
<file path=[Content_Types].xml><?xml version="1.0" encoding="utf-8"?>
<Types xmlns="http://schemas.openxmlformats.org/package/2006/content-types">
  <Default Extension="bin" ContentType="application/vnd.openxmlformats-officedocument.oleObject"/>
  <Default Extension="gif" ContentType="image/gif"/>
  <Default Extension="jpeg" ContentType="image/jpeg"/>
  <Default Extension="png" ContentType="image/png"/>
  <Default Extension="rels" ContentType="application/vnd.openxmlformats-package.relationships+xml"/>
  <Default Extension="vml" ContentType="application/vnd.openxmlformats-officedocument.vmlDrawing"/>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41"/>
  </p:notesMasterIdLst>
  <p:sldIdLst>
    <p:sldId id="300" r:id="rId2"/>
    <p:sldId id="258" r:id="rId3"/>
    <p:sldId id="301" r:id="rId4"/>
    <p:sldId id="260" r:id="rId5"/>
    <p:sldId id="261" r:id="rId6"/>
    <p:sldId id="262" r:id="rId7"/>
    <p:sldId id="263" r:id="rId8"/>
    <p:sldId id="291" r:id="rId9"/>
    <p:sldId id="265" r:id="rId10"/>
    <p:sldId id="292"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96" r:id="rId24"/>
    <p:sldId id="297" r:id="rId25"/>
    <p:sldId id="278" r:id="rId26"/>
    <p:sldId id="279" r:id="rId27"/>
    <p:sldId id="294" r:id="rId28"/>
    <p:sldId id="295" r:id="rId29"/>
    <p:sldId id="280" r:id="rId30"/>
    <p:sldId id="281" r:id="rId31"/>
    <p:sldId id="282" r:id="rId32"/>
    <p:sldId id="298" r:id="rId33"/>
    <p:sldId id="299" r:id="rId34"/>
    <p:sldId id="283" r:id="rId35"/>
    <p:sldId id="293" r:id="rId36"/>
    <p:sldId id="285" r:id="rId37"/>
    <p:sldId id="286" r:id="rId38"/>
    <p:sldId id="302" r:id="rId39"/>
    <p:sldId id="289" r:id="rId40"/>
  </p:sldIdLst>
  <p:sldSz cx="9144000" cy="6858000" type="screen4x3"/>
  <p:notesSz cx="6858000" cy="9144000"/>
  <p:custDataLst>
    <p:tags r:id="rId42"/>
  </p:custDataLst>
  <p:defaultTex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C0000"/>
    <a:srgbClr val="FF3399"/>
    <a:srgbClr val="FF0066"/>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554" autoAdjust="0"/>
    <p:restoredTop sz="94660"/>
  </p:normalViewPr>
  <p:slideViewPr>
    <p:cSldViewPr>
      <p:cViewPr varScale="1">
        <p:scale>
          <a:sx n="65" d="100"/>
          <a:sy n="65" d="100"/>
        </p:scale>
        <p:origin x="1452" y="72"/>
      </p:cViewPr>
      <p:guideLst>
        <p:guide orient="horz" pos="216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tags" Target="tags/tag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presProps" Target="presProp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notesMaster" Target="notesMasters/notesMaster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7.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a:extLst>
              <a:ext uri="{FF2B5EF4-FFF2-40B4-BE49-F238E27FC236}">
                <a16:creationId xmlns:a16="http://schemas.microsoft.com/office/drawing/2014/main" id="{51F2EFB0-D0B6-4C63-8368-2D7D74C87EF1}"/>
              </a:ext>
            </a:extLst>
          </p:cNvPr>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00">
                <a:latin typeface="Arial" charset="0"/>
              </a:defRPr>
            </a:lvl1pPr>
          </a:lstStyle>
          <a:p>
            <a:pPr>
              <a:defRPr/>
            </a:pPr>
            <a:endParaRPr lang="en-US"/>
          </a:p>
        </p:txBody>
      </p:sp>
      <p:sp>
        <p:nvSpPr>
          <p:cNvPr id="6147" name="Rectangle 3">
            <a:extLst>
              <a:ext uri="{FF2B5EF4-FFF2-40B4-BE49-F238E27FC236}">
                <a16:creationId xmlns:a16="http://schemas.microsoft.com/office/drawing/2014/main" id="{C4940A32-3BB7-4B2F-9D20-C96D4D1B5EEF}"/>
              </a:ext>
            </a:extLst>
          </p:cNvPr>
          <p:cNvSpPr>
            <a:spLocks noGrp="1" noChangeArrowheads="1"/>
          </p:cNvSpPr>
          <p:nvPr>
            <p:ph type="dt" idx="1"/>
          </p:nvPr>
        </p:nvSpPr>
        <p:spPr bwMode="auto">
          <a:xfrm>
            <a:off x="3884613"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00">
                <a:latin typeface="Arial" charset="0"/>
              </a:defRPr>
            </a:lvl1pPr>
          </a:lstStyle>
          <a:p>
            <a:pPr>
              <a:defRPr/>
            </a:pPr>
            <a:endParaRPr lang="en-US"/>
          </a:p>
        </p:txBody>
      </p:sp>
      <p:sp>
        <p:nvSpPr>
          <p:cNvPr id="41988" name="Rectangle 4">
            <a:extLst>
              <a:ext uri="{FF2B5EF4-FFF2-40B4-BE49-F238E27FC236}">
                <a16:creationId xmlns:a16="http://schemas.microsoft.com/office/drawing/2014/main" id="{FD4415A8-BB3C-4726-8EBB-805BA9A244C7}"/>
              </a:ext>
            </a:extLst>
          </p:cNvPr>
          <p:cNvSpPr>
            <a:spLocks noRo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6149" name="Rectangle 5">
            <a:extLst>
              <a:ext uri="{FF2B5EF4-FFF2-40B4-BE49-F238E27FC236}">
                <a16:creationId xmlns:a16="http://schemas.microsoft.com/office/drawing/2014/main" id="{A3AEEAFC-401B-45E8-AA1B-2B60E56D7C94}"/>
              </a:ext>
            </a:extLst>
          </p:cNvPr>
          <p:cNvSpPr>
            <a:spLocks noGrp="1" noChangeArrowheads="1"/>
          </p:cNvSpPr>
          <p:nvPr>
            <p:ph type="body" sz="quarter" idx="3"/>
          </p:nvPr>
        </p:nvSpPr>
        <p:spPr bwMode="auto">
          <a:xfrm>
            <a:off x="685800" y="4343400"/>
            <a:ext cx="5486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150" name="Rectangle 6">
            <a:extLst>
              <a:ext uri="{FF2B5EF4-FFF2-40B4-BE49-F238E27FC236}">
                <a16:creationId xmlns:a16="http://schemas.microsoft.com/office/drawing/2014/main" id="{1D19374D-FD44-4EDC-82C8-4A77B61B893A}"/>
              </a:ext>
            </a:extLst>
          </p:cNvPr>
          <p:cNvSpPr>
            <a:spLocks noGrp="1" noChangeArrowheads="1"/>
          </p:cNvSpPr>
          <p:nvPr>
            <p:ph type="ftr" sz="quarter" idx="4"/>
          </p:nvPr>
        </p:nvSpPr>
        <p:spPr bwMode="auto">
          <a:xfrm>
            <a:off x="0"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latin typeface="Arial" charset="0"/>
              </a:defRPr>
            </a:lvl1pPr>
          </a:lstStyle>
          <a:p>
            <a:pPr>
              <a:defRPr/>
            </a:pPr>
            <a:endParaRPr lang="en-US"/>
          </a:p>
        </p:txBody>
      </p:sp>
      <p:sp>
        <p:nvSpPr>
          <p:cNvPr id="6151" name="Rectangle 7">
            <a:extLst>
              <a:ext uri="{FF2B5EF4-FFF2-40B4-BE49-F238E27FC236}">
                <a16:creationId xmlns:a16="http://schemas.microsoft.com/office/drawing/2014/main" id="{6F3E2A25-ADC8-4CEF-8976-1AF6E5B8F674}"/>
              </a:ext>
            </a:extLst>
          </p:cNvPr>
          <p:cNvSpPr>
            <a:spLocks noGrp="1" noChangeArrowheads="1"/>
          </p:cNvSpPr>
          <p:nvPr>
            <p:ph type="sldNum" sz="quarter" idx="5"/>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vl1pPr>
          </a:lstStyle>
          <a:p>
            <a:fld id="{DBDC646D-25FE-4123-BE9B-FC271343FE32}" type="slidenum">
              <a:rPr lang="en-US" altLang="en-US"/>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a:extLst>
              <a:ext uri="{FF2B5EF4-FFF2-40B4-BE49-F238E27FC236}">
                <a16:creationId xmlns:a16="http://schemas.microsoft.com/office/drawing/2014/main" id="{0FCDACB2-61A6-433A-9BC0-9DF9DB782D09}"/>
              </a:ext>
            </a:extLst>
          </p:cNvPr>
          <p:cNvSpPr>
            <a:spLocks noGrp="1" noChangeArrowheads="1"/>
          </p:cNvSpPr>
          <p:nvPr>
            <p:ph type="sldNum" sz="quarter" idx="5"/>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D2DBF1B5-472E-40E3-A814-7F06666514A7}" type="slidenum">
              <a:rPr lang="en-US" altLang="en-US"/>
              <a:pPr eaLnBrk="1" hangingPunct="1"/>
              <a:t>4</a:t>
            </a:fld>
            <a:endParaRPr lang="en-US" altLang="en-US"/>
          </a:p>
        </p:txBody>
      </p:sp>
      <p:sp>
        <p:nvSpPr>
          <p:cNvPr id="43011" name="Rectangle 2">
            <a:extLst>
              <a:ext uri="{FF2B5EF4-FFF2-40B4-BE49-F238E27FC236}">
                <a16:creationId xmlns:a16="http://schemas.microsoft.com/office/drawing/2014/main" id="{EB3F6C2F-1931-441A-B7AD-D559652C828E}"/>
              </a:ext>
            </a:extLst>
          </p:cNvPr>
          <p:cNvSpPr>
            <a:spLocks noRot="1" noChangeArrowheads="1" noTextEdit="1"/>
          </p:cNvSpPr>
          <p:nvPr>
            <p:ph type="sldImg"/>
          </p:nvPr>
        </p:nvSpPr>
        <p:spPr>
          <a:ln/>
        </p:spPr>
      </p:sp>
      <p:sp>
        <p:nvSpPr>
          <p:cNvPr id="43012" name="Rectangle 3">
            <a:extLst>
              <a:ext uri="{FF2B5EF4-FFF2-40B4-BE49-F238E27FC236}">
                <a16:creationId xmlns:a16="http://schemas.microsoft.com/office/drawing/2014/main" id="{A37DB3CC-533B-4339-BF32-73855B97650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a:extLst>
              <a:ext uri="{FF2B5EF4-FFF2-40B4-BE49-F238E27FC236}">
                <a16:creationId xmlns:a16="http://schemas.microsoft.com/office/drawing/2014/main" id="{232038D3-EC57-4318-BEED-8E2B48686DC1}"/>
              </a:ext>
            </a:extLst>
          </p:cNvPr>
          <p:cNvSpPr>
            <a:spLocks noGrp="1" noChangeArrowheads="1"/>
          </p:cNvSpPr>
          <p:nvPr>
            <p:ph type="sldNum" sz="quarter" idx="5"/>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10ACFD54-6CEB-4345-8FE9-F9D2ED57695A}" type="slidenum">
              <a:rPr lang="en-US" altLang="en-US"/>
              <a:pPr eaLnBrk="1" hangingPunct="1"/>
              <a:t>5</a:t>
            </a:fld>
            <a:endParaRPr lang="en-US" altLang="en-US"/>
          </a:p>
        </p:txBody>
      </p:sp>
      <p:sp>
        <p:nvSpPr>
          <p:cNvPr id="44035" name="Rectangle 2">
            <a:extLst>
              <a:ext uri="{FF2B5EF4-FFF2-40B4-BE49-F238E27FC236}">
                <a16:creationId xmlns:a16="http://schemas.microsoft.com/office/drawing/2014/main" id="{9BFB5DBD-45B6-4B37-8788-09A2248F14A5}"/>
              </a:ext>
            </a:extLst>
          </p:cNvPr>
          <p:cNvSpPr>
            <a:spLocks noRot="1" noChangeArrowheads="1" noTextEdit="1"/>
          </p:cNvSpPr>
          <p:nvPr>
            <p:ph type="sldImg"/>
          </p:nvPr>
        </p:nvSpPr>
        <p:spPr>
          <a:ln/>
        </p:spPr>
      </p:sp>
      <p:sp>
        <p:nvSpPr>
          <p:cNvPr id="44036" name="Rectangle 3">
            <a:extLst>
              <a:ext uri="{FF2B5EF4-FFF2-40B4-BE49-F238E27FC236}">
                <a16:creationId xmlns:a16="http://schemas.microsoft.com/office/drawing/2014/main" id="{4A0DF3CD-13E3-4936-9D5B-BE7CDEE8DB88}"/>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a:extLst>
              <a:ext uri="{FF2B5EF4-FFF2-40B4-BE49-F238E27FC236}">
                <a16:creationId xmlns:a16="http://schemas.microsoft.com/office/drawing/2014/main" id="{A132DFCC-9C03-4ABF-AFFF-D9DB78BA5839}"/>
              </a:ext>
            </a:extLst>
          </p:cNvPr>
          <p:cNvSpPr>
            <a:spLocks noGrp="1" noChangeArrowheads="1"/>
          </p:cNvSpPr>
          <p:nvPr>
            <p:ph type="sldNum" sz="quarter" idx="5"/>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EB893279-2291-4B23-A6BE-9FFC3DEF54E1}" type="slidenum">
              <a:rPr lang="en-US" altLang="en-US"/>
              <a:pPr eaLnBrk="1" hangingPunct="1"/>
              <a:t>7</a:t>
            </a:fld>
            <a:endParaRPr lang="en-US" altLang="en-US"/>
          </a:p>
        </p:txBody>
      </p:sp>
      <p:sp>
        <p:nvSpPr>
          <p:cNvPr id="45059" name="Slide Image Placeholder 1">
            <a:extLst>
              <a:ext uri="{FF2B5EF4-FFF2-40B4-BE49-F238E27FC236}">
                <a16:creationId xmlns:a16="http://schemas.microsoft.com/office/drawing/2014/main" id="{BD629915-04F2-4EF1-8947-7B5F8471230F}"/>
              </a:ext>
            </a:extLst>
          </p:cNvPr>
          <p:cNvSpPr>
            <a:spLocks noGrp="1" noRot="1" noChangeAspect="1" noTextEdit="1"/>
          </p:cNvSpPr>
          <p:nvPr>
            <p:ph type="sldImg"/>
          </p:nvPr>
        </p:nvSpPr>
        <p:spPr>
          <a:ln/>
        </p:spPr>
      </p:sp>
      <p:sp>
        <p:nvSpPr>
          <p:cNvPr id="45060" name="Notes Placeholder 2">
            <a:extLst>
              <a:ext uri="{FF2B5EF4-FFF2-40B4-BE49-F238E27FC236}">
                <a16:creationId xmlns:a16="http://schemas.microsoft.com/office/drawing/2014/main" id="{0EB2C39A-0B0F-4C06-98B6-9EB16FEC94DB}"/>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ndParaRPr>
          </a:p>
        </p:txBody>
      </p:sp>
      <p:sp>
        <p:nvSpPr>
          <p:cNvPr id="45061" name="Slide Number Placeholder 3">
            <a:extLst>
              <a:ext uri="{FF2B5EF4-FFF2-40B4-BE49-F238E27FC236}">
                <a16:creationId xmlns:a16="http://schemas.microsoft.com/office/drawing/2014/main" id="{8DE9862A-8260-4A5E-A6B1-9858FB686842}"/>
              </a:ext>
            </a:extLst>
          </p:cNvPr>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r"/>
            <a:fld id="{426E7217-D269-4739-A2B0-0DA6E4C956F3}" type="slidenum">
              <a:rPr lang="en-US" altLang="en-US" sz="1200"/>
              <a:pPr algn="r"/>
              <a:t>7</a:t>
            </a:fld>
            <a:endParaRPr lang="en-US" altLang="en-US" sz="120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a:extLst>
              <a:ext uri="{FF2B5EF4-FFF2-40B4-BE49-F238E27FC236}">
                <a16:creationId xmlns:a16="http://schemas.microsoft.com/office/drawing/2014/main" id="{D628E6A4-88BE-4839-90FF-49F85D5C4727}"/>
              </a:ext>
            </a:extLst>
          </p:cNvPr>
          <p:cNvSpPr>
            <a:spLocks noGrp="1" noChangeArrowheads="1"/>
          </p:cNvSpPr>
          <p:nvPr>
            <p:ph type="sldNum" sz="quarter" idx="5"/>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612C2098-B2C4-41EF-9D87-768CBF8D1192}" type="slidenum">
              <a:rPr lang="en-US" altLang="en-US"/>
              <a:pPr eaLnBrk="1" hangingPunct="1"/>
              <a:t>9</a:t>
            </a:fld>
            <a:endParaRPr lang="en-US" altLang="en-US"/>
          </a:p>
        </p:txBody>
      </p:sp>
      <p:sp>
        <p:nvSpPr>
          <p:cNvPr id="46083" name="Rectangle 2">
            <a:extLst>
              <a:ext uri="{FF2B5EF4-FFF2-40B4-BE49-F238E27FC236}">
                <a16:creationId xmlns:a16="http://schemas.microsoft.com/office/drawing/2014/main" id="{BC10A567-A29B-44A5-9EAD-C3CD172BE77D}"/>
              </a:ext>
            </a:extLst>
          </p:cNvPr>
          <p:cNvSpPr>
            <a:spLocks noRot="1" noChangeArrowheads="1" noTextEdit="1"/>
          </p:cNvSpPr>
          <p:nvPr>
            <p:ph type="sldImg"/>
          </p:nvPr>
        </p:nvSpPr>
        <p:spPr>
          <a:ln/>
        </p:spPr>
      </p:sp>
      <p:sp>
        <p:nvSpPr>
          <p:cNvPr id="46084" name="Rectangle 3">
            <a:extLst>
              <a:ext uri="{FF2B5EF4-FFF2-40B4-BE49-F238E27FC236}">
                <a16:creationId xmlns:a16="http://schemas.microsoft.com/office/drawing/2014/main" id="{FDBB745B-F7AC-4A47-AA0D-BDFB98A7DC99}"/>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a:extLst>
              <a:ext uri="{FF2B5EF4-FFF2-40B4-BE49-F238E27FC236}">
                <a16:creationId xmlns:a16="http://schemas.microsoft.com/office/drawing/2014/main" id="{F930DC13-6084-4F0C-87D0-9ACE8316CC85}"/>
              </a:ext>
            </a:extLst>
          </p:cNvPr>
          <p:cNvSpPr>
            <a:spLocks noGrp="1" noChangeArrowheads="1"/>
          </p:cNvSpPr>
          <p:nvPr>
            <p:ph type="sldNum" sz="quarter" idx="5"/>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EBED609D-BCA5-4D6F-AE6A-B5148E76DFBB}" type="slidenum">
              <a:rPr lang="en-US" altLang="en-US"/>
              <a:pPr eaLnBrk="1" hangingPunct="1"/>
              <a:t>11</a:t>
            </a:fld>
            <a:endParaRPr lang="en-US" altLang="en-US"/>
          </a:p>
        </p:txBody>
      </p:sp>
      <p:sp>
        <p:nvSpPr>
          <p:cNvPr id="47107" name="Rectangle 2">
            <a:extLst>
              <a:ext uri="{FF2B5EF4-FFF2-40B4-BE49-F238E27FC236}">
                <a16:creationId xmlns:a16="http://schemas.microsoft.com/office/drawing/2014/main" id="{20570C1C-7B91-42E8-BFEF-C549B483C4F0}"/>
              </a:ext>
            </a:extLst>
          </p:cNvPr>
          <p:cNvSpPr>
            <a:spLocks noRot="1" noChangeArrowheads="1" noTextEdit="1"/>
          </p:cNvSpPr>
          <p:nvPr>
            <p:ph type="sldImg"/>
          </p:nvPr>
        </p:nvSpPr>
        <p:spPr>
          <a:ln/>
        </p:spPr>
      </p:sp>
      <p:sp>
        <p:nvSpPr>
          <p:cNvPr id="47108" name="Rectangle 3">
            <a:extLst>
              <a:ext uri="{FF2B5EF4-FFF2-40B4-BE49-F238E27FC236}">
                <a16:creationId xmlns:a16="http://schemas.microsoft.com/office/drawing/2014/main" id="{1D9DD111-0774-44AF-A06E-8B6A017D2A93}"/>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a:extLst>
              <a:ext uri="{FF2B5EF4-FFF2-40B4-BE49-F238E27FC236}">
                <a16:creationId xmlns:a16="http://schemas.microsoft.com/office/drawing/2014/main" id="{74857DF2-6077-43DE-A361-4178E13D9115}"/>
              </a:ext>
            </a:extLst>
          </p:cNvPr>
          <p:cNvSpPr>
            <a:spLocks noGrp="1" noChangeArrowheads="1"/>
          </p:cNvSpPr>
          <p:nvPr>
            <p:ph type="sldNum" sz="quarter" idx="5"/>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6C030ADF-C075-4DE8-B29F-09FE234A361F}" type="slidenum">
              <a:rPr lang="en-US" altLang="en-US"/>
              <a:pPr eaLnBrk="1" hangingPunct="1"/>
              <a:t>22</a:t>
            </a:fld>
            <a:endParaRPr lang="en-US" altLang="en-US"/>
          </a:p>
        </p:txBody>
      </p:sp>
      <p:sp>
        <p:nvSpPr>
          <p:cNvPr id="48131" name="Rectangle 2">
            <a:extLst>
              <a:ext uri="{FF2B5EF4-FFF2-40B4-BE49-F238E27FC236}">
                <a16:creationId xmlns:a16="http://schemas.microsoft.com/office/drawing/2014/main" id="{7282000A-3D06-4FA5-A685-FC7BFB08B338}"/>
              </a:ext>
            </a:extLst>
          </p:cNvPr>
          <p:cNvSpPr>
            <a:spLocks noRot="1" noChangeArrowheads="1" noTextEdit="1"/>
          </p:cNvSpPr>
          <p:nvPr>
            <p:ph type="sldImg"/>
          </p:nvPr>
        </p:nvSpPr>
        <p:spPr>
          <a:ln/>
        </p:spPr>
      </p:sp>
      <p:sp>
        <p:nvSpPr>
          <p:cNvPr id="48132" name="Rectangle 3">
            <a:extLst>
              <a:ext uri="{FF2B5EF4-FFF2-40B4-BE49-F238E27FC236}">
                <a16:creationId xmlns:a16="http://schemas.microsoft.com/office/drawing/2014/main" id="{D896921E-6602-4D64-B019-DE59DBB12E49}"/>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a:extLst>
              <a:ext uri="{FF2B5EF4-FFF2-40B4-BE49-F238E27FC236}">
                <a16:creationId xmlns:a16="http://schemas.microsoft.com/office/drawing/2014/main" id="{98262212-3FF9-4F43-8042-DE0DC87B3845}"/>
              </a:ext>
            </a:extLst>
          </p:cNvPr>
          <p:cNvSpPr>
            <a:spLocks noGrp="1" noChangeArrowheads="1"/>
          </p:cNvSpPr>
          <p:nvPr>
            <p:ph type="sldNum" sz="quarter" idx="5"/>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D2D5A9C6-49AD-4B31-97AF-AB3BA306CC61}" type="slidenum">
              <a:rPr lang="en-US" altLang="en-US"/>
              <a:pPr eaLnBrk="1" hangingPunct="1"/>
              <a:t>37</a:t>
            </a:fld>
            <a:endParaRPr lang="en-US" altLang="en-US"/>
          </a:p>
        </p:txBody>
      </p:sp>
      <p:sp>
        <p:nvSpPr>
          <p:cNvPr id="49155" name="Rectangle 2">
            <a:extLst>
              <a:ext uri="{FF2B5EF4-FFF2-40B4-BE49-F238E27FC236}">
                <a16:creationId xmlns:a16="http://schemas.microsoft.com/office/drawing/2014/main" id="{D9906E68-9488-41BC-ADF9-7CAEF6899DEA}"/>
              </a:ext>
            </a:extLst>
          </p:cNvPr>
          <p:cNvSpPr>
            <a:spLocks noRot="1" noChangeArrowheads="1" noTextEdit="1"/>
          </p:cNvSpPr>
          <p:nvPr>
            <p:ph type="sldImg"/>
          </p:nvPr>
        </p:nvSpPr>
        <p:spPr>
          <a:ln/>
        </p:spPr>
      </p:sp>
      <p:sp>
        <p:nvSpPr>
          <p:cNvPr id="49156" name="Rectangle 3">
            <a:extLst>
              <a:ext uri="{FF2B5EF4-FFF2-40B4-BE49-F238E27FC236}">
                <a16:creationId xmlns:a16="http://schemas.microsoft.com/office/drawing/2014/main" id="{76139023-1D49-4A78-B0E6-0068FA7DCFB2}"/>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C4CBEEB5-0E44-4FEF-828D-0B767EAE88C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430D93E-D5EF-4598-914B-3BE84442507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DFA3018-C5C2-4C67-BE07-29AE660765AC}"/>
              </a:ext>
            </a:extLst>
          </p:cNvPr>
          <p:cNvSpPr>
            <a:spLocks noGrp="1" noChangeArrowheads="1"/>
          </p:cNvSpPr>
          <p:nvPr>
            <p:ph type="sldNum" sz="quarter" idx="12"/>
          </p:nvPr>
        </p:nvSpPr>
        <p:spPr>
          <a:ln/>
        </p:spPr>
        <p:txBody>
          <a:bodyPr/>
          <a:lstStyle>
            <a:lvl1pPr>
              <a:defRPr/>
            </a:lvl1pPr>
          </a:lstStyle>
          <a:p>
            <a:fld id="{88C312DC-10F7-4120-A51A-1BDA63919084}" type="slidenum">
              <a:rPr lang="en-US" altLang="en-US"/>
              <a:pPr/>
              <a:t>‹#›</a:t>
            </a:fld>
            <a:endParaRPr lang="en-US" altLang="en-US"/>
          </a:p>
        </p:txBody>
      </p:sp>
    </p:spTree>
    <p:extLst>
      <p:ext uri="{BB962C8B-B14F-4D97-AF65-F5344CB8AC3E}">
        <p14:creationId xmlns:p14="http://schemas.microsoft.com/office/powerpoint/2010/main" val="121304113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E8DEED23-44F4-46AC-B9FE-65A753A119B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D7F46225-17CE-4A3A-A246-313C28E3E4C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2FF9C028-70CA-4F34-B3D2-FCF1AEB20F7F}"/>
              </a:ext>
            </a:extLst>
          </p:cNvPr>
          <p:cNvSpPr>
            <a:spLocks noGrp="1" noChangeArrowheads="1"/>
          </p:cNvSpPr>
          <p:nvPr>
            <p:ph type="sldNum" sz="quarter" idx="12"/>
          </p:nvPr>
        </p:nvSpPr>
        <p:spPr>
          <a:ln/>
        </p:spPr>
        <p:txBody>
          <a:bodyPr/>
          <a:lstStyle>
            <a:lvl1pPr>
              <a:defRPr/>
            </a:lvl1pPr>
          </a:lstStyle>
          <a:p>
            <a:fld id="{5B745B39-12A4-4261-92CC-CBC5DFC93E70}" type="slidenum">
              <a:rPr lang="en-US" altLang="en-US"/>
              <a:pPr/>
              <a:t>‹#›</a:t>
            </a:fld>
            <a:endParaRPr lang="en-US" altLang="en-US"/>
          </a:p>
        </p:txBody>
      </p:sp>
    </p:spTree>
    <p:extLst>
      <p:ext uri="{BB962C8B-B14F-4D97-AF65-F5344CB8AC3E}">
        <p14:creationId xmlns:p14="http://schemas.microsoft.com/office/powerpoint/2010/main" val="11802269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E3F5CD7D-B16A-41F4-BC2E-37AA4C4FB29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4EB17076-E242-461F-9E35-F9650119854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296750A-3D30-47A3-9D7F-157D35483648}"/>
              </a:ext>
            </a:extLst>
          </p:cNvPr>
          <p:cNvSpPr>
            <a:spLocks noGrp="1" noChangeArrowheads="1"/>
          </p:cNvSpPr>
          <p:nvPr>
            <p:ph type="sldNum" sz="quarter" idx="12"/>
          </p:nvPr>
        </p:nvSpPr>
        <p:spPr>
          <a:ln/>
        </p:spPr>
        <p:txBody>
          <a:bodyPr/>
          <a:lstStyle>
            <a:lvl1pPr>
              <a:defRPr/>
            </a:lvl1pPr>
          </a:lstStyle>
          <a:p>
            <a:fld id="{11CB68FA-962C-4775-B94F-FE1E60480961}" type="slidenum">
              <a:rPr lang="en-US" altLang="en-US"/>
              <a:pPr/>
              <a:t>‹#›</a:t>
            </a:fld>
            <a:endParaRPr lang="en-US" altLang="en-US"/>
          </a:p>
        </p:txBody>
      </p:sp>
    </p:spTree>
    <p:extLst>
      <p:ext uri="{BB962C8B-B14F-4D97-AF65-F5344CB8AC3E}">
        <p14:creationId xmlns:p14="http://schemas.microsoft.com/office/powerpoint/2010/main" val="184973011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a:extLst>
              <a:ext uri="{FF2B5EF4-FFF2-40B4-BE49-F238E27FC236}">
                <a16:creationId xmlns:a16="http://schemas.microsoft.com/office/drawing/2014/main" id="{ABDDFEC9-6F6C-448F-BFB0-18E6BED52B9E}"/>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48D41DF0-147F-4ABE-B507-7A4F8217A48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CF1FFB6A-A728-46BA-B116-F30D4325C9A9}"/>
              </a:ext>
            </a:extLst>
          </p:cNvPr>
          <p:cNvSpPr>
            <a:spLocks noGrp="1" noChangeArrowheads="1"/>
          </p:cNvSpPr>
          <p:nvPr>
            <p:ph type="sldNum" sz="quarter" idx="12"/>
          </p:nvPr>
        </p:nvSpPr>
        <p:spPr>
          <a:ln/>
        </p:spPr>
        <p:txBody>
          <a:bodyPr/>
          <a:lstStyle>
            <a:lvl1pPr>
              <a:defRPr/>
            </a:lvl1pPr>
          </a:lstStyle>
          <a:p>
            <a:fld id="{160F2D29-A425-44F6-9373-BD96548A959B}" type="slidenum">
              <a:rPr lang="en-US" altLang="en-US"/>
              <a:pPr/>
              <a:t>‹#›</a:t>
            </a:fld>
            <a:endParaRPr lang="en-US" altLang="en-US"/>
          </a:p>
        </p:txBody>
      </p:sp>
    </p:spTree>
    <p:extLst>
      <p:ext uri="{BB962C8B-B14F-4D97-AF65-F5344CB8AC3E}">
        <p14:creationId xmlns:p14="http://schemas.microsoft.com/office/powerpoint/2010/main" val="429297679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BDCA269-6D80-4C28-AEB4-56EC38D9BD88}"/>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7704E9B-9F0C-4E52-845D-C2935501FC7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F41D2666-EE89-40FF-A427-9B821016D524}"/>
              </a:ext>
            </a:extLst>
          </p:cNvPr>
          <p:cNvSpPr>
            <a:spLocks noGrp="1" noChangeArrowheads="1"/>
          </p:cNvSpPr>
          <p:nvPr>
            <p:ph type="sldNum" sz="quarter" idx="12"/>
          </p:nvPr>
        </p:nvSpPr>
        <p:spPr>
          <a:ln/>
        </p:spPr>
        <p:txBody>
          <a:bodyPr/>
          <a:lstStyle>
            <a:lvl1pPr>
              <a:defRPr/>
            </a:lvl1pPr>
          </a:lstStyle>
          <a:p>
            <a:fld id="{62DBE6D1-EC95-4C8D-B58C-495465C4E7F4}" type="slidenum">
              <a:rPr lang="en-US" altLang="en-US"/>
              <a:pPr/>
              <a:t>‹#›</a:t>
            </a:fld>
            <a:endParaRPr lang="en-US" altLang="en-US"/>
          </a:p>
        </p:txBody>
      </p:sp>
    </p:spTree>
    <p:extLst>
      <p:ext uri="{BB962C8B-B14F-4D97-AF65-F5344CB8AC3E}">
        <p14:creationId xmlns:p14="http://schemas.microsoft.com/office/powerpoint/2010/main" val="39872315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B8D5CD0D-3FC7-4160-813C-DBEA32BE627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6A7F3EC-92CE-4120-8FE5-FA8526A5D1A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12832BA-5CF6-4EA8-9C77-71C31A7DAC63}"/>
              </a:ext>
            </a:extLst>
          </p:cNvPr>
          <p:cNvSpPr>
            <a:spLocks noGrp="1" noChangeArrowheads="1"/>
          </p:cNvSpPr>
          <p:nvPr>
            <p:ph type="sldNum" sz="quarter" idx="12"/>
          </p:nvPr>
        </p:nvSpPr>
        <p:spPr>
          <a:ln/>
        </p:spPr>
        <p:txBody>
          <a:bodyPr/>
          <a:lstStyle>
            <a:lvl1pPr>
              <a:defRPr/>
            </a:lvl1pPr>
          </a:lstStyle>
          <a:p>
            <a:fld id="{8B8134E6-F0B6-45E8-8D7A-8FB547759DE2}" type="slidenum">
              <a:rPr lang="en-US" altLang="en-US"/>
              <a:pPr/>
              <a:t>‹#›</a:t>
            </a:fld>
            <a:endParaRPr lang="en-US" altLang="en-US"/>
          </a:p>
        </p:txBody>
      </p:sp>
    </p:spTree>
    <p:extLst>
      <p:ext uri="{BB962C8B-B14F-4D97-AF65-F5344CB8AC3E}">
        <p14:creationId xmlns:p14="http://schemas.microsoft.com/office/powerpoint/2010/main" val="308243425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08ADCD01-A758-40DE-ACA5-9BF04936AB02}"/>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7307B9C3-06FF-45B3-ADE5-97504733734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1247D2C4-5ACF-4BA0-A6EF-B4E2460ABA2C}"/>
              </a:ext>
            </a:extLst>
          </p:cNvPr>
          <p:cNvSpPr>
            <a:spLocks noGrp="1" noChangeArrowheads="1"/>
          </p:cNvSpPr>
          <p:nvPr>
            <p:ph type="sldNum" sz="quarter" idx="12"/>
          </p:nvPr>
        </p:nvSpPr>
        <p:spPr>
          <a:ln/>
        </p:spPr>
        <p:txBody>
          <a:bodyPr/>
          <a:lstStyle>
            <a:lvl1pPr>
              <a:defRPr/>
            </a:lvl1pPr>
          </a:lstStyle>
          <a:p>
            <a:fld id="{35C5391E-D1E8-43F3-8255-2FB5DECD55B2}" type="slidenum">
              <a:rPr lang="en-US" altLang="en-US"/>
              <a:pPr/>
              <a:t>‹#›</a:t>
            </a:fld>
            <a:endParaRPr lang="en-US" altLang="en-US"/>
          </a:p>
        </p:txBody>
      </p:sp>
    </p:spTree>
    <p:extLst>
      <p:ext uri="{BB962C8B-B14F-4D97-AF65-F5344CB8AC3E}">
        <p14:creationId xmlns:p14="http://schemas.microsoft.com/office/powerpoint/2010/main" val="6393715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DBB1AB0B-4DBA-490F-A940-E5AD81781614}"/>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5CD86C60-EA26-4AD2-8234-AC471A0A5A9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CC5456AD-D17E-4AB1-B23C-84B0D5E2EDD2}"/>
              </a:ext>
            </a:extLst>
          </p:cNvPr>
          <p:cNvSpPr>
            <a:spLocks noGrp="1" noChangeArrowheads="1"/>
          </p:cNvSpPr>
          <p:nvPr>
            <p:ph type="sldNum" sz="quarter" idx="12"/>
          </p:nvPr>
        </p:nvSpPr>
        <p:spPr>
          <a:ln/>
        </p:spPr>
        <p:txBody>
          <a:bodyPr/>
          <a:lstStyle>
            <a:lvl1pPr>
              <a:defRPr/>
            </a:lvl1pPr>
          </a:lstStyle>
          <a:p>
            <a:fld id="{433B097F-0A1B-4A44-B5E4-D6E9561E8142}" type="slidenum">
              <a:rPr lang="en-US" altLang="en-US"/>
              <a:pPr/>
              <a:t>‹#›</a:t>
            </a:fld>
            <a:endParaRPr lang="en-US" altLang="en-US"/>
          </a:p>
        </p:txBody>
      </p:sp>
    </p:spTree>
    <p:extLst>
      <p:ext uri="{BB962C8B-B14F-4D97-AF65-F5344CB8AC3E}">
        <p14:creationId xmlns:p14="http://schemas.microsoft.com/office/powerpoint/2010/main" val="304648497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CA167077-643F-47ED-898C-4B5414CD06EC}"/>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B8159959-3FEE-4F03-98C6-2760A171874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23E97C92-AAF7-4BF9-9DFD-31F37AE71E0C}"/>
              </a:ext>
            </a:extLst>
          </p:cNvPr>
          <p:cNvSpPr>
            <a:spLocks noGrp="1" noChangeArrowheads="1"/>
          </p:cNvSpPr>
          <p:nvPr>
            <p:ph type="sldNum" sz="quarter" idx="12"/>
          </p:nvPr>
        </p:nvSpPr>
        <p:spPr>
          <a:ln/>
        </p:spPr>
        <p:txBody>
          <a:bodyPr/>
          <a:lstStyle>
            <a:lvl1pPr>
              <a:defRPr/>
            </a:lvl1pPr>
          </a:lstStyle>
          <a:p>
            <a:fld id="{DF77CAA6-70BA-4FB5-B85A-CB499E890FDF}" type="slidenum">
              <a:rPr lang="en-US" altLang="en-US"/>
              <a:pPr/>
              <a:t>‹#›</a:t>
            </a:fld>
            <a:endParaRPr lang="en-US" altLang="en-US"/>
          </a:p>
        </p:txBody>
      </p:sp>
    </p:spTree>
    <p:extLst>
      <p:ext uri="{BB962C8B-B14F-4D97-AF65-F5344CB8AC3E}">
        <p14:creationId xmlns:p14="http://schemas.microsoft.com/office/powerpoint/2010/main" val="428041823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CEAEE8A7-8EC5-4BF3-B9B7-B3C410D2BFD2}"/>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2486494F-4F58-4521-A82B-00B0CDCF576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2A13BAE2-4B63-4F98-B2DD-784EF8E33161}"/>
              </a:ext>
            </a:extLst>
          </p:cNvPr>
          <p:cNvSpPr>
            <a:spLocks noGrp="1" noChangeArrowheads="1"/>
          </p:cNvSpPr>
          <p:nvPr>
            <p:ph type="sldNum" sz="quarter" idx="12"/>
          </p:nvPr>
        </p:nvSpPr>
        <p:spPr>
          <a:ln/>
        </p:spPr>
        <p:txBody>
          <a:bodyPr/>
          <a:lstStyle>
            <a:lvl1pPr>
              <a:defRPr/>
            </a:lvl1pPr>
          </a:lstStyle>
          <a:p>
            <a:fld id="{0571A272-AD1E-44E8-96FC-FBEBE123EF6B}" type="slidenum">
              <a:rPr lang="en-US" altLang="en-US"/>
              <a:pPr/>
              <a:t>‹#›</a:t>
            </a:fld>
            <a:endParaRPr lang="en-US" altLang="en-US"/>
          </a:p>
        </p:txBody>
      </p:sp>
    </p:spTree>
    <p:extLst>
      <p:ext uri="{BB962C8B-B14F-4D97-AF65-F5344CB8AC3E}">
        <p14:creationId xmlns:p14="http://schemas.microsoft.com/office/powerpoint/2010/main" val="354862727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70DAAE66-A6C1-42FE-8F0E-154B50D04DC2}"/>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99E2C561-6AA7-4C91-8881-11ABF4B88F5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03AAE2C0-8298-4A7C-B3C4-E767A2573881}"/>
              </a:ext>
            </a:extLst>
          </p:cNvPr>
          <p:cNvSpPr>
            <a:spLocks noGrp="1" noChangeArrowheads="1"/>
          </p:cNvSpPr>
          <p:nvPr>
            <p:ph type="sldNum" sz="quarter" idx="12"/>
          </p:nvPr>
        </p:nvSpPr>
        <p:spPr>
          <a:ln/>
        </p:spPr>
        <p:txBody>
          <a:bodyPr/>
          <a:lstStyle>
            <a:lvl1pPr>
              <a:defRPr/>
            </a:lvl1pPr>
          </a:lstStyle>
          <a:p>
            <a:fld id="{2D1FD5E8-C5B8-4348-BC1D-894506D5FA0C}" type="slidenum">
              <a:rPr lang="en-US" altLang="en-US"/>
              <a:pPr/>
              <a:t>‹#›</a:t>
            </a:fld>
            <a:endParaRPr lang="en-US" altLang="en-US"/>
          </a:p>
        </p:txBody>
      </p:sp>
    </p:spTree>
    <p:extLst>
      <p:ext uri="{BB962C8B-B14F-4D97-AF65-F5344CB8AC3E}">
        <p14:creationId xmlns:p14="http://schemas.microsoft.com/office/powerpoint/2010/main" val="249751687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B20C53C5-BAB0-4052-B191-F460BABEF427}"/>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BB5CEDFD-B057-4AAF-AFF5-DDC1B0096AD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AD03A2D7-0041-4E17-9A57-D65FDAEB9F9C}"/>
              </a:ext>
            </a:extLst>
          </p:cNvPr>
          <p:cNvSpPr>
            <a:spLocks noGrp="1" noChangeArrowheads="1"/>
          </p:cNvSpPr>
          <p:nvPr>
            <p:ph type="sldNum" sz="quarter" idx="12"/>
          </p:nvPr>
        </p:nvSpPr>
        <p:spPr>
          <a:ln/>
        </p:spPr>
        <p:txBody>
          <a:bodyPr/>
          <a:lstStyle>
            <a:lvl1pPr>
              <a:defRPr/>
            </a:lvl1pPr>
          </a:lstStyle>
          <a:p>
            <a:fld id="{B77917C7-8CE6-48CB-85CD-A2CBE4240ED0}" type="slidenum">
              <a:rPr lang="en-US" altLang="en-US"/>
              <a:pPr/>
              <a:t>‹#›</a:t>
            </a:fld>
            <a:endParaRPr lang="en-US" altLang="en-US"/>
          </a:p>
        </p:txBody>
      </p:sp>
    </p:spTree>
    <p:extLst>
      <p:ext uri="{BB962C8B-B14F-4D97-AF65-F5344CB8AC3E}">
        <p14:creationId xmlns:p14="http://schemas.microsoft.com/office/powerpoint/2010/main" val="89223706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C571475A-4DF7-435B-A7CA-3AD701DE447A}"/>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8F77C5AA-BD65-4142-B86B-B7DEE060601F}"/>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163B57E7-9676-4786-A197-AF77D5C2E037}"/>
              </a:ext>
            </a:extLst>
          </p:cNvPr>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Arial" charset="0"/>
              </a:defRPr>
            </a:lvl1pPr>
          </a:lstStyle>
          <a:p>
            <a:pPr>
              <a:defRPr/>
            </a:pPr>
            <a:endParaRPr lang="en-US"/>
          </a:p>
        </p:txBody>
      </p:sp>
      <p:sp>
        <p:nvSpPr>
          <p:cNvPr id="1029" name="Rectangle 5">
            <a:extLst>
              <a:ext uri="{FF2B5EF4-FFF2-40B4-BE49-F238E27FC236}">
                <a16:creationId xmlns:a16="http://schemas.microsoft.com/office/drawing/2014/main" id="{6CE8D1DB-6F67-4C64-8E2F-D0E70134109C}"/>
              </a:ext>
            </a:extLst>
          </p:cNvPr>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atin typeface="Arial" charset="0"/>
              </a:defRPr>
            </a:lvl1pPr>
          </a:lstStyle>
          <a:p>
            <a:pPr>
              <a:defRPr/>
            </a:pPr>
            <a:endParaRPr lang="en-US"/>
          </a:p>
        </p:txBody>
      </p:sp>
      <p:sp>
        <p:nvSpPr>
          <p:cNvPr id="1030" name="Rectangle 6">
            <a:extLst>
              <a:ext uri="{FF2B5EF4-FFF2-40B4-BE49-F238E27FC236}">
                <a16:creationId xmlns:a16="http://schemas.microsoft.com/office/drawing/2014/main" id="{030A8443-E1B1-40D5-905F-C7CC257E74E8}"/>
              </a:ext>
            </a:extLst>
          </p:cNvPr>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A5A1FB14-F189-4904-9A11-A1A5489D6D72}"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wmf"/><Relationship Id="rId7" Type="http://schemas.openxmlformats.org/officeDocument/2006/relationships/image" Target="../media/image6.gif"/><Relationship Id="rId2" Type="http://schemas.openxmlformats.org/officeDocument/2006/relationships/image" Target="../media/image1.wmf"/><Relationship Id="rId1" Type="http://schemas.openxmlformats.org/officeDocument/2006/relationships/slideLayout" Target="../slideLayouts/slideLayout1.xml"/><Relationship Id="rId6" Type="http://schemas.openxmlformats.org/officeDocument/2006/relationships/image" Target="../media/image5.wmf"/><Relationship Id="rId5" Type="http://schemas.openxmlformats.org/officeDocument/2006/relationships/image" Target="../media/image4.gif"/><Relationship Id="rId4" Type="http://schemas.openxmlformats.org/officeDocument/2006/relationships/image" Target="../media/image3.wmf"/></Relationships>
</file>

<file path=ppt/slides/_rels/slide1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8" Type="http://schemas.openxmlformats.org/officeDocument/2006/relationships/image" Target="../media/image20.jpeg"/><Relationship Id="rId3" Type="http://schemas.openxmlformats.org/officeDocument/2006/relationships/image" Target="../media/image8.png"/><Relationship Id="rId7" Type="http://schemas.openxmlformats.org/officeDocument/2006/relationships/image" Target="../media/image19.jpeg"/><Relationship Id="rId2" Type="http://schemas.openxmlformats.org/officeDocument/2006/relationships/slideLayout" Target="../slideLayouts/slideLayout7.xml"/><Relationship Id="rId1" Type="http://schemas.openxmlformats.org/officeDocument/2006/relationships/vmlDrawing" Target="../drawings/vmlDrawing6.vml"/><Relationship Id="rId6" Type="http://schemas.openxmlformats.org/officeDocument/2006/relationships/image" Target="../media/image2.wmf"/><Relationship Id="rId5" Type="http://schemas.openxmlformats.org/officeDocument/2006/relationships/image" Target="../media/image7.wmf"/><Relationship Id="rId4" Type="http://schemas.openxmlformats.org/officeDocument/2006/relationships/oleObject" Target="../embeddings/oleObject6.bin"/></Relationships>
</file>

<file path=ppt/slides/_rels/slide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Layout" Target="../slideLayouts/slideLayout7.xml"/><Relationship Id="rId1" Type="http://schemas.openxmlformats.org/officeDocument/2006/relationships/vmlDrawing" Target="../drawings/vmlDrawing7.vml"/><Relationship Id="rId6" Type="http://schemas.openxmlformats.org/officeDocument/2006/relationships/image" Target="../media/image2.wmf"/><Relationship Id="rId5" Type="http://schemas.openxmlformats.org/officeDocument/2006/relationships/image" Target="../media/image7.wmf"/><Relationship Id="rId4" Type="http://schemas.openxmlformats.org/officeDocument/2006/relationships/oleObject" Target="../embeddings/oleObject7.bin"/></Relationships>
</file>

<file path=ppt/slides/_rels/slide15.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21.jpeg"/><Relationship Id="rId2" Type="http://schemas.openxmlformats.org/officeDocument/2006/relationships/slideLayout" Target="../slideLayouts/slideLayout7.xml"/><Relationship Id="rId1" Type="http://schemas.openxmlformats.org/officeDocument/2006/relationships/vmlDrawing" Target="../drawings/vmlDrawing8.vml"/><Relationship Id="rId6" Type="http://schemas.openxmlformats.org/officeDocument/2006/relationships/image" Target="../media/image2.wmf"/><Relationship Id="rId5" Type="http://schemas.openxmlformats.org/officeDocument/2006/relationships/image" Target="../media/image7.wmf"/><Relationship Id="rId4" Type="http://schemas.openxmlformats.org/officeDocument/2006/relationships/oleObject" Target="../embeddings/oleObject8.bin"/></Relationships>
</file>

<file path=ppt/slides/_rels/slide1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Layout" Target="../slideLayouts/slideLayout7.xml"/><Relationship Id="rId1" Type="http://schemas.openxmlformats.org/officeDocument/2006/relationships/vmlDrawing" Target="../drawings/vmlDrawing9.vml"/><Relationship Id="rId6" Type="http://schemas.openxmlformats.org/officeDocument/2006/relationships/image" Target="../media/image2.wmf"/><Relationship Id="rId5" Type="http://schemas.openxmlformats.org/officeDocument/2006/relationships/image" Target="../media/image7.wmf"/><Relationship Id="rId4" Type="http://schemas.openxmlformats.org/officeDocument/2006/relationships/oleObject" Target="../embeddings/oleObject9.bin"/></Relationships>
</file>

<file path=ppt/slides/_rels/slide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Layout" Target="../slideLayouts/slideLayout7.xml"/><Relationship Id="rId1" Type="http://schemas.openxmlformats.org/officeDocument/2006/relationships/vmlDrawing" Target="../drawings/vmlDrawing10.vml"/><Relationship Id="rId6" Type="http://schemas.openxmlformats.org/officeDocument/2006/relationships/image" Target="../media/image2.wmf"/><Relationship Id="rId5" Type="http://schemas.openxmlformats.org/officeDocument/2006/relationships/image" Target="../media/image7.wmf"/><Relationship Id="rId4" Type="http://schemas.openxmlformats.org/officeDocument/2006/relationships/oleObject" Target="../embeddings/oleObject10.bin"/></Relationships>
</file>

<file path=ppt/slides/_rels/slide19.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23.jpeg"/><Relationship Id="rId1" Type="http://schemas.openxmlformats.org/officeDocument/2006/relationships/slideLayout" Target="../slideLayouts/slideLayout7.xml"/><Relationship Id="rId4" Type="http://schemas.openxmlformats.org/officeDocument/2006/relationships/image" Target="../media/image25.jpeg"/></Relationships>
</file>

<file path=ppt/slides/_rels/slide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image" Target="../media/image2.wmf"/><Relationship Id="rId5" Type="http://schemas.openxmlformats.org/officeDocument/2006/relationships/image" Target="../media/image7.wmf"/><Relationship Id="rId4" Type="http://schemas.openxmlformats.org/officeDocument/2006/relationships/oleObject" Target="../embeddings/oleObject1.bin"/></Relationships>
</file>

<file path=ppt/slides/_rels/slide2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Layout" Target="../slideLayouts/slideLayout7.xml"/><Relationship Id="rId4" Type="http://schemas.openxmlformats.org/officeDocument/2006/relationships/image" Target="../media/image28.jpeg"/></Relationships>
</file>

<file path=ppt/slides/_rels/slide2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Layout" Target="../slideLayouts/slideLayout7.xml"/><Relationship Id="rId4" Type="http://schemas.openxmlformats.org/officeDocument/2006/relationships/image" Target="../media/image31.jpeg"/></Relationships>
</file>

<file path=ppt/slides/_rels/slide22.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2.wmf"/><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image" Target="../media/image2.wmf"/><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Layout" Target="../slideLayouts/slideLayout7.xml"/><Relationship Id="rId1" Type="http://schemas.openxmlformats.org/officeDocument/2006/relationships/vmlDrawing" Target="../drawings/vmlDrawing11.vml"/><Relationship Id="rId6" Type="http://schemas.openxmlformats.org/officeDocument/2006/relationships/image" Target="../media/image2.wmf"/><Relationship Id="rId5" Type="http://schemas.openxmlformats.org/officeDocument/2006/relationships/image" Target="../media/image7.wmf"/><Relationship Id="rId4" Type="http://schemas.openxmlformats.org/officeDocument/2006/relationships/oleObject" Target="../embeddings/oleObject11.bin"/></Relationships>
</file>

<file path=ppt/slides/_rels/slide26.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slide" Target="slide37.xml"/><Relationship Id="rId2" Type="http://schemas.openxmlformats.org/officeDocument/2006/relationships/slideLayout" Target="../slideLayouts/slideLayout7.xml"/><Relationship Id="rId1" Type="http://schemas.openxmlformats.org/officeDocument/2006/relationships/video" Target="file:///E:\Giao%20an%20khoi%204\&#272;&#7883;a%20l&#253;\Bai%2012.%20Nguoi%20dan%20o%20dong%20bang%20Bac%20Bo\Hat%20quan%20ho.wmv" TargetMode="External"/><Relationship Id="rId5" Type="http://schemas.openxmlformats.org/officeDocument/2006/relationships/image" Target="../media/image10.png"/><Relationship Id="rId4" Type="http://schemas.openxmlformats.org/officeDocument/2006/relationships/image" Target="../media/image9.jpeg"/></Relationships>
</file>

<file path=ppt/slides/_rels/slide30.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hyperlink" Target="http://www.haiduong.gov.vn/front-end/index.asp?website_id=39&amp;menu_id=365&amp;parent_menu_id=408&amp;article_id=11386&amp;fuseaction=DISPLAY_SINGLE_ARTICLE" TargetMode="External"/><Relationship Id="rId1" Type="http://schemas.openxmlformats.org/officeDocument/2006/relationships/slideLayout" Target="../slideLayouts/slideLayout7.xml"/><Relationship Id="rId6" Type="http://schemas.openxmlformats.org/officeDocument/2006/relationships/image" Target="../media/image42.jpeg"/><Relationship Id="rId5" Type="http://schemas.openxmlformats.org/officeDocument/2006/relationships/image" Target="../media/image41.jpeg"/><Relationship Id="rId4" Type="http://schemas.openxmlformats.org/officeDocument/2006/relationships/image" Target="../media/image40.png"/></Relationships>
</file>

<file path=ppt/slides/_rels/slide32.xml.rels><?xml version="1.0" encoding="UTF-8" standalone="yes"?>
<Relationships xmlns="http://schemas.openxmlformats.org/package/2006/relationships"><Relationship Id="rId3" Type="http://schemas.openxmlformats.org/officeDocument/2006/relationships/slide" Target="slide13.xml"/><Relationship Id="rId2" Type="http://schemas.openxmlformats.org/officeDocument/2006/relationships/image" Target="../media/image43.jpeg"/><Relationship Id="rId1" Type="http://schemas.openxmlformats.org/officeDocument/2006/relationships/slideLayout" Target="../slideLayouts/slideLayout2.xml"/><Relationship Id="rId5" Type="http://schemas.openxmlformats.org/officeDocument/2006/relationships/image" Target="../media/image2.wmf"/><Relationship Id="rId4" Type="http://schemas.openxmlformats.org/officeDocument/2006/relationships/image" Target="../media/image44.gif"/></Relationships>
</file>

<file path=ppt/slides/_rels/slide33.xml.rels><?xml version="1.0" encoding="UTF-8" standalone="yes"?>
<Relationships xmlns="http://schemas.openxmlformats.org/package/2006/relationships"><Relationship Id="rId3" Type="http://schemas.openxmlformats.org/officeDocument/2006/relationships/slide" Target="slide13.xml"/><Relationship Id="rId2" Type="http://schemas.openxmlformats.org/officeDocument/2006/relationships/image" Target="../media/image45.jpeg"/><Relationship Id="rId1" Type="http://schemas.openxmlformats.org/officeDocument/2006/relationships/slideLayout" Target="../slideLayouts/slideLayout2.xml"/><Relationship Id="rId5" Type="http://schemas.openxmlformats.org/officeDocument/2006/relationships/image" Target="../media/image2.wmf"/><Relationship Id="rId4" Type="http://schemas.openxmlformats.org/officeDocument/2006/relationships/image" Target="../media/image44.gif"/></Relationships>
</file>

<file path=ppt/slides/_rels/slide3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Layout" Target="../slideLayouts/slideLayout7.xml"/><Relationship Id="rId1" Type="http://schemas.openxmlformats.org/officeDocument/2006/relationships/vmlDrawing" Target="../drawings/vmlDrawing12.vml"/><Relationship Id="rId6" Type="http://schemas.openxmlformats.org/officeDocument/2006/relationships/image" Target="../media/image2.wmf"/><Relationship Id="rId5" Type="http://schemas.openxmlformats.org/officeDocument/2006/relationships/image" Target="../media/image7.wmf"/><Relationship Id="rId4" Type="http://schemas.openxmlformats.org/officeDocument/2006/relationships/oleObject" Target="../embeddings/oleObject12.bin"/></Relationships>
</file>

<file path=ppt/slides/_rels/slide3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Layout" Target="../slideLayouts/slideLayout12.xml"/><Relationship Id="rId1" Type="http://schemas.openxmlformats.org/officeDocument/2006/relationships/vmlDrawing" Target="../drawings/vmlDrawing13.vml"/><Relationship Id="rId6" Type="http://schemas.openxmlformats.org/officeDocument/2006/relationships/image" Target="../media/image2.wmf"/><Relationship Id="rId5" Type="http://schemas.openxmlformats.org/officeDocument/2006/relationships/image" Target="../media/image7.wmf"/><Relationship Id="rId4" Type="http://schemas.openxmlformats.org/officeDocument/2006/relationships/oleObject" Target="../embeddings/oleObject13.bin"/></Relationships>
</file>

<file path=ppt/slides/_rels/slide3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Layout" Target="../slideLayouts/slideLayout7.xml"/><Relationship Id="rId1" Type="http://schemas.openxmlformats.org/officeDocument/2006/relationships/vmlDrawing" Target="../drawings/vmlDrawing14.vml"/><Relationship Id="rId6" Type="http://schemas.openxmlformats.org/officeDocument/2006/relationships/image" Target="../media/image2.wmf"/><Relationship Id="rId5" Type="http://schemas.openxmlformats.org/officeDocument/2006/relationships/image" Target="../media/image7.wmf"/><Relationship Id="rId4" Type="http://schemas.openxmlformats.org/officeDocument/2006/relationships/oleObject" Target="../embeddings/oleObject14.bin"/></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7.xml"/><Relationship Id="rId7" Type="http://schemas.openxmlformats.org/officeDocument/2006/relationships/image" Target="../media/image2.wmf"/><Relationship Id="rId2" Type="http://schemas.openxmlformats.org/officeDocument/2006/relationships/slideLayout" Target="../slideLayouts/slideLayout7.xml"/><Relationship Id="rId1" Type="http://schemas.openxmlformats.org/officeDocument/2006/relationships/vmlDrawing" Target="../drawings/vmlDrawing15.vml"/><Relationship Id="rId6" Type="http://schemas.openxmlformats.org/officeDocument/2006/relationships/image" Target="../media/image7.wmf"/><Relationship Id="rId5" Type="http://schemas.openxmlformats.org/officeDocument/2006/relationships/oleObject" Target="../embeddings/oleObject15.bin"/><Relationship Id="rId4" Type="http://schemas.openxmlformats.org/officeDocument/2006/relationships/image" Target="../media/image8.png"/></Relationships>
</file>

<file path=ppt/slides/_rels/slide38.xml.rels><?xml version="1.0" encoding="UTF-8" standalone="yes"?>
<Relationships xmlns="http://schemas.openxmlformats.org/package/2006/relationships"><Relationship Id="rId3" Type="http://schemas.openxmlformats.org/officeDocument/2006/relationships/slide" Target="slide37.xml"/><Relationship Id="rId2" Type="http://schemas.openxmlformats.org/officeDocument/2006/relationships/slideLayout" Target="../slideLayouts/slideLayout7.xml"/><Relationship Id="rId1" Type="http://schemas.openxmlformats.org/officeDocument/2006/relationships/video" Target="file:///E:\Giao%20an%20khoi%204\&#272;&#7883;a%20l&#253;\Bai%2012.%20Nguoi%20dan%20o%20dong%20bang%20Bac%20Bo\Choi%20trau%20.wmv" TargetMode="External"/><Relationship Id="rId5" Type="http://schemas.openxmlformats.org/officeDocument/2006/relationships/image" Target="../media/image46.png"/><Relationship Id="rId4" Type="http://schemas.openxmlformats.org/officeDocument/2006/relationships/image" Target="../media/image9.jpeg"/></Relationships>
</file>

<file path=ppt/slides/_rels/slide39.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image" Target="../media/image47.gif"/><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1.xml"/><Relationship Id="rId7" Type="http://schemas.openxmlformats.org/officeDocument/2006/relationships/image" Target="../media/image2.wmf"/><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image" Target="../media/image7.wmf"/><Relationship Id="rId5" Type="http://schemas.openxmlformats.org/officeDocument/2006/relationships/oleObject" Target="../embeddings/oleObject2.bin"/><Relationship Id="rId4" Type="http://schemas.openxmlformats.org/officeDocument/2006/relationships/image" Target="../media/image8.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Layout" Target="../slideLayouts/slideLayout7.xml"/><Relationship Id="rId1" Type="http://schemas.openxmlformats.org/officeDocument/2006/relationships/vmlDrawing" Target="../drawings/vmlDrawing3.vml"/><Relationship Id="rId6" Type="http://schemas.openxmlformats.org/officeDocument/2006/relationships/image" Target="../media/image2.wmf"/><Relationship Id="rId5" Type="http://schemas.openxmlformats.org/officeDocument/2006/relationships/image" Target="../media/image7.wmf"/><Relationship Id="rId4" Type="http://schemas.openxmlformats.org/officeDocument/2006/relationships/oleObject" Target="../embeddings/oleObject3.bin"/></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3.xml"/><Relationship Id="rId7" Type="http://schemas.openxmlformats.org/officeDocument/2006/relationships/image" Target="../media/image2.wmf"/><Relationship Id="rId2" Type="http://schemas.openxmlformats.org/officeDocument/2006/relationships/slideLayout" Target="../slideLayouts/slideLayout7.xml"/><Relationship Id="rId1" Type="http://schemas.openxmlformats.org/officeDocument/2006/relationships/vmlDrawing" Target="../drawings/vmlDrawing4.vml"/><Relationship Id="rId6" Type="http://schemas.openxmlformats.org/officeDocument/2006/relationships/image" Target="../media/image7.wmf"/><Relationship Id="rId5" Type="http://schemas.openxmlformats.org/officeDocument/2006/relationships/oleObject" Target="../embeddings/oleObject4.bin"/><Relationship Id="rId4" Type="http://schemas.openxmlformats.org/officeDocument/2006/relationships/image" Target="../media/image8.png"/></Relationships>
</file>

<file path=ppt/slides/_rels/slide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2.wmf"/><Relationship Id="rId1" Type="http://schemas.openxmlformats.org/officeDocument/2006/relationships/slideLayout" Target="../slideLayouts/slideLayout2.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s/_rels/slide9.xml.rels><?xml version="1.0" encoding="UTF-8" standalone="yes"?>
<Relationships xmlns="http://schemas.openxmlformats.org/package/2006/relationships"><Relationship Id="rId8" Type="http://schemas.openxmlformats.org/officeDocument/2006/relationships/image" Target="../media/image15.jpeg"/><Relationship Id="rId3" Type="http://schemas.openxmlformats.org/officeDocument/2006/relationships/notesSlide" Target="../notesSlides/notesSlide4.xml"/><Relationship Id="rId7" Type="http://schemas.openxmlformats.org/officeDocument/2006/relationships/image" Target="../media/image2.wmf"/><Relationship Id="rId2" Type="http://schemas.openxmlformats.org/officeDocument/2006/relationships/slideLayout" Target="../slideLayouts/slideLayout7.xml"/><Relationship Id="rId1" Type="http://schemas.openxmlformats.org/officeDocument/2006/relationships/vmlDrawing" Target="../drawings/vmlDrawing5.vml"/><Relationship Id="rId6" Type="http://schemas.openxmlformats.org/officeDocument/2006/relationships/image" Target="../media/image7.wmf"/><Relationship Id="rId5" Type="http://schemas.openxmlformats.org/officeDocument/2006/relationships/oleObject" Target="../embeddings/oleObject5.bin"/><Relationship Id="rId4" Type="http://schemas.openxmlformats.org/officeDocument/2006/relationships/image" Target="../media/image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BOOK1">
            <a:extLst>
              <a:ext uri="{FF2B5EF4-FFF2-40B4-BE49-F238E27FC236}">
                <a16:creationId xmlns:a16="http://schemas.microsoft.com/office/drawing/2014/main" id="{92069313-0939-4C0F-8624-58A80CCA6B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610799">
            <a:off x="152400" y="2292350"/>
            <a:ext cx="3429000" cy="167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1" name="WordArt 3">
            <a:extLst>
              <a:ext uri="{FF2B5EF4-FFF2-40B4-BE49-F238E27FC236}">
                <a16:creationId xmlns:a16="http://schemas.microsoft.com/office/drawing/2014/main" id="{DEFFED69-0EE7-42E9-9B94-42A67C02B000}"/>
              </a:ext>
            </a:extLst>
          </p:cNvPr>
          <p:cNvSpPr>
            <a:spLocks noChangeArrowheads="1" noChangeShapeType="1" noTextEdit="1"/>
          </p:cNvSpPr>
          <p:nvPr/>
        </p:nvSpPr>
        <p:spPr bwMode="auto">
          <a:xfrm rot="-1294192">
            <a:off x="762000" y="2655888"/>
            <a:ext cx="2225675" cy="381000"/>
          </a:xfrm>
          <a:prstGeom prst="rect">
            <a:avLst/>
          </a:prstGeom>
        </p:spPr>
        <p:txBody>
          <a:bodyPr wrap="none" fromWordArt="1">
            <a:prstTxWarp prst="textPlain">
              <a:avLst>
                <a:gd name="adj" fmla="val 50000"/>
              </a:avLst>
            </a:prstTxWarp>
            <a:scene3d>
              <a:camera prst="legacyPerspectiveBottomRight">
                <a:rot lat="0" lon="21239998" rev="0"/>
              </a:camera>
              <a:lightRig rig="legacyHarsh3" dir="l"/>
            </a:scene3d>
            <a:sp3d extrusionH="430200" prstMaterial="legacyMatte">
              <a:extrusionClr>
                <a:srgbClr val="C0C0C0"/>
              </a:extrusionClr>
              <a:contourClr>
                <a:srgbClr val="FF0000"/>
              </a:contourClr>
            </a:sp3d>
          </a:bodyPr>
          <a:lstStyle/>
          <a:p>
            <a:pPr algn="ctr"/>
            <a:r>
              <a:rPr lang="en-US" sz="3600" kern="10">
                <a:ln w="9525">
                  <a:round/>
                  <a:headEnd/>
                  <a:tailEnd/>
                </a:ln>
                <a:gradFill rotWithShape="1">
                  <a:gsLst>
                    <a:gs pos="0">
                      <a:srgbClr val="FF0000"/>
                    </a:gs>
                    <a:gs pos="100000">
                      <a:srgbClr val="00FF00"/>
                    </a:gs>
                  </a:gsLst>
                  <a:lin ang="6660000" scaled="1"/>
                </a:gradFill>
                <a:latin typeface="Times New Roman" panose="02020603050405020304" pitchFamily="18" charset="0"/>
                <a:cs typeface="Times New Roman" panose="02020603050405020304" pitchFamily="18" charset="0"/>
              </a:rPr>
              <a:t>Bài dạy</a:t>
            </a:r>
          </a:p>
        </p:txBody>
      </p:sp>
      <p:pic>
        <p:nvPicPr>
          <p:cNvPr id="2052" name="Picture 4" descr="POINSET2">
            <a:extLst>
              <a:ext uri="{FF2B5EF4-FFF2-40B4-BE49-F238E27FC236}">
                <a16:creationId xmlns:a16="http://schemas.microsoft.com/office/drawing/2014/main" id="{4ECAFF63-7ABD-4C21-9C1D-85815F0723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 cy="1214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3" name="Picture 5" descr="POINSET3">
            <a:extLst>
              <a:ext uri="{FF2B5EF4-FFF2-40B4-BE49-F238E27FC236}">
                <a16:creationId xmlns:a16="http://schemas.microsoft.com/office/drawing/2014/main" id="{7D81C6E6-0B6D-476D-A1F4-A5EEA61E58E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15200" y="5183188"/>
            <a:ext cx="1828800" cy="1674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4" name="Picture 6" descr="Bellcoll">
            <a:extLst>
              <a:ext uri="{FF2B5EF4-FFF2-40B4-BE49-F238E27FC236}">
                <a16:creationId xmlns:a16="http://schemas.microsoft.com/office/drawing/2014/main" id="{30C71B0B-59C4-4060-A34C-AF7C18D42C91}"/>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8305800" y="-76200"/>
            <a:ext cx="838200"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5" name="Picture 7" descr="FIREWRK5">
            <a:extLst>
              <a:ext uri="{FF2B5EF4-FFF2-40B4-BE49-F238E27FC236}">
                <a16:creationId xmlns:a16="http://schemas.microsoft.com/office/drawing/2014/main" id="{C9FB2C51-35FF-4BFB-AD4F-CD348941C7C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4724400"/>
            <a:ext cx="1973263"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6" name="Picture 8" descr="image">
            <a:extLst>
              <a:ext uri="{FF2B5EF4-FFF2-40B4-BE49-F238E27FC236}">
                <a16:creationId xmlns:a16="http://schemas.microsoft.com/office/drawing/2014/main" id="{39231567-0426-4F40-9100-A020D32B9D42}"/>
              </a:ext>
            </a:extLst>
          </p:cNvPr>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a:off x="5562600" y="5486400"/>
            <a:ext cx="9525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7" name="Picture 9" descr="image">
            <a:extLst>
              <a:ext uri="{FF2B5EF4-FFF2-40B4-BE49-F238E27FC236}">
                <a16:creationId xmlns:a16="http://schemas.microsoft.com/office/drawing/2014/main" id="{2F614213-3DAD-4AEA-BB19-655925AABC22}"/>
              </a:ext>
            </a:extLst>
          </p:cNvPr>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a:off x="6073775" y="5181600"/>
            <a:ext cx="1165225"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8" name="Picture 10" descr="image">
            <a:extLst>
              <a:ext uri="{FF2B5EF4-FFF2-40B4-BE49-F238E27FC236}">
                <a16:creationId xmlns:a16="http://schemas.microsoft.com/office/drawing/2014/main" id="{6003AE97-989D-4E20-8AAE-181C34A2953E}"/>
              </a:ext>
            </a:extLst>
          </p:cNvPr>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a:off x="6743700" y="5334000"/>
            <a:ext cx="9525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9" name="WordArt 11">
            <a:extLst>
              <a:ext uri="{FF2B5EF4-FFF2-40B4-BE49-F238E27FC236}">
                <a16:creationId xmlns:a16="http://schemas.microsoft.com/office/drawing/2014/main" id="{7F4BEA8A-557E-494E-83C3-E513BBCE5089}"/>
              </a:ext>
            </a:extLst>
          </p:cNvPr>
          <p:cNvSpPr>
            <a:spLocks noChangeArrowheads="1" noChangeShapeType="1" noTextEdit="1"/>
          </p:cNvSpPr>
          <p:nvPr/>
        </p:nvSpPr>
        <p:spPr bwMode="auto">
          <a:xfrm>
            <a:off x="685800" y="685800"/>
            <a:ext cx="8153400" cy="2209800"/>
          </a:xfrm>
          <a:prstGeom prst="rect">
            <a:avLst/>
          </a:prstGeom>
        </p:spPr>
        <p:txBody>
          <a:bodyPr wrap="none" fromWordArt="1">
            <a:prstTxWarp prst="textWave1">
              <a:avLst>
                <a:gd name="adj1" fmla="val 13005"/>
                <a:gd name="adj2" fmla="val 0"/>
              </a:avLst>
            </a:prstTxWarp>
            <a:scene3d>
              <a:camera prst="legacyObliqueRight"/>
              <a:lightRig rig="legacyHarsh3" dir="t"/>
            </a:scene3d>
            <a:sp3d extrusionH="100000" prstMaterial="legacyMatte">
              <a:extrusionClr>
                <a:srgbClr val="663300"/>
              </a:extrusionClr>
              <a:contourClr>
                <a:srgbClr val="FFFF00"/>
              </a:contourClr>
            </a:sp3d>
          </a:bodyPr>
          <a:lstStyle/>
          <a:p>
            <a:pPr algn="ctr"/>
            <a:r>
              <a:rPr lang="en-US" sz="3600" kern="10">
                <a:ln w="9525">
                  <a:round/>
                  <a:headEnd/>
                  <a:tailEnd/>
                </a:ln>
                <a:gradFill rotWithShape="1">
                  <a:gsLst>
                    <a:gs pos="0">
                      <a:srgbClr val="FFFF00"/>
                    </a:gs>
                    <a:gs pos="100000">
                      <a:srgbClr val="FF3300"/>
                    </a:gs>
                  </a:gsLst>
                  <a:path path="rect">
                    <a:fillToRect l="50000" t="50000" r="50000" b="50000"/>
                  </a:path>
                </a:gradFill>
                <a:latin typeface="Times New Roman" panose="02020603050405020304" pitchFamily="18" charset="0"/>
                <a:cs typeface="Times New Roman" panose="02020603050405020304" pitchFamily="18" charset="0"/>
              </a:rPr>
              <a:t>Nhiệt liệt chào mừng các thầy cô giáo và các em học sinh!</a:t>
            </a:r>
          </a:p>
        </p:txBody>
      </p:sp>
      <p:sp>
        <p:nvSpPr>
          <p:cNvPr id="48140" name="WordArt 12">
            <a:extLst>
              <a:ext uri="{FF2B5EF4-FFF2-40B4-BE49-F238E27FC236}">
                <a16:creationId xmlns:a16="http://schemas.microsoft.com/office/drawing/2014/main" id="{352545AE-51D9-4F32-BFCF-76C32F56F33D}"/>
              </a:ext>
            </a:extLst>
          </p:cNvPr>
          <p:cNvSpPr>
            <a:spLocks noChangeArrowheads="1" noChangeShapeType="1" noTextEdit="1"/>
          </p:cNvSpPr>
          <p:nvPr/>
        </p:nvSpPr>
        <p:spPr bwMode="auto">
          <a:xfrm>
            <a:off x="3352800" y="3962400"/>
            <a:ext cx="3810000" cy="762000"/>
          </a:xfrm>
          <a:prstGeom prst="rect">
            <a:avLst/>
          </a:prstGeom>
        </p:spPr>
        <p:txBody>
          <a:bodyPr wrap="none" fromWordArt="1">
            <a:prstTxWarp prst="textPlain">
              <a:avLst>
                <a:gd name="adj" fmla="val 50000"/>
              </a:avLst>
            </a:prstTxWarp>
          </a:bodyPr>
          <a:lstStyle/>
          <a:p>
            <a:pPr algn="ctr"/>
            <a:r>
              <a:rPr lang="en-US" sz="3600" b="1" kern="10">
                <a:ln w="19050">
                  <a:solidFill>
                    <a:srgbClr val="CC0000"/>
                  </a:solidFill>
                  <a:round/>
                  <a:headEnd/>
                  <a:tailEnd/>
                </a:ln>
                <a:solidFill>
                  <a:srgbClr val="0000FF"/>
                </a:solidFill>
                <a:effectLst>
                  <a:outerShdw dist="35921" dir="2700000" algn="ctr" rotWithShape="0">
                    <a:srgbClr val="990000"/>
                  </a:outerShdw>
                </a:effectLst>
                <a:latin typeface="Times New Roman" panose="02020603050405020304" pitchFamily="18" charset="0"/>
                <a:cs typeface="Times New Roman" panose="02020603050405020304" pitchFamily="18" charset="0"/>
              </a:rPr>
              <a:t>Địa lý 4</a:t>
            </a:r>
          </a:p>
        </p:txBody>
      </p:sp>
    </p:spTree>
  </p:cSld>
  <p:clrMapOvr>
    <a:masterClrMapping/>
  </p:clrMapOvr>
  <p:transition>
    <p:checke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nodeType="withEffect">
                                  <p:stCondLst>
                                    <p:cond delay="0"/>
                                  </p:stCondLst>
                                  <p:childTnLst>
                                    <p:set>
                                      <p:cBhvr>
                                        <p:cTn id="6" dur="1" fill="hold">
                                          <p:stCondLst>
                                            <p:cond delay="0"/>
                                          </p:stCondLst>
                                        </p:cTn>
                                        <p:tgtEl>
                                          <p:spTgt spid="48139"/>
                                        </p:tgtEl>
                                        <p:attrNameLst>
                                          <p:attrName>style.visibility</p:attrName>
                                        </p:attrNameLst>
                                      </p:cBhvr>
                                      <p:to>
                                        <p:strVal val="visible"/>
                                      </p:to>
                                    </p:set>
                                    <p:animEffect transition="in" filter="checkerboard(across)">
                                      <p:cBhvr>
                                        <p:cTn id="7" dur="500"/>
                                        <p:tgtEl>
                                          <p:spTgt spid="48139"/>
                                        </p:tgtEl>
                                      </p:cBhvr>
                                    </p:animEffect>
                                  </p:childTnLst>
                                </p:cTn>
                              </p:par>
                              <p:par>
                                <p:cTn id="8" presetID="6" presetClass="entr" presetSubtype="16" fill="hold" nodeType="withEffect">
                                  <p:stCondLst>
                                    <p:cond delay="0"/>
                                  </p:stCondLst>
                                  <p:childTnLst>
                                    <p:set>
                                      <p:cBhvr>
                                        <p:cTn id="9" dur="1" fill="hold">
                                          <p:stCondLst>
                                            <p:cond delay="0"/>
                                          </p:stCondLst>
                                        </p:cTn>
                                        <p:tgtEl>
                                          <p:spTgt spid="48131"/>
                                        </p:tgtEl>
                                        <p:attrNameLst>
                                          <p:attrName>style.visibility</p:attrName>
                                        </p:attrNameLst>
                                      </p:cBhvr>
                                      <p:to>
                                        <p:strVal val="visible"/>
                                      </p:to>
                                    </p:set>
                                    <p:animEffect transition="in" filter="circle(in)">
                                      <p:cBhvr>
                                        <p:cTn id="10" dur="2000"/>
                                        <p:tgtEl>
                                          <p:spTgt spid="48131"/>
                                        </p:tgtEl>
                                      </p:cBhvr>
                                    </p:animEffect>
                                  </p:childTnLst>
                                </p:cTn>
                              </p:par>
                              <p:par>
                                <p:cTn id="11" presetID="51" presetClass="entr" presetSubtype="0" fill="hold" nodeType="withEffect">
                                  <p:stCondLst>
                                    <p:cond delay="0"/>
                                  </p:stCondLst>
                                  <p:childTnLst>
                                    <p:set>
                                      <p:cBhvr>
                                        <p:cTn id="12" dur="1" fill="hold">
                                          <p:stCondLst>
                                            <p:cond delay="0"/>
                                          </p:stCondLst>
                                        </p:cTn>
                                        <p:tgtEl>
                                          <p:spTgt spid="48140"/>
                                        </p:tgtEl>
                                        <p:attrNameLst>
                                          <p:attrName>style.visibility</p:attrName>
                                        </p:attrNameLst>
                                      </p:cBhvr>
                                      <p:to>
                                        <p:strVal val="visible"/>
                                      </p:to>
                                    </p:set>
                                    <p:animEffect transition="in" filter="fade">
                                      <p:cBhvr>
                                        <p:cTn id="13" dur="770" decel="100000"/>
                                        <p:tgtEl>
                                          <p:spTgt spid="48140"/>
                                        </p:tgtEl>
                                      </p:cBhvr>
                                    </p:animEffect>
                                    <p:animScale>
                                      <p:cBhvr>
                                        <p:cTn id="14" dur="770" decel="100000"/>
                                        <p:tgtEl>
                                          <p:spTgt spid="48140"/>
                                        </p:tgtEl>
                                      </p:cBhvr>
                                      <p:from x="10000" y="10000"/>
                                      <p:to x="200000" y="450000"/>
                                    </p:animScale>
                                    <p:animScale>
                                      <p:cBhvr>
                                        <p:cTn id="15" dur="1230" accel="100000" fill="hold">
                                          <p:stCondLst>
                                            <p:cond delay="770"/>
                                          </p:stCondLst>
                                        </p:cTn>
                                        <p:tgtEl>
                                          <p:spTgt spid="48140"/>
                                        </p:tgtEl>
                                      </p:cBhvr>
                                      <p:from x="200000" y="450000"/>
                                      <p:to x="100000" y="100000"/>
                                    </p:animScale>
                                    <p:set>
                                      <p:cBhvr>
                                        <p:cTn id="16" dur="770" fill="hold"/>
                                        <p:tgtEl>
                                          <p:spTgt spid="48140"/>
                                        </p:tgtEl>
                                        <p:attrNameLst>
                                          <p:attrName>ppt_x</p:attrName>
                                        </p:attrNameLst>
                                      </p:cBhvr>
                                      <p:to>
                                        <p:strVal val="(0.5)"/>
                                      </p:to>
                                    </p:set>
                                    <p:anim from="(0.5)" to="(#ppt_x)" calcmode="lin" valueType="num">
                                      <p:cBhvr>
                                        <p:cTn id="17" dur="1230" accel="100000" fill="hold">
                                          <p:stCondLst>
                                            <p:cond delay="770"/>
                                          </p:stCondLst>
                                        </p:cTn>
                                        <p:tgtEl>
                                          <p:spTgt spid="48140"/>
                                        </p:tgtEl>
                                        <p:attrNameLst>
                                          <p:attrName>ppt_x</p:attrName>
                                        </p:attrNameLst>
                                      </p:cBhvr>
                                    </p:anim>
                                    <p:set>
                                      <p:cBhvr>
                                        <p:cTn id="18" dur="770" fill="hold"/>
                                        <p:tgtEl>
                                          <p:spTgt spid="48140"/>
                                        </p:tgtEl>
                                        <p:attrNameLst>
                                          <p:attrName>ppt_y</p:attrName>
                                        </p:attrNameLst>
                                      </p:cBhvr>
                                      <p:to>
                                        <p:strVal val="(#ppt_y+0.4)"/>
                                      </p:to>
                                    </p:set>
                                    <p:anim from="(#ppt_y+0.4)" to="(#ppt_y)" calcmode="lin" valueType="num">
                                      <p:cBhvr>
                                        <p:cTn id="19" dur="1230" accel="100000" fill="hold">
                                          <p:stCondLst>
                                            <p:cond delay="770"/>
                                          </p:stCondLst>
                                        </p:cTn>
                                        <p:tgtEl>
                                          <p:spTgt spid="48140"/>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descr="5851_1251309706">
            <a:extLst>
              <a:ext uri="{FF2B5EF4-FFF2-40B4-BE49-F238E27FC236}">
                <a16:creationId xmlns:a16="http://schemas.microsoft.com/office/drawing/2014/main" id="{388654C7-EAC3-4374-AF86-F125C4753C4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47501" r="-2"/>
          <a:stretch>
            <a:fillRect/>
          </a:stretch>
        </p:blipFill>
        <p:spPr bwMode="auto">
          <a:xfrm>
            <a:off x="0" y="0"/>
            <a:ext cx="9144000" cy="6858000"/>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11267" name="Text Box 3">
            <a:extLst>
              <a:ext uri="{FF2B5EF4-FFF2-40B4-BE49-F238E27FC236}">
                <a16:creationId xmlns:a16="http://schemas.microsoft.com/office/drawing/2014/main" id="{21FEA350-5AF1-4C82-A27E-3D44780B12CA}"/>
              </a:ext>
            </a:extLst>
          </p:cNvPr>
          <p:cNvSpPr txBox="1">
            <a:spLocks noChangeArrowheads="1"/>
          </p:cNvSpPr>
          <p:nvPr/>
        </p:nvSpPr>
        <p:spPr bwMode="auto">
          <a:xfrm>
            <a:off x="2514600" y="6216650"/>
            <a:ext cx="3733800" cy="641350"/>
          </a:xfrm>
          <a:prstGeom prst="rect">
            <a:avLst/>
          </a:prstGeom>
          <a:solidFill>
            <a:schemeClr val="bg1">
              <a:alpha val="70979"/>
            </a:schemeClr>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spcBef>
                <a:spcPct val="50000"/>
              </a:spcBef>
            </a:pPr>
            <a:r>
              <a:rPr lang="en-US" altLang="en-US" sz="3600" b="1">
                <a:solidFill>
                  <a:srgbClr val="FF3300"/>
                </a:solidFill>
                <a:latin typeface="Times New Roman" panose="02020603050405020304" pitchFamily="18" charset="0"/>
              </a:rPr>
              <a:t>Làng Việt Cổ</a:t>
            </a:r>
          </a:p>
        </p:txBody>
      </p:sp>
    </p:spTree>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6" descr="langbacbo">
            <a:extLst>
              <a:ext uri="{FF2B5EF4-FFF2-40B4-BE49-F238E27FC236}">
                <a16:creationId xmlns:a16="http://schemas.microsoft.com/office/drawing/2014/main" id="{B1945544-2749-4A3A-9B38-6A7C342F18F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914400"/>
            <a:ext cx="8915400" cy="563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1" name="Text Box 7">
            <a:extLst>
              <a:ext uri="{FF2B5EF4-FFF2-40B4-BE49-F238E27FC236}">
                <a16:creationId xmlns:a16="http://schemas.microsoft.com/office/drawing/2014/main" id="{E7C27EE0-B876-4718-8F79-AA1AEE6D95B6}"/>
              </a:ext>
            </a:extLst>
          </p:cNvPr>
          <p:cNvSpPr txBox="1">
            <a:spLocks noChangeArrowheads="1"/>
          </p:cNvSpPr>
          <p:nvPr/>
        </p:nvSpPr>
        <p:spPr bwMode="auto">
          <a:xfrm>
            <a:off x="228600" y="152400"/>
            <a:ext cx="86868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sz="2400" b="1">
                <a:solidFill>
                  <a:srgbClr val="0000FF"/>
                </a:solidFill>
              </a:rPr>
              <a:t>Hình ảnh về làng xóm, nhà cửa của đồng bằng Bắc Bộ (ngày nay)</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descr="hanoi1nay">
            <a:extLst>
              <a:ext uri="{FF2B5EF4-FFF2-40B4-BE49-F238E27FC236}">
                <a16:creationId xmlns:a16="http://schemas.microsoft.com/office/drawing/2014/main" id="{C0FDBEA0-0703-4081-BC7E-CEDE8A8DD07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350"/>
            <a:ext cx="9220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8" name="Group 13">
            <a:extLst>
              <a:ext uri="{FF2B5EF4-FFF2-40B4-BE49-F238E27FC236}">
                <a16:creationId xmlns:a16="http://schemas.microsoft.com/office/drawing/2014/main" id="{20722689-4073-42EC-9D1D-5E0E1BF8BD81}"/>
              </a:ext>
            </a:extLst>
          </p:cNvPr>
          <p:cNvGrpSpPr>
            <a:grpSpLocks/>
          </p:cNvGrpSpPr>
          <p:nvPr/>
        </p:nvGrpSpPr>
        <p:grpSpPr bwMode="auto">
          <a:xfrm>
            <a:off x="0" y="-38100"/>
            <a:ext cx="9144000" cy="6896100"/>
            <a:chOff x="0" y="-24"/>
            <a:chExt cx="5760" cy="4344"/>
          </a:xfrm>
        </p:grpSpPr>
        <p:grpSp>
          <p:nvGrpSpPr>
            <p:cNvPr id="14347" name="Group 14">
              <a:extLst>
                <a:ext uri="{FF2B5EF4-FFF2-40B4-BE49-F238E27FC236}">
                  <a16:creationId xmlns:a16="http://schemas.microsoft.com/office/drawing/2014/main" id="{BFF39FBF-6446-4226-9EC4-3A3C237D3C3F}"/>
                </a:ext>
              </a:extLst>
            </p:cNvPr>
            <p:cNvGrpSpPr>
              <a:grpSpLocks/>
            </p:cNvGrpSpPr>
            <p:nvPr/>
          </p:nvGrpSpPr>
          <p:grpSpPr bwMode="auto">
            <a:xfrm>
              <a:off x="0" y="-24"/>
              <a:ext cx="5760" cy="4344"/>
              <a:chOff x="0" y="-24"/>
              <a:chExt cx="5760" cy="4344"/>
            </a:xfrm>
          </p:grpSpPr>
          <p:pic>
            <p:nvPicPr>
              <p:cNvPr id="14350" name="Picture 3" descr="Frames PPT 015">
                <a:extLst>
                  <a:ext uri="{FF2B5EF4-FFF2-40B4-BE49-F238E27FC236}">
                    <a16:creationId xmlns:a16="http://schemas.microsoft.com/office/drawing/2014/main" id="{31026900-E681-477B-9F0F-1EE54092495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4"/>
                <a:ext cx="5760" cy="4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4351" name="Object 16">
                <a:extLst>
                  <a:ext uri="{FF2B5EF4-FFF2-40B4-BE49-F238E27FC236}">
                    <a16:creationId xmlns:a16="http://schemas.microsoft.com/office/drawing/2014/main" id="{695F5B11-7BEE-4132-9657-CC9B8327FE49}"/>
                  </a:ext>
                </a:extLst>
              </p:cNvPr>
              <p:cNvGraphicFramePr>
                <a:graphicFrameLocks noChangeAspect="1"/>
              </p:cNvGraphicFramePr>
              <p:nvPr/>
            </p:nvGraphicFramePr>
            <p:xfrm>
              <a:off x="4944" y="3572"/>
              <a:ext cx="816" cy="748"/>
            </p:xfrm>
            <a:graphic>
              <a:graphicData uri="http://schemas.openxmlformats.org/presentationml/2006/ole">
                <mc:AlternateContent xmlns:mc="http://schemas.openxmlformats.org/markup-compatibility/2006">
                  <mc:Choice xmlns:v="urn:schemas-microsoft-com:vml" Requires="v">
                    <p:oleObj spid="_x0000_s14675" name="Clip" r:id="rId4" imgW="1999793" imgH="1831543" progId="MS_ClipArt_Gallery.2">
                      <p:embed/>
                    </p:oleObj>
                  </mc:Choice>
                  <mc:Fallback>
                    <p:oleObj name="Clip" r:id="rId4" imgW="1999793" imgH="1831543" progId="MS_ClipArt_Gallery.2">
                      <p:embed/>
                      <p:pic>
                        <p:nvPicPr>
                          <p:cNvPr id="0" name="Object 1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44" y="3572"/>
                            <a:ext cx="816" cy="7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4352" name="Group 17">
                <a:extLst>
                  <a:ext uri="{FF2B5EF4-FFF2-40B4-BE49-F238E27FC236}">
                    <a16:creationId xmlns:a16="http://schemas.microsoft.com/office/drawing/2014/main" id="{22418DBB-54C8-4762-B195-87E454BB0BB6}"/>
                  </a:ext>
                </a:extLst>
              </p:cNvPr>
              <p:cNvGrpSpPr>
                <a:grpSpLocks/>
              </p:cNvGrpSpPr>
              <p:nvPr/>
            </p:nvGrpSpPr>
            <p:grpSpPr bwMode="auto">
              <a:xfrm>
                <a:off x="2" y="0"/>
                <a:ext cx="766" cy="1776"/>
                <a:chOff x="2" y="0"/>
                <a:chExt cx="995" cy="2099"/>
              </a:xfrm>
            </p:grpSpPr>
            <p:sp>
              <p:nvSpPr>
                <p:cNvPr id="14353" name="AutoShape 18">
                  <a:extLst>
                    <a:ext uri="{FF2B5EF4-FFF2-40B4-BE49-F238E27FC236}">
                      <a16:creationId xmlns:a16="http://schemas.microsoft.com/office/drawing/2014/main" id="{47636DCE-324A-4D3A-9DE3-59DA06C19559}"/>
                    </a:ext>
                  </a:extLst>
                </p:cNvPr>
                <p:cNvSpPr>
                  <a:spLocks noChangeAspect="1" noChangeArrowheads="1" noTextEdit="1"/>
                </p:cNvSpPr>
                <p:nvPr/>
              </p:nvSpPr>
              <p:spPr bwMode="auto">
                <a:xfrm>
                  <a:off x="192" y="1296"/>
                  <a:ext cx="80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4354" name="Group 19">
                  <a:extLst>
                    <a:ext uri="{FF2B5EF4-FFF2-40B4-BE49-F238E27FC236}">
                      <a16:creationId xmlns:a16="http://schemas.microsoft.com/office/drawing/2014/main" id="{8B4B53CE-10DE-475E-8BBB-B81D161119CC}"/>
                    </a:ext>
                  </a:extLst>
                </p:cNvPr>
                <p:cNvGrpSpPr>
                  <a:grpSpLocks/>
                </p:cNvGrpSpPr>
                <p:nvPr/>
              </p:nvGrpSpPr>
              <p:grpSpPr bwMode="auto">
                <a:xfrm>
                  <a:off x="10" y="3"/>
                  <a:ext cx="794" cy="666"/>
                  <a:chOff x="10" y="3"/>
                  <a:chExt cx="794" cy="666"/>
                </a:xfrm>
              </p:grpSpPr>
              <p:sp>
                <p:nvSpPr>
                  <p:cNvPr id="14475" name="Freeform 20">
                    <a:extLst>
                      <a:ext uri="{FF2B5EF4-FFF2-40B4-BE49-F238E27FC236}">
                        <a16:creationId xmlns:a16="http://schemas.microsoft.com/office/drawing/2014/main" id="{7B29F23C-C869-4F79-9415-C79AB9FF2CC4}"/>
                      </a:ext>
                    </a:extLst>
                  </p:cNvPr>
                  <p:cNvSpPr>
                    <a:spLocks/>
                  </p:cNvSpPr>
                  <p:nvPr/>
                </p:nvSpPr>
                <p:spPr bwMode="auto">
                  <a:xfrm>
                    <a:off x="436" y="21"/>
                    <a:ext cx="112" cy="49"/>
                  </a:xfrm>
                  <a:custGeom>
                    <a:avLst/>
                    <a:gdLst>
                      <a:gd name="T0" fmla="*/ 0 w 223"/>
                      <a:gd name="T1" fmla="*/ 43 h 98"/>
                      <a:gd name="T2" fmla="*/ 0 w 223"/>
                      <a:gd name="T3" fmla="*/ 42 h 98"/>
                      <a:gd name="T4" fmla="*/ 2 w 223"/>
                      <a:gd name="T5" fmla="*/ 42 h 98"/>
                      <a:gd name="T6" fmla="*/ 3 w 223"/>
                      <a:gd name="T7" fmla="*/ 41 h 98"/>
                      <a:gd name="T8" fmla="*/ 3 w 223"/>
                      <a:gd name="T9" fmla="*/ 40 h 98"/>
                      <a:gd name="T10" fmla="*/ 12 w 223"/>
                      <a:gd name="T11" fmla="*/ 43 h 98"/>
                      <a:gd name="T12" fmla="*/ 22 w 223"/>
                      <a:gd name="T13" fmla="*/ 44 h 98"/>
                      <a:gd name="T14" fmla="*/ 30 w 223"/>
                      <a:gd name="T15" fmla="*/ 44 h 98"/>
                      <a:gd name="T16" fmla="*/ 38 w 223"/>
                      <a:gd name="T17" fmla="*/ 43 h 98"/>
                      <a:gd name="T18" fmla="*/ 46 w 223"/>
                      <a:gd name="T19" fmla="*/ 42 h 98"/>
                      <a:gd name="T20" fmla="*/ 54 w 223"/>
                      <a:gd name="T21" fmla="*/ 39 h 98"/>
                      <a:gd name="T22" fmla="*/ 62 w 223"/>
                      <a:gd name="T23" fmla="*/ 36 h 98"/>
                      <a:gd name="T24" fmla="*/ 69 w 223"/>
                      <a:gd name="T25" fmla="*/ 33 h 98"/>
                      <a:gd name="T26" fmla="*/ 76 w 223"/>
                      <a:gd name="T27" fmla="*/ 29 h 98"/>
                      <a:gd name="T28" fmla="*/ 82 w 223"/>
                      <a:gd name="T29" fmla="*/ 25 h 98"/>
                      <a:gd name="T30" fmla="*/ 88 w 223"/>
                      <a:gd name="T31" fmla="*/ 21 h 98"/>
                      <a:gd name="T32" fmla="*/ 94 w 223"/>
                      <a:gd name="T33" fmla="*/ 16 h 98"/>
                      <a:gd name="T34" fmla="*/ 99 w 223"/>
                      <a:gd name="T35" fmla="*/ 12 h 98"/>
                      <a:gd name="T36" fmla="*/ 103 w 223"/>
                      <a:gd name="T37" fmla="*/ 8 h 98"/>
                      <a:gd name="T38" fmla="*/ 108 w 223"/>
                      <a:gd name="T39" fmla="*/ 4 h 98"/>
                      <a:gd name="T40" fmla="*/ 112 w 223"/>
                      <a:gd name="T41" fmla="*/ 0 h 98"/>
                      <a:gd name="T42" fmla="*/ 111 w 223"/>
                      <a:gd name="T43" fmla="*/ 5 h 98"/>
                      <a:gd name="T44" fmla="*/ 108 w 223"/>
                      <a:gd name="T45" fmla="*/ 9 h 98"/>
                      <a:gd name="T46" fmla="*/ 104 w 223"/>
                      <a:gd name="T47" fmla="*/ 14 h 98"/>
                      <a:gd name="T48" fmla="*/ 98 w 223"/>
                      <a:gd name="T49" fmla="*/ 19 h 98"/>
                      <a:gd name="T50" fmla="*/ 92 w 223"/>
                      <a:gd name="T51" fmla="*/ 24 h 98"/>
                      <a:gd name="T52" fmla="*/ 85 w 223"/>
                      <a:gd name="T53" fmla="*/ 29 h 98"/>
                      <a:gd name="T54" fmla="*/ 77 w 223"/>
                      <a:gd name="T55" fmla="*/ 34 h 98"/>
                      <a:gd name="T56" fmla="*/ 68 w 223"/>
                      <a:gd name="T57" fmla="*/ 38 h 98"/>
                      <a:gd name="T58" fmla="*/ 60 w 223"/>
                      <a:gd name="T59" fmla="*/ 42 h 98"/>
                      <a:gd name="T60" fmla="*/ 50 w 223"/>
                      <a:gd name="T61" fmla="*/ 45 h 98"/>
                      <a:gd name="T62" fmla="*/ 41 w 223"/>
                      <a:gd name="T63" fmla="*/ 47 h 98"/>
                      <a:gd name="T64" fmla="*/ 32 w 223"/>
                      <a:gd name="T65" fmla="*/ 49 h 98"/>
                      <a:gd name="T66" fmla="*/ 23 w 223"/>
                      <a:gd name="T67" fmla="*/ 49 h 98"/>
                      <a:gd name="T68" fmla="*/ 15 w 223"/>
                      <a:gd name="T69" fmla="*/ 49 h 98"/>
                      <a:gd name="T70" fmla="*/ 7 w 223"/>
                      <a:gd name="T71" fmla="*/ 46 h 98"/>
                      <a:gd name="T72" fmla="*/ 0 w 223"/>
                      <a:gd name="T73" fmla="*/ 43 h 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3" h="98">
                        <a:moveTo>
                          <a:pt x="0" y="85"/>
                        </a:moveTo>
                        <a:lnTo>
                          <a:pt x="0" y="84"/>
                        </a:lnTo>
                        <a:lnTo>
                          <a:pt x="3" y="83"/>
                        </a:lnTo>
                        <a:lnTo>
                          <a:pt x="6" y="82"/>
                        </a:lnTo>
                        <a:lnTo>
                          <a:pt x="6" y="80"/>
                        </a:lnTo>
                        <a:lnTo>
                          <a:pt x="24" y="85"/>
                        </a:lnTo>
                        <a:lnTo>
                          <a:pt x="43" y="87"/>
                        </a:lnTo>
                        <a:lnTo>
                          <a:pt x="60" y="88"/>
                        </a:lnTo>
                        <a:lnTo>
                          <a:pt x="76" y="86"/>
                        </a:lnTo>
                        <a:lnTo>
                          <a:pt x="92" y="83"/>
                        </a:lnTo>
                        <a:lnTo>
                          <a:pt x="108" y="78"/>
                        </a:lnTo>
                        <a:lnTo>
                          <a:pt x="123" y="72"/>
                        </a:lnTo>
                        <a:lnTo>
                          <a:pt x="137" y="65"/>
                        </a:lnTo>
                        <a:lnTo>
                          <a:pt x="151" y="57"/>
                        </a:lnTo>
                        <a:lnTo>
                          <a:pt x="163" y="49"/>
                        </a:lnTo>
                        <a:lnTo>
                          <a:pt x="175" y="41"/>
                        </a:lnTo>
                        <a:lnTo>
                          <a:pt x="187" y="32"/>
                        </a:lnTo>
                        <a:lnTo>
                          <a:pt x="197" y="23"/>
                        </a:lnTo>
                        <a:lnTo>
                          <a:pt x="206" y="15"/>
                        </a:lnTo>
                        <a:lnTo>
                          <a:pt x="215" y="7"/>
                        </a:lnTo>
                        <a:lnTo>
                          <a:pt x="223" y="0"/>
                        </a:lnTo>
                        <a:lnTo>
                          <a:pt x="221" y="9"/>
                        </a:lnTo>
                        <a:lnTo>
                          <a:pt x="215" y="18"/>
                        </a:lnTo>
                        <a:lnTo>
                          <a:pt x="207" y="27"/>
                        </a:lnTo>
                        <a:lnTo>
                          <a:pt x="196" y="38"/>
                        </a:lnTo>
                        <a:lnTo>
                          <a:pt x="183" y="48"/>
                        </a:lnTo>
                        <a:lnTo>
                          <a:pt x="169" y="58"/>
                        </a:lnTo>
                        <a:lnTo>
                          <a:pt x="153" y="68"/>
                        </a:lnTo>
                        <a:lnTo>
                          <a:pt x="136" y="76"/>
                        </a:lnTo>
                        <a:lnTo>
                          <a:pt x="119" y="84"/>
                        </a:lnTo>
                        <a:lnTo>
                          <a:pt x="100" y="90"/>
                        </a:lnTo>
                        <a:lnTo>
                          <a:pt x="82" y="94"/>
                        </a:lnTo>
                        <a:lnTo>
                          <a:pt x="64" y="98"/>
                        </a:lnTo>
                        <a:lnTo>
                          <a:pt x="46" y="98"/>
                        </a:lnTo>
                        <a:lnTo>
                          <a:pt x="30" y="97"/>
                        </a:lnTo>
                        <a:lnTo>
                          <a:pt x="14" y="92"/>
                        </a:lnTo>
                        <a:lnTo>
                          <a:pt x="0" y="8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76" name="Freeform 21">
                    <a:extLst>
                      <a:ext uri="{FF2B5EF4-FFF2-40B4-BE49-F238E27FC236}">
                        <a16:creationId xmlns:a16="http://schemas.microsoft.com/office/drawing/2014/main" id="{0EC59AB9-977E-4C3A-936B-6A4A51BBC774}"/>
                      </a:ext>
                    </a:extLst>
                  </p:cNvPr>
                  <p:cNvSpPr>
                    <a:spLocks/>
                  </p:cNvSpPr>
                  <p:nvPr/>
                </p:nvSpPr>
                <p:spPr bwMode="auto">
                  <a:xfrm>
                    <a:off x="524" y="7"/>
                    <a:ext cx="6" cy="38"/>
                  </a:xfrm>
                  <a:custGeom>
                    <a:avLst/>
                    <a:gdLst>
                      <a:gd name="T0" fmla="*/ 4 w 13"/>
                      <a:gd name="T1" fmla="*/ 0 h 76"/>
                      <a:gd name="T2" fmla="*/ 6 w 13"/>
                      <a:gd name="T3" fmla="*/ 5 h 76"/>
                      <a:gd name="T4" fmla="*/ 6 w 13"/>
                      <a:gd name="T5" fmla="*/ 16 h 76"/>
                      <a:gd name="T6" fmla="*/ 4 w 13"/>
                      <a:gd name="T7" fmla="*/ 28 h 76"/>
                      <a:gd name="T8" fmla="*/ 0 w 13"/>
                      <a:gd name="T9" fmla="*/ 38 h 76"/>
                      <a:gd name="T10" fmla="*/ 1 w 13"/>
                      <a:gd name="T11" fmla="*/ 28 h 76"/>
                      <a:gd name="T12" fmla="*/ 2 w 13"/>
                      <a:gd name="T13" fmla="*/ 16 h 76"/>
                      <a:gd name="T14" fmla="*/ 3 w 13"/>
                      <a:gd name="T15" fmla="*/ 5 h 76"/>
                      <a:gd name="T16" fmla="*/ 4 w 13"/>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6">
                        <a:moveTo>
                          <a:pt x="9" y="0"/>
                        </a:moveTo>
                        <a:lnTo>
                          <a:pt x="13" y="9"/>
                        </a:lnTo>
                        <a:lnTo>
                          <a:pt x="13" y="31"/>
                        </a:lnTo>
                        <a:lnTo>
                          <a:pt x="9" y="56"/>
                        </a:lnTo>
                        <a:lnTo>
                          <a:pt x="0" y="76"/>
                        </a:lnTo>
                        <a:lnTo>
                          <a:pt x="2" y="56"/>
                        </a:lnTo>
                        <a:lnTo>
                          <a:pt x="5" y="31"/>
                        </a:lnTo>
                        <a:lnTo>
                          <a:pt x="7" y="9"/>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77" name="Freeform 22">
                    <a:extLst>
                      <a:ext uri="{FF2B5EF4-FFF2-40B4-BE49-F238E27FC236}">
                        <a16:creationId xmlns:a16="http://schemas.microsoft.com/office/drawing/2014/main" id="{12938524-CF2E-4EFA-B739-BC5762BBA3F3}"/>
                      </a:ext>
                    </a:extLst>
                  </p:cNvPr>
                  <p:cNvSpPr>
                    <a:spLocks/>
                  </p:cNvSpPr>
                  <p:nvPr/>
                </p:nvSpPr>
                <p:spPr bwMode="auto">
                  <a:xfrm>
                    <a:off x="515" y="6"/>
                    <a:ext cx="8" cy="46"/>
                  </a:xfrm>
                  <a:custGeom>
                    <a:avLst/>
                    <a:gdLst>
                      <a:gd name="T0" fmla="*/ 6 w 16"/>
                      <a:gd name="T1" fmla="*/ 0 h 91"/>
                      <a:gd name="T2" fmla="*/ 8 w 16"/>
                      <a:gd name="T3" fmla="*/ 6 h 91"/>
                      <a:gd name="T4" fmla="*/ 8 w 16"/>
                      <a:gd name="T5" fmla="*/ 19 h 91"/>
                      <a:gd name="T6" fmla="*/ 5 w 16"/>
                      <a:gd name="T7" fmla="*/ 34 h 91"/>
                      <a:gd name="T8" fmla="*/ 0 w 16"/>
                      <a:gd name="T9" fmla="*/ 46 h 91"/>
                      <a:gd name="T10" fmla="*/ 1 w 16"/>
                      <a:gd name="T11" fmla="*/ 36 h 91"/>
                      <a:gd name="T12" fmla="*/ 2 w 16"/>
                      <a:gd name="T13" fmla="*/ 21 h 91"/>
                      <a:gd name="T14" fmla="*/ 4 w 16"/>
                      <a:gd name="T15" fmla="*/ 6 h 91"/>
                      <a:gd name="T16" fmla="*/ 6 w 16"/>
                      <a:gd name="T17" fmla="*/ 0 h 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91">
                        <a:moveTo>
                          <a:pt x="12" y="0"/>
                        </a:moveTo>
                        <a:lnTo>
                          <a:pt x="16" y="11"/>
                        </a:lnTo>
                        <a:lnTo>
                          <a:pt x="15" y="38"/>
                        </a:lnTo>
                        <a:lnTo>
                          <a:pt x="10" y="68"/>
                        </a:lnTo>
                        <a:lnTo>
                          <a:pt x="0" y="91"/>
                        </a:lnTo>
                        <a:lnTo>
                          <a:pt x="2" y="72"/>
                        </a:lnTo>
                        <a:lnTo>
                          <a:pt x="4" y="41"/>
                        </a:lnTo>
                        <a:lnTo>
                          <a:pt x="8" y="12"/>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78" name="Freeform 23">
                    <a:extLst>
                      <a:ext uri="{FF2B5EF4-FFF2-40B4-BE49-F238E27FC236}">
                        <a16:creationId xmlns:a16="http://schemas.microsoft.com/office/drawing/2014/main" id="{01EB76AF-CAD5-42BD-BF16-CBC939942321}"/>
                      </a:ext>
                    </a:extLst>
                  </p:cNvPr>
                  <p:cNvSpPr>
                    <a:spLocks/>
                  </p:cNvSpPr>
                  <p:nvPr/>
                </p:nvSpPr>
                <p:spPr bwMode="auto">
                  <a:xfrm>
                    <a:off x="499" y="13"/>
                    <a:ext cx="6" cy="48"/>
                  </a:xfrm>
                  <a:custGeom>
                    <a:avLst/>
                    <a:gdLst>
                      <a:gd name="T0" fmla="*/ 3 w 13"/>
                      <a:gd name="T1" fmla="*/ 0 h 95"/>
                      <a:gd name="T2" fmla="*/ 6 w 13"/>
                      <a:gd name="T3" fmla="*/ 6 h 95"/>
                      <a:gd name="T4" fmla="*/ 6 w 13"/>
                      <a:gd name="T5" fmla="*/ 21 h 95"/>
                      <a:gd name="T6" fmla="*/ 5 w 13"/>
                      <a:gd name="T7" fmla="*/ 37 h 95"/>
                      <a:gd name="T8" fmla="*/ 0 w 13"/>
                      <a:gd name="T9" fmla="*/ 48 h 95"/>
                      <a:gd name="T10" fmla="*/ 0 w 13"/>
                      <a:gd name="T11" fmla="*/ 38 h 95"/>
                      <a:gd name="T12" fmla="*/ 0 w 13"/>
                      <a:gd name="T13" fmla="*/ 22 h 95"/>
                      <a:gd name="T14" fmla="*/ 2 w 13"/>
                      <a:gd name="T15" fmla="*/ 7 h 95"/>
                      <a:gd name="T16" fmla="*/ 3 w 13"/>
                      <a:gd name="T17" fmla="*/ 0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95">
                        <a:moveTo>
                          <a:pt x="7" y="0"/>
                        </a:moveTo>
                        <a:lnTo>
                          <a:pt x="12" y="12"/>
                        </a:lnTo>
                        <a:lnTo>
                          <a:pt x="13" y="41"/>
                        </a:lnTo>
                        <a:lnTo>
                          <a:pt x="10" y="73"/>
                        </a:lnTo>
                        <a:lnTo>
                          <a:pt x="0" y="95"/>
                        </a:lnTo>
                        <a:lnTo>
                          <a:pt x="0" y="76"/>
                        </a:lnTo>
                        <a:lnTo>
                          <a:pt x="1" y="43"/>
                        </a:lnTo>
                        <a:lnTo>
                          <a:pt x="4" y="13"/>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79" name="Freeform 24">
                    <a:extLst>
                      <a:ext uri="{FF2B5EF4-FFF2-40B4-BE49-F238E27FC236}">
                        <a16:creationId xmlns:a16="http://schemas.microsoft.com/office/drawing/2014/main" id="{E0B7F8BE-8B59-4989-84EC-AE4512A232FE}"/>
                      </a:ext>
                    </a:extLst>
                  </p:cNvPr>
                  <p:cNvSpPr>
                    <a:spLocks/>
                  </p:cNvSpPr>
                  <p:nvPr/>
                </p:nvSpPr>
                <p:spPr bwMode="auto">
                  <a:xfrm>
                    <a:off x="488" y="22"/>
                    <a:ext cx="5" cy="43"/>
                  </a:xfrm>
                  <a:custGeom>
                    <a:avLst/>
                    <a:gdLst>
                      <a:gd name="T0" fmla="*/ 3 w 10"/>
                      <a:gd name="T1" fmla="*/ 0 h 85"/>
                      <a:gd name="T2" fmla="*/ 5 w 10"/>
                      <a:gd name="T3" fmla="*/ 6 h 85"/>
                      <a:gd name="T4" fmla="*/ 5 w 10"/>
                      <a:gd name="T5" fmla="*/ 19 h 85"/>
                      <a:gd name="T6" fmla="*/ 4 w 10"/>
                      <a:gd name="T7" fmla="*/ 34 h 85"/>
                      <a:gd name="T8" fmla="*/ 1 w 10"/>
                      <a:gd name="T9" fmla="*/ 43 h 85"/>
                      <a:gd name="T10" fmla="*/ 1 w 10"/>
                      <a:gd name="T11" fmla="*/ 33 h 85"/>
                      <a:gd name="T12" fmla="*/ 0 w 10"/>
                      <a:gd name="T13" fmla="*/ 19 h 85"/>
                      <a:gd name="T14" fmla="*/ 1 w 10"/>
                      <a:gd name="T15" fmla="*/ 6 h 85"/>
                      <a:gd name="T16" fmla="*/ 3 w 10"/>
                      <a:gd name="T17" fmla="*/ 0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85">
                        <a:moveTo>
                          <a:pt x="5" y="0"/>
                        </a:moveTo>
                        <a:lnTo>
                          <a:pt x="9" y="11"/>
                        </a:lnTo>
                        <a:lnTo>
                          <a:pt x="10" y="38"/>
                        </a:lnTo>
                        <a:lnTo>
                          <a:pt x="8" y="67"/>
                        </a:lnTo>
                        <a:lnTo>
                          <a:pt x="1" y="85"/>
                        </a:lnTo>
                        <a:lnTo>
                          <a:pt x="1" y="66"/>
                        </a:lnTo>
                        <a:lnTo>
                          <a:pt x="0" y="37"/>
                        </a:lnTo>
                        <a:lnTo>
                          <a:pt x="1"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80" name="Freeform 25">
                    <a:extLst>
                      <a:ext uri="{FF2B5EF4-FFF2-40B4-BE49-F238E27FC236}">
                        <a16:creationId xmlns:a16="http://schemas.microsoft.com/office/drawing/2014/main" id="{6CFF5E41-36B8-48B1-BD3A-CDA8E79E5A71}"/>
                      </a:ext>
                    </a:extLst>
                  </p:cNvPr>
                  <p:cNvSpPr>
                    <a:spLocks/>
                  </p:cNvSpPr>
                  <p:nvPr/>
                </p:nvSpPr>
                <p:spPr bwMode="auto">
                  <a:xfrm>
                    <a:off x="468" y="33"/>
                    <a:ext cx="6" cy="36"/>
                  </a:xfrm>
                  <a:custGeom>
                    <a:avLst/>
                    <a:gdLst>
                      <a:gd name="T0" fmla="*/ 1 w 13"/>
                      <a:gd name="T1" fmla="*/ 0 h 71"/>
                      <a:gd name="T2" fmla="*/ 4 w 13"/>
                      <a:gd name="T3" fmla="*/ 4 h 71"/>
                      <a:gd name="T4" fmla="*/ 6 w 13"/>
                      <a:gd name="T5" fmla="*/ 15 h 71"/>
                      <a:gd name="T6" fmla="*/ 6 w 13"/>
                      <a:gd name="T7" fmla="*/ 26 h 71"/>
                      <a:gd name="T8" fmla="*/ 2 w 13"/>
                      <a:gd name="T9" fmla="*/ 36 h 71"/>
                      <a:gd name="T10" fmla="*/ 2 w 13"/>
                      <a:gd name="T11" fmla="*/ 27 h 71"/>
                      <a:gd name="T12" fmla="*/ 0 w 13"/>
                      <a:gd name="T13" fmla="*/ 15 h 71"/>
                      <a:gd name="T14" fmla="*/ 0 w 13"/>
                      <a:gd name="T15" fmla="*/ 5 h 71"/>
                      <a:gd name="T16" fmla="*/ 1 w 13"/>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1">
                        <a:moveTo>
                          <a:pt x="3" y="0"/>
                        </a:moveTo>
                        <a:lnTo>
                          <a:pt x="8" y="8"/>
                        </a:lnTo>
                        <a:lnTo>
                          <a:pt x="13" y="29"/>
                        </a:lnTo>
                        <a:lnTo>
                          <a:pt x="12" y="52"/>
                        </a:lnTo>
                        <a:lnTo>
                          <a:pt x="5" y="71"/>
                        </a:lnTo>
                        <a:lnTo>
                          <a:pt x="4" y="54"/>
                        </a:lnTo>
                        <a:lnTo>
                          <a:pt x="1" y="30"/>
                        </a:lnTo>
                        <a:lnTo>
                          <a:pt x="0" y="9"/>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81" name="Freeform 26">
                    <a:extLst>
                      <a:ext uri="{FF2B5EF4-FFF2-40B4-BE49-F238E27FC236}">
                        <a16:creationId xmlns:a16="http://schemas.microsoft.com/office/drawing/2014/main" id="{5F083D70-1E6E-430F-9B2C-711680732731}"/>
                      </a:ext>
                    </a:extLst>
                  </p:cNvPr>
                  <p:cNvSpPr>
                    <a:spLocks/>
                  </p:cNvSpPr>
                  <p:nvPr/>
                </p:nvSpPr>
                <p:spPr bwMode="auto">
                  <a:xfrm>
                    <a:off x="439" y="49"/>
                    <a:ext cx="7" cy="17"/>
                  </a:xfrm>
                  <a:custGeom>
                    <a:avLst/>
                    <a:gdLst>
                      <a:gd name="T0" fmla="*/ 1 w 15"/>
                      <a:gd name="T1" fmla="*/ 0 h 35"/>
                      <a:gd name="T2" fmla="*/ 3 w 15"/>
                      <a:gd name="T3" fmla="*/ 1 h 35"/>
                      <a:gd name="T4" fmla="*/ 6 w 15"/>
                      <a:gd name="T5" fmla="*/ 7 h 35"/>
                      <a:gd name="T6" fmla="*/ 7 w 15"/>
                      <a:gd name="T7" fmla="*/ 13 h 35"/>
                      <a:gd name="T8" fmla="*/ 5 w 15"/>
                      <a:gd name="T9" fmla="*/ 17 h 35"/>
                      <a:gd name="T10" fmla="*/ 5 w 15"/>
                      <a:gd name="T11" fmla="*/ 11 h 35"/>
                      <a:gd name="T12" fmla="*/ 2 w 15"/>
                      <a:gd name="T13" fmla="*/ 6 h 35"/>
                      <a:gd name="T14" fmla="*/ 0 w 15"/>
                      <a:gd name="T15" fmla="*/ 1 h 35"/>
                      <a:gd name="T16" fmla="*/ 1 w 15"/>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35">
                        <a:moveTo>
                          <a:pt x="2" y="0"/>
                        </a:moveTo>
                        <a:lnTo>
                          <a:pt x="6" y="3"/>
                        </a:lnTo>
                        <a:lnTo>
                          <a:pt x="12" y="14"/>
                        </a:lnTo>
                        <a:lnTo>
                          <a:pt x="15" y="27"/>
                        </a:lnTo>
                        <a:lnTo>
                          <a:pt x="11" y="35"/>
                        </a:lnTo>
                        <a:lnTo>
                          <a:pt x="11" y="23"/>
                        </a:lnTo>
                        <a:lnTo>
                          <a:pt x="5" y="12"/>
                        </a:lnTo>
                        <a:lnTo>
                          <a:pt x="0" y="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82" name="Freeform 27">
                    <a:extLst>
                      <a:ext uri="{FF2B5EF4-FFF2-40B4-BE49-F238E27FC236}">
                        <a16:creationId xmlns:a16="http://schemas.microsoft.com/office/drawing/2014/main" id="{58B6D7B1-3D30-4A74-864C-2B5572F2FC96}"/>
                      </a:ext>
                    </a:extLst>
                  </p:cNvPr>
                  <p:cNvSpPr>
                    <a:spLocks/>
                  </p:cNvSpPr>
                  <p:nvPr/>
                </p:nvSpPr>
                <p:spPr bwMode="auto">
                  <a:xfrm>
                    <a:off x="535" y="3"/>
                    <a:ext cx="6" cy="33"/>
                  </a:xfrm>
                  <a:custGeom>
                    <a:avLst/>
                    <a:gdLst>
                      <a:gd name="T0" fmla="*/ 4 w 13"/>
                      <a:gd name="T1" fmla="*/ 0 h 66"/>
                      <a:gd name="T2" fmla="*/ 6 w 13"/>
                      <a:gd name="T3" fmla="*/ 4 h 66"/>
                      <a:gd name="T4" fmla="*/ 6 w 13"/>
                      <a:gd name="T5" fmla="*/ 13 h 66"/>
                      <a:gd name="T6" fmla="*/ 4 w 13"/>
                      <a:gd name="T7" fmla="*/ 23 h 66"/>
                      <a:gd name="T8" fmla="*/ 0 w 13"/>
                      <a:gd name="T9" fmla="*/ 33 h 66"/>
                      <a:gd name="T10" fmla="*/ 1 w 13"/>
                      <a:gd name="T11" fmla="*/ 24 h 66"/>
                      <a:gd name="T12" fmla="*/ 1 w 13"/>
                      <a:gd name="T13" fmla="*/ 13 h 66"/>
                      <a:gd name="T14" fmla="*/ 3 w 13"/>
                      <a:gd name="T15" fmla="*/ 4 h 66"/>
                      <a:gd name="T16" fmla="*/ 4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66">
                        <a:moveTo>
                          <a:pt x="9" y="0"/>
                        </a:moveTo>
                        <a:lnTo>
                          <a:pt x="13" y="7"/>
                        </a:lnTo>
                        <a:lnTo>
                          <a:pt x="13" y="25"/>
                        </a:lnTo>
                        <a:lnTo>
                          <a:pt x="9" y="46"/>
                        </a:lnTo>
                        <a:lnTo>
                          <a:pt x="0" y="66"/>
                        </a:lnTo>
                        <a:lnTo>
                          <a:pt x="2" y="47"/>
                        </a:lnTo>
                        <a:lnTo>
                          <a:pt x="3" y="25"/>
                        </a:lnTo>
                        <a:lnTo>
                          <a:pt x="6" y="8"/>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83" name="Freeform 28">
                    <a:extLst>
                      <a:ext uri="{FF2B5EF4-FFF2-40B4-BE49-F238E27FC236}">
                        <a16:creationId xmlns:a16="http://schemas.microsoft.com/office/drawing/2014/main" id="{31BB9E50-8F16-47A8-8136-1D73959E6CD2}"/>
                      </a:ext>
                    </a:extLst>
                  </p:cNvPr>
                  <p:cNvSpPr>
                    <a:spLocks/>
                  </p:cNvSpPr>
                  <p:nvPr/>
                </p:nvSpPr>
                <p:spPr bwMode="auto">
                  <a:xfrm>
                    <a:off x="508" y="10"/>
                    <a:ext cx="6" cy="46"/>
                  </a:xfrm>
                  <a:custGeom>
                    <a:avLst/>
                    <a:gdLst>
                      <a:gd name="T0" fmla="*/ 4 w 12"/>
                      <a:gd name="T1" fmla="*/ 0 h 93"/>
                      <a:gd name="T2" fmla="*/ 6 w 12"/>
                      <a:gd name="T3" fmla="*/ 6 h 93"/>
                      <a:gd name="T4" fmla="*/ 6 w 12"/>
                      <a:gd name="T5" fmla="*/ 20 h 93"/>
                      <a:gd name="T6" fmla="*/ 5 w 12"/>
                      <a:gd name="T7" fmla="*/ 35 h 93"/>
                      <a:gd name="T8" fmla="*/ 0 w 12"/>
                      <a:gd name="T9" fmla="*/ 46 h 93"/>
                      <a:gd name="T10" fmla="*/ 0 w 12"/>
                      <a:gd name="T11" fmla="*/ 37 h 93"/>
                      <a:gd name="T12" fmla="*/ 1 w 12"/>
                      <a:gd name="T13" fmla="*/ 21 h 93"/>
                      <a:gd name="T14" fmla="*/ 2 w 12"/>
                      <a:gd name="T15" fmla="*/ 6 h 93"/>
                      <a:gd name="T16" fmla="*/ 4 w 12"/>
                      <a:gd name="T17" fmla="*/ 0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93">
                        <a:moveTo>
                          <a:pt x="7" y="0"/>
                        </a:moveTo>
                        <a:lnTo>
                          <a:pt x="11" y="12"/>
                        </a:lnTo>
                        <a:lnTo>
                          <a:pt x="12" y="40"/>
                        </a:lnTo>
                        <a:lnTo>
                          <a:pt x="9" y="71"/>
                        </a:lnTo>
                        <a:lnTo>
                          <a:pt x="0" y="93"/>
                        </a:lnTo>
                        <a:lnTo>
                          <a:pt x="0" y="75"/>
                        </a:lnTo>
                        <a:lnTo>
                          <a:pt x="1" y="42"/>
                        </a:lnTo>
                        <a:lnTo>
                          <a:pt x="3" y="12"/>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84" name="Freeform 29">
                    <a:extLst>
                      <a:ext uri="{FF2B5EF4-FFF2-40B4-BE49-F238E27FC236}">
                        <a16:creationId xmlns:a16="http://schemas.microsoft.com/office/drawing/2014/main" id="{BA9E5706-150A-43EE-A6FC-02C91E5C5345}"/>
                      </a:ext>
                    </a:extLst>
                  </p:cNvPr>
                  <p:cNvSpPr>
                    <a:spLocks/>
                  </p:cNvSpPr>
                  <p:nvPr/>
                </p:nvSpPr>
                <p:spPr bwMode="auto">
                  <a:xfrm>
                    <a:off x="476" y="26"/>
                    <a:ext cx="7" cy="41"/>
                  </a:xfrm>
                  <a:custGeom>
                    <a:avLst/>
                    <a:gdLst>
                      <a:gd name="T0" fmla="*/ 2 w 13"/>
                      <a:gd name="T1" fmla="*/ 0 h 82"/>
                      <a:gd name="T2" fmla="*/ 4 w 13"/>
                      <a:gd name="T3" fmla="*/ 5 h 82"/>
                      <a:gd name="T4" fmla="*/ 7 w 13"/>
                      <a:gd name="T5" fmla="*/ 17 h 82"/>
                      <a:gd name="T6" fmla="*/ 7 w 13"/>
                      <a:gd name="T7" fmla="*/ 31 h 82"/>
                      <a:gd name="T8" fmla="*/ 3 w 13"/>
                      <a:gd name="T9" fmla="*/ 41 h 82"/>
                      <a:gd name="T10" fmla="*/ 3 w 13"/>
                      <a:gd name="T11" fmla="*/ 31 h 82"/>
                      <a:gd name="T12" fmla="*/ 2 w 13"/>
                      <a:gd name="T13" fmla="*/ 18 h 82"/>
                      <a:gd name="T14" fmla="*/ 0 w 13"/>
                      <a:gd name="T15" fmla="*/ 5 h 82"/>
                      <a:gd name="T16" fmla="*/ 2 w 13"/>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82">
                        <a:moveTo>
                          <a:pt x="3" y="0"/>
                        </a:moveTo>
                        <a:lnTo>
                          <a:pt x="8" y="10"/>
                        </a:lnTo>
                        <a:lnTo>
                          <a:pt x="13" y="33"/>
                        </a:lnTo>
                        <a:lnTo>
                          <a:pt x="13" y="61"/>
                        </a:lnTo>
                        <a:lnTo>
                          <a:pt x="6" y="82"/>
                        </a:lnTo>
                        <a:lnTo>
                          <a:pt x="5" y="62"/>
                        </a:lnTo>
                        <a:lnTo>
                          <a:pt x="3" y="36"/>
                        </a:lnTo>
                        <a:lnTo>
                          <a:pt x="0"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85" name="Freeform 30">
                    <a:extLst>
                      <a:ext uri="{FF2B5EF4-FFF2-40B4-BE49-F238E27FC236}">
                        <a16:creationId xmlns:a16="http://schemas.microsoft.com/office/drawing/2014/main" id="{4278FC78-26C8-446C-9FD8-DF23C6BB1DC9}"/>
                      </a:ext>
                    </a:extLst>
                  </p:cNvPr>
                  <p:cNvSpPr>
                    <a:spLocks/>
                  </p:cNvSpPr>
                  <p:nvPr/>
                </p:nvSpPr>
                <p:spPr bwMode="auto">
                  <a:xfrm>
                    <a:off x="461" y="35"/>
                    <a:ext cx="4" cy="34"/>
                  </a:xfrm>
                  <a:custGeom>
                    <a:avLst/>
                    <a:gdLst>
                      <a:gd name="T0" fmla="*/ 2 w 7"/>
                      <a:gd name="T1" fmla="*/ 0 h 68"/>
                      <a:gd name="T2" fmla="*/ 3 w 7"/>
                      <a:gd name="T3" fmla="*/ 6 h 68"/>
                      <a:gd name="T4" fmla="*/ 4 w 7"/>
                      <a:gd name="T5" fmla="*/ 16 h 68"/>
                      <a:gd name="T6" fmla="*/ 3 w 7"/>
                      <a:gd name="T7" fmla="*/ 28 h 68"/>
                      <a:gd name="T8" fmla="*/ 1 w 7"/>
                      <a:gd name="T9" fmla="*/ 34 h 68"/>
                      <a:gd name="T10" fmla="*/ 1 w 7"/>
                      <a:gd name="T11" fmla="*/ 27 h 68"/>
                      <a:gd name="T12" fmla="*/ 0 w 7"/>
                      <a:gd name="T13" fmla="*/ 16 h 68"/>
                      <a:gd name="T14" fmla="*/ 0 w 7"/>
                      <a:gd name="T15" fmla="*/ 6 h 68"/>
                      <a:gd name="T16" fmla="*/ 2 w 7"/>
                      <a:gd name="T17" fmla="*/ 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68">
                        <a:moveTo>
                          <a:pt x="3" y="0"/>
                        </a:moveTo>
                        <a:lnTo>
                          <a:pt x="6" y="11"/>
                        </a:lnTo>
                        <a:lnTo>
                          <a:pt x="7" y="32"/>
                        </a:lnTo>
                        <a:lnTo>
                          <a:pt x="6" y="56"/>
                        </a:lnTo>
                        <a:lnTo>
                          <a:pt x="2" y="68"/>
                        </a:lnTo>
                        <a:lnTo>
                          <a:pt x="2" y="53"/>
                        </a:lnTo>
                        <a:lnTo>
                          <a:pt x="0" y="32"/>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86" name="Freeform 31">
                    <a:extLst>
                      <a:ext uri="{FF2B5EF4-FFF2-40B4-BE49-F238E27FC236}">
                        <a16:creationId xmlns:a16="http://schemas.microsoft.com/office/drawing/2014/main" id="{AC46E4D0-78B9-4C80-ACEA-80837E314C3A}"/>
                      </a:ext>
                    </a:extLst>
                  </p:cNvPr>
                  <p:cNvSpPr>
                    <a:spLocks/>
                  </p:cNvSpPr>
                  <p:nvPr/>
                </p:nvSpPr>
                <p:spPr bwMode="auto">
                  <a:xfrm>
                    <a:off x="449" y="47"/>
                    <a:ext cx="7" cy="21"/>
                  </a:xfrm>
                  <a:custGeom>
                    <a:avLst/>
                    <a:gdLst>
                      <a:gd name="T0" fmla="*/ 2 w 14"/>
                      <a:gd name="T1" fmla="*/ 0 h 41"/>
                      <a:gd name="T2" fmla="*/ 4 w 14"/>
                      <a:gd name="T3" fmla="*/ 2 h 41"/>
                      <a:gd name="T4" fmla="*/ 6 w 14"/>
                      <a:gd name="T5" fmla="*/ 9 h 41"/>
                      <a:gd name="T6" fmla="*/ 7 w 14"/>
                      <a:gd name="T7" fmla="*/ 16 h 41"/>
                      <a:gd name="T8" fmla="*/ 5 w 14"/>
                      <a:gd name="T9" fmla="*/ 21 h 41"/>
                      <a:gd name="T10" fmla="*/ 5 w 14"/>
                      <a:gd name="T11" fmla="*/ 15 h 41"/>
                      <a:gd name="T12" fmla="*/ 3 w 14"/>
                      <a:gd name="T13" fmla="*/ 8 h 41"/>
                      <a:gd name="T14" fmla="*/ 0 w 14"/>
                      <a:gd name="T15" fmla="*/ 2 h 41"/>
                      <a:gd name="T16" fmla="*/ 2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3" y="0"/>
                        </a:moveTo>
                        <a:lnTo>
                          <a:pt x="7" y="4"/>
                        </a:lnTo>
                        <a:lnTo>
                          <a:pt x="12" y="17"/>
                        </a:lnTo>
                        <a:lnTo>
                          <a:pt x="14" y="32"/>
                        </a:lnTo>
                        <a:lnTo>
                          <a:pt x="9" y="41"/>
                        </a:lnTo>
                        <a:lnTo>
                          <a:pt x="9" y="30"/>
                        </a:lnTo>
                        <a:lnTo>
                          <a:pt x="5" y="16"/>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87" name="Freeform 32">
                    <a:extLst>
                      <a:ext uri="{FF2B5EF4-FFF2-40B4-BE49-F238E27FC236}">
                        <a16:creationId xmlns:a16="http://schemas.microsoft.com/office/drawing/2014/main" id="{6A6620B7-81FB-4F9F-9084-9A46ABEFF97E}"/>
                      </a:ext>
                    </a:extLst>
                  </p:cNvPr>
                  <p:cNvSpPr>
                    <a:spLocks/>
                  </p:cNvSpPr>
                  <p:nvPr/>
                </p:nvSpPr>
                <p:spPr bwMode="auto">
                  <a:xfrm>
                    <a:off x="544" y="7"/>
                    <a:ext cx="6" cy="22"/>
                  </a:xfrm>
                  <a:custGeom>
                    <a:avLst/>
                    <a:gdLst>
                      <a:gd name="T0" fmla="*/ 0 w 14"/>
                      <a:gd name="T1" fmla="*/ 22 h 43"/>
                      <a:gd name="T2" fmla="*/ 0 w 14"/>
                      <a:gd name="T3" fmla="*/ 17 h 43"/>
                      <a:gd name="T4" fmla="*/ 0 w 14"/>
                      <a:gd name="T5" fmla="*/ 9 h 43"/>
                      <a:gd name="T6" fmla="*/ 2 w 14"/>
                      <a:gd name="T7" fmla="*/ 3 h 43"/>
                      <a:gd name="T8" fmla="*/ 5 w 14"/>
                      <a:gd name="T9" fmla="*/ 0 h 43"/>
                      <a:gd name="T10" fmla="*/ 6 w 14"/>
                      <a:gd name="T11" fmla="*/ 4 h 43"/>
                      <a:gd name="T12" fmla="*/ 5 w 14"/>
                      <a:gd name="T13" fmla="*/ 10 h 43"/>
                      <a:gd name="T14" fmla="*/ 2 w 14"/>
                      <a:gd name="T15" fmla="*/ 17 h 43"/>
                      <a:gd name="T16" fmla="*/ 0 w 14"/>
                      <a:gd name="T17" fmla="*/ 22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3">
                        <a:moveTo>
                          <a:pt x="0" y="43"/>
                        </a:moveTo>
                        <a:lnTo>
                          <a:pt x="0" y="33"/>
                        </a:lnTo>
                        <a:lnTo>
                          <a:pt x="1" y="17"/>
                        </a:lnTo>
                        <a:lnTo>
                          <a:pt x="5" y="5"/>
                        </a:lnTo>
                        <a:lnTo>
                          <a:pt x="11" y="0"/>
                        </a:lnTo>
                        <a:lnTo>
                          <a:pt x="14" y="7"/>
                        </a:lnTo>
                        <a:lnTo>
                          <a:pt x="11" y="20"/>
                        </a:lnTo>
                        <a:lnTo>
                          <a:pt x="5" y="33"/>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88" name="Freeform 33">
                    <a:extLst>
                      <a:ext uri="{FF2B5EF4-FFF2-40B4-BE49-F238E27FC236}">
                        <a16:creationId xmlns:a16="http://schemas.microsoft.com/office/drawing/2014/main" id="{B15BED7D-BD38-43C1-A943-D60A3B7259D7}"/>
                      </a:ext>
                    </a:extLst>
                  </p:cNvPr>
                  <p:cNvSpPr>
                    <a:spLocks/>
                  </p:cNvSpPr>
                  <p:nvPr/>
                </p:nvSpPr>
                <p:spPr bwMode="auto">
                  <a:xfrm>
                    <a:off x="542" y="25"/>
                    <a:ext cx="20" cy="5"/>
                  </a:xfrm>
                  <a:custGeom>
                    <a:avLst/>
                    <a:gdLst>
                      <a:gd name="T0" fmla="*/ 0 w 39"/>
                      <a:gd name="T1" fmla="*/ 4 h 9"/>
                      <a:gd name="T2" fmla="*/ 1 w 39"/>
                      <a:gd name="T3" fmla="*/ 4 h 9"/>
                      <a:gd name="T4" fmla="*/ 4 w 39"/>
                      <a:gd name="T5" fmla="*/ 4 h 9"/>
                      <a:gd name="T6" fmla="*/ 7 w 39"/>
                      <a:gd name="T7" fmla="*/ 4 h 9"/>
                      <a:gd name="T8" fmla="*/ 11 w 39"/>
                      <a:gd name="T9" fmla="*/ 5 h 9"/>
                      <a:gd name="T10" fmla="*/ 14 w 39"/>
                      <a:gd name="T11" fmla="*/ 5 h 9"/>
                      <a:gd name="T12" fmla="*/ 17 w 39"/>
                      <a:gd name="T13" fmla="*/ 4 h 9"/>
                      <a:gd name="T14" fmla="*/ 19 w 39"/>
                      <a:gd name="T15" fmla="*/ 3 h 9"/>
                      <a:gd name="T16" fmla="*/ 20 w 39"/>
                      <a:gd name="T17" fmla="*/ 2 h 9"/>
                      <a:gd name="T18" fmla="*/ 19 w 39"/>
                      <a:gd name="T19" fmla="*/ 1 h 9"/>
                      <a:gd name="T20" fmla="*/ 17 w 39"/>
                      <a:gd name="T21" fmla="*/ 0 h 9"/>
                      <a:gd name="T22" fmla="*/ 15 w 39"/>
                      <a:gd name="T23" fmla="*/ 0 h 9"/>
                      <a:gd name="T24" fmla="*/ 12 w 39"/>
                      <a:gd name="T25" fmla="*/ 1 h 9"/>
                      <a:gd name="T26" fmla="*/ 8 w 39"/>
                      <a:gd name="T27" fmla="*/ 2 h 9"/>
                      <a:gd name="T28" fmla="*/ 5 w 39"/>
                      <a:gd name="T29" fmla="*/ 2 h 9"/>
                      <a:gd name="T30" fmla="*/ 2 w 39"/>
                      <a:gd name="T31" fmla="*/ 4 h 9"/>
                      <a:gd name="T32" fmla="*/ 0 w 39"/>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9">
                        <a:moveTo>
                          <a:pt x="0" y="8"/>
                        </a:moveTo>
                        <a:lnTo>
                          <a:pt x="2" y="8"/>
                        </a:lnTo>
                        <a:lnTo>
                          <a:pt x="7" y="8"/>
                        </a:lnTo>
                        <a:lnTo>
                          <a:pt x="14" y="8"/>
                        </a:lnTo>
                        <a:lnTo>
                          <a:pt x="21" y="9"/>
                        </a:lnTo>
                        <a:lnTo>
                          <a:pt x="27" y="9"/>
                        </a:lnTo>
                        <a:lnTo>
                          <a:pt x="33" y="8"/>
                        </a:lnTo>
                        <a:lnTo>
                          <a:pt x="37" y="5"/>
                        </a:lnTo>
                        <a:lnTo>
                          <a:pt x="39" y="3"/>
                        </a:lnTo>
                        <a:lnTo>
                          <a:pt x="38" y="1"/>
                        </a:lnTo>
                        <a:lnTo>
                          <a:pt x="34" y="0"/>
                        </a:lnTo>
                        <a:lnTo>
                          <a:pt x="30" y="0"/>
                        </a:lnTo>
                        <a:lnTo>
                          <a:pt x="23" y="1"/>
                        </a:lnTo>
                        <a:lnTo>
                          <a:pt x="16" y="3"/>
                        </a:lnTo>
                        <a:lnTo>
                          <a:pt x="9" y="4"/>
                        </a:lnTo>
                        <a:lnTo>
                          <a:pt x="4"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89" name="Freeform 34">
                    <a:extLst>
                      <a:ext uri="{FF2B5EF4-FFF2-40B4-BE49-F238E27FC236}">
                        <a16:creationId xmlns:a16="http://schemas.microsoft.com/office/drawing/2014/main" id="{2DFDA408-B8C6-47C8-8DE2-06B9A4188076}"/>
                      </a:ext>
                    </a:extLst>
                  </p:cNvPr>
                  <p:cNvSpPr>
                    <a:spLocks/>
                  </p:cNvSpPr>
                  <p:nvPr/>
                </p:nvSpPr>
                <p:spPr bwMode="auto">
                  <a:xfrm>
                    <a:off x="548" y="10"/>
                    <a:ext cx="16" cy="12"/>
                  </a:xfrm>
                  <a:custGeom>
                    <a:avLst/>
                    <a:gdLst>
                      <a:gd name="T0" fmla="*/ 0 w 32"/>
                      <a:gd name="T1" fmla="*/ 12 h 24"/>
                      <a:gd name="T2" fmla="*/ 2 w 32"/>
                      <a:gd name="T3" fmla="*/ 12 h 24"/>
                      <a:gd name="T4" fmla="*/ 4 w 32"/>
                      <a:gd name="T5" fmla="*/ 10 h 24"/>
                      <a:gd name="T6" fmla="*/ 7 w 32"/>
                      <a:gd name="T7" fmla="*/ 9 h 24"/>
                      <a:gd name="T8" fmla="*/ 10 w 32"/>
                      <a:gd name="T9" fmla="*/ 7 h 24"/>
                      <a:gd name="T10" fmla="*/ 12 w 32"/>
                      <a:gd name="T11" fmla="*/ 5 h 24"/>
                      <a:gd name="T12" fmla="*/ 15 w 32"/>
                      <a:gd name="T13" fmla="*/ 4 h 24"/>
                      <a:gd name="T14" fmla="*/ 16 w 32"/>
                      <a:gd name="T15" fmla="*/ 2 h 24"/>
                      <a:gd name="T16" fmla="*/ 16 w 32"/>
                      <a:gd name="T17" fmla="*/ 0 h 24"/>
                      <a:gd name="T18" fmla="*/ 14 w 32"/>
                      <a:gd name="T19" fmla="*/ 0 h 24"/>
                      <a:gd name="T20" fmla="*/ 9 w 32"/>
                      <a:gd name="T21" fmla="*/ 4 h 24"/>
                      <a:gd name="T22" fmla="*/ 4 w 32"/>
                      <a:gd name="T23" fmla="*/ 9 h 24"/>
                      <a:gd name="T24" fmla="*/ 0 w 32"/>
                      <a:gd name="T25" fmla="*/ 12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24">
                        <a:moveTo>
                          <a:pt x="0" y="24"/>
                        </a:moveTo>
                        <a:lnTo>
                          <a:pt x="3" y="23"/>
                        </a:lnTo>
                        <a:lnTo>
                          <a:pt x="7" y="20"/>
                        </a:lnTo>
                        <a:lnTo>
                          <a:pt x="13" y="17"/>
                        </a:lnTo>
                        <a:lnTo>
                          <a:pt x="19" y="13"/>
                        </a:lnTo>
                        <a:lnTo>
                          <a:pt x="24" y="10"/>
                        </a:lnTo>
                        <a:lnTo>
                          <a:pt x="30" y="7"/>
                        </a:lnTo>
                        <a:lnTo>
                          <a:pt x="32" y="3"/>
                        </a:lnTo>
                        <a:lnTo>
                          <a:pt x="32" y="0"/>
                        </a:lnTo>
                        <a:lnTo>
                          <a:pt x="27" y="0"/>
                        </a:lnTo>
                        <a:lnTo>
                          <a:pt x="17" y="7"/>
                        </a:lnTo>
                        <a:lnTo>
                          <a:pt x="7" y="17"/>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90" name="Freeform 35">
                    <a:extLst>
                      <a:ext uri="{FF2B5EF4-FFF2-40B4-BE49-F238E27FC236}">
                        <a16:creationId xmlns:a16="http://schemas.microsoft.com/office/drawing/2014/main" id="{213A6B14-7C7F-43FD-8CBD-7A82A2D303A3}"/>
                      </a:ext>
                    </a:extLst>
                  </p:cNvPr>
                  <p:cNvSpPr>
                    <a:spLocks/>
                  </p:cNvSpPr>
                  <p:nvPr/>
                </p:nvSpPr>
                <p:spPr bwMode="auto">
                  <a:xfrm>
                    <a:off x="453" y="66"/>
                    <a:ext cx="6" cy="26"/>
                  </a:xfrm>
                  <a:custGeom>
                    <a:avLst/>
                    <a:gdLst>
                      <a:gd name="T0" fmla="*/ 1 w 12"/>
                      <a:gd name="T1" fmla="*/ 0 h 52"/>
                      <a:gd name="T2" fmla="*/ 4 w 12"/>
                      <a:gd name="T3" fmla="*/ 7 h 52"/>
                      <a:gd name="T4" fmla="*/ 6 w 12"/>
                      <a:gd name="T5" fmla="*/ 15 h 52"/>
                      <a:gd name="T6" fmla="*/ 6 w 12"/>
                      <a:gd name="T7" fmla="*/ 22 h 52"/>
                      <a:gd name="T8" fmla="*/ 3 w 12"/>
                      <a:gd name="T9" fmla="*/ 26 h 52"/>
                      <a:gd name="T10" fmla="*/ 1 w 12"/>
                      <a:gd name="T11" fmla="*/ 24 h 52"/>
                      <a:gd name="T12" fmla="*/ 0 w 12"/>
                      <a:gd name="T13" fmla="*/ 17 h 52"/>
                      <a:gd name="T14" fmla="*/ 1 w 12"/>
                      <a:gd name="T15" fmla="*/ 8 h 52"/>
                      <a:gd name="T16" fmla="*/ 1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2">
                        <a:moveTo>
                          <a:pt x="1" y="0"/>
                        </a:moveTo>
                        <a:lnTo>
                          <a:pt x="8" y="13"/>
                        </a:lnTo>
                        <a:lnTo>
                          <a:pt x="12" y="29"/>
                        </a:lnTo>
                        <a:lnTo>
                          <a:pt x="11" y="44"/>
                        </a:lnTo>
                        <a:lnTo>
                          <a:pt x="6" y="52"/>
                        </a:lnTo>
                        <a:lnTo>
                          <a:pt x="1" y="48"/>
                        </a:lnTo>
                        <a:lnTo>
                          <a:pt x="0" y="33"/>
                        </a:lnTo>
                        <a:lnTo>
                          <a:pt x="1" y="15"/>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91" name="Freeform 36">
                    <a:extLst>
                      <a:ext uri="{FF2B5EF4-FFF2-40B4-BE49-F238E27FC236}">
                        <a16:creationId xmlns:a16="http://schemas.microsoft.com/office/drawing/2014/main" id="{3B6FAF14-62AF-4588-9002-D1CB7D58493C}"/>
                      </a:ext>
                    </a:extLst>
                  </p:cNvPr>
                  <p:cNvSpPr>
                    <a:spLocks/>
                  </p:cNvSpPr>
                  <p:nvPr/>
                </p:nvSpPr>
                <p:spPr bwMode="auto">
                  <a:xfrm>
                    <a:off x="434" y="62"/>
                    <a:ext cx="9" cy="25"/>
                  </a:xfrm>
                  <a:custGeom>
                    <a:avLst/>
                    <a:gdLst>
                      <a:gd name="T0" fmla="*/ 9 w 18"/>
                      <a:gd name="T1" fmla="*/ 0 h 49"/>
                      <a:gd name="T2" fmla="*/ 8 w 18"/>
                      <a:gd name="T3" fmla="*/ 6 h 49"/>
                      <a:gd name="T4" fmla="*/ 7 w 18"/>
                      <a:gd name="T5" fmla="*/ 14 h 49"/>
                      <a:gd name="T6" fmla="*/ 5 w 18"/>
                      <a:gd name="T7" fmla="*/ 21 h 49"/>
                      <a:gd name="T8" fmla="*/ 2 w 18"/>
                      <a:gd name="T9" fmla="*/ 25 h 49"/>
                      <a:gd name="T10" fmla="*/ 0 w 18"/>
                      <a:gd name="T11" fmla="*/ 21 h 49"/>
                      <a:gd name="T12" fmla="*/ 3 w 18"/>
                      <a:gd name="T13" fmla="*/ 14 h 49"/>
                      <a:gd name="T14" fmla="*/ 7 w 18"/>
                      <a:gd name="T15" fmla="*/ 5 h 49"/>
                      <a:gd name="T16" fmla="*/ 9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18" y="0"/>
                        </a:moveTo>
                        <a:lnTo>
                          <a:pt x="16" y="11"/>
                        </a:lnTo>
                        <a:lnTo>
                          <a:pt x="14" y="27"/>
                        </a:lnTo>
                        <a:lnTo>
                          <a:pt x="10" y="42"/>
                        </a:lnTo>
                        <a:lnTo>
                          <a:pt x="3" y="49"/>
                        </a:lnTo>
                        <a:lnTo>
                          <a:pt x="0" y="42"/>
                        </a:lnTo>
                        <a:lnTo>
                          <a:pt x="5" y="27"/>
                        </a:lnTo>
                        <a:lnTo>
                          <a:pt x="13" y="1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92" name="Freeform 37">
                    <a:extLst>
                      <a:ext uri="{FF2B5EF4-FFF2-40B4-BE49-F238E27FC236}">
                        <a16:creationId xmlns:a16="http://schemas.microsoft.com/office/drawing/2014/main" id="{BA95F5A1-47A2-4DF4-8601-0F2DCED466DD}"/>
                      </a:ext>
                    </a:extLst>
                  </p:cNvPr>
                  <p:cNvSpPr>
                    <a:spLocks/>
                  </p:cNvSpPr>
                  <p:nvPr/>
                </p:nvSpPr>
                <p:spPr bwMode="auto">
                  <a:xfrm>
                    <a:off x="462" y="67"/>
                    <a:ext cx="6" cy="24"/>
                  </a:xfrm>
                  <a:custGeom>
                    <a:avLst/>
                    <a:gdLst>
                      <a:gd name="T0" fmla="*/ 0 w 12"/>
                      <a:gd name="T1" fmla="*/ 0 h 47"/>
                      <a:gd name="T2" fmla="*/ 4 w 12"/>
                      <a:gd name="T3" fmla="*/ 4 h 47"/>
                      <a:gd name="T4" fmla="*/ 6 w 12"/>
                      <a:gd name="T5" fmla="*/ 11 h 47"/>
                      <a:gd name="T6" fmla="*/ 6 w 12"/>
                      <a:gd name="T7" fmla="*/ 19 h 47"/>
                      <a:gd name="T8" fmla="*/ 5 w 12"/>
                      <a:gd name="T9" fmla="*/ 24 h 47"/>
                      <a:gd name="T10" fmla="*/ 2 w 12"/>
                      <a:gd name="T11" fmla="*/ 23 h 47"/>
                      <a:gd name="T12" fmla="*/ 2 w 12"/>
                      <a:gd name="T13" fmla="*/ 16 h 47"/>
                      <a:gd name="T14" fmla="*/ 1 w 12"/>
                      <a:gd name="T15" fmla="*/ 7 h 47"/>
                      <a:gd name="T16" fmla="*/ 0 w 12"/>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47">
                        <a:moveTo>
                          <a:pt x="0" y="0"/>
                        </a:moveTo>
                        <a:lnTo>
                          <a:pt x="7" y="7"/>
                        </a:lnTo>
                        <a:lnTo>
                          <a:pt x="11" y="21"/>
                        </a:lnTo>
                        <a:lnTo>
                          <a:pt x="12" y="37"/>
                        </a:lnTo>
                        <a:lnTo>
                          <a:pt x="9" y="47"/>
                        </a:lnTo>
                        <a:lnTo>
                          <a:pt x="4" y="45"/>
                        </a:lnTo>
                        <a:lnTo>
                          <a:pt x="3" y="31"/>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93" name="Freeform 38">
                    <a:extLst>
                      <a:ext uri="{FF2B5EF4-FFF2-40B4-BE49-F238E27FC236}">
                        <a16:creationId xmlns:a16="http://schemas.microsoft.com/office/drawing/2014/main" id="{F9482129-16EA-495C-8FD7-D70E9B7D657A}"/>
                      </a:ext>
                    </a:extLst>
                  </p:cNvPr>
                  <p:cNvSpPr>
                    <a:spLocks/>
                  </p:cNvSpPr>
                  <p:nvPr/>
                </p:nvSpPr>
                <p:spPr bwMode="auto">
                  <a:xfrm>
                    <a:off x="470" y="67"/>
                    <a:ext cx="10" cy="25"/>
                  </a:xfrm>
                  <a:custGeom>
                    <a:avLst/>
                    <a:gdLst>
                      <a:gd name="T0" fmla="*/ 0 w 18"/>
                      <a:gd name="T1" fmla="*/ 0 h 49"/>
                      <a:gd name="T2" fmla="*/ 5 w 18"/>
                      <a:gd name="T3" fmla="*/ 4 h 49"/>
                      <a:gd name="T4" fmla="*/ 8 w 18"/>
                      <a:gd name="T5" fmla="*/ 12 h 49"/>
                      <a:gd name="T6" fmla="*/ 10 w 18"/>
                      <a:gd name="T7" fmla="*/ 20 h 49"/>
                      <a:gd name="T8" fmla="*/ 9 w 18"/>
                      <a:gd name="T9" fmla="*/ 25 h 49"/>
                      <a:gd name="T10" fmla="*/ 6 w 18"/>
                      <a:gd name="T11" fmla="*/ 23 h 49"/>
                      <a:gd name="T12" fmla="*/ 4 w 18"/>
                      <a:gd name="T13" fmla="*/ 17 h 49"/>
                      <a:gd name="T14" fmla="*/ 3 w 18"/>
                      <a:gd name="T15" fmla="*/ 8 h 49"/>
                      <a:gd name="T16" fmla="*/ 0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0" y="0"/>
                        </a:moveTo>
                        <a:lnTo>
                          <a:pt x="9" y="8"/>
                        </a:lnTo>
                        <a:lnTo>
                          <a:pt x="15" y="24"/>
                        </a:lnTo>
                        <a:lnTo>
                          <a:pt x="18" y="40"/>
                        </a:lnTo>
                        <a:lnTo>
                          <a:pt x="16" y="49"/>
                        </a:lnTo>
                        <a:lnTo>
                          <a:pt x="11" y="46"/>
                        </a:lnTo>
                        <a:lnTo>
                          <a:pt x="8" y="33"/>
                        </a:lnTo>
                        <a:lnTo>
                          <a:pt x="5"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94" name="Freeform 39">
                    <a:extLst>
                      <a:ext uri="{FF2B5EF4-FFF2-40B4-BE49-F238E27FC236}">
                        <a16:creationId xmlns:a16="http://schemas.microsoft.com/office/drawing/2014/main" id="{15D073CA-F04B-488B-9955-338841EC4D10}"/>
                      </a:ext>
                    </a:extLst>
                  </p:cNvPr>
                  <p:cNvSpPr>
                    <a:spLocks/>
                  </p:cNvSpPr>
                  <p:nvPr/>
                </p:nvSpPr>
                <p:spPr bwMode="auto">
                  <a:xfrm>
                    <a:off x="478" y="66"/>
                    <a:ext cx="11" cy="23"/>
                  </a:xfrm>
                  <a:custGeom>
                    <a:avLst/>
                    <a:gdLst>
                      <a:gd name="T0" fmla="*/ 0 w 23"/>
                      <a:gd name="T1" fmla="*/ 0 h 46"/>
                      <a:gd name="T2" fmla="*/ 5 w 23"/>
                      <a:gd name="T3" fmla="*/ 5 h 46"/>
                      <a:gd name="T4" fmla="*/ 9 w 23"/>
                      <a:gd name="T5" fmla="*/ 12 h 46"/>
                      <a:gd name="T6" fmla="*/ 11 w 23"/>
                      <a:gd name="T7" fmla="*/ 20 h 46"/>
                      <a:gd name="T8" fmla="*/ 10 w 23"/>
                      <a:gd name="T9" fmla="*/ 23 h 46"/>
                      <a:gd name="T10" fmla="*/ 7 w 23"/>
                      <a:gd name="T11" fmla="*/ 21 h 46"/>
                      <a:gd name="T12" fmla="*/ 5 w 23"/>
                      <a:gd name="T13" fmla="*/ 14 h 46"/>
                      <a:gd name="T14" fmla="*/ 3 w 23"/>
                      <a:gd name="T15" fmla="*/ 6 h 46"/>
                      <a:gd name="T16" fmla="*/ 0 w 23"/>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46">
                        <a:moveTo>
                          <a:pt x="0" y="0"/>
                        </a:moveTo>
                        <a:lnTo>
                          <a:pt x="10" y="9"/>
                        </a:lnTo>
                        <a:lnTo>
                          <a:pt x="18" y="24"/>
                        </a:lnTo>
                        <a:lnTo>
                          <a:pt x="23" y="39"/>
                        </a:lnTo>
                        <a:lnTo>
                          <a:pt x="21" y="46"/>
                        </a:lnTo>
                        <a:lnTo>
                          <a:pt x="15" y="42"/>
                        </a:lnTo>
                        <a:lnTo>
                          <a:pt x="10" y="28"/>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95" name="Freeform 40">
                    <a:extLst>
                      <a:ext uri="{FF2B5EF4-FFF2-40B4-BE49-F238E27FC236}">
                        <a16:creationId xmlns:a16="http://schemas.microsoft.com/office/drawing/2014/main" id="{3D08512F-44D9-43E6-83EB-3C80DBBE2526}"/>
                      </a:ext>
                    </a:extLst>
                  </p:cNvPr>
                  <p:cNvSpPr>
                    <a:spLocks/>
                  </p:cNvSpPr>
                  <p:nvPr/>
                </p:nvSpPr>
                <p:spPr bwMode="auto">
                  <a:xfrm>
                    <a:off x="487" y="63"/>
                    <a:ext cx="17" cy="25"/>
                  </a:xfrm>
                  <a:custGeom>
                    <a:avLst/>
                    <a:gdLst>
                      <a:gd name="T0" fmla="*/ 0 w 35"/>
                      <a:gd name="T1" fmla="*/ 0 h 48"/>
                      <a:gd name="T2" fmla="*/ 3 w 35"/>
                      <a:gd name="T3" fmla="*/ 2 h 48"/>
                      <a:gd name="T4" fmla="*/ 6 w 35"/>
                      <a:gd name="T5" fmla="*/ 6 h 48"/>
                      <a:gd name="T6" fmla="*/ 9 w 35"/>
                      <a:gd name="T7" fmla="*/ 9 h 48"/>
                      <a:gd name="T8" fmla="*/ 12 w 35"/>
                      <a:gd name="T9" fmla="*/ 13 h 48"/>
                      <a:gd name="T10" fmla="*/ 15 w 35"/>
                      <a:gd name="T11" fmla="*/ 17 h 48"/>
                      <a:gd name="T12" fmla="*/ 17 w 35"/>
                      <a:gd name="T13" fmla="*/ 21 h 48"/>
                      <a:gd name="T14" fmla="*/ 17 w 35"/>
                      <a:gd name="T15" fmla="*/ 23 h 48"/>
                      <a:gd name="T16" fmla="*/ 16 w 35"/>
                      <a:gd name="T17" fmla="*/ 25 h 48"/>
                      <a:gd name="T18" fmla="*/ 12 w 35"/>
                      <a:gd name="T19" fmla="*/ 23 h 48"/>
                      <a:gd name="T20" fmla="*/ 7 w 35"/>
                      <a:gd name="T21" fmla="*/ 16 h 48"/>
                      <a:gd name="T22" fmla="*/ 3 w 35"/>
                      <a:gd name="T23" fmla="*/ 7 h 48"/>
                      <a:gd name="T24" fmla="*/ 0 w 35"/>
                      <a:gd name="T25" fmla="*/ 0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48">
                        <a:moveTo>
                          <a:pt x="0" y="0"/>
                        </a:moveTo>
                        <a:lnTo>
                          <a:pt x="6" y="4"/>
                        </a:lnTo>
                        <a:lnTo>
                          <a:pt x="12" y="11"/>
                        </a:lnTo>
                        <a:lnTo>
                          <a:pt x="19" y="18"/>
                        </a:lnTo>
                        <a:lnTo>
                          <a:pt x="25" y="25"/>
                        </a:lnTo>
                        <a:lnTo>
                          <a:pt x="30" y="33"/>
                        </a:lnTo>
                        <a:lnTo>
                          <a:pt x="34" y="40"/>
                        </a:lnTo>
                        <a:lnTo>
                          <a:pt x="35" y="45"/>
                        </a:lnTo>
                        <a:lnTo>
                          <a:pt x="32" y="48"/>
                        </a:lnTo>
                        <a:lnTo>
                          <a:pt x="24" y="45"/>
                        </a:lnTo>
                        <a:lnTo>
                          <a:pt x="15" y="30"/>
                        </a:lnTo>
                        <a:lnTo>
                          <a:pt x="7"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96" name="Freeform 41">
                    <a:extLst>
                      <a:ext uri="{FF2B5EF4-FFF2-40B4-BE49-F238E27FC236}">
                        <a16:creationId xmlns:a16="http://schemas.microsoft.com/office/drawing/2014/main" id="{A3D7EF3D-9707-4656-97A7-CB986172F5FC}"/>
                      </a:ext>
                    </a:extLst>
                  </p:cNvPr>
                  <p:cNvSpPr>
                    <a:spLocks/>
                  </p:cNvSpPr>
                  <p:nvPr/>
                </p:nvSpPr>
                <p:spPr bwMode="auto">
                  <a:xfrm>
                    <a:off x="497" y="59"/>
                    <a:ext cx="22" cy="23"/>
                  </a:xfrm>
                  <a:custGeom>
                    <a:avLst/>
                    <a:gdLst>
                      <a:gd name="T0" fmla="*/ 0 w 45"/>
                      <a:gd name="T1" fmla="*/ 0 h 46"/>
                      <a:gd name="T2" fmla="*/ 3 w 45"/>
                      <a:gd name="T3" fmla="*/ 2 h 46"/>
                      <a:gd name="T4" fmla="*/ 6 w 45"/>
                      <a:gd name="T5" fmla="*/ 5 h 46"/>
                      <a:gd name="T6" fmla="*/ 10 w 45"/>
                      <a:gd name="T7" fmla="*/ 9 h 46"/>
                      <a:gd name="T8" fmla="*/ 15 w 45"/>
                      <a:gd name="T9" fmla="*/ 12 h 46"/>
                      <a:gd name="T10" fmla="*/ 18 w 45"/>
                      <a:gd name="T11" fmla="*/ 16 h 46"/>
                      <a:gd name="T12" fmla="*/ 21 w 45"/>
                      <a:gd name="T13" fmla="*/ 19 h 46"/>
                      <a:gd name="T14" fmla="*/ 22 w 45"/>
                      <a:gd name="T15" fmla="*/ 22 h 46"/>
                      <a:gd name="T16" fmla="*/ 22 w 45"/>
                      <a:gd name="T17" fmla="*/ 23 h 46"/>
                      <a:gd name="T18" fmla="*/ 19 w 45"/>
                      <a:gd name="T19" fmla="*/ 23 h 46"/>
                      <a:gd name="T20" fmla="*/ 16 w 45"/>
                      <a:gd name="T21" fmla="*/ 21 h 46"/>
                      <a:gd name="T22" fmla="*/ 13 w 45"/>
                      <a:gd name="T23" fmla="*/ 17 h 46"/>
                      <a:gd name="T24" fmla="*/ 9 w 45"/>
                      <a:gd name="T25" fmla="*/ 13 h 46"/>
                      <a:gd name="T26" fmla="*/ 7 w 45"/>
                      <a:gd name="T27" fmla="*/ 9 h 46"/>
                      <a:gd name="T28" fmla="*/ 4 w 45"/>
                      <a:gd name="T29" fmla="*/ 5 h 46"/>
                      <a:gd name="T30" fmla="*/ 1 w 45"/>
                      <a:gd name="T31" fmla="*/ 2 h 46"/>
                      <a:gd name="T32" fmla="*/ 0 w 45"/>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6">
                        <a:moveTo>
                          <a:pt x="0" y="0"/>
                        </a:moveTo>
                        <a:lnTo>
                          <a:pt x="6" y="3"/>
                        </a:lnTo>
                        <a:lnTo>
                          <a:pt x="13" y="9"/>
                        </a:lnTo>
                        <a:lnTo>
                          <a:pt x="21" y="17"/>
                        </a:lnTo>
                        <a:lnTo>
                          <a:pt x="30" y="24"/>
                        </a:lnTo>
                        <a:lnTo>
                          <a:pt x="37" y="32"/>
                        </a:lnTo>
                        <a:lnTo>
                          <a:pt x="42" y="38"/>
                        </a:lnTo>
                        <a:lnTo>
                          <a:pt x="45" y="43"/>
                        </a:lnTo>
                        <a:lnTo>
                          <a:pt x="44" y="46"/>
                        </a:lnTo>
                        <a:lnTo>
                          <a:pt x="39" y="46"/>
                        </a:lnTo>
                        <a:lnTo>
                          <a:pt x="33" y="41"/>
                        </a:lnTo>
                        <a:lnTo>
                          <a:pt x="26" y="34"/>
                        </a:lnTo>
                        <a:lnTo>
                          <a:pt x="19" y="26"/>
                        </a:lnTo>
                        <a:lnTo>
                          <a:pt x="14" y="17"/>
                        </a:lnTo>
                        <a:lnTo>
                          <a:pt x="8"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97" name="Freeform 42">
                    <a:extLst>
                      <a:ext uri="{FF2B5EF4-FFF2-40B4-BE49-F238E27FC236}">
                        <a16:creationId xmlns:a16="http://schemas.microsoft.com/office/drawing/2014/main" id="{477B6662-9DFC-41CC-83D7-E27FA3A04051}"/>
                      </a:ext>
                    </a:extLst>
                  </p:cNvPr>
                  <p:cNvSpPr>
                    <a:spLocks/>
                  </p:cNvSpPr>
                  <p:nvPr/>
                </p:nvSpPr>
                <p:spPr bwMode="auto">
                  <a:xfrm>
                    <a:off x="509" y="54"/>
                    <a:ext cx="25" cy="24"/>
                  </a:xfrm>
                  <a:custGeom>
                    <a:avLst/>
                    <a:gdLst>
                      <a:gd name="T0" fmla="*/ 0 w 51"/>
                      <a:gd name="T1" fmla="*/ 0 h 49"/>
                      <a:gd name="T2" fmla="*/ 3 w 51"/>
                      <a:gd name="T3" fmla="*/ 2 h 49"/>
                      <a:gd name="T4" fmla="*/ 7 w 51"/>
                      <a:gd name="T5" fmla="*/ 4 h 49"/>
                      <a:gd name="T6" fmla="*/ 11 w 51"/>
                      <a:gd name="T7" fmla="*/ 7 h 49"/>
                      <a:gd name="T8" fmla="*/ 16 w 51"/>
                      <a:gd name="T9" fmla="*/ 11 h 49"/>
                      <a:gd name="T10" fmla="*/ 21 w 51"/>
                      <a:gd name="T11" fmla="*/ 15 h 49"/>
                      <a:gd name="T12" fmla="*/ 23 w 51"/>
                      <a:gd name="T13" fmla="*/ 19 h 49"/>
                      <a:gd name="T14" fmla="*/ 25 w 51"/>
                      <a:gd name="T15" fmla="*/ 22 h 49"/>
                      <a:gd name="T16" fmla="*/ 25 w 51"/>
                      <a:gd name="T17" fmla="*/ 24 h 49"/>
                      <a:gd name="T18" fmla="*/ 22 w 51"/>
                      <a:gd name="T19" fmla="*/ 24 h 49"/>
                      <a:gd name="T20" fmla="*/ 19 w 51"/>
                      <a:gd name="T21" fmla="*/ 22 h 49"/>
                      <a:gd name="T22" fmla="*/ 16 w 51"/>
                      <a:gd name="T23" fmla="*/ 19 h 49"/>
                      <a:gd name="T24" fmla="*/ 12 w 51"/>
                      <a:gd name="T25" fmla="*/ 14 h 49"/>
                      <a:gd name="T26" fmla="*/ 8 w 51"/>
                      <a:gd name="T27" fmla="*/ 10 h 49"/>
                      <a:gd name="T28" fmla="*/ 5 w 51"/>
                      <a:gd name="T29" fmla="*/ 6 h 49"/>
                      <a:gd name="T30" fmla="*/ 2 w 51"/>
                      <a:gd name="T31" fmla="*/ 2 h 49"/>
                      <a:gd name="T32" fmla="*/ 0 w 51"/>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9">
                        <a:moveTo>
                          <a:pt x="0" y="0"/>
                        </a:moveTo>
                        <a:lnTo>
                          <a:pt x="6" y="4"/>
                        </a:lnTo>
                        <a:lnTo>
                          <a:pt x="14" y="8"/>
                        </a:lnTo>
                        <a:lnTo>
                          <a:pt x="23" y="15"/>
                        </a:lnTo>
                        <a:lnTo>
                          <a:pt x="32" y="23"/>
                        </a:lnTo>
                        <a:lnTo>
                          <a:pt x="42" y="31"/>
                        </a:lnTo>
                        <a:lnTo>
                          <a:pt x="47" y="38"/>
                        </a:lnTo>
                        <a:lnTo>
                          <a:pt x="51" y="44"/>
                        </a:lnTo>
                        <a:lnTo>
                          <a:pt x="50" y="49"/>
                        </a:lnTo>
                        <a:lnTo>
                          <a:pt x="45" y="49"/>
                        </a:lnTo>
                        <a:lnTo>
                          <a:pt x="39" y="45"/>
                        </a:lnTo>
                        <a:lnTo>
                          <a:pt x="32" y="38"/>
                        </a:lnTo>
                        <a:lnTo>
                          <a:pt x="25" y="29"/>
                        </a:lnTo>
                        <a:lnTo>
                          <a:pt x="17" y="20"/>
                        </a:lnTo>
                        <a:lnTo>
                          <a:pt x="10" y="12"/>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98" name="Freeform 43">
                    <a:extLst>
                      <a:ext uri="{FF2B5EF4-FFF2-40B4-BE49-F238E27FC236}">
                        <a16:creationId xmlns:a16="http://schemas.microsoft.com/office/drawing/2014/main" id="{BBAF2E5F-A7EF-499D-9813-D3D9994C3D75}"/>
                      </a:ext>
                    </a:extLst>
                  </p:cNvPr>
                  <p:cNvSpPr>
                    <a:spLocks/>
                  </p:cNvSpPr>
                  <p:nvPr/>
                </p:nvSpPr>
                <p:spPr bwMode="auto">
                  <a:xfrm>
                    <a:off x="518" y="48"/>
                    <a:ext cx="28" cy="22"/>
                  </a:xfrm>
                  <a:custGeom>
                    <a:avLst/>
                    <a:gdLst>
                      <a:gd name="T0" fmla="*/ 0 w 58"/>
                      <a:gd name="T1" fmla="*/ 0 h 44"/>
                      <a:gd name="T2" fmla="*/ 3 w 58"/>
                      <a:gd name="T3" fmla="*/ 1 h 44"/>
                      <a:gd name="T4" fmla="*/ 8 w 58"/>
                      <a:gd name="T5" fmla="*/ 3 h 44"/>
                      <a:gd name="T6" fmla="*/ 13 w 58"/>
                      <a:gd name="T7" fmla="*/ 5 h 44"/>
                      <a:gd name="T8" fmla="*/ 17 w 58"/>
                      <a:gd name="T9" fmla="*/ 8 h 44"/>
                      <a:gd name="T10" fmla="*/ 21 w 58"/>
                      <a:gd name="T11" fmla="*/ 11 h 44"/>
                      <a:gd name="T12" fmla="*/ 25 w 58"/>
                      <a:gd name="T13" fmla="*/ 14 h 44"/>
                      <a:gd name="T14" fmla="*/ 27 w 58"/>
                      <a:gd name="T15" fmla="*/ 18 h 44"/>
                      <a:gd name="T16" fmla="*/ 28 w 58"/>
                      <a:gd name="T17" fmla="*/ 21 h 44"/>
                      <a:gd name="T18" fmla="*/ 27 w 58"/>
                      <a:gd name="T19" fmla="*/ 22 h 44"/>
                      <a:gd name="T20" fmla="*/ 25 w 58"/>
                      <a:gd name="T21" fmla="*/ 21 h 44"/>
                      <a:gd name="T22" fmla="*/ 20 w 58"/>
                      <a:gd name="T23" fmla="*/ 18 h 44"/>
                      <a:gd name="T24" fmla="*/ 16 w 58"/>
                      <a:gd name="T25" fmla="*/ 14 h 44"/>
                      <a:gd name="T26" fmla="*/ 11 w 58"/>
                      <a:gd name="T27" fmla="*/ 10 h 44"/>
                      <a:gd name="T28" fmla="*/ 6 w 58"/>
                      <a:gd name="T29" fmla="*/ 6 h 44"/>
                      <a:gd name="T30" fmla="*/ 2 w 58"/>
                      <a:gd name="T31" fmla="*/ 2 h 44"/>
                      <a:gd name="T32" fmla="*/ 0 w 58"/>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44">
                        <a:moveTo>
                          <a:pt x="0" y="0"/>
                        </a:moveTo>
                        <a:lnTo>
                          <a:pt x="7" y="2"/>
                        </a:lnTo>
                        <a:lnTo>
                          <a:pt x="16" y="5"/>
                        </a:lnTo>
                        <a:lnTo>
                          <a:pt x="26" y="10"/>
                        </a:lnTo>
                        <a:lnTo>
                          <a:pt x="35" y="15"/>
                        </a:lnTo>
                        <a:lnTo>
                          <a:pt x="44" y="22"/>
                        </a:lnTo>
                        <a:lnTo>
                          <a:pt x="51" y="27"/>
                        </a:lnTo>
                        <a:lnTo>
                          <a:pt x="56" y="35"/>
                        </a:lnTo>
                        <a:lnTo>
                          <a:pt x="58" y="42"/>
                        </a:lnTo>
                        <a:lnTo>
                          <a:pt x="56" y="44"/>
                        </a:lnTo>
                        <a:lnTo>
                          <a:pt x="51" y="41"/>
                        </a:lnTo>
                        <a:lnTo>
                          <a:pt x="42" y="35"/>
                        </a:lnTo>
                        <a:lnTo>
                          <a:pt x="33" y="27"/>
                        </a:lnTo>
                        <a:lnTo>
                          <a:pt x="22" y="19"/>
                        </a:lnTo>
                        <a:lnTo>
                          <a:pt x="13" y="11"/>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99" name="Freeform 44">
                    <a:extLst>
                      <a:ext uri="{FF2B5EF4-FFF2-40B4-BE49-F238E27FC236}">
                        <a16:creationId xmlns:a16="http://schemas.microsoft.com/office/drawing/2014/main" id="{2AA24A81-EDEE-4C8B-B8C6-D8C5531E2030}"/>
                      </a:ext>
                    </a:extLst>
                  </p:cNvPr>
                  <p:cNvSpPr>
                    <a:spLocks/>
                  </p:cNvSpPr>
                  <p:nvPr/>
                </p:nvSpPr>
                <p:spPr bwMode="auto">
                  <a:xfrm>
                    <a:off x="525" y="44"/>
                    <a:ext cx="30" cy="10"/>
                  </a:xfrm>
                  <a:custGeom>
                    <a:avLst/>
                    <a:gdLst>
                      <a:gd name="T0" fmla="*/ 30 w 61"/>
                      <a:gd name="T1" fmla="*/ 10 h 20"/>
                      <a:gd name="T2" fmla="*/ 29 w 61"/>
                      <a:gd name="T3" fmla="*/ 10 h 20"/>
                      <a:gd name="T4" fmla="*/ 26 w 61"/>
                      <a:gd name="T5" fmla="*/ 10 h 20"/>
                      <a:gd name="T6" fmla="*/ 22 w 61"/>
                      <a:gd name="T7" fmla="*/ 9 h 20"/>
                      <a:gd name="T8" fmla="*/ 17 w 61"/>
                      <a:gd name="T9" fmla="*/ 7 h 20"/>
                      <a:gd name="T10" fmla="*/ 12 w 61"/>
                      <a:gd name="T11" fmla="*/ 5 h 20"/>
                      <a:gd name="T12" fmla="*/ 7 w 61"/>
                      <a:gd name="T13" fmla="*/ 4 h 20"/>
                      <a:gd name="T14" fmla="*/ 3 w 61"/>
                      <a:gd name="T15" fmla="*/ 2 h 20"/>
                      <a:gd name="T16" fmla="*/ 0 w 61"/>
                      <a:gd name="T17" fmla="*/ 1 h 20"/>
                      <a:gd name="T18" fmla="*/ 4 w 61"/>
                      <a:gd name="T19" fmla="*/ 0 h 20"/>
                      <a:gd name="T20" fmla="*/ 8 w 61"/>
                      <a:gd name="T21" fmla="*/ 0 h 20"/>
                      <a:gd name="T22" fmla="*/ 14 w 61"/>
                      <a:gd name="T23" fmla="*/ 1 h 20"/>
                      <a:gd name="T24" fmla="*/ 19 w 61"/>
                      <a:gd name="T25" fmla="*/ 2 h 20"/>
                      <a:gd name="T26" fmla="*/ 25 w 61"/>
                      <a:gd name="T27" fmla="*/ 3 h 20"/>
                      <a:gd name="T28" fmla="*/ 28 w 61"/>
                      <a:gd name="T29" fmla="*/ 5 h 20"/>
                      <a:gd name="T30" fmla="*/ 30 w 61"/>
                      <a:gd name="T31" fmla="*/ 8 h 20"/>
                      <a:gd name="T32" fmla="*/ 30 w 61"/>
                      <a:gd name="T33" fmla="*/ 1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19"/>
                        </a:moveTo>
                        <a:lnTo>
                          <a:pt x="59" y="20"/>
                        </a:lnTo>
                        <a:lnTo>
                          <a:pt x="52" y="19"/>
                        </a:lnTo>
                        <a:lnTo>
                          <a:pt x="44" y="17"/>
                        </a:lnTo>
                        <a:lnTo>
                          <a:pt x="35" y="13"/>
                        </a:lnTo>
                        <a:lnTo>
                          <a:pt x="24" y="10"/>
                        </a:lnTo>
                        <a:lnTo>
                          <a:pt x="15" y="7"/>
                        </a:lnTo>
                        <a:lnTo>
                          <a:pt x="6" y="3"/>
                        </a:lnTo>
                        <a:lnTo>
                          <a:pt x="0" y="2"/>
                        </a:lnTo>
                        <a:lnTo>
                          <a:pt x="8" y="0"/>
                        </a:lnTo>
                        <a:lnTo>
                          <a:pt x="17" y="0"/>
                        </a:lnTo>
                        <a:lnTo>
                          <a:pt x="29" y="1"/>
                        </a:lnTo>
                        <a:lnTo>
                          <a:pt x="39" y="3"/>
                        </a:lnTo>
                        <a:lnTo>
                          <a:pt x="50" y="5"/>
                        </a:lnTo>
                        <a:lnTo>
                          <a:pt x="57" y="10"/>
                        </a:lnTo>
                        <a:lnTo>
                          <a:pt x="61" y="15"/>
                        </a:lnTo>
                        <a:lnTo>
                          <a:pt x="61"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00" name="Freeform 45">
                    <a:extLst>
                      <a:ext uri="{FF2B5EF4-FFF2-40B4-BE49-F238E27FC236}">
                        <a16:creationId xmlns:a16="http://schemas.microsoft.com/office/drawing/2014/main" id="{B0E30965-8D43-44A7-97DE-98E9168A73CD}"/>
                      </a:ext>
                    </a:extLst>
                  </p:cNvPr>
                  <p:cNvSpPr>
                    <a:spLocks/>
                  </p:cNvSpPr>
                  <p:nvPr/>
                </p:nvSpPr>
                <p:spPr bwMode="auto">
                  <a:xfrm>
                    <a:off x="534" y="35"/>
                    <a:ext cx="30" cy="9"/>
                  </a:xfrm>
                  <a:custGeom>
                    <a:avLst/>
                    <a:gdLst>
                      <a:gd name="T0" fmla="*/ 30 w 61"/>
                      <a:gd name="T1" fmla="*/ 9 h 20"/>
                      <a:gd name="T2" fmla="*/ 28 w 61"/>
                      <a:gd name="T3" fmla="*/ 9 h 20"/>
                      <a:gd name="T4" fmla="*/ 25 w 61"/>
                      <a:gd name="T5" fmla="*/ 9 h 20"/>
                      <a:gd name="T6" fmla="*/ 21 w 61"/>
                      <a:gd name="T7" fmla="*/ 7 h 20"/>
                      <a:gd name="T8" fmla="*/ 16 w 61"/>
                      <a:gd name="T9" fmla="*/ 6 h 20"/>
                      <a:gd name="T10" fmla="*/ 11 w 61"/>
                      <a:gd name="T11" fmla="*/ 5 h 20"/>
                      <a:gd name="T12" fmla="*/ 6 w 61"/>
                      <a:gd name="T13" fmla="*/ 3 h 20"/>
                      <a:gd name="T14" fmla="*/ 2 w 61"/>
                      <a:gd name="T15" fmla="*/ 2 h 20"/>
                      <a:gd name="T16" fmla="*/ 0 w 61"/>
                      <a:gd name="T17" fmla="*/ 1 h 20"/>
                      <a:gd name="T18" fmla="*/ 4 w 61"/>
                      <a:gd name="T19" fmla="*/ 0 h 20"/>
                      <a:gd name="T20" fmla="*/ 9 w 61"/>
                      <a:gd name="T21" fmla="*/ 0 h 20"/>
                      <a:gd name="T22" fmla="*/ 14 w 61"/>
                      <a:gd name="T23" fmla="*/ 0 h 20"/>
                      <a:gd name="T24" fmla="*/ 19 w 61"/>
                      <a:gd name="T25" fmla="*/ 2 h 20"/>
                      <a:gd name="T26" fmla="*/ 24 w 61"/>
                      <a:gd name="T27" fmla="*/ 3 h 20"/>
                      <a:gd name="T28" fmla="*/ 28 w 61"/>
                      <a:gd name="T29" fmla="*/ 5 h 20"/>
                      <a:gd name="T30" fmla="*/ 30 w 61"/>
                      <a:gd name="T31" fmla="*/ 7 h 20"/>
                      <a:gd name="T32" fmla="*/ 30 w 6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20"/>
                        </a:moveTo>
                        <a:lnTo>
                          <a:pt x="57" y="20"/>
                        </a:lnTo>
                        <a:lnTo>
                          <a:pt x="51" y="19"/>
                        </a:lnTo>
                        <a:lnTo>
                          <a:pt x="42" y="16"/>
                        </a:lnTo>
                        <a:lnTo>
                          <a:pt x="33" y="14"/>
                        </a:lnTo>
                        <a:lnTo>
                          <a:pt x="23" y="11"/>
                        </a:lnTo>
                        <a:lnTo>
                          <a:pt x="13" y="7"/>
                        </a:lnTo>
                        <a:lnTo>
                          <a:pt x="5" y="5"/>
                        </a:lnTo>
                        <a:lnTo>
                          <a:pt x="0" y="2"/>
                        </a:lnTo>
                        <a:lnTo>
                          <a:pt x="8" y="0"/>
                        </a:lnTo>
                        <a:lnTo>
                          <a:pt x="18" y="0"/>
                        </a:lnTo>
                        <a:lnTo>
                          <a:pt x="28" y="1"/>
                        </a:lnTo>
                        <a:lnTo>
                          <a:pt x="39" y="4"/>
                        </a:lnTo>
                        <a:lnTo>
                          <a:pt x="49" y="6"/>
                        </a:lnTo>
                        <a:lnTo>
                          <a:pt x="56" y="11"/>
                        </a:lnTo>
                        <a:lnTo>
                          <a:pt x="61" y="15"/>
                        </a:lnTo>
                        <a:lnTo>
                          <a:pt x="6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01" name="Freeform 46">
                    <a:extLst>
                      <a:ext uri="{FF2B5EF4-FFF2-40B4-BE49-F238E27FC236}">
                        <a16:creationId xmlns:a16="http://schemas.microsoft.com/office/drawing/2014/main" id="{DCFAFFDE-12EE-4D22-B7EC-5945305F9678}"/>
                      </a:ext>
                    </a:extLst>
                  </p:cNvPr>
                  <p:cNvSpPr>
                    <a:spLocks/>
                  </p:cNvSpPr>
                  <p:nvPr/>
                </p:nvSpPr>
                <p:spPr bwMode="auto">
                  <a:xfrm>
                    <a:off x="508" y="54"/>
                    <a:ext cx="147" cy="40"/>
                  </a:xfrm>
                  <a:custGeom>
                    <a:avLst/>
                    <a:gdLst>
                      <a:gd name="T0" fmla="*/ 2 w 293"/>
                      <a:gd name="T1" fmla="*/ 35 h 81"/>
                      <a:gd name="T2" fmla="*/ 1 w 293"/>
                      <a:gd name="T3" fmla="*/ 36 h 81"/>
                      <a:gd name="T4" fmla="*/ 1 w 293"/>
                      <a:gd name="T5" fmla="*/ 37 h 81"/>
                      <a:gd name="T6" fmla="*/ 1 w 293"/>
                      <a:gd name="T7" fmla="*/ 39 h 81"/>
                      <a:gd name="T8" fmla="*/ 0 w 293"/>
                      <a:gd name="T9" fmla="*/ 40 h 81"/>
                      <a:gd name="T10" fmla="*/ 10 w 293"/>
                      <a:gd name="T11" fmla="*/ 33 h 81"/>
                      <a:gd name="T12" fmla="*/ 21 w 293"/>
                      <a:gd name="T13" fmla="*/ 28 h 81"/>
                      <a:gd name="T14" fmla="*/ 32 w 293"/>
                      <a:gd name="T15" fmla="*/ 23 h 81"/>
                      <a:gd name="T16" fmla="*/ 42 w 293"/>
                      <a:gd name="T17" fmla="*/ 18 h 81"/>
                      <a:gd name="T18" fmla="*/ 53 w 293"/>
                      <a:gd name="T19" fmla="*/ 15 h 81"/>
                      <a:gd name="T20" fmla="*/ 62 w 293"/>
                      <a:gd name="T21" fmla="*/ 12 h 81"/>
                      <a:gd name="T22" fmla="*/ 72 w 293"/>
                      <a:gd name="T23" fmla="*/ 10 h 81"/>
                      <a:gd name="T24" fmla="*/ 81 w 293"/>
                      <a:gd name="T25" fmla="*/ 7 h 81"/>
                      <a:gd name="T26" fmla="*/ 91 w 293"/>
                      <a:gd name="T27" fmla="*/ 6 h 81"/>
                      <a:gd name="T28" fmla="*/ 100 w 293"/>
                      <a:gd name="T29" fmla="*/ 5 h 81"/>
                      <a:gd name="T30" fmla="*/ 108 w 293"/>
                      <a:gd name="T31" fmla="*/ 4 h 81"/>
                      <a:gd name="T32" fmla="*/ 117 w 293"/>
                      <a:gd name="T33" fmla="*/ 3 h 81"/>
                      <a:gd name="T34" fmla="*/ 125 w 293"/>
                      <a:gd name="T35" fmla="*/ 3 h 81"/>
                      <a:gd name="T36" fmla="*/ 133 w 293"/>
                      <a:gd name="T37" fmla="*/ 3 h 81"/>
                      <a:gd name="T38" fmla="*/ 140 w 293"/>
                      <a:gd name="T39" fmla="*/ 3 h 81"/>
                      <a:gd name="T40" fmla="*/ 147 w 293"/>
                      <a:gd name="T41" fmla="*/ 2 h 81"/>
                      <a:gd name="T42" fmla="*/ 142 w 293"/>
                      <a:gd name="T43" fmla="*/ 1 h 81"/>
                      <a:gd name="T44" fmla="*/ 136 w 293"/>
                      <a:gd name="T45" fmla="*/ 0 h 81"/>
                      <a:gd name="T46" fmla="*/ 129 w 293"/>
                      <a:gd name="T47" fmla="*/ 0 h 81"/>
                      <a:gd name="T48" fmla="*/ 120 w 293"/>
                      <a:gd name="T49" fmla="*/ 0 h 81"/>
                      <a:gd name="T50" fmla="*/ 111 w 293"/>
                      <a:gd name="T51" fmla="*/ 0 h 81"/>
                      <a:gd name="T52" fmla="*/ 101 w 293"/>
                      <a:gd name="T53" fmla="*/ 1 h 81"/>
                      <a:gd name="T54" fmla="*/ 90 w 293"/>
                      <a:gd name="T55" fmla="*/ 2 h 81"/>
                      <a:gd name="T56" fmla="*/ 79 w 293"/>
                      <a:gd name="T57" fmla="*/ 4 h 81"/>
                      <a:gd name="T58" fmla="*/ 67 w 293"/>
                      <a:gd name="T59" fmla="*/ 6 h 81"/>
                      <a:gd name="T60" fmla="*/ 57 w 293"/>
                      <a:gd name="T61" fmla="*/ 9 h 81"/>
                      <a:gd name="T62" fmla="*/ 46 w 293"/>
                      <a:gd name="T63" fmla="*/ 11 h 81"/>
                      <a:gd name="T64" fmla="*/ 35 w 293"/>
                      <a:gd name="T65" fmla="*/ 15 h 81"/>
                      <a:gd name="T66" fmla="*/ 25 w 293"/>
                      <a:gd name="T67" fmla="*/ 19 h 81"/>
                      <a:gd name="T68" fmla="*/ 16 w 293"/>
                      <a:gd name="T69" fmla="*/ 24 h 81"/>
                      <a:gd name="T70" fmla="*/ 9 w 293"/>
                      <a:gd name="T71" fmla="*/ 29 h 81"/>
                      <a:gd name="T72" fmla="*/ 2 w 293"/>
                      <a:gd name="T73" fmla="*/ 35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3" h="81">
                        <a:moveTo>
                          <a:pt x="3" y="71"/>
                        </a:moveTo>
                        <a:lnTo>
                          <a:pt x="2" y="73"/>
                        </a:lnTo>
                        <a:lnTo>
                          <a:pt x="1" y="75"/>
                        </a:lnTo>
                        <a:lnTo>
                          <a:pt x="1" y="79"/>
                        </a:lnTo>
                        <a:lnTo>
                          <a:pt x="0" y="81"/>
                        </a:lnTo>
                        <a:lnTo>
                          <a:pt x="20" y="67"/>
                        </a:lnTo>
                        <a:lnTo>
                          <a:pt x="42" y="56"/>
                        </a:lnTo>
                        <a:lnTo>
                          <a:pt x="63" y="46"/>
                        </a:lnTo>
                        <a:lnTo>
                          <a:pt x="84" y="37"/>
                        </a:lnTo>
                        <a:lnTo>
                          <a:pt x="105" y="30"/>
                        </a:lnTo>
                        <a:lnTo>
                          <a:pt x="124" y="24"/>
                        </a:lnTo>
                        <a:lnTo>
                          <a:pt x="144" y="20"/>
                        </a:lnTo>
                        <a:lnTo>
                          <a:pt x="162" y="15"/>
                        </a:lnTo>
                        <a:lnTo>
                          <a:pt x="182" y="13"/>
                        </a:lnTo>
                        <a:lnTo>
                          <a:pt x="199" y="11"/>
                        </a:lnTo>
                        <a:lnTo>
                          <a:pt x="216" y="8"/>
                        </a:lnTo>
                        <a:lnTo>
                          <a:pt x="234" y="7"/>
                        </a:lnTo>
                        <a:lnTo>
                          <a:pt x="250" y="7"/>
                        </a:lnTo>
                        <a:lnTo>
                          <a:pt x="265" y="6"/>
                        </a:lnTo>
                        <a:lnTo>
                          <a:pt x="280" y="6"/>
                        </a:lnTo>
                        <a:lnTo>
                          <a:pt x="293" y="5"/>
                        </a:lnTo>
                        <a:lnTo>
                          <a:pt x="284" y="3"/>
                        </a:lnTo>
                        <a:lnTo>
                          <a:pt x="272" y="1"/>
                        </a:lnTo>
                        <a:lnTo>
                          <a:pt x="258" y="0"/>
                        </a:lnTo>
                        <a:lnTo>
                          <a:pt x="240" y="0"/>
                        </a:lnTo>
                        <a:lnTo>
                          <a:pt x="221" y="0"/>
                        </a:lnTo>
                        <a:lnTo>
                          <a:pt x="201" y="3"/>
                        </a:lnTo>
                        <a:lnTo>
                          <a:pt x="179" y="5"/>
                        </a:lnTo>
                        <a:lnTo>
                          <a:pt x="158" y="8"/>
                        </a:lnTo>
                        <a:lnTo>
                          <a:pt x="134" y="12"/>
                        </a:lnTo>
                        <a:lnTo>
                          <a:pt x="113" y="18"/>
                        </a:lnTo>
                        <a:lnTo>
                          <a:pt x="91" y="23"/>
                        </a:lnTo>
                        <a:lnTo>
                          <a:pt x="70" y="30"/>
                        </a:lnTo>
                        <a:lnTo>
                          <a:pt x="50" y="39"/>
                        </a:lnTo>
                        <a:lnTo>
                          <a:pt x="32" y="49"/>
                        </a:lnTo>
                        <a:lnTo>
                          <a:pt x="17" y="59"/>
                        </a:lnTo>
                        <a:lnTo>
                          <a:pt x="3"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02" name="Freeform 47">
                    <a:extLst>
                      <a:ext uri="{FF2B5EF4-FFF2-40B4-BE49-F238E27FC236}">
                        <a16:creationId xmlns:a16="http://schemas.microsoft.com/office/drawing/2014/main" id="{AB8E5D64-42C1-461D-A3BF-B0B6F6EFCE8C}"/>
                      </a:ext>
                    </a:extLst>
                  </p:cNvPr>
                  <p:cNvSpPr>
                    <a:spLocks/>
                  </p:cNvSpPr>
                  <p:nvPr/>
                </p:nvSpPr>
                <p:spPr bwMode="auto">
                  <a:xfrm>
                    <a:off x="624" y="56"/>
                    <a:ext cx="23" cy="21"/>
                  </a:xfrm>
                  <a:custGeom>
                    <a:avLst/>
                    <a:gdLst>
                      <a:gd name="T0" fmla="*/ 22 w 45"/>
                      <a:gd name="T1" fmla="*/ 21 h 41"/>
                      <a:gd name="T2" fmla="*/ 23 w 45"/>
                      <a:gd name="T3" fmla="*/ 20 h 41"/>
                      <a:gd name="T4" fmla="*/ 22 w 45"/>
                      <a:gd name="T5" fmla="*/ 17 h 41"/>
                      <a:gd name="T6" fmla="*/ 21 w 45"/>
                      <a:gd name="T7" fmla="*/ 14 h 41"/>
                      <a:gd name="T8" fmla="*/ 18 w 45"/>
                      <a:gd name="T9" fmla="*/ 11 h 41"/>
                      <a:gd name="T10" fmla="*/ 14 w 45"/>
                      <a:gd name="T11" fmla="*/ 7 h 41"/>
                      <a:gd name="T12" fmla="*/ 10 w 45"/>
                      <a:gd name="T13" fmla="*/ 4 h 41"/>
                      <a:gd name="T14" fmla="*/ 6 w 45"/>
                      <a:gd name="T15" fmla="*/ 1 h 41"/>
                      <a:gd name="T16" fmla="*/ 0 w 45"/>
                      <a:gd name="T17" fmla="*/ 0 h 41"/>
                      <a:gd name="T18" fmla="*/ 3 w 45"/>
                      <a:gd name="T19" fmla="*/ 2 h 41"/>
                      <a:gd name="T20" fmla="*/ 6 w 45"/>
                      <a:gd name="T21" fmla="*/ 5 h 41"/>
                      <a:gd name="T22" fmla="*/ 10 w 45"/>
                      <a:gd name="T23" fmla="*/ 9 h 41"/>
                      <a:gd name="T24" fmla="*/ 13 w 45"/>
                      <a:gd name="T25" fmla="*/ 13 h 41"/>
                      <a:gd name="T26" fmla="*/ 16 w 45"/>
                      <a:gd name="T27" fmla="*/ 16 h 41"/>
                      <a:gd name="T28" fmla="*/ 19 w 45"/>
                      <a:gd name="T29" fmla="*/ 19 h 41"/>
                      <a:gd name="T30" fmla="*/ 21 w 45"/>
                      <a:gd name="T31" fmla="*/ 21 h 41"/>
                      <a:gd name="T32" fmla="*/ 22 w 45"/>
                      <a:gd name="T33" fmla="*/ 2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1">
                        <a:moveTo>
                          <a:pt x="44" y="41"/>
                        </a:moveTo>
                        <a:lnTo>
                          <a:pt x="45" y="39"/>
                        </a:lnTo>
                        <a:lnTo>
                          <a:pt x="44" y="34"/>
                        </a:lnTo>
                        <a:lnTo>
                          <a:pt x="41" y="28"/>
                        </a:lnTo>
                        <a:lnTo>
                          <a:pt x="35" y="21"/>
                        </a:lnTo>
                        <a:lnTo>
                          <a:pt x="28" y="14"/>
                        </a:lnTo>
                        <a:lnTo>
                          <a:pt x="20" y="7"/>
                        </a:lnTo>
                        <a:lnTo>
                          <a:pt x="11" y="2"/>
                        </a:lnTo>
                        <a:lnTo>
                          <a:pt x="0" y="0"/>
                        </a:lnTo>
                        <a:lnTo>
                          <a:pt x="6" y="4"/>
                        </a:lnTo>
                        <a:lnTo>
                          <a:pt x="12" y="10"/>
                        </a:lnTo>
                        <a:lnTo>
                          <a:pt x="19" y="17"/>
                        </a:lnTo>
                        <a:lnTo>
                          <a:pt x="25" y="25"/>
                        </a:lnTo>
                        <a:lnTo>
                          <a:pt x="31" y="32"/>
                        </a:lnTo>
                        <a:lnTo>
                          <a:pt x="37" y="38"/>
                        </a:lnTo>
                        <a:lnTo>
                          <a:pt x="41" y="41"/>
                        </a:lnTo>
                        <a:lnTo>
                          <a:pt x="44"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03" name="Freeform 48">
                    <a:extLst>
                      <a:ext uri="{FF2B5EF4-FFF2-40B4-BE49-F238E27FC236}">
                        <a16:creationId xmlns:a16="http://schemas.microsoft.com/office/drawing/2014/main" id="{38D8AA9A-A762-462D-AD8A-2CB71D2250A4}"/>
                      </a:ext>
                    </a:extLst>
                  </p:cNvPr>
                  <p:cNvSpPr>
                    <a:spLocks/>
                  </p:cNvSpPr>
                  <p:nvPr/>
                </p:nvSpPr>
                <p:spPr bwMode="auto">
                  <a:xfrm>
                    <a:off x="597" y="56"/>
                    <a:ext cx="29" cy="24"/>
                  </a:xfrm>
                  <a:custGeom>
                    <a:avLst/>
                    <a:gdLst>
                      <a:gd name="T0" fmla="*/ 29 w 59"/>
                      <a:gd name="T1" fmla="*/ 24 h 47"/>
                      <a:gd name="T2" fmla="*/ 29 w 59"/>
                      <a:gd name="T3" fmla="*/ 22 h 47"/>
                      <a:gd name="T4" fmla="*/ 28 w 59"/>
                      <a:gd name="T5" fmla="*/ 20 h 47"/>
                      <a:gd name="T6" fmla="*/ 25 w 59"/>
                      <a:gd name="T7" fmla="*/ 16 h 47"/>
                      <a:gd name="T8" fmla="*/ 21 w 59"/>
                      <a:gd name="T9" fmla="*/ 12 h 47"/>
                      <a:gd name="T10" fmla="*/ 17 w 59"/>
                      <a:gd name="T11" fmla="*/ 8 h 47"/>
                      <a:gd name="T12" fmla="*/ 11 w 59"/>
                      <a:gd name="T13" fmla="*/ 4 h 47"/>
                      <a:gd name="T14" fmla="*/ 6 w 59"/>
                      <a:gd name="T15" fmla="*/ 1 h 47"/>
                      <a:gd name="T16" fmla="*/ 0 w 59"/>
                      <a:gd name="T17" fmla="*/ 0 h 47"/>
                      <a:gd name="T18" fmla="*/ 2 w 59"/>
                      <a:gd name="T19" fmla="*/ 2 h 47"/>
                      <a:gd name="T20" fmla="*/ 6 w 59"/>
                      <a:gd name="T21" fmla="*/ 5 h 47"/>
                      <a:gd name="T22" fmla="*/ 10 w 59"/>
                      <a:gd name="T23" fmla="*/ 9 h 47"/>
                      <a:gd name="T24" fmla="*/ 14 w 59"/>
                      <a:gd name="T25" fmla="*/ 14 h 47"/>
                      <a:gd name="T26" fmla="*/ 18 w 59"/>
                      <a:gd name="T27" fmla="*/ 18 h 47"/>
                      <a:gd name="T28" fmla="*/ 23 w 59"/>
                      <a:gd name="T29" fmla="*/ 22 h 47"/>
                      <a:gd name="T30" fmla="*/ 26 w 59"/>
                      <a:gd name="T31" fmla="*/ 24 h 47"/>
                      <a:gd name="T32" fmla="*/ 29 w 59"/>
                      <a:gd name="T33" fmla="*/ 24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7">
                        <a:moveTo>
                          <a:pt x="58" y="47"/>
                        </a:moveTo>
                        <a:lnTo>
                          <a:pt x="59" y="44"/>
                        </a:lnTo>
                        <a:lnTo>
                          <a:pt x="57" y="39"/>
                        </a:lnTo>
                        <a:lnTo>
                          <a:pt x="51" y="31"/>
                        </a:lnTo>
                        <a:lnTo>
                          <a:pt x="43" y="23"/>
                        </a:lnTo>
                        <a:lnTo>
                          <a:pt x="34" y="15"/>
                        </a:lnTo>
                        <a:lnTo>
                          <a:pt x="22" y="8"/>
                        </a:lnTo>
                        <a:lnTo>
                          <a:pt x="12" y="2"/>
                        </a:lnTo>
                        <a:lnTo>
                          <a:pt x="0" y="0"/>
                        </a:lnTo>
                        <a:lnTo>
                          <a:pt x="5" y="3"/>
                        </a:lnTo>
                        <a:lnTo>
                          <a:pt x="12" y="10"/>
                        </a:lnTo>
                        <a:lnTo>
                          <a:pt x="20" y="18"/>
                        </a:lnTo>
                        <a:lnTo>
                          <a:pt x="29" y="27"/>
                        </a:lnTo>
                        <a:lnTo>
                          <a:pt x="37" y="36"/>
                        </a:lnTo>
                        <a:lnTo>
                          <a:pt x="46" y="43"/>
                        </a:lnTo>
                        <a:lnTo>
                          <a:pt x="53" y="47"/>
                        </a:lnTo>
                        <a:lnTo>
                          <a:pt x="58"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04" name="Freeform 49">
                    <a:extLst>
                      <a:ext uri="{FF2B5EF4-FFF2-40B4-BE49-F238E27FC236}">
                        <a16:creationId xmlns:a16="http://schemas.microsoft.com/office/drawing/2014/main" id="{C5BB40B7-B2C1-42FB-BC2A-CD589D7CB68D}"/>
                      </a:ext>
                    </a:extLst>
                  </p:cNvPr>
                  <p:cNvSpPr>
                    <a:spLocks/>
                  </p:cNvSpPr>
                  <p:nvPr/>
                </p:nvSpPr>
                <p:spPr bwMode="auto">
                  <a:xfrm>
                    <a:off x="584" y="59"/>
                    <a:ext cx="26" cy="27"/>
                  </a:xfrm>
                  <a:custGeom>
                    <a:avLst/>
                    <a:gdLst>
                      <a:gd name="T0" fmla="*/ 25 w 52"/>
                      <a:gd name="T1" fmla="*/ 27 h 54"/>
                      <a:gd name="T2" fmla="*/ 26 w 52"/>
                      <a:gd name="T3" fmla="*/ 25 h 54"/>
                      <a:gd name="T4" fmla="*/ 25 w 52"/>
                      <a:gd name="T5" fmla="*/ 22 h 54"/>
                      <a:gd name="T6" fmla="*/ 23 w 52"/>
                      <a:gd name="T7" fmla="*/ 17 h 54"/>
                      <a:gd name="T8" fmla="*/ 19 w 52"/>
                      <a:gd name="T9" fmla="*/ 13 h 54"/>
                      <a:gd name="T10" fmla="*/ 15 w 52"/>
                      <a:gd name="T11" fmla="*/ 8 h 54"/>
                      <a:gd name="T12" fmla="*/ 10 w 52"/>
                      <a:gd name="T13" fmla="*/ 4 h 54"/>
                      <a:gd name="T14" fmla="*/ 5 w 52"/>
                      <a:gd name="T15" fmla="*/ 1 h 54"/>
                      <a:gd name="T16" fmla="*/ 0 w 52"/>
                      <a:gd name="T17" fmla="*/ 0 h 54"/>
                      <a:gd name="T18" fmla="*/ 2 w 52"/>
                      <a:gd name="T19" fmla="*/ 2 h 54"/>
                      <a:gd name="T20" fmla="*/ 5 w 52"/>
                      <a:gd name="T21" fmla="*/ 6 h 54"/>
                      <a:gd name="T22" fmla="*/ 8 w 52"/>
                      <a:gd name="T23" fmla="*/ 11 h 54"/>
                      <a:gd name="T24" fmla="*/ 12 w 52"/>
                      <a:gd name="T25" fmla="*/ 15 h 54"/>
                      <a:gd name="T26" fmla="*/ 16 w 52"/>
                      <a:gd name="T27" fmla="*/ 20 h 54"/>
                      <a:gd name="T28" fmla="*/ 20 w 52"/>
                      <a:gd name="T29" fmla="*/ 24 h 54"/>
                      <a:gd name="T30" fmla="*/ 24 w 52"/>
                      <a:gd name="T31" fmla="*/ 27 h 54"/>
                      <a:gd name="T32" fmla="*/ 25 w 52"/>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4">
                        <a:moveTo>
                          <a:pt x="50" y="54"/>
                        </a:moveTo>
                        <a:lnTo>
                          <a:pt x="52" y="50"/>
                        </a:lnTo>
                        <a:lnTo>
                          <a:pt x="50" y="44"/>
                        </a:lnTo>
                        <a:lnTo>
                          <a:pt x="45" y="34"/>
                        </a:lnTo>
                        <a:lnTo>
                          <a:pt x="38" y="25"/>
                        </a:lnTo>
                        <a:lnTo>
                          <a:pt x="30" y="16"/>
                        </a:lnTo>
                        <a:lnTo>
                          <a:pt x="19" y="8"/>
                        </a:lnTo>
                        <a:lnTo>
                          <a:pt x="10" y="2"/>
                        </a:lnTo>
                        <a:lnTo>
                          <a:pt x="0" y="0"/>
                        </a:lnTo>
                        <a:lnTo>
                          <a:pt x="3" y="4"/>
                        </a:lnTo>
                        <a:lnTo>
                          <a:pt x="9" y="11"/>
                        </a:lnTo>
                        <a:lnTo>
                          <a:pt x="16" y="21"/>
                        </a:lnTo>
                        <a:lnTo>
                          <a:pt x="24" y="30"/>
                        </a:lnTo>
                        <a:lnTo>
                          <a:pt x="32" y="40"/>
                        </a:lnTo>
                        <a:lnTo>
                          <a:pt x="40" y="48"/>
                        </a:lnTo>
                        <a:lnTo>
                          <a:pt x="47" y="53"/>
                        </a:lnTo>
                        <a:lnTo>
                          <a:pt x="5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05" name="Freeform 50">
                    <a:extLst>
                      <a:ext uri="{FF2B5EF4-FFF2-40B4-BE49-F238E27FC236}">
                        <a16:creationId xmlns:a16="http://schemas.microsoft.com/office/drawing/2014/main" id="{EE38B56B-89F0-4EF2-94CF-C628FA121D44}"/>
                      </a:ext>
                    </a:extLst>
                  </p:cNvPr>
                  <p:cNvSpPr>
                    <a:spLocks/>
                  </p:cNvSpPr>
                  <p:nvPr/>
                </p:nvSpPr>
                <p:spPr bwMode="auto">
                  <a:xfrm>
                    <a:off x="559" y="64"/>
                    <a:ext cx="23" cy="25"/>
                  </a:xfrm>
                  <a:custGeom>
                    <a:avLst/>
                    <a:gdLst>
                      <a:gd name="T0" fmla="*/ 22 w 45"/>
                      <a:gd name="T1" fmla="*/ 25 h 51"/>
                      <a:gd name="T2" fmla="*/ 23 w 45"/>
                      <a:gd name="T3" fmla="*/ 23 h 51"/>
                      <a:gd name="T4" fmla="*/ 22 w 45"/>
                      <a:gd name="T5" fmla="*/ 20 h 51"/>
                      <a:gd name="T6" fmla="*/ 19 w 45"/>
                      <a:gd name="T7" fmla="*/ 16 h 51"/>
                      <a:gd name="T8" fmla="*/ 16 w 45"/>
                      <a:gd name="T9" fmla="*/ 12 h 51"/>
                      <a:gd name="T10" fmla="*/ 12 w 45"/>
                      <a:gd name="T11" fmla="*/ 7 h 51"/>
                      <a:gd name="T12" fmla="*/ 8 w 45"/>
                      <a:gd name="T13" fmla="*/ 3 h 51"/>
                      <a:gd name="T14" fmla="*/ 4 w 45"/>
                      <a:gd name="T15" fmla="*/ 1 h 51"/>
                      <a:gd name="T16" fmla="*/ 0 w 45"/>
                      <a:gd name="T17" fmla="*/ 0 h 51"/>
                      <a:gd name="T18" fmla="*/ 2 w 45"/>
                      <a:gd name="T19" fmla="*/ 2 h 51"/>
                      <a:gd name="T20" fmla="*/ 4 w 45"/>
                      <a:gd name="T21" fmla="*/ 6 h 51"/>
                      <a:gd name="T22" fmla="*/ 7 w 45"/>
                      <a:gd name="T23" fmla="*/ 10 h 51"/>
                      <a:gd name="T24" fmla="*/ 11 w 45"/>
                      <a:gd name="T25" fmla="*/ 15 h 51"/>
                      <a:gd name="T26" fmla="*/ 14 w 45"/>
                      <a:gd name="T27" fmla="*/ 19 h 51"/>
                      <a:gd name="T28" fmla="*/ 17 w 45"/>
                      <a:gd name="T29" fmla="*/ 23 h 51"/>
                      <a:gd name="T30" fmla="*/ 20 w 45"/>
                      <a:gd name="T31" fmla="*/ 25 h 51"/>
                      <a:gd name="T32" fmla="*/ 22 w 45"/>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1">
                        <a:moveTo>
                          <a:pt x="44" y="51"/>
                        </a:moveTo>
                        <a:lnTo>
                          <a:pt x="45" y="47"/>
                        </a:lnTo>
                        <a:lnTo>
                          <a:pt x="43" y="41"/>
                        </a:lnTo>
                        <a:lnTo>
                          <a:pt x="38" y="33"/>
                        </a:lnTo>
                        <a:lnTo>
                          <a:pt x="31" y="24"/>
                        </a:lnTo>
                        <a:lnTo>
                          <a:pt x="24" y="15"/>
                        </a:lnTo>
                        <a:lnTo>
                          <a:pt x="16" y="7"/>
                        </a:lnTo>
                        <a:lnTo>
                          <a:pt x="7" y="2"/>
                        </a:lnTo>
                        <a:lnTo>
                          <a:pt x="0" y="0"/>
                        </a:lnTo>
                        <a:lnTo>
                          <a:pt x="4" y="5"/>
                        </a:lnTo>
                        <a:lnTo>
                          <a:pt x="8" y="12"/>
                        </a:lnTo>
                        <a:lnTo>
                          <a:pt x="14" y="21"/>
                        </a:lnTo>
                        <a:lnTo>
                          <a:pt x="21" y="30"/>
                        </a:lnTo>
                        <a:lnTo>
                          <a:pt x="27" y="39"/>
                        </a:lnTo>
                        <a:lnTo>
                          <a:pt x="34" y="46"/>
                        </a:lnTo>
                        <a:lnTo>
                          <a:pt x="39" y="51"/>
                        </a:lnTo>
                        <a:lnTo>
                          <a:pt x="44"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06" name="Freeform 51">
                    <a:extLst>
                      <a:ext uri="{FF2B5EF4-FFF2-40B4-BE49-F238E27FC236}">
                        <a16:creationId xmlns:a16="http://schemas.microsoft.com/office/drawing/2014/main" id="{88598CBD-EED9-4732-917D-17C6E0482754}"/>
                      </a:ext>
                    </a:extLst>
                  </p:cNvPr>
                  <p:cNvSpPr>
                    <a:spLocks/>
                  </p:cNvSpPr>
                  <p:nvPr/>
                </p:nvSpPr>
                <p:spPr bwMode="auto">
                  <a:xfrm>
                    <a:off x="549" y="68"/>
                    <a:ext cx="16" cy="23"/>
                  </a:xfrm>
                  <a:custGeom>
                    <a:avLst/>
                    <a:gdLst>
                      <a:gd name="T0" fmla="*/ 15 w 32"/>
                      <a:gd name="T1" fmla="*/ 23 h 46"/>
                      <a:gd name="T2" fmla="*/ 16 w 32"/>
                      <a:gd name="T3" fmla="*/ 22 h 46"/>
                      <a:gd name="T4" fmla="*/ 16 w 32"/>
                      <a:gd name="T5" fmla="*/ 19 h 46"/>
                      <a:gd name="T6" fmla="*/ 16 w 32"/>
                      <a:gd name="T7" fmla="*/ 16 h 46"/>
                      <a:gd name="T8" fmla="*/ 14 w 32"/>
                      <a:gd name="T9" fmla="*/ 12 h 46"/>
                      <a:gd name="T10" fmla="*/ 12 w 32"/>
                      <a:gd name="T11" fmla="*/ 8 h 46"/>
                      <a:gd name="T12" fmla="*/ 9 w 32"/>
                      <a:gd name="T13" fmla="*/ 5 h 46"/>
                      <a:gd name="T14" fmla="*/ 5 w 32"/>
                      <a:gd name="T15" fmla="*/ 2 h 46"/>
                      <a:gd name="T16" fmla="*/ 0 w 32"/>
                      <a:gd name="T17" fmla="*/ 0 h 46"/>
                      <a:gd name="T18" fmla="*/ 3 w 32"/>
                      <a:gd name="T19" fmla="*/ 6 h 46"/>
                      <a:gd name="T20" fmla="*/ 7 w 32"/>
                      <a:gd name="T21" fmla="*/ 14 h 46"/>
                      <a:gd name="T22" fmla="*/ 12 w 32"/>
                      <a:gd name="T23" fmla="*/ 21 h 46"/>
                      <a:gd name="T24" fmla="*/ 15 w 32"/>
                      <a:gd name="T25" fmla="*/ 23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46">
                        <a:moveTo>
                          <a:pt x="29" y="46"/>
                        </a:moveTo>
                        <a:lnTo>
                          <a:pt x="32" y="44"/>
                        </a:lnTo>
                        <a:lnTo>
                          <a:pt x="32" y="38"/>
                        </a:lnTo>
                        <a:lnTo>
                          <a:pt x="31" y="31"/>
                        </a:lnTo>
                        <a:lnTo>
                          <a:pt x="27" y="23"/>
                        </a:lnTo>
                        <a:lnTo>
                          <a:pt x="23" y="16"/>
                        </a:lnTo>
                        <a:lnTo>
                          <a:pt x="17" y="9"/>
                        </a:lnTo>
                        <a:lnTo>
                          <a:pt x="9" y="4"/>
                        </a:lnTo>
                        <a:lnTo>
                          <a:pt x="0" y="0"/>
                        </a:lnTo>
                        <a:lnTo>
                          <a:pt x="6" y="12"/>
                        </a:lnTo>
                        <a:lnTo>
                          <a:pt x="14" y="28"/>
                        </a:lnTo>
                        <a:lnTo>
                          <a:pt x="23" y="42"/>
                        </a:lnTo>
                        <a:lnTo>
                          <a:pt x="29"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07" name="Freeform 52">
                    <a:extLst>
                      <a:ext uri="{FF2B5EF4-FFF2-40B4-BE49-F238E27FC236}">
                        <a16:creationId xmlns:a16="http://schemas.microsoft.com/office/drawing/2014/main" id="{3C74E7E6-7083-4A65-BEDD-4001DE8C2D19}"/>
                      </a:ext>
                    </a:extLst>
                  </p:cNvPr>
                  <p:cNvSpPr>
                    <a:spLocks/>
                  </p:cNvSpPr>
                  <p:nvPr/>
                </p:nvSpPr>
                <p:spPr bwMode="auto">
                  <a:xfrm>
                    <a:off x="526" y="79"/>
                    <a:ext cx="13" cy="17"/>
                  </a:xfrm>
                  <a:custGeom>
                    <a:avLst/>
                    <a:gdLst>
                      <a:gd name="T0" fmla="*/ 12 w 25"/>
                      <a:gd name="T1" fmla="*/ 17 h 35"/>
                      <a:gd name="T2" fmla="*/ 13 w 25"/>
                      <a:gd name="T3" fmla="*/ 14 h 35"/>
                      <a:gd name="T4" fmla="*/ 10 w 25"/>
                      <a:gd name="T5" fmla="*/ 7 h 35"/>
                      <a:gd name="T6" fmla="*/ 5 w 25"/>
                      <a:gd name="T7" fmla="*/ 2 h 35"/>
                      <a:gd name="T8" fmla="*/ 0 w 25"/>
                      <a:gd name="T9" fmla="*/ 0 h 35"/>
                      <a:gd name="T10" fmla="*/ 2 w 25"/>
                      <a:gd name="T11" fmla="*/ 4 h 35"/>
                      <a:gd name="T12" fmla="*/ 5 w 25"/>
                      <a:gd name="T13" fmla="*/ 10 h 35"/>
                      <a:gd name="T14" fmla="*/ 9 w 25"/>
                      <a:gd name="T15" fmla="*/ 15 h 35"/>
                      <a:gd name="T16" fmla="*/ 12 w 25"/>
                      <a:gd name="T17" fmla="*/ 1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5">
                        <a:moveTo>
                          <a:pt x="23" y="35"/>
                        </a:moveTo>
                        <a:lnTo>
                          <a:pt x="25" y="28"/>
                        </a:lnTo>
                        <a:lnTo>
                          <a:pt x="19" y="15"/>
                        </a:lnTo>
                        <a:lnTo>
                          <a:pt x="9" y="5"/>
                        </a:lnTo>
                        <a:lnTo>
                          <a:pt x="0" y="0"/>
                        </a:lnTo>
                        <a:lnTo>
                          <a:pt x="4" y="8"/>
                        </a:lnTo>
                        <a:lnTo>
                          <a:pt x="10" y="20"/>
                        </a:lnTo>
                        <a:lnTo>
                          <a:pt x="17" y="30"/>
                        </a:lnTo>
                        <a:lnTo>
                          <a:pt x="23"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08" name="Freeform 53">
                    <a:extLst>
                      <a:ext uri="{FF2B5EF4-FFF2-40B4-BE49-F238E27FC236}">
                        <a16:creationId xmlns:a16="http://schemas.microsoft.com/office/drawing/2014/main" id="{D27ABF97-5B72-4D1D-8D8A-BA38E76FCA88}"/>
                      </a:ext>
                    </a:extLst>
                  </p:cNvPr>
                  <p:cNvSpPr>
                    <a:spLocks/>
                  </p:cNvSpPr>
                  <p:nvPr/>
                </p:nvSpPr>
                <p:spPr bwMode="auto">
                  <a:xfrm>
                    <a:off x="517" y="84"/>
                    <a:ext cx="9" cy="12"/>
                  </a:xfrm>
                  <a:custGeom>
                    <a:avLst/>
                    <a:gdLst>
                      <a:gd name="T0" fmla="*/ 9 w 18"/>
                      <a:gd name="T1" fmla="*/ 12 h 24"/>
                      <a:gd name="T2" fmla="*/ 9 w 18"/>
                      <a:gd name="T3" fmla="*/ 8 h 24"/>
                      <a:gd name="T4" fmla="*/ 8 w 18"/>
                      <a:gd name="T5" fmla="*/ 4 h 24"/>
                      <a:gd name="T6" fmla="*/ 5 w 18"/>
                      <a:gd name="T7" fmla="*/ 0 h 24"/>
                      <a:gd name="T8" fmla="*/ 0 w 18"/>
                      <a:gd name="T9" fmla="*/ 1 h 24"/>
                      <a:gd name="T10" fmla="*/ 4 w 18"/>
                      <a:gd name="T11" fmla="*/ 3 h 24"/>
                      <a:gd name="T12" fmla="*/ 5 w 18"/>
                      <a:gd name="T13" fmla="*/ 8 h 24"/>
                      <a:gd name="T14" fmla="*/ 7 w 18"/>
                      <a:gd name="T15" fmla="*/ 12 h 24"/>
                      <a:gd name="T16" fmla="*/ 9 w 18"/>
                      <a:gd name="T17" fmla="*/ 1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4">
                        <a:moveTo>
                          <a:pt x="17" y="23"/>
                        </a:moveTo>
                        <a:lnTo>
                          <a:pt x="18" y="16"/>
                        </a:lnTo>
                        <a:lnTo>
                          <a:pt x="15" y="7"/>
                        </a:lnTo>
                        <a:lnTo>
                          <a:pt x="9" y="0"/>
                        </a:lnTo>
                        <a:lnTo>
                          <a:pt x="0" y="1"/>
                        </a:lnTo>
                        <a:lnTo>
                          <a:pt x="7" y="6"/>
                        </a:lnTo>
                        <a:lnTo>
                          <a:pt x="10" y="15"/>
                        </a:lnTo>
                        <a:lnTo>
                          <a:pt x="14" y="24"/>
                        </a:lnTo>
                        <a:lnTo>
                          <a:pt x="17"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09" name="Freeform 54">
                    <a:extLst>
                      <a:ext uri="{FF2B5EF4-FFF2-40B4-BE49-F238E27FC236}">
                        <a16:creationId xmlns:a16="http://schemas.microsoft.com/office/drawing/2014/main" id="{451E1342-196C-4607-BB30-2ADDF52F07F5}"/>
                      </a:ext>
                    </a:extLst>
                  </p:cNvPr>
                  <p:cNvSpPr>
                    <a:spLocks/>
                  </p:cNvSpPr>
                  <p:nvPr/>
                </p:nvSpPr>
                <p:spPr bwMode="auto">
                  <a:xfrm>
                    <a:off x="610" y="56"/>
                    <a:ext cx="26" cy="22"/>
                  </a:xfrm>
                  <a:custGeom>
                    <a:avLst/>
                    <a:gdLst>
                      <a:gd name="T0" fmla="*/ 25 w 51"/>
                      <a:gd name="T1" fmla="*/ 22 h 45"/>
                      <a:gd name="T2" fmla="*/ 26 w 51"/>
                      <a:gd name="T3" fmla="*/ 20 h 45"/>
                      <a:gd name="T4" fmla="*/ 25 w 51"/>
                      <a:gd name="T5" fmla="*/ 18 h 45"/>
                      <a:gd name="T6" fmla="*/ 23 w 51"/>
                      <a:gd name="T7" fmla="*/ 15 h 45"/>
                      <a:gd name="T8" fmla="*/ 20 w 51"/>
                      <a:gd name="T9" fmla="*/ 11 h 45"/>
                      <a:gd name="T10" fmla="*/ 16 w 51"/>
                      <a:gd name="T11" fmla="*/ 7 h 45"/>
                      <a:gd name="T12" fmla="*/ 11 w 51"/>
                      <a:gd name="T13" fmla="*/ 4 h 45"/>
                      <a:gd name="T14" fmla="*/ 5 w 51"/>
                      <a:gd name="T15" fmla="*/ 1 h 45"/>
                      <a:gd name="T16" fmla="*/ 0 w 51"/>
                      <a:gd name="T17" fmla="*/ 0 h 45"/>
                      <a:gd name="T18" fmla="*/ 2 w 51"/>
                      <a:gd name="T19" fmla="*/ 1 h 45"/>
                      <a:gd name="T20" fmla="*/ 5 w 51"/>
                      <a:gd name="T21" fmla="*/ 4 h 45"/>
                      <a:gd name="T22" fmla="*/ 9 w 51"/>
                      <a:gd name="T23" fmla="*/ 8 h 45"/>
                      <a:gd name="T24" fmla="*/ 13 w 51"/>
                      <a:gd name="T25" fmla="*/ 12 h 45"/>
                      <a:gd name="T26" fmla="*/ 17 w 51"/>
                      <a:gd name="T27" fmla="*/ 16 h 45"/>
                      <a:gd name="T28" fmla="*/ 20 w 51"/>
                      <a:gd name="T29" fmla="*/ 20 h 45"/>
                      <a:gd name="T30" fmla="*/ 23 w 51"/>
                      <a:gd name="T31" fmla="*/ 22 h 45"/>
                      <a:gd name="T32" fmla="*/ 25 w 51"/>
                      <a:gd name="T33" fmla="*/ 2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0" y="45"/>
                        </a:moveTo>
                        <a:lnTo>
                          <a:pt x="51" y="41"/>
                        </a:lnTo>
                        <a:lnTo>
                          <a:pt x="50" y="37"/>
                        </a:lnTo>
                        <a:lnTo>
                          <a:pt x="46" y="30"/>
                        </a:lnTo>
                        <a:lnTo>
                          <a:pt x="39" y="22"/>
                        </a:lnTo>
                        <a:lnTo>
                          <a:pt x="31" y="15"/>
                        </a:lnTo>
                        <a:lnTo>
                          <a:pt x="21" y="8"/>
                        </a:lnTo>
                        <a:lnTo>
                          <a:pt x="10" y="2"/>
                        </a:lnTo>
                        <a:lnTo>
                          <a:pt x="0" y="0"/>
                        </a:lnTo>
                        <a:lnTo>
                          <a:pt x="4" y="3"/>
                        </a:lnTo>
                        <a:lnTo>
                          <a:pt x="10" y="9"/>
                        </a:lnTo>
                        <a:lnTo>
                          <a:pt x="17" y="17"/>
                        </a:lnTo>
                        <a:lnTo>
                          <a:pt x="25" y="25"/>
                        </a:lnTo>
                        <a:lnTo>
                          <a:pt x="33" y="33"/>
                        </a:lnTo>
                        <a:lnTo>
                          <a:pt x="40" y="40"/>
                        </a:lnTo>
                        <a:lnTo>
                          <a:pt x="46" y="45"/>
                        </a:lnTo>
                        <a:lnTo>
                          <a:pt x="5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10" name="Freeform 55">
                    <a:extLst>
                      <a:ext uri="{FF2B5EF4-FFF2-40B4-BE49-F238E27FC236}">
                        <a16:creationId xmlns:a16="http://schemas.microsoft.com/office/drawing/2014/main" id="{389EA3D7-2FF1-4933-936B-A275D871FA39}"/>
                      </a:ext>
                    </a:extLst>
                  </p:cNvPr>
                  <p:cNvSpPr>
                    <a:spLocks/>
                  </p:cNvSpPr>
                  <p:nvPr/>
                </p:nvSpPr>
                <p:spPr bwMode="auto">
                  <a:xfrm>
                    <a:off x="637" y="55"/>
                    <a:ext cx="20" cy="18"/>
                  </a:xfrm>
                  <a:custGeom>
                    <a:avLst/>
                    <a:gdLst>
                      <a:gd name="T0" fmla="*/ 20 w 40"/>
                      <a:gd name="T1" fmla="*/ 18 h 35"/>
                      <a:gd name="T2" fmla="*/ 20 w 40"/>
                      <a:gd name="T3" fmla="*/ 17 h 35"/>
                      <a:gd name="T4" fmla="*/ 20 w 40"/>
                      <a:gd name="T5" fmla="*/ 15 h 35"/>
                      <a:gd name="T6" fmla="*/ 19 w 40"/>
                      <a:gd name="T7" fmla="*/ 12 h 35"/>
                      <a:gd name="T8" fmla="*/ 17 w 40"/>
                      <a:gd name="T9" fmla="*/ 9 h 35"/>
                      <a:gd name="T10" fmla="*/ 13 w 40"/>
                      <a:gd name="T11" fmla="*/ 6 h 35"/>
                      <a:gd name="T12" fmla="*/ 10 w 40"/>
                      <a:gd name="T13" fmla="*/ 3 h 35"/>
                      <a:gd name="T14" fmla="*/ 5 w 40"/>
                      <a:gd name="T15" fmla="*/ 1 h 35"/>
                      <a:gd name="T16" fmla="*/ 0 w 40"/>
                      <a:gd name="T17" fmla="*/ 0 h 35"/>
                      <a:gd name="T18" fmla="*/ 2 w 40"/>
                      <a:gd name="T19" fmla="*/ 2 h 35"/>
                      <a:gd name="T20" fmla="*/ 5 w 40"/>
                      <a:gd name="T21" fmla="*/ 5 h 35"/>
                      <a:gd name="T22" fmla="*/ 8 w 40"/>
                      <a:gd name="T23" fmla="*/ 8 h 35"/>
                      <a:gd name="T24" fmla="*/ 11 w 40"/>
                      <a:gd name="T25" fmla="*/ 12 h 35"/>
                      <a:gd name="T26" fmla="*/ 14 w 40"/>
                      <a:gd name="T27" fmla="*/ 14 h 35"/>
                      <a:gd name="T28" fmla="*/ 16 w 40"/>
                      <a:gd name="T29" fmla="*/ 17 h 35"/>
                      <a:gd name="T30" fmla="*/ 19 w 40"/>
                      <a:gd name="T31" fmla="*/ 18 h 35"/>
                      <a:gd name="T32" fmla="*/ 20 w 40"/>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5">
                        <a:moveTo>
                          <a:pt x="39" y="35"/>
                        </a:moveTo>
                        <a:lnTo>
                          <a:pt x="40" y="33"/>
                        </a:lnTo>
                        <a:lnTo>
                          <a:pt x="40" y="30"/>
                        </a:lnTo>
                        <a:lnTo>
                          <a:pt x="37" y="24"/>
                        </a:lnTo>
                        <a:lnTo>
                          <a:pt x="33" y="18"/>
                        </a:lnTo>
                        <a:lnTo>
                          <a:pt x="26" y="12"/>
                        </a:lnTo>
                        <a:lnTo>
                          <a:pt x="19" y="6"/>
                        </a:lnTo>
                        <a:lnTo>
                          <a:pt x="10" y="2"/>
                        </a:lnTo>
                        <a:lnTo>
                          <a:pt x="0" y="0"/>
                        </a:lnTo>
                        <a:lnTo>
                          <a:pt x="4" y="4"/>
                        </a:lnTo>
                        <a:lnTo>
                          <a:pt x="10" y="10"/>
                        </a:lnTo>
                        <a:lnTo>
                          <a:pt x="16" y="16"/>
                        </a:lnTo>
                        <a:lnTo>
                          <a:pt x="22" y="23"/>
                        </a:lnTo>
                        <a:lnTo>
                          <a:pt x="27" y="28"/>
                        </a:lnTo>
                        <a:lnTo>
                          <a:pt x="32" y="33"/>
                        </a:lnTo>
                        <a:lnTo>
                          <a:pt x="37" y="35"/>
                        </a:lnTo>
                        <a:lnTo>
                          <a:pt x="39"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11" name="Freeform 56">
                    <a:extLst>
                      <a:ext uri="{FF2B5EF4-FFF2-40B4-BE49-F238E27FC236}">
                        <a16:creationId xmlns:a16="http://schemas.microsoft.com/office/drawing/2014/main" id="{2F1BD972-DF90-48F0-BD0D-3BE10BFE14C3}"/>
                      </a:ext>
                    </a:extLst>
                  </p:cNvPr>
                  <p:cNvSpPr>
                    <a:spLocks/>
                  </p:cNvSpPr>
                  <p:nvPr/>
                </p:nvSpPr>
                <p:spPr bwMode="auto">
                  <a:xfrm>
                    <a:off x="569" y="61"/>
                    <a:ext cx="23" cy="24"/>
                  </a:xfrm>
                  <a:custGeom>
                    <a:avLst/>
                    <a:gdLst>
                      <a:gd name="T0" fmla="*/ 22 w 45"/>
                      <a:gd name="T1" fmla="*/ 24 h 50"/>
                      <a:gd name="T2" fmla="*/ 23 w 45"/>
                      <a:gd name="T3" fmla="*/ 23 h 50"/>
                      <a:gd name="T4" fmla="*/ 22 w 45"/>
                      <a:gd name="T5" fmla="*/ 19 h 50"/>
                      <a:gd name="T6" fmla="*/ 19 w 45"/>
                      <a:gd name="T7" fmla="*/ 16 h 50"/>
                      <a:gd name="T8" fmla="*/ 16 w 45"/>
                      <a:gd name="T9" fmla="*/ 12 h 50"/>
                      <a:gd name="T10" fmla="*/ 12 w 45"/>
                      <a:gd name="T11" fmla="*/ 7 h 50"/>
                      <a:gd name="T12" fmla="*/ 8 w 45"/>
                      <a:gd name="T13" fmla="*/ 3 h 50"/>
                      <a:gd name="T14" fmla="*/ 4 w 45"/>
                      <a:gd name="T15" fmla="*/ 1 h 50"/>
                      <a:gd name="T16" fmla="*/ 0 w 45"/>
                      <a:gd name="T17" fmla="*/ 0 h 50"/>
                      <a:gd name="T18" fmla="*/ 2 w 45"/>
                      <a:gd name="T19" fmla="*/ 2 h 50"/>
                      <a:gd name="T20" fmla="*/ 4 w 45"/>
                      <a:gd name="T21" fmla="*/ 6 h 50"/>
                      <a:gd name="T22" fmla="*/ 7 w 45"/>
                      <a:gd name="T23" fmla="*/ 10 h 50"/>
                      <a:gd name="T24" fmla="*/ 11 w 45"/>
                      <a:gd name="T25" fmla="*/ 14 h 50"/>
                      <a:gd name="T26" fmla="*/ 13 w 45"/>
                      <a:gd name="T27" fmla="*/ 18 h 50"/>
                      <a:gd name="T28" fmla="*/ 17 w 45"/>
                      <a:gd name="T29" fmla="*/ 22 h 50"/>
                      <a:gd name="T30" fmla="*/ 20 w 45"/>
                      <a:gd name="T31" fmla="*/ 24 h 50"/>
                      <a:gd name="T32" fmla="*/ 22 w 45"/>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0">
                        <a:moveTo>
                          <a:pt x="44" y="50"/>
                        </a:moveTo>
                        <a:lnTo>
                          <a:pt x="45" y="47"/>
                        </a:lnTo>
                        <a:lnTo>
                          <a:pt x="43" y="40"/>
                        </a:lnTo>
                        <a:lnTo>
                          <a:pt x="38" y="33"/>
                        </a:lnTo>
                        <a:lnTo>
                          <a:pt x="31" y="24"/>
                        </a:lnTo>
                        <a:lnTo>
                          <a:pt x="24" y="15"/>
                        </a:lnTo>
                        <a:lnTo>
                          <a:pt x="16" y="7"/>
                        </a:lnTo>
                        <a:lnTo>
                          <a:pt x="7" y="2"/>
                        </a:lnTo>
                        <a:lnTo>
                          <a:pt x="0" y="0"/>
                        </a:lnTo>
                        <a:lnTo>
                          <a:pt x="3" y="5"/>
                        </a:lnTo>
                        <a:lnTo>
                          <a:pt x="8" y="12"/>
                        </a:lnTo>
                        <a:lnTo>
                          <a:pt x="14" y="21"/>
                        </a:lnTo>
                        <a:lnTo>
                          <a:pt x="21" y="30"/>
                        </a:lnTo>
                        <a:lnTo>
                          <a:pt x="26" y="38"/>
                        </a:lnTo>
                        <a:lnTo>
                          <a:pt x="33" y="45"/>
                        </a:lnTo>
                        <a:lnTo>
                          <a:pt x="39" y="50"/>
                        </a:lnTo>
                        <a:lnTo>
                          <a:pt x="44"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12" name="Freeform 57">
                    <a:extLst>
                      <a:ext uri="{FF2B5EF4-FFF2-40B4-BE49-F238E27FC236}">
                        <a16:creationId xmlns:a16="http://schemas.microsoft.com/office/drawing/2014/main" id="{AA2725DE-E956-4972-9B3D-F1FB77D4422B}"/>
                      </a:ext>
                    </a:extLst>
                  </p:cNvPr>
                  <p:cNvSpPr>
                    <a:spLocks/>
                  </p:cNvSpPr>
                  <p:nvPr/>
                </p:nvSpPr>
                <p:spPr bwMode="auto">
                  <a:xfrm>
                    <a:off x="537" y="73"/>
                    <a:ext cx="17" cy="20"/>
                  </a:xfrm>
                  <a:custGeom>
                    <a:avLst/>
                    <a:gdLst>
                      <a:gd name="T0" fmla="*/ 16 w 34"/>
                      <a:gd name="T1" fmla="*/ 20 h 42"/>
                      <a:gd name="T2" fmla="*/ 17 w 34"/>
                      <a:gd name="T3" fmla="*/ 19 h 42"/>
                      <a:gd name="T4" fmla="*/ 17 w 34"/>
                      <a:gd name="T5" fmla="*/ 16 h 42"/>
                      <a:gd name="T6" fmla="*/ 15 w 34"/>
                      <a:gd name="T7" fmla="*/ 13 h 42"/>
                      <a:gd name="T8" fmla="*/ 12 w 34"/>
                      <a:gd name="T9" fmla="*/ 9 h 42"/>
                      <a:gd name="T10" fmla="*/ 9 w 34"/>
                      <a:gd name="T11" fmla="*/ 6 h 42"/>
                      <a:gd name="T12" fmla="*/ 6 w 34"/>
                      <a:gd name="T13" fmla="*/ 3 h 42"/>
                      <a:gd name="T14" fmla="*/ 3 w 34"/>
                      <a:gd name="T15" fmla="*/ 0 h 42"/>
                      <a:gd name="T16" fmla="*/ 0 w 34"/>
                      <a:gd name="T17" fmla="*/ 0 h 42"/>
                      <a:gd name="T18" fmla="*/ 3 w 34"/>
                      <a:gd name="T19" fmla="*/ 4 h 42"/>
                      <a:gd name="T20" fmla="*/ 7 w 34"/>
                      <a:gd name="T21" fmla="*/ 11 h 42"/>
                      <a:gd name="T22" fmla="*/ 12 w 34"/>
                      <a:gd name="T23" fmla="*/ 17 h 42"/>
                      <a:gd name="T24" fmla="*/ 16 w 34"/>
                      <a:gd name="T25" fmla="*/ 2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42">
                        <a:moveTo>
                          <a:pt x="32" y="42"/>
                        </a:moveTo>
                        <a:lnTo>
                          <a:pt x="34" y="39"/>
                        </a:lnTo>
                        <a:lnTo>
                          <a:pt x="33" y="34"/>
                        </a:lnTo>
                        <a:lnTo>
                          <a:pt x="29" y="27"/>
                        </a:lnTo>
                        <a:lnTo>
                          <a:pt x="24" y="19"/>
                        </a:lnTo>
                        <a:lnTo>
                          <a:pt x="18" y="12"/>
                        </a:lnTo>
                        <a:lnTo>
                          <a:pt x="12" y="6"/>
                        </a:lnTo>
                        <a:lnTo>
                          <a:pt x="5" y="1"/>
                        </a:lnTo>
                        <a:lnTo>
                          <a:pt x="0" y="0"/>
                        </a:lnTo>
                        <a:lnTo>
                          <a:pt x="6" y="9"/>
                        </a:lnTo>
                        <a:lnTo>
                          <a:pt x="14" y="23"/>
                        </a:lnTo>
                        <a:lnTo>
                          <a:pt x="24" y="36"/>
                        </a:lnTo>
                        <a:lnTo>
                          <a:pt x="3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13" name="Freeform 58">
                    <a:extLst>
                      <a:ext uri="{FF2B5EF4-FFF2-40B4-BE49-F238E27FC236}">
                        <a16:creationId xmlns:a16="http://schemas.microsoft.com/office/drawing/2014/main" id="{D082E6B1-528C-4A72-969B-2DA532AFD82A}"/>
                      </a:ext>
                    </a:extLst>
                  </p:cNvPr>
                  <p:cNvSpPr>
                    <a:spLocks/>
                  </p:cNvSpPr>
                  <p:nvPr/>
                </p:nvSpPr>
                <p:spPr bwMode="auto">
                  <a:xfrm>
                    <a:off x="647" y="53"/>
                    <a:ext cx="22" cy="3"/>
                  </a:xfrm>
                  <a:custGeom>
                    <a:avLst/>
                    <a:gdLst>
                      <a:gd name="T0" fmla="*/ 0 w 45"/>
                      <a:gd name="T1" fmla="*/ 3 h 7"/>
                      <a:gd name="T2" fmla="*/ 2 w 45"/>
                      <a:gd name="T3" fmla="*/ 3 h 7"/>
                      <a:gd name="T4" fmla="*/ 5 w 45"/>
                      <a:gd name="T5" fmla="*/ 2 h 7"/>
                      <a:gd name="T6" fmla="*/ 8 w 45"/>
                      <a:gd name="T7" fmla="*/ 2 h 7"/>
                      <a:gd name="T8" fmla="*/ 12 w 45"/>
                      <a:gd name="T9" fmla="*/ 1 h 7"/>
                      <a:gd name="T10" fmla="*/ 16 w 45"/>
                      <a:gd name="T11" fmla="*/ 0 h 7"/>
                      <a:gd name="T12" fmla="*/ 19 w 45"/>
                      <a:gd name="T13" fmla="*/ 0 h 7"/>
                      <a:gd name="T14" fmla="*/ 22 w 45"/>
                      <a:gd name="T15" fmla="*/ 0 h 7"/>
                      <a:gd name="T16" fmla="*/ 22 w 45"/>
                      <a:gd name="T17" fmla="*/ 1 h 7"/>
                      <a:gd name="T18" fmla="*/ 22 w 45"/>
                      <a:gd name="T19" fmla="*/ 2 h 7"/>
                      <a:gd name="T20" fmla="*/ 19 w 45"/>
                      <a:gd name="T21" fmla="*/ 3 h 7"/>
                      <a:gd name="T22" fmla="*/ 17 w 45"/>
                      <a:gd name="T23" fmla="*/ 3 h 7"/>
                      <a:gd name="T24" fmla="*/ 13 w 45"/>
                      <a:gd name="T25" fmla="*/ 3 h 7"/>
                      <a:gd name="T26" fmla="*/ 9 w 45"/>
                      <a:gd name="T27" fmla="*/ 3 h 7"/>
                      <a:gd name="T28" fmla="*/ 5 w 45"/>
                      <a:gd name="T29" fmla="*/ 3 h 7"/>
                      <a:gd name="T30" fmla="*/ 2 w 45"/>
                      <a:gd name="T31" fmla="*/ 3 h 7"/>
                      <a:gd name="T32" fmla="*/ 0 w 45"/>
                      <a:gd name="T33" fmla="*/ 3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
                        <a:moveTo>
                          <a:pt x="0" y="6"/>
                        </a:moveTo>
                        <a:lnTo>
                          <a:pt x="4" y="6"/>
                        </a:lnTo>
                        <a:lnTo>
                          <a:pt x="10" y="5"/>
                        </a:lnTo>
                        <a:lnTo>
                          <a:pt x="16" y="4"/>
                        </a:lnTo>
                        <a:lnTo>
                          <a:pt x="24" y="2"/>
                        </a:lnTo>
                        <a:lnTo>
                          <a:pt x="33" y="1"/>
                        </a:lnTo>
                        <a:lnTo>
                          <a:pt x="39" y="0"/>
                        </a:lnTo>
                        <a:lnTo>
                          <a:pt x="44" y="0"/>
                        </a:lnTo>
                        <a:lnTo>
                          <a:pt x="45" y="2"/>
                        </a:lnTo>
                        <a:lnTo>
                          <a:pt x="44" y="5"/>
                        </a:lnTo>
                        <a:lnTo>
                          <a:pt x="39" y="7"/>
                        </a:lnTo>
                        <a:lnTo>
                          <a:pt x="34" y="7"/>
                        </a:lnTo>
                        <a:lnTo>
                          <a:pt x="27" y="7"/>
                        </a:lnTo>
                        <a:lnTo>
                          <a:pt x="19" y="7"/>
                        </a:lnTo>
                        <a:lnTo>
                          <a:pt x="11" y="7"/>
                        </a:lnTo>
                        <a:lnTo>
                          <a:pt x="5"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14" name="Freeform 59">
                    <a:extLst>
                      <a:ext uri="{FF2B5EF4-FFF2-40B4-BE49-F238E27FC236}">
                        <a16:creationId xmlns:a16="http://schemas.microsoft.com/office/drawing/2014/main" id="{78C89C8E-1D25-4D26-9C0A-E4228056817B}"/>
                      </a:ext>
                    </a:extLst>
                  </p:cNvPr>
                  <p:cNvSpPr>
                    <a:spLocks/>
                  </p:cNvSpPr>
                  <p:nvPr/>
                </p:nvSpPr>
                <p:spPr bwMode="auto">
                  <a:xfrm>
                    <a:off x="621" y="28"/>
                    <a:ext cx="30" cy="27"/>
                  </a:xfrm>
                  <a:custGeom>
                    <a:avLst/>
                    <a:gdLst>
                      <a:gd name="T0" fmla="*/ 0 w 60"/>
                      <a:gd name="T1" fmla="*/ 27 h 55"/>
                      <a:gd name="T2" fmla="*/ 4 w 60"/>
                      <a:gd name="T3" fmla="*/ 25 h 55"/>
                      <a:gd name="T4" fmla="*/ 9 w 60"/>
                      <a:gd name="T5" fmla="*/ 22 h 55"/>
                      <a:gd name="T6" fmla="*/ 14 w 60"/>
                      <a:gd name="T7" fmla="*/ 18 h 55"/>
                      <a:gd name="T8" fmla="*/ 20 w 60"/>
                      <a:gd name="T9" fmla="*/ 13 h 55"/>
                      <a:gd name="T10" fmla="*/ 25 w 60"/>
                      <a:gd name="T11" fmla="*/ 9 h 55"/>
                      <a:gd name="T12" fmla="*/ 29 w 60"/>
                      <a:gd name="T13" fmla="*/ 5 h 55"/>
                      <a:gd name="T14" fmla="*/ 30 w 60"/>
                      <a:gd name="T15" fmla="*/ 2 h 55"/>
                      <a:gd name="T16" fmla="*/ 30 w 60"/>
                      <a:gd name="T17" fmla="*/ 0 h 55"/>
                      <a:gd name="T18" fmla="*/ 28 w 60"/>
                      <a:gd name="T19" fmla="*/ 0 h 55"/>
                      <a:gd name="T20" fmla="*/ 24 w 60"/>
                      <a:gd name="T21" fmla="*/ 2 h 55"/>
                      <a:gd name="T22" fmla="*/ 20 w 60"/>
                      <a:gd name="T23" fmla="*/ 6 h 55"/>
                      <a:gd name="T24" fmla="*/ 16 w 60"/>
                      <a:gd name="T25" fmla="*/ 11 h 55"/>
                      <a:gd name="T26" fmla="*/ 11 w 60"/>
                      <a:gd name="T27" fmla="*/ 16 h 55"/>
                      <a:gd name="T28" fmla="*/ 7 w 60"/>
                      <a:gd name="T29" fmla="*/ 21 h 55"/>
                      <a:gd name="T30" fmla="*/ 3 w 60"/>
                      <a:gd name="T31" fmla="*/ 25 h 55"/>
                      <a:gd name="T32" fmla="*/ 0 w 60"/>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5">
                        <a:moveTo>
                          <a:pt x="0" y="55"/>
                        </a:moveTo>
                        <a:lnTo>
                          <a:pt x="7" y="51"/>
                        </a:lnTo>
                        <a:lnTo>
                          <a:pt x="17" y="44"/>
                        </a:lnTo>
                        <a:lnTo>
                          <a:pt x="28" y="36"/>
                        </a:lnTo>
                        <a:lnTo>
                          <a:pt x="40" y="27"/>
                        </a:lnTo>
                        <a:lnTo>
                          <a:pt x="49" y="19"/>
                        </a:lnTo>
                        <a:lnTo>
                          <a:pt x="57" y="11"/>
                        </a:lnTo>
                        <a:lnTo>
                          <a:pt x="60" y="4"/>
                        </a:lnTo>
                        <a:lnTo>
                          <a:pt x="59" y="0"/>
                        </a:lnTo>
                        <a:lnTo>
                          <a:pt x="55" y="0"/>
                        </a:lnTo>
                        <a:lnTo>
                          <a:pt x="48" y="5"/>
                        </a:lnTo>
                        <a:lnTo>
                          <a:pt x="40" y="12"/>
                        </a:lnTo>
                        <a:lnTo>
                          <a:pt x="32" y="22"/>
                        </a:lnTo>
                        <a:lnTo>
                          <a:pt x="22" y="32"/>
                        </a:lnTo>
                        <a:lnTo>
                          <a:pt x="14" y="42"/>
                        </a:lnTo>
                        <a:lnTo>
                          <a:pt x="6"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15" name="Freeform 60">
                    <a:extLst>
                      <a:ext uri="{FF2B5EF4-FFF2-40B4-BE49-F238E27FC236}">
                        <a16:creationId xmlns:a16="http://schemas.microsoft.com/office/drawing/2014/main" id="{D1E66D77-C6CD-4BB4-927C-7D0E8FBB6970}"/>
                      </a:ext>
                    </a:extLst>
                  </p:cNvPr>
                  <p:cNvSpPr>
                    <a:spLocks/>
                  </p:cNvSpPr>
                  <p:nvPr/>
                </p:nvSpPr>
                <p:spPr bwMode="auto">
                  <a:xfrm>
                    <a:off x="610" y="28"/>
                    <a:ext cx="27" cy="28"/>
                  </a:xfrm>
                  <a:custGeom>
                    <a:avLst/>
                    <a:gdLst>
                      <a:gd name="T0" fmla="*/ 0 w 54"/>
                      <a:gd name="T1" fmla="*/ 28 h 57"/>
                      <a:gd name="T2" fmla="*/ 4 w 54"/>
                      <a:gd name="T3" fmla="*/ 26 h 57"/>
                      <a:gd name="T4" fmla="*/ 8 w 54"/>
                      <a:gd name="T5" fmla="*/ 22 h 57"/>
                      <a:gd name="T6" fmla="*/ 13 w 54"/>
                      <a:gd name="T7" fmla="*/ 18 h 57"/>
                      <a:gd name="T8" fmla="*/ 18 w 54"/>
                      <a:gd name="T9" fmla="*/ 13 h 57"/>
                      <a:gd name="T10" fmla="*/ 23 w 54"/>
                      <a:gd name="T11" fmla="*/ 8 h 57"/>
                      <a:gd name="T12" fmla="*/ 26 w 54"/>
                      <a:gd name="T13" fmla="*/ 4 h 57"/>
                      <a:gd name="T14" fmla="*/ 27 w 54"/>
                      <a:gd name="T15" fmla="*/ 1 h 57"/>
                      <a:gd name="T16" fmla="*/ 27 w 54"/>
                      <a:gd name="T17" fmla="*/ 0 h 57"/>
                      <a:gd name="T18" fmla="*/ 24 w 54"/>
                      <a:gd name="T19" fmla="*/ 1 h 57"/>
                      <a:gd name="T20" fmla="*/ 20 w 54"/>
                      <a:gd name="T21" fmla="*/ 4 h 57"/>
                      <a:gd name="T22" fmla="*/ 17 w 54"/>
                      <a:gd name="T23" fmla="*/ 8 h 57"/>
                      <a:gd name="T24" fmla="*/ 13 w 54"/>
                      <a:gd name="T25" fmla="*/ 13 h 57"/>
                      <a:gd name="T26" fmla="*/ 9 w 54"/>
                      <a:gd name="T27" fmla="*/ 18 h 57"/>
                      <a:gd name="T28" fmla="*/ 5 w 54"/>
                      <a:gd name="T29" fmla="*/ 23 h 57"/>
                      <a:gd name="T30" fmla="*/ 2 w 54"/>
                      <a:gd name="T31" fmla="*/ 27 h 57"/>
                      <a:gd name="T32" fmla="*/ 0 w 54"/>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7">
                        <a:moveTo>
                          <a:pt x="0" y="57"/>
                        </a:moveTo>
                        <a:lnTo>
                          <a:pt x="7" y="52"/>
                        </a:lnTo>
                        <a:lnTo>
                          <a:pt x="16" y="44"/>
                        </a:lnTo>
                        <a:lnTo>
                          <a:pt x="25" y="36"/>
                        </a:lnTo>
                        <a:lnTo>
                          <a:pt x="35" y="26"/>
                        </a:lnTo>
                        <a:lnTo>
                          <a:pt x="45" y="17"/>
                        </a:lnTo>
                        <a:lnTo>
                          <a:pt x="51" y="9"/>
                        </a:lnTo>
                        <a:lnTo>
                          <a:pt x="54" y="3"/>
                        </a:lnTo>
                        <a:lnTo>
                          <a:pt x="53" y="0"/>
                        </a:lnTo>
                        <a:lnTo>
                          <a:pt x="47" y="3"/>
                        </a:lnTo>
                        <a:lnTo>
                          <a:pt x="40" y="9"/>
                        </a:lnTo>
                        <a:lnTo>
                          <a:pt x="33" y="17"/>
                        </a:lnTo>
                        <a:lnTo>
                          <a:pt x="25" y="27"/>
                        </a:lnTo>
                        <a:lnTo>
                          <a:pt x="17" y="36"/>
                        </a:lnTo>
                        <a:lnTo>
                          <a:pt x="10" y="47"/>
                        </a:lnTo>
                        <a:lnTo>
                          <a:pt x="4" y="54"/>
                        </a:lnTo>
                        <a:lnTo>
                          <a:pt x="0"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16" name="Freeform 61">
                    <a:extLst>
                      <a:ext uri="{FF2B5EF4-FFF2-40B4-BE49-F238E27FC236}">
                        <a16:creationId xmlns:a16="http://schemas.microsoft.com/office/drawing/2014/main" id="{905AEA99-324C-4B55-8782-A7909B30B63F}"/>
                      </a:ext>
                    </a:extLst>
                  </p:cNvPr>
                  <p:cNvSpPr>
                    <a:spLocks/>
                  </p:cNvSpPr>
                  <p:nvPr/>
                </p:nvSpPr>
                <p:spPr bwMode="auto">
                  <a:xfrm>
                    <a:off x="597" y="28"/>
                    <a:ext cx="24" cy="30"/>
                  </a:xfrm>
                  <a:custGeom>
                    <a:avLst/>
                    <a:gdLst>
                      <a:gd name="T0" fmla="*/ 0 w 47"/>
                      <a:gd name="T1" fmla="*/ 30 h 60"/>
                      <a:gd name="T2" fmla="*/ 4 w 47"/>
                      <a:gd name="T3" fmla="*/ 28 h 60"/>
                      <a:gd name="T4" fmla="*/ 8 w 47"/>
                      <a:gd name="T5" fmla="*/ 23 h 60"/>
                      <a:gd name="T6" fmla="*/ 13 w 47"/>
                      <a:gd name="T7" fmla="*/ 18 h 60"/>
                      <a:gd name="T8" fmla="*/ 17 w 47"/>
                      <a:gd name="T9" fmla="*/ 14 h 60"/>
                      <a:gd name="T10" fmla="*/ 21 w 47"/>
                      <a:gd name="T11" fmla="*/ 8 h 60"/>
                      <a:gd name="T12" fmla="*/ 23 w 47"/>
                      <a:gd name="T13" fmla="*/ 4 h 60"/>
                      <a:gd name="T14" fmla="*/ 24 w 47"/>
                      <a:gd name="T15" fmla="*/ 2 h 60"/>
                      <a:gd name="T16" fmla="*/ 23 w 47"/>
                      <a:gd name="T17" fmla="*/ 0 h 60"/>
                      <a:gd name="T18" fmla="*/ 21 w 47"/>
                      <a:gd name="T19" fmla="*/ 2 h 60"/>
                      <a:gd name="T20" fmla="*/ 18 w 47"/>
                      <a:gd name="T21" fmla="*/ 4 h 60"/>
                      <a:gd name="T22" fmla="*/ 15 w 47"/>
                      <a:gd name="T23" fmla="*/ 8 h 60"/>
                      <a:gd name="T24" fmla="*/ 12 w 47"/>
                      <a:gd name="T25" fmla="*/ 14 h 60"/>
                      <a:gd name="T26" fmla="*/ 9 w 47"/>
                      <a:gd name="T27" fmla="*/ 19 h 60"/>
                      <a:gd name="T28" fmla="*/ 6 w 47"/>
                      <a:gd name="T29" fmla="*/ 24 h 60"/>
                      <a:gd name="T30" fmla="*/ 3 w 47"/>
                      <a:gd name="T31" fmla="*/ 28 h 60"/>
                      <a:gd name="T32" fmla="*/ 0 w 47"/>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0">
                        <a:moveTo>
                          <a:pt x="0" y="60"/>
                        </a:moveTo>
                        <a:lnTo>
                          <a:pt x="7" y="55"/>
                        </a:lnTo>
                        <a:lnTo>
                          <a:pt x="16" y="46"/>
                        </a:lnTo>
                        <a:lnTo>
                          <a:pt x="26" y="36"/>
                        </a:lnTo>
                        <a:lnTo>
                          <a:pt x="34" y="27"/>
                        </a:lnTo>
                        <a:lnTo>
                          <a:pt x="41" y="16"/>
                        </a:lnTo>
                        <a:lnTo>
                          <a:pt x="46" y="8"/>
                        </a:lnTo>
                        <a:lnTo>
                          <a:pt x="47" y="3"/>
                        </a:lnTo>
                        <a:lnTo>
                          <a:pt x="46" y="0"/>
                        </a:lnTo>
                        <a:lnTo>
                          <a:pt x="42" y="3"/>
                        </a:lnTo>
                        <a:lnTo>
                          <a:pt x="36" y="8"/>
                        </a:lnTo>
                        <a:lnTo>
                          <a:pt x="30" y="16"/>
                        </a:lnTo>
                        <a:lnTo>
                          <a:pt x="23" y="27"/>
                        </a:lnTo>
                        <a:lnTo>
                          <a:pt x="18" y="38"/>
                        </a:lnTo>
                        <a:lnTo>
                          <a:pt x="11" y="48"/>
                        </a:lnTo>
                        <a:lnTo>
                          <a:pt x="5" y="56"/>
                        </a:lnTo>
                        <a:lnTo>
                          <a:pt x="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17" name="Freeform 62">
                    <a:extLst>
                      <a:ext uri="{FF2B5EF4-FFF2-40B4-BE49-F238E27FC236}">
                        <a16:creationId xmlns:a16="http://schemas.microsoft.com/office/drawing/2014/main" id="{52B013B7-5C4D-4AC8-974D-40001BE702B6}"/>
                      </a:ext>
                    </a:extLst>
                  </p:cNvPr>
                  <p:cNvSpPr>
                    <a:spLocks/>
                  </p:cNvSpPr>
                  <p:nvPr/>
                </p:nvSpPr>
                <p:spPr bwMode="auto">
                  <a:xfrm>
                    <a:off x="584" y="33"/>
                    <a:ext cx="18" cy="28"/>
                  </a:xfrm>
                  <a:custGeom>
                    <a:avLst/>
                    <a:gdLst>
                      <a:gd name="T0" fmla="*/ 0 w 36"/>
                      <a:gd name="T1" fmla="*/ 28 h 55"/>
                      <a:gd name="T2" fmla="*/ 3 w 36"/>
                      <a:gd name="T3" fmla="*/ 25 h 55"/>
                      <a:gd name="T4" fmla="*/ 7 w 36"/>
                      <a:gd name="T5" fmla="*/ 21 h 55"/>
                      <a:gd name="T6" fmla="*/ 10 w 36"/>
                      <a:gd name="T7" fmla="*/ 17 h 55"/>
                      <a:gd name="T8" fmla="*/ 13 w 36"/>
                      <a:gd name="T9" fmla="*/ 12 h 55"/>
                      <a:gd name="T10" fmla="*/ 16 w 36"/>
                      <a:gd name="T11" fmla="*/ 8 h 55"/>
                      <a:gd name="T12" fmla="*/ 18 w 36"/>
                      <a:gd name="T13" fmla="*/ 4 h 55"/>
                      <a:gd name="T14" fmla="*/ 18 w 36"/>
                      <a:gd name="T15" fmla="*/ 1 h 55"/>
                      <a:gd name="T16" fmla="*/ 16 w 36"/>
                      <a:gd name="T17" fmla="*/ 0 h 55"/>
                      <a:gd name="T18" fmla="*/ 11 w 36"/>
                      <a:gd name="T19" fmla="*/ 4 h 55"/>
                      <a:gd name="T20" fmla="*/ 8 w 36"/>
                      <a:gd name="T21" fmla="*/ 12 h 55"/>
                      <a:gd name="T22" fmla="*/ 4 w 36"/>
                      <a:gd name="T23" fmla="*/ 21 h 55"/>
                      <a:gd name="T24" fmla="*/ 0 w 36"/>
                      <a:gd name="T25" fmla="*/ 28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55">
                        <a:moveTo>
                          <a:pt x="0" y="55"/>
                        </a:moveTo>
                        <a:lnTo>
                          <a:pt x="6" y="50"/>
                        </a:lnTo>
                        <a:lnTo>
                          <a:pt x="13" y="42"/>
                        </a:lnTo>
                        <a:lnTo>
                          <a:pt x="19" y="33"/>
                        </a:lnTo>
                        <a:lnTo>
                          <a:pt x="26" y="24"/>
                        </a:lnTo>
                        <a:lnTo>
                          <a:pt x="32" y="15"/>
                        </a:lnTo>
                        <a:lnTo>
                          <a:pt x="36" y="7"/>
                        </a:lnTo>
                        <a:lnTo>
                          <a:pt x="36" y="2"/>
                        </a:lnTo>
                        <a:lnTo>
                          <a:pt x="32" y="0"/>
                        </a:lnTo>
                        <a:lnTo>
                          <a:pt x="22" y="8"/>
                        </a:lnTo>
                        <a:lnTo>
                          <a:pt x="15" y="24"/>
                        </a:lnTo>
                        <a:lnTo>
                          <a:pt x="7" y="42"/>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18" name="Freeform 63">
                    <a:extLst>
                      <a:ext uri="{FF2B5EF4-FFF2-40B4-BE49-F238E27FC236}">
                        <a16:creationId xmlns:a16="http://schemas.microsoft.com/office/drawing/2014/main" id="{0399EA17-EBDC-4B25-8350-E461E7FF1F0D}"/>
                      </a:ext>
                    </a:extLst>
                  </p:cNvPr>
                  <p:cNvSpPr>
                    <a:spLocks/>
                  </p:cNvSpPr>
                  <p:nvPr/>
                </p:nvSpPr>
                <p:spPr bwMode="auto">
                  <a:xfrm>
                    <a:off x="571" y="36"/>
                    <a:ext cx="16" cy="27"/>
                  </a:xfrm>
                  <a:custGeom>
                    <a:avLst/>
                    <a:gdLst>
                      <a:gd name="T0" fmla="*/ 0 w 33"/>
                      <a:gd name="T1" fmla="*/ 27 h 53"/>
                      <a:gd name="T2" fmla="*/ 2 w 33"/>
                      <a:gd name="T3" fmla="*/ 24 h 53"/>
                      <a:gd name="T4" fmla="*/ 5 w 33"/>
                      <a:gd name="T5" fmla="*/ 20 h 53"/>
                      <a:gd name="T6" fmla="*/ 8 w 33"/>
                      <a:gd name="T7" fmla="*/ 16 h 53"/>
                      <a:gd name="T8" fmla="*/ 11 w 33"/>
                      <a:gd name="T9" fmla="*/ 10 h 53"/>
                      <a:gd name="T10" fmla="*/ 14 w 33"/>
                      <a:gd name="T11" fmla="*/ 6 h 53"/>
                      <a:gd name="T12" fmla="*/ 15 w 33"/>
                      <a:gd name="T13" fmla="*/ 2 h 53"/>
                      <a:gd name="T14" fmla="*/ 16 w 33"/>
                      <a:gd name="T15" fmla="*/ 0 h 53"/>
                      <a:gd name="T16" fmla="*/ 14 w 33"/>
                      <a:gd name="T17" fmla="*/ 0 h 53"/>
                      <a:gd name="T18" fmla="*/ 9 w 33"/>
                      <a:gd name="T19" fmla="*/ 5 h 53"/>
                      <a:gd name="T20" fmla="*/ 5 w 33"/>
                      <a:gd name="T21" fmla="*/ 13 h 53"/>
                      <a:gd name="T22" fmla="*/ 2 w 33"/>
                      <a:gd name="T23" fmla="*/ 21 h 53"/>
                      <a:gd name="T24" fmla="*/ 0 w 33"/>
                      <a:gd name="T25" fmla="*/ 27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3">
                        <a:moveTo>
                          <a:pt x="0" y="53"/>
                        </a:moveTo>
                        <a:lnTo>
                          <a:pt x="5" y="48"/>
                        </a:lnTo>
                        <a:lnTo>
                          <a:pt x="11" y="40"/>
                        </a:lnTo>
                        <a:lnTo>
                          <a:pt x="16" y="31"/>
                        </a:lnTo>
                        <a:lnTo>
                          <a:pt x="23" y="20"/>
                        </a:lnTo>
                        <a:lnTo>
                          <a:pt x="28" y="12"/>
                        </a:lnTo>
                        <a:lnTo>
                          <a:pt x="31" y="4"/>
                        </a:lnTo>
                        <a:lnTo>
                          <a:pt x="33" y="0"/>
                        </a:lnTo>
                        <a:lnTo>
                          <a:pt x="29" y="0"/>
                        </a:lnTo>
                        <a:lnTo>
                          <a:pt x="19" y="9"/>
                        </a:lnTo>
                        <a:lnTo>
                          <a:pt x="11" y="25"/>
                        </a:lnTo>
                        <a:lnTo>
                          <a:pt x="5" y="42"/>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19" name="Freeform 64">
                    <a:extLst>
                      <a:ext uri="{FF2B5EF4-FFF2-40B4-BE49-F238E27FC236}">
                        <a16:creationId xmlns:a16="http://schemas.microsoft.com/office/drawing/2014/main" id="{19D12342-F9B6-4514-BFE0-C574EA6DBB61}"/>
                      </a:ext>
                    </a:extLst>
                  </p:cNvPr>
                  <p:cNvSpPr>
                    <a:spLocks/>
                  </p:cNvSpPr>
                  <p:nvPr/>
                </p:nvSpPr>
                <p:spPr bwMode="auto">
                  <a:xfrm>
                    <a:off x="557" y="43"/>
                    <a:ext cx="8" cy="23"/>
                  </a:xfrm>
                  <a:custGeom>
                    <a:avLst/>
                    <a:gdLst>
                      <a:gd name="T0" fmla="*/ 0 w 16"/>
                      <a:gd name="T1" fmla="*/ 23 h 47"/>
                      <a:gd name="T2" fmla="*/ 4 w 16"/>
                      <a:gd name="T3" fmla="*/ 17 h 47"/>
                      <a:gd name="T4" fmla="*/ 7 w 16"/>
                      <a:gd name="T5" fmla="*/ 9 h 47"/>
                      <a:gd name="T6" fmla="*/ 8 w 16"/>
                      <a:gd name="T7" fmla="*/ 2 h 47"/>
                      <a:gd name="T8" fmla="*/ 5 w 16"/>
                      <a:gd name="T9" fmla="*/ 0 h 47"/>
                      <a:gd name="T10" fmla="*/ 2 w 16"/>
                      <a:gd name="T11" fmla="*/ 3 h 47"/>
                      <a:gd name="T12" fmla="*/ 1 w 16"/>
                      <a:gd name="T13" fmla="*/ 10 h 47"/>
                      <a:gd name="T14" fmla="*/ 1 w 16"/>
                      <a:gd name="T15" fmla="*/ 17 h 47"/>
                      <a:gd name="T16" fmla="*/ 0 w 16"/>
                      <a:gd name="T17" fmla="*/ 23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47"/>
                        </a:moveTo>
                        <a:lnTo>
                          <a:pt x="8" y="34"/>
                        </a:lnTo>
                        <a:lnTo>
                          <a:pt x="14" y="18"/>
                        </a:lnTo>
                        <a:lnTo>
                          <a:pt x="16" y="5"/>
                        </a:lnTo>
                        <a:lnTo>
                          <a:pt x="10" y="0"/>
                        </a:lnTo>
                        <a:lnTo>
                          <a:pt x="3" y="7"/>
                        </a:lnTo>
                        <a:lnTo>
                          <a:pt x="2" y="20"/>
                        </a:lnTo>
                        <a:lnTo>
                          <a:pt x="2" y="35"/>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20" name="Freeform 65">
                    <a:extLst>
                      <a:ext uri="{FF2B5EF4-FFF2-40B4-BE49-F238E27FC236}">
                        <a16:creationId xmlns:a16="http://schemas.microsoft.com/office/drawing/2014/main" id="{36CF18F2-344D-4924-B0BF-39AFAB895BC0}"/>
                      </a:ext>
                    </a:extLst>
                  </p:cNvPr>
                  <p:cNvSpPr>
                    <a:spLocks/>
                  </p:cNvSpPr>
                  <p:nvPr/>
                </p:nvSpPr>
                <p:spPr bwMode="auto">
                  <a:xfrm>
                    <a:off x="546" y="50"/>
                    <a:ext cx="4" cy="20"/>
                  </a:xfrm>
                  <a:custGeom>
                    <a:avLst/>
                    <a:gdLst>
                      <a:gd name="T0" fmla="*/ 1 w 9"/>
                      <a:gd name="T1" fmla="*/ 20 h 41"/>
                      <a:gd name="T2" fmla="*/ 3 w 9"/>
                      <a:gd name="T3" fmla="*/ 15 h 41"/>
                      <a:gd name="T4" fmla="*/ 4 w 9"/>
                      <a:gd name="T5" fmla="*/ 8 h 41"/>
                      <a:gd name="T6" fmla="*/ 4 w 9"/>
                      <a:gd name="T7" fmla="*/ 2 h 41"/>
                      <a:gd name="T8" fmla="*/ 2 w 9"/>
                      <a:gd name="T9" fmla="*/ 0 h 41"/>
                      <a:gd name="T10" fmla="*/ 0 w 9"/>
                      <a:gd name="T11" fmla="*/ 3 h 41"/>
                      <a:gd name="T12" fmla="*/ 0 w 9"/>
                      <a:gd name="T13" fmla="*/ 8 h 41"/>
                      <a:gd name="T14" fmla="*/ 1 w 9"/>
                      <a:gd name="T15" fmla="*/ 14 h 41"/>
                      <a:gd name="T16" fmla="*/ 1 w 9"/>
                      <a:gd name="T17" fmla="*/ 2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1">
                        <a:moveTo>
                          <a:pt x="2" y="41"/>
                        </a:moveTo>
                        <a:lnTo>
                          <a:pt x="6" y="30"/>
                        </a:lnTo>
                        <a:lnTo>
                          <a:pt x="9" y="16"/>
                        </a:lnTo>
                        <a:lnTo>
                          <a:pt x="9" y="4"/>
                        </a:lnTo>
                        <a:lnTo>
                          <a:pt x="4" y="0"/>
                        </a:lnTo>
                        <a:lnTo>
                          <a:pt x="0" y="6"/>
                        </a:lnTo>
                        <a:lnTo>
                          <a:pt x="1" y="16"/>
                        </a:lnTo>
                        <a:lnTo>
                          <a:pt x="2" y="29"/>
                        </a:lnTo>
                        <a:lnTo>
                          <a:pt x="2"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21" name="Freeform 66">
                    <a:extLst>
                      <a:ext uri="{FF2B5EF4-FFF2-40B4-BE49-F238E27FC236}">
                        <a16:creationId xmlns:a16="http://schemas.microsoft.com/office/drawing/2014/main" id="{645CD513-8E20-4683-97C1-E03A231DD0B5}"/>
                      </a:ext>
                    </a:extLst>
                  </p:cNvPr>
                  <p:cNvSpPr>
                    <a:spLocks/>
                  </p:cNvSpPr>
                  <p:nvPr/>
                </p:nvSpPr>
                <p:spPr bwMode="auto">
                  <a:xfrm>
                    <a:off x="534" y="54"/>
                    <a:ext cx="6" cy="19"/>
                  </a:xfrm>
                  <a:custGeom>
                    <a:avLst/>
                    <a:gdLst>
                      <a:gd name="T0" fmla="*/ 4 w 11"/>
                      <a:gd name="T1" fmla="*/ 19 h 39"/>
                      <a:gd name="T2" fmla="*/ 5 w 11"/>
                      <a:gd name="T3" fmla="*/ 15 h 39"/>
                      <a:gd name="T4" fmla="*/ 6 w 11"/>
                      <a:gd name="T5" fmla="*/ 9 h 39"/>
                      <a:gd name="T6" fmla="*/ 5 w 11"/>
                      <a:gd name="T7" fmla="*/ 2 h 39"/>
                      <a:gd name="T8" fmla="*/ 2 w 11"/>
                      <a:gd name="T9" fmla="*/ 0 h 39"/>
                      <a:gd name="T10" fmla="*/ 0 w 11"/>
                      <a:gd name="T11" fmla="*/ 2 h 39"/>
                      <a:gd name="T12" fmla="*/ 1 w 11"/>
                      <a:gd name="T13" fmla="*/ 7 h 39"/>
                      <a:gd name="T14" fmla="*/ 3 w 11"/>
                      <a:gd name="T15" fmla="*/ 13 h 39"/>
                      <a:gd name="T16" fmla="*/ 4 w 11"/>
                      <a:gd name="T17" fmla="*/ 19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39">
                        <a:moveTo>
                          <a:pt x="8" y="39"/>
                        </a:moveTo>
                        <a:lnTo>
                          <a:pt x="10" y="30"/>
                        </a:lnTo>
                        <a:lnTo>
                          <a:pt x="11" y="18"/>
                        </a:lnTo>
                        <a:lnTo>
                          <a:pt x="9" y="5"/>
                        </a:lnTo>
                        <a:lnTo>
                          <a:pt x="3" y="0"/>
                        </a:lnTo>
                        <a:lnTo>
                          <a:pt x="0" y="5"/>
                        </a:lnTo>
                        <a:lnTo>
                          <a:pt x="2" y="14"/>
                        </a:lnTo>
                        <a:lnTo>
                          <a:pt x="5" y="27"/>
                        </a:lnTo>
                        <a:lnTo>
                          <a:pt x="8"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22" name="Freeform 67">
                    <a:extLst>
                      <a:ext uri="{FF2B5EF4-FFF2-40B4-BE49-F238E27FC236}">
                        <a16:creationId xmlns:a16="http://schemas.microsoft.com/office/drawing/2014/main" id="{6098E0B0-5453-4911-9378-B6EB21939031}"/>
                      </a:ext>
                    </a:extLst>
                  </p:cNvPr>
                  <p:cNvSpPr>
                    <a:spLocks/>
                  </p:cNvSpPr>
                  <p:nvPr/>
                </p:nvSpPr>
                <p:spPr bwMode="auto">
                  <a:xfrm>
                    <a:off x="525" y="61"/>
                    <a:ext cx="5" cy="19"/>
                  </a:xfrm>
                  <a:custGeom>
                    <a:avLst/>
                    <a:gdLst>
                      <a:gd name="T0" fmla="*/ 0 w 12"/>
                      <a:gd name="T1" fmla="*/ 19 h 38"/>
                      <a:gd name="T2" fmla="*/ 3 w 12"/>
                      <a:gd name="T3" fmla="*/ 16 h 38"/>
                      <a:gd name="T4" fmla="*/ 5 w 12"/>
                      <a:gd name="T5" fmla="*/ 11 h 38"/>
                      <a:gd name="T6" fmla="*/ 5 w 12"/>
                      <a:gd name="T7" fmla="*/ 4 h 38"/>
                      <a:gd name="T8" fmla="*/ 3 w 12"/>
                      <a:gd name="T9" fmla="*/ 0 h 38"/>
                      <a:gd name="T10" fmla="*/ 0 w 12"/>
                      <a:gd name="T11" fmla="*/ 2 h 38"/>
                      <a:gd name="T12" fmla="*/ 0 w 12"/>
                      <a:gd name="T13" fmla="*/ 7 h 38"/>
                      <a:gd name="T14" fmla="*/ 0 w 12"/>
                      <a:gd name="T15" fmla="*/ 14 h 38"/>
                      <a:gd name="T16" fmla="*/ 0 w 12"/>
                      <a:gd name="T17" fmla="*/ 19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38">
                        <a:moveTo>
                          <a:pt x="1" y="38"/>
                        </a:moveTo>
                        <a:lnTo>
                          <a:pt x="7" y="32"/>
                        </a:lnTo>
                        <a:lnTo>
                          <a:pt x="12" y="21"/>
                        </a:lnTo>
                        <a:lnTo>
                          <a:pt x="12" y="8"/>
                        </a:lnTo>
                        <a:lnTo>
                          <a:pt x="6" y="0"/>
                        </a:lnTo>
                        <a:lnTo>
                          <a:pt x="0" y="4"/>
                        </a:lnTo>
                        <a:lnTo>
                          <a:pt x="0" y="14"/>
                        </a:lnTo>
                        <a:lnTo>
                          <a:pt x="1" y="28"/>
                        </a:lnTo>
                        <a:lnTo>
                          <a:pt x="1"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23" name="Freeform 68">
                    <a:extLst>
                      <a:ext uri="{FF2B5EF4-FFF2-40B4-BE49-F238E27FC236}">
                        <a16:creationId xmlns:a16="http://schemas.microsoft.com/office/drawing/2014/main" id="{6CC27C4F-8711-40D9-8C8F-809417FF75D5}"/>
                      </a:ext>
                    </a:extLst>
                  </p:cNvPr>
                  <p:cNvSpPr>
                    <a:spLocks/>
                  </p:cNvSpPr>
                  <p:nvPr/>
                </p:nvSpPr>
                <p:spPr bwMode="auto">
                  <a:xfrm>
                    <a:off x="518" y="63"/>
                    <a:ext cx="5" cy="21"/>
                  </a:xfrm>
                  <a:custGeom>
                    <a:avLst/>
                    <a:gdLst>
                      <a:gd name="T0" fmla="*/ 2 w 11"/>
                      <a:gd name="T1" fmla="*/ 21 h 42"/>
                      <a:gd name="T2" fmla="*/ 3 w 11"/>
                      <a:gd name="T3" fmla="*/ 17 h 42"/>
                      <a:gd name="T4" fmla="*/ 5 w 11"/>
                      <a:gd name="T5" fmla="*/ 10 h 42"/>
                      <a:gd name="T6" fmla="*/ 5 w 11"/>
                      <a:gd name="T7" fmla="*/ 4 h 42"/>
                      <a:gd name="T8" fmla="*/ 3 w 11"/>
                      <a:gd name="T9" fmla="*/ 0 h 42"/>
                      <a:gd name="T10" fmla="*/ 0 w 11"/>
                      <a:gd name="T11" fmla="*/ 2 h 42"/>
                      <a:gd name="T12" fmla="*/ 0 w 11"/>
                      <a:gd name="T13" fmla="*/ 8 h 42"/>
                      <a:gd name="T14" fmla="*/ 0 w 11"/>
                      <a:gd name="T15" fmla="*/ 16 h 42"/>
                      <a:gd name="T16" fmla="*/ 2 w 11"/>
                      <a:gd name="T17" fmla="*/ 21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2">
                        <a:moveTo>
                          <a:pt x="4" y="42"/>
                        </a:moveTo>
                        <a:lnTo>
                          <a:pt x="7" y="33"/>
                        </a:lnTo>
                        <a:lnTo>
                          <a:pt x="11" y="20"/>
                        </a:lnTo>
                        <a:lnTo>
                          <a:pt x="11" y="8"/>
                        </a:lnTo>
                        <a:lnTo>
                          <a:pt x="6" y="0"/>
                        </a:lnTo>
                        <a:lnTo>
                          <a:pt x="0" y="3"/>
                        </a:lnTo>
                        <a:lnTo>
                          <a:pt x="0" y="16"/>
                        </a:lnTo>
                        <a:lnTo>
                          <a:pt x="1" y="32"/>
                        </a:lnTo>
                        <a:lnTo>
                          <a:pt x="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24" name="Freeform 69">
                    <a:extLst>
                      <a:ext uri="{FF2B5EF4-FFF2-40B4-BE49-F238E27FC236}">
                        <a16:creationId xmlns:a16="http://schemas.microsoft.com/office/drawing/2014/main" id="{3A7C0194-6DE9-4418-B70C-A0BB963E7281}"/>
                      </a:ext>
                    </a:extLst>
                  </p:cNvPr>
                  <p:cNvSpPr>
                    <a:spLocks/>
                  </p:cNvSpPr>
                  <p:nvPr/>
                </p:nvSpPr>
                <p:spPr bwMode="auto">
                  <a:xfrm>
                    <a:off x="633" y="33"/>
                    <a:ext cx="31" cy="22"/>
                  </a:xfrm>
                  <a:custGeom>
                    <a:avLst/>
                    <a:gdLst>
                      <a:gd name="T0" fmla="*/ 30 w 62"/>
                      <a:gd name="T1" fmla="*/ 0 h 45"/>
                      <a:gd name="T2" fmla="*/ 28 w 62"/>
                      <a:gd name="T3" fmla="*/ 0 h 45"/>
                      <a:gd name="T4" fmla="*/ 26 w 62"/>
                      <a:gd name="T5" fmla="*/ 2 h 45"/>
                      <a:gd name="T6" fmla="*/ 22 w 62"/>
                      <a:gd name="T7" fmla="*/ 6 h 45"/>
                      <a:gd name="T8" fmla="*/ 18 w 62"/>
                      <a:gd name="T9" fmla="*/ 10 h 45"/>
                      <a:gd name="T10" fmla="*/ 13 w 62"/>
                      <a:gd name="T11" fmla="*/ 14 h 45"/>
                      <a:gd name="T12" fmla="*/ 9 w 62"/>
                      <a:gd name="T13" fmla="*/ 17 h 45"/>
                      <a:gd name="T14" fmla="*/ 4 w 62"/>
                      <a:gd name="T15" fmla="*/ 20 h 45"/>
                      <a:gd name="T16" fmla="*/ 0 w 62"/>
                      <a:gd name="T17" fmla="*/ 22 h 45"/>
                      <a:gd name="T18" fmla="*/ 5 w 62"/>
                      <a:gd name="T19" fmla="*/ 20 h 45"/>
                      <a:gd name="T20" fmla="*/ 11 w 62"/>
                      <a:gd name="T21" fmla="*/ 17 h 45"/>
                      <a:gd name="T22" fmla="*/ 17 w 62"/>
                      <a:gd name="T23" fmla="*/ 15 h 45"/>
                      <a:gd name="T24" fmla="*/ 22 w 62"/>
                      <a:gd name="T25" fmla="*/ 11 h 45"/>
                      <a:gd name="T26" fmla="*/ 27 w 62"/>
                      <a:gd name="T27" fmla="*/ 7 h 45"/>
                      <a:gd name="T28" fmla="*/ 30 w 62"/>
                      <a:gd name="T29" fmla="*/ 4 h 45"/>
                      <a:gd name="T30" fmla="*/ 31 w 62"/>
                      <a:gd name="T31" fmla="*/ 1 h 45"/>
                      <a:gd name="T32" fmla="*/ 30 w 62"/>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5">
                        <a:moveTo>
                          <a:pt x="60" y="0"/>
                        </a:moveTo>
                        <a:lnTo>
                          <a:pt x="56" y="1"/>
                        </a:lnTo>
                        <a:lnTo>
                          <a:pt x="51" y="5"/>
                        </a:lnTo>
                        <a:lnTo>
                          <a:pt x="43" y="12"/>
                        </a:lnTo>
                        <a:lnTo>
                          <a:pt x="35" y="20"/>
                        </a:lnTo>
                        <a:lnTo>
                          <a:pt x="26" y="29"/>
                        </a:lnTo>
                        <a:lnTo>
                          <a:pt x="17" y="35"/>
                        </a:lnTo>
                        <a:lnTo>
                          <a:pt x="8" y="41"/>
                        </a:lnTo>
                        <a:lnTo>
                          <a:pt x="0" y="45"/>
                        </a:lnTo>
                        <a:lnTo>
                          <a:pt x="10" y="41"/>
                        </a:lnTo>
                        <a:lnTo>
                          <a:pt x="22" y="35"/>
                        </a:lnTo>
                        <a:lnTo>
                          <a:pt x="33" y="30"/>
                        </a:lnTo>
                        <a:lnTo>
                          <a:pt x="43" y="22"/>
                        </a:lnTo>
                        <a:lnTo>
                          <a:pt x="53" y="15"/>
                        </a:lnTo>
                        <a:lnTo>
                          <a:pt x="60" y="8"/>
                        </a:lnTo>
                        <a:lnTo>
                          <a:pt x="62" y="3"/>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25" name="Freeform 70">
                    <a:extLst>
                      <a:ext uri="{FF2B5EF4-FFF2-40B4-BE49-F238E27FC236}">
                        <a16:creationId xmlns:a16="http://schemas.microsoft.com/office/drawing/2014/main" id="{B18BAA78-ACCC-427B-AA10-10FDF5316812}"/>
                      </a:ext>
                    </a:extLst>
                  </p:cNvPr>
                  <p:cNvSpPr>
                    <a:spLocks/>
                  </p:cNvSpPr>
                  <p:nvPr/>
                </p:nvSpPr>
                <p:spPr bwMode="auto">
                  <a:xfrm>
                    <a:off x="647" y="42"/>
                    <a:ext cx="23" cy="14"/>
                  </a:xfrm>
                  <a:custGeom>
                    <a:avLst/>
                    <a:gdLst>
                      <a:gd name="T0" fmla="*/ 0 w 46"/>
                      <a:gd name="T1" fmla="*/ 14 h 29"/>
                      <a:gd name="T2" fmla="*/ 3 w 46"/>
                      <a:gd name="T3" fmla="*/ 12 h 29"/>
                      <a:gd name="T4" fmla="*/ 7 w 46"/>
                      <a:gd name="T5" fmla="*/ 11 h 29"/>
                      <a:gd name="T6" fmla="*/ 11 w 46"/>
                      <a:gd name="T7" fmla="*/ 8 h 29"/>
                      <a:gd name="T8" fmla="*/ 15 w 46"/>
                      <a:gd name="T9" fmla="*/ 6 h 29"/>
                      <a:gd name="T10" fmla="*/ 19 w 46"/>
                      <a:gd name="T11" fmla="*/ 4 h 29"/>
                      <a:gd name="T12" fmla="*/ 22 w 46"/>
                      <a:gd name="T13" fmla="*/ 2 h 29"/>
                      <a:gd name="T14" fmla="*/ 23 w 46"/>
                      <a:gd name="T15" fmla="*/ 1 h 29"/>
                      <a:gd name="T16" fmla="*/ 23 w 46"/>
                      <a:gd name="T17" fmla="*/ 0 h 29"/>
                      <a:gd name="T18" fmla="*/ 22 w 46"/>
                      <a:gd name="T19" fmla="*/ 0 h 29"/>
                      <a:gd name="T20" fmla="*/ 19 w 46"/>
                      <a:gd name="T21" fmla="*/ 1 h 29"/>
                      <a:gd name="T22" fmla="*/ 16 w 46"/>
                      <a:gd name="T23" fmla="*/ 3 h 29"/>
                      <a:gd name="T24" fmla="*/ 12 w 46"/>
                      <a:gd name="T25" fmla="*/ 6 h 29"/>
                      <a:gd name="T26" fmla="*/ 8 w 46"/>
                      <a:gd name="T27" fmla="*/ 8 h 29"/>
                      <a:gd name="T28" fmla="*/ 5 w 46"/>
                      <a:gd name="T29" fmla="*/ 11 h 29"/>
                      <a:gd name="T30" fmla="*/ 2 w 46"/>
                      <a:gd name="T31" fmla="*/ 13 h 29"/>
                      <a:gd name="T32" fmla="*/ 0 w 46"/>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0" y="29"/>
                        </a:moveTo>
                        <a:lnTo>
                          <a:pt x="6" y="25"/>
                        </a:lnTo>
                        <a:lnTo>
                          <a:pt x="14" y="22"/>
                        </a:lnTo>
                        <a:lnTo>
                          <a:pt x="22" y="17"/>
                        </a:lnTo>
                        <a:lnTo>
                          <a:pt x="30" y="13"/>
                        </a:lnTo>
                        <a:lnTo>
                          <a:pt x="38" y="9"/>
                        </a:lnTo>
                        <a:lnTo>
                          <a:pt x="44" y="5"/>
                        </a:lnTo>
                        <a:lnTo>
                          <a:pt x="46" y="2"/>
                        </a:lnTo>
                        <a:lnTo>
                          <a:pt x="46" y="0"/>
                        </a:lnTo>
                        <a:lnTo>
                          <a:pt x="43" y="0"/>
                        </a:lnTo>
                        <a:lnTo>
                          <a:pt x="37" y="2"/>
                        </a:lnTo>
                        <a:lnTo>
                          <a:pt x="31" y="7"/>
                        </a:lnTo>
                        <a:lnTo>
                          <a:pt x="23" y="12"/>
                        </a:lnTo>
                        <a:lnTo>
                          <a:pt x="16" y="17"/>
                        </a:lnTo>
                        <a:lnTo>
                          <a:pt x="10" y="22"/>
                        </a:lnTo>
                        <a:lnTo>
                          <a:pt x="4" y="27"/>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26" name="Freeform 71">
                    <a:extLst>
                      <a:ext uri="{FF2B5EF4-FFF2-40B4-BE49-F238E27FC236}">
                        <a16:creationId xmlns:a16="http://schemas.microsoft.com/office/drawing/2014/main" id="{7AD35AF7-6D7C-4A1D-BD1A-BC198DEC97B5}"/>
                      </a:ext>
                    </a:extLst>
                  </p:cNvPr>
                  <p:cNvSpPr>
                    <a:spLocks/>
                  </p:cNvSpPr>
                  <p:nvPr/>
                </p:nvSpPr>
                <p:spPr bwMode="auto">
                  <a:xfrm>
                    <a:off x="462" y="126"/>
                    <a:ext cx="127" cy="30"/>
                  </a:xfrm>
                  <a:custGeom>
                    <a:avLst/>
                    <a:gdLst>
                      <a:gd name="T0" fmla="*/ 1 w 254"/>
                      <a:gd name="T1" fmla="*/ 6 h 60"/>
                      <a:gd name="T2" fmla="*/ 0 w 254"/>
                      <a:gd name="T3" fmla="*/ 5 h 60"/>
                      <a:gd name="T4" fmla="*/ 1 w 254"/>
                      <a:gd name="T5" fmla="*/ 3 h 60"/>
                      <a:gd name="T6" fmla="*/ 1 w 254"/>
                      <a:gd name="T7" fmla="*/ 2 h 60"/>
                      <a:gd name="T8" fmla="*/ 1 w 254"/>
                      <a:gd name="T9" fmla="*/ 0 h 60"/>
                      <a:gd name="T10" fmla="*/ 9 w 254"/>
                      <a:gd name="T11" fmla="*/ 7 h 60"/>
                      <a:gd name="T12" fmla="*/ 17 w 254"/>
                      <a:gd name="T13" fmla="*/ 13 h 60"/>
                      <a:gd name="T14" fmla="*/ 26 w 254"/>
                      <a:gd name="T15" fmla="*/ 17 h 60"/>
                      <a:gd name="T16" fmla="*/ 35 w 254"/>
                      <a:gd name="T17" fmla="*/ 21 h 60"/>
                      <a:gd name="T18" fmla="*/ 43 w 254"/>
                      <a:gd name="T19" fmla="*/ 24 h 60"/>
                      <a:gd name="T20" fmla="*/ 52 w 254"/>
                      <a:gd name="T21" fmla="*/ 25 h 60"/>
                      <a:gd name="T22" fmla="*/ 61 w 254"/>
                      <a:gd name="T23" fmla="*/ 26 h 60"/>
                      <a:gd name="T24" fmla="*/ 69 w 254"/>
                      <a:gd name="T25" fmla="*/ 26 h 60"/>
                      <a:gd name="T26" fmla="*/ 77 w 254"/>
                      <a:gd name="T27" fmla="*/ 26 h 60"/>
                      <a:gd name="T28" fmla="*/ 86 w 254"/>
                      <a:gd name="T29" fmla="*/ 26 h 60"/>
                      <a:gd name="T30" fmla="*/ 94 w 254"/>
                      <a:gd name="T31" fmla="*/ 25 h 60"/>
                      <a:gd name="T32" fmla="*/ 101 w 254"/>
                      <a:gd name="T33" fmla="*/ 24 h 60"/>
                      <a:gd name="T34" fmla="*/ 108 w 254"/>
                      <a:gd name="T35" fmla="*/ 22 h 60"/>
                      <a:gd name="T36" fmla="*/ 115 w 254"/>
                      <a:gd name="T37" fmla="*/ 21 h 60"/>
                      <a:gd name="T38" fmla="*/ 122 w 254"/>
                      <a:gd name="T39" fmla="*/ 20 h 60"/>
                      <a:gd name="T40" fmla="*/ 127 w 254"/>
                      <a:gd name="T41" fmla="*/ 18 h 60"/>
                      <a:gd name="T42" fmla="*/ 123 w 254"/>
                      <a:gd name="T43" fmla="*/ 21 h 60"/>
                      <a:gd name="T44" fmla="*/ 118 w 254"/>
                      <a:gd name="T45" fmla="*/ 24 h 60"/>
                      <a:gd name="T46" fmla="*/ 111 w 254"/>
                      <a:gd name="T47" fmla="*/ 26 h 60"/>
                      <a:gd name="T48" fmla="*/ 104 w 254"/>
                      <a:gd name="T49" fmla="*/ 28 h 60"/>
                      <a:gd name="T50" fmla="*/ 95 w 254"/>
                      <a:gd name="T51" fmla="*/ 29 h 60"/>
                      <a:gd name="T52" fmla="*/ 86 w 254"/>
                      <a:gd name="T53" fmla="*/ 30 h 60"/>
                      <a:gd name="T54" fmla="*/ 76 w 254"/>
                      <a:gd name="T55" fmla="*/ 30 h 60"/>
                      <a:gd name="T56" fmla="*/ 66 w 254"/>
                      <a:gd name="T57" fmla="*/ 30 h 60"/>
                      <a:gd name="T58" fmla="*/ 56 w 254"/>
                      <a:gd name="T59" fmla="*/ 29 h 60"/>
                      <a:gd name="T60" fmla="*/ 47 w 254"/>
                      <a:gd name="T61" fmla="*/ 28 h 60"/>
                      <a:gd name="T62" fmla="*/ 37 w 254"/>
                      <a:gd name="T63" fmla="*/ 26 h 60"/>
                      <a:gd name="T64" fmla="*/ 28 w 254"/>
                      <a:gd name="T65" fmla="*/ 24 h 60"/>
                      <a:gd name="T66" fmla="*/ 20 w 254"/>
                      <a:gd name="T67" fmla="*/ 20 h 60"/>
                      <a:gd name="T68" fmla="*/ 12 w 254"/>
                      <a:gd name="T69" fmla="*/ 16 h 60"/>
                      <a:gd name="T70" fmla="*/ 6 w 254"/>
                      <a:gd name="T71" fmla="*/ 11 h 60"/>
                      <a:gd name="T72" fmla="*/ 1 w 254"/>
                      <a:gd name="T73" fmla="*/ 6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4" h="60">
                        <a:moveTo>
                          <a:pt x="1" y="11"/>
                        </a:moveTo>
                        <a:lnTo>
                          <a:pt x="0" y="9"/>
                        </a:lnTo>
                        <a:lnTo>
                          <a:pt x="1" y="6"/>
                        </a:lnTo>
                        <a:lnTo>
                          <a:pt x="2" y="4"/>
                        </a:lnTo>
                        <a:lnTo>
                          <a:pt x="2" y="0"/>
                        </a:lnTo>
                        <a:lnTo>
                          <a:pt x="18" y="14"/>
                        </a:lnTo>
                        <a:lnTo>
                          <a:pt x="34" y="25"/>
                        </a:lnTo>
                        <a:lnTo>
                          <a:pt x="51" y="34"/>
                        </a:lnTo>
                        <a:lnTo>
                          <a:pt x="69" y="41"/>
                        </a:lnTo>
                        <a:lnTo>
                          <a:pt x="86" y="47"/>
                        </a:lnTo>
                        <a:lnTo>
                          <a:pt x="103" y="50"/>
                        </a:lnTo>
                        <a:lnTo>
                          <a:pt x="121" y="51"/>
                        </a:lnTo>
                        <a:lnTo>
                          <a:pt x="138" y="52"/>
                        </a:lnTo>
                        <a:lnTo>
                          <a:pt x="154" y="52"/>
                        </a:lnTo>
                        <a:lnTo>
                          <a:pt x="171" y="51"/>
                        </a:lnTo>
                        <a:lnTo>
                          <a:pt x="187" y="49"/>
                        </a:lnTo>
                        <a:lnTo>
                          <a:pt x="202" y="47"/>
                        </a:lnTo>
                        <a:lnTo>
                          <a:pt x="216" y="44"/>
                        </a:lnTo>
                        <a:lnTo>
                          <a:pt x="230" y="42"/>
                        </a:lnTo>
                        <a:lnTo>
                          <a:pt x="243" y="39"/>
                        </a:lnTo>
                        <a:lnTo>
                          <a:pt x="254" y="36"/>
                        </a:lnTo>
                        <a:lnTo>
                          <a:pt x="246" y="42"/>
                        </a:lnTo>
                        <a:lnTo>
                          <a:pt x="236" y="47"/>
                        </a:lnTo>
                        <a:lnTo>
                          <a:pt x="222" y="51"/>
                        </a:lnTo>
                        <a:lnTo>
                          <a:pt x="207" y="55"/>
                        </a:lnTo>
                        <a:lnTo>
                          <a:pt x="190" y="58"/>
                        </a:lnTo>
                        <a:lnTo>
                          <a:pt x="171" y="59"/>
                        </a:lnTo>
                        <a:lnTo>
                          <a:pt x="152" y="60"/>
                        </a:lnTo>
                        <a:lnTo>
                          <a:pt x="132" y="59"/>
                        </a:lnTo>
                        <a:lnTo>
                          <a:pt x="112" y="58"/>
                        </a:lnTo>
                        <a:lnTo>
                          <a:pt x="93" y="56"/>
                        </a:lnTo>
                        <a:lnTo>
                          <a:pt x="73" y="52"/>
                        </a:lnTo>
                        <a:lnTo>
                          <a:pt x="55" y="47"/>
                        </a:lnTo>
                        <a:lnTo>
                          <a:pt x="39" y="40"/>
                        </a:lnTo>
                        <a:lnTo>
                          <a:pt x="24" y="32"/>
                        </a:lnTo>
                        <a:lnTo>
                          <a:pt x="11" y="22"/>
                        </a:lnTo>
                        <a:lnTo>
                          <a:pt x="1" y="1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27" name="Freeform 72">
                    <a:extLst>
                      <a:ext uri="{FF2B5EF4-FFF2-40B4-BE49-F238E27FC236}">
                        <a16:creationId xmlns:a16="http://schemas.microsoft.com/office/drawing/2014/main" id="{651102A6-059D-498A-816E-A7F4AED90A04}"/>
                      </a:ext>
                    </a:extLst>
                  </p:cNvPr>
                  <p:cNvSpPr>
                    <a:spLocks/>
                  </p:cNvSpPr>
                  <p:nvPr/>
                </p:nvSpPr>
                <p:spPr bwMode="auto">
                  <a:xfrm>
                    <a:off x="569" y="125"/>
                    <a:ext cx="15" cy="25"/>
                  </a:xfrm>
                  <a:custGeom>
                    <a:avLst/>
                    <a:gdLst>
                      <a:gd name="T0" fmla="*/ 0 w 31"/>
                      <a:gd name="T1" fmla="*/ 25 h 52"/>
                      <a:gd name="T2" fmla="*/ 3 w 31"/>
                      <a:gd name="T3" fmla="*/ 23 h 52"/>
                      <a:gd name="T4" fmla="*/ 6 w 31"/>
                      <a:gd name="T5" fmla="*/ 19 h 52"/>
                      <a:gd name="T6" fmla="*/ 9 w 31"/>
                      <a:gd name="T7" fmla="*/ 15 h 52"/>
                      <a:gd name="T8" fmla="*/ 12 w 31"/>
                      <a:gd name="T9" fmla="*/ 11 h 52"/>
                      <a:gd name="T10" fmla="*/ 13 w 31"/>
                      <a:gd name="T11" fmla="*/ 7 h 52"/>
                      <a:gd name="T12" fmla="*/ 15 w 31"/>
                      <a:gd name="T13" fmla="*/ 4 h 52"/>
                      <a:gd name="T14" fmla="*/ 15 w 31"/>
                      <a:gd name="T15" fmla="*/ 1 h 52"/>
                      <a:gd name="T16" fmla="*/ 15 w 31"/>
                      <a:gd name="T17" fmla="*/ 0 h 52"/>
                      <a:gd name="T18" fmla="*/ 12 w 31"/>
                      <a:gd name="T19" fmla="*/ 2 h 52"/>
                      <a:gd name="T20" fmla="*/ 9 w 31"/>
                      <a:gd name="T21" fmla="*/ 9 h 52"/>
                      <a:gd name="T22" fmla="*/ 5 w 31"/>
                      <a:gd name="T23" fmla="*/ 18 h 52"/>
                      <a:gd name="T24" fmla="*/ 0 w 31"/>
                      <a:gd name="T25" fmla="*/ 25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52">
                        <a:moveTo>
                          <a:pt x="0" y="52"/>
                        </a:moveTo>
                        <a:lnTo>
                          <a:pt x="6" y="47"/>
                        </a:lnTo>
                        <a:lnTo>
                          <a:pt x="12" y="40"/>
                        </a:lnTo>
                        <a:lnTo>
                          <a:pt x="18" y="32"/>
                        </a:lnTo>
                        <a:lnTo>
                          <a:pt x="24" y="23"/>
                        </a:lnTo>
                        <a:lnTo>
                          <a:pt x="27" y="15"/>
                        </a:lnTo>
                        <a:lnTo>
                          <a:pt x="30" y="8"/>
                        </a:lnTo>
                        <a:lnTo>
                          <a:pt x="31" y="2"/>
                        </a:lnTo>
                        <a:lnTo>
                          <a:pt x="30" y="0"/>
                        </a:lnTo>
                        <a:lnTo>
                          <a:pt x="24" y="5"/>
                        </a:lnTo>
                        <a:lnTo>
                          <a:pt x="18" y="18"/>
                        </a:lnTo>
                        <a:lnTo>
                          <a:pt x="10" y="37"/>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28" name="Freeform 73">
                    <a:extLst>
                      <a:ext uri="{FF2B5EF4-FFF2-40B4-BE49-F238E27FC236}">
                        <a16:creationId xmlns:a16="http://schemas.microsoft.com/office/drawing/2014/main" id="{EA62967B-C087-416F-985E-F41FD9AC37A0}"/>
                      </a:ext>
                    </a:extLst>
                  </p:cNvPr>
                  <p:cNvSpPr>
                    <a:spLocks/>
                  </p:cNvSpPr>
                  <p:nvPr/>
                </p:nvSpPr>
                <p:spPr bwMode="auto">
                  <a:xfrm>
                    <a:off x="557" y="121"/>
                    <a:ext cx="23" cy="32"/>
                  </a:xfrm>
                  <a:custGeom>
                    <a:avLst/>
                    <a:gdLst>
                      <a:gd name="T0" fmla="*/ 23 w 46"/>
                      <a:gd name="T1" fmla="*/ 0 h 64"/>
                      <a:gd name="T2" fmla="*/ 23 w 46"/>
                      <a:gd name="T3" fmla="*/ 2 h 64"/>
                      <a:gd name="T4" fmla="*/ 23 w 46"/>
                      <a:gd name="T5" fmla="*/ 5 h 64"/>
                      <a:gd name="T6" fmla="*/ 20 w 46"/>
                      <a:gd name="T7" fmla="*/ 10 h 64"/>
                      <a:gd name="T8" fmla="*/ 17 w 46"/>
                      <a:gd name="T9" fmla="*/ 15 h 64"/>
                      <a:gd name="T10" fmla="*/ 14 w 46"/>
                      <a:gd name="T11" fmla="*/ 20 h 64"/>
                      <a:gd name="T12" fmla="*/ 10 w 46"/>
                      <a:gd name="T13" fmla="*/ 25 h 64"/>
                      <a:gd name="T14" fmla="*/ 5 w 46"/>
                      <a:gd name="T15" fmla="*/ 29 h 64"/>
                      <a:gd name="T16" fmla="*/ 0 w 46"/>
                      <a:gd name="T17" fmla="*/ 32 h 64"/>
                      <a:gd name="T18" fmla="*/ 3 w 46"/>
                      <a:gd name="T19" fmla="*/ 29 h 64"/>
                      <a:gd name="T20" fmla="*/ 6 w 46"/>
                      <a:gd name="T21" fmla="*/ 24 h 64"/>
                      <a:gd name="T22" fmla="*/ 9 w 46"/>
                      <a:gd name="T23" fmla="*/ 19 h 64"/>
                      <a:gd name="T24" fmla="*/ 13 w 46"/>
                      <a:gd name="T25" fmla="*/ 13 h 64"/>
                      <a:gd name="T26" fmla="*/ 16 w 46"/>
                      <a:gd name="T27" fmla="*/ 8 h 64"/>
                      <a:gd name="T28" fmla="*/ 19 w 46"/>
                      <a:gd name="T29" fmla="*/ 4 h 64"/>
                      <a:gd name="T30" fmla="*/ 21 w 46"/>
                      <a:gd name="T31" fmla="*/ 1 h 64"/>
                      <a:gd name="T32" fmla="*/ 23 w 4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4">
                        <a:moveTo>
                          <a:pt x="46" y="0"/>
                        </a:moveTo>
                        <a:lnTo>
                          <a:pt x="46" y="4"/>
                        </a:lnTo>
                        <a:lnTo>
                          <a:pt x="45" y="9"/>
                        </a:lnTo>
                        <a:lnTo>
                          <a:pt x="40" y="19"/>
                        </a:lnTo>
                        <a:lnTo>
                          <a:pt x="34" y="29"/>
                        </a:lnTo>
                        <a:lnTo>
                          <a:pt x="27" y="40"/>
                        </a:lnTo>
                        <a:lnTo>
                          <a:pt x="19" y="50"/>
                        </a:lnTo>
                        <a:lnTo>
                          <a:pt x="9" y="58"/>
                        </a:lnTo>
                        <a:lnTo>
                          <a:pt x="0" y="64"/>
                        </a:lnTo>
                        <a:lnTo>
                          <a:pt x="5" y="57"/>
                        </a:lnTo>
                        <a:lnTo>
                          <a:pt x="11" y="47"/>
                        </a:lnTo>
                        <a:lnTo>
                          <a:pt x="18" y="37"/>
                        </a:lnTo>
                        <a:lnTo>
                          <a:pt x="25" y="25"/>
                        </a:lnTo>
                        <a:lnTo>
                          <a:pt x="32" y="15"/>
                        </a:lnTo>
                        <a:lnTo>
                          <a:pt x="38"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29" name="Freeform 74">
                    <a:extLst>
                      <a:ext uri="{FF2B5EF4-FFF2-40B4-BE49-F238E27FC236}">
                        <a16:creationId xmlns:a16="http://schemas.microsoft.com/office/drawing/2014/main" id="{73F09307-C8F8-4902-BFF7-CE34A5068E32}"/>
                      </a:ext>
                    </a:extLst>
                  </p:cNvPr>
                  <p:cNvSpPr>
                    <a:spLocks/>
                  </p:cNvSpPr>
                  <p:nvPr/>
                </p:nvSpPr>
                <p:spPr bwMode="auto">
                  <a:xfrm>
                    <a:off x="534" y="118"/>
                    <a:ext cx="30" cy="37"/>
                  </a:xfrm>
                  <a:custGeom>
                    <a:avLst/>
                    <a:gdLst>
                      <a:gd name="T0" fmla="*/ 29 w 59"/>
                      <a:gd name="T1" fmla="*/ 0 h 74"/>
                      <a:gd name="T2" fmla="*/ 30 w 59"/>
                      <a:gd name="T3" fmla="*/ 2 h 74"/>
                      <a:gd name="T4" fmla="*/ 28 w 59"/>
                      <a:gd name="T5" fmla="*/ 6 h 74"/>
                      <a:gd name="T6" fmla="*/ 25 w 59"/>
                      <a:gd name="T7" fmla="*/ 11 h 74"/>
                      <a:gd name="T8" fmla="*/ 21 w 59"/>
                      <a:gd name="T9" fmla="*/ 18 h 74"/>
                      <a:gd name="T10" fmla="*/ 16 w 59"/>
                      <a:gd name="T11" fmla="*/ 24 h 74"/>
                      <a:gd name="T12" fmla="*/ 10 w 59"/>
                      <a:gd name="T13" fmla="*/ 30 h 74"/>
                      <a:gd name="T14" fmla="*/ 5 w 59"/>
                      <a:gd name="T15" fmla="*/ 34 h 74"/>
                      <a:gd name="T16" fmla="*/ 0 w 59"/>
                      <a:gd name="T17" fmla="*/ 37 h 74"/>
                      <a:gd name="T18" fmla="*/ 2 w 59"/>
                      <a:gd name="T19" fmla="*/ 34 h 74"/>
                      <a:gd name="T20" fmla="*/ 6 w 59"/>
                      <a:gd name="T21" fmla="*/ 29 h 74"/>
                      <a:gd name="T22" fmla="*/ 10 w 59"/>
                      <a:gd name="T23" fmla="*/ 23 h 74"/>
                      <a:gd name="T24" fmla="*/ 15 w 59"/>
                      <a:gd name="T25" fmla="*/ 17 h 74"/>
                      <a:gd name="T26" fmla="*/ 20 w 59"/>
                      <a:gd name="T27" fmla="*/ 10 h 74"/>
                      <a:gd name="T28" fmla="*/ 24 w 59"/>
                      <a:gd name="T29" fmla="*/ 4 h 74"/>
                      <a:gd name="T30" fmla="*/ 27 w 59"/>
                      <a:gd name="T31" fmla="*/ 1 h 74"/>
                      <a:gd name="T32" fmla="*/ 29 w 59"/>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74">
                        <a:moveTo>
                          <a:pt x="58" y="0"/>
                        </a:moveTo>
                        <a:lnTo>
                          <a:pt x="59" y="4"/>
                        </a:lnTo>
                        <a:lnTo>
                          <a:pt x="56" y="12"/>
                        </a:lnTo>
                        <a:lnTo>
                          <a:pt x="50" y="22"/>
                        </a:lnTo>
                        <a:lnTo>
                          <a:pt x="41" y="35"/>
                        </a:lnTo>
                        <a:lnTo>
                          <a:pt x="32" y="48"/>
                        </a:lnTo>
                        <a:lnTo>
                          <a:pt x="20" y="59"/>
                        </a:lnTo>
                        <a:lnTo>
                          <a:pt x="10" y="68"/>
                        </a:lnTo>
                        <a:lnTo>
                          <a:pt x="0" y="74"/>
                        </a:lnTo>
                        <a:lnTo>
                          <a:pt x="4" y="68"/>
                        </a:lnTo>
                        <a:lnTo>
                          <a:pt x="11" y="58"/>
                        </a:lnTo>
                        <a:lnTo>
                          <a:pt x="19" y="46"/>
                        </a:lnTo>
                        <a:lnTo>
                          <a:pt x="30" y="33"/>
                        </a:lnTo>
                        <a:lnTo>
                          <a:pt x="39" y="20"/>
                        </a:lnTo>
                        <a:lnTo>
                          <a:pt x="47" y="8"/>
                        </a:lnTo>
                        <a:lnTo>
                          <a:pt x="54" y="1"/>
                        </a:lnTo>
                        <a:lnTo>
                          <a:pt x="5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30" name="Freeform 75">
                    <a:extLst>
                      <a:ext uri="{FF2B5EF4-FFF2-40B4-BE49-F238E27FC236}">
                        <a16:creationId xmlns:a16="http://schemas.microsoft.com/office/drawing/2014/main" id="{B2DC8BC8-1F09-4D0E-9B68-AD039B4B540A}"/>
                      </a:ext>
                    </a:extLst>
                  </p:cNvPr>
                  <p:cNvSpPr>
                    <a:spLocks/>
                  </p:cNvSpPr>
                  <p:nvPr/>
                </p:nvSpPr>
                <p:spPr bwMode="auto">
                  <a:xfrm>
                    <a:off x="511" y="114"/>
                    <a:ext cx="27" cy="40"/>
                  </a:xfrm>
                  <a:custGeom>
                    <a:avLst/>
                    <a:gdLst>
                      <a:gd name="T0" fmla="*/ 26 w 54"/>
                      <a:gd name="T1" fmla="*/ 0 h 81"/>
                      <a:gd name="T2" fmla="*/ 27 w 54"/>
                      <a:gd name="T3" fmla="*/ 2 h 81"/>
                      <a:gd name="T4" fmla="*/ 26 w 54"/>
                      <a:gd name="T5" fmla="*/ 7 h 81"/>
                      <a:gd name="T6" fmla="*/ 23 w 54"/>
                      <a:gd name="T7" fmla="*/ 12 h 81"/>
                      <a:gd name="T8" fmla="*/ 19 w 54"/>
                      <a:gd name="T9" fmla="*/ 19 h 81"/>
                      <a:gd name="T10" fmla="*/ 14 w 54"/>
                      <a:gd name="T11" fmla="*/ 26 h 81"/>
                      <a:gd name="T12" fmla="*/ 10 w 54"/>
                      <a:gd name="T13" fmla="*/ 33 h 81"/>
                      <a:gd name="T14" fmla="*/ 5 w 54"/>
                      <a:gd name="T15" fmla="*/ 37 h 81"/>
                      <a:gd name="T16" fmla="*/ 0 w 54"/>
                      <a:gd name="T17" fmla="*/ 40 h 81"/>
                      <a:gd name="T18" fmla="*/ 2 w 54"/>
                      <a:gd name="T19" fmla="*/ 37 h 81"/>
                      <a:gd name="T20" fmla="*/ 5 w 54"/>
                      <a:gd name="T21" fmla="*/ 32 h 81"/>
                      <a:gd name="T22" fmla="*/ 9 w 54"/>
                      <a:gd name="T23" fmla="*/ 25 h 81"/>
                      <a:gd name="T24" fmla="*/ 13 w 54"/>
                      <a:gd name="T25" fmla="*/ 18 h 81"/>
                      <a:gd name="T26" fmla="*/ 17 w 54"/>
                      <a:gd name="T27" fmla="*/ 11 h 81"/>
                      <a:gd name="T28" fmla="*/ 21 w 54"/>
                      <a:gd name="T29" fmla="*/ 5 h 81"/>
                      <a:gd name="T30" fmla="*/ 24 w 54"/>
                      <a:gd name="T31" fmla="*/ 1 h 81"/>
                      <a:gd name="T32" fmla="*/ 26 w 54"/>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81">
                        <a:moveTo>
                          <a:pt x="52" y="0"/>
                        </a:moveTo>
                        <a:lnTo>
                          <a:pt x="54" y="5"/>
                        </a:lnTo>
                        <a:lnTo>
                          <a:pt x="51" y="14"/>
                        </a:lnTo>
                        <a:lnTo>
                          <a:pt x="46" y="25"/>
                        </a:lnTo>
                        <a:lnTo>
                          <a:pt x="38" y="39"/>
                        </a:lnTo>
                        <a:lnTo>
                          <a:pt x="28" y="53"/>
                        </a:lnTo>
                        <a:lnTo>
                          <a:pt x="19" y="66"/>
                        </a:lnTo>
                        <a:lnTo>
                          <a:pt x="9" y="75"/>
                        </a:lnTo>
                        <a:lnTo>
                          <a:pt x="0" y="81"/>
                        </a:lnTo>
                        <a:lnTo>
                          <a:pt x="3" y="75"/>
                        </a:lnTo>
                        <a:lnTo>
                          <a:pt x="9" y="64"/>
                        </a:lnTo>
                        <a:lnTo>
                          <a:pt x="17" y="51"/>
                        </a:lnTo>
                        <a:lnTo>
                          <a:pt x="25" y="36"/>
                        </a:lnTo>
                        <a:lnTo>
                          <a:pt x="34" y="22"/>
                        </a:lnTo>
                        <a:lnTo>
                          <a:pt x="42" y="10"/>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31" name="Freeform 76">
                    <a:extLst>
                      <a:ext uri="{FF2B5EF4-FFF2-40B4-BE49-F238E27FC236}">
                        <a16:creationId xmlns:a16="http://schemas.microsoft.com/office/drawing/2014/main" id="{B1BF5C18-9655-437C-B50E-F0FC69B6FF20}"/>
                      </a:ext>
                    </a:extLst>
                  </p:cNvPr>
                  <p:cNvSpPr>
                    <a:spLocks/>
                  </p:cNvSpPr>
                  <p:nvPr/>
                </p:nvSpPr>
                <p:spPr bwMode="auto">
                  <a:xfrm>
                    <a:off x="502" y="114"/>
                    <a:ext cx="23" cy="36"/>
                  </a:xfrm>
                  <a:custGeom>
                    <a:avLst/>
                    <a:gdLst>
                      <a:gd name="T0" fmla="*/ 23 w 46"/>
                      <a:gd name="T1" fmla="*/ 0 h 73"/>
                      <a:gd name="T2" fmla="*/ 23 w 46"/>
                      <a:gd name="T3" fmla="*/ 2 h 73"/>
                      <a:gd name="T4" fmla="*/ 22 w 46"/>
                      <a:gd name="T5" fmla="*/ 6 h 73"/>
                      <a:gd name="T6" fmla="*/ 19 w 46"/>
                      <a:gd name="T7" fmla="*/ 11 h 73"/>
                      <a:gd name="T8" fmla="*/ 16 w 46"/>
                      <a:gd name="T9" fmla="*/ 17 h 73"/>
                      <a:gd name="T10" fmla="*/ 12 w 46"/>
                      <a:gd name="T11" fmla="*/ 24 h 73"/>
                      <a:gd name="T12" fmla="*/ 8 w 46"/>
                      <a:gd name="T13" fmla="*/ 30 h 73"/>
                      <a:gd name="T14" fmla="*/ 4 w 46"/>
                      <a:gd name="T15" fmla="*/ 34 h 73"/>
                      <a:gd name="T16" fmla="*/ 0 w 46"/>
                      <a:gd name="T17" fmla="*/ 36 h 73"/>
                      <a:gd name="T18" fmla="*/ 2 w 46"/>
                      <a:gd name="T19" fmla="*/ 33 h 73"/>
                      <a:gd name="T20" fmla="*/ 5 w 46"/>
                      <a:gd name="T21" fmla="*/ 27 h 73"/>
                      <a:gd name="T22" fmla="*/ 8 w 46"/>
                      <a:gd name="T23" fmla="*/ 21 h 73"/>
                      <a:gd name="T24" fmla="*/ 11 w 46"/>
                      <a:gd name="T25" fmla="*/ 14 h 73"/>
                      <a:gd name="T26" fmla="*/ 15 w 46"/>
                      <a:gd name="T27" fmla="*/ 8 h 73"/>
                      <a:gd name="T28" fmla="*/ 18 w 46"/>
                      <a:gd name="T29" fmla="*/ 3 h 73"/>
                      <a:gd name="T30" fmla="*/ 21 w 46"/>
                      <a:gd name="T31" fmla="*/ 0 h 73"/>
                      <a:gd name="T32" fmla="*/ 23 w 46"/>
                      <a:gd name="T33" fmla="*/ 0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73">
                        <a:moveTo>
                          <a:pt x="46" y="0"/>
                        </a:moveTo>
                        <a:lnTo>
                          <a:pt x="46" y="4"/>
                        </a:lnTo>
                        <a:lnTo>
                          <a:pt x="44" y="12"/>
                        </a:lnTo>
                        <a:lnTo>
                          <a:pt x="38" y="22"/>
                        </a:lnTo>
                        <a:lnTo>
                          <a:pt x="32" y="35"/>
                        </a:lnTo>
                        <a:lnTo>
                          <a:pt x="24" y="49"/>
                        </a:lnTo>
                        <a:lnTo>
                          <a:pt x="15" y="60"/>
                        </a:lnTo>
                        <a:lnTo>
                          <a:pt x="7" y="68"/>
                        </a:lnTo>
                        <a:lnTo>
                          <a:pt x="0" y="73"/>
                        </a:lnTo>
                        <a:lnTo>
                          <a:pt x="4" y="66"/>
                        </a:lnTo>
                        <a:lnTo>
                          <a:pt x="9" y="55"/>
                        </a:lnTo>
                        <a:lnTo>
                          <a:pt x="15" y="43"/>
                        </a:lnTo>
                        <a:lnTo>
                          <a:pt x="22" y="29"/>
                        </a:lnTo>
                        <a:lnTo>
                          <a:pt x="29" y="17"/>
                        </a:lnTo>
                        <a:lnTo>
                          <a:pt x="36"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32" name="Freeform 77">
                    <a:extLst>
                      <a:ext uri="{FF2B5EF4-FFF2-40B4-BE49-F238E27FC236}">
                        <a16:creationId xmlns:a16="http://schemas.microsoft.com/office/drawing/2014/main" id="{568F24D3-3B8E-4AFC-ABCD-A3FB03C9E7AF}"/>
                      </a:ext>
                    </a:extLst>
                  </p:cNvPr>
                  <p:cNvSpPr>
                    <a:spLocks/>
                  </p:cNvSpPr>
                  <p:nvPr/>
                </p:nvSpPr>
                <p:spPr bwMode="auto">
                  <a:xfrm>
                    <a:off x="483" y="115"/>
                    <a:ext cx="20" cy="31"/>
                  </a:xfrm>
                  <a:custGeom>
                    <a:avLst/>
                    <a:gdLst>
                      <a:gd name="T0" fmla="*/ 19 w 39"/>
                      <a:gd name="T1" fmla="*/ 0 h 61"/>
                      <a:gd name="T2" fmla="*/ 20 w 39"/>
                      <a:gd name="T3" fmla="*/ 2 h 61"/>
                      <a:gd name="T4" fmla="*/ 19 w 39"/>
                      <a:gd name="T5" fmla="*/ 5 h 61"/>
                      <a:gd name="T6" fmla="*/ 18 w 39"/>
                      <a:gd name="T7" fmla="*/ 10 h 61"/>
                      <a:gd name="T8" fmla="*/ 16 w 39"/>
                      <a:gd name="T9" fmla="*/ 14 h 61"/>
                      <a:gd name="T10" fmla="*/ 13 w 39"/>
                      <a:gd name="T11" fmla="*/ 20 h 61"/>
                      <a:gd name="T12" fmla="*/ 9 w 39"/>
                      <a:gd name="T13" fmla="*/ 24 h 61"/>
                      <a:gd name="T14" fmla="*/ 5 w 39"/>
                      <a:gd name="T15" fmla="*/ 28 h 61"/>
                      <a:gd name="T16" fmla="*/ 0 w 39"/>
                      <a:gd name="T17" fmla="*/ 31 h 61"/>
                      <a:gd name="T18" fmla="*/ 3 w 39"/>
                      <a:gd name="T19" fmla="*/ 28 h 61"/>
                      <a:gd name="T20" fmla="*/ 5 w 39"/>
                      <a:gd name="T21" fmla="*/ 23 h 61"/>
                      <a:gd name="T22" fmla="*/ 8 w 39"/>
                      <a:gd name="T23" fmla="*/ 18 h 61"/>
                      <a:gd name="T24" fmla="*/ 11 w 39"/>
                      <a:gd name="T25" fmla="*/ 13 h 61"/>
                      <a:gd name="T26" fmla="*/ 13 w 39"/>
                      <a:gd name="T27" fmla="*/ 8 h 61"/>
                      <a:gd name="T28" fmla="*/ 16 w 39"/>
                      <a:gd name="T29" fmla="*/ 3 h 61"/>
                      <a:gd name="T30" fmla="*/ 18 w 39"/>
                      <a:gd name="T31" fmla="*/ 1 h 61"/>
                      <a:gd name="T32" fmla="*/ 19 w 3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1">
                        <a:moveTo>
                          <a:pt x="38" y="0"/>
                        </a:moveTo>
                        <a:lnTo>
                          <a:pt x="39" y="3"/>
                        </a:lnTo>
                        <a:lnTo>
                          <a:pt x="38" y="10"/>
                        </a:lnTo>
                        <a:lnTo>
                          <a:pt x="36" y="19"/>
                        </a:lnTo>
                        <a:lnTo>
                          <a:pt x="31" y="28"/>
                        </a:lnTo>
                        <a:lnTo>
                          <a:pt x="26" y="39"/>
                        </a:lnTo>
                        <a:lnTo>
                          <a:pt x="18" y="48"/>
                        </a:lnTo>
                        <a:lnTo>
                          <a:pt x="9" y="56"/>
                        </a:lnTo>
                        <a:lnTo>
                          <a:pt x="0" y="61"/>
                        </a:lnTo>
                        <a:lnTo>
                          <a:pt x="5" y="55"/>
                        </a:lnTo>
                        <a:lnTo>
                          <a:pt x="9" y="46"/>
                        </a:lnTo>
                        <a:lnTo>
                          <a:pt x="15" y="35"/>
                        </a:lnTo>
                        <a:lnTo>
                          <a:pt x="21" y="25"/>
                        </a:lnTo>
                        <a:lnTo>
                          <a:pt x="26" y="15"/>
                        </a:lnTo>
                        <a:lnTo>
                          <a:pt x="31" y="6"/>
                        </a:lnTo>
                        <a:lnTo>
                          <a:pt x="35" y="1"/>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33" name="Freeform 78">
                    <a:extLst>
                      <a:ext uri="{FF2B5EF4-FFF2-40B4-BE49-F238E27FC236}">
                        <a16:creationId xmlns:a16="http://schemas.microsoft.com/office/drawing/2014/main" id="{FB20339C-9867-44C2-AE6B-A95A567AF182}"/>
                      </a:ext>
                    </a:extLst>
                  </p:cNvPr>
                  <p:cNvSpPr>
                    <a:spLocks/>
                  </p:cNvSpPr>
                  <p:nvPr/>
                </p:nvSpPr>
                <p:spPr bwMode="auto">
                  <a:xfrm>
                    <a:off x="467" y="112"/>
                    <a:ext cx="5" cy="18"/>
                  </a:xfrm>
                  <a:custGeom>
                    <a:avLst/>
                    <a:gdLst>
                      <a:gd name="T0" fmla="*/ 3 w 10"/>
                      <a:gd name="T1" fmla="*/ 0 h 35"/>
                      <a:gd name="T2" fmla="*/ 5 w 10"/>
                      <a:gd name="T3" fmla="*/ 3 h 35"/>
                      <a:gd name="T4" fmla="*/ 5 w 10"/>
                      <a:gd name="T5" fmla="*/ 9 h 35"/>
                      <a:gd name="T6" fmla="*/ 4 w 10"/>
                      <a:gd name="T7" fmla="*/ 14 h 35"/>
                      <a:gd name="T8" fmla="*/ 0 w 10"/>
                      <a:gd name="T9" fmla="*/ 18 h 35"/>
                      <a:gd name="T10" fmla="*/ 2 w 10"/>
                      <a:gd name="T11" fmla="*/ 13 h 35"/>
                      <a:gd name="T12" fmla="*/ 2 w 10"/>
                      <a:gd name="T13" fmla="*/ 6 h 35"/>
                      <a:gd name="T14" fmla="*/ 1 w 10"/>
                      <a:gd name="T15" fmla="*/ 1 h 35"/>
                      <a:gd name="T16" fmla="*/ 3 w 10"/>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35">
                        <a:moveTo>
                          <a:pt x="6" y="0"/>
                        </a:moveTo>
                        <a:lnTo>
                          <a:pt x="9" y="5"/>
                        </a:lnTo>
                        <a:lnTo>
                          <a:pt x="10" y="17"/>
                        </a:lnTo>
                        <a:lnTo>
                          <a:pt x="7" y="28"/>
                        </a:lnTo>
                        <a:lnTo>
                          <a:pt x="0" y="35"/>
                        </a:lnTo>
                        <a:lnTo>
                          <a:pt x="3" y="25"/>
                        </a:lnTo>
                        <a:lnTo>
                          <a:pt x="3" y="12"/>
                        </a:lnTo>
                        <a:lnTo>
                          <a:pt x="2" y="2"/>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34" name="Freeform 79">
                    <a:extLst>
                      <a:ext uri="{FF2B5EF4-FFF2-40B4-BE49-F238E27FC236}">
                        <a16:creationId xmlns:a16="http://schemas.microsoft.com/office/drawing/2014/main" id="{8A28319C-EEBB-4DA0-A0C1-15957ABDD7A4}"/>
                      </a:ext>
                    </a:extLst>
                  </p:cNvPr>
                  <p:cNvSpPr>
                    <a:spLocks/>
                  </p:cNvSpPr>
                  <p:nvPr/>
                </p:nvSpPr>
                <p:spPr bwMode="auto">
                  <a:xfrm>
                    <a:off x="544" y="120"/>
                    <a:ext cx="27" cy="34"/>
                  </a:xfrm>
                  <a:custGeom>
                    <a:avLst/>
                    <a:gdLst>
                      <a:gd name="T0" fmla="*/ 26 w 53"/>
                      <a:gd name="T1" fmla="*/ 0 h 68"/>
                      <a:gd name="T2" fmla="*/ 27 w 53"/>
                      <a:gd name="T3" fmla="*/ 2 h 68"/>
                      <a:gd name="T4" fmla="*/ 26 w 53"/>
                      <a:gd name="T5" fmla="*/ 6 h 68"/>
                      <a:gd name="T6" fmla="*/ 23 w 53"/>
                      <a:gd name="T7" fmla="*/ 11 h 68"/>
                      <a:gd name="T8" fmla="*/ 20 w 53"/>
                      <a:gd name="T9" fmla="*/ 16 h 68"/>
                      <a:gd name="T10" fmla="*/ 15 w 53"/>
                      <a:gd name="T11" fmla="*/ 22 h 68"/>
                      <a:gd name="T12" fmla="*/ 11 w 53"/>
                      <a:gd name="T13" fmla="*/ 27 h 68"/>
                      <a:gd name="T14" fmla="*/ 6 w 53"/>
                      <a:gd name="T15" fmla="*/ 31 h 68"/>
                      <a:gd name="T16" fmla="*/ 0 w 53"/>
                      <a:gd name="T17" fmla="*/ 34 h 68"/>
                      <a:gd name="T18" fmla="*/ 3 w 53"/>
                      <a:gd name="T19" fmla="*/ 31 h 68"/>
                      <a:gd name="T20" fmla="*/ 6 w 53"/>
                      <a:gd name="T21" fmla="*/ 27 h 68"/>
                      <a:gd name="T22" fmla="*/ 9 w 53"/>
                      <a:gd name="T23" fmla="*/ 21 h 68"/>
                      <a:gd name="T24" fmla="*/ 14 w 53"/>
                      <a:gd name="T25" fmla="*/ 15 h 68"/>
                      <a:gd name="T26" fmla="*/ 18 w 53"/>
                      <a:gd name="T27" fmla="*/ 9 h 68"/>
                      <a:gd name="T28" fmla="*/ 21 w 53"/>
                      <a:gd name="T29" fmla="*/ 4 h 68"/>
                      <a:gd name="T30" fmla="*/ 24 w 53"/>
                      <a:gd name="T31" fmla="*/ 1 h 68"/>
                      <a:gd name="T32" fmla="*/ 26 w 5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68">
                        <a:moveTo>
                          <a:pt x="52" y="0"/>
                        </a:moveTo>
                        <a:lnTo>
                          <a:pt x="53" y="3"/>
                        </a:lnTo>
                        <a:lnTo>
                          <a:pt x="51" y="11"/>
                        </a:lnTo>
                        <a:lnTo>
                          <a:pt x="46" y="21"/>
                        </a:lnTo>
                        <a:lnTo>
                          <a:pt x="39" y="32"/>
                        </a:lnTo>
                        <a:lnTo>
                          <a:pt x="30" y="43"/>
                        </a:lnTo>
                        <a:lnTo>
                          <a:pt x="21" y="54"/>
                        </a:lnTo>
                        <a:lnTo>
                          <a:pt x="11" y="62"/>
                        </a:lnTo>
                        <a:lnTo>
                          <a:pt x="0" y="68"/>
                        </a:lnTo>
                        <a:lnTo>
                          <a:pt x="5" y="62"/>
                        </a:lnTo>
                        <a:lnTo>
                          <a:pt x="11" y="53"/>
                        </a:lnTo>
                        <a:lnTo>
                          <a:pt x="18" y="41"/>
                        </a:lnTo>
                        <a:lnTo>
                          <a:pt x="27" y="30"/>
                        </a:lnTo>
                        <a:lnTo>
                          <a:pt x="35" y="18"/>
                        </a:lnTo>
                        <a:lnTo>
                          <a:pt x="42" y="8"/>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35" name="Freeform 80">
                    <a:extLst>
                      <a:ext uri="{FF2B5EF4-FFF2-40B4-BE49-F238E27FC236}">
                        <a16:creationId xmlns:a16="http://schemas.microsoft.com/office/drawing/2014/main" id="{E5868AC7-3D84-49F3-A807-3FFCDACBCA71}"/>
                      </a:ext>
                    </a:extLst>
                  </p:cNvPr>
                  <p:cNvSpPr>
                    <a:spLocks/>
                  </p:cNvSpPr>
                  <p:nvPr/>
                </p:nvSpPr>
                <p:spPr bwMode="auto">
                  <a:xfrm>
                    <a:off x="523" y="116"/>
                    <a:ext cx="26" cy="39"/>
                  </a:xfrm>
                  <a:custGeom>
                    <a:avLst/>
                    <a:gdLst>
                      <a:gd name="T0" fmla="*/ 25 w 52"/>
                      <a:gd name="T1" fmla="*/ 0 h 78"/>
                      <a:gd name="T2" fmla="*/ 26 w 52"/>
                      <a:gd name="T3" fmla="*/ 2 h 78"/>
                      <a:gd name="T4" fmla="*/ 25 w 52"/>
                      <a:gd name="T5" fmla="*/ 7 h 78"/>
                      <a:gd name="T6" fmla="*/ 23 w 52"/>
                      <a:gd name="T7" fmla="*/ 13 h 78"/>
                      <a:gd name="T8" fmla="*/ 19 w 52"/>
                      <a:gd name="T9" fmla="*/ 20 h 78"/>
                      <a:gd name="T10" fmla="*/ 14 w 52"/>
                      <a:gd name="T11" fmla="*/ 26 h 78"/>
                      <a:gd name="T12" fmla="*/ 9 w 52"/>
                      <a:gd name="T13" fmla="*/ 32 h 78"/>
                      <a:gd name="T14" fmla="*/ 5 w 52"/>
                      <a:gd name="T15" fmla="*/ 37 h 78"/>
                      <a:gd name="T16" fmla="*/ 0 w 52"/>
                      <a:gd name="T17" fmla="*/ 39 h 78"/>
                      <a:gd name="T18" fmla="*/ 2 w 52"/>
                      <a:gd name="T19" fmla="*/ 36 h 78"/>
                      <a:gd name="T20" fmla="*/ 5 w 52"/>
                      <a:gd name="T21" fmla="*/ 31 h 78"/>
                      <a:gd name="T22" fmla="*/ 8 w 52"/>
                      <a:gd name="T23" fmla="*/ 24 h 78"/>
                      <a:gd name="T24" fmla="*/ 13 w 52"/>
                      <a:gd name="T25" fmla="*/ 17 h 78"/>
                      <a:gd name="T26" fmla="*/ 17 w 52"/>
                      <a:gd name="T27" fmla="*/ 10 h 78"/>
                      <a:gd name="T28" fmla="*/ 21 w 52"/>
                      <a:gd name="T29" fmla="*/ 5 h 78"/>
                      <a:gd name="T30" fmla="*/ 24 w 52"/>
                      <a:gd name="T31" fmla="*/ 1 h 78"/>
                      <a:gd name="T32" fmla="*/ 25 w 52"/>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8">
                        <a:moveTo>
                          <a:pt x="50" y="0"/>
                        </a:moveTo>
                        <a:lnTo>
                          <a:pt x="52" y="4"/>
                        </a:lnTo>
                        <a:lnTo>
                          <a:pt x="49" y="14"/>
                        </a:lnTo>
                        <a:lnTo>
                          <a:pt x="45" y="25"/>
                        </a:lnTo>
                        <a:lnTo>
                          <a:pt x="38" y="39"/>
                        </a:lnTo>
                        <a:lnTo>
                          <a:pt x="28" y="52"/>
                        </a:lnTo>
                        <a:lnTo>
                          <a:pt x="18" y="64"/>
                        </a:lnTo>
                        <a:lnTo>
                          <a:pt x="9" y="74"/>
                        </a:lnTo>
                        <a:lnTo>
                          <a:pt x="0" y="78"/>
                        </a:lnTo>
                        <a:lnTo>
                          <a:pt x="3" y="72"/>
                        </a:lnTo>
                        <a:lnTo>
                          <a:pt x="9" y="62"/>
                        </a:lnTo>
                        <a:lnTo>
                          <a:pt x="16" y="48"/>
                        </a:lnTo>
                        <a:lnTo>
                          <a:pt x="25" y="34"/>
                        </a:lnTo>
                        <a:lnTo>
                          <a:pt x="33" y="20"/>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36" name="Freeform 81">
                    <a:extLst>
                      <a:ext uri="{FF2B5EF4-FFF2-40B4-BE49-F238E27FC236}">
                        <a16:creationId xmlns:a16="http://schemas.microsoft.com/office/drawing/2014/main" id="{124C2134-5754-44F1-9E39-9300D98D5787}"/>
                      </a:ext>
                    </a:extLst>
                  </p:cNvPr>
                  <p:cNvSpPr>
                    <a:spLocks/>
                  </p:cNvSpPr>
                  <p:nvPr/>
                </p:nvSpPr>
                <p:spPr bwMode="auto">
                  <a:xfrm>
                    <a:off x="492" y="113"/>
                    <a:ext cx="19" cy="37"/>
                  </a:xfrm>
                  <a:custGeom>
                    <a:avLst/>
                    <a:gdLst>
                      <a:gd name="T0" fmla="*/ 19 w 38"/>
                      <a:gd name="T1" fmla="*/ 0 h 75"/>
                      <a:gd name="T2" fmla="*/ 19 w 38"/>
                      <a:gd name="T3" fmla="*/ 1 h 75"/>
                      <a:gd name="T4" fmla="*/ 19 w 38"/>
                      <a:gd name="T5" fmla="*/ 5 h 75"/>
                      <a:gd name="T6" fmla="*/ 17 w 38"/>
                      <a:gd name="T7" fmla="*/ 11 h 75"/>
                      <a:gd name="T8" fmla="*/ 15 w 38"/>
                      <a:gd name="T9" fmla="*/ 17 h 75"/>
                      <a:gd name="T10" fmla="*/ 12 w 38"/>
                      <a:gd name="T11" fmla="*/ 23 h 75"/>
                      <a:gd name="T12" fmla="*/ 9 w 38"/>
                      <a:gd name="T13" fmla="*/ 29 h 75"/>
                      <a:gd name="T14" fmla="*/ 5 w 38"/>
                      <a:gd name="T15" fmla="*/ 34 h 75"/>
                      <a:gd name="T16" fmla="*/ 0 w 38"/>
                      <a:gd name="T17" fmla="*/ 37 h 75"/>
                      <a:gd name="T18" fmla="*/ 2 w 38"/>
                      <a:gd name="T19" fmla="*/ 34 h 75"/>
                      <a:gd name="T20" fmla="*/ 4 w 38"/>
                      <a:gd name="T21" fmla="*/ 28 h 75"/>
                      <a:gd name="T22" fmla="*/ 6 w 38"/>
                      <a:gd name="T23" fmla="*/ 22 h 75"/>
                      <a:gd name="T24" fmla="*/ 9 w 38"/>
                      <a:gd name="T25" fmla="*/ 15 h 75"/>
                      <a:gd name="T26" fmla="*/ 12 w 38"/>
                      <a:gd name="T27" fmla="*/ 9 h 75"/>
                      <a:gd name="T28" fmla="*/ 14 w 38"/>
                      <a:gd name="T29" fmla="*/ 4 h 75"/>
                      <a:gd name="T30" fmla="*/ 17 w 38"/>
                      <a:gd name="T31" fmla="*/ 0 h 75"/>
                      <a:gd name="T32" fmla="*/ 19 w 3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5">
                        <a:moveTo>
                          <a:pt x="37" y="0"/>
                        </a:moveTo>
                        <a:lnTo>
                          <a:pt x="38" y="3"/>
                        </a:lnTo>
                        <a:lnTo>
                          <a:pt x="37" y="11"/>
                        </a:lnTo>
                        <a:lnTo>
                          <a:pt x="34" y="23"/>
                        </a:lnTo>
                        <a:lnTo>
                          <a:pt x="30" y="35"/>
                        </a:lnTo>
                        <a:lnTo>
                          <a:pt x="24" y="47"/>
                        </a:lnTo>
                        <a:lnTo>
                          <a:pt x="17" y="59"/>
                        </a:lnTo>
                        <a:lnTo>
                          <a:pt x="9" y="69"/>
                        </a:lnTo>
                        <a:lnTo>
                          <a:pt x="0" y="75"/>
                        </a:lnTo>
                        <a:lnTo>
                          <a:pt x="3" y="68"/>
                        </a:lnTo>
                        <a:lnTo>
                          <a:pt x="8" y="56"/>
                        </a:lnTo>
                        <a:lnTo>
                          <a:pt x="12" y="44"/>
                        </a:lnTo>
                        <a:lnTo>
                          <a:pt x="18" y="31"/>
                        </a:lnTo>
                        <a:lnTo>
                          <a:pt x="24" y="18"/>
                        </a:lnTo>
                        <a:lnTo>
                          <a:pt x="28" y="8"/>
                        </a:lnTo>
                        <a:lnTo>
                          <a:pt x="33" y="1"/>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37" name="Freeform 82">
                    <a:extLst>
                      <a:ext uri="{FF2B5EF4-FFF2-40B4-BE49-F238E27FC236}">
                        <a16:creationId xmlns:a16="http://schemas.microsoft.com/office/drawing/2014/main" id="{EA621411-3C4D-4155-9709-8A446F884D58}"/>
                      </a:ext>
                    </a:extLst>
                  </p:cNvPr>
                  <p:cNvSpPr>
                    <a:spLocks/>
                  </p:cNvSpPr>
                  <p:nvPr/>
                </p:nvSpPr>
                <p:spPr bwMode="auto">
                  <a:xfrm>
                    <a:off x="476" y="114"/>
                    <a:ext cx="20" cy="28"/>
                  </a:xfrm>
                  <a:custGeom>
                    <a:avLst/>
                    <a:gdLst>
                      <a:gd name="T0" fmla="*/ 20 w 41"/>
                      <a:gd name="T1" fmla="*/ 0 h 56"/>
                      <a:gd name="T2" fmla="*/ 20 w 41"/>
                      <a:gd name="T3" fmla="*/ 2 h 56"/>
                      <a:gd name="T4" fmla="*/ 18 w 41"/>
                      <a:gd name="T5" fmla="*/ 6 h 56"/>
                      <a:gd name="T6" fmla="*/ 16 w 41"/>
                      <a:gd name="T7" fmla="*/ 10 h 56"/>
                      <a:gd name="T8" fmla="*/ 13 w 41"/>
                      <a:gd name="T9" fmla="*/ 15 h 56"/>
                      <a:gd name="T10" fmla="*/ 9 w 41"/>
                      <a:gd name="T11" fmla="*/ 20 h 56"/>
                      <a:gd name="T12" fmla="*/ 6 w 41"/>
                      <a:gd name="T13" fmla="*/ 24 h 56"/>
                      <a:gd name="T14" fmla="*/ 2 w 41"/>
                      <a:gd name="T15" fmla="*/ 27 h 56"/>
                      <a:gd name="T16" fmla="*/ 0 w 41"/>
                      <a:gd name="T17" fmla="*/ 28 h 56"/>
                      <a:gd name="T18" fmla="*/ 2 w 41"/>
                      <a:gd name="T19" fmla="*/ 25 h 56"/>
                      <a:gd name="T20" fmla="*/ 4 w 41"/>
                      <a:gd name="T21" fmla="*/ 22 h 56"/>
                      <a:gd name="T22" fmla="*/ 7 w 41"/>
                      <a:gd name="T23" fmla="*/ 17 h 56"/>
                      <a:gd name="T24" fmla="*/ 10 w 41"/>
                      <a:gd name="T25" fmla="*/ 12 h 56"/>
                      <a:gd name="T26" fmla="*/ 13 w 41"/>
                      <a:gd name="T27" fmla="*/ 8 h 56"/>
                      <a:gd name="T28" fmla="*/ 16 w 41"/>
                      <a:gd name="T29" fmla="*/ 4 h 56"/>
                      <a:gd name="T30" fmla="*/ 18 w 41"/>
                      <a:gd name="T31" fmla="*/ 2 h 56"/>
                      <a:gd name="T32" fmla="*/ 20 w 41"/>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6">
                        <a:moveTo>
                          <a:pt x="40" y="0"/>
                        </a:moveTo>
                        <a:lnTo>
                          <a:pt x="41" y="4"/>
                        </a:lnTo>
                        <a:lnTo>
                          <a:pt x="37" y="11"/>
                        </a:lnTo>
                        <a:lnTo>
                          <a:pt x="33" y="20"/>
                        </a:lnTo>
                        <a:lnTo>
                          <a:pt x="27" y="29"/>
                        </a:lnTo>
                        <a:lnTo>
                          <a:pt x="19" y="39"/>
                        </a:lnTo>
                        <a:lnTo>
                          <a:pt x="12" y="48"/>
                        </a:lnTo>
                        <a:lnTo>
                          <a:pt x="5" y="53"/>
                        </a:lnTo>
                        <a:lnTo>
                          <a:pt x="0" y="56"/>
                        </a:lnTo>
                        <a:lnTo>
                          <a:pt x="4" y="50"/>
                        </a:lnTo>
                        <a:lnTo>
                          <a:pt x="8" y="43"/>
                        </a:lnTo>
                        <a:lnTo>
                          <a:pt x="14" y="34"/>
                        </a:lnTo>
                        <a:lnTo>
                          <a:pt x="20" y="24"/>
                        </a:lnTo>
                        <a:lnTo>
                          <a:pt x="26" y="15"/>
                        </a:lnTo>
                        <a:lnTo>
                          <a:pt x="32" y="8"/>
                        </a:lnTo>
                        <a:lnTo>
                          <a:pt x="36" y="3"/>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38" name="Freeform 83">
                    <a:extLst>
                      <a:ext uri="{FF2B5EF4-FFF2-40B4-BE49-F238E27FC236}">
                        <a16:creationId xmlns:a16="http://schemas.microsoft.com/office/drawing/2014/main" id="{6E9EE536-CE11-4A86-83FA-2BFDE34BF820}"/>
                      </a:ext>
                    </a:extLst>
                  </p:cNvPr>
                  <p:cNvSpPr>
                    <a:spLocks/>
                  </p:cNvSpPr>
                  <p:nvPr/>
                </p:nvSpPr>
                <p:spPr bwMode="auto">
                  <a:xfrm>
                    <a:off x="473" y="118"/>
                    <a:ext cx="7" cy="20"/>
                  </a:xfrm>
                  <a:custGeom>
                    <a:avLst/>
                    <a:gdLst>
                      <a:gd name="T0" fmla="*/ 6 w 14"/>
                      <a:gd name="T1" fmla="*/ 0 h 41"/>
                      <a:gd name="T2" fmla="*/ 7 w 14"/>
                      <a:gd name="T3" fmla="*/ 3 h 41"/>
                      <a:gd name="T4" fmla="*/ 6 w 14"/>
                      <a:gd name="T5" fmla="*/ 10 h 41"/>
                      <a:gd name="T6" fmla="*/ 4 w 14"/>
                      <a:gd name="T7" fmla="*/ 17 h 41"/>
                      <a:gd name="T8" fmla="*/ 0 w 14"/>
                      <a:gd name="T9" fmla="*/ 20 h 41"/>
                      <a:gd name="T10" fmla="*/ 2 w 14"/>
                      <a:gd name="T11" fmla="*/ 15 h 41"/>
                      <a:gd name="T12" fmla="*/ 3 w 14"/>
                      <a:gd name="T13" fmla="*/ 7 h 41"/>
                      <a:gd name="T14" fmla="*/ 4 w 14"/>
                      <a:gd name="T15" fmla="*/ 2 h 41"/>
                      <a:gd name="T16" fmla="*/ 6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12" y="0"/>
                        </a:moveTo>
                        <a:lnTo>
                          <a:pt x="14" y="7"/>
                        </a:lnTo>
                        <a:lnTo>
                          <a:pt x="12" y="21"/>
                        </a:lnTo>
                        <a:lnTo>
                          <a:pt x="8" y="34"/>
                        </a:lnTo>
                        <a:lnTo>
                          <a:pt x="0" y="41"/>
                        </a:lnTo>
                        <a:lnTo>
                          <a:pt x="4" y="30"/>
                        </a:lnTo>
                        <a:lnTo>
                          <a:pt x="6" y="15"/>
                        </a:lnTo>
                        <a:lnTo>
                          <a:pt x="8" y="4"/>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39" name="Freeform 84">
                    <a:extLst>
                      <a:ext uri="{FF2B5EF4-FFF2-40B4-BE49-F238E27FC236}">
                        <a16:creationId xmlns:a16="http://schemas.microsoft.com/office/drawing/2014/main" id="{55A7E545-806D-49E4-B870-662D779103C1}"/>
                      </a:ext>
                    </a:extLst>
                  </p:cNvPr>
                  <p:cNvSpPr>
                    <a:spLocks/>
                  </p:cNvSpPr>
                  <p:nvPr/>
                </p:nvSpPr>
                <p:spPr bwMode="auto">
                  <a:xfrm>
                    <a:off x="579" y="131"/>
                    <a:ext cx="16" cy="17"/>
                  </a:xfrm>
                  <a:custGeom>
                    <a:avLst/>
                    <a:gdLst>
                      <a:gd name="T0" fmla="*/ 0 w 33"/>
                      <a:gd name="T1" fmla="*/ 17 h 32"/>
                      <a:gd name="T2" fmla="*/ 3 w 33"/>
                      <a:gd name="T3" fmla="*/ 13 h 32"/>
                      <a:gd name="T4" fmla="*/ 7 w 33"/>
                      <a:gd name="T5" fmla="*/ 6 h 32"/>
                      <a:gd name="T6" fmla="*/ 11 w 33"/>
                      <a:gd name="T7" fmla="*/ 1 h 32"/>
                      <a:gd name="T8" fmla="*/ 15 w 33"/>
                      <a:gd name="T9" fmla="*/ 0 h 32"/>
                      <a:gd name="T10" fmla="*/ 16 w 33"/>
                      <a:gd name="T11" fmla="*/ 2 h 32"/>
                      <a:gd name="T12" fmla="*/ 15 w 33"/>
                      <a:gd name="T13" fmla="*/ 4 h 32"/>
                      <a:gd name="T14" fmla="*/ 13 w 33"/>
                      <a:gd name="T15" fmla="*/ 7 h 32"/>
                      <a:gd name="T16" fmla="*/ 10 w 33"/>
                      <a:gd name="T17" fmla="*/ 9 h 32"/>
                      <a:gd name="T18" fmla="*/ 7 w 33"/>
                      <a:gd name="T19" fmla="*/ 12 h 32"/>
                      <a:gd name="T20" fmla="*/ 5 w 33"/>
                      <a:gd name="T21" fmla="*/ 13 h 32"/>
                      <a:gd name="T22" fmla="*/ 2 w 33"/>
                      <a:gd name="T23" fmla="*/ 16 h 32"/>
                      <a:gd name="T24" fmla="*/ 0 w 33"/>
                      <a:gd name="T25" fmla="*/ 1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2">
                        <a:moveTo>
                          <a:pt x="0" y="32"/>
                        </a:moveTo>
                        <a:lnTo>
                          <a:pt x="6" y="24"/>
                        </a:lnTo>
                        <a:lnTo>
                          <a:pt x="14" y="11"/>
                        </a:lnTo>
                        <a:lnTo>
                          <a:pt x="23" y="1"/>
                        </a:lnTo>
                        <a:lnTo>
                          <a:pt x="31" y="0"/>
                        </a:lnTo>
                        <a:lnTo>
                          <a:pt x="33" y="3"/>
                        </a:lnTo>
                        <a:lnTo>
                          <a:pt x="31" y="8"/>
                        </a:lnTo>
                        <a:lnTo>
                          <a:pt x="27" y="13"/>
                        </a:lnTo>
                        <a:lnTo>
                          <a:pt x="21" y="17"/>
                        </a:lnTo>
                        <a:lnTo>
                          <a:pt x="15" y="22"/>
                        </a:lnTo>
                        <a:lnTo>
                          <a:pt x="10" y="25"/>
                        </a:lnTo>
                        <a:lnTo>
                          <a:pt x="4" y="30"/>
                        </a:lnTo>
                        <a:lnTo>
                          <a:pt x="0" y="3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40" name="Freeform 85">
                    <a:extLst>
                      <a:ext uri="{FF2B5EF4-FFF2-40B4-BE49-F238E27FC236}">
                        <a16:creationId xmlns:a16="http://schemas.microsoft.com/office/drawing/2014/main" id="{AECCE424-D90E-4BFA-9036-F127A2E64CBC}"/>
                      </a:ext>
                    </a:extLst>
                  </p:cNvPr>
                  <p:cNvSpPr>
                    <a:spLocks/>
                  </p:cNvSpPr>
                  <p:nvPr/>
                </p:nvSpPr>
                <p:spPr bwMode="auto">
                  <a:xfrm>
                    <a:off x="582" y="142"/>
                    <a:ext cx="21" cy="5"/>
                  </a:xfrm>
                  <a:custGeom>
                    <a:avLst/>
                    <a:gdLst>
                      <a:gd name="T0" fmla="*/ 0 w 42"/>
                      <a:gd name="T1" fmla="*/ 4 h 9"/>
                      <a:gd name="T2" fmla="*/ 2 w 42"/>
                      <a:gd name="T3" fmla="*/ 4 h 9"/>
                      <a:gd name="T4" fmla="*/ 4 w 42"/>
                      <a:gd name="T5" fmla="*/ 4 h 9"/>
                      <a:gd name="T6" fmla="*/ 8 w 42"/>
                      <a:gd name="T7" fmla="*/ 4 h 9"/>
                      <a:gd name="T8" fmla="*/ 11 w 42"/>
                      <a:gd name="T9" fmla="*/ 5 h 9"/>
                      <a:gd name="T10" fmla="*/ 15 w 42"/>
                      <a:gd name="T11" fmla="*/ 5 h 9"/>
                      <a:gd name="T12" fmla="*/ 18 w 42"/>
                      <a:gd name="T13" fmla="*/ 4 h 9"/>
                      <a:gd name="T14" fmla="*/ 21 w 42"/>
                      <a:gd name="T15" fmla="*/ 3 h 9"/>
                      <a:gd name="T16" fmla="*/ 21 w 42"/>
                      <a:gd name="T17" fmla="*/ 2 h 9"/>
                      <a:gd name="T18" fmla="*/ 21 w 42"/>
                      <a:gd name="T19" fmla="*/ 1 h 9"/>
                      <a:gd name="T20" fmla="*/ 18 w 42"/>
                      <a:gd name="T21" fmla="*/ 0 h 9"/>
                      <a:gd name="T22" fmla="*/ 15 w 42"/>
                      <a:gd name="T23" fmla="*/ 0 h 9"/>
                      <a:gd name="T24" fmla="*/ 12 w 42"/>
                      <a:gd name="T25" fmla="*/ 1 h 9"/>
                      <a:gd name="T26" fmla="*/ 8 w 42"/>
                      <a:gd name="T27" fmla="*/ 2 h 9"/>
                      <a:gd name="T28" fmla="*/ 6 w 42"/>
                      <a:gd name="T29" fmla="*/ 2 h 9"/>
                      <a:gd name="T30" fmla="*/ 3 w 42"/>
                      <a:gd name="T31" fmla="*/ 4 h 9"/>
                      <a:gd name="T32" fmla="*/ 0 w 42"/>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9">
                        <a:moveTo>
                          <a:pt x="0" y="8"/>
                        </a:moveTo>
                        <a:lnTo>
                          <a:pt x="3" y="8"/>
                        </a:lnTo>
                        <a:lnTo>
                          <a:pt x="8" y="8"/>
                        </a:lnTo>
                        <a:lnTo>
                          <a:pt x="15" y="8"/>
                        </a:lnTo>
                        <a:lnTo>
                          <a:pt x="22" y="9"/>
                        </a:lnTo>
                        <a:lnTo>
                          <a:pt x="29" y="9"/>
                        </a:lnTo>
                        <a:lnTo>
                          <a:pt x="36" y="8"/>
                        </a:lnTo>
                        <a:lnTo>
                          <a:pt x="41" y="6"/>
                        </a:lnTo>
                        <a:lnTo>
                          <a:pt x="42" y="3"/>
                        </a:lnTo>
                        <a:lnTo>
                          <a:pt x="41" y="1"/>
                        </a:lnTo>
                        <a:lnTo>
                          <a:pt x="36" y="0"/>
                        </a:lnTo>
                        <a:lnTo>
                          <a:pt x="30" y="0"/>
                        </a:lnTo>
                        <a:lnTo>
                          <a:pt x="24" y="1"/>
                        </a:lnTo>
                        <a:lnTo>
                          <a:pt x="16" y="3"/>
                        </a:lnTo>
                        <a:lnTo>
                          <a:pt x="11" y="4"/>
                        </a:lnTo>
                        <a:lnTo>
                          <a:pt x="5"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41" name="Freeform 86">
                    <a:extLst>
                      <a:ext uri="{FF2B5EF4-FFF2-40B4-BE49-F238E27FC236}">
                        <a16:creationId xmlns:a16="http://schemas.microsoft.com/office/drawing/2014/main" id="{BA34692E-E10D-4F0C-8A01-F9F2C6183651}"/>
                      </a:ext>
                    </a:extLst>
                  </p:cNvPr>
                  <p:cNvSpPr>
                    <a:spLocks/>
                  </p:cNvSpPr>
                  <p:nvPr/>
                </p:nvSpPr>
                <p:spPr bwMode="auto">
                  <a:xfrm>
                    <a:off x="578" y="147"/>
                    <a:ext cx="21" cy="16"/>
                  </a:xfrm>
                  <a:custGeom>
                    <a:avLst/>
                    <a:gdLst>
                      <a:gd name="T0" fmla="*/ 0 w 42"/>
                      <a:gd name="T1" fmla="*/ 0 h 31"/>
                      <a:gd name="T2" fmla="*/ 3 w 42"/>
                      <a:gd name="T3" fmla="*/ 1 h 31"/>
                      <a:gd name="T4" fmla="*/ 7 w 42"/>
                      <a:gd name="T5" fmla="*/ 4 h 31"/>
                      <a:gd name="T6" fmla="*/ 10 w 42"/>
                      <a:gd name="T7" fmla="*/ 6 h 31"/>
                      <a:gd name="T8" fmla="*/ 14 w 42"/>
                      <a:gd name="T9" fmla="*/ 8 h 31"/>
                      <a:gd name="T10" fmla="*/ 17 w 42"/>
                      <a:gd name="T11" fmla="*/ 11 h 31"/>
                      <a:gd name="T12" fmla="*/ 20 w 42"/>
                      <a:gd name="T13" fmla="*/ 13 h 31"/>
                      <a:gd name="T14" fmla="*/ 21 w 42"/>
                      <a:gd name="T15" fmla="*/ 15 h 31"/>
                      <a:gd name="T16" fmla="*/ 21 w 42"/>
                      <a:gd name="T17" fmla="*/ 16 h 31"/>
                      <a:gd name="T18" fmla="*/ 19 w 42"/>
                      <a:gd name="T19" fmla="*/ 16 h 31"/>
                      <a:gd name="T20" fmla="*/ 16 w 42"/>
                      <a:gd name="T21" fmla="*/ 15 h 31"/>
                      <a:gd name="T22" fmla="*/ 14 w 42"/>
                      <a:gd name="T23" fmla="*/ 13 h 31"/>
                      <a:gd name="T24" fmla="*/ 11 w 42"/>
                      <a:gd name="T25" fmla="*/ 10 h 31"/>
                      <a:gd name="T26" fmla="*/ 7 w 42"/>
                      <a:gd name="T27" fmla="*/ 7 h 31"/>
                      <a:gd name="T28" fmla="*/ 4 w 42"/>
                      <a:gd name="T29" fmla="*/ 4 h 31"/>
                      <a:gd name="T30" fmla="*/ 2 w 42"/>
                      <a:gd name="T31" fmla="*/ 2 h 31"/>
                      <a:gd name="T32" fmla="*/ 0 w 42"/>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1">
                        <a:moveTo>
                          <a:pt x="0" y="0"/>
                        </a:moveTo>
                        <a:lnTo>
                          <a:pt x="6" y="2"/>
                        </a:lnTo>
                        <a:lnTo>
                          <a:pt x="13" y="7"/>
                        </a:lnTo>
                        <a:lnTo>
                          <a:pt x="20" y="12"/>
                        </a:lnTo>
                        <a:lnTo>
                          <a:pt x="28" y="16"/>
                        </a:lnTo>
                        <a:lnTo>
                          <a:pt x="34" y="21"/>
                        </a:lnTo>
                        <a:lnTo>
                          <a:pt x="39" y="25"/>
                        </a:lnTo>
                        <a:lnTo>
                          <a:pt x="42" y="29"/>
                        </a:lnTo>
                        <a:lnTo>
                          <a:pt x="41" y="31"/>
                        </a:lnTo>
                        <a:lnTo>
                          <a:pt x="37" y="31"/>
                        </a:lnTo>
                        <a:lnTo>
                          <a:pt x="32" y="29"/>
                        </a:lnTo>
                        <a:lnTo>
                          <a:pt x="27" y="25"/>
                        </a:lnTo>
                        <a:lnTo>
                          <a:pt x="21" y="20"/>
                        </a:lnTo>
                        <a:lnTo>
                          <a:pt x="14" y="14"/>
                        </a:lnTo>
                        <a:lnTo>
                          <a:pt x="8"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42" name="Freeform 87">
                    <a:extLst>
                      <a:ext uri="{FF2B5EF4-FFF2-40B4-BE49-F238E27FC236}">
                        <a16:creationId xmlns:a16="http://schemas.microsoft.com/office/drawing/2014/main" id="{D080DCEA-F5FC-4E97-A91A-7B88D87C479A}"/>
                      </a:ext>
                    </a:extLst>
                  </p:cNvPr>
                  <p:cNvSpPr>
                    <a:spLocks/>
                  </p:cNvSpPr>
                  <p:nvPr/>
                </p:nvSpPr>
                <p:spPr bwMode="auto">
                  <a:xfrm>
                    <a:off x="474" y="141"/>
                    <a:ext cx="5" cy="26"/>
                  </a:xfrm>
                  <a:custGeom>
                    <a:avLst/>
                    <a:gdLst>
                      <a:gd name="T0" fmla="*/ 3 w 10"/>
                      <a:gd name="T1" fmla="*/ 0 h 52"/>
                      <a:gd name="T2" fmla="*/ 4 w 10"/>
                      <a:gd name="T3" fmla="*/ 7 h 52"/>
                      <a:gd name="T4" fmla="*/ 5 w 10"/>
                      <a:gd name="T5" fmla="*/ 15 h 52"/>
                      <a:gd name="T6" fmla="*/ 5 w 10"/>
                      <a:gd name="T7" fmla="*/ 23 h 52"/>
                      <a:gd name="T8" fmla="*/ 2 w 10"/>
                      <a:gd name="T9" fmla="*/ 26 h 52"/>
                      <a:gd name="T10" fmla="*/ 0 w 10"/>
                      <a:gd name="T11" fmla="*/ 23 h 52"/>
                      <a:gd name="T12" fmla="*/ 1 w 10"/>
                      <a:gd name="T13" fmla="*/ 16 h 52"/>
                      <a:gd name="T14" fmla="*/ 2 w 10"/>
                      <a:gd name="T15" fmla="*/ 7 h 52"/>
                      <a:gd name="T16" fmla="*/ 3 w 10"/>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6" y="0"/>
                        </a:moveTo>
                        <a:lnTo>
                          <a:pt x="8" y="14"/>
                        </a:lnTo>
                        <a:lnTo>
                          <a:pt x="10" y="30"/>
                        </a:lnTo>
                        <a:lnTo>
                          <a:pt x="10" y="45"/>
                        </a:lnTo>
                        <a:lnTo>
                          <a:pt x="4" y="52"/>
                        </a:lnTo>
                        <a:lnTo>
                          <a:pt x="0" y="46"/>
                        </a:lnTo>
                        <a:lnTo>
                          <a:pt x="1" y="31"/>
                        </a:lnTo>
                        <a:lnTo>
                          <a:pt x="3" y="14"/>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43" name="Freeform 88">
                    <a:extLst>
                      <a:ext uri="{FF2B5EF4-FFF2-40B4-BE49-F238E27FC236}">
                        <a16:creationId xmlns:a16="http://schemas.microsoft.com/office/drawing/2014/main" id="{60761A68-E678-4DDE-984E-BFEF0C1F691D}"/>
                      </a:ext>
                    </a:extLst>
                  </p:cNvPr>
                  <p:cNvSpPr>
                    <a:spLocks/>
                  </p:cNvSpPr>
                  <p:nvPr/>
                </p:nvSpPr>
                <p:spPr bwMode="auto">
                  <a:xfrm>
                    <a:off x="462" y="137"/>
                    <a:ext cx="10" cy="25"/>
                  </a:xfrm>
                  <a:custGeom>
                    <a:avLst/>
                    <a:gdLst>
                      <a:gd name="T0" fmla="*/ 10 w 19"/>
                      <a:gd name="T1" fmla="*/ 0 h 51"/>
                      <a:gd name="T2" fmla="*/ 9 w 19"/>
                      <a:gd name="T3" fmla="*/ 6 h 51"/>
                      <a:gd name="T4" fmla="*/ 8 w 19"/>
                      <a:gd name="T5" fmla="*/ 14 h 51"/>
                      <a:gd name="T6" fmla="*/ 5 w 19"/>
                      <a:gd name="T7" fmla="*/ 22 h 51"/>
                      <a:gd name="T8" fmla="*/ 1 w 19"/>
                      <a:gd name="T9" fmla="*/ 25 h 51"/>
                      <a:gd name="T10" fmla="*/ 0 w 19"/>
                      <a:gd name="T11" fmla="*/ 22 h 51"/>
                      <a:gd name="T12" fmla="*/ 3 w 19"/>
                      <a:gd name="T13" fmla="*/ 14 h 51"/>
                      <a:gd name="T14" fmla="*/ 7 w 19"/>
                      <a:gd name="T15" fmla="*/ 6 h 51"/>
                      <a:gd name="T16" fmla="*/ 10 w 1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1">
                        <a:moveTo>
                          <a:pt x="19" y="0"/>
                        </a:moveTo>
                        <a:lnTo>
                          <a:pt x="18" y="12"/>
                        </a:lnTo>
                        <a:lnTo>
                          <a:pt x="15" y="29"/>
                        </a:lnTo>
                        <a:lnTo>
                          <a:pt x="10" y="44"/>
                        </a:lnTo>
                        <a:lnTo>
                          <a:pt x="2" y="51"/>
                        </a:lnTo>
                        <a:lnTo>
                          <a:pt x="0" y="44"/>
                        </a:lnTo>
                        <a:lnTo>
                          <a:pt x="6" y="29"/>
                        </a:lnTo>
                        <a:lnTo>
                          <a:pt x="14" y="12"/>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44" name="Freeform 89">
                    <a:extLst>
                      <a:ext uri="{FF2B5EF4-FFF2-40B4-BE49-F238E27FC236}">
                        <a16:creationId xmlns:a16="http://schemas.microsoft.com/office/drawing/2014/main" id="{92CF7794-AD26-44A1-9C65-23E5B0EBCEFD}"/>
                      </a:ext>
                    </a:extLst>
                  </p:cNvPr>
                  <p:cNvSpPr>
                    <a:spLocks/>
                  </p:cNvSpPr>
                  <p:nvPr/>
                </p:nvSpPr>
                <p:spPr bwMode="auto">
                  <a:xfrm>
                    <a:off x="484" y="142"/>
                    <a:ext cx="5" cy="24"/>
                  </a:xfrm>
                  <a:custGeom>
                    <a:avLst/>
                    <a:gdLst>
                      <a:gd name="T0" fmla="*/ 1 w 10"/>
                      <a:gd name="T1" fmla="*/ 0 h 48"/>
                      <a:gd name="T2" fmla="*/ 3 w 10"/>
                      <a:gd name="T3" fmla="*/ 4 h 48"/>
                      <a:gd name="T4" fmla="*/ 5 w 10"/>
                      <a:gd name="T5" fmla="*/ 11 h 48"/>
                      <a:gd name="T6" fmla="*/ 5 w 10"/>
                      <a:gd name="T7" fmla="*/ 19 h 48"/>
                      <a:gd name="T8" fmla="*/ 2 w 10"/>
                      <a:gd name="T9" fmla="*/ 24 h 48"/>
                      <a:gd name="T10" fmla="*/ 0 w 10"/>
                      <a:gd name="T11" fmla="*/ 23 h 48"/>
                      <a:gd name="T12" fmla="*/ 0 w 10"/>
                      <a:gd name="T13" fmla="*/ 16 h 48"/>
                      <a:gd name="T14" fmla="*/ 1 w 10"/>
                      <a:gd name="T15" fmla="*/ 7 h 48"/>
                      <a:gd name="T16" fmla="*/ 1 w 10"/>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8">
                        <a:moveTo>
                          <a:pt x="2" y="0"/>
                        </a:moveTo>
                        <a:lnTo>
                          <a:pt x="6" y="7"/>
                        </a:lnTo>
                        <a:lnTo>
                          <a:pt x="10" y="22"/>
                        </a:lnTo>
                        <a:lnTo>
                          <a:pt x="10" y="38"/>
                        </a:lnTo>
                        <a:lnTo>
                          <a:pt x="4" y="48"/>
                        </a:lnTo>
                        <a:lnTo>
                          <a:pt x="0" y="45"/>
                        </a:lnTo>
                        <a:lnTo>
                          <a:pt x="0" y="31"/>
                        </a:lnTo>
                        <a:lnTo>
                          <a:pt x="2" y="1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45" name="Freeform 90">
                    <a:extLst>
                      <a:ext uri="{FF2B5EF4-FFF2-40B4-BE49-F238E27FC236}">
                        <a16:creationId xmlns:a16="http://schemas.microsoft.com/office/drawing/2014/main" id="{0A28114F-27B7-402D-ADC7-20404A95F645}"/>
                      </a:ext>
                    </a:extLst>
                  </p:cNvPr>
                  <p:cNvSpPr>
                    <a:spLocks/>
                  </p:cNvSpPr>
                  <p:nvPr/>
                </p:nvSpPr>
                <p:spPr bwMode="auto">
                  <a:xfrm>
                    <a:off x="493" y="146"/>
                    <a:ext cx="6" cy="26"/>
                  </a:xfrm>
                  <a:custGeom>
                    <a:avLst/>
                    <a:gdLst>
                      <a:gd name="T0" fmla="*/ 0 w 11"/>
                      <a:gd name="T1" fmla="*/ 0 h 52"/>
                      <a:gd name="T2" fmla="*/ 3 w 11"/>
                      <a:gd name="T3" fmla="*/ 5 h 52"/>
                      <a:gd name="T4" fmla="*/ 5 w 11"/>
                      <a:gd name="T5" fmla="*/ 13 h 52"/>
                      <a:gd name="T6" fmla="*/ 6 w 11"/>
                      <a:gd name="T7" fmla="*/ 21 h 52"/>
                      <a:gd name="T8" fmla="*/ 4 w 11"/>
                      <a:gd name="T9" fmla="*/ 26 h 52"/>
                      <a:gd name="T10" fmla="*/ 3 w 11"/>
                      <a:gd name="T11" fmla="*/ 24 h 52"/>
                      <a:gd name="T12" fmla="*/ 1 w 11"/>
                      <a:gd name="T13" fmla="*/ 17 h 52"/>
                      <a:gd name="T14" fmla="*/ 1 w 11"/>
                      <a:gd name="T15" fmla="*/ 8 h 52"/>
                      <a:gd name="T16" fmla="*/ 0 w 11"/>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2">
                        <a:moveTo>
                          <a:pt x="0" y="0"/>
                        </a:moveTo>
                        <a:lnTo>
                          <a:pt x="5" y="10"/>
                        </a:lnTo>
                        <a:lnTo>
                          <a:pt x="9" y="26"/>
                        </a:lnTo>
                        <a:lnTo>
                          <a:pt x="11" y="42"/>
                        </a:lnTo>
                        <a:lnTo>
                          <a:pt x="8" y="52"/>
                        </a:lnTo>
                        <a:lnTo>
                          <a:pt x="5" y="48"/>
                        </a:lnTo>
                        <a:lnTo>
                          <a:pt x="2" y="34"/>
                        </a:lnTo>
                        <a:lnTo>
                          <a:pt x="2"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46" name="Freeform 91">
                    <a:extLst>
                      <a:ext uri="{FF2B5EF4-FFF2-40B4-BE49-F238E27FC236}">
                        <a16:creationId xmlns:a16="http://schemas.microsoft.com/office/drawing/2014/main" id="{03E5099E-8F6E-45D6-8ADD-AF1ED7BD042B}"/>
                      </a:ext>
                    </a:extLst>
                  </p:cNvPr>
                  <p:cNvSpPr>
                    <a:spLocks/>
                  </p:cNvSpPr>
                  <p:nvPr/>
                </p:nvSpPr>
                <p:spPr bwMode="auto">
                  <a:xfrm>
                    <a:off x="503" y="150"/>
                    <a:ext cx="7" cy="26"/>
                  </a:xfrm>
                  <a:custGeom>
                    <a:avLst/>
                    <a:gdLst>
                      <a:gd name="T0" fmla="*/ 0 w 14"/>
                      <a:gd name="T1" fmla="*/ 0 h 52"/>
                      <a:gd name="T2" fmla="*/ 3 w 14"/>
                      <a:gd name="T3" fmla="*/ 6 h 52"/>
                      <a:gd name="T4" fmla="*/ 6 w 14"/>
                      <a:gd name="T5" fmla="*/ 15 h 52"/>
                      <a:gd name="T6" fmla="*/ 7 w 14"/>
                      <a:gd name="T7" fmla="*/ 23 h 52"/>
                      <a:gd name="T8" fmla="*/ 6 w 14"/>
                      <a:gd name="T9" fmla="*/ 26 h 52"/>
                      <a:gd name="T10" fmla="*/ 3 w 14"/>
                      <a:gd name="T11" fmla="*/ 23 h 52"/>
                      <a:gd name="T12" fmla="*/ 2 w 14"/>
                      <a:gd name="T13" fmla="*/ 16 h 52"/>
                      <a:gd name="T14" fmla="*/ 2 w 14"/>
                      <a:gd name="T15" fmla="*/ 8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52">
                        <a:moveTo>
                          <a:pt x="0" y="0"/>
                        </a:moveTo>
                        <a:lnTo>
                          <a:pt x="5" y="11"/>
                        </a:lnTo>
                        <a:lnTo>
                          <a:pt x="12" y="29"/>
                        </a:lnTo>
                        <a:lnTo>
                          <a:pt x="14" y="45"/>
                        </a:lnTo>
                        <a:lnTo>
                          <a:pt x="12" y="52"/>
                        </a:lnTo>
                        <a:lnTo>
                          <a:pt x="6" y="46"/>
                        </a:lnTo>
                        <a:lnTo>
                          <a:pt x="4" y="31"/>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47" name="Freeform 92">
                    <a:extLst>
                      <a:ext uri="{FF2B5EF4-FFF2-40B4-BE49-F238E27FC236}">
                        <a16:creationId xmlns:a16="http://schemas.microsoft.com/office/drawing/2014/main" id="{E819CDCD-C84C-4ADC-8FE1-C3E803F35C9F}"/>
                      </a:ext>
                    </a:extLst>
                  </p:cNvPr>
                  <p:cNvSpPr>
                    <a:spLocks/>
                  </p:cNvSpPr>
                  <p:nvPr/>
                </p:nvSpPr>
                <p:spPr bwMode="auto">
                  <a:xfrm>
                    <a:off x="512" y="152"/>
                    <a:ext cx="9" cy="28"/>
                  </a:xfrm>
                  <a:custGeom>
                    <a:avLst/>
                    <a:gdLst>
                      <a:gd name="T0" fmla="*/ 0 w 17"/>
                      <a:gd name="T1" fmla="*/ 0 h 58"/>
                      <a:gd name="T2" fmla="*/ 4 w 17"/>
                      <a:gd name="T3" fmla="*/ 7 h 58"/>
                      <a:gd name="T4" fmla="*/ 8 w 17"/>
                      <a:gd name="T5" fmla="*/ 16 h 58"/>
                      <a:gd name="T6" fmla="*/ 9 w 17"/>
                      <a:gd name="T7" fmla="*/ 24 h 58"/>
                      <a:gd name="T8" fmla="*/ 6 w 17"/>
                      <a:gd name="T9" fmla="*/ 28 h 58"/>
                      <a:gd name="T10" fmla="*/ 3 w 17"/>
                      <a:gd name="T11" fmla="*/ 25 h 58"/>
                      <a:gd name="T12" fmla="*/ 2 w 17"/>
                      <a:gd name="T13" fmla="*/ 16 h 58"/>
                      <a:gd name="T14" fmla="*/ 1 w 17"/>
                      <a:gd name="T15" fmla="*/ 7 h 58"/>
                      <a:gd name="T16" fmla="*/ 0 w 17"/>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58">
                        <a:moveTo>
                          <a:pt x="0" y="0"/>
                        </a:moveTo>
                        <a:lnTo>
                          <a:pt x="8" y="15"/>
                        </a:lnTo>
                        <a:lnTo>
                          <a:pt x="15" y="34"/>
                        </a:lnTo>
                        <a:lnTo>
                          <a:pt x="17" y="50"/>
                        </a:lnTo>
                        <a:lnTo>
                          <a:pt x="12" y="58"/>
                        </a:lnTo>
                        <a:lnTo>
                          <a:pt x="6" y="51"/>
                        </a:lnTo>
                        <a:lnTo>
                          <a:pt x="3" y="34"/>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48" name="Freeform 93">
                    <a:extLst>
                      <a:ext uri="{FF2B5EF4-FFF2-40B4-BE49-F238E27FC236}">
                        <a16:creationId xmlns:a16="http://schemas.microsoft.com/office/drawing/2014/main" id="{697B8F27-B716-491A-A638-3CE2FEDE1E3F}"/>
                      </a:ext>
                    </a:extLst>
                  </p:cNvPr>
                  <p:cNvSpPr>
                    <a:spLocks/>
                  </p:cNvSpPr>
                  <p:nvPr/>
                </p:nvSpPr>
                <p:spPr bwMode="auto">
                  <a:xfrm>
                    <a:off x="523" y="153"/>
                    <a:ext cx="11" cy="31"/>
                  </a:xfrm>
                  <a:custGeom>
                    <a:avLst/>
                    <a:gdLst>
                      <a:gd name="T0" fmla="*/ 0 w 23"/>
                      <a:gd name="T1" fmla="*/ 0 h 61"/>
                      <a:gd name="T2" fmla="*/ 3 w 23"/>
                      <a:gd name="T3" fmla="*/ 7 h 61"/>
                      <a:gd name="T4" fmla="*/ 8 w 23"/>
                      <a:gd name="T5" fmla="*/ 18 h 61"/>
                      <a:gd name="T6" fmla="*/ 11 w 23"/>
                      <a:gd name="T7" fmla="*/ 27 h 61"/>
                      <a:gd name="T8" fmla="*/ 9 w 23"/>
                      <a:gd name="T9" fmla="*/ 31 h 61"/>
                      <a:gd name="T10" fmla="*/ 5 w 23"/>
                      <a:gd name="T11" fmla="*/ 26 h 61"/>
                      <a:gd name="T12" fmla="*/ 3 w 23"/>
                      <a:gd name="T13" fmla="*/ 16 h 61"/>
                      <a:gd name="T14" fmla="*/ 1 w 23"/>
                      <a:gd name="T15" fmla="*/ 6 h 61"/>
                      <a:gd name="T16" fmla="*/ 0 w 2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1">
                        <a:moveTo>
                          <a:pt x="0" y="0"/>
                        </a:moveTo>
                        <a:lnTo>
                          <a:pt x="7" y="14"/>
                        </a:lnTo>
                        <a:lnTo>
                          <a:pt x="17" y="35"/>
                        </a:lnTo>
                        <a:lnTo>
                          <a:pt x="23" y="54"/>
                        </a:lnTo>
                        <a:lnTo>
                          <a:pt x="19" y="61"/>
                        </a:lnTo>
                        <a:lnTo>
                          <a:pt x="11" y="52"/>
                        </a:lnTo>
                        <a:lnTo>
                          <a:pt x="7" y="32"/>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49" name="Freeform 94">
                    <a:extLst>
                      <a:ext uri="{FF2B5EF4-FFF2-40B4-BE49-F238E27FC236}">
                        <a16:creationId xmlns:a16="http://schemas.microsoft.com/office/drawing/2014/main" id="{A680B418-B0C3-44ED-952D-4EDBE786C669}"/>
                      </a:ext>
                    </a:extLst>
                  </p:cNvPr>
                  <p:cNvSpPr>
                    <a:spLocks/>
                  </p:cNvSpPr>
                  <p:nvPr/>
                </p:nvSpPr>
                <p:spPr bwMode="auto">
                  <a:xfrm>
                    <a:off x="531" y="153"/>
                    <a:ext cx="15" cy="33"/>
                  </a:xfrm>
                  <a:custGeom>
                    <a:avLst/>
                    <a:gdLst>
                      <a:gd name="T0" fmla="*/ 0 w 30"/>
                      <a:gd name="T1" fmla="*/ 0 h 66"/>
                      <a:gd name="T2" fmla="*/ 3 w 30"/>
                      <a:gd name="T3" fmla="*/ 3 h 66"/>
                      <a:gd name="T4" fmla="*/ 6 w 30"/>
                      <a:gd name="T5" fmla="*/ 8 h 66"/>
                      <a:gd name="T6" fmla="*/ 9 w 30"/>
                      <a:gd name="T7" fmla="*/ 13 h 66"/>
                      <a:gd name="T8" fmla="*/ 12 w 30"/>
                      <a:gd name="T9" fmla="*/ 18 h 66"/>
                      <a:gd name="T10" fmla="*/ 14 w 30"/>
                      <a:gd name="T11" fmla="*/ 24 h 66"/>
                      <a:gd name="T12" fmla="*/ 15 w 30"/>
                      <a:gd name="T13" fmla="*/ 29 h 66"/>
                      <a:gd name="T14" fmla="*/ 15 w 30"/>
                      <a:gd name="T15" fmla="*/ 32 h 66"/>
                      <a:gd name="T16" fmla="*/ 13 w 30"/>
                      <a:gd name="T17" fmla="*/ 33 h 66"/>
                      <a:gd name="T18" fmla="*/ 8 w 30"/>
                      <a:gd name="T19" fmla="*/ 30 h 66"/>
                      <a:gd name="T20" fmla="*/ 4 w 30"/>
                      <a:gd name="T21" fmla="*/ 20 h 66"/>
                      <a:gd name="T22" fmla="*/ 2 w 30"/>
                      <a:gd name="T23" fmla="*/ 9 h 66"/>
                      <a:gd name="T24" fmla="*/ 0 w 30"/>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6">
                        <a:moveTo>
                          <a:pt x="0" y="0"/>
                        </a:moveTo>
                        <a:lnTo>
                          <a:pt x="6" y="5"/>
                        </a:lnTo>
                        <a:lnTo>
                          <a:pt x="12" y="15"/>
                        </a:lnTo>
                        <a:lnTo>
                          <a:pt x="18" y="25"/>
                        </a:lnTo>
                        <a:lnTo>
                          <a:pt x="24" y="36"/>
                        </a:lnTo>
                        <a:lnTo>
                          <a:pt x="27" y="48"/>
                        </a:lnTo>
                        <a:lnTo>
                          <a:pt x="30" y="57"/>
                        </a:lnTo>
                        <a:lnTo>
                          <a:pt x="29" y="64"/>
                        </a:lnTo>
                        <a:lnTo>
                          <a:pt x="25" y="66"/>
                        </a:lnTo>
                        <a:lnTo>
                          <a:pt x="16" y="59"/>
                        </a:lnTo>
                        <a:lnTo>
                          <a:pt x="8" y="40"/>
                        </a:lnTo>
                        <a:lnTo>
                          <a:pt x="3"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50" name="Freeform 95">
                    <a:extLst>
                      <a:ext uri="{FF2B5EF4-FFF2-40B4-BE49-F238E27FC236}">
                        <a16:creationId xmlns:a16="http://schemas.microsoft.com/office/drawing/2014/main" id="{4D27B133-7E12-43DD-828E-3E5A20C5ECF3}"/>
                      </a:ext>
                    </a:extLst>
                  </p:cNvPr>
                  <p:cNvSpPr>
                    <a:spLocks/>
                  </p:cNvSpPr>
                  <p:nvPr/>
                </p:nvSpPr>
                <p:spPr bwMode="auto">
                  <a:xfrm>
                    <a:off x="544" y="152"/>
                    <a:ext cx="23" cy="30"/>
                  </a:xfrm>
                  <a:custGeom>
                    <a:avLst/>
                    <a:gdLst>
                      <a:gd name="T0" fmla="*/ 0 w 46"/>
                      <a:gd name="T1" fmla="*/ 0 h 61"/>
                      <a:gd name="T2" fmla="*/ 4 w 46"/>
                      <a:gd name="T3" fmla="*/ 2 h 61"/>
                      <a:gd name="T4" fmla="*/ 8 w 46"/>
                      <a:gd name="T5" fmla="*/ 6 h 61"/>
                      <a:gd name="T6" fmla="*/ 12 w 46"/>
                      <a:gd name="T7" fmla="*/ 11 h 61"/>
                      <a:gd name="T8" fmla="*/ 16 w 46"/>
                      <a:gd name="T9" fmla="*/ 16 h 61"/>
                      <a:gd name="T10" fmla="*/ 20 w 46"/>
                      <a:gd name="T11" fmla="*/ 21 h 61"/>
                      <a:gd name="T12" fmla="*/ 22 w 46"/>
                      <a:gd name="T13" fmla="*/ 25 h 61"/>
                      <a:gd name="T14" fmla="*/ 23 w 46"/>
                      <a:gd name="T15" fmla="*/ 29 h 61"/>
                      <a:gd name="T16" fmla="*/ 23 w 46"/>
                      <a:gd name="T17" fmla="*/ 30 h 61"/>
                      <a:gd name="T18" fmla="*/ 20 w 46"/>
                      <a:gd name="T19" fmla="*/ 30 h 61"/>
                      <a:gd name="T20" fmla="*/ 18 w 46"/>
                      <a:gd name="T21" fmla="*/ 28 h 61"/>
                      <a:gd name="T22" fmla="*/ 14 w 46"/>
                      <a:gd name="T23" fmla="*/ 25 h 61"/>
                      <a:gd name="T24" fmla="*/ 11 w 46"/>
                      <a:gd name="T25" fmla="*/ 20 h 61"/>
                      <a:gd name="T26" fmla="*/ 7 w 46"/>
                      <a:gd name="T27" fmla="*/ 15 h 61"/>
                      <a:gd name="T28" fmla="*/ 4 w 46"/>
                      <a:gd name="T29" fmla="*/ 10 h 61"/>
                      <a:gd name="T30" fmla="*/ 1 w 46"/>
                      <a:gd name="T31" fmla="*/ 4 h 61"/>
                      <a:gd name="T32" fmla="*/ 0 w 46"/>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1">
                        <a:moveTo>
                          <a:pt x="0" y="0"/>
                        </a:moveTo>
                        <a:lnTo>
                          <a:pt x="7" y="5"/>
                        </a:lnTo>
                        <a:lnTo>
                          <a:pt x="15" y="13"/>
                        </a:lnTo>
                        <a:lnTo>
                          <a:pt x="24" y="22"/>
                        </a:lnTo>
                        <a:lnTo>
                          <a:pt x="32" y="32"/>
                        </a:lnTo>
                        <a:lnTo>
                          <a:pt x="39" y="43"/>
                        </a:lnTo>
                        <a:lnTo>
                          <a:pt x="44" y="51"/>
                        </a:lnTo>
                        <a:lnTo>
                          <a:pt x="46" y="58"/>
                        </a:lnTo>
                        <a:lnTo>
                          <a:pt x="45" y="61"/>
                        </a:lnTo>
                        <a:lnTo>
                          <a:pt x="40" y="61"/>
                        </a:lnTo>
                        <a:lnTo>
                          <a:pt x="35" y="57"/>
                        </a:lnTo>
                        <a:lnTo>
                          <a:pt x="28" y="50"/>
                        </a:lnTo>
                        <a:lnTo>
                          <a:pt x="21" y="41"/>
                        </a:lnTo>
                        <a:lnTo>
                          <a:pt x="14" y="30"/>
                        </a:lnTo>
                        <a:lnTo>
                          <a:pt x="8" y="20"/>
                        </a:lnTo>
                        <a:lnTo>
                          <a:pt x="2"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51" name="Freeform 96">
                    <a:extLst>
                      <a:ext uri="{FF2B5EF4-FFF2-40B4-BE49-F238E27FC236}">
                        <a16:creationId xmlns:a16="http://schemas.microsoft.com/office/drawing/2014/main" id="{60BD770B-974C-4A46-AE5B-1523A1807761}"/>
                      </a:ext>
                    </a:extLst>
                  </p:cNvPr>
                  <p:cNvSpPr>
                    <a:spLocks/>
                  </p:cNvSpPr>
                  <p:nvPr/>
                </p:nvSpPr>
                <p:spPr bwMode="auto">
                  <a:xfrm>
                    <a:off x="556" y="150"/>
                    <a:ext cx="28" cy="26"/>
                  </a:xfrm>
                  <a:custGeom>
                    <a:avLst/>
                    <a:gdLst>
                      <a:gd name="T0" fmla="*/ 0 w 58"/>
                      <a:gd name="T1" fmla="*/ 0 h 51"/>
                      <a:gd name="T2" fmla="*/ 3 w 58"/>
                      <a:gd name="T3" fmla="*/ 2 h 51"/>
                      <a:gd name="T4" fmla="*/ 8 w 58"/>
                      <a:gd name="T5" fmla="*/ 5 h 51"/>
                      <a:gd name="T6" fmla="*/ 13 w 58"/>
                      <a:gd name="T7" fmla="*/ 9 h 51"/>
                      <a:gd name="T8" fmla="*/ 18 w 58"/>
                      <a:gd name="T9" fmla="*/ 13 h 51"/>
                      <a:gd name="T10" fmla="*/ 23 w 58"/>
                      <a:gd name="T11" fmla="*/ 17 h 51"/>
                      <a:gd name="T12" fmla="*/ 26 w 58"/>
                      <a:gd name="T13" fmla="*/ 20 h 51"/>
                      <a:gd name="T14" fmla="*/ 28 w 58"/>
                      <a:gd name="T15" fmla="*/ 24 h 51"/>
                      <a:gd name="T16" fmla="*/ 28 w 58"/>
                      <a:gd name="T17" fmla="*/ 26 h 51"/>
                      <a:gd name="T18" fmla="*/ 25 w 58"/>
                      <a:gd name="T19" fmla="*/ 26 h 51"/>
                      <a:gd name="T20" fmla="*/ 21 w 58"/>
                      <a:gd name="T21" fmla="*/ 24 h 51"/>
                      <a:gd name="T22" fmla="*/ 17 w 58"/>
                      <a:gd name="T23" fmla="*/ 20 h 51"/>
                      <a:gd name="T24" fmla="*/ 12 w 58"/>
                      <a:gd name="T25" fmla="*/ 16 h 51"/>
                      <a:gd name="T26" fmla="*/ 7 w 58"/>
                      <a:gd name="T27" fmla="*/ 11 h 51"/>
                      <a:gd name="T28" fmla="*/ 3 w 58"/>
                      <a:gd name="T29" fmla="*/ 7 h 51"/>
                      <a:gd name="T30" fmla="*/ 1 w 58"/>
                      <a:gd name="T31" fmla="*/ 3 h 51"/>
                      <a:gd name="T32" fmla="*/ 0 w 58"/>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51">
                        <a:moveTo>
                          <a:pt x="0" y="0"/>
                        </a:moveTo>
                        <a:lnTo>
                          <a:pt x="7" y="3"/>
                        </a:lnTo>
                        <a:lnTo>
                          <a:pt x="16" y="10"/>
                        </a:lnTo>
                        <a:lnTo>
                          <a:pt x="27" y="17"/>
                        </a:lnTo>
                        <a:lnTo>
                          <a:pt x="37" y="25"/>
                        </a:lnTo>
                        <a:lnTo>
                          <a:pt x="48" y="33"/>
                        </a:lnTo>
                        <a:lnTo>
                          <a:pt x="54" y="40"/>
                        </a:lnTo>
                        <a:lnTo>
                          <a:pt x="58" y="47"/>
                        </a:lnTo>
                        <a:lnTo>
                          <a:pt x="57" y="51"/>
                        </a:lnTo>
                        <a:lnTo>
                          <a:pt x="51" y="51"/>
                        </a:lnTo>
                        <a:lnTo>
                          <a:pt x="44" y="47"/>
                        </a:lnTo>
                        <a:lnTo>
                          <a:pt x="35" y="40"/>
                        </a:lnTo>
                        <a:lnTo>
                          <a:pt x="25" y="32"/>
                        </a:lnTo>
                        <a:lnTo>
                          <a:pt x="15" y="22"/>
                        </a:lnTo>
                        <a:lnTo>
                          <a:pt x="7" y="14"/>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52" name="Freeform 97">
                    <a:extLst>
                      <a:ext uri="{FF2B5EF4-FFF2-40B4-BE49-F238E27FC236}">
                        <a16:creationId xmlns:a16="http://schemas.microsoft.com/office/drawing/2014/main" id="{5CE94F75-27AC-485F-9727-705BF26A28A2}"/>
                      </a:ext>
                    </a:extLst>
                  </p:cNvPr>
                  <p:cNvSpPr>
                    <a:spLocks/>
                  </p:cNvSpPr>
                  <p:nvPr/>
                </p:nvSpPr>
                <p:spPr bwMode="auto">
                  <a:xfrm>
                    <a:off x="567" y="149"/>
                    <a:ext cx="26" cy="23"/>
                  </a:xfrm>
                  <a:custGeom>
                    <a:avLst/>
                    <a:gdLst>
                      <a:gd name="T0" fmla="*/ 25 w 51"/>
                      <a:gd name="T1" fmla="*/ 23 h 47"/>
                      <a:gd name="T2" fmla="*/ 23 w 51"/>
                      <a:gd name="T3" fmla="*/ 22 h 47"/>
                      <a:gd name="T4" fmla="*/ 21 w 51"/>
                      <a:gd name="T5" fmla="*/ 21 h 47"/>
                      <a:gd name="T6" fmla="*/ 18 w 51"/>
                      <a:gd name="T7" fmla="*/ 17 h 47"/>
                      <a:gd name="T8" fmla="*/ 14 w 51"/>
                      <a:gd name="T9" fmla="*/ 13 h 47"/>
                      <a:gd name="T10" fmla="*/ 11 w 51"/>
                      <a:gd name="T11" fmla="*/ 9 h 47"/>
                      <a:gd name="T12" fmla="*/ 7 w 51"/>
                      <a:gd name="T13" fmla="*/ 5 h 47"/>
                      <a:gd name="T14" fmla="*/ 3 w 51"/>
                      <a:gd name="T15" fmla="*/ 2 h 47"/>
                      <a:gd name="T16" fmla="*/ 0 w 51"/>
                      <a:gd name="T17" fmla="*/ 0 h 47"/>
                      <a:gd name="T18" fmla="*/ 4 w 51"/>
                      <a:gd name="T19" fmla="*/ 1 h 47"/>
                      <a:gd name="T20" fmla="*/ 10 w 51"/>
                      <a:gd name="T21" fmla="*/ 3 h 47"/>
                      <a:gd name="T22" fmla="*/ 14 w 51"/>
                      <a:gd name="T23" fmla="*/ 7 h 47"/>
                      <a:gd name="T24" fmla="*/ 19 w 51"/>
                      <a:gd name="T25" fmla="*/ 10 h 47"/>
                      <a:gd name="T26" fmla="*/ 22 w 51"/>
                      <a:gd name="T27" fmla="*/ 14 h 47"/>
                      <a:gd name="T28" fmla="*/ 25 w 51"/>
                      <a:gd name="T29" fmla="*/ 18 h 47"/>
                      <a:gd name="T30" fmla="*/ 26 w 51"/>
                      <a:gd name="T31" fmla="*/ 21 h 47"/>
                      <a:gd name="T32" fmla="*/ 25 w 51"/>
                      <a:gd name="T33" fmla="*/ 23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7">
                        <a:moveTo>
                          <a:pt x="49" y="47"/>
                        </a:moveTo>
                        <a:lnTo>
                          <a:pt x="46" y="45"/>
                        </a:lnTo>
                        <a:lnTo>
                          <a:pt x="42" y="42"/>
                        </a:lnTo>
                        <a:lnTo>
                          <a:pt x="35" y="35"/>
                        </a:lnTo>
                        <a:lnTo>
                          <a:pt x="28" y="27"/>
                        </a:lnTo>
                        <a:lnTo>
                          <a:pt x="21" y="19"/>
                        </a:lnTo>
                        <a:lnTo>
                          <a:pt x="13" y="11"/>
                        </a:lnTo>
                        <a:lnTo>
                          <a:pt x="6" y="5"/>
                        </a:lnTo>
                        <a:lnTo>
                          <a:pt x="0" y="0"/>
                        </a:lnTo>
                        <a:lnTo>
                          <a:pt x="8" y="3"/>
                        </a:lnTo>
                        <a:lnTo>
                          <a:pt x="19" y="7"/>
                        </a:lnTo>
                        <a:lnTo>
                          <a:pt x="28" y="14"/>
                        </a:lnTo>
                        <a:lnTo>
                          <a:pt x="37" y="21"/>
                        </a:lnTo>
                        <a:lnTo>
                          <a:pt x="44" y="29"/>
                        </a:lnTo>
                        <a:lnTo>
                          <a:pt x="50" y="36"/>
                        </a:lnTo>
                        <a:lnTo>
                          <a:pt x="51" y="42"/>
                        </a:lnTo>
                        <a:lnTo>
                          <a:pt x="49"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53" name="Freeform 98">
                    <a:extLst>
                      <a:ext uri="{FF2B5EF4-FFF2-40B4-BE49-F238E27FC236}">
                        <a16:creationId xmlns:a16="http://schemas.microsoft.com/office/drawing/2014/main" id="{ACE5ABE8-9A3F-4BA4-B4F3-185CD64BCB03}"/>
                      </a:ext>
                    </a:extLst>
                  </p:cNvPr>
                  <p:cNvSpPr>
                    <a:spLocks/>
                  </p:cNvSpPr>
                  <p:nvPr/>
                </p:nvSpPr>
                <p:spPr bwMode="auto">
                  <a:xfrm>
                    <a:off x="590" y="95"/>
                    <a:ext cx="118" cy="25"/>
                  </a:xfrm>
                  <a:custGeom>
                    <a:avLst/>
                    <a:gdLst>
                      <a:gd name="T0" fmla="*/ 0 w 236"/>
                      <a:gd name="T1" fmla="*/ 3 h 51"/>
                      <a:gd name="T2" fmla="*/ 0 w 236"/>
                      <a:gd name="T3" fmla="*/ 2 h 51"/>
                      <a:gd name="T4" fmla="*/ 1 w 236"/>
                      <a:gd name="T5" fmla="*/ 2 h 51"/>
                      <a:gd name="T6" fmla="*/ 2 w 236"/>
                      <a:gd name="T7" fmla="*/ 0 h 51"/>
                      <a:gd name="T8" fmla="*/ 3 w 236"/>
                      <a:gd name="T9" fmla="*/ 0 h 51"/>
                      <a:gd name="T10" fmla="*/ 10 w 236"/>
                      <a:gd name="T11" fmla="*/ 6 h 51"/>
                      <a:gd name="T12" fmla="*/ 18 w 236"/>
                      <a:gd name="T13" fmla="*/ 11 h 51"/>
                      <a:gd name="T14" fmla="*/ 26 w 236"/>
                      <a:gd name="T15" fmla="*/ 14 h 51"/>
                      <a:gd name="T16" fmla="*/ 34 w 236"/>
                      <a:gd name="T17" fmla="*/ 17 h 51"/>
                      <a:gd name="T18" fmla="*/ 42 w 236"/>
                      <a:gd name="T19" fmla="*/ 19 h 51"/>
                      <a:gd name="T20" fmla="*/ 50 w 236"/>
                      <a:gd name="T21" fmla="*/ 20 h 51"/>
                      <a:gd name="T22" fmla="*/ 58 w 236"/>
                      <a:gd name="T23" fmla="*/ 20 h 51"/>
                      <a:gd name="T24" fmla="*/ 66 w 236"/>
                      <a:gd name="T25" fmla="*/ 20 h 51"/>
                      <a:gd name="T26" fmla="*/ 74 w 236"/>
                      <a:gd name="T27" fmla="*/ 19 h 51"/>
                      <a:gd name="T28" fmla="*/ 81 w 236"/>
                      <a:gd name="T29" fmla="*/ 18 h 51"/>
                      <a:gd name="T30" fmla="*/ 88 w 236"/>
                      <a:gd name="T31" fmla="*/ 17 h 51"/>
                      <a:gd name="T32" fmla="*/ 95 w 236"/>
                      <a:gd name="T33" fmla="*/ 15 h 51"/>
                      <a:gd name="T34" fmla="*/ 102 w 236"/>
                      <a:gd name="T35" fmla="*/ 13 h 51"/>
                      <a:gd name="T36" fmla="*/ 108 w 236"/>
                      <a:gd name="T37" fmla="*/ 11 h 51"/>
                      <a:gd name="T38" fmla="*/ 113 w 236"/>
                      <a:gd name="T39" fmla="*/ 9 h 51"/>
                      <a:gd name="T40" fmla="*/ 118 w 236"/>
                      <a:gd name="T41" fmla="*/ 7 h 51"/>
                      <a:gd name="T42" fmla="*/ 116 w 236"/>
                      <a:gd name="T43" fmla="*/ 11 h 51"/>
                      <a:gd name="T44" fmla="*/ 112 w 236"/>
                      <a:gd name="T45" fmla="*/ 14 h 51"/>
                      <a:gd name="T46" fmla="*/ 106 w 236"/>
                      <a:gd name="T47" fmla="*/ 17 h 51"/>
                      <a:gd name="T48" fmla="*/ 99 w 236"/>
                      <a:gd name="T49" fmla="*/ 19 h 51"/>
                      <a:gd name="T50" fmla="*/ 92 w 236"/>
                      <a:gd name="T51" fmla="*/ 22 h 51"/>
                      <a:gd name="T52" fmla="*/ 83 w 236"/>
                      <a:gd name="T53" fmla="*/ 23 h 51"/>
                      <a:gd name="T54" fmla="*/ 74 w 236"/>
                      <a:gd name="T55" fmla="*/ 25 h 51"/>
                      <a:gd name="T56" fmla="*/ 65 w 236"/>
                      <a:gd name="T57" fmla="*/ 25 h 51"/>
                      <a:gd name="T58" fmla="*/ 55 w 236"/>
                      <a:gd name="T59" fmla="*/ 25 h 51"/>
                      <a:gd name="T60" fmla="*/ 46 w 236"/>
                      <a:gd name="T61" fmla="*/ 25 h 51"/>
                      <a:gd name="T62" fmla="*/ 36 w 236"/>
                      <a:gd name="T63" fmla="*/ 23 h 51"/>
                      <a:gd name="T64" fmla="*/ 27 w 236"/>
                      <a:gd name="T65" fmla="*/ 21 h 51"/>
                      <a:gd name="T66" fmla="*/ 19 w 236"/>
                      <a:gd name="T67" fmla="*/ 18 h 51"/>
                      <a:gd name="T68" fmla="*/ 12 w 236"/>
                      <a:gd name="T69" fmla="*/ 14 h 51"/>
                      <a:gd name="T70" fmla="*/ 6 w 236"/>
                      <a:gd name="T71" fmla="*/ 9 h 51"/>
                      <a:gd name="T72" fmla="*/ 0 w 236"/>
                      <a:gd name="T73" fmla="*/ 3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6" h="51">
                        <a:moveTo>
                          <a:pt x="0" y="7"/>
                        </a:moveTo>
                        <a:lnTo>
                          <a:pt x="0" y="5"/>
                        </a:lnTo>
                        <a:lnTo>
                          <a:pt x="1" y="4"/>
                        </a:lnTo>
                        <a:lnTo>
                          <a:pt x="3" y="1"/>
                        </a:lnTo>
                        <a:lnTo>
                          <a:pt x="5" y="0"/>
                        </a:lnTo>
                        <a:lnTo>
                          <a:pt x="20" y="12"/>
                        </a:lnTo>
                        <a:lnTo>
                          <a:pt x="36" y="22"/>
                        </a:lnTo>
                        <a:lnTo>
                          <a:pt x="51" y="29"/>
                        </a:lnTo>
                        <a:lnTo>
                          <a:pt x="67" y="35"/>
                        </a:lnTo>
                        <a:lnTo>
                          <a:pt x="83" y="38"/>
                        </a:lnTo>
                        <a:lnTo>
                          <a:pt x="99" y="40"/>
                        </a:lnTo>
                        <a:lnTo>
                          <a:pt x="115" y="40"/>
                        </a:lnTo>
                        <a:lnTo>
                          <a:pt x="132" y="40"/>
                        </a:lnTo>
                        <a:lnTo>
                          <a:pt x="147" y="39"/>
                        </a:lnTo>
                        <a:lnTo>
                          <a:pt x="162" y="37"/>
                        </a:lnTo>
                        <a:lnTo>
                          <a:pt x="176" y="34"/>
                        </a:lnTo>
                        <a:lnTo>
                          <a:pt x="190" y="30"/>
                        </a:lnTo>
                        <a:lnTo>
                          <a:pt x="203" y="27"/>
                        </a:lnTo>
                        <a:lnTo>
                          <a:pt x="216" y="22"/>
                        </a:lnTo>
                        <a:lnTo>
                          <a:pt x="226" y="19"/>
                        </a:lnTo>
                        <a:lnTo>
                          <a:pt x="236" y="15"/>
                        </a:lnTo>
                        <a:lnTo>
                          <a:pt x="232" y="22"/>
                        </a:lnTo>
                        <a:lnTo>
                          <a:pt x="223" y="29"/>
                        </a:lnTo>
                        <a:lnTo>
                          <a:pt x="212" y="35"/>
                        </a:lnTo>
                        <a:lnTo>
                          <a:pt x="198" y="39"/>
                        </a:lnTo>
                        <a:lnTo>
                          <a:pt x="183" y="44"/>
                        </a:lnTo>
                        <a:lnTo>
                          <a:pt x="166" y="47"/>
                        </a:lnTo>
                        <a:lnTo>
                          <a:pt x="148" y="50"/>
                        </a:lnTo>
                        <a:lnTo>
                          <a:pt x="129" y="51"/>
                        </a:lnTo>
                        <a:lnTo>
                          <a:pt x="110" y="51"/>
                        </a:lnTo>
                        <a:lnTo>
                          <a:pt x="91" y="50"/>
                        </a:lnTo>
                        <a:lnTo>
                          <a:pt x="72" y="46"/>
                        </a:lnTo>
                        <a:lnTo>
                          <a:pt x="54" y="43"/>
                        </a:lnTo>
                        <a:lnTo>
                          <a:pt x="38" y="36"/>
                        </a:lnTo>
                        <a:lnTo>
                          <a:pt x="23" y="29"/>
                        </a:lnTo>
                        <a:lnTo>
                          <a:pt x="11" y="19"/>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54" name="Freeform 99">
                    <a:extLst>
                      <a:ext uri="{FF2B5EF4-FFF2-40B4-BE49-F238E27FC236}">
                        <a16:creationId xmlns:a16="http://schemas.microsoft.com/office/drawing/2014/main" id="{EE1081AD-C4AA-4576-8014-C0161ED16A7F}"/>
                      </a:ext>
                    </a:extLst>
                  </p:cNvPr>
                  <p:cNvSpPr>
                    <a:spLocks/>
                  </p:cNvSpPr>
                  <p:nvPr/>
                </p:nvSpPr>
                <p:spPr bwMode="auto">
                  <a:xfrm>
                    <a:off x="692" y="84"/>
                    <a:ext cx="13" cy="27"/>
                  </a:xfrm>
                  <a:custGeom>
                    <a:avLst/>
                    <a:gdLst>
                      <a:gd name="T0" fmla="*/ 0 w 27"/>
                      <a:gd name="T1" fmla="*/ 27 h 53"/>
                      <a:gd name="T2" fmla="*/ 6 w 27"/>
                      <a:gd name="T3" fmla="*/ 21 h 53"/>
                      <a:gd name="T4" fmla="*/ 10 w 27"/>
                      <a:gd name="T5" fmla="*/ 12 h 53"/>
                      <a:gd name="T6" fmla="*/ 13 w 27"/>
                      <a:gd name="T7" fmla="*/ 4 h 53"/>
                      <a:gd name="T8" fmla="*/ 13 w 27"/>
                      <a:gd name="T9" fmla="*/ 0 h 53"/>
                      <a:gd name="T10" fmla="*/ 10 w 27"/>
                      <a:gd name="T11" fmla="*/ 3 h 53"/>
                      <a:gd name="T12" fmla="*/ 7 w 27"/>
                      <a:gd name="T13" fmla="*/ 10 h 53"/>
                      <a:gd name="T14" fmla="*/ 4 w 27"/>
                      <a:gd name="T15" fmla="*/ 19 h 53"/>
                      <a:gd name="T16" fmla="*/ 0 w 27"/>
                      <a:gd name="T17" fmla="*/ 2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53">
                        <a:moveTo>
                          <a:pt x="0" y="53"/>
                        </a:moveTo>
                        <a:lnTo>
                          <a:pt x="12" y="41"/>
                        </a:lnTo>
                        <a:lnTo>
                          <a:pt x="21" y="23"/>
                        </a:lnTo>
                        <a:lnTo>
                          <a:pt x="27" y="8"/>
                        </a:lnTo>
                        <a:lnTo>
                          <a:pt x="26" y="0"/>
                        </a:lnTo>
                        <a:lnTo>
                          <a:pt x="21" y="5"/>
                        </a:lnTo>
                        <a:lnTo>
                          <a:pt x="15" y="20"/>
                        </a:lnTo>
                        <a:lnTo>
                          <a:pt x="8" y="37"/>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55" name="Freeform 100">
                    <a:extLst>
                      <a:ext uri="{FF2B5EF4-FFF2-40B4-BE49-F238E27FC236}">
                        <a16:creationId xmlns:a16="http://schemas.microsoft.com/office/drawing/2014/main" id="{8656C4BB-4068-4792-AE80-FE126F6E9B8E}"/>
                      </a:ext>
                    </a:extLst>
                  </p:cNvPr>
                  <p:cNvSpPr>
                    <a:spLocks/>
                  </p:cNvSpPr>
                  <p:nvPr/>
                </p:nvSpPr>
                <p:spPr bwMode="auto">
                  <a:xfrm>
                    <a:off x="682" y="85"/>
                    <a:ext cx="15" cy="29"/>
                  </a:xfrm>
                  <a:custGeom>
                    <a:avLst/>
                    <a:gdLst>
                      <a:gd name="T0" fmla="*/ 15 w 28"/>
                      <a:gd name="T1" fmla="*/ 0 h 59"/>
                      <a:gd name="T2" fmla="*/ 15 w 28"/>
                      <a:gd name="T3" fmla="*/ 4 h 59"/>
                      <a:gd name="T4" fmla="*/ 13 w 28"/>
                      <a:gd name="T5" fmla="*/ 12 h 59"/>
                      <a:gd name="T6" fmla="*/ 8 w 28"/>
                      <a:gd name="T7" fmla="*/ 22 h 59"/>
                      <a:gd name="T8" fmla="*/ 0 w 28"/>
                      <a:gd name="T9" fmla="*/ 29 h 59"/>
                      <a:gd name="T10" fmla="*/ 4 w 28"/>
                      <a:gd name="T11" fmla="*/ 21 h 59"/>
                      <a:gd name="T12" fmla="*/ 9 w 28"/>
                      <a:gd name="T13" fmla="*/ 12 h 59"/>
                      <a:gd name="T14" fmla="*/ 12 w 28"/>
                      <a:gd name="T15" fmla="*/ 3 h 59"/>
                      <a:gd name="T16" fmla="*/ 15 w 28"/>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59">
                        <a:moveTo>
                          <a:pt x="28" y="0"/>
                        </a:moveTo>
                        <a:lnTo>
                          <a:pt x="28" y="9"/>
                        </a:lnTo>
                        <a:lnTo>
                          <a:pt x="24" y="25"/>
                        </a:lnTo>
                        <a:lnTo>
                          <a:pt x="14" y="44"/>
                        </a:lnTo>
                        <a:lnTo>
                          <a:pt x="0" y="59"/>
                        </a:lnTo>
                        <a:lnTo>
                          <a:pt x="7" y="43"/>
                        </a:lnTo>
                        <a:lnTo>
                          <a:pt x="16" y="24"/>
                        </a:lnTo>
                        <a:lnTo>
                          <a:pt x="23" y="7"/>
                        </a:lnTo>
                        <a:lnTo>
                          <a:pt x="2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56" name="Freeform 101">
                    <a:extLst>
                      <a:ext uri="{FF2B5EF4-FFF2-40B4-BE49-F238E27FC236}">
                        <a16:creationId xmlns:a16="http://schemas.microsoft.com/office/drawing/2014/main" id="{24EF9EF5-8C21-4D32-91C6-546D41AB8FFC}"/>
                      </a:ext>
                    </a:extLst>
                  </p:cNvPr>
                  <p:cNvSpPr>
                    <a:spLocks/>
                  </p:cNvSpPr>
                  <p:nvPr/>
                </p:nvSpPr>
                <p:spPr bwMode="auto">
                  <a:xfrm>
                    <a:off x="659" y="80"/>
                    <a:ext cx="20" cy="38"/>
                  </a:xfrm>
                  <a:custGeom>
                    <a:avLst/>
                    <a:gdLst>
                      <a:gd name="T0" fmla="*/ 20 w 42"/>
                      <a:gd name="T1" fmla="*/ 0 h 76"/>
                      <a:gd name="T2" fmla="*/ 20 w 42"/>
                      <a:gd name="T3" fmla="*/ 2 h 76"/>
                      <a:gd name="T4" fmla="*/ 20 w 42"/>
                      <a:gd name="T5" fmla="*/ 6 h 76"/>
                      <a:gd name="T6" fmla="*/ 18 w 42"/>
                      <a:gd name="T7" fmla="*/ 11 h 76"/>
                      <a:gd name="T8" fmla="*/ 15 w 42"/>
                      <a:gd name="T9" fmla="*/ 18 h 76"/>
                      <a:gd name="T10" fmla="*/ 12 w 42"/>
                      <a:gd name="T11" fmla="*/ 24 h 76"/>
                      <a:gd name="T12" fmla="*/ 9 w 42"/>
                      <a:gd name="T13" fmla="*/ 30 h 76"/>
                      <a:gd name="T14" fmla="*/ 4 w 42"/>
                      <a:gd name="T15" fmla="*/ 35 h 76"/>
                      <a:gd name="T16" fmla="*/ 0 w 42"/>
                      <a:gd name="T17" fmla="*/ 38 h 76"/>
                      <a:gd name="T18" fmla="*/ 2 w 42"/>
                      <a:gd name="T19" fmla="*/ 36 h 76"/>
                      <a:gd name="T20" fmla="*/ 4 w 42"/>
                      <a:gd name="T21" fmla="*/ 30 h 76"/>
                      <a:gd name="T22" fmla="*/ 7 w 42"/>
                      <a:gd name="T23" fmla="*/ 24 h 76"/>
                      <a:gd name="T24" fmla="*/ 10 w 42"/>
                      <a:gd name="T25" fmla="*/ 17 h 76"/>
                      <a:gd name="T26" fmla="*/ 13 w 42"/>
                      <a:gd name="T27" fmla="*/ 10 h 76"/>
                      <a:gd name="T28" fmla="*/ 16 w 42"/>
                      <a:gd name="T29" fmla="*/ 5 h 76"/>
                      <a:gd name="T30" fmla="*/ 18 w 42"/>
                      <a:gd name="T31" fmla="*/ 2 h 76"/>
                      <a:gd name="T32" fmla="*/ 20 w 42"/>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76">
                        <a:moveTo>
                          <a:pt x="41" y="0"/>
                        </a:moveTo>
                        <a:lnTo>
                          <a:pt x="42" y="4"/>
                        </a:lnTo>
                        <a:lnTo>
                          <a:pt x="41" y="12"/>
                        </a:lnTo>
                        <a:lnTo>
                          <a:pt x="37" y="22"/>
                        </a:lnTo>
                        <a:lnTo>
                          <a:pt x="32" y="35"/>
                        </a:lnTo>
                        <a:lnTo>
                          <a:pt x="25" y="48"/>
                        </a:lnTo>
                        <a:lnTo>
                          <a:pt x="18" y="59"/>
                        </a:lnTo>
                        <a:lnTo>
                          <a:pt x="9" y="69"/>
                        </a:lnTo>
                        <a:lnTo>
                          <a:pt x="0" y="76"/>
                        </a:lnTo>
                        <a:lnTo>
                          <a:pt x="4" y="71"/>
                        </a:lnTo>
                        <a:lnTo>
                          <a:pt x="9" y="60"/>
                        </a:lnTo>
                        <a:lnTo>
                          <a:pt x="14" y="48"/>
                        </a:lnTo>
                        <a:lnTo>
                          <a:pt x="21" y="34"/>
                        </a:lnTo>
                        <a:lnTo>
                          <a:pt x="27" y="20"/>
                        </a:lnTo>
                        <a:lnTo>
                          <a:pt x="33" y="9"/>
                        </a:lnTo>
                        <a:lnTo>
                          <a:pt x="37" y="3"/>
                        </a:lnTo>
                        <a:lnTo>
                          <a:pt x="4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57" name="Freeform 102">
                    <a:extLst>
                      <a:ext uri="{FF2B5EF4-FFF2-40B4-BE49-F238E27FC236}">
                        <a16:creationId xmlns:a16="http://schemas.microsoft.com/office/drawing/2014/main" id="{9788F847-54EC-41B5-A26B-B3499210E000}"/>
                      </a:ext>
                    </a:extLst>
                  </p:cNvPr>
                  <p:cNvSpPr>
                    <a:spLocks/>
                  </p:cNvSpPr>
                  <p:nvPr/>
                </p:nvSpPr>
                <p:spPr bwMode="auto">
                  <a:xfrm>
                    <a:off x="637" y="76"/>
                    <a:ext cx="23" cy="42"/>
                  </a:xfrm>
                  <a:custGeom>
                    <a:avLst/>
                    <a:gdLst>
                      <a:gd name="T0" fmla="*/ 23 w 46"/>
                      <a:gd name="T1" fmla="*/ 0 h 83"/>
                      <a:gd name="T2" fmla="*/ 23 w 46"/>
                      <a:gd name="T3" fmla="*/ 3 h 83"/>
                      <a:gd name="T4" fmla="*/ 22 w 46"/>
                      <a:gd name="T5" fmla="*/ 7 h 83"/>
                      <a:gd name="T6" fmla="*/ 20 w 46"/>
                      <a:gd name="T7" fmla="*/ 13 h 83"/>
                      <a:gd name="T8" fmla="*/ 17 w 46"/>
                      <a:gd name="T9" fmla="*/ 20 h 83"/>
                      <a:gd name="T10" fmla="*/ 13 w 46"/>
                      <a:gd name="T11" fmla="*/ 27 h 83"/>
                      <a:gd name="T12" fmla="*/ 9 w 46"/>
                      <a:gd name="T13" fmla="*/ 34 h 83"/>
                      <a:gd name="T14" fmla="*/ 4 w 46"/>
                      <a:gd name="T15" fmla="*/ 39 h 83"/>
                      <a:gd name="T16" fmla="*/ 0 w 46"/>
                      <a:gd name="T17" fmla="*/ 42 h 83"/>
                      <a:gd name="T18" fmla="*/ 2 w 46"/>
                      <a:gd name="T19" fmla="*/ 39 h 83"/>
                      <a:gd name="T20" fmla="*/ 4 w 46"/>
                      <a:gd name="T21" fmla="*/ 33 h 83"/>
                      <a:gd name="T22" fmla="*/ 8 w 46"/>
                      <a:gd name="T23" fmla="*/ 26 h 83"/>
                      <a:gd name="T24" fmla="*/ 11 w 46"/>
                      <a:gd name="T25" fmla="*/ 19 h 83"/>
                      <a:gd name="T26" fmla="*/ 15 w 46"/>
                      <a:gd name="T27" fmla="*/ 12 h 83"/>
                      <a:gd name="T28" fmla="*/ 18 w 46"/>
                      <a:gd name="T29" fmla="*/ 6 h 83"/>
                      <a:gd name="T30" fmla="*/ 21 w 46"/>
                      <a:gd name="T31" fmla="*/ 1 h 83"/>
                      <a:gd name="T32" fmla="*/ 23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83">
                        <a:moveTo>
                          <a:pt x="45" y="0"/>
                        </a:moveTo>
                        <a:lnTo>
                          <a:pt x="46" y="5"/>
                        </a:lnTo>
                        <a:lnTo>
                          <a:pt x="43" y="14"/>
                        </a:lnTo>
                        <a:lnTo>
                          <a:pt x="39" y="26"/>
                        </a:lnTo>
                        <a:lnTo>
                          <a:pt x="33" y="39"/>
                        </a:lnTo>
                        <a:lnTo>
                          <a:pt x="25" y="54"/>
                        </a:lnTo>
                        <a:lnTo>
                          <a:pt x="17" y="67"/>
                        </a:lnTo>
                        <a:lnTo>
                          <a:pt x="8" y="77"/>
                        </a:lnTo>
                        <a:lnTo>
                          <a:pt x="0" y="83"/>
                        </a:lnTo>
                        <a:lnTo>
                          <a:pt x="3" y="77"/>
                        </a:lnTo>
                        <a:lnTo>
                          <a:pt x="8" y="66"/>
                        </a:lnTo>
                        <a:lnTo>
                          <a:pt x="15" y="52"/>
                        </a:lnTo>
                        <a:lnTo>
                          <a:pt x="22" y="37"/>
                        </a:lnTo>
                        <a:lnTo>
                          <a:pt x="30" y="23"/>
                        </a:lnTo>
                        <a:lnTo>
                          <a:pt x="35" y="11"/>
                        </a:lnTo>
                        <a:lnTo>
                          <a:pt x="41" y="2"/>
                        </a:lnTo>
                        <a:lnTo>
                          <a:pt x="4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58" name="Freeform 103">
                    <a:extLst>
                      <a:ext uri="{FF2B5EF4-FFF2-40B4-BE49-F238E27FC236}">
                        <a16:creationId xmlns:a16="http://schemas.microsoft.com/office/drawing/2014/main" id="{B61175ED-E112-44DA-B286-F0B6BA8EAB36}"/>
                      </a:ext>
                    </a:extLst>
                  </p:cNvPr>
                  <p:cNvSpPr>
                    <a:spLocks/>
                  </p:cNvSpPr>
                  <p:nvPr/>
                </p:nvSpPr>
                <p:spPr bwMode="auto">
                  <a:xfrm>
                    <a:off x="622" y="81"/>
                    <a:ext cx="25" cy="34"/>
                  </a:xfrm>
                  <a:custGeom>
                    <a:avLst/>
                    <a:gdLst>
                      <a:gd name="T0" fmla="*/ 25 w 49"/>
                      <a:gd name="T1" fmla="*/ 0 h 68"/>
                      <a:gd name="T2" fmla="*/ 25 w 49"/>
                      <a:gd name="T3" fmla="*/ 2 h 68"/>
                      <a:gd name="T4" fmla="*/ 23 w 49"/>
                      <a:gd name="T5" fmla="*/ 6 h 68"/>
                      <a:gd name="T6" fmla="*/ 20 w 49"/>
                      <a:gd name="T7" fmla="*/ 11 h 68"/>
                      <a:gd name="T8" fmla="*/ 17 w 49"/>
                      <a:gd name="T9" fmla="*/ 17 h 68"/>
                      <a:gd name="T10" fmla="*/ 12 w 49"/>
                      <a:gd name="T11" fmla="*/ 24 h 68"/>
                      <a:gd name="T12" fmla="*/ 8 w 49"/>
                      <a:gd name="T13" fmla="*/ 29 h 68"/>
                      <a:gd name="T14" fmla="*/ 4 w 49"/>
                      <a:gd name="T15" fmla="*/ 33 h 68"/>
                      <a:gd name="T16" fmla="*/ 0 w 49"/>
                      <a:gd name="T17" fmla="*/ 34 h 68"/>
                      <a:gd name="T18" fmla="*/ 3 w 49"/>
                      <a:gd name="T19" fmla="*/ 31 h 68"/>
                      <a:gd name="T20" fmla="*/ 5 w 49"/>
                      <a:gd name="T21" fmla="*/ 26 h 68"/>
                      <a:gd name="T22" fmla="*/ 9 w 49"/>
                      <a:gd name="T23" fmla="*/ 21 h 68"/>
                      <a:gd name="T24" fmla="*/ 12 w 49"/>
                      <a:gd name="T25" fmla="*/ 14 h 68"/>
                      <a:gd name="T26" fmla="*/ 16 w 49"/>
                      <a:gd name="T27" fmla="*/ 9 h 68"/>
                      <a:gd name="T28" fmla="*/ 20 w 49"/>
                      <a:gd name="T29" fmla="*/ 4 h 68"/>
                      <a:gd name="T30" fmla="*/ 23 w 49"/>
                      <a:gd name="T31" fmla="*/ 1 h 68"/>
                      <a:gd name="T32" fmla="*/ 25 w 49"/>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8">
                        <a:moveTo>
                          <a:pt x="49" y="0"/>
                        </a:moveTo>
                        <a:lnTo>
                          <a:pt x="49" y="4"/>
                        </a:lnTo>
                        <a:lnTo>
                          <a:pt x="46" y="12"/>
                        </a:lnTo>
                        <a:lnTo>
                          <a:pt x="40" y="22"/>
                        </a:lnTo>
                        <a:lnTo>
                          <a:pt x="33" y="34"/>
                        </a:lnTo>
                        <a:lnTo>
                          <a:pt x="24" y="47"/>
                        </a:lnTo>
                        <a:lnTo>
                          <a:pt x="15" y="57"/>
                        </a:lnTo>
                        <a:lnTo>
                          <a:pt x="7" y="65"/>
                        </a:lnTo>
                        <a:lnTo>
                          <a:pt x="0" y="68"/>
                        </a:lnTo>
                        <a:lnTo>
                          <a:pt x="5" y="62"/>
                        </a:lnTo>
                        <a:lnTo>
                          <a:pt x="10" y="52"/>
                        </a:lnTo>
                        <a:lnTo>
                          <a:pt x="17" y="41"/>
                        </a:lnTo>
                        <a:lnTo>
                          <a:pt x="24" y="28"/>
                        </a:lnTo>
                        <a:lnTo>
                          <a:pt x="32" y="17"/>
                        </a:lnTo>
                        <a:lnTo>
                          <a:pt x="39" y="7"/>
                        </a:lnTo>
                        <a:lnTo>
                          <a:pt x="45" y="2"/>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59" name="Freeform 104">
                    <a:extLst>
                      <a:ext uri="{FF2B5EF4-FFF2-40B4-BE49-F238E27FC236}">
                        <a16:creationId xmlns:a16="http://schemas.microsoft.com/office/drawing/2014/main" id="{A0A852DD-06CF-4C12-A186-F403547D9343}"/>
                      </a:ext>
                    </a:extLst>
                  </p:cNvPr>
                  <p:cNvSpPr>
                    <a:spLocks/>
                  </p:cNvSpPr>
                  <p:nvPr/>
                </p:nvSpPr>
                <p:spPr bwMode="auto">
                  <a:xfrm>
                    <a:off x="611" y="83"/>
                    <a:ext cx="22" cy="28"/>
                  </a:xfrm>
                  <a:custGeom>
                    <a:avLst/>
                    <a:gdLst>
                      <a:gd name="T0" fmla="*/ 22 w 44"/>
                      <a:gd name="T1" fmla="*/ 0 h 57"/>
                      <a:gd name="T2" fmla="*/ 22 w 44"/>
                      <a:gd name="T3" fmla="*/ 1 h 57"/>
                      <a:gd name="T4" fmla="*/ 21 w 44"/>
                      <a:gd name="T5" fmla="*/ 4 h 57"/>
                      <a:gd name="T6" fmla="*/ 19 w 44"/>
                      <a:gd name="T7" fmla="*/ 8 h 57"/>
                      <a:gd name="T8" fmla="*/ 17 w 44"/>
                      <a:gd name="T9" fmla="*/ 13 h 57"/>
                      <a:gd name="T10" fmla="*/ 13 w 44"/>
                      <a:gd name="T11" fmla="*/ 18 h 57"/>
                      <a:gd name="T12" fmla="*/ 9 w 44"/>
                      <a:gd name="T13" fmla="*/ 22 h 57"/>
                      <a:gd name="T14" fmla="*/ 5 w 44"/>
                      <a:gd name="T15" fmla="*/ 26 h 57"/>
                      <a:gd name="T16" fmla="*/ 0 w 44"/>
                      <a:gd name="T17" fmla="*/ 28 h 57"/>
                      <a:gd name="T18" fmla="*/ 3 w 44"/>
                      <a:gd name="T19" fmla="*/ 25 h 57"/>
                      <a:gd name="T20" fmla="*/ 5 w 44"/>
                      <a:gd name="T21" fmla="*/ 21 h 57"/>
                      <a:gd name="T22" fmla="*/ 8 w 44"/>
                      <a:gd name="T23" fmla="*/ 16 h 57"/>
                      <a:gd name="T24" fmla="*/ 12 w 44"/>
                      <a:gd name="T25" fmla="*/ 11 h 57"/>
                      <a:gd name="T26" fmla="*/ 15 w 44"/>
                      <a:gd name="T27" fmla="*/ 6 h 57"/>
                      <a:gd name="T28" fmla="*/ 17 w 44"/>
                      <a:gd name="T29" fmla="*/ 3 h 57"/>
                      <a:gd name="T30" fmla="*/ 20 w 44"/>
                      <a:gd name="T31" fmla="*/ 0 h 57"/>
                      <a:gd name="T32" fmla="*/ 22 w 44"/>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57">
                        <a:moveTo>
                          <a:pt x="43" y="0"/>
                        </a:moveTo>
                        <a:lnTo>
                          <a:pt x="44" y="3"/>
                        </a:lnTo>
                        <a:lnTo>
                          <a:pt x="41" y="9"/>
                        </a:lnTo>
                        <a:lnTo>
                          <a:pt x="38" y="17"/>
                        </a:lnTo>
                        <a:lnTo>
                          <a:pt x="33" y="27"/>
                        </a:lnTo>
                        <a:lnTo>
                          <a:pt x="26" y="37"/>
                        </a:lnTo>
                        <a:lnTo>
                          <a:pt x="18" y="45"/>
                        </a:lnTo>
                        <a:lnTo>
                          <a:pt x="9" y="52"/>
                        </a:lnTo>
                        <a:lnTo>
                          <a:pt x="0" y="57"/>
                        </a:lnTo>
                        <a:lnTo>
                          <a:pt x="5" y="51"/>
                        </a:lnTo>
                        <a:lnTo>
                          <a:pt x="10" y="43"/>
                        </a:lnTo>
                        <a:lnTo>
                          <a:pt x="16" y="32"/>
                        </a:lnTo>
                        <a:lnTo>
                          <a:pt x="23" y="22"/>
                        </a:lnTo>
                        <a:lnTo>
                          <a:pt x="29" y="13"/>
                        </a:lnTo>
                        <a:lnTo>
                          <a:pt x="34"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60" name="Freeform 105">
                    <a:extLst>
                      <a:ext uri="{FF2B5EF4-FFF2-40B4-BE49-F238E27FC236}">
                        <a16:creationId xmlns:a16="http://schemas.microsoft.com/office/drawing/2014/main" id="{64108A76-2BA8-45C2-9911-CE4C3B30EFED}"/>
                      </a:ext>
                    </a:extLst>
                  </p:cNvPr>
                  <p:cNvSpPr>
                    <a:spLocks/>
                  </p:cNvSpPr>
                  <p:nvPr/>
                </p:nvSpPr>
                <p:spPr bwMode="auto">
                  <a:xfrm>
                    <a:off x="600" y="84"/>
                    <a:ext cx="18" cy="20"/>
                  </a:xfrm>
                  <a:custGeom>
                    <a:avLst/>
                    <a:gdLst>
                      <a:gd name="T0" fmla="*/ 18 w 37"/>
                      <a:gd name="T1" fmla="*/ 0 h 42"/>
                      <a:gd name="T2" fmla="*/ 18 w 37"/>
                      <a:gd name="T3" fmla="*/ 2 h 42"/>
                      <a:gd name="T4" fmla="*/ 17 w 37"/>
                      <a:gd name="T5" fmla="*/ 4 h 42"/>
                      <a:gd name="T6" fmla="*/ 15 w 37"/>
                      <a:gd name="T7" fmla="*/ 7 h 42"/>
                      <a:gd name="T8" fmla="*/ 12 w 37"/>
                      <a:gd name="T9" fmla="*/ 11 h 42"/>
                      <a:gd name="T10" fmla="*/ 8 w 37"/>
                      <a:gd name="T11" fmla="*/ 14 h 42"/>
                      <a:gd name="T12" fmla="*/ 5 w 37"/>
                      <a:gd name="T13" fmla="*/ 17 h 42"/>
                      <a:gd name="T14" fmla="*/ 2 w 37"/>
                      <a:gd name="T15" fmla="*/ 20 h 42"/>
                      <a:gd name="T16" fmla="*/ 0 w 37"/>
                      <a:gd name="T17" fmla="*/ 20 h 42"/>
                      <a:gd name="T18" fmla="*/ 1 w 37"/>
                      <a:gd name="T19" fmla="*/ 18 h 42"/>
                      <a:gd name="T20" fmla="*/ 4 w 37"/>
                      <a:gd name="T21" fmla="*/ 15 h 42"/>
                      <a:gd name="T22" fmla="*/ 6 w 37"/>
                      <a:gd name="T23" fmla="*/ 11 h 42"/>
                      <a:gd name="T24" fmla="*/ 9 w 37"/>
                      <a:gd name="T25" fmla="*/ 8 h 42"/>
                      <a:gd name="T26" fmla="*/ 12 w 37"/>
                      <a:gd name="T27" fmla="*/ 6 h 42"/>
                      <a:gd name="T28" fmla="*/ 14 w 37"/>
                      <a:gd name="T29" fmla="*/ 3 h 42"/>
                      <a:gd name="T30" fmla="*/ 16 w 37"/>
                      <a:gd name="T31" fmla="*/ 1 h 42"/>
                      <a:gd name="T32" fmla="*/ 18 w 3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2">
                        <a:moveTo>
                          <a:pt x="37" y="0"/>
                        </a:moveTo>
                        <a:lnTo>
                          <a:pt x="37" y="4"/>
                        </a:lnTo>
                        <a:lnTo>
                          <a:pt x="35" y="8"/>
                        </a:lnTo>
                        <a:lnTo>
                          <a:pt x="30" y="15"/>
                        </a:lnTo>
                        <a:lnTo>
                          <a:pt x="24" y="23"/>
                        </a:lnTo>
                        <a:lnTo>
                          <a:pt x="17" y="30"/>
                        </a:lnTo>
                        <a:lnTo>
                          <a:pt x="10" y="36"/>
                        </a:lnTo>
                        <a:lnTo>
                          <a:pt x="5" y="41"/>
                        </a:lnTo>
                        <a:lnTo>
                          <a:pt x="0" y="42"/>
                        </a:lnTo>
                        <a:lnTo>
                          <a:pt x="3" y="37"/>
                        </a:lnTo>
                        <a:lnTo>
                          <a:pt x="8" y="31"/>
                        </a:lnTo>
                        <a:lnTo>
                          <a:pt x="13" y="24"/>
                        </a:lnTo>
                        <a:lnTo>
                          <a:pt x="18" y="17"/>
                        </a:lnTo>
                        <a:lnTo>
                          <a:pt x="24" y="12"/>
                        </a:lnTo>
                        <a:lnTo>
                          <a:pt x="29" y="6"/>
                        </a:lnTo>
                        <a:lnTo>
                          <a:pt x="33" y="2"/>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61" name="Freeform 106">
                    <a:extLst>
                      <a:ext uri="{FF2B5EF4-FFF2-40B4-BE49-F238E27FC236}">
                        <a16:creationId xmlns:a16="http://schemas.microsoft.com/office/drawing/2014/main" id="{DE02E29A-EBDD-4CAE-97E1-4D93C867298F}"/>
                      </a:ext>
                    </a:extLst>
                  </p:cNvPr>
                  <p:cNvSpPr>
                    <a:spLocks/>
                  </p:cNvSpPr>
                  <p:nvPr/>
                </p:nvSpPr>
                <p:spPr bwMode="auto">
                  <a:xfrm>
                    <a:off x="593" y="87"/>
                    <a:ext cx="12" cy="13"/>
                  </a:xfrm>
                  <a:custGeom>
                    <a:avLst/>
                    <a:gdLst>
                      <a:gd name="T0" fmla="*/ 12 w 25"/>
                      <a:gd name="T1" fmla="*/ 0 h 27"/>
                      <a:gd name="T2" fmla="*/ 12 w 25"/>
                      <a:gd name="T3" fmla="*/ 3 h 27"/>
                      <a:gd name="T4" fmla="*/ 9 w 25"/>
                      <a:gd name="T5" fmla="*/ 8 h 27"/>
                      <a:gd name="T6" fmla="*/ 4 w 25"/>
                      <a:gd name="T7" fmla="*/ 12 h 27"/>
                      <a:gd name="T8" fmla="*/ 0 w 25"/>
                      <a:gd name="T9" fmla="*/ 13 h 27"/>
                      <a:gd name="T10" fmla="*/ 4 w 25"/>
                      <a:gd name="T11" fmla="*/ 10 h 27"/>
                      <a:gd name="T12" fmla="*/ 8 w 25"/>
                      <a:gd name="T13" fmla="*/ 4 h 27"/>
                      <a:gd name="T14" fmla="*/ 11 w 25"/>
                      <a:gd name="T15" fmla="*/ 0 h 27"/>
                      <a:gd name="T16" fmla="*/ 12 w 25"/>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27">
                        <a:moveTo>
                          <a:pt x="25" y="0"/>
                        </a:moveTo>
                        <a:lnTo>
                          <a:pt x="24" y="7"/>
                        </a:lnTo>
                        <a:lnTo>
                          <a:pt x="18" y="16"/>
                        </a:lnTo>
                        <a:lnTo>
                          <a:pt x="9" y="25"/>
                        </a:lnTo>
                        <a:lnTo>
                          <a:pt x="0" y="27"/>
                        </a:lnTo>
                        <a:lnTo>
                          <a:pt x="9" y="21"/>
                        </a:lnTo>
                        <a:lnTo>
                          <a:pt x="16" y="9"/>
                        </a:lnTo>
                        <a:lnTo>
                          <a:pt x="22" y="0"/>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62" name="Freeform 107">
                    <a:extLst>
                      <a:ext uri="{FF2B5EF4-FFF2-40B4-BE49-F238E27FC236}">
                        <a16:creationId xmlns:a16="http://schemas.microsoft.com/office/drawing/2014/main" id="{4C94FEFD-C6EF-42BE-8C05-629DFE98E2A8}"/>
                      </a:ext>
                    </a:extLst>
                  </p:cNvPr>
                  <p:cNvSpPr>
                    <a:spLocks/>
                  </p:cNvSpPr>
                  <p:nvPr/>
                </p:nvSpPr>
                <p:spPr bwMode="auto">
                  <a:xfrm>
                    <a:off x="701" y="89"/>
                    <a:ext cx="14" cy="16"/>
                  </a:xfrm>
                  <a:custGeom>
                    <a:avLst/>
                    <a:gdLst>
                      <a:gd name="T0" fmla="*/ 0 w 27"/>
                      <a:gd name="T1" fmla="*/ 16 h 33"/>
                      <a:gd name="T2" fmla="*/ 2 w 27"/>
                      <a:gd name="T3" fmla="*/ 12 h 33"/>
                      <a:gd name="T4" fmla="*/ 6 w 27"/>
                      <a:gd name="T5" fmla="*/ 6 h 33"/>
                      <a:gd name="T6" fmla="*/ 10 w 27"/>
                      <a:gd name="T7" fmla="*/ 1 h 33"/>
                      <a:gd name="T8" fmla="*/ 13 w 27"/>
                      <a:gd name="T9" fmla="*/ 0 h 33"/>
                      <a:gd name="T10" fmla="*/ 14 w 27"/>
                      <a:gd name="T11" fmla="*/ 1 h 33"/>
                      <a:gd name="T12" fmla="*/ 13 w 27"/>
                      <a:gd name="T13" fmla="*/ 3 h 33"/>
                      <a:gd name="T14" fmla="*/ 12 w 27"/>
                      <a:gd name="T15" fmla="*/ 5 h 33"/>
                      <a:gd name="T16" fmla="*/ 9 w 27"/>
                      <a:gd name="T17" fmla="*/ 8 h 33"/>
                      <a:gd name="T18" fmla="*/ 6 w 27"/>
                      <a:gd name="T19" fmla="*/ 10 h 33"/>
                      <a:gd name="T20" fmla="*/ 4 w 27"/>
                      <a:gd name="T21" fmla="*/ 13 h 33"/>
                      <a:gd name="T22" fmla="*/ 2 w 27"/>
                      <a:gd name="T23" fmla="*/ 15 h 33"/>
                      <a:gd name="T24" fmla="*/ 0 w 27"/>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33">
                        <a:moveTo>
                          <a:pt x="0" y="33"/>
                        </a:moveTo>
                        <a:lnTo>
                          <a:pt x="3" y="25"/>
                        </a:lnTo>
                        <a:lnTo>
                          <a:pt x="11" y="12"/>
                        </a:lnTo>
                        <a:lnTo>
                          <a:pt x="19" y="2"/>
                        </a:lnTo>
                        <a:lnTo>
                          <a:pt x="26" y="0"/>
                        </a:lnTo>
                        <a:lnTo>
                          <a:pt x="27" y="3"/>
                        </a:lnTo>
                        <a:lnTo>
                          <a:pt x="26" y="6"/>
                        </a:lnTo>
                        <a:lnTo>
                          <a:pt x="23" y="11"/>
                        </a:lnTo>
                        <a:lnTo>
                          <a:pt x="18" y="17"/>
                        </a:lnTo>
                        <a:lnTo>
                          <a:pt x="12" y="21"/>
                        </a:lnTo>
                        <a:lnTo>
                          <a:pt x="8" y="26"/>
                        </a:lnTo>
                        <a:lnTo>
                          <a:pt x="3" y="31"/>
                        </a:lnTo>
                        <a:lnTo>
                          <a:pt x="0"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63" name="Freeform 108">
                    <a:extLst>
                      <a:ext uri="{FF2B5EF4-FFF2-40B4-BE49-F238E27FC236}">
                        <a16:creationId xmlns:a16="http://schemas.microsoft.com/office/drawing/2014/main" id="{224727CC-21EB-4702-A4DF-CDD9B22DD81C}"/>
                      </a:ext>
                    </a:extLst>
                  </p:cNvPr>
                  <p:cNvSpPr>
                    <a:spLocks/>
                  </p:cNvSpPr>
                  <p:nvPr/>
                </p:nvSpPr>
                <p:spPr bwMode="auto">
                  <a:xfrm>
                    <a:off x="701" y="107"/>
                    <a:ext cx="18" cy="7"/>
                  </a:xfrm>
                  <a:custGeom>
                    <a:avLst/>
                    <a:gdLst>
                      <a:gd name="T0" fmla="*/ 0 w 35"/>
                      <a:gd name="T1" fmla="*/ 0 h 14"/>
                      <a:gd name="T2" fmla="*/ 1 w 35"/>
                      <a:gd name="T3" fmla="*/ 1 h 14"/>
                      <a:gd name="T4" fmla="*/ 3 w 35"/>
                      <a:gd name="T5" fmla="*/ 2 h 14"/>
                      <a:gd name="T6" fmla="*/ 6 w 35"/>
                      <a:gd name="T7" fmla="*/ 3 h 14"/>
                      <a:gd name="T8" fmla="*/ 9 w 35"/>
                      <a:gd name="T9" fmla="*/ 5 h 14"/>
                      <a:gd name="T10" fmla="*/ 12 w 35"/>
                      <a:gd name="T11" fmla="*/ 6 h 14"/>
                      <a:gd name="T12" fmla="*/ 14 w 35"/>
                      <a:gd name="T13" fmla="*/ 7 h 14"/>
                      <a:gd name="T14" fmla="*/ 17 w 35"/>
                      <a:gd name="T15" fmla="*/ 7 h 14"/>
                      <a:gd name="T16" fmla="*/ 18 w 35"/>
                      <a:gd name="T17" fmla="*/ 7 h 14"/>
                      <a:gd name="T18" fmla="*/ 18 w 35"/>
                      <a:gd name="T19" fmla="*/ 6 h 14"/>
                      <a:gd name="T20" fmla="*/ 17 w 35"/>
                      <a:gd name="T21" fmla="*/ 4 h 14"/>
                      <a:gd name="T22" fmla="*/ 14 w 35"/>
                      <a:gd name="T23" fmla="*/ 3 h 14"/>
                      <a:gd name="T24" fmla="*/ 12 w 35"/>
                      <a:gd name="T25" fmla="*/ 2 h 14"/>
                      <a:gd name="T26" fmla="*/ 8 w 35"/>
                      <a:gd name="T27" fmla="*/ 2 h 14"/>
                      <a:gd name="T28" fmla="*/ 5 w 35"/>
                      <a:gd name="T29" fmla="*/ 1 h 14"/>
                      <a:gd name="T30" fmla="*/ 2 w 35"/>
                      <a:gd name="T31" fmla="*/ 0 h 14"/>
                      <a:gd name="T32" fmla="*/ 0 w 35"/>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14">
                        <a:moveTo>
                          <a:pt x="0" y="0"/>
                        </a:moveTo>
                        <a:lnTo>
                          <a:pt x="2" y="1"/>
                        </a:lnTo>
                        <a:lnTo>
                          <a:pt x="6" y="4"/>
                        </a:lnTo>
                        <a:lnTo>
                          <a:pt x="11" y="6"/>
                        </a:lnTo>
                        <a:lnTo>
                          <a:pt x="17" y="10"/>
                        </a:lnTo>
                        <a:lnTo>
                          <a:pt x="23" y="12"/>
                        </a:lnTo>
                        <a:lnTo>
                          <a:pt x="28" y="14"/>
                        </a:lnTo>
                        <a:lnTo>
                          <a:pt x="33" y="14"/>
                        </a:lnTo>
                        <a:lnTo>
                          <a:pt x="35" y="13"/>
                        </a:lnTo>
                        <a:lnTo>
                          <a:pt x="35" y="11"/>
                        </a:lnTo>
                        <a:lnTo>
                          <a:pt x="33" y="7"/>
                        </a:lnTo>
                        <a:lnTo>
                          <a:pt x="28" y="6"/>
                        </a:lnTo>
                        <a:lnTo>
                          <a:pt x="23" y="4"/>
                        </a:lnTo>
                        <a:lnTo>
                          <a:pt x="16" y="3"/>
                        </a:lnTo>
                        <a:lnTo>
                          <a:pt x="9" y="1"/>
                        </a:lnTo>
                        <a:lnTo>
                          <a:pt x="4"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64" name="Freeform 109">
                    <a:extLst>
                      <a:ext uri="{FF2B5EF4-FFF2-40B4-BE49-F238E27FC236}">
                        <a16:creationId xmlns:a16="http://schemas.microsoft.com/office/drawing/2014/main" id="{9C695529-1E0E-4F69-9873-66B82164ADAC}"/>
                      </a:ext>
                    </a:extLst>
                  </p:cNvPr>
                  <p:cNvSpPr>
                    <a:spLocks/>
                  </p:cNvSpPr>
                  <p:nvPr/>
                </p:nvSpPr>
                <p:spPr bwMode="auto">
                  <a:xfrm>
                    <a:off x="704" y="99"/>
                    <a:ext cx="20" cy="5"/>
                  </a:xfrm>
                  <a:custGeom>
                    <a:avLst/>
                    <a:gdLst>
                      <a:gd name="T0" fmla="*/ 0 w 40"/>
                      <a:gd name="T1" fmla="*/ 5 h 12"/>
                      <a:gd name="T2" fmla="*/ 2 w 40"/>
                      <a:gd name="T3" fmla="*/ 5 h 12"/>
                      <a:gd name="T4" fmla="*/ 5 w 40"/>
                      <a:gd name="T5" fmla="*/ 5 h 12"/>
                      <a:gd name="T6" fmla="*/ 7 w 40"/>
                      <a:gd name="T7" fmla="*/ 5 h 12"/>
                      <a:gd name="T8" fmla="*/ 11 w 40"/>
                      <a:gd name="T9" fmla="*/ 5 h 12"/>
                      <a:gd name="T10" fmla="*/ 14 w 40"/>
                      <a:gd name="T11" fmla="*/ 4 h 12"/>
                      <a:gd name="T12" fmla="*/ 18 w 40"/>
                      <a:gd name="T13" fmla="*/ 3 h 12"/>
                      <a:gd name="T14" fmla="*/ 19 w 40"/>
                      <a:gd name="T15" fmla="*/ 3 h 12"/>
                      <a:gd name="T16" fmla="*/ 20 w 40"/>
                      <a:gd name="T17" fmla="*/ 2 h 12"/>
                      <a:gd name="T18" fmla="*/ 19 w 40"/>
                      <a:gd name="T19" fmla="*/ 0 h 12"/>
                      <a:gd name="T20" fmla="*/ 18 w 40"/>
                      <a:gd name="T21" fmla="*/ 0 h 12"/>
                      <a:gd name="T22" fmla="*/ 15 w 40"/>
                      <a:gd name="T23" fmla="*/ 0 h 12"/>
                      <a:gd name="T24" fmla="*/ 12 w 40"/>
                      <a:gd name="T25" fmla="*/ 2 h 12"/>
                      <a:gd name="T26" fmla="*/ 9 w 40"/>
                      <a:gd name="T27" fmla="*/ 3 h 12"/>
                      <a:gd name="T28" fmla="*/ 5 w 40"/>
                      <a:gd name="T29" fmla="*/ 3 h 12"/>
                      <a:gd name="T30" fmla="*/ 2 w 40"/>
                      <a:gd name="T31" fmla="*/ 5 h 12"/>
                      <a:gd name="T32" fmla="*/ 0 w 4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2">
                        <a:moveTo>
                          <a:pt x="0" y="12"/>
                        </a:moveTo>
                        <a:lnTo>
                          <a:pt x="3" y="12"/>
                        </a:lnTo>
                        <a:lnTo>
                          <a:pt x="9" y="12"/>
                        </a:lnTo>
                        <a:lnTo>
                          <a:pt x="14" y="11"/>
                        </a:lnTo>
                        <a:lnTo>
                          <a:pt x="22" y="11"/>
                        </a:lnTo>
                        <a:lnTo>
                          <a:pt x="28" y="9"/>
                        </a:lnTo>
                        <a:lnTo>
                          <a:pt x="35" y="8"/>
                        </a:lnTo>
                        <a:lnTo>
                          <a:pt x="38" y="7"/>
                        </a:lnTo>
                        <a:lnTo>
                          <a:pt x="40" y="4"/>
                        </a:lnTo>
                        <a:lnTo>
                          <a:pt x="38" y="1"/>
                        </a:lnTo>
                        <a:lnTo>
                          <a:pt x="35" y="0"/>
                        </a:lnTo>
                        <a:lnTo>
                          <a:pt x="29" y="1"/>
                        </a:lnTo>
                        <a:lnTo>
                          <a:pt x="23" y="4"/>
                        </a:lnTo>
                        <a:lnTo>
                          <a:pt x="17" y="6"/>
                        </a:lnTo>
                        <a:lnTo>
                          <a:pt x="10" y="8"/>
                        </a:lnTo>
                        <a:lnTo>
                          <a:pt x="4" y="11"/>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65" name="Freeform 110">
                    <a:extLst>
                      <a:ext uri="{FF2B5EF4-FFF2-40B4-BE49-F238E27FC236}">
                        <a16:creationId xmlns:a16="http://schemas.microsoft.com/office/drawing/2014/main" id="{82518A94-17E6-479D-B331-71B1FC34CEAC}"/>
                      </a:ext>
                    </a:extLst>
                  </p:cNvPr>
                  <p:cNvSpPr>
                    <a:spLocks/>
                  </p:cNvSpPr>
                  <p:nvPr/>
                </p:nvSpPr>
                <p:spPr bwMode="auto">
                  <a:xfrm>
                    <a:off x="695" y="110"/>
                    <a:ext cx="18" cy="14"/>
                  </a:xfrm>
                  <a:custGeom>
                    <a:avLst/>
                    <a:gdLst>
                      <a:gd name="T0" fmla="*/ 0 w 37"/>
                      <a:gd name="T1" fmla="*/ 0 h 29"/>
                      <a:gd name="T2" fmla="*/ 2 w 37"/>
                      <a:gd name="T3" fmla="*/ 1 h 29"/>
                      <a:gd name="T4" fmla="*/ 6 w 37"/>
                      <a:gd name="T5" fmla="*/ 3 h 29"/>
                      <a:gd name="T6" fmla="*/ 8 w 37"/>
                      <a:gd name="T7" fmla="*/ 4 h 29"/>
                      <a:gd name="T8" fmla="*/ 12 w 37"/>
                      <a:gd name="T9" fmla="*/ 7 h 29"/>
                      <a:gd name="T10" fmla="*/ 15 w 37"/>
                      <a:gd name="T11" fmla="*/ 9 h 29"/>
                      <a:gd name="T12" fmla="*/ 17 w 37"/>
                      <a:gd name="T13" fmla="*/ 11 h 29"/>
                      <a:gd name="T14" fmla="*/ 18 w 37"/>
                      <a:gd name="T15" fmla="*/ 12 h 29"/>
                      <a:gd name="T16" fmla="*/ 18 w 37"/>
                      <a:gd name="T17" fmla="*/ 14 h 29"/>
                      <a:gd name="T18" fmla="*/ 16 w 37"/>
                      <a:gd name="T19" fmla="*/ 14 h 29"/>
                      <a:gd name="T20" fmla="*/ 14 w 37"/>
                      <a:gd name="T21" fmla="*/ 13 h 29"/>
                      <a:gd name="T22" fmla="*/ 12 w 37"/>
                      <a:gd name="T23" fmla="*/ 11 h 29"/>
                      <a:gd name="T24" fmla="*/ 9 w 37"/>
                      <a:gd name="T25" fmla="*/ 8 h 29"/>
                      <a:gd name="T26" fmla="*/ 6 w 37"/>
                      <a:gd name="T27" fmla="*/ 6 h 29"/>
                      <a:gd name="T28" fmla="*/ 3 w 37"/>
                      <a:gd name="T29" fmla="*/ 3 h 29"/>
                      <a:gd name="T30" fmla="*/ 1 w 37"/>
                      <a:gd name="T31" fmla="*/ 1 h 29"/>
                      <a:gd name="T32" fmla="*/ 0 w 37"/>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9">
                        <a:moveTo>
                          <a:pt x="0" y="0"/>
                        </a:moveTo>
                        <a:lnTo>
                          <a:pt x="5" y="2"/>
                        </a:lnTo>
                        <a:lnTo>
                          <a:pt x="12" y="6"/>
                        </a:lnTo>
                        <a:lnTo>
                          <a:pt x="17" y="9"/>
                        </a:lnTo>
                        <a:lnTo>
                          <a:pt x="24" y="14"/>
                        </a:lnTo>
                        <a:lnTo>
                          <a:pt x="30" y="18"/>
                        </a:lnTo>
                        <a:lnTo>
                          <a:pt x="35" y="22"/>
                        </a:lnTo>
                        <a:lnTo>
                          <a:pt x="37" y="25"/>
                        </a:lnTo>
                        <a:lnTo>
                          <a:pt x="37" y="28"/>
                        </a:lnTo>
                        <a:lnTo>
                          <a:pt x="33" y="29"/>
                        </a:lnTo>
                        <a:lnTo>
                          <a:pt x="29" y="27"/>
                        </a:lnTo>
                        <a:lnTo>
                          <a:pt x="24" y="23"/>
                        </a:lnTo>
                        <a:lnTo>
                          <a:pt x="18" y="17"/>
                        </a:lnTo>
                        <a:lnTo>
                          <a:pt x="13" y="13"/>
                        </a:lnTo>
                        <a:lnTo>
                          <a:pt x="7" y="7"/>
                        </a:lnTo>
                        <a:lnTo>
                          <a:pt x="2"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66" name="Freeform 111">
                    <a:extLst>
                      <a:ext uri="{FF2B5EF4-FFF2-40B4-BE49-F238E27FC236}">
                        <a16:creationId xmlns:a16="http://schemas.microsoft.com/office/drawing/2014/main" id="{10CF11C3-3AB3-444E-93E9-7A974BDF74B8}"/>
                      </a:ext>
                    </a:extLst>
                  </p:cNvPr>
                  <p:cNvSpPr>
                    <a:spLocks/>
                  </p:cNvSpPr>
                  <p:nvPr/>
                </p:nvSpPr>
                <p:spPr bwMode="auto">
                  <a:xfrm>
                    <a:off x="598" y="103"/>
                    <a:ext cx="5" cy="26"/>
                  </a:xfrm>
                  <a:custGeom>
                    <a:avLst/>
                    <a:gdLst>
                      <a:gd name="T0" fmla="*/ 3 w 9"/>
                      <a:gd name="T1" fmla="*/ 0 h 51"/>
                      <a:gd name="T2" fmla="*/ 4 w 9"/>
                      <a:gd name="T3" fmla="*/ 7 h 51"/>
                      <a:gd name="T4" fmla="*/ 5 w 9"/>
                      <a:gd name="T5" fmla="*/ 15 h 51"/>
                      <a:gd name="T6" fmla="*/ 4 w 9"/>
                      <a:gd name="T7" fmla="*/ 22 h 51"/>
                      <a:gd name="T8" fmla="*/ 2 w 9"/>
                      <a:gd name="T9" fmla="*/ 26 h 51"/>
                      <a:gd name="T10" fmla="*/ 0 w 9"/>
                      <a:gd name="T11" fmla="*/ 23 h 51"/>
                      <a:gd name="T12" fmla="*/ 1 w 9"/>
                      <a:gd name="T13" fmla="*/ 16 h 51"/>
                      <a:gd name="T14" fmla="*/ 2 w 9"/>
                      <a:gd name="T15" fmla="*/ 7 h 51"/>
                      <a:gd name="T16" fmla="*/ 3 w 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51">
                        <a:moveTo>
                          <a:pt x="5" y="0"/>
                        </a:moveTo>
                        <a:lnTo>
                          <a:pt x="8" y="13"/>
                        </a:lnTo>
                        <a:lnTo>
                          <a:pt x="9" y="29"/>
                        </a:lnTo>
                        <a:lnTo>
                          <a:pt x="8" y="44"/>
                        </a:lnTo>
                        <a:lnTo>
                          <a:pt x="3" y="51"/>
                        </a:lnTo>
                        <a:lnTo>
                          <a:pt x="0" y="46"/>
                        </a:lnTo>
                        <a:lnTo>
                          <a:pt x="1" y="31"/>
                        </a:lnTo>
                        <a:lnTo>
                          <a:pt x="3" y="14"/>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67" name="Freeform 112">
                    <a:extLst>
                      <a:ext uri="{FF2B5EF4-FFF2-40B4-BE49-F238E27FC236}">
                        <a16:creationId xmlns:a16="http://schemas.microsoft.com/office/drawing/2014/main" id="{7E1B6A0F-641E-4C1D-8B4B-2FD828BEB399}"/>
                      </a:ext>
                    </a:extLst>
                  </p:cNvPr>
                  <p:cNvSpPr>
                    <a:spLocks/>
                  </p:cNvSpPr>
                  <p:nvPr/>
                </p:nvSpPr>
                <p:spPr bwMode="auto">
                  <a:xfrm>
                    <a:off x="587" y="100"/>
                    <a:ext cx="8" cy="25"/>
                  </a:xfrm>
                  <a:custGeom>
                    <a:avLst/>
                    <a:gdLst>
                      <a:gd name="T0" fmla="*/ 8 w 15"/>
                      <a:gd name="T1" fmla="*/ 0 h 51"/>
                      <a:gd name="T2" fmla="*/ 8 w 15"/>
                      <a:gd name="T3" fmla="*/ 6 h 51"/>
                      <a:gd name="T4" fmla="*/ 7 w 15"/>
                      <a:gd name="T5" fmla="*/ 14 h 51"/>
                      <a:gd name="T6" fmla="*/ 5 w 15"/>
                      <a:gd name="T7" fmla="*/ 22 h 51"/>
                      <a:gd name="T8" fmla="*/ 2 w 15"/>
                      <a:gd name="T9" fmla="*/ 25 h 51"/>
                      <a:gd name="T10" fmla="*/ 0 w 15"/>
                      <a:gd name="T11" fmla="*/ 22 h 51"/>
                      <a:gd name="T12" fmla="*/ 2 w 15"/>
                      <a:gd name="T13" fmla="*/ 14 h 51"/>
                      <a:gd name="T14" fmla="*/ 5 w 15"/>
                      <a:gd name="T15" fmla="*/ 6 h 51"/>
                      <a:gd name="T16" fmla="*/ 8 w 15"/>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1">
                        <a:moveTo>
                          <a:pt x="15" y="0"/>
                        </a:moveTo>
                        <a:lnTo>
                          <a:pt x="15" y="12"/>
                        </a:lnTo>
                        <a:lnTo>
                          <a:pt x="13" y="29"/>
                        </a:lnTo>
                        <a:lnTo>
                          <a:pt x="10" y="44"/>
                        </a:lnTo>
                        <a:lnTo>
                          <a:pt x="3" y="51"/>
                        </a:lnTo>
                        <a:lnTo>
                          <a:pt x="0" y="44"/>
                        </a:lnTo>
                        <a:lnTo>
                          <a:pt x="4" y="29"/>
                        </a:lnTo>
                        <a:lnTo>
                          <a:pt x="10" y="12"/>
                        </a:lnTo>
                        <a:lnTo>
                          <a:pt x="1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68" name="Freeform 113">
                    <a:extLst>
                      <a:ext uri="{FF2B5EF4-FFF2-40B4-BE49-F238E27FC236}">
                        <a16:creationId xmlns:a16="http://schemas.microsoft.com/office/drawing/2014/main" id="{4D151411-07E0-4B30-A3FC-D3CCC7F51AA4}"/>
                      </a:ext>
                    </a:extLst>
                  </p:cNvPr>
                  <p:cNvSpPr>
                    <a:spLocks/>
                  </p:cNvSpPr>
                  <p:nvPr/>
                </p:nvSpPr>
                <p:spPr bwMode="auto">
                  <a:xfrm>
                    <a:off x="612" y="111"/>
                    <a:ext cx="4" cy="24"/>
                  </a:xfrm>
                  <a:custGeom>
                    <a:avLst/>
                    <a:gdLst>
                      <a:gd name="T0" fmla="*/ 0 w 9"/>
                      <a:gd name="T1" fmla="*/ 0 h 49"/>
                      <a:gd name="T2" fmla="*/ 3 w 9"/>
                      <a:gd name="T3" fmla="*/ 3 h 49"/>
                      <a:gd name="T4" fmla="*/ 4 w 9"/>
                      <a:gd name="T5" fmla="*/ 11 h 49"/>
                      <a:gd name="T6" fmla="*/ 4 w 9"/>
                      <a:gd name="T7" fmla="*/ 19 h 49"/>
                      <a:gd name="T8" fmla="*/ 2 w 9"/>
                      <a:gd name="T9" fmla="*/ 24 h 49"/>
                      <a:gd name="T10" fmla="*/ 0 w 9"/>
                      <a:gd name="T11" fmla="*/ 22 h 49"/>
                      <a:gd name="T12" fmla="*/ 0 w 9"/>
                      <a:gd name="T13" fmla="*/ 15 h 49"/>
                      <a:gd name="T14" fmla="*/ 0 w 9"/>
                      <a:gd name="T15" fmla="*/ 7 h 49"/>
                      <a:gd name="T16" fmla="*/ 0 w 9"/>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9">
                        <a:moveTo>
                          <a:pt x="1" y="0"/>
                        </a:moveTo>
                        <a:lnTo>
                          <a:pt x="6" y="7"/>
                        </a:lnTo>
                        <a:lnTo>
                          <a:pt x="8" y="22"/>
                        </a:lnTo>
                        <a:lnTo>
                          <a:pt x="9" y="38"/>
                        </a:lnTo>
                        <a:lnTo>
                          <a:pt x="5" y="49"/>
                        </a:lnTo>
                        <a:lnTo>
                          <a:pt x="0" y="45"/>
                        </a:lnTo>
                        <a:lnTo>
                          <a:pt x="0" y="31"/>
                        </a:lnTo>
                        <a:lnTo>
                          <a:pt x="1" y="14"/>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69" name="Freeform 114">
                    <a:extLst>
                      <a:ext uri="{FF2B5EF4-FFF2-40B4-BE49-F238E27FC236}">
                        <a16:creationId xmlns:a16="http://schemas.microsoft.com/office/drawing/2014/main" id="{E6A543B6-3437-45C9-BDD8-B41AEF840531}"/>
                      </a:ext>
                    </a:extLst>
                  </p:cNvPr>
                  <p:cNvSpPr>
                    <a:spLocks/>
                  </p:cNvSpPr>
                  <p:nvPr/>
                </p:nvSpPr>
                <p:spPr bwMode="auto">
                  <a:xfrm>
                    <a:off x="622" y="113"/>
                    <a:ext cx="10" cy="28"/>
                  </a:xfrm>
                  <a:custGeom>
                    <a:avLst/>
                    <a:gdLst>
                      <a:gd name="T0" fmla="*/ 0 w 19"/>
                      <a:gd name="T1" fmla="*/ 0 h 55"/>
                      <a:gd name="T2" fmla="*/ 4 w 19"/>
                      <a:gd name="T3" fmla="*/ 7 h 55"/>
                      <a:gd name="T4" fmla="*/ 8 w 19"/>
                      <a:gd name="T5" fmla="*/ 16 h 55"/>
                      <a:gd name="T6" fmla="*/ 10 w 19"/>
                      <a:gd name="T7" fmla="*/ 24 h 55"/>
                      <a:gd name="T8" fmla="*/ 8 w 19"/>
                      <a:gd name="T9" fmla="*/ 28 h 55"/>
                      <a:gd name="T10" fmla="*/ 5 w 19"/>
                      <a:gd name="T11" fmla="*/ 25 h 55"/>
                      <a:gd name="T12" fmla="*/ 3 w 19"/>
                      <a:gd name="T13" fmla="*/ 16 h 55"/>
                      <a:gd name="T14" fmla="*/ 2 w 19"/>
                      <a:gd name="T15" fmla="*/ 7 h 55"/>
                      <a:gd name="T16" fmla="*/ 0 w 19"/>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5">
                        <a:moveTo>
                          <a:pt x="0" y="0"/>
                        </a:moveTo>
                        <a:lnTo>
                          <a:pt x="8" y="14"/>
                        </a:lnTo>
                        <a:lnTo>
                          <a:pt x="16" y="31"/>
                        </a:lnTo>
                        <a:lnTo>
                          <a:pt x="19" y="47"/>
                        </a:lnTo>
                        <a:lnTo>
                          <a:pt x="16" y="55"/>
                        </a:lnTo>
                        <a:lnTo>
                          <a:pt x="9" y="50"/>
                        </a:lnTo>
                        <a:lnTo>
                          <a:pt x="6" y="32"/>
                        </a:lnTo>
                        <a:lnTo>
                          <a:pt x="3"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70" name="Freeform 115">
                    <a:extLst>
                      <a:ext uri="{FF2B5EF4-FFF2-40B4-BE49-F238E27FC236}">
                        <a16:creationId xmlns:a16="http://schemas.microsoft.com/office/drawing/2014/main" id="{C10A213E-1F2D-4E07-BCBB-65AC3B623695}"/>
                      </a:ext>
                    </a:extLst>
                  </p:cNvPr>
                  <p:cNvSpPr>
                    <a:spLocks/>
                  </p:cNvSpPr>
                  <p:nvPr/>
                </p:nvSpPr>
                <p:spPr bwMode="auto">
                  <a:xfrm>
                    <a:off x="635" y="116"/>
                    <a:ext cx="11" cy="31"/>
                  </a:xfrm>
                  <a:custGeom>
                    <a:avLst/>
                    <a:gdLst>
                      <a:gd name="T0" fmla="*/ 0 w 22"/>
                      <a:gd name="T1" fmla="*/ 0 h 61"/>
                      <a:gd name="T2" fmla="*/ 4 w 22"/>
                      <a:gd name="T3" fmla="*/ 7 h 61"/>
                      <a:gd name="T4" fmla="*/ 8 w 22"/>
                      <a:gd name="T5" fmla="*/ 17 h 61"/>
                      <a:gd name="T6" fmla="*/ 11 w 22"/>
                      <a:gd name="T7" fmla="*/ 27 h 61"/>
                      <a:gd name="T8" fmla="*/ 10 w 22"/>
                      <a:gd name="T9" fmla="*/ 31 h 61"/>
                      <a:gd name="T10" fmla="*/ 6 w 22"/>
                      <a:gd name="T11" fmla="*/ 26 h 61"/>
                      <a:gd name="T12" fmla="*/ 4 w 22"/>
                      <a:gd name="T13" fmla="*/ 16 h 61"/>
                      <a:gd name="T14" fmla="*/ 2 w 22"/>
                      <a:gd name="T15" fmla="*/ 7 h 61"/>
                      <a:gd name="T16" fmla="*/ 0 w 22"/>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0"/>
                        </a:moveTo>
                        <a:lnTo>
                          <a:pt x="7" y="14"/>
                        </a:lnTo>
                        <a:lnTo>
                          <a:pt x="16" y="34"/>
                        </a:lnTo>
                        <a:lnTo>
                          <a:pt x="22" y="53"/>
                        </a:lnTo>
                        <a:lnTo>
                          <a:pt x="20" y="61"/>
                        </a:lnTo>
                        <a:lnTo>
                          <a:pt x="12" y="52"/>
                        </a:lnTo>
                        <a:lnTo>
                          <a:pt x="7" y="32"/>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71" name="Freeform 116">
                    <a:extLst>
                      <a:ext uri="{FF2B5EF4-FFF2-40B4-BE49-F238E27FC236}">
                        <a16:creationId xmlns:a16="http://schemas.microsoft.com/office/drawing/2014/main" id="{66AB8980-3E68-4BC6-9D67-B1DC4DD4679B}"/>
                      </a:ext>
                    </a:extLst>
                  </p:cNvPr>
                  <p:cNvSpPr>
                    <a:spLocks/>
                  </p:cNvSpPr>
                  <p:nvPr/>
                </p:nvSpPr>
                <p:spPr bwMode="auto">
                  <a:xfrm>
                    <a:off x="658" y="115"/>
                    <a:ext cx="19" cy="32"/>
                  </a:xfrm>
                  <a:custGeom>
                    <a:avLst/>
                    <a:gdLst>
                      <a:gd name="T0" fmla="*/ 0 w 37"/>
                      <a:gd name="T1" fmla="*/ 0 h 63"/>
                      <a:gd name="T2" fmla="*/ 3 w 37"/>
                      <a:gd name="T3" fmla="*/ 3 h 63"/>
                      <a:gd name="T4" fmla="*/ 7 w 37"/>
                      <a:gd name="T5" fmla="*/ 7 h 63"/>
                      <a:gd name="T6" fmla="*/ 10 w 37"/>
                      <a:gd name="T7" fmla="*/ 12 h 63"/>
                      <a:gd name="T8" fmla="*/ 14 w 37"/>
                      <a:gd name="T9" fmla="*/ 17 h 63"/>
                      <a:gd name="T10" fmla="*/ 17 w 37"/>
                      <a:gd name="T11" fmla="*/ 22 h 63"/>
                      <a:gd name="T12" fmla="*/ 18 w 37"/>
                      <a:gd name="T13" fmla="*/ 27 h 63"/>
                      <a:gd name="T14" fmla="*/ 19 w 37"/>
                      <a:gd name="T15" fmla="*/ 30 h 63"/>
                      <a:gd name="T16" fmla="*/ 18 w 37"/>
                      <a:gd name="T17" fmla="*/ 32 h 63"/>
                      <a:gd name="T18" fmla="*/ 17 w 37"/>
                      <a:gd name="T19" fmla="*/ 31 h 63"/>
                      <a:gd name="T20" fmla="*/ 14 w 37"/>
                      <a:gd name="T21" fmla="*/ 28 h 63"/>
                      <a:gd name="T22" fmla="*/ 12 w 37"/>
                      <a:gd name="T23" fmla="*/ 24 h 63"/>
                      <a:gd name="T24" fmla="*/ 10 w 37"/>
                      <a:gd name="T25" fmla="*/ 18 h 63"/>
                      <a:gd name="T26" fmla="*/ 7 w 37"/>
                      <a:gd name="T27" fmla="*/ 12 h 63"/>
                      <a:gd name="T28" fmla="*/ 5 w 37"/>
                      <a:gd name="T29" fmla="*/ 6 h 63"/>
                      <a:gd name="T30" fmla="*/ 3 w 37"/>
                      <a:gd name="T31" fmla="*/ 2 h 63"/>
                      <a:gd name="T32" fmla="*/ 0 w 37"/>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3">
                        <a:moveTo>
                          <a:pt x="0" y="0"/>
                        </a:moveTo>
                        <a:lnTo>
                          <a:pt x="6" y="5"/>
                        </a:lnTo>
                        <a:lnTo>
                          <a:pt x="13" y="13"/>
                        </a:lnTo>
                        <a:lnTo>
                          <a:pt x="20" y="23"/>
                        </a:lnTo>
                        <a:lnTo>
                          <a:pt x="27" y="33"/>
                        </a:lnTo>
                        <a:lnTo>
                          <a:pt x="33" y="43"/>
                        </a:lnTo>
                        <a:lnTo>
                          <a:pt x="36" y="53"/>
                        </a:lnTo>
                        <a:lnTo>
                          <a:pt x="37" y="60"/>
                        </a:lnTo>
                        <a:lnTo>
                          <a:pt x="36" y="63"/>
                        </a:lnTo>
                        <a:lnTo>
                          <a:pt x="33" y="62"/>
                        </a:lnTo>
                        <a:lnTo>
                          <a:pt x="28" y="56"/>
                        </a:lnTo>
                        <a:lnTo>
                          <a:pt x="23" y="47"/>
                        </a:lnTo>
                        <a:lnTo>
                          <a:pt x="19" y="35"/>
                        </a:lnTo>
                        <a:lnTo>
                          <a:pt x="14" y="24"/>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72" name="Freeform 117">
                    <a:extLst>
                      <a:ext uri="{FF2B5EF4-FFF2-40B4-BE49-F238E27FC236}">
                        <a16:creationId xmlns:a16="http://schemas.microsoft.com/office/drawing/2014/main" id="{F0AD4A95-963F-4342-A551-7794FA4B7F6F}"/>
                      </a:ext>
                    </a:extLst>
                  </p:cNvPr>
                  <p:cNvSpPr>
                    <a:spLocks/>
                  </p:cNvSpPr>
                  <p:nvPr/>
                </p:nvSpPr>
                <p:spPr bwMode="auto">
                  <a:xfrm>
                    <a:off x="684" y="111"/>
                    <a:ext cx="21" cy="29"/>
                  </a:xfrm>
                  <a:custGeom>
                    <a:avLst/>
                    <a:gdLst>
                      <a:gd name="T0" fmla="*/ 0 w 42"/>
                      <a:gd name="T1" fmla="*/ 0 h 59"/>
                      <a:gd name="T2" fmla="*/ 3 w 42"/>
                      <a:gd name="T3" fmla="*/ 2 h 59"/>
                      <a:gd name="T4" fmla="*/ 7 w 42"/>
                      <a:gd name="T5" fmla="*/ 6 h 59"/>
                      <a:gd name="T6" fmla="*/ 10 w 42"/>
                      <a:gd name="T7" fmla="*/ 10 h 59"/>
                      <a:gd name="T8" fmla="*/ 14 w 42"/>
                      <a:gd name="T9" fmla="*/ 15 h 59"/>
                      <a:gd name="T10" fmla="*/ 18 w 42"/>
                      <a:gd name="T11" fmla="*/ 20 h 59"/>
                      <a:gd name="T12" fmla="*/ 20 w 42"/>
                      <a:gd name="T13" fmla="*/ 24 h 59"/>
                      <a:gd name="T14" fmla="*/ 21 w 42"/>
                      <a:gd name="T15" fmla="*/ 28 h 59"/>
                      <a:gd name="T16" fmla="*/ 20 w 42"/>
                      <a:gd name="T17" fmla="*/ 29 h 59"/>
                      <a:gd name="T18" fmla="*/ 18 w 42"/>
                      <a:gd name="T19" fmla="*/ 29 h 59"/>
                      <a:gd name="T20" fmla="*/ 16 w 42"/>
                      <a:gd name="T21" fmla="*/ 26 h 59"/>
                      <a:gd name="T22" fmla="*/ 13 w 42"/>
                      <a:gd name="T23" fmla="*/ 22 h 59"/>
                      <a:gd name="T24" fmla="*/ 10 w 42"/>
                      <a:gd name="T25" fmla="*/ 16 h 59"/>
                      <a:gd name="T26" fmla="*/ 7 w 42"/>
                      <a:gd name="T27" fmla="*/ 11 h 59"/>
                      <a:gd name="T28" fmla="*/ 4 w 42"/>
                      <a:gd name="T29" fmla="*/ 6 h 59"/>
                      <a:gd name="T30" fmla="*/ 2 w 42"/>
                      <a:gd name="T31" fmla="*/ 2 h 59"/>
                      <a:gd name="T32" fmla="*/ 0 w 42"/>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59">
                        <a:moveTo>
                          <a:pt x="0" y="0"/>
                        </a:moveTo>
                        <a:lnTo>
                          <a:pt x="5" y="5"/>
                        </a:lnTo>
                        <a:lnTo>
                          <a:pt x="13" y="12"/>
                        </a:lnTo>
                        <a:lnTo>
                          <a:pt x="20" y="21"/>
                        </a:lnTo>
                        <a:lnTo>
                          <a:pt x="28" y="30"/>
                        </a:lnTo>
                        <a:lnTo>
                          <a:pt x="35" y="41"/>
                        </a:lnTo>
                        <a:lnTo>
                          <a:pt x="40" y="49"/>
                        </a:lnTo>
                        <a:lnTo>
                          <a:pt x="42" y="56"/>
                        </a:lnTo>
                        <a:lnTo>
                          <a:pt x="40" y="59"/>
                        </a:lnTo>
                        <a:lnTo>
                          <a:pt x="36" y="58"/>
                        </a:lnTo>
                        <a:lnTo>
                          <a:pt x="31" y="52"/>
                        </a:lnTo>
                        <a:lnTo>
                          <a:pt x="25" y="44"/>
                        </a:lnTo>
                        <a:lnTo>
                          <a:pt x="20" y="33"/>
                        </a:lnTo>
                        <a:lnTo>
                          <a:pt x="14" y="22"/>
                        </a:lnTo>
                        <a:lnTo>
                          <a:pt x="8" y="12"/>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73" name="Freeform 118">
                    <a:extLst>
                      <a:ext uri="{FF2B5EF4-FFF2-40B4-BE49-F238E27FC236}">
                        <a16:creationId xmlns:a16="http://schemas.microsoft.com/office/drawing/2014/main" id="{74B13A7C-9F62-4F52-9B7F-A6881A64486F}"/>
                      </a:ext>
                    </a:extLst>
                  </p:cNvPr>
                  <p:cNvSpPr>
                    <a:spLocks/>
                  </p:cNvSpPr>
                  <p:nvPr/>
                </p:nvSpPr>
                <p:spPr bwMode="auto">
                  <a:xfrm>
                    <a:off x="647" y="117"/>
                    <a:ext cx="18" cy="27"/>
                  </a:xfrm>
                  <a:custGeom>
                    <a:avLst/>
                    <a:gdLst>
                      <a:gd name="T0" fmla="*/ 0 w 37"/>
                      <a:gd name="T1" fmla="*/ 0 h 54"/>
                      <a:gd name="T2" fmla="*/ 2 w 37"/>
                      <a:gd name="T3" fmla="*/ 3 h 54"/>
                      <a:gd name="T4" fmla="*/ 5 w 37"/>
                      <a:gd name="T5" fmla="*/ 6 h 54"/>
                      <a:gd name="T6" fmla="*/ 9 w 37"/>
                      <a:gd name="T7" fmla="*/ 11 h 54"/>
                      <a:gd name="T8" fmla="*/ 12 w 37"/>
                      <a:gd name="T9" fmla="*/ 15 h 54"/>
                      <a:gd name="T10" fmla="*/ 15 w 37"/>
                      <a:gd name="T11" fmla="*/ 19 h 54"/>
                      <a:gd name="T12" fmla="*/ 18 w 37"/>
                      <a:gd name="T13" fmla="*/ 23 h 54"/>
                      <a:gd name="T14" fmla="*/ 18 w 37"/>
                      <a:gd name="T15" fmla="*/ 26 h 54"/>
                      <a:gd name="T16" fmla="*/ 17 w 37"/>
                      <a:gd name="T17" fmla="*/ 27 h 54"/>
                      <a:gd name="T18" fmla="*/ 15 w 37"/>
                      <a:gd name="T19" fmla="*/ 27 h 54"/>
                      <a:gd name="T20" fmla="*/ 12 w 37"/>
                      <a:gd name="T21" fmla="*/ 24 h 54"/>
                      <a:gd name="T22" fmla="*/ 10 w 37"/>
                      <a:gd name="T23" fmla="*/ 20 h 54"/>
                      <a:gd name="T24" fmla="*/ 7 w 37"/>
                      <a:gd name="T25" fmla="*/ 15 h 54"/>
                      <a:gd name="T26" fmla="*/ 5 w 37"/>
                      <a:gd name="T27" fmla="*/ 11 h 54"/>
                      <a:gd name="T28" fmla="*/ 3 w 37"/>
                      <a:gd name="T29" fmla="*/ 6 h 54"/>
                      <a:gd name="T30" fmla="*/ 1 w 37"/>
                      <a:gd name="T31" fmla="*/ 3 h 54"/>
                      <a:gd name="T32" fmla="*/ 0 w 37"/>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54">
                        <a:moveTo>
                          <a:pt x="0" y="0"/>
                        </a:moveTo>
                        <a:lnTo>
                          <a:pt x="5" y="5"/>
                        </a:lnTo>
                        <a:lnTo>
                          <a:pt x="11" y="12"/>
                        </a:lnTo>
                        <a:lnTo>
                          <a:pt x="18" y="21"/>
                        </a:lnTo>
                        <a:lnTo>
                          <a:pt x="24" y="30"/>
                        </a:lnTo>
                        <a:lnTo>
                          <a:pt x="31" y="38"/>
                        </a:lnTo>
                        <a:lnTo>
                          <a:pt x="36" y="46"/>
                        </a:lnTo>
                        <a:lnTo>
                          <a:pt x="37" y="52"/>
                        </a:lnTo>
                        <a:lnTo>
                          <a:pt x="35" y="54"/>
                        </a:lnTo>
                        <a:lnTo>
                          <a:pt x="30" y="53"/>
                        </a:lnTo>
                        <a:lnTo>
                          <a:pt x="24" y="47"/>
                        </a:lnTo>
                        <a:lnTo>
                          <a:pt x="20" y="40"/>
                        </a:lnTo>
                        <a:lnTo>
                          <a:pt x="14" y="30"/>
                        </a:lnTo>
                        <a:lnTo>
                          <a:pt x="10" y="21"/>
                        </a:lnTo>
                        <a:lnTo>
                          <a:pt x="6" y="12"/>
                        </a:lnTo>
                        <a:lnTo>
                          <a:pt x="3"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74" name="Freeform 119">
                    <a:extLst>
                      <a:ext uri="{FF2B5EF4-FFF2-40B4-BE49-F238E27FC236}">
                        <a16:creationId xmlns:a16="http://schemas.microsoft.com/office/drawing/2014/main" id="{47297018-4533-4B9D-9555-CAEACABF4370}"/>
                      </a:ext>
                    </a:extLst>
                  </p:cNvPr>
                  <p:cNvSpPr>
                    <a:spLocks/>
                  </p:cNvSpPr>
                  <p:nvPr/>
                </p:nvSpPr>
                <p:spPr bwMode="auto">
                  <a:xfrm>
                    <a:off x="648" y="78"/>
                    <a:ext cx="23" cy="41"/>
                  </a:xfrm>
                  <a:custGeom>
                    <a:avLst/>
                    <a:gdLst>
                      <a:gd name="T0" fmla="*/ 22 w 45"/>
                      <a:gd name="T1" fmla="*/ 0 h 83"/>
                      <a:gd name="T2" fmla="*/ 23 w 45"/>
                      <a:gd name="T3" fmla="*/ 2 h 83"/>
                      <a:gd name="T4" fmla="*/ 22 w 45"/>
                      <a:gd name="T5" fmla="*/ 6 h 83"/>
                      <a:gd name="T6" fmla="*/ 20 w 45"/>
                      <a:gd name="T7" fmla="*/ 12 h 83"/>
                      <a:gd name="T8" fmla="*/ 16 w 45"/>
                      <a:gd name="T9" fmla="*/ 19 h 83"/>
                      <a:gd name="T10" fmla="*/ 13 w 45"/>
                      <a:gd name="T11" fmla="*/ 27 h 83"/>
                      <a:gd name="T12" fmla="*/ 9 w 45"/>
                      <a:gd name="T13" fmla="*/ 33 h 83"/>
                      <a:gd name="T14" fmla="*/ 4 w 45"/>
                      <a:gd name="T15" fmla="*/ 38 h 83"/>
                      <a:gd name="T16" fmla="*/ 0 w 45"/>
                      <a:gd name="T17" fmla="*/ 41 h 83"/>
                      <a:gd name="T18" fmla="*/ 1 w 45"/>
                      <a:gd name="T19" fmla="*/ 38 h 83"/>
                      <a:gd name="T20" fmla="*/ 4 w 45"/>
                      <a:gd name="T21" fmla="*/ 32 h 83"/>
                      <a:gd name="T22" fmla="*/ 7 w 45"/>
                      <a:gd name="T23" fmla="*/ 26 h 83"/>
                      <a:gd name="T24" fmla="*/ 10 w 45"/>
                      <a:gd name="T25" fmla="*/ 18 h 83"/>
                      <a:gd name="T26" fmla="*/ 15 w 45"/>
                      <a:gd name="T27" fmla="*/ 11 h 83"/>
                      <a:gd name="T28" fmla="*/ 17 w 45"/>
                      <a:gd name="T29" fmla="*/ 5 h 83"/>
                      <a:gd name="T30" fmla="*/ 20 w 45"/>
                      <a:gd name="T31" fmla="*/ 1 h 83"/>
                      <a:gd name="T32" fmla="*/ 22 w 45"/>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83">
                        <a:moveTo>
                          <a:pt x="44" y="0"/>
                        </a:moveTo>
                        <a:lnTo>
                          <a:pt x="45" y="4"/>
                        </a:lnTo>
                        <a:lnTo>
                          <a:pt x="44" y="13"/>
                        </a:lnTo>
                        <a:lnTo>
                          <a:pt x="39" y="25"/>
                        </a:lnTo>
                        <a:lnTo>
                          <a:pt x="32" y="39"/>
                        </a:lnTo>
                        <a:lnTo>
                          <a:pt x="25" y="54"/>
                        </a:lnTo>
                        <a:lnTo>
                          <a:pt x="17" y="67"/>
                        </a:lnTo>
                        <a:lnTo>
                          <a:pt x="8" y="77"/>
                        </a:lnTo>
                        <a:lnTo>
                          <a:pt x="0" y="83"/>
                        </a:lnTo>
                        <a:lnTo>
                          <a:pt x="2" y="77"/>
                        </a:lnTo>
                        <a:lnTo>
                          <a:pt x="8" y="65"/>
                        </a:lnTo>
                        <a:lnTo>
                          <a:pt x="14" y="52"/>
                        </a:lnTo>
                        <a:lnTo>
                          <a:pt x="20" y="37"/>
                        </a:lnTo>
                        <a:lnTo>
                          <a:pt x="29" y="23"/>
                        </a:lnTo>
                        <a:lnTo>
                          <a:pt x="34" y="10"/>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75" name="Freeform 120">
                    <a:extLst>
                      <a:ext uri="{FF2B5EF4-FFF2-40B4-BE49-F238E27FC236}">
                        <a16:creationId xmlns:a16="http://schemas.microsoft.com/office/drawing/2014/main" id="{D9C452BD-7C47-4342-8D86-6B81A3B6F33B}"/>
                      </a:ext>
                    </a:extLst>
                  </p:cNvPr>
                  <p:cNvSpPr>
                    <a:spLocks/>
                  </p:cNvSpPr>
                  <p:nvPr/>
                </p:nvSpPr>
                <p:spPr bwMode="auto">
                  <a:xfrm>
                    <a:off x="669" y="84"/>
                    <a:ext cx="20" cy="32"/>
                  </a:xfrm>
                  <a:custGeom>
                    <a:avLst/>
                    <a:gdLst>
                      <a:gd name="T0" fmla="*/ 20 w 40"/>
                      <a:gd name="T1" fmla="*/ 0 h 66"/>
                      <a:gd name="T2" fmla="*/ 20 w 40"/>
                      <a:gd name="T3" fmla="*/ 2 h 66"/>
                      <a:gd name="T4" fmla="*/ 19 w 40"/>
                      <a:gd name="T5" fmla="*/ 4 h 66"/>
                      <a:gd name="T6" fmla="*/ 18 w 40"/>
                      <a:gd name="T7" fmla="*/ 9 h 66"/>
                      <a:gd name="T8" fmla="*/ 15 w 40"/>
                      <a:gd name="T9" fmla="*/ 14 h 66"/>
                      <a:gd name="T10" fmla="*/ 12 w 40"/>
                      <a:gd name="T11" fmla="*/ 20 h 66"/>
                      <a:gd name="T12" fmla="*/ 9 w 40"/>
                      <a:gd name="T13" fmla="*/ 25 h 66"/>
                      <a:gd name="T14" fmla="*/ 5 w 40"/>
                      <a:gd name="T15" fmla="*/ 29 h 66"/>
                      <a:gd name="T16" fmla="*/ 0 w 40"/>
                      <a:gd name="T17" fmla="*/ 32 h 66"/>
                      <a:gd name="T18" fmla="*/ 3 w 40"/>
                      <a:gd name="T19" fmla="*/ 29 h 66"/>
                      <a:gd name="T20" fmla="*/ 5 w 40"/>
                      <a:gd name="T21" fmla="*/ 24 h 66"/>
                      <a:gd name="T22" fmla="*/ 8 w 40"/>
                      <a:gd name="T23" fmla="*/ 18 h 66"/>
                      <a:gd name="T24" fmla="*/ 11 w 40"/>
                      <a:gd name="T25" fmla="*/ 13 h 66"/>
                      <a:gd name="T26" fmla="*/ 14 w 40"/>
                      <a:gd name="T27" fmla="*/ 8 h 66"/>
                      <a:gd name="T28" fmla="*/ 16 w 40"/>
                      <a:gd name="T29" fmla="*/ 3 h 66"/>
                      <a:gd name="T30" fmla="*/ 19 w 40"/>
                      <a:gd name="T31" fmla="*/ 0 h 66"/>
                      <a:gd name="T32" fmla="*/ 20 w 40"/>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39" y="0"/>
                        </a:moveTo>
                        <a:lnTo>
                          <a:pt x="40" y="4"/>
                        </a:lnTo>
                        <a:lnTo>
                          <a:pt x="38" y="9"/>
                        </a:lnTo>
                        <a:lnTo>
                          <a:pt x="36" y="19"/>
                        </a:lnTo>
                        <a:lnTo>
                          <a:pt x="30" y="29"/>
                        </a:lnTo>
                        <a:lnTo>
                          <a:pt x="24" y="41"/>
                        </a:lnTo>
                        <a:lnTo>
                          <a:pt x="17" y="51"/>
                        </a:lnTo>
                        <a:lnTo>
                          <a:pt x="9" y="60"/>
                        </a:lnTo>
                        <a:lnTo>
                          <a:pt x="0" y="66"/>
                        </a:lnTo>
                        <a:lnTo>
                          <a:pt x="5" y="59"/>
                        </a:lnTo>
                        <a:lnTo>
                          <a:pt x="10" y="49"/>
                        </a:lnTo>
                        <a:lnTo>
                          <a:pt x="16" y="38"/>
                        </a:lnTo>
                        <a:lnTo>
                          <a:pt x="22" y="27"/>
                        </a:lnTo>
                        <a:lnTo>
                          <a:pt x="28" y="16"/>
                        </a:lnTo>
                        <a:lnTo>
                          <a:pt x="32" y="7"/>
                        </a:lnTo>
                        <a:lnTo>
                          <a:pt x="37" y="1"/>
                        </a:lnTo>
                        <a:lnTo>
                          <a:pt x="3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76" name="Freeform 121">
                    <a:extLst>
                      <a:ext uri="{FF2B5EF4-FFF2-40B4-BE49-F238E27FC236}">
                        <a16:creationId xmlns:a16="http://schemas.microsoft.com/office/drawing/2014/main" id="{A88BAF05-8D26-412E-905B-E17E291AD205}"/>
                      </a:ext>
                    </a:extLst>
                  </p:cNvPr>
                  <p:cNvSpPr>
                    <a:spLocks/>
                  </p:cNvSpPr>
                  <p:nvPr/>
                </p:nvSpPr>
                <p:spPr bwMode="auto">
                  <a:xfrm>
                    <a:off x="671" y="114"/>
                    <a:ext cx="21" cy="29"/>
                  </a:xfrm>
                  <a:custGeom>
                    <a:avLst/>
                    <a:gdLst>
                      <a:gd name="T0" fmla="*/ 0 w 41"/>
                      <a:gd name="T1" fmla="*/ 0 h 58"/>
                      <a:gd name="T2" fmla="*/ 2 w 41"/>
                      <a:gd name="T3" fmla="*/ 3 h 58"/>
                      <a:gd name="T4" fmla="*/ 6 w 41"/>
                      <a:gd name="T5" fmla="*/ 6 h 58"/>
                      <a:gd name="T6" fmla="*/ 10 w 41"/>
                      <a:gd name="T7" fmla="*/ 11 h 58"/>
                      <a:gd name="T8" fmla="*/ 14 w 41"/>
                      <a:gd name="T9" fmla="*/ 15 h 58"/>
                      <a:gd name="T10" fmla="*/ 17 w 41"/>
                      <a:gd name="T11" fmla="*/ 20 h 58"/>
                      <a:gd name="T12" fmla="*/ 20 w 41"/>
                      <a:gd name="T13" fmla="*/ 24 h 58"/>
                      <a:gd name="T14" fmla="*/ 21 w 41"/>
                      <a:gd name="T15" fmla="*/ 27 h 58"/>
                      <a:gd name="T16" fmla="*/ 20 w 41"/>
                      <a:gd name="T17" fmla="*/ 29 h 58"/>
                      <a:gd name="T18" fmla="*/ 18 w 41"/>
                      <a:gd name="T19" fmla="*/ 29 h 58"/>
                      <a:gd name="T20" fmla="*/ 16 w 41"/>
                      <a:gd name="T21" fmla="*/ 26 h 58"/>
                      <a:gd name="T22" fmla="*/ 13 w 41"/>
                      <a:gd name="T23" fmla="*/ 22 h 58"/>
                      <a:gd name="T24" fmla="*/ 9 w 41"/>
                      <a:gd name="T25" fmla="*/ 17 h 58"/>
                      <a:gd name="T26" fmla="*/ 6 w 41"/>
                      <a:gd name="T27" fmla="*/ 11 h 58"/>
                      <a:gd name="T28" fmla="*/ 4 w 41"/>
                      <a:gd name="T29" fmla="*/ 6 h 58"/>
                      <a:gd name="T30" fmla="*/ 2 w 41"/>
                      <a:gd name="T31" fmla="*/ 2 h 58"/>
                      <a:gd name="T32" fmla="*/ 0 w 41"/>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8">
                        <a:moveTo>
                          <a:pt x="0" y="0"/>
                        </a:moveTo>
                        <a:lnTo>
                          <a:pt x="4" y="5"/>
                        </a:lnTo>
                        <a:lnTo>
                          <a:pt x="12" y="12"/>
                        </a:lnTo>
                        <a:lnTo>
                          <a:pt x="19" y="21"/>
                        </a:lnTo>
                        <a:lnTo>
                          <a:pt x="27" y="30"/>
                        </a:lnTo>
                        <a:lnTo>
                          <a:pt x="34" y="39"/>
                        </a:lnTo>
                        <a:lnTo>
                          <a:pt x="40" y="48"/>
                        </a:lnTo>
                        <a:lnTo>
                          <a:pt x="41" y="54"/>
                        </a:lnTo>
                        <a:lnTo>
                          <a:pt x="40" y="58"/>
                        </a:lnTo>
                        <a:lnTo>
                          <a:pt x="36" y="57"/>
                        </a:lnTo>
                        <a:lnTo>
                          <a:pt x="31" y="52"/>
                        </a:lnTo>
                        <a:lnTo>
                          <a:pt x="25" y="43"/>
                        </a:lnTo>
                        <a:lnTo>
                          <a:pt x="18" y="33"/>
                        </a:lnTo>
                        <a:lnTo>
                          <a:pt x="12" y="21"/>
                        </a:lnTo>
                        <a:lnTo>
                          <a:pt x="8" y="12"/>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77" name="Freeform 122">
                    <a:extLst>
                      <a:ext uri="{FF2B5EF4-FFF2-40B4-BE49-F238E27FC236}">
                        <a16:creationId xmlns:a16="http://schemas.microsoft.com/office/drawing/2014/main" id="{801BDAD1-545E-438E-AD3D-470E4A672125}"/>
                      </a:ext>
                    </a:extLst>
                  </p:cNvPr>
                  <p:cNvSpPr>
                    <a:spLocks/>
                  </p:cNvSpPr>
                  <p:nvPr/>
                </p:nvSpPr>
                <p:spPr bwMode="auto">
                  <a:xfrm>
                    <a:off x="690" y="49"/>
                    <a:ext cx="101" cy="21"/>
                  </a:xfrm>
                  <a:custGeom>
                    <a:avLst/>
                    <a:gdLst>
                      <a:gd name="T0" fmla="*/ 0 w 201"/>
                      <a:gd name="T1" fmla="*/ 2 h 43"/>
                      <a:gd name="T2" fmla="*/ 0 w 201"/>
                      <a:gd name="T3" fmla="*/ 1 h 43"/>
                      <a:gd name="T4" fmla="*/ 1 w 201"/>
                      <a:gd name="T5" fmla="*/ 0 h 43"/>
                      <a:gd name="T6" fmla="*/ 1 w 201"/>
                      <a:gd name="T7" fmla="*/ 0 h 43"/>
                      <a:gd name="T8" fmla="*/ 2 w 201"/>
                      <a:gd name="T9" fmla="*/ 0 h 43"/>
                      <a:gd name="T10" fmla="*/ 9 w 201"/>
                      <a:gd name="T11" fmla="*/ 5 h 43"/>
                      <a:gd name="T12" fmla="*/ 15 w 201"/>
                      <a:gd name="T13" fmla="*/ 9 h 43"/>
                      <a:gd name="T14" fmla="*/ 22 w 201"/>
                      <a:gd name="T15" fmla="*/ 12 h 43"/>
                      <a:gd name="T16" fmla="*/ 29 w 201"/>
                      <a:gd name="T17" fmla="*/ 14 h 43"/>
                      <a:gd name="T18" fmla="*/ 36 w 201"/>
                      <a:gd name="T19" fmla="*/ 16 h 43"/>
                      <a:gd name="T20" fmla="*/ 43 w 201"/>
                      <a:gd name="T21" fmla="*/ 16 h 43"/>
                      <a:gd name="T22" fmla="*/ 49 w 201"/>
                      <a:gd name="T23" fmla="*/ 16 h 43"/>
                      <a:gd name="T24" fmla="*/ 56 w 201"/>
                      <a:gd name="T25" fmla="*/ 16 h 43"/>
                      <a:gd name="T26" fmla="*/ 62 w 201"/>
                      <a:gd name="T27" fmla="*/ 16 h 43"/>
                      <a:gd name="T28" fmla="*/ 69 w 201"/>
                      <a:gd name="T29" fmla="*/ 15 h 43"/>
                      <a:gd name="T30" fmla="*/ 75 w 201"/>
                      <a:gd name="T31" fmla="*/ 14 h 43"/>
                      <a:gd name="T32" fmla="*/ 81 w 201"/>
                      <a:gd name="T33" fmla="*/ 12 h 43"/>
                      <a:gd name="T34" fmla="*/ 87 w 201"/>
                      <a:gd name="T35" fmla="*/ 10 h 43"/>
                      <a:gd name="T36" fmla="*/ 92 w 201"/>
                      <a:gd name="T37" fmla="*/ 8 h 43"/>
                      <a:gd name="T38" fmla="*/ 96 w 201"/>
                      <a:gd name="T39" fmla="*/ 7 h 43"/>
                      <a:gd name="T40" fmla="*/ 101 w 201"/>
                      <a:gd name="T41" fmla="*/ 6 h 43"/>
                      <a:gd name="T42" fmla="*/ 99 w 201"/>
                      <a:gd name="T43" fmla="*/ 8 h 43"/>
                      <a:gd name="T44" fmla="*/ 95 w 201"/>
                      <a:gd name="T45" fmla="*/ 11 h 43"/>
                      <a:gd name="T46" fmla="*/ 91 w 201"/>
                      <a:gd name="T47" fmla="*/ 14 h 43"/>
                      <a:gd name="T48" fmla="*/ 85 w 201"/>
                      <a:gd name="T49" fmla="*/ 16 h 43"/>
                      <a:gd name="T50" fmla="*/ 78 w 201"/>
                      <a:gd name="T51" fmla="*/ 18 h 43"/>
                      <a:gd name="T52" fmla="*/ 71 w 201"/>
                      <a:gd name="T53" fmla="*/ 19 h 43"/>
                      <a:gd name="T54" fmla="*/ 63 w 201"/>
                      <a:gd name="T55" fmla="*/ 21 h 43"/>
                      <a:gd name="T56" fmla="*/ 55 w 201"/>
                      <a:gd name="T57" fmla="*/ 21 h 43"/>
                      <a:gd name="T58" fmla="*/ 47 w 201"/>
                      <a:gd name="T59" fmla="*/ 21 h 43"/>
                      <a:gd name="T60" fmla="*/ 39 w 201"/>
                      <a:gd name="T61" fmla="*/ 21 h 43"/>
                      <a:gd name="T62" fmla="*/ 31 w 201"/>
                      <a:gd name="T63" fmla="*/ 19 h 43"/>
                      <a:gd name="T64" fmla="*/ 23 w 201"/>
                      <a:gd name="T65" fmla="*/ 17 h 43"/>
                      <a:gd name="T66" fmla="*/ 16 w 201"/>
                      <a:gd name="T67" fmla="*/ 15 h 43"/>
                      <a:gd name="T68" fmla="*/ 10 w 201"/>
                      <a:gd name="T69" fmla="*/ 11 h 43"/>
                      <a:gd name="T70" fmla="*/ 5 w 201"/>
                      <a:gd name="T71" fmla="*/ 7 h 43"/>
                      <a:gd name="T72" fmla="*/ 0 w 201"/>
                      <a:gd name="T73" fmla="*/ 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1" h="43">
                        <a:moveTo>
                          <a:pt x="0" y="5"/>
                        </a:moveTo>
                        <a:lnTo>
                          <a:pt x="0" y="3"/>
                        </a:lnTo>
                        <a:lnTo>
                          <a:pt x="1" y="1"/>
                        </a:lnTo>
                        <a:lnTo>
                          <a:pt x="2" y="0"/>
                        </a:lnTo>
                        <a:lnTo>
                          <a:pt x="4" y="0"/>
                        </a:lnTo>
                        <a:lnTo>
                          <a:pt x="17" y="10"/>
                        </a:lnTo>
                        <a:lnTo>
                          <a:pt x="30" y="18"/>
                        </a:lnTo>
                        <a:lnTo>
                          <a:pt x="44" y="24"/>
                        </a:lnTo>
                        <a:lnTo>
                          <a:pt x="57" y="29"/>
                        </a:lnTo>
                        <a:lnTo>
                          <a:pt x="71" y="32"/>
                        </a:lnTo>
                        <a:lnTo>
                          <a:pt x="85" y="33"/>
                        </a:lnTo>
                        <a:lnTo>
                          <a:pt x="98" y="33"/>
                        </a:lnTo>
                        <a:lnTo>
                          <a:pt x="112" y="33"/>
                        </a:lnTo>
                        <a:lnTo>
                          <a:pt x="124" y="32"/>
                        </a:lnTo>
                        <a:lnTo>
                          <a:pt x="137" y="30"/>
                        </a:lnTo>
                        <a:lnTo>
                          <a:pt x="150" y="28"/>
                        </a:lnTo>
                        <a:lnTo>
                          <a:pt x="161" y="24"/>
                        </a:lnTo>
                        <a:lnTo>
                          <a:pt x="173" y="21"/>
                        </a:lnTo>
                        <a:lnTo>
                          <a:pt x="183" y="17"/>
                        </a:lnTo>
                        <a:lnTo>
                          <a:pt x="192" y="15"/>
                        </a:lnTo>
                        <a:lnTo>
                          <a:pt x="201" y="12"/>
                        </a:lnTo>
                        <a:lnTo>
                          <a:pt x="197" y="17"/>
                        </a:lnTo>
                        <a:lnTo>
                          <a:pt x="190" y="23"/>
                        </a:lnTo>
                        <a:lnTo>
                          <a:pt x="181" y="28"/>
                        </a:lnTo>
                        <a:lnTo>
                          <a:pt x="169" y="32"/>
                        </a:lnTo>
                        <a:lnTo>
                          <a:pt x="155" y="37"/>
                        </a:lnTo>
                        <a:lnTo>
                          <a:pt x="141" y="39"/>
                        </a:lnTo>
                        <a:lnTo>
                          <a:pt x="125" y="42"/>
                        </a:lnTo>
                        <a:lnTo>
                          <a:pt x="109" y="43"/>
                        </a:lnTo>
                        <a:lnTo>
                          <a:pt x="93" y="43"/>
                        </a:lnTo>
                        <a:lnTo>
                          <a:pt x="77" y="42"/>
                        </a:lnTo>
                        <a:lnTo>
                          <a:pt x="61" y="38"/>
                        </a:lnTo>
                        <a:lnTo>
                          <a:pt x="46" y="35"/>
                        </a:lnTo>
                        <a:lnTo>
                          <a:pt x="32" y="30"/>
                        </a:lnTo>
                        <a:lnTo>
                          <a:pt x="19" y="23"/>
                        </a:lnTo>
                        <a:lnTo>
                          <a:pt x="9" y="1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78" name="Freeform 123">
                    <a:extLst>
                      <a:ext uri="{FF2B5EF4-FFF2-40B4-BE49-F238E27FC236}">
                        <a16:creationId xmlns:a16="http://schemas.microsoft.com/office/drawing/2014/main" id="{420A1261-9959-4B30-83E0-19100925C0CF}"/>
                      </a:ext>
                    </a:extLst>
                  </p:cNvPr>
                  <p:cNvSpPr>
                    <a:spLocks/>
                  </p:cNvSpPr>
                  <p:nvPr/>
                </p:nvSpPr>
                <p:spPr bwMode="auto">
                  <a:xfrm>
                    <a:off x="778" y="40"/>
                    <a:ext cx="11" cy="22"/>
                  </a:xfrm>
                  <a:custGeom>
                    <a:avLst/>
                    <a:gdLst>
                      <a:gd name="T0" fmla="*/ 0 w 22"/>
                      <a:gd name="T1" fmla="*/ 22 h 45"/>
                      <a:gd name="T2" fmla="*/ 5 w 22"/>
                      <a:gd name="T3" fmla="*/ 16 h 45"/>
                      <a:gd name="T4" fmla="*/ 9 w 22"/>
                      <a:gd name="T5" fmla="*/ 9 h 45"/>
                      <a:gd name="T6" fmla="*/ 11 w 22"/>
                      <a:gd name="T7" fmla="*/ 3 h 45"/>
                      <a:gd name="T8" fmla="*/ 11 w 22"/>
                      <a:gd name="T9" fmla="*/ 0 h 45"/>
                      <a:gd name="T10" fmla="*/ 8 w 22"/>
                      <a:gd name="T11" fmla="*/ 1 h 45"/>
                      <a:gd name="T12" fmla="*/ 7 w 22"/>
                      <a:gd name="T13" fmla="*/ 8 h 45"/>
                      <a:gd name="T14" fmla="*/ 4 w 22"/>
                      <a:gd name="T15" fmla="*/ 15 h 45"/>
                      <a:gd name="T16" fmla="*/ 0 w 22"/>
                      <a:gd name="T17" fmla="*/ 22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5">
                        <a:moveTo>
                          <a:pt x="0" y="45"/>
                        </a:moveTo>
                        <a:lnTo>
                          <a:pt x="9" y="33"/>
                        </a:lnTo>
                        <a:lnTo>
                          <a:pt x="17" y="19"/>
                        </a:lnTo>
                        <a:lnTo>
                          <a:pt x="22" y="6"/>
                        </a:lnTo>
                        <a:lnTo>
                          <a:pt x="21" y="0"/>
                        </a:lnTo>
                        <a:lnTo>
                          <a:pt x="16" y="3"/>
                        </a:lnTo>
                        <a:lnTo>
                          <a:pt x="13" y="16"/>
                        </a:lnTo>
                        <a:lnTo>
                          <a:pt x="7" y="31"/>
                        </a:lnTo>
                        <a:lnTo>
                          <a:pt x="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79" name="Freeform 124">
                    <a:extLst>
                      <a:ext uri="{FF2B5EF4-FFF2-40B4-BE49-F238E27FC236}">
                        <a16:creationId xmlns:a16="http://schemas.microsoft.com/office/drawing/2014/main" id="{DE038198-1E32-4A40-ABE9-F3F7655A8A62}"/>
                      </a:ext>
                    </a:extLst>
                  </p:cNvPr>
                  <p:cNvSpPr>
                    <a:spLocks/>
                  </p:cNvSpPr>
                  <p:nvPr/>
                </p:nvSpPr>
                <p:spPr bwMode="auto">
                  <a:xfrm>
                    <a:off x="769" y="40"/>
                    <a:ext cx="13" cy="25"/>
                  </a:xfrm>
                  <a:custGeom>
                    <a:avLst/>
                    <a:gdLst>
                      <a:gd name="T0" fmla="*/ 12 w 25"/>
                      <a:gd name="T1" fmla="*/ 0 h 49"/>
                      <a:gd name="T2" fmla="*/ 13 w 25"/>
                      <a:gd name="T3" fmla="*/ 4 h 49"/>
                      <a:gd name="T4" fmla="*/ 10 w 25"/>
                      <a:gd name="T5" fmla="*/ 10 h 49"/>
                      <a:gd name="T6" fmla="*/ 6 w 25"/>
                      <a:gd name="T7" fmla="*/ 19 h 49"/>
                      <a:gd name="T8" fmla="*/ 0 w 25"/>
                      <a:gd name="T9" fmla="*/ 25 h 49"/>
                      <a:gd name="T10" fmla="*/ 3 w 25"/>
                      <a:gd name="T11" fmla="*/ 18 h 49"/>
                      <a:gd name="T12" fmla="*/ 7 w 25"/>
                      <a:gd name="T13" fmla="*/ 10 h 49"/>
                      <a:gd name="T14" fmla="*/ 10 w 25"/>
                      <a:gd name="T15" fmla="*/ 3 h 49"/>
                      <a:gd name="T16" fmla="*/ 12 w 25"/>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9">
                        <a:moveTo>
                          <a:pt x="24" y="0"/>
                        </a:moveTo>
                        <a:lnTo>
                          <a:pt x="25" y="7"/>
                        </a:lnTo>
                        <a:lnTo>
                          <a:pt x="20" y="20"/>
                        </a:lnTo>
                        <a:lnTo>
                          <a:pt x="12" y="37"/>
                        </a:lnTo>
                        <a:lnTo>
                          <a:pt x="0" y="49"/>
                        </a:lnTo>
                        <a:lnTo>
                          <a:pt x="5" y="35"/>
                        </a:lnTo>
                        <a:lnTo>
                          <a:pt x="13" y="19"/>
                        </a:lnTo>
                        <a:lnTo>
                          <a:pt x="19" y="5"/>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80" name="Freeform 125">
                    <a:extLst>
                      <a:ext uri="{FF2B5EF4-FFF2-40B4-BE49-F238E27FC236}">
                        <a16:creationId xmlns:a16="http://schemas.microsoft.com/office/drawing/2014/main" id="{369DD0D8-8417-4A35-A479-C699226D9693}"/>
                      </a:ext>
                    </a:extLst>
                  </p:cNvPr>
                  <p:cNvSpPr>
                    <a:spLocks/>
                  </p:cNvSpPr>
                  <p:nvPr/>
                </p:nvSpPr>
                <p:spPr bwMode="auto">
                  <a:xfrm>
                    <a:off x="749" y="36"/>
                    <a:ext cx="18" cy="33"/>
                  </a:xfrm>
                  <a:custGeom>
                    <a:avLst/>
                    <a:gdLst>
                      <a:gd name="T0" fmla="*/ 18 w 36"/>
                      <a:gd name="T1" fmla="*/ 0 h 64"/>
                      <a:gd name="T2" fmla="*/ 18 w 36"/>
                      <a:gd name="T3" fmla="*/ 2 h 64"/>
                      <a:gd name="T4" fmla="*/ 18 w 36"/>
                      <a:gd name="T5" fmla="*/ 5 h 64"/>
                      <a:gd name="T6" fmla="*/ 16 w 36"/>
                      <a:gd name="T7" fmla="*/ 9 h 64"/>
                      <a:gd name="T8" fmla="*/ 14 w 36"/>
                      <a:gd name="T9" fmla="*/ 14 h 64"/>
                      <a:gd name="T10" fmla="*/ 11 w 36"/>
                      <a:gd name="T11" fmla="*/ 20 h 64"/>
                      <a:gd name="T12" fmla="*/ 8 w 36"/>
                      <a:gd name="T13" fmla="*/ 25 h 64"/>
                      <a:gd name="T14" fmla="*/ 4 w 36"/>
                      <a:gd name="T15" fmla="*/ 30 h 64"/>
                      <a:gd name="T16" fmla="*/ 0 w 36"/>
                      <a:gd name="T17" fmla="*/ 33 h 64"/>
                      <a:gd name="T18" fmla="*/ 2 w 36"/>
                      <a:gd name="T19" fmla="*/ 30 h 64"/>
                      <a:gd name="T20" fmla="*/ 4 w 36"/>
                      <a:gd name="T21" fmla="*/ 26 h 64"/>
                      <a:gd name="T22" fmla="*/ 7 w 36"/>
                      <a:gd name="T23" fmla="*/ 20 h 64"/>
                      <a:gd name="T24" fmla="*/ 9 w 36"/>
                      <a:gd name="T25" fmla="*/ 14 h 64"/>
                      <a:gd name="T26" fmla="*/ 11 w 36"/>
                      <a:gd name="T27" fmla="*/ 9 h 64"/>
                      <a:gd name="T28" fmla="*/ 14 w 36"/>
                      <a:gd name="T29" fmla="*/ 4 h 64"/>
                      <a:gd name="T30" fmla="*/ 16 w 36"/>
                      <a:gd name="T31" fmla="*/ 1 h 64"/>
                      <a:gd name="T32" fmla="*/ 18 w 3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64">
                        <a:moveTo>
                          <a:pt x="35" y="0"/>
                        </a:moveTo>
                        <a:lnTo>
                          <a:pt x="36" y="3"/>
                        </a:lnTo>
                        <a:lnTo>
                          <a:pt x="35" y="9"/>
                        </a:lnTo>
                        <a:lnTo>
                          <a:pt x="31" y="18"/>
                        </a:lnTo>
                        <a:lnTo>
                          <a:pt x="27" y="28"/>
                        </a:lnTo>
                        <a:lnTo>
                          <a:pt x="21" y="39"/>
                        </a:lnTo>
                        <a:lnTo>
                          <a:pt x="15" y="49"/>
                        </a:lnTo>
                        <a:lnTo>
                          <a:pt x="7" y="58"/>
                        </a:lnTo>
                        <a:lnTo>
                          <a:pt x="0" y="64"/>
                        </a:lnTo>
                        <a:lnTo>
                          <a:pt x="4" y="58"/>
                        </a:lnTo>
                        <a:lnTo>
                          <a:pt x="7" y="50"/>
                        </a:lnTo>
                        <a:lnTo>
                          <a:pt x="13" y="39"/>
                        </a:lnTo>
                        <a:lnTo>
                          <a:pt x="18" y="27"/>
                        </a:lnTo>
                        <a:lnTo>
                          <a:pt x="22" y="17"/>
                        </a:lnTo>
                        <a:lnTo>
                          <a:pt x="28" y="7"/>
                        </a:lnTo>
                        <a:lnTo>
                          <a:pt x="31"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81" name="Freeform 126">
                    <a:extLst>
                      <a:ext uri="{FF2B5EF4-FFF2-40B4-BE49-F238E27FC236}">
                        <a16:creationId xmlns:a16="http://schemas.microsoft.com/office/drawing/2014/main" id="{75662F3C-6F31-49BA-9B20-DD78B6467D0B}"/>
                      </a:ext>
                    </a:extLst>
                  </p:cNvPr>
                  <p:cNvSpPr>
                    <a:spLocks/>
                  </p:cNvSpPr>
                  <p:nvPr/>
                </p:nvSpPr>
                <p:spPr bwMode="auto">
                  <a:xfrm>
                    <a:off x="731" y="33"/>
                    <a:ext cx="19" cy="35"/>
                  </a:xfrm>
                  <a:custGeom>
                    <a:avLst/>
                    <a:gdLst>
                      <a:gd name="T0" fmla="*/ 18 w 40"/>
                      <a:gd name="T1" fmla="*/ 0 h 70"/>
                      <a:gd name="T2" fmla="*/ 19 w 40"/>
                      <a:gd name="T3" fmla="*/ 2 h 70"/>
                      <a:gd name="T4" fmla="*/ 18 w 40"/>
                      <a:gd name="T5" fmla="*/ 6 h 70"/>
                      <a:gd name="T6" fmla="*/ 16 w 40"/>
                      <a:gd name="T7" fmla="*/ 11 h 70"/>
                      <a:gd name="T8" fmla="*/ 13 w 40"/>
                      <a:gd name="T9" fmla="*/ 17 h 70"/>
                      <a:gd name="T10" fmla="*/ 10 w 40"/>
                      <a:gd name="T11" fmla="*/ 23 h 70"/>
                      <a:gd name="T12" fmla="*/ 7 w 40"/>
                      <a:gd name="T13" fmla="*/ 28 h 70"/>
                      <a:gd name="T14" fmla="*/ 3 w 40"/>
                      <a:gd name="T15" fmla="*/ 32 h 70"/>
                      <a:gd name="T16" fmla="*/ 0 w 40"/>
                      <a:gd name="T17" fmla="*/ 35 h 70"/>
                      <a:gd name="T18" fmla="*/ 1 w 40"/>
                      <a:gd name="T19" fmla="*/ 32 h 70"/>
                      <a:gd name="T20" fmla="*/ 3 w 40"/>
                      <a:gd name="T21" fmla="*/ 28 h 70"/>
                      <a:gd name="T22" fmla="*/ 6 w 40"/>
                      <a:gd name="T23" fmla="*/ 22 h 70"/>
                      <a:gd name="T24" fmla="*/ 9 w 40"/>
                      <a:gd name="T25" fmla="*/ 16 h 70"/>
                      <a:gd name="T26" fmla="*/ 12 w 40"/>
                      <a:gd name="T27" fmla="*/ 10 h 70"/>
                      <a:gd name="T28" fmla="*/ 15 w 40"/>
                      <a:gd name="T29" fmla="*/ 5 h 70"/>
                      <a:gd name="T30" fmla="*/ 17 w 40"/>
                      <a:gd name="T31" fmla="*/ 1 h 70"/>
                      <a:gd name="T32" fmla="*/ 18 w 40"/>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70">
                        <a:moveTo>
                          <a:pt x="38" y="0"/>
                        </a:moveTo>
                        <a:lnTo>
                          <a:pt x="40" y="3"/>
                        </a:lnTo>
                        <a:lnTo>
                          <a:pt x="37" y="11"/>
                        </a:lnTo>
                        <a:lnTo>
                          <a:pt x="34" y="22"/>
                        </a:lnTo>
                        <a:lnTo>
                          <a:pt x="28" y="33"/>
                        </a:lnTo>
                        <a:lnTo>
                          <a:pt x="22" y="45"/>
                        </a:lnTo>
                        <a:lnTo>
                          <a:pt x="14" y="56"/>
                        </a:lnTo>
                        <a:lnTo>
                          <a:pt x="7" y="64"/>
                        </a:lnTo>
                        <a:lnTo>
                          <a:pt x="0" y="70"/>
                        </a:lnTo>
                        <a:lnTo>
                          <a:pt x="3" y="64"/>
                        </a:lnTo>
                        <a:lnTo>
                          <a:pt x="7" y="55"/>
                        </a:lnTo>
                        <a:lnTo>
                          <a:pt x="13" y="44"/>
                        </a:lnTo>
                        <a:lnTo>
                          <a:pt x="19" y="31"/>
                        </a:lnTo>
                        <a:lnTo>
                          <a:pt x="26" y="19"/>
                        </a:lnTo>
                        <a:lnTo>
                          <a:pt x="32"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82" name="Freeform 127">
                    <a:extLst>
                      <a:ext uri="{FF2B5EF4-FFF2-40B4-BE49-F238E27FC236}">
                        <a16:creationId xmlns:a16="http://schemas.microsoft.com/office/drawing/2014/main" id="{1DD339DE-C738-4ECB-869E-79719A659044}"/>
                      </a:ext>
                    </a:extLst>
                  </p:cNvPr>
                  <p:cNvSpPr>
                    <a:spLocks/>
                  </p:cNvSpPr>
                  <p:nvPr/>
                </p:nvSpPr>
                <p:spPr bwMode="auto">
                  <a:xfrm>
                    <a:off x="718" y="37"/>
                    <a:ext cx="21" cy="29"/>
                  </a:xfrm>
                  <a:custGeom>
                    <a:avLst/>
                    <a:gdLst>
                      <a:gd name="T0" fmla="*/ 21 w 43"/>
                      <a:gd name="T1" fmla="*/ 0 h 57"/>
                      <a:gd name="T2" fmla="*/ 21 w 43"/>
                      <a:gd name="T3" fmla="*/ 1 h 57"/>
                      <a:gd name="T4" fmla="*/ 20 w 43"/>
                      <a:gd name="T5" fmla="*/ 5 h 57"/>
                      <a:gd name="T6" fmla="*/ 17 w 43"/>
                      <a:gd name="T7" fmla="*/ 9 h 57"/>
                      <a:gd name="T8" fmla="*/ 14 w 43"/>
                      <a:gd name="T9" fmla="*/ 15 h 57"/>
                      <a:gd name="T10" fmla="*/ 10 w 43"/>
                      <a:gd name="T11" fmla="*/ 20 h 57"/>
                      <a:gd name="T12" fmla="*/ 6 w 43"/>
                      <a:gd name="T13" fmla="*/ 24 h 57"/>
                      <a:gd name="T14" fmla="*/ 3 w 43"/>
                      <a:gd name="T15" fmla="*/ 27 h 57"/>
                      <a:gd name="T16" fmla="*/ 0 w 43"/>
                      <a:gd name="T17" fmla="*/ 29 h 57"/>
                      <a:gd name="T18" fmla="*/ 2 w 43"/>
                      <a:gd name="T19" fmla="*/ 26 h 57"/>
                      <a:gd name="T20" fmla="*/ 4 w 43"/>
                      <a:gd name="T21" fmla="*/ 22 h 57"/>
                      <a:gd name="T22" fmla="*/ 7 w 43"/>
                      <a:gd name="T23" fmla="*/ 17 h 57"/>
                      <a:gd name="T24" fmla="*/ 11 w 43"/>
                      <a:gd name="T25" fmla="*/ 12 h 57"/>
                      <a:gd name="T26" fmla="*/ 14 w 43"/>
                      <a:gd name="T27" fmla="*/ 7 h 57"/>
                      <a:gd name="T28" fmla="*/ 17 w 43"/>
                      <a:gd name="T29" fmla="*/ 3 h 57"/>
                      <a:gd name="T30" fmla="*/ 19 w 43"/>
                      <a:gd name="T31" fmla="*/ 1 h 57"/>
                      <a:gd name="T32" fmla="*/ 21 w 43"/>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57">
                        <a:moveTo>
                          <a:pt x="43" y="0"/>
                        </a:moveTo>
                        <a:lnTo>
                          <a:pt x="43" y="2"/>
                        </a:lnTo>
                        <a:lnTo>
                          <a:pt x="40" y="9"/>
                        </a:lnTo>
                        <a:lnTo>
                          <a:pt x="35" y="18"/>
                        </a:lnTo>
                        <a:lnTo>
                          <a:pt x="29" y="29"/>
                        </a:lnTo>
                        <a:lnTo>
                          <a:pt x="21" y="39"/>
                        </a:lnTo>
                        <a:lnTo>
                          <a:pt x="13" y="47"/>
                        </a:lnTo>
                        <a:lnTo>
                          <a:pt x="6" y="54"/>
                        </a:lnTo>
                        <a:lnTo>
                          <a:pt x="0" y="57"/>
                        </a:lnTo>
                        <a:lnTo>
                          <a:pt x="4" y="52"/>
                        </a:lnTo>
                        <a:lnTo>
                          <a:pt x="9" y="44"/>
                        </a:lnTo>
                        <a:lnTo>
                          <a:pt x="15" y="34"/>
                        </a:lnTo>
                        <a:lnTo>
                          <a:pt x="22" y="23"/>
                        </a:lnTo>
                        <a:lnTo>
                          <a:pt x="29" y="14"/>
                        </a:lnTo>
                        <a:lnTo>
                          <a:pt x="35"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83" name="Freeform 128">
                    <a:extLst>
                      <a:ext uri="{FF2B5EF4-FFF2-40B4-BE49-F238E27FC236}">
                        <a16:creationId xmlns:a16="http://schemas.microsoft.com/office/drawing/2014/main" id="{8A012CD0-B19F-422C-B932-76CA34048990}"/>
                      </a:ext>
                    </a:extLst>
                  </p:cNvPr>
                  <p:cNvSpPr>
                    <a:spLocks/>
                  </p:cNvSpPr>
                  <p:nvPr/>
                </p:nvSpPr>
                <p:spPr bwMode="auto">
                  <a:xfrm>
                    <a:off x="709" y="39"/>
                    <a:ext cx="18" cy="24"/>
                  </a:xfrm>
                  <a:custGeom>
                    <a:avLst/>
                    <a:gdLst>
                      <a:gd name="T0" fmla="*/ 17 w 37"/>
                      <a:gd name="T1" fmla="*/ 0 h 49"/>
                      <a:gd name="T2" fmla="*/ 18 w 37"/>
                      <a:gd name="T3" fmla="*/ 1 h 49"/>
                      <a:gd name="T4" fmla="*/ 17 w 37"/>
                      <a:gd name="T5" fmla="*/ 4 h 49"/>
                      <a:gd name="T6" fmla="*/ 16 w 37"/>
                      <a:gd name="T7" fmla="*/ 7 h 49"/>
                      <a:gd name="T8" fmla="*/ 13 w 37"/>
                      <a:gd name="T9" fmla="*/ 11 h 49"/>
                      <a:gd name="T10" fmla="*/ 11 w 37"/>
                      <a:gd name="T11" fmla="*/ 15 h 49"/>
                      <a:gd name="T12" fmla="*/ 7 w 37"/>
                      <a:gd name="T13" fmla="*/ 19 h 49"/>
                      <a:gd name="T14" fmla="*/ 4 w 37"/>
                      <a:gd name="T15" fmla="*/ 22 h 49"/>
                      <a:gd name="T16" fmla="*/ 0 w 37"/>
                      <a:gd name="T17" fmla="*/ 24 h 49"/>
                      <a:gd name="T18" fmla="*/ 1 w 37"/>
                      <a:gd name="T19" fmla="*/ 21 h 49"/>
                      <a:gd name="T20" fmla="*/ 4 w 37"/>
                      <a:gd name="T21" fmla="*/ 18 h 49"/>
                      <a:gd name="T22" fmla="*/ 6 w 37"/>
                      <a:gd name="T23" fmla="*/ 14 h 49"/>
                      <a:gd name="T24" fmla="*/ 9 w 37"/>
                      <a:gd name="T25" fmla="*/ 9 h 49"/>
                      <a:gd name="T26" fmla="*/ 12 w 37"/>
                      <a:gd name="T27" fmla="*/ 6 h 49"/>
                      <a:gd name="T28" fmla="*/ 14 w 37"/>
                      <a:gd name="T29" fmla="*/ 2 h 49"/>
                      <a:gd name="T30" fmla="*/ 16 w 37"/>
                      <a:gd name="T31" fmla="*/ 0 h 49"/>
                      <a:gd name="T32" fmla="*/ 17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35" y="0"/>
                        </a:moveTo>
                        <a:lnTo>
                          <a:pt x="37" y="3"/>
                        </a:lnTo>
                        <a:lnTo>
                          <a:pt x="34" y="8"/>
                        </a:lnTo>
                        <a:lnTo>
                          <a:pt x="32" y="15"/>
                        </a:lnTo>
                        <a:lnTo>
                          <a:pt x="27" y="23"/>
                        </a:lnTo>
                        <a:lnTo>
                          <a:pt x="22" y="31"/>
                        </a:lnTo>
                        <a:lnTo>
                          <a:pt x="15" y="39"/>
                        </a:lnTo>
                        <a:lnTo>
                          <a:pt x="8" y="45"/>
                        </a:lnTo>
                        <a:lnTo>
                          <a:pt x="0" y="49"/>
                        </a:lnTo>
                        <a:lnTo>
                          <a:pt x="3" y="43"/>
                        </a:lnTo>
                        <a:lnTo>
                          <a:pt x="8" y="36"/>
                        </a:lnTo>
                        <a:lnTo>
                          <a:pt x="13" y="28"/>
                        </a:lnTo>
                        <a:lnTo>
                          <a:pt x="19" y="19"/>
                        </a:lnTo>
                        <a:lnTo>
                          <a:pt x="24" y="12"/>
                        </a:lnTo>
                        <a:lnTo>
                          <a:pt x="28" y="5"/>
                        </a:lnTo>
                        <a:lnTo>
                          <a:pt x="33"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84" name="Freeform 129">
                    <a:extLst>
                      <a:ext uri="{FF2B5EF4-FFF2-40B4-BE49-F238E27FC236}">
                        <a16:creationId xmlns:a16="http://schemas.microsoft.com/office/drawing/2014/main" id="{CF4FBF1B-FB98-4E83-9C31-8C9724D61E63}"/>
                      </a:ext>
                    </a:extLst>
                  </p:cNvPr>
                  <p:cNvSpPr>
                    <a:spLocks/>
                  </p:cNvSpPr>
                  <p:nvPr/>
                </p:nvSpPr>
                <p:spPr bwMode="auto">
                  <a:xfrm>
                    <a:off x="699" y="39"/>
                    <a:ext cx="16" cy="17"/>
                  </a:xfrm>
                  <a:custGeom>
                    <a:avLst/>
                    <a:gdLst>
                      <a:gd name="T0" fmla="*/ 16 w 32"/>
                      <a:gd name="T1" fmla="*/ 0 h 35"/>
                      <a:gd name="T2" fmla="*/ 16 w 32"/>
                      <a:gd name="T3" fmla="*/ 1 h 35"/>
                      <a:gd name="T4" fmla="*/ 15 w 32"/>
                      <a:gd name="T5" fmla="*/ 3 h 35"/>
                      <a:gd name="T6" fmla="*/ 14 w 32"/>
                      <a:gd name="T7" fmla="*/ 6 h 35"/>
                      <a:gd name="T8" fmla="*/ 11 w 32"/>
                      <a:gd name="T9" fmla="*/ 10 h 35"/>
                      <a:gd name="T10" fmla="*/ 8 w 32"/>
                      <a:gd name="T11" fmla="*/ 13 h 35"/>
                      <a:gd name="T12" fmla="*/ 5 w 32"/>
                      <a:gd name="T13" fmla="*/ 16 h 35"/>
                      <a:gd name="T14" fmla="*/ 2 w 32"/>
                      <a:gd name="T15" fmla="*/ 17 h 35"/>
                      <a:gd name="T16" fmla="*/ 0 w 32"/>
                      <a:gd name="T17" fmla="*/ 17 h 35"/>
                      <a:gd name="T18" fmla="*/ 4 w 32"/>
                      <a:gd name="T19" fmla="*/ 13 h 35"/>
                      <a:gd name="T20" fmla="*/ 8 w 32"/>
                      <a:gd name="T21" fmla="*/ 7 h 35"/>
                      <a:gd name="T22" fmla="*/ 13 w 32"/>
                      <a:gd name="T23" fmla="*/ 2 h 35"/>
                      <a:gd name="T24" fmla="*/ 16 w 32"/>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5">
                        <a:moveTo>
                          <a:pt x="31" y="0"/>
                        </a:moveTo>
                        <a:lnTo>
                          <a:pt x="32" y="3"/>
                        </a:lnTo>
                        <a:lnTo>
                          <a:pt x="30" y="7"/>
                        </a:lnTo>
                        <a:lnTo>
                          <a:pt x="27" y="13"/>
                        </a:lnTo>
                        <a:lnTo>
                          <a:pt x="21" y="20"/>
                        </a:lnTo>
                        <a:lnTo>
                          <a:pt x="15" y="26"/>
                        </a:lnTo>
                        <a:lnTo>
                          <a:pt x="9" y="32"/>
                        </a:lnTo>
                        <a:lnTo>
                          <a:pt x="4" y="34"/>
                        </a:lnTo>
                        <a:lnTo>
                          <a:pt x="0" y="35"/>
                        </a:lnTo>
                        <a:lnTo>
                          <a:pt x="7" y="27"/>
                        </a:lnTo>
                        <a:lnTo>
                          <a:pt x="16" y="15"/>
                        </a:lnTo>
                        <a:lnTo>
                          <a:pt x="25" y="5"/>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85" name="Freeform 130">
                    <a:extLst>
                      <a:ext uri="{FF2B5EF4-FFF2-40B4-BE49-F238E27FC236}">
                        <a16:creationId xmlns:a16="http://schemas.microsoft.com/office/drawing/2014/main" id="{BC226CDE-2BA2-44F9-BF67-1AFCB7641000}"/>
                      </a:ext>
                    </a:extLst>
                  </p:cNvPr>
                  <p:cNvSpPr>
                    <a:spLocks/>
                  </p:cNvSpPr>
                  <p:nvPr/>
                </p:nvSpPr>
                <p:spPr bwMode="auto">
                  <a:xfrm>
                    <a:off x="693" y="42"/>
                    <a:ext cx="11" cy="11"/>
                  </a:xfrm>
                  <a:custGeom>
                    <a:avLst/>
                    <a:gdLst>
                      <a:gd name="T0" fmla="*/ 11 w 20"/>
                      <a:gd name="T1" fmla="*/ 0 h 22"/>
                      <a:gd name="T2" fmla="*/ 11 w 20"/>
                      <a:gd name="T3" fmla="*/ 3 h 22"/>
                      <a:gd name="T4" fmla="*/ 8 w 20"/>
                      <a:gd name="T5" fmla="*/ 7 h 22"/>
                      <a:gd name="T6" fmla="*/ 4 w 20"/>
                      <a:gd name="T7" fmla="*/ 11 h 22"/>
                      <a:gd name="T8" fmla="*/ 0 w 20"/>
                      <a:gd name="T9" fmla="*/ 11 h 22"/>
                      <a:gd name="T10" fmla="*/ 3 w 20"/>
                      <a:gd name="T11" fmla="*/ 9 h 22"/>
                      <a:gd name="T12" fmla="*/ 7 w 20"/>
                      <a:gd name="T13" fmla="*/ 4 h 22"/>
                      <a:gd name="T14" fmla="*/ 9 w 20"/>
                      <a:gd name="T15" fmla="*/ 0 h 22"/>
                      <a:gd name="T16" fmla="*/ 11 w 20"/>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0"/>
                        </a:moveTo>
                        <a:lnTo>
                          <a:pt x="20" y="6"/>
                        </a:lnTo>
                        <a:lnTo>
                          <a:pt x="15" y="14"/>
                        </a:lnTo>
                        <a:lnTo>
                          <a:pt x="8" y="21"/>
                        </a:lnTo>
                        <a:lnTo>
                          <a:pt x="0" y="22"/>
                        </a:lnTo>
                        <a:lnTo>
                          <a:pt x="6" y="17"/>
                        </a:lnTo>
                        <a:lnTo>
                          <a:pt x="12" y="8"/>
                        </a:lnTo>
                        <a:lnTo>
                          <a:pt x="17" y="0"/>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86" name="Freeform 131">
                    <a:extLst>
                      <a:ext uri="{FF2B5EF4-FFF2-40B4-BE49-F238E27FC236}">
                        <a16:creationId xmlns:a16="http://schemas.microsoft.com/office/drawing/2014/main" id="{FEB949B0-DDD9-42AF-9771-E666856B4D72}"/>
                      </a:ext>
                    </a:extLst>
                  </p:cNvPr>
                  <p:cNvSpPr>
                    <a:spLocks/>
                  </p:cNvSpPr>
                  <p:nvPr/>
                </p:nvSpPr>
                <p:spPr bwMode="auto">
                  <a:xfrm>
                    <a:off x="785" y="43"/>
                    <a:ext cx="12" cy="15"/>
                  </a:xfrm>
                  <a:custGeom>
                    <a:avLst/>
                    <a:gdLst>
                      <a:gd name="T0" fmla="*/ 0 w 23"/>
                      <a:gd name="T1" fmla="*/ 15 h 30"/>
                      <a:gd name="T2" fmla="*/ 2 w 23"/>
                      <a:gd name="T3" fmla="*/ 12 h 30"/>
                      <a:gd name="T4" fmla="*/ 5 w 23"/>
                      <a:gd name="T5" fmla="*/ 6 h 30"/>
                      <a:gd name="T6" fmla="*/ 9 w 23"/>
                      <a:gd name="T7" fmla="*/ 2 h 30"/>
                      <a:gd name="T8" fmla="*/ 12 w 23"/>
                      <a:gd name="T9" fmla="*/ 0 h 30"/>
                      <a:gd name="T10" fmla="*/ 12 w 23"/>
                      <a:gd name="T11" fmla="*/ 4 h 30"/>
                      <a:gd name="T12" fmla="*/ 8 w 23"/>
                      <a:gd name="T13" fmla="*/ 8 h 30"/>
                      <a:gd name="T14" fmla="*/ 4 w 23"/>
                      <a:gd name="T15" fmla="*/ 13 h 30"/>
                      <a:gd name="T16" fmla="*/ 0 w 23"/>
                      <a:gd name="T17" fmla="*/ 15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30">
                        <a:moveTo>
                          <a:pt x="0" y="30"/>
                        </a:moveTo>
                        <a:lnTo>
                          <a:pt x="3" y="24"/>
                        </a:lnTo>
                        <a:lnTo>
                          <a:pt x="10" y="12"/>
                        </a:lnTo>
                        <a:lnTo>
                          <a:pt x="17" y="3"/>
                        </a:lnTo>
                        <a:lnTo>
                          <a:pt x="23" y="0"/>
                        </a:lnTo>
                        <a:lnTo>
                          <a:pt x="23" y="7"/>
                        </a:lnTo>
                        <a:lnTo>
                          <a:pt x="16" y="15"/>
                        </a:lnTo>
                        <a:lnTo>
                          <a:pt x="7" y="25"/>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87" name="Freeform 132">
                    <a:extLst>
                      <a:ext uri="{FF2B5EF4-FFF2-40B4-BE49-F238E27FC236}">
                        <a16:creationId xmlns:a16="http://schemas.microsoft.com/office/drawing/2014/main" id="{929E9070-201C-4DA9-BE0B-DA3ECEB12DEA}"/>
                      </a:ext>
                    </a:extLst>
                  </p:cNvPr>
                  <p:cNvSpPr>
                    <a:spLocks/>
                  </p:cNvSpPr>
                  <p:nvPr/>
                </p:nvSpPr>
                <p:spPr bwMode="auto">
                  <a:xfrm>
                    <a:off x="785" y="59"/>
                    <a:ext cx="15" cy="6"/>
                  </a:xfrm>
                  <a:custGeom>
                    <a:avLst/>
                    <a:gdLst>
                      <a:gd name="T0" fmla="*/ 0 w 31"/>
                      <a:gd name="T1" fmla="*/ 0 h 11"/>
                      <a:gd name="T2" fmla="*/ 2 w 31"/>
                      <a:gd name="T3" fmla="*/ 1 h 11"/>
                      <a:gd name="T4" fmla="*/ 7 w 31"/>
                      <a:gd name="T5" fmla="*/ 4 h 11"/>
                      <a:gd name="T6" fmla="*/ 12 w 31"/>
                      <a:gd name="T7" fmla="*/ 6 h 11"/>
                      <a:gd name="T8" fmla="*/ 15 w 31"/>
                      <a:gd name="T9" fmla="*/ 5 h 11"/>
                      <a:gd name="T10" fmla="*/ 15 w 31"/>
                      <a:gd name="T11" fmla="*/ 4 h 11"/>
                      <a:gd name="T12" fmla="*/ 14 w 31"/>
                      <a:gd name="T13" fmla="*/ 3 h 11"/>
                      <a:gd name="T14" fmla="*/ 12 w 31"/>
                      <a:gd name="T15" fmla="*/ 2 h 11"/>
                      <a:gd name="T16" fmla="*/ 9 w 31"/>
                      <a:gd name="T17" fmla="*/ 2 h 11"/>
                      <a:gd name="T18" fmla="*/ 7 w 31"/>
                      <a:gd name="T19" fmla="*/ 1 h 11"/>
                      <a:gd name="T20" fmla="*/ 4 w 31"/>
                      <a:gd name="T21" fmla="*/ 1 h 11"/>
                      <a:gd name="T22" fmla="*/ 1 w 31"/>
                      <a:gd name="T23" fmla="*/ 0 h 11"/>
                      <a:gd name="T24" fmla="*/ 0 w 31"/>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11">
                        <a:moveTo>
                          <a:pt x="0" y="0"/>
                        </a:moveTo>
                        <a:lnTo>
                          <a:pt x="5" y="2"/>
                        </a:lnTo>
                        <a:lnTo>
                          <a:pt x="15" y="8"/>
                        </a:lnTo>
                        <a:lnTo>
                          <a:pt x="25" y="11"/>
                        </a:lnTo>
                        <a:lnTo>
                          <a:pt x="31" y="10"/>
                        </a:lnTo>
                        <a:lnTo>
                          <a:pt x="31" y="8"/>
                        </a:lnTo>
                        <a:lnTo>
                          <a:pt x="28" y="5"/>
                        </a:lnTo>
                        <a:lnTo>
                          <a:pt x="24" y="4"/>
                        </a:lnTo>
                        <a:lnTo>
                          <a:pt x="19" y="3"/>
                        </a:lnTo>
                        <a:lnTo>
                          <a:pt x="14" y="2"/>
                        </a:lnTo>
                        <a:lnTo>
                          <a:pt x="8" y="1"/>
                        </a:lnTo>
                        <a:lnTo>
                          <a:pt x="3"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88" name="Freeform 133">
                    <a:extLst>
                      <a:ext uri="{FF2B5EF4-FFF2-40B4-BE49-F238E27FC236}">
                        <a16:creationId xmlns:a16="http://schemas.microsoft.com/office/drawing/2014/main" id="{6F58E534-2943-4639-BB10-A3BE82830037}"/>
                      </a:ext>
                    </a:extLst>
                  </p:cNvPr>
                  <p:cNvSpPr>
                    <a:spLocks/>
                  </p:cNvSpPr>
                  <p:nvPr/>
                </p:nvSpPr>
                <p:spPr bwMode="auto">
                  <a:xfrm>
                    <a:off x="788" y="52"/>
                    <a:ext cx="16" cy="5"/>
                  </a:xfrm>
                  <a:custGeom>
                    <a:avLst/>
                    <a:gdLst>
                      <a:gd name="T0" fmla="*/ 0 w 34"/>
                      <a:gd name="T1" fmla="*/ 5 h 10"/>
                      <a:gd name="T2" fmla="*/ 1 w 34"/>
                      <a:gd name="T3" fmla="*/ 5 h 10"/>
                      <a:gd name="T4" fmla="*/ 3 w 34"/>
                      <a:gd name="T5" fmla="*/ 5 h 10"/>
                      <a:gd name="T6" fmla="*/ 6 w 34"/>
                      <a:gd name="T7" fmla="*/ 5 h 10"/>
                      <a:gd name="T8" fmla="*/ 9 w 34"/>
                      <a:gd name="T9" fmla="*/ 5 h 10"/>
                      <a:gd name="T10" fmla="*/ 12 w 34"/>
                      <a:gd name="T11" fmla="*/ 4 h 10"/>
                      <a:gd name="T12" fmla="*/ 14 w 34"/>
                      <a:gd name="T13" fmla="*/ 4 h 10"/>
                      <a:gd name="T14" fmla="*/ 16 w 34"/>
                      <a:gd name="T15" fmla="*/ 2 h 10"/>
                      <a:gd name="T16" fmla="*/ 16 w 34"/>
                      <a:gd name="T17" fmla="*/ 1 h 10"/>
                      <a:gd name="T18" fmla="*/ 14 w 34"/>
                      <a:gd name="T19" fmla="*/ 0 h 10"/>
                      <a:gd name="T20" fmla="*/ 9 w 34"/>
                      <a:gd name="T21" fmla="*/ 1 h 10"/>
                      <a:gd name="T22" fmla="*/ 4 w 34"/>
                      <a:gd name="T23" fmla="*/ 4 h 10"/>
                      <a:gd name="T24" fmla="*/ 0 w 3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10">
                        <a:moveTo>
                          <a:pt x="0" y="10"/>
                        </a:moveTo>
                        <a:lnTo>
                          <a:pt x="3" y="10"/>
                        </a:lnTo>
                        <a:lnTo>
                          <a:pt x="7" y="9"/>
                        </a:lnTo>
                        <a:lnTo>
                          <a:pt x="13" y="9"/>
                        </a:lnTo>
                        <a:lnTo>
                          <a:pt x="19" y="9"/>
                        </a:lnTo>
                        <a:lnTo>
                          <a:pt x="25" y="8"/>
                        </a:lnTo>
                        <a:lnTo>
                          <a:pt x="29" y="7"/>
                        </a:lnTo>
                        <a:lnTo>
                          <a:pt x="33" y="4"/>
                        </a:lnTo>
                        <a:lnTo>
                          <a:pt x="34" y="2"/>
                        </a:lnTo>
                        <a:lnTo>
                          <a:pt x="29" y="0"/>
                        </a:lnTo>
                        <a:lnTo>
                          <a:pt x="20" y="2"/>
                        </a:lnTo>
                        <a:lnTo>
                          <a:pt x="9" y="7"/>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89" name="Freeform 134">
                    <a:extLst>
                      <a:ext uri="{FF2B5EF4-FFF2-40B4-BE49-F238E27FC236}">
                        <a16:creationId xmlns:a16="http://schemas.microsoft.com/office/drawing/2014/main" id="{878A314F-74EB-41DC-A5D1-34D6EDB7E590}"/>
                      </a:ext>
                    </a:extLst>
                  </p:cNvPr>
                  <p:cNvSpPr>
                    <a:spLocks/>
                  </p:cNvSpPr>
                  <p:nvPr/>
                </p:nvSpPr>
                <p:spPr bwMode="auto">
                  <a:xfrm>
                    <a:off x="780" y="61"/>
                    <a:ext cx="16" cy="12"/>
                  </a:xfrm>
                  <a:custGeom>
                    <a:avLst/>
                    <a:gdLst>
                      <a:gd name="T0" fmla="*/ 0 w 33"/>
                      <a:gd name="T1" fmla="*/ 0 h 24"/>
                      <a:gd name="T2" fmla="*/ 2 w 33"/>
                      <a:gd name="T3" fmla="*/ 2 h 24"/>
                      <a:gd name="T4" fmla="*/ 5 w 33"/>
                      <a:gd name="T5" fmla="*/ 3 h 24"/>
                      <a:gd name="T6" fmla="*/ 7 w 33"/>
                      <a:gd name="T7" fmla="*/ 4 h 24"/>
                      <a:gd name="T8" fmla="*/ 11 w 33"/>
                      <a:gd name="T9" fmla="*/ 6 h 24"/>
                      <a:gd name="T10" fmla="*/ 13 w 33"/>
                      <a:gd name="T11" fmla="*/ 8 h 24"/>
                      <a:gd name="T12" fmla="*/ 15 w 33"/>
                      <a:gd name="T13" fmla="*/ 10 h 24"/>
                      <a:gd name="T14" fmla="*/ 16 w 33"/>
                      <a:gd name="T15" fmla="*/ 11 h 24"/>
                      <a:gd name="T16" fmla="*/ 16 w 33"/>
                      <a:gd name="T17" fmla="*/ 12 h 24"/>
                      <a:gd name="T18" fmla="*/ 13 w 33"/>
                      <a:gd name="T19" fmla="*/ 12 h 24"/>
                      <a:gd name="T20" fmla="*/ 8 w 33"/>
                      <a:gd name="T21" fmla="*/ 8 h 24"/>
                      <a:gd name="T22" fmla="*/ 3 w 33"/>
                      <a:gd name="T23" fmla="*/ 4 h 24"/>
                      <a:gd name="T24" fmla="*/ 0 w 33"/>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4">
                        <a:moveTo>
                          <a:pt x="0" y="0"/>
                        </a:moveTo>
                        <a:lnTo>
                          <a:pt x="5" y="3"/>
                        </a:lnTo>
                        <a:lnTo>
                          <a:pt x="10" y="5"/>
                        </a:lnTo>
                        <a:lnTo>
                          <a:pt x="15" y="8"/>
                        </a:lnTo>
                        <a:lnTo>
                          <a:pt x="22" y="12"/>
                        </a:lnTo>
                        <a:lnTo>
                          <a:pt x="27" y="16"/>
                        </a:lnTo>
                        <a:lnTo>
                          <a:pt x="30" y="20"/>
                        </a:lnTo>
                        <a:lnTo>
                          <a:pt x="33" y="22"/>
                        </a:lnTo>
                        <a:lnTo>
                          <a:pt x="33" y="24"/>
                        </a:lnTo>
                        <a:lnTo>
                          <a:pt x="27" y="23"/>
                        </a:lnTo>
                        <a:lnTo>
                          <a:pt x="16" y="15"/>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0" name="Freeform 135">
                    <a:extLst>
                      <a:ext uri="{FF2B5EF4-FFF2-40B4-BE49-F238E27FC236}">
                        <a16:creationId xmlns:a16="http://schemas.microsoft.com/office/drawing/2014/main" id="{14094A86-DF84-4EF3-AF3C-D2F920150B39}"/>
                      </a:ext>
                    </a:extLst>
                  </p:cNvPr>
                  <p:cNvSpPr>
                    <a:spLocks/>
                  </p:cNvSpPr>
                  <p:nvPr/>
                </p:nvSpPr>
                <p:spPr bwMode="auto">
                  <a:xfrm>
                    <a:off x="697" y="56"/>
                    <a:ext cx="5" cy="22"/>
                  </a:xfrm>
                  <a:custGeom>
                    <a:avLst/>
                    <a:gdLst>
                      <a:gd name="T0" fmla="*/ 3 w 9"/>
                      <a:gd name="T1" fmla="*/ 0 h 44"/>
                      <a:gd name="T2" fmla="*/ 4 w 9"/>
                      <a:gd name="T3" fmla="*/ 5 h 44"/>
                      <a:gd name="T4" fmla="*/ 5 w 9"/>
                      <a:gd name="T5" fmla="*/ 13 h 44"/>
                      <a:gd name="T6" fmla="*/ 4 w 9"/>
                      <a:gd name="T7" fmla="*/ 19 h 44"/>
                      <a:gd name="T8" fmla="*/ 2 w 9"/>
                      <a:gd name="T9" fmla="*/ 22 h 44"/>
                      <a:gd name="T10" fmla="*/ 0 w 9"/>
                      <a:gd name="T11" fmla="*/ 20 h 44"/>
                      <a:gd name="T12" fmla="*/ 1 w 9"/>
                      <a:gd name="T13" fmla="*/ 13 h 44"/>
                      <a:gd name="T14" fmla="*/ 2 w 9"/>
                      <a:gd name="T15" fmla="*/ 6 h 44"/>
                      <a:gd name="T16" fmla="*/ 3 w 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4">
                        <a:moveTo>
                          <a:pt x="5" y="0"/>
                        </a:moveTo>
                        <a:lnTo>
                          <a:pt x="8" y="10"/>
                        </a:lnTo>
                        <a:lnTo>
                          <a:pt x="9" y="25"/>
                        </a:lnTo>
                        <a:lnTo>
                          <a:pt x="8" y="37"/>
                        </a:lnTo>
                        <a:lnTo>
                          <a:pt x="3" y="44"/>
                        </a:lnTo>
                        <a:lnTo>
                          <a:pt x="0" y="39"/>
                        </a:lnTo>
                        <a:lnTo>
                          <a:pt x="1" y="26"/>
                        </a:lnTo>
                        <a:lnTo>
                          <a:pt x="4"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1" name="Freeform 136">
                    <a:extLst>
                      <a:ext uri="{FF2B5EF4-FFF2-40B4-BE49-F238E27FC236}">
                        <a16:creationId xmlns:a16="http://schemas.microsoft.com/office/drawing/2014/main" id="{79EB12FC-B507-4E4F-92A7-1FAF5BFDF4B1}"/>
                      </a:ext>
                    </a:extLst>
                  </p:cNvPr>
                  <p:cNvSpPr>
                    <a:spLocks/>
                  </p:cNvSpPr>
                  <p:nvPr/>
                </p:nvSpPr>
                <p:spPr bwMode="auto">
                  <a:xfrm>
                    <a:off x="689" y="53"/>
                    <a:ext cx="6" cy="21"/>
                  </a:xfrm>
                  <a:custGeom>
                    <a:avLst/>
                    <a:gdLst>
                      <a:gd name="T0" fmla="*/ 6 w 13"/>
                      <a:gd name="T1" fmla="*/ 0 h 43"/>
                      <a:gd name="T2" fmla="*/ 6 w 13"/>
                      <a:gd name="T3" fmla="*/ 5 h 43"/>
                      <a:gd name="T4" fmla="*/ 6 w 13"/>
                      <a:gd name="T5" fmla="*/ 12 h 43"/>
                      <a:gd name="T6" fmla="*/ 4 w 13"/>
                      <a:gd name="T7" fmla="*/ 18 h 43"/>
                      <a:gd name="T8" fmla="*/ 1 w 13"/>
                      <a:gd name="T9" fmla="*/ 21 h 43"/>
                      <a:gd name="T10" fmla="*/ 0 w 13"/>
                      <a:gd name="T11" fmla="*/ 18 h 43"/>
                      <a:gd name="T12" fmla="*/ 2 w 13"/>
                      <a:gd name="T13" fmla="*/ 12 h 43"/>
                      <a:gd name="T14" fmla="*/ 5 w 13"/>
                      <a:gd name="T15" fmla="*/ 4 h 43"/>
                      <a:gd name="T16" fmla="*/ 6 w 13"/>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43">
                        <a:moveTo>
                          <a:pt x="13" y="0"/>
                        </a:moveTo>
                        <a:lnTo>
                          <a:pt x="13" y="10"/>
                        </a:lnTo>
                        <a:lnTo>
                          <a:pt x="12" y="24"/>
                        </a:lnTo>
                        <a:lnTo>
                          <a:pt x="8" y="37"/>
                        </a:lnTo>
                        <a:lnTo>
                          <a:pt x="3" y="43"/>
                        </a:lnTo>
                        <a:lnTo>
                          <a:pt x="0" y="37"/>
                        </a:lnTo>
                        <a:lnTo>
                          <a:pt x="4" y="24"/>
                        </a:lnTo>
                        <a:lnTo>
                          <a:pt x="10" y="9"/>
                        </a:lnTo>
                        <a:lnTo>
                          <a:pt x="1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 name="Freeform 137">
                    <a:extLst>
                      <a:ext uri="{FF2B5EF4-FFF2-40B4-BE49-F238E27FC236}">
                        <a16:creationId xmlns:a16="http://schemas.microsoft.com/office/drawing/2014/main" id="{5118C409-E17D-44BA-BA35-E631A47A3812}"/>
                      </a:ext>
                    </a:extLst>
                  </p:cNvPr>
                  <p:cNvSpPr>
                    <a:spLocks/>
                  </p:cNvSpPr>
                  <p:nvPr/>
                </p:nvSpPr>
                <p:spPr bwMode="auto">
                  <a:xfrm>
                    <a:off x="709" y="62"/>
                    <a:ext cx="4" cy="20"/>
                  </a:xfrm>
                  <a:custGeom>
                    <a:avLst/>
                    <a:gdLst>
                      <a:gd name="T0" fmla="*/ 1 w 8"/>
                      <a:gd name="T1" fmla="*/ 0 h 40"/>
                      <a:gd name="T2" fmla="*/ 3 w 8"/>
                      <a:gd name="T3" fmla="*/ 3 h 40"/>
                      <a:gd name="T4" fmla="*/ 4 w 8"/>
                      <a:gd name="T5" fmla="*/ 9 h 40"/>
                      <a:gd name="T6" fmla="*/ 4 w 8"/>
                      <a:gd name="T7" fmla="*/ 16 h 40"/>
                      <a:gd name="T8" fmla="*/ 2 w 8"/>
                      <a:gd name="T9" fmla="*/ 20 h 40"/>
                      <a:gd name="T10" fmla="*/ 0 w 8"/>
                      <a:gd name="T11" fmla="*/ 19 h 40"/>
                      <a:gd name="T12" fmla="*/ 0 w 8"/>
                      <a:gd name="T13" fmla="*/ 13 h 40"/>
                      <a:gd name="T14" fmla="*/ 1 w 8"/>
                      <a:gd name="T15" fmla="*/ 6 h 40"/>
                      <a:gd name="T16" fmla="*/ 1 w 8"/>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0">
                        <a:moveTo>
                          <a:pt x="2" y="0"/>
                        </a:moveTo>
                        <a:lnTo>
                          <a:pt x="5" y="5"/>
                        </a:lnTo>
                        <a:lnTo>
                          <a:pt x="8" y="18"/>
                        </a:lnTo>
                        <a:lnTo>
                          <a:pt x="8" y="32"/>
                        </a:lnTo>
                        <a:lnTo>
                          <a:pt x="4" y="40"/>
                        </a:lnTo>
                        <a:lnTo>
                          <a:pt x="0" y="38"/>
                        </a:lnTo>
                        <a:lnTo>
                          <a:pt x="0" y="26"/>
                        </a:lnTo>
                        <a:lnTo>
                          <a:pt x="2"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3" name="Freeform 138">
                    <a:extLst>
                      <a:ext uri="{FF2B5EF4-FFF2-40B4-BE49-F238E27FC236}">
                        <a16:creationId xmlns:a16="http://schemas.microsoft.com/office/drawing/2014/main" id="{75170894-405B-416F-AF56-022E11BCBDEE}"/>
                      </a:ext>
                    </a:extLst>
                  </p:cNvPr>
                  <p:cNvSpPr>
                    <a:spLocks/>
                  </p:cNvSpPr>
                  <p:nvPr/>
                </p:nvSpPr>
                <p:spPr bwMode="auto">
                  <a:xfrm>
                    <a:off x="718" y="64"/>
                    <a:ext cx="8" cy="24"/>
                  </a:xfrm>
                  <a:custGeom>
                    <a:avLst/>
                    <a:gdLst>
                      <a:gd name="T0" fmla="*/ 0 w 16"/>
                      <a:gd name="T1" fmla="*/ 0 h 47"/>
                      <a:gd name="T2" fmla="*/ 4 w 16"/>
                      <a:gd name="T3" fmla="*/ 6 h 47"/>
                      <a:gd name="T4" fmla="*/ 7 w 16"/>
                      <a:gd name="T5" fmla="*/ 13 h 47"/>
                      <a:gd name="T6" fmla="*/ 8 w 16"/>
                      <a:gd name="T7" fmla="*/ 20 h 47"/>
                      <a:gd name="T8" fmla="*/ 7 w 16"/>
                      <a:gd name="T9" fmla="*/ 24 h 47"/>
                      <a:gd name="T10" fmla="*/ 4 w 16"/>
                      <a:gd name="T11" fmla="*/ 22 h 47"/>
                      <a:gd name="T12" fmla="*/ 3 w 16"/>
                      <a:gd name="T13" fmla="*/ 14 h 47"/>
                      <a:gd name="T14" fmla="*/ 1 w 16"/>
                      <a:gd name="T15" fmla="*/ 6 h 47"/>
                      <a:gd name="T16" fmla="*/ 0 w 16"/>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0"/>
                        </a:moveTo>
                        <a:lnTo>
                          <a:pt x="7" y="12"/>
                        </a:lnTo>
                        <a:lnTo>
                          <a:pt x="14" y="26"/>
                        </a:lnTo>
                        <a:lnTo>
                          <a:pt x="16" y="40"/>
                        </a:lnTo>
                        <a:lnTo>
                          <a:pt x="14" y="47"/>
                        </a:lnTo>
                        <a:lnTo>
                          <a:pt x="8" y="43"/>
                        </a:lnTo>
                        <a:lnTo>
                          <a:pt x="5" y="28"/>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4" name="Freeform 139">
                    <a:extLst>
                      <a:ext uri="{FF2B5EF4-FFF2-40B4-BE49-F238E27FC236}">
                        <a16:creationId xmlns:a16="http://schemas.microsoft.com/office/drawing/2014/main" id="{02CE70B8-34D6-468E-9DD3-4C3B6B3BF0E5}"/>
                      </a:ext>
                    </a:extLst>
                  </p:cNvPr>
                  <p:cNvSpPr>
                    <a:spLocks/>
                  </p:cNvSpPr>
                  <p:nvPr/>
                </p:nvSpPr>
                <p:spPr bwMode="auto">
                  <a:xfrm>
                    <a:off x="729" y="67"/>
                    <a:ext cx="9" cy="26"/>
                  </a:xfrm>
                  <a:custGeom>
                    <a:avLst/>
                    <a:gdLst>
                      <a:gd name="T0" fmla="*/ 0 w 18"/>
                      <a:gd name="T1" fmla="*/ 0 h 51"/>
                      <a:gd name="T2" fmla="*/ 4 w 18"/>
                      <a:gd name="T3" fmla="*/ 6 h 51"/>
                      <a:gd name="T4" fmla="*/ 7 w 18"/>
                      <a:gd name="T5" fmla="*/ 15 h 51"/>
                      <a:gd name="T6" fmla="*/ 9 w 18"/>
                      <a:gd name="T7" fmla="*/ 23 h 51"/>
                      <a:gd name="T8" fmla="*/ 8 w 18"/>
                      <a:gd name="T9" fmla="*/ 26 h 51"/>
                      <a:gd name="T10" fmla="*/ 5 w 18"/>
                      <a:gd name="T11" fmla="*/ 22 h 51"/>
                      <a:gd name="T12" fmla="*/ 3 w 18"/>
                      <a:gd name="T13" fmla="*/ 14 h 51"/>
                      <a:gd name="T14" fmla="*/ 1 w 18"/>
                      <a:gd name="T15" fmla="*/ 5 h 51"/>
                      <a:gd name="T16" fmla="*/ 0 w 18"/>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1">
                        <a:moveTo>
                          <a:pt x="0" y="0"/>
                        </a:moveTo>
                        <a:lnTo>
                          <a:pt x="7" y="11"/>
                        </a:lnTo>
                        <a:lnTo>
                          <a:pt x="14" y="29"/>
                        </a:lnTo>
                        <a:lnTo>
                          <a:pt x="18" y="45"/>
                        </a:lnTo>
                        <a:lnTo>
                          <a:pt x="16" y="51"/>
                        </a:lnTo>
                        <a:lnTo>
                          <a:pt x="10" y="44"/>
                        </a:lnTo>
                        <a:lnTo>
                          <a:pt x="6" y="28"/>
                        </a:lnTo>
                        <a:lnTo>
                          <a:pt x="2"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5" name="Freeform 140">
                    <a:extLst>
                      <a:ext uri="{FF2B5EF4-FFF2-40B4-BE49-F238E27FC236}">
                        <a16:creationId xmlns:a16="http://schemas.microsoft.com/office/drawing/2014/main" id="{7C93204A-5786-42DA-A4B4-38757E8972B1}"/>
                      </a:ext>
                    </a:extLst>
                  </p:cNvPr>
                  <p:cNvSpPr>
                    <a:spLocks/>
                  </p:cNvSpPr>
                  <p:nvPr/>
                </p:nvSpPr>
                <p:spPr bwMode="auto">
                  <a:xfrm>
                    <a:off x="749" y="66"/>
                    <a:ext cx="16" cy="27"/>
                  </a:xfrm>
                  <a:custGeom>
                    <a:avLst/>
                    <a:gdLst>
                      <a:gd name="T0" fmla="*/ 0 w 32"/>
                      <a:gd name="T1" fmla="*/ 0 h 54"/>
                      <a:gd name="T2" fmla="*/ 3 w 32"/>
                      <a:gd name="T3" fmla="*/ 2 h 54"/>
                      <a:gd name="T4" fmla="*/ 6 w 32"/>
                      <a:gd name="T5" fmla="*/ 6 h 54"/>
                      <a:gd name="T6" fmla="*/ 9 w 32"/>
                      <a:gd name="T7" fmla="*/ 10 h 54"/>
                      <a:gd name="T8" fmla="*/ 12 w 32"/>
                      <a:gd name="T9" fmla="*/ 14 h 54"/>
                      <a:gd name="T10" fmla="*/ 14 w 32"/>
                      <a:gd name="T11" fmla="*/ 18 h 54"/>
                      <a:gd name="T12" fmla="*/ 16 w 32"/>
                      <a:gd name="T13" fmla="*/ 23 h 54"/>
                      <a:gd name="T14" fmla="*/ 16 w 32"/>
                      <a:gd name="T15" fmla="*/ 25 h 54"/>
                      <a:gd name="T16" fmla="*/ 16 w 32"/>
                      <a:gd name="T17" fmla="*/ 27 h 54"/>
                      <a:gd name="T18" fmla="*/ 12 w 32"/>
                      <a:gd name="T19" fmla="*/ 24 h 54"/>
                      <a:gd name="T20" fmla="*/ 8 w 32"/>
                      <a:gd name="T21" fmla="*/ 15 h 54"/>
                      <a:gd name="T22" fmla="*/ 4 w 32"/>
                      <a:gd name="T23" fmla="*/ 5 h 54"/>
                      <a:gd name="T24" fmla="*/ 0 w 32"/>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54">
                        <a:moveTo>
                          <a:pt x="0" y="0"/>
                        </a:moveTo>
                        <a:lnTo>
                          <a:pt x="6" y="4"/>
                        </a:lnTo>
                        <a:lnTo>
                          <a:pt x="12" y="11"/>
                        </a:lnTo>
                        <a:lnTo>
                          <a:pt x="17" y="19"/>
                        </a:lnTo>
                        <a:lnTo>
                          <a:pt x="23" y="28"/>
                        </a:lnTo>
                        <a:lnTo>
                          <a:pt x="28" y="36"/>
                        </a:lnTo>
                        <a:lnTo>
                          <a:pt x="31" y="45"/>
                        </a:lnTo>
                        <a:lnTo>
                          <a:pt x="32" y="50"/>
                        </a:lnTo>
                        <a:lnTo>
                          <a:pt x="31" y="54"/>
                        </a:lnTo>
                        <a:lnTo>
                          <a:pt x="24" y="47"/>
                        </a:lnTo>
                        <a:lnTo>
                          <a:pt x="16" y="30"/>
                        </a:lnTo>
                        <a:lnTo>
                          <a:pt x="8"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6" name="Freeform 141">
                    <a:extLst>
                      <a:ext uri="{FF2B5EF4-FFF2-40B4-BE49-F238E27FC236}">
                        <a16:creationId xmlns:a16="http://schemas.microsoft.com/office/drawing/2014/main" id="{3D85FABB-366C-42F5-8BC4-75C01252DEC8}"/>
                      </a:ext>
                    </a:extLst>
                  </p:cNvPr>
                  <p:cNvSpPr>
                    <a:spLocks/>
                  </p:cNvSpPr>
                  <p:nvPr/>
                </p:nvSpPr>
                <p:spPr bwMode="auto">
                  <a:xfrm>
                    <a:off x="770" y="62"/>
                    <a:ext cx="19" cy="25"/>
                  </a:xfrm>
                  <a:custGeom>
                    <a:avLst/>
                    <a:gdLst>
                      <a:gd name="T0" fmla="*/ 0 w 37"/>
                      <a:gd name="T1" fmla="*/ 0 h 49"/>
                      <a:gd name="T2" fmla="*/ 3 w 37"/>
                      <a:gd name="T3" fmla="*/ 2 h 49"/>
                      <a:gd name="T4" fmla="*/ 5 w 37"/>
                      <a:gd name="T5" fmla="*/ 5 h 49"/>
                      <a:gd name="T6" fmla="*/ 9 w 37"/>
                      <a:gd name="T7" fmla="*/ 9 h 49"/>
                      <a:gd name="T8" fmla="*/ 12 w 37"/>
                      <a:gd name="T9" fmla="*/ 13 h 49"/>
                      <a:gd name="T10" fmla="*/ 15 w 37"/>
                      <a:gd name="T11" fmla="*/ 17 h 49"/>
                      <a:gd name="T12" fmla="*/ 17 w 37"/>
                      <a:gd name="T13" fmla="*/ 20 h 49"/>
                      <a:gd name="T14" fmla="*/ 19 w 37"/>
                      <a:gd name="T15" fmla="*/ 23 h 49"/>
                      <a:gd name="T16" fmla="*/ 18 w 37"/>
                      <a:gd name="T17" fmla="*/ 25 h 49"/>
                      <a:gd name="T18" fmla="*/ 16 w 37"/>
                      <a:gd name="T19" fmla="*/ 24 h 49"/>
                      <a:gd name="T20" fmla="*/ 14 w 37"/>
                      <a:gd name="T21" fmla="*/ 22 h 49"/>
                      <a:gd name="T22" fmla="*/ 11 w 37"/>
                      <a:gd name="T23" fmla="*/ 18 h 49"/>
                      <a:gd name="T24" fmla="*/ 9 w 37"/>
                      <a:gd name="T25" fmla="*/ 14 h 49"/>
                      <a:gd name="T26" fmla="*/ 6 w 37"/>
                      <a:gd name="T27" fmla="*/ 9 h 49"/>
                      <a:gd name="T28" fmla="*/ 4 w 37"/>
                      <a:gd name="T29" fmla="*/ 5 h 49"/>
                      <a:gd name="T30" fmla="*/ 2 w 37"/>
                      <a:gd name="T31" fmla="*/ 2 h 49"/>
                      <a:gd name="T32" fmla="*/ 0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0" y="0"/>
                        </a:moveTo>
                        <a:lnTo>
                          <a:pt x="5" y="3"/>
                        </a:lnTo>
                        <a:lnTo>
                          <a:pt x="10" y="10"/>
                        </a:lnTo>
                        <a:lnTo>
                          <a:pt x="17" y="17"/>
                        </a:lnTo>
                        <a:lnTo>
                          <a:pt x="24" y="25"/>
                        </a:lnTo>
                        <a:lnTo>
                          <a:pt x="30" y="33"/>
                        </a:lnTo>
                        <a:lnTo>
                          <a:pt x="34" y="40"/>
                        </a:lnTo>
                        <a:lnTo>
                          <a:pt x="37" y="46"/>
                        </a:lnTo>
                        <a:lnTo>
                          <a:pt x="36" y="49"/>
                        </a:lnTo>
                        <a:lnTo>
                          <a:pt x="32" y="48"/>
                        </a:lnTo>
                        <a:lnTo>
                          <a:pt x="28" y="43"/>
                        </a:lnTo>
                        <a:lnTo>
                          <a:pt x="22" y="36"/>
                        </a:lnTo>
                        <a:lnTo>
                          <a:pt x="17" y="27"/>
                        </a:lnTo>
                        <a:lnTo>
                          <a:pt x="11" y="18"/>
                        </a:lnTo>
                        <a:lnTo>
                          <a:pt x="7" y="10"/>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7" name="Freeform 142">
                    <a:extLst>
                      <a:ext uri="{FF2B5EF4-FFF2-40B4-BE49-F238E27FC236}">
                        <a16:creationId xmlns:a16="http://schemas.microsoft.com/office/drawing/2014/main" id="{3AAA326C-C6E0-4F30-A843-0EC8D2CD466B}"/>
                      </a:ext>
                    </a:extLst>
                  </p:cNvPr>
                  <p:cNvSpPr>
                    <a:spLocks/>
                  </p:cNvSpPr>
                  <p:nvPr/>
                </p:nvSpPr>
                <p:spPr bwMode="auto">
                  <a:xfrm>
                    <a:off x="739" y="68"/>
                    <a:ext cx="15" cy="23"/>
                  </a:xfrm>
                  <a:custGeom>
                    <a:avLst/>
                    <a:gdLst>
                      <a:gd name="T0" fmla="*/ 0 w 31"/>
                      <a:gd name="T1" fmla="*/ 0 h 45"/>
                      <a:gd name="T2" fmla="*/ 1 w 31"/>
                      <a:gd name="T3" fmla="*/ 2 h 45"/>
                      <a:gd name="T4" fmla="*/ 4 w 31"/>
                      <a:gd name="T5" fmla="*/ 5 h 45"/>
                      <a:gd name="T6" fmla="*/ 7 w 31"/>
                      <a:gd name="T7" fmla="*/ 8 h 45"/>
                      <a:gd name="T8" fmla="*/ 10 w 31"/>
                      <a:gd name="T9" fmla="*/ 12 h 45"/>
                      <a:gd name="T10" fmla="*/ 13 w 31"/>
                      <a:gd name="T11" fmla="*/ 16 h 45"/>
                      <a:gd name="T12" fmla="*/ 15 w 31"/>
                      <a:gd name="T13" fmla="*/ 19 h 45"/>
                      <a:gd name="T14" fmla="*/ 15 w 31"/>
                      <a:gd name="T15" fmla="*/ 22 h 45"/>
                      <a:gd name="T16" fmla="*/ 14 w 31"/>
                      <a:gd name="T17" fmla="*/ 23 h 45"/>
                      <a:gd name="T18" fmla="*/ 10 w 31"/>
                      <a:gd name="T19" fmla="*/ 20 h 45"/>
                      <a:gd name="T20" fmla="*/ 6 w 31"/>
                      <a:gd name="T21" fmla="*/ 13 h 45"/>
                      <a:gd name="T22" fmla="*/ 2 w 31"/>
                      <a:gd name="T23" fmla="*/ 5 h 45"/>
                      <a:gd name="T24" fmla="*/ 0 w 31"/>
                      <a:gd name="T25" fmla="*/ 0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5">
                        <a:moveTo>
                          <a:pt x="0" y="0"/>
                        </a:moveTo>
                        <a:lnTo>
                          <a:pt x="3" y="4"/>
                        </a:lnTo>
                        <a:lnTo>
                          <a:pt x="9" y="9"/>
                        </a:lnTo>
                        <a:lnTo>
                          <a:pt x="15" y="16"/>
                        </a:lnTo>
                        <a:lnTo>
                          <a:pt x="21" y="24"/>
                        </a:lnTo>
                        <a:lnTo>
                          <a:pt x="26" y="31"/>
                        </a:lnTo>
                        <a:lnTo>
                          <a:pt x="30" y="38"/>
                        </a:lnTo>
                        <a:lnTo>
                          <a:pt x="31" y="43"/>
                        </a:lnTo>
                        <a:lnTo>
                          <a:pt x="28" y="45"/>
                        </a:lnTo>
                        <a:lnTo>
                          <a:pt x="20" y="39"/>
                        </a:lnTo>
                        <a:lnTo>
                          <a:pt x="12" y="25"/>
                        </a:lnTo>
                        <a:lnTo>
                          <a:pt x="4"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8" name="Freeform 143">
                    <a:extLst>
                      <a:ext uri="{FF2B5EF4-FFF2-40B4-BE49-F238E27FC236}">
                        <a16:creationId xmlns:a16="http://schemas.microsoft.com/office/drawing/2014/main" id="{C54FB566-3CBA-4D17-A5B8-CCA875373488}"/>
                      </a:ext>
                    </a:extLst>
                  </p:cNvPr>
                  <p:cNvSpPr>
                    <a:spLocks/>
                  </p:cNvSpPr>
                  <p:nvPr/>
                </p:nvSpPr>
                <p:spPr bwMode="auto">
                  <a:xfrm>
                    <a:off x="740" y="34"/>
                    <a:ext cx="20" cy="36"/>
                  </a:xfrm>
                  <a:custGeom>
                    <a:avLst/>
                    <a:gdLst>
                      <a:gd name="T0" fmla="*/ 19 w 39"/>
                      <a:gd name="T1" fmla="*/ 0 h 72"/>
                      <a:gd name="T2" fmla="*/ 20 w 39"/>
                      <a:gd name="T3" fmla="*/ 3 h 72"/>
                      <a:gd name="T4" fmla="*/ 19 w 39"/>
                      <a:gd name="T5" fmla="*/ 6 h 72"/>
                      <a:gd name="T6" fmla="*/ 17 w 39"/>
                      <a:gd name="T7" fmla="*/ 12 h 72"/>
                      <a:gd name="T8" fmla="*/ 15 w 39"/>
                      <a:gd name="T9" fmla="*/ 18 h 72"/>
                      <a:gd name="T10" fmla="*/ 11 w 39"/>
                      <a:gd name="T11" fmla="*/ 23 h 72"/>
                      <a:gd name="T12" fmla="*/ 8 w 39"/>
                      <a:gd name="T13" fmla="*/ 29 h 72"/>
                      <a:gd name="T14" fmla="*/ 4 w 39"/>
                      <a:gd name="T15" fmla="*/ 33 h 72"/>
                      <a:gd name="T16" fmla="*/ 0 w 39"/>
                      <a:gd name="T17" fmla="*/ 36 h 72"/>
                      <a:gd name="T18" fmla="*/ 1 w 39"/>
                      <a:gd name="T19" fmla="*/ 33 h 72"/>
                      <a:gd name="T20" fmla="*/ 4 w 39"/>
                      <a:gd name="T21" fmla="*/ 29 h 72"/>
                      <a:gd name="T22" fmla="*/ 7 w 39"/>
                      <a:gd name="T23" fmla="*/ 23 h 72"/>
                      <a:gd name="T24" fmla="*/ 9 w 39"/>
                      <a:gd name="T25" fmla="*/ 16 h 72"/>
                      <a:gd name="T26" fmla="*/ 13 w 39"/>
                      <a:gd name="T27" fmla="*/ 10 h 72"/>
                      <a:gd name="T28" fmla="*/ 16 w 39"/>
                      <a:gd name="T29" fmla="*/ 5 h 72"/>
                      <a:gd name="T30" fmla="*/ 18 w 39"/>
                      <a:gd name="T31" fmla="*/ 1 h 72"/>
                      <a:gd name="T32" fmla="*/ 19 w 39"/>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72">
                        <a:moveTo>
                          <a:pt x="38" y="0"/>
                        </a:moveTo>
                        <a:lnTo>
                          <a:pt x="39" y="5"/>
                        </a:lnTo>
                        <a:lnTo>
                          <a:pt x="38" y="12"/>
                        </a:lnTo>
                        <a:lnTo>
                          <a:pt x="33" y="23"/>
                        </a:lnTo>
                        <a:lnTo>
                          <a:pt x="29" y="35"/>
                        </a:lnTo>
                        <a:lnTo>
                          <a:pt x="22" y="46"/>
                        </a:lnTo>
                        <a:lnTo>
                          <a:pt x="15" y="58"/>
                        </a:lnTo>
                        <a:lnTo>
                          <a:pt x="7" y="66"/>
                        </a:lnTo>
                        <a:lnTo>
                          <a:pt x="0" y="72"/>
                        </a:lnTo>
                        <a:lnTo>
                          <a:pt x="2" y="66"/>
                        </a:lnTo>
                        <a:lnTo>
                          <a:pt x="7" y="57"/>
                        </a:lnTo>
                        <a:lnTo>
                          <a:pt x="13" y="45"/>
                        </a:lnTo>
                        <a:lnTo>
                          <a:pt x="18" y="32"/>
                        </a:lnTo>
                        <a:lnTo>
                          <a:pt x="25" y="20"/>
                        </a:lnTo>
                        <a:lnTo>
                          <a:pt x="31"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9" name="Freeform 144">
                    <a:extLst>
                      <a:ext uri="{FF2B5EF4-FFF2-40B4-BE49-F238E27FC236}">
                        <a16:creationId xmlns:a16="http://schemas.microsoft.com/office/drawing/2014/main" id="{F7E4B70D-D4B0-453D-B463-C51E7B03FC87}"/>
                      </a:ext>
                    </a:extLst>
                  </p:cNvPr>
                  <p:cNvSpPr>
                    <a:spLocks/>
                  </p:cNvSpPr>
                  <p:nvPr/>
                </p:nvSpPr>
                <p:spPr bwMode="auto">
                  <a:xfrm>
                    <a:off x="758" y="39"/>
                    <a:ext cx="16" cy="28"/>
                  </a:xfrm>
                  <a:custGeom>
                    <a:avLst/>
                    <a:gdLst>
                      <a:gd name="T0" fmla="*/ 16 w 33"/>
                      <a:gd name="T1" fmla="*/ 0 h 56"/>
                      <a:gd name="T2" fmla="*/ 16 w 33"/>
                      <a:gd name="T3" fmla="*/ 2 h 56"/>
                      <a:gd name="T4" fmla="*/ 16 w 33"/>
                      <a:gd name="T5" fmla="*/ 4 h 56"/>
                      <a:gd name="T6" fmla="*/ 15 w 33"/>
                      <a:gd name="T7" fmla="*/ 9 h 56"/>
                      <a:gd name="T8" fmla="*/ 12 w 33"/>
                      <a:gd name="T9" fmla="*/ 13 h 56"/>
                      <a:gd name="T10" fmla="*/ 9 w 33"/>
                      <a:gd name="T11" fmla="*/ 18 h 56"/>
                      <a:gd name="T12" fmla="*/ 6 w 33"/>
                      <a:gd name="T13" fmla="*/ 22 h 56"/>
                      <a:gd name="T14" fmla="*/ 3 w 33"/>
                      <a:gd name="T15" fmla="*/ 26 h 56"/>
                      <a:gd name="T16" fmla="*/ 0 w 33"/>
                      <a:gd name="T17" fmla="*/ 28 h 56"/>
                      <a:gd name="T18" fmla="*/ 4 w 33"/>
                      <a:gd name="T19" fmla="*/ 21 h 56"/>
                      <a:gd name="T20" fmla="*/ 9 w 33"/>
                      <a:gd name="T21" fmla="*/ 11 h 56"/>
                      <a:gd name="T22" fmla="*/ 13 w 33"/>
                      <a:gd name="T23" fmla="*/ 3 h 56"/>
                      <a:gd name="T24" fmla="*/ 16 w 33"/>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6">
                        <a:moveTo>
                          <a:pt x="33" y="0"/>
                        </a:moveTo>
                        <a:lnTo>
                          <a:pt x="33" y="3"/>
                        </a:lnTo>
                        <a:lnTo>
                          <a:pt x="32" y="8"/>
                        </a:lnTo>
                        <a:lnTo>
                          <a:pt x="30" y="17"/>
                        </a:lnTo>
                        <a:lnTo>
                          <a:pt x="25" y="25"/>
                        </a:lnTo>
                        <a:lnTo>
                          <a:pt x="19" y="35"/>
                        </a:lnTo>
                        <a:lnTo>
                          <a:pt x="13" y="43"/>
                        </a:lnTo>
                        <a:lnTo>
                          <a:pt x="6" y="51"/>
                        </a:lnTo>
                        <a:lnTo>
                          <a:pt x="0" y="56"/>
                        </a:lnTo>
                        <a:lnTo>
                          <a:pt x="8" y="42"/>
                        </a:lnTo>
                        <a:lnTo>
                          <a:pt x="18" y="22"/>
                        </a:lnTo>
                        <a:lnTo>
                          <a:pt x="27" y="6"/>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00" name="Freeform 145">
                    <a:extLst>
                      <a:ext uri="{FF2B5EF4-FFF2-40B4-BE49-F238E27FC236}">
                        <a16:creationId xmlns:a16="http://schemas.microsoft.com/office/drawing/2014/main" id="{50F27E47-08F3-4152-A722-789E2DFFE77E}"/>
                      </a:ext>
                    </a:extLst>
                  </p:cNvPr>
                  <p:cNvSpPr>
                    <a:spLocks/>
                  </p:cNvSpPr>
                  <p:nvPr/>
                </p:nvSpPr>
                <p:spPr bwMode="auto">
                  <a:xfrm>
                    <a:off x="760" y="65"/>
                    <a:ext cx="18" cy="24"/>
                  </a:xfrm>
                  <a:custGeom>
                    <a:avLst/>
                    <a:gdLst>
                      <a:gd name="T0" fmla="*/ 0 w 36"/>
                      <a:gd name="T1" fmla="*/ 0 h 49"/>
                      <a:gd name="T2" fmla="*/ 3 w 36"/>
                      <a:gd name="T3" fmla="*/ 2 h 49"/>
                      <a:gd name="T4" fmla="*/ 6 w 36"/>
                      <a:gd name="T5" fmla="*/ 5 h 49"/>
                      <a:gd name="T6" fmla="*/ 8 w 36"/>
                      <a:gd name="T7" fmla="*/ 9 h 49"/>
                      <a:gd name="T8" fmla="*/ 12 w 36"/>
                      <a:gd name="T9" fmla="*/ 13 h 49"/>
                      <a:gd name="T10" fmla="*/ 15 w 36"/>
                      <a:gd name="T11" fmla="*/ 17 h 49"/>
                      <a:gd name="T12" fmla="*/ 17 w 36"/>
                      <a:gd name="T13" fmla="*/ 20 h 49"/>
                      <a:gd name="T14" fmla="*/ 18 w 36"/>
                      <a:gd name="T15" fmla="*/ 22 h 49"/>
                      <a:gd name="T16" fmla="*/ 18 w 36"/>
                      <a:gd name="T17" fmla="*/ 24 h 49"/>
                      <a:gd name="T18" fmla="*/ 16 w 36"/>
                      <a:gd name="T19" fmla="*/ 24 h 49"/>
                      <a:gd name="T20" fmla="*/ 14 w 36"/>
                      <a:gd name="T21" fmla="*/ 22 h 49"/>
                      <a:gd name="T22" fmla="*/ 11 w 36"/>
                      <a:gd name="T23" fmla="*/ 18 h 49"/>
                      <a:gd name="T24" fmla="*/ 8 w 36"/>
                      <a:gd name="T25" fmla="*/ 14 h 49"/>
                      <a:gd name="T26" fmla="*/ 6 w 36"/>
                      <a:gd name="T27" fmla="*/ 9 h 49"/>
                      <a:gd name="T28" fmla="*/ 4 w 36"/>
                      <a:gd name="T29" fmla="*/ 5 h 49"/>
                      <a:gd name="T30" fmla="*/ 1 w 36"/>
                      <a:gd name="T31" fmla="*/ 2 h 49"/>
                      <a:gd name="T32" fmla="*/ 0 w 36"/>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49">
                        <a:moveTo>
                          <a:pt x="0" y="0"/>
                        </a:moveTo>
                        <a:lnTo>
                          <a:pt x="5" y="4"/>
                        </a:lnTo>
                        <a:lnTo>
                          <a:pt x="11" y="11"/>
                        </a:lnTo>
                        <a:lnTo>
                          <a:pt x="16" y="18"/>
                        </a:lnTo>
                        <a:lnTo>
                          <a:pt x="23" y="26"/>
                        </a:lnTo>
                        <a:lnTo>
                          <a:pt x="29" y="34"/>
                        </a:lnTo>
                        <a:lnTo>
                          <a:pt x="34" y="41"/>
                        </a:lnTo>
                        <a:lnTo>
                          <a:pt x="36" y="45"/>
                        </a:lnTo>
                        <a:lnTo>
                          <a:pt x="35" y="49"/>
                        </a:lnTo>
                        <a:lnTo>
                          <a:pt x="31" y="49"/>
                        </a:lnTo>
                        <a:lnTo>
                          <a:pt x="27" y="44"/>
                        </a:lnTo>
                        <a:lnTo>
                          <a:pt x="21" y="37"/>
                        </a:lnTo>
                        <a:lnTo>
                          <a:pt x="16" y="28"/>
                        </a:lnTo>
                        <a:lnTo>
                          <a:pt x="12" y="19"/>
                        </a:lnTo>
                        <a:lnTo>
                          <a:pt x="7" y="11"/>
                        </a:lnTo>
                        <a:lnTo>
                          <a:pt x="2"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01" name="Freeform 146">
                    <a:extLst>
                      <a:ext uri="{FF2B5EF4-FFF2-40B4-BE49-F238E27FC236}">
                        <a16:creationId xmlns:a16="http://schemas.microsoft.com/office/drawing/2014/main" id="{008DA818-C4E0-4B09-8A7F-EAFA2D30D862}"/>
                      </a:ext>
                    </a:extLst>
                  </p:cNvPr>
                  <p:cNvSpPr>
                    <a:spLocks/>
                  </p:cNvSpPr>
                  <p:nvPr/>
                </p:nvSpPr>
                <p:spPr bwMode="auto">
                  <a:xfrm>
                    <a:off x="130" y="435"/>
                    <a:ext cx="44" cy="114"/>
                  </a:xfrm>
                  <a:custGeom>
                    <a:avLst/>
                    <a:gdLst>
                      <a:gd name="T0" fmla="*/ 8 w 88"/>
                      <a:gd name="T1" fmla="*/ 0 h 229"/>
                      <a:gd name="T2" fmla="*/ 9 w 88"/>
                      <a:gd name="T3" fmla="*/ 0 h 229"/>
                      <a:gd name="T4" fmla="*/ 10 w 88"/>
                      <a:gd name="T5" fmla="*/ 1 h 229"/>
                      <a:gd name="T6" fmla="*/ 10 w 88"/>
                      <a:gd name="T7" fmla="*/ 2 h 229"/>
                      <a:gd name="T8" fmla="*/ 11 w 88"/>
                      <a:gd name="T9" fmla="*/ 3 h 229"/>
                      <a:gd name="T10" fmla="*/ 6 w 88"/>
                      <a:gd name="T11" fmla="*/ 21 h 229"/>
                      <a:gd name="T12" fmla="*/ 6 w 88"/>
                      <a:gd name="T13" fmla="*/ 38 h 229"/>
                      <a:gd name="T14" fmla="*/ 8 w 88"/>
                      <a:gd name="T15" fmla="*/ 54 h 229"/>
                      <a:gd name="T16" fmla="*/ 14 w 88"/>
                      <a:gd name="T17" fmla="*/ 68 h 229"/>
                      <a:gd name="T18" fmla="*/ 21 w 88"/>
                      <a:gd name="T19" fmla="*/ 82 h 229"/>
                      <a:gd name="T20" fmla="*/ 29 w 88"/>
                      <a:gd name="T21" fmla="*/ 94 h 229"/>
                      <a:gd name="T22" fmla="*/ 37 w 88"/>
                      <a:gd name="T23" fmla="*/ 105 h 229"/>
                      <a:gd name="T24" fmla="*/ 44 w 88"/>
                      <a:gd name="T25" fmla="*/ 114 h 229"/>
                      <a:gd name="T26" fmla="*/ 36 w 88"/>
                      <a:gd name="T27" fmla="*/ 109 h 229"/>
                      <a:gd name="T28" fmla="*/ 26 w 88"/>
                      <a:gd name="T29" fmla="*/ 99 h 229"/>
                      <a:gd name="T30" fmla="*/ 17 w 88"/>
                      <a:gd name="T31" fmla="*/ 85 h 229"/>
                      <a:gd name="T32" fmla="*/ 9 w 88"/>
                      <a:gd name="T33" fmla="*/ 68 h 229"/>
                      <a:gd name="T34" fmla="*/ 3 w 88"/>
                      <a:gd name="T35" fmla="*/ 50 h 229"/>
                      <a:gd name="T36" fmla="*/ 0 w 88"/>
                      <a:gd name="T37" fmla="*/ 32 h 229"/>
                      <a:gd name="T38" fmla="*/ 2 w 88"/>
                      <a:gd name="T39" fmla="*/ 14 h 229"/>
                      <a:gd name="T40" fmla="*/ 8 w 88"/>
                      <a:gd name="T41" fmla="*/ 0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8" h="229">
                        <a:moveTo>
                          <a:pt x="16" y="0"/>
                        </a:moveTo>
                        <a:lnTo>
                          <a:pt x="18" y="0"/>
                        </a:lnTo>
                        <a:lnTo>
                          <a:pt x="19" y="3"/>
                        </a:lnTo>
                        <a:lnTo>
                          <a:pt x="20" y="5"/>
                        </a:lnTo>
                        <a:lnTo>
                          <a:pt x="21" y="6"/>
                        </a:lnTo>
                        <a:lnTo>
                          <a:pt x="12" y="42"/>
                        </a:lnTo>
                        <a:lnTo>
                          <a:pt x="11" y="76"/>
                        </a:lnTo>
                        <a:lnTo>
                          <a:pt x="16" y="109"/>
                        </a:lnTo>
                        <a:lnTo>
                          <a:pt x="28" y="137"/>
                        </a:lnTo>
                        <a:lnTo>
                          <a:pt x="42" y="165"/>
                        </a:lnTo>
                        <a:lnTo>
                          <a:pt x="58" y="189"/>
                        </a:lnTo>
                        <a:lnTo>
                          <a:pt x="74" y="211"/>
                        </a:lnTo>
                        <a:lnTo>
                          <a:pt x="88" y="229"/>
                        </a:lnTo>
                        <a:lnTo>
                          <a:pt x="71" y="219"/>
                        </a:lnTo>
                        <a:lnTo>
                          <a:pt x="52" y="199"/>
                        </a:lnTo>
                        <a:lnTo>
                          <a:pt x="34" y="171"/>
                        </a:lnTo>
                        <a:lnTo>
                          <a:pt x="18" y="136"/>
                        </a:lnTo>
                        <a:lnTo>
                          <a:pt x="6" y="101"/>
                        </a:lnTo>
                        <a:lnTo>
                          <a:pt x="0" y="64"/>
                        </a:lnTo>
                        <a:lnTo>
                          <a:pt x="4" y="2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02" name="Freeform 147">
                    <a:extLst>
                      <a:ext uri="{FF2B5EF4-FFF2-40B4-BE49-F238E27FC236}">
                        <a16:creationId xmlns:a16="http://schemas.microsoft.com/office/drawing/2014/main" id="{6C6AA8E4-E5D6-4010-A614-507E968C42CE}"/>
                      </a:ext>
                    </a:extLst>
                  </p:cNvPr>
                  <p:cNvSpPr>
                    <a:spLocks/>
                  </p:cNvSpPr>
                  <p:nvPr/>
                </p:nvSpPr>
                <p:spPr bwMode="auto">
                  <a:xfrm>
                    <a:off x="151" y="523"/>
                    <a:ext cx="38" cy="8"/>
                  </a:xfrm>
                  <a:custGeom>
                    <a:avLst/>
                    <a:gdLst>
                      <a:gd name="T0" fmla="*/ 38 w 76"/>
                      <a:gd name="T1" fmla="*/ 7 h 16"/>
                      <a:gd name="T2" fmla="*/ 37 w 76"/>
                      <a:gd name="T3" fmla="*/ 8 h 16"/>
                      <a:gd name="T4" fmla="*/ 34 w 76"/>
                      <a:gd name="T5" fmla="*/ 8 h 16"/>
                      <a:gd name="T6" fmla="*/ 29 w 76"/>
                      <a:gd name="T7" fmla="*/ 8 h 16"/>
                      <a:gd name="T8" fmla="*/ 23 w 76"/>
                      <a:gd name="T9" fmla="*/ 8 h 16"/>
                      <a:gd name="T10" fmla="*/ 16 w 76"/>
                      <a:gd name="T11" fmla="*/ 7 h 16"/>
                      <a:gd name="T12" fmla="*/ 10 w 76"/>
                      <a:gd name="T13" fmla="*/ 5 h 16"/>
                      <a:gd name="T14" fmla="*/ 5 w 76"/>
                      <a:gd name="T15" fmla="*/ 3 h 16"/>
                      <a:gd name="T16" fmla="*/ 0 w 76"/>
                      <a:gd name="T17" fmla="*/ 0 h 16"/>
                      <a:gd name="T18" fmla="*/ 4 w 76"/>
                      <a:gd name="T19" fmla="*/ 1 h 16"/>
                      <a:gd name="T20" fmla="*/ 10 w 76"/>
                      <a:gd name="T21" fmla="*/ 2 h 16"/>
                      <a:gd name="T22" fmla="*/ 16 w 76"/>
                      <a:gd name="T23" fmla="*/ 2 h 16"/>
                      <a:gd name="T24" fmla="*/ 23 w 76"/>
                      <a:gd name="T25" fmla="*/ 4 h 16"/>
                      <a:gd name="T26" fmla="*/ 28 w 76"/>
                      <a:gd name="T27" fmla="*/ 4 h 16"/>
                      <a:gd name="T28" fmla="*/ 34 w 76"/>
                      <a:gd name="T29" fmla="*/ 5 h 16"/>
                      <a:gd name="T30" fmla="*/ 37 w 76"/>
                      <a:gd name="T31" fmla="*/ 6 h 16"/>
                      <a:gd name="T32" fmla="*/ 38 w 76"/>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16">
                        <a:moveTo>
                          <a:pt x="76" y="14"/>
                        </a:moveTo>
                        <a:lnTo>
                          <a:pt x="74" y="15"/>
                        </a:lnTo>
                        <a:lnTo>
                          <a:pt x="67" y="16"/>
                        </a:lnTo>
                        <a:lnTo>
                          <a:pt x="57" y="16"/>
                        </a:lnTo>
                        <a:lnTo>
                          <a:pt x="45" y="15"/>
                        </a:lnTo>
                        <a:lnTo>
                          <a:pt x="32" y="14"/>
                        </a:lnTo>
                        <a:lnTo>
                          <a:pt x="19" y="10"/>
                        </a:lnTo>
                        <a:lnTo>
                          <a:pt x="9" y="6"/>
                        </a:lnTo>
                        <a:lnTo>
                          <a:pt x="0" y="0"/>
                        </a:lnTo>
                        <a:lnTo>
                          <a:pt x="8" y="1"/>
                        </a:lnTo>
                        <a:lnTo>
                          <a:pt x="19" y="3"/>
                        </a:lnTo>
                        <a:lnTo>
                          <a:pt x="32" y="4"/>
                        </a:lnTo>
                        <a:lnTo>
                          <a:pt x="45" y="7"/>
                        </a:lnTo>
                        <a:lnTo>
                          <a:pt x="56" y="8"/>
                        </a:lnTo>
                        <a:lnTo>
                          <a:pt x="67" y="10"/>
                        </a:lnTo>
                        <a:lnTo>
                          <a:pt x="74" y="11"/>
                        </a:lnTo>
                        <a:lnTo>
                          <a:pt x="76"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03" name="Freeform 148">
                    <a:extLst>
                      <a:ext uri="{FF2B5EF4-FFF2-40B4-BE49-F238E27FC236}">
                        <a16:creationId xmlns:a16="http://schemas.microsoft.com/office/drawing/2014/main" id="{57BA6BF6-D927-45C5-B58E-9361CAB4A0A9}"/>
                      </a:ext>
                    </a:extLst>
                  </p:cNvPr>
                  <p:cNvSpPr>
                    <a:spLocks/>
                  </p:cNvSpPr>
                  <p:nvPr/>
                </p:nvSpPr>
                <p:spPr bwMode="auto">
                  <a:xfrm>
                    <a:off x="145" y="513"/>
                    <a:ext cx="46" cy="12"/>
                  </a:xfrm>
                  <a:custGeom>
                    <a:avLst/>
                    <a:gdLst>
                      <a:gd name="T0" fmla="*/ 46 w 91"/>
                      <a:gd name="T1" fmla="*/ 10 h 23"/>
                      <a:gd name="T2" fmla="*/ 44 w 91"/>
                      <a:gd name="T3" fmla="*/ 11 h 23"/>
                      <a:gd name="T4" fmla="*/ 40 w 91"/>
                      <a:gd name="T5" fmla="*/ 12 h 23"/>
                      <a:gd name="T6" fmla="*/ 34 w 91"/>
                      <a:gd name="T7" fmla="*/ 11 h 23"/>
                      <a:gd name="T8" fmla="*/ 27 w 91"/>
                      <a:gd name="T9" fmla="*/ 10 h 23"/>
                      <a:gd name="T10" fmla="*/ 19 w 91"/>
                      <a:gd name="T11" fmla="*/ 8 h 23"/>
                      <a:gd name="T12" fmla="*/ 12 w 91"/>
                      <a:gd name="T13" fmla="*/ 6 h 23"/>
                      <a:gd name="T14" fmla="*/ 6 w 91"/>
                      <a:gd name="T15" fmla="*/ 4 h 23"/>
                      <a:gd name="T16" fmla="*/ 0 w 91"/>
                      <a:gd name="T17" fmla="*/ 0 h 23"/>
                      <a:gd name="T18" fmla="*/ 4 w 91"/>
                      <a:gd name="T19" fmla="*/ 1 h 23"/>
                      <a:gd name="T20" fmla="*/ 10 w 91"/>
                      <a:gd name="T21" fmla="*/ 2 h 23"/>
                      <a:gd name="T22" fmla="*/ 17 w 91"/>
                      <a:gd name="T23" fmla="*/ 3 h 23"/>
                      <a:gd name="T24" fmla="*/ 25 w 91"/>
                      <a:gd name="T25" fmla="*/ 4 h 23"/>
                      <a:gd name="T26" fmla="*/ 33 w 91"/>
                      <a:gd name="T27" fmla="*/ 6 h 23"/>
                      <a:gd name="T28" fmla="*/ 40 w 91"/>
                      <a:gd name="T29" fmla="*/ 7 h 23"/>
                      <a:gd name="T30" fmla="*/ 44 w 91"/>
                      <a:gd name="T31" fmla="*/ 8 h 23"/>
                      <a:gd name="T32" fmla="*/ 46 w 91"/>
                      <a:gd name="T33" fmla="*/ 1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23">
                        <a:moveTo>
                          <a:pt x="91" y="20"/>
                        </a:moveTo>
                        <a:lnTo>
                          <a:pt x="88" y="22"/>
                        </a:lnTo>
                        <a:lnTo>
                          <a:pt x="80" y="23"/>
                        </a:lnTo>
                        <a:lnTo>
                          <a:pt x="67" y="22"/>
                        </a:lnTo>
                        <a:lnTo>
                          <a:pt x="53" y="20"/>
                        </a:lnTo>
                        <a:lnTo>
                          <a:pt x="38" y="16"/>
                        </a:lnTo>
                        <a:lnTo>
                          <a:pt x="23" y="12"/>
                        </a:lnTo>
                        <a:lnTo>
                          <a:pt x="11" y="7"/>
                        </a:lnTo>
                        <a:lnTo>
                          <a:pt x="0" y="0"/>
                        </a:lnTo>
                        <a:lnTo>
                          <a:pt x="7" y="2"/>
                        </a:lnTo>
                        <a:lnTo>
                          <a:pt x="20" y="4"/>
                        </a:lnTo>
                        <a:lnTo>
                          <a:pt x="34" y="6"/>
                        </a:lnTo>
                        <a:lnTo>
                          <a:pt x="50" y="8"/>
                        </a:lnTo>
                        <a:lnTo>
                          <a:pt x="66" y="12"/>
                        </a:lnTo>
                        <a:lnTo>
                          <a:pt x="79" y="14"/>
                        </a:lnTo>
                        <a:lnTo>
                          <a:pt x="88" y="16"/>
                        </a:lnTo>
                        <a:lnTo>
                          <a:pt x="9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04" name="Freeform 149">
                    <a:extLst>
                      <a:ext uri="{FF2B5EF4-FFF2-40B4-BE49-F238E27FC236}">
                        <a16:creationId xmlns:a16="http://schemas.microsoft.com/office/drawing/2014/main" id="{95B78F78-979E-4822-80A8-C039EC3D4507}"/>
                      </a:ext>
                    </a:extLst>
                  </p:cNvPr>
                  <p:cNvSpPr>
                    <a:spLocks/>
                  </p:cNvSpPr>
                  <p:nvPr/>
                </p:nvSpPr>
                <p:spPr bwMode="auto">
                  <a:xfrm>
                    <a:off x="137" y="497"/>
                    <a:ext cx="48" cy="9"/>
                  </a:xfrm>
                  <a:custGeom>
                    <a:avLst/>
                    <a:gdLst>
                      <a:gd name="T0" fmla="*/ 48 w 96"/>
                      <a:gd name="T1" fmla="*/ 6 h 17"/>
                      <a:gd name="T2" fmla="*/ 46 w 96"/>
                      <a:gd name="T3" fmla="*/ 8 h 17"/>
                      <a:gd name="T4" fmla="*/ 41 w 96"/>
                      <a:gd name="T5" fmla="*/ 9 h 17"/>
                      <a:gd name="T6" fmla="*/ 35 w 96"/>
                      <a:gd name="T7" fmla="*/ 9 h 17"/>
                      <a:gd name="T8" fmla="*/ 27 w 96"/>
                      <a:gd name="T9" fmla="*/ 8 h 17"/>
                      <a:gd name="T10" fmla="*/ 19 w 96"/>
                      <a:gd name="T11" fmla="*/ 7 h 17"/>
                      <a:gd name="T12" fmla="*/ 11 w 96"/>
                      <a:gd name="T13" fmla="*/ 5 h 17"/>
                      <a:gd name="T14" fmla="*/ 5 w 96"/>
                      <a:gd name="T15" fmla="*/ 3 h 17"/>
                      <a:gd name="T16" fmla="*/ 0 w 96"/>
                      <a:gd name="T17" fmla="*/ 0 h 17"/>
                      <a:gd name="T18" fmla="*/ 4 w 96"/>
                      <a:gd name="T19" fmla="*/ 1 h 17"/>
                      <a:gd name="T20" fmla="*/ 10 w 96"/>
                      <a:gd name="T21" fmla="*/ 1 h 17"/>
                      <a:gd name="T22" fmla="*/ 18 w 96"/>
                      <a:gd name="T23" fmla="*/ 2 h 17"/>
                      <a:gd name="T24" fmla="*/ 26 w 96"/>
                      <a:gd name="T25" fmla="*/ 2 h 17"/>
                      <a:gd name="T26" fmla="*/ 34 w 96"/>
                      <a:gd name="T27" fmla="*/ 4 h 17"/>
                      <a:gd name="T28" fmla="*/ 41 w 96"/>
                      <a:gd name="T29" fmla="*/ 4 h 17"/>
                      <a:gd name="T30" fmla="*/ 46 w 96"/>
                      <a:gd name="T31" fmla="*/ 5 h 17"/>
                      <a:gd name="T32" fmla="*/ 48 w 96"/>
                      <a:gd name="T33" fmla="*/ 6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17">
                        <a:moveTo>
                          <a:pt x="96" y="12"/>
                        </a:moveTo>
                        <a:lnTo>
                          <a:pt x="91" y="15"/>
                        </a:lnTo>
                        <a:lnTo>
                          <a:pt x="82" y="17"/>
                        </a:lnTo>
                        <a:lnTo>
                          <a:pt x="69" y="17"/>
                        </a:lnTo>
                        <a:lnTo>
                          <a:pt x="53" y="16"/>
                        </a:lnTo>
                        <a:lnTo>
                          <a:pt x="37" y="14"/>
                        </a:lnTo>
                        <a:lnTo>
                          <a:pt x="22" y="10"/>
                        </a:lnTo>
                        <a:lnTo>
                          <a:pt x="9" y="6"/>
                        </a:lnTo>
                        <a:lnTo>
                          <a:pt x="0" y="0"/>
                        </a:lnTo>
                        <a:lnTo>
                          <a:pt x="7" y="1"/>
                        </a:lnTo>
                        <a:lnTo>
                          <a:pt x="20" y="1"/>
                        </a:lnTo>
                        <a:lnTo>
                          <a:pt x="35" y="3"/>
                        </a:lnTo>
                        <a:lnTo>
                          <a:pt x="52" y="4"/>
                        </a:lnTo>
                        <a:lnTo>
                          <a:pt x="68" y="7"/>
                        </a:lnTo>
                        <a:lnTo>
                          <a:pt x="82" y="8"/>
                        </a:lnTo>
                        <a:lnTo>
                          <a:pt x="92" y="10"/>
                        </a:lnTo>
                        <a:lnTo>
                          <a:pt x="9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05" name="Freeform 150">
                    <a:extLst>
                      <a:ext uri="{FF2B5EF4-FFF2-40B4-BE49-F238E27FC236}">
                        <a16:creationId xmlns:a16="http://schemas.microsoft.com/office/drawing/2014/main" id="{9EC9ACB1-C5A3-4F3F-A349-E344B6565718}"/>
                      </a:ext>
                    </a:extLst>
                  </p:cNvPr>
                  <p:cNvSpPr>
                    <a:spLocks/>
                  </p:cNvSpPr>
                  <p:nvPr/>
                </p:nvSpPr>
                <p:spPr bwMode="auto">
                  <a:xfrm>
                    <a:off x="135" y="487"/>
                    <a:ext cx="42" cy="6"/>
                  </a:xfrm>
                  <a:custGeom>
                    <a:avLst/>
                    <a:gdLst>
                      <a:gd name="T0" fmla="*/ 42 w 85"/>
                      <a:gd name="T1" fmla="*/ 5 h 13"/>
                      <a:gd name="T2" fmla="*/ 41 w 85"/>
                      <a:gd name="T3" fmla="*/ 6 h 13"/>
                      <a:gd name="T4" fmla="*/ 36 w 85"/>
                      <a:gd name="T5" fmla="*/ 6 h 13"/>
                      <a:gd name="T6" fmla="*/ 31 w 85"/>
                      <a:gd name="T7" fmla="*/ 6 h 13"/>
                      <a:gd name="T8" fmla="*/ 23 w 85"/>
                      <a:gd name="T9" fmla="*/ 6 h 13"/>
                      <a:gd name="T10" fmla="*/ 16 w 85"/>
                      <a:gd name="T11" fmla="*/ 5 h 13"/>
                      <a:gd name="T12" fmla="*/ 9 w 85"/>
                      <a:gd name="T13" fmla="*/ 4 h 13"/>
                      <a:gd name="T14" fmla="*/ 3 w 85"/>
                      <a:gd name="T15" fmla="*/ 2 h 13"/>
                      <a:gd name="T16" fmla="*/ 0 w 85"/>
                      <a:gd name="T17" fmla="*/ 0 h 13"/>
                      <a:gd name="T18" fmla="*/ 4 w 85"/>
                      <a:gd name="T19" fmla="*/ 0 h 13"/>
                      <a:gd name="T20" fmla="*/ 10 w 85"/>
                      <a:gd name="T21" fmla="*/ 0 h 13"/>
                      <a:gd name="T22" fmla="*/ 17 w 85"/>
                      <a:gd name="T23" fmla="*/ 0 h 13"/>
                      <a:gd name="T24" fmla="*/ 24 w 85"/>
                      <a:gd name="T25" fmla="*/ 1 h 13"/>
                      <a:gd name="T26" fmla="*/ 31 w 85"/>
                      <a:gd name="T27" fmla="*/ 2 h 13"/>
                      <a:gd name="T28" fmla="*/ 37 w 85"/>
                      <a:gd name="T29" fmla="*/ 2 h 13"/>
                      <a:gd name="T30" fmla="*/ 41 w 85"/>
                      <a:gd name="T31" fmla="*/ 3 h 13"/>
                      <a:gd name="T32" fmla="*/ 42 w 85"/>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13">
                        <a:moveTo>
                          <a:pt x="85" y="10"/>
                        </a:moveTo>
                        <a:lnTo>
                          <a:pt x="82" y="12"/>
                        </a:lnTo>
                        <a:lnTo>
                          <a:pt x="73" y="13"/>
                        </a:lnTo>
                        <a:lnTo>
                          <a:pt x="62" y="13"/>
                        </a:lnTo>
                        <a:lnTo>
                          <a:pt x="47" y="12"/>
                        </a:lnTo>
                        <a:lnTo>
                          <a:pt x="32" y="10"/>
                        </a:lnTo>
                        <a:lnTo>
                          <a:pt x="18" y="8"/>
                        </a:lnTo>
                        <a:lnTo>
                          <a:pt x="7" y="5"/>
                        </a:lnTo>
                        <a:lnTo>
                          <a:pt x="0" y="0"/>
                        </a:lnTo>
                        <a:lnTo>
                          <a:pt x="9" y="1"/>
                        </a:lnTo>
                        <a:lnTo>
                          <a:pt x="20" y="1"/>
                        </a:lnTo>
                        <a:lnTo>
                          <a:pt x="34" y="1"/>
                        </a:lnTo>
                        <a:lnTo>
                          <a:pt x="48" y="2"/>
                        </a:lnTo>
                        <a:lnTo>
                          <a:pt x="63" y="4"/>
                        </a:lnTo>
                        <a:lnTo>
                          <a:pt x="74" y="5"/>
                        </a:lnTo>
                        <a:lnTo>
                          <a:pt x="82" y="7"/>
                        </a:lnTo>
                        <a:lnTo>
                          <a:pt x="85"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06" name="Freeform 151">
                    <a:extLst>
                      <a:ext uri="{FF2B5EF4-FFF2-40B4-BE49-F238E27FC236}">
                        <a16:creationId xmlns:a16="http://schemas.microsoft.com/office/drawing/2014/main" id="{24B87E54-94CE-40B0-90F0-A44C94CBC379}"/>
                      </a:ext>
                    </a:extLst>
                  </p:cNvPr>
                  <p:cNvSpPr>
                    <a:spLocks/>
                  </p:cNvSpPr>
                  <p:nvPr/>
                </p:nvSpPr>
                <p:spPr bwMode="auto">
                  <a:xfrm>
                    <a:off x="131" y="468"/>
                    <a:ext cx="37" cy="5"/>
                  </a:xfrm>
                  <a:custGeom>
                    <a:avLst/>
                    <a:gdLst>
                      <a:gd name="T0" fmla="*/ 37 w 72"/>
                      <a:gd name="T1" fmla="*/ 1 h 12"/>
                      <a:gd name="T2" fmla="*/ 36 w 72"/>
                      <a:gd name="T3" fmla="*/ 3 h 12"/>
                      <a:gd name="T4" fmla="*/ 32 w 72"/>
                      <a:gd name="T5" fmla="*/ 4 h 12"/>
                      <a:gd name="T6" fmla="*/ 28 w 72"/>
                      <a:gd name="T7" fmla="*/ 4 h 12"/>
                      <a:gd name="T8" fmla="*/ 22 w 72"/>
                      <a:gd name="T9" fmla="*/ 5 h 12"/>
                      <a:gd name="T10" fmla="*/ 16 w 72"/>
                      <a:gd name="T11" fmla="*/ 5 h 12"/>
                      <a:gd name="T12" fmla="*/ 10 w 72"/>
                      <a:gd name="T13" fmla="*/ 4 h 12"/>
                      <a:gd name="T14" fmla="*/ 5 w 72"/>
                      <a:gd name="T15" fmla="*/ 3 h 12"/>
                      <a:gd name="T16" fmla="*/ 0 w 72"/>
                      <a:gd name="T17" fmla="*/ 0 h 12"/>
                      <a:gd name="T18" fmla="*/ 3 w 72"/>
                      <a:gd name="T19" fmla="*/ 0 h 12"/>
                      <a:gd name="T20" fmla="*/ 9 w 72"/>
                      <a:gd name="T21" fmla="*/ 0 h 12"/>
                      <a:gd name="T22" fmla="*/ 15 w 72"/>
                      <a:gd name="T23" fmla="*/ 0 h 12"/>
                      <a:gd name="T24" fmla="*/ 21 w 72"/>
                      <a:gd name="T25" fmla="*/ 0 h 12"/>
                      <a:gd name="T26" fmla="*/ 27 w 72"/>
                      <a:gd name="T27" fmla="*/ 0 h 12"/>
                      <a:gd name="T28" fmla="*/ 32 w 72"/>
                      <a:gd name="T29" fmla="*/ 0 h 12"/>
                      <a:gd name="T30" fmla="*/ 36 w 72"/>
                      <a:gd name="T31" fmla="*/ 0 h 12"/>
                      <a:gd name="T32" fmla="*/ 37 w 7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12">
                        <a:moveTo>
                          <a:pt x="72" y="3"/>
                        </a:moveTo>
                        <a:lnTo>
                          <a:pt x="70" y="6"/>
                        </a:lnTo>
                        <a:lnTo>
                          <a:pt x="63" y="9"/>
                        </a:lnTo>
                        <a:lnTo>
                          <a:pt x="54" y="10"/>
                        </a:lnTo>
                        <a:lnTo>
                          <a:pt x="43" y="12"/>
                        </a:lnTo>
                        <a:lnTo>
                          <a:pt x="31" y="12"/>
                        </a:lnTo>
                        <a:lnTo>
                          <a:pt x="19" y="9"/>
                        </a:lnTo>
                        <a:lnTo>
                          <a:pt x="9" y="6"/>
                        </a:lnTo>
                        <a:lnTo>
                          <a:pt x="0" y="1"/>
                        </a:lnTo>
                        <a:lnTo>
                          <a:pt x="6" y="1"/>
                        </a:lnTo>
                        <a:lnTo>
                          <a:pt x="17" y="1"/>
                        </a:lnTo>
                        <a:lnTo>
                          <a:pt x="30" y="1"/>
                        </a:lnTo>
                        <a:lnTo>
                          <a:pt x="41" y="0"/>
                        </a:lnTo>
                        <a:lnTo>
                          <a:pt x="53" y="0"/>
                        </a:lnTo>
                        <a:lnTo>
                          <a:pt x="63" y="0"/>
                        </a:lnTo>
                        <a:lnTo>
                          <a:pt x="70" y="1"/>
                        </a:lnTo>
                        <a:lnTo>
                          <a:pt x="7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07" name="Freeform 152">
                    <a:extLst>
                      <a:ext uri="{FF2B5EF4-FFF2-40B4-BE49-F238E27FC236}">
                        <a16:creationId xmlns:a16="http://schemas.microsoft.com/office/drawing/2014/main" id="{BAA1073E-3B3F-4E5A-BBD9-A0C0BAD1A240}"/>
                      </a:ext>
                    </a:extLst>
                  </p:cNvPr>
                  <p:cNvSpPr>
                    <a:spLocks/>
                  </p:cNvSpPr>
                  <p:nvPr/>
                </p:nvSpPr>
                <p:spPr bwMode="auto">
                  <a:xfrm>
                    <a:off x="136" y="438"/>
                    <a:ext cx="17" cy="6"/>
                  </a:xfrm>
                  <a:custGeom>
                    <a:avLst/>
                    <a:gdLst>
                      <a:gd name="T0" fmla="*/ 17 w 34"/>
                      <a:gd name="T1" fmla="*/ 1 h 14"/>
                      <a:gd name="T2" fmla="*/ 17 w 34"/>
                      <a:gd name="T3" fmla="*/ 2 h 14"/>
                      <a:gd name="T4" fmla="*/ 15 w 34"/>
                      <a:gd name="T5" fmla="*/ 3 h 14"/>
                      <a:gd name="T6" fmla="*/ 13 w 34"/>
                      <a:gd name="T7" fmla="*/ 4 h 14"/>
                      <a:gd name="T8" fmla="*/ 10 w 34"/>
                      <a:gd name="T9" fmla="*/ 5 h 14"/>
                      <a:gd name="T10" fmla="*/ 7 w 34"/>
                      <a:gd name="T11" fmla="*/ 6 h 14"/>
                      <a:gd name="T12" fmla="*/ 4 w 34"/>
                      <a:gd name="T13" fmla="*/ 6 h 14"/>
                      <a:gd name="T14" fmla="*/ 2 w 34"/>
                      <a:gd name="T15" fmla="*/ 6 h 14"/>
                      <a:gd name="T16" fmla="*/ 0 w 34"/>
                      <a:gd name="T17" fmla="*/ 4 h 14"/>
                      <a:gd name="T18" fmla="*/ 2 w 34"/>
                      <a:gd name="T19" fmla="*/ 5 h 14"/>
                      <a:gd name="T20" fmla="*/ 5 w 34"/>
                      <a:gd name="T21" fmla="*/ 4 h 14"/>
                      <a:gd name="T22" fmla="*/ 8 w 34"/>
                      <a:gd name="T23" fmla="*/ 3 h 14"/>
                      <a:gd name="T24" fmla="*/ 11 w 34"/>
                      <a:gd name="T25" fmla="*/ 2 h 14"/>
                      <a:gd name="T26" fmla="*/ 13 w 34"/>
                      <a:gd name="T27" fmla="*/ 1 h 14"/>
                      <a:gd name="T28" fmla="*/ 16 w 34"/>
                      <a:gd name="T29" fmla="*/ 0 h 14"/>
                      <a:gd name="T30" fmla="*/ 17 w 34"/>
                      <a:gd name="T31" fmla="*/ 0 h 14"/>
                      <a:gd name="T32" fmla="*/ 17 w 3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4">
                        <a:moveTo>
                          <a:pt x="34" y="2"/>
                        </a:moveTo>
                        <a:lnTo>
                          <a:pt x="33" y="5"/>
                        </a:lnTo>
                        <a:lnTo>
                          <a:pt x="30" y="7"/>
                        </a:lnTo>
                        <a:lnTo>
                          <a:pt x="25" y="9"/>
                        </a:lnTo>
                        <a:lnTo>
                          <a:pt x="19" y="12"/>
                        </a:lnTo>
                        <a:lnTo>
                          <a:pt x="14" y="14"/>
                        </a:lnTo>
                        <a:lnTo>
                          <a:pt x="8" y="14"/>
                        </a:lnTo>
                        <a:lnTo>
                          <a:pt x="3" y="13"/>
                        </a:lnTo>
                        <a:lnTo>
                          <a:pt x="0" y="10"/>
                        </a:lnTo>
                        <a:lnTo>
                          <a:pt x="4" y="12"/>
                        </a:lnTo>
                        <a:lnTo>
                          <a:pt x="10" y="10"/>
                        </a:lnTo>
                        <a:lnTo>
                          <a:pt x="16" y="8"/>
                        </a:lnTo>
                        <a:lnTo>
                          <a:pt x="22" y="5"/>
                        </a:lnTo>
                        <a:lnTo>
                          <a:pt x="26" y="2"/>
                        </a:lnTo>
                        <a:lnTo>
                          <a:pt x="31" y="0"/>
                        </a:lnTo>
                        <a:lnTo>
                          <a:pt x="33" y="0"/>
                        </a:lnTo>
                        <a:lnTo>
                          <a:pt x="34"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08" name="Freeform 153">
                    <a:extLst>
                      <a:ext uri="{FF2B5EF4-FFF2-40B4-BE49-F238E27FC236}">
                        <a16:creationId xmlns:a16="http://schemas.microsoft.com/office/drawing/2014/main" id="{5FEE2AEC-B7A2-4947-9285-A3E7B38EB241}"/>
                      </a:ext>
                    </a:extLst>
                  </p:cNvPr>
                  <p:cNvSpPr>
                    <a:spLocks/>
                  </p:cNvSpPr>
                  <p:nvPr/>
                </p:nvSpPr>
                <p:spPr bwMode="auto">
                  <a:xfrm>
                    <a:off x="160" y="534"/>
                    <a:ext cx="32" cy="8"/>
                  </a:xfrm>
                  <a:custGeom>
                    <a:avLst/>
                    <a:gdLst>
                      <a:gd name="T0" fmla="*/ 32 w 65"/>
                      <a:gd name="T1" fmla="*/ 7 h 16"/>
                      <a:gd name="T2" fmla="*/ 31 w 65"/>
                      <a:gd name="T3" fmla="*/ 8 h 16"/>
                      <a:gd name="T4" fmla="*/ 29 w 65"/>
                      <a:gd name="T5" fmla="*/ 8 h 16"/>
                      <a:gd name="T6" fmla="*/ 25 w 65"/>
                      <a:gd name="T7" fmla="*/ 8 h 16"/>
                      <a:gd name="T8" fmla="*/ 19 w 65"/>
                      <a:gd name="T9" fmla="*/ 8 h 16"/>
                      <a:gd name="T10" fmla="*/ 14 w 65"/>
                      <a:gd name="T11" fmla="*/ 7 h 16"/>
                      <a:gd name="T12" fmla="*/ 9 w 65"/>
                      <a:gd name="T13" fmla="*/ 5 h 16"/>
                      <a:gd name="T14" fmla="*/ 4 w 65"/>
                      <a:gd name="T15" fmla="*/ 3 h 16"/>
                      <a:gd name="T16" fmla="*/ 0 w 65"/>
                      <a:gd name="T17" fmla="*/ 0 h 16"/>
                      <a:gd name="T18" fmla="*/ 4 w 65"/>
                      <a:gd name="T19" fmla="*/ 1 h 16"/>
                      <a:gd name="T20" fmla="*/ 8 w 65"/>
                      <a:gd name="T21" fmla="*/ 2 h 16"/>
                      <a:gd name="T22" fmla="*/ 14 w 65"/>
                      <a:gd name="T23" fmla="*/ 3 h 16"/>
                      <a:gd name="T24" fmla="*/ 19 w 65"/>
                      <a:gd name="T25" fmla="*/ 4 h 16"/>
                      <a:gd name="T26" fmla="*/ 24 w 65"/>
                      <a:gd name="T27" fmla="*/ 4 h 16"/>
                      <a:gd name="T28" fmla="*/ 28 w 65"/>
                      <a:gd name="T29" fmla="*/ 5 h 16"/>
                      <a:gd name="T30" fmla="*/ 31 w 65"/>
                      <a:gd name="T31" fmla="*/ 6 h 16"/>
                      <a:gd name="T32" fmla="*/ 32 w 65"/>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6">
                        <a:moveTo>
                          <a:pt x="65" y="14"/>
                        </a:moveTo>
                        <a:lnTo>
                          <a:pt x="62" y="15"/>
                        </a:lnTo>
                        <a:lnTo>
                          <a:pt x="58" y="16"/>
                        </a:lnTo>
                        <a:lnTo>
                          <a:pt x="50" y="16"/>
                        </a:lnTo>
                        <a:lnTo>
                          <a:pt x="39" y="15"/>
                        </a:lnTo>
                        <a:lnTo>
                          <a:pt x="29" y="14"/>
                        </a:lnTo>
                        <a:lnTo>
                          <a:pt x="19" y="10"/>
                        </a:lnTo>
                        <a:lnTo>
                          <a:pt x="8" y="6"/>
                        </a:lnTo>
                        <a:lnTo>
                          <a:pt x="0" y="0"/>
                        </a:lnTo>
                        <a:lnTo>
                          <a:pt x="8" y="2"/>
                        </a:lnTo>
                        <a:lnTo>
                          <a:pt x="17" y="3"/>
                        </a:lnTo>
                        <a:lnTo>
                          <a:pt x="28" y="6"/>
                        </a:lnTo>
                        <a:lnTo>
                          <a:pt x="39" y="7"/>
                        </a:lnTo>
                        <a:lnTo>
                          <a:pt x="49" y="8"/>
                        </a:lnTo>
                        <a:lnTo>
                          <a:pt x="57" y="10"/>
                        </a:lnTo>
                        <a:lnTo>
                          <a:pt x="62" y="11"/>
                        </a:lnTo>
                        <a:lnTo>
                          <a:pt x="65"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09" name="Freeform 154">
                    <a:extLst>
                      <a:ext uri="{FF2B5EF4-FFF2-40B4-BE49-F238E27FC236}">
                        <a16:creationId xmlns:a16="http://schemas.microsoft.com/office/drawing/2014/main" id="{56040F97-69E6-4248-A723-439C1FA45C59}"/>
                      </a:ext>
                    </a:extLst>
                  </p:cNvPr>
                  <p:cNvSpPr>
                    <a:spLocks/>
                  </p:cNvSpPr>
                  <p:nvPr/>
                </p:nvSpPr>
                <p:spPr bwMode="auto">
                  <a:xfrm>
                    <a:off x="142" y="506"/>
                    <a:ext cx="46" cy="9"/>
                  </a:xfrm>
                  <a:custGeom>
                    <a:avLst/>
                    <a:gdLst>
                      <a:gd name="T0" fmla="*/ 46 w 92"/>
                      <a:gd name="T1" fmla="*/ 7 h 18"/>
                      <a:gd name="T2" fmla="*/ 45 w 92"/>
                      <a:gd name="T3" fmla="*/ 8 h 18"/>
                      <a:gd name="T4" fmla="*/ 40 w 92"/>
                      <a:gd name="T5" fmla="*/ 9 h 18"/>
                      <a:gd name="T6" fmla="*/ 34 w 92"/>
                      <a:gd name="T7" fmla="*/ 9 h 18"/>
                      <a:gd name="T8" fmla="*/ 26 w 92"/>
                      <a:gd name="T9" fmla="*/ 8 h 18"/>
                      <a:gd name="T10" fmla="*/ 18 w 92"/>
                      <a:gd name="T11" fmla="*/ 7 h 18"/>
                      <a:gd name="T12" fmla="*/ 11 w 92"/>
                      <a:gd name="T13" fmla="*/ 6 h 18"/>
                      <a:gd name="T14" fmla="*/ 4 w 92"/>
                      <a:gd name="T15" fmla="*/ 3 h 18"/>
                      <a:gd name="T16" fmla="*/ 0 w 92"/>
                      <a:gd name="T17" fmla="*/ 0 h 18"/>
                      <a:gd name="T18" fmla="*/ 4 w 92"/>
                      <a:gd name="T19" fmla="*/ 0 h 18"/>
                      <a:gd name="T20" fmla="*/ 10 w 92"/>
                      <a:gd name="T21" fmla="*/ 1 h 18"/>
                      <a:gd name="T22" fmla="*/ 17 w 92"/>
                      <a:gd name="T23" fmla="*/ 2 h 18"/>
                      <a:gd name="T24" fmla="*/ 25 w 92"/>
                      <a:gd name="T25" fmla="*/ 3 h 18"/>
                      <a:gd name="T26" fmla="*/ 33 w 92"/>
                      <a:gd name="T27" fmla="*/ 3 h 18"/>
                      <a:gd name="T28" fmla="*/ 40 w 92"/>
                      <a:gd name="T29" fmla="*/ 4 h 18"/>
                      <a:gd name="T30" fmla="*/ 45 w 92"/>
                      <a:gd name="T31" fmla="*/ 6 h 18"/>
                      <a:gd name="T32" fmla="*/ 46 w 92"/>
                      <a:gd name="T33" fmla="*/ 7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
                        <a:moveTo>
                          <a:pt x="92" y="13"/>
                        </a:moveTo>
                        <a:lnTo>
                          <a:pt x="89" y="15"/>
                        </a:lnTo>
                        <a:lnTo>
                          <a:pt x="80" y="18"/>
                        </a:lnTo>
                        <a:lnTo>
                          <a:pt x="67" y="18"/>
                        </a:lnTo>
                        <a:lnTo>
                          <a:pt x="52" y="16"/>
                        </a:lnTo>
                        <a:lnTo>
                          <a:pt x="36" y="14"/>
                        </a:lnTo>
                        <a:lnTo>
                          <a:pt x="21" y="11"/>
                        </a:lnTo>
                        <a:lnTo>
                          <a:pt x="8" y="6"/>
                        </a:lnTo>
                        <a:lnTo>
                          <a:pt x="0" y="0"/>
                        </a:lnTo>
                        <a:lnTo>
                          <a:pt x="7" y="0"/>
                        </a:lnTo>
                        <a:lnTo>
                          <a:pt x="19" y="1"/>
                        </a:lnTo>
                        <a:lnTo>
                          <a:pt x="34" y="3"/>
                        </a:lnTo>
                        <a:lnTo>
                          <a:pt x="50" y="5"/>
                        </a:lnTo>
                        <a:lnTo>
                          <a:pt x="66" y="6"/>
                        </a:lnTo>
                        <a:lnTo>
                          <a:pt x="80" y="8"/>
                        </a:lnTo>
                        <a:lnTo>
                          <a:pt x="89" y="11"/>
                        </a:lnTo>
                        <a:lnTo>
                          <a:pt x="9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10" name="Freeform 155">
                    <a:extLst>
                      <a:ext uri="{FF2B5EF4-FFF2-40B4-BE49-F238E27FC236}">
                        <a16:creationId xmlns:a16="http://schemas.microsoft.com/office/drawing/2014/main" id="{49F75E84-4259-4A78-9771-4C23374F832E}"/>
                      </a:ext>
                    </a:extLst>
                  </p:cNvPr>
                  <p:cNvSpPr>
                    <a:spLocks/>
                  </p:cNvSpPr>
                  <p:nvPr/>
                </p:nvSpPr>
                <p:spPr bwMode="auto">
                  <a:xfrm>
                    <a:off x="132" y="476"/>
                    <a:ext cx="42" cy="5"/>
                  </a:xfrm>
                  <a:custGeom>
                    <a:avLst/>
                    <a:gdLst>
                      <a:gd name="T0" fmla="*/ 42 w 83"/>
                      <a:gd name="T1" fmla="*/ 2 h 11"/>
                      <a:gd name="T2" fmla="*/ 40 w 83"/>
                      <a:gd name="T3" fmla="*/ 3 h 11"/>
                      <a:gd name="T4" fmla="*/ 36 w 83"/>
                      <a:gd name="T5" fmla="*/ 4 h 11"/>
                      <a:gd name="T6" fmla="*/ 31 w 83"/>
                      <a:gd name="T7" fmla="*/ 5 h 11"/>
                      <a:gd name="T8" fmla="*/ 24 w 83"/>
                      <a:gd name="T9" fmla="*/ 5 h 11"/>
                      <a:gd name="T10" fmla="*/ 17 w 83"/>
                      <a:gd name="T11" fmla="*/ 5 h 11"/>
                      <a:gd name="T12" fmla="*/ 11 w 83"/>
                      <a:gd name="T13" fmla="*/ 5 h 11"/>
                      <a:gd name="T14" fmla="*/ 5 w 83"/>
                      <a:gd name="T15" fmla="*/ 3 h 11"/>
                      <a:gd name="T16" fmla="*/ 0 w 83"/>
                      <a:gd name="T17" fmla="*/ 0 h 11"/>
                      <a:gd name="T18" fmla="*/ 4 w 83"/>
                      <a:gd name="T19" fmla="*/ 0 h 11"/>
                      <a:gd name="T20" fmla="*/ 10 w 83"/>
                      <a:gd name="T21" fmla="*/ 0 h 11"/>
                      <a:gd name="T22" fmla="*/ 16 w 83"/>
                      <a:gd name="T23" fmla="*/ 0 h 11"/>
                      <a:gd name="T24" fmla="*/ 24 w 83"/>
                      <a:gd name="T25" fmla="*/ 0 h 11"/>
                      <a:gd name="T26" fmla="*/ 31 w 83"/>
                      <a:gd name="T27" fmla="*/ 0 h 11"/>
                      <a:gd name="T28" fmla="*/ 36 w 83"/>
                      <a:gd name="T29" fmla="*/ 0 h 11"/>
                      <a:gd name="T30" fmla="*/ 40 w 83"/>
                      <a:gd name="T31" fmla="*/ 0 h 11"/>
                      <a:gd name="T32" fmla="*/ 42 w 83"/>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3" h="11">
                        <a:moveTo>
                          <a:pt x="83" y="4"/>
                        </a:moveTo>
                        <a:lnTo>
                          <a:pt x="79" y="6"/>
                        </a:lnTo>
                        <a:lnTo>
                          <a:pt x="72" y="8"/>
                        </a:lnTo>
                        <a:lnTo>
                          <a:pt x="61" y="11"/>
                        </a:lnTo>
                        <a:lnTo>
                          <a:pt x="48" y="11"/>
                        </a:lnTo>
                        <a:lnTo>
                          <a:pt x="34" y="11"/>
                        </a:lnTo>
                        <a:lnTo>
                          <a:pt x="21" y="10"/>
                        </a:lnTo>
                        <a:lnTo>
                          <a:pt x="9" y="6"/>
                        </a:lnTo>
                        <a:lnTo>
                          <a:pt x="0" y="1"/>
                        </a:lnTo>
                        <a:lnTo>
                          <a:pt x="8" y="1"/>
                        </a:lnTo>
                        <a:lnTo>
                          <a:pt x="19" y="1"/>
                        </a:lnTo>
                        <a:lnTo>
                          <a:pt x="32" y="1"/>
                        </a:lnTo>
                        <a:lnTo>
                          <a:pt x="47" y="0"/>
                        </a:lnTo>
                        <a:lnTo>
                          <a:pt x="61" y="0"/>
                        </a:lnTo>
                        <a:lnTo>
                          <a:pt x="72" y="0"/>
                        </a:lnTo>
                        <a:lnTo>
                          <a:pt x="79" y="1"/>
                        </a:lnTo>
                        <a:lnTo>
                          <a:pt x="8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11" name="Freeform 156">
                    <a:extLst>
                      <a:ext uri="{FF2B5EF4-FFF2-40B4-BE49-F238E27FC236}">
                        <a16:creationId xmlns:a16="http://schemas.microsoft.com/office/drawing/2014/main" id="{80124735-FB58-48DF-9D23-C3E80267FB0B}"/>
                      </a:ext>
                    </a:extLst>
                  </p:cNvPr>
                  <p:cNvSpPr>
                    <a:spLocks/>
                  </p:cNvSpPr>
                  <p:nvPr/>
                </p:nvSpPr>
                <p:spPr bwMode="auto">
                  <a:xfrm>
                    <a:off x="132" y="459"/>
                    <a:ext cx="34" cy="5"/>
                  </a:xfrm>
                  <a:custGeom>
                    <a:avLst/>
                    <a:gdLst>
                      <a:gd name="T0" fmla="*/ 34 w 68"/>
                      <a:gd name="T1" fmla="*/ 3 h 9"/>
                      <a:gd name="T2" fmla="*/ 33 w 68"/>
                      <a:gd name="T3" fmla="*/ 4 h 9"/>
                      <a:gd name="T4" fmla="*/ 29 w 68"/>
                      <a:gd name="T5" fmla="*/ 5 h 9"/>
                      <a:gd name="T6" fmla="*/ 24 w 68"/>
                      <a:gd name="T7" fmla="*/ 5 h 9"/>
                      <a:gd name="T8" fmla="*/ 18 w 68"/>
                      <a:gd name="T9" fmla="*/ 5 h 9"/>
                      <a:gd name="T10" fmla="*/ 12 w 68"/>
                      <a:gd name="T11" fmla="*/ 4 h 9"/>
                      <a:gd name="T12" fmla="*/ 6 w 68"/>
                      <a:gd name="T13" fmla="*/ 3 h 9"/>
                      <a:gd name="T14" fmla="*/ 2 w 68"/>
                      <a:gd name="T15" fmla="*/ 2 h 9"/>
                      <a:gd name="T16" fmla="*/ 0 w 68"/>
                      <a:gd name="T17" fmla="*/ 0 h 9"/>
                      <a:gd name="T18" fmla="*/ 4 w 68"/>
                      <a:gd name="T19" fmla="*/ 0 h 9"/>
                      <a:gd name="T20" fmla="*/ 8 w 68"/>
                      <a:gd name="T21" fmla="*/ 0 h 9"/>
                      <a:gd name="T22" fmla="*/ 13 w 68"/>
                      <a:gd name="T23" fmla="*/ 1 h 9"/>
                      <a:gd name="T24" fmla="*/ 19 w 68"/>
                      <a:gd name="T25" fmla="*/ 1 h 9"/>
                      <a:gd name="T26" fmla="*/ 24 w 68"/>
                      <a:gd name="T27" fmla="*/ 1 h 9"/>
                      <a:gd name="T28" fmla="*/ 29 w 68"/>
                      <a:gd name="T29" fmla="*/ 1 h 9"/>
                      <a:gd name="T30" fmla="*/ 32 w 68"/>
                      <a:gd name="T31" fmla="*/ 2 h 9"/>
                      <a:gd name="T32" fmla="*/ 34 w 68"/>
                      <a:gd name="T33" fmla="*/ 3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9">
                        <a:moveTo>
                          <a:pt x="68" y="6"/>
                        </a:moveTo>
                        <a:lnTo>
                          <a:pt x="65" y="8"/>
                        </a:lnTo>
                        <a:lnTo>
                          <a:pt x="57" y="9"/>
                        </a:lnTo>
                        <a:lnTo>
                          <a:pt x="47" y="9"/>
                        </a:lnTo>
                        <a:lnTo>
                          <a:pt x="35" y="9"/>
                        </a:lnTo>
                        <a:lnTo>
                          <a:pt x="23" y="8"/>
                        </a:lnTo>
                        <a:lnTo>
                          <a:pt x="12" y="6"/>
                        </a:lnTo>
                        <a:lnTo>
                          <a:pt x="4" y="3"/>
                        </a:lnTo>
                        <a:lnTo>
                          <a:pt x="0" y="0"/>
                        </a:lnTo>
                        <a:lnTo>
                          <a:pt x="7" y="0"/>
                        </a:lnTo>
                        <a:lnTo>
                          <a:pt x="15" y="0"/>
                        </a:lnTo>
                        <a:lnTo>
                          <a:pt x="25" y="1"/>
                        </a:lnTo>
                        <a:lnTo>
                          <a:pt x="37" y="1"/>
                        </a:lnTo>
                        <a:lnTo>
                          <a:pt x="47" y="1"/>
                        </a:lnTo>
                        <a:lnTo>
                          <a:pt x="57" y="2"/>
                        </a:lnTo>
                        <a:lnTo>
                          <a:pt x="64" y="3"/>
                        </a:lnTo>
                        <a:lnTo>
                          <a:pt x="68"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12" name="Freeform 157">
                    <a:extLst>
                      <a:ext uri="{FF2B5EF4-FFF2-40B4-BE49-F238E27FC236}">
                        <a16:creationId xmlns:a16="http://schemas.microsoft.com/office/drawing/2014/main" id="{D3949F5D-A395-4F93-8821-7DEED891CD74}"/>
                      </a:ext>
                    </a:extLst>
                  </p:cNvPr>
                  <p:cNvSpPr>
                    <a:spLocks/>
                  </p:cNvSpPr>
                  <p:nvPr/>
                </p:nvSpPr>
                <p:spPr bwMode="auto">
                  <a:xfrm>
                    <a:off x="133" y="448"/>
                    <a:ext cx="21" cy="6"/>
                  </a:xfrm>
                  <a:custGeom>
                    <a:avLst/>
                    <a:gdLst>
                      <a:gd name="T0" fmla="*/ 21 w 43"/>
                      <a:gd name="T1" fmla="*/ 1 h 10"/>
                      <a:gd name="T2" fmla="*/ 20 w 43"/>
                      <a:gd name="T3" fmla="*/ 3 h 10"/>
                      <a:gd name="T4" fmla="*/ 18 w 43"/>
                      <a:gd name="T5" fmla="*/ 4 h 10"/>
                      <a:gd name="T6" fmla="*/ 15 w 43"/>
                      <a:gd name="T7" fmla="*/ 5 h 10"/>
                      <a:gd name="T8" fmla="*/ 12 w 43"/>
                      <a:gd name="T9" fmla="*/ 6 h 10"/>
                      <a:gd name="T10" fmla="*/ 8 w 43"/>
                      <a:gd name="T11" fmla="*/ 6 h 10"/>
                      <a:gd name="T12" fmla="*/ 4 w 43"/>
                      <a:gd name="T13" fmla="*/ 6 h 10"/>
                      <a:gd name="T14" fmla="*/ 1 w 43"/>
                      <a:gd name="T15" fmla="*/ 5 h 10"/>
                      <a:gd name="T16" fmla="*/ 0 w 43"/>
                      <a:gd name="T17" fmla="*/ 4 h 10"/>
                      <a:gd name="T18" fmla="*/ 3 w 43"/>
                      <a:gd name="T19" fmla="*/ 4 h 10"/>
                      <a:gd name="T20" fmla="*/ 6 w 43"/>
                      <a:gd name="T21" fmla="*/ 4 h 10"/>
                      <a:gd name="T22" fmla="*/ 10 w 43"/>
                      <a:gd name="T23" fmla="*/ 3 h 10"/>
                      <a:gd name="T24" fmla="*/ 13 w 43"/>
                      <a:gd name="T25" fmla="*/ 1 h 10"/>
                      <a:gd name="T26" fmla="*/ 16 w 43"/>
                      <a:gd name="T27" fmla="*/ 1 h 10"/>
                      <a:gd name="T28" fmla="*/ 19 w 43"/>
                      <a:gd name="T29" fmla="*/ 0 h 10"/>
                      <a:gd name="T30" fmla="*/ 20 w 43"/>
                      <a:gd name="T31" fmla="*/ 0 h 10"/>
                      <a:gd name="T32" fmla="*/ 21 w 43"/>
                      <a:gd name="T33" fmla="*/ 1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0">
                        <a:moveTo>
                          <a:pt x="43" y="2"/>
                        </a:moveTo>
                        <a:lnTo>
                          <a:pt x="41" y="5"/>
                        </a:lnTo>
                        <a:lnTo>
                          <a:pt x="37" y="7"/>
                        </a:lnTo>
                        <a:lnTo>
                          <a:pt x="31" y="8"/>
                        </a:lnTo>
                        <a:lnTo>
                          <a:pt x="24" y="10"/>
                        </a:lnTo>
                        <a:lnTo>
                          <a:pt x="16" y="10"/>
                        </a:lnTo>
                        <a:lnTo>
                          <a:pt x="9" y="10"/>
                        </a:lnTo>
                        <a:lnTo>
                          <a:pt x="3" y="9"/>
                        </a:lnTo>
                        <a:lnTo>
                          <a:pt x="0" y="6"/>
                        </a:lnTo>
                        <a:lnTo>
                          <a:pt x="6" y="7"/>
                        </a:lnTo>
                        <a:lnTo>
                          <a:pt x="12" y="7"/>
                        </a:lnTo>
                        <a:lnTo>
                          <a:pt x="20" y="5"/>
                        </a:lnTo>
                        <a:lnTo>
                          <a:pt x="27" y="2"/>
                        </a:lnTo>
                        <a:lnTo>
                          <a:pt x="32" y="1"/>
                        </a:lnTo>
                        <a:lnTo>
                          <a:pt x="38" y="0"/>
                        </a:lnTo>
                        <a:lnTo>
                          <a:pt x="41" y="0"/>
                        </a:lnTo>
                        <a:lnTo>
                          <a:pt x="43"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13" name="Freeform 158">
                    <a:extLst>
                      <a:ext uri="{FF2B5EF4-FFF2-40B4-BE49-F238E27FC236}">
                        <a16:creationId xmlns:a16="http://schemas.microsoft.com/office/drawing/2014/main" id="{85402F16-824A-4E83-A9A8-020F6E59EE1D}"/>
                      </a:ext>
                    </a:extLst>
                  </p:cNvPr>
                  <p:cNvSpPr>
                    <a:spLocks/>
                  </p:cNvSpPr>
                  <p:nvPr/>
                </p:nvSpPr>
                <p:spPr bwMode="auto">
                  <a:xfrm>
                    <a:off x="167" y="544"/>
                    <a:ext cx="21" cy="8"/>
                  </a:xfrm>
                  <a:custGeom>
                    <a:avLst/>
                    <a:gdLst>
                      <a:gd name="T0" fmla="*/ 0 w 41"/>
                      <a:gd name="T1" fmla="*/ 0 h 16"/>
                      <a:gd name="T2" fmla="*/ 2 w 41"/>
                      <a:gd name="T3" fmla="*/ 0 h 16"/>
                      <a:gd name="T4" fmla="*/ 5 w 41"/>
                      <a:gd name="T5" fmla="*/ 1 h 16"/>
                      <a:gd name="T6" fmla="*/ 8 w 41"/>
                      <a:gd name="T7" fmla="*/ 1 h 16"/>
                      <a:gd name="T8" fmla="*/ 12 w 41"/>
                      <a:gd name="T9" fmla="*/ 2 h 16"/>
                      <a:gd name="T10" fmla="*/ 16 w 41"/>
                      <a:gd name="T11" fmla="*/ 3 h 16"/>
                      <a:gd name="T12" fmla="*/ 19 w 41"/>
                      <a:gd name="T13" fmla="*/ 4 h 16"/>
                      <a:gd name="T14" fmla="*/ 20 w 41"/>
                      <a:gd name="T15" fmla="*/ 6 h 16"/>
                      <a:gd name="T16" fmla="*/ 21 w 41"/>
                      <a:gd name="T17" fmla="*/ 7 h 16"/>
                      <a:gd name="T18" fmla="*/ 20 w 41"/>
                      <a:gd name="T19" fmla="*/ 8 h 16"/>
                      <a:gd name="T20" fmla="*/ 18 w 41"/>
                      <a:gd name="T21" fmla="*/ 8 h 16"/>
                      <a:gd name="T22" fmla="*/ 14 w 41"/>
                      <a:gd name="T23" fmla="*/ 8 h 16"/>
                      <a:gd name="T24" fmla="*/ 11 w 41"/>
                      <a:gd name="T25" fmla="*/ 6 h 16"/>
                      <a:gd name="T26" fmla="*/ 8 w 41"/>
                      <a:gd name="T27" fmla="*/ 4 h 16"/>
                      <a:gd name="T28" fmla="*/ 5 w 41"/>
                      <a:gd name="T29" fmla="*/ 3 h 16"/>
                      <a:gd name="T30" fmla="*/ 2 w 41"/>
                      <a:gd name="T31" fmla="*/ 1 h 16"/>
                      <a:gd name="T32" fmla="*/ 0 w 4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16">
                        <a:moveTo>
                          <a:pt x="0" y="0"/>
                        </a:moveTo>
                        <a:lnTo>
                          <a:pt x="3" y="0"/>
                        </a:lnTo>
                        <a:lnTo>
                          <a:pt x="9" y="1"/>
                        </a:lnTo>
                        <a:lnTo>
                          <a:pt x="16" y="2"/>
                        </a:lnTo>
                        <a:lnTo>
                          <a:pt x="24" y="4"/>
                        </a:lnTo>
                        <a:lnTo>
                          <a:pt x="31" y="6"/>
                        </a:lnTo>
                        <a:lnTo>
                          <a:pt x="37" y="7"/>
                        </a:lnTo>
                        <a:lnTo>
                          <a:pt x="40" y="11"/>
                        </a:lnTo>
                        <a:lnTo>
                          <a:pt x="41" y="14"/>
                        </a:lnTo>
                        <a:lnTo>
                          <a:pt x="39" y="16"/>
                        </a:lnTo>
                        <a:lnTo>
                          <a:pt x="35" y="16"/>
                        </a:lnTo>
                        <a:lnTo>
                          <a:pt x="28" y="15"/>
                        </a:lnTo>
                        <a:lnTo>
                          <a:pt x="22" y="12"/>
                        </a:lnTo>
                        <a:lnTo>
                          <a:pt x="15" y="8"/>
                        </a:lnTo>
                        <a:lnTo>
                          <a:pt x="9" y="5"/>
                        </a:lnTo>
                        <a:lnTo>
                          <a:pt x="3"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14" name="Freeform 159">
                    <a:extLst>
                      <a:ext uri="{FF2B5EF4-FFF2-40B4-BE49-F238E27FC236}">
                        <a16:creationId xmlns:a16="http://schemas.microsoft.com/office/drawing/2014/main" id="{587E6C52-D3A5-42CF-A429-D91378840CA2}"/>
                      </a:ext>
                    </a:extLst>
                  </p:cNvPr>
                  <p:cNvSpPr>
                    <a:spLocks/>
                  </p:cNvSpPr>
                  <p:nvPr/>
                </p:nvSpPr>
                <p:spPr bwMode="auto">
                  <a:xfrm>
                    <a:off x="165" y="542"/>
                    <a:ext cx="4" cy="20"/>
                  </a:xfrm>
                  <a:custGeom>
                    <a:avLst/>
                    <a:gdLst>
                      <a:gd name="T0" fmla="*/ 1 w 8"/>
                      <a:gd name="T1" fmla="*/ 0 h 39"/>
                      <a:gd name="T2" fmla="*/ 1 w 8"/>
                      <a:gd name="T3" fmla="*/ 4 h 39"/>
                      <a:gd name="T4" fmla="*/ 0 w 8"/>
                      <a:gd name="T5" fmla="*/ 11 h 39"/>
                      <a:gd name="T6" fmla="*/ 0 w 8"/>
                      <a:gd name="T7" fmla="*/ 17 h 39"/>
                      <a:gd name="T8" fmla="*/ 2 w 8"/>
                      <a:gd name="T9" fmla="*/ 20 h 39"/>
                      <a:gd name="T10" fmla="*/ 4 w 8"/>
                      <a:gd name="T11" fmla="*/ 17 h 39"/>
                      <a:gd name="T12" fmla="*/ 3 w 8"/>
                      <a:gd name="T13" fmla="*/ 12 h 39"/>
                      <a:gd name="T14" fmla="*/ 2 w 8"/>
                      <a:gd name="T15" fmla="*/ 5 h 39"/>
                      <a:gd name="T16" fmla="*/ 1 w 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39">
                        <a:moveTo>
                          <a:pt x="1" y="0"/>
                        </a:moveTo>
                        <a:lnTo>
                          <a:pt x="1" y="7"/>
                        </a:lnTo>
                        <a:lnTo>
                          <a:pt x="0" y="21"/>
                        </a:lnTo>
                        <a:lnTo>
                          <a:pt x="0" y="33"/>
                        </a:lnTo>
                        <a:lnTo>
                          <a:pt x="4" y="39"/>
                        </a:lnTo>
                        <a:lnTo>
                          <a:pt x="8" y="34"/>
                        </a:lnTo>
                        <a:lnTo>
                          <a:pt x="6" y="23"/>
                        </a:lnTo>
                        <a:lnTo>
                          <a:pt x="3" y="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15" name="Freeform 160">
                    <a:extLst>
                      <a:ext uri="{FF2B5EF4-FFF2-40B4-BE49-F238E27FC236}">
                        <a16:creationId xmlns:a16="http://schemas.microsoft.com/office/drawing/2014/main" id="{AC96E511-4E70-477A-96AF-D8625DD9D9B1}"/>
                      </a:ext>
                    </a:extLst>
                  </p:cNvPr>
                  <p:cNvSpPr>
                    <a:spLocks/>
                  </p:cNvSpPr>
                  <p:nvPr/>
                </p:nvSpPr>
                <p:spPr bwMode="auto">
                  <a:xfrm>
                    <a:off x="173" y="548"/>
                    <a:ext cx="12" cy="17"/>
                  </a:xfrm>
                  <a:custGeom>
                    <a:avLst/>
                    <a:gdLst>
                      <a:gd name="T0" fmla="*/ 0 w 25"/>
                      <a:gd name="T1" fmla="*/ 0 h 34"/>
                      <a:gd name="T2" fmla="*/ 2 w 25"/>
                      <a:gd name="T3" fmla="*/ 4 h 34"/>
                      <a:gd name="T4" fmla="*/ 5 w 25"/>
                      <a:gd name="T5" fmla="*/ 10 h 34"/>
                      <a:gd name="T6" fmla="*/ 8 w 25"/>
                      <a:gd name="T7" fmla="*/ 15 h 34"/>
                      <a:gd name="T8" fmla="*/ 12 w 25"/>
                      <a:gd name="T9" fmla="*/ 17 h 34"/>
                      <a:gd name="T10" fmla="*/ 12 w 25"/>
                      <a:gd name="T11" fmla="*/ 14 h 34"/>
                      <a:gd name="T12" fmla="*/ 9 w 25"/>
                      <a:gd name="T13" fmla="*/ 9 h 34"/>
                      <a:gd name="T14" fmla="*/ 3 w 25"/>
                      <a:gd name="T15" fmla="*/ 4 h 34"/>
                      <a:gd name="T16" fmla="*/ 0 w 25"/>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4">
                        <a:moveTo>
                          <a:pt x="0" y="0"/>
                        </a:moveTo>
                        <a:lnTo>
                          <a:pt x="4" y="7"/>
                        </a:lnTo>
                        <a:lnTo>
                          <a:pt x="11" y="20"/>
                        </a:lnTo>
                        <a:lnTo>
                          <a:pt x="17" y="30"/>
                        </a:lnTo>
                        <a:lnTo>
                          <a:pt x="24" y="34"/>
                        </a:lnTo>
                        <a:lnTo>
                          <a:pt x="25" y="28"/>
                        </a:lnTo>
                        <a:lnTo>
                          <a:pt x="18" y="18"/>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16" name="Freeform 161">
                    <a:extLst>
                      <a:ext uri="{FF2B5EF4-FFF2-40B4-BE49-F238E27FC236}">
                        <a16:creationId xmlns:a16="http://schemas.microsoft.com/office/drawing/2014/main" id="{3D57B851-C264-4112-81C1-6021D6B8DC61}"/>
                      </a:ext>
                    </a:extLst>
                  </p:cNvPr>
                  <p:cNvSpPr>
                    <a:spLocks/>
                  </p:cNvSpPr>
                  <p:nvPr/>
                </p:nvSpPr>
                <p:spPr bwMode="auto">
                  <a:xfrm>
                    <a:off x="109" y="450"/>
                    <a:ext cx="26" cy="6"/>
                  </a:xfrm>
                  <a:custGeom>
                    <a:avLst/>
                    <a:gdLst>
                      <a:gd name="T0" fmla="*/ 26 w 52"/>
                      <a:gd name="T1" fmla="*/ 2 h 12"/>
                      <a:gd name="T2" fmla="*/ 23 w 52"/>
                      <a:gd name="T3" fmla="*/ 3 h 12"/>
                      <a:gd name="T4" fmla="*/ 20 w 52"/>
                      <a:gd name="T5" fmla="*/ 4 h 12"/>
                      <a:gd name="T6" fmla="*/ 16 w 52"/>
                      <a:gd name="T7" fmla="*/ 6 h 12"/>
                      <a:gd name="T8" fmla="*/ 12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0 h 12"/>
                      <a:gd name="T24" fmla="*/ 11 w 52"/>
                      <a:gd name="T25" fmla="*/ 0 h 12"/>
                      <a:gd name="T26" fmla="*/ 15 w 52"/>
                      <a:gd name="T27" fmla="*/ 1 h 12"/>
                      <a:gd name="T28" fmla="*/ 19 w 52"/>
                      <a:gd name="T29" fmla="*/ 1 h 12"/>
                      <a:gd name="T30" fmla="*/ 23 w 52"/>
                      <a:gd name="T31" fmla="*/ 2 h 12"/>
                      <a:gd name="T32" fmla="*/ 26 w 52"/>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3"/>
                        </a:moveTo>
                        <a:lnTo>
                          <a:pt x="46" y="6"/>
                        </a:lnTo>
                        <a:lnTo>
                          <a:pt x="39" y="8"/>
                        </a:lnTo>
                        <a:lnTo>
                          <a:pt x="31" y="11"/>
                        </a:lnTo>
                        <a:lnTo>
                          <a:pt x="23" y="12"/>
                        </a:lnTo>
                        <a:lnTo>
                          <a:pt x="14" y="12"/>
                        </a:lnTo>
                        <a:lnTo>
                          <a:pt x="7" y="11"/>
                        </a:lnTo>
                        <a:lnTo>
                          <a:pt x="2" y="8"/>
                        </a:lnTo>
                        <a:lnTo>
                          <a:pt x="0" y="5"/>
                        </a:lnTo>
                        <a:lnTo>
                          <a:pt x="1" y="2"/>
                        </a:lnTo>
                        <a:lnTo>
                          <a:pt x="6" y="0"/>
                        </a:lnTo>
                        <a:lnTo>
                          <a:pt x="11" y="0"/>
                        </a:lnTo>
                        <a:lnTo>
                          <a:pt x="21" y="0"/>
                        </a:lnTo>
                        <a:lnTo>
                          <a:pt x="29" y="2"/>
                        </a:lnTo>
                        <a:lnTo>
                          <a:pt x="38" y="2"/>
                        </a:lnTo>
                        <a:lnTo>
                          <a:pt x="46" y="3"/>
                        </a:lnTo>
                        <a:lnTo>
                          <a:pt x="5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17" name="Freeform 162">
                    <a:extLst>
                      <a:ext uri="{FF2B5EF4-FFF2-40B4-BE49-F238E27FC236}">
                        <a16:creationId xmlns:a16="http://schemas.microsoft.com/office/drawing/2014/main" id="{E38F4F30-1ECE-40DB-B27E-BC72D774DB0C}"/>
                      </a:ext>
                    </a:extLst>
                  </p:cNvPr>
                  <p:cNvSpPr>
                    <a:spLocks/>
                  </p:cNvSpPr>
                  <p:nvPr/>
                </p:nvSpPr>
                <p:spPr bwMode="auto">
                  <a:xfrm>
                    <a:off x="115" y="431"/>
                    <a:ext cx="25" cy="10"/>
                  </a:xfrm>
                  <a:custGeom>
                    <a:avLst/>
                    <a:gdLst>
                      <a:gd name="T0" fmla="*/ 25 w 50"/>
                      <a:gd name="T1" fmla="*/ 10 h 21"/>
                      <a:gd name="T2" fmla="*/ 23 w 50"/>
                      <a:gd name="T3" fmla="*/ 10 h 21"/>
                      <a:gd name="T4" fmla="*/ 19 w 50"/>
                      <a:gd name="T5" fmla="*/ 10 h 21"/>
                      <a:gd name="T6" fmla="*/ 15 w 50"/>
                      <a:gd name="T7" fmla="*/ 9 h 21"/>
                      <a:gd name="T8" fmla="*/ 11 w 50"/>
                      <a:gd name="T9" fmla="*/ 7 h 21"/>
                      <a:gd name="T10" fmla="*/ 7 w 50"/>
                      <a:gd name="T11" fmla="*/ 6 h 21"/>
                      <a:gd name="T12" fmla="*/ 3 w 50"/>
                      <a:gd name="T13" fmla="*/ 4 h 21"/>
                      <a:gd name="T14" fmla="*/ 1 w 50"/>
                      <a:gd name="T15" fmla="*/ 3 h 21"/>
                      <a:gd name="T16" fmla="*/ 0 w 50"/>
                      <a:gd name="T17" fmla="*/ 1 h 21"/>
                      <a:gd name="T18" fmla="*/ 2 w 50"/>
                      <a:gd name="T19" fmla="*/ 0 h 21"/>
                      <a:gd name="T20" fmla="*/ 4 w 50"/>
                      <a:gd name="T21" fmla="*/ 0 h 21"/>
                      <a:gd name="T22" fmla="*/ 7 w 50"/>
                      <a:gd name="T23" fmla="*/ 1 h 21"/>
                      <a:gd name="T24" fmla="*/ 12 w 50"/>
                      <a:gd name="T25" fmla="*/ 3 h 21"/>
                      <a:gd name="T26" fmla="*/ 16 w 50"/>
                      <a:gd name="T27" fmla="*/ 5 h 21"/>
                      <a:gd name="T28" fmla="*/ 20 w 50"/>
                      <a:gd name="T29" fmla="*/ 7 h 21"/>
                      <a:gd name="T30" fmla="*/ 23 w 50"/>
                      <a:gd name="T31" fmla="*/ 9 h 21"/>
                      <a:gd name="T32" fmla="*/ 25 w 50"/>
                      <a:gd name="T33" fmla="*/ 1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1">
                        <a:moveTo>
                          <a:pt x="50" y="21"/>
                        </a:moveTo>
                        <a:lnTo>
                          <a:pt x="45" y="21"/>
                        </a:lnTo>
                        <a:lnTo>
                          <a:pt x="37" y="20"/>
                        </a:lnTo>
                        <a:lnTo>
                          <a:pt x="29" y="18"/>
                        </a:lnTo>
                        <a:lnTo>
                          <a:pt x="21" y="15"/>
                        </a:lnTo>
                        <a:lnTo>
                          <a:pt x="13" y="13"/>
                        </a:lnTo>
                        <a:lnTo>
                          <a:pt x="6" y="9"/>
                        </a:lnTo>
                        <a:lnTo>
                          <a:pt x="1" y="6"/>
                        </a:lnTo>
                        <a:lnTo>
                          <a:pt x="0" y="3"/>
                        </a:lnTo>
                        <a:lnTo>
                          <a:pt x="3" y="0"/>
                        </a:lnTo>
                        <a:lnTo>
                          <a:pt x="7" y="0"/>
                        </a:lnTo>
                        <a:lnTo>
                          <a:pt x="14" y="3"/>
                        </a:lnTo>
                        <a:lnTo>
                          <a:pt x="23" y="6"/>
                        </a:lnTo>
                        <a:lnTo>
                          <a:pt x="31" y="11"/>
                        </a:lnTo>
                        <a:lnTo>
                          <a:pt x="39" y="15"/>
                        </a:lnTo>
                        <a:lnTo>
                          <a:pt x="46" y="19"/>
                        </a:lnTo>
                        <a:lnTo>
                          <a:pt x="5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18" name="Freeform 163">
                    <a:extLst>
                      <a:ext uri="{FF2B5EF4-FFF2-40B4-BE49-F238E27FC236}">
                        <a16:creationId xmlns:a16="http://schemas.microsoft.com/office/drawing/2014/main" id="{3B8DBF20-E7D1-498A-B2C9-FA810FBEC444}"/>
                      </a:ext>
                    </a:extLst>
                  </p:cNvPr>
                  <p:cNvSpPr>
                    <a:spLocks/>
                  </p:cNvSpPr>
                  <p:nvPr/>
                </p:nvSpPr>
                <p:spPr bwMode="auto">
                  <a:xfrm>
                    <a:off x="109" y="459"/>
                    <a:ext cx="24" cy="6"/>
                  </a:xfrm>
                  <a:custGeom>
                    <a:avLst/>
                    <a:gdLst>
                      <a:gd name="T0" fmla="*/ 24 w 47"/>
                      <a:gd name="T1" fmla="*/ 0 h 11"/>
                      <a:gd name="T2" fmla="*/ 23 w 47"/>
                      <a:gd name="T3" fmla="*/ 2 h 11"/>
                      <a:gd name="T4" fmla="*/ 20 w 47"/>
                      <a:gd name="T5" fmla="*/ 4 h 11"/>
                      <a:gd name="T6" fmla="*/ 17 w 47"/>
                      <a:gd name="T7" fmla="*/ 5 h 11"/>
                      <a:gd name="T8" fmla="*/ 13 w 47"/>
                      <a:gd name="T9" fmla="*/ 6 h 11"/>
                      <a:gd name="T10" fmla="*/ 9 w 47"/>
                      <a:gd name="T11" fmla="*/ 6 h 11"/>
                      <a:gd name="T12" fmla="*/ 5 w 47"/>
                      <a:gd name="T13" fmla="*/ 6 h 11"/>
                      <a:gd name="T14" fmla="*/ 2 w 47"/>
                      <a:gd name="T15" fmla="*/ 5 h 11"/>
                      <a:gd name="T16" fmla="*/ 0 w 47"/>
                      <a:gd name="T17" fmla="*/ 4 h 11"/>
                      <a:gd name="T18" fmla="*/ 0 w 47"/>
                      <a:gd name="T19" fmla="*/ 2 h 11"/>
                      <a:gd name="T20" fmla="*/ 1 w 47"/>
                      <a:gd name="T21" fmla="*/ 1 h 11"/>
                      <a:gd name="T22" fmla="*/ 4 w 47"/>
                      <a:gd name="T23" fmla="*/ 1 h 11"/>
                      <a:gd name="T24" fmla="*/ 8 w 47"/>
                      <a:gd name="T25" fmla="*/ 1 h 11"/>
                      <a:gd name="T26" fmla="*/ 13 w 47"/>
                      <a:gd name="T27" fmla="*/ 1 h 11"/>
                      <a:gd name="T28" fmla="*/ 17 w 47"/>
                      <a:gd name="T29" fmla="*/ 1 h 11"/>
                      <a:gd name="T30" fmla="*/ 21 w 47"/>
                      <a:gd name="T31" fmla="*/ 1 h 11"/>
                      <a:gd name="T32" fmla="*/ 24 w 47"/>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1">
                        <a:moveTo>
                          <a:pt x="47" y="0"/>
                        </a:moveTo>
                        <a:lnTo>
                          <a:pt x="45" y="3"/>
                        </a:lnTo>
                        <a:lnTo>
                          <a:pt x="40" y="7"/>
                        </a:lnTo>
                        <a:lnTo>
                          <a:pt x="33" y="9"/>
                        </a:lnTo>
                        <a:lnTo>
                          <a:pt x="25" y="11"/>
                        </a:lnTo>
                        <a:lnTo>
                          <a:pt x="17" y="11"/>
                        </a:lnTo>
                        <a:lnTo>
                          <a:pt x="10" y="11"/>
                        </a:lnTo>
                        <a:lnTo>
                          <a:pt x="3" y="9"/>
                        </a:lnTo>
                        <a:lnTo>
                          <a:pt x="0" y="7"/>
                        </a:lnTo>
                        <a:lnTo>
                          <a:pt x="0" y="4"/>
                        </a:lnTo>
                        <a:lnTo>
                          <a:pt x="2" y="2"/>
                        </a:lnTo>
                        <a:lnTo>
                          <a:pt x="8" y="1"/>
                        </a:lnTo>
                        <a:lnTo>
                          <a:pt x="16" y="1"/>
                        </a:lnTo>
                        <a:lnTo>
                          <a:pt x="25" y="1"/>
                        </a:lnTo>
                        <a:lnTo>
                          <a:pt x="33" y="1"/>
                        </a:lnTo>
                        <a:lnTo>
                          <a:pt x="41" y="1"/>
                        </a:lnTo>
                        <a:lnTo>
                          <a:pt x="4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19" name="Freeform 164">
                    <a:extLst>
                      <a:ext uri="{FF2B5EF4-FFF2-40B4-BE49-F238E27FC236}">
                        <a16:creationId xmlns:a16="http://schemas.microsoft.com/office/drawing/2014/main" id="{99CF5BBA-D801-49A1-8B61-2DDB66F64C54}"/>
                      </a:ext>
                    </a:extLst>
                  </p:cNvPr>
                  <p:cNvSpPr>
                    <a:spLocks/>
                  </p:cNvSpPr>
                  <p:nvPr/>
                </p:nvSpPr>
                <p:spPr bwMode="auto">
                  <a:xfrm>
                    <a:off x="108" y="468"/>
                    <a:ext cx="25" cy="8"/>
                  </a:xfrm>
                  <a:custGeom>
                    <a:avLst/>
                    <a:gdLst>
                      <a:gd name="T0" fmla="*/ 25 w 51"/>
                      <a:gd name="T1" fmla="*/ 0 h 16"/>
                      <a:gd name="T2" fmla="*/ 24 w 51"/>
                      <a:gd name="T3" fmla="*/ 3 h 16"/>
                      <a:gd name="T4" fmla="*/ 21 w 51"/>
                      <a:gd name="T5" fmla="*/ 4 h 16"/>
                      <a:gd name="T6" fmla="*/ 17 w 51"/>
                      <a:gd name="T7" fmla="*/ 6 h 16"/>
                      <a:gd name="T8" fmla="*/ 13 w 51"/>
                      <a:gd name="T9" fmla="*/ 7 h 16"/>
                      <a:gd name="T10" fmla="*/ 9 w 51"/>
                      <a:gd name="T11" fmla="*/ 8 h 16"/>
                      <a:gd name="T12" fmla="*/ 5 w 51"/>
                      <a:gd name="T13" fmla="*/ 8 h 16"/>
                      <a:gd name="T14" fmla="*/ 2 w 51"/>
                      <a:gd name="T15" fmla="*/ 8 h 16"/>
                      <a:gd name="T16" fmla="*/ 0 w 51"/>
                      <a:gd name="T17" fmla="*/ 7 h 16"/>
                      <a:gd name="T18" fmla="*/ 0 w 51"/>
                      <a:gd name="T19" fmla="*/ 6 h 16"/>
                      <a:gd name="T20" fmla="*/ 2 w 51"/>
                      <a:gd name="T21" fmla="*/ 5 h 16"/>
                      <a:gd name="T22" fmla="*/ 5 w 51"/>
                      <a:gd name="T23" fmla="*/ 4 h 16"/>
                      <a:gd name="T24" fmla="*/ 8 w 51"/>
                      <a:gd name="T25" fmla="*/ 3 h 16"/>
                      <a:gd name="T26" fmla="*/ 13 w 51"/>
                      <a:gd name="T27" fmla="*/ 3 h 16"/>
                      <a:gd name="T28" fmla="*/ 17 w 51"/>
                      <a:gd name="T29" fmla="*/ 2 h 16"/>
                      <a:gd name="T30" fmla="*/ 21 w 51"/>
                      <a:gd name="T31" fmla="*/ 1 h 16"/>
                      <a:gd name="T32" fmla="*/ 25 w 5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6">
                        <a:moveTo>
                          <a:pt x="51" y="0"/>
                        </a:moveTo>
                        <a:lnTo>
                          <a:pt x="48" y="5"/>
                        </a:lnTo>
                        <a:lnTo>
                          <a:pt x="42" y="8"/>
                        </a:lnTo>
                        <a:lnTo>
                          <a:pt x="35" y="12"/>
                        </a:lnTo>
                        <a:lnTo>
                          <a:pt x="26" y="14"/>
                        </a:lnTo>
                        <a:lnTo>
                          <a:pt x="18" y="15"/>
                        </a:lnTo>
                        <a:lnTo>
                          <a:pt x="10" y="16"/>
                        </a:lnTo>
                        <a:lnTo>
                          <a:pt x="4" y="15"/>
                        </a:lnTo>
                        <a:lnTo>
                          <a:pt x="0" y="13"/>
                        </a:lnTo>
                        <a:lnTo>
                          <a:pt x="0" y="11"/>
                        </a:lnTo>
                        <a:lnTo>
                          <a:pt x="4" y="9"/>
                        </a:lnTo>
                        <a:lnTo>
                          <a:pt x="10" y="7"/>
                        </a:lnTo>
                        <a:lnTo>
                          <a:pt x="16" y="6"/>
                        </a:lnTo>
                        <a:lnTo>
                          <a:pt x="26" y="6"/>
                        </a:lnTo>
                        <a:lnTo>
                          <a:pt x="35" y="4"/>
                        </a:lnTo>
                        <a:lnTo>
                          <a:pt x="43"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20" name="Freeform 165">
                    <a:extLst>
                      <a:ext uri="{FF2B5EF4-FFF2-40B4-BE49-F238E27FC236}">
                        <a16:creationId xmlns:a16="http://schemas.microsoft.com/office/drawing/2014/main" id="{0DAE7DB8-D243-4896-8A72-53B43F0837EF}"/>
                      </a:ext>
                    </a:extLst>
                  </p:cNvPr>
                  <p:cNvSpPr>
                    <a:spLocks/>
                  </p:cNvSpPr>
                  <p:nvPr/>
                </p:nvSpPr>
                <p:spPr bwMode="auto">
                  <a:xfrm>
                    <a:off x="109" y="476"/>
                    <a:ext cx="25" cy="10"/>
                  </a:xfrm>
                  <a:custGeom>
                    <a:avLst/>
                    <a:gdLst>
                      <a:gd name="T0" fmla="*/ 25 w 48"/>
                      <a:gd name="T1" fmla="*/ 0 h 21"/>
                      <a:gd name="T2" fmla="*/ 23 w 48"/>
                      <a:gd name="T3" fmla="*/ 2 h 21"/>
                      <a:gd name="T4" fmla="*/ 20 w 48"/>
                      <a:gd name="T5" fmla="*/ 5 h 21"/>
                      <a:gd name="T6" fmla="*/ 16 w 48"/>
                      <a:gd name="T7" fmla="*/ 7 h 21"/>
                      <a:gd name="T8" fmla="*/ 12 w 48"/>
                      <a:gd name="T9" fmla="*/ 8 h 21"/>
                      <a:gd name="T10" fmla="*/ 8 w 48"/>
                      <a:gd name="T11" fmla="*/ 10 h 21"/>
                      <a:gd name="T12" fmla="*/ 4 w 48"/>
                      <a:gd name="T13" fmla="*/ 10 h 21"/>
                      <a:gd name="T14" fmla="*/ 1 w 48"/>
                      <a:gd name="T15" fmla="*/ 10 h 21"/>
                      <a:gd name="T16" fmla="*/ 0 w 48"/>
                      <a:gd name="T17" fmla="*/ 9 h 21"/>
                      <a:gd name="T18" fmla="*/ 1 w 48"/>
                      <a:gd name="T19" fmla="*/ 8 h 21"/>
                      <a:gd name="T20" fmla="*/ 2 w 48"/>
                      <a:gd name="T21" fmla="*/ 6 h 21"/>
                      <a:gd name="T22" fmla="*/ 5 w 48"/>
                      <a:gd name="T23" fmla="*/ 5 h 21"/>
                      <a:gd name="T24" fmla="*/ 9 w 48"/>
                      <a:gd name="T25" fmla="*/ 4 h 21"/>
                      <a:gd name="T26" fmla="*/ 14 w 48"/>
                      <a:gd name="T27" fmla="*/ 3 h 21"/>
                      <a:gd name="T28" fmla="*/ 18 w 48"/>
                      <a:gd name="T29" fmla="*/ 2 h 21"/>
                      <a:gd name="T30" fmla="*/ 22 w 48"/>
                      <a:gd name="T31" fmla="*/ 1 h 21"/>
                      <a:gd name="T32" fmla="*/ 25 w 48"/>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1">
                        <a:moveTo>
                          <a:pt x="48" y="0"/>
                        </a:moveTo>
                        <a:lnTo>
                          <a:pt x="45" y="5"/>
                        </a:lnTo>
                        <a:lnTo>
                          <a:pt x="38" y="11"/>
                        </a:lnTo>
                        <a:lnTo>
                          <a:pt x="31" y="14"/>
                        </a:lnTo>
                        <a:lnTo>
                          <a:pt x="23" y="17"/>
                        </a:lnTo>
                        <a:lnTo>
                          <a:pt x="15" y="20"/>
                        </a:lnTo>
                        <a:lnTo>
                          <a:pt x="8" y="21"/>
                        </a:lnTo>
                        <a:lnTo>
                          <a:pt x="2" y="21"/>
                        </a:lnTo>
                        <a:lnTo>
                          <a:pt x="0" y="19"/>
                        </a:lnTo>
                        <a:lnTo>
                          <a:pt x="1" y="16"/>
                        </a:lnTo>
                        <a:lnTo>
                          <a:pt x="4" y="13"/>
                        </a:lnTo>
                        <a:lnTo>
                          <a:pt x="10" y="11"/>
                        </a:lnTo>
                        <a:lnTo>
                          <a:pt x="18" y="9"/>
                        </a:lnTo>
                        <a:lnTo>
                          <a:pt x="26" y="7"/>
                        </a:lnTo>
                        <a:lnTo>
                          <a:pt x="34" y="5"/>
                        </a:lnTo>
                        <a:lnTo>
                          <a:pt x="42" y="2"/>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21" name="Freeform 166">
                    <a:extLst>
                      <a:ext uri="{FF2B5EF4-FFF2-40B4-BE49-F238E27FC236}">
                        <a16:creationId xmlns:a16="http://schemas.microsoft.com/office/drawing/2014/main" id="{BDC1ECCE-8019-489B-852A-73190A7DE9B2}"/>
                      </a:ext>
                    </a:extLst>
                  </p:cNvPr>
                  <p:cNvSpPr>
                    <a:spLocks/>
                  </p:cNvSpPr>
                  <p:nvPr/>
                </p:nvSpPr>
                <p:spPr bwMode="auto">
                  <a:xfrm>
                    <a:off x="111" y="485"/>
                    <a:ext cx="25" cy="15"/>
                  </a:xfrm>
                  <a:custGeom>
                    <a:avLst/>
                    <a:gdLst>
                      <a:gd name="T0" fmla="*/ 25 w 51"/>
                      <a:gd name="T1" fmla="*/ 0 h 31"/>
                      <a:gd name="T2" fmla="*/ 22 w 51"/>
                      <a:gd name="T3" fmla="*/ 2 h 31"/>
                      <a:gd name="T4" fmla="*/ 19 w 51"/>
                      <a:gd name="T5" fmla="*/ 5 h 31"/>
                      <a:gd name="T6" fmla="*/ 15 w 51"/>
                      <a:gd name="T7" fmla="*/ 8 h 31"/>
                      <a:gd name="T8" fmla="*/ 11 w 51"/>
                      <a:gd name="T9" fmla="*/ 11 h 31"/>
                      <a:gd name="T10" fmla="*/ 7 w 51"/>
                      <a:gd name="T11" fmla="*/ 13 h 31"/>
                      <a:gd name="T12" fmla="*/ 4 w 51"/>
                      <a:gd name="T13" fmla="*/ 15 h 31"/>
                      <a:gd name="T14" fmla="*/ 2 w 51"/>
                      <a:gd name="T15" fmla="*/ 15 h 31"/>
                      <a:gd name="T16" fmla="*/ 0 w 51"/>
                      <a:gd name="T17" fmla="*/ 14 h 31"/>
                      <a:gd name="T18" fmla="*/ 0 w 51"/>
                      <a:gd name="T19" fmla="*/ 12 h 31"/>
                      <a:gd name="T20" fmla="*/ 2 w 51"/>
                      <a:gd name="T21" fmla="*/ 10 h 31"/>
                      <a:gd name="T22" fmla="*/ 5 w 51"/>
                      <a:gd name="T23" fmla="*/ 8 h 31"/>
                      <a:gd name="T24" fmla="*/ 10 w 51"/>
                      <a:gd name="T25" fmla="*/ 6 h 31"/>
                      <a:gd name="T26" fmla="*/ 14 w 51"/>
                      <a:gd name="T27" fmla="*/ 4 h 31"/>
                      <a:gd name="T28" fmla="*/ 19 w 51"/>
                      <a:gd name="T29" fmla="*/ 2 h 31"/>
                      <a:gd name="T30" fmla="*/ 22 w 51"/>
                      <a:gd name="T31" fmla="*/ 1 h 31"/>
                      <a:gd name="T32" fmla="*/ 25 w 51"/>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31">
                        <a:moveTo>
                          <a:pt x="51" y="0"/>
                        </a:moveTo>
                        <a:lnTo>
                          <a:pt x="45" y="4"/>
                        </a:lnTo>
                        <a:lnTo>
                          <a:pt x="39" y="10"/>
                        </a:lnTo>
                        <a:lnTo>
                          <a:pt x="31" y="17"/>
                        </a:lnTo>
                        <a:lnTo>
                          <a:pt x="23" y="23"/>
                        </a:lnTo>
                        <a:lnTo>
                          <a:pt x="15" y="27"/>
                        </a:lnTo>
                        <a:lnTo>
                          <a:pt x="9" y="30"/>
                        </a:lnTo>
                        <a:lnTo>
                          <a:pt x="4" y="31"/>
                        </a:lnTo>
                        <a:lnTo>
                          <a:pt x="0" y="28"/>
                        </a:lnTo>
                        <a:lnTo>
                          <a:pt x="0" y="25"/>
                        </a:lnTo>
                        <a:lnTo>
                          <a:pt x="5" y="20"/>
                        </a:lnTo>
                        <a:lnTo>
                          <a:pt x="10" y="17"/>
                        </a:lnTo>
                        <a:lnTo>
                          <a:pt x="20" y="12"/>
                        </a:lnTo>
                        <a:lnTo>
                          <a:pt x="29" y="9"/>
                        </a:lnTo>
                        <a:lnTo>
                          <a:pt x="38" y="5"/>
                        </a:lnTo>
                        <a:lnTo>
                          <a:pt x="45"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22" name="Freeform 167">
                    <a:extLst>
                      <a:ext uri="{FF2B5EF4-FFF2-40B4-BE49-F238E27FC236}">
                        <a16:creationId xmlns:a16="http://schemas.microsoft.com/office/drawing/2014/main" id="{E1A021EE-EFD2-4827-88FE-899646E6BCA2}"/>
                      </a:ext>
                    </a:extLst>
                  </p:cNvPr>
                  <p:cNvSpPr>
                    <a:spLocks/>
                  </p:cNvSpPr>
                  <p:nvPr/>
                </p:nvSpPr>
                <p:spPr bwMode="auto">
                  <a:xfrm>
                    <a:off x="115" y="495"/>
                    <a:ext cx="25" cy="22"/>
                  </a:xfrm>
                  <a:custGeom>
                    <a:avLst/>
                    <a:gdLst>
                      <a:gd name="T0" fmla="*/ 25 w 50"/>
                      <a:gd name="T1" fmla="*/ 0 h 43"/>
                      <a:gd name="T2" fmla="*/ 23 w 50"/>
                      <a:gd name="T3" fmla="*/ 3 h 43"/>
                      <a:gd name="T4" fmla="*/ 20 w 50"/>
                      <a:gd name="T5" fmla="*/ 6 h 43"/>
                      <a:gd name="T6" fmla="*/ 16 w 50"/>
                      <a:gd name="T7" fmla="*/ 10 h 43"/>
                      <a:gd name="T8" fmla="*/ 12 w 50"/>
                      <a:gd name="T9" fmla="*/ 14 h 43"/>
                      <a:gd name="T10" fmla="*/ 8 w 50"/>
                      <a:gd name="T11" fmla="*/ 18 h 43"/>
                      <a:gd name="T12" fmla="*/ 4 w 50"/>
                      <a:gd name="T13" fmla="*/ 21 h 43"/>
                      <a:gd name="T14" fmla="*/ 2 w 50"/>
                      <a:gd name="T15" fmla="*/ 22 h 43"/>
                      <a:gd name="T16" fmla="*/ 0 w 50"/>
                      <a:gd name="T17" fmla="*/ 21 h 43"/>
                      <a:gd name="T18" fmla="*/ 1 w 50"/>
                      <a:gd name="T19" fmla="*/ 18 h 43"/>
                      <a:gd name="T20" fmla="*/ 3 w 50"/>
                      <a:gd name="T21" fmla="*/ 15 h 43"/>
                      <a:gd name="T22" fmla="*/ 7 w 50"/>
                      <a:gd name="T23" fmla="*/ 13 h 43"/>
                      <a:gd name="T24" fmla="*/ 11 w 50"/>
                      <a:gd name="T25" fmla="*/ 10 h 43"/>
                      <a:gd name="T26" fmla="*/ 15 w 50"/>
                      <a:gd name="T27" fmla="*/ 7 h 43"/>
                      <a:gd name="T28" fmla="*/ 20 w 50"/>
                      <a:gd name="T29" fmla="*/ 4 h 43"/>
                      <a:gd name="T30" fmla="*/ 23 w 50"/>
                      <a:gd name="T31" fmla="*/ 2 h 43"/>
                      <a:gd name="T32" fmla="*/ 25 w 50"/>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3">
                        <a:moveTo>
                          <a:pt x="50" y="0"/>
                        </a:moveTo>
                        <a:lnTo>
                          <a:pt x="45" y="5"/>
                        </a:lnTo>
                        <a:lnTo>
                          <a:pt x="39" y="12"/>
                        </a:lnTo>
                        <a:lnTo>
                          <a:pt x="31" y="20"/>
                        </a:lnTo>
                        <a:lnTo>
                          <a:pt x="23" y="28"/>
                        </a:lnTo>
                        <a:lnTo>
                          <a:pt x="15" y="35"/>
                        </a:lnTo>
                        <a:lnTo>
                          <a:pt x="8" y="41"/>
                        </a:lnTo>
                        <a:lnTo>
                          <a:pt x="3" y="43"/>
                        </a:lnTo>
                        <a:lnTo>
                          <a:pt x="0" y="41"/>
                        </a:lnTo>
                        <a:lnTo>
                          <a:pt x="1" y="36"/>
                        </a:lnTo>
                        <a:lnTo>
                          <a:pt x="6" y="30"/>
                        </a:lnTo>
                        <a:lnTo>
                          <a:pt x="13" y="25"/>
                        </a:lnTo>
                        <a:lnTo>
                          <a:pt x="22" y="19"/>
                        </a:lnTo>
                        <a:lnTo>
                          <a:pt x="30" y="13"/>
                        </a:lnTo>
                        <a:lnTo>
                          <a:pt x="39" y="7"/>
                        </a:lnTo>
                        <a:lnTo>
                          <a:pt x="46" y="4"/>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23" name="Freeform 168">
                    <a:extLst>
                      <a:ext uri="{FF2B5EF4-FFF2-40B4-BE49-F238E27FC236}">
                        <a16:creationId xmlns:a16="http://schemas.microsoft.com/office/drawing/2014/main" id="{FE12E8DE-5064-4FBC-8296-A003E0BF5D51}"/>
                      </a:ext>
                    </a:extLst>
                  </p:cNvPr>
                  <p:cNvSpPr>
                    <a:spLocks/>
                  </p:cNvSpPr>
                  <p:nvPr/>
                </p:nvSpPr>
                <p:spPr bwMode="auto">
                  <a:xfrm>
                    <a:off x="119" y="507"/>
                    <a:ext cx="25" cy="24"/>
                  </a:xfrm>
                  <a:custGeom>
                    <a:avLst/>
                    <a:gdLst>
                      <a:gd name="T0" fmla="*/ 25 w 51"/>
                      <a:gd name="T1" fmla="*/ 0 h 48"/>
                      <a:gd name="T2" fmla="*/ 23 w 51"/>
                      <a:gd name="T3" fmla="*/ 3 h 48"/>
                      <a:gd name="T4" fmla="*/ 21 w 51"/>
                      <a:gd name="T5" fmla="*/ 7 h 48"/>
                      <a:gd name="T6" fmla="*/ 17 w 51"/>
                      <a:gd name="T7" fmla="*/ 12 h 48"/>
                      <a:gd name="T8" fmla="*/ 13 w 51"/>
                      <a:gd name="T9" fmla="*/ 16 h 48"/>
                      <a:gd name="T10" fmla="*/ 9 w 51"/>
                      <a:gd name="T11" fmla="*/ 20 h 48"/>
                      <a:gd name="T12" fmla="*/ 5 w 51"/>
                      <a:gd name="T13" fmla="*/ 23 h 48"/>
                      <a:gd name="T14" fmla="*/ 2 w 51"/>
                      <a:gd name="T15" fmla="*/ 24 h 48"/>
                      <a:gd name="T16" fmla="*/ 0 w 51"/>
                      <a:gd name="T17" fmla="*/ 23 h 48"/>
                      <a:gd name="T18" fmla="*/ 0 w 51"/>
                      <a:gd name="T19" fmla="*/ 21 h 48"/>
                      <a:gd name="T20" fmla="*/ 2 w 51"/>
                      <a:gd name="T21" fmla="*/ 18 h 48"/>
                      <a:gd name="T22" fmla="*/ 6 w 51"/>
                      <a:gd name="T23" fmla="*/ 15 h 48"/>
                      <a:gd name="T24" fmla="*/ 10 w 51"/>
                      <a:gd name="T25" fmla="*/ 12 h 48"/>
                      <a:gd name="T26" fmla="*/ 15 w 51"/>
                      <a:gd name="T27" fmla="*/ 9 h 48"/>
                      <a:gd name="T28" fmla="*/ 19 w 51"/>
                      <a:gd name="T29" fmla="*/ 5 h 48"/>
                      <a:gd name="T30" fmla="*/ 23 w 51"/>
                      <a:gd name="T31" fmla="*/ 2 h 48"/>
                      <a:gd name="T32" fmla="*/ 25 w 51"/>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8">
                        <a:moveTo>
                          <a:pt x="51" y="0"/>
                        </a:moveTo>
                        <a:lnTo>
                          <a:pt x="47" y="5"/>
                        </a:lnTo>
                        <a:lnTo>
                          <a:pt x="42" y="13"/>
                        </a:lnTo>
                        <a:lnTo>
                          <a:pt x="34" y="23"/>
                        </a:lnTo>
                        <a:lnTo>
                          <a:pt x="26" y="32"/>
                        </a:lnTo>
                        <a:lnTo>
                          <a:pt x="18" y="40"/>
                        </a:lnTo>
                        <a:lnTo>
                          <a:pt x="11" y="46"/>
                        </a:lnTo>
                        <a:lnTo>
                          <a:pt x="4" y="48"/>
                        </a:lnTo>
                        <a:lnTo>
                          <a:pt x="0" y="46"/>
                        </a:lnTo>
                        <a:lnTo>
                          <a:pt x="0" y="41"/>
                        </a:lnTo>
                        <a:lnTo>
                          <a:pt x="4" y="35"/>
                        </a:lnTo>
                        <a:lnTo>
                          <a:pt x="12" y="30"/>
                        </a:lnTo>
                        <a:lnTo>
                          <a:pt x="21" y="23"/>
                        </a:lnTo>
                        <a:lnTo>
                          <a:pt x="30" y="17"/>
                        </a:lnTo>
                        <a:lnTo>
                          <a:pt x="39" y="10"/>
                        </a:lnTo>
                        <a:lnTo>
                          <a:pt x="46" y="4"/>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24" name="Freeform 169">
                    <a:extLst>
                      <a:ext uri="{FF2B5EF4-FFF2-40B4-BE49-F238E27FC236}">
                        <a16:creationId xmlns:a16="http://schemas.microsoft.com/office/drawing/2014/main" id="{6F06DF15-8A9D-4F7E-BB3D-FA7A6EEC6299}"/>
                      </a:ext>
                    </a:extLst>
                  </p:cNvPr>
                  <p:cNvSpPr>
                    <a:spLocks/>
                  </p:cNvSpPr>
                  <p:nvPr/>
                </p:nvSpPr>
                <p:spPr bwMode="auto">
                  <a:xfrm>
                    <a:off x="126" y="517"/>
                    <a:ext cx="24" cy="27"/>
                  </a:xfrm>
                  <a:custGeom>
                    <a:avLst/>
                    <a:gdLst>
                      <a:gd name="T0" fmla="*/ 24 w 48"/>
                      <a:gd name="T1" fmla="*/ 0 h 55"/>
                      <a:gd name="T2" fmla="*/ 23 w 48"/>
                      <a:gd name="T3" fmla="*/ 3 h 55"/>
                      <a:gd name="T4" fmla="*/ 21 w 48"/>
                      <a:gd name="T5" fmla="*/ 8 h 55"/>
                      <a:gd name="T6" fmla="*/ 18 w 48"/>
                      <a:gd name="T7" fmla="*/ 12 h 55"/>
                      <a:gd name="T8" fmla="*/ 15 w 48"/>
                      <a:gd name="T9" fmla="*/ 17 h 55"/>
                      <a:gd name="T10" fmla="*/ 12 w 48"/>
                      <a:gd name="T11" fmla="*/ 21 h 55"/>
                      <a:gd name="T12" fmla="*/ 8 w 48"/>
                      <a:gd name="T13" fmla="*/ 25 h 55"/>
                      <a:gd name="T14" fmla="*/ 4 w 48"/>
                      <a:gd name="T15" fmla="*/ 27 h 55"/>
                      <a:gd name="T16" fmla="*/ 1 w 48"/>
                      <a:gd name="T17" fmla="*/ 27 h 55"/>
                      <a:gd name="T18" fmla="*/ 0 w 48"/>
                      <a:gd name="T19" fmla="*/ 26 h 55"/>
                      <a:gd name="T20" fmla="*/ 1 w 48"/>
                      <a:gd name="T21" fmla="*/ 23 h 55"/>
                      <a:gd name="T22" fmla="*/ 5 w 48"/>
                      <a:gd name="T23" fmla="*/ 19 h 55"/>
                      <a:gd name="T24" fmla="*/ 9 w 48"/>
                      <a:gd name="T25" fmla="*/ 15 h 55"/>
                      <a:gd name="T26" fmla="*/ 14 w 48"/>
                      <a:gd name="T27" fmla="*/ 10 h 55"/>
                      <a:gd name="T28" fmla="*/ 18 w 48"/>
                      <a:gd name="T29" fmla="*/ 6 h 55"/>
                      <a:gd name="T30" fmla="*/ 22 w 48"/>
                      <a:gd name="T31" fmla="*/ 2 h 55"/>
                      <a:gd name="T32" fmla="*/ 24 w 48"/>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55">
                        <a:moveTo>
                          <a:pt x="48" y="0"/>
                        </a:moveTo>
                        <a:lnTo>
                          <a:pt x="46" y="7"/>
                        </a:lnTo>
                        <a:lnTo>
                          <a:pt x="42" y="16"/>
                        </a:lnTo>
                        <a:lnTo>
                          <a:pt x="36" y="25"/>
                        </a:lnTo>
                        <a:lnTo>
                          <a:pt x="30" y="35"/>
                        </a:lnTo>
                        <a:lnTo>
                          <a:pt x="23" y="43"/>
                        </a:lnTo>
                        <a:lnTo>
                          <a:pt x="16" y="50"/>
                        </a:lnTo>
                        <a:lnTo>
                          <a:pt x="8" y="54"/>
                        </a:lnTo>
                        <a:lnTo>
                          <a:pt x="1" y="55"/>
                        </a:lnTo>
                        <a:lnTo>
                          <a:pt x="0" y="53"/>
                        </a:lnTo>
                        <a:lnTo>
                          <a:pt x="2" y="47"/>
                        </a:lnTo>
                        <a:lnTo>
                          <a:pt x="9" y="39"/>
                        </a:lnTo>
                        <a:lnTo>
                          <a:pt x="17" y="30"/>
                        </a:lnTo>
                        <a:lnTo>
                          <a:pt x="27" y="21"/>
                        </a:lnTo>
                        <a:lnTo>
                          <a:pt x="36" y="12"/>
                        </a:lnTo>
                        <a:lnTo>
                          <a:pt x="44" y="5"/>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25" name="Freeform 170">
                    <a:extLst>
                      <a:ext uri="{FF2B5EF4-FFF2-40B4-BE49-F238E27FC236}">
                        <a16:creationId xmlns:a16="http://schemas.microsoft.com/office/drawing/2014/main" id="{4DDFE63D-C750-4986-BD12-D214EF4AF3A3}"/>
                      </a:ext>
                    </a:extLst>
                  </p:cNvPr>
                  <p:cNvSpPr>
                    <a:spLocks/>
                  </p:cNvSpPr>
                  <p:nvPr/>
                </p:nvSpPr>
                <p:spPr bwMode="auto">
                  <a:xfrm>
                    <a:off x="141" y="523"/>
                    <a:ext cx="11" cy="31"/>
                  </a:xfrm>
                  <a:custGeom>
                    <a:avLst/>
                    <a:gdLst>
                      <a:gd name="T0" fmla="*/ 0 w 22"/>
                      <a:gd name="T1" fmla="*/ 31 h 61"/>
                      <a:gd name="T2" fmla="*/ 1 w 22"/>
                      <a:gd name="T3" fmla="*/ 26 h 61"/>
                      <a:gd name="T4" fmla="*/ 4 w 22"/>
                      <a:gd name="T5" fmla="*/ 17 h 61"/>
                      <a:gd name="T6" fmla="*/ 8 w 22"/>
                      <a:gd name="T7" fmla="*/ 7 h 61"/>
                      <a:gd name="T8" fmla="*/ 11 w 22"/>
                      <a:gd name="T9" fmla="*/ 0 h 61"/>
                      <a:gd name="T10" fmla="*/ 11 w 22"/>
                      <a:gd name="T11" fmla="*/ 9 h 61"/>
                      <a:gd name="T12" fmla="*/ 9 w 22"/>
                      <a:gd name="T13" fmla="*/ 20 h 61"/>
                      <a:gd name="T14" fmla="*/ 6 w 22"/>
                      <a:gd name="T15" fmla="*/ 28 h 61"/>
                      <a:gd name="T16" fmla="*/ 0 w 22"/>
                      <a:gd name="T17" fmla="*/ 31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61"/>
                        </a:moveTo>
                        <a:lnTo>
                          <a:pt x="1" y="52"/>
                        </a:lnTo>
                        <a:lnTo>
                          <a:pt x="7" y="33"/>
                        </a:lnTo>
                        <a:lnTo>
                          <a:pt x="15" y="14"/>
                        </a:lnTo>
                        <a:lnTo>
                          <a:pt x="21" y="0"/>
                        </a:lnTo>
                        <a:lnTo>
                          <a:pt x="22" y="18"/>
                        </a:lnTo>
                        <a:lnTo>
                          <a:pt x="17" y="40"/>
                        </a:lnTo>
                        <a:lnTo>
                          <a:pt x="11" y="56"/>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26" name="Freeform 171">
                    <a:extLst>
                      <a:ext uri="{FF2B5EF4-FFF2-40B4-BE49-F238E27FC236}">
                        <a16:creationId xmlns:a16="http://schemas.microsoft.com/office/drawing/2014/main" id="{2C5FE719-D29B-460C-B388-600661CD2092}"/>
                      </a:ext>
                    </a:extLst>
                  </p:cNvPr>
                  <p:cNvSpPr>
                    <a:spLocks/>
                  </p:cNvSpPr>
                  <p:nvPr/>
                </p:nvSpPr>
                <p:spPr bwMode="auto">
                  <a:xfrm>
                    <a:off x="150" y="534"/>
                    <a:ext cx="11" cy="29"/>
                  </a:xfrm>
                  <a:custGeom>
                    <a:avLst/>
                    <a:gdLst>
                      <a:gd name="T0" fmla="*/ 0 w 22"/>
                      <a:gd name="T1" fmla="*/ 29 h 58"/>
                      <a:gd name="T2" fmla="*/ 1 w 22"/>
                      <a:gd name="T3" fmla="*/ 25 h 58"/>
                      <a:gd name="T4" fmla="*/ 4 w 22"/>
                      <a:gd name="T5" fmla="*/ 16 h 58"/>
                      <a:gd name="T6" fmla="*/ 9 w 22"/>
                      <a:gd name="T7" fmla="*/ 6 h 58"/>
                      <a:gd name="T8" fmla="*/ 11 w 22"/>
                      <a:gd name="T9" fmla="*/ 0 h 58"/>
                      <a:gd name="T10" fmla="*/ 11 w 22"/>
                      <a:gd name="T11" fmla="*/ 9 h 58"/>
                      <a:gd name="T12" fmla="*/ 9 w 22"/>
                      <a:gd name="T13" fmla="*/ 20 h 58"/>
                      <a:gd name="T14" fmla="*/ 6 w 22"/>
                      <a:gd name="T15" fmla="*/ 28 h 58"/>
                      <a:gd name="T16" fmla="*/ 0 w 22"/>
                      <a:gd name="T17" fmla="*/ 29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8">
                        <a:moveTo>
                          <a:pt x="0" y="58"/>
                        </a:moveTo>
                        <a:lnTo>
                          <a:pt x="2" y="49"/>
                        </a:lnTo>
                        <a:lnTo>
                          <a:pt x="8" y="31"/>
                        </a:lnTo>
                        <a:lnTo>
                          <a:pt x="17" y="12"/>
                        </a:lnTo>
                        <a:lnTo>
                          <a:pt x="21" y="0"/>
                        </a:lnTo>
                        <a:lnTo>
                          <a:pt x="22" y="18"/>
                        </a:lnTo>
                        <a:lnTo>
                          <a:pt x="18" y="39"/>
                        </a:lnTo>
                        <a:lnTo>
                          <a:pt x="11" y="55"/>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27" name="Freeform 172">
                    <a:extLst>
                      <a:ext uri="{FF2B5EF4-FFF2-40B4-BE49-F238E27FC236}">
                        <a16:creationId xmlns:a16="http://schemas.microsoft.com/office/drawing/2014/main" id="{FA0DB480-E384-40E1-8E50-89C29D753F83}"/>
                      </a:ext>
                    </a:extLst>
                  </p:cNvPr>
                  <p:cNvSpPr>
                    <a:spLocks/>
                  </p:cNvSpPr>
                  <p:nvPr/>
                </p:nvSpPr>
                <p:spPr bwMode="auto">
                  <a:xfrm>
                    <a:off x="104" y="504"/>
                    <a:ext cx="32" cy="149"/>
                  </a:xfrm>
                  <a:custGeom>
                    <a:avLst/>
                    <a:gdLst>
                      <a:gd name="T0" fmla="*/ 5 w 65"/>
                      <a:gd name="T1" fmla="*/ 2 h 298"/>
                      <a:gd name="T2" fmla="*/ 3 w 65"/>
                      <a:gd name="T3" fmla="*/ 1 h 298"/>
                      <a:gd name="T4" fmla="*/ 2 w 65"/>
                      <a:gd name="T5" fmla="*/ 1 h 298"/>
                      <a:gd name="T6" fmla="*/ 1 w 65"/>
                      <a:gd name="T7" fmla="*/ 1 h 298"/>
                      <a:gd name="T8" fmla="*/ 0 w 65"/>
                      <a:gd name="T9" fmla="*/ 0 h 298"/>
                      <a:gd name="T10" fmla="*/ 11 w 65"/>
                      <a:gd name="T11" fmla="*/ 22 h 298"/>
                      <a:gd name="T12" fmla="*/ 19 w 65"/>
                      <a:gd name="T13" fmla="*/ 43 h 298"/>
                      <a:gd name="T14" fmla="*/ 24 w 65"/>
                      <a:gd name="T15" fmla="*/ 64 h 298"/>
                      <a:gd name="T16" fmla="*/ 27 w 65"/>
                      <a:gd name="T17" fmla="*/ 84 h 298"/>
                      <a:gd name="T18" fmla="*/ 28 w 65"/>
                      <a:gd name="T19" fmla="*/ 102 h 298"/>
                      <a:gd name="T20" fmla="*/ 29 w 65"/>
                      <a:gd name="T21" fmla="*/ 119 h 298"/>
                      <a:gd name="T22" fmla="*/ 29 w 65"/>
                      <a:gd name="T23" fmla="*/ 135 h 298"/>
                      <a:gd name="T24" fmla="*/ 28 w 65"/>
                      <a:gd name="T25" fmla="*/ 149 h 298"/>
                      <a:gd name="T26" fmla="*/ 30 w 65"/>
                      <a:gd name="T27" fmla="*/ 138 h 298"/>
                      <a:gd name="T28" fmla="*/ 32 w 65"/>
                      <a:gd name="T29" fmla="*/ 123 h 298"/>
                      <a:gd name="T30" fmla="*/ 32 w 65"/>
                      <a:gd name="T31" fmla="*/ 103 h 298"/>
                      <a:gd name="T32" fmla="*/ 31 w 65"/>
                      <a:gd name="T33" fmla="*/ 81 h 298"/>
                      <a:gd name="T34" fmla="*/ 28 w 65"/>
                      <a:gd name="T35" fmla="*/ 58 h 298"/>
                      <a:gd name="T36" fmla="*/ 22 w 65"/>
                      <a:gd name="T37" fmla="*/ 36 h 298"/>
                      <a:gd name="T38" fmla="*/ 15 w 65"/>
                      <a:gd name="T39" fmla="*/ 17 h 298"/>
                      <a:gd name="T40" fmla="*/ 5 w 65"/>
                      <a:gd name="T41" fmla="*/ 2 h 2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98">
                        <a:moveTo>
                          <a:pt x="10" y="3"/>
                        </a:moveTo>
                        <a:lnTo>
                          <a:pt x="7" y="2"/>
                        </a:lnTo>
                        <a:lnTo>
                          <a:pt x="5" y="1"/>
                        </a:lnTo>
                        <a:lnTo>
                          <a:pt x="3" y="1"/>
                        </a:lnTo>
                        <a:lnTo>
                          <a:pt x="0" y="0"/>
                        </a:lnTo>
                        <a:lnTo>
                          <a:pt x="22" y="43"/>
                        </a:lnTo>
                        <a:lnTo>
                          <a:pt x="38" y="86"/>
                        </a:lnTo>
                        <a:lnTo>
                          <a:pt x="49" y="128"/>
                        </a:lnTo>
                        <a:lnTo>
                          <a:pt x="55" y="167"/>
                        </a:lnTo>
                        <a:lnTo>
                          <a:pt x="57" y="204"/>
                        </a:lnTo>
                        <a:lnTo>
                          <a:pt x="58" y="238"/>
                        </a:lnTo>
                        <a:lnTo>
                          <a:pt x="58" y="269"/>
                        </a:lnTo>
                        <a:lnTo>
                          <a:pt x="57" y="298"/>
                        </a:lnTo>
                        <a:lnTo>
                          <a:pt x="61" y="276"/>
                        </a:lnTo>
                        <a:lnTo>
                          <a:pt x="65" y="245"/>
                        </a:lnTo>
                        <a:lnTo>
                          <a:pt x="65" y="205"/>
                        </a:lnTo>
                        <a:lnTo>
                          <a:pt x="63" y="161"/>
                        </a:lnTo>
                        <a:lnTo>
                          <a:pt x="56" y="116"/>
                        </a:lnTo>
                        <a:lnTo>
                          <a:pt x="45" y="72"/>
                        </a:lnTo>
                        <a:lnTo>
                          <a:pt x="30" y="34"/>
                        </a:lnTo>
                        <a:lnTo>
                          <a:pt x="1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28" name="Freeform 173">
                    <a:extLst>
                      <a:ext uri="{FF2B5EF4-FFF2-40B4-BE49-F238E27FC236}">
                        <a16:creationId xmlns:a16="http://schemas.microsoft.com/office/drawing/2014/main" id="{3F0261F2-119C-468C-BCF9-BC99832809D8}"/>
                      </a:ext>
                    </a:extLst>
                  </p:cNvPr>
                  <p:cNvSpPr>
                    <a:spLocks/>
                  </p:cNvSpPr>
                  <p:nvPr/>
                </p:nvSpPr>
                <p:spPr bwMode="auto">
                  <a:xfrm>
                    <a:off x="112" y="622"/>
                    <a:ext cx="23" cy="22"/>
                  </a:xfrm>
                  <a:custGeom>
                    <a:avLst/>
                    <a:gdLst>
                      <a:gd name="T0" fmla="*/ 0 w 44"/>
                      <a:gd name="T1" fmla="*/ 22 h 44"/>
                      <a:gd name="T2" fmla="*/ 1 w 44"/>
                      <a:gd name="T3" fmla="*/ 22 h 44"/>
                      <a:gd name="T4" fmla="*/ 3 w 44"/>
                      <a:gd name="T5" fmla="*/ 22 h 44"/>
                      <a:gd name="T6" fmla="*/ 7 w 44"/>
                      <a:gd name="T7" fmla="*/ 20 h 44"/>
                      <a:gd name="T8" fmla="*/ 11 w 44"/>
                      <a:gd name="T9" fmla="*/ 18 h 44"/>
                      <a:gd name="T10" fmla="*/ 15 w 44"/>
                      <a:gd name="T11" fmla="*/ 14 h 44"/>
                      <a:gd name="T12" fmla="*/ 19 w 44"/>
                      <a:gd name="T13" fmla="*/ 10 h 44"/>
                      <a:gd name="T14" fmla="*/ 21 w 44"/>
                      <a:gd name="T15" fmla="*/ 5 h 44"/>
                      <a:gd name="T16" fmla="*/ 23 w 44"/>
                      <a:gd name="T17" fmla="*/ 0 h 44"/>
                      <a:gd name="T18" fmla="*/ 21 w 44"/>
                      <a:gd name="T19" fmla="*/ 3 h 44"/>
                      <a:gd name="T20" fmla="*/ 17 w 44"/>
                      <a:gd name="T21" fmla="*/ 6 h 44"/>
                      <a:gd name="T22" fmla="*/ 14 w 44"/>
                      <a:gd name="T23" fmla="*/ 9 h 44"/>
                      <a:gd name="T24" fmla="*/ 9 w 44"/>
                      <a:gd name="T25" fmla="*/ 12 h 44"/>
                      <a:gd name="T26" fmla="*/ 5 w 44"/>
                      <a:gd name="T27" fmla="*/ 15 h 44"/>
                      <a:gd name="T28" fmla="*/ 2 w 44"/>
                      <a:gd name="T29" fmla="*/ 18 h 44"/>
                      <a:gd name="T30" fmla="*/ 1 w 44"/>
                      <a:gd name="T31" fmla="*/ 20 h 44"/>
                      <a:gd name="T32" fmla="*/ 0 w 44"/>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44">
                        <a:moveTo>
                          <a:pt x="0" y="43"/>
                        </a:moveTo>
                        <a:lnTo>
                          <a:pt x="2" y="44"/>
                        </a:lnTo>
                        <a:lnTo>
                          <a:pt x="6" y="43"/>
                        </a:lnTo>
                        <a:lnTo>
                          <a:pt x="13" y="39"/>
                        </a:lnTo>
                        <a:lnTo>
                          <a:pt x="21" y="35"/>
                        </a:lnTo>
                        <a:lnTo>
                          <a:pt x="28" y="28"/>
                        </a:lnTo>
                        <a:lnTo>
                          <a:pt x="36" y="20"/>
                        </a:lnTo>
                        <a:lnTo>
                          <a:pt x="41" y="10"/>
                        </a:lnTo>
                        <a:lnTo>
                          <a:pt x="44" y="0"/>
                        </a:lnTo>
                        <a:lnTo>
                          <a:pt x="40" y="6"/>
                        </a:lnTo>
                        <a:lnTo>
                          <a:pt x="33" y="12"/>
                        </a:lnTo>
                        <a:lnTo>
                          <a:pt x="26" y="17"/>
                        </a:lnTo>
                        <a:lnTo>
                          <a:pt x="18" y="23"/>
                        </a:lnTo>
                        <a:lnTo>
                          <a:pt x="10" y="30"/>
                        </a:lnTo>
                        <a:lnTo>
                          <a:pt x="4" y="35"/>
                        </a:lnTo>
                        <a:lnTo>
                          <a:pt x="1" y="39"/>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29" name="Freeform 174">
                    <a:extLst>
                      <a:ext uri="{FF2B5EF4-FFF2-40B4-BE49-F238E27FC236}">
                        <a16:creationId xmlns:a16="http://schemas.microsoft.com/office/drawing/2014/main" id="{ACFD9BA1-2F76-462F-B5A3-6AC25BE1B19E}"/>
                      </a:ext>
                    </a:extLst>
                  </p:cNvPr>
                  <p:cNvSpPr>
                    <a:spLocks/>
                  </p:cNvSpPr>
                  <p:nvPr/>
                </p:nvSpPr>
                <p:spPr bwMode="auto">
                  <a:xfrm>
                    <a:off x="110" y="595"/>
                    <a:ext cx="26" cy="28"/>
                  </a:xfrm>
                  <a:custGeom>
                    <a:avLst/>
                    <a:gdLst>
                      <a:gd name="T0" fmla="*/ 0 w 52"/>
                      <a:gd name="T1" fmla="*/ 27 h 55"/>
                      <a:gd name="T2" fmla="*/ 2 w 52"/>
                      <a:gd name="T3" fmla="*/ 28 h 55"/>
                      <a:gd name="T4" fmla="*/ 5 w 52"/>
                      <a:gd name="T5" fmla="*/ 27 h 55"/>
                      <a:gd name="T6" fmla="*/ 8 w 52"/>
                      <a:gd name="T7" fmla="*/ 24 h 55"/>
                      <a:gd name="T8" fmla="*/ 13 w 52"/>
                      <a:gd name="T9" fmla="*/ 21 h 55"/>
                      <a:gd name="T10" fmla="*/ 17 w 52"/>
                      <a:gd name="T11" fmla="*/ 16 h 55"/>
                      <a:gd name="T12" fmla="*/ 21 w 52"/>
                      <a:gd name="T13" fmla="*/ 11 h 55"/>
                      <a:gd name="T14" fmla="*/ 24 w 52"/>
                      <a:gd name="T15" fmla="*/ 6 h 55"/>
                      <a:gd name="T16" fmla="*/ 26 w 52"/>
                      <a:gd name="T17" fmla="*/ 0 h 55"/>
                      <a:gd name="T18" fmla="*/ 24 w 52"/>
                      <a:gd name="T19" fmla="*/ 3 h 55"/>
                      <a:gd name="T20" fmla="*/ 20 w 52"/>
                      <a:gd name="T21" fmla="*/ 5 h 55"/>
                      <a:gd name="T22" fmla="*/ 16 w 52"/>
                      <a:gd name="T23" fmla="*/ 9 h 55"/>
                      <a:gd name="T24" fmla="*/ 12 w 52"/>
                      <a:gd name="T25" fmla="*/ 13 h 55"/>
                      <a:gd name="T26" fmla="*/ 7 w 52"/>
                      <a:gd name="T27" fmla="*/ 18 h 55"/>
                      <a:gd name="T28" fmla="*/ 3 w 52"/>
                      <a:gd name="T29" fmla="*/ 22 h 55"/>
                      <a:gd name="T30" fmla="*/ 1 w 52"/>
                      <a:gd name="T31" fmla="*/ 25 h 55"/>
                      <a:gd name="T32" fmla="*/ 0 w 52"/>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5">
                        <a:moveTo>
                          <a:pt x="0" y="54"/>
                        </a:moveTo>
                        <a:lnTo>
                          <a:pt x="3" y="55"/>
                        </a:lnTo>
                        <a:lnTo>
                          <a:pt x="9" y="54"/>
                        </a:lnTo>
                        <a:lnTo>
                          <a:pt x="16" y="48"/>
                        </a:lnTo>
                        <a:lnTo>
                          <a:pt x="25" y="41"/>
                        </a:lnTo>
                        <a:lnTo>
                          <a:pt x="33" y="32"/>
                        </a:lnTo>
                        <a:lnTo>
                          <a:pt x="41" y="22"/>
                        </a:lnTo>
                        <a:lnTo>
                          <a:pt x="48" y="11"/>
                        </a:lnTo>
                        <a:lnTo>
                          <a:pt x="52" y="0"/>
                        </a:lnTo>
                        <a:lnTo>
                          <a:pt x="48" y="5"/>
                        </a:lnTo>
                        <a:lnTo>
                          <a:pt x="40" y="10"/>
                        </a:lnTo>
                        <a:lnTo>
                          <a:pt x="32" y="18"/>
                        </a:lnTo>
                        <a:lnTo>
                          <a:pt x="23" y="26"/>
                        </a:lnTo>
                        <a:lnTo>
                          <a:pt x="14" y="35"/>
                        </a:lnTo>
                        <a:lnTo>
                          <a:pt x="6" y="43"/>
                        </a:lnTo>
                        <a:lnTo>
                          <a:pt x="1" y="50"/>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30" name="Freeform 175">
                    <a:extLst>
                      <a:ext uri="{FF2B5EF4-FFF2-40B4-BE49-F238E27FC236}">
                        <a16:creationId xmlns:a16="http://schemas.microsoft.com/office/drawing/2014/main" id="{856E054C-7EB7-4C61-934F-0B4545FF1A81}"/>
                      </a:ext>
                    </a:extLst>
                  </p:cNvPr>
                  <p:cNvSpPr>
                    <a:spLocks/>
                  </p:cNvSpPr>
                  <p:nvPr/>
                </p:nvSpPr>
                <p:spPr bwMode="auto">
                  <a:xfrm>
                    <a:off x="105" y="582"/>
                    <a:ext cx="29" cy="24"/>
                  </a:xfrm>
                  <a:custGeom>
                    <a:avLst/>
                    <a:gdLst>
                      <a:gd name="T0" fmla="*/ 0 w 57"/>
                      <a:gd name="T1" fmla="*/ 23 h 49"/>
                      <a:gd name="T2" fmla="*/ 2 w 57"/>
                      <a:gd name="T3" fmla="*/ 24 h 49"/>
                      <a:gd name="T4" fmla="*/ 6 w 57"/>
                      <a:gd name="T5" fmla="*/ 24 h 49"/>
                      <a:gd name="T6" fmla="*/ 10 w 57"/>
                      <a:gd name="T7" fmla="*/ 21 h 49"/>
                      <a:gd name="T8" fmla="*/ 15 w 57"/>
                      <a:gd name="T9" fmla="*/ 18 h 49"/>
                      <a:gd name="T10" fmla="*/ 20 w 57"/>
                      <a:gd name="T11" fmla="*/ 14 h 49"/>
                      <a:gd name="T12" fmla="*/ 24 w 57"/>
                      <a:gd name="T13" fmla="*/ 10 h 49"/>
                      <a:gd name="T14" fmla="*/ 27 w 57"/>
                      <a:gd name="T15" fmla="*/ 5 h 49"/>
                      <a:gd name="T16" fmla="*/ 29 w 57"/>
                      <a:gd name="T17" fmla="*/ 0 h 49"/>
                      <a:gd name="T18" fmla="*/ 27 w 57"/>
                      <a:gd name="T19" fmla="*/ 1 h 49"/>
                      <a:gd name="T20" fmla="*/ 23 w 57"/>
                      <a:gd name="T21" fmla="*/ 4 h 49"/>
                      <a:gd name="T22" fmla="*/ 18 w 57"/>
                      <a:gd name="T23" fmla="*/ 7 h 49"/>
                      <a:gd name="T24" fmla="*/ 13 w 57"/>
                      <a:gd name="T25" fmla="*/ 11 h 49"/>
                      <a:gd name="T26" fmla="*/ 8 w 57"/>
                      <a:gd name="T27" fmla="*/ 14 h 49"/>
                      <a:gd name="T28" fmla="*/ 4 w 57"/>
                      <a:gd name="T29" fmla="*/ 18 h 49"/>
                      <a:gd name="T30" fmla="*/ 1 w 57"/>
                      <a:gd name="T31" fmla="*/ 21 h 49"/>
                      <a:gd name="T32" fmla="*/ 0 w 57"/>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49">
                        <a:moveTo>
                          <a:pt x="0" y="47"/>
                        </a:moveTo>
                        <a:lnTo>
                          <a:pt x="3" y="49"/>
                        </a:lnTo>
                        <a:lnTo>
                          <a:pt x="11" y="48"/>
                        </a:lnTo>
                        <a:lnTo>
                          <a:pt x="19" y="43"/>
                        </a:lnTo>
                        <a:lnTo>
                          <a:pt x="30" y="37"/>
                        </a:lnTo>
                        <a:lnTo>
                          <a:pt x="39" y="29"/>
                        </a:lnTo>
                        <a:lnTo>
                          <a:pt x="48" y="20"/>
                        </a:lnTo>
                        <a:lnTo>
                          <a:pt x="54" y="10"/>
                        </a:lnTo>
                        <a:lnTo>
                          <a:pt x="57" y="0"/>
                        </a:lnTo>
                        <a:lnTo>
                          <a:pt x="53" y="3"/>
                        </a:lnTo>
                        <a:lnTo>
                          <a:pt x="46" y="9"/>
                        </a:lnTo>
                        <a:lnTo>
                          <a:pt x="35" y="14"/>
                        </a:lnTo>
                        <a:lnTo>
                          <a:pt x="25" y="22"/>
                        </a:lnTo>
                        <a:lnTo>
                          <a:pt x="16" y="29"/>
                        </a:lnTo>
                        <a:lnTo>
                          <a:pt x="7" y="37"/>
                        </a:lnTo>
                        <a:lnTo>
                          <a:pt x="1" y="43"/>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31" name="Freeform 176">
                    <a:extLst>
                      <a:ext uri="{FF2B5EF4-FFF2-40B4-BE49-F238E27FC236}">
                        <a16:creationId xmlns:a16="http://schemas.microsoft.com/office/drawing/2014/main" id="{D2C69540-51F2-498D-B27F-AE7E67D6B843}"/>
                      </a:ext>
                    </a:extLst>
                  </p:cNvPr>
                  <p:cNvSpPr>
                    <a:spLocks/>
                  </p:cNvSpPr>
                  <p:nvPr/>
                </p:nvSpPr>
                <p:spPr bwMode="auto">
                  <a:xfrm>
                    <a:off x="104" y="557"/>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10" y="40"/>
                        </a:lnTo>
                        <a:lnTo>
                          <a:pt x="18" y="35"/>
                        </a:lnTo>
                        <a:lnTo>
                          <a:pt x="27" y="30"/>
                        </a:lnTo>
                        <a:lnTo>
                          <a:pt x="36" y="23"/>
                        </a:lnTo>
                        <a:lnTo>
                          <a:pt x="44" y="16"/>
                        </a:lnTo>
                        <a:lnTo>
                          <a:pt x="51" y="8"/>
                        </a:lnTo>
                        <a:lnTo>
                          <a:pt x="53" y="0"/>
                        </a:lnTo>
                        <a:lnTo>
                          <a:pt x="49" y="3"/>
                        </a:lnTo>
                        <a:lnTo>
                          <a:pt x="41" y="8"/>
                        </a:lnTo>
                        <a:lnTo>
                          <a:pt x="32" y="12"/>
                        </a:lnTo>
                        <a:lnTo>
                          <a:pt x="22" y="18"/>
                        </a:lnTo>
                        <a:lnTo>
                          <a:pt x="13" y="24"/>
                        </a:lnTo>
                        <a:lnTo>
                          <a:pt x="5" y="30"/>
                        </a:lnTo>
                        <a:lnTo>
                          <a:pt x="2"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32" name="Freeform 177">
                    <a:extLst>
                      <a:ext uri="{FF2B5EF4-FFF2-40B4-BE49-F238E27FC236}">
                        <a16:creationId xmlns:a16="http://schemas.microsoft.com/office/drawing/2014/main" id="{DDBC3F19-699B-41E1-8DDF-2C507D2709F4}"/>
                      </a:ext>
                    </a:extLst>
                  </p:cNvPr>
                  <p:cNvSpPr>
                    <a:spLocks/>
                  </p:cNvSpPr>
                  <p:nvPr/>
                </p:nvSpPr>
                <p:spPr bwMode="auto">
                  <a:xfrm>
                    <a:off x="103" y="546"/>
                    <a:ext cx="24" cy="15"/>
                  </a:xfrm>
                  <a:custGeom>
                    <a:avLst/>
                    <a:gdLst>
                      <a:gd name="T0" fmla="*/ 0 w 49"/>
                      <a:gd name="T1" fmla="*/ 13 h 30"/>
                      <a:gd name="T2" fmla="*/ 1 w 49"/>
                      <a:gd name="T3" fmla="*/ 15 h 30"/>
                      <a:gd name="T4" fmla="*/ 4 w 49"/>
                      <a:gd name="T5" fmla="*/ 15 h 30"/>
                      <a:gd name="T6" fmla="*/ 7 w 49"/>
                      <a:gd name="T7" fmla="*/ 15 h 30"/>
                      <a:gd name="T8" fmla="*/ 11 w 49"/>
                      <a:gd name="T9" fmla="*/ 13 h 30"/>
                      <a:gd name="T10" fmla="*/ 15 w 49"/>
                      <a:gd name="T11" fmla="*/ 11 h 30"/>
                      <a:gd name="T12" fmla="*/ 19 w 49"/>
                      <a:gd name="T13" fmla="*/ 8 h 30"/>
                      <a:gd name="T14" fmla="*/ 22 w 49"/>
                      <a:gd name="T15" fmla="*/ 5 h 30"/>
                      <a:gd name="T16" fmla="*/ 24 w 49"/>
                      <a:gd name="T17" fmla="*/ 0 h 30"/>
                      <a:gd name="T18" fmla="*/ 22 w 49"/>
                      <a:gd name="T19" fmla="*/ 1 h 30"/>
                      <a:gd name="T20" fmla="*/ 18 w 49"/>
                      <a:gd name="T21" fmla="*/ 3 h 30"/>
                      <a:gd name="T22" fmla="*/ 14 w 49"/>
                      <a:gd name="T23" fmla="*/ 5 h 30"/>
                      <a:gd name="T24" fmla="*/ 10 w 49"/>
                      <a:gd name="T25" fmla="*/ 7 h 30"/>
                      <a:gd name="T26" fmla="*/ 6 w 49"/>
                      <a:gd name="T27" fmla="*/ 8 h 30"/>
                      <a:gd name="T28" fmla="*/ 2 w 49"/>
                      <a:gd name="T29" fmla="*/ 10 h 30"/>
                      <a:gd name="T30" fmla="*/ 0 w 49"/>
                      <a:gd name="T31" fmla="*/ 12 h 30"/>
                      <a:gd name="T32" fmla="*/ 0 w 49"/>
                      <a:gd name="T33" fmla="*/ 1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0">
                        <a:moveTo>
                          <a:pt x="0" y="26"/>
                        </a:moveTo>
                        <a:lnTo>
                          <a:pt x="2" y="29"/>
                        </a:lnTo>
                        <a:lnTo>
                          <a:pt x="8" y="30"/>
                        </a:lnTo>
                        <a:lnTo>
                          <a:pt x="15" y="29"/>
                        </a:lnTo>
                        <a:lnTo>
                          <a:pt x="23" y="26"/>
                        </a:lnTo>
                        <a:lnTo>
                          <a:pt x="31" y="22"/>
                        </a:lnTo>
                        <a:lnTo>
                          <a:pt x="39" y="16"/>
                        </a:lnTo>
                        <a:lnTo>
                          <a:pt x="45" y="9"/>
                        </a:lnTo>
                        <a:lnTo>
                          <a:pt x="49" y="0"/>
                        </a:lnTo>
                        <a:lnTo>
                          <a:pt x="44" y="2"/>
                        </a:lnTo>
                        <a:lnTo>
                          <a:pt x="37" y="6"/>
                        </a:lnTo>
                        <a:lnTo>
                          <a:pt x="28" y="9"/>
                        </a:lnTo>
                        <a:lnTo>
                          <a:pt x="20" y="13"/>
                        </a:lnTo>
                        <a:lnTo>
                          <a:pt x="12" y="16"/>
                        </a:lnTo>
                        <a:lnTo>
                          <a:pt x="5" y="20"/>
                        </a:lnTo>
                        <a:lnTo>
                          <a:pt x="1" y="23"/>
                        </a:lnTo>
                        <a:lnTo>
                          <a:pt x="0" y="2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33" name="Freeform 178">
                    <a:extLst>
                      <a:ext uri="{FF2B5EF4-FFF2-40B4-BE49-F238E27FC236}">
                        <a16:creationId xmlns:a16="http://schemas.microsoft.com/office/drawing/2014/main" id="{1F97489A-2127-49DA-BD9B-1417043E327C}"/>
                      </a:ext>
                    </a:extLst>
                  </p:cNvPr>
                  <p:cNvSpPr>
                    <a:spLocks/>
                  </p:cNvSpPr>
                  <p:nvPr/>
                </p:nvSpPr>
                <p:spPr bwMode="auto">
                  <a:xfrm>
                    <a:off x="100" y="523"/>
                    <a:ext cx="18" cy="12"/>
                  </a:xfrm>
                  <a:custGeom>
                    <a:avLst/>
                    <a:gdLst>
                      <a:gd name="T0" fmla="*/ 0 w 37"/>
                      <a:gd name="T1" fmla="*/ 11 h 23"/>
                      <a:gd name="T2" fmla="*/ 1 w 37"/>
                      <a:gd name="T3" fmla="*/ 12 h 23"/>
                      <a:gd name="T4" fmla="*/ 3 w 37"/>
                      <a:gd name="T5" fmla="*/ 12 h 23"/>
                      <a:gd name="T6" fmla="*/ 6 w 37"/>
                      <a:gd name="T7" fmla="*/ 11 h 23"/>
                      <a:gd name="T8" fmla="*/ 10 w 37"/>
                      <a:gd name="T9" fmla="*/ 9 h 23"/>
                      <a:gd name="T10" fmla="*/ 13 w 37"/>
                      <a:gd name="T11" fmla="*/ 7 h 23"/>
                      <a:gd name="T12" fmla="*/ 15 w 37"/>
                      <a:gd name="T13" fmla="*/ 5 h 23"/>
                      <a:gd name="T14" fmla="*/ 18 w 37"/>
                      <a:gd name="T15" fmla="*/ 2 h 23"/>
                      <a:gd name="T16" fmla="*/ 18 w 37"/>
                      <a:gd name="T17" fmla="*/ 0 h 23"/>
                      <a:gd name="T18" fmla="*/ 17 w 37"/>
                      <a:gd name="T19" fmla="*/ 1 h 23"/>
                      <a:gd name="T20" fmla="*/ 14 w 37"/>
                      <a:gd name="T21" fmla="*/ 2 h 23"/>
                      <a:gd name="T22" fmla="*/ 11 w 37"/>
                      <a:gd name="T23" fmla="*/ 4 h 23"/>
                      <a:gd name="T24" fmla="*/ 8 w 37"/>
                      <a:gd name="T25" fmla="*/ 5 h 23"/>
                      <a:gd name="T26" fmla="*/ 5 w 37"/>
                      <a:gd name="T27" fmla="*/ 6 h 23"/>
                      <a:gd name="T28" fmla="*/ 2 w 37"/>
                      <a:gd name="T29" fmla="*/ 8 h 23"/>
                      <a:gd name="T30" fmla="*/ 0 w 37"/>
                      <a:gd name="T31" fmla="*/ 9 h 23"/>
                      <a:gd name="T32" fmla="*/ 0 w 37"/>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3">
                        <a:moveTo>
                          <a:pt x="0" y="21"/>
                        </a:moveTo>
                        <a:lnTo>
                          <a:pt x="3" y="23"/>
                        </a:lnTo>
                        <a:lnTo>
                          <a:pt x="7" y="23"/>
                        </a:lnTo>
                        <a:lnTo>
                          <a:pt x="13" y="21"/>
                        </a:lnTo>
                        <a:lnTo>
                          <a:pt x="20" y="18"/>
                        </a:lnTo>
                        <a:lnTo>
                          <a:pt x="27" y="14"/>
                        </a:lnTo>
                        <a:lnTo>
                          <a:pt x="31" y="9"/>
                        </a:lnTo>
                        <a:lnTo>
                          <a:pt x="36" y="4"/>
                        </a:lnTo>
                        <a:lnTo>
                          <a:pt x="37" y="0"/>
                        </a:lnTo>
                        <a:lnTo>
                          <a:pt x="34" y="2"/>
                        </a:lnTo>
                        <a:lnTo>
                          <a:pt x="28" y="4"/>
                        </a:lnTo>
                        <a:lnTo>
                          <a:pt x="22" y="7"/>
                        </a:lnTo>
                        <a:lnTo>
                          <a:pt x="16" y="9"/>
                        </a:lnTo>
                        <a:lnTo>
                          <a:pt x="11" y="11"/>
                        </a:lnTo>
                        <a:lnTo>
                          <a:pt x="5" y="15"/>
                        </a:lnTo>
                        <a:lnTo>
                          <a:pt x="1" y="17"/>
                        </a:lnTo>
                        <a:lnTo>
                          <a:pt x="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34" name="Freeform 179">
                    <a:extLst>
                      <a:ext uri="{FF2B5EF4-FFF2-40B4-BE49-F238E27FC236}">
                        <a16:creationId xmlns:a16="http://schemas.microsoft.com/office/drawing/2014/main" id="{C58662B6-065C-441F-B3A4-C4962FC9B8B7}"/>
                      </a:ext>
                    </a:extLst>
                  </p:cNvPr>
                  <p:cNvSpPr>
                    <a:spLocks/>
                  </p:cNvSpPr>
                  <p:nvPr/>
                </p:nvSpPr>
                <p:spPr bwMode="auto">
                  <a:xfrm>
                    <a:off x="101" y="513"/>
                    <a:ext cx="12" cy="9"/>
                  </a:xfrm>
                  <a:custGeom>
                    <a:avLst/>
                    <a:gdLst>
                      <a:gd name="T0" fmla="*/ 1 w 24"/>
                      <a:gd name="T1" fmla="*/ 8 h 17"/>
                      <a:gd name="T2" fmla="*/ 4 w 24"/>
                      <a:gd name="T3" fmla="*/ 9 h 17"/>
                      <a:gd name="T4" fmla="*/ 9 w 24"/>
                      <a:gd name="T5" fmla="*/ 8 h 17"/>
                      <a:gd name="T6" fmla="*/ 12 w 24"/>
                      <a:gd name="T7" fmla="*/ 4 h 17"/>
                      <a:gd name="T8" fmla="*/ 12 w 24"/>
                      <a:gd name="T9" fmla="*/ 0 h 17"/>
                      <a:gd name="T10" fmla="*/ 9 w 24"/>
                      <a:gd name="T11" fmla="*/ 4 h 17"/>
                      <a:gd name="T12" fmla="*/ 5 w 24"/>
                      <a:gd name="T13" fmla="*/ 5 h 17"/>
                      <a:gd name="T14" fmla="*/ 0 w 24"/>
                      <a:gd name="T15" fmla="*/ 6 h 17"/>
                      <a:gd name="T16" fmla="*/ 1 w 24"/>
                      <a:gd name="T17" fmla="*/ 8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17">
                        <a:moveTo>
                          <a:pt x="1" y="16"/>
                        </a:moveTo>
                        <a:lnTo>
                          <a:pt x="8" y="17"/>
                        </a:lnTo>
                        <a:lnTo>
                          <a:pt x="17" y="15"/>
                        </a:lnTo>
                        <a:lnTo>
                          <a:pt x="24" y="8"/>
                        </a:lnTo>
                        <a:lnTo>
                          <a:pt x="23" y="0"/>
                        </a:lnTo>
                        <a:lnTo>
                          <a:pt x="18" y="7"/>
                        </a:lnTo>
                        <a:lnTo>
                          <a:pt x="9" y="9"/>
                        </a:lnTo>
                        <a:lnTo>
                          <a:pt x="0" y="12"/>
                        </a:lnTo>
                        <a:lnTo>
                          <a:pt x="1"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35" name="Freeform 180">
                    <a:extLst>
                      <a:ext uri="{FF2B5EF4-FFF2-40B4-BE49-F238E27FC236}">
                        <a16:creationId xmlns:a16="http://schemas.microsoft.com/office/drawing/2014/main" id="{FA8D7BB6-2CE4-43C4-9814-54D8CCEC6E4B}"/>
                      </a:ext>
                    </a:extLst>
                  </p:cNvPr>
                  <p:cNvSpPr>
                    <a:spLocks/>
                  </p:cNvSpPr>
                  <p:nvPr/>
                </p:nvSpPr>
                <p:spPr bwMode="auto">
                  <a:xfrm>
                    <a:off x="111" y="608"/>
                    <a:ext cx="24" cy="25"/>
                  </a:xfrm>
                  <a:custGeom>
                    <a:avLst/>
                    <a:gdLst>
                      <a:gd name="T0" fmla="*/ 0 w 49"/>
                      <a:gd name="T1" fmla="*/ 24 h 50"/>
                      <a:gd name="T2" fmla="*/ 2 w 49"/>
                      <a:gd name="T3" fmla="*/ 25 h 50"/>
                      <a:gd name="T4" fmla="*/ 4 w 49"/>
                      <a:gd name="T5" fmla="*/ 24 h 50"/>
                      <a:gd name="T6" fmla="*/ 8 w 49"/>
                      <a:gd name="T7" fmla="*/ 22 h 50"/>
                      <a:gd name="T8" fmla="*/ 12 w 49"/>
                      <a:gd name="T9" fmla="*/ 19 h 50"/>
                      <a:gd name="T10" fmla="*/ 16 w 49"/>
                      <a:gd name="T11" fmla="*/ 15 h 50"/>
                      <a:gd name="T12" fmla="*/ 19 w 49"/>
                      <a:gd name="T13" fmla="*/ 11 h 50"/>
                      <a:gd name="T14" fmla="*/ 22 w 49"/>
                      <a:gd name="T15" fmla="*/ 6 h 50"/>
                      <a:gd name="T16" fmla="*/ 24 w 49"/>
                      <a:gd name="T17" fmla="*/ 0 h 50"/>
                      <a:gd name="T18" fmla="*/ 22 w 49"/>
                      <a:gd name="T19" fmla="*/ 2 h 50"/>
                      <a:gd name="T20" fmla="*/ 19 w 49"/>
                      <a:gd name="T21" fmla="*/ 5 h 50"/>
                      <a:gd name="T22" fmla="*/ 15 w 49"/>
                      <a:gd name="T23" fmla="*/ 8 h 50"/>
                      <a:gd name="T24" fmla="*/ 10 w 49"/>
                      <a:gd name="T25" fmla="*/ 12 h 50"/>
                      <a:gd name="T26" fmla="*/ 6 w 49"/>
                      <a:gd name="T27" fmla="*/ 15 h 50"/>
                      <a:gd name="T28" fmla="*/ 3 w 49"/>
                      <a:gd name="T29" fmla="*/ 19 h 50"/>
                      <a:gd name="T30" fmla="*/ 0 w 49"/>
                      <a:gd name="T31" fmla="*/ 22 h 50"/>
                      <a:gd name="T32" fmla="*/ 0 w 49"/>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0">
                        <a:moveTo>
                          <a:pt x="0" y="48"/>
                        </a:moveTo>
                        <a:lnTo>
                          <a:pt x="4" y="50"/>
                        </a:lnTo>
                        <a:lnTo>
                          <a:pt x="9" y="48"/>
                        </a:lnTo>
                        <a:lnTo>
                          <a:pt x="16" y="44"/>
                        </a:lnTo>
                        <a:lnTo>
                          <a:pt x="24" y="38"/>
                        </a:lnTo>
                        <a:lnTo>
                          <a:pt x="33" y="30"/>
                        </a:lnTo>
                        <a:lnTo>
                          <a:pt x="39" y="21"/>
                        </a:lnTo>
                        <a:lnTo>
                          <a:pt x="45" y="11"/>
                        </a:lnTo>
                        <a:lnTo>
                          <a:pt x="49" y="0"/>
                        </a:lnTo>
                        <a:lnTo>
                          <a:pt x="45" y="4"/>
                        </a:lnTo>
                        <a:lnTo>
                          <a:pt x="38" y="10"/>
                        </a:lnTo>
                        <a:lnTo>
                          <a:pt x="30" y="16"/>
                        </a:lnTo>
                        <a:lnTo>
                          <a:pt x="21" y="23"/>
                        </a:lnTo>
                        <a:lnTo>
                          <a:pt x="13" y="30"/>
                        </a:lnTo>
                        <a:lnTo>
                          <a:pt x="6" y="37"/>
                        </a:lnTo>
                        <a:lnTo>
                          <a:pt x="1" y="43"/>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36" name="Freeform 181">
                    <a:extLst>
                      <a:ext uri="{FF2B5EF4-FFF2-40B4-BE49-F238E27FC236}">
                        <a16:creationId xmlns:a16="http://schemas.microsoft.com/office/drawing/2014/main" id="{8399486D-A54F-44C2-B9A6-2479C2BF2235}"/>
                      </a:ext>
                    </a:extLst>
                  </p:cNvPr>
                  <p:cNvSpPr>
                    <a:spLocks/>
                  </p:cNvSpPr>
                  <p:nvPr/>
                </p:nvSpPr>
                <p:spPr bwMode="auto">
                  <a:xfrm>
                    <a:off x="116" y="635"/>
                    <a:ext cx="19" cy="19"/>
                  </a:xfrm>
                  <a:custGeom>
                    <a:avLst/>
                    <a:gdLst>
                      <a:gd name="T0" fmla="*/ 0 w 38"/>
                      <a:gd name="T1" fmla="*/ 18 h 38"/>
                      <a:gd name="T2" fmla="*/ 2 w 38"/>
                      <a:gd name="T3" fmla="*/ 19 h 38"/>
                      <a:gd name="T4" fmla="*/ 3 w 38"/>
                      <a:gd name="T5" fmla="*/ 19 h 38"/>
                      <a:gd name="T6" fmla="*/ 6 w 38"/>
                      <a:gd name="T7" fmla="*/ 18 h 38"/>
                      <a:gd name="T8" fmla="*/ 10 w 38"/>
                      <a:gd name="T9" fmla="*/ 16 h 38"/>
                      <a:gd name="T10" fmla="*/ 13 w 38"/>
                      <a:gd name="T11" fmla="*/ 13 h 38"/>
                      <a:gd name="T12" fmla="*/ 15 w 38"/>
                      <a:gd name="T13" fmla="*/ 9 h 38"/>
                      <a:gd name="T14" fmla="*/ 18 w 38"/>
                      <a:gd name="T15" fmla="*/ 5 h 38"/>
                      <a:gd name="T16" fmla="*/ 19 w 38"/>
                      <a:gd name="T17" fmla="*/ 0 h 38"/>
                      <a:gd name="T18" fmla="*/ 17 w 38"/>
                      <a:gd name="T19" fmla="*/ 2 h 38"/>
                      <a:gd name="T20" fmla="*/ 14 w 38"/>
                      <a:gd name="T21" fmla="*/ 5 h 38"/>
                      <a:gd name="T22" fmla="*/ 11 w 38"/>
                      <a:gd name="T23" fmla="*/ 7 h 38"/>
                      <a:gd name="T24" fmla="*/ 7 w 38"/>
                      <a:gd name="T25" fmla="*/ 10 h 38"/>
                      <a:gd name="T26" fmla="*/ 5 w 38"/>
                      <a:gd name="T27" fmla="*/ 13 h 38"/>
                      <a:gd name="T28" fmla="*/ 2 w 38"/>
                      <a:gd name="T29" fmla="*/ 15 h 38"/>
                      <a:gd name="T30" fmla="*/ 0 w 38"/>
                      <a:gd name="T31" fmla="*/ 17 h 38"/>
                      <a:gd name="T32" fmla="*/ 0 w 38"/>
                      <a:gd name="T33" fmla="*/ 18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38">
                        <a:moveTo>
                          <a:pt x="0" y="36"/>
                        </a:moveTo>
                        <a:lnTo>
                          <a:pt x="3" y="38"/>
                        </a:lnTo>
                        <a:lnTo>
                          <a:pt x="6" y="38"/>
                        </a:lnTo>
                        <a:lnTo>
                          <a:pt x="12" y="35"/>
                        </a:lnTo>
                        <a:lnTo>
                          <a:pt x="19" y="32"/>
                        </a:lnTo>
                        <a:lnTo>
                          <a:pt x="25" y="26"/>
                        </a:lnTo>
                        <a:lnTo>
                          <a:pt x="30" y="18"/>
                        </a:lnTo>
                        <a:lnTo>
                          <a:pt x="36" y="10"/>
                        </a:lnTo>
                        <a:lnTo>
                          <a:pt x="38" y="0"/>
                        </a:lnTo>
                        <a:lnTo>
                          <a:pt x="34" y="4"/>
                        </a:lnTo>
                        <a:lnTo>
                          <a:pt x="28" y="10"/>
                        </a:lnTo>
                        <a:lnTo>
                          <a:pt x="21" y="14"/>
                        </a:lnTo>
                        <a:lnTo>
                          <a:pt x="14" y="20"/>
                        </a:lnTo>
                        <a:lnTo>
                          <a:pt x="9" y="25"/>
                        </a:lnTo>
                        <a:lnTo>
                          <a:pt x="4" y="29"/>
                        </a:lnTo>
                        <a:lnTo>
                          <a:pt x="0" y="3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37" name="Freeform 182">
                    <a:extLst>
                      <a:ext uri="{FF2B5EF4-FFF2-40B4-BE49-F238E27FC236}">
                        <a16:creationId xmlns:a16="http://schemas.microsoft.com/office/drawing/2014/main" id="{127DD414-84D1-4FDD-B8EC-27F9152420BF}"/>
                      </a:ext>
                    </a:extLst>
                  </p:cNvPr>
                  <p:cNvSpPr>
                    <a:spLocks/>
                  </p:cNvSpPr>
                  <p:nvPr/>
                </p:nvSpPr>
                <p:spPr bwMode="auto">
                  <a:xfrm>
                    <a:off x="107" y="568"/>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9" y="39"/>
                        </a:lnTo>
                        <a:lnTo>
                          <a:pt x="17" y="35"/>
                        </a:lnTo>
                        <a:lnTo>
                          <a:pt x="27" y="30"/>
                        </a:lnTo>
                        <a:lnTo>
                          <a:pt x="36" y="23"/>
                        </a:lnTo>
                        <a:lnTo>
                          <a:pt x="44" y="15"/>
                        </a:lnTo>
                        <a:lnTo>
                          <a:pt x="51" y="7"/>
                        </a:lnTo>
                        <a:lnTo>
                          <a:pt x="53" y="0"/>
                        </a:lnTo>
                        <a:lnTo>
                          <a:pt x="49" y="3"/>
                        </a:lnTo>
                        <a:lnTo>
                          <a:pt x="41" y="7"/>
                        </a:lnTo>
                        <a:lnTo>
                          <a:pt x="31" y="12"/>
                        </a:lnTo>
                        <a:lnTo>
                          <a:pt x="22" y="18"/>
                        </a:lnTo>
                        <a:lnTo>
                          <a:pt x="13" y="24"/>
                        </a:lnTo>
                        <a:lnTo>
                          <a:pt x="5" y="30"/>
                        </a:lnTo>
                        <a:lnTo>
                          <a:pt x="1"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38" name="Freeform 183">
                    <a:extLst>
                      <a:ext uri="{FF2B5EF4-FFF2-40B4-BE49-F238E27FC236}">
                        <a16:creationId xmlns:a16="http://schemas.microsoft.com/office/drawing/2014/main" id="{35EBA816-CA2C-4539-A7B9-D2637C32FE8D}"/>
                      </a:ext>
                    </a:extLst>
                  </p:cNvPr>
                  <p:cNvSpPr>
                    <a:spLocks/>
                  </p:cNvSpPr>
                  <p:nvPr/>
                </p:nvSpPr>
                <p:spPr bwMode="auto">
                  <a:xfrm>
                    <a:off x="101" y="534"/>
                    <a:ext cx="22" cy="16"/>
                  </a:xfrm>
                  <a:custGeom>
                    <a:avLst/>
                    <a:gdLst>
                      <a:gd name="T0" fmla="*/ 0 w 43"/>
                      <a:gd name="T1" fmla="*/ 15 h 31"/>
                      <a:gd name="T2" fmla="*/ 2 w 43"/>
                      <a:gd name="T3" fmla="*/ 16 h 31"/>
                      <a:gd name="T4" fmla="*/ 4 w 43"/>
                      <a:gd name="T5" fmla="*/ 15 h 31"/>
                      <a:gd name="T6" fmla="*/ 8 w 43"/>
                      <a:gd name="T7" fmla="*/ 13 h 31"/>
                      <a:gd name="T8" fmla="*/ 12 w 43"/>
                      <a:gd name="T9" fmla="*/ 11 h 31"/>
                      <a:gd name="T10" fmla="*/ 16 w 43"/>
                      <a:gd name="T11" fmla="*/ 8 h 31"/>
                      <a:gd name="T12" fmla="*/ 19 w 43"/>
                      <a:gd name="T13" fmla="*/ 5 h 31"/>
                      <a:gd name="T14" fmla="*/ 21 w 43"/>
                      <a:gd name="T15" fmla="*/ 2 h 31"/>
                      <a:gd name="T16" fmla="*/ 22 w 43"/>
                      <a:gd name="T17" fmla="*/ 0 h 31"/>
                      <a:gd name="T18" fmla="*/ 20 w 43"/>
                      <a:gd name="T19" fmla="*/ 1 h 31"/>
                      <a:gd name="T20" fmla="*/ 17 w 43"/>
                      <a:gd name="T21" fmla="*/ 3 h 31"/>
                      <a:gd name="T22" fmla="*/ 14 w 43"/>
                      <a:gd name="T23" fmla="*/ 5 h 31"/>
                      <a:gd name="T24" fmla="*/ 10 w 43"/>
                      <a:gd name="T25" fmla="*/ 6 h 31"/>
                      <a:gd name="T26" fmla="*/ 6 w 43"/>
                      <a:gd name="T27" fmla="*/ 9 h 31"/>
                      <a:gd name="T28" fmla="*/ 4 w 43"/>
                      <a:gd name="T29" fmla="*/ 11 h 31"/>
                      <a:gd name="T30" fmla="*/ 1 w 43"/>
                      <a:gd name="T31" fmla="*/ 13 h 31"/>
                      <a:gd name="T32" fmla="*/ 0 w 43"/>
                      <a:gd name="T33" fmla="*/ 15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31">
                        <a:moveTo>
                          <a:pt x="0" y="29"/>
                        </a:moveTo>
                        <a:lnTo>
                          <a:pt x="3" y="31"/>
                        </a:lnTo>
                        <a:lnTo>
                          <a:pt x="8" y="30"/>
                        </a:lnTo>
                        <a:lnTo>
                          <a:pt x="16" y="26"/>
                        </a:lnTo>
                        <a:lnTo>
                          <a:pt x="24" y="22"/>
                        </a:lnTo>
                        <a:lnTo>
                          <a:pt x="31" y="16"/>
                        </a:lnTo>
                        <a:lnTo>
                          <a:pt x="38" y="10"/>
                        </a:lnTo>
                        <a:lnTo>
                          <a:pt x="42" y="4"/>
                        </a:lnTo>
                        <a:lnTo>
                          <a:pt x="43" y="0"/>
                        </a:lnTo>
                        <a:lnTo>
                          <a:pt x="40" y="2"/>
                        </a:lnTo>
                        <a:lnTo>
                          <a:pt x="34" y="6"/>
                        </a:lnTo>
                        <a:lnTo>
                          <a:pt x="27" y="9"/>
                        </a:lnTo>
                        <a:lnTo>
                          <a:pt x="19" y="12"/>
                        </a:lnTo>
                        <a:lnTo>
                          <a:pt x="12" y="17"/>
                        </a:lnTo>
                        <a:lnTo>
                          <a:pt x="7" y="22"/>
                        </a:lnTo>
                        <a:lnTo>
                          <a:pt x="2" y="25"/>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39" name="Freeform 184">
                    <a:extLst>
                      <a:ext uri="{FF2B5EF4-FFF2-40B4-BE49-F238E27FC236}">
                        <a16:creationId xmlns:a16="http://schemas.microsoft.com/office/drawing/2014/main" id="{77A78106-8165-4FA4-98CB-921FBB54AC7D}"/>
                      </a:ext>
                    </a:extLst>
                  </p:cNvPr>
                  <p:cNvSpPr>
                    <a:spLocks/>
                  </p:cNvSpPr>
                  <p:nvPr/>
                </p:nvSpPr>
                <p:spPr bwMode="auto">
                  <a:xfrm>
                    <a:off x="131" y="645"/>
                    <a:ext cx="4" cy="23"/>
                  </a:xfrm>
                  <a:custGeom>
                    <a:avLst/>
                    <a:gdLst>
                      <a:gd name="T0" fmla="*/ 2 w 6"/>
                      <a:gd name="T1" fmla="*/ 0 h 45"/>
                      <a:gd name="T2" fmla="*/ 3 w 6"/>
                      <a:gd name="T3" fmla="*/ 5 h 45"/>
                      <a:gd name="T4" fmla="*/ 3 w 6"/>
                      <a:gd name="T5" fmla="*/ 13 h 45"/>
                      <a:gd name="T6" fmla="*/ 4 w 6"/>
                      <a:gd name="T7" fmla="*/ 20 h 45"/>
                      <a:gd name="T8" fmla="*/ 2 w 6"/>
                      <a:gd name="T9" fmla="*/ 23 h 45"/>
                      <a:gd name="T10" fmla="*/ 0 w 6"/>
                      <a:gd name="T11" fmla="*/ 20 h 45"/>
                      <a:gd name="T12" fmla="*/ 0 w 6"/>
                      <a:gd name="T13" fmla="*/ 13 h 45"/>
                      <a:gd name="T14" fmla="*/ 1 w 6"/>
                      <a:gd name="T15" fmla="*/ 5 h 45"/>
                      <a:gd name="T16" fmla="*/ 2 w 6"/>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45">
                        <a:moveTo>
                          <a:pt x="3" y="0"/>
                        </a:moveTo>
                        <a:lnTo>
                          <a:pt x="4" y="9"/>
                        </a:lnTo>
                        <a:lnTo>
                          <a:pt x="5" y="25"/>
                        </a:lnTo>
                        <a:lnTo>
                          <a:pt x="6" y="39"/>
                        </a:lnTo>
                        <a:lnTo>
                          <a:pt x="3" y="45"/>
                        </a:lnTo>
                        <a:lnTo>
                          <a:pt x="0" y="39"/>
                        </a:lnTo>
                        <a:lnTo>
                          <a:pt x="0" y="25"/>
                        </a:lnTo>
                        <a:lnTo>
                          <a:pt x="2"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40" name="Freeform 185">
                    <a:extLst>
                      <a:ext uri="{FF2B5EF4-FFF2-40B4-BE49-F238E27FC236}">
                        <a16:creationId xmlns:a16="http://schemas.microsoft.com/office/drawing/2014/main" id="{AD9C26CE-79DB-41DB-BCF2-616F8B070774}"/>
                      </a:ext>
                    </a:extLst>
                  </p:cNvPr>
                  <p:cNvSpPr>
                    <a:spLocks/>
                  </p:cNvSpPr>
                  <p:nvPr/>
                </p:nvSpPr>
                <p:spPr bwMode="auto">
                  <a:xfrm>
                    <a:off x="135" y="619"/>
                    <a:ext cx="25" cy="32"/>
                  </a:xfrm>
                  <a:custGeom>
                    <a:avLst/>
                    <a:gdLst>
                      <a:gd name="T0" fmla="*/ 0 w 49"/>
                      <a:gd name="T1" fmla="*/ 0 h 64"/>
                      <a:gd name="T2" fmla="*/ 2 w 49"/>
                      <a:gd name="T3" fmla="*/ 4 h 64"/>
                      <a:gd name="T4" fmla="*/ 5 w 49"/>
                      <a:gd name="T5" fmla="*/ 9 h 64"/>
                      <a:gd name="T6" fmla="*/ 8 w 49"/>
                      <a:gd name="T7" fmla="*/ 15 h 64"/>
                      <a:gd name="T8" fmla="*/ 12 w 49"/>
                      <a:gd name="T9" fmla="*/ 21 h 64"/>
                      <a:gd name="T10" fmla="*/ 16 w 49"/>
                      <a:gd name="T11" fmla="*/ 26 h 64"/>
                      <a:gd name="T12" fmla="*/ 20 w 49"/>
                      <a:gd name="T13" fmla="*/ 30 h 64"/>
                      <a:gd name="T14" fmla="*/ 23 w 49"/>
                      <a:gd name="T15" fmla="*/ 32 h 64"/>
                      <a:gd name="T16" fmla="*/ 25 w 49"/>
                      <a:gd name="T17" fmla="*/ 31 h 64"/>
                      <a:gd name="T18" fmla="*/ 25 w 49"/>
                      <a:gd name="T19" fmla="*/ 29 h 64"/>
                      <a:gd name="T20" fmla="*/ 23 w 49"/>
                      <a:gd name="T21" fmla="*/ 25 h 64"/>
                      <a:gd name="T22" fmla="*/ 20 w 49"/>
                      <a:gd name="T23" fmla="*/ 21 h 64"/>
                      <a:gd name="T24" fmla="*/ 15 w 49"/>
                      <a:gd name="T25" fmla="*/ 17 h 64"/>
                      <a:gd name="T26" fmla="*/ 10 w 49"/>
                      <a:gd name="T27" fmla="*/ 12 h 64"/>
                      <a:gd name="T28" fmla="*/ 6 w 49"/>
                      <a:gd name="T29" fmla="*/ 7 h 64"/>
                      <a:gd name="T30" fmla="*/ 2 w 49"/>
                      <a:gd name="T31" fmla="*/ 3 h 64"/>
                      <a:gd name="T32" fmla="*/ 0 w 49"/>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4">
                        <a:moveTo>
                          <a:pt x="0" y="0"/>
                        </a:moveTo>
                        <a:lnTo>
                          <a:pt x="3" y="7"/>
                        </a:lnTo>
                        <a:lnTo>
                          <a:pt x="9" y="18"/>
                        </a:lnTo>
                        <a:lnTo>
                          <a:pt x="16" y="29"/>
                        </a:lnTo>
                        <a:lnTo>
                          <a:pt x="24" y="41"/>
                        </a:lnTo>
                        <a:lnTo>
                          <a:pt x="32" y="51"/>
                        </a:lnTo>
                        <a:lnTo>
                          <a:pt x="39" y="59"/>
                        </a:lnTo>
                        <a:lnTo>
                          <a:pt x="46" y="64"/>
                        </a:lnTo>
                        <a:lnTo>
                          <a:pt x="49" y="62"/>
                        </a:lnTo>
                        <a:lnTo>
                          <a:pt x="49" y="58"/>
                        </a:lnTo>
                        <a:lnTo>
                          <a:pt x="46" y="50"/>
                        </a:lnTo>
                        <a:lnTo>
                          <a:pt x="39" y="42"/>
                        </a:lnTo>
                        <a:lnTo>
                          <a:pt x="30" y="33"/>
                        </a:lnTo>
                        <a:lnTo>
                          <a:pt x="20" y="23"/>
                        </a:lnTo>
                        <a:lnTo>
                          <a:pt x="11" y="14"/>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41" name="Freeform 186">
                    <a:extLst>
                      <a:ext uri="{FF2B5EF4-FFF2-40B4-BE49-F238E27FC236}">
                        <a16:creationId xmlns:a16="http://schemas.microsoft.com/office/drawing/2014/main" id="{B7F4CF66-5E52-4489-A6DD-8A1DF52E2B3D}"/>
                      </a:ext>
                    </a:extLst>
                  </p:cNvPr>
                  <p:cNvSpPr>
                    <a:spLocks/>
                  </p:cNvSpPr>
                  <p:nvPr/>
                </p:nvSpPr>
                <p:spPr bwMode="auto">
                  <a:xfrm>
                    <a:off x="135" y="608"/>
                    <a:ext cx="26" cy="29"/>
                  </a:xfrm>
                  <a:custGeom>
                    <a:avLst/>
                    <a:gdLst>
                      <a:gd name="T0" fmla="*/ 0 w 53"/>
                      <a:gd name="T1" fmla="*/ 0 h 58"/>
                      <a:gd name="T2" fmla="*/ 2 w 53"/>
                      <a:gd name="T3" fmla="*/ 4 h 58"/>
                      <a:gd name="T4" fmla="*/ 6 w 53"/>
                      <a:gd name="T5" fmla="*/ 9 h 58"/>
                      <a:gd name="T6" fmla="*/ 10 w 53"/>
                      <a:gd name="T7" fmla="*/ 14 h 58"/>
                      <a:gd name="T8" fmla="*/ 14 w 53"/>
                      <a:gd name="T9" fmla="*/ 19 h 58"/>
                      <a:gd name="T10" fmla="*/ 18 w 53"/>
                      <a:gd name="T11" fmla="*/ 24 h 58"/>
                      <a:gd name="T12" fmla="*/ 22 w 53"/>
                      <a:gd name="T13" fmla="*/ 28 h 58"/>
                      <a:gd name="T14" fmla="*/ 25 w 53"/>
                      <a:gd name="T15" fmla="*/ 29 h 58"/>
                      <a:gd name="T16" fmla="*/ 26 w 53"/>
                      <a:gd name="T17" fmla="*/ 29 h 58"/>
                      <a:gd name="T18" fmla="*/ 26 w 53"/>
                      <a:gd name="T19" fmla="*/ 26 h 58"/>
                      <a:gd name="T20" fmla="*/ 23 w 53"/>
                      <a:gd name="T21" fmla="*/ 22 h 58"/>
                      <a:gd name="T22" fmla="*/ 19 w 53"/>
                      <a:gd name="T23" fmla="*/ 18 h 58"/>
                      <a:gd name="T24" fmla="*/ 14 w 53"/>
                      <a:gd name="T25" fmla="*/ 14 h 58"/>
                      <a:gd name="T26" fmla="*/ 10 w 53"/>
                      <a:gd name="T27" fmla="*/ 10 h 58"/>
                      <a:gd name="T28" fmla="*/ 5 w 53"/>
                      <a:gd name="T29" fmla="*/ 6 h 58"/>
                      <a:gd name="T30" fmla="*/ 2 w 53"/>
                      <a:gd name="T31" fmla="*/ 3 h 58"/>
                      <a:gd name="T32" fmla="*/ 0 w 53"/>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8">
                        <a:moveTo>
                          <a:pt x="0" y="0"/>
                        </a:moveTo>
                        <a:lnTo>
                          <a:pt x="5" y="7"/>
                        </a:lnTo>
                        <a:lnTo>
                          <a:pt x="12" y="18"/>
                        </a:lnTo>
                        <a:lnTo>
                          <a:pt x="20" y="28"/>
                        </a:lnTo>
                        <a:lnTo>
                          <a:pt x="29" y="38"/>
                        </a:lnTo>
                        <a:lnTo>
                          <a:pt x="37" y="48"/>
                        </a:lnTo>
                        <a:lnTo>
                          <a:pt x="45" y="55"/>
                        </a:lnTo>
                        <a:lnTo>
                          <a:pt x="51" y="58"/>
                        </a:lnTo>
                        <a:lnTo>
                          <a:pt x="53" y="57"/>
                        </a:lnTo>
                        <a:lnTo>
                          <a:pt x="52" y="51"/>
                        </a:lnTo>
                        <a:lnTo>
                          <a:pt x="47" y="44"/>
                        </a:lnTo>
                        <a:lnTo>
                          <a:pt x="38" y="36"/>
                        </a:lnTo>
                        <a:lnTo>
                          <a:pt x="29" y="27"/>
                        </a:lnTo>
                        <a:lnTo>
                          <a:pt x="20" y="19"/>
                        </a:lnTo>
                        <a:lnTo>
                          <a:pt x="11" y="11"/>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42" name="Freeform 187">
                    <a:extLst>
                      <a:ext uri="{FF2B5EF4-FFF2-40B4-BE49-F238E27FC236}">
                        <a16:creationId xmlns:a16="http://schemas.microsoft.com/office/drawing/2014/main" id="{70D1348A-9E7E-4B22-A3F1-5E6125BC883A}"/>
                      </a:ext>
                    </a:extLst>
                  </p:cNvPr>
                  <p:cNvSpPr>
                    <a:spLocks/>
                  </p:cNvSpPr>
                  <p:nvPr/>
                </p:nvSpPr>
                <p:spPr bwMode="auto">
                  <a:xfrm>
                    <a:off x="135" y="595"/>
                    <a:ext cx="27" cy="26"/>
                  </a:xfrm>
                  <a:custGeom>
                    <a:avLst/>
                    <a:gdLst>
                      <a:gd name="T0" fmla="*/ 0 w 56"/>
                      <a:gd name="T1" fmla="*/ 0 h 51"/>
                      <a:gd name="T2" fmla="*/ 3 w 56"/>
                      <a:gd name="T3" fmla="*/ 4 h 51"/>
                      <a:gd name="T4" fmla="*/ 6 w 56"/>
                      <a:gd name="T5" fmla="*/ 9 h 51"/>
                      <a:gd name="T6" fmla="*/ 11 w 56"/>
                      <a:gd name="T7" fmla="*/ 13 h 51"/>
                      <a:gd name="T8" fmla="*/ 15 w 56"/>
                      <a:gd name="T9" fmla="*/ 18 h 51"/>
                      <a:gd name="T10" fmla="*/ 19 w 56"/>
                      <a:gd name="T11" fmla="*/ 22 h 51"/>
                      <a:gd name="T12" fmla="*/ 23 w 56"/>
                      <a:gd name="T13" fmla="*/ 24 h 51"/>
                      <a:gd name="T14" fmla="*/ 26 w 56"/>
                      <a:gd name="T15" fmla="*/ 26 h 51"/>
                      <a:gd name="T16" fmla="*/ 27 w 56"/>
                      <a:gd name="T17" fmla="*/ 25 h 51"/>
                      <a:gd name="T18" fmla="*/ 27 w 56"/>
                      <a:gd name="T19" fmla="*/ 23 h 51"/>
                      <a:gd name="T20" fmla="*/ 24 w 56"/>
                      <a:gd name="T21" fmla="*/ 20 h 51"/>
                      <a:gd name="T22" fmla="*/ 20 w 56"/>
                      <a:gd name="T23" fmla="*/ 16 h 51"/>
                      <a:gd name="T24" fmla="*/ 15 w 56"/>
                      <a:gd name="T25" fmla="*/ 13 h 51"/>
                      <a:gd name="T26" fmla="*/ 10 w 56"/>
                      <a:gd name="T27" fmla="*/ 9 h 51"/>
                      <a:gd name="T28" fmla="*/ 6 w 56"/>
                      <a:gd name="T29" fmla="*/ 6 h 51"/>
                      <a:gd name="T30" fmla="*/ 2 w 56"/>
                      <a:gd name="T31" fmla="*/ 3 h 51"/>
                      <a:gd name="T32" fmla="*/ 0 w 56"/>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51">
                        <a:moveTo>
                          <a:pt x="0" y="0"/>
                        </a:moveTo>
                        <a:lnTo>
                          <a:pt x="6" y="8"/>
                        </a:lnTo>
                        <a:lnTo>
                          <a:pt x="13" y="17"/>
                        </a:lnTo>
                        <a:lnTo>
                          <a:pt x="22" y="26"/>
                        </a:lnTo>
                        <a:lnTo>
                          <a:pt x="32" y="36"/>
                        </a:lnTo>
                        <a:lnTo>
                          <a:pt x="40" y="44"/>
                        </a:lnTo>
                        <a:lnTo>
                          <a:pt x="48" y="48"/>
                        </a:lnTo>
                        <a:lnTo>
                          <a:pt x="53" y="51"/>
                        </a:lnTo>
                        <a:lnTo>
                          <a:pt x="56" y="50"/>
                        </a:lnTo>
                        <a:lnTo>
                          <a:pt x="55" y="45"/>
                        </a:lnTo>
                        <a:lnTo>
                          <a:pt x="49" y="39"/>
                        </a:lnTo>
                        <a:lnTo>
                          <a:pt x="41" y="32"/>
                        </a:lnTo>
                        <a:lnTo>
                          <a:pt x="32" y="25"/>
                        </a:lnTo>
                        <a:lnTo>
                          <a:pt x="21" y="18"/>
                        </a:lnTo>
                        <a:lnTo>
                          <a:pt x="12" y="11"/>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43" name="Freeform 188">
                    <a:extLst>
                      <a:ext uri="{FF2B5EF4-FFF2-40B4-BE49-F238E27FC236}">
                        <a16:creationId xmlns:a16="http://schemas.microsoft.com/office/drawing/2014/main" id="{86F4F256-78D3-4010-A339-E1CBCADC6F75}"/>
                      </a:ext>
                    </a:extLst>
                  </p:cNvPr>
                  <p:cNvSpPr>
                    <a:spLocks/>
                  </p:cNvSpPr>
                  <p:nvPr/>
                </p:nvSpPr>
                <p:spPr bwMode="auto">
                  <a:xfrm>
                    <a:off x="132" y="583"/>
                    <a:ext cx="27" cy="19"/>
                  </a:xfrm>
                  <a:custGeom>
                    <a:avLst/>
                    <a:gdLst>
                      <a:gd name="T0" fmla="*/ 0 w 53"/>
                      <a:gd name="T1" fmla="*/ 0 h 39"/>
                      <a:gd name="T2" fmla="*/ 2 w 53"/>
                      <a:gd name="T3" fmla="*/ 2 h 39"/>
                      <a:gd name="T4" fmla="*/ 6 w 53"/>
                      <a:gd name="T5" fmla="*/ 6 h 39"/>
                      <a:gd name="T6" fmla="*/ 11 w 53"/>
                      <a:gd name="T7" fmla="*/ 10 h 39"/>
                      <a:gd name="T8" fmla="*/ 15 w 53"/>
                      <a:gd name="T9" fmla="*/ 13 h 39"/>
                      <a:gd name="T10" fmla="*/ 19 w 53"/>
                      <a:gd name="T11" fmla="*/ 17 h 39"/>
                      <a:gd name="T12" fmla="*/ 23 w 53"/>
                      <a:gd name="T13" fmla="*/ 19 h 39"/>
                      <a:gd name="T14" fmla="*/ 26 w 53"/>
                      <a:gd name="T15" fmla="*/ 19 h 39"/>
                      <a:gd name="T16" fmla="*/ 27 w 53"/>
                      <a:gd name="T17" fmla="*/ 17 h 39"/>
                      <a:gd name="T18" fmla="*/ 26 w 53"/>
                      <a:gd name="T19" fmla="*/ 15 h 39"/>
                      <a:gd name="T20" fmla="*/ 23 w 53"/>
                      <a:gd name="T21" fmla="*/ 12 h 39"/>
                      <a:gd name="T22" fmla="*/ 20 w 53"/>
                      <a:gd name="T23" fmla="*/ 10 h 39"/>
                      <a:gd name="T24" fmla="*/ 15 w 53"/>
                      <a:gd name="T25" fmla="*/ 8 h 39"/>
                      <a:gd name="T26" fmla="*/ 11 w 53"/>
                      <a:gd name="T27" fmla="*/ 5 h 39"/>
                      <a:gd name="T28" fmla="*/ 7 w 53"/>
                      <a:gd name="T29" fmla="*/ 4 h 39"/>
                      <a:gd name="T30" fmla="*/ 2 w 53"/>
                      <a:gd name="T31" fmla="*/ 1 h 39"/>
                      <a:gd name="T32" fmla="*/ 0 w 53"/>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9">
                        <a:moveTo>
                          <a:pt x="0" y="0"/>
                        </a:moveTo>
                        <a:lnTo>
                          <a:pt x="4" y="5"/>
                        </a:lnTo>
                        <a:lnTo>
                          <a:pt x="11" y="12"/>
                        </a:lnTo>
                        <a:lnTo>
                          <a:pt x="21" y="20"/>
                        </a:lnTo>
                        <a:lnTo>
                          <a:pt x="30" y="27"/>
                        </a:lnTo>
                        <a:lnTo>
                          <a:pt x="38" y="34"/>
                        </a:lnTo>
                        <a:lnTo>
                          <a:pt x="46" y="38"/>
                        </a:lnTo>
                        <a:lnTo>
                          <a:pt x="51" y="39"/>
                        </a:lnTo>
                        <a:lnTo>
                          <a:pt x="53" y="35"/>
                        </a:lnTo>
                        <a:lnTo>
                          <a:pt x="51" y="30"/>
                        </a:lnTo>
                        <a:lnTo>
                          <a:pt x="46" y="25"/>
                        </a:lnTo>
                        <a:lnTo>
                          <a:pt x="39" y="20"/>
                        </a:lnTo>
                        <a:lnTo>
                          <a:pt x="30" y="16"/>
                        </a:lnTo>
                        <a:lnTo>
                          <a:pt x="21" y="11"/>
                        </a:lnTo>
                        <a:lnTo>
                          <a:pt x="13"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44" name="Freeform 189">
                    <a:extLst>
                      <a:ext uri="{FF2B5EF4-FFF2-40B4-BE49-F238E27FC236}">
                        <a16:creationId xmlns:a16="http://schemas.microsoft.com/office/drawing/2014/main" id="{B9B0A54A-40D3-40C2-A7AE-135BDEF91F99}"/>
                      </a:ext>
                    </a:extLst>
                  </p:cNvPr>
                  <p:cNvSpPr>
                    <a:spLocks/>
                  </p:cNvSpPr>
                  <p:nvPr/>
                </p:nvSpPr>
                <p:spPr bwMode="auto">
                  <a:xfrm>
                    <a:off x="131" y="568"/>
                    <a:ext cx="26" cy="18"/>
                  </a:xfrm>
                  <a:custGeom>
                    <a:avLst/>
                    <a:gdLst>
                      <a:gd name="T0" fmla="*/ 0 w 52"/>
                      <a:gd name="T1" fmla="*/ 0 h 36"/>
                      <a:gd name="T2" fmla="*/ 3 w 52"/>
                      <a:gd name="T3" fmla="*/ 2 h 36"/>
                      <a:gd name="T4" fmla="*/ 7 w 52"/>
                      <a:gd name="T5" fmla="*/ 6 h 36"/>
                      <a:gd name="T6" fmla="*/ 11 w 52"/>
                      <a:gd name="T7" fmla="*/ 9 h 36"/>
                      <a:gd name="T8" fmla="*/ 16 w 52"/>
                      <a:gd name="T9" fmla="*/ 13 h 36"/>
                      <a:gd name="T10" fmla="*/ 20 w 52"/>
                      <a:gd name="T11" fmla="*/ 16 h 36"/>
                      <a:gd name="T12" fmla="*/ 23 w 52"/>
                      <a:gd name="T13" fmla="*/ 17 h 36"/>
                      <a:gd name="T14" fmla="*/ 26 w 52"/>
                      <a:gd name="T15" fmla="*/ 18 h 36"/>
                      <a:gd name="T16" fmla="*/ 26 w 52"/>
                      <a:gd name="T17" fmla="*/ 16 h 36"/>
                      <a:gd name="T18" fmla="*/ 25 w 52"/>
                      <a:gd name="T19" fmla="*/ 13 h 36"/>
                      <a:gd name="T20" fmla="*/ 22 w 52"/>
                      <a:gd name="T21" fmla="*/ 11 h 36"/>
                      <a:gd name="T22" fmla="*/ 18 w 52"/>
                      <a:gd name="T23" fmla="*/ 9 h 36"/>
                      <a:gd name="T24" fmla="*/ 14 w 52"/>
                      <a:gd name="T25" fmla="*/ 6 h 36"/>
                      <a:gd name="T26" fmla="*/ 10 w 52"/>
                      <a:gd name="T27" fmla="*/ 5 h 36"/>
                      <a:gd name="T28" fmla="*/ 6 w 52"/>
                      <a:gd name="T29" fmla="*/ 3 h 36"/>
                      <a:gd name="T30" fmla="*/ 2 w 52"/>
                      <a:gd name="T31" fmla="*/ 1 h 36"/>
                      <a:gd name="T32" fmla="*/ 0 w 5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6">
                        <a:moveTo>
                          <a:pt x="0" y="0"/>
                        </a:moveTo>
                        <a:lnTo>
                          <a:pt x="5" y="4"/>
                        </a:lnTo>
                        <a:lnTo>
                          <a:pt x="13" y="11"/>
                        </a:lnTo>
                        <a:lnTo>
                          <a:pt x="22" y="18"/>
                        </a:lnTo>
                        <a:lnTo>
                          <a:pt x="32" y="25"/>
                        </a:lnTo>
                        <a:lnTo>
                          <a:pt x="40" y="31"/>
                        </a:lnTo>
                        <a:lnTo>
                          <a:pt x="46" y="34"/>
                        </a:lnTo>
                        <a:lnTo>
                          <a:pt x="51" y="36"/>
                        </a:lnTo>
                        <a:lnTo>
                          <a:pt x="52" y="32"/>
                        </a:lnTo>
                        <a:lnTo>
                          <a:pt x="50" y="26"/>
                        </a:lnTo>
                        <a:lnTo>
                          <a:pt x="44" y="22"/>
                        </a:lnTo>
                        <a:lnTo>
                          <a:pt x="36" y="17"/>
                        </a:lnTo>
                        <a:lnTo>
                          <a:pt x="28" y="12"/>
                        </a:lnTo>
                        <a:lnTo>
                          <a:pt x="19" y="9"/>
                        </a:lnTo>
                        <a:lnTo>
                          <a:pt x="11" y="6"/>
                        </a:lnTo>
                        <a:lnTo>
                          <a:pt x="4"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45" name="Freeform 190">
                    <a:extLst>
                      <a:ext uri="{FF2B5EF4-FFF2-40B4-BE49-F238E27FC236}">
                        <a16:creationId xmlns:a16="http://schemas.microsoft.com/office/drawing/2014/main" id="{0A9C157D-DEF8-47FC-B314-73953259EF76}"/>
                      </a:ext>
                    </a:extLst>
                  </p:cNvPr>
                  <p:cNvSpPr>
                    <a:spLocks/>
                  </p:cNvSpPr>
                  <p:nvPr/>
                </p:nvSpPr>
                <p:spPr bwMode="auto">
                  <a:xfrm>
                    <a:off x="128" y="555"/>
                    <a:ext cx="23" cy="9"/>
                  </a:xfrm>
                  <a:custGeom>
                    <a:avLst/>
                    <a:gdLst>
                      <a:gd name="T0" fmla="*/ 0 w 45"/>
                      <a:gd name="T1" fmla="*/ 0 h 19"/>
                      <a:gd name="T2" fmla="*/ 3 w 45"/>
                      <a:gd name="T3" fmla="*/ 2 h 19"/>
                      <a:gd name="T4" fmla="*/ 6 w 45"/>
                      <a:gd name="T5" fmla="*/ 4 h 19"/>
                      <a:gd name="T6" fmla="*/ 10 w 45"/>
                      <a:gd name="T7" fmla="*/ 6 h 19"/>
                      <a:gd name="T8" fmla="*/ 14 w 45"/>
                      <a:gd name="T9" fmla="*/ 8 h 19"/>
                      <a:gd name="T10" fmla="*/ 17 w 45"/>
                      <a:gd name="T11" fmla="*/ 9 h 19"/>
                      <a:gd name="T12" fmla="*/ 20 w 45"/>
                      <a:gd name="T13" fmla="*/ 9 h 19"/>
                      <a:gd name="T14" fmla="*/ 22 w 45"/>
                      <a:gd name="T15" fmla="*/ 9 h 19"/>
                      <a:gd name="T16" fmla="*/ 23 w 45"/>
                      <a:gd name="T17" fmla="*/ 7 h 19"/>
                      <a:gd name="T18" fmla="*/ 21 w 45"/>
                      <a:gd name="T19" fmla="*/ 4 h 19"/>
                      <a:gd name="T20" fmla="*/ 20 w 45"/>
                      <a:gd name="T21" fmla="*/ 3 h 19"/>
                      <a:gd name="T22" fmla="*/ 17 w 45"/>
                      <a:gd name="T23" fmla="*/ 2 h 19"/>
                      <a:gd name="T24" fmla="*/ 13 w 45"/>
                      <a:gd name="T25" fmla="*/ 2 h 19"/>
                      <a:gd name="T26" fmla="*/ 9 w 45"/>
                      <a:gd name="T27" fmla="*/ 2 h 19"/>
                      <a:gd name="T28" fmla="*/ 6 w 45"/>
                      <a:gd name="T29" fmla="*/ 1 h 19"/>
                      <a:gd name="T30" fmla="*/ 2 w 45"/>
                      <a:gd name="T31" fmla="*/ 0 h 19"/>
                      <a:gd name="T32" fmla="*/ 0 w 45"/>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9">
                        <a:moveTo>
                          <a:pt x="0" y="0"/>
                        </a:moveTo>
                        <a:lnTo>
                          <a:pt x="6" y="5"/>
                        </a:lnTo>
                        <a:lnTo>
                          <a:pt x="12" y="8"/>
                        </a:lnTo>
                        <a:lnTo>
                          <a:pt x="19" y="13"/>
                        </a:lnTo>
                        <a:lnTo>
                          <a:pt x="27" y="16"/>
                        </a:lnTo>
                        <a:lnTo>
                          <a:pt x="34" y="19"/>
                        </a:lnTo>
                        <a:lnTo>
                          <a:pt x="40" y="19"/>
                        </a:lnTo>
                        <a:lnTo>
                          <a:pt x="44" y="18"/>
                        </a:lnTo>
                        <a:lnTo>
                          <a:pt x="45" y="14"/>
                        </a:lnTo>
                        <a:lnTo>
                          <a:pt x="42" y="9"/>
                        </a:lnTo>
                        <a:lnTo>
                          <a:pt x="39" y="6"/>
                        </a:lnTo>
                        <a:lnTo>
                          <a:pt x="33" y="5"/>
                        </a:lnTo>
                        <a:lnTo>
                          <a:pt x="26" y="4"/>
                        </a:lnTo>
                        <a:lnTo>
                          <a:pt x="18" y="4"/>
                        </a:lnTo>
                        <a:lnTo>
                          <a:pt x="11" y="3"/>
                        </a:lnTo>
                        <a:lnTo>
                          <a:pt x="4"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46" name="Freeform 191">
                    <a:extLst>
                      <a:ext uri="{FF2B5EF4-FFF2-40B4-BE49-F238E27FC236}">
                        <a16:creationId xmlns:a16="http://schemas.microsoft.com/office/drawing/2014/main" id="{EDAEC369-10C0-4B33-A738-8F2F9E51505C}"/>
                      </a:ext>
                    </a:extLst>
                  </p:cNvPr>
                  <p:cNvSpPr>
                    <a:spLocks/>
                  </p:cNvSpPr>
                  <p:nvPr/>
                </p:nvSpPr>
                <p:spPr bwMode="auto">
                  <a:xfrm>
                    <a:off x="126" y="545"/>
                    <a:ext cx="20" cy="4"/>
                  </a:xfrm>
                  <a:custGeom>
                    <a:avLst/>
                    <a:gdLst>
                      <a:gd name="T0" fmla="*/ 0 w 39"/>
                      <a:gd name="T1" fmla="*/ 0 h 10"/>
                      <a:gd name="T2" fmla="*/ 3 w 39"/>
                      <a:gd name="T3" fmla="*/ 1 h 10"/>
                      <a:gd name="T4" fmla="*/ 5 w 39"/>
                      <a:gd name="T5" fmla="*/ 2 h 10"/>
                      <a:gd name="T6" fmla="*/ 8 w 39"/>
                      <a:gd name="T7" fmla="*/ 2 h 10"/>
                      <a:gd name="T8" fmla="*/ 12 w 39"/>
                      <a:gd name="T9" fmla="*/ 4 h 10"/>
                      <a:gd name="T10" fmla="*/ 15 w 39"/>
                      <a:gd name="T11" fmla="*/ 4 h 10"/>
                      <a:gd name="T12" fmla="*/ 18 w 39"/>
                      <a:gd name="T13" fmla="*/ 4 h 10"/>
                      <a:gd name="T14" fmla="*/ 19 w 39"/>
                      <a:gd name="T15" fmla="*/ 4 h 10"/>
                      <a:gd name="T16" fmla="*/ 20 w 39"/>
                      <a:gd name="T17" fmla="*/ 2 h 10"/>
                      <a:gd name="T18" fmla="*/ 19 w 39"/>
                      <a:gd name="T19" fmla="*/ 1 h 10"/>
                      <a:gd name="T20" fmla="*/ 17 w 39"/>
                      <a:gd name="T21" fmla="*/ 0 h 10"/>
                      <a:gd name="T22" fmla="*/ 15 w 39"/>
                      <a:gd name="T23" fmla="*/ 0 h 10"/>
                      <a:gd name="T24" fmla="*/ 12 w 39"/>
                      <a:gd name="T25" fmla="*/ 0 h 10"/>
                      <a:gd name="T26" fmla="*/ 9 w 39"/>
                      <a:gd name="T27" fmla="*/ 1 h 10"/>
                      <a:gd name="T28" fmla="*/ 6 w 39"/>
                      <a:gd name="T29" fmla="*/ 1 h 10"/>
                      <a:gd name="T30" fmla="*/ 3 w 39"/>
                      <a:gd name="T31" fmla="*/ 1 h 10"/>
                      <a:gd name="T32" fmla="*/ 0 w 39"/>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0">
                        <a:moveTo>
                          <a:pt x="0" y="0"/>
                        </a:moveTo>
                        <a:lnTo>
                          <a:pt x="5" y="2"/>
                        </a:lnTo>
                        <a:lnTo>
                          <a:pt x="9" y="4"/>
                        </a:lnTo>
                        <a:lnTo>
                          <a:pt x="16" y="6"/>
                        </a:lnTo>
                        <a:lnTo>
                          <a:pt x="23" y="9"/>
                        </a:lnTo>
                        <a:lnTo>
                          <a:pt x="30" y="10"/>
                        </a:lnTo>
                        <a:lnTo>
                          <a:pt x="35" y="10"/>
                        </a:lnTo>
                        <a:lnTo>
                          <a:pt x="38" y="9"/>
                        </a:lnTo>
                        <a:lnTo>
                          <a:pt x="39" y="5"/>
                        </a:lnTo>
                        <a:lnTo>
                          <a:pt x="37" y="2"/>
                        </a:lnTo>
                        <a:lnTo>
                          <a:pt x="34" y="0"/>
                        </a:lnTo>
                        <a:lnTo>
                          <a:pt x="29" y="0"/>
                        </a:lnTo>
                        <a:lnTo>
                          <a:pt x="23" y="0"/>
                        </a:lnTo>
                        <a:lnTo>
                          <a:pt x="17" y="2"/>
                        </a:lnTo>
                        <a:lnTo>
                          <a:pt x="11" y="2"/>
                        </a:lnTo>
                        <a:lnTo>
                          <a:pt x="5"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47" name="Freeform 192">
                    <a:extLst>
                      <a:ext uri="{FF2B5EF4-FFF2-40B4-BE49-F238E27FC236}">
                        <a16:creationId xmlns:a16="http://schemas.microsoft.com/office/drawing/2014/main" id="{157B9623-5595-4D45-818E-7ED2F584B953}"/>
                      </a:ext>
                    </a:extLst>
                  </p:cNvPr>
                  <p:cNvSpPr>
                    <a:spLocks/>
                  </p:cNvSpPr>
                  <p:nvPr/>
                </p:nvSpPr>
                <p:spPr bwMode="auto">
                  <a:xfrm>
                    <a:off x="123" y="532"/>
                    <a:ext cx="19" cy="6"/>
                  </a:xfrm>
                  <a:custGeom>
                    <a:avLst/>
                    <a:gdLst>
                      <a:gd name="T0" fmla="*/ 0 w 39"/>
                      <a:gd name="T1" fmla="*/ 3 h 12"/>
                      <a:gd name="T2" fmla="*/ 2 w 39"/>
                      <a:gd name="T3" fmla="*/ 4 h 12"/>
                      <a:gd name="T4" fmla="*/ 5 w 39"/>
                      <a:gd name="T5" fmla="*/ 5 h 12"/>
                      <a:gd name="T6" fmla="*/ 7 w 39"/>
                      <a:gd name="T7" fmla="*/ 6 h 12"/>
                      <a:gd name="T8" fmla="*/ 11 w 39"/>
                      <a:gd name="T9" fmla="*/ 6 h 12"/>
                      <a:gd name="T10" fmla="*/ 14 w 39"/>
                      <a:gd name="T11" fmla="*/ 6 h 12"/>
                      <a:gd name="T12" fmla="*/ 17 w 39"/>
                      <a:gd name="T13" fmla="*/ 5 h 12"/>
                      <a:gd name="T14" fmla="*/ 18 w 39"/>
                      <a:gd name="T15" fmla="*/ 4 h 12"/>
                      <a:gd name="T16" fmla="*/ 19 w 39"/>
                      <a:gd name="T17" fmla="*/ 2 h 12"/>
                      <a:gd name="T18" fmla="*/ 19 w 39"/>
                      <a:gd name="T19" fmla="*/ 1 h 12"/>
                      <a:gd name="T20" fmla="*/ 18 w 39"/>
                      <a:gd name="T21" fmla="*/ 0 h 12"/>
                      <a:gd name="T22" fmla="*/ 15 w 39"/>
                      <a:gd name="T23" fmla="*/ 0 h 12"/>
                      <a:gd name="T24" fmla="*/ 13 w 39"/>
                      <a:gd name="T25" fmla="*/ 1 h 12"/>
                      <a:gd name="T26" fmla="*/ 9 w 39"/>
                      <a:gd name="T27" fmla="*/ 1 h 12"/>
                      <a:gd name="T28" fmla="*/ 6 w 39"/>
                      <a:gd name="T29" fmla="*/ 3 h 12"/>
                      <a:gd name="T30" fmla="*/ 3 w 39"/>
                      <a:gd name="T31" fmla="*/ 3 h 12"/>
                      <a:gd name="T32" fmla="*/ 0 w 39"/>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2">
                        <a:moveTo>
                          <a:pt x="0" y="6"/>
                        </a:moveTo>
                        <a:lnTo>
                          <a:pt x="4" y="8"/>
                        </a:lnTo>
                        <a:lnTo>
                          <a:pt x="10" y="9"/>
                        </a:lnTo>
                        <a:lnTo>
                          <a:pt x="15" y="11"/>
                        </a:lnTo>
                        <a:lnTo>
                          <a:pt x="22" y="12"/>
                        </a:lnTo>
                        <a:lnTo>
                          <a:pt x="28" y="11"/>
                        </a:lnTo>
                        <a:lnTo>
                          <a:pt x="34" y="9"/>
                        </a:lnTo>
                        <a:lnTo>
                          <a:pt x="37" y="7"/>
                        </a:lnTo>
                        <a:lnTo>
                          <a:pt x="39" y="4"/>
                        </a:lnTo>
                        <a:lnTo>
                          <a:pt x="38" y="1"/>
                        </a:lnTo>
                        <a:lnTo>
                          <a:pt x="36" y="0"/>
                        </a:lnTo>
                        <a:lnTo>
                          <a:pt x="31" y="0"/>
                        </a:lnTo>
                        <a:lnTo>
                          <a:pt x="26" y="1"/>
                        </a:lnTo>
                        <a:lnTo>
                          <a:pt x="19" y="2"/>
                        </a:lnTo>
                        <a:lnTo>
                          <a:pt x="13" y="5"/>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48" name="Freeform 193">
                    <a:extLst>
                      <a:ext uri="{FF2B5EF4-FFF2-40B4-BE49-F238E27FC236}">
                        <a16:creationId xmlns:a16="http://schemas.microsoft.com/office/drawing/2014/main" id="{194F25CF-9CBC-473B-A711-8C44FF340057}"/>
                      </a:ext>
                    </a:extLst>
                  </p:cNvPr>
                  <p:cNvSpPr>
                    <a:spLocks/>
                  </p:cNvSpPr>
                  <p:nvPr/>
                </p:nvSpPr>
                <p:spPr bwMode="auto">
                  <a:xfrm>
                    <a:off x="113" y="515"/>
                    <a:ext cx="21" cy="6"/>
                  </a:xfrm>
                  <a:custGeom>
                    <a:avLst/>
                    <a:gdLst>
                      <a:gd name="T0" fmla="*/ 0 w 42"/>
                      <a:gd name="T1" fmla="*/ 1 h 11"/>
                      <a:gd name="T2" fmla="*/ 2 w 42"/>
                      <a:gd name="T3" fmla="*/ 2 h 11"/>
                      <a:gd name="T4" fmla="*/ 5 w 42"/>
                      <a:gd name="T5" fmla="*/ 3 h 11"/>
                      <a:gd name="T6" fmla="*/ 8 w 42"/>
                      <a:gd name="T7" fmla="*/ 4 h 11"/>
                      <a:gd name="T8" fmla="*/ 11 w 42"/>
                      <a:gd name="T9" fmla="*/ 5 h 11"/>
                      <a:gd name="T10" fmla="*/ 14 w 42"/>
                      <a:gd name="T11" fmla="*/ 6 h 11"/>
                      <a:gd name="T12" fmla="*/ 17 w 42"/>
                      <a:gd name="T13" fmla="*/ 6 h 11"/>
                      <a:gd name="T14" fmla="*/ 20 w 42"/>
                      <a:gd name="T15" fmla="*/ 5 h 11"/>
                      <a:gd name="T16" fmla="*/ 21 w 42"/>
                      <a:gd name="T17" fmla="*/ 4 h 11"/>
                      <a:gd name="T18" fmla="*/ 21 w 42"/>
                      <a:gd name="T19" fmla="*/ 2 h 11"/>
                      <a:gd name="T20" fmla="*/ 20 w 42"/>
                      <a:gd name="T21" fmla="*/ 1 h 11"/>
                      <a:gd name="T22" fmla="*/ 17 w 42"/>
                      <a:gd name="T23" fmla="*/ 1 h 11"/>
                      <a:gd name="T24" fmla="*/ 13 w 42"/>
                      <a:gd name="T25" fmla="*/ 0 h 11"/>
                      <a:gd name="T26" fmla="*/ 9 w 42"/>
                      <a:gd name="T27" fmla="*/ 1 h 11"/>
                      <a:gd name="T28" fmla="*/ 5 w 42"/>
                      <a:gd name="T29" fmla="*/ 1 h 11"/>
                      <a:gd name="T30" fmla="*/ 2 w 42"/>
                      <a:gd name="T31" fmla="*/ 1 h 11"/>
                      <a:gd name="T32" fmla="*/ 0 w 4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11">
                        <a:moveTo>
                          <a:pt x="0" y="2"/>
                        </a:moveTo>
                        <a:lnTo>
                          <a:pt x="3" y="3"/>
                        </a:lnTo>
                        <a:lnTo>
                          <a:pt x="9" y="5"/>
                        </a:lnTo>
                        <a:lnTo>
                          <a:pt x="15" y="8"/>
                        </a:lnTo>
                        <a:lnTo>
                          <a:pt x="22" y="10"/>
                        </a:lnTo>
                        <a:lnTo>
                          <a:pt x="27" y="11"/>
                        </a:lnTo>
                        <a:lnTo>
                          <a:pt x="33" y="11"/>
                        </a:lnTo>
                        <a:lnTo>
                          <a:pt x="39" y="10"/>
                        </a:lnTo>
                        <a:lnTo>
                          <a:pt x="42" y="8"/>
                        </a:lnTo>
                        <a:lnTo>
                          <a:pt x="42" y="4"/>
                        </a:lnTo>
                        <a:lnTo>
                          <a:pt x="40" y="2"/>
                        </a:lnTo>
                        <a:lnTo>
                          <a:pt x="34" y="1"/>
                        </a:lnTo>
                        <a:lnTo>
                          <a:pt x="26" y="0"/>
                        </a:lnTo>
                        <a:lnTo>
                          <a:pt x="18" y="1"/>
                        </a:lnTo>
                        <a:lnTo>
                          <a:pt x="10" y="1"/>
                        </a:lnTo>
                        <a:lnTo>
                          <a:pt x="4" y="2"/>
                        </a:lnTo>
                        <a:lnTo>
                          <a:pt x="0"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49" name="Freeform 194">
                    <a:extLst>
                      <a:ext uri="{FF2B5EF4-FFF2-40B4-BE49-F238E27FC236}">
                        <a16:creationId xmlns:a16="http://schemas.microsoft.com/office/drawing/2014/main" id="{4E35B0EB-461E-48BE-9D7D-277348483554}"/>
                      </a:ext>
                    </a:extLst>
                  </p:cNvPr>
                  <p:cNvSpPr>
                    <a:spLocks/>
                  </p:cNvSpPr>
                  <p:nvPr/>
                </p:nvSpPr>
                <p:spPr bwMode="auto">
                  <a:xfrm>
                    <a:off x="135" y="631"/>
                    <a:ext cx="20" cy="33"/>
                  </a:xfrm>
                  <a:custGeom>
                    <a:avLst/>
                    <a:gdLst>
                      <a:gd name="T0" fmla="*/ 20 w 41"/>
                      <a:gd name="T1" fmla="*/ 32 h 66"/>
                      <a:gd name="T2" fmla="*/ 20 w 41"/>
                      <a:gd name="T3" fmla="*/ 30 h 66"/>
                      <a:gd name="T4" fmla="*/ 17 w 41"/>
                      <a:gd name="T5" fmla="*/ 28 h 66"/>
                      <a:gd name="T6" fmla="*/ 14 w 41"/>
                      <a:gd name="T7" fmla="*/ 24 h 66"/>
                      <a:gd name="T8" fmla="*/ 11 w 41"/>
                      <a:gd name="T9" fmla="*/ 19 h 66"/>
                      <a:gd name="T10" fmla="*/ 7 w 41"/>
                      <a:gd name="T11" fmla="*/ 14 h 66"/>
                      <a:gd name="T12" fmla="*/ 3 w 41"/>
                      <a:gd name="T13" fmla="*/ 9 h 66"/>
                      <a:gd name="T14" fmla="*/ 1 w 41"/>
                      <a:gd name="T15" fmla="*/ 5 h 66"/>
                      <a:gd name="T16" fmla="*/ 0 w 41"/>
                      <a:gd name="T17" fmla="*/ 0 h 66"/>
                      <a:gd name="T18" fmla="*/ 1 w 41"/>
                      <a:gd name="T19" fmla="*/ 6 h 66"/>
                      <a:gd name="T20" fmla="*/ 3 w 41"/>
                      <a:gd name="T21" fmla="*/ 11 h 66"/>
                      <a:gd name="T22" fmla="*/ 7 w 41"/>
                      <a:gd name="T23" fmla="*/ 18 h 66"/>
                      <a:gd name="T24" fmla="*/ 10 w 41"/>
                      <a:gd name="T25" fmla="*/ 24 h 66"/>
                      <a:gd name="T26" fmla="*/ 13 w 41"/>
                      <a:gd name="T27" fmla="*/ 28 h 66"/>
                      <a:gd name="T28" fmla="*/ 16 w 41"/>
                      <a:gd name="T29" fmla="*/ 32 h 66"/>
                      <a:gd name="T30" fmla="*/ 18 w 41"/>
                      <a:gd name="T31" fmla="*/ 33 h 66"/>
                      <a:gd name="T32" fmla="*/ 20 w 41"/>
                      <a:gd name="T33" fmla="*/ 3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66">
                        <a:moveTo>
                          <a:pt x="41" y="64"/>
                        </a:moveTo>
                        <a:lnTo>
                          <a:pt x="40" y="60"/>
                        </a:lnTo>
                        <a:lnTo>
                          <a:pt x="35" y="55"/>
                        </a:lnTo>
                        <a:lnTo>
                          <a:pt x="29" y="47"/>
                        </a:lnTo>
                        <a:lnTo>
                          <a:pt x="22" y="37"/>
                        </a:lnTo>
                        <a:lnTo>
                          <a:pt x="14" y="28"/>
                        </a:lnTo>
                        <a:lnTo>
                          <a:pt x="7" y="18"/>
                        </a:lnTo>
                        <a:lnTo>
                          <a:pt x="3" y="9"/>
                        </a:lnTo>
                        <a:lnTo>
                          <a:pt x="0" y="0"/>
                        </a:lnTo>
                        <a:lnTo>
                          <a:pt x="3" y="11"/>
                        </a:lnTo>
                        <a:lnTo>
                          <a:pt x="7" y="22"/>
                        </a:lnTo>
                        <a:lnTo>
                          <a:pt x="14" y="35"/>
                        </a:lnTo>
                        <a:lnTo>
                          <a:pt x="20" y="47"/>
                        </a:lnTo>
                        <a:lnTo>
                          <a:pt x="27" y="56"/>
                        </a:lnTo>
                        <a:lnTo>
                          <a:pt x="33" y="63"/>
                        </a:lnTo>
                        <a:lnTo>
                          <a:pt x="37" y="66"/>
                        </a:lnTo>
                        <a:lnTo>
                          <a:pt x="41"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50" name="Freeform 195">
                    <a:extLst>
                      <a:ext uri="{FF2B5EF4-FFF2-40B4-BE49-F238E27FC236}">
                        <a16:creationId xmlns:a16="http://schemas.microsoft.com/office/drawing/2014/main" id="{AA882D53-2AD7-4D8A-AD95-F2F6B8667A82}"/>
                      </a:ext>
                    </a:extLst>
                  </p:cNvPr>
                  <p:cNvSpPr>
                    <a:spLocks/>
                  </p:cNvSpPr>
                  <p:nvPr/>
                </p:nvSpPr>
                <p:spPr bwMode="auto">
                  <a:xfrm>
                    <a:off x="133" y="645"/>
                    <a:ext cx="13" cy="24"/>
                  </a:xfrm>
                  <a:custGeom>
                    <a:avLst/>
                    <a:gdLst>
                      <a:gd name="T0" fmla="*/ 0 w 25"/>
                      <a:gd name="T1" fmla="*/ 0 h 47"/>
                      <a:gd name="T2" fmla="*/ 3 w 25"/>
                      <a:gd name="T3" fmla="*/ 8 h 47"/>
                      <a:gd name="T4" fmla="*/ 7 w 25"/>
                      <a:gd name="T5" fmla="*/ 16 h 47"/>
                      <a:gd name="T6" fmla="*/ 11 w 25"/>
                      <a:gd name="T7" fmla="*/ 23 h 47"/>
                      <a:gd name="T8" fmla="*/ 13 w 25"/>
                      <a:gd name="T9" fmla="*/ 24 h 47"/>
                      <a:gd name="T10" fmla="*/ 12 w 25"/>
                      <a:gd name="T11" fmla="*/ 19 h 47"/>
                      <a:gd name="T12" fmla="*/ 8 w 25"/>
                      <a:gd name="T13" fmla="*/ 12 h 47"/>
                      <a:gd name="T14" fmla="*/ 4 w 25"/>
                      <a:gd name="T15" fmla="*/ 5 h 47"/>
                      <a:gd name="T16" fmla="*/ 0 w 25"/>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7">
                        <a:moveTo>
                          <a:pt x="0" y="0"/>
                        </a:moveTo>
                        <a:lnTo>
                          <a:pt x="6" y="15"/>
                        </a:lnTo>
                        <a:lnTo>
                          <a:pt x="14" y="31"/>
                        </a:lnTo>
                        <a:lnTo>
                          <a:pt x="21" y="45"/>
                        </a:lnTo>
                        <a:lnTo>
                          <a:pt x="25" y="47"/>
                        </a:lnTo>
                        <a:lnTo>
                          <a:pt x="23" y="38"/>
                        </a:lnTo>
                        <a:lnTo>
                          <a:pt x="16" y="24"/>
                        </a:lnTo>
                        <a:lnTo>
                          <a:pt x="7"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51" name="Freeform 196">
                    <a:extLst>
                      <a:ext uri="{FF2B5EF4-FFF2-40B4-BE49-F238E27FC236}">
                        <a16:creationId xmlns:a16="http://schemas.microsoft.com/office/drawing/2014/main" id="{8774CAD1-FC97-4511-ACE5-2EC54161B953}"/>
                      </a:ext>
                    </a:extLst>
                  </p:cNvPr>
                  <p:cNvSpPr>
                    <a:spLocks/>
                  </p:cNvSpPr>
                  <p:nvPr/>
                </p:nvSpPr>
                <p:spPr bwMode="auto">
                  <a:xfrm>
                    <a:off x="40" y="456"/>
                    <a:ext cx="34" cy="126"/>
                  </a:xfrm>
                  <a:custGeom>
                    <a:avLst/>
                    <a:gdLst>
                      <a:gd name="T0" fmla="*/ 29 w 70"/>
                      <a:gd name="T1" fmla="*/ 0 h 251"/>
                      <a:gd name="T2" fmla="*/ 31 w 70"/>
                      <a:gd name="T3" fmla="*/ 0 h 251"/>
                      <a:gd name="T4" fmla="*/ 32 w 70"/>
                      <a:gd name="T5" fmla="*/ 0 h 251"/>
                      <a:gd name="T6" fmla="*/ 33 w 70"/>
                      <a:gd name="T7" fmla="*/ 1 h 251"/>
                      <a:gd name="T8" fmla="*/ 34 w 70"/>
                      <a:gd name="T9" fmla="*/ 1 h 251"/>
                      <a:gd name="T10" fmla="*/ 21 w 70"/>
                      <a:gd name="T11" fmla="*/ 16 h 251"/>
                      <a:gd name="T12" fmla="*/ 13 w 70"/>
                      <a:gd name="T13" fmla="*/ 33 h 251"/>
                      <a:gd name="T14" fmla="*/ 7 w 70"/>
                      <a:gd name="T15" fmla="*/ 50 h 251"/>
                      <a:gd name="T16" fmla="*/ 5 w 70"/>
                      <a:gd name="T17" fmla="*/ 68 h 251"/>
                      <a:gd name="T18" fmla="*/ 4 w 70"/>
                      <a:gd name="T19" fmla="*/ 84 h 251"/>
                      <a:gd name="T20" fmla="*/ 5 w 70"/>
                      <a:gd name="T21" fmla="*/ 100 h 251"/>
                      <a:gd name="T22" fmla="*/ 7 w 70"/>
                      <a:gd name="T23" fmla="*/ 114 h 251"/>
                      <a:gd name="T24" fmla="*/ 9 w 70"/>
                      <a:gd name="T25" fmla="*/ 126 h 251"/>
                      <a:gd name="T26" fmla="*/ 5 w 70"/>
                      <a:gd name="T27" fmla="*/ 116 h 251"/>
                      <a:gd name="T28" fmla="*/ 1 w 70"/>
                      <a:gd name="T29" fmla="*/ 102 h 251"/>
                      <a:gd name="T30" fmla="*/ 0 w 70"/>
                      <a:gd name="T31" fmla="*/ 84 h 251"/>
                      <a:gd name="T32" fmla="*/ 1 w 70"/>
                      <a:gd name="T33" fmla="*/ 64 h 251"/>
                      <a:gd name="T34" fmla="*/ 5 w 70"/>
                      <a:gd name="T35" fmla="*/ 45 h 251"/>
                      <a:gd name="T36" fmla="*/ 10 w 70"/>
                      <a:gd name="T37" fmla="*/ 26 h 251"/>
                      <a:gd name="T38" fmla="*/ 18 w 70"/>
                      <a:gd name="T39" fmla="*/ 11 h 251"/>
                      <a:gd name="T40" fmla="*/ 29 w 70"/>
                      <a:gd name="T41" fmla="*/ 0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251">
                        <a:moveTo>
                          <a:pt x="60" y="0"/>
                        </a:moveTo>
                        <a:lnTo>
                          <a:pt x="63" y="0"/>
                        </a:lnTo>
                        <a:lnTo>
                          <a:pt x="65" y="0"/>
                        </a:lnTo>
                        <a:lnTo>
                          <a:pt x="67" y="1"/>
                        </a:lnTo>
                        <a:lnTo>
                          <a:pt x="70" y="1"/>
                        </a:lnTo>
                        <a:lnTo>
                          <a:pt x="43" y="32"/>
                        </a:lnTo>
                        <a:lnTo>
                          <a:pt x="26" y="66"/>
                        </a:lnTo>
                        <a:lnTo>
                          <a:pt x="14" y="100"/>
                        </a:lnTo>
                        <a:lnTo>
                          <a:pt x="10" y="135"/>
                        </a:lnTo>
                        <a:lnTo>
                          <a:pt x="9" y="168"/>
                        </a:lnTo>
                        <a:lnTo>
                          <a:pt x="11" y="199"/>
                        </a:lnTo>
                        <a:lnTo>
                          <a:pt x="15" y="227"/>
                        </a:lnTo>
                        <a:lnTo>
                          <a:pt x="19" y="251"/>
                        </a:lnTo>
                        <a:lnTo>
                          <a:pt x="10" y="232"/>
                        </a:lnTo>
                        <a:lnTo>
                          <a:pt x="3" y="203"/>
                        </a:lnTo>
                        <a:lnTo>
                          <a:pt x="0" y="167"/>
                        </a:lnTo>
                        <a:lnTo>
                          <a:pt x="3" y="128"/>
                        </a:lnTo>
                        <a:lnTo>
                          <a:pt x="10" y="89"/>
                        </a:lnTo>
                        <a:lnTo>
                          <a:pt x="21" y="52"/>
                        </a:lnTo>
                        <a:lnTo>
                          <a:pt x="37" y="2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52" name="Freeform 197">
                    <a:extLst>
                      <a:ext uri="{FF2B5EF4-FFF2-40B4-BE49-F238E27FC236}">
                        <a16:creationId xmlns:a16="http://schemas.microsoft.com/office/drawing/2014/main" id="{8DDFF0E4-A2FB-4994-9771-C0936484FA93}"/>
                      </a:ext>
                    </a:extLst>
                  </p:cNvPr>
                  <p:cNvSpPr>
                    <a:spLocks/>
                  </p:cNvSpPr>
                  <p:nvPr/>
                </p:nvSpPr>
                <p:spPr bwMode="auto">
                  <a:xfrm>
                    <a:off x="44" y="561"/>
                    <a:ext cx="25" cy="17"/>
                  </a:xfrm>
                  <a:custGeom>
                    <a:avLst/>
                    <a:gdLst>
                      <a:gd name="T0" fmla="*/ 0 w 49"/>
                      <a:gd name="T1" fmla="*/ 0 h 33"/>
                      <a:gd name="T2" fmla="*/ 2 w 49"/>
                      <a:gd name="T3" fmla="*/ 4 h 33"/>
                      <a:gd name="T4" fmla="*/ 6 w 49"/>
                      <a:gd name="T5" fmla="*/ 7 h 33"/>
                      <a:gd name="T6" fmla="*/ 9 w 49"/>
                      <a:gd name="T7" fmla="*/ 10 h 33"/>
                      <a:gd name="T8" fmla="*/ 13 w 49"/>
                      <a:gd name="T9" fmla="*/ 13 h 33"/>
                      <a:gd name="T10" fmla="*/ 17 w 49"/>
                      <a:gd name="T11" fmla="*/ 15 h 33"/>
                      <a:gd name="T12" fmla="*/ 21 w 49"/>
                      <a:gd name="T13" fmla="*/ 16 h 33"/>
                      <a:gd name="T14" fmla="*/ 24 w 49"/>
                      <a:gd name="T15" fmla="*/ 17 h 33"/>
                      <a:gd name="T16" fmla="*/ 25 w 49"/>
                      <a:gd name="T17" fmla="*/ 16 h 33"/>
                      <a:gd name="T18" fmla="*/ 25 w 49"/>
                      <a:gd name="T19" fmla="*/ 15 h 33"/>
                      <a:gd name="T20" fmla="*/ 22 w 49"/>
                      <a:gd name="T21" fmla="*/ 13 h 33"/>
                      <a:gd name="T22" fmla="*/ 20 w 49"/>
                      <a:gd name="T23" fmla="*/ 12 h 33"/>
                      <a:gd name="T24" fmla="*/ 16 w 49"/>
                      <a:gd name="T25" fmla="*/ 10 h 33"/>
                      <a:gd name="T26" fmla="*/ 12 w 49"/>
                      <a:gd name="T27" fmla="*/ 8 h 33"/>
                      <a:gd name="T28" fmla="*/ 7 w 49"/>
                      <a:gd name="T29" fmla="*/ 5 h 33"/>
                      <a:gd name="T30" fmla="*/ 3 w 49"/>
                      <a:gd name="T31" fmla="*/ 3 h 33"/>
                      <a:gd name="T32" fmla="*/ 0 w 49"/>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3">
                        <a:moveTo>
                          <a:pt x="0" y="0"/>
                        </a:moveTo>
                        <a:lnTo>
                          <a:pt x="4" y="7"/>
                        </a:lnTo>
                        <a:lnTo>
                          <a:pt x="11" y="14"/>
                        </a:lnTo>
                        <a:lnTo>
                          <a:pt x="18" y="20"/>
                        </a:lnTo>
                        <a:lnTo>
                          <a:pt x="26" y="25"/>
                        </a:lnTo>
                        <a:lnTo>
                          <a:pt x="34" y="30"/>
                        </a:lnTo>
                        <a:lnTo>
                          <a:pt x="41" y="32"/>
                        </a:lnTo>
                        <a:lnTo>
                          <a:pt x="47" y="33"/>
                        </a:lnTo>
                        <a:lnTo>
                          <a:pt x="49" y="32"/>
                        </a:lnTo>
                        <a:lnTo>
                          <a:pt x="49" y="30"/>
                        </a:lnTo>
                        <a:lnTo>
                          <a:pt x="44" y="26"/>
                        </a:lnTo>
                        <a:lnTo>
                          <a:pt x="39" y="23"/>
                        </a:lnTo>
                        <a:lnTo>
                          <a:pt x="32" y="20"/>
                        </a:lnTo>
                        <a:lnTo>
                          <a:pt x="23" y="15"/>
                        </a:lnTo>
                        <a:lnTo>
                          <a:pt x="14" y="10"/>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53" name="Freeform 198">
                    <a:extLst>
                      <a:ext uri="{FF2B5EF4-FFF2-40B4-BE49-F238E27FC236}">
                        <a16:creationId xmlns:a16="http://schemas.microsoft.com/office/drawing/2014/main" id="{92B9CE1B-E92B-4921-BF87-052F270BE4A6}"/>
                      </a:ext>
                    </a:extLst>
                  </p:cNvPr>
                  <p:cNvSpPr>
                    <a:spLocks/>
                  </p:cNvSpPr>
                  <p:nvPr/>
                </p:nvSpPr>
                <p:spPr bwMode="auto">
                  <a:xfrm>
                    <a:off x="43" y="549"/>
                    <a:ext cx="29" cy="25"/>
                  </a:xfrm>
                  <a:custGeom>
                    <a:avLst/>
                    <a:gdLst>
                      <a:gd name="T0" fmla="*/ 29 w 59"/>
                      <a:gd name="T1" fmla="*/ 25 h 49"/>
                      <a:gd name="T2" fmla="*/ 28 w 59"/>
                      <a:gd name="T3" fmla="*/ 25 h 49"/>
                      <a:gd name="T4" fmla="*/ 25 w 59"/>
                      <a:gd name="T5" fmla="*/ 24 h 49"/>
                      <a:gd name="T6" fmla="*/ 21 w 59"/>
                      <a:gd name="T7" fmla="*/ 21 h 49"/>
                      <a:gd name="T8" fmla="*/ 15 w 59"/>
                      <a:gd name="T9" fmla="*/ 19 h 49"/>
                      <a:gd name="T10" fmla="*/ 10 w 59"/>
                      <a:gd name="T11" fmla="*/ 15 h 49"/>
                      <a:gd name="T12" fmla="*/ 6 w 59"/>
                      <a:gd name="T13" fmla="*/ 10 h 49"/>
                      <a:gd name="T14" fmla="*/ 2 w 59"/>
                      <a:gd name="T15" fmla="*/ 5 h 49"/>
                      <a:gd name="T16" fmla="*/ 0 w 59"/>
                      <a:gd name="T17" fmla="*/ 0 h 49"/>
                      <a:gd name="T18" fmla="*/ 3 w 59"/>
                      <a:gd name="T19" fmla="*/ 3 h 49"/>
                      <a:gd name="T20" fmla="*/ 7 w 59"/>
                      <a:gd name="T21" fmla="*/ 6 h 49"/>
                      <a:gd name="T22" fmla="*/ 13 w 59"/>
                      <a:gd name="T23" fmla="*/ 10 h 49"/>
                      <a:gd name="T24" fmla="*/ 18 w 59"/>
                      <a:gd name="T25" fmla="*/ 14 h 49"/>
                      <a:gd name="T26" fmla="*/ 22 w 59"/>
                      <a:gd name="T27" fmla="*/ 17 h 49"/>
                      <a:gd name="T28" fmla="*/ 26 w 59"/>
                      <a:gd name="T29" fmla="*/ 21 h 49"/>
                      <a:gd name="T30" fmla="*/ 29 w 59"/>
                      <a:gd name="T31" fmla="*/ 23 h 49"/>
                      <a:gd name="T32" fmla="*/ 29 w 59"/>
                      <a:gd name="T33" fmla="*/ 25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9">
                        <a:moveTo>
                          <a:pt x="59" y="49"/>
                        </a:moveTo>
                        <a:lnTo>
                          <a:pt x="56" y="49"/>
                        </a:lnTo>
                        <a:lnTo>
                          <a:pt x="50" y="47"/>
                        </a:lnTo>
                        <a:lnTo>
                          <a:pt x="42" y="42"/>
                        </a:lnTo>
                        <a:lnTo>
                          <a:pt x="31" y="37"/>
                        </a:lnTo>
                        <a:lnTo>
                          <a:pt x="21" y="29"/>
                        </a:lnTo>
                        <a:lnTo>
                          <a:pt x="12" y="19"/>
                        </a:lnTo>
                        <a:lnTo>
                          <a:pt x="5" y="10"/>
                        </a:lnTo>
                        <a:lnTo>
                          <a:pt x="0" y="0"/>
                        </a:lnTo>
                        <a:lnTo>
                          <a:pt x="6" y="5"/>
                        </a:lnTo>
                        <a:lnTo>
                          <a:pt x="15" y="12"/>
                        </a:lnTo>
                        <a:lnTo>
                          <a:pt x="26" y="20"/>
                        </a:lnTo>
                        <a:lnTo>
                          <a:pt x="36" y="27"/>
                        </a:lnTo>
                        <a:lnTo>
                          <a:pt x="45" y="34"/>
                        </a:lnTo>
                        <a:lnTo>
                          <a:pt x="53" y="41"/>
                        </a:lnTo>
                        <a:lnTo>
                          <a:pt x="58" y="46"/>
                        </a:lnTo>
                        <a:lnTo>
                          <a:pt x="59"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54" name="Freeform 199">
                    <a:extLst>
                      <a:ext uri="{FF2B5EF4-FFF2-40B4-BE49-F238E27FC236}">
                        <a16:creationId xmlns:a16="http://schemas.microsoft.com/office/drawing/2014/main" id="{A9E521E5-40EA-4609-9A8E-EA2D427698A9}"/>
                      </a:ext>
                    </a:extLst>
                  </p:cNvPr>
                  <p:cNvSpPr>
                    <a:spLocks/>
                  </p:cNvSpPr>
                  <p:nvPr/>
                </p:nvSpPr>
                <p:spPr bwMode="auto">
                  <a:xfrm>
                    <a:off x="41" y="526"/>
                    <a:ext cx="36" cy="32"/>
                  </a:xfrm>
                  <a:custGeom>
                    <a:avLst/>
                    <a:gdLst>
                      <a:gd name="T0" fmla="*/ 36 w 70"/>
                      <a:gd name="T1" fmla="*/ 32 h 65"/>
                      <a:gd name="T2" fmla="*/ 34 w 70"/>
                      <a:gd name="T3" fmla="*/ 32 h 65"/>
                      <a:gd name="T4" fmla="*/ 30 w 70"/>
                      <a:gd name="T5" fmla="*/ 31 h 65"/>
                      <a:gd name="T6" fmla="*/ 25 w 70"/>
                      <a:gd name="T7" fmla="*/ 27 h 65"/>
                      <a:gd name="T8" fmla="*/ 19 w 70"/>
                      <a:gd name="T9" fmla="*/ 22 h 65"/>
                      <a:gd name="T10" fmla="*/ 13 w 70"/>
                      <a:gd name="T11" fmla="*/ 17 h 65"/>
                      <a:gd name="T12" fmla="*/ 7 w 70"/>
                      <a:gd name="T13" fmla="*/ 11 h 65"/>
                      <a:gd name="T14" fmla="*/ 3 w 70"/>
                      <a:gd name="T15" fmla="*/ 5 h 65"/>
                      <a:gd name="T16" fmla="*/ 0 w 70"/>
                      <a:gd name="T17" fmla="*/ 0 h 65"/>
                      <a:gd name="T18" fmla="*/ 3 w 70"/>
                      <a:gd name="T19" fmla="*/ 2 h 65"/>
                      <a:gd name="T20" fmla="*/ 8 w 70"/>
                      <a:gd name="T21" fmla="*/ 6 h 65"/>
                      <a:gd name="T22" fmla="*/ 13 w 70"/>
                      <a:gd name="T23" fmla="*/ 11 h 65"/>
                      <a:gd name="T24" fmla="*/ 21 w 70"/>
                      <a:gd name="T25" fmla="*/ 16 h 65"/>
                      <a:gd name="T26" fmla="*/ 27 w 70"/>
                      <a:gd name="T27" fmla="*/ 21 h 65"/>
                      <a:gd name="T28" fmla="*/ 32 w 70"/>
                      <a:gd name="T29" fmla="*/ 26 h 65"/>
                      <a:gd name="T30" fmla="*/ 35 w 70"/>
                      <a:gd name="T31" fmla="*/ 29 h 65"/>
                      <a:gd name="T32" fmla="*/ 36 w 70"/>
                      <a:gd name="T33" fmla="*/ 32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5">
                        <a:moveTo>
                          <a:pt x="70" y="64"/>
                        </a:moveTo>
                        <a:lnTo>
                          <a:pt x="67" y="65"/>
                        </a:lnTo>
                        <a:lnTo>
                          <a:pt x="59" y="62"/>
                        </a:lnTo>
                        <a:lnTo>
                          <a:pt x="48" y="55"/>
                        </a:lnTo>
                        <a:lnTo>
                          <a:pt x="37" y="45"/>
                        </a:lnTo>
                        <a:lnTo>
                          <a:pt x="25" y="34"/>
                        </a:lnTo>
                        <a:lnTo>
                          <a:pt x="14" y="22"/>
                        </a:lnTo>
                        <a:lnTo>
                          <a:pt x="6" y="11"/>
                        </a:lnTo>
                        <a:lnTo>
                          <a:pt x="0" y="0"/>
                        </a:lnTo>
                        <a:lnTo>
                          <a:pt x="6" y="5"/>
                        </a:lnTo>
                        <a:lnTo>
                          <a:pt x="15" y="13"/>
                        </a:lnTo>
                        <a:lnTo>
                          <a:pt x="26" y="22"/>
                        </a:lnTo>
                        <a:lnTo>
                          <a:pt x="40" y="33"/>
                        </a:lnTo>
                        <a:lnTo>
                          <a:pt x="52" y="43"/>
                        </a:lnTo>
                        <a:lnTo>
                          <a:pt x="62" y="52"/>
                        </a:lnTo>
                        <a:lnTo>
                          <a:pt x="69" y="59"/>
                        </a:lnTo>
                        <a:lnTo>
                          <a:pt x="70"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55" name="Freeform 200">
                    <a:extLst>
                      <a:ext uri="{FF2B5EF4-FFF2-40B4-BE49-F238E27FC236}">
                        <a16:creationId xmlns:a16="http://schemas.microsoft.com/office/drawing/2014/main" id="{8EC55D0B-F3CD-467A-BF3F-CE4D0E54FD7F}"/>
                      </a:ext>
                    </a:extLst>
                  </p:cNvPr>
                  <p:cNvSpPr>
                    <a:spLocks/>
                  </p:cNvSpPr>
                  <p:nvPr/>
                </p:nvSpPr>
                <p:spPr bwMode="auto">
                  <a:xfrm>
                    <a:off x="44" y="503"/>
                    <a:ext cx="38" cy="30"/>
                  </a:xfrm>
                  <a:custGeom>
                    <a:avLst/>
                    <a:gdLst>
                      <a:gd name="T0" fmla="*/ 38 w 76"/>
                      <a:gd name="T1" fmla="*/ 29 h 59"/>
                      <a:gd name="T2" fmla="*/ 36 w 76"/>
                      <a:gd name="T3" fmla="*/ 30 h 59"/>
                      <a:gd name="T4" fmla="*/ 31 w 76"/>
                      <a:gd name="T5" fmla="*/ 28 h 59"/>
                      <a:gd name="T6" fmla="*/ 25 w 76"/>
                      <a:gd name="T7" fmla="*/ 25 h 59"/>
                      <a:gd name="T8" fmla="*/ 19 w 76"/>
                      <a:gd name="T9" fmla="*/ 21 h 59"/>
                      <a:gd name="T10" fmla="*/ 13 w 76"/>
                      <a:gd name="T11" fmla="*/ 15 h 59"/>
                      <a:gd name="T12" fmla="*/ 7 w 76"/>
                      <a:gd name="T13" fmla="*/ 10 h 59"/>
                      <a:gd name="T14" fmla="*/ 2 w 76"/>
                      <a:gd name="T15" fmla="*/ 5 h 59"/>
                      <a:gd name="T16" fmla="*/ 0 w 76"/>
                      <a:gd name="T17" fmla="*/ 0 h 59"/>
                      <a:gd name="T18" fmla="*/ 3 w 76"/>
                      <a:gd name="T19" fmla="*/ 2 h 59"/>
                      <a:gd name="T20" fmla="*/ 8 w 76"/>
                      <a:gd name="T21" fmla="*/ 6 h 59"/>
                      <a:gd name="T22" fmla="*/ 14 w 76"/>
                      <a:gd name="T23" fmla="*/ 10 h 59"/>
                      <a:gd name="T24" fmla="*/ 21 w 76"/>
                      <a:gd name="T25" fmla="*/ 15 h 59"/>
                      <a:gd name="T26" fmla="*/ 28 w 76"/>
                      <a:gd name="T27" fmla="*/ 20 h 59"/>
                      <a:gd name="T28" fmla="*/ 33 w 76"/>
                      <a:gd name="T29" fmla="*/ 24 h 59"/>
                      <a:gd name="T30" fmla="*/ 37 w 76"/>
                      <a:gd name="T31" fmla="*/ 28 h 59"/>
                      <a:gd name="T32" fmla="*/ 38 w 76"/>
                      <a:gd name="T33" fmla="*/ 2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59">
                        <a:moveTo>
                          <a:pt x="76" y="58"/>
                        </a:moveTo>
                        <a:lnTo>
                          <a:pt x="71" y="59"/>
                        </a:lnTo>
                        <a:lnTo>
                          <a:pt x="62" y="56"/>
                        </a:lnTo>
                        <a:lnTo>
                          <a:pt x="50" y="50"/>
                        </a:lnTo>
                        <a:lnTo>
                          <a:pt x="38" y="41"/>
                        </a:lnTo>
                        <a:lnTo>
                          <a:pt x="25" y="30"/>
                        </a:lnTo>
                        <a:lnTo>
                          <a:pt x="13" y="20"/>
                        </a:lnTo>
                        <a:lnTo>
                          <a:pt x="4" y="10"/>
                        </a:lnTo>
                        <a:lnTo>
                          <a:pt x="0" y="0"/>
                        </a:lnTo>
                        <a:lnTo>
                          <a:pt x="5" y="4"/>
                        </a:lnTo>
                        <a:lnTo>
                          <a:pt x="16" y="11"/>
                        </a:lnTo>
                        <a:lnTo>
                          <a:pt x="28" y="19"/>
                        </a:lnTo>
                        <a:lnTo>
                          <a:pt x="42" y="29"/>
                        </a:lnTo>
                        <a:lnTo>
                          <a:pt x="55" y="39"/>
                        </a:lnTo>
                        <a:lnTo>
                          <a:pt x="66" y="48"/>
                        </a:lnTo>
                        <a:lnTo>
                          <a:pt x="73" y="55"/>
                        </a:lnTo>
                        <a:lnTo>
                          <a:pt x="76"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56" name="Freeform 201">
                    <a:extLst>
                      <a:ext uri="{FF2B5EF4-FFF2-40B4-BE49-F238E27FC236}">
                        <a16:creationId xmlns:a16="http://schemas.microsoft.com/office/drawing/2014/main" id="{AC04A1AB-95B7-4B6A-8ECE-BA8F6BBA47EF}"/>
                      </a:ext>
                    </a:extLst>
                  </p:cNvPr>
                  <p:cNvSpPr>
                    <a:spLocks/>
                  </p:cNvSpPr>
                  <p:nvPr/>
                </p:nvSpPr>
                <p:spPr bwMode="auto">
                  <a:xfrm>
                    <a:off x="49" y="494"/>
                    <a:ext cx="34" cy="25"/>
                  </a:xfrm>
                  <a:custGeom>
                    <a:avLst/>
                    <a:gdLst>
                      <a:gd name="T0" fmla="*/ 34 w 69"/>
                      <a:gd name="T1" fmla="*/ 25 h 51"/>
                      <a:gd name="T2" fmla="*/ 33 w 69"/>
                      <a:gd name="T3" fmla="*/ 25 h 51"/>
                      <a:gd name="T4" fmla="*/ 28 w 69"/>
                      <a:gd name="T5" fmla="*/ 23 h 51"/>
                      <a:gd name="T6" fmla="*/ 23 w 69"/>
                      <a:gd name="T7" fmla="*/ 21 h 51"/>
                      <a:gd name="T8" fmla="*/ 17 w 69"/>
                      <a:gd name="T9" fmla="*/ 16 h 51"/>
                      <a:gd name="T10" fmla="*/ 11 w 69"/>
                      <a:gd name="T11" fmla="*/ 12 h 51"/>
                      <a:gd name="T12" fmla="*/ 5 w 69"/>
                      <a:gd name="T13" fmla="*/ 8 h 51"/>
                      <a:gd name="T14" fmla="*/ 1 w 69"/>
                      <a:gd name="T15" fmla="*/ 3 h 51"/>
                      <a:gd name="T16" fmla="*/ 0 w 69"/>
                      <a:gd name="T17" fmla="*/ 0 h 51"/>
                      <a:gd name="T18" fmla="*/ 3 w 69"/>
                      <a:gd name="T19" fmla="*/ 2 h 51"/>
                      <a:gd name="T20" fmla="*/ 8 w 69"/>
                      <a:gd name="T21" fmla="*/ 5 h 51"/>
                      <a:gd name="T22" fmla="*/ 14 w 69"/>
                      <a:gd name="T23" fmla="*/ 8 h 51"/>
                      <a:gd name="T24" fmla="*/ 20 w 69"/>
                      <a:gd name="T25" fmla="*/ 12 h 51"/>
                      <a:gd name="T26" fmla="*/ 26 w 69"/>
                      <a:gd name="T27" fmla="*/ 16 h 51"/>
                      <a:gd name="T28" fmla="*/ 31 w 69"/>
                      <a:gd name="T29" fmla="*/ 19 h 51"/>
                      <a:gd name="T30" fmla="*/ 34 w 69"/>
                      <a:gd name="T31" fmla="*/ 23 h 51"/>
                      <a:gd name="T32" fmla="*/ 34 w 69"/>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1">
                        <a:moveTo>
                          <a:pt x="69" y="51"/>
                        </a:moveTo>
                        <a:lnTo>
                          <a:pt x="66" y="51"/>
                        </a:lnTo>
                        <a:lnTo>
                          <a:pt x="57" y="47"/>
                        </a:lnTo>
                        <a:lnTo>
                          <a:pt x="47" y="42"/>
                        </a:lnTo>
                        <a:lnTo>
                          <a:pt x="34" y="33"/>
                        </a:lnTo>
                        <a:lnTo>
                          <a:pt x="22" y="25"/>
                        </a:lnTo>
                        <a:lnTo>
                          <a:pt x="11" y="16"/>
                        </a:lnTo>
                        <a:lnTo>
                          <a:pt x="3" y="7"/>
                        </a:lnTo>
                        <a:lnTo>
                          <a:pt x="0" y="0"/>
                        </a:lnTo>
                        <a:lnTo>
                          <a:pt x="7" y="5"/>
                        </a:lnTo>
                        <a:lnTo>
                          <a:pt x="16" y="10"/>
                        </a:lnTo>
                        <a:lnTo>
                          <a:pt x="29" y="17"/>
                        </a:lnTo>
                        <a:lnTo>
                          <a:pt x="41" y="24"/>
                        </a:lnTo>
                        <a:lnTo>
                          <a:pt x="53" y="32"/>
                        </a:lnTo>
                        <a:lnTo>
                          <a:pt x="62" y="39"/>
                        </a:lnTo>
                        <a:lnTo>
                          <a:pt x="68" y="46"/>
                        </a:lnTo>
                        <a:lnTo>
                          <a:pt x="69"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57" name="Freeform 202">
                    <a:extLst>
                      <a:ext uri="{FF2B5EF4-FFF2-40B4-BE49-F238E27FC236}">
                        <a16:creationId xmlns:a16="http://schemas.microsoft.com/office/drawing/2014/main" id="{1CAEF2C0-DA04-4061-A9BA-93B635D2BFE1}"/>
                      </a:ext>
                    </a:extLst>
                  </p:cNvPr>
                  <p:cNvSpPr>
                    <a:spLocks/>
                  </p:cNvSpPr>
                  <p:nvPr/>
                </p:nvSpPr>
                <p:spPr bwMode="auto">
                  <a:xfrm>
                    <a:off x="54" y="476"/>
                    <a:ext cx="29" cy="21"/>
                  </a:xfrm>
                  <a:custGeom>
                    <a:avLst/>
                    <a:gdLst>
                      <a:gd name="T0" fmla="*/ 29 w 59"/>
                      <a:gd name="T1" fmla="*/ 21 h 43"/>
                      <a:gd name="T2" fmla="*/ 27 w 59"/>
                      <a:gd name="T3" fmla="*/ 21 h 43"/>
                      <a:gd name="T4" fmla="*/ 24 w 59"/>
                      <a:gd name="T5" fmla="*/ 21 h 43"/>
                      <a:gd name="T6" fmla="*/ 20 w 59"/>
                      <a:gd name="T7" fmla="*/ 19 h 43"/>
                      <a:gd name="T8" fmla="*/ 15 w 59"/>
                      <a:gd name="T9" fmla="*/ 16 h 43"/>
                      <a:gd name="T10" fmla="*/ 10 w 59"/>
                      <a:gd name="T11" fmla="*/ 13 h 43"/>
                      <a:gd name="T12" fmla="*/ 6 w 59"/>
                      <a:gd name="T13" fmla="*/ 9 h 43"/>
                      <a:gd name="T14" fmla="*/ 2 w 59"/>
                      <a:gd name="T15" fmla="*/ 5 h 43"/>
                      <a:gd name="T16" fmla="*/ 0 w 59"/>
                      <a:gd name="T17" fmla="*/ 0 h 43"/>
                      <a:gd name="T18" fmla="*/ 3 w 59"/>
                      <a:gd name="T19" fmla="*/ 2 h 43"/>
                      <a:gd name="T20" fmla="*/ 7 w 59"/>
                      <a:gd name="T21" fmla="*/ 5 h 43"/>
                      <a:gd name="T22" fmla="*/ 12 w 59"/>
                      <a:gd name="T23" fmla="*/ 8 h 43"/>
                      <a:gd name="T24" fmla="*/ 18 w 59"/>
                      <a:gd name="T25" fmla="*/ 11 h 43"/>
                      <a:gd name="T26" fmla="*/ 22 w 59"/>
                      <a:gd name="T27" fmla="*/ 14 h 43"/>
                      <a:gd name="T28" fmla="*/ 26 w 59"/>
                      <a:gd name="T29" fmla="*/ 17 h 43"/>
                      <a:gd name="T30" fmla="*/ 29 w 59"/>
                      <a:gd name="T31" fmla="*/ 19 h 43"/>
                      <a:gd name="T32" fmla="*/ 29 w 59"/>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3">
                        <a:moveTo>
                          <a:pt x="59" y="42"/>
                        </a:moveTo>
                        <a:lnTo>
                          <a:pt x="55" y="43"/>
                        </a:lnTo>
                        <a:lnTo>
                          <a:pt x="48" y="42"/>
                        </a:lnTo>
                        <a:lnTo>
                          <a:pt x="40" y="38"/>
                        </a:lnTo>
                        <a:lnTo>
                          <a:pt x="30" y="33"/>
                        </a:lnTo>
                        <a:lnTo>
                          <a:pt x="21" y="27"/>
                        </a:lnTo>
                        <a:lnTo>
                          <a:pt x="12" y="19"/>
                        </a:lnTo>
                        <a:lnTo>
                          <a:pt x="5" y="10"/>
                        </a:lnTo>
                        <a:lnTo>
                          <a:pt x="0" y="0"/>
                        </a:lnTo>
                        <a:lnTo>
                          <a:pt x="6" y="5"/>
                        </a:lnTo>
                        <a:lnTo>
                          <a:pt x="15" y="10"/>
                        </a:lnTo>
                        <a:lnTo>
                          <a:pt x="25" y="16"/>
                        </a:lnTo>
                        <a:lnTo>
                          <a:pt x="36" y="22"/>
                        </a:lnTo>
                        <a:lnTo>
                          <a:pt x="45" y="29"/>
                        </a:lnTo>
                        <a:lnTo>
                          <a:pt x="53" y="34"/>
                        </a:lnTo>
                        <a:lnTo>
                          <a:pt x="58" y="38"/>
                        </a:lnTo>
                        <a:lnTo>
                          <a:pt x="59"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58" name="Freeform 203">
                    <a:extLst>
                      <a:ext uri="{FF2B5EF4-FFF2-40B4-BE49-F238E27FC236}">
                        <a16:creationId xmlns:a16="http://schemas.microsoft.com/office/drawing/2014/main" id="{BF804379-656C-459B-BD2F-285910970153}"/>
                      </a:ext>
                    </a:extLst>
                  </p:cNvPr>
                  <p:cNvSpPr>
                    <a:spLocks/>
                  </p:cNvSpPr>
                  <p:nvPr/>
                </p:nvSpPr>
                <p:spPr bwMode="auto">
                  <a:xfrm>
                    <a:off x="71" y="461"/>
                    <a:ext cx="18" cy="5"/>
                  </a:xfrm>
                  <a:custGeom>
                    <a:avLst/>
                    <a:gdLst>
                      <a:gd name="T0" fmla="*/ 18 w 34"/>
                      <a:gd name="T1" fmla="*/ 3 h 12"/>
                      <a:gd name="T2" fmla="*/ 17 w 34"/>
                      <a:gd name="T3" fmla="*/ 5 h 12"/>
                      <a:gd name="T4" fmla="*/ 14 w 34"/>
                      <a:gd name="T5" fmla="*/ 5 h 12"/>
                      <a:gd name="T6" fmla="*/ 12 w 34"/>
                      <a:gd name="T7" fmla="*/ 5 h 12"/>
                      <a:gd name="T8" fmla="*/ 8 w 34"/>
                      <a:gd name="T9" fmla="*/ 5 h 12"/>
                      <a:gd name="T10" fmla="*/ 5 w 34"/>
                      <a:gd name="T11" fmla="*/ 5 h 12"/>
                      <a:gd name="T12" fmla="*/ 2 w 34"/>
                      <a:gd name="T13" fmla="*/ 3 h 12"/>
                      <a:gd name="T14" fmla="*/ 1 w 34"/>
                      <a:gd name="T15" fmla="*/ 2 h 12"/>
                      <a:gd name="T16" fmla="*/ 0 w 34"/>
                      <a:gd name="T17" fmla="*/ 0 h 12"/>
                      <a:gd name="T18" fmla="*/ 2 w 34"/>
                      <a:gd name="T19" fmla="*/ 2 h 12"/>
                      <a:gd name="T20" fmla="*/ 5 w 34"/>
                      <a:gd name="T21" fmla="*/ 2 h 12"/>
                      <a:gd name="T22" fmla="*/ 8 w 34"/>
                      <a:gd name="T23" fmla="*/ 2 h 12"/>
                      <a:gd name="T24" fmla="*/ 12 w 34"/>
                      <a:gd name="T25" fmla="*/ 2 h 12"/>
                      <a:gd name="T26" fmla="*/ 15 w 34"/>
                      <a:gd name="T27" fmla="*/ 2 h 12"/>
                      <a:gd name="T28" fmla="*/ 17 w 34"/>
                      <a:gd name="T29" fmla="*/ 2 h 12"/>
                      <a:gd name="T30" fmla="*/ 18 w 34"/>
                      <a:gd name="T31" fmla="*/ 3 h 12"/>
                      <a:gd name="T32" fmla="*/ 18 w 34"/>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2">
                        <a:moveTo>
                          <a:pt x="34" y="8"/>
                        </a:moveTo>
                        <a:lnTo>
                          <a:pt x="32" y="11"/>
                        </a:lnTo>
                        <a:lnTo>
                          <a:pt x="27" y="12"/>
                        </a:lnTo>
                        <a:lnTo>
                          <a:pt x="23" y="12"/>
                        </a:lnTo>
                        <a:lnTo>
                          <a:pt x="16" y="12"/>
                        </a:lnTo>
                        <a:lnTo>
                          <a:pt x="10" y="11"/>
                        </a:lnTo>
                        <a:lnTo>
                          <a:pt x="4" y="8"/>
                        </a:lnTo>
                        <a:lnTo>
                          <a:pt x="1" y="5"/>
                        </a:lnTo>
                        <a:lnTo>
                          <a:pt x="0" y="0"/>
                        </a:lnTo>
                        <a:lnTo>
                          <a:pt x="4" y="4"/>
                        </a:lnTo>
                        <a:lnTo>
                          <a:pt x="9" y="5"/>
                        </a:lnTo>
                        <a:lnTo>
                          <a:pt x="16" y="5"/>
                        </a:lnTo>
                        <a:lnTo>
                          <a:pt x="23" y="5"/>
                        </a:lnTo>
                        <a:lnTo>
                          <a:pt x="29" y="5"/>
                        </a:lnTo>
                        <a:lnTo>
                          <a:pt x="32" y="5"/>
                        </a:lnTo>
                        <a:lnTo>
                          <a:pt x="34" y="6"/>
                        </a:lnTo>
                        <a:lnTo>
                          <a:pt x="34"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59" name="Freeform 204">
                    <a:extLst>
                      <a:ext uri="{FF2B5EF4-FFF2-40B4-BE49-F238E27FC236}">
                        <a16:creationId xmlns:a16="http://schemas.microsoft.com/office/drawing/2014/main" id="{A3A6C199-5929-4BDA-895B-212C9FE3FAC4}"/>
                      </a:ext>
                    </a:extLst>
                  </p:cNvPr>
                  <p:cNvSpPr>
                    <a:spLocks/>
                  </p:cNvSpPr>
                  <p:nvPr/>
                </p:nvSpPr>
                <p:spPr bwMode="auto">
                  <a:xfrm>
                    <a:off x="41" y="537"/>
                    <a:ext cx="33" cy="28"/>
                  </a:xfrm>
                  <a:custGeom>
                    <a:avLst/>
                    <a:gdLst>
                      <a:gd name="T0" fmla="*/ 33 w 65"/>
                      <a:gd name="T1" fmla="*/ 28 h 57"/>
                      <a:gd name="T2" fmla="*/ 31 w 65"/>
                      <a:gd name="T3" fmla="*/ 28 h 57"/>
                      <a:gd name="T4" fmla="*/ 28 w 65"/>
                      <a:gd name="T5" fmla="*/ 26 h 57"/>
                      <a:gd name="T6" fmla="*/ 23 w 65"/>
                      <a:gd name="T7" fmla="*/ 24 h 57"/>
                      <a:gd name="T8" fmla="*/ 17 w 65"/>
                      <a:gd name="T9" fmla="*/ 20 h 57"/>
                      <a:gd name="T10" fmla="*/ 12 w 65"/>
                      <a:gd name="T11" fmla="*/ 15 h 57"/>
                      <a:gd name="T12" fmla="*/ 7 w 65"/>
                      <a:gd name="T13" fmla="*/ 10 h 57"/>
                      <a:gd name="T14" fmla="*/ 3 w 65"/>
                      <a:gd name="T15" fmla="*/ 5 h 57"/>
                      <a:gd name="T16" fmla="*/ 0 w 65"/>
                      <a:gd name="T17" fmla="*/ 0 h 57"/>
                      <a:gd name="T18" fmla="*/ 3 w 65"/>
                      <a:gd name="T19" fmla="*/ 2 h 57"/>
                      <a:gd name="T20" fmla="*/ 7 w 65"/>
                      <a:gd name="T21" fmla="*/ 5 h 57"/>
                      <a:gd name="T22" fmla="*/ 13 w 65"/>
                      <a:gd name="T23" fmla="*/ 9 h 57"/>
                      <a:gd name="T24" fmla="*/ 19 w 65"/>
                      <a:gd name="T25" fmla="*/ 14 h 57"/>
                      <a:gd name="T26" fmla="*/ 24 w 65"/>
                      <a:gd name="T27" fmla="*/ 18 h 57"/>
                      <a:gd name="T28" fmla="*/ 29 w 65"/>
                      <a:gd name="T29" fmla="*/ 22 h 57"/>
                      <a:gd name="T30" fmla="*/ 32 w 65"/>
                      <a:gd name="T31" fmla="*/ 25 h 57"/>
                      <a:gd name="T32" fmla="*/ 33 w 65"/>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7">
                        <a:moveTo>
                          <a:pt x="65" y="56"/>
                        </a:moveTo>
                        <a:lnTo>
                          <a:pt x="62" y="57"/>
                        </a:lnTo>
                        <a:lnTo>
                          <a:pt x="55" y="53"/>
                        </a:lnTo>
                        <a:lnTo>
                          <a:pt x="45" y="49"/>
                        </a:lnTo>
                        <a:lnTo>
                          <a:pt x="34" y="41"/>
                        </a:lnTo>
                        <a:lnTo>
                          <a:pt x="23" y="31"/>
                        </a:lnTo>
                        <a:lnTo>
                          <a:pt x="14" y="21"/>
                        </a:lnTo>
                        <a:lnTo>
                          <a:pt x="6" y="11"/>
                        </a:lnTo>
                        <a:lnTo>
                          <a:pt x="0" y="0"/>
                        </a:lnTo>
                        <a:lnTo>
                          <a:pt x="6" y="5"/>
                        </a:lnTo>
                        <a:lnTo>
                          <a:pt x="14" y="11"/>
                        </a:lnTo>
                        <a:lnTo>
                          <a:pt x="25" y="19"/>
                        </a:lnTo>
                        <a:lnTo>
                          <a:pt x="37" y="28"/>
                        </a:lnTo>
                        <a:lnTo>
                          <a:pt x="48" y="37"/>
                        </a:lnTo>
                        <a:lnTo>
                          <a:pt x="57" y="45"/>
                        </a:lnTo>
                        <a:lnTo>
                          <a:pt x="64" y="51"/>
                        </a:lnTo>
                        <a:lnTo>
                          <a:pt x="65"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60" name="Freeform 205">
                    <a:extLst>
                      <a:ext uri="{FF2B5EF4-FFF2-40B4-BE49-F238E27FC236}">
                        <a16:creationId xmlns:a16="http://schemas.microsoft.com/office/drawing/2014/main" id="{B6F2E708-558E-4C36-ABDA-C1226D58FC3D}"/>
                      </a:ext>
                    </a:extLst>
                  </p:cNvPr>
                  <p:cNvSpPr>
                    <a:spLocks/>
                  </p:cNvSpPr>
                  <p:nvPr/>
                </p:nvSpPr>
                <p:spPr bwMode="auto">
                  <a:xfrm>
                    <a:off x="42" y="515"/>
                    <a:ext cx="37" cy="29"/>
                  </a:xfrm>
                  <a:custGeom>
                    <a:avLst/>
                    <a:gdLst>
                      <a:gd name="T0" fmla="*/ 37 w 75"/>
                      <a:gd name="T1" fmla="*/ 28 h 56"/>
                      <a:gd name="T2" fmla="*/ 35 w 75"/>
                      <a:gd name="T3" fmla="*/ 29 h 56"/>
                      <a:gd name="T4" fmla="*/ 30 w 75"/>
                      <a:gd name="T5" fmla="*/ 27 h 56"/>
                      <a:gd name="T6" fmla="*/ 25 w 75"/>
                      <a:gd name="T7" fmla="*/ 24 h 56"/>
                      <a:gd name="T8" fmla="*/ 19 w 75"/>
                      <a:gd name="T9" fmla="*/ 20 h 56"/>
                      <a:gd name="T10" fmla="*/ 12 w 75"/>
                      <a:gd name="T11" fmla="*/ 16 h 56"/>
                      <a:gd name="T12" fmla="*/ 7 w 75"/>
                      <a:gd name="T13" fmla="*/ 10 h 56"/>
                      <a:gd name="T14" fmla="*/ 2 w 75"/>
                      <a:gd name="T15" fmla="*/ 5 h 56"/>
                      <a:gd name="T16" fmla="*/ 0 w 75"/>
                      <a:gd name="T17" fmla="*/ 0 h 56"/>
                      <a:gd name="T18" fmla="*/ 3 w 75"/>
                      <a:gd name="T19" fmla="*/ 2 h 56"/>
                      <a:gd name="T20" fmla="*/ 8 w 75"/>
                      <a:gd name="T21" fmla="*/ 5 h 56"/>
                      <a:gd name="T22" fmla="*/ 14 w 75"/>
                      <a:gd name="T23" fmla="*/ 9 h 56"/>
                      <a:gd name="T24" fmla="*/ 21 w 75"/>
                      <a:gd name="T25" fmla="*/ 14 h 56"/>
                      <a:gd name="T26" fmla="*/ 27 w 75"/>
                      <a:gd name="T27" fmla="*/ 19 h 56"/>
                      <a:gd name="T28" fmla="*/ 33 w 75"/>
                      <a:gd name="T29" fmla="*/ 23 h 56"/>
                      <a:gd name="T30" fmla="*/ 36 w 75"/>
                      <a:gd name="T31" fmla="*/ 27 h 56"/>
                      <a:gd name="T32" fmla="*/ 37 w 75"/>
                      <a:gd name="T33" fmla="*/ 28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6">
                        <a:moveTo>
                          <a:pt x="75" y="55"/>
                        </a:moveTo>
                        <a:lnTo>
                          <a:pt x="70" y="56"/>
                        </a:lnTo>
                        <a:lnTo>
                          <a:pt x="61" y="53"/>
                        </a:lnTo>
                        <a:lnTo>
                          <a:pt x="51" y="47"/>
                        </a:lnTo>
                        <a:lnTo>
                          <a:pt x="38" y="39"/>
                        </a:lnTo>
                        <a:lnTo>
                          <a:pt x="24" y="30"/>
                        </a:lnTo>
                        <a:lnTo>
                          <a:pt x="14" y="19"/>
                        </a:lnTo>
                        <a:lnTo>
                          <a:pt x="5" y="9"/>
                        </a:lnTo>
                        <a:lnTo>
                          <a:pt x="0" y="0"/>
                        </a:lnTo>
                        <a:lnTo>
                          <a:pt x="6" y="3"/>
                        </a:lnTo>
                        <a:lnTo>
                          <a:pt x="16" y="9"/>
                        </a:lnTo>
                        <a:lnTo>
                          <a:pt x="28" y="18"/>
                        </a:lnTo>
                        <a:lnTo>
                          <a:pt x="42" y="27"/>
                        </a:lnTo>
                        <a:lnTo>
                          <a:pt x="55" y="37"/>
                        </a:lnTo>
                        <a:lnTo>
                          <a:pt x="66" y="45"/>
                        </a:lnTo>
                        <a:lnTo>
                          <a:pt x="73" y="52"/>
                        </a:lnTo>
                        <a:lnTo>
                          <a:pt x="7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61" name="Freeform 206">
                    <a:extLst>
                      <a:ext uri="{FF2B5EF4-FFF2-40B4-BE49-F238E27FC236}">
                        <a16:creationId xmlns:a16="http://schemas.microsoft.com/office/drawing/2014/main" id="{5E1C1B8E-290A-4A1B-AD80-29BA27CEC494}"/>
                      </a:ext>
                    </a:extLst>
                  </p:cNvPr>
                  <p:cNvSpPr>
                    <a:spLocks/>
                  </p:cNvSpPr>
                  <p:nvPr/>
                </p:nvSpPr>
                <p:spPr bwMode="auto">
                  <a:xfrm>
                    <a:off x="49" y="485"/>
                    <a:ext cx="36" cy="21"/>
                  </a:xfrm>
                  <a:custGeom>
                    <a:avLst/>
                    <a:gdLst>
                      <a:gd name="T0" fmla="*/ 36 w 71"/>
                      <a:gd name="T1" fmla="*/ 21 h 42"/>
                      <a:gd name="T2" fmla="*/ 34 w 71"/>
                      <a:gd name="T3" fmla="*/ 21 h 42"/>
                      <a:gd name="T4" fmla="*/ 30 w 71"/>
                      <a:gd name="T5" fmla="*/ 21 h 42"/>
                      <a:gd name="T6" fmla="*/ 25 w 71"/>
                      <a:gd name="T7" fmla="*/ 19 h 42"/>
                      <a:gd name="T8" fmla="*/ 19 w 71"/>
                      <a:gd name="T9" fmla="*/ 16 h 42"/>
                      <a:gd name="T10" fmla="*/ 13 w 71"/>
                      <a:gd name="T11" fmla="*/ 13 h 42"/>
                      <a:gd name="T12" fmla="*/ 7 w 71"/>
                      <a:gd name="T13" fmla="*/ 9 h 42"/>
                      <a:gd name="T14" fmla="*/ 3 w 71"/>
                      <a:gd name="T15" fmla="*/ 5 h 42"/>
                      <a:gd name="T16" fmla="*/ 0 w 71"/>
                      <a:gd name="T17" fmla="*/ 0 h 42"/>
                      <a:gd name="T18" fmla="*/ 4 w 71"/>
                      <a:gd name="T19" fmla="*/ 2 h 42"/>
                      <a:gd name="T20" fmla="*/ 9 w 71"/>
                      <a:gd name="T21" fmla="*/ 5 h 42"/>
                      <a:gd name="T22" fmla="*/ 15 w 71"/>
                      <a:gd name="T23" fmla="*/ 8 h 42"/>
                      <a:gd name="T24" fmla="*/ 22 w 71"/>
                      <a:gd name="T25" fmla="*/ 11 h 42"/>
                      <a:gd name="T26" fmla="*/ 27 w 71"/>
                      <a:gd name="T27" fmla="*/ 14 h 42"/>
                      <a:gd name="T28" fmla="*/ 32 w 71"/>
                      <a:gd name="T29" fmla="*/ 17 h 42"/>
                      <a:gd name="T30" fmla="*/ 35 w 71"/>
                      <a:gd name="T31" fmla="*/ 19 h 42"/>
                      <a:gd name="T32" fmla="*/ 36 w 71"/>
                      <a:gd name="T33" fmla="*/ 2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42">
                        <a:moveTo>
                          <a:pt x="71" y="41"/>
                        </a:moveTo>
                        <a:lnTo>
                          <a:pt x="68" y="42"/>
                        </a:lnTo>
                        <a:lnTo>
                          <a:pt x="60" y="41"/>
                        </a:lnTo>
                        <a:lnTo>
                          <a:pt x="49" y="38"/>
                        </a:lnTo>
                        <a:lnTo>
                          <a:pt x="38" y="32"/>
                        </a:lnTo>
                        <a:lnTo>
                          <a:pt x="25" y="25"/>
                        </a:lnTo>
                        <a:lnTo>
                          <a:pt x="14" y="18"/>
                        </a:lnTo>
                        <a:lnTo>
                          <a:pt x="6" y="9"/>
                        </a:lnTo>
                        <a:lnTo>
                          <a:pt x="0" y="0"/>
                        </a:lnTo>
                        <a:lnTo>
                          <a:pt x="7" y="4"/>
                        </a:lnTo>
                        <a:lnTo>
                          <a:pt x="17" y="9"/>
                        </a:lnTo>
                        <a:lnTo>
                          <a:pt x="30" y="15"/>
                        </a:lnTo>
                        <a:lnTo>
                          <a:pt x="43" y="22"/>
                        </a:lnTo>
                        <a:lnTo>
                          <a:pt x="54" y="27"/>
                        </a:lnTo>
                        <a:lnTo>
                          <a:pt x="64" y="33"/>
                        </a:lnTo>
                        <a:lnTo>
                          <a:pt x="70" y="38"/>
                        </a:lnTo>
                        <a:lnTo>
                          <a:pt x="71"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62" name="Freeform 207">
                    <a:extLst>
                      <a:ext uri="{FF2B5EF4-FFF2-40B4-BE49-F238E27FC236}">
                        <a16:creationId xmlns:a16="http://schemas.microsoft.com/office/drawing/2014/main" id="{1A5F3DC0-19B0-421B-ADF9-8C8018E65167}"/>
                      </a:ext>
                    </a:extLst>
                  </p:cNvPr>
                  <p:cNvSpPr>
                    <a:spLocks/>
                  </p:cNvSpPr>
                  <p:nvPr/>
                </p:nvSpPr>
                <p:spPr bwMode="auto">
                  <a:xfrm>
                    <a:off x="58" y="469"/>
                    <a:ext cx="27" cy="22"/>
                  </a:xfrm>
                  <a:custGeom>
                    <a:avLst/>
                    <a:gdLst>
                      <a:gd name="T0" fmla="*/ 27 w 53"/>
                      <a:gd name="T1" fmla="*/ 22 h 44"/>
                      <a:gd name="T2" fmla="*/ 25 w 53"/>
                      <a:gd name="T3" fmla="*/ 22 h 44"/>
                      <a:gd name="T4" fmla="*/ 22 w 53"/>
                      <a:gd name="T5" fmla="*/ 21 h 44"/>
                      <a:gd name="T6" fmla="*/ 18 w 53"/>
                      <a:gd name="T7" fmla="*/ 18 h 44"/>
                      <a:gd name="T8" fmla="*/ 13 w 53"/>
                      <a:gd name="T9" fmla="*/ 14 h 44"/>
                      <a:gd name="T10" fmla="*/ 8 w 53"/>
                      <a:gd name="T11" fmla="*/ 10 h 44"/>
                      <a:gd name="T12" fmla="*/ 4 w 53"/>
                      <a:gd name="T13" fmla="*/ 6 h 44"/>
                      <a:gd name="T14" fmla="*/ 2 w 53"/>
                      <a:gd name="T15" fmla="*/ 3 h 44"/>
                      <a:gd name="T16" fmla="*/ 0 w 53"/>
                      <a:gd name="T17" fmla="*/ 0 h 44"/>
                      <a:gd name="T18" fmla="*/ 3 w 53"/>
                      <a:gd name="T19" fmla="*/ 2 h 44"/>
                      <a:gd name="T20" fmla="*/ 7 w 53"/>
                      <a:gd name="T21" fmla="*/ 5 h 44"/>
                      <a:gd name="T22" fmla="*/ 11 w 53"/>
                      <a:gd name="T23" fmla="*/ 7 h 44"/>
                      <a:gd name="T24" fmla="*/ 15 w 53"/>
                      <a:gd name="T25" fmla="*/ 11 h 44"/>
                      <a:gd name="T26" fmla="*/ 20 w 53"/>
                      <a:gd name="T27" fmla="*/ 14 h 44"/>
                      <a:gd name="T28" fmla="*/ 23 w 53"/>
                      <a:gd name="T29" fmla="*/ 17 h 44"/>
                      <a:gd name="T30" fmla="*/ 26 w 53"/>
                      <a:gd name="T31" fmla="*/ 20 h 44"/>
                      <a:gd name="T32" fmla="*/ 27 w 5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4">
                        <a:moveTo>
                          <a:pt x="53" y="43"/>
                        </a:moveTo>
                        <a:lnTo>
                          <a:pt x="50" y="44"/>
                        </a:lnTo>
                        <a:lnTo>
                          <a:pt x="43" y="41"/>
                        </a:lnTo>
                        <a:lnTo>
                          <a:pt x="35" y="35"/>
                        </a:lnTo>
                        <a:lnTo>
                          <a:pt x="26" y="28"/>
                        </a:lnTo>
                        <a:lnTo>
                          <a:pt x="15" y="20"/>
                        </a:lnTo>
                        <a:lnTo>
                          <a:pt x="7" y="12"/>
                        </a:lnTo>
                        <a:lnTo>
                          <a:pt x="3" y="5"/>
                        </a:lnTo>
                        <a:lnTo>
                          <a:pt x="0" y="0"/>
                        </a:lnTo>
                        <a:lnTo>
                          <a:pt x="6" y="4"/>
                        </a:lnTo>
                        <a:lnTo>
                          <a:pt x="13" y="9"/>
                        </a:lnTo>
                        <a:lnTo>
                          <a:pt x="22" y="14"/>
                        </a:lnTo>
                        <a:lnTo>
                          <a:pt x="30" y="21"/>
                        </a:lnTo>
                        <a:lnTo>
                          <a:pt x="39" y="28"/>
                        </a:lnTo>
                        <a:lnTo>
                          <a:pt x="46" y="34"/>
                        </a:lnTo>
                        <a:lnTo>
                          <a:pt x="51" y="40"/>
                        </a:lnTo>
                        <a:lnTo>
                          <a:pt x="53"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63" name="Freeform 208">
                    <a:extLst>
                      <a:ext uri="{FF2B5EF4-FFF2-40B4-BE49-F238E27FC236}">
                        <a16:creationId xmlns:a16="http://schemas.microsoft.com/office/drawing/2014/main" id="{2EA6ED2E-DEE1-4350-AF3B-9B12EBE847B2}"/>
                      </a:ext>
                    </a:extLst>
                  </p:cNvPr>
                  <p:cNvSpPr>
                    <a:spLocks/>
                  </p:cNvSpPr>
                  <p:nvPr/>
                </p:nvSpPr>
                <p:spPr bwMode="auto">
                  <a:xfrm>
                    <a:off x="62" y="466"/>
                    <a:ext cx="19" cy="8"/>
                  </a:xfrm>
                  <a:custGeom>
                    <a:avLst/>
                    <a:gdLst>
                      <a:gd name="T0" fmla="*/ 19 w 39"/>
                      <a:gd name="T1" fmla="*/ 7 h 17"/>
                      <a:gd name="T2" fmla="*/ 18 w 39"/>
                      <a:gd name="T3" fmla="*/ 8 h 17"/>
                      <a:gd name="T4" fmla="*/ 16 w 39"/>
                      <a:gd name="T5" fmla="*/ 8 h 17"/>
                      <a:gd name="T6" fmla="*/ 13 w 39"/>
                      <a:gd name="T7" fmla="*/ 8 h 17"/>
                      <a:gd name="T8" fmla="*/ 10 w 39"/>
                      <a:gd name="T9" fmla="*/ 7 h 17"/>
                      <a:gd name="T10" fmla="*/ 6 w 39"/>
                      <a:gd name="T11" fmla="*/ 6 h 17"/>
                      <a:gd name="T12" fmla="*/ 3 w 39"/>
                      <a:gd name="T13" fmla="*/ 4 h 17"/>
                      <a:gd name="T14" fmla="*/ 1 w 39"/>
                      <a:gd name="T15" fmla="*/ 2 h 17"/>
                      <a:gd name="T16" fmla="*/ 0 w 39"/>
                      <a:gd name="T17" fmla="*/ 0 h 17"/>
                      <a:gd name="T18" fmla="*/ 2 w 39"/>
                      <a:gd name="T19" fmla="*/ 1 h 17"/>
                      <a:gd name="T20" fmla="*/ 5 w 39"/>
                      <a:gd name="T21" fmla="*/ 2 h 17"/>
                      <a:gd name="T22" fmla="*/ 9 w 39"/>
                      <a:gd name="T23" fmla="*/ 3 h 17"/>
                      <a:gd name="T24" fmla="*/ 13 w 39"/>
                      <a:gd name="T25" fmla="*/ 4 h 17"/>
                      <a:gd name="T26" fmla="*/ 16 w 39"/>
                      <a:gd name="T27" fmla="*/ 4 h 17"/>
                      <a:gd name="T28" fmla="*/ 18 w 39"/>
                      <a:gd name="T29" fmla="*/ 5 h 17"/>
                      <a:gd name="T30" fmla="*/ 19 w 39"/>
                      <a:gd name="T31" fmla="*/ 6 h 17"/>
                      <a:gd name="T32" fmla="*/ 19 w 39"/>
                      <a:gd name="T33" fmla="*/ 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7">
                        <a:moveTo>
                          <a:pt x="39" y="15"/>
                        </a:moveTo>
                        <a:lnTo>
                          <a:pt x="37" y="16"/>
                        </a:lnTo>
                        <a:lnTo>
                          <a:pt x="32" y="17"/>
                        </a:lnTo>
                        <a:lnTo>
                          <a:pt x="27" y="16"/>
                        </a:lnTo>
                        <a:lnTo>
                          <a:pt x="20" y="15"/>
                        </a:lnTo>
                        <a:lnTo>
                          <a:pt x="13" y="12"/>
                        </a:lnTo>
                        <a:lnTo>
                          <a:pt x="7" y="9"/>
                        </a:lnTo>
                        <a:lnTo>
                          <a:pt x="3" y="4"/>
                        </a:lnTo>
                        <a:lnTo>
                          <a:pt x="0" y="0"/>
                        </a:lnTo>
                        <a:lnTo>
                          <a:pt x="5" y="3"/>
                        </a:lnTo>
                        <a:lnTo>
                          <a:pt x="11" y="5"/>
                        </a:lnTo>
                        <a:lnTo>
                          <a:pt x="19" y="6"/>
                        </a:lnTo>
                        <a:lnTo>
                          <a:pt x="26" y="8"/>
                        </a:lnTo>
                        <a:lnTo>
                          <a:pt x="32" y="9"/>
                        </a:lnTo>
                        <a:lnTo>
                          <a:pt x="37" y="10"/>
                        </a:lnTo>
                        <a:lnTo>
                          <a:pt x="39" y="12"/>
                        </a:lnTo>
                        <a:lnTo>
                          <a:pt x="39"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64" name="Freeform 209">
                    <a:extLst>
                      <a:ext uri="{FF2B5EF4-FFF2-40B4-BE49-F238E27FC236}">
                        <a16:creationId xmlns:a16="http://schemas.microsoft.com/office/drawing/2014/main" id="{C1EFD960-4BE8-4917-A2BE-F8837B3A0CBA}"/>
                      </a:ext>
                    </a:extLst>
                  </p:cNvPr>
                  <p:cNvSpPr>
                    <a:spLocks/>
                  </p:cNvSpPr>
                  <p:nvPr/>
                </p:nvSpPr>
                <p:spPr bwMode="auto">
                  <a:xfrm>
                    <a:off x="46" y="571"/>
                    <a:ext cx="16" cy="17"/>
                  </a:xfrm>
                  <a:custGeom>
                    <a:avLst/>
                    <a:gdLst>
                      <a:gd name="T0" fmla="*/ 0 w 31"/>
                      <a:gd name="T1" fmla="*/ 0 h 33"/>
                      <a:gd name="T2" fmla="*/ 2 w 31"/>
                      <a:gd name="T3" fmla="*/ 1 h 33"/>
                      <a:gd name="T4" fmla="*/ 4 w 31"/>
                      <a:gd name="T5" fmla="*/ 3 h 33"/>
                      <a:gd name="T6" fmla="*/ 7 w 31"/>
                      <a:gd name="T7" fmla="*/ 5 h 33"/>
                      <a:gd name="T8" fmla="*/ 10 w 31"/>
                      <a:gd name="T9" fmla="*/ 8 h 33"/>
                      <a:gd name="T10" fmla="*/ 13 w 31"/>
                      <a:gd name="T11" fmla="*/ 10 h 33"/>
                      <a:gd name="T12" fmla="*/ 15 w 31"/>
                      <a:gd name="T13" fmla="*/ 13 h 33"/>
                      <a:gd name="T14" fmla="*/ 16 w 31"/>
                      <a:gd name="T15" fmla="*/ 15 h 33"/>
                      <a:gd name="T16" fmla="*/ 15 w 31"/>
                      <a:gd name="T17" fmla="*/ 17 h 33"/>
                      <a:gd name="T18" fmla="*/ 12 w 31"/>
                      <a:gd name="T19" fmla="*/ 16 h 33"/>
                      <a:gd name="T20" fmla="*/ 7 w 31"/>
                      <a:gd name="T21" fmla="*/ 11 h 33"/>
                      <a:gd name="T22" fmla="*/ 3 w 31"/>
                      <a:gd name="T23" fmla="*/ 5 h 33"/>
                      <a:gd name="T24" fmla="*/ 0 w 31"/>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3">
                        <a:moveTo>
                          <a:pt x="0" y="0"/>
                        </a:moveTo>
                        <a:lnTo>
                          <a:pt x="4" y="2"/>
                        </a:lnTo>
                        <a:lnTo>
                          <a:pt x="8" y="5"/>
                        </a:lnTo>
                        <a:lnTo>
                          <a:pt x="14" y="10"/>
                        </a:lnTo>
                        <a:lnTo>
                          <a:pt x="20" y="15"/>
                        </a:lnTo>
                        <a:lnTo>
                          <a:pt x="25" y="20"/>
                        </a:lnTo>
                        <a:lnTo>
                          <a:pt x="29" y="25"/>
                        </a:lnTo>
                        <a:lnTo>
                          <a:pt x="31" y="30"/>
                        </a:lnTo>
                        <a:lnTo>
                          <a:pt x="30" y="33"/>
                        </a:lnTo>
                        <a:lnTo>
                          <a:pt x="23" y="32"/>
                        </a:lnTo>
                        <a:lnTo>
                          <a:pt x="14" y="21"/>
                        </a:lnTo>
                        <a:lnTo>
                          <a:pt x="6"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65" name="Freeform 210">
                    <a:extLst>
                      <a:ext uri="{FF2B5EF4-FFF2-40B4-BE49-F238E27FC236}">
                        <a16:creationId xmlns:a16="http://schemas.microsoft.com/office/drawing/2014/main" id="{6C7C97F3-50E9-4DD0-B474-19F7B0CFEEB0}"/>
                      </a:ext>
                    </a:extLst>
                  </p:cNvPr>
                  <p:cNvSpPr>
                    <a:spLocks/>
                  </p:cNvSpPr>
                  <p:nvPr/>
                </p:nvSpPr>
                <p:spPr bwMode="auto">
                  <a:xfrm>
                    <a:off x="45" y="575"/>
                    <a:ext cx="5" cy="20"/>
                  </a:xfrm>
                  <a:custGeom>
                    <a:avLst/>
                    <a:gdLst>
                      <a:gd name="T0" fmla="*/ 1 w 8"/>
                      <a:gd name="T1" fmla="*/ 0 h 42"/>
                      <a:gd name="T2" fmla="*/ 1 w 8"/>
                      <a:gd name="T3" fmla="*/ 4 h 42"/>
                      <a:gd name="T4" fmla="*/ 0 w 8"/>
                      <a:gd name="T5" fmla="*/ 10 h 42"/>
                      <a:gd name="T6" fmla="*/ 0 w 8"/>
                      <a:gd name="T7" fmla="*/ 17 h 42"/>
                      <a:gd name="T8" fmla="*/ 3 w 8"/>
                      <a:gd name="T9" fmla="*/ 20 h 42"/>
                      <a:gd name="T10" fmla="*/ 5 w 8"/>
                      <a:gd name="T11" fmla="*/ 17 h 42"/>
                      <a:gd name="T12" fmla="*/ 5 w 8"/>
                      <a:gd name="T13" fmla="*/ 12 h 42"/>
                      <a:gd name="T14" fmla="*/ 3 w 8"/>
                      <a:gd name="T15" fmla="*/ 5 h 42"/>
                      <a:gd name="T16" fmla="*/ 1 w 8"/>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2">
                        <a:moveTo>
                          <a:pt x="2" y="0"/>
                        </a:moveTo>
                        <a:lnTo>
                          <a:pt x="2" y="9"/>
                        </a:lnTo>
                        <a:lnTo>
                          <a:pt x="0" y="22"/>
                        </a:lnTo>
                        <a:lnTo>
                          <a:pt x="0" y="36"/>
                        </a:lnTo>
                        <a:lnTo>
                          <a:pt x="5" y="42"/>
                        </a:lnTo>
                        <a:lnTo>
                          <a:pt x="8" y="36"/>
                        </a:lnTo>
                        <a:lnTo>
                          <a:pt x="8" y="25"/>
                        </a:lnTo>
                        <a:lnTo>
                          <a:pt x="5"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66" name="Freeform 211">
                    <a:extLst>
                      <a:ext uri="{FF2B5EF4-FFF2-40B4-BE49-F238E27FC236}">
                        <a16:creationId xmlns:a16="http://schemas.microsoft.com/office/drawing/2014/main" id="{C769BC89-4A95-4FE5-93B0-39A0956FDDB9}"/>
                      </a:ext>
                    </a:extLst>
                  </p:cNvPr>
                  <p:cNvSpPr>
                    <a:spLocks/>
                  </p:cNvSpPr>
                  <p:nvPr/>
                </p:nvSpPr>
                <p:spPr bwMode="auto">
                  <a:xfrm>
                    <a:off x="30" y="571"/>
                    <a:ext cx="17" cy="19"/>
                  </a:xfrm>
                  <a:custGeom>
                    <a:avLst/>
                    <a:gdLst>
                      <a:gd name="T0" fmla="*/ 17 w 33"/>
                      <a:gd name="T1" fmla="*/ 0 h 38"/>
                      <a:gd name="T2" fmla="*/ 13 w 33"/>
                      <a:gd name="T3" fmla="*/ 6 h 38"/>
                      <a:gd name="T4" fmla="*/ 8 w 33"/>
                      <a:gd name="T5" fmla="*/ 13 h 38"/>
                      <a:gd name="T6" fmla="*/ 3 w 33"/>
                      <a:gd name="T7" fmla="*/ 19 h 38"/>
                      <a:gd name="T8" fmla="*/ 0 w 33"/>
                      <a:gd name="T9" fmla="*/ 19 h 38"/>
                      <a:gd name="T10" fmla="*/ 0 w 33"/>
                      <a:gd name="T11" fmla="*/ 18 h 38"/>
                      <a:gd name="T12" fmla="*/ 1 w 33"/>
                      <a:gd name="T13" fmla="*/ 15 h 38"/>
                      <a:gd name="T14" fmla="*/ 4 w 33"/>
                      <a:gd name="T15" fmla="*/ 13 h 38"/>
                      <a:gd name="T16" fmla="*/ 7 w 33"/>
                      <a:gd name="T17" fmla="*/ 10 h 38"/>
                      <a:gd name="T18" fmla="*/ 10 w 33"/>
                      <a:gd name="T19" fmla="*/ 7 h 38"/>
                      <a:gd name="T20" fmla="*/ 13 w 33"/>
                      <a:gd name="T21" fmla="*/ 4 h 38"/>
                      <a:gd name="T22" fmla="*/ 15 w 33"/>
                      <a:gd name="T23" fmla="*/ 2 h 38"/>
                      <a:gd name="T24" fmla="*/ 17 w 33"/>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8">
                        <a:moveTo>
                          <a:pt x="33" y="0"/>
                        </a:moveTo>
                        <a:lnTo>
                          <a:pt x="25" y="12"/>
                        </a:lnTo>
                        <a:lnTo>
                          <a:pt x="15" y="26"/>
                        </a:lnTo>
                        <a:lnTo>
                          <a:pt x="6" y="37"/>
                        </a:lnTo>
                        <a:lnTo>
                          <a:pt x="0" y="38"/>
                        </a:lnTo>
                        <a:lnTo>
                          <a:pt x="0" y="35"/>
                        </a:lnTo>
                        <a:lnTo>
                          <a:pt x="2" y="30"/>
                        </a:lnTo>
                        <a:lnTo>
                          <a:pt x="7" y="26"/>
                        </a:lnTo>
                        <a:lnTo>
                          <a:pt x="13" y="19"/>
                        </a:lnTo>
                        <a:lnTo>
                          <a:pt x="19" y="13"/>
                        </a:lnTo>
                        <a:lnTo>
                          <a:pt x="25" y="8"/>
                        </a:lnTo>
                        <a:lnTo>
                          <a:pt x="30" y="4"/>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67" name="Freeform 212">
                    <a:extLst>
                      <a:ext uri="{FF2B5EF4-FFF2-40B4-BE49-F238E27FC236}">
                        <a16:creationId xmlns:a16="http://schemas.microsoft.com/office/drawing/2014/main" id="{9C259F08-2F6A-438F-ACAE-3739FE794CA2}"/>
                      </a:ext>
                    </a:extLst>
                  </p:cNvPr>
                  <p:cNvSpPr>
                    <a:spLocks/>
                  </p:cNvSpPr>
                  <p:nvPr/>
                </p:nvSpPr>
                <p:spPr bwMode="auto">
                  <a:xfrm>
                    <a:off x="33" y="465"/>
                    <a:ext cx="26" cy="6"/>
                  </a:xfrm>
                  <a:custGeom>
                    <a:avLst/>
                    <a:gdLst>
                      <a:gd name="T0" fmla="*/ 26 w 52"/>
                      <a:gd name="T1" fmla="*/ 5 h 12"/>
                      <a:gd name="T2" fmla="*/ 23 w 52"/>
                      <a:gd name="T3" fmla="*/ 6 h 12"/>
                      <a:gd name="T4" fmla="*/ 19 w 52"/>
                      <a:gd name="T5" fmla="*/ 6 h 12"/>
                      <a:gd name="T6" fmla="*/ 15 w 52"/>
                      <a:gd name="T7" fmla="*/ 6 h 12"/>
                      <a:gd name="T8" fmla="*/ 11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1 h 12"/>
                      <a:gd name="T24" fmla="*/ 11 w 52"/>
                      <a:gd name="T25" fmla="*/ 2 h 12"/>
                      <a:gd name="T26" fmla="*/ 15 w 52"/>
                      <a:gd name="T27" fmla="*/ 3 h 12"/>
                      <a:gd name="T28" fmla="*/ 19 w 52"/>
                      <a:gd name="T29" fmla="*/ 4 h 12"/>
                      <a:gd name="T30" fmla="*/ 23 w 52"/>
                      <a:gd name="T31" fmla="*/ 4 h 12"/>
                      <a:gd name="T32" fmla="*/ 26 w 5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10"/>
                        </a:moveTo>
                        <a:lnTo>
                          <a:pt x="46" y="11"/>
                        </a:lnTo>
                        <a:lnTo>
                          <a:pt x="38" y="12"/>
                        </a:lnTo>
                        <a:lnTo>
                          <a:pt x="30" y="12"/>
                        </a:lnTo>
                        <a:lnTo>
                          <a:pt x="22" y="12"/>
                        </a:lnTo>
                        <a:lnTo>
                          <a:pt x="14" y="12"/>
                        </a:lnTo>
                        <a:lnTo>
                          <a:pt x="7" y="11"/>
                        </a:lnTo>
                        <a:lnTo>
                          <a:pt x="2" y="8"/>
                        </a:lnTo>
                        <a:lnTo>
                          <a:pt x="0" y="5"/>
                        </a:lnTo>
                        <a:lnTo>
                          <a:pt x="1" y="2"/>
                        </a:lnTo>
                        <a:lnTo>
                          <a:pt x="6" y="0"/>
                        </a:lnTo>
                        <a:lnTo>
                          <a:pt x="12" y="2"/>
                        </a:lnTo>
                        <a:lnTo>
                          <a:pt x="21" y="3"/>
                        </a:lnTo>
                        <a:lnTo>
                          <a:pt x="29" y="5"/>
                        </a:lnTo>
                        <a:lnTo>
                          <a:pt x="38" y="7"/>
                        </a:lnTo>
                        <a:lnTo>
                          <a:pt x="46" y="8"/>
                        </a:lnTo>
                        <a:lnTo>
                          <a:pt x="52"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68" name="Freeform 213">
                    <a:extLst>
                      <a:ext uri="{FF2B5EF4-FFF2-40B4-BE49-F238E27FC236}">
                        <a16:creationId xmlns:a16="http://schemas.microsoft.com/office/drawing/2014/main" id="{ABB0C63B-5177-4BD6-A47A-D70FC2478DDC}"/>
                      </a:ext>
                    </a:extLst>
                  </p:cNvPr>
                  <p:cNvSpPr>
                    <a:spLocks/>
                  </p:cNvSpPr>
                  <p:nvPr/>
                </p:nvSpPr>
                <p:spPr bwMode="auto">
                  <a:xfrm>
                    <a:off x="39" y="454"/>
                    <a:ext cx="24" cy="11"/>
                  </a:xfrm>
                  <a:custGeom>
                    <a:avLst/>
                    <a:gdLst>
                      <a:gd name="T0" fmla="*/ 24 w 49"/>
                      <a:gd name="T1" fmla="*/ 11 h 22"/>
                      <a:gd name="T2" fmla="*/ 22 w 49"/>
                      <a:gd name="T3" fmla="*/ 11 h 22"/>
                      <a:gd name="T4" fmla="*/ 18 w 49"/>
                      <a:gd name="T5" fmla="*/ 11 h 22"/>
                      <a:gd name="T6" fmla="*/ 14 w 49"/>
                      <a:gd name="T7" fmla="*/ 10 h 22"/>
                      <a:gd name="T8" fmla="*/ 10 w 49"/>
                      <a:gd name="T9" fmla="*/ 9 h 22"/>
                      <a:gd name="T10" fmla="*/ 7 w 49"/>
                      <a:gd name="T11" fmla="*/ 7 h 22"/>
                      <a:gd name="T12" fmla="*/ 3 w 49"/>
                      <a:gd name="T13" fmla="*/ 5 h 22"/>
                      <a:gd name="T14" fmla="*/ 1 w 49"/>
                      <a:gd name="T15" fmla="*/ 3 h 22"/>
                      <a:gd name="T16" fmla="*/ 0 w 49"/>
                      <a:gd name="T17" fmla="*/ 2 h 22"/>
                      <a:gd name="T18" fmla="*/ 0 w 49"/>
                      <a:gd name="T19" fmla="*/ 0 h 22"/>
                      <a:gd name="T20" fmla="*/ 3 w 49"/>
                      <a:gd name="T21" fmla="*/ 0 h 22"/>
                      <a:gd name="T22" fmla="*/ 7 w 49"/>
                      <a:gd name="T23" fmla="*/ 2 h 22"/>
                      <a:gd name="T24" fmla="*/ 11 w 49"/>
                      <a:gd name="T25" fmla="*/ 4 h 22"/>
                      <a:gd name="T26" fmla="*/ 15 w 49"/>
                      <a:gd name="T27" fmla="*/ 6 h 22"/>
                      <a:gd name="T28" fmla="*/ 19 w 49"/>
                      <a:gd name="T29" fmla="*/ 9 h 22"/>
                      <a:gd name="T30" fmla="*/ 22 w 49"/>
                      <a:gd name="T31" fmla="*/ 10 h 22"/>
                      <a:gd name="T32" fmla="*/ 24 w 49"/>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2">
                        <a:moveTo>
                          <a:pt x="49" y="22"/>
                        </a:moveTo>
                        <a:lnTo>
                          <a:pt x="44" y="22"/>
                        </a:lnTo>
                        <a:lnTo>
                          <a:pt x="37" y="21"/>
                        </a:lnTo>
                        <a:lnTo>
                          <a:pt x="29" y="19"/>
                        </a:lnTo>
                        <a:lnTo>
                          <a:pt x="21" y="17"/>
                        </a:lnTo>
                        <a:lnTo>
                          <a:pt x="14" y="13"/>
                        </a:lnTo>
                        <a:lnTo>
                          <a:pt x="7" y="10"/>
                        </a:lnTo>
                        <a:lnTo>
                          <a:pt x="3" y="6"/>
                        </a:lnTo>
                        <a:lnTo>
                          <a:pt x="0" y="3"/>
                        </a:lnTo>
                        <a:lnTo>
                          <a:pt x="1" y="0"/>
                        </a:lnTo>
                        <a:lnTo>
                          <a:pt x="6" y="0"/>
                        </a:lnTo>
                        <a:lnTo>
                          <a:pt x="14" y="3"/>
                        </a:lnTo>
                        <a:lnTo>
                          <a:pt x="22" y="7"/>
                        </a:lnTo>
                        <a:lnTo>
                          <a:pt x="30" y="12"/>
                        </a:lnTo>
                        <a:lnTo>
                          <a:pt x="38" y="17"/>
                        </a:lnTo>
                        <a:lnTo>
                          <a:pt x="45" y="20"/>
                        </a:lnTo>
                        <a:lnTo>
                          <a:pt x="49"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69" name="Freeform 214">
                    <a:extLst>
                      <a:ext uri="{FF2B5EF4-FFF2-40B4-BE49-F238E27FC236}">
                        <a16:creationId xmlns:a16="http://schemas.microsoft.com/office/drawing/2014/main" id="{60F95D84-CE63-4689-B77D-2B4302BB99A6}"/>
                      </a:ext>
                    </a:extLst>
                  </p:cNvPr>
                  <p:cNvSpPr>
                    <a:spLocks/>
                  </p:cNvSpPr>
                  <p:nvPr/>
                </p:nvSpPr>
                <p:spPr bwMode="auto">
                  <a:xfrm>
                    <a:off x="33" y="476"/>
                    <a:ext cx="25" cy="6"/>
                  </a:xfrm>
                  <a:custGeom>
                    <a:avLst/>
                    <a:gdLst>
                      <a:gd name="T0" fmla="*/ 25 w 48"/>
                      <a:gd name="T1" fmla="*/ 3 h 12"/>
                      <a:gd name="T2" fmla="*/ 24 w 48"/>
                      <a:gd name="T3" fmla="*/ 4 h 12"/>
                      <a:gd name="T4" fmla="*/ 21 w 48"/>
                      <a:gd name="T5" fmla="*/ 5 h 12"/>
                      <a:gd name="T6" fmla="*/ 17 w 48"/>
                      <a:gd name="T7" fmla="*/ 6 h 12"/>
                      <a:gd name="T8" fmla="*/ 13 w 48"/>
                      <a:gd name="T9" fmla="*/ 6 h 12"/>
                      <a:gd name="T10" fmla="*/ 9 w 48"/>
                      <a:gd name="T11" fmla="*/ 6 h 12"/>
                      <a:gd name="T12" fmla="*/ 5 w 48"/>
                      <a:gd name="T13" fmla="*/ 6 h 12"/>
                      <a:gd name="T14" fmla="*/ 2 w 48"/>
                      <a:gd name="T15" fmla="*/ 4 h 12"/>
                      <a:gd name="T16" fmla="*/ 0 w 48"/>
                      <a:gd name="T17" fmla="*/ 3 h 12"/>
                      <a:gd name="T18" fmla="*/ 0 w 48"/>
                      <a:gd name="T19" fmla="*/ 1 h 12"/>
                      <a:gd name="T20" fmla="*/ 2 w 48"/>
                      <a:gd name="T21" fmla="*/ 0 h 12"/>
                      <a:gd name="T22" fmla="*/ 5 w 48"/>
                      <a:gd name="T23" fmla="*/ 0 h 12"/>
                      <a:gd name="T24" fmla="*/ 9 w 48"/>
                      <a:gd name="T25" fmla="*/ 1 h 12"/>
                      <a:gd name="T26" fmla="*/ 14 w 48"/>
                      <a:gd name="T27" fmla="*/ 2 h 12"/>
                      <a:gd name="T28" fmla="*/ 18 w 48"/>
                      <a:gd name="T29" fmla="*/ 2 h 12"/>
                      <a:gd name="T30" fmla="*/ 22 w 48"/>
                      <a:gd name="T31" fmla="*/ 3 h 12"/>
                      <a:gd name="T32" fmla="*/ 25 w 48"/>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2">
                        <a:moveTo>
                          <a:pt x="48" y="5"/>
                        </a:moveTo>
                        <a:lnTo>
                          <a:pt x="46" y="7"/>
                        </a:lnTo>
                        <a:lnTo>
                          <a:pt x="41" y="10"/>
                        </a:lnTo>
                        <a:lnTo>
                          <a:pt x="33" y="11"/>
                        </a:lnTo>
                        <a:lnTo>
                          <a:pt x="25" y="12"/>
                        </a:lnTo>
                        <a:lnTo>
                          <a:pt x="17" y="12"/>
                        </a:lnTo>
                        <a:lnTo>
                          <a:pt x="9" y="11"/>
                        </a:lnTo>
                        <a:lnTo>
                          <a:pt x="3" y="8"/>
                        </a:lnTo>
                        <a:lnTo>
                          <a:pt x="0" y="5"/>
                        </a:lnTo>
                        <a:lnTo>
                          <a:pt x="0" y="1"/>
                        </a:lnTo>
                        <a:lnTo>
                          <a:pt x="3" y="0"/>
                        </a:lnTo>
                        <a:lnTo>
                          <a:pt x="10" y="0"/>
                        </a:lnTo>
                        <a:lnTo>
                          <a:pt x="17" y="1"/>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70" name="Freeform 215">
                    <a:extLst>
                      <a:ext uri="{FF2B5EF4-FFF2-40B4-BE49-F238E27FC236}">
                        <a16:creationId xmlns:a16="http://schemas.microsoft.com/office/drawing/2014/main" id="{DEBA98CA-75EA-402D-B69C-102876D8E0C3}"/>
                      </a:ext>
                    </a:extLst>
                  </p:cNvPr>
                  <p:cNvSpPr>
                    <a:spLocks/>
                  </p:cNvSpPr>
                  <p:nvPr/>
                </p:nvSpPr>
                <p:spPr bwMode="auto">
                  <a:xfrm>
                    <a:off x="27" y="487"/>
                    <a:ext cx="26" cy="4"/>
                  </a:xfrm>
                  <a:custGeom>
                    <a:avLst/>
                    <a:gdLst>
                      <a:gd name="T0" fmla="*/ 26 w 52"/>
                      <a:gd name="T1" fmla="*/ 0 h 8"/>
                      <a:gd name="T2" fmla="*/ 24 w 52"/>
                      <a:gd name="T3" fmla="*/ 1 h 8"/>
                      <a:gd name="T4" fmla="*/ 21 w 52"/>
                      <a:gd name="T5" fmla="*/ 2 h 8"/>
                      <a:gd name="T6" fmla="*/ 17 w 52"/>
                      <a:gd name="T7" fmla="*/ 3 h 8"/>
                      <a:gd name="T8" fmla="*/ 12 w 52"/>
                      <a:gd name="T9" fmla="*/ 4 h 8"/>
                      <a:gd name="T10" fmla="*/ 8 w 52"/>
                      <a:gd name="T11" fmla="*/ 4 h 8"/>
                      <a:gd name="T12" fmla="*/ 4 w 52"/>
                      <a:gd name="T13" fmla="*/ 4 h 8"/>
                      <a:gd name="T14" fmla="*/ 2 w 52"/>
                      <a:gd name="T15" fmla="*/ 4 h 8"/>
                      <a:gd name="T16" fmla="*/ 0 w 52"/>
                      <a:gd name="T17" fmla="*/ 3 h 8"/>
                      <a:gd name="T18" fmla="*/ 0 w 52"/>
                      <a:gd name="T19" fmla="*/ 1 h 8"/>
                      <a:gd name="T20" fmla="*/ 2 w 52"/>
                      <a:gd name="T21" fmla="*/ 0 h 8"/>
                      <a:gd name="T22" fmla="*/ 5 w 52"/>
                      <a:gd name="T23" fmla="*/ 0 h 8"/>
                      <a:gd name="T24" fmla="*/ 9 w 52"/>
                      <a:gd name="T25" fmla="*/ 0 h 8"/>
                      <a:gd name="T26" fmla="*/ 14 w 52"/>
                      <a:gd name="T27" fmla="*/ 0 h 8"/>
                      <a:gd name="T28" fmla="*/ 18 w 52"/>
                      <a:gd name="T29" fmla="*/ 1 h 8"/>
                      <a:gd name="T30" fmla="*/ 22 w 52"/>
                      <a:gd name="T31" fmla="*/ 1 h 8"/>
                      <a:gd name="T32" fmla="*/ 26 w 52"/>
                      <a:gd name="T33" fmla="*/ 0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
                        <a:moveTo>
                          <a:pt x="52" y="0"/>
                        </a:moveTo>
                        <a:lnTo>
                          <a:pt x="47" y="2"/>
                        </a:lnTo>
                        <a:lnTo>
                          <a:pt x="42" y="4"/>
                        </a:lnTo>
                        <a:lnTo>
                          <a:pt x="34" y="6"/>
                        </a:lnTo>
                        <a:lnTo>
                          <a:pt x="24" y="7"/>
                        </a:lnTo>
                        <a:lnTo>
                          <a:pt x="16" y="8"/>
                        </a:lnTo>
                        <a:lnTo>
                          <a:pt x="8" y="8"/>
                        </a:lnTo>
                        <a:lnTo>
                          <a:pt x="4" y="7"/>
                        </a:lnTo>
                        <a:lnTo>
                          <a:pt x="0" y="5"/>
                        </a:lnTo>
                        <a:lnTo>
                          <a:pt x="0" y="2"/>
                        </a:lnTo>
                        <a:lnTo>
                          <a:pt x="4" y="0"/>
                        </a:lnTo>
                        <a:lnTo>
                          <a:pt x="9" y="0"/>
                        </a:lnTo>
                        <a:lnTo>
                          <a:pt x="17" y="0"/>
                        </a:lnTo>
                        <a:lnTo>
                          <a:pt x="27" y="0"/>
                        </a:lnTo>
                        <a:lnTo>
                          <a:pt x="36" y="1"/>
                        </a:lnTo>
                        <a:lnTo>
                          <a:pt x="44"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71" name="Freeform 216">
                    <a:extLst>
                      <a:ext uri="{FF2B5EF4-FFF2-40B4-BE49-F238E27FC236}">
                        <a16:creationId xmlns:a16="http://schemas.microsoft.com/office/drawing/2014/main" id="{6286DBA3-32D8-415F-8DB8-767063C235CC}"/>
                      </a:ext>
                    </a:extLst>
                  </p:cNvPr>
                  <p:cNvSpPr>
                    <a:spLocks/>
                  </p:cNvSpPr>
                  <p:nvPr/>
                </p:nvSpPr>
                <p:spPr bwMode="auto">
                  <a:xfrm>
                    <a:off x="22" y="495"/>
                    <a:ext cx="26" cy="6"/>
                  </a:xfrm>
                  <a:custGeom>
                    <a:avLst/>
                    <a:gdLst>
                      <a:gd name="T0" fmla="*/ 26 w 52"/>
                      <a:gd name="T1" fmla="*/ 0 h 12"/>
                      <a:gd name="T2" fmla="*/ 24 w 52"/>
                      <a:gd name="T3" fmla="*/ 1 h 12"/>
                      <a:gd name="T4" fmla="*/ 20 w 52"/>
                      <a:gd name="T5" fmla="*/ 2 h 12"/>
                      <a:gd name="T6" fmla="*/ 16 w 52"/>
                      <a:gd name="T7" fmla="*/ 4 h 12"/>
                      <a:gd name="T8" fmla="*/ 12 w 52"/>
                      <a:gd name="T9" fmla="*/ 5 h 12"/>
                      <a:gd name="T10" fmla="*/ 7 w 52"/>
                      <a:gd name="T11" fmla="*/ 6 h 12"/>
                      <a:gd name="T12" fmla="*/ 4 w 52"/>
                      <a:gd name="T13" fmla="*/ 6 h 12"/>
                      <a:gd name="T14" fmla="*/ 1 w 52"/>
                      <a:gd name="T15" fmla="*/ 6 h 12"/>
                      <a:gd name="T16" fmla="*/ 0 w 52"/>
                      <a:gd name="T17" fmla="*/ 4 h 12"/>
                      <a:gd name="T18" fmla="*/ 1 w 52"/>
                      <a:gd name="T19" fmla="*/ 3 h 12"/>
                      <a:gd name="T20" fmla="*/ 3 w 52"/>
                      <a:gd name="T21" fmla="*/ 2 h 12"/>
                      <a:gd name="T22" fmla="*/ 7 w 52"/>
                      <a:gd name="T23" fmla="*/ 2 h 12"/>
                      <a:gd name="T24" fmla="*/ 11 w 52"/>
                      <a:gd name="T25" fmla="*/ 1 h 12"/>
                      <a:gd name="T26" fmla="*/ 15 w 52"/>
                      <a:gd name="T27" fmla="*/ 1 h 12"/>
                      <a:gd name="T28" fmla="*/ 19 w 52"/>
                      <a:gd name="T29" fmla="*/ 1 h 12"/>
                      <a:gd name="T30" fmla="*/ 23 w 52"/>
                      <a:gd name="T31" fmla="*/ 1 h 12"/>
                      <a:gd name="T32" fmla="*/ 26 w 5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0"/>
                        </a:moveTo>
                        <a:lnTo>
                          <a:pt x="47" y="2"/>
                        </a:lnTo>
                        <a:lnTo>
                          <a:pt x="40" y="4"/>
                        </a:lnTo>
                        <a:lnTo>
                          <a:pt x="31" y="7"/>
                        </a:lnTo>
                        <a:lnTo>
                          <a:pt x="23" y="10"/>
                        </a:lnTo>
                        <a:lnTo>
                          <a:pt x="14" y="11"/>
                        </a:lnTo>
                        <a:lnTo>
                          <a:pt x="7" y="12"/>
                        </a:lnTo>
                        <a:lnTo>
                          <a:pt x="2" y="11"/>
                        </a:lnTo>
                        <a:lnTo>
                          <a:pt x="0" y="8"/>
                        </a:lnTo>
                        <a:lnTo>
                          <a:pt x="1" y="5"/>
                        </a:lnTo>
                        <a:lnTo>
                          <a:pt x="6" y="4"/>
                        </a:lnTo>
                        <a:lnTo>
                          <a:pt x="13" y="3"/>
                        </a:lnTo>
                        <a:lnTo>
                          <a:pt x="21" y="2"/>
                        </a:lnTo>
                        <a:lnTo>
                          <a:pt x="29" y="2"/>
                        </a:lnTo>
                        <a:lnTo>
                          <a:pt x="37" y="2"/>
                        </a:lnTo>
                        <a:lnTo>
                          <a:pt x="45"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72" name="Freeform 217">
                    <a:extLst>
                      <a:ext uri="{FF2B5EF4-FFF2-40B4-BE49-F238E27FC236}">
                        <a16:creationId xmlns:a16="http://schemas.microsoft.com/office/drawing/2014/main" id="{47880E49-56FB-471D-8D4D-0506BA38386C}"/>
                      </a:ext>
                    </a:extLst>
                  </p:cNvPr>
                  <p:cNvSpPr>
                    <a:spLocks/>
                  </p:cNvSpPr>
                  <p:nvPr/>
                </p:nvSpPr>
                <p:spPr bwMode="auto">
                  <a:xfrm>
                    <a:off x="17" y="504"/>
                    <a:ext cx="29" cy="7"/>
                  </a:xfrm>
                  <a:custGeom>
                    <a:avLst/>
                    <a:gdLst>
                      <a:gd name="T0" fmla="*/ 29 w 57"/>
                      <a:gd name="T1" fmla="*/ 0 h 14"/>
                      <a:gd name="T2" fmla="*/ 25 w 57"/>
                      <a:gd name="T3" fmla="*/ 2 h 14"/>
                      <a:gd name="T4" fmla="*/ 21 w 57"/>
                      <a:gd name="T5" fmla="*/ 4 h 14"/>
                      <a:gd name="T6" fmla="*/ 17 w 57"/>
                      <a:gd name="T7" fmla="*/ 5 h 14"/>
                      <a:gd name="T8" fmla="*/ 12 w 57"/>
                      <a:gd name="T9" fmla="*/ 6 h 14"/>
                      <a:gd name="T10" fmla="*/ 8 w 57"/>
                      <a:gd name="T11" fmla="*/ 7 h 14"/>
                      <a:gd name="T12" fmla="*/ 3 w 57"/>
                      <a:gd name="T13" fmla="*/ 7 h 14"/>
                      <a:gd name="T14" fmla="*/ 1 w 57"/>
                      <a:gd name="T15" fmla="*/ 6 h 14"/>
                      <a:gd name="T16" fmla="*/ 0 w 57"/>
                      <a:gd name="T17" fmla="*/ 4 h 14"/>
                      <a:gd name="T18" fmla="*/ 1 w 57"/>
                      <a:gd name="T19" fmla="*/ 2 h 14"/>
                      <a:gd name="T20" fmla="*/ 3 w 57"/>
                      <a:gd name="T21" fmla="*/ 1 h 14"/>
                      <a:gd name="T22" fmla="*/ 8 w 57"/>
                      <a:gd name="T23" fmla="*/ 1 h 14"/>
                      <a:gd name="T24" fmla="*/ 12 w 57"/>
                      <a:gd name="T25" fmla="*/ 0 h 14"/>
                      <a:gd name="T26" fmla="*/ 17 w 57"/>
                      <a:gd name="T27" fmla="*/ 1 h 14"/>
                      <a:gd name="T28" fmla="*/ 22 w 57"/>
                      <a:gd name="T29" fmla="*/ 1 h 14"/>
                      <a:gd name="T30" fmla="*/ 26 w 57"/>
                      <a:gd name="T31" fmla="*/ 1 h 14"/>
                      <a:gd name="T32" fmla="*/ 29 w 57"/>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4">
                        <a:moveTo>
                          <a:pt x="57" y="0"/>
                        </a:moveTo>
                        <a:lnTo>
                          <a:pt x="50" y="3"/>
                        </a:lnTo>
                        <a:lnTo>
                          <a:pt x="42" y="7"/>
                        </a:lnTo>
                        <a:lnTo>
                          <a:pt x="33" y="9"/>
                        </a:lnTo>
                        <a:lnTo>
                          <a:pt x="24" y="12"/>
                        </a:lnTo>
                        <a:lnTo>
                          <a:pt x="15" y="14"/>
                        </a:lnTo>
                        <a:lnTo>
                          <a:pt x="6" y="14"/>
                        </a:lnTo>
                        <a:lnTo>
                          <a:pt x="2" y="11"/>
                        </a:lnTo>
                        <a:lnTo>
                          <a:pt x="0" y="8"/>
                        </a:lnTo>
                        <a:lnTo>
                          <a:pt x="1" y="4"/>
                        </a:lnTo>
                        <a:lnTo>
                          <a:pt x="6" y="2"/>
                        </a:lnTo>
                        <a:lnTo>
                          <a:pt x="15" y="1"/>
                        </a:lnTo>
                        <a:lnTo>
                          <a:pt x="24" y="0"/>
                        </a:lnTo>
                        <a:lnTo>
                          <a:pt x="34" y="1"/>
                        </a:lnTo>
                        <a:lnTo>
                          <a:pt x="43" y="1"/>
                        </a:lnTo>
                        <a:lnTo>
                          <a:pt x="51" y="1"/>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73" name="Freeform 218">
                    <a:extLst>
                      <a:ext uri="{FF2B5EF4-FFF2-40B4-BE49-F238E27FC236}">
                        <a16:creationId xmlns:a16="http://schemas.microsoft.com/office/drawing/2014/main" id="{7EFBFBD2-D052-4120-851E-CB588D17D5B2}"/>
                      </a:ext>
                    </a:extLst>
                  </p:cNvPr>
                  <p:cNvSpPr>
                    <a:spLocks/>
                  </p:cNvSpPr>
                  <p:nvPr/>
                </p:nvSpPr>
                <p:spPr bwMode="auto">
                  <a:xfrm>
                    <a:off x="13" y="515"/>
                    <a:ext cx="31" cy="10"/>
                  </a:xfrm>
                  <a:custGeom>
                    <a:avLst/>
                    <a:gdLst>
                      <a:gd name="T0" fmla="*/ 31 w 64"/>
                      <a:gd name="T1" fmla="*/ 0 h 19"/>
                      <a:gd name="T2" fmla="*/ 28 w 64"/>
                      <a:gd name="T3" fmla="*/ 1 h 19"/>
                      <a:gd name="T4" fmla="*/ 24 w 64"/>
                      <a:gd name="T5" fmla="*/ 3 h 19"/>
                      <a:gd name="T6" fmla="*/ 18 w 64"/>
                      <a:gd name="T7" fmla="*/ 6 h 19"/>
                      <a:gd name="T8" fmla="*/ 13 w 64"/>
                      <a:gd name="T9" fmla="*/ 8 h 19"/>
                      <a:gd name="T10" fmla="*/ 7 w 64"/>
                      <a:gd name="T11" fmla="*/ 9 h 19"/>
                      <a:gd name="T12" fmla="*/ 3 w 64"/>
                      <a:gd name="T13" fmla="*/ 10 h 19"/>
                      <a:gd name="T14" fmla="*/ 0 w 64"/>
                      <a:gd name="T15" fmla="*/ 10 h 19"/>
                      <a:gd name="T16" fmla="*/ 0 w 64"/>
                      <a:gd name="T17" fmla="*/ 8 h 19"/>
                      <a:gd name="T18" fmla="*/ 2 w 64"/>
                      <a:gd name="T19" fmla="*/ 6 h 19"/>
                      <a:gd name="T20" fmla="*/ 5 w 64"/>
                      <a:gd name="T21" fmla="*/ 5 h 19"/>
                      <a:gd name="T22" fmla="*/ 9 w 64"/>
                      <a:gd name="T23" fmla="*/ 3 h 19"/>
                      <a:gd name="T24" fmla="*/ 15 w 64"/>
                      <a:gd name="T25" fmla="*/ 2 h 19"/>
                      <a:gd name="T26" fmla="*/ 20 w 64"/>
                      <a:gd name="T27" fmla="*/ 2 h 19"/>
                      <a:gd name="T28" fmla="*/ 25 w 64"/>
                      <a:gd name="T29" fmla="*/ 1 h 19"/>
                      <a:gd name="T30" fmla="*/ 29 w 64"/>
                      <a:gd name="T31" fmla="*/ 1 h 19"/>
                      <a:gd name="T32" fmla="*/ 31 w 64"/>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9">
                        <a:moveTo>
                          <a:pt x="64" y="0"/>
                        </a:moveTo>
                        <a:lnTo>
                          <a:pt x="58" y="2"/>
                        </a:lnTo>
                        <a:lnTo>
                          <a:pt x="49" y="6"/>
                        </a:lnTo>
                        <a:lnTo>
                          <a:pt x="37" y="11"/>
                        </a:lnTo>
                        <a:lnTo>
                          <a:pt x="27" y="15"/>
                        </a:lnTo>
                        <a:lnTo>
                          <a:pt x="15" y="18"/>
                        </a:lnTo>
                        <a:lnTo>
                          <a:pt x="7" y="19"/>
                        </a:lnTo>
                        <a:lnTo>
                          <a:pt x="1" y="19"/>
                        </a:lnTo>
                        <a:lnTo>
                          <a:pt x="0" y="16"/>
                        </a:lnTo>
                        <a:lnTo>
                          <a:pt x="4" y="11"/>
                        </a:lnTo>
                        <a:lnTo>
                          <a:pt x="10" y="9"/>
                        </a:lnTo>
                        <a:lnTo>
                          <a:pt x="19" y="6"/>
                        </a:lnTo>
                        <a:lnTo>
                          <a:pt x="30" y="4"/>
                        </a:lnTo>
                        <a:lnTo>
                          <a:pt x="41" y="3"/>
                        </a:lnTo>
                        <a:lnTo>
                          <a:pt x="51" y="2"/>
                        </a:lnTo>
                        <a:lnTo>
                          <a:pt x="59" y="1"/>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74" name="Freeform 219">
                    <a:extLst>
                      <a:ext uri="{FF2B5EF4-FFF2-40B4-BE49-F238E27FC236}">
                        <a16:creationId xmlns:a16="http://schemas.microsoft.com/office/drawing/2014/main" id="{87F39300-6EBE-4137-82F1-9C22999FC9F6}"/>
                      </a:ext>
                    </a:extLst>
                  </p:cNvPr>
                  <p:cNvSpPr>
                    <a:spLocks/>
                  </p:cNvSpPr>
                  <p:nvPr/>
                </p:nvSpPr>
                <p:spPr bwMode="auto">
                  <a:xfrm>
                    <a:off x="10" y="523"/>
                    <a:ext cx="34" cy="13"/>
                  </a:xfrm>
                  <a:custGeom>
                    <a:avLst/>
                    <a:gdLst>
                      <a:gd name="T0" fmla="*/ 34 w 68"/>
                      <a:gd name="T1" fmla="*/ 0 h 26"/>
                      <a:gd name="T2" fmla="*/ 31 w 68"/>
                      <a:gd name="T3" fmla="*/ 3 h 26"/>
                      <a:gd name="T4" fmla="*/ 27 w 68"/>
                      <a:gd name="T5" fmla="*/ 6 h 26"/>
                      <a:gd name="T6" fmla="*/ 21 w 68"/>
                      <a:gd name="T7" fmla="*/ 9 h 26"/>
                      <a:gd name="T8" fmla="*/ 15 w 68"/>
                      <a:gd name="T9" fmla="*/ 11 h 26"/>
                      <a:gd name="T10" fmla="*/ 9 w 68"/>
                      <a:gd name="T11" fmla="*/ 13 h 26"/>
                      <a:gd name="T12" fmla="*/ 5 w 68"/>
                      <a:gd name="T13" fmla="*/ 13 h 26"/>
                      <a:gd name="T14" fmla="*/ 1 w 68"/>
                      <a:gd name="T15" fmla="*/ 13 h 26"/>
                      <a:gd name="T16" fmla="*/ 0 w 68"/>
                      <a:gd name="T17" fmla="*/ 11 h 26"/>
                      <a:gd name="T18" fmla="*/ 1 w 68"/>
                      <a:gd name="T19" fmla="*/ 9 h 26"/>
                      <a:gd name="T20" fmla="*/ 4 w 68"/>
                      <a:gd name="T21" fmla="*/ 6 h 26"/>
                      <a:gd name="T22" fmla="*/ 8 w 68"/>
                      <a:gd name="T23" fmla="*/ 5 h 26"/>
                      <a:gd name="T24" fmla="*/ 14 w 68"/>
                      <a:gd name="T25" fmla="*/ 4 h 26"/>
                      <a:gd name="T26" fmla="*/ 20 w 68"/>
                      <a:gd name="T27" fmla="*/ 2 h 26"/>
                      <a:gd name="T28" fmla="*/ 25 w 68"/>
                      <a:gd name="T29" fmla="*/ 1 h 26"/>
                      <a:gd name="T30" fmla="*/ 31 w 68"/>
                      <a:gd name="T31" fmla="*/ 1 h 26"/>
                      <a:gd name="T32" fmla="*/ 34 w 68"/>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26">
                        <a:moveTo>
                          <a:pt x="68" y="0"/>
                        </a:moveTo>
                        <a:lnTo>
                          <a:pt x="62" y="5"/>
                        </a:lnTo>
                        <a:lnTo>
                          <a:pt x="53" y="12"/>
                        </a:lnTo>
                        <a:lnTo>
                          <a:pt x="41" y="17"/>
                        </a:lnTo>
                        <a:lnTo>
                          <a:pt x="30" y="22"/>
                        </a:lnTo>
                        <a:lnTo>
                          <a:pt x="18" y="25"/>
                        </a:lnTo>
                        <a:lnTo>
                          <a:pt x="9" y="26"/>
                        </a:lnTo>
                        <a:lnTo>
                          <a:pt x="2" y="25"/>
                        </a:lnTo>
                        <a:lnTo>
                          <a:pt x="0" y="22"/>
                        </a:lnTo>
                        <a:lnTo>
                          <a:pt x="1" y="17"/>
                        </a:lnTo>
                        <a:lnTo>
                          <a:pt x="8" y="12"/>
                        </a:lnTo>
                        <a:lnTo>
                          <a:pt x="16" y="9"/>
                        </a:lnTo>
                        <a:lnTo>
                          <a:pt x="27" y="7"/>
                        </a:lnTo>
                        <a:lnTo>
                          <a:pt x="39" y="4"/>
                        </a:lnTo>
                        <a:lnTo>
                          <a:pt x="50" y="2"/>
                        </a:lnTo>
                        <a:lnTo>
                          <a:pt x="61" y="1"/>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4355" name="Freeform 220">
                  <a:extLst>
                    <a:ext uri="{FF2B5EF4-FFF2-40B4-BE49-F238E27FC236}">
                      <a16:creationId xmlns:a16="http://schemas.microsoft.com/office/drawing/2014/main" id="{35CE73D7-E1E7-4C0B-88D5-D2D7FC976756}"/>
                    </a:ext>
                  </a:extLst>
                </p:cNvPr>
                <p:cNvSpPr>
                  <a:spLocks/>
                </p:cNvSpPr>
                <p:nvPr/>
              </p:nvSpPr>
              <p:spPr bwMode="auto">
                <a:xfrm>
                  <a:off x="12" y="536"/>
                  <a:ext cx="32" cy="21"/>
                </a:xfrm>
                <a:custGeom>
                  <a:avLst/>
                  <a:gdLst>
                    <a:gd name="T0" fmla="*/ 32 w 65"/>
                    <a:gd name="T1" fmla="*/ 0 h 43"/>
                    <a:gd name="T2" fmla="*/ 29 w 65"/>
                    <a:gd name="T3" fmla="*/ 3 h 43"/>
                    <a:gd name="T4" fmla="*/ 25 w 65"/>
                    <a:gd name="T5" fmla="*/ 7 h 43"/>
                    <a:gd name="T6" fmla="*/ 20 w 65"/>
                    <a:gd name="T7" fmla="*/ 11 h 43"/>
                    <a:gd name="T8" fmla="*/ 15 w 65"/>
                    <a:gd name="T9" fmla="*/ 15 h 43"/>
                    <a:gd name="T10" fmla="*/ 10 w 65"/>
                    <a:gd name="T11" fmla="*/ 18 h 43"/>
                    <a:gd name="T12" fmla="*/ 5 w 65"/>
                    <a:gd name="T13" fmla="*/ 20 h 43"/>
                    <a:gd name="T14" fmla="*/ 2 w 65"/>
                    <a:gd name="T15" fmla="*/ 21 h 43"/>
                    <a:gd name="T16" fmla="*/ 0 w 65"/>
                    <a:gd name="T17" fmla="*/ 20 h 43"/>
                    <a:gd name="T18" fmla="*/ 0 w 65"/>
                    <a:gd name="T19" fmla="*/ 18 h 43"/>
                    <a:gd name="T20" fmla="*/ 3 w 65"/>
                    <a:gd name="T21" fmla="*/ 15 h 43"/>
                    <a:gd name="T22" fmla="*/ 6 w 65"/>
                    <a:gd name="T23" fmla="*/ 12 h 43"/>
                    <a:gd name="T24" fmla="*/ 11 w 65"/>
                    <a:gd name="T25" fmla="*/ 8 h 43"/>
                    <a:gd name="T26" fmla="*/ 17 w 65"/>
                    <a:gd name="T27" fmla="*/ 6 h 43"/>
                    <a:gd name="T28" fmla="*/ 22 w 65"/>
                    <a:gd name="T29" fmla="*/ 3 h 43"/>
                    <a:gd name="T30" fmla="*/ 27 w 65"/>
                    <a:gd name="T31" fmla="*/ 1 h 43"/>
                    <a:gd name="T32" fmla="*/ 32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43">
                      <a:moveTo>
                        <a:pt x="65" y="0"/>
                      </a:moveTo>
                      <a:lnTo>
                        <a:pt x="59" y="7"/>
                      </a:lnTo>
                      <a:lnTo>
                        <a:pt x="51" y="14"/>
                      </a:lnTo>
                      <a:lnTo>
                        <a:pt x="40" y="22"/>
                      </a:lnTo>
                      <a:lnTo>
                        <a:pt x="30" y="30"/>
                      </a:lnTo>
                      <a:lnTo>
                        <a:pt x="20" y="36"/>
                      </a:lnTo>
                      <a:lnTo>
                        <a:pt x="11" y="41"/>
                      </a:lnTo>
                      <a:lnTo>
                        <a:pt x="4" y="43"/>
                      </a:lnTo>
                      <a:lnTo>
                        <a:pt x="0" y="41"/>
                      </a:lnTo>
                      <a:lnTo>
                        <a:pt x="1" y="36"/>
                      </a:lnTo>
                      <a:lnTo>
                        <a:pt x="6" y="30"/>
                      </a:lnTo>
                      <a:lnTo>
                        <a:pt x="13" y="24"/>
                      </a:lnTo>
                      <a:lnTo>
                        <a:pt x="23" y="17"/>
                      </a:lnTo>
                      <a:lnTo>
                        <a:pt x="34" y="12"/>
                      </a:lnTo>
                      <a:lnTo>
                        <a:pt x="45" y="6"/>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56" name="Freeform 221">
                  <a:extLst>
                    <a:ext uri="{FF2B5EF4-FFF2-40B4-BE49-F238E27FC236}">
                      <a16:creationId xmlns:a16="http://schemas.microsoft.com/office/drawing/2014/main" id="{572B62E7-0635-4582-821A-D5F6BD3628E2}"/>
                    </a:ext>
                  </a:extLst>
                </p:cNvPr>
                <p:cNvSpPr>
                  <a:spLocks/>
                </p:cNvSpPr>
                <p:nvPr/>
              </p:nvSpPr>
              <p:spPr bwMode="auto">
                <a:xfrm>
                  <a:off x="17" y="548"/>
                  <a:ext cx="27" cy="27"/>
                </a:xfrm>
                <a:custGeom>
                  <a:avLst/>
                  <a:gdLst>
                    <a:gd name="T0" fmla="*/ 27 w 54"/>
                    <a:gd name="T1" fmla="*/ 0 h 55"/>
                    <a:gd name="T2" fmla="*/ 25 w 54"/>
                    <a:gd name="T3" fmla="*/ 3 h 55"/>
                    <a:gd name="T4" fmla="*/ 22 w 54"/>
                    <a:gd name="T5" fmla="*/ 7 h 55"/>
                    <a:gd name="T6" fmla="*/ 18 w 54"/>
                    <a:gd name="T7" fmla="*/ 13 h 55"/>
                    <a:gd name="T8" fmla="*/ 14 w 54"/>
                    <a:gd name="T9" fmla="*/ 17 h 55"/>
                    <a:gd name="T10" fmla="*/ 9 w 54"/>
                    <a:gd name="T11" fmla="*/ 22 h 55"/>
                    <a:gd name="T12" fmla="*/ 5 w 54"/>
                    <a:gd name="T13" fmla="*/ 25 h 55"/>
                    <a:gd name="T14" fmla="*/ 2 w 54"/>
                    <a:gd name="T15" fmla="*/ 27 h 55"/>
                    <a:gd name="T16" fmla="*/ 0 w 54"/>
                    <a:gd name="T17" fmla="*/ 26 h 55"/>
                    <a:gd name="T18" fmla="*/ 0 w 54"/>
                    <a:gd name="T19" fmla="*/ 24 h 55"/>
                    <a:gd name="T20" fmla="*/ 2 w 54"/>
                    <a:gd name="T21" fmla="*/ 20 h 55"/>
                    <a:gd name="T22" fmla="*/ 6 w 54"/>
                    <a:gd name="T23" fmla="*/ 16 h 55"/>
                    <a:gd name="T24" fmla="*/ 10 w 54"/>
                    <a:gd name="T25" fmla="*/ 11 h 55"/>
                    <a:gd name="T26" fmla="*/ 16 w 54"/>
                    <a:gd name="T27" fmla="*/ 7 h 55"/>
                    <a:gd name="T28" fmla="*/ 20 w 54"/>
                    <a:gd name="T29" fmla="*/ 3 h 55"/>
                    <a:gd name="T30" fmla="*/ 24 w 54"/>
                    <a:gd name="T31" fmla="*/ 1 h 55"/>
                    <a:gd name="T32" fmla="*/ 27 w 54"/>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5">
                      <a:moveTo>
                        <a:pt x="54" y="0"/>
                      </a:moveTo>
                      <a:lnTo>
                        <a:pt x="50" y="7"/>
                      </a:lnTo>
                      <a:lnTo>
                        <a:pt x="43" y="15"/>
                      </a:lnTo>
                      <a:lnTo>
                        <a:pt x="35" y="26"/>
                      </a:lnTo>
                      <a:lnTo>
                        <a:pt x="27" y="35"/>
                      </a:lnTo>
                      <a:lnTo>
                        <a:pt x="18" y="44"/>
                      </a:lnTo>
                      <a:lnTo>
                        <a:pt x="10" y="51"/>
                      </a:lnTo>
                      <a:lnTo>
                        <a:pt x="3" y="55"/>
                      </a:lnTo>
                      <a:lnTo>
                        <a:pt x="0" y="53"/>
                      </a:lnTo>
                      <a:lnTo>
                        <a:pt x="0" y="48"/>
                      </a:lnTo>
                      <a:lnTo>
                        <a:pt x="4" y="41"/>
                      </a:lnTo>
                      <a:lnTo>
                        <a:pt x="11" y="32"/>
                      </a:lnTo>
                      <a:lnTo>
                        <a:pt x="20" y="23"/>
                      </a:lnTo>
                      <a:lnTo>
                        <a:pt x="31" y="14"/>
                      </a:lnTo>
                      <a:lnTo>
                        <a:pt x="40" y="7"/>
                      </a:lnTo>
                      <a:lnTo>
                        <a:pt x="48" y="3"/>
                      </a:lnTo>
                      <a:lnTo>
                        <a:pt x="5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57" name="Freeform 222">
                  <a:extLst>
                    <a:ext uri="{FF2B5EF4-FFF2-40B4-BE49-F238E27FC236}">
                      <a16:creationId xmlns:a16="http://schemas.microsoft.com/office/drawing/2014/main" id="{EC70DB86-7AC4-4D68-AEC1-A73ED305DE7A}"/>
                    </a:ext>
                  </a:extLst>
                </p:cNvPr>
                <p:cNvSpPr>
                  <a:spLocks/>
                </p:cNvSpPr>
                <p:nvPr/>
              </p:nvSpPr>
              <p:spPr bwMode="auto">
                <a:xfrm>
                  <a:off x="21" y="560"/>
                  <a:ext cx="24" cy="24"/>
                </a:xfrm>
                <a:custGeom>
                  <a:avLst/>
                  <a:gdLst>
                    <a:gd name="T0" fmla="*/ 0 w 50"/>
                    <a:gd name="T1" fmla="*/ 23 h 49"/>
                    <a:gd name="T2" fmla="*/ 1 w 50"/>
                    <a:gd name="T3" fmla="*/ 21 h 49"/>
                    <a:gd name="T4" fmla="*/ 3 w 50"/>
                    <a:gd name="T5" fmla="*/ 19 h 49"/>
                    <a:gd name="T6" fmla="*/ 6 w 50"/>
                    <a:gd name="T7" fmla="*/ 17 h 49"/>
                    <a:gd name="T8" fmla="*/ 10 w 50"/>
                    <a:gd name="T9" fmla="*/ 13 h 49"/>
                    <a:gd name="T10" fmla="*/ 14 w 50"/>
                    <a:gd name="T11" fmla="*/ 10 h 49"/>
                    <a:gd name="T12" fmla="*/ 18 w 50"/>
                    <a:gd name="T13" fmla="*/ 6 h 49"/>
                    <a:gd name="T14" fmla="*/ 22 w 50"/>
                    <a:gd name="T15" fmla="*/ 3 h 49"/>
                    <a:gd name="T16" fmla="*/ 24 w 50"/>
                    <a:gd name="T17" fmla="*/ 0 h 49"/>
                    <a:gd name="T18" fmla="*/ 23 w 50"/>
                    <a:gd name="T19" fmla="*/ 4 h 49"/>
                    <a:gd name="T20" fmla="*/ 20 w 50"/>
                    <a:gd name="T21" fmla="*/ 9 h 49"/>
                    <a:gd name="T22" fmla="*/ 17 w 50"/>
                    <a:gd name="T23" fmla="*/ 13 h 49"/>
                    <a:gd name="T24" fmla="*/ 13 w 50"/>
                    <a:gd name="T25" fmla="*/ 18 h 49"/>
                    <a:gd name="T26" fmla="*/ 9 w 50"/>
                    <a:gd name="T27" fmla="*/ 21 h 49"/>
                    <a:gd name="T28" fmla="*/ 6 w 50"/>
                    <a:gd name="T29" fmla="*/ 24 h 49"/>
                    <a:gd name="T30" fmla="*/ 2 w 50"/>
                    <a:gd name="T31" fmla="*/ 24 h 49"/>
                    <a:gd name="T32" fmla="*/ 0 w 50"/>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9">
                      <a:moveTo>
                        <a:pt x="0" y="47"/>
                      </a:moveTo>
                      <a:lnTo>
                        <a:pt x="2" y="43"/>
                      </a:lnTo>
                      <a:lnTo>
                        <a:pt x="6" y="39"/>
                      </a:lnTo>
                      <a:lnTo>
                        <a:pt x="13" y="34"/>
                      </a:lnTo>
                      <a:lnTo>
                        <a:pt x="21" y="27"/>
                      </a:lnTo>
                      <a:lnTo>
                        <a:pt x="30" y="20"/>
                      </a:lnTo>
                      <a:lnTo>
                        <a:pt x="38" y="13"/>
                      </a:lnTo>
                      <a:lnTo>
                        <a:pt x="45" y="6"/>
                      </a:lnTo>
                      <a:lnTo>
                        <a:pt x="50" y="0"/>
                      </a:lnTo>
                      <a:lnTo>
                        <a:pt x="48" y="9"/>
                      </a:lnTo>
                      <a:lnTo>
                        <a:pt x="42" y="18"/>
                      </a:lnTo>
                      <a:lnTo>
                        <a:pt x="35" y="27"/>
                      </a:lnTo>
                      <a:lnTo>
                        <a:pt x="27" y="36"/>
                      </a:lnTo>
                      <a:lnTo>
                        <a:pt x="19" y="43"/>
                      </a:lnTo>
                      <a:lnTo>
                        <a:pt x="12" y="48"/>
                      </a:lnTo>
                      <a:lnTo>
                        <a:pt x="5" y="49"/>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58" name="Freeform 223">
                  <a:extLst>
                    <a:ext uri="{FF2B5EF4-FFF2-40B4-BE49-F238E27FC236}">
                      <a16:creationId xmlns:a16="http://schemas.microsoft.com/office/drawing/2014/main" id="{2E0AD92F-E8A7-4E2D-B005-2FD56AB9A5B6}"/>
                    </a:ext>
                  </a:extLst>
                </p:cNvPr>
                <p:cNvSpPr>
                  <a:spLocks/>
                </p:cNvSpPr>
                <p:nvPr/>
              </p:nvSpPr>
              <p:spPr bwMode="auto">
                <a:xfrm>
                  <a:off x="69" y="585"/>
                  <a:ext cx="29" cy="118"/>
                </a:xfrm>
                <a:custGeom>
                  <a:avLst/>
                  <a:gdLst>
                    <a:gd name="T0" fmla="*/ 26 w 59"/>
                    <a:gd name="T1" fmla="*/ 0 h 237"/>
                    <a:gd name="T2" fmla="*/ 27 w 59"/>
                    <a:gd name="T3" fmla="*/ 0 h 237"/>
                    <a:gd name="T4" fmla="*/ 28 w 59"/>
                    <a:gd name="T5" fmla="*/ 0 h 237"/>
                    <a:gd name="T6" fmla="*/ 29 w 59"/>
                    <a:gd name="T7" fmla="*/ 2 h 237"/>
                    <a:gd name="T8" fmla="*/ 29 w 59"/>
                    <a:gd name="T9" fmla="*/ 3 h 237"/>
                    <a:gd name="T10" fmla="*/ 18 w 59"/>
                    <a:gd name="T11" fmla="*/ 17 h 237"/>
                    <a:gd name="T12" fmla="*/ 10 w 59"/>
                    <a:gd name="T13" fmla="*/ 33 h 237"/>
                    <a:gd name="T14" fmla="*/ 6 w 59"/>
                    <a:gd name="T15" fmla="*/ 49 h 237"/>
                    <a:gd name="T16" fmla="*/ 6 w 59"/>
                    <a:gd name="T17" fmla="*/ 64 h 237"/>
                    <a:gd name="T18" fmla="*/ 6 w 59"/>
                    <a:gd name="T19" fmla="*/ 80 h 237"/>
                    <a:gd name="T20" fmla="*/ 8 w 59"/>
                    <a:gd name="T21" fmla="*/ 94 h 237"/>
                    <a:gd name="T22" fmla="*/ 11 w 59"/>
                    <a:gd name="T23" fmla="*/ 107 h 237"/>
                    <a:gd name="T24" fmla="*/ 14 w 59"/>
                    <a:gd name="T25" fmla="*/ 118 h 237"/>
                    <a:gd name="T26" fmla="*/ 8 w 59"/>
                    <a:gd name="T27" fmla="*/ 111 h 237"/>
                    <a:gd name="T28" fmla="*/ 3 w 59"/>
                    <a:gd name="T29" fmla="*/ 98 h 237"/>
                    <a:gd name="T30" fmla="*/ 0 w 59"/>
                    <a:gd name="T31" fmla="*/ 82 h 237"/>
                    <a:gd name="T32" fmla="*/ 0 w 59"/>
                    <a:gd name="T33" fmla="*/ 63 h 237"/>
                    <a:gd name="T34" fmla="*/ 2 w 59"/>
                    <a:gd name="T35" fmla="*/ 44 h 237"/>
                    <a:gd name="T36" fmla="*/ 7 w 59"/>
                    <a:gd name="T37" fmla="*/ 26 h 237"/>
                    <a:gd name="T38" fmla="*/ 15 w 59"/>
                    <a:gd name="T39" fmla="*/ 11 h 237"/>
                    <a:gd name="T40" fmla="*/ 26 w 59"/>
                    <a:gd name="T41" fmla="*/ 0 h 2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7">
                      <a:moveTo>
                        <a:pt x="53" y="0"/>
                      </a:moveTo>
                      <a:lnTo>
                        <a:pt x="54" y="0"/>
                      </a:lnTo>
                      <a:lnTo>
                        <a:pt x="56" y="1"/>
                      </a:lnTo>
                      <a:lnTo>
                        <a:pt x="58" y="4"/>
                      </a:lnTo>
                      <a:lnTo>
                        <a:pt x="59" y="6"/>
                      </a:lnTo>
                      <a:lnTo>
                        <a:pt x="36" y="35"/>
                      </a:lnTo>
                      <a:lnTo>
                        <a:pt x="21" y="66"/>
                      </a:lnTo>
                      <a:lnTo>
                        <a:pt x="13" y="98"/>
                      </a:lnTo>
                      <a:lnTo>
                        <a:pt x="12" y="129"/>
                      </a:lnTo>
                      <a:lnTo>
                        <a:pt x="13" y="160"/>
                      </a:lnTo>
                      <a:lnTo>
                        <a:pt x="17" y="188"/>
                      </a:lnTo>
                      <a:lnTo>
                        <a:pt x="23" y="215"/>
                      </a:lnTo>
                      <a:lnTo>
                        <a:pt x="29" y="237"/>
                      </a:lnTo>
                      <a:lnTo>
                        <a:pt x="16" y="222"/>
                      </a:lnTo>
                      <a:lnTo>
                        <a:pt x="7" y="196"/>
                      </a:lnTo>
                      <a:lnTo>
                        <a:pt x="1" y="164"/>
                      </a:lnTo>
                      <a:lnTo>
                        <a:pt x="0" y="127"/>
                      </a:lnTo>
                      <a:lnTo>
                        <a:pt x="5" y="89"/>
                      </a:lnTo>
                      <a:lnTo>
                        <a:pt x="14" y="52"/>
                      </a:lnTo>
                      <a:lnTo>
                        <a:pt x="30" y="22"/>
                      </a:lnTo>
                      <a:lnTo>
                        <a:pt x="5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59" name="Freeform 224">
                  <a:extLst>
                    <a:ext uri="{FF2B5EF4-FFF2-40B4-BE49-F238E27FC236}">
                      <a16:creationId xmlns:a16="http://schemas.microsoft.com/office/drawing/2014/main" id="{7B8398E6-F05D-4102-A499-73BAFD967C17}"/>
                    </a:ext>
                  </a:extLst>
                </p:cNvPr>
                <p:cNvSpPr>
                  <a:spLocks/>
                </p:cNvSpPr>
                <p:nvPr/>
              </p:nvSpPr>
              <p:spPr bwMode="auto">
                <a:xfrm>
                  <a:off x="75" y="687"/>
                  <a:ext cx="26" cy="15"/>
                </a:xfrm>
                <a:custGeom>
                  <a:avLst/>
                  <a:gdLst>
                    <a:gd name="T0" fmla="*/ 0 w 51"/>
                    <a:gd name="T1" fmla="*/ 0 h 29"/>
                    <a:gd name="T2" fmla="*/ 3 w 51"/>
                    <a:gd name="T3" fmla="*/ 3 h 29"/>
                    <a:gd name="T4" fmla="*/ 7 w 51"/>
                    <a:gd name="T5" fmla="*/ 6 h 29"/>
                    <a:gd name="T6" fmla="*/ 11 w 51"/>
                    <a:gd name="T7" fmla="*/ 9 h 29"/>
                    <a:gd name="T8" fmla="*/ 15 w 51"/>
                    <a:gd name="T9" fmla="*/ 11 h 29"/>
                    <a:gd name="T10" fmla="*/ 19 w 51"/>
                    <a:gd name="T11" fmla="*/ 13 h 29"/>
                    <a:gd name="T12" fmla="*/ 22 w 51"/>
                    <a:gd name="T13" fmla="*/ 15 h 29"/>
                    <a:gd name="T14" fmla="*/ 24 w 51"/>
                    <a:gd name="T15" fmla="*/ 15 h 29"/>
                    <a:gd name="T16" fmla="*/ 26 w 51"/>
                    <a:gd name="T17" fmla="*/ 14 h 29"/>
                    <a:gd name="T18" fmla="*/ 26 w 51"/>
                    <a:gd name="T19" fmla="*/ 13 h 29"/>
                    <a:gd name="T20" fmla="*/ 23 w 51"/>
                    <a:gd name="T21" fmla="*/ 12 h 29"/>
                    <a:gd name="T22" fmla="*/ 20 w 51"/>
                    <a:gd name="T23" fmla="*/ 10 h 29"/>
                    <a:gd name="T24" fmla="*/ 16 w 51"/>
                    <a:gd name="T25" fmla="*/ 8 h 29"/>
                    <a:gd name="T26" fmla="*/ 12 w 51"/>
                    <a:gd name="T27" fmla="*/ 7 h 29"/>
                    <a:gd name="T28" fmla="*/ 8 w 51"/>
                    <a:gd name="T29" fmla="*/ 5 h 29"/>
                    <a:gd name="T30" fmla="*/ 4 w 51"/>
                    <a:gd name="T31" fmla="*/ 3 h 29"/>
                    <a:gd name="T32" fmla="*/ 0 w 51"/>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9">
                      <a:moveTo>
                        <a:pt x="0" y="0"/>
                      </a:moveTo>
                      <a:lnTo>
                        <a:pt x="6" y="6"/>
                      </a:lnTo>
                      <a:lnTo>
                        <a:pt x="13" y="12"/>
                      </a:lnTo>
                      <a:lnTo>
                        <a:pt x="21" y="18"/>
                      </a:lnTo>
                      <a:lnTo>
                        <a:pt x="29" y="22"/>
                      </a:lnTo>
                      <a:lnTo>
                        <a:pt x="37" y="26"/>
                      </a:lnTo>
                      <a:lnTo>
                        <a:pt x="44" y="29"/>
                      </a:lnTo>
                      <a:lnTo>
                        <a:pt x="48" y="29"/>
                      </a:lnTo>
                      <a:lnTo>
                        <a:pt x="51" y="28"/>
                      </a:lnTo>
                      <a:lnTo>
                        <a:pt x="51" y="26"/>
                      </a:lnTo>
                      <a:lnTo>
                        <a:pt x="46" y="23"/>
                      </a:lnTo>
                      <a:lnTo>
                        <a:pt x="40" y="20"/>
                      </a:lnTo>
                      <a:lnTo>
                        <a:pt x="32" y="16"/>
                      </a:lnTo>
                      <a:lnTo>
                        <a:pt x="24" y="13"/>
                      </a:lnTo>
                      <a:lnTo>
                        <a:pt x="15" y="9"/>
                      </a:lnTo>
                      <a:lnTo>
                        <a:pt x="7"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60" name="Freeform 225">
                  <a:extLst>
                    <a:ext uri="{FF2B5EF4-FFF2-40B4-BE49-F238E27FC236}">
                      <a16:creationId xmlns:a16="http://schemas.microsoft.com/office/drawing/2014/main" id="{66489A72-B15D-4939-BFCA-938A94FE4F4B}"/>
                    </a:ext>
                  </a:extLst>
                </p:cNvPr>
                <p:cNvSpPr>
                  <a:spLocks/>
                </p:cNvSpPr>
                <p:nvPr/>
              </p:nvSpPr>
              <p:spPr bwMode="auto">
                <a:xfrm>
                  <a:off x="73" y="677"/>
                  <a:ext cx="28" cy="17"/>
                </a:xfrm>
                <a:custGeom>
                  <a:avLst/>
                  <a:gdLst>
                    <a:gd name="T0" fmla="*/ 28 w 58"/>
                    <a:gd name="T1" fmla="*/ 17 h 34"/>
                    <a:gd name="T2" fmla="*/ 27 w 58"/>
                    <a:gd name="T3" fmla="*/ 17 h 34"/>
                    <a:gd name="T4" fmla="*/ 24 w 58"/>
                    <a:gd name="T5" fmla="*/ 17 h 34"/>
                    <a:gd name="T6" fmla="*/ 21 w 58"/>
                    <a:gd name="T7" fmla="*/ 16 h 34"/>
                    <a:gd name="T8" fmla="*/ 16 w 58"/>
                    <a:gd name="T9" fmla="*/ 13 h 34"/>
                    <a:gd name="T10" fmla="*/ 12 w 58"/>
                    <a:gd name="T11" fmla="*/ 11 h 34"/>
                    <a:gd name="T12" fmla="*/ 7 w 58"/>
                    <a:gd name="T13" fmla="*/ 8 h 34"/>
                    <a:gd name="T14" fmla="*/ 3 w 58"/>
                    <a:gd name="T15" fmla="*/ 4 h 34"/>
                    <a:gd name="T16" fmla="*/ 0 w 58"/>
                    <a:gd name="T17" fmla="*/ 0 h 34"/>
                    <a:gd name="T18" fmla="*/ 3 w 58"/>
                    <a:gd name="T19" fmla="*/ 2 h 34"/>
                    <a:gd name="T20" fmla="*/ 8 w 58"/>
                    <a:gd name="T21" fmla="*/ 4 h 34"/>
                    <a:gd name="T22" fmla="*/ 12 w 58"/>
                    <a:gd name="T23" fmla="*/ 6 h 34"/>
                    <a:gd name="T24" fmla="*/ 17 w 58"/>
                    <a:gd name="T25" fmla="*/ 9 h 34"/>
                    <a:gd name="T26" fmla="*/ 21 w 58"/>
                    <a:gd name="T27" fmla="*/ 12 h 34"/>
                    <a:gd name="T28" fmla="*/ 25 w 58"/>
                    <a:gd name="T29" fmla="*/ 13 h 34"/>
                    <a:gd name="T30" fmla="*/ 28 w 58"/>
                    <a:gd name="T31" fmla="*/ 16 h 34"/>
                    <a:gd name="T32" fmla="*/ 28 w 58"/>
                    <a:gd name="T33" fmla="*/ 17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34">
                      <a:moveTo>
                        <a:pt x="58" y="33"/>
                      </a:moveTo>
                      <a:lnTo>
                        <a:pt x="55" y="34"/>
                      </a:lnTo>
                      <a:lnTo>
                        <a:pt x="50" y="33"/>
                      </a:lnTo>
                      <a:lnTo>
                        <a:pt x="43" y="31"/>
                      </a:lnTo>
                      <a:lnTo>
                        <a:pt x="34" y="26"/>
                      </a:lnTo>
                      <a:lnTo>
                        <a:pt x="24" y="21"/>
                      </a:lnTo>
                      <a:lnTo>
                        <a:pt x="15" y="16"/>
                      </a:lnTo>
                      <a:lnTo>
                        <a:pt x="7" y="8"/>
                      </a:lnTo>
                      <a:lnTo>
                        <a:pt x="0" y="0"/>
                      </a:lnTo>
                      <a:lnTo>
                        <a:pt x="7" y="3"/>
                      </a:lnTo>
                      <a:lnTo>
                        <a:pt x="16" y="8"/>
                      </a:lnTo>
                      <a:lnTo>
                        <a:pt x="25" y="12"/>
                      </a:lnTo>
                      <a:lnTo>
                        <a:pt x="36" y="18"/>
                      </a:lnTo>
                      <a:lnTo>
                        <a:pt x="44" y="23"/>
                      </a:lnTo>
                      <a:lnTo>
                        <a:pt x="52" y="26"/>
                      </a:lnTo>
                      <a:lnTo>
                        <a:pt x="57" y="31"/>
                      </a:lnTo>
                      <a:lnTo>
                        <a:pt x="58"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61" name="Freeform 226">
                  <a:extLst>
                    <a:ext uri="{FF2B5EF4-FFF2-40B4-BE49-F238E27FC236}">
                      <a16:creationId xmlns:a16="http://schemas.microsoft.com/office/drawing/2014/main" id="{F6DFCCE0-09A2-448E-BD51-67D872E78ACA}"/>
                    </a:ext>
                  </a:extLst>
                </p:cNvPr>
                <p:cNvSpPr>
                  <a:spLocks/>
                </p:cNvSpPr>
                <p:nvPr/>
              </p:nvSpPr>
              <p:spPr bwMode="auto">
                <a:xfrm>
                  <a:off x="70" y="653"/>
                  <a:ext cx="37" cy="23"/>
                </a:xfrm>
                <a:custGeom>
                  <a:avLst/>
                  <a:gdLst>
                    <a:gd name="T0" fmla="*/ 37 w 73"/>
                    <a:gd name="T1" fmla="*/ 23 h 46"/>
                    <a:gd name="T2" fmla="*/ 35 w 73"/>
                    <a:gd name="T3" fmla="*/ 23 h 46"/>
                    <a:gd name="T4" fmla="*/ 31 w 73"/>
                    <a:gd name="T5" fmla="*/ 22 h 46"/>
                    <a:gd name="T6" fmla="*/ 26 w 73"/>
                    <a:gd name="T7" fmla="*/ 21 h 46"/>
                    <a:gd name="T8" fmla="*/ 20 w 73"/>
                    <a:gd name="T9" fmla="*/ 18 h 46"/>
                    <a:gd name="T10" fmla="*/ 14 w 73"/>
                    <a:gd name="T11" fmla="*/ 14 h 46"/>
                    <a:gd name="T12" fmla="*/ 8 w 73"/>
                    <a:gd name="T13" fmla="*/ 10 h 46"/>
                    <a:gd name="T14" fmla="*/ 3 w 73"/>
                    <a:gd name="T15" fmla="*/ 5 h 46"/>
                    <a:gd name="T16" fmla="*/ 0 w 73"/>
                    <a:gd name="T17" fmla="*/ 0 h 46"/>
                    <a:gd name="T18" fmla="*/ 3 w 73"/>
                    <a:gd name="T19" fmla="*/ 2 h 46"/>
                    <a:gd name="T20" fmla="*/ 7 w 73"/>
                    <a:gd name="T21" fmla="*/ 5 h 46"/>
                    <a:gd name="T22" fmla="*/ 14 w 73"/>
                    <a:gd name="T23" fmla="*/ 8 h 46"/>
                    <a:gd name="T24" fmla="*/ 21 w 73"/>
                    <a:gd name="T25" fmla="*/ 12 h 46"/>
                    <a:gd name="T26" fmla="*/ 27 w 73"/>
                    <a:gd name="T27" fmla="*/ 15 h 46"/>
                    <a:gd name="T28" fmla="*/ 32 w 73"/>
                    <a:gd name="T29" fmla="*/ 18 h 46"/>
                    <a:gd name="T30" fmla="*/ 36 w 73"/>
                    <a:gd name="T31" fmla="*/ 21 h 46"/>
                    <a:gd name="T32" fmla="*/ 37 w 73"/>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46">
                      <a:moveTo>
                        <a:pt x="73" y="45"/>
                      </a:moveTo>
                      <a:lnTo>
                        <a:pt x="70" y="46"/>
                      </a:lnTo>
                      <a:lnTo>
                        <a:pt x="62" y="44"/>
                      </a:lnTo>
                      <a:lnTo>
                        <a:pt x="51" y="41"/>
                      </a:lnTo>
                      <a:lnTo>
                        <a:pt x="40" y="35"/>
                      </a:lnTo>
                      <a:lnTo>
                        <a:pt x="27" y="27"/>
                      </a:lnTo>
                      <a:lnTo>
                        <a:pt x="16" y="19"/>
                      </a:lnTo>
                      <a:lnTo>
                        <a:pt x="5" y="9"/>
                      </a:lnTo>
                      <a:lnTo>
                        <a:pt x="0" y="0"/>
                      </a:lnTo>
                      <a:lnTo>
                        <a:pt x="5" y="4"/>
                      </a:lnTo>
                      <a:lnTo>
                        <a:pt x="14" y="9"/>
                      </a:lnTo>
                      <a:lnTo>
                        <a:pt x="27" y="16"/>
                      </a:lnTo>
                      <a:lnTo>
                        <a:pt x="41" y="23"/>
                      </a:lnTo>
                      <a:lnTo>
                        <a:pt x="54" y="30"/>
                      </a:lnTo>
                      <a:lnTo>
                        <a:pt x="64" y="36"/>
                      </a:lnTo>
                      <a:lnTo>
                        <a:pt x="71" y="42"/>
                      </a:lnTo>
                      <a:lnTo>
                        <a:pt x="73"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62" name="Freeform 227">
                  <a:extLst>
                    <a:ext uri="{FF2B5EF4-FFF2-40B4-BE49-F238E27FC236}">
                      <a16:creationId xmlns:a16="http://schemas.microsoft.com/office/drawing/2014/main" id="{6B3E7BA0-C875-4AE9-BB2D-2EF4FC8125DC}"/>
                    </a:ext>
                  </a:extLst>
                </p:cNvPr>
                <p:cNvSpPr>
                  <a:spLocks/>
                </p:cNvSpPr>
                <p:nvPr/>
              </p:nvSpPr>
              <p:spPr bwMode="auto">
                <a:xfrm>
                  <a:off x="72" y="631"/>
                  <a:ext cx="40" cy="26"/>
                </a:xfrm>
                <a:custGeom>
                  <a:avLst/>
                  <a:gdLst>
                    <a:gd name="T0" fmla="*/ 40 w 81"/>
                    <a:gd name="T1" fmla="*/ 25 h 51"/>
                    <a:gd name="T2" fmla="*/ 38 w 81"/>
                    <a:gd name="T3" fmla="*/ 26 h 51"/>
                    <a:gd name="T4" fmla="*/ 33 w 81"/>
                    <a:gd name="T5" fmla="*/ 25 h 51"/>
                    <a:gd name="T6" fmla="*/ 27 w 81"/>
                    <a:gd name="T7" fmla="*/ 22 h 51"/>
                    <a:gd name="T8" fmla="*/ 20 w 81"/>
                    <a:gd name="T9" fmla="*/ 18 h 51"/>
                    <a:gd name="T10" fmla="*/ 14 w 81"/>
                    <a:gd name="T11" fmla="*/ 14 h 51"/>
                    <a:gd name="T12" fmla="*/ 8 w 81"/>
                    <a:gd name="T13" fmla="*/ 10 h 51"/>
                    <a:gd name="T14" fmla="*/ 3 w 81"/>
                    <a:gd name="T15" fmla="*/ 5 h 51"/>
                    <a:gd name="T16" fmla="*/ 0 w 81"/>
                    <a:gd name="T17" fmla="*/ 0 h 51"/>
                    <a:gd name="T18" fmla="*/ 3 w 81"/>
                    <a:gd name="T19" fmla="*/ 2 h 51"/>
                    <a:gd name="T20" fmla="*/ 8 w 81"/>
                    <a:gd name="T21" fmla="*/ 5 h 51"/>
                    <a:gd name="T22" fmla="*/ 15 w 81"/>
                    <a:gd name="T23" fmla="*/ 9 h 51"/>
                    <a:gd name="T24" fmla="*/ 22 w 81"/>
                    <a:gd name="T25" fmla="*/ 13 h 51"/>
                    <a:gd name="T26" fmla="*/ 29 w 81"/>
                    <a:gd name="T27" fmla="*/ 17 h 51"/>
                    <a:gd name="T28" fmla="*/ 35 w 81"/>
                    <a:gd name="T29" fmla="*/ 21 h 51"/>
                    <a:gd name="T30" fmla="*/ 39 w 81"/>
                    <a:gd name="T31" fmla="*/ 24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5" y="43"/>
                      </a:lnTo>
                      <a:lnTo>
                        <a:pt x="41" y="36"/>
                      </a:lnTo>
                      <a:lnTo>
                        <a:pt x="28" y="28"/>
                      </a:lnTo>
                      <a:lnTo>
                        <a:pt x="16" y="19"/>
                      </a:lnTo>
                      <a:lnTo>
                        <a:pt x="6" y="10"/>
                      </a:lnTo>
                      <a:lnTo>
                        <a:pt x="0" y="0"/>
                      </a:lnTo>
                      <a:lnTo>
                        <a:pt x="6" y="4"/>
                      </a:lnTo>
                      <a:lnTo>
                        <a:pt x="17" y="10"/>
                      </a:lnTo>
                      <a:lnTo>
                        <a:pt x="30" y="17"/>
                      </a:lnTo>
                      <a:lnTo>
                        <a:pt x="45" y="25"/>
                      </a:lnTo>
                      <a:lnTo>
                        <a:pt x="59" y="34"/>
                      </a:lnTo>
                      <a:lnTo>
                        <a:pt x="70" y="41"/>
                      </a:lnTo>
                      <a:lnTo>
                        <a:pt x="78" y="47"/>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63" name="Freeform 228">
                  <a:extLst>
                    <a:ext uri="{FF2B5EF4-FFF2-40B4-BE49-F238E27FC236}">
                      <a16:creationId xmlns:a16="http://schemas.microsoft.com/office/drawing/2014/main" id="{746E8028-E33A-49E2-8039-048AD798E34A}"/>
                    </a:ext>
                  </a:extLst>
                </p:cNvPr>
                <p:cNvSpPr>
                  <a:spLocks/>
                </p:cNvSpPr>
                <p:nvPr/>
              </p:nvSpPr>
              <p:spPr bwMode="auto">
                <a:xfrm>
                  <a:off x="76" y="617"/>
                  <a:ext cx="32" cy="27"/>
                </a:xfrm>
                <a:custGeom>
                  <a:avLst/>
                  <a:gdLst>
                    <a:gd name="T0" fmla="*/ 32 w 65"/>
                    <a:gd name="T1" fmla="*/ 27 h 54"/>
                    <a:gd name="T2" fmla="*/ 30 w 65"/>
                    <a:gd name="T3" fmla="*/ 27 h 54"/>
                    <a:gd name="T4" fmla="*/ 27 w 65"/>
                    <a:gd name="T5" fmla="*/ 25 h 54"/>
                    <a:gd name="T6" fmla="*/ 22 w 65"/>
                    <a:gd name="T7" fmla="*/ 22 h 54"/>
                    <a:gd name="T8" fmla="*/ 16 w 65"/>
                    <a:gd name="T9" fmla="*/ 18 h 54"/>
                    <a:gd name="T10" fmla="*/ 10 w 65"/>
                    <a:gd name="T11" fmla="*/ 13 h 54"/>
                    <a:gd name="T12" fmla="*/ 5 w 65"/>
                    <a:gd name="T13" fmla="*/ 8 h 54"/>
                    <a:gd name="T14" fmla="*/ 1 w 65"/>
                    <a:gd name="T15" fmla="*/ 4 h 54"/>
                    <a:gd name="T16" fmla="*/ 0 w 65"/>
                    <a:gd name="T17" fmla="*/ 0 h 54"/>
                    <a:gd name="T18" fmla="*/ 3 w 65"/>
                    <a:gd name="T19" fmla="*/ 2 h 54"/>
                    <a:gd name="T20" fmla="*/ 7 w 65"/>
                    <a:gd name="T21" fmla="*/ 6 h 54"/>
                    <a:gd name="T22" fmla="*/ 13 w 65"/>
                    <a:gd name="T23" fmla="*/ 10 h 54"/>
                    <a:gd name="T24" fmla="*/ 19 w 65"/>
                    <a:gd name="T25" fmla="*/ 14 h 54"/>
                    <a:gd name="T26" fmla="*/ 25 w 65"/>
                    <a:gd name="T27" fmla="*/ 18 h 54"/>
                    <a:gd name="T28" fmla="*/ 29 w 65"/>
                    <a:gd name="T29" fmla="*/ 22 h 54"/>
                    <a:gd name="T30" fmla="*/ 32 w 65"/>
                    <a:gd name="T31" fmla="*/ 25 h 54"/>
                    <a:gd name="T32" fmla="*/ 32 w 65"/>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4">
                      <a:moveTo>
                        <a:pt x="65" y="54"/>
                      </a:moveTo>
                      <a:lnTo>
                        <a:pt x="61" y="54"/>
                      </a:lnTo>
                      <a:lnTo>
                        <a:pt x="54" y="50"/>
                      </a:lnTo>
                      <a:lnTo>
                        <a:pt x="44" y="43"/>
                      </a:lnTo>
                      <a:lnTo>
                        <a:pt x="32" y="35"/>
                      </a:lnTo>
                      <a:lnTo>
                        <a:pt x="21" y="25"/>
                      </a:lnTo>
                      <a:lnTo>
                        <a:pt x="10" y="16"/>
                      </a:lnTo>
                      <a:lnTo>
                        <a:pt x="3" y="7"/>
                      </a:lnTo>
                      <a:lnTo>
                        <a:pt x="0" y="0"/>
                      </a:lnTo>
                      <a:lnTo>
                        <a:pt x="6" y="4"/>
                      </a:lnTo>
                      <a:lnTo>
                        <a:pt x="15" y="11"/>
                      </a:lnTo>
                      <a:lnTo>
                        <a:pt x="27" y="19"/>
                      </a:lnTo>
                      <a:lnTo>
                        <a:pt x="39" y="27"/>
                      </a:lnTo>
                      <a:lnTo>
                        <a:pt x="50" y="35"/>
                      </a:lnTo>
                      <a:lnTo>
                        <a:pt x="59" y="43"/>
                      </a:lnTo>
                      <a:lnTo>
                        <a:pt x="65" y="49"/>
                      </a:lnTo>
                      <a:lnTo>
                        <a:pt x="65"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64" name="Freeform 229">
                  <a:extLst>
                    <a:ext uri="{FF2B5EF4-FFF2-40B4-BE49-F238E27FC236}">
                      <a16:creationId xmlns:a16="http://schemas.microsoft.com/office/drawing/2014/main" id="{DF3049C6-F336-4782-9232-D504E24A3919}"/>
                    </a:ext>
                  </a:extLst>
                </p:cNvPr>
                <p:cNvSpPr>
                  <a:spLocks/>
                </p:cNvSpPr>
                <p:nvPr/>
              </p:nvSpPr>
              <p:spPr bwMode="auto">
                <a:xfrm>
                  <a:off x="80" y="606"/>
                  <a:ext cx="27" cy="23"/>
                </a:xfrm>
                <a:custGeom>
                  <a:avLst/>
                  <a:gdLst>
                    <a:gd name="T0" fmla="*/ 27 w 54"/>
                    <a:gd name="T1" fmla="*/ 23 h 46"/>
                    <a:gd name="T2" fmla="*/ 26 w 54"/>
                    <a:gd name="T3" fmla="*/ 23 h 46"/>
                    <a:gd name="T4" fmla="*/ 23 w 54"/>
                    <a:gd name="T5" fmla="*/ 23 h 46"/>
                    <a:gd name="T6" fmla="*/ 19 w 54"/>
                    <a:gd name="T7" fmla="*/ 20 h 46"/>
                    <a:gd name="T8" fmla="*/ 14 w 54"/>
                    <a:gd name="T9" fmla="*/ 17 h 46"/>
                    <a:gd name="T10" fmla="*/ 10 w 54"/>
                    <a:gd name="T11" fmla="*/ 13 h 46"/>
                    <a:gd name="T12" fmla="*/ 5 w 54"/>
                    <a:gd name="T13" fmla="*/ 9 h 46"/>
                    <a:gd name="T14" fmla="*/ 2 w 54"/>
                    <a:gd name="T15" fmla="*/ 5 h 46"/>
                    <a:gd name="T16" fmla="*/ 0 w 54"/>
                    <a:gd name="T17" fmla="*/ 0 h 46"/>
                    <a:gd name="T18" fmla="*/ 3 w 54"/>
                    <a:gd name="T19" fmla="*/ 2 h 46"/>
                    <a:gd name="T20" fmla="*/ 7 w 54"/>
                    <a:gd name="T21" fmla="*/ 6 h 46"/>
                    <a:gd name="T22" fmla="*/ 12 w 54"/>
                    <a:gd name="T23" fmla="*/ 9 h 46"/>
                    <a:gd name="T24" fmla="*/ 17 w 54"/>
                    <a:gd name="T25" fmla="*/ 13 h 46"/>
                    <a:gd name="T26" fmla="*/ 22 w 54"/>
                    <a:gd name="T27" fmla="*/ 16 h 46"/>
                    <a:gd name="T28" fmla="*/ 25 w 54"/>
                    <a:gd name="T29" fmla="*/ 19 h 46"/>
                    <a:gd name="T30" fmla="*/ 27 w 54"/>
                    <a:gd name="T31" fmla="*/ 21 h 46"/>
                    <a:gd name="T32" fmla="*/ 27 w 54"/>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6">
                      <a:moveTo>
                        <a:pt x="54" y="46"/>
                      </a:moveTo>
                      <a:lnTo>
                        <a:pt x="51" y="46"/>
                      </a:lnTo>
                      <a:lnTo>
                        <a:pt x="45" y="45"/>
                      </a:lnTo>
                      <a:lnTo>
                        <a:pt x="37" y="40"/>
                      </a:lnTo>
                      <a:lnTo>
                        <a:pt x="28" y="34"/>
                      </a:lnTo>
                      <a:lnTo>
                        <a:pt x="19" y="26"/>
                      </a:lnTo>
                      <a:lnTo>
                        <a:pt x="10" y="18"/>
                      </a:lnTo>
                      <a:lnTo>
                        <a:pt x="4" y="9"/>
                      </a:lnTo>
                      <a:lnTo>
                        <a:pt x="0" y="0"/>
                      </a:lnTo>
                      <a:lnTo>
                        <a:pt x="6" y="4"/>
                      </a:lnTo>
                      <a:lnTo>
                        <a:pt x="14" y="11"/>
                      </a:lnTo>
                      <a:lnTo>
                        <a:pt x="23" y="18"/>
                      </a:lnTo>
                      <a:lnTo>
                        <a:pt x="33" y="25"/>
                      </a:lnTo>
                      <a:lnTo>
                        <a:pt x="43" y="32"/>
                      </a:lnTo>
                      <a:lnTo>
                        <a:pt x="50" y="38"/>
                      </a:lnTo>
                      <a:lnTo>
                        <a:pt x="54" y="42"/>
                      </a:lnTo>
                      <a:lnTo>
                        <a:pt x="54"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65" name="Freeform 230">
                  <a:extLst>
                    <a:ext uri="{FF2B5EF4-FFF2-40B4-BE49-F238E27FC236}">
                      <a16:creationId xmlns:a16="http://schemas.microsoft.com/office/drawing/2014/main" id="{9EA57DE7-E37C-4251-978F-189680C9AAAD}"/>
                    </a:ext>
                  </a:extLst>
                </p:cNvPr>
                <p:cNvSpPr>
                  <a:spLocks/>
                </p:cNvSpPr>
                <p:nvPr/>
              </p:nvSpPr>
              <p:spPr bwMode="auto">
                <a:xfrm>
                  <a:off x="88" y="595"/>
                  <a:ext cx="19" cy="20"/>
                </a:xfrm>
                <a:custGeom>
                  <a:avLst/>
                  <a:gdLst>
                    <a:gd name="T0" fmla="*/ 19 w 38"/>
                    <a:gd name="T1" fmla="*/ 20 h 40"/>
                    <a:gd name="T2" fmla="*/ 18 w 38"/>
                    <a:gd name="T3" fmla="*/ 20 h 40"/>
                    <a:gd name="T4" fmla="*/ 15 w 38"/>
                    <a:gd name="T5" fmla="*/ 19 h 40"/>
                    <a:gd name="T6" fmla="*/ 12 w 38"/>
                    <a:gd name="T7" fmla="*/ 16 h 40"/>
                    <a:gd name="T8" fmla="*/ 8 w 38"/>
                    <a:gd name="T9" fmla="*/ 13 h 40"/>
                    <a:gd name="T10" fmla="*/ 6 w 38"/>
                    <a:gd name="T11" fmla="*/ 9 h 40"/>
                    <a:gd name="T12" fmla="*/ 3 w 38"/>
                    <a:gd name="T13" fmla="*/ 5 h 40"/>
                    <a:gd name="T14" fmla="*/ 1 w 38"/>
                    <a:gd name="T15" fmla="*/ 2 h 40"/>
                    <a:gd name="T16" fmla="*/ 0 w 38"/>
                    <a:gd name="T17" fmla="*/ 0 h 40"/>
                    <a:gd name="T18" fmla="*/ 2 w 38"/>
                    <a:gd name="T19" fmla="*/ 2 h 40"/>
                    <a:gd name="T20" fmla="*/ 5 w 38"/>
                    <a:gd name="T21" fmla="*/ 5 h 40"/>
                    <a:gd name="T22" fmla="*/ 8 w 38"/>
                    <a:gd name="T23" fmla="*/ 8 h 40"/>
                    <a:gd name="T24" fmla="*/ 11 w 38"/>
                    <a:gd name="T25" fmla="*/ 11 h 40"/>
                    <a:gd name="T26" fmla="*/ 14 w 38"/>
                    <a:gd name="T27" fmla="*/ 13 h 40"/>
                    <a:gd name="T28" fmla="*/ 17 w 38"/>
                    <a:gd name="T29" fmla="*/ 16 h 40"/>
                    <a:gd name="T30" fmla="*/ 19 w 38"/>
                    <a:gd name="T31" fmla="*/ 19 h 40"/>
                    <a:gd name="T32" fmla="*/ 19 w 38"/>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40">
                      <a:moveTo>
                        <a:pt x="38" y="40"/>
                      </a:moveTo>
                      <a:lnTo>
                        <a:pt x="35" y="40"/>
                      </a:lnTo>
                      <a:lnTo>
                        <a:pt x="30" y="37"/>
                      </a:lnTo>
                      <a:lnTo>
                        <a:pt x="23" y="32"/>
                      </a:lnTo>
                      <a:lnTo>
                        <a:pt x="16" y="25"/>
                      </a:lnTo>
                      <a:lnTo>
                        <a:pt x="11" y="18"/>
                      </a:lnTo>
                      <a:lnTo>
                        <a:pt x="5" y="10"/>
                      </a:lnTo>
                      <a:lnTo>
                        <a:pt x="1" y="4"/>
                      </a:lnTo>
                      <a:lnTo>
                        <a:pt x="0" y="0"/>
                      </a:lnTo>
                      <a:lnTo>
                        <a:pt x="4" y="4"/>
                      </a:lnTo>
                      <a:lnTo>
                        <a:pt x="9" y="9"/>
                      </a:lnTo>
                      <a:lnTo>
                        <a:pt x="16" y="15"/>
                      </a:lnTo>
                      <a:lnTo>
                        <a:pt x="22" y="21"/>
                      </a:lnTo>
                      <a:lnTo>
                        <a:pt x="28" y="26"/>
                      </a:lnTo>
                      <a:lnTo>
                        <a:pt x="34" y="32"/>
                      </a:lnTo>
                      <a:lnTo>
                        <a:pt x="37" y="37"/>
                      </a:lnTo>
                      <a:lnTo>
                        <a:pt x="38"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66" name="Freeform 231">
                  <a:extLst>
                    <a:ext uri="{FF2B5EF4-FFF2-40B4-BE49-F238E27FC236}">
                      <a16:creationId xmlns:a16="http://schemas.microsoft.com/office/drawing/2014/main" id="{57D4A990-0058-446E-9ED6-16F830A33DF8}"/>
                    </a:ext>
                  </a:extLst>
                </p:cNvPr>
                <p:cNvSpPr>
                  <a:spLocks/>
                </p:cNvSpPr>
                <p:nvPr/>
              </p:nvSpPr>
              <p:spPr bwMode="auto">
                <a:xfrm>
                  <a:off x="93" y="589"/>
                  <a:ext cx="11" cy="13"/>
                </a:xfrm>
                <a:custGeom>
                  <a:avLst/>
                  <a:gdLst>
                    <a:gd name="T0" fmla="*/ 11 w 23"/>
                    <a:gd name="T1" fmla="*/ 13 h 27"/>
                    <a:gd name="T2" fmla="*/ 9 w 23"/>
                    <a:gd name="T3" fmla="*/ 12 h 27"/>
                    <a:gd name="T4" fmla="*/ 4 w 23"/>
                    <a:gd name="T5" fmla="*/ 9 h 27"/>
                    <a:gd name="T6" fmla="*/ 0 w 23"/>
                    <a:gd name="T7" fmla="*/ 4 h 27"/>
                    <a:gd name="T8" fmla="*/ 0 w 23"/>
                    <a:gd name="T9" fmla="*/ 0 h 27"/>
                    <a:gd name="T10" fmla="*/ 3 w 23"/>
                    <a:gd name="T11" fmla="*/ 4 h 27"/>
                    <a:gd name="T12" fmla="*/ 7 w 23"/>
                    <a:gd name="T13" fmla="*/ 8 h 27"/>
                    <a:gd name="T14" fmla="*/ 11 w 23"/>
                    <a:gd name="T15" fmla="*/ 11 h 27"/>
                    <a:gd name="T16" fmla="*/ 11 w 23"/>
                    <a:gd name="T17" fmla="*/ 13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27">
                      <a:moveTo>
                        <a:pt x="23" y="27"/>
                      </a:moveTo>
                      <a:lnTo>
                        <a:pt x="18" y="25"/>
                      </a:lnTo>
                      <a:lnTo>
                        <a:pt x="8" y="19"/>
                      </a:lnTo>
                      <a:lnTo>
                        <a:pt x="0" y="9"/>
                      </a:lnTo>
                      <a:lnTo>
                        <a:pt x="0" y="0"/>
                      </a:lnTo>
                      <a:lnTo>
                        <a:pt x="6" y="9"/>
                      </a:lnTo>
                      <a:lnTo>
                        <a:pt x="15" y="16"/>
                      </a:lnTo>
                      <a:lnTo>
                        <a:pt x="23" y="22"/>
                      </a:lnTo>
                      <a:lnTo>
                        <a:pt x="23"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67" name="Freeform 232">
                  <a:extLst>
                    <a:ext uri="{FF2B5EF4-FFF2-40B4-BE49-F238E27FC236}">
                      <a16:creationId xmlns:a16="http://schemas.microsoft.com/office/drawing/2014/main" id="{8D541E1A-7C66-49DD-AF06-162EC5A75508}"/>
                    </a:ext>
                  </a:extLst>
                </p:cNvPr>
                <p:cNvSpPr>
                  <a:spLocks/>
                </p:cNvSpPr>
                <p:nvPr/>
              </p:nvSpPr>
              <p:spPr bwMode="auto">
                <a:xfrm>
                  <a:off x="80" y="696"/>
                  <a:ext cx="17" cy="15"/>
                </a:xfrm>
                <a:custGeom>
                  <a:avLst/>
                  <a:gdLst>
                    <a:gd name="T0" fmla="*/ 0 w 33"/>
                    <a:gd name="T1" fmla="*/ 0 h 29"/>
                    <a:gd name="T2" fmla="*/ 1 w 33"/>
                    <a:gd name="T3" fmla="*/ 1 h 29"/>
                    <a:gd name="T4" fmla="*/ 4 w 33"/>
                    <a:gd name="T5" fmla="*/ 2 h 29"/>
                    <a:gd name="T6" fmla="*/ 7 w 33"/>
                    <a:gd name="T7" fmla="*/ 5 h 29"/>
                    <a:gd name="T8" fmla="*/ 10 w 33"/>
                    <a:gd name="T9" fmla="*/ 6 h 29"/>
                    <a:gd name="T10" fmla="*/ 14 w 33"/>
                    <a:gd name="T11" fmla="*/ 9 h 29"/>
                    <a:gd name="T12" fmla="*/ 16 w 33"/>
                    <a:gd name="T13" fmla="*/ 11 h 29"/>
                    <a:gd name="T14" fmla="*/ 17 w 33"/>
                    <a:gd name="T15" fmla="*/ 13 h 29"/>
                    <a:gd name="T16" fmla="*/ 16 w 33"/>
                    <a:gd name="T17" fmla="*/ 15 h 29"/>
                    <a:gd name="T18" fmla="*/ 13 w 33"/>
                    <a:gd name="T19" fmla="*/ 15 h 29"/>
                    <a:gd name="T20" fmla="*/ 8 w 33"/>
                    <a:gd name="T21" fmla="*/ 10 h 29"/>
                    <a:gd name="T22" fmla="*/ 4 w 33"/>
                    <a:gd name="T23" fmla="*/ 4 h 29"/>
                    <a:gd name="T24" fmla="*/ 0 w 33"/>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9">
                      <a:moveTo>
                        <a:pt x="0" y="0"/>
                      </a:moveTo>
                      <a:lnTo>
                        <a:pt x="2" y="2"/>
                      </a:lnTo>
                      <a:lnTo>
                        <a:pt x="7" y="4"/>
                      </a:lnTo>
                      <a:lnTo>
                        <a:pt x="14" y="9"/>
                      </a:lnTo>
                      <a:lnTo>
                        <a:pt x="20" y="12"/>
                      </a:lnTo>
                      <a:lnTo>
                        <a:pt x="27" y="17"/>
                      </a:lnTo>
                      <a:lnTo>
                        <a:pt x="31" y="22"/>
                      </a:lnTo>
                      <a:lnTo>
                        <a:pt x="33" y="25"/>
                      </a:lnTo>
                      <a:lnTo>
                        <a:pt x="32" y="29"/>
                      </a:lnTo>
                      <a:lnTo>
                        <a:pt x="25" y="29"/>
                      </a:lnTo>
                      <a:lnTo>
                        <a:pt x="16" y="19"/>
                      </a:lnTo>
                      <a:lnTo>
                        <a:pt x="7"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68" name="Freeform 233">
                  <a:extLst>
                    <a:ext uri="{FF2B5EF4-FFF2-40B4-BE49-F238E27FC236}">
                      <a16:creationId xmlns:a16="http://schemas.microsoft.com/office/drawing/2014/main" id="{899E24DB-3BF9-408F-AB6C-8A2F322671E5}"/>
                    </a:ext>
                  </a:extLst>
                </p:cNvPr>
                <p:cNvSpPr>
                  <a:spLocks/>
                </p:cNvSpPr>
                <p:nvPr/>
              </p:nvSpPr>
              <p:spPr bwMode="auto">
                <a:xfrm>
                  <a:off x="71" y="696"/>
                  <a:ext cx="8" cy="18"/>
                </a:xfrm>
                <a:custGeom>
                  <a:avLst/>
                  <a:gdLst>
                    <a:gd name="T0" fmla="*/ 8 w 16"/>
                    <a:gd name="T1" fmla="*/ 0 h 35"/>
                    <a:gd name="T2" fmla="*/ 6 w 16"/>
                    <a:gd name="T3" fmla="*/ 3 h 35"/>
                    <a:gd name="T4" fmla="*/ 3 w 16"/>
                    <a:gd name="T5" fmla="*/ 9 h 35"/>
                    <a:gd name="T6" fmla="*/ 0 w 16"/>
                    <a:gd name="T7" fmla="*/ 14 h 35"/>
                    <a:gd name="T8" fmla="*/ 1 w 16"/>
                    <a:gd name="T9" fmla="*/ 18 h 35"/>
                    <a:gd name="T10" fmla="*/ 3 w 16"/>
                    <a:gd name="T11" fmla="*/ 17 h 35"/>
                    <a:gd name="T12" fmla="*/ 5 w 16"/>
                    <a:gd name="T13" fmla="*/ 12 h 35"/>
                    <a:gd name="T14" fmla="*/ 7 w 16"/>
                    <a:gd name="T15" fmla="*/ 5 h 35"/>
                    <a:gd name="T16" fmla="*/ 8 w 16"/>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35">
                      <a:moveTo>
                        <a:pt x="16" y="0"/>
                      </a:moveTo>
                      <a:lnTo>
                        <a:pt x="12" y="5"/>
                      </a:lnTo>
                      <a:lnTo>
                        <a:pt x="6" y="17"/>
                      </a:lnTo>
                      <a:lnTo>
                        <a:pt x="0" y="27"/>
                      </a:lnTo>
                      <a:lnTo>
                        <a:pt x="1" y="35"/>
                      </a:lnTo>
                      <a:lnTo>
                        <a:pt x="6" y="33"/>
                      </a:lnTo>
                      <a:lnTo>
                        <a:pt x="10" y="23"/>
                      </a:lnTo>
                      <a:lnTo>
                        <a:pt x="14" y="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69" name="Freeform 234">
                  <a:extLst>
                    <a:ext uri="{FF2B5EF4-FFF2-40B4-BE49-F238E27FC236}">
                      <a16:creationId xmlns:a16="http://schemas.microsoft.com/office/drawing/2014/main" id="{E43BA738-67C4-4492-9DBC-48431ABCAD84}"/>
                    </a:ext>
                  </a:extLst>
                </p:cNvPr>
                <p:cNvSpPr>
                  <a:spLocks/>
                </p:cNvSpPr>
                <p:nvPr/>
              </p:nvSpPr>
              <p:spPr bwMode="auto">
                <a:xfrm>
                  <a:off x="81" y="699"/>
                  <a:ext cx="5" cy="20"/>
                </a:xfrm>
                <a:custGeom>
                  <a:avLst/>
                  <a:gdLst>
                    <a:gd name="T0" fmla="*/ 0 w 11"/>
                    <a:gd name="T1" fmla="*/ 0 h 41"/>
                    <a:gd name="T2" fmla="*/ 0 w 11"/>
                    <a:gd name="T3" fmla="*/ 4 h 41"/>
                    <a:gd name="T4" fmla="*/ 0 w 11"/>
                    <a:gd name="T5" fmla="*/ 11 h 41"/>
                    <a:gd name="T6" fmla="*/ 1 w 11"/>
                    <a:gd name="T7" fmla="*/ 17 h 41"/>
                    <a:gd name="T8" fmla="*/ 3 w 11"/>
                    <a:gd name="T9" fmla="*/ 20 h 41"/>
                    <a:gd name="T10" fmla="*/ 5 w 11"/>
                    <a:gd name="T11" fmla="*/ 18 h 41"/>
                    <a:gd name="T12" fmla="*/ 4 w 11"/>
                    <a:gd name="T13" fmla="*/ 12 h 41"/>
                    <a:gd name="T14" fmla="*/ 2 w 11"/>
                    <a:gd name="T15" fmla="*/ 5 h 41"/>
                    <a:gd name="T16" fmla="*/ 0 w 11"/>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1">
                      <a:moveTo>
                        <a:pt x="0" y="0"/>
                      </a:moveTo>
                      <a:lnTo>
                        <a:pt x="1" y="9"/>
                      </a:lnTo>
                      <a:lnTo>
                        <a:pt x="1" y="22"/>
                      </a:lnTo>
                      <a:lnTo>
                        <a:pt x="3" y="35"/>
                      </a:lnTo>
                      <a:lnTo>
                        <a:pt x="7" y="41"/>
                      </a:lnTo>
                      <a:lnTo>
                        <a:pt x="11" y="36"/>
                      </a:lnTo>
                      <a:lnTo>
                        <a:pt x="8" y="24"/>
                      </a:lnTo>
                      <a:lnTo>
                        <a:pt x="4"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70" name="Freeform 235">
                  <a:extLst>
                    <a:ext uri="{FF2B5EF4-FFF2-40B4-BE49-F238E27FC236}">
                      <a16:creationId xmlns:a16="http://schemas.microsoft.com/office/drawing/2014/main" id="{7E8FA596-BFBF-4959-A8EF-42F969F63D72}"/>
                    </a:ext>
                  </a:extLst>
                </p:cNvPr>
                <p:cNvSpPr>
                  <a:spLocks/>
                </p:cNvSpPr>
                <p:nvPr/>
              </p:nvSpPr>
              <p:spPr bwMode="auto">
                <a:xfrm>
                  <a:off x="62" y="689"/>
                  <a:ext cx="15" cy="18"/>
                </a:xfrm>
                <a:custGeom>
                  <a:avLst/>
                  <a:gdLst>
                    <a:gd name="T0" fmla="*/ 15 w 30"/>
                    <a:gd name="T1" fmla="*/ 0 h 36"/>
                    <a:gd name="T2" fmla="*/ 12 w 30"/>
                    <a:gd name="T3" fmla="*/ 6 h 36"/>
                    <a:gd name="T4" fmla="*/ 8 w 30"/>
                    <a:gd name="T5" fmla="*/ 12 h 36"/>
                    <a:gd name="T6" fmla="*/ 3 w 30"/>
                    <a:gd name="T7" fmla="*/ 17 h 36"/>
                    <a:gd name="T8" fmla="*/ 0 w 30"/>
                    <a:gd name="T9" fmla="*/ 18 h 36"/>
                    <a:gd name="T10" fmla="*/ 0 w 30"/>
                    <a:gd name="T11" fmla="*/ 16 h 36"/>
                    <a:gd name="T12" fmla="*/ 2 w 30"/>
                    <a:gd name="T13" fmla="*/ 15 h 36"/>
                    <a:gd name="T14" fmla="*/ 3 w 30"/>
                    <a:gd name="T15" fmla="*/ 12 h 36"/>
                    <a:gd name="T16" fmla="*/ 6 w 30"/>
                    <a:gd name="T17" fmla="*/ 9 h 36"/>
                    <a:gd name="T18" fmla="*/ 9 w 30"/>
                    <a:gd name="T19" fmla="*/ 7 h 36"/>
                    <a:gd name="T20" fmla="*/ 12 w 30"/>
                    <a:gd name="T21" fmla="*/ 4 h 36"/>
                    <a:gd name="T22" fmla="*/ 14 w 30"/>
                    <a:gd name="T23" fmla="*/ 2 h 36"/>
                    <a:gd name="T24" fmla="*/ 15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36">
                      <a:moveTo>
                        <a:pt x="30" y="0"/>
                      </a:moveTo>
                      <a:lnTo>
                        <a:pt x="23" y="11"/>
                      </a:lnTo>
                      <a:lnTo>
                        <a:pt x="15" y="24"/>
                      </a:lnTo>
                      <a:lnTo>
                        <a:pt x="6" y="34"/>
                      </a:lnTo>
                      <a:lnTo>
                        <a:pt x="0" y="36"/>
                      </a:lnTo>
                      <a:lnTo>
                        <a:pt x="0" y="32"/>
                      </a:lnTo>
                      <a:lnTo>
                        <a:pt x="3" y="29"/>
                      </a:lnTo>
                      <a:lnTo>
                        <a:pt x="6" y="23"/>
                      </a:lnTo>
                      <a:lnTo>
                        <a:pt x="12" y="17"/>
                      </a:lnTo>
                      <a:lnTo>
                        <a:pt x="18" y="13"/>
                      </a:lnTo>
                      <a:lnTo>
                        <a:pt x="23" y="7"/>
                      </a:lnTo>
                      <a:lnTo>
                        <a:pt x="28" y="3"/>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71" name="Freeform 236">
                  <a:extLst>
                    <a:ext uri="{FF2B5EF4-FFF2-40B4-BE49-F238E27FC236}">
                      <a16:creationId xmlns:a16="http://schemas.microsoft.com/office/drawing/2014/main" id="{869E734E-F28F-421E-B733-877153AF5B5E}"/>
                    </a:ext>
                  </a:extLst>
                </p:cNvPr>
                <p:cNvSpPr>
                  <a:spLocks/>
                </p:cNvSpPr>
                <p:nvPr/>
              </p:nvSpPr>
              <p:spPr bwMode="auto">
                <a:xfrm>
                  <a:off x="63" y="592"/>
                  <a:ext cx="26" cy="5"/>
                </a:xfrm>
                <a:custGeom>
                  <a:avLst/>
                  <a:gdLst>
                    <a:gd name="T0" fmla="*/ 26 w 52"/>
                    <a:gd name="T1" fmla="*/ 5 h 10"/>
                    <a:gd name="T2" fmla="*/ 23 w 52"/>
                    <a:gd name="T3" fmla="*/ 5 h 10"/>
                    <a:gd name="T4" fmla="*/ 19 w 52"/>
                    <a:gd name="T5" fmla="*/ 5 h 10"/>
                    <a:gd name="T6" fmla="*/ 15 w 52"/>
                    <a:gd name="T7" fmla="*/ 5 h 10"/>
                    <a:gd name="T8" fmla="*/ 11 w 52"/>
                    <a:gd name="T9" fmla="*/ 5 h 10"/>
                    <a:gd name="T10" fmla="*/ 7 w 52"/>
                    <a:gd name="T11" fmla="*/ 5 h 10"/>
                    <a:gd name="T12" fmla="*/ 4 w 52"/>
                    <a:gd name="T13" fmla="*/ 5 h 10"/>
                    <a:gd name="T14" fmla="*/ 1 w 52"/>
                    <a:gd name="T15" fmla="*/ 4 h 10"/>
                    <a:gd name="T16" fmla="*/ 0 w 52"/>
                    <a:gd name="T17" fmla="*/ 2 h 10"/>
                    <a:gd name="T18" fmla="*/ 1 w 52"/>
                    <a:gd name="T19" fmla="*/ 1 h 10"/>
                    <a:gd name="T20" fmla="*/ 3 w 52"/>
                    <a:gd name="T21" fmla="*/ 0 h 10"/>
                    <a:gd name="T22" fmla="*/ 6 w 52"/>
                    <a:gd name="T23" fmla="*/ 0 h 10"/>
                    <a:gd name="T24" fmla="*/ 10 w 52"/>
                    <a:gd name="T25" fmla="*/ 1 h 10"/>
                    <a:gd name="T26" fmla="*/ 14 w 52"/>
                    <a:gd name="T27" fmla="*/ 3 h 10"/>
                    <a:gd name="T28" fmla="*/ 19 w 52"/>
                    <a:gd name="T29" fmla="*/ 4 h 10"/>
                    <a:gd name="T30" fmla="*/ 23 w 52"/>
                    <a:gd name="T31" fmla="*/ 4 h 10"/>
                    <a:gd name="T32" fmla="*/ 26 w 52"/>
                    <a:gd name="T33" fmla="*/ 5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0">
                      <a:moveTo>
                        <a:pt x="52" y="9"/>
                      </a:moveTo>
                      <a:lnTo>
                        <a:pt x="46" y="9"/>
                      </a:lnTo>
                      <a:lnTo>
                        <a:pt x="38" y="10"/>
                      </a:lnTo>
                      <a:lnTo>
                        <a:pt x="30" y="10"/>
                      </a:lnTo>
                      <a:lnTo>
                        <a:pt x="22" y="10"/>
                      </a:lnTo>
                      <a:lnTo>
                        <a:pt x="14" y="10"/>
                      </a:lnTo>
                      <a:lnTo>
                        <a:pt x="7" y="9"/>
                      </a:lnTo>
                      <a:lnTo>
                        <a:pt x="2" y="7"/>
                      </a:lnTo>
                      <a:lnTo>
                        <a:pt x="0" y="3"/>
                      </a:lnTo>
                      <a:lnTo>
                        <a:pt x="1" y="1"/>
                      </a:lnTo>
                      <a:lnTo>
                        <a:pt x="5" y="0"/>
                      </a:lnTo>
                      <a:lnTo>
                        <a:pt x="12" y="0"/>
                      </a:lnTo>
                      <a:lnTo>
                        <a:pt x="20" y="2"/>
                      </a:lnTo>
                      <a:lnTo>
                        <a:pt x="28" y="5"/>
                      </a:lnTo>
                      <a:lnTo>
                        <a:pt x="38" y="7"/>
                      </a:lnTo>
                      <a:lnTo>
                        <a:pt x="46" y="8"/>
                      </a:lnTo>
                      <a:lnTo>
                        <a:pt x="52"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72" name="Freeform 237">
                  <a:extLst>
                    <a:ext uri="{FF2B5EF4-FFF2-40B4-BE49-F238E27FC236}">
                      <a16:creationId xmlns:a16="http://schemas.microsoft.com/office/drawing/2014/main" id="{A79F6BA1-71B7-44B0-BEA2-CB18F7F1AEBE}"/>
                    </a:ext>
                  </a:extLst>
                </p:cNvPr>
                <p:cNvSpPr>
                  <a:spLocks/>
                </p:cNvSpPr>
                <p:nvPr/>
              </p:nvSpPr>
              <p:spPr bwMode="auto">
                <a:xfrm>
                  <a:off x="68" y="582"/>
                  <a:ext cx="25" cy="8"/>
                </a:xfrm>
                <a:custGeom>
                  <a:avLst/>
                  <a:gdLst>
                    <a:gd name="T0" fmla="*/ 25 w 49"/>
                    <a:gd name="T1" fmla="*/ 8 h 18"/>
                    <a:gd name="T2" fmla="*/ 23 w 49"/>
                    <a:gd name="T3" fmla="*/ 8 h 18"/>
                    <a:gd name="T4" fmla="*/ 19 w 49"/>
                    <a:gd name="T5" fmla="*/ 7 h 18"/>
                    <a:gd name="T6" fmla="*/ 15 w 49"/>
                    <a:gd name="T7" fmla="*/ 7 h 18"/>
                    <a:gd name="T8" fmla="*/ 11 w 49"/>
                    <a:gd name="T9" fmla="*/ 6 h 18"/>
                    <a:gd name="T10" fmla="*/ 7 w 49"/>
                    <a:gd name="T11" fmla="*/ 5 h 18"/>
                    <a:gd name="T12" fmla="*/ 4 w 49"/>
                    <a:gd name="T13" fmla="*/ 4 h 18"/>
                    <a:gd name="T14" fmla="*/ 1 w 49"/>
                    <a:gd name="T15" fmla="*/ 3 h 18"/>
                    <a:gd name="T16" fmla="*/ 0 w 49"/>
                    <a:gd name="T17" fmla="*/ 1 h 18"/>
                    <a:gd name="T18" fmla="*/ 1 w 49"/>
                    <a:gd name="T19" fmla="*/ 0 h 18"/>
                    <a:gd name="T20" fmla="*/ 4 w 49"/>
                    <a:gd name="T21" fmla="*/ 0 h 18"/>
                    <a:gd name="T22" fmla="*/ 7 w 49"/>
                    <a:gd name="T23" fmla="*/ 1 h 18"/>
                    <a:gd name="T24" fmla="*/ 11 w 49"/>
                    <a:gd name="T25" fmla="*/ 3 h 18"/>
                    <a:gd name="T26" fmla="*/ 16 w 49"/>
                    <a:gd name="T27" fmla="*/ 4 h 18"/>
                    <a:gd name="T28" fmla="*/ 20 w 49"/>
                    <a:gd name="T29" fmla="*/ 6 h 18"/>
                    <a:gd name="T30" fmla="*/ 23 w 49"/>
                    <a:gd name="T31" fmla="*/ 7 h 18"/>
                    <a:gd name="T32" fmla="*/ 25 w 49"/>
                    <a:gd name="T33" fmla="*/ 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18">
                      <a:moveTo>
                        <a:pt x="49" y="18"/>
                      </a:moveTo>
                      <a:lnTo>
                        <a:pt x="45" y="18"/>
                      </a:lnTo>
                      <a:lnTo>
                        <a:pt x="38" y="16"/>
                      </a:lnTo>
                      <a:lnTo>
                        <a:pt x="30" y="15"/>
                      </a:lnTo>
                      <a:lnTo>
                        <a:pt x="22" y="14"/>
                      </a:lnTo>
                      <a:lnTo>
                        <a:pt x="14" y="12"/>
                      </a:lnTo>
                      <a:lnTo>
                        <a:pt x="7" y="10"/>
                      </a:lnTo>
                      <a:lnTo>
                        <a:pt x="2" y="6"/>
                      </a:lnTo>
                      <a:lnTo>
                        <a:pt x="0" y="3"/>
                      </a:lnTo>
                      <a:lnTo>
                        <a:pt x="1" y="0"/>
                      </a:lnTo>
                      <a:lnTo>
                        <a:pt x="7" y="0"/>
                      </a:lnTo>
                      <a:lnTo>
                        <a:pt x="14" y="3"/>
                      </a:lnTo>
                      <a:lnTo>
                        <a:pt x="22" y="6"/>
                      </a:lnTo>
                      <a:lnTo>
                        <a:pt x="31" y="10"/>
                      </a:lnTo>
                      <a:lnTo>
                        <a:pt x="39" y="13"/>
                      </a:lnTo>
                      <a:lnTo>
                        <a:pt x="46" y="16"/>
                      </a:lnTo>
                      <a:lnTo>
                        <a:pt x="49"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73" name="Freeform 238">
                  <a:extLst>
                    <a:ext uri="{FF2B5EF4-FFF2-40B4-BE49-F238E27FC236}">
                      <a16:creationId xmlns:a16="http://schemas.microsoft.com/office/drawing/2014/main" id="{71555BCB-C128-4247-9B13-130EF1A410E4}"/>
                    </a:ext>
                  </a:extLst>
                </p:cNvPr>
                <p:cNvSpPr>
                  <a:spLocks/>
                </p:cNvSpPr>
                <p:nvPr/>
              </p:nvSpPr>
              <p:spPr bwMode="auto">
                <a:xfrm>
                  <a:off x="56" y="605"/>
                  <a:ext cx="25" cy="5"/>
                </a:xfrm>
                <a:custGeom>
                  <a:avLst/>
                  <a:gdLst>
                    <a:gd name="T0" fmla="*/ 25 w 48"/>
                    <a:gd name="T1" fmla="*/ 2 h 11"/>
                    <a:gd name="T2" fmla="*/ 24 w 48"/>
                    <a:gd name="T3" fmla="*/ 3 h 11"/>
                    <a:gd name="T4" fmla="*/ 21 w 48"/>
                    <a:gd name="T5" fmla="*/ 4 h 11"/>
                    <a:gd name="T6" fmla="*/ 18 w 48"/>
                    <a:gd name="T7" fmla="*/ 5 h 11"/>
                    <a:gd name="T8" fmla="*/ 14 w 48"/>
                    <a:gd name="T9" fmla="*/ 5 h 11"/>
                    <a:gd name="T10" fmla="*/ 9 w 48"/>
                    <a:gd name="T11" fmla="*/ 5 h 11"/>
                    <a:gd name="T12" fmla="*/ 5 w 48"/>
                    <a:gd name="T13" fmla="*/ 5 h 11"/>
                    <a:gd name="T14" fmla="*/ 2 w 48"/>
                    <a:gd name="T15" fmla="*/ 4 h 11"/>
                    <a:gd name="T16" fmla="*/ 0 w 48"/>
                    <a:gd name="T17" fmla="*/ 2 h 11"/>
                    <a:gd name="T18" fmla="*/ 0 w 48"/>
                    <a:gd name="T19" fmla="*/ 1 h 11"/>
                    <a:gd name="T20" fmla="*/ 2 w 48"/>
                    <a:gd name="T21" fmla="*/ 0 h 11"/>
                    <a:gd name="T22" fmla="*/ 5 w 48"/>
                    <a:gd name="T23" fmla="*/ 0 h 11"/>
                    <a:gd name="T24" fmla="*/ 9 w 48"/>
                    <a:gd name="T25" fmla="*/ 1 h 11"/>
                    <a:gd name="T26" fmla="*/ 14 w 48"/>
                    <a:gd name="T27" fmla="*/ 1 h 11"/>
                    <a:gd name="T28" fmla="*/ 18 w 48"/>
                    <a:gd name="T29" fmla="*/ 2 h 11"/>
                    <a:gd name="T30" fmla="*/ 22 w 48"/>
                    <a:gd name="T31" fmla="*/ 2 h 11"/>
                    <a:gd name="T32" fmla="*/ 25 w 48"/>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1">
                      <a:moveTo>
                        <a:pt x="48" y="5"/>
                      </a:moveTo>
                      <a:lnTo>
                        <a:pt x="46" y="7"/>
                      </a:lnTo>
                      <a:lnTo>
                        <a:pt x="41" y="8"/>
                      </a:lnTo>
                      <a:lnTo>
                        <a:pt x="34" y="11"/>
                      </a:lnTo>
                      <a:lnTo>
                        <a:pt x="26" y="11"/>
                      </a:lnTo>
                      <a:lnTo>
                        <a:pt x="17" y="11"/>
                      </a:lnTo>
                      <a:lnTo>
                        <a:pt x="10" y="10"/>
                      </a:lnTo>
                      <a:lnTo>
                        <a:pt x="3" y="8"/>
                      </a:lnTo>
                      <a:lnTo>
                        <a:pt x="0" y="5"/>
                      </a:lnTo>
                      <a:lnTo>
                        <a:pt x="0" y="2"/>
                      </a:lnTo>
                      <a:lnTo>
                        <a:pt x="3" y="0"/>
                      </a:lnTo>
                      <a:lnTo>
                        <a:pt x="10" y="0"/>
                      </a:lnTo>
                      <a:lnTo>
                        <a:pt x="17" y="2"/>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74" name="Freeform 239">
                  <a:extLst>
                    <a:ext uri="{FF2B5EF4-FFF2-40B4-BE49-F238E27FC236}">
                      <a16:creationId xmlns:a16="http://schemas.microsoft.com/office/drawing/2014/main" id="{333D098A-2AF3-4498-8C81-7259CC83D015}"/>
                    </a:ext>
                  </a:extLst>
                </p:cNvPr>
                <p:cNvSpPr>
                  <a:spLocks/>
                </p:cNvSpPr>
                <p:nvPr/>
              </p:nvSpPr>
              <p:spPr bwMode="auto">
                <a:xfrm>
                  <a:off x="50" y="617"/>
                  <a:ext cx="28" cy="8"/>
                </a:xfrm>
                <a:custGeom>
                  <a:avLst/>
                  <a:gdLst>
                    <a:gd name="T0" fmla="*/ 28 w 56"/>
                    <a:gd name="T1" fmla="*/ 0 h 16"/>
                    <a:gd name="T2" fmla="*/ 26 w 56"/>
                    <a:gd name="T3" fmla="*/ 2 h 16"/>
                    <a:gd name="T4" fmla="*/ 22 w 56"/>
                    <a:gd name="T5" fmla="*/ 4 h 16"/>
                    <a:gd name="T6" fmla="*/ 17 w 56"/>
                    <a:gd name="T7" fmla="*/ 5 h 16"/>
                    <a:gd name="T8" fmla="*/ 13 w 56"/>
                    <a:gd name="T9" fmla="*/ 7 h 16"/>
                    <a:gd name="T10" fmla="*/ 8 w 56"/>
                    <a:gd name="T11" fmla="*/ 8 h 16"/>
                    <a:gd name="T12" fmla="*/ 4 w 56"/>
                    <a:gd name="T13" fmla="*/ 8 h 16"/>
                    <a:gd name="T14" fmla="*/ 2 w 56"/>
                    <a:gd name="T15" fmla="*/ 8 h 16"/>
                    <a:gd name="T16" fmla="*/ 0 w 56"/>
                    <a:gd name="T17" fmla="*/ 6 h 16"/>
                    <a:gd name="T18" fmla="*/ 1 w 56"/>
                    <a:gd name="T19" fmla="*/ 5 h 16"/>
                    <a:gd name="T20" fmla="*/ 4 w 56"/>
                    <a:gd name="T21" fmla="*/ 4 h 16"/>
                    <a:gd name="T22" fmla="*/ 7 w 56"/>
                    <a:gd name="T23" fmla="*/ 2 h 16"/>
                    <a:gd name="T24" fmla="*/ 12 w 56"/>
                    <a:gd name="T25" fmla="*/ 2 h 16"/>
                    <a:gd name="T26" fmla="*/ 17 w 56"/>
                    <a:gd name="T27" fmla="*/ 2 h 16"/>
                    <a:gd name="T28" fmla="*/ 22 w 56"/>
                    <a:gd name="T29" fmla="*/ 1 h 16"/>
                    <a:gd name="T30" fmla="*/ 26 w 56"/>
                    <a:gd name="T31" fmla="*/ 1 h 16"/>
                    <a:gd name="T32" fmla="*/ 28 w 56"/>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6">
                      <a:moveTo>
                        <a:pt x="56" y="0"/>
                      </a:moveTo>
                      <a:lnTo>
                        <a:pt x="51" y="3"/>
                      </a:lnTo>
                      <a:lnTo>
                        <a:pt x="43" y="7"/>
                      </a:lnTo>
                      <a:lnTo>
                        <a:pt x="33" y="10"/>
                      </a:lnTo>
                      <a:lnTo>
                        <a:pt x="25" y="13"/>
                      </a:lnTo>
                      <a:lnTo>
                        <a:pt x="16" y="16"/>
                      </a:lnTo>
                      <a:lnTo>
                        <a:pt x="8" y="16"/>
                      </a:lnTo>
                      <a:lnTo>
                        <a:pt x="3" y="16"/>
                      </a:lnTo>
                      <a:lnTo>
                        <a:pt x="0" y="12"/>
                      </a:lnTo>
                      <a:lnTo>
                        <a:pt x="1" y="9"/>
                      </a:lnTo>
                      <a:lnTo>
                        <a:pt x="7" y="7"/>
                      </a:lnTo>
                      <a:lnTo>
                        <a:pt x="14" y="4"/>
                      </a:lnTo>
                      <a:lnTo>
                        <a:pt x="23" y="3"/>
                      </a:lnTo>
                      <a:lnTo>
                        <a:pt x="33" y="3"/>
                      </a:lnTo>
                      <a:lnTo>
                        <a:pt x="43" y="2"/>
                      </a:lnTo>
                      <a:lnTo>
                        <a:pt x="51" y="1"/>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75" name="Freeform 240">
                  <a:extLst>
                    <a:ext uri="{FF2B5EF4-FFF2-40B4-BE49-F238E27FC236}">
                      <a16:creationId xmlns:a16="http://schemas.microsoft.com/office/drawing/2014/main" id="{6ECB06A2-C357-4F7C-ADD2-EF1D2169EA6A}"/>
                    </a:ext>
                  </a:extLst>
                </p:cNvPr>
                <p:cNvSpPr>
                  <a:spLocks/>
                </p:cNvSpPr>
                <p:nvPr/>
              </p:nvSpPr>
              <p:spPr bwMode="auto">
                <a:xfrm>
                  <a:off x="43" y="629"/>
                  <a:ext cx="30" cy="10"/>
                </a:xfrm>
                <a:custGeom>
                  <a:avLst/>
                  <a:gdLst>
                    <a:gd name="T0" fmla="*/ 30 w 61"/>
                    <a:gd name="T1" fmla="*/ 0 h 20"/>
                    <a:gd name="T2" fmla="*/ 28 w 61"/>
                    <a:gd name="T3" fmla="*/ 1 h 20"/>
                    <a:gd name="T4" fmla="*/ 23 w 61"/>
                    <a:gd name="T5" fmla="*/ 4 h 20"/>
                    <a:gd name="T6" fmla="*/ 18 w 61"/>
                    <a:gd name="T7" fmla="*/ 5 h 20"/>
                    <a:gd name="T8" fmla="*/ 13 w 61"/>
                    <a:gd name="T9" fmla="*/ 8 h 20"/>
                    <a:gd name="T10" fmla="*/ 8 w 61"/>
                    <a:gd name="T11" fmla="*/ 9 h 20"/>
                    <a:gd name="T12" fmla="*/ 4 w 61"/>
                    <a:gd name="T13" fmla="*/ 10 h 20"/>
                    <a:gd name="T14" fmla="*/ 1 w 61"/>
                    <a:gd name="T15" fmla="*/ 9 h 20"/>
                    <a:gd name="T16" fmla="*/ 0 w 61"/>
                    <a:gd name="T17" fmla="*/ 8 h 20"/>
                    <a:gd name="T18" fmla="*/ 1 w 61"/>
                    <a:gd name="T19" fmla="*/ 6 h 20"/>
                    <a:gd name="T20" fmla="*/ 4 w 61"/>
                    <a:gd name="T21" fmla="*/ 5 h 20"/>
                    <a:gd name="T22" fmla="*/ 9 w 61"/>
                    <a:gd name="T23" fmla="*/ 4 h 20"/>
                    <a:gd name="T24" fmla="*/ 14 w 61"/>
                    <a:gd name="T25" fmla="*/ 3 h 20"/>
                    <a:gd name="T26" fmla="*/ 19 w 61"/>
                    <a:gd name="T27" fmla="*/ 2 h 20"/>
                    <a:gd name="T28" fmla="*/ 24 w 61"/>
                    <a:gd name="T29" fmla="*/ 1 h 20"/>
                    <a:gd name="T30" fmla="*/ 28 w 61"/>
                    <a:gd name="T31" fmla="*/ 1 h 20"/>
                    <a:gd name="T32" fmla="*/ 30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0"/>
                      </a:moveTo>
                      <a:lnTo>
                        <a:pt x="56" y="2"/>
                      </a:lnTo>
                      <a:lnTo>
                        <a:pt x="47" y="7"/>
                      </a:lnTo>
                      <a:lnTo>
                        <a:pt x="37" y="10"/>
                      </a:lnTo>
                      <a:lnTo>
                        <a:pt x="27" y="15"/>
                      </a:lnTo>
                      <a:lnTo>
                        <a:pt x="16" y="17"/>
                      </a:lnTo>
                      <a:lnTo>
                        <a:pt x="8" y="20"/>
                      </a:lnTo>
                      <a:lnTo>
                        <a:pt x="3" y="18"/>
                      </a:lnTo>
                      <a:lnTo>
                        <a:pt x="0" y="16"/>
                      </a:lnTo>
                      <a:lnTo>
                        <a:pt x="3" y="12"/>
                      </a:lnTo>
                      <a:lnTo>
                        <a:pt x="9" y="9"/>
                      </a:lnTo>
                      <a:lnTo>
                        <a:pt x="19" y="7"/>
                      </a:lnTo>
                      <a:lnTo>
                        <a:pt x="29" y="5"/>
                      </a:lnTo>
                      <a:lnTo>
                        <a:pt x="39" y="3"/>
                      </a:lnTo>
                      <a:lnTo>
                        <a:pt x="49" y="2"/>
                      </a:lnTo>
                      <a:lnTo>
                        <a:pt x="57" y="1"/>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76" name="Freeform 241">
                  <a:extLst>
                    <a:ext uri="{FF2B5EF4-FFF2-40B4-BE49-F238E27FC236}">
                      <a16:creationId xmlns:a16="http://schemas.microsoft.com/office/drawing/2014/main" id="{5581E6FD-686E-4F20-9652-057B5DF17843}"/>
                    </a:ext>
                  </a:extLst>
                </p:cNvPr>
                <p:cNvSpPr>
                  <a:spLocks/>
                </p:cNvSpPr>
                <p:nvPr/>
              </p:nvSpPr>
              <p:spPr bwMode="auto">
                <a:xfrm>
                  <a:off x="40" y="653"/>
                  <a:ext cx="33" cy="17"/>
                </a:xfrm>
                <a:custGeom>
                  <a:avLst/>
                  <a:gdLst>
                    <a:gd name="T0" fmla="*/ 33 w 65"/>
                    <a:gd name="T1" fmla="*/ 0 h 35"/>
                    <a:gd name="T2" fmla="*/ 30 w 65"/>
                    <a:gd name="T3" fmla="*/ 3 h 35"/>
                    <a:gd name="T4" fmla="*/ 25 w 65"/>
                    <a:gd name="T5" fmla="*/ 6 h 35"/>
                    <a:gd name="T6" fmla="*/ 21 w 65"/>
                    <a:gd name="T7" fmla="*/ 9 h 35"/>
                    <a:gd name="T8" fmla="*/ 15 w 65"/>
                    <a:gd name="T9" fmla="*/ 12 h 35"/>
                    <a:gd name="T10" fmla="*/ 10 w 65"/>
                    <a:gd name="T11" fmla="*/ 15 h 35"/>
                    <a:gd name="T12" fmla="*/ 5 w 65"/>
                    <a:gd name="T13" fmla="*/ 17 h 35"/>
                    <a:gd name="T14" fmla="*/ 2 w 65"/>
                    <a:gd name="T15" fmla="*/ 17 h 35"/>
                    <a:gd name="T16" fmla="*/ 0 w 65"/>
                    <a:gd name="T17" fmla="*/ 16 h 35"/>
                    <a:gd name="T18" fmla="*/ 1 w 65"/>
                    <a:gd name="T19" fmla="*/ 14 h 35"/>
                    <a:gd name="T20" fmla="*/ 4 w 65"/>
                    <a:gd name="T21" fmla="*/ 12 h 35"/>
                    <a:gd name="T22" fmla="*/ 9 w 65"/>
                    <a:gd name="T23" fmla="*/ 10 h 35"/>
                    <a:gd name="T24" fmla="*/ 14 w 65"/>
                    <a:gd name="T25" fmla="*/ 8 h 35"/>
                    <a:gd name="T26" fmla="*/ 21 w 65"/>
                    <a:gd name="T27" fmla="*/ 6 h 35"/>
                    <a:gd name="T28" fmla="*/ 26 w 65"/>
                    <a:gd name="T29" fmla="*/ 4 h 35"/>
                    <a:gd name="T30" fmla="*/ 31 w 65"/>
                    <a:gd name="T31" fmla="*/ 2 h 35"/>
                    <a:gd name="T32" fmla="*/ 33 w 65"/>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35">
                      <a:moveTo>
                        <a:pt x="65" y="0"/>
                      </a:moveTo>
                      <a:lnTo>
                        <a:pt x="60" y="6"/>
                      </a:lnTo>
                      <a:lnTo>
                        <a:pt x="50" y="13"/>
                      </a:lnTo>
                      <a:lnTo>
                        <a:pt x="41" y="19"/>
                      </a:lnTo>
                      <a:lnTo>
                        <a:pt x="30" y="24"/>
                      </a:lnTo>
                      <a:lnTo>
                        <a:pt x="19" y="30"/>
                      </a:lnTo>
                      <a:lnTo>
                        <a:pt x="10" y="34"/>
                      </a:lnTo>
                      <a:lnTo>
                        <a:pt x="3" y="35"/>
                      </a:lnTo>
                      <a:lnTo>
                        <a:pt x="0" y="32"/>
                      </a:lnTo>
                      <a:lnTo>
                        <a:pt x="1" y="29"/>
                      </a:lnTo>
                      <a:lnTo>
                        <a:pt x="8" y="25"/>
                      </a:lnTo>
                      <a:lnTo>
                        <a:pt x="17" y="21"/>
                      </a:lnTo>
                      <a:lnTo>
                        <a:pt x="28" y="16"/>
                      </a:lnTo>
                      <a:lnTo>
                        <a:pt x="41" y="13"/>
                      </a:lnTo>
                      <a:lnTo>
                        <a:pt x="51" y="8"/>
                      </a:lnTo>
                      <a:lnTo>
                        <a:pt x="61" y="4"/>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77" name="Freeform 242">
                  <a:extLst>
                    <a:ext uri="{FF2B5EF4-FFF2-40B4-BE49-F238E27FC236}">
                      <a16:creationId xmlns:a16="http://schemas.microsoft.com/office/drawing/2014/main" id="{2BD8C5AC-8BFB-42AC-926F-5E9966266605}"/>
                    </a:ext>
                  </a:extLst>
                </p:cNvPr>
                <p:cNvSpPr>
                  <a:spLocks/>
                </p:cNvSpPr>
                <p:nvPr/>
              </p:nvSpPr>
              <p:spPr bwMode="auto">
                <a:xfrm>
                  <a:off x="45" y="679"/>
                  <a:ext cx="31" cy="20"/>
                </a:xfrm>
                <a:custGeom>
                  <a:avLst/>
                  <a:gdLst>
                    <a:gd name="T0" fmla="*/ 31 w 61"/>
                    <a:gd name="T1" fmla="*/ 0 h 39"/>
                    <a:gd name="T2" fmla="*/ 28 w 61"/>
                    <a:gd name="T3" fmla="*/ 3 h 39"/>
                    <a:gd name="T4" fmla="*/ 24 w 61"/>
                    <a:gd name="T5" fmla="*/ 6 h 39"/>
                    <a:gd name="T6" fmla="*/ 20 w 61"/>
                    <a:gd name="T7" fmla="*/ 10 h 39"/>
                    <a:gd name="T8" fmla="*/ 15 w 61"/>
                    <a:gd name="T9" fmla="*/ 13 h 39"/>
                    <a:gd name="T10" fmla="*/ 9 w 61"/>
                    <a:gd name="T11" fmla="*/ 16 h 39"/>
                    <a:gd name="T12" fmla="*/ 5 w 61"/>
                    <a:gd name="T13" fmla="*/ 19 h 39"/>
                    <a:gd name="T14" fmla="*/ 2 w 61"/>
                    <a:gd name="T15" fmla="*/ 20 h 39"/>
                    <a:gd name="T16" fmla="*/ 0 w 61"/>
                    <a:gd name="T17" fmla="*/ 19 h 39"/>
                    <a:gd name="T18" fmla="*/ 1 w 61"/>
                    <a:gd name="T19" fmla="*/ 16 h 39"/>
                    <a:gd name="T20" fmla="*/ 4 w 61"/>
                    <a:gd name="T21" fmla="*/ 14 h 39"/>
                    <a:gd name="T22" fmla="*/ 8 w 61"/>
                    <a:gd name="T23" fmla="*/ 11 h 39"/>
                    <a:gd name="T24" fmla="*/ 14 w 61"/>
                    <a:gd name="T25" fmla="*/ 8 h 39"/>
                    <a:gd name="T26" fmla="*/ 19 w 61"/>
                    <a:gd name="T27" fmla="*/ 6 h 39"/>
                    <a:gd name="T28" fmla="*/ 24 w 61"/>
                    <a:gd name="T29" fmla="*/ 4 h 39"/>
                    <a:gd name="T30" fmla="*/ 28 w 61"/>
                    <a:gd name="T31" fmla="*/ 1 h 39"/>
                    <a:gd name="T32" fmla="*/ 31 w 61"/>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39">
                      <a:moveTo>
                        <a:pt x="61" y="0"/>
                      </a:moveTo>
                      <a:lnTo>
                        <a:pt x="56" y="5"/>
                      </a:lnTo>
                      <a:lnTo>
                        <a:pt x="48" y="12"/>
                      </a:lnTo>
                      <a:lnTo>
                        <a:pt x="39" y="19"/>
                      </a:lnTo>
                      <a:lnTo>
                        <a:pt x="29" y="25"/>
                      </a:lnTo>
                      <a:lnTo>
                        <a:pt x="18" y="32"/>
                      </a:lnTo>
                      <a:lnTo>
                        <a:pt x="10" y="37"/>
                      </a:lnTo>
                      <a:lnTo>
                        <a:pt x="3" y="39"/>
                      </a:lnTo>
                      <a:lnTo>
                        <a:pt x="0" y="37"/>
                      </a:lnTo>
                      <a:lnTo>
                        <a:pt x="1" y="32"/>
                      </a:lnTo>
                      <a:lnTo>
                        <a:pt x="7" y="28"/>
                      </a:lnTo>
                      <a:lnTo>
                        <a:pt x="16" y="22"/>
                      </a:lnTo>
                      <a:lnTo>
                        <a:pt x="28" y="16"/>
                      </a:lnTo>
                      <a:lnTo>
                        <a:pt x="38" y="12"/>
                      </a:lnTo>
                      <a:lnTo>
                        <a:pt x="48" y="7"/>
                      </a:lnTo>
                      <a:lnTo>
                        <a:pt x="56"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78" name="Freeform 243">
                  <a:extLst>
                    <a:ext uri="{FF2B5EF4-FFF2-40B4-BE49-F238E27FC236}">
                      <a16:creationId xmlns:a16="http://schemas.microsoft.com/office/drawing/2014/main" id="{8BDE6427-C713-4EF7-AFB2-19D60B7164BC}"/>
                    </a:ext>
                  </a:extLst>
                </p:cNvPr>
                <p:cNvSpPr>
                  <a:spLocks/>
                </p:cNvSpPr>
                <p:nvPr/>
              </p:nvSpPr>
              <p:spPr bwMode="auto">
                <a:xfrm>
                  <a:off x="44" y="641"/>
                  <a:ext cx="28" cy="17"/>
                </a:xfrm>
                <a:custGeom>
                  <a:avLst/>
                  <a:gdLst>
                    <a:gd name="T0" fmla="*/ 28 w 55"/>
                    <a:gd name="T1" fmla="*/ 0 h 33"/>
                    <a:gd name="T2" fmla="*/ 25 w 55"/>
                    <a:gd name="T3" fmla="*/ 3 h 33"/>
                    <a:gd name="T4" fmla="*/ 21 w 55"/>
                    <a:gd name="T5" fmla="*/ 5 h 33"/>
                    <a:gd name="T6" fmla="*/ 17 w 55"/>
                    <a:gd name="T7" fmla="*/ 8 h 33"/>
                    <a:gd name="T8" fmla="*/ 12 w 55"/>
                    <a:gd name="T9" fmla="*/ 12 h 33"/>
                    <a:gd name="T10" fmla="*/ 8 w 55"/>
                    <a:gd name="T11" fmla="*/ 15 h 33"/>
                    <a:gd name="T12" fmla="*/ 4 w 55"/>
                    <a:gd name="T13" fmla="*/ 16 h 33"/>
                    <a:gd name="T14" fmla="*/ 1 w 55"/>
                    <a:gd name="T15" fmla="*/ 17 h 33"/>
                    <a:gd name="T16" fmla="*/ 0 w 55"/>
                    <a:gd name="T17" fmla="*/ 16 h 33"/>
                    <a:gd name="T18" fmla="*/ 1 w 55"/>
                    <a:gd name="T19" fmla="*/ 14 h 33"/>
                    <a:gd name="T20" fmla="*/ 4 w 55"/>
                    <a:gd name="T21" fmla="*/ 11 h 33"/>
                    <a:gd name="T22" fmla="*/ 8 w 55"/>
                    <a:gd name="T23" fmla="*/ 9 h 33"/>
                    <a:gd name="T24" fmla="*/ 13 w 55"/>
                    <a:gd name="T25" fmla="*/ 7 h 33"/>
                    <a:gd name="T26" fmla="*/ 17 w 55"/>
                    <a:gd name="T27" fmla="*/ 4 h 33"/>
                    <a:gd name="T28" fmla="*/ 22 w 55"/>
                    <a:gd name="T29" fmla="*/ 3 h 33"/>
                    <a:gd name="T30" fmla="*/ 25 w 55"/>
                    <a:gd name="T31" fmla="*/ 1 h 33"/>
                    <a:gd name="T32" fmla="*/ 28 w 55"/>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33">
                      <a:moveTo>
                        <a:pt x="55" y="0"/>
                      </a:moveTo>
                      <a:lnTo>
                        <a:pt x="50" y="5"/>
                      </a:lnTo>
                      <a:lnTo>
                        <a:pt x="42" y="10"/>
                      </a:lnTo>
                      <a:lnTo>
                        <a:pt x="34" y="16"/>
                      </a:lnTo>
                      <a:lnTo>
                        <a:pt x="24" y="23"/>
                      </a:lnTo>
                      <a:lnTo>
                        <a:pt x="16" y="29"/>
                      </a:lnTo>
                      <a:lnTo>
                        <a:pt x="8" y="32"/>
                      </a:lnTo>
                      <a:lnTo>
                        <a:pt x="2" y="33"/>
                      </a:lnTo>
                      <a:lnTo>
                        <a:pt x="0" y="31"/>
                      </a:lnTo>
                      <a:lnTo>
                        <a:pt x="2" y="27"/>
                      </a:lnTo>
                      <a:lnTo>
                        <a:pt x="7" y="22"/>
                      </a:lnTo>
                      <a:lnTo>
                        <a:pt x="15" y="17"/>
                      </a:lnTo>
                      <a:lnTo>
                        <a:pt x="25" y="13"/>
                      </a:lnTo>
                      <a:lnTo>
                        <a:pt x="34" y="8"/>
                      </a:lnTo>
                      <a:lnTo>
                        <a:pt x="43" y="5"/>
                      </a:lnTo>
                      <a:lnTo>
                        <a:pt x="50" y="2"/>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79" name="Freeform 244">
                  <a:extLst>
                    <a:ext uri="{FF2B5EF4-FFF2-40B4-BE49-F238E27FC236}">
                      <a16:creationId xmlns:a16="http://schemas.microsoft.com/office/drawing/2014/main" id="{099325BA-F9A6-4FAF-B963-627A653F7582}"/>
                    </a:ext>
                  </a:extLst>
                </p:cNvPr>
                <p:cNvSpPr>
                  <a:spLocks/>
                </p:cNvSpPr>
                <p:nvPr/>
              </p:nvSpPr>
              <p:spPr bwMode="auto">
                <a:xfrm>
                  <a:off x="70" y="642"/>
                  <a:ext cx="40" cy="26"/>
                </a:xfrm>
                <a:custGeom>
                  <a:avLst/>
                  <a:gdLst>
                    <a:gd name="T0" fmla="*/ 40 w 81"/>
                    <a:gd name="T1" fmla="*/ 25 h 51"/>
                    <a:gd name="T2" fmla="*/ 38 w 81"/>
                    <a:gd name="T3" fmla="*/ 26 h 51"/>
                    <a:gd name="T4" fmla="*/ 33 w 81"/>
                    <a:gd name="T5" fmla="*/ 25 h 51"/>
                    <a:gd name="T6" fmla="*/ 28 w 81"/>
                    <a:gd name="T7" fmla="*/ 22 h 51"/>
                    <a:gd name="T8" fmla="*/ 21 w 81"/>
                    <a:gd name="T9" fmla="*/ 18 h 51"/>
                    <a:gd name="T10" fmla="*/ 14 w 81"/>
                    <a:gd name="T11" fmla="*/ 14 h 51"/>
                    <a:gd name="T12" fmla="*/ 7 w 81"/>
                    <a:gd name="T13" fmla="*/ 10 h 51"/>
                    <a:gd name="T14" fmla="*/ 3 w 81"/>
                    <a:gd name="T15" fmla="*/ 5 h 51"/>
                    <a:gd name="T16" fmla="*/ 0 w 81"/>
                    <a:gd name="T17" fmla="*/ 0 h 51"/>
                    <a:gd name="T18" fmla="*/ 3 w 81"/>
                    <a:gd name="T19" fmla="*/ 2 h 51"/>
                    <a:gd name="T20" fmla="*/ 9 w 81"/>
                    <a:gd name="T21" fmla="*/ 5 h 51"/>
                    <a:gd name="T22" fmla="*/ 15 w 81"/>
                    <a:gd name="T23" fmla="*/ 8 h 51"/>
                    <a:gd name="T24" fmla="*/ 22 w 81"/>
                    <a:gd name="T25" fmla="*/ 13 h 51"/>
                    <a:gd name="T26" fmla="*/ 29 w 81"/>
                    <a:gd name="T27" fmla="*/ 17 h 51"/>
                    <a:gd name="T28" fmla="*/ 35 w 81"/>
                    <a:gd name="T29" fmla="*/ 21 h 51"/>
                    <a:gd name="T30" fmla="*/ 39 w 81"/>
                    <a:gd name="T31" fmla="*/ 23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6" y="43"/>
                      </a:lnTo>
                      <a:lnTo>
                        <a:pt x="42" y="36"/>
                      </a:lnTo>
                      <a:lnTo>
                        <a:pt x="28" y="28"/>
                      </a:lnTo>
                      <a:lnTo>
                        <a:pt x="15" y="19"/>
                      </a:lnTo>
                      <a:lnTo>
                        <a:pt x="6" y="10"/>
                      </a:lnTo>
                      <a:lnTo>
                        <a:pt x="0" y="0"/>
                      </a:lnTo>
                      <a:lnTo>
                        <a:pt x="6" y="4"/>
                      </a:lnTo>
                      <a:lnTo>
                        <a:pt x="18" y="10"/>
                      </a:lnTo>
                      <a:lnTo>
                        <a:pt x="30" y="16"/>
                      </a:lnTo>
                      <a:lnTo>
                        <a:pt x="45" y="25"/>
                      </a:lnTo>
                      <a:lnTo>
                        <a:pt x="59" y="34"/>
                      </a:lnTo>
                      <a:lnTo>
                        <a:pt x="71" y="41"/>
                      </a:lnTo>
                      <a:lnTo>
                        <a:pt x="79" y="46"/>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80" name="Freeform 245">
                  <a:extLst>
                    <a:ext uri="{FF2B5EF4-FFF2-40B4-BE49-F238E27FC236}">
                      <a16:creationId xmlns:a16="http://schemas.microsoft.com/office/drawing/2014/main" id="{3EDE5921-C0FB-4C39-BCAC-AFFAD8BFEDF6}"/>
                    </a:ext>
                  </a:extLst>
                </p:cNvPr>
                <p:cNvSpPr>
                  <a:spLocks/>
                </p:cNvSpPr>
                <p:nvPr/>
              </p:nvSpPr>
              <p:spPr bwMode="auto">
                <a:xfrm>
                  <a:off x="71" y="663"/>
                  <a:ext cx="32" cy="22"/>
                </a:xfrm>
                <a:custGeom>
                  <a:avLst/>
                  <a:gdLst>
                    <a:gd name="T0" fmla="*/ 32 w 63"/>
                    <a:gd name="T1" fmla="*/ 22 h 44"/>
                    <a:gd name="T2" fmla="*/ 30 w 63"/>
                    <a:gd name="T3" fmla="*/ 22 h 44"/>
                    <a:gd name="T4" fmla="*/ 27 w 63"/>
                    <a:gd name="T5" fmla="*/ 22 h 44"/>
                    <a:gd name="T6" fmla="*/ 23 w 63"/>
                    <a:gd name="T7" fmla="*/ 20 h 44"/>
                    <a:gd name="T8" fmla="*/ 17 w 63"/>
                    <a:gd name="T9" fmla="*/ 17 h 44"/>
                    <a:gd name="T10" fmla="*/ 12 w 63"/>
                    <a:gd name="T11" fmla="*/ 13 h 44"/>
                    <a:gd name="T12" fmla="*/ 7 w 63"/>
                    <a:gd name="T13" fmla="*/ 9 h 44"/>
                    <a:gd name="T14" fmla="*/ 3 w 63"/>
                    <a:gd name="T15" fmla="*/ 5 h 44"/>
                    <a:gd name="T16" fmla="*/ 0 w 63"/>
                    <a:gd name="T17" fmla="*/ 0 h 44"/>
                    <a:gd name="T18" fmla="*/ 4 w 63"/>
                    <a:gd name="T19" fmla="*/ 3 h 44"/>
                    <a:gd name="T20" fmla="*/ 8 w 63"/>
                    <a:gd name="T21" fmla="*/ 6 h 44"/>
                    <a:gd name="T22" fmla="*/ 14 w 63"/>
                    <a:gd name="T23" fmla="*/ 9 h 44"/>
                    <a:gd name="T24" fmla="*/ 19 w 63"/>
                    <a:gd name="T25" fmla="*/ 13 h 44"/>
                    <a:gd name="T26" fmla="*/ 24 w 63"/>
                    <a:gd name="T27" fmla="*/ 16 h 44"/>
                    <a:gd name="T28" fmla="*/ 28 w 63"/>
                    <a:gd name="T29" fmla="*/ 19 h 44"/>
                    <a:gd name="T30" fmla="*/ 31 w 63"/>
                    <a:gd name="T31" fmla="*/ 21 h 44"/>
                    <a:gd name="T32" fmla="*/ 32 w 6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44">
                      <a:moveTo>
                        <a:pt x="63" y="44"/>
                      </a:moveTo>
                      <a:lnTo>
                        <a:pt x="60" y="44"/>
                      </a:lnTo>
                      <a:lnTo>
                        <a:pt x="54" y="43"/>
                      </a:lnTo>
                      <a:lnTo>
                        <a:pt x="45" y="39"/>
                      </a:lnTo>
                      <a:lnTo>
                        <a:pt x="34" y="33"/>
                      </a:lnTo>
                      <a:lnTo>
                        <a:pt x="24" y="26"/>
                      </a:lnTo>
                      <a:lnTo>
                        <a:pt x="14" y="18"/>
                      </a:lnTo>
                      <a:lnTo>
                        <a:pt x="6" y="9"/>
                      </a:lnTo>
                      <a:lnTo>
                        <a:pt x="0" y="0"/>
                      </a:lnTo>
                      <a:lnTo>
                        <a:pt x="7" y="6"/>
                      </a:lnTo>
                      <a:lnTo>
                        <a:pt x="16" y="11"/>
                      </a:lnTo>
                      <a:lnTo>
                        <a:pt x="27" y="18"/>
                      </a:lnTo>
                      <a:lnTo>
                        <a:pt x="38" y="25"/>
                      </a:lnTo>
                      <a:lnTo>
                        <a:pt x="48" y="31"/>
                      </a:lnTo>
                      <a:lnTo>
                        <a:pt x="56" y="37"/>
                      </a:lnTo>
                      <a:lnTo>
                        <a:pt x="62" y="41"/>
                      </a:lnTo>
                      <a:lnTo>
                        <a:pt x="63"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81" name="Freeform 246">
                  <a:extLst>
                    <a:ext uri="{FF2B5EF4-FFF2-40B4-BE49-F238E27FC236}">
                      <a16:creationId xmlns:a16="http://schemas.microsoft.com/office/drawing/2014/main" id="{4BB66A02-10FD-4C96-B38F-66902C4A065E}"/>
                    </a:ext>
                  </a:extLst>
                </p:cNvPr>
                <p:cNvSpPr>
                  <a:spLocks/>
                </p:cNvSpPr>
                <p:nvPr/>
              </p:nvSpPr>
              <p:spPr bwMode="auto">
                <a:xfrm>
                  <a:off x="44" y="666"/>
                  <a:ext cx="30" cy="19"/>
                </a:xfrm>
                <a:custGeom>
                  <a:avLst/>
                  <a:gdLst>
                    <a:gd name="T0" fmla="*/ 30 w 59"/>
                    <a:gd name="T1" fmla="*/ 0 h 39"/>
                    <a:gd name="T2" fmla="*/ 28 w 59"/>
                    <a:gd name="T3" fmla="*/ 2 h 39"/>
                    <a:gd name="T4" fmla="*/ 24 w 59"/>
                    <a:gd name="T5" fmla="*/ 5 h 39"/>
                    <a:gd name="T6" fmla="*/ 19 w 59"/>
                    <a:gd name="T7" fmla="*/ 9 h 39"/>
                    <a:gd name="T8" fmla="*/ 14 w 59"/>
                    <a:gd name="T9" fmla="*/ 13 h 39"/>
                    <a:gd name="T10" fmla="*/ 9 w 59"/>
                    <a:gd name="T11" fmla="*/ 16 h 39"/>
                    <a:gd name="T12" fmla="*/ 5 w 59"/>
                    <a:gd name="T13" fmla="*/ 18 h 39"/>
                    <a:gd name="T14" fmla="*/ 2 w 59"/>
                    <a:gd name="T15" fmla="*/ 19 h 39"/>
                    <a:gd name="T16" fmla="*/ 0 w 59"/>
                    <a:gd name="T17" fmla="*/ 18 h 39"/>
                    <a:gd name="T18" fmla="*/ 1 w 59"/>
                    <a:gd name="T19" fmla="*/ 16 h 39"/>
                    <a:gd name="T20" fmla="*/ 3 w 59"/>
                    <a:gd name="T21" fmla="*/ 13 h 39"/>
                    <a:gd name="T22" fmla="*/ 7 w 59"/>
                    <a:gd name="T23" fmla="*/ 11 h 39"/>
                    <a:gd name="T24" fmla="*/ 13 w 59"/>
                    <a:gd name="T25" fmla="*/ 8 h 39"/>
                    <a:gd name="T26" fmla="*/ 18 w 59"/>
                    <a:gd name="T27" fmla="*/ 5 h 39"/>
                    <a:gd name="T28" fmla="*/ 24 w 59"/>
                    <a:gd name="T29" fmla="*/ 3 h 39"/>
                    <a:gd name="T30" fmla="*/ 28 w 59"/>
                    <a:gd name="T31" fmla="*/ 1 h 39"/>
                    <a:gd name="T32" fmla="*/ 30 w 59"/>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39">
                      <a:moveTo>
                        <a:pt x="59" y="0"/>
                      </a:moveTo>
                      <a:lnTo>
                        <a:pt x="55" y="4"/>
                      </a:lnTo>
                      <a:lnTo>
                        <a:pt x="47" y="11"/>
                      </a:lnTo>
                      <a:lnTo>
                        <a:pt x="38" y="18"/>
                      </a:lnTo>
                      <a:lnTo>
                        <a:pt x="28" y="26"/>
                      </a:lnTo>
                      <a:lnTo>
                        <a:pt x="18" y="32"/>
                      </a:lnTo>
                      <a:lnTo>
                        <a:pt x="10" y="37"/>
                      </a:lnTo>
                      <a:lnTo>
                        <a:pt x="3" y="39"/>
                      </a:lnTo>
                      <a:lnTo>
                        <a:pt x="0" y="37"/>
                      </a:lnTo>
                      <a:lnTo>
                        <a:pt x="1" y="32"/>
                      </a:lnTo>
                      <a:lnTo>
                        <a:pt x="5" y="27"/>
                      </a:lnTo>
                      <a:lnTo>
                        <a:pt x="14" y="23"/>
                      </a:lnTo>
                      <a:lnTo>
                        <a:pt x="26" y="17"/>
                      </a:lnTo>
                      <a:lnTo>
                        <a:pt x="36" y="11"/>
                      </a:lnTo>
                      <a:lnTo>
                        <a:pt x="47" y="7"/>
                      </a:lnTo>
                      <a:lnTo>
                        <a:pt x="55" y="3"/>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82" name="Freeform 247">
                  <a:extLst>
                    <a:ext uri="{FF2B5EF4-FFF2-40B4-BE49-F238E27FC236}">
                      <a16:creationId xmlns:a16="http://schemas.microsoft.com/office/drawing/2014/main" id="{B4B83C16-5B42-44CD-8B39-4128DAE96FCE}"/>
                    </a:ext>
                  </a:extLst>
                </p:cNvPr>
                <p:cNvSpPr>
                  <a:spLocks/>
                </p:cNvSpPr>
                <p:nvPr/>
              </p:nvSpPr>
              <p:spPr bwMode="auto">
                <a:xfrm>
                  <a:off x="113" y="689"/>
                  <a:ext cx="24" cy="100"/>
                </a:xfrm>
                <a:custGeom>
                  <a:avLst/>
                  <a:gdLst>
                    <a:gd name="T0" fmla="*/ 22 w 48"/>
                    <a:gd name="T1" fmla="*/ 0 h 200"/>
                    <a:gd name="T2" fmla="*/ 23 w 48"/>
                    <a:gd name="T3" fmla="*/ 0 h 200"/>
                    <a:gd name="T4" fmla="*/ 24 w 48"/>
                    <a:gd name="T5" fmla="*/ 1 h 200"/>
                    <a:gd name="T6" fmla="*/ 24 w 48"/>
                    <a:gd name="T7" fmla="*/ 2 h 200"/>
                    <a:gd name="T8" fmla="*/ 24 w 48"/>
                    <a:gd name="T9" fmla="*/ 2 h 200"/>
                    <a:gd name="T10" fmla="*/ 15 w 48"/>
                    <a:gd name="T11" fmla="*/ 15 h 200"/>
                    <a:gd name="T12" fmla="*/ 8 w 48"/>
                    <a:gd name="T13" fmla="*/ 28 h 200"/>
                    <a:gd name="T14" fmla="*/ 5 w 48"/>
                    <a:gd name="T15" fmla="*/ 42 h 200"/>
                    <a:gd name="T16" fmla="*/ 4 w 48"/>
                    <a:gd name="T17" fmla="*/ 55 h 200"/>
                    <a:gd name="T18" fmla="*/ 5 w 48"/>
                    <a:gd name="T19" fmla="*/ 68 h 200"/>
                    <a:gd name="T20" fmla="*/ 7 w 48"/>
                    <a:gd name="T21" fmla="*/ 80 h 200"/>
                    <a:gd name="T22" fmla="*/ 10 w 48"/>
                    <a:gd name="T23" fmla="*/ 91 h 200"/>
                    <a:gd name="T24" fmla="*/ 12 w 48"/>
                    <a:gd name="T25" fmla="*/ 100 h 200"/>
                    <a:gd name="T26" fmla="*/ 7 w 48"/>
                    <a:gd name="T27" fmla="*/ 94 h 200"/>
                    <a:gd name="T28" fmla="*/ 3 w 48"/>
                    <a:gd name="T29" fmla="*/ 84 h 200"/>
                    <a:gd name="T30" fmla="*/ 1 w 48"/>
                    <a:gd name="T31" fmla="*/ 69 h 200"/>
                    <a:gd name="T32" fmla="*/ 0 w 48"/>
                    <a:gd name="T33" fmla="*/ 54 h 200"/>
                    <a:gd name="T34" fmla="*/ 2 w 48"/>
                    <a:gd name="T35" fmla="*/ 38 h 200"/>
                    <a:gd name="T36" fmla="*/ 6 w 48"/>
                    <a:gd name="T37" fmla="*/ 22 h 200"/>
                    <a:gd name="T38" fmla="*/ 12 w 48"/>
                    <a:gd name="T39" fmla="*/ 9 h 200"/>
                    <a:gd name="T40" fmla="*/ 22 w 48"/>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00">
                      <a:moveTo>
                        <a:pt x="43" y="0"/>
                      </a:moveTo>
                      <a:lnTo>
                        <a:pt x="45" y="0"/>
                      </a:lnTo>
                      <a:lnTo>
                        <a:pt x="47" y="1"/>
                      </a:lnTo>
                      <a:lnTo>
                        <a:pt x="48" y="3"/>
                      </a:lnTo>
                      <a:lnTo>
                        <a:pt x="48" y="4"/>
                      </a:lnTo>
                      <a:lnTo>
                        <a:pt x="29" y="29"/>
                      </a:lnTo>
                      <a:lnTo>
                        <a:pt x="16" y="55"/>
                      </a:lnTo>
                      <a:lnTo>
                        <a:pt x="10" y="83"/>
                      </a:lnTo>
                      <a:lnTo>
                        <a:pt x="8" y="109"/>
                      </a:lnTo>
                      <a:lnTo>
                        <a:pt x="10" y="136"/>
                      </a:lnTo>
                      <a:lnTo>
                        <a:pt x="14" y="160"/>
                      </a:lnTo>
                      <a:lnTo>
                        <a:pt x="19" y="182"/>
                      </a:lnTo>
                      <a:lnTo>
                        <a:pt x="24" y="200"/>
                      </a:lnTo>
                      <a:lnTo>
                        <a:pt x="14" y="188"/>
                      </a:lnTo>
                      <a:lnTo>
                        <a:pt x="5" y="167"/>
                      </a:lnTo>
                      <a:lnTo>
                        <a:pt x="1" y="138"/>
                      </a:lnTo>
                      <a:lnTo>
                        <a:pt x="0" y="107"/>
                      </a:lnTo>
                      <a:lnTo>
                        <a:pt x="3" y="75"/>
                      </a:lnTo>
                      <a:lnTo>
                        <a:pt x="11" y="44"/>
                      </a:lnTo>
                      <a:lnTo>
                        <a:pt x="24" y="18"/>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83" name="Freeform 248">
                  <a:extLst>
                    <a:ext uri="{FF2B5EF4-FFF2-40B4-BE49-F238E27FC236}">
                      <a16:creationId xmlns:a16="http://schemas.microsoft.com/office/drawing/2014/main" id="{E4312C38-B181-4906-B078-9F6799945464}"/>
                    </a:ext>
                  </a:extLst>
                </p:cNvPr>
                <p:cNvSpPr>
                  <a:spLocks/>
                </p:cNvSpPr>
                <p:nvPr/>
              </p:nvSpPr>
              <p:spPr bwMode="auto">
                <a:xfrm>
                  <a:off x="118" y="775"/>
                  <a:ext cx="22" cy="13"/>
                </a:xfrm>
                <a:custGeom>
                  <a:avLst/>
                  <a:gdLst>
                    <a:gd name="T0" fmla="*/ 0 w 44"/>
                    <a:gd name="T1" fmla="*/ 0 h 25"/>
                    <a:gd name="T2" fmla="*/ 3 w 44"/>
                    <a:gd name="T3" fmla="*/ 2 h 25"/>
                    <a:gd name="T4" fmla="*/ 5 w 44"/>
                    <a:gd name="T5" fmla="*/ 5 h 25"/>
                    <a:gd name="T6" fmla="*/ 9 w 44"/>
                    <a:gd name="T7" fmla="*/ 8 h 25"/>
                    <a:gd name="T8" fmla="*/ 13 w 44"/>
                    <a:gd name="T9" fmla="*/ 9 h 25"/>
                    <a:gd name="T10" fmla="*/ 16 w 44"/>
                    <a:gd name="T11" fmla="*/ 11 h 25"/>
                    <a:gd name="T12" fmla="*/ 19 w 44"/>
                    <a:gd name="T13" fmla="*/ 12 h 25"/>
                    <a:gd name="T14" fmla="*/ 21 w 44"/>
                    <a:gd name="T15" fmla="*/ 13 h 25"/>
                    <a:gd name="T16" fmla="*/ 22 w 44"/>
                    <a:gd name="T17" fmla="*/ 12 h 25"/>
                    <a:gd name="T18" fmla="*/ 22 w 44"/>
                    <a:gd name="T19" fmla="*/ 11 h 25"/>
                    <a:gd name="T20" fmla="*/ 20 w 44"/>
                    <a:gd name="T21" fmla="*/ 10 h 25"/>
                    <a:gd name="T22" fmla="*/ 18 w 44"/>
                    <a:gd name="T23" fmla="*/ 9 h 25"/>
                    <a:gd name="T24" fmla="*/ 15 w 44"/>
                    <a:gd name="T25" fmla="*/ 7 h 25"/>
                    <a:gd name="T26" fmla="*/ 11 w 44"/>
                    <a:gd name="T27" fmla="*/ 6 h 25"/>
                    <a:gd name="T28" fmla="*/ 7 w 44"/>
                    <a:gd name="T29" fmla="*/ 4 h 25"/>
                    <a:gd name="T30" fmla="*/ 3 w 44"/>
                    <a:gd name="T31" fmla="*/ 2 h 25"/>
                    <a:gd name="T32" fmla="*/ 0 w 4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25">
                      <a:moveTo>
                        <a:pt x="0" y="0"/>
                      </a:moveTo>
                      <a:lnTo>
                        <a:pt x="5" y="4"/>
                      </a:lnTo>
                      <a:lnTo>
                        <a:pt x="10" y="10"/>
                      </a:lnTo>
                      <a:lnTo>
                        <a:pt x="17" y="15"/>
                      </a:lnTo>
                      <a:lnTo>
                        <a:pt x="25" y="18"/>
                      </a:lnTo>
                      <a:lnTo>
                        <a:pt x="31" y="22"/>
                      </a:lnTo>
                      <a:lnTo>
                        <a:pt x="37" y="24"/>
                      </a:lnTo>
                      <a:lnTo>
                        <a:pt x="42" y="25"/>
                      </a:lnTo>
                      <a:lnTo>
                        <a:pt x="44" y="24"/>
                      </a:lnTo>
                      <a:lnTo>
                        <a:pt x="44" y="22"/>
                      </a:lnTo>
                      <a:lnTo>
                        <a:pt x="40" y="19"/>
                      </a:lnTo>
                      <a:lnTo>
                        <a:pt x="36" y="17"/>
                      </a:lnTo>
                      <a:lnTo>
                        <a:pt x="29" y="13"/>
                      </a:lnTo>
                      <a:lnTo>
                        <a:pt x="22" y="11"/>
                      </a:lnTo>
                      <a:lnTo>
                        <a:pt x="14" y="8"/>
                      </a:lnTo>
                      <a:lnTo>
                        <a:pt x="6"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84" name="Freeform 249">
                  <a:extLst>
                    <a:ext uri="{FF2B5EF4-FFF2-40B4-BE49-F238E27FC236}">
                      <a16:creationId xmlns:a16="http://schemas.microsoft.com/office/drawing/2014/main" id="{E116F3A2-0238-4F1E-B337-E5825EDA4F01}"/>
                    </a:ext>
                  </a:extLst>
                </p:cNvPr>
                <p:cNvSpPr>
                  <a:spLocks/>
                </p:cNvSpPr>
                <p:nvPr/>
              </p:nvSpPr>
              <p:spPr bwMode="auto">
                <a:xfrm>
                  <a:off x="116" y="767"/>
                  <a:ext cx="24" cy="14"/>
                </a:xfrm>
                <a:custGeom>
                  <a:avLst/>
                  <a:gdLst>
                    <a:gd name="T0" fmla="*/ 24 w 47"/>
                    <a:gd name="T1" fmla="*/ 14 h 29"/>
                    <a:gd name="T2" fmla="*/ 23 w 47"/>
                    <a:gd name="T3" fmla="*/ 14 h 29"/>
                    <a:gd name="T4" fmla="*/ 21 w 47"/>
                    <a:gd name="T5" fmla="*/ 14 h 29"/>
                    <a:gd name="T6" fmla="*/ 17 w 47"/>
                    <a:gd name="T7" fmla="*/ 13 h 29"/>
                    <a:gd name="T8" fmla="*/ 14 w 47"/>
                    <a:gd name="T9" fmla="*/ 11 h 29"/>
                    <a:gd name="T10" fmla="*/ 10 w 47"/>
                    <a:gd name="T11" fmla="*/ 9 h 29"/>
                    <a:gd name="T12" fmla="*/ 6 w 47"/>
                    <a:gd name="T13" fmla="*/ 6 h 29"/>
                    <a:gd name="T14" fmla="*/ 3 w 47"/>
                    <a:gd name="T15" fmla="*/ 3 h 29"/>
                    <a:gd name="T16" fmla="*/ 0 w 47"/>
                    <a:gd name="T17" fmla="*/ 0 h 29"/>
                    <a:gd name="T18" fmla="*/ 3 w 47"/>
                    <a:gd name="T19" fmla="*/ 2 h 29"/>
                    <a:gd name="T20" fmla="*/ 6 w 47"/>
                    <a:gd name="T21" fmla="*/ 3 h 29"/>
                    <a:gd name="T22" fmla="*/ 10 w 47"/>
                    <a:gd name="T23" fmla="*/ 6 h 29"/>
                    <a:gd name="T24" fmla="*/ 14 w 47"/>
                    <a:gd name="T25" fmla="*/ 7 h 29"/>
                    <a:gd name="T26" fmla="*/ 18 w 47"/>
                    <a:gd name="T27" fmla="*/ 10 h 29"/>
                    <a:gd name="T28" fmla="*/ 21 w 47"/>
                    <a:gd name="T29" fmla="*/ 11 h 29"/>
                    <a:gd name="T30" fmla="*/ 23 w 47"/>
                    <a:gd name="T31" fmla="*/ 13 h 29"/>
                    <a:gd name="T32" fmla="*/ 24 w 47"/>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9">
                      <a:moveTo>
                        <a:pt x="47" y="28"/>
                      </a:moveTo>
                      <a:lnTo>
                        <a:pt x="45" y="29"/>
                      </a:lnTo>
                      <a:lnTo>
                        <a:pt x="41" y="28"/>
                      </a:lnTo>
                      <a:lnTo>
                        <a:pt x="34" y="27"/>
                      </a:lnTo>
                      <a:lnTo>
                        <a:pt x="27" y="23"/>
                      </a:lnTo>
                      <a:lnTo>
                        <a:pt x="19" y="19"/>
                      </a:lnTo>
                      <a:lnTo>
                        <a:pt x="11" y="13"/>
                      </a:lnTo>
                      <a:lnTo>
                        <a:pt x="5" y="7"/>
                      </a:lnTo>
                      <a:lnTo>
                        <a:pt x="0" y="0"/>
                      </a:lnTo>
                      <a:lnTo>
                        <a:pt x="5" y="4"/>
                      </a:lnTo>
                      <a:lnTo>
                        <a:pt x="12" y="7"/>
                      </a:lnTo>
                      <a:lnTo>
                        <a:pt x="20" y="12"/>
                      </a:lnTo>
                      <a:lnTo>
                        <a:pt x="28" y="15"/>
                      </a:lnTo>
                      <a:lnTo>
                        <a:pt x="36" y="20"/>
                      </a:lnTo>
                      <a:lnTo>
                        <a:pt x="42" y="23"/>
                      </a:lnTo>
                      <a:lnTo>
                        <a:pt x="46" y="26"/>
                      </a:lnTo>
                      <a:lnTo>
                        <a:pt x="47"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85" name="Freeform 250">
                  <a:extLst>
                    <a:ext uri="{FF2B5EF4-FFF2-40B4-BE49-F238E27FC236}">
                      <a16:creationId xmlns:a16="http://schemas.microsoft.com/office/drawing/2014/main" id="{82BE3A5E-5CF3-4C7E-AF2F-FB34B25BFF3C}"/>
                    </a:ext>
                  </a:extLst>
                </p:cNvPr>
                <p:cNvSpPr>
                  <a:spLocks/>
                </p:cNvSpPr>
                <p:nvPr/>
              </p:nvSpPr>
              <p:spPr bwMode="auto">
                <a:xfrm>
                  <a:off x="114" y="747"/>
                  <a:ext cx="31" cy="19"/>
                </a:xfrm>
                <a:custGeom>
                  <a:avLst/>
                  <a:gdLst>
                    <a:gd name="T0" fmla="*/ 31 w 62"/>
                    <a:gd name="T1" fmla="*/ 19 h 39"/>
                    <a:gd name="T2" fmla="*/ 30 w 62"/>
                    <a:gd name="T3" fmla="*/ 19 h 39"/>
                    <a:gd name="T4" fmla="*/ 26 w 62"/>
                    <a:gd name="T5" fmla="*/ 19 h 39"/>
                    <a:gd name="T6" fmla="*/ 22 w 62"/>
                    <a:gd name="T7" fmla="*/ 17 h 39"/>
                    <a:gd name="T8" fmla="*/ 17 w 62"/>
                    <a:gd name="T9" fmla="*/ 14 h 39"/>
                    <a:gd name="T10" fmla="*/ 12 w 62"/>
                    <a:gd name="T11" fmla="*/ 11 h 39"/>
                    <a:gd name="T12" fmla="*/ 7 w 62"/>
                    <a:gd name="T13" fmla="*/ 8 h 39"/>
                    <a:gd name="T14" fmla="*/ 3 w 62"/>
                    <a:gd name="T15" fmla="*/ 4 h 39"/>
                    <a:gd name="T16" fmla="*/ 0 w 62"/>
                    <a:gd name="T17" fmla="*/ 0 h 39"/>
                    <a:gd name="T18" fmla="*/ 3 w 62"/>
                    <a:gd name="T19" fmla="*/ 1 h 39"/>
                    <a:gd name="T20" fmla="*/ 7 w 62"/>
                    <a:gd name="T21" fmla="*/ 4 h 39"/>
                    <a:gd name="T22" fmla="*/ 12 w 62"/>
                    <a:gd name="T23" fmla="*/ 7 h 39"/>
                    <a:gd name="T24" fmla="*/ 18 w 62"/>
                    <a:gd name="T25" fmla="*/ 10 h 39"/>
                    <a:gd name="T26" fmla="*/ 23 w 62"/>
                    <a:gd name="T27" fmla="*/ 12 h 39"/>
                    <a:gd name="T28" fmla="*/ 28 w 62"/>
                    <a:gd name="T29" fmla="*/ 15 h 39"/>
                    <a:gd name="T30" fmla="*/ 31 w 62"/>
                    <a:gd name="T31" fmla="*/ 17 h 39"/>
                    <a:gd name="T32" fmla="*/ 31 w 62"/>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9">
                      <a:moveTo>
                        <a:pt x="62" y="38"/>
                      </a:moveTo>
                      <a:lnTo>
                        <a:pt x="59" y="39"/>
                      </a:lnTo>
                      <a:lnTo>
                        <a:pt x="52" y="38"/>
                      </a:lnTo>
                      <a:lnTo>
                        <a:pt x="44" y="35"/>
                      </a:lnTo>
                      <a:lnTo>
                        <a:pt x="33" y="29"/>
                      </a:lnTo>
                      <a:lnTo>
                        <a:pt x="23" y="23"/>
                      </a:lnTo>
                      <a:lnTo>
                        <a:pt x="13" y="16"/>
                      </a:lnTo>
                      <a:lnTo>
                        <a:pt x="5" y="8"/>
                      </a:lnTo>
                      <a:lnTo>
                        <a:pt x="0" y="0"/>
                      </a:lnTo>
                      <a:lnTo>
                        <a:pt x="5" y="3"/>
                      </a:lnTo>
                      <a:lnTo>
                        <a:pt x="13" y="8"/>
                      </a:lnTo>
                      <a:lnTo>
                        <a:pt x="24" y="14"/>
                      </a:lnTo>
                      <a:lnTo>
                        <a:pt x="35" y="20"/>
                      </a:lnTo>
                      <a:lnTo>
                        <a:pt x="46" y="25"/>
                      </a:lnTo>
                      <a:lnTo>
                        <a:pt x="55" y="31"/>
                      </a:lnTo>
                      <a:lnTo>
                        <a:pt x="61" y="35"/>
                      </a:lnTo>
                      <a:lnTo>
                        <a:pt x="62"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86" name="Freeform 251">
                  <a:extLst>
                    <a:ext uri="{FF2B5EF4-FFF2-40B4-BE49-F238E27FC236}">
                      <a16:creationId xmlns:a16="http://schemas.microsoft.com/office/drawing/2014/main" id="{A9A7D986-4963-4E07-B998-AB48303DFD1B}"/>
                    </a:ext>
                  </a:extLst>
                </p:cNvPr>
                <p:cNvSpPr>
                  <a:spLocks/>
                </p:cNvSpPr>
                <p:nvPr/>
              </p:nvSpPr>
              <p:spPr bwMode="auto">
                <a:xfrm>
                  <a:off x="116" y="728"/>
                  <a:ext cx="34" cy="22"/>
                </a:xfrm>
                <a:custGeom>
                  <a:avLst/>
                  <a:gdLst>
                    <a:gd name="T0" fmla="*/ 34 w 68"/>
                    <a:gd name="T1" fmla="*/ 22 h 44"/>
                    <a:gd name="T2" fmla="*/ 33 w 68"/>
                    <a:gd name="T3" fmla="*/ 22 h 44"/>
                    <a:gd name="T4" fmla="*/ 29 w 68"/>
                    <a:gd name="T5" fmla="*/ 21 h 44"/>
                    <a:gd name="T6" fmla="*/ 24 w 68"/>
                    <a:gd name="T7" fmla="*/ 19 h 44"/>
                    <a:gd name="T8" fmla="*/ 18 w 68"/>
                    <a:gd name="T9" fmla="*/ 15 h 44"/>
                    <a:gd name="T10" fmla="*/ 12 w 68"/>
                    <a:gd name="T11" fmla="*/ 12 h 44"/>
                    <a:gd name="T12" fmla="*/ 7 w 68"/>
                    <a:gd name="T13" fmla="*/ 8 h 44"/>
                    <a:gd name="T14" fmla="*/ 3 w 68"/>
                    <a:gd name="T15" fmla="*/ 4 h 44"/>
                    <a:gd name="T16" fmla="*/ 0 w 68"/>
                    <a:gd name="T17" fmla="*/ 0 h 44"/>
                    <a:gd name="T18" fmla="*/ 3 w 68"/>
                    <a:gd name="T19" fmla="*/ 2 h 44"/>
                    <a:gd name="T20" fmla="*/ 7 w 68"/>
                    <a:gd name="T21" fmla="*/ 4 h 44"/>
                    <a:gd name="T22" fmla="*/ 13 w 68"/>
                    <a:gd name="T23" fmla="*/ 7 h 44"/>
                    <a:gd name="T24" fmla="*/ 19 w 68"/>
                    <a:gd name="T25" fmla="*/ 11 h 44"/>
                    <a:gd name="T26" fmla="*/ 25 w 68"/>
                    <a:gd name="T27" fmla="*/ 15 h 44"/>
                    <a:gd name="T28" fmla="*/ 30 w 68"/>
                    <a:gd name="T29" fmla="*/ 18 h 44"/>
                    <a:gd name="T30" fmla="*/ 33 w 68"/>
                    <a:gd name="T31" fmla="*/ 20 h 44"/>
                    <a:gd name="T32" fmla="*/ 34 w 68"/>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4">
                      <a:moveTo>
                        <a:pt x="68" y="43"/>
                      </a:moveTo>
                      <a:lnTo>
                        <a:pt x="65" y="44"/>
                      </a:lnTo>
                      <a:lnTo>
                        <a:pt x="57" y="42"/>
                      </a:lnTo>
                      <a:lnTo>
                        <a:pt x="47" y="37"/>
                      </a:lnTo>
                      <a:lnTo>
                        <a:pt x="35" y="30"/>
                      </a:lnTo>
                      <a:lnTo>
                        <a:pt x="24" y="23"/>
                      </a:lnTo>
                      <a:lnTo>
                        <a:pt x="13" y="15"/>
                      </a:lnTo>
                      <a:lnTo>
                        <a:pt x="5" y="7"/>
                      </a:lnTo>
                      <a:lnTo>
                        <a:pt x="0" y="0"/>
                      </a:lnTo>
                      <a:lnTo>
                        <a:pt x="5" y="4"/>
                      </a:lnTo>
                      <a:lnTo>
                        <a:pt x="14" y="8"/>
                      </a:lnTo>
                      <a:lnTo>
                        <a:pt x="26" y="14"/>
                      </a:lnTo>
                      <a:lnTo>
                        <a:pt x="38" y="21"/>
                      </a:lnTo>
                      <a:lnTo>
                        <a:pt x="50" y="29"/>
                      </a:lnTo>
                      <a:lnTo>
                        <a:pt x="59" y="35"/>
                      </a:lnTo>
                      <a:lnTo>
                        <a:pt x="66" y="39"/>
                      </a:lnTo>
                      <a:lnTo>
                        <a:pt x="68"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87" name="Freeform 252">
                  <a:extLst>
                    <a:ext uri="{FF2B5EF4-FFF2-40B4-BE49-F238E27FC236}">
                      <a16:creationId xmlns:a16="http://schemas.microsoft.com/office/drawing/2014/main" id="{40322058-B5C3-4648-AB5D-2137FCF06124}"/>
                    </a:ext>
                  </a:extLst>
                </p:cNvPr>
                <p:cNvSpPr>
                  <a:spLocks/>
                </p:cNvSpPr>
                <p:nvPr/>
              </p:nvSpPr>
              <p:spPr bwMode="auto">
                <a:xfrm>
                  <a:off x="119" y="716"/>
                  <a:ext cx="27" cy="23"/>
                </a:xfrm>
                <a:custGeom>
                  <a:avLst/>
                  <a:gdLst>
                    <a:gd name="T0" fmla="*/ 27 w 56"/>
                    <a:gd name="T1" fmla="*/ 23 h 46"/>
                    <a:gd name="T2" fmla="*/ 25 w 56"/>
                    <a:gd name="T3" fmla="*/ 23 h 46"/>
                    <a:gd name="T4" fmla="*/ 22 w 56"/>
                    <a:gd name="T5" fmla="*/ 22 h 46"/>
                    <a:gd name="T6" fmla="*/ 18 w 56"/>
                    <a:gd name="T7" fmla="*/ 19 h 46"/>
                    <a:gd name="T8" fmla="*/ 14 w 56"/>
                    <a:gd name="T9" fmla="*/ 15 h 46"/>
                    <a:gd name="T10" fmla="*/ 9 w 56"/>
                    <a:gd name="T11" fmla="*/ 11 h 46"/>
                    <a:gd name="T12" fmla="*/ 4 w 56"/>
                    <a:gd name="T13" fmla="*/ 7 h 46"/>
                    <a:gd name="T14" fmla="*/ 1 w 56"/>
                    <a:gd name="T15" fmla="*/ 3 h 46"/>
                    <a:gd name="T16" fmla="*/ 0 w 56"/>
                    <a:gd name="T17" fmla="*/ 0 h 46"/>
                    <a:gd name="T18" fmla="*/ 3 w 56"/>
                    <a:gd name="T19" fmla="*/ 2 h 46"/>
                    <a:gd name="T20" fmla="*/ 7 w 56"/>
                    <a:gd name="T21" fmla="*/ 5 h 46"/>
                    <a:gd name="T22" fmla="*/ 11 w 56"/>
                    <a:gd name="T23" fmla="*/ 8 h 46"/>
                    <a:gd name="T24" fmla="*/ 16 w 56"/>
                    <a:gd name="T25" fmla="*/ 12 h 46"/>
                    <a:gd name="T26" fmla="*/ 21 w 56"/>
                    <a:gd name="T27" fmla="*/ 16 h 46"/>
                    <a:gd name="T28" fmla="*/ 25 w 56"/>
                    <a:gd name="T29" fmla="*/ 19 h 46"/>
                    <a:gd name="T30" fmla="*/ 27 w 56"/>
                    <a:gd name="T31" fmla="*/ 22 h 46"/>
                    <a:gd name="T32" fmla="*/ 27 w 56"/>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46">
                      <a:moveTo>
                        <a:pt x="56" y="46"/>
                      </a:moveTo>
                      <a:lnTo>
                        <a:pt x="52" y="46"/>
                      </a:lnTo>
                      <a:lnTo>
                        <a:pt x="46" y="43"/>
                      </a:lnTo>
                      <a:lnTo>
                        <a:pt x="37" y="37"/>
                      </a:lnTo>
                      <a:lnTo>
                        <a:pt x="28" y="30"/>
                      </a:lnTo>
                      <a:lnTo>
                        <a:pt x="18" y="22"/>
                      </a:lnTo>
                      <a:lnTo>
                        <a:pt x="9" y="14"/>
                      </a:lnTo>
                      <a:lnTo>
                        <a:pt x="3" y="6"/>
                      </a:lnTo>
                      <a:lnTo>
                        <a:pt x="0" y="0"/>
                      </a:lnTo>
                      <a:lnTo>
                        <a:pt x="6" y="3"/>
                      </a:lnTo>
                      <a:lnTo>
                        <a:pt x="14" y="9"/>
                      </a:lnTo>
                      <a:lnTo>
                        <a:pt x="23" y="16"/>
                      </a:lnTo>
                      <a:lnTo>
                        <a:pt x="34" y="23"/>
                      </a:lnTo>
                      <a:lnTo>
                        <a:pt x="43" y="31"/>
                      </a:lnTo>
                      <a:lnTo>
                        <a:pt x="51" y="37"/>
                      </a:lnTo>
                      <a:lnTo>
                        <a:pt x="56" y="43"/>
                      </a:lnTo>
                      <a:lnTo>
                        <a:pt x="56"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88" name="Freeform 253">
                  <a:extLst>
                    <a:ext uri="{FF2B5EF4-FFF2-40B4-BE49-F238E27FC236}">
                      <a16:creationId xmlns:a16="http://schemas.microsoft.com/office/drawing/2014/main" id="{11FE84DD-8584-4C44-97E3-9E3B0A6A1ACB}"/>
                    </a:ext>
                  </a:extLst>
                </p:cNvPr>
                <p:cNvSpPr>
                  <a:spLocks/>
                </p:cNvSpPr>
                <p:nvPr/>
              </p:nvSpPr>
              <p:spPr bwMode="auto">
                <a:xfrm>
                  <a:off x="123" y="707"/>
                  <a:ext cx="22" cy="19"/>
                </a:xfrm>
                <a:custGeom>
                  <a:avLst/>
                  <a:gdLst>
                    <a:gd name="T0" fmla="*/ 22 w 45"/>
                    <a:gd name="T1" fmla="*/ 19 h 39"/>
                    <a:gd name="T2" fmla="*/ 21 w 45"/>
                    <a:gd name="T3" fmla="*/ 19 h 39"/>
                    <a:gd name="T4" fmla="*/ 18 w 45"/>
                    <a:gd name="T5" fmla="*/ 18 h 39"/>
                    <a:gd name="T6" fmla="*/ 15 w 45"/>
                    <a:gd name="T7" fmla="*/ 17 h 39"/>
                    <a:gd name="T8" fmla="*/ 11 w 45"/>
                    <a:gd name="T9" fmla="*/ 14 h 39"/>
                    <a:gd name="T10" fmla="*/ 7 w 45"/>
                    <a:gd name="T11" fmla="*/ 11 h 39"/>
                    <a:gd name="T12" fmla="*/ 4 w 45"/>
                    <a:gd name="T13" fmla="*/ 7 h 39"/>
                    <a:gd name="T14" fmla="*/ 1 w 45"/>
                    <a:gd name="T15" fmla="*/ 4 h 39"/>
                    <a:gd name="T16" fmla="*/ 0 w 45"/>
                    <a:gd name="T17" fmla="*/ 0 h 39"/>
                    <a:gd name="T18" fmla="*/ 2 w 45"/>
                    <a:gd name="T19" fmla="*/ 2 h 39"/>
                    <a:gd name="T20" fmla="*/ 6 w 45"/>
                    <a:gd name="T21" fmla="*/ 5 h 39"/>
                    <a:gd name="T22" fmla="*/ 9 w 45"/>
                    <a:gd name="T23" fmla="*/ 7 h 39"/>
                    <a:gd name="T24" fmla="*/ 14 w 45"/>
                    <a:gd name="T25" fmla="*/ 10 h 39"/>
                    <a:gd name="T26" fmla="*/ 17 w 45"/>
                    <a:gd name="T27" fmla="*/ 13 h 39"/>
                    <a:gd name="T28" fmla="*/ 21 w 45"/>
                    <a:gd name="T29" fmla="*/ 16 h 39"/>
                    <a:gd name="T30" fmla="*/ 22 w 45"/>
                    <a:gd name="T31" fmla="*/ 18 h 39"/>
                    <a:gd name="T32" fmla="*/ 22 w 45"/>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39">
                      <a:moveTo>
                        <a:pt x="45" y="39"/>
                      </a:moveTo>
                      <a:lnTo>
                        <a:pt x="43" y="39"/>
                      </a:lnTo>
                      <a:lnTo>
                        <a:pt x="37" y="37"/>
                      </a:lnTo>
                      <a:lnTo>
                        <a:pt x="30" y="34"/>
                      </a:lnTo>
                      <a:lnTo>
                        <a:pt x="23" y="29"/>
                      </a:lnTo>
                      <a:lnTo>
                        <a:pt x="15" y="22"/>
                      </a:lnTo>
                      <a:lnTo>
                        <a:pt x="8" y="15"/>
                      </a:lnTo>
                      <a:lnTo>
                        <a:pt x="3" y="9"/>
                      </a:lnTo>
                      <a:lnTo>
                        <a:pt x="0" y="0"/>
                      </a:lnTo>
                      <a:lnTo>
                        <a:pt x="5" y="5"/>
                      </a:lnTo>
                      <a:lnTo>
                        <a:pt x="12" y="10"/>
                      </a:lnTo>
                      <a:lnTo>
                        <a:pt x="19" y="15"/>
                      </a:lnTo>
                      <a:lnTo>
                        <a:pt x="28" y="21"/>
                      </a:lnTo>
                      <a:lnTo>
                        <a:pt x="35" y="27"/>
                      </a:lnTo>
                      <a:lnTo>
                        <a:pt x="42" y="33"/>
                      </a:lnTo>
                      <a:lnTo>
                        <a:pt x="45" y="36"/>
                      </a:lnTo>
                      <a:lnTo>
                        <a:pt x="45"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89" name="Freeform 254">
                  <a:extLst>
                    <a:ext uri="{FF2B5EF4-FFF2-40B4-BE49-F238E27FC236}">
                      <a16:creationId xmlns:a16="http://schemas.microsoft.com/office/drawing/2014/main" id="{31559286-045C-4C27-A5F2-45D4EBE9B93D}"/>
                    </a:ext>
                  </a:extLst>
                </p:cNvPr>
                <p:cNvSpPr>
                  <a:spLocks/>
                </p:cNvSpPr>
                <p:nvPr/>
              </p:nvSpPr>
              <p:spPr bwMode="auto">
                <a:xfrm>
                  <a:off x="129" y="698"/>
                  <a:ext cx="16" cy="16"/>
                </a:xfrm>
                <a:custGeom>
                  <a:avLst/>
                  <a:gdLst>
                    <a:gd name="T0" fmla="*/ 16 w 32"/>
                    <a:gd name="T1" fmla="*/ 16 h 33"/>
                    <a:gd name="T2" fmla="*/ 15 w 32"/>
                    <a:gd name="T3" fmla="*/ 16 h 33"/>
                    <a:gd name="T4" fmla="*/ 13 w 32"/>
                    <a:gd name="T5" fmla="*/ 15 h 33"/>
                    <a:gd name="T6" fmla="*/ 10 w 32"/>
                    <a:gd name="T7" fmla="*/ 13 h 33"/>
                    <a:gd name="T8" fmla="*/ 7 w 32"/>
                    <a:gd name="T9" fmla="*/ 10 h 33"/>
                    <a:gd name="T10" fmla="*/ 4 w 32"/>
                    <a:gd name="T11" fmla="*/ 7 h 33"/>
                    <a:gd name="T12" fmla="*/ 2 w 32"/>
                    <a:gd name="T13" fmla="*/ 4 h 33"/>
                    <a:gd name="T14" fmla="*/ 1 w 32"/>
                    <a:gd name="T15" fmla="*/ 1 h 33"/>
                    <a:gd name="T16" fmla="*/ 0 w 32"/>
                    <a:gd name="T17" fmla="*/ 0 h 33"/>
                    <a:gd name="T18" fmla="*/ 4 w 32"/>
                    <a:gd name="T19" fmla="*/ 3 h 33"/>
                    <a:gd name="T20" fmla="*/ 9 w 32"/>
                    <a:gd name="T21" fmla="*/ 8 h 33"/>
                    <a:gd name="T22" fmla="*/ 14 w 32"/>
                    <a:gd name="T23" fmla="*/ 13 h 33"/>
                    <a:gd name="T24" fmla="*/ 16 w 32"/>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3">
                      <a:moveTo>
                        <a:pt x="32" y="33"/>
                      </a:moveTo>
                      <a:lnTo>
                        <a:pt x="30" y="33"/>
                      </a:lnTo>
                      <a:lnTo>
                        <a:pt x="25" y="31"/>
                      </a:lnTo>
                      <a:lnTo>
                        <a:pt x="20" y="27"/>
                      </a:lnTo>
                      <a:lnTo>
                        <a:pt x="14" y="21"/>
                      </a:lnTo>
                      <a:lnTo>
                        <a:pt x="8" y="15"/>
                      </a:lnTo>
                      <a:lnTo>
                        <a:pt x="3" y="9"/>
                      </a:lnTo>
                      <a:lnTo>
                        <a:pt x="1" y="3"/>
                      </a:lnTo>
                      <a:lnTo>
                        <a:pt x="0" y="0"/>
                      </a:lnTo>
                      <a:lnTo>
                        <a:pt x="8" y="7"/>
                      </a:lnTo>
                      <a:lnTo>
                        <a:pt x="18" y="17"/>
                      </a:lnTo>
                      <a:lnTo>
                        <a:pt x="28" y="27"/>
                      </a:lnTo>
                      <a:lnTo>
                        <a:pt x="32"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90" name="Freeform 255">
                  <a:extLst>
                    <a:ext uri="{FF2B5EF4-FFF2-40B4-BE49-F238E27FC236}">
                      <a16:creationId xmlns:a16="http://schemas.microsoft.com/office/drawing/2014/main" id="{D4677E71-2262-4CAD-B41A-0BA98B5998ED}"/>
                    </a:ext>
                  </a:extLst>
                </p:cNvPr>
                <p:cNvSpPr>
                  <a:spLocks/>
                </p:cNvSpPr>
                <p:nvPr/>
              </p:nvSpPr>
              <p:spPr bwMode="auto">
                <a:xfrm>
                  <a:off x="133" y="692"/>
                  <a:ext cx="10" cy="11"/>
                </a:xfrm>
                <a:custGeom>
                  <a:avLst/>
                  <a:gdLst>
                    <a:gd name="T0" fmla="*/ 10 w 20"/>
                    <a:gd name="T1" fmla="*/ 11 h 22"/>
                    <a:gd name="T2" fmla="*/ 7 w 20"/>
                    <a:gd name="T3" fmla="*/ 11 h 22"/>
                    <a:gd name="T4" fmla="*/ 4 w 20"/>
                    <a:gd name="T5" fmla="*/ 9 h 22"/>
                    <a:gd name="T6" fmla="*/ 0 w 20"/>
                    <a:gd name="T7" fmla="*/ 5 h 22"/>
                    <a:gd name="T8" fmla="*/ 0 w 20"/>
                    <a:gd name="T9" fmla="*/ 0 h 22"/>
                    <a:gd name="T10" fmla="*/ 3 w 20"/>
                    <a:gd name="T11" fmla="*/ 5 h 22"/>
                    <a:gd name="T12" fmla="*/ 7 w 20"/>
                    <a:gd name="T13" fmla="*/ 7 h 22"/>
                    <a:gd name="T14" fmla="*/ 10 w 20"/>
                    <a:gd name="T15" fmla="*/ 10 h 22"/>
                    <a:gd name="T16" fmla="*/ 10 w 20"/>
                    <a:gd name="T17" fmla="*/ 11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22"/>
                      </a:moveTo>
                      <a:lnTo>
                        <a:pt x="14" y="21"/>
                      </a:lnTo>
                      <a:lnTo>
                        <a:pt x="7" y="17"/>
                      </a:lnTo>
                      <a:lnTo>
                        <a:pt x="0" y="9"/>
                      </a:lnTo>
                      <a:lnTo>
                        <a:pt x="0" y="0"/>
                      </a:lnTo>
                      <a:lnTo>
                        <a:pt x="5" y="9"/>
                      </a:lnTo>
                      <a:lnTo>
                        <a:pt x="14" y="14"/>
                      </a:lnTo>
                      <a:lnTo>
                        <a:pt x="20" y="19"/>
                      </a:lnTo>
                      <a:lnTo>
                        <a:pt x="20"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91" name="Freeform 256">
                  <a:extLst>
                    <a:ext uri="{FF2B5EF4-FFF2-40B4-BE49-F238E27FC236}">
                      <a16:creationId xmlns:a16="http://schemas.microsoft.com/office/drawing/2014/main" id="{9665A210-95E7-49C7-897C-F79D0A3D786A}"/>
                    </a:ext>
                  </a:extLst>
                </p:cNvPr>
                <p:cNvSpPr>
                  <a:spLocks/>
                </p:cNvSpPr>
                <p:nvPr/>
              </p:nvSpPr>
              <p:spPr bwMode="auto">
                <a:xfrm>
                  <a:off x="122" y="783"/>
                  <a:ext cx="14" cy="13"/>
                </a:xfrm>
                <a:custGeom>
                  <a:avLst/>
                  <a:gdLst>
                    <a:gd name="T0" fmla="*/ 0 w 28"/>
                    <a:gd name="T1" fmla="*/ 0 h 25"/>
                    <a:gd name="T2" fmla="*/ 4 w 28"/>
                    <a:gd name="T3" fmla="*/ 2 h 25"/>
                    <a:gd name="T4" fmla="*/ 9 w 28"/>
                    <a:gd name="T5" fmla="*/ 5 h 25"/>
                    <a:gd name="T6" fmla="*/ 14 w 28"/>
                    <a:gd name="T7" fmla="*/ 9 h 25"/>
                    <a:gd name="T8" fmla="*/ 14 w 28"/>
                    <a:gd name="T9" fmla="*/ 13 h 25"/>
                    <a:gd name="T10" fmla="*/ 11 w 28"/>
                    <a:gd name="T11" fmla="*/ 12 h 25"/>
                    <a:gd name="T12" fmla="*/ 7 w 28"/>
                    <a:gd name="T13" fmla="*/ 9 h 25"/>
                    <a:gd name="T14" fmla="*/ 3 w 28"/>
                    <a:gd name="T15" fmla="*/ 4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25">
                      <a:moveTo>
                        <a:pt x="0" y="0"/>
                      </a:moveTo>
                      <a:lnTo>
                        <a:pt x="7" y="3"/>
                      </a:lnTo>
                      <a:lnTo>
                        <a:pt x="17" y="10"/>
                      </a:lnTo>
                      <a:lnTo>
                        <a:pt x="27" y="18"/>
                      </a:lnTo>
                      <a:lnTo>
                        <a:pt x="28" y="25"/>
                      </a:lnTo>
                      <a:lnTo>
                        <a:pt x="22" y="24"/>
                      </a:lnTo>
                      <a:lnTo>
                        <a:pt x="14" y="17"/>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92" name="Freeform 257">
                  <a:extLst>
                    <a:ext uri="{FF2B5EF4-FFF2-40B4-BE49-F238E27FC236}">
                      <a16:creationId xmlns:a16="http://schemas.microsoft.com/office/drawing/2014/main" id="{C1EF11FE-C073-4C16-B5D0-531A2B44938B}"/>
                    </a:ext>
                  </a:extLst>
                </p:cNvPr>
                <p:cNvSpPr>
                  <a:spLocks/>
                </p:cNvSpPr>
                <p:nvPr/>
              </p:nvSpPr>
              <p:spPr bwMode="auto">
                <a:xfrm>
                  <a:off x="115" y="783"/>
                  <a:ext cx="6" cy="15"/>
                </a:xfrm>
                <a:custGeom>
                  <a:avLst/>
                  <a:gdLst>
                    <a:gd name="T0" fmla="*/ 6 w 14"/>
                    <a:gd name="T1" fmla="*/ 0 h 30"/>
                    <a:gd name="T2" fmla="*/ 5 w 14"/>
                    <a:gd name="T3" fmla="*/ 3 h 30"/>
                    <a:gd name="T4" fmla="*/ 2 w 14"/>
                    <a:gd name="T5" fmla="*/ 8 h 30"/>
                    <a:gd name="T6" fmla="*/ 0 w 14"/>
                    <a:gd name="T7" fmla="*/ 12 h 30"/>
                    <a:gd name="T8" fmla="*/ 0 w 14"/>
                    <a:gd name="T9" fmla="*/ 15 h 30"/>
                    <a:gd name="T10" fmla="*/ 3 w 14"/>
                    <a:gd name="T11" fmla="*/ 14 h 30"/>
                    <a:gd name="T12" fmla="*/ 4 w 14"/>
                    <a:gd name="T13" fmla="*/ 10 h 30"/>
                    <a:gd name="T14" fmla="*/ 6 w 14"/>
                    <a:gd name="T15" fmla="*/ 4 h 30"/>
                    <a:gd name="T16" fmla="*/ 6 w 1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30">
                      <a:moveTo>
                        <a:pt x="14" y="0"/>
                      </a:moveTo>
                      <a:lnTo>
                        <a:pt x="11" y="5"/>
                      </a:lnTo>
                      <a:lnTo>
                        <a:pt x="5" y="15"/>
                      </a:lnTo>
                      <a:lnTo>
                        <a:pt x="0" y="24"/>
                      </a:lnTo>
                      <a:lnTo>
                        <a:pt x="1" y="30"/>
                      </a:lnTo>
                      <a:lnTo>
                        <a:pt x="6" y="27"/>
                      </a:lnTo>
                      <a:lnTo>
                        <a:pt x="9" y="19"/>
                      </a:lnTo>
                      <a:lnTo>
                        <a:pt x="13" y="8"/>
                      </a:lnTo>
                      <a:lnTo>
                        <a:pt x="1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93" name="Freeform 258">
                  <a:extLst>
                    <a:ext uri="{FF2B5EF4-FFF2-40B4-BE49-F238E27FC236}">
                      <a16:creationId xmlns:a16="http://schemas.microsoft.com/office/drawing/2014/main" id="{35D953B3-42EF-4211-9401-EF738EEDCA68}"/>
                    </a:ext>
                  </a:extLst>
                </p:cNvPr>
                <p:cNvSpPr>
                  <a:spLocks/>
                </p:cNvSpPr>
                <p:nvPr/>
              </p:nvSpPr>
              <p:spPr bwMode="auto">
                <a:xfrm>
                  <a:off x="123" y="786"/>
                  <a:ext cx="4" cy="17"/>
                </a:xfrm>
                <a:custGeom>
                  <a:avLst/>
                  <a:gdLst>
                    <a:gd name="T0" fmla="*/ 0 w 9"/>
                    <a:gd name="T1" fmla="*/ 0 h 33"/>
                    <a:gd name="T2" fmla="*/ 0 w 9"/>
                    <a:gd name="T3" fmla="*/ 3 h 33"/>
                    <a:gd name="T4" fmla="*/ 0 w 9"/>
                    <a:gd name="T5" fmla="*/ 9 h 33"/>
                    <a:gd name="T6" fmla="*/ 1 w 9"/>
                    <a:gd name="T7" fmla="*/ 14 h 33"/>
                    <a:gd name="T8" fmla="*/ 2 w 9"/>
                    <a:gd name="T9" fmla="*/ 17 h 33"/>
                    <a:gd name="T10" fmla="*/ 4 w 9"/>
                    <a:gd name="T11" fmla="*/ 14 h 33"/>
                    <a:gd name="T12" fmla="*/ 3 w 9"/>
                    <a:gd name="T13" fmla="*/ 9 h 33"/>
                    <a:gd name="T14" fmla="*/ 1 w 9"/>
                    <a:gd name="T15" fmla="*/ 4 h 33"/>
                    <a:gd name="T16" fmla="*/ 0 w 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33">
                      <a:moveTo>
                        <a:pt x="0" y="0"/>
                      </a:moveTo>
                      <a:lnTo>
                        <a:pt x="0" y="5"/>
                      </a:lnTo>
                      <a:lnTo>
                        <a:pt x="0" y="17"/>
                      </a:lnTo>
                      <a:lnTo>
                        <a:pt x="2" y="28"/>
                      </a:lnTo>
                      <a:lnTo>
                        <a:pt x="5" y="33"/>
                      </a:lnTo>
                      <a:lnTo>
                        <a:pt x="9" y="28"/>
                      </a:lnTo>
                      <a:lnTo>
                        <a:pt x="6" y="18"/>
                      </a:lnTo>
                      <a:lnTo>
                        <a:pt x="3"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94" name="Freeform 259">
                  <a:extLst>
                    <a:ext uri="{FF2B5EF4-FFF2-40B4-BE49-F238E27FC236}">
                      <a16:creationId xmlns:a16="http://schemas.microsoft.com/office/drawing/2014/main" id="{F7DC515C-D9BE-45E9-99FB-35D794E80E4D}"/>
                    </a:ext>
                  </a:extLst>
                </p:cNvPr>
                <p:cNvSpPr>
                  <a:spLocks/>
                </p:cNvSpPr>
                <p:nvPr/>
              </p:nvSpPr>
              <p:spPr bwMode="auto">
                <a:xfrm>
                  <a:off x="107" y="778"/>
                  <a:ext cx="12" cy="15"/>
                </a:xfrm>
                <a:custGeom>
                  <a:avLst/>
                  <a:gdLst>
                    <a:gd name="T0" fmla="*/ 12 w 25"/>
                    <a:gd name="T1" fmla="*/ 0 h 30"/>
                    <a:gd name="T2" fmla="*/ 10 w 25"/>
                    <a:gd name="T3" fmla="*/ 5 h 30"/>
                    <a:gd name="T4" fmla="*/ 6 w 25"/>
                    <a:gd name="T5" fmla="*/ 11 h 30"/>
                    <a:gd name="T6" fmla="*/ 3 w 25"/>
                    <a:gd name="T7" fmla="*/ 15 h 30"/>
                    <a:gd name="T8" fmla="*/ 0 w 25"/>
                    <a:gd name="T9" fmla="*/ 15 h 30"/>
                    <a:gd name="T10" fmla="*/ 0 w 25"/>
                    <a:gd name="T11" fmla="*/ 12 h 30"/>
                    <a:gd name="T12" fmla="*/ 4 w 25"/>
                    <a:gd name="T13" fmla="*/ 8 h 30"/>
                    <a:gd name="T14" fmla="*/ 9 w 25"/>
                    <a:gd name="T15" fmla="*/ 3 h 30"/>
                    <a:gd name="T16" fmla="*/ 12 w 25"/>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0">
                      <a:moveTo>
                        <a:pt x="25" y="0"/>
                      </a:moveTo>
                      <a:lnTo>
                        <a:pt x="20" y="9"/>
                      </a:lnTo>
                      <a:lnTo>
                        <a:pt x="13" y="21"/>
                      </a:lnTo>
                      <a:lnTo>
                        <a:pt x="6" y="29"/>
                      </a:lnTo>
                      <a:lnTo>
                        <a:pt x="0" y="30"/>
                      </a:lnTo>
                      <a:lnTo>
                        <a:pt x="1" y="24"/>
                      </a:lnTo>
                      <a:lnTo>
                        <a:pt x="9" y="15"/>
                      </a:lnTo>
                      <a:lnTo>
                        <a:pt x="18" y="6"/>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95" name="Freeform 260">
                  <a:extLst>
                    <a:ext uri="{FF2B5EF4-FFF2-40B4-BE49-F238E27FC236}">
                      <a16:creationId xmlns:a16="http://schemas.microsoft.com/office/drawing/2014/main" id="{528AAD95-D8C9-4DC9-BB08-BCC8D163FA08}"/>
                    </a:ext>
                  </a:extLst>
                </p:cNvPr>
                <p:cNvSpPr>
                  <a:spLocks/>
                </p:cNvSpPr>
                <p:nvPr/>
              </p:nvSpPr>
              <p:spPr bwMode="auto">
                <a:xfrm>
                  <a:off x="108" y="695"/>
                  <a:ext cx="22" cy="4"/>
                </a:xfrm>
                <a:custGeom>
                  <a:avLst/>
                  <a:gdLst>
                    <a:gd name="T0" fmla="*/ 22 w 43"/>
                    <a:gd name="T1" fmla="*/ 4 h 9"/>
                    <a:gd name="T2" fmla="*/ 20 w 43"/>
                    <a:gd name="T3" fmla="*/ 4 h 9"/>
                    <a:gd name="T4" fmla="*/ 16 w 43"/>
                    <a:gd name="T5" fmla="*/ 4 h 9"/>
                    <a:gd name="T6" fmla="*/ 13 w 43"/>
                    <a:gd name="T7" fmla="*/ 4 h 9"/>
                    <a:gd name="T8" fmla="*/ 9 w 43"/>
                    <a:gd name="T9" fmla="*/ 4 h 9"/>
                    <a:gd name="T10" fmla="*/ 6 w 43"/>
                    <a:gd name="T11" fmla="*/ 4 h 9"/>
                    <a:gd name="T12" fmla="*/ 3 w 43"/>
                    <a:gd name="T13" fmla="*/ 4 h 9"/>
                    <a:gd name="T14" fmla="*/ 1 w 43"/>
                    <a:gd name="T15" fmla="*/ 3 h 9"/>
                    <a:gd name="T16" fmla="*/ 0 w 43"/>
                    <a:gd name="T17" fmla="*/ 2 h 9"/>
                    <a:gd name="T18" fmla="*/ 1 w 43"/>
                    <a:gd name="T19" fmla="*/ 0 h 9"/>
                    <a:gd name="T20" fmla="*/ 2 w 43"/>
                    <a:gd name="T21" fmla="*/ 0 h 9"/>
                    <a:gd name="T22" fmla="*/ 5 w 43"/>
                    <a:gd name="T23" fmla="*/ 0 h 9"/>
                    <a:gd name="T24" fmla="*/ 9 w 43"/>
                    <a:gd name="T25" fmla="*/ 1 h 9"/>
                    <a:gd name="T26" fmla="*/ 12 w 43"/>
                    <a:gd name="T27" fmla="*/ 2 h 9"/>
                    <a:gd name="T28" fmla="*/ 16 w 43"/>
                    <a:gd name="T29" fmla="*/ 3 h 9"/>
                    <a:gd name="T30" fmla="*/ 19 w 43"/>
                    <a:gd name="T31" fmla="*/ 3 h 9"/>
                    <a:gd name="T32" fmla="*/ 22 w 43"/>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9">
                      <a:moveTo>
                        <a:pt x="43" y="8"/>
                      </a:moveTo>
                      <a:lnTo>
                        <a:pt x="39" y="8"/>
                      </a:lnTo>
                      <a:lnTo>
                        <a:pt x="32" y="9"/>
                      </a:lnTo>
                      <a:lnTo>
                        <a:pt x="25" y="9"/>
                      </a:lnTo>
                      <a:lnTo>
                        <a:pt x="18" y="9"/>
                      </a:lnTo>
                      <a:lnTo>
                        <a:pt x="11" y="9"/>
                      </a:lnTo>
                      <a:lnTo>
                        <a:pt x="5" y="8"/>
                      </a:lnTo>
                      <a:lnTo>
                        <a:pt x="2" y="6"/>
                      </a:lnTo>
                      <a:lnTo>
                        <a:pt x="0" y="4"/>
                      </a:lnTo>
                      <a:lnTo>
                        <a:pt x="1" y="1"/>
                      </a:lnTo>
                      <a:lnTo>
                        <a:pt x="4" y="0"/>
                      </a:lnTo>
                      <a:lnTo>
                        <a:pt x="10" y="0"/>
                      </a:lnTo>
                      <a:lnTo>
                        <a:pt x="17" y="3"/>
                      </a:lnTo>
                      <a:lnTo>
                        <a:pt x="24" y="4"/>
                      </a:lnTo>
                      <a:lnTo>
                        <a:pt x="32" y="6"/>
                      </a:lnTo>
                      <a:lnTo>
                        <a:pt x="38" y="7"/>
                      </a:lnTo>
                      <a:lnTo>
                        <a:pt x="43"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96" name="Freeform 261">
                  <a:extLst>
                    <a:ext uri="{FF2B5EF4-FFF2-40B4-BE49-F238E27FC236}">
                      <a16:creationId xmlns:a16="http://schemas.microsoft.com/office/drawing/2014/main" id="{5A3DE5E2-3D61-4DD6-8D72-A8857A52B235}"/>
                    </a:ext>
                  </a:extLst>
                </p:cNvPr>
                <p:cNvSpPr>
                  <a:spLocks/>
                </p:cNvSpPr>
                <p:nvPr/>
              </p:nvSpPr>
              <p:spPr bwMode="auto">
                <a:xfrm>
                  <a:off x="112" y="686"/>
                  <a:ext cx="21" cy="7"/>
                </a:xfrm>
                <a:custGeom>
                  <a:avLst/>
                  <a:gdLst>
                    <a:gd name="T0" fmla="*/ 21 w 43"/>
                    <a:gd name="T1" fmla="*/ 7 h 15"/>
                    <a:gd name="T2" fmla="*/ 19 w 43"/>
                    <a:gd name="T3" fmla="*/ 7 h 15"/>
                    <a:gd name="T4" fmla="*/ 16 w 43"/>
                    <a:gd name="T5" fmla="*/ 7 h 15"/>
                    <a:gd name="T6" fmla="*/ 13 w 43"/>
                    <a:gd name="T7" fmla="*/ 6 h 15"/>
                    <a:gd name="T8" fmla="*/ 9 w 43"/>
                    <a:gd name="T9" fmla="*/ 5 h 15"/>
                    <a:gd name="T10" fmla="*/ 6 w 43"/>
                    <a:gd name="T11" fmla="*/ 5 h 15"/>
                    <a:gd name="T12" fmla="*/ 3 w 43"/>
                    <a:gd name="T13" fmla="*/ 4 h 15"/>
                    <a:gd name="T14" fmla="*/ 1 w 43"/>
                    <a:gd name="T15" fmla="*/ 2 h 15"/>
                    <a:gd name="T16" fmla="*/ 0 w 43"/>
                    <a:gd name="T17" fmla="*/ 1 h 15"/>
                    <a:gd name="T18" fmla="*/ 1 w 43"/>
                    <a:gd name="T19" fmla="*/ 0 h 15"/>
                    <a:gd name="T20" fmla="*/ 3 w 43"/>
                    <a:gd name="T21" fmla="*/ 0 h 15"/>
                    <a:gd name="T22" fmla="*/ 6 w 43"/>
                    <a:gd name="T23" fmla="*/ 0 h 15"/>
                    <a:gd name="T24" fmla="*/ 9 w 43"/>
                    <a:gd name="T25" fmla="*/ 2 h 15"/>
                    <a:gd name="T26" fmla="*/ 13 w 43"/>
                    <a:gd name="T27" fmla="*/ 4 h 15"/>
                    <a:gd name="T28" fmla="*/ 17 w 43"/>
                    <a:gd name="T29" fmla="*/ 5 h 15"/>
                    <a:gd name="T30" fmla="*/ 20 w 43"/>
                    <a:gd name="T31" fmla="*/ 7 h 15"/>
                    <a:gd name="T32" fmla="*/ 21 w 4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5">
                      <a:moveTo>
                        <a:pt x="43" y="15"/>
                      </a:moveTo>
                      <a:lnTo>
                        <a:pt x="38" y="15"/>
                      </a:lnTo>
                      <a:lnTo>
                        <a:pt x="33" y="14"/>
                      </a:lnTo>
                      <a:lnTo>
                        <a:pt x="26" y="13"/>
                      </a:lnTo>
                      <a:lnTo>
                        <a:pt x="19" y="11"/>
                      </a:lnTo>
                      <a:lnTo>
                        <a:pt x="12" y="10"/>
                      </a:lnTo>
                      <a:lnTo>
                        <a:pt x="6" y="8"/>
                      </a:lnTo>
                      <a:lnTo>
                        <a:pt x="3" y="5"/>
                      </a:lnTo>
                      <a:lnTo>
                        <a:pt x="0" y="2"/>
                      </a:lnTo>
                      <a:lnTo>
                        <a:pt x="2" y="0"/>
                      </a:lnTo>
                      <a:lnTo>
                        <a:pt x="6" y="0"/>
                      </a:lnTo>
                      <a:lnTo>
                        <a:pt x="12" y="1"/>
                      </a:lnTo>
                      <a:lnTo>
                        <a:pt x="19" y="5"/>
                      </a:lnTo>
                      <a:lnTo>
                        <a:pt x="27" y="8"/>
                      </a:lnTo>
                      <a:lnTo>
                        <a:pt x="34" y="10"/>
                      </a:lnTo>
                      <a:lnTo>
                        <a:pt x="40" y="14"/>
                      </a:lnTo>
                      <a:lnTo>
                        <a:pt x="43"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97" name="Freeform 262">
                  <a:extLst>
                    <a:ext uri="{FF2B5EF4-FFF2-40B4-BE49-F238E27FC236}">
                      <a16:creationId xmlns:a16="http://schemas.microsoft.com/office/drawing/2014/main" id="{6AA576EC-9606-4391-A77F-24EF67608CE7}"/>
                    </a:ext>
                  </a:extLst>
                </p:cNvPr>
                <p:cNvSpPr>
                  <a:spLocks/>
                </p:cNvSpPr>
                <p:nvPr/>
              </p:nvSpPr>
              <p:spPr bwMode="auto">
                <a:xfrm>
                  <a:off x="102" y="706"/>
                  <a:ext cx="21" cy="4"/>
                </a:xfrm>
                <a:custGeom>
                  <a:avLst/>
                  <a:gdLst>
                    <a:gd name="T0" fmla="*/ 21 w 40"/>
                    <a:gd name="T1" fmla="*/ 2 h 9"/>
                    <a:gd name="T2" fmla="*/ 20 w 40"/>
                    <a:gd name="T3" fmla="*/ 3 h 9"/>
                    <a:gd name="T4" fmla="*/ 18 w 40"/>
                    <a:gd name="T5" fmla="*/ 3 h 9"/>
                    <a:gd name="T6" fmla="*/ 15 w 40"/>
                    <a:gd name="T7" fmla="*/ 4 h 9"/>
                    <a:gd name="T8" fmla="*/ 12 w 40"/>
                    <a:gd name="T9" fmla="*/ 4 h 9"/>
                    <a:gd name="T10" fmla="*/ 7 w 40"/>
                    <a:gd name="T11" fmla="*/ 4 h 9"/>
                    <a:gd name="T12" fmla="*/ 4 w 40"/>
                    <a:gd name="T13" fmla="*/ 4 h 9"/>
                    <a:gd name="T14" fmla="*/ 1 w 40"/>
                    <a:gd name="T15" fmla="*/ 3 h 9"/>
                    <a:gd name="T16" fmla="*/ 0 w 40"/>
                    <a:gd name="T17" fmla="*/ 2 h 9"/>
                    <a:gd name="T18" fmla="*/ 0 w 40"/>
                    <a:gd name="T19" fmla="*/ 0 h 9"/>
                    <a:gd name="T20" fmla="*/ 1 w 40"/>
                    <a:gd name="T21" fmla="*/ 0 h 9"/>
                    <a:gd name="T22" fmla="*/ 4 w 40"/>
                    <a:gd name="T23" fmla="*/ 0 h 9"/>
                    <a:gd name="T24" fmla="*/ 7 w 40"/>
                    <a:gd name="T25" fmla="*/ 0 h 9"/>
                    <a:gd name="T26" fmla="*/ 11 w 40"/>
                    <a:gd name="T27" fmla="*/ 1 h 9"/>
                    <a:gd name="T28" fmla="*/ 15 w 40"/>
                    <a:gd name="T29" fmla="*/ 1 h 9"/>
                    <a:gd name="T30" fmla="*/ 18 w 40"/>
                    <a:gd name="T31" fmla="*/ 2 h 9"/>
                    <a:gd name="T32" fmla="*/ 21 w 40"/>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9">
                      <a:moveTo>
                        <a:pt x="40" y="4"/>
                      </a:moveTo>
                      <a:lnTo>
                        <a:pt x="39" y="6"/>
                      </a:lnTo>
                      <a:lnTo>
                        <a:pt x="35" y="7"/>
                      </a:lnTo>
                      <a:lnTo>
                        <a:pt x="29" y="8"/>
                      </a:lnTo>
                      <a:lnTo>
                        <a:pt x="22" y="9"/>
                      </a:lnTo>
                      <a:lnTo>
                        <a:pt x="14" y="9"/>
                      </a:lnTo>
                      <a:lnTo>
                        <a:pt x="8" y="8"/>
                      </a:lnTo>
                      <a:lnTo>
                        <a:pt x="2" y="7"/>
                      </a:lnTo>
                      <a:lnTo>
                        <a:pt x="0" y="4"/>
                      </a:lnTo>
                      <a:lnTo>
                        <a:pt x="0" y="1"/>
                      </a:lnTo>
                      <a:lnTo>
                        <a:pt x="2" y="0"/>
                      </a:lnTo>
                      <a:lnTo>
                        <a:pt x="8" y="0"/>
                      </a:lnTo>
                      <a:lnTo>
                        <a:pt x="14" y="1"/>
                      </a:lnTo>
                      <a:lnTo>
                        <a:pt x="21" y="2"/>
                      </a:lnTo>
                      <a:lnTo>
                        <a:pt x="29" y="2"/>
                      </a:lnTo>
                      <a:lnTo>
                        <a:pt x="35" y="4"/>
                      </a:lnTo>
                      <a:lnTo>
                        <a:pt x="40"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98" name="Freeform 263">
                  <a:extLst>
                    <a:ext uri="{FF2B5EF4-FFF2-40B4-BE49-F238E27FC236}">
                      <a16:creationId xmlns:a16="http://schemas.microsoft.com/office/drawing/2014/main" id="{37E1BFF2-6757-49A2-B83C-C9003B473BA5}"/>
                    </a:ext>
                  </a:extLst>
                </p:cNvPr>
                <p:cNvSpPr>
                  <a:spLocks/>
                </p:cNvSpPr>
                <p:nvPr/>
              </p:nvSpPr>
              <p:spPr bwMode="auto">
                <a:xfrm>
                  <a:off x="97" y="715"/>
                  <a:ext cx="23" cy="8"/>
                </a:xfrm>
                <a:custGeom>
                  <a:avLst/>
                  <a:gdLst>
                    <a:gd name="T0" fmla="*/ 23 w 48"/>
                    <a:gd name="T1" fmla="*/ 0 h 15"/>
                    <a:gd name="T2" fmla="*/ 20 w 48"/>
                    <a:gd name="T3" fmla="*/ 2 h 15"/>
                    <a:gd name="T4" fmla="*/ 17 w 48"/>
                    <a:gd name="T5" fmla="*/ 4 h 15"/>
                    <a:gd name="T6" fmla="*/ 13 w 48"/>
                    <a:gd name="T7" fmla="*/ 5 h 15"/>
                    <a:gd name="T8" fmla="*/ 10 w 48"/>
                    <a:gd name="T9" fmla="*/ 6 h 15"/>
                    <a:gd name="T10" fmla="*/ 6 w 48"/>
                    <a:gd name="T11" fmla="*/ 7 h 15"/>
                    <a:gd name="T12" fmla="*/ 3 w 48"/>
                    <a:gd name="T13" fmla="*/ 8 h 15"/>
                    <a:gd name="T14" fmla="*/ 1 w 48"/>
                    <a:gd name="T15" fmla="*/ 7 h 15"/>
                    <a:gd name="T16" fmla="*/ 0 w 48"/>
                    <a:gd name="T17" fmla="*/ 6 h 15"/>
                    <a:gd name="T18" fmla="*/ 1 w 48"/>
                    <a:gd name="T19" fmla="*/ 4 h 15"/>
                    <a:gd name="T20" fmla="*/ 2 w 48"/>
                    <a:gd name="T21" fmla="*/ 3 h 15"/>
                    <a:gd name="T22" fmla="*/ 6 w 48"/>
                    <a:gd name="T23" fmla="*/ 2 h 15"/>
                    <a:gd name="T24" fmla="*/ 10 w 48"/>
                    <a:gd name="T25" fmla="*/ 2 h 15"/>
                    <a:gd name="T26" fmla="*/ 13 w 48"/>
                    <a:gd name="T27" fmla="*/ 2 h 15"/>
                    <a:gd name="T28" fmla="*/ 17 w 48"/>
                    <a:gd name="T29" fmla="*/ 1 h 15"/>
                    <a:gd name="T30" fmla="*/ 21 w 48"/>
                    <a:gd name="T31" fmla="*/ 1 h 15"/>
                    <a:gd name="T32" fmla="*/ 23 w 4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5">
                      <a:moveTo>
                        <a:pt x="48" y="0"/>
                      </a:moveTo>
                      <a:lnTo>
                        <a:pt x="42" y="3"/>
                      </a:lnTo>
                      <a:lnTo>
                        <a:pt x="36" y="7"/>
                      </a:lnTo>
                      <a:lnTo>
                        <a:pt x="28" y="9"/>
                      </a:lnTo>
                      <a:lnTo>
                        <a:pt x="20" y="12"/>
                      </a:lnTo>
                      <a:lnTo>
                        <a:pt x="13" y="14"/>
                      </a:lnTo>
                      <a:lnTo>
                        <a:pt x="6" y="15"/>
                      </a:lnTo>
                      <a:lnTo>
                        <a:pt x="3" y="14"/>
                      </a:lnTo>
                      <a:lnTo>
                        <a:pt x="0" y="11"/>
                      </a:lnTo>
                      <a:lnTo>
                        <a:pt x="2" y="8"/>
                      </a:lnTo>
                      <a:lnTo>
                        <a:pt x="5" y="6"/>
                      </a:lnTo>
                      <a:lnTo>
                        <a:pt x="12" y="4"/>
                      </a:lnTo>
                      <a:lnTo>
                        <a:pt x="20" y="3"/>
                      </a:lnTo>
                      <a:lnTo>
                        <a:pt x="28" y="3"/>
                      </a:lnTo>
                      <a:lnTo>
                        <a:pt x="36" y="2"/>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99" name="Freeform 264">
                  <a:extLst>
                    <a:ext uri="{FF2B5EF4-FFF2-40B4-BE49-F238E27FC236}">
                      <a16:creationId xmlns:a16="http://schemas.microsoft.com/office/drawing/2014/main" id="{F357BCB3-DA25-4FD2-B9F4-F79924EBC915}"/>
                    </a:ext>
                  </a:extLst>
                </p:cNvPr>
                <p:cNvSpPr>
                  <a:spLocks/>
                </p:cNvSpPr>
                <p:nvPr/>
              </p:nvSpPr>
              <p:spPr bwMode="auto">
                <a:xfrm>
                  <a:off x="90" y="726"/>
                  <a:ext cx="26" cy="9"/>
                </a:xfrm>
                <a:custGeom>
                  <a:avLst/>
                  <a:gdLst>
                    <a:gd name="T0" fmla="*/ 26 w 52"/>
                    <a:gd name="T1" fmla="*/ 0 h 17"/>
                    <a:gd name="T2" fmla="*/ 24 w 52"/>
                    <a:gd name="T3" fmla="*/ 1 h 17"/>
                    <a:gd name="T4" fmla="*/ 20 w 52"/>
                    <a:gd name="T5" fmla="*/ 3 h 17"/>
                    <a:gd name="T6" fmla="*/ 16 w 52"/>
                    <a:gd name="T7" fmla="*/ 5 h 17"/>
                    <a:gd name="T8" fmla="*/ 11 w 52"/>
                    <a:gd name="T9" fmla="*/ 6 h 17"/>
                    <a:gd name="T10" fmla="*/ 7 w 52"/>
                    <a:gd name="T11" fmla="*/ 8 h 17"/>
                    <a:gd name="T12" fmla="*/ 3 w 52"/>
                    <a:gd name="T13" fmla="*/ 9 h 17"/>
                    <a:gd name="T14" fmla="*/ 1 w 52"/>
                    <a:gd name="T15" fmla="*/ 8 h 17"/>
                    <a:gd name="T16" fmla="*/ 0 w 52"/>
                    <a:gd name="T17" fmla="*/ 7 h 17"/>
                    <a:gd name="T18" fmla="*/ 1 w 52"/>
                    <a:gd name="T19" fmla="*/ 5 h 17"/>
                    <a:gd name="T20" fmla="*/ 4 w 52"/>
                    <a:gd name="T21" fmla="*/ 4 h 17"/>
                    <a:gd name="T22" fmla="*/ 8 w 52"/>
                    <a:gd name="T23" fmla="*/ 3 h 17"/>
                    <a:gd name="T24" fmla="*/ 12 w 52"/>
                    <a:gd name="T25" fmla="*/ 2 h 17"/>
                    <a:gd name="T26" fmla="*/ 17 w 52"/>
                    <a:gd name="T27" fmla="*/ 2 h 17"/>
                    <a:gd name="T28" fmla="*/ 21 w 52"/>
                    <a:gd name="T29" fmla="*/ 1 h 17"/>
                    <a:gd name="T30" fmla="*/ 24 w 52"/>
                    <a:gd name="T31" fmla="*/ 1 h 17"/>
                    <a:gd name="T32" fmla="*/ 26 w 52"/>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7">
                      <a:moveTo>
                        <a:pt x="52" y="0"/>
                      </a:moveTo>
                      <a:lnTo>
                        <a:pt x="47" y="2"/>
                      </a:lnTo>
                      <a:lnTo>
                        <a:pt x="39" y="5"/>
                      </a:lnTo>
                      <a:lnTo>
                        <a:pt x="31" y="9"/>
                      </a:lnTo>
                      <a:lnTo>
                        <a:pt x="22" y="12"/>
                      </a:lnTo>
                      <a:lnTo>
                        <a:pt x="14" y="15"/>
                      </a:lnTo>
                      <a:lnTo>
                        <a:pt x="6" y="17"/>
                      </a:lnTo>
                      <a:lnTo>
                        <a:pt x="1" y="16"/>
                      </a:lnTo>
                      <a:lnTo>
                        <a:pt x="0" y="13"/>
                      </a:lnTo>
                      <a:lnTo>
                        <a:pt x="2" y="10"/>
                      </a:lnTo>
                      <a:lnTo>
                        <a:pt x="8" y="8"/>
                      </a:lnTo>
                      <a:lnTo>
                        <a:pt x="15" y="5"/>
                      </a:lnTo>
                      <a:lnTo>
                        <a:pt x="24" y="4"/>
                      </a:lnTo>
                      <a:lnTo>
                        <a:pt x="33" y="3"/>
                      </a:lnTo>
                      <a:lnTo>
                        <a:pt x="41" y="2"/>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00" name="Freeform 265">
                  <a:extLst>
                    <a:ext uri="{FF2B5EF4-FFF2-40B4-BE49-F238E27FC236}">
                      <a16:creationId xmlns:a16="http://schemas.microsoft.com/office/drawing/2014/main" id="{3A0D0FA3-E713-4DE6-960B-965608422703}"/>
                    </a:ext>
                  </a:extLst>
                </p:cNvPr>
                <p:cNvSpPr>
                  <a:spLocks/>
                </p:cNvSpPr>
                <p:nvPr/>
              </p:nvSpPr>
              <p:spPr bwMode="auto">
                <a:xfrm>
                  <a:off x="89" y="747"/>
                  <a:ext cx="27" cy="13"/>
                </a:xfrm>
                <a:custGeom>
                  <a:avLst/>
                  <a:gdLst>
                    <a:gd name="T0" fmla="*/ 27 w 56"/>
                    <a:gd name="T1" fmla="*/ 0 h 28"/>
                    <a:gd name="T2" fmla="*/ 24 w 56"/>
                    <a:gd name="T3" fmla="*/ 2 h 28"/>
                    <a:gd name="T4" fmla="*/ 21 w 56"/>
                    <a:gd name="T5" fmla="*/ 5 h 28"/>
                    <a:gd name="T6" fmla="*/ 17 w 56"/>
                    <a:gd name="T7" fmla="*/ 7 h 28"/>
                    <a:gd name="T8" fmla="*/ 13 w 56"/>
                    <a:gd name="T9" fmla="*/ 10 h 28"/>
                    <a:gd name="T10" fmla="*/ 8 w 56"/>
                    <a:gd name="T11" fmla="*/ 11 h 28"/>
                    <a:gd name="T12" fmla="*/ 5 w 56"/>
                    <a:gd name="T13" fmla="*/ 13 h 28"/>
                    <a:gd name="T14" fmla="*/ 2 w 56"/>
                    <a:gd name="T15" fmla="*/ 13 h 28"/>
                    <a:gd name="T16" fmla="*/ 0 w 56"/>
                    <a:gd name="T17" fmla="*/ 13 h 28"/>
                    <a:gd name="T18" fmla="*/ 1 w 56"/>
                    <a:gd name="T19" fmla="*/ 11 h 28"/>
                    <a:gd name="T20" fmla="*/ 3 w 56"/>
                    <a:gd name="T21" fmla="*/ 9 h 28"/>
                    <a:gd name="T22" fmla="*/ 7 w 56"/>
                    <a:gd name="T23" fmla="*/ 7 h 28"/>
                    <a:gd name="T24" fmla="*/ 12 w 56"/>
                    <a:gd name="T25" fmla="*/ 6 h 28"/>
                    <a:gd name="T26" fmla="*/ 17 w 56"/>
                    <a:gd name="T27" fmla="*/ 5 h 28"/>
                    <a:gd name="T28" fmla="*/ 21 w 56"/>
                    <a:gd name="T29" fmla="*/ 3 h 28"/>
                    <a:gd name="T30" fmla="*/ 25 w 56"/>
                    <a:gd name="T31" fmla="*/ 1 h 28"/>
                    <a:gd name="T32" fmla="*/ 27 w 56"/>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28">
                      <a:moveTo>
                        <a:pt x="56" y="0"/>
                      </a:moveTo>
                      <a:lnTo>
                        <a:pt x="50" y="5"/>
                      </a:lnTo>
                      <a:lnTo>
                        <a:pt x="43" y="10"/>
                      </a:lnTo>
                      <a:lnTo>
                        <a:pt x="35" y="16"/>
                      </a:lnTo>
                      <a:lnTo>
                        <a:pt x="26" y="21"/>
                      </a:lnTo>
                      <a:lnTo>
                        <a:pt x="16" y="24"/>
                      </a:lnTo>
                      <a:lnTo>
                        <a:pt x="10" y="28"/>
                      </a:lnTo>
                      <a:lnTo>
                        <a:pt x="4" y="28"/>
                      </a:lnTo>
                      <a:lnTo>
                        <a:pt x="0" y="27"/>
                      </a:lnTo>
                      <a:lnTo>
                        <a:pt x="2" y="23"/>
                      </a:lnTo>
                      <a:lnTo>
                        <a:pt x="7" y="20"/>
                      </a:lnTo>
                      <a:lnTo>
                        <a:pt x="15" y="16"/>
                      </a:lnTo>
                      <a:lnTo>
                        <a:pt x="25" y="13"/>
                      </a:lnTo>
                      <a:lnTo>
                        <a:pt x="35" y="10"/>
                      </a:lnTo>
                      <a:lnTo>
                        <a:pt x="44" y="7"/>
                      </a:lnTo>
                      <a:lnTo>
                        <a:pt x="51" y="3"/>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01" name="Freeform 266">
                  <a:extLst>
                    <a:ext uri="{FF2B5EF4-FFF2-40B4-BE49-F238E27FC236}">
                      <a16:creationId xmlns:a16="http://schemas.microsoft.com/office/drawing/2014/main" id="{BE98A2A3-96DB-4658-9E90-07EB2AF7FD9A}"/>
                    </a:ext>
                  </a:extLst>
                </p:cNvPr>
                <p:cNvSpPr>
                  <a:spLocks/>
                </p:cNvSpPr>
                <p:nvPr/>
              </p:nvSpPr>
              <p:spPr bwMode="auto">
                <a:xfrm>
                  <a:off x="93" y="768"/>
                  <a:ext cx="26" cy="17"/>
                </a:xfrm>
                <a:custGeom>
                  <a:avLst/>
                  <a:gdLst>
                    <a:gd name="T0" fmla="*/ 26 w 50"/>
                    <a:gd name="T1" fmla="*/ 0 h 33"/>
                    <a:gd name="T2" fmla="*/ 24 w 50"/>
                    <a:gd name="T3" fmla="*/ 2 h 33"/>
                    <a:gd name="T4" fmla="*/ 21 w 50"/>
                    <a:gd name="T5" fmla="*/ 5 h 33"/>
                    <a:gd name="T6" fmla="*/ 17 w 50"/>
                    <a:gd name="T7" fmla="*/ 8 h 33"/>
                    <a:gd name="T8" fmla="*/ 12 w 50"/>
                    <a:gd name="T9" fmla="*/ 12 h 33"/>
                    <a:gd name="T10" fmla="*/ 8 w 50"/>
                    <a:gd name="T11" fmla="*/ 14 h 33"/>
                    <a:gd name="T12" fmla="*/ 4 w 50"/>
                    <a:gd name="T13" fmla="*/ 16 h 33"/>
                    <a:gd name="T14" fmla="*/ 2 w 50"/>
                    <a:gd name="T15" fmla="*/ 17 h 33"/>
                    <a:gd name="T16" fmla="*/ 0 w 50"/>
                    <a:gd name="T17" fmla="*/ 16 h 33"/>
                    <a:gd name="T18" fmla="*/ 1 w 50"/>
                    <a:gd name="T19" fmla="*/ 15 h 33"/>
                    <a:gd name="T20" fmla="*/ 3 w 50"/>
                    <a:gd name="T21" fmla="*/ 12 h 33"/>
                    <a:gd name="T22" fmla="*/ 6 w 50"/>
                    <a:gd name="T23" fmla="*/ 10 h 33"/>
                    <a:gd name="T24" fmla="*/ 11 w 50"/>
                    <a:gd name="T25" fmla="*/ 8 h 33"/>
                    <a:gd name="T26" fmla="*/ 17 w 50"/>
                    <a:gd name="T27" fmla="*/ 5 h 33"/>
                    <a:gd name="T28" fmla="*/ 21 w 50"/>
                    <a:gd name="T29" fmla="*/ 3 h 33"/>
                    <a:gd name="T30" fmla="*/ 24 w 50"/>
                    <a:gd name="T31" fmla="*/ 1 h 33"/>
                    <a:gd name="T32" fmla="*/ 26 w 5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33">
                      <a:moveTo>
                        <a:pt x="50" y="0"/>
                      </a:moveTo>
                      <a:lnTo>
                        <a:pt x="47" y="4"/>
                      </a:lnTo>
                      <a:lnTo>
                        <a:pt x="40" y="10"/>
                      </a:lnTo>
                      <a:lnTo>
                        <a:pt x="32" y="16"/>
                      </a:lnTo>
                      <a:lnTo>
                        <a:pt x="24" y="23"/>
                      </a:lnTo>
                      <a:lnTo>
                        <a:pt x="16" y="27"/>
                      </a:lnTo>
                      <a:lnTo>
                        <a:pt x="8" y="32"/>
                      </a:lnTo>
                      <a:lnTo>
                        <a:pt x="3" y="33"/>
                      </a:lnTo>
                      <a:lnTo>
                        <a:pt x="0" y="32"/>
                      </a:lnTo>
                      <a:lnTo>
                        <a:pt x="1" y="29"/>
                      </a:lnTo>
                      <a:lnTo>
                        <a:pt x="5" y="24"/>
                      </a:lnTo>
                      <a:lnTo>
                        <a:pt x="12" y="19"/>
                      </a:lnTo>
                      <a:lnTo>
                        <a:pt x="21" y="15"/>
                      </a:lnTo>
                      <a:lnTo>
                        <a:pt x="32" y="10"/>
                      </a:lnTo>
                      <a:lnTo>
                        <a:pt x="40" y="6"/>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02" name="Freeform 267">
                  <a:extLst>
                    <a:ext uri="{FF2B5EF4-FFF2-40B4-BE49-F238E27FC236}">
                      <a16:creationId xmlns:a16="http://schemas.microsoft.com/office/drawing/2014/main" id="{81A555F7-9303-4FEE-B686-E19CEB68DFD7}"/>
                    </a:ext>
                  </a:extLst>
                </p:cNvPr>
                <p:cNvSpPr>
                  <a:spLocks/>
                </p:cNvSpPr>
                <p:nvPr/>
              </p:nvSpPr>
              <p:spPr bwMode="auto">
                <a:xfrm>
                  <a:off x="92" y="736"/>
                  <a:ext cx="23" cy="15"/>
                </a:xfrm>
                <a:custGeom>
                  <a:avLst/>
                  <a:gdLst>
                    <a:gd name="T0" fmla="*/ 23 w 46"/>
                    <a:gd name="T1" fmla="*/ 0 h 29"/>
                    <a:gd name="T2" fmla="*/ 22 w 46"/>
                    <a:gd name="T3" fmla="*/ 2 h 29"/>
                    <a:gd name="T4" fmla="*/ 18 w 46"/>
                    <a:gd name="T5" fmla="*/ 4 h 29"/>
                    <a:gd name="T6" fmla="*/ 15 w 46"/>
                    <a:gd name="T7" fmla="*/ 7 h 29"/>
                    <a:gd name="T8" fmla="*/ 11 w 46"/>
                    <a:gd name="T9" fmla="*/ 10 h 29"/>
                    <a:gd name="T10" fmla="*/ 7 w 46"/>
                    <a:gd name="T11" fmla="*/ 12 h 29"/>
                    <a:gd name="T12" fmla="*/ 4 w 46"/>
                    <a:gd name="T13" fmla="*/ 14 h 29"/>
                    <a:gd name="T14" fmla="*/ 2 w 46"/>
                    <a:gd name="T15" fmla="*/ 15 h 29"/>
                    <a:gd name="T16" fmla="*/ 0 w 46"/>
                    <a:gd name="T17" fmla="*/ 14 h 29"/>
                    <a:gd name="T18" fmla="*/ 1 w 46"/>
                    <a:gd name="T19" fmla="*/ 12 h 29"/>
                    <a:gd name="T20" fmla="*/ 3 w 46"/>
                    <a:gd name="T21" fmla="*/ 10 h 29"/>
                    <a:gd name="T22" fmla="*/ 7 w 46"/>
                    <a:gd name="T23" fmla="*/ 8 h 29"/>
                    <a:gd name="T24" fmla="*/ 11 w 46"/>
                    <a:gd name="T25" fmla="*/ 6 h 29"/>
                    <a:gd name="T26" fmla="*/ 15 w 46"/>
                    <a:gd name="T27" fmla="*/ 4 h 29"/>
                    <a:gd name="T28" fmla="*/ 19 w 46"/>
                    <a:gd name="T29" fmla="*/ 3 h 29"/>
                    <a:gd name="T30" fmla="*/ 22 w 46"/>
                    <a:gd name="T31" fmla="*/ 2 h 29"/>
                    <a:gd name="T32" fmla="*/ 23 w 4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46" y="0"/>
                      </a:moveTo>
                      <a:lnTo>
                        <a:pt x="43" y="4"/>
                      </a:lnTo>
                      <a:lnTo>
                        <a:pt x="36" y="8"/>
                      </a:lnTo>
                      <a:lnTo>
                        <a:pt x="29" y="14"/>
                      </a:lnTo>
                      <a:lnTo>
                        <a:pt x="21" y="20"/>
                      </a:lnTo>
                      <a:lnTo>
                        <a:pt x="14" y="24"/>
                      </a:lnTo>
                      <a:lnTo>
                        <a:pt x="7" y="28"/>
                      </a:lnTo>
                      <a:lnTo>
                        <a:pt x="3" y="29"/>
                      </a:lnTo>
                      <a:lnTo>
                        <a:pt x="0" y="27"/>
                      </a:lnTo>
                      <a:lnTo>
                        <a:pt x="1" y="23"/>
                      </a:lnTo>
                      <a:lnTo>
                        <a:pt x="6" y="19"/>
                      </a:lnTo>
                      <a:lnTo>
                        <a:pt x="13" y="15"/>
                      </a:lnTo>
                      <a:lnTo>
                        <a:pt x="21" y="12"/>
                      </a:lnTo>
                      <a:lnTo>
                        <a:pt x="29" y="8"/>
                      </a:lnTo>
                      <a:lnTo>
                        <a:pt x="37" y="5"/>
                      </a:lnTo>
                      <a:lnTo>
                        <a:pt x="43" y="3"/>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03" name="Freeform 268">
                  <a:extLst>
                    <a:ext uri="{FF2B5EF4-FFF2-40B4-BE49-F238E27FC236}">
                      <a16:creationId xmlns:a16="http://schemas.microsoft.com/office/drawing/2014/main" id="{C969FDF2-B7B5-4EEC-9789-E19F439B14E5}"/>
                    </a:ext>
                  </a:extLst>
                </p:cNvPr>
                <p:cNvSpPr>
                  <a:spLocks/>
                </p:cNvSpPr>
                <p:nvPr/>
              </p:nvSpPr>
              <p:spPr bwMode="auto">
                <a:xfrm>
                  <a:off x="113" y="737"/>
                  <a:ext cx="34" cy="22"/>
                </a:xfrm>
                <a:custGeom>
                  <a:avLst/>
                  <a:gdLst>
                    <a:gd name="T0" fmla="*/ 34 w 68"/>
                    <a:gd name="T1" fmla="*/ 21 h 43"/>
                    <a:gd name="T2" fmla="*/ 32 w 68"/>
                    <a:gd name="T3" fmla="*/ 22 h 43"/>
                    <a:gd name="T4" fmla="*/ 28 w 68"/>
                    <a:gd name="T5" fmla="*/ 21 h 43"/>
                    <a:gd name="T6" fmla="*/ 23 w 68"/>
                    <a:gd name="T7" fmla="*/ 18 h 43"/>
                    <a:gd name="T8" fmla="*/ 17 w 68"/>
                    <a:gd name="T9" fmla="*/ 16 h 43"/>
                    <a:gd name="T10" fmla="*/ 12 w 68"/>
                    <a:gd name="T11" fmla="*/ 12 h 43"/>
                    <a:gd name="T12" fmla="*/ 7 w 68"/>
                    <a:gd name="T13" fmla="*/ 8 h 43"/>
                    <a:gd name="T14" fmla="*/ 2 w 68"/>
                    <a:gd name="T15" fmla="*/ 3 h 43"/>
                    <a:gd name="T16" fmla="*/ 0 w 68"/>
                    <a:gd name="T17" fmla="*/ 0 h 43"/>
                    <a:gd name="T18" fmla="*/ 3 w 68"/>
                    <a:gd name="T19" fmla="*/ 2 h 43"/>
                    <a:gd name="T20" fmla="*/ 7 w 68"/>
                    <a:gd name="T21" fmla="*/ 4 h 43"/>
                    <a:gd name="T22" fmla="*/ 13 w 68"/>
                    <a:gd name="T23" fmla="*/ 7 h 43"/>
                    <a:gd name="T24" fmla="*/ 19 w 68"/>
                    <a:gd name="T25" fmla="*/ 10 h 43"/>
                    <a:gd name="T26" fmla="*/ 25 w 68"/>
                    <a:gd name="T27" fmla="*/ 14 h 43"/>
                    <a:gd name="T28" fmla="*/ 30 w 68"/>
                    <a:gd name="T29" fmla="*/ 17 h 43"/>
                    <a:gd name="T30" fmla="*/ 33 w 68"/>
                    <a:gd name="T31" fmla="*/ 20 h 43"/>
                    <a:gd name="T32" fmla="*/ 34 w 68"/>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68" y="42"/>
                      </a:moveTo>
                      <a:lnTo>
                        <a:pt x="64" y="43"/>
                      </a:lnTo>
                      <a:lnTo>
                        <a:pt x="56" y="41"/>
                      </a:lnTo>
                      <a:lnTo>
                        <a:pt x="46" y="36"/>
                      </a:lnTo>
                      <a:lnTo>
                        <a:pt x="34" y="31"/>
                      </a:lnTo>
                      <a:lnTo>
                        <a:pt x="23" y="23"/>
                      </a:lnTo>
                      <a:lnTo>
                        <a:pt x="13" y="15"/>
                      </a:lnTo>
                      <a:lnTo>
                        <a:pt x="4" y="6"/>
                      </a:lnTo>
                      <a:lnTo>
                        <a:pt x="0" y="0"/>
                      </a:lnTo>
                      <a:lnTo>
                        <a:pt x="6" y="3"/>
                      </a:lnTo>
                      <a:lnTo>
                        <a:pt x="14" y="8"/>
                      </a:lnTo>
                      <a:lnTo>
                        <a:pt x="25" y="13"/>
                      </a:lnTo>
                      <a:lnTo>
                        <a:pt x="38" y="20"/>
                      </a:lnTo>
                      <a:lnTo>
                        <a:pt x="49" y="28"/>
                      </a:lnTo>
                      <a:lnTo>
                        <a:pt x="60" y="34"/>
                      </a:lnTo>
                      <a:lnTo>
                        <a:pt x="66" y="39"/>
                      </a:lnTo>
                      <a:lnTo>
                        <a:pt x="68"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04" name="Freeform 269">
                  <a:extLst>
                    <a:ext uri="{FF2B5EF4-FFF2-40B4-BE49-F238E27FC236}">
                      <a16:creationId xmlns:a16="http://schemas.microsoft.com/office/drawing/2014/main" id="{AD9BE869-7FBE-4086-91BF-CAEEA1C1FF2C}"/>
                    </a:ext>
                  </a:extLst>
                </p:cNvPr>
                <p:cNvSpPr>
                  <a:spLocks/>
                </p:cNvSpPr>
                <p:nvPr/>
              </p:nvSpPr>
              <p:spPr bwMode="auto">
                <a:xfrm>
                  <a:off x="115" y="755"/>
                  <a:ext cx="27" cy="19"/>
                </a:xfrm>
                <a:custGeom>
                  <a:avLst/>
                  <a:gdLst>
                    <a:gd name="T0" fmla="*/ 27 w 53"/>
                    <a:gd name="T1" fmla="*/ 19 h 37"/>
                    <a:gd name="T2" fmla="*/ 26 w 53"/>
                    <a:gd name="T3" fmla="*/ 19 h 37"/>
                    <a:gd name="T4" fmla="*/ 23 w 53"/>
                    <a:gd name="T5" fmla="*/ 18 h 37"/>
                    <a:gd name="T6" fmla="*/ 19 w 53"/>
                    <a:gd name="T7" fmla="*/ 17 h 37"/>
                    <a:gd name="T8" fmla="*/ 15 w 53"/>
                    <a:gd name="T9" fmla="*/ 14 h 37"/>
                    <a:gd name="T10" fmla="*/ 10 w 53"/>
                    <a:gd name="T11" fmla="*/ 11 h 37"/>
                    <a:gd name="T12" fmla="*/ 6 w 53"/>
                    <a:gd name="T13" fmla="*/ 8 h 37"/>
                    <a:gd name="T14" fmla="*/ 3 w 53"/>
                    <a:gd name="T15" fmla="*/ 4 h 37"/>
                    <a:gd name="T16" fmla="*/ 0 w 53"/>
                    <a:gd name="T17" fmla="*/ 0 h 37"/>
                    <a:gd name="T18" fmla="*/ 3 w 53"/>
                    <a:gd name="T19" fmla="*/ 3 h 37"/>
                    <a:gd name="T20" fmla="*/ 7 w 53"/>
                    <a:gd name="T21" fmla="*/ 5 h 37"/>
                    <a:gd name="T22" fmla="*/ 11 w 53"/>
                    <a:gd name="T23" fmla="*/ 8 h 37"/>
                    <a:gd name="T24" fmla="*/ 17 w 53"/>
                    <a:gd name="T25" fmla="*/ 11 h 37"/>
                    <a:gd name="T26" fmla="*/ 21 w 53"/>
                    <a:gd name="T27" fmla="*/ 14 h 37"/>
                    <a:gd name="T28" fmla="*/ 24 w 53"/>
                    <a:gd name="T29" fmla="*/ 16 h 37"/>
                    <a:gd name="T30" fmla="*/ 26 w 53"/>
                    <a:gd name="T31" fmla="*/ 18 h 37"/>
                    <a:gd name="T32" fmla="*/ 27 w 53"/>
                    <a:gd name="T33" fmla="*/ 19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7">
                      <a:moveTo>
                        <a:pt x="53" y="37"/>
                      </a:moveTo>
                      <a:lnTo>
                        <a:pt x="51" y="37"/>
                      </a:lnTo>
                      <a:lnTo>
                        <a:pt x="45" y="36"/>
                      </a:lnTo>
                      <a:lnTo>
                        <a:pt x="37" y="33"/>
                      </a:lnTo>
                      <a:lnTo>
                        <a:pt x="29" y="28"/>
                      </a:lnTo>
                      <a:lnTo>
                        <a:pt x="20" y="22"/>
                      </a:lnTo>
                      <a:lnTo>
                        <a:pt x="12" y="15"/>
                      </a:lnTo>
                      <a:lnTo>
                        <a:pt x="5" y="8"/>
                      </a:lnTo>
                      <a:lnTo>
                        <a:pt x="0" y="0"/>
                      </a:lnTo>
                      <a:lnTo>
                        <a:pt x="6" y="5"/>
                      </a:lnTo>
                      <a:lnTo>
                        <a:pt x="14" y="10"/>
                      </a:lnTo>
                      <a:lnTo>
                        <a:pt x="22" y="15"/>
                      </a:lnTo>
                      <a:lnTo>
                        <a:pt x="33" y="21"/>
                      </a:lnTo>
                      <a:lnTo>
                        <a:pt x="41" y="27"/>
                      </a:lnTo>
                      <a:lnTo>
                        <a:pt x="48" y="31"/>
                      </a:lnTo>
                      <a:lnTo>
                        <a:pt x="52" y="35"/>
                      </a:lnTo>
                      <a:lnTo>
                        <a:pt x="53"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05" name="Freeform 270">
                  <a:extLst>
                    <a:ext uri="{FF2B5EF4-FFF2-40B4-BE49-F238E27FC236}">
                      <a16:creationId xmlns:a16="http://schemas.microsoft.com/office/drawing/2014/main" id="{A377A309-5A73-4146-8667-B0CEC5FA352F}"/>
                    </a:ext>
                  </a:extLst>
                </p:cNvPr>
                <p:cNvSpPr>
                  <a:spLocks/>
                </p:cNvSpPr>
                <p:nvPr/>
              </p:nvSpPr>
              <p:spPr bwMode="auto">
                <a:xfrm>
                  <a:off x="91" y="757"/>
                  <a:ext cx="26" cy="17"/>
                </a:xfrm>
                <a:custGeom>
                  <a:avLst/>
                  <a:gdLst>
                    <a:gd name="T0" fmla="*/ 26 w 52"/>
                    <a:gd name="T1" fmla="*/ 0 h 32"/>
                    <a:gd name="T2" fmla="*/ 24 w 52"/>
                    <a:gd name="T3" fmla="*/ 3 h 32"/>
                    <a:gd name="T4" fmla="*/ 21 w 52"/>
                    <a:gd name="T5" fmla="*/ 5 h 32"/>
                    <a:gd name="T6" fmla="*/ 17 w 52"/>
                    <a:gd name="T7" fmla="*/ 9 h 32"/>
                    <a:gd name="T8" fmla="*/ 13 w 52"/>
                    <a:gd name="T9" fmla="*/ 12 h 32"/>
                    <a:gd name="T10" fmla="*/ 8 w 52"/>
                    <a:gd name="T11" fmla="*/ 15 h 32"/>
                    <a:gd name="T12" fmla="*/ 5 w 52"/>
                    <a:gd name="T13" fmla="*/ 16 h 32"/>
                    <a:gd name="T14" fmla="*/ 2 w 52"/>
                    <a:gd name="T15" fmla="*/ 17 h 32"/>
                    <a:gd name="T16" fmla="*/ 0 w 52"/>
                    <a:gd name="T17" fmla="*/ 16 h 32"/>
                    <a:gd name="T18" fmla="*/ 1 w 52"/>
                    <a:gd name="T19" fmla="*/ 15 h 32"/>
                    <a:gd name="T20" fmla="*/ 3 w 52"/>
                    <a:gd name="T21" fmla="*/ 13 h 32"/>
                    <a:gd name="T22" fmla="*/ 7 w 52"/>
                    <a:gd name="T23" fmla="*/ 11 h 32"/>
                    <a:gd name="T24" fmla="*/ 12 w 52"/>
                    <a:gd name="T25" fmla="*/ 8 h 32"/>
                    <a:gd name="T26" fmla="*/ 17 w 52"/>
                    <a:gd name="T27" fmla="*/ 5 h 32"/>
                    <a:gd name="T28" fmla="*/ 21 w 52"/>
                    <a:gd name="T29" fmla="*/ 3 h 32"/>
                    <a:gd name="T30" fmla="*/ 24 w 52"/>
                    <a:gd name="T31" fmla="*/ 1 h 32"/>
                    <a:gd name="T32" fmla="*/ 26 w 52"/>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2">
                      <a:moveTo>
                        <a:pt x="52" y="0"/>
                      </a:moveTo>
                      <a:lnTo>
                        <a:pt x="48" y="5"/>
                      </a:lnTo>
                      <a:lnTo>
                        <a:pt x="41" y="10"/>
                      </a:lnTo>
                      <a:lnTo>
                        <a:pt x="33" y="16"/>
                      </a:lnTo>
                      <a:lnTo>
                        <a:pt x="25" y="22"/>
                      </a:lnTo>
                      <a:lnTo>
                        <a:pt x="16" y="28"/>
                      </a:lnTo>
                      <a:lnTo>
                        <a:pt x="9" y="31"/>
                      </a:lnTo>
                      <a:lnTo>
                        <a:pt x="3" y="32"/>
                      </a:lnTo>
                      <a:lnTo>
                        <a:pt x="0" y="31"/>
                      </a:lnTo>
                      <a:lnTo>
                        <a:pt x="1" y="28"/>
                      </a:lnTo>
                      <a:lnTo>
                        <a:pt x="6" y="24"/>
                      </a:lnTo>
                      <a:lnTo>
                        <a:pt x="14" y="20"/>
                      </a:lnTo>
                      <a:lnTo>
                        <a:pt x="23" y="15"/>
                      </a:lnTo>
                      <a:lnTo>
                        <a:pt x="33" y="10"/>
                      </a:lnTo>
                      <a:lnTo>
                        <a:pt x="41" y="6"/>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06" name="Freeform 271">
                  <a:extLst>
                    <a:ext uri="{FF2B5EF4-FFF2-40B4-BE49-F238E27FC236}">
                      <a16:creationId xmlns:a16="http://schemas.microsoft.com/office/drawing/2014/main" id="{8BBB6DD4-3816-42E4-BAB8-16480052FD91}"/>
                    </a:ext>
                  </a:extLst>
                </p:cNvPr>
                <p:cNvSpPr>
                  <a:spLocks/>
                </p:cNvSpPr>
                <p:nvPr/>
              </p:nvSpPr>
              <p:spPr bwMode="auto">
                <a:xfrm>
                  <a:off x="2" y="17"/>
                  <a:ext cx="254" cy="251"/>
                </a:xfrm>
                <a:custGeom>
                  <a:avLst/>
                  <a:gdLst>
                    <a:gd name="T0" fmla="*/ 101 w 508"/>
                    <a:gd name="T1" fmla="*/ 58 h 501"/>
                    <a:gd name="T2" fmla="*/ 70 w 508"/>
                    <a:gd name="T3" fmla="*/ 37 h 501"/>
                    <a:gd name="T4" fmla="*/ 30 w 508"/>
                    <a:gd name="T5" fmla="*/ 28 h 501"/>
                    <a:gd name="T6" fmla="*/ 15 w 508"/>
                    <a:gd name="T7" fmla="*/ 24 h 501"/>
                    <a:gd name="T8" fmla="*/ 25 w 508"/>
                    <a:gd name="T9" fmla="*/ 58 h 501"/>
                    <a:gd name="T10" fmla="*/ 41 w 508"/>
                    <a:gd name="T11" fmla="*/ 88 h 501"/>
                    <a:gd name="T12" fmla="*/ 71 w 508"/>
                    <a:gd name="T13" fmla="*/ 106 h 501"/>
                    <a:gd name="T14" fmla="*/ 95 w 508"/>
                    <a:gd name="T15" fmla="*/ 119 h 501"/>
                    <a:gd name="T16" fmla="*/ 85 w 508"/>
                    <a:gd name="T17" fmla="*/ 124 h 501"/>
                    <a:gd name="T18" fmla="*/ 65 w 508"/>
                    <a:gd name="T19" fmla="*/ 120 h 501"/>
                    <a:gd name="T20" fmla="*/ 39 w 508"/>
                    <a:gd name="T21" fmla="*/ 132 h 501"/>
                    <a:gd name="T22" fmla="*/ 22 w 508"/>
                    <a:gd name="T23" fmla="*/ 155 h 501"/>
                    <a:gd name="T24" fmla="*/ 5 w 508"/>
                    <a:gd name="T25" fmla="*/ 167 h 501"/>
                    <a:gd name="T26" fmla="*/ 7 w 508"/>
                    <a:gd name="T27" fmla="*/ 175 h 501"/>
                    <a:gd name="T28" fmla="*/ 22 w 508"/>
                    <a:gd name="T29" fmla="*/ 182 h 501"/>
                    <a:gd name="T30" fmla="*/ 53 w 508"/>
                    <a:gd name="T31" fmla="*/ 186 h 501"/>
                    <a:gd name="T32" fmla="*/ 88 w 508"/>
                    <a:gd name="T33" fmla="*/ 164 h 501"/>
                    <a:gd name="T34" fmla="*/ 96 w 508"/>
                    <a:gd name="T35" fmla="*/ 147 h 501"/>
                    <a:gd name="T36" fmla="*/ 106 w 508"/>
                    <a:gd name="T37" fmla="*/ 131 h 501"/>
                    <a:gd name="T38" fmla="*/ 113 w 508"/>
                    <a:gd name="T39" fmla="*/ 138 h 501"/>
                    <a:gd name="T40" fmla="*/ 102 w 508"/>
                    <a:gd name="T41" fmla="*/ 160 h 501"/>
                    <a:gd name="T42" fmla="*/ 84 w 508"/>
                    <a:gd name="T43" fmla="*/ 174 h 501"/>
                    <a:gd name="T44" fmla="*/ 72 w 508"/>
                    <a:gd name="T45" fmla="*/ 201 h 501"/>
                    <a:gd name="T46" fmla="*/ 74 w 508"/>
                    <a:gd name="T47" fmla="*/ 223 h 501"/>
                    <a:gd name="T48" fmla="*/ 71 w 508"/>
                    <a:gd name="T49" fmla="*/ 247 h 501"/>
                    <a:gd name="T50" fmla="*/ 94 w 508"/>
                    <a:gd name="T51" fmla="*/ 247 h 501"/>
                    <a:gd name="T52" fmla="*/ 138 w 508"/>
                    <a:gd name="T53" fmla="*/ 193 h 501"/>
                    <a:gd name="T54" fmla="*/ 125 w 508"/>
                    <a:gd name="T55" fmla="*/ 150 h 501"/>
                    <a:gd name="T56" fmla="*/ 133 w 508"/>
                    <a:gd name="T57" fmla="*/ 142 h 501"/>
                    <a:gd name="T58" fmla="*/ 143 w 508"/>
                    <a:gd name="T59" fmla="*/ 175 h 501"/>
                    <a:gd name="T60" fmla="*/ 156 w 508"/>
                    <a:gd name="T61" fmla="*/ 201 h 501"/>
                    <a:gd name="T62" fmla="*/ 192 w 508"/>
                    <a:gd name="T63" fmla="*/ 217 h 501"/>
                    <a:gd name="T64" fmla="*/ 216 w 508"/>
                    <a:gd name="T65" fmla="*/ 236 h 501"/>
                    <a:gd name="T66" fmla="*/ 216 w 508"/>
                    <a:gd name="T67" fmla="*/ 180 h 501"/>
                    <a:gd name="T68" fmla="*/ 181 w 508"/>
                    <a:gd name="T69" fmla="*/ 153 h 501"/>
                    <a:gd name="T70" fmla="*/ 165 w 508"/>
                    <a:gd name="T71" fmla="*/ 149 h 501"/>
                    <a:gd name="T72" fmla="*/ 168 w 508"/>
                    <a:gd name="T73" fmla="*/ 140 h 501"/>
                    <a:gd name="T74" fmla="*/ 209 w 508"/>
                    <a:gd name="T75" fmla="*/ 152 h 501"/>
                    <a:gd name="T76" fmla="*/ 237 w 508"/>
                    <a:gd name="T77" fmla="*/ 145 h 501"/>
                    <a:gd name="T78" fmla="*/ 252 w 508"/>
                    <a:gd name="T79" fmla="*/ 140 h 501"/>
                    <a:gd name="T80" fmla="*/ 236 w 508"/>
                    <a:gd name="T81" fmla="*/ 129 h 501"/>
                    <a:gd name="T82" fmla="*/ 219 w 508"/>
                    <a:gd name="T83" fmla="*/ 107 h 501"/>
                    <a:gd name="T84" fmla="*/ 184 w 508"/>
                    <a:gd name="T85" fmla="*/ 93 h 501"/>
                    <a:gd name="T86" fmla="*/ 162 w 508"/>
                    <a:gd name="T87" fmla="*/ 103 h 501"/>
                    <a:gd name="T88" fmla="*/ 152 w 508"/>
                    <a:gd name="T89" fmla="*/ 107 h 501"/>
                    <a:gd name="T90" fmla="*/ 154 w 508"/>
                    <a:gd name="T91" fmla="*/ 96 h 501"/>
                    <a:gd name="T92" fmla="*/ 164 w 508"/>
                    <a:gd name="T93" fmla="*/ 93 h 501"/>
                    <a:gd name="T94" fmla="*/ 183 w 508"/>
                    <a:gd name="T95" fmla="*/ 73 h 501"/>
                    <a:gd name="T96" fmla="*/ 186 w 508"/>
                    <a:gd name="T97" fmla="*/ 35 h 501"/>
                    <a:gd name="T98" fmla="*/ 177 w 508"/>
                    <a:gd name="T99" fmla="*/ 5 h 501"/>
                    <a:gd name="T100" fmla="*/ 156 w 508"/>
                    <a:gd name="T101" fmla="*/ 24 h 501"/>
                    <a:gd name="T102" fmla="*/ 128 w 508"/>
                    <a:gd name="T103" fmla="*/ 43 h 501"/>
                    <a:gd name="T104" fmla="*/ 120 w 508"/>
                    <a:gd name="T105" fmla="*/ 91 h 5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08" h="501">
                      <a:moveTo>
                        <a:pt x="222" y="183"/>
                      </a:moveTo>
                      <a:lnTo>
                        <a:pt x="220" y="166"/>
                      </a:lnTo>
                      <a:lnTo>
                        <a:pt x="216" y="148"/>
                      </a:lnTo>
                      <a:lnTo>
                        <a:pt x="210" y="132"/>
                      </a:lnTo>
                      <a:lnTo>
                        <a:pt x="201" y="116"/>
                      </a:lnTo>
                      <a:lnTo>
                        <a:pt x="190" y="102"/>
                      </a:lnTo>
                      <a:lnTo>
                        <a:pt x="179" y="91"/>
                      </a:lnTo>
                      <a:lnTo>
                        <a:pt x="166" y="81"/>
                      </a:lnTo>
                      <a:lnTo>
                        <a:pt x="154" y="77"/>
                      </a:lnTo>
                      <a:lnTo>
                        <a:pt x="140" y="73"/>
                      </a:lnTo>
                      <a:lnTo>
                        <a:pt x="124" y="70"/>
                      </a:lnTo>
                      <a:lnTo>
                        <a:pt x="106" y="66"/>
                      </a:lnTo>
                      <a:lnTo>
                        <a:pt x="89" y="63"/>
                      </a:lnTo>
                      <a:lnTo>
                        <a:pt x="73" y="60"/>
                      </a:lnTo>
                      <a:lnTo>
                        <a:pt x="59" y="56"/>
                      </a:lnTo>
                      <a:lnTo>
                        <a:pt x="48" y="53"/>
                      </a:lnTo>
                      <a:lnTo>
                        <a:pt x="41" y="49"/>
                      </a:lnTo>
                      <a:lnTo>
                        <a:pt x="34" y="45"/>
                      </a:lnTo>
                      <a:lnTo>
                        <a:pt x="29" y="43"/>
                      </a:lnTo>
                      <a:lnTo>
                        <a:pt x="29" y="47"/>
                      </a:lnTo>
                      <a:lnTo>
                        <a:pt x="34" y="53"/>
                      </a:lnTo>
                      <a:lnTo>
                        <a:pt x="41" y="63"/>
                      </a:lnTo>
                      <a:lnTo>
                        <a:pt x="44" y="78"/>
                      </a:lnTo>
                      <a:lnTo>
                        <a:pt x="48" y="96"/>
                      </a:lnTo>
                      <a:lnTo>
                        <a:pt x="50" y="115"/>
                      </a:lnTo>
                      <a:lnTo>
                        <a:pt x="52" y="125"/>
                      </a:lnTo>
                      <a:lnTo>
                        <a:pt x="57" y="137"/>
                      </a:lnTo>
                      <a:lnTo>
                        <a:pt x="64" y="149"/>
                      </a:lnTo>
                      <a:lnTo>
                        <a:pt x="72" y="162"/>
                      </a:lnTo>
                      <a:lnTo>
                        <a:pt x="81" y="175"/>
                      </a:lnTo>
                      <a:lnTo>
                        <a:pt x="93" y="186"/>
                      </a:lnTo>
                      <a:lnTo>
                        <a:pt x="104" y="196"/>
                      </a:lnTo>
                      <a:lnTo>
                        <a:pt x="118" y="202"/>
                      </a:lnTo>
                      <a:lnTo>
                        <a:pt x="131" y="207"/>
                      </a:lnTo>
                      <a:lnTo>
                        <a:pt x="142" y="212"/>
                      </a:lnTo>
                      <a:lnTo>
                        <a:pt x="154" y="215"/>
                      </a:lnTo>
                      <a:lnTo>
                        <a:pt x="164" y="220"/>
                      </a:lnTo>
                      <a:lnTo>
                        <a:pt x="173" y="224"/>
                      </a:lnTo>
                      <a:lnTo>
                        <a:pt x="181" y="230"/>
                      </a:lnTo>
                      <a:lnTo>
                        <a:pt x="189" y="238"/>
                      </a:lnTo>
                      <a:lnTo>
                        <a:pt x="196" y="249"/>
                      </a:lnTo>
                      <a:lnTo>
                        <a:pt x="189" y="251"/>
                      </a:lnTo>
                      <a:lnTo>
                        <a:pt x="181" y="251"/>
                      </a:lnTo>
                      <a:lnTo>
                        <a:pt x="176" y="250"/>
                      </a:lnTo>
                      <a:lnTo>
                        <a:pt x="169" y="247"/>
                      </a:lnTo>
                      <a:lnTo>
                        <a:pt x="162" y="246"/>
                      </a:lnTo>
                      <a:lnTo>
                        <a:pt x="156" y="244"/>
                      </a:lnTo>
                      <a:lnTo>
                        <a:pt x="148" y="242"/>
                      </a:lnTo>
                      <a:lnTo>
                        <a:pt x="141" y="241"/>
                      </a:lnTo>
                      <a:lnTo>
                        <a:pt x="129" y="239"/>
                      </a:lnTo>
                      <a:lnTo>
                        <a:pt x="119" y="242"/>
                      </a:lnTo>
                      <a:lnTo>
                        <a:pt x="108" y="245"/>
                      </a:lnTo>
                      <a:lnTo>
                        <a:pt x="97" y="250"/>
                      </a:lnTo>
                      <a:lnTo>
                        <a:pt x="87" y="256"/>
                      </a:lnTo>
                      <a:lnTo>
                        <a:pt x="78" y="264"/>
                      </a:lnTo>
                      <a:lnTo>
                        <a:pt x="71" y="273"/>
                      </a:lnTo>
                      <a:lnTo>
                        <a:pt x="64" y="282"/>
                      </a:lnTo>
                      <a:lnTo>
                        <a:pt x="58" y="291"/>
                      </a:lnTo>
                      <a:lnTo>
                        <a:pt x="51" y="300"/>
                      </a:lnTo>
                      <a:lnTo>
                        <a:pt x="43" y="309"/>
                      </a:lnTo>
                      <a:lnTo>
                        <a:pt x="35" y="315"/>
                      </a:lnTo>
                      <a:lnTo>
                        <a:pt x="28" y="321"/>
                      </a:lnTo>
                      <a:lnTo>
                        <a:pt x="20" y="326"/>
                      </a:lnTo>
                      <a:lnTo>
                        <a:pt x="14" y="330"/>
                      </a:lnTo>
                      <a:lnTo>
                        <a:pt x="9" y="333"/>
                      </a:lnTo>
                      <a:lnTo>
                        <a:pt x="3" y="336"/>
                      </a:lnTo>
                      <a:lnTo>
                        <a:pt x="0" y="340"/>
                      </a:lnTo>
                      <a:lnTo>
                        <a:pt x="4" y="342"/>
                      </a:lnTo>
                      <a:lnTo>
                        <a:pt x="11" y="348"/>
                      </a:lnTo>
                      <a:lnTo>
                        <a:pt x="13" y="349"/>
                      </a:lnTo>
                      <a:lnTo>
                        <a:pt x="18" y="351"/>
                      </a:lnTo>
                      <a:lnTo>
                        <a:pt x="22" y="354"/>
                      </a:lnTo>
                      <a:lnTo>
                        <a:pt x="29" y="357"/>
                      </a:lnTo>
                      <a:lnTo>
                        <a:pt x="35" y="359"/>
                      </a:lnTo>
                      <a:lnTo>
                        <a:pt x="43" y="363"/>
                      </a:lnTo>
                      <a:lnTo>
                        <a:pt x="51" y="365"/>
                      </a:lnTo>
                      <a:lnTo>
                        <a:pt x="60" y="367"/>
                      </a:lnTo>
                      <a:lnTo>
                        <a:pt x="74" y="370"/>
                      </a:lnTo>
                      <a:lnTo>
                        <a:pt x="89" y="371"/>
                      </a:lnTo>
                      <a:lnTo>
                        <a:pt x="105" y="371"/>
                      </a:lnTo>
                      <a:lnTo>
                        <a:pt x="120" y="369"/>
                      </a:lnTo>
                      <a:lnTo>
                        <a:pt x="135" y="363"/>
                      </a:lnTo>
                      <a:lnTo>
                        <a:pt x="150" y="355"/>
                      </a:lnTo>
                      <a:lnTo>
                        <a:pt x="164" y="343"/>
                      </a:lnTo>
                      <a:lnTo>
                        <a:pt x="176" y="328"/>
                      </a:lnTo>
                      <a:lnTo>
                        <a:pt x="179" y="322"/>
                      </a:lnTo>
                      <a:lnTo>
                        <a:pt x="182" y="315"/>
                      </a:lnTo>
                      <a:lnTo>
                        <a:pt x="185" y="310"/>
                      </a:lnTo>
                      <a:lnTo>
                        <a:pt x="188" y="303"/>
                      </a:lnTo>
                      <a:lnTo>
                        <a:pt x="192" y="294"/>
                      </a:lnTo>
                      <a:lnTo>
                        <a:pt x="195" y="284"/>
                      </a:lnTo>
                      <a:lnTo>
                        <a:pt x="199" y="277"/>
                      </a:lnTo>
                      <a:lnTo>
                        <a:pt x="203" y="272"/>
                      </a:lnTo>
                      <a:lnTo>
                        <a:pt x="208" y="266"/>
                      </a:lnTo>
                      <a:lnTo>
                        <a:pt x="212" y="262"/>
                      </a:lnTo>
                      <a:lnTo>
                        <a:pt x="218" y="260"/>
                      </a:lnTo>
                      <a:lnTo>
                        <a:pt x="224" y="259"/>
                      </a:lnTo>
                      <a:lnTo>
                        <a:pt x="224" y="266"/>
                      </a:lnTo>
                      <a:lnTo>
                        <a:pt x="224" y="272"/>
                      </a:lnTo>
                      <a:lnTo>
                        <a:pt x="226" y="276"/>
                      </a:lnTo>
                      <a:lnTo>
                        <a:pt x="228" y="281"/>
                      </a:lnTo>
                      <a:lnTo>
                        <a:pt x="227" y="294"/>
                      </a:lnTo>
                      <a:lnTo>
                        <a:pt x="224" y="304"/>
                      </a:lnTo>
                      <a:lnTo>
                        <a:pt x="216" y="313"/>
                      </a:lnTo>
                      <a:lnTo>
                        <a:pt x="204" y="320"/>
                      </a:lnTo>
                      <a:lnTo>
                        <a:pt x="196" y="324"/>
                      </a:lnTo>
                      <a:lnTo>
                        <a:pt x="189" y="327"/>
                      </a:lnTo>
                      <a:lnTo>
                        <a:pt x="182" y="333"/>
                      </a:lnTo>
                      <a:lnTo>
                        <a:pt x="176" y="339"/>
                      </a:lnTo>
                      <a:lnTo>
                        <a:pt x="167" y="347"/>
                      </a:lnTo>
                      <a:lnTo>
                        <a:pt x="161" y="356"/>
                      </a:lnTo>
                      <a:lnTo>
                        <a:pt x="155" y="366"/>
                      </a:lnTo>
                      <a:lnTo>
                        <a:pt x="150" y="378"/>
                      </a:lnTo>
                      <a:lnTo>
                        <a:pt x="147" y="388"/>
                      </a:lnTo>
                      <a:lnTo>
                        <a:pt x="144" y="401"/>
                      </a:lnTo>
                      <a:lnTo>
                        <a:pt x="143" y="412"/>
                      </a:lnTo>
                      <a:lnTo>
                        <a:pt x="144" y="424"/>
                      </a:lnTo>
                      <a:lnTo>
                        <a:pt x="146" y="432"/>
                      </a:lnTo>
                      <a:lnTo>
                        <a:pt x="147" y="439"/>
                      </a:lnTo>
                      <a:lnTo>
                        <a:pt x="148" y="446"/>
                      </a:lnTo>
                      <a:lnTo>
                        <a:pt x="148" y="452"/>
                      </a:lnTo>
                      <a:lnTo>
                        <a:pt x="149" y="467"/>
                      </a:lnTo>
                      <a:lnTo>
                        <a:pt x="148" y="478"/>
                      </a:lnTo>
                      <a:lnTo>
                        <a:pt x="146" y="487"/>
                      </a:lnTo>
                      <a:lnTo>
                        <a:pt x="142" y="493"/>
                      </a:lnTo>
                      <a:lnTo>
                        <a:pt x="139" y="499"/>
                      </a:lnTo>
                      <a:lnTo>
                        <a:pt x="141" y="501"/>
                      </a:lnTo>
                      <a:lnTo>
                        <a:pt x="147" y="501"/>
                      </a:lnTo>
                      <a:lnTo>
                        <a:pt x="154" y="500"/>
                      </a:lnTo>
                      <a:lnTo>
                        <a:pt x="187" y="494"/>
                      </a:lnTo>
                      <a:lnTo>
                        <a:pt x="217" y="482"/>
                      </a:lnTo>
                      <a:lnTo>
                        <a:pt x="240" y="463"/>
                      </a:lnTo>
                      <a:lnTo>
                        <a:pt x="258" y="440"/>
                      </a:lnTo>
                      <a:lnTo>
                        <a:pt x="270" y="413"/>
                      </a:lnTo>
                      <a:lnTo>
                        <a:pt x="275" y="386"/>
                      </a:lnTo>
                      <a:lnTo>
                        <a:pt x="273" y="358"/>
                      </a:lnTo>
                      <a:lnTo>
                        <a:pt x="265" y="330"/>
                      </a:lnTo>
                      <a:lnTo>
                        <a:pt x="260" y="318"/>
                      </a:lnTo>
                      <a:lnTo>
                        <a:pt x="254" y="307"/>
                      </a:lnTo>
                      <a:lnTo>
                        <a:pt x="250" y="300"/>
                      </a:lnTo>
                      <a:lnTo>
                        <a:pt x="248" y="292"/>
                      </a:lnTo>
                      <a:lnTo>
                        <a:pt x="253" y="291"/>
                      </a:lnTo>
                      <a:lnTo>
                        <a:pt x="258" y="289"/>
                      </a:lnTo>
                      <a:lnTo>
                        <a:pt x="263" y="287"/>
                      </a:lnTo>
                      <a:lnTo>
                        <a:pt x="265" y="284"/>
                      </a:lnTo>
                      <a:lnTo>
                        <a:pt x="273" y="292"/>
                      </a:lnTo>
                      <a:lnTo>
                        <a:pt x="278" y="306"/>
                      </a:lnTo>
                      <a:lnTo>
                        <a:pt x="281" y="321"/>
                      </a:lnTo>
                      <a:lnTo>
                        <a:pt x="284" y="337"/>
                      </a:lnTo>
                      <a:lnTo>
                        <a:pt x="285" y="349"/>
                      </a:lnTo>
                      <a:lnTo>
                        <a:pt x="287" y="360"/>
                      </a:lnTo>
                      <a:lnTo>
                        <a:pt x="291" y="371"/>
                      </a:lnTo>
                      <a:lnTo>
                        <a:pt x="295" y="381"/>
                      </a:lnTo>
                      <a:lnTo>
                        <a:pt x="302" y="392"/>
                      </a:lnTo>
                      <a:lnTo>
                        <a:pt x="311" y="401"/>
                      </a:lnTo>
                      <a:lnTo>
                        <a:pt x="323" y="409"/>
                      </a:lnTo>
                      <a:lnTo>
                        <a:pt x="337" y="416"/>
                      </a:lnTo>
                      <a:lnTo>
                        <a:pt x="353" y="422"/>
                      </a:lnTo>
                      <a:lnTo>
                        <a:pt x="368" y="427"/>
                      </a:lnTo>
                      <a:lnTo>
                        <a:pt x="383" y="433"/>
                      </a:lnTo>
                      <a:lnTo>
                        <a:pt x="395" y="439"/>
                      </a:lnTo>
                      <a:lnTo>
                        <a:pt x="407" y="446"/>
                      </a:lnTo>
                      <a:lnTo>
                        <a:pt x="417" y="453"/>
                      </a:lnTo>
                      <a:lnTo>
                        <a:pt x="425" y="462"/>
                      </a:lnTo>
                      <a:lnTo>
                        <a:pt x="432" y="472"/>
                      </a:lnTo>
                      <a:lnTo>
                        <a:pt x="436" y="456"/>
                      </a:lnTo>
                      <a:lnTo>
                        <a:pt x="438" y="435"/>
                      </a:lnTo>
                      <a:lnTo>
                        <a:pt x="439" y="411"/>
                      </a:lnTo>
                      <a:lnTo>
                        <a:pt x="437" y="385"/>
                      </a:lnTo>
                      <a:lnTo>
                        <a:pt x="431" y="359"/>
                      </a:lnTo>
                      <a:lnTo>
                        <a:pt x="420" y="337"/>
                      </a:lnTo>
                      <a:lnTo>
                        <a:pt x="402" y="320"/>
                      </a:lnTo>
                      <a:lnTo>
                        <a:pt x="378" y="309"/>
                      </a:lnTo>
                      <a:lnTo>
                        <a:pt x="370" y="306"/>
                      </a:lnTo>
                      <a:lnTo>
                        <a:pt x="362" y="305"/>
                      </a:lnTo>
                      <a:lnTo>
                        <a:pt x="354" y="303"/>
                      </a:lnTo>
                      <a:lnTo>
                        <a:pt x="347" y="302"/>
                      </a:lnTo>
                      <a:lnTo>
                        <a:pt x="340" y="299"/>
                      </a:lnTo>
                      <a:lnTo>
                        <a:pt x="334" y="298"/>
                      </a:lnTo>
                      <a:lnTo>
                        <a:pt x="330" y="297"/>
                      </a:lnTo>
                      <a:lnTo>
                        <a:pt x="326" y="296"/>
                      </a:lnTo>
                      <a:lnTo>
                        <a:pt x="329" y="292"/>
                      </a:lnTo>
                      <a:lnTo>
                        <a:pt x="332" y="288"/>
                      </a:lnTo>
                      <a:lnTo>
                        <a:pt x="334" y="283"/>
                      </a:lnTo>
                      <a:lnTo>
                        <a:pt x="336" y="280"/>
                      </a:lnTo>
                      <a:lnTo>
                        <a:pt x="353" y="288"/>
                      </a:lnTo>
                      <a:lnTo>
                        <a:pt x="370" y="295"/>
                      </a:lnTo>
                      <a:lnTo>
                        <a:pt x="386" y="299"/>
                      </a:lnTo>
                      <a:lnTo>
                        <a:pt x="402" y="302"/>
                      </a:lnTo>
                      <a:lnTo>
                        <a:pt x="417" y="303"/>
                      </a:lnTo>
                      <a:lnTo>
                        <a:pt x="431" y="303"/>
                      </a:lnTo>
                      <a:lnTo>
                        <a:pt x="444" y="300"/>
                      </a:lnTo>
                      <a:lnTo>
                        <a:pt x="455" y="297"/>
                      </a:lnTo>
                      <a:lnTo>
                        <a:pt x="466" y="292"/>
                      </a:lnTo>
                      <a:lnTo>
                        <a:pt x="474" y="289"/>
                      </a:lnTo>
                      <a:lnTo>
                        <a:pt x="482" y="286"/>
                      </a:lnTo>
                      <a:lnTo>
                        <a:pt x="489" y="283"/>
                      </a:lnTo>
                      <a:lnTo>
                        <a:pt x="495" y="281"/>
                      </a:lnTo>
                      <a:lnTo>
                        <a:pt x="499" y="280"/>
                      </a:lnTo>
                      <a:lnTo>
                        <a:pt x="504" y="280"/>
                      </a:lnTo>
                      <a:lnTo>
                        <a:pt x="508" y="280"/>
                      </a:lnTo>
                      <a:lnTo>
                        <a:pt x="498" y="275"/>
                      </a:lnTo>
                      <a:lnTo>
                        <a:pt x="489" y="271"/>
                      </a:lnTo>
                      <a:lnTo>
                        <a:pt x="480" y="264"/>
                      </a:lnTo>
                      <a:lnTo>
                        <a:pt x="471" y="257"/>
                      </a:lnTo>
                      <a:lnTo>
                        <a:pt x="465" y="250"/>
                      </a:lnTo>
                      <a:lnTo>
                        <a:pt x="458" y="242"/>
                      </a:lnTo>
                      <a:lnTo>
                        <a:pt x="451" y="232"/>
                      </a:lnTo>
                      <a:lnTo>
                        <a:pt x="445" y="223"/>
                      </a:lnTo>
                      <a:lnTo>
                        <a:pt x="437" y="214"/>
                      </a:lnTo>
                      <a:lnTo>
                        <a:pt x="427" y="205"/>
                      </a:lnTo>
                      <a:lnTo>
                        <a:pt x="413" y="197"/>
                      </a:lnTo>
                      <a:lnTo>
                        <a:pt x="399" y="191"/>
                      </a:lnTo>
                      <a:lnTo>
                        <a:pt x="383" y="188"/>
                      </a:lnTo>
                      <a:lnTo>
                        <a:pt x="368" y="186"/>
                      </a:lnTo>
                      <a:lnTo>
                        <a:pt x="354" y="189"/>
                      </a:lnTo>
                      <a:lnTo>
                        <a:pt x="342" y="193"/>
                      </a:lnTo>
                      <a:lnTo>
                        <a:pt x="336" y="198"/>
                      </a:lnTo>
                      <a:lnTo>
                        <a:pt x="329" y="202"/>
                      </a:lnTo>
                      <a:lnTo>
                        <a:pt x="323" y="205"/>
                      </a:lnTo>
                      <a:lnTo>
                        <a:pt x="318" y="208"/>
                      </a:lnTo>
                      <a:lnTo>
                        <a:pt x="314" y="209"/>
                      </a:lnTo>
                      <a:lnTo>
                        <a:pt x="310" y="212"/>
                      </a:lnTo>
                      <a:lnTo>
                        <a:pt x="307" y="212"/>
                      </a:lnTo>
                      <a:lnTo>
                        <a:pt x="304" y="213"/>
                      </a:lnTo>
                      <a:lnTo>
                        <a:pt x="306" y="209"/>
                      </a:lnTo>
                      <a:lnTo>
                        <a:pt x="306" y="204"/>
                      </a:lnTo>
                      <a:lnTo>
                        <a:pt x="304" y="198"/>
                      </a:lnTo>
                      <a:lnTo>
                        <a:pt x="302" y="194"/>
                      </a:lnTo>
                      <a:lnTo>
                        <a:pt x="307" y="192"/>
                      </a:lnTo>
                      <a:lnTo>
                        <a:pt x="310" y="190"/>
                      </a:lnTo>
                      <a:lnTo>
                        <a:pt x="315" y="189"/>
                      </a:lnTo>
                      <a:lnTo>
                        <a:pt x="319" y="188"/>
                      </a:lnTo>
                      <a:lnTo>
                        <a:pt x="323" y="188"/>
                      </a:lnTo>
                      <a:lnTo>
                        <a:pt x="328" y="186"/>
                      </a:lnTo>
                      <a:lnTo>
                        <a:pt x="332" y="185"/>
                      </a:lnTo>
                      <a:lnTo>
                        <a:pt x="337" y="183"/>
                      </a:lnTo>
                      <a:lnTo>
                        <a:pt x="348" y="174"/>
                      </a:lnTo>
                      <a:lnTo>
                        <a:pt x="357" y="161"/>
                      </a:lnTo>
                      <a:lnTo>
                        <a:pt x="366" y="146"/>
                      </a:lnTo>
                      <a:lnTo>
                        <a:pt x="371" y="129"/>
                      </a:lnTo>
                      <a:lnTo>
                        <a:pt x="376" y="111"/>
                      </a:lnTo>
                      <a:lnTo>
                        <a:pt x="377" y="94"/>
                      </a:lnTo>
                      <a:lnTo>
                        <a:pt x="376" y="80"/>
                      </a:lnTo>
                      <a:lnTo>
                        <a:pt x="371" y="69"/>
                      </a:lnTo>
                      <a:lnTo>
                        <a:pt x="364" y="51"/>
                      </a:lnTo>
                      <a:lnTo>
                        <a:pt x="361" y="32"/>
                      </a:lnTo>
                      <a:lnTo>
                        <a:pt x="360" y="13"/>
                      </a:lnTo>
                      <a:lnTo>
                        <a:pt x="361" y="0"/>
                      </a:lnTo>
                      <a:lnTo>
                        <a:pt x="353" y="10"/>
                      </a:lnTo>
                      <a:lnTo>
                        <a:pt x="345" y="20"/>
                      </a:lnTo>
                      <a:lnTo>
                        <a:pt x="337" y="30"/>
                      </a:lnTo>
                      <a:lnTo>
                        <a:pt x="329" y="36"/>
                      </a:lnTo>
                      <a:lnTo>
                        <a:pt x="319" y="43"/>
                      </a:lnTo>
                      <a:lnTo>
                        <a:pt x="311" y="48"/>
                      </a:lnTo>
                      <a:lnTo>
                        <a:pt x="303" y="53"/>
                      </a:lnTo>
                      <a:lnTo>
                        <a:pt x="296" y="55"/>
                      </a:lnTo>
                      <a:lnTo>
                        <a:pt x="281" y="61"/>
                      </a:lnTo>
                      <a:lnTo>
                        <a:pt x="268" y="71"/>
                      </a:lnTo>
                      <a:lnTo>
                        <a:pt x="256" y="85"/>
                      </a:lnTo>
                      <a:lnTo>
                        <a:pt x="246" y="101"/>
                      </a:lnTo>
                      <a:lnTo>
                        <a:pt x="238" y="119"/>
                      </a:lnTo>
                      <a:lnTo>
                        <a:pt x="234" y="139"/>
                      </a:lnTo>
                      <a:lnTo>
                        <a:pt x="234" y="160"/>
                      </a:lnTo>
                      <a:lnTo>
                        <a:pt x="240" y="182"/>
                      </a:lnTo>
                      <a:lnTo>
                        <a:pt x="237" y="181"/>
                      </a:lnTo>
                      <a:lnTo>
                        <a:pt x="231" y="181"/>
                      </a:lnTo>
                      <a:lnTo>
                        <a:pt x="225" y="181"/>
                      </a:lnTo>
                      <a:lnTo>
                        <a:pt x="222" y="183"/>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07" name="Freeform 272">
                  <a:extLst>
                    <a:ext uri="{FF2B5EF4-FFF2-40B4-BE49-F238E27FC236}">
                      <a16:creationId xmlns:a16="http://schemas.microsoft.com/office/drawing/2014/main" id="{088D89C1-8BD6-4866-B85E-CD5D68C5C878}"/>
                    </a:ext>
                  </a:extLst>
                </p:cNvPr>
                <p:cNvSpPr>
                  <a:spLocks/>
                </p:cNvSpPr>
                <p:nvPr/>
              </p:nvSpPr>
              <p:spPr bwMode="auto">
                <a:xfrm>
                  <a:off x="73" y="0"/>
                  <a:ext cx="77" cy="109"/>
                </a:xfrm>
                <a:custGeom>
                  <a:avLst/>
                  <a:gdLst>
                    <a:gd name="T0" fmla="*/ 77 w 154"/>
                    <a:gd name="T1" fmla="*/ 45 h 218"/>
                    <a:gd name="T2" fmla="*/ 73 w 154"/>
                    <a:gd name="T3" fmla="*/ 47 h 218"/>
                    <a:gd name="T4" fmla="*/ 68 w 154"/>
                    <a:gd name="T5" fmla="*/ 50 h 218"/>
                    <a:gd name="T6" fmla="*/ 64 w 154"/>
                    <a:gd name="T7" fmla="*/ 53 h 218"/>
                    <a:gd name="T8" fmla="*/ 59 w 154"/>
                    <a:gd name="T9" fmla="*/ 57 h 218"/>
                    <a:gd name="T10" fmla="*/ 56 w 154"/>
                    <a:gd name="T11" fmla="*/ 62 h 218"/>
                    <a:gd name="T12" fmla="*/ 52 w 154"/>
                    <a:gd name="T13" fmla="*/ 68 h 218"/>
                    <a:gd name="T14" fmla="*/ 49 w 154"/>
                    <a:gd name="T15" fmla="*/ 73 h 218"/>
                    <a:gd name="T16" fmla="*/ 48 w 154"/>
                    <a:gd name="T17" fmla="*/ 80 h 218"/>
                    <a:gd name="T18" fmla="*/ 47 w 154"/>
                    <a:gd name="T19" fmla="*/ 82 h 218"/>
                    <a:gd name="T20" fmla="*/ 47 w 154"/>
                    <a:gd name="T21" fmla="*/ 84 h 218"/>
                    <a:gd name="T22" fmla="*/ 46 w 154"/>
                    <a:gd name="T23" fmla="*/ 86 h 218"/>
                    <a:gd name="T24" fmla="*/ 46 w 154"/>
                    <a:gd name="T25" fmla="*/ 88 h 218"/>
                    <a:gd name="T26" fmla="*/ 46 w 154"/>
                    <a:gd name="T27" fmla="*/ 93 h 218"/>
                    <a:gd name="T28" fmla="*/ 47 w 154"/>
                    <a:gd name="T29" fmla="*/ 98 h 218"/>
                    <a:gd name="T30" fmla="*/ 48 w 154"/>
                    <a:gd name="T31" fmla="*/ 103 h 218"/>
                    <a:gd name="T32" fmla="*/ 49 w 154"/>
                    <a:gd name="T33" fmla="*/ 109 h 218"/>
                    <a:gd name="T34" fmla="*/ 48 w 154"/>
                    <a:gd name="T35" fmla="*/ 108 h 218"/>
                    <a:gd name="T36" fmla="*/ 45 w 154"/>
                    <a:gd name="T37" fmla="*/ 108 h 218"/>
                    <a:gd name="T38" fmla="*/ 42 w 154"/>
                    <a:gd name="T39" fmla="*/ 108 h 218"/>
                    <a:gd name="T40" fmla="*/ 40 w 154"/>
                    <a:gd name="T41" fmla="*/ 109 h 218"/>
                    <a:gd name="T42" fmla="*/ 39 w 154"/>
                    <a:gd name="T43" fmla="*/ 101 h 218"/>
                    <a:gd name="T44" fmla="*/ 37 w 154"/>
                    <a:gd name="T45" fmla="*/ 92 h 218"/>
                    <a:gd name="T46" fmla="*/ 34 w 154"/>
                    <a:gd name="T47" fmla="*/ 84 h 218"/>
                    <a:gd name="T48" fmla="*/ 30 w 154"/>
                    <a:gd name="T49" fmla="*/ 76 h 218"/>
                    <a:gd name="T50" fmla="*/ 24 w 154"/>
                    <a:gd name="T51" fmla="*/ 69 h 218"/>
                    <a:gd name="T52" fmla="*/ 19 w 154"/>
                    <a:gd name="T53" fmla="*/ 63 h 218"/>
                    <a:gd name="T54" fmla="*/ 12 w 154"/>
                    <a:gd name="T55" fmla="*/ 58 h 218"/>
                    <a:gd name="T56" fmla="*/ 6 w 154"/>
                    <a:gd name="T57" fmla="*/ 56 h 218"/>
                    <a:gd name="T58" fmla="*/ 7 w 154"/>
                    <a:gd name="T59" fmla="*/ 51 h 218"/>
                    <a:gd name="T60" fmla="*/ 7 w 154"/>
                    <a:gd name="T61" fmla="*/ 46 h 218"/>
                    <a:gd name="T62" fmla="*/ 4 w 154"/>
                    <a:gd name="T63" fmla="*/ 42 h 218"/>
                    <a:gd name="T64" fmla="*/ 0 w 154"/>
                    <a:gd name="T65" fmla="*/ 39 h 218"/>
                    <a:gd name="T66" fmla="*/ 5 w 154"/>
                    <a:gd name="T67" fmla="*/ 31 h 218"/>
                    <a:gd name="T68" fmla="*/ 9 w 154"/>
                    <a:gd name="T69" fmla="*/ 21 h 218"/>
                    <a:gd name="T70" fmla="*/ 11 w 154"/>
                    <a:gd name="T71" fmla="*/ 9 h 218"/>
                    <a:gd name="T72" fmla="*/ 7 w 154"/>
                    <a:gd name="T73" fmla="*/ 0 h 218"/>
                    <a:gd name="T74" fmla="*/ 11 w 154"/>
                    <a:gd name="T75" fmla="*/ 3 h 218"/>
                    <a:gd name="T76" fmla="*/ 15 w 154"/>
                    <a:gd name="T77" fmla="*/ 7 h 218"/>
                    <a:gd name="T78" fmla="*/ 19 w 154"/>
                    <a:gd name="T79" fmla="*/ 10 h 218"/>
                    <a:gd name="T80" fmla="*/ 23 w 154"/>
                    <a:gd name="T81" fmla="*/ 13 h 218"/>
                    <a:gd name="T82" fmla="*/ 29 w 154"/>
                    <a:gd name="T83" fmla="*/ 15 h 218"/>
                    <a:gd name="T84" fmla="*/ 34 w 154"/>
                    <a:gd name="T85" fmla="*/ 17 h 218"/>
                    <a:gd name="T86" fmla="*/ 41 w 154"/>
                    <a:gd name="T87" fmla="*/ 18 h 218"/>
                    <a:gd name="T88" fmla="*/ 48 w 154"/>
                    <a:gd name="T89" fmla="*/ 17 h 218"/>
                    <a:gd name="T90" fmla="*/ 48 w 154"/>
                    <a:gd name="T91" fmla="*/ 22 h 218"/>
                    <a:gd name="T92" fmla="*/ 48 w 154"/>
                    <a:gd name="T93" fmla="*/ 28 h 218"/>
                    <a:gd name="T94" fmla="*/ 49 w 154"/>
                    <a:gd name="T95" fmla="*/ 34 h 218"/>
                    <a:gd name="T96" fmla="*/ 52 w 154"/>
                    <a:gd name="T97" fmla="*/ 39 h 218"/>
                    <a:gd name="T98" fmla="*/ 56 w 154"/>
                    <a:gd name="T99" fmla="*/ 43 h 218"/>
                    <a:gd name="T100" fmla="*/ 61 w 154"/>
                    <a:gd name="T101" fmla="*/ 46 h 218"/>
                    <a:gd name="T102" fmla="*/ 68 w 154"/>
                    <a:gd name="T103" fmla="*/ 47 h 218"/>
                    <a:gd name="T104" fmla="*/ 77 w 154"/>
                    <a:gd name="T105" fmla="*/ 45 h 21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4" h="218">
                      <a:moveTo>
                        <a:pt x="154" y="90"/>
                      </a:moveTo>
                      <a:lnTo>
                        <a:pt x="145" y="93"/>
                      </a:lnTo>
                      <a:lnTo>
                        <a:pt x="136" y="99"/>
                      </a:lnTo>
                      <a:lnTo>
                        <a:pt x="127" y="106"/>
                      </a:lnTo>
                      <a:lnTo>
                        <a:pt x="118" y="114"/>
                      </a:lnTo>
                      <a:lnTo>
                        <a:pt x="111" y="123"/>
                      </a:lnTo>
                      <a:lnTo>
                        <a:pt x="104" y="135"/>
                      </a:lnTo>
                      <a:lnTo>
                        <a:pt x="98" y="146"/>
                      </a:lnTo>
                      <a:lnTo>
                        <a:pt x="95" y="159"/>
                      </a:lnTo>
                      <a:lnTo>
                        <a:pt x="93" y="164"/>
                      </a:lnTo>
                      <a:lnTo>
                        <a:pt x="93" y="167"/>
                      </a:lnTo>
                      <a:lnTo>
                        <a:pt x="92" y="172"/>
                      </a:lnTo>
                      <a:lnTo>
                        <a:pt x="92" y="176"/>
                      </a:lnTo>
                      <a:lnTo>
                        <a:pt x="92" y="186"/>
                      </a:lnTo>
                      <a:lnTo>
                        <a:pt x="93" y="196"/>
                      </a:lnTo>
                      <a:lnTo>
                        <a:pt x="95" y="206"/>
                      </a:lnTo>
                      <a:lnTo>
                        <a:pt x="98" y="217"/>
                      </a:lnTo>
                      <a:lnTo>
                        <a:pt x="95" y="216"/>
                      </a:lnTo>
                      <a:lnTo>
                        <a:pt x="89" y="216"/>
                      </a:lnTo>
                      <a:lnTo>
                        <a:pt x="83" y="216"/>
                      </a:lnTo>
                      <a:lnTo>
                        <a:pt x="80" y="218"/>
                      </a:lnTo>
                      <a:lnTo>
                        <a:pt x="78" y="201"/>
                      </a:lnTo>
                      <a:lnTo>
                        <a:pt x="74" y="183"/>
                      </a:lnTo>
                      <a:lnTo>
                        <a:pt x="68" y="167"/>
                      </a:lnTo>
                      <a:lnTo>
                        <a:pt x="59" y="151"/>
                      </a:lnTo>
                      <a:lnTo>
                        <a:pt x="48" y="137"/>
                      </a:lnTo>
                      <a:lnTo>
                        <a:pt x="37" y="126"/>
                      </a:lnTo>
                      <a:lnTo>
                        <a:pt x="24" y="116"/>
                      </a:lnTo>
                      <a:lnTo>
                        <a:pt x="12" y="112"/>
                      </a:lnTo>
                      <a:lnTo>
                        <a:pt x="13" y="101"/>
                      </a:lnTo>
                      <a:lnTo>
                        <a:pt x="13" y="91"/>
                      </a:lnTo>
                      <a:lnTo>
                        <a:pt x="8" y="83"/>
                      </a:lnTo>
                      <a:lnTo>
                        <a:pt x="0" y="77"/>
                      </a:lnTo>
                      <a:lnTo>
                        <a:pt x="9" y="62"/>
                      </a:lnTo>
                      <a:lnTo>
                        <a:pt x="17" y="42"/>
                      </a:lnTo>
                      <a:lnTo>
                        <a:pt x="21" y="18"/>
                      </a:lnTo>
                      <a:lnTo>
                        <a:pt x="14" y="0"/>
                      </a:lnTo>
                      <a:lnTo>
                        <a:pt x="21" y="6"/>
                      </a:lnTo>
                      <a:lnTo>
                        <a:pt x="29" y="13"/>
                      </a:lnTo>
                      <a:lnTo>
                        <a:pt x="37" y="20"/>
                      </a:lnTo>
                      <a:lnTo>
                        <a:pt x="46" y="25"/>
                      </a:lnTo>
                      <a:lnTo>
                        <a:pt x="57" y="30"/>
                      </a:lnTo>
                      <a:lnTo>
                        <a:pt x="68" y="33"/>
                      </a:lnTo>
                      <a:lnTo>
                        <a:pt x="81" y="35"/>
                      </a:lnTo>
                      <a:lnTo>
                        <a:pt x="95" y="33"/>
                      </a:lnTo>
                      <a:lnTo>
                        <a:pt x="95" y="44"/>
                      </a:lnTo>
                      <a:lnTo>
                        <a:pt x="96" y="55"/>
                      </a:lnTo>
                      <a:lnTo>
                        <a:pt x="98" y="67"/>
                      </a:lnTo>
                      <a:lnTo>
                        <a:pt x="103" y="77"/>
                      </a:lnTo>
                      <a:lnTo>
                        <a:pt x="111" y="86"/>
                      </a:lnTo>
                      <a:lnTo>
                        <a:pt x="121" y="91"/>
                      </a:lnTo>
                      <a:lnTo>
                        <a:pt x="136" y="93"/>
                      </a:lnTo>
                      <a:lnTo>
                        <a:pt x="154" y="9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08" name="Freeform 273">
                  <a:extLst>
                    <a:ext uri="{FF2B5EF4-FFF2-40B4-BE49-F238E27FC236}">
                      <a16:creationId xmlns:a16="http://schemas.microsoft.com/office/drawing/2014/main" id="{447E1004-C1B5-40D2-BE8A-58043694D795}"/>
                    </a:ext>
                  </a:extLst>
                </p:cNvPr>
                <p:cNvSpPr>
                  <a:spLocks/>
                </p:cNvSpPr>
                <p:nvPr/>
              </p:nvSpPr>
              <p:spPr bwMode="auto">
                <a:xfrm>
                  <a:off x="3" y="182"/>
                  <a:ext cx="87" cy="101"/>
                </a:xfrm>
                <a:custGeom>
                  <a:avLst/>
                  <a:gdLst>
                    <a:gd name="T0" fmla="*/ 31 w 174"/>
                    <a:gd name="T1" fmla="*/ 20 h 203"/>
                    <a:gd name="T2" fmla="*/ 36 w 174"/>
                    <a:gd name="T3" fmla="*/ 21 h 203"/>
                    <a:gd name="T4" fmla="*/ 42 w 174"/>
                    <a:gd name="T5" fmla="*/ 21 h 203"/>
                    <a:gd name="T6" fmla="*/ 47 w 174"/>
                    <a:gd name="T7" fmla="*/ 21 h 203"/>
                    <a:gd name="T8" fmla="*/ 53 w 174"/>
                    <a:gd name="T9" fmla="*/ 21 h 203"/>
                    <a:gd name="T10" fmla="*/ 58 w 174"/>
                    <a:gd name="T11" fmla="*/ 20 h 203"/>
                    <a:gd name="T12" fmla="*/ 65 w 174"/>
                    <a:gd name="T13" fmla="*/ 18 h 203"/>
                    <a:gd name="T14" fmla="*/ 72 w 174"/>
                    <a:gd name="T15" fmla="*/ 15 h 203"/>
                    <a:gd name="T16" fmla="*/ 78 w 174"/>
                    <a:gd name="T17" fmla="*/ 10 h 203"/>
                    <a:gd name="T18" fmla="*/ 84 w 174"/>
                    <a:gd name="T19" fmla="*/ 4 h 203"/>
                    <a:gd name="T20" fmla="*/ 87 w 174"/>
                    <a:gd name="T21" fmla="*/ 1 h 203"/>
                    <a:gd name="T22" fmla="*/ 87 w 174"/>
                    <a:gd name="T23" fmla="*/ 4 h 203"/>
                    <a:gd name="T24" fmla="*/ 82 w 174"/>
                    <a:gd name="T25" fmla="*/ 9 h 203"/>
                    <a:gd name="T26" fmla="*/ 76 w 174"/>
                    <a:gd name="T27" fmla="*/ 19 h 203"/>
                    <a:gd name="T28" fmla="*/ 72 w 174"/>
                    <a:gd name="T29" fmla="*/ 30 h 203"/>
                    <a:gd name="T30" fmla="*/ 70 w 174"/>
                    <a:gd name="T31" fmla="*/ 42 h 203"/>
                    <a:gd name="T32" fmla="*/ 72 w 174"/>
                    <a:gd name="T33" fmla="*/ 52 h 203"/>
                    <a:gd name="T34" fmla="*/ 73 w 174"/>
                    <a:gd name="T35" fmla="*/ 59 h 203"/>
                    <a:gd name="T36" fmla="*/ 70 w 174"/>
                    <a:gd name="T37" fmla="*/ 61 h 203"/>
                    <a:gd name="T38" fmla="*/ 63 w 174"/>
                    <a:gd name="T39" fmla="*/ 64 h 203"/>
                    <a:gd name="T40" fmla="*/ 57 w 174"/>
                    <a:gd name="T41" fmla="*/ 72 h 203"/>
                    <a:gd name="T42" fmla="*/ 54 w 174"/>
                    <a:gd name="T43" fmla="*/ 85 h 203"/>
                    <a:gd name="T44" fmla="*/ 50 w 174"/>
                    <a:gd name="T45" fmla="*/ 91 h 203"/>
                    <a:gd name="T46" fmla="*/ 40 w 174"/>
                    <a:gd name="T47" fmla="*/ 88 h 203"/>
                    <a:gd name="T48" fmla="*/ 28 w 174"/>
                    <a:gd name="T49" fmla="*/ 89 h 203"/>
                    <a:gd name="T50" fmla="*/ 18 w 174"/>
                    <a:gd name="T51" fmla="*/ 96 h 203"/>
                    <a:gd name="T52" fmla="*/ 15 w 174"/>
                    <a:gd name="T53" fmla="*/ 90 h 203"/>
                    <a:gd name="T54" fmla="*/ 8 w 174"/>
                    <a:gd name="T55" fmla="*/ 69 h 203"/>
                    <a:gd name="T56" fmla="*/ 5 w 174"/>
                    <a:gd name="T57" fmla="*/ 57 h 203"/>
                    <a:gd name="T58" fmla="*/ 9 w 174"/>
                    <a:gd name="T59" fmla="*/ 41 h 203"/>
                    <a:gd name="T60" fmla="*/ 11 w 174"/>
                    <a:gd name="T61" fmla="*/ 35 h 203"/>
                    <a:gd name="T62" fmla="*/ 17 w 174"/>
                    <a:gd name="T63" fmla="*/ 32 h 203"/>
                    <a:gd name="T64" fmla="*/ 23 w 174"/>
                    <a:gd name="T65" fmla="*/ 28 h 203"/>
                    <a:gd name="T66" fmla="*/ 28 w 174"/>
                    <a:gd name="T67" fmla="*/ 23 h 2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4" h="203">
                      <a:moveTo>
                        <a:pt x="57" y="39"/>
                      </a:moveTo>
                      <a:lnTo>
                        <a:pt x="62" y="41"/>
                      </a:lnTo>
                      <a:lnTo>
                        <a:pt x="68" y="42"/>
                      </a:lnTo>
                      <a:lnTo>
                        <a:pt x="72" y="43"/>
                      </a:lnTo>
                      <a:lnTo>
                        <a:pt x="78" y="43"/>
                      </a:lnTo>
                      <a:lnTo>
                        <a:pt x="83" y="43"/>
                      </a:lnTo>
                      <a:lnTo>
                        <a:pt x="88" y="43"/>
                      </a:lnTo>
                      <a:lnTo>
                        <a:pt x="94" y="43"/>
                      </a:lnTo>
                      <a:lnTo>
                        <a:pt x="100" y="43"/>
                      </a:lnTo>
                      <a:lnTo>
                        <a:pt x="106" y="43"/>
                      </a:lnTo>
                      <a:lnTo>
                        <a:pt x="111" y="42"/>
                      </a:lnTo>
                      <a:lnTo>
                        <a:pt x="116" y="41"/>
                      </a:lnTo>
                      <a:lnTo>
                        <a:pt x="122" y="39"/>
                      </a:lnTo>
                      <a:lnTo>
                        <a:pt x="129" y="37"/>
                      </a:lnTo>
                      <a:lnTo>
                        <a:pt x="136" y="34"/>
                      </a:lnTo>
                      <a:lnTo>
                        <a:pt x="143" y="30"/>
                      </a:lnTo>
                      <a:lnTo>
                        <a:pt x="149" y="26"/>
                      </a:lnTo>
                      <a:lnTo>
                        <a:pt x="155" y="21"/>
                      </a:lnTo>
                      <a:lnTo>
                        <a:pt x="161" y="15"/>
                      </a:lnTo>
                      <a:lnTo>
                        <a:pt x="167" y="8"/>
                      </a:lnTo>
                      <a:lnTo>
                        <a:pt x="173" y="0"/>
                      </a:lnTo>
                      <a:lnTo>
                        <a:pt x="174" y="2"/>
                      </a:lnTo>
                      <a:lnTo>
                        <a:pt x="174" y="5"/>
                      </a:lnTo>
                      <a:lnTo>
                        <a:pt x="174" y="8"/>
                      </a:lnTo>
                      <a:lnTo>
                        <a:pt x="173" y="11"/>
                      </a:lnTo>
                      <a:lnTo>
                        <a:pt x="164" y="19"/>
                      </a:lnTo>
                      <a:lnTo>
                        <a:pt x="158" y="28"/>
                      </a:lnTo>
                      <a:lnTo>
                        <a:pt x="152" y="38"/>
                      </a:lnTo>
                      <a:lnTo>
                        <a:pt x="147" y="50"/>
                      </a:lnTo>
                      <a:lnTo>
                        <a:pt x="144" y="60"/>
                      </a:lnTo>
                      <a:lnTo>
                        <a:pt x="141" y="73"/>
                      </a:lnTo>
                      <a:lnTo>
                        <a:pt x="140" y="84"/>
                      </a:lnTo>
                      <a:lnTo>
                        <a:pt x="141" y="96"/>
                      </a:lnTo>
                      <a:lnTo>
                        <a:pt x="143" y="104"/>
                      </a:lnTo>
                      <a:lnTo>
                        <a:pt x="144" y="111"/>
                      </a:lnTo>
                      <a:lnTo>
                        <a:pt x="145" y="118"/>
                      </a:lnTo>
                      <a:lnTo>
                        <a:pt x="145" y="124"/>
                      </a:lnTo>
                      <a:lnTo>
                        <a:pt x="140" y="122"/>
                      </a:lnTo>
                      <a:lnTo>
                        <a:pt x="133" y="125"/>
                      </a:lnTo>
                      <a:lnTo>
                        <a:pt x="126" y="129"/>
                      </a:lnTo>
                      <a:lnTo>
                        <a:pt x="120" y="135"/>
                      </a:lnTo>
                      <a:lnTo>
                        <a:pt x="114" y="144"/>
                      </a:lnTo>
                      <a:lnTo>
                        <a:pt x="109" y="157"/>
                      </a:lnTo>
                      <a:lnTo>
                        <a:pt x="107" y="171"/>
                      </a:lnTo>
                      <a:lnTo>
                        <a:pt x="107" y="188"/>
                      </a:lnTo>
                      <a:lnTo>
                        <a:pt x="100" y="182"/>
                      </a:lnTo>
                      <a:lnTo>
                        <a:pt x="90" y="178"/>
                      </a:lnTo>
                      <a:lnTo>
                        <a:pt x="79" y="177"/>
                      </a:lnTo>
                      <a:lnTo>
                        <a:pt x="67" y="177"/>
                      </a:lnTo>
                      <a:lnTo>
                        <a:pt x="55" y="179"/>
                      </a:lnTo>
                      <a:lnTo>
                        <a:pt x="45" y="183"/>
                      </a:lnTo>
                      <a:lnTo>
                        <a:pt x="35" y="192"/>
                      </a:lnTo>
                      <a:lnTo>
                        <a:pt x="30" y="203"/>
                      </a:lnTo>
                      <a:lnTo>
                        <a:pt x="30" y="181"/>
                      </a:lnTo>
                      <a:lnTo>
                        <a:pt x="25" y="157"/>
                      </a:lnTo>
                      <a:lnTo>
                        <a:pt x="16" y="139"/>
                      </a:lnTo>
                      <a:lnTo>
                        <a:pt x="0" y="129"/>
                      </a:lnTo>
                      <a:lnTo>
                        <a:pt x="10" y="115"/>
                      </a:lnTo>
                      <a:lnTo>
                        <a:pt x="16" y="99"/>
                      </a:lnTo>
                      <a:lnTo>
                        <a:pt x="18" y="83"/>
                      </a:lnTo>
                      <a:lnTo>
                        <a:pt x="15" y="73"/>
                      </a:lnTo>
                      <a:lnTo>
                        <a:pt x="22" y="70"/>
                      </a:lnTo>
                      <a:lnTo>
                        <a:pt x="29" y="68"/>
                      </a:lnTo>
                      <a:lnTo>
                        <a:pt x="34" y="65"/>
                      </a:lnTo>
                      <a:lnTo>
                        <a:pt x="41" y="61"/>
                      </a:lnTo>
                      <a:lnTo>
                        <a:pt x="46" y="57"/>
                      </a:lnTo>
                      <a:lnTo>
                        <a:pt x="52" y="52"/>
                      </a:lnTo>
                      <a:lnTo>
                        <a:pt x="55" y="46"/>
                      </a:lnTo>
                      <a:lnTo>
                        <a:pt x="57" y="39"/>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09" name="Freeform 274">
                  <a:extLst>
                    <a:ext uri="{FF2B5EF4-FFF2-40B4-BE49-F238E27FC236}">
                      <a16:creationId xmlns:a16="http://schemas.microsoft.com/office/drawing/2014/main" id="{0A0A595A-EAEA-41A4-AD8B-CBCB13D03817}"/>
                    </a:ext>
                  </a:extLst>
                </p:cNvPr>
                <p:cNvSpPr>
                  <a:spLocks/>
                </p:cNvSpPr>
                <p:nvPr/>
              </p:nvSpPr>
              <p:spPr bwMode="auto">
                <a:xfrm>
                  <a:off x="77" y="12"/>
                  <a:ext cx="53" cy="76"/>
                </a:xfrm>
                <a:custGeom>
                  <a:avLst/>
                  <a:gdLst>
                    <a:gd name="T0" fmla="*/ 42 w 107"/>
                    <a:gd name="T1" fmla="*/ 70 h 152"/>
                    <a:gd name="T2" fmla="*/ 42 w 107"/>
                    <a:gd name="T3" fmla="*/ 74 h 152"/>
                    <a:gd name="T4" fmla="*/ 40 w 107"/>
                    <a:gd name="T5" fmla="*/ 72 h 152"/>
                    <a:gd name="T6" fmla="*/ 35 w 107"/>
                    <a:gd name="T7" fmla="*/ 62 h 152"/>
                    <a:gd name="T8" fmla="*/ 33 w 107"/>
                    <a:gd name="T9" fmla="*/ 58 h 152"/>
                    <a:gd name="T10" fmla="*/ 28 w 107"/>
                    <a:gd name="T11" fmla="*/ 56 h 152"/>
                    <a:gd name="T12" fmla="*/ 22 w 107"/>
                    <a:gd name="T13" fmla="*/ 54 h 152"/>
                    <a:gd name="T14" fmla="*/ 17 w 107"/>
                    <a:gd name="T15" fmla="*/ 52 h 152"/>
                    <a:gd name="T16" fmla="*/ 15 w 107"/>
                    <a:gd name="T17" fmla="*/ 52 h 152"/>
                    <a:gd name="T18" fmla="*/ 14 w 107"/>
                    <a:gd name="T19" fmla="*/ 51 h 152"/>
                    <a:gd name="T20" fmla="*/ 15 w 107"/>
                    <a:gd name="T21" fmla="*/ 50 h 152"/>
                    <a:gd name="T22" fmla="*/ 21 w 107"/>
                    <a:gd name="T23" fmla="*/ 51 h 152"/>
                    <a:gd name="T24" fmla="*/ 27 w 107"/>
                    <a:gd name="T25" fmla="*/ 52 h 152"/>
                    <a:gd name="T26" fmla="*/ 32 w 107"/>
                    <a:gd name="T27" fmla="*/ 52 h 152"/>
                    <a:gd name="T28" fmla="*/ 32 w 107"/>
                    <a:gd name="T29" fmla="*/ 48 h 152"/>
                    <a:gd name="T30" fmla="*/ 29 w 107"/>
                    <a:gd name="T31" fmla="*/ 42 h 152"/>
                    <a:gd name="T32" fmla="*/ 24 w 107"/>
                    <a:gd name="T33" fmla="*/ 38 h 152"/>
                    <a:gd name="T34" fmla="*/ 16 w 107"/>
                    <a:gd name="T35" fmla="*/ 34 h 152"/>
                    <a:gd name="T36" fmla="*/ 9 w 107"/>
                    <a:gd name="T37" fmla="*/ 30 h 152"/>
                    <a:gd name="T38" fmla="*/ 3 w 107"/>
                    <a:gd name="T39" fmla="*/ 27 h 152"/>
                    <a:gd name="T40" fmla="*/ 0 w 107"/>
                    <a:gd name="T41" fmla="*/ 26 h 152"/>
                    <a:gd name="T42" fmla="*/ 0 w 107"/>
                    <a:gd name="T43" fmla="*/ 25 h 152"/>
                    <a:gd name="T44" fmla="*/ 4 w 107"/>
                    <a:gd name="T45" fmla="*/ 26 h 152"/>
                    <a:gd name="T46" fmla="*/ 10 w 107"/>
                    <a:gd name="T47" fmla="*/ 29 h 152"/>
                    <a:gd name="T48" fmla="*/ 17 w 107"/>
                    <a:gd name="T49" fmla="*/ 32 h 152"/>
                    <a:gd name="T50" fmla="*/ 24 w 107"/>
                    <a:gd name="T51" fmla="*/ 35 h 152"/>
                    <a:gd name="T52" fmla="*/ 25 w 107"/>
                    <a:gd name="T53" fmla="*/ 27 h 152"/>
                    <a:gd name="T54" fmla="*/ 16 w 107"/>
                    <a:gd name="T55" fmla="*/ 8 h 152"/>
                    <a:gd name="T56" fmla="*/ 11 w 107"/>
                    <a:gd name="T57" fmla="*/ 1 h 152"/>
                    <a:gd name="T58" fmla="*/ 13 w 107"/>
                    <a:gd name="T59" fmla="*/ 1 h 152"/>
                    <a:gd name="T60" fmla="*/ 20 w 107"/>
                    <a:gd name="T61" fmla="*/ 10 h 152"/>
                    <a:gd name="T62" fmla="*/ 29 w 107"/>
                    <a:gd name="T63" fmla="*/ 26 h 152"/>
                    <a:gd name="T64" fmla="*/ 34 w 107"/>
                    <a:gd name="T65" fmla="*/ 28 h 152"/>
                    <a:gd name="T66" fmla="*/ 40 w 107"/>
                    <a:gd name="T67" fmla="*/ 15 h 152"/>
                    <a:gd name="T68" fmla="*/ 40 w 107"/>
                    <a:gd name="T69" fmla="*/ 8 h 152"/>
                    <a:gd name="T70" fmla="*/ 41 w 107"/>
                    <a:gd name="T71" fmla="*/ 10 h 152"/>
                    <a:gd name="T72" fmla="*/ 41 w 107"/>
                    <a:gd name="T73" fmla="*/ 17 h 152"/>
                    <a:gd name="T74" fmla="*/ 38 w 107"/>
                    <a:gd name="T75" fmla="*/ 32 h 152"/>
                    <a:gd name="T76" fmla="*/ 35 w 107"/>
                    <a:gd name="T77" fmla="*/ 42 h 152"/>
                    <a:gd name="T78" fmla="*/ 37 w 107"/>
                    <a:gd name="T79" fmla="*/ 51 h 152"/>
                    <a:gd name="T80" fmla="*/ 42 w 107"/>
                    <a:gd name="T81" fmla="*/ 51 h 152"/>
                    <a:gd name="T82" fmla="*/ 48 w 107"/>
                    <a:gd name="T83" fmla="*/ 45 h 152"/>
                    <a:gd name="T84" fmla="*/ 52 w 107"/>
                    <a:gd name="T85" fmla="*/ 39 h 152"/>
                    <a:gd name="T86" fmla="*/ 53 w 107"/>
                    <a:gd name="T87" fmla="*/ 40 h 152"/>
                    <a:gd name="T88" fmla="*/ 52 w 107"/>
                    <a:gd name="T89" fmla="*/ 46 h 152"/>
                    <a:gd name="T90" fmla="*/ 44 w 107"/>
                    <a:gd name="T91" fmla="*/ 56 h 152"/>
                    <a:gd name="T92" fmla="*/ 41 w 107"/>
                    <a:gd name="T93" fmla="*/ 61 h 152"/>
                    <a:gd name="T94" fmla="*/ 42 w 107"/>
                    <a:gd name="T95" fmla="*/ 66 h 1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152">
                      <a:moveTo>
                        <a:pt x="87" y="135"/>
                      </a:moveTo>
                      <a:lnTo>
                        <a:pt x="85" y="140"/>
                      </a:lnTo>
                      <a:lnTo>
                        <a:pt x="85" y="143"/>
                      </a:lnTo>
                      <a:lnTo>
                        <a:pt x="84" y="148"/>
                      </a:lnTo>
                      <a:lnTo>
                        <a:pt x="84" y="152"/>
                      </a:lnTo>
                      <a:lnTo>
                        <a:pt x="80" y="144"/>
                      </a:lnTo>
                      <a:lnTo>
                        <a:pt x="75" y="134"/>
                      </a:lnTo>
                      <a:lnTo>
                        <a:pt x="70" y="124"/>
                      </a:lnTo>
                      <a:lnTo>
                        <a:pt x="69" y="117"/>
                      </a:lnTo>
                      <a:lnTo>
                        <a:pt x="66" y="116"/>
                      </a:lnTo>
                      <a:lnTo>
                        <a:pt x="61" y="113"/>
                      </a:lnTo>
                      <a:lnTo>
                        <a:pt x="57" y="111"/>
                      </a:lnTo>
                      <a:lnTo>
                        <a:pt x="51" y="109"/>
                      </a:lnTo>
                      <a:lnTo>
                        <a:pt x="45" y="107"/>
                      </a:lnTo>
                      <a:lnTo>
                        <a:pt x="40" y="105"/>
                      </a:lnTo>
                      <a:lnTo>
                        <a:pt x="35" y="104"/>
                      </a:lnTo>
                      <a:lnTo>
                        <a:pt x="31" y="104"/>
                      </a:lnTo>
                      <a:lnTo>
                        <a:pt x="30" y="103"/>
                      </a:lnTo>
                      <a:lnTo>
                        <a:pt x="29" y="102"/>
                      </a:lnTo>
                      <a:lnTo>
                        <a:pt x="28" y="101"/>
                      </a:lnTo>
                      <a:lnTo>
                        <a:pt x="27" y="99"/>
                      </a:lnTo>
                      <a:lnTo>
                        <a:pt x="30" y="99"/>
                      </a:lnTo>
                      <a:lnTo>
                        <a:pt x="36" y="101"/>
                      </a:lnTo>
                      <a:lnTo>
                        <a:pt x="42" y="101"/>
                      </a:lnTo>
                      <a:lnTo>
                        <a:pt x="49" y="102"/>
                      </a:lnTo>
                      <a:lnTo>
                        <a:pt x="54" y="103"/>
                      </a:lnTo>
                      <a:lnTo>
                        <a:pt x="60" y="104"/>
                      </a:lnTo>
                      <a:lnTo>
                        <a:pt x="65" y="104"/>
                      </a:lnTo>
                      <a:lnTo>
                        <a:pt x="67" y="105"/>
                      </a:lnTo>
                      <a:lnTo>
                        <a:pt x="65" y="96"/>
                      </a:lnTo>
                      <a:lnTo>
                        <a:pt x="62" y="89"/>
                      </a:lnTo>
                      <a:lnTo>
                        <a:pt x="59" y="84"/>
                      </a:lnTo>
                      <a:lnTo>
                        <a:pt x="57" y="80"/>
                      </a:lnTo>
                      <a:lnTo>
                        <a:pt x="49" y="76"/>
                      </a:lnTo>
                      <a:lnTo>
                        <a:pt x="40" y="73"/>
                      </a:lnTo>
                      <a:lnTo>
                        <a:pt x="32" y="68"/>
                      </a:lnTo>
                      <a:lnTo>
                        <a:pt x="26" y="65"/>
                      </a:lnTo>
                      <a:lnTo>
                        <a:pt x="19" y="60"/>
                      </a:lnTo>
                      <a:lnTo>
                        <a:pt x="13" y="57"/>
                      </a:lnTo>
                      <a:lnTo>
                        <a:pt x="7" y="54"/>
                      </a:lnTo>
                      <a:lnTo>
                        <a:pt x="4" y="53"/>
                      </a:lnTo>
                      <a:lnTo>
                        <a:pt x="1" y="52"/>
                      </a:lnTo>
                      <a:lnTo>
                        <a:pt x="0" y="50"/>
                      </a:lnTo>
                      <a:lnTo>
                        <a:pt x="1" y="49"/>
                      </a:lnTo>
                      <a:lnTo>
                        <a:pt x="6" y="50"/>
                      </a:lnTo>
                      <a:lnTo>
                        <a:pt x="9" y="52"/>
                      </a:lnTo>
                      <a:lnTo>
                        <a:pt x="15" y="54"/>
                      </a:lnTo>
                      <a:lnTo>
                        <a:pt x="21" y="57"/>
                      </a:lnTo>
                      <a:lnTo>
                        <a:pt x="28" y="60"/>
                      </a:lnTo>
                      <a:lnTo>
                        <a:pt x="35" y="64"/>
                      </a:lnTo>
                      <a:lnTo>
                        <a:pt x="42" y="67"/>
                      </a:lnTo>
                      <a:lnTo>
                        <a:pt x="49" y="69"/>
                      </a:lnTo>
                      <a:lnTo>
                        <a:pt x="54" y="71"/>
                      </a:lnTo>
                      <a:lnTo>
                        <a:pt x="51" y="54"/>
                      </a:lnTo>
                      <a:lnTo>
                        <a:pt x="42" y="35"/>
                      </a:lnTo>
                      <a:lnTo>
                        <a:pt x="32" y="16"/>
                      </a:lnTo>
                      <a:lnTo>
                        <a:pt x="24" y="6"/>
                      </a:lnTo>
                      <a:lnTo>
                        <a:pt x="22" y="1"/>
                      </a:lnTo>
                      <a:lnTo>
                        <a:pt x="23" y="0"/>
                      </a:lnTo>
                      <a:lnTo>
                        <a:pt x="27" y="1"/>
                      </a:lnTo>
                      <a:lnTo>
                        <a:pt x="32" y="7"/>
                      </a:lnTo>
                      <a:lnTo>
                        <a:pt x="40" y="19"/>
                      </a:lnTo>
                      <a:lnTo>
                        <a:pt x="50" y="35"/>
                      </a:lnTo>
                      <a:lnTo>
                        <a:pt x="58" y="51"/>
                      </a:lnTo>
                      <a:lnTo>
                        <a:pt x="62" y="64"/>
                      </a:lnTo>
                      <a:lnTo>
                        <a:pt x="69" y="56"/>
                      </a:lnTo>
                      <a:lnTo>
                        <a:pt x="75" y="43"/>
                      </a:lnTo>
                      <a:lnTo>
                        <a:pt x="80" y="30"/>
                      </a:lnTo>
                      <a:lnTo>
                        <a:pt x="81" y="20"/>
                      </a:lnTo>
                      <a:lnTo>
                        <a:pt x="81" y="16"/>
                      </a:lnTo>
                      <a:lnTo>
                        <a:pt x="82" y="15"/>
                      </a:lnTo>
                      <a:lnTo>
                        <a:pt x="83" y="19"/>
                      </a:lnTo>
                      <a:lnTo>
                        <a:pt x="83" y="23"/>
                      </a:lnTo>
                      <a:lnTo>
                        <a:pt x="83" y="34"/>
                      </a:lnTo>
                      <a:lnTo>
                        <a:pt x="82" y="47"/>
                      </a:lnTo>
                      <a:lnTo>
                        <a:pt x="77" y="64"/>
                      </a:lnTo>
                      <a:lnTo>
                        <a:pt x="67" y="76"/>
                      </a:lnTo>
                      <a:lnTo>
                        <a:pt x="70" y="84"/>
                      </a:lnTo>
                      <a:lnTo>
                        <a:pt x="74" y="92"/>
                      </a:lnTo>
                      <a:lnTo>
                        <a:pt x="75" y="101"/>
                      </a:lnTo>
                      <a:lnTo>
                        <a:pt x="76" y="105"/>
                      </a:lnTo>
                      <a:lnTo>
                        <a:pt x="84" y="101"/>
                      </a:lnTo>
                      <a:lnTo>
                        <a:pt x="91" y="96"/>
                      </a:lnTo>
                      <a:lnTo>
                        <a:pt x="97" y="90"/>
                      </a:lnTo>
                      <a:lnTo>
                        <a:pt x="102" y="82"/>
                      </a:lnTo>
                      <a:lnTo>
                        <a:pt x="104" y="77"/>
                      </a:lnTo>
                      <a:lnTo>
                        <a:pt x="106" y="76"/>
                      </a:lnTo>
                      <a:lnTo>
                        <a:pt x="107" y="79"/>
                      </a:lnTo>
                      <a:lnTo>
                        <a:pt x="107" y="83"/>
                      </a:lnTo>
                      <a:lnTo>
                        <a:pt x="104" y="91"/>
                      </a:lnTo>
                      <a:lnTo>
                        <a:pt x="97" y="102"/>
                      </a:lnTo>
                      <a:lnTo>
                        <a:pt x="88" y="111"/>
                      </a:lnTo>
                      <a:lnTo>
                        <a:pt x="80" y="117"/>
                      </a:lnTo>
                      <a:lnTo>
                        <a:pt x="82" y="121"/>
                      </a:lnTo>
                      <a:lnTo>
                        <a:pt x="83" y="127"/>
                      </a:lnTo>
                      <a:lnTo>
                        <a:pt x="85" y="132"/>
                      </a:lnTo>
                      <a:lnTo>
                        <a:pt x="87" y="13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10" name="Freeform 275">
                  <a:extLst>
                    <a:ext uri="{FF2B5EF4-FFF2-40B4-BE49-F238E27FC236}">
                      <a16:creationId xmlns:a16="http://schemas.microsoft.com/office/drawing/2014/main" id="{2A45F821-0904-4588-89F1-306E9D49B42D}"/>
                    </a:ext>
                  </a:extLst>
                </p:cNvPr>
                <p:cNvSpPr>
                  <a:spLocks/>
                </p:cNvSpPr>
                <p:nvPr/>
              </p:nvSpPr>
              <p:spPr bwMode="auto">
                <a:xfrm>
                  <a:off x="11" y="201"/>
                  <a:ext cx="53" cy="69"/>
                </a:xfrm>
                <a:custGeom>
                  <a:avLst/>
                  <a:gdLst>
                    <a:gd name="T0" fmla="*/ 50 w 106"/>
                    <a:gd name="T1" fmla="*/ 1 h 138"/>
                    <a:gd name="T2" fmla="*/ 45 w 106"/>
                    <a:gd name="T3" fmla="*/ 2 h 138"/>
                    <a:gd name="T4" fmla="*/ 42 w 106"/>
                    <a:gd name="T5" fmla="*/ 5 h 138"/>
                    <a:gd name="T6" fmla="*/ 38 w 106"/>
                    <a:gd name="T7" fmla="*/ 11 h 138"/>
                    <a:gd name="T8" fmla="*/ 32 w 106"/>
                    <a:gd name="T9" fmla="*/ 13 h 138"/>
                    <a:gd name="T10" fmla="*/ 25 w 106"/>
                    <a:gd name="T11" fmla="*/ 14 h 138"/>
                    <a:gd name="T12" fmla="*/ 17 w 106"/>
                    <a:gd name="T13" fmla="*/ 16 h 138"/>
                    <a:gd name="T14" fmla="*/ 11 w 106"/>
                    <a:gd name="T15" fmla="*/ 19 h 138"/>
                    <a:gd name="T16" fmla="*/ 8 w 106"/>
                    <a:gd name="T17" fmla="*/ 22 h 138"/>
                    <a:gd name="T18" fmla="*/ 8 w 106"/>
                    <a:gd name="T19" fmla="*/ 22 h 138"/>
                    <a:gd name="T20" fmla="*/ 12 w 106"/>
                    <a:gd name="T21" fmla="*/ 21 h 138"/>
                    <a:gd name="T22" fmla="*/ 17 w 106"/>
                    <a:gd name="T23" fmla="*/ 19 h 138"/>
                    <a:gd name="T24" fmla="*/ 23 w 106"/>
                    <a:gd name="T25" fmla="*/ 17 h 138"/>
                    <a:gd name="T26" fmla="*/ 30 w 106"/>
                    <a:gd name="T27" fmla="*/ 17 h 138"/>
                    <a:gd name="T28" fmla="*/ 31 w 106"/>
                    <a:gd name="T29" fmla="*/ 22 h 138"/>
                    <a:gd name="T30" fmla="*/ 26 w 106"/>
                    <a:gd name="T31" fmla="*/ 32 h 138"/>
                    <a:gd name="T32" fmla="*/ 22 w 106"/>
                    <a:gd name="T33" fmla="*/ 35 h 138"/>
                    <a:gd name="T34" fmla="*/ 16 w 106"/>
                    <a:gd name="T35" fmla="*/ 37 h 138"/>
                    <a:gd name="T36" fmla="*/ 9 w 106"/>
                    <a:gd name="T37" fmla="*/ 38 h 138"/>
                    <a:gd name="T38" fmla="*/ 4 w 106"/>
                    <a:gd name="T39" fmla="*/ 40 h 138"/>
                    <a:gd name="T40" fmla="*/ 1 w 106"/>
                    <a:gd name="T41" fmla="*/ 41 h 138"/>
                    <a:gd name="T42" fmla="*/ 1 w 106"/>
                    <a:gd name="T43" fmla="*/ 41 h 138"/>
                    <a:gd name="T44" fmla="*/ 5 w 106"/>
                    <a:gd name="T45" fmla="*/ 41 h 138"/>
                    <a:gd name="T46" fmla="*/ 9 w 106"/>
                    <a:gd name="T47" fmla="*/ 41 h 138"/>
                    <a:gd name="T48" fmla="*/ 15 w 106"/>
                    <a:gd name="T49" fmla="*/ 40 h 138"/>
                    <a:gd name="T50" fmla="*/ 20 w 106"/>
                    <a:gd name="T51" fmla="*/ 39 h 138"/>
                    <a:gd name="T52" fmla="*/ 19 w 106"/>
                    <a:gd name="T53" fmla="*/ 43 h 138"/>
                    <a:gd name="T54" fmla="*/ 13 w 106"/>
                    <a:gd name="T55" fmla="*/ 56 h 138"/>
                    <a:gd name="T56" fmla="*/ 15 w 106"/>
                    <a:gd name="T57" fmla="*/ 63 h 138"/>
                    <a:gd name="T58" fmla="*/ 23 w 106"/>
                    <a:gd name="T59" fmla="*/ 46 h 138"/>
                    <a:gd name="T60" fmla="*/ 28 w 106"/>
                    <a:gd name="T61" fmla="*/ 47 h 138"/>
                    <a:gd name="T62" fmla="*/ 33 w 106"/>
                    <a:gd name="T63" fmla="*/ 58 h 138"/>
                    <a:gd name="T64" fmla="*/ 38 w 106"/>
                    <a:gd name="T65" fmla="*/ 64 h 138"/>
                    <a:gd name="T66" fmla="*/ 37 w 106"/>
                    <a:gd name="T67" fmla="*/ 62 h 138"/>
                    <a:gd name="T68" fmla="*/ 34 w 106"/>
                    <a:gd name="T69" fmla="*/ 54 h 138"/>
                    <a:gd name="T70" fmla="*/ 31 w 106"/>
                    <a:gd name="T71" fmla="*/ 42 h 138"/>
                    <a:gd name="T72" fmla="*/ 32 w 106"/>
                    <a:gd name="T73" fmla="*/ 33 h 138"/>
                    <a:gd name="T74" fmla="*/ 38 w 106"/>
                    <a:gd name="T75" fmla="*/ 22 h 138"/>
                    <a:gd name="T76" fmla="*/ 43 w 106"/>
                    <a:gd name="T77" fmla="*/ 22 h 138"/>
                    <a:gd name="T78" fmla="*/ 50 w 106"/>
                    <a:gd name="T79" fmla="*/ 33 h 138"/>
                    <a:gd name="T80" fmla="*/ 51 w 106"/>
                    <a:gd name="T81" fmla="*/ 44 h 138"/>
                    <a:gd name="T82" fmla="*/ 53 w 106"/>
                    <a:gd name="T83" fmla="*/ 43 h 138"/>
                    <a:gd name="T84" fmla="*/ 52 w 106"/>
                    <a:gd name="T85" fmla="*/ 33 h 138"/>
                    <a:gd name="T86" fmla="*/ 47 w 106"/>
                    <a:gd name="T87" fmla="*/ 19 h 138"/>
                    <a:gd name="T88" fmla="*/ 47 w 106"/>
                    <a:gd name="T89" fmla="*/ 12 h 138"/>
                    <a:gd name="T90" fmla="*/ 52 w 106"/>
                    <a:gd name="T91" fmla="*/ 4 h 138"/>
                    <a:gd name="T92" fmla="*/ 53 w 106"/>
                    <a:gd name="T93" fmla="*/ 0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6" h="138">
                      <a:moveTo>
                        <a:pt x="106" y="0"/>
                      </a:moveTo>
                      <a:lnTo>
                        <a:pt x="100" y="2"/>
                      </a:lnTo>
                      <a:lnTo>
                        <a:pt x="95" y="3"/>
                      </a:lnTo>
                      <a:lnTo>
                        <a:pt x="90" y="4"/>
                      </a:lnTo>
                      <a:lnTo>
                        <a:pt x="84" y="4"/>
                      </a:lnTo>
                      <a:lnTo>
                        <a:pt x="83" y="10"/>
                      </a:lnTo>
                      <a:lnTo>
                        <a:pt x="79" y="17"/>
                      </a:lnTo>
                      <a:lnTo>
                        <a:pt x="75" y="22"/>
                      </a:lnTo>
                      <a:lnTo>
                        <a:pt x="69" y="25"/>
                      </a:lnTo>
                      <a:lnTo>
                        <a:pt x="63" y="26"/>
                      </a:lnTo>
                      <a:lnTo>
                        <a:pt x="56" y="26"/>
                      </a:lnTo>
                      <a:lnTo>
                        <a:pt x="49" y="28"/>
                      </a:lnTo>
                      <a:lnTo>
                        <a:pt x="41" y="29"/>
                      </a:lnTo>
                      <a:lnTo>
                        <a:pt x="33" y="31"/>
                      </a:lnTo>
                      <a:lnTo>
                        <a:pt x="26" y="35"/>
                      </a:lnTo>
                      <a:lnTo>
                        <a:pt x="21" y="37"/>
                      </a:lnTo>
                      <a:lnTo>
                        <a:pt x="17" y="41"/>
                      </a:lnTo>
                      <a:lnTo>
                        <a:pt x="16" y="43"/>
                      </a:lnTo>
                      <a:lnTo>
                        <a:pt x="15" y="43"/>
                      </a:lnTo>
                      <a:lnTo>
                        <a:pt x="16" y="43"/>
                      </a:lnTo>
                      <a:lnTo>
                        <a:pt x="19" y="42"/>
                      </a:lnTo>
                      <a:lnTo>
                        <a:pt x="23" y="41"/>
                      </a:lnTo>
                      <a:lnTo>
                        <a:pt x="28" y="38"/>
                      </a:lnTo>
                      <a:lnTo>
                        <a:pt x="33" y="37"/>
                      </a:lnTo>
                      <a:lnTo>
                        <a:pt x="39" y="35"/>
                      </a:lnTo>
                      <a:lnTo>
                        <a:pt x="46" y="34"/>
                      </a:lnTo>
                      <a:lnTo>
                        <a:pt x="53" y="34"/>
                      </a:lnTo>
                      <a:lnTo>
                        <a:pt x="60" y="34"/>
                      </a:lnTo>
                      <a:lnTo>
                        <a:pt x="66" y="35"/>
                      </a:lnTo>
                      <a:lnTo>
                        <a:pt x="61" y="44"/>
                      </a:lnTo>
                      <a:lnTo>
                        <a:pt x="56" y="55"/>
                      </a:lnTo>
                      <a:lnTo>
                        <a:pt x="52" y="64"/>
                      </a:lnTo>
                      <a:lnTo>
                        <a:pt x="47" y="68"/>
                      </a:lnTo>
                      <a:lnTo>
                        <a:pt x="44" y="70"/>
                      </a:lnTo>
                      <a:lnTo>
                        <a:pt x="38" y="72"/>
                      </a:lnTo>
                      <a:lnTo>
                        <a:pt x="32" y="73"/>
                      </a:lnTo>
                      <a:lnTo>
                        <a:pt x="25" y="75"/>
                      </a:lnTo>
                      <a:lnTo>
                        <a:pt x="18" y="76"/>
                      </a:lnTo>
                      <a:lnTo>
                        <a:pt x="13" y="78"/>
                      </a:lnTo>
                      <a:lnTo>
                        <a:pt x="7" y="79"/>
                      </a:lnTo>
                      <a:lnTo>
                        <a:pt x="3" y="80"/>
                      </a:lnTo>
                      <a:lnTo>
                        <a:pt x="1" y="81"/>
                      </a:lnTo>
                      <a:lnTo>
                        <a:pt x="0" y="81"/>
                      </a:lnTo>
                      <a:lnTo>
                        <a:pt x="1" y="82"/>
                      </a:lnTo>
                      <a:lnTo>
                        <a:pt x="6" y="82"/>
                      </a:lnTo>
                      <a:lnTo>
                        <a:pt x="9" y="82"/>
                      </a:lnTo>
                      <a:lnTo>
                        <a:pt x="14" y="81"/>
                      </a:lnTo>
                      <a:lnTo>
                        <a:pt x="18" y="81"/>
                      </a:lnTo>
                      <a:lnTo>
                        <a:pt x="24" y="80"/>
                      </a:lnTo>
                      <a:lnTo>
                        <a:pt x="29" y="79"/>
                      </a:lnTo>
                      <a:lnTo>
                        <a:pt x="34" y="79"/>
                      </a:lnTo>
                      <a:lnTo>
                        <a:pt x="40" y="78"/>
                      </a:lnTo>
                      <a:lnTo>
                        <a:pt x="45" y="76"/>
                      </a:lnTo>
                      <a:lnTo>
                        <a:pt x="38" y="86"/>
                      </a:lnTo>
                      <a:lnTo>
                        <a:pt x="31" y="95"/>
                      </a:lnTo>
                      <a:lnTo>
                        <a:pt x="25" y="111"/>
                      </a:lnTo>
                      <a:lnTo>
                        <a:pt x="23" y="138"/>
                      </a:lnTo>
                      <a:lnTo>
                        <a:pt x="29" y="125"/>
                      </a:lnTo>
                      <a:lnTo>
                        <a:pt x="37" y="108"/>
                      </a:lnTo>
                      <a:lnTo>
                        <a:pt x="45" y="91"/>
                      </a:lnTo>
                      <a:lnTo>
                        <a:pt x="53" y="81"/>
                      </a:lnTo>
                      <a:lnTo>
                        <a:pt x="55" y="93"/>
                      </a:lnTo>
                      <a:lnTo>
                        <a:pt x="60" y="105"/>
                      </a:lnTo>
                      <a:lnTo>
                        <a:pt x="66" y="116"/>
                      </a:lnTo>
                      <a:lnTo>
                        <a:pt x="71" y="124"/>
                      </a:lnTo>
                      <a:lnTo>
                        <a:pt x="75" y="127"/>
                      </a:lnTo>
                      <a:lnTo>
                        <a:pt x="75" y="126"/>
                      </a:lnTo>
                      <a:lnTo>
                        <a:pt x="74" y="124"/>
                      </a:lnTo>
                      <a:lnTo>
                        <a:pt x="71" y="120"/>
                      </a:lnTo>
                      <a:lnTo>
                        <a:pt x="67" y="108"/>
                      </a:lnTo>
                      <a:lnTo>
                        <a:pt x="63" y="95"/>
                      </a:lnTo>
                      <a:lnTo>
                        <a:pt x="61" y="83"/>
                      </a:lnTo>
                      <a:lnTo>
                        <a:pt x="61" y="74"/>
                      </a:lnTo>
                      <a:lnTo>
                        <a:pt x="63" y="65"/>
                      </a:lnTo>
                      <a:lnTo>
                        <a:pt x="69" y="53"/>
                      </a:lnTo>
                      <a:lnTo>
                        <a:pt x="75" y="43"/>
                      </a:lnTo>
                      <a:lnTo>
                        <a:pt x="78" y="37"/>
                      </a:lnTo>
                      <a:lnTo>
                        <a:pt x="85" y="44"/>
                      </a:lnTo>
                      <a:lnTo>
                        <a:pt x="93" y="55"/>
                      </a:lnTo>
                      <a:lnTo>
                        <a:pt x="99" y="66"/>
                      </a:lnTo>
                      <a:lnTo>
                        <a:pt x="102" y="82"/>
                      </a:lnTo>
                      <a:lnTo>
                        <a:pt x="102" y="88"/>
                      </a:lnTo>
                      <a:lnTo>
                        <a:pt x="105" y="88"/>
                      </a:lnTo>
                      <a:lnTo>
                        <a:pt x="106" y="85"/>
                      </a:lnTo>
                      <a:lnTo>
                        <a:pt x="106" y="80"/>
                      </a:lnTo>
                      <a:lnTo>
                        <a:pt x="104" y="65"/>
                      </a:lnTo>
                      <a:lnTo>
                        <a:pt x="100" y="49"/>
                      </a:lnTo>
                      <a:lnTo>
                        <a:pt x="94" y="37"/>
                      </a:lnTo>
                      <a:lnTo>
                        <a:pt x="90" y="30"/>
                      </a:lnTo>
                      <a:lnTo>
                        <a:pt x="94" y="23"/>
                      </a:lnTo>
                      <a:lnTo>
                        <a:pt x="99" y="15"/>
                      </a:lnTo>
                      <a:lnTo>
                        <a:pt x="104" y="7"/>
                      </a:lnTo>
                      <a:lnTo>
                        <a:pt x="10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11" name="Freeform 276">
                  <a:extLst>
                    <a:ext uri="{FF2B5EF4-FFF2-40B4-BE49-F238E27FC236}">
                      <a16:creationId xmlns:a16="http://schemas.microsoft.com/office/drawing/2014/main" id="{8C2E9EE0-3C8F-44E9-BDB4-05361C72285B}"/>
                    </a:ext>
                  </a:extLst>
                </p:cNvPr>
                <p:cNvSpPr>
                  <a:spLocks/>
                </p:cNvSpPr>
                <p:nvPr/>
              </p:nvSpPr>
              <p:spPr bwMode="auto">
                <a:xfrm>
                  <a:off x="94" y="108"/>
                  <a:ext cx="75" cy="58"/>
                </a:xfrm>
                <a:custGeom>
                  <a:avLst/>
                  <a:gdLst>
                    <a:gd name="T0" fmla="*/ 45 w 151"/>
                    <a:gd name="T1" fmla="*/ 4 h 116"/>
                    <a:gd name="T2" fmla="*/ 52 w 151"/>
                    <a:gd name="T3" fmla="*/ 4 h 116"/>
                    <a:gd name="T4" fmla="*/ 59 w 151"/>
                    <a:gd name="T5" fmla="*/ 8 h 116"/>
                    <a:gd name="T6" fmla="*/ 60 w 151"/>
                    <a:gd name="T7" fmla="*/ 12 h 116"/>
                    <a:gd name="T8" fmla="*/ 58 w 151"/>
                    <a:gd name="T9" fmla="*/ 18 h 116"/>
                    <a:gd name="T10" fmla="*/ 48 w 151"/>
                    <a:gd name="T11" fmla="*/ 21 h 116"/>
                    <a:gd name="T12" fmla="*/ 43 w 151"/>
                    <a:gd name="T13" fmla="*/ 25 h 116"/>
                    <a:gd name="T14" fmla="*/ 43 w 151"/>
                    <a:gd name="T15" fmla="*/ 27 h 116"/>
                    <a:gd name="T16" fmla="*/ 45 w 151"/>
                    <a:gd name="T17" fmla="*/ 25 h 116"/>
                    <a:gd name="T18" fmla="*/ 53 w 151"/>
                    <a:gd name="T19" fmla="*/ 24 h 116"/>
                    <a:gd name="T20" fmla="*/ 56 w 151"/>
                    <a:gd name="T21" fmla="*/ 27 h 116"/>
                    <a:gd name="T22" fmla="*/ 58 w 151"/>
                    <a:gd name="T23" fmla="*/ 29 h 116"/>
                    <a:gd name="T24" fmla="*/ 58 w 151"/>
                    <a:gd name="T25" fmla="*/ 32 h 116"/>
                    <a:gd name="T26" fmla="*/ 55 w 151"/>
                    <a:gd name="T27" fmla="*/ 36 h 116"/>
                    <a:gd name="T28" fmla="*/ 58 w 151"/>
                    <a:gd name="T29" fmla="*/ 38 h 116"/>
                    <a:gd name="T30" fmla="*/ 66 w 151"/>
                    <a:gd name="T31" fmla="*/ 37 h 116"/>
                    <a:gd name="T32" fmla="*/ 74 w 151"/>
                    <a:gd name="T33" fmla="*/ 44 h 116"/>
                    <a:gd name="T34" fmla="*/ 72 w 151"/>
                    <a:gd name="T35" fmla="*/ 55 h 116"/>
                    <a:gd name="T36" fmla="*/ 61 w 151"/>
                    <a:gd name="T37" fmla="*/ 58 h 116"/>
                    <a:gd name="T38" fmla="*/ 54 w 151"/>
                    <a:gd name="T39" fmla="*/ 51 h 116"/>
                    <a:gd name="T40" fmla="*/ 53 w 151"/>
                    <a:gd name="T41" fmla="*/ 43 h 116"/>
                    <a:gd name="T42" fmla="*/ 43 w 151"/>
                    <a:gd name="T43" fmla="*/ 36 h 116"/>
                    <a:gd name="T44" fmla="*/ 42 w 151"/>
                    <a:gd name="T45" fmla="*/ 36 h 116"/>
                    <a:gd name="T46" fmla="*/ 43 w 151"/>
                    <a:gd name="T47" fmla="*/ 45 h 116"/>
                    <a:gd name="T48" fmla="*/ 39 w 151"/>
                    <a:gd name="T49" fmla="*/ 53 h 116"/>
                    <a:gd name="T50" fmla="*/ 31 w 151"/>
                    <a:gd name="T51" fmla="*/ 56 h 116"/>
                    <a:gd name="T52" fmla="*/ 23 w 151"/>
                    <a:gd name="T53" fmla="*/ 53 h 116"/>
                    <a:gd name="T54" fmla="*/ 19 w 151"/>
                    <a:gd name="T55" fmla="*/ 46 h 116"/>
                    <a:gd name="T56" fmla="*/ 20 w 151"/>
                    <a:gd name="T57" fmla="*/ 38 h 116"/>
                    <a:gd name="T58" fmla="*/ 24 w 151"/>
                    <a:gd name="T59" fmla="*/ 34 h 116"/>
                    <a:gd name="T60" fmla="*/ 17 w 151"/>
                    <a:gd name="T61" fmla="*/ 30 h 116"/>
                    <a:gd name="T62" fmla="*/ 14 w 151"/>
                    <a:gd name="T63" fmla="*/ 33 h 116"/>
                    <a:gd name="T64" fmla="*/ 4 w 151"/>
                    <a:gd name="T65" fmla="*/ 32 h 116"/>
                    <a:gd name="T66" fmla="*/ 0 w 151"/>
                    <a:gd name="T67" fmla="*/ 26 h 116"/>
                    <a:gd name="T68" fmla="*/ 3 w 151"/>
                    <a:gd name="T69" fmla="*/ 17 h 116"/>
                    <a:gd name="T70" fmla="*/ 6 w 151"/>
                    <a:gd name="T71" fmla="*/ 14 h 116"/>
                    <a:gd name="T72" fmla="*/ 10 w 151"/>
                    <a:gd name="T73" fmla="*/ 13 h 116"/>
                    <a:gd name="T74" fmla="*/ 13 w 151"/>
                    <a:gd name="T75" fmla="*/ 13 h 116"/>
                    <a:gd name="T76" fmla="*/ 15 w 151"/>
                    <a:gd name="T77" fmla="*/ 4 h 116"/>
                    <a:gd name="T78" fmla="*/ 23 w 151"/>
                    <a:gd name="T79" fmla="*/ 0 h 116"/>
                    <a:gd name="T80" fmla="*/ 31 w 151"/>
                    <a:gd name="T81" fmla="*/ 2 h 116"/>
                    <a:gd name="T82" fmla="*/ 30 w 151"/>
                    <a:gd name="T83" fmla="*/ 14 h 116"/>
                    <a:gd name="T84" fmla="*/ 36 w 151"/>
                    <a:gd name="T85" fmla="*/ 18 h 116"/>
                    <a:gd name="T86" fmla="*/ 36 w 151"/>
                    <a:gd name="T87" fmla="*/ 23 h 116"/>
                    <a:gd name="T88" fmla="*/ 39 w 151"/>
                    <a:gd name="T89" fmla="*/ 22 h 116"/>
                    <a:gd name="T90" fmla="*/ 42 w 151"/>
                    <a:gd name="T91" fmla="*/ 17 h 116"/>
                    <a:gd name="T92" fmla="*/ 40 w 151"/>
                    <a:gd name="T93" fmla="*/ 9 h 1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1" h="116">
                      <a:moveTo>
                        <a:pt x="83" y="11"/>
                      </a:moveTo>
                      <a:lnTo>
                        <a:pt x="85" y="9"/>
                      </a:lnTo>
                      <a:lnTo>
                        <a:pt x="90" y="7"/>
                      </a:lnTo>
                      <a:lnTo>
                        <a:pt x="94" y="5"/>
                      </a:lnTo>
                      <a:lnTo>
                        <a:pt x="100" y="7"/>
                      </a:lnTo>
                      <a:lnTo>
                        <a:pt x="105" y="7"/>
                      </a:lnTo>
                      <a:lnTo>
                        <a:pt x="109" y="8"/>
                      </a:lnTo>
                      <a:lnTo>
                        <a:pt x="114" y="10"/>
                      </a:lnTo>
                      <a:lnTo>
                        <a:pt x="118" y="15"/>
                      </a:lnTo>
                      <a:lnTo>
                        <a:pt x="117" y="13"/>
                      </a:lnTo>
                      <a:lnTo>
                        <a:pt x="119" y="17"/>
                      </a:lnTo>
                      <a:lnTo>
                        <a:pt x="121" y="23"/>
                      </a:lnTo>
                      <a:lnTo>
                        <a:pt x="121" y="28"/>
                      </a:lnTo>
                      <a:lnTo>
                        <a:pt x="119" y="32"/>
                      </a:lnTo>
                      <a:lnTo>
                        <a:pt x="117" y="35"/>
                      </a:lnTo>
                      <a:lnTo>
                        <a:pt x="115" y="40"/>
                      </a:lnTo>
                      <a:lnTo>
                        <a:pt x="108" y="42"/>
                      </a:lnTo>
                      <a:lnTo>
                        <a:pt x="96" y="41"/>
                      </a:lnTo>
                      <a:lnTo>
                        <a:pt x="93" y="43"/>
                      </a:lnTo>
                      <a:lnTo>
                        <a:pt x="91" y="47"/>
                      </a:lnTo>
                      <a:lnTo>
                        <a:pt x="87" y="49"/>
                      </a:lnTo>
                      <a:lnTo>
                        <a:pt x="85" y="50"/>
                      </a:lnTo>
                      <a:lnTo>
                        <a:pt x="86" y="51"/>
                      </a:lnTo>
                      <a:lnTo>
                        <a:pt x="86" y="53"/>
                      </a:lnTo>
                      <a:lnTo>
                        <a:pt x="87" y="54"/>
                      </a:lnTo>
                      <a:lnTo>
                        <a:pt x="87" y="55"/>
                      </a:lnTo>
                      <a:lnTo>
                        <a:pt x="91" y="50"/>
                      </a:lnTo>
                      <a:lnTo>
                        <a:pt x="95" y="47"/>
                      </a:lnTo>
                      <a:lnTo>
                        <a:pt x="100" y="46"/>
                      </a:lnTo>
                      <a:lnTo>
                        <a:pt x="106" y="47"/>
                      </a:lnTo>
                      <a:lnTo>
                        <a:pt x="109" y="49"/>
                      </a:lnTo>
                      <a:lnTo>
                        <a:pt x="111" y="50"/>
                      </a:lnTo>
                      <a:lnTo>
                        <a:pt x="113" y="53"/>
                      </a:lnTo>
                      <a:lnTo>
                        <a:pt x="115" y="55"/>
                      </a:lnTo>
                      <a:lnTo>
                        <a:pt x="116" y="56"/>
                      </a:lnTo>
                      <a:lnTo>
                        <a:pt x="116" y="57"/>
                      </a:lnTo>
                      <a:lnTo>
                        <a:pt x="116" y="60"/>
                      </a:lnTo>
                      <a:lnTo>
                        <a:pt x="116" y="61"/>
                      </a:lnTo>
                      <a:lnTo>
                        <a:pt x="116" y="64"/>
                      </a:lnTo>
                      <a:lnTo>
                        <a:pt x="115" y="66"/>
                      </a:lnTo>
                      <a:lnTo>
                        <a:pt x="114" y="70"/>
                      </a:lnTo>
                      <a:lnTo>
                        <a:pt x="111" y="72"/>
                      </a:lnTo>
                      <a:lnTo>
                        <a:pt x="113" y="73"/>
                      </a:lnTo>
                      <a:lnTo>
                        <a:pt x="114" y="75"/>
                      </a:lnTo>
                      <a:lnTo>
                        <a:pt x="116" y="76"/>
                      </a:lnTo>
                      <a:lnTo>
                        <a:pt x="117" y="77"/>
                      </a:lnTo>
                      <a:lnTo>
                        <a:pt x="124" y="73"/>
                      </a:lnTo>
                      <a:lnTo>
                        <a:pt x="132" y="73"/>
                      </a:lnTo>
                      <a:lnTo>
                        <a:pt x="139" y="76"/>
                      </a:lnTo>
                      <a:lnTo>
                        <a:pt x="145" y="80"/>
                      </a:lnTo>
                      <a:lnTo>
                        <a:pt x="148" y="87"/>
                      </a:lnTo>
                      <a:lnTo>
                        <a:pt x="151" y="95"/>
                      </a:lnTo>
                      <a:lnTo>
                        <a:pt x="148" y="103"/>
                      </a:lnTo>
                      <a:lnTo>
                        <a:pt x="145" y="109"/>
                      </a:lnTo>
                      <a:lnTo>
                        <a:pt x="138" y="114"/>
                      </a:lnTo>
                      <a:lnTo>
                        <a:pt x="131" y="116"/>
                      </a:lnTo>
                      <a:lnTo>
                        <a:pt x="123" y="116"/>
                      </a:lnTo>
                      <a:lnTo>
                        <a:pt x="116" y="113"/>
                      </a:lnTo>
                      <a:lnTo>
                        <a:pt x="111" y="107"/>
                      </a:lnTo>
                      <a:lnTo>
                        <a:pt x="109" y="101"/>
                      </a:lnTo>
                      <a:lnTo>
                        <a:pt x="109" y="95"/>
                      </a:lnTo>
                      <a:lnTo>
                        <a:pt x="110" y="90"/>
                      </a:lnTo>
                      <a:lnTo>
                        <a:pt x="106" y="86"/>
                      </a:lnTo>
                      <a:lnTo>
                        <a:pt x="99" y="81"/>
                      </a:lnTo>
                      <a:lnTo>
                        <a:pt x="91" y="76"/>
                      </a:lnTo>
                      <a:lnTo>
                        <a:pt x="86" y="72"/>
                      </a:lnTo>
                      <a:lnTo>
                        <a:pt x="85" y="71"/>
                      </a:lnTo>
                      <a:lnTo>
                        <a:pt x="84" y="71"/>
                      </a:lnTo>
                      <a:lnTo>
                        <a:pt x="84" y="72"/>
                      </a:lnTo>
                      <a:lnTo>
                        <a:pt x="84" y="73"/>
                      </a:lnTo>
                      <a:lnTo>
                        <a:pt x="87" y="81"/>
                      </a:lnTo>
                      <a:lnTo>
                        <a:pt x="87" y="90"/>
                      </a:lnTo>
                      <a:lnTo>
                        <a:pt x="84" y="98"/>
                      </a:lnTo>
                      <a:lnTo>
                        <a:pt x="80" y="103"/>
                      </a:lnTo>
                      <a:lnTo>
                        <a:pt x="78" y="106"/>
                      </a:lnTo>
                      <a:lnTo>
                        <a:pt x="73" y="108"/>
                      </a:lnTo>
                      <a:lnTo>
                        <a:pt x="68" y="110"/>
                      </a:lnTo>
                      <a:lnTo>
                        <a:pt x="63" y="111"/>
                      </a:lnTo>
                      <a:lnTo>
                        <a:pt x="57" y="110"/>
                      </a:lnTo>
                      <a:lnTo>
                        <a:pt x="52" y="108"/>
                      </a:lnTo>
                      <a:lnTo>
                        <a:pt x="47" y="105"/>
                      </a:lnTo>
                      <a:lnTo>
                        <a:pt x="43" y="100"/>
                      </a:lnTo>
                      <a:lnTo>
                        <a:pt x="41" y="95"/>
                      </a:lnTo>
                      <a:lnTo>
                        <a:pt x="39" y="91"/>
                      </a:lnTo>
                      <a:lnTo>
                        <a:pt x="39" y="85"/>
                      </a:lnTo>
                      <a:lnTo>
                        <a:pt x="39" y="78"/>
                      </a:lnTo>
                      <a:lnTo>
                        <a:pt x="41" y="76"/>
                      </a:lnTo>
                      <a:lnTo>
                        <a:pt x="43" y="72"/>
                      </a:lnTo>
                      <a:lnTo>
                        <a:pt x="46" y="70"/>
                      </a:lnTo>
                      <a:lnTo>
                        <a:pt x="49" y="68"/>
                      </a:lnTo>
                      <a:lnTo>
                        <a:pt x="43" y="66"/>
                      </a:lnTo>
                      <a:lnTo>
                        <a:pt x="39" y="63"/>
                      </a:lnTo>
                      <a:lnTo>
                        <a:pt x="34" y="60"/>
                      </a:lnTo>
                      <a:lnTo>
                        <a:pt x="32" y="55"/>
                      </a:lnTo>
                      <a:lnTo>
                        <a:pt x="31" y="61"/>
                      </a:lnTo>
                      <a:lnTo>
                        <a:pt x="29" y="65"/>
                      </a:lnTo>
                      <a:lnTo>
                        <a:pt x="23" y="68"/>
                      </a:lnTo>
                      <a:lnTo>
                        <a:pt x="14" y="66"/>
                      </a:lnTo>
                      <a:lnTo>
                        <a:pt x="8" y="64"/>
                      </a:lnTo>
                      <a:lnTo>
                        <a:pt x="3" y="60"/>
                      </a:lnTo>
                      <a:lnTo>
                        <a:pt x="1" y="55"/>
                      </a:lnTo>
                      <a:lnTo>
                        <a:pt x="0" y="51"/>
                      </a:lnTo>
                      <a:lnTo>
                        <a:pt x="1" y="46"/>
                      </a:lnTo>
                      <a:lnTo>
                        <a:pt x="3" y="40"/>
                      </a:lnTo>
                      <a:lnTo>
                        <a:pt x="7" y="34"/>
                      </a:lnTo>
                      <a:lnTo>
                        <a:pt x="9" y="31"/>
                      </a:lnTo>
                      <a:lnTo>
                        <a:pt x="10" y="30"/>
                      </a:lnTo>
                      <a:lnTo>
                        <a:pt x="12" y="28"/>
                      </a:lnTo>
                      <a:lnTo>
                        <a:pt x="15" y="27"/>
                      </a:lnTo>
                      <a:lnTo>
                        <a:pt x="17" y="26"/>
                      </a:lnTo>
                      <a:lnTo>
                        <a:pt x="20" y="26"/>
                      </a:lnTo>
                      <a:lnTo>
                        <a:pt x="23" y="25"/>
                      </a:lnTo>
                      <a:lnTo>
                        <a:pt x="24" y="25"/>
                      </a:lnTo>
                      <a:lnTo>
                        <a:pt x="26" y="25"/>
                      </a:lnTo>
                      <a:lnTo>
                        <a:pt x="26" y="19"/>
                      </a:lnTo>
                      <a:lnTo>
                        <a:pt x="26" y="12"/>
                      </a:lnTo>
                      <a:lnTo>
                        <a:pt x="30" y="7"/>
                      </a:lnTo>
                      <a:lnTo>
                        <a:pt x="37" y="2"/>
                      </a:lnTo>
                      <a:lnTo>
                        <a:pt x="40" y="0"/>
                      </a:lnTo>
                      <a:lnTo>
                        <a:pt x="46" y="0"/>
                      </a:lnTo>
                      <a:lnTo>
                        <a:pt x="52" y="0"/>
                      </a:lnTo>
                      <a:lnTo>
                        <a:pt x="55" y="1"/>
                      </a:lnTo>
                      <a:lnTo>
                        <a:pt x="62" y="4"/>
                      </a:lnTo>
                      <a:lnTo>
                        <a:pt x="65" y="12"/>
                      </a:lnTo>
                      <a:lnTo>
                        <a:pt x="65" y="20"/>
                      </a:lnTo>
                      <a:lnTo>
                        <a:pt x="60" y="27"/>
                      </a:lnTo>
                      <a:lnTo>
                        <a:pt x="64" y="28"/>
                      </a:lnTo>
                      <a:lnTo>
                        <a:pt x="70" y="31"/>
                      </a:lnTo>
                      <a:lnTo>
                        <a:pt x="73" y="36"/>
                      </a:lnTo>
                      <a:lnTo>
                        <a:pt x="75" y="42"/>
                      </a:lnTo>
                      <a:lnTo>
                        <a:pt x="73" y="45"/>
                      </a:lnTo>
                      <a:lnTo>
                        <a:pt x="73" y="46"/>
                      </a:lnTo>
                      <a:lnTo>
                        <a:pt x="73" y="47"/>
                      </a:lnTo>
                      <a:lnTo>
                        <a:pt x="76" y="46"/>
                      </a:lnTo>
                      <a:lnTo>
                        <a:pt x="78" y="43"/>
                      </a:lnTo>
                      <a:lnTo>
                        <a:pt x="80" y="40"/>
                      </a:lnTo>
                      <a:lnTo>
                        <a:pt x="83" y="38"/>
                      </a:lnTo>
                      <a:lnTo>
                        <a:pt x="84" y="34"/>
                      </a:lnTo>
                      <a:lnTo>
                        <a:pt x="81" y="28"/>
                      </a:lnTo>
                      <a:lnTo>
                        <a:pt x="80" y="24"/>
                      </a:lnTo>
                      <a:lnTo>
                        <a:pt x="80" y="18"/>
                      </a:lnTo>
                      <a:lnTo>
                        <a:pt x="83" y="11"/>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12" name="Freeform 277">
                  <a:extLst>
                    <a:ext uri="{FF2B5EF4-FFF2-40B4-BE49-F238E27FC236}">
                      <a16:creationId xmlns:a16="http://schemas.microsoft.com/office/drawing/2014/main" id="{E0BC8211-8FDE-44D7-8199-B7BD03364D1E}"/>
                    </a:ext>
                  </a:extLst>
                </p:cNvPr>
                <p:cNvSpPr>
                  <a:spLocks/>
                </p:cNvSpPr>
                <p:nvPr/>
              </p:nvSpPr>
              <p:spPr bwMode="auto">
                <a:xfrm>
                  <a:off x="32" y="55"/>
                  <a:ext cx="70" cy="68"/>
                </a:xfrm>
                <a:custGeom>
                  <a:avLst/>
                  <a:gdLst>
                    <a:gd name="T0" fmla="*/ 68 w 141"/>
                    <a:gd name="T1" fmla="*/ 67 h 137"/>
                    <a:gd name="T2" fmla="*/ 64 w 141"/>
                    <a:gd name="T3" fmla="*/ 65 h 137"/>
                    <a:gd name="T4" fmla="*/ 57 w 141"/>
                    <a:gd name="T5" fmla="*/ 63 h 137"/>
                    <a:gd name="T6" fmla="*/ 50 w 141"/>
                    <a:gd name="T7" fmla="*/ 64 h 137"/>
                    <a:gd name="T8" fmla="*/ 42 w 141"/>
                    <a:gd name="T9" fmla="*/ 64 h 137"/>
                    <a:gd name="T10" fmla="*/ 37 w 141"/>
                    <a:gd name="T11" fmla="*/ 62 h 137"/>
                    <a:gd name="T12" fmla="*/ 40 w 141"/>
                    <a:gd name="T13" fmla="*/ 61 h 137"/>
                    <a:gd name="T14" fmla="*/ 52 w 141"/>
                    <a:gd name="T15" fmla="*/ 59 h 137"/>
                    <a:gd name="T16" fmla="*/ 49 w 141"/>
                    <a:gd name="T17" fmla="*/ 51 h 137"/>
                    <a:gd name="T18" fmla="*/ 41 w 141"/>
                    <a:gd name="T19" fmla="*/ 47 h 137"/>
                    <a:gd name="T20" fmla="*/ 29 w 141"/>
                    <a:gd name="T21" fmla="*/ 49 h 137"/>
                    <a:gd name="T22" fmla="*/ 18 w 141"/>
                    <a:gd name="T23" fmla="*/ 47 h 137"/>
                    <a:gd name="T24" fmla="*/ 14 w 141"/>
                    <a:gd name="T25" fmla="*/ 43 h 137"/>
                    <a:gd name="T26" fmla="*/ 20 w 141"/>
                    <a:gd name="T27" fmla="*/ 44 h 137"/>
                    <a:gd name="T28" fmla="*/ 28 w 141"/>
                    <a:gd name="T29" fmla="*/ 44 h 137"/>
                    <a:gd name="T30" fmla="*/ 36 w 141"/>
                    <a:gd name="T31" fmla="*/ 42 h 137"/>
                    <a:gd name="T32" fmla="*/ 34 w 141"/>
                    <a:gd name="T33" fmla="*/ 35 h 137"/>
                    <a:gd name="T34" fmla="*/ 25 w 141"/>
                    <a:gd name="T35" fmla="*/ 32 h 137"/>
                    <a:gd name="T36" fmla="*/ 12 w 141"/>
                    <a:gd name="T37" fmla="*/ 33 h 137"/>
                    <a:gd name="T38" fmla="*/ 2 w 141"/>
                    <a:gd name="T39" fmla="*/ 29 h 137"/>
                    <a:gd name="T40" fmla="*/ 0 w 141"/>
                    <a:gd name="T41" fmla="*/ 25 h 137"/>
                    <a:gd name="T42" fmla="*/ 5 w 141"/>
                    <a:gd name="T43" fmla="*/ 27 h 137"/>
                    <a:gd name="T44" fmla="*/ 12 w 141"/>
                    <a:gd name="T45" fmla="*/ 28 h 137"/>
                    <a:gd name="T46" fmla="*/ 21 w 141"/>
                    <a:gd name="T47" fmla="*/ 28 h 137"/>
                    <a:gd name="T48" fmla="*/ 17 w 141"/>
                    <a:gd name="T49" fmla="*/ 21 h 137"/>
                    <a:gd name="T50" fmla="*/ 8 w 141"/>
                    <a:gd name="T51" fmla="*/ 12 h 137"/>
                    <a:gd name="T52" fmla="*/ 2 w 141"/>
                    <a:gd name="T53" fmla="*/ 4 h 137"/>
                    <a:gd name="T54" fmla="*/ 2 w 141"/>
                    <a:gd name="T55" fmla="*/ 0 h 137"/>
                    <a:gd name="T56" fmla="*/ 7 w 141"/>
                    <a:gd name="T57" fmla="*/ 6 h 137"/>
                    <a:gd name="T58" fmla="*/ 17 w 141"/>
                    <a:gd name="T59" fmla="*/ 16 h 137"/>
                    <a:gd name="T60" fmla="*/ 24 w 141"/>
                    <a:gd name="T61" fmla="*/ 23 h 137"/>
                    <a:gd name="T62" fmla="*/ 28 w 141"/>
                    <a:gd name="T63" fmla="*/ 11 h 137"/>
                    <a:gd name="T64" fmla="*/ 27 w 141"/>
                    <a:gd name="T65" fmla="*/ 4 h 137"/>
                    <a:gd name="T66" fmla="*/ 31 w 141"/>
                    <a:gd name="T67" fmla="*/ 12 h 137"/>
                    <a:gd name="T68" fmla="*/ 32 w 141"/>
                    <a:gd name="T69" fmla="*/ 26 h 137"/>
                    <a:gd name="T70" fmla="*/ 40 w 141"/>
                    <a:gd name="T71" fmla="*/ 35 h 137"/>
                    <a:gd name="T72" fmla="*/ 48 w 141"/>
                    <a:gd name="T73" fmla="*/ 32 h 137"/>
                    <a:gd name="T74" fmla="*/ 50 w 141"/>
                    <a:gd name="T75" fmla="*/ 18 h 137"/>
                    <a:gd name="T76" fmla="*/ 52 w 141"/>
                    <a:gd name="T77" fmla="*/ 19 h 137"/>
                    <a:gd name="T78" fmla="*/ 54 w 141"/>
                    <a:gd name="T79" fmla="*/ 38 h 137"/>
                    <a:gd name="T80" fmla="*/ 58 w 141"/>
                    <a:gd name="T81" fmla="*/ 49 h 137"/>
                    <a:gd name="T82" fmla="*/ 63 w 141"/>
                    <a:gd name="T83" fmla="*/ 52 h 137"/>
                    <a:gd name="T84" fmla="*/ 66 w 141"/>
                    <a:gd name="T85" fmla="*/ 46 h 137"/>
                    <a:gd name="T86" fmla="*/ 69 w 141"/>
                    <a:gd name="T87" fmla="*/ 44 h 137"/>
                    <a:gd name="T88" fmla="*/ 68 w 141"/>
                    <a:gd name="T89" fmla="*/ 53 h 137"/>
                    <a:gd name="T90" fmla="*/ 67 w 141"/>
                    <a:gd name="T91" fmla="*/ 60 h 137"/>
                    <a:gd name="T92" fmla="*/ 70 w 141"/>
                    <a:gd name="T93" fmla="*/ 66 h 13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41" h="137">
                      <a:moveTo>
                        <a:pt x="141" y="132"/>
                      </a:moveTo>
                      <a:lnTo>
                        <a:pt x="139" y="133"/>
                      </a:lnTo>
                      <a:lnTo>
                        <a:pt x="136" y="134"/>
                      </a:lnTo>
                      <a:lnTo>
                        <a:pt x="134" y="136"/>
                      </a:lnTo>
                      <a:lnTo>
                        <a:pt x="133" y="137"/>
                      </a:lnTo>
                      <a:lnTo>
                        <a:pt x="129" y="131"/>
                      </a:lnTo>
                      <a:lnTo>
                        <a:pt x="126" y="127"/>
                      </a:lnTo>
                      <a:lnTo>
                        <a:pt x="121" y="126"/>
                      </a:lnTo>
                      <a:lnTo>
                        <a:pt x="115" y="127"/>
                      </a:lnTo>
                      <a:lnTo>
                        <a:pt x="110" y="129"/>
                      </a:lnTo>
                      <a:lnTo>
                        <a:pt x="105" y="129"/>
                      </a:lnTo>
                      <a:lnTo>
                        <a:pt x="101" y="129"/>
                      </a:lnTo>
                      <a:lnTo>
                        <a:pt x="95" y="129"/>
                      </a:lnTo>
                      <a:lnTo>
                        <a:pt x="89" y="129"/>
                      </a:lnTo>
                      <a:lnTo>
                        <a:pt x="85" y="129"/>
                      </a:lnTo>
                      <a:lnTo>
                        <a:pt x="81" y="127"/>
                      </a:lnTo>
                      <a:lnTo>
                        <a:pt x="78" y="126"/>
                      </a:lnTo>
                      <a:lnTo>
                        <a:pt x="74" y="124"/>
                      </a:lnTo>
                      <a:lnTo>
                        <a:pt x="73" y="122"/>
                      </a:lnTo>
                      <a:lnTo>
                        <a:pt x="74" y="121"/>
                      </a:lnTo>
                      <a:lnTo>
                        <a:pt x="80" y="122"/>
                      </a:lnTo>
                      <a:lnTo>
                        <a:pt x="88" y="122"/>
                      </a:lnTo>
                      <a:lnTo>
                        <a:pt x="97" y="121"/>
                      </a:lnTo>
                      <a:lnTo>
                        <a:pt x="105" y="118"/>
                      </a:lnTo>
                      <a:lnTo>
                        <a:pt x="111" y="116"/>
                      </a:lnTo>
                      <a:lnTo>
                        <a:pt x="105" y="109"/>
                      </a:lnTo>
                      <a:lnTo>
                        <a:pt x="98" y="102"/>
                      </a:lnTo>
                      <a:lnTo>
                        <a:pt x="93" y="96"/>
                      </a:lnTo>
                      <a:lnTo>
                        <a:pt x="89" y="93"/>
                      </a:lnTo>
                      <a:lnTo>
                        <a:pt x="83" y="94"/>
                      </a:lnTo>
                      <a:lnTo>
                        <a:pt x="75" y="95"/>
                      </a:lnTo>
                      <a:lnTo>
                        <a:pt x="67" y="96"/>
                      </a:lnTo>
                      <a:lnTo>
                        <a:pt x="59" y="98"/>
                      </a:lnTo>
                      <a:lnTo>
                        <a:pt x="50" y="98"/>
                      </a:lnTo>
                      <a:lnTo>
                        <a:pt x="43" y="96"/>
                      </a:lnTo>
                      <a:lnTo>
                        <a:pt x="36" y="95"/>
                      </a:lnTo>
                      <a:lnTo>
                        <a:pt x="32" y="93"/>
                      </a:lnTo>
                      <a:lnTo>
                        <a:pt x="28" y="89"/>
                      </a:lnTo>
                      <a:lnTo>
                        <a:pt x="28" y="87"/>
                      </a:lnTo>
                      <a:lnTo>
                        <a:pt x="30" y="87"/>
                      </a:lnTo>
                      <a:lnTo>
                        <a:pt x="35" y="88"/>
                      </a:lnTo>
                      <a:lnTo>
                        <a:pt x="40" y="89"/>
                      </a:lnTo>
                      <a:lnTo>
                        <a:pt x="44" y="89"/>
                      </a:lnTo>
                      <a:lnTo>
                        <a:pt x="50" y="89"/>
                      </a:lnTo>
                      <a:lnTo>
                        <a:pt x="56" y="88"/>
                      </a:lnTo>
                      <a:lnTo>
                        <a:pt x="62" y="87"/>
                      </a:lnTo>
                      <a:lnTo>
                        <a:pt x="67" y="86"/>
                      </a:lnTo>
                      <a:lnTo>
                        <a:pt x="72" y="85"/>
                      </a:lnTo>
                      <a:lnTo>
                        <a:pt x="77" y="83"/>
                      </a:lnTo>
                      <a:lnTo>
                        <a:pt x="73" y="77"/>
                      </a:lnTo>
                      <a:lnTo>
                        <a:pt x="68" y="71"/>
                      </a:lnTo>
                      <a:lnTo>
                        <a:pt x="63" y="66"/>
                      </a:lnTo>
                      <a:lnTo>
                        <a:pt x="57" y="63"/>
                      </a:lnTo>
                      <a:lnTo>
                        <a:pt x="50" y="65"/>
                      </a:lnTo>
                      <a:lnTo>
                        <a:pt x="42" y="66"/>
                      </a:lnTo>
                      <a:lnTo>
                        <a:pt x="33" y="66"/>
                      </a:lnTo>
                      <a:lnTo>
                        <a:pt x="25" y="66"/>
                      </a:lnTo>
                      <a:lnTo>
                        <a:pt x="18" y="64"/>
                      </a:lnTo>
                      <a:lnTo>
                        <a:pt x="11" y="62"/>
                      </a:lnTo>
                      <a:lnTo>
                        <a:pt x="5" y="58"/>
                      </a:lnTo>
                      <a:lnTo>
                        <a:pt x="2" y="54"/>
                      </a:lnTo>
                      <a:lnTo>
                        <a:pt x="0" y="51"/>
                      </a:lnTo>
                      <a:lnTo>
                        <a:pt x="0" y="50"/>
                      </a:lnTo>
                      <a:lnTo>
                        <a:pt x="3" y="51"/>
                      </a:lnTo>
                      <a:lnTo>
                        <a:pt x="6" y="54"/>
                      </a:lnTo>
                      <a:lnTo>
                        <a:pt x="10" y="55"/>
                      </a:lnTo>
                      <a:lnTo>
                        <a:pt x="13" y="56"/>
                      </a:lnTo>
                      <a:lnTo>
                        <a:pt x="19" y="57"/>
                      </a:lnTo>
                      <a:lnTo>
                        <a:pt x="25" y="57"/>
                      </a:lnTo>
                      <a:lnTo>
                        <a:pt x="30" y="57"/>
                      </a:lnTo>
                      <a:lnTo>
                        <a:pt x="36" y="57"/>
                      </a:lnTo>
                      <a:lnTo>
                        <a:pt x="42" y="56"/>
                      </a:lnTo>
                      <a:lnTo>
                        <a:pt x="47" y="55"/>
                      </a:lnTo>
                      <a:lnTo>
                        <a:pt x="41" y="49"/>
                      </a:lnTo>
                      <a:lnTo>
                        <a:pt x="35" y="43"/>
                      </a:lnTo>
                      <a:lnTo>
                        <a:pt x="29" y="38"/>
                      </a:lnTo>
                      <a:lnTo>
                        <a:pt x="22" y="31"/>
                      </a:lnTo>
                      <a:lnTo>
                        <a:pt x="17" y="24"/>
                      </a:lnTo>
                      <a:lnTo>
                        <a:pt x="11" y="18"/>
                      </a:lnTo>
                      <a:lnTo>
                        <a:pt x="7" y="12"/>
                      </a:lnTo>
                      <a:lnTo>
                        <a:pt x="4" y="8"/>
                      </a:lnTo>
                      <a:lnTo>
                        <a:pt x="2" y="2"/>
                      </a:lnTo>
                      <a:lnTo>
                        <a:pt x="2" y="0"/>
                      </a:lnTo>
                      <a:lnTo>
                        <a:pt x="5" y="1"/>
                      </a:lnTo>
                      <a:lnTo>
                        <a:pt x="9" y="4"/>
                      </a:lnTo>
                      <a:lnTo>
                        <a:pt x="11" y="8"/>
                      </a:lnTo>
                      <a:lnTo>
                        <a:pt x="15" y="12"/>
                      </a:lnTo>
                      <a:lnTo>
                        <a:pt x="21" y="19"/>
                      </a:lnTo>
                      <a:lnTo>
                        <a:pt x="27" y="25"/>
                      </a:lnTo>
                      <a:lnTo>
                        <a:pt x="34" y="32"/>
                      </a:lnTo>
                      <a:lnTo>
                        <a:pt x="40" y="38"/>
                      </a:lnTo>
                      <a:lnTo>
                        <a:pt x="45" y="43"/>
                      </a:lnTo>
                      <a:lnTo>
                        <a:pt x="49" y="46"/>
                      </a:lnTo>
                      <a:lnTo>
                        <a:pt x="52" y="39"/>
                      </a:lnTo>
                      <a:lnTo>
                        <a:pt x="55" y="31"/>
                      </a:lnTo>
                      <a:lnTo>
                        <a:pt x="56" y="23"/>
                      </a:lnTo>
                      <a:lnTo>
                        <a:pt x="55" y="16"/>
                      </a:lnTo>
                      <a:lnTo>
                        <a:pt x="53" y="11"/>
                      </a:lnTo>
                      <a:lnTo>
                        <a:pt x="55" y="8"/>
                      </a:lnTo>
                      <a:lnTo>
                        <a:pt x="56" y="9"/>
                      </a:lnTo>
                      <a:lnTo>
                        <a:pt x="58" y="11"/>
                      </a:lnTo>
                      <a:lnTo>
                        <a:pt x="62" y="24"/>
                      </a:lnTo>
                      <a:lnTo>
                        <a:pt x="64" y="36"/>
                      </a:lnTo>
                      <a:lnTo>
                        <a:pt x="64" y="47"/>
                      </a:lnTo>
                      <a:lnTo>
                        <a:pt x="64" y="53"/>
                      </a:lnTo>
                      <a:lnTo>
                        <a:pt x="70" y="57"/>
                      </a:lnTo>
                      <a:lnTo>
                        <a:pt x="75" y="64"/>
                      </a:lnTo>
                      <a:lnTo>
                        <a:pt x="80" y="70"/>
                      </a:lnTo>
                      <a:lnTo>
                        <a:pt x="85" y="73"/>
                      </a:lnTo>
                      <a:lnTo>
                        <a:pt x="91" y="71"/>
                      </a:lnTo>
                      <a:lnTo>
                        <a:pt x="97" y="64"/>
                      </a:lnTo>
                      <a:lnTo>
                        <a:pt x="101" y="55"/>
                      </a:lnTo>
                      <a:lnTo>
                        <a:pt x="101" y="44"/>
                      </a:lnTo>
                      <a:lnTo>
                        <a:pt x="100" y="36"/>
                      </a:lnTo>
                      <a:lnTo>
                        <a:pt x="101" y="33"/>
                      </a:lnTo>
                      <a:lnTo>
                        <a:pt x="102" y="34"/>
                      </a:lnTo>
                      <a:lnTo>
                        <a:pt x="104" y="39"/>
                      </a:lnTo>
                      <a:lnTo>
                        <a:pt x="106" y="50"/>
                      </a:lnTo>
                      <a:lnTo>
                        <a:pt x="108" y="63"/>
                      </a:lnTo>
                      <a:lnTo>
                        <a:pt x="108" y="76"/>
                      </a:lnTo>
                      <a:lnTo>
                        <a:pt x="103" y="85"/>
                      </a:lnTo>
                      <a:lnTo>
                        <a:pt x="110" y="92"/>
                      </a:lnTo>
                      <a:lnTo>
                        <a:pt x="116" y="98"/>
                      </a:lnTo>
                      <a:lnTo>
                        <a:pt x="119" y="103"/>
                      </a:lnTo>
                      <a:lnTo>
                        <a:pt x="123" y="108"/>
                      </a:lnTo>
                      <a:lnTo>
                        <a:pt x="127" y="104"/>
                      </a:lnTo>
                      <a:lnTo>
                        <a:pt x="129" y="100"/>
                      </a:lnTo>
                      <a:lnTo>
                        <a:pt x="132" y="95"/>
                      </a:lnTo>
                      <a:lnTo>
                        <a:pt x="133" y="92"/>
                      </a:lnTo>
                      <a:lnTo>
                        <a:pt x="134" y="89"/>
                      </a:lnTo>
                      <a:lnTo>
                        <a:pt x="136" y="88"/>
                      </a:lnTo>
                      <a:lnTo>
                        <a:pt x="139" y="89"/>
                      </a:lnTo>
                      <a:lnTo>
                        <a:pt x="140" y="94"/>
                      </a:lnTo>
                      <a:lnTo>
                        <a:pt x="139" y="101"/>
                      </a:lnTo>
                      <a:lnTo>
                        <a:pt x="136" y="107"/>
                      </a:lnTo>
                      <a:lnTo>
                        <a:pt x="134" y="114"/>
                      </a:lnTo>
                      <a:lnTo>
                        <a:pt x="132" y="117"/>
                      </a:lnTo>
                      <a:lnTo>
                        <a:pt x="134" y="121"/>
                      </a:lnTo>
                      <a:lnTo>
                        <a:pt x="136" y="124"/>
                      </a:lnTo>
                      <a:lnTo>
                        <a:pt x="139" y="129"/>
                      </a:lnTo>
                      <a:lnTo>
                        <a:pt x="141" y="1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13" name="Freeform 278">
                  <a:extLst>
                    <a:ext uri="{FF2B5EF4-FFF2-40B4-BE49-F238E27FC236}">
                      <a16:creationId xmlns:a16="http://schemas.microsoft.com/office/drawing/2014/main" id="{A8BD45E2-3C01-4A05-BB3F-E4FFFA31732A}"/>
                    </a:ext>
                  </a:extLst>
                </p:cNvPr>
                <p:cNvSpPr>
                  <a:spLocks/>
                </p:cNvSpPr>
                <p:nvPr/>
              </p:nvSpPr>
              <p:spPr bwMode="auto">
                <a:xfrm>
                  <a:off x="124" y="38"/>
                  <a:ext cx="56" cy="76"/>
                </a:xfrm>
                <a:custGeom>
                  <a:avLst/>
                  <a:gdLst>
                    <a:gd name="T0" fmla="*/ 8 w 112"/>
                    <a:gd name="T1" fmla="*/ 72 h 151"/>
                    <a:gd name="T2" fmla="*/ 0 w 112"/>
                    <a:gd name="T3" fmla="*/ 57 h 151"/>
                    <a:gd name="T4" fmla="*/ 1 w 112"/>
                    <a:gd name="T5" fmla="*/ 46 h 151"/>
                    <a:gd name="T6" fmla="*/ 3 w 112"/>
                    <a:gd name="T7" fmla="*/ 46 h 151"/>
                    <a:gd name="T8" fmla="*/ 4 w 112"/>
                    <a:gd name="T9" fmla="*/ 54 h 151"/>
                    <a:gd name="T10" fmla="*/ 8 w 112"/>
                    <a:gd name="T11" fmla="*/ 67 h 151"/>
                    <a:gd name="T12" fmla="*/ 14 w 112"/>
                    <a:gd name="T13" fmla="*/ 69 h 151"/>
                    <a:gd name="T14" fmla="*/ 16 w 112"/>
                    <a:gd name="T15" fmla="*/ 65 h 151"/>
                    <a:gd name="T16" fmla="*/ 15 w 112"/>
                    <a:gd name="T17" fmla="*/ 57 h 151"/>
                    <a:gd name="T18" fmla="*/ 12 w 112"/>
                    <a:gd name="T19" fmla="*/ 41 h 151"/>
                    <a:gd name="T20" fmla="*/ 13 w 112"/>
                    <a:gd name="T21" fmla="*/ 33 h 151"/>
                    <a:gd name="T22" fmla="*/ 14 w 112"/>
                    <a:gd name="T23" fmla="*/ 33 h 151"/>
                    <a:gd name="T24" fmla="*/ 15 w 112"/>
                    <a:gd name="T25" fmla="*/ 41 h 151"/>
                    <a:gd name="T26" fmla="*/ 18 w 112"/>
                    <a:gd name="T27" fmla="*/ 54 h 151"/>
                    <a:gd name="T28" fmla="*/ 23 w 112"/>
                    <a:gd name="T29" fmla="*/ 54 h 151"/>
                    <a:gd name="T30" fmla="*/ 27 w 112"/>
                    <a:gd name="T31" fmla="*/ 45 h 151"/>
                    <a:gd name="T32" fmla="*/ 25 w 112"/>
                    <a:gd name="T33" fmla="*/ 33 h 151"/>
                    <a:gd name="T34" fmla="*/ 25 w 112"/>
                    <a:gd name="T35" fmla="*/ 16 h 151"/>
                    <a:gd name="T36" fmla="*/ 29 w 112"/>
                    <a:gd name="T37" fmla="*/ 9 h 151"/>
                    <a:gd name="T38" fmla="*/ 31 w 112"/>
                    <a:gd name="T39" fmla="*/ 10 h 151"/>
                    <a:gd name="T40" fmla="*/ 28 w 112"/>
                    <a:gd name="T41" fmla="*/ 18 h 151"/>
                    <a:gd name="T42" fmla="*/ 29 w 112"/>
                    <a:gd name="T43" fmla="*/ 31 h 151"/>
                    <a:gd name="T44" fmla="*/ 34 w 112"/>
                    <a:gd name="T45" fmla="*/ 30 h 151"/>
                    <a:gd name="T46" fmla="*/ 38 w 112"/>
                    <a:gd name="T47" fmla="*/ 22 h 151"/>
                    <a:gd name="T48" fmla="*/ 40 w 112"/>
                    <a:gd name="T49" fmla="*/ 14 h 151"/>
                    <a:gd name="T50" fmla="*/ 44 w 112"/>
                    <a:gd name="T51" fmla="*/ 5 h 151"/>
                    <a:gd name="T52" fmla="*/ 48 w 112"/>
                    <a:gd name="T53" fmla="*/ 1 h 151"/>
                    <a:gd name="T54" fmla="*/ 51 w 112"/>
                    <a:gd name="T55" fmla="*/ 1 h 151"/>
                    <a:gd name="T56" fmla="*/ 47 w 112"/>
                    <a:gd name="T57" fmla="*/ 8 h 151"/>
                    <a:gd name="T58" fmla="*/ 41 w 112"/>
                    <a:gd name="T59" fmla="*/ 17 h 151"/>
                    <a:gd name="T60" fmla="*/ 40 w 112"/>
                    <a:gd name="T61" fmla="*/ 25 h 151"/>
                    <a:gd name="T62" fmla="*/ 37 w 112"/>
                    <a:gd name="T63" fmla="*/ 33 h 151"/>
                    <a:gd name="T64" fmla="*/ 38 w 112"/>
                    <a:gd name="T65" fmla="*/ 35 h 151"/>
                    <a:gd name="T66" fmla="*/ 44 w 112"/>
                    <a:gd name="T67" fmla="*/ 33 h 151"/>
                    <a:gd name="T68" fmla="*/ 50 w 112"/>
                    <a:gd name="T69" fmla="*/ 30 h 151"/>
                    <a:gd name="T70" fmla="*/ 53 w 112"/>
                    <a:gd name="T71" fmla="*/ 27 h 151"/>
                    <a:gd name="T72" fmla="*/ 55 w 112"/>
                    <a:gd name="T73" fmla="*/ 25 h 151"/>
                    <a:gd name="T74" fmla="*/ 56 w 112"/>
                    <a:gd name="T75" fmla="*/ 26 h 151"/>
                    <a:gd name="T76" fmla="*/ 54 w 112"/>
                    <a:gd name="T77" fmla="*/ 31 h 151"/>
                    <a:gd name="T78" fmla="*/ 48 w 112"/>
                    <a:gd name="T79" fmla="*/ 36 h 151"/>
                    <a:gd name="T80" fmla="*/ 42 w 112"/>
                    <a:gd name="T81" fmla="*/ 39 h 151"/>
                    <a:gd name="T82" fmla="*/ 36 w 112"/>
                    <a:gd name="T83" fmla="*/ 41 h 151"/>
                    <a:gd name="T84" fmla="*/ 32 w 112"/>
                    <a:gd name="T85" fmla="*/ 45 h 151"/>
                    <a:gd name="T86" fmla="*/ 27 w 112"/>
                    <a:gd name="T87" fmla="*/ 57 h 151"/>
                    <a:gd name="T88" fmla="*/ 28 w 112"/>
                    <a:gd name="T89" fmla="*/ 61 h 151"/>
                    <a:gd name="T90" fmla="*/ 33 w 112"/>
                    <a:gd name="T91" fmla="*/ 62 h 151"/>
                    <a:gd name="T92" fmla="*/ 39 w 112"/>
                    <a:gd name="T93" fmla="*/ 61 h 151"/>
                    <a:gd name="T94" fmla="*/ 44 w 112"/>
                    <a:gd name="T95" fmla="*/ 58 h 151"/>
                    <a:gd name="T96" fmla="*/ 48 w 112"/>
                    <a:gd name="T97" fmla="*/ 53 h 151"/>
                    <a:gd name="T98" fmla="*/ 49 w 112"/>
                    <a:gd name="T99" fmla="*/ 53 h 151"/>
                    <a:gd name="T100" fmla="*/ 47 w 112"/>
                    <a:gd name="T101" fmla="*/ 59 h 151"/>
                    <a:gd name="T102" fmla="*/ 42 w 112"/>
                    <a:gd name="T103" fmla="*/ 64 h 151"/>
                    <a:gd name="T104" fmla="*/ 35 w 112"/>
                    <a:gd name="T105" fmla="*/ 66 h 151"/>
                    <a:gd name="T106" fmla="*/ 28 w 112"/>
                    <a:gd name="T107" fmla="*/ 67 h 151"/>
                    <a:gd name="T108" fmla="*/ 23 w 112"/>
                    <a:gd name="T109" fmla="*/ 68 h 151"/>
                    <a:gd name="T110" fmla="*/ 21 w 112"/>
                    <a:gd name="T111" fmla="*/ 72 h 151"/>
                    <a:gd name="T112" fmla="*/ 17 w 112"/>
                    <a:gd name="T113" fmla="*/ 73 h 151"/>
                    <a:gd name="T114" fmla="*/ 13 w 112"/>
                    <a:gd name="T115" fmla="*/ 75 h 1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2" h="151">
                      <a:moveTo>
                        <a:pt x="23" y="151"/>
                      </a:moveTo>
                      <a:lnTo>
                        <a:pt x="15" y="144"/>
                      </a:lnTo>
                      <a:lnTo>
                        <a:pt x="7" y="130"/>
                      </a:lnTo>
                      <a:lnTo>
                        <a:pt x="0" y="114"/>
                      </a:lnTo>
                      <a:lnTo>
                        <a:pt x="0" y="96"/>
                      </a:lnTo>
                      <a:lnTo>
                        <a:pt x="2" y="91"/>
                      </a:lnTo>
                      <a:lnTo>
                        <a:pt x="3" y="91"/>
                      </a:lnTo>
                      <a:lnTo>
                        <a:pt x="5" y="92"/>
                      </a:lnTo>
                      <a:lnTo>
                        <a:pt x="5" y="96"/>
                      </a:lnTo>
                      <a:lnTo>
                        <a:pt x="7" y="108"/>
                      </a:lnTo>
                      <a:lnTo>
                        <a:pt x="10" y="122"/>
                      </a:lnTo>
                      <a:lnTo>
                        <a:pt x="16" y="134"/>
                      </a:lnTo>
                      <a:lnTo>
                        <a:pt x="25" y="142"/>
                      </a:lnTo>
                      <a:lnTo>
                        <a:pt x="28" y="138"/>
                      </a:lnTo>
                      <a:lnTo>
                        <a:pt x="31" y="134"/>
                      </a:lnTo>
                      <a:lnTo>
                        <a:pt x="32" y="130"/>
                      </a:lnTo>
                      <a:lnTo>
                        <a:pt x="34" y="128"/>
                      </a:lnTo>
                      <a:lnTo>
                        <a:pt x="30" y="114"/>
                      </a:lnTo>
                      <a:lnTo>
                        <a:pt x="26" y="98"/>
                      </a:lnTo>
                      <a:lnTo>
                        <a:pt x="24" y="82"/>
                      </a:lnTo>
                      <a:lnTo>
                        <a:pt x="24" y="72"/>
                      </a:lnTo>
                      <a:lnTo>
                        <a:pt x="25" y="66"/>
                      </a:lnTo>
                      <a:lnTo>
                        <a:pt x="27" y="65"/>
                      </a:lnTo>
                      <a:lnTo>
                        <a:pt x="28" y="66"/>
                      </a:lnTo>
                      <a:lnTo>
                        <a:pt x="30" y="72"/>
                      </a:lnTo>
                      <a:lnTo>
                        <a:pt x="30" y="82"/>
                      </a:lnTo>
                      <a:lnTo>
                        <a:pt x="32" y="95"/>
                      </a:lnTo>
                      <a:lnTo>
                        <a:pt x="35" y="107"/>
                      </a:lnTo>
                      <a:lnTo>
                        <a:pt x="40" y="115"/>
                      </a:lnTo>
                      <a:lnTo>
                        <a:pt x="45" y="108"/>
                      </a:lnTo>
                      <a:lnTo>
                        <a:pt x="49" y="99"/>
                      </a:lnTo>
                      <a:lnTo>
                        <a:pt x="53" y="90"/>
                      </a:lnTo>
                      <a:lnTo>
                        <a:pt x="55" y="83"/>
                      </a:lnTo>
                      <a:lnTo>
                        <a:pt x="49" y="66"/>
                      </a:lnTo>
                      <a:lnTo>
                        <a:pt x="47" y="49"/>
                      </a:lnTo>
                      <a:lnTo>
                        <a:pt x="49" y="32"/>
                      </a:lnTo>
                      <a:lnTo>
                        <a:pt x="55" y="20"/>
                      </a:lnTo>
                      <a:lnTo>
                        <a:pt x="58" y="17"/>
                      </a:lnTo>
                      <a:lnTo>
                        <a:pt x="59" y="17"/>
                      </a:lnTo>
                      <a:lnTo>
                        <a:pt x="61" y="19"/>
                      </a:lnTo>
                      <a:lnTo>
                        <a:pt x="59" y="22"/>
                      </a:lnTo>
                      <a:lnTo>
                        <a:pt x="56" y="36"/>
                      </a:lnTo>
                      <a:lnTo>
                        <a:pt x="55" y="50"/>
                      </a:lnTo>
                      <a:lnTo>
                        <a:pt x="57" y="61"/>
                      </a:lnTo>
                      <a:lnTo>
                        <a:pt x="61" y="69"/>
                      </a:lnTo>
                      <a:lnTo>
                        <a:pt x="68" y="60"/>
                      </a:lnTo>
                      <a:lnTo>
                        <a:pt x="72" y="51"/>
                      </a:lnTo>
                      <a:lnTo>
                        <a:pt x="76" y="43"/>
                      </a:lnTo>
                      <a:lnTo>
                        <a:pt x="77" y="35"/>
                      </a:lnTo>
                      <a:lnTo>
                        <a:pt x="79" y="27"/>
                      </a:lnTo>
                      <a:lnTo>
                        <a:pt x="84" y="17"/>
                      </a:lnTo>
                      <a:lnTo>
                        <a:pt x="88" y="9"/>
                      </a:lnTo>
                      <a:lnTo>
                        <a:pt x="93" y="4"/>
                      </a:lnTo>
                      <a:lnTo>
                        <a:pt x="96" y="1"/>
                      </a:lnTo>
                      <a:lnTo>
                        <a:pt x="101" y="0"/>
                      </a:lnTo>
                      <a:lnTo>
                        <a:pt x="102" y="1"/>
                      </a:lnTo>
                      <a:lnTo>
                        <a:pt x="101" y="5"/>
                      </a:lnTo>
                      <a:lnTo>
                        <a:pt x="93" y="15"/>
                      </a:lnTo>
                      <a:lnTo>
                        <a:pt x="86" y="24"/>
                      </a:lnTo>
                      <a:lnTo>
                        <a:pt x="81" y="34"/>
                      </a:lnTo>
                      <a:lnTo>
                        <a:pt x="80" y="40"/>
                      </a:lnTo>
                      <a:lnTo>
                        <a:pt x="79" y="49"/>
                      </a:lnTo>
                      <a:lnTo>
                        <a:pt x="77" y="58"/>
                      </a:lnTo>
                      <a:lnTo>
                        <a:pt x="73" y="66"/>
                      </a:lnTo>
                      <a:lnTo>
                        <a:pt x="70" y="72"/>
                      </a:lnTo>
                      <a:lnTo>
                        <a:pt x="76" y="70"/>
                      </a:lnTo>
                      <a:lnTo>
                        <a:pt x="81" y="68"/>
                      </a:lnTo>
                      <a:lnTo>
                        <a:pt x="87" y="66"/>
                      </a:lnTo>
                      <a:lnTo>
                        <a:pt x="93" y="64"/>
                      </a:lnTo>
                      <a:lnTo>
                        <a:pt x="99" y="60"/>
                      </a:lnTo>
                      <a:lnTo>
                        <a:pt x="102" y="57"/>
                      </a:lnTo>
                      <a:lnTo>
                        <a:pt x="106" y="54"/>
                      </a:lnTo>
                      <a:lnTo>
                        <a:pt x="108" y="52"/>
                      </a:lnTo>
                      <a:lnTo>
                        <a:pt x="110" y="50"/>
                      </a:lnTo>
                      <a:lnTo>
                        <a:pt x="112" y="49"/>
                      </a:lnTo>
                      <a:lnTo>
                        <a:pt x="112" y="51"/>
                      </a:lnTo>
                      <a:lnTo>
                        <a:pt x="111" y="54"/>
                      </a:lnTo>
                      <a:lnTo>
                        <a:pt x="107" y="61"/>
                      </a:lnTo>
                      <a:lnTo>
                        <a:pt x="101" y="67"/>
                      </a:lnTo>
                      <a:lnTo>
                        <a:pt x="95" y="72"/>
                      </a:lnTo>
                      <a:lnTo>
                        <a:pt x="89" y="75"/>
                      </a:lnTo>
                      <a:lnTo>
                        <a:pt x="83" y="77"/>
                      </a:lnTo>
                      <a:lnTo>
                        <a:pt x="77" y="80"/>
                      </a:lnTo>
                      <a:lnTo>
                        <a:pt x="72" y="81"/>
                      </a:lnTo>
                      <a:lnTo>
                        <a:pt x="69" y="81"/>
                      </a:lnTo>
                      <a:lnTo>
                        <a:pt x="64" y="90"/>
                      </a:lnTo>
                      <a:lnTo>
                        <a:pt x="57" y="102"/>
                      </a:lnTo>
                      <a:lnTo>
                        <a:pt x="53" y="113"/>
                      </a:lnTo>
                      <a:lnTo>
                        <a:pt x="50" y="121"/>
                      </a:lnTo>
                      <a:lnTo>
                        <a:pt x="55" y="122"/>
                      </a:lnTo>
                      <a:lnTo>
                        <a:pt x="59" y="123"/>
                      </a:lnTo>
                      <a:lnTo>
                        <a:pt x="66" y="123"/>
                      </a:lnTo>
                      <a:lnTo>
                        <a:pt x="72" y="122"/>
                      </a:lnTo>
                      <a:lnTo>
                        <a:pt x="78" y="121"/>
                      </a:lnTo>
                      <a:lnTo>
                        <a:pt x="84" y="119"/>
                      </a:lnTo>
                      <a:lnTo>
                        <a:pt x="88" y="115"/>
                      </a:lnTo>
                      <a:lnTo>
                        <a:pt x="92" y="111"/>
                      </a:lnTo>
                      <a:lnTo>
                        <a:pt x="95" y="106"/>
                      </a:lnTo>
                      <a:lnTo>
                        <a:pt x="97" y="105"/>
                      </a:lnTo>
                      <a:lnTo>
                        <a:pt x="97" y="106"/>
                      </a:lnTo>
                      <a:lnTo>
                        <a:pt x="96" y="111"/>
                      </a:lnTo>
                      <a:lnTo>
                        <a:pt x="93" y="117"/>
                      </a:lnTo>
                      <a:lnTo>
                        <a:pt x="88" y="122"/>
                      </a:lnTo>
                      <a:lnTo>
                        <a:pt x="83" y="127"/>
                      </a:lnTo>
                      <a:lnTo>
                        <a:pt x="76" y="129"/>
                      </a:lnTo>
                      <a:lnTo>
                        <a:pt x="69" y="132"/>
                      </a:lnTo>
                      <a:lnTo>
                        <a:pt x="62" y="133"/>
                      </a:lnTo>
                      <a:lnTo>
                        <a:pt x="55" y="133"/>
                      </a:lnTo>
                      <a:lnTo>
                        <a:pt x="49" y="132"/>
                      </a:lnTo>
                      <a:lnTo>
                        <a:pt x="46" y="135"/>
                      </a:lnTo>
                      <a:lnTo>
                        <a:pt x="43" y="138"/>
                      </a:lnTo>
                      <a:lnTo>
                        <a:pt x="41" y="143"/>
                      </a:lnTo>
                      <a:lnTo>
                        <a:pt x="40" y="147"/>
                      </a:lnTo>
                      <a:lnTo>
                        <a:pt x="34" y="145"/>
                      </a:lnTo>
                      <a:lnTo>
                        <a:pt x="30" y="147"/>
                      </a:lnTo>
                      <a:lnTo>
                        <a:pt x="25" y="149"/>
                      </a:lnTo>
                      <a:lnTo>
                        <a:pt x="23" y="15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14" name="Freeform 279">
                  <a:extLst>
                    <a:ext uri="{FF2B5EF4-FFF2-40B4-BE49-F238E27FC236}">
                      <a16:creationId xmlns:a16="http://schemas.microsoft.com/office/drawing/2014/main" id="{129D3601-46F8-4786-9123-595F37630444}"/>
                    </a:ext>
                  </a:extLst>
                </p:cNvPr>
                <p:cNvSpPr>
                  <a:spLocks/>
                </p:cNvSpPr>
                <p:nvPr/>
              </p:nvSpPr>
              <p:spPr bwMode="auto">
                <a:xfrm>
                  <a:off x="151" y="123"/>
                  <a:ext cx="91" cy="41"/>
                </a:xfrm>
                <a:custGeom>
                  <a:avLst/>
                  <a:gdLst>
                    <a:gd name="T0" fmla="*/ 1 w 181"/>
                    <a:gd name="T1" fmla="*/ 13 h 83"/>
                    <a:gd name="T2" fmla="*/ 1 w 181"/>
                    <a:gd name="T3" fmla="*/ 15 h 83"/>
                    <a:gd name="T4" fmla="*/ 4 w 181"/>
                    <a:gd name="T5" fmla="*/ 15 h 83"/>
                    <a:gd name="T6" fmla="*/ 12 w 181"/>
                    <a:gd name="T7" fmla="*/ 15 h 83"/>
                    <a:gd name="T8" fmla="*/ 20 w 181"/>
                    <a:gd name="T9" fmla="*/ 16 h 83"/>
                    <a:gd name="T10" fmla="*/ 25 w 181"/>
                    <a:gd name="T11" fmla="*/ 18 h 83"/>
                    <a:gd name="T12" fmla="*/ 28 w 181"/>
                    <a:gd name="T13" fmla="*/ 23 h 83"/>
                    <a:gd name="T14" fmla="*/ 35 w 181"/>
                    <a:gd name="T15" fmla="*/ 33 h 83"/>
                    <a:gd name="T16" fmla="*/ 43 w 181"/>
                    <a:gd name="T17" fmla="*/ 38 h 83"/>
                    <a:gd name="T18" fmla="*/ 43 w 181"/>
                    <a:gd name="T19" fmla="*/ 36 h 83"/>
                    <a:gd name="T20" fmla="*/ 38 w 181"/>
                    <a:gd name="T21" fmla="*/ 30 h 83"/>
                    <a:gd name="T22" fmla="*/ 35 w 181"/>
                    <a:gd name="T23" fmla="*/ 23 h 83"/>
                    <a:gd name="T24" fmla="*/ 38 w 181"/>
                    <a:gd name="T25" fmla="*/ 20 h 83"/>
                    <a:gd name="T26" fmla="*/ 47 w 181"/>
                    <a:gd name="T27" fmla="*/ 21 h 83"/>
                    <a:gd name="T28" fmla="*/ 52 w 181"/>
                    <a:gd name="T29" fmla="*/ 27 h 83"/>
                    <a:gd name="T30" fmla="*/ 60 w 181"/>
                    <a:gd name="T31" fmla="*/ 36 h 83"/>
                    <a:gd name="T32" fmla="*/ 69 w 181"/>
                    <a:gd name="T33" fmla="*/ 41 h 83"/>
                    <a:gd name="T34" fmla="*/ 73 w 181"/>
                    <a:gd name="T35" fmla="*/ 40 h 83"/>
                    <a:gd name="T36" fmla="*/ 65 w 181"/>
                    <a:gd name="T37" fmla="*/ 35 h 83"/>
                    <a:gd name="T38" fmla="*/ 57 w 181"/>
                    <a:gd name="T39" fmla="*/ 28 h 83"/>
                    <a:gd name="T40" fmla="*/ 60 w 181"/>
                    <a:gd name="T41" fmla="*/ 26 h 83"/>
                    <a:gd name="T42" fmla="*/ 69 w 181"/>
                    <a:gd name="T43" fmla="*/ 28 h 83"/>
                    <a:gd name="T44" fmla="*/ 79 w 181"/>
                    <a:gd name="T45" fmla="*/ 30 h 83"/>
                    <a:gd name="T46" fmla="*/ 86 w 181"/>
                    <a:gd name="T47" fmla="*/ 31 h 83"/>
                    <a:gd name="T48" fmla="*/ 90 w 181"/>
                    <a:gd name="T49" fmla="*/ 31 h 83"/>
                    <a:gd name="T50" fmla="*/ 89 w 181"/>
                    <a:gd name="T51" fmla="*/ 29 h 83"/>
                    <a:gd name="T52" fmla="*/ 83 w 181"/>
                    <a:gd name="T53" fmla="*/ 28 h 83"/>
                    <a:gd name="T54" fmla="*/ 75 w 181"/>
                    <a:gd name="T55" fmla="*/ 26 h 83"/>
                    <a:gd name="T56" fmla="*/ 67 w 181"/>
                    <a:gd name="T57" fmla="*/ 23 h 83"/>
                    <a:gd name="T58" fmla="*/ 61 w 181"/>
                    <a:gd name="T59" fmla="*/ 21 h 83"/>
                    <a:gd name="T60" fmla="*/ 62 w 181"/>
                    <a:gd name="T61" fmla="*/ 17 h 83"/>
                    <a:gd name="T62" fmla="*/ 68 w 181"/>
                    <a:gd name="T63" fmla="*/ 15 h 83"/>
                    <a:gd name="T64" fmla="*/ 73 w 181"/>
                    <a:gd name="T65" fmla="*/ 13 h 83"/>
                    <a:gd name="T66" fmla="*/ 72 w 181"/>
                    <a:gd name="T67" fmla="*/ 12 h 83"/>
                    <a:gd name="T68" fmla="*/ 66 w 181"/>
                    <a:gd name="T69" fmla="*/ 10 h 83"/>
                    <a:gd name="T70" fmla="*/ 57 w 181"/>
                    <a:gd name="T71" fmla="*/ 15 h 83"/>
                    <a:gd name="T72" fmla="*/ 53 w 181"/>
                    <a:gd name="T73" fmla="*/ 17 h 83"/>
                    <a:gd name="T74" fmla="*/ 47 w 181"/>
                    <a:gd name="T75" fmla="*/ 16 h 83"/>
                    <a:gd name="T76" fmla="*/ 42 w 181"/>
                    <a:gd name="T77" fmla="*/ 16 h 83"/>
                    <a:gd name="T78" fmla="*/ 38 w 181"/>
                    <a:gd name="T79" fmla="*/ 16 h 83"/>
                    <a:gd name="T80" fmla="*/ 36 w 181"/>
                    <a:gd name="T81" fmla="*/ 12 h 83"/>
                    <a:gd name="T82" fmla="*/ 40 w 181"/>
                    <a:gd name="T83" fmla="*/ 5 h 83"/>
                    <a:gd name="T84" fmla="*/ 47 w 181"/>
                    <a:gd name="T85" fmla="*/ 1 h 83"/>
                    <a:gd name="T86" fmla="*/ 46 w 181"/>
                    <a:gd name="T87" fmla="*/ 0 h 83"/>
                    <a:gd name="T88" fmla="*/ 42 w 181"/>
                    <a:gd name="T89" fmla="*/ 0 h 83"/>
                    <a:gd name="T90" fmla="*/ 37 w 181"/>
                    <a:gd name="T91" fmla="*/ 3 h 83"/>
                    <a:gd name="T92" fmla="*/ 32 w 181"/>
                    <a:gd name="T93" fmla="*/ 7 h 83"/>
                    <a:gd name="T94" fmla="*/ 28 w 181"/>
                    <a:gd name="T95" fmla="*/ 10 h 83"/>
                    <a:gd name="T96" fmla="*/ 24 w 181"/>
                    <a:gd name="T97" fmla="*/ 12 h 83"/>
                    <a:gd name="T98" fmla="*/ 17 w 181"/>
                    <a:gd name="T99" fmla="*/ 12 h 83"/>
                    <a:gd name="T100" fmla="*/ 9 w 181"/>
                    <a:gd name="T101" fmla="*/ 12 h 83"/>
                    <a:gd name="T102" fmla="*/ 2 w 181"/>
                    <a:gd name="T103" fmla="*/ 12 h 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 h="83">
                      <a:moveTo>
                        <a:pt x="0" y="25"/>
                      </a:moveTo>
                      <a:lnTo>
                        <a:pt x="1" y="26"/>
                      </a:lnTo>
                      <a:lnTo>
                        <a:pt x="1" y="27"/>
                      </a:lnTo>
                      <a:lnTo>
                        <a:pt x="1" y="30"/>
                      </a:lnTo>
                      <a:lnTo>
                        <a:pt x="1" y="31"/>
                      </a:lnTo>
                      <a:lnTo>
                        <a:pt x="8" y="31"/>
                      </a:lnTo>
                      <a:lnTo>
                        <a:pt x="15" y="31"/>
                      </a:lnTo>
                      <a:lnTo>
                        <a:pt x="23" y="31"/>
                      </a:lnTo>
                      <a:lnTo>
                        <a:pt x="31" y="32"/>
                      </a:lnTo>
                      <a:lnTo>
                        <a:pt x="39" y="33"/>
                      </a:lnTo>
                      <a:lnTo>
                        <a:pt x="45" y="35"/>
                      </a:lnTo>
                      <a:lnTo>
                        <a:pt x="49" y="36"/>
                      </a:lnTo>
                      <a:lnTo>
                        <a:pt x="53" y="39"/>
                      </a:lnTo>
                      <a:lnTo>
                        <a:pt x="56" y="46"/>
                      </a:lnTo>
                      <a:lnTo>
                        <a:pt x="61" y="56"/>
                      </a:lnTo>
                      <a:lnTo>
                        <a:pt x="69" y="66"/>
                      </a:lnTo>
                      <a:lnTo>
                        <a:pt x="79" y="75"/>
                      </a:lnTo>
                      <a:lnTo>
                        <a:pt x="85" y="76"/>
                      </a:lnTo>
                      <a:lnTo>
                        <a:pt x="86" y="75"/>
                      </a:lnTo>
                      <a:lnTo>
                        <a:pt x="85" y="72"/>
                      </a:lnTo>
                      <a:lnTo>
                        <a:pt x="80" y="68"/>
                      </a:lnTo>
                      <a:lnTo>
                        <a:pt x="75" y="61"/>
                      </a:lnTo>
                      <a:lnTo>
                        <a:pt x="71" y="54"/>
                      </a:lnTo>
                      <a:lnTo>
                        <a:pt x="69" y="46"/>
                      </a:lnTo>
                      <a:lnTo>
                        <a:pt x="68" y="40"/>
                      </a:lnTo>
                      <a:lnTo>
                        <a:pt x="76" y="40"/>
                      </a:lnTo>
                      <a:lnTo>
                        <a:pt x="86" y="41"/>
                      </a:lnTo>
                      <a:lnTo>
                        <a:pt x="94" y="43"/>
                      </a:lnTo>
                      <a:lnTo>
                        <a:pt x="101" y="46"/>
                      </a:lnTo>
                      <a:lnTo>
                        <a:pt x="104" y="55"/>
                      </a:lnTo>
                      <a:lnTo>
                        <a:pt x="110" y="64"/>
                      </a:lnTo>
                      <a:lnTo>
                        <a:pt x="120" y="73"/>
                      </a:lnTo>
                      <a:lnTo>
                        <a:pt x="130" y="80"/>
                      </a:lnTo>
                      <a:lnTo>
                        <a:pt x="138" y="83"/>
                      </a:lnTo>
                      <a:lnTo>
                        <a:pt x="144" y="83"/>
                      </a:lnTo>
                      <a:lnTo>
                        <a:pt x="145" y="81"/>
                      </a:lnTo>
                      <a:lnTo>
                        <a:pt x="142" y="78"/>
                      </a:lnTo>
                      <a:lnTo>
                        <a:pt x="130" y="71"/>
                      </a:lnTo>
                      <a:lnTo>
                        <a:pt x="121" y="63"/>
                      </a:lnTo>
                      <a:lnTo>
                        <a:pt x="114" y="56"/>
                      </a:lnTo>
                      <a:lnTo>
                        <a:pt x="112" y="49"/>
                      </a:lnTo>
                      <a:lnTo>
                        <a:pt x="119" y="53"/>
                      </a:lnTo>
                      <a:lnTo>
                        <a:pt x="128" y="56"/>
                      </a:lnTo>
                      <a:lnTo>
                        <a:pt x="137" y="57"/>
                      </a:lnTo>
                      <a:lnTo>
                        <a:pt x="147" y="60"/>
                      </a:lnTo>
                      <a:lnTo>
                        <a:pt x="157" y="61"/>
                      </a:lnTo>
                      <a:lnTo>
                        <a:pt x="165" y="62"/>
                      </a:lnTo>
                      <a:lnTo>
                        <a:pt x="171" y="63"/>
                      </a:lnTo>
                      <a:lnTo>
                        <a:pt x="176" y="63"/>
                      </a:lnTo>
                      <a:lnTo>
                        <a:pt x="180" y="63"/>
                      </a:lnTo>
                      <a:lnTo>
                        <a:pt x="181" y="61"/>
                      </a:lnTo>
                      <a:lnTo>
                        <a:pt x="177" y="58"/>
                      </a:lnTo>
                      <a:lnTo>
                        <a:pt x="173" y="57"/>
                      </a:lnTo>
                      <a:lnTo>
                        <a:pt x="166" y="56"/>
                      </a:lnTo>
                      <a:lnTo>
                        <a:pt x="159" y="55"/>
                      </a:lnTo>
                      <a:lnTo>
                        <a:pt x="150" y="53"/>
                      </a:lnTo>
                      <a:lnTo>
                        <a:pt x="142" y="50"/>
                      </a:lnTo>
                      <a:lnTo>
                        <a:pt x="133" y="47"/>
                      </a:lnTo>
                      <a:lnTo>
                        <a:pt x="125" y="45"/>
                      </a:lnTo>
                      <a:lnTo>
                        <a:pt x="121" y="42"/>
                      </a:lnTo>
                      <a:lnTo>
                        <a:pt x="117" y="41"/>
                      </a:lnTo>
                      <a:lnTo>
                        <a:pt x="123" y="35"/>
                      </a:lnTo>
                      <a:lnTo>
                        <a:pt x="129" y="32"/>
                      </a:lnTo>
                      <a:lnTo>
                        <a:pt x="135" y="30"/>
                      </a:lnTo>
                      <a:lnTo>
                        <a:pt x="140" y="28"/>
                      </a:lnTo>
                      <a:lnTo>
                        <a:pt x="145" y="27"/>
                      </a:lnTo>
                      <a:lnTo>
                        <a:pt x="146" y="26"/>
                      </a:lnTo>
                      <a:lnTo>
                        <a:pt x="144" y="24"/>
                      </a:lnTo>
                      <a:lnTo>
                        <a:pt x="138" y="21"/>
                      </a:lnTo>
                      <a:lnTo>
                        <a:pt x="131" y="21"/>
                      </a:lnTo>
                      <a:lnTo>
                        <a:pt x="122" y="25"/>
                      </a:lnTo>
                      <a:lnTo>
                        <a:pt x="114" y="30"/>
                      </a:lnTo>
                      <a:lnTo>
                        <a:pt x="109" y="35"/>
                      </a:lnTo>
                      <a:lnTo>
                        <a:pt x="105" y="35"/>
                      </a:lnTo>
                      <a:lnTo>
                        <a:pt x="99" y="34"/>
                      </a:lnTo>
                      <a:lnTo>
                        <a:pt x="93" y="33"/>
                      </a:lnTo>
                      <a:lnTo>
                        <a:pt x="87" y="33"/>
                      </a:lnTo>
                      <a:lnTo>
                        <a:pt x="83" y="32"/>
                      </a:lnTo>
                      <a:lnTo>
                        <a:pt x="78" y="32"/>
                      </a:lnTo>
                      <a:lnTo>
                        <a:pt x="75" y="32"/>
                      </a:lnTo>
                      <a:lnTo>
                        <a:pt x="72" y="32"/>
                      </a:lnTo>
                      <a:lnTo>
                        <a:pt x="71" y="25"/>
                      </a:lnTo>
                      <a:lnTo>
                        <a:pt x="74" y="17"/>
                      </a:lnTo>
                      <a:lnTo>
                        <a:pt x="79" y="10"/>
                      </a:lnTo>
                      <a:lnTo>
                        <a:pt x="87" y="5"/>
                      </a:lnTo>
                      <a:lnTo>
                        <a:pt x="93" y="2"/>
                      </a:lnTo>
                      <a:lnTo>
                        <a:pt x="94" y="1"/>
                      </a:lnTo>
                      <a:lnTo>
                        <a:pt x="92" y="0"/>
                      </a:lnTo>
                      <a:lnTo>
                        <a:pt x="87" y="0"/>
                      </a:lnTo>
                      <a:lnTo>
                        <a:pt x="84" y="1"/>
                      </a:lnTo>
                      <a:lnTo>
                        <a:pt x="79" y="3"/>
                      </a:lnTo>
                      <a:lnTo>
                        <a:pt x="74" y="6"/>
                      </a:lnTo>
                      <a:lnTo>
                        <a:pt x="69" y="10"/>
                      </a:lnTo>
                      <a:lnTo>
                        <a:pt x="63" y="15"/>
                      </a:lnTo>
                      <a:lnTo>
                        <a:pt x="59" y="18"/>
                      </a:lnTo>
                      <a:lnTo>
                        <a:pt x="55" y="21"/>
                      </a:lnTo>
                      <a:lnTo>
                        <a:pt x="53" y="24"/>
                      </a:lnTo>
                      <a:lnTo>
                        <a:pt x="48" y="24"/>
                      </a:lnTo>
                      <a:lnTo>
                        <a:pt x="41" y="24"/>
                      </a:lnTo>
                      <a:lnTo>
                        <a:pt x="34" y="24"/>
                      </a:lnTo>
                      <a:lnTo>
                        <a:pt x="26" y="24"/>
                      </a:lnTo>
                      <a:lnTo>
                        <a:pt x="18" y="24"/>
                      </a:lnTo>
                      <a:lnTo>
                        <a:pt x="10" y="24"/>
                      </a:lnTo>
                      <a:lnTo>
                        <a:pt x="4" y="24"/>
                      </a:lnTo>
                      <a:lnTo>
                        <a:pt x="0" y="25"/>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15" name="Freeform 280">
                  <a:extLst>
                    <a:ext uri="{FF2B5EF4-FFF2-40B4-BE49-F238E27FC236}">
                      <a16:creationId xmlns:a16="http://schemas.microsoft.com/office/drawing/2014/main" id="{7C19B04B-F821-4BC8-BAC9-2FDB42B23DB6}"/>
                    </a:ext>
                  </a:extLst>
                </p:cNvPr>
                <p:cNvSpPr>
                  <a:spLocks/>
                </p:cNvSpPr>
                <p:nvPr/>
              </p:nvSpPr>
              <p:spPr bwMode="auto">
                <a:xfrm>
                  <a:off x="142" y="160"/>
                  <a:ext cx="74" cy="84"/>
                </a:xfrm>
                <a:custGeom>
                  <a:avLst/>
                  <a:gdLst>
                    <a:gd name="T0" fmla="*/ 3 w 148"/>
                    <a:gd name="T1" fmla="*/ 2 h 169"/>
                    <a:gd name="T2" fmla="*/ 10 w 148"/>
                    <a:gd name="T3" fmla="*/ 11 h 169"/>
                    <a:gd name="T4" fmla="*/ 11 w 148"/>
                    <a:gd name="T5" fmla="*/ 20 h 169"/>
                    <a:gd name="T6" fmla="*/ 11 w 148"/>
                    <a:gd name="T7" fmla="*/ 38 h 169"/>
                    <a:gd name="T8" fmla="*/ 14 w 148"/>
                    <a:gd name="T9" fmla="*/ 37 h 169"/>
                    <a:gd name="T10" fmla="*/ 15 w 148"/>
                    <a:gd name="T11" fmla="*/ 22 h 169"/>
                    <a:gd name="T12" fmla="*/ 19 w 148"/>
                    <a:gd name="T13" fmla="*/ 17 h 169"/>
                    <a:gd name="T14" fmla="*/ 21 w 148"/>
                    <a:gd name="T15" fmla="*/ 19 h 169"/>
                    <a:gd name="T16" fmla="*/ 25 w 148"/>
                    <a:gd name="T17" fmla="*/ 24 h 169"/>
                    <a:gd name="T18" fmla="*/ 32 w 148"/>
                    <a:gd name="T19" fmla="*/ 32 h 169"/>
                    <a:gd name="T20" fmla="*/ 33 w 148"/>
                    <a:gd name="T21" fmla="*/ 41 h 169"/>
                    <a:gd name="T22" fmla="*/ 33 w 148"/>
                    <a:gd name="T23" fmla="*/ 57 h 169"/>
                    <a:gd name="T24" fmla="*/ 36 w 148"/>
                    <a:gd name="T25" fmla="*/ 56 h 169"/>
                    <a:gd name="T26" fmla="*/ 37 w 148"/>
                    <a:gd name="T27" fmla="*/ 42 h 169"/>
                    <a:gd name="T28" fmla="*/ 43 w 148"/>
                    <a:gd name="T29" fmla="*/ 41 h 169"/>
                    <a:gd name="T30" fmla="*/ 51 w 148"/>
                    <a:gd name="T31" fmla="*/ 51 h 169"/>
                    <a:gd name="T32" fmla="*/ 61 w 148"/>
                    <a:gd name="T33" fmla="*/ 64 h 169"/>
                    <a:gd name="T34" fmla="*/ 69 w 148"/>
                    <a:gd name="T35" fmla="*/ 77 h 169"/>
                    <a:gd name="T36" fmla="*/ 73 w 148"/>
                    <a:gd name="T37" fmla="*/ 84 h 169"/>
                    <a:gd name="T38" fmla="*/ 74 w 148"/>
                    <a:gd name="T39" fmla="*/ 82 h 169"/>
                    <a:gd name="T40" fmla="*/ 72 w 148"/>
                    <a:gd name="T41" fmla="*/ 76 h 169"/>
                    <a:gd name="T42" fmla="*/ 65 w 148"/>
                    <a:gd name="T43" fmla="*/ 64 h 169"/>
                    <a:gd name="T44" fmla="*/ 56 w 148"/>
                    <a:gd name="T45" fmla="*/ 50 h 169"/>
                    <a:gd name="T46" fmla="*/ 48 w 148"/>
                    <a:gd name="T47" fmla="*/ 39 h 169"/>
                    <a:gd name="T48" fmla="*/ 47 w 148"/>
                    <a:gd name="T49" fmla="*/ 35 h 169"/>
                    <a:gd name="T50" fmla="*/ 51 w 148"/>
                    <a:gd name="T51" fmla="*/ 33 h 169"/>
                    <a:gd name="T52" fmla="*/ 55 w 148"/>
                    <a:gd name="T53" fmla="*/ 32 h 169"/>
                    <a:gd name="T54" fmla="*/ 60 w 148"/>
                    <a:gd name="T55" fmla="*/ 32 h 169"/>
                    <a:gd name="T56" fmla="*/ 66 w 148"/>
                    <a:gd name="T57" fmla="*/ 35 h 169"/>
                    <a:gd name="T58" fmla="*/ 67 w 148"/>
                    <a:gd name="T59" fmla="*/ 35 h 169"/>
                    <a:gd name="T60" fmla="*/ 64 w 148"/>
                    <a:gd name="T61" fmla="*/ 31 h 169"/>
                    <a:gd name="T62" fmla="*/ 58 w 148"/>
                    <a:gd name="T63" fmla="*/ 29 h 169"/>
                    <a:gd name="T64" fmla="*/ 51 w 148"/>
                    <a:gd name="T65" fmla="*/ 28 h 169"/>
                    <a:gd name="T66" fmla="*/ 44 w 148"/>
                    <a:gd name="T67" fmla="*/ 29 h 169"/>
                    <a:gd name="T68" fmla="*/ 37 w 148"/>
                    <a:gd name="T69" fmla="*/ 28 h 169"/>
                    <a:gd name="T70" fmla="*/ 29 w 148"/>
                    <a:gd name="T71" fmla="*/ 20 h 169"/>
                    <a:gd name="T72" fmla="*/ 29 w 148"/>
                    <a:gd name="T73" fmla="*/ 16 h 169"/>
                    <a:gd name="T74" fmla="*/ 38 w 148"/>
                    <a:gd name="T75" fmla="*/ 15 h 169"/>
                    <a:gd name="T76" fmla="*/ 44 w 148"/>
                    <a:gd name="T77" fmla="*/ 16 h 169"/>
                    <a:gd name="T78" fmla="*/ 43 w 148"/>
                    <a:gd name="T79" fmla="*/ 14 h 169"/>
                    <a:gd name="T80" fmla="*/ 39 w 148"/>
                    <a:gd name="T81" fmla="*/ 14 h 169"/>
                    <a:gd name="T82" fmla="*/ 34 w 148"/>
                    <a:gd name="T83" fmla="*/ 13 h 169"/>
                    <a:gd name="T84" fmla="*/ 28 w 148"/>
                    <a:gd name="T85" fmla="*/ 12 h 169"/>
                    <a:gd name="T86" fmla="*/ 23 w 148"/>
                    <a:gd name="T87" fmla="*/ 12 h 169"/>
                    <a:gd name="T88" fmla="*/ 19 w 148"/>
                    <a:gd name="T89" fmla="*/ 11 h 169"/>
                    <a:gd name="T90" fmla="*/ 13 w 148"/>
                    <a:gd name="T91" fmla="*/ 7 h 169"/>
                    <a:gd name="T92" fmla="*/ 7 w 148"/>
                    <a:gd name="T93" fmla="*/ 3 h 169"/>
                    <a:gd name="T94" fmla="*/ 3 w 148"/>
                    <a:gd name="T95" fmla="*/ 0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 h="169">
                      <a:moveTo>
                        <a:pt x="0" y="0"/>
                      </a:moveTo>
                      <a:lnTo>
                        <a:pt x="6" y="5"/>
                      </a:lnTo>
                      <a:lnTo>
                        <a:pt x="13" y="13"/>
                      </a:lnTo>
                      <a:lnTo>
                        <a:pt x="20" y="22"/>
                      </a:lnTo>
                      <a:lnTo>
                        <a:pt x="25" y="27"/>
                      </a:lnTo>
                      <a:lnTo>
                        <a:pt x="21" y="40"/>
                      </a:lnTo>
                      <a:lnTo>
                        <a:pt x="21" y="58"/>
                      </a:lnTo>
                      <a:lnTo>
                        <a:pt x="22" y="76"/>
                      </a:lnTo>
                      <a:lnTo>
                        <a:pt x="28" y="89"/>
                      </a:lnTo>
                      <a:lnTo>
                        <a:pt x="27" y="74"/>
                      </a:lnTo>
                      <a:lnTo>
                        <a:pt x="28" y="59"/>
                      </a:lnTo>
                      <a:lnTo>
                        <a:pt x="30" y="45"/>
                      </a:lnTo>
                      <a:lnTo>
                        <a:pt x="35" y="37"/>
                      </a:lnTo>
                      <a:lnTo>
                        <a:pt x="37" y="35"/>
                      </a:lnTo>
                      <a:lnTo>
                        <a:pt x="40" y="36"/>
                      </a:lnTo>
                      <a:lnTo>
                        <a:pt x="41" y="38"/>
                      </a:lnTo>
                      <a:lnTo>
                        <a:pt x="43" y="42"/>
                      </a:lnTo>
                      <a:lnTo>
                        <a:pt x="49" y="48"/>
                      </a:lnTo>
                      <a:lnTo>
                        <a:pt x="56" y="56"/>
                      </a:lnTo>
                      <a:lnTo>
                        <a:pt x="63" y="64"/>
                      </a:lnTo>
                      <a:lnTo>
                        <a:pt x="67" y="70"/>
                      </a:lnTo>
                      <a:lnTo>
                        <a:pt x="65" y="83"/>
                      </a:lnTo>
                      <a:lnTo>
                        <a:pt x="63" y="100"/>
                      </a:lnTo>
                      <a:lnTo>
                        <a:pt x="65" y="114"/>
                      </a:lnTo>
                      <a:lnTo>
                        <a:pt x="74" y="127"/>
                      </a:lnTo>
                      <a:lnTo>
                        <a:pt x="72" y="112"/>
                      </a:lnTo>
                      <a:lnTo>
                        <a:pt x="72" y="97"/>
                      </a:lnTo>
                      <a:lnTo>
                        <a:pt x="74" y="85"/>
                      </a:lnTo>
                      <a:lnTo>
                        <a:pt x="80" y="76"/>
                      </a:lnTo>
                      <a:lnTo>
                        <a:pt x="86" y="82"/>
                      </a:lnTo>
                      <a:lnTo>
                        <a:pt x="94" y="90"/>
                      </a:lnTo>
                      <a:lnTo>
                        <a:pt x="102" y="103"/>
                      </a:lnTo>
                      <a:lnTo>
                        <a:pt x="112" y="116"/>
                      </a:lnTo>
                      <a:lnTo>
                        <a:pt x="121" y="129"/>
                      </a:lnTo>
                      <a:lnTo>
                        <a:pt x="131" y="142"/>
                      </a:lnTo>
                      <a:lnTo>
                        <a:pt x="138" y="154"/>
                      </a:lnTo>
                      <a:lnTo>
                        <a:pt x="142" y="162"/>
                      </a:lnTo>
                      <a:lnTo>
                        <a:pt x="146" y="168"/>
                      </a:lnTo>
                      <a:lnTo>
                        <a:pt x="148" y="169"/>
                      </a:lnTo>
                      <a:lnTo>
                        <a:pt x="148" y="165"/>
                      </a:lnTo>
                      <a:lnTo>
                        <a:pt x="147" y="159"/>
                      </a:lnTo>
                      <a:lnTo>
                        <a:pt x="143" y="153"/>
                      </a:lnTo>
                      <a:lnTo>
                        <a:pt x="138" y="142"/>
                      </a:lnTo>
                      <a:lnTo>
                        <a:pt x="129" y="128"/>
                      </a:lnTo>
                      <a:lnTo>
                        <a:pt x="121" y="114"/>
                      </a:lnTo>
                      <a:lnTo>
                        <a:pt x="111" y="101"/>
                      </a:lnTo>
                      <a:lnTo>
                        <a:pt x="103" y="88"/>
                      </a:lnTo>
                      <a:lnTo>
                        <a:pt x="95" y="79"/>
                      </a:lnTo>
                      <a:lnTo>
                        <a:pt x="89" y="73"/>
                      </a:lnTo>
                      <a:lnTo>
                        <a:pt x="93" y="71"/>
                      </a:lnTo>
                      <a:lnTo>
                        <a:pt x="97" y="67"/>
                      </a:lnTo>
                      <a:lnTo>
                        <a:pt x="102" y="66"/>
                      </a:lnTo>
                      <a:lnTo>
                        <a:pt x="106" y="65"/>
                      </a:lnTo>
                      <a:lnTo>
                        <a:pt x="110" y="64"/>
                      </a:lnTo>
                      <a:lnTo>
                        <a:pt x="114" y="64"/>
                      </a:lnTo>
                      <a:lnTo>
                        <a:pt x="119" y="65"/>
                      </a:lnTo>
                      <a:lnTo>
                        <a:pt x="124" y="67"/>
                      </a:lnTo>
                      <a:lnTo>
                        <a:pt x="131" y="71"/>
                      </a:lnTo>
                      <a:lnTo>
                        <a:pt x="134" y="72"/>
                      </a:lnTo>
                      <a:lnTo>
                        <a:pt x="134" y="71"/>
                      </a:lnTo>
                      <a:lnTo>
                        <a:pt x="132" y="66"/>
                      </a:lnTo>
                      <a:lnTo>
                        <a:pt x="128" y="63"/>
                      </a:lnTo>
                      <a:lnTo>
                        <a:pt x="123" y="60"/>
                      </a:lnTo>
                      <a:lnTo>
                        <a:pt x="116" y="58"/>
                      </a:lnTo>
                      <a:lnTo>
                        <a:pt x="109" y="57"/>
                      </a:lnTo>
                      <a:lnTo>
                        <a:pt x="101" y="57"/>
                      </a:lnTo>
                      <a:lnTo>
                        <a:pt x="93" y="58"/>
                      </a:lnTo>
                      <a:lnTo>
                        <a:pt x="87" y="59"/>
                      </a:lnTo>
                      <a:lnTo>
                        <a:pt x="81" y="63"/>
                      </a:lnTo>
                      <a:lnTo>
                        <a:pt x="73" y="56"/>
                      </a:lnTo>
                      <a:lnTo>
                        <a:pt x="65" y="48"/>
                      </a:lnTo>
                      <a:lnTo>
                        <a:pt x="57" y="41"/>
                      </a:lnTo>
                      <a:lnTo>
                        <a:pt x="52" y="36"/>
                      </a:lnTo>
                      <a:lnTo>
                        <a:pt x="58" y="33"/>
                      </a:lnTo>
                      <a:lnTo>
                        <a:pt x="66" y="31"/>
                      </a:lnTo>
                      <a:lnTo>
                        <a:pt x="75" y="30"/>
                      </a:lnTo>
                      <a:lnTo>
                        <a:pt x="83" y="31"/>
                      </a:lnTo>
                      <a:lnTo>
                        <a:pt x="87" y="33"/>
                      </a:lnTo>
                      <a:lnTo>
                        <a:pt x="88" y="31"/>
                      </a:lnTo>
                      <a:lnTo>
                        <a:pt x="86" y="29"/>
                      </a:lnTo>
                      <a:lnTo>
                        <a:pt x="81" y="28"/>
                      </a:lnTo>
                      <a:lnTo>
                        <a:pt x="78" y="28"/>
                      </a:lnTo>
                      <a:lnTo>
                        <a:pt x="73" y="27"/>
                      </a:lnTo>
                      <a:lnTo>
                        <a:pt x="67" y="26"/>
                      </a:lnTo>
                      <a:lnTo>
                        <a:pt x="61" y="26"/>
                      </a:lnTo>
                      <a:lnTo>
                        <a:pt x="56" y="25"/>
                      </a:lnTo>
                      <a:lnTo>
                        <a:pt x="51" y="25"/>
                      </a:lnTo>
                      <a:lnTo>
                        <a:pt x="45" y="25"/>
                      </a:lnTo>
                      <a:lnTo>
                        <a:pt x="42" y="25"/>
                      </a:lnTo>
                      <a:lnTo>
                        <a:pt x="37" y="23"/>
                      </a:lnTo>
                      <a:lnTo>
                        <a:pt x="32" y="20"/>
                      </a:lnTo>
                      <a:lnTo>
                        <a:pt x="26" y="15"/>
                      </a:lnTo>
                      <a:lnTo>
                        <a:pt x="20" y="11"/>
                      </a:lnTo>
                      <a:lnTo>
                        <a:pt x="14" y="6"/>
                      </a:lnTo>
                      <a:lnTo>
                        <a:pt x="10" y="3"/>
                      </a:lnTo>
                      <a:lnTo>
                        <a:pt x="5"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16" name="Freeform 281">
                  <a:extLst>
                    <a:ext uri="{FF2B5EF4-FFF2-40B4-BE49-F238E27FC236}">
                      <a16:creationId xmlns:a16="http://schemas.microsoft.com/office/drawing/2014/main" id="{F8703F2B-F5CC-422C-83C1-AB8A88F58698}"/>
                    </a:ext>
                  </a:extLst>
                </p:cNvPr>
                <p:cNvSpPr>
                  <a:spLocks/>
                </p:cNvSpPr>
                <p:nvPr/>
              </p:nvSpPr>
              <p:spPr bwMode="auto">
                <a:xfrm>
                  <a:off x="79" y="167"/>
                  <a:ext cx="55" cy="98"/>
                </a:xfrm>
                <a:custGeom>
                  <a:avLst/>
                  <a:gdLst>
                    <a:gd name="T0" fmla="*/ 36 w 110"/>
                    <a:gd name="T1" fmla="*/ 13 h 195"/>
                    <a:gd name="T2" fmla="*/ 31 w 110"/>
                    <a:gd name="T3" fmla="*/ 18 h 195"/>
                    <a:gd name="T4" fmla="*/ 18 w 110"/>
                    <a:gd name="T5" fmla="*/ 25 h 195"/>
                    <a:gd name="T6" fmla="*/ 7 w 110"/>
                    <a:gd name="T7" fmla="*/ 32 h 195"/>
                    <a:gd name="T8" fmla="*/ 6 w 110"/>
                    <a:gd name="T9" fmla="*/ 37 h 195"/>
                    <a:gd name="T10" fmla="*/ 11 w 110"/>
                    <a:gd name="T11" fmla="*/ 33 h 195"/>
                    <a:gd name="T12" fmla="*/ 19 w 110"/>
                    <a:gd name="T13" fmla="*/ 28 h 195"/>
                    <a:gd name="T14" fmla="*/ 28 w 110"/>
                    <a:gd name="T15" fmla="*/ 25 h 195"/>
                    <a:gd name="T16" fmla="*/ 30 w 110"/>
                    <a:gd name="T17" fmla="*/ 34 h 195"/>
                    <a:gd name="T18" fmla="*/ 23 w 110"/>
                    <a:gd name="T19" fmla="*/ 41 h 195"/>
                    <a:gd name="T20" fmla="*/ 11 w 110"/>
                    <a:gd name="T21" fmla="*/ 47 h 195"/>
                    <a:gd name="T22" fmla="*/ 4 w 110"/>
                    <a:gd name="T23" fmla="*/ 54 h 195"/>
                    <a:gd name="T24" fmla="*/ 4 w 110"/>
                    <a:gd name="T25" fmla="*/ 59 h 195"/>
                    <a:gd name="T26" fmla="*/ 7 w 110"/>
                    <a:gd name="T27" fmla="*/ 55 h 195"/>
                    <a:gd name="T28" fmla="*/ 15 w 110"/>
                    <a:gd name="T29" fmla="*/ 49 h 195"/>
                    <a:gd name="T30" fmla="*/ 24 w 110"/>
                    <a:gd name="T31" fmla="*/ 46 h 195"/>
                    <a:gd name="T32" fmla="*/ 26 w 110"/>
                    <a:gd name="T33" fmla="*/ 56 h 195"/>
                    <a:gd name="T34" fmla="*/ 20 w 110"/>
                    <a:gd name="T35" fmla="*/ 64 h 195"/>
                    <a:gd name="T36" fmla="*/ 11 w 110"/>
                    <a:gd name="T37" fmla="*/ 68 h 195"/>
                    <a:gd name="T38" fmla="*/ 5 w 110"/>
                    <a:gd name="T39" fmla="*/ 76 h 195"/>
                    <a:gd name="T40" fmla="*/ 13 w 110"/>
                    <a:gd name="T41" fmla="*/ 71 h 195"/>
                    <a:gd name="T42" fmla="*/ 21 w 110"/>
                    <a:gd name="T43" fmla="*/ 70 h 195"/>
                    <a:gd name="T44" fmla="*/ 16 w 110"/>
                    <a:gd name="T45" fmla="*/ 82 h 195"/>
                    <a:gd name="T46" fmla="*/ 6 w 110"/>
                    <a:gd name="T47" fmla="*/ 93 h 195"/>
                    <a:gd name="T48" fmla="*/ 0 w 110"/>
                    <a:gd name="T49" fmla="*/ 97 h 195"/>
                    <a:gd name="T50" fmla="*/ 5 w 110"/>
                    <a:gd name="T51" fmla="*/ 96 h 195"/>
                    <a:gd name="T52" fmla="*/ 15 w 110"/>
                    <a:gd name="T53" fmla="*/ 87 h 195"/>
                    <a:gd name="T54" fmla="*/ 24 w 110"/>
                    <a:gd name="T55" fmla="*/ 72 h 195"/>
                    <a:gd name="T56" fmla="*/ 34 w 110"/>
                    <a:gd name="T57" fmla="*/ 71 h 195"/>
                    <a:gd name="T58" fmla="*/ 35 w 110"/>
                    <a:gd name="T59" fmla="*/ 82 h 195"/>
                    <a:gd name="T60" fmla="*/ 37 w 110"/>
                    <a:gd name="T61" fmla="*/ 83 h 195"/>
                    <a:gd name="T62" fmla="*/ 39 w 110"/>
                    <a:gd name="T63" fmla="*/ 78 h 195"/>
                    <a:gd name="T64" fmla="*/ 35 w 110"/>
                    <a:gd name="T65" fmla="*/ 67 h 195"/>
                    <a:gd name="T66" fmla="*/ 32 w 110"/>
                    <a:gd name="T67" fmla="*/ 58 h 195"/>
                    <a:gd name="T68" fmla="*/ 34 w 110"/>
                    <a:gd name="T69" fmla="*/ 44 h 195"/>
                    <a:gd name="T70" fmla="*/ 36 w 110"/>
                    <a:gd name="T71" fmla="*/ 43 h 195"/>
                    <a:gd name="T72" fmla="*/ 46 w 110"/>
                    <a:gd name="T73" fmla="*/ 49 h 195"/>
                    <a:gd name="T74" fmla="*/ 50 w 110"/>
                    <a:gd name="T75" fmla="*/ 63 h 195"/>
                    <a:gd name="T76" fmla="*/ 52 w 110"/>
                    <a:gd name="T77" fmla="*/ 60 h 195"/>
                    <a:gd name="T78" fmla="*/ 50 w 110"/>
                    <a:gd name="T79" fmla="*/ 51 h 195"/>
                    <a:gd name="T80" fmla="*/ 43 w 110"/>
                    <a:gd name="T81" fmla="*/ 41 h 195"/>
                    <a:gd name="T82" fmla="*/ 36 w 110"/>
                    <a:gd name="T83" fmla="*/ 34 h 195"/>
                    <a:gd name="T84" fmla="*/ 38 w 110"/>
                    <a:gd name="T85" fmla="*/ 24 h 195"/>
                    <a:gd name="T86" fmla="*/ 51 w 110"/>
                    <a:gd name="T87" fmla="*/ 30 h 195"/>
                    <a:gd name="T88" fmla="*/ 55 w 110"/>
                    <a:gd name="T89" fmla="*/ 38 h 195"/>
                    <a:gd name="T90" fmla="*/ 54 w 110"/>
                    <a:gd name="T91" fmla="*/ 30 h 195"/>
                    <a:gd name="T92" fmla="*/ 41 w 110"/>
                    <a:gd name="T93" fmla="*/ 18 h 195"/>
                    <a:gd name="T94" fmla="*/ 41 w 110"/>
                    <a:gd name="T95" fmla="*/ 6 h 195"/>
                    <a:gd name="T96" fmla="*/ 39 w 110"/>
                    <a:gd name="T97" fmla="*/ 0 h 1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95">
                      <a:moveTo>
                        <a:pt x="73" y="10"/>
                      </a:moveTo>
                      <a:lnTo>
                        <a:pt x="73" y="18"/>
                      </a:lnTo>
                      <a:lnTo>
                        <a:pt x="72" y="25"/>
                      </a:lnTo>
                      <a:lnTo>
                        <a:pt x="70" y="29"/>
                      </a:lnTo>
                      <a:lnTo>
                        <a:pt x="67" y="33"/>
                      </a:lnTo>
                      <a:lnTo>
                        <a:pt x="61" y="36"/>
                      </a:lnTo>
                      <a:lnTo>
                        <a:pt x="53" y="40"/>
                      </a:lnTo>
                      <a:lnTo>
                        <a:pt x="45" y="44"/>
                      </a:lnTo>
                      <a:lnTo>
                        <a:pt x="35" y="49"/>
                      </a:lnTo>
                      <a:lnTo>
                        <a:pt x="26" y="53"/>
                      </a:lnTo>
                      <a:lnTo>
                        <a:pt x="19" y="58"/>
                      </a:lnTo>
                      <a:lnTo>
                        <a:pt x="14" y="64"/>
                      </a:lnTo>
                      <a:lnTo>
                        <a:pt x="11" y="68"/>
                      </a:lnTo>
                      <a:lnTo>
                        <a:pt x="11" y="72"/>
                      </a:lnTo>
                      <a:lnTo>
                        <a:pt x="12" y="73"/>
                      </a:lnTo>
                      <a:lnTo>
                        <a:pt x="14" y="72"/>
                      </a:lnTo>
                      <a:lnTo>
                        <a:pt x="17" y="70"/>
                      </a:lnTo>
                      <a:lnTo>
                        <a:pt x="21" y="66"/>
                      </a:lnTo>
                      <a:lnTo>
                        <a:pt x="25" y="61"/>
                      </a:lnTo>
                      <a:lnTo>
                        <a:pt x="31" y="58"/>
                      </a:lnTo>
                      <a:lnTo>
                        <a:pt x="37" y="56"/>
                      </a:lnTo>
                      <a:lnTo>
                        <a:pt x="42" y="52"/>
                      </a:lnTo>
                      <a:lnTo>
                        <a:pt x="49" y="51"/>
                      </a:lnTo>
                      <a:lnTo>
                        <a:pt x="56" y="49"/>
                      </a:lnTo>
                      <a:lnTo>
                        <a:pt x="62" y="49"/>
                      </a:lnTo>
                      <a:lnTo>
                        <a:pt x="61" y="59"/>
                      </a:lnTo>
                      <a:lnTo>
                        <a:pt x="59" y="68"/>
                      </a:lnTo>
                      <a:lnTo>
                        <a:pt x="55" y="75"/>
                      </a:lnTo>
                      <a:lnTo>
                        <a:pt x="53" y="81"/>
                      </a:lnTo>
                      <a:lnTo>
                        <a:pt x="45" y="82"/>
                      </a:lnTo>
                      <a:lnTo>
                        <a:pt x="35" y="86"/>
                      </a:lnTo>
                      <a:lnTo>
                        <a:pt x="29" y="88"/>
                      </a:lnTo>
                      <a:lnTo>
                        <a:pt x="22" y="93"/>
                      </a:lnTo>
                      <a:lnTo>
                        <a:pt x="15" y="97"/>
                      </a:lnTo>
                      <a:lnTo>
                        <a:pt x="10" y="102"/>
                      </a:lnTo>
                      <a:lnTo>
                        <a:pt x="8" y="108"/>
                      </a:lnTo>
                      <a:lnTo>
                        <a:pt x="7" y="113"/>
                      </a:lnTo>
                      <a:lnTo>
                        <a:pt x="7" y="117"/>
                      </a:lnTo>
                      <a:lnTo>
                        <a:pt x="8" y="118"/>
                      </a:lnTo>
                      <a:lnTo>
                        <a:pt x="10" y="116"/>
                      </a:lnTo>
                      <a:lnTo>
                        <a:pt x="11" y="112"/>
                      </a:lnTo>
                      <a:lnTo>
                        <a:pt x="14" y="109"/>
                      </a:lnTo>
                      <a:lnTo>
                        <a:pt x="17" y="105"/>
                      </a:lnTo>
                      <a:lnTo>
                        <a:pt x="23" y="102"/>
                      </a:lnTo>
                      <a:lnTo>
                        <a:pt x="29" y="98"/>
                      </a:lnTo>
                      <a:lnTo>
                        <a:pt x="35" y="95"/>
                      </a:lnTo>
                      <a:lnTo>
                        <a:pt x="42" y="93"/>
                      </a:lnTo>
                      <a:lnTo>
                        <a:pt x="48" y="91"/>
                      </a:lnTo>
                      <a:lnTo>
                        <a:pt x="54" y="90"/>
                      </a:lnTo>
                      <a:lnTo>
                        <a:pt x="54" y="102"/>
                      </a:lnTo>
                      <a:lnTo>
                        <a:pt x="52" y="111"/>
                      </a:lnTo>
                      <a:lnTo>
                        <a:pt x="49" y="119"/>
                      </a:lnTo>
                      <a:lnTo>
                        <a:pt x="46" y="125"/>
                      </a:lnTo>
                      <a:lnTo>
                        <a:pt x="39" y="127"/>
                      </a:lnTo>
                      <a:lnTo>
                        <a:pt x="32" y="129"/>
                      </a:lnTo>
                      <a:lnTo>
                        <a:pt x="26" y="133"/>
                      </a:lnTo>
                      <a:lnTo>
                        <a:pt x="21" y="136"/>
                      </a:lnTo>
                      <a:lnTo>
                        <a:pt x="16" y="141"/>
                      </a:lnTo>
                      <a:lnTo>
                        <a:pt x="12" y="146"/>
                      </a:lnTo>
                      <a:lnTo>
                        <a:pt x="10" y="151"/>
                      </a:lnTo>
                      <a:lnTo>
                        <a:pt x="9" y="157"/>
                      </a:lnTo>
                      <a:lnTo>
                        <a:pt x="17" y="149"/>
                      </a:lnTo>
                      <a:lnTo>
                        <a:pt x="26" y="141"/>
                      </a:lnTo>
                      <a:lnTo>
                        <a:pt x="35" y="135"/>
                      </a:lnTo>
                      <a:lnTo>
                        <a:pt x="42" y="133"/>
                      </a:lnTo>
                      <a:lnTo>
                        <a:pt x="41" y="139"/>
                      </a:lnTo>
                      <a:lnTo>
                        <a:pt x="39" y="146"/>
                      </a:lnTo>
                      <a:lnTo>
                        <a:pt x="35" y="154"/>
                      </a:lnTo>
                      <a:lnTo>
                        <a:pt x="31" y="163"/>
                      </a:lnTo>
                      <a:lnTo>
                        <a:pt x="24" y="171"/>
                      </a:lnTo>
                      <a:lnTo>
                        <a:pt x="18" y="179"/>
                      </a:lnTo>
                      <a:lnTo>
                        <a:pt x="11" y="185"/>
                      </a:lnTo>
                      <a:lnTo>
                        <a:pt x="4" y="189"/>
                      </a:lnTo>
                      <a:lnTo>
                        <a:pt x="1" y="192"/>
                      </a:lnTo>
                      <a:lnTo>
                        <a:pt x="0" y="194"/>
                      </a:lnTo>
                      <a:lnTo>
                        <a:pt x="1" y="195"/>
                      </a:lnTo>
                      <a:lnTo>
                        <a:pt x="6" y="194"/>
                      </a:lnTo>
                      <a:lnTo>
                        <a:pt x="10" y="192"/>
                      </a:lnTo>
                      <a:lnTo>
                        <a:pt x="16" y="188"/>
                      </a:lnTo>
                      <a:lnTo>
                        <a:pt x="23" y="183"/>
                      </a:lnTo>
                      <a:lnTo>
                        <a:pt x="30" y="174"/>
                      </a:lnTo>
                      <a:lnTo>
                        <a:pt x="37" y="166"/>
                      </a:lnTo>
                      <a:lnTo>
                        <a:pt x="44" y="156"/>
                      </a:lnTo>
                      <a:lnTo>
                        <a:pt x="48" y="144"/>
                      </a:lnTo>
                      <a:lnTo>
                        <a:pt x="52" y="133"/>
                      </a:lnTo>
                      <a:lnTo>
                        <a:pt x="60" y="135"/>
                      </a:lnTo>
                      <a:lnTo>
                        <a:pt x="67" y="141"/>
                      </a:lnTo>
                      <a:lnTo>
                        <a:pt x="71" y="149"/>
                      </a:lnTo>
                      <a:lnTo>
                        <a:pt x="71" y="156"/>
                      </a:lnTo>
                      <a:lnTo>
                        <a:pt x="69" y="163"/>
                      </a:lnTo>
                      <a:lnTo>
                        <a:pt x="69" y="168"/>
                      </a:lnTo>
                      <a:lnTo>
                        <a:pt x="70" y="169"/>
                      </a:lnTo>
                      <a:lnTo>
                        <a:pt x="73" y="165"/>
                      </a:lnTo>
                      <a:lnTo>
                        <a:pt x="76" y="162"/>
                      </a:lnTo>
                      <a:lnTo>
                        <a:pt x="78" y="158"/>
                      </a:lnTo>
                      <a:lnTo>
                        <a:pt x="78" y="155"/>
                      </a:lnTo>
                      <a:lnTo>
                        <a:pt x="77" y="150"/>
                      </a:lnTo>
                      <a:lnTo>
                        <a:pt x="73" y="142"/>
                      </a:lnTo>
                      <a:lnTo>
                        <a:pt x="69" y="134"/>
                      </a:lnTo>
                      <a:lnTo>
                        <a:pt x="64" y="128"/>
                      </a:lnTo>
                      <a:lnTo>
                        <a:pt x="61" y="125"/>
                      </a:lnTo>
                      <a:lnTo>
                        <a:pt x="63" y="116"/>
                      </a:lnTo>
                      <a:lnTo>
                        <a:pt x="64" y="105"/>
                      </a:lnTo>
                      <a:lnTo>
                        <a:pt x="67" y="95"/>
                      </a:lnTo>
                      <a:lnTo>
                        <a:pt x="67" y="88"/>
                      </a:lnTo>
                      <a:lnTo>
                        <a:pt x="68" y="85"/>
                      </a:lnTo>
                      <a:lnTo>
                        <a:pt x="69" y="85"/>
                      </a:lnTo>
                      <a:lnTo>
                        <a:pt x="72" y="86"/>
                      </a:lnTo>
                      <a:lnTo>
                        <a:pt x="78" y="88"/>
                      </a:lnTo>
                      <a:lnTo>
                        <a:pt x="85" y="93"/>
                      </a:lnTo>
                      <a:lnTo>
                        <a:pt x="91" y="98"/>
                      </a:lnTo>
                      <a:lnTo>
                        <a:pt x="97" y="108"/>
                      </a:lnTo>
                      <a:lnTo>
                        <a:pt x="99" y="120"/>
                      </a:lnTo>
                      <a:lnTo>
                        <a:pt x="100" y="125"/>
                      </a:lnTo>
                      <a:lnTo>
                        <a:pt x="101" y="126"/>
                      </a:lnTo>
                      <a:lnTo>
                        <a:pt x="103" y="125"/>
                      </a:lnTo>
                      <a:lnTo>
                        <a:pt x="103" y="119"/>
                      </a:lnTo>
                      <a:lnTo>
                        <a:pt x="103" y="114"/>
                      </a:lnTo>
                      <a:lnTo>
                        <a:pt x="102" y="109"/>
                      </a:lnTo>
                      <a:lnTo>
                        <a:pt x="100" y="101"/>
                      </a:lnTo>
                      <a:lnTo>
                        <a:pt x="97" y="94"/>
                      </a:lnTo>
                      <a:lnTo>
                        <a:pt x="92" y="87"/>
                      </a:lnTo>
                      <a:lnTo>
                        <a:pt x="85" y="81"/>
                      </a:lnTo>
                      <a:lnTo>
                        <a:pt x="78" y="75"/>
                      </a:lnTo>
                      <a:lnTo>
                        <a:pt x="69" y="73"/>
                      </a:lnTo>
                      <a:lnTo>
                        <a:pt x="71" y="67"/>
                      </a:lnTo>
                      <a:lnTo>
                        <a:pt x="73" y="59"/>
                      </a:lnTo>
                      <a:lnTo>
                        <a:pt x="76" y="52"/>
                      </a:lnTo>
                      <a:lnTo>
                        <a:pt x="76" y="48"/>
                      </a:lnTo>
                      <a:lnTo>
                        <a:pt x="85" y="50"/>
                      </a:lnTo>
                      <a:lnTo>
                        <a:pt x="95" y="53"/>
                      </a:lnTo>
                      <a:lnTo>
                        <a:pt x="102" y="60"/>
                      </a:lnTo>
                      <a:lnTo>
                        <a:pt x="107" y="71"/>
                      </a:lnTo>
                      <a:lnTo>
                        <a:pt x="108" y="75"/>
                      </a:lnTo>
                      <a:lnTo>
                        <a:pt x="109" y="76"/>
                      </a:lnTo>
                      <a:lnTo>
                        <a:pt x="110" y="74"/>
                      </a:lnTo>
                      <a:lnTo>
                        <a:pt x="110" y="68"/>
                      </a:lnTo>
                      <a:lnTo>
                        <a:pt x="107" y="59"/>
                      </a:lnTo>
                      <a:lnTo>
                        <a:pt x="100" y="49"/>
                      </a:lnTo>
                      <a:lnTo>
                        <a:pt x="91" y="40"/>
                      </a:lnTo>
                      <a:lnTo>
                        <a:pt x="82" y="36"/>
                      </a:lnTo>
                      <a:lnTo>
                        <a:pt x="82" y="27"/>
                      </a:lnTo>
                      <a:lnTo>
                        <a:pt x="82" y="19"/>
                      </a:lnTo>
                      <a:lnTo>
                        <a:pt x="82" y="12"/>
                      </a:lnTo>
                      <a:lnTo>
                        <a:pt x="82" y="5"/>
                      </a:lnTo>
                      <a:lnTo>
                        <a:pt x="79" y="0"/>
                      </a:lnTo>
                      <a:lnTo>
                        <a:pt x="77" y="0"/>
                      </a:lnTo>
                      <a:lnTo>
                        <a:pt x="75" y="5"/>
                      </a:lnTo>
                      <a:lnTo>
                        <a:pt x="73" y="1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17" name="Freeform 282">
                  <a:extLst>
                    <a:ext uri="{FF2B5EF4-FFF2-40B4-BE49-F238E27FC236}">
                      <a16:creationId xmlns:a16="http://schemas.microsoft.com/office/drawing/2014/main" id="{20C31CD0-8EF5-48C6-A772-8D8A1223F538}"/>
                    </a:ext>
                  </a:extLst>
                </p:cNvPr>
                <p:cNvSpPr>
                  <a:spLocks/>
                </p:cNvSpPr>
                <p:nvPr/>
              </p:nvSpPr>
              <p:spPr bwMode="auto">
                <a:xfrm>
                  <a:off x="18" y="145"/>
                  <a:ext cx="89" cy="50"/>
                </a:xfrm>
                <a:custGeom>
                  <a:avLst/>
                  <a:gdLst>
                    <a:gd name="T0" fmla="*/ 76 w 177"/>
                    <a:gd name="T1" fmla="*/ 2 h 101"/>
                    <a:gd name="T2" fmla="*/ 69 w 177"/>
                    <a:gd name="T3" fmla="*/ 5 h 101"/>
                    <a:gd name="T4" fmla="*/ 60 w 177"/>
                    <a:gd name="T5" fmla="*/ 9 h 101"/>
                    <a:gd name="T6" fmla="*/ 54 w 177"/>
                    <a:gd name="T7" fmla="*/ 12 h 101"/>
                    <a:gd name="T8" fmla="*/ 51 w 177"/>
                    <a:gd name="T9" fmla="*/ 12 h 101"/>
                    <a:gd name="T10" fmla="*/ 46 w 177"/>
                    <a:gd name="T11" fmla="*/ 10 h 101"/>
                    <a:gd name="T12" fmla="*/ 39 w 177"/>
                    <a:gd name="T13" fmla="*/ 9 h 101"/>
                    <a:gd name="T14" fmla="*/ 33 w 177"/>
                    <a:gd name="T15" fmla="*/ 9 h 101"/>
                    <a:gd name="T16" fmla="*/ 29 w 177"/>
                    <a:gd name="T17" fmla="*/ 10 h 101"/>
                    <a:gd name="T18" fmla="*/ 31 w 177"/>
                    <a:gd name="T19" fmla="*/ 11 h 101"/>
                    <a:gd name="T20" fmla="*/ 36 w 177"/>
                    <a:gd name="T21" fmla="*/ 11 h 101"/>
                    <a:gd name="T22" fmla="*/ 46 w 177"/>
                    <a:gd name="T23" fmla="*/ 16 h 101"/>
                    <a:gd name="T24" fmla="*/ 47 w 177"/>
                    <a:gd name="T25" fmla="*/ 20 h 101"/>
                    <a:gd name="T26" fmla="*/ 42 w 177"/>
                    <a:gd name="T27" fmla="*/ 24 h 101"/>
                    <a:gd name="T28" fmla="*/ 36 w 177"/>
                    <a:gd name="T29" fmla="*/ 25 h 101"/>
                    <a:gd name="T30" fmla="*/ 29 w 177"/>
                    <a:gd name="T31" fmla="*/ 24 h 101"/>
                    <a:gd name="T32" fmla="*/ 21 w 177"/>
                    <a:gd name="T33" fmla="*/ 22 h 101"/>
                    <a:gd name="T34" fmla="*/ 14 w 177"/>
                    <a:gd name="T35" fmla="*/ 23 h 101"/>
                    <a:gd name="T36" fmla="*/ 14 w 177"/>
                    <a:gd name="T37" fmla="*/ 24 h 101"/>
                    <a:gd name="T38" fmla="*/ 20 w 177"/>
                    <a:gd name="T39" fmla="*/ 25 h 101"/>
                    <a:gd name="T40" fmla="*/ 25 w 177"/>
                    <a:gd name="T41" fmla="*/ 26 h 101"/>
                    <a:gd name="T42" fmla="*/ 31 w 177"/>
                    <a:gd name="T43" fmla="*/ 28 h 101"/>
                    <a:gd name="T44" fmla="*/ 30 w 177"/>
                    <a:gd name="T45" fmla="*/ 32 h 101"/>
                    <a:gd name="T46" fmla="*/ 23 w 177"/>
                    <a:gd name="T47" fmla="*/ 36 h 101"/>
                    <a:gd name="T48" fmla="*/ 14 w 177"/>
                    <a:gd name="T49" fmla="*/ 39 h 101"/>
                    <a:gd name="T50" fmla="*/ 6 w 177"/>
                    <a:gd name="T51" fmla="*/ 40 h 101"/>
                    <a:gd name="T52" fmla="*/ 1 w 177"/>
                    <a:gd name="T53" fmla="*/ 40 h 101"/>
                    <a:gd name="T54" fmla="*/ 1 w 177"/>
                    <a:gd name="T55" fmla="*/ 41 h 101"/>
                    <a:gd name="T56" fmla="*/ 6 w 177"/>
                    <a:gd name="T57" fmla="*/ 42 h 101"/>
                    <a:gd name="T58" fmla="*/ 14 w 177"/>
                    <a:gd name="T59" fmla="*/ 41 h 101"/>
                    <a:gd name="T60" fmla="*/ 24 w 177"/>
                    <a:gd name="T61" fmla="*/ 40 h 101"/>
                    <a:gd name="T62" fmla="*/ 33 w 177"/>
                    <a:gd name="T63" fmla="*/ 36 h 101"/>
                    <a:gd name="T64" fmla="*/ 39 w 177"/>
                    <a:gd name="T65" fmla="*/ 36 h 101"/>
                    <a:gd name="T66" fmla="*/ 39 w 177"/>
                    <a:gd name="T67" fmla="*/ 44 h 101"/>
                    <a:gd name="T68" fmla="*/ 35 w 177"/>
                    <a:gd name="T69" fmla="*/ 50 h 101"/>
                    <a:gd name="T70" fmla="*/ 37 w 177"/>
                    <a:gd name="T71" fmla="*/ 50 h 101"/>
                    <a:gd name="T72" fmla="*/ 41 w 177"/>
                    <a:gd name="T73" fmla="*/ 47 h 101"/>
                    <a:gd name="T74" fmla="*/ 43 w 177"/>
                    <a:gd name="T75" fmla="*/ 37 h 101"/>
                    <a:gd name="T76" fmla="*/ 47 w 177"/>
                    <a:gd name="T77" fmla="*/ 28 h 101"/>
                    <a:gd name="T78" fmla="*/ 55 w 177"/>
                    <a:gd name="T79" fmla="*/ 20 h 101"/>
                    <a:gd name="T80" fmla="*/ 62 w 177"/>
                    <a:gd name="T81" fmla="*/ 21 h 101"/>
                    <a:gd name="T82" fmla="*/ 63 w 177"/>
                    <a:gd name="T83" fmla="*/ 32 h 101"/>
                    <a:gd name="T84" fmla="*/ 61 w 177"/>
                    <a:gd name="T85" fmla="*/ 38 h 101"/>
                    <a:gd name="T86" fmla="*/ 63 w 177"/>
                    <a:gd name="T87" fmla="*/ 39 h 101"/>
                    <a:gd name="T88" fmla="*/ 66 w 177"/>
                    <a:gd name="T89" fmla="*/ 33 h 101"/>
                    <a:gd name="T90" fmla="*/ 66 w 177"/>
                    <a:gd name="T91" fmla="*/ 21 h 101"/>
                    <a:gd name="T92" fmla="*/ 66 w 177"/>
                    <a:gd name="T93" fmla="*/ 13 h 101"/>
                    <a:gd name="T94" fmla="*/ 72 w 177"/>
                    <a:gd name="T95" fmla="*/ 9 h 101"/>
                    <a:gd name="T96" fmla="*/ 80 w 177"/>
                    <a:gd name="T97" fmla="*/ 5 h 101"/>
                    <a:gd name="T98" fmla="*/ 86 w 177"/>
                    <a:gd name="T99" fmla="*/ 2 h 101"/>
                    <a:gd name="T100" fmla="*/ 87 w 177"/>
                    <a:gd name="T101" fmla="*/ 0 h 101"/>
                    <a:gd name="T102" fmla="*/ 81 w 177"/>
                    <a:gd name="T103" fmla="*/ 1 h 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7" h="101">
                      <a:moveTo>
                        <a:pt x="157" y="3"/>
                      </a:moveTo>
                      <a:lnTo>
                        <a:pt x="152" y="5"/>
                      </a:lnTo>
                      <a:lnTo>
                        <a:pt x="145" y="7"/>
                      </a:lnTo>
                      <a:lnTo>
                        <a:pt x="137" y="11"/>
                      </a:lnTo>
                      <a:lnTo>
                        <a:pt x="128" y="14"/>
                      </a:lnTo>
                      <a:lnTo>
                        <a:pt x="119" y="19"/>
                      </a:lnTo>
                      <a:lnTo>
                        <a:pt x="113" y="22"/>
                      </a:lnTo>
                      <a:lnTo>
                        <a:pt x="107" y="25"/>
                      </a:lnTo>
                      <a:lnTo>
                        <a:pt x="105" y="27"/>
                      </a:lnTo>
                      <a:lnTo>
                        <a:pt x="101" y="25"/>
                      </a:lnTo>
                      <a:lnTo>
                        <a:pt x="96" y="21"/>
                      </a:lnTo>
                      <a:lnTo>
                        <a:pt x="91" y="20"/>
                      </a:lnTo>
                      <a:lnTo>
                        <a:pt x="85" y="18"/>
                      </a:lnTo>
                      <a:lnTo>
                        <a:pt x="78" y="18"/>
                      </a:lnTo>
                      <a:lnTo>
                        <a:pt x="72" y="17"/>
                      </a:lnTo>
                      <a:lnTo>
                        <a:pt x="66" y="18"/>
                      </a:lnTo>
                      <a:lnTo>
                        <a:pt x="61" y="19"/>
                      </a:lnTo>
                      <a:lnTo>
                        <a:pt x="57" y="21"/>
                      </a:lnTo>
                      <a:lnTo>
                        <a:pt x="58" y="22"/>
                      </a:lnTo>
                      <a:lnTo>
                        <a:pt x="61" y="22"/>
                      </a:lnTo>
                      <a:lnTo>
                        <a:pt x="65" y="22"/>
                      </a:lnTo>
                      <a:lnTo>
                        <a:pt x="72" y="23"/>
                      </a:lnTo>
                      <a:lnTo>
                        <a:pt x="83" y="27"/>
                      </a:lnTo>
                      <a:lnTo>
                        <a:pt x="91" y="32"/>
                      </a:lnTo>
                      <a:lnTo>
                        <a:pt x="96" y="35"/>
                      </a:lnTo>
                      <a:lnTo>
                        <a:pt x="93" y="40"/>
                      </a:lnTo>
                      <a:lnTo>
                        <a:pt x="88" y="44"/>
                      </a:lnTo>
                      <a:lnTo>
                        <a:pt x="83" y="49"/>
                      </a:lnTo>
                      <a:lnTo>
                        <a:pt x="79" y="51"/>
                      </a:lnTo>
                      <a:lnTo>
                        <a:pt x="72" y="50"/>
                      </a:lnTo>
                      <a:lnTo>
                        <a:pt x="65" y="49"/>
                      </a:lnTo>
                      <a:lnTo>
                        <a:pt x="57" y="48"/>
                      </a:lnTo>
                      <a:lnTo>
                        <a:pt x="49" y="46"/>
                      </a:lnTo>
                      <a:lnTo>
                        <a:pt x="41" y="45"/>
                      </a:lnTo>
                      <a:lnTo>
                        <a:pt x="34" y="45"/>
                      </a:lnTo>
                      <a:lnTo>
                        <a:pt x="28" y="46"/>
                      </a:lnTo>
                      <a:lnTo>
                        <a:pt x="24" y="48"/>
                      </a:lnTo>
                      <a:lnTo>
                        <a:pt x="28" y="48"/>
                      </a:lnTo>
                      <a:lnTo>
                        <a:pt x="33" y="49"/>
                      </a:lnTo>
                      <a:lnTo>
                        <a:pt x="39" y="50"/>
                      </a:lnTo>
                      <a:lnTo>
                        <a:pt x="45" y="51"/>
                      </a:lnTo>
                      <a:lnTo>
                        <a:pt x="50" y="52"/>
                      </a:lnTo>
                      <a:lnTo>
                        <a:pt x="56" y="53"/>
                      </a:lnTo>
                      <a:lnTo>
                        <a:pt x="61" y="56"/>
                      </a:lnTo>
                      <a:lnTo>
                        <a:pt x="65" y="58"/>
                      </a:lnTo>
                      <a:lnTo>
                        <a:pt x="60" y="64"/>
                      </a:lnTo>
                      <a:lnTo>
                        <a:pt x="53" y="68"/>
                      </a:lnTo>
                      <a:lnTo>
                        <a:pt x="45" y="73"/>
                      </a:lnTo>
                      <a:lnTo>
                        <a:pt x="37" y="76"/>
                      </a:lnTo>
                      <a:lnTo>
                        <a:pt x="28" y="79"/>
                      </a:lnTo>
                      <a:lnTo>
                        <a:pt x="19" y="80"/>
                      </a:lnTo>
                      <a:lnTo>
                        <a:pt x="12" y="81"/>
                      </a:lnTo>
                      <a:lnTo>
                        <a:pt x="7" y="81"/>
                      </a:lnTo>
                      <a:lnTo>
                        <a:pt x="2" y="81"/>
                      </a:lnTo>
                      <a:lnTo>
                        <a:pt x="0" y="82"/>
                      </a:lnTo>
                      <a:lnTo>
                        <a:pt x="1" y="83"/>
                      </a:lnTo>
                      <a:lnTo>
                        <a:pt x="5" y="85"/>
                      </a:lnTo>
                      <a:lnTo>
                        <a:pt x="11" y="85"/>
                      </a:lnTo>
                      <a:lnTo>
                        <a:pt x="18" y="85"/>
                      </a:lnTo>
                      <a:lnTo>
                        <a:pt x="27" y="83"/>
                      </a:lnTo>
                      <a:lnTo>
                        <a:pt x="37" y="82"/>
                      </a:lnTo>
                      <a:lnTo>
                        <a:pt x="47" y="80"/>
                      </a:lnTo>
                      <a:lnTo>
                        <a:pt x="56" y="76"/>
                      </a:lnTo>
                      <a:lnTo>
                        <a:pt x="65" y="72"/>
                      </a:lnTo>
                      <a:lnTo>
                        <a:pt x="73" y="66"/>
                      </a:lnTo>
                      <a:lnTo>
                        <a:pt x="78" y="73"/>
                      </a:lnTo>
                      <a:lnTo>
                        <a:pt x="79" y="81"/>
                      </a:lnTo>
                      <a:lnTo>
                        <a:pt x="77" y="89"/>
                      </a:lnTo>
                      <a:lnTo>
                        <a:pt x="72" y="97"/>
                      </a:lnTo>
                      <a:lnTo>
                        <a:pt x="70" y="100"/>
                      </a:lnTo>
                      <a:lnTo>
                        <a:pt x="70" y="101"/>
                      </a:lnTo>
                      <a:lnTo>
                        <a:pt x="73" y="101"/>
                      </a:lnTo>
                      <a:lnTo>
                        <a:pt x="77" y="98"/>
                      </a:lnTo>
                      <a:lnTo>
                        <a:pt x="81" y="94"/>
                      </a:lnTo>
                      <a:lnTo>
                        <a:pt x="85" y="85"/>
                      </a:lnTo>
                      <a:lnTo>
                        <a:pt x="86" y="74"/>
                      </a:lnTo>
                      <a:lnTo>
                        <a:pt x="85" y="64"/>
                      </a:lnTo>
                      <a:lnTo>
                        <a:pt x="93" y="56"/>
                      </a:lnTo>
                      <a:lnTo>
                        <a:pt x="101" y="46"/>
                      </a:lnTo>
                      <a:lnTo>
                        <a:pt x="109" y="40"/>
                      </a:lnTo>
                      <a:lnTo>
                        <a:pt x="118" y="36"/>
                      </a:lnTo>
                      <a:lnTo>
                        <a:pt x="123" y="43"/>
                      </a:lnTo>
                      <a:lnTo>
                        <a:pt x="125" y="52"/>
                      </a:lnTo>
                      <a:lnTo>
                        <a:pt x="125" y="64"/>
                      </a:lnTo>
                      <a:lnTo>
                        <a:pt x="123" y="73"/>
                      </a:lnTo>
                      <a:lnTo>
                        <a:pt x="122" y="76"/>
                      </a:lnTo>
                      <a:lnTo>
                        <a:pt x="123" y="78"/>
                      </a:lnTo>
                      <a:lnTo>
                        <a:pt x="125" y="78"/>
                      </a:lnTo>
                      <a:lnTo>
                        <a:pt x="128" y="74"/>
                      </a:lnTo>
                      <a:lnTo>
                        <a:pt x="131" y="66"/>
                      </a:lnTo>
                      <a:lnTo>
                        <a:pt x="133" y="56"/>
                      </a:lnTo>
                      <a:lnTo>
                        <a:pt x="132" y="43"/>
                      </a:lnTo>
                      <a:lnTo>
                        <a:pt x="129" y="30"/>
                      </a:lnTo>
                      <a:lnTo>
                        <a:pt x="132" y="27"/>
                      </a:lnTo>
                      <a:lnTo>
                        <a:pt x="138" y="23"/>
                      </a:lnTo>
                      <a:lnTo>
                        <a:pt x="144" y="19"/>
                      </a:lnTo>
                      <a:lnTo>
                        <a:pt x="152" y="14"/>
                      </a:lnTo>
                      <a:lnTo>
                        <a:pt x="160" y="10"/>
                      </a:lnTo>
                      <a:lnTo>
                        <a:pt x="167" y="6"/>
                      </a:lnTo>
                      <a:lnTo>
                        <a:pt x="172" y="4"/>
                      </a:lnTo>
                      <a:lnTo>
                        <a:pt x="177" y="2"/>
                      </a:lnTo>
                      <a:lnTo>
                        <a:pt x="174" y="0"/>
                      </a:lnTo>
                      <a:lnTo>
                        <a:pt x="168" y="2"/>
                      </a:lnTo>
                      <a:lnTo>
                        <a:pt x="161" y="3"/>
                      </a:lnTo>
                      <a:lnTo>
                        <a:pt x="157"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18" name="Freeform 283">
                  <a:extLst>
                    <a:ext uri="{FF2B5EF4-FFF2-40B4-BE49-F238E27FC236}">
                      <a16:creationId xmlns:a16="http://schemas.microsoft.com/office/drawing/2014/main" id="{CCEEA15A-CD20-4AD8-A43B-2063AEC1554A}"/>
                    </a:ext>
                  </a:extLst>
                </p:cNvPr>
                <p:cNvSpPr>
                  <a:spLocks/>
                </p:cNvSpPr>
                <p:nvPr/>
              </p:nvSpPr>
              <p:spPr bwMode="auto">
                <a:xfrm>
                  <a:off x="141" y="117"/>
                  <a:ext cx="8" cy="9"/>
                </a:xfrm>
                <a:custGeom>
                  <a:avLst/>
                  <a:gdLst>
                    <a:gd name="T0" fmla="*/ 1 w 16"/>
                    <a:gd name="T1" fmla="*/ 1 h 17"/>
                    <a:gd name="T2" fmla="*/ 4 w 16"/>
                    <a:gd name="T3" fmla="*/ 0 h 17"/>
                    <a:gd name="T4" fmla="*/ 6 w 16"/>
                    <a:gd name="T5" fmla="*/ 0 h 17"/>
                    <a:gd name="T6" fmla="*/ 7 w 16"/>
                    <a:gd name="T7" fmla="*/ 1 h 17"/>
                    <a:gd name="T8" fmla="*/ 8 w 16"/>
                    <a:gd name="T9" fmla="*/ 3 h 17"/>
                    <a:gd name="T10" fmla="*/ 8 w 16"/>
                    <a:gd name="T11" fmla="*/ 4 h 17"/>
                    <a:gd name="T12" fmla="*/ 8 w 16"/>
                    <a:gd name="T13" fmla="*/ 6 h 17"/>
                    <a:gd name="T14" fmla="*/ 8 w 16"/>
                    <a:gd name="T15" fmla="*/ 7 h 17"/>
                    <a:gd name="T16" fmla="*/ 7 w 16"/>
                    <a:gd name="T17" fmla="*/ 8 h 17"/>
                    <a:gd name="T18" fmla="*/ 6 w 16"/>
                    <a:gd name="T19" fmla="*/ 9 h 17"/>
                    <a:gd name="T20" fmla="*/ 5 w 16"/>
                    <a:gd name="T21" fmla="*/ 9 h 17"/>
                    <a:gd name="T22" fmla="*/ 3 w 16"/>
                    <a:gd name="T23" fmla="*/ 8 h 17"/>
                    <a:gd name="T24" fmla="*/ 1 w 16"/>
                    <a:gd name="T25" fmla="*/ 7 h 17"/>
                    <a:gd name="T26" fmla="*/ 1 w 16"/>
                    <a:gd name="T27" fmla="*/ 5 h 17"/>
                    <a:gd name="T28" fmla="*/ 0 w 16"/>
                    <a:gd name="T29" fmla="*/ 3 h 17"/>
                    <a:gd name="T30" fmla="*/ 0 w 16"/>
                    <a:gd name="T31" fmla="*/ 1 h 17"/>
                    <a:gd name="T32" fmla="*/ 1 w 16"/>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7">
                      <a:moveTo>
                        <a:pt x="2" y="1"/>
                      </a:moveTo>
                      <a:lnTo>
                        <a:pt x="7" y="0"/>
                      </a:lnTo>
                      <a:lnTo>
                        <a:pt x="11" y="0"/>
                      </a:lnTo>
                      <a:lnTo>
                        <a:pt x="14" y="1"/>
                      </a:lnTo>
                      <a:lnTo>
                        <a:pt x="15" y="5"/>
                      </a:lnTo>
                      <a:lnTo>
                        <a:pt x="16" y="8"/>
                      </a:lnTo>
                      <a:lnTo>
                        <a:pt x="16" y="12"/>
                      </a:lnTo>
                      <a:lnTo>
                        <a:pt x="15" y="14"/>
                      </a:lnTo>
                      <a:lnTo>
                        <a:pt x="14" y="16"/>
                      </a:lnTo>
                      <a:lnTo>
                        <a:pt x="12" y="17"/>
                      </a:lnTo>
                      <a:lnTo>
                        <a:pt x="9" y="17"/>
                      </a:lnTo>
                      <a:lnTo>
                        <a:pt x="6" y="16"/>
                      </a:lnTo>
                      <a:lnTo>
                        <a:pt x="2" y="14"/>
                      </a:lnTo>
                      <a:lnTo>
                        <a:pt x="1" y="10"/>
                      </a:lnTo>
                      <a:lnTo>
                        <a:pt x="0" y="6"/>
                      </a:lnTo>
                      <a:lnTo>
                        <a:pt x="0" y="2"/>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19" name="Freeform 284">
                  <a:extLst>
                    <a:ext uri="{FF2B5EF4-FFF2-40B4-BE49-F238E27FC236}">
                      <a16:creationId xmlns:a16="http://schemas.microsoft.com/office/drawing/2014/main" id="{E2A8AC42-24E9-4D50-A67F-BDAD5015DF14}"/>
                    </a:ext>
                  </a:extLst>
                </p:cNvPr>
                <p:cNvSpPr>
                  <a:spLocks/>
                </p:cNvSpPr>
                <p:nvPr/>
              </p:nvSpPr>
              <p:spPr bwMode="auto">
                <a:xfrm>
                  <a:off x="139" y="137"/>
                  <a:ext cx="7" cy="6"/>
                </a:xfrm>
                <a:custGeom>
                  <a:avLst/>
                  <a:gdLst>
                    <a:gd name="T0" fmla="*/ 1 w 14"/>
                    <a:gd name="T1" fmla="*/ 1 h 12"/>
                    <a:gd name="T2" fmla="*/ 2 w 14"/>
                    <a:gd name="T3" fmla="*/ 0 h 12"/>
                    <a:gd name="T4" fmla="*/ 4 w 14"/>
                    <a:gd name="T5" fmla="*/ 0 h 12"/>
                    <a:gd name="T6" fmla="*/ 5 w 14"/>
                    <a:gd name="T7" fmla="*/ 1 h 12"/>
                    <a:gd name="T8" fmla="*/ 6 w 14"/>
                    <a:gd name="T9" fmla="*/ 2 h 12"/>
                    <a:gd name="T10" fmla="*/ 7 w 14"/>
                    <a:gd name="T11" fmla="*/ 3 h 12"/>
                    <a:gd name="T12" fmla="*/ 7 w 14"/>
                    <a:gd name="T13" fmla="*/ 3 h 12"/>
                    <a:gd name="T14" fmla="*/ 6 w 14"/>
                    <a:gd name="T15" fmla="*/ 4 h 12"/>
                    <a:gd name="T16" fmla="*/ 6 w 14"/>
                    <a:gd name="T17" fmla="*/ 6 h 12"/>
                    <a:gd name="T18" fmla="*/ 5 w 14"/>
                    <a:gd name="T19" fmla="*/ 6 h 12"/>
                    <a:gd name="T20" fmla="*/ 3 w 14"/>
                    <a:gd name="T21" fmla="*/ 6 h 12"/>
                    <a:gd name="T22" fmla="*/ 1 w 14"/>
                    <a:gd name="T23" fmla="*/ 6 h 12"/>
                    <a:gd name="T24" fmla="*/ 1 w 14"/>
                    <a:gd name="T25" fmla="*/ 5 h 12"/>
                    <a:gd name="T26" fmla="*/ 1 w 14"/>
                    <a:gd name="T27" fmla="*/ 4 h 12"/>
                    <a:gd name="T28" fmla="*/ 0 w 14"/>
                    <a:gd name="T29" fmla="*/ 4 h 12"/>
                    <a:gd name="T30" fmla="*/ 0 w 14"/>
                    <a:gd name="T31" fmla="*/ 2 h 12"/>
                    <a:gd name="T32" fmla="*/ 1 w 14"/>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2">
                      <a:moveTo>
                        <a:pt x="1" y="2"/>
                      </a:moveTo>
                      <a:lnTo>
                        <a:pt x="4" y="0"/>
                      </a:lnTo>
                      <a:lnTo>
                        <a:pt x="7" y="0"/>
                      </a:lnTo>
                      <a:lnTo>
                        <a:pt x="10" y="2"/>
                      </a:lnTo>
                      <a:lnTo>
                        <a:pt x="12" y="3"/>
                      </a:lnTo>
                      <a:lnTo>
                        <a:pt x="14" y="5"/>
                      </a:lnTo>
                      <a:lnTo>
                        <a:pt x="14" y="6"/>
                      </a:lnTo>
                      <a:lnTo>
                        <a:pt x="12" y="8"/>
                      </a:lnTo>
                      <a:lnTo>
                        <a:pt x="11" y="11"/>
                      </a:lnTo>
                      <a:lnTo>
                        <a:pt x="9" y="12"/>
                      </a:lnTo>
                      <a:lnTo>
                        <a:pt x="5" y="12"/>
                      </a:lnTo>
                      <a:lnTo>
                        <a:pt x="2" y="11"/>
                      </a:lnTo>
                      <a:lnTo>
                        <a:pt x="1" y="10"/>
                      </a:lnTo>
                      <a:lnTo>
                        <a:pt x="1" y="8"/>
                      </a:lnTo>
                      <a:lnTo>
                        <a:pt x="0" y="7"/>
                      </a:lnTo>
                      <a:lnTo>
                        <a:pt x="0" y="4"/>
                      </a:lnTo>
                      <a:lnTo>
                        <a:pt x="1"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20" name="Freeform 285">
                  <a:extLst>
                    <a:ext uri="{FF2B5EF4-FFF2-40B4-BE49-F238E27FC236}">
                      <a16:creationId xmlns:a16="http://schemas.microsoft.com/office/drawing/2014/main" id="{02E363AD-7188-4F7B-A37A-5330A566BE72}"/>
                    </a:ext>
                  </a:extLst>
                </p:cNvPr>
                <p:cNvSpPr>
                  <a:spLocks/>
                </p:cNvSpPr>
                <p:nvPr/>
              </p:nvSpPr>
              <p:spPr bwMode="auto">
                <a:xfrm>
                  <a:off x="154" y="151"/>
                  <a:ext cx="10" cy="9"/>
                </a:xfrm>
                <a:custGeom>
                  <a:avLst/>
                  <a:gdLst>
                    <a:gd name="T0" fmla="*/ 1 w 18"/>
                    <a:gd name="T1" fmla="*/ 3 h 17"/>
                    <a:gd name="T2" fmla="*/ 3 w 18"/>
                    <a:gd name="T3" fmla="*/ 1 h 17"/>
                    <a:gd name="T4" fmla="*/ 5 w 18"/>
                    <a:gd name="T5" fmla="*/ 0 h 17"/>
                    <a:gd name="T6" fmla="*/ 6 w 18"/>
                    <a:gd name="T7" fmla="*/ 0 h 17"/>
                    <a:gd name="T8" fmla="*/ 8 w 18"/>
                    <a:gd name="T9" fmla="*/ 1 h 17"/>
                    <a:gd name="T10" fmla="*/ 9 w 18"/>
                    <a:gd name="T11" fmla="*/ 3 h 17"/>
                    <a:gd name="T12" fmla="*/ 10 w 18"/>
                    <a:gd name="T13" fmla="*/ 4 h 17"/>
                    <a:gd name="T14" fmla="*/ 10 w 18"/>
                    <a:gd name="T15" fmla="*/ 6 h 17"/>
                    <a:gd name="T16" fmla="*/ 9 w 18"/>
                    <a:gd name="T17" fmla="*/ 7 h 17"/>
                    <a:gd name="T18" fmla="*/ 7 w 18"/>
                    <a:gd name="T19" fmla="*/ 8 h 17"/>
                    <a:gd name="T20" fmla="*/ 6 w 18"/>
                    <a:gd name="T21" fmla="*/ 9 h 17"/>
                    <a:gd name="T22" fmla="*/ 3 w 18"/>
                    <a:gd name="T23" fmla="*/ 9 h 17"/>
                    <a:gd name="T24" fmla="*/ 2 w 18"/>
                    <a:gd name="T25" fmla="*/ 8 h 17"/>
                    <a:gd name="T26" fmla="*/ 1 w 18"/>
                    <a:gd name="T27" fmla="*/ 7 h 17"/>
                    <a:gd name="T28" fmla="*/ 0 w 18"/>
                    <a:gd name="T29" fmla="*/ 5 h 17"/>
                    <a:gd name="T30" fmla="*/ 0 w 18"/>
                    <a:gd name="T31" fmla="*/ 4 h 17"/>
                    <a:gd name="T32" fmla="*/ 1 w 18"/>
                    <a:gd name="T33" fmla="*/ 3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2" y="5"/>
                      </a:moveTo>
                      <a:lnTo>
                        <a:pt x="5" y="1"/>
                      </a:lnTo>
                      <a:lnTo>
                        <a:pt x="9" y="0"/>
                      </a:lnTo>
                      <a:lnTo>
                        <a:pt x="11" y="0"/>
                      </a:lnTo>
                      <a:lnTo>
                        <a:pt x="15" y="2"/>
                      </a:lnTo>
                      <a:lnTo>
                        <a:pt x="17" y="5"/>
                      </a:lnTo>
                      <a:lnTo>
                        <a:pt x="18" y="8"/>
                      </a:lnTo>
                      <a:lnTo>
                        <a:pt x="18" y="12"/>
                      </a:lnTo>
                      <a:lnTo>
                        <a:pt x="16" y="14"/>
                      </a:lnTo>
                      <a:lnTo>
                        <a:pt x="13" y="16"/>
                      </a:lnTo>
                      <a:lnTo>
                        <a:pt x="10" y="17"/>
                      </a:lnTo>
                      <a:lnTo>
                        <a:pt x="5" y="17"/>
                      </a:lnTo>
                      <a:lnTo>
                        <a:pt x="3" y="16"/>
                      </a:lnTo>
                      <a:lnTo>
                        <a:pt x="1" y="13"/>
                      </a:lnTo>
                      <a:lnTo>
                        <a:pt x="0" y="10"/>
                      </a:lnTo>
                      <a:lnTo>
                        <a:pt x="0" y="7"/>
                      </a:lnTo>
                      <a:lnTo>
                        <a:pt x="2"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21" name="Freeform 286">
                  <a:extLst>
                    <a:ext uri="{FF2B5EF4-FFF2-40B4-BE49-F238E27FC236}">
                      <a16:creationId xmlns:a16="http://schemas.microsoft.com/office/drawing/2014/main" id="{849CB37A-5A44-4418-ABCB-768F9E8E3521}"/>
                    </a:ext>
                  </a:extLst>
                </p:cNvPr>
                <p:cNvSpPr>
                  <a:spLocks/>
                </p:cNvSpPr>
                <p:nvPr/>
              </p:nvSpPr>
              <p:spPr bwMode="auto">
                <a:xfrm>
                  <a:off x="120" y="148"/>
                  <a:ext cx="11" cy="9"/>
                </a:xfrm>
                <a:custGeom>
                  <a:avLst/>
                  <a:gdLst>
                    <a:gd name="T0" fmla="*/ 6 w 20"/>
                    <a:gd name="T1" fmla="*/ 0 h 20"/>
                    <a:gd name="T2" fmla="*/ 8 w 20"/>
                    <a:gd name="T3" fmla="*/ 0 h 20"/>
                    <a:gd name="T4" fmla="*/ 10 w 20"/>
                    <a:gd name="T5" fmla="*/ 1 h 20"/>
                    <a:gd name="T6" fmla="*/ 11 w 20"/>
                    <a:gd name="T7" fmla="*/ 3 h 20"/>
                    <a:gd name="T8" fmla="*/ 11 w 20"/>
                    <a:gd name="T9" fmla="*/ 4 h 20"/>
                    <a:gd name="T10" fmla="*/ 10 w 20"/>
                    <a:gd name="T11" fmla="*/ 6 h 20"/>
                    <a:gd name="T12" fmla="*/ 10 w 20"/>
                    <a:gd name="T13" fmla="*/ 8 h 20"/>
                    <a:gd name="T14" fmla="*/ 8 w 20"/>
                    <a:gd name="T15" fmla="*/ 9 h 20"/>
                    <a:gd name="T16" fmla="*/ 6 w 20"/>
                    <a:gd name="T17" fmla="*/ 9 h 20"/>
                    <a:gd name="T18" fmla="*/ 4 w 20"/>
                    <a:gd name="T19" fmla="*/ 9 h 20"/>
                    <a:gd name="T20" fmla="*/ 2 w 20"/>
                    <a:gd name="T21" fmla="*/ 8 h 20"/>
                    <a:gd name="T22" fmla="*/ 1 w 20"/>
                    <a:gd name="T23" fmla="*/ 7 h 20"/>
                    <a:gd name="T24" fmla="*/ 0 w 20"/>
                    <a:gd name="T25" fmla="*/ 5 h 20"/>
                    <a:gd name="T26" fmla="*/ 1 w 20"/>
                    <a:gd name="T27" fmla="*/ 4 h 20"/>
                    <a:gd name="T28" fmla="*/ 1 w 20"/>
                    <a:gd name="T29" fmla="*/ 2 h 20"/>
                    <a:gd name="T30" fmla="*/ 3 w 20"/>
                    <a:gd name="T31" fmla="*/ 0 h 20"/>
                    <a:gd name="T32" fmla="*/ 6 w 20"/>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0">
                      <a:moveTo>
                        <a:pt x="10" y="0"/>
                      </a:moveTo>
                      <a:lnTo>
                        <a:pt x="15" y="1"/>
                      </a:lnTo>
                      <a:lnTo>
                        <a:pt x="18" y="2"/>
                      </a:lnTo>
                      <a:lnTo>
                        <a:pt x="20" y="6"/>
                      </a:lnTo>
                      <a:lnTo>
                        <a:pt x="20" y="9"/>
                      </a:lnTo>
                      <a:lnTo>
                        <a:pt x="19" y="14"/>
                      </a:lnTo>
                      <a:lnTo>
                        <a:pt x="18" y="17"/>
                      </a:lnTo>
                      <a:lnTo>
                        <a:pt x="15" y="20"/>
                      </a:lnTo>
                      <a:lnTo>
                        <a:pt x="11" y="20"/>
                      </a:lnTo>
                      <a:lnTo>
                        <a:pt x="7" y="19"/>
                      </a:lnTo>
                      <a:lnTo>
                        <a:pt x="3" y="17"/>
                      </a:lnTo>
                      <a:lnTo>
                        <a:pt x="1" y="15"/>
                      </a:lnTo>
                      <a:lnTo>
                        <a:pt x="0" y="12"/>
                      </a:lnTo>
                      <a:lnTo>
                        <a:pt x="1" y="8"/>
                      </a:lnTo>
                      <a:lnTo>
                        <a:pt x="2" y="4"/>
                      </a:lnTo>
                      <a:lnTo>
                        <a:pt x="5" y="1"/>
                      </a:lnTo>
                      <a:lnTo>
                        <a:pt x="1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22" name="Freeform 287">
                  <a:extLst>
                    <a:ext uri="{FF2B5EF4-FFF2-40B4-BE49-F238E27FC236}">
                      <a16:creationId xmlns:a16="http://schemas.microsoft.com/office/drawing/2014/main" id="{A1F97DEF-9E4D-4CEA-89A4-9F1797A0EF18}"/>
                    </a:ext>
                  </a:extLst>
                </p:cNvPr>
                <p:cNvSpPr>
                  <a:spLocks/>
                </p:cNvSpPr>
                <p:nvPr/>
              </p:nvSpPr>
              <p:spPr bwMode="auto">
                <a:xfrm>
                  <a:off x="115" y="126"/>
                  <a:ext cx="11" cy="9"/>
                </a:xfrm>
                <a:custGeom>
                  <a:avLst/>
                  <a:gdLst>
                    <a:gd name="T0" fmla="*/ 0 w 21"/>
                    <a:gd name="T1" fmla="*/ 5 h 19"/>
                    <a:gd name="T2" fmla="*/ 0 w 21"/>
                    <a:gd name="T3" fmla="*/ 3 h 19"/>
                    <a:gd name="T4" fmla="*/ 2 w 21"/>
                    <a:gd name="T5" fmla="*/ 1 h 19"/>
                    <a:gd name="T6" fmla="*/ 3 w 21"/>
                    <a:gd name="T7" fmla="*/ 1 h 19"/>
                    <a:gd name="T8" fmla="*/ 6 w 21"/>
                    <a:gd name="T9" fmla="*/ 0 h 19"/>
                    <a:gd name="T10" fmla="*/ 7 w 21"/>
                    <a:gd name="T11" fmla="*/ 0 h 19"/>
                    <a:gd name="T12" fmla="*/ 9 w 21"/>
                    <a:gd name="T13" fmla="*/ 1 h 19"/>
                    <a:gd name="T14" fmla="*/ 10 w 21"/>
                    <a:gd name="T15" fmla="*/ 2 h 19"/>
                    <a:gd name="T16" fmla="*/ 11 w 21"/>
                    <a:gd name="T17" fmla="*/ 3 h 19"/>
                    <a:gd name="T18" fmla="*/ 11 w 21"/>
                    <a:gd name="T19" fmla="*/ 5 h 19"/>
                    <a:gd name="T20" fmla="*/ 10 w 21"/>
                    <a:gd name="T21" fmla="*/ 6 h 19"/>
                    <a:gd name="T22" fmla="*/ 9 w 21"/>
                    <a:gd name="T23" fmla="*/ 8 h 19"/>
                    <a:gd name="T24" fmla="*/ 7 w 21"/>
                    <a:gd name="T25" fmla="*/ 9 h 19"/>
                    <a:gd name="T26" fmla="*/ 6 w 21"/>
                    <a:gd name="T27" fmla="*/ 9 h 19"/>
                    <a:gd name="T28" fmla="*/ 3 w 21"/>
                    <a:gd name="T29" fmla="*/ 9 h 19"/>
                    <a:gd name="T30" fmla="*/ 2 w 21"/>
                    <a:gd name="T31" fmla="*/ 7 h 19"/>
                    <a:gd name="T32" fmla="*/ 0 w 21"/>
                    <a:gd name="T33" fmla="*/ 5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9">
                      <a:moveTo>
                        <a:pt x="0" y="11"/>
                      </a:moveTo>
                      <a:lnTo>
                        <a:pt x="0" y="6"/>
                      </a:lnTo>
                      <a:lnTo>
                        <a:pt x="3" y="3"/>
                      </a:lnTo>
                      <a:lnTo>
                        <a:pt x="6" y="2"/>
                      </a:lnTo>
                      <a:lnTo>
                        <a:pt x="11" y="0"/>
                      </a:lnTo>
                      <a:lnTo>
                        <a:pt x="14" y="0"/>
                      </a:lnTo>
                      <a:lnTo>
                        <a:pt x="18" y="2"/>
                      </a:lnTo>
                      <a:lnTo>
                        <a:pt x="20" y="4"/>
                      </a:lnTo>
                      <a:lnTo>
                        <a:pt x="21" y="6"/>
                      </a:lnTo>
                      <a:lnTo>
                        <a:pt x="21" y="10"/>
                      </a:lnTo>
                      <a:lnTo>
                        <a:pt x="20" y="13"/>
                      </a:lnTo>
                      <a:lnTo>
                        <a:pt x="18" y="17"/>
                      </a:lnTo>
                      <a:lnTo>
                        <a:pt x="14" y="19"/>
                      </a:lnTo>
                      <a:lnTo>
                        <a:pt x="11" y="19"/>
                      </a:lnTo>
                      <a:lnTo>
                        <a:pt x="6" y="18"/>
                      </a:lnTo>
                      <a:lnTo>
                        <a:pt x="3"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23" name="Freeform 288">
                  <a:extLst>
                    <a:ext uri="{FF2B5EF4-FFF2-40B4-BE49-F238E27FC236}">
                      <a16:creationId xmlns:a16="http://schemas.microsoft.com/office/drawing/2014/main" id="{DDA606F3-4927-46BA-9993-10878CD21994}"/>
                    </a:ext>
                  </a:extLst>
                </p:cNvPr>
                <p:cNvSpPr>
                  <a:spLocks/>
                </p:cNvSpPr>
                <p:nvPr/>
              </p:nvSpPr>
              <p:spPr bwMode="auto">
                <a:xfrm>
                  <a:off x="100" y="126"/>
                  <a:ext cx="8" cy="8"/>
                </a:xfrm>
                <a:custGeom>
                  <a:avLst/>
                  <a:gdLst>
                    <a:gd name="T0" fmla="*/ 0 w 18"/>
                    <a:gd name="T1" fmla="*/ 6 h 16"/>
                    <a:gd name="T2" fmla="*/ 0 w 18"/>
                    <a:gd name="T3" fmla="*/ 4 h 16"/>
                    <a:gd name="T4" fmla="*/ 1 w 18"/>
                    <a:gd name="T5" fmla="*/ 2 h 16"/>
                    <a:gd name="T6" fmla="*/ 2 w 18"/>
                    <a:gd name="T7" fmla="*/ 1 h 16"/>
                    <a:gd name="T8" fmla="*/ 4 w 18"/>
                    <a:gd name="T9" fmla="*/ 0 h 16"/>
                    <a:gd name="T10" fmla="*/ 5 w 18"/>
                    <a:gd name="T11" fmla="*/ 0 h 16"/>
                    <a:gd name="T12" fmla="*/ 7 w 18"/>
                    <a:gd name="T13" fmla="*/ 1 h 16"/>
                    <a:gd name="T14" fmla="*/ 7 w 18"/>
                    <a:gd name="T15" fmla="*/ 3 h 16"/>
                    <a:gd name="T16" fmla="*/ 8 w 18"/>
                    <a:gd name="T17" fmla="*/ 4 h 16"/>
                    <a:gd name="T18" fmla="*/ 7 w 18"/>
                    <a:gd name="T19" fmla="*/ 6 h 16"/>
                    <a:gd name="T20" fmla="*/ 7 w 18"/>
                    <a:gd name="T21" fmla="*/ 7 h 16"/>
                    <a:gd name="T22" fmla="*/ 6 w 18"/>
                    <a:gd name="T23" fmla="*/ 8 h 16"/>
                    <a:gd name="T24" fmla="*/ 5 w 18"/>
                    <a:gd name="T25" fmla="*/ 8 h 16"/>
                    <a:gd name="T26" fmla="*/ 3 w 18"/>
                    <a:gd name="T27" fmla="*/ 8 h 16"/>
                    <a:gd name="T28" fmla="*/ 2 w 18"/>
                    <a:gd name="T29" fmla="*/ 8 h 16"/>
                    <a:gd name="T30" fmla="*/ 0 w 18"/>
                    <a:gd name="T31" fmla="*/ 7 h 16"/>
                    <a:gd name="T32" fmla="*/ 0 w 18"/>
                    <a:gd name="T33" fmla="*/ 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6">
                      <a:moveTo>
                        <a:pt x="0" y="11"/>
                      </a:moveTo>
                      <a:lnTo>
                        <a:pt x="0" y="7"/>
                      </a:lnTo>
                      <a:lnTo>
                        <a:pt x="3" y="4"/>
                      </a:lnTo>
                      <a:lnTo>
                        <a:pt x="5" y="1"/>
                      </a:lnTo>
                      <a:lnTo>
                        <a:pt x="8" y="0"/>
                      </a:lnTo>
                      <a:lnTo>
                        <a:pt x="12" y="0"/>
                      </a:lnTo>
                      <a:lnTo>
                        <a:pt x="15" y="1"/>
                      </a:lnTo>
                      <a:lnTo>
                        <a:pt x="16" y="5"/>
                      </a:lnTo>
                      <a:lnTo>
                        <a:pt x="18" y="7"/>
                      </a:lnTo>
                      <a:lnTo>
                        <a:pt x="16" y="11"/>
                      </a:lnTo>
                      <a:lnTo>
                        <a:pt x="15" y="13"/>
                      </a:lnTo>
                      <a:lnTo>
                        <a:pt x="13" y="15"/>
                      </a:lnTo>
                      <a:lnTo>
                        <a:pt x="11" y="16"/>
                      </a:lnTo>
                      <a:lnTo>
                        <a:pt x="7" y="16"/>
                      </a:lnTo>
                      <a:lnTo>
                        <a:pt x="4" y="15"/>
                      </a:lnTo>
                      <a:lnTo>
                        <a:pt x="0"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24" name="Freeform 289">
                  <a:extLst>
                    <a:ext uri="{FF2B5EF4-FFF2-40B4-BE49-F238E27FC236}">
                      <a16:creationId xmlns:a16="http://schemas.microsoft.com/office/drawing/2014/main" id="{926BF6CA-4B99-4A55-B117-DC7BA33A5135}"/>
                    </a:ext>
                  </a:extLst>
                </p:cNvPr>
                <p:cNvSpPr>
                  <a:spLocks/>
                </p:cNvSpPr>
                <p:nvPr/>
              </p:nvSpPr>
              <p:spPr bwMode="auto">
                <a:xfrm>
                  <a:off x="112" y="111"/>
                  <a:ext cx="9" cy="9"/>
                </a:xfrm>
                <a:custGeom>
                  <a:avLst/>
                  <a:gdLst>
                    <a:gd name="T0" fmla="*/ 0 w 18"/>
                    <a:gd name="T1" fmla="*/ 5 h 17"/>
                    <a:gd name="T2" fmla="*/ 1 w 18"/>
                    <a:gd name="T3" fmla="*/ 3 h 17"/>
                    <a:gd name="T4" fmla="*/ 1 w 18"/>
                    <a:gd name="T5" fmla="*/ 2 h 17"/>
                    <a:gd name="T6" fmla="*/ 2 w 18"/>
                    <a:gd name="T7" fmla="*/ 1 h 17"/>
                    <a:gd name="T8" fmla="*/ 4 w 18"/>
                    <a:gd name="T9" fmla="*/ 0 h 17"/>
                    <a:gd name="T10" fmla="*/ 6 w 18"/>
                    <a:gd name="T11" fmla="*/ 0 h 17"/>
                    <a:gd name="T12" fmla="*/ 8 w 18"/>
                    <a:gd name="T13" fmla="*/ 1 h 17"/>
                    <a:gd name="T14" fmla="*/ 9 w 18"/>
                    <a:gd name="T15" fmla="*/ 2 h 17"/>
                    <a:gd name="T16" fmla="*/ 9 w 18"/>
                    <a:gd name="T17" fmla="*/ 3 h 17"/>
                    <a:gd name="T18" fmla="*/ 9 w 18"/>
                    <a:gd name="T19" fmla="*/ 5 h 17"/>
                    <a:gd name="T20" fmla="*/ 9 w 18"/>
                    <a:gd name="T21" fmla="*/ 6 h 17"/>
                    <a:gd name="T22" fmla="*/ 8 w 18"/>
                    <a:gd name="T23" fmla="*/ 8 h 17"/>
                    <a:gd name="T24" fmla="*/ 6 w 18"/>
                    <a:gd name="T25" fmla="*/ 9 h 17"/>
                    <a:gd name="T26" fmla="*/ 4 w 18"/>
                    <a:gd name="T27" fmla="*/ 9 h 17"/>
                    <a:gd name="T28" fmla="*/ 2 w 18"/>
                    <a:gd name="T29" fmla="*/ 8 h 17"/>
                    <a:gd name="T30" fmla="*/ 1 w 18"/>
                    <a:gd name="T31" fmla="*/ 6 h 17"/>
                    <a:gd name="T32" fmla="*/ 0 w 18"/>
                    <a:gd name="T33" fmla="*/ 5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0" y="9"/>
                      </a:moveTo>
                      <a:lnTo>
                        <a:pt x="1" y="6"/>
                      </a:lnTo>
                      <a:lnTo>
                        <a:pt x="2" y="3"/>
                      </a:lnTo>
                      <a:lnTo>
                        <a:pt x="4" y="1"/>
                      </a:lnTo>
                      <a:lnTo>
                        <a:pt x="8" y="0"/>
                      </a:lnTo>
                      <a:lnTo>
                        <a:pt x="11" y="0"/>
                      </a:lnTo>
                      <a:lnTo>
                        <a:pt x="15" y="1"/>
                      </a:lnTo>
                      <a:lnTo>
                        <a:pt x="17" y="3"/>
                      </a:lnTo>
                      <a:lnTo>
                        <a:pt x="18" y="5"/>
                      </a:lnTo>
                      <a:lnTo>
                        <a:pt x="18" y="9"/>
                      </a:lnTo>
                      <a:lnTo>
                        <a:pt x="17" y="12"/>
                      </a:lnTo>
                      <a:lnTo>
                        <a:pt x="15" y="16"/>
                      </a:lnTo>
                      <a:lnTo>
                        <a:pt x="11" y="17"/>
                      </a:lnTo>
                      <a:lnTo>
                        <a:pt x="8" y="17"/>
                      </a:lnTo>
                      <a:lnTo>
                        <a:pt x="4" y="16"/>
                      </a:lnTo>
                      <a:lnTo>
                        <a:pt x="1" y="12"/>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25" name="Freeform 290">
                  <a:extLst>
                    <a:ext uri="{FF2B5EF4-FFF2-40B4-BE49-F238E27FC236}">
                      <a16:creationId xmlns:a16="http://schemas.microsoft.com/office/drawing/2014/main" id="{B50AF7EE-315A-41E6-A57E-E9954699CA6D}"/>
                    </a:ext>
                  </a:extLst>
                </p:cNvPr>
                <p:cNvSpPr>
                  <a:spLocks/>
                </p:cNvSpPr>
                <p:nvPr/>
              </p:nvSpPr>
              <p:spPr bwMode="auto">
                <a:xfrm>
                  <a:off x="290" y="109"/>
                  <a:ext cx="66" cy="67"/>
                </a:xfrm>
                <a:custGeom>
                  <a:avLst/>
                  <a:gdLst>
                    <a:gd name="T0" fmla="*/ 7 w 132"/>
                    <a:gd name="T1" fmla="*/ 19 h 134"/>
                    <a:gd name="T2" fmla="*/ 11 w 132"/>
                    <a:gd name="T3" fmla="*/ 32 h 134"/>
                    <a:gd name="T4" fmla="*/ 17 w 132"/>
                    <a:gd name="T5" fmla="*/ 31 h 134"/>
                    <a:gd name="T6" fmla="*/ 22 w 132"/>
                    <a:gd name="T7" fmla="*/ 36 h 134"/>
                    <a:gd name="T8" fmla="*/ 23 w 132"/>
                    <a:gd name="T9" fmla="*/ 39 h 134"/>
                    <a:gd name="T10" fmla="*/ 18 w 132"/>
                    <a:gd name="T11" fmla="*/ 38 h 134"/>
                    <a:gd name="T12" fmla="*/ 14 w 132"/>
                    <a:gd name="T13" fmla="*/ 37 h 134"/>
                    <a:gd name="T14" fmla="*/ 10 w 132"/>
                    <a:gd name="T15" fmla="*/ 34 h 134"/>
                    <a:gd name="T16" fmla="*/ 2 w 132"/>
                    <a:gd name="T17" fmla="*/ 38 h 134"/>
                    <a:gd name="T18" fmla="*/ 1 w 132"/>
                    <a:gd name="T19" fmla="*/ 46 h 134"/>
                    <a:gd name="T20" fmla="*/ 3 w 132"/>
                    <a:gd name="T21" fmla="*/ 50 h 134"/>
                    <a:gd name="T22" fmla="*/ 14 w 132"/>
                    <a:gd name="T23" fmla="*/ 52 h 134"/>
                    <a:gd name="T24" fmla="*/ 19 w 132"/>
                    <a:gd name="T25" fmla="*/ 49 h 134"/>
                    <a:gd name="T26" fmla="*/ 19 w 132"/>
                    <a:gd name="T27" fmla="*/ 52 h 134"/>
                    <a:gd name="T28" fmla="*/ 16 w 132"/>
                    <a:gd name="T29" fmla="*/ 65 h 134"/>
                    <a:gd name="T30" fmla="*/ 27 w 132"/>
                    <a:gd name="T31" fmla="*/ 66 h 134"/>
                    <a:gd name="T32" fmla="*/ 32 w 132"/>
                    <a:gd name="T33" fmla="*/ 57 h 134"/>
                    <a:gd name="T34" fmla="*/ 28 w 132"/>
                    <a:gd name="T35" fmla="*/ 49 h 134"/>
                    <a:gd name="T36" fmla="*/ 30 w 132"/>
                    <a:gd name="T37" fmla="*/ 47 h 134"/>
                    <a:gd name="T38" fmla="*/ 32 w 132"/>
                    <a:gd name="T39" fmla="*/ 50 h 134"/>
                    <a:gd name="T40" fmla="*/ 36 w 132"/>
                    <a:gd name="T41" fmla="*/ 57 h 134"/>
                    <a:gd name="T42" fmla="*/ 45 w 132"/>
                    <a:gd name="T43" fmla="*/ 57 h 134"/>
                    <a:gd name="T44" fmla="*/ 53 w 132"/>
                    <a:gd name="T45" fmla="*/ 59 h 134"/>
                    <a:gd name="T46" fmla="*/ 60 w 132"/>
                    <a:gd name="T47" fmla="*/ 54 h 134"/>
                    <a:gd name="T48" fmla="*/ 62 w 132"/>
                    <a:gd name="T49" fmla="*/ 50 h 134"/>
                    <a:gd name="T50" fmla="*/ 60 w 132"/>
                    <a:gd name="T51" fmla="*/ 47 h 134"/>
                    <a:gd name="T52" fmla="*/ 52 w 132"/>
                    <a:gd name="T53" fmla="*/ 43 h 134"/>
                    <a:gd name="T54" fmla="*/ 46 w 132"/>
                    <a:gd name="T55" fmla="*/ 41 h 134"/>
                    <a:gd name="T56" fmla="*/ 49 w 132"/>
                    <a:gd name="T57" fmla="*/ 35 h 134"/>
                    <a:gd name="T58" fmla="*/ 57 w 132"/>
                    <a:gd name="T59" fmla="*/ 32 h 134"/>
                    <a:gd name="T60" fmla="*/ 65 w 132"/>
                    <a:gd name="T61" fmla="*/ 27 h 134"/>
                    <a:gd name="T62" fmla="*/ 65 w 132"/>
                    <a:gd name="T63" fmla="*/ 19 h 134"/>
                    <a:gd name="T64" fmla="*/ 57 w 132"/>
                    <a:gd name="T65" fmla="*/ 15 h 134"/>
                    <a:gd name="T66" fmla="*/ 49 w 132"/>
                    <a:gd name="T67" fmla="*/ 19 h 134"/>
                    <a:gd name="T68" fmla="*/ 49 w 132"/>
                    <a:gd name="T69" fmla="*/ 24 h 134"/>
                    <a:gd name="T70" fmla="*/ 42 w 132"/>
                    <a:gd name="T71" fmla="*/ 30 h 134"/>
                    <a:gd name="T72" fmla="*/ 39 w 132"/>
                    <a:gd name="T73" fmla="*/ 30 h 134"/>
                    <a:gd name="T74" fmla="*/ 38 w 132"/>
                    <a:gd name="T75" fmla="*/ 26 h 134"/>
                    <a:gd name="T76" fmla="*/ 40 w 132"/>
                    <a:gd name="T77" fmla="*/ 18 h 134"/>
                    <a:gd name="T78" fmla="*/ 47 w 132"/>
                    <a:gd name="T79" fmla="*/ 10 h 134"/>
                    <a:gd name="T80" fmla="*/ 42 w 132"/>
                    <a:gd name="T81" fmla="*/ 1 h 134"/>
                    <a:gd name="T82" fmla="*/ 34 w 132"/>
                    <a:gd name="T83" fmla="*/ 1 h 134"/>
                    <a:gd name="T84" fmla="*/ 29 w 132"/>
                    <a:gd name="T85" fmla="*/ 4 h 134"/>
                    <a:gd name="T86" fmla="*/ 26 w 132"/>
                    <a:gd name="T87" fmla="*/ 8 h 134"/>
                    <a:gd name="T88" fmla="*/ 29 w 132"/>
                    <a:gd name="T89" fmla="*/ 15 h 134"/>
                    <a:gd name="T90" fmla="*/ 32 w 132"/>
                    <a:gd name="T91" fmla="*/ 20 h 134"/>
                    <a:gd name="T92" fmla="*/ 32 w 132"/>
                    <a:gd name="T93" fmla="*/ 27 h 134"/>
                    <a:gd name="T94" fmla="*/ 28 w 132"/>
                    <a:gd name="T95" fmla="*/ 28 h 134"/>
                    <a:gd name="T96" fmla="*/ 24 w 132"/>
                    <a:gd name="T97" fmla="*/ 20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2" h="134">
                      <a:moveTo>
                        <a:pt x="33" y="30"/>
                      </a:moveTo>
                      <a:lnTo>
                        <a:pt x="23" y="32"/>
                      </a:lnTo>
                      <a:lnTo>
                        <a:pt x="14" y="38"/>
                      </a:lnTo>
                      <a:lnTo>
                        <a:pt x="11" y="48"/>
                      </a:lnTo>
                      <a:lnTo>
                        <a:pt x="17" y="62"/>
                      </a:lnTo>
                      <a:lnTo>
                        <a:pt x="21" y="64"/>
                      </a:lnTo>
                      <a:lnTo>
                        <a:pt x="26" y="66"/>
                      </a:lnTo>
                      <a:lnTo>
                        <a:pt x="30" y="64"/>
                      </a:lnTo>
                      <a:lnTo>
                        <a:pt x="33" y="62"/>
                      </a:lnTo>
                      <a:lnTo>
                        <a:pt x="36" y="66"/>
                      </a:lnTo>
                      <a:lnTo>
                        <a:pt x="40" y="68"/>
                      </a:lnTo>
                      <a:lnTo>
                        <a:pt x="43" y="71"/>
                      </a:lnTo>
                      <a:lnTo>
                        <a:pt x="45" y="75"/>
                      </a:lnTo>
                      <a:lnTo>
                        <a:pt x="46" y="77"/>
                      </a:lnTo>
                      <a:lnTo>
                        <a:pt x="46" y="78"/>
                      </a:lnTo>
                      <a:lnTo>
                        <a:pt x="44" y="78"/>
                      </a:lnTo>
                      <a:lnTo>
                        <a:pt x="40" y="77"/>
                      </a:lnTo>
                      <a:lnTo>
                        <a:pt x="35" y="76"/>
                      </a:lnTo>
                      <a:lnTo>
                        <a:pt x="32" y="76"/>
                      </a:lnTo>
                      <a:lnTo>
                        <a:pt x="29" y="75"/>
                      </a:lnTo>
                      <a:lnTo>
                        <a:pt x="28" y="74"/>
                      </a:lnTo>
                      <a:lnTo>
                        <a:pt x="27" y="71"/>
                      </a:lnTo>
                      <a:lnTo>
                        <a:pt x="23" y="69"/>
                      </a:lnTo>
                      <a:lnTo>
                        <a:pt x="19" y="68"/>
                      </a:lnTo>
                      <a:lnTo>
                        <a:pt x="13" y="68"/>
                      </a:lnTo>
                      <a:lnTo>
                        <a:pt x="7" y="70"/>
                      </a:lnTo>
                      <a:lnTo>
                        <a:pt x="3" y="75"/>
                      </a:lnTo>
                      <a:lnTo>
                        <a:pt x="0" y="82"/>
                      </a:lnTo>
                      <a:lnTo>
                        <a:pt x="0" y="89"/>
                      </a:lnTo>
                      <a:lnTo>
                        <a:pt x="2" y="92"/>
                      </a:lnTo>
                      <a:lnTo>
                        <a:pt x="3" y="96"/>
                      </a:lnTo>
                      <a:lnTo>
                        <a:pt x="4" y="98"/>
                      </a:lnTo>
                      <a:lnTo>
                        <a:pt x="5" y="100"/>
                      </a:lnTo>
                      <a:lnTo>
                        <a:pt x="12" y="104"/>
                      </a:lnTo>
                      <a:lnTo>
                        <a:pt x="20" y="104"/>
                      </a:lnTo>
                      <a:lnTo>
                        <a:pt x="27" y="103"/>
                      </a:lnTo>
                      <a:lnTo>
                        <a:pt x="32" y="99"/>
                      </a:lnTo>
                      <a:lnTo>
                        <a:pt x="35" y="97"/>
                      </a:lnTo>
                      <a:lnTo>
                        <a:pt x="38" y="97"/>
                      </a:lnTo>
                      <a:lnTo>
                        <a:pt x="42" y="97"/>
                      </a:lnTo>
                      <a:lnTo>
                        <a:pt x="45" y="98"/>
                      </a:lnTo>
                      <a:lnTo>
                        <a:pt x="38" y="104"/>
                      </a:lnTo>
                      <a:lnTo>
                        <a:pt x="33" y="113"/>
                      </a:lnTo>
                      <a:lnTo>
                        <a:pt x="29" y="122"/>
                      </a:lnTo>
                      <a:lnTo>
                        <a:pt x="32" y="129"/>
                      </a:lnTo>
                      <a:lnTo>
                        <a:pt x="38" y="132"/>
                      </a:lnTo>
                      <a:lnTo>
                        <a:pt x="46" y="134"/>
                      </a:lnTo>
                      <a:lnTo>
                        <a:pt x="53" y="131"/>
                      </a:lnTo>
                      <a:lnTo>
                        <a:pt x="59" y="127"/>
                      </a:lnTo>
                      <a:lnTo>
                        <a:pt x="61" y="120"/>
                      </a:lnTo>
                      <a:lnTo>
                        <a:pt x="63" y="113"/>
                      </a:lnTo>
                      <a:lnTo>
                        <a:pt x="60" y="107"/>
                      </a:lnTo>
                      <a:lnTo>
                        <a:pt x="58" y="101"/>
                      </a:lnTo>
                      <a:lnTo>
                        <a:pt x="56" y="98"/>
                      </a:lnTo>
                      <a:lnTo>
                        <a:pt x="56" y="96"/>
                      </a:lnTo>
                      <a:lnTo>
                        <a:pt x="58" y="94"/>
                      </a:lnTo>
                      <a:lnTo>
                        <a:pt x="60" y="93"/>
                      </a:lnTo>
                      <a:lnTo>
                        <a:pt x="61" y="94"/>
                      </a:lnTo>
                      <a:lnTo>
                        <a:pt x="63" y="97"/>
                      </a:lnTo>
                      <a:lnTo>
                        <a:pt x="64" y="100"/>
                      </a:lnTo>
                      <a:lnTo>
                        <a:pt x="65" y="105"/>
                      </a:lnTo>
                      <a:lnTo>
                        <a:pt x="66" y="109"/>
                      </a:lnTo>
                      <a:lnTo>
                        <a:pt x="71" y="114"/>
                      </a:lnTo>
                      <a:lnTo>
                        <a:pt x="76" y="114"/>
                      </a:lnTo>
                      <a:lnTo>
                        <a:pt x="86" y="109"/>
                      </a:lnTo>
                      <a:lnTo>
                        <a:pt x="89" y="113"/>
                      </a:lnTo>
                      <a:lnTo>
                        <a:pt x="94" y="115"/>
                      </a:lnTo>
                      <a:lnTo>
                        <a:pt x="99" y="117"/>
                      </a:lnTo>
                      <a:lnTo>
                        <a:pt x="105" y="117"/>
                      </a:lnTo>
                      <a:lnTo>
                        <a:pt x="110" y="116"/>
                      </a:lnTo>
                      <a:lnTo>
                        <a:pt x="116" y="114"/>
                      </a:lnTo>
                      <a:lnTo>
                        <a:pt x="120" y="108"/>
                      </a:lnTo>
                      <a:lnTo>
                        <a:pt x="124" y="101"/>
                      </a:lnTo>
                      <a:lnTo>
                        <a:pt x="124" y="100"/>
                      </a:lnTo>
                      <a:lnTo>
                        <a:pt x="124" y="99"/>
                      </a:lnTo>
                      <a:lnTo>
                        <a:pt x="123" y="98"/>
                      </a:lnTo>
                      <a:lnTo>
                        <a:pt x="123" y="97"/>
                      </a:lnTo>
                      <a:lnTo>
                        <a:pt x="120" y="93"/>
                      </a:lnTo>
                      <a:lnTo>
                        <a:pt x="117" y="89"/>
                      </a:lnTo>
                      <a:lnTo>
                        <a:pt x="111" y="85"/>
                      </a:lnTo>
                      <a:lnTo>
                        <a:pt x="103" y="85"/>
                      </a:lnTo>
                      <a:lnTo>
                        <a:pt x="98" y="85"/>
                      </a:lnTo>
                      <a:lnTo>
                        <a:pt x="95" y="84"/>
                      </a:lnTo>
                      <a:lnTo>
                        <a:pt x="91" y="82"/>
                      </a:lnTo>
                      <a:lnTo>
                        <a:pt x="89" y="79"/>
                      </a:lnTo>
                      <a:lnTo>
                        <a:pt x="93" y="75"/>
                      </a:lnTo>
                      <a:lnTo>
                        <a:pt x="97" y="69"/>
                      </a:lnTo>
                      <a:lnTo>
                        <a:pt x="101" y="66"/>
                      </a:lnTo>
                      <a:lnTo>
                        <a:pt x="104" y="63"/>
                      </a:lnTo>
                      <a:lnTo>
                        <a:pt x="113" y="63"/>
                      </a:lnTo>
                      <a:lnTo>
                        <a:pt x="120" y="62"/>
                      </a:lnTo>
                      <a:lnTo>
                        <a:pt x="125" y="59"/>
                      </a:lnTo>
                      <a:lnTo>
                        <a:pt x="129" y="54"/>
                      </a:lnTo>
                      <a:lnTo>
                        <a:pt x="132" y="48"/>
                      </a:lnTo>
                      <a:lnTo>
                        <a:pt x="132" y="44"/>
                      </a:lnTo>
                      <a:lnTo>
                        <a:pt x="129" y="38"/>
                      </a:lnTo>
                      <a:lnTo>
                        <a:pt x="127" y="33"/>
                      </a:lnTo>
                      <a:lnTo>
                        <a:pt x="121" y="30"/>
                      </a:lnTo>
                      <a:lnTo>
                        <a:pt x="114" y="29"/>
                      </a:lnTo>
                      <a:lnTo>
                        <a:pt x="108" y="30"/>
                      </a:lnTo>
                      <a:lnTo>
                        <a:pt x="102" y="32"/>
                      </a:lnTo>
                      <a:lnTo>
                        <a:pt x="98" y="37"/>
                      </a:lnTo>
                      <a:lnTo>
                        <a:pt x="97" y="40"/>
                      </a:lnTo>
                      <a:lnTo>
                        <a:pt x="97" y="44"/>
                      </a:lnTo>
                      <a:lnTo>
                        <a:pt x="98" y="47"/>
                      </a:lnTo>
                      <a:lnTo>
                        <a:pt x="94" y="52"/>
                      </a:lnTo>
                      <a:lnTo>
                        <a:pt x="88" y="56"/>
                      </a:lnTo>
                      <a:lnTo>
                        <a:pt x="83" y="60"/>
                      </a:lnTo>
                      <a:lnTo>
                        <a:pt x="81" y="62"/>
                      </a:lnTo>
                      <a:lnTo>
                        <a:pt x="80" y="60"/>
                      </a:lnTo>
                      <a:lnTo>
                        <a:pt x="78" y="59"/>
                      </a:lnTo>
                      <a:lnTo>
                        <a:pt x="75" y="56"/>
                      </a:lnTo>
                      <a:lnTo>
                        <a:pt x="73" y="55"/>
                      </a:lnTo>
                      <a:lnTo>
                        <a:pt x="75" y="51"/>
                      </a:lnTo>
                      <a:lnTo>
                        <a:pt x="78" y="45"/>
                      </a:lnTo>
                      <a:lnTo>
                        <a:pt x="79" y="40"/>
                      </a:lnTo>
                      <a:lnTo>
                        <a:pt x="80" y="36"/>
                      </a:lnTo>
                      <a:lnTo>
                        <a:pt x="86" y="31"/>
                      </a:lnTo>
                      <a:lnTo>
                        <a:pt x="90" y="25"/>
                      </a:lnTo>
                      <a:lnTo>
                        <a:pt x="93" y="19"/>
                      </a:lnTo>
                      <a:lnTo>
                        <a:pt x="93" y="13"/>
                      </a:lnTo>
                      <a:lnTo>
                        <a:pt x="89" y="7"/>
                      </a:lnTo>
                      <a:lnTo>
                        <a:pt x="84" y="2"/>
                      </a:lnTo>
                      <a:lnTo>
                        <a:pt x="78" y="0"/>
                      </a:lnTo>
                      <a:lnTo>
                        <a:pt x="72" y="0"/>
                      </a:lnTo>
                      <a:lnTo>
                        <a:pt x="67" y="1"/>
                      </a:lnTo>
                      <a:lnTo>
                        <a:pt x="64" y="2"/>
                      </a:lnTo>
                      <a:lnTo>
                        <a:pt x="60" y="6"/>
                      </a:lnTo>
                      <a:lnTo>
                        <a:pt x="57" y="8"/>
                      </a:lnTo>
                      <a:lnTo>
                        <a:pt x="55" y="10"/>
                      </a:lnTo>
                      <a:lnTo>
                        <a:pt x="53" y="14"/>
                      </a:lnTo>
                      <a:lnTo>
                        <a:pt x="52" y="16"/>
                      </a:lnTo>
                      <a:lnTo>
                        <a:pt x="52" y="19"/>
                      </a:lnTo>
                      <a:lnTo>
                        <a:pt x="53" y="25"/>
                      </a:lnTo>
                      <a:lnTo>
                        <a:pt x="57" y="29"/>
                      </a:lnTo>
                      <a:lnTo>
                        <a:pt x="60" y="32"/>
                      </a:lnTo>
                      <a:lnTo>
                        <a:pt x="64" y="34"/>
                      </a:lnTo>
                      <a:lnTo>
                        <a:pt x="64" y="40"/>
                      </a:lnTo>
                      <a:lnTo>
                        <a:pt x="64" y="45"/>
                      </a:lnTo>
                      <a:lnTo>
                        <a:pt x="63" y="49"/>
                      </a:lnTo>
                      <a:lnTo>
                        <a:pt x="63" y="53"/>
                      </a:lnTo>
                      <a:lnTo>
                        <a:pt x="60" y="53"/>
                      </a:lnTo>
                      <a:lnTo>
                        <a:pt x="57" y="54"/>
                      </a:lnTo>
                      <a:lnTo>
                        <a:pt x="56" y="55"/>
                      </a:lnTo>
                      <a:lnTo>
                        <a:pt x="55" y="55"/>
                      </a:lnTo>
                      <a:lnTo>
                        <a:pt x="50" y="49"/>
                      </a:lnTo>
                      <a:lnTo>
                        <a:pt x="48" y="40"/>
                      </a:lnTo>
                      <a:lnTo>
                        <a:pt x="42" y="33"/>
                      </a:lnTo>
                      <a:lnTo>
                        <a:pt x="33"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26" name="Freeform 291">
                  <a:extLst>
                    <a:ext uri="{FF2B5EF4-FFF2-40B4-BE49-F238E27FC236}">
                      <a16:creationId xmlns:a16="http://schemas.microsoft.com/office/drawing/2014/main" id="{E245AC5E-FC9D-4351-91E6-2F58E3303655}"/>
                    </a:ext>
                  </a:extLst>
                </p:cNvPr>
                <p:cNvSpPr>
                  <a:spLocks/>
                </p:cNvSpPr>
                <p:nvPr/>
              </p:nvSpPr>
              <p:spPr bwMode="auto">
                <a:xfrm>
                  <a:off x="244" y="197"/>
                  <a:ext cx="68" cy="118"/>
                </a:xfrm>
                <a:custGeom>
                  <a:avLst/>
                  <a:gdLst>
                    <a:gd name="T0" fmla="*/ 67 w 135"/>
                    <a:gd name="T1" fmla="*/ 0 h 235"/>
                    <a:gd name="T2" fmla="*/ 62 w 135"/>
                    <a:gd name="T3" fmla="*/ 8 h 235"/>
                    <a:gd name="T4" fmla="*/ 56 w 135"/>
                    <a:gd name="T5" fmla="*/ 14 h 235"/>
                    <a:gd name="T6" fmla="*/ 49 w 135"/>
                    <a:gd name="T7" fmla="*/ 20 h 235"/>
                    <a:gd name="T8" fmla="*/ 42 w 135"/>
                    <a:gd name="T9" fmla="*/ 24 h 235"/>
                    <a:gd name="T10" fmla="*/ 34 w 135"/>
                    <a:gd name="T11" fmla="*/ 27 h 235"/>
                    <a:gd name="T12" fmla="*/ 27 w 135"/>
                    <a:gd name="T13" fmla="*/ 29 h 235"/>
                    <a:gd name="T14" fmla="*/ 20 w 135"/>
                    <a:gd name="T15" fmla="*/ 30 h 235"/>
                    <a:gd name="T16" fmla="*/ 13 w 135"/>
                    <a:gd name="T17" fmla="*/ 30 h 235"/>
                    <a:gd name="T18" fmla="*/ 13 w 135"/>
                    <a:gd name="T19" fmla="*/ 36 h 235"/>
                    <a:gd name="T20" fmla="*/ 12 w 135"/>
                    <a:gd name="T21" fmla="*/ 42 h 235"/>
                    <a:gd name="T22" fmla="*/ 8 w 135"/>
                    <a:gd name="T23" fmla="*/ 49 h 235"/>
                    <a:gd name="T24" fmla="*/ 0 w 135"/>
                    <a:gd name="T25" fmla="*/ 55 h 235"/>
                    <a:gd name="T26" fmla="*/ 5 w 135"/>
                    <a:gd name="T27" fmla="*/ 62 h 235"/>
                    <a:gd name="T28" fmla="*/ 8 w 135"/>
                    <a:gd name="T29" fmla="*/ 71 h 235"/>
                    <a:gd name="T30" fmla="*/ 8 w 135"/>
                    <a:gd name="T31" fmla="*/ 81 h 235"/>
                    <a:gd name="T32" fmla="*/ 5 w 135"/>
                    <a:gd name="T33" fmla="*/ 89 h 235"/>
                    <a:gd name="T34" fmla="*/ 8 w 135"/>
                    <a:gd name="T35" fmla="*/ 90 h 235"/>
                    <a:gd name="T36" fmla="*/ 11 w 135"/>
                    <a:gd name="T37" fmla="*/ 92 h 235"/>
                    <a:gd name="T38" fmla="*/ 15 w 135"/>
                    <a:gd name="T39" fmla="*/ 94 h 235"/>
                    <a:gd name="T40" fmla="*/ 20 w 135"/>
                    <a:gd name="T41" fmla="*/ 97 h 235"/>
                    <a:gd name="T42" fmla="*/ 24 w 135"/>
                    <a:gd name="T43" fmla="*/ 101 h 235"/>
                    <a:gd name="T44" fmla="*/ 28 w 135"/>
                    <a:gd name="T45" fmla="*/ 105 h 235"/>
                    <a:gd name="T46" fmla="*/ 31 w 135"/>
                    <a:gd name="T47" fmla="*/ 111 h 235"/>
                    <a:gd name="T48" fmla="*/ 33 w 135"/>
                    <a:gd name="T49" fmla="*/ 118 h 235"/>
                    <a:gd name="T50" fmla="*/ 35 w 135"/>
                    <a:gd name="T51" fmla="*/ 114 h 235"/>
                    <a:gd name="T52" fmla="*/ 37 w 135"/>
                    <a:gd name="T53" fmla="*/ 109 h 235"/>
                    <a:gd name="T54" fmla="*/ 40 w 135"/>
                    <a:gd name="T55" fmla="*/ 105 h 235"/>
                    <a:gd name="T56" fmla="*/ 43 w 135"/>
                    <a:gd name="T57" fmla="*/ 101 h 235"/>
                    <a:gd name="T58" fmla="*/ 47 w 135"/>
                    <a:gd name="T59" fmla="*/ 97 h 235"/>
                    <a:gd name="T60" fmla="*/ 52 w 135"/>
                    <a:gd name="T61" fmla="*/ 94 h 235"/>
                    <a:gd name="T62" fmla="*/ 56 w 135"/>
                    <a:gd name="T63" fmla="*/ 93 h 235"/>
                    <a:gd name="T64" fmla="*/ 61 w 135"/>
                    <a:gd name="T65" fmla="*/ 91 h 235"/>
                    <a:gd name="T66" fmla="*/ 59 w 135"/>
                    <a:gd name="T67" fmla="*/ 86 h 235"/>
                    <a:gd name="T68" fmla="*/ 57 w 135"/>
                    <a:gd name="T69" fmla="*/ 79 h 235"/>
                    <a:gd name="T70" fmla="*/ 59 w 135"/>
                    <a:gd name="T71" fmla="*/ 72 h 235"/>
                    <a:gd name="T72" fmla="*/ 63 w 135"/>
                    <a:gd name="T73" fmla="*/ 64 h 235"/>
                    <a:gd name="T74" fmla="*/ 59 w 135"/>
                    <a:gd name="T75" fmla="*/ 52 h 235"/>
                    <a:gd name="T76" fmla="*/ 57 w 135"/>
                    <a:gd name="T77" fmla="*/ 40 h 235"/>
                    <a:gd name="T78" fmla="*/ 58 w 135"/>
                    <a:gd name="T79" fmla="*/ 29 h 235"/>
                    <a:gd name="T80" fmla="*/ 59 w 135"/>
                    <a:gd name="T81" fmla="*/ 21 h 235"/>
                    <a:gd name="T82" fmla="*/ 61 w 135"/>
                    <a:gd name="T83" fmla="*/ 16 h 235"/>
                    <a:gd name="T84" fmla="*/ 63 w 135"/>
                    <a:gd name="T85" fmla="*/ 11 h 235"/>
                    <a:gd name="T86" fmla="*/ 65 w 135"/>
                    <a:gd name="T87" fmla="*/ 6 h 235"/>
                    <a:gd name="T88" fmla="*/ 67 w 135"/>
                    <a:gd name="T89" fmla="*/ 4 h 235"/>
                    <a:gd name="T90" fmla="*/ 68 w 135"/>
                    <a:gd name="T91" fmla="*/ 3 h 235"/>
                    <a:gd name="T92" fmla="*/ 68 w 135"/>
                    <a:gd name="T93" fmla="*/ 2 h 235"/>
                    <a:gd name="T94" fmla="*/ 67 w 135"/>
                    <a:gd name="T95" fmla="*/ 2 h 235"/>
                    <a:gd name="T96" fmla="*/ 67 w 135"/>
                    <a:gd name="T97" fmla="*/ 2 h 235"/>
                    <a:gd name="T98" fmla="*/ 67 w 135"/>
                    <a:gd name="T99" fmla="*/ 0 h 2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5">
                      <a:moveTo>
                        <a:pt x="134" y="0"/>
                      </a:moveTo>
                      <a:lnTo>
                        <a:pt x="124" y="15"/>
                      </a:lnTo>
                      <a:lnTo>
                        <a:pt x="111" y="28"/>
                      </a:lnTo>
                      <a:lnTo>
                        <a:pt x="97" y="39"/>
                      </a:lnTo>
                      <a:lnTo>
                        <a:pt x="83" y="48"/>
                      </a:lnTo>
                      <a:lnTo>
                        <a:pt x="68" y="53"/>
                      </a:lnTo>
                      <a:lnTo>
                        <a:pt x="53" y="58"/>
                      </a:lnTo>
                      <a:lnTo>
                        <a:pt x="39" y="60"/>
                      </a:lnTo>
                      <a:lnTo>
                        <a:pt x="26" y="60"/>
                      </a:lnTo>
                      <a:lnTo>
                        <a:pt x="26" y="72"/>
                      </a:lnTo>
                      <a:lnTo>
                        <a:pt x="23" y="84"/>
                      </a:lnTo>
                      <a:lnTo>
                        <a:pt x="15" y="98"/>
                      </a:lnTo>
                      <a:lnTo>
                        <a:pt x="0" y="109"/>
                      </a:lnTo>
                      <a:lnTo>
                        <a:pt x="10" y="124"/>
                      </a:lnTo>
                      <a:lnTo>
                        <a:pt x="15" y="142"/>
                      </a:lnTo>
                      <a:lnTo>
                        <a:pt x="16" y="162"/>
                      </a:lnTo>
                      <a:lnTo>
                        <a:pt x="10" y="178"/>
                      </a:lnTo>
                      <a:lnTo>
                        <a:pt x="15" y="180"/>
                      </a:lnTo>
                      <a:lnTo>
                        <a:pt x="22" y="184"/>
                      </a:lnTo>
                      <a:lnTo>
                        <a:pt x="30" y="187"/>
                      </a:lnTo>
                      <a:lnTo>
                        <a:pt x="39" y="193"/>
                      </a:lnTo>
                      <a:lnTo>
                        <a:pt x="48" y="201"/>
                      </a:lnTo>
                      <a:lnTo>
                        <a:pt x="56" y="210"/>
                      </a:lnTo>
                      <a:lnTo>
                        <a:pt x="61" y="222"/>
                      </a:lnTo>
                      <a:lnTo>
                        <a:pt x="66" y="235"/>
                      </a:lnTo>
                      <a:lnTo>
                        <a:pt x="69" y="227"/>
                      </a:lnTo>
                      <a:lnTo>
                        <a:pt x="74" y="218"/>
                      </a:lnTo>
                      <a:lnTo>
                        <a:pt x="80" y="210"/>
                      </a:lnTo>
                      <a:lnTo>
                        <a:pt x="86" y="202"/>
                      </a:lnTo>
                      <a:lnTo>
                        <a:pt x="94" y="194"/>
                      </a:lnTo>
                      <a:lnTo>
                        <a:pt x="103" y="188"/>
                      </a:lnTo>
                      <a:lnTo>
                        <a:pt x="112" y="185"/>
                      </a:lnTo>
                      <a:lnTo>
                        <a:pt x="122" y="182"/>
                      </a:lnTo>
                      <a:lnTo>
                        <a:pt x="118" y="172"/>
                      </a:lnTo>
                      <a:lnTo>
                        <a:pt x="114" y="158"/>
                      </a:lnTo>
                      <a:lnTo>
                        <a:pt x="117" y="144"/>
                      </a:lnTo>
                      <a:lnTo>
                        <a:pt x="126" y="128"/>
                      </a:lnTo>
                      <a:lnTo>
                        <a:pt x="117" y="103"/>
                      </a:lnTo>
                      <a:lnTo>
                        <a:pt x="114" y="79"/>
                      </a:lnTo>
                      <a:lnTo>
                        <a:pt x="115" y="57"/>
                      </a:lnTo>
                      <a:lnTo>
                        <a:pt x="118" y="41"/>
                      </a:lnTo>
                      <a:lnTo>
                        <a:pt x="121" y="31"/>
                      </a:lnTo>
                      <a:lnTo>
                        <a:pt x="126" y="21"/>
                      </a:lnTo>
                      <a:lnTo>
                        <a:pt x="130" y="12"/>
                      </a:lnTo>
                      <a:lnTo>
                        <a:pt x="134" y="7"/>
                      </a:lnTo>
                      <a:lnTo>
                        <a:pt x="135" y="6"/>
                      </a:lnTo>
                      <a:lnTo>
                        <a:pt x="135" y="4"/>
                      </a:lnTo>
                      <a:lnTo>
                        <a:pt x="134" y="3"/>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27" name="Freeform 292">
                  <a:extLst>
                    <a:ext uri="{FF2B5EF4-FFF2-40B4-BE49-F238E27FC236}">
                      <a16:creationId xmlns:a16="http://schemas.microsoft.com/office/drawing/2014/main" id="{A3B41387-C9F6-4A2E-A71A-8FD800DC4203}"/>
                    </a:ext>
                  </a:extLst>
                </p:cNvPr>
                <p:cNvSpPr>
                  <a:spLocks/>
                </p:cNvSpPr>
                <p:nvPr/>
              </p:nvSpPr>
              <p:spPr bwMode="auto">
                <a:xfrm>
                  <a:off x="416" y="168"/>
                  <a:ext cx="127" cy="97"/>
                </a:xfrm>
                <a:custGeom>
                  <a:avLst/>
                  <a:gdLst>
                    <a:gd name="T0" fmla="*/ 58 w 253"/>
                    <a:gd name="T1" fmla="*/ 0 h 194"/>
                    <a:gd name="T2" fmla="*/ 53 w 253"/>
                    <a:gd name="T3" fmla="*/ 2 h 194"/>
                    <a:gd name="T4" fmla="*/ 48 w 253"/>
                    <a:gd name="T5" fmla="*/ 4 h 194"/>
                    <a:gd name="T6" fmla="*/ 42 w 253"/>
                    <a:gd name="T7" fmla="*/ 6 h 194"/>
                    <a:gd name="T8" fmla="*/ 35 w 253"/>
                    <a:gd name="T9" fmla="*/ 8 h 194"/>
                    <a:gd name="T10" fmla="*/ 27 w 253"/>
                    <a:gd name="T11" fmla="*/ 10 h 194"/>
                    <a:gd name="T12" fmla="*/ 20 w 253"/>
                    <a:gd name="T13" fmla="*/ 12 h 194"/>
                    <a:gd name="T14" fmla="*/ 14 w 253"/>
                    <a:gd name="T15" fmla="*/ 13 h 194"/>
                    <a:gd name="T16" fmla="*/ 8 w 253"/>
                    <a:gd name="T17" fmla="*/ 14 h 194"/>
                    <a:gd name="T18" fmla="*/ 6 w 253"/>
                    <a:gd name="T19" fmla="*/ 13 h 194"/>
                    <a:gd name="T20" fmla="*/ 4 w 253"/>
                    <a:gd name="T21" fmla="*/ 13 h 194"/>
                    <a:gd name="T22" fmla="*/ 1 w 253"/>
                    <a:gd name="T23" fmla="*/ 13 h 194"/>
                    <a:gd name="T24" fmla="*/ 0 w 253"/>
                    <a:gd name="T25" fmla="*/ 13 h 194"/>
                    <a:gd name="T26" fmla="*/ 7 w 253"/>
                    <a:gd name="T27" fmla="*/ 17 h 194"/>
                    <a:gd name="T28" fmla="*/ 13 w 253"/>
                    <a:gd name="T29" fmla="*/ 22 h 194"/>
                    <a:gd name="T30" fmla="*/ 18 w 253"/>
                    <a:gd name="T31" fmla="*/ 29 h 194"/>
                    <a:gd name="T32" fmla="*/ 24 w 253"/>
                    <a:gd name="T33" fmla="*/ 37 h 194"/>
                    <a:gd name="T34" fmla="*/ 28 w 253"/>
                    <a:gd name="T35" fmla="*/ 45 h 194"/>
                    <a:gd name="T36" fmla="*/ 31 w 253"/>
                    <a:gd name="T37" fmla="*/ 55 h 194"/>
                    <a:gd name="T38" fmla="*/ 33 w 253"/>
                    <a:gd name="T39" fmla="*/ 64 h 194"/>
                    <a:gd name="T40" fmla="*/ 35 w 253"/>
                    <a:gd name="T41" fmla="*/ 73 h 194"/>
                    <a:gd name="T42" fmla="*/ 39 w 253"/>
                    <a:gd name="T43" fmla="*/ 73 h 194"/>
                    <a:gd name="T44" fmla="*/ 43 w 253"/>
                    <a:gd name="T45" fmla="*/ 74 h 194"/>
                    <a:gd name="T46" fmla="*/ 47 w 253"/>
                    <a:gd name="T47" fmla="*/ 77 h 194"/>
                    <a:gd name="T48" fmla="*/ 52 w 253"/>
                    <a:gd name="T49" fmla="*/ 79 h 194"/>
                    <a:gd name="T50" fmla="*/ 57 w 253"/>
                    <a:gd name="T51" fmla="*/ 83 h 194"/>
                    <a:gd name="T52" fmla="*/ 62 w 253"/>
                    <a:gd name="T53" fmla="*/ 87 h 194"/>
                    <a:gd name="T54" fmla="*/ 66 w 253"/>
                    <a:gd name="T55" fmla="*/ 92 h 194"/>
                    <a:gd name="T56" fmla="*/ 69 w 253"/>
                    <a:gd name="T57" fmla="*/ 97 h 194"/>
                    <a:gd name="T58" fmla="*/ 72 w 253"/>
                    <a:gd name="T59" fmla="*/ 94 h 194"/>
                    <a:gd name="T60" fmla="*/ 77 w 253"/>
                    <a:gd name="T61" fmla="*/ 92 h 194"/>
                    <a:gd name="T62" fmla="*/ 83 w 253"/>
                    <a:gd name="T63" fmla="*/ 89 h 194"/>
                    <a:gd name="T64" fmla="*/ 90 w 253"/>
                    <a:gd name="T65" fmla="*/ 88 h 194"/>
                    <a:gd name="T66" fmla="*/ 98 w 253"/>
                    <a:gd name="T67" fmla="*/ 87 h 194"/>
                    <a:gd name="T68" fmla="*/ 107 w 253"/>
                    <a:gd name="T69" fmla="*/ 88 h 194"/>
                    <a:gd name="T70" fmla="*/ 116 w 253"/>
                    <a:gd name="T71" fmla="*/ 90 h 194"/>
                    <a:gd name="T72" fmla="*/ 127 w 253"/>
                    <a:gd name="T73" fmla="*/ 94 h 194"/>
                    <a:gd name="T74" fmla="*/ 124 w 253"/>
                    <a:gd name="T75" fmla="*/ 90 h 194"/>
                    <a:gd name="T76" fmla="*/ 120 w 253"/>
                    <a:gd name="T77" fmla="*/ 86 h 194"/>
                    <a:gd name="T78" fmla="*/ 118 w 253"/>
                    <a:gd name="T79" fmla="*/ 81 h 194"/>
                    <a:gd name="T80" fmla="*/ 116 w 253"/>
                    <a:gd name="T81" fmla="*/ 75 h 194"/>
                    <a:gd name="T82" fmla="*/ 115 w 253"/>
                    <a:gd name="T83" fmla="*/ 68 h 194"/>
                    <a:gd name="T84" fmla="*/ 115 w 253"/>
                    <a:gd name="T85" fmla="*/ 60 h 194"/>
                    <a:gd name="T86" fmla="*/ 118 w 253"/>
                    <a:gd name="T87" fmla="*/ 52 h 194"/>
                    <a:gd name="T88" fmla="*/ 122 w 253"/>
                    <a:gd name="T89" fmla="*/ 42 h 194"/>
                    <a:gd name="T90" fmla="*/ 116 w 253"/>
                    <a:gd name="T91" fmla="*/ 41 h 194"/>
                    <a:gd name="T92" fmla="*/ 109 w 253"/>
                    <a:gd name="T93" fmla="*/ 39 h 194"/>
                    <a:gd name="T94" fmla="*/ 104 w 253"/>
                    <a:gd name="T95" fmla="*/ 36 h 194"/>
                    <a:gd name="T96" fmla="*/ 99 w 253"/>
                    <a:gd name="T97" fmla="*/ 33 h 194"/>
                    <a:gd name="T98" fmla="*/ 94 w 253"/>
                    <a:gd name="T99" fmla="*/ 29 h 194"/>
                    <a:gd name="T100" fmla="*/ 90 w 253"/>
                    <a:gd name="T101" fmla="*/ 22 h 194"/>
                    <a:gd name="T102" fmla="*/ 89 w 253"/>
                    <a:gd name="T103" fmla="*/ 15 h 194"/>
                    <a:gd name="T104" fmla="*/ 88 w 253"/>
                    <a:gd name="T105" fmla="*/ 6 h 194"/>
                    <a:gd name="T106" fmla="*/ 85 w 253"/>
                    <a:gd name="T107" fmla="*/ 7 h 194"/>
                    <a:gd name="T108" fmla="*/ 81 w 253"/>
                    <a:gd name="T109" fmla="*/ 8 h 194"/>
                    <a:gd name="T110" fmla="*/ 78 w 253"/>
                    <a:gd name="T111" fmla="*/ 8 h 194"/>
                    <a:gd name="T112" fmla="*/ 74 w 253"/>
                    <a:gd name="T113" fmla="*/ 8 h 194"/>
                    <a:gd name="T114" fmla="*/ 70 w 253"/>
                    <a:gd name="T115" fmla="*/ 7 h 194"/>
                    <a:gd name="T116" fmla="*/ 66 w 253"/>
                    <a:gd name="T117" fmla="*/ 6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3"/>
                      </a:lnTo>
                      <a:lnTo>
                        <a:pt x="95" y="7"/>
                      </a:lnTo>
                      <a:lnTo>
                        <a:pt x="83" y="11"/>
                      </a:lnTo>
                      <a:lnTo>
                        <a:pt x="69" y="15"/>
                      </a:lnTo>
                      <a:lnTo>
                        <a:pt x="54" y="20"/>
                      </a:lnTo>
                      <a:lnTo>
                        <a:pt x="40" y="24"/>
                      </a:lnTo>
                      <a:lnTo>
                        <a:pt x="27" y="26"/>
                      </a:lnTo>
                      <a:lnTo>
                        <a:pt x="16" y="27"/>
                      </a:lnTo>
                      <a:lnTo>
                        <a:pt x="11" y="26"/>
                      </a:lnTo>
                      <a:lnTo>
                        <a:pt x="7" y="26"/>
                      </a:lnTo>
                      <a:lnTo>
                        <a:pt x="2" y="25"/>
                      </a:lnTo>
                      <a:lnTo>
                        <a:pt x="0" y="25"/>
                      </a:lnTo>
                      <a:lnTo>
                        <a:pt x="13" y="33"/>
                      </a:lnTo>
                      <a:lnTo>
                        <a:pt x="26" y="44"/>
                      </a:lnTo>
                      <a:lnTo>
                        <a:pt x="36" y="58"/>
                      </a:lnTo>
                      <a:lnTo>
                        <a:pt x="47" y="73"/>
                      </a:lnTo>
                      <a:lnTo>
                        <a:pt x="55" y="90"/>
                      </a:lnTo>
                      <a:lnTo>
                        <a:pt x="62" y="109"/>
                      </a:lnTo>
                      <a:lnTo>
                        <a:pt x="66" y="127"/>
                      </a:lnTo>
                      <a:lnTo>
                        <a:pt x="70" y="146"/>
                      </a:lnTo>
                      <a:lnTo>
                        <a:pt x="77" y="146"/>
                      </a:lnTo>
                      <a:lnTo>
                        <a:pt x="85" y="148"/>
                      </a:lnTo>
                      <a:lnTo>
                        <a:pt x="94" y="153"/>
                      </a:lnTo>
                      <a:lnTo>
                        <a:pt x="104" y="157"/>
                      </a:lnTo>
                      <a:lnTo>
                        <a:pt x="114" y="165"/>
                      </a:lnTo>
                      <a:lnTo>
                        <a:pt x="123" y="173"/>
                      </a:lnTo>
                      <a:lnTo>
                        <a:pt x="131" y="184"/>
                      </a:lnTo>
                      <a:lnTo>
                        <a:pt x="137" y="194"/>
                      </a:lnTo>
                      <a:lnTo>
                        <a:pt x="144" y="188"/>
                      </a:lnTo>
                      <a:lnTo>
                        <a:pt x="154" y="183"/>
                      </a:lnTo>
                      <a:lnTo>
                        <a:pt x="165" y="178"/>
                      </a:lnTo>
                      <a:lnTo>
                        <a:pt x="179" y="175"/>
                      </a:lnTo>
                      <a:lnTo>
                        <a:pt x="195" y="173"/>
                      </a:lnTo>
                      <a:lnTo>
                        <a:pt x="214" y="175"/>
                      </a:lnTo>
                      <a:lnTo>
                        <a:pt x="232" y="180"/>
                      </a:lnTo>
                      <a:lnTo>
                        <a:pt x="253" y="188"/>
                      </a:lnTo>
                      <a:lnTo>
                        <a:pt x="247" y="180"/>
                      </a:lnTo>
                      <a:lnTo>
                        <a:pt x="240" y="172"/>
                      </a:lnTo>
                      <a:lnTo>
                        <a:pt x="236" y="162"/>
                      </a:lnTo>
                      <a:lnTo>
                        <a:pt x="231" y="149"/>
                      </a:lnTo>
                      <a:lnTo>
                        <a:pt x="230" y="135"/>
                      </a:lnTo>
                      <a:lnTo>
                        <a:pt x="230" y="120"/>
                      </a:lnTo>
                      <a:lnTo>
                        <a:pt x="235" y="103"/>
                      </a:lnTo>
                      <a:lnTo>
                        <a:pt x="243" y="84"/>
                      </a:lnTo>
                      <a:lnTo>
                        <a:pt x="231" y="81"/>
                      </a:lnTo>
                      <a:lnTo>
                        <a:pt x="218" y="78"/>
                      </a:lnTo>
                      <a:lnTo>
                        <a:pt x="207" y="72"/>
                      </a:lnTo>
                      <a:lnTo>
                        <a:pt x="197" y="65"/>
                      </a:lnTo>
                      <a:lnTo>
                        <a:pt x="187" y="57"/>
                      </a:lnTo>
                      <a:lnTo>
                        <a:pt x="180" y="44"/>
                      </a:lnTo>
                      <a:lnTo>
                        <a:pt x="177" y="30"/>
                      </a:lnTo>
                      <a:lnTo>
                        <a:pt x="176" y="12"/>
                      </a:lnTo>
                      <a:lnTo>
                        <a:pt x="169" y="13"/>
                      </a:lnTo>
                      <a:lnTo>
                        <a:pt x="162" y="15"/>
                      </a:lnTo>
                      <a:lnTo>
                        <a:pt x="155" y="15"/>
                      </a:lnTo>
                      <a:lnTo>
                        <a:pt x="148" y="15"/>
                      </a:lnTo>
                      <a:lnTo>
                        <a:pt x="140" y="14"/>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28" name="Freeform 293">
                  <a:extLst>
                    <a:ext uri="{FF2B5EF4-FFF2-40B4-BE49-F238E27FC236}">
                      <a16:creationId xmlns:a16="http://schemas.microsoft.com/office/drawing/2014/main" id="{B93905A4-48E6-4F8E-B985-1C2A2A9DB4F6}"/>
                    </a:ext>
                  </a:extLst>
                </p:cNvPr>
                <p:cNvSpPr>
                  <a:spLocks/>
                </p:cNvSpPr>
                <p:nvPr/>
              </p:nvSpPr>
              <p:spPr bwMode="auto">
                <a:xfrm>
                  <a:off x="351" y="22"/>
                  <a:ext cx="111" cy="138"/>
                </a:xfrm>
                <a:custGeom>
                  <a:avLst/>
                  <a:gdLst>
                    <a:gd name="T0" fmla="*/ 94 w 222"/>
                    <a:gd name="T1" fmla="*/ 67 h 274"/>
                    <a:gd name="T2" fmla="*/ 79 w 222"/>
                    <a:gd name="T3" fmla="*/ 68 h 274"/>
                    <a:gd name="T4" fmla="*/ 60 w 222"/>
                    <a:gd name="T5" fmla="*/ 75 h 274"/>
                    <a:gd name="T6" fmla="*/ 43 w 222"/>
                    <a:gd name="T7" fmla="*/ 90 h 274"/>
                    <a:gd name="T8" fmla="*/ 32 w 222"/>
                    <a:gd name="T9" fmla="*/ 115 h 274"/>
                    <a:gd name="T10" fmla="*/ 25 w 222"/>
                    <a:gd name="T11" fmla="*/ 130 h 274"/>
                    <a:gd name="T12" fmla="*/ 17 w 222"/>
                    <a:gd name="T13" fmla="*/ 133 h 274"/>
                    <a:gd name="T14" fmla="*/ 12 w 222"/>
                    <a:gd name="T15" fmla="*/ 134 h 274"/>
                    <a:gd name="T16" fmla="*/ 7 w 222"/>
                    <a:gd name="T17" fmla="*/ 136 h 274"/>
                    <a:gd name="T18" fmla="*/ 2 w 222"/>
                    <a:gd name="T19" fmla="*/ 137 h 274"/>
                    <a:gd name="T20" fmla="*/ 1 w 222"/>
                    <a:gd name="T21" fmla="*/ 137 h 274"/>
                    <a:gd name="T22" fmla="*/ 0 w 222"/>
                    <a:gd name="T23" fmla="*/ 136 h 274"/>
                    <a:gd name="T24" fmla="*/ 9 w 222"/>
                    <a:gd name="T25" fmla="*/ 132 h 274"/>
                    <a:gd name="T26" fmla="*/ 21 w 222"/>
                    <a:gd name="T27" fmla="*/ 118 h 274"/>
                    <a:gd name="T28" fmla="*/ 26 w 222"/>
                    <a:gd name="T29" fmla="*/ 101 h 274"/>
                    <a:gd name="T30" fmla="*/ 28 w 222"/>
                    <a:gd name="T31" fmla="*/ 87 h 274"/>
                    <a:gd name="T32" fmla="*/ 27 w 222"/>
                    <a:gd name="T33" fmla="*/ 77 h 274"/>
                    <a:gd name="T34" fmla="*/ 25 w 222"/>
                    <a:gd name="T35" fmla="*/ 65 h 274"/>
                    <a:gd name="T36" fmla="*/ 26 w 222"/>
                    <a:gd name="T37" fmla="*/ 58 h 274"/>
                    <a:gd name="T38" fmla="*/ 35 w 222"/>
                    <a:gd name="T39" fmla="*/ 52 h 274"/>
                    <a:gd name="T40" fmla="*/ 43 w 222"/>
                    <a:gd name="T41" fmla="*/ 42 h 274"/>
                    <a:gd name="T42" fmla="*/ 46 w 222"/>
                    <a:gd name="T43" fmla="*/ 31 h 274"/>
                    <a:gd name="T44" fmla="*/ 49 w 222"/>
                    <a:gd name="T45" fmla="*/ 24 h 274"/>
                    <a:gd name="T46" fmla="*/ 62 w 222"/>
                    <a:gd name="T47" fmla="*/ 20 h 274"/>
                    <a:gd name="T48" fmla="*/ 75 w 222"/>
                    <a:gd name="T49" fmla="*/ 13 h 274"/>
                    <a:gd name="T50" fmla="*/ 87 w 222"/>
                    <a:gd name="T51" fmla="*/ 4 h 274"/>
                    <a:gd name="T52" fmla="*/ 90 w 222"/>
                    <a:gd name="T53" fmla="*/ 5 h 274"/>
                    <a:gd name="T54" fmla="*/ 92 w 222"/>
                    <a:gd name="T55" fmla="*/ 19 h 274"/>
                    <a:gd name="T56" fmla="*/ 97 w 222"/>
                    <a:gd name="T57" fmla="*/ 31 h 274"/>
                    <a:gd name="T58" fmla="*/ 106 w 222"/>
                    <a:gd name="T59" fmla="*/ 42 h 274"/>
                    <a:gd name="T60" fmla="*/ 108 w 222"/>
                    <a:gd name="T61" fmla="*/ 46 h 274"/>
                    <a:gd name="T62" fmla="*/ 101 w 222"/>
                    <a:gd name="T63" fmla="*/ 49 h 274"/>
                    <a:gd name="T64" fmla="*/ 96 w 222"/>
                    <a:gd name="T65" fmla="*/ 54 h 274"/>
                    <a:gd name="T66" fmla="*/ 95 w 222"/>
                    <a:gd name="T67" fmla="*/ 62 h 2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4">
                      <a:moveTo>
                        <a:pt x="194" y="133"/>
                      </a:moveTo>
                      <a:lnTo>
                        <a:pt x="187" y="133"/>
                      </a:lnTo>
                      <a:lnTo>
                        <a:pt x="175" y="133"/>
                      </a:lnTo>
                      <a:lnTo>
                        <a:pt x="158" y="135"/>
                      </a:lnTo>
                      <a:lnTo>
                        <a:pt x="140" y="139"/>
                      </a:lnTo>
                      <a:lnTo>
                        <a:pt x="120" y="148"/>
                      </a:lnTo>
                      <a:lnTo>
                        <a:pt x="102" y="160"/>
                      </a:lnTo>
                      <a:lnTo>
                        <a:pt x="85" y="179"/>
                      </a:lnTo>
                      <a:lnTo>
                        <a:pt x="72" y="205"/>
                      </a:lnTo>
                      <a:lnTo>
                        <a:pt x="64" y="228"/>
                      </a:lnTo>
                      <a:lnTo>
                        <a:pt x="57" y="247"/>
                      </a:lnTo>
                      <a:lnTo>
                        <a:pt x="49" y="258"/>
                      </a:lnTo>
                      <a:lnTo>
                        <a:pt x="40" y="264"/>
                      </a:lnTo>
                      <a:lnTo>
                        <a:pt x="34" y="265"/>
                      </a:lnTo>
                      <a:lnTo>
                        <a:pt x="29" y="266"/>
                      </a:lnTo>
                      <a:lnTo>
                        <a:pt x="24" y="267"/>
                      </a:lnTo>
                      <a:lnTo>
                        <a:pt x="18" y="269"/>
                      </a:lnTo>
                      <a:lnTo>
                        <a:pt x="13" y="270"/>
                      </a:lnTo>
                      <a:lnTo>
                        <a:pt x="9" y="271"/>
                      </a:lnTo>
                      <a:lnTo>
                        <a:pt x="4" y="273"/>
                      </a:lnTo>
                      <a:lnTo>
                        <a:pt x="1" y="274"/>
                      </a:lnTo>
                      <a:lnTo>
                        <a:pt x="1" y="273"/>
                      </a:lnTo>
                      <a:lnTo>
                        <a:pt x="1" y="272"/>
                      </a:lnTo>
                      <a:lnTo>
                        <a:pt x="0" y="271"/>
                      </a:lnTo>
                      <a:lnTo>
                        <a:pt x="0" y="270"/>
                      </a:lnTo>
                      <a:lnTo>
                        <a:pt x="18" y="262"/>
                      </a:lnTo>
                      <a:lnTo>
                        <a:pt x="33" y="249"/>
                      </a:lnTo>
                      <a:lnTo>
                        <a:pt x="42" y="234"/>
                      </a:lnTo>
                      <a:lnTo>
                        <a:pt x="49" y="218"/>
                      </a:lnTo>
                      <a:lnTo>
                        <a:pt x="52" y="201"/>
                      </a:lnTo>
                      <a:lnTo>
                        <a:pt x="55" y="186"/>
                      </a:lnTo>
                      <a:lnTo>
                        <a:pt x="55" y="172"/>
                      </a:lnTo>
                      <a:lnTo>
                        <a:pt x="55" y="161"/>
                      </a:lnTo>
                      <a:lnTo>
                        <a:pt x="54" y="152"/>
                      </a:lnTo>
                      <a:lnTo>
                        <a:pt x="52" y="142"/>
                      </a:lnTo>
                      <a:lnTo>
                        <a:pt x="49" y="130"/>
                      </a:lnTo>
                      <a:lnTo>
                        <a:pt x="46" y="118"/>
                      </a:lnTo>
                      <a:lnTo>
                        <a:pt x="52" y="116"/>
                      </a:lnTo>
                      <a:lnTo>
                        <a:pt x="62" y="112"/>
                      </a:lnTo>
                      <a:lnTo>
                        <a:pt x="70" y="104"/>
                      </a:lnTo>
                      <a:lnTo>
                        <a:pt x="79" y="95"/>
                      </a:lnTo>
                      <a:lnTo>
                        <a:pt x="86" y="84"/>
                      </a:lnTo>
                      <a:lnTo>
                        <a:pt x="90" y="73"/>
                      </a:lnTo>
                      <a:lnTo>
                        <a:pt x="92" y="61"/>
                      </a:lnTo>
                      <a:lnTo>
                        <a:pt x="88" y="48"/>
                      </a:lnTo>
                      <a:lnTo>
                        <a:pt x="97" y="47"/>
                      </a:lnTo>
                      <a:lnTo>
                        <a:pt x="110" y="44"/>
                      </a:lnTo>
                      <a:lnTo>
                        <a:pt x="123" y="39"/>
                      </a:lnTo>
                      <a:lnTo>
                        <a:pt x="138" y="32"/>
                      </a:lnTo>
                      <a:lnTo>
                        <a:pt x="150" y="25"/>
                      </a:lnTo>
                      <a:lnTo>
                        <a:pt x="163" y="17"/>
                      </a:lnTo>
                      <a:lnTo>
                        <a:pt x="173" y="8"/>
                      </a:lnTo>
                      <a:lnTo>
                        <a:pt x="180" y="0"/>
                      </a:lnTo>
                      <a:lnTo>
                        <a:pt x="180" y="10"/>
                      </a:lnTo>
                      <a:lnTo>
                        <a:pt x="181" y="23"/>
                      </a:lnTo>
                      <a:lnTo>
                        <a:pt x="184" y="37"/>
                      </a:lnTo>
                      <a:lnTo>
                        <a:pt x="188" y="50"/>
                      </a:lnTo>
                      <a:lnTo>
                        <a:pt x="194" y="62"/>
                      </a:lnTo>
                      <a:lnTo>
                        <a:pt x="202" y="74"/>
                      </a:lnTo>
                      <a:lnTo>
                        <a:pt x="211" y="83"/>
                      </a:lnTo>
                      <a:lnTo>
                        <a:pt x="222" y="90"/>
                      </a:lnTo>
                      <a:lnTo>
                        <a:pt x="215" y="91"/>
                      </a:lnTo>
                      <a:lnTo>
                        <a:pt x="208" y="93"/>
                      </a:lnTo>
                      <a:lnTo>
                        <a:pt x="201" y="97"/>
                      </a:lnTo>
                      <a:lnTo>
                        <a:pt x="195" y="101"/>
                      </a:lnTo>
                      <a:lnTo>
                        <a:pt x="191" y="107"/>
                      </a:lnTo>
                      <a:lnTo>
                        <a:pt x="190" y="115"/>
                      </a:lnTo>
                      <a:lnTo>
                        <a:pt x="190" y="123"/>
                      </a:lnTo>
                      <a:lnTo>
                        <a:pt x="194" y="13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29" name="Freeform 294">
                  <a:extLst>
                    <a:ext uri="{FF2B5EF4-FFF2-40B4-BE49-F238E27FC236}">
                      <a16:creationId xmlns:a16="http://schemas.microsoft.com/office/drawing/2014/main" id="{BA76C8D7-9696-4702-990B-05394A64AA29}"/>
                    </a:ext>
                  </a:extLst>
                </p:cNvPr>
                <p:cNvSpPr>
                  <a:spLocks/>
                </p:cNvSpPr>
                <p:nvPr/>
              </p:nvSpPr>
              <p:spPr bwMode="auto">
                <a:xfrm>
                  <a:off x="315" y="25"/>
                  <a:ext cx="66" cy="132"/>
                </a:xfrm>
                <a:custGeom>
                  <a:avLst/>
                  <a:gdLst>
                    <a:gd name="T0" fmla="*/ 35 w 131"/>
                    <a:gd name="T1" fmla="*/ 130 h 265"/>
                    <a:gd name="T2" fmla="*/ 31 w 131"/>
                    <a:gd name="T3" fmla="*/ 126 h 265"/>
                    <a:gd name="T4" fmla="*/ 24 w 131"/>
                    <a:gd name="T5" fmla="*/ 126 h 265"/>
                    <a:gd name="T6" fmla="*/ 21 w 131"/>
                    <a:gd name="T7" fmla="*/ 125 h 265"/>
                    <a:gd name="T8" fmla="*/ 22 w 131"/>
                    <a:gd name="T9" fmla="*/ 121 h 265"/>
                    <a:gd name="T10" fmla="*/ 26 w 131"/>
                    <a:gd name="T11" fmla="*/ 117 h 265"/>
                    <a:gd name="T12" fmla="*/ 32 w 131"/>
                    <a:gd name="T13" fmla="*/ 115 h 265"/>
                    <a:gd name="T14" fmla="*/ 38 w 131"/>
                    <a:gd name="T15" fmla="*/ 113 h 265"/>
                    <a:gd name="T16" fmla="*/ 41 w 131"/>
                    <a:gd name="T17" fmla="*/ 110 h 265"/>
                    <a:gd name="T18" fmla="*/ 41 w 131"/>
                    <a:gd name="T19" fmla="*/ 107 h 265"/>
                    <a:gd name="T20" fmla="*/ 41 w 131"/>
                    <a:gd name="T21" fmla="*/ 104 h 265"/>
                    <a:gd name="T22" fmla="*/ 39 w 131"/>
                    <a:gd name="T23" fmla="*/ 102 h 265"/>
                    <a:gd name="T24" fmla="*/ 36 w 131"/>
                    <a:gd name="T25" fmla="*/ 99 h 265"/>
                    <a:gd name="T26" fmla="*/ 29 w 131"/>
                    <a:gd name="T27" fmla="*/ 99 h 265"/>
                    <a:gd name="T28" fmla="*/ 24 w 131"/>
                    <a:gd name="T29" fmla="*/ 102 h 265"/>
                    <a:gd name="T30" fmla="*/ 24 w 131"/>
                    <a:gd name="T31" fmla="*/ 106 h 265"/>
                    <a:gd name="T32" fmla="*/ 22 w 131"/>
                    <a:gd name="T33" fmla="*/ 110 h 265"/>
                    <a:gd name="T34" fmla="*/ 17 w 131"/>
                    <a:gd name="T35" fmla="*/ 114 h 265"/>
                    <a:gd name="T36" fmla="*/ 15 w 131"/>
                    <a:gd name="T37" fmla="*/ 114 h 265"/>
                    <a:gd name="T38" fmla="*/ 13 w 131"/>
                    <a:gd name="T39" fmla="*/ 112 h 265"/>
                    <a:gd name="T40" fmla="*/ 13 w 131"/>
                    <a:gd name="T41" fmla="*/ 109 h 265"/>
                    <a:gd name="T42" fmla="*/ 15 w 131"/>
                    <a:gd name="T43" fmla="*/ 104 h 265"/>
                    <a:gd name="T44" fmla="*/ 17 w 131"/>
                    <a:gd name="T45" fmla="*/ 100 h 265"/>
                    <a:gd name="T46" fmla="*/ 21 w 131"/>
                    <a:gd name="T47" fmla="*/ 96 h 265"/>
                    <a:gd name="T48" fmla="*/ 22 w 131"/>
                    <a:gd name="T49" fmla="*/ 92 h 265"/>
                    <a:gd name="T50" fmla="*/ 22 w 131"/>
                    <a:gd name="T51" fmla="*/ 91 h 265"/>
                    <a:gd name="T52" fmla="*/ 20 w 131"/>
                    <a:gd name="T53" fmla="*/ 88 h 265"/>
                    <a:gd name="T54" fmla="*/ 17 w 131"/>
                    <a:gd name="T55" fmla="*/ 85 h 265"/>
                    <a:gd name="T56" fmla="*/ 12 w 131"/>
                    <a:gd name="T57" fmla="*/ 84 h 265"/>
                    <a:gd name="T58" fmla="*/ 9 w 131"/>
                    <a:gd name="T59" fmla="*/ 84 h 265"/>
                    <a:gd name="T60" fmla="*/ 7 w 131"/>
                    <a:gd name="T61" fmla="*/ 85 h 265"/>
                    <a:gd name="T62" fmla="*/ 4 w 131"/>
                    <a:gd name="T63" fmla="*/ 87 h 265"/>
                    <a:gd name="T64" fmla="*/ 0 w 131"/>
                    <a:gd name="T65" fmla="*/ 76 h 265"/>
                    <a:gd name="T66" fmla="*/ 6 w 131"/>
                    <a:gd name="T67" fmla="*/ 50 h 265"/>
                    <a:gd name="T68" fmla="*/ 24 w 131"/>
                    <a:gd name="T69" fmla="*/ 26 h 265"/>
                    <a:gd name="T70" fmla="*/ 46 w 131"/>
                    <a:gd name="T71" fmla="*/ 9 h 265"/>
                    <a:gd name="T72" fmla="*/ 59 w 131"/>
                    <a:gd name="T73" fmla="*/ 2 h 265"/>
                    <a:gd name="T74" fmla="*/ 66 w 131"/>
                    <a:gd name="T75" fmla="*/ 0 h 265"/>
                    <a:gd name="T76" fmla="*/ 60 w 131"/>
                    <a:gd name="T77" fmla="*/ 8 h 265"/>
                    <a:gd name="T78" fmla="*/ 54 w 131"/>
                    <a:gd name="T79" fmla="*/ 23 h 265"/>
                    <a:gd name="T80" fmla="*/ 54 w 131"/>
                    <a:gd name="T81" fmla="*/ 36 h 265"/>
                    <a:gd name="T82" fmla="*/ 57 w 131"/>
                    <a:gd name="T83" fmla="*/ 49 h 265"/>
                    <a:gd name="T84" fmla="*/ 61 w 131"/>
                    <a:gd name="T85" fmla="*/ 62 h 265"/>
                    <a:gd name="T86" fmla="*/ 64 w 131"/>
                    <a:gd name="T87" fmla="*/ 73 h 265"/>
                    <a:gd name="T88" fmla="*/ 64 w 131"/>
                    <a:gd name="T89" fmla="*/ 83 h 265"/>
                    <a:gd name="T90" fmla="*/ 63 w 131"/>
                    <a:gd name="T91" fmla="*/ 98 h 265"/>
                    <a:gd name="T92" fmla="*/ 58 w 131"/>
                    <a:gd name="T93" fmla="*/ 114 h 265"/>
                    <a:gd name="T94" fmla="*/ 46 w 131"/>
                    <a:gd name="T95" fmla="*/ 128 h 2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5">
                      <a:moveTo>
                        <a:pt x="73" y="265"/>
                      </a:moveTo>
                      <a:lnTo>
                        <a:pt x="70" y="261"/>
                      </a:lnTo>
                      <a:lnTo>
                        <a:pt x="67" y="257"/>
                      </a:lnTo>
                      <a:lnTo>
                        <a:pt x="61" y="253"/>
                      </a:lnTo>
                      <a:lnTo>
                        <a:pt x="53" y="253"/>
                      </a:lnTo>
                      <a:lnTo>
                        <a:pt x="48" y="253"/>
                      </a:lnTo>
                      <a:lnTo>
                        <a:pt x="45" y="252"/>
                      </a:lnTo>
                      <a:lnTo>
                        <a:pt x="41" y="250"/>
                      </a:lnTo>
                      <a:lnTo>
                        <a:pt x="39" y="247"/>
                      </a:lnTo>
                      <a:lnTo>
                        <a:pt x="43" y="243"/>
                      </a:lnTo>
                      <a:lnTo>
                        <a:pt x="47" y="237"/>
                      </a:lnTo>
                      <a:lnTo>
                        <a:pt x="51" y="234"/>
                      </a:lnTo>
                      <a:lnTo>
                        <a:pt x="54" y="231"/>
                      </a:lnTo>
                      <a:lnTo>
                        <a:pt x="63" y="231"/>
                      </a:lnTo>
                      <a:lnTo>
                        <a:pt x="70" y="230"/>
                      </a:lnTo>
                      <a:lnTo>
                        <a:pt x="75" y="227"/>
                      </a:lnTo>
                      <a:lnTo>
                        <a:pt x="79" y="222"/>
                      </a:lnTo>
                      <a:lnTo>
                        <a:pt x="81" y="220"/>
                      </a:lnTo>
                      <a:lnTo>
                        <a:pt x="81" y="216"/>
                      </a:lnTo>
                      <a:lnTo>
                        <a:pt x="82" y="214"/>
                      </a:lnTo>
                      <a:lnTo>
                        <a:pt x="82" y="212"/>
                      </a:lnTo>
                      <a:lnTo>
                        <a:pt x="81" y="209"/>
                      </a:lnTo>
                      <a:lnTo>
                        <a:pt x="79" y="206"/>
                      </a:lnTo>
                      <a:lnTo>
                        <a:pt x="78" y="204"/>
                      </a:lnTo>
                      <a:lnTo>
                        <a:pt x="77" y="201"/>
                      </a:lnTo>
                      <a:lnTo>
                        <a:pt x="71" y="198"/>
                      </a:lnTo>
                      <a:lnTo>
                        <a:pt x="64" y="197"/>
                      </a:lnTo>
                      <a:lnTo>
                        <a:pt x="58" y="198"/>
                      </a:lnTo>
                      <a:lnTo>
                        <a:pt x="52" y="200"/>
                      </a:lnTo>
                      <a:lnTo>
                        <a:pt x="48" y="205"/>
                      </a:lnTo>
                      <a:lnTo>
                        <a:pt x="47" y="208"/>
                      </a:lnTo>
                      <a:lnTo>
                        <a:pt x="47" y="212"/>
                      </a:lnTo>
                      <a:lnTo>
                        <a:pt x="48" y="215"/>
                      </a:lnTo>
                      <a:lnTo>
                        <a:pt x="44" y="220"/>
                      </a:lnTo>
                      <a:lnTo>
                        <a:pt x="38" y="224"/>
                      </a:lnTo>
                      <a:lnTo>
                        <a:pt x="33" y="228"/>
                      </a:lnTo>
                      <a:lnTo>
                        <a:pt x="31" y="230"/>
                      </a:lnTo>
                      <a:lnTo>
                        <a:pt x="30" y="228"/>
                      </a:lnTo>
                      <a:lnTo>
                        <a:pt x="28" y="227"/>
                      </a:lnTo>
                      <a:lnTo>
                        <a:pt x="25" y="224"/>
                      </a:lnTo>
                      <a:lnTo>
                        <a:pt x="23" y="223"/>
                      </a:lnTo>
                      <a:lnTo>
                        <a:pt x="25" y="219"/>
                      </a:lnTo>
                      <a:lnTo>
                        <a:pt x="28" y="213"/>
                      </a:lnTo>
                      <a:lnTo>
                        <a:pt x="29" y="208"/>
                      </a:lnTo>
                      <a:lnTo>
                        <a:pt x="30" y="204"/>
                      </a:lnTo>
                      <a:lnTo>
                        <a:pt x="34" y="200"/>
                      </a:lnTo>
                      <a:lnTo>
                        <a:pt x="38" y="197"/>
                      </a:lnTo>
                      <a:lnTo>
                        <a:pt x="41" y="192"/>
                      </a:lnTo>
                      <a:lnTo>
                        <a:pt x="43" y="187"/>
                      </a:lnTo>
                      <a:lnTo>
                        <a:pt x="43" y="185"/>
                      </a:lnTo>
                      <a:lnTo>
                        <a:pt x="43" y="184"/>
                      </a:lnTo>
                      <a:lnTo>
                        <a:pt x="43" y="182"/>
                      </a:lnTo>
                      <a:lnTo>
                        <a:pt x="43" y="181"/>
                      </a:lnTo>
                      <a:lnTo>
                        <a:pt x="40" y="176"/>
                      </a:lnTo>
                      <a:lnTo>
                        <a:pt x="38" y="173"/>
                      </a:lnTo>
                      <a:lnTo>
                        <a:pt x="33" y="170"/>
                      </a:lnTo>
                      <a:lnTo>
                        <a:pt x="26" y="168"/>
                      </a:lnTo>
                      <a:lnTo>
                        <a:pt x="24" y="168"/>
                      </a:lnTo>
                      <a:lnTo>
                        <a:pt x="21" y="168"/>
                      </a:lnTo>
                      <a:lnTo>
                        <a:pt x="17" y="169"/>
                      </a:lnTo>
                      <a:lnTo>
                        <a:pt x="15" y="170"/>
                      </a:lnTo>
                      <a:lnTo>
                        <a:pt x="13" y="171"/>
                      </a:lnTo>
                      <a:lnTo>
                        <a:pt x="10" y="173"/>
                      </a:lnTo>
                      <a:lnTo>
                        <a:pt x="8" y="175"/>
                      </a:lnTo>
                      <a:lnTo>
                        <a:pt x="7" y="176"/>
                      </a:lnTo>
                      <a:lnTo>
                        <a:pt x="0" y="152"/>
                      </a:lnTo>
                      <a:lnTo>
                        <a:pt x="2" y="125"/>
                      </a:lnTo>
                      <a:lnTo>
                        <a:pt x="11" y="100"/>
                      </a:lnTo>
                      <a:lnTo>
                        <a:pt x="28" y="75"/>
                      </a:lnTo>
                      <a:lnTo>
                        <a:pt x="47" y="53"/>
                      </a:lnTo>
                      <a:lnTo>
                        <a:pt x="69" y="33"/>
                      </a:lnTo>
                      <a:lnTo>
                        <a:pt x="92" y="18"/>
                      </a:lnTo>
                      <a:lnTo>
                        <a:pt x="112" y="8"/>
                      </a:lnTo>
                      <a:lnTo>
                        <a:pt x="117" y="4"/>
                      </a:lnTo>
                      <a:lnTo>
                        <a:pt x="125" y="1"/>
                      </a:lnTo>
                      <a:lnTo>
                        <a:pt x="131" y="0"/>
                      </a:lnTo>
                      <a:lnTo>
                        <a:pt x="128" y="4"/>
                      </a:lnTo>
                      <a:lnTo>
                        <a:pt x="120" y="16"/>
                      </a:lnTo>
                      <a:lnTo>
                        <a:pt x="113" y="31"/>
                      </a:lnTo>
                      <a:lnTo>
                        <a:pt x="107" y="46"/>
                      </a:lnTo>
                      <a:lnTo>
                        <a:pt x="106" y="62"/>
                      </a:lnTo>
                      <a:lnTo>
                        <a:pt x="107" y="72"/>
                      </a:lnTo>
                      <a:lnTo>
                        <a:pt x="111" y="84"/>
                      </a:lnTo>
                      <a:lnTo>
                        <a:pt x="114" y="98"/>
                      </a:lnTo>
                      <a:lnTo>
                        <a:pt x="119" y="113"/>
                      </a:lnTo>
                      <a:lnTo>
                        <a:pt x="122" y="125"/>
                      </a:lnTo>
                      <a:lnTo>
                        <a:pt x="125" y="137"/>
                      </a:lnTo>
                      <a:lnTo>
                        <a:pt x="127" y="147"/>
                      </a:lnTo>
                      <a:lnTo>
                        <a:pt x="128" y="156"/>
                      </a:lnTo>
                      <a:lnTo>
                        <a:pt x="128" y="167"/>
                      </a:lnTo>
                      <a:lnTo>
                        <a:pt x="128" y="181"/>
                      </a:lnTo>
                      <a:lnTo>
                        <a:pt x="125" y="196"/>
                      </a:lnTo>
                      <a:lnTo>
                        <a:pt x="122" y="213"/>
                      </a:lnTo>
                      <a:lnTo>
                        <a:pt x="115" y="229"/>
                      </a:lnTo>
                      <a:lnTo>
                        <a:pt x="106" y="244"/>
                      </a:lnTo>
                      <a:lnTo>
                        <a:pt x="91" y="257"/>
                      </a:lnTo>
                      <a:lnTo>
                        <a:pt x="73"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30" name="Freeform 295">
                  <a:extLst>
                    <a:ext uri="{FF2B5EF4-FFF2-40B4-BE49-F238E27FC236}">
                      <a16:creationId xmlns:a16="http://schemas.microsoft.com/office/drawing/2014/main" id="{A4DCE1ED-22E3-4467-A9D1-5F3CFE471DBF}"/>
                    </a:ext>
                  </a:extLst>
                </p:cNvPr>
                <p:cNvSpPr>
                  <a:spLocks/>
                </p:cNvSpPr>
                <p:nvPr/>
              </p:nvSpPr>
              <p:spPr bwMode="auto">
                <a:xfrm>
                  <a:off x="212" y="89"/>
                  <a:ext cx="320" cy="225"/>
                </a:xfrm>
                <a:custGeom>
                  <a:avLst/>
                  <a:gdLst>
                    <a:gd name="T0" fmla="*/ 148 w 640"/>
                    <a:gd name="T1" fmla="*/ 192 h 450"/>
                    <a:gd name="T2" fmla="*/ 131 w 640"/>
                    <a:gd name="T3" fmla="*/ 223 h 450"/>
                    <a:gd name="T4" fmla="*/ 116 w 640"/>
                    <a:gd name="T5" fmla="*/ 197 h 450"/>
                    <a:gd name="T6" fmla="*/ 97 w 640"/>
                    <a:gd name="T7" fmla="*/ 176 h 450"/>
                    <a:gd name="T8" fmla="*/ 91 w 640"/>
                    <a:gd name="T9" fmla="*/ 129 h 450"/>
                    <a:gd name="T10" fmla="*/ 104 w 640"/>
                    <a:gd name="T11" fmla="*/ 107 h 450"/>
                    <a:gd name="T12" fmla="*/ 115 w 640"/>
                    <a:gd name="T13" fmla="*/ 84 h 450"/>
                    <a:gd name="T14" fmla="*/ 108 w 640"/>
                    <a:gd name="T15" fmla="*/ 88 h 450"/>
                    <a:gd name="T16" fmla="*/ 99 w 640"/>
                    <a:gd name="T17" fmla="*/ 108 h 450"/>
                    <a:gd name="T18" fmla="*/ 66 w 640"/>
                    <a:gd name="T19" fmla="*/ 135 h 450"/>
                    <a:gd name="T20" fmla="*/ 40 w 640"/>
                    <a:gd name="T21" fmla="*/ 137 h 450"/>
                    <a:gd name="T22" fmla="*/ 24 w 640"/>
                    <a:gd name="T23" fmla="*/ 131 h 450"/>
                    <a:gd name="T24" fmla="*/ 0 w 640"/>
                    <a:gd name="T25" fmla="*/ 121 h 450"/>
                    <a:gd name="T26" fmla="*/ 20 w 640"/>
                    <a:gd name="T27" fmla="*/ 113 h 450"/>
                    <a:gd name="T28" fmla="*/ 38 w 640"/>
                    <a:gd name="T29" fmla="*/ 92 h 450"/>
                    <a:gd name="T30" fmla="*/ 73 w 640"/>
                    <a:gd name="T31" fmla="*/ 69 h 450"/>
                    <a:gd name="T32" fmla="*/ 94 w 640"/>
                    <a:gd name="T33" fmla="*/ 70 h 450"/>
                    <a:gd name="T34" fmla="*/ 98 w 640"/>
                    <a:gd name="T35" fmla="*/ 72 h 450"/>
                    <a:gd name="T36" fmla="*/ 93 w 640"/>
                    <a:gd name="T37" fmla="*/ 84 h 450"/>
                    <a:gd name="T38" fmla="*/ 96 w 640"/>
                    <a:gd name="T39" fmla="*/ 86 h 450"/>
                    <a:gd name="T40" fmla="*/ 108 w 640"/>
                    <a:gd name="T41" fmla="*/ 84 h 450"/>
                    <a:gd name="T42" fmla="*/ 106 w 640"/>
                    <a:gd name="T43" fmla="*/ 69 h 450"/>
                    <a:gd name="T44" fmla="*/ 110 w 640"/>
                    <a:gd name="T45" fmla="*/ 69 h 450"/>
                    <a:gd name="T46" fmla="*/ 116 w 640"/>
                    <a:gd name="T47" fmla="*/ 77 h 450"/>
                    <a:gd name="T48" fmla="*/ 131 w 640"/>
                    <a:gd name="T49" fmla="*/ 79 h 450"/>
                    <a:gd name="T50" fmla="*/ 142 w 640"/>
                    <a:gd name="T51" fmla="*/ 70 h 450"/>
                    <a:gd name="T52" fmla="*/ 154 w 640"/>
                    <a:gd name="T53" fmla="*/ 67 h 450"/>
                    <a:gd name="T54" fmla="*/ 172 w 640"/>
                    <a:gd name="T55" fmla="*/ 48 h 450"/>
                    <a:gd name="T56" fmla="*/ 210 w 640"/>
                    <a:gd name="T57" fmla="*/ 3 h 450"/>
                    <a:gd name="T58" fmla="*/ 240 w 640"/>
                    <a:gd name="T59" fmla="*/ 0 h 450"/>
                    <a:gd name="T60" fmla="*/ 264 w 640"/>
                    <a:gd name="T61" fmla="*/ 5 h 450"/>
                    <a:gd name="T62" fmla="*/ 290 w 640"/>
                    <a:gd name="T63" fmla="*/ 14 h 450"/>
                    <a:gd name="T64" fmla="*/ 315 w 640"/>
                    <a:gd name="T65" fmla="*/ 16 h 450"/>
                    <a:gd name="T66" fmla="*/ 311 w 640"/>
                    <a:gd name="T67" fmla="*/ 28 h 450"/>
                    <a:gd name="T68" fmla="*/ 277 w 640"/>
                    <a:gd name="T69" fmla="*/ 70 h 450"/>
                    <a:gd name="T70" fmla="*/ 246 w 640"/>
                    <a:gd name="T71" fmla="*/ 84 h 450"/>
                    <a:gd name="T72" fmla="*/ 213 w 640"/>
                    <a:gd name="T73" fmla="*/ 92 h 450"/>
                    <a:gd name="T74" fmla="*/ 182 w 640"/>
                    <a:gd name="T75" fmla="*/ 85 h 450"/>
                    <a:gd name="T76" fmla="*/ 166 w 640"/>
                    <a:gd name="T77" fmla="*/ 76 h 450"/>
                    <a:gd name="T78" fmla="*/ 154 w 640"/>
                    <a:gd name="T79" fmla="*/ 73 h 450"/>
                    <a:gd name="T80" fmla="*/ 142 w 640"/>
                    <a:gd name="T81" fmla="*/ 76 h 450"/>
                    <a:gd name="T82" fmla="*/ 143 w 640"/>
                    <a:gd name="T83" fmla="*/ 82 h 450"/>
                    <a:gd name="T84" fmla="*/ 157 w 640"/>
                    <a:gd name="T85" fmla="*/ 81 h 450"/>
                    <a:gd name="T86" fmla="*/ 173 w 640"/>
                    <a:gd name="T87" fmla="*/ 80 h 450"/>
                    <a:gd name="T88" fmla="*/ 205 w 640"/>
                    <a:gd name="T89" fmla="*/ 91 h 450"/>
                    <a:gd name="T90" fmla="*/ 232 w 640"/>
                    <a:gd name="T91" fmla="*/ 124 h 450"/>
                    <a:gd name="T92" fmla="*/ 241 w 640"/>
                    <a:gd name="T93" fmla="*/ 164 h 450"/>
                    <a:gd name="T94" fmla="*/ 224 w 640"/>
                    <a:gd name="T95" fmla="*/ 164 h 450"/>
                    <a:gd name="T96" fmla="*/ 187 w 640"/>
                    <a:gd name="T97" fmla="*/ 153 h 450"/>
                    <a:gd name="T98" fmla="*/ 163 w 640"/>
                    <a:gd name="T99" fmla="*/ 146 h 450"/>
                    <a:gd name="T100" fmla="*/ 145 w 640"/>
                    <a:gd name="T101" fmla="*/ 117 h 450"/>
                    <a:gd name="T102" fmla="*/ 139 w 640"/>
                    <a:gd name="T103" fmla="*/ 91 h 450"/>
                    <a:gd name="T104" fmla="*/ 126 w 640"/>
                    <a:gd name="T105" fmla="*/ 81 h 450"/>
                    <a:gd name="T106" fmla="*/ 119 w 640"/>
                    <a:gd name="T107" fmla="*/ 84 h 450"/>
                    <a:gd name="T108" fmla="*/ 126 w 640"/>
                    <a:gd name="T109" fmla="*/ 96 h 450"/>
                    <a:gd name="T110" fmla="*/ 149 w 640"/>
                    <a:gd name="T111" fmla="*/ 125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6"/>
                      </a:moveTo>
                      <a:lnTo>
                        <a:pt x="312" y="298"/>
                      </a:lnTo>
                      <a:lnTo>
                        <a:pt x="312" y="330"/>
                      </a:lnTo>
                      <a:lnTo>
                        <a:pt x="306" y="360"/>
                      </a:lnTo>
                      <a:lnTo>
                        <a:pt x="296" y="383"/>
                      </a:lnTo>
                      <a:lnTo>
                        <a:pt x="284" y="401"/>
                      </a:lnTo>
                      <a:lnTo>
                        <a:pt x="275" y="417"/>
                      </a:lnTo>
                      <a:lnTo>
                        <a:pt x="268" y="432"/>
                      </a:lnTo>
                      <a:lnTo>
                        <a:pt x="262" y="450"/>
                      </a:lnTo>
                      <a:lnTo>
                        <a:pt x="261" y="445"/>
                      </a:lnTo>
                      <a:lnTo>
                        <a:pt x="258" y="435"/>
                      </a:lnTo>
                      <a:lnTo>
                        <a:pt x="253" y="425"/>
                      </a:lnTo>
                      <a:lnTo>
                        <a:pt x="247" y="415"/>
                      </a:lnTo>
                      <a:lnTo>
                        <a:pt x="240" y="403"/>
                      </a:lnTo>
                      <a:lnTo>
                        <a:pt x="232" y="393"/>
                      </a:lnTo>
                      <a:lnTo>
                        <a:pt x="224" y="382"/>
                      </a:lnTo>
                      <a:lnTo>
                        <a:pt x="216" y="375"/>
                      </a:lnTo>
                      <a:lnTo>
                        <a:pt x="207" y="368"/>
                      </a:lnTo>
                      <a:lnTo>
                        <a:pt x="200" y="360"/>
                      </a:lnTo>
                      <a:lnTo>
                        <a:pt x="194" y="352"/>
                      </a:lnTo>
                      <a:lnTo>
                        <a:pt x="190" y="344"/>
                      </a:lnTo>
                      <a:lnTo>
                        <a:pt x="181" y="319"/>
                      </a:lnTo>
                      <a:lnTo>
                        <a:pt x="178" y="295"/>
                      </a:lnTo>
                      <a:lnTo>
                        <a:pt x="179" y="273"/>
                      </a:lnTo>
                      <a:lnTo>
                        <a:pt x="182" y="257"/>
                      </a:lnTo>
                      <a:lnTo>
                        <a:pt x="185" y="249"/>
                      </a:lnTo>
                      <a:lnTo>
                        <a:pt x="190" y="239"/>
                      </a:lnTo>
                      <a:lnTo>
                        <a:pt x="194" y="230"/>
                      </a:lnTo>
                      <a:lnTo>
                        <a:pt x="201" y="222"/>
                      </a:lnTo>
                      <a:lnTo>
                        <a:pt x="208" y="213"/>
                      </a:lnTo>
                      <a:lnTo>
                        <a:pt x="215" y="202"/>
                      </a:lnTo>
                      <a:lnTo>
                        <a:pt x="221" y="192"/>
                      </a:lnTo>
                      <a:lnTo>
                        <a:pt x="227" y="182"/>
                      </a:lnTo>
                      <a:lnTo>
                        <a:pt x="229" y="175"/>
                      </a:lnTo>
                      <a:lnTo>
                        <a:pt x="230" y="167"/>
                      </a:lnTo>
                      <a:lnTo>
                        <a:pt x="229" y="161"/>
                      </a:lnTo>
                      <a:lnTo>
                        <a:pt x="227" y="160"/>
                      </a:lnTo>
                      <a:lnTo>
                        <a:pt x="221" y="163"/>
                      </a:lnTo>
                      <a:lnTo>
                        <a:pt x="217" y="169"/>
                      </a:lnTo>
                      <a:lnTo>
                        <a:pt x="215" y="176"/>
                      </a:lnTo>
                      <a:lnTo>
                        <a:pt x="213" y="182"/>
                      </a:lnTo>
                      <a:lnTo>
                        <a:pt x="211" y="191"/>
                      </a:lnTo>
                      <a:lnTo>
                        <a:pt x="207" y="200"/>
                      </a:lnTo>
                      <a:lnTo>
                        <a:pt x="202" y="208"/>
                      </a:lnTo>
                      <a:lnTo>
                        <a:pt x="198" y="216"/>
                      </a:lnTo>
                      <a:lnTo>
                        <a:pt x="188" y="231"/>
                      </a:lnTo>
                      <a:lnTo>
                        <a:pt x="175" y="244"/>
                      </a:lnTo>
                      <a:lnTo>
                        <a:pt x="161" y="255"/>
                      </a:lnTo>
                      <a:lnTo>
                        <a:pt x="147" y="264"/>
                      </a:lnTo>
                      <a:lnTo>
                        <a:pt x="132" y="269"/>
                      </a:lnTo>
                      <a:lnTo>
                        <a:pt x="117" y="274"/>
                      </a:lnTo>
                      <a:lnTo>
                        <a:pt x="103" y="276"/>
                      </a:lnTo>
                      <a:lnTo>
                        <a:pt x="90" y="276"/>
                      </a:lnTo>
                      <a:lnTo>
                        <a:pt x="85" y="275"/>
                      </a:lnTo>
                      <a:lnTo>
                        <a:pt x="80" y="274"/>
                      </a:lnTo>
                      <a:lnTo>
                        <a:pt x="76" y="274"/>
                      </a:lnTo>
                      <a:lnTo>
                        <a:pt x="72" y="273"/>
                      </a:lnTo>
                      <a:lnTo>
                        <a:pt x="64" y="269"/>
                      </a:lnTo>
                      <a:lnTo>
                        <a:pt x="56" y="266"/>
                      </a:lnTo>
                      <a:lnTo>
                        <a:pt x="48" y="262"/>
                      </a:lnTo>
                      <a:lnTo>
                        <a:pt x="40" y="258"/>
                      </a:lnTo>
                      <a:lnTo>
                        <a:pt x="32" y="254"/>
                      </a:lnTo>
                      <a:lnTo>
                        <a:pt x="22" y="250"/>
                      </a:lnTo>
                      <a:lnTo>
                        <a:pt x="11" y="245"/>
                      </a:lnTo>
                      <a:lnTo>
                        <a:pt x="0" y="241"/>
                      </a:lnTo>
                      <a:lnTo>
                        <a:pt x="7" y="238"/>
                      </a:lnTo>
                      <a:lnTo>
                        <a:pt x="14" y="236"/>
                      </a:lnTo>
                      <a:lnTo>
                        <a:pt x="23" y="234"/>
                      </a:lnTo>
                      <a:lnTo>
                        <a:pt x="32" y="230"/>
                      </a:lnTo>
                      <a:lnTo>
                        <a:pt x="40" y="226"/>
                      </a:lnTo>
                      <a:lnTo>
                        <a:pt x="48" y="221"/>
                      </a:lnTo>
                      <a:lnTo>
                        <a:pt x="55" y="214"/>
                      </a:lnTo>
                      <a:lnTo>
                        <a:pt x="60" y="207"/>
                      </a:lnTo>
                      <a:lnTo>
                        <a:pt x="67" y="196"/>
                      </a:lnTo>
                      <a:lnTo>
                        <a:pt x="75" y="183"/>
                      </a:lnTo>
                      <a:lnTo>
                        <a:pt x="86" y="170"/>
                      </a:lnTo>
                      <a:lnTo>
                        <a:pt x="99" y="157"/>
                      </a:lnTo>
                      <a:lnTo>
                        <a:pt x="113" y="148"/>
                      </a:lnTo>
                      <a:lnTo>
                        <a:pt x="128" y="141"/>
                      </a:lnTo>
                      <a:lnTo>
                        <a:pt x="145" y="138"/>
                      </a:lnTo>
                      <a:lnTo>
                        <a:pt x="161" y="140"/>
                      </a:lnTo>
                      <a:lnTo>
                        <a:pt x="168" y="144"/>
                      </a:lnTo>
                      <a:lnTo>
                        <a:pt x="176" y="144"/>
                      </a:lnTo>
                      <a:lnTo>
                        <a:pt x="183" y="143"/>
                      </a:lnTo>
                      <a:lnTo>
                        <a:pt x="188" y="139"/>
                      </a:lnTo>
                      <a:lnTo>
                        <a:pt x="191" y="137"/>
                      </a:lnTo>
                      <a:lnTo>
                        <a:pt x="194" y="137"/>
                      </a:lnTo>
                      <a:lnTo>
                        <a:pt x="198" y="137"/>
                      </a:lnTo>
                      <a:lnTo>
                        <a:pt x="201" y="138"/>
                      </a:lnTo>
                      <a:lnTo>
                        <a:pt x="196" y="143"/>
                      </a:lnTo>
                      <a:lnTo>
                        <a:pt x="191" y="149"/>
                      </a:lnTo>
                      <a:lnTo>
                        <a:pt x="186" y="156"/>
                      </a:lnTo>
                      <a:lnTo>
                        <a:pt x="185" y="163"/>
                      </a:lnTo>
                      <a:lnTo>
                        <a:pt x="185" y="164"/>
                      </a:lnTo>
                      <a:lnTo>
                        <a:pt x="186" y="167"/>
                      </a:lnTo>
                      <a:lnTo>
                        <a:pt x="186" y="168"/>
                      </a:lnTo>
                      <a:lnTo>
                        <a:pt x="188" y="169"/>
                      </a:lnTo>
                      <a:lnTo>
                        <a:pt x="189" y="170"/>
                      </a:lnTo>
                      <a:lnTo>
                        <a:pt x="191" y="171"/>
                      </a:lnTo>
                      <a:lnTo>
                        <a:pt x="192" y="171"/>
                      </a:lnTo>
                      <a:lnTo>
                        <a:pt x="193" y="172"/>
                      </a:lnTo>
                      <a:lnTo>
                        <a:pt x="199" y="174"/>
                      </a:lnTo>
                      <a:lnTo>
                        <a:pt x="206" y="172"/>
                      </a:lnTo>
                      <a:lnTo>
                        <a:pt x="211" y="170"/>
                      </a:lnTo>
                      <a:lnTo>
                        <a:pt x="215" y="167"/>
                      </a:lnTo>
                      <a:lnTo>
                        <a:pt x="217" y="160"/>
                      </a:lnTo>
                      <a:lnTo>
                        <a:pt x="219" y="153"/>
                      </a:lnTo>
                      <a:lnTo>
                        <a:pt x="216" y="147"/>
                      </a:lnTo>
                      <a:lnTo>
                        <a:pt x="214" y="141"/>
                      </a:lnTo>
                      <a:lnTo>
                        <a:pt x="212" y="138"/>
                      </a:lnTo>
                      <a:lnTo>
                        <a:pt x="212" y="136"/>
                      </a:lnTo>
                      <a:lnTo>
                        <a:pt x="214" y="134"/>
                      </a:lnTo>
                      <a:lnTo>
                        <a:pt x="216" y="133"/>
                      </a:lnTo>
                      <a:lnTo>
                        <a:pt x="217" y="134"/>
                      </a:lnTo>
                      <a:lnTo>
                        <a:pt x="219" y="137"/>
                      </a:lnTo>
                      <a:lnTo>
                        <a:pt x="220" y="140"/>
                      </a:lnTo>
                      <a:lnTo>
                        <a:pt x="221" y="145"/>
                      </a:lnTo>
                      <a:lnTo>
                        <a:pt x="222" y="149"/>
                      </a:lnTo>
                      <a:lnTo>
                        <a:pt x="227" y="154"/>
                      </a:lnTo>
                      <a:lnTo>
                        <a:pt x="232" y="154"/>
                      </a:lnTo>
                      <a:lnTo>
                        <a:pt x="242" y="149"/>
                      </a:lnTo>
                      <a:lnTo>
                        <a:pt x="245" y="153"/>
                      </a:lnTo>
                      <a:lnTo>
                        <a:pt x="250" y="155"/>
                      </a:lnTo>
                      <a:lnTo>
                        <a:pt x="255" y="157"/>
                      </a:lnTo>
                      <a:lnTo>
                        <a:pt x="261" y="157"/>
                      </a:lnTo>
                      <a:lnTo>
                        <a:pt x="266" y="156"/>
                      </a:lnTo>
                      <a:lnTo>
                        <a:pt x="272" y="154"/>
                      </a:lnTo>
                      <a:lnTo>
                        <a:pt x="276" y="148"/>
                      </a:lnTo>
                      <a:lnTo>
                        <a:pt x="280" y="141"/>
                      </a:lnTo>
                      <a:lnTo>
                        <a:pt x="283" y="140"/>
                      </a:lnTo>
                      <a:lnTo>
                        <a:pt x="288" y="138"/>
                      </a:lnTo>
                      <a:lnTo>
                        <a:pt x="292" y="137"/>
                      </a:lnTo>
                      <a:lnTo>
                        <a:pt x="297" y="136"/>
                      </a:lnTo>
                      <a:lnTo>
                        <a:pt x="303" y="134"/>
                      </a:lnTo>
                      <a:lnTo>
                        <a:pt x="308" y="133"/>
                      </a:lnTo>
                      <a:lnTo>
                        <a:pt x="313" y="132"/>
                      </a:lnTo>
                      <a:lnTo>
                        <a:pt x="319" y="131"/>
                      </a:lnTo>
                      <a:lnTo>
                        <a:pt x="328" y="125"/>
                      </a:lnTo>
                      <a:lnTo>
                        <a:pt x="336" y="114"/>
                      </a:lnTo>
                      <a:lnTo>
                        <a:pt x="343" y="95"/>
                      </a:lnTo>
                      <a:lnTo>
                        <a:pt x="351" y="72"/>
                      </a:lnTo>
                      <a:lnTo>
                        <a:pt x="364" y="46"/>
                      </a:lnTo>
                      <a:lnTo>
                        <a:pt x="381" y="27"/>
                      </a:lnTo>
                      <a:lnTo>
                        <a:pt x="399" y="15"/>
                      </a:lnTo>
                      <a:lnTo>
                        <a:pt x="419" y="6"/>
                      </a:lnTo>
                      <a:lnTo>
                        <a:pt x="437" y="2"/>
                      </a:lnTo>
                      <a:lnTo>
                        <a:pt x="454" y="0"/>
                      </a:lnTo>
                      <a:lnTo>
                        <a:pt x="466" y="0"/>
                      </a:lnTo>
                      <a:lnTo>
                        <a:pt x="473" y="0"/>
                      </a:lnTo>
                      <a:lnTo>
                        <a:pt x="479" y="0"/>
                      </a:lnTo>
                      <a:lnTo>
                        <a:pt x="486" y="1"/>
                      </a:lnTo>
                      <a:lnTo>
                        <a:pt x="495" y="2"/>
                      </a:lnTo>
                      <a:lnTo>
                        <a:pt x="505" y="3"/>
                      </a:lnTo>
                      <a:lnTo>
                        <a:pt x="517" y="6"/>
                      </a:lnTo>
                      <a:lnTo>
                        <a:pt x="527" y="9"/>
                      </a:lnTo>
                      <a:lnTo>
                        <a:pt x="539" y="13"/>
                      </a:lnTo>
                      <a:lnTo>
                        <a:pt x="548" y="18"/>
                      </a:lnTo>
                      <a:lnTo>
                        <a:pt x="557" y="23"/>
                      </a:lnTo>
                      <a:lnTo>
                        <a:pt x="568" y="26"/>
                      </a:lnTo>
                      <a:lnTo>
                        <a:pt x="579" y="28"/>
                      </a:lnTo>
                      <a:lnTo>
                        <a:pt x="589" y="31"/>
                      </a:lnTo>
                      <a:lnTo>
                        <a:pt x="601" y="32"/>
                      </a:lnTo>
                      <a:lnTo>
                        <a:pt x="611" y="32"/>
                      </a:lnTo>
                      <a:lnTo>
                        <a:pt x="621" y="32"/>
                      </a:lnTo>
                      <a:lnTo>
                        <a:pt x="630" y="31"/>
                      </a:lnTo>
                      <a:lnTo>
                        <a:pt x="640" y="31"/>
                      </a:lnTo>
                      <a:lnTo>
                        <a:pt x="640" y="34"/>
                      </a:lnTo>
                      <a:lnTo>
                        <a:pt x="636" y="39"/>
                      </a:lnTo>
                      <a:lnTo>
                        <a:pt x="631" y="43"/>
                      </a:lnTo>
                      <a:lnTo>
                        <a:pt x="622" y="56"/>
                      </a:lnTo>
                      <a:lnTo>
                        <a:pt x="610" y="72"/>
                      </a:lnTo>
                      <a:lnTo>
                        <a:pt x="596" y="91"/>
                      </a:lnTo>
                      <a:lnTo>
                        <a:pt x="583" y="108"/>
                      </a:lnTo>
                      <a:lnTo>
                        <a:pt x="568" y="125"/>
                      </a:lnTo>
                      <a:lnTo>
                        <a:pt x="553" y="140"/>
                      </a:lnTo>
                      <a:lnTo>
                        <a:pt x="538" y="152"/>
                      </a:lnTo>
                      <a:lnTo>
                        <a:pt x="524" y="157"/>
                      </a:lnTo>
                      <a:lnTo>
                        <a:pt x="515" y="160"/>
                      </a:lnTo>
                      <a:lnTo>
                        <a:pt x="504" y="164"/>
                      </a:lnTo>
                      <a:lnTo>
                        <a:pt x="492" y="168"/>
                      </a:lnTo>
                      <a:lnTo>
                        <a:pt x="478" y="172"/>
                      </a:lnTo>
                      <a:lnTo>
                        <a:pt x="463" y="177"/>
                      </a:lnTo>
                      <a:lnTo>
                        <a:pt x="449" y="181"/>
                      </a:lnTo>
                      <a:lnTo>
                        <a:pt x="436" y="183"/>
                      </a:lnTo>
                      <a:lnTo>
                        <a:pt x="425" y="184"/>
                      </a:lnTo>
                      <a:lnTo>
                        <a:pt x="414" y="183"/>
                      </a:lnTo>
                      <a:lnTo>
                        <a:pt x="402" y="181"/>
                      </a:lnTo>
                      <a:lnTo>
                        <a:pt x="388" y="177"/>
                      </a:lnTo>
                      <a:lnTo>
                        <a:pt x="375" y="172"/>
                      </a:lnTo>
                      <a:lnTo>
                        <a:pt x="364" y="169"/>
                      </a:lnTo>
                      <a:lnTo>
                        <a:pt x="353" y="164"/>
                      </a:lnTo>
                      <a:lnTo>
                        <a:pt x="345" y="161"/>
                      </a:lnTo>
                      <a:lnTo>
                        <a:pt x="341" y="159"/>
                      </a:lnTo>
                      <a:lnTo>
                        <a:pt x="336" y="155"/>
                      </a:lnTo>
                      <a:lnTo>
                        <a:pt x="331" y="152"/>
                      </a:lnTo>
                      <a:lnTo>
                        <a:pt x="326" y="148"/>
                      </a:lnTo>
                      <a:lnTo>
                        <a:pt x="321" y="145"/>
                      </a:lnTo>
                      <a:lnTo>
                        <a:pt x="318" y="144"/>
                      </a:lnTo>
                      <a:lnTo>
                        <a:pt x="313" y="144"/>
                      </a:lnTo>
                      <a:lnTo>
                        <a:pt x="308" y="145"/>
                      </a:lnTo>
                      <a:lnTo>
                        <a:pt x="303" y="145"/>
                      </a:lnTo>
                      <a:lnTo>
                        <a:pt x="296" y="147"/>
                      </a:lnTo>
                      <a:lnTo>
                        <a:pt x="291" y="148"/>
                      </a:lnTo>
                      <a:lnTo>
                        <a:pt x="287" y="149"/>
                      </a:lnTo>
                      <a:lnTo>
                        <a:pt x="283" y="152"/>
                      </a:lnTo>
                      <a:lnTo>
                        <a:pt x="280" y="155"/>
                      </a:lnTo>
                      <a:lnTo>
                        <a:pt x="279" y="157"/>
                      </a:lnTo>
                      <a:lnTo>
                        <a:pt x="280" y="160"/>
                      </a:lnTo>
                      <a:lnTo>
                        <a:pt x="283" y="162"/>
                      </a:lnTo>
                      <a:lnTo>
                        <a:pt x="285" y="163"/>
                      </a:lnTo>
                      <a:lnTo>
                        <a:pt x="290" y="163"/>
                      </a:lnTo>
                      <a:lnTo>
                        <a:pt x="295" y="163"/>
                      </a:lnTo>
                      <a:lnTo>
                        <a:pt x="300" y="163"/>
                      </a:lnTo>
                      <a:lnTo>
                        <a:pt x="307" y="162"/>
                      </a:lnTo>
                      <a:lnTo>
                        <a:pt x="313" y="162"/>
                      </a:lnTo>
                      <a:lnTo>
                        <a:pt x="320" y="161"/>
                      </a:lnTo>
                      <a:lnTo>
                        <a:pt x="327" y="160"/>
                      </a:lnTo>
                      <a:lnTo>
                        <a:pt x="333" y="159"/>
                      </a:lnTo>
                      <a:lnTo>
                        <a:pt x="340" y="159"/>
                      </a:lnTo>
                      <a:lnTo>
                        <a:pt x="346" y="160"/>
                      </a:lnTo>
                      <a:lnTo>
                        <a:pt x="355" y="161"/>
                      </a:lnTo>
                      <a:lnTo>
                        <a:pt x="365" y="163"/>
                      </a:lnTo>
                      <a:lnTo>
                        <a:pt x="376" y="168"/>
                      </a:lnTo>
                      <a:lnTo>
                        <a:pt x="391" y="174"/>
                      </a:lnTo>
                      <a:lnTo>
                        <a:pt x="409" y="182"/>
                      </a:lnTo>
                      <a:lnTo>
                        <a:pt x="422" y="190"/>
                      </a:lnTo>
                      <a:lnTo>
                        <a:pt x="435" y="201"/>
                      </a:lnTo>
                      <a:lnTo>
                        <a:pt x="445" y="215"/>
                      </a:lnTo>
                      <a:lnTo>
                        <a:pt x="456" y="230"/>
                      </a:lnTo>
                      <a:lnTo>
                        <a:pt x="464" y="247"/>
                      </a:lnTo>
                      <a:lnTo>
                        <a:pt x="471" y="266"/>
                      </a:lnTo>
                      <a:lnTo>
                        <a:pt x="475" y="284"/>
                      </a:lnTo>
                      <a:lnTo>
                        <a:pt x="479" y="303"/>
                      </a:lnTo>
                      <a:lnTo>
                        <a:pt x="480" y="315"/>
                      </a:lnTo>
                      <a:lnTo>
                        <a:pt x="481" y="328"/>
                      </a:lnTo>
                      <a:lnTo>
                        <a:pt x="481" y="340"/>
                      </a:lnTo>
                      <a:lnTo>
                        <a:pt x="480" y="351"/>
                      </a:lnTo>
                      <a:lnTo>
                        <a:pt x="472" y="342"/>
                      </a:lnTo>
                      <a:lnTo>
                        <a:pt x="462" y="335"/>
                      </a:lnTo>
                      <a:lnTo>
                        <a:pt x="448" y="327"/>
                      </a:lnTo>
                      <a:lnTo>
                        <a:pt x="433" y="321"/>
                      </a:lnTo>
                      <a:lnTo>
                        <a:pt x="417" y="317"/>
                      </a:lnTo>
                      <a:lnTo>
                        <a:pt x="401" y="312"/>
                      </a:lnTo>
                      <a:lnTo>
                        <a:pt x="386" y="309"/>
                      </a:lnTo>
                      <a:lnTo>
                        <a:pt x="373" y="306"/>
                      </a:lnTo>
                      <a:lnTo>
                        <a:pt x="365" y="305"/>
                      </a:lnTo>
                      <a:lnTo>
                        <a:pt x="355" y="303"/>
                      </a:lnTo>
                      <a:lnTo>
                        <a:pt x="345" y="300"/>
                      </a:lnTo>
                      <a:lnTo>
                        <a:pt x="335" y="297"/>
                      </a:lnTo>
                      <a:lnTo>
                        <a:pt x="326" y="291"/>
                      </a:lnTo>
                      <a:lnTo>
                        <a:pt x="317" y="284"/>
                      </a:lnTo>
                      <a:lnTo>
                        <a:pt x="310" y="275"/>
                      </a:lnTo>
                      <a:lnTo>
                        <a:pt x="304" y="264"/>
                      </a:lnTo>
                      <a:lnTo>
                        <a:pt x="297" y="246"/>
                      </a:lnTo>
                      <a:lnTo>
                        <a:pt x="289" y="234"/>
                      </a:lnTo>
                      <a:lnTo>
                        <a:pt x="284" y="219"/>
                      </a:lnTo>
                      <a:lnTo>
                        <a:pt x="284" y="198"/>
                      </a:lnTo>
                      <a:lnTo>
                        <a:pt x="284" y="192"/>
                      </a:lnTo>
                      <a:lnTo>
                        <a:pt x="281" y="186"/>
                      </a:lnTo>
                      <a:lnTo>
                        <a:pt x="277" y="181"/>
                      </a:lnTo>
                      <a:lnTo>
                        <a:pt x="272" y="176"/>
                      </a:lnTo>
                      <a:lnTo>
                        <a:pt x="266" y="171"/>
                      </a:lnTo>
                      <a:lnTo>
                        <a:pt x="260" y="168"/>
                      </a:lnTo>
                      <a:lnTo>
                        <a:pt x="255" y="164"/>
                      </a:lnTo>
                      <a:lnTo>
                        <a:pt x="251" y="162"/>
                      </a:lnTo>
                      <a:lnTo>
                        <a:pt x="245" y="160"/>
                      </a:lnTo>
                      <a:lnTo>
                        <a:pt x="240" y="159"/>
                      </a:lnTo>
                      <a:lnTo>
                        <a:pt x="237" y="159"/>
                      </a:lnTo>
                      <a:lnTo>
                        <a:pt x="236" y="162"/>
                      </a:lnTo>
                      <a:lnTo>
                        <a:pt x="237" y="167"/>
                      </a:lnTo>
                      <a:lnTo>
                        <a:pt x="237" y="171"/>
                      </a:lnTo>
                      <a:lnTo>
                        <a:pt x="238" y="177"/>
                      </a:lnTo>
                      <a:lnTo>
                        <a:pt x="240" y="182"/>
                      </a:lnTo>
                      <a:lnTo>
                        <a:pt x="244" y="185"/>
                      </a:lnTo>
                      <a:lnTo>
                        <a:pt x="251" y="191"/>
                      </a:lnTo>
                      <a:lnTo>
                        <a:pt x="259" y="199"/>
                      </a:lnTo>
                      <a:lnTo>
                        <a:pt x="269" y="208"/>
                      </a:lnTo>
                      <a:lnTo>
                        <a:pt x="280" y="220"/>
                      </a:lnTo>
                      <a:lnTo>
                        <a:pt x="290" y="234"/>
                      </a:lnTo>
                      <a:lnTo>
                        <a:pt x="298" y="249"/>
                      </a:lnTo>
                      <a:lnTo>
                        <a:pt x="305"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31" name="Freeform 296">
                  <a:extLst>
                    <a:ext uri="{FF2B5EF4-FFF2-40B4-BE49-F238E27FC236}">
                      <a16:creationId xmlns:a16="http://schemas.microsoft.com/office/drawing/2014/main" id="{55AEDCAC-8983-41F9-AB5A-9C307D321709}"/>
                    </a:ext>
                  </a:extLst>
                </p:cNvPr>
                <p:cNvSpPr>
                  <a:spLocks/>
                </p:cNvSpPr>
                <p:nvPr/>
              </p:nvSpPr>
              <p:spPr bwMode="auto">
                <a:xfrm>
                  <a:off x="217" y="55"/>
                  <a:ext cx="96" cy="98"/>
                </a:xfrm>
                <a:custGeom>
                  <a:avLst/>
                  <a:gdLst>
                    <a:gd name="T0" fmla="*/ 73 w 192"/>
                    <a:gd name="T1" fmla="*/ 95 h 196"/>
                    <a:gd name="T2" fmla="*/ 77 w 192"/>
                    <a:gd name="T3" fmla="*/ 89 h 196"/>
                    <a:gd name="T4" fmla="*/ 83 w 192"/>
                    <a:gd name="T5" fmla="*/ 88 h 196"/>
                    <a:gd name="T6" fmla="*/ 87 w 192"/>
                    <a:gd name="T7" fmla="*/ 89 h 196"/>
                    <a:gd name="T8" fmla="*/ 88 w 192"/>
                    <a:gd name="T9" fmla="*/ 91 h 196"/>
                    <a:gd name="T10" fmla="*/ 91 w 192"/>
                    <a:gd name="T11" fmla="*/ 92 h 196"/>
                    <a:gd name="T12" fmla="*/ 95 w 192"/>
                    <a:gd name="T13" fmla="*/ 93 h 196"/>
                    <a:gd name="T14" fmla="*/ 96 w 192"/>
                    <a:gd name="T15" fmla="*/ 92 h 196"/>
                    <a:gd name="T16" fmla="*/ 95 w 192"/>
                    <a:gd name="T17" fmla="*/ 89 h 196"/>
                    <a:gd name="T18" fmla="*/ 91 w 192"/>
                    <a:gd name="T19" fmla="*/ 87 h 196"/>
                    <a:gd name="T20" fmla="*/ 88 w 192"/>
                    <a:gd name="T21" fmla="*/ 86 h 196"/>
                    <a:gd name="T22" fmla="*/ 84 w 192"/>
                    <a:gd name="T23" fmla="*/ 86 h 196"/>
                    <a:gd name="T24" fmla="*/ 80 w 192"/>
                    <a:gd name="T25" fmla="*/ 83 h 196"/>
                    <a:gd name="T26" fmla="*/ 79 w 192"/>
                    <a:gd name="T27" fmla="*/ 78 h 196"/>
                    <a:gd name="T28" fmla="*/ 79 w 192"/>
                    <a:gd name="T29" fmla="*/ 75 h 196"/>
                    <a:gd name="T30" fmla="*/ 81 w 192"/>
                    <a:gd name="T31" fmla="*/ 73 h 196"/>
                    <a:gd name="T32" fmla="*/ 83 w 192"/>
                    <a:gd name="T33" fmla="*/ 70 h 196"/>
                    <a:gd name="T34" fmla="*/ 88 w 192"/>
                    <a:gd name="T35" fmla="*/ 69 h 196"/>
                    <a:gd name="T36" fmla="*/ 92 w 192"/>
                    <a:gd name="T37" fmla="*/ 59 h 196"/>
                    <a:gd name="T38" fmla="*/ 88 w 192"/>
                    <a:gd name="T39" fmla="*/ 40 h 196"/>
                    <a:gd name="T40" fmla="*/ 76 w 192"/>
                    <a:gd name="T41" fmla="*/ 25 h 196"/>
                    <a:gd name="T42" fmla="*/ 54 w 192"/>
                    <a:gd name="T43" fmla="*/ 14 h 196"/>
                    <a:gd name="T44" fmla="*/ 34 w 192"/>
                    <a:gd name="T45" fmla="*/ 10 h 196"/>
                    <a:gd name="T46" fmla="*/ 22 w 192"/>
                    <a:gd name="T47" fmla="*/ 7 h 196"/>
                    <a:gd name="T48" fmla="*/ 11 w 192"/>
                    <a:gd name="T49" fmla="*/ 4 h 196"/>
                    <a:gd name="T50" fmla="*/ 3 w 192"/>
                    <a:gd name="T51" fmla="*/ 1 h 196"/>
                    <a:gd name="T52" fmla="*/ 4 w 192"/>
                    <a:gd name="T53" fmla="*/ 5 h 196"/>
                    <a:gd name="T54" fmla="*/ 10 w 192"/>
                    <a:gd name="T55" fmla="*/ 17 h 196"/>
                    <a:gd name="T56" fmla="*/ 14 w 192"/>
                    <a:gd name="T57" fmla="*/ 30 h 196"/>
                    <a:gd name="T58" fmla="*/ 18 w 192"/>
                    <a:gd name="T59" fmla="*/ 43 h 196"/>
                    <a:gd name="T60" fmla="*/ 20 w 192"/>
                    <a:gd name="T61" fmla="*/ 55 h 196"/>
                    <a:gd name="T62" fmla="*/ 27 w 192"/>
                    <a:gd name="T63" fmla="*/ 70 h 196"/>
                    <a:gd name="T64" fmla="*/ 39 w 192"/>
                    <a:gd name="T65" fmla="*/ 86 h 196"/>
                    <a:gd name="T66" fmla="*/ 60 w 192"/>
                    <a:gd name="T67" fmla="*/ 96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2" h="196">
                      <a:moveTo>
                        <a:pt x="146" y="196"/>
                      </a:moveTo>
                      <a:lnTo>
                        <a:pt x="146" y="189"/>
                      </a:lnTo>
                      <a:lnTo>
                        <a:pt x="149" y="182"/>
                      </a:lnTo>
                      <a:lnTo>
                        <a:pt x="153" y="177"/>
                      </a:lnTo>
                      <a:lnTo>
                        <a:pt x="159" y="175"/>
                      </a:lnTo>
                      <a:lnTo>
                        <a:pt x="165" y="175"/>
                      </a:lnTo>
                      <a:lnTo>
                        <a:pt x="169" y="176"/>
                      </a:lnTo>
                      <a:lnTo>
                        <a:pt x="173" y="178"/>
                      </a:lnTo>
                      <a:lnTo>
                        <a:pt x="174" y="181"/>
                      </a:lnTo>
                      <a:lnTo>
                        <a:pt x="175" y="182"/>
                      </a:lnTo>
                      <a:lnTo>
                        <a:pt x="178" y="183"/>
                      </a:lnTo>
                      <a:lnTo>
                        <a:pt x="181" y="183"/>
                      </a:lnTo>
                      <a:lnTo>
                        <a:pt x="186" y="184"/>
                      </a:lnTo>
                      <a:lnTo>
                        <a:pt x="190" y="185"/>
                      </a:lnTo>
                      <a:lnTo>
                        <a:pt x="192" y="185"/>
                      </a:lnTo>
                      <a:lnTo>
                        <a:pt x="192" y="184"/>
                      </a:lnTo>
                      <a:lnTo>
                        <a:pt x="191" y="182"/>
                      </a:lnTo>
                      <a:lnTo>
                        <a:pt x="189" y="178"/>
                      </a:lnTo>
                      <a:lnTo>
                        <a:pt x="186" y="175"/>
                      </a:lnTo>
                      <a:lnTo>
                        <a:pt x="182" y="173"/>
                      </a:lnTo>
                      <a:lnTo>
                        <a:pt x="179" y="169"/>
                      </a:lnTo>
                      <a:lnTo>
                        <a:pt x="176" y="171"/>
                      </a:lnTo>
                      <a:lnTo>
                        <a:pt x="172" y="173"/>
                      </a:lnTo>
                      <a:lnTo>
                        <a:pt x="167" y="171"/>
                      </a:lnTo>
                      <a:lnTo>
                        <a:pt x="163" y="169"/>
                      </a:lnTo>
                      <a:lnTo>
                        <a:pt x="160" y="165"/>
                      </a:lnTo>
                      <a:lnTo>
                        <a:pt x="158" y="160"/>
                      </a:lnTo>
                      <a:lnTo>
                        <a:pt x="158" y="155"/>
                      </a:lnTo>
                      <a:lnTo>
                        <a:pt x="158" y="152"/>
                      </a:lnTo>
                      <a:lnTo>
                        <a:pt x="158" y="150"/>
                      </a:lnTo>
                      <a:lnTo>
                        <a:pt x="159" y="147"/>
                      </a:lnTo>
                      <a:lnTo>
                        <a:pt x="161" y="146"/>
                      </a:lnTo>
                      <a:lnTo>
                        <a:pt x="163" y="144"/>
                      </a:lnTo>
                      <a:lnTo>
                        <a:pt x="166" y="140"/>
                      </a:lnTo>
                      <a:lnTo>
                        <a:pt x="171" y="138"/>
                      </a:lnTo>
                      <a:lnTo>
                        <a:pt x="175" y="137"/>
                      </a:lnTo>
                      <a:lnTo>
                        <a:pt x="179" y="137"/>
                      </a:lnTo>
                      <a:lnTo>
                        <a:pt x="183" y="117"/>
                      </a:lnTo>
                      <a:lnTo>
                        <a:pt x="182" y="98"/>
                      </a:lnTo>
                      <a:lnTo>
                        <a:pt x="176" y="80"/>
                      </a:lnTo>
                      <a:lnTo>
                        <a:pt x="167" y="63"/>
                      </a:lnTo>
                      <a:lnTo>
                        <a:pt x="152" y="49"/>
                      </a:lnTo>
                      <a:lnTo>
                        <a:pt x="133" y="37"/>
                      </a:lnTo>
                      <a:lnTo>
                        <a:pt x="107" y="27"/>
                      </a:lnTo>
                      <a:lnTo>
                        <a:pt x="78" y="20"/>
                      </a:lnTo>
                      <a:lnTo>
                        <a:pt x="67" y="19"/>
                      </a:lnTo>
                      <a:lnTo>
                        <a:pt x="55" y="16"/>
                      </a:lnTo>
                      <a:lnTo>
                        <a:pt x="44" y="14"/>
                      </a:lnTo>
                      <a:lnTo>
                        <a:pt x="32" y="10"/>
                      </a:lnTo>
                      <a:lnTo>
                        <a:pt x="22" y="8"/>
                      </a:lnTo>
                      <a:lnTo>
                        <a:pt x="13" y="4"/>
                      </a:lnTo>
                      <a:lnTo>
                        <a:pt x="6" y="2"/>
                      </a:lnTo>
                      <a:lnTo>
                        <a:pt x="0" y="0"/>
                      </a:lnTo>
                      <a:lnTo>
                        <a:pt x="7" y="9"/>
                      </a:lnTo>
                      <a:lnTo>
                        <a:pt x="13" y="20"/>
                      </a:lnTo>
                      <a:lnTo>
                        <a:pt x="19" y="33"/>
                      </a:lnTo>
                      <a:lnTo>
                        <a:pt x="24" y="46"/>
                      </a:lnTo>
                      <a:lnTo>
                        <a:pt x="28" y="60"/>
                      </a:lnTo>
                      <a:lnTo>
                        <a:pt x="31" y="72"/>
                      </a:lnTo>
                      <a:lnTo>
                        <a:pt x="35" y="85"/>
                      </a:lnTo>
                      <a:lnTo>
                        <a:pt x="37" y="97"/>
                      </a:lnTo>
                      <a:lnTo>
                        <a:pt x="40" y="109"/>
                      </a:lnTo>
                      <a:lnTo>
                        <a:pt x="45" y="123"/>
                      </a:lnTo>
                      <a:lnTo>
                        <a:pt x="53" y="139"/>
                      </a:lnTo>
                      <a:lnTo>
                        <a:pt x="65" y="156"/>
                      </a:lnTo>
                      <a:lnTo>
                        <a:pt x="78" y="171"/>
                      </a:lnTo>
                      <a:lnTo>
                        <a:pt x="97" y="184"/>
                      </a:lnTo>
                      <a:lnTo>
                        <a:pt x="119" y="192"/>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32" name="Freeform 297">
                  <a:extLst>
                    <a:ext uri="{FF2B5EF4-FFF2-40B4-BE49-F238E27FC236}">
                      <a16:creationId xmlns:a16="http://schemas.microsoft.com/office/drawing/2014/main" id="{2E74397E-17B3-475A-B45D-1F128EF2EED3}"/>
                    </a:ext>
                  </a:extLst>
                </p:cNvPr>
                <p:cNvSpPr>
                  <a:spLocks/>
                </p:cNvSpPr>
                <p:nvPr/>
              </p:nvSpPr>
              <p:spPr bwMode="auto">
                <a:xfrm>
                  <a:off x="321" y="114"/>
                  <a:ext cx="10" cy="10"/>
                </a:xfrm>
                <a:custGeom>
                  <a:avLst/>
                  <a:gdLst>
                    <a:gd name="T0" fmla="*/ 0 w 21"/>
                    <a:gd name="T1" fmla="*/ 4 h 21"/>
                    <a:gd name="T2" fmla="*/ 1 w 21"/>
                    <a:gd name="T3" fmla="*/ 2 h 21"/>
                    <a:gd name="T4" fmla="*/ 2 w 21"/>
                    <a:gd name="T5" fmla="*/ 0 h 21"/>
                    <a:gd name="T6" fmla="*/ 3 w 21"/>
                    <a:gd name="T7" fmla="*/ 0 h 21"/>
                    <a:gd name="T8" fmla="*/ 5 w 21"/>
                    <a:gd name="T9" fmla="*/ 0 h 21"/>
                    <a:gd name="T10" fmla="*/ 7 w 21"/>
                    <a:gd name="T11" fmla="*/ 0 h 21"/>
                    <a:gd name="T12" fmla="*/ 9 w 21"/>
                    <a:gd name="T13" fmla="*/ 2 h 21"/>
                    <a:gd name="T14" fmla="*/ 10 w 21"/>
                    <a:gd name="T15" fmla="*/ 3 h 21"/>
                    <a:gd name="T16" fmla="*/ 10 w 21"/>
                    <a:gd name="T17" fmla="*/ 5 h 21"/>
                    <a:gd name="T18" fmla="*/ 10 w 21"/>
                    <a:gd name="T19" fmla="*/ 7 h 21"/>
                    <a:gd name="T20" fmla="*/ 9 w 21"/>
                    <a:gd name="T21" fmla="*/ 8 h 21"/>
                    <a:gd name="T22" fmla="*/ 7 w 21"/>
                    <a:gd name="T23" fmla="*/ 10 h 21"/>
                    <a:gd name="T24" fmla="*/ 6 w 21"/>
                    <a:gd name="T25" fmla="*/ 10 h 21"/>
                    <a:gd name="T26" fmla="*/ 4 w 21"/>
                    <a:gd name="T27" fmla="*/ 10 h 21"/>
                    <a:gd name="T28" fmla="*/ 2 w 21"/>
                    <a:gd name="T29" fmla="*/ 8 h 21"/>
                    <a:gd name="T30" fmla="*/ 1 w 21"/>
                    <a:gd name="T31" fmla="*/ 6 h 21"/>
                    <a:gd name="T32" fmla="*/ 0 w 21"/>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1">
                      <a:moveTo>
                        <a:pt x="0" y="9"/>
                      </a:moveTo>
                      <a:lnTo>
                        <a:pt x="2" y="5"/>
                      </a:lnTo>
                      <a:lnTo>
                        <a:pt x="4" y="1"/>
                      </a:lnTo>
                      <a:lnTo>
                        <a:pt x="7" y="0"/>
                      </a:lnTo>
                      <a:lnTo>
                        <a:pt x="11" y="0"/>
                      </a:lnTo>
                      <a:lnTo>
                        <a:pt x="15" y="1"/>
                      </a:lnTo>
                      <a:lnTo>
                        <a:pt x="18" y="4"/>
                      </a:lnTo>
                      <a:lnTo>
                        <a:pt x="20" y="7"/>
                      </a:lnTo>
                      <a:lnTo>
                        <a:pt x="21" y="10"/>
                      </a:lnTo>
                      <a:lnTo>
                        <a:pt x="20" y="15"/>
                      </a:lnTo>
                      <a:lnTo>
                        <a:pt x="18" y="17"/>
                      </a:lnTo>
                      <a:lnTo>
                        <a:pt x="15" y="20"/>
                      </a:lnTo>
                      <a:lnTo>
                        <a:pt x="12" y="21"/>
                      </a:lnTo>
                      <a:lnTo>
                        <a:pt x="9" y="20"/>
                      </a:lnTo>
                      <a:lnTo>
                        <a:pt x="5" y="16"/>
                      </a:lnTo>
                      <a:lnTo>
                        <a:pt x="2" y="13"/>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33" name="Freeform 298">
                  <a:extLst>
                    <a:ext uri="{FF2B5EF4-FFF2-40B4-BE49-F238E27FC236}">
                      <a16:creationId xmlns:a16="http://schemas.microsoft.com/office/drawing/2014/main" id="{3A67CE49-78E1-4CD9-8CBE-27E223240365}"/>
                    </a:ext>
                  </a:extLst>
                </p:cNvPr>
                <p:cNvSpPr>
                  <a:spLocks/>
                </p:cNvSpPr>
                <p:nvPr/>
              </p:nvSpPr>
              <p:spPr bwMode="auto">
                <a:xfrm>
                  <a:off x="341" y="127"/>
                  <a:ext cx="11" cy="11"/>
                </a:xfrm>
                <a:custGeom>
                  <a:avLst/>
                  <a:gdLst>
                    <a:gd name="T0" fmla="*/ 1 w 21"/>
                    <a:gd name="T1" fmla="*/ 2 h 22"/>
                    <a:gd name="T2" fmla="*/ 3 w 21"/>
                    <a:gd name="T3" fmla="*/ 1 h 22"/>
                    <a:gd name="T4" fmla="*/ 5 w 21"/>
                    <a:gd name="T5" fmla="*/ 0 h 22"/>
                    <a:gd name="T6" fmla="*/ 8 w 21"/>
                    <a:gd name="T7" fmla="*/ 1 h 22"/>
                    <a:gd name="T8" fmla="*/ 9 w 21"/>
                    <a:gd name="T9" fmla="*/ 2 h 22"/>
                    <a:gd name="T10" fmla="*/ 11 w 21"/>
                    <a:gd name="T11" fmla="*/ 4 h 22"/>
                    <a:gd name="T12" fmla="*/ 11 w 21"/>
                    <a:gd name="T13" fmla="*/ 6 h 22"/>
                    <a:gd name="T14" fmla="*/ 11 w 21"/>
                    <a:gd name="T15" fmla="*/ 8 h 22"/>
                    <a:gd name="T16" fmla="*/ 10 w 21"/>
                    <a:gd name="T17" fmla="*/ 11 h 22"/>
                    <a:gd name="T18" fmla="*/ 8 w 21"/>
                    <a:gd name="T19" fmla="*/ 11 h 22"/>
                    <a:gd name="T20" fmla="*/ 6 w 21"/>
                    <a:gd name="T21" fmla="*/ 11 h 22"/>
                    <a:gd name="T22" fmla="*/ 3 w 21"/>
                    <a:gd name="T23" fmla="*/ 11 h 22"/>
                    <a:gd name="T24" fmla="*/ 1 w 21"/>
                    <a:gd name="T25" fmla="*/ 9 h 22"/>
                    <a:gd name="T26" fmla="*/ 1 w 21"/>
                    <a:gd name="T27" fmla="*/ 7 h 22"/>
                    <a:gd name="T28" fmla="*/ 0 w 21"/>
                    <a:gd name="T29" fmla="*/ 5 h 22"/>
                    <a:gd name="T30" fmla="*/ 0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1" y="3"/>
                      </a:moveTo>
                      <a:lnTo>
                        <a:pt x="6" y="1"/>
                      </a:lnTo>
                      <a:lnTo>
                        <a:pt x="10" y="0"/>
                      </a:lnTo>
                      <a:lnTo>
                        <a:pt x="15" y="1"/>
                      </a:lnTo>
                      <a:lnTo>
                        <a:pt x="18" y="3"/>
                      </a:lnTo>
                      <a:lnTo>
                        <a:pt x="21" y="7"/>
                      </a:lnTo>
                      <a:lnTo>
                        <a:pt x="21" y="11"/>
                      </a:lnTo>
                      <a:lnTo>
                        <a:pt x="21" y="16"/>
                      </a:lnTo>
                      <a:lnTo>
                        <a:pt x="20" y="21"/>
                      </a:lnTo>
                      <a:lnTo>
                        <a:pt x="16" y="22"/>
                      </a:lnTo>
                      <a:lnTo>
                        <a:pt x="11" y="22"/>
                      </a:lnTo>
                      <a:lnTo>
                        <a:pt x="6" y="21"/>
                      </a:lnTo>
                      <a:lnTo>
                        <a:pt x="2" y="17"/>
                      </a:lnTo>
                      <a:lnTo>
                        <a:pt x="1" y="14"/>
                      </a:lnTo>
                      <a:lnTo>
                        <a:pt x="0" y="10"/>
                      </a:lnTo>
                      <a:lnTo>
                        <a:pt x="0" y="7"/>
                      </a:lnTo>
                      <a:lnTo>
                        <a:pt x="1"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34" name="Freeform 299">
                  <a:extLst>
                    <a:ext uri="{FF2B5EF4-FFF2-40B4-BE49-F238E27FC236}">
                      <a16:creationId xmlns:a16="http://schemas.microsoft.com/office/drawing/2014/main" id="{D578F94F-15D1-44B6-8C92-931647321343}"/>
                    </a:ext>
                  </a:extLst>
                </p:cNvPr>
                <p:cNvSpPr>
                  <a:spLocks/>
                </p:cNvSpPr>
                <p:nvPr/>
              </p:nvSpPr>
              <p:spPr bwMode="auto">
                <a:xfrm>
                  <a:off x="317" y="141"/>
                  <a:ext cx="10" cy="11"/>
                </a:xfrm>
                <a:custGeom>
                  <a:avLst/>
                  <a:gdLst>
                    <a:gd name="T0" fmla="*/ 1 w 21"/>
                    <a:gd name="T1" fmla="*/ 3 h 22"/>
                    <a:gd name="T2" fmla="*/ 2 w 21"/>
                    <a:gd name="T3" fmla="*/ 2 h 22"/>
                    <a:gd name="T4" fmla="*/ 5 w 21"/>
                    <a:gd name="T5" fmla="*/ 0 h 22"/>
                    <a:gd name="T6" fmla="*/ 7 w 21"/>
                    <a:gd name="T7" fmla="*/ 0 h 22"/>
                    <a:gd name="T8" fmla="*/ 9 w 21"/>
                    <a:gd name="T9" fmla="*/ 2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3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5"/>
                      </a:moveTo>
                      <a:lnTo>
                        <a:pt x="5" y="3"/>
                      </a:lnTo>
                      <a:lnTo>
                        <a:pt x="10" y="0"/>
                      </a:lnTo>
                      <a:lnTo>
                        <a:pt x="14" y="0"/>
                      </a:lnTo>
                      <a:lnTo>
                        <a:pt x="19" y="3"/>
                      </a:lnTo>
                      <a:lnTo>
                        <a:pt x="21" y="7"/>
                      </a:lnTo>
                      <a:lnTo>
                        <a:pt x="21" y="12"/>
                      </a:lnTo>
                      <a:lnTo>
                        <a:pt x="20" y="16"/>
                      </a:lnTo>
                      <a:lnTo>
                        <a:pt x="18" y="19"/>
                      </a:lnTo>
                      <a:lnTo>
                        <a:pt x="15" y="21"/>
                      </a:lnTo>
                      <a:lnTo>
                        <a:pt x="11" y="22"/>
                      </a:lnTo>
                      <a:lnTo>
                        <a:pt x="6" y="22"/>
                      </a:lnTo>
                      <a:lnTo>
                        <a:pt x="3" y="20"/>
                      </a:lnTo>
                      <a:lnTo>
                        <a:pt x="0" y="16"/>
                      </a:lnTo>
                      <a:lnTo>
                        <a:pt x="0" y="12"/>
                      </a:lnTo>
                      <a:lnTo>
                        <a:pt x="2" y="7"/>
                      </a:lnTo>
                      <a:lnTo>
                        <a:pt x="3"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35" name="Freeform 300">
                  <a:extLst>
                    <a:ext uri="{FF2B5EF4-FFF2-40B4-BE49-F238E27FC236}">
                      <a16:creationId xmlns:a16="http://schemas.microsoft.com/office/drawing/2014/main" id="{E1177FD5-21A4-4868-9912-A20D6B6D9553}"/>
                    </a:ext>
                  </a:extLst>
                </p:cNvPr>
                <p:cNvSpPr>
                  <a:spLocks/>
                </p:cNvSpPr>
                <p:nvPr/>
              </p:nvSpPr>
              <p:spPr bwMode="auto">
                <a:xfrm>
                  <a:off x="299" y="127"/>
                  <a:ext cx="11" cy="11"/>
                </a:xfrm>
                <a:custGeom>
                  <a:avLst/>
                  <a:gdLst>
                    <a:gd name="T0" fmla="*/ 2 w 22"/>
                    <a:gd name="T1" fmla="*/ 1 h 21"/>
                    <a:gd name="T2" fmla="*/ 1 w 22"/>
                    <a:gd name="T3" fmla="*/ 2 h 21"/>
                    <a:gd name="T4" fmla="*/ 0 w 22"/>
                    <a:gd name="T5" fmla="*/ 4 h 21"/>
                    <a:gd name="T6" fmla="*/ 0 w 22"/>
                    <a:gd name="T7" fmla="*/ 6 h 21"/>
                    <a:gd name="T8" fmla="*/ 1 w 22"/>
                    <a:gd name="T9" fmla="*/ 9 h 21"/>
                    <a:gd name="T10" fmla="*/ 3 w 22"/>
                    <a:gd name="T11" fmla="*/ 10 h 21"/>
                    <a:gd name="T12" fmla="*/ 5 w 22"/>
                    <a:gd name="T13" fmla="*/ 11 h 21"/>
                    <a:gd name="T14" fmla="*/ 8 w 22"/>
                    <a:gd name="T15" fmla="*/ 11 h 21"/>
                    <a:gd name="T16" fmla="*/ 9 w 22"/>
                    <a:gd name="T17" fmla="*/ 9 h 21"/>
                    <a:gd name="T18" fmla="*/ 11 w 22"/>
                    <a:gd name="T19" fmla="*/ 8 h 21"/>
                    <a:gd name="T20" fmla="*/ 11 w 22"/>
                    <a:gd name="T21" fmla="*/ 6 h 21"/>
                    <a:gd name="T22" fmla="*/ 11 w 22"/>
                    <a:gd name="T23" fmla="*/ 5 h 21"/>
                    <a:gd name="T24" fmla="*/ 11 w 22"/>
                    <a:gd name="T25" fmla="*/ 3 h 21"/>
                    <a:gd name="T26" fmla="*/ 9 w 22"/>
                    <a:gd name="T27" fmla="*/ 1 h 21"/>
                    <a:gd name="T28" fmla="*/ 7 w 22"/>
                    <a:gd name="T29" fmla="*/ 0 h 21"/>
                    <a:gd name="T30" fmla="*/ 4 w 22"/>
                    <a:gd name="T31" fmla="*/ 0 h 21"/>
                    <a:gd name="T32" fmla="*/ 2 w 22"/>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1">
                      <a:moveTo>
                        <a:pt x="3" y="1"/>
                      </a:moveTo>
                      <a:lnTo>
                        <a:pt x="1" y="3"/>
                      </a:lnTo>
                      <a:lnTo>
                        <a:pt x="0" y="8"/>
                      </a:lnTo>
                      <a:lnTo>
                        <a:pt x="0" y="12"/>
                      </a:lnTo>
                      <a:lnTo>
                        <a:pt x="2" y="17"/>
                      </a:lnTo>
                      <a:lnTo>
                        <a:pt x="6" y="19"/>
                      </a:lnTo>
                      <a:lnTo>
                        <a:pt x="10" y="21"/>
                      </a:lnTo>
                      <a:lnTo>
                        <a:pt x="15" y="21"/>
                      </a:lnTo>
                      <a:lnTo>
                        <a:pt x="18" y="18"/>
                      </a:lnTo>
                      <a:lnTo>
                        <a:pt x="21" y="16"/>
                      </a:lnTo>
                      <a:lnTo>
                        <a:pt x="22" y="12"/>
                      </a:lnTo>
                      <a:lnTo>
                        <a:pt x="22" y="9"/>
                      </a:lnTo>
                      <a:lnTo>
                        <a:pt x="21" y="6"/>
                      </a:lnTo>
                      <a:lnTo>
                        <a:pt x="17" y="2"/>
                      </a:lnTo>
                      <a:lnTo>
                        <a:pt x="13" y="0"/>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36" name="Freeform 301">
                  <a:extLst>
                    <a:ext uri="{FF2B5EF4-FFF2-40B4-BE49-F238E27FC236}">
                      <a16:creationId xmlns:a16="http://schemas.microsoft.com/office/drawing/2014/main" id="{95017B1F-B2F4-4679-919F-4C47AF40904E}"/>
                    </a:ext>
                  </a:extLst>
                </p:cNvPr>
                <p:cNvSpPr>
                  <a:spLocks/>
                </p:cNvSpPr>
                <p:nvPr/>
              </p:nvSpPr>
              <p:spPr bwMode="auto">
                <a:xfrm>
                  <a:off x="293" y="148"/>
                  <a:ext cx="9" cy="9"/>
                </a:xfrm>
                <a:custGeom>
                  <a:avLst/>
                  <a:gdLst>
                    <a:gd name="T0" fmla="*/ 0 w 19"/>
                    <a:gd name="T1" fmla="*/ 6 h 19"/>
                    <a:gd name="T2" fmla="*/ 0 w 19"/>
                    <a:gd name="T3" fmla="*/ 4 h 19"/>
                    <a:gd name="T4" fmla="*/ 0 w 19"/>
                    <a:gd name="T5" fmla="*/ 2 h 19"/>
                    <a:gd name="T6" fmla="*/ 1 w 19"/>
                    <a:gd name="T7" fmla="*/ 1 h 19"/>
                    <a:gd name="T8" fmla="*/ 3 w 19"/>
                    <a:gd name="T9" fmla="*/ 0 h 19"/>
                    <a:gd name="T10" fmla="*/ 6 w 19"/>
                    <a:gd name="T11" fmla="*/ 0 h 19"/>
                    <a:gd name="T12" fmla="*/ 7 w 19"/>
                    <a:gd name="T13" fmla="*/ 0 h 19"/>
                    <a:gd name="T14" fmla="*/ 8 w 19"/>
                    <a:gd name="T15" fmla="*/ 2 h 19"/>
                    <a:gd name="T16" fmla="*/ 9 w 19"/>
                    <a:gd name="T17" fmla="*/ 3 h 19"/>
                    <a:gd name="T18" fmla="*/ 9 w 19"/>
                    <a:gd name="T19" fmla="*/ 4 h 19"/>
                    <a:gd name="T20" fmla="*/ 8 w 19"/>
                    <a:gd name="T21" fmla="*/ 7 h 19"/>
                    <a:gd name="T22" fmla="*/ 7 w 19"/>
                    <a:gd name="T23" fmla="*/ 8 h 19"/>
                    <a:gd name="T24" fmla="*/ 6 w 19"/>
                    <a:gd name="T25" fmla="*/ 9 h 19"/>
                    <a:gd name="T26" fmla="*/ 4 w 19"/>
                    <a:gd name="T27" fmla="*/ 9 h 19"/>
                    <a:gd name="T28" fmla="*/ 2 w 19"/>
                    <a:gd name="T29" fmla="*/ 8 h 19"/>
                    <a:gd name="T30" fmla="*/ 0 w 19"/>
                    <a:gd name="T31" fmla="*/ 7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3"/>
                      </a:moveTo>
                      <a:lnTo>
                        <a:pt x="0" y="8"/>
                      </a:lnTo>
                      <a:lnTo>
                        <a:pt x="0" y="5"/>
                      </a:lnTo>
                      <a:lnTo>
                        <a:pt x="2" y="2"/>
                      </a:lnTo>
                      <a:lnTo>
                        <a:pt x="7" y="1"/>
                      </a:lnTo>
                      <a:lnTo>
                        <a:pt x="12" y="0"/>
                      </a:lnTo>
                      <a:lnTo>
                        <a:pt x="15" y="1"/>
                      </a:lnTo>
                      <a:lnTo>
                        <a:pt x="17" y="4"/>
                      </a:lnTo>
                      <a:lnTo>
                        <a:pt x="19" y="6"/>
                      </a:lnTo>
                      <a:lnTo>
                        <a:pt x="19" y="9"/>
                      </a:lnTo>
                      <a:lnTo>
                        <a:pt x="17" y="14"/>
                      </a:lnTo>
                      <a:lnTo>
                        <a:pt x="14" y="16"/>
                      </a:lnTo>
                      <a:lnTo>
                        <a:pt x="12" y="19"/>
                      </a:lnTo>
                      <a:lnTo>
                        <a:pt x="8" y="19"/>
                      </a:lnTo>
                      <a:lnTo>
                        <a:pt x="5" y="17"/>
                      </a:lnTo>
                      <a:lnTo>
                        <a:pt x="1" y="15"/>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37" name="Freeform 302">
                  <a:extLst>
                    <a:ext uri="{FF2B5EF4-FFF2-40B4-BE49-F238E27FC236}">
                      <a16:creationId xmlns:a16="http://schemas.microsoft.com/office/drawing/2014/main" id="{2C2E5A14-E284-405E-BF8C-8195C08CDAC4}"/>
                    </a:ext>
                  </a:extLst>
                </p:cNvPr>
                <p:cNvSpPr>
                  <a:spLocks/>
                </p:cNvSpPr>
                <p:nvPr/>
              </p:nvSpPr>
              <p:spPr bwMode="auto">
                <a:xfrm>
                  <a:off x="310" y="163"/>
                  <a:ext cx="8" cy="11"/>
                </a:xfrm>
                <a:custGeom>
                  <a:avLst/>
                  <a:gdLst>
                    <a:gd name="T0" fmla="*/ 3 w 16"/>
                    <a:gd name="T1" fmla="*/ 11 h 22"/>
                    <a:gd name="T2" fmla="*/ 1 w 16"/>
                    <a:gd name="T3" fmla="*/ 11 h 22"/>
                    <a:gd name="T4" fmla="*/ 1 w 16"/>
                    <a:gd name="T5" fmla="*/ 10 h 22"/>
                    <a:gd name="T6" fmla="*/ 0 w 16"/>
                    <a:gd name="T7" fmla="*/ 8 h 22"/>
                    <a:gd name="T8" fmla="*/ 0 w 16"/>
                    <a:gd name="T9" fmla="*/ 5 h 22"/>
                    <a:gd name="T10" fmla="*/ 1 w 16"/>
                    <a:gd name="T11" fmla="*/ 3 h 22"/>
                    <a:gd name="T12" fmla="*/ 2 w 16"/>
                    <a:gd name="T13" fmla="*/ 1 h 22"/>
                    <a:gd name="T14" fmla="*/ 3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10 h 22"/>
                    <a:gd name="T30" fmla="*/ 5 w 16"/>
                    <a:gd name="T31" fmla="*/ 11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1"/>
                      </a:lnTo>
                      <a:lnTo>
                        <a:pt x="1" y="19"/>
                      </a:lnTo>
                      <a:lnTo>
                        <a:pt x="0" y="15"/>
                      </a:lnTo>
                      <a:lnTo>
                        <a:pt x="0" y="10"/>
                      </a:lnTo>
                      <a:lnTo>
                        <a:pt x="1" y="6"/>
                      </a:lnTo>
                      <a:lnTo>
                        <a:pt x="4" y="2"/>
                      </a:lnTo>
                      <a:lnTo>
                        <a:pt x="6" y="1"/>
                      </a:lnTo>
                      <a:lnTo>
                        <a:pt x="10" y="0"/>
                      </a:lnTo>
                      <a:lnTo>
                        <a:pt x="12" y="1"/>
                      </a:lnTo>
                      <a:lnTo>
                        <a:pt x="15" y="4"/>
                      </a:lnTo>
                      <a:lnTo>
                        <a:pt x="16" y="8"/>
                      </a:lnTo>
                      <a:lnTo>
                        <a:pt x="16" y="12"/>
                      </a:lnTo>
                      <a:lnTo>
                        <a:pt x="15" y="15"/>
                      </a:lnTo>
                      <a:lnTo>
                        <a:pt x="12" y="19"/>
                      </a:lnTo>
                      <a:lnTo>
                        <a:pt x="10" y="21"/>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38" name="Freeform 303">
                  <a:extLst>
                    <a:ext uri="{FF2B5EF4-FFF2-40B4-BE49-F238E27FC236}">
                      <a16:creationId xmlns:a16="http://schemas.microsoft.com/office/drawing/2014/main" id="{E0AC1505-63D7-482A-81ED-3D30470FEBDA}"/>
                    </a:ext>
                  </a:extLst>
                </p:cNvPr>
                <p:cNvSpPr>
                  <a:spLocks/>
                </p:cNvSpPr>
                <p:nvPr/>
              </p:nvSpPr>
              <p:spPr bwMode="auto">
                <a:xfrm>
                  <a:off x="325" y="152"/>
                  <a:ext cx="10" cy="12"/>
                </a:xfrm>
                <a:custGeom>
                  <a:avLst/>
                  <a:gdLst>
                    <a:gd name="T0" fmla="*/ 1 w 19"/>
                    <a:gd name="T1" fmla="*/ 6 h 25"/>
                    <a:gd name="T2" fmla="*/ 1 w 19"/>
                    <a:gd name="T3" fmla="*/ 4 h 25"/>
                    <a:gd name="T4" fmla="*/ 2 w 19"/>
                    <a:gd name="T5" fmla="*/ 2 h 25"/>
                    <a:gd name="T6" fmla="*/ 3 w 19"/>
                    <a:gd name="T7" fmla="*/ 1 h 25"/>
                    <a:gd name="T8" fmla="*/ 6 w 19"/>
                    <a:gd name="T9" fmla="*/ 0 h 25"/>
                    <a:gd name="T10" fmla="*/ 8 w 19"/>
                    <a:gd name="T11" fmla="*/ 1 h 25"/>
                    <a:gd name="T12" fmla="*/ 10 w 19"/>
                    <a:gd name="T13" fmla="*/ 2 h 25"/>
                    <a:gd name="T14" fmla="*/ 10 w 19"/>
                    <a:gd name="T15" fmla="*/ 4 h 25"/>
                    <a:gd name="T16" fmla="*/ 10 w 19"/>
                    <a:gd name="T17" fmla="*/ 6 h 25"/>
                    <a:gd name="T18" fmla="*/ 9 w 19"/>
                    <a:gd name="T19" fmla="*/ 9 h 25"/>
                    <a:gd name="T20" fmla="*/ 7 w 19"/>
                    <a:gd name="T21" fmla="*/ 10 h 25"/>
                    <a:gd name="T22" fmla="*/ 5 w 19"/>
                    <a:gd name="T23" fmla="*/ 11 h 25"/>
                    <a:gd name="T24" fmla="*/ 3 w 19"/>
                    <a:gd name="T25" fmla="*/ 12 h 25"/>
                    <a:gd name="T26" fmla="*/ 2 w 19"/>
                    <a:gd name="T27" fmla="*/ 11 h 25"/>
                    <a:gd name="T28" fmla="*/ 1 w 19"/>
                    <a:gd name="T29" fmla="*/ 10 h 25"/>
                    <a:gd name="T30" fmla="*/ 0 w 19"/>
                    <a:gd name="T31" fmla="*/ 8 h 25"/>
                    <a:gd name="T32" fmla="*/ 1 w 19"/>
                    <a:gd name="T33" fmla="*/ 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25">
                      <a:moveTo>
                        <a:pt x="1" y="13"/>
                      </a:moveTo>
                      <a:lnTo>
                        <a:pt x="2" y="8"/>
                      </a:lnTo>
                      <a:lnTo>
                        <a:pt x="4" y="5"/>
                      </a:lnTo>
                      <a:lnTo>
                        <a:pt x="6" y="2"/>
                      </a:lnTo>
                      <a:lnTo>
                        <a:pt x="11" y="0"/>
                      </a:lnTo>
                      <a:lnTo>
                        <a:pt x="16" y="2"/>
                      </a:lnTo>
                      <a:lnTo>
                        <a:pt x="19" y="5"/>
                      </a:lnTo>
                      <a:lnTo>
                        <a:pt x="19" y="8"/>
                      </a:lnTo>
                      <a:lnTo>
                        <a:pt x="19" y="13"/>
                      </a:lnTo>
                      <a:lnTo>
                        <a:pt x="17" y="18"/>
                      </a:lnTo>
                      <a:lnTo>
                        <a:pt x="13" y="21"/>
                      </a:lnTo>
                      <a:lnTo>
                        <a:pt x="9" y="23"/>
                      </a:lnTo>
                      <a:lnTo>
                        <a:pt x="5" y="25"/>
                      </a:lnTo>
                      <a:lnTo>
                        <a:pt x="3" y="23"/>
                      </a:lnTo>
                      <a:lnTo>
                        <a:pt x="1" y="20"/>
                      </a:lnTo>
                      <a:lnTo>
                        <a:pt x="0" y="17"/>
                      </a:lnTo>
                      <a:lnTo>
                        <a:pt x="1"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39" name="Freeform 304">
                  <a:extLst>
                    <a:ext uri="{FF2B5EF4-FFF2-40B4-BE49-F238E27FC236}">
                      <a16:creationId xmlns:a16="http://schemas.microsoft.com/office/drawing/2014/main" id="{11A313DB-6694-42C8-88A8-19CC3E2F7B32}"/>
                    </a:ext>
                  </a:extLst>
                </p:cNvPr>
                <p:cNvSpPr>
                  <a:spLocks/>
                </p:cNvSpPr>
                <p:nvPr/>
              </p:nvSpPr>
              <p:spPr bwMode="auto">
                <a:xfrm>
                  <a:off x="337" y="155"/>
                  <a:ext cx="10" cy="9"/>
                </a:xfrm>
                <a:custGeom>
                  <a:avLst/>
                  <a:gdLst>
                    <a:gd name="T0" fmla="*/ 8 w 19"/>
                    <a:gd name="T1" fmla="*/ 0 h 19"/>
                    <a:gd name="T2" fmla="*/ 9 w 19"/>
                    <a:gd name="T3" fmla="*/ 2 h 19"/>
                    <a:gd name="T4" fmla="*/ 9 w 19"/>
                    <a:gd name="T5" fmla="*/ 3 h 19"/>
                    <a:gd name="T6" fmla="*/ 10 w 19"/>
                    <a:gd name="T7" fmla="*/ 4 h 19"/>
                    <a:gd name="T8" fmla="*/ 9 w 19"/>
                    <a:gd name="T9" fmla="*/ 6 h 19"/>
                    <a:gd name="T10" fmla="*/ 8 w 19"/>
                    <a:gd name="T11" fmla="*/ 8 h 19"/>
                    <a:gd name="T12" fmla="*/ 7 w 19"/>
                    <a:gd name="T13" fmla="*/ 8 h 19"/>
                    <a:gd name="T14" fmla="*/ 5 w 19"/>
                    <a:gd name="T15" fmla="*/ 9 h 19"/>
                    <a:gd name="T16" fmla="*/ 3 w 19"/>
                    <a:gd name="T17" fmla="*/ 9 h 19"/>
                    <a:gd name="T18" fmla="*/ 2 w 19"/>
                    <a:gd name="T19" fmla="*/ 8 h 19"/>
                    <a:gd name="T20" fmla="*/ 1 w 19"/>
                    <a:gd name="T21" fmla="*/ 7 h 19"/>
                    <a:gd name="T22" fmla="*/ 0 w 19"/>
                    <a:gd name="T23" fmla="*/ 5 h 19"/>
                    <a:gd name="T24" fmla="*/ 0 w 19"/>
                    <a:gd name="T25" fmla="*/ 3 h 19"/>
                    <a:gd name="T26" fmla="*/ 1 w 19"/>
                    <a:gd name="T27" fmla="*/ 2 h 19"/>
                    <a:gd name="T28" fmla="*/ 3 w 19"/>
                    <a:gd name="T29" fmla="*/ 0 h 19"/>
                    <a:gd name="T30" fmla="*/ 5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4"/>
                      </a:lnTo>
                      <a:lnTo>
                        <a:pt x="18" y="6"/>
                      </a:lnTo>
                      <a:lnTo>
                        <a:pt x="19" y="9"/>
                      </a:lnTo>
                      <a:lnTo>
                        <a:pt x="18" y="13"/>
                      </a:lnTo>
                      <a:lnTo>
                        <a:pt x="16" y="16"/>
                      </a:lnTo>
                      <a:lnTo>
                        <a:pt x="13" y="17"/>
                      </a:lnTo>
                      <a:lnTo>
                        <a:pt x="9" y="19"/>
                      </a:lnTo>
                      <a:lnTo>
                        <a:pt x="6" y="19"/>
                      </a:lnTo>
                      <a:lnTo>
                        <a:pt x="3" y="17"/>
                      </a:lnTo>
                      <a:lnTo>
                        <a:pt x="1" y="14"/>
                      </a:lnTo>
                      <a:lnTo>
                        <a:pt x="0" y="11"/>
                      </a:lnTo>
                      <a:lnTo>
                        <a:pt x="0" y="7"/>
                      </a:lnTo>
                      <a:lnTo>
                        <a:pt x="2" y="4"/>
                      </a:lnTo>
                      <a:lnTo>
                        <a:pt x="6" y="0"/>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40" name="Freeform 305">
                  <a:extLst>
                    <a:ext uri="{FF2B5EF4-FFF2-40B4-BE49-F238E27FC236}">
                      <a16:creationId xmlns:a16="http://schemas.microsoft.com/office/drawing/2014/main" id="{7D5D9C4B-284B-482F-809C-97BBC8130DC1}"/>
                    </a:ext>
                  </a:extLst>
                </p:cNvPr>
                <p:cNvSpPr>
                  <a:spLocks/>
                </p:cNvSpPr>
                <p:nvPr/>
              </p:nvSpPr>
              <p:spPr bwMode="auto">
                <a:xfrm>
                  <a:off x="227" y="169"/>
                  <a:ext cx="82" cy="56"/>
                </a:xfrm>
                <a:custGeom>
                  <a:avLst/>
                  <a:gdLst>
                    <a:gd name="T0" fmla="*/ 81 w 163"/>
                    <a:gd name="T1" fmla="*/ 5 h 113"/>
                    <a:gd name="T2" fmla="*/ 78 w 163"/>
                    <a:gd name="T3" fmla="*/ 4 h 113"/>
                    <a:gd name="T4" fmla="*/ 78 w 163"/>
                    <a:gd name="T5" fmla="*/ 1 h 113"/>
                    <a:gd name="T6" fmla="*/ 74 w 163"/>
                    <a:gd name="T7" fmla="*/ 5 h 113"/>
                    <a:gd name="T8" fmla="*/ 66 w 163"/>
                    <a:gd name="T9" fmla="*/ 4 h 113"/>
                    <a:gd name="T10" fmla="*/ 48 w 163"/>
                    <a:gd name="T11" fmla="*/ 0 h 113"/>
                    <a:gd name="T12" fmla="*/ 35 w 163"/>
                    <a:gd name="T13" fmla="*/ 0 h 113"/>
                    <a:gd name="T14" fmla="*/ 33 w 163"/>
                    <a:gd name="T15" fmla="*/ 2 h 113"/>
                    <a:gd name="T16" fmla="*/ 44 w 163"/>
                    <a:gd name="T17" fmla="*/ 1 h 113"/>
                    <a:gd name="T18" fmla="*/ 59 w 163"/>
                    <a:gd name="T19" fmla="*/ 5 h 113"/>
                    <a:gd name="T20" fmla="*/ 69 w 163"/>
                    <a:gd name="T21" fmla="*/ 9 h 113"/>
                    <a:gd name="T22" fmla="*/ 68 w 163"/>
                    <a:gd name="T23" fmla="*/ 12 h 113"/>
                    <a:gd name="T24" fmla="*/ 61 w 163"/>
                    <a:gd name="T25" fmla="*/ 16 h 113"/>
                    <a:gd name="T26" fmla="*/ 54 w 163"/>
                    <a:gd name="T27" fmla="*/ 17 h 113"/>
                    <a:gd name="T28" fmla="*/ 42 w 163"/>
                    <a:gd name="T29" fmla="*/ 13 h 113"/>
                    <a:gd name="T30" fmla="*/ 28 w 163"/>
                    <a:gd name="T31" fmla="*/ 12 h 113"/>
                    <a:gd name="T32" fmla="*/ 21 w 163"/>
                    <a:gd name="T33" fmla="*/ 15 h 113"/>
                    <a:gd name="T34" fmla="*/ 26 w 163"/>
                    <a:gd name="T35" fmla="*/ 15 h 113"/>
                    <a:gd name="T36" fmla="*/ 33 w 163"/>
                    <a:gd name="T37" fmla="*/ 15 h 113"/>
                    <a:gd name="T38" fmla="*/ 40 w 163"/>
                    <a:gd name="T39" fmla="*/ 16 h 113"/>
                    <a:gd name="T40" fmla="*/ 50 w 163"/>
                    <a:gd name="T41" fmla="*/ 19 h 113"/>
                    <a:gd name="T42" fmla="*/ 51 w 163"/>
                    <a:gd name="T43" fmla="*/ 23 h 113"/>
                    <a:gd name="T44" fmla="*/ 39 w 163"/>
                    <a:gd name="T45" fmla="*/ 27 h 113"/>
                    <a:gd name="T46" fmla="*/ 28 w 163"/>
                    <a:gd name="T47" fmla="*/ 24 h 113"/>
                    <a:gd name="T48" fmla="*/ 18 w 163"/>
                    <a:gd name="T49" fmla="*/ 23 h 113"/>
                    <a:gd name="T50" fmla="*/ 21 w 163"/>
                    <a:gd name="T51" fmla="*/ 26 h 113"/>
                    <a:gd name="T52" fmla="*/ 31 w 163"/>
                    <a:gd name="T53" fmla="*/ 30 h 113"/>
                    <a:gd name="T54" fmla="*/ 20 w 163"/>
                    <a:gd name="T55" fmla="*/ 33 h 113"/>
                    <a:gd name="T56" fmla="*/ 7 w 163"/>
                    <a:gd name="T57" fmla="*/ 37 h 113"/>
                    <a:gd name="T58" fmla="*/ 0 w 163"/>
                    <a:gd name="T59" fmla="*/ 39 h 113"/>
                    <a:gd name="T60" fmla="*/ 4 w 163"/>
                    <a:gd name="T61" fmla="*/ 40 h 113"/>
                    <a:gd name="T62" fmla="*/ 16 w 163"/>
                    <a:gd name="T63" fmla="*/ 38 h 113"/>
                    <a:gd name="T64" fmla="*/ 29 w 163"/>
                    <a:gd name="T65" fmla="*/ 35 h 113"/>
                    <a:gd name="T66" fmla="*/ 34 w 163"/>
                    <a:gd name="T67" fmla="*/ 37 h 113"/>
                    <a:gd name="T68" fmla="*/ 28 w 163"/>
                    <a:gd name="T69" fmla="*/ 54 h 113"/>
                    <a:gd name="T70" fmla="*/ 29 w 163"/>
                    <a:gd name="T71" fmla="*/ 56 h 113"/>
                    <a:gd name="T72" fmla="*/ 36 w 163"/>
                    <a:gd name="T73" fmla="*/ 43 h 113"/>
                    <a:gd name="T74" fmla="*/ 42 w 163"/>
                    <a:gd name="T75" fmla="*/ 32 h 113"/>
                    <a:gd name="T76" fmla="*/ 50 w 163"/>
                    <a:gd name="T77" fmla="*/ 28 h 113"/>
                    <a:gd name="T78" fmla="*/ 57 w 163"/>
                    <a:gd name="T79" fmla="*/ 26 h 113"/>
                    <a:gd name="T80" fmla="*/ 58 w 163"/>
                    <a:gd name="T81" fmla="*/ 37 h 113"/>
                    <a:gd name="T82" fmla="*/ 55 w 163"/>
                    <a:gd name="T83" fmla="*/ 51 h 113"/>
                    <a:gd name="T84" fmla="*/ 57 w 163"/>
                    <a:gd name="T85" fmla="*/ 49 h 113"/>
                    <a:gd name="T86" fmla="*/ 63 w 163"/>
                    <a:gd name="T87" fmla="*/ 30 h 113"/>
                    <a:gd name="T88" fmla="*/ 69 w 163"/>
                    <a:gd name="T89" fmla="*/ 18 h 113"/>
                    <a:gd name="T90" fmla="*/ 74 w 163"/>
                    <a:gd name="T91" fmla="*/ 12 h 113"/>
                    <a:gd name="T92" fmla="*/ 76 w 163"/>
                    <a:gd name="T93" fmla="*/ 15 h 113"/>
                    <a:gd name="T94" fmla="*/ 74 w 163"/>
                    <a:gd name="T95" fmla="*/ 34 h 113"/>
                    <a:gd name="T96" fmla="*/ 80 w 163"/>
                    <a:gd name="T97" fmla="*/ 24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2"/>
                      </a:moveTo>
                      <a:lnTo>
                        <a:pt x="162" y="11"/>
                      </a:lnTo>
                      <a:lnTo>
                        <a:pt x="161" y="11"/>
                      </a:lnTo>
                      <a:lnTo>
                        <a:pt x="159" y="10"/>
                      </a:lnTo>
                      <a:lnTo>
                        <a:pt x="158" y="9"/>
                      </a:lnTo>
                      <a:lnTo>
                        <a:pt x="156" y="8"/>
                      </a:lnTo>
                      <a:lnTo>
                        <a:pt x="156" y="7"/>
                      </a:lnTo>
                      <a:lnTo>
                        <a:pt x="155" y="4"/>
                      </a:lnTo>
                      <a:lnTo>
                        <a:pt x="155" y="3"/>
                      </a:lnTo>
                      <a:lnTo>
                        <a:pt x="153" y="7"/>
                      </a:lnTo>
                      <a:lnTo>
                        <a:pt x="151" y="10"/>
                      </a:lnTo>
                      <a:lnTo>
                        <a:pt x="147" y="11"/>
                      </a:lnTo>
                      <a:lnTo>
                        <a:pt x="146" y="14"/>
                      </a:lnTo>
                      <a:lnTo>
                        <a:pt x="139" y="11"/>
                      </a:lnTo>
                      <a:lnTo>
                        <a:pt x="131" y="8"/>
                      </a:lnTo>
                      <a:lnTo>
                        <a:pt x="120" y="6"/>
                      </a:lnTo>
                      <a:lnTo>
                        <a:pt x="108" y="3"/>
                      </a:lnTo>
                      <a:lnTo>
                        <a:pt x="96" y="1"/>
                      </a:lnTo>
                      <a:lnTo>
                        <a:pt x="85" y="0"/>
                      </a:lnTo>
                      <a:lnTo>
                        <a:pt x="77" y="0"/>
                      </a:lnTo>
                      <a:lnTo>
                        <a:pt x="70" y="1"/>
                      </a:lnTo>
                      <a:lnTo>
                        <a:pt x="63" y="3"/>
                      </a:lnTo>
                      <a:lnTo>
                        <a:pt x="62" y="3"/>
                      </a:lnTo>
                      <a:lnTo>
                        <a:pt x="65" y="4"/>
                      </a:lnTo>
                      <a:lnTo>
                        <a:pt x="70" y="3"/>
                      </a:lnTo>
                      <a:lnTo>
                        <a:pt x="79" y="3"/>
                      </a:lnTo>
                      <a:lnTo>
                        <a:pt x="88" y="3"/>
                      </a:lnTo>
                      <a:lnTo>
                        <a:pt x="99" y="6"/>
                      </a:lnTo>
                      <a:lnTo>
                        <a:pt x="108" y="8"/>
                      </a:lnTo>
                      <a:lnTo>
                        <a:pt x="117" y="10"/>
                      </a:lnTo>
                      <a:lnTo>
                        <a:pt x="126" y="14"/>
                      </a:lnTo>
                      <a:lnTo>
                        <a:pt x="133" y="16"/>
                      </a:lnTo>
                      <a:lnTo>
                        <a:pt x="138" y="19"/>
                      </a:lnTo>
                      <a:lnTo>
                        <a:pt x="139" y="22"/>
                      </a:lnTo>
                      <a:lnTo>
                        <a:pt x="138" y="23"/>
                      </a:lnTo>
                      <a:lnTo>
                        <a:pt x="136" y="24"/>
                      </a:lnTo>
                      <a:lnTo>
                        <a:pt x="131" y="26"/>
                      </a:lnTo>
                      <a:lnTo>
                        <a:pt x="126" y="29"/>
                      </a:lnTo>
                      <a:lnTo>
                        <a:pt x="122" y="32"/>
                      </a:lnTo>
                      <a:lnTo>
                        <a:pt x="117" y="34"/>
                      </a:lnTo>
                      <a:lnTo>
                        <a:pt x="114" y="37"/>
                      </a:lnTo>
                      <a:lnTo>
                        <a:pt x="108" y="34"/>
                      </a:lnTo>
                      <a:lnTo>
                        <a:pt x="101" y="32"/>
                      </a:lnTo>
                      <a:lnTo>
                        <a:pt x="92" y="29"/>
                      </a:lnTo>
                      <a:lnTo>
                        <a:pt x="83" y="26"/>
                      </a:lnTo>
                      <a:lnTo>
                        <a:pt x="72" y="25"/>
                      </a:lnTo>
                      <a:lnTo>
                        <a:pt x="63" y="24"/>
                      </a:lnTo>
                      <a:lnTo>
                        <a:pt x="55" y="24"/>
                      </a:lnTo>
                      <a:lnTo>
                        <a:pt x="48" y="26"/>
                      </a:lnTo>
                      <a:lnTo>
                        <a:pt x="44" y="29"/>
                      </a:lnTo>
                      <a:lnTo>
                        <a:pt x="41" y="30"/>
                      </a:lnTo>
                      <a:lnTo>
                        <a:pt x="42" y="31"/>
                      </a:lnTo>
                      <a:lnTo>
                        <a:pt x="47" y="31"/>
                      </a:lnTo>
                      <a:lnTo>
                        <a:pt x="52" y="30"/>
                      </a:lnTo>
                      <a:lnTo>
                        <a:pt x="55" y="30"/>
                      </a:lnTo>
                      <a:lnTo>
                        <a:pt x="60" y="30"/>
                      </a:lnTo>
                      <a:lnTo>
                        <a:pt x="65" y="30"/>
                      </a:lnTo>
                      <a:lnTo>
                        <a:pt x="70" y="31"/>
                      </a:lnTo>
                      <a:lnTo>
                        <a:pt x="75" y="32"/>
                      </a:lnTo>
                      <a:lnTo>
                        <a:pt x="80" y="33"/>
                      </a:lnTo>
                      <a:lnTo>
                        <a:pt x="85" y="34"/>
                      </a:lnTo>
                      <a:lnTo>
                        <a:pt x="93" y="37"/>
                      </a:lnTo>
                      <a:lnTo>
                        <a:pt x="100" y="39"/>
                      </a:lnTo>
                      <a:lnTo>
                        <a:pt x="106" y="40"/>
                      </a:lnTo>
                      <a:lnTo>
                        <a:pt x="108" y="41"/>
                      </a:lnTo>
                      <a:lnTo>
                        <a:pt x="102" y="46"/>
                      </a:lnTo>
                      <a:lnTo>
                        <a:pt x="93" y="49"/>
                      </a:lnTo>
                      <a:lnTo>
                        <a:pt x="84" y="52"/>
                      </a:lnTo>
                      <a:lnTo>
                        <a:pt x="78" y="54"/>
                      </a:lnTo>
                      <a:lnTo>
                        <a:pt x="72" y="54"/>
                      </a:lnTo>
                      <a:lnTo>
                        <a:pt x="64" y="53"/>
                      </a:lnTo>
                      <a:lnTo>
                        <a:pt x="56" y="49"/>
                      </a:lnTo>
                      <a:lnTo>
                        <a:pt x="48" y="47"/>
                      </a:lnTo>
                      <a:lnTo>
                        <a:pt x="41" y="46"/>
                      </a:lnTo>
                      <a:lnTo>
                        <a:pt x="35" y="46"/>
                      </a:lnTo>
                      <a:lnTo>
                        <a:pt x="33" y="47"/>
                      </a:lnTo>
                      <a:lnTo>
                        <a:pt x="35" y="48"/>
                      </a:lnTo>
                      <a:lnTo>
                        <a:pt x="42" y="52"/>
                      </a:lnTo>
                      <a:lnTo>
                        <a:pt x="50" y="54"/>
                      </a:lnTo>
                      <a:lnTo>
                        <a:pt x="56" y="57"/>
                      </a:lnTo>
                      <a:lnTo>
                        <a:pt x="61" y="60"/>
                      </a:lnTo>
                      <a:lnTo>
                        <a:pt x="56" y="61"/>
                      </a:lnTo>
                      <a:lnTo>
                        <a:pt x="49" y="63"/>
                      </a:lnTo>
                      <a:lnTo>
                        <a:pt x="40" y="67"/>
                      </a:lnTo>
                      <a:lnTo>
                        <a:pt x="31" y="69"/>
                      </a:lnTo>
                      <a:lnTo>
                        <a:pt x="22" y="71"/>
                      </a:lnTo>
                      <a:lnTo>
                        <a:pt x="14" y="74"/>
                      </a:lnTo>
                      <a:lnTo>
                        <a:pt x="8" y="76"/>
                      </a:lnTo>
                      <a:lnTo>
                        <a:pt x="3" y="77"/>
                      </a:lnTo>
                      <a:lnTo>
                        <a:pt x="0" y="78"/>
                      </a:lnTo>
                      <a:lnTo>
                        <a:pt x="0" y="79"/>
                      </a:lnTo>
                      <a:lnTo>
                        <a:pt x="2" y="81"/>
                      </a:lnTo>
                      <a:lnTo>
                        <a:pt x="8" y="81"/>
                      </a:lnTo>
                      <a:lnTo>
                        <a:pt x="14" y="81"/>
                      </a:lnTo>
                      <a:lnTo>
                        <a:pt x="22" y="79"/>
                      </a:lnTo>
                      <a:lnTo>
                        <a:pt x="31" y="77"/>
                      </a:lnTo>
                      <a:lnTo>
                        <a:pt x="40" y="75"/>
                      </a:lnTo>
                      <a:lnTo>
                        <a:pt x="49" y="72"/>
                      </a:lnTo>
                      <a:lnTo>
                        <a:pt x="57" y="70"/>
                      </a:lnTo>
                      <a:lnTo>
                        <a:pt x="64" y="68"/>
                      </a:lnTo>
                      <a:lnTo>
                        <a:pt x="69" y="66"/>
                      </a:lnTo>
                      <a:lnTo>
                        <a:pt x="68" y="75"/>
                      </a:lnTo>
                      <a:lnTo>
                        <a:pt x="64" y="89"/>
                      </a:lnTo>
                      <a:lnTo>
                        <a:pt x="61" y="100"/>
                      </a:lnTo>
                      <a:lnTo>
                        <a:pt x="56" y="108"/>
                      </a:lnTo>
                      <a:lnTo>
                        <a:pt x="54" y="112"/>
                      </a:lnTo>
                      <a:lnTo>
                        <a:pt x="55" y="113"/>
                      </a:lnTo>
                      <a:lnTo>
                        <a:pt x="57" y="113"/>
                      </a:lnTo>
                      <a:lnTo>
                        <a:pt x="61" y="109"/>
                      </a:lnTo>
                      <a:lnTo>
                        <a:pt x="65" y="101"/>
                      </a:lnTo>
                      <a:lnTo>
                        <a:pt x="72" y="87"/>
                      </a:lnTo>
                      <a:lnTo>
                        <a:pt x="78" y="75"/>
                      </a:lnTo>
                      <a:lnTo>
                        <a:pt x="80" y="66"/>
                      </a:lnTo>
                      <a:lnTo>
                        <a:pt x="84" y="64"/>
                      </a:lnTo>
                      <a:lnTo>
                        <a:pt x="88" y="62"/>
                      </a:lnTo>
                      <a:lnTo>
                        <a:pt x="94" y="60"/>
                      </a:lnTo>
                      <a:lnTo>
                        <a:pt x="99" y="57"/>
                      </a:lnTo>
                      <a:lnTo>
                        <a:pt x="105" y="55"/>
                      </a:lnTo>
                      <a:lnTo>
                        <a:pt x="109" y="53"/>
                      </a:lnTo>
                      <a:lnTo>
                        <a:pt x="114" y="52"/>
                      </a:lnTo>
                      <a:lnTo>
                        <a:pt x="117" y="51"/>
                      </a:lnTo>
                      <a:lnTo>
                        <a:pt x="117" y="60"/>
                      </a:lnTo>
                      <a:lnTo>
                        <a:pt x="116" y="74"/>
                      </a:lnTo>
                      <a:lnTo>
                        <a:pt x="113" y="87"/>
                      </a:lnTo>
                      <a:lnTo>
                        <a:pt x="110" y="98"/>
                      </a:lnTo>
                      <a:lnTo>
                        <a:pt x="109" y="102"/>
                      </a:lnTo>
                      <a:lnTo>
                        <a:pt x="109" y="105"/>
                      </a:lnTo>
                      <a:lnTo>
                        <a:pt x="110" y="102"/>
                      </a:lnTo>
                      <a:lnTo>
                        <a:pt x="114" y="98"/>
                      </a:lnTo>
                      <a:lnTo>
                        <a:pt x="118" y="87"/>
                      </a:lnTo>
                      <a:lnTo>
                        <a:pt x="123" y="74"/>
                      </a:lnTo>
                      <a:lnTo>
                        <a:pt x="126" y="60"/>
                      </a:lnTo>
                      <a:lnTo>
                        <a:pt x="126" y="47"/>
                      </a:lnTo>
                      <a:lnTo>
                        <a:pt x="133" y="41"/>
                      </a:lnTo>
                      <a:lnTo>
                        <a:pt x="138" y="36"/>
                      </a:lnTo>
                      <a:lnTo>
                        <a:pt x="143" y="31"/>
                      </a:lnTo>
                      <a:lnTo>
                        <a:pt x="146" y="27"/>
                      </a:lnTo>
                      <a:lnTo>
                        <a:pt x="148" y="25"/>
                      </a:lnTo>
                      <a:lnTo>
                        <a:pt x="151" y="24"/>
                      </a:lnTo>
                      <a:lnTo>
                        <a:pt x="152" y="26"/>
                      </a:lnTo>
                      <a:lnTo>
                        <a:pt x="152" y="31"/>
                      </a:lnTo>
                      <a:lnTo>
                        <a:pt x="151" y="40"/>
                      </a:lnTo>
                      <a:lnTo>
                        <a:pt x="149" y="54"/>
                      </a:lnTo>
                      <a:lnTo>
                        <a:pt x="148" y="69"/>
                      </a:lnTo>
                      <a:lnTo>
                        <a:pt x="147" y="78"/>
                      </a:lnTo>
                      <a:lnTo>
                        <a:pt x="153" y="67"/>
                      </a:lnTo>
                      <a:lnTo>
                        <a:pt x="159" y="48"/>
                      </a:lnTo>
                      <a:lnTo>
                        <a:pt x="162" y="29"/>
                      </a:lnTo>
                      <a:lnTo>
                        <a:pt x="163" y="1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41" name="Freeform 306">
                  <a:extLst>
                    <a:ext uri="{FF2B5EF4-FFF2-40B4-BE49-F238E27FC236}">
                      <a16:creationId xmlns:a16="http://schemas.microsoft.com/office/drawing/2014/main" id="{05047334-E356-406B-BF71-DF97EC1AE9AA}"/>
                    </a:ext>
                  </a:extLst>
                </p:cNvPr>
                <p:cNvSpPr>
                  <a:spLocks/>
                </p:cNvSpPr>
                <p:nvPr/>
              </p:nvSpPr>
              <p:spPr bwMode="auto">
                <a:xfrm>
                  <a:off x="233" y="69"/>
                  <a:ext cx="65" cy="62"/>
                </a:xfrm>
                <a:custGeom>
                  <a:avLst/>
                  <a:gdLst>
                    <a:gd name="T0" fmla="*/ 63 w 132"/>
                    <a:gd name="T1" fmla="*/ 61 h 125"/>
                    <a:gd name="T2" fmla="*/ 64 w 132"/>
                    <a:gd name="T3" fmla="*/ 59 h 125"/>
                    <a:gd name="T4" fmla="*/ 62 w 132"/>
                    <a:gd name="T5" fmla="*/ 56 h 125"/>
                    <a:gd name="T6" fmla="*/ 58 w 132"/>
                    <a:gd name="T7" fmla="*/ 51 h 125"/>
                    <a:gd name="T8" fmla="*/ 58 w 132"/>
                    <a:gd name="T9" fmla="*/ 44 h 125"/>
                    <a:gd name="T10" fmla="*/ 55 w 132"/>
                    <a:gd name="T11" fmla="*/ 29 h 125"/>
                    <a:gd name="T12" fmla="*/ 53 w 132"/>
                    <a:gd name="T13" fmla="*/ 21 h 125"/>
                    <a:gd name="T14" fmla="*/ 51 w 132"/>
                    <a:gd name="T15" fmla="*/ 21 h 125"/>
                    <a:gd name="T16" fmla="*/ 52 w 132"/>
                    <a:gd name="T17" fmla="*/ 28 h 125"/>
                    <a:gd name="T18" fmla="*/ 52 w 132"/>
                    <a:gd name="T19" fmla="*/ 40 h 125"/>
                    <a:gd name="T20" fmla="*/ 49 w 132"/>
                    <a:gd name="T21" fmla="*/ 43 h 125"/>
                    <a:gd name="T22" fmla="*/ 41 w 132"/>
                    <a:gd name="T23" fmla="*/ 37 h 125"/>
                    <a:gd name="T24" fmla="*/ 37 w 132"/>
                    <a:gd name="T25" fmla="*/ 31 h 125"/>
                    <a:gd name="T26" fmla="*/ 35 w 132"/>
                    <a:gd name="T27" fmla="*/ 20 h 125"/>
                    <a:gd name="T28" fmla="*/ 34 w 132"/>
                    <a:gd name="T29" fmla="*/ 11 h 125"/>
                    <a:gd name="T30" fmla="*/ 33 w 132"/>
                    <a:gd name="T31" fmla="*/ 5 h 125"/>
                    <a:gd name="T32" fmla="*/ 32 w 132"/>
                    <a:gd name="T33" fmla="*/ 1 h 125"/>
                    <a:gd name="T34" fmla="*/ 32 w 132"/>
                    <a:gd name="T35" fmla="*/ 3 h 125"/>
                    <a:gd name="T36" fmla="*/ 33 w 132"/>
                    <a:gd name="T37" fmla="*/ 9 h 125"/>
                    <a:gd name="T38" fmla="*/ 32 w 132"/>
                    <a:gd name="T39" fmla="*/ 14 h 125"/>
                    <a:gd name="T40" fmla="*/ 31 w 132"/>
                    <a:gd name="T41" fmla="*/ 19 h 125"/>
                    <a:gd name="T42" fmla="*/ 33 w 132"/>
                    <a:gd name="T43" fmla="*/ 28 h 125"/>
                    <a:gd name="T44" fmla="*/ 29 w 132"/>
                    <a:gd name="T45" fmla="*/ 27 h 125"/>
                    <a:gd name="T46" fmla="*/ 19 w 132"/>
                    <a:gd name="T47" fmla="*/ 17 h 125"/>
                    <a:gd name="T48" fmla="*/ 10 w 132"/>
                    <a:gd name="T49" fmla="*/ 7 h 125"/>
                    <a:gd name="T50" fmla="*/ 2 w 132"/>
                    <a:gd name="T51" fmla="*/ 1 h 125"/>
                    <a:gd name="T52" fmla="*/ 4 w 132"/>
                    <a:gd name="T53" fmla="*/ 6 h 125"/>
                    <a:gd name="T54" fmla="*/ 13 w 132"/>
                    <a:gd name="T55" fmla="*/ 17 h 125"/>
                    <a:gd name="T56" fmla="*/ 18 w 132"/>
                    <a:gd name="T57" fmla="*/ 25 h 125"/>
                    <a:gd name="T58" fmla="*/ 26 w 132"/>
                    <a:gd name="T59" fmla="*/ 32 h 125"/>
                    <a:gd name="T60" fmla="*/ 26 w 132"/>
                    <a:gd name="T61" fmla="*/ 35 h 125"/>
                    <a:gd name="T62" fmla="*/ 18 w 132"/>
                    <a:gd name="T63" fmla="*/ 33 h 125"/>
                    <a:gd name="T64" fmla="*/ 13 w 132"/>
                    <a:gd name="T65" fmla="*/ 30 h 125"/>
                    <a:gd name="T66" fmla="*/ 11 w 132"/>
                    <a:gd name="T67" fmla="*/ 31 h 125"/>
                    <a:gd name="T68" fmla="*/ 14 w 132"/>
                    <a:gd name="T69" fmla="*/ 34 h 125"/>
                    <a:gd name="T70" fmla="*/ 19 w 132"/>
                    <a:gd name="T71" fmla="*/ 37 h 125"/>
                    <a:gd name="T72" fmla="*/ 27 w 132"/>
                    <a:gd name="T73" fmla="*/ 40 h 125"/>
                    <a:gd name="T74" fmla="*/ 34 w 132"/>
                    <a:gd name="T75" fmla="*/ 41 h 125"/>
                    <a:gd name="T76" fmla="*/ 40 w 132"/>
                    <a:gd name="T77" fmla="*/ 43 h 125"/>
                    <a:gd name="T78" fmla="*/ 48 w 132"/>
                    <a:gd name="T79" fmla="*/ 48 h 125"/>
                    <a:gd name="T80" fmla="*/ 48 w 132"/>
                    <a:gd name="T81" fmla="*/ 51 h 125"/>
                    <a:gd name="T82" fmla="*/ 43 w 132"/>
                    <a:gd name="T83" fmla="*/ 53 h 125"/>
                    <a:gd name="T84" fmla="*/ 37 w 132"/>
                    <a:gd name="T85" fmla="*/ 54 h 125"/>
                    <a:gd name="T86" fmla="*/ 33 w 132"/>
                    <a:gd name="T87" fmla="*/ 54 h 125"/>
                    <a:gd name="T88" fmla="*/ 28 w 132"/>
                    <a:gd name="T89" fmla="*/ 53 h 125"/>
                    <a:gd name="T90" fmla="*/ 27 w 132"/>
                    <a:gd name="T91" fmla="*/ 55 h 125"/>
                    <a:gd name="T92" fmla="*/ 33 w 132"/>
                    <a:gd name="T93" fmla="*/ 56 h 125"/>
                    <a:gd name="T94" fmla="*/ 41 w 132"/>
                    <a:gd name="T95" fmla="*/ 56 h 125"/>
                    <a:gd name="T96" fmla="*/ 48 w 132"/>
                    <a:gd name="T97" fmla="*/ 56 h 125"/>
                    <a:gd name="T98" fmla="*/ 54 w 132"/>
                    <a:gd name="T99" fmla="*/ 56 h 125"/>
                    <a:gd name="T100" fmla="*/ 58 w 132"/>
                    <a:gd name="T101" fmla="*/ 56 h 125"/>
                    <a:gd name="T102" fmla="*/ 62 w 132"/>
                    <a:gd name="T103" fmla="*/ 60 h 1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25">
                      <a:moveTo>
                        <a:pt x="127" y="125"/>
                      </a:moveTo>
                      <a:lnTo>
                        <a:pt x="127" y="123"/>
                      </a:lnTo>
                      <a:lnTo>
                        <a:pt x="128" y="120"/>
                      </a:lnTo>
                      <a:lnTo>
                        <a:pt x="130" y="119"/>
                      </a:lnTo>
                      <a:lnTo>
                        <a:pt x="132" y="117"/>
                      </a:lnTo>
                      <a:lnTo>
                        <a:pt x="126" y="112"/>
                      </a:lnTo>
                      <a:lnTo>
                        <a:pt x="121" y="106"/>
                      </a:lnTo>
                      <a:lnTo>
                        <a:pt x="118" y="102"/>
                      </a:lnTo>
                      <a:lnTo>
                        <a:pt x="117" y="97"/>
                      </a:lnTo>
                      <a:lnTo>
                        <a:pt x="117" y="88"/>
                      </a:lnTo>
                      <a:lnTo>
                        <a:pt x="115" y="73"/>
                      </a:lnTo>
                      <a:lnTo>
                        <a:pt x="112" y="58"/>
                      </a:lnTo>
                      <a:lnTo>
                        <a:pt x="110" y="48"/>
                      </a:lnTo>
                      <a:lnTo>
                        <a:pt x="107" y="43"/>
                      </a:lnTo>
                      <a:lnTo>
                        <a:pt x="105" y="42"/>
                      </a:lnTo>
                      <a:lnTo>
                        <a:pt x="104" y="42"/>
                      </a:lnTo>
                      <a:lnTo>
                        <a:pt x="104" y="46"/>
                      </a:lnTo>
                      <a:lnTo>
                        <a:pt x="105" y="56"/>
                      </a:lnTo>
                      <a:lnTo>
                        <a:pt x="106" y="68"/>
                      </a:lnTo>
                      <a:lnTo>
                        <a:pt x="106" y="81"/>
                      </a:lnTo>
                      <a:lnTo>
                        <a:pt x="106" y="90"/>
                      </a:lnTo>
                      <a:lnTo>
                        <a:pt x="99" y="86"/>
                      </a:lnTo>
                      <a:lnTo>
                        <a:pt x="91" y="81"/>
                      </a:lnTo>
                      <a:lnTo>
                        <a:pt x="84" y="75"/>
                      </a:lnTo>
                      <a:lnTo>
                        <a:pt x="80" y="71"/>
                      </a:lnTo>
                      <a:lnTo>
                        <a:pt x="76" y="63"/>
                      </a:lnTo>
                      <a:lnTo>
                        <a:pt x="73" y="51"/>
                      </a:lnTo>
                      <a:lnTo>
                        <a:pt x="71" y="40"/>
                      </a:lnTo>
                      <a:lnTo>
                        <a:pt x="69" y="30"/>
                      </a:lnTo>
                      <a:lnTo>
                        <a:pt x="69" y="23"/>
                      </a:lnTo>
                      <a:lnTo>
                        <a:pt x="69" y="15"/>
                      </a:lnTo>
                      <a:lnTo>
                        <a:pt x="68" y="10"/>
                      </a:lnTo>
                      <a:lnTo>
                        <a:pt x="66" y="5"/>
                      </a:lnTo>
                      <a:lnTo>
                        <a:pt x="64" y="3"/>
                      </a:lnTo>
                      <a:lnTo>
                        <a:pt x="64" y="4"/>
                      </a:lnTo>
                      <a:lnTo>
                        <a:pt x="64" y="7"/>
                      </a:lnTo>
                      <a:lnTo>
                        <a:pt x="65" y="12"/>
                      </a:lnTo>
                      <a:lnTo>
                        <a:pt x="66" y="18"/>
                      </a:lnTo>
                      <a:lnTo>
                        <a:pt x="65" y="23"/>
                      </a:lnTo>
                      <a:lnTo>
                        <a:pt x="64" y="28"/>
                      </a:lnTo>
                      <a:lnTo>
                        <a:pt x="62" y="33"/>
                      </a:lnTo>
                      <a:lnTo>
                        <a:pt x="62" y="38"/>
                      </a:lnTo>
                      <a:lnTo>
                        <a:pt x="64" y="48"/>
                      </a:lnTo>
                      <a:lnTo>
                        <a:pt x="66" y="56"/>
                      </a:lnTo>
                      <a:lnTo>
                        <a:pt x="67" y="63"/>
                      </a:lnTo>
                      <a:lnTo>
                        <a:pt x="58" y="55"/>
                      </a:lnTo>
                      <a:lnTo>
                        <a:pt x="49" y="45"/>
                      </a:lnTo>
                      <a:lnTo>
                        <a:pt x="38" y="35"/>
                      </a:lnTo>
                      <a:lnTo>
                        <a:pt x="29" y="25"/>
                      </a:lnTo>
                      <a:lnTo>
                        <a:pt x="20" y="15"/>
                      </a:lnTo>
                      <a:lnTo>
                        <a:pt x="12" y="8"/>
                      </a:lnTo>
                      <a:lnTo>
                        <a:pt x="5" y="3"/>
                      </a:lnTo>
                      <a:lnTo>
                        <a:pt x="0" y="0"/>
                      </a:lnTo>
                      <a:lnTo>
                        <a:pt x="8" y="12"/>
                      </a:lnTo>
                      <a:lnTo>
                        <a:pt x="18" y="23"/>
                      </a:lnTo>
                      <a:lnTo>
                        <a:pt x="27" y="35"/>
                      </a:lnTo>
                      <a:lnTo>
                        <a:pt x="31" y="43"/>
                      </a:lnTo>
                      <a:lnTo>
                        <a:pt x="36" y="50"/>
                      </a:lnTo>
                      <a:lnTo>
                        <a:pt x="45" y="58"/>
                      </a:lnTo>
                      <a:lnTo>
                        <a:pt x="53" y="65"/>
                      </a:lnTo>
                      <a:lnTo>
                        <a:pt x="60" y="70"/>
                      </a:lnTo>
                      <a:lnTo>
                        <a:pt x="53" y="70"/>
                      </a:lnTo>
                      <a:lnTo>
                        <a:pt x="44" y="68"/>
                      </a:lnTo>
                      <a:lnTo>
                        <a:pt x="36" y="66"/>
                      </a:lnTo>
                      <a:lnTo>
                        <a:pt x="30" y="64"/>
                      </a:lnTo>
                      <a:lnTo>
                        <a:pt x="27" y="61"/>
                      </a:lnTo>
                      <a:lnTo>
                        <a:pt x="24" y="61"/>
                      </a:lnTo>
                      <a:lnTo>
                        <a:pt x="22" y="63"/>
                      </a:lnTo>
                      <a:lnTo>
                        <a:pt x="24" y="66"/>
                      </a:lnTo>
                      <a:lnTo>
                        <a:pt x="28" y="68"/>
                      </a:lnTo>
                      <a:lnTo>
                        <a:pt x="34" y="72"/>
                      </a:lnTo>
                      <a:lnTo>
                        <a:pt x="39" y="74"/>
                      </a:lnTo>
                      <a:lnTo>
                        <a:pt x="46" y="78"/>
                      </a:lnTo>
                      <a:lnTo>
                        <a:pt x="54" y="80"/>
                      </a:lnTo>
                      <a:lnTo>
                        <a:pt x="61" y="82"/>
                      </a:lnTo>
                      <a:lnTo>
                        <a:pt x="69" y="83"/>
                      </a:lnTo>
                      <a:lnTo>
                        <a:pt x="75" y="83"/>
                      </a:lnTo>
                      <a:lnTo>
                        <a:pt x="82" y="86"/>
                      </a:lnTo>
                      <a:lnTo>
                        <a:pt x="90" y="90"/>
                      </a:lnTo>
                      <a:lnTo>
                        <a:pt x="97" y="96"/>
                      </a:lnTo>
                      <a:lnTo>
                        <a:pt x="102" y="102"/>
                      </a:lnTo>
                      <a:lnTo>
                        <a:pt x="98" y="103"/>
                      </a:lnTo>
                      <a:lnTo>
                        <a:pt x="94" y="105"/>
                      </a:lnTo>
                      <a:lnTo>
                        <a:pt x="88" y="106"/>
                      </a:lnTo>
                      <a:lnTo>
                        <a:pt x="82" y="108"/>
                      </a:lnTo>
                      <a:lnTo>
                        <a:pt x="76" y="108"/>
                      </a:lnTo>
                      <a:lnTo>
                        <a:pt x="71" y="109"/>
                      </a:lnTo>
                      <a:lnTo>
                        <a:pt x="66" y="109"/>
                      </a:lnTo>
                      <a:lnTo>
                        <a:pt x="61" y="108"/>
                      </a:lnTo>
                      <a:lnTo>
                        <a:pt x="56" y="106"/>
                      </a:lnTo>
                      <a:lnTo>
                        <a:pt x="53" y="108"/>
                      </a:lnTo>
                      <a:lnTo>
                        <a:pt x="54" y="110"/>
                      </a:lnTo>
                      <a:lnTo>
                        <a:pt x="62" y="112"/>
                      </a:lnTo>
                      <a:lnTo>
                        <a:pt x="68" y="113"/>
                      </a:lnTo>
                      <a:lnTo>
                        <a:pt x="75" y="113"/>
                      </a:lnTo>
                      <a:lnTo>
                        <a:pt x="83" y="113"/>
                      </a:lnTo>
                      <a:lnTo>
                        <a:pt x="90" y="113"/>
                      </a:lnTo>
                      <a:lnTo>
                        <a:pt x="97" y="113"/>
                      </a:lnTo>
                      <a:lnTo>
                        <a:pt x="104" y="112"/>
                      </a:lnTo>
                      <a:lnTo>
                        <a:pt x="109" y="112"/>
                      </a:lnTo>
                      <a:lnTo>
                        <a:pt x="112" y="112"/>
                      </a:lnTo>
                      <a:lnTo>
                        <a:pt x="118" y="113"/>
                      </a:lnTo>
                      <a:lnTo>
                        <a:pt x="121" y="117"/>
                      </a:lnTo>
                      <a:lnTo>
                        <a:pt x="125" y="120"/>
                      </a:lnTo>
                      <a:lnTo>
                        <a:pt x="127" y="12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42" name="Freeform 307">
                  <a:extLst>
                    <a:ext uri="{FF2B5EF4-FFF2-40B4-BE49-F238E27FC236}">
                      <a16:creationId xmlns:a16="http://schemas.microsoft.com/office/drawing/2014/main" id="{CF6D6320-2F98-4186-B359-C8D9FE1A6697}"/>
                    </a:ext>
                  </a:extLst>
                </p:cNvPr>
                <p:cNvSpPr>
                  <a:spLocks/>
                </p:cNvSpPr>
                <p:nvPr/>
              </p:nvSpPr>
              <p:spPr bwMode="auto">
                <a:xfrm>
                  <a:off x="330" y="45"/>
                  <a:ext cx="40" cy="95"/>
                </a:xfrm>
                <a:custGeom>
                  <a:avLst/>
                  <a:gdLst>
                    <a:gd name="T0" fmla="*/ 4 w 81"/>
                    <a:gd name="T1" fmla="*/ 79 h 190"/>
                    <a:gd name="T2" fmla="*/ 7 w 81"/>
                    <a:gd name="T3" fmla="*/ 75 h 190"/>
                    <a:gd name="T4" fmla="*/ 9 w 81"/>
                    <a:gd name="T5" fmla="*/ 76 h 190"/>
                    <a:gd name="T6" fmla="*/ 11 w 81"/>
                    <a:gd name="T7" fmla="*/ 68 h 190"/>
                    <a:gd name="T8" fmla="*/ 4 w 81"/>
                    <a:gd name="T9" fmla="*/ 54 h 190"/>
                    <a:gd name="T10" fmla="*/ 0 w 81"/>
                    <a:gd name="T11" fmla="*/ 39 h 190"/>
                    <a:gd name="T12" fmla="*/ 1 w 81"/>
                    <a:gd name="T13" fmla="*/ 40 h 190"/>
                    <a:gd name="T14" fmla="*/ 9 w 81"/>
                    <a:gd name="T15" fmla="*/ 55 h 190"/>
                    <a:gd name="T16" fmla="*/ 15 w 81"/>
                    <a:gd name="T17" fmla="*/ 45 h 190"/>
                    <a:gd name="T18" fmla="*/ 15 w 81"/>
                    <a:gd name="T19" fmla="*/ 27 h 190"/>
                    <a:gd name="T20" fmla="*/ 15 w 81"/>
                    <a:gd name="T21" fmla="*/ 11 h 190"/>
                    <a:gd name="T22" fmla="*/ 16 w 81"/>
                    <a:gd name="T23" fmla="*/ 12 h 190"/>
                    <a:gd name="T24" fmla="*/ 16 w 81"/>
                    <a:gd name="T25" fmla="*/ 21 h 190"/>
                    <a:gd name="T26" fmla="*/ 20 w 81"/>
                    <a:gd name="T27" fmla="*/ 21 h 190"/>
                    <a:gd name="T28" fmla="*/ 30 w 81"/>
                    <a:gd name="T29" fmla="*/ 1 h 190"/>
                    <a:gd name="T30" fmla="*/ 32 w 81"/>
                    <a:gd name="T31" fmla="*/ 1 h 190"/>
                    <a:gd name="T32" fmla="*/ 26 w 81"/>
                    <a:gd name="T33" fmla="*/ 15 h 190"/>
                    <a:gd name="T34" fmla="*/ 26 w 81"/>
                    <a:gd name="T35" fmla="*/ 26 h 190"/>
                    <a:gd name="T36" fmla="*/ 34 w 81"/>
                    <a:gd name="T37" fmla="*/ 23 h 190"/>
                    <a:gd name="T38" fmla="*/ 35 w 81"/>
                    <a:gd name="T39" fmla="*/ 23 h 190"/>
                    <a:gd name="T40" fmla="*/ 28 w 81"/>
                    <a:gd name="T41" fmla="*/ 29 h 190"/>
                    <a:gd name="T42" fmla="*/ 20 w 81"/>
                    <a:gd name="T43" fmla="*/ 39 h 190"/>
                    <a:gd name="T44" fmla="*/ 16 w 81"/>
                    <a:gd name="T45" fmla="*/ 58 h 190"/>
                    <a:gd name="T46" fmla="*/ 25 w 81"/>
                    <a:gd name="T47" fmla="*/ 58 h 190"/>
                    <a:gd name="T48" fmla="*/ 34 w 81"/>
                    <a:gd name="T49" fmla="*/ 56 h 190"/>
                    <a:gd name="T50" fmla="*/ 38 w 81"/>
                    <a:gd name="T51" fmla="*/ 53 h 190"/>
                    <a:gd name="T52" fmla="*/ 37 w 81"/>
                    <a:gd name="T53" fmla="*/ 56 h 190"/>
                    <a:gd name="T54" fmla="*/ 31 w 81"/>
                    <a:gd name="T55" fmla="*/ 60 h 190"/>
                    <a:gd name="T56" fmla="*/ 21 w 81"/>
                    <a:gd name="T57" fmla="*/ 64 h 190"/>
                    <a:gd name="T58" fmla="*/ 15 w 81"/>
                    <a:gd name="T59" fmla="*/ 67 h 190"/>
                    <a:gd name="T60" fmla="*/ 14 w 81"/>
                    <a:gd name="T61" fmla="*/ 77 h 190"/>
                    <a:gd name="T62" fmla="*/ 19 w 81"/>
                    <a:gd name="T63" fmla="*/ 78 h 190"/>
                    <a:gd name="T64" fmla="*/ 31 w 81"/>
                    <a:gd name="T65" fmla="*/ 73 h 190"/>
                    <a:gd name="T66" fmla="*/ 39 w 81"/>
                    <a:gd name="T67" fmla="*/ 68 h 190"/>
                    <a:gd name="T68" fmla="*/ 39 w 81"/>
                    <a:gd name="T69" fmla="*/ 70 h 190"/>
                    <a:gd name="T70" fmla="*/ 28 w 81"/>
                    <a:gd name="T71" fmla="*/ 83 h 190"/>
                    <a:gd name="T72" fmla="*/ 24 w 81"/>
                    <a:gd name="T73" fmla="*/ 83 h 190"/>
                    <a:gd name="T74" fmla="*/ 20 w 81"/>
                    <a:gd name="T75" fmla="*/ 79 h 190"/>
                    <a:gd name="T76" fmla="*/ 11 w 81"/>
                    <a:gd name="T77" fmla="*/ 80 h 190"/>
                    <a:gd name="T78" fmla="*/ 8 w 81"/>
                    <a:gd name="T79" fmla="*/ 86 h 190"/>
                    <a:gd name="T80" fmla="*/ 4 w 81"/>
                    <a:gd name="T81" fmla="*/ 92 h 190"/>
                    <a:gd name="T82" fmla="*/ 3 w 81"/>
                    <a:gd name="T83" fmla="*/ 92 h 190"/>
                    <a:gd name="T84" fmla="*/ 6 w 81"/>
                    <a:gd name="T85" fmla="*/ 84 h 190"/>
                    <a:gd name="T86" fmla="*/ 1 w 81"/>
                    <a:gd name="T87" fmla="*/ 81 h 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90">
                      <a:moveTo>
                        <a:pt x="0" y="164"/>
                      </a:moveTo>
                      <a:lnTo>
                        <a:pt x="4" y="160"/>
                      </a:lnTo>
                      <a:lnTo>
                        <a:pt x="8" y="157"/>
                      </a:lnTo>
                      <a:lnTo>
                        <a:pt x="11" y="152"/>
                      </a:lnTo>
                      <a:lnTo>
                        <a:pt x="13" y="147"/>
                      </a:lnTo>
                      <a:lnTo>
                        <a:pt x="14" y="150"/>
                      </a:lnTo>
                      <a:lnTo>
                        <a:pt x="16" y="151"/>
                      </a:lnTo>
                      <a:lnTo>
                        <a:pt x="17" y="151"/>
                      </a:lnTo>
                      <a:lnTo>
                        <a:pt x="18" y="152"/>
                      </a:lnTo>
                      <a:lnTo>
                        <a:pt x="19" y="149"/>
                      </a:lnTo>
                      <a:lnTo>
                        <a:pt x="22" y="143"/>
                      </a:lnTo>
                      <a:lnTo>
                        <a:pt x="22" y="135"/>
                      </a:lnTo>
                      <a:lnTo>
                        <a:pt x="21" y="130"/>
                      </a:lnTo>
                      <a:lnTo>
                        <a:pt x="15" y="121"/>
                      </a:lnTo>
                      <a:lnTo>
                        <a:pt x="8" y="107"/>
                      </a:lnTo>
                      <a:lnTo>
                        <a:pt x="2" y="92"/>
                      </a:lnTo>
                      <a:lnTo>
                        <a:pt x="0" y="83"/>
                      </a:lnTo>
                      <a:lnTo>
                        <a:pt x="0" y="78"/>
                      </a:lnTo>
                      <a:lnTo>
                        <a:pt x="2" y="75"/>
                      </a:lnTo>
                      <a:lnTo>
                        <a:pt x="3" y="76"/>
                      </a:lnTo>
                      <a:lnTo>
                        <a:pt x="3" y="79"/>
                      </a:lnTo>
                      <a:lnTo>
                        <a:pt x="6" y="88"/>
                      </a:lnTo>
                      <a:lnTo>
                        <a:pt x="11" y="99"/>
                      </a:lnTo>
                      <a:lnTo>
                        <a:pt x="18" y="109"/>
                      </a:lnTo>
                      <a:lnTo>
                        <a:pt x="24" y="115"/>
                      </a:lnTo>
                      <a:lnTo>
                        <a:pt x="28" y="105"/>
                      </a:lnTo>
                      <a:lnTo>
                        <a:pt x="31" y="89"/>
                      </a:lnTo>
                      <a:lnTo>
                        <a:pt x="32" y="74"/>
                      </a:lnTo>
                      <a:lnTo>
                        <a:pt x="32" y="63"/>
                      </a:lnTo>
                      <a:lnTo>
                        <a:pt x="30" y="53"/>
                      </a:lnTo>
                      <a:lnTo>
                        <a:pt x="29" y="41"/>
                      </a:lnTo>
                      <a:lnTo>
                        <a:pt x="29" y="30"/>
                      </a:lnTo>
                      <a:lnTo>
                        <a:pt x="30" y="22"/>
                      </a:lnTo>
                      <a:lnTo>
                        <a:pt x="32" y="20"/>
                      </a:lnTo>
                      <a:lnTo>
                        <a:pt x="33" y="20"/>
                      </a:lnTo>
                      <a:lnTo>
                        <a:pt x="33" y="23"/>
                      </a:lnTo>
                      <a:lnTo>
                        <a:pt x="32" y="28"/>
                      </a:lnTo>
                      <a:lnTo>
                        <a:pt x="32" y="35"/>
                      </a:lnTo>
                      <a:lnTo>
                        <a:pt x="33" y="41"/>
                      </a:lnTo>
                      <a:lnTo>
                        <a:pt x="36" y="50"/>
                      </a:lnTo>
                      <a:lnTo>
                        <a:pt x="38" y="54"/>
                      </a:lnTo>
                      <a:lnTo>
                        <a:pt x="41" y="41"/>
                      </a:lnTo>
                      <a:lnTo>
                        <a:pt x="47" y="26"/>
                      </a:lnTo>
                      <a:lnTo>
                        <a:pt x="53" y="11"/>
                      </a:lnTo>
                      <a:lnTo>
                        <a:pt x="61" y="2"/>
                      </a:lnTo>
                      <a:lnTo>
                        <a:pt x="64" y="0"/>
                      </a:lnTo>
                      <a:lnTo>
                        <a:pt x="66" y="0"/>
                      </a:lnTo>
                      <a:lnTo>
                        <a:pt x="64" y="2"/>
                      </a:lnTo>
                      <a:lnTo>
                        <a:pt x="62" y="6"/>
                      </a:lnTo>
                      <a:lnTo>
                        <a:pt x="57" y="14"/>
                      </a:lnTo>
                      <a:lnTo>
                        <a:pt x="53" y="29"/>
                      </a:lnTo>
                      <a:lnTo>
                        <a:pt x="48" y="44"/>
                      </a:lnTo>
                      <a:lnTo>
                        <a:pt x="46" y="53"/>
                      </a:lnTo>
                      <a:lnTo>
                        <a:pt x="52" y="52"/>
                      </a:lnTo>
                      <a:lnTo>
                        <a:pt x="57" y="51"/>
                      </a:lnTo>
                      <a:lnTo>
                        <a:pt x="63" y="47"/>
                      </a:lnTo>
                      <a:lnTo>
                        <a:pt x="68" y="45"/>
                      </a:lnTo>
                      <a:lnTo>
                        <a:pt x="70" y="43"/>
                      </a:lnTo>
                      <a:lnTo>
                        <a:pt x="72" y="43"/>
                      </a:lnTo>
                      <a:lnTo>
                        <a:pt x="71" y="45"/>
                      </a:lnTo>
                      <a:lnTo>
                        <a:pt x="69" y="47"/>
                      </a:lnTo>
                      <a:lnTo>
                        <a:pt x="64" y="52"/>
                      </a:lnTo>
                      <a:lnTo>
                        <a:pt x="56" y="58"/>
                      </a:lnTo>
                      <a:lnTo>
                        <a:pt x="48" y="62"/>
                      </a:lnTo>
                      <a:lnTo>
                        <a:pt x="44" y="66"/>
                      </a:lnTo>
                      <a:lnTo>
                        <a:pt x="41" y="78"/>
                      </a:lnTo>
                      <a:lnTo>
                        <a:pt x="39" y="94"/>
                      </a:lnTo>
                      <a:lnTo>
                        <a:pt x="36" y="108"/>
                      </a:lnTo>
                      <a:lnTo>
                        <a:pt x="33" y="116"/>
                      </a:lnTo>
                      <a:lnTo>
                        <a:pt x="39" y="116"/>
                      </a:lnTo>
                      <a:lnTo>
                        <a:pt x="45" y="115"/>
                      </a:lnTo>
                      <a:lnTo>
                        <a:pt x="51" y="115"/>
                      </a:lnTo>
                      <a:lnTo>
                        <a:pt x="57" y="114"/>
                      </a:lnTo>
                      <a:lnTo>
                        <a:pt x="62" y="113"/>
                      </a:lnTo>
                      <a:lnTo>
                        <a:pt x="68" y="112"/>
                      </a:lnTo>
                      <a:lnTo>
                        <a:pt x="71" y="109"/>
                      </a:lnTo>
                      <a:lnTo>
                        <a:pt x="74" y="108"/>
                      </a:lnTo>
                      <a:lnTo>
                        <a:pt x="76" y="106"/>
                      </a:lnTo>
                      <a:lnTo>
                        <a:pt x="78" y="106"/>
                      </a:lnTo>
                      <a:lnTo>
                        <a:pt x="77" y="108"/>
                      </a:lnTo>
                      <a:lnTo>
                        <a:pt x="75" y="111"/>
                      </a:lnTo>
                      <a:lnTo>
                        <a:pt x="72" y="113"/>
                      </a:lnTo>
                      <a:lnTo>
                        <a:pt x="68" y="115"/>
                      </a:lnTo>
                      <a:lnTo>
                        <a:pt x="62" y="119"/>
                      </a:lnTo>
                      <a:lnTo>
                        <a:pt x="55" y="121"/>
                      </a:lnTo>
                      <a:lnTo>
                        <a:pt x="48" y="124"/>
                      </a:lnTo>
                      <a:lnTo>
                        <a:pt x="43" y="127"/>
                      </a:lnTo>
                      <a:lnTo>
                        <a:pt x="38" y="128"/>
                      </a:lnTo>
                      <a:lnTo>
                        <a:pt x="34" y="129"/>
                      </a:lnTo>
                      <a:lnTo>
                        <a:pt x="31" y="134"/>
                      </a:lnTo>
                      <a:lnTo>
                        <a:pt x="29" y="141"/>
                      </a:lnTo>
                      <a:lnTo>
                        <a:pt x="28" y="147"/>
                      </a:lnTo>
                      <a:lnTo>
                        <a:pt x="28" y="153"/>
                      </a:lnTo>
                      <a:lnTo>
                        <a:pt x="30" y="156"/>
                      </a:lnTo>
                      <a:lnTo>
                        <a:pt x="34" y="156"/>
                      </a:lnTo>
                      <a:lnTo>
                        <a:pt x="39" y="156"/>
                      </a:lnTo>
                      <a:lnTo>
                        <a:pt x="44" y="154"/>
                      </a:lnTo>
                      <a:lnTo>
                        <a:pt x="53" y="151"/>
                      </a:lnTo>
                      <a:lnTo>
                        <a:pt x="62" y="146"/>
                      </a:lnTo>
                      <a:lnTo>
                        <a:pt x="70" y="142"/>
                      </a:lnTo>
                      <a:lnTo>
                        <a:pt x="76" y="138"/>
                      </a:lnTo>
                      <a:lnTo>
                        <a:pt x="78" y="135"/>
                      </a:lnTo>
                      <a:lnTo>
                        <a:pt x="81" y="134"/>
                      </a:lnTo>
                      <a:lnTo>
                        <a:pt x="81" y="135"/>
                      </a:lnTo>
                      <a:lnTo>
                        <a:pt x="78" y="139"/>
                      </a:lnTo>
                      <a:lnTo>
                        <a:pt x="72" y="147"/>
                      </a:lnTo>
                      <a:lnTo>
                        <a:pt x="66" y="158"/>
                      </a:lnTo>
                      <a:lnTo>
                        <a:pt x="57" y="166"/>
                      </a:lnTo>
                      <a:lnTo>
                        <a:pt x="52" y="172"/>
                      </a:lnTo>
                      <a:lnTo>
                        <a:pt x="51" y="169"/>
                      </a:lnTo>
                      <a:lnTo>
                        <a:pt x="49" y="166"/>
                      </a:lnTo>
                      <a:lnTo>
                        <a:pt x="48" y="164"/>
                      </a:lnTo>
                      <a:lnTo>
                        <a:pt x="47" y="161"/>
                      </a:lnTo>
                      <a:lnTo>
                        <a:pt x="41" y="158"/>
                      </a:lnTo>
                      <a:lnTo>
                        <a:pt x="34" y="157"/>
                      </a:lnTo>
                      <a:lnTo>
                        <a:pt x="28" y="158"/>
                      </a:lnTo>
                      <a:lnTo>
                        <a:pt x="22" y="160"/>
                      </a:lnTo>
                      <a:lnTo>
                        <a:pt x="18" y="165"/>
                      </a:lnTo>
                      <a:lnTo>
                        <a:pt x="17" y="168"/>
                      </a:lnTo>
                      <a:lnTo>
                        <a:pt x="17" y="172"/>
                      </a:lnTo>
                      <a:lnTo>
                        <a:pt x="18" y="175"/>
                      </a:lnTo>
                      <a:lnTo>
                        <a:pt x="14" y="180"/>
                      </a:lnTo>
                      <a:lnTo>
                        <a:pt x="8" y="184"/>
                      </a:lnTo>
                      <a:lnTo>
                        <a:pt x="3" y="188"/>
                      </a:lnTo>
                      <a:lnTo>
                        <a:pt x="1" y="190"/>
                      </a:lnTo>
                      <a:lnTo>
                        <a:pt x="6" y="184"/>
                      </a:lnTo>
                      <a:lnTo>
                        <a:pt x="10" y="177"/>
                      </a:lnTo>
                      <a:lnTo>
                        <a:pt x="13" y="173"/>
                      </a:lnTo>
                      <a:lnTo>
                        <a:pt x="13" y="168"/>
                      </a:lnTo>
                      <a:lnTo>
                        <a:pt x="10" y="166"/>
                      </a:lnTo>
                      <a:lnTo>
                        <a:pt x="7" y="164"/>
                      </a:lnTo>
                      <a:lnTo>
                        <a:pt x="3" y="162"/>
                      </a:lnTo>
                      <a:lnTo>
                        <a:pt x="0" y="16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43" name="Freeform 308">
                  <a:extLst>
                    <a:ext uri="{FF2B5EF4-FFF2-40B4-BE49-F238E27FC236}">
                      <a16:creationId xmlns:a16="http://schemas.microsoft.com/office/drawing/2014/main" id="{8F3A9CEA-52C5-4F1A-A381-8E3ACE768F9D}"/>
                    </a:ext>
                  </a:extLst>
                </p:cNvPr>
                <p:cNvSpPr>
                  <a:spLocks/>
                </p:cNvSpPr>
                <p:nvPr/>
              </p:nvSpPr>
              <p:spPr bwMode="auto">
                <a:xfrm>
                  <a:off x="321" y="98"/>
                  <a:ext cx="7" cy="12"/>
                </a:xfrm>
                <a:custGeom>
                  <a:avLst/>
                  <a:gdLst>
                    <a:gd name="T0" fmla="*/ 7 w 13"/>
                    <a:gd name="T1" fmla="*/ 11 h 24"/>
                    <a:gd name="T2" fmla="*/ 6 w 13"/>
                    <a:gd name="T3" fmla="*/ 11 h 24"/>
                    <a:gd name="T4" fmla="*/ 4 w 13"/>
                    <a:gd name="T5" fmla="*/ 11 h 24"/>
                    <a:gd name="T6" fmla="*/ 2 w 13"/>
                    <a:gd name="T7" fmla="*/ 12 h 24"/>
                    <a:gd name="T8" fmla="*/ 1 w 13"/>
                    <a:gd name="T9" fmla="*/ 12 h 24"/>
                    <a:gd name="T10" fmla="*/ 1 w 13"/>
                    <a:gd name="T11" fmla="*/ 9 h 24"/>
                    <a:gd name="T12" fmla="*/ 0 w 13"/>
                    <a:gd name="T13" fmla="*/ 7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7 h 24"/>
                    <a:gd name="T30" fmla="*/ 5 w 13"/>
                    <a:gd name="T31" fmla="*/ 9 h 24"/>
                    <a:gd name="T32" fmla="*/ 7 w 13"/>
                    <a:gd name="T33" fmla="*/ 1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2"/>
                      </a:moveTo>
                      <a:lnTo>
                        <a:pt x="11" y="22"/>
                      </a:lnTo>
                      <a:lnTo>
                        <a:pt x="8" y="22"/>
                      </a:lnTo>
                      <a:lnTo>
                        <a:pt x="4" y="23"/>
                      </a:lnTo>
                      <a:lnTo>
                        <a:pt x="2" y="24"/>
                      </a:lnTo>
                      <a:lnTo>
                        <a:pt x="1" y="17"/>
                      </a:lnTo>
                      <a:lnTo>
                        <a:pt x="0" y="13"/>
                      </a:lnTo>
                      <a:lnTo>
                        <a:pt x="0" y="7"/>
                      </a:lnTo>
                      <a:lnTo>
                        <a:pt x="0" y="2"/>
                      </a:lnTo>
                      <a:lnTo>
                        <a:pt x="0" y="0"/>
                      </a:lnTo>
                      <a:lnTo>
                        <a:pt x="1" y="0"/>
                      </a:lnTo>
                      <a:lnTo>
                        <a:pt x="2" y="1"/>
                      </a:lnTo>
                      <a:lnTo>
                        <a:pt x="2" y="3"/>
                      </a:lnTo>
                      <a:lnTo>
                        <a:pt x="3" y="7"/>
                      </a:lnTo>
                      <a:lnTo>
                        <a:pt x="7" y="13"/>
                      </a:lnTo>
                      <a:lnTo>
                        <a:pt x="10" y="18"/>
                      </a:lnTo>
                      <a:lnTo>
                        <a:pt x="13" y="2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44" name="Freeform 309">
                  <a:extLst>
                    <a:ext uri="{FF2B5EF4-FFF2-40B4-BE49-F238E27FC236}">
                      <a16:creationId xmlns:a16="http://schemas.microsoft.com/office/drawing/2014/main" id="{705F0475-48A2-4940-AEB8-4BA4AC54AEAA}"/>
                    </a:ext>
                  </a:extLst>
                </p:cNvPr>
                <p:cNvSpPr>
                  <a:spLocks/>
                </p:cNvSpPr>
                <p:nvPr/>
              </p:nvSpPr>
              <p:spPr bwMode="auto">
                <a:xfrm>
                  <a:off x="376" y="95"/>
                  <a:ext cx="129" cy="79"/>
                </a:xfrm>
                <a:custGeom>
                  <a:avLst/>
                  <a:gdLst>
                    <a:gd name="T0" fmla="*/ 13 w 258"/>
                    <a:gd name="T1" fmla="*/ 56 h 158"/>
                    <a:gd name="T2" fmla="*/ 25 w 258"/>
                    <a:gd name="T3" fmla="*/ 48 h 158"/>
                    <a:gd name="T4" fmla="*/ 33 w 258"/>
                    <a:gd name="T5" fmla="*/ 30 h 158"/>
                    <a:gd name="T6" fmla="*/ 42 w 258"/>
                    <a:gd name="T7" fmla="*/ 15 h 158"/>
                    <a:gd name="T8" fmla="*/ 55 w 258"/>
                    <a:gd name="T9" fmla="*/ 2 h 158"/>
                    <a:gd name="T10" fmla="*/ 58 w 258"/>
                    <a:gd name="T11" fmla="*/ 1 h 158"/>
                    <a:gd name="T12" fmla="*/ 51 w 258"/>
                    <a:gd name="T13" fmla="*/ 10 h 158"/>
                    <a:gd name="T14" fmla="*/ 39 w 258"/>
                    <a:gd name="T15" fmla="*/ 24 h 158"/>
                    <a:gd name="T16" fmla="*/ 34 w 258"/>
                    <a:gd name="T17" fmla="*/ 39 h 158"/>
                    <a:gd name="T18" fmla="*/ 35 w 258"/>
                    <a:gd name="T19" fmla="*/ 43 h 158"/>
                    <a:gd name="T20" fmla="*/ 43 w 258"/>
                    <a:gd name="T21" fmla="*/ 37 h 158"/>
                    <a:gd name="T22" fmla="*/ 53 w 258"/>
                    <a:gd name="T23" fmla="*/ 31 h 158"/>
                    <a:gd name="T24" fmla="*/ 65 w 258"/>
                    <a:gd name="T25" fmla="*/ 16 h 158"/>
                    <a:gd name="T26" fmla="*/ 84 w 258"/>
                    <a:gd name="T27" fmla="*/ 3 h 158"/>
                    <a:gd name="T28" fmla="*/ 91 w 258"/>
                    <a:gd name="T29" fmla="*/ 2 h 158"/>
                    <a:gd name="T30" fmla="*/ 76 w 258"/>
                    <a:gd name="T31" fmla="*/ 13 h 158"/>
                    <a:gd name="T32" fmla="*/ 61 w 258"/>
                    <a:gd name="T33" fmla="*/ 29 h 158"/>
                    <a:gd name="T34" fmla="*/ 62 w 258"/>
                    <a:gd name="T35" fmla="*/ 32 h 158"/>
                    <a:gd name="T36" fmla="*/ 77 w 258"/>
                    <a:gd name="T37" fmla="*/ 29 h 158"/>
                    <a:gd name="T38" fmla="*/ 94 w 258"/>
                    <a:gd name="T39" fmla="*/ 20 h 158"/>
                    <a:gd name="T40" fmla="*/ 112 w 258"/>
                    <a:gd name="T41" fmla="*/ 11 h 158"/>
                    <a:gd name="T42" fmla="*/ 117 w 258"/>
                    <a:gd name="T43" fmla="*/ 11 h 158"/>
                    <a:gd name="T44" fmla="*/ 103 w 258"/>
                    <a:gd name="T45" fmla="*/ 18 h 158"/>
                    <a:gd name="T46" fmla="*/ 90 w 258"/>
                    <a:gd name="T47" fmla="*/ 28 h 158"/>
                    <a:gd name="T48" fmla="*/ 103 w 258"/>
                    <a:gd name="T49" fmla="*/ 29 h 158"/>
                    <a:gd name="T50" fmla="*/ 122 w 258"/>
                    <a:gd name="T51" fmla="*/ 25 h 158"/>
                    <a:gd name="T52" fmla="*/ 129 w 258"/>
                    <a:gd name="T53" fmla="*/ 23 h 158"/>
                    <a:gd name="T54" fmla="*/ 118 w 258"/>
                    <a:gd name="T55" fmla="*/ 30 h 158"/>
                    <a:gd name="T56" fmla="*/ 96 w 258"/>
                    <a:gd name="T57" fmla="*/ 35 h 158"/>
                    <a:gd name="T58" fmla="*/ 99 w 258"/>
                    <a:gd name="T59" fmla="*/ 42 h 158"/>
                    <a:gd name="T60" fmla="*/ 113 w 258"/>
                    <a:gd name="T61" fmla="*/ 49 h 158"/>
                    <a:gd name="T62" fmla="*/ 118 w 258"/>
                    <a:gd name="T63" fmla="*/ 53 h 158"/>
                    <a:gd name="T64" fmla="*/ 103 w 258"/>
                    <a:gd name="T65" fmla="*/ 49 h 158"/>
                    <a:gd name="T66" fmla="*/ 85 w 258"/>
                    <a:gd name="T67" fmla="*/ 39 h 158"/>
                    <a:gd name="T68" fmla="*/ 75 w 258"/>
                    <a:gd name="T69" fmla="*/ 38 h 158"/>
                    <a:gd name="T70" fmla="*/ 65 w 258"/>
                    <a:gd name="T71" fmla="*/ 39 h 158"/>
                    <a:gd name="T72" fmla="*/ 69 w 258"/>
                    <a:gd name="T73" fmla="*/ 47 h 158"/>
                    <a:gd name="T74" fmla="*/ 80 w 258"/>
                    <a:gd name="T75" fmla="*/ 56 h 158"/>
                    <a:gd name="T76" fmla="*/ 92 w 258"/>
                    <a:gd name="T77" fmla="*/ 63 h 158"/>
                    <a:gd name="T78" fmla="*/ 96 w 258"/>
                    <a:gd name="T79" fmla="*/ 68 h 158"/>
                    <a:gd name="T80" fmla="*/ 79 w 258"/>
                    <a:gd name="T81" fmla="*/ 58 h 158"/>
                    <a:gd name="T82" fmla="*/ 62 w 258"/>
                    <a:gd name="T83" fmla="*/ 47 h 158"/>
                    <a:gd name="T84" fmla="*/ 53 w 258"/>
                    <a:gd name="T85" fmla="*/ 44 h 158"/>
                    <a:gd name="T86" fmla="*/ 38 w 258"/>
                    <a:gd name="T87" fmla="*/ 49 h 158"/>
                    <a:gd name="T88" fmla="*/ 35 w 258"/>
                    <a:gd name="T89" fmla="*/ 54 h 158"/>
                    <a:gd name="T90" fmla="*/ 47 w 258"/>
                    <a:gd name="T91" fmla="*/ 63 h 158"/>
                    <a:gd name="T92" fmla="*/ 64 w 258"/>
                    <a:gd name="T93" fmla="*/ 75 h 158"/>
                    <a:gd name="T94" fmla="*/ 66 w 258"/>
                    <a:gd name="T95" fmla="*/ 79 h 158"/>
                    <a:gd name="T96" fmla="*/ 50 w 258"/>
                    <a:gd name="T97" fmla="*/ 69 h 158"/>
                    <a:gd name="T98" fmla="*/ 31 w 258"/>
                    <a:gd name="T99" fmla="*/ 58 h 158"/>
                    <a:gd name="T100" fmla="*/ 21 w 258"/>
                    <a:gd name="T101" fmla="*/ 60 h 158"/>
                    <a:gd name="T102" fmla="*/ 4 w 258"/>
                    <a:gd name="T103" fmla="*/ 65 h 158"/>
                    <a:gd name="T104" fmla="*/ 3 w 258"/>
                    <a:gd name="T105" fmla="*/ 63 h 15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8">
                      <a:moveTo>
                        <a:pt x="10" y="121"/>
                      </a:moveTo>
                      <a:lnTo>
                        <a:pt x="14" y="118"/>
                      </a:lnTo>
                      <a:lnTo>
                        <a:pt x="20" y="114"/>
                      </a:lnTo>
                      <a:lnTo>
                        <a:pt x="25" y="111"/>
                      </a:lnTo>
                      <a:lnTo>
                        <a:pt x="33" y="107"/>
                      </a:lnTo>
                      <a:lnTo>
                        <a:pt x="39" y="103"/>
                      </a:lnTo>
                      <a:lnTo>
                        <a:pt x="46" y="99"/>
                      </a:lnTo>
                      <a:lnTo>
                        <a:pt x="50" y="96"/>
                      </a:lnTo>
                      <a:lnTo>
                        <a:pt x="52" y="93"/>
                      </a:lnTo>
                      <a:lnTo>
                        <a:pt x="54" y="85"/>
                      </a:lnTo>
                      <a:lnTo>
                        <a:pt x="60" y="73"/>
                      </a:lnTo>
                      <a:lnTo>
                        <a:pt x="66" y="59"/>
                      </a:lnTo>
                      <a:lnTo>
                        <a:pt x="70" y="48"/>
                      </a:lnTo>
                      <a:lnTo>
                        <a:pt x="74" y="44"/>
                      </a:lnTo>
                      <a:lnTo>
                        <a:pt x="78" y="37"/>
                      </a:lnTo>
                      <a:lnTo>
                        <a:pt x="84" y="30"/>
                      </a:lnTo>
                      <a:lnTo>
                        <a:pt x="91" y="22"/>
                      </a:lnTo>
                      <a:lnTo>
                        <a:pt x="98" y="15"/>
                      </a:lnTo>
                      <a:lnTo>
                        <a:pt x="104" y="8"/>
                      </a:lnTo>
                      <a:lnTo>
                        <a:pt x="109" y="4"/>
                      </a:lnTo>
                      <a:lnTo>
                        <a:pt x="113" y="1"/>
                      </a:lnTo>
                      <a:lnTo>
                        <a:pt x="116" y="0"/>
                      </a:lnTo>
                      <a:lnTo>
                        <a:pt x="117" y="1"/>
                      </a:lnTo>
                      <a:lnTo>
                        <a:pt x="116" y="2"/>
                      </a:lnTo>
                      <a:lnTo>
                        <a:pt x="114" y="5"/>
                      </a:lnTo>
                      <a:lnTo>
                        <a:pt x="112" y="8"/>
                      </a:lnTo>
                      <a:lnTo>
                        <a:pt x="107" y="13"/>
                      </a:lnTo>
                      <a:lnTo>
                        <a:pt x="101" y="20"/>
                      </a:lnTo>
                      <a:lnTo>
                        <a:pt x="94" y="27"/>
                      </a:lnTo>
                      <a:lnTo>
                        <a:pt x="88" y="35"/>
                      </a:lnTo>
                      <a:lnTo>
                        <a:pt x="82" y="43"/>
                      </a:lnTo>
                      <a:lnTo>
                        <a:pt x="77" y="48"/>
                      </a:lnTo>
                      <a:lnTo>
                        <a:pt x="75" y="53"/>
                      </a:lnTo>
                      <a:lnTo>
                        <a:pt x="71" y="61"/>
                      </a:lnTo>
                      <a:lnTo>
                        <a:pt x="69" y="69"/>
                      </a:lnTo>
                      <a:lnTo>
                        <a:pt x="67" y="77"/>
                      </a:lnTo>
                      <a:lnTo>
                        <a:pt x="67" y="83"/>
                      </a:lnTo>
                      <a:lnTo>
                        <a:pt x="67" y="85"/>
                      </a:lnTo>
                      <a:lnTo>
                        <a:pt x="67" y="87"/>
                      </a:lnTo>
                      <a:lnTo>
                        <a:pt x="69" y="85"/>
                      </a:lnTo>
                      <a:lnTo>
                        <a:pt x="74" y="83"/>
                      </a:lnTo>
                      <a:lnTo>
                        <a:pt x="77" y="81"/>
                      </a:lnTo>
                      <a:lnTo>
                        <a:pt x="81" y="77"/>
                      </a:lnTo>
                      <a:lnTo>
                        <a:pt x="86" y="74"/>
                      </a:lnTo>
                      <a:lnTo>
                        <a:pt x="91" y="70"/>
                      </a:lnTo>
                      <a:lnTo>
                        <a:pt x="96" y="67"/>
                      </a:lnTo>
                      <a:lnTo>
                        <a:pt x="101" y="65"/>
                      </a:lnTo>
                      <a:lnTo>
                        <a:pt x="105" y="62"/>
                      </a:lnTo>
                      <a:lnTo>
                        <a:pt x="108" y="61"/>
                      </a:lnTo>
                      <a:lnTo>
                        <a:pt x="114" y="51"/>
                      </a:lnTo>
                      <a:lnTo>
                        <a:pt x="121" y="42"/>
                      </a:lnTo>
                      <a:lnTo>
                        <a:pt x="130" y="32"/>
                      </a:lnTo>
                      <a:lnTo>
                        <a:pt x="141" y="23"/>
                      </a:lnTo>
                      <a:lnTo>
                        <a:pt x="151" y="16"/>
                      </a:lnTo>
                      <a:lnTo>
                        <a:pt x="160" y="9"/>
                      </a:lnTo>
                      <a:lnTo>
                        <a:pt x="167" y="6"/>
                      </a:lnTo>
                      <a:lnTo>
                        <a:pt x="173" y="4"/>
                      </a:lnTo>
                      <a:lnTo>
                        <a:pt x="179" y="2"/>
                      </a:lnTo>
                      <a:lnTo>
                        <a:pt x="182" y="2"/>
                      </a:lnTo>
                      <a:lnTo>
                        <a:pt x="182" y="4"/>
                      </a:lnTo>
                      <a:lnTo>
                        <a:pt x="177" y="6"/>
                      </a:lnTo>
                      <a:lnTo>
                        <a:pt x="169" y="10"/>
                      </a:lnTo>
                      <a:lnTo>
                        <a:pt x="160" y="17"/>
                      </a:lnTo>
                      <a:lnTo>
                        <a:pt x="151" y="25"/>
                      </a:lnTo>
                      <a:lnTo>
                        <a:pt x="142" y="34"/>
                      </a:lnTo>
                      <a:lnTo>
                        <a:pt x="134" y="43"/>
                      </a:lnTo>
                      <a:lnTo>
                        <a:pt x="127" y="51"/>
                      </a:lnTo>
                      <a:lnTo>
                        <a:pt x="121" y="58"/>
                      </a:lnTo>
                      <a:lnTo>
                        <a:pt x="120" y="62"/>
                      </a:lnTo>
                      <a:lnTo>
                        <a:pt x="120" y="65"/>
                      </a:lnTo>
                      <a:lnTo>
                        <a:pt x="122" y="65"/>
                      </a:lnTo>
                      <a:lnTo>
                        <a:pt x="124" y="63"/>
                      </a:lnTo>
                      <a:lnTo>
                        <a:pt x="130" y="63"/>
                      </a:lnTo>
                      <a:lnTo>
                        <a:pt x="138" y="62"/>
                      </a:lnTo>
                      <a:lnTo>
                        <a:pt x="147" y="60"/>
                      </a:lnTo>
                      <a:lnTo>
                        <a:pt x="154" y="58"/>
                      </a:lnTo>
                      <a:lnTo>
                        <a:pt x="160" y="58"/>
                      </a:lnTo>
                      <a:lnTo>
                        <a:pt x="167" y="52"/>
                      </a:lnTo>
                      <a:lnTo>
                        <a:pt x="176" y="45"/>
                      </a:lnTo>
                      <a:lnTo>
                        <a:pt x="187" y="39"/>
                      </a:lnTo>
                      <a:lnTo>
                        <a:pt x="197" y="35"/>
                      </a:lnTo>
                      <a:lnTo>
                        <a:pt x="207" y="30"/>
                      </a:lnTo>
                      <a:lnTo>
                        <a:pt x="217" y="25"/>
                      </a:lnTo>
                      <a:lnTo>
                        <a:pt x="223" y="22"/>
                      </a:lnTo>
                      <a:lnTo>
                        <a:pt x="228" y="20"/>
                      </a:lnTo>
                      <a:lnTo>
                        <a:pt x="233" y="19"/>
                      </a:lnTo>
                      <a:lnTo>
                        <a:pt x="235" y="20"/>
                      </a:lnTo>
                      <a:lnTo>
                        <a:pt x="234" y="22"/>
                      </a:lnTo>
                      <a:lnTo>
                        <a:pt x="228" y="25"/>
                      </a:lnTo>
                      <a:lnTo>
                        <a:pt x="221" y="28"/>
                      </a:lnTo>
                      <a:lnTo>
                        <a:pt x="213" y="31"/>
                      </a:lnTo>
                      <a:lnTo>
                        <a:pt x="205" y="36"/>
                      </a:lnTo>
                      <a:lnTo>
                        <a:pt x="197" y="40"/>
                      </a:lnTo>
                      <a:lnTo>
                        <a:pt x="190" y="45"/>
                      </a:lnTo>
                      <a:lnTo>
                        <a:pt x="184" y="51"/>
                      </a:lnTo>
                      <a:lnTo>
                        <a:pt x="180" y="55"/>
                      </a:lnTo>
                      <a:lnTo>
                        <a:pt x="177" y="59"/>
                      </a:lnTo>
                      <a:lnTo>
                        <a:pt x="185" y="60"/>
                      </a:lnTo>
                      <a:lnTo>
                        <a:pt x="196" y="59"/>
                      </a:lnTo>
                      <a:lnTo>
                        <a:pt x="206" y="58"/>
                      </a:lnTo>
                      <a:lnTo>
                        <a:pt x="217" y="57"/>
                      </a:lnTo>
                      <a:lnTo>
                        <a:pt x="227" y="54"/>
                      </a:lnTo>
                      <a:lnTo>
                        <a:pt x="236" y="52"/>
                      </a:lnTo>
                      <a:lnTo>
                        <a:pt x="243" y="50"/>
                      </a:lnTo>
                      <a:lnTo>
                        <a:pt x="248" y="47"/>
                      </a:lnTo>
                      <a:lnTo>
                        <a:pt x="253" y="45"/>
                      </a:lnTo>
                      <a:lnTo>
                        <a:pt x="258" y="44"/>
                      </a:lnTo>
                      <a:lnTo>
                        <a:pt x="258" y="45"/>
                      </a:lnTo>
                      <a:lnTo>
                        <a:pt x="255" y="48"/>
                      </a:lnTo>
                      <a:lnTo>
                        <a:pt x="250" y="51"/>
                      </a:lnTo>
                      <a:lnTo>
                        <a:pt x="244" y="54"/>
                      </a:lnTo>
                      <a:lnTo>
                        <a:pt x="236" y="59"/>
                      </a:lnTo>
                      <a:lnTo>
                        <a:pt x="226" y="62"/>
                      </a:lnTo>
                      <a:lnTo>
                        <a:pt x="215" y="66"/>
                      </a:lnTo>
                      <a:lnTo>
                        <a:pt x="204" y="69"/>
                      </a:lnTo>
                      <a:lnTo>
                        <a:pt x="192" y="70"/>
                      </a:lnTo>
                      <a:lnTo>
                        <a:pt x="181" y="70"/>
                      </a:lnTo>
                      <a:lnTo>
                        <a:pt x="184" y="74"/>
                      </a:lnTo>
                      <a:lnTo>
                        <a:pt x="190" y="78"/>
                      </a:lnTo>
                      <a:lnTo>
                        <a:pt x="197" y="83"/>
                      </a:lnTo>
                      <a:lnTo>
                        <a:pt x="205" y="87"/>
                      </a:lnTo>
                      <a:lnTo>
                        <a:pt x="212" y="91"/>
                      </a:lnTo>
                      <a:lnTo>
                        <a:pt x="219" y="95"/>
                      </a:lnTo>
                      <a:lnTo>
                        <a:pt x="225" y="97"/>
                      </a:lnTo>
                      <a:lnTo>
                        <a:pt x="229" y="99"/>
                      </a:lnTo>
                      <a:lnTo>
                        <a:pt x="235" y="102"/>
                      </a:lnTo>
                      <a:lnTo>
                        <a:pt x="237" y="105"/>
                      </a:lnTo>
                      <a:lnTo>
                        <a:pt x="236" y="106"/>
                      </a:lnTo>
                      <a:lnTo>
                        <a:pt x="230" y="105"/>
                      </a:lnTo>
                      <a:lnTo>
                        <a:pt x="225" y="103"/>
                      </a:lnTo>
                      <a:lnTo>
                        <a:pt x="217" y="100"/>
                      </a:lnTo>
                      <a:lnTo>
                        <a:pt x="206" y="97"/>
                      </a:lnTo>
                      <a:lnTo>
                        <a:pt x="196" y="92"/>
                      </a:lnTo>
                      <a:lnTo>
                        <a:pt x="185" y="88"/>
                      </a:lnTo>
                      <a:lnTo>
                        <a:pt x="176" y="83"/>
                      </a:lnTo>
                      <a:lnTo>
                        <a:pt x="169" y="78"/>
                      </a:lnTo>
                      <a:lnTo>
                        <a:pt x="165" y="75"/>
                      </a:lnTo>
                      <a:lnTo>
                        <a:pt x="160" y="75"/>
                      </a:lnTo>
                      <a:lnTo>
                        <a:pt x="155" y="76"/>
                      </a:lnTo>
                      <a:lnTo>
                        <a:pt x="150" y="76"/>
                      </a:lnTo>
                      <a:lnTo>
                        <a:pt x="144" y="77"/>
                      </a:lnTo>
                      <a:lnTo>
                        <a:pt x="139" y="77"/>
                      </a:lnTo>
                      <a:lnTo>
                        <a:pt x="134" y="78"/>
                      </a:lnTo>
                      <a:lnTo>
                        <a:pt x="130" y="78"/>
                      </a:lnTo>
                      <a:lnTo>
                        <a:pt x="127" y="80"/>
                      </a:lnTo>
                      <a:lnTo>
                        <a:pt x="129" y="84"/>
                      </a:lnTo>
                      <a:lnTo>
                        <a:pt x="132" y="89"/>
                      </a:lnTo>
                      <a:lnTo>
                        <a:pt x="137" y="93"/>
                      </a:lnTo>
                      <a:lnTo>
                        <a:pt x="143" y="98"/>
                      </a:lnTo>
                      <a:lnTo>
                        <a:pt x="149" y="103"/>
                      </a:lnTo>
                      <a:lnTo>
                        <a:pt x="153" y="107"/>
                      </a:lnTo>
                      <a:lnTo>
                        <a:pt x="159" y="111"/>
                      </a:lnTo>
                      <a:lnTo>
                        <a:pt x="162" y="113"/>
                      </a:lnTo>
                      <a:lnTo>
                        <a:pt x="169" y="118"/>
                      </a:lnTo>
                      <a:lnTo>
                        <a:pt x="176" y="121"/>
                      </a:lnTo>
                      <a:lnTo>
                        <a:pt x="183" y="125"/>
                      </a:lnTo>
                      <a:lnTo>
                        <a:pt x="188" y="127"/>
                      </a:lnTo>
                      <a:lnTo>
                        <a:pt x="191" y="130"/>
                      </a:lnTo>
                      <a:lnTo>
                        <a:pt x="194" y="134"/>
                      </a:lnTo>
                      <a:lnTo>
                        <a:pt x="191" y="135"/>
                      </a:lnTo>
                      <a:lnTo>
                        <a:pt x="183" y="130"/>
                      </a:lnTo>
                      <a:lnTo>
                        <a:pt x="176" y="126"/>
                      </a:lnTo>
                      <a:lnTo>
                        <a:pt x="167" y="121"/>
                      </a:lnTo>
                      <a:lnTo>
                        <a:pt x="157" y="115"/>
                      </a:lnTo>
                      <a:lnTo>
                        <a:pt x="147" y="108"/>
                      </a:lnTo>
                      <a:lnTo>
                        <a:pt x="137" y="103"/>
                      </a:lnTo>
                      <a:lnTo>
                        <a:pt x="129" y="98"/>
                      </a:lnTo>
                      <a:lnTo>
                        <a:pt x="123" y="93"/>
                      </a:lnTo>
                      <a:lnTo>
                        <a:pt x="119" y="90"/>
                      </a:lnTo>
                      <a:lnTo>
                        <a:pt x="114" y="87"/>
                      </a:lnTo>
                      <a:lnTo>
                        <a:pt x="109" y="85"/>
                      </a:lnTo>
                      <a:lnTo>
                        <a:pt x="106" y="87"/>
                      </a:lnTo>
                      <a:lnTo>
                        <a:pt x="101" y="89"/>
                      </a:lnTo>
                      <a:lnTo>
                        <a:pt x="94" y="91"/>
                      </a:lnTo>
                      <a:lnTo>
                        <a:pt x="84" y="95"/>
                      </a:lnTo>
                      <a:lnTo>
                        <a:pt x="75" y="97"/>
                      </a:lnTo>
                      <a:lnTo>
                        <a:pt x="69" y="100"/>
                      </a:lnTo>
                      <a:lnTo>
                        <a:pt x="68" y="103"/>
                      </a:lnTo>
                      <a:lnTo>
                        <a:pt x="68" y="104"/>
                      </a:lnTo>
                      <a:lnTo>
                        <a:pt x="70" y="107"/>
                      </a:lnTo>
                      <a:lnTo>
                        <a:pt x="75" y="111"/>
                      </a:lnTo>
                      <a:lnTo>
                        <a:pt x="79" y="114"/>
                      </a:lnTo>
                      <a:lnTo>
                        <a:pt x="85" y="120"/>
                      </a:lnTo>
                      <a:lnTo>
                        <a:pt x="93" y="126"/>
                      </a:lnTo>
                      <a:lnTo>
                        <a:pt x="103" y="133"/>
                      </a:lnTo>
                      <a:lnTo>
                        <a:pt x="112" y="140"/>
                      </a:lnTo>
                      <a:lnTo>
                        <a:pt x="121" y="145"/>
                      </a:lnTo>
                      <a:lnTo>
                        <a:pt x="128" y="150"/>
                      </a:lnTo>
                      <a:lnTo>
                        <a:pt x="134" y="152"/>
                      </a:lnTo>
                      <a:lnTo>
                        <a:pt x="139" y="156"/>
                      </a:lnTo>
                      <a:lnTo>
                        <a:pt x="138" y="158"/>
                      </a:lnTo>
                      <a:lnTo>
                        <a:pt x="132" y="158"/>
                      </a:lnTo>
                      <a:lnTo>
                        <a:pt x="124" y="153"/>
                      </a:lnTo>
                      <a:lnTo>
                        <a:pt x="117" y="149"/>
                      </a:lnTo>
                      <a:lnTo>
                        <a:pt x="109" y="143"/>
                      </a:lnTo>
                      <a:lnTo>
                        <a:pt x="99" y="137"/>
                      </a:lnTo>
                      <a:lnTo>
                        <a:pt x="89" y="130"/>
                      </a:lnTo>
                      <a:lnTo>
                        <a:pt x="78" y="125"/>
                      </a:lnTo>
                      <a:lnTo>
                        <a:pt x="69" y="120"/>
                      </a:lnTo>
                      <a:lnTo>
                        <a:pt x="62" y="115"/>
                      </a:lnTo>
                      <a:lnTo>
                        <a:pt x="59" y="114"/>
                      </a:lnTo>
                      <a:lnTo>
                        <a:pt x="55" y="114"/>
                      </a:lnTo>
                      <a:lnTo>
                        <a:pt x="50" y="117"/>
                      </a:lnTo>
                      <a:lnTo>
                        <a:pt x="41" y="119"/>
                      </a:lnTo>
                      <a:lnTo>
                        <a:pt x="32" y="122"/>
                      </a:lnTo>
                      <a:lnTo>
                        <a:pt x="23" y="125"/>
                      </a:lnTo>
                      <a:lnTo>
                        <a:pt x="14" y="128"/>
                      </a:lnTo>
                      <a:lnTo>
                        <a:pt x="7" y="129"/>
                      </a:lnTo>
                      <a:lnTo>
                        <a:pt x="2" y="130"/>
                      </a:lnTo>
                      <a:lnTo>
                        <a:pt x="0" y="130"/>
                      </a:lnTo>
                      <a:lnTo>
                        <a:pt x="1" y="128"/>
                      </a:lnTo>
                      <a:lnTo>
                        <a:pt x="6" y="126"/>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45" name="Freeform 310">
                  <a:extLst>
                    <a:ext uri="{FF2B5EF4-FFF2-40B4-BE49-F238E27FC236}">
                      <a16:creationId xmlns:a16="http://schemas.microsoft.com/office/drawing/2014/main" id="{0BB38430-F696-4818-BB59-E8EBF59B26A1}"/>
                    </a:ext>
                  </a:extLst>
                </p:cNvPr>
                <p:cNvSpPr>
                  <a:spLocks/>
                </p:cNvSpPr>
                <p:nvPr/>
              </p:nvSpPr>
              <p:spPr bwMode="auto">
                <a:xfrm>
                  <a:off x="350" y="174"/>
                  <a:ext cx="93" cy="78"/>
                </a:xfrm>
                <a:custGeom>
                  <a:avLst/>
                  <a:gdLst>
                    <a:gd name="T0" fmla="*/ 11 w 187"/>
                    <a:gd name="T1" fmla="*/ 7 h 156"/>
                    <a:gd name="T2" fmla="*/ 23 w 187"/>
                    <a:gd name="T3" fmla="*/ 8 h 156"/>
                    <a:gd name="T4" fmla="*/ 42 w 187"/>
                    <a:gd name="T5" fmla="*/ 5 h 156"/>
                    <a:gd name="T6" fmla="*/ 59 w 187"/>
                    <a:gd name="T7" fmla="*/ 5 h 156"/>
                    <a:gd name="T8" fmla="*/ 65 w 187"/>
                    <a:gd name="T9" fmla="*/ 8 h 156"/>
                    <a:gd name="T10" fmla="*/ 55 w 187"/>
                    <a:gd name="T11" fmla="*/ 8 h 156"/>
                    <a:gd name="T12" fmla="*/ 40 w 187"/>
                    <a:gd name="T13" fmla="*/ 9 h 156"/>
                    <a:gd name="T14" fmla="*/ 25 w 187"/>
                    <a:gd name="T15" fmla="*/ 12 h 156"/>
                    <a:gd name="T16" fmla="*/ 27 w 187"/>
                    <a:gd name="T17" fmla="*/ 15 h 156"/>
                    <a:gd name="T18" fmla="*/ 36 w 187"/>
                    <a:gd name="T19" fmla="*/ 19 h 156"/>
                    <a:gd name="T20" fmla="*/ 41 w 187"/>
                    <a:gd name="T21" fmla="*/ 22 h 156"/>
                    <a:gd name="T22" fmla="*/ 58 w 187"/>
                    <a:gd name="T23" fmla="*/ 21 h 156"/>
                    <a:gd name="T24" fmla="*/ 77 w 187"/>
                    <a:gd name="T25" fmla="*/ 24 h 156"/>
                    <a:gd name="T26" fmla="*/ 87 w 187"/>
                    <a:gd name="T27" fmla="*/ 30 h 156"/>
                    <a:gd name="T28" fmla="*/ 82 w 187"/>
                    <a:gd name="T29" fmla="*/ 29 h 156"/>
                    <a:gd name="T30" fmla="*/ 70 w 187"/>
                    <a:gd name="T31" fmla="*/ 26 h 156"/>
                    <a:gd name="T32" fmla="*/ 55 w 187"/>
                    <a:gd name="T33" fmla="*/ 25 h 156"/>
                    <a:gd name="T34" fmla="*/ 52 w 187"/>
                    <a:gd name="T35" fmla="*/ 29 h 156"/>
                    <a:gd name="T36" fmla="*/ 59 w 187"/>
                    <a:gd name="T37" fmla="*/ 35 h 156"/>
                    <a:gd name="T38" fmla="*/ 72 w 187"/>
                    <a:gd name="T39" fmla="*/ 37 h 156"/>
                    <a:gd name="T40" fmla="*/ 87 w 187"/>
                    <a:gd name="T41" fmla="*/ 42 h 156"/>
                    <a:gd name="T42" fmla="*/ 90 w 187"/>
                    <a:gd name="T43" fmla="*/ 49 h 156"/>
                    <a:gd name="T44" fmla="*/ 80 w 187"/>
                    <a:gd name="T45" fmla="*/ 44 h 156"/>
                    <a:gd name="T46" fmla="*/ 69 w 187"/>
                    <a:gd name="T47" fmla="*/ 41 h 156"/>
                    <a:gd name="T48" fmla="*/ 74 w 187"/>
                    <a:gd name="T49" fmla="*/ 49 h 156"/>
                    <a:gd name="T50" fmla="*/ 84 w 187"/>
                    <a:gd name="T51" fmla="*/ 60 h 156"/>
                    <a:gd name="T52" fmla="*/ 90 w 187"/>
                    <a:gd name="T53" fmla="*/ 67 h 156"/>
                    <a:gd name="T54" fmla="*/ 92 w 187"/>
                    <a:gd name="T55" fmla="*/ 75 h 156"/>
                    <a:gd name="T56" fmla="*/ 87 w 187"/>
                    <a:gd name="T57" fmla="*/ 70 h 156"/>
                    <a:gd name="T58" fmla="*/ 72 w 187"/>
                    <a:gd name="T59" fmla="*/ 53 h 156"/>
                    <a:gd name="T60" fmla="*/ 63 w 187"/>
                    <a:gd name="T61" fmla="*/ 43 h 156"/>
                    <a:gd name="T62" fmla="*/ 60 w 187"/>
                    <a:gd name="T63" fmla="*/ 45 h 156"/>
                    <a:gd name="T64" fmla="*/ 64 w 187"/>
                    <a:gd name="T65" fmla="*/ 59 h 156"/>
                    <a:gd name="T66" fmla="*/ 69 w 187"/>
                    <a:gd name="T67" fmla="*/ 71 h 156"/>
                    <a:gd name="T68" fmla="*/ 65 w 187"/>
                    <a:gd name="T69" fmla="*/ 68 h 156"/>
                    <a:gd name="T70" fmla="*/ 56 w 187"/>
                    <a:gd name="T71" fmla="*/ 46 h 156"/>
                    <a:gd name="T72" fmla="*/ 46 w 187"/>
                    <a:gd name="T73" fmla="*/ 32 h 156"/>
                    <a:gd name="T74" fmla="*/ 39 w 187"/>
                    <a:gd name="T75" fmla="*/ 27 h 156"/>
                    <a:gd name="T76" fmla="*/ 37 w 187"/>
                    <a:gd name="T77" fmla="*/ 30 h 156"/>
                    <a:gd name="T78" fmla="*/ 42 w 187"/>
                    <a:gd name="T79" fmla="*/ 53 h 156"/>
                    <a:gd name="T80" fmla="*/ 49 w 187"/>
                    <a:gd name="T81" fmla="*/ 64 h 156"/>
                    <a:gd name="T82" fmla="*/ 41 w 187"/>
                    <a:gd name="T83" fmla="*/ 57 h 156"/>
                    <a:gd name="T84" fmla="*/ 33 w 187"/>
                    <a:gd name="T85" fmla="*/ 25 h 156"/>
                    <a:gd name="T86" fmla="*/ 22 w 187"/>
                    <a:gd name="T87" fmla="*/ 18 h 156"/>
                    <a:gd name="T88" fmla="*/ 18 w 187"/>
                    <a:gd name="T89" fmla="*/ 25 h 156"/>
                    <a:gd name="T90" fmla="*/ 21 w 187"/>
                    <a:gd name="T91" fmla="*/ 40 h 156"/>
                    <a:gd name="T92" fmla="*/ 25 w 187"/>
                    <a:gd name="T93" fmla="*/ 57 h 156"/>
                    <a:gd name="T94" fmla="*/ 22 w 187"/>
                    <a:gd name="T95" fmla="*/ 55 h 156"/>
                    <a:gd name="T96" fmla="*/ 17 w 187"/>
                    <a:gd name="T97" fmla="*/ 33 h 156"/>
                    <a:gd name="T98" fmla="*/ 8 w 187"/>
                    <a:gd name="T99" fmla="*/ 10 h 156"/>
                    <a:gd name="T100" fmla="*/ 0 w 187"/>
                    <a:gd name="T101" fmla="*/ 1 h 156"/>
                    <a:gd name="T102" fmla="*/ 2 w 187"/>
                    <a:gd name="T103" fmla="*/ 0 h 1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6">
                      <a:moveTo>
                        <a:pt x="7" y="1"/>
                      </a:moveTo>
                      <a:lnTo>
                        <a:pt x="14" y="7"/>
                      </a:lnTo>
                      <a:lnTo>
                        <a:pt x="22" y="13"/>
                      </a:lnTo>
                      <a:lnTo>
                        <a:pt x="30" y="16"/>
                      </a:lnTo>
                      <a:lnTo>
                        <a:pt x="37" y="17"/>
                      </a:lnTo>
                      <a:lnTo>
                        <a:pt x="46" y="15"/>
                      </a:lnTo>
                      <a:lnTo>
                        <a:pt x="58" y="13"/>
                      </a:lnTo>
                      <a:lnTo>
                        <a:pt x="70" y="12"/>
                      </a:lnTo>
                      <a:lnTo>
                        <a:pt x="84" y="9"/>
                      </a:lnTo>
                      <a:lnTo>
                        <a:pt x="97" y="9"/>
                      </a:lnTo>
                      <a:lnTo>
                        <a:pt x="108" y="9"/>
                      </a:lnTo>
                      <a:lnTo>
                        <a:pt x="119" y="9"/>
                      </a:lnTo>
                      <a:lnTo>
                        <a:pt x="125" y="12"/>
                      </a:lnTo>
                      <a:lnTo>
                        <a:pt x="130" y="15"/>
                      </a:lnTo>
                      <a:lnTo>
                        <a:pt x="130" y="16"/>
                      </a:lnTo>
                      <a:lnTo>
                        <a:pt x="126" y="16"/>
                      </a:lnTo>
                      <a:lnTo>
                        <a:pt x="118" y="16"/>
                      </a:lnTo>
                      <a:lnTo>
                        <a:pt x="111" y="16"/>
                      </a:lnTo>
                      <a:lnTo>
                        <a:pt x="102" y="16"/>
                      </a:lnTo>
                      <a:lnTo>
                        <a:pt x="91" y="16"/>
                      </a:lnTo>
                      <a:lnTo>
                        <a:pt x="80" y="17"/>
                      </a:lnTo>
                      <a:lnTo>
                        <a:pt x="68" y="20"/>
                      </a:lnTo>
                      <a:lnTo>
                        <a:pt x="59" y="21"/>
                      </a:lnTo>
                      <a:lnTo>
                        <a:pt x="51" y="23"/>
                      </a:lnTo>
                      <a:lnTo>
                        <a:pt x="46" y="26"/>
                      </a:lnTo>
                      <a:lnTo>
                        <a:pt x="50" y="28"/>
                      </a:lnTo>
                      <a:lnTo>
                        <a:pt x="55" y="30"/>
                      </a:lnTo>
                      <a:lnTo>
                        <a:pt x="60" y="32"/>
                      </a:lnTo>
                      <a:lnTo>
                        <a:pt x="66" y="35"/>
                      </a:lnTo>
                      <a:lnTo>
                        <a:pt x="72" y="37"/>
                      </a:lnTo>
                      <a:lnTo>
                        <a:pt x="76" y="39"/>
                      </a:lnTo>
                      <a:lnTo>
                        <a:pt x="80" y="41"/>
                      </a:lnTo>
                      <a:lnTo>
                        <a:pt x="82" y="43"/>
                      </a:lnTo>
                      <a:lnTo>
                        <a:pt x="91" y="42"/>
                      </a:lnTo>
                      <a:lnTo>
                        <a:pt x="104" y="41"/>
                      </a:lnTo>
                      <a:lnTo>
                        <a:pt x="117" y="42"/>
                      </a:lnTo>
                      <a:lnTo>
                        <a:pt x="130" y="43"/>
                      </a:lnTo>
                      <a:lnTo>
                        <a:pt x="143" y="45"/>
                      </a:lnTo>
                      <a:lnTo>
                        <a:pt x="155" y="47"/>
                      </a:lnTo>
                      <a:lnTo>
                        <a:pt x="164" y="51"/>
                      </a:lnTo>
                      <a:lnTo>
                        <a:pt x="169" y="54"/>
                      </a:lnTo>
                      <a:lnTo>
                        <a:pt x="175" y="59"/>
                      </a:lnTo>
                      <a:lnTo>
                        <a:pt x="175" y="61"/>
                      </a:lnTo>
                      <a:lnTo>
                        <a:pt x="172" y="60"/>
                      </a:lnTo>
                      <a:lnTo>
                        <a:pt x="165" y="58"/>
                      </a:lnTo>
                      <a:lnTo>
                        <a:pt x="159" y="56"/>
                      </a:lnTo>
                      <a:lnTo>
                        <a:pt x="151" y="54"/>
                      </a:lnTo>
                      <a:lnTo>
                        <a:pt x="141" y="52"/>
                      </a:lnTo>
                      <a:lnTo>
                        <a:pt x="130" y="51"/>
                      </a:lnTo>
                      <a:lnTo>
                        <a:pt x="119" y="50"/>
                      </a:lnTo>
                      <a:lnTo>
                        <a:pt x="110" y="50"/>
                      </a:lnTo>
                      <a:lnTo>
                        <a:pt x="100" y="50"/>
                      </a:lnTo>
                      <a:lnTo>
                        <a:pt x="95" y="51"/>
                      </a:lnTo>
                      <a:lnTo>
                        <a:pt x="104" y="58"/>
                      </a:lnTo>
                      <a:lnTo>
                        <a:pt x="111" y="62"/>
                      </a:lnTo>
                      <a:lnTo>
                        <a:pt x="117" y="66"/>
                      </a:lnTo>
                      <a:lnTo>
                        <a:pt x="119" y="69"/>
                      </a:lnTo>
                      <a:lnTo>
                        <a:pt x="126" y="71"/>
                      </a:lnTo>
                      <a:lnTo>
                        <a:pt x="134" y="72"/>
                      </a:lnTo>
                      <a:lnTo>
                        <a:pt x="144" y="73"/>
                      </a:lnTo>
                      <a:lnTo>
                        <a:pt x="155" y="75"/>
                      </a:lnTo>
                      <a:lnTo>
                        <a:pt x="165" y="79"/>
                      </a:lnTo>
                      <a:lnTo>
                        <a:pt x="174" y="84"/>
                      </a:lnTo>
                      <a:lnTo>
                        <a:pt x="182" y="92"/>
                      </a:lnTo>
                      <a:lnTo>
                        <a:pt x="187" y="103"/>
                      </a:lnTo>
                      <a:lnTo>
                        <a:pt x="181" y="98"/>
                      </a:lnTo>
                      <a:lnTo>
                        <a:pt x="175" y="95"/>
                      </a:lnTo>
                      <a:lnTo>
                        <a:pt x="167" y="90"/>
                      </a:lnTo>
                      <a:lnTo>
                        <a:pt x="160" y="87"/>
                      </a:lnTo>
                      <a:lnTo>
                        <a:pt x="153" y="83"/>
                      </a:lnTo>
                      <a:lnTo>
                        <a:pt x="145" y="82"/>
                      </a:lnTo>
                      <a:lnTo>
                        <a:pt x="138" y="81"/>
                      </a:lnTo>
                      <a:lnTo>
                        <a:pt x="131" y="81"/>
                      </a:lnTo>
                      <a:lnTo>
                        <a:pt x="140" y="89"/>
                      </a:lnTo>
                      <a:lnTo>
                        <a:pt x="148" y="98"/>
                      </a:lnTo>
                      <a:lnTo>
                        <a:pt x="156" y="106"/>
                      </a:lnTo>
                      <a:lnTo>
                        <a:pt x="163" y="113"/>
                      </a:lnTo>
                      <a:lnTo>
                        <a:pt x="169" y="120"/>
                      </a:lnTo>
                      <a:lnTo>
                        <a:pt x="175" y="126"/>
                      </a:lnTo>
                      <a:lnTo>
                        <a:pt x="179" y="130"/>
                      </a:lnTo>
                      <a:lnTo>
                        <a:pt x="180" y="133"/>
                      </a:lnTo>
                      <a:lnTo>
                        <a:pt x="181" y="137"/>
                      </a:lnTo>
                      <a:lnTo>
                        <a:pt x="183" y="143"/>
                      </a:lnTo>
                      <a:lnTo>
                        <a:pt x="184" y="150"/>
                      </a:lnTo>
                      <a:lnTo>
                        <a:pt x="187" y="156"/>
                      </a:lnTo>
                      <a:lnTo>
                        <a:pt x="182" y="149"/>
                      </a:lnTo>
                      <a:lnTo>
                        <a:pt x="174" y="139"/>
                      </a:lnTo>
                      <a:lnTo>
                        <a:pt x="165" y="128"/>
                      </a:lnTo>
                      <a:lnTo>
                        <a:pt x="156" y="115"/>
                      </a:lnTo>
                      <a:lnTo>
                        <a:pt x="145" y="105"/>
                      </a:lnTo>
                      <a:lnTo>
                        <a:pt x="137" y="96"/>
                      </a:lnTo>
                      <a:lnTo>
                        <a:pt x="130" y="89"/>
                      </a:lnTo>
                      <a:lnTo>
                        <a:pt x="126" y="85"/>
                      </a:lnTo>
                      <a:lnTo>
                        <a:pt x="122" y="84"/>
                      </a:lnTo>
                      <a:lnTo>
                        <a:pt x="120" y="87"/>
                      </a:lnTo>
                      <a:lnTo>
                        <a:pt x="120" y="90"/>
                      </a:lnTo>
                      <a:lnTo>
                        <a:pt x="121" y="95"/>
                      </a:lnTo>
                      <a:lnTo>
                        <a:pt x="123" y="103"/>
                      </a:lnTo>
                      <a:lnTo>
                        <a:pt x="129" y="117"/>
                      </a:lnTo>
                      <a:lnTo>
                        <a:pt x="135" y="129"/>
                      </a:lnTo>
                      <a:lnTo>
                        <a:pt x="138" y="139"/>
                      </a:lnTo>
                      <a:lnTo>
                        <a:pt x="138" y="142"/>
                      </a:lnTo>
                      <a:lnTo>
                        <a:pt x="137" y="142"/>
                      </a:lnTo>
                      <a:lnTo>
                        <a:pt x="135" y="141"/>
                      </a:lnTo>
                      <a:lnTo>
                        <a:pt x="131" y="136"/>
                      </a:lnTo>
                      <a:lnTo>
                        <a:pt x="126" y="126"/>
                      </a:lnTo>
                      <a:lnTo>
                        <a:pt x="119" y="109"/>
                      </a:lnTo>
                      <a:lnTo>
                        <a:pt x="112" y="91"/>
                      </a:lnTo>
                      <a:lnTo>
                        <a:pt x="112" y="77"/>
                      </a:lnTo>
                      <a:lnTo>
                        <a:pt x="102" y="69"/>
                      </a:lnTo>
                      <a:lnTo>
                        <a:pt x="92" y="64"/>
                      </a:lnTo>
                      <a:lnTo>
                        <a:pt x="84" y="59"/>
                      </a:lnTo>
                      <a:lnTo>
                        <a:pt x="81" y="57"/>
                      </a:lnTo>
                      <a:lnTo>
                        <a:pt x="79" y="54"/>
                      </a:lnTo>
                      <a:lnTo>
                        <a:pt x="76" y="54"/>
                      </a:lnTo>
                      <a:lnTo>
                        <a:pt x="75" y="56"/>
                      </a:lnTo>
                      <a:lnTo>
                        <a:pt x="74" y="60"/>
                      </a:lnTo>
                      <a:lnTo>
                        <a:pt x="75" y="71"/>
                      </a:lnTo>
                      <a:lnTo>
                        <a:pt x="79" y="88"/>
                      </a:lnTo>
                      <a:lnTo>
                        <a:pt x="84" y="105"/>
                      </a:lnTo>
                      <a:lnTo>
                        <a:pt x="93" y="119"/>
                      </a:lnTo>
                      <a:lnTo>
                        <a:pt x="98" y="125"/>
                      </a:lnTo>
                      <a:lnTo>
                        <a:pt x="98" y="128"/>
                      </a:lnTo>
                      <a:lnTo>
                        <a:pt x="95" y="127"/>
                      </a:lnTo>
                      <a:lnTo>
                        <a:pt x="90" y="124"/>
                      </a:lnTo>
                      <a:lnTo>
                        <a:pt x="83" y="113"/>
                      </a:lnTo>
                      <a:lnTo>
                        <a:pt x="74" y="96"/>
                      </a:lnTo>
                      <a:lnTo>
                        <a:pt x="67" y="74"/>
                      </a:lnTo>
                      <a:lnTo>
                        <a:pt x="67" y="49"/>
                      </a:lnTo>
                      <a:lnTo>
                        <a:pt x="60" y="43"/>
                      </a:lnTo>
                      <a:lnTo>
                        <a:pt x="52" y="38"/>
                      </a:lnTo>
                      <a:lnTo>
                        <a:pt x="44" y="35"/>
                      </a:lnTo>
                      <a:lnTo>
                        <a:pt x="39" y="32"/>
                      </a:lnTo>
                      <a:lnTo>
                        <a:pt x="37" y="39"/>
                      </a:lnTo>
                      <a:lnTo>
                        <a:pt x="37" y="50"/>
                      </a:lnTo>
                      <a:lnTo>
                        <a:pt x="39" y="61"/>
                      </a:lnTo>
                      <a:lnTo>
                        <a:pt x="42" y="71"/>
                      </a:lnTo>
                      <a:lnTo>
                        <a:pt x="43" y="80"/>
                      </a:lnTo>
                      <a:lnTo>
                        <a:pt x="45" y="94"/>
                      </a:lnTo>
                      <a:lnTo>
                        <a:pt x="49" y="105"/>
                      </a:lnTo>
                      <a:lnTo>
                        <a:pt x="51" y="113"/>
                      </a:lnTo>
                      <a:lnTo>
                        <a:pt x="51" y="115"/>
                      </a:lnTo>
                      <a:lnTo>
                        <a:pt x="47" y="114"/>
                      </a:lnTo>
                      <a:lnTo>
                        <a:pt x="44" y="110"/>
                      </a:lnTo>
                      <a:lnTo>
                        <a:pt x="41" y="102"/>
                      </a:lnTo>
                      <a:lnTo>
                        <a:pt x="38" y="87"/>
                      </a:lnTo>
                      <a:lnTo>
                        <a:pt x="35" y="65"/>
                      </a:lnTo>
                      <a:lnTo>
                        <a:pt x="30" y="44"/>
                      </a:lnTo>
                      <a:lnTo>
                        <a:pt x="28" y="30"/>
                      </a:lnTo>
                      <a:lnTo>
                        <a:pt x="17" y="20"/>
                      </a:lnTo>
                      <a:lnTo>
                        <a:pt x="9" y="12"/>
                      </a:lnTo>
                      <a:lnTo>
                        <a:pt x="4" y="6"/>
                      </a:lnTo>
                      <a:lnTo>
                        <a:pt x="0" y="2"/>
                      </a:lnTo>
                      <a:lnTo>
                        <a:pt x="0" y="0"/>
                      </a:lnTo>
                      <a:lnTo>
                        <a:pt x="1" y="0"/>
                      </a:lnTo>
                      <a:lnTo>
                        <a:pt x="4" y="0"/>
                      </a:lnTo>
                      <a:lnTo>
                        <a:pt x="7" y="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46" name="Freeform 311">
                  <a:extLst>
                    <a:ext uri="{FF2B5EF4-FFF2-40B4-BE49-F238E27FC236}">
                      <a16:creationId xmlns:a16="http://schemas.microsoft.com/office/drawing/2014/main" id="{2375E13B-E566-40EB-98E8-A757E3F698E5}"/>
                    </a:ext>
                  </a:extLst>
                </p:cNvPr>
                <p:cNvSpPr>
                  <a:spLocks/>
                </p:cNvSpPr>
                <p:nvPr/>
              </p:nvSpPr>
              <p:spPr bwMode="auto">
                <a:xfrm>
                  <a:off x="302" y="183"/>
                  <a:ext cx="64" cy="108"/>
                </a:xfrm>
                <a:custGeom>
                  <a:avLst/>
                  <a:gdLst>
                    <a:gd name="T0" fmla="*/ 29 w 129"/>
                    <a:gd name="T1" fmla="*/ 1 h 214"/>
                    <a:gd name="T2" fmla="*/ 30 w 129"/>
                    <a:gd name="T3" fmla="*/ 12 h 214"/>
                    <a:gd name="T4" fmla="*/ 32 w 129"/>
                    <a:gd name="T5" fmla="*/ 17 h 214"/>
                    <a:gd name="T6" fmla="*/ 37 w 129"/>
                    <a:gd name="T7" fmla="*/ 20 h 214"/>
                    <a:gd name="T8" fmla="*/ 43 w 129"/>
                    <a:gd name="T9" fmla="*/ 26 h 214"/>
                    <a:gd name="T10" fmla="*/ 50 w 129"/>
                    <a:gd name="T11" fmla="*/ 34 h 214"/>
                    <a:gd name="T12" fmla="*/ 58 w 129"/>
                    <a:gd name="T13" fmla="*/ 47 h 214"/>
                    <a:gd name="T14" fmla="*/ 63 w 129"/>
                    <a:gd name="T15" fmla="*/ 58 h 214"/>
                    <a:gd name="T16" fmla="*/ 64 w 129"/>
                    <a:gd name="T17" fmla="*/ 62 h 214"/>
                    <a:gd name="T18" fmla="*/ 63 w 129"/>
                    <a:gd name="T19" fmla="*/ 62 h 214"/>
                    <a:gd name="T20" fmla="*/ 60 w 129"/>
                    <a:gd name="T21" fmla="*/ 57 h 214"/>
                    <a:gd name="T22" fmla="*/ 56 w 129"/>
                    <a:gd name="T23" fmla="*/ 49 h 214"/>
                    <a:gd name="T24" fmla="*/ 50 w 129"/>
                    <a:gd name="T25" fmla="*/ 40 h 214"/>
                    <a:gd name="T26" fmla="*/ 45 w 129"/>
                    <a:gd name="T27" fmla="*/ 33 h 214"/>
                    <a:gd name="T28" fmla="*/ 40 w 129"/>
                    <a:gd name="T29" fmla="*/ 29 h 214"/>
                    <a:gd name="T30" fmla="*/ 36 w 129"/>
                    <a:gd name="T31" fmla="*/ 26 h 214"/>
                    <a:gd name="T32" fmla="*/ 34 w 129"/>
                    <a:gd name="T33" fmla="*/ 31 h 214"/>
                    <a:gd name="T34" fmla="*/ 35 w 129"/>
                    <a:gd name="T35" fmla="*/ 43 h 214"/>
                    <a:gd name="T36" fmla="*/ 38 w 129"/>
                    <a:gd name="T37" fmla="*/ 50 h 214"/>
                    <a:gd name="T38" fmla="*/ 45 w 129"/>
                    <a:gd name="T39" fmla="*/ 57 h 214"/>
                    <a:gd name="T40" fmla="*/ 54 w 129"/>
                    <a:gd name="T41" fmla="*/ 67 h 214"/>
                    <a:gd name="T42" fmla="*/ 59 w 129"/>
                    <a:gd name="T43" fmla="*/ 79 h 214"/>
                    <a:gd name="T44" fmla="*/ 60 w 129"/>
                    <a:gd name="T45" fmla="*/ 89 h 214"/>
                    <a:gd name="T46" fmla="*/ 58 w 129"/>
                    <a:gd name="T47" fmla="*/ 84 h 214"/>
                    <a:gd name="T48" fmla="*/ 53 w 129"/>
                    <a:gd name="T49" fmla="*/ 74 h 214"/>
                    <a:gd name="T50" fmla="*/ 48 w 129"/>
                    <a:gd name="T51" fmla="*/ 67 h 214"/>
                    <a:gd name="T52" fmla="*/ 43 w 129"/>
                    <a:gd name="T53" fmla="*/ 61 h 214"/>
                    <a:gd name="T54" fmla="*/ 38 w 129"/>
                    <a:gd name="T55" fmla="*/ 57 h 214"/>
                    <a:gd name="T56" fmla="*/ 39 w 129"/>
                    <a:gd name="T57" fmla="*/ 66 h 214"/>
                    <a:gd name="T58" fmla="*/ 43 w 129"/>
                    <a:gd name="T59" fmla="*/ 93 h 214"/>
                    <a:gd name="T60" fmla="*/ 41 w 129"/>
                    <a:gd name="T61" fmla="*/ 107 h 214"/>
                    <a:gd name="T62" fmla="*/ 40 w 129"/>
                    <a:gd name="T63" fmla="*/ 106 h 214"/>
                    <a:gd name="T64" fmla="*/ 39 w 129"/>
                    <a:gd name="T65" fmla="*/ 95 h 214"/>
                    <a:gd name="T66" fmla="*/ 33 w 129"/>
                    <a:gd name="T67" fmla="*/ 69 h 214"/>
                    <a:gd name="T68" fmla="*/ 26 w 129"/>
                    <a:gd name="T69" fmla="*/ 65 h 214"/>
                    <a:gd name="T70" fmla="*/ 17 w 129"/>
                    <a:gd name="T71" fmla="*/ 78 h 214"/>
                    <a:gd name="T72" fmla="*/ 14 w 129"/>
                    <a:gd name="T73" fmla="*/ 88 h 214"/>
                    <a:gd name="T74" fmla="*/ 12 w 129"/>
                    <a:gd name="T75" fmla="*/ 85 h 214"/>
                    <a:gd name="T76" fmla="*/ 16 w 129"/>
                    <a:gd name="T77" fmla="*/ 74 h 214"/>
                    <a:gd name="T78" fmla="*/ 25 w 129"/>
                    <a:gd name="T79" fmla="*/ 58 h 214"/>
                    <a:gd name="T80" fmla="*/ 29 w 129"/>
                    <a:gd name="T81" fmla="*/ 46 h 214"/>
                    <a:gd name="T82" fmla="*/ 29 w 129"/>
                    <a:gd name="T83" fmla="*/ 31 h 214"/>
                    <a:gd name="T84" fmla="*/ 26 w 129"/>
                    <a:gd name="T85" fmla="*/ 29 h 214"/>
                    <a:gd name="T86" fmla="*/ 18 w 129"/>
                    <a:gd name="T87" fmla="*/ 36 h 214"/>
                    <a:gd name="T88" fmla="*/ 10 w 129"/>
                    <a:gd name="T89" fmla="*/ 46 h 214"/>
                    <a:gd name="T90" fmla="*/ 4 w 129"/>
                    <a:gd name="T91" fmla="*/ 56 h 214"/>
                    <a:gd name="T92" fmla="*/ 1 w 129"/>
                    <a:gd name="T93" fmla="*/ 63 h 214"/>
                    <a:gd name="T94" fmla="*/ 0 w 129"/>
                    <a:gd name="T95" fmla="*/ 62 h 214"/>
                    <a:gd name="T96" fmla="*/ 2 w 129"/>
                    <a:gd name="T97" fmla="*/ 55 h 214"/>
                    <a:gd name="T98" fmla="*/ 7 w 129"/>
                    <a:gd name="T99" fmla="*/ 45 h 214"/>
                    <a:gd name="T100" fmla="*/ 15 w 129"/>
                    <a:gd name="T101" fmla="*/ 33 h 214"/>
                    <a:gd name="T102" fmla="*/ 23 w 129"/>
                    <a:gd name="T103" fmla="*/ 23 h 214"/>
                    <a:gd name="T104" fmla="*/ 28 w 129"/>
                    <a:gd name="T105" fmla="*/ 16 h 214"/>
                    <a:gd name="T106" fmla="*/ 27 w 129"/>
                    <a:gd name="T107" fmla="*/ 7 h 214"/>
                    <a:gd name="T108" fmla="*/ 26 w 129"/>
                    <a:gd name="T109" fmla="*/ 3 h 214"/>
                    <a:gd name="T110" fmla="*/ 27 w 129"/>
                    <a:gd name="T111" fmla="*/ 1 h 2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4">
                      <a:moveTo>
                        <a:pt x="56" y="0"/>
                      </a:moveTo>
                      <a:lnTo>
                        <a:pt x="58" y="1"/>
                      </a:lnTo>
                      <a:lnTo>
                        <a:pt x="60" y="11"/>
                      </a:lnTo>
                      <a:lnTo>
                        <a:pt x="61" y="24"/>
                      </a:lnTo>
                      <a:lnTo>
                        <a:pt x="63" y="31"/>
                      </a:lnTo>
                      <a:lnTo>
                        <a:pt x="65" y="33"/>
                      </a:lnTo>
                      <a:lnTo>
                        <a:pt x="68" y="35"/>
                      </a:lnTo>
                      <a:lnTo>
                        <a:pt x="74" y="40"/>
                      </a:lnTo>
                      <a:lnTo>
                        <a:pt x="80" y="46"/>
                      </a:lnTo>
                      <a:lnTo>
                        <a:pt x="87" y="52"/>
                      </a:lnTo>
                      <a:lnTo>
                        <a:pt x="94" y="60"/>
                      </a:lnTo>
                      <a:lnTo>
                        <a:pt x="101" y="68"/>
                      </a:lnTo>
                      <a:lnTo>
                        <a:pt x="106" y="78"/>
                      </a:lnTo>
                      <a:lnTo>
                        <a:pt x="116" y="94"/>
                      </a:lnTo>
                      <a:lnTo>
                        <a:pt x="123" y="106"/>
                      </a:lnTo>
                      <a:lnTo>
                        <a:pt x="127" y="114"/>
                      </a:lnTo>
                      <a:lnTo>
                        <a:pt x="129" y="120"/>
                      </a:lnTo>
                      <a:lnTo>
                        <a:pt x="129" y="123"/>
                      </a:lnTo>
                      <a:lnTo>
                        <a:pt x="128" y="124"/>
                      </a:lnTo>
                      <a:lnTo>
                        <a:pt x="126" y="123"/>
                      </a:lnTo>
                      <a:lnTo>
                        <a:pt x="123" y="117"/>
                      </a:lnTo>
                      <a:lnTo>
                        <a:pt x="120" y="113"/>
                      </a:lnTo>
                      <a:lnTo>
                        <a:pt x="117" y="106"/>
                      </a:lnTo>
                      <a:lnTo>
                        <a:pt x="112" y="98"/>
                      </a:lnTo>
                      <a:lnTo>
                        <a:pt x="106" y="88"/>
                      </a:lnTo>
                      <a:lnTo>
                        <a:pt x="101" y="80"/>
                      </a:lnTo>
                      <a:lnTo>
                        <a:pt x="95" y="72"/>
                      </a:lnTo>
                      <a:lnTo>
                        <a:pt x="90" y="65"/>
                      </a:lnTo>
                      <a:lnTo>
                        <a:pt x="87" y="62"/>
                      </a:lnTo>
                      <a:lnTo>
                        <a:pt x="81" y="57"/>
                      </a:lnTo>
                      <a:lnTo>
                        <a:pt x="76" y="54"/>
                      </a:lnTo>
                      <a:lnTo>
                        <a:pt x="73" y="52"/>
                      </a:lnTo>
                      <a:lnTo>
                        <a:pt x="70" y="50"/>
                      </a:lnTo>
                      <a:lnTo>
                        <a:pt x="68" y="62"/>
                      </a:lnTo>
                      <a:lnTo>
                        <a:pt x="68" y="75"/>
                      </a:lnTo>
                      <a:lnTo>
                        <a:pt x="70" y="86"/>
                      </a:lnTo>
                      <a:lnTo>
                        <a:pt x="71" y="94"/>
                      </a:lnTo>
                      <a:lnTo>
                        <a:pt x="76" y="99"/>
                      </a:lnTo>
                      <a:lnTo>
                        <a:pt x="83" y="106"/>
                      </a:lnTo>
                      <a:lnTo>
                        <a:pt x="91" y="113"/>
                      </a:lnTo>
                      <a:lnTo>
                        <a:pt x="100" y="122"/>
                      </a:lnTo>
                      <a:lnTo>
                        <a:pt x="108" y="132"/>
                      </a:lnTo>
                      <a:lnTo>
                        <a:pt x="114" y="144"/>
                      </a:lnTo>
                      <a:lnTo>
                        <a:pt x="119" y="156"/>
                      </a:lnTo>
                      <a:lnTo>
                        <a:pt x="121" y="171"/>
                      </a:lnTo>
                      <a:lnTo>
                        <a:pt x="121" y="176"/>
                      </a:lnTo>
                      <a:lnTo>
                        <a:pt x="119" y="174"/>
                      </a:lnTo>
                      <a:lnTo>
                        <a:pt x="116" y="166"/>
                      </a:lnTo>
                      <a:lnTo>
                        <a:pt x="110" y="153"/>
                      </a:lnTo>
                      <a:lnTo>
                        <a:pt x="106" y="146"/>
                      </a:lnTo>
                      <a:lnTo>
                        <a:pt x="103" y="138"/>
                      </a:lnTo>
                      <a:lnTo>
                        <a:pt x="97" y="132"/>
                      </a:lnTo>
                      <a:lnTo>
                        <a:pt x="93" y="125"/>
                      </a:lnTo>
                      <a:lnTo>
                        <a:pt x="87" y="121"/>
                      </a:lnTo>
                      <a:lnTo>
                        <a:pt x="81" y="116"/>
                      </a:lnTo>
                      <a:lnTo>
                        <a:pt x="76" y="113"/>
                      </a:lnTo>
                      <a:lnTo>
                        <a:pt x="72" y="111"/>
                      </a:lnTo>
                      <a:lnTo>
                        <a:pt x="79" y="130"/>
                      </a:lnTo>
                      <a:lnTo>
                        <a:pt x="83" y="156"/>
                      </a:lnTo>
                      <a:lnTo>
                        <a:pt x="87" y="184"/>
                      </a:lnTo>
                      <a:lnTo>
                        <a:pt x="86" y="207"/>
                      </a:lnTo>
                      <a:lnTo>
                        <a:pt x="83" y="213"/>
                      </a:lnTo>
                      <a:lnTo>
                        <a:pt x="82" y="214"/>
                      </a:lnTo>
                      <a:lnTo>
                        <a:pt x="81" y="211"/>
                      </a:lnTo>
                      <a:lnTo>
                        <a:pt x="81" y="204"/>
                      </a:lnTo>
                      <a:lnTo>
                        <a:pt x="79" y="188"/>
                      </a:lnTo>
                      <a:lnTo>
                        <a:pt x="74" y="162"/>
                      </a:lnTo>
                      <a:lnTo>
                        <a:pt x="67" y="136"/>
                      </a:lnTo>
                      <a:lnTo>
                        <a:pt x="63" y="121"/>
                      </a:lnTo>
                      <a:lnTo>
                        <a:pt x="53" y="128"/>
                      </a:lnTo>
                      <a:lnTo>
                        <a:pt x="43" y="139"/>
                      </a:lnTo>
                      <a:lnTo>
                        <a:pt x="35" y="154"/>
                      </a:lnTo>
                      <a:lnTo>
                        <a:pt x="30" y="168"/>
                      </a:lnTo>
                      <a:lnTo>
                        <a:pt x="28" y="174"/>
                      </a:lnTo>
                      <a:lnTo>
                        <a:pt x="26" y="174"/>
                      </a:lnTo>
                      <a:lnTo>
                        <a:pt x="25" y="169"/>
                      </a:lnTo>
                      <a:lnTo>
                        <a:pt x="27" y="161"/>
                      </a:lnTo>
                      <a:lnTo>
                        <a:pt x="33" y="147"/>
                      </a:lnTo>
                      <a:lnTo>
                        <a:pt x="42" y="130"/>
                      </a:lnTo>
                      <a:lnTo>
                        <a:pt x="51" y="114"/>
                      </a:lnTo>
                      <a:lnTo>
                        <a:pt x="58" y="105"/>
                      </a:lnTo>
                      <a:lnTo>
                        <a:pt x="59" y="91"/>
                      </a:lnTo>
                      <a:lnTo>
                        <a:pt x="59" y="75"/>
                      </a:lnTo>
                      <a:lnTo>
                        <a:pt x="59" y="62"/>
                      </a:lnTo>
                      <a:lnTo>
                        <a:pt x="59" y="53"/>
                      </a:lnTo>
                      <a:lnTo>
                        <a:pt x="52" y="57"/>
                      </a:lnTo>
                      <a:lnTo>
                        <a:pt x="44" y="64"/>
                      </a:lnTo>
                      <a:lnTo>
                        <a:pt x="36" y="72"/>
                      </a:lnTo>
                      <a:lnTo>
                        <a:pt x="27" y="81"/>
                      </a:lnTo>
                      <a:lnTo>
                        <a:pt x="20" y="92"/>
                      </a:lnTo>
                      <a:lnTo>
                        <a:pt x="13" y="102"/>
                      </a:lnTo>
                      <a:lnTo>
                        <a:pt x="9" y="111"/>
                      </a:lnTo>
                      <a:lnTo>
                        <a:pt x="5" y="121"/>
                      </a:lnTo>
                      <a:lnTo>
                        <a:pt x="3" y="124"/>
                      </a:lnTo>
                      <a:lnTo>
                        <a:pt x="2" y="124"/>
                      </a:lnTo>
                      <a:lnTo>
                        <a:pt x="0" y="122"/>
                      </a:lnTo>
                      <a:lnTo>
                        <a:pt x="2" y="115"/>
                      </a:lnTo>
                      <a:lnTo>
                        <a:pt x="4" y="109"/>
                      </a:lnTo>
                      <a:lnTo>
                        <a:pt x="9" y="100"/>
                      </a:lnTo>
                      <a:lnTo>
                        <a:pt x="15" y="90"/>
                      </a:lnTo>
                      <a:lnTo>
                        <a:pt x="22" y="78"/>
                      </a:lnTo>
                      <a:lnTo>
                        <a:pt x="30" y="65"/>
                      </a:lnTo>
                      <a:lnTo>
                        <a:pt x="38" y="55"/>
                      </a:lnTo>
                      <a:lnTo>
                        <a:pt x="47" y="46"/>
                      </a:lnTo>
                      <a:lnTo>
                        <a:pt x="53" y="39"/>
                      </a:lnTo>
                      <a:lnTo>
                        <a:pt x="57" y="32"/>
                      </a:lnTo>
                      <a:lnTo>
                        <a:pt x="57" y="23"/>
                      </a:lnTo>
                      <a:lnTo>
                        <a:pt x="55" y="13"/>
                      </a:lnTo>
                      <a:lnTo>
                        <a:pt x="53" y="8"/>
                      </a:lnTo>
                      <a:lnTo>
                        <a:pt x="53" y="5"/>
                      </a:lnTo>
                      <a:lnTo>
                        <a:pt x="53" y="3"/>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47" name="Freeform 312">
                  <a:extLst>
                    <a:ext uri="{FF2B5EF4-FFF2-40B4-BE49-F238E27FC236}">
                      <a16:creationId xmlns:a16="http://schemas.microsoft.com/office/drawing/2014/main" id="{9B2B43CC-F6A2-4DE5-93A8-C6EB229D6A21}"/>
                    </a:ext>
                  </a:extLst>
                </p:cNvPr>
                <p:cNvSpPr>
                  <a:spLocks/>
                </p:cNvSpPr>
                <p:nvPr/>
              </p:nvSpPr>
              <p:spPr bwMode="auto">
                <a:xfrm>
                  <a:off x="367" y="44"/>
                  <a:ext cx="78" cy="111"/>
                </a:xfrm>
                <a:custGeom>
                  <a:avLst/>
                  <a:gdLst>
                    <a:gd name="T0" fmla="*/ 2 w 155"/>
                    <a:gd name="T1" fmla="*/ 106 h 222"/>
                    <a:gd name="T2" fmla="*/ 9 w 155"/>
                    <a:gd name="T3" fmla="*/ 92 h 222"/>
                    <a:gd name="T4" fmla="*/ 14 w 155"/>
                    <a:gd name="T5" fmla="*/ 81 h 222"/>
                    <a:gd name="T6" fmla="*/ 20 w 155"/>
                    <a:gd name="T7" fmla="*/ 67 h 222"/>
                    <a:gd name="T8" fmla="*/ 19 w 155"/>
                    <a:gd name="T9" fmla="*/ 59 h 222"/>
                    <a:gd name="T10" fmla="*/ 14 w 155"/>
                    <a:gd name="T11" fmla="*/ 54 h 222"/>
                    <a:gd name="T12" fmla="*/ 14 w 155"/>
                    <a:gd name="T13" fmla="*/ 47 h 222"/>
                    <a:gd name="T14" fmla="*/ 15 w 155"/>
                    <a:gd name="T15" fmla="*/ 49 h 222"/>
                    <a:gd name="T16" fmla="*/ 18 w 155"/>
                    <a:gd name="T17" fmla="*/ 53 h 222"/>
                    <a:gd name="T18" fmla="*/ 23 w 155"/>
                    <a:gd name="T19" fmla="*/ 55 h 222"/>
                    <a:gd name="T20" fmla="*/ 27 w 155"/>
                    <a:gd name="T21" fmla="*/ 53 h 222"/>
                    <a:gd name="T22" fmla="*/ 33 w 155"/>
                    <a:gd name="T23" fmla="*/ 46 h 222"/>
                    <a:gd name="T24" fmla="*/ 39 w 155"/>
                    <a:gd name="T25" fmla="*/ 39 h 222"/>
                    <a:gd name="T26" fmla="*/ 43 w 155"/>
                    <a:gd name="T27" fmla="*/ 33 h 222"/>
                    <a:gd name="T28" fmla="*/ 43 w 155"/>
                    <a:gd name="T29" fmla="*/ 28 h 222"/>
                    <a:gd name="T30" fmla="*/ 40 w 155"/>
                    <a:gd name="T31" fmla="*/ 15 h 222"/>
                    <a:gd name="T32" fmla="*/ 36 w 155"/>
                    <a:gd name="T33" fmla="*/ 8 h 222"/>
                    <a:gd name="T34" fmla="*/ 35 w 155"/>
                    <a:gd name="T35" fmla="*/ 5 h 222"/>
                    <a:gd name="T36" fmla="*/ 40 w 155"/>
                    <a:gd name="T37" fmla="*/ 10 h 222"/>
                    <a:gd name="T38" fmla="*/ 46 w 155"/>
                    <a:gd name="T39" fmla="*/ 23 h 222"/>
                    <a:gd name="T40" fmla="*/ 50 w 155"/>
                    <a:gd name="T41" fmla="*/ 21 h 222"/>
                    <a:gd name="T42" fmla="*/ 59 w 155"/>
                    <a:gd name="T43" fmla="*/ 6 h 222"/>
                    <a:gd name="T44" fmla="*/ 65 w 155"/>
                    <a:gd name="T45" fmla="*/ 0 h 222"/>
                    <a:gd name="T46" fmla="*/ 65 w 155"/>
                    <a:gd name="T47" fmla="*/ 2 h 222"/>
                    <a:gd name="T48" fmla="*/ 61 w 155"/>
                    <a:gd name="T49" fmla="*/ 9 h 222"/>
                    <a:gd name="T50" fmla="*/ 52 w 155"/>
                    <a:gd name="T51" fmla="*/ 27 h 222"/>
                    <a:gd name="T52" fmla="*/ 52 w 155"/>
                    <a:gd name="T53" fmla="*/ 31 h 222"/>
                    <a:gd name="T54" fmla="*/ 60 w 155"/>
                    <a:gd name="T55" fmla="*/ 29 h 222"/>
                    <a:gd name="T56" fmla="*/ 66 w 155"/>
                    <a:gd name="T57" fmla="*/ 27 h 222"/>
                    <a:gd name="T58" fmla="*/ 71 w 155"/>
                    <a:gd name="T59" fmla="*/ 24 h 222"/>
                    <a:gd name="T60" fmla="*/ 75 w 155"/>
                    <a:gd name="T61" fmla="*/ 21 h 222"/>
                    <a:gd name="T62" fmla="*/ 78 w 155"/>
                    <a:gd name="T63" fmla="*/ 22 h 222"/>
                    <a:gd name="T64" fmla="*/ 74 w 155"/>
                    <a:gd name="T65" fmla="*/ 25 h 222"/>
                    <a:gd name="T66" fmla="*/ 67 w 155"/>
                    <a:gd name="T67" fmla="*/ 29 h 222"/>
                    <a:gd name="T68" fmla="*/ 58 w 155"/>
                    <a:gd name="T69" fmla="*/ 34 h 222"/>
                    <a:gd name="T70" fmla="*/ 50 w 155"/>
                    <a:gd name="T71" fmla="*/ 38 h 222"/>
                    <a:gd name="T72" fmla="*/ 44 w 155"/>
                    <a:gd name="T73" fmla="*/ 40 h 222"/>
                    <a:gd name="T74" fmla="*/ 37 w 155"/>
                    <a:gd name="T75" fmla="*/ 49 h 222"/>
                    <a:gd name="T76" fmla="*/ 37 w 155"/>
                    <a:gd name="T77" fmla="*/ 53 h 222"/>
                    <a:gd name="T78" fmla="*/ 40 w 155"/>
                    <a:gd name="T79" fmla="*/ 55 h 222"/>
                    <a:gd name="T80" fmla="*/ 39 w 155"/>
                    <a:gd name="T81" fmla="*/ 56 h 222"/>
                    <a:gd name="T82" fmla="*/ 35 w 155"/>
                    <a:gd name="T83" fmla="*/ 59 h 222"/>
                    <a:gd name="T84" fmla="*/ 33 w 155"/>
                    <a:gd name="T85" fmla="*/ 59 h 222"/>
                    <a:gd name="T86" fmla="*/ 31 w 155"/>
                    <a:gd name="T87" fmla="*/ 59 h 222"/>
                    <a:gd name="T88" fmla="*/ 29 w 155"/>
                    <a:gd name="T89" fmla="*/ 62 h 222"/>
                    <a:gd name="T90" fmla="*/ 24 w 155"/>
                    <a:gd name="T91" fmla="*/ 72 h 222"/>
                    <a:gd name="T92" fmla="*/ 18 w 155"/>
                    <a:gd name="T93" fmla="*/ 84 h 222"/>
                    <a:gd name="T94" fmla="*/ 14 w 155"/>
                    <a:gd name="T95" fmla="*/ 96 h 222"/>
                    <a:gd name="T96" fmla="*/ 13 w 155"/>
                    <a:gd name="T97" fmla="*/ 102 h 222"/>
                    <a:gd name="T98" fmla="*/ 11 w 155"/>
                    <a:gd name="T99" fmla="*/ 107 h 222"/>
                    <a:gd name="T100" fmla="*/ 8 w 155"/>
                    <a:gd name="T101" fmla="*/ 110 h 222"/>
                    <a:gd name="T102" fmla="*/ 2 w 155"/>
                    <a:gd name="T103" fmla="*/ 111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2">
                      <a:moveTo>
                        <a:pt x="0" y="222"/>
                      </a:moveTo>
                      <a:lnTo>
                        <a:pt x="4" y="212"/>
                      </a:lnTo>
                      <a:lnTo>
                        <a:pt x="11" y="197"/>
                      </a:lnTo>
                      <a:lnTo>
                        <a:pt x="18" y="183"/>
                      </a:lnTo>
                      <a:lnTo>
                        <a:pt x="23" y="173"/>
                      </a:lnTo>
                      <a:lnTo>
                        <a:pt x="27" y="162"/>
                      </a:lnTo>
                      <a:lnTo>
                        <a:pt x="33" y="147"/>
                      </a:lnTo>
                      <a:lnTo>
                        <a:pt x="39" y="133"/>
                      </a:lnTo>
                      <a:lnTo>
                        <a:pt x="43" y="124"/>
                      </a:lnTo>
                      <a:lnTo>
                        <a:pt x="38" y="118"/>
                      </a:lnTo>
                      <a:lnTo>
                        <a:pt x="32" y="113"/>
                      </a:lnTo>
                      <a:lnTo>
                        <a:pt x="28" y="107"/>
                      </a:lnTo>
                      <a:lnTo>
                        <a:pt x="27" y="99"/>
                      </a:lnTo>
                      <a:lnTo>
                        <a:pt x="27" y="94"/>
                      </a:lnTo>
                      <a:lnTo>
                        <a:pt x="28" y="94"/>
                      </a:lnTo>
                      <a:lnTo>
                        <a:pt x="30" y="98"/>
                      </a:lnTo>
                      <a:lnTo>
                        <a:pt x="32" y="102"/>
                      </a:lnTo>
                      <a:lnTo>
                        <a:pt x="35" y="106"/>
                      </a:lnTo>
                      <a:lnTo>
                        <a:pt x="40" y="108"/>
                      </a:lnTo>
                      <a:lnTo>
                        <a:pt x="45" y="110"/>
                      </a:lnTo>
                      <a:lnTo>
                        <a:pt x="48" y="111"/>
                      </a:lnTo>
                      <a:lnTo>
                        <a:pt x="54" y="106"/>
                      </a:lnTo>
                      <a:lnTo>
                        <a:pt x="59" y="100"/>
                      </a:lnTo>
                      <a:lnTo>
                        <a:pt x="65" y="92"/>
                      </a:lnTo>
                      <a:lnTo>
                        <a:pt x="71" y="85"/>
                      </a:lnTo>
                      <a:lnTo>
                        <a:pt x="77" y="78"/>
                      </a:lnTo>
                      <a:lnTo>
                        <a:pt x="81" y="72"/>
                      </a:lnTo>
                      <a:lnTo>
                        <a:pt x="85" y="66"/>
                      </a:lnTo>
                      <a:lnTo>
                        <a:pt x="86" y="63"/>
                      </a:lnTo>
                      <a:lnTo>
                        <a:pt x="86" y="55"/>
                      </a:lnTo>
                      <a:lnTo>
                        <a:pt x="85" y="42"/>
                      </a:lnTo>
                      <a:lnTo>
                        <a:pt x="80" y="30"/>
                      </a:lnTo>
                      <a:lnTo>
                        <a:pt x="76" y="20"/>
                      </a:lnTo>
                      <a:lnTo>
                        <a:pt x="71" y="15"/>
                      </a:lnTo>
                      <a:lnTo>
                        <a:pt x="70" y="11"/>
                      </a:lnTo>
                      <a:lnTo>
                        <a:pt x="70" y="10"/>
                      </a:lnTo>
                      <a:lnTo>
                        <a:pt x="73" y="12"/>
                      </a:lnTo>
                      <a:lnTo>
                        <a:pt x="79" y="19"/>
                      </a:lnTo>
                      <a:lnTo>
                        <a:pt x="86" y="32"/>
                      </a:lnTo>
                      <a:lnTo>
                        <a:pt x="92" y="46"/>
                      </a:lnTo>
                      <a:lnTo>
                        <a:pt x="93" y="55"/>
                      </a:lnTo>
                      <a:lnTo>
                        <a:pt x="100" y="41"/>
                      </a:lnTo>
                      <a:lnTo>
                        <a:pt x="109" y="25"/>
                      </a:lnTo>
                      <a:lnTo>
                        <a:pt x="117" y="11"/>
                      </a:lnTo>
                      <a:lnTo>
                        <a:pt x="125" y="2"/>
                      </a:lnTo>
                      <a:lnTo>
                        <a:pt x="130" y="0"/>
                      </a:lnTo>
                      <a:lnTo>
                        <a:pt x="131" y="1"/>
                      </a:lnTo>
                      <a:lnTo>
                        <a:pt x="130" y="3"/>
                      </a:lnTo>
                      <a:lnTo>
                        <a:pt x="126" y="8"/>
                      </a:lnTo>
                      <a:lnTo>
                        <a:pt x="122" y="18"/>
                      </a:lnTo>
                      <a:lnTo>
                        <a:pt x="112" y="37"/>
                      </a:lnTo>
                      <a:lnTo>
                        <a:pt x="104" y="54"/>
                      </a:lnTo>
                      <a:lnTo>
                        <a:pt x="97" y="63"/>
                      </a:lnTo>
                      <a:lnTo>
                        <a:pt x="104" y="61"/>
                      </a:lnTo>
                      <a:lnTo>
                        <a:pt x="112" y="58"/>
                      </a:lnTo>
                      <a:lnTo>
                        <a:pt x="119" y="57"/>
                      </a:lnTo>
                      <a:lnTo>
                        <a:pt x="125" y="55"/>
                      </a:lnTo>
                      <a:lnTo>
                        <a:pt x="131" y="53"/>
                      </a:lnTo>
                      <a:lnTo>
                        <a:pt x="137" y="50"/>
                      </a:lnTo>
                      <a:lnTo>
                        <a:pt x="141" y="48"/>
                      </a:lnTo>
                      <a:lnTo>
                        <a:pt x="145" y="46"/>
                      </a:lnTo>
                      <a:lnTo>
                        <a:pt x="150" y="42"/>
                      </a:lnTo>
                      <a:lnTo>
                        <a:pt x="154" y="41"/>
                      </a:lnTo>
                      <a:lnTo>
                        <a:pt x="155" y="43"/>
                      </a:lnTo>
                      <a:lnTo>
                        <a:pt x="153" y="47"/>
                      </a:lnTo>
                      <a:lnTo>
                        <a:pt x="148" y="50"/>
                      </a:lnTo>
                      <a:lnTo>
                        <a:pt x="141" y="54"/>
                      </a:lnTo>
                      <a:lnTo>
                        <a:pt x="133" y="58"/>
                      </a:lnTo>
                      <a:lnTo>
                        <a:pt x="124" y="63"/>
                      </a:lnTo>
                      <a:lnTo>
                        <a:pt x="115" y="68"/>
                      </a:lnTo>
                      <a:lnTo>
                        <a:pt x="107" y="72"/>
                      </a:lnTo>
                      <a:lnTo>
                        <a:pt x="100" y="75"/>
                      </a:lnTo>
                      <a:lnTo>
                        <a:pt x="95" y="76"/>
                      </a:lnTo>
                      <a:lnTo>
                        <a:pt x="87" y="79"/>
                      </a:lnTo>
                      <a:lnTo>
                        <a:pt x="79" y="88"/>
                      </a:lnTo>
                      <a:lnTo>
                        <a:pt x="73" y="98"/>
                      </a:lnTo>
                      <a:lnTo>
                        <a:pt x="72" y="103"/>
                      </a:lnTo>
                      <a:lnTo>
                        <a:pt x="73" y="106"/>
                      </a:lnTo>
                      <a:lnTo>
                        <a:pt x="77" y="108"/>
                      </a:lnTo>
                      <a:lnTo>
                        <a:pt x="79" y="109"/>
                      </a:lnTo>
                      <a:lnTo>
                        <a:pt x="81" y="109"/>
                      </a:lnTo>
                      <a:lnTo>
                        <a:pt x="77" y="111"/>
                      </a:lnTo>
                      <a:lnTo>
                        <a:pt x="73" y="114"/>
                      </a:lnTo>
                      <a:lnTo>
                        <a:pt x="70" y="117"/>
                      </a:lnTo>
                      <a:lnTo>
                        <a:pt x="68" y="120"/>
                      </a:lnTo>
                      <a:lnTo>
                        <a:pt x="65" y="118"/>
                      </a:lnTo>
                      <a:lnTo>
                        <a:pt x="63" y="118"/>
                      </a:lnTo>
                      <a:lnTo>
                        <a:pt x="62" y="118"/>
                      </a:lnTo>
                      <a:lnTo>
                        <a:pt x="58" y="124"/>
                      </a:lnTo>
                      <a:lnTo>
                        <a:pt x="54" y="132"/>
                      </a:lnTo>
                      <a:lnTo>
                        <a:pt x="48" y="144"/>
                      </a:lnTo>
                      <a:lnTo>
                        <a:pt x="41" y="155"/>
                      </a:lnTo>
                      <a:lnTo>
                        <a:pt x="35" y="168"/>
                      </a:lnTo>
                      <a:lnTo>
                        <a:pt x="31" y="181"/>
                      </a:lnTo>
                      <a:lnTo>
                        <a:pt x="28" y="191"/>
                      </a:lnTo>
                      <a:lnTo>
                        <a:pt x="27" y="199"/>
                      </a:lnTo>
                      <a:lnTo>
                        <a:pt x="25" y="204"/>
                      </a:lnTo>
                      <a:lnTo>
                        <a:pt x="24" y="208"/>
                      </a:lnTo>
                      <a:lnTo>
                        <a:pt x="21" y="213"/>
                      </a:lnTo>
                      <a:lnTo>
                        <a:pt x="18" y="216"/>
                      </a:lnTo>
                      <a:lnTo>
                        <a:pt x="15" y="219"/>
                      </a:lnTo>
                      <a:lnTo>
                        <a:pt x="9" y="221"/>
                      </a:lnTo>
                      <a:lnTo>
                        <a:pt x="3" y="222"/>
                      </a:lnTo>
                      <a:lnTo>
                        <a:pt x="0" y="222"/>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48" name="Freeform 313">
                  <a:extLst>
                    <a:ext uri="{FF2B5EF4-FFF2-40B4-BE49-F238E27FC236}">
                      <a16:creationId xmlns:a16="http://schemas.microsoft.com/office/drawing/2014/main" id="{0F2B442D-CE47-4268-AF56-79652999DD2E}"/>
                    </a:ext>
                  </a:extLst>
                </p:cNvPr>
                <p:cNvSpPr>
                  <a:spLocks/>
                </p:cNvSpPr>
                <p:nvPr/>
              </p:nvSpPr>
              <p:spPr bwMode="auto">
                <a:xfrm>
                  <a:off x="253" y="221"/>
                  <a:ext cx="50" cy="86"/>
                </a:xfrm>
                <a:custGeom>
                  <a:avLst/>
                  <a:gdLst>
                    <a:gd name="T0" fmla="*/ 33 w 100"/>
                    <a:gd name="T1" fmla="*/ 5 h 172"/>
                    <a:gd name="T2" fmla="*/ 28 w 100"/>
                    <a:gd name="T3" fmla="*/ 16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3 h 172"/>
                    <a:gd name="T16" fmla="*/ 4 w 100"/>
                    <a:gd name="T17" fmla="*/ 32 h 172"/>
                    <a:gd name="T18" fmla="*/ 9 w 100"/>
                    <a:gd name="T19" fmla="*/ 29 h 172"/>
                    <a:gd name="T20" fmla="*/ 16 w 100"/>
                    <a:gd name="T21" fmla="*/ 25 h 172"/>
                    <a:gd name="T22" fmla="*/ 23 w 100"/>
                    <a:gd name="T23" fmla="*/ 23 h 172"/>
                    <a:gd name="T24" fmla="*/ 24 w 100"/>
                    <a:gd name="T25" fmla="*/ 26 h 172"/>
                    <a:gd name="T26" fmla="*/ 21 w 100"/>
                    <a:gd name="T27" fmla="*/ 37 h 172"/>
                    <a:gd name="T28" fmla="*/ 19 w 100"/>
                    <a:gd name="T29" fmla="*/ 43 h 172"/>
                    <a:gd name="T30" fmla="*/ 13 w 100"/>
                    <a:gd name="T31" fmla="*/ 48 h 172"/>
                    <a:gd name="T32" fmla="*/ 8 w 100"/>
                    <a:gd name="T33" fmla="*/ 55 h 172"/>
                    <a:gd name="T34" fmla="*/ 3 w 100"/>
                    <a:gd name="T35" fmla="*/ 59 h 172"/>
                    <a:gd name="T36" fmla="*/ 2 w 100"/>
                    <a:gd name="T37" fmla="*/ 63 h 172"/>
                    <a:gd name="T38" fmla="*/ 3 w 100"/>
                    <a:gd name="T39" fmla="*/ 64 h 172"/>
                    <a:gd name="T40" fmla="*/ 8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5 h 172"/>
                    <a:gd name="T52" fmla="*/ 26 w 100"/>
                    <a:gd name="T53" fmla="*/ 75 h 172"/>
                    <a:gd name="T54" fmla="*/ 25 w 100"/>
                    <a:gd name="T55" fmla="*/ 50 h 172"/>
                    <a:gd name="T56" fmla="*/ 27 w 100"/>
                    <a:gd name="T57" fmla="*/ 42 h 172"/>
                    <a:gd name="T58" fmla="*/ 28 w 100"/>
                    <a:gd name="T59" fmla="*/ 43 h 172"/>
                    <a:gd name="T60" fmla="*/ 31 w 100"/>
                    <a:gd name="T61" fmla="*/ 50 h 172"/>
                    <a:gd name="T62" fmla="*/ 42 w 100"/>
                    <a:gd name="T63" fmla="*/ 62 h 172"/>
                    <a:gd name="T64" fmla="*/ 47 w 100"/>
                    <a:gd name="T65" fmla="*/ 65 h 172"/>
                    <a:gd name="T66" fmla="*/ 45 w 100"/>
                    <a:gd name="T67" fmla="*/ 62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4 w 100"/>
                    <a:gd name="T79" fmla="*/ 23 h 172"/>
                    <a:gd name="T80" fmla="*/ 38 w 100"/>
                    <a:gd name="T81" fmla="*/ 28 h 172"/>
                    <a:gd name="T82" fmla="*/ 47 w 100"/>
                    <a:gd name="T83" fmla="*/ 36 h 172"/>
                    <a:gd name="T84" fmla="*/ 50 w 100"/>
                    <a:gd name="T85" fmla="*/ 38 h 172"/>
                    <a:gd name="T86" fmla="*/ 47 w 100"/>
                    <a:gd name="T87" fmla="*/ 33 h 172"/>
                    <a:gd name="T88" fmla="*/ 42 w 100"/>
                    <a:gd name="T89" fmla="*/ 28 h 172"/>
                    <a:gd name="T90" fmla="*/ 38 w 100"/>
                    <a:gd name="T91" fmla="*/ 22 h 172"/>
                    <a:gd name="T92" fmla="*/ 35 w 100"/>
                    <a:gd name="T93" fmla="*/ 17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3"/>
                      </a:moveTo>
                      <a:lnTo>
                        <a:pt x="65" y="10"/>
                      </a:lnTo>
                      <a:lnTo>
                        <a:pt x="61" y="20"/>
                      </a:lnTo>
                      <a:lnTo>
                        <a:pt x="56" y="31"/>
                      </a:lnTo>
                      <a:lnTo>
                        <a:pt x="54" y="36"/>
                      </a:lnTo>
                      <a:lnTo>
                        <a:pt x="48" y="36"/>
                      </a:lnTo>
                      <a:lnTo>
                        <a:pt x="40" y="39"/>
                      </a:lnTo>
                      <a:lnTo>
                        <a:pt x="32" y="42"/>
                      </a:lnTo>
                      <a:lnTo>
                        <a:pt x="24" y="47"/>
                      </a:lnTo>
                      <a:lnTo>
                        <a:pt x="16" y="51"/>
                      </a:lnTo>
                      <a:lnTo>
                        <a:pt x="9" y="55"/>
                      </a:lnTo>
                      <a:lnTo>
                        <a:pt x="3" y="60"/>
                      </a:lnTo>
                      <a:lnTo>
                        <a:pt x="1" y="62"/>
                      </a:lnTo>
                      <a:lnTo>
                        <a:pt x="0" y="65"/>
                      </a:lnTo>
                      <a:lnTo>
                        <a:pt x="0" y="66"/>
                      </a:lnTo>
                      <a:lnTo>
                        <a:pt x="1" y="66"/>
                      </a:lnTo>
                      <a:lnTo>
                        <a:pt x="4" y="65"/>
                      </a:lnTo>
                      <a:lnTo>
                        <a:pt x="8" y="63"/>
                      </a:lnTo>
                      <a:lnTo>
                        <a:pt x="12" y="61"/>
                      </a:lnTo>
                      <a:lnTo>
                        <a:pt x="18" y="57"/>
                      </a:lnTo>
                      <a:lnTo>
                        <a:pt x="25" y="53"/>
                      </a:lnTo>
                      <a:lnTo>
                        <a:pt x="32" y="49"/>
                      </a:lnTo>
                      <a:lnTo>
                        <a:pt x="39" y="47"/>
                      </a:lnTo>
                      <a:lnTo>
                        <a:pt x="45" y="45"/>
                      </a:lnTo>
                      <a:lnTo>
                        <a:pt x="49" y="43"/>
                      </a:lnTo>
                      <a:lnTo>
                        <a:pt x="47" y="51"/>
                      </a:lnTo>
                      <a:lnTo>
                        <a:pt x="45" y="63"/>
                      </a:lnTo>
                      <a:lnTo>
                        <a:pt x="42" y="73"/>
                      </a:lnTo>
                      <a:lnTo>
                        <a:pt x="41" y="80"/>
                      </a:lnTo>
                      <a:lnTo>
                        <a:pt x="38" y="85"/>
                      </a:lnTo>
                      <a:lnTo>
                        <a:pt x="32" y="89"/>
                      </a:lnTo>
                      <a:lnTo>
                        <a:pt x="26" y="96"/>
                      </a:lnTo>
                      <a:lnTo>
                        <a:pt x="20" y="102"/>
                      </a:lnTo>
                      <a:lnTo>
                        <a:pt x="15" y="109"/>
                      </a:lnTo>
                      <a:lnTo>
                        <a:pt x="9" y="114"/>
                      </a:lnTo>
                      <a:lnTo>
                        <a:pt x="5" y="118"/>
                      </a:lnTo>
                      <a:lnTo>
                        <a:pt x="4" y="122"/>
                      </a:lnTo>
                      <a:lnTo>
                        <a:pt x="3" y="125"/>
                      </a:lnTo>
                      <a:lnTo>
                        <a:pt x="3" y="128"/>
                      </a:lnTo>
                      <a:lnTo>
                        <a:pt x="5" y="128"/>
                      </a:lnTo>
                      <a:lnTo>
                        <a:pt x="8" y="124"/>
                      </a:lnTo>
                      <a:lnTo>
                        <a:pt x="15" y="117"/>
                      </a:lnTo>
                      <a:lnTo>
                        <a:pt x="25" y="107"/>
                      </a:lnTo>
                      <a:lnTo>
                        <a:pt x="34" y="99"/>
                      </a:lnTo>
                      <a:lnTo>
                        <a:pt x="41" y="93"/>
                      </a:lnTo>
                      <a:lnTo>
                        <a:pt x="42" y="107"/>
                      </a:lnTo>
                      <a:lnTo>
                        <a:pt x="43" y="130"/>
                      </a:lnTo>
                      <a:lnTo>
                        <a:pt x="46" y="153"/>
                      </a:lnTo>
                      <a:lnTo>
                        <a:pt x="48" y="167"/>
                      </a:lnTo>
                      <a:lnTo>
                        <a:pt x="49" y="171"/>
                      </a:lnTo>
                      <a:lnTo>
                        <a:pt x="50" y="172"/>
                      </a:lnTo>
                      <a:lnTo>
                        <a:pt x="50" y="170"/>
                      </a:lnTo>
                      <a:lnTo>
                        <a:pt x="52" y="164"/>
                      </a:lnTo>
                      <a:lnTo>
                        <a:pt x="52" y="149"/>
                      </a:lnTo>
                      <a:lnTo>
                        <a:pt x="50" y="124"/>
                      </a:lnTo>
                      <a:lnTo>
                        <a:pt x="49" y="100"/>
                      </a:lnTo>
                      <a:lnTo>
                        <a:pt x="52" y="85"/>
                      </a:lnTo>
                      <a:lnTo>
                        <a:pt x="53" y="84"/>
                      </a:lnTo>
                      <a:lnTo>
                        <a:pt x="54" y="84"/>
                      </a:lnTo>
                      <a:lnTo>
                        <a:pt x="55" y="86"/>
                      </a:lnTo>
                      <a:lnTo>
                        <a:pt x="56" y="91"/>
                      </a:lnTo>
                      <a:lnTo>
                        <a:pt x="61" y="99"/>
                      </a:lnTo>
                      <a:lnTo>
                        <a:pt x="71" y="111"/>
                      </a:lnTo>
                      <a:lnTo>
                        <a:pt x="83" y="124"/>
                      </a:lnTo>
                      <a:lnTo>
                        <a:pt x="90" y="130"/>
                      </a:lnTo>
                      <a:lnTo>
                        <a:pt x="93" y="130"/>
                      </a:lnTo>
                      <a:lnTo>
                        <a:pt x="93" y="126"/>
                      </a:lnTo>
                      <a:lnTo>
                        <a:pt x="90" y="123"/>
                      </a:lnTo>
                      <a:lnTo>
                        <a:pt x="85" y="117"/>
                      </a:lnTo>
                      <a:lnTo>
                        <a:pt x="78" y="109"/>
                      </a:lnTo>
                      <a:lnTo>
                        <a:pt x="70" y="99"/>
                      </a:lnTo>
                      <a:lnTo>
                        <a:pt x="63" y="88"/>
                      </a:lnTo>
                      <a:lnTo>
                        <a:pt x="58" y="80"/>
                      </a:lnTo>
                      <a:lnTo>
                        <a:pt x="58" y="72"/>
                      </a:lnTo>
                      <a:lnTo>
                        <a:pt x="58" y="61"/>
                      </a:lnTo>
                      <a:lnTo>
                        <a:pt x="60" y="51"/>
                      </a:lnTo>
                      <a:lnTo>
                        <a:pt x="61" y="46"/>
                      </a:lnTo>
                      <a:lnTo>
                        <a:pt x="62" y="43"/>
                      </a:lnTo>
                      <a:lnTo>
                        <a:pt x="64" y="43"/>
                      </a:lnTo>
                      <a:lnTo>
                        <a:pt x="67" y="46"/>
                      </a:lnTo>
                      <a:lnTo>
                        <a:pt x="69" y="49"/>
                      </a:lnTo>
                      <a:lnTo>
                        <a:pt x="76" y="55"/>
                      </a:lnTo>
                      <a:lnTo>
                        <a:pt x="85" y="63"/>
                      </a:lnTo>
                      <a:lnTo>
                        <a:pt x="93" y="71"/>
                      </a:lnTo>
                      <a:lnTo>
                        <a:pt x="99" y="76"/>
                      </a:lnTo>
                      <a:lnTo>
                        <a:pt x="100" y="76"/>
                      </a:lnTo>
                      <a:lnTo>
                        <a:pt x="98" y="72"/>
                      </a:lnTo>
                      <a:lnTo>
                        <a:pt x="94" y="66"/>
                      </a:lnTo>
                      <a:lnTo>
                        <a:pt x="88" y="61"/>
                      </a:lnTo>
                      <a:lnTo>
                        <a:pt x="84" y="55"/>
                      </a:lnTo>
                      <a:lnTo>
                        <a:pt x="79" y="49"/>
                      </a:lnTo>
                      <a:lnTo>
                        <a:pt x="75" y="43"/>
                      </a:lnTo>
                      <a:lnTo>
                        <a:pt x="72" y="39"/>
                      </a:lnTo>
                      <a:lnTo>
                        <a:pt x="70" y="34"/>
                      </a:lnTo>
                      <a:lnTo>
                        <a:pt x="70" y="26"/>
                      </a:lnTo>
                      <a:lnTo>
                        <a:pt x="70" y="17"/>
                      </a:lnTo>
                      <a:lnTo>
                        <a:pt x="73" y="9"/>
                      </a:lnTo>
                      <a:lnTo>
                        <a:pt x="76" y="3"/>
                      </a:lnTo>
                      <a:lnTo>
                        <a:pt x="76" y="0"/>
                      </a:lnTo>
                      <a:lnTo>
                        <a:pt x="73" y="0"/>
                      </a:lnTo>
                      <a:lnTo>
                        <a:pt x="70" y="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49" name="Freeform 314">
                  <a:extLst>
                    <a:ext uri="{FF2B5EF4-FFF2-40B4-BE49-F238E27FC236}">
                      <a16:creationId xmlns:a16="http://schemas.microsoft.com/office/drawing/2014/main" id="{554DA1E9-9345-4496-A3E8-38365F3FB7C2}"/>
                    </a:ext>
                  </a:extLst>
                </p:cNvPr>
                <p:cNvSpPr>
                  <a:spLocks/>
                </p:cNvSpPr>
                <p:nvPr/>
              </p:nvSpPr>
              <p:spPr bwMode="auto">
                <a:xfrm>
                  <a:off x="430" y="182"/>
                  <a:ext cx="100" cy="79"/>
                </a:xfrm>
                <a:custGeom>
                  <a:avLst/>
                  <a:gdLst>
                    <a:gd name="T0" fmla="*/ 3 w 200"/>
                    <a:gd name="T1" fmla="*/ 8 h 158"/>
                    <a:gd name="T2" fmla="*/ 8 w 200"/>
                    <a:gd name="T3" fmla="*/ 14 h 158"/>
                    <a:gd name="T4" fmla="*/ 12 w 200"/>
                    <a:gd name="T5" fmla="*/ 17 h 158"/>
                    <a:gd name="T6" fmla="*/ 20 w 200"/>
                    <a:gd name="T7" fmla="*/ 20 h 158"/>
                    <a:gd name="T8" fmla="*/ 23 w 200"/>
                    <a:gd name="T9" fmla="*/ 29 h 158"/>
                    <a:gd name="T10" fmla="*/ 23 w 200"/>
                    <a:gd name="T11" fmla="*/ 45 h 158"/>
                    <a:gd name="T12" fmla="*/ 25 w 200"/>
                    <a:gd name="T13" fmla="*/ 53 h 158"/>
                    <a:gd name="T14" fmla="*/ 26 w 200"/>
                    <a:gd name="T15" fmla="*/ 51 h 158"/>
                    <a:gd name="T16" fmla="*/ 25 w 200"/>
                    <a:gd name="T17" fmla="*/ 43 h 158"/>
                    <a:gd name="T18" fmla="*/ 27 w 200"/>
                    <a:gd name="T19" fmla="*/ 27 h 158"/>
                    <a:gd name="T20" fmla="*/ 30 w 200"/>
                    <a:gd name="T21" fmla="*/ 23 h 158"/>
                    <a:gd name="T22" fmla="*/ 34 w 200"/>
                    <a:gd name="T23" fmla="*/ 28 h 158"/>
                    <a:gd name="T24" fmla="*/ 40 w 200"/>
                    <a:gd name="T25" fmla="*/ 33 h 158"/>
                    <a:gd name="T26" fmla="*/ 44 w 200"/>
                    <a:gd name="T27" fmla="*/ 37 h 158"/>
                    <a:gd name="T28" fmla="*/ 47 w 200"/>
                    <a:gd name="T29" fmla="*/ 47 h 158"/>
                    <a:gd name="T30" fmla="*/ 52 w 200"/>
                    <a:gd name="T31" fmla="*/ 71 h 158"/>
                    <a:gd name="T32" fmla="*/ 56 w 200"/>
                    <a:gd name="T33" fmla="*/ 79 h 158"/>
                    <a:gd name="T34" fmla="*/ 56 w 200"/>
                    <a:gd name="T35" fmla="*/ 75 h 158"/>
                    <a:gd name="T36" fmla="*/ 54 w 200"/>
                    <a:gd name="T37" fmla="*/ 66 h 158"/>
                    <a:gd name="T38" fmla="*/ 50 w 200"/>
                    <a:gd name="T39" fmla="*/ 47 h 158"/>
                    <a:gd name="T40" fmla="*/ 55 w 200"/>
                    <a:gd name="T41" fmla="*/ 43 h 158"/>
                    <a:gd name="T42" fmla="*/ 69 w 200"/>
                    <a:gd name="T43" fmla="*/ 51 h 158"/>
                    <a:gd name="T44" fmla="*/ 84 w 200"/>
                    <a:gd name="T45" fmla="*/ 60 h 158"/>
                    <a:gd name="T46" fmla="*/ 96 w 200"/>
                    <a:gd name="T47" fmla="*/ 66 h 158"/>
                    <a:gd name="T48" fmla="*/ 99 w 200"/>
                    <a:gd name="T49" fmla="*/ 69 h 158"/>
                    <a:gd name="T50" fmla="*/ 99 w 200"/>
                    <a:gd name="T51" fmla="*/ 67 h 158"/>
                    <a:gd name="T52" fmla="*/ 93 w 200"/>
                    <a:gd name="T53" fmla="*/ 62 h 158"/>
                    <a:gd name="T54" fmla="*/ 82 w 200"/>
                    <a:gd name="T55" fmla="*/ 55 h 158"/>
                    <a:gd name="T56" fmla="*/ 68 w 200"/>
                    <a:gd name="T57" fmla="*/ 46 h 158"/>
                    <a:gd name="T58" fmla="*/ 56 w 200"/>
                    <a:gd name="T59" fmla="*/ 39 h 158"/>
                    <a:gd name="T60" fmla="*/ 51 w 200"/>
                    <a:gd name="T61" fmla="*/ 37 h 158"/>
                    <a:gd name="T62" fmla="*/ 54 w 200"/>
                    <a:gd name="T63" fmla="*/ 36 h 158"/>
                    <a:gd name="T64" fmla="*/ 61 w 200"/>
                    <a:gd name="T65" fmla="*/ 34 h 158"/>
                    <a:gd name="T66" fmla="*/ 72 w 200"/>
                    <a:gd name="T67" fmla="*/ 32 h 158"/>
                    <a:gd name="T68" fmla="*/ 83 w 200"/>
                    <a:gd name="T69" fmla="*/ 31 h 158"/>
                    <a:gd name="T70" fmla="*/ 94 w 200"/>
                    <a:gd name="T71" fmla="*/ 32 h 158"/>
                    <a:gd name="T72" fmla="*/ 100 w 200"/>
                    <a:gd name="T73" fmla="*/ 35 h 158"/>
                    <a:gd name="T74" fmla="*/ 98 w 200"/>
                    <a:gd name="T75" fmla="*/ 32 h 158"/>
                    <a:gd name="T76" fmla="*/ 93 w 200"/>
                    <a:gd name="T77" fmla="*/ 30 h 158"/>
                    <a:gd name="T78" fmla="*/ 81 w 200"/>
                    <a:gd name="T79" fmla="*/ 29 h 158"/>
                    <a:gd name="T80" fmla="*/ 67 w 200"/>
                    <a:gd name="T81" fmla="*/ 29 h 158"/>
                    <a:gd name="T82" fmla="*/ 55 w 200"/>
                    <a:gd name="T83" fmla="*/ 30 h 158"/>
                    <a:gd name="T84" fmla="*/ 50 w 200"/>
                    <a:gd name="T85" fmla="*/ 30 h 158"/>
                    <a:gd name="T86" fmla="*/ 45 w 200"/>
                    <a:gd name="T87" fmla="*/ 27 h 158"/>
                    <a:gd name="T88" fmla="*/ 40 w 200"/>
                    <a:gd name="T89" fmla="*/ 22 h 158"/>
                    <a:gd name="T90" fmla="*/ 35 w 200"/>
                    <a:gd name="T91" fmla="*/ 19 h 158"/>
                    <a:gd name="T92" fmla="*/ 37 w 200"/>
                    <a:gd name="T93" fmla="*/ 16 h 158"/>
                    <a:gd name="T94" fmla="*/ 44 w 200"/>
                    <a:gd name="T95" fmla="*/ 11 h 158"/>
                    <a:gd name="T96" fmla="*/ 53 w 200"/>
                    <a:gd name="T97" fmla="*/ 7 h 158"/>
                    <a:gd name="T98" fmla="*/ 60 w 200"/>
                    <a:gd name="T99" fmla="*/ 3 h 158"/>
                    <a:gd name="T100" fmla="*/ 64 w 200"/>
                    <a:gd name="T101" fmla="*/ 2 h 158"/>
                    <a:gd name="T102" fmla="*/ 61 w 200"/>
                    <a:gd name="T103" fmla="*/ 0 h 158"/>
                    <a:gd name="T104" fmla="*/ 55 w 200"/>
                    <a:gd name="T105" fmla="*/ 3 h 158"/>
                    <a:gd name="T106" fmla="*/ 46 w 200"/>
                    <a:gd name="T107" fmla="*/ 6 h 158"/>
                    <a:gd name="T108" fmla="*/ 38 w 200"/>
                    <a:gd name="T109" fmla="*/ 10 h 158"/>
                    <a:gd name="T110" fmla="*/ 31 w 200"/>
                    <a:gd name="T111" fmla="*/ 13 h 158"/>
                    <a:gd name="T112" fmla="*/ 27 w 200"/>
                    <a:gd name="T113" fmla="*/ 15 h 158"/>
                    <a:gd name="T114" fmla="*/ 22 w 200"/>
                    <a:gd name="T115" fmla="*/ 15 h 158"/>
                    <a:gd name="T116" fmla="*/ 17 w 200"/>
                    <a:gd name="T117" fmla="*/ 12 h 158"/>
                    <a:gd name="T118" fmla="*/ 11 w 200"/>
                    <a:gd name="T119" fmla="*/ 10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5" y="16"/>
                      </a:lnTo>
                      <a:lnTo>
                        <a:pt x="11" y="22"/>
                      </a:lnTo>
                      <a:lnTo>
                        <a:pt x="16" y="27"/>
                      </a:lnTo>
                      <a:lnTo>
                        <a:pt x="19" y="30"/>
                      </a:lnTo>
                      <a:lnTo>
                        <a:pt x="23" y="33"/>
                      </a:lnTo>
                      <a:lnTo>
                        <a:pt x="31" y="35"/>
                      </a:lnTo>
                      <a:lnTo>
                        <a:pt x="39" y="40"/>
                      </a:lnTo>
                      <a:lnTo>
                        <a:pt x="45" y="43"/>
                      </a:lnTo>
                      <a:lnTo>
                        <a:pt x="45" y="58"/>
                      </a:lnTo>
                      <a:lnTo>
                        <a:pt x="45" y="74"/>
                      </a:lnTo>
                      <a:lnTo>
                        <a:pt x="45" y="89"/>
                      </a:lnTo>
                      <a:lnTo>
                        <a:pt x="47" y="101"/>
                      </a:lnTo>
                      <a:lnTo>
                        <a:pt x="50" y="105"/>
                      </a:lnTo>
                      <a:lnTo>
                        <a:pt x="51" y="105"/>
                      </a:lnTo>
                      <a:lnTo>
                        <a:pt x="51" y="101"/>
                      </a:lnTo>
                      <a:lnTo>
                        <a:pt x="50" y="96"/>
                      </a:lnTo>
                      <a:lnTo>
                        <a:pt x="50" y="86"/>
                      </a:lnTo>
                      <a:lnTo>
                        <a:pt x="51" y="69"/>
                      </a:lnTo>
                      <a:lnTo>
                        <a:pt x="53" y="53"/>
                      </a:lnTo>
                      <a:lnTo>
                        <a:pt x="56" y="44"/>
                      </a:lnTo>
                      <a:lnTo>
                        <a:pt x="59" y="46"/>
                      </a:lnTo>
                      <a:lnTo>
                        <a:pt x="62" y="50"/>
                      </a:lnTo>
                      <a:lnTo>
                        <a:pt x="68" y="55"/>
                      </a:lnTo>
                      <a:lnTo>
                        <a:pt x="74" y="60"/>
                      </a:lnTo>
                      <a:lnTo>
                        <a:pt x="79" y="65"/>
                      </a:lnTo>
                      <a:lnTo>
                        <a:pt x="84" y="69"/>
                      </a:lnTo>
                      <a:lnTo>
                        <a:pt x="88" y="73"/>
                      </a:lnTo>
                      <a:lnTo>
                        <a:pt x="91" y="75"/>
                      </a:lnTo>
                      <a:lnTo>
                        <a:pt x="94" y="94"/>
                      </a:lnTo>
                      <a:lnTo>
                        <a:pt x="97" y="118"/>
                      </a:lnTo>
                      <a:lnTo>
                        <a:pt x="103" y="141"/>
                      </a:lnTo>
                      <a:lnTo>
                        <a:pt x="109" y="155"/>
                      </a:lnTo>
                      <a:lnTo>
                        <a:pt x="112" y="158"/>
                      </a:lnTo>
                      <a:lnTo>
                        <a:pt x="113" y="156"/>
                      </a:lnTo>
                      <a:lnTo>
                        <a:pt x="112" y="150"/>
                      </a:lnTo>
                      <a:lnTo>
                        <a:pt x="110" y="143"/>
                      </a:lnTo>
                      <a:lnTo>
                        <a:pt x="107" y="131"/>
                      </a:lnTo>
                      <a:lnTo>
                        <a:pt x="104" y="112"/>
                      </a:lnTo>
                      <a:lnTo>
                        <a:pt x="100" y="94"/>
                      </a:lnTo>
                      <a:lnTo>
                        <a:pt x="100" y="81"/>
                      </a:lnTo>
                      <a:lnTo>
                        <a:pt x="110" y="86"/>
                      </a:lnTo>
                      <a:lnTo>
                        <a:pt x="122" y="94"/>
                      </a:lnTo>
                      <a:lnTo>
                        <a:pt x="137" y="102"/>
                      </a:lnTo>
                      <a:lnTo>
                        <a:pt x="153" y="110"/>
                      </a:lnTo>
                      <a:lnTo>
                        <a:pt x="168" y="119"/>
                      </a:lnTo>
                      <a:lnTo>
                        <a:pt x="181" y="126"/>
                      </a:lnTo>
                      <a:lnTo>
                        <a:pt x="191" y="132"/>
                      </a:lnTo>
                      <a:lnTo>
                        <a:pt x="196" y="135"/>
                      </a:lnTo>
                      <a:lnTo>
                        <a:pt x="198" y="138"/>
                      </a:lnTo>
                      <a:lnTo>
                        <a:pt x="200" y="136"/>
                      </a:lnTo>
                      <a:lnTo>
                        <a:pt x="197" y="133"/>
                      </a:lnTo>
                      <a:lnTo>
                        <a:pt x="191" y="128"/>
                      </a:lnTo>
                      <a:lnTo>
                        <a:pt x="186" y="124"/>
                      </a:lnTo>
                      <a:lnTo>
                        <a:pt x="175" y="117"/>
                      </a:lnTo>
                      <a:lnTo>
                        <a:pt x="163" y="109"/>
                      </a:lnTo>
                      <a:lnTo>
                        <a:pt x="149" y="99"/>
                      </a:lnTo>
                      <a:lnTo>
                        <a:pt x="135" y="91"/>
                      </a:lnTo>
                      <a:lnTo>
                        <a:pt x="122" y="83"/>
                      </a:lnTo>
                      <a:lnTo>
                        <a:pt x="112" y="78"/>
                      </a:lnTo>
                      <a:lnTo>
                        <a:pt x="106" y="74"/>
                      </a:lnTo>
                      <a:lnTo>
                        <a:pt x="102" y="73"/>
                      </a:lnTo>
                      <a:lnTo>
                        <a:pt x="103" y="72"/>
                      </a:lnTo>
                      <a:lnTo>
                        <a:pt x="107" y="72"/>
                      </a:lnTo>
                      <a:lnTo>
                        <a:pt x="115" y="69"/>
                      </a:lnTo>
                      <a:lnTo>
                        <a:pt x="122" y="67"/>
                      </a:lnTo>
                      <a:lnTo>
                        <a:pt x="132" y="65"/>
                      </a:lnTo>
                      <a:lnTo>
                        <a:pt x="143" y="64"/>
                      </a:lnTo>
                      <a:lnTo>
                        <a:pt x="155" y="63"/>
                      </a:lnTo>
                      <a:lnTo>
                        <a:pt x="166" y="61"/>
                      </a:lnTo>
                      <a:lnTo>
                        <a:pt x="178" y="63"/>
                      </a:lnTo>
                      <a:lnTo>
                        <a:pt x="187" y="64"/>
                      </a:lnTo>
                      <a:lnTo>
                        <a:pt x="194" y="66"/>
                      </a:lnTo>
                      <a:lnTo>
                        <a:pt x="200" y="69"/>
                      </a:lnTo>
                      <a:lnTo>
                        <a:pt x="200" y="67"/>
                      </a:lnTo>
                      <a:lnTo>
                        <a:pt x="196" y="64"/>
                      </a:lnTo>
                      <a:lnTo>
                        <a:pt x="190" y="60"/>
                      </a:lnTo>
                      <a:lnTo>
                        <a:pt x="185" y="59"/>
                      </a:lnTo>
                      <a:lnTo>
                        <a:pt x="174" y="58"/>
                      </a:lnTo>
                      <a:lnTo>
                        <a:pt x="162" y="58"/>
                      </a:lnTo>
                      <a:lnTo>
                        <a:pt x="148" y="58"/>
                      </a:lnTo>
                      <a:lnTo>
                        <a:pt x="133" y="58"/>
                      </a:lnTo>
                      <a:lnTo>
                        <a:pt x="120" y="59"/>
                      </a:lnTo>
                      <a:lnTo>
                        <a:pt x="110" y="59"/>
                      </a:lnTo>
                      <a:lnTo>
                        <a:pt x="104" y="60"/>
                      </a:lnTo>
                      <a:lnTo>
                        <a:pt x="100" y="59"/>
                      </a:lnTo>
                      <a:lnTo>
                        <a:pt x="95" y="57"/>
                      </a:lnTo>
                      <a:lnTo>
                        <a:pt x="90" y="53"/>
                      </a:lnTo>
                      <a:lnTo>
                        <a:pt x="84" y="49"/>
                      </a:lnTo>
                      <a:lnTo>
                        <a:pt x="79" y="44"/>
                      </a:lnTo>
                      <a:lnTo>
                        <a:pt x="73" y="40"/>
                      </a:lnTo>
                      <a:lnTo>
                        <a:pt x="69" y="37"/>
                      </a:lnTo>
                      <a:lnTo>
                        <a:pt x="67" y="35"/>
                      </a:lnTo>
                      <a:lnTo>
                        <a:pt x="73" y="31"/>
                      </a:lnTo>
                      <a:lnTo>
                        <a:pt x="80" y="27"/>
                      </a:lnTo>
                      <a:lnTo>
                        <a:pt x="88" y="22"/>
                      </a:lnTo>
                      <a:lnTo>
                        <a:pt x="97" y="18"/>
                      </a:lnTo>
                      <a:lnTo>
                        <a:pt x="105" y="13"/>
                      </a:lnTo>
                      <a:lnTo>
                        <a:pt x="112" y="8"/>
                      </a:lnTo>
                      <a:lnTo>
                        <a:pt x="119" y="6"/>
                      </a:lnTo>
                      <a:lnTo>
                        <a:pt x="124" y="5"/>
                      </a:lnTo>
                      <a:lnTo>
                        <a:pt x="128" y="4"/>
                      </a:lnTo>
                      <a:lnTo>
                        <a:pt x="128" y="1"/>
                      </a:lnTo>
                      <a:lnTo>
                        <a:pt x="122" y="0"/>
                      </a:lnTo>
                      <a:lnTo>
                        <a:pt x="114" y="3"/>
                      </a:lnTo>
                      <a:lnTo>
                        <a:pt x="109" y="5"/>
                      </a:lnTo>
                      <a:lnTo>
                        <a:pt x="102" y="8"/>
                      </a:lnTo>
                      <a:lnTo>
                        <a:pt x="92" y="12"/>
                      </a:lnTo>
                      <a:lnTo>
                        <a:pt x="84" y="15"/>
                      </a:lnTo>
                      <a:lnTo>
                        <a:pt x="75" y="20"/>
                      </a:lnTo>
                      <a:lnTo>
                        <a:pt x="68" y="23"/>
                      </a:lnTo>
                      <a:lnTo>
                        <a:pt x="61" y="26"/>
                      </a:lnTo>
                      <a:lnTo>
                        <a:pt x="58" y="28"/>
                      </a:lnTo>
                      <a:lnTo>
                        <a:pt x="53" y="30"/>
                      </a:lnTo>
                      <a:lnTo>
                        <a:pt x="49" y="30"/>
                      </a:lnTo>
                      <a:lnTo>
                        <a:pt x="43" y="29"/>
                      </a:lnTo>
                      <a:lnTo>
                        <a:pt x="37" y="26"/>
                      </a:lnTo>
                      <a:lnTo>
                        <a:pt x="33" y="23"/>
                      </a:lnTo>
                      <a:lnTo>
                        <a:pt x="28" y="21"/>
                      </a:lnTo>
                      <a:lnTo>
                        <a:pt x="22" y="19"/>
                      </a:lnTo>
                      <a:lnTo>
                        <a:pt x="16" y="18"/>
                      </a:lnTo>
                      <a:lnTo>
                        <a:pt x="12"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50" name="Freeform 315">
                  <a:extLst>
                    <a:ext uri="{FF2B5EF4-FFF2-40B4-BE49-F238E27FC236}">
                      <a16:creationId xmlns:a16="http://schemas.microsoft.com/office/drawing/2014/main" id="{B8228846-D621-4382-8924-8177CF322D1A}"/>
                    </a:ext>
                  </a:extLst>
                </p:cNvPr>
                <p:cNvSpPr>
                  <a:spLocks/>
                </p:cNvSpPr>
                <p:nvPr/>
              </p:nvSpPr>
              <p:spPr bwMode="auto">
                <a:xfrm>
                  <a:off x="85" y="303"/>
                  <a:ext cx="65" cy="67"/>
                </a:xfrm>
                <a:custGeom>
                  <a:avLst/>
                  <a:gdLst>
                    <a:gd name="T0" fmla="*/ 7 w 131"/>
                    <a:gd name="T1" fmla="*/ 20 h 134"/>
                    <a:gd name="T2" fmla="*/ 10 w 131"/>
                    <a:gd name="T3" fmla="*/ 33 h 134"/>
                    <a:gd name="T4" fmla="*/ 16 w 131"/>
                    <a:gd name="T5" fmla="*/ 32 h 134"/>
                    <a:gd name="T6" fmla="*/ 21 w 131"/>
                    <a:gd name="T7" fmla="*/ 36 h 134"/>
                    <a:gd name="T8" fmla="*/ 23 w 131"/>
                    <a:gd name="T9" fmla="*/ 40 h 134"/>
                    <a:gd name="T10" fmla="*/ 17 w 131"/>
                    <a:gd name="T11" fmla="*/ 39 h 134"/>
                    <a:gd name="T12" fmla="*/ 14 w 131"/>
                    <a:gd name="T13" fmla="*/ 37 h 134"/>
                    <a:gd name="T14" fmla="*/ 9 w 131"/>
                    <a:gd name="T15" fmla="*/ 34 h 134"/>
                    <a:gd name="T16" fmla="*/ 1 w 131"/>
                    <a:gd name="T17" fmla="*/ 39 h 134"/>
                    <a:gd name="T18" fmla="*/ 0 w 131"/>
                    <a:gd name="T19" fmla="*/ 47 h 134"/>
                    <a:gd name="T20" fmla="*/ 2 w 131"/>
                    <a:gd name="T21" fmla="*/ 51 h 134"/>
                    <a:gd name="T22" fmla="*/ 13 w 131"/>
                    <a:gd name="T23" fmla="*/ 52 h 134"/>
                    <a:gd name="T24" fmla="*/ 19 w 131"/>
                    <a:gd name="T25" fmla="*/ 49 h 134"/>
                    <a:gd name="T26" fmla="*/ 19 w 131"/>
                    <a:gd name="T27" fmla="*/ 53 h 134"/>
                    <a:gd name="T28" fmla="*/ 16 w 131"/>
                    <a:gd name="T29" fmla="*/ 66 h 134"/>
                    <a:gd name="T30" fmla="*/ 26 w 131"/>
                    <a:gd name="T31" fmla="*/ 66 h 134"/>
                    <a:gd name="T32" fmla="*/ 30 w 131"/>
                    <a:gd name="T33" fmla="*/ 58 h 134"/>
                    <a:gd name="T34" fmla="*/ 28 w 131"/>
                    <a:gd name="T35" fmla="*/ 50 h 134"/>
                    <a:gd name="T36" fmla="*/ 29 w 131"/>
                    <a:gd name="T37" fmla="*/ 48 h 134"/>
                    <a:gd name="T38" fmla="*/ 32 w 131"/>
                    <a:gd name="T39" fmla="*/ 51 h 134"/>
                    <a:gd name="T40" fmla="*/ 35 w 131"/>
                    <a:gd name="T41" fmla="*/ 58 h 134"/>
                    <a:gd name="T42" fmla="*/ 44 w 131"/>
                    <a:gd name="T43" fmla="*/ 58 h 134"/>
                    <a:gd name="T44" fmla="*/ 52 w 131"/>
                    <a:gd name="T45" fmla="*/ 60 h 134"/>
                    <a:gd name="T46" fmla="*/ 60 w 131"/>
                    <a:gd name="T47" fmla="*/ 55 h 134"/>
                    <a:gd name="T48" fmla="*/ 62 w 131"/>
                    <a:gd name="T49" fmla="*/ 50 h 134"/>
                    <a:gd name="T50" fmla="*/ 60 w 131"/>
                    <a:gd name="T51" fmla="*/ 48 h 134"/>
                    <a:gd name="T52" fmla="*/ 51 w 131"/>
                    <a:gd name="T53" fmla="*/ 43 h 134"/>
                    <a:gd name="T54" fmla="*/ 45 w 131"/>
                    <a:gd name="T55" fmla="*/ 41 h 134"/>
                    <a:gd name="T56" fmla="*/ 48 w 131"/>
                    <a:gd name="T57" fmla="*/ 36 h 134"/>
                    <a:gd name="T58" fmla="*/ 56 w 131"/>
                    <a:gd name="T59" fmla="*/ 33 h 134"/>
                    <a:gd name="T60" fmla="*/ 64 w 131"/>
                    <a:gd name="T61" fmla="*/ 28 h 134"/>
                    <a:gd name="T62" fmla="*/ 64 w 131"/>
                    <a:gd name="T63" fmla="*/ 20 h 134"/>
                    <a:gd name="T64" fmla="*/ 57 w 131"/>
                    <a:gd name="T65" fmla="*/ 15 h 134"/>
                    <a:gd name="T66" fmla="*/ 48 w 131"/>
                    <a:gd name="T67" fmla="*/ 19 h 134"/>
                    <a:gd name="T68" fmla="*/ 48 w 131"/>
                    <a:gd name="T69" fmla="*/ 25 h 134"/>
                    <a:gd name="T70" fmla="*/ 41 w 131"/>
                    <a:gd name="T71" fmla="*/ 30 h 134"/>
                    <a:gd name="T72" fmla="*/ 39 w 131"/>
                    <a:gd name="T73" fmla="*/ 30 h 134"/>
                    <a:gd name="T74" fmla="*/ 37 w 131"/>
                    <a:gd name="T75" fmla="*/ 26 h 134"/>
                    <a:gd name="T76" fmla="*/ 40 w 131"/>
                    <a:gd name="T77" fmla="*/ 19 h 134"/>
                    <a:gd name="T78" fmla="*/ 46 w 131"/>
                    <a:gd name="T79" fmla="*/ 11 h 134"/>
                    <a:gd name="T80" fmla="*/ 41 w 131"/>
                    <a:gd name="T81" fmla="*/ 2 h 134"/>
                    <a:gd name="T82" fmla="*/ 33 w 131"/>
                    <a:gd name="T83" fmla="*/ 1 h 134"/>
                    <a:gd name="T84" fmla="*/ 28 w 131"/>
                    <a:gd name="T85" fmla="*/ 5 h 134"/>
                    <a:gd name="T86" fmla="*/ 25 w 131"/>
                    <a:gd name="T87" fmla="*/ 9 h 134"/>
                    <a:gd name="T88" fmla="*/ 28 w 131"/>
                    <a:gd name="T89" fmla="*/ 15 h 134"/>
                    <a:gd name="T90" fmla="*/ 32 w 131"/>
                    <a:gd name="T91" fmla="*/ 21 h 134"/>
                    <a:gd name="T92" fmla="*/ 31 w 131"/>
                    <a:gd name="T93" fmla="*/ 27 h 134"/>
                    <a:gd name="T94" fmla="*/ 28 w 131"/>
                    <a:gd name="T95" fmla="*/ 28 h 134"/>
                    <a:gd name="T96" fmla="*/ 23 w 131"/>
                    <a:gd name="T97" fmla="*/ 21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1" h="134">
                      <a:moveTo>
                        <a:pt x="32" y="30"/>
                      </a:moveTo>
                      <a:lnTo>
                        <a:pt x="22" y="33"/>
                      </a:lnTo>
                      <a:lnTo>
                        <a:pt x="14" y="40"/>
                      </a:lnTo>
                      <a:lnTo>
                        <a:pt x="11" y="50"/>
                      </a:lnTo>
                      <a:lnTo>
                        <a:pt x="17" y="64"/>
                      </a:lnTo>
                      <a:lnTo>
                        <a:pt x="20" y="66"/>
                      </a:lnTo>
                      <a:lnTo>
                        <a:pt x="25" y="66"/>
                      </a:lnTo>
                      <a:lnTo>
                        <a:pt x="29" y="65"/>
                      </a:lnTo>
                      <a:lnTo>
                        <a:pt x="32" y="64"/>
                      </a:lnTo>
                      <a:lnTo>
                        <a:pt x="36" y="66"/>
                      </a:lnTo>
                      <a:lnTo>
                        <a:pt x="40" y="70"/>
                      </a:lnTo>
                      <a:lnTo>
                        <a:pt x="43" y="72"/>
                      </a:lnTo>
                      <a:lnTo>
                        <a:pt x="45" y="75"/>
                      </a:lnTo>
                      <a:lnTo>
                        <a:pt x="47" y="79"/>
                      </a:lnTo>
                      <a:lnTo>
                        <a:pt x="47" y="80"/>
                      </a:lnTo>
                      <a:lnTo>
                        <a:pt x="44" y="80"/>
                      </a:lnTo>
                      <a:lnTo>
                        <a:pt x="40" y="79"/>
                      </a:lnTo>
                      <a:lnTo>
                        <a:pt x="35" y="78"/>
                      </a:lnTo>
                      <a:lnTo>
                        <a:pt x="32" y="77"/>
                      </a:lnTo>
                      <a:lnTo>
                        <a:pt x="29" y="77"/>
                      </a:lnTo>
                      <a:lnTo>
                        <a:pt x="28" y="74"/>
                      </a:lnTo>
                      <a:lnTo>
                        <a:pt x="27" y="72"/>
                      </a:lnTo>
                      <a:lnTo>
                        <a:pt x="23" y="70"/>
                      </a:lnTo>
                      <a:lnTo>
                        <a:pt x="18" y="68"/>
                      </a:lnTo>
                      <a:lnTo>
                        <a:pt x="12" y="70"/>
                      </a:lnTo>
                      <a:lnTo>
                        <a:pt x="6" y="72"/>
                      </a:lnTo>
                      <a:lnTo>
                        <a:pt x="3" y="77"/>
                      </a:lnTo>
                      <a:lnTo>
                        <a:pt x="0" y="82"/>
                      </a:lnTo>
                      <a:lnTo>
                        <a:pt x="0" y="89"/>
                      </a:lnTo>
                      <a:lnTo>
                        <a:pt x="0" y="93"/>
                      </a:lnTo>
                      <a:lnTo>
                        <a:pt x="2" y="96"/>
                      </a:lnTo>
                      <a:lnTo>
                        <a:pt x="4" y="98"/>
                      </a:lnTo>
                      <a:lnTo>
                        <a:pt x="5" y="101"/>
                      </a:lnTo>
                      <a:lnTo>
                        <a:pt x="12" y="104"/>
                      </a:lnTo>
                      <a:lnTo>
                        <a:pt x="20" y="105"/>
                      </a:lnTo>
                      <a:lnTo>
                        <a:pt x="27" y="104"/>
                      </a:lnTo>
                      <a:lnTo>
                        <a:pt x="32" y="101"/>
                      </a:lnTo>
                      <a:lnTo>
                        <a:pt x="35" y="97"/>
                      </a:lnTo>
                      <a:lnTo>
                        <a:pt x="38" y="97"/>
                      </a:lnTo>
                      <a:lnTo>
                        <a:pt x="42" y="98"/>
                      </a:lnTo>
                      <a:lnTo>
                        <a:pt x="45" y="100"/>
                      </a:lnTo>
                      <a:lnTo>
                        <a:pt x="38" y="105"/>
                      </a:lnTo>
                      <a:lnTo>
                        <a:pt x="33" y="115"/>
                      </a:lnTo>
                      <a:lnTo>
                        <a:pt x="29" y="124"/>
                      </a:lnTo>
                      <a:lnTo>
                        <a:pt x="32" y="131"/>
                      </a:lnTo>
                      <a:lnTo>
                        <a:pt x="38" y="134"/>
                      </a:lnTo>
                      <a:lnTo>
                        <a:pt x="45" y="134"/>
                      </a:lnTo>
                      <a:lnTo>
                        <a:pt x="53" y="132"/>
                      </a:lnTo>
                      <a:lnTo>
                        <a:pt x="58" y="127"/>
                      </a:lnTo>
                      <a:lnTo>
                        <a:pt x="61" y="121"/>
                      </a:lnTo>
                      <a:lnTo>
                        <a:pt x="61" y="115"/>
                      </a:lnTo>
                      <a:lnTo>
                        <a:pt x="60" y="108"/>
                      </a:lnTo>
                      <a:lnTo>
                        <a:pt x="58" y="103"/>
                      </a:lnTo>
                      <a:lnTo>
                        <a:pt x="56" y="100"/>
                      </a:lnTo>
                      <a:lnTo>
                        <a:pt x="56" y="97"/>
                      </a:lnTo>
                      <a:lnTo>
                        <a:pt x="57" y="96"/>
                      </a:lnTo>
                      <a:lnTo>
                        <a:pt x="59" y="95"/>
                      </a:lnTo>
                      <a:lnTo>
                        <a:pt x="61" y="95"/>
                      </a:lnTo>
                      <a:lnTo>
                        <a:pt x="63" y="98"/>
                      </a:lnTo>
                      <a:lnTo>
                        <a:pt x="64" y="102"/>
                      </a:lnTo>
                      <a:lnTo>
                        <a:pt x="65" y="105"/>
                      </a:lnTo>
                      <a:lnTo>
                        <a:pt x="66" y="110"/>
                      </a:lnTo>
                      <a:lnTo>
                        <a:pt x="71" y="115"/>
                      </a:lnTo>
                      <a:lnTo>
                        <a:pt x="76" y="116"/>
                      </a:lnTo>
                      <a:lnTo>
                        <a:pt x="86" y="111"/>
                      </a:lnTo>
                      <a:lnTo>
                        <a:pt x="89" y="115"/>
                      </a:lnTo>
                      <a:lnTo>
                        <a:pt x="94" y="117"/>
                      </a:lnTo>
                      <a:lnTo>
                        <a:pt x="99" y="119"/>
                      </a:lnTo>
                      <a:lnTo>
                        <a:pt x="105" y="119"/>
                      </a:lnTo>
                      <a:lnTo>
                        <a:pt x="110" y="118"/>
                      </a:lnTo>
                      <a:lnTo>
                        <a:pt x="116" y="115"/>
                      </a:lnTo>
                      <a:lnTo>
                        <a:pt x="120" y="110"/>
                      </a:lnTo>
                      <a:lnTo>
                        <a:pt x="124" y="102"/>
                      </a:lnTo>
                      <a:lnTo>
                        <a:pt x="124" y="101"/>
                      </a:lnTo>
                      <a:lnTo>
                        <a:pt x="124" y="100"/>
                      </a:lnTo>
                      <a:lnTo>
                        <a:pt x="123" y="100"/>
                      </a:lnTo>
                      <a:lnTo>
                        <a:pt x="123" y="98"/>
                      </a:lnTo>
                      <a:lnTo>
                        <a:pt x="120" y="95"/>
                      </a:lnTo>
                      <a:lnTo>
                        <a:pt x="117" y="89"/>
                      </a:lnTo>
                      <a:lnTo>
                        <a:pt x="111" y="86"/>
                      </a:lnTo>
                      <a:lnTo>
                        <a:pt x="103" y="86"/>
                      </a:lnTo>
                      <a:lnTo>
                        <a:pt x="98" y="87"/>
                      </a:lnTo>
                      <a:lnTo>
                        <a:pt x="94" y="86"/>
                      </a:lnTo>
                      <a:lnTo>
                        <a:pt x="90" y="82"/>
                      </a:lnTo>
                      <a:lnTo>
                        <a:pt x="88" y="80"/>
                      </a:lnTo>
                      <a:lnTo>
                        <a:pt x="93" y="75"/>
                      </a:lnTo>
                      <a:lnTo>
                        <a:pt x="96" y="71"/>
                      </a:lnTo>
                      <a:lnTo>
                        <a:pt x="101" y="67"/>
                      </a:lnTo>
                      <a:lnTo>
                        <a:pt x="104" y="64"/>
                      </a:lnTo>
                      <a:lnTo>
                        <a:pt x="113" y="65"/>
                      </a:lnTo>
                      <a:lnTo>
                        <a:pt x="120" y="63"/>
                      </a:lnTo>
                      <a:lnTo>
                        <a:pt x="125" y="60"/>
                      </a:lnTo>
                      <a:lnTo>
                        <a:pt x="128" y="56"/>
                      </a:lnTo>
                      <a:lnTo>
                        <a:pt x="131" y="50"/>
                      </a:lnTo>
                      <a:lnTo>
                        <a:pt x="131" y="45"/>
                      </a:lnTo>
                      <a:lnTo>
                        <a:pt x="129" y="40"/>
                      </a:lnTo>
                      <a:lnTo>
                        <a:pt x="126" y="35"/>
                      </a:lnTo>
                      <a:lnTo>
                        <a:pt x="121" y="32"/>
                      </a:lnTo>
                      <a:lnTo>
                        <a:pt x="114" y="30"/>
                      </a:lnTo>
                      <a:lnTo>
                        <a:pt x="106" y="32"/>
                      </a:lnTo>
                      <a:lnTo>
                        <a:pt x="101" y="34"/>
                      </a:lnTo>
                      <a:lnTo>
                        <a:pt x="97" y="37"/>
                      </a:lnTo>
                      <a:lnTo>
                        <a:pt x="97" y="41"/>
                      </a:lnTo>
                      <a:lnTo>
                        <a:pt x="97" y="45"/>
                      </a:lnTo>
                      <a:lnTo>
                        <a:pt x="97" y="49"/>
                      </a:lnTo>
                      <a:lnTo>
                        <a:pt x="93" y="53"/>
                      </a:lnTo>
                      <a:lnTo>
                        <a:pt x="88" y="57"/>
                      </a:lnTo>
                      <a:lnTo>
                        <a:pt x="83" y="60"/>
                      </a:lnTo>
                      <a:lnTo>
                        <a:pt x="81" y="63"/>
                      </a:lnTo>
                      <a:lnTo>
                        <a:pt x="79" y="62"/>
                      </a:lnTo>
                      <a:lnTo>
                        <a:pt x="78" y="59"/>
                      </a:lnTo>
                      <a:lnTo>
                        <a:pt x="75" y="58"/>
                      </a:lnTo>
                      <a:lnTo>
                        <a:pt x="73" y="57"/>
                      </a:lnTo>
                      <a:lnTo>
                        <a:pt x="75" y="52"/>
                      </a:lnTo>
                      <a:lnTo>
                        <a:pt x="78" y="47"/>
                      </a:lnTo>
                      <a:lnTo>
                        <a:pt x="79" y="41"/>
                      </a:lnTo>
                      <a:lnTo>
                        <a:pt x="80" y="37"/>
                      </a:lnTo>
                      <a:lnTo>
                        <a:pt x="86" y="33"/>
                      </a:lnTo>
                      <a:lnTo>
                        <a:pt x="90" y="27"/>
                      </a:lnTo>
                      <a:lnTo>
                        <a:pt x="93" y="21"/>
                      </a:lnTo>
                      <a:lnTo>
                        <a:pt x="93" y="14"/>
                      </a:lnTo>
                      <a:lnTo>
                        <a:pt x="89" y="8"/>
                      </a:lnTo>
                      <a:lnTo>
                        <a:pt x="83" y="4"/>
                      </a:lnTo>
                      <a:lnTo>
                        <a:pt x="78" y="0"/>
                      </a:lnTo>
                      <a:lnTo>
                        <a:pt x="71" y="0"/>
                      </a:lnTo>
                      <a:lnTo>
                        <a:pt x="67" y="2"/>
                      </a:lnTo>
                      <a:lnTo>
                        <a:pt x="64" y="4"/>
                      </a:lnTo>
                      <a:lnTo>
                        <a:pt x="59" y="6"/>
                      </a:lnTo>
                      <a:lnTo>
                        <a:pt x="56" y="10"/>
                      </a:lnTo>
                      <a:lnTo>
                        <a:pt x="53" y="12"/>
                      </a:lnTo>
                      <a:lnTo>
                        <a:pt x="52" y="14"/>
                      </a:lnTo>
                      <a:lnTo>
                        <a:pt x="51" y="18"/>
                      </a:lnTo>
                      <a:lnTo>
                        <a:pt x="51" y="20"/>
                      </a:lnTo>
                      <a:lnTo>
                        <a:pt x="53" y="26"/>
                      </a:lnTo>
                      <a:lnTo>
                        <a:pt x="57" y="30"/>
                      </a:lnTo>
                      <a:lnTo>
                        <a:pt x="60" y="34"/>
                      </a:lnTo>
                      <a:lnTo>
                        <a:pt x="64" y="35"/>
                      </a:lnTo>
                      <a:lnTo>
                        <a:pt x="64" y="41"/>
                      </a:lnTo>
                      <a:lnTo>
                        <a:pt x="64" y="47"/>
                      </a:lnTo>
                      <a:lnTo>
                        <a:pt x="63" y="51"/>
                      </a:lnTo>
                      <a:lnTo>
                        <a:pt x="63" y="53"/>
                      </a:lnTo>
                      <a:lnTo>
                        <a:pt x="60" y="53"/>
                      </a:lnTo>
                      <a:lnTo>
                        <a:pt x="57" y="55"/>
                      </a:lnTo>
                      <a:lnTo>
                        <a:pt x="56" y="56"/>
                      </a:lnTo>
                      <a:lnTo>
                        <a:pt x="55" y="56"/>
                      </a:lnTo>
                      <a:lnTo>
                        <a:pt x="50" y="50"/>
                      </a:lnTo>
                      <a:lnTo>
                        <a:pt x="47" y="42"/>
                      </a:lnTo>
                      <a:lnTo>
                        <a:pt x="42" y="34"/>
                      </a:lnTo>
                      <a:lnTo>
                        <a:pt x="32"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51" name="Freeform 316">
                  <a:extLst>
                    <a:ext uri="{FF2B5EF4-FFF2-40B4-BE49-F238E27FC236}">
                      <a16:creationId xmlns:a16="http://schemas.microsoft.com/office/drawing/2014/main" id="{C5AB5D14-49FA-4BFC-90F8-8078EB9C5D95}"/>
                    </a:ext>
                  </a:extLst>
                </p:cNvPr>
                <p:cNvSpPr>
                  <a:spLocks/>
                </p:cNvSpPr>
                <p:nvPr/>
              </p:nvSpPr>
              <p:spPr bwMode="auto">
                <a:xfrm>
                  <a:off x="39" y="392"/>
                  <a:ext cx="68" cy="117"/>
                </a:xfrm>
                <a:custGeom>
                  <a:avLst/>
                  <a:gdLst>
                    <a:gd name="T0" fmla="*/ 67 w 135"/>
                    <a:gd name="T1" fmla="*/ 0 h 234"/>
                    <a:gd name="T2" fmla="*/ 62 w 135"/>
                    <a:gd name="T3" fmla="*/ 8 h 234"/>
                    <a:gd name="T4" fmla="*/ 56 w 135"/>
                    <a:gd name="T5" fmla="*/ 14 h 234"/>
                    <a:gd name="T6" fmla="*/ 49 w 135"/>
                    <a:gd name="T7" fmla="*/ 20 h 234"/>
                    <a:gd name="T8" fmla="*/ 41 w 135"/>
                    <a:gd name="T9" fmla="*/ 24 h 234"/>
                    <a:gd name="T10" fmla="*/ 34 w 135"/>
                    <a:gd name="T11" fmla="*/ 27 h 234"/>
                    <a:gd name="T12" fmla="*/ 26 w 135"/>
                    <a:gd name="T13" fmla="*/ 29 h 234"/>
                    <a:gd name="T14" fmla="*/ 19 w 135"/>
                    <a:gd name="T15" fmla="*/ 30 h 234"/>
                    <a:gd name="T16" fmla="*/ 12 w 135"/>
                    <a:gd name="T17" fmla="*/ 30 h 234"/>
                    <a:gd name="T18" fmla="*/ 13 w 135"/>
                    <a:gd name="T19" fmla="*/ 35 h 234"/>
                    <a:gd name="T20" fmla="*/ 12 w 135"/>
                    <a:gd name="T21" fmla="*/ 42 h 234"/>
                    <a:gd name="T22" fmla="*/ 8 w 135"/>
                    <a:gd name="T23" fmla="*/ 49 h 234"/>
                    <a:gd name="T24" fmla="*/ 0 w 135"/>
                    <a:gd name="T25" fmla="*/ 54 h 234"/>
                    <a:gd name="T26" fmla="*/ 5 w 135"/>
                    <a:gd name="T27" fmla="*/ 62 h 234"/>
                    <a:gd name="T28" fmla="*/ 8 w 135"/>
                    <a:gd name="T29" fmla="*/ 71 h 234"/>
                    <a:gd name="T30" fmla="*/ 8 w 135"/>
                    <a:gd name="T31" fmla="*/ 80 h 234"/>
                    <a:gd name="T32" fmla="*/ 5 w 135"/>
                    <a:gd name="T33" fmla="*/ 88 h 234"/>
                    <a:gd name="T34" fmla="*/ 8 w 135"/>
                    <a:gd name="T35" fmla="*/ 90 h 234"/>
                    <a:gd name="T36" fmla="*/ 11 w 135"/>
                    <a:gd name="T37" fmla="*/ 91 h 234"/>
                    <a:gd name="T38" fmla="*/ 15 w 135"/>
                    <a:gd name="T39" fmla="*/ 93 h 234"/>
                    <a:gd name="T40" fmla="*/ 20 w 135"/>
                    <a:gd name="T41" fmla="*/ 96 h 234"/>
                    <a:gd name="T42" fmla="*/ 24 w 135"/>
                    <a:gd name="T43" fmla="*/ 100 h 234"/>
                    <a:gd name="T44" fmla="*/ 27 w 135"/>
                    <a:gd name="T45" fmla="*/ 105 h 234"/>
                    <a:gd name="T46" fmla="*/ 30 w 135"/>
                    <a:gd name="T47" fmla="*/ 110 h 234"/>
                    <a:gd name="T48" fmla="*/ 33 w 135"/>
                    <a:gd name="T49" fmla="*/ 117 h 234"/>
                    <a:gd name="T50" fmla="*/ 34 w 135"/>
                    <a:gd name="T51" fmla="*/ 113 h 234"/>
                    <a:gd name="T52" fmla="*/ 37 w 135"/>
                    <a:gd name="T53" fmla="*/ 109 h 234"/>
                    <a:gd name="T54" fmla="*/ 40 w 135"/>
                    <a:gd name="T55" fmla="*/ 105 h 234"/>
                    <a:gd name="T56" fmla="*/ 43 w 135"/>
                    <a:gd name="T57" fmla="*/ 101 h 234"/>
                    <a:gd name="T58" fmla="*/ 46 w 135"/>
                    <a:gd name="T59" fmla="*/ 97 h 234"/>
                    <a:gd name="T60" fmla="*/ 51 w 135"/>
                    <a:gd name="T61" fmla="*/ 94 h 234"/>
                    <a:gd name="T62" fmla="*/ 56 w 135"/>
                    <a:gd name="T63" fmla="*/ 92 h 234"/>
                    <a:gd name="T64" fmla="*/ 61 w 135"/>
                    <a:gd name="T65" fmla="*/ 91 h 234"/>
                    <a:gd name="T66" fmla="*/ 59 w 135"/>
                    <a:gd name="T67" fmla="*/ 86 h 234"/>
                    <a:gd name="T68" fmla="*/ 57 w 135"/>
                    <a:gd name="T69" fmla="*/ 79 h 234"/>
                    <a:gd name="T70" fmla="*/ 59 w 135"/>
                    <a:gd name="T71" fmla="*/ 72 h 234"/>
                    <a:gd name="T72" fmla="*/ 63 w 135"/>
                    <a:gd name="T73" fmla="*/ 64 h 234"/>
                    <a:gd name="T74" fmla="*/ 59 w 135"/>
                    <a:gd name="T75" fmla="*/ 52 h 234"/>
                    <a:gd name="T76" fmla="*/ 57 w 135"/>
                    <a:gd name="T77" fmla="*/ 39 h 234"/>
                    <a:gd name="T78" fmla="*/ 58 w 135"/>
                    <a:gd name="T79" fmla="*/ 28 h 234"/>
                    <a:gd name="T80" fmla="*/ 59 w 135"/>
                    <a:gd name="T81" fmla="*/ 20 h 234"/>
                    <a:gd name="T82" fmla="*/ 61 w 135"/>
                    <a:gd name="T83" fmla="*/ 16 h 234"/>
                    <a:gd name="T84" fmla="*/ 63 w 135"/>
                    <a:gd name="T85" fmla="*/ 10 h 234"/>
                    <a:gd name="T86" fmla="*/ 65 w 135"/>
                    <a:gd name="T87" fmla="*/ 6 h 234"/>
                    <a:gd name="T88" fmla="*/ 67 w 135"/>
                    <a:gd name="T89" fmla="*/ 4 h 234"/>
                    <a:gd name="T90" fmla="*/ 68 w 135"/>
                    <a:gd name="T91" fmla="*/ 3 h 234"/>
                    <a:gd name="T92" fmla="*/ 68 w 135"/>
                    <a:gd name="T93" fmla="*/ 2 h 234"/>
                    <a:gd name="T94" fmla="*/ 67 w 135"/>
                    <a:gd name="T95" fmla="*/ 1 h 234"/>
                    <a:gd name="T96" fmla="*/ 67 w 135"/>
                    <a:gd name="T97" fmla="*/ 1 h 234"/>
                    <a:gd name="T98" fmla="*/ 67 w 135"/>
                    <a:gd name="T99" fmla="*/ 0 h 23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4">
                      <a:moveTo>
                        <a:pt x="134" y="0"/>
                      </a:moveTo>
                      <a:lnTo>
                        <a:pt x="124" y="15"/>
                      </a:lnTo>
                      <a:lnTo>
                        <a:pt x="111" y="28"/>
                      </a:lnTo>
                      <a:lnTo>
                        <a:pt x="97" y="39"/>
                      </a:lnTo>
                      <a:lnTo>
                        <a:pt x="82" y="47"/>
                      </a:lnTo>
                      <a:lnTo>
                        <a:pt x="67" y="53"/>
                      </a:lnTo>
                      <a:lnTo>
                        <a:pt x="52" y="58"/>
                      </a:lnTo>
                      <a:lnTo>
                        <a:pt x="38" y="59"/>
                      </a:lnTo>
                      <a:lnTo>
                        <a:pt x="24" y="59"/>
                      </a:lnTo>
                      <a:lnTo>
                        <a:pt x="26" y="70"/>
                      </a:lnTo>
                      <a:lnTo>
                        <a:pt x="23" y="84"/>
                      </a:lnTo>
                      <a:lnTo>
                        <a:pt x="15" y="98"/>
                      </a:lnTo>
                      <a:lnTo>
                        <a:pt x="0" y="108"/>
                      </a:lnTo>
                      <a:lnTo>
                        <a:pt x="10" y="123"/>
                      </a:lnTo>
                      <a:lnTo>
                        <a:pt x="15" y="142"/>
                      </a:lnTo>
                      <a:lnTo>
                        <a:pt x="15" y="160"/>
                      </a:lnTo>
                      <a:lnTo>
                        <a:pt x="10" y="176"/>
                      </a:lnTo>
                      <a:lnTo>
                        <a:pt x="15" y="179"/>
                      </a:lnTo>
                      <a:lnTo>
                        <a:pt x="22" y="182"/>
                      </a:lnTo>
                      <a:lnTo>
                        <a:pt x="30" y="186"/>
                      </a:lnTo>
                      <a:lnTo>
                        <a:pt x="39" y="191"/>
                      </a:lnTo>
                      <a:lnTo>
                        <a:pt x="48" y="199"/>
                      </a:lnTo>
                      <a:lnTo>
                        <a:pt x="54" y="209"/>
                      </a:lnTo>
                      <a:lnTo>
                        <a:pt x="60" y="220"/>
                      </a:lnTo>
                      <a:lnTo>
                        <a:pt x="65" y="234"/>
                      </a:lnTo>
                      <a:lnTo>
                        <a:pt x="68" y="226"/>
                      </a:lnTo>
                      <a:lnTo>
                        <a:pt x="73" y="217"/>
                      </a:lnTo>
                      <a:lnTo>
                        <a:pt x="79" y="209"/>
                      </a:lnTo>
                      <a:lnTo>
                        <a:pt x="86" y="201"/>
                      </a:lnTo>
                      <a:lnTo>
                        <a:pt x="92" y="193"/>
                      </a:lnTo>
                      <a:lnTo>
                        <a:pt x="102" y="187"/>
                      </a:lnTo>
                      <a:lnTo>
                        <a:pt x="111" y="183"/>
                      </a:lnTo>
                      <a:lnTo>
                        <a:pt x="121" y="181"/>
                      </a:lnTo>
                      <a:lnTo>
                        <a:pt x="117" y="172"/>
                      </a:lnTo>
                      <a:lnTo>
                        <a:pt x="114" y="158"/>
                      </a:lnTo>
                      <a:lnTo>
                        <a:pt x="117" y="144"/>
                      </a:lnTo>
                      <a:lnTo>
                        <a:pt x="126" y="128"/>
                      </a:lnTo>
                      <a:lnTo>
                        <a:pt x="117" y="103"/>
                      </a:lnTo>
                      <a:lnTo>
                        <a:pt x="114" y="78"/>
                      </a:lnTo>
                      <a:lnTo>
                        <a:pt x="115" y="56"/>
                      </a:lnTo>
                      <a:lnTo>
                        <a:pt x="118" y="40"/>
                      </a:lnTo>
                      <a:lnTo>
                        <a:pt x="121" y="31"/>
                      </a:lnTo>
                      <a:lnTo>
                        <a:pt x="126" y="20"/>
                      </a:lnTo>
                      <a:lnTo>
                        <a:pt x="130" y="12"/>
                      </a:lnTo>
                      <a:lnTo>
                        <a:pt x="134" y="7"/>
                      </a:lnTo>
                      <a:lnTo>
                        <a:pt x="135" y="5"/>
                      </a:lnTo>
                      <a:lnTo>
                        <a:pt x="135" y="3"/>
                      </a:lnTo>
                      <a:lnTo>
                        <a:pt x="134" y="1"/>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52" name="Freeform 317">
                  <a:extLst>
                    <a:ext uri="{FF2B5EF4-FFF2-40B4-BE49-F238E27FC236}">
                      <a16:creationId xmlns:a16="http://schemas.microsoft.com/office/drawing/2014/main" id="{ED30B694-6762-44FB-BE9F-022CA6F4619F}"/>
                    </a:ext>
                  </a:extLst>
                </p:cNvPr>
                <p:cNvSpPr>
                  <a:spLocks/>
                </p:cNvSpPr>
                <p:nvPr/>
              </p:nvSpPr>
              <p:spPr bwMode="auto">
                <a:xfrm>
                  <a:off x="211" y="363"/>
                  <a:ext cx="127" cy="96"/>
                </a:xfrm>
                <a:custGeom>
                  <a:avLst/>
                  <a:gdLst>
                    <a:gd name="T0" fmla="*/ 58 w 253"/>
                    <a:gd name="T1" fmla="*/ 0 h 194"/>
                    <a:gd name="T2" fmla="*/ 53 w 253"/>
                    <a:gd name="T3" fmla="*/ 1 h 194"/>
                    <a:gd name="T4" fmla="*/ 48 w 253"/>
                    <a:gd name="T5" fmla="*/ 3 h 194"/>
                    <a:gd name="T6" fmla="*/ 41 w 253"/>
                    <a:gd name="T7" fmla="*/ 5 h 194"/>
                    <a:gd name="T8" fmla="*/ 34 w 253"/>
                    <a:gd name="T9" fmla="*/ 7 h 194"/>
                    <a:gd name="T10" fmla="*/ 27 w 253"/>
                    <a:gd name="T11" fmla="*/ 9 h 194"/>
                    <a:gd name="T12" fmla="*/ 20 w 253"/>
                    <a:gd name="T13" fmla="*/ 11 h 194"/>
                    <a:gd name="T14" fmla="*/ 14 w 253"/>
                    <a:gd name="T15" fmla="*/ 12 h 194"/>
                    <a:gd name="T16" fmla="*/ 8 w 253"/>
                    <a:gd name="T17" fmla="*/ 13 h 194"/>
                    <a:gd name="T18" fmla="*/ 6 w 253"/>
                    <a:gd name="T19" fmla="*/ 13 h 194"/>
                    <a:gd name="T20" fmla="*/ 4 w 253"/>
                    <a:gd name="T21" fmla="*/ 12 h 194"/>
                    <a:gd name="T22" fmla="*/ 1 w 253"/>
                    <a:gd name="T23" fmla="*/ 12 h 194"/>
                    <a:gd name="T24" fmla="*/ 0 w 253"/>
                    <a:gd name="T25" fmla="*/ 12 h 194"/>
                    <a:gd name="T26" fmla="*/ 7 w 253"/>
                    <a:gd name="T27" fmla="*/ 16 h 194"/>
                    <a:gd name="T28" fmla="*/ 13 w 253"/>
                    <a:gd name="T29" fmla="*/ 22 h 194"/>
                    <a:gd name="T30" fmla="*/ 19 w 253"/>
                    <a:gd name="T31" fmla="*/ 29 h 194"/>
                    <a:gd name="T32" fmla="*/ 23 w 253"/>
                    <a:gd name="T33" fmla="*/ 36 h 194"/>
                    <a:gd name="T34" fmla="*/ 28 w 253"/>
                    <a:gd name="T35" fmla="*/ 45 h 194"/>
                    <a:gd name="T36" fmla="*/ 31 w 253"/>
                    <a:gd name="T37" fmla="*/ 53 h 194"/>
                    <a:gd name="T38" fmla="*/ 33 w 253"/>
                    <a:gd name="T39" fmla="*/ 63 h 194"/>
                    <a:gd name="T40" fmla="*/ 35 w 253"/>
                    <a:gd name="T41" fmla="*/ 72 h 194"/>
                    <a:gd name="T42" fmla="*/ 38 w 253"/>
                    <a:gd name="T43" fmla="*/ 72 h 194"/>
                    <a:gd name="T44" fmla="*/ 43 w 253"/>
                    <a:gd name="T45" fmla="*/ 73 h 194"/>
                    <a:gd name="T46" fmla="*/ 47 w 253"/>
                    <a:gd name="T47" fmla="*/ 75 h 194"/>
                    <a:gd name="T48" fmla="*/ 52 w 253"/>
                    <a:gd name="T49" fmla="*/ 78 h 194"/>
                    <a:gd name="T50" fmla="*/ 57 w 253"/>
                    <a:gd name="T51" fmla="*/ 81 h 194"/>
                    <a:gd name="T52" fmla="*/ 62 w 253"/>
                    <a:gd name="T53" fmla="*/ 86 h 194"/>
                    <a:gd name="T54" fmla="*/ 66 w 253"/>
                    <a:gd name="T55" fmla="*/ 90 h 194"/>
                    <a:gd name="T56" fmla="*/ 69 w 253"/>
                    <a:gd name="T57" fmla="*/ 96 h 194"/>
                    <a:gd name="T58" fmla="*/ 72 w 253"/>
                    <a:gd name="T59" fmla="*/ 93 h 194"/>
                    <a:gd name="T60" fmla="*/ 77 w 253"/>
                    <a:gd name="T61" fmla="*/ 90 h 194"/>
                    <a:gd name="T62" fmla="*/ 83 w 253"/>
                    <a:gd name="T63" fmla="*/ 88 h 194"/>
                    <a:gd name="T64" fmla="*/ 90 w 253"/>
                    <a:gd name="T65" fmla="*/ 86 h 194"/>
                    <a:gd name="T66" fmla="*/ 98 w 253"/>
                    <a:gd name="T67" fmla="*/ 86 h 194"/>
                    <a:gd name="T68" fmla="*/ 107 w 253"/>
                    <a:gd name="T69" fmla="*/ 86 h 194"/>
                    <a:gd name="T70" fmla="*/ 116 w 253"/>
                    <a:gd name="T71" fmla="*/ 89 h 194"/>
                    <a:gd name="T72" fmla="*/ 127 w 253"/>
                    <a:gd name="T73" fmla="*/ 93 h 194"/>
                    <a:gd name="T74" fmla="*/ 124 w 253"/>
                    <a:gd name="T75" fmla="*/ 89 h 194"/>
                    <a:gd name="T76" fmla="*/ 120 w 253"/>
                    <a:gd name="T77" fmla="*/ 85 h 194"/>
                    <a:gd name="T78" fmla="*/ 118 w 253"/>
                    <a:gd name="T79" fmla="*/ 79 h 194"/>
                    <a:gd name="T80" fmla="*/ 116 w 253"/>
                    <a:gd name="T81" fmla="*/ 74 h 194"/>
                    <a:gd name="T82" fmla="*/ 115 w 253"/>
                    <a:gd name="T83" fmla="*/ 67 h 194"/>
                    <a:gd name="T84" fmla="*/ 115 w 253"/>
                    <a:gd name="T85" fmla="*/ 59 h 194"/>
                    <a:gd name="T86" fmla="*/ 118 w 253"/>
                    <a:gd name="T87" fmla="*/ 50 h 194"/>
                    <a:gd name="T88" fmla="*/ 122 w 253"/>
                    <a:gd name="T89" fmla="*/ 41 h 194"/>
                    <a:gd name="T90" fmla="*/ 116 w 253"/>
                    <a:gd name="T91" fmla="*/ 40 h 194"/>
                    <a:gd name="T92" fmla="*/ 109 w 253"/>
                    <a:gd name="T93" fmla="*/ 38 h 194"/>
                    <a:gd name="T94" fmla="*/ 104 w 253"/>
                    <a:gd name="T95" fmla="*/ 36 h 194"/>
                    <a:gd name="T96" fmla="*/ 99 w 253"/>
                    <a:gd name="T97" fmla="*/ 32 h 194"/>
                    <a:gd name="T98" fmla="*/ 94 w 253"/>
                    <a:gd name="T99" fmla="*/ 28 h 194"/>
                    <a:gd name="T100" fmla="*/ 90 w 253"/>
                    <a:gd name="T101" fmla="*/ 22 h 194"/>
                    <a:gd name="T102" fmla="*/ 89 w 253"/>
                    <a:gd name="T103" fmla="*/ 14 h 194"/>
                    <a:gd name="T104" fmla="*/ 88 w 253"/>
                    <a:gd name="T105" fmla="*/ 6 h 194"/>
                    <a:gd name="T106" fmla="*/ 85 w 253"/>
                    <a:gd name="T107" fmla="*/ 6 h 194"/>
                    <a:gd name="T108" fmla="*/ 81 w 253"/>
                    <a:gd name="T109" fmla="*/ 7 h 194"/>
                    <a:gd name="T110" fmla="*/ 78 w 253"/>
                    <a:gd name="T111" fmla="*/ 7 h 194"/>
                    <a:gd name="T112" fmla="*/ 74 w 253"/>
                    <a:gd name="T113" fmla="*/ 7 h 194"/>
                    <a:gd name="T114" fmla="*/ 70 w 253"/>
                    <a:gd name="T115" fmla="*/ 6 h 194"/>
                    <a:gd name="T116" fmla="*/ 66 w 253"/>
                    <a:gd name="T117" fmla="*/ 5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2"/>
                      </a:lnTo>
                      <a:lnTo>
                        <a:pt x="95" y="6"/>
                      </a:lnTo>
                      <a:lnTo>
                        <a:pt x="81" y="11"/>
                      </a:lnTo>
                      <a:lnTo>
                        <a:pt x="68" y="14"/>
                      </a:lnTo>
                      <a:lnTo>
                        <a:pt x="54" y="19"/>
                      </a:lnTo>
                      <a:lnTo>
                        <a:pt x="40" y="22"/>
                      </a:lnTo>
                      <a:lnTo>
                        <a:pt x="27" y="24"/>
                      </a:lnTo>
                      <a:lnTo>
                        <a:pt x="16" y="26"/>
                      </a:lnTo>
                      <a:lnTo>
                        <a:pt x="11" y="26"/>
                      </a:lnTo>
                      <a:lnTo>
                        <a:pt x="7" y="24"/>
                      </a:lnTo>
                      <a:lnTo>
                        <a:pt x="2" y="24"/>
                      </a:lnTo>
                      <a:lnTo>
                        <a:pt x="0" y="24"/>
                      </a:lnTo>
                      <a:lnTo>
                        <a:pt x="13" y="32"/>
                      </a:lnTo>
                      <a:lnTo>
                        <a:pt x="25" y="44"/>
                      </a:lnTo>
                      <a:lnTo>
                        <a:pt x="37" y="58"/>
                      </a:lnTo>
                      <a:lnTo>
                        <a:pt x="46" y="73"/>
                      </a:lnTo>
                      <a:lnTo>
                        <a:pt x="55" y="90"/>
                      </a:lnTo>
                      <a:lnTo>
                        <a:pt x="61" y="107"/>
                      </a:lnTo>
                      <a:lnTo>
                        <a:pt x="66" y="127"/>
                      </a:lnTo>
                      <a:lnTo>
                        <a:pt x="70" y="145"/>
                      </a:lnTo>
                      <a:lnTo>
                        <a:pt x="76" y="145"/>
                      </a:lnTo>
                      <a:lnTo>
                        <a:pt x="85" y="147"/>
                      </a:lnTo>
                      <a:lnTo>
                        <a:pt x="94" y="151"/>
                      </a:lnTo>
                      <a:lnTo>
                        <a:pt x="103" y="157"/>
                      </a:lnTo>
                      <a:lnTo>
                        <a:pt x="114" y="164"/>
                      </a:lnTo>
                      <a:lnTo>
                        <a:pt x="123" y="173"/>
                      </a:lnTo>
                      <a:lnTo>
                        <a:pt x="131" y="182"/>
                      </a:lnTo>
                      <a:lnTo>
                        <a:pt x="137" y="194"/>
                      </a:lnTo>
                      <a:lnTo>
                        <a:pt x="144" y="188"/>
                      </a:lnTo>
                      <a:lnTo>
                        <a:pt x="154" y="182"/>
                      </a:lnTo>
                      <a:lnTo>
                        <a:pt x="165" y="178"/>
                      </a:lnTo>
                      <a:lnTo>
                        <a:pt x="179" y="174"/>
                      </a:lnTo>
                      <a:lnTo>
                        <a:pt x="195" y="173"/>
                      </a:lnTo>
                      <a:lnTo>
                        <a:pt x="214" y="174"/>
                      </a:lnTo>
                      <a:lnTo>
                        <a:pt x="232" y="179"/>
                      </a:lnTo>
                      <a:lnTo>
                        <a:pt x="253" y="187"/>
                      </a:lnTo>
                      <a:lnTo>
                        <a:pt x="247" y="180"/>
                      </a:lnTo>
                      <a:lnTo>
                        <a:pt x="240" y="171"/>
                      </a:lnTo>
                      <a:lnTo>
                        <a:pt x="236" y="160"/>
                      </a:lnTo>
                      <a:lnTo>
                        <a:pt x="231" y="149"/>
                      </a:lnTo>
                      <a:lnTo>
                        <a:pt x="230" y="135"/>
                      </a:lnTo>
                      <a:lnTo>
                        <a:pt x="230" y="119"/>
                      </a:lnTo>
                      <a:lnTo>
                        <a:pt x="235" y="102"/>
                      </a:lnTo>
                      <a:lnTo>
                        <a:pt x="243" y="83"/>
                      </a:lnTo>
                      <a:lnTo>
                        <a:pt x="231" y="80"/>
                      </a:lnTo>
                      <a:lnTo>
                        <a:pt x="218" y="76"/>
                      </a:lnTo>
                      <a:lnTo>
                        <a:pt x="207" y="72"/>
                      </a:lnTo>
                      <a:lnTo>
                        <a:pt x="197" y="65"/>
                      </a:lnTo>
                      <a:lnTo>
                        <a:pt x="187" y="56"/>
                      </a:lnTo>
                      <a:lnTo>
                        <a:pt x="180" y="44"/>
                      </a:lnTo>
                      <a:lnTo>
                        <a:pt x="177" y="29"/>
                      </a:lnTo>
                      <a:lnTo>
                        <a:pt x="176" y="12"/>
                      </a:lnTo>
                      <a:lnTo>
                        <a:pt x="169" y="13"/>
                      </a:lnTo>
                      <a:lnTo>
                        <a:pt x="162" y="14"/>
                      </a:lnTo>
                      <a:lnTo>
                        <a:pt x="155" y="15"/>
                      </a:lnTo>
                      <a:lnTo>
                        <a:pt x="148" y="14"/>
                      </a:lnTo>
                      <a:lnTo>
                        <a:pt x="140" y="13"/>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53" name="Freeform 318">
                  <a:extLst>
                    <a:ext uri="{FF2B5EF4-FFF2-40B4-BE49-F238E27FC236}">
                      <a16:creationId xmlns:a16="http://schemas.microsoft.com/office/drawing/2014/main" id="{6FADEB74-4A59-4262-8AD2-824E4EFEB6ED}"/>
                    </a:ext>
                  </a:extLst>
                </p:cNvPr>
                <p:cNvSpPr>
                  <a:spLocks/>
                </p:cNvSpPr>
                <p:nvPr/>
              </p:nvSpPr>
              <p:spPr bwMode="auto">
                <a:xfrm>
                  <a:off x="146" y="217"/>
                  <a:ext cx="111" cy="137"/>
                </a:xfrm>
                <a:custGeom>
                  <a:avLst/>
                  <a:gdLst>
                    <a:gd name="T0" fmla="*/ 94 w 222"/>
                    <a:gd name="T1" fmla="*/ 67 h 275"/>
                    <a:gd name="T2" fmla="*/ 79 w 222"/>
                    <a:gd name="T3" fmla="*/ 67 h 275"/>
                    <a:gd name="T4" fmla="*/ 60 w 222"/>
                    <a:gd name="T5" fmla="*/ 74 h 275"/>
                    <a:gd name="T6" fmla="*/ 43 w 222"/>
                    <a:gd name="T7" fmla="*/ 90 h 275"/>
                    <a:gd name="T8" fmla="*/ 32 w 222"/>
                    <a:gd name="T9" fmla="*/ 114 h 275"/>
                    <a:gd name="T10" fmla="*/ 25 w 222"/>
                    <a:gd name="T11" fmla="*/ 129 h 275"/>
                    <a:gd name="T12" fmla="*/ 17 w 222"/>
                    <a:gd name="T13" fmla="*/ 133 h 275"/>
                    <a:gd name="T14" fmla="*/ 12 w 222"/>
                    <a:gd name="T15" fmla="*/ 134 h 275"/>
                    <a:gd name="T16" fmla="*/ 6 w 222"/>
                    <a:gd name="T17" fmla="*/ 135 h 275"/>
                    <a:gd name="T18" fmla="*/ 2 w 222"/>
                    <a:gd name="T19" fmla="*/ 137 h 275"/>
                    <a:gd name="T20" fmla="*/ 1 w 222"/>
                    <a:gd name="T21" fmla="*/ 137 h 275"/>
                    <a:gd name="T22" fmla="*/ 0 w 222"/>
                    <a:gd name="T23" fmla="*/ 136 h 275"/>
                    <a:gd name="T24" fmla="*/ 9 w 222"/>
                    <a:gd name="T25" fmla="*/ 131 h 275"/>
                    <a:gd name="T26" fmla="*/ 21 w 222"/>
                    <a:gd name="T27" fmla="*/ 117 h 275"/>
                    <a:gd name="T28" fmla="*/ 26 w 222"/>
                    <a:gd name="T29" fmla="*/ 101 h 275"/>
                    <a:gd name="T30" fmla="*/ 28 w 222"/>
                    <a:gd name="T31" fmla="*/ 86 h 275"/>
                    <a:gd name="T32" fmla="*/ 27 w 222"/>
                    <a:gd name="T33" fmla="*/ 77 h 275"/>
                    <a:gd name="T34" fmla="*/ 25 w 222"/>
                    <a:gd name="T35" fmla="*/ 65 h 275"/>
                    <a:gd name="T36" fmla="*/ 26 w 222"/>
                    <a:gd name="T37" fmla="*/ 58 h 275"/>
                    <a:gd name="T38" fmla="*/ 35 w 222"/>
                    <a:gd name="T39" fmla="*/ 52 h 275"/>
                    <a:gd name="T40" fmla="*/ 43 w 222"/>
                    <a:gd name="T41" fmla="*/ 43 h 275"/>
                    <a:gd name="T42" fmla="*/ 45 w 222"/>
                    <a:gd name="T43" fmla="*/ 31 h 275"/>
                    <a:gd name="T44" fmla="*/ 49 w 222"/>
                    <a:gd name="T45" fmla="*/ 24 h 275"/>
                    <a:gd name="T46" fmla="*/ 62 w 222"/>
                    <a:gd name="T47" fmla="*/ 20 h 275"/>
                    <a:gd name="T48" fmla="*/ 75 w 222"/>
                    <a:gd name="T49" fmla="*/ 13 h 275"/>
                    <a:gd name="T50" fmla="*/ 87 w 222"/>
                    <a:gd name="T51" fmla="*/ 5 h 275"/>
                    <a:gd name="T52" fmla="*/ 90 w 222"/>
                    <a:gd name="T53" fmla="*/ 5 h 275"/>
                    <a:gd name="T54" fmla="*/ 92 w 222"/>
                    <a:gd name="T55" fmla="*/ 18 h 275"/>
                    <a:gd name="T56" fmla="*/ 97 w 222"/>
                    <a:gd name="T57" fmla="*/ 31 h 275"/>
                    <a:gd name="T58" fmla="*/ 106 w 222"/>
                    <a:gd name="T59" fmla="*/ 42 h 275"/>
                    <a:gd name="T60" fmla="*/ 108 w 222"/>
                    <a:gd name="T61" fmla="*/ 46 h 275"/>
                    <a:gd name="T62" fmla="*/ 101 w 222"/>
                    <a:gd name="T63" fmla="*/ 49 h 275"/>
                    <a:gd name="T64" fmla="*/ 96 w 222"/>
                    <a:gd name="T65" fmla="*/ 54 h 275"/>
                    <a:gd name="T66" fmla="*/ 95 w 222"/>
                    <a:gd name="T67" fmla="*/ 62 h 2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5">
                      <a:moveTo>
                        <a:pt x="194" y="134"/>
                      </a:moveTo>
                      <a:lnTo>
                        <a:pt x="187" y="134"/>
                      </a:lnTo>
                      <a:lnTo>
                        <a:pt x="175" y="134"/>
                      </a:lnTo>
                      <a:lnTo>
                        <a:pt x="158" y="135"/>
                      </a:lnTo>
                      <a:lnTo>
                        <a:pt x="140" y="140"/>
                      </a:lnTo>
                      <a:lnTo>
                        <a:pt x="120" y="148"/>
                      </a:lnTo>
                      <a:lnTo>
                        <a:pt x="102" y="161"/>
                      </a:lnTo>
                      <a:lnTo>
                        <a:pt x="85" y="180"/>
                      </a:lnTo>
                      <a:lnTo>
                        <a:pt x="72" y="206"/>
                      </a:lnTo>
                      <a:lnTo>
                        <a:pt x="64" y="229"/>
                      </a:lnTo>
                      <a:lnTo>
                        <a:pt x="57" y="247"/>
                      </a:lnTo>
                      <a:lnTo>
                        <a:pt x="49" y="259"/>
                      </a:lnTo>
                      <a:lnTo>
                        <a:pt x="40" y="265"/>
                      </a:lnTo>
                      <a:lnTo>
                        <a:pt x="34" y="266"/>
                      </a:lnTo>
                      <a:lnTo>
                        <a:pt x="28" y="267"/>
                      </a:lnTo>
                      <a:lnTo>
                        <a:pt x="23" y="268"/>
                      </a:lnTo>
                      <a:lnTo>
                        <a:pt x="18" y="269"/>
                      </a:lnTo>
                      <a:lnTo>
                        <a:pt x="12" y="270"/>
                      </a:lnTo>
                      <a:lnTo>
                        <a:pt x="8" y="273"/>
                      </a:lnTo>
                      <a:lnTo>
                        <a:pt x="4" y="274"/>
                      </a:lnTo>
                      <a:lnTo>
                        <a:pt x="1" y="275"/>
                      </a:lnTo>
                      <a:lnTo>
                        <a:pt x="1" y="274"/>
                      </a:lnTo>
                      <a:lnTo>
                        <a:pt x="1" y="273"/>
                      </a:lnTo>
                      <a:lnTo>
                        <a:pt x="0" y="273"/>
                      </a:lnTo>
                      <a:lnTo>
                        <a:pt x="0" y="271"/>
                      </a:lnTo>
                      <a:lnTo>
                        <a:pt x="18" y="262"/>
                      </a:lnTo>
                      <a:lnTo>
                        <a:pt x="32" y="251"/>
                      </a:lnTo>
                      <a:lnTo>
                        <a:pt x="41" y="235"/>
                      </a:lnTo>
                      <a:lnTo>
                        <a:pt x="48" y="218"/>
                      </a:lnTo>
                      <a:lnTo>
                        <a:pt x="51" y="202"/>
                      </a:lnTo>
                      <a:lnTo>
                        <a:pt x="54" y="186"/>
                      </a:lnTo>
                      <a:lnTo>
                        <a:pt x="55" y="173"/>
                      </a:lnTo>
                      <a:lnTo>
                        <a:pt x="55" y="163"/>
                      </a:lnTo>
                      <a:lnTo>
                        <a:pt x="54" y="154"/>
                      </a:lnTo>
                      <a:lnTo>
                        <a:pt x="52" y="143"/>
                      </a:lnTo>
                      <a:lnTo>
                        <a:pt x="49" y="131"/>
                      </a:lnTo>
                      <a:lnTo>
                        <a:pt x="46" y="118"/>
                      </a:lnTo>
                      <a:lnTo>
                        <a:pt x="52" y="117"/>
                      </a:lnTo>
                      <a:lnTo>
                        <a:pt x="61" y="112"/>
                      </a:lnTo>
                      <a:lnTo>
                        <a:pt x="70" y="105"/>
                      </a:lnTo>
                      <a:lnTo>
                        <a:pt x="78" y="96"/>
                      </a:lnTo>
                      <a:lnTo>
                        <a:pt x="85" y="86"/>
                      </a:lnTo>
                      <a:lnTo>
                        <a:pt x="89" y="74"/>
                      </a:lnTo>
                      <a:lnTo>
                        <a:pt x="90" y="62"/>
                      </a:lnTo>
                      <a:lnTo>
                        <a:pt x="88" y="49"/>
                      </a:lnTo>
                      <a:lnTo>
                        <a:pt x="97" y="48"/>
                      </a:lnTo>
                      <a:lnTo>
                        <a:pt x="110" y="45"/>
                      </a:lnTo>
                      <a:lnTo>
                        <a:pt x="123" y="40"/>
                      </a:lnTo>
                      <a:lnTo>
                        <a:pt x="138" y="34"/>
                      </a:lnTo>
                      <a:lnTo>
                        <a:pt x="150" y="26"/>
                      </a:lnTo>
                      <a:lnTo>
                        <a:pt x="163" y="18"/>
                      </a:lnTo>
                      <a:lnTo>
                        <a:pt x="173" y="10"/>
                      </a:lnTo>
                      <a:lnTo>
                        <a:pt x="180" y="0"/>
                      </a:lnTo>
                      <a:lnTo>
                        <a:pt x="180" y="11"/>
                      </a:lnTo>
                      <a:lnTo>
                        <a:pt x="181" y="24"/>
                      </a:lnTo>
                      <a:lnTo>
                        <a:pt x="184" y="37"/>
                      </a:lnTo>
                      <a:lnTo>
                        <a:pt x="188" y="50"/>
                      </a:lnTo>
                      <a:lnTo>
                        <a:pt x="194" y="63"/>
                      </a:lnTo>
                      <a:lnTo>
                        <a:pt x="202" y="74"/>
                      </a:lnTo>
                      <a:lnTo>
                        <a:pt x="211" y="85"/>
                      </a:lnTo>
                      <a:lnTo>
                        <a:pt x="222" y="92"/>
                      </a:lnTo>
                      <a:lnTo>
                        <a:pt x="215" y="93"/>
                      </a:lnTo>
                      <a:lnTo>
                        <a:pt x="208" y="95"/>
                      </a:lnTo>
                      <a:lnTo>
                        <a:pt x="201" y="98"/>
                      </a:lnTo>
                      <a:lnTo>
                        <a:pt x="195" y="103"/>
                      </a:lnTo>
                      <a:lnTo>
                        <a:pt x="191" y="109"/>
                      </a:lnTo>
                      <a:lnTo>
                        <a:pt x="190" y="116"/>
                      </a:lnTo>
                      <a:lnTo>
                        <a:pt x="190" y="125"/>
                      </a:lnTo>
                      <a:lnTo>
                        <a:pt x="194" y="13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54" name="Freeform 319">
                  <a:extLst>
                    <a:ext uri="{FF2B5EF4-FFF2-40B4-BE49-F238E27FC236}">
                      <a16:creationId xmlns:a16="http://schemas.microsoft.com/office/drawing/2014/main" id="{D688AC3C-DB9C-4FA8-847F-4B6358112AAA}"/>
                    </a:ext>
                  </a:extLst>
                </p:cNvPr>
                <p:cNvSpPr>
                  <a:spLocks/>
                </p:cNvSpPr>
                <p:nvPr/>
              </p:nvSpPr>
              <p:spPr bwMode="auto">
                <a:xfrm>
                  <a:off x="109" y="219"/>
                  <a:ext cx="66" cy="133"/>
                </a:xfrm>
                <a:custGeom>
                  <a:avLst/>
                  <a:gdLst>
                    <a:gd name="T0" fmla="*/ 36 w 131"/>
                    <a:gd name="T1" fmla="*/ 132 h 266"/>
                    <a:gd name="T2" fmla="*/ 31 w 131"/>
                    <a:gd name="T3" fmla="*/ 127 h 266"/>
                    <a:gd name="T4" fmla="*/ 25 w 131"/>
                    <a:gd name="T5" fmla="*/ 128 h 266"/>
                    <a:gd name="T6" fmla="*/ 21 w 131"/>
                    <a:gd name="T7" fmla="*/ 125 h 266"/>
                    <a:gd name="T8" fmla="*/ 22 w 131"/>
                    <a:gd name="T9" fmla="*/ 122 h 266"/>
                    <a:gd name="T10" fmla="*/ 26 w 131"/>
                    <a:gd name="T11" fmla="*/ 118 h 266"/>
                    <a:gd name="T12" fmla="*/ 32 w 131"/>
                    <a:gd name="T13" fmla="*/ 117 h 266"/>
                    <a:gd name="T14" fmla="*/ 38 w 131"/>
                    <a:gd name="T15" fmla="*/ 114 h 266"/>
                    <a:gd name="T16" fmla="*/ 40 w 131"/>
                    <a:gd name="T17" fmla="*/ 111 h 266"/>
                    <a:gd name="T18" fmla="*/ 41 w 131"/>
                    <a:gd name="T19" fmla="*/ 108 h 266"/>
                    <a:gd name="T20" fmla="*/ 41 w 131"/>
                    <a:gd name="T21" fmla="*/ 105 h 266"/>
                    <a:gd name="T22" fmla="*/ 39 w 131"/>
                    <a:gd name="T23" fmla="*/ 103 h 266"/>
                    <a:gd name="T24" fmla="*/ 36 w 131"/>
                    <a:gd name="T25" fmla="*/ 100 h 266"/>
                    <a:gd name="T26" fmla="*/ 29 w 131"/>
                    <a:gd name="T27" fmla="*/ 100 h 266"/>
                    <a:gd name="T28" fmla="*/ 24 w 131"/>
                    <a:gd name="T29" fmla="*/ 103 h 266"/>
                    <a:gd name="T30" fmla="*/ 24 w 131"/>
                    <a:gd name="T31" fmla="*/ 107 h 266"/>
                    <a:gd name="T32" fmla="*/ 22 w 131"/>
                    <a:gd name="T33" fmla="*/ 111 h 266"/>
                    <a:gd name="T34" fmla="*/ 17 w 131"/>
                    <a:gd name="T35" fmla="*/ 114 h 266"/>
                    <a:gd name="T36" fmla="*/ 15 w 131"/>
                    <a:gd name="T37" fmla="*/ 115 h 266"/>
                    <a:gd name="T38" fmla="*/ 13 w 131"/>
                    <a:gd name="T39" fmla="*/ 113 h 266"/>
                    <a:gd name="T40" fmla="*/ 13 w 131"/>
                    <a:gd name="T41" fmla="*/ 110 h 266"/>
                    <a:gd name="T42" fmla="*/ 15 w 131"/>
                    <a:gd name="T43" fmla="*/ 105 h 266"/>
                    <a:gd name="T44" fmla="*/ 18 w 131"/>
                    <a:gd name="T45" fmla="*/ 101 h 266"/>
                    <a:gd name="T46" fmla="*/ 21 w 131"/>
                    <a:gd name="T47" fmla="*/ 97 h 266"/>
                    <a:gd name="T48" fmla="*/ 22 w 131"/>
                    <a:gd name="T49" fmla="*/ 94 h 266"/>
                    <a:gd name="T50" fmla="*/ 22 w 131"/>
                    <a:gd name="T51" fmla="*/ 92 h 266"/>
                    <a:gd name="T52" fmla="*/ 21 w 131"/>
                    <a:gd name="T53" fmla="*/ 89 h 266"/>
                    <a:gd name="T54" fmla="*/ 17 w 131"/>
                    <a:gd name="T55" fmla="*/ 86 h 266"/>
                    <a:gd name="T56" fmla="*/ 12 w 131"/>
                    <a:gd name="T57" fmla="*/ 84 h 266"/>
                    <a:gd name="T58" fmla="*/ 9 w 131"/>
                    <a:gd name="T59" fmla="*/ 85 h 266"/>
                    <a:gd name="T60" fmla="*/ 7 w 131"/>
                    <a:gd name="T61" fmla="*/ 86 h 266"/>
                    <a:gd name="T62" fmla="*/ 5 w 131"/>
                    <a:gd name="T63" fmla="*/ 88 h 266"/>
                    <a:gd name="T64" fmla="*/ 0 w 131"/>
                    <a:gd name="T65" fmla="*/ 76 h 266"/>
                    <a:gd name="T66" fmla="*/ 6 w 131"/>
                    <a:gd name="T67" fmla="*/ 50 h 266"/>
                    <a:gd name="T68" fmla="*/ 24 w 131"/>
                    <a:gd name="T69" fmla="*/ 27 h 266"/>
                    <a:gd name="T70" fmla="*/ 46 w 131"/>
                    <a:gd name="T71" fmla="*/ 10 h 266"/>
                    <a:gd name="T72" fmla="*/ 59 w 131"/>
                    <a:gd name="T73" fmla="*/ 3 h 266"/>
                    <a:gd name="T74" fmla="*/ 66 w 131"/>
                    <a:gd name="T75" fmla="*/ 0 h 266"/>
                    <a:gd name="T76" fmla="*/ 61 w 131"/>
                    <a:gd name="T77" fmla="*/ 9 h 266"/>
                    <a:gd name="T78" fmla="*/ 54 w 131"/>
                    <a:gd name="T79" fmla="*/ 24 h 266"/>
                    <a:gd name="T80" fmla="*/ 54 w 131"/>
                    <a:gd name="T81" fmla="*/ 37 h 266"/>
                    <a:gd name="T82" fmla="*/ 58 w 131"/>
                    <a:gd name="T83" fmla="*/ 49 h 266"/>
                    <a:gd name="T84" fmla="*/ 62 w 131"/>
                    <a:gd name="T85" fmla="*/ 63 h 266"/>
                    <a:gd name="T86" fmla="*/ 64 w 131"/>
                    <a:gd name="T87" fmla="*/ 75 h 266"/>
                    <a:gd name="T88" fmla="*/ 65 w 131"/>
                    <a:gd name="T89" fmla="*/ 84 h 266"/>
                    <a:gd name="T90" fmla="*/ 63 w 131"/>
                    <a:gd name="T91" fmla="*/ 99 h 266"/>
                    <a:gd name="T92" fmla="*/ 58 w 131"/>
                    <a:gd name="T93" fmla="*/ 115 h 266"/>
                    <a:gd name="T94" fmla="*/ 46 w 131"/>
                    <a:gd name="T95" fmla="*/ 129 h 2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6">
                      <a:moveTo>
                        <a:pt x="74" y="266"/>
                      </a:moveTo>
                      <a:lnTo>
                        <a:pt x="71" y="263"/>
                      </a:lnTo>
                      <a:lnTo>
                        <a:pt x="68" y="257"/>
                      </a:lnTo>
                      <a:lnTo>
                        <a:pt x="62" y="254"/>
                      </a:lnTo>
                      <a:lnTo>
                        <a:pt x="54" y="254"/>
                      </a:lnTo>
                      <a:lnTo>
                        <a:pt x="49" y="255"/>
                      </a:lnTo>
                      <a:lnTo>
                        <a:pt x="45" y="254"/>
                      </a:lnTo>
                      <a:lnTo>
                        <a:pt x="41" y="250"/>
                      </a:lnTo>
                      <a:lnTo>
                        <a:pt x="39" y="248"/>
                      </a:lnTo>
                      <a:lnTo>
                        <a:pt x="44" y="243"/>
                      </a:lnTo>
                      <a:lnTo>
                        <a:pt x="47" y="239"/>
                      </a:lnTo>
                      <a:lnTo>
                        <a:pt x="52" y="235"/>
                      </a:lnTo>
                      <a:lnTo>
                        <a:pt x="55" y="232"/>
                      </a:lnTo>
                      <a:lnTo>
                        <a:pt x="64" y="233"/>
                      </a:lnTo>
                      <a:lnTo>
                        <a:pt x="71" y="231"/>
                      </a:lnTo>
                      <a:lnTo>
                        <a:pt x="76" y="228"/>
                      </a:lnTo>
                      <a:lnTo>
                        <a:pt x="79" y="224"/>
                      </a:lnTo>
                      <a:lnTo>
                        <a:pt x="80" y="221"/>
                      </a:lnTo>
                      <a:lnTo>
                        <a:pt x="82" y="218"/>
                      </a:lnTo>
                      <a:lnTo>
                        <a:pt x="82" y="216"/>
                      </a:lnTo>
                      <a:lnTo>
                        <a:pt x="82" y="212"/>
                      </a:lnTo>
                      <a:lnTo>
                        <a:pt x="82" y="210"/>
                      </a:lnTo>
                      <a:lnTo>
                        <a:pt x="80" y="208"/>
                      </a:lnTo>
                      <a:lnTo>
                        <a:pt x="78" y="205"/>
                      </a:lnTo>
                      <a:lnTo>
                        <a:pt x="77" y="203"/>
                      </a:lnTo>
                      <a:lnTo>
                        <a:pt x="72" y="200"/>
                      </a:lnTo>
                      <a:lnTo>
                        <a:pt x="65" y="198"/>
                      </a:lnTo>
                      <a:lnTo>
                        <a:pt x="57" y="200"/>
                      </a:lnTo>
                      <a:lnTo>
                        <a:pt x="52" y="202"/>
                      </a:lnTo>
                      <a:lnTo>
                        <a:pt x="48" y="205"/>
                      </a:lnTo>
                      <a:lnTo>
                        <a:pt x="48" y="209"/>
                      </a:lnTo>
                      <a:lnTo>
                        <a:pt x="48" y="213"/>
                      </a:lnTo>
                      <a:lnTo>
                        <a:pt x="48" y="217"/>
                      </a:lnTo>
                      <a:lnTo>
                        <a:pt x="44" y="221"/>
                      </a:lnTo>
                      <a:lnTo>
                        <a:pt x="39" y="225"/>
                      </a:lnTo>
                      <a:lnTo>
                        <a:pt x="34" y="228"/>
                      </a:lnTo>
                      <a:lnTo>
                        <a:pt x="32" y="231"/>
                      </a:lnTo>
                      <a:lnTo>
                        <a:pt x="30" y="230"/>
                      </a:lnTo>
                      <a:lnTo>
                        <a:pt x="29" y="227"/>
                      </a:lnTo>
                      <a:lnTo>
                        <a:pt x="26" y="226"/>
                      </a:lnTo>
                      <a:lnTo>
                        <a:pt x="24" y="225"/>
                      </a:lnTo>
                      <a:lnTo>
                        <a:pt x="26" y="220"/>
                      </a:lnTo>
                      <a:lnTo>
                        <a:pt x="29" y="215"/>
                      </a:lnTo>
                      <a:lnTo>
                        <a:pt x="30" y="209"/>
                      </a:lnTo>
                      <a:lnTo>
                        <a:pt x="31" y="205"/>
                      </a:lnTo>
                      <a:lnTo>
                        <a:pt x="36" y="202"/>
                      </a:lnTo>
                      <a:lnTo>
                        <a:pt x="39" y="198"/>
                      </a:lnTo>
                      <a:lnTo>
                        <a:pt x="42" y="193"/>
                      </a:lnTo>
                      <a:lnTo>
                        <a:pt x="44" y="188"/>
                      </a:lnTo>
                      <a:lnTo>
                        <a:pt x="44" y="187"/>
                      </a:lnTo>
                      <a:lnTo>
                        <a:pt x="44" y="185"/>
                      </a:lnTo>
                      <a:lnTo>
                        <a:pt x="44" y="183"/>
                      </a:lnTo>
                      <a:lnTo>
                        <a:pt x="44" y="182"/>
                      </a:lnTo>
                      <a:lnTo>
                        <a:pt x="41" y="178"/>
                      </a:lnTo>
                      <a:lnTo>
                        <a:pt x="38" y="174"/>
                      </a:lnTo>
                      <a:lnTo>
                        <a:pt x="34" y="172"/>
                      </a:lnTo>
                      <a:lnTo>
                        <a:pt x="27" y="170"/>
                      </a:lnTo>
                      <a:lnTo>
                        <a:pt x="24" y="168"/>
                      </a:lnTo>
                      <a:lnTo>
                        <a:pt x="22" y="168"/>
                      </a:lnTo>
                      <a:lnTo>
                        <a:pt x="18" y="170"/>
                      </a:lnTo>
                      <a:lnTo>
                        <a:pt x="16" y="171"/>
                      </a:lnTo>
                      <a:lnTo>
                        <a:pt x="14" y="172"/>
                      </a:lnTo>
                      <a:lnTo>
                        <a:pt x="11" y="174"/>
                      </a:lnTo>
                      <a:lnTo>
                        <a:pt x="9" y="175"/>
                      </a:lnTo>
                      <a:lnTo>
                        <a:pt x="7" y="178"/>
                      </a:lnTo>
                      <a:lnTo>
                        <a:pt x="0" y="152"/>
                      </a:lnTo>
                      <a:lnTo>
                        <a:pt x="2" y="127"/>
                      </a:lnTo>
                      <a:lnTo>
                        <a:pt x="12" y="100"/>
                      </a:lnTo>
                      <a:lnTo>
                        <a:pt x="29" y="76"/>
                      </a:lnTo>
                      <a:lnTo>
                        <a:pt x="48" y="53"/>
                      </a:lnTo>
                      <a:lnTo>
                        <a:pt x="70" y="34"/>
                      </a:lnTo>
                      <a:lnTo>
                        <a:pt x="92" y="19"/>
                      </a:lnTo>
                      <a:lnTo>
                        <a:pt x="113" y="8"/>
                      </a:lnTo>
                      <a:lnTo>
                        <a:pt x="118" y="6"/>
                      </a:lnTo>
                      <a:lnTo>
                        <a:pt x="126" y="1"/>
                      </a:lnTo>
                      <a:lnTo>
                        <a:pt x="131" y="0"/>
                      </a:lnTo>
                      <a:lnTo>
                        <a:pt x="129" y="6"/>
                      </a:lnTo>
                      <a:lnTo>
                        <a:pt x="121" y="17"/>
                      </a:lnTo>
                      <a:lnTo>
                        <a:pt x="113" y="31"/>
                      </a:lnTo>
                      <a:lnTo>
                        <a:pt x="108" y="47"/>
                      </a:lnTo>
                      <a:lnTo>
                        <a:pt x="107" y="64"/>
                      </a:lnTo>
                      <a:lnTo>
                        <a:pt x="108" y="73"/>
                      </a:lnTo>
                      <a:lnTo>
                        <a:pt x="112" y="84"/>
                      </a:lnTo>
                      <a:lnTo>
                        <a:pt x="115" y="98"/>
                      </a:lnTo>
                      <a:lnTo>
                        <a:pt x="120" y="113"/>
                      </a:lnTo>
                      <a:lnTo>
                        <a:pt x="123" y="126"/>
                      </a:lnTo>
                      <a:lnTo>
                        <a:pt x="126" y="138"/>
                      </a:lnTo>
                      <a:lnTo>
                        <a:pt x="128" y="149"/>
                      </a:lnTo>
                      <a:lnTo>
                        <a:pt x="129" y="158"/>
                      </a:lnTo>
                      <a:lnTo>
                        <a:pt x="129" y="168"/>
                      </a:lnTo>
                      <a:lnTo>
                        <a:pt x="128" y="181"/>
                      </a:lnTo>
                      <a:lnTo>
                        <a:pt x="125" y="197"/>
                      </a:lnTo>
                      <a:lnTo>
                        <a:pt x="122" y="213"/>
                      </a:lnTo>
                      <a:lnTo>
                        <a:pt x="115" y="230"/>
                      </a:lnTo>
                      <a:lnTo>
                        <a:pt x="106" y="246"/>
                      </a:lnTo>
                      <a:lnTo>
                        <a:pt x="92" y="257"/>
                      </a:lnTo>
                      <a:lnTo>
                        <a:pt x="74"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55" name="Freeform 320">
                  <a:extLst>
                    <a:ext uri="{FF2B5EF4-FFF2-40B4-BE49-F238E27FC236}">
                      <a16:creationId xmlns:a16="http://schemas.microsoft.com/office/drawing/2014/main" id="{2936AEFA-DCDD-45CD-ADAD-EABF798623CF}"/>
                    </a:ext>
                  </a:extLst>
                </p:cNvPr>
                <p:cNvSpPr>
                  <a:spLocks/>
                </p:cNvSpPr>
                <p:nvPr/>
              </p:nvSpPr>
              <p:spPr bwMode="auto">
                <a:xfrm>
                  <a:off x="7" y="284"/>
                  <a:ext cx="320" cy="224"/>
                </a:xfrm>
                <a:custGeom>
                  <a:avLst/>
                  <a:gdLst>
                    <a:gd name="T0" fmla="*/ 148 w 640"/>
                    <a:gd name="T1" fmla="*/ 191 h 450"/>
                    <a:gd name="T2" fmla="*/ 131 w 640"/>
                    <a:gd name="T3" fmla="*/ 221 h 450"/>
                    <a:gd name="T4" fmla="*/ 116 w 640"/>
                    <a:gd name="T5" fmla="*/ 195 h 450"/>
                    <a:gd name="T6" fmla="*/ 97 w 640"/>
                    <a:gd name="T7" fmla="*/ 176 h 450"/>
                    <a:gd name="T8" fmla="*/ 91 w 640"/>
                    <a:gd name="T9" fmla="*/ 128 h 450"/>
                    <a:gd name="T10" fmla="*/ 104 w 640"/>
                    <a:gd name="T11" fmla="*/ 106 h 450"/>
                    <a:gd name="T12" fmla="*/ 115 w 640"/>
                    <a:gd name="T13" fmla="*/ 83 h 450"/>
                    <a:gd name="T14" fmla="*/ 108 w 640"/>
                    <a:gd name="T15" fmla="*/ 87 h 450"/>
                    <a:gd name="T16" fmla="*/ 99 w 640"/>
                    <a:gd name="T17" fmla="*/ 108 h 450"/>
                    <a:gd name="T18" fmla="*/ 66 w 640"/>
                    <a:gd name="T19" fmla="*/ 134 h 450"/>
                    <a:gd name="T20" fmla="*/ 40 w 640"/>
                    <a:gd name="T21" fmla="*/ 137 h 450"/>
                    <a:gd name="T22" fmla="*/ 24 w 640"/>
                    <a:gd name="T23" fmla="*/ 130 h 450"/>
                    <a:gd name="T24" fmla="*/ 0 w 640"/>
                    <a:gd name="T25" fmla="*/ 119 h 450"/>
                    <a:gd name="T26" fmla="*/ 20 w 640"/>
                    <a:gd name="T27" fmla="*/ 112 h 450"/>
                    <a:gd name="T28" fmla="*/ 38 w 640"/>
                    <a:gd name="T29" fmla="*/ 91 h 450"/>
                    <a:gd name="T30" fmla="*/ 72 w 640"/>
                    <a:gd name="T31" fmla="*/ 68 h 450"/>
                    <a:gd name="T32" fmla="*/ 94 w 640"/>
                    <a:gd name="T33" fmla="*/ 70 h 450"/>
                    <a:gd name="T34" fmla="*/ 98 w 640"/>
                    <a:gd name="T35" fmla="*/ 71 h 450"/>
                    <a:gd name="T36" fmla="*/ 93 w 640"/>
                    <a:gd name="T37" fmla="*/ 83 h 450"/>
                    <a:gd name="T38" fmla="*/ 96 w 640"/>
                    <a:gd name="T39" fmla="*/ 86 h 450"/>
                    <a:gd name="T40" fmla="*/ 107 w 640"/>
                    <a:gd name="T41" fmla="*/ 83 h 450"/>
                    <a:gd name="T42" fmla="*/ 106 w 640"/>
                    <a:gd name="T43" fmla="*/ 69 h 450"/>
                    <a:gd name="T44" fmla="*/ 110 w 640"/>
                    <a:gd name="T45" fmla="*/ 68 h 450"/>
                    <a:gd name="T46" fmla="*/ 116 w 640"/>
                    <a:gd name="T47" fmla="*/ 77 h 450"/>
                    <a:gd name="T48" fmla="*/ 131 w 640"/>
                    <a:gd name="T49" fmla="*/ 79 h 450"/>
                    <a:gd name="T50" fmla="*/ 142 w 640"/>
                    <a:gd name="T51" fmla="*/ 70 h 450"/>
                    <a:gd name="T52" fmla="*/ 154 w 640"/>
                    <a:gd name="T53" fmla="*/ 66 h 450"/>
                    <a:gd name="T54" fmla="*/ 172 w 640"/>
                    <a:gd name="T55" fmla="*/ 47 h 450"/>
                    <a:gd name="T56" fmla="*/ 210 w 640"/>
                    <a:gd name="T57" fmla="*/ 3 h 450"/>
                    <a:gd name="T58" fmla="*/ 240 w 640"/>
                    <a:gd name="T59" fmla="*/ 0 h 450"/>
                    <a:gd name="T60" fmla="*/ 264 w 640"/>
                    <a:gd name="T61" fmla="*/ 4 h 450"/>
                    <a:gd name="T62" fmla="*/ 290 w 640"/>
                    <a:gd name="T63" fmla="*/ 14 h 450"/>
                    <a:gd name="T64" fmla="*/ 315 w 640"/>
                    <a:gd name="T65" fmla="*/ 15 h 450"/>
                    <a:gd name="T66" fmla="*/ 311 w 640"/>
                    <a:gd name="T67" fmla="*/ 28 h 450"/>
                    <a:gd name="T68" fmla="*/ 277 w 640"/>
                    <a:gd name="T69" fmla="*/ 70 h 450"/>
                    <a:gd name="T70" fmla="*/ 245 w 640"/>
                    <a:gd name="T71" fmla="*/ 84 h 450"/>
                    <a:gd name="T72" fmla="*/ 213 w 640"/>
                    <a:gd name="T73" fmla="*/ 92 h 450"/>
                    <a:gd name="T74" fmla="*/ 182 w 640"/>
                    <a:gd name="T75" fmla="*/ 84 h 450"/>
                    <a:gd name="T76" fmla="*/ 166 w 640"/>
                    <a:gd name="T77" fmla="*/ 75 h 450"/>
                    <a:gd name="T78" fmla="*/ 154 w 640"/>
                    <a:gd name="T79" fmla="*/ 72 h 450"/>
                    <a:gd name="T80" fmla="*/ 142 w 640"/>
                    <a:gd name="T81" fmla="*/ 75 h 450"/>
                    <a:gd name="T82" fmla="*/ 143 w 640"/>
                    <a:gd name="T83" fmla="*/ 82 h 450"/>
                    <a:gd name="T84" fmla="*/ 157 w 640"/>
                    <a:gd name="T85" fmla="*/ 81 h 450"/>
                    <a:gd name="T86" fmla="*/ 173 w 640"/>
                    <a:gd name="T87" fmla="*/ 79 h 450"/>
                    <a:gd name="T88" fmla="*/ 205 w 640"/>
                    <a:gd name="T89" fmla="*/ 91 h 450"/>
                    <a:gd name="T90" fmla="*/ 232 w 640"/>
                    <a:gd name="T91" fmla="*/ 123 h 450"/>
                    <a:gd name="T92" fmla="*/ 241 w 640"/>
                    <a:gd name="T93" fmla="*/ 163 h 450"/>
                    <a:gd name="T94" fmla="*/ 224 w 640"/>
                    <a:gd name="T95" fmla="*/ 163 h 450"/>
                    <a:gd name="T96" fmla="*/ 186 w 640"/>
                    <a:gd name="T97" fmla="*/ 152 h 450"/>
                    <a:gd name="T98" fmla="*/ 163 w 640"/>
                    <a:gd name="T99" fmla="*/ 145 h 450"/>
                    <a:gd name="T100" fmla="*/ 145 w 640"/>
                    <a:gd name="T101" fmla="*/ 116 h 450"/>
                    <a:gd name="T102" fmla="*/ 139 w 640"/>
                    <a:gd name="T103" fmla="*/ 90 h 450"/>
                    <a:gd name="T104" fmla="*/ 126 w 640"/>
                    <a:gd name="T105" fmla="*/ 81 h 450"/>
                    <a:gd name="T106" fmla="*/ 118 w 640"/>
                    <a:gd name="T107" fmla="*/ 83 h 450"/>
                    <a:gd name="T108" fmla="*/ 126 w 640"/>
                    <a:gd name="T109" fmla="*/ 96 h 450"/>
                    <a:gd name="T110" fmla="*/ 149 w 640"/>
                    <a:gd name="T111" fmla="*/ 123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5"/>
                      </a:moveTo>
                      <a:lnTo>
                        <a:pt x="311" y="298"/>
                      </a:lnTo>
                      <a:lnTo>
                        <a:pt x="311" y="330"/>
                      </a:lnTo>
                      <a:lnTo>
                        <a:pt x="306" y="361"/>
                      </a:lnTo>
                      <a:lnTo>
                        <a:pt x="296" y="384"/>
                      </a:lnTo>
                      <a:lnTo>
                        <a:pt x="284" y="401"/>
                      </a:lnTo>
                      <a:lnTo>
                        <a:pt x="275" y="416"/>
                      </a:lnTo>
                      <a:lnTo>
                        <a:pt x="268" y="433"/>
                      </a:lnTo>
                      <a:lnTo>
                        <a:pt x="262" y="450"/>
                      </a:lnTo>
                      <a:lnTo>
                        <a:pt x="261" y="444"/>
                      </a:lnTo>
                      <a:lnTo>
                        <a:pt x="258" y="435"/>
                      </a:lnTo>
                      <a:lnTo>
                        <a:pt x="253" y="425"/>
                      </a:lnTo>
                      <a:lnTo>
                        <a:pt x="246" y="414"/>
                      </a:lnTo>
                      <a:lnTo>
                        <a:pt x="239" y="403"/>
                      </a:lnTo>
                      <a:lnTo>
                        <a:pt x="231" y="392"/>
                      </a:lnTo>
                      <a:lnTo>
                        <a:pt x="223" y="382"/>
                      </a:lnTo>
                      <a:lnTo>
                        <a:pt x="215" y="375"/>
                      </a:lnTo>
                      <a:lnTo>
                        <a:pt x="207" y="368"/>
                      </a:lnTo>
                      <a:lnTo>
                        <a:pt x="200" y="360"/>
                      </a:lnTo>
                      <a:lnTo>
                        <a:pt x="194" y="353"/>
                      </a:lnTo>
                      <a:lnTo>
                        <a:pt x="190" y="345"/>
                      </a:lnTo>
                      <a:lnTo>
                        <a:pt x="181" y="320"/>
                      </a:lnTo>
                      <a:lnTo>
                        <a:pt x="178" y="295"/>
                      </a:lnTo>
                      <a:lnTo>
                        <a:pt x="179" y="273"/>
                      </a:lnTo>
                      <a:lnTo>
                        <a:pt x="182" y="257"/>
                      </a:lnTo>
                      <a:lnTo>
                        <a:pt x="184" y="248"/>
                      </a:lnTo>
                      <a:lnTo>
                        <a:pt x="189" y="239"/>
                      </a:lnTo>
                      <a:lnTo>
                        <a:pt x="194" y="231"/>
                      </a:lnTo>
                      <a:lnTo>
                        <a:pt x="201" y="222"/>
                      </a:lnTo>
                      <a:lnTo>
                        <a:pt x="207" y="212"/>
                      </a:lnTo>
                      <a:lnTo>
                        <a:pt x="214" y="202"/>
                      </a:lnTo>
                      <a:lnTo>
                        <a:pt x="221" y="192"/>
                      </a:lnTo>
                      <a:lnTo>
                        <a:pt x="227" y="181"/>
                      </a:lnTo>
                      <a:lnTo>
                        <a:pt x="229" y="174"/>
                      </a:lnTo>
                      <a:lnTo>
                        <a:pt x="229" y="167"/>
                      </a:lnTo>
                      <a:lnTo>
                        <a:pt x="228" y="162"/>
                      </a:lnTo>
                      <a:lnTo>
                        <a:pt x="226" y="160"/>
                      </a:lnTo>
                      <a:lnTo>
                        <a:pt x="221" y="164"/>
                      </a:lnTo>
                      <a:lnTo>
                        <a:pt x="217" y="169"/>
                      </a:lnTo>
                      <a:lnTo>
                        <a:pt x="215" y="175"/>
                      </a:lnTo>
                      <a:lnTo>
                        <a:pt x="213" y="181"/>
                      </a:lnTo>
                      <a:lnTo>
                        <a:pt x="211" y="192"/>
                      </a:lnTo>
                      <a:lnTo>
                        <a:pt x="207" y="201"/>
                      </a:lnTo>
                      <a:lnTo>
                        <a:pt x="203" y="209"/>
                      </a:lnTo>
                      <a:lnTo>
                        <a:pt x="198" y="217"/>
                      </a:lnTo>
                      <a:lnTo>
                        <a:pt x="188" y="232"/>
                      </a:lnTo>
                      <a:lnTo>
                        <a:pt x="175" y="245"/>
                      </a:lnTo>
                      <a:lnTo>
                        <a:pt x="161" y="256"/>
                      </a:lnTo>
                      <a:lnTo>
                        <a:pt x="146" y="264"/>
                      </a:lnTo>
                      <a:lnTo>
                        <a:pt x="131" y="270"/>
                      </a:lnTo>
                      <a:lnTo>
                        <a:pt x="116" y="275"/>
                      </a:lnTo>
                      <a:lnTo>
                        <a:pt x="102" y="276"/>
                      </a:lnTo>
                      <a:lnTo>
                        <a:pt x="88" y="276"/>
                      </a:lnTo>
                      <a:lnTo>
                        <a:pt x="84" y="276"/>
                      </a:lnTo>
                      <a:lnTo>
                        <a:pt x="80" y="275"/>
                      </a:lnTo>
                      <a:lnTo>
                        <a:pt x="76" y="273"/>
                      </a:lnTo>
                      <a:lnTo>
                        <a:pt x="72" y="272"/>
                      </a:lnTo>
                      <a:lnTo>
                        <a:pt x="64" y="270"/>
                      </a:lnTo>
                      <a:lnTo>
                        <a:pt x="56" y="267"/>
                      </a:lnTo>
                      <a:lnTo>
                        <a:pt x="48" y="262"/>
                      </a:lnTo>
                      <a:lnTo>
                        <a:pt x="40" y="258"/>
                      </a:lnTo>
                      <a:lnTo>
                        <a:pt x="31" y="254"/>
                      </a:lnTo>
                      <a:lnTo>
                        <a:pt x="22" y="249"/>
                      </a:lnTo>
                      <a:lnTo>
                        <a:pt x="11" y="245"/>
                      </a:lnTo>
                      <a:lnTo>
                        <a:pt x="0" y="240"/>
                      </a:lnTo>
                      <a:lnTo>
                        <a:pt x="7" y="238"/>
                      </a:lnTo>
                      <a:lnTo>
                        <a:pt x="14" y="235"/>
                      </a:lnTo>
                      <a:lnTo>
                        <a:pt x="23" y="233"/>
                      </a:lnTo>
                      <a:lnTo>
                        <a:pt x="32" y="230"/>
                      </a:lnTo>
                      <a:lnTo>
                        <a:pt x="40" y="226"/>
                      </a:lnTo>
                      <a:lnTo>
                        <a:pt x="48" y="220"/>
                      </a:lnTo>
                      <a:lnTo>
                        <a:pt x="55" y="215"/>
                      </a:lnTo>
                      <a:lnTo>
                        <a:pt x="60" y="207"/>
                      </a:lnTo>
                      <a:lnTo>
                        <a:pt x="65" y="195"/>
                      </a:lnTo>
                      <a:lnTo>
                        <a:pt x="75" y="182"/>
                      </a:lnTo>
                      <a:lnTo>
                        <a:pt x="85" y="170"/>
                      </a:lnTo>
                      <a:lnTo>
                        <a:pt x="99" y="157"/>
                      </a:lnTo>
                      <a:lnTo>
                        <a:pt x="113" y="148"/>
                      </a:lnTo>
                      <a:lnTo>
                        <a:pt x="128" y="141"/>
                      </a:lnTo>
                      <a:lnTo>
                        <a:pt x="144" y="137"/>
                      </a:lnTo>
                      <a:lnTo>
                        <a:pt x="161" y="140"/>
                      </a:lnTo>
                      <a:lnTo>
                        <a:pt x="168" y="143"/>
                      </a:lnTo>
                      <a:lnTo>
                        <a:pt x="176" y="144"/>
                      </a:lnTo>
                      <a:lnTo>
                        <a:pt x="183" y="143"/>
                      </a:lnTo>
                      <a:lnTo>
                        <a:pt x="188" y="140"/>
                      </a:lnTo>
                      <a:lnTo>
                        <a:pt x="191" y="136"/>
                      </a:lnTo>
                      <a:lnTo>
                        <a:pt x="194" y="136"/>
                      </a:lnTo>
                      <a:lnTo>
                        <a:pt x="198" y="137"/>
                      </a:lnTo>
                      <a:lnTo>
                        <a:pt x="201" y="139"/>
                      </a:lnTo>
                      <a:lnTo>
                        <a:pt x="196" y="143"/>
                      </a:lnTo>
                      <a:lnTo>
                        <a:pt x="190" y="150"/>
                      </a:lnTo>
                      <a:lnTo>
                        <a:pt x="186" y="157"/>
                      </a:lnTo>
                      <a:lnTo>
                        <a:pt x="185" y="164"/>
                      </a:lnTo>
                      <a:lnTo>
                        <a:pt x="185" y="165"/>
                      </a:lnTo>
                      <a:lnTo>
                        <a:pt x="186" y="166"/>
                      </a:lnTo>
                      <a:lnTo>
                        <a:pt x="186" y="169"/>
                      </a:lnTo>
                      <a:lnTo>
                        <a:pt x="188" y="170"/>
                      </a:lnTo>
                      <a:lnTo>
                        <a:pt x="189" y="171"/>
                      </a:lnTo>
                      <a:lnTo>
                        <a:pt x="190" y="171"/>
                      </a:lnTo>
                      <a:lnTo>
                        <a:pt x="192" y="172"/>
                      </a:lnTo>
                      <a:lnTo>
                        <a:pt x="193" y="173"/>
                      </a:lnTo>
                      <a:lnTo>
                        <a:pt x="199" y="174"/>
                      </a:lnTo>
                      <a:lnTo>
                        <a:pt x="205" y="173"/>
                      </a:lnTo>
                      <a:lnTo>
                        <a:pt x="211" y="170"/>
                      </a:lnTo>
                      <a:lnTo>
                        <a:pt x="214" y="166"/>
                      </a:lnTo>
                      <a:lnTo>
                        <a:pt x="217" y="160"/>
                      </a:lnTo>
                      <a:lnTo>
                        <a:pt x="217" y="154"/>
                      </a:lnTo>
                      <a:lnTo>
                        <a:pt x="216" y="147"/>
                      </a:lnTo>
                      <a:lnTo>
                        <a:pt x="214" y="142"/>
                      </a:lnTo>
                      <a:lnTo>
                        <a:pt x="212" y="139"/>
                      </a:lnTo>
                      <a:lnTo>
                        <a:pt x="212" y="136"/>
                      </a:lnTo>
                      <a:lnTo>
                        <a:pt x="213" y="135"/>
                      </a:lnTo>
                      <a:lnTo>
                        <a:pt x="215" y="134"/>
                      </a:lnTo>
                      <a:lnTo>
                        <a:pt x="217" y="134"/>
                      </a:lnTo>
                      <a:lnTo>
                        <a:pt x="219" y="137"/>
                      </a:lnTo>
                      <a:lnTo>
                        <a:pt x="220" y="141"/>
                      </a:lnTo>
                      <a:lnTo>
                        <a:pt x="221" y="144"/>
                      </a:lnTo>
                      <a:lnTo>
                        <a:pt x="222" y="149"/>
                      </a:lnTo>
                      <a:lnTo>
                        <a:pt x="227" y="154"/>
                      </a:lnTo>
                      <a:lnTo>
                        <a:pt x="232" y="155"/>
                      </a:lnTo>
                      <a:lnTo>
                        <a:pt x="242" y="150"/>
                      </a:lnTo>
                      <a:lnTo>
                        <a:pt x="245" y="154"/>
                      </a:lnTo>
                      <a:lnTo>
                        <a:pt x="250" y="156"/>
                      </a:lnTo>
                      <a:lnTo>
                        <a:pt x="255" y="158"/>
                      </a:lnTo>
                      <a:lnTo>
                        <a:pt x="261" y="158"/>
                      </a:lnTo>
                      <a:lnTo>
                        <a:pt x="266" y="157"/>
                      </a:lnTo>
                      <a:lnTo>
                        <a:pt x="272" y="154"/>
                      </a:lnTo>
                      <a:lnTo>
                        <a:pt x="276" y="149"/>
                      </a:lnTo>
                      <a:lnTo>
                        <a:pt x="280" y="141"/>
                      </a:lnTo>
                      <a:lnTo>
                        <a:pt x="283" y="140"/>
                      </a:lnTo>
                      <a:lnTo>
                        <a:pt x="287" y="139"/>
                      </a:lnTo>
                      <a:lnTo>
                        <a:pt x="291" y="136"/>
                      </a:lnTo>
                      <a:lnTo>
                        <a:pt x="297" y="135"/>
                      </a:lnTo>
                      <a:lnTo>
                        <a:pt x="302" y="134"/>
                      </a:lnTo>
                      <a:lnTo>
                        <a:pt x="307" y="133"/>
                      </a:lnTo>
                      <a:lnTo>
                        <a:pt x="313" y="132"/>
                      </a:lnTo>
                      <a:lnTo>
                        <a:pt x="319" y="131"/>
                      </a:lnTo>
                      <a:lnTo>
                        <a:pt x="328" y="125"/>
                      </a:lnTo>
                      <a:lnTo>
                        <a:pt x="336" y="113"/>
                      </a:lnTo>
                      <a:lnTo>
                        <a:pt x="343" y="95"/>
                      </a:lnTo>
                      <a:lnTo>
                        <a:pt x="351" y="72"/>
                      </a:lnTo>
                      <a:lnTo>
                        <a:pt x="364" y="46"/>
                      </a:lnTo>
                      <a:lnTo>
                        <a:pt x="381" y="27"/>
                      </a:lnTo>
                      <a:lnTo>
                        <a:pt x="399" y="14"/>
                      </a:lnTo>
                      <a:lnTo>
                        <a:pt x="419" y="6"/>
                      </a:lnTo>
                      <a:lnTo>
                        <a:pt x="437" y="1"/>
                      </a:lnTo>
                      <a:lnTo>
                        <a:pt x="454" y="0"/>
                      </a:lnTo>
                      <a:lnTo>
                        <a:pt x="466" y="0"/>
                      </a:lnTo>
                      <a:lnTo>
                        <a:pt x="473" y="0"/>
                      </a:lnTo>
                      <a:lnTo>
                        <a:pt x="479" y="0"/>
                      </a:lnTo>
                      <a:lnTo>
                        <a:pt x="486" y="1"/>
                      </a:lnTo>
                      <a:lnTo>
                        <a:pt x="495" y="3"/>
                      </a:lnTo>
                      <a:lnTo>
                        <a:pt x="505" y="4"/>
                      </a:lnTo>
                      <a:lnTo>
                        <a:pt x="517" y="6"/>
                      </a:lnTo>
                      <a:lnTo>
                        <a:pt x="527" y="9"/>
                      </a:lnTo>
                      <a:lnTo>
                        <a:pt x="539" y="13"/>
                      </a:lnTo>
                      <a:lnTo>
                        <a:pt x="548" y="18"/>
                      </a:lnTo>
                      <a:lnTo>
                        <a:pt x="557" y="22"/>
                      </a:lnTo>
                      <a:lnTo>
                        <a:pt x="568" y="26"/>
                      </a:lnTo>
                      <a:lnTo>
                        <a:pt x="579" y="28"/>
                      </a:lnTo>
                      <a:lnTo>
                        <a:pt x="589" y="30"/>
                      </a:lnTo>
                      <a:lnTo>
                        <a:pt x="601" y="31"/>
                      </a:lnTo>
                      <a:lnTo>
                        <a:pt x="611" y="31"/>
                      </a:lnTo>
                      <a:lnTo>
                        <a:pt x="621" y="31"/>
                      </a:lnTo>
                      <a:lnTo>
                        <a:pt x="630" y="30"/>
                      </a:lnTo>
                      <a:lnTo>
                        <a:pt x="640" y="30"/>
                      </a:lnTo>
                      <a:lnTo>
                        <a:pt x="640" y="35"/>
                      </a:lnTo>
                      <a:lnTo>
                        <a:pt x="636" y="39"/>
                      </a:lnTo>
                      <a:lnTo>
                        <a:pt x="631" y="44"/>
                      </a:lnTo>
                      <a:lnTo>
                        <a:pt x="622" y="57"/>
                      </a:lnTo>
                      <a:lnTo>
                        <a:pt x="610" y="73"/>
                      </a:lnTo>
                      <a:lnTo>
                        <a:pt x="596" y="90"/>
                      </a:lnTo>
                      <a:lnTo>
                        <a:pt x="583" y="107"/>
                      </a:lnTo>
                      <a:lnTo>
                        <a:pt x="568" y="125"/>
                      </a:lnTo>
                      <a:lnTo>
                        <a:pt x="553" y="140"/>
                      </a:lnTo>
                      <a:lnTo>
                        <a:pt x="538" y="151"/>
                      </a:lnTo>
                      <a:lnTo>
                        <a:pt x="524" y="158"/>
                      </a:lnTo>
                      <a:lnTo>
                        <a:pt x="515" y="160"/>
                      </a:lnTo>
                      <a:lnTo>
                        <a:pt x="504" y="164"/>
                      </a:lnTo>
                      <a:lnTo>
                        <a:pt x="490" y="169"/>
                      </a:lnTo>
                      <a:lnTo>
                        <a:pt x="477" y="172"/>
                      </a:lnTo>
                      <a:lnTo>
                        <a:pt x="463" y="177"/>
                      </a:lnTo>
                      <a:lnTo>
                        <a:pt x="449" y="180"/>
                      </a:lnTo>
                      <a:lnTo>
                        <a:pt x="436" y="182"/>
                      </a:lnTo>
                      <a:lnTo>
                        <a:pt x="425" y="184"/>
                      </a:lnTo>
                      <a:lnTo>
                        <a:pt x="414" y="182"/>
                      </a:lnTo>
                      <a:lnTo>
                        <a:pt x="402" y="180"/>
                      </a:lnTo>
                      <a:lnTo>
                        <a:pt x="388" y="177"/>
                      </a:lnTo>
                      <a:lnTo>
                        <a:pt x="375" y="172"/>
                      </a:lnTo>
                      <a:lnTo>
                        <a:pt x="364" y="169"/>
                      </a:lnTo>
                      <a:lnTo>
                        <a:pt x="353" y="164"/>
                      </a:lnTo>
                      <a:lnTo>
                        <a:pt x="345" y="160"/>
                      </a:lnTo>
                      <a:lnTo>
                        <a:pt x="341" y="158"/>
                      </a:lnTo>
                      <a:lnTo>
                        <a:pt x="336" y="155"/>
                      </a:lnTo>
                      <a:lnTo>
                        <a:pt x="331" y="151"/>
                      </a:lnTo>
                      <a:lnTo>
                        <a:pt x="326" y="148"/>
                      </a:lnTo>
                      <a:lnTo>
                        <a:pt x="321" y="145"/>
                      </a:lnTo>
                      <a:lnTo>
                        <a:pt x="318" y="144"/>
                      </a:lnTo>
                      <a:lnTo>
                        <a:pt x="313" y="144"/>
                      </a:lnTo>
                      <a:lnTo>
                        <a:pt x="307" y="144"/>
                      </a:lnTo>
                      <a:lnTo>
                        <a:pt x="302" y="145"/>
                      </a:lnTo>
                      <a:lnTo>
                        <a:pt x="296" y="147"/>
                      </a:lnTo>
                      <a:lnTo>
                        <a:pt x="291" y="148"/>
                      </a:lnTo>
                      <a:lnTo>
                        <a:pt x="287" y="150"/>
                      </a:lnTo>
                      <a:lnTo>
                        <a:pt x="283" y="151"/>
                      </a:lnTo>
                      <a:lnTo>
                        <a:pt x="279" y="155"/>
                      </a:lnTo>
                      <a:lnTo>
                        <a:pt x="277" y="158"/>
                      </a:lnTo>
                      <a:lnTo>
                        <a:pt x="279" y="160"/>
                      </a:lnTo>
                      <a:lnTo>
                        <a:pt x="282" y="163"/>
                      </a:lnTo>
                      <a:lnTo>
                        <a:pt x="285" y="164"/>
                      </a:lnTo>
                      <a:lnTo>
                        <a:pt x="290" y="164"/>
                      </a:lnTo>
                      <a:lnTo>
                        <a:pt x="295" y="163"/>
                      </a:lnTo>
                      <a:lnTo>
                        <a:pt x="300" y="163"/>
                      </a:lnTo>
                      <a:lnTo>
                        <a:pt x="306" y="162"/>
                      </a:lnTo>
                      <a:lnTo>
                        <a:pt x="313" y="162"/>
                      </a:lnTo>
                      <a:lnTo>
                        <a:pt x="320" y="160"/>
                      </a:lnTo>
                      <a:lnTo>
                        <a:pt x="326" y="159"/>
                      </a:lnTo>
                      <a:lnTo>
                        <a:pt x="333" y="158"/>
                      </a:lnTo>
                      <a:lnTo>
                        <a:pt x="338" y="158"/>
                      </a:lnTo>
                      <a:lnTo>
                        <a:pt x="346" y="159"/>
                      </a:lnTo>
                      <a:lnTo>
                        <a:pt x="355" y="160"/>
                      </a:lnTo>
                      <a:lnTo>
                        <a:pt x="365" y="164"/>
                      </a:lnTo>
                      <a:lnTo>
                        <a:pt x="376" y="169"/>
                      </a:lnTo>
                      <a:lnTo>
                        <a:pt x="391" y="174"/>
                      </a:lnTo>
                      <a:lnTo>
                        <a:pt x="409" y="182"/>
                      </a:lnTo>
                      <a:lnTo>
                        <a:pt x="422" y="190"/>
                      </a:lnTo>
                      <a:lnTo>
                        <a:pt x="434" y="202"/>
                      </a:lnTo>
                      <a:lnTo>
                        <a:pt x="446" y="216"/>
                      </a:lnTo>
                      <a:lnTo>
                        <a:pt x="455" y="231"/>
                      </a:lnTo>
                      <a:lnTo>
                        <a:pt x="464" y="248"/>
                      </a:lnTo>
                      <a:lnTo>
                        <a:pt x="470" y="265"/>
                      </a:lnTo>
                      <a:lnTo>
                        <a:pt x="475" y="285"/>
                      </a:lnTo>
                      <a:lnTo>
                        <a:pt x="479" y="303"/>
                      </a:lnTo>
                      <a:lnTo>
                        <a:pt x="480" y="316"/>
                      </a:lnTo>
                      <a:lnTo>
                        <a:pt x="481" y="328"/>
                      </a:lnTo>
                      <a:lnTo>
                        <a:pt x="480" y="339"/>
                      </a:lnTo>
                      <a:lnTo>
                        <a:pt x="479" y="351"/>
                      </a:lnTo>
                      <a:lnTo>
                        <a:pt x="472" y="343"/>
                      </a:lnTo>
                      <a:lnTo>
                        <a:pt x="460" y="335"/>
                      </a:lnTo>
                      <a:lnTo>
                        <a:pt x="448" y="328"/>
                      </a:lnTo>
                      <a:lnTo>
                        <a:pt x="433" y="321"/>
                      </a:lnTo>
                      <a:lnTo>
                        <a:pt x="417" y="316"/>
                      </a:lnTo>
                      <a:lnTo>
                        <a:pt x="401" y="312"/>
                      </a:lnTo>
                      <a:lnTo>
                        <a:pt x="386" y="308"/>
                      </a:lnTo>
                      <a:lnTo>
                        <a:pt x="372" y="306"/>
                      </a:lnTo>
                      <a:lnTo>
                        <a:pt x="364" y="305"/>
                      </a:lnTo>
                      <a:lnTo>
                        <a:pt x="355" y="302"/>
                      </a:lnTo>
                      <a:lnTo>
                        <a:pt x="344" y="300"/>
                      </a:lnTo>
                      <a:lnTo>
                        <a:pt x="335" y="297"/>
                      </a:lnTo>
                      <a:lnTo>
                        <a:pt x="326" y="292"/>
                      </a:lnTo>
                      <a:lnTo>
                        <a:pt x="317" y="284"/>
                      </a:lnTo>
                      <a:lnTo>
                        <a:pt x="310" y="275"/>
                      </a:lnTo>
                      <a:lnTo>
                        <a:pt x="304" y="263"/>
                      </a:lnTo>
                      <a:lnTo>
                        <a:pt x="296" y="247"/>
                      </a:lnTo>
                      <a:lnTo>
                        <a:pt x="289" y="234"/>
                      </a:lnTo>
                      <a:lnTo>
                        <a:pt x="284" y="219"/>
                      </a:lnTo>
                      <a:lnTo>
                        <a:pt x="284" y="199"/>
                      </a:lnTo>
                      <a:lnTo>
                        <a:pt x="284" y="193"/>
                      </a:lnTo>
                      <a:lnTo>
                        <a:pt x="281" y="186"/>
                      </a:lnTo>
                      <a:lnTo>
                        <a:pt x="277" y="181"/>
                      </a:lnTo>
                      <a:lnTo>
                        <a:pt x="272" y="175"/>
                      </a:lnTo>
                      <a:lnTo>
                        <a:pt x="266" y="172"/>
                      </a:lnTo>
                      <a:lnTo>
                        <a:pt x="260" y="167"/>
                      </a:lnTo>
                      <a:lnTo>
                        <a:pt x="255" y="165"/>
                      </a:lnTo>
                      <a:lnTo>
                        <a:pt x="251" y="163"/>
                      </a:lnTo>
                      <a:lnTo>
                        <a:pt x="245" y="160"/>
                      </a:lnTo>
                      <a:lnTo>
                        <a:pt x="239" y="158"/>
                      </a:lnTo>
                      <a:lnTo>
                        <a:pt x="236" y="159"/>
                      </a:lnTo>
                      <a:lnTo>
                        <a:pt x="235" y="162"/>
                      </a:lnTo>
                      <a:lnTo>
                        <a:pt x="236" y="166"/>
                      </a:lnTo>
                      <a:lnTo>
                        <a:pt x="236" y="172"/>
                      </a:lnTo>
                      <a:lnTo>
                        <a:pt x="238" y="177"/>
                      </a:lnTo>
                      <a:lnTo>
                        <a:pt x="241" y="182"/>
                      </a:lnTo>
                      <a:lnTo>
                        <a:pt x="244" y="186"/>
                      </a:lnTo>
                      <a:lnTo>
                        <a:pt x="251" y="192"/>
                      </a:lnTo>
                      <a:lnTo>
                        <a:pt x="259" y="200"/>
                      </a:lnTo>
                      <a:lnTo>
                        <a:pt x="269" y="209"/>
                      </a:lnTo>
                      <a:lnTo>
                        <a:pt x="280" y="220"/>
                      </a:lnTo>
                      <a:lnTo>
                        <a:pt x="290" y="233"/>
                      </a:lnTo>
                      <a:lnTo>
                        <a:pt x="298" y="248"/>
                      </a:lnTo>
                      <a:lnTo>
                        <a:pt x="305"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56" name="Freeform 321">
                  <a:extLst>
                    <a:ext uri="{FF2B5EF4-FFF2-40B4-BE49-F238E27FC236}">
                      <a16:creationId xmlns:a16="http://schemas.microsoft.com/office/drawing/2014/main" id="{7DC3BF24-60CB-4D24-9E4C-13E98D0383A6}"/>
                    </a:ext>
                  </a:extLst>
                </p:cNvPr>
                <p:cNvSpPr>
                  <a:spLocks/>
                </p:cNvSpPr>
                <p:nvPr/>
              </p:nvSpPr>
              <p:spPr bwMode="auto">
                <a:xfrm>
                  <a:off x="12" y="250"/>
                  <a:ext cx="96" cy="98"/>
                </a:xfrm>
                <a:custGeom>
                  <a:avLst/>
                  <a:gdLst>
                    <a:gd name="T0" fmla="*/ 73 w 193"/>
                    <a:gd name="T1" fmla="*/ 95 h 196"/>
                    <a:gd name="T2" fmla="*/ 76 w 193"/>
                    <a:gd name="T3" fmla="*/ 90 h 196"/>
                    <a:gd name="T4" fmla="*/ 82 w 193"/>
                    <a:gd name="T5" fmla="*/ 88 h 196"/>
                    <a:gd name="T6" fmla="*/ 86 w 193"/>
                    <a:gd name="T7" fmla="*/ 90 h 196"/>
                    <a:gd name="T8" fmla="*/ 87 w 193"/>
                    <a:gd name="T9" fmla="*/ 92 h 196"/>
                    <a:gd name="T10" fmla="*/ 90 w 193"/>
                    <a:gd name="T11" fmla="*/ 93 h 196"/>
                    <a:gd name="T12" fmla="*/ 95 w 193"/>
                    <a:gd name="T13" fmla="*/ 94 h 196"/>
                    <a:gd name="T14" fmla="*/ 96 w 193"/>
                    <a:gd name="T15" fmla="*/ 93 h 196"/>
                    <a:gd name="T16" fmla="*/ 94 w 193"/>
                    <a:gd name="T17" fmla="*/ 90 h 196"/>
                    <a:gd name="T18" fmla="*/ 91 w 193"/>
                    <a:gd name="T19" fmla="*/ 87 h 196"/>
                    <a:gd name="T20" fmla="*/ 87 w 193"/>
                    <a:gd name="T21" fmla="*/ 86 h 196"/>
                    <a:gd name="T22" fmla="*/ 83 w 193"/>
                    <a:gd name="T23" fmla="*/ 87 h 196"/>
                    <a:gd name="T24" fmla="*/ 79 w 193"/>
                    <a:gd name="T25" fmla="*/ 83 h 196"/>
                    <a:gd name="T26" fmla="*/ 78 w 193"/>
                    <a:gd name="T27" fmla="*/ 78 h 196"/>
                    <a:gd name="T28" fmla="*/ 79 w 193"/>
                    <a:gd name="T29" fmla="*/ 75 h 196"/>
                    <a:gd name="T30" fmla="*/ 80 w 193"/>
                    <a:gd name="T31" fmla="*/ 74 h 196"/>
                    <a:gd name="T32" fmla="*/ 83 w 193"/>
                    <a:gd name="T33" fmla="*/ 71 h 196"/>
                    <a:gd name="T34" fmla="*/ 87 w 193"/>
                    <a:gd name="T35" fmla="*/ 69 h 196"/>
                    <a:gd name="T36" fmla="*/ 91 w 193"/>
                    <a:gd name="T37" fmla="*/ 59 h 196"/>
                    <a:gd name="T38" fmla="*/ 88 w 193"/>
                    <a:gd name="T39" fmla="*/ 41 h 196"/>
                    <a:gd name="T40" fmla="*/ 75 w 193"/>
                    <a:gd name="T41" fmla="*/ 25 h 196"/>
                    <a:gd name="T42" fmla="*/ 53 w 193"/>
                    <a:gd name="T43" fmla="*/ 14 h 196"/>
                    <a:gd name="T44" fmla="*/ 33 w 193"/>
                    <a:gd name="T45" fmla="*/ 10 h 196"/>
                    <a:gd name="T46" fmla="*/ 22 w 193"/>
                    <a:gd name="T47" fmla="*/ 7 h 196"/>
                    <a:gd name="T48" fmla="*/ 11 w 193"/>
                    <a:gd name="T49" fmla="*/ 4 h 196"/>
                    <a:gd name="T50" fmla="*/ 3 w 193"/>
                    <a:gd name="T51" fmla="*/ 2 h 196"/>
                    <a:gd name="T52" fmla="*/ 3 w 193"/>
                    <a:gd name="T53" fmla="*/ 5 h 196"/>
                    <a:gd name="T54" fmla="*/ 9 w 193"/>
                    <a:gd name="T55" fmla="*/ 17 h 196"/>
                    <a:gd name="T56" fmla="*/ 13 w 193"/>
                    <a:gd name="T57" fmla="*/ 30 h 196"/>
                    <a:gd name="T58" fmla="*/ 17 w 193"/>
                    <a:gd name="T59" fmla="*/ 43 h 196"/>
                    <a:gd name="T60" fmla="*/ 20 w 193"/>
                    <a:gd name="T61" fmla="*/ 55 h 196"/>
                    <a:gd name="T62" fmla="*/ 26 w 193"/>
                    <a:gd name="T63" fmla="*/ 71 h 196"/>
                    <a:gd name="T64" fmla="*/ 38 w 193"/>
                    <a:gd name="T65" fmla="*/ 86 h 196"/>
                    <a:gd name="T66" fmla="*/ 59 w 193"/>
                    <a:gd name="T67" fmla="*/ 97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3" h="196">
                      <a:moveTo>
                        <a:pt x="146" y="196"/>
                      </a:moveTo>
                      <a:lnTo>
                        <a:pt x="146" y="189"/>
                      </a:lnTo>
                      <a:lnTo>
                        <a:pt x="149" y="184"/>
                      </a:lnTo>
                      <a:lnTo>
                        <a:pt x="152" y="179"/>
                      </a:lnTo>
                      <a:lnTo>
                        <a:pt x="158" y="177"/>
                      </a:lnTo>
                      <a:lnTo>
                        <a:pt x="164" y="175"/>
                      </a:lnTo>
                      <a:lnTo>
                        <a:pt x="169" y="177"/>
                      </a:lnTo>
                      <a:lnTo>
                        <a:pt x="173" y="179"/>
                      </a:lnTo>
                      <a:lnTo>
                        <a:pt x="174" y="181"/>
                      </a:lnTo>
                      <a:lnTo>
                        <a:pt x="175" y="184"/>
                      </a:lnTo>
                      <a:lnTo>
                        <a:pt x="178" y="184"/>
                      </a:lnTo>
                      <a:lnTo>
                        <a:pt x="181" y="185"/>
                      </a:lnTo>
                      <a:lnTo>
                        <a:pt x="186" y="186"/>
                      </a:lnTo>
                      <a:lnTo>
                        <a:pt x="190" y="187"/>
                      </a:lnTo>
                      <a:lnTo>
                        <a:pt x="193" y="187"/>
                      </a:lnTo>
                      <a:lnTo>
                        <a:pt x="193" y="186"/>
                      </a:lnTo>
                      <a:lnTo>
                        <a:pt x="191" y="182"/>
                      </a:lnTo>
                      <a:lnTo>
                        <a:pt x="189" y="179"/>
                      </a:lnTo>
                      <a:lnTo>
                        <a:pt x="186" y="177"/>
                      </a:lnTo>
                      <a:lnTo>
                        <a:pt x="182" y="173"/>
                      </a:lnTo>
                      <a:lnTo>
                        <a:pt x="178" y="171"/>
                      </a:lnTo>
                      <a:lnTo>
                        <a:pt x="175" y="172"/>
                      </a:lnTo>
                      <a:lnTo>
                        <a:pt x="171" y="173"/>
                      </a:lnTo>
                      <a:lnTo>
                        <a:pt x="166" y="173"/>
                      </a:lnTo>
                      <a:lnTo>
                        <a:pt x="163" y="171"/>
                      </a:lnTo>
                      <a:lnTo>
                        <a:pt x="159" y="166"/>
                      </a:lnTo>
                      <a:lnTo>
                        <a:pt x="157" y="160"/>
                      </a:lnTo>
                      <a:lnTo>
                        <a:pt x="157" y="156"/>
                      </a:lnTo>
                      <a:lnTo>
                        <a:pt x="157" y="152"/>
                      </a:lnTo>
                      <a:lnTo>
                        <a:pt x="158" y="150"/>
                      </a:lnTo>
                      <a:lnTo>
                        <a:pt x="159" y="148"/>
                      </a:lnTo>
                      <a:lnTo>
                        <a:pt x="161" y="147"/>
                      </a:lnTo>
                      <a:lnTo>
                        <a:pt x="163" y="144"/>
                      </a:lnTo>
                      <a:lnTo>
                        <a:pt x="166" y="141"/>
                      </a:lnTo>
                      <a:lnTo>
                        <a:pt x="171" y="139"/>
                      </a:lnTo>
                      <a:lnTo>
                        <a:pt x="174" y="137"/>
                      </a:lnTo>
                      <a:lnTo>
                        <a:pt x="178" y="137"/>
                      </a:lnTo>
                      <a:lnTo>
                        <a:pt x="182" y="118"/>
                      </a:lnTo>
                      <a:lnTo>
                        <a:pt x="181" y="99"/>
                      </a:lnTo>
                      <a:lnTo>
                        <a:pt x="176" y="81"/>
                      </a:lnTo>
                      <a:lnTo>
                        <a:pt x="166" y="65"/>
                      </a:lnTo>
                      <a:lnTo>
                        <a:pt x="151" y="50"/>
                      </a:lnTo>
                      <a:lnTo>
                        <a:pt x="131" y="38"/>
                      </a:lnTo>
                      <a:lnTo>
                        <a:pt x="107" y="28"/>
                      </a:lnTo>
                      <a:lnTo>
                        <a:pt x="78" y="22"/>
                      </a:lnTo>
                      <a:lnTo>
                        <a:pt x="67" y="20"/>
                      </a:lnTo>
                      <a:lnTo>
                        <a:pt x="55" y="18"/>
                      </a:lnTo>
                      <a:lnTo>
                        <a:pt x="44" y="14"/>
                      </a:lnTo>
                      <a:lnTo>
                        <a:pt x="32" y="11"/>
                      </a:lnTo>
                      <a:lnTo>
                        <a:pt x="22" y="8"/>
                      </a:lnTo>
                      <a:lnTo>
                        <a:pt x="13" y="5"/>
                      </a:lnTo>
                      <a:lnTo>
                        <a:pt x="6" y="3"/>
                      </a:lnTo>
                      <a:lnTo>
                        <a:pt x="0" y="0"/>
                      </a:lnTo>
                      <a:lnTo>
                        <a:pt x="7" y="9"/>
                      </a:lnTo>
                      <a:lnTo>
                        <a:pt x="13" y="21"/>
                      </a:lnTo>
                      <a:lnTo>
                        <a:pt x="19" y="34"/>
                      </a:lnTo>
                      <a:lnTo>
                        <a:pt x="23" y="46"/>
                      </a:lnTo>
                      <a:lnTo>
                        <a:pt x="27" y="60"/>
                      </a:lnTo>
                      <a:lnTo>
                        <a:pt x="31" y="74"/>
                      </a:lnTo>
                      <a:lnTo>
                        <a:pt x="35" y="86"/>
                      </a:lnTo>
                      <a:lnTo>
                        <a:pt x="37" y="97"/>
                      </a:lnTo>
                      <a:lnTo>
                        <a:pt x="40" y="110"/>
                      </a:lnTo>
                      <a:lnTo>
                        <a:pt x="45" y="125"/>
                      </a:lnTo>
                      <a:lnTo>
                        <a:pt x="53" y="141"/>
                      </a:lnTo>
                      <a:lnTo>
                        <a:pt x="64" y="157"/>
                      </a:lnTo>
                      <a:lnTo>
                        <a:pt x="77" y="172"/>
                      </a:lnTo>
                      <a:lnTo>
                        <a:pt x="96" y="185"/>
                      </a:lnTo>
                      <a:lnTo>
                        <a:pt x="119" y="193"/>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57" name="Freeform 322">
                  <a:extLst>
                    <a:ext uri="{FF2B5EF4-FFF2-40B4-BE49-F238E27FC236}">
                      <a16:creationId xmlns:a16="http://schemas.microsoft.com/office/drawing/2014/main" id="{DCD231C0-004F-4916-8BDE-C14D57D8F9BA}"/>
                    </a:ext>
                  </a:extLst>
                </p:cNvPr>
                <p:cNvSpPr>
                  <a:spLocks/>
                </p:cNvSpPr>
                <p:nvPr/>
              </p:nvSpPr>
              <p:spPr bwMode="auto">
                <a:xfrm>
                  <a:off x="116" y="308"/>
                  <a:ext cx="10" cy="11"/>
                </a:xfrm>
                <a:custGeom>
                  <a:avLst/>
                  <a:gdLst>
                    <a:gd name="T0" fmla="*/ 0 w 20"/>
                    <a:gd name="T1" fmla="*/ 4 h 21"/>
                    <a:gd name="T2" fmla="*/ 1 w 20"/>
                    <a:gd name="T3" fmla="*/ 2 h 21"/>
                    <a:gd name="T4" fmla="*/ 2 w 20"/>
                    <a:gd name="T5" fmla="*/ 1 h 21"/>
                    <a:gd name="T6" fmla="*/ 4 w 20"/>
                    <a:gd name="T7" fmla="*/ 0 h 21"/>
                    <a:gd name="T8" fmla="*/ 6 w 20"/>
                    <a:gd name="T9" fmla="*/ 0 h 21"/>
                    <a:gd name="T10" fmla="*/ 7 w 20"/>
                    <a:gd name="T11" fmla="*/ 1 h 21"/>
                    <a:gd name="T12" fmla="*/ 9 w 20"/>
                    <a:gd name="T13" fmla="*/ 2 h 21"/>
                    <a:gd name="T14" fmla="*/ 10 w 20"/>
                    <a:gd name="T15" fmla="*/ 3 h 21"/>
                    <a:gd name="T16" fmla="*/ 10 w 20"/>
                    <a:gd name="T17" fmla="*/ 5 h 21"/>
                    <a:gd name="T18" fmla="*/ 10 w 20"/>
                    <a:gd name="T19" fmla="*/ 8 h 21"/>
                    <a:gd name="T20" fmla="*/ 9 w 20"/>
                    <a:gd name="T21" fmla="*/ 9 h 21"/>
                    <a:gd name="T22" fmla="*/ 7 w 20"/>
                    <a:gd name="T23" fmla="*/ 10 h 21"/>
                    <a:gd name="T24" fmla="*/ 6 w 20"/>
                    <a:gd name="T25" fmla="*/ 11 h 21"/>
                    <a:gd name="T26" fmla="*/ 5 w 20"/>
                    <a:gd name="T27" fmla="*/ 10 h 21"/>
                    <a:gd name="T28" fmla="*/ 2 w 20"/>
                    <a:gd name="T29" fmla="*/ 8 h 21"/>
                    <a:gd name="T30" fmla="*/ 1 w 20"/>
                    <a:gd name="T31" fmla="*/ 6 h 21"/>
                    <a:gd name="T32" fmla="*/ 0 w 20"/>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1">
                      <a:moveTo>
                        <a:pt x="0" y="8"/>
                      </a:moveTo>
                      <a:lnTo>
                        <a:pt x="2" y="3"/>
                      </a:lnTo>
                      <a:lnTo>
                        <a:pt x="4" y="1"/>
                      </a:lnTo>
                      <a:lnTo>
                        <a:pt x="7" y="0"/>
                      </a:lnTo>
                      <a:lnTo>
                        <a:pt x="11" y="0"/>
                      </a:lnTo>
                      <a:lnTo>
                        <a:pt x="14" y="1"/>
                      </a:lnTo>
                      <a:lnTo>
                        <a:pt x="18" y="3"/>
                      </a:lnTo>
                      <a:lnTo>
                        <a:pt x="19" y="6"/>
                      </a:lnTo>
                      <a:lnTo>
                        <a:pt x="20" y="10"/>
                      </a:lnTo>
                      <a:lnTo>
                        <a:pt x="19" y="15"/>
                      </a:lnTo>
                      <a:lnTo>
                        <a:pt x="18" y="17"/>
                      </a:lnTo>
                      <a:lnTo>
                        <a:pt x="14" y="19"/>
                      </a:lnTo>
                      <a:lnTo>
                        <a:pt x="12" y="21"/>
                      </a:lnTo>
                      <a:lnTo>
                        <a:pt x="9" y="19"/>
                      </a:lnTo>
                      <a:lnTo>
                        <a:pt x="4" y="16"/>
                      </a:lnTo>
                      <a:lnTo>
                        <a:pt x="2" y="12"/>
                      </a:lnTo>
                      <a:lnTo>
                        <a:pt x="0" y="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58" name="Freeform 323">
                  <a:extLst>
                    <a:ext uri="{FF2B5EF4-FFF2-40B4-BE49-F238E27FC236}">
                      <a16:creationId xmlns:a16="http://schemas.microsoft.com/office/drawing/2014/main" id="{D9549B46-18B5-48E7-ADC9-C7D3238E2688}"/>
                    </a:ext>
                  </a:extLst>
                </p:cNvPr>
                <p:cNvSpPr>
                  <a:spLocks/>
                </p:cNvSpPr>
                <p:nvPr/>
              </p:nvSpPr>
              <p:spPr bwMode="auto">
                <a:xfrm>
                  <a:off x="136" y="322"/>
                  <a:ext cx="11" cy="11"/>
                </a:xfrm>
                <a:custGeom>
                  <a:avLst/>
                  <a:gdLst>
                    <a:gd name="T0" fmla="*/ 1 w 22"/>
                    <a:gd name="T1" fmla="*/ 2 h 22"/>
                    <a:gd name="T2" fmla="*/ 3 w 22"/>
                    <a:gd name="T3" fmla="*/ 0 h 22"/>
                    <a:gd name="T4" fmla="*/ 6 w 22"/>
                    <a:gd name="T5" fmla="*/ 0 h 22"/>
                    <a:gd name="T6" fmla="*/ 8 w 22"/>
                    <a:gd name="T7" fmla="*/ 1 h 22"/>
                    <a:gd name="T8" fmla="*/ 10 w 22"/>
                    <a:gd name="T9" fmla="*/ 2 h 22"/>
                    <a:gd name="T10" fmla="*/ 11 w 22"/>
                    <a:gd name="T11" fmla="*/ 4 h 22"/>
                    <a:gd name="T12" fmla="*/ 11 w 22"/>
                    <a:gd name="T13" fmla="*/ 6 h 22"/>
                    <a:gd name="T14" fmla="*/ 11 w 22"/>
                    <a:gd name="T15" fmla="*/ 9 h 22"/>
                    <a:gd name="T16" fmla="*/ 11 w 22"/>
                    <a:gd name="T17" fmla="*/ 10 h 22"/>
                    <a:gd name="T18" fmla="*/ 9 w 22"/>
                    <a:gd name="T19" fmla="*/ 11 h 22"/>
                    <a:gd name="T20" fmla="*/ 6 w 22"/>
                    <a:gd name="T21" fmla="*/ 11 h 22"/>
                    <a:gd name="T22" fmla="*/ 4 w 22"/>
                    <a:gd name="T23" fmla="*/ 10 h 22"/>
                    <a:gd name="T24" fmla="*/ 2 w 22"/>
                    <a:gd name="T25" fmla="*/ 9 h 22"/>
                    <a:gd name="T26" fmla="*/ 1 w 22"/>
                    <a:gd name="T27" fmla="*/ 7 h 22"/>
                    <a:gd name="T28" fmla="*/ 0 w 22"/>
                    <a:gd name="T29" fmla="*/ 5 h 22"/>
                    <a:gd name="T30" fmla="*/ 0 w 22"/>
                    <a:gd name="T31" fmla="*/ 3 h 22"/>
                    <a:gd name="T32" fmla="*/ 1 w 22"/>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2" y="3"/>
                      </a:moveTo>
                      <a:lnTo>
                        <a:pt x="6" y="0"/>
                      </a:lnTo>
                      <a:lnTo>
                        <a:pt x="11" y="0"/>
                      </a:lnTo>
                      <a:lnTo>
                        <a:pt x="16" y="2"/>
                      </a:lnTo>
                      <a:lnTo>
                        <a:pt x="19" y="4"/>
                      </a:lnTo>
                      <a:lnTo>
                        <a:pt x="22" y="7"/>
                      </a:lnTo>
                      <a:lnTo>
                        <a:pt x="22" y="12"/>
                      </a:lnTo>
                      <a:lnTo>
                        <a:pt x="22" y="17"/>
                      </a:lnTo>
                      <a:lnTo>
                        <a:pt x="21" y="20"/>
                      </a:lnTo>
                      <a:lnTo>
                        <a:pt x="17" y="22"/>
                      </a:lnTo>
                      <a:lnTo>
                        <a:pt x="11" y="22"/>
                      </a:lnTo>
                      <a:lnTo>
                        <a:pt x="7" y="20"/>
                      </a:lnTo>
                      <a:lnTo>
                        <a:pt x="3" y="18"/>
                      </a:lnTo>
                      <a:lnTo>
                        <a:pt x="1" y="14"/>
                      </a:lnTo>
                      <a:lnTo>
                        <a:pt x="0" y="10"/>
                      </a:lnTo>
                      <a:lnTo>
                        <a:pt x="0" y="6"/>
                      </a:lnTo>
                      <a:lnTo>
                        <a:pt x="2"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59" name="Freeform 324">
                  <a:extLst>
                    <a:ext uri="{FF2B5EF4-FFF2-40B4-BE49-F238E27FC236}">
                      <a16:creationId xmlns:a16="http://schemas.microsoft.com/office/drawing/2014/main" id="{790BB794-8800-46F0-998C-B14E59BC1E66}"/>
                    </a:ext>
                  </a:extLst>
                </p:cNvPr>
                <p:cNvSpPr>
                  <a:spLocks/>
                </p:cNvSpPr>
                <p:nvPr/>
              </p:nvSpPr>
              <p:spPr bwMode="auto">
                <a:xfrm>
                  <a:off x="112" y="335"/>
                  <a:ext cx="10" cy="11"/>
                </a:xfrm>
                <a:custGeom>
                  <a:avLst/>
                  <a:gdLst>
                    <a:gd name="T0" fmla="*/ 1 w 21"/>
                    <a:gd name="T1" fmla="*/ 2 h 22"/>
                    <a:gd name="T2" fmla="*/ 2 w 21"/>
                    <a:gd name="T3" fmla="*/ 1 h 22"/>
                    <a:gd name="T4" fmla="*/ 5 w 21"/>
                    <a:gd name="T5" fmla="*/ 0 h 22"/>
                    <a:gd name="T6" fmla="*/ 7 w 21"/>
                    <a:gd name="T7" fmla="*/ 0 h 22"/>
                    <a:gd name="T8" fmla="*/ 9 w 21"/>
                    <a:gd name="T9" fmla="*/ 1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4"/>
                      </a:moveTo>
                      <a:lnTo>
                        <a:pt x="5" y="2"/>
                      </a:lnTo>
                      <a:lnTo>
                        <a:pt x="10" y="0"/>
                      </a:lnTo>
                      <a:lnTo>
                        <a:pt x="14" y="0"/>
                      </a:lnTo>
                      <a:lnTo>
                        <a:pt x="19" y="2"/>
                      </a:lnTo>
                      <a:lnTo>
                        <a:pt x="21" y="7"/>
                      </a:lnTo>
                      <a:lnTo>
                        <a:pt x="21" y="11"/>
                      </a:lnTo>
                      <a:lnTo>
                        <a:pt x="20" y="16"/>
                      </a:lnTo>
                      <a:lnTo>
                        <a:pt x="18" y="19"/>
                      </a:lnTo>
                      <a:lnTo>
                        <a:pt x="14" y="21"/>
                      </a:lnTo>
                      <a:lnTo>
                        <a:pt x="11" y="22"/>
                      </a:lnTo>
                      <a:lnTo>
                        <a:pt x="6" y="22"/>
                      </a:lnTo>
                      <a:lnTo>
                        <a:pt x="3" y="19"/>
                      </a:lnTo>
                      <a:lnTo>
                        <a:pt x="0" y="16"/>
                      </a:lnTo>
                      <a:lnTo>
                        <a:pt x="0" y="11"/>
                      </a:lnTo>
                      <a:lnTo>
                        <a:pt x="2" y="8"/>
                      </a:lnTo>
                      <a:lnTo>
                        <a:pt x="3"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60" name="Freeform 325">
                  <a:extLst>
                    <a:ext uri="{FF2B5EF4-FFF2-40B4-BE49-F238E27FC236}">
                      <a16:creationId xmlns:a16="http://schemas.microsoft.com/office/drawing/2014/main" id="{D56E61DF-3AEC-4F76-8195-6CC941A653D8}"/>
                    </a:ext>
                  </a:extLst>
                </p:cNvPr>
                <p:cNvSpPr>
                  <a:spLocks/>
                </p:cNvSpPr>
                <p:nvPr/>
              </p:nvSpPr>
              <p:spPr bwMode="auto">
                <a:xfrm>
                  <a:off x="94" y="322"/>
                  <a:ext cx="11" cy="11"/>
                </a:xfrm>
                <a:custGeom>
                  <a:avLst/>
                  <a:gdLst>
                    <a:gd name="T0" fmla="*/ 2 w 22"/>
                    <a:gd name="T1" fmla="*/ 1 h 22"/>
                    <a:gd name="T2" fmla="*/ 1 w 22"/>
                    <a:gd name="T3" fmla="*/ 3 h 22"/>
                    <a:gd name="T4" fmla="*/ 0 w 22"/>
                    <a:gd name="T5" fmla="*/ 5 h 22"/>
                    <a:gd name="T6" fmla="*/ 0 w 22"/>
                    <a:gd name="T7" fmla="*/ 7 h 22"/>
                    <a:gd name="T8" fmla="*/ 1 w 22"/>
                    <a:gd name="T9" fmla="*/ 9 h 22"/>
                    <a:gd name="T10" fmla="*/ 2 w 22"/>
                    <a:gd name="T11" fmla="*/ 10 h 22"/>
                    <a:gd name="T12" fmla="*/ 5 w 22"/>
                    <a:gd name="T13" fmla="*/ 11 h 22"/>
                    <a:gd name="T14" fmla="*/ 8 w 22"/>
                    <a:gd name="T15" fmla="*/ 11 h 22"/>
                    <a:gd name="T16" fmla="*/ 9 w 22"/>
                    <a:gd name="T17" fmla="*/ 10 h 22"/>
                    <a:gd name="T18" fmla="*/ 11 w 22"/>
                    <a:gd name="T19" fmla="*/ 8 h 22"/>
                    <a:gd name="T20" fmla="*/ 11 w 22"/>
                    <a:gd name="T21" fmla="*/ 7 h 22"/>
                    <a:gd name="T22" fmla="*/ 11 w 22"/>
                    <a:gd name="T23" fmla="*/ 5 h 22"/>
                    <a:gd name="T24" fmla="*/ 11 w 22"/>
                    <a:gd name="T25" fmla="*/ 3 h 22"/>
                    <a:gd name="T26" fmla="*/ 9 w 22"/>
                    <a:gd name="T27" fmla="*/ 2 h 22"/>
                    <a:gd name="T28" fmla="*/ 7 w 22"/>
                    <a:gd name="T29" fmla="*/ 1 h 22"/>
                    <a:gd name="T30" fmla="*/ 4 w 22"/>
                    <a:gd name="T31" fmla="*/ 0 h 22"/>
                    <a:gd name="T32" fmla="*/ 2 w 22"/>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3" y="1"/>
                      </a:moveTo>
                      <a:lnTo>
                        <a:pt x="1" y="5"/>
                      </a:lnTo>
                      <a:lnTo>
                        <a:pt x="0" y="10"/>
                      </a:lnTo>
                      <a:lnTo>
                        <a:pt x="0" y="14"/>
                      </a:lnTo>
                      <a:lnTo>
                        <a:pt x="1" y="18"/>
                      </a:lnTo>
                      <a:lnTo>
                        <a:pt x="4" y="20"/>
                      </a:lnTo>
                      <a:lnTo>
                        <a:pt x="10" y="22"/>
                      </a:lnTo>
                      <a:lnTo>
                        <a:pt x="15" y="22"/>
                      </a:lnTo>
                      <a:lnTo>
                        <a:pt x="18" y="20"/>
                      </a:lnTo>
                      <a:lnTo>
                        <a:pt x="21" y="16"/>
                      </a:lnTo>
                      <a:lnTo>
                        <a:pt x="22" y="13"/>
                      </a:lnTo>
                      <a:lnTo>
                        <a:pt x="22" y="10"/>
                      </a:lnTo>
                      <a:lnTo>
                        <a:pt x="21" y="6"/>
                      </a:lnTo>
                      <a:lnTo>
                        <a:pt x="17" y="4"/>
                      </a:lnTo>
                      <a:lnTo>
                        <a:pt x="13" y="1"/>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61" name="Freeform 326">
                  <a:extLst>
                    <a:ext uri="{FF2B5EF4-FFF2-40B4-BE49-F238E27FC236}">
                      <a16:creationId xmlns:a16="http://schemas.microsoft.com/office/drawing/2014/main" id="{F503B18E-E5E4-44D7-B21F-D0C48102A2DF}"/>
                    </a:ext>
                  </a:extLst>
                </p:cNvPr>
                <p:cNvSpPr>
                  <a:spLocks/>
                </p:cNvSpPr>
                <p:nvPr/>
              </p:nvSpPr>
              <p:spPr bwMode="auto">
                <a:xfrm>
                  <a:off x="88" y="342"/>
                  <a:ext cx="9" cy="10"/>
                </a:xfrm>
                <a:custGeom>
                  <a:avLst/>
                  <a:gdLst>
                    <a:gd name="T0" fmla="*/ 0 w 19"/>
                    <a:gd name="T1" fmla="*/ 6 h 19"/>
                    <a:gd name="T2" fmla="*/ 0 w 19"/>
                    <a:gd name="T3" fmla="*/ 5 h 19"/>
                    <a:gd name="T4" fmla="*/ 0 w 19"/>
                    <a:gd name="T5" fmla="*/ 3 h 19"/>
                    <a:gd name="T6" fmla="*/ 1 w 19"/>
                    <a:gd name="T7" fmla="*/ 2 h 19"/>
                    <a:gd name="T8" fmla="*/ 3 w 19"/>
                    <a:gd name="T9" fmla="*/ 1 h 19"/>
                    <a:gd name="T10" fmla="*/ 6 w 19"/>
                    <a:gd name="T11" fmla="*/ 0 h 19"/>
                    <a:gd name="T12" fmla="*/ 7 w 19"/>
                    <a:gd name="T13" fmla="*/ 1 h 19"/>
                    <a:gd name="T14" fmla="*/ 8 w 19"/>
                    <a:gd name="T15" fmla="*/ 2 h 19"/>
                    <a:gd name="T16" fmla="*/ 9 w 19"/>
                    <a:gd name="T17" fmla="*/ 4 h 19"/>
                    <a:gd name="T18" fmla="*/ 9 w 19"/>
                    <a:gd name="T19" fmla="*/ 5 h 19"/>
                    <a:gd name="T20" fmla="*/ 8 w 19"/>
                    <a:gd name="T21" fmla="*/ 8 h 19"/>
                    <a:gd name="T22" fmla="*/ 7 w 19"/>
                    <a:gd name="T23" fmla="*/ 9 h 19"/>
                    <a:gd name="T24" fmla="*/ 6 w 19"/>
                    <a:gd name="T25" fmla="*/ 10 h 19"/>
                    <a:gd name="T26" fmla="*/ 4 w 19"/>
                    <a:gd name="T27" fmla="*/ 10 h 19"/>
                    <a:gd name="T28" fmla="*/ 2 w 19"/>
                    <a:gd name="T29" fmla="*/ 9 h 19"/>
                    <a:gd name="T30" fmla="*/ 0 w 19"/>
                    <a:gd name="T31" fmla="*/ 8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2"/>
                      </a:moveTo>
                      <a:lnTo>
                        <a:pt x="0" y="9"/>
                      </a:lnTo>
                      <a:lnTo>
                        <a:pt x="0" y="5"/>
                      </a:lnTo>
                      <a:lnTo>
                        <a:pt x="3" y="3"/>
                      </a:lnTo>
                      <a:lnTo>
                        <a:pt x="6" y="1"/>
                      </a:lnTo>
                      <a:lnTo>
                        <a:pt x="12" y="0"/>
                      </a:lnTo>
                      <a:lnTo>
                        <a:pt x="15" y="1"/>
                      </a:lnTo>
                      <a:lnTo>
                        <a:pt x="17" y="3"/>
                      </a:lnTo>
                      <a:lnTo>
                        <a:pt x="19" y="7"/>
                      </a:lnTo>
                      <a:lnTo>
                        <a:pt x="19" y="10"/>
                      </a:lnTo>
                      <a:lnTo>
                        <a:pt x="17" y="15"/>
                      </a:lnTo>
                      <a:lnTo>
                        <a:pt x="14" y="17"/>
                      </a:lnTo>
                      <a:lnTo>
                        <a:pt x="12" y="19"/>
                      </a:lnTo>
                      <a:lnTo>
                        <a:pt x="8" y="19"/>
                      </a:lnTo>
                      <a:lnTo>
                        <a:pt x="5" y="17"/>
                      </a:lnTo>
                      <a:lnTo>
                        <a:pt x="1" y="15"/>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62" name="Freeform 327">
                  <a:extLst>
                    <a:ext uri="{FF2B5EF4-FFF2-40B4-BE49-F238E27FC236}">
                      <a16:creationId xmlns:a16="http://schemas.microsoft.com/office/drawing/2014/main" id="{B7041E8F-90A8-4CF4-A88E-2C58E3FB048A}"/>
                    </a:ext>
                  </a:extLst>
                </p:cNvPr>
                <p:cNvSpPr>
                  <a:spLocks/>
                </p:cNvSpPr>
                <p:nvPr/>
              </p:nvSpPr>
              <p:spPr bwMode="auto">
                <a:xfrm>
                  <a:off x="105" y="357"/>
                  <a:ext cx="8" cy="11"/>
                </a:xfrm>
                <a:custGeom>
                  <a:avLst/>
                  <a:gdLst>
                    <a:gd name="T0" fmla="*/ 3 w 16"/>
                    <a:gd name="T1" fmla="*/ 11 h 22"/>
                    <a:gd name="T2" fmla="*/ 1 w 16"/>
                    <a:gd name="T3" fmla="*/ 10 h 22"/>
                    <a:gd name="T4" fmla="*/ 0 w 16"/>
                    <a:gd name="T5" fmla="*/ 9 h 22"/>
                    <a:gd name="T6" fmla="*/ 0 w 16"/>
                    <a:gd name="T7" fmla="*/ 8 h 22"/>
                    <a:gd name="T8" fmla="*/ 0 w 16"/>
                    <a:gd name="T9" fmla="*/ 5 h 22"/>
                    <a:gd name="T10" fmla="*/ 1 w 16"/>
                    <a:gd name="T11" fmla="*/ 4 h 22"/>
                    <a:gd name="T12" fmla="*/ 2 w 16"/>
                    <a:gd name="T13" fmla="*/ 2 h 22"/>
                    <a:gd name="T14" fmla="*/ 4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9 h 22"/>
                    <a:gd name="T30" fmla="*/ 5 w 16"/>
                    <a:gd name="T31" fmla="*/ 10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0"/>
                      </a:lnTo>
                      <a:lnTo>
                        <a:pt x="0" y="18"/>
                      </a:lnTo>
                      <a:lnTo>
                        <a:pt x="0" y="15"/>
                      </a:lnTo>
                      <a:lnTo>
                        <a:pt x="0" y="10"/>
                      </a:lnTo>
                      <a:lnTo>
                        <a:pt x="1" y="7"/>
                      </a:lnTo>
                      <a:lnTo>
                        <a:pt x="3" y="3"/>
                      </a:lnTo>
                      <a:lnTo>
                        <a:pt x="7" y="1"/>
                      </a:lnTo>
                      <a:lnTo>
                        <a:pt x="10" y="0"/>
                      </a:lnTo>
                      <a:lnTo>
                        <a:pt x="12" y="1"/>
                      </a:lnTo>
                      <a:lnTo>
                        <a:pt x="15" y="3"/>
                      </a:lnTo>
                      <a:lnTo>
                        <a:pt x="16" y="8"/>
                      </a:lnTo>
                      <a:lnTo>
                        <a:pt x="16" y="11"/>
                      </a:lnTo>
                      <a:lnTo>
                        <a:pt x="15" y="15"/>
                      </a:lnTo>
                      <a:lnTo>
                        <a:pt x="12" y="18"/>
                      </a:lnTo>
                      <a:lnTo>
                        <a:pt x="10" y="20"/>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63" name="Freeform 328">
                  <a:extLst>
                    <a:ext uri="{FF2B5EF4-FFF2-40B4-BE49-F238E27FC236}">
                      <a16:creationId xmlns:a16="http://schemas.microsoft.com/office/drawing/2014/main" id="{7D323CD0-9ADE-4962-9610-421477E5BB50}"/>
                    </a:ext>
                  </a:extLst>
                </p:cNvPr>
                <p:cNvSpPr>
                  <a:spLocks/>
                </p:cNvSpPr>
                <p:nvPr/>
              </p:nvSpPr>
              <p:spPr bwMode="auto">
                <a:xfrm>
                  <a:off x="119" y="346"/>
                  <a:ext cx="10" cy="13"/>
                </a:xfrm>
                <a:custGeom>
                  <a:avLst/>
                  <a:gdLst>
                    <a:gd name="T0" fmla="*/ 1 w 20"/>
                    <a:gd name="T1" fmla="*/ 7 h 25"/>
                    <a:gd name="T2" fmla="*/ 2 w 20"/>
                    <a:gd name="T3" fmla="*/ 5 h 25"/>
                    <a:gd name="T4" fmla="*/ 3 w 20"/>
                    <a:gd name="T5" fmla="*/ 3 h 25"/>
                    <a:gd name="T6" fmla="*/ 4 w 20"/>
                    <a:gd name="T7" fmla="*/ 1 h 25"/>
                    <a:gd name="T8" fmla="*/ 7 w 20"/>
                    <a:gd name="T9" fmla="*/ 0 h 25"/>
                    <a:gd name="T10" fmla="*/ 9 w 20"/>
                    <a:gd name="T11" fmla="*/ 1 h 25"/>
                    <a:gd name="T12" fmla="*/ 10 w 20"/>
                    <a:gd name="T13" fmla="*/ 3 h 25"/>
                    <a:gd name="T14" fmla="*/ 10 w 20"/>
                    <a:gd name="T15" fmla="*/ 4 h 25"/>
                    <a:gd name="T16" fmla="*/ 10 w 20"/>
                    <a:gd name="T17" fmla="*/ 7 h 25"/>
                    <a:gd name="T18" fmla="*/ 9 w 20"/>
                    <a:gd name="T19" fmla="*/ 9 h 25"/>
                    <a:gd name="T20" fmla="*/ 8 w 20"/>
                    <a:gd name="T21" fmla="*/ 11 h 25"/>
                    <a:gd name="T22" fmla="*/ 6 w 20"/>
                    <a:gd name="T23" fmla="*/ 12 h 25"/>
                    <a:gd name="T24" fmla="*/ 4 w 20"/>
                    <a:gd name="T25" fmla="*/ 13 h 25"/>
                    <a:gd name="T26" fmla="*/ 2 w 20"/>
                    <a:gd name="T27" fmla="*/ 12 h 25"/>
                    <a:gd name="T28" fmla="*/ 1 w 20"/>
                    <a:gd name="T29" fmla="*/ 11 h 25"/>
                    <a:gd name="T30" fmla="*/ 0 w 20"/>
                    <a:gd name="T31" fmla="*/ 9 h 25"/>
                    <a:gd name="T32" fmla="*/ 1 w 20"/>
                    <a:gd name="T33" fmla="*/ 7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5">
                      <a:moveTo>
                        <a:pt x="2" y="14"/>
                      </a:moveTo>
                      <a:lnTo>
                        <a:pt x="4" y="9"/>
                      </a:lnTo>
                      <a:lnTo>
                        <a:pt x="6" y="5"/>
                      </a:lnTo>
                      <a:lnTo>
                        <a:pt x="8" y="1"/>
                      </a:lnTo>
                      <a:lnTo>
                        <a:pt x="13" y="0"/>
                      </a:lnTo>
                      <a:lnTo>
                        <a:pt x="18" y="1"/>
                      </a:lnTo>
                      <a:lnTo>
                        <a:pt x="20" y="5"/>
                      </a:lnTo>
                      <a:lnTo>
                        <a:pt x="20" y="8"/>
                      </a:lnTo>
                      <a:lnTo>
                        <a:pt x="20" y="13"/>
                      </a:lnTo>
                      <a:lnTo>
                        <a:pt x="18" y="17"/>
                      </a:lnTo>
                      <a:lnTo>
                        <a:pt x="15" y="21"/>
                      </a:lnTo>
                      <a:lnTo>
                        <a:pt x="11" y="24"/>
                      </a:lnTo>
                      <a:lnTo>
                        <a:pt x="7" y="25"/>
                      </a:lnTo>
                      <a:lnTo>
                        <a:pt x="4" y="24"/>
                      </a:lnTo>
                      <a:lnTo>
                        <a:pt x="2" y="21"/>
                      </a:lnTo>
                      <a:lnTo>
                        <a:pt x="0" y="17"/>
                      </a:lnTo>
                      <a:lnTo>
                        <a:pt x="2"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64" name="Freeform 329">
                  <a:extLst>
                    <a:ext uri="{FF2B5EF4-FFF2-40B4-BE49-F238E27FC236}">
                      <a16:creationId xmlns:a16="http://schemas.microsoft.com/office/drawing/2014/main" id="{003D59DB-0400-4F6A-804E-BB3930C0098E}"/>
                    </a:ext>
                  </a:extLst>
                </p:cNvPr>
                <p:cNvSpPr>
                  <a:spLocks/>
                </p:cNvSpPr>
                <p:nvPr/>
              </p:nvSpPr>
              <p:spPr bwMode="auto">
                <a:xfrm>
                  <a:off x="132" y="349"/>
                  <a:ext cx="10" cy="10"/>
                </a:xfrm>
                <a:custGeom>
                  <a:avLst/>
                  <a:gdLst>
                    <a:gd name="T0" fmla="*/ 8 w 19"/>
                    <a:gd name="T1" fmla="*/ 1 h 19"/>
                    <a:gd name="T2" fmla="*/ 9 w 19"/>
                    <a:gd name="T3" fmla="*/ 2 h 19"/>
                    <a:gd name="T4" fmla="*/ 9 w 19"/>
                    <a:gd name="T5" fmla="*/ 4 h 19"/>
                    <a:gd name="T6" fmla="*/ 10 w 19"/>
                    <a:gd name="T7" fmla="*/ 5 h 19"/>
                    <a:gd name="T8" fmla="*/ 9 w 19"/>
                    <a:gd name="T9" fmla="*/ 6 h 19"/>
                    <a:gd name="T10" fmla="*/ 8 w 19"/>
                    <a:gd name="T11" fmla="*/ 8 h 19"/>
                    <a:gd name="T12" fmla="*/ 7 w 19"/>
                    <a:gd name="T13" fmla="*/ 9 h 19"/>
                    <a:gd name="T14" fmla="*/ 5 w 19"/>
                    <a:gd name="T15" fmla="*/ 10 h 19"/>
                    <a:gd name="T16" fmla="*/ 3 w 19"/>
                    <a:gd name="T17" fmla="*/ 10 h 19"/>
                    <a:gd name="T18" fmla="*/ 2 w 19"/>
                    <a:gd name="T19" fmla="*/ 9 h 19"/>
                    <a:gd name="T20" fmla="*/ 1 w 19"/>
                    <a:gd name="T21" fmla="*/ 8 h 19"/>
                    <a:gd name="T22" fmla="*/ 0 w 19"/>
                    <a:gd name="T23" fmla="*/ 6 h 19"/>
                    <a:gd name="T24" fmla="*/ 0 w 19"/>
                    <a:gd name="T25" fmla="*/ 4 h 19"/>
                    <a:gd name="T26" fmla="*/ 1 w 19"/>
                    <a:gd name="T27" fmla="*/ 2 h 19"/>
                    <a:gd name="T28" fmla="*/ 3 w 19"/>
                    <a:gd name="T29" fmla="*/ 1 h 19"/>
                    <a:gd name="T30" fmla="*/ 5 w 19"/>
                    <a:gd name="T31" fmla="*/ 0 h 19"/>
                    <a:gd name="T32" fmla="*/ 8 w 19"/>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3"/>
                      </a:lnTo>
                      <a:lnTo>
                        <a:pt x="18" y="7"/>
                      </a:lnTo>
                      <a:lnTo>
                        <a:pt x="19" y="9"/>
                      </a:lnTo>
                      <a:lnTo>
                        <a:pt x="18" y="12"/>
                      </a:lnTo>
                      <a:lnTo>
                        <a:pt x="15" y="16"/>
                      </a:lnTo>
                      <a:lnTo>
                        <a:pt x="13" y="18"/>
                      </a:lnTo>
                      <a:lnTo>
                        <a:pt x="9" y="19"/>
                      </a:lnTo>
                      <a:lnTo>
                        <a:pt x="6" y="19"/>
                      </a:lnTo>
                      <a:lnTo>
                        <a:pt x="3" y="18"/>
                      </a:lnTo>
                      <a:lnTo>
                        <a:pt x="1" y="15"/>
                      </a:lnTo>
                      <a:lnTo>
                        <a:pt x="0" y="11"/>
                      </a:lnTo>
                      <a:lnTo>
                        <a:pt x="0" y="8"/>
                      </a:lnTo>
                      <a:lnTo>
                        <a:pt x="2" y="3"/>
                      </a:lnTo>
                      <a:lnTo>
                        <a:pt x="6" y="1"/>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65" name="Freeform 330">
                  <a:extLst>
                    <a:ext uri="{FF2B5EF4-FFF2-40B4-BE49-F238E27FC236}">
                      <a16:creationId xmlns:a16="http://schemas.microsoft.com/office/drawing/2014/main" id="{75858809-E378-4419-A3FD-5AD25145C2E0}"/>
                    </a:ext>
                  </a:extLst>
                </p:cNvPr>
                <p:cNvSpPr>
                  <a:spLocks/>
                </p:cNvSpPr>
                <p:nvPr/>
              </p:nvSpPr>
              <p:spPr bwMode="auto">
                <a:xfrm>
                  <a:off x="22" y="363"/>
                  <a:ext cx="82" cy="57"/>
                </a:xfrm>
                <a:custGeom>
                  <a:avLst/>
                  <a:gdLst>
                    <a:gd name="T0" fmla="*/ 80 w 163"/>
                    <a:gd name="T1" fmla="*/ 6 h 113"/>
                    <a:gd name="T2" fmla="*/ 78 w 163"/>
                    <a:gd name="T3" fmla="*/ 5 h 113"/>
                    <a:gd name="T4" fmla="*/ 78 w 163"/>
                    <a:gd name="T5" fmla="*/ 3 h 113"/>
                    <a:gd name="T6" fmla="*/ 74 w 163"/>
                    <a:gd name="T7" fmla="*/ 7 h 113"/>
                    <a:gd name="T8" fmla="*/ 66 w 163"/>
                    <a:gd name="T9" fmla="*/ 5 h 113"/>
                    <a:gd name="T10" fmla="*/ 49 w 163"/>
                    <a:gd name="T11" fmla="*/ 2 h 113"/>
                    <a:gd name="T12" fmla="*/ 35 w 163"/>
                    <a:gd name="T13" fmla="*/ 1 h 113"/>
                    <a:gd name="T14" fmla="*/ 33 w 163"/>
                    <a:gd name="T15" fmla="*/ 3 h 113"/>
                    <a:gd name="T16" fmla="*/ 44 w 163"/>
                    <a:gd name="T17" fmla="*/ 3 h 113"/>
                    <a:gd name="T18" fmla="*/ 59 w 163"/>
                    <a:gd name="T19" fmla="*/ 6 h 113"/>
                    <a:gd name="T20" fmla="*/ 69 w 163"/>
                    <a:gd name="T21" fmla="*/ 11 h 113"/>
                    <a:gd name="T22" fmla="*/ 68 w 163"/>
                    <a:gd name="T23" fmla="*/ 13 h 113"/>
                    <a:gd name="T24" fmla="*/ 61 w 163"/>
                    <a:gd name="T25" fmla="*/ 17 h 113"/>
                    <a:gd name="T26" fmla="*/ 54 w 163"/>
                    <a:gd name="T27" fmla="*/ 18 h 113"/>
                    <a:gd name="T28" fmla="*/ 42 w 163"/>
                    <a:gd name="T29" fmla="*/ 14 h 113"/>
                    <a:gd name="T30" fmla="*/ 28 w 163"/>
                    <a:gd name="T31" fmla="*/ 13 h 113"/>
                    <a:gd name="T32" fmla="*/ 21 w 163"/>
                    <a:gd name="T33" fmla="*/ 16 h 113"/>
                    <a:gd name="T34" fmla="*/ 25 w 163"/>
                    <a:gd name="T35" fmla="*/ 16 h 113"/>
                    <a:gd name="T36" fmla="*/ 32 w 163"/>
                    <a:gd name="T37" fmla="*/ 16 h 113"/>
                    <a:gd name="T38" fmla="*/ 40 w 163"/>
                    <a:gd name="T39" fmla="*/ 17 h 113"/>
                    <a:gd name="T40" fmla="*/ 50 w 163"/>
                    <a:gd name="T41" fmla="*/ 20 h 113"/>
                    <a:gd name="T42" fmla="*/ 51 w 163"/>
                    <a:gd name="T43" fmla="*/ 23 h 113"/>
                    <a:gd name="T44" fmla="*/ 39 w 163"/>
                    <a:gd name="T45" fmla="*/ 28 h 113"/>
                    <a:gd name="T46" fmla="*/ 28 w 163"/>
                    <a:gd name="T47" fmla="*/ 26 h 113"/>
                    <a:gd name="T48" fmla="*/ 18 w 163"/>
                    <a:gd name="T49" fmla="*/ 23 h 113"/>
                    <a:gd name="T50" fmla="*/ 21 w 163"/>
                    <a:gd name="T51" fmla="*/ 26 h 113"/>
                    <a:gd name="T52" fmla="*/ 31 w 163"/>
                    <a:gd name="T53" fmla="*/ 30 h 113"/>
                    <a:gd name="T54" fmla="*/ 20 w 163"/>
                    <a:gd name="T55" fmla="*/ 34 h 113"/>
                    <a:gd name="T56" fmla="*/ 7 w 163"/>
                    <a:gd name="T57" fmla="*/ 38 h 113"/>
                    <a:gd name="T58" fmla="*/ 0 w 163"/>
                    <a:gd name="T59" fmla="*/ 40 h 113"/>
                    <a:gd name="T60" fmla="*/ 4 w 163"/>
                    <a:gd name="T61" fmla="*/ 41 h 113"/>
                    <a:gd name="T62" fmla="*/ 15 w 163"/>
                    <a:gd name="T63" fmla="*/ 40 h 113"/>
                    <a:gd name="T64" fmla="*/ 28 w 163"/>
                    <a:gd name="T65" fmla="*/ 36 h 113"/>
                    <a:gd name="T66" fmla="*/ 34 w 163"/>
                    <a:gd name="T67" fmla="*/ 38 h 113"/>
                    <a:gd name="T68" fmla="*/ 28 w 163"/>
                    <a:gd name="T69" fmla="*/ 55 h 113"/>
                    <a:gd name="T70" fmla="*/ 29 w 163"/>
                    <a:gd name="T71" fmla="*/ 57 h 113"/>
                    <a:gd name="T72" fmla="*/ 36 w 163"/>
                    <a:gd name="T73" fmla="*/ 45 h 113"/>
                    <a:gd name="T74" fmla="*/ 42 w 163"/>
                    <a:gd name="T75" fmla="*/ 33 h 113"/>
                    <a:gd name="T76" fmla="*/ 50 w 163"/>
                    <a:gd name="T77" fmla="*/ 30 h 113"/>
                    <a:gd name="T78" fmla="*/ 57 w 163"/>
                    <a:gd name="T79" fmla="*/ 26 h 113"/>
                    <a:gd name="T80" fmla="*/ 58 w 163"/>
                    <a:gd name="T81" fmla="*/ 38 h 113"/>
                    <a:gd name="T82" fmla="*/ 54 w 163"/>
                    <a:gd name="T83" fmla="*/ 52 h 113"/>
                    <a:gd name="T84" fmla="*/ 57 w 163"/>
                    <a:gd name="T85" fmla="*/ 49 h 113"/>
                    <a:gd name="T86" fmla="*/ 63 w 163"/>
                    <a:gd name="T87" fmla="*/ 31 h 113"/>
                    <a:gd name="T88" fmla="*/ 69 w 163"/>
                    <a:gd name="T89" fmla="*/ 18 h 113"/>
                    <a:gd name="T90" fmla="*/ 74 w 163"/>
                    <a:gd name="T91" fmla="*/ 13 h 113"/>
                    <a:gd name="T92" fmla="*/ 76 w 163"/>
                    <a:gd name="T93" fmla="*/ 16 h 113"/>
                    <a:gd name="T94" fmla="*/ 74 w 163"/>
                    <a:gd name="T95" fmla="*/ 35 h 113"/>
                    <a:gd name="T96" fmla="*/ 79 w 163"/>
                    <a:gd name="T97" fmla="*/ 25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4"/>
                      </a:moveTo>
                      <a:lnTo>
                        <a:pt x="162" y="13"/>
                      </a:lnTo>
                      <a:lnTo>
                        <a:pt x="160" y="12"/>
                      </a:lnTo>
                      <a:lnTo>
                        <a:pt x="159" y="12"/>
                      </a:lnTo>
                      <a:lnTo>
                        <a:pt x="158" y="11"/>
                      </a:lnTo>
                      <a:lnTo>
                        <a:pt x="156" y="10"/>
                      </a:lnTo>
                      <a:lnTo>
                        <a:pt x="156" y="7"/>
                      </a:lnTo>
                      <a:lnTo>
                        <a:pt x="155" y="6"/>
                      </a:lnTo>
                      <a:lnTo>
                        <a:pt x="155" y="5"/>
                      </a:lnTo>
                      <a:lnTo>
                        <a:pt x="153" y="8"/>
                      </a:lnTo>
                      <a:lnTo>
                        <a:pt x="151" y="11"/>
                      </a:lnTo>
                      <a:lnTo>
                        <a:pt x="147" y="13"/>
                      </a:lnTo>
                      <a:lnTo>
                        <a:pt x="146" y="14"/>
                      </a:lnTo>
                      <a:lnTo>
                        <a:pt x="139" y="12"/>
                      </a:lnTo>
                      <a:lnTo>
                        <a:pt x="131" y="10"/>
                      </a:lnTo>
                      <a:lnTo>
                        <a:pt x="120" y="7"/>
                      </a:lnTo>
                      <a:lnTo>
                        <a:pt x="108" y="4"/>
                      </a:lnTo>
                      <a:lnTo>
                        <a:pt x="97" y="3"/>
                      </a:lnTo>
                      <a:lnTo>
                        <a:pt x="85" y="1"/>
                      </a:lnTo>
                      <a:lnTo>
                        <a:pt x="77" y="0"/>
                      </a:lnTo>
                      <a:lnTo>
                        <a:pt x="70" y="1"/>
                      </a:lnTo>
                      <a:lnTo>
                        <a:pt x="63" y="4"/>
                      </a:lnTo>
                      <a:lnTo>
                        <a:pt x="62" y="5"/>
                      </a:lnTo>
                      <a:lnTo>
                        <a:pt x="65" y="6"/>
                      </a:lnTo>
                      <a:lnTo>
                        <a:pt x="70" y="5"/>
                      </a:lnTo>
                      <a:lnTo>
                        <a:pt x="79" y="4"/>
                      </a:lnTo>
                      <a:lnTo>
                        <a:pt x="88" y="5"/>
                      </a:lnTo>
                      <a:lnTo>
                        <a:pt x="98" y="6"/>
                      </a:lnTo>
                      <a:lnTo>
                        <a:pt x="108" y="8"/>
                      </a:lnTo>
                      <a:lnTo>
                        <a:pt x="117" y="12"/>
                      </a:lnTo>
                      <a:lnTo>
                        <a:pt x="125" y="14"/>
                      </a:lnTo>
                      <a:lnTo>
                        <a:pt x="132" y="18"/>
                      </a:lnTo>
                      <a:lnTo>
                        <a:pt x="137" y="21"/>
                      </a:lnTo>
                      <a:lnTo>
                        <a:pt x="139" y="23"/>
                      </a:lnTo>
                      <a:lnTo>
                        <a:pt x="138" y="25"/>
                      </a:lnTo>
                      <a:lnTo>
                        <a:pt x="135" y="26"/>
                      </a:lnTo>
                      <a:lnTo>
                        <a:pt x="131" y="28"/>
                      </a:lnTo>
                      <a:lnTo>
                        <a:pt x="126" y="30"/>
                      </a:lnTo>
                      <a:lnTo>
                        <a:pt x="122" y="33"/>
                      </a:lnTo>
                      <a:lnTo>
                        <a:pt x="117" y="35"/>
                      </a:lnTo>
                      <a:lnTo>
                        <a:pt x="114" y="37"/>
                      </a:lnTo>
                      <a:lnTo>
                        <a:pt x="108" y="35"/>
                      </a:lnTo>
                      <a:lnTo>
                        <a:pt x="101" y="33"/>
                      </a:lnTo>
                      <a:lnTo>
                        <a:pt x="92" y="30"/>
                      </a:lnTo>
                      <a:lnTo>
                        <a:pt x="83" y="28"/>
                      </a:lnTo>
                      <a:lnTo>
                        <a:pt x="72" y="27"/>
                      </a:lnTo>
                      <a:lnTo>
                        <a:pt x="63" y="26"/>
                      </a:lnTo>
                      <a:lnTo>
                        <a:pt x="55" y="26"/>
                      </a:lnTo>
                      <a:lnTo>
                        <a:pt x="48" y="28"/>
                      </a:lnTo>
                      <a:lnTo>
                        <a:pt x="44" y="30"/>
                      </a:lnTo>
                      <a:lnTo>
                        <a:pt x="41" y="31"/>
                      </a:lnTo>
                      <a:lnTo>
                        <a:pt x="41" y="33"/>
                      </a:lnTo>
                      <a:lnTo>
                        <a:pt x="47" y="31"/>
                      </a:lnTo>
                      <a:lnTo>
                        <a:pt x="50" y="31"/>
                      </a:lnTo>
                      <a:lnTo>
                        <a:pt x="55" y="31"/>
                      </a:lnTo>
                      <a:lnTo>
                        <a:pt x="60" y="31"/>
                      </a:lnTo>
                      <a:lnTo>
                        <a:pt x="64" y="31"/>
                      </a:lnTo>
                      <a:lnTo>
                        <a:pt x="70" y="31"/>
                      </a:lnTo>
                      <a:lnTo>
                        <a:pt x="75" y="33"/>
                      </a:lnTo>
                      <a:lnTo>
                        <a:pt x="80" y="34"/>
                      </a:lnTo>
                      <a:lnTo>
                        <a:pt x="85" y="35"/>
                      </a:lnTo>
                      <a:lnTo>
                        <a:pt x="93" y="37"/>
                      </a:lnTo>
                      <a:lnTo>
                        <a:pt x="100" y="40"/>
                      </a:lnTo>
                      <a:lnTo>
                        <a:pt x="105" y="41"/>
                      </a:lnTo>
                      <a:lnTo>
                        <a:pt x="108" y="43"/>
                      </a:lnTo>
                      <a:lnTo>
                        <a:pt x="102" y="46"/>
                      </a:lnTo>
                      <a:lnTo>
                        <a:pt x="93" y="50"/>
                      </a:lnTo>
                      <a:lnTo>
                        <a:pt x="84" y="52"/>
                      </a:lnTo>
                      <a:lnTo>
                        <a:pt x="78" y="55"/>
                      </a:lnTo>
                      <a:lnTo>
                        <a:pt x="72" y="56"/>
                      </a:lnTo>
                      <a:lnTo>
                        <a:pt x="64" y="53"/>
                      </a:lnTo>
                      <a:lnTo>
                        <a:pt x="55" y="51"/>
                      </a:lnTo>
                      <a:lnTo>
                        <a:pt x="48" y="49"/>
                      </a:lnTo>
                      <a:lnTo>
                        <a:pt x="41" y="46"/>
                      </a:lnTo>
                      <a:lnTo>
                        <a:pt x="35" y="46"/>
                      </a:lnTo>
                      <a:lnTo>
                        <a:pt x="32" y="48"/>
                      </a:lnTo>
                      <a:lnTo>
                        <a:pt x="35" y="50"/>
                      </a:lnTo>
                      <a:lnTo>
                        <a:pt x="42" y="52"/>
                      </a:lnTo>
                      <a:lnTo>
                        <a:pt x="50" y="55"/>
                      </a:lnTo>
                      <a:lnTo>
                        <a:pt x="56" y="58"/>
                      </a:lnTo>
                      <a:lnTo>
                        <a:pt x="61" y="60"/>
                      </a:lnTo>
                      <a:lnTo>
                        <a:pt x="56" y="61"/>
                      </a:lnTo>
                      <a:lnTo>
                        <a:pt x="49" y="64"/>
                      </a:lnTo>
                      <a:lnTo>
                        <a:pt x="40" y="67"/>
                      </a:lnTo>
                      <a:lnTo>
                        <a:pt x="31" y="70"/>
                      </a:lnTo>
                      <a:lnTo>
                        <a:pt x="22" y="72"/>
                      </a:lnTo>
                      <a:lnTo>
                        <a:pt x="14" y="75"/>
                      </a:lnTo>
                      <a:lnTo>
                        <a:pt x="7" y="78"/>
                      </a:lnTo>
                      <a:lnTo>
                        <a:pt x="3" y="79"/>
                      </a:lnTo>
                      <a:lnTo>
                        <a:pt x="0" y="80"/>
                      </a:lnTo>
                      <a:lnTo>
                        <a:pt x="0" y="81"/>
                      </a:lnTo>
                      <a:lnTo>
                        <a:pt x="2" y="81"/>
                      </a:lnTo>
                      <a:lnTo>
                        <a:pt x="8" y="81"/>
                      </a:lnTo>
                      <a:lnTo>
                        <a:pt x="14" y="81"/>
                      </a:lnTo>
                      <a:lnTo>
                        <a:pt x="22" y="80"/>
                      </a:lnTo>
                      <a:lnTo>
                        <a:pt x="30" y="79"/>
                      </a:lnTo>
                      <a:lnTo>
                        <a:pt x="40" y="76"/>
                      </a:lnTo>
                      <a:lnTo>
                        <a:pt x="48" y="74"/>
                      </a:lnTo>
                      <a:lnTo>
                        <a:pt x="56" y="72"/>
                      </a:lnTo>
                      <a:lnTo>
                        <a:pt x="63" y="70"/>
                      </a:lnTo>
                      <a:lnTo>
                        <a:pt x="68" y="67"/>
                      </a:lnTo>
                      <a:lnTo>
                        <a:pt x="67" y="76"/>
                      </a:lnTo>
                      <a:lnTo>
                        <a:pt x="64" y="89"/>
                      </a:lnTo>
                      <a:lnTo>
                        <a:pt x="61" y="101"/>
                      </a:lnTo>
                      <a:lnTo>
                        <a:pt x="56" y="109"/>
                      </a:lnTo>
                      <a:lnTo>
                        <a:pt x="54" y="112"/>
                      </a:lnTo>
                      <a:lnTo>
                        <a:pt x="55" y="113"/>
                      </a:lnTo>
                      <a:lnTo>
                        <a:pt x="57" y="113"/>
                      </a:lnTo>
                      <a:lnTo>
                        <a:pt x="60" y="110"/>
                      </a:lnTo>
                      <a:lnTo>
                        <a:pt x="64" y="102"/>
                      </a:lnTo>
                      <a:lnTo>
                        <a:pt x="71" y="89"/>
                      </a:lnTo>
                      <a:lnTo>
                        <a:pt x="77" y="76"/>
                      </a:lnTo>
                      <a:lnTo>
                        <a:pt x="79" y="67"/>
                      </a:lnTo>
                      <a:lnTo>
                        <a:pt x="83" y="66"/>
                      </a:lnTo>
                      <a:lnTo>
                        <a:pt x="88" y="64"/>
                      </a:lnTo>
                      <a:lnTo>
                        <a:pt x="93" y="61"/>
                      </a:lnTo>
                      <a:lnTo>
                        <a:pt x="99" y="59"/>
                      </a:lnTo>
                      <a:lnTo>
                        <a:pt x="105" y="57"/>
                      </a:lnTo>
                      <a:lnTo>
                        <a:pt x="109" y="55"/>
                      </a:lnTo>
                      <a:lnTo>
                        <a:pt x="114" y="52"/>
                      </a:lnTo>
                      <a:lnTo>
                        <a:pt x="116" y="51"/>
                      </a:lnTo>
                      <a:lnTo>
                        <a:pt x="116" y="61"/>
                      </a:lnTo>
                      <a:lnTo>
                        <a:pt x="115" y="75"/>
                      </a:lnTo>
                      <a:lnTo>
                        <a:pt x="113" y="89"/>
                      </a:lnTo>
                      <a:lnTo>
                        <a:pt x="110" y="98"/>
                      </a:lnTo>
                      <a:lnTo>
                        <a:pt x="108" y="104"/>
                      </a:lnTo>
                      <a:lnTo>
                        <a:pt x="108" y="105"/>
                      </a:lnTo>
                      <a:lnTo>
                        <a:pt x="110" y="104"/>
                      </a:lnTo>
                      <a:lnTo>
                        <a:pt x="114" y="98"/>
                      </a:lnTo>
                      <a:lnTo>
                        <a:pt x="118" y="89"/>
                      </a:lnTo>
                      <a:lnTo>
                        <a:pt x="123" y="75"/>
                      </a:lnTo>
                      <a:lnTo>
                        <a:pt x="126" y="61"/>
                      </a:lnTo>
                      <a:lnTo>
                        <a:pt x="126" y="48"/>
                      </a:lnTo>
                      <a:lnTo>
                        <a:pt x="133" y="42"/>
                      </a:lnTo>
                      <a:lnTo>
                        <a:pt x="138" y="36"/>
                      </a:lnTo>
                      <a:lnTo>
                        <a:pt x="143" y="31"/>
                      </a:lnTo>
                      <a:lnTo>
                        <a:pt x="146" y="28"/>
                      </a:lnTo>
                      <a:lnTo>
                        <a:pt x="148" y="26"/>
                      </a:lnTo>
                      <a:lnTo>
                        <a:pt x="151" y="26"/>
                      </a:lnTo>
                      <a:lnTo>
                        <a:pt x="152" y="28"/>
                      </a:lnTo>
                      <a:lnTo>
                        <a:pt x="152" y="31"/>
                      </a:lnTo>
                      <a:lnTo>
                        <a:pt x="151" y="42"/>
                      </a:lnTo>
                      <a:lnTo>
                        <a:pt x="149" y="56"/>
                      </a:lnTo>
                      <a:lnTo>
                        <a:pt x="148" y="70"/>
                      </a:lnTo>
                      <a:lnTo>
                        <a:pt x="147" y="80"/>
                      </a:lnTo>
                      <a:lnTo>
                        <a:pt x="153" y="68"/>
                      </a:lnTo>
                      <a:lnTo>
                        <a:pt x="158" y="49"/>
                      </a:lnTo>
                      <a:lnTo>
                        <a:pt x="161" y="29"/>
                      </a:lnTo>
                      <a:lnTo>
                        <a:pt x="163" y="1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66" name="Freeform 331">
                  <a:extLst>
                    <a:ext uri="{FF2B5EF4-FFF2-40B4-BE49-F238E27FC236}">
                      <a16:creationId xmlns:a16="http://schemas.microsoft.com/office/drawing/2014/main" id="{7BB5C797-1C18-4C22-9D54-41BBAD2B0F82}"/>
                    </a:ext>
                  </a:extLst>
                </p:cNvPr>
                <p:cNvSpPr>
                  <a:spLocks/>
                </p:cNvSpPr>
                <p:nvPr/>
              </p:nvSpPr>
              <p:spPr bwMode="auto">
                <a:xfrm>
                  <a:off x="27" y="263"/>
                  <a:ext cx="66" cy="63"/>
                </a:xfrm>
                <a:custGeom>
                  <a:avLst/>
                  <a:gdLst>
                    <a:gd name="T0" fmla="*/ 64 w 133"/>
                    <a:gd name="T1" fmla="*/ 62 h 124"/>
                    <a:gd name="T2" fmla="*/ 65 w 133"/>
                    <a:gd name="T3" fmla="*/ 60 h 124"/>
                    <a:gd name="T4" fmla="*/ 63 w 133"/>
                    <a:gd name="T5" fmla="*/ 57 h 124"/>
                    <a:gd name="T6" fmla="*/ 59 w 133"/>
                    <a:gd name="T7" fmla="*/ 51 h 124"/>
                    <a:gd name="T8" fmla="*/ 58 w 133"/>
                    <a:gd name="T9" fmla="*/ 44 h 124"/>
                    <a:gd name="T10" fmla="*/ 56 w 133"/>
                    <a:gd name="T11" fmla="*/ 29 h 124"/>
                    <a:gd name="T12" fmla="*/ 53 w 133"/>
                    <a:gd name="T13" fmla="*/ 22 h 124"/>
                    <a:gd name="T14" fmla="*/ 52 w 133"/>
                    <a:gd name="T15" fmla="*/ 22 h 124"/>
                    <a:gd name="T16" fmla="*/ 53 w 133"/>
                    <a:gd name="T17" fmla="*/ 28 h 124"/>
                    <a:gd name="T18" fmla="*/ 53 w 133"/>
                    <a:gd name="T19" fmla="*/ 42 h 124"/>
                    <a:gd name="T20" fmla="*/ 49 w 133"/>
                    <a:gd name="T21" fmla="*/ 43 h 124"/>
                    <a:gd name="T22" fmla="*/ 42 w 133"/>
                    <a:gd name="T23" fmla="*/ 38 h 124"/>
                    <a:gd name="T24" fmla="*/ 38 w 133"/>
                    <a:gd name="T25" fmla="*/ 32 h 124"/>
                    <a:gd name="T26" fmla="*/ 36 w 133"/>
                    <a:gd name="T27" fmla="*/ 20 h 124"/>
                    <a:gd name="T28" fmla="*/ 35 w 133"/>
                    <a:gd name="T29" fmla="*/ 12 h 124"/>
                    <a:gd name="T30" fmla="*/ 34 w 133"/>
                    <a:gd name="T31" fmla="*/ 5 h 124"/>
                    <a:gd name="T32" fmla="*/ 32 w 133"/>
                    <a:gd name="T33" fmla="*/ 1 h 124"/>
                    <a:gd name="T34" fmla="*/ 32 w 133"/>
                    <a:gd name="T35" fmla="*/ 4 h 124"/>
                    <a:gd name="T36" fmla="*/ 33 w 133"/>
                    <a:gd name="T37" fmla="*/ 9 h 124"/>
                    <a:gd name="T38" fmla="*/ 31 w 133"/>
                    <a:gd name="T39" fmla="*/ 15 h 124"/>
                    <a:gd name="T40" fmla="*/ 31 w 133"/>
                    <a:gd name="T41" fmla="*/ 20 h 124"/>
                    <a:gd name="T42" fmla="*/ 33 w 133"/>
                    <a:gd name="T43" fmla="*/ 28 h 124"/>
                    <a:gd name="T44" fmla="*/ 29 w 133"/>
                    <a:gd name="T45" fmla="*/ 28 h 124"/>
                    <a:gd name="T46" fmla="*/ 19 w 133"/>
                    <a:gd name="T47" fmla="*/ 18 h 124"/>
                    <a:gd name="T48" fmla="*/ 10 w 133"/>
                    <a:gd name="T49" fmla="*/ 8 h 124"/>
                    <a:gd name="T50" fmla="*/ 3 w 133"/>
                    <a:gd name="T51" fmla="*/ 1 h 124"/>
                    <a:gd name="T52" fmla="*/ 4 w 133"/>
                    <a:gd name="T53" fmla="*/ 6 h 124"/>
                    <a:gd name="T54" fmla="*/ 13 w 133"/>
                    <a:gd name="T55" fmla="*/ 18 h 124"/>
                    <a:gd name="T56" fmla="*/ 18 w 133"/>
                    <a:gd name="T57" fmla="*/ 26 h 124"/>
                    <a:gd name="T58" fmla="*/ 27 w 133"/>
                    <a:gd name="T59" fmla="*/ 34 h 124"/>
                    <a:gd name="T60" fmla="*/ 27 w 133"/>
                    <a:gd name="T61" fmla="*/ 36 h 124"/>
                    <a:gd name="T62" fmla="*/ 18 w 133"/>
                    <a:gd name="T63" fmla="*/ 34 h 124"/>
                    <a:gd name="T64" fmla="*/ 14 w 133"/>
                    <a:gd name="T65" fmla="*/ 31 h 124"/>
                    <a:gd name="T66" fmla="*/ 11 w 133"/>
                    <a:gd name="T67" fmla="*/ 32 h 124"/>
                    <a:gd name="T68" fmla="*/ 14 w 133"/>
                    <a:gd name="T69" fmla="*/ 35 h 124"/>
                    <a:gd name="T70" fmla="*/ 20 w 133"/>
                    <a:gd name="T71" fmla="*/ 38 h 124"/>
                    <a:gd name="T72" fmla="*/ 27 w 133"/>
                    <a:gd name="T73" fmla="*/ 41 h 124"/>
                    <a:gd name="T74" fmla="*/ 35 w 133"/>
                    <a:gd name="T75" fmla="*/ 43 h 124"/>
                    <a:gd name="T76" fmla="*/ 41 w 133"/>
                    <a:gd name="T77" fmla="*/ 44 h 124"/>
                    <a:gd name="T78" fmla="*/ 49 w 133"/>
                    <a:gd name="T79" fmla="*/ 49 h 124"/>
                    <a:gd name="T80" fmla="*/ 49 w 133"/>
                    <a:gd name="T81" fmla="*/ 53 h 124"/>
                    <a:gd name="T82" fmla="*/ 44 w 133"/>
                    <a:gd name="T83" fmla="*/ 54 h 124"/>
                    <a:gd name="T84" fmla="*/ 38 w 133"/>
                    <a:gd name="T85" fmla="*/ 55 h 124"/>
                    <a:gd name="T86" fmla="*/ 33 w 133"/>
                    <a:gd name="T87" fmla="*/ 55 h 124"/>
                    <a:gd name="T88" fmla="*/ 28 w 133"/>
                    <a:gd name="T89" fmla="*/ 54 h 124"/>
                    <a:gd name="T90" fmla="*/ 27 w 133"/>
                    <a:gd name="T91" fmla="*/ 56 h 124"/>
                    <a:gd name="T92" fmla="*/ 34 w 133"/>
                    <a:gd name="T93" fmla="*/ 58 h 124"/>
                    <a:gd name="T94" fmla="*/ 42 w 133"/>
                    <a:gd name="T95" fmla="*/ 58 h 124"/>
                    <a:gd name="T96" fmla="*/ 49 w 133"/>
                    <a:gd name="T97" fmla="*/ 58 h 124"/>
                    <a:gd name="T98" fmla="*/ 55 w 133"/>
                    <a:gd name="T99" fmla="*/ 57 h 124"/>
                    <a:gd name="T100" fmla="*/ 59 w 133"/>
                    <a:gd name="T101" fmla="*/ 58 h 124"/>
                    <a:gd name="T102" fmla="*/ 62 w 133"/>
                    <a:gd name="T103" fmla="*/ 61 h 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3" h="124">
                      <a:moveTo>
                        <a:pt x="127" y="124"/>
                      </a:moveTo>
                      <a:lnTo>
                        <a:pt x="128" y="122"/>
                      </a:lnTo>
                      <a:lnTo>
                        <a:pt x="129" y="120"/>
                      </a:lnTo>
                      <a:lnTo>
                        <a:pt x="131" y="119"/>
                      </a:lnTo>
                      <a:lnTo>
                        <a:pt x="133" y="116"/>
                      </a:lnTo>
                      <a:lnTo>
                        <a:pt x="127" y="112"/>
                      </a:lnTo>
                      <a:lnTo>
                        <a:pt x="122" y="107"/>
                      </a:lnTo>
                      <a:lnTo>
                        <a:pt x="119" y="101"/>
                      </a:lnTo>
                      <a:lnTo>
                        <a:pt x="118" y="97"/>
                      </a:lnTo>
                      <a:lnTo>
                        <a:pt x="116" y="87"/>
                      </a:lnTo>
                      <a:lnTo>
                        <a:pt x="115" y="73"/>
                      </a:lnTo>
                      <a:lnTo>
                        <a:pt x="113" y="58"/>
                      </a:lnTo>
                      <a:lnTo>
                        <a:pt x="111" y="47"/>
                      </a:lnTo>
                      <a:lnTo>
                        <a:pt x="107" y="43"/>
                      </a:lnTo>
                      <a:lnTo>
                        <a:pt x="105" y="41"/>
                      </a:lnTo>
                      <a:lnTo>
                        <a:pt x="104" y="43"/>
                      </a:lnTo>
                      <a:lnTo>
                        <a:pt x="105" y="47"/>
                      </a:lnTo>
                      <a:lnTo>
                        <a:pt x="106" y="56"/>
                      </a:lnTo>
                      <a:lnTo>
                        <a:pt x="107" y="69"/>
                      </a:lnTo>
                      <a:lnTo>
                        <a:pt x="107" y="82"/>
                      </a:lnTo>
                      <a:lnTo>
                        <a:pt x="106" y="90"/>
                      </a:lnTo>
                      <a:lnTo>
                        <a:pt x="99" y="85"/>
                      </a:lnTo>
                      <a:lnTo>
                        <a:pt x="92" y="81"/>
                      </a:lnTo>
                      <a:lnTo>
                        <a:pt x="85" y="75"/>
                      </a:lnTo>
                      <a:lnTo>
                        <a:pt x="81" y="70"/>
                      </a:lnTo>
                      <a:lnTo>
                        <a:pt x="77" y="63"/>
                      </a:lnTo>
                      <a:lnTo>
                        <a:pt x="74" y="52"/>
                      </a:lnTo>
                      <a:lnTo>
                        <a:pt x="72" y="39"/>
                      </a:lnTo>
                      <a:lnTo>
                        <a:pt x="70" y="30"/>
                      </a:lnTo>
                      <a:lnTo>
                        <a:pt x="70" y="23"/>
                      </a:lnTo>
                      <a:lnTo>
                        <a:pt x="70" y="16"/>
                      </a:lnTo>
                      <a:lnTo>
                        <a:pt x="69" y="9"/>
                      </a:lnTo>
                      <a:lnTo>
                        <a:pt x="67" y="4"/>
                      </a:lnTo>
                      <a:lnTo>
                        <a:pt x="65" y="2"/>
                      </a:lnTo>
                      <a:lnTo>
                        <a:pt x="65" y="3"/>
                      </a:lnTo>
                      <a:lnTo>
                        <a:pt x="65" y="7"/>
                      </a:lnTo>
                      <a:lnTo>
                        <a:pt x="66" y="13"/>
                      </a:lnTo>
                      <a:lnTo>
                        <a:pt x="66" y="18"/>
                      </a:lnTo>
                      <a:lnTo>
                        <a:pt x="65" y="24"/>
                      </a:lnTo>
                      <a:lnTo>
                        <a:pt x="63" y="29"/>
                      </a:lnTo>
                      <a:lnTo>
                        <a:pt x="63" y="33"/>
                      </a:lnTo>
                      <a:lnTo>
                        <a:pt x="63" y="39"/>
                      </a:lnTo>
                      <a:lnTo>
                        <a:pt x="65" y="48"/>
                      </a:lnTo>
                      <a:lnTo>
                        <a:pt x="66" y="56"/>
                      </a:lnTo>
                      <a:lnTo>
                        <a:pt x="67" y="63"/>
                      </a:lnTo>
                      <a:lnTo>
                        <a:pt x="58" y="55"/>
                      </a:lnTo>
                      <a:lnTo>
                        <a:pt x="48" y="46"/>
                      </a:lnTo>
                      <a:lnTo>
                        <a:pt x="39" y="36"/>
                      </a:lnTo>
                      <a:lnTo>
                        <a:pt x="30" y="25"/>
                      </a:lnTo>
                      <a:lnTo>
                        <a:pt x="21" y="16"/>
                      </a:lnTo>
                      <a:lnTo>
                        <a:pt x="13" y="8"/>
                      </a:lnTo>
                      <a:lnTo>
                        <a:pt x="6" y="2"/>
                      </a:lnTo>
                      <a:lnTo>
                        <a:pt x="0" y="0"/>
                      </a:lnTo>
                      <a:lnTo>
                        <a:pt x="8" y="11"/>
                      </a:lnTo>
                      <a:lnTo>
                        <a:pt x="19" y="24"/>
                      </a:lnTo>
                      <a:lnTo>
                        <a:pt x="27" y="36"/>
                      </a:lnTo>
                      <a:lnTo>
                        <a:pt x="32" y="44"/>
                      </a:lnTo>
                      <a:lnTo>
                        <a:pt x="37" y="51"/>
                      </a:lnTo>
                      <a:lnTo>
                        <a:pt x="46" y="59"/>
                      </a:lnTo>
                      <a:lnTo>
                        <a:pt x="54" y="66"/>
                      </a:lnTo>
                      <a:lnTo>
                        <a:pt x="61" y="70"/>
                      </a:lnTo>
                      <a:lnTo>
                        <a:pt x="54" y="70"/>
                      </a:lnTo>
                      <a:lnTo>
                        <a:pt x="45" y="69"/>
                      </a:lnTo>
                      <a:lnTo>
                        <a:pt x="37" y="67"/>
                      </a:lnTo>
                      <a:lnTo>
                        <a:pt x="31" y="63"/>
                      </a:lnTo>
                      <a:lnTo>
                        <a:pt x="28" y="61"/>
                      </a:lnTo>
                      <a:lnTo>
                        <a:pt x="24" y="61"/>
                      </a:lnTo>
                      <a:lnTo>
                        <a:pt x="23" y="62"/>
                      </a:lnTo>
                      <a:lnTo>
                        <a:pt x="25" y="66"/>
                      </a:lnTo>
                      <a:lnTo>
                        <a:pt x="29" y="68"/>
                      </a:lnTo>
                      <a:lnTo>
                        <a:pt x="35" y="71"/>
                      </a:lnTo>
                      <a:lnTo>
                        <a:pt x="40" y="75"/>
                      </a:lnTo>
                      <a:lnTo>
                        <a:pt x="47" y="77"/>
                      </a:lnTo>
                      <a:lnTo>
                        <a:pt x="55" y="81"/>
                      </a:lnTo>
                      <a:lnTo>
                        <a:pt x="62" y="82"/>
                      </a:lnTo>
                      <a:lnTo>
                        <a:pt x="70" y="84"/>
                      </a:lnTo>
                      <a:lnTo>
                        <a:pt x="76" y="84"/>
                      </a:lnTo>
                      <a:lnTo>
                        <a:pt x="83" y="86"/>
                      </a:lnTo>
                      <a:lnTo>
                        <a:pt x="91" y="91"/>
                      </a:lnTo>
                      <a:lnTo>
                        <a:pt x="98" y="97"/>
                      </a:lnTo>
                      <a:lnTo>
                        <a:pt x="103" y="102"/>
                      </a:lnTo>
                      <a:lnTo>
                        <a:pt x="99" y="104"/>
                      </a:lnTo>
                      <a:lnTo>
                        <a:pt x="95" y="106"/>
                      </a:lnTo>
                      <a:lnTo>
                        <a:pt x="89" y="107"/>
                      </a:lnTo>
                      <a:lnTo>
                        <a:pt x="83" y="107"/>
                      </a:lnTo>
                      <a:lnTo>
                        <a:pt x="77" y="108"/>
                      </a:lnTo>
                      <a:lnTo>
                        <a:pt x="72" y="108"/>
                      </a:lnTo>
                      <a:lnTo>
                        <a:pt x="67" y="108"/>
                      </a:lnTo>
                      <a:lnTo>
                        <a:pt x="62" y="108"/>
                      </a:lnTo>
                      <a:lnTo>
                        <a:pt x="57" y="107"/>
                      </a:lnTo>
                      <a:lnTo>
                        <a:pt x="53" y="108"/>
                      </a:lnTo>
                      <a:lnTo>
                        <a:pt x="55" y="111"/>
                      </a:lnTo>
                      <a:lnTo>
                        <a:pt x="63" y="113"/>
                      </a:lnTo>
                      <a:lnTo>
                        <a:pt x="69" y="114"/>
                      </a:lnTo>
                      <a:lnTo>
                        <a:pt x="76" y="114"/>
                      </a:lnTo>
                      <a:lnTo>
                        <a:pt x="84" y="114"/>
                      </a:lnTo>
                      <a:lnTo>
                        <a:pt x="91" y="114"/>
                      </a:lnTo>
                      <a:lnTo>
                        <a:pt x="98" y="114"/>
                      </a:lnTo>
                      <a:lnTo>
                        <a:pt x="105" y="113"/>
                      </a:lnTo>
                      <a:lnTo>
                        <a:pt x="110" y="113"/>
                      </a:lnTo>
                      <a:lnTo>
                        <a:pt x="113" y="113"/>
                      </a:lnTo>
                      <a:lnTo>
                        <a:pt x="119" y="114"/>
                      </a:lnTo>
                      <a:lnTo>
                        <a:pt x="122" y="116"/>
                      </a:lnTo>
                      <a:lnTo>
                        <a:pt x="125" y="121"/>
                      </a:lnTo>
                      <a:lnTo>
                        <a:pt x="127" y="12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67" name="Freeform 332">
                  <a:extLst>
                    <a:ext uri="{FF2B5EF4-FFF2-40B4-BE49-F238E27FC236}">
                      <a16:creationId xmlns:a16="http://schemas.microsoft.com/office/drawing/2014/main" id="{F3642F77-DCDE-433B-8091-FE5D43985A29}"/>
                    </a:ext>
                  </a:extLst>
                </p:cNvPr>
                <p:cNvSpPr>
                  <a:spLocks/>
                </p:cNvSpPr>
                <p:nvPr/>
              </p:nvSpPr>
              <p:spPr bwMode="auto">
                <a:xfrm>
                  <a:off x="125" y="240"/>
                  <a:ext cx="40" cy="94"/>
                </a:xfrm>
                <a:custGeom>
                  <a:avLst/>
                  <a:gdLst>
                    <a:gd name="T0" fmla="*/ 4 w 81"/>
                    <a:gd name="T1" fmla="*/ 78 h 189"/>
                    <a:gd name="T2" fmla="*/ 7 w 81"/>
                    <a:gd name="T3" fmla="*/ 74 h 189"/>
                    <a:gd name="T4" fmla="*/ 9 w 81"/>
                    <a:gd name="T5" fmla="*/ 75 h 189"/>
                    <a:gd name="T6" fmla="*/ 11 w 81"/>
                    <a:gd name="T7" fmla="*/ 67 h 189"/>
                    <a:gd name="T8" fmla="*/ 4 w 81"/>
                    <a:gd name="T9" fmla="*/ 53 h 189"/>
                    <a:gd name="T10" fmla="*/ 0 w 81"/>
                    <a:gd name="T11" fmla="*/ 38 h 189"/>
                    <a:gd name="T12" fmla="*/ 1 w 81"/>
                    <a:gd name="T13" fmla="*/ 39 h 189"/>
                    <a:gd name="T14" fmla="*/ 8 w 81"/>
                    <a:gd name="T15" fmla="*/ 54 h 189"/>
                    <a:gd name="T16" fmla="*/ 15 w 81"/>
                    <a:gd name="T17" fmla="*/ 44 h 189"/>
                    <a:gd name="T18" fmla="*/ 15 w 81"/>
                    <a:gd name="T19" fmla="*/ 26 h 189"/>
                    <a:gd name="T20" fmla="*/ 14 w 81"/>
                    <a:gd name="T21" fmla="*/ 11 h 189"/>
                    <a:gd name="T22" fmla="*/ 16 w 81"/>
                    <a:gd name="T23" fmla="*/ 11 h 189"/>
                    <a:gd name="T24" fmla="*/ 16 w 81"/>
                    <a:gd name="T25" fmla="*/ 20 h 189"/>
                    <a:gd name="T26" fmla="*/ 20 w 81"/>
                    <a:gd name="T27" fmla="*/ 20 h 189"/>
                    <a:gd name="T28" fmla="*/ 30 w 81"/>
                    <a:gd name="T29" fmla="*/ 1 h 189"/>
                    <a:gd name="T30" fmla="*/ 32 w 81"/>
                    <a:gd name="T31" fmla="*/ 1 h 189"/>
                    <a:gd name="T32" fmla="*/ 26 w 81"/>
                    <a:gd name="T33" fmla="*/ 14 h 189"/>
                    <a:gd name="T34" fmla="*/ 25 w 81"/>
                    <a:gd name="T35" fmla="*/ 25 h 189"/>
                    <a:gd name="T36" fmla="*/ 34 w 81"/>
                    <a:gd name="T37" fmla="*/ 21 h 189"/>
                    <a:gd name="T38" fmla="*/ 35 w 81"/>
                    <a:gd name="T39" fmla="*/ 21 h 189"/>
                    <a:gd name="T40" fmla="*/ 28 w 81"/>
                    <a:gd name="T41" fmla="*/ 28 h 189"/>
                    <a:gd name="T42" fmla="*/ 20 w 81"/>
                    <a:gd name="T43" fmla="*/ 39 h 189"/>
                    <a:gd name="T44" fmla="*/ 16 w 81"/>
                    <a:gd name="T45" fmla="*/ 58 h 189"/>
                    <a:gd name="T46" fmla="*/ 25 w 81"/>
                    <a:gd name="T47" fmla="*/ 57 h 189"/>
                    <a:gd name="T48" fmla="*/ 34 w 81"/>
                    <a:gd name="T49" fmla="*/ 55 h 189"/>
                    <a:gd name="T50" fmla="*/ 38 w 81"/>
                    <a:gd name="T51" fmla="*/ 53 h 189"/>
                    <a:gd name="T52" fmla="*/ 37 w 81"/>
                    <a:gd name="T53" fmla="*/ 55 h 189"/>
                    <a:gd name="T54" fmla="*/ 31 w 81"/>
                    <a:gd name="T55" fmla="*/ 59 h 189"/>
                    <a:gd name="T56" fmla="*/ 21 w 81"/>
                    <a:gd name="T57" fmla="*/ 63 h 189"/>
                    <a:gd name="T58" fmla="*/ 15 w 81"/>
                    <a:gd name="T59" fmla="*/ 66 h 189"/>
                    <a:gd name="T60" fmla="*/ 14 w 81"/>
                    <a:gd name="T61" fmla="*/ 76 h 189"/>
                    <a:gd name="T62" fmla="*/ 19 w 81"/>
                    <a:gd name="T63" fmla="*/ 77 h 189"/>
                    <a:gd name="T64" fmla="*/ 31 w 81"/>
                    <a:gd name="T65" fmla="*/ 72 h 189"/>
                    <a:gd name="T66" fmla="*/ 39 w 81"/>
                    <a:gd name="T67" fmla="*/ 67 h 189"/>
                    <a:gd name="T68" fmla="*/ 39 w 81"/>
                    <a:gd name="T69" fmla="*/ 69 h 189"/>
                    <a:gd name="T70" fmla="*/ 28 w 81"/>
                    <a:gd name="T71" fmla="*/ 82 h 189"/>
                    <a:gd name="T72" fmla="*/ 24 w 81"/>
                    <a:gd name="T73" fmla="*/ 83 h 189"/>
                    <a:gd name="T74" fmla="*/ 20 w 81"/>
                    <a:gd name="T75" fmla="*/ 79 h 189"/>
                    <a:gd name="T76" fmla="*/ 10 w 81"/>
                    <a:gd name="T77" fmla="*/ 80 h 189"/>
                    <a:gd name="T78" fmla="*/ 8 w 81"/>
                    <a:gd name="T79" fmla="*/ 85 h 189"/>
                    <a:gd name="T80" fmla="*/ 4 w 81"/>
                    <a:gd name="T81" fmla="*/ 91 h 189"/>
                    <a:gd name="T82" fmla="*/ 3 w 81"/>
                    <a:gd name="T83" fmla="*/ 91 h 189"/>
                    <a:gd name="T84" fmla="*/ 6 w 81"/>
                    <a:gd name="T85" fmla="*/ 84 h 189"/>
                    <a:gd name="T86" fmla="*/ 1 w 81"/>
                    <a:gd name="T87" fmla="*/ 80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89">
                      <a:moveTo>
                        <a:pt x="0" y="163"/>
                      </a:moveTo>
                      <a:lnTo>
                        <a:pt x="5" y="160"/>
                      </a:lnTo>
                      <a:lnTo>
                        <a:pt x="8" y="156"/>
                      </a:lnTo>
                      <a:lnTo>
                        <a:pt x="11" y="151"/>
                      </a:lnTo>
                      <a:lnTo>
                        <a:pt x="13" y="146"/>
                      </a:lnTo>
                      <a:lnTo>
                        <a:pt x="14" y="148"/>
                      </a:lnTo>
                      <a:lnTo>
                        <a:pt x="16" y="149"/>
                      </a:lnTo>
                      <a:lnTo>
                        <a:pt x="17" y="151"/>
                      </a:lnTo>
                      <a:lnTo>
                        <a:pt x="18" y="151"/>
                      </a:lnTo>
                      <a:lnTo>
                        <a:pt x="19" y="147"/>
                      </a:lnTo>
                      <a:lnTo>
                        <a:pt x="21" y="141"/>
                      </a:lnTo>
                      <a:lnTo>
                        <a:pt x="22" y="134"/>
                      </a:lnTo>
                      <a:lnTo>
                        <a:pt x="21" y="130"/>
                      </a:lnTo>
                      <a:lnTo>
                        <a:pt x="15" y="121"/>
                      </a:lnTo>
                      <a:lnTo>
                        <a:pt x="8" y="107"/>
                      </a:lnTo>
                      <a:lnTo>
                        <a:pt x="2" y="92"/>
                      </a:lnTo>
                      <a:lnTo>
                        <a:pt x="0" y="83"/>
                      </a:lnTo>
                      <a:lnTo>
                        <a:pt x="0" y="77"/>
                      </a:lnTo>
                      <a:lnTo>
                        <a:pt x="2" y="75"/>
                      </a:lnTo>
                      <a:lnTo>
                        <a:pt x="3" y="75"/>
                      </a:lnTo>
                      <a:lnTo>
                        <a:pt x="3" y="78"/>
                      </a:lnTo>
                      <a:lnTo>
                        <a:pt x="6" y="86"/>
                      </a:lnTo>
                      <a:lnTo>
                        <a:pt x="10" y="98"/>
                      </a:lnTo>
                      <a:lnTo>
                        <a:pt x="17" y="109"/>
                      </a:lnTo>
                      <a:lnTo>
                        <a:pt x="24" y="115"/>
                      </a:lnTo>
                      <a:lnTo>
                        <a:pt x="28" y="103"/>
                      </a:lnTo>
                      <a:lnTo>
                        <a:pt x="31" y="88"/>
                      </a:lnTo>
                      <a:lnTo>
                        <a:pt x="32" y="73"/>
                      </a:lnTo>
                      <a:lnTo>
                        <a:pt x="32" y="62"/>
                      </a:lnTo>
                      <a:lnTo>
                        <a:pt x="30" y="53"/>
                      </a:lnTo>
                      <a:lnTo>
                        <a:pt x="29" y="40"/>
                      </a:lnTo>
                      <a:lnTo>
                        <a:pt x="28" y="28"/>
                      </a:lnTo>
                      <a:lnTo>
                        <a:pt x="29" y="22"/>
                      </a:lnTo>
                      <a:lnTo>
                        <a:pt x="31" y="19"/>
                      </a:lnTo>
                      <a:lnTo>
                        <a:pt x="32" y="19"/>
                      </a:lnTo>
                      <a:lnTo>
                        <a:pt x="32" y="23"/>
                      </a:lnTo>
                      <a:lnTo>
                        <a:pt x="32" y="27"/>
                      </a:lnTo>
                      <a:lnTo>
                        <a:pt x="32" y="34"/>
                      </a:lnTo>
                      <a:lnTo>
                        <a:pt x="33" y="41"/>
                      </a:lnTo>
                      <a:lnTo>
                        <a:pt x="34" y="48"/>
                      </a:lnTo>
                      <a:lnTo>
                        <a:pt x="37" y="53"/>
                      </a:lnTo>
                      <a:lnTo>
                        <a:pt x="41" y="41"/>
                      </a:lnTo>
                      <a:lnTo>
                        <a:pt x="46" y="25"/>
                      </a:lnTo>
                      <a:lnTo>
                        <a:pt x="52" y="11"/>
                      </a:lnTo>
                      <a:lnTo>
                        <a:pt x="60" y="2"/>
                      </a:lnTo>
                      <a:lnTo>
                        <a:pt x="64" y="0"/>
                      </a:lnTo>
                      <a:lnTo>
                        <a:pt x="66" y="0"/>
                      </a:lnTo>
                      <a:lnTo>
                        <a:pt x="64" y="2"/>
                      </a:lnTo>
                      <a:lnTo>
                        <a:pt x="62" y="5"/>
                      </a:lnTo>
                      <a:lnTo>
                        <a:pt x="57" y="13"/>
                      </a:lnTo>
                      <a:lnTo>
                        <a:pt x="52" y="28"/>
                      </a:lnTo>
                      <a:lnTo>
                        <a:pt x="47" y="43"/>
                      </a:lnTo>
                      <a:lnTo>
                        <a:pt x="45" y="53"/>
                      </a:lnTo>
                      <a:lnTo>
                        <a:pt x="51" y="51"/>
                      </a:lnTo>
                      <a:lnTo>
                        <a:pt x="57" y="49"/>
                      </a:lnTo>
                      <a:lnTo>
                        <a:pt x="63" y="47"/>
                      </a:lnTo>
                      <a:lnTo>
                        <a:pt x="68" y="43"/>
                      </a:lnTo>
                      <a:lnTo>
                        <a:pt x="70" y="42"/>
                      </a:lnTo>
                      <a:lnTo>
                        <a:pt x="72" y="42"/>
                      </a:lnTo>
                      <a:lnTo>
                        <a:pt x="71" y="43"/>
                      </a:lnTo>
                      <a:lnTo>
                        <a:pt x="69" y="47"/>
                      </a:lnTo>
                      <a:lnTo>
                        <a:pt x="63" y="50"/>
                      </a:lnTo>
                      <a:lnTo>
                        <a:pt x="56" y="56"/>
                      </a:lnTo>
                      <a:lnTo>
                        <a:pt x="48" y="61"/>
                      </a:lnTo>
                      <a:lnTo>
                        <a:pt x="44" y="64"/>
                      </a:lnTo>
                      <a:lnTo>
                        <a:pt x="41" y="78"/>
                      </a:lnTo>
                      <a:lnTo>
                        <a:pt x="38" y="93"/>
                      </a:lnTo>
                      <a:lnTo>
                        <a:pt x="36" y="108"/>
                      </a:lnTo>
                      <a:lnTo>
                        <a:pt x="33" y="116"/>
                      </a:lnTo>
                      <a:lnTo>
                        <a:pt x="39" y="116"/>
                      </a:lnTo>
                      <a:lnTo>
                        <a:pt x="45" y="115"/>
                      </a:lnTo>
                      <a:lnTo>
                        <a:pt x="51" y="115"/>
                      </a:lnTo>
                      <a:lnTo>
                        <a:pt x="57" y="114"/>
                      </a:lnTo>
                      <a:lnTo>
                        <a:pt x="62" y="113"/>
                      </a:lnTo>
                      <a:lnTo>
                        <a:pt x="68" y="110"/>
                      </a:lnTo>
                      <a:lnTo>
                        <a:pt x="71" y="109"/>
                      </a:lnTo>
                      <a:lnTo>
                        <a:pt x="74" y="108"/>
                      </a:lnTo>
                      <a:lnTo>
                        <a:pt x="76" y="106"/>
                      </a:lnTo>
                      <a:lnTo>
                        <a:pt x="77" y="106"/>
                      </a:lnTo>
                      <a:lnTo>
                        <a:pt x="77" y="108"/>
                      </a:lnTo>
                      <a:lnTo>
                        <a:pt x="75" y="110"/>
                      </a:lnTo>
                      <a:lnTo>
                        <a:pt x="72" y="113"/>
                      </a:lnTo>
                      <a:lnTo>
                        <a:pt x="68" y="115"/>
                      </a:lnTo>
                      <a:lnTo>
                        <a:pt x="62" y="118"/>
                      </a:lnTo>
                      <a:lnTo>
                        <a:pt x="55" y="121"/>
                      </a:lnTo>
                      <a:lnTo>
                        <a:pt x="48" y="124"/>
                      </a:lnTo>
                      <a:lnTo>
                        <a:pt x="43" y="126"/>
                      </a:lnTo>
                      <a:lnTo>
                        <a:pt x="38" y="128"/>
                      </a:lnTo>
                      <a:lnTo>
                        <a:pt x="34" y="129"/>
                      </a:lnTo>
                      <a:lnTo>
                        <a:pt x="31" y="132"/>
                      </a:lnTo>
                      <a:lnTo>
                        <a:pt x="29" y="139"/>
                      </a:lnTo>
                      <a:lnTo>
                        <a:pt x="28" y="147"/>
                      </a:lnTo>
                      <a:lnTo>
                        <a:pt x="28" y="152"/>
                      </a:lnTo>
                      <a:lnTo>
                        <a:pt x="30" y="154"/>
                      </a:lnTo>
                      <a:lnTo>
                        <a:pt x="33" y="155"/>
                      </a:lnTo>
                      <a:lnTo>
                        <a:pt x="39" y="155"/>
                      </a:lnTo>
                      <a:lnTo>
                        <a:pt x="43" y="154"/>
                      </a:lnTo>
                      <a:lnTo>
                        <a:pt x="53" y="149"/>
                      </a:lnTo>
                      <a:lnTo>
                        <a:pt x="62" y="145"/>
                      </a:lnTo>
                      <a:lnTo>
                        <a:pt x="70" y="140"/>
                      </a:lnTo>
                      <a:lnTo>
                        <a:pt x="75" y="137"/>
                      </a:lnTo>
                      <a:lnTo>
                        <a:pt x="78" y="134"/>
                      </a:lnTo>
                      <a:lnTo>
                        <a:pt x="81" y="133"/>
                      </a:lnTo>
                      <a:lnTo>
                        <a:pt x="81" y="134"/>
                      </a:lnTo>
                      <a:lnTo>
                        <a:pt x="78" y="139"/>
                      </a:lnTo>
                      <a:lnTo>
                        <a:pt x="72" y="147"/>
                      </a:lnTo>
                      <a:lnTo>
                        <a:pt x="64" y="156"/>
                      </a:lnTo>
                      <a:lnTo>
                        <a:pt x="57" y="164"/>
                      </a:lnTo>
                      <a:lnTo>
                        <a:pt x="51" y="170"/>
                      </a:lnTo>
                      <a:lnTo>
                        <a:pt x="51" y="168"/>
                      </a:lnTo>
                      <a:lnTo>
                        <a:pt x="49" y="166"/>
                      </a:lnTo>
                      <a:lnTo>
                        <a:pt x="47" y="163"/>
                      </a:lnTo>
                      <a:lnTo>
                        <a:pt x="46" y="161"/>
                      </a:lnTo>
                      <a:lnTo>
                        <a:pt x="41" y="158"/>
                      </a:lnTo>
                      <a:lnTo>
                        <a:pt x="34" y="156"/>
                      </a:lnTo>
                      <a:lnTo>
                        <a:pt x="26" y="158"/>
                      </a:lnTo>
                      <a:lnTo>
                        <a:pt x="21" y="160"/>
                      </a:lnTo>
                      <a:lnTo>
                        <a:pt x="17" y="163"/>
                      </a:lnTo>
                      <a:lnTo>
                        <a:pt x="17" y="167"/>
                      </a:lnTo>
                      <a:lnTo>
                        <a:pt x="17" y="171"/>
                      </a:lnTo>
                      <a:lnTo>
                        <a:pt x="17" y="175"/>
                      </a:lnTo>
                      <a:lnTo>
                        <a:pt x="13" y="179"/>
                      </a:lnTo>
                      <a:lnTo>
                        <a:pt x="8" y="183"/>
                      </a:lnTo>
                      <a:lnTo>
                        <a:pt x="3" y="186"/>
                      </a:lnTo>
                      <a:lnTo>
                        <a:pt x="1" y="189"/>
                      </a:lnTo>
                      <a:lnTo>
                        <a:pt x="6" y="183"/>
                      </a:lnTo>
                      <a:lnTo>
                        <a:pt x="10" y="177"/>
                      </a:lnTo>
                      <a:lnTo>
                        <a:pt x="13" y="171"/>
                      </a:lnTo>
                      <a:lnTo>
                        <a:pt x="13" y="168"/>
                      </a:lnTo>
                      <a:lnTo>
                        <a:pt x="10" y="164"/>
                      </a:lnTo>
                      <a:lnTo>
                        <a:pt x="7" y="162"/>
                      </a:lnTo>
                      <a:lnTo>
                        <a:pt x="3" y="161"/>
                      </a:lnTo>
                      <a:lnTo>
                        <a:pt x="0" y="16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68" name="Freeform 333">
                  <a:extLst>
                    <a:ext uri="{FF2B5EF4-FFF2-40B4-BE49-F238E27FC236}">
                      <a16:creationId xmlns:a16="http://schemas.microsoft.com/office/drawing/2014/main" id="{06A5CA6D-CE3D-4D2B-955E-B3C074E2EA8E}"/>
                    </a:ext>
                  </a:extLst>
                </p:cNvPr>
                <p:cNvSpPr>
                  <a:spLocks/>
                </p:cNvSpPr>
                <p:nvPr/>
              </p:nvSpPr>
              <p:spPr bwMode="auto">
                <a:xfrm>
                  <a:off x="116" y="292"/>
                  <a:ext cx="7" cy="12"/>
                </a:xfrm>
                <a:custGeom>
                  <a:avLst/>
                  <a:gdLst>
                    <a:gd name="T0" fmla="*/ 7 w 13"/>
                    <a:gd name="T1" fmla="*/ 12 h 24"/>
                    <a:gd name="T2" fmla="*/ 5 w 13"/>
                    <a:gd name="T3" fmla="*/ 11 h 24"/>
                    <a:gd name="T4" fmla="*/ 4 w 13"/>
                    <a:gd name="T5" fmla="*/ 11 h 24"/>
                    <a:gd name="T6" fmla="*/ 2 w 13"/>
                    <a:gd name="T7" fmla="*/ 12 h 24"/>
                    <a:gd name="T8" fmla="*/ 1 w 13"/>
                    <a:gd name="T9" fmla="*/ 12 h 24"/>
                    <a:gd name="T10" fmla="*/ 1 w 13"/>
                    <a:gd name="T11" fmla="*/ 9 h 24"/>
                    <a:gd name="T12" fmla="*/ 0 w 13"/>
                    <a:gd name="T13" fmla="*/ 6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6 h 24"/>
                    <a:gd name="T30" fmla="*/ 5 w 13"/>
                    <a:gd name="T31" fmla="*/ 9 h 24"/>
                    <a:gd name="T32" fmla="*/ 7 w 1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3"/>
                      </a:moveTo>
                      <a:lnTo>
                        <a:pt x="10" y="21"/>
                      </a:lnTo>
                      <a:lnTo>
                        <a:pt x="8" y="21"/>
                      </a:lnTo>
                      <a:lnTo>
                        <a:pt x="4" y="23"/>
                      </a:lnTo>
                      <a:lnTo>
                        <a:pt x="2" y="24"/>
                      </a:lnTo>
                      <a:lnTo>
                        <a:pt x="1" y="18"/>
                      </a:lnTo>
                      <a:lnTo>
                        <a:pt x="0" y="12"/>
                      </a:lnTo>
                      <a:lnTo>
                        <a:pt x="0" y="8"/>
                      </a:lnTo>
                      <a:lnTo>
                        <a:pt x="0" y="2"/>
                      </a:lnTo>
                      <a:lnTo>
                        <a:pt x="0" y="0"/>
                      </a:lnTo>
                      <a:lnTo>
                        <a:pt x="1" y="0"/>
                      </a:lnTo>
                      <a:lnTo>
                        <a:pt x="2" y="1"/>
                      </a:lnTo>
                      <a:lnTo>
                        <a:pt x="2" y="3"/>
                      </a:lnTo>
                      <a:lnTo>
                        <a:pt x="3" y="8"/>
                      </a:lnTo>
                      <a:lnTo>
                        <a:pt x="7" y="12"/>
                      </a:lnTo>
                      <a:lnTo>
                        <a:pt x="10" y="18"/>
                      </a:lnTo>
                      <a:lnTo>
                        <a:pt x="13" y="2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69" name="Freeform 334">
                  <a:extLst>
                    <a:ext uri="{FF2B5EF4-FFF2-40B4-BE49-F238E27FC236}">
                      <a16:creationId xmlns:a16="http://schemas.microsoft.com/office/drawing/2014/main" id="{3AE3C26E-5C59-482F-8CDD-F3AEBF2D5A31}"/>
                    </a:ext>
                  </a:extLst>
                </p:cNvPr>
                <p:cNvSpPr>
                  <a:spLocks/>
                </p:cNvSpPr>
                <p:nvPr/>
              </p:nvSpPr>
              <p:spPr bwMode="auto">
                <a:xfrm>
                  <a:off x="171" y="289"/>
                  <a:ext cx="129" cy="79"/>
                </a:xfrm>
                <a:custGeom>
                  <a:avLst/>
                  <a:gdLst>
                    <a:gd name="T0" fmla="*/ 13 w 258"/>
                    <a:gd name="T1" fmla="*/ 55 h 157"/>
                    <a:gd name="T2" fmla="*/ 25 w 258"/>
                    <a:gd name="T3" fmla="*/ 48 h 157"/>
                    <a:gd name="T4" fmla="*/ 33 w 258"/>
                    <a:gd name="T5" fmla="*/ 29 h 157"/>
                    <a:gd name="T6" fmla="*/ 42 w 258"/>
                    <a:gd name="T7" fmla="*/ 15 h 157"/>
                    <a:gd name="T8" fmla="*/ 54 w 258"/>
                    <a:gd name="T9" fmla="*/ 2 h 157"/>
                    <a:gd name="T10" fmla="*/ 58 w 258"/>
                    <a:gd name="T11" fmla="*/ 1 h 157"/>
                    <a:gd name="T12" fmla="*/ 50 w 258"/>
                    <a:gd name="T13" fmla="*/ 10 h 157"/>
                    <a:gd name="T14" fmla="*/ 39 w 258"/>
                    <a:gd name="T15" fmla="*/ 24 h 157"/>
                    <a:gd name="T16" fmla="*/ 34 w 258"/>
                    <a:gd name="T17" fmla="*/ 39 h 157"/>
                    <a:gd name="T18" fmla="*/ 35 w 258"/>
                    <a:gd name="T19" fmla="*/ 42 h 157"/>
                    <a:gd name="T20" fmla="*/ 43 w 258"/>
                    <a:gd name="T21" fmla="*/ 37 h 157"/>
                    <a:gd name="T22" fmla="*/ 53 w 258"/>
                    <a:gd name="T23" fmla="*/ 31 h 157"/>
                    <a:gd name="T24" fmla="*/ 65 w 258"/>
                    <a:gd name="T25" fmla="*/ 16 h 157"/>
                    <a:gd name="T26" fmla="*/ 84 w 258"/>
                    <a:gd name="T27" fmla="*/ 2 h 157"/>
                    <a:gd name="T28" fmla="*/ 91 w 258"/>
                    <a:gd name="T29" fmla="*/ 1 h 157"/>
                    <a:gd name="T30" fmla="*/ 76 w 258"/>
                    <a:gd name="T31" fmla="*/ 12 h 157"/>
                    <a:gd name="T32" fmla="*/ 61 w 258"/>
                    <a:gd name="T33" fmla="*/ 28 h 157"/>
                    <a:gd name="T34" fmla="*/ 62 w 258"/>
                    <a:gd name="T35" fmla="*/ 32 h 157"/>
                    <a:gd name="T36" fmla="*/ 77 w 258"/>
                    <a:gd name="T37" fmla="*/ 29 h 157"/>
                    <a:gd name="T38" fmla="*/ 93 w 258"/>
                    <a:gd name="T39" fmla="*/ 20 h 157"/>
                    <a:gd name="T40" fmla="*/ 112 w 258"/>
                    <a:gd name="T41" fmla="*/ 11 h 157"/>
                    <a:gd name="T42" fmla="*/ 117 w 258"/>
                    <a:gd name="T43" fmla="*/ 11 h 157"/>
                    <a:gd name="T44" fmla="*/ 103 w 258"/>
                    <a:gd name="T45" fmla="*/ 17 h 157"/>
                    <a:gd name="T46" fmla="*/ 90 w 258"/>
                    <a:gd name="T47" fmla="*/ 27 h 157"/>
                    <a:gd name="T48" fmla="*/ 103 w 258"/>
                    <a:gd name="T49" fmla="*/ 29 h 157"/>
                    <a:gd name="T50" fmla="*/ 122 w 258"/>
                    <a:gd name="T51" fmla="*/ 24 h 157"/>
                    <a:gd name="T52" fmla="*/ 129 w 258"/>
                    <a:gd name="T53" fmla="*/ 22 h 157"/>
                    <a:gd name="T54" fmla="*/ 118 w 258"/>
                    <a:gd name="T55" fmla="*/ 29 h 157"/>
                    <a:gd name="T56" fmla="*/ 96 w 258"/>
                    <a:gd name="T57" fmla="*/ 35 h 157"/>
                    <a:gd name="T58" fmla="*/ 99 w 258"/>
                    <a:gd name="T59" fmla="*/ 41 h 157"/>
                    <a:gd name="T60" fmla="*/ 113 w 258"/>
                    <a:gd name="T61" fmla="*/ 49 h 157"/>
                    <a:gd name="T62" fmla="*/ 118 w 258"/>
                    <a:gd name="T63" fmla="*/ 53 h 157"/>
                    <a:gd name="T64" fmla="*/ 103 w 258"/>
                    <a:gd name="T65" fmla="*/ 48 h 157"/>
                    <a:gd name="T66" fmla="*/ 85 w 258"/>
                    <a:gd name="T67" fmla="*/ 39 h 157"/>
                    <a:gd name="T68" fmla="*/ 75 w 258"/>
                    <a:gd name="T69" fmla="*/ 38 h 157"/>
                    <a:gd name="T70" fmla="*/ 65 w 258"/>
                    <a:gd name="T71" fmla="*/ 39 h 157"/>
                    <a:gd name="T72" fmla="*/ 69 w 258"/>
                    <a:gd name="T73" fmla="*/ 46 h 157"/>
                    <a:gd name="T74" fmla="*/ 79 w 258"/>
                    <a:gd name="T75" fmla="*/ 55 h 157"/>
                    <a:gd name="T76" fmla="*/ 91 w 258"/>
                    <a:gd name="T77" fmla="*/ 62 h 157"/>
                    <a:gd name="T78" fmla="*/ 96 w 258"/>
                    <a:gd name="T79" fmla="*/ 68 h 157"/>
                    <a:gd name="T80" fmla="*/ 79 w 258"/>
                    <a:gd name="T81" fmla="*/ 57 h 157"/>
                    <a:gd name="T82" fmla="*/ 62 w 258"/>
                    <a:gd name="T83" fmla="*/ 46 h 157"/>
                    <a:gd name="T84" fmla="*/ 53 w 258"/>
                    <a:gd name="T85" fmla="*/ 43 h 157"/>
                    <a:gd name="T86" fmla="*/ 38 w 258"/>
                    <a:gd name="T87" fmla="*/ 49 h 157"/>
                    <a:gd name="T88" fmla="*/ 35 w 258"/>
                    <a:gd name="T89" fmla="*/ 53 h 157"/>
                    <a:gd name="T90" fmla="*/ 47 w 258"/>
                    <a:gd name="T91" fmla="*/ 63 h 157"/>
                    <a:gd name="T92" fmla="*/ 64 w 258"/>
                    <a:gd name="T93" fmla="*/ 75 h 157"/>
                    <a:gd name="T94" fmla="*/ 66 w 258"/>
                    <a:gd name="T95" fmla="*/ 79 h 157"/>
                    <a:gd name="T96" fmla="*/ 50 w 258"/>
                    <a:gd name="T97" fmla="*/ 68 h 157"/>
                    <a:gd name="T98" fmla="*/ 31 w 258"/>
                    <a:gd name="T99" fmla="*/ 57 h 157"/>
                    <a:gd name="T100" fmla="*/ 20 w 258"/>
                    <a:gd name="T101" fmla="*/ 59 h 157"/>
                    <a:gd name="T102" fmla="*/ 4 w 258"/>
                    <a:gd name="T103" fmla="*/ 64 h 157"/>
                    <a:gd name="T104" fmla="*/ 3 w 258"/>
                    <a:gd name="T105" fmla="*/ 63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7">
                      <a:moveTo>
                        <a:pt x="10" y="121"/>
                      </a:moveTo>
                      <a:lnTo>
                        <a:pt x="14" y="117"/>
                      </a:lnTo>
                      <a:lnTo>
                        <a:pt x="20" y="114"/>
                      </a:lnTo>
                      <a:lnTo>
                        <a:pt x="25" y="110"/>
                      </a:lnTo>
                      <a:lnTo>
                        <a:pt x="33" y="106"/>
                      </a:lnTo>
                      <a:lnTo>
                        <a:pt x="39" y="102"/>
                      </a:lnTo>
                      <a:lnTo>
                        <a:pt x="46" y="99"/>
                      </a:lnTo>
                      <a:lnTo>
                        <a:pt x="50" y="95"/>
                      </a:lnTo>
                      <a:lnTo>
                        <a:pt x="52" y="93"/>
                      </a:lnTo>
                      <a:lnTo>
                        <a:pt x="54" y="85"/>
                      </a:lnTo>
                      <a:lnTo>
                        <a:pt x="59" y="72"/>
                      </a:lnTo>
                      <a:lnTo>
                        <a:pt x="65" y="57"/>
                      </a:lnTo>
                      <a:lnTo>
                        <a:pt x="70" y="47"/>
                      </a:lnTo>
                      <a:lnTo>
                        <a:pt x="74" y="42"/>
                      </a:lnTo>
                      <a:lnTo>
                        <a:pt x="78" y="35"/>
                      </a:lnTo>
                      <a:lnTo>
                        <a:pt x="84" y="29"/>
                      </a:lnTo>
                      <a:lnTo>
                        <a:pt x="90" y="21"/>
                      </a:lnTo>
                      <a:lnTo>
                        <a:pt x="97" y="14"/>
                      </a:lnTo>
                      <a:lnTo>
                        <a:pt x="103" y="8"/>
                      </a:lnTo>
                      <a:lnTo>
                        <a:pt x="108" y="3"/>
                      </a:lnTo>
                      <a:lnTo>
                        <a:pt x="112" y="1"/>
                      </a:lnTo>
                      <a:lnTo>
                        <a:pt x="116" y="0"/>
                      </a:lnTo>
                      <a:lnTo>
                        <a:pt x="118" y="0"/>
                      </a:lnTo>
                      <a:lnTo>
                        <a:pt x="116" y="1"/>
                      </a:lnTo>
                      <a:lnTo>
                        <a:pt x="114" y="4"/>
                      </a:lnTo>
                      <a:lnTo>
                        <a:pt x="112" y="8"/>
                      </a:lnTo>
                      <a:lnTo>
                        <a:pt x="107" y="12"/>
                      </a:lnTo>
                      <a:lnTo>
                        <a:pt x="100" y="19"/>
                      </a:lnTo>
                      <a:lnTo>
                        <a:pt x="94" y="26"/>
                      </a:lnTo>
                      <a:lnTo>
                        <a:pt x="88" y="34"/>
                      </a:lnTo>
                      <a:lnTo>
                        <a:pt x="82" y="42"/>
                      </a:lnTo>
                      <a:lnTo>
                        <a:pt x="77" y="48"/>
                      </a:lnTo>
                      <a:lnTo>
                        <a:pt x="74" y="53"/>
                      </a:lnTo>
                      <a:lnTo>
                        <a:pt x="70" y="61"/>
                      </a:lnTo>
                      <a:lnTo>
                        <a:pt x="68" y="69"/>
                      </a:lnTo>
                      <a:lnTo>
                        <a:pt x="67" y="77"/>
                      </a:lnTo>
                      <a:lnTo>
                        <a:pt x="66" y="82"/>
                      </a:lnTo>
                      <a:lnTo>
                        <a:pt x="66" y="85"/>
                      </a:lnTo>
                      <a:lnTo>
                        <a:pt x="67" y="85"/>
                      </a:lnTo>
                      <a:lnTo>
                        <a:pt x="69" y="84"/>
                      </a:lnTo>
                      <a:lnTo>
                        <a:pt x="74" y="82"/>
                      </a:lnTo>
                      <a:lnTo>
                        <a:pt x="77" y="79"/>
                      </a:lnTo>
                      <a:lnTo>
                        <a:pt x="81" y="77"/>
                      </a:lnTo>
                      <a:lnTo>
                        <a:pt x="86" y="74"/>
                      </a:lnTo>
                      <a:lnTo>
                        <a:pt x="91" y="70"/>
                      </a:lnTo>
                      <a:lnTo>
                        <a:pt x="96" y="67"/>
                      </a:lnTo>
                      <a:lnTo>
                        <a:pt x="101" y="63"/>
                      </a:lnTo>
                      <a:lnTo>
                        <a:pt x="105" y="61"/>
                      </a:lnTo>
                      <a:lnTo>
                        <a:pt x="108" y="60"/>
                      </a:lnTo>
                      <a:lnTo>
                        <a:pt x="114" y="50"/>
                      </a:lnTo>
                      <a:lnTo>
                        <a:pt x="121" y="40"/>
                      </a:lnTo>
                      <a:lnTo>
                        <a:pt x="130" y="31"/>
                      </a:lnTo>
                      <a:lnTo>
                        <a:pt x="141" y="22"/>
                      </a:lnTo>
                      <a:lnTo>
                        <a:pt x="151" y="15"/>
                      </a:lnTo>
                      <a:lnTo>
                        <a:pt x="160" y="9"/>
                      </a:lnTo>
                      <a:lnTo>
                        <a:pt x="167" y="4"/>
                      </a:lnTo>
                      <a:lnTo>
                        <a:pt x="173" y="2"/>
                      </a:lnTo>
                      <a:lnTo>
                        <a:pt x="179" y="1"/>
                      </a:lnTo>
                      <a:lnTo>
                        <a:pt x="182" y="1"/>
                      </a:lnTo>
                      <a:lnTo>
                        <a:pt x="182" y="2"/>
                      </a:lnTo>
                      <a:lnTo>
                        <a:pt x="177" y="4"/>
                      </a:lnTo>
                      <a:lnTo>
                        <a:pt x="169" y="9"/>
                      </a:lnTo>
                      <a:lnTo>
                        <a:pt x="160" y="16"/>
                      </a:lnTo>
                      <a:lnTo>
                        <a:pt x="151" y="24"/>
                      </a:lnTo>
                      <a:lnTo>
                        <a:pt x="142" y="32"/>
                      </a:lnTo>
                      <a:lnTo>
                        <a:pt x="134" y="41"/>
                      </a:lnTo>
                      <a:lnTo>
                        <a:pt x="127" y="49"/>
                      </a:lnTo>
                      <a:lnTo>
                        <a:pt x="121" y="56"/>
                      </a:lnTo>
                      <a:lnTo>
                        <a:pt x="120" y="61"/>
                      </a:lnTo>
                      <a:lnTo>
                        <a:pt x="120" y="63"/>
                      </a:lnTo>
                      <a:lnTo>
                        <a:pt x="122" y="63"/>
                      </a:lnTo>
                      <a:lnTo>
                        <a:pt x="124" y="63"/>
                      </a:lnTo>
                      <a:lnTo>
                        <a:pt x="130" y="62"/>
                      </a:lnTo>
                      <a:lnTo>
                        <a:pt x="138" y="61"/>
                      </a:lnTo>
                      <a:lnTo>
                        <a:pt x="146" y="59"/>
                      </a:lnTo>
                      <a:lnTo>
                        <a:pt x="154" y="57"/>
                      </a:lnTo>
                      <a:lnTo>
                        <a:pt x="160" y="56"/>
                      </a:lnTo>
                      <a:lnTo>
                        <a:pt x="167" y="50"/>
                      </a:lnTo>
                      <a:lnTo>
                        <a:pt x="175" y="45"/>
                      </a:lnTo>
                      <a:lnTo>
                        <a:pt x="185" y="39"/>
                      </a:lnTo>
                      <a:lnTo>
                        <a:pt x="197" y="33"/>
                      </a:lnTo>
                      <a:lnTo>
                        <a:pt x="207" y="29"/>
                      </a:lnTo>
                      <a:lnTo>
                        <a:pt x="217" y="24"/>
                      </a:lnTo>
                      <a:lnTo>
                        <a:pt x="223" y="22"/>
                      </a:lnTo>
                      <a:lnTo>
                        <a:pt x="228" y="19"/>
                      </a:lnTo>
                      <a:lnTo>
                        <a:pt x="233" y="18"/>
                      </a:lnTo>
                      <a:lnTo>
                        <a:pt x="235" y="19"/>
                      </a:lnTo>
                      <a:lnTo>
                        <a:pt x="234" y="22"/>
                      </a:lnTo>
                      <a:lnTo>
                        <a:pt x="228" y="24"/>
                      </a:lnTo>
                      <a:lnTo>
                        <a:pt x="221" y="26"/>
                      </a:lnTo>
                      <a:lnTo>
                        <a:pt x="213" y="31"/>
                      </a:lnTo>
                      <a:lnTo>
                        <a:pt x="205" y="34"/>
                      </a:lnTo>
                      <a:lnTo>
                        <a:pt x="197" y="39"/>
                      </a:lnTo>
                      <a:lnTo>
                        <a:pt x="190" y="45"/>
                      </a:lnTo>
                      <a:lnTo>
                        <a:pt x="184" y="49"/>
                      </a:lnTo>
                      <a:lnTo>
                        <a:pt x="180" y="54"/>
                      </a:lnTo>
                      <a:lnTo>
                        <a:pt x="177" y="59"/>
                      </a:lnTo>
                      <a:lnTo>
                        <a:pt x="185" y="60"/>
                      </a:lnTo>
                      <a:lnTo>
                        <a:pt x="196" y="59"/>
                      </a:lnTo>
                      <a:lnTo>
                        <a:pt x="206" y="57"/>
                      </a:lnTo>
                      <a:lnTo>
                        <a:pt x="217" y="55"/>
                      </a:lnTo>
                      <a:lnTo>
                        <a:pt x="227" y="53"/>
                      </a:lnTo>
                      <a:lnTo>
                        <a:pt x="236" y="50"/>
                      </a:lnTo>
                      <a:lnTo>
                        <a:pt x="243" y="48"/>
                      </a:lnTo>
                      <a:lnTo>
                        <a:pt x="248" y="47"/>
                      </a:lnTo>
                      <a:lnTo>
                        <a:pt x="253" y="44"/>
                      </a:lnTo>
                      <a:lnTo>
                        <a:pt x="258" y="42"/>
                      </a:lnTo>
                      <a:lnTo>
                        <a:pt x="258" y="44"/>
                      </a:lnTo>
                      <a:lnTo>
                        <a:pt x="255" y="47"/>
                      </a:lnTo>
                      <a:lnTo>
                        <a:pt x="250" y="50"/>
                      </a:lnTo>
                      <a:lnTo>
                        <a:pt x="244" y="54"/>
                      </a:lnTo>
                      <a:lnTo>
                        <a:pt x="236" y="57"/>
                      </a:lnTo>
                      <a:lnTo>
                        <a:pt x="226" y="62"/>
                      </a:lnTo>
                      <a:lnTo>
                        <a:pt x="215" y="65"/>
                      </a:lnTo>
                      <a:lnTo>
                        <a:pt x="204" y="68"/>
                      </a:lnTo>
                      <a:lnTo>
                        <a:pt x="192" y="69"/>
                      </a:lnTo>
                      <a:lnTo>
                        <a:pt x="181" y="69"/>
                      </a:lnTo>
                      <a:lnTo>
                        <a:pt x="184" y="74"/>
                      </a:lnTo>
                      <a:lnTo>
                        <a:pt x="190" y="77"/>
                      </a:lnTo>
                      <a:lnTo>
                        <a:pt x="197" y="82"/>
                      </a:lnTo>
                      <a:lnTo>
                        <a:pt x="205" y="86"/>
                      </a:lnTo>
                      <a:lnTo>
                        <a:pt x="212" y="90"/>
                      </a:lnTo>
                      <a:lnTo>
                        <a:pt x="219" y="94"/>
                      </a:lnTo>
                      <a:lnTo>
                        <a:pt x="225" y="97"/>
                      </a:lnTo>
                      <a:lnTo>
                        <a:pt x="229" y="99"/>
                      </a:lnTo>
                      <a:lnTo>
                        <a:pt x="235" y="101"/>
                      </a:lnTo>
                      <a:lnTo>
                        <a:pt x="237" y="104"/>
                      </a:lnTo>
                      <a:lnTo>
                        <a:pt x="236" y="105"/>
                      </a:lnTo>
                      <a:lnTo>
                        <a:pt x="230" y="104"/>
                      </a:lnTo>
                      <a:lnTo>
                        <a:pt x="225" y="102"/>
                      </a:lnTo>
                      <a:lnTo>
                        <a:pt x="217" y="99"/>
                      </a:lnTo>
                      <a:lnTo>
                        <a:pt x="206" y="95"/>
                      </a:lnTo>
                      <a:lnTo>
                        <a:pt x="196" y="91"/>
                      </a:lnTo>
                      <a:lnTo>
                        <a:pt x="185" y="86"/>
                      </a:lnTo>
                      <a:lnTo>
                        <a:pt x="176" y="83"/>
                      </a:lnTo>
                      <a:lnTo>
                        <a:pt x="169" y="78"/>
                      </a:lnTo>
                      <a:lnTo>
                        <a:pt x="165" y="75"/>
                      </a:lnTo>
                      <a:lnTo>
                        <a:pt x="160" y="75"/>
                      </a:lnTo>
                      <a:lnTo>
                        <a:pt x="156" y="76"/>
                      </a:lnTo>
                      <a:lnTo>
                        <a:pt x="150" y="76"/>
                      </a:lnTo>
                      <a:lnTo>
                        <a:pt x="144" y="76"/>
                      </a:lnTo>
                      <a:lnTo>
                        <a:pt x="138" y="77"/>
                      </a:lnTo>
                      <a:lnTo>
                        <a:pt x="134" y="77"/>
                      </a:lnTo>
                      <a:lnTo>
                        <a:pt x="129" y="78"/>
                      </a:lnTo>
                      <a:lnTo>
                        <a:pt x="126" y="78"/>
                      </a:lnTo>
                      <a:lnTo>
                        <a:pt x="128" y="83"/>
                      </a:lnTo>
                      <a:lnTo>
                        <a:pt x="132" y="87"/>
                      </a:lnTo>
                      <a:lnTo>
                        <a:pt x="137" y="92"/>
                      </a:lnTo>
                      <a:lnTo>
                        <a:pt x="143" y="97"/>
                      </a:lnTo>
                      <a:lnTo>
                        <a:pt x="147" y="101"/>
                      </a:lnTo>
                      <a:lnTo>
                        <a:pt x="153" y="106"/>
                      </a:lnTo>
                      <a:lnTo>
                        <a:pt x="158" y="109"/>
                      </a:lnTo>
                      <a:lnTo>
                        <a:pt x="161" y="112"/>
                      </a:lnTo>
                      <a:lnTo>
                        <a:pt x="168" y="116"/>
                      </a:lnTo>
                      <a:lnTo>
                        <a:pt x="176" y="120"/>
                      </a:lnTo>
                      <a:lnTo>
                        <a:pt x="182" y="123"/>
                      </a:lnTo>
                      <a:lnTo>
                        <a:pt x="188" y="127"/>
                      </a:lnTo>
                      <a:lnTo>
                        <a:pt x="191" y="130"/>
                      </a:lnTo>
                      <a:lnTo>
                        <a:pt x="194" y="133"/>
                      </a:lnTo>
                      <a:lnTo>
                        <a:pt x="191" y="135"/>
                      </a:lnTo>
                      <a:lnTo>
                        <a:pt x="182" y="130"/>
                      </a:lnTo>
                      <a:lnTo>
                        <a:pt x="175" y="125"/>
                      </a:lnTo>
                      <a:lnTo>
                        <a:pt x="166" y="120"/>
                      </a:lnTo>
                      <a:lnTo>
                        <a:pt x="157" y="114"/>
                      </a:lnTo>
                      <a:lnTo>
                        <a:pt x="147" y="108"/>
                      </a:lnTo>
                      <a:lnTo>
                        <a:pt x="137" y="102"/>
                      </a:lnTo>
                      <a:lnTo>
                        <a:pt x="129" y="97"/>
                      </a:lnTo>
                      <a:lnTo>
                        <a:pt x="123" y="92"/>
                      </a:lnTo>
                      <a:lnTo>
                        <a:pt x="119" y="89"/>
                      </a:lnTo>
                      <a:lnTo>
                        <a:pt x="114" y="85"/>
                      </a:lnTo>
                      <a:lnTo>
                        <a:pt x="109" y="84"/>
                      </a:lnTo>
                      <a:lnTo>
                        <a:pt x="106" y="85"/>
                      </a:lnTo>
                      <a:lnTo>
                        <a:pt x="101" y="87"/>
                      </a:lnTo>
                      <a:lnTo>
                        <a:pt x="94" y="90"/>
                      </a:lnTo>
                      <a:lnTo>
                        <a:pt x="84" y="93"/>
                      </a:lnTo>
                      <a:lnTo>
                        <a:pt x="75" y="97"/>
                      </a:lnTo>
                      <a:lnTo>
                        <a:pt x="69" y="99"/>
                      </a:lnTo>
                      <a:lnTo>
                        <a:pt x="68" y="101"/>
                      </a:lnTo>
                      <a:lnTo>
                        <a:pt x="68" y="104"/>
                      </a:lnTo>
                      <a:lnTo>
                        <a:pt x="69" y="106"/>
                      </a:lnTo>
                      <a:lnTo>
                        <a:pt x="74" y="110"/>
                      </a:lnTo>
                      <a:lnTo>
                        <a:pt x="78" y="114"/>
                      </a:lnTo>
                      <a:lnTo>
                        <a:pt x="85" y="119"/>
                      </a:lnTo>
                      <a:lnTo>
                        <a:pt x="93" y="125"/>
                      </a:lnTo>
                      <a:lnTo>
                        <a:pt x="103" y="131"/>
                      </a:lnTo>
                      <a:lnTo>
                        <a:pt x="112" y="138"/>
                      </a:lnTo>
                      <a:lnTo>
                        <a:pt x="121" y="144"/>
                      </a:lnTo>
                      <a:lnTo>
                        <a:pt x="128" y="150"/>
                      </a:lnTo>
                      <a:lnTo>
                        <a:pt x="134" y="152"/>
                      </a:lnTo>
                      <a:lnTo>
                        <a:pt x="138" y="155"/>
                      </a:lnTo>
                      <a:lnTo>
                        <a:pt x="137" y="157"/>
                      </a:lnTo>
                      <a:lnTo>
                        <a:pt x="132" y="157"/>
                      </a:lnTo>
                      <a:lnTo>
                        <a:pt x="123" y="152"/>
                      </a:lnTo>
                      <a:lnTo>
                        <a:pt x="118" y="147"/>
                      </a:lnTo>
                      <a:lnTo>
                        <a:pt x="108" y="142"/>
                      </a:lnTo>
                      <a:lnTo>
                        <a:pt x="99" y="136"/>
                      </a:lnTo>
                      <a:lnTo>
                        <a:pt x="89" y="129"/>
                      </a:lnTo>
                      <a:lnTo>
                        <a:pt x="78" y="123"/>
                      </a:lnTo>
                      <a:lnTo>
                        <a:pt x="69" y="119"/>
                      </a:lnTo>
                      <a:lnTo>
                        <a:pt x="62" y="114"/>
                      </a:lnTo>
                      <a:lnTo>
                        <a:pt x="59" y="113"/>
                      </a:lnTo>
                      <a:lnTo>
                        <a:pt x="55" y="113"/>
                      </a:lnTo>
                      <a:lnTo>
                        <a:pt x="48" y="115"/>
                      </a:lnTo>
                      <a:lnTo>
                        <a:pt x="40" y="117"/>
                      </a:lnTo>
                      <a:lnTo>
                        <a:pt x="31" y="121"/>
                      </a:lnTo>
                      <a:lnTo>
                        <a:pt x="22" y="123"/>
                      </a:lnTo>
                      <a:lnTo>
                        <a:pt x="14" y="127"/>
                      </a:lnTo>
                      <a:lnTo>
                        <a:pt x="7" y="128"/>
                      </a:lnTo>
                      <a:lnTo>
                        <a:pt x="2" y="129"/>
                      </a:lnTo>
                      <a:lnTo>
                        <a:pt x="0" y="129"/>
                      </a:lnTo>
                      <a:lnTo>
                        <a:pt x="1" y="128"/>
                      </a:lnTo>
                      <a:lnTo>
                        <a:pt x="6" y="125"/>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70" name="Freeform 335">
                  <a:extLst>
                    <a:ext uri="{FF2B5EF4-FFF2-40B4-BE49-F238E27FC236}">
                      <a16:creationId xmlns:a16="http://schemas.microsoft.com/office/drawing/2014/main" id="{9692313C-45AC-4126-B83E-328B1A267A8A}"/>
                    </a:ext>
                  </a:extLst>
                </p:cNvPr>
                <p:cNvSpPr>
                  <a:spLocks/>
                </p:cNvSpPr>
                <p:nvPr/>
              </p:nvSpPr>
              <p:spPr bwMode="auto">
                <a:xfrm>
                  <a:off x="145" y="368"/>
                  <a:ext cx="93" cy="79"/>
                </a:xfrm>
                <a:custGeom>
                  <a:avLst/>
                  <a:gdLst>
                    <a:gd name="T0" fmla="*/ 10 w 187"/>
                    <a:gd name="T1" fmla="*/ 7 h 157"/>
                    <a:gd name="T2" fmla="*/ 22 w 187"/>
                    <a:gd name="T3" fmla="*/ 8 h 157"/>
                    <a:gd name="T4" fmla="*/ 42 w 187"/>
                    <a:gd name="T5" fmla="*/ 5 h 157"/>
                    <a:gd name="T6" fmla="*/ 59 w 187"/>
                    <a:gd name="T7" fmla="*/ 5 h 157"/>
                    <a:gd name="T8" fmla="*/ 65 w 187"/>
                    <a:gd name="T9" fmla="*/ 9 h 157"/>
                    <a:gd name="T10" fmla="*/ 55 w 187"/>
                    <a:gd name="T11" fmla="*/ 8 h 157"/>
                    <a:gd name="T12" fmla="*/ 40 w 187"/>
                    <a:gd name="T13" fmla="*/ 9 h 157"/>
                    <a:gd name="T14" fmla="*/ 25 w 187"/>
                    <a:gd name="T15" fmla="*/ 12 h 157"/>
                    <a:gd name="T16" fmla="*/ 27 w 187"/>
                    <a:gd name="T17" fmla="*/ 16 h 157"/>
                    <a:gd name="T18" fmla="*/ 36 w 187"/>
                    <a:gd name="T19" fmla="*/ 19 h 157"/>
                    <a:gd name="T20" fmla="*/ 41 w 187"/>
                    <a:gd name="T21" fmla="*/ 21 h 157"/>
                    <a:gd name="T22" fmla="*/ 58 w 187"/>
                    <a:gd name="T23" fmla="*/ 21 h 157"/>
                    <a:gd name="T24" fmla="*/ 77 w 187"/>
                    <a:gd name="T25" fmla="*/ 24 h 157"/>
                    <a:gd name="T26" fmla="*/ 87 w 187"/>
                    <a:gd name="T27" fmla="*/ 30 h 157"/>
                    <a:gd name="T28" fmla="*/ 82 w 187"/>
                    <a:gd name="T29" fmla="*/ 30 h 157"/>
                    <a:gd name="T30" fmla="*/ 70 w 187"/>
                    <a:gd name="T31" fmla="*/ 27 h 157"/>
                    <a:gd name="T32" fmla="*/ 54 w 187"/>
                    <a:gd name="T33" fmla="*/ 25 h 157"/>
                    <a:gd name="T34" fmla="*/ 51 w 187"/>
                    <a:gd name="T35" fmla="*/ 29 h 157"/>
                    <a:gd name="T36" fmla="*/ 59 w 187"/>
                    <a:gd name="T37" fmla="*/ 35 h 157"/>
                    <a:gd name="T38" fmla="*/ 72 w 187"/>
                    <a:gd name="T39" fmla="*/ 36 h 157"/>
                    <a:gd name="T40" fmla="*/ 87 w 187"/>
                    <a:gd name="T41" fmla="*/ 43 h 157"/>
                    <a:gd name="T42" fmla="*/ 90 w 187"/>
                    <a:gd name="T43" fmla="*/ 50 h 157"/>
                    <a:gd name="T44" fmla="*/ 80 w 187"/>
                    <a:gd name="T45" fmla="*/ 43 h 157"/>
                    <a:gd name="T46" fmla="*/ 69 w 187"/>
                    <a:gd name="T47" fmla="*/ 40 h 157"/>
                    <a:gd name="T48" fmla="*/ 74 w 187"/>
                    <a:gd name="T49" fmla="*/ 49 h 157"/>
                    <a:gd name="T50" fmla="*/ 85 w 187"/>
                    <a:gd name="T51" fmla="*/ 61 h 157"/>
                    <a:gd name="T52" fmla="*/ 90 w 187"/>
                    <a:gd name="T53" fmla="*/ 67 h 157"/>
                    <a:gd name="T54" fmla="*/ 92 w 187"/>
                    <a:gd name="T55" fmla="*/ 76 h 157"/>
                    <a:gd name="T56" fmla="*/ 87 w 187"/>
                    <a:gd name="T57" fmla="*/ 70 h 157"/>
                    <a:gd name="T58" fmla="*/ 72 w 187"/>
                    <a:gd name="T59" fmla="*/ 53 h 157"/>
                    <a:gd name="T60" fmla="*/ 63 w 187"/>
                    <a:gd name="T61" fmla="*/ 43 h 157"/>
                    <a:gd name="T62" fmla="*/ 60 w 187"/>
                    <a:gd name="T63" fmla="*/ 46 h 157"/>
                    <a:gd name="T64" fmla="*/ 64 w 187"/>
                    <a:gd name="T65" fmla="*/ 58 h 157"/>
                    <a:gd name="T66" fmla="*/ 69 w 187"/>
                    <a:gd name="T67" fmla="*/ 71 h 157"/>
                    <a:gd name="T68" fmla="*/ 66 w 187"/>
                    <a:gd name="T69" fmla="*/ 68 h 157"/>
                    <a:gd name="T70" fmla="*/ 56 w 187"/>
                    <a:gd name="T71" fmla="*/ 46 h 157"/>
                    <a:gd name="T72" fmla="*/ 46 w 187"/>
                    <a:gd name="T73" fmla="*/ 32 h 157"/>
                    <a:gd name="T74" fmla="*/ 39 w 187"/>
                    <a:gd name="T75" fmla="*/ 28 h 157"/>
                    <a:gd name="T76" fmla="*/ 37 w 187"/>
                    <a:gd name="T77" fmla="*/ 30 h 157"/>
                    <a:gd name="T78" fmla="*/ 42 w 187"/>
                    <a:gd name="T79" fmla="*/ 53 h 157"/>
                    <a:gd name="T80" fmla="*/ 48 w 187"/>
                    <a:gd name="T81" fmla="*/ 64 h 157"/>
                    <a:gd name="T82" fmla="*/ 41 w 187"/>
                    <a:gd name="T83" fmla="*/ 57 h 157"/>
                    <a:gd name="T84" fmla="*/ 33 w 187"/>
                    <a:gd name="T85" fmla="*/ 25 h 157"/>
                    <a:gd name="T86" fmla="*/ 22 w 187"/>
                    <a:gd name="T87" fmla="*/ 18 h 157"/>
                    <a:gd name="T88" fmla="*/ 18 w 187"/>
                    <a:gd name="T89" fmla="*/ 25 h 157"/>
                    <a:gd name="T90" fmla="*/ 21 w 187"/>
                    <a:gd name="T91" fmla="*/ 40 h 157"/>
                    <a:gd name="T92" fmla="*/ 25 w 187"/>
                    <a:gd name="T93" fmla="*/ 57 h 157"/>
                    <a:gd name="T94" fmla="*/ 22 w 187"/>
                    <a:gd name="T95" fmla="*/ 55 h 157"/>
                    <a:gd name="T96" fmla="*/ 17 w 187"/>
                    <a:gd name="T97" fmla="*/ 32 h 157"/>
                    <a:gd name="T98" fmla="*/ 8 w 187"/>
                    <a:gd name="T99" fmla="*/ 10 h 157"/>
                    <a:gd name="T100" fmla="*/ 0 w 187"/>
                    <a:gd name="T101" fmla="*/ 1 h 157"/>
                    <a:gd name="T102" fmla="*/ 2 w 187"/>
                    <a:gd name="T103" fmla="*/ 0 h 1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7">
                      <a:moveTo>
                        <a:pt x="6" y="2"/>
                      </a:moveTo>
                      <a:lnTo>
                        <a:pt x="13" y="8"/>
                      </a:lnTo>
                      <a:lnTo>
                        <a:pt x="21" y="14"/>
                      </a:lnTo>
                      <a:lnTo>
                        <a:pt x="29" y="17"/>
                      </a:lnTo>
                      <a:lnTo>
                        <a:pt x="36" y="18"/>
                      </a:lnTo>
                      <a:lnTo>
                        <a:pt x="45" y="16"/>
                      </a:lnTo>
                      <a:lnTo>
                        <a:pt x="57" y="14"/>
                      </a:lnTo>
                      <a:lnTo>
                        <a:pt x="70" y="11"/>
                      </a:lnTo>
                      <a:lnTo>
                        <a:pt x="84" y="10"/>
                      </a:lnTo>
                      <a:lnTo>
                        <a:pt x="97" y="9"/>
                      </a:lnTo>
                      <a:lnTo>
                        <a:pt x="108" y="9"/>
                      </a:lnTo>
                      <a:lnTo>
                        <a:pt x="119" y="10"/>
                      </a:lnTo>
                      <a:lnTo>
                        <a:pt x="125" y="11"/>
                      </a:lnTo>
                      <a:lnTo>
                        <a:pt x="130" y="15"/>
                      </a:lnTo>
                      <a:lnTo>
                        <a:pt x="130" y="17"/>
                      </a:lnTo>
                      <a:lnTo>
                        <a:pt x="126" y="17"/>
                      </a:lnTo>
                      <a:lnTo>
                        <a:pt x="117" y="16"/>
                      </a:lnTo>
                      <a:lnTo>
                        <a:pt x="110" y="16"/>
                      </a:lnTo>
                      <a:lnTo>
                        <a:pt x="102" y="16"/>
                      </a:lnTo>
                      <a:lnTo>
                        <a:pt x="90" y="17"/>
                      </a:lnTo>
                      <a:lnTo>
                        <a:pt x="80" y="18"/>
                      </a:lnTo>
                      <a:lnTo>
                        <a:pt x="68" y="19"/>
                      </a:lnTo>
                      <a:lnTo>
                        <a:pt x="59" y="22"/>
                      </a:lnTo>
                      <a:lnTo>
                        <a:pt x="51" y="24"/>
                      </a:lnTo>
                      <a:lnTo>
                        <a:pt x="46" y="26"/>
                      </a:lnTo>
                      <a:lnTo>
                        <a:pt x="50" y="29"/>
                      </a:lnTo>
                      <a:lnTo>
                        <a:pt x="55" y="31"/>
                      </a:lnTo>
                      <a:lnTo>
                        <a:pt x="60" y="33"/>
                      </a:lnTo>
                      <a:lnTo>
                        <a:pt x="66" y="35"/>
                      </a:lnTo>
                      <a:lnTo>
                        <a:pt x="72" y="38"/>
                      </a:lnTo>
                      <a:lnTo>
                        <a:pt x="76" y="39"/>
                      </a:lnTo>
                      <a:lnTo>
                        <a:pt x="80" y="41"/>
                      </a:lnTo>
                      <a:lnTo>
                        <a:pt x="82" y="42"/>
                      </a:lnTo>
                      <a:lnTo>
                        <a:pt x="91" y="41"/>
                      </a:lnTo>
                      <a:lnTo>
                        <a:pt x="104" y="40"/>
                      </a:lnTo>
                      <a:lnTo>
                        <a:pt x="117" y="41"/>
                      </a:lnTo>
                      <a:lnTo>
                        <a:pt x="130" y="42"/>
                      </a:lnTo>
                      <a:lnTo>
                        <a:pt x="143" y="45"/>
                      </a:lnTo>
                      <a:lnTo>
                        <a:pt x="155" y="47"/>
                      </a:lnTo>
                      <a:lnTo>
                        <a:pt x="164" y="50"/>
                      </a:lnTo>
                      <a:lnTo>
                        <a:pt x="170" y="54"/>
                      </a:lnTo>
                      <a:lnTo>
                        <a:pt x="174" y="60"/>
                      </a:lnTo>
                      <a:lnTo>
                        <a:pt x="175" y="62"/>
                      </a:lnTo>
                      <a:lnTo>
                        <a:pt x="172" y="61"/>
                      </a:lnTo>
                      <a:lnTo>
                        <a:pt x="165" y="59"/>
                      </a:lnTo>
                      <a:lnTo>
                        <a:pt x="159" y="56"/>
                      </a:lnTo>
                      <a:lnTo>
                        <a:pt x="151" y="54"/>
                      </a:lnTo>
                      <a:lnTo>
                        <a:pt x="141" y="53"/>
                      </a:lnTo>
                      <a:lnTo>
                        <a:pt x="130" y="50"/>
                      </a:lnTo>
                      <a:lnTo>
                        <a:pt x="119" y="49"/>
                      </a:lnTo>
                      <a:lnTo>
                        <a:pt x="108" y="49"/>
                      </a:lnTo>
                      <a:lnTo>
                        <a:pt x="100" y="49"/>
                      </a:lnTo>
                      <a:lnTo>
                        <a:pt x="95" y="50"/>
                      </a:lnTo>
                      <a:lnTo>
                        <a:pt x="103" y="57"/>
                      </a:lnTo>
                      <a:lnTo>
                        <a:pt x="111" y="62"/>
                      </a:lnTo>
                      <a:lnTo>
                        <a:pt x="117" y="67"/>
                      </a:lnTo>
                      <a:lnTo>
                        <a:pt x="119" y="70"/>
                      </a:lnTo>
                      <a:lnTo>
                        <a:pt x="126" y="70"/>
                      </a:lnTo>
                      <a:lnTo>
                        <a:pt x="134" y="71"/>
                      </a:lnTo>
                      <a:lnTo>
                        <a:pt x="144" y="72"/>
                      </a:lnTo>
                      <a:lnTo>
                        <a:pt x="155" y="75"/>
                      </a:lnTo>
                      <a:lnTo>
                        <a:pt x="165" y="79"/>
                      </a:lnTo>
                      <a:lnTo>
                        <a:pt x="174" y="85"/>
                      </a:lnTo>
                      <a:lnTo>
                        <a:pt x="181" y="93"/>
                      </a:lnTo>
                      <a:lnTo>
                        <a:pt x="187" y="103"/>
                      </a:lnTo>
                      <a:lnTo>
                        <a:pt x="181" y="99"/>
                      </a:lnTo>
                      <a:lnTo>
                        <a:pt x="175" y="94"/>
                      </a:lnTo>
                      <a:lnTo>
                        <a:pt x="167" y="91"/>
                      </a:lnTo>
                      <a:lnTo>
                        <a:pt x="160" y="86"/>
                      </a:lnTo>
                      <a:lnTo>
                        <a:pt x="153" y="84"/>
                      </a:lnTo>
                      <a:lnTo>
                        <a:pt x="145" y="82"/>
                      </a:lnTo>
                      <a:lnTo>
                        <a:pt x="138" y="80"/>
                      </a:lnTo>
                      <a:lnTo>
                        <a:pt x="132" y="80"/>
                      </a:lnTo>
                      <a:lnTo>
                        <a:pt x="140" y="90"/>
                      </a:lnTo>
                      <a:lnTo>
                        <a:pt x="148" y="98"/>
                      </a:lnTo>
                      <a:lnTo>
                        <a:pt x="156" y="107"/>
                      </a:lnTo>
                      <a:lnTo>
                        <a:pt x="163" y="114"/>
                      </a:lnTo>
                      <a:lnTo>
                        <a:pt x="170" y="121"/>
                      </a:lnTo>
                      <a:lnTo>
                        <a:pt x="175" y="127"/>
                      </a:lnTo>
                      <a:lnTo>
                        <a:pt x="179" y="131"/>
                      </a:lnTo>
                      <a:lnTo>
                        <a:pt x="180" y="133"/>
                      </a:lnTo>
                      <a:lnTo>
                        <a:pt x="181" y="138"/>
                      </a:lnTo>
                      <a:lnTo>
                        <a:pt x="182" y="144"/>
                      </a:lnTo>
                      <a:lnTo>
                        <a:pt x="184" y="151"/>
                      </a:lnTo>
                      <a:lnTo>
                        <a:pt x="187" y="157"/>
                      </a:lnTo>
                      <a:lnTo>
                        <a:pt x="181" y="148"/>
                      </a:lnTo>
                      <a:lnTo>
                        <a:pt x="174" y="139"/>
                      </a:lnTo>
                      <a:lnTo>
                        <a:pt x="165" y="128"/>
                      </a:lnTo>
                      <a:lnTo>
                        <a:pt x="155" y="116"/>
                      </a:lnTo>
                      <a:lnTo>
                        <a:pt x="145" y="105"/>
                      </a:lnTo>
                      <a:lnTo>
                        <a:pt x="137" y="95"/>
                      </a:lnTo>
                      <a:lnTo>
                        <a:pt x="130" y="88"/>
                      </a:lnTo>
                      <a:lnTo>
                        <a:pt x="126" y="85"/>
                      </a:lnTo>
                      <a:lnTo>
                        <a:pt x="121" y="84"/>
                      </a:lnTo>
                      <a:lnTo>
                        <a:pt x="120" y="86"/>
                      </a:lnTo>
                      <a:lnTo>
                        <a:pt x="120" y="91"/>
                      </a:lnTo>
                      <a:lnTo>
                        <a:pt x="121" y="95"/>
                      </a:lnTo>
                      <a:lnTo>
                        <a:pt x="123" y="103"/>
                      </a:lnTo>
                      <a:lnTo>
                        <a:pt x="128" y="116"/>
                      </a:lnTo>
                      <a:lnTo>
                        <a:pt x="134" y="130"/>
                      </a:lnTo>
                      <a:lnTo>
                        <a:pt x="137" y="138"/>
                      </a:lnTo>
                      <a:lnTo>
                        <a:pt x="138" y="142"/>
                      </a:lnTo>
                      <a:lnTo>
                        <a:pt x="137" y="142"/>
                      </a:lnTo>
                      <a:lnTo>
                        <a:pt x="134" y="140"/>
                      </a:lnTo>
                      <a:lnTo>
                        <a:pt x="132" y="136"/>
                      </a:lnTo>
                      <a:lnTo>
                        <a:pt x="126" y="125"/>
                      </a:lnTo>
                      <a:lnTo>
                        <a:pt x="118" y="108"/>
                      </a:lnTo>
                      <a:lnTo>
                        <a:pt x="112" y="91"/>
                      </a:lnTo>
                      <a:lnTo>
                        <a:pt x="112" y="78"/>
                      </a:lnTo>
                      <a:lnTo>
                        <a:pt x="102" y="70"/>
                      </a:lnTo>
                      <a:lnTo>
                        <a:pt x="92" y="63"/>
                      </a:lnTo>
                      <a:lnTo>
                        <a:pt x="84" y="59"/>
                      </a:lnTo>
                      <a:lnTo>
                        <a:pt x="81" y="56"/>
                      </a:lnTo>
                      <a:lnTo>
                        <a:pt x="79" y="55"/>
                      </a:lnTo>
                      <a:lnTo>
                        <a:pt x="76" y="54"/>
                      </a:lnTo>
                      <a:lnTo>
                        <a:pt x="75" y="55"/>
                      </a:lnTo>
                      <a:lnTo>
                        <a:pt x="74" y="60"/>
                      </a:lnTo>
                      <a:lnTo>
                        <a:pt x="75" y="70"/>
                      </a:lnTo>
                      <a:lnTo>
                        <a:pt x="79" y="87"/>
                      </a:lnTo>
                      <a:lnTo>
                        <a:pt x="84" y="105"/>
                      </a:lnTo>
                      <a:lnTo>
                        <a:pt x="93" y="120"/>
                      </a:lnTo>
                      <a:lnTo>
                        <a:pt x="98" y="125"/>
                      </a:lnTo>
                      <a:lnTo>
                        <a:pt x="97" y="128"/>
                      </a:lnTo>
                      <a:lnTo>
                        <a:pt x="95" y="127"/>
                      </a:lnTo>
                      <a:lnTo>
                        <a:pt x="90" y="123"/>
                      </a:lnTo>
                      <a:lnTo>
                        <a:pt x="83" y="114"/>
                      </a:lnTo>
                      <a:lnTo>
                        <a:pt x="74" y="97"/>
                      </a:lnTo>
                      <a:lnTo>
                        <a:pt x="67" y="73"/>
                      </a:lnTo>
                      <a:lnTo>
                        <a:pt x="67" y="49"/>
                      </a:lnTo>
                      <a:lnTo>
                        <a:pt x="60" y="44"/>
                      </a:lnTo>
                      <a:lnTo>
                        <a:pt x="52" y="39"/>
                      </a:lnTo>
                      <a:lnTo>
                        <a:pt x="44" y="35"/>
                      </a:lnTo>
                      <a:lnTo>
                        <a:pt x="38" y="33"/>
                      </a:lnTo>
                      <a:lnTo>
                        <a:pt x="37" y="40"/>
                      </a:lnTo>
                      <a:lnTo>
                        <a:pt x="37" y="50"/>
                      </a:lnTo>
                      <a:lnTo>
                        <a:pt x="39" y="62"/>
                      </a:lnTo>
                      <a:lnTo>
                        <a:pt x="42" y="71"/>
                      </a:lnTo>
                      <a:lnTo>
                        <a:pt x="43" y="80"/>
                      </a:lnTo>
                      <a:lnTo>
                        <a:pt x="45" y="93"/>
                      </a:lnTo>
                      <a:lnTo>
                        <a:pt x="47" y="106"/>
                      </a:lnTo>
                      <a:lnTo>
                        <a:pt x="50" y="113"/>
                      </a:lnTo>
                      <a:lnTo>
                        <a:pt x="51" y="115"/>
                      </a:lnTo>
                      <a:lnTo>
                        <a:pt x="47" y="114"/>
                      </a:lnTo>
                      <a:lnTo>
                        <a:pt x="44" y="109"/>
                      </a:lnTo>
                      <a:lnTo>
                        <a:pt x="41" y="101"/>
                      </a:lnTo>
                      <a:lnTo>
                        <a:pt x="38" y="86"/>
                      </a:lnTo>
                      <a:lnTo>
                        <a:pt x="34" y="64"/>
                      </a:lnTo>
                      <a:lnTo>
                        <a:pt x="30" y="44"/>
                      </a:lnTo>
                      <a:lnTo>
                        <a:pt x="28" y="31"/>
                      </a:lnTo>
                      <a:lnTo>
                        <a:pt x="17" y="20"/>
                      </a:lnTo>
                      <a:lnTo>
                        <a:pt x="9" y="12"/>
                      </a:lnTo>
                      <a:lnTo>
                        <a:pt x="4" y="7"/>
                      </a:lnTo>
                      <a:lnTo>
                        <a:pt x="0" y="2"/>
                      </a:lnTo>
                      <a:lnTo>
                        <a:pt x="0" y="0"/>
                      </a:lnTo>
                      <a:lnTo>
                        <a:pt x="1" y="0"/>
                      </a:lnTo>
                      <a:lnTo>
                        <a:pt x="4" y="0"/>
                      </a:lnTo>
                      <a:lnTo>
                        <a:pt x="6"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71" name="Freeform 336">
                  <a:extLst>
                    <a:ext uri="{FF2B5EF4-FFF2-40B4-BE49-F238E27FC236}">
                      <a16:creationId xmlns:a16="http://schemas.microsoft.com/office/drawing/2014/main" id="{760B0933-DC2B-4422-B2FC-74B5BF8B4EA2}"/>
                    </a:ext>
                  </a:extLst>
                </p:cNvPr>
                <p:cNvSpPr>
                  <a:spLocks/>
                </p:cNvSpPr>
                <p:nvPr/>
              </p:nvSpPr>
              <p:spPr bwMode="auto">
                <a:xfrm>
                  <a:off x="97" y="378"/>
                  <a:ext cx="64" cy="107"/>
                </a:xfrm>
                <a:custGeom>
                  <a:avLst/>
                  <a:gdLst>
                    <a:gd name="T0" fmla="*/ 29 w 129"/>
                    <a:gd name="T1" fmla="*/ 1 h 215"/>
                    <a:gd name="T2" fmla="*/ 31 w 129"/>
                    <a:gd name="T3" fmla="*/ 13 h 215"/>
                    <a:gd name="T4" fmla="*/ 32 w 129"/>
                    <a:gd name="T5" fmla="*/ 17 h 215"/>
                    <a:gd name="T6" fmla="*/ 37 w 129"/>
                    <a:gd name="T7" fmla="*/ 21 h 215"/>
                    <a:gd name="T8" fmla="*/ 43 w 129"/>
                    <a:gd name="T9" fmla="*/ 26 h 215"/>
                    <a:gd name="T10" fmla="*/ 50 w 129"/>
                    <a:gd name="T11" fmla="*/ 34 h 215"/>
                    <a:gd name="T12" fmla="*/ 57 w 129"/>
                    <a:gd name="T13" fmla="*/ 48 h 215"/>
                    <a:gd name="T14" fmla="*/ 63 w 129"/>
                    <a:gd name="T15" fmla="*/ 57 h 215"/>
                    <a:gd name="T16" fmla="*/ 64 w 129"/>
                    <a:gd name="T17" fmla="*/ 62 h 215"/>
                    <a:gd name="T18" fmla="*/ 63 w 129"/>
                    <a:gd name="T19" fmla="*/ 62 h 215"/>
                    <a:gd name="T20" fmla="*/ 60 w 129"/>
                    <a:gd name="T21" fmla="*/ 57 h 215"/>
                    <a:gd name="T22" fmla="*/ 56 w 129"/>
                    <a:gd name="T23" fmla="*/ 49 h 215"/>
                    <a:gd name="T24" fmla="*/ 50 w 129"/>
                    <a:gd name="T25" fmla="*/ 41 h 215"/>
                    <a:gd name="T26" fmla="*/ 45 w 129"/>
                    <a:gd name="T27" fmla="*/ 33 h 215"/>
                    <a:gd name="T28" fmla="*/ 40 w 129"/>
                    <a:gd name="T29" fmla="*/ 29 h 215"/>
                    <a:gd name="T30" fmla="*/ 36 w 129"/>
                    <a:gd name="T31" fmla="*/ 26 h 215"/>
                    <a:gd name="T32" fmla="*/ 34 w 129"/>
                    <a:gd name="T33" fmla="*/ 32 h 215"/>
                    <a:gd name="T34" fmla="*/ 35 w 129"/>
                    <a:gd name="T35" fmla="*/ 44 h 215"/>
                    <a:gd name="T36" fmla="*/ 38 w 129"/>
                    <a:gd name="T37" fmla="*/ 50 h 215"/>
                    <a:gd name="T38" fmla="*/ 45 w 129"/>
                    <a:gd name="T39" fmla="*/ 57 h 215"/>
                    <a:gd name="T40" fmla="*/ 54 w 129"/>
                    <a:gd name="T41" fmla="*/ 67 h 215"/>
                    <a:gd name="T42" fmla="*/ 59 w 129"/>
                    <a:gd name="T43" fmla="*/ 79 h 215"/>
                    <a:gd name="T44" fmla="*/ 60 w 129"/>
                    <a:gd name="T45" fmla="*/ 88 h 215"/>
                    <a:gd name="T46" fmla="*/ 57 w 129"/>
                    <a:gd name="T47" fmla="*/ 83 h 215"/>
                    <a:gd name="T48" fmla="*/ 53 w 129"/>
                    <a:gd name="T49" fmla="*/ 73 h 215"/>
                    <a:gd name="T50" fmla="*/ 48 w 129"/>
                    <a:gd name="T51" fmla="*/ 66 h 215"/>
                    <a:gd name="T52" fmla="*/ 43 w 129"/>
                    <a:gd name="T53" fmla="*/ 61 h 215"/>
                    <a:gd name="T54" fmla="*/ 38 w 129"/>
                    <a:gd name="T55" fmla="*/ 57 h 215"/>
                    <a:gd name="T56" fmla="*/ 39 w 129"/>
                    <a:gd name="T57" fmla="*/ 66 h 215"/>
                    <a:gd name="T58" fmla="*/ 43 w 129"/>
                    <a:gd name="T59" fmla="*/ 93 h 215"/>
                    <a:gd name="T60" fmla="*/ 41 w 129"/>
                    <a:gd name="T61" fmla="*/ 107 h 215"/>
                    <a:gd name="T62" fmla="*/ 40 w 129"/>
                    <a:gd name="T63" fmla="*/ 105 h 215"/>
                    <a:gd name="T64" fmla="*/ 39 w 129"/>
                    <a:gd name="T65" fmla="*/ 94 h 215"/>
                    <a:gd name="T66" fmla="*/ 33 w 129"/>
                    <a:gd name="T67" fmla="*/ 68 h 215"/>
                    <a:gd name="T68" fmla="*/ 26 w 129"/>
                    <a:gd name="T69" fmla="*/ 64 h 215"/>
                    <a:gd name="T70" fmla="*/ 17 w 129"/>
                    <a:gd name="T71" fmla="*/ 77 h 215"/>
                    <a:gd name="T72" fmla="*/ 14 w 129"/>
                    <a:gd name="T73" fmla="*/ 87 h 215"/>
                    <a:gd name="T74" fmla="*/ 12 w 129"/>
                    <a:gd name="T75" fmla="*/ 85 h 215"/>
                    <a:gd name="T76" fmla="*/ 16 w 129"/>
                    <a:gd name="T77" fmla="*/ 74 h 215"/>
                    <a:gd name="T78" fmla="*/ 25 w 129"/>
                    <a:gd name="T79" fmla="*/ 57 h 215"/>
                    <a:gd name="T80" fmla="*/ 29 w 129"/>
                    <a:gd name="T81" fmla="*/ 45 h 215"/>
                    <a:gd name="T82" fmla="*/ 29 w 129"/>
                    <a:gd name="T83" fmla="*/ 31 h 215"/>
                    <a:gd name="T84" fmla="*/ 25 w 129"/>
                    <a:gd name="T85" fmla="*/ 29 h 215"/>
                    <a:gd name="T86" fmla="*/ 17 w 129"/>
                    <a:gd name="T87" fmla="*/ 37 h 215"/>
                    <a:gd name="T88" fmla="*/ 10 w 129"/>
                    <a:gd name="T89" fmla="*/ 46 h 215"/>
                    <a:gd name="T90" fmla="*/ 4 w 129"/>
                    <a:gd name="T91" fmla="*/ 56 h 215"/>
                    <a:gd name="T92" fmla="*/ 1 w 129"/>
                    <a:gd name="T93" fmla="*/ 63 h 215"/>
                    <a:gd name="T94" fmla="*/ 0 w 129"/>
                    <a:gd name="T95" fmla="*/ 62 h 215"/>
                    <a:gd name="T96" fmla="*/ 2 w 129"/>
                    <a:gd name="T97" fmla="*/ 55 h 215"/>
                    <a:gd name="T98" fmla="*/ 7 w 129"/>
                    <a:gd name="T99" fmla="*/ 45 h 215"/>
                    <a:gd name="T100" fmla="*/ 15 w 129"/>
                    <a:gd name="T101" fmla="*/ 33 h 215"/>
                    <a:gd name="T102" fmla="*/ 23 w 129"/>
                    <a:gd name="T103" fmla="*/ 23 h 215"/>
                    <a:gd name="T104" fmla="*/ 28 w 129"/>
                    <a:gd name="T105" fmla="*/ 17 h 215"/>
                    <a:gd name="T106" fmla="*/ 27 w 129"/>
                    <a:gd name="T107" fmla="*/ 7 h 215"/>
                    <a:gd name="T108" fmla="*/ 26 w 129"/>
                    <a:gd name="T109" fmla="*/ 3 h 215"/>
                    <a:gd name="T110" fmla="*/ 27 w 129"/>
                    <a:gd name="T111" fmla="*/ 1 h 2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5">
                      <a:moveTo>
                        <a:pt x="56" y="0"/>
                      </a:moveTo>
                      <a:lnTo>
                        <a:pt x="58" y="2"/>
                      </a:lnTo>
                      <a:lnTo>
                        <a:pt x="59" y="13"/>
                      </a:lnTo>
                      <a:lnTo>
                        <a:pt x="62" y="26"/>
                      </a:lnTo>
                      <a:lnTo>
                        <a:pt x="63" y="32"/>
                      </a:lnTo>
                      <a:lnTo>
                        <a:pt x="65" y="35"/>
                      </a:lnTo>
                      <a:lnTo>
                        <a:pt x="68" y="37"/>
                      </a:lnTo>
                      <a:lnTo>
                        <a:pt x="74" y="42"/>
                      </a:lnTo>
                      <a:lnTo>
                        <a:pt x="80" y="46"/>
                      </a:lnTo>
                      <a:lnTo>
                        <a:pt x="87" y="53"/>
                      </a:lnTo>
                      <a:lnTo>
                        <a:pt x="94" y="60"/>
                      </a:lnTo>
                      <a:lnTo>
                        <a:pt x="100" y="69"/>
                      </a:lnTo>
                      <a:lnTo>
                        <a:pt x="105" y="79"/>
                      </a:lnTo>
                      <a:lnTo>
                        <a:pt x="114" y="96"/>
                      </a:lnTo>
                      <a:lnTo>
                        <a:pt x="123" y="107"/>
                      </a:lnTo>
                      <a:lnTo>
                        <a:pt x="127" y="115"/>
                      </a:lnTo>
                      <a:lnTo>
                        <a:pt x="129" y="121"/>
                      </a:lnTo>
                      <a:lnTo>
                        <a:pt x="129" y="125"/>
                      </a:lnTo>
                      <a:lnTo>
                        <a:pt x="128" y="126"/>
                      </a:lnTo>
                      <a:lnTo>
                        <a:pt x="126" y="125"/>
                      </a:lnTo>
                      <a:lnTo>
                        <a:pt x="123" y="119"/>
                      </a:lnTo>
                      <a:lnTo>
                        <a:pt x="120" y="114"/>
                      </a:lnTo>
                      <a:lnTo>
                        <a:pt x="117" y="107"/>
                      </a:lnTo>
                      <a:lnTo>
                        <a:pt x="112" y="99"/>
                      </a:lnTo>
                      <a:lnTo>
                        <a:pt x="106" y="90"/>
                      </a:lnTo>
                      <a:lnTo>
                        <a:pt x="101" y="82"/>
                      </a:lnTo>
                      <a:lnTo>
                        <a:pt x="95" y="74"/>
                      </a:lnTo>
                      <a:lnTo>
                        <a:pt x="90" y="67"/>
                      </a:lnTo>
                      <a:lnTo>
                        <a:pt x="87" y="64"/>
                      </a:lnTo>
                      <a:lnTo>
                        <a:pt x="81" y="59"/>
                      </a:lnTo>
                      <a:lnTo>
                        <a:pt x="76" y="55"/>
                      </a:lnTo>
                      <a:lnTo>
                        <a:pt x="73" y="53"/>
                      </a:lnTo>
                      <a:lnTo>
                        <a:pt x="70" y="52"/>
                      </a:lnTo>
                      <a:lnTo>
                        <a:pt x="68" y="64"/>
                      </a:lnTo>
                      <a:lnTo>
                        <a:pt x="68" y="75"/>
                      </a:lnTo>
                      <a:lnTo>
                        <a:pt x="70" y="88"/>
                      </a:lnTo>
                      <a:lnTo>
                        <a:pt x="71" y="96"/>
                      </a:lnTo>
                      <a:lnTo>
                        <a:pt x="76" y="100"/>
                      </a:lnTo>
                      <a:lnTo>
                        <a:pt x="83" y="106"/>
                      </a:lnTo>
                      <a:lnTo>
                        <a:pt x="91" y="114"/>
                      </a:lnTo>
                      <a:lnTo>
                        <a:pt x="100" y="124"/>
                      </a:lnTo>
                      <a:lnTo>
                        <a:pt x="108" y="134"/>
                      </a:lnTo>
                      <a:lnTo>
                        <a:pt x="114" y="145"/>
                      </a:lnTo>
                      <a:lnTo>
                        <a:pt x="119" y="158"/>
                      </a:lnTo>
                      <a:lnTo>
                        <a:pt x="121" y="172"/>
                      </a:lnTo>
                      <a:lnTo>
                        <a:pt x="121" y="177"/>
                      </a:lnTo>
                      <a:lnTo>
                        <a:pt x="119" y="175"/>
                      </a:lnTo>
                      <a:lnTo>
                        <a:pt x="114" y="167"/>
                      </a:lnTo>
                      <a:lnTo>
                        <a:pt x="110" y="155"/>
                      </a:lnTo>
                      <a:lnTo>
                        <a:pt x="106" y="147"/>
                      </a:lnTo>
                      <a:lnTo>
                        <a:pt x="103" y="140"/>
                      </a:lnTo>
                      <a:lnTo>
                        <a:pt x="97" y="133"/>
                      </a:lnTo>
                      <a:lnTo>
                        <a:pt x="93" y="127"/>
                      </a:lnTo>
                      <a:lnTo>
                        <a:pt x="87" y="122"/>
                      </a:lnTo>
                      <a:lnTo>
                        <a:pt x="81" y="118"/>
                      </a:lnTo>
                      <a:lnTo>
                        <a:pt x="76" y="114"/>
                      </a:lnTo>
                      <a:lnTo>
                        <a:pt x="72" y="113"/>
                      </a:lnTo>
                      <a:lnTo>
                        <a:pt x="79" y="132"/>
                      </a:lnTo>
                      <a:lnTo>
                        <a:pt x="83" y="157"/>
                      </a:lnTo>
                      <a:lnTo>
                        <a:pt x="86" y="186"/>
                      </a:lnTo>
                      <a:lnTo>
                        <a:pt x="85" y="209"/>
                      </a:lnTo>
                      <a:lnTo>
                        <a:pt x="83" y="215"/>
                      </a:lnTo>
                      <a:lnTo>
                        <a:pt x="82" y="215"/>
                      </a:lnTo>
                      <a:lnTo>
                        <a:pt x="81" y="211"/>
                      </a:lnTo>
                      <a:lnTo>
                        <a:pt x="81" y="205"/>
                      </a:lnTo>
                      <a:lnTo>
                        <a:pt x="79" y="189"/>
                      </a:lnTo>
                      <a:lnTo>
                        <a:pt x="74" y="163"/>
                      </a:lnTo>
                      <a:lnTo>
                        <a:pt x="67" y="137"/>
                      </a:lnTo>
                      <a:lnTo>
                        <a:pt x="63" y="122"/>
                      </a:lnTo>
                      <a:lnTo>
                        <a:pt x="53" y="129"/>
                      </a:lnTo>
                      <a:lnTo>
                        <a:pt x="43" y="141"/>
                      </a:lnTo>
                      <a:lnTo>
                        <a:pt x="35" y="155"/>
                      </a:lnTo>
                      <a:lnTo>
                        <a:pt x="30" y="170"/>
                      </a:lnTo>
                      <a:lnTo>
                        <a:pt x="28" y="174"/>
                      </a:lnTo>
                      <a:lnTo>
                        <a:pt x="26" y="174"/>
                      </a:lnTo>
                      <a:lnTo>
                        <a:pt x="25" y="170"/>
                      </a:lnTo>
                      <a:lnTo>
                        <a:pt x="26" y="162"/>
                      </a:lnTo>
                      <a:lnTo>
                        <a:pt x="33" y="149"/>
                      </a:lnTo>
                      <a:lnTo>
                        <a:pt x="42" y="132"/>
                      </a:lnTo>
                      <a:lnTo>
                        <a:pt x="50" y="115"/>
                      </a:lnTo>
                      <a:lnTo>
                        <a:pt x="57" y="105"/>
                      </a:lnTo>
                      <a:lnTo>
                        <a:pt x="58" y="91"/>
                      </a:lnTo>
                      <a:lnTo>
                        <a:pt x="59" y="76"/>
                      </a:lnTo>
                      <a:lnTo>
                        <a:pt x="58" y="62"/>
                      </a:lnTo>
                      <a:lnTo>
                        <a:pt x="58" y="54"/>
                      </a:lnTo>
                      <a:lnTo>
                        <a:pt x="51" y="59"/>
                      </a:lnTo>
                      <a:lnTo>
                        <a:pt x="43" y="66"/>
                      </a:lnTo>
                      <a:lnTo>
                        <a:pt x="35" y="74"/>
                      </a:lnTo>
                      <a:lnTo>
                        <a:pt x="27" y="83"/>
                      </a:lnTo>
                      <a:lnTo>
                        <a:pt x="20" y="92"/>
                      </a:lnTo>
                      <a:lnTo>
                        <a:pt x="13" y="103"/>
                      </a:lnTo>
                      <a:lnTo>
                        <a:pt x="9" y="112"/>
                      </a:lnTo>
                      <a:lnTo>
                        <a:pt x="5" y="121"/>
                      </a:lnTo>
                      <a:lnTo>
                        <a:pt x="3" y="126"/>
                      </a:lnTo>
                      <a:lnTo>
                        <a:pt x="2" y="126"/>
                      </a:lnTo>
                      <a:lnTo>
                        <a:pt x="0" y="124"/>
                      </a:lnTo>
                      <a:lnTo>
                        <a:pt x="2" y="117"/>
                      </a:lnTo>
                      <a:lnTo>
                        <a:pt x="4" y="111"/>
                      </a:lnTo>
                      <a:lnTo>
                        <a:pt x="9" y="102"/>
                      </a:lnTo>
                      <a:lnTo>
                        <a:pt x="15" y="90"/>
                      </a:lnTo>
                      <a:lnTo>
                        <a:pt x="22" y="79"/>
                      </a:lnTo>
                      <a:lnTo>
                        <a:pt x="30" y="67"/>
                      </a:lnTo>
                      <a:lnTo>
                        <a:pt x="38" y="55"/>
                      </a:lnTo>
                      <a:lnTo>
                        <a:pt x="47" y="46"/>
                      </a:lnTo>
                      <a:lnTo>
                        <a:pt x="53" y="41"/>
                      </a:lnTo>
                      <a:lnTo>
                        <a:pt x="57" y="34"/>
                      </a:lnTo>
                      <a:lnTo>
                        <a:pt x="57" y="23"/>
                      </a:lnTo>
                      <a:lnTo>
                        <a:pt x="55" y="15"/>
                      </a:lnTo>
                      <a:lnTo>
                        <a:pt x="53" y="9"/>
                      </a:lnTo>
                      <a:lnTo>
                        <a:pt x="53" y="6"/>
                      </a:lnTo>
                      <a:lnTo>
                        <a:pt x="53" y="5"/>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72" name="Freeform 337">
                  <a:extLst>
                    <a:ext uri="{FF2B5EF4-FFF2-40B4-BE49-F238E27FC236}">
                      <a16:creationId xmlns:a16="http://schemas.microsoft.com/office/drawing/2014/main" id="{5BD22DEF-0DEA-4594-B453-4C877EA63CE0}"/>
                    </a:ext>
                  </a:extLst>
                </p:cNvPr>
                <p:cNvSpPr>
                  <a:spLocks/>
                </p:cNvSpPr>
                <p:nvPr/>
              </p:nvSpPr>
              <p:spPr bwMode="auto">
                <a:xfrm>
                  <a:off x="162" y="239"/>
                  <a:ext cx="78" cy="111"/>
                </a:xfrm>
                <a:custGeom>
                  <a:avLst/>
                  <a:gdLst>
                    <a:gd name="T0" fmla="*/ 2 w 155"/>
                    <a:gd name="T1" fmla="*/ 106 h 223"/>
                    <a:gd name="T2" fmla="*/ 9 w 155"/>
                    <a:gd name="T3" fmla="*/ 91 h 223"/>
                    <a:gd name="T4" fmla="*/ 13 w 155"/>
                    <a:gd name="T5" fmla="*/ 81 h 223"/>
                    <a:gd name="T6" fmla="*/ 20 w 155"/>
                    <a:gd name="T7" fmla="*/ 66 h 223"/>
                    <a:gd name="T8" fmla="*/ 18 w 155"/>
                    <a:gd name="T9" fmla="*/ 59 h 223"/>
                    <a:gd name="T10" fmla="*/ 14 w 155"/>
                    <a:gd name="T11" fmla="*/ 54 h 223"/>
                    <a:gd name="T12" fmla="*/ 14 w 155"/>
                    <a:gd name="T13" fmla="*/ 47 h 223"/>
                    <a:gd name="T14" fmla="*/ 15 w 155"/>
                    <a:gd name="T15" fmla="*/ 48 h 223"/>
                    <a:gd name="T16" fmla="*/ 18 w 155"/>
                    <a:gd name="T17" fmla="*/ 52 h 223"/>
                    <a:gd name="T18" fmla="*/ 23 w 155"/>
                    <a:gd name="T19" fmla="*/ 55 h 223"/>
                    <a:gd name="T20" fmla="*/ 27 w 155"/>
                    <a:gd name="T21" fmla="*/ 53 h 223"/>
                    <a:gd name="T22" fmla="*/ 33 w 155"/>
                    <a:gd name="T23" fmla="*/ 46 h 223"/>
                    <a:gd name="T24" fmla="*/ 39 w 155"/>
                    <a:gd name="T25" fmla="*/ 39 h 223"/>
                    <a:gd name="T26" fmla="*/ 42 w 155"/>
                    <a:gd name="T27" fmla="*/ 33 h 223"/>
                    <a:gd name="T28" fmla="*/ 43 w 155"/>
                    <a:gd name="T29" fmla="*/ 28 h 223"/>
                    <a:gd name="T30" fmla="*/ 40 w 155"/>
                    <a:gd name="T31" fmla="*/ 14 h 223"/>
                    <a:gd name="T32" fmla="*/ 36 w 155"/>
                    <a:gd name="T33" fmla="*/ 7 h 223"/>
                    <a:gd name="T34" fmla="*/ 35 w 155"/>
                    <a:gd name="T35" fmla="*/ 5 h 223"/>
                    <a:gd name="T36" fmla="*/ 40 w 155"/>
                    <a:gd name="T37" fmla="*/ 10 h 223"/>
                    <a:gd name="T38" fmla="*/ 46 w 155"/>
                    <a:gd name="T39" fmla="*/ 22 h 223"/>
                    <a:gd name="T40" fmla="*/ 50 w 155"/>
                    <a:gd name="T41" fmla="*/ 21 h 223"/>
                    <a:gd name="T42" fmla="*/ 59 w 155"/>
                    <a:gd name="T43" fmla="*/ 5 h 223"/>
                    <a:gd name="T44" fmla="*/ 65 w 155"/>
                    <a:gd name="T45" fmla="*/ 0 h 223"/>
                    <a:gd name="T46" fmla="*/ 65 w 155"/>
                    <a:gd name="T47" fmla="*/ 2 h 223"/>
                    <a:gd name="T48" fmla="*/ 61 w 155"/>
                    <a:gd name="T49" fmla="*/ 9 h 223"/>
                    <a:gd name="T50" fmla="*/ 52 w 155"/>
                    <a:gd name="T51" fmla="*/ 27 h 223"/>
                    <a:gd name="T52" fmla="*/ 52 w 155"/>
                    <a:gd name="T53" fmla="*/ 30 h 223"/>
                    <a:gd name="T54" fmla="*/ 60 w 155"/>
                    <a:gd name="T55" fmla="*/ 28 h 223"/>
                    <a:gd name="T56" fmla="*/ 66 w 155"/>
                    <a:gd name="T57" fmla="*/ 26 h 223"/>
                    <a:gd name="T58" fmla="*/ 70 w 155"/>
                    <a:gd name="T59" fmla="*/ 24 h 223"/>
                    <a:gd name="T60" fmla="*/ 75 w 155"/>
                    <a:gd name="T61" fmla="*/ 21 h 223"/>
                    <a:gd name="T62" fmla="*/ 78 w 155"/>
                    <a:gd name="T63" fmla="*/ 21 h 223"/>
                    <a:gd name="T64" fmla="*/ 74 w 155"/>
                    <a:gd name="T65" fmla="*/ 25 h 223"/>
                    <a:gd name="T66" fmla="*/ 67 w 155"/>
                    <a:gd name="T67" fmla="*/ 29 h 223"/>
                    <a:gd name="T68" fmla="*/ 58 w 155"/>
                    <a:gd name="T69" fmla="*/ 34 h 223"/>
                    <a:gd name="T70" fmla="*/ 50 w 155"/>
                    <a:gd name="T71" fmla="*/ 37 h 223"/>
                    <a:gd name="T72" fmla="*/ 44 w 155"/>
                    <a:gd name="T73" fmla="*/ 40 h 223"/>
                    <a:gd name="T74" fmla="*/ 37 w 155"/>
                    <a:gd name="T75" fmla="*/ 48 h 223"/>
                    <a:gd name="T76" fmla="*/ 37 w 155"/>
                    <a:gd name="T77" fmla="*/ 52 h 223"/>
                    <a:gd name="T78" fmla="*/ 40 w 155"/>
                    <a:gd name="T79" fmla="*/ 54 h 223"/>
                    <a:gd name="T80" fmla="*/ 39 w 155"/>
                    <a:gd name="T81" fmla="*/ 56 h 223"/>
                    <a:gd name="T82" fmla="*/ 35 w 155"/>
                    <a:gd name="T83" fmla="*/ 59 h 223"/>
                    <a:gd name="T84" fmla="*/ 33 w 155"/>
                    <a:gd name="T85" fmla="*/ 59 h 223"/>
                    <a:gd name="T86" fmla="*/ 31 w 155"/>
                    <a:gd name="T87" fmla="*/ 59 h 223"/>
                    <a:gd name="T88" fmla="*/ 29 w 155"/>
                    <a:gd name="T89" fmla="*/ 62 h 223"/>
                    <a:gd name="T90" fmla="*/ 24 w 155"/>
                    <a:gd name="T91" fmla="*/ 71 h 223"/>
                    <a:gd name="T92" fmla="*/ 18 w 155"/>
                    <a:gd name="T93" fmla="*/ 84 h 223"/>
                    <a:gd name="T94" fmla="*/ 14 w 155"/>
                    <a:gd name="T95" fmla="*/ 96 h 223"/>
                    <a:gd name="T96" fmla="*/ 13 w 155"/>
                    <a:gd name="T97" fmla="*/ 102 h 223"/>
                    <a:gd name="T98" fmla="*/ 10 w 155"/>
                    <a:gd name="T99" fmla="*/ 107 h 223"/>
                    <a:gd name="T100" fmla="*/ 8 w 155"/>
                    <a:gd name="T101" fmla="*/ 109 h 223"/>
                    <a:gd name="T102" fmla="*/ 2 w 155"/>
                    <a:gd name="T103" fmla="*/ 111 h 2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3">
                      <a:moveTo>
                        <a:pt x="0" y="223"/>
                      </a:moveTo>
                      <a:lnTo>
                        <a:pt x="4" y="212"/>
                      </a:lnTo>
                      <a:lnTo>
                        <a:pt x="11" y="197"/>
                      </a:lnTo>
                      <a:lnTo>
                        <a:pt x="17" y="182"/>
                      </a:lnTo>
                      <a:lnTo>
                        <a:pt x="21" y="172"/>
                      </a:lnTo>
                      <a:lnTo>
                        <a:pt x="26" y="162"/>
                      </a:lnTo>
                      <a:lnTo>
                        <a:pt x="32" y="147"/>
                      </a:lnTo>
                      <a:lnTo>
                        <a:pt x="39" y="133"/>
                      </a:lnTo>
                      <a:lnTo>
                        <a:pt x="42" y="125"/>
                      </a:lnTo>
                      <a:lnTo>
                        <a:pt x="36" y="119"/>
                      </a:lnTo>
                      <a:lnTo>
                        <a:pt x="32" y="113"/>
                      </a:lnTo>
                      <a:lnTo>
                        <a:pt x="28" y="108"/>
                      </a:lnTo>
                      <a:lnTo>
                        <a:pt x="27" y="99"/>
                      </a:lnTo>
                      <a:lnTo>
                        <a:pt x="27" y="94"/>
                      </a:lnTo>
                      <a:lnTo>
                        <a:pt x="28" y="94"/>
                      </a:lnTo>
                      <a:lnTo>
                        <a:pt x="30" y="97"/>
                      </a:lnTo>
                      <a:lnTo>
                        <a:pt x="32" y="102"/>
                      </a:lnTo>
                      <a:lnTo>
                        <a:pt x="35" y="105"/>
                      </a:lnTo>
                      <a:lnTo>
                        <a:pt x="40" y="109"/>
                      </a:lnTo>
                      <a:lnTo>
                        <a:pt x="45" y="111"/>
                      </a:lnTo>
                      <a:lnTo>
                        <a:pt x="48" y="112"/>
                      </a:lnTo>
                      <a:lnTo>
                        <a:pt x="53" y="106"/>
                      </a:lnTo>
                      <a:lnTo>
                        <a:pt x="59" y="101"/>
                      </a:lnTo>
                      <a:lnTo>
                        <a:pt x="65" y="93"/>
                      </a:lnTo>
                      <a:lnTo>
                        <a:pt x="71" y="86"/>
                      </a:lnTo>
                      <a:lnTo>
                        <a:pt x="77" y="79"/>
                      </a:lnTo>
                      <a:lnTo>
                        <a:pt x="81" y="73"/>
                      </a:lnTo>
                      <a:lnTo>
                        <a:pt x="84" y="67"/>
                      </a:lnTo>
                      <a:lnTo>
                        <a:pt x="86" y="64"/>
                      </a:lnTo>
                      <a:lnTo>
                        <a:pt x="86" y="56"/>
                      </a:lnTo>
                      <a:lnTo>
                        <a:pt x="84" y="42"/>
                      </a:lnTo>
                      <a:lnTo>
                        <a:pt x="79" y="29"/>
                      </a:lnTo>
                      <a:lnTo>
                        <a:pt x="74" y="20"/>
                      </a:lnTo>
                      <a:lnTo>
                        <a:pt x="71" y="14"/>
                      </a:lnTo>
                      <a:lnTo>
                        <a:pt x="69" y="11"/>
                      </a:lnTo>
                      <a:lnTo>
                        <a:pt x="70" y="11"/>
                      </a:lnTo>
                      <a:lnTo>
                        <a:pt x="73" y="13"/>
                      </a:lnTo>
                      <a:lnTo>
                        <a:pt x="79" y="20"/>
                      </a:lnTo>
                      <a:lnTo>
                        <a:pt x="86" y="33"/>
                      </a:lnTo>
                      <a:lnTo>
                        <a:pt x="91" y="45"/>
                      </a:lnTo>
                      <a:lnTo>
                        <a:pt x="93" y="56"/>
                      </a:lnTo>
                      <a:lnTo>
                        <a:pt x="100" y="42"/>
                      </a:lnTo>
                      <a:lnTo>
                        <a:pt x="109" y="26"/>
                      </a:lnTo>
                      <a:lnTo>
                        <a:pt x="117" y="11"/>
                      </a:lnTo>
                      <a:lnTo>
                        <a:pt x="125" y="3"/>
                      </a:lnTo>
                      <a:lnTo>
                        <a:pt x="130" y="0"/>
                      </a:lnTo>
                      <a:lnTo>
                        <a:pt x="131" y="0"/>
                      </a:lnTo>
                      <a:lnTo>
                        <a:pt x="130" y="4"/>
                      </a:lnTo>
                      <a:lnTo>
                        <a:pt x="126" y="7"/>
                      </a:lnTo>
                      <a:lnTo>
                        <a:pt x="121" y="19"/>
                      </a:lnTo>
                      <a:lnTo>
                        <a:pt x="112" y="37"/>
                      </a:lnTo>
                      <a:lnTo>
                        <a:pt x="103" y="54"/>
                      </a:lnTo>
                      <a:lnTo>
                        <a:pt x="98" y="64"/>
                      </a:lnTo>
                      <a:lnTo>
                        <a:pt x="104" y="61"/>
                      </a:lnTo>
                      <a:lnTo>
                        <a:pt x="112" y="59"/>
                      </a:lnTo>
                      <a:lnTo>
                        <a:pt x="119" y="57"/>
                      </a:lnTo>
                      <a:lnTo>
                        <a:pt x="125" y="54"/>
                      </a:lnTo>
                      <a:lnTo>
                        <a:pt x="131" y="53"/>
                      </a:lnTo>
                      <a:lnTo>
                        <a:pt x="137" y="51"/>
                      </a:lnTo>
                      <a:lnTo>
                        <a:pt x="140" y="49"/>
                      </a:lnTo>
                      <a:lnTo>
                        <a:pt x="144" y="46"/>
                      </a:lnTo>
                      <a:lnTo>
                        <a:pt x="149" y="43"/>
                      </a:lnTo>
                      <a:lnTo>
                        <a:pt x="154" y="42"/>
                      </a:lnTo>
                      <a:lnTo>
                        <a:pt x="155" y="43"/>
                      </a:lnTo>
                      <a:lnTo>
                        <a:pt x="152" y="46"/>
                      </a:lnTo>
                      <a:lnTo>
                        <a:pt x="147" y="50"/>
                      </a:lnTo>
                      <a:lnTo>
                        <a:pt x="141" y="53"/>
                      </a:lnTo>
                      <a:lnTo>
                        <a:pt x="133" y="59"/>
                      </a:lnTo>
                      <a:lnTo>
                        <a:pt x="124" y="64"/>
                      </a:lnTo>
                      <a:lnTo>
                        <a:pt x="115" y="68"/>
                      </a:lnTo>
                      <a:lnTo>
                        <a:pt x="106" y="72"/>
                      </a:lnTo>
                      <a:lnTo>
                        <a:pt x="99" y="74"/>
                      </a:lnTo>
                      <a:lnTo>
                        <a:pt x="94" y="75"/>
                      </a:lnTo>
                      <a:lnTo>
                        <a:pt x="87" y="80"/>
                      </a:lnTo>
                      <a:lnTo>
                        <a:pt x="79" y="88"/>
                      </a:lnTo>
                      <a:lnTo>
                        <a:pt x="73" y="97"/>
                      </a:lnTo>
                      <a:lnTo>
                        <a:pt x="71" y="103"/>
                      </a:lnTo>
                      <a:lnTo>
                        <a:pt x="73" y="105"/>
                      </a:lnTo>
                      <a:lnTo>
                        <a:pt x="76" y="108"/>
                      </a:lnTo>
                      <a:lnTo>
                        <a:pt x="79" y="109"/>
                      </a:lnTo>
                      <a:lnTo>
                        <a:pt x="81" y="109"/>
                      </a:lnTo>
                      <a:lnTo>
                        <a:pt x="77" y="112"/>
                      </a:lnTo>
                      <a:lnTo>
                        <a:pt x="73" y="114"/>
                      </a:lnTo>
                      <a:lnTo>
                        <a:pt x="70" y="118"/>
                      </a:lnTo>
                      <a:lnTo>
                        <a:pt x="68" y="120"/>
                      </a:lnTo>
                      <a:lnTo>
                        <a:pt x="65" y="119"/>
                      </a:lnTo>
                      <a:lnTo>
                        <a:pt x="63" y="119"/>
                      </a:lnTo>
                      <a:lnTo>
                        <a:pt x="62" y="119"/>
                      </a:lnTo>
                      <a:lnTo>
                        <a:pt x="58" y="124"/>
                      </a:lnTo>
                      <a:lnTo>
                        <a:pt x="54" y="133"/>
                      </a:lnTo>
                      <a:lnTo>
                        <a:pt x="48" y="143"/>
                      </a:lnTo>
                      <a:lnTo>
                        <a:pt x="41" y="156"/>
                      </a:lnTo>
                      <a:lnTo>
                        <a:pt x="35" y="169"/>
                      </a:lnTo>
                      <a:lnTo>
                        <a:pt x="31" y="180"/>
                      </a:lnTo>
                      <a:lnTo>
                        <a:pt x="28" y="192"/>
                      </a:lnTo>
                      <a:lnTo>
                        <a:pt x="27" y="200"/>
                      </a:lnTo>
                      <a:lnTo>
                        <a:pt x="25" y="204"/>
                      </a:lnTo>
                      <a:lnTo>
                        <a:pt x="23" y="209"/>
                      </a:lnTo>
                      <a:lnTo>
                        <a:pt x="20" y="214"/>
                      </a:lnTo>
                      <a:lnTo>
                        <a:pt x="18" y="216"/>
                      </a:lnTo>
                      <a:lnTo>
                        <a:pt x="15" y="218"/>
                      </a:lnTo>
                      <a:lnTo>
                        <a:pt x="9" y="221"/>
                      </a:lnTo>
                      <a:lnTo>
                        <a:pt x="3" y="222"/>
                      </a:lnTo>
                      <a:lnTo>
                        <a:pt x="0" y="22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73" name="Freeform 338">
                  <a:extLst>
                    <a:ext uri="{FF2B5EF4-FFF2-40B4-BE49-F238E27FC236}">
                      <a16:creationId xmlns:a16="http://schemas.microsoft.com/office/drawing/2014/main" id="{1881A83C-7C30-4210-A5AC-8B84C09E622E}"/>
                    </a:ext>
                  </a:extLst>
                </p:cNvPr>
                <p:cNvSpPr>
                  <a:spLocks/>
                </p:cNvSpPr>
                <p:nvPr/>
              </p:nvSpPr>
              <p:spPr bwMode="auto">
                <a:xfrm>
                  <a:off x="48" y="416"/>
                  <a:ext cx="50" cy="86"/>
                </a:xfrm>
                <a:custGeom>
                  <a:avLst/>
                  <a:gdLst>
                    <a:gd name="T0" fmla="*/ 33 w 100"/>
                    <a:gd name="T1" fmla="*/ 6 h 172"/>
                    <a:gd name="T2" fmla="*/ 28 w 100"/>
                    <a:gd name="T3" fmla="*/ 15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4 h 172"/>
                    <a:gd name="T16" fmla="*/ 4 w 100"/>
                    <a:gd name="T17" fmla="*/ 32 h 172"/>
                    <a:gd name="T18" fmla="*/ 9 w 100"/>
                    <a:gd name="T19" fmla="*/ 29 h 172"/>
                    <a:gd name="T20" fmla="*/ 16 w 100"/>
                    <a:gd name="T21" fmla="*/ 25 h 172"/>
                    <a:gd name="T22" fmla="*/ 23 w 100"/>
                    <a:gd name="T23" fmla="*/ 22 h 172"/>
                    <a:gd name="T24" fmla="*/ 24 w 100"/>
                    <a:gd name="T25" fmla="*/ 26 h 172"/>
                    <a:gd name="T26" fmla="*/ 21 w 100"/>
                    <a:gd name="T27" fmla="*/ 37 h 172"/>
                    <a:gd name="T28" fmla="*/ 19 w 100"/>
                    <a:gd name="T29" fmla="*/ 43 h 172"/>
                    <a:gd name="T30" fmla="*/ 13 w 100"/>
                    <a:gd name="T31" fmla="*/ 49 h 172"/>
                    <a:gd name="T32" fmla="*/ 7 w 100"/>
                    <a:gd name="T33" fmla="*/ 55 h 172"/>
                    <a:gd name="T34" fmla="*/ 3 w 100"/>
                    <a:gd name="T35" fmla="*/ 60 h 172"/>
                    <a:gd name="T36" fmla="*/ 2 w 100"/>
                    <a:gd name="T37" fmla="*/ 63 h 172"/>
                    <a:gd name="T38" fmla="*/ 3 w 100"/>
                    <a:gd name="T39" fmla="*/ 64 h 172"/>
                    <a:gd name="T40" fmla="*/ 7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6 h 172"/>
                    <a:gd name="T52" fmla="*/ 25 w 100"/>
                    <a:gd name="T53" fmla="*/ 75 h 172"/>
                    <a:gd name="T54" fmla="*/ 25 w 100"/>
                    <a:gd name="T55" fmla="*/ 51 h 172"/>
                    <a:gd name="T56" fmla="*/ 27 w 100"/>
                    <a:gd name="T57" fmla="*/ 42 h 172"/>
                    <a:gd name="T58" fmla="*/ 28 w 100"/>
                    <a:gd name="T59" fmla="*/ 43 h 172"/>
                    <a:gd name="T60" fmla="*/ 31 w 100"/>
                    <a:gd name="T61" fmla="*/ 50 h 172"/>
                    <a:gd name="T62" fmla="*/ 41 w 100"/>
                    <a:gd name="T63" fmla="*/ 62 h 172"/>
                    <a:gd name="T64" fmla="*/ 47 w 100"/>
                    <a:gd name="T65" fmla="*/ 65 h 172"/>
                    <a:gd name="T66" fmla="*/ 44 w 100"/>
                    <a:gd name="T67" fmla="*/ 61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3 w 100"/>
                    <a:gd name="T79" fmla="*/ 23 h 172"/>
                    <a:gd name="T80" fmla="*/ 38 w 100"/>
                    <a:gd name="T81" fmla="*/ 28 h 172"/>
                    <a:gd name="T82" fmla="*/ 47 w 100"/>
                    <a:gd name="T83" fmla="*/ 36 h 172"/>
                    <a:gd name="T84" fmla="*/ 50 w 100"/>
                    <a:gd name="T85" fmla="*/ 38 h 172"/>
                    <a:gd name="T86" fmla="*/ 47 w 100"/>
                    <a:gd name="T87" fmla="*/ 34 h 172"/>
                    <a:gd name="T88" fmla="*/ 42 w 100"/>
                    <a:gd name="T89" fmla="*/ 28 h 172"/>
                    <a:gd name="T90" fmla="*/ 37 w 100"/>
                    <a:gd name="T91" fmla="*/ 22 h 172"/>
                    <a:gd name="T92" fmla="*/ 35 w 100"/>
                    <a:gd name="T93" fmla="*/ 18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4"/>
                      </a:moveTo>
                      <a:lnTo>
                        <a:pt x="65" y="11"/>
                      </a:lnTo>
                      <a:lnTo>
                        <a:pt x="60" y="21"/>
                      </a:lnTo>
                      <a:lnTo>
                        <a:pt x="55" y="30"/>
                      </a:lnTo>
                      <a:lnTo>
                        <a:pt x="53" y="36"/>
                      </a:lnTo>
                      <a:lnTo>
                        <a:pt x="47" y="36"/>
                      </a:lnTo>
                      <a:lnTo>
                        <a:pt x="40" y="38"/>
                      </a:lnTo>
                      <a:lnTo>
                        <a:pt x="31" y="42"/>
                      </a:lnTo>
                      <a:lnTo>
                        <a:pt x="23" y="46"/>
                      </a:lnTo>
                      <a:lnTo>
                        <a:pt x="15" y="51"/>
                      </a:lnTo>
                      <a:lnTo>
                        <a:pt x="8" y="56"/>
                      </a:lnTo>
                      <a:lnTo>
                        <a:pt x="3" y="59"/>
                      </a:lnTo>
                      <a:lnTo>
                        <a:pt x="1" y="63"/>
                      </a:lnTo>
                      <a:lnTo>
                        <a:pt x="0" y="66"/>
                      </a:lnTo>
                      <a:lnTo>
                        <a:pt x="0" y="67"/>
                      </a:lnTo>
                      <a:lnTo>
                        <a:pt x="1" y="67"/>
                      </a:lnTo>
                      <a:lnTo>
                        <a:pt x="4" y="65"/>
                      </a:lnTo>
                      <a:lnTo>
                        <a:pt x="8" y="64"/>
                      </a:lnTo>
                      <a:lnTo>
                        <a:pt x="12" y="60"/>
                      </a:lnTo>
                      <a:lnTo>
                        <a:pt x="18" y="57"/>
                      </a:lnTo>
                      <a:lnTo>
                        <a:pt x="25" y="53"/>
                      </a:lnTo>
                      <a:lnTo>
                        <a:pt x="32" y="50"/>
                      </a:lnTo>
                      <a:lnTo>
                        <a:pt x="39" y="46"/>
                      </a:lnTo>
                      <a:lnTo>
                        <a:pt x="45" y="44"/>
                      </a:lnTo>
                      <a:lnTo>
                        <a:pt x="49" y="43"/>
                      </a:lnTo>
                      <a:lnTo>
                        <a:pt x="47" y="51"/>
                      </a:lnTo>
                      <a:lnTo>
                        <a:pt x="45" y="63"/>
                      </a:lnTo>
                      <a:lnTo>
                        <a:pt x="42" y="74"/>
                      </a:lnTo>
                      <a:lnTo>
                        <a:pt x="41" y="81"/>
                      </a:lnTo>
                      <a:lnTo>
                        <a:pt x="37" y="86"/>
                      </a:lnTo>
                      <a:lnTo>
                        <a:pt x="32" y="90"/>
                      </a:lnTo>
                      <a:lnTo>
                        <a:pt x="26" y="97"/>
                      </a:lnTo>
                      <a:lnTo>
                        <a:pt x="19" y="103"/>
                      </a:lnTo>
                      <a:lnTo>
                        <a:pt x="14" y="110"/>
                      </a:lnTo>
                      <a:lnTo>
                        <a:pt x="9" y="114"/>
                      </a:lnTo>
                      <a:lnTo>
                        <a:pt x="5" y="119"/>
                      </a:lnTo>
                      <a:lnTo>
                        <a:pt x="3" y="122"/>
                      </a:lnTo>
                      <a:lnTo>
                        <a:pt x="3" y="126"/>
                      </a:lnTo>
                      <a:lnTo>
                        <a:pt x="3" y="128"/>
                      </a:lnTo>
                      <a:lnTo>
                        <a:pt x="5" y="128"/>
                      </a:lnTo>
                      <a:lnTo>
                        <a:pt x="8" y="125"/>
                      </a:lnTo>
                      <a:lnTo>
                        <a:pt x="14" y="118"/>
                      </a:lnTo>
                      <a:lnTo>
                        <a:pt x="24" y="107"/>
                      </a:lnTo>
                      <a:lnTo>
                        <a:pt x="34" y="99"/>
                      </a:lnTo>
                      <a:lnTo>
                        <a:pt x="41" y="94"/>
                      </a:lnTo>
                      <a:lnTo>
                        <a:pt x="42" y="107"/>
                      </a:lnTo>
                      <a:lnTo>
                        <a:pt x="44" y="131"/>
                      </a:lnTo>
                      <a:lnTo>
                        <a:pt x="46" y="154"/>
                      </a:lnTo>
                      <a:lnTo>
                        <a:pt x="48" y="166"/>
                      </a:lnTo>
                      <a:lnTo>
                        <a:pt x="49" y="171"/>
                      </a:lnTo>
                      <a:lnTo>
                        <a:pt x="50" y="172"/>
                      </a:lnTo>
                      <a:lnTo>
                        <a:pt x="50" y="171"/>
                      </a:lnTo>
                      <a:lnTo>
                        <a:pt x="52" y="165"/>
                      </a:lnTo>
                      <a:lnTo>
                        <a:pt x="50" y="150"/>
                      </a:lnTo>
                      <a:lnTo>
                        <a:pt x="50" y="125"/>
                      </a:lnTo>
                      <a:lnTo>
                        <a:pt x="49" y="101"/>
                      </a:lnTo>
                      <a:lnTo>
                        <a:pt x="52" y="86"/>
                      </a:lnTo>
                      <a:lnTo>
                        <a:pt x="53" y="84"/>
                      </a:lnTo>
                      <a:lnTo>
                        <a:pt x="54" y="84"/>
                      </a:lnTo>
                      <a:lnTo>
                        <a:pt x="55" y="86"/>
                      </a:lnTo>
                      <a:lnTo>
                        <a:pt x="56" y="90"/>
                      </a:lnTo>
                      <a:lnTo>
                        <a:pt x="61" y="99"/>
                      </a:lnTo>
                      <a:lnTo>
                        <a:pt x="71" y="111"/>
                      </a:lnTo>
                      <a:lnTo>
                        <a:pt x="82" y="124"/>
                      </a:lnTo>
                      <a:lnTo>
                        <a:pt x="90" y="129"/>
                      </a:lnTo>
                      <a:lnTo>
                        <a:pt x="93" y="129"/>
                      </a:lnTo>
                      <a:lnTo>
                        <a:pt x="92" y="127"/>
                      </a:lnTo>
                      <a:lnTo>
                        <a:pt x="88" y="122"/>
                      </a:lnTo>
                      <a:lnTo>
                        <a:pt x="84" y="117"/>
                      </a:lnTo>
                      <a:lnTo>
                        <a:pt x="78" y="109"/>
                      </a:lnTo>
                      <a:lnTo>
                        <a:pt x="70" y="98"/>
                      </a:lnTo>
                      <a:lnTo>
                        <a:pt x="63" y="88"/>
                      </a:lnTo>
                      <a:lnTo>
                        <a:pt x="58" y="80"/>
                      </a:lnTo>
                      <a:lnTo>
                        <a:pt x="58" y="72"/>
                      </a:lnTo>
                      <a:lnTo>
                        <a:pt x="58" y="61"/>
                      </a:lnTo>
                      <a:lnTo>
                        <a:pt x="60" y="51"/>
                      </a:lnTo>
                      <a:lnTo>
                        <a:pt x="61" y="45"/>
                      </a:lnTo>
                      <a:lnTo>
                        <a:pt x="62" y="43"/>
                      </a:lnTo>
                      <a:lnTo>
                        <a:pt x="63" y="43"/>
                      </a:lnTo>
                      <a:lnTo>
                        <a:pt x="65" y="45"/>
                      </a:lnTo>
                      <a:lnTo>
                        <a:pt x="69" y="49"/>
                      </a:lnTo>
                      <a:lnTo>
                        <a:pt x="76" y="56"/>
                      </a:lnTo>
                      <a:lnTo>
                        <a:pt x="84" y="64"/>
                      </a:lnTo>
                      <a:lnTo>
                        <a:pt x="93" y="72"/>
                      </a:lnTo>
                      <a:lnTo>
                        <a:pt x="99" y="76"/>
                      </a:lnTo>
                      <a:lnTo>
                        <a:pt x="100" y="76"/>
                      </a:lnTo>
                      <a:lnTo>
                        <a:pt x="98" y="72"/>
                      </a:lnTo>
                      <a:lnTo>
                        <a:pt x="93" y="67"/>
                      </a:lnTo>
                      <a:lnTo>
                        <a:pt x="88" y="61"/>
                      </a:lnTo>
                      <a:lnTo>
                        <a:pt x="84" y="56"/>
                      </a:lnTo>
                      <a:lnTo>
                        <a:pt x="78" y="49"/>
                      </a:lnTo>
                      <a:lnTo>
                        <a:pt x="73" y="43"/>
                      </a:lnTo>
                      <a:lnTo>
                        <a:pt x="71" y="39"/>
                      </a:lnTo>
                      <a:lnTo>
                        <a:pt x="70" y="35"/>
                      </a:lnTo>
                      <a:lnTo>
                        <a:pt x="69" y="27"/>
                      </a:lnTo>
                      <a:lnTo>
                        <a:pt x="70" y="18"/>
                      </a:lnTo>
                      <a:lnTo>
                        <a:pt x="73" y="8"/>
                      </a:lnTo>
                      <a:lnTo>
                        <a:pt x="76" y="3"/>
                      </a:lnTo>
                      <a:lnTo>
                        <a:pt x="76" y="0"/>
                      </a:lnTo>
                      <a:lnTo>
                        <a:pt x="73" y="0"/>
                      </a:lnTo>
                      <a:lnTo>
                        <a:pt x="7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74" name="Freeform 339">
                  <a:extLst>
                    <a:ext uri="{FF2B5EF4-FFF2-40B4-BE49-F238E27FC236}">
                      <a16:creationId xmlns:a16="http://schemas.microsoft.com/office/drawing/2014/main" id="{30AC6E18-2EB1-468F-95D1-22F16F35649A}"/>
                    </a:ext>
                  </a:extLst>
                </p:cNvPr>
                <p:cNvSpPr>
                  <a:spLocks/>
                </p:cNvSpPr>
                <p:nvPr/>
              </p:nvSpPr>
              <p:spPr bwMode="auto">
                <a:xfrm>
                  <a:off x="225" y="377"/>
                  <a:ext cx="100" cy="79"/>
                </a:xfrm>
                <a:custGeom>
                  <a:avLst/>
                  <a:gdLst>
                    <a:gd name="T0" fmla="*/ 2 w 200"/>
                    <a:gd name="T1" fmla="*/ 8 h 158"/>
                    <a:gd name="T2" fmla="*/ 8 w 200"/>
                    <a:gd name="T3" fmla="*/ 13 h 158"/>
                    <a:gd name="T4" fmla="*/ 12 w 200"/>
                    <a:gd name="T5" fmla="*/ 16 h 158"/>
                    <a:gd name="T6" fmla="*/ 20 w 200"/>
                    <a:gd name="T7" fmla="*/ 19 h 158"/>
                    <a:gd name="T8" fmla="*/ 22 w 200"/>
                    <a:gd name="T9" fmla="*/ 29 h 158"/>
                    <a:gd name="T10" fmla="*/ 23 w 200"/>
                    <a:gd name="T11" fmla="*/ 45 h 158"/>
                    <a:gd name="T12" fmla="*/ 25 w 200"/>
                    <a:gd name="T13" fmla="*/ 53 h 158"/>
                    <a:gd name="T14" fmla="*/ 26 w 200"/>
                    <a:gd name="T15" fmla="*/ 50 h 158"/>
                    <a:gd name="T16" fmla="*/ 25 w 200"/>
                    <a:gd name="T17" fmla="*/ 42 h 158"/>
                    <a:gd name="T18" fmla="*/ 27 w 200"/>
                    <a:gd name="T19" fmla="*/ 26 h 158"/>
                    <a:gd name="T20" fmla="*/ 29 w 200"/>
                    <a:gd name="T21" fmla="*/ 23 h 158"/>
                    <a:gd name="T22" fmla="*/ 34 w 200"/>
                    <a:gd name="T23" fmla="*/ 27 h 158"/>
                    <a:gd name="T24" fmla="*/ 40 w 200"/>
                    <a:gd name="T25" fmla="*/ 33 h 158"/>
                    <a:gd name="T26" fmla="*/ 44 w 200"/>
                    <a:gd name="T27" fmla="*/ 37 h 158"/>
                    <a:gd name="T28" fmla="*/ 47 w 200"/>
                    <a:gd name="T29" fmla="*/ 46 h 158"/>
                    <a:gd name="T30" fmla="*/ 52 w 200"/>
                    <a:gd name="T31" fmla="*/ 71 h 158"/>
                    <a:gd name="T32" fmla="*/ 56 w 200"/>
                    <a:gd name="T33" fmla="*/ 79 h 158"/>
                    <a:gd name="T34" fmla="*/ 56 w 200"/>
                    <a:gd name="T35" fmla="*/ 75 h 158"/>
                    <a:gd name="T36" fmla="*/ 53 w 200"/>
                    <a:gd name="T37" fmla="*/ 65 h 158"/>
                    <a:gd name="T38" fmla="*/ 50 w 200"/>
                    <a:gd name="T39" fmla="*/ 47 h 158"/>
                    <a:gd name="T40" fmla="*/ 55 w 200"/>
                    <a:gd name="T41" fmla="*/ 43 h 158"/>
                    <a:gd name="T42" fmla="*/ 69 w 200"/>
                    <a:gd name="T43" fmla="*/ 50 h 158"/>
                    <a:gd name="T44" fmla="*/ 84 w 200"/>
                    <a:gd name="T45" fmla="*/ 59 h 158"/>
                    <a:gd name="T46" fmla="*/ 96 w 200"/>
                    <a:gd name="T47" fmla="*/ 66 h 158"/>
                    <a:gd name="T48" fmla="*/ 99 w 200"/>
                    <a:gd name="T49" fmla="*/ 69 h 158"/>
                    <a:gd name="T50" fmla="*/ 99 w 200"/>
                    <a:gd name="T51" fmla="*/ 67 h 158"/>
                    <a:gd name="T52" fmla="*/ 93 w 200"/>
                    <a:gd name="T53" fmla="*/ 61 h 158"/>
                    <a:gd name="T54" fmla="*/ 82 w 200"/>
                    <a:gd name="T55" fmla="*/ 54 h 158"/>
                    <a:gd name="T56" fmla="*/ 68 w 200"/>
                    <a:gd name="T57" fmla="*/ 45 h 158"/>
                    <a:gd name="T58" fmla="*/ 56 w 200"/>
                    <a:gd name="T59" fmla="*/ 39 h 158"/>
                    <a:gd name="T60" fmla="*/ 50 w 200"/>
                    <a:gd name="T61" fmla="*/ 36 h 158"/>
                    <a:gd name="T62" fmla="*/ 54 w 200"/>
                    <a:gd name="T63" fmla="*/ 35 h 158"/>
                    <a:gd name="T64" fmla="*/ 61 w 200"/>
                    <a:gd name="T65" fmla="*/ 33 h 158"/>
                    <a:gd name="T66" fmla="*/ 71 w 200"/>
                    <a:gd name="T67" fmla="*/ 31 h 158"/>
                    <a:gd name="T68" fmla="*/ 83 w 200"/>
                    <a:gd name="T69" fmla="*/ 31 h 158"/>
                    <a:gd name="T70" fmla="*/ 93 w 200"/>
                    <a:gd name="T71" fmla="*/ 32 h 158"/>
                    <a:gd name="T72" fmla="*/ 100 w 200"/>
                    <a:gd name="T73" fmla="*/ 34 h 158"/>
                    <a:gd name="T74" fmla="*/ 98 w 200"/>
                    <a:gd name="T75" fmla="*/ 31 h 158"/>
                    <a:gd name="T76" fmla="*/ 93 w 200"/>
                    <a:gd name="T77" fmla="*/ 29 h 158"/>
                    <a:gd name="T78" fmla="*/ 81 w 200"/>
                    <a:gd name="T79" fmla="*/ 28 h 158"/>
                    <a:gd name="T80" fmla="*/ 67 w 200"/>
                    <a:gd name="T81" fmla="*/ 29 h 158"/>
                    <a:gd name="T82" fmla="*/ 55 w 200"/>
                    <a:gd name="T83" fmla="*/ 30 h 158"/>
                    <a:gd name="T84" fmla="*/ 50 w 200"/>
                    <a:gd name="T85" fmla="*/ 29 h 158"/>
                    <a:gd name="T86" fmla="*/ 45 w 200"/>
                    <a:gd name="T87" fmla="*/ 26 h 158"/>
                    <a:gd name="T88" fmla="*/ 39 w 200"/>
                    <a:gd name="T89" fmla="*/ 22 h 158"/>
                    <a:gd name="T90" fmla="*/ 34 w 200"/>
                    <a:gd name="T91" fmla="*/ 18 h 158"/>
                    <a:gd name="T92" fmla="*/ 36 w 200"/>
                    <a:gd name="T93" fmla="*/ 15 h 158"/>
                    <a:gd name="T94" fmla="*/ 44 w 200"/>
                    <a:gd name="T95" fmla="*/ 11 h 158"/>
                    <a:gd name="T96" fmla="*/ 52 w 200"/>
                    <a:gd name="T97" fmla="*/ 7 h 158"/>
                    <a:gd name="T98" fmla="*/ 60 w 200"/>
                    <a:gd name="T99" fmla="*/ 3 h 158"/>
                    <a:gd name="T100" fmla="*/ 64 w 200"/>
                    <a:gd name="T101" fmla="*/ 2 h 158"/>
                    <a:gd name="T102" fmla="*/ 61 w 200"/>
                    <a:gd name="T103" fmla="*/ 0 h 158"/>
                    <a:gd name="T104" fmla="*/ 54 w 200"/>
                    <a:gd name="T105" fmla="*/ 3 h 158"/>
                    <a:gd name="T106" fmla="*/ 46 w 200"/>
                    <a:gd name="T107" fmla="*/ 5 h 158"/>
                    <a:gd name="T108" fmla="*/ 38 w 200"/>
                    <a:gd name="T109" fmla="*/ 10 h 158"/>
                    <a:gd name="T110" fmla="*/ 31 w 200"/>
                    <a:gd name="T111" fmla="*/ 13 h 158"/>
                    <a:gd name="T112" fmla="*/ 27 w 200"/>
                    <a:gd name="T113" fmla="*/ 15 h 158"/>
                    <a:gd name="T114" fmla="*/ 22 w 200"/>
                    <a:gd name="T115" fmla="*/ 15 h 158"/>
                    <a:gd name="T116" fmla="*/ 16 w 200"/>
                    <a:gd name="T117" fmla="*/ 12 h 158"/>
                    <a:gd name="T118" fmla="*/ 11 w 200"/>
                    <a:gd name="T119" fmla="*/ 9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4" y="16"/>
                      </a:lnTo>
                      <a:lnTo>
                        <a:pt x="10" y="21"/>
                      </a:lnTo>
                      <a:lnTo>
                        <a:pt x="15" y="25"/>
                      </a:lnTo>
                      <a:lnTo>
                        <a:pt x="19" y="29"/>
                      </a:lnTo>
                      <a:lnTo>
                        <a:pt x="23" y="31"/>
                      </a:lnTo>
                      <a:lnTo>
                        <a:pt x="31" y="35"/>
                      </a:lnTo>
                      <a:lnTo>
                        <a:pt x="39" y="38"/>
                      </a:lnTo>
                      <a:lnTo>
                        <a:pt x="44" y="43"/>
                      </a:lnTo>
                      <a:lnTo>
                        <a:pt x="44" y="58"/>
                      </a:lnTo>
                      <a:lnTo>
                        <a:pt x="44" y="74"/>
                      </a:lnTo>
                      <a:lnTo>
                        <a:pt x="45" y="89"/>
                      </a:lnTo>
                      <a:lnTo>
                        <a:pt x="46" y="100"/>
                      </a:lnTo>
                      <a:lnTo>
                        <a:pt x="49" y="105"/>
                      </a:lnTo>
                      <a:lnTo>
                        <a:pt x="50" y="104"/>
                      </a:lnTo>
                      <a:lnTo>
                        <a:pt x="51" y="100"/>
                      </a:lnTo>
                      <a:lnTo>
                        <a:pt x="50" y="95"/>
                      </a:lnTo>
                      <a:lnTo>
                        <a:pt x="50" y="84"/>
                      </a:lnTo>
                      <a:lnTo>
                        <a:pt x="51" y="68"/>
                      </a:lnTo>
                      <a:lnTo>
                        <a:pt x="53" y="52"/>
                      </a:lnTo>
                      <a:lnTo>
                        <a:pt x="54" y="43"/>
                      </a:lnTo>
                      <a:lnTo>
                        <a:pt x="58" y="45"/>
                      </a:lnTo>
                      <a:lnTo>
                        <a:pt x="62" y="50"/>
                      </a:lnTo>
                      <a:lnTo>
                        <a:pt x="67" y="54"/>
                      </a:lnTo>
                      <a:lnTo>
                        <a:pt x="73" y="60"/>
                      </a:lnTo>
                      <a:lnTo>
                        <a:pt x="79" y="65"/>
                      </a:lnTo>
                      <a:lnTo>
                        <a:pt x="84" y="69"/>
                      </a:lnTo>
                      <a:lnTo>
                        <a:pt x="88" y="73"/>
                      </a:lnTo>
                      <a:lnTo>
                        <a:pt x="91" y="74"/>
                      </a:lnTo>
                      <a:lnTo>
                        <a:pt x="94" y="92"/>
                      </a:lnTo>
                      <a:lnTo>
                        <a:pt x="97" y="116"/>
                      </a:lnTo>
                      <a:lnTo>
                        <a:pt x="103" y="141"/>
                      </a:lnTo>
                      <a:lnTo>
                        <a:pt x="109" y="154"/>
                      </a:lnTo>
                      <a:lnTo>
                        <a:pt x="112" y="158"/>
                      </a:lnTo>
                      <a:lnTo>
                        <a:pt x="113" y="156"/>
                      </a:lnTo>
                      <a:lnTo>
                        <a:pt x="112" y="150"/>
                      </a:lnTo>
                      <a:lnTo>
                        <a:pt x="110" y="143"/>
                      </a:lnTo>
                      <a:lnTo>
                        <a:pt x="106" y="130"/>
                      </a:lnTo>
                      <a:lnTo>
                        <a:pt x="103" y="112"/>
                      </a:lnTo>
                      <a:lnTo>
                        <a:pt x="100" y="93"/>
                      </a:lnTo>
                      <a:lnTo>
                        <a:pt x="100" y="81"/>
                      </a:lnTo>
                      <a:lnTo>
                        <a:pt x="110" y="85"/>
                      </a:lnTo>
                      <a:lnTo>
                        <a:pt x="122" y="92"/>
                      </a:lnTo>
                      <a:lnTo>
                        <a:pt x="137" y="100"/>
                      </a:lnTo>
                      <a:lnTo>
                        <a:pt x="152" y="110"/>
                      </a:lnTo>
                      <a:lnTo>
                        <a:pt x="167" y="118"/>
                      </a:lnTo>
                      <a:lnTo>
                        <a:pt x="181" y="126"/>
                      </a:lnTo>
                      <a:lnTo>
                        <a:pt x="191" y="131"/>
                      </a:lnTo>
                      <a:lnTo>
                        <a:pt x="196" y="135"/>
                      </a:lnTo>
                      <a:lnTo>
                        <a:pt x="198" y="137"/>
                      </a:lnTo>
                      <a:lnTo>
                        <a:pt x="200" y="136"/>
                      </a:lnTo>
                      <a:lnTo>
                        <a:pt x="197" y="133"/>
                      </a:lnTo>
                      <a:lnTo>
                        <a:pt x="191" y="127"/>
                      </a:lnTo>
                      <a:lnTo>
                        <a:pt x="186" y="122"/>
                      </a:lnTo>
                      <a:lnTo>
                        <a:pt x="175" y="115"/>
                      </a:lnTo>
                      <a:lnTo>
                        <a:pt x="163" y="107"/>
                      </a:lnTo>
                      <a:lnTo>
                        <a:pt x="149" y="99"/>
                      </a:lnTo>
                      <a:lnTo>
                        <a:pt x="135" y="90"/>
                      </a:lnTo>
                      <a:lnTo>
                        <a:pt x="122" y="83"/>
                      </a:lnTo>
                      <a:lnTo>
                        <a:pt x="112" y="77"/>
                      </a:lnTo>
                      <a:lnTo>
                        <a:pt x="105" y="74"/>
                      </a:lnTo>
                      <a:lnTo>
                        <a:pt x="100" y="71"/>
                      </a:lnTo>
                      <a:lnTo>
                        <a:pt x="102" y="70"/>
                      </a:lnTo>
                      <a:lnTo>
                        <a:pt x="107" y="70"/>
                      </a:lnTo>
                      <a:lnTo>
                        <a:pt x="114" y="68"/>
                      </a:lnTo>
                      <a:lnTo>
                        <a:pt x="121" y="66"/>
                      </a:lnTo>
                      <a:lnTo>
                        <a:pt x="132" y="63"/>
                      </a:lnTo>
                      <a:lnTo>
                        <a:pt x="142" y="62"/>
                      </a:lnTo>
                      <a:lnTo>
                        <a:pt x="155" y="61"/>
                      </a:lnTo>
                      <a:lnTo>
                        <a:pt x="166" y="61"/>
                      </a:lnTo>
                      <a:lnTo>
                        <a:pt x="178" y="62"/>
                      </a:lnTo>
                      <a:lnTo>
                        <a:pt x="186" y="63"/>
                      </a:lnTo>
                      <a:lnTo>
                        <a:pt x="193" y="66"/>
                      </a:lnTo>
                      <a:lnTo>
                        <a:pt x="200" y="68"/>
                      </a:lnTo>
                      <a:lnTo>
                        <a:pt x="200" y="67"/>
                      </a:lnTo>
                      <a:lnTo>
                        <a:pt x="196" y="62"/>
                      </a:lnTo>
                      <a:lnTo>
                        <a:pt x="190" y="59"/>
                      </a:lnTo>
                      <a:lnTo>
                        <a:pt x="185" y="58"/>
                      </a:lnTo>
                      <a:lnTo>
                        <a:pt x="174" y="58"/>
                      </a:lnTo>
                      <a:lnTo>
                        <a:pt x="162" y="56"/>
                      </a:lnTo>
                      <a:lnTo>
                        <a:pt x="148" y="56"/>
                      </a:lnTo>
                      <a:lnTo>
                        <a:pt x="133" y="58"/>
                      </a:lnTo>
                      <a:lnTo>
                        <a:pt x="120" y="58"/>
                      </a:lnTo>
                      <a:lnTo>
                        <a:pt x="110" y="59"/>
                      </a:lnTo>
                      <a:lnTo>
                        <a:pt x="104" y="59"/>
                      </a:lnTo>
                      <a:lnTo>
                        <a:pt x="100" y="58"/>
                      </a:lnTo>
                      <a:lnTo>
                        <a:pt x="95" y="55"/>
                      </a:lnTo>
                      <a:lnTo>
                        <a:pt x="90" y="52"/>
                      </a:lnTo>
                      <a:lnTo>
                        <a:pt x="83" y="47"/>
                      </a:lnTo>
                      <a:lnTo>
                        <a:pt x="77" y="44"/>
                      </a:lnTo>
                      <a:lnTo>
                        <a:pt x="73" y="39"/>
                      </a:lnTo>
                      <a:lnTo>
                        <a:pt x="68" y="36"/>
                      </a:lnTo>
                      <a:lnTo>
                        <a:pt x="66" y="33"/>
                      </a:lnTo>
                      <a:lnTo>
                        <a:pt x="72" y="30"/>
                      </a:lnTo>
                      <a:lnTo>
                        <a:pt x="80" y="27"/>
                      </a:lnTo>
                      <a:lnTo>
                        <a:pt x="88" y="22"/>
                      </a:lnTo>
                      <a:lnTo>
                        <a:pt x="96" y="17"/>
                      </a:lnTo>
                      <a:lnTo>
                        <a:pt x="104" y="13"/>
                      </a:lnTo>
                      <a:lnTo>
                        <a:pt x="112" y="8"/>
                      </a:lnTo>
                      <a:lnTo>
                        <a:pt x="119" y="6"/>
                      </a:lnTo>
                      <a:lnTo>
                        <a:pt x="124" y="5"/>
                      </a:lnTo>
                      <a:lnTo>
                        <a:pt x="128" y="3"/>
                      </a:lnTo>
                      <a:lnTo>
                        <a:pt x="127" y="1"/>
                      </a:lnTo>
                      <a:lnTo>
                        <a:pt x="121" y="0"/>
                      </a:lnTo>
                      <a:lnTo>
                        <a:pt x="113" y="2"/>
                      </a:lnTo>
                      <a:lnTo>
                        <a:pt x="107" y="5"/>
                      </a:lnTo>
                      <a:lnTo>
                        <a:pt x="100" y="7"/>
                      </a:lnTo>
                      <a:lnTo>
                        <a:pt x="92" y="10"/>
                      </a:lnTo>
                      <a:lnTo>
                        <a:pt x="83" y="15"/>
                      </a:lnTo>
                      <a:lnTo>
                        <a:pt x="75" y="20"/>
                      </a:lnTo>
                      <a:lnTo>
                        <a:pt x="67" y="23"/>
                      </a:lnTo>
                      <a:lnTo>
                        <a:pt x="61" y="25"/>
                      </a:lnTo>
                      <a:lnTo>
                        <a:pt x="58" y="28"/>
                      </a:lnTo>
                      <a:lnTo>
                        <a:pt x="53" y="30"/>
                      </a:lnTo>
                      <a:lnTo>
                        <a:pt x="49" y="30"/>
                      </a:lnTo>
                      <a:lnTo>
                        <a:pt x="43" y="29"/>
                      </a:lnTo>
                      <a:lnTo>
                        <a:pt x="36" y="25"/>
                      </a:lnTo>
                      <a:lnTo>
                        <a:pt x="31" y="23"/>
                      </a:lnTo>
                      <a:lnTo>
                        <a:pt x="27" y="21"/>
                      </a:lnTo>
                      <a:lnTo>
                        <a:pt x="21" y="18"/>
                      </a:lnTo>
                      <a:lnTo>
                        <a:pt x="16" y="16"/>
                      </a:lnTo>
                      <a:lnTo>
                        <a:pt x="11"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14348" name="Picture 340" descr="POINSET2">
              <a:extLst>
                <a:ext uri="{FF2B5EF4-FFF2-40B4-BE49-F238E27FC236}">
                  <a16:creationId xmlns:a16="http://schemas.microsoft.com/office/drawing/2014/main" id="{90959611-5E5C-42A4-8251-E329A9B60A9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400000">
              <a:off x="5138" y="1"/>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49" name="Picture 341" descr="POINSET2">
              <a:extLst>
                <a:ext uri="{FF2B5EF4-FFF2-40B4-BE49-F238E27FC236}">
                  <a16:creationId xmlns:a16="http://schemas.microsoft.com/office/drawing/2014/main" id="{D44ACB66-33EB-4750-A378-C1EFDB33855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067281">
              <a:off x="-1" y="3697"/>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339" name="Rectangle 3">
            <a:extLst>
              <a:ext uri="{FF2B5EF4-FFF2-40B4-BE49-F238E27FC236}">
                <a16:creationId xmlns:a16="http://schemas.microsoft.com/office/drawing/2014/main" id="{BC4FF9F2-EFC9-4461-A4FD-85C5DE698CD0}"/>
              </a:ext>
            </a:extLst>
          </p:cNvPr>
          <p:cNvSpPr>
            <a:spLocks noChangeArrowheads="1"/>
          </p:cNvSpPr>
          <p:nvPr/>
        </p:nvSpPr>
        <p:spPr bwMode="auto">
          <a:xfrm>
            <a:off x="0" y="0"/>
            <a:ext cx="91440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2400" b="1" u="sng">
              <a:latin typeface="Verdana" panose="020B0604030504040204" pitchFamily="34" charset="0"/>
              <a:cs typeface="Arial" panose="020B0604020202020204" pitchFamily="34" charset="0"/>
            </a:endParaRPr>
          </a:p>
        </p:txBody>
      </p:sp>
      <p:sp>
        <p:nvSpPr>
          <p:cNvPr id="14340" name="Rectangle 4">
            <a:extLst>
              <a:ext uri="{FF2B5EF4-FFF2-40B4-BE49-F238E27FC236}">
                <a16:creationId xmlns:a16="http://schemas.microsoft.com/office/drawing/2014/main" id="{6B067264-0C00-4BCA-8F7E-62817A705811}"/>
              </a:ext>
            </a:extLst>
          </p:cNvPr>
          <p:cNvSpPr>
            <a:spLocks noChangeArrowheads="1"/>
          </p:cNvSpPr>
          <p:nvPr/>
        </p:nvSpPr>
        <p:spPr bwMode="auto">
          <a:xfrm>
            <a:off x="0" y="665163"/>
            <a:ext cx="9220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2800" b="1">
              <a:solidFill>
                <a:srgbClr val="FF00FF"/>
              </a:solidFill>
              <a:latin typeface="Verdana" panose="020B0604030504040204" pitchFamily="34" charset="0"/>
              <a:cs typeface="Arial" panose="020B0604020202020204" pitchFamily="34" charset="0"/>
            </a:endParaRPr>
          </a:p>
        </p:txBody>
      </p:sp>
      <p:pic>
        <p:nvPicPr>
          <p:cNvPr id="7178" name="Picture 10" descr="TinVN06052008c">
            <a:extLst>
              <a:ext uri="{FF2B5EF4-FFF2-40B4-BE49-F238E27FC236}">
                <a16:creationId xmlns:a16="http://schemas.microsoft.com/office/drawing/2014/main" id="{51BDAEF4-2B40-4CC2-BB7A-B23511896EE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8600" y="1733550"/>
            <a:ext cx="4267200" cy="3905250"/>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7180" name="Rectangle 12">
            <a:extLst>
              <a:ext uri="{FF2B5EF4-FFF2-40B4-BE49-F238E27FC236}">
                <a16:creationId xmlns:a16="http://schemas.microsoft.com/office/drawing/2014/main" id="{B99DC34B-7E57-457D-9BCD-A804DCC7B258}"/>
              </a:ext>
            </a:extLst>
          </p:cNvPr>
          <p:cNvSpPr>
            <a:spLocks noChangeArrowheads="1"/>
          </p:cNvSpPr>
          <p:nvPr/>
        </p:nvSpPr>
        <p:spPr bwMode="auto">
          <a:xfrm>
            <a:off x="4419600" y="5867400"/>
            <a:ext cx="4724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2000" b="1" i="1">
                <a:solidFill>
                  <a:srgbClr val="0000FF"/>
                </a:solidFill>
                <a:cs typeface="Arial" panose="020B0604020202020204" pitchFamily="34" charset="0"/>
              </a:rPr>
              <a:t>THÀNH PHỐ HẢI PHÒNG</a:t>
            </a:r>
            <a:r>
              <a:rPr lang="en-US" altLang="en-US" sz="2000" b="1">
                <a:solidFill>
                  <a:srgbClr val="0000FF"/>
                </a:solidFill>
                <a:latin typeface="Times New Roman" panose="02020603050405020304" pitchFamily="18" charset="0"/>
                <a:cs typeface="Arial" panose="020B0604020202020204" pitchFamily="34" charset="0"/>
              </a:rPr>
              <a:t>                   </a:t>
            </a:r>
            <a:r>
              <a:rPr lang="en-US" altLang="en-US" b="1">
                <a:solidFill>
                  <a:srgbClr val="0000FF"/>
                </a:solidFill>
                <a:latin typeface="Times New Roman" panose="02020603050405020304" pitchFamily="18" charset="0"/>
                <a:cs typeface="Arial" panose="020B0604020202020204" pitchFamily="34" charset="0"/>
              </a:rPr>
              <a:t> </a:t>
            </a:r>
          </a:p>
        </p:txBody>
      </p:sp>
      <p:sp>
        <p:nvSpPr>
          <p:cNvPr id="7181" name="Rectangle 13">
            <a:extLst>
              <a:ext uri="{FF2B5EF4-FFF2-40B4-BE49-F238E27FC236}">
                <a16:creationId xmlns:a16="http://schemas.microsoft.com/office/drawing/2014/main" id="{5B598D2A-88D5-4E1F-A682-8ACAE6BA6975}"/>
              </a:ext>
            </a:extLst>
          </p:cNvPr>
          <p:cNvSpPr>
            <a:spLocks noChangeArrowheads="1"/>
          </p:cNvSpPr>
          <p:nvPr/>
        </p:nvSpPr>
        <p:spPr bwMode="auto">
          <a:xfrm>
            <a:off x="685800" y="5867400"/>
            <a:ext cx="2743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2000" b="1" i="1">
                <a:solidFill>
                  <a:srgbClr val="0000FF"/>
                </a:solidFill>
                <a:cs typeface="Arial" panose="020B0604020202020204" pitchFamily="34" charset="0"/>
              </a:rPr>
              <a:t>THỦ ĐÔ HÀ NỘI</a:t>
            </a:r>
            <a:r>
              <a:rPr lang="en-US" altLang="en-US" sz="2000" b="1">
                <a:solidFill>
                  <a:srgbClr val="0000FF"/>
                </a:solidFill>
                <a:latin typeface="Times New Roman" panose="02020603050405020304" pitchFamily="18" charset="0"/>
                <a:cs typeface="Arial" panose="020B0604020202020204" pitchFamily="34" charset="0"/>
              </a:rPr>
              <a:t> </a:t>
            </a:r>
          </a:p>
        </p:txBody>
      </p:sp>
      <p:pic>
        <p:nvPicPr>
          <p:cNvPr id="7182" name="Picture 14" descr="ThaiNguyen">
            <a:extLst>
              <a:ext uri="{FF2B5EF4-FFF2-40B4-BE49-F238E27FC236}">
                <a16:creationId xmlns:a16="http://schemas.microsoft.com/office/drawing/2014/main" id="{817E33AD-0177-40EB-892B-6591F1BD852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648200" y="1752600"/>
            <a:ext cx="4267200" cy="3798888"/>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14345" name="Rectangle 12">
            <a:extLst>
              <a:ext uri="{FF2B5EF4-FFF2-40B4-BE49-F238E27FC236}">
                <a16:creationId xmlns:a16="http://schemas.microsoft.com/office/drawing/2014/main" id="{1681DF90-A536-4FBA-8284-C74C001B7FBC}"/>
              </a:ext>
            </a:extLst>
          </p:cNvPr>
          <p:cNvSpPr>
            <a:spLocks noChangeArrowheads="1"/>
          </p:cNvSpPr>
          <p:nvPr/>
        </p:nvSpPr>
        <p:spPr bwMode="auto">
          <a:xfrm>
            <a:off x="1066800" y="304800"/>
            <a:ext cx="6934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2400" b="1">
                <a:solidFill>
                  <a:srgbClr val="CC0000"/>
                </a:solidFill>
              </a:rPr>
              <a:t> </a:t>
            </a:r>
            <a:r>
              <a:rPr lang="en-US" altLang="en-US" sz="2800" b="1">
                <a:solidFill>
                  <a:srgbClr val="CC0000"/>
                </a:solidFill>
              </a:rPr>
              <a:t>NGƯỜI DÂN Ở ĐỒNG BẰNG BẮC BỘ</a:t>
            </a:r>
          </a:p>
        </p:txBody>
      </p:sp>
      <p:sp>
        <p:nvSpPr>
          <p:cNvPr id="14346" name="Rectangle 13">
            <a:extLst>
              <a:ext uri="{FF2B5EF4-FFF2-40B4-BE49-F238E27FC236}">
                <a16:creationId xmlns:a16="http://schemas.microsoft.com/office/drawing/2014/main" id="{7CA08606-6C79-47EF-9EB5-3CAFE2233372}"/>
              </a:ext>
            </a:extLst>
          </p:cNvPr>
          <p:cNvSpPr>
            <a:spLocks noChangeArrowheads="1"/>
          </p:cNvSpPr>
          <p:nvPr/>
        </p:nvSpPr>
        <p:spPr bwMode="auto">
          <a:xfrm>
            <a:off x="228600" y="990600"/>
            <a:ext cx="49704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2800" b="1">
                <a:solidFill>
                  <a:srgbClr val="CC0000"/>
                </a:solidFill>
              </a:rPr>
              <a:t>1. </a:t>
            </a:r>
            <a:r>
              <a:rPr lang="en-US" altLang="en-US" sz="2800" b="1" u="sng">
                <a:solidFill>
                  <a:srgbClr val="CC0000"/>
                </a:solidFill>
              </a:rPr>
              <a:t>Chủ nhân của đồng bằng</a:t>
            </a:r>
            <a:r>
              <a:rPr lang="en-US" altLang="en-US" sz="2800" b="1">
                <a:solidFill>
                  <a:srgbClr val="CC0000"/>
                </a:solidFill>
              </a:rPr>
              <a: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7178"/>
                                        </p:tgtEl>
                                        <p:attrNameLst>
                                          <p:attrName>style.visibility</p:attrName>
                                        </p:attrNameLst>
                                      </p:cBhvr>
                                      <p:to>
                                        <p:strVal val="visible"/>
                                      </p:to>
                                    </p:set>
                                    <p:anim to="" calcmode="lin" valueType="num">
                                      <p:cBhvr>
                                        <p:cTn id="7" dur="1" fill="hold"/>
                                        <p:tgtEl>
                                          <p:spTgt spid="7178"/>
                                        </p:tgtEl>
                                        <p:attrNameLst>
                                          <p:attrName/>
                                        </p:attrNameLst>
                                      </p:cBhvr>
                                    </p:anim>
                                  </p:childTnLst>
                                </p:cTn>
                              </p:par>
                              <p:par>
                                <p:cTn id="8" presetID="53" presetClass="entr" presetSubtype="0" fill="hold" grpId="0" nodeType="withEffect">
                                  <p:stCondLst>
                                    <p:cond delay="0"/>
                                  </p:stCondLst>
                                  <p:childTnLst>
                                    <p:set>
                                      <p:cBhvr>
                                        <p:cTn id="9" dur="1" fill="hold">
                                          <p:stCondLst>
                                            <p:cond delay="0"/>
                                          </p:stCondLst>
                                        </p:cTn>
                                        <p:tgtEl>
                                          <p:spTgt spid="7181"/>
                                        </p:tgtEl>
                                        <p:attrNameLst>
                                          <p:attrName>style.visibility</p:attrName>
                                        </p:attrNameLst>
                                      </p:cBhvr>
                                      <p:to>
                                        <p:strVal val="visible"/>
                                      </p:to>
                                    </p:set>
                                    <p:anim calcmode="lin" valueType="num">
                                      <p:cBhvr>
                                        <p:cTn id="10" dur="500" fill="hold"/>
                                        <p:tgtEl>
                                          <p:spTgt spid="7181"/>
                                        </p:tgtEl>
                                        <p:attrNameLst>
                                          <p:attrName>ppt_w</p:attrName>
                                        </p:attrNameLst>
                                      </p:cBhvr>
                                      <p:tavLst>
                                        <p:tav tm="0">
                                          <p:val>
                                            <p:fltVal val="0"/>
                                          </p:val>
                                        </p:tav>
                                        <p:tav tm="100000">
                                          <p:val>
                                            <p:strVal val="#ppt_w"/>
                                          </p:val>
                                        </p:tav>
                                      </p:tavLst>
                                    </p:anim>
                                    <p:anim calcmode="lin" valueType="num">
                                      <p:cBhvr>
                                        <p:cTn id="11" dur="500" fill="hold"/>
                                        <p:tgtEl>
                                          <p:spTgt spid="7181"/>
                                        </p:tgtEl>
                                        <p:attrNameLst>
                                          <p:attrName>ppt_h</p:attrName>
                                        </p:attrNameLst>
                                      </p:cBhvr>
                                      <p:tavLst>
                                        <p:tav tm="0">
                                          <p:val>
                                            <p:fltVal val="0"/>
                                          </p:val>
                                        </p:tav>
                                        <p:tav tm="100000">
                                          <p:val>
                                            <p:strVal val="#ppt_h"/>
                                          </p:val>
                                        </p:tav>
                                      </p:tavLst>
                                    </p:anim>
                                    <p:animEffect transition="in" filter="fade">
                                      <p:cBhvr>
                                        <p:cTn id="12" dur="500"/>
                                        <p:tgtEl>
                                          <p:spTgt spid="718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3" presetClass="entr" presetSubtype="0" fill="hold" grpId="0" nodeType="clickEffect">
                                  <p:stCondLst>
                                    <p:cond delay="0"/>
                                  </p:stCondLst>
                                  <p:childTnLst>
                                    <p:set>
                                      <p:cBhvr>
                                        <p:cTn id="16" dur="1" fill="hold">
                                          <p:stCondLst>
                                            <p:cond delay="0"/>
                                          </p:stCondLst>
                                        </p:cTn>
                                        <p:tgtEl>
                                          <p:spTgt spid="7180"/>
                                        </p:tgtEl>
                                        <p:attrNameLst>
                                          <p:attrName>style.visibility</p:attrName>
                                        </p:attrNameLst>
                                      </p:cBhvr>
                                      <p:to>
                                        <p:strVal val="visible"/>
                                      </p:to>
                                    </p:set>
                                    <p:anim calcmode="lin" valueType="num">
                                      <p:cBhvr>
                                        <p:cTn id="17" dur="500" fill="hold"/>
                                        <p:tgtEl>
                                          <p:spTgt spid="7180"/>
                                        </p:tgtEl>
                                        <p:attrNameLst>
                                          <p:attrName>ppt_w</p:attrName>
                                        </p:attrNameLst>
                                      </p:cBhvr>
                                      <p:tavLst>
                                        <p:tav tm="0">
                                          <p:val>
                                            <p:fltVal val="0"/>
                                          </p:val>
                                        </p:tav>
                                        <p:tav tm="100000">
                                          <p:val>
                                            <p:strVal val="#ppt_w"/>
                                          </p:val>
                                        </p:tav>
                                      </p:tavLst>
                                    </p:anim>
                                    <p:anim calcmode="lin" valueType="num">
                                      <p:cBhvr>
                                        <p:cTn id="18" dur="500" fill="hold"/>
                                        <p:tgtEl>
                                          <p:spTgt spid="7180"/>
                                        </p:tgtEl>
                                        <p:attrNameLst>
                                          <p:attrName>ppt_h</p:attrName>
                                        </p:attrNameLst>
                                      </p:cBhvr>
                                      <p:tavLst>
                                        <p:tav tm="0">
                                          <p:val>
                                            <p:fltVal val="0"/>
                                          </p:val>
                                        </p:tav>
                                        <p:tav tm="100000">
                                          <p:val>
                                            <p:strVal val="#ppt_h"/>
                                          </p:val>
                                        </p:tav>
                                      </p:tavLst>
                                    </p:anim>
                                    <p:animEffect transition="in" filter="fade">
                                      <p:cBhvr>
                                        <p:cTn id="19" dur="500"/>
                                        <p:tgtEl>
                                          <p:spTgt spid="7180"/>
                                        </p:tgtEl>
                                      </p:cBhvr>
                                    </p:animEffect>
                                  </p:childTnLst>
                                </p:cTn>
                              </p:par>
                              <p:par>
                                <p:cTn id="20" presetID="55" presetClass="entr" presetSubtype="0" fill="hold" nodeType="withEffect">
                                  <p:stCondLst>
                                    <p:cond delay="0"/>
                                  </p:stCondLst>
                                  <p:childTnLst>
                                    <p:set>
                                      <p:cBhvr>
                                        <p:cTn id="21" dur="1" fill="hold">
                                          <p:stCondLst>
                                            <p:cond delay="0"/>
                                          </p:stCondLst>
                                        </p:cTn>
                                        <p:tgtEl>
                                          <p:spTgt spid="7182"/>
                                        </p:tgtEl>
                                        <p:attrNameLst>
                                          <p:attrName>style.visibility</p:attrName>
                                        </p:attrNameLst>
                                      </p:cBhvr>
                                      <p:to>
                                        <p:strVal val="visible"/>
                                      </p:to>
                                    </p:set>
                                    <p:anim calcmode="lin" valueType="num">
                                      <p:cBhvr>
                                        <p:cTn id="22" dur="1000" fill="hold"/>
                                        <p:tgtEl>
                                          <p:spTgt spid="7182"/>
                                        </p:tgtEl>
                                        <p:attrNameLst>
                                          <p:attrName>ppt_w</p:attrName>
                                        </p:attrNameLst>
                                      </p:cBhvr>
                                      <p:tavLst>
                                        <p:tav tm="0">
                                          <p:val>
                                            <p:strVal val="#ppt_w*0.70"/>
                                          </p:val>
                                        </p:tav>
                                        <p:tav tm="100000">
                                          <p:val>
                                            <p:strVal val="#ppt_w"/>
                                          </p:val>
                                        </p:tav>
                                      </p:tavLst>
                                    </p:anim>
                                    <p:anim calcmode="lin" valueType="num">
                                      <p:cBhvr>
                                        <p:cTn id="23" dur="1000" fill="hold"/>
                                        <p:tgtEl>
                                          <p:spTgt spid="7182"/>
                                        </p:tgtEl>
                                        <p:attrNameLst>
                                          <p:attrName>ppt_h</p:attrName>
                                        </p:attrNameLst>
                                      </p:cBhvr>
                                      <p:tavLst>
                                        <p:tav tm="0">
                                          <p:val>
                                            <p:strVal val="#ppt_h"/>
                                          </p:val>
                                        </p:tav>
                                        <p:tav tm="100000">
                                          <p:val>
                                            <p:strVal val="#ppt_h"/>
                                          </p:val>
                                        </p:tav>
                                      </p:tavLst>
                                    </p:anim>
                                    <p:animEffect transition="in" filter="fade">
                                      <p:cBhvr>
                                        <p:cTn id="24" dur="1000"/>
                                        <p:tgtEl>
                                          <p:spTgt spid="71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80" grpId="0"/>
      <p:bldP spid="718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362" name="Group 16">
            <a:extLst>
              <a:ext uri="{FF2B5EF4-FFF2-40B4-BE49-F238E27FC236}">
                <a16:creationId xmlns:a16="http://schemas.microsoft.com/office/drawing/2014/main" id="{25907C24-20CE-4EE2-886C-3039311FDAE2}"/>
              </a:ext>
            </a:extLst>
          </p:cNvPr>
          <p:cNvGrpSpPr>
            <a:grpSpLocks/>
          </p:cNvGrpSpPr>
          <p:nvPr/>
        </p:nvGrpSpPr>
        <p:grpSpPr bwMode="auto">
          <a:xfrm>
            <a:off x="0" y="-38100"/>
            <a:ext cx="9144000" cy="6896100"/>
            <a:chOff x="0" y="-24"/>
            <a:chExt cx="5760" cy="4344"/>
          </a:xfrm>
        </p:grpSpPr>
        <p:grpSp>
          <p:nvGrpSpPr>
            <p:cNvPr id="15375" name="Group 17">
              <a:extLst>
                <a:ext uri="{FF2B5EF4-FFF2-40B4-BE49-F238E27FC236}">
                  <a16:creationId xmlns:a16="http://schemas.microsoft.com/office/drawing/2014/main" id="{2377E5A3-EFA5-45CE-80E8-B306FD2BD56A}"/>
                </a:ext>
              </a:extLst>
            </p:cNvPr>
            <p:cNvGrpSpPr>
              <a:grpSpLocks/>
            </p:cNvGrpSpPr>
            <p:nvPr/>
          </p:nvGrpSpPr>
          <p:grpSpPr bwMode="auto">
            <a:xfrm>
              <a:off x="0" y="-24"/>
              <a:ext cx="5760" cy="4344"/>
              <a:chOff x="0" y="-24"/>
              <a:chExt cx="5760" cy="4344"/>
            </a:xfrm>
          </p:grpSpPr>
          <p:pic>
            <p:nvPicPr>
              <p:cNvPr id="15378" name="Picture 3" descr="Frames PPT 015">
                <a:extLst>
                  <a:ext uri="{FF2B5EF4-FFF2-40B4-BE49-F238E27FC236}">
                    <a16:creationId xmlns:a16="http://schemas.microsoft.com/office/drawing/2014/main" id="{017B3958-9CB8-4505-BA12-6F9DD2199F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4"/>
                <a:ext cx="5760" cy="4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5379" name="Object 19">
                <a:extLst>
                  <a:ext uri="{FF2B5EF4-FFF2-40B4-BE49-F238E27FC236}">
                    <a16:creationId xmlns:a16="http://schemas.microsoft.com/office/drawing/2014/main" id="{CA279D08-832D-4EB5-AEEC-ACC0A49E1ED2}"/>
                  </a:ext>
                </a:extLst>
              </p:cNvPr>
              <p:cNvGraphicFramePr>
                <a:graphicFrameLocks noChangeAspect="1"/>
              </p:cNvGraphicFramePr>
              <p:nvPr/>
            </p:nvGraphicFramePr>
            <p:xfrm>
              <a:off x="4944" y="3572"/>
              <a:ext cx="816" cy="748"/>
            </p:xfrm>
            <a:graphic>
              <a:graphicData uri="http://schemas.openxmlformats.org/presentationml/2006/ole">
                <mc:AlternateContent xmlns:mc="http://schemas.openxmlformats.org/markup-compatibility/2006">
                  <mc:Choice xmlns:v="urn:schemas-microsoft-com:vml" Requires="v">
                    <p:oleObj spid="_x0000_s15703" name="Clip" r:id="rId4" imgW="1999793" imgH="1831543" progId="MS_ClipArt_Gallery.2">
                      <p:embed/>
                    </p:oleObj>
                  </mc:Choice>
                  <mc:Fallback>
                    <p:oleObj name="Clip" r:id="rId4" imgW="1999793" imgH="1831543" progId="MS_ClipArt_Gallery.2">
                      <p:embed/>
                      <p:pic>
                        <p:nvPicPr>
                          <p:cNvPr id="0" name="Object 1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44" y="3572"/>
                            <a:ext cx="816" cy="7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5380" name="Group 20">
                <a:extLst>
                  <a:ext uri="{FF2B5EF4-FFF2-40B4-BE49-F238E27FC236}">
                    <a16:creationId xmlns:a16="http://schemas.microsoft.com/office/drawing/2014/main" id="{D62E3E84-6506-4B8F-B9A2-483E76DED532}"/>
                  </a:ext>
                </a:extLst>
              </p:cNvPr>
              <p:cNvGrpSpPr>
                <a:grpSpLocks/>
              </p:cNvGrpSpPr>
              <p:nvPr/>
            </p:nvGrpSpPr>
            <p:grpSpPr bwMode="auto">
              <a:xfrm>
                <a:off x="2" y="0"/>
                <a:ext cx="766" cy="1776"/>
                <a:chOff x="2" y="0"/>
                <a:chExt cx="995" cy="2099"/>
              </a:xfrm>
            </p:grpSpPr>
            <p:sp>
              <p:nvSpPr>
                <p:cNvPr id="15381" name="AutoShape 21">
                  <a:extLst>
                    <a:ext uri="{FF2B5EF4-FFF2-40B4-BE49-F238E27FC236}">
                      <a16:creationId xmlns:a16="http://schemas.microsoft.com/office/drawing/2014/main" id="{E5227EBF-E87E-4138-A422-57C58652DA3D}"/>
                    </a:ext>
                  </a:extLst>
                </p:cNvPr>
                <p:cNvSpPr>
                  <a:spLocks noChangeAspect="1" noChangeArrowheads="1" noTextEdit="1"/>
                </p:cNvSpPr>
                <p:nvPr/>
              </p:nvSpPr>
              <p:spPr bwMode="auto">
                <a:xfrm>
                  <a:off x="192" y="1296"/>
                  <a:ext cx="80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5382" name="Group 22">
                  <a:extLst>
                    <a:ext uri="{FF2B5EF4-FFF2-40B4-BE49-F238E27FC236}">
                      <a16:creationId xmlns:a16="http://schemas.microsoft.com/office/drawing/2014/main" id="{4959C139-C3C5-43AC-96EB-0E0FA6420406}"/>
                    </a:ext>
                  </a:extLst>
                </p:cNvPr>
                <p:cNvGrpSpPr>
                  <a:grpSpLocks/>
                </p:cNvGrpSpPr>
                <p:nvPr/>
              </p:nvGrpSpPr>
              <p:grpSpPr bwMode="auto">
                <a:xfrm>
                  <a:off x="10" y="3"/>
                  <a:ext cx="794" cy="666"/>
                  <a:chOff x="10" y="3"/>
                  <a:chExt cx="794" cy="666"/>
                </a:xfrm>
              </p:grpSpPr>
              <p:sp>
                <p:nvSpPr>
                  <p:cNvPr id="15503" name="Freeform 23">
                    <a:extLst>
                      <a:ext uri="{FF2B5EF4-FFF2-40B4-BE49-F238E27FC236}">
                        <a16:creationId xmlns:a16="http://schemas.microsoft.com/office/drawing/2014/main" id="{EE8CA970-E8CF-4145-8E8B-820ADCD3F3F7}"/>
                      </a:ext>
                    </a:extLst>
                  </p:cNvPr>
                  <p:cNvSpPr>
                    <a:spLocks/>
                  </p:cNvSpPr>
                  <p:nvPr/>
                </p:nvSpPr>
                <p:spPr bwMode="auto">
                  <a:xfrm>
                    <a:off x="436" y="21"/>
                    <a:ext cx="112" cy="49"/>
                  </a:xfrm>
                  <a:custGeom>
                    <a:avLst/>
                    <a:gdLst>
                      <a:gd name="T0" fmla="*/ 0 w 223"/>
                      <a:gd name="T1" fmla="*/ 43 h 98"/>
                      <a:gd name="T2" fmla="*/ 0 w 223"/>
                      <a:gd name="T3" fmla="*/ 42 h 98"/>
                      <a:gd name="T4" fmla="*/ 2 w 223"/>
                      <a:gd name="T5" fmla="*/ 42 h 98"/>
                      <a:gd name="T6" fmla="*/ 3 w 223"/>
                      <a:gd name="T7" fmla="*/ 41 h 98"/>
                      <a:gd name="T8" fmla="*/ 3 w 223"/>
                      <a:gd name="T9" fmla="*/ 40 h 98"/>
                      <a:gd name="T10" fmla="*/ 12 w 223"/>
                      <a:gd name="T11" fmla="*/ 43 h 98"/>
                      <a:gd name="T12" fmla="*/ 22 w 223"/>
                      <a:gd name="T13" fmla="*/ 44 h 98"/>
                      <a:gd name="T14" fmla="*/ 30 w 223"/>
                      <a:gd name="T15" fmla="*/ 44 h 98"/>
                      <a:gd name="T16" fmla="*/ 38 w 223"/>
                      <a:gd name="T17" fmla="*/ 43 h 98"/>
                      <a:gd name="T18" fmla="*/ 46 w 223"/>
                      <a:gd name="T19" fmla="*/ 42 h 98"/>
                      <a:gd name="T20" fmla="*/ 54 w 223"/>
                      <a:gd name="T21" fmla="*/ 39 h 98"/>
                      <a:gd name="T22" fmla="*/ 62 w 223"/>
                      <a:gd name="T23" fmla="*/ 36 h 98"/>
                      <a:gd name="T24" fmla="*/ 69 w 223"/>
                      <a:gd name="T25" fmla="*/ 33 h 98"/>
                      <a:gd name="T26" fmla="*/ 76 w 223"/>
                      <a:gd name="T27" fmla="*/ 29 h 98"/>
                      <a:gd name="T28" fmla="*/ 82 w 223"/>
                      <a:gd name="T29" fmla="*/ 25 h 98"/>
                      <a:gd name="T30" fmla="*/ 88 w 223"/>
                      <a:gd name="T31" fmla="*/ 21 h 98"/>
                      <a:gd name="T32" fmla="*/ 94 w 223"/>
                      <a:gd name="T33" fmla="*/ 16 h 98"/>
                      <a:gd name="T34" fmla="*/ 99 w 223"/>
                      <a:gd name="T35" fmla="*/ 12 h 98"/>
                      <a:gd name="T36" fmla="*/ 103 w 223"/>
                      <a:gd name="T37" fmla="*/ 8 h 98"/>
                      <a:gd name="T38" fmla="*/ 108 w 223"/>
                      <a:gd name="T39" fmla="*/ 4 h 98"/>
                      <a:gd name="T40" fmla="*/ 112 w 223"/>
                      <a:gd name="T41" fmla="*/ 0 h 98"/>
                      <a:gd name="T42" fmla="*/ 111 w 223"/>
                      <a:gd name="T43" fmla="*/ 5 h 98"/>
                      <a:gd name="T44" fmla="*/ 108 w 223"/>
                      <a:gd name="T45" fmla="*/ 9 h 98"/>
                      <a:gd name="T46" fmla="*/ 104 w 223"/>
                      <a:gd name="T47" fmla="*/ 14 h 98"/>
                      <a:gd name="T48" fmla="*/ 98 w 223"/>
                      <a:gd name="T49" fmla="*/ 19 h 98"/>
                      <a:gd name="T50" fmla="*/ 92 w 223"/>
                      <a:gd name="T51" fmla="*/ 24 h 98"/>
                      <a:gd name="T52" fmla="*/ 85 w 223"/>
                      <a:gd name="T53" fmla="*/ 29 h 98"/>
                      <a:gd name="T54" fmla="*/ 77 w 223"/>
                      <a:gd name="T55" fmla="*/ 34 h 98"/>
                      <a:gd name="T56" fmla="*/ 68 w 223"/>
                      <a:gd name="T57" fmla="*/ 38 h 98"/>
                      <a:gd name="T58" fmla="*/ 60 w 223"/>
                      <a:gd name="T59" fmla="*/ 42 h 98"/>
                      <a:gd name="T60" fmla="*/ 50 w 223"/>
                      <a:gd name="T61" fmla="*/ 45 h 98"/>
                      <a:gd name="T62" fmla="*/ 41 w 223"/>
                      <a:gd name="T63" fmla="*/ 47 h 98"/>
                      <a:gd name="T64" fmla="*/ 32 w 223"/>
                      <a:gd name="T65" fmla="*/ 49 h 98"/>
                      <a:gd name="T66" fmla="*/ 23 w 223"/>
                      <a:gd name="T67" fmla="*/ 49 h 98"/>
                      <a:gd name="T68" fmla="*/ 15 w 223"/>
                      <a:gd name="T69" fmla="*/ 49 h 98"/>
                      <a:gd name="T70" fmla="*/ 7 w 223"/>
                      <a:gd name="T71" fmla="*/ 46 h 98"/>
                      <a:gd name="T72" fmla="*/ 0 w 223"/>
                      <a:gd name="T73" fmla="*/ 43 h 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3" h="98">
                        <a:moveTo>
                          <a:pt x="0" y="85"/>
                        </a:moveTo>
                        <a:lnTo>
                          <a:pt x="0" y="84"/>
                        </a:lnTo>
                        <a:lnTo>
                          <a:pt x="3" y="83"/>
                        </a:lnTo>
                        <a:lnTo>
                          <a:pt x="6" y="82"/>
                        </a:lnTo>
                        <a:lnTo>
                          <a:pt x="6" y="80"/>
                        </a:lnTo>
                        <a:lnTo>
                          <a:pt x="24" y="85"/>
                        </a:lnTo>
                        <a:lnTo>
                          <a:pt x="43" y="87"/>
                        </a:lnTo>
                        <a:lnTo>
                          <a:pt x="60" y="88"/>
                        </a:lnTo>
                        <a:lnTo>
                          <a:pt x="76" y="86"/>
                        </a:lnTo>
                        <a:lnTo>
                          <a:pt x="92" y="83"/>
                        </a:lnTo>
                        <a:lnTo>
                          <a:pt x="108" y="78"/>
                        </a:lnTo>
                        <a:lnTo>
                          <a:pt x="123" y="72"/>
                        </a:lnTo>
                        <a:lnTo>
                          <a:pt x="137" y="65"/>
                        </a:lnTo>
                        <a:lnTo>
                          <a:pt x="151" y="57"/>
                        </a:lnTo>
                        <a:lnTo>
                          <a:pt x="163" y="49"/>
                        </a:lnTo>
                        <a:lnTo>
                          <a:pt x="175" y="41"/>
                        </a:lnTo>
                        <a:lnTo>
                          <a:pt x="187" y="32"/>
                        </a:lnTo>
                        <a:lnTo>
                          <a:pt x="197" y="23"/>
                        </a:lnTo>
                        <a:lnTo>
                          <a:pt x="206" y="15"/>
                        </a:lnTo>
                        <a:lnTo>
                          <a:pt x="215" y="7"/>
                        </a:lnTo>
                        <a:lnTo>
                          <a:pt x="223" y="0"/>
                        </a:lnTo>
                        <a:lnTo>
                          <a:pt x="221" y="9"/>
                        </a:lnTo>
                        <a:lnTo>
                          <a:pt x="215" y="18"/>
                        </a:lnTo>
                        <a:lnTo>
                          <a:pt x="207" y="27"/>
                        </a:lnTo>
                        <a:lnTo>
                          <a:pt x="196" y="38"/>
                        </a:lnTo>
                        <a:lnTo>
                          <a:pt x="183" y="48"/>
                        </a:lnTo>
                        <a:lnTo>
                          <a:pt x="169" y="58"/>
                        </a:lnTo>
                        <a:lnTo>
                          <a:pt x="153" y="68"/>
                        </a:lnTo>
                        <a:lnTo>
                          <a:pt x="136" y="76"/>
                        </a:lnTo>
                        <a:lnTo>
                          <a:pt x="119" y="84"/>
                        </a:lnTo>
                        <a:lnTo>
                          <a:pt x="100" y="90"/>
                        </a:lnTo>
                        <a:lnTo>
                          <a:pt x="82" y="94"/>
                        </a:lnTo>
                        <a:lnTo>
                          <a:pt x="64" y="98"/>
                        </a:lnTo>
                        <a:lnTo>
                          <a:pt x="46" y="98"/>
                        </a:lnTo>
                        <a:lnTo>
                          <a:pt x="30" y="97"/>
                        </a:lnTo>
                        <a:lnTo>
                          <a:pt x="14" y="92"/>
                        </a:lnTo>
                        <a:lnTo>
                          <a:pt x="0" y="8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04" name="Freeform 24">
                    <a:extLst>
                      <a:ext uri="{FF2B5EF4-FFF2-40B4-BE49-F238E27FC236}">
                        <a16:creationId xmlns:a16="http://schemas.microsoft.com/office/drawing/2014/main" id="{65FA5F79-AC12-4A36-938E-14A124DD5058}"/>
                      </a:ext>
                    </a:extLst>
                  </p:cNvPr>
                  <p:cNvSpPr>
                    <a:spLocks/>
                  </p:cNvSpPr>
                  <p:nvPr/>
                </p:nvSpPr>
                <p:spPr bwMode="auto">
                  <a:xfrm>
                    <a:off x="524" y="7"/>
                    <a:ext cx="6" cy="38"/>
                  </a:xfrm>
                  <a:custGeom>
                    <a:avLst/>
                    <a:gdLst>
                      <a:gd name="T0" fmla="*/ 4 w 13"/>
                      <a:gd name="T1" fmla="*/ 0 h 76"/>
                      <a:gd name="T2" fmla="*/ 6 w 13"/>
                      <a:gd name="T3" fmla="*/ 5 h 76"/>
                      <a:gd name="T4" fmla="*/ 6 w 13"/>
                      <a:gd name="T5" fmla="*/ 16 h 76"/>
                      <a:gd name="T6" fmla="*/ 4 w 13"/>
                      <a:gd name="T7" fmla="*/ 28 h 76"/>
                      <a:gd name="T8" fmla="*/ 0 w 13"/>
                      <a:gd name="T9" fmla="*/ 38 h 76"/>
                      <a:gd name="T10" fmla="*/ 1 w 13"/>
                      <a:gd name="T11" fmla="*/ 28 h 76"/>
                      <a:gd name="T12" fmla="*/ 2 w 13"/>
                      <a:gd name="T13" fmla="*/ 16 h 76"/>
                      <a:gd name="T14" fmla="*/ 3 w 13"/>
                      <a:gd name="T15" fmla="*/ 5 h 76"/>
                      <a:gd name="T16" fmla="*/ 4 w 13"/>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6">
                        <a:moveTo>
                          <a:pt x="9" y="0"/>
                        </a:moveTo>
                        <a:lnTo>
                          <a:pt x="13" y="9"/>
                        </a:lnTo>
                        <a:lnTo>
                          <a:pt x="13" y="31"/>
                        </a:lnTo>
                        <a:lnTo>
                          <a:pt x="9" y="56"/>
                        </a:lnTo>
                        <a:lnTo>
                          <a:pt x="0" y="76"/>
                        </a:lnTo>
                        <a:lnTo>
                          <a:pt x="2" y="56"/>
                        </a:lnTo>
                        <a:lnTo>
                          <a:pt x="5" y="31"/>
                        </a:lnTo>
                        <a:lnTo>
                          <a:pt x="7" y="9"/>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05" name="Freeform 25">
                    <a:extLst>
                      <a:ext uri="{FF2B5EF4-FFF2-40B4-BE49-F238E27FC236}">
                        <a16:creationId xmlns:a16="http://schemas.microsoft.com/office/drawing/2014/main" id="{ADFEB487-BA82-4532-9F1E-53E27DA66CB5}"/>
                      </a:ext>
                    </a:extLst>
                  </p:cNvPr>
                  <p:cNvSpPr>
                    <a:spLocks/>
                  </p:cNvSpPr>
                  <p:nvPr/>
                </p:nvSpPr>
                <p:spPr bwMode="auto">
                  <a:xfrm>
                    <a:off x="515" y="6"/>
                    <a:ext cx="8" cy="46"/>
                  </a:xfrm>
                  <a:custGeom>
                    <a:avLst/>
                    <a:gdLst>
                      <a:gd name="T0" fmla="*/ 6 w 16"/>
                      <a:gd name="T1" fmla="*/ 0 h 91"/>
                      <a:gd name="T2" fmla="*/ 8 w 16"/>
                      <a:gd name="T3" fmla="*/ 6 h 91"/>
                      <a:gd name="T4" fmla="*/ 8 w 16"/>
                      <a:gd name="T5" fmla="*/ 19 h 91"/>
                      <a:gd name="T6" fmla="*/ 5 w 16"/>
                      <a:gd name="T7" fmla="*/ 34 h 91"/>
                      <a:gd name="T8" fmla="*/ 0 w 16"/>
                      <a:gd name="T9" fmla="*/ 46 h 91"/>
                      <a:gd name="T10" fmla="*/ 1 w 16"/>
                      <a:gd name="T11" fmla="*/ 36 h 91"/>
                      <a:gd name="T12" fmla="*/ 2 w 16"/>
                      <a:gd name="T13" fmla="*/ 21 h 91"/>
                      <a:gd name="T14" fmla="*/ 4 w 16"/>
                      <a:gd name="T15" fmla="*/ 6 h 91"/>
                      <a:gd name="T16" fmla="*/ 6 w 16"/>
                      <a:gd name="T17" fmla="*/ 0 h 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91">
                        <a:moveTo>
                          <a:pt x="12" y="0"/>
                        </a:moveTo>
                        <a:lnTo>
                          <a:pt x="16" y="11"/>
                        </a:lnTo>
                        <a:lnTo>
                          <a:pt x="15" y="38"/>
                        </a:lnTo>
                        <a:lnTo>
                          <a:pt x="10" y="68"/>
                        </a:lnTo>
                        <a:lnTo>
                          <a:pt x="0" y="91"/>
                        </a:lnTo>
                        <a:lnTo>
                          <a:pt x="2" y="72"/>
                        </a:lnTo>
                        <a:lnTo>
                          <a:pt x="4" y="41"/>
                        </a:lnTo>
                        <a:lnTo>
                          <a:pt x="8" y="12"/>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06" name="Freeform 26">
                    <a:extLst>
                      <a:ext uri="{FF2B5EF4-FFF2-40B4-BE49-F238E27FC236}">
                        <a16:creationId xmlns:a16="http://schemas.microsoft.com/office/drawing/2014/main" id="{BF3390DB-AB26-4811-B2D1-A5DED2E01612}"/>
                      </a:ext>
                    </a:extLst>
                  </p:cNvPr>
                  <p:cNvSpPr>
                    <a:spLocks/>
                  </p:cNvSpPr>
                  <p:nvPr/>
                </p:nvSpPr>
                <p:spPr bwMode="auto">
                  <a:xfrm>
                    <a:off x="499" y="13"/>
                    <a:ext cx="6" cy="48"/>
                  </a:xfrm>
                  <a:custGeom>
                    <a:avLst/>
                    <a:gdLst>
                      <a:gd name="T0" fmla="*/ 3 w 13"/>
                      <a:gd name="T1" fmla="*/ 0 h 95"/>
                      <a:gd name="T2" fmla="*/ 6 w 13"/>
                      <a:gd name="T3" fmla="*/ 6 h 95"/>
                      <a:gd name="T4" fmla="*/ 6 w 13"/>
                      <a:gd name="T5" fmla="*/ 21 h 95"/>
                      <a:gd name="T6" fmla="*/ 5 w 13"/>
                      <a:gd name="T7" fmla="*/ 37 h 95"/>
                      <a:gd name="T8" fmla="*/ 0 w 13"/>
                      <a:gd name="T9" fmla="*/ 48 h 95"/>
                      <a:gd name="T10" fmla="*/ 0 w 13"/>
                      <a:gd name="T11" fmla="*/ 38 h 95"/>
                      <a:gd name="T12" fmla="*/ 0 w 13"/>
                      <a:gd name="T13" fmla="*/ 22 h 95"/>
                      <a:gd name="T14" fmla="*/ 2 w 13"/>
                      <a:gd name="T15" fmla="*/ 7 h 95"/>
                      <a:gd name="T16" fmla="*/ 3 w 13"/>
                      <a:gd name="T17" fmla="*/ 0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95">
                        <a:moveTo>
                          <a:pt x="7" y="0"/>
                        </a:moveTo>
                        <a:lnTo>
                          <a:pt x="12" y="12"/>
                        </a:lnTo>
                        <a:lnTo>
                          <a:pt x="13" y="41"/>
                        </a:lnTo>
                        <a:lnTo>
                          <a:pt x="10" y="73"/>
                        </a:lnTo>
                        <a:lnTo>
                          <a:pt x="0" y="95"/>
                        </a:lnTo>
                        <a:lnTo>
                          <a:pt x="0" y="76"/>
                        </a:lnTo>
                        <a:lnTo>
                          <a:pt x="1" y="43"/>
                        </a:lnTo>
                        <a:lnTo>
                          <a:pt x="4" y="13"/>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07" name="Freeform 27">
                    <a:extLst>
                      <a:ext uri="{FF2B5EF4-FFF2-40B4-BE49-F238E27FC236}">
                        <a16:creationId xmlns:a16="http://schemas.microsoft.com/office/drawing/2014/main" id="{DFA62F1C-F16B-4330-9EDC-879627DD11A6}"/>
                      </a:ext>
                    </a:extLst>
                  </p:cNvPr>
                  <p:cNvSpPr>
                    <a:spLocks/>
                  </p:cNvSpPr>
                  <p:nvPr/>
                </p:nvSpPr>
                <p:spPr bwMode="auto">
                  <a:xfrm>
                    <a:off x="488" y="22"/>
                    <a:ext cx="5" cy="43"/>
                  </a:xfrm>
                  <a:custGeom>
                    <a:avLst/>
                    <a:gdLst>
                      <a:gd name="T0" fmla="*/ 3 w 10"/>
                      <a:gd name="T1" fmla="*/ 0 h 85"/>
                      <a:gd name="T2" fmla="*/ 5 w 10"/>
                      <a:gd name="T3" fmla="*/ 6 h 85"/>
                      <a:gd name="T4" fmla="*/ 5 w 10"/>
                      <a:gd name="T5" fmla="*/ 19 h 85"/>
                      <a:gd name="T6" fmla="*/ 4 w 10"/>
                      <a:gd name="T7" fmla="*/ 34 h 85"/>
                      <a:gd name="T8" fmla="*/ 1 w 10"/>
                      <a:gd name="T9" fmla="*/ 43 h 85"/>
                      <a:gd name="T10" fmla="*/ 1 w 10"/>
                      <a:gd name="T11" fmla="*/ 33 h 85"/>
                      <a:gd name="T12" fmla="*/ 0 w 10"/>
                      <a:gd name="T13" fmla="*/ 19 h 85"/>
                      <a:gd name="T14" fmla="*/ 1 w 10"/>
                      <a:gd name="T15" fmla="*/ 6 h 85"/>
                      <a:gd name="T16" fmla="*/ 3 w 10"/>
                      <a:gd name="T17" fmla="*/ 0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85">
                        <a:moveTo>
                          <a:pt x="5" y="0"/>
                        </a:moveTo>
                        <a:lnTo>
                          <a:pt x="9" y="11"/>
                        </a:lnTo>
                        <a:lnTo>
                          <a:pt x="10" y="38"/>
                        </a:lnTo>
                        <a:lnTo>
                          <a:pt x="8" y="67"/>
                        </a:lnTo>
                        <a:lnTo>
                          <a:pt x="1" y="85"/>
                        </a:lnTo>
                        <a:lnTo>
                          <a:pt x="1" y="66"/>
                        </a:lnTo>
                        <a:lnTo>
                          <a:pt x="0" y="37"/>
                        </a:lnTo>
                        <a:lnTo>
                          <a:pt x="1"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08" name="Freeform 28">
                    <a:extLst>
                      <a:ext uri="{FF2B5EF4-FFF2-40B4-BE49-F238E27FC236}">
                        <a16:creationId xmlns:a16="http://schemas.microsoft.com/office/drawing/2014/main" id="{B33E5504-1A93-41D3-B02F-2FFF91E5E9CD}"/>
                      </a:ext>
                    </a:extLst>
                  </p:cNvPr>
                  <p:cNvSpPr>
                    <a:spLocks/>
                  </p:cNvSpPr>
                  <p:nvPr/>
                </p:nvSpPr>
                <p:spPr bwMode="auto">
                  <a:xfrm>
                    <a:off x="468" y="33"/>
                    <a:ext cx="6" cy="36"/>
                  </a:xfrm>
                  <a:custGeom>
                    <a:avLst/>
                    <a:gdLst>
                      <a:gd name="T0" fmla="*/ 1 w 13"/>
                      <a:gd name="T1" fmla="*/ 0 h 71"/>
                      <a:gd name="T2" fmla="*/ 4 w 13"/>
                      <a:gd name="T3" fmla="*/ 4 h 71"/>
                      <a:gd name="T4" fmla="*/ 6 w 13"/>
                      <a:gd name="T5" fmla="*/ 15 h 71"/>
                      <a:gd name="T6" fmla="*/ 6 w 13"/>
                      <a:gd name="T7" fmla="*/ 26 h 71"/>
                      <a:gd name="T8" fmla="*/ 2 w 13"/>
                      <a:gd name="T9" fmla="*/ 36 h 71"/>
                      <a:gd name="T10" fmla="*/ 2 w 13"/>
                      <a:gd name="T11" fmla="*/ 27 h 71"/>
                      <a:gd name="T12" fmla="*/ 0 w 13"/>
                      <a:gd name="T13" fmla="*/ 15 h 71"/>
                      <a:gd name="T14" fmla="*/ 0 w 13"/>
                      <a:gd name="T15" fmla="*/ 5 h 71"/>
                      <a:gd name="T16" fmla="*/ 1 w 13"/>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1">
                        <a:moveTo>
                          <a:pt x="3" y="0"/>
                        </a:moveTo>
                        <a:lnTo>
                          <a:pt x="8" y="8"/>
                        </a:lnTo>
                        <a:lnTo>
                          <a:pt x="13" y="29"/>
                        </a:lnTo>
                        <a:lnTo>
                          <a:pt x="12" y="52"/>
                        </a:lnTo>
                        <a:lnTo>
                          <a:pt x="5" y="71"/>
                        </a:lnTo>
                        <a:lnTo>
                          <a:pt x="4" y="54"/>
                        </a:lnTo>
                        <a:lnTo>
                          <a:pt x="1" y="30"/>
                        </a:lnTo>
                        <a:lnTo>
                          <a:pt x="0" y="9"/>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09" name="Freeform 29">
                    <a:extLst>
                      <a:ext uri="{FF2B5EF4-FFF2-40B4-BE49-F238E27FC236}">
                        <a16:creationId xmlns:a16="http://schemas.microsoft.com/office/drawing/2014/main" id="{493B47CB-41B2-4BB7-A231-6B010EE7D2CD}"/>
                      </a:ext>
                    </a:extLst>
                  </p:cNvPr>
                  <p:cNvSpPr>
                    <a:spLocks/>
                  </p:cNvSpPr>
                  <p:nvPr/>
                </p:nvSpPr>
                <p:spPr bwMode="auto">
                  <a:xfrm>
                    <a:off x="439" y="49"/>
                    <a:ext cx="7" cy="17"/>
                  </a:xfrm>
                  <a:custGeom>
                    <a:avLst/>
                    <a:gdLst>
                      <a:gd name="T0" fmla="*/ 1 w 15"/>
                      <a:gd name="T1" fmla="*/ 0 h 35"/>
                      <a:gd name="T2" fmla="*/ 3 w 15"/>
                      <a:gd name="T3" fmla="*/ 1 h 35"/>
                      <a:gd name="T4" fmla="*/ 6 w 15"/>
                      <a:gd name="T5" fmla="*/ 7 h 35"/>
                      <a:gd name="T6" fmla="*/ 7 w 15"/>
                      <a:gd name="T7" fmla="*/ 13 h 35"/>
                      <a:gd name="T8" fmla="*/ 5 w 15"/>
                      <a:gd name="T9" fmla="*/ 17 h 35"/>
                      <a:gd name="T10" fmla="*/ 5 w 15"/>
                      <a:gd name="T11" fmla="*/ 11 h 35"/>
                      <a:gd name="T12" fmla="*/ 2 w 15"/>
                      <a:gd name="T13" fmla="*/ 6 h 35"/>
                      <a:gd name="T14" fmla="*/ 0 w 15"/>
                      <a:gd name="T15" fmla="*/ 1 h 35"/>
                      <a:gd name="T16" fmla="*/ 1 w 15"/>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35">
                        <a:moveTo>
                          <a:pt x="2" y="0"/>
                        </a:moveTo>
                        <a:lnTo>
                          <a:pt x="6" y="3"/>
                        </a:lnTo>
                        <a:lnTo>
                          <a:pt x="12" y="14"/>
                        </a:lnTo>
                        <a:lnTo>
                          <a:pt x="15" y="27"/>
                        </a:lnTo>
                        <a:lnTo>
                          <a:pt x="11" y="35"/>
                        </a:lnTo>
                        <a:lnTo>
                          <a:pt x="11" y="23"/>
                        </a:lnTo>
                        <a:lnTo>
                          <a:pt x="5" y="12"/>
                        </a:lnTo>
                        <a:lnTo>
                          <a:pt x="0" y="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10" name="Freeform 30">
                    <a:extLst>
                      <a:ext uri="{FF2B5EF4-FFF2-40B4-BE49-F238E27FC236}">
                        <a16:creationId xmlns:a16="http://schemas.microsoft.com/office/drawing/2014/main" id="{13874662-5C67-4055-8CDC-24618A863291}"/>
                      </a:ext>
                    </a:extLst>
                  </p:cNvPr>
                  <p:cNvSpPr>
                    <a:spLocks/>
                  </p:cNvSpPr>
                  <p:nvPr/>
                </p:nvSpPr>
                <p:spPr bwMode="auto">
                  <a:xfrm>
                    <a:off x="535" y="3"/>
                    <a:ext cx="6" cy="33"/>
                  </a:xfrm>
                  <a:custGeom>
                    <a:avLst/>
                    <a:gdLst>
                      <a:gd name="T0" fmla="*/ 4 w 13"/>
                      <a:gd name="T1" fmla="*/ 0 h 66"/>
                      <a:gd name="T2" fmla="*/ 6 w 13"/>
                      <a:gd name="T3" fmla="*/ 4 h 66"/>
                      <a:gd name="T4" fmla="*/ 6 w 13"/>
                      <a:gd name="T5" fmla="*/ 13 h 66"/>
                      <a:gd name="T6" fmla="*/ 4 w 13"/>
                      <a:gd name="T7" fmla="*/ 23 h 66"/>
                      <a:gd name="T8" fmla="*/ 0 w 13"/>
                      <a:gd name="T9" fmla="*/ 33 h 66"/>
                      <a:gd name="T10" fmla="*/ 1 w 13"/>
                      <a:gd name="T11" fmla="*/ 24 h 66"/>
                      <a:gd name="T12" fmla="*/ 1 w 13"/>
                      <a:gd name="T13" fmla="*/ 13 h 66"/>
                      <a:gd name="T14" fmla="*/ 3 w 13"/>
                      <a:gd name="T15" fmla="*/ 4 h 66"/>
                      <a:gd name="T16" fmla="*/ 4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66">
                        <a:moveTo>
                          <a:pt x="9" y="0"/>
                        </a:moveTo>
                        <a:lnTo>
                          <a:pt x="13" y="7"/>
                        </a:lnTo>
                        <a:lnTo>
                          <a:pt x="13" y="25"/>
                        </a:lnTo>
                        <a:lnTo>
                          <a:pt x="9" y="46"/>
                        </a:lnTo>
                        <a:lnTo>
                          <a:pt x="0" y="66"/>
                        </a:lnTo>
                        <a:lnTo>
                          <a:pt x="2" y="47"/>
                        </a:lnTo>
                        <a:lnTo>
                          <a:pt x="3" y="25"/>
                        </a:lnTo>
                        <a:lnTo>
                          <a:pt x="6" y="8"/>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11" name="Freeform 31">
                    <a:extLst>
                      <a:ext uri="{FF2B5EF4-FFF2-40B4-BE49-F238E27FC236}">
                        <a16:creationId xmlns:a16="http://schemas.microsoft.com/office/drawing/2014/main" id="{ECBD77FE-ED70-498F-B16A-3A0C63C80053}"/>
                      </a:ext>
                    </a:extLst>
                  </p:cNvPr>
                  <p:cNvSpPr>
                    <a:spLocks/>
                  </p:cNvSpPr>
                  <p:nvPr/>
                </p:nvSpPr>
                <p:spPr bwMode="auto">
                  <a:xfrm>
                    <a:off x="508" y="10"/>
                    <a:ext cx="6" cy="46"/>
                  </a:xfrm>
                  <a:custGeom>
                    <a:avLst/>
                    <a:gdLst>
                      <a:gd name="T0" fmla="*/ 4 w 12"/>
                      <a:gd name="T1" fmla="*/ 0 h 93"/>
                      <a:gd name="T2" fmla="*/ 6 w 12"/>
                      <a:gd name="T3" fmla="*/ 6 h 93"/>
                      <a:gd name="T4" fmla="*/ 6 w 12"/>
                      <a:gd name="T5" fmla="*/ 20 h 93"/>
                      <a:gd name="T6" fmla="*/ 5 w 12"/>
                      <a:gd name="T7" fmla="*/ 35 h 93"/>
                      <a:gd name="T8" fmla="*/ 0 w 12"/>
                      <a:gd name="T9" fmla="*/ 46 h 93"/>
                      <a:gd name="T10" fmla="*/ 0 w 12"/>
                      <a:gd name="T11" fmla="*/ 37 h 93"/>
                      <a:gd name="T12" fmla="*/ 1 w 12"/>
                      <a:gd name="T13" fmla="*/ 21 h 93"/>
                      <a:gd name="T14" fmla="*/ 2 w 12"/>
                      <a:gd name="T15" fmla="*/ 6 h 93"/>
                      <a:gd name="T16" fmla="*/ 4 w 12"/>
                      <a:gd name="T17" fmla="*/ 0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93">
                        <a:moveTo>
                          <a:pt x="7" y="0"/>
                        </a:moveTo>
                        <a:lnTo>
                          <a:pt x="11" y="12"/>
                        </a:lnTo>
                        <a:lnTo>
                          <a:pt x="12" y="40"/>
                        </a:lnTo>
                        <a:lnTo>
                          <a:pt x="9" y="71"/>
                        </a:lnTo>
                        <a:lnTo>
                          <a:pt x="0" y="93"/>
                        </a:lnTo>
                        <a:lnTo>
                          <a:pt x="0" y="75"/>
                        </a:lnTo>
                        <a:lnTo>
                          <a:pt x="1" y="42"/>
                        </a:lnTo>
                        <a:lnTo>
                          <a:pt x="3" y="12"/>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12" name="Freeform 32">
                    <a:extLst>
                      <a:ext uri="{FF2B5EF4-FFF2-40B4-BE49-F238E27FC236}">
                        <a16:creationId xmlns:a16="http://schemas.microsoft.com/office/drawing/2014/main" id="{CC3BC81F-D5BD-4EF1-93E6-DFDC4791BADE}"/>
                      </a:ext>
                    </a:extLst>
                  </p:cNvPr>
                  <p:cNvSpPr>
                    <a:spLocks/>
                  </p:cNvSpPr>
                  <p:nvPr/>
                </p:nvSpPr>
                <p:spPr bwMode="auto">
                  <a:xfrm>
                    <a:off x="476" y="26"/>
                    <a:ext cx="7" cy="41"/>
                  </a:xfrm>
                  <a:custGeom>
                    <a:avLst/>
                    <a:gdLst>
                      <a:gd name="T0" fmla="*/ 2 w 13"/>
                      <a:gd name="T1" fmla="*/ 0 h 82"/>
                      <a:gd name="T2" fmla="*/ 4 w 13"/>
                      <a:gd name="T3" fmla="*/ 5 h 82"/>
                      <a:gd name="T4" fmla="*/ 7 w 13"/>
                      <a:gd name="T5" fmla="*/ 17 h 82"/>
                      <a:gd name="T6" fmla="*/ 7 w 13"/>
                      <a:gd name="T7" fmla="*/ 31 h 82"/>
                      <a:gd name="T8" fmla="*/ 3 w 13"/>
                      <a:gd name="T9" fmla="*/ 41 h 82"/>
                      <a:gd name="T10" fmla="*/ 3 w 13"/>
                      <a:gd name="T11" fmla="*/ 31 h 82"/>
                      <a:gd name="T12" fmla="*/ 2 w 13"/>
                      <a:gd name="T13" fmla="*/ 18 h 82"/>
                      <a:gd name="T14" fmla="*/ 0 w 13"/>
                      <a:gd name="T15" fmla="*/ 5 h 82"/>
                      <a:gd name="T16" fmla="*/ 2 w 13"/>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82">
                        <a:moveTo>
                          <a:pt x="3" y="0"/>
                        </a:moveTo>
                        <a:lnTo>
                          <a:pt x="8" y="10"/>
                        </a:lnTo>
                        <a:lnTo>
                          <a:pt x="13" y="33"/>
                        </a:lnTo>
                        <a:lnTo>
                          <a:pt x="13" y="61"/>
                        </a:lnTo>
                        <a:lnTo>
                          <a:pt x="6" y="82"/>
                        </a:lnTo>
                        <a:lnTo>
                          <a:pt x="5" y="62"/>
                        </a:lnTo>
                        <a:lnTo>
                          <a:pt x="3" y="36"/>
                        </a:lnTo>
                        <a:lnTo>
                          <a:pt x="0"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13" name="Freeform 33">
                    <a:extLst>
                      <a:ext uri="{FF2B5EF4-FFF2-40B4-BE49-F238E27FC236}">
                        <a16:creationId xmlns:a16="http://schemas.microsoft.com/office/drawing/2014/main" id="{D3A8EF98-F78A-44A4-A34C-25D24B13579A}"/>
                      </a:ext>
                    </a:extLst>
                  </p:cNvPr>
                  <p:cNvSpPr>
                    <a:spLocks/>
                  </p:cNvSpPr>
                  <p:nvPr/>
                </p:nvSpPr>
                <p:spPr bwMode="auto">
                  <a:xfrm>
                    <a:off x="461" y="35"/>
                    <a:ext cx="4" cy="34"/>
                  </a:xfrm>
                  <a:custGeom>
                    <a:avLst/>
                    <a:gdLst>
                      <a:gd name="T0" fmla="*/ 2 w 7"/>
                      <a:gd name="T1" fmla="*/ 0 h 68"/>
                      <a:gd name="T2" fmla="*/ 3 w 7"/>
                      <a:gd name="T3" fmla="*/ 6 h 68"/>
                      <a:gd name="T4" fmla="*/ 4 w 7"/>
                      <a:gd name="T5" fmla="*/ 16 h 68"/>
                      <a:gd name="T6" fmla="*/ 3 w 7"/>
                      <a:gd name="T7" fmla="*/ 28 h 68"/>
                      <a:gd name="T8" fmla="*/ 1 w 7"/>
                      <a:gd name="T9" fmla="*/ 34 h 68"/>
                      <a:gd name="T10" fmla="*/ 1 w 7"/>
                      <a:gd name="T11" fmla="*/ 27 h 68"/>
                      <a:gd name="T12" fmla="*/ 0 w 7"/>
                      <a:gd name="T13" fmla="*/ 16 h 68"/>
                      <a:gd name="T14" fmla="*/ 0 w 7"/>
                      <a:gd name="T15" fmla="*/ 6 h 68"/>
                      <a:gd name="T16" fmla="*/ 2 w 7"/>
                      <a:gd name="T17" fmla="*/ 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68">
                        <a:moveTo>
                          <a:pt x="3" y="0"/>
                        </a:moveTo>
                        <a:lnTo>
                          <a:pt x="6" y="11"/>
                        </a:lnTo>
                        <a:lnTo>
                          <a:pt x="7" y="32"/>
                        </a:lnTo>
                        <a:lnTo>
                          <a:pt x="6" y="56"/>
                        </a:lnTo>
                        <a:lnTo>
                          <a:pt x="2" y="68"/>
                        </a:lnTo>
                        <a:lnTo>
                          <a:pt x="2" y="53"/>
                        </a:lnTo>
                        <a:lnTo>
                          <a:pt x="0" y="32"/>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14" name="Freeform 34">
                    <a:extLst>
                      <a:ext uri="{FF2B5EF4-FFF2-40B4-BE49-F238E27FC236}">
                        <a16:creationId xmlns:a16="http://schemas.microsoft.com/office/drawing/2014/main" id="{B0F0F8B5-1165-48F1-80D7-67E3C493A32F}"/>
                      </a:ext>
                    </a:extLst>
                  </p:cNvPr>
                  <p:cNvSpPr>
                    <a:spLocks/>
                  </p:cNvSpPr>
                  <p:nvPr/>
                </p:nvSpPr>
                <p:spPr bwMode="auto">
                  <a:xfrm>
                    <a:off x="449" y="47"/>
                    <a:ext cx="7" cy="21"/>
                  </a:xfrm>
                  <a:custGeom>
                    <a:avLst/>
                    <a:gdLst>
                      <a:gd name="T0" fmla="*/ 2 w 14"/>
                      <a:gd name="T1" fmla="*/ 0 h 41"/>
                      <a:gd name="T2" fmla="*/ 4 w 14"/>
                      <a:gd name="T3" fmla="*/ 2 h 41"/>
                      <a:gd name="T4" fmla="*/ 6 w 14"/>
                      <a:gd name="T5" fmla="*/ 9 h 41"/>
                      <a:gd name="T6" fmla="*/ 7 w 14"/>
                      <a:gd name="T7" fmla="*/ 16 h 41"/>
                      <a:gd name="T8" fmla="*/ 5 w 14"/>
                      <a:gd name="T9" fmla="*/ 21 h 41"/>
                      <a:gd name="T10" fmla="*/ 5 w 14"/>
                      <a:gd name="T11" fmla="*/ 15 h 41"/>
                      <a:gd name="T12" fmla="*/ 3 w 14"/>
                      <a:gd name="T13" fmla="*/ 8 h 41"/>
                      <a:gd name="T14" fmla="*/ 0 w 14"/>
                      <a:gd name="T15" fmla="*/ 2 h 41"/>
                      <a:gd name="T16" fmla="*/ 2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3" y="0"/>
                        </a:moveTo>
                        <a:lnTo>
                          <a:pt x="7" y="4"/>
                        </a:lnTo>
                        <a:lnTo>
                          <a:pt x="12" y="17"/>
                        </a:lnTo>
                        <a:lnTo>
                          <a:pt x="14" y="32"/>
                        </a:lnTo>
                        <a:lnTo>
                          <a:pt x="9" y="41"/>
                        </a:lnTo>
                        <a:lnTo>
                          <a:pt x="9" y="30"/>
                        </a:lnTo>
                        <a:lnTo>
                          <a:pt x="5" y="16"/>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15" name="Freeform 35">
                    <a:extLst>
                      <a:ext uri="{FF2B5EF4-FFF2-40B4-BE49-F238E27FC236}">
                        <a16:creationId xmlns:a16="http://schemas.microsoft.com/office/drawing/2014/main" id="{6EACE358-BD42-48FC-95F1-7F55E7EC2BE5}"/>
                      </a:ext>
                    </a:extLst>
                  </p:cNvPr>
                  <p:cNvSpPr>
                    <a:spLocks/>
                  </p:cNvSpPr>
                  <p:nvPr/>
                </p:nvSpPr>
                <p:spPr bwMode="auto">
                  <a:xfrm>
                    <a:off x="544" y="7"/>
                    <a:ext cx="6" cy="22"/>
                  </a:xfrm>
                  <a:custGeom>
                    <a:avLst/>
                    <a:gdLst>
                      <a:gd name="T0" fmla="*/ 0 w 14"/>
                      <a:gd name="T1" fmla="*/ 22 h 43"/>
                      <a:gd name="T2" fmla="*/ 0 w 14"/>
                      <a:gd name="T3" fmla="*/ 17 h 43"/>
                      <a:gd name="T4" fmla="*/ 0 w 14"/>
                      <a:gd name="T5" fmla="*/ 9 h 43"/>
                      <a:gd name="T6" fmla="*/ 2 w 14"/>
                      <a:gd name="T7" fmla="*/ 3 h 43"/>
                      <a:gd name="T8" fmla="*/ 5 w 14"/>
                      <a:gd name="T9" fmla="*/ 0 h 43"/>
                      <a:gd name="T10" fmla="*/ 6 w 14"/>
                      <a:gd name="T11" fmla="*/ 4 h 43"/>
                      <a:gd name="T12" fmla="*/ 5 w 14"/>
                      <a:gd name="T13" fmla="*/ 10 h 43"/>
                      <a:gd name="T14" fmla="*/ 2 w 14"/>
                      <a:gd name="T15" fmla="*/ 17 h 43"/>
                      <a:gd name="T16" fmla="*/ 0 w 14"/>
                      <a:gd name="T17" fmla="*/ 22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3">
                        <a:moveTo>
                          <a:pt x="0" y="43"/>
                        </a:moveTo>
                        <a:lnTo>
                          <a:pt x="0" y="33"/>
                        </a:lnTo>
                        <a:lnTo>
                          <a:pt x="1" y="17"/>
                        </a:lnTo>
                        <a:lnTo>
                          <a:pt x="5" y="5"/>
                        </a:lnTo>
                        <a:lnTo>
                          <a:pt x="11" y="0"/>
                        </a:lnTo>
                        <a:lnTo>
                          <a:pt x="14" y="7"/>
                        </a:lnTo>
                        <a:lnTo>
                          <a:pt x="11" y="20"/>
                        </a:lnTo>
                        <a:lnTo>
                          <a:pt x="5" y="33"/>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16" name="Freeform 36">
                    <a:extLst>
                      <a:ext uri="{FF2B5EF4-FFF2-40B4-BE49-F238E27FC236}">
                        <a16:creationId xmlns:a16="http://schemas.microsoft.com/office/drawing/2014/main" id="{E1DE3149-5A58-4432-9FD6-3F1D26DFD03D}"/>
                      </a:ext>
                    </a:extLst>
                  </p:cNvPr>
                  <p:cNvSpPr>
                    <a:spLocks/>
                  </p:cNvSpPr>
                  <p:nvPr/>
                </p:nvSpPr>
                <p:spPr bwMode="auto">
                  <a:xfrm>
                    <a:off x="542" y="25"/>
                    <a:ext cx="20" cy="5"/>
                  </a:xfrm>
                  <a:custGeom>
                    <a:avLst/>
                    <a:gdLst>
                      <a:gd name="T0" fmla="*/ 0 w 39"/>
                      <a:gd name="T1" fmla="*/ 4 h 9"/>
                      <a:gd name="T2" fmla="*/ 1 w 39"/>
                      <a:gd name="T3" fmla="*/ 4 h 9"/>
                      <a:gd name="T4" fmla="*/ 4 w 39"/>
                      <a:gd name="T5" fmla="*/ 4 h 9"/>
                      <a:gd name="T6" fmla="*/ 7 w 39"/>
                      <a:gd name="T7" fmla="*/ 4 h 9"/>
                      <a:gd name="T8" fmla="*/ 11 w 39"/>
                      <a:gd name="T9" fmla="*/ 5 h 9"/>
                      <a:gd name="T10" fmla="*/ 14 w 39"/>
                      <a:gd name="T11" fmla="*/ 5 h 9"/>
                      <a:gd name="T12" fmla="*/ 17 w 39"/>
                      <a:gd name="T13" fmla="*/ 4 h 9"/>
                      <a:gd name="T14" fmla="*/ 19 w 39"/>
                      <a:gd name="T15" fmla="*/ 3 h 9"/>
                      <a:gd name="T16" fmla="*/ 20 w 39"/>
                      <a:gd name="T17" fmla="*/ 2 h 9"/>
                      <a:gd name="T18" fmla="*/ 19 w 39"/>
                      <a:gd name="T19" fmla="*/ 1 h 9"/>
                      <a:gd name="T20" fmla="*/ 17 w 39"/>
                      <a:gd name="T21" fmla="*/ 0 h 9"/>
                      <a:gd name="T22" fmla="*/ 15 w 39"/>
                      <a:gd name="T23" fmla="*/ 0 h 9"/>
                      <a:gd name="T24" fmla="*/ 12 w 39"/>
                      <a:gd name="T25" fmla="*/ 1 h 9"/>
                      <a:gd name="T26" fmla="*/ 8 w 39"/>
                      <a:gd name="T27" fmla="*/ 2 h 9"/>
                      <a:gd name="T28" fmla="*/ 5 w 39"/>
                      <a:gd name="T29" fmla="*/ 2 h 9"/>
                      <a:gd name="T30" fmla="*/ 2 w 39"/>
                      <a:gd name="T31" fmla="*/ 4 h 9"/>
                      <a:gd name="T32" fmla="*/ 0 w 39"/>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9">
                        <a:moveTo>
                          <a:pt x="0" y="8"/>
                        </a:moveTo>
                        <a:lnTo>
                          <a:pt x="2" y="8"/>
                        </a:lnTo>
                        <a:lnTo>
                          <a:pt x="7" y="8"/>
                        </a:lnTo>
                        <a:lnTo>
                          <a:pt x="14" y="8"/>
                        </a:lnTo>
                        <a:lnTo>
                          <a:pt x="21" y="9"/>
                        </a:lnTo>
                        <a:lnTo>
                          <a:pt x="27" y="9"/>
                        </a:lnTo>
                        <a:lnTo>
                          <a:pt x="33" y="8"/>
                        </a:lnTo>
                        <a:lnTo>
                          <a:pt x="37" y="5"/>
                        </a:lnTo>
                        <a:lnTo>
                          <a:pt x="39" y="3"/>
                        </a:lnTo>
                        <a:lnTo>
                          <a:pt x="38" y="1"/>
                        </a:lnTo>
                        <a:lnTo>
                          <a:pt x="34" y="0"/>
                        </a:lnTo>
                        <a:lnTo>
                          <a:pt x="30" y="0"/>
                        </a:lnTo>
                        <a:lnTo>
                          <a:pt x="23" y="1"/>
                        </a:lnTo>
                        <a:lnTo>
                          <a:pt x="16" y="3"/>
                        </a:lnTo>
                        <a:lnTo>
                          <a:pt x="9" y="4"/>
                        </a:lnTo>
                        <a:lnTo>
                          <a:pt x="4"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17" name="Freeform 37">
                    <a:extLst>
                      <a:ext uri="{FF2B5EF4-FFF2-40B4-BE49-F238E27FC236}">
                        <a16:creationId xmlns:a16="http://schemas.microsoft.com/office/drawing/2014/main" id="{1C3A0BFA-645C-4F5B-A221-665BB24EA24D}"/>
                      </a:ext>
                    </a:extLst>
                  </p:cNvPr>
                  <p:cNvSpPr>
                    <a:spLocks/>
                  </p:cNvSpPr>
                  <p:nvPr/>
                </p:nvSpPr>
                <p:spPr bwMode="auto">
                  <a:xfrm>
                    <a:off x="548" y="10"/>
                    <a:ext cx="16" cy="12"/>
                  </a:xfrm>
                  <a:custGeom>
                    <a:avLst/>
                    <a:gdLst>
                      <a:gd name="T0" fmla="*/ 0 w 32"/>
                      <a:gd name="T1" fmla="*/ 12 h 24"/>
                      <a:gd name="T2" fmla="*/ 2 w 32"/>
                      <a:gd name="T3" fmla="*/ 12 h 24"/>
                      <a:gd name="T4" fmla="*/ 4 w 32"/>
                      <a:gd name="T5" fmla="*/ 10 h 24"/>
                      <a:gd name="T6" fmla="*/ 7 w 32"/>
                      <a:gd name="T7" fmla="*/ 9 h 24"/>
                      <a:gd name="T8" fmla="*/ 10 w 32"/>
                      <a:gd name="T9" fmla="*/ 7 h 24"/>
                      <a:gd name="T10" fmla="*/ 12 w 32"/>
                      <a:gd name="T11" fmla="*/ 5 h 24"/>
                      <a:gd name="T12" fmla="*/ 15 w 32"/>
                      <a:gd name="T13" fmla="*/ 4 h 24"/>
                      <a:gd name="T14" fmla="*/ 16 w 32"/>
                      <a:gd name="T15" fmla="*/ 2 h 24"/>
                      <a:gd name="T16" fmla="*/ 16 w 32"/>
                      <a:gd name="T17" fmla="*/ 0 h 24"/>
                      <a:gd name="T18" fmla="*/ 14 w 32"/>
                      <a:gd name="T19" fmla="*/ 0 h 24"/>
                      <a:gd name="T20" fmla="*/ 9 w 32"/>
                      <a:gd name="T21" fmla="*/ 4 h 24"/>
                      <a:gd name="T22" fmla="*/ 4 w 32"/>
                      <a:gd name="T23" fmla="*/ 9 h 24"/>
                      <a:gd name="T24" fmla="*/ 0 w 32"/>
                      <a:gd name="T25" fmla="*/ 12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24">
                        <a:moveTo>
                          <a:pt x="0" y="24"/>
                        </a:moveTo>
                        <a:lnTo>
                          <a:pt x="3" y="23"/>
                        </a:lnTo>
                        <a:lnTo>
                          <a:pt x="7" y="20"/>
                        </a:lnTo>
                        <a:lnTo>
                          <a:pt x="13" y="17"/>
                        </a:lnTo>
                        <a:lnTo>
                          <a:pt x="19" y="13"/>
                        </a:lnTo>
                        <a:lnTo>
                          <a:pt x="24" y="10"/>
                        </a:lnTo>
                        <a:lnTo>
                          <a:pt x="30" y="7"/>
                        </a:lnTo>
                        <a:lnTo>
                          <a:pt x="32" y="3"/>
                        </a:lnTo>
                        <a:lnTo>
                          <a:pt x="32" y="0"/>
                        </a:lnTo>
                        <a:lnTo>
                          <a:pt x="27" y="0"/>
                        </a:lnTo>
                        <a:lnTo>
                          <a:pt x="17" y="7"/>
                        </a:lnTo>
                        <a:lnTo>
                          <a:pt x="7" y="17"/>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18" name="Freeform 38">
                    <a:extLst>
                      <a:ext uri="{FF2B5EF4-FFF2-40B4-BE49-F238E27FC236}">
                        <a16:creationId xmlns:a16="http://schemas.microsoft.com/office/drawing/2014/main" id="{825CA7B4-3141-4223-B501-80E0AB37945F}"/>
                      </a:ext>
                    </a:extLst>
                  </p:cNvPr>
                  <p:cNvSpPr>
                    <a:spLocks/>
                  </p:cNvSpPr>
                  <p:nvPr/>
                </p:nvSpPr>
                <p:spPr bwMode="auto">
                  <a:xfrm>
                    <a:off x="453" y="66"/>
                    <a:ext cx="6" cy="26"/>
                  </a:xfrm>
                  <a:custGeom>
                    <a:avLst/>
                    <a:gdLst>
                      <a:gd name="T0" fmla="*/ 1 w 12"/>
                      <a:gd name="T1" fmla="*/ 0 h 52"/>
                      <a:gd name="T2" fmla="*/ 4 w 12"/>
                      <a:gd name="T3" fmla="*/ 7 h 52"/>
                      <a:gd name="T4" fmla="*/ 6 w 12"/>
                      <a:gd name="T5" fmla="*/ 15 h 52"/>
                      <a:gd name="T6" fmla="*/ 6 w 12"/>
                      <a:gd name="T7" fmla="*/ 22 h 52"/>
                      <a:gd name="T8" fmla="*/ 3 w 12"/>
                      <a:gd name="T9" fmla="*/ 26 h 52"/>
                      <a:gd name="T10" fmla="*/ 1 w 12"/>
                      <a:gd name="T11" fmla="*/ 24 h 52"/>
                      <a:gd name="T12" fmla="*/ 0 w 12"/>
                      <a:gd name="T13" fmla="*/ 17 h 52"/>
                      <a:gd name="T14" fmla="*/ 1 w 12"/>
                      <a:gd name="T15" fmla="*/ 8 h 52"/>
                      <a:gd name="T16" fmla="*/ 1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2">
                        <a:moveTo>
                          <a:pt x="1" y="0"/>
                        </a:moveTo>
                        <a:lnTo>
                          <a:pt x="8" y="13"/>
                        </a:lnTo>
                        <a:lnTo>
                          <a:pt x="12" y="29"/>
                        </a:lnTo>
                        <a:lnTo>
                          <a:pt x="11" y="44"/>
                        </a:lnTo>
                        <a:lnTo>
                          <a:pt x="6" y="52"/>
                        </a:lnTo>
                        <a:lnTo>
                          <a:pt x="1" y="48"/>
                        </a:lnTo>
                        <a:lnTo>
                          <a:pt x="0" y="33"/>
                        </a:lnTo>
                        <a:lnTo>
                          <a:pt x="1" y="15"/>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19" name="Freeform 39">
                    <a:extLst>
                      <a:ext uri="{FF2B5EF4-FFF2-40B4-BE49-F238E27FC236}">
                        <a16:creationId xmlns:a16="http://schemas.microsoft.com/office/drawing/2014/main" id="{E75F0977-C5C3-4BA0-9326-63AF91F67820}"/>
                      </a:ext>
                    </a:extLst>
                  </p:cNvPr>
                  <p:cNvSpPr>
                    <a:spLocks/>
                  </p:cNvSpPr>
                  <p:nvPr/>
                </p:nvSpPr>
                <p:spPr bwMode="auto">
                  <a:xfrm>
                    <a:off x="434" y="62"/>
                    <a:ext cx="9" cy="25"/>
                  </a:xfrm>
                  <a:custGeom>
                    <a:avLst/>
                    <a:gdLst>
                      <a:gd name="T0" fmla="*/ 9 w 18"/>
                      <a:gd name="T1" fmla="*/ 0 h 49"/>
                      <a:gd name="T2" fmla="*/ 8 w 18"/>
                      <a:gd name="T3" fmla="*/ 6 h 49"/>
                      <a:gd name="T4" fmla="*/ 7 w 18"/>
                      <a:gd name="T5" fmla="*/ 14 h 49"/>
                      <a:gd name="T6" fmla="*/ 5 w 18"/>
                      <a:gd name="T7" fmla="*/ 21 h 49"/>
                      <a:gd name="T8" fmla="*/ 2 w 18"/>
                      <a:gd name="T9" fmla="*/ 25 h 49"/>
                      <a:gd name="T10" fmla="*/ 0 w 18"/>
                      <a:gd name="T11" fmla="*/ 21 h 49"/>
                      <a:gd name="T12" fmla="*/ 3 w 18"/>
                      <a:gd name="T13" fmla="*/ 14 h 49"/>
                      <a:gd name="T14" fmla="*/ 7 w 18"/>
                      <a:gd name="T15" fmla="*/ 5 h 49"/>
                      <a:gd name="T16" fmla="*/ 9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18" y="0"/>
                        </a:moveTo>
                        <a:lnTo>
                          <a:pt x="16" y="11"/>
                        </a:lnTo>
                        <a:lnTo>
                          <a:pt x="14" y="27"/>
                        </a:lnTo>
                        <a:lnTo>
                          <a:pt x="10" y="42"/>
                        </a:lnTo>
                        <a:lnTo>
                          <a:pt x="3" y="49"/>
                        </a:lnTo>
                        <a:lnTo>
                          <a:pt x="0" y="42"/>
                        </a:lnTo>
                        <a:lnTo>
                          <a:pt x="5" y="27"/>
                        </a:lnTo>
                        <a:lnTo>
                          <a:pt x="13" y="1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20" name="Freeform 40">
                    <a:extLst>
                      <a:ext uri="{FF2B5EF4-FFF2-40B4-BE49-F238E27FC236}">
                        <a16:creationId xmlns:a16="http://schemas.microsoft.com/office/drawing/2014/main" id="{17626C6D-A282-4087-8CB3-7086C820FC37}"/>
                      </a:ext>
                    </a:extLst>
                  </p:cNvPr>
                  <p:cNvSpPr>
                    <a:spLocks/>
                  </p:cNvSpPr>
                  <p:nvPr/>
                </p:nvSpPr>
                <p:spPr bwMode="auto">
                  <a:xfrm>
                    <a:off x="462" y="67"/>
                    <a:ext cx="6" cy="24"/>
                  </a:xfrm>
                  <a:custGeom>
                    <a:avLst/>
                    <a:gdLst>
                      <a:gd name="T0" fmla="*/ 0 w 12"/>
                      <a:gd name="T1" fmla="*/ 0 h 47"/>
                      <a:gd name="T2" fmla="*/ 4 w 12"/>
                      <a:gd name="T3" fmla="*/ 4 h 47"/>
                      <a:gd name="T4" fmla="*/ 6 w 12"/>
                      <a:gd name="T5" fmla="*/ 11 h 47"/>
                      <a:gd name="T6" fmla="*/ 6 w 12"/>
                      <a:gd name="T7" fmla="*/ 19 h 47"/>
                      <a:gd name="T8" fmla="*/ 5 w 12"/>
                      <a:gd name="T9" fmla="*/ 24 h 47"/>
                      <a:gd name="T10" fmla="*/ 2 w 12"/>
                      <a:gd name="T11" fmla="*/ 23 h 47"/>
                      <a:gd name="T12" fmla="*/ 2 w 12"/>
                      <a:gd name="T13" fmla="*/ 16 h 47"/>
                      <a:gd name="T14" fmla="*/ 1 w 12"/>
                      <a:gd name="T15" fmla="*/ 7 h 47"/>
                      <a:gd name="T16" fmla="*/ 0 w 12"/>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47">
                        <a:moveTo>
                          <a:pt x="0" y="0"/>
                        </a:moveTo>
                        <a:lnTo>
                          <a:pt x="7" y="7"/>
                        </a:lnTo>
                        <a:lnTo>
                          <a:pt x="11" y="21"/>
                        </a:lnTo>
                        <a:lnTo>
                          <a:pt x="12" y="37"/>
                        </a:lnTo>
                        <a:lnTo>
                          <a:pt x="9" y="47"/>
                        </a:lnTo>
                        <a:lnTo>
                          <a:pt x="4" y="45"/>
                        </a:lnTo>
                        <a:lnTo>
                          <a:pt x="3" y="31"/>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21" name="Freeform 41">
                    <a:extLst>
                      <a:ext uri="{FF2B5EF4-FFF2-40B4-BE49-F238E27FC236}">
                        <a16:creationId xmlns:a16="http://schemas.microsoft.com/office/drawing/2014/main" id="{B51BC89B-BE61-454A-A183-E01C679BEB39}"/>
                      </a:ext>
                    </a:extLst>
                  </p:cNvPr>
                  <p:cNvSpPr>
                    <a:spLocks/>
                  </p:cNvSpPr>
                  <p:nvPr/>
                </p:nvSpPr>
                <p:spPr bwMode="auto">
                  <a:xfrm>
                    <a:off x="470" y="67"/>
                    <a:ext cx="10" cy="25"/>
                  </a:xfrm>
                  <a:custGeom>
                    <a:avLst/>
                    <a:gdLst>
                      <a:gd name="T0" fmla="*/ 0 w 18"/>
                      <a:gd name="T1" fmla="*/ 0 h 49"/>
                      <a:gd name="T2" fmla="*/ 5 w 18"/>
                      <a:gd name="T3" fmla="*/ 4 h 49"/>
                      <a:gd name="T4" fmla="*/ 8 w 18"/>
                      <a:gd name="T5" fmla="*/ 12 h 49"/>
                      <a:gd name="T6" fmla="*/ 10 w 18"/>
                      <a:gd name="T7" fmla="*/ 20 h 49"/>
                      <a:gd name="T8" fmla="*/ 9 w 18"/>
                      <a:gd name="T9" fmla="*/ 25 h 49"/>
                      <a:gd name="T10" fmla="*/ 6 w 18"/>
                      <a:gd name="T11" fmla="*/ 23 h 49"/>
                      <a:gd name="T12" fmla="*/ 4 w 18"/>
                      <a:gd name="T13" fmla="*/ 17 h 49"/>
                      <a:gd name="T14" fmla="*/ 3 w 18"/>
                      <a:gd name="T15" fmla="*/ 8 h 49"/>
                      <a:gd name="T16" fmla="*/ 0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0" y="0"/>
                        </a:moveTo>
                        <a:lnTo>
                          <a:pt x="9" y="8"/>
                        </a:lnTo>
                        <a:lnTo>
                          <a:pt x="15" y="24"/>
                        </a:lnTo>
                        <a:lnTo>
                          <a:pt x="18" y="40"/>
                        </a:lnTo>
                        <a:lnTo>
                          <a:pt x="16" y="49"/>
                        </a:lnTo>
                        <a:lnTo>
                          <a:pt x="11" y="46"/>
                        </a:lnTo>
                        <a:lnTo>
                          <a:pt x="8" y="33"/>
                        </a:lnTo>
                        <a:lnTo>
                          <a:pt x="5"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22" name="Freeform 42">
                    <a:extLst>
                      <a:ext uri="{FF2B5EF4-FFF2-40B4-BE49-F238E27FC236}">
                        <a16:creationId xmlns:a16="http://schemas.microsoft.com/office/drawing/2014/main" id="{F505FDB4-4855-4C0D-A5A9-EADD26CDB3DD}"/>
                      </a:ext>
                    </a:extLst>
                  </p:cNvPr>
                  <p:cNvSpPr>
                    <a:spLocks/>
                  </p:cNvSpPr>
                  <p:nvPr/>
                </p:nvSpPr>
                <p:spPr bwMode="auto">
                  <a:xfrm>
                    <a:off x="478" y="66"/>
                    <a:ext cx="11" cy="23"/>
                  </a:xfrm>
                  <a:custGeom>
                    <a:avLst/>
                    <a:gdLst>
                      <a:gd name="T0" fmla="*/ 0 w 23"/>
                      <a:gd name="T1" fmla="*/ 0 h 46"/>
                      <a:gd name="T2" fmla="*/ 5 w 23"/>
                      <a:gd name="T3" fmla="*/ 5 h 46"/>
                      <a:gd name="T4" fmla="*/ 9 w 23"/>
                      <a:gd name="T5" fmla="*/ 12 h 46"/>
                      <a:gd name="T6" fmla="*/ 11 w 23"/>
                      <a:gd name="T7" fmla="*/ 20 h 46"/>
                      <a:gd name="T8" fmla="*/ 10 w 23"/>
                      <a:gd name="T9" fmla="*/ 23 h 46"/>
                      <a:gd name="T10" fmla="*/ 7 w 23"/>
                      <a:gd name="T11" fmla="*/ 21 h 46"/>
                      <a:gd name="T12" fmla="*/ 5 w 23"/>
                      <a:gd name="T13" fmla="*/ 14 h 46"/>
                      <a:gd name="T14" fmla="*/ 3 w 23"/>
                      <a:gd name="T15" fmla="*/ 6 h 46"/>
                      <a:gd name="T16" fmla="*/ 0 w 23"/>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46">
                        <a:moveTo>
                          <a:pt x="0" y="0"/>
                        </a:moveTo>
                        <a:lnTo>
                          <a:pt x="10" y="9"/>
                        </a:lnTo>
                        <a:lnTo>
                          <a:pt x="18" y="24"/>
                        </a:lnTo>
                        <a:lnTo>
                          <a:pt x="23" y="39"/>
                        </a:lnTo>
                        <a:lnTo>
                          <a:pt x="21" y="46"/>
                        </a:lnTo>
                        <a:lnTo>
                          <a:pt x="15" y="42"/>
                        </a:lnTo>
                        <a:lnTo>
                          <a:pt x="10" y="28"/>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23" name="Freeform 43">
                    <a:extLst>
                      <a:ext uri="{FF2B5EF4-FFF2-40B4-BE49-F238E27FC236}">
                        <a16:creationId xmlns:a16="http://schemas.microsoft.com/office/drawing/2014/main" id="{9F13C0DD-9351-4AFF-ABC3-93E742B10995}"/>
                      </a:ext>
                    </a:extLst>
                  </p:cNvPr>
                  <p:cNvSpPr>
                    <a:spLocks/>
                  </p:cNvSpPr>
                  <p:nvPr/>
                </p:nvSpPr>
                <p:spPr bwMode="auto">
                  <a:xfrm>
                    <a:off x="487" y="63"/>
                    <a:ext cx="17" cy="25"/>
                  </a:xfrm>
                  <a:custGeom>
                    <a:avLst/>
                    <a:gdLst>
                      <a:gd name="T0" fmla="*/ 0 w 35"/>
                      <a:gd name="T1" fmla="*/ 0 h 48"/>
                      <a:gd name="T2" fmla="*/ 3 w 35"/>
                      <a:gd name="T3" fmla="*/ 2 h 48"/>
                      <a:gd name="T4" fmla="*/ 6 w 35"/>
                      <a:gd name="T5" fmla="*/ 6 h 48"/>
                      <a:gd name="T6" fmla="*/ 9 w 35"/>
                      <a:gd name="T7" fmla="*/ 9 h 48"/>
                      <a:gd name="T8" fmla="*/ 12 w 35"/>
                      <a:gd name="T9" fmla="*/ 13 h 48"/>
                      <a:gd name="T10" fmla="*/ 15 w 35"/>
                      <a:gd name="T11" fmla="*/ 17 h 48"/>
                      <a:gd name="T12" fmla="*/ 17 w 35"/>
                      <a:gd name="T13" fmla="*/ 21 h 48"/>
                      <a:gd name="T14" fmla="*/ 17 w 35"/>
                      <a:gd name="T15" fmla="*/ 23 h 48"/>
                      <a:gd name="T16" fmla="*/ 16 w 35"/>
                      <a:gd name="T17" fmla="*/ 25 h 48"/>
                      <a:gd name="T18" fmla="*/ 12 w 35"/>
                      <a:gd name="T19" fmla="*/ 23 h 48"/>
                      <a:gd name="T20" fmla="*/ 7 w 35"/>
                      <a:gd name="T21" fmla="*/ 16 h 48"/>
                      <a:gd name="T22" fmla="*/ 3 w 35"/>
                      <a:gd name="T23" fmla="*/ 7 h 48"/>
                      <a:gd name="T24" fmla="*/ 0 w 35"/>
                      <a:gd name="T25" fmla="*/ 0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48">
                        <a:moveTo>
                          <a:pt x="0" y="0"/>
                        </a:moveTo>
                        <a:lnTo>
                          <a:pt x="6" y="4"/>
                        </a:lnTo>
                        <a:lnTo>
                          <a:pt x="12" y="11"/>
                        </a:lnTo>
                        <a:lnTo>
                          <a:pt x="19" y="18"/>
                        </a:lnTo>
                        <a:lnTo>
                          <a:pt x="25" y="25"/>
                        </a:lnTo>
                        <a:lnTo>
                          <a:pt x="30" y="33"/>
                        </a:lnTo>
                        <a:lnTo>
                          <a:pt x="34" y="40"/>
                        </a:lnTo>
                        <a:lnTo>
                          <a:pt x="35" y="45"/>
                        </a:lnTo>
                        <a:lnTo>
                          <a:pt x="32" y="48"/>
                        </a:lnTo>
                        <a:lnTo>
                          <a:pt x="24" y="45"/>
                        </a:lnTo>
                        <a:lnTo>
                          <a:pt x="15" y="30"/>
                        </a:lnTo>
                        <a:lnTo>
                          <a:pt x="7"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24" name="Freeform 44">
                    <a:extLst>
                      <a:ext uri="{FF2B5EF4-FFF2-40B4-BE49-F238E27FC236}">
                        <a16:creationId xmlns:a16="http://schemas.microsoft.com/office/drawing/2014/main" id="{26241080-36A6-4040-80E6-185B908019DD}"/>
                      </a:ext>
                    </a:extLst>
                  </p:cNvPr>
                  <p:cNvSpPr>
                    <a:spLocks/>
                  </p:cNvSpPr>
                  <p:nvPr/>
                </p:nvSpPr>
                <p:spPr bwMode="auto">
                  <a:xfrm>
                    <a:off x="497" y="59"/>
                    <a:ext cx="22" cy="23"/>
                  </a:xfrm>
                  <a:custGeom>
                    <a:avLst/>
                    <a:gdLst>
                      <a:gd name="T0" fmla="*/ 0 w 45"/>
                      <a:gd name="T1" fmla="*/ 0 h 46"/>
                      <a:gd name="T2" fmla="*/ 3 w 45"/>
                      <a:gd name="T3" fmla="*/ 2 h 46"/>
                      <a:gd name="T4" fmla="*/ 6 w 45"/>
                      <a:gd name="T5" fmla="*/ 5 h 46"/>
                      <a:gd name="T6" fmla="*/ 10 w 45"/>
                      <a:gd name="T7" fmla="*/ 9 h 46"/>
                      <a:gd name="T8" fmla="*/ 15 w 45"/>
                      <a:gd name="T9" fmla="*/ 12 h 46"/>
                      <a:gd name="T10" fmla="*/ 18 w 45"/>
                      <a:gd name="T11" fmla="*/ 16 h 46"/>
                      <a:gd name="T12" fmla="*/ 21 w 45"/>
                      <a:gd name="T13" fmla="*/ 19 h 46"/>
                      <a:gd name="T14" fmla="*/ 22 w 45"/>
                      <a:gd name="T15" fmla="*/ 22 h 46"/>
                      <a:gd name="T16" fmla="*/ 22 w 45"/>
                      <a:gd name="T17" fmla="*/ 23 h 46"/>
                      <a:gd name="T18" fmla="*/ 19 w 45"/>
                      <a:gd name="T19" fmla="*/ 23 h 46"/>
                      <a:gd name="T20" fmla="*/ 16 w 45"/>
                      <a:gd name="T21" fmla="*/ 21 h 46"/>
                      <a:gd name="T22" fmla="*/ 13 w 45"/>
                      <a:gd name="T23" fmla="*/ 17 h 46"/>
                      <a:gd name="T24" fmla="*/ 9 w 45"/>
                      <a:gd name="T25" fmla="*/ 13 h 46"/>
                      <a:gd name="T26" fmla="*/ 7 w 45"/>
                      <a:gd name="T27" fmla="*/ 9 h 46"/>
                      <a:gd name="T28" fmla="*/ 4 w 45"/>
                      <a:gd name="T29" fmla="*/ 5 h 46"/>
                      <a:gd name="T30" fmla="*/ 1 w 45"/>
                      <a:gd name="T31" fmla="*/ 2 h 46"/>
                      <a:gd name="T32" fmla="*/ 0 w 45"/>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6">
                        <a:moveTo>
                          <a:pt x="0" y="0"/>
                        </a:moveTo>
                        <a:lnTo>
                          <a:pt x="6" y="3"/>
                        </a:lnTo>
                        <a:lnTo>
                          <a:pt x="13" y="9"/>
                        </a:lnTo>
                        <a:lnTo>
                          <a:pt x="21" y="17"/>
                        </a:lnTo>
                        <a:lnTo>
                          <a:pt x="30" y="24"/>
                        </a:lnTo>
                        <a:lnTo>
                          <a:pt x="37" y="32"/>
                        </a:lnTo>
                        <a:lnTo>
                          <a:pt x="42" y="38"/>
                        </a:lnTo>
                        <a:lnTo>
                          <a:pt x="45" y="43"/>
                        </a:lnTo>
                        <a:lnTo>
                          <a:pt x="44" y="46"/>
                        </a:lnTo>
                        <a:lnTo>
                          <a:pt x="39" y="46"/>
                        </a:lnTo>
                        <a:lnTo>
                          <a:pt x="33" y="41"/>
                        </a:lnTo>
                        <a:lnTo>
                          <a:pt x="26" y="34"/>
                        </a:lnTo>
                        <a:lnTo>
                          <a:pt x="19" y="26"/>
                        </a:lnTo>
                        <a:lnTo>
                          <a:pt x="14" y="17"/>
                        </a:lnTo>
                        <a:lnTo>
                          <a:pt x="8"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25" name="Freeform 45">
                    <a:extLst>
                      <a:ext uri="{FF2B5EF4-FFF2-40B4-BE49-F238E27FC236}">
                        <a16:creationId xmlns:a16="http://schemas.microsoft.com/office/drawing/2014/main" id="{87198943-95CD-42F1-AA35-0BC5001E5041}"/>
                      </a:ext>
                    </a:extLst>
                  </p:cNvPr>
                  <p:cNvSpPr>
                    <a:spLocks/>
                  </p:cNvSpPr>
                  <p:nvPr/>
                </p:nvSpPr>
                <p:spPr bwMode="auto">
                  <a:xfrm>
                    <a:off x="509" y="54"/>
                    <a:ext cx="25" cy="24"/>
                  </a:xfrm>
                  <a:custGeom>
                    <a:avLst/>
                    <a:gdLst>
                      <a:gd name="T0" fmla="*/ 0 w 51"/>
                      <a:gd name="T1" fmla="*/ 0 h 49"/>
                      <a:gd name="T2" fmla="*/ 3 w 51"/>
                      <a:gd name="T3" fmla="*/ 2 h 49"/>
                      <a:gd name="T4" fmla="*/ 7 w 51"/>
                      <a:gd name="T5" fmla="*/ 4 h 49"/>
                      <a:gd name="T6" fmla="*/ 11 w 51"/>
                      <a:gd name="T7" fmla="*/ 7 h 49"/>
                      <a:gd name="T8" fmla="*/ 16 w 51"/>
                      <a:gd name="T9" fmla="*/ 11 h 49"/>
                      <a:gd name="T10" fmla="*/ 21 w 51"/>
                      <a:gd name="T11" fmla="*/ 15 h 49"/>
                      <a:gd name="T12" fmla="*/ 23 w 51"/>
                      <a:gd name="T13" fmla="*/ 19 h 49"/>
                      <a:gd name="T14" fmla="*/ 25 w 51"/>
                      <a:gd name="T15" fmla="*/ 22 h 49"/>
                      <a:gd name="T16" fmla="*/ 25 w 51"/>
                      <a:gd name="T17" fmla="*/ 24 h 49"/>
                      <a:gd name="T18" fmla="*/ 22 w 51"/>
                      <a:gd name="T19" fmla="*/ 24 h 49"/>
                      <a:gd name="T20" fmla="*/ 19 w 51"/>
                      <a:gd name="T21" fmla="*/ 22 h 49"/>
                      <a:gd name="T22" fmla="*/ 16 w 51"/>
                      <a:gd name="T23" fmla="*/ 19 h 49"/>
                      <a:gd name="T24" fmla="*/ 12 w 51"/>
                      <a:gd name="T25" fmla="*/ 14 h 49"/>
                      <a:gd name="T26" fmla="*/ 8 w 51"/>
                      <a:gd name="T27" fmla="*/ 10 h 49"/>
                      <a:gd name="T28" fmla="*/ 5 w 51"/>
                      <a:gd name="T29" fmla="*/ 6 h 49"/>
                      <a:gd name="T30" fmla="*/ 2 w 51"/>
                      <a:gd name="T31" fmla="*/ 2 h 49"/>
                      <a:gd name="T32" fmla="*/ 0 w 51"/>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9">
                        <a:moveTo>
                          <a:pt x="0" y="0"/>
                        </a:moveTo>
                        <a:lnTo>
                          <a:pt x="6" y="4"/>
                        </a:lnTo>
                        <a:lnTo>
                          <a:pt x="14" y="8"/>
                        </a:lnTo>
                        <a:lnTo>
                          <a:pt x="23" y="15"/>
                        </a:lnTo>
                        <a:lnTo>
                          <a:pt x="32" y="23"/>
                        </a:lnTo>
                        <a:lnTo>
                          <a:pt x="42" y="31"/>
                        </a:lnTo>
                        <a:lnTo>
                          <a:pt x="47" y="38"/>
                        </a:lnTo>
                        <a:lnTo>
                          <a:pt x="51" y="44"/>
                        </a:lnTo>
                        <a:lnTo>
                          <a:pt x="50" y="49"/>
                        </a:lnTo>
                        <a:lnTo>
                          <a:pt x="45" y="49"/>
                        </a:lnTo>
                        <a:lnTo>
                          <a:pt x="39" y="45"/>
                        </a:lnTo>
                        <a:lnTo>
                          <a:pt x="32" y="38"/>
                        </a:lnTo>
                        <a:lnTo>
                          <a:pt x="25" y="29"/>
                        </a:lnTo>
                        <a:lnTo>
                          <a:pt x="17" y="20"/>
                        </a:lnTo>
                        <a:lnTo>
                          <a:pt x="10" y="12"/>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26" name="Freeform 46">
                    <a:extLst>
                      <a:ext uri="{FF2B5EF4-FFF2-40B4-BE49-F238E27FC236}">
                        <a16:creationId xmlns:a16="http://schemas.microsoft.com/office/drawing/2014/main" id="{C6BC9E7B-DAFB-41AB-A280-AC6F9EBC9360}"/>
                      </a:ext>
                    </a:extLst>
                  </p:cNvPr>
                  <p:cNvSpPr>
                    <a:spLocks/>
                  </p:cNvSpPr>
                  <p:nvPr/>
                </p:nvSpPr>
                <p:spPr bwMode="auto">
                  <a:xfrm>
                    <a:off x="518" y="48"/>
                    <a:ext cx="28" cy="22"/>
                  </a:xfrm>
                  <a:custGeom>
                    <a:avLst/>
                    <a:gdLst>
                      <a:gd name="T0" fmla="*/ 0 w 58"/>
                      <a:gd name="T1" fmla="*/ 0 h 44"/>
                      <a:gd name="T2" fmla="*/ 3 w 58"/>
                      <a:gd name="T3" fmla="*/ 1 h 44"/>
                      <a:gd name="T4" fmla="*/ 8 w 58"/>
                      <a:gd name="T5" fmla="*/ 3 h 44"/>
                      <a:gd name="T6" fmla="*/ 13 w 58"/>
                      <a:gd name="T7" fmla="*/ 5 h 44"/>
                      <a:gd name="T8" fmla="*/ 17 w 58"/>
                      <a:gd name="T9" fmla="*/ 8 h 44"/>
                      <a:gd name="T10" fmla="*/ 21 w 58"/>
                      <a:gd name="T11" fmla="*/ 11 h 44"/>
                      <a:gd name="T12" fmla="*/ 25 w 58"/>
                      <a:gd name="T13" fmla="*/ 14 h 44"/>
                      <a:gd name="T14" fmla="*/ 27 w 58"/>
                      <a:gd name="T15" fmla="*/ 18 h 44"/>
                      <a:gd name="T16" fmla="*/ 28 w 58"/>
                      <a:gd name="T17" fmla="*/ 21 h 44"/>
                      <a:gd name="T18" fmla="*/ 27 w 58"/>
                      <a:gd name="T19" fmla="*/ 22 h 44"/>
                      <a:gd name="T20" fmla="*/ 25 w 58"/>
                      <a:gd name="T21" fmla="*/ 21 h 44"/>
                      <a:gd name="T22" fmla="*/ 20 w 58"/>
                      <a:gd name="T23" fmla="*/ 18 h 44"/>
                      <a:gd name="T24" fmla="*/ 16 w 58"/>
                      <a:gd name="T25" fmla="*/ 14 h 44"/>
                      <a:gd name="T26" fmla="*/ 11 w 58"/>
                      <a:gd name="T27" fmla="*/ 10 h 44"/>
                      <a:gd name="T28" fmla="*/ 6 w 58"/>
                      <a:gd name="T29" fmla="*/ 6 h 44"/>
                      <a:gd name="T30" fmla="*/ 2 w 58"/>
                      <a:gd name="T31" fmla="*/ 2 h 44"/>
                      <a:gd name="T32" fmla="*/ 0 w 58"/>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44">
                        <a:moveTo>
                          <a:pt x="0" y="0"/>
                        </a:moveTo>
                        <a:lnTo>
                          <a:pt x="7" y="2"/>
                        </a:lnTo>
                        <a:lnTo>
                          <a:pt x="16" y="5"/>
                        </a:lnTo>
                        <a:lnTo>
                          <a:pt x="26" y="10"/>
                        </a:lnTo>
                        <a:lnTo>
                          <a:pt x="35" y="15"/>
                        </a:lnTo>
                        <a:lnTo>
                          <a:pt x="44" y="22"/>
                        </a:lnTo>
                        <a:lnTo>
                          <a:pt x="51" y="27"/>
                        </a:lnTo>
                        <a:lnTo>
                          <a:pt x="56" y="35"/>
                        </a:lnTo>
                        <a:lnTo>
                          <a:pt x="58" y="42"/>
                        </a:lnTo>
                        <a:lnTo>
                          <a:pt x="56" y="44"/>
                        </a:lnTo>
                        <a:lnTo>
                          <a:pt x="51" y="41"/>
                        </a:lnTo>
                        <a:lnTo>
                          <a:pt x="42" y="35"/>
                        </a:lnTo>
                        <a:lnTo>
                          <a:pt x="33" y="27"/>
                        </a:lnTo>
                        <a:lnTo>
                          <a:pt x="22" y="19"/>
                        </a:lnTo>
                        <a:lnTo>
                          <a:pt x="13" y="11"/>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27" name="Freeform 47">
                    <a:extLst>
                      <a:ext uri="{FF2B5EF4-FFF2-40B4-BE49-F238E27FC236}">
                        <a16:creationId xmlns:a16="http://schemas.microsoft.com/office/drawing/2014/main" id="{FF5FE990-67D6-4726-AF0D-5378F2F1A599}"/>
                      </a:ext>
                    </a:extLst>
                  </p:cNvPr>
                  <p:cNvSpPr>
                    <a:spLocks/>
                  </p:cNvSpPr>
                  <p:nvPr/>
                </p:nvSpPr>
                <p:spPr bwMode="auto">
                  <a:xfrm>
                    <a:off x="525" y="44"/>
                    <a:ext cx="30" cy="10"/>
                  </a:xfrm>
                  <a:custGeom>
                    <a:avLst/>
                    <a:gdLst>
                      <a:gd name="T0" fmla="*/ 30 w 61"/>
                      <a:gd name="T1" fmla="*/ 10 h 20"/>
                      <a:gd name="T2" fmla="*/ 29 w 61"/>
                      <a:gd name="T3" fmla="*/ 10 h 20"/>
                      <a:gd name="T4" fmla="*/ 26 w 61"/>
                      <a:gd name="T5" fmla="*/ 10 h 20"/>
                      <a:gd name="T6" fmla="*/ 22 w 61"/>
                      <a:gd name="T7" fmla="*/ 9 h 20"/>
                      <a:gd name="T8" fmla="*/ 17 w 61"/>
                      <a:gd name="T9" fmla="*/ 7 h 20"/>
                      <a:gd name="T10" fmla="*/ 12 w 61"/>
                      <a:gd name="T11" fmla="*/ 5 h 20"/>
                      <a:gd name="T12" fmla="*/ 7 w 61"/>
                      <a:gd name="T13" fmla="*/ 4 h 20"/>
                      <a:gd name="T14" fmla="*/ 3 w 61"/>
                      <a:gd name="T15" fmla="*/ 2 h 20"/>
                      <a:gd name="T16" fmla="*/ 0 w 61"/>
                      <a:gd name="T17" fmla="*/ 1 h 20"/>
                      <a:gd name="T18" fmla="*/ 4 w 61"/>
                      <a:gd name="T19" fmla="*/ 0 h 20"/>
                      <a:gd name="T20" fmla="*/ 8 w 61"/>
                      <a:gd name="T21" fmla="*/ 0 h 20"/>
                      <a:gd name="T22" fmla="*/ 14 w 61"/>
                      <a:gd name="T23" fmla="*/ 1 h 20"/>
                      <a:gd name="T24" fmla="*/ 19 w 61"/>
                      <a:gd name="T25" fmla="*/ 2 h 20"/>
                      <a:gd name="T26" fmla="*/ 25 w 61"/>
                      <a:gd name="T27" fmla="*/ 3 h 20"/>
                      <a:gd name="T28" fmla="*/ 28 w 61"/>
                      <a:gd name="T29" fmla="*/ 5 h 20"/>
                      <a:gd name="T30" fmla="*/ 30 w 61"/>
                      <a:gd name="T31" fmla="*/ 8 h 20"/>
                      <a:gd name="T32" fmla="*/ 30 w 61"/>
                      <a:gd name="T33" fmla="*/ 1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19"/>
                        </a:moveTo>
                        <a:lnTo>
                          <a:pt x="59" y="20"/>
                        </a:lnTo>
                        <a:lnTo>
                          <a:pt x="52" y="19"/>
                        </a:lnTo>
                        <a:lnTo>
                          <a:pt x="44" y="17"/>
                        </a:lnTo>
                        <a:lnTo>
                          <a:pt x="35" y="13"/>
                        </a:lnTo>
                        <a:lnTo>
                          <a:pt x="24" y="10"/>
                        </a:lnTo>
                        <a:lnTo>
                          <a:pt x="15" y="7"/>
                        </a:lnTo>
                        <a:lnTo>
                          <a:pt x="6" y="3"/>
                        </a:lnTo>
                        <a:lnTo>
                          <a:pt x="0" y="2"/>
                        </a:lnTo>
                        <a:lnTo>
                          <a:pt x="8" y="0"/>
                        </a:lnTo>
                        <a:lnTo>
                          <a:pt x="17" y="0"/>
                        </a:lnTo>
                        <a:lnTo>
                          <a:pt x="29" y="1"/>
                        </a:lnTo>
                        <a:lnTo>
                          <a:pt x="39" y="3"/>
                        </a:lnTo>
                        <a:lnTo>
                          <a:pt x="50" y="5"/>
                        </a:lnTo>
                        <a:lnTo>
                          <a:pt x="57" y="10"/>
                        </a:lnTo>
                        <a:lnTo>
                          <a:pt x="61" y="15"/>
                        </a:lnTo>
                        <a:lnTo>
                          <a:pt x="61"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28" name="Freeform 48">
                    <a:extLst>
                      <a:ext uri="{FF2B5EF4-FFF2-40B4-BE49-F238E27FC236}">
                        <a16:creationId xmlns:a16="http://schemas.microsoft.com/office/drawing/2014/main" id="{81B89971-9989-47D0-98E7-F8880C1010FE}"/>
                      </a:ext>
                    </a:extLst>
                  </p:cNvPr>
                  <p:cNvSpPr>
                    <a:spLocks/>
                  </p:cNvSpPr>
                  <p:nvPr/>
                </p:nvSpPr>
                <p:spPr bwMode="auto">
                  <a:xfrm>
                    <a:off x="534" y="35"/>
                    <a:ext cx="30" cy="9"/>
                  </a:xfrm>
                  <a:custGeom>
                    <a:avLst/>
                    <a:gdLst>
                      <a:gd name="T0" fmla="*/ 30 w 61"/>
                      <a:gd name="T1" fmla="*/ 9 h 20"/>
                      <a:gd name="T2" fmla="*/ 28 w 61"/>
                      <a:gd name="T3" fmla="*/ 9 h 20"/>
                      <a:gd name="T4" fmla="*/ 25 w 61"/>
                      <a:gd name="T5" fmla="*/ 9 h 20"/>
                      <a:gd name="T6" fmla="*/ 21 w 61"/>
                      <a:gd name="T7" fmla="*/ 7 h 20"/>
                      <a:gd name="T8" fmla="*/ 16 w 61"/>
                      <a:gd name="T9" fmla="*/ 6 h 20"/>
                      <a:gd name="T10" fmla="*/ 11 w 61"/>
                      <a:gd name="T11" fmla="*/ 5 h 20"/>
                      <a:gd name="T12" fmla="*/ 6 w 61"/>
                      <a:gd name="T13" fmla="*/ 3 h 20"/>
                      <a:gd name="T14" fmla="*/ 2 w 61"/>
                      <a:gd name="T15" fmla="*/ 2 h 20"/>
                      <a:gd name="T16" fmla="*/ 0 w 61"/>
                      <a:gd name="T17" fmla="*/ 1 h 20"/>
                      <a:gd name="T18" fmla="*/ 4 w 61"/>
                      <a:gd name="T19" fmla="*/ 0 h 20"/>
                      <a:gd name="T20" fmla="*/ 9 w 61"/>
                      <a:gd name="T21" fmla="*/ 0 h 20"/>
                      <a:gd name="T22" fmla="*/ 14 w 61"/>
                      <a:gd name="T23" fmla="*/ 0 h 20"/>
                      <a:gd name="T24" fmla="*/ 19 w 61"/>
                      <a:gd name="T25" fmla="*/ 2 h 20"/>
                      <a:gd name="T26" fmla="*/ 24 w 61"/>
                      <a:gd name="T27" fmla="*/ 3 h 20"/>
                      <a:gd name="T28" fmla="*/ 28 w 61"/>
                      <a:gd name="T29" fmla="*/ 5 h 20"/>
                      <a:gd name="T30" fmla="*/ 30 w 61"/>
                      <a:gd name="T31" fmla="*/ 7 h 20"/>
                      <a:gd name="T32" fmla="*/ 30 w 6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20"/>
                        </a:moveTo>
                        <a:lnTo>
                          <a:pt x="57" y="20"/>
                        </a:lnTo>
                        <a:lnTo>
                          <a:pt x="51" y="19"/>
                        </a:lnTo>
                        <a:lnTo>
                          <a:pt x="42" y="16"/>
                        </a:lnTo>
                        <a:lnTo>
                          <a:pt x="33" y="14"/>
                        </a:lnTo>
                        <a:lnTo>
                          <a:pt x="23" y="11"/>
                        </a:lnTo>
                        <a:lnTo>
                          <a:pt x="13" y="7"/>
                        </a:lnTo>
                        <a:lnTo>
                          <a:pt x="5" y="5"/>
                        </a:lnTo>
                        <a:lnTo>
                          <a:pt x="0" y="2"/>
                        </a:lnTo>
                        <a:lnTo>
                          <a:pt x="8" y="0"/>
                        </a:lnTo>
                        <a:lnTo>
                          <a:pt x="18" y="0"/>
                        </a:lnTo>
                        <a:lnTo>
                          <a:pt x="28" y="1"/>
                        </a:lnTo>
                        <a:lnTo>
                          <a:pt x="39" y="4"/>
                        </a:lnTo>
                        <a:lnTo>
                          <a:pt x="49" y="6"/>
                        </a:lnTo>
                        <a:lnTo>
                          <a:pt x="56" y="11"/>
                        </a:lnTo>
                        <a:lnTo>
                          <a:pt x="61" y="15"/>
                        </a:lnTo>
                        <a:lnTo>
                          <a:pt x="6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29" name="Freeform 49">
                    <a:extLst>
                      <a:ext uri="{FF2B5EF4-FFF2-40B4-BE49-F238E27FC236}">
                        <a16:creationId xmlns:a16="http://schemas.microsoft.com/office/drawing/2014/main" id="{47E70A73-ABF1-4846-B461-423958CBE309}"/>
                      </a:ext>
                    </a:extLst>
                  </p:cNvPr>
                  <p:cNvSpPr>
                    <a:spLocks/>
                  </p:cNvSpPr>
                  <p:nvPr/>
                </p:nvSpPr>
                <p:spPr bwMode="auto">
                  <a:xfrm>
                    <a:off x="508" y="54"/>
                    <a:ext cx="147" cy="40"/>
                  </a:xfrm>
                  <a:custGeom>
                    <a:avLst/>
                    <a:gdLst>
                      <a:gd name="T0" fmla="*/ 2 w 293"/>
                      <a:gd name="T1" fmla="*/ 35 h 81"/>
                      <a:gd name="T2" fmla="*/ 1 w 293"/>
                      <a:gd name="T3" fmla="*/ 36 h 81"/>
                      <a:gd name="T4" fmla="*/ 1 w 293"/>
                      <a:gd name="T5" fmla="*/ 37 h 81"/>
                      <a:gd name="T6" fmla="*/ 1 w 293"/>
                      <a:gd name="T7" fmla="*/ 39 h 81"/>
                      <a:gd name="T8" fmla="*/ 0 w 293"/>
                      <a:gd name="T9" fmla="*/ 40 h 81"/>
                      <a:gd name="T10" fmla="*/ 10 w 293"/>
                      <a:gd name="T11" fmla="*/ 33 h 81"/>
                      <a:gd name="T12" fmla="*/ 21 w 293"/>
                      <a:gd name="T13" fmla="*/ 28 h 81"/>
                      <a:gd name="T14" fmla="*/ 32 w 293"/>
                      <a:gd name="T15" fmla="*/ 23 h 81"/>
                      <a:gd name="T16" fmla="*/ 42 w 293"/>
                      <a:gd name="T17" fmla="*/ 18 h 81"/>
                      <a:gd name="T18" fmla="*/ 53 w 293"/>
                      <a:gd name="T19" fmla="*/ 15 h 81"/>
                      <a:gd name="T20" fmla="*/ 62 w 293"/>
                      <a:gd name="T21" fmla="*/ 12 h 81"/>
                      <a:gd name="T22" fmla="*/ 72 w 293"/>
                      <a:gd name="T23" fmla="*/ 10 h 81"/>
                      <a:gd name="T24" fmla="*/ 81 w 293"/>
                      <a:gd name="T25" fmla="*/ 7 h 81"/>
                      <a:gd name="T26" fmla="*/ 91 w 293"/>
                      <a:gd name="T27" fmla="*/ 6 h 81"/>
                      <a:gd name="T28" fmla="*/ 100 w 293"/>
                      <a:gd name="T29" fmla="*/ 5 h 81"/>
                      <a:gd name="T30" fmla="*/ 108 w 293"/>
                      <a:gd name="T31" fmla="*/ 4 h 81"/>
                      <a:gd name="T32" fmla="*/ 117 w 293"/>
                      <a:gd name="T33" fmla="*/ 3 h 81"/>
                      <a:gd name="T34" fmla="*/ 125 w 293"/>
                      <a:gd name="T35" fmla="*/ 3 h 81"/>
                      <a:gd name="T36" fmla="*/ 133 w 293"/>
                      <a:gd name="T37" fmla="*/ 3 h 81"/>
                      <a:gd name="T38" fmla="*/ 140 w 293"/>
                      <a:gd name="T39" fmla="*/ 3 h 81"/>
                      <a:gd name="T40" fmla="*/ 147 w 293"/>
                      <a:gd name="T41" fmla="*/ 2 h 81"/>
                      <a:gd name="T42" fmla="*/ 142 w 293"/>
                      <a:gd name="T43" fmla="*/ 1 h 81"/>
                      <a:gd name="T44" fmla="*/ 136 w 293"/>
                      <a:gd name="T45" fmla="*/ 0 h 81"/>
                      <a:gd name="T46" fmla="*/ 129 w 293"/>
                      <a:gd name="T47" fmla="*/ 0 h 81"/>
                      <a:gd name="T48" fmla="*/ 120 w 293"/>
                      <a:gd name="T49" fmla="*/ 0 h 81"/>
                      <a:gd name="T50" fmla="*/ 111 w 293"/>
                      <a:gd name="T51" fmla="*/ 0 h 81"/>
                      <a:gd name="T52" fmla="*/ 101 w 293"/>
                      <a:gd name="T53" fmla="*/ 1 h 81"/>
                      <a:gd name="T54" fmla="*/ 90 w 293"/>
                      <a:gd name="T55" fmla="*/ 2 h 81"/>
                      <a:gd name="T56" fmla="*/ 79 w 293"/>
                      <a:gd name="T57" fmla="*/ 4 h 81"/>
                      <a:gd name="T58" fmla="*/ 67 w 293"/>
                      <a:gd name="T59" fmla="*/ 6 h 81"/>
                      <a:gd name="T60" fmla="*/ 57 w 293"/>
                      <a:gd name="T61" fmla="*/ 9 h 81"/>
                      <a:gd name="T62" fmla="*/ 46 w 293"/>
                      <a:gd name="T63" fmla="*/ 11 h 81"/>
                      <a:gd name="T64" fmla="*/ 35 w 293"/>
                      <a:gd name="T65" fmla="*/ 15 h 81"/>
                      <a:gd name="T66" fmla="*/ 25 w 293"/>
                      <a:gd name="T67" fmla="*/ 19 h 81"/>
                      <a:gd name="T68" fmla="*/ 16 w 293"/>
                      <a:gd name="T69" fmla="*/ 24 h 81"/>
                      <a:gd name="T70" fmla="*/ 9 w 293"/>
                      <a:gd name="T71" fmla="*/ 29 h 81"/>
                      <a:gd name="T72" fmla="*/ 2 w 293"/>
                      <a:gd name="T73" fmla="*/ 35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3" h="81">
                        <a:moveTo>
                          <a:pt x="3" y="71"/>
                        </a:moveTo>
                        <a:lnTo>
                          <a:pt x="2" y="73"/>
                        </a:lnTo>
                        <a:lnTo>
                          <a:pt x="1" y="75"/>
                        </a:lnTo>
                        <a:lnTo>
                          <a:pt x="1" y="79"/>
                        </a:lnTo>
                        <a:lnTo>
                          <a:pt x="0" y="81"/>
                        </a:lnTo>
                        <a:lnTo>
                          <a:pt x="20" y="67"/>
                        </a:lnTo>
                        <a:lnTo>
                          <a:pt x="42" y="56"/>
                        </a:lnTo>
                        <a:lnTo>
                          <a:pt x="63" y="46"/>
                        </a:lnTo>
                        <a:lnTo>
                          <a:pt x="84" y="37"/>
                        </a:lnTo>
                        <a:lnTo>
                          <a:pt x="105" y="30"/>
                        </a:lnTo>
                        <a:lnTo>
                          <a:pt x="124" y="24"/>
                        </a:lnTo>
                        <a:lnTo>
                          <a:pt x="144" y="20"/>
                        </a:lnTo>
                        <a:lnTo>
                          <a:pt x="162" y="15"/>
                        </a:lnTo>
                        <a:lnTo>
                          <a:pt x="182" y="13"/>
                        </a:lnTo>
                        <a:lnTo>
                          <a:pt x="199" y="11"/>
                        </a:lnTo>
                        <a:lnTo>
                          <a:pt x="216" y="8"/>
                        </a:lnTo>
                        <a:lnTo>
                          <a:pt x="234" y="7"/>
                        </a:lnTo>
                        <a:lnTo>
                          <a:pt x="250" y="7"/>
                        </a:lnTo>
                        <a:lnTo>
                          <a:pt x="265" y="6"/>
                        </a:lnTo>
                        <a:lnTo>
                          <a:pt x="280" y="6"/>
                        </a:lnTo>
                        <a:lnTo>
                          <a:pt x="293" y="5"/>
                        </a:lnTo>
                        <a:lnTo>
                          <a:pt x="284" y="3"/>
                        </a:lnTo>
                        <a:lnTo>
                          <a:pt x="272" y="1"/>
                        </a:lnTo>
                        <a:lnTo>
                          <a:pt x="258" y="0"/>
                        </a:lnTo>
                        <a:lnTo>
                          <a:pt x="240" y="0"/>
                        </a:lnTo>
                        <a:lnTo>
                          <a:pt x="221" y="0"/>
                        </a:lnTo>
                        <a:lnTo>
                          <a:pt x="201" y="3"/>
                        </a:lnTo>
                        <a:lnTo>
                          <a:pt x="179" y="5"/>
                        </a:lnTo>
                        <a:lnTo>
                          <a:pt x="158" y="8"/>
                        </a:lnTo>
                        <a:lnTo>
                          <a:pt x="134" y="12"/>
                        </a:lnTo>
                        <a:lnTo>
                          <a:pt x="113" y="18"/>
                        </a:lnTo>
                        <a:lnTo>
                          <a:pt x="91" y="23"/>
                        </a:lnTo>
                        <a:lnTo>
                          <a:pt x="70" y="30"/>
                        </a:lnTo>
                        <a:lnTo>
                          <a:pt x="50" y="39"/>
                        </a:lnTo>
                        <a:lnTo>
                          <a:pt x="32" y="49"/>
                        </a:lnTo>
                        <a:lnTo>
                          <a:pt x="17" y="59"/>
                        </a:lnTo>
                        <a:lnTo>
                          <a:pt x="3"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30" name="Freeform 50">
                    <a:extLst>
                      <a:ext uri="{FF2B5EF4-FFF2-40B4-BE49-F238E27FC236}">
                        <a16:creationId xmlns:a16="http://schemas.microsoft.com/office/drawing/2014/main" id="{F75844E0-F12E-4895-A084-419397D22653}"/>
                      </a:ext>
                    </a:extLst>
                  </p:cNvPr>
                  <p:cNvSpPr>
                    <a:spLocks/>
                  </p:cNvSpPr>
                  <p:nvPr/>
                </p:nvSpPr>
                <p:spPr bwMode="auto">
                  <a:xfrm>
                    <a:off x="624" y="56"/>
                    <a:ext cx="23" cy="21"/>
                  </a:xfrm>
                  <a:custGeom>
                    <a:avLst/>
                    <a:gdLst>
                      <a:gd name="T0" fmla="*/ 22 w 45"/>
                      <a:gd name="T1" fmla="*/ 21 h 41"/>
                      <a:gd name="T2" fmla="*/ 23 w 45"/>
                      <a:gd name="T3" fmla="*/ 20 h 41"/>
                      <a:gd name="T4" fmla="*/ 22 w 45"/>
                      <a:gd name="T5" fmla="*/ 17 h 41"/>
                      <a:gd name="T6" fmla="*/ 21 w 45"/>
                      <a:gd name="T7" fmla="*/ 14 h 41"/>
                      <a:gd name="T8" fmla="*/ 18 w 45"/>
                      <a:gd name="T9" fmla="*/ 11 h 41"/>
                      <a:gd name="T10" fmla="*/ 14 w 45"/>
                      <a:gd name="T11" fmla="*/ 7 h 41"/>
                      <a:gd name="T12" fmla="*/ 10 w 45"/>
                      <a:gd name="T13" fmla="*/ 4 h 41"/>
                      <a:gd name="T14" fmla="*/ 6 w 45"/>
                      <a:gd name="T15" fmla="*/ 1 h 41"/>
                      <a:gd name="T16" fmla="*/ 0 w 45"/>
                      <a:gd name="T17" fmla="*/ 0 h 41"/>
                      <a:gd name="T18" fmla="*/ 3 w 45"/>
                      <a:gd name="T19" fmla="*/ 2 h 41"/>
                      <a:gd name="T20" fmla="*/ 6 w 45"/>
                      <a:gd name="T21" fmla="*/ 5 h 41"/>
                      <a:gd name="T22" fmla="*/ 10 w 45"/>
                      <a:gd name="T23" fmla="*/ 9 h 41"/>
                      <a:gd name="T24" fmla="*/ 13 w 45"/>
                      <a:gd name="T25" fmla="*/ 13 h 41"/>
                      <a:gd name="T26" fmla="*/ 16 w 45"/>
                      <a:gd name="T27" fmla="*/ 16 h 41"/>
                      <a:gd name="T28" fmla="*/ 19 w 45"/>
                      <a:gd name="T29" fmla="*/ 19 h 41"/>
                      <a:gd name="T30" fmla="*/ 21 w 45"/>
                      <a:gd name="T31" fmla="*/ 21 h 41"/>
                      <a:gd name="T32" fmla="*/ 22 w 45"/>
                      <a:gd name="T33" fmla="*/ 2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1">
                        <a:moveTo>
                          <a:pt x="44" y="41"/>
                        </a:moveTo>
                        <a:lnTo>
                          <a:pt x="45" y="39"/>
                        </a:lnTo>
                        <a:lnTo>
                          <a:pt x="44" y="34"/>
                        </a:lnTo>
                        <a:lnTo>
                          <a:pt x="41" y="28"/>
                        </a:lnTo>
                        <a:lnTo>
                          <a:pt x="35" y="21"/>
                        </a:lnTo>
                        <a:lnTo>
                          <a:pt x="28" y="14"/>
                        </a:lnTo>
                        <a:lnTo>
                          <a:pt x="20" y="7"/>
                        </a:lnTo>
                        <a:lnTo>
                          <a:pt x="11" y="2"/>
                        </a:lnTo>
                        <a:lnTo>
                          <a:pt x="0" y="0"/>
                        </a:lnTo>
                        <a:lnTo>
                          <a:pt x="6" y="4"/>
                        </a:lnTo>
                        <a:lnTo>
                          <a:pt x="12" y="10"/>
                        </a:lnTo>
                        <a:lnTo>
                          <a:pt x="19" y="17"/>
                        </a:lnTo>
                        <a:lnTo>
                          <a:pt x="25" y="25"/>
                        </a:lnTo>
                        <a:lnTo>
                          <a:pt x="31" y="32"/>
                        </a:lnTo>
                        <a:lnTo>
                          <a:pt x="37" y="38"/>
                        </a:lnTo>
                        <a:lnTo>
                          <a:pt x="41" y="41"/>
                        </a:lnTo>
                        <a:lnTo>
                          <a:pt x="44"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31" name="Freeform 51">
                    <a:extLst>
                      <a:ext uri="{FF2B5EF4-FFF2-40B4-BE49-F238E27FC236}">
                        <a16:creationId xmlns:a16="http://schemas.microsoft.com/office/drawing/2014/main" id="{CE9D9FFF-52A7-44A5-B95D-CA6238466B27}"/>
                      </a:ext>
                    </a:extLst>
                  </p:cNvPr>
                  <p:cNvSpPr>
                    <a:spLocks/>
                  </p:cNvSpPr>
                  <p:nvPr/>
                </p:nvSpPr>
                <p:spPr bwMode="auto">
                  <a:xfrm>
                    <a:off x="597" y="56"/>
                    <a:ext cx="29" cy="24"/>
                  </a:xfrm>
                  <a:custGeom>
                    <a:avLst/>
                    <a:gdLst>
                      <a:gd name="T0" fmla="*/ 29 w 59"/>
                      <a:gd name="T1" fmla="*/ 24 h 47"/>
                      <a:gd name="T2" fmla="*/ 29 w 59"/>
                      <a:gd name="T3" fmla="*/ 22 h 47"/>
                      <a:gd name="T4" fmla="*/ 28 w 59"/>
                      <a:gd name="T5" fmla="*/ 20 h 47"/>
                      <a:gd name="T6" fmla="*/ 25 w 59"/>
                      <a:gd name="T7" fmla="*/ 16 h 47"/>
                      <a:gd name="T8" fmla="*/ 21 w 59"/>
                      <a:gd name="T9" fmla="*/ 12 h 47"/>
                      <a:gd name="T10" fmla="*/ 17 w 59"/>
                      <a:gd name="T11" fmla="*/ 8 h 47"/>
                      <a:gd name="T12" fmla="*/ 11 w 59"/>
                      <a:gd name="T13" fmla="*/ 4 h 47"/>
                      <a:gd name="T14" fmla="*/ 6 w 59"/>
                      <a:gd name="T15" fmla="*/ 1 h 47"/>
                      <a:gd name="T16" fmla="*/ 0 w 59"/>
                      <a:gd name="T17" fmla="*/ 0 h 47"/>
                      <a:gd name="T18" fmla="*/ 2 w 59"/>
                      <a:gd name="T19" fmla="*/ 2 h 47"/>
                      <a:gd name="T20" fmla="*/ 6 w 59"/>
                      <a:gd name="T21" fmla="*/ 5 h 47"/>
                      <a:gd name="T22" fmla="*/ 10 w 59"/>
                      <a:gd name="T23" fmla="*/ 9 h 47"/>
                      <a:gd name="T24" fmla="*/ 14 w 59"/>
                      <a:gd name="T25" fmla="*/ 14 h 47"/>
                      <a:gd name="T26" fmla="*/ 18 w 59"/>
                      <a:gd name="T27" fmla="*/ 18 h 47"/>
                      <a:gd name="T28" fmla="*/ 23 w 59"/>
                      <a:gd name="T29" fmla="*/ 22 h 47"/>
                      <a:gd name="T30" fmla="*/ 26 w 59"/>
                      <a:gd name="T31" fmla="*/ 24 h 47"/>
                      <a:gd name="T32" fmla="*/ 29 w 59"/>
                      <a:gd name="T33" fmla="*/ 24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7">
                        <a:moveTo>
                          <a:pt x="58" y="47"/>
                        </a:moveTo>
                        <a:lnTo>
                          <a:pt x="59" y="44"/>
                        </a:lnTo>
                        <a:lnTo>
                          <a:pt x="57" y="39"/>
                        </a:lnTo>
                        <a:lnTo>
                          <a:pt x="51" y="31"/>
                        </a:lnTo>
                        <a:lnTo>
                          <a:pt x="43" y="23"/>
                        </a:lnTo>
                        <a:lnTo>
                          <a:pt x="34" y="15"/>
                        </a:lnTo>
                        <a:lnTo>
                          <a:pt x="22" y="8"/>
                        </a:lnTo>
                        <a:lnTo>
                          <a:pt x="12" y="2"/>
                        </a:lnTo>
                        <a:lnTo>
                          <a:pt x="0" y="0"/>
                        </a:lnTo>
                        <a:lnTo>
                          <a:pt x="5" y="3"/>
                        </a:lnTo>
                        <a:lnTo>
                          <a:pt x="12" y="10"/>
                        </a:lnTo>
                        <a:lnTo>
                          <a:pt x="20" y="18"/>
                        </a:lnTo>
                        <a:lnTo>
                          <a:pt x="29" y="27"/>
                        </a:lnTo>
                        <a:lnTo>
                          <a:pt x="37" y="36"/>
                        </a:lnTo>
                        <a:lnTo>
                          <a:pt x="46" y="43"/>
                        </a:lnTo>
                        <a:lnTo>
                          <a:pt x="53" y="47"/>
                        </a:lnTo>
                        <a:lnTo>
                          <a:pt x="58"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32" name="Freeform 52">
                    <a:extLst>
                      <a:ext uri="{FF2B5EF4-FFF2-40B4-BE49-F238E27FC236}">
                        <a16:creationId xmlns:a16="http://schemas.microsoft.com/office/drawing/2014/main" id="{3155770E-6CE3-4AB1-B0A6-A775B9E7A34B}"/>
                      </a:ext>
                    </a:extLst>
                  </p:cNvPr>
                  <p:cNvSpPr>
                    <a:spLocks/>
                  </p:cNvSpPr>
                  <p:nvPr/>
                </p:nvSpPr>
                <p:spPr bwMode="auto">
                  <a:xfrm>
                    <a:off x="584" y="59"/>
                    <a:ext cx="26" cy="27"/>
                  </a:xfrm>
                  <a:custGeom>
                    <a:avLst/>
                    <a:gdLst>
                      <a:gd name="T0" fmla="*/ 25 w 52"/>
                      <a:gd name="T1" fmla="*/ 27 h 54"/>
                      <a:gd name="T2" fmla="*/ 26 w 52"/>
                      <a:gd name="T3" fmla="*/ 25 h 54"/>
                      <a:gd name="T4" fmla="*/ 25 w 52"/>
                      <a:gd name="T5" fmla="*/ 22 h 54"/>
                      <a:gd name="T6" fmla="*/ 23 w 52"/>
                      <a:gd name="T7" fmla="*/ 17 h 54"/>
                      <a:gd name="T8" fmla="*/ 19 w 52"/>
                      <a:gd name="T9" fmla="*/ 13 h 54"/>
                      <a:gd name="T10" fmla="*/ 15 w 52"/>
                      <a:gd name="T11" fmla="*/ 8 h 54"/>
                      <a:gd name="T12" fmla="*/ 10 w 52"/>
                      <a:gd name="T13" fmla="*/ 4 h 54"/>
                      <a:gd name="T14" fmla="*/ 5 w 52"/>
                      <a:gd name="T15" fmla="*/ 1 h 54"/>
                      <a:gd name="T16" fmla="*/ 0 w 52"/>
                      <a:gd name="T17" fmla="*/ 0 h 54"/>
                      <a:gd name="T18" fmla="*/ 2 w 52"/>
                      <a:gd name="T19" fmla="*/ 2 h 54"/>
                      <a:gd name="T20" fmla="*/ 5 w 52"/>
                      <a:gd name="T21" fmla="*/ 6 h 54"/>
                      <a:gd name="T22" fmla="*/ 8 w 52"/>
                      <a:gd name="T23" fmla="*/ 11 h 54"/>
                      <a:gd name="T24" fmla="*/ 12 w 52"/>
                      <a:gd name="T25" fmla="*/ 15 h 54"/>
                      <a:gd name="T26" fmla="*/ 16 w 52"/>
                      <a:gd name="T27" fmla="*/ 20 h 54"/>
                      <a:gd name="T28" fmla="*/ 20 w 52"/>
                      <a:gd name="T29" fmla="*/ 24 h 54"/>
                      <a:gd name="T30" fmla="*/ 24 w 52"/>
                      <a:gd name="T31" fmla="*/ 27 h 54"/>
                      <a:gd name="T32" fmla="*/ 25 w 52"/>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4">
                        <a:moveTo>
                          <a:pt x="50" y="54"/>
                        </a:moveTo>
                        <a:lnTo>
                          <a:pt x="52" y="50"/>
                        </a:lnTo>
                        <a:lnTo>
                          <a:pt x="50" y="44"/>
                        </a:lnTo>
                        <a:lnTo>
                          <a:pt x="45" y="34"/>
                        </a:lnTo>
                        <a:lnTo>
                          <a:pt x="38" y="25"/>
                        </a:lnTo>
                        <a:lnTo>
                          <a:pt x="30" y="16"/>
                        </a:lnTo>
                        <a:lnTo>
                          <a:pt x="19" y="8"/>
                        </a:lnTo>
                        <a:lnTo>
                          <a:pt x="10" y="2"/>
                        </a:lnTo>
                        <a:lnTo>
                          <a:pt x="0" y="0"/>
                        </a:lnTo>
                        <a:lnTo>
                          <a:pt x="3" y="4"/>
                        </a:lnTo>
                        <a:lnTo>
                          <a:pt x="9" y="11"/>
                        </a:lnTo>
                        <a:lnTo>
                          <a:pt x="16" y="21"/>
                        </a:lnTo>
                        <a:lnTo>
                          <a:pt x="24" y="30"/>
                        </a:lnTo>
                        <a:lnTo>
                          <a:pt x="32" y="40"/>
                        </a:lnTo>
                        <a:lnTo>
                          <a:pt x="40" y="48"/>
                        </a:lnTo>
                        <a:lnTo>
                          <a:pt x="47" y="53"/>
                        </a:lnTo>
                        <a:lnTo>
                          <a:pt x="5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33" name="Freeform 53">
                    <a:extLst>
                      <a:ext uri="{FF2B5EF4-FFF2-40B4-BE49-F238E27FC236}">
                        <a16:creationId xmlns:a16="http://schemas.microsoft.com/office/drawing/2014/main" id="{EED2C6BA-02F7-4A83-BD38-24E97221B4E2}"/>
                      </a:ext>
                    </a:extLst>
                  </p:cNvPr>
                  <p:cNvSpPr>
                    <a:spLocks/>
                  </p:cNvSpPr>
                  <p:nvPr/>
                </p:nvSpPr>
                <p:spPr bwMode="auto">
                  <a:xfrm>
                    <a:off x="559" y="64"/>
                    <a:ext cx="23" cy="25"/>
                  </a:xfrm>
                  <a:custGeom>
                    <a:avLst/>
                    <a:gdLst>
                      <a:gd name="T0" fmla="*/ 22 w 45"/>
                      <a:gd name="T1" fmla="*/ 25 h 51"/>
                      <a:gd name="T2" fmla="*/ 23 w 45"/>
                      <a:gd name="T3" fmla="*/ 23 h 51"/>
                      <a:gd name="T4" fmla="*/ 22 w 45"/>
                      <a:gd name="T5" fmla="*/ 20 h 51"/>
                      <a:gd name="T6" fmla="*/ 19 w 45"/>
                      <a:gd name="T7" fmla="*/ 16 h 51"/>
                      <a:gd name="T8" fmla="*/ 16 w 45"/>
                      <a:gd name="T9" fmla="*/ 12 h 51"/>
                      <a:gd name="T10" fmla="*/ 12 w 45"/>
                      <a:gd name="T11" fmla="*/ 7 h 51"/>
                      <a:gd name="T12" fmla="*/ 8 w 45"/>
                      <a:gd name="T13" fmla="*/ 3 h 51"/>
                      <a:gd name="T14" fmla="*/ 4 w 45"/>
                      <a:gd name="T15" fmla="*/ 1 h 51"/>
                      <a:gd name="T16" fmla="*/ 0 w 45"/>
                      <a:gd name="T17" fmla="*/ 0 h 51"/>
                      <a:gd name="T18" fmla="*/ 2 w 45"/>
                      <a:gd name="T19" fmla="*/ 2 h 51"/>
                      <a:gd name="T20" fmla="*/ 4 w 45"/>
                      <a:gd name="T21" fmla="*/ 6 h 51"/>
                      <a:gd name="T22" fmla="*/ 7 w 45"/>
                      <a:gd name="T23" fmla="*/ 10 h 51"/>
                      <a:gd name="T24" fmla="*/ 11 w 45"/>
                      <a:gd name="T25" fmla="*/ 15 h 51"/>
                      <a:gd name="T26" fmla="*/ 14 w 45"/>
                      <a:gd name="T27" fmla="*/ 19 h 51"/>
                      <a:gd name="T28" fmla="*/ 17 w 45"/>
                      <a:gd name="T29" fmla="*/ 23 h 51"/>
                      <a:gd name="T30" fmla="*/ 20 w 45"/>
                      <a:gd name="T31" fmla="*/ 25 h 51"/>
                      <a:gd name="T32" fmla="*/ 22 w 45"/>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1">
                        <a:moveTo>
                          <a:pt x="44" y="51"/>
                        </a:moveTo>
                        <a:lnTo>
                          <a:pt x="45" y="47"/>
                        </a:lnTo>
                        <a:lnTo>
                          <a:pt x="43" y="41"/>
                        </a:lnTo>
                        <a:lnTo>
                          <a:pt x="38" y="33"/>
                        </a:lnTo>
                        <a:lnTo>
                          <a:pt x="31" y="24"/>
                        </a:lnTo>
                        <a:lnTo>
                          <a:pt x="24" y="15"/>
                        </a:lnTo>
                        <a:lnTo>
                          <a:pt x="16" y="7"/>
                        </a:lnTo>
                        <a:lnTo>
                          <a:pt x="7" y="2"/>
                        </a:lnTo>
                        <a:lnTo>
                          <a:pt x="0" y="0"/>
                        </a:lnTo>
                        <a:lnTo>
                          <a:pt x="4" y="5"/>
                        </a:lnTo>
                        <a:lnTo>
                          <a:pt x="8" y="12"/>
                        </a:lnTo>
                        <a:lnTo>
                          <a:pt x="14" y="21"/>
                        </a:lnTo>
                        <a:lnTo>
                          <a:pt x="21" y="30"/>
                        </a:lnTo>
                        <a:lnTo>
                          <a:pt x="27" y="39"/>
                        </a:lnTo>
                        <a:lnTo>
                          <a:pt x="34" y="46"/>
                        </a:lnTo>
                        <a:lnTo>
                          <a:pt x="39" y="51"/>
                        </a:lnTo>
                        <a:lnTo>
                          <a:pt x="44"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34" name="Freeform 54">
                    <a:extLst>
                      <a:ext uri="{FF2B5EF4-FFF2-40B4-BE49-F238E27FC236}">
                        <a16:creationId xmlns:a16="http://schemas.microsoft.com/office/drawing/2014/main" id="{FCC926EB-66F5-4BB3-BF67-8074BBC8E5E5}"/>
                      </a:ext>
                    </a:extLst>
                  </p:cNvPr>
                  <p:cNvSpPr>
                    <a:spLocks/>
                  </p:cNvSpPr>
                  <p:nvPr/>
                </p:nvSpPr>
                <p:spPr bwMode="auto">
                  <a:xfrm>
                    <a:off x="549" y="68"/>
                    <a:ext cx="16" cy="23"/>
                  </a:xfrm>
                  <a:custGeom>
                    <a:avLst/>
                    <a:gdLst>
                      <a:gd name="T0" fmla="*/ 15 w 32"/>
                      <a:gd name="T1" fmla="*/ 23 h 46"/>
                      <a:gd name="T2" fmla="*/ 16 w 32"/>
                      <a:gd name="T3" fmla="*/ 22 h 46"/>
                      <a:gd name="T4" fmla="*/ 16 w 32"/>
                      <a:gd name="T5" fmla="*/ 19 h 46"/>
                      <a:gd name="T6" fmla="*/ 16 w 32"/>
                      <a:gd name="T7" fmla="*/ 16 h 46"/>
                      <a:gd name="T8" fmla="*/ 14 w 32"/>
                      <a:gd name="T9" fmla="*/ 12 h 46"/>
                      <a:gd name="T10" fmla="*/ 12 w 32"/>
                      <a:gd name="T11" fmla="*/ 8 h 46"/>
                      <a:gd name="T12" fmla="*/ 9 w 32"/>
                      <a:gd name="T13" fmla="*/ 5 h 46"/>
                      <a:gd name="T14" fmla="*/ 5 w 32"/>
                      <a:gd name="T15" fmla="*/ 2 h 46"/>
                      <a:gd name="T16" fmla="*/ 0 w 32"/>
                      <a:gd name="T17" fmla="*/ 0 h 46"/>
                      <a:gd name="T18" fmla="*/ 3 w 32"/>
                      <a:gd name="T19" fmla="*/ 6 h 46"/>
                      <a:gd name="T20" fmla="*/ 7 w 32"/>
                      <a:gd name="T21" fmla="*/ 14 h 46"/>
                      <a:gd name="T22" fmla="*/ 12 w 32"/>
                      <a:gd name="T23" fmla="*/ 21 h 46"/>
                      <a:gd name="T24" fmla="*/ 15 w 32"/>
                      <a:gd name="T25" fmla="*/ 23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46">
                        <a:moveTo>
                          <a:pt x="29" y="46"/>
                        </a:moveTo>
                        <a:lnTo>
                          <a:pt x="32" y="44"/>
                        </a:lnTo>
                        <a:lnTo>
                          <a:pt x="32" y="38"/>
                        </a:lnTo>
                        <a:lnTo>
                          <a:pt x="31" y="31"/>
                        </a:lnTo>
                        <a:lnTo>
                          <a:pt x="27" y="23"/>
                        </a:lnTo>
                        <a:lnTo>
                          <a:pt x="23" y="16"/>
                        </a:lnTo>
                        <a:lnTo>
                          <a:pt x="17" y="9"/>
                        </a:lnTo>
                        <a:lnTo>
                          <a:pt x="9" y="4"/>
                        </a:lnTo>
                        <a:lnTo>
                          <a:pt x="0" y="0"/>
                        </a:lnTo>
                        <a:lnTo>
                          <a:pt x="6" y="12"/>
                        </a:lnTo>
                        <a:lnTo>
                          <a:pt x="14" y="28"/>
                        </a:lnTo>
                        <a:lnTo>
                          <a:pt x="23" y="42"/>
                        </a:lnTo>
                        <a:lnTo>
                          <a:pt x="29"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35" name="Freeform 55">
                    <a:extLst>
                      <a:ext uri="{FF2B5EF4-FFF2-40B4-BE49-F238E27FC236}">
                        <a16:creationId xmlns:a16="http://schemas.microsoft.com/office/drawing/2014/main" id="{655D6C83-BA63-4E96-977E-13E25C42402A}"/>
                      </a:ext>
                    </a:extLst>
                  </p:cNvPr>
                  <p:cNvSpPr>
                    <a:spLocks/>
                  </p:cNvSpPr>
                  <p:nvPr/>
                </p:nvSpPr>
                <p:spPr bwMode="auto">
                  <a:xfrm>
                    <a:off x="526" y="79"/>
                    <a:ext cx="13" cy="17"/>
                  </a:xfrm>
                  <a:custGeom>
                    <a:avLst/>
                    <a:gdLst>
                      <a:gd name="T0" fmla="*/ 12 w 25"/>
                      <a:gd name="T1" fmla="*/ 17 h 35"/>
                      <a:gd name="T2" fmla="*/ 13 w 25"/>
                      <a:gd name="T3" fmla="*/ 14 h 35"/>
                      <a:gd name="T4" fmla="*/ 10 w 25"/>
                      <a:gd name="T5" fmla="*/ 7 h 35"/>
                      <a:gd name="T6" fmla="*/ 5 w 25"/>
                      <a:gd name="T7" fmla="*/ 2 h 35"/>
                      <a:gd name="T8" fmla="*/ 0 w 25"/>
                      <a:gd name="T9" fmla="*/ 0 h 35"/>
                      <a:gd name="T10" fmla="*/ 2 w 25"/>
                      <a:gd name="T11" fmla="*/ 4 h 35"/>
                      <a:gd name="T12" fmla="*/ 5 w 25"/>
                      <a:gd name="T13" fmla="*/ 10 h 35"/>
                      <a:gd name="T14" fmla="*/ 9 w 25"/>
                      <a:gd name="T15" fmla="*/ 15 h 35"/>
                      <a:gd name="T16" fmla="*/ 12 w 25"/>
                      <a:gd name="T17" fmla="*/ 1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5">
                        <a:moveTo>
                          <a:pt x="23" y="35"/>
                        </a:moveTo>
                        <a:lnTo>
                          <a:pt x="25" y="28"/>
                        </a:lnTo>
                        <a:lnTo>
                          <a:pt x="19" y="15"/>
                        </a:lnTo>
                        <a:lnTo>
                          <a:pt x="9" y="5"/>
                        </a:lnTo>
                        <a:lnTo>
                          <a:pt x="0" y="0"/>
                        </a:lnTo>
                        <a:lnTo>
                          <a:pt x="4" y="8"/>
                        </a:lnTo>
                        <a:lnTo>
                          <a:pt x="10" y="20"/>
                        </a:lnTo>
                        <a:lnTo>
                          <a:pt x="17" y="30"/>
                        </a:lnTo>
                        <a:lnTo>
                          <a:pt x="23"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36" name="Freeform 56">
                    <a:extLst>
                      <a:ext uri="{FF2B5EF4-FFF2-40B4-BE49-F238E27FC236}">
                        <a16:creationId xmlns:a16="http://schemas.microsoft.com/office/drawing/2014/main" id="{2D57F920-3543-49E7-B119-B9856E820656}"/>
                      </a:ext>
                    </a:extLst>
                  </p:cNvPr>
                  <p:cNvSpPr>
                    <a:spLocks/>
                  </p:cNvSpPr>
                  <p:nvPr/>
                </p:nvSpPr>
                <p:spPr bwMode="auto">
                  <a:xfrm>
                    <a:off x="517" y="84"/>
                    <a:ext cx="9" cy="12"/>
                  </a:xfrm>
                  <a:custGeom>
                    <a:avLst/>
                    <a:gdLst>
                      <a:gd name="T0" fmla="*/ 9 w 18"/>
                      <a:gd name="T1" fmla="*/ 12 h 24"/>
                      <a:gd name="T2" fmla="*/ 9 w 18"/>
                      <a:gd name="T3" fmla="*/ 8 h 24"/>
                      <a:gd name="T4" fmla="*/ 8 w 18"/>
                      <a:gd name="T5" fmla="*/ 4 h 24"/>
                      <a:gd name="T6" fmla="*/ 5 w 18"/>
                      <a:gd name="T7" fmla="*/ 0 h 24"/>
                      <a:gd name="T8" fmla="*/ 0 w 18"/>
                      <a:gd name="T9" fmla="*/ 1 h 24"/>
                      <a:gd name="T10" fmla="*/ 4 w 18"/>
                      <a:gd name="T11" fmla="*/ 3 h 24"/>
                      <a:gd name="T12" fmla="*/ 5 w 18"/>
                      <a:gd name="T13" fmla="*/ 8 h 24"/>
                      <a:gd name="T14" fmla="*/ 7 w 18"/>
                      <a:gd name="T15" fmla="*/ 12 h 24"/>
                      <a:gd name="T16" fmla="*/ 9 w 18"/>
                      <a:gd name="T17" fmla="*/ 1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4">
                        <a:moveTo>
                          <a:pt x="17" y="23"/>
                        </a:moveTo>
                        <a:lnTo>
                          <a:pt x="18" y="16"/>
                        </a:lnTo>
                        <a:lnTo>
                          <a:pt x="15" y="7"/>
                        </a:lnTo>
                        <a:lnTo>
                          <a:pt x="9" y="0"/>
                        </a:lnTo>
                        <a:lnTo>
                          <a:pt x="0" y="1"/>
                        </a:lnTo>
                        <a:lnTo>
                          <a:pt x="7" y="6"/>
                        </a:lnTo>
                        <a:lnTo>
                          <a:pt x="10" y="15"/>
                        </a:lnTo>
                        <a:lnTo>
                          <a:pt x="14" y="24"/>
                        </a:lnTo>
                        <a:lnTo>
                          <a:pt x="17"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37" name="Freeform 57">
                    <a:extLst>
                      <a:ext uri="{FF2B5EF4-FFF2-40B4-BE49-F238E27FC236}">
                        <a16:creationId xmlns:a16="http://schemas.microsoft.com/office/drawing/2014/main" id="{957B9DD8-FAEC-4C7A-8273-20CB001BBB42}"/>
                      </a:ext>
                    </a:extLst>
                  </p:cNvPr>
                  <p:cNvSpPr>
                    <a:spLocks/>
                  </p:cNvSpPr>
                  <p:nvPr/>
                </p:nvSpPr>
                <p:spPr bwMode="auto">
                  <a:xfrm>
                    <a:off x="610" y="56"/>
                    <a:ext cx="26" cy="22"/>
                  </a:xfrm>
                  <a:custGeom>
                    <a:avLst/>
                    <a:gdLst>
                      <a:gd name="T0" fmla="*/ 25 w 51"/>
                      <a:gd name="T1" fmla="*/ 22 h 45"/>
                      <a:gd name="T2" fmla="*/ 26 w 51"/>
                      <a:gd name="T3" fmla="*/ 20 h 45"/>
                      <a:gd name="T4" fmla="*/ 25 w 51"/>
                      <a:gd name="T5" fmla="*/ 18 h 45"/>
                      <a:gd name="T6" fmla="*/ 23 w 51"/>
                      <a:gd name="T7" fmla="*/ 15 h 45"/>
                      <a:gd name="T8" fmla="*/ 20 w 51"/>
                      <a:gd name="T9" fmla="*/ 11 h 45"/>
                      <a:gd name="T10" fmla="*/ 16 w 51"/>
                      <a:gd name="T11" fmla="*/ 7 h 45"/>
                      <a:gd name="T12" fmla="*/ 11 w 51"/>
                      <a:gd name="T13" fmla="*/ 4 h 45"/>
                      <a:gd name="T14" fmla="*/ 5 w 51"/>
                      <a:gd name="T15" fmla="*/ 1 h 45"/>
                      <a:gd name="T16" fmla="*/ 0 w 51"/>
                      <a:gd name="T17" fmla="*/ 0 h 45"/>
                      <a:gd name="T18" fmla="*/ 2 w 51"/>
                      <a:gd name="T19" fmla="*/ 1 h 45"/>
                      <a:gd name="T20" fmla="*/ 5 w 51"/>
                      <a:gd name="T21" fmla="*/ 4 h 45"/>
                      <a:gd name="T22" fmla="*/ 9 w 51"/>
                      <a:gd name="T23" fmla="*/ 8 h 45"/>
                      <a:gd name="T24" fmla="*/ 13 w 51"/>
                      <a:gd name="T25" fmla="*/ 12 h 45"/>
                      <a:gd name="T26" fmla="*/ 17 w 51"/>
                      <a:gd name="T27" fmla="*/ 16 h 45"/>
                      <a:gd name="T28" fmla="*/ 20 w 51"/>
                      <a:gd name="T29" fmla="*/ 20 h 45"/>
                      <a:gd name="T30" fmla="*/ 23 w 51"/>
                      <a:gd name="T31" fmla="*/ 22 h 45"/>
                      <a:gd name="T32" fmla="*/ 25 w 51"/>
                      <a:gd name="T33" fmla="*/ 2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0" y="45"/>
                        </a:moveTo>
                        <a:lnTo>
                          <a:pt x="51" y="41"/>
                        </a:lnTo>
                        <a:lnTo>
                          <a:pt x="50" y="37"/>
                        </a:lnTo>
                        <a:lnTo>
                          <a:pt x="46" y="30"/>
                        </a:lnTo>
                        <a:lnTo>
                          <a:pt x="39" y="22"/>
                        </a:lnTo>
                        <a:lnTo>
                          <a:pt x="31" y="15"/>
                        </a:lnTo>
                        <a:lnTo>
                          <a:pt x="21" y="8"/>
                        </a:lnTo>
                        <a:lnTo>
                          <a:pt x="10" y="2"/>
                        </a:lnTo>
                        <a:lnTo>
                          <a:pt x="0" y="0"/>
                        </a:lnTo>
                        <a:lnTo>
                          <a:pt x="4" y="3"/>
                        </a:lnTo>
                        <a:lnTo>
                          <a:pt x="10" y="9"/>
                        </a:lnTo>
                        <a:lnTo>
                          <a:pt x="17" y="17"/>
                        </a:lnTo>
                        <a:lnTo>
                          <a:pt x="25" y="25"/>
                        </a:lnTo>
                        <a:lnTo>
                          <a:pt x="33" y="33"/>
                        </a:lnTo>
                        <a:lnTo>
                          <a:pt x="40" y="40"/>
                        </a:lnTo>
                        <a:lnTo>
                          <a:pt x="46" y="45"/>
                        </a:lnTo>
                        <a:lnTo>
                          <a:pt x="5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38" name="Freeform 58">
                    <a:extLst>
                      <a:ext uri="{FF2B5EF4-FFF2-40B4-BE49-F238E27FC236}">
                        <a16:creationId xmlns:a16="http://schemas.microsoft.com/office/drawing/2014/main" id="{1DB42F15-3119-45A1-99F6-EC8831BFE7B9}"/>
                      </a:ext>
                    </a:extLst>
                  </p:cNvPr>
                  <p:cNvSpPr>
                    <a:spLocks/>
                  </p:cNvSpPr>
                  <p:nvPr/>
                </p:nvSpPr>
                <p:spPr bwMode="auto">
                  <a:xfrm>
                    <a:off x="637" y="55"/>
                    <a:ext cx="20" cy="18"/>
                  </a:xfrm>
                  <a:custGeom>
                    <a:avLst/>
                    <a:gdLst>
                      <a:gd name="T0" fmla="*/ 20 w 40"/>
                      <a:gd name="T1" fmla="*/ 18 h 35"/>
                      <a:gd name="T2" fmla="*/ 20 w 40"/>
                      <a:gd name="T3" fmla="*/ 17 h 35"/>
                      <a:gd name="T4" fmla="*/ 20 w 40"/>
                      <a:gd name="T5" fmla="*/ 15 h 35"/>
                      <a:gd name="T6" fmla="*/ 19 w 40"/>
                      <a:gd name="T7" fmla="*/ 12 h 35"/>
                      <a:gd name="T8" fmla="*/ 17 w 40"/>
                      <a:gd name="T9" fmla="*/ 9 h 35"/>
                      <a:gd name="T10" fmla="*/ 13 w 40"/>
                      <a:gd name="T11" fmla="*/ 6 h 35"/>
                      <a:gd name="T12" fmla="*/ 10 w 40"/>
                      <a:gd name="T13" fmla="*/ 3 h 35"/>
                      <a:gd name="T14" fmla="*/ 5 w 40"/>
                      <a:gd name="T15" fmla="*/ 1 h 35"/>
                      <a:gd name="T16" fmla="*/ 0 w 40"/>
                      <a:gd name="T17" fmla="*/ 0 h 35"/>
                      <a:gd name="T18" fmla="*/ 2 w 40"/>
                      <a:gd name="T19" fmla="*/ 2 h 35"/>
                      <a:gd name="T20" fmla="*/ 5 w 40"/>
                      <a:gd name="T21" fmla="*/ 5 h 35"/>
                      <a:gd name="T22" fmla="*/ 8 w 40"/>
                      <a:gd name="T23" fmla="*/ 8 h 35"/>
                      <a:gd name="T24" fmla="*/ 11 w 40"/>
                      <a:gd name="T25" fmla="*/ 12 h 35"/>
                      <a:gd name="T26" fmla="*/ 14 w 40"/>
                      <a:gd name="T27" fmla="*/ 14 h 35"/>
                      <a:gd name="T28" fmla="*/ 16 w 40"/>
                      <a:gd name="T29" fmla="*/ 17 h 35"/>
                      <a:gd name="T30" fmla="*/ 19 w 40"/>
                      <a:gd name="T31" fmla="*/ 18 h 35"/>
                      <a:gd name="T32" fmla="*/ 20 w 40"/>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5">
                        <a:moveTo>
                          <a:pt x="39" y="35"/>
                        </a:moveTo>
                        <a:lnTo>
                          <a:pt x="40" y="33"/>
                        </a:lnTo>
                        <a:lnTo>
                          <a:pt x="40" y="30"/>
                        </a:lnTo>
                        <a:lnTo>
                          <a:pt x="37" y="24"/>
                        </a:lnTo>
                        <a:lnTo>
                          <a:pt x="33" y="18"/>
                        </a:lnTo>
                        <a:lnTo>
                          <a:pt x="26" y="12"/>
                        </a:lnTo>
                        <a:lnTo>
                          <a:pt x="19" y="6"/>
                        </a:lnTo>
                        <a:lnTo>
                          <a:pt x="10" y="2"/>
                        </a:lnTo>
                        <a:lnTo>
                          <a:pt x="0" y="0"/>
                        </a:lnTo>
                        <a:lnTo>
                          <a:pt x="4" y="4"/>
                        </a:lnTo>
                        <a:lnTo>
                          <a:pt x="10" y="10"/>
                        </a:lnTo>
                        <a:lnTo>
                          <a:pt x="16" y="16"/>
                        </a:lnTo>
                        <a:lnTo>
                          <a:pt x="22" y="23"/>
                        </a:lnTo>
                        <a:lnTo>
                          <a:pt x="27" y="28"/>
                        </a:lnTo>
                        <a:lnTo>
                          <a:pt x="32" y="33"/>
                        </a:lnTo>
                        <a:lnTo>
                          <a:pt x="37" y="35"/>
                        </a:lnTo>
                        <a:lnTo>
                          <a:pt x="39"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39" name="Freeform 59">
                    <a:extLst>
                      <a:ext uri="{FF2B5EF4-FFF2-40B4-BE49-F238E27FC236}">
                        <a16:creationId xmlns:a16="http://schemas.microsoft.com/office/drawing/2014/main" id="{046DEC64-CEDB-483B-BC9F-A7B5A05FAC7A}"/>
                      </a:ext>
                    </a:extLst>
                  </p:cNvPr>
                  <p:cNvSpPr>
                    <a:spLocks/>
                  </p:cNvSpPr>
                  <p:nvPr/>
                </p:nvSpPr>
                <p:spPr bwMode="auto">
                  <a:xfrm>
                    <a:off x="569" y="61"/>
                    <a:ext cx="23" cy="24"/>
                  </a:xfrm>
                  <a:custGeom>
                    <a:avLst/>
                    <a:gdLst>
                      <a:gd name="T0" fmla="*/ 22 w 45"/>
                      <a:gd name="T1" fmla="*/ 24 h 50"/>
                      <a:gd name="T2" fmla="*/ 23 w 45"/>
                      <a:gd name="T3" fmla="*/ 23 h 50"/>
                      <a:gd name="T4" fmla="*/ 22 w 45"/>
                      <a:gd name="T5" fmla="*/ 19 h 50"/>
                      <a:gd name="T6" fmla="*/ 19 w 45"/>
                      <a:gd name="T7" fmla="*/ 16 h 50"/>
                      <a:gd name="T8" fmla="*/ 16 w 45"/>
                      <a:gd name="T9" fmla="*/ 12 h 50"/>
                      <a:gd name="T10" fmla="*/ 12 w 45"/>
                      <a:gd name="T11" fmla="*/ 7 h 50"/>
                      <a:gd name="T12" fmla="*/ 8 w 45"/>
                      <a:gd name="T13" fmla="*/ 3 h 50"/>
                      <a:gd name="T14" fmla="*/ 4 w 45"/>
                      <a:gd name="T15" fmla="*/ 1 h 50"/>
                      <a:gd name="T16" fmla="*/ 0 w 45"/>
                      <a:gd name="T17" fmla="*/ 0 h 50"/>
                      <a:gd name="T18" fmla="*/ 2 w 45"/>
                      <a:gd name="T19" fmla="*/ 2 h 50"/>
                      <a:gd name="T20" fmla="*/ 4 w 45"/>
                      <a:gd name="T21" fmla="*/ 6 h 50"/>
                      <a:gd name="T22" fmla="*/ 7 w 45"/>
                      <a:gd name="T23" fmla="*/ 10 h 50"/>
                      <a:gd name="T24" fmla="*/ 11 w 45"/>
                      <a:gd name="T25" fmla="*/ 14 h 50"/>
                      <a:gd name="T26" fmla="*/ 13 w 45"/>
                      <a:gd name="T27" fmla="*/ 18 h 50"/>
                      <a:gd name="T28" fmla="*/ 17 w 45"/>
                      <a:gd name="T29" fmla="*/ 22 h 50"/>
                      <a:gd name="T30" fmla="*/ 20 w 45"/>
                      <a:gd name="T31" fmla="*/ 24 h 50"/>
                      <a:gd name="T32" fmla="*/ 22 w 45"/>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0">
                        <a:moveTo>
                          <a:pt x="44" y="50"/>
                        </a:moveTo>
                        <a:lnTo>
                          <a:pt x="45" y="47"/>
                        </a:lnTo>
                        <a:lnTo>
                          <a:pt x="43" y="40"/>
                        </a:lnTo>
                        <a:lnTo>
                          <a:pt x="38" y="33"/>
                        </a:lnTo>
                        <a:lnTo>
                          <a:pt x="31" y="24"/>
                        </a:lnTo>
                        <a:lnTo>
                          <a:pt x="24" y="15"/>
                        </a:lnTo>
                        <a:lnTo>
                          <a:pt x="16" y="7"/>
                        </a:lnTo>
                        <a:lnTo>
                          <a:pt x="7" y="2"/>
                        </a:lnTo>
                        <a:lnTo>
                          <a:pt x="0" y="0"/>
                        </a:lnTo>
                        <a:lnTo>
                          <a:pt x="3" y="5"/>
                        </a:lnTo>
                        <a:lnTo>
                          <a:pt x="8" y="12"/>
                        </a:lnTo>
                        <a:lnTo>
                          <a:pt x="14" y="21"/>
                        </a:lnTo>
                        <a:lnTo>
                          <a:pt x="21" y="30"/>
                        </a:lnTo>
                        <a:lnTo>
                          <a:pt x="26" y="38"/>
                        </a:lnTo>
                        <a:lnTo>
                          <a:pt x="33" y="45"/>
                        </a:lnTo>
                        <a:lnTo>
                          <a:pt x="39" y="50"/>
                        </a:lnTo>
                        <a:lnTo>
                          <a:pt x="44"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40" name="Freeform 60">
                    <a:extLst>
                      <a:ext uri="{FF2B5EF4-FFF2-40B4-BE49-F238E27FC236}">
                        <a16:creationId xmlns:a16="http://schemas.microsoft.com/office/drawing/2014/main" id="{B6984F59-9A65-405F-862F-45F2EA5D158A}"/>
                      </a:ext>
                    </a:extLst>
                  </p:cNvPr>
                  <p:cNvSpPr>
                    <a:spLocks/>
                  </p:cNvSpPr>
                  <p:nvPr/>
                </p:nvSpPr>
                <p:spPr bwMode="auto">
                  <a:xfrm>
                    <a:off x="537" y="73"/>
                    <a:ext cx="17" cy="20"/>
                  </a:xfrm>
                  <a:custGeom>
                    <a:avLst/>
                    <a:gdLst>
                      <a:gd name="T0" fmla="*/ 16 w 34"/>
                      <a:gd name="T1" fmla="*/ 20 h 42"/>
                      <a:gd name="T2" fmla="*/ 17 w 34"/>
                      <a:gd name="T3" fmla="*/ 19 h 42"/>
                      <a:gd name="T4" fmla="*/ 17 w 34"/>
                      <a:gd name="T5" fmla="*/ 16 h 42"/>
                      <a:gd name="T6" fmla="*/ 15 w 34"/>
                      <a:gd name="T7" fmla="*/ 13 h 42"/>
                      <a:gd name="T8" fmla="*/ 12 w 34"/>
                      <a:gd name="T9" fmla="*/ 9 h 42"/>
                      <a:gd name="T10" fmla="*/ 9 w 34"/>
                      <a:gd name="T11" fmla="*/ 6 h 42"/>
                      <a:gd name="T12" fmla="*/ 6 w 34"/>
                      <a:gd name="T13" fmla="*/ 3 h 42"/>
                      <a:gd name="T14" fmla="*/ 3 w 34"/>
                      <a:gd name="T15" fmla="*/ 0 h 42"/>
                      <a:gd name="T16" fmla="*/ 0 w 34"/>
                      <a:gd name="T17" fmla="*/ 0 h 42"/>
                      <a:gd name="T18" fmla="*/ 3 w 34"/>
                      <a:gd name="T19" fmla="*/ 4 h 42"/>
                      <a:gd name="T20" fmla="*/ 7 w 34"/>
                      <a:gd name="T21" fmla="*/ 11 h 42"/>
                      <a:gd name="T22" fmla="*/ 12 w 34"/>
                      <a:gd name="T23" fmla="*/ 17 h 42"/>
                      <a:gd name="T24" fmla="*/ 16 w 34"/>
                      <a:gd name="T25" fmla="*/ 2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42">
                        <a:moveTo>
                          <a:pt x="32" y="42"/>
                        </a:moveTo>
                        <a:lnTo>
                          <a:pt x="34" y="39"/>
                        </a:lnTo>
                        <a:lnTo>
                          <a:pt x="33" y="34"/>
                        </a:lnTo>
                        <a:lnTo>
                          <a:pt x="29" y="27"/>
                        </a:lnTo>
                        <a:lnTo>
                          <a:pt x="24" y="19"/>
                        </a:lnTo>
                        <a:lnTo>
                          <a:pt x="18" y="12"/>
                        </a:lnTo>
                        <a:lnTo>
                          <a:pt x="12" y="6"/>
                        </a:lnTo>
                        <a:lnTo>
                          <a:pt x="5" y="1"/>
                        </a:lnTo>
                        <a:lnTo>
                          <a:pt x="0" y="0"/>
                        </a:lnTo>
                        <a:lnTo>
                          <a:pt x="6" y="9"/>
                        </a:lnTo>
                        <a:lnTo>
                          <a:pt x="14" y="23"/>
                        </a:lnTo>
                        <a:lnTo>
                          <a:pt x="24" y="36"/>
                        </a:lnTo>
                        <a:lnTo>
                          <a:pt x="3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41" name="Freeform 61">
                    <a:extLst>
                      <a:ext uri="{FF2B5EF4-FFF2-40B4-BE49-F238E27FC236}">
                        <a16:creationId xmlns:a16="http://schemas.microsoft.com/office/drawing/2014/main" id="{EFFB087D-84F6-42A5-AD35-48DE5401B4D9}"/>
                      </a:ext>
                    </a:extLst>
                  </p:cNvPr>
                  <p:cNvSpPr>
                    <a:spLocks/>
                  </p:cNvSpPr>
                  <p:nvPr/>
                </p:nvSpPr>
                <p:spPr bwMode="auto">
                  <a:xfrm>
                    <a:off x="647" y="53"/>
                    <a:ext cx="22" cy="3"/>
                  </a:xfrm>
                  <a:custGeom>
                    <a:avLst/>
                    <a:gdLst>
                      <a:gd name="T0" fmla="*/ 0 w 45"/>
                      <a:gd name="T1" fmla="*/ 3 h 7"/>
                      <a:gd name="T2" fmla="*/ 2 w 45"/>
                      <a:gd name="T3" fmla="*/ 3 h 7"/>
                      <a:gd name="T4" fmla="*/ 5 w 45"/>
                      <a:gd name="T5" fmla="*/ 2 h 7"/>
                      <a:gd name="T6" fmla="*/ 8 w 45"/>
                      <a:gd name="T7" fmla="*/ 2 h 7"/>
                      <a:gd name="T8" fmla="*/ 12 w 45"/>
                      <a:gd name="T9" fmla="*/ 1 h 7"/>
                      <a:gd name="T10" fmla="*/ 16 w 45"/>
                      <a:gd name="T11" fmla="*/ 0 h 7"/>
                      <a:gd name="T12" fmla="*/ 19 w 45"/>
                      <a:gd name="T13" fmla="*/ 0 h 7"/>
                      <a:gd name="T14" fmla="*/ 22 w 45"/>
                      <a:gd name="T15" fmla="*/ 0 h 7"/>
                      <a:gd name="T16" fmla="*/ 22 w 45"/>
                      <a:gd name="T17" fmla="*/ 1 h 7"/>
                      <a:gd name="T18" fmla="*/ 22 w 45"/>
                      <a:gd name="T19" fmla="*/ 2 h 7"/>
                      <a:gd name="T20" fmla="*/ 19 w 45"/>
                      <a:gd name="T21" fmla="*/ 3 h 7"/>
                      <a:gd name="T22" fmla="*/ 17 w 45"/>
                      <a:gd name="T23" fmla="*/ 3 h 7"/>
                      <a:gd name="T24" fmla="*/ 13 w 45"/>
                      <a:gd name="T25" fmla="*/ 3 h 7"/>
                      <a:gd name="T26" fmla="*/ 9 w 45"/>
                      <a:gd name="T27" fmla="*/ 3 h 7"/>
                      <a:gd name="T28" fmla="*/ 5 w 45"/>
                      <a:gd name="T29" fmla="*/ 3 h 7"/>
                      <a:gd name="T30" fmla="*/ 2 w 45"/>
                      <a:gd name="T31" fmla="*/ 3 h 7"/>
                      <a:gd name="T32" fmla="*/ 0 w 45"/>
                      <a:gd name="T33" fmla="*/ 3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
                        <a:moveTo>
                          <a:pt x="0" y="6"/>
                        </a:moveTo>
                        <a:lnTo>
                          <a:pt x="4" y="6"/>
                        </a:lnTo>
                        <a:lnTo>
                          <a:pt x="10" y="5"/>
                        </a:lnTo>
                        <a:lnTo>
                          <a:pt x="16" y="4"/>
                        </a:lnTo>
                        <a:lnTo>
                          <a:pt x="24" y="2"/>
                        </a:lnTo>
                        <a:lnTo>
                          <a:pt x="33" y="1"/>
                        </a:lnTo>
                        <a:lnTo>
                          <a:pt x="39" y="0"/>
                        </a:lnTo>
                        <a:lnTo>
                          <a:pt x="44" y="0"/>
                        </a:lnTo>
                        <a:lnTo>
                          <a:pt x="45" y="2"/>
                        </a:lnTo>
                        <a:lnTo>
                          <a:pt x="44" y="5"/>
                        </a:lnTo>
                        <a:lnTo>
                          <a:pt x="39" y="7"/>
                        </a:lnTo>
                        <a:lnTo>
                          <a:pt x="34" y="7"/>
                        </a:lnTo>
                        <a:lnTo>
                          <a:pt x="27" y="7"/>
                        </a:lnTo>
                        <a:lnTo>
                          <a:pt x="19" y="7"/>
                        </a:lnTo>
                        <a:lnTo>
                          <a:pt x="11" y="7"/>
                        </a:lnTo>
                        <a:lnTo>
                          <a:pt x="5"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42" name="Freeform 62">
                    <a:extLst>
                      <a:ext uri="{FF2B5EF4-FFF2-40B4-BE49-F238E27FC236}">
                        <a16:creationId xmlns:a16="http://schemas.microsoft.com/office/drawing/2014/main" id="{0E95EF5F-41FC-46BE-B650-B21F8927E9CD}"/>
                      </a:ext>
                    </a:extLst>
                  </p:cNvPr>
                  <p:cNvSpPr>
                    <a:spLocks/>
                  </p:cNvSpPr>
                  <p:nvPr/>
                </p:nvSpPr>
                <p:spPr bwMode="auto">
                  <a:xfrm>
                    <a:off x="621" y="28"/>
                    <a:ext cx="30" cy="27"/>
                  </a:xfrm>
                  <a:custGeom>
                    <a:avLst/>
                    <a:gdLst>
                      <a:gd name="T0" fmla="*/ 0 w 60"/>
                      <a:gd name="T1" fmla="*/ 27 h 55"/>
                      <a:gd name="T2" fmla="*/ 4 w 60"/>
                      <a:gd name="T3" fmla="*/ 25 h 55"/>
                      <a:gd name="T4" fmla="*/ 9 w 60"/>
                      <a:gd name="T5" fmla="*/ 22 h 55"/>
                      <a:gd name="T6" fmla="*/ 14 w 60"/>
                      <a:gd name="T7" fmla="*/ 18 h 55"/>
                      <a:gd name="T8" fmla="*/ 20 w 60"/>
                      <a:gd name="T9" fmla="*/ 13 h 55"/>
                      <a:gd name="T10" fmla="*/ 25 w 60"/>
                      <a:gd name="T11" fmla="*/ 9 h 55"/>
                      <a:gd name="T12" fmla="*/ 29 w 60"/>
                      <a:gd name="T13" fmla="*/ 5 h 55"/>
                      <a:gd name="T14" fmla="*/ 30 w 60"/>
                      <a:gd name="T15" fmla="*/ 2 h 55"/>
                      <a:gd name="T16" fmla="*/ 30 w 60"/>
                      <a:gd name="T17" fmla="*/ 0 h 55"/>
                      <a:gd name="T18" fmla="*/ 28 w 60"/>
                      <a:gd name="T19" fmla="*/ 0 h 55"/>
                      <a:gd name="T20" fmla="*/ 24 w 60"/>
                      <a:gd name="T21" fmla="*/ 2 h 55"/>
                      <a:gd name="T22" fmla="*/ 20 w 60"/>
                      <a:gd name="T23" fmla="*/ 6 h 55"/>
                      <a:gd name="T24" fmla="*/ 16 w 60"/>
                      <a:gd name="T25" fmla="*/ 11 h 55"/>
                      <a:gd name="T26" fmla="*/ 11 w 60"/>
                      <a:gd name="T27" fmla="*/ 16 h 55"/>
                      <a:gd name="T28" fmla="*/ 7 w 60"/>
                      <a:gd name="T29" fmla="*/ 21 h 55"/>
                      <a:gd name="T30" fmla="*/ 3 w 60"/>
                      <a:gd name="T31" fmla="*/ 25 h 55"/>
                      <a:gd name="T32" fmla="*/ 0 w 60"/>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5">
                        <a:moveTo>
                          <a:pt x="0" y="55"/>
                        </a:moveTo>
                        <a:lnTo>
                          <a:pt x="7" y="51"/>
                        </a:lnTo>
                        <a:lnTo>
                          <a:pt x="17" y="44"/>
                        </a:lnTo>
                        <a:lnTo>
                          <a:pt x="28" y="36"/>
                        </a:lnTo>
                        <a:lnTo>
                          <a:pt x="40" y="27"/>
                        </a:lnTo>
                        <a:lnTo>
                          <a:pt x="49" y="19"/>
                        </a:lnTo>
                        <a:lnTo>
                          <a:pt x="57" y="11"/>
                        </a:lnTo>
                        <a:lnTo>
                          <a:pt x="60" y="4"/>
                        </a:lnTo>
                        <a:lnTo>
                          <a:pt x="59" y="0"/>
                        </a:lnTo>
                        <a:lnTo>
                          <a:pt x="55" y="0"/>
                        </a:lnTo>
                        <a:lnTo>
                          <a:pt x="48" y="5"/>
                        </a:lnTo>
                        <a:lnTo>
                          <a:pt x="40" y="12"/>
                        </a:lnTo>
                        <a:lnTo>
                          <a:pt x="32" y="22"/>
                        </a:lnTo>
                        <a:lnTo>
                          <a:pt x="22" y="32"/>
                        </a:lnTo>
                        <a:lnTo>
                          <a:pt x="14" y="42"/>
                        </a:lnTo>
                        <a:lnTo>
                          <a:pt x="6"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43" name="Freeform 63">
                    <a:extLst>
                      <a:ext uri="{FF2B5EF4-FFF2-40B4-BE49-F238E27FC236}">
                        <a16:creationId xmlns:a16="http://schemas.microsoft.com/office/drawing/2014/main" id="{7521A4FE-18B3-4F20-A117-F828069C5CB1}"/>
                      </a:ext>
                    </a:extLst>
                  </p:cNvPr>
                  <p:cNvSpPr>
                    <a:spLocks/>
                  </p:cNvSpPr>
                  <p:nvPr/>
                </p:nvSpPr>
                <p:spPr bwMode="auto">
                  <a:xfrm>
                    <a:off x="610" y="28"/>
                    <a:ext cx="27" cy="28"/>
                  </a:xfrm>
                  <a:custGeom>
                    <a:avLst/>
                    <a:gdLst>
                      <a:gd name="T0" fmla="*/ 0 w 54"/>
                      <a:gd name="T1" fmla="*/ 28 h 57"/>
                      <a:gd name="T2" fmla="*/ 4 w 54"/>
                      <a:gd name="T3" fmla="*/ 26 h 57"/>
                      <a:gd name="T4" fmla="*/ 8 w 54"/>
                      <a:gd name="T5" fmla="*/ 22 h 57"/>
                      <a:gd name="T6" fmla="*/ 13 w 54"/>
                      <a:gd name="T7" fmla="*/ 18 h 57"/>
                      <a:gd name="T8" fmla="*/ 18 w 54"/>
                      <a:gd name="T9" fmla="*/ 13 h 57"/>
                      <a:gd name="T10" fmla="*/ 23 w 54"/>
                      <a:gd name="T11" fmla="*/ 8 h 57"/>
                      <a:gd name="T12" fmla="*/ 26 w 54"/>
                      <a:gd name="T13" fmla="*/ 4 h 57"/>
                      <a:gd name="T14" fmla="*/ 27 w 54"/>
                      <a:gd name="T15" fmla="*/ 1 h 57"/>
                      <a:gd name="T16" fmla="*/ 27 w 54"/>
                      <a:gd name="T17" fmla="*/ 0 h 57"/>
                      <a:gd name="T18" fmla="*/ 24 w 54"/>
                      <a:gd name="T19" fmla="*/ 1 h 57"/>
                      <a:gd name="T20" fmla="*/ 20 w 54"/>
                      <a:gd name="T21" fmla="*/ 4 h 57"/>
                      <a:gd name="T22" fmla="*/ 17 w 54"/>
                      <a:gd name="T23" fmla="*/ 8 h 57"/>
                      <a:gd name="T24" fmla="*/ 13 w 54"/>
                      <a:gd name="T25" fmla="*/ 13 h 57"/>
                      <a:gd name="T26" fmla="*/ 9 w 54"/>
                      <a:gd name="T27" fmla="*/ 18 h 57"/>
                      <a:gd name="T28" fmla="*/ 5 w 54"/>
                      <a:gd name="T29" fmla="*/ 23 h 57"/>
                      <a:gd name="T30" fmla="*/ 2 w 54"/>
                      <a:gd name="T31" fmla="*/ 27 h 57"/>
                      <a:gd name="T32" fmla="*/ 0 w 54"/>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7">
                        <a:moveTo>
                          <a:pt x="0" y="57"/>
                        </a:moveTo>
                        <a:lnTo>
                          <a:pt x="7" y="52"/>
                        </a:lnTo>
                        <a:lnTo>
                          <a:pt x="16" y="44"/>
                        </a:lnTo>
                        <a:lnTo>
                          <a:pt x="25" y="36"/>
                        </a:lnTo>
                        <a:lnTo>
                          <a:pt x="35" y="26"/>
                        </a:lnTo>
                        <a:lnTo>
                          <a:pt x="45" y="17"/>
                        </a:lnTo>
                        <a:lnTo>
                          <a:pt x="51" y="9"/>
                        </a:lnTo>
                        <a:lnTo>
                          <a:pt x="54" y="3"/>
                        </a:lnTo>
                        <a:lnTo>
                          <a:pt x="53" y="0"/>
                        </a:lnTo>
                        <a:lnTo>
                          <a:pt x="47" y="3"/>
                        </a:lnTo>
                        <a:lnTo>
                          <a:pt x="40" y="9"/>
                        </a:lnTo>
                        <a:lnTo>
                          <a:pt x="33" y="17"/>
                        </a:lnTo>
                        <a:lnTo>
                          <a:pt x="25" y="27"/>
                        </a:lnTo>
                        <a:lnTo>
                          <a:pt x="17" y="36"/>
                        </a:lnTo>
                        <a:lnTo>
                          <a:pt x="10" y="47"/>
                        </a:lnTo>
                        <a:lnTo>
                          <a:pt x="4" y="54"/>
                        </a:lnTo>
                        <a:lnTo>
                          <a:pt x="0"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44" name="Freeform 64">
                    <a:extLst>
                      <a:ext uri="{FF2B5EF4-FFF2-40B4-BE49-F238E27FC236}">
                        <a16:creationId xmlns:a16="http://schemas.microsoft.com/office/drawing/2014/main" id="{2185349E-0E75-41B3-9740-418DC965610C}"/>
                      </a:ext>
                    </a:extLst>
                  </p:cNvPr>
                  <p:cNvSpPr>
                    <a:spLocks/>
                  </p:cNvSpPr>
                  <p:nvPr/>
                </p:nvSpPr>
                <p:spPr bwMode="auto">
                  <a:xfrm>
                    <a:off x="597" y="28"/>
                    <a:ext cx="24" cy="30"/>
                  </a:xfrm>
                  <a:custGeom>
                    <a:avLst/>
                    <a:gdLst>
                      <a:gd name="T0" fmla="*/ 0 w 47"/>
                      <a:gd name="T1" fmla="*/ 30 h 60"/>
                      <a:gd name="T2" fmla="*/ 4 w 47"/>
                      <a:gd name="T3" fmla="*/ 28 h 60"/>
                      <a:gd name="T4" fmla="*/ 8 w 47"/>
                      <a:gd name="T5" fmla="*/ 23 h 60"/>
                      <a:gd name="T6" fmla="*/ 13 w 47"/>
                      <a:gd name="T7" fmla="*/ 18 h 60"/>
                      <a:gd name="T8" fmla="*/ 17 w 47"/>
                      <a:gd name="T9" fmla="*/ 14 h 60"/>
                      <a:gd name="T10" fmla="*/ 21 w 47"/>
                      <a:gd name="T11" fmla="*/ 8 h 60"/>
                      <a:gd name="T12" fmla="*/ 23 w 47"/>
                      <a:gd name="T13" fmla="*/ 4 h 60"/>
                      <a:gd name="T14" fmla="*/ 24 w 47"/>
                      <a:gd name="T15" fmla="*/ 2 h 60"/>
                      <a:gd name="T16" fmla="*/ 23 w 47"/>
                      <a:gd name="T17" fmla="*/ 0 h 60"/>
                      <a:gd name="T18" fmla="*/ 21 w 47"/>
                      <a:gd name="T19" fmla="*/ 2 h 60"/>
                      <a:gd name="T20" fmla="*/ 18 w 47"/>
                      <a:gd name="T21" fmla="*/ 4 h 60"/>
                      <a:gd name="T22" fmla="*/ 15 w 47"/>
                      <a:gd name="T23" fmla="*/ 8 h 60"/>
                      <a:gd name="T24" fmla="*/ 12 w 47"/>
                      <a:gd name="T25" fmla="*/ 14 h 60"/>
                      <a:gd name="T26" fmla="*/ 9 w 47"/>
                      <a:gd name="T27" fmla="*/ 19 h 60"/>
                      <a:gd name="T28" fmla="*/ 6 w 47"/>
                      <a:gd name="T29" fmla="*/ 24 h 60"/>
                      <a:gd name="T30" fmla="*/ 3 w 47"/>
                      <a:gd name="T31" fmla="*/ 28 h 60"/>
                      <a:gd name="T32" fmla="*/ 0 w 47"/>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0">
                        <a:moveTo>
                          <a:pt x="0" y="60"/>
                        </a:moveTo>
                        <a:lnTo>
                          <a:pt x="7" y="55"/>
                        </a:lnTo>
                        <a:lnTo>
                          <a:pt x="16" y="46"/>
                        </a:lnTo>
                        <a:lnTo>
                          <a:pt x="26" y="36"/>
                        </a:lnTo>
                        <a:lnTo>
                          <a:pt x="34" y="27"/>
                        </a:lnTo>
                        <a:lnTo>
                          <a:pt x="41" y="16"/>
                        </a:lnTo>
                        <a:lnTo>
                          <a:pt x="46" y="8"/>
                        </a:lnTo>
                        <a:lnTo>
                          <a:pt x="47" y="3"/>
                        </a:lnTo>
                        <a:lnTo>
                          <a:pt x="46" y="0"/>
                        </a:lnTo>
                        <a:lnTo>
                          <a:pt x="42" y="3"/>
                        </a:lnTo>
                        <a:lnTo>
                          <a:pt x="36" y="8"/>
                        </a:lnTo>
                        <a:lnTo>
                          <a:pt x="30" y="16"/>
                        </a:lnTo>
                        <a:lnTo>
                          <a:pt x="23" y="27"/>
                        </a:lnTo>
                        <a:lnTo>
                          <a:pt x="18" y="38"/>
                        </a:lnTo>
                        <a:lnTo>
                          <a:pt x="11" y="48"/>
                        </a:lnTo>
                        <a:lnTo>
                          <a:pt x="5" y="56"/>
                        </a:lnTo>
                        <a:lnTo>
                          <a:pt x="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45" name="Freeform 65">
                    <a:extLst>
                      <a:ext uri="{FF2B5EF4-FFF2-40B4-BE49-F238E27FC236}">
                        <a16:creationId xmlns:a16="http://schemas.microsoft.com/office/drawing/2014/main" id="{387651C5-DAC1-48FF-9AA5-68E28E37EDD2}"/>
                      </a:ext>
                    </a:extLst>
                  </p:cNvPr>
                  <p:cNvSpPr>
                    <a:spLocks/>
                  </p:cNvSpPr>
                  <p:nvPr/>
                </p:nvSpPr>
                <p:spPr bwMode="auto">
                  <a:xfrm>
                    <a:off x="584" y="33"/>
                    <a:ext cx="18" cy="28"/>
                  </a:xfrm>
                  <a:custGeom>
                    <a:avLst/>
                    <a:gdLst>
                      <a:gd name="T0" fmla="*/ 0 w 36"/>
                      <a:gd name="T1" fmla="*/ 28 h 55"/>
                      <a:gd name="T2" fmla="*/ 3 w 36"/>
                      <a:gd name="T3" fmla="*/ 25 h 55"/>
                      <a:gd name="T4" fmla="*/ 7 w 36"/>
                      <a:gd name="T5" fmla="*/ 21 h 55"/>
                      <a:gd name="T6" fmla="*/ 10 w 36"/>
                      <a:gd name="T7" fmla="*/ 17 h 55"/>
                      <a:gd name="T8" fmla="*/ 13 w 36"/>
                      <a:gd name="T9" fmla="*/ 12 h 55"/>
                      <a:gd name="T10" fmla="*/ 16 w 36"/>
                      <a:gd name="T11" fmla="*/ 8 h 55"/>
                      <a:gd name="T12" fmla="*/ 18 w 36"/>
                      <a:gd name="T13" fmla="*/ 4 h 55"/>
                      <a:gd name="T14" fmla="*/ 18 w 36"/>
                      <a:gd name="T15" fmla="*/ 1 h 55"/>
                      <a:gd name="T16" fmla="*/ 16 w 36"/>
                      <a:gd name="T17" fmla="*/ 0 h 55"/>
                      <a:gd name="T18" fmla="*/ 11 w 36"/>
                      <a:gd name="T19" fmla="*/ 4 h 55"/>
                      <a:gd name="T20" fmla="*/ 8 w 36"/>
                      <a:gd name="T21" fmla="*/ 12 h 55"/>
                      <a:gd name="T22" fmla="*/ 4 w 36"/>
                      <a:gd name="T23" fmla="*/ 21 h 55"/>
                      <a:gd name="T24" fmla="*/ 0 w 36"/>
                      <a:gd name="T25" fmla="*/ 28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55">
                        <a:moveTo>
                          <a:pt x="0" y="55"/>
                        </a:moveTo>
                        <a:lnTo>
                          <a:pt x="6" y="50"/>
                        </a:lnTo>
                        <a:lnTo>
                          <a:pt x="13" y="42"/>
                        </a:lnTo>
                        <a:lnTo>
                          <a:pt x="19" y="33"/>
                        </a:lnTo>
                        <a:lnTo>
                          <a:pt x="26" y="24"/>
                        </a:lnTo>
                        <a:lnTo>
                          <a:pt x="32" y="15"/>
                        </a:lnTo>
                        <a:lnTo>
                          <a:pt x="36" y="7"/>
                        </a:lnTo>
                        <a:lnTo>
                          <a:pt x="36" y="2"/>
                        </a:lnTo>
                        <a:lnTo>
                          <a:pt x="32" y="0"/>
                        </a:lnTo>
                        <a:lnTo>
                          <a:pt x="22" y="8"/>
                        </a:lnTo>
                        <a:lnTo>
                          <a:pt x="15" y="24"/>
                        </a:lnTo>
                        <a:lnTo>
                          <a:pt x="7" y="42"/>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46" name="Freeform 66">
                    <a:extLst>
                      <a:ext uri="{FF2B5EF4-FFF2-40B4-BE49-F238E27FC236}">
                        <a16:creationId xmlns:a16="http://schemas.microsoft.com/office/drawing/2014/main" id="{DE9B0F08-84B4-4C76-B4C4-A9E3080E8D92}"/>
                      </a:ext>
                    </a:extLst>
                  </p:cNvPr>
                  <p:cNvSpPr>
                    <a:spLocks/>
                  </p:cNvSpPr>
                  <p:nvPr/>
                </p:nvSpPr>
                <p:spPr bwMode="auto">
                  <a:xfrm>
                    <a:off x="571" y="36"/>
                    <a:ext cx="16" cy="27"/>
                  </a:xfrm>
                  <a:custGeom>
                    <a:avLst/>
                    <a:gdLst>
                      <a:gd name="T0" fmla="*/ 0 w 33"/>
                      <a:gd name="T1" fmla="*/ 27 h 53"/>
                      <a:gd name="T2" fmla="*/ 2 w 33"/>
                      <a:gd name="T3" fmla="*/ 24 h 53"/>
                      <a:gd name="T4" fmla="*/ 5 w 33"/>
                      <a:gd name="T5" fmla="*/ 20 h 53"/>
                      <a:gd name="T6" fmla="*/ 8 w 33"/>
                      <a:gd name="T7" fmla="*/ 16 h 53"/>
                      <a:gd name="T8" fmla="*/ 11 w 33"/>
                      <a:gd name="T9" fmla="*/ 10 h 53"/>
                      <a:gd name="T10" fmla="*/ 14 w 33"/>
                      <a:gd name="T11" fmla="*/ 6 h 53"/>
                      <a:gd name="T12" fmla="*/ 15 w 33"/>
                      <a:gd name="T13" fmla="*/ 2 h 53"/>
                      <a:gd name="T14" fmla="*/ 16 w 33"/>
                      <a:gd name="T15" fmla="*/ 0 h 53"/>
                      <a:gd name="T16" fmla="*/ 14 w 33"/>
                      <a:gd name="T17" fmla="*/ 0 h 53"/>
                      <a:gd name="T18" fmla="*/ 9 w 33"/>
                      <a:gd name="T19" fmla="*/ 5 h 53"/>
                      <a:gd name="T20" fmla="*/ 5 w 33"/>
                      <a:gd name="T21" fmla="*/ 13 h 53"/>
                      <a:gd name="T22" fmla="*/ 2 w 33"/>
                      <a:gd name="T23" fmla="*/ 21 h 53"/>
                      <a:gd name="T24" fmla="*/ 0 w 33"/>
                      <a:gd name="T25" fmla="*/ 27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3">
                        <a:moveTo>
                          <a:pt x="0" y="53"/>
                        </a:moveTo>
                        <a:lnTo>
                          <a:pt x="5" y="48"/>
                        </a:lnTo>
                        <a:lnTo>
                          <a:pt x="11" y="40"/>
                        </a:lnTo>
                        <a:lnTo>
                          <a:pt x="16" y="31"/>
                        </a:lnTo>
                        <a:lnTo>
                          <a:pt x="23" y="20"/>
                        </a:lnTo>
                        <a:lnTo>
                          <a:pt x="28" y="12"/>
                        </a:lnTo>
                        <a:lnTo>
                          <a:pt x="31" y="4"/>
                        </a:lnTo>
                        <a:lnTo>
                          <a:pt x="33" y="0"/>
                        </a:lnTo>
                        <a:lnTo>
                          <a:pt x="29" y="0"/>
                        </a:lnTo>
                        <a:lnTo>
                          <a:pt x="19" y="9"/>
                        </a:lnTo>
                        <a:lnTo>
                          <a:pt x="11" y="25"/>
                        </a:lnTo>
                        <a:lnTo>
                          <a:pt x="5" y="42"/>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47" name="Freeform 67">
                    <a:extLst>
                      <a:ext uri="{FF2B5EF4-FFF2-40B4-BE49-F238E27FC236}">
                        <a16:creationId xmlns:a16="http://schemas.microsoft.com/office/drawing/2014/main" id="{051AD309-DE9D-4B7A-8621-5FAC19DEA7D7}"/>
                      </a:ext>
                    </a:extLst>
                  </p:cNvPr>
                  <p:cNvSpPr>
                    <a:spLocks/>
                  </p:cNvSpPr>
                  <p:nvPr/>
                </p:nvSpPr>
                <p:spPr bwMode="auto">
                  <a:xfrm>
                    <a:off x="557" y="43"/>
                    <a:ext cx="8" cy="23"/>
                  </a:xfrm>
                  <a:custGeom>
                    <a:avLst/>
                    <a:gdLst>
                      <a:gd name="T0" fmla="*/ 0 w 16"/>
                      <a:gd name="T1" fmla="*/ 23 h 47"/>
                      <a:gd name="T2" fmla="*/ 4 w 16"/>
                      <a:gd name="T3" fmla="*/ 17 h 47"/>
                      <a:gd name="T4" fmla="*/ 7 w 16"/>
                      <a:gd name="T5" fmla="*/ 9 h 47"/>
                      <a:gd name="T6" fmla="*/ 8 w 16"/>
                      <a:gd name="T7" fmla="*/ 2 h 47"/>
                      <a:gd name="T8" fmla="*/ 5 w 16"/>
                      <a:gd name="T9" fmla="*/ 0 h 47"/>
                      <a:gd name="T10" fmla="*/ 2 w 16"/>
                      <a:gd name="T11" fmla="*/ 3 h 47"/>
                      <a:gd name="T12" fmla="*/ 1 w 16"/>
                      <a:gd name="T13" fmla="*/ 10 h 47"/>
                      <a:gd name="T14" fmla="*/ 1 w 16"/>
                      <a:gd name="T15" fmla="*/ 17 h 47"/>
                      <a:gd name="T16" fmla="*/ 0 w 16"/>
                      <a:gd name="T17" fmla="*/ 23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47"/>
                        </a:moveTo>
                        <a:lnTo>
                          <a:pt x="8" y="34"/>
                        </a:lnTo>
                        <a:lnTo>
                          <a:pt x="14" y="18"/>
                        </a:lnTo>
                        <a:lnTo>
                          <a:pt x="16" y="5"/>
                        </a:lnTo>
                        <a:lnTo>
                          <a:pt x="10" y="0"/>
                        </a:lnTo>
                        <a:lnTo>
                          <a:pt x="3" y="7"/>
                        </a:lnTo>
                        <a:lnTo>
                          <a:pt x="2" y="20"/>
                        </a:lnTo>
                        <a:lnTo>
                          <a:pt x="2" y="35"/>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48" name="Freeform 68">
                    <a:extLst>
                      <a:ext uri="{FF2B5EF4-FFF2-40B4-BE49-F238E27FC236}">
                        <a16:creationId xmlns:a16="http://schemas.microsoft.com/office/drawing/2014/main" id="{B250D967-3717-4224-ACED-D9AF9B9B7E8C}"/>
                      </a:ext>
                    </a:extLst>
                  </p:cNvPr>
                  <p:cNvSpPr>
                    <a:spLocks/>
                  </p:cNvSpPr>
                  <p:nvPr/>
                </p:nvSpPr>
                <p:spPr bwMode="auto">
                  <a:xfrm>
                    <a:off x="546" y="50"/>
                    <a:ext cx="4" cy="20"/>
                  </a:xfrm>
                  <a:custGeom>
                    <a:avLst/>
                    <a:gdLst>
                      <a:gd name="T0" fmla="*/ 1 w 9"/>
                      <a:gd name="T1" fmla="*/ 20 h 41"/>
                      <a:gd name="T2" fmla="*/ 3 w 9"/>
                      <a:gd name="T3" fmla="*/ 15 h 41"/>
                      <a:gd name="T4" fmla="*/ 4 w 9"/>
                      <a:gd name="T5" fmla="*/ 8 h 41"/>
                      <a:gd name="T6" fmla="*/ 4 w 9"/>
                      <a:gd name="T7" fmla="*/ 2 h 41"/>
                      <a:gd name="T8" fmla="*/ 2 w 9"/>
                      <a:gd name="T9" fmla="*/ 0 h 41"/>
                      <a:gd name="T10" fmla="*/ 0 w 9"/>
                      <a:gd name="T11" fmla="*/ 3 h 41"/>
                      <a:gd name="T12" fmla="*/ 0 w 9"/>
                      <a:gd name="T13" fmla="*/ 8 h 41"/>
                      <a:gd name="T14" fmla="*/ 1 w 9"/>
                      <a:gd name="T15" fmla="*/ 14 h 41"/>
                      <a:gd name="T16" fmla="*/ 1 w 9"/>
                      <a:gd name="T17" fmla="*/ 2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1">
                        <a:moveTo>
                          <a:pt x="2" y="41"/>
                        </a:moveTo>
                        <a:lnTo>
                          <a:pt x="6" y="30"/>
                        </a:lnTo>
                        <a:lnTo>
                          <a:pt x="9" y="16"/>
                        </a:lnTo>
                        <a:lnTo>
                          <a:pt x="9" y="4"/>
                        </a:lnTo>
                        <a:lnTo>
                          <a:pt x="4" y="0"/>
                        </a:lnTo>
                        <a:lnTo>
                          <a:pt x="0" y="6"/>
                        </a:lnTo>
                        <a:lnTo>
                          <a:pt x="1" y="16"/>
                        </a:lnTo>
                        <a:lnTo>
                          <a:pt x="2" y="29"/>
                        </a:lnTo>
                        <a:lnTo>
                          <a:pt x="2"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49" name="Freeform 69">
                    <a:extLst>
                      <a:ext uri="{FF2B5EF4-FFF2-40B4-BE49-F238E27FC236}">
                        <a16:creationId xmlns:a16="http://schemas.microsoft.com/office/drawing/2014/main" id="{C24411AD-4CF9-45E5-8145-17ABF99165D5}"/>
                      </a:ext>
                    </a:extLst>
                  </p:cNvPr>
                  <p:cNvSpPr>
                    <a:spLocks/>
                  </p:cNvSpPr>
                  <p:nvPr/>
                </p:nvSpPr>
                <p:spPr bwMode="auto">
                  <a:xfrm>
                    <a:off x="534" y="54"/>
                    <a:ext cx="6" cy="19"/>
                  </a:xfrm>
                  <a:custGeom>
                    <a:avLst/>
                    <a:gdLst>
                      <a:gd name="T0" fmla="*/ 4 w 11"/>
                      <a:gd name="T1" fmla="*/ 19 h 39"/>
                      <a:gd name="T2" fmla="*/ 5 w 11"/>
                      <a:gd name="T3" fmla="*/ 15 h 39"/>
                      <a:gd name="T4" fmla="*/ 6 w 11"/>
                      <a:gd name="T5" fmla="*/ 9 h 39"/>
                      <a:gd name="T6" fmla="*/ 5 w 11"/>
                      <a:gd name="T7" fmla="*/ 2 h 39"/>
                      <a:gd name="T8" fmla="*/ 2 w 11"/>
                      <a:gd name="T9" fmla="*/ 0 h 39"/>
                      <a:gd name="T10" fmla="*/ 0 w 11"/>
                      <a:gd name="T11" fmla="*/ 2 h 39"/>
                      <a:gd name="T12" fmla="*/ 1 w 11"/>
                      <a:gd name="T13" fmla="*/ 7 h 39"/>
                      <a:gd name="T14" fmla="*/ 3 w 11"/>
                      <a:gd name="T15" fmla="*/ 13 h 39"/>
                      <a:gd name="T16" fmla="*/ 4 w 11"/>
                      <a:gd name="T17" fmla="*/ 19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39">
                        <a:moveTo>
                          <a:pt x="8" y="39"/>
                        </a:moveTo>
                        <a:lnTo>
                          <a:pt x="10" y="30"/>
                        </a:lnTo>
                        <a:lnTo>
                          <a:pt x="11" y="18"/>
                        </a:lnTo>
                        <a:lnTo>
                          <a:pt x="9" y="5"/>
                        </a:lnTo>
                        <a:lnTo>
                          <a:pt x="3" y="0"/>
                        </a:lnTo>
                        <a:lnTo>
                          <a:pt x="0" y="5"/>
                        </a:lnTo>
                        <a:lnTo>
                          <a:pt x="2" y="14"/>
                        </a:lnTo>
                        <a:lnTo>
                          <a:pt x="5" y="27"/>
                        </a:lnTo>
                        <a:lnTo>
                          <a:pt x="8"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50" name="Freeform 70">
                    <a:extLst>
                      <a:ext uri="{FF2B5EF4-FFF2-40B4-BE49-F238E27FC236}">
                        <a16:creationId xmlns:a16="http://schemas.microsoft.com/office/drawing/2014/main" id="{D5D5206A-AFC5-4A64-A92F-425DFC774E25}"/>
                      </a:ext>
                    </a:extLst>
                  </p:cNvPr>
                  <p:cNvSpPr>
                    <a:spLocks/>
                  </p:cNvSpPr>
                  <p:nvPr/>
                </p:nvSpPr>
                <p:spPr bwMode="auto">
                  <a:xfrm>
                    <a:off x="525" y="61"/>
                    <a:ext cx="5" cy="19"/>
                  </a:xfrm>
                  <a:custGeom>
                    <a:avLst/>
                    <a:gdLst>
                      <a:gd name="T0" fmla="*/ 0 w 12"/>
                      <a:gd name="T1" fmla="*/ 19 h 38"/>
                      <a:gd name="T2" fmla="*/ 3 w 12"/>
                      <a:gd name="T3" fmla="*/ 16 h 38"/>
                      <a:gd name="T4" fmla="*/ 5 w 12"/>
                      <a:gd name="T5" fmla="*/ 11 h 38"/>
                      <a:gd name="T6" fmla="*/ 5 w 12"/>
                      <a:gd name="T7" fmla="*/ 4 h 38"/>
                      <a:gd name="T8" fmla="*/ 3 w 12"/>
                      <a:gd name="T9" fmla="*/ 0 h 38"/>
                      <a:gd name="T10" fmla="*/ 0 w 12"/>
                      <a:gd name="T11" fmla="*/ 2 h 38"/>
                      <a:gd name="T12" fmla="*/ 0 w 12"/>
                      <a:gd name="T13" fmla="*/ 7 h 38"/>
                      <a:gd name="T14" fmla="*/ 0 w 12"/>
                      <a:gd name="T15" fmla="*/ 14 h 38"/>
                      <a:gd name="T16" fmla="*/ 0 w 12"/>
                      <a:gd name="T17" fmla="*/ 19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38">
                        <a:moveTo>
                          <a:pt x="1" y="38"/>
                        </a:moveTo>
                        <a:lnTo>
                          <a:pt x="7" y="32"/>
                        </a:lnTo>
                        <a:lnTo>
                          <a:pt x="12" y="21"/>
                        </a:lnTo>
                        <a:lnTo>
                          <a:pt x="12" y="8"/>
                        </a:lnTo>
                        <a:lnTo>
                          <a:pt x="6" y="0"/>
                        </a:lnTo>
                        <a:lnTo>
                          <a:pt x="0" y="4"/>
                        </a:lnTo>
                        <a:lnTo>
                          <a:pt x="0" y="14"/>
                        </a:lnTo>
                        <a:lnTo>
                          <a:pt x="1" y="28"/>
                        </a:lnTo>
                        <a:lnTo>
                          <a:pt x="1"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51" name="Freeform 71">
                    <a:extLst>
                      <a:ext uri="{FF2B5EF4-FFF2-40B4-BE49-F238E27FC236}">
                        <a16:creationId xmlns:a16="http://schemas.microsoft.com/office/drawing/2014/main" id="{3D0ECBAF-9F78-4EEA-BFD8-3F2DFC289EC3}"/>
                      </a:ext>
                    </a:extLst>
                  </p:cNvPr>
                  <p:cNvSpPr>
                    <a:spLocks/>
                  </p:cNvSpPr>
                  <p:nvPr/>
                </p:nvSpPr>
                <p:spPr bwMode="auto">
                  <a:xfrm>
                    <a:off x="518" y="63"/>
                    <a:ext cx="5" cy="21"/>
                  </a:xfrm>
                  <a:custGeom>
                    <a:avLst/>
                    <a:gdLst>
                      <a:gd name="T0" fmla="*/ 2 w 11"/>
                      <a:gd name="T1" fmla="*/ 21 h 42"/>
                      <a:gd name="T2" fmla="*/ 3 w 11"/>
                      <a:gd name="T3" fmla="*/ 17 h 42"/>
                      <a:gd name="T4" fmla="*/ 5 w 11"/>
                      <a:gd name="T5" fmla="*/ 10 h 42"/>
                      <a:gd name="T6" fmla="*/ 5 w 11"/>
                      <a:gd name="T7" fmla="*/ 4 h 42"/>
                      <a:gd name="T8" fmla="*/ 3 w 11"/>
                      <a:gd name="T9" fmla="*/ 0 h 42"/>
                      <a:gd name="T10" fmla="*/ 0 w 11"/>
                      <a:gd name="T11" fmla="*/ 2 h 42"/>
                      <a:gd name="T12" fmla="*/ 0 w 11"/>
                      <a:gd name="T13" fmla="*/ 8 h 42"/>
                      <a:gd name="T14" fmla="*/ 0 w 11"/>
                      <a:gd name="T15" fmla="*/ 16 h 42"/>
                      <a:gd name="T16" fmla="*/ 2 w 11"/>
                      <a:gd name="T17" fmla="*/ 21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2">
                        <a:moveTo>
                          <a:pt x="4" y="42"/>
                        </a:moveTo>
                        <a:lnTo>
                          <a:pt x="7" y="33"/>
                        </a:lnTo>
                        <a:lnTo>
                          <a:pt x="11" y="20"/>
                        </a:lnTo>
                        <a:lnTo>
                          <a:pt x="11" y="8"/>
                        </a:lnTo>
                        <a:lnTo>
                          <a:pt x="6" y="0"/>
                        </a:lnTo>
                        <a:lnTo>
                          <a:pt x="0" y="3"/>
                        </a:lnTo>
                        <a:lnTo>
                          <a:pt x="0" y="16"/>
                        </a:lnTo>
                        <a:lnTo>
                          <a:pt x="1" y="32"/>
                        </a:lnTo>
                        <a:lnTo>
                          <a:pt x="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52" name="Freeform 72">
                    <a:extLst>
                      <a:ext uri="{FF2B5EF4-FFF2-40B4-BE49-F238E27FC236}">
                        <a16:creationId xmlns:a16="http://schemas.microsoft.com/office/drawing/2014/main" id="{E7956D8D-5293-4B52-BAD6-8D5002C17D72}"/>
                      </a:ext>
                    </a:extLst>
                  </p:cNvPr>
                  <p:cNvSpPr>
                    <a:spLocks/>
                  </p:cNvSpPr>
                  <p:nvPr/>
                </p:nvSpPr>
                <p:spPr bwMode="auto">
                  <a:xfrm>
                    <a:off x="633" y="33"/>
                    <a:ext cx="31" cy="22"/>
                  </a:xfrm>
                  <a:custGeom>
                    <a:avLst/>
                    <a:gdLst>
                      <a:gd name="T0" fmla="*/ 30 w 62"/>
                      <a:gd name="T1" fmla="*/ 0 h 45"/>
                      <a:gd name="T2" fmla="*/ 28 w 62"/>
                      <a:gd name="T3" fmla="*/ 0 h 45"/>
                      <a:gd name="T4" fmla="*/ 26 w 62"/>
                      <a:gd name="T5" fmla="*/ 2 h 45"/>
                      <a:gd name="T6" fmla="*/ 22 w 62"/>
                      <a:gd name="T7" fmla="*/ 6 h 45"/>
                      <a:gd name="T8" fmla="*/ 18 w 62"/>
                      <a:gd name="T9" fmla="*/ 10 h 45"/>
                      <a:gd name="T10" fmla="*/ 13 w 62"/>
                      <a:gd name="T11" fmla="*/ 14 h 45"/>
                      <a:gd name="T12" fmla="*/ 9 w 62"/>
                      <a:gd name="T13" fmla="*/ 17 h 45"/>
                      <a:gd name="T14" fmla="*/ 4 w 62"/>
                      <a:gd name="T15" fmla="*/ 20 h 45"/>
                      <a:gd name="T16" fmla="*/ 0 w 62"/>
                      <a:gd name="T17" fmla="*/ 22 h 45"/>
                      <a:gd name="T18" fmla="*/ 5 w 62"/>
                      <a:gd name="T19" fmla="*/ 20 h 45"/>
                      <a:gd name="T20" fmla="*/ 11 w 62"/>
                      <a:gd name="T21" fmla="*/ 17 h 45"/>
                      <a:gd name="T22" fmla="*/ 17 w 62"/>
                      <a:gd name="T23" fmla="*/ 15 h 45"/>
                      <a:gd name="T24" fmla="*/ 22 w 62"/>
                      <a:gd name="T25" fmla="*/ 11 h 45"/>
                      <a:gd name="T26" fmla="*/ 27 w 62"/>
                      <a:gd name="T27" fmla="*/ 7 h 45"/>
                      <a:gd name="T28" fmla="*/ 30 w 62"/>
                      <a:gd name="T29" fmla="*/ 4 h 45"/>
                      <a:gd name="T30" fmla="*/ 31 w 62"/>
                      <a:gd name="T31" fmla="*/ 1 h 45"/>
                      <a:gd name="T32" fmla="*/ 30 w 62"/>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5">
                        <a:moveTo>
                          <a:pt x="60" y="0"/>
                        </a:moveTo>
                        <a:lnTo>
                          <a:pt x="56" y="1"/>
                        </a:lnTo>
                        <a:lnTo>
                          <a:pt x="51" y="5"/>
                        </a:lnTo>
                        <a:lnTo>
                          <a:pt x="43" y="12"/>
                        </a:lnTo>
                        <a:lnTo>
                          <a:pt x="35" y="20"/>
                        </a:lnTo>
                        <a:lnTo>
                          <a:pt x="26" y="29"/>
                        </a:lnTo>
                        <a:lnTo>
                          <a:pt x="17" y="35"/>
                        </a:lnTo>
                        <a:lnTo>
                          <a:pt x="8" y="41"/>
                        </a:lnTo>
                        <a:lnTo>
                          <a:pt x="0" y="45"/>
                        </a:lnTo>
                        <a:lnTo>
                          <a:pt x="10" y="41"/>
                        </a:lnTo>
                        <a:lnTo>
                          <a:pt x="22" y="35"/>
                        </a:lnTo>
                        <a:lnTo>
                          <a:pt x="33" y="30"/>
                        </a:lnTo>
                        <a:lnTo>
                          <a:pt x="43" y="22"/>
                        </a:lnTo>
                        <a:lnTo>
                          <a:pt x="53" y="15"/>
                        </a:lnTo>
                        <a:lnTo>
                          <a:pt x="60" y="8"/>
                        </a:lnTo>
                        <a:lnTo>
                          <a:pt x="62" y="3"/>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53" name="Freeform 73">
                    <a:extLst>
                      <a:ext uri="{FF2B5EF4-FFF2-40B4-BE49-F238E27FC236}">
                        <a16:creationId xmlns:a16="http://schemas.microsoft.com/office/drawing/2014/main" id="{FC12D699-EE2F-4412-8A0E-8447D123AF0C}"/>
                      </a:ext>
                    </a:extLst>
                  </p:cNvPr>
                  <p:cNvSpPr>
                    <a:spLocks/>
                  </p:cNvSpPr>
                  <p:nvPr/>
                </p:nvSpPr>
                <p:spPr bwMode="auto">
                  <a:xfrm>
                    <a:off x="647" y="42"/>
                    <a:ext cx="23" cy="14"/>
                  </a:xfrm>
                  <a:custGeom>
                    <a:avLst/>
                    <a:gdLst>
                      <a:gd name="T0" fmla="*/ 0 w 46"/>
                      <a:gd name="T1" fmla="*/ 14 h 29"/>
                      <a:gd name="T2" fmla="*/ 3 w 46"/>
                      <a:gd name="T3" fmla="*/ 12 h 29"/>
                      <a:gd name="T4" fmla="*/ 7 w 46"/>
                      <a:gd name="T5" fmla="*/ 11 h 29"/>
                      <a:gd name="T6" fmla="*/ 11 w 46"/>
                      <a:gd name="T7" fmla="*/ 8 h 29"/>
                      <a:gd name="T8" fmla="*/ 15 w 46"/>
                      <a:gd name="T9" fmla="*/ 6 h 29"/>
                      <a:gd name="T10" fmla="*/ 19 w 46"/>
                      <a:gd name="T11" fmla="*/ 4 h 29"/>
                      <a:gd name="T12" fmla="*/ 22 w 46"/>
                      <a:gd name="T13" fmla="*/ 2 h 29"/>
                      <a:gd name="T14" fmla="*/ 23 w 46"/>
                      <a:gd name="T15" fmla="*/ 1 h 29"/>
                      <a:gd name="T16" fmla="*/ 23 w 46"/>
                      <a:gd name="T17" fmla="*/ 0 h 29"/>
                      <a:gd name="T18" fmla="*/ 22 w 46"/>
                      <a:gd name="T19" fmla="*/ 0 h 29"/>
                      <a:gd name="T20" fmla="*/ 19 w 46"/>
                      <a:gd name="T21" fmla="*/ 1 h 29"/>
                      <a:gd name="T22" fmla="*/ 16 w 46"/>
                      <a:gd name="T23" fmla="*/ 3 h 29"/>
                      <a:gd name="T24" fmla="*/ 12 w 46"/>
                      <a:gd name="T25" fmla="*/ 6 h 29"/>
                      <a:gd name="T26" fmla="*/ 8 w 46"/>
                      <a:gd name="T27" fmla="*/ 8 h 29"/>
                      <a:gd name="T28" fmla="*/ 5 w 46"/>
                      <a:gd name="T29" fmla="*/ 11 h 29"/>
                      <a:gd name="T30" fmla="*/ 2 w 46"/>
                      <a:gd name="T31" fmla="*/ 13 h 29"/>
                      <a:gd name="T32" fmla="*/ 0 w 46"/>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0" y="29"/>
                        </a:moveTo>
                        <a:lnTo>
                          <a:pt x="6" y="25"/>
                        </a:lnTo>
                        <a:lnTo>
                          <a:pt x="14" y="22"/>
                        </a:lnTo>
                        <a:lnTo>
                          <a:pt x="22" y="17"/>
                        </a:lnTo>
                        <a:lnTo>
                          <a:pt x="30" y="13"/>
                        </a:lnTo>
                        <a:lnTo>
                          <a:pt x="38" y="9"/>
                        </a:lnTo>
                        <a:lnTo>
                          <a:pt x="44" y="5"/>
                        </a:lnTo>
                        <a:lnTo>
                          <a:pt x="46" y="2"/>
                        </a:lnTo>
                        <a:lnTo>
                          <a:pt x="46" y="0"/>
                        </a:lnTo>
                        <a:lnTo>
                          <a:pt x="43" y="0"/>
                        </a:lnTo>
                        <a:lnTo>
                          <a:pt x="37" y="2"/>
                        </a:lnTo>
                        <a:lnTo>
                          <a:pt x="31" y="7"/>
                        </a:lnTo>
                        <a:lnTo>
                          <a:pt x="23" y="12"/>
                        </a:lnTo>
                        <a:lnTo>
                          <a:pt x="16" y="17"/>
                        </a:lnTo>
                        <a:lnTo>
                          <a:pt x="10" y="22"/>
                        </a:lnTo>
                        <a:lnTo>
                          <a:pt x="4" y="27"/>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54" name="Freeform 74">
                    <a:extLst>
                      <a:ext uri="{FF2B5EF4-FFF2-40B4-BE49-F238E27FC236}">
                        <a16:creationId xmlns:a16="http://schemas.microsoft.com/office/drawing/2014/main" id="{FC1C23B9-3539-449F-9FAE-98759A61E0F8}"/>
                      </a:ext>
                    </a:extLst>
                  </p:cNvPr>
                  <p:cNvSpPr>
                    <a:spLocks/>
                  </p:cNvSpPr>
                  <p:nvPr/>
                </p:nvSpPr>
                <p:spPr bwMode="auto">
                  <a:xfrm>
                    <a:off x="462" y="126"/>
                    <a:ext cx="127" cy="30"/>
                  </a:xfrm>
                  <a:custGeom>
                    <a:avLst/>
                    <a:gdLst>
                      <a:gd name="T0" fmla="*/ 1 w 254"/>
                      <a:gd name="T1" fmla="*/ 6 h 60"/>
                      <a:gd name="T2" fmla="*/ 0 w 254"/>
                      <a:gd name="T3" fmla="*/ 5 h 60"/>
                      <a:gd name="T4" fmla="*/ 1 w 254"/>
                      <a:gd name="T5" fmla="*/ 3 h 60"/>
                      <a:gd name="T6" fmla="*/ 1 w 254"/>
                      <a:gd name="T7" fmla="*/ 2 h 60"/>
                      <a:gd name="T8" fmla="*/ 1 w 254"/>
                      <a:gd name="T9" fmla="*/ 0 h 60"/>
                      <a:gd name="T10" fmla="*/ 9 w 254"/>
                      <a:gd name="T11" fmla="*/ 7 h 60"/>
                      <a:gd name="T12" fmla="*/ 17 w 254"/>
                      <a:gd name="T13" fmla="*/ 13 h 60"/>
                      <a:gd name="T14" fmla="*/ 26 w 254"/>
                      <a:gd name="T15" fmla="*/ 17 h 60"/>
                      <a:gd name="T16" fmla="*/ 35 w 254"/>
                      <a:gd name="T17" fmla="*/ 21 h 60"/>
                      <a:gd name="T18" fmla="*/ 43 w 254"/>
                      <a:gd name="T19" fmla="*/ 24 h 60"/>
                      <a:gd name="T20" fmla="*/ 52 w 254"/>
                      <a:gd name="T21" fmla="*/ 25 h 60"/>
                      <a:gd name="T22" fmla="*/ 61 w 254"/>
                      <a:gd name="T23" fmla="*/ 26 h 60"/>
                      <a:gd name="T24" fmla="*/ 69 w 254"/>
                      <a:gd name="T25" fmla="*/ 26 h 60"/>
                      <a:gd name="T26" fmla="*/ 77 w 254"/>
                      <a:gd name="T27" fmla="*/ 26 h 60"/>
                      <a:gd name="T28" fmla="*/ 86 w 254"/>
                      <a:gd name="T29" fmla="*/ 26 h 60"/>
                      <a:gd name="T30" fmla="*/ 94 w 254"/>
                      <a:gd name="T31" fmla="*/ 25 h 60"/>
                      <a:gd name="T32" fmla="*/ 101 w 254"/>
                      <a:gd name="T33" fmla="*/ 24 h 60"/>
                      <a:gd name="T34" fmla="*/ 108 w 254"/>
                      <a:gd name="T35" fmla="*/ 22 h 60"/>
                      <a:gd name="T36" fmla="*/ 115 w 254"/>
                      <a:gd name="T37" fmla="*/ 21 h 60"/>
                      <a:gd name="T38" fmla="*/ 122 w 254"/>
                      <a:gd name="T39" fmla="*/ 20 h 60"/>
                      <a:gd name="T40" fmla="*/ 127 w 254"/>
                      <a:gd name="T41" fmla="*/ 18 h 60"/>
                      <a:gd name="T42" fmla="*/ 123 w 254"/>
                      <a:gd name="T43" fmla="*/ 21 h 60"/>
                      <a:gd name="T44" fmla="*/ 118 w 254"/>
                      <a:gd name="T45" fmla="*/ 24 h 60"/>
                      <a:gd name="T46" fmla="*/ 111 w 254"/>
                      <a:gd name="T47" fmla="*/ 26 h 60"/>
                      <a:gd name="T48" fmla="*/ 104 w 254"/>
                      <a:gd name="T49" fmla="*/ 28 h 60"/>
                      <a:gd name="T50" fmla="*/ 95 w 254"/>
                      <a:gd name="T51" fmla="*/ 29 h 60"/>
                      <a:gd name="T52" fmla="*/ 86 w 254"/>
                      <a:gd name="T53" fmla="*/ 30 h 60"/>
                      <a:gd name="T54" fmla="*/ 76 w 254"/>
                      <a:gd name="T55" fmla="*/ 30 h 60"/>
                      <a:gd name="T56" fmla="*/ 66 w 254"/>
                      <a:gd name="T57" fmla="*/ 30 h 60"/>
                      <a:gd name="T58" fmla="*/ 56 w 254"/>
                      <a:gd name="T59" fmla="*/ 29 h 60"/>
                      <a:gd name="T60" fmla="*/ 47 w 254"/>
                      <a:gd name="T61" fmla="*/ 28 h 60"/>
                      <a:gd name="T62" fmla="*/ 37 w 254"/>
                      <a:gd name="T63" fmla="*/ 26 h 60"/>
                      <a:gd name="T64" fmla="*/ 28 w 254"/>
                      <a:gd name="T65" fmla="*/ 24 h 60"/>
                      <a:gd name="T66" fmla="*/ 20 w 254"/>
                      <a:gd name="T67" fmla="*/ 20 h 60"/>
                      <a:gd name="T68" fmla="*/ 12 w 254"/>
                      <a:gd name="T69" fmla="*/ 16 h 60"/>
                      <a:gd name="T70" fmla="*/ 6 w 254"/>
                      <a:gd name="T71" fmla="*/ 11 h 60"/>
                      <a:gd name="T72" fmla="*/ 1 w 254"/>
                      <a:gd name="T73" fmla="*/ 6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4" h="60">
                        <a:moveTo>
                          <a:pt x="1" y="11"/>
                        </a:moveTo>
                        <a:lnTo>
                          <a:pt x="0" y="9"/>
                        </a:lnTo>
                        <a:lnTo>
                          <a:pt x="1" y="6"/>
                        </a:lnTo>
                        <a:lnTo>
                          <a:pt x="2" y="4"/>
                        </a:lnTo>
                        <a:lnTo>
                          <a:pt x="2" y="0"/>
                        </a:lnTo>
                        <a:lnTo>
                          <a:pt x="18" y="14"/>
                        </a:lnTo>
                        <a:lnTo>
                          <a:pt x="34" y="25"/>
                        </a:lnTo>
                        <a:lnTo>
                          <a:pt x="51" y="34"/>
                        </a:lnTo>
                        <a:lnTo>
                          <a:pt x="69" y="41"/>
                        </a:lnTo>
                        <a:lnTo>
                          <a:pt x="86" y="47"/>
                        </a:lnTo>
                        <a:lnTo>
                          <a:pt x="103" y="50"/>
                        </a:lnTo>
                        <a:lnTo>
                          <a:pt x="121" y="51"/>
                        </a:lnTo>
                        <a:lnTo>
                          <a:pt x="138" y="52"/>
                        </a:lnTo>
                        <a:lnTo>
                          <a:pt x="154" y="52"/>
                        </a:lnTo>
                        <a:lnTo>
                          <a:pt x="171" y="51"/>
                        </a:lnTo>
                        <a:lnTo>
                          <a:pt x="187" y="49"/>
                        </a:lnTo>
                        <a:lnTo>
                          <a:pt x="202" y="47"/>
                        </a:lnTo>
                        <a:lnTo>
                          <a:pt x="216" y="44"/>
                        </a:lnTo>
                        <a:lnTo>
                          <a:pt x="230" y="42"/>
                        </a:lnTo>
                        <a:lnTo>
                          <a:pt x="243" y="39"/>
                        </a:lnTo>
                        <a:lnTo>
                          <a:pt x="254" y="36"/>
                        </a:lnTo>
                        <a:lnTo>
                          <a:pt x="246" y="42"/>
                        </a:lnTo>
                        <a:lnTo>
                          <a:pt x="236" y="47"/>
                        </a:lnTo>
                        <a:lnTo>
                          <a:pt x="222" y="51"/>
                        </a:lnTo>
                        <a:lnTo>
                          <a:pt x="207" y="55"/>
                        </a:lnTo>
                        <a:lnTo>
                          <a:pt x="190" y="58"/>
                        </a:lnTo>
                        <a:lnTo>
                          <a:pt x="171" y="59"/>
                        </a:lnTo>
                        <a:lnTo>
                          <a:pt x="152" y="60"/>
                        </a:lnTo>
                        <a:lnTo>
                          <a:pt x="132" y="59"/>
                        </a:lnTo>
                        <a:lnTo>
                          <a:pt x="112" y="58"/>
                        </a:lnTo>
                        <a:lnTo>
                          <a:pt x="93" y="56"/>
                        </a:lnTo>
                        <a:lnTo>
                          <a:pt x="73" y="52"/>
                        </a:lnTo>
                        <a:lnTo>
                          <a:pt x="55" y="47"/>
                        </a:lnTo>
                        <a:lnTo>
                          <a:pt x="39" y="40"/>
                        </a:lnTo>
                        <a:lnTo>
                          <a:pt x="24" y="32"/>
                        </a:lnTo>
                        <a:lnTo>
                          <a:pt x="11" y="22"/>
                        </a:lnTo>
                        <a:lnTo>
                          <a:pt x="1" y="1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55" name="Freeform 75">
                    <a:extLst>
                      <a:ext uri="{FF2B5EF4-FFF2-40B4-BE49-F238E27FC236}">
                        <a16:creationId xmlns:a16="http://schemas.microsoft.com/office/drawing/2014/main" id="{2FB95AA5-BE23-45DF-864D-7B6215681E04}"/>
                      </a:ext>
                    </a:extLst>
                  </p:cNvPr>
                  <p:cNvSpPr>
                    <a:spLocks/>
                  </p:cNvSpPr>
                  <p:nvPr/>
                </p:nvSpPr>
                <p:spPr bwMode="auto">
                  <a:xfrm>
                    <a:off x="569" y="125"/>
                    <a:ext cx="15" cy="25"/>
                  </a:xfrm>
                  <a:custGeom>
                    <a:avLst/>
                    <a:gdLst>
                      <a:gd name="T0" fmla="*/ 0 w 31"/>
                      <a:gd name="T1" fmla="*/ 25 h 52"/>
                      <a:gd name="T2" fmla="*/ 3 w 31"/>
                      <a:gd name="T3" fmla="*/ 23 h 52"/>
                      <a:gd name="T4" fmla="*/ 6 w 31"/>
                      <a:gd name="T5" fmla="*/ 19 h 52"/>
                      <a:gd name="T6" fmla="*/ 9 w 31"/>
                      <a:gd name="T7" fmla="*/ 15 h 52"/>
                      <a:gd name="T8" fmla="*/ 12 w 31"/>
                      <a:gd name="T9" fmla="*/ 11 h 52"/>
                      <a:gd name="T10" fmla="*/ 13 w 31"/>
                      <a:gd name="T11" fmla="*/ 7 h 52"/>
                      <a:gd name="T12" fmla="*/ 15 w 31"/>
                      <a:gd name="T13" fmla="*/ 4 h 52"/>
                      <a:gd name="T14" fmla="*/ 15 w 31"/>
                      <a:gd name="T15" fmla="*/ 1 h 52"/>
                      <a:gd name="T16" fmla="*/ 15 w 31"/>
                      <a:gd name="T17" fmla="*/ 0 h 52"/>
                      <a:gd name="T18" fmla="*/ 12 w 31"/>
                      <a:gd name="T19" fmla="*/ 2 h 52"/>
                      <a:gd name="T20" fmla="*/ 9 w 31"/>
                      <a:gd name="T21" fmla="*/ 9 h 52"/>
                      <a:gd name="T22" fmla="*/ 5 w 31"/>
                      <a:gd name="T23" fmla="*/ 18 h 52"/>
                      <a:gd name="T24" fmla="*/ 0 w 31"/>
                      <a:gd name="T25" fmla="*/ 25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52">
                        <a:moveTo>
                          <a:pt x="0" y="52"/>
                        </a:moveTo>
                        <a:lnTo>
                          <a:pt x="6" y="47"/>
                        </a:lnTo>
                        <a:lnTo>
                          <a:pt x="12" y="40"/>
                        </a:lnTo>
                        <a:lnTo>
                          <a:pt x="18" y="32"/>
                        </a:lnTo>
                        <a:lnTo>
                          <a:pt x="24" y="23"/>
                        </a:lnTo>
                        <a:lnTo>
                          <a:pt x="27" y="15"/>
                        </a:lnTo>
                        <a:lnTo>
                          <a:pt x="30" y="8"/>
                        </a:lnTo>
                        <a:lnTo>
                          <a:pt x="31" y="2"/>
                        </a:lnTo>
                        <a:lnTo>
                          <a:pt x="30" y="0"/>
                        </a:lnTo>
                        <a:lnTo>
                          <a:pt x="24" y="5"/>
                        </a:lnTo>
                        <a:lnTo>
                          <a:pt x="18" y="18"/>
                        </a:lnTo>
                        <a:lnTo>
                          <a:pt x="10" y="37"/>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56" name="Freeform 76">
                    <a:extLst>
                      <a:ext uri="{FF2B5EF4-FFF2-40B4-BE49-F238E27FC236}">
                        <a16:creationId xmlns:a16="http://schemas.microsoft.com/office/drawing/2014/main" id="{1354B7C1-E4D1-4F97-BED4-E838101527D9}"/>
                      </a:ext>
                    </a:extLst>
                  </p:cNvPr>
                  <p:cNvSpPr>
                    <a:spLocks/>
                  </p:cNvSpPr>
                  <p:nvPr/>
                </p:nvSpPr>
                <p:spPr bwMode="auto">
                  <a:xfrm>
                    <a:off x="557" y="121"/>
                    <a:ext cx="23" cy="32"/>
                  </a:xfrm>
                  <a:custGeom>
                    <a:avLst/>
                    <a:gdLst>
                      <a:gd name="T0" fmla="*/ 23 w 46"/>
                      <a:gd name="T1" fmla="*/ 0 h 64"/>
                      <a:gd name="T2" fmla="*/ 23 w 46"/>
                      <a:gd name="T3" fmla="*/ 2 h 64"/>
                      <a:gd name="T4" fmla="*/ 23 w 46"/>
                      <a:gd name="T5" fmla="*/ 5 h 64"/>
                      <a:gd name="T6" fmla="*/ 20 w 46"/>
                      <a:gd name="T7" fmla="*/ 10 h 64"/>
                      <a:gd name="T8" fmla="*/ 17 w 46"/>
                      <a:gd name="T9" fmla="*/ 15 h 64"/>
                      <a:gd name="T10" fmla="*/ 14 w 46"/>
                      <a:gd name="T11" fmla="*/ 20 h 64"/>
                      <a:gd name="T12" fmla="*/ 10 w 46"/>
                      <a:gd name="T13" fmla="*/ 25 h 64"/>
                      <a:gd name="T14" fmla="*/ 5 w 46"/>
                      <a:gd name="T15" fmla="*/ 29 h 64"/>
                      <a:gd name="T16" fmla="*/ 0 w 46"/>
                      <a:gd name="T17" fmla="*/ 32 h 64"/>
                      <a:gd name="T18" fmla="*/ 3 w 46"/>
                      <a:gd name="T19" fmla="*/ 29 h 64"/>
                      <a:gd name="T20" fmla="*/ 6 w 46"/>
                      <a:gd name="T21" fmla="*/ 24 h 64"/>
                      <a:gd name="T22" fmla="*/ 9 w 46"/>
                      <a:gd name="T23" fmla="*/ 19 h 64"/>
                      <a:gd name="T24" fmla="*/ 13 w 46"/>
                      <a:gd name="T25" fmla="*/ 13 h 64"/>
                      <a:gd name="T26" fmla="*/ 16 w 46"/>
                      <a:gd name="T27" fmla="*/ 8 h 64"/>
                      <a:gd name="T28" fmla="*/ 19 w 46"/>
                      <a:gd name="T29" fmla="*/ 4 h 64"/>
                      <a:gd name="T30" fmla="*/ 21 w 46"/>
                      <a:gd name="T31" fmla="*/ 1 h 64"/>
                      <a:gd name="T32" fmla="*/ 23 w 4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4">
                        <a:moveTo>
                          <a:pt x="46" y="0"/>
                        </a:moveTo>
                        <a:lnTo>
                          <a:pt x="46" y="4"/>
                        </a:lnTo>
                        <a:lnTo>
                          <a:pt x="45" y="9"/>
                        </a:lnTo>
                        <a:lnTo>
                          <a:pt x="40" y="19"/>
                        </a:lnTo>
                        <a:lnTo>
                          <a:pt x="34" y="29"/>
                        </a:lnTo>
                        <a:lnTo>
                          <a:pt x="27" y="40"/>
                        </a:lnTo>
                        <a:lnTo>
                          <a:pt x="19" y="50"/>
                        </a:lnTo>
                        <a:lnTo>
                          <a:pt x="9" y="58"/>
                        </a:lnTo>
                        <a:lnTo>
                          <a:pt x="0" y="64"/>
                        </a:lnTo>
                        <a:lnTo>
                          <a:pt x="5" y="57"/>
                        </a:lnTo>
                        <a:lnTo>
                          <a:pt x="11" y="47"/>
                        </a:lnTo>
                        <a:lnTo>
                          <a:pt x="18" y="37"/>
                        </a:lnTo>
                        <a:lnTo>
                          <a:pt x="25" y="25"/>
                        </a:lnTo>
                        <a:lnTo>
                          <a:pt x="32" y="15"/>
                        </a:lnTo>
                        <a:lnTo>
                          <a:pt x="38"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57" name="Freeform 77">
                    <a:extLst>
                      <a:ext uri="{FF2B5EF4-FFF2-40B4-BE49-F238E27FC236}">
                        <a16:creationId xmlns:a16="http://schemas.microsoft.com/office/drawing/2014/main" id="{814E938E-53D7-409D-BE38-516463BCDD01}"/>
                      </a:ext>
                    </a:extLst>
                  </p:cNvPr>
                  <p:cNvSpPr>
                    <a:spLocks/>
                  </p:cNvSpPr>
                  <p:nvPr/>
                </p:nvSpPr>
                <p:spPr bwMode="auto">
                  <a:xfrm>
                    <a:off x="534" y="118"/>
                    <a:ext cx="30" cy="37"/>
                  </a:xfrm>
                  <a:custGeom>
                    <a:avLst/>
                    <a:gdLst>
                      <a:gd name="T0" fmla="*/ 29 w 59"/>
                      <a:gd name="T1" fmla="*/ 0 h 74"/>
                      <a:gd name="T2" fmla="*/ 30 w 59"/>
                      <a:gd name="T3" fmla="*/ 2 h 74"/>
                      <a:gd name="T4" fmla="*/ 28 w 59"/>
                      <a:gd name="T5" fmla="*/ 6 h 74"/>
                      <a:gd name="T6" fmla="*/ 25 w 59"/>
                      <a:gd name="T7" fmla="*/ 11 h 74"/>
                      <a:gd name="T8" fmla="*/ 21 w 59"/>
                      <a:gd name="T9" fmla="*/ 18 h 74"/>
                      <a:gd name="T10" fmla="*/ 16 w 59"/>
                      <a:gd name="T11" fmla="*/ 24 h 74"/>
                      <a:gd name="T12" fmla="*/ 10 w 59"/>
                      <a:gd name="T13" fmla="*/ 30 h 74"/>
                      <a:gd name="T14" fmla="*/ 5 w 59"/>
                      <a:gd name="T15" fmla="*/ 34 h 74"/>
                      <a:gd name="T16" fmla="*/ 0 w 59"/>
                      <a:gd name="T17" fmla="*/ 37 h 74"/>
                      <a:gd name="T18" fmla="*/ 2 w 59"/>
                      <a:gd name="T19" fmla="*/ 34 h 74"/>
                      <a:gd name="T20" fmla="*/ 6 w 59"/>
                      <a:gd name="T21" fmla="*/ 29 h 74"/>
                      <a:gd name="T22" fmla="*/ 10 w 59"/>
                      <a:gd name="T23" fmla="*/ 23 h 74"/>
                      <a:gd name="T24" fmla="*/ 15 w 59"/>
                      <a:gd name="T25" fmla="*/ 17 h 74"/>
                      <a:gd name="T26" fmla="*/ 20 w 59"/>
                      <a:gd name="T27" fmla="*/ 10 h 74"/>
                      <a:gd name="T28" fmla="*/ 24 w 59"/>
                      <a:gd name="T29" fmla="*/ 4 h 74"/>
                      <a:gd name="T30" fmla="*/ 27 w 59"/>
                      <a:gd name="T31" fmla="*/ 1 h 74"/>
                      <a:gd name="T32" fmla="*/ 29 w 59"/>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74">
                        <a:moveTo>
                          <a:pt x="58" y="0"/>
                        </a:moveTo>
                        <a:lnTo>
                          <a:pt x="59" y="4"/>
                        </a:lnTo>
                        <a:lnTo>
                          <a:pt x="56" y="12"/>
                        </a:lnTo>
                        <a:lnTo>
                          <a:pt x="50" y="22"/>
                        </a:lnTo>
                        <a:lnTo>
                          <a:pt x="41" y="35"/>
                        </a:lnTo>
                        <a:lnTo>
                          <a:pt x="32" y="48"/>
                        </a:lnTo>
                        <a:lnTo>
                          <a:pt x="20" y="59"/>
                        </a:lnTo>
                        <a:lnTo>
                          <a:pt x="10" y="68"/>
                        </a:lnTo>
                        <a:lnTo>
                          <a:pt x="0" y="74"/>
                        </a:lnTo>
                        <a:lnTo>
                          <a:pt x="4" y="68"/>
                        </a:lnTo>
                        <a:lnTo>
                          <a:pt x="11" y="58"/>
                        </a:lnTo>
                        <a:lnTo>
                          <a:pt x="19" y="46"/>
                        </a:lnTo>
                        <a:lnTo>
                          <a:pt x="30" y="33"/>
                        </a:lnTo>
                        <a:lnTo>
                          <a:pt x="39" y="20"/>
                        </a:lnTo>
                        <a:lnTo>
                          <a:pt x="47" y="8"/>
                        </a:lnTo>
                        <a:lnTo>
                          <a:pt x="54" y="1"/>
                        </a:lnTo>
                        <a:lnTo>
                          <a:pt x="5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58" name="Freeform 78">
                    <a:extLst>
                      <a:ext uri="{FF2B5EF4-FFF2-40B4-BE49-F238E27FC236}">
                        <a16:creationId xmlns:a16="http://schemas.microsoft.com/office/drawing/2014/main" id="{1EFEC857-8E76-4330-B86E-28A18901F402}"/>
                      </a:ext>
                    </a:extLst>
                  </p:cNvPr>
                  <p:cNvSpPr>
                    <a:spLocks/>
                  </p:cNvSpPr>
                  <p:nvPr/>
                </p:nvSpPr>
                <p:spPr bwMode="auto">
                  <a:xfrm>
                    <a:off x="511" y="114"/>
                    <a:ext cx="27" cy="40"/>
                  </a:xfrm>
                  <a:custGeom>
                    <a:avLst/>
                    <a:gdLst>
                      <a:gd name="T0" fmla="*/ 26 w 54"/>
                      <a:gd name="T1" fmla="*/ 0 h 81"/>
                      <a:gd name="T2" fmla="*/ 27 w 54"/>
                      <a:gd name="T3" fmla="*/ 2 h 81"/>
                      <a:gd name="T4" fmla="*/ 26 w 54"/>
                      <a:gd name="T5" fmla="*/ 7 h 81"/>
                      <a:gd name="T6" fmla="*/ 23 w 54"/>
                      <a:gd name="T7" fmla="*/ 12 h 81"/>
                      <a:gd name="T8" fmla="*/ 19 w 54"/>
                      <a:gd name="T9" fmla="*/ 19 h 81"/>
                      <a:gd name="T10" fmla="*/ 14 w 54"/>
                      <a:gd name="T11" fmla="*/ 26 h 81"/>
                      <a:gd name="T12" fmla="*/ 10 w 54"/>
                      <a:gd name="T13" fmla="*/ 33 h 81"/>
                      <a:gd name="T14" fmla="*/ 5 w 54"/>
                      <a:gd name="T15" fmla="*/ 37 h 81"/>
                      <a:gd name="T16" fmla="*/ 0 w 54"/>
                      <a:gd name="T17" fmla="*/ 40 h 81"/>
                      <a:gd name="T18" fmla="*/ 2 w 54"/>
                      <a:gd name="T19" fmla="*/ 37 h 81"/>
                      <a:gd name="T20" fmla="*/ 5 w 54"/>
                      <a:gd name="T21" fmla="*/ 32 h 81"/>
                      <a:gd name="T22" fmla="*/ 9 w 54"/>
                      <a:gd name="T23" fmla="*/ 25 h 81"/>
                      <a:gd name="T24" fmla="*/ 13 w 54"/>
                      <a:gd name="T25" fmla="*/ 18 h 81"/>
                      <a:gd name="T26" fmla="*/ 17 w 54"/>
                      <a:gd name="T27" fmla="*/ 11 h 81"/>
                      <a:gd name="T28" fmla="*/ 21 w 54"/>
                      <a:gd name="T29" fmla="*/ 5 h 81"/>
                      <a:gd name="T30" fmla="*/ 24 w 54"/>
                      <a:gd name="T31" fmla="*/ 1 h 81"/>
                      <a:gd name="T32" fmla="*/ 26 w 54"/>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81">
                        <a:moveTo>
                          <a:pt x="52" y="0"/>
                        </a:moveTo>
                        <a:lnTo>
                          <a:pt x="54" y="5"/>
                        </a:lnTo>
                        <a:lnTo>
                          <a:pt x="51" y="14"/>
                        </a:lnTo>
                        <a:lnTo>
                          <a:pt x="46" y="25"/>
                        </a:lnTo>
                        <a:lnTo>
                          <a:pt x="38" y="39"/>
                        </a:lnTo>
                        <a:lnTo>
                          <a:pt x="28" y="53"/>
                        </a:lnTo>
                        <a:lnTo>
                          <a:pt x="19" y="66"/>
                        </a:lnTo>
                        <a:lnTo>
                          <a:pt x="9" y="75"/>
                        </a:lnTo>
                        <a:lnTo>
                          <a:pt x="0" y="81"/>
                        </a:lnTo>
                        <a:lnTo>
                          <a:pt x="3" y="75"/>
                        </a:lnTo>
                        <a:lnTo>
                          <a:pt x="9" y="64"/>
                        </a:lnTo>
                        <a:lnTo>
                          <a:pt x="17" y="51"/>
                        </a:lnTo>
                        <a:lnTo>
                          <a:pt x="25" y="36"/>
                        </a:lnTo>
                        <a:lnTo>
                          <a:pt x="34" y="22"/>
                        </a:lnTo>
                        <a:lnTo>
                          <a:pt x="42" y="10"/>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59" name="Freeform 79">
                    <a:extLst>
                      <a:ext uri="{FF2B5EF4-FFF2-40B4-BE49-F238E27FC236}">
                        <a16:creationId xmlns:a16="http://schemas.microsoft.com/office/drawing/2014/main" id="{7D2125FA-1875-44D3-B36D-7EFE54C82E0D}"/>
                      </a:ext>
                    </a:extLst>
                  </p:cNvPr>
                  <p:cNvSpPr>
                    <a:spLocks/>
                  </p:cNvSpPr>
                  <p:nvPr/>
                </p:nvSpPr>
                <p:spPr bwMode="auto">
                  <a:xfrm>
                    <a:off x="502" y="114"/>
                    <a:ext cx="23" cy="36"/>
                  </a:xfrm>
                  <a:custGeom>
                    <a:avLst/>
                    <a:gdLst>
                      <a:gd name="T0" fmla="*/ 23 w 46"/>
                      <a:gd name="T1" fmla="*/ 0 h 73"/>
                      <a:gd name="T2" fmla="*/ 23 w 46"/>
                      <a:gd name="T3" fmla="*/ 2 h 73"/>
                      <a:gd name="T4" fmla="*/ 22 w 46"/>
                      <a:gd name="T5" fmla="*/ 6 h 73"/>
                      <a:gd name="T6" fmla="*/ 19 w 46"/>
                      <a:gd name="T7" fmla="*/ 11 h 73"/>
                      <a:gd name="T8" fmla="*/ 16 w 46"/>
                      <a:gd name="T9" fmla="*/ 17 h 73"/>
                      <a:gd name="T10" fmla="*/ 12 w 46"/>
                      <a:gd name="T11" fmla="*/ 24 h 73"/>
                      <a:gd name="T12" fmla="*/ 8 w 46"/>
                      <a:gd name="T13" fmla="*/ 30 h 73"/>
                      <a:gd name="T14" fmla="*/ 4 w 46"/>
                      <a:gd name="T15" fmla="*/ 34 h 73"/>
                      <a:gd name="T16" fmla="*/ 0 w 46"/>
                      <a:gd name="T17" fmla="*/ 36 h 73"/>
                      <a:gd name="T18" fmla="*/ 2 w 46"/>
                      <a:gd name="T19" fmla="*/ 33 h 73"/>
                      <a:gd name="T20" fmla="*/ 5 w 46"/>
                      <a:gd name="T21" fmla="*/ 27 h 73"/>
                      <a:gd name="T22" fmla="*/ 8 w 46"/>
                      <a:gd name="T23" fmla="*/ 21 h 73"/>
                      <a:gd name="T24" fmla="*/ 11 w 46"/>
                      <a:gd name="T25" fmla="*/ 14 h 73"/>
                      <a:gd name="T26" fmla="*/ 15 w 46"/>
                      <a:gd name="T27" fmla="*/ 8 h 73"/>
                      <a:gd name="T28" fmla="*/ 18 w 46"/>
                      <a:gd name="T29" fmla="*/ 3 h 73"/>
                      <a:gd name="T30" fmla="*/ 21 w 46"/>
                      <a:gd name="T31" fmla="*/ 0 h 73"/>
                      <a:gd name="T32" fmla="*/ 23 w 46"/>
                      <a:gd name="T33" fmla="*/ 0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73">
                        <a:moveTo>
                          <a:pt x="46" y="0"/>
                        </a:moveTo>
                        <a:lnTo>
                          <a:pt x="46" y="4"/>
                        </a:lnTo>
                        <a:lnTo>
                          <a:pt x="44" y="12"/>
                        </a:lnTo>
                        <a:lnTo>
                          <a:pt x="38" y="22"/>
                        </a:lnTo>
                        <a:lnTo>
                          <a:pt x="32" y="35"/>
                        </a:lnTo>
                        <a:lnTo>
                          <a:pt x="24" y="49"/>
                        </a:lnTo>
                        <a:lnTo>
                          <a:pt x="15" y="60"/>
                        </a:lnTo>
                        <a:lnTo>
                          <a:pt x="7" y="68"/>
                        </a:lnTo>
                        <a:lnTo>
                          <a:pt x="0" y="73"/>
                        </a:lnTo>
                        <a:lnTo>
                          <a:pt x="4" y="66"/>
                        </a:lnTo>
                        <a:lnTo>
                          <a:pt x="9" y="55"/>
                        </a:lnTo>
                        <a:lnTo>
                          <a:pt x="15" y="43"/>
                        </a:lnTo>
                        <a:lnTo>
                          <a:pt x="22" y="29"/>
                        </a:lnTo>
                        <a:lnTo>
                          <a:pt x="29" y="17"/>
                        </a:lnTo>
                        <a:lnTo>
                          <a:pt x="36"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60" name="Freeform 80">
                    <a:extLst>
                      <a:ext uri="{FF2B5EF4-FFF2-40B4-BE49-F238E27FC236}">
                        <a16:creationId xmlns:a16="http://schemas.microsoft.com/office/drawing/2014/main" id="{70553298-EC82-4857-8E30-4B82C9D624BD}"/>
                      </a:ext>
                    </a:extLst>
                  </p:cNvPr>
                  <p:cNvSpPr>
                    <a:spLocks/>
                  </p:cNvSpPr>
                  <p:nvPr/>
                </p:nvSpPr>
                <p:spPr bwMode="auto">
                  <a:xfrm>
                    <a:off x="483" y="115"/>
                    <a:ext cx="20" cy="31"/>
                  </a:xfrm>
                  <a:custGeom>
                    <a:avLst/>
                    <a:gdLst>
                      <a:gd name="T0" fmla="*/ 19 w 39"/>
                      <a:gd name="T1" fmla="*/ 0 h 61"/>
                      <a:gd name="T2" fmla="*/ 20 w 39"/>
                      <a:gd name="T3" fmla="*/ 2 h 61"/>
                      <a:gd name="T4" fmla="*/ 19 w 39"/>
                      <a:gd name="T5" fmla="*/ 5 h 61"/>
                      <a:gd name="T6" fmla="*/ 18 w 39"/>
                      <a:gd name="T7" fmla="*/ 10 h 61"/>
                      <a:gd name="T8" fmla="*/ 16 w 39"/>
                      <a:gd name="T9" fmla="*/ 14 h 61"/>
                      <a:gd name="T10" fmla="*/ 13 w 39"/>
                      <a:gd name="T11" fmla="*/ 20 h 61"/>
                      <a:gd name="T12" fmla="*/ 9 w 39"/>
                      <a:gd name="T13" fmla="*/ 24 h 61"/>
                      <a:gd name="T14" fmla="*/ 5 w 39"/>
                      <a:gd name="T15" fmla="*/ 28 h 61"/>
                      <a:gd name="T16" fmla="*/ 0 w 39"/>
                      <a:gd name="T17" fmla="*/ 31 h 61"/>
                      <a:gd name="T18" fmla="*/ 3 w 39"/>
                      <a:gd name="T19" fmla="*/ 28 h 61"/>
                      <a:gd name="T20" fmla="*/ 5 w 39"/>
                      <a:gd name="T21" fmla="*/ 23 h 61"/>
                      <a:gd name="T22" fmla="*/ 8 w 39"/>
                      <a:gd name="T23" fmla="*/ 18 h 61"/>
                      <a:gd name="T24" fmla="*/ 11 w 39"/>
                      <a:gd name="T25" fmla="*/ 13 h 61"/>
                      <a:gd name="T26" fmla="*/ 13 w 39"/>
                      <a:gd name="T27" fmla="*/ 8 h 61"/>
                      <a:gd name="T28" fmla="*/ 16 w 39"/>
                      <a:gd name="T29" fmla="*/ 3 h 61"/>
                      <a:gd name="T30" fmla="*/ 18 w 39"/>
                      <a:gd name="T31" fmla="*/ 1 h 61"/>
                      <a:gd name="T32" fmla="*/ 19 w 3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1">
                        <a:moveTo>
                          <a:pt x="38" y="0"/>
                        </a:moveTo>
                        <a:lnTo>
                          <a:pt x="39" y="3"/>
                        </a:lnTo>
                        <a:lnTo>
                          <a:pt x="38" y="10"/>
                        </a:lnTo>
                        <a:lnTo>
                          <a:pt x="36" y="19"/>
                        </a:lnTo>
                        <a:lnTo>
                          <a:pt x="31" y="28"/>
                        </a:lnTo>
                        <a:lnTo>
                          <a:pt x="26" y="39"/>
                        </a:lnTo>
                        <a:lnTo>
                          <a:pt x="18" y="48"/>
                        </a:lnTo>
                        <a:lnTo>
                          <a:pt x="9" y="56"/>
                        </a:lnTo>
                        <a:lnTo>
                          <a:pt x="0" y="61"/>
                        </a:lnTo>
                        <a:lnTo>
                          <a:pt x="5" y="55"/>
                        </a:lnTo>
                        <a:lnTo>
                          <a:pt x="9" y="46"/>
                        </a:lnTo>
                        <a:lnTo>
                          <a:pt x="15" y="35"/>
                        </a:lnTo>
                        <a:lnTo>
                          <a:pt x="21" y="25"/>
                        </a:lnTo>
                        <a:lnTo>
                          <a:pt x="26" y="15"/>
                        </a:lnTo>
                        <a:lnTo>
                          <a:pt x="31" y="6"/>
                        </a:lnTo>
                        <a:lnTo>
                          <a:pt x="35" y="1"/>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61" name="Freeform 81">
                    <a:extLst>
                      <a:ext uri="{FF2B5EF4-FFF2-40B4-BE49-F238E27FC236}">
                        <a16:creationId xmlns:a16="http://schemas.microsoft.com/office/drawing/2014/main" id="{6805B86F-D7F5-4F2E-9BD8-1076FFF2F8FC}"/>
                      </a:ext>
                    </a:extLst>
                  </p:cNvPr>
                  <p:cNvSpPr>
                    <a:spLocks/>
                  </p:cNvSpPr>
                  <p:nvPr/>
                </p:nvSpPr>
                <p:spPr bwMode="auto">
                  <a:xfrm>
                    <a:off x="467" y="112"/>
                    <a:ext cx="5" cy="18"/>
                  </a:xfrm>
                  <a:custGeom>
                    <a:avLst/>
                    <a:gdLst>
                      <a:gd name="T0" fmla="*/ 3 w 10"/>
                      <a:gd name="T1" fmla="*/ 0 h 35"/>
                      <a:gd name="T2" fmla="*/ 5 w 10"/>
                      <a:gd name="T3" fmla="*/ 3 h 35"/>
                      <a:gd name="T4" fmla="*/ 5 w 10"/>
                      <a:gd name="T5" fmla="*/ 9 h 35"/>
                      <a:gd name="T6" fmla="*/ 4 w 10"/>
                      <a:gd name="T7" fmla="*/ 14 h 35"/>
                      <a:gd name="T8" fmla="*/ 0 w 10"/>
                      <a:gd name="T9" fmla="*/ 18 h 35"/>
                      <a:gd name="T10" fmla="*/ 2 w 10"/>
                      <a:gd name="T11" fmla="*/ 13 h 35"/>
                      <a:gd name="T12" fmla="*/ 2 w 10"/>
                      <a:gd name="T13" fmla="*/ 6 h 35"/>
                      <a:gd name="T14" fmla="*/ 1 w 10"/>
                      <a:gd name="T15" fmla="*/ 1 h 35"/>
                      <a:gd name="T16" fmla="*/ 3 w 10"/>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35">
                        <a:moveTo>
                          <a:pt x="6" y="0"/>
                        </a:moveTo>
                        <a:lnTo>
                          <a:pt x="9" y="5"/>
                        </a:lnTo>
                        <a:lnTo>
                          <a:pt x="10" y="17"/>
                        </a:lnTo>
                        <a:lnTo>
                          <a:pt x="7" y="28"/>
                        </a:lnTo>
                        <a:lnTo>
                          <a:pt x="0" y="35"/>
                        </a:lnTo>
                        <a:lnTo>
                          <a:pt x="3" y="25"/>
                        </a:lnTo>
                        <a:lnTo>
                          <a:pt x="3" y="12"/>
                        </a:lnTo>
                        <a:lnTo>
                          <a:pt x="2" y="2"/>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62" name="Freeform 82">
                    <a:extLst>
                      <a:ext uri="{FF2B5EF4-FFF2-40B4-BE49-F238E27FC236}">
                        <a16:creationId xmlns:a16="http://schemas.microsoft.com/office/drawing/2014/main" id="{A3B8A459-37F3-4753-AE23-E3DF77786F31}"/>
                      </a:ext>
                    </a:extLst>
                  </p:cNvPr>
                  <p:cNvSpPr>
                    <a:spLocks/>
                  </p:cNvSpPr>
                  <p:nvPr/>
                </p:nvSpPr>
                <p:spPr bwMode="auto">
                  <a:xfrm>
                    <a:off x="544" y="120"/>
                    <a:ext cx="27" cy="34"/>
                  </a:xfrm>
                  <a:custGeom>
                    <a:avLst/>
                    <a:gdLst>
                      <a:gd name="T0" fmla="*/ 26 w 53"/>
                      <a:gd name="T1" fmla="*/ 0 h 68"/>
                      <a:gd name="T2" fmla="*/ 27 w 53"/>
                      <a:gd name="T3" fmla="*/ 2 h 68"/>
                      <a:gd name="T4" fmla="*/ 26 w 53"/>
                      <a:gd name="T5" fmla="*/ 6 h 68"/>
                      <a:gd name="T6" fmla="*/ 23 w 53"/>
                      <a:gd name="T7" fmla="*/ 11 h 68"/>
                      <a:gd name="T8" fmla="*/ 20 w 53"/>
                      <a:gd name="T9" fmla="*/ 16 h 68"/>
                      <a:gd name="T10" fmla="*/ 15 w 53"/>
                      <a:gd name="T11" fmla="*/ 22 h 68"/>
                      <a:gd name="T12" fmla="*/ 11 w 53"/>
                      <a:gd name="T13" fmla="*/ 27 h 68"/>
                      <a:gd name="T14" fmla="*/ 6 w 53"/>
                      <a:gd name="T15" fmla="*/ 31 h 68"/>
                      <a:gd name="T16" fmla="*/ 0 w 53"/>
                      <a:gd name="T17" fmla="*/ 34 h 68"/>
                      <a:gd name="T18" fmla="*/ 3 w 53"/>
                      <a:gd name="T19" fmla="*/ 31 h 68"/>
                      <a:gd name="T20" fmla="*/ 6 w 53"/>
                      <a:gd name="T21" fmla="*/ 27 h 68"/>
                      <a:gd name="T22" fmla="*/ 9 w 53"/>
                      <a:gd name="T23" fmla="*/ 21 h 68"/>
                      <a:gd name="T24" fmla="*/ 14 w 53"/>
                      <a:gd name="T25" fmla="*/ 15 h 68"/>
                      <a:gd name="T26" fmla="*/ 18 w 53"/>
                      <a:gd name="T27" fmla="*/ 9 h 68"/>
                      <a:gd name="T28" fmla="*/ 21 w 53"/>
                      <a:gd name="T29" fmla="*/ 4 h 68"/>
                      <a:gd name="T30" fmla="*/ 24 w 53"/>
                      <a:gd name="T31" fmla="*/ 1 h 68"/>
                      <a:gd name="T32" fmla="*/ 26 w 5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68">
                        <a:moveTo>
                          <a:pt x="52" y="0"/>
                        </a:moveTo>
                        <a:lnTo>
                          <a:pt x="53" y="3"/>
                        </a:lnTo>
                        <a:lnTo>
                          <a:pt x="51" y="11"/>
                        </a:lnTo>
                        <a:lnTo>
                          <a:pt x="46" y="21"/>
                        </a:lnTo>
                        <a:lnTo>
                          <a:pt x="39" y="32"/>
                        </a:lnTo>
                        <a:lnTo>
                          <a:pt x="30" y="43"/>
                        </a:lnTo>
                        <a:lnTo>
                          <a:pt x="21" y="54"/>
                        </a:lnTo>
                        <a:lnTo>
                          <a:pt x="11" y="62"/>
                        </a:lnTo>
                        <a:lnTo>
                          <a:pt x="0" y="68"/>
                        </a:lnTo>
                        <a:lnTo>
                          <a:pt x="5" y="62"/>
                        </a:lnTo>
                        <a:lnTo>
                          <a:pt x="11" y="53"/>
                        </a:lnTo>
                        <a:lnTo>
                          <a:pt x="18" y="41"/>
                        </a:lnTo>
                        <a:lnTo>
                          <a:pt x="27" y="30"/>
                        </a:lnTo>
                        <a:lnTo>
                          <a:pt x="35" y="18"/>
                        </a:lnTo>
                        <a:lnTo>
                          <a:pt x="42" y="8"/>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63" name="Freeform 83">
                    <a:extLst>
                      <a:ext uri="{FF2B5EF4-FFF2-40B4-BE49-F238E27FC236}">
                        <a16:creationId xmlns:a16="http://schemas.microsoft.com/office/drawing/2014/main" id="{393B15BC-6BDD-4281-A838-B7A56BCDD3A1}"/>
                      </a:ext>
                    </a:extLst>
                  </p:cNvPr>
                  <p:cNvSpPr>
                    <a:spLocks/>
                  </p:cNvSpPr>
                  <p:nvPr/>
                </p:nvSpPr>
                <p:spPr bwMode="auto">
                  <a:xfrm>
                    <a:off x="523" y="116"/>
                    <a:ext cx="26" cy="39"/>
                  </a:xfrm>
                  <a:custGeom>
                    <a:avLst/>
                    <a:gdLst>
                      <a:gd name="T0" fmla="*/ 25 w 52"/>
                      <a:gd name="T1" fmla="*/ 0 h 78"/>
                      <a:gd name="T2" fmla="*/ 26 w 52"/>
                      <a:gd name="T3" fmla="*/ 2 h 78"/>
                      <a:gd name="T4" fmla="*/ 25 w 52"/>
                      <a:gd name="T5" fmla="*/ 7 h 78"/>
                      <a:gd name="T6" fmla="*/ 23 w 52"/>
                      <a:gd name="T7" fmla="*/ 13 h 78"/>
                      <a:gd name="T8" fmla="*/ 19 w 52"/>
                      <a:gd name="T9" fmla="*/ 20 h 78"/>
                      <a:gd name="T10" fmla="*/ 14 w 52"/>
                      <a:gd name="T11" fmla="*/ 26 h 78"/>
                      <a:gd name="T12" fmla="*/ 9 w 52"/>
                      <a:gd name="T13" fmla="*/ 32 h 78"/>
                      <a:gd name="T14" fmla="*/ 5 w 52"/>
                      <a:gd name="T15" fmla="*/ 37 h 78"/>
                      <a:gd name="T16" fmla="*/ 0 w 52"/>
                      <a:gd name="T17" fmla="*/ 39 h 78"/>
                      <a:gd name="T18" fmla="*/ 2 w 52"/>
                      <a:gd name="T19" fmla="*/ 36 h 78"/>
                      <a:gd name="T20" fmla="*/ 5 w 52"/>
                      <a:gd name="T21" fmla="*/ 31 h 78"/>
                      <a:gd name="T22" fmla="*/ 8 w 52"/>
                      <a:gd name="T23" fmla="*/ 24 h 78"/>
                      <a:gd name="T24" fmla="*/ 13 w 52"/>
                      <a:gd name="T25" fmla="*/ 17 h 78"/>
                      <a:gd name="T26" fmla="*/ 17 w 52"/>
                      <a:gd name="T27" fmla="*/ 10 h 78"/>
                      <a:gd name="T28" fmla="*/ 21 w 52"/>
                      <a:gd name="T29" fmla="*/ 5 h 78"/>
                      <a:gd name="T30" fmla="*/ 24 w 52"/>
                      <a:gd name="T31" fmla="*/ 1 h 78"/>
                      <a:gd name="T32" fmla="*/ 25 w 52"/>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8">
                        <a:moveTo>
                          <a:pt x="50" y="0"/>
                        </a:moveTo>
                        <a:lnTo>
                          <a:pt x="52" y="4"/>
                        </a:lnTo>
                        <a:lnTo>
                          <a:pt x="49" y="14"/>
                        </a:lnTo>
                        <a:lnTo>
                          <a:pt x="45" y="25"/>
                        </a:lnTo>
                        <a:lnTo>
                          <a:pt x="38" y="39"/>
                        </a:lnTo>
                        <a:lnTo>
                          <a:pt x="28" y="52"/>
                        </a:lnTo>
                        <a:lnTo>
                          <a:pt x="18" y="64"/>
                        </a:lnTo>
                        <a:lnTo>
                          <a:pt x="9" y="74"/>
                        </a:lnTo>
                        <a:lnTo>
                          <a:pt x="0" y="78"/>
                        </a:lnTo>
                        <a:lnTo>
                          <a:pt x="3" y="72"/>
                        </a:lnTo>
                        <a:lnTo>
                          <a:pt x="9" y="62"/>
                        </a:lnTo>
                        <a:lnTo>
                          <a:pt x="16" y="48"/>
                        </a:lnTo>
                        <a:lnTo>
                          <a:pt x="25" y="34"/>
                        </a:lnTo>
                        <a:lnTo>
                          <a:pt x="33" y="20"/>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64" name="Freeform 84">
                    <a:extLst>
                      <a:ext uri="{FF2B5EF4-FFF2-40B4-BE49-F238E27FC236}">
                        <a16:creationId xmlns:a16="http://schemas.microsoft.com/office/drawing/2014/main" id="{579F7762-654D-4505-8342-161EC9E99110}"/>
                      </a:ext>
                    </a:extLst>
                  </p:cNvPr>
                  <p:cNvSpPr>
                    <a:spLocks/>
                  </p:cNvSpPr>
                  <p:nvPr/>
                </p:nvSpPr>
                <p:spPr bwMode="auto">
                  <a:xfrm>
                    <a:off x="492" y="113"/>
                    <a:ext cx="19" cy="37"/>
                  </a:xfrm>
                  <a:custGeom>
                    <a:avLst/>
                    <a:gdLst>
                      <a:gd name="T0" fmla="*/ 19 w 38"/>
                      <a:gd name="T1" fmla="*/ 0 h 75"/>
                      <a:gd name="T2" fmla="*/ 19 w 38"/>
                      <a:gd name="T3" fmla="*/ 1 h 75"/>
                      <a:gd name="T4" fmla="*/ 19 w 38"/>
                      <a:gd name="T5" fmla="*/ 5 h 75"/>
                      <a:gd name="T6" fmla="*/ 17 w 38"/>
                      <a:gd name="T7" fmla="*/ 11 h 75"/>
                      <a:gd name="T8" fmla="*/ 15 w 38"/>
                      <a:gd name="T9" fmla="*/ 17 h 75"/>
                      <a:gd name="T10" fmla="*/ 12 w 38"/>
                      <a:gd name="T11" fmla="*/ 23 h 75"/>
                      <a:gd name="T12" fmla="*/ 9 w 38"/>
                      <a:gd name="T13" fmla="*/ 29 h 75"/>
                      <a:gd name="T14" fmla="*/ 5 w 38"/>
                      <a:gd name="T15" fmla="*/ 34 h 75"/>
                      <a:gd name="T16" fmla="*/ 0 w 38"/>
                      <a:gd name="T17" fmla="*/ 37 h 75"/>
                      <a:gd name="T18" fmla="*/ 2 w 38"/>
                      <a:gd name="T19" fmla="*/ 34 h 75"/>
                      <a:gd name="T20" fmla="*/ 4 w 38"/>
                      <a:gd name="T21" fmla="*/ 28 h 75"/>
                      <a:gd name="T22" fmla="*/ 6 w 38"/>
                      <a:gd name="T23" fmla="*/ 22 h 75"/>
                      <a:gd name="T24" fmla="*/ 9 w 38"/>
                      <a:gd name="T25" fmla="*/ 15 h 75"/>
                      <a:gd name="T26" fmla="*/ 12 w 38"/>
                      <a:gd name="T27" fmla="*/ 9 h 75"/>
                      <a:gd name="T28" fmla="*/ 14 w 38"/>
                      <a:gd name="T29" fmla="*/ 4 h 75"/>
                      <a:gd name="T30" fmla="*/ 17 w 38"/>
                      <a:gd name="T31" fmla="*/ 0 h 75"/>
                      <a:gd name="T32" fmla="*/ 19 w 3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5">
                        <a:moveTo>
                          <a:pt x="37" y="0"/>
                        </a:moveTo>
                        <a:lnTo>
                          <a:pt x="38" y="3"/>
                        </a:lnTo>
                        <a:lnTo>
                          <a:pt x="37" y="11"/>
                        </a:lnTo>
                        <a:lnTo>
                          <a:pt x="34" y="23"/>
                        </a:lnTo>
                        <a:lnTo>
                          <a:pt x="30" y="35"/>
                        </a:lnTo>
                        <a:lnTo>
                          <a:pt x="24" y="47"/>
                        </a:lnTo>
                        <a:lnTo>
                          <a:pt x="17" y="59"/>
                        </a:lnTo>
                        <a:lnTo>
                          <a:pt x="9" y="69"/>
                        </a:lnTo>
                        <a:lnTo>
                          <a:pt x="0" y="75"/>
                        </a:lnTo>
                        <a:lnTo>
                          <a:pt x="3" y="68"/>
                        </a:lnTo>
                        <a:lnTo>
                          <a:pt x="8" y="56"/>
                        </a:lnTo>
                        <a:lnTo>
                          <a:pt x="12" y="44"/>
                        </a:lnTo>
                        <a:lnTo>
                          <a:pt x="18" y="31"/>
                        </a:lnTo>
                        <a:lnTo>
                          <a:pt x="24" y="18"/>
                        </a:lnTo>
                        <a:lnTo>
                          <a:pt x="28" y="8"/>
                        </a:lnTo>
                        <a:lnTo>
                          <a:pt x="33" y="1"/>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65" name="Freeform 85">
                    <a:extLst>
                      <a:ext uri="{FF2B5EF4-FFF2-40B4-BE49-F238E27FC236}">
                        <a16:creationId xmlns:a16="http://schemas.microsoft.com/office/drawing/2014/main" id="{7DBC0051-57B3-4866-9ACA-D51C1EFC7C72}"/>
                      </a:ext>
                    </a:extLst>
                  </p:cNvPr>
                  <p:cNvSpPr>
                    <a:spLocks/>
                  </p:cNvSpPr>
                  <p:nvPr/>
                </p:nvSpPr>
                <p:spPr bwMode="auto">
                  <a:xfrm>
                    <a:off x="476" y="114"/>
                    <a:ext cx="20" cy="28"/>
                  </a:xfrm>
                  <a:custGeom>
                    <a:avLst/>
                    <a:gdLst>
                      <a:gd name="T0" fmla="*/ 20 w 41"/>
                      <a:gd name="T1" fmla="*/ 0 h 56"/>
                      <a:gd name="T2" fmla="*/ 20 w 41"/>
                      <a:gd name="T3" fmla="*/ 2 h 56"/>
                      <a:gd name="T4" fmla="*/ 18 w 41"/>
                      <a:gd name="T5" fmla="*/ 6 h 56"/>
                      <a:gd name="T6" fmla="*/ 16 w 41"/>
                      <a:gd name="T7" fmla="*/ 10 h 56"/>
                      <a:gd name="T8" fmla="*/ 13 w 41"/>
                      <a:gd name="T9" fmla="*/ 15 h 56"/>
                      <a:gd name="T10" fmla="*/ 9 w 41"/>
                      <a:gd name="T11" fmla="*/ 20 h 56"/>
                      <a:gd name="T12" fmla="*/ 6 w 41"/>
                      <a:gd name="T13" fmla="*/ 24 h 56"/>
                      <a:gd name="T14" fmla="*/ 2 w 41"/>
                      <a:gd name="T15" fmla="*/ 27 h 56"/>
                      <a:gd name="T16" fmla="*/ 0 w 41"/>
                      <a:gd name="T17" fmla="*/ 28 h 56"/>
                      <a:gd name="T18" fmla="*/ 2 w 41"/>
                      <a:gd name="T19" fmla="*/ 25 h 56"/>
                      <a:gd name="T20" fmla="*/ 4 w 41"/>
                      <a:gd name="T21" fmla="*/ 22 h 56"/>
                      <a:gd name="T22" fmla="*/ 7 w 41"/>
                      <a:gd name="T23" fmla="*/ 17 h 56"/>
                      <a:gd name="T24" fmla="*/ 10 w 41"/>
                      <a:gd name="T25" fmla="*/ 12 h 56"/>
                      <a:gd name="T26" fmla="*/ 13 w 41"/>
                      <a:gd name="T27" fmla="*/ 8 h 56"/>
                      <a:gd name="T28" fmla="*/ 16 w 41"/>
                      <a:gd name="T29" fmla="*/ 4 h 56"/>
                      <a:gd name="T30" fmla="*/ 18 w 41"/>
                      <a:gd name="T31" fmla="*/ 2 h 56"/>
                      <a:gd name="T32" fmla="*/ 20 w 41"/>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6">
                        <a:moveTo>
                          <a:pt x="40" y="0"/>
                        </a:moveTo>
                        <a:lnTo>
                          <a:pt x="41" y="4"/>
                        </a:lnTo>
                        <a:lnTo>
                          <a:pt x="37" y="11"/>
                        </a:lnTo>
                        <a:lnTo>
                          <a:pt x="33" y="20"/>
                        </a:lnTo>
                        <a:lnTo>
                          <a:pt x="27" y="29"/>
                        </a:lnTo>
                        <a:lnTo>
                          <a:pt x="19" y="39"/>
                        </a:lnTo>
                        <a:lnTo>
                          <a:pt x="12" y="48"/>
                        </a:lnTo>
                        <a:lnTo>
                          <a:pt x="5" y="53"/>
                        </a:lnTo>
                        <a:lnTo>
                          <a:pt x="0" y="56"/>
                        </a:lnTo>
                        <a:lnTo>
                          <a:pt x="4" y="50"/>
                        </a:lnTo>
                        <a:lnTo>
                          <a:pt x="8" y="43"/>
                        </a:lnTo>
                        <a:lnTo>
                          <a:pt x="14" y="34"/>
                        </a:lnTo>
                        <a:lnTo>
                          <a:pt x="20" y="24"/>
                        </a:lnTo>
                        <a:lnTo>
                          <a:pt x="26" y="15"/>
                        </a:lnTo>
                        <a:lnTo>
                          <a:pt x="32" y="8"/>
                        </a:lnTo>
                        <a:lnTo>
                          <a:pt x="36" y="3"/>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66" name="Freeform 86">
                    <a:extLst>
                      <a:ext uri="{FF2B5EF4-FFF2-40B4-BE49-F238E27FC236}">
                        <a16:creationId xmlns:a16="http://schemas.microsoft.com/office/drawing/2014/main" id="{096CCF63-5096-401C-AE2E-8B9F84AC04F0}"/>
                      </a:ext>
                    </a:extLst>
                  </p:cNvPr>
                  <p:cNvSpPr>
                    <a:spLocks/>
                  </p:cNvSpPr>
                  <p:nvPr/>
                </p:nvSpPr>
                <p:spPr bwMode="auto">
                  <a:xfrm>
                    <a:off x="473" y="118"/>
                    <a:ext cx="7" cy="20"/>
                  </a:xfrm>
                  <a:custGeom>
                    <a:avLst/>
                    <a:gdLst>
                      <a:gd name="T0" fmla="*/ 6 w 14"/>
                      <a:gd name="T1" fmla="*/ 0 h 41"/>
                      <a:gd name="T2" fmla="*/ 7 w 14"/>
                      <a:gd name="T3" fmla="*/ 3 h 41"/>
                      <a:gd name="T4" fmla="*/ 6 w 14"/>
                      <a:gd name="T5" fmla="*/ 10 h 41"/>
                      <a:gd name="T6" fmla="*/ 4 w 14"/>
                      <a:gd name="T7" fmla="*/ 17 h 41"/>
                      <a:gd name="T8" fmla="*/ 0 w 14"/>
                      <a:gd name="T9" fmla="*/ 20 h 41"/>
                      <a:gd name="T10" fmla="*/ 2 w 14"/>
                      <a:gd name="T11" fmla="*/ 15 h 41"/>
                      <a:gd name="T12" fmla="*/ 3 w 14"/>
                      <a:gd name="T13" fmla="*/ 7 h 41"/>
                      <a:gd name="T14" fmla="*/ 4 w 14"/>
                      <a:gd name="T15" fmla="*/ 2 h 41"/>
                      <a:gd name="T16" fmla="*/ 6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12" y="0"/>
                        </a:moveTo>
                        <a:lnTo>
                          <a:pt x="14" y="7"/>
                        </a:lnTo>
                        <a:lnTo>
                          <a:pt x="12" y="21"/>
                        </a:lnTo>
                        <a:lnTo>
                          <a:pt x="8" y="34"/>
                        </a:lnTo>
                        <a:lnTo>
                          <a:pt x="0" y="41"/>
                        </a:lnTo>
                        <a:lnTo>
                          <a:pt x="4" y="30"/>
                        </a:lnTo>
                        <a:lnTo>
                          <a:pt x="6" y="15"/>
                        </a:lnTo>
                        <a:lnTo>
                          <a:pt x="8" y="4"/>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67" name="Freeform 87">
                    <a:extLst>
                      <a:ext uri="{FF2B5EF4-FFF2-40B4-BE49-F238E27FC236}">
                        <a16:creationId xmlns:a16="http://schemas.microsoft.com/office/drawing/2014/main" id="{D930D6E0-E9A4-4779-B242-60521D12852C}"/>
                      </a:ext>
                    </a:extLst>
                  </p:cNvPr>
                  <p:cNvSpPr>
                    <a:spLocks/>
                  </p:cNvSpPr>
                  <p:nvPr/>
                </p:nvSpPr>
                <p:spPr bwMode="auto">
                  <a:xfrm>
                    <a:off x="579" y="131"/>
                    <a:ext cx="16" cy="17"/>
                  </a:xfrm>
                  <a:custGeom>
                    <a:avLst/>
                    <a:gdLst>
                      <a:gd name="T0" fmla="*/ 0 w 33"/>
                      <a:gd name="T1" fmla="*/ 17 h 32"/>
                      <a:gd name="T2" fmla="*/ 3 w 33"/>
                      <a:gd name="T3" fmla="*/ 13 h 32"/>
                      <a:gd name="T4" fmla="*/ 7 w 33"/>
                      <a:gd name="T5" fmla="*/ 6 h 32"/>
                      <a:gd name="T6" fmla="*/ 11 w 33"/>
                      <a:gd name="T7" fmla="*/ 1 h 32"/>
                      <a:gd name="T8" fmla="*/ 15 w 33"/>
                      <a:gd name="T9" fmla="*/ 0 h 32"/>
                      <a:gd name="T10" fmla="*/ 16 w 33"/>
                      <a:gd name="T11" fmla="*/ 2 h 32"/>
                      <a:gd name="T12" fmla="*/ 15 w 33"/>
                      <a:gd name="T13" fmla="*/ 4 h 32"/>
                      <a:gd name="T14" fmla="*/ 13 w 33"/>
                      <a:gd name="T15" fmla="*/ 7 h 32"/>
                      <a:gd name="T16" fmla="*/ 10 w 33"/>
                      <a:gd name="T17" fmla="*/ 9 h 32"/>
                      <a:gd name="T18" fmla="*/ 7 w 33"/>
                      <a:gd name="T19" fmla="*/ 12 h 32"/>
                      <a:gd name="T20" fmla="*/ 5 w 33"/>
                      <a:gd name="T21" fmla="*/ 13 h 32"/>
                      <a:gd name="T22" fmla="*/ 2 w 33"/>
                      <a:gd name="T23" fmla="*/ 16 h 32"/>
                      <a:gd name="T24" fmla="*/ 0 w 33"/>
                      <a:gd name="T25" fmla="*/ 1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2">
                        <a:moveTo>
                          <a:pt x="0" y="32"/>
                        </a:moveTo>
                        <a:lnTo>
                          <a:pt x="6" y="24"/>
                        </a:lnTo>
                        <a:lnTo>
                          <a:pt x="14" y="11"/>
                        </a:lnTo>
                        <a:lnTo>
                          <a:pt x="23" y="1"/>
                        </a:lnTo>
                        <a:lnTo>
                          <a:pt x="31" y="0"/>
                        </a:lnTo>
                        <a:lnTo>
                          <a:pt x="33" y="3"/>
                        </a:lnTo>
                        <a:lnTo>
                          <a:pt x="31" y="8"/>
                        </a:lnTo>
                        <a:lnTo>
                          <a:pt x="27" y="13"/>
                        </a:lnTo>
                        <a:lnTo>
                          <a:pt x="21" y="17"/>
                        </a:lnTo>
                        <a:lnTo>
                          <a:pt x="15" y="22"/>
                        </a:lnTo>
                        <a:lnTo>
                          <a:pt x="10" y="25"/>
                        </a:lnTo>
                        <a:lnTo>
                          <a:pt x="4" y="30"/>
                        </a:lnTo>
                        <a:lnTo>
                          <a:pt x="0" y="3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68" name="Freeform 88">
                    <a:extLst>
                      <a:ext uri="{FF2B5EF4-FFF2-40B4-BE49-F238E27FC236}">
                        <a16:creationId xmlns:a16="http://schemas.microsoft.com/office/drawing/2014/main" id="{0CBD4D45-49FB-4035-B554-42F8A96E7B22}"/>
                      </a:ext>
                    </a:extLst>
                  </p:cNvPr>
                  <p:cNvSpPr>
                    <a:spLocks/>
                  </p:cNvSpPr>
                  <p:nvPr/>
                </p:nvSpPr>
                <p:spPr bwMode="auto">
                  <a:xfrm>
                    <a:off x="582" y="142"/>
                    <a:ext cx="21" cy="5"/>
                  </a:xfrm>
                  <a:custGeom>
                    <a:avLst/>
                    <a:gdLst>
                      <a:gd name="T0" fmla="*/ 0 w 42"/>
                      <a:gd name="T1" fmla="*/ 4 h 9"/>
                      <a:gd name="T2" fmla="*/ 2 w 42"/>
                      <a:gd name="T3" fmla="*/ 4 h 9"/>
                      <a:gd name="T4" fmla="*/ 4 w 42"/>
                      <a:gd name="T5" fmla="*/ 4 h 9"/>
                      <a:gd name="T6" fmla="*/ 8 w 42"/>
                      <a:gd name="T7" fmla="*/ 4 h 9"/>
                      <a:gd name="T8" fmla="*/ 11 w 42"/>
                      <a:gd name="T9" fmla="*/ 5 h 9"/>
                      <a:gd name="T10" fmla="*/ 15 w 42"/>
                      <a:gd name="T11" fmla="*/ 5 h 9"/>
                      <a:gd name="T12" fmla="*/ 18 w 42"/>
                      <a:gd name="T13" fmla="*/ 4 h 9"/>
                      <a:gd name="T14" fmla="*/ 21 w 42"/>
                      <a:gd name="T15" fmla="*/ 3 h 9"/>
                      <a:gd name="T16" fmla="*/ 21 w 42"/>
                      <a:gd name="T17" fmla="*/ 2 h 9"/>
                      <a:gd name="T18" fmla="*/ 21 w 42"/>
                      <a:gd name="T19" fmla="*/ 1 h 9"/>
                      <a:gd name="T20" fmla="*/ 18 w 42"/>
                      <a:gd name="T21" fmla="*/ 0 h 9"/>
                      <a:gd name="T22" fmla="*/ 15 w 42"/>
                      <a:gd name="T23" fmla="*/ 0 h 9"/>
                      <a:gd name="T24" fmla="*/ 12 w 42"/>
                      <a:gd name="T25" fmla="*/ 1 h 9"/>
                      <a:gd name="T26" fmla="*/ 8 w 42"/>
                      <a:gd name="T27" fmla="*/ 2 h 9"/>
                      <a:gd name="T28" fmla="*/ 6 w 42"/>
                      <a:gd name="T29" fmla="*/ 2 h 9"/>
                      <a:gd name="T30" fmla="*/ 3 w 42"/>
                      <a:gd name="T31" fmla="*/ 4 h 9"/>
                      <a:gd name="T32" fmla="*/ 0 w 42"/>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9">
                        <a:moveTo>
                          <a:pt x="0" y="8"/>
                        </a:moveTo>
                        <a:lnTo>
                          <a:pt x="3" y="8"/>
                        </a:lnTo>
                        <a:lnTo>
                          <a:pt x="8" y="8"/>
                        </a:lnTo>
                        <a:lnTo>
                          <a:pt x="15" y="8"/>
                        </a:lnTo>
                        <a:lnTo>
                          <a:pt x="22" y="9"/>
                        </a:lnTo>
                        <a:lnTo>
                          <a:pt x="29" y="9"/>
                        </a:lnTo>
                        <a:lnTo>
                          <a:pt x="36" y="8"/>
                        </a:lnTo>
                        <a:lnTo>
                          <a:pt x="41" y="6"/>
                        </a:lnTo>
                        <a:lnTo>
                          <a:pt x="42" y="3"/>
                        </a:lnTo>
                        <a:lnTo>
                          <a:pt x="41" y="1"/>
                        </a:lnTo>
                        <a:lnTo>
                          <a:pt x="36" y="0"/>
                        </a:lnTo>
                        <a:lnTo>
                          <a:pt x="30" y="0"/>
                        </a:lnTo>
                        <a:lnTo>
                          <a:pt x="24" y="1"/>
                        </a:lnTo>
                        <a:lnTo>
                          <a:pt x="16" y="3"/>
                        </a:lnTo>
                        <a:lnTo>
                          <a:pt x="11" y="4"/>
                        </a:lnTo>
                        <a:lnTo>
                          <a:pt x="5"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69" name="Freeform 89">
                    <a:extLst>
                      <a:ext uri="{FF2B5EF4-FFF2-40B4-BE49-F238E27FC236}">
                        <a16:creationId xmlns:a16="http://schemas.microsoft.com/office/drawing/2014/main" id="{E7FC6001-EA1D-4D9F-90FB-F010698228D3}"/>
                      </a:ext>
                    </a:extLst>
                  </p:cNvPr>
                  <p:cNvSpPr>
                    <a:spLocks/>
                  </p:cNvSpPr>
                  <p:nvPr/>
                </p:nvSpPr>
                <p:spPr bwMode="auto">
                  <a:xfrm>
                    <a:off x="578" y="147"/>
                    <a:ext cx="21" cy="16"/>
                  </a:xfrm>
                  <a:custGeom>
                    <a:avLst/>
                    <a:gdLst>
                      <a:gd name="T0" fmla="*/ 0 w 42"/>
                      <a:gd name="T1" fmla="*/ 0 h 31"/>
                      <a:gd name="T2" fmla="*/ 3 w 42"/>
                      <a:gd name="T3" fmla="*/ 1 h 31"/>
                      <a:gd name="T4" fmla="*/ 7 w 42"/>
                      <a:gd name="T5" fmla="*/ 4 h 31"/>
                      <a:gd name="T6" fmla="*/ 10 w 42"/>
                      <a:gd name="T7" fmla="*/ 6 h 31"/>
                      <a:gd name="T8" fmla="*/ 14 w 42"/>
                      <a:gd name="T9" fmla="*/ 8 h 31"/>
                      <a:gd name="T10" fmla="*/ 17 w 42"/>
                      <a:gd name="T11" fmla="*/ 11 h 31"/>
                      <a:gd name="T12" fmla="*/ 20 w 42"/>
                      <a:gd name="T13" fmla="*/ 13 h 31"/>
                      <a:gd name="T14" fmla="*/ 21 w 42"/>
                      <a:gd name="T15" fmla="*/ 15 h 31"/>
                      <a:gd name="T16" fmla="*/ 21 w 42"/>
                      <a:gd name="T17" fmla="*/ 16 h 31"/>
                      <a:gd name="T18" fmla="*/ 19 w 42"/>
                      <a:gd name="T19" fmla="*/ 16 h 31"/>
                      <a:gd name="T20" fmla="*/ 16 w 42"/>
                      <a:gd name="T21" fmla="*/ 15 h 31"/>
                      <a:gd name="T22" fmla="*/ 14 w 42"/>
                      <a:gd name="T23" fmla="*/ 13 h 31"/>
                      <a:gd name="T24" fmla="*/ 11 w 42"/>
                      <a:gd name="T25" fmla="*/ 10 h 31"/>
                      <a:gd name="T26" fmla="*/ 7 w 42"/>
                      <a:gd name="T27" fmla="*/ 7 h 31"/>
                      <a:gd name="T28" fmla="*/ 4 w 42"/>
                      <a:gd name="T29" fmla="*/ 4 h 31"/>
                      <a:gd name="T30" fmla="*/ 2 w 42"/>
                      <a:gd name="T31" fmla="*/ 2 h 31"/>
                      <a:gd name="T32" fmla="*/ 0 w 42"/>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1">
                        <a:moveTo>
                          <a:pt x="0" y="0"/>
                        </a:moveTo>
                        <a:lnTo>
                          <a:pt x="6" y="2"/>
                        </a:lnTo>
                        <a:lnTo>
                          <a:pt x="13" y="7"/>
                        </a:lnTo>
                        <a:lnTo>
                          <a:pt x="20" y="12"/>
                        </a:lnTo>
                        <a:lnTo>
                          <a:pt x="28" y="16"/>
                        </a:lnTo>
                        <a:lnTo>
                          <a:pt x="34" y="21"/>
                        </a:lnTo>
                        <a:lnTo>
                          <a:pt x="39" y="25"/>
                        </a:lnTo>
                        <a:lnTo>
                          <a:pt x="42" y="29"/>
                        </a:lnTo>
                        <a:lnTo>
                          <a:pt x="41" y="31"/>
                        </a:lnTo>
                        <a:lnTo>
                          <a:pt x="37" y="31"/>
                        </a:lnTo>
                        <a:lnTo>
                          <a:pt x="32" y="29"/>
                        </a:lnTo>
                        <a:lnTo>
                          <a:pt x="27" y="25"/>
                        </a:lnTo>
                        <a:lnTo>
                          <a:pt x="21" y="20"/>
                        </a:lnTo>
                        <a:lnTo>
                          <a:pt x="14" y="14"/>
                        </a:lnTo>
                        <a:lnTo>
                          <a:pt x="8"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70" name="Freeform 90">
                    <a:extLst>
                      <a:ext uri="{FF2B5EF4-FFF2-40B4-BE49-F238E27FC236}">
                        <a16:creationId xmlns:a16="http://schemas.microsoft.com/office/drawing/2014/main" id="{CC55D29A-E6EE-4396-B884-E701DF9FC3A3}"/>
                      </a:ext>
                    </a:extLst>
                  </p:cNvPr>
                  <p:cNvSpPr>
                    <a:spLocks/>
                  </p:cNvSpPr>
                  <p:nvPr/>
                </p:nvSpPr>
                <p:spPr bwMode="auto">
                  <a:xfrm>
                    <a:off x="474" y="141"/>
                    <a:ext cx="5" cy="26"/>
                  </a:xfrm>
                  <a:custGeom>
                    <a:avLst/>
                    <a:gdLst>
                      <a:gd name="T0" fmla="*/ 3 w 10"/>
                      <a:gd name="T1" fmla="*/ 0 h 52"/>
                      <a:gd name="T2" fmla="*/ 4 w 10"/>
                      <a:gd name="T3" fmla="*/ 7 h 52"/>
                      <a:gd name="T4" fmla="*/ 5 w 10"/>
                      <a:gd name="T5" fmla="*/ 15 h 52"/>
                      <a:gd name="T6" fmla="*/ 5 w 10"/>
                      <a:gd name="T7" fmla="*/ 23 h 52"/>
                      <a:gd name="T8" fmla="*/ 2 w 10"/>
                      <a:gd name="T9" fmla="*/ 26 h 52"/>
                      <a:gd name="T10" fmla="*/ 0 w 10"/>
                      <a:gd name="T11" fmla="*/ 23 h 52"/>
                      <a:gd name="T12" fmla="*/ 1 w 10"/>
                      <a:gd name="T13" fmla="*/ 16 h 52"/>
                      <a:gd name="T14" fmla="*/ 2 w 10"/>
                      <a:gd name="T15" fmla="*/ 7 h 52"/>
                      <a:gd name="T16" fmla="*/ 3 w 10"/>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6" y="0"/>
                        </a:moveTo>
                        <a:lnTo>
                          <a:pt x="8" y="14"/>
                        </a:lnTo>
                        <a:lnTo>
                          <a:pt x="10" y="30"/>
                        </a:lnTo>
                        <a:lnTo>
                          <a:pt x="10" y="45"/>
                        </a:lnTo>
                        <a:lnTo>
                          <a:pt x="4" y="52"/>
                        </a:lnTo>
                        <a:lnTo>
                          <a:pt x="0" y="46"/>
                        </a:lnTo>
                        <a:lnTo>
                          <a:pt x="1" y="31"/>
                        </a:lnTo>
                        <a:lnTo>
                          <a:pt x="3" y="14"/>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71" name="Freeform 91">
                    <a:extLst>
                      <a:ext uri="{FF2B5EF4-FFF2-40B4-BE49-F238E27FC236}">
                        <a16:creationId xmlns:a16="http://schemas.microsoft.com/office/drawing/2014/main" id="{B7A505B9-AE0B-400D-9AA3-24B13C81AE47}"/>
                      </a:ext>
                    </a:extLst>
                  </p:cNvPr>
                  <p:cNvSpPr>
                    <a:spLocks/>
                  </p:cNvSpPr>
                  <p:nvPr/>
                </p:nvSpPr>
                <p:spPr bwMode="auto">
                  <a:xfrm>
                    <a:off x="462" y="137"/>
                    <a:ext cx="10" cy="25"/>
                  </a:xfrm>
                  <a:custGeom>
                    <a:avLst/>
                    <a:gdLst>
                      <a:gd name="T0" fmla="*/ 10 w 19"/>
                      <a:gd name="T1" fmla="*/ 0 h 51"/>
                      <a:gd name="T2" fmla="*/ 9 w 19"/>
                      <a:gd name="T3" fmla="*/ 6 h 51"/>
                      <a:gd name="T4" fmla="*/ 8 w 19"/>
                      <a:gd name="T5" fmla="*/ 14 h 51"/>
                      <a:gd name="T6" fmla="*/ 5 w 19"/>
                      <a:gd name="T7" fmla="*/ 22 h 51"/>
                      <a:gd name="T8" fmla="*/ 1 w 19"/>
                      <a:gd name="T9" fmla="*/ 25 h 51"/>
                      <a:gd name="T10" fmla="*/ 0 w 19"/>
                      <a:gd name="T11" fmla="*/ 22 h 51"/>
                      <a:gd name="T12" fmla="*/ 3 w 19"/>
                      <a:gd name="T13" fmla="*/ 14 h 51"/>
                      <a:gd name="T14" fmla="*/ 7 w 19"/>
                      <a:gd name="T15" fmla="*/ 6 h 51"/>
                      <a:gd name="T16" fmla="*/ 10 w 1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1">
                        <a:moveTo>
                          <a:pt x="19" y="0"/>
                        </a:moveTo>
                        <a:lnTo>
                          <a:pt x="18" y="12"/>
                        </a:lnTo>
                        <a:lnTo>
                          <a:pt x="15" y="29"/>
                        </a:lnTo>
                        <a:lnTo>
                          <a:pt x="10" y="44"/>
                        </a:lnTo>
                        <a:lnTo>
                          <a:pt x="2" y="51"/>
                        </a:lnTo>
                        <a:lnTo>
                          <a:pt x="0" y="44"/>
                        </a:lnTo>
                        <a:lnTo>
                          <a:pt x="6" y="29"/>
                        </a:lnTo>
                        <a:lnTo>
                          <a:pt x="14" y="12"/>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72" name="Freeform 92">
                    <a:extLst>
                      <a:ext uri="{FF2B5EF4-FFF2-40B4-BE49-F238E27FC236}">
                        <a16:creationId xmlns:a16="http://schemas.microsoft.com/office/drawing/2014/main" id="{BD60EB2F-C85E-48A5-A4AB-304A9D068EF8}"/>
                      </a:ext>
                    </a:extLst>
                  </p:cNvPr>
                  <p:cNvSpPr>
                    <a:spLocks/>
                  </p:cNvSpPr>
                  <p:nvPr/>
                </p:nvSpPr>
                <p:spPr bwMode="auto">
                  <a:xfrm>
                    <a:off x="484" y="142"/>
                    <a:ext cx="5" cy="24"/>
                  </a:xfrm>
                  <a:custGeom>
                    <a:avLst/>
                    <a:gdLst>
                      <a:gd name="T0" fmla="*/ 1 w 10"/>
                      <a:gd name="T1" fmla="*/ 0 h 48"/>
                      <a:gd name="T2" fmla="*/ 3 w 10"/>
                      <a:gd name="T3" fmla="*/ 4 h 48"/>
                      <a:gd name="T4" fmla="*/ 5 w 10"/>
                      <a:gd name="T5" fmla="*/ 11 h 48"/>
                      <a:gd name="T6" fmla="*/ 5 w 10"/>
                      <a:gd name="T7" fmla="*/ 19 h 48"/>
                      <a:gd name="T8" fmla="*/ 2 w 10"/>
                      <a:gd name="T9" fmla="*/ 24 h 48"/>
                      <a:gd name="T10" fmla="*/ 0 w 10"/>
                      <a:gd name="T11" fmla="*/ 23 h 48"/>
                      <a:gd name="T12" fmla="*/ 0 w 10"/>
                      <a:gd name="T13" fmla="*/ 16 h 48"/>
                      <a:gd name="T14" fmla="*/ 1 w 10"/>
                      <a:gd name="T15" fmla="*/ 7 h 48"/>
                      <a:gd name="T16" fmla="*/ 1 w 10"/>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8">
                        <a:moveTo>
                          <a:pt x="2" y="0"/>
                        </a:moveTo>
                        <a:lnTo>
                          <a:pt x="6" y="7"/>
                        </a:lnTo>
                        <a:lnTo>
                          <a:pt x="10" y="22"/>
                        </a:lnTo>
                        <a:lnTo>
                          <a:pt x="10" y="38"/>
                        </a:lnTo>
                        <a:lnTo>
                          <a:pt x="4" y="48"/>
                        </a:lnTo>
                        <a:lnTo>
                          <a:pt x="0" y="45"/>
                        </a:lnTo>
                        <a:lnTo>
                          <a:pt x="0" y="31"/>
                        </a:lnTo>
                        <a:lnTo>
                          <a:pt x="2" y="1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73" name="Freeform 93">
                    <a:extLst>
                      <a:ext uri="{FF2B5EF4-FFF2-40B4-BE49-F238E27FC236}">
                        <a16:creationId xmlns:a16="http://schemas.microsoft.com/office/drawing/2014/main" id="{8DC06F88-E3E3-4058-A717-D1C1786F720B}"/>
                      </a:ext>
                    </a:extLst>
                  </p:cNvPr>
                  <p:cNvSpPr>
                    <a:spLocks/>
                  </p:cNvSpPr>
                  <p:nvPr/>
                </p:nvSpPr>
                <p:spPr bwMode="auto">
                  <a:xfrm>
                    <a:off x="493" y="146"/>
                    <a:ext cx="6" cy="26"/>
                  </a:xfrm>
                  <a:custGeom>
                    <a:avLst/>
                    <a:gdLst>
                      <a:gd name="T0" fmla="*/ 0 w 11"/>
                      <a:gd name="T1" fmla="*/ 0 h 52"/>
                      <a:gd name="T2" fmla="*/ 3 w 11"/>
                      <a:gd name="T3" fmla="*/ 5 h 52"/>
                      <a:gd name="T4" fmla="*/ 5 w 11"/>
                      <a:gd name="T5" fmla="*/ 13 h 52"/>
                      <a:gd name="T6" fmla="*/ 6 w 11"/>
                      <a:gd name="T7" fmla="*/ 21 h 52"/>
                      <a:gd name="T8" fmla="*/ 4 w 11"/>
                      <a:gd name="T9" fmla="*/ 26 h 52"/>
                      <a:gd name="T10" fmla="*/ 3 w 11"/>
                      <a:gd name="T11" fmla="*/ 24 h 52"/>
                      <a:gd name="T12" fmla="*/ 1 w 11"/>
                      <a:gd name="T13" fmla="*/ 17 h 52"/>
                      <a:gd name="T14" fmla="*/ 1 w 11"/>
                      <a:gd name="T15" fmla="*/ 8 h 52"/>
                      <a:gd name="T16" fmla="*/ 0 w 11"/>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2">
                        <a:moveTo>
                          <a:pt x="0" y="0"/>
                        </a:moveTo>
                        <a:lnTo>
                          <a:pt x="5" y="10"/>
                        </a:lnTo>
                        <a:lnTo>
                          <a:pt x="9" y="26"/>
                        </a:lnTo>
                        <a:lnTo>
                          <a:pt x="11" y="42"/>
                        </a:lnTo>
                        <a:lnTo>
                          <a:pt x="8" y="52"/>
                        </a:lnTo>
                        <a:lnTo>
                          <a:pt x="5" y="48"/>
                        </a:lnTo>
                        <a:lnTo>
                          <a:pt x="2" y="34"/>
                        </a:lnTo>
                        <a:lnTo>
                          <a:pt x="2"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74" name="Freeform 94">
                    <a:extLst>
                      <a:ext uri="{FF2B5EF4-FFF2-40B4-BE49-F238E27FC236}">
                        <a16:creationId xmlns:a16="http://schemas.microsoft.com/office/drawing/2014/main" id="{954023E9-C655-4447-88A7-F06AA4E607E7}"/>
                      </a:ext>
                    </a:extLst>
                  </p:cNvPr>
                  <p:cNvSpPr>
                    <a:spLocks/>
                  </p:cNvSpPr>
                  <p:nvPr/>
                </p:nvSpPr>
                <p:spPr bwMode="auto">
                  <a:xfrm>
                    <a:off x="503" y="150"/>
                    <a:ext cx="7" cy="26"/>
                  </a:xfrm>
                  <a:custGeom>
                    <a:avLst/>
                    <a:gdLst>
                      <a:gd name="T0" fmla="*/ 0 w 14"/>
                      <a:gd name="T1" fmla="*/ 0 h 52"/>
                      <a:gd name="T2" fmla="*/ 3 w 14"/>
                      <a:gd name="T3" fmla="*/ 6 h 52"/>
                      <a:gd name="T4" fmla="*/ 6 w 14"/>
                      <a:gd name="T5" fmla="*/ 15 h 52"/>
                      <a:gd name="T6" fmla="*/ 7 w 14"/>
                      <a:gd name="T7" fmla="*/ 23 h 52"/>
                      <a:gd name="T8" fmla="*/ 6 w 14"/>
                      <a:gd name="T9" fmla="*/ 26 h 52"/>
                      <a:gd name="T10" fmla="*/ 3 w 14"/>
                      <a:gd name="T11" fmla="*/ 23 h 52"/>
                      <a:gd name="T12" fmla="*/ 2 w 14"/>
                      <a:gd name="T13" fmla="*/ 16 h 52"/>
                      <a:gd name="T14" fmla="*/ 2 w 14"/>
                      <a:gd name="T15" fmla="*/ 8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52">
                        <a:moveTo>
                          <a:pt x="0" y="0"/>
                        </a:moveTo>
                        <a:lnTo>
                          <a:pt x="5" y="11"/>
                        </a:lnTo>
                        <a:lnTo>
                          <a:pt x="12" y="29"/>
                        </a:lnTo>
                        <a:lnTo>
                          <a:pt x="14" y="45"/>
                        </a:lnTo>
                        <a:lnTo>
                          <a:pt x="12" y="52"/>
                        </a:lnTo>
                        <a:lnTo>
                          <a:pt x="6" y="46"/>
                        </a:lnTo>
                        <a:lnTo>
                          <a:pt x="4" y="31"/>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75" name="Freeform 95">
                    <a:extLst>
                      <a:ext uri="{FF2B5EF4-FFF2-40B4-BE49-F238E27FC236}">
                        <a16:creationId xmlns:a16="http://schemas.microsoft.com/office/drawing/2014/main" id="{62C5FAB2-4571-48E0-9723-DC279F9A7ED9}"/>
                      </a:ext>
                    </a:extLst>
                  </p:cNvPr>
                  <p:cNvSpPr>
                    <a:spLocks/>
                  </p:cNvSpPr>
                  <p:nvPr/>
                </p:nvSpPr>
                <p:spPr bwMode="auto">
                  <a:xfrm>
                    <a:off x="512" y="152"/>
                    <a:ext cx="9" cy="28"/>
                  </a:xfrm>
                  <a:custGeom>
                    <a:avLst/>
                    <a:gdLst>
                      <a:gd name="T0" fmla="*/ 0 w 17"/>
                      <a:gd name="T1" fmla="*/ 0 h 58"/>
                      <a:gd name="T2" fmla="*/ 4 w 17"/>
                      <a:gd name="T3" fmla="*/ 7 h 58"/>
                      <a:gd name="T4" fmla="*/ 8 w 17"/>
                      <a:gd name="T5" fmla="*/ 16 h 58"/>
                      <a:gd name="T6" fmla="*/ 9 w 17"/>
                      <a:gd name="T7" fmla="*/ 24 h 58"/>
                      <a:gd name="T8" fmla="*/ 6 w 17"/>
                      <a:gd name="T9" fmla="*/ 28 h 58"/>
                      <a:gd name="T10" fmla="*/ 3 w 17"/>
                      <a:gd name="T11" fmla="*/ 25 h 58"/>
                      <a:gd name="T12" fmla="*/ 2 w 17"/>
                      <a:gd name="T13" fmla="*/ 16 h 58"/>
                      <a:gd name="T14" fmla="*/ 1 w 17"/>
                      <a:gd name="T15" fmla="*/ 7 h 58"/>
                      <a:gd name="T16" fmla="*/ 0 w 17"/>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58">
                        <a:moveTo>
                          <a:pt x="0" y="0"/>
                        </a:moveTo>
                        <a:lnTo>
                          <a:pt x="8" y="15"/>
                        </a:lnTo>
                        <a:lnTo>
                          <a:pt x="15" y="34"/>
                        </a:lnTo>
                        <a:lnTo>
                          <a:pt x="17" y="50"/>
                        </a:lnTo>
                        <a:lnTo>
                          <a:pt x="12" y="58"/>
                        </a:lnTo>
                        <a:lnTo>
                          <a:pt x="6" y="51"/>
                        </a:lnTo>
                        <a:lnTo>
                          <a:pt x="3" y="34"/>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76" name="Freeform 96">
                    <a:extLst>
                      <a:ext uri="{FF2B5EF4-FFF2-40B4-BE49-F238E27FC236}">
                        <a16:creationId xmlns:a16="http://schemas.microsoft.com/office/drawing/2014/main" id="{46B021CA-E292-412B-920D-D4AA74907016}"/>
                      </a:ext>
                    </a:extLst>
                  </p:cNvPr>
                  <p:cNvSpPr>
                    <a:spLocks/>
                  </p:cNvSpPr>
                  <p:nvPr/>
                </p:nvSpPr>
                <p:spPr bwMode="auto">
                  <a:xfrm>
                    <a:off x="523" y="153"/>
                    <a:ext cx="11" cy="31"/>
                  </a:xfrm>
                  <a:custGeom>
                    <a:avLst/>
                    <a:gdLst>
                      <a:gd name="T0" fmla="*/ 0 w 23"/>
                      <a:gd name="T1" fmla="*/ 0 h 61"/>
                      <a:gd name="T2" fmla="*/ 3 w 23"/>
                      <a:gd name="T3" fmla="*/ 7 h 61"/>
                      <a:gd name="T4" fmla="*/ 8 w 23"/>
                      <a:gd name="T5" fmla="*/ 18 h 61"/>
                      <a:gd name="T6" fmla="*/ 11 w 23"/>
                      <a:gd name="T7" fmla="*/ 27 h 61"/>
                      <a:gd name="T8" fmla="*/ 9 w 23"/>
                      <a:gd name="T9" fmla="*/ 31 h 61"/>
                      <a:gd name="T10" fmla="*/ 5 w 23"/>
                      <a:gd name="T11" fmla="*/ 26 h 61"/>
                      <a:gd name="T12" fmla="*/ 3 w 23"/>
                      <a:gd name="T13" fmla="*/ 16 h 61"/>
                      <a:gd name="T14" fmla="*/ 1 w 23"/>
                      <a:gd name="T15" fmla="*/ 6 h 61"/>
                      <a:gd name="T16" fmla="*/ 0 w 2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1">
                        <a:moveTo>
                          <a:pt x="0" y="0"/>
                        </a:moveTo>
                        <a:lnTo>
                          <a:pt x="7" y="14"/>
                        </a:lnTo>
                        <a:lnTo>
                          <a:pt x="17" y="35"/>
                        </a:lnTo>
                        <a:lnTo>
                          <a:pt x="23" y="54"/>
                        </a:lnTo>
                        <a:lnTo>
                          <a:pt x="19" y="61"/>
                        </a:lnTo>
                        <a:lnTo>
                          <a:pt x="11" y="52"/>
                        </a:lnTo>
                        <a:lnTo>
                          <a:pt x="7" y="32"/>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77" name="Freeform 97">
                    <a:extLst>
                      <a:ext uri="{FF2B5EF4-FFF2-40B4-BE49-F238E27FC236}">
                        <a16:creationId xmlns:a16="http://schemas.microsoft.com/office/drawing/2014/main" id="{5655C3BA-3DB4-4E26-A1A0-C4EE4DF118C7}"/>
                      </a:ext>
                    </a:extLst>
                  </p:cNvPr>
                  <p:cNvSpPr>
                    <a:spLocks/>
                  </p:cNvSpPr>
                  <p:nvPr/>
                </p:nvSpPr>
                <p:spPr bwMode="auto">
                  <a:xfrm>
                    <a:off x="531" y="153"/>
                    <a:ext cx="15" cy="33"/>
                  </a:xfrm>
                  <a:custGeom>
                    <a:avLst/>
                    <a:gdLst>
                      <a:gd name="T0" fmla="*/ 0 w 30"/>
                      <a:gd name="T1" fmla="*/ 0 h 66"/>
                      <a:gd name="T2" fmla="*/ 3 w 30"/>
                      <a:gd name="T3" fmla="*/ 3 h 66"/>
                      <a:gd name="T4" fmla="*/ 6 w 30"/>
                      <a:gd name="T5" fmla="*/ 8 h 66"/>
                      <a:gd name="T6" fmla="*/ 9 w 30"/>
                      <a:gd name="T7" fmla="*/ 13 h 66"/>
                      <a:gd name="T8" fmla="*/ 12 w 30"/>
                      <a:gd name="T9" fmla="*/ 18 h 66"/>
                      <a:gd name="T10" fmla="*/ 14 w 30"/>
                      <a:gd name="T11" fmla="*/ 24 h 66"/>
                      <a:gd name="T12" fmla="*/ 15 w 30"/>
                      <a:gd name="T13" fmla="*/ 29 h 66"/>
                      <a:gd name="T14" fmla="*/ 15 w 30"/>
                      <a:gd name="T15" fmla="*/ 32 h 66"/>
                      <a:gd name="T16" fmla="*/ 13 w 30"/>
                      <a:gd name="T17" fmla="*/ 33 h 66"/>
                      <a:gd name="T18" fmla="*/ 8 w 30"/>
                      <a:gd name="T19" fmla="*/ 30 h 66"/>
                      <a:gd name="T20" fmla="*/ 4 w 30"/>
                      <a:gd name="T21" fmla="*/ 20 h 66"/>
                      <a:gd name="T22" fmla="*/ 2 w 30"/>
                      <a:gd name="T23" fmla="*/ 9 h 66"/>
                      <a:gd name="T24" fmla="*/ 0 w 30"/>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6">
                        <a:moveTo>
                          <a:pt x="0" y="0"/>
                        </a:moveTo>
                        <a:lnTo>
                          <a:pt x="6" y="5"/>
                        </a:lnTo>
                        <a:lnTo>
                          <a:pt x="12" y="15"/>
                        </a:lnTo>
                        <a:lnTo>
                          <a:pt x="18" y="25"/>
                        </a:lnTo>
                        <a:lnTo>
                          <a:pt x="24" y="36"/>
                        </a:lnTo>
                        <a:lnTo>
                          <a:pt x="27" y="48"/>
                        </a:lnTo>
                        <a:lnTo>
                          <a:pt x="30" y="57"/>
                        </a:lnTo>
                        <a:lnTo>
                          <a:pt x="29" y="64"/>
                        </a:lnTo>
                        <a:lnTo>
                          <a:pt x="25" y="66"/>
                        </a:lnTo>
                        <a:lnTo>
                          <a:pt x="16" y="59"/>
                        </a:lnTo>
                        <a:lnTo>
                          <a:pt x="8" y="40"/>
                        </a:lnTo>
                        <a:lnTo>
                          <a:pt x="3"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78" name="Freeform 98">
                    <a:extLst>
                      <a:ext uri="{FF2B5EF4-FFF2-40B4-BE49-F238E27FC236}">
                        <a16:creationId xmlns:a16="http://schemas.microsoft.com/office/drawing/2014/main" id="{BF96C7C8-75BA-4517-BBE0-941915A3439E}"/>
                      </a:ext>
                    </a:extLst>
                  </p:cNvPr>
                  <p:cNvSpPr>
                    <a:spLocks/>
                  </p:cNvSpPr>
                  <p:nvPr/>
                </p:nvSpPr>
                <p:spPr bwMode="auto">
                  <a:xfrm>
                    <a:off x="544" y="152"/>
                    <a:ext cx="23" cy="30"/>
                  </a:xfrm>
                  <a:custGeom>
                    <a:avLst/>
                    <a:gdLst>
                      <a:gd name="T0" fmla="*/ 0 w 46"/>
                      <a:gd name="T1" fmla="*/ 0 h 61"/>
                      <a:gd name="T2" fmla="*/ 4 w 46"/>
                      <a:gd name="T3" fmla="*/ 2 h 61"/>
                      <a:gd name="T4" fmla="*/ 8 w 46"/>
                      <a:gd name="T5" fmla="*/ 6 h 61"/>
                      <a:gd name="T6" fmla="*/ 12 w 46"/>
                      <a:gd name="T7" fmla="*/ 11 h 61"/>
                      <a:gd name="T8" fmla="*/ 16 w 46"/>
                      <a:gd name="T9" fmla="*/ 16 h 61"/>
                      <a:gd name="T10" fmla="*/ 20 w 46"/>
                      <a:gd name="T11" fmla="*/ 21 h 61"/>
                      <a:gd name="T12" fmla="*/ 22 w 46"/>
                      <a:gd name="T13" fmla="*/ 25 h 61"/>
                      <a:gd name="T14" fmla="*/ 23 w 46"/>
                      <a:gd name="T15" fmla="*/ 29 h 61"/>
                      <a:gd name="T16" fmla="*/ 23 w 46"/>
                      <a:gd name="T17" fmla="*/ 30 h 61"/>
                      <a:gd name="T18" fmla="*/ 20 w 46"/>
                      <a:gd name="T19" fmla="*/ 30 h 61"/>
                      <a:gd name="T20" fmla="*/ 18 w 46"/>
                      <a:gd name="T21" fmla="*/ 28 h 61"/>
                      <a:gd name="T22" fmla="*/ 14 w 46"/>
                      <a:gd name="T23" fmla="*/ 25 h 61"/>
                      <a:gd name="T24" fmla="*/ 11 w 46"/>
                      <a:gd name="T25" fmla="*/ 20 h 61"/>
                      <a:gd name="T26" fmla="*/ 7 w 46"/>
                      <a:gd name="T27" fmla="*/ 15 h 61"/>
                      <a:gd name="T28" fmla="*/ 4 w 46"/>
                      <a:gd name="T29" fmla="*/ 10 h 61"/>
                      <a:gd name="T30" fmla="*/ 1 w 46"/>
                      <a:gd name="T31" fmla="*/ 4 h 61"/>
                      <a:gd name="T32" fmla="*/ 0 w 46"/>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1">
                        <a:moveTo>
                          <a:pt x="0" y="0"/>
                        </a:moveTo>
                        <a:lnTo>
                          <a:pt x="7" y="5"/>
                        </a:lnTo>
                        <a:lnTo>
                          <a:pt x="15" y="13"/>
                        </a:lnTo>
                        <a:lnTo>
                          <a:pt x="24" y="22"/>
                        </a:lnTo>
                        <a:lnTo>
                          <a:pt x="32" y="32"/>
                        </a:lnTo>
                        <a:lnTo>
                          <a:pt x="39" y="43"/>
                        </a:lnTo>
                        <a:lnTo>
                          <a:pt x="44" y="51"/>
                        </a:lnTo>
                        <a:lnTo>
                          <a:pt x="46" y="58"/>
                        </a:lnTo>
                        <a:lnTo>
                          <a:pt x="45" y="61"/>
                        </a:lnTo>
                        <a:lnTo>
                          <a:pt x="40" y="61"/>
                        </a:lnTo>
                        <a:lnTo>
                          <a:pt x="35" y="57"/>
                        </a:lnTo>
                        <a:lnTo>
                          <a:pt x="28" y="50"/>
                        </a:lnTo>
                        <a:lnTo>
                          <a:pt x="21" y="41"/>
                        </a:lnTo>
                        <a:lnTo>
                          <a:pt x="14" y="30"/>
                        </a:lnTo>
                        <a:lnTo>
                          <a:pt x="8" y="20"/>
                        </a:lnTo>
                        <a:lnTo>
                          <a:pt x="2"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79" name="Freeform 99">
                    <a:extLst>
                      <a:ext uri="{FF2B5EF4-FFF2-40B4-BE49-F238E27FC236}">
                        <a16:creationId xmlns:a16="http://schemas.microsoft.com/office/drawing/2014/main" id="{00375E1A-63DE-435E-A8EF-F7F28A6CC037}"/>
                      </a:ext>
                    </a:extLst>
                  </p:cNvPr>
                  <p:cNvSpPr>
                    <a:spLocks/>
                  </p:cNvSpPr>
                  <p:nvPr/>
                </p:nvSpPr>
                <p:spPr bwMode="auto">
                  <a:xfrm>
                    <a:off x="556" y="150"/>
                    <a:ext cx="28" cy="26"/>
                  </a:xfrm>
                  <a:custGeom>
                    <a:avLst/>
                    <a:gdLst>
                      <a:gd name="T0" fmla="*/ 0 w 58"/>
                      <a:gd name="T1" fmla="*/ 0 h 51"/>
                      <a:gd name="T2" fmla="*/ 3 w 58"/>
                      <a:gd name="T3" fmla="*/ 2 h 51"/>
                      <a:gd name="T4" fmla="*/ 8 w 58"/>
                      <a:gd name="T5" fmla="*/ 5 h 51"/>
                      <a:gd name="T6" fmla="*/ 13 w 58"/>
                      <a:gd name="T7" fmla="*/ 9 h 51"/>
                      <a:gd name="T8" fmla="*/ 18 w 58"/>
                      <a:gd name="T9" fmla="*/ 13 h 51"/>
                      <a:gd name="T10" fmla="*/ 23 w 58"/>
                      <a:gd name="T11" fmla="*/ 17 h 51"/>
                      <a:gd name="T12" fmla="*/ 26 w 58"/>
                      <a:gd name="T13" fmla="*/ 20 h 51"/>
                      <a:gd name="T14" fmla="*/ 28 w 58"/>
                      <a:gd name="T15" fmla="*/ 24 h 51"/>
                      <a:gd name="T16" fmla="*/ 28 w 58"/>
                      <a:gd name="T17" fmla="*/ 26 h 51"/>
                      <a:gd name="T18" fmla="*/ 25 w 58"/>
                      <a:gd name="T19" fmla="*/ 26 h 51"/>
                      <a:gd name="T20" fmla="*/ 21 w 58"/>
                      <a:gd name="T21" fmla="*/ 24 h 51"/>
                      <a:gd name="T22" fmla="*/ 17 w 58"/>
                      <a:gd name="T23" fmla="*/ 20 h 51"/>
                      <a:gd name="T24" fmla="*/ 12 w 58"/>
                      <a:gd name="T25" fmla="*/ 16 h 51"/>
                      <a:gd name="T26" fmla="*/ 7 w 58"/>
                      <a:gd name="T27" fmla="*/ 11 h 51"/>
                      <a:gd name="T28" fmla="*/ 3 w 58"/>
                      <a:gd name="T29" fmla="*/ 7 h 51"/>
                      <a:gd name="T30" fmla="*/ 1 w 58"/>
                      <a:gd name="T31" fmla="*/ 3 h 51"/>
                      <a:gd name="T32" fmla="*/ 0 w 58"/>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51">
                        <a:moveTo>
                          <a:pt x="0" y="0"/>
                        </a:moveTo>
                        <a:lnTo>
                          <a:pt x="7" y="3"/>
                        </a:lnTo>
                        <a:lnTo>
                          <a:pt x="16" y="10"/>
                        </a:lnTo>
                        <a:lnTo>
                          <a:pt x="27" y="17"/>
                        </a:lnTo>
                        <a:lnTo>
                          <a:pt x="37" y="25"/>
                        </a:lnTo>
                        <a:lnTo>
                          <a:pt x="48" y="33"/>
                        </a:lnTo>
                        <a:lnTo>
                          <a:pt x="54" y="40"/>
                        </a:lnTo>
                        <a:lnTo>
                          <a:pt x="58" y="47"/>
                        </a:lnTo>
                        <a:lnTo>
                          <a:pt x="57" y="51"/>
                        </a:lnTo>
                        <a:lnTo>
                          <a:pt x="51" y="51"/>
                        </a:lnTo>
                        <a:lnTo>
                          <a:pt x="44" y="47"/>
                        </a:lnTo>
                        <a:lnTo>
                          <a:pt x="35" y="40"/>
                        </a:lnTo>
                        <a:lnTo>
                          <a:pt x="25" y="32"/>
                        </a:lnTo>
                        <a:lnTo>
                          <a:pt x="15" y="22"/>
                        </a:lnTo>
                        <a:lnTo>
                          <a:pt x="7" y="14"/>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80" name="Freeform 100">
                    <a:extLst>
                      <a:ext uri="{FF2B5EF4-FFF2-40B4-BE49-F238E27FC236}">
                        <a16:creationId xmlns:a16="http://schemas.microsoft.com/office/drawing/2014/main" id="{142D1357-429B-4367-88A5-A7ACC536B7AB}"/>
                      </a:ext>
                    </a:extLst>
                  </p:cNvPr>
                  <p:cNvSpPr>
                    <a:spLocks/>
                  </p:cNvSpPr>
                  <p:nvPr/>
                </p:nvSpPr>
                <p:spPr bwMode="auto">
                  <a:xfrm>
                    <a:off x="567" y="149"/>
                    <a:ext cx="26" cy="23"/>
                  </a:xfrm>
                  <a:custGeom>
                    <a:avLst/>
                    <a:gdLst>
                      <a:gd name="T0" fmla="*/ 25 w 51"/>
                      <a:gd name="T1" fmla="*/ 23 h 47"/>
                      <a:gd name="T2" fmla="*/ 23 w 51"/>
                      <a:gd name="T3" fmla="*/ 22 h 47"/>
                      <a:gd name="T4" fmla="*/ 21 w 51"/>
                      <a:gd name="T5" fmla="*/ 21 h 47"/>
                      <a:gd name="T6" fmla="*/ 18 w 51"/>
                      <a:gd name="T7" fmla="*/ 17 h 47"/>
                      <a:gd name="T8" fmla="*/ 14 w 51"/>
                      <a:gd name="T9" fmla="*/ 13 h 47"/>
                      <a:gd name="T10" fmla="*/ 11 w 51"/>
                      <a:gd name="T11" fmla="*/ 9 h 47"/>
                      <a:gd name="T12" fmla="*/ 7 w 51"/>
                      <a:gd name="T13" fmla="*/ 5 h 47"/>
                      <a:gd name="T14" fmla="*/ 3 w 51"/>
                      <a:gd name="T15" fmla="*/ 2 h 47"/>
                      <a:gd name="T16" fmla="*/ 0 w 51"/>
                      <a:gd name="T17" fmla="*/ 0 h 47"/>
                      <a:gd name="T18" fmla="*/ 4 w 51"/>
                      <a:gd name="T19" fmla="*/ 1 h 47"/>
                      <a:gd name="T20" fmla="*/ 10 w 51"/>
                      <a:gd name="T21" fmla="*/ 3 h 47"/>
                      <a:gd name="T22" fmla="*/ 14 w 51"/>
                      <a:gd name="T23" fmla="*/ 7 h 47"/>
                      <a:gd name="T24" fmla="*/ 19 w 51"/>
                      <a:gd name="T25" fmla="*/ 10 h 47"/>
                      <a:gd name="T26" fmla="*/ 22 w 51"/>
                      <a:gd name="T27" fmla="*/ 14 h 47"/>
                      <a:gd name="T28" fmla="*/ 25 w 51"/>
                      <a:gd name="T29" fmla="*/ 18 h 47"/>
                      <a:gd name="T30" fmla="*/ 26 w 51"/>
                      <a:gd name="T31" fmla="*/ 21 h 47"/>
                      <a:gd name="T32" fmla="*/ 25 w 51"/>
                      <a:gd name="T33" fmla="*/ 23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7">
                        <a:moveTo>
                          <a:pt x="49" y="47"/>
                        </a:moveTo>
                        <a:lnTo>
                          <a:pt x="46" y="45"/>
                        </a:lnTo>
                        <a:lnTo>
                          <a:pt x="42" y="42"/>
                        </a:lnTo>
                        <a:lnTo>
                          <a:pt x="35" y="35"/>
                        </a:lnTo>
                        <a:lnTo>
                          <a:pt x="28" y="27"/>
                        </a:lnTo>
                        <a:lnTo>
                          <a:pt x="21" y="19"/>
                        </a:lnTo>
                        <a:lnTo>
                          <a:pt x="13" y="11"/>
                        </a:lnTo>
                        <a:lnTo>
                          <a:pt x="6" y="5"/>
                        </a:lnTo>
                        <a:lnTo>
                          <a:pt x="0" y="0"/>
                        </a:lnTo>
                        <a:lnTo>
                          <a:pt x="8" y="3"/>
                        </a:lnTo>
                        <a:lnTo>
                          <a:pt x="19" y="7"/>
                        </a:lnTo>
                        <a:lnTo>
                          <a:pt x="28" y="14"/>
                        </a:lnTo>
                        <a:lnTo>
                          <a:pt x="37" y="21"/>
                        </a:lnTo>
                        <a:lnTo>
                          <a:pt x="44" y="29"/>
                        </a:lnTo>
                        <a:lnTo>
                          <a:pt x="50" y="36"/>
                        </a:lnTo>
                        <a:lnTo>
                          <a:pt x="51" y="42"/>
                        </a:lnTo>
                        <a:lnTo>
                          <a:pt x="49"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81" name="Freeform 101">
                    <a:extLst>
                      <a:ext uri="{FF2B5EF4-FFF2-40B4-BE49-F238E27FC236}">
                        <a16:creationId xmlns:a16="http://schemas.microsoft.com/office/drawing/2014/main" id="{62BCC12B-A731-4D82-93B5-77A92808E620}"/>
                      </a:ext>
                    </a:extLst>
                  </p:cNvPr>
                  <p:cNvSpPr>
                    <a:spLocks/>
                  </p:cNvSpPr>
                  <p:nvPr/>
                </p:nvSpPr>
                <p:spPr bwMode="auto">
                  <a:xfrm>
                    <a:off x="590" y="95"/>
                    <a:ext cx="118" cy="25"/>
                  </a:xfrm>
                  <a:custGeom>
                    <a:avLst/>
                    <a:gdLst>
                      <a:gd name="T0" fmla="*/ 0 w 236"/>
                      <a:gd name="T1" fmla="*/ 3 h 51"/>
                      <a:gd name="T2" fmla="*/ 0 w 236"/>
                      <a:gd name="T3" fmla="*/ 2 h 51"/>
                      <a:gd name="T4" fmla="*/ 1 w 236"/>
                      <a:gd name="T5" fmla="*/ 2 h 51"/>
                      <a:gd name="T6" fmla="*/ 2 w 236"/>
                      <a:gd name="T7" fmla="*/ 0 h 51"/>
                      <a:gd name="T8" fmla="*/ 3 w 236"/>
                      <a:gd name="T9" fmla="*/ 0 h 51"/>
                      <a:gd name="T10" fmla="*/ 10 w 236"/>
                      <a:gd name="T11" fmla="*/ 6 h 51"/>
                      <a:gd name="T12" fmla="*/ 18 w 236"/>
                      <a:gd name="T13" fmla="*/ 11 h 51"/>
                      <a:gd name="T14" fmla="*/ 26 w 236"/>
                      <a:gd name="T15" fmla="*/ 14 h 51"/>
                      <a:gd name="T16" fmla="*/ 34 w 236"/>
                      <a:gd name="T17" fmla="*/ 17 h 51"/>
                      <a:gd name="T18" fmla="*/ 42 w 236"/>
                      <a:gd name="T19" fmla="*/ 19 h 51"/>
                      <a:gd name="T20" fmla="*/ 50 w 236"/>
                      <a:gd name="T21" fmla="*/ 20 h 51"/>
                      <a:gd name="T22" fmla="*/ 58 w 236"/>
                      <a:gd name="T23" fmla="*/ 20 h 51"/>
                      <a:gd name="T24" fmla="*/ 66 w 236"/>
                      <a:gd name="T25" fmla="*/ 20 h 51"/>
                      <a:gd name="T26" fmla="*/ 74 w 236"/>
                      <a:gd name="T27" fmla="*/ 19 h 51"/>
                      <a:gd name="T28" fmla="*/ 81 w 236"/>
                      <a:gd name="T29" fmla="*/ 18 h 51"/>
                      <a:gd name="T30" fmla="*/ 88 w 236"/>
                      <a:gd name="T31" fmla="*/ 17 h 51"/>
                      <a:gd name="T32" fmla="*/ 95 w 236"/>
                      <a:gd name="T33" fmla="*/ 15 h 51"/>
                      <a:gd name="T34" fmla="*/ 102 w 236"/>
                      <a:gd name="T35" fmla="*/ 13 h 51"/>
                      <a:gd name="T36" fmla="*/ 108 w 236"/>
                      <a:gd name="T37" fmla="*/ 11 h 51"/>
                      <a:gd name="T38" fmla="*/ 113 w 236"/>
                      <a:gd name="T39" fmla="*/ 9 h 51"/>
                      <a:gd name="T40" fmla="*/ 118 w 236"/>
                      <a:gd name="T41" fmla="*/ 7 h 51"/>
                      <a:gd name="T42" fmla="*/ 116 w 236"/>
                      <a:gd name="T43" fmla="*/ 11 h 51"/>
                      <a:gd name="T44" fmla="*/ 112 w 236"/>
                      <a:gd name="T45" fmla="*/ 14 h 51"/>
                      <a:gd name="T46" fmla="*/ 106 w 236"/>
                      <a:gd name="T47" fmla="*/ 17 h 51"/>
                      <a:gd name="T48" fmla="*/ 99 w 236"/>
                      <a:gd name="T49" fmla="*/ 19 h 51"/>
                      <a:gd name="T50" fmla="*/ 92 w 236"/>
                      <a:gd name="T51" fmla="*/ 22 h 51"/>
                      <a:gd name="T52" fmla="*/ 83 w 236"/>
                      <a:gd name="T53" fmla="*/ 23 h 51"/>
                      <a:gd name="T54" fmla="*/ 74 w 236"/>
                      <a:gd name="T55" fmla="*/ 25 h 51"/>
                      <a:gd name="T56" fmla="*/ 65 w 236"/>
                      <a:gd name="T57" fmla="*/ 25 h 51"/>
                      <a:gd name="T58" fmla="*/ 55 w 236"/>
                      <a:gd name="T59" fmla="*/ 25 h 51"/>
                      <a:gd name="T60" fmla="*/ 46 w 236"/>
                      <a:gd name="T61" fmla="*/ 25 h 51"/>
                      <a:gd name="T62" fmla="*/ 36 w 236"/>
                      <a:gd name="T63" fmla="*/ 23 h 51"/>
                      <a:gd name="T64" fmla="*/ 27 w 236"/>
                      <a:gd name="T65" fmla="*/ 21 h 51"/>
                      <a:gd name="T66" fmla="*/ 19 w 236"/>
                      <a:gd name="T67" fmla="*/ 18 h 51"/>
                      <a:gd name="T68" fmla="*/ 12 w 236"/>
                      <a:gd name="T69" fmla="*/ 14 h 51"/>
                      <a:gd name="T70" fmla="*/ 6 w 236"/>
                      <a:gd name="T71" fmla="*/ 9 h 51"/>
                      <a:gd name="T72" fmla="*/ 0 w 236"/>
                      <a:gd name="T73" fmla="*/ 3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6" h="51">
                        <a:moveTo>
                          <a:pt x="0" y="7"/>
                        </a:moveTo>
                        <a:lnTo>
                          <a:pt x="0" y="5"/>
                        </a:lnTo>
                        <a:lnTo>
                          <a:pt x="1" y="4"/>
                        </a:lnTo>
                        <a:lnTo>
                          <a:pt x="3" y="1"/>
                        </a:lnTo>
                        <a:lnTo>
                          <a:pt x="5" y="0"/>
                        </a:lnTo>
                        <a:lnTo>
                          <a:pt x="20" y="12"/>
                        </a:lnTo>
                        <a:lnTo>
                          <a:pt x="36" y="22"/>
                        </a:lnTo>
                        <a:lnTo>
                          <a:pt x="51" y="29"/>
                        </a:lnTo>
                        <a:lnTo>
                          <a:pt x="67" y="35"/>
                        </a:lnTo>
                        <a:lnTo>
                          <a:pt x="83" y="38"/>
                        </a:lnTo>
                        <a:lnTo>
                          <a:pt x="99" y="40"/>
                        </a:lnTo>
                        <a:lnTo>
                          <a:pt x="115" y="40"/>
                        </a:lnTo>
                        <a:lnTo>
                          <a:pt x="132" y="40"/>
                        </a:lnTo>
                        <a:lnTo>
                          <a:pt x="147" y="39"/>
                        </a:lnTo>
                        <a:lnTo>
                          <a:pt x="162" y="37"/>
                        </a:lnTo>
                        <a:lnTo>
                          <a:pt x="176" y="34"/>
                        </a:lnTo>
                        <a:lnTo>
                          <a:pt x="190" y="30"/>
                        </a:lnTo>
                        <a:lnTo>
                          <a:pt x="203" y="27"/>
                        </a:lnTo>
                        <a:lnTo>
                          <a:pt x="216" y="22"/>
                        </a:lnTo>
                        <a:lnTo>
                          <a:pt x="226" y="19"/>
                        </a:lnTo>
                        <a:lnTo>
                          <a:pt x="236" y="15"/>
                        </a:lnTo>
                        <a:lnTo>
                          <a:pt x="232" y="22"/>
                        </a:lnTo>
                        <a:lnTo>
                          <a:pt x="223" y="29"/>
                        </a:lnTo>
                        <a:lnTo>
                          <a:pt x="212" y="35"/>
                        </a:lnTo>
                        <a:lnTo>
                          <a:pt x="198" y="39"/>
                        </a:lnTo>
                        <a:lnTo>
                          <a:pt x="183" y="44"/>
                        </a:lnTo>
                        <a:lnTo>
                          <a:pt x="166" y="47"/>
                        </a:lnTo>
                        <a:lnTo>
                          <a:pt x="148" y="50"/>
                        </a:lnTo>
                        <a:lnTo>
                          <a:pt x="129" y="51"/>
                        </a:lnTo>
                        <a:lnTo>
                          <a:pt x="110" y="51"/>
                        </a:lnTo>
                        <a:lnTo>
                          <a:pt x="91" y="50"/>
                        </a:lnTo>
                        <a:lnTo>
                          <a:pt x="72" y="46"/>
                        </a:lnTo>
                        <a:lnTo>
                          <a:pt x="54" y="43"/>
                        </a:lnTo>
                        <a:lnTo>
                          <a:pt x="38" y="36"/>
                        </a:lnTo>
                        <a:lnTo>
                          <a:pt x="23" y="29"/>
                        </a:lnTo>
                        <a:lnTo>
                          <a:pt x="11" y="19"/>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82" name="Freeform 102">
                    <a:extLst>
                      <a:ext uri="{FF2B5EF4-FFF2-40B4-BE49-F238E27FC236}">
                        <a16:creationId xmlns:a16="http://schemas.microsoft.com/office/drawing/2014/main" id="{214ADA2D-8116-4281-BC63-4C0CBDF76C67}"/>
                      </a:ext>
                    </a:extLst>
                  </p:cNvPr>
                  <p:cNvSpPr>
                    <a:spLocks/>
                  </p:cNvSpPr>
                  <p:nvPr/>
                </p:nvSpPr>
                <p:spPr bwMode="auto">
                  <a:xfrm>
                    <a:off x="692" y="84"/>
                    <a:ext cx="13" cy="27"/>
                  </a:xfrm>
                  <a:custGeom>
                    <a:avLst/>
                    <a:gdLst>
                      <a:gd name="T0" fmla="*/ 0 w 27"/>
                      <a:gd name="T1" fmla="*/ 27 h 53"/>
                      <a:gd name="T2" fmla="*/ 6 w 27"/>
                      <a:gd name="T3" fmla="*/ 21 h 53"/>
                      <a:gd name="T4" fmla="*/ 10 w 27"/>
                      <a:gd name="T5" fmla="*/ 12 h 53"/>
                      <a:gd name="T6" fmla="*/ 13 w 27"/>
                      <a:gd name="T7" fmla="*/ 4 h 53"/>
                      <a:gd name="T8" fmla="*/ 13 w 27"/>
                      <a:gd name="T9" fmla="*/ 0 h 53"/>
                      <a:gd name="T10" fmla="*/ 10 w 27"/>
                      <a:gd name="T11" fmla="*/ 3 h 53"/>
                      <a:gd name="T12" fmla="*/ 7 w 27"/>
                      <a:gd name="T13" fmla="*/ 10 h 53"/>
                      <a:gd name="T14" fmla="*/ 4 w 27"/>
                      <a:gd name="T15" fmla="*/ 19 h 53"/>
                      <a:gd name="T16" fmla="*/ 0 w 27"/>
                      <a:gd name="T17" fmla="*/ 2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53">
                        <a:moveTo>
                          <a:pt x="0" y="53"/>
                        </a:moveTo>
                        <a:lnTo>
                          <a:pt x="12" y="41"/>
                        </a:lnTo>
                        <a:lnTo>
                          <a:pt x="21" y="23"/>
                        </a:lnTo>
                        <a:lnTo>
                          <a:pt x="27" y="8"/>
                        </a:lnTo>
                        <a:lnTo>
                          <a:pt x="26" y="0"/>
                        </a:lnTo>
                        <a:lnTo>
                          <a:pt x="21" y="5"/>
                        </a:lnTo>
                        <a:lnTo>
                          <a:pt x="15" y="20"/>
                        </a:lnTo>
                        <a:lnTo>
                          <a:pt x="8" y="37"/>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83" name="Freeform 103">
                    <a:extLst>
                      <a:ext uri="{FF2B5EF4-FFF2-40B4-BE49-F238E27FC236}">
                        <a16:creationId xmlns:a16="http://schemas.microsoft.com/office/drawing/2014/main" id="{20AB87BA-AEBA-450E-AE60-EC2C01FA63BC}"/>
                      </a:ext>
                    </a:extLst>
                  </p:cNvPr>
                  <p:cNvSpPr>
                    <a:spLocks/>
                  </p:cNvSpPr>
                  <p:nvPr/>
                </p:nvSpPr>
                <p:spPr bwMode="auto">
                  <a:xfrm>
                    <a:off x="682" y="85"/>
                    <a:ext cx="15" cy="29"/>
                  </a:xfrm>
                  <a:custGeom>
                    <a:avLst/>
                    <a:gdLst>
                      <a:gd name="T0" fmla="*/ 15 w 28"/>
                      <a:gd name="T1" fmla="*/ 0 h 59"/>
                      <a:gd name="T2" fmla="*/ 15 w 28"/>
                      <a:gd name="T3" fmla="*/ 4 h 59"/>
                      <a:gd name="T4" fmla="*/ 13 w 28"/>
                      <a:gd name="T5" fmla="*/ 12 h 59"/>
                      <a:gd name="T6" fmla="*/ 8 w 28"/>
                      <a:gd name="T7" fmla="*/ 22 h 59"/>
                      <a:gd name="T8" fmla="*/ 0 w 28"/>
                      <a:gd name="T9" fmla="*/ 29 h 59"/>
                      <a:gd name="T10" fmla="*/ 4 w 28"/>
                      <a:gd name="T11" fmla="*/ 21 h 59"/>
                      <a:gd name="T12" fmla="*/ 9 w 28"/>
                      <a:gd name="T13" fmla="*/ 12 h 59"/>
                      <a:gd name="T14" fmla="*/ 12 w 28"/>
                      <a:gd name="T15" fmla="*/ 3 h 59"/>
                      <a:gd name="T16" fmla="*/ 15 w 28"/>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59">
                        <a:moveTo>
                          <a:pt x="28" y="0"/>
                        </a:moveTo>
                        <a:lnTo>
                          <a:pt x="28" y="9"/>
                        </a:lnTo>
                        <a:lnTo>
                          <a:pt x="24" y="25"/>
                        </a:lnTo>
                        <a:lnTo>
                          <a:pt x="14" y="44"/>
                        </a:lnTo>
                        <a:lnTo>
                          <a:pt x="0" y="59"/>
                        </a:lnTo>
                        <a:lnTo>
                          <a:pt x="7" y="43"/>
                        </a:lnTo>
                        <a:lnTo>
                          <a:pt x="16" y="24"/>
                        </a:lnTo>
                        <a:lnTo>
                          <a:pt x="23" y="7"/>
                        </a:lnTo>
                        <a:lnTo>
                          <a:pt x="2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84" name="Freeform 104">
                    <a:extLst>
                      <a:ext uri="{FF2B5EF4-FFF2-40B4-BE49-F238E27FC236}">
                        <a16:creationId xmlns:a16="http://schemas.microsoft.com/office/drawing/2014/main" id="{9612552B-9F9B-4922-8AAB-5C30B4A34F1E}"/>
                      </a:ext>
                    </a:extLst>
                  </p:cNvPr>
                  <p:cNvSpPr>
                    <a:spLocks/>
                  </p:cNvSpPr>
                  <p:nvPr/>
                </p:nvSpPr>
                <p:spPr bwMode="auto">
                  <a:xfrm>
                    <a:off x="659" y="80"/>
                    <a:ext cx="20" cy="38"/>
                  </a:xfrm>
                  <a:custGeom>
                    <a:avLst/>
                    <a:gdLst>
                      <a:gd name="T0" fmla="*/ 20 w 42"/>
                      <a:gd name="T1" fmla="*/ 0 h 76"/>
                      <a:gd name="T2" fmla="*/ 20 w 42"/>
                      <a:gd name="T3" fmla="*/ 2 h 76"/>
                      <a:gd name="T4" fmla="*/ 20 w 42"/>
                      <a:gd name="T5" fmla="*/ 6 h 76"/>
                      <a:gd name="T6" fmla="*/ 18 w 42"/>
                      <a:gd name="T7" fmla="*/ 11 h 76"/>
                      <a:gd name="T8" fmla="*/ 15 w 42"/>
                      <a:gd name="T9" fmla="*/ 18 h 76"/>
                      <a:gd name="T10" fmla="*/ 12 w 42"/>
                      <a:gd name="T11" fmla="*/ 24 h 76"/>
                      <a:gd name="T12" fmla="*/ 9 w 42"/>
                      <a:gd name="T13" fmla="*/ 30 h 76"/>
                      <a:gd name="T14" fmla="*/ 4 w 42"/>
                      <a:gd name="T15" fmla="*/ 35 h 76"/>
                      <a:gd name="T16" fmla="*/ 0 w 42"/>
                      <a:gd name="T17" fmla="*/ 38 h 76"/>
                      <a:gd name="T18" fmla="*/ 2 w 42"/>
                      <a:gd name="T19" fmla="*/ 36 h 76"/>
                      <a:gd name="T20" fmla="*/ 4 w 42"/>
                      <a:gd name="T21" fmla="*/ 30 h 76"/>
                      <a:gd name="T22" fmla="*/ 7 w 42"/>
                      <a:gd name="T23" fmla="*/ 24 h 76"/>
                      <a:gd name="T24" fmla="*/ 10 w 42"/>
                      <a:gd name="T25" fmla="*/ 17 h 76"/>
                      <a:gd name="T26" fmla="*/ 13 w 42"/>
                      <a:gd name="T27" fmla="*/ 10 h 76"/>
                      <a:gd name="T28" fmla="*/ 16 w 42"/>
                      <a:gd name="T29" fmla="*/ 5 h 76"/>
                      <a:gd name="T30" fmla="*/ 18 w 42"/>
                      <a:gd name="T31" fmla="*/ 2 h 76"/>
                      <a:gd name="T32" fmla="*/ 20 w 42"/>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76">
                        <a:moveTo>
                          <a:pt x="41" y="0"/>
                        </a:moveTo>
                        <a:lnTo>
                          <a:pt x="42" y="4"/>
                        </a:lnTo>
                        <a:lnTo>
                          <a:pt x="41" y="12"/>
                        </a:lnTo>
                        <a:lnTo>
                          <a:pt x="37" y="22"/>
                        </a:lnTo>
                        <a:lnTo>
                          <a:pt x="32" y="35"/>
                        </a:lnTo>
                        <a:lnTo>
                          <a:pt x="25" y="48"/>
                        </a:lnTo>
                        <a:lnTo>
                          <a:pt x="18" y="59"/>
                        </a:lnTo>
                        <a:lnTo>
                          <a:pt x="9" y="69"/>
                        </a:lnTo>
                        <a:lnTo>
                          <a:pt x="0" y="76"/>
                        </a:lnTo>
                        <a:lnTo>
                          <a:pt x="4" y="71"/>
                        </a:lnTo>
                        <a:lnTo>
                          <a:pt x="9" y="60"/>
                        </a:lnTo>
                        <a:lnTo>
                          <a:pt x="14" y="48"/>
                        </a:lnTo>
                        <a:lnTo>
                          <a:pt x="21" y="34"/>
                        </a:lnTo>
                        <a:lnTo>
                          <a:pt x="27" y="20"/>
                        </a:lnTo>
                        <a:lnTo>
                          <a:pt x="33" y="9"/>
                        </a:lnTo>
                        <a:lnTo>
                          <a:pt x="37" y="3"/>
                        </a:lnTo>
                        <a:lnTo>
                          <a:pt x="4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85" name="Freeform 105">
                    <a:extLst>
                      <a:ext uri="{FF2B5EF4-FFF2-40B4-BE49-F238E27FC236}">
                        <a16:creationId xmlns:a16="http://schemas.microsoft.com/office/drawing/2014/main" id="{04181352-F8C1-4E34-A259-58E6787CC163}"/>
                      </a:ext>
                    </a:extLst>
                  </p:cNvPr>
                  <p:cNvSpPr>
                    <a:spLocks/>
                  </p:cNvSpPr>
                  <p:nvPr/>
                </p:nvSpPr>
                <p:spPr bwMode="auto">
                  <a:xfrm>
                    <a:off x="637" y="76"/>
                    <a:ext cx="23" cy="42"/>
                  </a:xfrm>
                  <a:custGeom>
                    <a:avLst/>
                    <a:gdLst>
                      <a:gd name="T0" fmla="*/ 23 w 46"/>
                      <a:gd name="T1" fmla="*/ 0 h 83"/>
                      <a:gd name="T2" fmla="*/ 23 w 46"/>
                      <a:gd name="T3" fmla="*/ 3 h 83"/>
                      <a:gd name="T4" fmla="*/ 22 w 46"/>
                      <a:gd name="T5" fmla="*/ 7 h 83"/>
                      <a:gd name="T6" fmla="*/ 20 w 46"/>
                      <a:gd name="T7" fmla="*/ 13 h 83"/>
                      <a:gd name="T8" fmla="*/ 17 w 46"/>
                      <a:gd name="T9" fmla="*/ 20 h 83"/>
                      <a:gd name="T10" fmla="*/ 13 w 46"/>
                      <a:gd name="T11" fmla="*/ 27 h 83"/>
                      <a:gd name="T12" fmla="*/ 9 w 46"/>
                      <a:gd name="T13" fmla="*/ 34 h 83"/>
                      <a:gd name="T14" fmla="*/ 4 w 46"/>
                      <a:gd name="T15" fmla="*/ 39 h 83"/>
                      <a:gd name="T16" fmla="*/ 0 w 46"/>
                      <a:gd name="T17" fmla="*/ 42 h 83"/>
                      <a:gd name="T18" fmla="*/ 2 w 46"/>
                      <a:gd name="T19" fmla="*/ 39 h 83"/>
                      <a:gd name="T20" fmla="*/ 4 w 46"/>
                      <a:gd name="T21" fmla="*/ 33 h 83"/>
                      <a:gd name="T22" fmla="*/ 8 w 46"/>
                      <a:gd name="T23" fmla="*/ 26 h 83"/>
                      <a:gd name="T24" fmla="*/ 11 w 46"/>
                      <a:gd name="T25" fmla="*/ 19 h 83"/>
                      <a:gd name="T26" fmla="*/ 15 w 46"/>
                      <a:gd name="T27" fmla="*/ 12 h 83"/>
                      <a:gd name="T28" fmla="*/ 18 w 46"/>
                      <a:gd name="T29" fmla="*/ 6 h 83"/>
                      <a:gd name="T30" fmla="*/ 21 w 46"/>
                      <a:gd name="T31" fmla="*/ 1 h 83"/>
                      <a:gd name="T32" fmla="*/ 23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83">
                        <a:moveTo>
                          <a:pt x="45" y="0"/>
                        </a:moveTo>
                        <a:lnTo>
                          <a:pt x="46" y="5"/>
                        </a:lnTo>
                        <a:lnTo>
                          <a:pt x="43" y="14"/>
                        </a:lnTo>
                        <a:lnTo>
                          <a:pt x="39" y="26"/>
                        </a:lnTo>
                        <a:lnTo>
                          <a:pt x="33" y="39"/>
                        </a:lnTo>
                        <a:lnTo>
                          <a:pt x="25" y="54"/>
                        </a:lnTo>
                        <a:lnTo>
                          <a:pt x="17" y="67"/>
                        </a:lnTo>
                        <a:lnTo>
                          <a:pt x="8" y="77"/>
                        </a:lnTo>
                        <a:lnTo>
                          <a:pt x="0" y="83"/>
                        </a:lnTo>
                        <a:lnTo>
                          <a:pt x="3" y="77"/>
                        </a:lnTo>
                        <a:lnTo>
                          <a:pt x="8" y="66"/>
                        </a:lnTo>
                        <a:lnTo>
                          <a:pt x="15" y="52"/>
                        </a:lnTo>
                        <a:lnTo>
                          <a:pt x="22" y="37"/>
                        </a:lnTo>
                        <a:lnTo>
                          <a:pt x="30" y="23"/>
                        </a:lnTo>
                        <a:lnTo>
                          <a:pt x="35" y="11"/>
                        </a:lnTo>
                        <a:lnTo>
                          <a:pt x="41" y="2"/>
                        </a:lnTo>
                        <a:lnTo>
                          <a:pt x="4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86" name="Freeform 106">
                    <a:extLst>
                      <a:ext uri="{FF2B5EF4-FFF2-40B4-BE49-F238E27FC236}">
                        <a16:creationId xmlns:a16="http://schemas.microsoft.com/office/drawing/2014/main" id="{C421E8FC-A7C0-4FA6-B9C5-D009BAAEB445}"/>
                      </a:ext>
                    </a:extLst>
                  </p:cNvPr>
                  <p:cNvSpPr>
                    <a:spLocks/>
                  </p:cNvSpPr>
                  <p:nvPr/>
                </p:nvSpPr>
                <p:spPr bwMode="auto">
                  <a:xfrm>
                    <a:off x="622" y="81"/>
                    <a:ext cx="25" cy="34"/>
                  </a:xfrm>
                  <a:custGeom>
                    <a:avLst/>
                    <a:gdLst>
                      <a:gd name="T0" fmla="*/ 25 w 49"/>
                      <a:gd name="T1" fmla="*/ 0 h 68"/>
                      <a:gd name="T2" fmla="*/ 25 w 49"/>
                      <a:gd name="T3" fmla="*/ 2 h 68"/>
                      <a:gd name="T4" fmla="*/ 23 w 49"/>
                      <a:gd name="T5" fmla="*/ 6 h 68"/>
                      <a:gd name="T6" fmla="*/ 20 w 49"/>
                      <a:gd name="T7" fmla="*/ 11 h 68"/>
                      <a:gd name="T8" fmla="*/ 17 w 49"/>
                      <a:gd name="T9" fmla="*/ 17 h 68"/>
                      <a:gd name="T10" fmla="*/ 12 w 49"/>
                      <a:gd name="T11" fmla="*/ 24 h 68"/>
                      <a:gd name="T12" fmla="*/ 8 w 49"/>
                      <a:gd name="T13" fmla="*/ 29 h 68"/>
                      <a:gd name="T14" fmla="*/ 4 w 49"/>
                      <a:gd name="T15" fmla="*/ 33 h 68"/>
                      <a:gd name="T16" fmla="*/ 0 w 49"/>
                      <a:gd name="T17" fmla="*/ 34 h 68"/>
                      <a:gd name="T18" fmla="*/ 3 w 49"/>
                      <a:gd name="T19" fmla="*/ 31 h 68"/>
                      <a:gd name="T20" fmla="*/ 5 w 49"/>
                      <a:gd name="T21" fmla="*/ 26 h 68"/>
                      <a:gd name="T22" fmla="*/ 9 w 49"/>
                      <a:gd name="T23" fmla="*/ 21 h 68"/>
                      <a:gd name="T24" fmla="*/ 12 w 49"/>
                      <a:gd name="T25" fmla="*/ 14 h 68"/>
                      <a:gd name="T26" fmla="*/ 16 w 49"/>
                      <a:gd name="T27" fmla="*/ 9 h 68"/>
                      <a:gd name="T28" fmla="*/ 20 w 49"/>
                      <a:gd name="T29" fmla="*/ 4 h 68"/>
                      <a:gd name="T30" fmla="*/ 23 w 49"/>
                      <a:gd name="T31" fmla="*/ 1 h 68"/>
                      <a:gd name="T32" fmla="*/ 25 w 49"/>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8">
                        <a:moveTo>
                          <a:pt x="49" y="0"/>
                        </a:moveTo>
                        <a:lnTo>
                          <a:pt x="49" y="4"/>
                        </a:lnTo>
                        <a:lnTo>
                          <a:pt x="46" y="12"/>
                        </a:lnTo>
                        <a:lnTo>
                          <a:pt x="40" y="22"/>
                        </a:lnTo>
                        <a:lnTo>
                          <a:pt x="33" y="34"/>
                        </a:lnTo>
                        <a:lnTo>
                          <a:pt x="24" y="47"/>
                        </a:lnTo>
                        <a:lnTo>
                          <a:pt x="15" y="57"/>
                        </a:lnTo>
                        <a:lnTo>
                          <a:pt x="7" y="65"/>
                        </a:lnTo>
                        <a:lnTo>
                          <a:pt x="0" y="68"/>
                        </a:lnTo>
                        <a:lnTo>
                          <a:pt x="5" y="62"/>
                        </a:lnTo>
                        <a:lnTo>
                          <a:pt x="10" y="52"/>
                        </a:lnTo>
                        <a:lnTo>
                          <a:pt x="17" y="41"/>
                        </a:lnTo>
                        <a:lnTo>
                          <a:pt x="24" y="28"/>
                        </a:lnTo>
                        <a:lnTo>
                          <a:pt x="32" y="17"/>
                        </a:lnTo>
                        <a:lnTo>
                          <a:pt x="39" y="7"/>
                        </a:lnTo>
                        <a:lnTo>
                          <a:pt x="45" y="2"/>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87" name="Freeform 107">
                    <a:extLst>
                      <a:ext uri="{FF2B5EF4-FFF2-40B4-BE49-F238E27FC236}">
                        <a16:creationId xmlns:a16="http://schemas.microsoft.com/office/drawing/2014/main" id="{9E301BFF-53AA-4C5C-8510-ACED8D5A2E2E}"/>
                      </a:ext>
                    </a:extLst>
                  </p:cNvPr>
                  <p:cNvSpPr>
                    <a:spLocks/>
                  </p:cNvSpPr>
                  <p:nvPr/>
                </p:nvSpPr>
                <p:spPr bwMode="auto">
                  <a:xfrm>
                    <a:off x="611" y="83"/>
                    <a:ext cx="22" cy="28"/>
                  </a:xfrm>
                  <a:custGeom>
                    <a:avLst/>
                    <a:gdLst>
                      <a:gd name="T0" fmla="*/ 22 w 44"/>
                      <a:gd name="T1" fmla="*/ 0 h 57"/>
                      <a:gd name="T2" fmla="*/ 22 w 44"/>
                      <a:gd name="T3" fmla="*/ 1 h 57"/>
                      <a:gd name="T4" fmla="*/ 21 w 44"/>
                      <a:gd name="T5" fmla="*/ 4 h 57"/>
                      <a:gd name="T6" fmla="*/ 19 w 44"/>
                      <a:gd name="T7" fmla="*/ 8 h 57"/>
                      <a:gd name="T8" fmla="*/ 17 w 44"/>
                      <a:gd name="T9" fmla="*/ 13 h 57"/>
                      <a:gd name="T10" fmla="*/ 13 w 44"/>
                      <a:gd name="T11" fmla="*/ 18 h 57"/>
                      <a:gd name="T12" fmla="*/ 9 w 44"/>
                      <a:gd name="T13" fmla="*/ 22 h 57"/>
                      <a:gd name="T14" fmla="*/ 5 w 44"/>
                      <a:gd name="T15" fmla="*/ 26 h 57"/>
                      <a:gd name="T16" fmla="*/ 0 w 44"/>
                      <a:gd name="T17" fmla="*/ 28 h 57"/>
                      <a:gd name="T18" fmla="*/ 3 w 44"/>
                      <a:gd name="T19" fmla="*/ 25 h 57"/>
                      <a:gd name="T20" fmla="*/ 5 w 44"/>
                      <a:gd name="T21" fmla="*/ 21 h 57"/>
                      <a:gd name="T22" fmla="*/ 8 w 44"/>
                      <a:gd name="T23" fmla="*/ 16 h 57"/>
                      <a:gd name="T24" fmla="*/ 12 w 44"/>
                      <a:gd name="T25" fmla="*/ 11 h 57"/>
                      <a:gd name="T26" fmla="*/ 15 w 44"/>
                      <a:gd name="T27" fmla="*/ 6 h 57"/>
                      <a:gd name="T28" fmla="*/ 17 w 44"/>
                      <a:gd name="T29" fmla="*/ 3 h 57"/>
                      <a:gd name="T30" fmla="*/ 20 w 44"/>
                      <a:gd name="T31" fmla="*/ 0 h 57"/>
                      <a:gd name="T32" fmla="*/ 22 w 44"/>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57">
                        <a:moveTo>
                          <a:pt x="43" y="0"/>
                        </a:moveTo>
                        <a:lnTo>
                          <a:pt x="44" y="3"/>
                        </a:lnTo>
                        <a:lnTo>
                          <a:pt x="41" y="9"/>
                        </a:lnTo>
                        <a:lnTo>
                          <a:pt x="38" y="17"/>
                        </a:lnTo>
                        <a:lnTo>
                          <a:pt x="33" y="27"/>
                        </a:lnTo>
                        <a:lnTo>
                          <a:pt x="26" y="37"/>
                        </a:lnTo>
                        <a:lnTo>
                          <a:pt x="18" y="45"/>
                        </a:lnTo>
                        <a:lnTo>
                          <a:pt x="9" y="52"/>
                        </a:lnTo>
                        <a:lnTo>
                          <a:pt x="0" y="57"/>
                        </a:lnTo>
                        <a:lnTo>
                          <a:pt x="5" y="51"/>
                        </a:lnTo>
                        <a:lnTo>
                          <a:pt x="10" y="43"/>
                        </a:lnTo>
                        <a:lnTo>
                          <a:pt x="16" y="32"/>
                        </a:lnTo>
                        <a:lnTo>
                          <a:pt x="23" y="22"/>
                        </a:lnTo>
                        <a:lnTo>
                          <a:pt x="29" y="13"/>
                        </a:lnTo>
                        <a:lnTo>
                          <a:pt x="34"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88" name="Freeform 108">
                    <a:extLst>
                      <a:ext uri="{FF2B5EF4-FFF2-40B4-BE49-F238E27FC236}">
                        <a16:creationId xmlns:a16="http://schemas.microsoft.com/office/drawing/2014/main" id="{87B637A5-C6E6-45BF-A794-2A7B6E2095B3}"/>
                      </a:ext>
                    </a:extLst>
                  </p:cNvPr>
                  <p:cNvSpPr>
                    <a:spLocks/>
                  </p:cNvSpPr>
                  <p:nvPr/>
                </p:nvSpPr>
                <p:spPr bwMode="auto">
                  <a:xfrm>
                    <a:off x="600" y="84"/>
                    <a:ext cx="18" cy="20"/>
                  </a:xfrm>
                  <a:custGeom>
                    <a:avLst/>
                    <a:gdLst>
                      <a:gd name="T0" fmla="*/ 18 w 37"/>
                      <a:gd name="T1" fmla="*/ 0 h 42"/>
                      <a:gd name="T2" fmla="*/ 18 w 37"/>
                      <a:gd name="T3" fmla="*/ 2 h 42"/>
                      <a:gd name="T4" fmla="*/ 17 w 37"/>
                      <a:gd name="T5" fmla="*/ 4 h 42"/>
                      <a:gd name="T6" fmla="*/ 15 w 37"/>
                      <a:gd name="T7" fmla="*/ 7 h 42"/>
                      <a:gd name="T8" fmla="*/ 12 w 37"/>
                      <a:gd name="T9" fmla="*/ 11 h 42"/>
                      <a:gd name="T10" fmla="*/ 8 w 37"/>
                      <a:gd name="T11" fmla="*/ 14 h 42"/>
                      <a:gd name="T12" fmla="*/ 5 w 37"/>
                      <a:gd name="T13" fmla="*/ 17 h 42"/>
                      <a:gd name="T14" fmla="*/ 2 w 37"/>
                      <a:gd name="T15" fmla="*/ 20 h 42"/>
                      <a:gd name="T16" fmla="*/ 0 w 37"/>
                      <a:gd name="T17" fmla="*/ 20 h 42"/>
                      <a:gd name="T18" fmla="*/ 1 w 37"/>
                      <a:gd name="T19" fmla="*/ 18 h 42"/>
                      <a:gd name="T20" fmla="*/ 4 w 37"/>
                      <a:gd name="T21" fmla="*/ 15 h 42"/>
                      <a:gd name="T22" fmla="*/ 6 w 37"/>
                      <a:gd name="T23" fmla="*/ 11 h 42"/>
                      <a:gd name="T24" fmla="*/ 9 w 37"/>
                      <a:gd name="T25" fmla="*/ 8 h 42"/>
                      <a:gd name="T26" fmla="*/ 12 w 37"/>
                      <a:gd name="T27" fmla="*/ 6 h 42"/>
                      <a:gd name="T28" fmla="*/ 14 w 37"/>
                      <a:gd name="T29" fmla="*/ 3 h 42"/>
                      <a:gd name="T30" fmla="*/ 16 w 37"/>
                      <a:gd name="T31" fmla="*/ 1 h 42"/>
                      <a:gd name="T32" fmla="*/ 18 w 3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2">
                        <a:moveTo>
                          <a:pt x="37" y="0"/>
                        </a:moveTo>
                        <a:lnTo>
                          <a:pt x="37" y="4"/>
                        </a:lnTo>
                        <a:lnTo>
                          <a:pt x="35" y="8"/>
                        </a:lnTo>
                        <a:lnTo>
                          <a:pt x="30" y="15"/>
                        </a:lnTo>
                        <a:lnTo>
                          <a:pt x="24" y="23"/>
                        </a:lnTo>
                        <a:lnTo>
                          <a:pt x="17" y="30"/>
                        </a:lnTo>
                        <a:lnTo>
                          <a:pt x="10" y="36"/>
                        </a:lnTo>
                        <a:lnTo>
                          <a:pt x="5" y="41"/>
                        </a:lnTo>
                        <a:lnTo>
                          <a:pt x="0" y="42"/>
                        </a:lnTo>
                        <a:lnTo>
                          <a:pt x="3" y="37"/>
                        </a:lnTo>
                        <a:lnTo>
                          <a:pt x="8" y="31"/>
                        </a:lnTo>
                        <a:lnTo>
                          <a:pt x="13" y="24"/>
                        </a:lnTo>
                        <a:lnTo>
                          <a:pt x="18" y="17"/>
                        </a:lnTo>
                        <a:lnTo>
                          <a:pt x="24" y="12"/>
                        </a:lnTo>
                        <a:lnTo>
                          <a:pt x="29" y="6"/>
                        </a:lnTo>
                        <a:lnTo>
                          <a:pt x="33" y="2"/>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89" name="Freeform 109">
                    <a:extLst>
                      <a:ext uri="{FF2B5EF4-FFF2-40B4-BE49-F238E27FC236}">
                        <a16:creationId xmlns:a16="http://schemas.microsoft.com/office/drawing/2014/main" id="{87DABDB9-0CFA-49F0-91B5-1AE0B9F18F6F}"/>
                      </a:ext>
                    </a:extLst>
                  </p:cNvPr>
                  <p:cNvSpPr>
                    <a:spLocks/>
                  </p:cNvSpPr>
                  <p:nvPr/>
                </p:nvSpPr>
                <p:spPr bwMode="auto">
                  <a:xfrm>
                    <a:off x="593" y="87"/>
                    <a:ext cx="12" cy="13"/>
                  </a:xfrm>
                  <a:custGeom>
                    <a:avLst/>
                    <a:gdLst>
                      <a:gd name="T0" fmla="*/ 12 w 25"/>
                      <a:gd name="T1" fmla="*/ 0 h 27"/>
                      <a:gd name="T2" fmla="*/ 12 w 25"/>
                      <a:gd name="T3" fmla="*/ 3 h 27"/>
                      <a:gd name="T4" fmla="*/ 9 w 25"/>
                      <a:gd name="T5" fmla="*/ 8 h 27"/>
                      <a:gd name="T6" fmla="*/ 4 w 25"/>
                      <a:gd name="T7" fmla="*/ 12 h 27"/>
                      <a:gd name="T8" fmla="*/ 0 w 25"/>
                      <a:gd name="T9" fmla="*/ 13 h 27"/>
                      <a:gd name="T10" fmla="*/ 4 w 25"/>
                      <a:gd name="T11" fmla="*/ 10 h 27"/>
                      <a:gd name="T12" fmla="*/ 8 w 25"/>
                      <a:gd name="T13" fmla="*/ 4 h 27"/>
                      <a:gd name="T14" fmla="*/ 11 w 25"/>
                      <a:gd name="T15" fmla="*/ 0 h 27"/>
                      <a:gd name="T16" fmla="*/ 12 w 25"/>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27">
                        <a:moveTo>
                          <a:pt x="25" y="0"/>
                        </a:moveTo>
                        <a:lnTo>
                          <a:pt x="24" y="7"/>
                        </a:lnTo>
                        <a:lnTo>
                          <a:pt x="18" y="16"/>
                        </a:lnTo>
                        <a:lnTo>
                          <a:pt x="9" y="25"/>
                        </a:lnTo>
                        <a:lnTo>
                          <a:pt x="0" y="27"/>
                        </a:lnTo>
                        <a:lnTo>
                          <a:pt x="9" y="21"/>
                        </a:lnTo>
                        <a:lnTo>
                          <a:pt x="16" y="9"/>
                        </a:lnTo>
                        <a:lnTo>
                          <a:pt x="22" y="0"/>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90" name="Freeform 110">
                    <a:extLst>
                      <a:ext uri="{FF2B5EF4-FFF2-40B4-BE49-F238E27FC236}">
                        <a16:creationId xmlns:a16="http://schemas.microsoft.com/office/drawing/2014/main" id="{3FFB4EB1-06A9-4F7F-9134-266EE0EA1D8A}"/>
                      </a:ext>
                    </a:extLst>
                  </p:cNvPr>
                  <p:cNvSpPr>
                    <a:spLocks/>
                  </p:cNvSpPr>
                  <p:nvPr/>
                </p:nvSpPr>
                <p:spPr bwMode="auto">
                  <a:xfrm>
                    <a:off x="701" y="89"/>
                    <a:ext cx="14" cy="16"/>
                  </a:xfrm>
                  <a:custGeom>
                    <a:avLst/>
                    <a:gdLst>
                      <a:gd name="T0" fmla="*/ 0 w 27"/>
                      <a:gd name="T1" fmla="*/ 16 h 33"/>
                      <a:gd name="T2" fmla="*/ 2 w 27"/>
                      <a:gd name="T3" fmla="*/ 12 h 33"/>
                      <a:gd name="T4" fmla="*/ 6 w 27"/>
                      <a:gd name="T5" fmla="*/ 6 h 33"/>
                      <a:gd name="T6" fmla="*/ 10 w 27"/>
                      <a:gd name="T7" fmla="*/ 1 h 33"/>
                      <a:gd name="T8" fmla="*/ 13 w 27"/>
                      <a:gd name="T9" fmla="*/ 0 h 33"/>
                      <a:gd name="T10" fmla="*/ 14 w 27"/>
                      <a:gd name="T11" fmla="*/ 1 h 33"/>
                      <a:gd name="T12" fmla="*/ 13 w 27"/>
                      <a:gd name="T13" fmla="*/ 3 h 33"/>
                      <a:gd name="T14" fmla="*/ 12 w 27"/>
                      <a:gd name="T15" fmla="*/ 5 h 33"/>
                      <a:gd name="T16" fmla="*/ 9 w 27"/>
                      <a:gd name="T17" fmla="*/ 8 h 33"/>
                      <a:gd name="T18" fmla="*/ 6 w 27"/>
                      <a:gd name="T19" fmla="*/ 10 h 33"/>
                      <a:gd name="T20" fmla="*/ 4 w 27"/>
                      <a:gd name="T21" fmla="*/ 13 h 33"/>
                      <a:gd name="T22" fmla="*/ 2 w 27"/>
                      <a:gd name="T23" fmla="*/ 15 h 33"/>
                      <a:gd name="T24" fmla="*/ 0 w 27"/>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33">
                        <a:moveTo>
                          <a:pt x="0" y="33"/>
                        </a:moveTo>
                        <a:lnTo>
                          <a:pt x="3" y="25"/>
                        </a:lnTo>
                        <a:lnTo>
                          <a:pt x="11" y="12"/>
                        </a:lnTo>
                        <a:lnTo>
                          <a:pt x="19" y="2"/>
                        </a:lnTo>
                        <a:lnTo>
                          <a:pt x="26" y="0"/>
                        </a:lnTo>
                        <a:lnTo>
                          <a:pt x="27" y="3"/>
                        </a:lnTo>
                        <a:lnTo>
                          <a:pt x="26" y="6"/>
                        </a:lnTo>
                        <a:lnTo>
                          <a:pt x="23" y="11"/>
                        </a:lnTo>
                        <a:lnTo>
                          <a:pt x="18" y="17"/>
                        </a:lnTo>
                        <a:lnTo>
                          <a:pt x="12" y="21"/>
                        </a:lnTo>
                        <a:lnTo>
                          <a:pt x="8" y="26"/>
                        </a:lnTo>
                        <a:lnTo>
                          <a:pt x="3" y="31"/>
                        </a:lnTo>
                        <a:lnTo>
                          <a:pt x="0"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91" name="Freeform 111">
                    <a:extLst>
                      <a:ext uri="{FF2B5EF4-FFF2-40B4-BE49-F238E27FC236}">
                        <a16:creationId xmlns:a16="http://schemas.microsoft.com/office/drawing/2014/main" id="{99692D69-65BD-4D7A-9064-E8BA9E3B4114}"/>
                      </a:ext>
                    </a:extLst>
                  </p:cNvPr>
                  <p:cNvSpPr>
                    <a:spLocks/>
                  </p:cNvSpPr>
                  <p:nvPr/>
                </p:nvSpPr>
                <p:spPr bwMode="auto">
                  <a:xfrm>
                    <a:off x="701" y="107"/>
                    <a:ext cx="18" cy="7"/>
                  </a:xfrm>
                  <a:custGeom>
                    <a:avLst/>
                    <a:gdLst>
                      <a:gd name="T0" fmla="*/ 0 w 35"/>
                      <a:gd name="T1" fmla="*/ 0 h 14"/>
                      <a:gd name="T2" fmla="*/ 1 w 35"/>
                      <a:gd name="T3" fmla="*/ 1 h 14"/>
                      <a:gd name="T4" fmla="*/ 3 w 35"/>
                      <a:gd name="T5" fmla="*/ 2 h 14"/>
                      <a:gd name="T6" fmla="*/ 6 w 35"/>
                      <a:gd name="T7" fmla="*/ 3 h 14"/>
                      <a:gd name="T8" fmla="*/ 9 w 35"/>
                      <a:gd name="T9" fmla="*/ 5 h 14"/>
                      <a:gd name="T10" fmla="*/ 12 w 35"/>
                      <a:gd name="T11" fmla="*/ 6 h 14"/>
                      <a:gd name="T12" fmla="*/ 14 w 35"/>
                      <a:gd name="T13" fmla="*/ 7 h 14"/>
                      <a:gd name="T14" fmla="*/ 17 w 35"/>
                      <a:gd name="T15" fmla="*/ 7 h 14"/>
                      <a:gd name="T16" fmla="*/ 18 w 35"/>
                      <a:gd name="T17" fmla="*/ 7 h 14"/>
                      <a:gd name="T18" fmla="*/ 18 w 35"/>
                      <a:gd name="T19" fmla="*/ 6 h 14"/>
                      <a:gd name="T20" fmla="*/ 17 w 35"/>
                      <a:gd name="T21" fmla="*/ 4 h 14"/>
                      <a:gd name="T22" fmla="*/ 14 w 35"/>
                      <a:gd name="T23" fmla="*/ 3 h 14"/>
                      <a:gd name="T24" fmla="*/ 12 w 35"/>
                      <a:gd name="T25" fmla="*/ 2 h 14"/>
                      <a:gd name="T26" fmla="*/ 8 w 35"/>
                      <a:gd name="T27" fmla="*/ 2 h 14"/>
                      <a:gd name="T28" fmla="*/ 5 w 35"/>
                      <a:gd name="T29" fmla="*/ 1 h 14"/>
                      <a:gd name="T30" fmla="*/ 2 w 35"/>
                      <a:gd name="T31" fmla="*/ 0 h 14"/>
                      <a:gd name="T32" fmla="*/ 0 w 35"/>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14">
                        <a:moveTo>
                          <a:pt x="0" y="0"/>
                        </a:moveTo>
                        <a:lnTo>
                          <a:pt x="2" y="1"/>
                        </a:lnTo>
                        <a:lnTo>
                          <a:pt x="6" y="4"/>
                        </a:lnTo>
                        <a:lnTo>
                          <a:pt x="11" y="6"/>
                        </a:lnTo>
                        <a:lnTo>
                          <a:pt x="17" y="10"/>
                        </a:lnTo>
                        <a:lnTo>
                          <a:pt x="23" y="12"/>
                        </a:lnTo>
                        <a:lnTo>
                          <a:pt x="28" y="14"/>
                        </a:lnTo>
                        <a:lnTo>
                          <a:pt x="33" y="14"/>
                        </a:lnTo>
                        <a:lnTo>
                          <a:pt x="35" y="13"/>
                        </a:lnTo>
                        <a:lnTo>
                          <a:pt x="35" y="11"/>
                        </a:lnTo>
                        <a:lnTo>
                          <a:pt x="33" y="7"/>
                        </a:lnTo>
                        <a:lnTo>
                          <a:pt x="28" y="6"/>
                        </a:lnTo>
                        <a:lnTo>
                          <a:pt x="23" y="4"/>
                        </a:lnTo>
                        <a:lnTo>
                          <a:pt x="16" y="3"/>
                        </a:lnTo>
                        <a:lnTo>
                          <a:pt x="9" y="1"/>
                        </a:lnTo>
                        <a:lnTo>
                          <a:pt x="4"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92" name="Freeform 112">
                    <a:extLst>
                      <a:ext uri="{FF2B5EF4-FFF2-40B4-BE49-F238E27FC236}">
                        <a16:creationId xmlns:a16="http://schemas.microsoft.com/office/drawing/2014/main" id="{3599AEFB-0B6E-4570-B2DD-07111DFE0506}"/>
                      </a:ext>
                    </a:extLst>
                  </p:cNvPr>
                  <p:cNvSpPr>
                    <a:spLocks/>
                  </p:cNvSpPr>
                  <p:nvPr/>
                </p:nvSpPr>
                <p:spPr bwMode="auto">
                  <a:xfrm>
                    <a:off x="704" y="99"/>
                    <a:ext cx="20" cy="5"/>
                  </a:xfrm>
                  <a:custGeom>
                    <a:avLst/>
                    <a:gdLst>
                      <a:gd name="T0" fmla="*/ 0 w 40"/>
                      <a:gd name="T1" fmla="*/ 5 h 12"/>
                      <a:gd name="T2" fmla="*/ 2 w 40"/>
                      <a:gd name="T3" fmla="*/ 5 h 12"/>
                      <a:gd name="T4" fmla="*/ 5 w 40"/>
                      <a:gd name="T5" fmla="*/ 5 h 12"/>
                      <a:gd name="T6" fmla="*/ 7 w 40"/>
                      <a:gd name="T7" fmla="*/ 5 h 12"/>
                      <a:gd name="T8" fmla="*/ 11 w 40"/>
                      <a:gd name="T9" fmla="*/ 5 h 12"/>
                      <a:gd name="T10" fmla="*/ 14 w 40"/>
                      <a:gd name="T11" fmla="*/ 4 h 12"/>
                      <a:gd name="T12" fmla="*/ 18 w 40"/>
                      <a:gd name="T13" fmla="*/ 3 h 12"/>
                      <a:gd name="T14" fmla="*/ 19 w 40"/>
                      <a:gd name="T15" fmla="*/ 3 h 12"/>
                      <a:gd name="T16" fmla="*/ 20 w 40"/>
                      <a:gd name="T17" fmla="*/ 2 h 12"/>
                      <a:gd name="T18" fmla="*/ 19 w 40"/>
                      <a:gd name="T19" fmla="*/ 0 h 12"/>
                      <a:gd name="T20" fmla="*/ 18 w 40"/>
                      <a:gd name="T21" fmla="*/ 0 h 12"/>
                      <a:gd name="T22" fmla="*/ 15 w 40"/>
                      <a:gd name="T23" fmla="*/ 0 h 12"/>
                      <a:gd name="T24" fmla="*/ 12 w 40"/>
                      <a:gd name="T25" fmla="*/ 2 h 12"/>
                      <a:gd name="T26" fmla="*/ 9 w 40"/>
                      <a:gd name="T27" fmla="*/ 3 h 12"/>
                      <a:gd name="T28" fmla="*/ 5 w 40"/>
                      <a:gd name="T29" fmla="*/ 3 h 12"/>
                      <a:gd name="T30" fmla="*/ 2 w 40"/>
                      <a:gd name="T31" fmla="*/ 5 h 12"/>
                      <a:gd name="T32" fmla="*/ 0 w 4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2">
                        <a:moveTo>
                          <a:pt x="0" y="12"/>
                        </a:moveTo>
                        <a:lnTo>
                          <a:pt x="3" y="12"/>
                        </a:lnTo>
                        <a:lnTo>
                          <a:pt x="9" y="12"/>
                        </a:lnTo>
                        <a:lnTo>
                          <a:pt x="14" y="11"/>
                        </a:lnTo>
                        <a:lnTo>
                          <a:pt x="22" y="11"/>
                        </a:lnTo>
                        <a:lnTo>
                          <a:pt x="28" y="9"/>
                        </a:lnTo>
                        <a:lnTo>
                          <a:pt x="35" y="8"/>
                        </a:lnTo>
                        <a:lnTo>
                          <a:pt x="38" y="7"/>
                        </a:lnTo>
                        <a:lnTo>
                          <a:pt x="40" y="4"/>
                        </a:lnTo>
                        <a:lnTo>
                          <a:pt x="38" y="1"/>
                        </a:lnTo>
                        <a:lnTo>
                          <a:pt x="35" y="0"/>
                        </a:lnTo>
                        <a:lnTo>
                          <a:pt x="29" y="1"/>
                        </a:lnTo>
                        <a:lnTo>
                          <a:pt x="23" y="4"/>
                        </a:lnTo>
                        <a:lnTo>
                          <a:pt x="17" y="6"/>
                        </a:lnTo>
                        <a:lnTo>
                          <a:pt x="10" y="8"/>
                        </a:lnTo>
                        <a:lnTo>
                          <a:pt x="4" y="11"/>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93" name="Freeform 113">
                    <a:extLst>
                      <a:ext uri="{FF2B5EF4-FFF2-40B4-BE49-F238E27FC236}">
                        <a16:creationId xmlns:a16="http://schemas.microsoft.com/office/drawing/2014/main" id="{AF8784A0-4326-4133-86C8-AE6AAA6F160E}"/>
                      </a:ext>
                    </a:extLst>
                  </p:cNvPr>
                  <p:cNvSpPr>
                    <a:spLocks/>
                  </p:cNvSpPr>
                  <p:nvPr/>
                </p:nvSpPr>
                <p:spPr bwMode="auto">
                  <a:xfrm>
                    <a:off x="695" y="110"/>
                    <a:ext cx="18" cy="14"/>
                  </a:xfrm>
                  <a:custGeom>
                    <a:avLst/>
                    <a:gdLst>
                      <a:gd name="T0" fmla="*/ 0 w 37"/>
                      <a:gd name="T1" fmla="*/ 0 h 29"/>
                      <a:gd name="T2" fmla="*/ 2 w 37"/>
                      <a:gd name="T3" fmla="*/ 1 h 29"/>
                      <a:gd name="T4" fmla="*/ 6 w 37"/>
                      <a:gd name="T5" fmla="*/ 3 h 29"/>
                      <a:gd name="T6" fmla="*/ 8 w 37"/>
                      <a:gd name="T7" fmla="*/ 4 h 29"/>
                      <a:gd name="T8" fmla="*/ 12 w 37"/>
                      <a:gd name="T9" fmla="*/ 7 h 29"/>
                      <a:gd name="T10" fmla="*/ 15 w 37"/>
                      <a:gd name="T11" fmla="*/ 9 h 29"/>
                      <a:gd name="T12" fmla="*/ 17 w 37"/>
                      <a:gd name="T13" fmla="*/ 11 h 29"/>
                      <a:gd name="T14" fmla="*/ 18 w 37"/>
                      <a:gd name="T15" fmla="*/ 12 h 29"/>
                      <a:gd name="T16" fmla="*/ 18 w 37"/>
                      <a:gd name="T17" fmla="*/ 14 h 29"/>
                      <a:gd name="T18" fmla="*/ 16 w 37"/>
                      <a:gd name="T19" fmla="*/ 14 h 29"/>
                      <a:gd name="T20" fmla="*/ 14 w 37"/>
                      <a:gd name="T21" fmla="*/ 13 h 29"/>
                      <a:gd name="T22" fmla="*/ 12 w 37"/>
                      <a:gd name="T23" fmla="*/ 11 h 29"/>
                      <a:gd name="T24" fmla="*/ 9 w 37"/>
                      <a:gd name="T25" fmla="*/ 8 h 29"/>
                      <a:gd name="T26" fmla="*/ 6 w 37"/>
                      <a:gd name="T27" fmla="*/ 6 h 29"/>
                      <a:gd name="T28" fmla="*/ 3 w 37"/>
                      <a:gd name="T29" fmla="*/ 3 h 29"/>
                      <a:gd name="T30" fmla="*/ 1 w 37"/>
                      <a:gd name="T31" fmla="*/ 1 h 29"/>
                      <a:gd name="T32" fmla="*/ 0 w 37"/>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9">
                        <a:moveTo>
                          <a:pt x="0" y="0"/>
                        </a:moveTo>
                        <a:lnTo>
                          <a:pt x="5" y="2"/>
                        </a:lnTo>
                        <a:lnTo>
                          <a:pt x="12" y="6"/>
                        </a:lnTo>
                        <a:lnTo>
                          <a:pt x="17" y="9"/>
                        </a:lnTo>
                        <a:lnTo>
                          <a:pt x="24" y="14"/>
                        </a:lnTo>
                        <a:lnTo>
                          <a:pt x="30" y="18"/>
                        </a:lnTo>
                        <a:lnTo>
                          <a:pt x="35" y="22"/>
                        </a:lnTo>
                        <a:lnTo>
                          <a:pt x="37" y="25"/>
                        </a:lnTo>
                        <a:lnTo>
                          <a:pt x="37" y="28"/>
                        </a:lnTo>
                        <a:lnTo>
                          <a:pt x="33" y="29"/>
                        </a:lnTo>
                        <a:lnTo>
                          <a:pt x="29" y="27"/>
                        </a:lnTo>
                        <a:lnTo>
                          <a:pt x="24" y="23"/>
                        </a:lnTo>
                        <a:lnTo>
                          <a:pt x="18" y="17"/>
                        </a:lnTo>
                        <a:lnTo>
                          <a:pt x="13" y="13"/>
                        </a:lnTo>
                        <a:lnTo>
                          <a:pt x="7" y="7"/>
                        </a:lnTo>
                        <a:lnTo>
                          <a:pt x="2"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94" name="Freeform 114">
                    <a:extLst>
                      <a:ext uri="{FF2B5EF4-FFF2-40B4-BE49-F238E27FC236}">
                        <a16:creationId xmlns:a16="http://schemas.microsoft.com/office/drawing/2014/main" id="{65A1D249-B5D0-4507-B00F-3F31D231DFEB}"/>
                      </a:ext>
                    </a:extLst>
                  </p:cNvPr>
                  <p:cNvSpPr>
                    <a:spLocks/>
                  </p:cNvSpPr>
                  <p:nvPr/>
                </p:nvSpPr>
                <p:spPr bwMode="auto">
                  <a:xfrm>
                    <a:off x="598" y="103"/>
                    <a:ext cx="5" cy="26"/>
                  </a:xfrm>
                  <a:custGeom>
                    <a:avLst/>
                    <a:gdLst>
                      <a:gd name="T0" fmla="*/ 3 w 9"/>
                      <a:gd name="T1" fmla="*/ 0 h 51"/>
                      <a:gd name="T2" fmla="*/ 4 w 9"/>
                      <a:gd name="T3" fmla="*/ 7 h 51"/>
                      <a:gd name="T4" fmla="*/ 5 w 9"/>
                      <a:gd name="T5" fmla="*/ 15 h 51"/>
                      <a:gd name="T6" fmla="*/ 4 w 9"/>
                      <a:gd name="T7" fmla="*/ 22 h 51"/>
                      <a:gd name="T8" fmla="*/ 2 w 9"/>
                      <a:gd name="T9" fmla="*/ 26 h 51"/>
                      <a:gd name="T10" fmla="*/ 0 w 9"/>
                      <a:gd name="T11" fmla="*/ 23 h 51"/>
                      <a:gd name="T12" fmla="*/ 1 w 9"/>
                      <a:gd name="T13" fmla="*/ 16 h 51"/>
                      <a:gd name="T14" fmla="*/ 2 w 9"/>
                      <a:gd name="T15" fmla="*/ 7 h 51"/>
                      <a:gd name="T16" fmla="*/ 3 w 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51">
                        <a:moveTo>
                          <a:pt x="5" y="0"/>
                        </a:moveTo>
                        <a:lnTo>
                          <a:pt x="8" y="13"/>
                        </a:lnTo>
                        <a:lnTo>
                          <a:pt x="9" y="29"/>
                        </a:lnTo>
                        <a:lnTo>
                          <a:pt x="8" y="44"/>
                        </a:lnTo>
                        <a:lnTo>
                          <a:pt x="3" y="51"/>
                        </a:lnTo>
                        <a:lnTo>
                          <a:pt x="0" y="46"/>
                        </a:lnTo>
                        <a:lnTo>
                          <a:pt x="1" y="31"/>
                        </a:lnTo>
                        <a:lnTo>
                          <a:pt x="3" y="14"/>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95" name="Freeform 115">
                    <a:extLst>
                      <a:ext uri="{FF2B5EF4-FFF2-40B4-BE49-F238E27FC236}">
                        <a16:creationId xmlns:a16="http://schemas.microsoft.com/office/drawing/2014/main" id="{07ABAC36-39FE-4227-9B05-118905B94D06}"/>
                      </a:ext>
                    </a:extLst>
                  </p:cNvPr>
                  <p:cNvSpPr>
                    <a:spLocks/>
                  </p:cNvSpPr>
                  <p:nvPr/>
                </p:nvSpPr>
                <p:spPr bwMode="auto">
                  <a:xfrm>
                    <a:off x="587" y="100"/>
                    <a:ext cx="8" cy="25"/>
                  </a:xfrm>
                  <a:custGeom>
                    <a:avLst/>
                    <a:gdLst>
                      <a:gd name="T0" fmla="*/ 8 w 15"/>
                      <a:gd name="T1" fmla="*/ 0 h 51"/>
                      <a:gd name="T2" fmla="*/ 8 w 15"/>
                      <a:gd name="T3" fmla="*/ 6 h 51"/>
                      <a:gd name="T4" fmla="*/ 7 w 15"/>
                      <a:gd name="T5" fmla="*/ 14 h 51"/>
                      <a:gd name="T6" fmla="*/ 5 w 15"/>
                      <a:gd name="T7" fmla="*/ 22 h 51"/>
                      <a:gd name="T8" fmla="*/ 2 w 15"/>
                      <a:gd name="T9" fmla="*/ 25 h 51"/>
                      <a:gd name="T10" fmla="*/ 0 w 15"/>
                      <a:gd name="T11" fmla="*/ 22 h 51"/>
                      <a:gd name="T12" fmla="*/ 2 w 15"/>
                      <a:gd name="T13" fmla="*/ 14 h 51"/>
                      <a:gd name="T14" fmla="*/ 5 w 15"/>
                      <a:gd name="T15" fmla="*/ 6 h 51"/>
                      <a:gd name="T16" fmla="*/ 8 w 15"/>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1">
                        <a:moveTo>
                          <a:pt x="15" y="0"/>
                        </a:moveTo>
                        <a:lnTo>
                          <a:pt x="15" y="12"/>
                        </a:lnTo>
                        <a:lnTo>
                          <a:pt x="13" y="29"/>
                        </a:lnTo>
                        <a:lnTo>
                          <a:pt x="10" y="44"/>
                        </a:lnTo>
                        <a:lnTo>
                          <a:pt x="3" y="51"/>
                        </a:lnTo>
                        <a:lnTo>
                          <a:pt x="0" y="44"/>
                        </a:lnTo>
                        <a:lnTo>
                          <a:pt x="4" y="29"/>
                        </a:lnTo>
                        <a:lnTo>
                          <a:pt x="10" y="12"/>
                        </a:lnTo>
                        <a:lnTo>
                          <a:pt x="1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96" name="Freeform 116">
                    <a:extLst>
                      <a:ext uri="{FF2B5EF4-FFF2-40B4-BE49-F238E27FC236}">
                        <a16:creationId xmlns:a16="http://schemas.microsoft.com/office/drawing/2014/main" id="{5A0C2168-1403-482E-B5CD-4289B4C10E63}"/>
                      </a:ext>
                    </a:extLst>
                  </p:cNvPr>
                  <p:cNvSpPr>
                    <a:spLocks/>
                  </p:cNvSpPr>
                  <p:nvPr/>
                </p:nvSpPr>
                <p:spPr bwMode="auto">
                  <a:xfrm>
                    <a:off x="612" y="111"/>
                    <a:ext cx="4" cy="24"/>
                  </a:xfrm>
                  <a:custGeom>
                    <a:avLst/>
                    <a:gdLst>
                      <a:gd name="T0" fmla="*/ 0 w 9"/>
                      <a:gd name="T1" fmla="*/ 0 h 49"/>
                      <a:gd name="T2" fmla="*/ 3 w 9"/>
                      <a:gd name="T3" fmla="*/ 3 h 49"/>
                      <a:gd name="T4" fmla="*/ 4 w 9"/>
                      <a:gd name="T5" fmla="*/ 11 h 49"/>
                      <a:gd name="T6" fmla="*/ 4 w 9"/>
                      <a:gd name="T7" fmla="*/ 19 h 49"/>
                      <a:gd name="T8" fmla="*/ 2 w 9"/>
                      <a:gd name="T9" fmla="*/ 24 h 49"/>
                      <a:gd name="T10" fmla="*/ 0 w 9"/>
                      <a:gd name="T11" fmla="*/ 22 h 49"/>
                      <a:gd name="T12" fmla="*/ 0 w 9"/>
                      <a:gd name="T13" fmla="*/ 15 h 49"/>
                      <a:gd name="T14" fmla="*/ 0 w 9"/>
                      <a:gd name="T15" fmla="*/ 7 h 49"/>
                      <a:gd name="T16" fmla="*/ 0 w 9"/>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9">
                        <a:moveTo>
                          <a:pt x="1" y="0"/>
                        </a:moveTo>
                        <a:lnTo>
                          <a:pt x="6" y="7"/>
                        </a:lnTo>
                        <a:lnTo>
                          <a:pt x="8" y="22"/>
                        </a:lnTo>
                        <a:lnTo>
                          <a:pt x="9" y="38"/>
                        </a:lnTo>
                        <a:lnTo>
                          <a:pt x="5" y="49"/>
                        </a:lnTo>
                        <a:lnTo>
                          <a:pt x="0" y="45"/>
                        </a:lnTo>
                        <a:lnTo>
                          <a:pt x="0" y="31"/>
                        </a:lnTo>
                        <a:lnTo>
                          <a:pt x="1" y="14"/>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97" name="Freeform 117">
                    <a:extLst>
                      <a:ext uri="{FF2B5EF4-FFF2-40B4-BE49-F238E27FC236}">
                        <a16:creationId xmlns:a16="http://schemas.microsoft.com/office/drawing/2014/main" id="{A537A3D7-9D11-499E-888E-84D32FB54B46}"/>
                      </a:ext>
                    </a:extLst>
                  </p:cNvPr>
                  <p:cNvSpPr>
                    <a:spLocks/>
                  </p:cNvSpPr>
                  <p:nvPr/>
                </p:nvSpPr>
                <p:spPr bwMode="auto">
                  <a:xfrm>
                    <a:off x="622" y="113"/>
                    <a:ext cx="10" cy="28"/>
                  </a:xfrm>
                  <a:custGeom>
                    <a:avLst/>
                    <a:gdLst>
                      <a:gd name="T0" fmla="*/ 0 w 19"/>
                      <a:gd name="T1" fmla="*/ 0 h 55"/>
                      <a:gd name="T2" fmla="*/ 4 w 19"/>
                      <a:gd name="T3" fmla="*/ 7 h 55"/>
                      <a:gd name="T4" fmla="*/ 8 w 19"/>
                      <a:gd name="T5" fmla="*/ 16 h 55"/>
                      <a:gd name="T6" fmla="*/ 10 w 19"/>
                      <a:gd name="T7" fmla="*/ 24 h 55"/>
                      <a:gd name="T8" fmla="*/ 8 w 19"/>
                      <a:gd name="T9" fmla="*/ 28 h 55"/>
                      <a:gd name="T10" fmla="*/ 5 w 19"/>
                      <a:gd name="T11" fmla="*/ 25 h 55"/>
                      <a:gd name="T12" fmla="*/ 3 w 19"/>
                      <a:gd name="T13" fmla="*/ 16 h 55"/>
                      <a:gd name="T14" fmla="*/ 2 w 19"/>
                      <a:gd name="T15" fmla="*/ 7 h 55"/>
                      <a:gd name="T16" fmla="*/ 0 w 19"/>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5">
                        <a:moveTo>
                          <a:pt x="0" y="0"/>
                        </a:moveTo>
                        <a:lnTo>
                          <a:pt x="8" y="14"/>
                        </a:lnTo>
                        <a:lnTo>
                          <a:pt x="16" y="31"/>
                        </a:lnTo>
                        <a:lnTo>
                          <a:pt x="19" y="47"/>
                        </a:lnTo>
                        <a:lnTo>
                          <a:pt x="16" y="55"/>
                        </a:lnTo>
                        <a:lnTo>
                          <a:pt x="9" y="50"/>
                        </a:lnTo>
                        <a:lnTo>
                          <a:pt x="6" y="32"/>
                        </a:lnTo>
                        <a:lnTo>
                          <a:pt x="3"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98" name="Freeform 118">
                    <a:extLst>
                      <a:ext uri="{FF2B5EF4-FFF2-40B4-BE49-F238E27FC236}">
                        <a16:creationId xmlns:a16="http://schemas.microsoft.com/office/drawing/2014/main" id="{4315F725-0A45-42D4-9046-88C9E3B2F0E3}"/>
                      </a:ext>
                    </a:extLst>
                  </p:cNvPr>
                  <p:cNvSpPr>
                    <a:spLocks/>
                  </p:cNvSpPr>
                  <p:nvPr/>
                </p:nvSpPr>
                <p:spPr bwMode="auto">
                  <a:xfrm>
                    <a:off x="635" y="116"/>
                    <a:ext cx="11" cy="31"/>
                  </a:xfrm>
                  <a:custGeom>
                    <a:avLst/>
                    <a:gdLst>
                      <a:gd name="T0" fmla="*/ 0 w 22"/>
                      <a:gd name="T1" fmla="*/ 0 h 61"/>
                      <a:gd name="T2" fmla="*/ 4 w 22"/>
                      <a:gd name="T3" fmla="*/ 7 h 61"/>
                      <a:gd name="T4" fmla="*/ 8 w 22"/>
                      <a:gd name="T5" fmla="*/ 17 h 61"/>
                      <a:gd name="T6" fmla="*/ 11 w 22"/>
                      <a:gd name="T7" fmla="*/ 27 h 61"/>
                      <a:gd name="T8" fmla="*/ 10 w 22"/>
                      <a:gd name="T9" fmla="*/ 31 h 61"/>
                      <a:gd name="T10" fmla="*/ 6 w 22"/>
                      <a:gd name="T11" fmla="*/ 26 h 61"/>
                      <a:gd name="T12" fmla="*/ 4 w 22"/>
                      <a:gd name="T13" fmla="*/ 16 h 61"/>
                      <a:gd name="T14" fmla="*/ 2 w 22"/>
                      <a:gd name="T15" fmla="*/ 7 h 61"/>
                      <a:gd name="T16" fmla="*/ 0 w 22"/>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0"/>
                        </a:moveTo>
                        <a:lnTo>
                          <a:pt x="7" y="14"/>
                        </a:lnTo>
                        <a:lnTo>
                          <a:pt x="16" y="34"/>
                        </a:lnTo>
                        <a:lnTo>
                          <a:pt x="22" y="53"/>
                        </a:lnTo>
                        <a:lnTo>
                          <a:pt x="20" y="61"/>
                        </a:lnTo>
                        <a:lnTo>
                          <a:pt x="12" y="52"/>
                        </a:lnTo>
                        <a:lnTo>
                          <a:pt x="7" y="32"/>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99" name="Freeform 119">
                    <a:extLst>
                      <a:ext uri="{FF2B5EF4-FFF2-40B4-BE49-F238E27FC236}">
                        <a16:creationId xmlns:a16="http://schemas.microsoft.com/office/drawing/2014/main" id="{396261AE-C820-42FA-9F9E-673728B8F23D}"/>
                      </a:ext>
                    </a:extLst>
                  </p:cNvPr>
                  <p:cNvSpPr>
                    <a:spLocks/>
                  </p:cNvSpPr>
                  <p:nvPr/>
                </p:nvSpPr>
                <p:spPr bwMode="auto">
                  <a:xfrm>
                    <a:off x="658" y="115"/>
                    <a:ext cx="19" cy="32"/>
                  </a:xfrm>
                  <a:custGeom>
                    <a:avLst/>
                    <a:gdLst>
                      <a:gd name="T0" fmla="*/ 0 w 37"/>
                      <a:gd name="T1" fmla="*/ 0 h 63"/>
                      <a:gd name="T2" fmla="*/ 3 w 37"/>
                      <a:gd name="T3" fmla="*/ 3 h 63"/>
                      <a:gd name="T4" fmla="*/ 7 w 37"/>
                      <a:gd name="T5" fmla="*/ 7 h 63"/>
                      <a:gd name="T6" fmla="*/ 10 w 37"/>
                      <a:gd name="T7" fmla="*/ 12 h 63"/>
                      <a:gd name="T8" fmla="*/ 14 w 37"/>
                      <a:gd name="T9" fmla="*/ 17 h 63"/>
                      <a:gd name="T10" fmla="*/ 17 w 37"/>
                      <a:gd name="T11" fmla="*/ 22 h 63"/>
                      <a:gd name="T12" fmla="*/ 18 w 37"/>
                      <a:gd name="T13" fmla="*/ 27 h 63"/>
                      <a:gd name="T14" fmla="*/ 19 w 37"/>
                      <a:gd name="T15" fmla="*/ 30 h 63"/>
                      <a:gd name="T16" fmla="*/ 18 w 37"/>
                      <a:gd name="T17" fmla="*/ 32 h 63"/>
                      <a:gd name="T18" fmla="*/ 17 w 37"/>
                      <a:gd name="T19" fmla="*/ 31 h 63"/>
                      <a:gd name="T20" fmla="*/ 14 w 37"/>
                      <a:gd name="T21" fmla="*/ 28 h 63"/>
                      <a:gd name="T22" fmla="*/ 12 w 37"/>
                      <a:gd name="T23" fmla="*/ 24 h 63"/>
                      <a:gd name="T24" fmla="*/ 10 w 37"/>
                      <a:gd name="T25" fmla="*/ 18 h 63"/>
                      <a:gd name="T26" fmla="*/ 7 w 37"/>
                      <a:gd name="T27" fmla="*/ 12 h 63"/>
                      <a:gd name="T28" fmla="*/ 5 w 37"/>
                      <a:gd name="T29" fmla="*/ 6 h 63"/>
                      <a:gd name="T30" fmla="*/ 3 w 37"/>
                      <a:gd name="T31" fmla="*/ 2 h 63"/>
                      <a:gd name="T32" fmla="*/ 0 w 37"/>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3">
                        <a:moveTo>
                          <a:pt x="0" y="0"/>
                        </a:moveTo>
                        <a:lnTo>
                          <a:pt x="6" y="5"/>
                        </a:lnTo>
                        <a:lnTo>
                          <a:pt x="13" y="13"/>
                        </a:lnTo>
                        <a:lnTo>
                          <a:pt x="20" y="23"/>
                        </a:lnTo>
                        <a:lnTo>
                          <a:pt x="27" y="33"/>
                        </a:lnTo>
                        <a:lnTo>
                          <a:pt x="33" y="43"/>
                        </a:lnTo>
                        <a:lnTo>
                          <a:pt x="36" y="53"/>
                        </a:lnTo>
                        <a:lnTo>
                          <a:pt x="37" y="60"/>
                        </a:lnTo>
                        <a:lnTo>
                          <a:pt x="36" y="63"/>
                        </a:lnTo>
                        <a:lnTo>
                          <a:pt x="33" y="62"/>
                        </a:lnTo>
                        <a:lnTo>
                          <a:pt x="28" y="56"/>
                        </a:lnTo>
                        <a:lnTo>
                          <a:pt x="23" y="47"/>
                        </a:lnTo>
                        <a:lnTo>
                          <a:pt x="19" y="35"/>
                        </a:lnTo>
                        <a:lnTo>
                          <a:pt x="14" y="24"/>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00" name="Freeform 120">
                    <a:extLst>
                      <a:ext uri="{FF2B5EF4-FFF2-40B4-BE49-F238E27FC236}">
                        <a16:creationId xmlns:a16="http://schemas.microsoft.com/office/drawing/2014/main" id="{9BECE07F-C9E8-4F28-83FF-86D3E5B412F0}"/>
                      </a:ext>
                    </a:extLst>
                  </p:cNvPr>
                  <p:cNvSpPr>
                    <a:spLocks/>
                  </p:cNvSpPr>
                  <p:nvPr/>
                </p:nvSpPr>
                <p:spPr bwMode="auto">
                  <a:xfrm>
                    <a:off x="684" y="111"/>
                    <a:ext cx="21" cy="29"/>
                  </a:xfrm>
                  <a:custGeom>
                    <a:avLst/>
                    <a:gdLst>
                      <a:gd name="T0" fmla="*/ 0 w 42"/>
                      <a:gd name="T1" fmla="*/ 0 h 59"/>
                      <a:gd name="T2" fmla="*/ 3 w 42"/>
                      <a:gd name="T3" fmla="*/ 2 h 59"/>
                      <a:gd name="T4" fmla="*/ 7 w 42"/>
                      <a:gd name="T5" fmla="*/ 6 h 59"/>
                      <a:gd name="T6" fmla="*/ 10 w 42"/>
                      <a:gd name="T7" fmla="*/ 10 h 59"/>
                      <a:gd name="T8" fmla="*/ 14 w 42"/>
                      <a:gd name="T9" fmla="*/ 15 h 59"/>
                      <a:gd name="T10" fmla="*/ 18 w 42"/>
                      <a:gd name="T11" fmla="*/ 20 h 59"/>
                      <a:gd name="T12" fmla="*/ 20 w 42"/>
                      <a:gd name="T13" fmla="*/ 24 h 59"/>
                      <a:gd name="T14" fmla="*/ 21 w 42"/>
                      <a:gd name="T15" fmla="*/ 28 h 59"/>
                      <a:gd name="T16" fmla="*/ 20 w 42"/>
                      <a:gd name="T17" fmla="*/ 29 h 59"/>
                      <a:gd name="T18" fmla="*/ 18 w 42"/>
                      <a:gd name="T19" fmla="*/ 29 h 59"/>
                      <a:gd name="T20" fmla="*/ 16 w 42"/>
                      <a:gd name="T21" fmla="*/ 26 h 59"/>
                      <a:gd name="T22" fmla="*/ 13 w 42"/>
                      <a:gd name="T23" fmla="*/ 22 h 59"/>
                      <a:gd name="T24" fmla="*/ 10 w 42"/>
                      <a:gd name="T25" fmla="*/ 16 h 59"/>
                      <a:gd name="T26" fmla="*/ 7 w 42"/>
                      <a:gd name="T27" fmla="*/ 11 h 59"/>
                      <a:gd name="T28" fmla="*/ 4 w 42"/>
                      <a:gd name="T29" fmla="*/ 6 h 59"/>
                      <a:gd name="T30" fmla="*/ 2 w 42"/>
                      <a:gd name="T31" fmla="*/ 2 h 59"/>
                      <a:gd name="T32" fmla="*/ 0 w 42"/>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59">
                        <a:moveTo>
                          <a:pt x="0" y="0"/>
                        </a:moveTo>
                        <a:lnTo>
                          <a:pt x="5" y="5"/>
                        </a:lnTo>
                        <a:lnTo>
                          <a:pt x="13" y="12"/>
                        </a:lnTo>
                        <a:lnTo>
                          <a:pt x="20" y="21"/>
                        </a:lnTo>
                        <a:lnTo>
                          <a:pt x="28" y="30"/>
                        </a:lnTo>
                        <a:lnTo>
                          <a:pt x="35" y="41"/>
                        </a:lnTo>
                        <a:lnTo>
                          <a:pt x="40" y="49"/>
                        </a:lnTo>
                        <a:lnTo>
                          <a:pt x="42" y="56"/>
                        </a:lnTo>
                        <a:lnTo>
                          <a:pt x="40" y="59"/>
                        </a:lnTo>
                        <a:lnTo>
                          <a:pt x="36" y="58"/>
                        </a:lnTo>
                        <a:lnTo>
                          <a:pt x="31" y="52"/>
                        </a:lnTo>
                        <a:lnTo>
                          <a:pt x="25" y="44"/>
                        </a:lnTo>
                        <a:lnTo>
                          <a:pt x="20" y="33"/>
                        </a:lnTo>
                        <a:lnTo>
                          <a:pt x="14" y="22"/>
                        </a:lnTo>
                        <a:lnTo>
                          <a:pt x="8" y="12"/>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01" name="Freeform 121">
                    <a:extLst>
                      <a:ext uri="{FF2B5EF4-FFF2-40B4-BE49-F238E27FC236}">
                        <a16:creationId xmlns:a16="http://schemas.microsoft.com/office/drawing/2014/main" id="{72BBA199-CF42-4345-AC41-2EC06ED72885}"/>
                      </a:ext>
                    </a:extLst>
                  </p:cNvPr>
                  <p:cNvSpPr>
                    <a:spLocks/>
                  </p:cNvSpPr>
                  <p:nvPr/>
                </p:nvSpPr>
                <p:spPr bwMode="auto">
                  <a:xfrm>
                    <a:off x="647" y="117"/>
                    <a:ext cx="18" cy="27"/>
                  </a:xfrm>
                  <a:custGeom>
                    <a:avLst/>
                    <a:gdLst>
                      <a:gd name="T0" fmla="*/ 0 w 37"/>
                      <a:gd name="T1" fmla="*/ 0 h 54"/>
                      <a:gd name="T2" fmla="*/ 2 w 37"/>
                      <a:gd name="T3" fmla="*/ 3 h 54"/>
                      <a:gd name="T4" fmla="*/ 5 w 37"/>
                      <a:gd name="T5" fmla="*/ 6 h 54"/>
                      <a:gd name="T6" fmla="*/ 9 w 37"/>
                      <a:gd name="T7" fmla="*/ 11 h 54"/>
                      <a:gd name="T8" fmla="*/ 12 w 37"/>
                      <a:gd name="T9" fmla="*/ 15 h 54"/>
                      <a:gd name="T10" fmla="*/ 15 w 37"/>
                      <a:gd name="T11" fmla="*/ 19 h 54"/>
                      <a:gd name="T12" fmla="*/ 18 w 37"/>
                      <a:gd name="T13" fmla="*/ 23 h 54"/>
                      <a:gd name="T14" fmla="*/ 18 w 37"/>
                      <a:gd name="T15" fmla="*/ 26 h 54"/>
                      <a:gd name="T16" fmla="*/ 17 w 37"/>
                      <a:gd name="T17" fmla="*/ 27 h 54"/>
                      <a:gd name="T18" fmla="*/ 15 w 37"/>
                      <a:gd name="T19" fmla="*/ 27 h 54"/>
                      <a:gd name="T20" fmla="*/ 12 w 37"/>
                      <a:gd name="T21" fmla="*/ 24 h 54"/>
                      <a:gd name="T22" fmla="*/ 10 w 37"/>
                      <a:gd name="T23" fmla="*/ 20 h 54"/>
                      <a:gd name="T24" fmla="*/ 7 w 37"/>
                      <a:gd name="T25" fmla="*/ 15 h 54"/>
                      <a:gd name="T26" fmla="*/ 5 w 37"/>
                      <a:gd name="T27" fmla="*/ 11 h 54"/>
                      <a:gd name="T28" fmla="*/ 3 w 37"/>
                      <a:gd name="T29" fmla="*/ 6 h 54"/>
                      <a:gd name="T30" fmla="*/ 1 w 37"/>
                      <a:gd name="T31" fmla="*/ 3 h 54"/>
                      <a:gd name="T32" fmla="*/ 0 w 37"/>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54">
                        <a:moveTo>
                          <a:pt x="0" y="0"/>
                        </a:moveTo>
                        <a:lnTo>
                          <a:pt x="5" y="5"/>
                        </a:lnTo>
                        <a:lnTo>
                          <a:pt x="11" y="12"/>
                        </a:lnTo>
                        <a:lnTo>
                          <a:pt x="18" y="21"/>
                        </a:lnTo>
                        <a:lnTo>
                          <a:pt x="24" y="30"/>
                        </a:lnTo>
                        <a:lnTo>
                          <a:pt x="31" y="38"/>
                        </a:lnTo>
                        <a:lnTo>
                          <a:pt x="36" y="46"/>
                        </a:lnTo>
                        <a:lnTo>
                          <a:pt x="37" y="52"/>
                        </a:lnTo>
                        <a:lnTo>
                          <a:pt x="35" y="54"/>
                        </a:lnTo>
                        <a:lnTo>
                          <a:pt x="30" y="53"/>
                        </a:lnTo>
                        <a:lnTo>
                          <a:pt x="24" y="47"/>
                        </a:lnTo>
                        <a:lnTo>
                          <a:pt x="20" y="40"/>
                        </a:lnTo>
                        <a:lnTo>
                          <a:pt x="14" y="30"/>
                        </a:lnTo>
                        <a:lnTo>
                          <a:pt x="10" y="21"/>
                        </a:lnTo>
                        <a:lnTo>
                          <a:pt x="6" y="12"/>
                        </a:lnTo>
                        <a:lnTo>
                          <a:pt x="3"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02" name="Freeform 122">
                    <a:extLst>
                      <a:ext uri="{FF2B5EF4-FFF2-40B4-BE49-F238E27FC236}">
                        <a16:creationId xmlns:a16="http://schemas.microsoft.com/office/drawing/2014/main" id="{055DD6D6-6198-43AB-8A1B-18C50404F9F4}"/>
                      </a:ext>
                    </a:extLst>
                  </p:cNvPr>
                  <p:cNvSpPr>
                    <a:spLocks/>
                  </p:cNvSpPr>
                  <p:nvPr/>
                </p:nvSpPr>
                <p:spPr bwMode="auto">
                  <a:xfrm>
                    <a:off x="648" y="78"/>
                    <a:ext cx="23" cy="41"/>
                  </a:xfrm>
                  <a:custGeom>
                    <a:avLst/>
                    <a:gdLst>
                      <a:gd name="T0" fmla="*/ 22 w 45"/>
                      <a:gd name="T1" fmla="*/ 0 h 83"/>
                      <a:gd name="T2" fmla="*/ 23 w 45"/>
                      <a:gd name="T3" fmla="*/ 2 h 83"/>
                      <a:gd name="T4" fmla="*/ 22 w 45"/>
                      <a:gd name="T5" fmla="*/ 6 h 83"/>
                      <a:gd name="T6" fmla="*/ 20 w 45"/>
                      <a:gd name="T7" fmla="*/ 12 h 83"/>
                      <a:gd name="T8" fmla="*/ 16 w 45"/>
                      <a:gd name="T9" fmla="*/ 19 h 83"/>
                      <a:gd name="T10" fmla="*/ 13 w 45"/>
                      <a:gd name="T11" fmla="*/ 27 h 83"/>
                      <a:gd name="T12" fmla="*/ 9 w 45"/>
                      <a:gd name="T13" fmla="*/ 33 h 83"/>
                      <a:gd name="T14" fmla="*/ 4 w 45"/>
                      <a:gd name="T15" fmla="*/ 38 h 83"/>
                      <a:gd name="T16" fmla="*/ 0 w 45"/>
                      <a:gd name="T17" fmla="*/ 41 h 83"/>
                      <a:gd name="T18" fmla="*/ 1 w 45"/>
                      <a:gd name="T19" fmla="*/ 38 h 83"/>
                      <a:gd name="T20" fmla="*/ 4 w 45"/>
                      <a:gd name="T21" fmla="*/ 32 h 83"/>
                      <a:gd name="T22" fmla="*/ 7 w 45"/>
                      <a:gd name="T23" fmla="*/ 26 h 83"/>
                      <a:gd name="T24" fmla="*/ 10 w 45"/>
                      <a:gd name="T25" fmla="*/ 18 h 83"/>
                      <a:gd name="T26" fmla="*/ 15 w 45"/>
                      <a:gd name="T27" fmla="*/ 11 h 83"/>
                      <a:gd name="T28" fmla="*/ 17 w 45"/>
                      <a:gd name="T29" fmla="*/ 5 h 83"/>
                      <a:gd name="T30" fmla="*/ 20 w 45"/>
                      <a:gd name="T31" fmla="*/ 1 h 83"/>
                      <a:gd name="T32" fmla="*/ 22 w 45"/>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83">
                        <a:moveTo>
                          <a:pt x="44" y="0"/>
                        </a:moveTo>
                        <a:lnTo>
                          <a:pt x="45" y="4"/>
                        </a:lnTo>
                        <a:lnTo>
                          <a:pt x="44" y="13"/>
                        </a:lnTo>
                        <a:lnTo>
                          <a:pt x="39" y="25"/>
                        </a:lnTo>
                        <a:lnTo>
                          <a:pt x="32" y="39"/>
                        </a:lnTo>
                        <a:lnTo>
                          <a:pt x="25" y="54"/>
                        </a:lnTo>
                        <a:lnTo>
                          <a:pt x="17" y="67"/>
                        </a:lnTo>
                        <a:lnTo>
                          <a:pt x="8" y="77"/>
                        </a:lnTo>
                        <a:lnTo>
                          <a:pt x="0" y="83"/>
                        </a:lnTo>
                        <a:lnTo>
                          <a:pt x="2" y="77"/>
                        </a:lnTo>
                        <a:lnTo>
                          <a:pt x="8" y="65"/>
                        </a:lnTo>
                        <a:lnTo>
                          <a:pt x="14" y="52"/>
                        </a:lnTo>
                        <a:lnTo>
                          <a:pt x="20" y="37"/>
                        </a:lnTo>
                        <a:lnTo>
                          <a:pt x="29" y="23"/>
                        </a:lnTo>
                        <a:lnTo>
                          <a:pt x="34" y="10"/>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03" name="Freeform 123">
                    <a:extLst>
                      <a:ext uri="{FF2B5EF4-FFF2-40B4-BE49-F238E27FC236}">
                        <a16:creationId xmlns:a16="http://schemas.microsoft.com/office/drawing/2014/main" id="{23DE8568-12AB-4458-ABEC-F23BE135EEB3}"/>
                      </a:ext>
                    </a:extLst>
                  </p:cNvPr>
                  <p:cNvSpPr>
                    <a:spLocks/>
                  </p:cNvSpPr>
                  <p:nvPr/>
                </p:nvSpPr>
                <p:spPr bwMode="auto">
                  <a:xfrm>
                    <a:off x="669" y="84"/>
                    <a:ext cx="20" cy="32"/>
                  </a:xfrm>
                  <a:custGeom>
                    <a:avLst/>
                    <a:gdLst>
                      <a:gd name="T0" fmla="*/ 20 w 40"/>
                      <a:gd name="T1" fmla="*/ 0 h 66"/>
                      <a:gd name="T2" fmla="*/ 20 w 40"/>
                      <a:gd name="T3" fmla="*/ 2 h 66"/>
                      <a:gd name="T4" fmla="*/ 19 w 40"/>
                      <a:gd name="T5" fmla="*/ 4 h 66"/>
                      <a:gd name="T6" fmla="*/ 18 w 40"/>
                      <a:gd name="T7" fmla="*/ 9 h 66"/>
                      <a:gd name="T8" fmla="*/ 15 w 40"/>
                      <a:gd name="T9" fmla="*/ 14 h 66"/>
                      <a:gd name="T10" fmla="*/ 12 w 40"/>
                      <a:gd name="T11" fmla="*/ 20 h 66"/>
                      <a:gd name="T12" fmla="*/ 9 w 40"/>
                      <a:gd name="T13" fmla="*/ 25 h 66"/>
                      <a:gd name="T14" fmla="*/ 5 w 40"/>
                      <a:gd name="T15" fmla="*/ 29 h 66"/>
                      <a:gd name="T16" fmla="*/ 0 w 40"/>
                      <a:gd name="T17" fmla="*/ 32 h 66"/>
                      <a:gd name="T18" fmla="*/ 3 w 40"/>
                      <a:gd name="T19" fmla="*/ 29 h 66"/>
                      <a:gd name="T20" fmla="*/ 5 w 40"/>
                      <a:gd name="T21" fmla="*/ 24 h 66"/>
                      <a:gd name="T22" fmla="*/ 8 w 40"/>
                      <a:gd name="T23" fmla="*/ 18 h 66"/>
                      <a:gd name="T24" fmla="*/ 11 w 40"/>
                      <a:gd name="T25" fmla="*/ 13 h 66"/>
                      <a:gd name="T26" fmla="*/ 14 w 40"/>
                      <a:gd name="T27" fmla="*/ 8 h 66"/>
                      <a:gd name="T28" fmla="*/ 16 w 40"/>
                      <a:gd name="T29" fmla="*/ 3 h 66"/>
                      <a:gd name="T30" fmla="*/ 19 w 40"/>
                      <a:gd name="T31" fmla="*/ 0 h 66"/>
                      <a:gd name="T32" fmla="*/ 20 w 40"/>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39" y="0"/>
                        </a:moveTo>
                        <a:lnTo>
                          <a:pt x="40" y="4"/>
                        </a:lnTo>
                        <a:lnTo>
                          <a:pt x="38" y="9"/>
                        </a:lnTo>
                        <a:lnTo>
                          <a:pt x="36" y="19"/>
                        </a:lnTo>
                        <a:lnTo>
                          <a:pt x="30" y="29"/>
                        </a:lnTo>
                        <a:lnTo>
                          <a:pt x="24" y="41"/>
                        </a:lnTo>
                        <a:lnTo>
                          <a:pt x="17" y="51"/>
                        </a:lnTo>
                        <a:lnTo>
                          <a:pt x="9" y="60"/>
                        </a:lnTo>
                        <a:lnTo>
                          <a:pt x="0" y="66"/>
                        </a:lnTo>
                        <a:lnTo>
                          <a:pt x="5" y="59"/>
                        </a:lnTo>
                        <a:lnTo>
                          <a:pt x="10" y="49"/>
                        </a:lnTo>
                        <a:lnTo>
                          <a:pt x="16" y="38"/>
                        </a:lnTo>
                        <a:lnTo>
                          <a:pt x="22" y="27"/>
                        </a:lnTo>
                        <a:lnTo>
                          <a:pt x="28" y="16"/>
                        </a:lnTo>
                        <a:lnTo>
                          <a:pt x="32" y="7"/>
                        </a:lnTo>
                        <a:lnTo>
                          <a:pt x="37" y="1"/>
                        </a:lnTo>
                        <a:lnTo>
                          <a:pt x="3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04" name="Freeform 124">
                    <a:extLst>
                      <a:ext uri="{FF2B5EF4-FFF2-40B4-BE49-F238E27FC236}">
                        <a16:creationId xmlns:a16="http://schemas.microsoft.com/office/drawing/2014/main" id="{62BF0FFD-5A1D-494F-B345-99B022E2C64B}"/>
                      </a:ext>
                    </a:extLst>
                  </p:cNvPr>
                  <p:cNvSpPr>
                    <a:spLocks/>
                  </p:cNvSpPr>
                  <p:nvPr/>
                </p:nvSpPr>
                <p:spPr bwMode="auto">
                  <a:xfrm>
                    <a:off x="671" y="114"/>
                    <a:ext cx="21" cy="29"/>
                  </a:xfrm>
                  <a:custGeom>
                    <a:avLst/>
                    <a:gdLst>
                      <a:gd name="T0" fmla="*/ 0 w 41"/>
                      <a:gd name="T1" fmla="*/ 0 h 58"/>
                      <a:gd name="T2" fmla="*/ 2 w 41"/>
                      <a:gd name="T3" fmla="*/ 3 h 58"/>
                      <a:gd name="T4" fmla="*/ 6 w 41"/>
                      <a:gd name="T5" fmla="*/ 6 h 58"/>
                      <a:gd name="T6" fmla="*/ 10 w 41"/>
                      <a:gd name="T7" fmla="*/ 11 h 58"/>
                      <a:gd name="T8" fmla="*/ 14 w 41"/>
                      <a:gd name="T9" fmla="*/ 15 h 58"/>
                      <a:gd name="T10" fmla="*/ 17 w 41"/>
                      <a:gd name="T11" fmla="*/ 20 h 58"/>
                      <a:gd name="T12" fmla="*/ 20 w 41"/>
                      <a:gd name="T13" fmla="*/ 24 h 58"/>
                      <a:gd name="T14" fmla="*/ 21 w 41"/>
                      <a:gd name="T15" fmla="*/ 27 h 58"/>
                      <a:gd name="T16" fmla="*/ 20 w 41"/>
                      <a:gd name="T17" fmla="*/ 29 h 58"/>
                      <a:gd name="T18" fmla="*/ 18 w 41"/>
                      <a:gd name="T19" fmla="*/ 29 h 58"/>
                      <a:gd name="T20" fmla="*/ 16 w 41"/>
                      <a:gd name="T21" fmla="*/ 26 h 58"/>
                      <a:gd name="T22" fmla="*/ 13 w 41"/>
                      <a:gd name="T23" fmla="*/ 22 h 58"/>
                      <a:gd name="T24" fmla="*/ 9 w 41"/>
                      <a:gd name="T25" fmla="*/ 17 h 58"/>
                      <a:gd name="T26" fmla="*/ 6 w 41"/>
                      <a:gd name="T27" fmla="*/ 11 h 58"/>
                      <a:gd name="T28" fmla="*/ 4 w 41"/>
                      <a:gd name="T29" fmla="*/ 6 h 58"/>
                      <a:gd name="T30" fmla="*/ 2 w 41"/>
                      <a:gd name="T31" fmla="*/ 2 h 58"/>
                      <a:gd name="T32" fmla="*/ 0 w 41"/>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8">
                        <a:moveTo>
                          <a:pt x="0" y="0"/>
                        </a:moveTo>
                        <a:lnTo>
                          <a:pt x="4" y="5"/>
                        </a:lnTo>
                        <a:lnTo>
                          <a:pt x="12" y="12"/>
                        </a:lnTo>
                        <a:lnTo>
                          <a:pt x="19" y="21"/>
                        </a:lnTo>
                        <a:lnTo>
                          <a:pt x="27" y="30"/>
                        </a:lnTo>
                        <a:lnTo>
                          <a:pt x="34" y="39"/>
                        </a:lnTo>
                        <a:lnTo>
                          <a:pt x="40" y="48"/>
                        </a:lnTo>
                        <a:lnTo>
                          <a:pt x="41" y="54"/>
                        </a:lnTo>
                        <a:lnTo>
                          <a:pt x="40" y="58"/>
                        </a:lnTo>
                        <a:lnTo>
                          <a:pt x="36" y="57"/>
                        </a:lnTo>
                        <a:lnTo>
                          <a:pt x="31" y="52"/>
                        </a:lnTo>
                        <a:lnTo>
                          <a:pt x="25" y="43"/>
                        </a:lnTo>
                        <a:lnTo>
                          <a:pt x="18" y="33"/>
                        </a:lnTo>
                        <a:lnTo>
                          <a:pt x="12" y="21"/>
                        </a:lnTo>
                        <a:lnTo>
                          <a:pt x="8" y="12"/>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05" name="Freeform 125">
                    <a:extLst>
                      <a:ext uri="{FF2B5EF4-FFF2-40B4-BE49-F238E27FC236}">
                        <a16:creationId xmlns:a16="http://schemas.microsoft.com/office/drawing/2014/main" id="{03DA8975-2AE2-4244-9411-86A9366278E3}"/>
                      </a:ext>
                    </a:extLst>
                  </p:cNvPr>
                  <p:cNvSpPr>
                    <a:spLocks/>
                  </p:cNvSpPr>
                  <p:nvPr/>
                </p:nvSpPr>
                <p:spPr bwMode="auto">
                  <a:xfrm>
                    <a:off x="690" y="49"/>
                    <a:ext cx="101" cy="21"/>
                  </a:xfrm>
                  <a:custGeom>
                    <a:avLst/>
                    <a:gdLst>
                      <a:gd name="T0" fmla="*/ 0 w 201"/>
                      <a:gd name="T1" fmla="*/ 2 h 43"/>
                      <a:gd name="T2" fmla="*/ 0 w 201"/>
                      <a:gd name="T3" fmla="*/ 1 h 43"/>
                      <a:gd name="T4" fmla="*/ 1 w 201"/>
                      <a:gd name="T5" fmla="*/ 0 h 43"/>
                      <a:gd name="T6" fmla="*/ 1 w 201"/>
                      <a:gd name="T7" fmla="*/ 0 h 43"/>
                      <a:gd name="T8" fmla="*/ 2 w 201"/>
                      <a:gd name="T9" fmla="*/ 0 h 43"/>
                      <a:gd name="T10" fmla="*/ 9 w 201"/>
                      <a:gd name="T11" fmla="*/ 5 h 43"/>
                      <a:gd name="T12" fmla="*/ 15 w 201"/>
                      <a:gd name="T13" fmla="*/ 9 h 43"/>
                      <a:gd name="T14" fmla="*/ 22 w 201"/>
                      <a:gd name="T15" fmla="*/ 12 h 43"/>
                      <a:gd name="T16" fmla="*/ 29 w 201"/>
                      <a:gd name="T17" fmla="*/ 14 h 43"/>
                      <a:gd name="T18" fmla="*/ 36 w 201"/>
                      <a:gd name="T19" fmla="*/ 16 h 43"/>
                      <a:gd name="T20" fmla="*/ 43 w 201"/>
                      <a:gd name="T21" fmla="*/ 16 h 43"/>
                      <a:gd name="T22" fmla="*/ 49 w 201"/>
                      <a:gd name="T23" fmla="*/ 16 h 43"/>
                      <a:gd name="T24" fmla="*/ 56 w 201"/>
                      <a:gd name="T25" fmla="*/ 16 h 43"/>
                      <a:gd name="T26" fmla="*/ 62 w 201"/>
                      <a:gd name="T27" fmla="*/ 16 h 43"/>
                      <a:gd name="T28" fmla="*/ 69 w 201"/>
                      <a:gd name="T29" fmla="*/ 15 h 43"/>
                      <a:gd name="T30" fmla="*/ 75 w 201"/>
                      <a:gd name="T31" fmla="*/ 14 h 43"/>
                      <a:gd name="T32" fmla="*/ 81 w 201"/>
                      <a:gd name="T33" fmla="*/ 12 h 43"/>
                      <a:gd name="T34" fmla="*/ 87 w 201"/>
                      <a:gd name="T35" fmla="*/ 10 h 43"/>
                      <a:gd name="T36" fmla="*/ 92 w 201"/>
                      <a:gd name="T37" fmla="*/ 8 h 43"/>
                      <a:gd name="T38" fmla="*/ 96 w 201"/>
                      <a:gd name="T39" fmla="*/ 7 h 43"/>
                      <a:gd name="T40" fmla="*/ 101 w 201"/>
                      <a:gd name="T41" fmla="*/ 6 h 43"/>
                      <a:gd name="T42" fmla="*/ 99 w 201"/>
                      <a:gd name="T43" fmla="*/ 8 h 43"/>
                      <a:gd name="T44" fmla="*/ 95 w 201"/>
                      <a:gd name="T45" fmla="*/ 11 h 43"/>
                      <a:gd name="T46" fmla="*/ 91 w 201"/>
                      <a:gd name="T47" fmla="*/ 14 h 43"/>
                      <a:gd name="T48" fmla="*/ 85 w 201"/>
                      <a:gd name="T49" fmla="*/ 16 h 43"/>
                      <a:gd name="T50" fmla="*/ 78 w 201"/>
                      <a:gd name="T51" fmla="*/ 18 h 43"/>
                      <a:gd name="T52" fmla="*/ 71 w 201"/>
                      <a:gd name="T53" fmla="*/ 19 h 43"/>
                      <a:gd name="T54" fmla="*/ 63 w 201"/>
                      <a:gd name="T55" fmla="*/ 21 h 43"/>
                      <a:gd name="T56" fmla="*/ 55 w 201"/>
                      <a:gd name="T57" fmla="*/ 21 h 43"/>
                      <a:gd name="T58" fmla="*/ 47 w 201"/>
                      <a:gd name="T59" fmla="*/ 21 h 43"/>
                      <a:gd name="T60" fmla="*/ 39 w 201"/>
                      <a:gd name="T61" fmla="*/ 21 h 43"/>
                      <a:gd name="T62" fmla="*/ 31 w 201"/>
                      <a:gd name="T63" fmla="*/ 19 h 43"/>
                      <a:gd name="T64" fmla="*/ 23 w 201"/>
                      <a:gd name="T65" fmla="*/ 17 h 43"/>
                      <a:gd name="T66" fmla="*/ 16 w 201"/>
                      <a:gd name="T67" fmla="*/ 15 h 43"/>
                      <a:gd name="T68" fmla="*/ 10 w 201"/>
                      <a:gd name="T69" fmla="*/ 11 h 43"/>
                      <a:gd name="T70" fmla="*/ 5 w 201"/>
                      <a:gd name="T71" fmla="*/ 7 h 43"/>
                      <a:gd name="T72" fmla="*/ 0 w 201"/>
                      <a:gd name="T73" fmla="*/ 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1" h="43">
                        <a:moveTo>
                          <a:pt x="0" y="5"/>
                        </a:moveTo>
                        <a:lnTo>
                          <a:pt x="0" y="3"/>
                        </a:lnTo>
                        <a:lnTo>
                          <a:pt x="1" y="1"/>
                        </a:lnTo>
                        <a:lnTo>
                          <a:pt x="2" y="0"/>
                        </a:lnTo>
                        <a:lnTo>
                          <a:pt x="4" y="0"/>
                        </a:lnTo>
                        <a:lnTo>
                          <a:pt x="17" y="10"/>
                        </a:lnTo>
                        <a:lnTo>
                          <a:pt x="30" y="18"/>
                        </a:lnTo>
                        <a:lnTo>
                          <a:pt x="44" y="24"/>
                        </a:lnTo>
                        <a:lnTo>
                          <a:pt x="57" y="29"/>
                        </a:lnTo>
                        <a:lnTo>
                          <a:pt x="71" y="32"/>
                        </a:lnTo>
                        <a:lnTo>
                          <a:pt x="85" y="33"/>
                        </a:lnTo>
                        <a:lnTo>
                          <a:pt x="98" y="33"/>
                        </a:lnTo>
                        <a:lnTo>
                          <a:pt x="112" y="33"/>
                        </a:lnTo>
                        <a:lnTo>
                          <a:pt x="124" y="32"/>
                        </a:lnTo>
                        <a:lnTo>
                          <a:pt x="137" y="30"/>
                        </a:lnTo>
                        <a:lnTo>
                          <a:pt x="150" y="28"/>
                        </a:lnTo>
                        <a:lnTo>
                          <a:pt x="161" y="24"/>
                        </a:lnTo>
                        <a:lnTo>
                          <a:pt x="173" y="21"/>
                        </a:lnTo>
                        <a:lnTo>
                          <a:pt x="183" y="17"/>
                        </a:lnTo>
                        <a:lnTo>
                          <a:pt x="192" y="15"/>
                        </a:lnTo>
                        <a:lnTo>
                          <a:pt x="201" y="12"/>
                        </a:lnTo>
                        <a:lnTo>
                          <a:pt x="197" y="17"/>
                        </a:lnTo>
                        <a:lnTo>
                          <a:pt x="190" y="23"/>
                        </a:lnTo>
                        <a:lnTo>
                          <a:pt x="181" y="28"/>
                        </a:lnTo>
                        <a:lnTo>
                          <a:pt x="169" y="32"/>
                        </a:lnTo>
                        <a:lnTo>
                          <a:pt x="155" y="37"/>
                        </a:lnTo>
                        <a:lnTo>
                          <a:pt x="141" y="39"/>
                        </a:lnTo>
                        <a:lnTo>
                          <a:pt x="125" y="42"/>
                        </a:lnTo>
                        <a:lnTo>
                          <a:pt x="109" y="43"/>
                        </a:lnTo>
                        <a:lnTo>
                          <a:pt x="93" y="43"/>
                        </a:lnTo>
                        <a:lnTo>
                          <a:pt x="77" y="42"/>
                        </a:lnTo>
                        <a:lnTo>
                          <a:pt x="61" y="38"/>
                        </a:lnTo>
                        <a:lnTo>
                          <a:pt x="46" y="35"/>
                        </a:lnTo>
                        <a:lnTo>
                          <a:pt x="32" y="30"/>
                        </a:lnTo>
                        <a:lnTo>
                          <a:pt x="19" y="23"/>
                        </a:lnTo>
                        <a:lnTo>
                          <a:pt x="9" y="1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06" name="Freeform 126">
                    <a:extLst>
                      <a:ext uri="{FF2B5EF4-FFF2-40B4-BE49-F238E27FC236}">
                        <a16:creationId xmlns:a16="http://schemas.microsoft.com/office/drawing/2014/main" id="{98EA36CB-AF44-40CE-A80D-398E7DEC1630}"/>
                      </a:ext>
                    </a:extLst>
                  </p:cNvPr>
                  <p:cNvSpPr>
                    <a:spLocks/>
                  </p:cNvSpPr>
                  <p:nvPr/>
                </p:nvSpPr>
                <p:spPr bwMode="auto">
                  <a:xfrm>
                    <a:off x="778" y="40"/>
                    <a:ext cx="11" cy="22"/>
                  </a:xfrm>
                  <a:custGeom>
                    <a:avLst/>
                    <a:gdLst>
                      <a:gd name="T0" fmla="*/ 0 w 22"/>
                      <a:gd name="T1" fmla="*/ 22 h 45"/>
                      <a:gd name="T2" fmla="*/ 5 w 22"/>
                      <a:gd name="T3" fmla="*/ 16 h 45"/>
                      <a:gd name="T4" fmla="*/ 9 w 22"/>
                      <a:gd name="T5" fmla="*/ 9 h 45"/>
                      <a:gd name="T6" fmla="*/ 11 w 22"/>
                      <a:gd name="T7" fmla="*/ 3 h 45"/>
                      <a:gd name="T8" fmla="*/ 11 w 22"/>
                      <a:gd name="T9" fmla="*/ 0 h 45"/>
                      <a:gd name="T10" fmla="*/ 8 w 22"/>
                      <a:gd name="T11" fmla="*/ 1 h 45"/>
                      <a:gd name="T12" fmla="*/ 7 w 22"/>
                      <a:gd name="T13" fmla="*/ 8 h 45"/>
                      <a:gd name="T14" fmla="*/ 4 w 22"/>
                      <a:gd name="T15" fmla="*/ 15 h 45"/>
                      <a:gd name="T16" fmla="*/ 0 w 22"/>
                      <a:gd name="T17" fmla="*/ 22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5">
                        <a:moveTo>
                          <a:pt x="0" y="45"/>
                        </a:moveTo>
                        <a:lnTo>
                          <a:pt x="9" y="33"/>
                        </a:lnTo>
                        <a:lnTo>
                          <a:pt x="17" y="19"/>
                        </a:lnTo>
                        <a:lnTo>
                          <a:pt x="22" y="6"/>
                        </a:lnTo>
                        <a:lnTo>
                          <a:pt x="21" y="0"/>
                        </a:lnTo>
                        <a:lnTo>
                          <a:pt x="16" y="3"/>
                        </a:lnTo>
                        <a:lnTo>
                          <a:pt x="13" y="16"/>
                        </a:lnTo>
                        <a:lnTo>
                          <a:pt x="7" y="31"/>
                        </a:lnTo>
                        <a:lnTo>
                          <a:pt x="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07" name="Freeform 127">
                    <a:extLst>
                      <a:ext uri="{FF2B5EF4-FFF2-40B4-BE49-F238E27FC236}">
                        <a16:creationId xmlns:a16="http://schemas.microsoft.com/office/drawing/2014/main" id="{E43F6343-42F1-4A2C-B1C1-F92A83A284A0}"/>
                      </a:ext>
                    </a:extLst>
                  </p:cNvPr>
                  <p:cNvSpPr>
                    <a:spLocks/>
                  </p:cNvSpPr>
                  <p:nvPr/>
                </p:nvSpPr>
                <p:spPr bwMode="auto">
                  <a:xfrm>
                    <a:off x="769" y="40"/>
                    <a:ext cx="13" cy="25"/>
                  </a:xfrm>
                  <a:custGeom>
                    <a:avLst/>
                    <a:gdLst>
                      <a:gd name="T0" fmla="*/ 12 w 25"/>
                      <a:gd name="T1" fmla="*/ 0 h 49"/>
                      <a:gd name="T2" fmla="*/ 13 w 25"/>
                      <a:gd name="T3" fmla="*/ 4 h 49"/>
                      <a:gd name="T4" fmla="*/ 10 w 25"/>
                      <a:gd name="T5" fmla="*/ 10 h 49"/>
                      <a:gd name="T6" fmla="*/ 6 w 25"/>
                      <a:gd name="T7" fmla="*/ 19 h 49"/>
                      <a:gd name="T8" fmla="*/ 0 w 25"/>
                      <a:gd name="T9" fmla="*/ 25 h 49"/>
                      <a:gd name="T10" fmla="*/ 3 w 25"/>
                      <a:gd name="T11" fmla="*/ 18 h 49"/>
                      <a:gd name="T12" fmla="*/ 7 w 25"/>
                      <a:gd name="T13" fmla="*/ 10 h 49"/>
                      <a:gd name="T14" fmla="*/ 10 w 25"/>
                      <a:gd name="T15" fmla="*/ 3 h 49"/>
                      <a:gd name="T16" fmla="*/ 12 w 25"/>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9">
                        <a:moveTo>
                          <a:pt x="24" y="0"/>
                        </a:moveTo>
                        <a:lnTo>
                          <a:pt x="25" y="7"/>
                        </a:lnTo>
                        <a:lnTo>
                          <a:pt x="20" y="20"/>
                        </a:lnTo>
                        <a:lnTo>
                          <a:pt x="12" y="37"/>
                        </a:lnTo>
                        <a:lnTo>
                          <a:pt x="0" y="49"/>
                        </a:lnTo>
                        <a:lnTo>
                          <a:pt x="5" y="35"/>
                        </a:lnTo>
                        <a:lnTo>
                          <a:pt x="13" y="19"/>
                        </a:lnTo>
                        <a:lnTo>
                          <a:pt x="19" y="5"/>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08" name="Freeform 128">
                    <a:extLst>
                      <a:ext uri="{FF2B5EF4-FFF2-40B4-BE49-F238E27FC236}">
                        <a16:creationId xmlns:a16="http://schemas.microsoft.com/office/drawing/2014/main" id="{6745707B-AA6F-4F69-B8A7-C5EC3EFC8890}"/>
                      </a:ext>
                    </a:extLst>
                  </p:cNvPr>
                  <p:cNvSpPr>
                    <a:spLocks/>
                  </p:cNvSpPr>
                  <p:nvPr/>
                </p:nvSpPr>
                <p:spPr bwMode="auto">
                  <a:xfrm>
                    <a:off x="749" y="36"/>
                    <a:ext cx="18" cy="33"/>
                  </a:xfrm>
                  <a:custGeom>
                    <a:avLst/>
                    <a:gdLst>
                      <a:gd name="T0" fmla="*/ 18 w 36"/>
                      <a:gd name="T1" fmla="*/ 0 h 64"/>
                      <a:gd name="T2" fmla="*/ 18 w 36"/>
                      <a:gd name="T3" fmla="*/ 2 h 64"/>
                      <a:gd name="T4" fmla="*/ 18 w 36"/>
                      <a:gd name="T5" fmla="*/ 5 h 64"/>
                      <a:gd name="T6" fmla="*/ 16 w 36"/>
                      <a:gd name="T7" fmla="*/ 9 h 64"/>
                      <a:gd name="T8" fmla="*/ 14 w 36"/>
                      <a:gd name="T9" fmla="*/ 14 h 64"/>
                      <a:gd name="T10" fmla="*/ 11 w 36"/>
                      <a:gd name="T11" fmla="*/ 20 h 64"/>
                      <a:gd name="T12" fmla="*/ 8 w 36"/>
                      <a:gd name="T13" fmla="*/ 25 h 64"/>
                      <a:gd name="T14" fmla="*/ 4 w 36"/>
                      <a:gd name="T15" fmla="*/ 30 h 64"/>
                      <a:gd name="T16" fmla="*/ 0 w 36"/>
                      <a:gd name="T17" fmla="*/ 33 h 64"/>
                      <a:gd name="T18" fmla="*/ 2 w 36"/>
                      <a:gd name="T19" fmla="*/ 30 h 64"/>
                      <a:gd name="T20" fmla="*/ 4 w 36"/>
                      <a:gd name="T21" fmla="*/ 26 h 64"/>
                      <a:gd name="T22" fmla="*/ 7 w 36"/>
                      <a:gd name="T23" fmla="*/ 20 h 64"/>
                      <a:gd name="T24" fmla="*/ 9 w 36"/>
                      <a:gd name="T25" fmla="*/ 14 h 64"/>
                      <a:gd name="T26" fmla="*/ 11 w 36"/>
                      <a:gd name="T27" fmla="*/ 9 h 64"/>
                      <a:gd name="T28" fmla="*/ 14 w 36"/>
                      <a:gd name="T29" fmla="*/ 4 h 64"/>
                      <a:gd name="T30" fmla="*/ 16 w 36"/>
                      <a:gd name="T31" fmla="*/ 1 h 64"/>
                      <a:gd name="T32" fmla="*/ 18 w 3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64">
                        <a:moveTo>
                          <a:pt x="35" y="0"/>
                        </a:moveTo>
                        <a:lnTo>
                          <a:pt x="36" y="3"/>
                        </a:lnTo>
                        <a:lnTo>
                          <a:pt x="35" y="9"/>
                        </a:lnTo>
                        <a:lnTo>
                          <a:pt x="31" y="18"/>
                        </a:lnTo>
                        <a:lnTo>
                          <a:pt x="27" y="28"/>
                        </a:lnTo>
                        <a:lnTo>
                          <a:pt x="21" y="39"/>
                        </a:lnTo>
                        <a:lnTo>
                          <a:pt x="15" y="49"/>
                        </a:lnTo>
                        <a:lnTo>
                          <a:pt x="7" y="58"/>
                        </a:lnTo>
                        <a:lnTo>
                          <a:pt x="0" y="64"/>
                        </a:lnTo>
                        <a:lnTo>
                          <a:pt x="4" y="58"/>
                        </a:lnTo>
                        <a:lnTo>
                          <a:pt x="7" y="50"/>
                        </a:lnTo>
                        <a:lnTo>
                          <a:pt x="13" y="39"/>
                        </a:lnTo>
                        <a:lnTo>
                          <a:pt x="18" y="27"/>
                        </a:lnTo>
                        <a:lnTo>
                          <a:pt x="22" y="17"/>
                        </a:lnTo>
                        <a:lnTo>
                          <a:pt x="28" y="7"/>
                        </a:lnTo>
                        <a:lnTo>
                          <a:pt x="31"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09" name="Freeform 129">
                    <a:extLst>
                      <a:ext uri="{FF2B5EF4-FFF2-40B4-BE49-F238E27FC236}">
                        <a16:creationId xmlns:a16="http://schemas.microsoft.com/office/drawing/2014/main" id="{0718AF13-98D4-4900-A477-2057C25B66F1}"/>
                      </a:ext>
                    </a:extLst>
                  </p:cNvPr>
                  <p:cNvSpPr>
                    <a:spLocks/>
                  </p:cNvSpPr>
                  <p:nvPr/>
                </p:nvSpPr>
                <p:spPr bwMode="auto">
                  <a:xfrm>
                    <a:off x="731" y="33"/>
                    <a:ext cx="19" cy="35"/>
                  </a:xfrm>
                  <a:custGeom>
                    <a:avLst/>
                    <a:gdLst>
                      <a:gd name="T0" fmla="*/ 18 w 40"/>
                      <a:gd name="T1" fmla="*/ 0 h 70"/>
                      <a:gd name="T2" fmla="*/ 19 w 40"/>
                      <a:gd name="T3" fmla="*/ 2 h 70"/>
                      <a:gd name="T4" fmla="*/ 18 w 40"/>
                      <a:gd name="T5" fmla="*/ 6 h 70"/>
                      <a:gd name="T6" fmla="*/ 16 w 40"/>
                      <a:gd name="T7" fmla="*/ 11 h 70"/>
                      <a:gd name="T8" fmla="*/ 13 w 40"/>
                      <a:gd name="T9" fmla="*/ 17 h 70"/>
                      <a:gd name="T10" fmla="*/ 10 w 40"/>
                      <a:gd name="T11" fmla="*/ 23 h 70"/>
                      <a:gd name="T12" fmla="*/ 7 w 40"/>
                      <a:gd name="T13" fmla="*/ 28 h 70"/>
                      <a:gd name="T14" fmla="*/ 3 w 40"/>
                      <a:gd name="T15" fmla="*/ 32 h 70"/>
                      <a:gd name="T16" fmla="*/ 0 w 40"/>
                      <a:gd name="T17" fmla="*/ 35 h 70"/>
                      <a:gd name="T18" fmla="*/ 1 w 40"/>
                      <a:gd name="T19" fmla="*/ 32 h 70"/>
                      <a:gd name="T20" fmla="*/ 3 w 40"/>
                      <a:gd name="T21" fmla="*/ 28 h 70"/>
                      <a:gd name="T22" fmla="*/ 6 w 40"/>
                      <a:gd name="T23" fmla="*/ 22 h 70"/>
                      <a:gd name="T24" fmla="*/ 9 w 40"/>
                      <a:gd name="T25" fmla="*/ 16 h 70"/>
                      <a:gd name="T26" fmla="*/ 12 w 40"/>
                      <a:gd name="T27" fmla="*/ 10 h 70"/>
                      <a:gd name="T28" fmla="*/ 15 w 40"/>
                      <a:gd name="T29" fmla="*/ 5 h 70"/>
                      <a:gd name="T30" fmla="*/ 17 w 40"/>
                      <a:gd name="T31" fmla="*/ 1 h 70"/>
                      <a:gd name="T32" fmla="*/ 18 w 40"/>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70">
                        <a:moveTo>
                          <a:pt x="38" y="0"/>
                        </a:moveTo>
                        <a:lnTo>
                          <a:pt x="40" y="3"/>
                        </a:lnTo>
                        <a:lnTo>
                          <a:pt x="37" y="11"/>
                        </a:lnTo>
                        <a:lnTo>
                          <a:pt x="34" y="22"/>
                        </a:lnTo>
                        <a:lnTo>
                          <a:pt x="28" y="33"/>
                        </a:lnTo>
                        <a:lnTo>
                          <a:pt x="22" y="45"/>
                        </a:lnTo>
                        <a:lnTo>
                          <a:pt x="14" y="56"/>
                        </a:lnTo>
                        <a:lnTo>
                          <a:pt x="7" y="64"/>
                        </a:lnTo>
                        <a:lnTo>
                          <a:pt x="0" y="70"/>
                        </a:lnTo>
                        <a:lnTo>
                          <a:pt x="3" y="64"/>
                        </a:lnTo>
                        <a:lnTo>
                          <a:pt x="7" y="55"/>
                        </a:lnTo>
                        <a:lnTo>
                          <a:pt x="13" y="44"/>
                        </a:lnTo>
                        <a:lnTo>
                          <a:pt x="19" y="31"/>
                        </a:lnTo>
                        <a:lnTo>
                          <a:pt x="26" y="19"/>
                        </a:lnTo>
                        <a:lnTo>
                          <a:pt x="32"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10" name="Freeform 130">
                    <a:extLst>
                      <a:ext uri="{FF2B5EF4-FFF2-40B4-BE49-F238E27FC236}">
                        <a16:creationId xmlns:a16="http://schemas.microsoft.com/office/drawing/2014/main" id="{C1BAA70D-4D1F-4720-BB99-E4A2F73F4C96}"/>
                      </a:ext>
                    </a:extLst>
                  </p:cNvPr>
                  <p:cNvSpPr>
                    <a:spLocks/>
                  </p:cNvSpPr>
                  <p:nvPr/>
                </p:nvSpPr>
                <p:spPr bwMode="auto">
                  <a:xfrm>
                    <a:off x="718" y="37"/>
                    <a:ext cx="21" cy="29"/>
                  </a:xfrm>
                  <a:custGeom>
                    <a:avLst/>
                    <a:gdLst>
                      <a:gd name="T0" fmla="*/ 21 w 43"/>
                      <a:gd name="T1" fmla="*/ 0 h 57"/>
                      <a:gd name="T2" fmla="*/ 21 w 43"/>
                      <a:gd name="T3" fmla="*/ 1 h 57"/>
                      <a:gd name="T4" fmla="*/ 20 w 43"/>
                      <a:gd name="T5" fmla="*/ 5 h 57"/>
                      <a:gd name="T6" fmla="*/ 17 w 43"/>
                      <a:gd name="T7" fmla="*/ 9 h 57"/>
                      <a:gd name="T8" fmla="*/ 14 w 43"/>
                      <a:gd name="T9" fmla="*/ 15 h 57"/>
                      <a:gd name="T10" fmla="*/ 10 w 43"/>
                      <a:gd name="T11" fmla="*/ 20 h 57"/>
                      <a:gd name="T12" fmla="*/ 6 w 43"/>
                      <a:gd name="T13" fmla="*/ 24 h 57"/>
                      <a:gd name="T14" fmla="*/ 3 w 43"/>
                      <a:gd name="T15" fmla="*/ 27 h 57"/>
                      <a:gd name="T16" fmla="*/ 0 w 43"/>
                      <a:gd name="T17" fmla="*/ 29 h 57"/>
                      <a:gd name="T18" fmla="*/ 2 w 43"/>
                      <a:gd name="T19" fmla="*/ 26 h 57"/>
                      <a:gd name="T20" fmla="*/ 4 w 43"/>
                      <a:gd name="T21" fmla="*/ 22 h 57"/>
                      <a:gd name="T22" fmla="*/ 7 w 43"/>
                      <a:gd name="T23" fmla="*/ 17 h 57"/>
                      <a:gd name="T24" fmla="*/ 11 w 43"/>
                      <a:gd name="T25" fmla="*/ 12 h 57"/>
                      <a:gd name="T26" fmla="*/ 14 w 43"/>
                      <a:gd name="T27" fmla="*/ 7 h 57"/>
                      <a:gd name="T28" fmla="*/ 17 w 43"/>
                      <a:gd name="T29" fmla="*/ 3 h 57"/>
                      <a:gd name="T30" fmla="*/ 19 w 43"/>
                      <a:gd name="T31" fmla="*/ 1 h 57"/>
                      <a:gd name="T32" fmla="*/ 21 w 43"/>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57">
                        <a:moveTo>
                          <a:pt x="43" y="0"/>
                        </a:moveTo>
                        <a:lnTo>
                          <a:pt x="43" y="2"/>
                        </a:lnTo>
                        <a:lnTo>
                          <a:pt x="40" y="9"/>
                        </a:lnTo>
                        <a:lnTo>
                          <a:pt x="35" y="18"/>
                        </a:lnTo>
                        <a:lnTo>
                          <a:pt x="29" y="29"/>
                        </a:lnTo>
                        <a:lnTo>
                          <a:pt x="21" y="39"/>
                        </a:lnTo>
                        <a:lnTo>
                          <a:pt x="13" y="47"/>
                        </a:lnTo>
                        <a:lnTo>
                          <a:pt x="6" y="54"/>
                        </a:lnTo>
                        <a:lnTo>
                          <a:pt x="0" y="57"/>
                        </a:lnTo>
                        <a:lnTo>
                          <a:pt x="4" y="52"/>
                        </a:lnTo>
                        <a:lnTo>
                          <a:pt x="9" y="44"/>
                        </a:lnTo>
                        <a:lnTo>
                          <a:pt x="15" y="34"/>
                        </a:lnTo>
                        <a:lnTo>
                          <a:pt x="22" y="23"/>
                        </a:lnTo>
                        <a:lnTo>
                          <a:pt x="29" y="14"/>
                        </a:lnTo>
                        <a:lnTo>
                          <a:pt x="35"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11" name="Freeform 131">
                    <a:extLst>
                      <a:ext uri="{FF2B5EF4-FFF2-40B4-BE49-F238E27FC236}">
                        <a16:creationId xmlns:a16="http://schemas.microsoft.com/office/drawing/2014/main" id="{CA803B6E-4636-4B2C-AD5F-3F2466DB7343}"/>
                      </a:ext>
                    </a:extLst>
                  </p:cNvPr>
                  <p:cNvSpPr>
                    <a:spLocks/>
                  </p:cNvSpPr>
                  <p:nvPr/>
                </p:nvSpPr>
                <p:spPr bwMode="auto">
                  <a:xfrm>
                    <a:off x="709" y="39"/>
                    <a:ext cx="18" cy="24"/>
                  </a:xfrm>
                  <a:custGeom>
                    <a:avLst/>
                    <a:gdLst>
                      <a:gd name="T0" fmla="*/ 17 w 37"/>
                      <a:gd name="T1" fmla="*/ 0 h 49"/>
                      <a:gd name="T2" fmla="*/ 18 w 37"/>
                      <a:gd name="T3" fmla="*/ 1 h 49"/>
                      <a:gd name="T4" fmla="*/ 17 w 37"/>
                      <a:gd name="T5" fmla="*/ 4 h 49"/>
                      <a:gd name="T6" fmla="*/ 16 w 37"/>
                      <a:gd name="T7" fmla="*/ 7 h 49"/>
                      <a:gd name="T8" fmla="*/ 13 w 37"/>
                      <a:gd name="T9" fmla="*/ 11 h 49"/>
                      <a:gd name="T10" fmla="*/ 11 w 37"/>
                      <a:gd name="T11" fmla="*/ 15 h 49"/>
                      <a:gd name="T12" fmla="*/ 7 w 37"/>
                      <a:gd name="T13" fmla="*/ 19 h 49"/>
                      <a:gd name="T14" fmla="*/ 4 w 37"/>
                      <a:gd name="T15" fmla="*/ 22 h 49"/>
                      <a:gd name="T16" fmla="*/ 0 w 37"/>
                      <a:gd name="T17" fmla="*/ 24 h 49"/>
                      <a:gd name="T18" fmla="*/ 1 w 37"/>
                      <a:gd name="T19" fmla="*/ 21 h 49"/>
                      <a:gd name="T20" fmla="*/ 4 w 37"/>
                      <a:gd name="T21" fmla="*/ 18 h 49"/>
                      <a:gd name="T22" fmla="*/ 6 w 37"/>
                      <a:gd name="T23" fmla="*/ 14 h 49"/>
                      <a:gd name="T24" fmla="*/ 9 w 37"/>
                      <a:gd name="T25" fmla="*/ 9 h 49"/>
                      <a:gd name="T26" fmla="*/ 12 w 37"/>
                      <a:gd name="T27" fmla="*/ 6 h 49"/>
                      <a:gd name="T28" fmla="*/ 14 w 37"/>
                      <a:gd name="T29" fmla="*/ 2 h 49"/>
                      <a:gd name="T30" fmla="*/ 16 w 37"/>
                      <a:gd name="T31" fmla="*/ 0 h 49"/>
                      <a:gd name="T32" fmla="*/ 17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35" y="0"/>
                        </a:moveTo>
                        <a:lnTo>
                          <a:pt x="37" y="3"/>
                        </a:lnTo>
                        <a:lnTo>
                          <a:pt x="34" y="8"/>
                        </a:lnTo>
                        <a:lnTo>
                          <a:pt x="32" y="15"/>
                        </a:lnTo>
                        <a:lnTo>
                          <a:pt x="27" y="23"/>
                        </a:lnTo>
                        <a:lnTo>
                          <a:pt x="22" y="31"/>
                        </a:lnTo>
                        <a:lnTo>
                          <a:pt x="15" y="39"/>
                        </a:lnTo>
                        <a:lnTo>
                          <a:pt x="8" y="45"/>
                        </a:lnTo>
                        <a:lnTo>
                          <a:pt x="0" y="49"/>
                        </a:lnTo>
                        <a:lnTo>
                          <a:pt x="3" y="43"/>
                        </a:lnTo>
                        <a:lnTo>
                          <a:pt x="8" y="36"/>
                        </a:lnTo>
                        <a:lnTo>
                          <a:pt x="13" y="28"/>
                        </a:lnTo>
                        <a:lnTo>
                          <a:pt x="19" y="19"/>
                        </a:lnTo>
                        <a:lnTo>
                          <a:pt x="24" y="12"/>
                        </a:lnTo>
                        <a:lnTo>
                          <a:pt x="28" y="5"/>
                        </a:lnTo>
                        <a:lnTo>
                          <a:pt x="33"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12" name="Freeform 132">
                    <a:extLst>
                      <a:ext uri="{FF2B5EF4-FFF2-40B4-BE49-F238E27FC236}">
                        <a16:creationId xmlns:a16="http://schemas.microsoft.com/office/drawing/2014/main" id="{23E0990E-8BC6-4AC4-BF7B-AE0570FD6975}"/>
                      </a:ext>
                    </a:extLst>
                  </p:cNvPr>
                  <p:cNvSpPr>
                    <a:spLocks/>
                  </p:cNvSpPr>
                  <p:nvPr/>
                </p:nvSpPr>
                <p:spPr bwMode="auto">
                  <a:xfrm>
                    <a:off x="699" y="39"/>
                    <a:ext cx="16" cy="17"/>
                  </a:xfrm>
                  <a:custGeom>
                    <a:avLst/>
                    <a:gdLst>
                      <a:gd name="T0" fmla="*/ 16 w 32"/>
                      <a:gd name="T1" fmla="*/ 0 h 35"/>
                      <a:gd name="T2" fmla="*/ 16 w 32"/>
                      <a:gd name="T3" fmla="*/ 1 h 35"/>
                      <a:gd name="T4" fmla="*/ 15 w 32"/>
                      <a:gd name="T5" fmla="*/ 3 h 35"/>
                      <a:gd name="T6" fmla="*/ 14 w 32"/>
                      <a:gd name="T7" fmla="*/ 6 h 35"/>
                      <a:gd name="T8" fmla="*/ 11 w 32"/>
                      <a:gd name="T9" fmla="*/ 10 h 35"/>
                      <a:gd name="T10" fmla="*/ 8 w 32"/>
                      <a:gd name="T11" fmla="*/ 13 h 35"/>
                      <a:gd name="T12" fmla="*/ 5 w 32"/>
                      <a:gd name="T13" fmla="*/ 16 h 35"/>
                      <a:gd name="T14" fmla="*/ 2 w 32"/>
                      <a:gd name="T15" fmla="*/ 17 h 35"/>
                      <a:gd name="T16" fmla="*/ 0 w 32"/>
                      <a:gd name="T17" fmla="*/ 17 h 35"/>
                      <a:gd name="T18" fmla="*/ 4 w 32"/>
                      <a:gd name="T19" fmla="*/ 13 h 35"/>
                      <a:gd name="T20" fmla="*/ 8 w 32"/>
                      <a:gd name="T21" fmla="*/ 7 h 35"/>
                      <a:gd name="T22" fmla="*/ 13 w 32"/>
                      <a:gd name="T23" fmla="*/ 2 h 35"/>
                      <a:gd name="T24" fmla="*/ 16 w 32"/>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5">
                        <a:moveTo>
                          <a:pt x="31" y="0"/>
                        </a:moveTo>
                        <a:lnTo>
                          <a:pt x="32" y="3"/>
                        </a:lnTo>
                        <a:lnTo>
                          <a:pt x="30" y="7"/>
                        </a:lnTo>
                        <a:lnTo>
                          <a:pt x="27" y="13"/>
                        </a:lnTo>
                        <a:lnTo>
                          <a:pt x="21" y="20"/>
                        </a:lnTo>
                        <a:lnTo>
                          <a:pt x="15" y="26"/>
                        </a:lnTo>
                        <a:lnTo>
                          <a:pt x="9" y="32"/>
                        </a:lnTo>
                        <a:lnTo>
                          <a:pt x="4" y="34"/>
                        </a:lnTo>
                        <a:lnTo>
                          <a:pt x="0" y="35"/>
                        </a:lnTo>
                        <a:lnTo>
                          <a:pt x="7" y="27"/>
                        </a:lnTo>
                        <a:lnTo>
                          <a:pt x="16" y="15"/>
                        </a:lnTo>
                        <a:lnTo>
                          <a:pt x="25" y="5"/>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13" name="Freeform 133">
                    <a:extLst>
                      <a:ext uri="{FF2B5EF4-FFF2-40B4-BE49-F238E27FC236}">
                        <a16:creationId xmlns:a16="http://schemas.microsoft.com/office/drawing/2014/main" id="{E60E6F19-074A-4ED4-B8C1-605A7B13D222}"/>
                      </a:ext>
                    </a:extLst>
                  </p:cNvPr>
                  <p:cNvSpPr>
                    <a:spLocks/>
                  </p:cNvSpPr>
                  <p:nvPr/>
                </p:nvSpPr>
                <p:spPr bwMode="auto">
                  <a:xfrm>
                    <a:off x="693" y="42"/>
                    <a:ext cx="11" cy="11"/>
                  </a:xfrm>
                  <a:custGeom>
                    <a:avLst/>
                    <a:gdLst>
                      <a:gd name="T0" fmla="*/ 11 w 20"/>
                      <a:gd name="T1" fmla="*/ 0 h 22"/>
                      <a:gd name="T2" fmla="*/ 11 w 20"/>
                      <a:gd name="T3" fmla="*/ 3 h 22"/>
                      <a:gd name="T4" fmla="*/ 8 w 20"/>
                      <a:gd name="T5" fmla="*/ 7 h 22"/>
                      <a:gd name="T6" fmla="*/ 4 w 20"/>
                      <a:gd name="T7" fmla="*/ 11 h 22"/>
                      <a:gd name="T8" fmla="*/ 0 w 20"/>
                      <a:gd name="T9" fmla="*/ 11 h 22"/>
                      <a:gd name="T10" fmla="*/ 3 w 20"/>
                      <a:gd name="T11" fmla="*/ 9 h 22"/>
                      <a:gd name="T12" fmla="*/ 7 w 20"/>
                      <a:gd name="T13" fmla="*/ 4 h 22"/>
                      <a:gd name="T14" fmla="*/ 9 w 20"/>
                      <a:gd name="T15" fmla="*/ 0 h 22"/>
                      <a:gd name="T16" fmla="*/ 11 w 20"/>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0"/>
                        </a:moveTo>
                        <a:lnTo>
                          <a:pt x="20" y="6"/>
                        </a:lnTo>
                        <a:lnTo>
                          <a:pt x="15" y="14"/>
                        </a:lnTo>
                        <a:lnTo>
                          <a:pt x="8" y="21"/>
                        </a:lnTo>
                        <a:lnTo>
                          <a:pt x="0" y="22"/>
                        </a:lnTo>
                        <a:lnTo>
                          <a:pt x="6" y="17"/>
                        </a:lnTo>
                        <a:lnTo>
                          <a:pt x="12" y="8"/>
                        </a:lnTo>
                        <a:lnTo>
                          <a:pt x="17" y="0"/>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14" name="Freeform 134">
                    <a:extLst>
                      <a:ext uri="{FF2B5EF4-FFF2-40B4-BE49-F238E27FC236}">
                        <a16:creationId xmlns:a16="http://schemas.microsoft.com/office/drawing/2014/main" id="{B519500F-12BB-4D56-86C3-82CD4673A609}"/>
                      </a:ext>
                    </a:extLst>
                  </p:cNvPr>
                  <p:cNvSpPr>
                    <a:spLocks/>
                  </p:cNvSpPr>
                  <p:nvPr/>
                </p:nvSpPr>
                <p:spPr bwMode="auto">
                  <a:xfrm>
                    <a:off x="785" y="43"/>
                    <a:ext cx="12" cy="15"/>
                  </a:xfrm>
                  <a:custGeom>
                    <a:avLst/>
                    <a:gdLst>
                      <a:gd name="T0" fmla="*/ 0 w 23"/>
                      <a:gd name="T1" fmla="*/ 15 h 30"/>
                      <a:gd name="T2" fmla="*/ 2 w 23"/>
                      <a:gd name="T3" fmla="*/ 12 h 30"/>
                      <a:gd name="T4" fmla="*/ 5 w 23"/>
                      <a:gd name="T5" fmla="*/ 6 h 30"/>
                      <a:gd name="T6" fmla="*/ 9 w 23"/>
                      <a:gd name="T7" fmla="*/ 2 h 30"/>
                      <a:gd name="T8" fmla="*/ 12 w 23"/>
                      <a:gd name="T9" fmla="*/ 0 h 30"/>
                      <a:gd name="T10" fmla="*/ 12 w 23"/>
                      <a:gd name="T11" fmla="*/ 4 h 30"/>
                      <a:gd name="T12" fmla="*/ 8 w 23"/>
                      <a:gd name="T13" fmla="*/ 8 h 30"/>
                      <a:gd name="T14" fmla="*/ 4 w 23"/>
                      <a:gd name="T15" fmla="*/ 13 h 30"/>
                      <a:gd name="T16" fmla="*/ 0 w 23"/>
                      <a:gd name="T17" fmla="*/ 15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30">
                        <a:moveTo>
                          <a:pt x="0" y="30"/>
                        </a:moveTo>
                        <a:lnTo>
                          <a:pt x="3" y="24"/>
                        </a:lnTo>
                        <a:lnTo>
                          <a:pt x="10" y="12"/>
                        </a:lnTo>
                        <a:lnTo>
                          <a:pt x="17" y="3"/>
                        </a:lnTo>
                        <a:lnTo>
                          <a:pt x="23" y="0"/>
                        </a:lnTo>
                        <a:lnTo>
                          <a:pt x="23" y="7"/>
                        </a:lnTo>
                        <a:lnTo>
                          <a:pt x="16" y="15"/>
                        </a:lnTo>
                        <a:lnTo>
                          <a:pt x="7" y="25"/>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15" name="Freeform 135">
                    <a:extLst>
                      <a:ext uri="{FF2B5EF4-FFF2-40B4-BE49-F238E27FC236}">
                        <a16:creationId xmlns:a16="http://schemas.microsoft.com/office/drawing/2014/main" id="{1016CFB9-62A8-456A-A459-1C1C1F39E405}"/>
                      </a:ext>
                    </a:extLst>
                  </p:cNvPr>
                  <p:cNvSpPr>
                    <a:spLocks/>
                  </p:cNvSpPr>
                  <p:nvPr/>
                </p:nvSpPr>
                <p:spPr bwMode="auto">
                  <a:xfrm>
                    <a:off x="785" y="59"/>
                    <a:ext cx="15" cy="6"/>
                  </a:xfrm>
                  <a:custGeom>
                    <a:avLst/>
                    <a:gdLst>
                      <a:gd name="T0" fmla="*/ 0 w 31"/>
                      <a:gd name="T1" fmla="*/ 0 h 11"/>
                      <a:gd name="T2" fmla="*/ 2 w 31"/>
                      <a:gd name="T3" fmla="*/ 1 h 11"/>
                      <a:gd name="T4" fmla="*/ 7 w 31"/>
                      <a:gd name="T5" fmla="*/ 4 h 11"/>
                      <a:gd name="T6" fmla="*/ 12 w 31"/>
                      <a:gd name="T7" fmla="*/ 6 h 11"/>
                      <a:gd name="T8" fmla="*/ 15 w 31"/>
                      <a:gd name="T9" fmla="*/ 5 h 11"/>
                      <a:gd name="T10" fmla="*/ 15 w 31"/>
                      <a:gd name="T11" fmla="*/ 4 h 11"/>
                      <a:gd name="T12" fmla="*/ 14 w 31"/>
                      <a:gd name="T13" fmla="*/ 3 h 11"/>
                      <a:gd name="T14" fmla="*/ 12 w 31"/>
                      <a:gd name="T15" fmla="*/ 2 h 11"/>
                      <a:gd name="T16" fmla="*/ 9 w 31"/>
                      <a:gd name="T17" fmla="*/ 2 h 11"/>
                      <a:gd name="T18" fmla="*/ 7 w 31"/>
                      <a:gd name="T19" fmla="*/ 1 h 11"/>
                      <a:gd name="T20" fmla="*/ 4 w 31"/>
                      <a:gd name="T21" fmla="*/ 1 h 11"/>
                      <a:gd name="T22" fmla="*/ 1 w 31"/>
                      <a:gd name="T23" fmla="*/ 0 h 11"/>
                      <a:gd name="T24" fmla="*/ 0 w 31"/>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11">
                        <a:moveTo>
                          <a:pt x="0" y="0"/>
                        </a:moveTo>
                        <a:lnTo>
                          <a:pt x="5" y="2"/>
                        </a:lnTo>
                        <a:lnTo>
                          <a:pt x="15" y="8"/>
                        </a:lnTo>
                        <a:lnTo>
                          <a:pt x="25" y="11"/>
                        </a:lnTo>
                        <a:lnTo>
                          <a:pt x="31" y="10"/>
                        </a:lnTo>
                        <a:lnTo>
                          <a:pt x="31" y="8"/>
                        </a:lnTo>
                        <a:lnTo>
                          <a:pt x="28" y="5"/>
                        </a:lnTo>
                        <a:lnTo>
                          <a:pt x="24" y="4"/>
                        </a:lnTo>
                        <a:lnTo>
                          <a:pt x="19" y="3"/>
                        </a:lnTo>
                        <a:lnTo>
                          <a:pt x="14" y="2"/>
                        </a:lnTo>
                        <a:lnTo>
                          <a:pt x="8" y="1"/>
                        </a:lnTo>
                        <a:lnTo>
                          <a:pt x="3"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16" name="Freeform 136">
                    <a:extLst>
                      <a:ext uri="{FF2B5EF4-FFF2-40B4-BE49-F238E27FC236}">
                        <a16:creationId xmlns:a16="http://schemas.microsoft.com/office/drawing/2014/main" id="{5047ABFD-5BBF-40E6-86CC-F09AD67F9164}"/>
                      </a:ext>
                    </a:extLst>
                  </p:cNvPr>
                  <p:cNvSpPr>
                    <a:spLocks/>
                  </p:cNvSpPr>
                  <p:nvPr/>
                </p:nvSpPr>
                <p:spPr bwMode="auto">
                  <a:xfrm>
                    <a:off x="788" y="52"/>
                    <a:ext cx="16" cy="5"/>
                  </a:xfrm>
                  <a:custGeom>
                    <a:avLst/>
                    <a:gdLst>
                      <a:gd name="T0" fmla="*/ 0 w 34"/>
                      <a:gd name="T1" fmla="*/ 5 h 10"/>
                      <a:gd name="T2" fmla="*/ 1 w 34"/>
                      <a:gd name="T3" fmla="*/ 5 h 10"/>
                      <a:gd name="T4" fmla="*/ 3 w 34"/>
                      <a:gd name="T5" fmla="*/ 5 h 10"/>
                      <a:gd name="T6" fmla="*/ 6 w 34"/>
                      <a:gd name="T7" fmla="*/ 5 h 10"/>
                      <a:gd name="T8" fmla="*/ 9 w 34"/>
                      <a:gd name="T9" fmla="*/ 5 h 10"/>
                      <a:gd name="T10" fmla="*/ 12 w 34"/>
                      <a:gd name="T11" fmla="*/ 4 h 10"/>
                      <a:gd name="T12" fmla="*/ 14 w 34"/>
                      <a:gd name="T13" fmla="*/ 4 h 10"/>
                      <a:gd name="T14" fmla="*/ 16 w 34"/>
                      <a:gd name="T15" fmla="*/ 2 h 10"/>
                      <a:gd name="T16" fmla="*/ 16 w 34"/>
                      <a:gd name="T17" fmla="*/ 1 h 10"/>
                      <a:gd name="T18" fmla="*/ 14 w 34"/>
                      <a:gd name="T19" fmla="*/ 0 h 10"/>
                      <a:gd name="T20" fmla="*/ 9 w 34"/>
                      <a:gd name="T21" fmla="*/ 1 h 10"/>
                      <a:gd name="T22" fmla="*/ 4 w 34"/>
                      <a:gd name="T23" fmla="*/ 4 h 10"/>
                      <a:gd name="T24" fmla="*/ 0 w 3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10">
                        <a:moveTo>
                          <a:pt x="0" y="10"/>
                        </a:moveTo>
                        <a:lnTo>
                          <a:pt x="3" y="10"/>
                        </a:lnTo>
                        <a:lnTo>
                          <a:pt x="7" y="9"/>
                        </a:lnTo>
                        <a:lnTo>
                          <a:pt x="13" y="9"/>
                        </a:lnTo>
                        <a:lnTo>
                          <a:pt x="19" y="9"/>
                        </a:lnTo>
                        <a:lnTo>
                          <a:pt x="25" y="8"/>
                        </a:lnTo>
                        <a:lnTo>
                          <a:pt x="29" y="7"/>
                        </a:lnTo>
                        <a:lnTo>
                          <a:pt x="33" y="4"/>
                        </a:lnTo>
                        <a:lnTo>
                          <a:pt x="34" y="2"/>
                        </a:lnTo>
                        <a:lnTo>
                          <a:pt x="29" y="0"/>
                        </a:lnTo>
                        <a:lnTo>
                          <a:pt x="20" y="2"/>
                        </a:lnTo>
                        <a:lnTo>
                          <a:pt x="9" y="7"/>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17" name="Freeform 137">
                    <a:extLst>
                      <a:ext uri="{FF2B5EF4-FFF2-40B4-BE49-F238E27FC236}">
                        <a16:creationId xmlns:a16="http://schemas.microsoft.com/office/drawing/2014/main" id="{9DDA3C16-C055-4E27-B8AB-EBEEC9AE47DE}"/>
                      </a:ext>
                    </a:extLst>
                  </p:cNvPr>
                  <p:cNvSpPr>
                    <a:spLocks/>
                  </p:cNvSpPr>
                  <p:nvPr/>
                </p:nvSpPr>
                <p:spPr bwMode="auto">
                  <a:xfrm>
                    <a:off x="780" y="61"/>
                    <a:ext cx="16" cy="12"/>
                  </a:xfrm>
                  <a:custGeom>
                    <a:avLst/>
                    <a:gdLst>
                      <a:gd name="T0" fmla="*/ 0 w 33"/>
                      <a:gd name="T1" fmla="*/ 0 h 24"/>
                      <a:gd name="T2" fmla="*/ 2 w 33"/>
                      <a:gd name="T3" fmla="*/ 2 h 24"/>
                      <a:gd name="T4" fmla="*/ 5 w 33"/>
                      <a:gd name="T5" fmla="*/ 3 h 24"/>
                      <a:gd name="T6" fmla="*/ 7 w 33"/>
                      <a:gd name="T7" fmla="*/ 4 h 24"/>
                      <a:gd name="T8" fmla="*/ 11 w 33"/>
                      <a:gd name="T9" fmla="*/ 6 h 24"/>
                      <a:gd name="T10" fmla="*/ 13 w 33"/>
                      <a:gd name="T11" fmla="*/ 8 h 24"/>
                      <a:gd name="T12" fmla="*/ 15 w 33"/>
                      <a:gd name="T13" fmla="*/ 10 h 24"/>
                      <a:gd name="T14" fmla="*/ 16 w 33"/>
                      <a:gd name="T15" fmla="*/ 11 h 24"/>
                      <a:gd name="T16" fmla="*/ 16 w 33"/>
                      <a:gd name="T17" fmla="*/ 12 h 24"/>
                      <a:gd name="T18" fmla="*/ 13 w 33"/>
                      <a:gd name="T19" fmla="*/ 12 h 24"/>
                      <a:gd name="T20" fmla="*/ 8 w 33"/>
                      <a:gd name="T21" fmla="*/ 8 h 24"/>
                      <a:gd name="T22" fmla="*/ 3 w 33"/>
                      <a:gd name="T23" fmla="*/ 4 h 24"/>
                      <a:gd name="T24" fmla="*/ 0 w 33"/>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4">
                        <a:moveTo>
                          <a:pt x="0" y="0"/>
                        </a:moveTo>
                        <a:lnTo>
                          <a:pt x="5" y="3"/>
                        </a:lnTo>
                        <a:lnTo>
                          <a:pt x="10" y="5"/>
                        </a:lnTo>
                        <a:lnTo>
                          <a:pt x="15" y="8"/>
                        </a:lnTo>
                        <a:lnTo>
                          <a:pt x="22" y="12"/>
                        </a:lnTo>
                        <a:lnTo>
                          <a:pt x="27" y="16"/>
                        </a:lnTo>
                        <a:lnTo>
                          <a:pt x="30" y="20"/>
                        </a:lnTo>
                        <a:lnTo>
                          <a:pt x="33" y="22"/>
                        </a:lnTo>
                        <a:lnTo>
                          <a:pt x="33" y="24"/>
                        </a:lnTo>
                        <a:lnTo>
                          <a:pt x="27" y="23"/>
                        </a:lnTo>
                        <a:lnTo>
                          <a:pt x="16" y="15"/>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18" name="Freeform 138">
                    <a:extLst>
                      <a:ext uri="{FF2B5EF4-FFF2-40B4-BE49-F238E27FC236}">
                        <a16:creationId xmlns:a16="http://schemas.microsoft.com/office/drawing/2014/main" id="{8A556B25-2475-4555-88F1-F77057987D6B}"/>
                      </a:ext>
                    </a:extLst>
                  </p:cNvPr>
                  <p:cNvSpPr>
                    <a:spLocks/>
                  </p:cNvSpPr>
                  <p:nvPr/>
                </p:nvSpPr>
                <p:spPr bwMode="auto">
                  <a:xfrm>
                    <a:off x="697" y="56"/>
                    <a:ext cx="5" cy="22"/>
                  </a:xfrm>
                  <a:custGeom>
                    <a:avLst/>
                    <a:gdLst>
                      <a:gd name="T0" fmla="*/ 3 w 9"/>
                      <a:gd name="T1" fmla="*/ 0 h 44"/>
                      <a:gd name="T2" fmla="*/ 4 w 9"/>
                      <a:gd name="T3" fmla="*/ 5 h 44"/>
                      <a:gd name="T4" fmla="*/ 5 w 9"/>
                      <a:gd name="T5" fmla="*/ 13 h 44"/>
                      <a:gd name="T6" fmla="*/ 4 w 9"/>
                      <a:gd name="T7" fmla="*/ 19 h 44"/>
                      <a:gd name="T8" fmla="*/ 2 w 9"/>
                      <a:gd name="T9" fmla="*/ 22 h 44"/>
                      <a:gd name="T10" fmla="*/ 0 w 9"/>
                      <a:gd name="T11" fmla="*/ 20 h 44"/>
                      <a:gd name="T12" fmla="*/ 1 w 9"/>
                      <a:gd name="T13" fmla="*/ 13 h 44"/>
                      <a:gd name="T14" fmla="*/ 2 w 9"/>
                      <a:gd name="T15" fmla="*/ 6 h 44"/>
                      <a:gd name="T16" fmla="*/ 3 w 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4">
                        <a:moveTo>
                          <a:pt x="5" y="0"/>
                        </a:moveTo>
                        <a:lnTo>
                          <a:pt x="8" y="10"/>
                        </a:lnTo>
                        <a:lnTo>
                          <a:pt x="9" y="25"/>
                        </a:lnTo>
                        <a:lnTo>
                          <a:pt x="8" y="37"/>
                        </a:lnTo>
                        <a:lnTo>
                          <a:pt x="3" y="44"/>
                        </a:lnTo>
                        <a:lnTo>
                          <a:pt x="0" y="39"/>
                        </a:lnTo>
                        <a:lnTo>
                          <a:pt x="1" y="26"/>
                        </a:lnTo>
                        <a:lnTo>
                          <a:pt x="4"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19" name="Freeform 139">
                    <a:extLst>
                      <a:ext uri="{FF2B5EF4-FFF2-40B4-BE49-F238E27FC236}">
                        <a16:creationId xmlns:a16="http://schemas.microsoft.com/office/drawing/2014/main" id="{8DB74719-E65B-4D81-BEF7-56E1878EA97E}"/>
                      </a:ext>
                    </a:extLst>
                  </p:cNvPr>
                  <p:cNvSpPr>
                    <a:spLocks/>
                  </p:cNvSpPr>
                  <p:nvPr/>
                </p:nvSpPr>
                <p:spPr bwMode="auto">
                  <a:xfrm>
                    <a:off x="689" y="53"/>
                    <a:ext cx="6" cy="21"/>
                  </a:xfrm>
                  <a:custGeom>
                    <a:avLst/>
                    <a:gdLst>
                      <a:gd name="T0" fmla="*/ 6 w 13"/>
                      <a:gd name="T1" fmla="*/ 0 h 43"/>
                      <a:gd name="T2" fmla="*/ 6 w 13"/>
                      <a:gd name="T3" fmla="*/ 5 h 43"/>
                      <a:gd name="T4" fmla="*/ 6 w 13"/>
                      <a:gd name="T5" fmla="*/ 12 h 43"/>
                      <a:gd name="T6" fmla="*/ 4 w 13"/>
                      <a:gd name="T7" fmla="*/ 18 h 43"/>
                      <a:gd name="T8" fmla="*/ 1 w 13"/>
                      <a:gd name="T9" fmla="*/ 21 h 43"/>
                      <a:gd name="T10" fmla="*/ 0 w 13"/>
                      <a:gd name="T11" fmla="*/ 18 h 43"/>
                      <a:gd name="T12" fmla="*/ 2 w 13"/>
                      <a:gd name="T13" fmla="*/ 12 h 43"/>
                      <a:gd name="T14" fmla="*/ 5 w 13"/>
                      <a:gd name="T15" fmla="*/ 4 h 43"/>
                      <a:gd name="T16" fmla="*/ 6 w 13"/>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43">
                        <a:moveTo>
                          <a:pt x="13" y="0"/>
                        </a:moveTo>
                        <a:lnTo>
                          <a:pt x="13" y="10"/>
                        </a:lnTo>
                        <a:lnTo>
                          <a:pt x="12" y="24"/>
                        </a:lnTo>
                        <a:lnTo>
                          <a:pt x="8" y="37"/>
                        </a:lnTo>
                        <a:lnTo>
                          <a:pt x="3" y="43"/>
                        </a:lnTo>
                        <a:lnTo>
                          <a:pt x="0" y="37"/>
                        </a:lnTo>
                        <a:lnTo>
                          <a:pt x="4" y="24"/>
                        </a:lnTo>
                        <a:lnTo>
                          <a:pt x="10" y="9"/>
                        </a:lnTo>
                        <a:lnTo>
                          <a:pt x="1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20" name="Freeform 140">
                    <a:extLst>
                      <a:ext uri="{FF2B5EF4-FFF2-40B4-BE49-F238E27FC236}">
                        <a16:creationId xmlns:a16="http://schemas.microsoft.com/office/drawing/2014/main" id="{9D8D57A2-AD47-4440-B000-B6CA82B9EE24}"/>
                      </a:ext>
                    </a:extLst>
                  </p:cNvPr>
                  <p:cNvSpPr>
                    <a:spLocks/>
                  </p:cNvSpPr>
                  <p:nvPr/>
                </p:nvSpPr>
                <p:spPr bwMode="auto">
                  <a:xfrm>
                    <a:off x="709" y="62"/>
                    <a:ext cx="4" cy="20"/>
                  </a:xfrm>
                  <a:custGeom>
                    <a:avLst/>
                    <a:gdLst>
                      <a:gd name="T0" fmla="*/ 1 w 8"/>
                      <a:gd name="T1" fmla="*/ 0 h 40"/>
                      <a:gd name="T2" fmla="*/ 3 w 8"/>
                      <a:gd name="T3" fmla="*/ 3 h 40"/>
                      <a:gd name="T4" fmla="*/ 4 w 8"/>
                      <a:gd name="T5" fmla="*/ 9 h 40"/>
                      <a:gd name="T6" fmla="*/ 4 w 8"/>
                      <a:gd name="T7" fmla="*/ 16 h 40"/>
                      <a:gd name="T8" fmla="*/ 2 w 8"/>
                      <a:gd name="T9" fmla="*/ 20 h 40"/>
                      <a:gd name="T10" fmla="*/ 0 w 8"/>
                      <a:gd name="T11" fmla="*/ 19 h 40"/>
                      <a:gd name="T12" fmla="*/ 0 w 8"/>
                      <a:gd name="T13" fmla="*/ 13 h 40"/>
                      <a:gd name="T14" fmla="*/ 1 w 8"/>
                      <a:gd name="T15" fmla="*/ 6 h 40"/>
                      <a:gd name="T16" fmla="*/ 1 w 8"/>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0">
                        <a:moveTo>
                          <a:pt x="2" y="0"/>
                        </a:moveTo>
                        <a:lnTo>
                          <a:pt x="5" y="5"/>
                        </a:lnTo>
                        <a:lnTo>
                          <a:pt x="8" y="18"/>
                        </a:lnTo>
                        <a:lnTo>
                          <a:pt x="8" y="32"/>
                        </a:lnTo>
                        <a:lnTo>
                          <a:pt x="4" y="40"/>
                        </a:lnTo>
                        <a:lnTo>
                          <a:pt x="0" y="38"/>
                        </a:lnTo>
                        <a:lnTo>
                          <a:pt x="0" y="26"/>
                        </a:lnTo>
                        <a:lnTo>
                          <a:pt x="2"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21" name="Freeform 141">
                    <a:extLst>
                      <a:ext uri="{FF2B5EF4-FFF2-40B4-BE49-F238E27FC236}">
                        <a16:creationId xmlns:a16="http://schemas.microsoft.com/office/drawing/2014/main" id="{FCCD10C4-6AF0-4A19-A605-3679E6232CD2}"/>
                      </a:ext>
                    </a:extLst>
                  </p:cNvPr>
                  <p:cNvSpPr>
                    <a:spLocks/>
                  </p:cNvSpPr>
                  <p:nvPr/>
                </p:nvSpPr>
                <p:spPr bwMode="auto">
                  <a:xfrm>
                    <a:off x="718" y="64"/>
                    <a:ext cx="8" cy="24"/>
                  </a:xfrm>
                  <a:custGeom>
                    <a:avLst/>
                    <a:gdLst>
                      <a:gd name="T0" fmla="*/ 0 w 16"/>
                      <a:gd name="T1" fmla="*/ 0 h 47"/>
                      <a:gd name="T2" fmla="*/ 4 w 16"/>
                      <a:gd name="T3" fmla="*/ 6 h 47"/>
                      <a:gd name="T4" fmla="*/ 7 w 16"/>
                      <a:gd name="T5" fmla="*/ 13 h 47"/>
                      <a:gd name="T6" fmla="*/ 8 w 16"/>
                      <a:gd name="T7" fmla="*/ 20 h 47"/>
                      <a:gd name="T8" fmla="*/ 7 w 16"/>
                      <a:gd name="T9" fmla="*/ 24 h 47"/>
                      <a:gd name="T10" fmla="*/ 4 w 16"/>
                      <a:gd name="T11" fmla="*/ 22 h 47"/>
                      <a:gd name="T12" fmla="*/ 3 w 16"/>
                      <a:gd name="T13" fmla="*/ 14 h 47"/>
                      <a:gd name="T14" fmla="*/ 1 w 16"/>
                      <a:gd name="T15" fmla="*/ 6 h 47"/>
                      <a:gd name="T16" fmla="*/ 0 w 16"/>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0"/>
                        </a:moveTo>
                        <a:lnTo>
                          <a:pt x="7" y="12"/>
                        </a:lnTo>
                        <a:lnTo>
                          <a:pt x="14" y="26"/>
                        </a:lnTo>
                        <a:lnTo>
                          <a:pt x="16" y="40"/>
                        </a:lnTo>
                        <a:lnTo>
                          <a:pt x="14" y="47"/>
                        </a:lnTo>
                        <a:lnTo>
                          <a:pt x="8" y="43"/>
                        </a:lnTo>
                        <a:lnTo>
                          <a:pt x="5" y="28"/>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22" name="Freeform 142">
                    <a:extLst>
                      <a:ext uri="{FF2B5EF4-FFF2-40B4-BE49-F238E27FC236}">
                        <a16:creationId xmlns:a16="http://schemas.microsoft.com/office/drawing/2014/main" id="{7F6832AC-491E-459F-BB97-05F142747E90}"/>
                      </a:ext>
                    </a:extLst>
                  </p:cNvPr>
                  <p:cNvSpPr>
                    <a:spLocks/>
                  </p:cNvSpPr>
                  <p:nvPr/>
                </p:nvSpPr>
                <p:spPr bwMode="auto">
                  <a:xfrm>
                    <a:off x="729" y="67"/>
                    <a:ext cx="9" cy="26"/>
                  </a:xfrm>
                  <a:custGeom>
                    <a:avLst/>
                    <a:gdLst>
                      <a:gd name="T0" fmla="*/ 0 w 18"/>
                      <a:gd name="T1" fmla="*/ 0 h 51"/>
                      <a:gd name="T2" fmla="*/ 4 w 18"/>
                      <a:gd name="T3" fmla="*/ 6 h 51"/>
                      <a:gd name="T4" fmla="*/ 7 w 18"/>
                      <a:gd name="T5" fmla="*/ 15 h 51"/>
                      <a:gd name="T6" fmla="*/ 9 w 18"/>
                      <a:gd name="T7" fmla="*/ 23 h 51"/>
                      <a:gd name="T8" fmla="*/ 8 w 18"/>
                      <a:gd name="T9" fmla="*/ 26 h 51"/>
                      <a:gd name="T10" fmla="*/ 5 w 18"/>
                      <a:gd name="T11" fmla="*/ 22 h 51"/>
                      <a:gd name="T12" fmla="*/ 3 w 18"/>
                      <a:gd name="T13" fmla="*/ 14 h 51"/>
                      <a:gd name="T14" fmla="*/ 1 w 18"/>
                      <a:gd name="T15" fmla="*/ 5 h 51"/>
                      <a:gd name="T16" fmla="*/ 0 w 18"/>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1">
                        <a:moveTo>
                          <a:pt x="0" y="0"/>
                        </a:moveTo>
                        <a:lnTo>
                          <a:pt x="7" y="11"/>
                        </a:lnTo>
                        <a:lnTo>
                          <a:pt x="14" y="29"/>
                        </a:lnTo>
                        <a:lnTo>
                          <a:pt x="18" y="45"/>
                        </a:lnTo>
                        <a:lnTo>
                          <a:pt x="16" y="51"/>
                        </a:lnTo>
                        <a:lnTo>
                          <a:pt x="10" y="44"/>
                        </a:lnTo>
                        <a:lnTo>
                          <a:pt x="6" y="28"/>
                        </a:lnTo>
                        <a:lnTo>
                          <a:pt x="2"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23" name="Freeform 143">
                    <a:extLst>
                      <a:ext uri="{FF2B5EF4-FFF2-40B4-BE49-F238E27FC236}">
                        <a16:creationId xmlns:a16="http://schemas.microsoft.com/office/drawing/2014/main" id="{C45BFCD3-FA37-4AE3-931E-6EEAE09DEB92}"/>
                      </a:ext>
                    </a:extLst>
                  </p:cNvPr>
                  <p:cNvSpPr>
                    <a:spLocks/>
                  </p:cNvSpPr>
                  <p:nvPr/>
                </p:nvSpPr>
                <p:spPr bwMode="auto">
                  <a:xfrm>
                    <a:off x="749" y="66"/>
                    <a:ext cx="16" cy="27"/>
                  </a:xfrm>
                  <a:custGeom>
                    <a:avLst/>
                    <a:gdLst>
                      <a:gd name="T0" fmla="*/ 0 w 32"/>
                      <a:gd name="T1" fmla="*/ 0 h 54"/>
                      <a:gd name="T2" fmla="*/ 3 w 32"/>
                      <a:gd name="T3" fmla="*/ 2 h 54"/>
                      <a:gd name="T4" fmla="*/ 6 w 32"/>
                      <a:gd name="T5" fmla="*/ 6 h 54"/>
                      <a:gd name="T6" fmla="*/ 9 w 32"/>
                      <a:gd name="T7" fmla="*/ 10 h 54"/>
                      <a:gd name="T8" fmla="*/ 12 w 32"/>
                      <a:gd name="T9" fmla="*/ 14 h 54"/>
                      <a:gd name="T10" fmla="*/ 14 w 32"/>
                      <a:gd name="T11" fmla="*/ 18 h 54"/>
                      <a:gd name="T12" fmla="*/ 16 w 32"/>
                      <a:gd name="T13" fmla="*/ 23 h 54"/>
                      <a:gd name="T14" fmla="*/ 16 w 32"/>
                      <a:gd name="T15" fmla="*/ 25 h 54"/>
                      <a:gd name="T16" fmla="*/ 16 w 32"/>
                      <a:gd name="T17" fmla="*/ 27 h 54"/>
                      <a:gd name="T18" fmla="*/ 12 w 32"/>
                      <a:gd name="T19" fmla="*/ 24 h 54"/>
                      <a:gd name="T20" fmla="*/ 8 w 32"/>
                      <a:gd name="T21" fmla="*/ 15 h 54"/>
                      <a:gd name="T22" fmla="*/ 4 w 32"/>
                      <a:gd name="T23" fmla="*/ 5 h 54"/>
                      <a:gd name="T24" fmla="*/ 0 w 32"/>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54">
                        <a:moveTo>
                          <a:pt x="0" y="0"/>
                        </a:moveTo>
                        <a:lnTo>
                          <a:pt x="6" y="4"/>
                        </a:lnTo>
                        <a:lnTo>
                          <a:pt x="12" y="11"/>
                        </a:lnTo>
                        <a:lnTo>
                          <a:pt x="17" y="19"/>
                        </a:lnTo>
                        <a:lnTo>
                          <a:pt x="23" y="28"/>
                        </a:lnTo>
                        <a:lnTo>
                          <a:pt x="28" y="36"/>
                        </a:lnTo>
                        <a:lnTo>
                          <a:pt x="31" y="45"/>
                        </a:lnTo>
                        <a:lnTo>
                          <a:pt x="32" y="50"/>
                        </a:lnTo>
                        <a:lnTo>
                          <a:pt x="31" y="54"/>
                        </a:lnTo>
                        <a:lnTo>
                          <a:pt x="24" y="47"/>
                        </a:lnTo>
                        <a:lnTo>
                          <a:pt x="16" y="30"/>
                        </a:lnTo>
                        <a:lnTo>
                          <a:pt x="8"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24" name="Freeform 144">
                    <a:extLst>
                      <a:ext uri="{FF2B5EF4-FFF2-40B4-BE49-F238E27FC236}">
                        <a16:creationId xmlns:a16="http://schemas.microsoft.com/office/drawing/2014/main" id="{905E1090-2611-4DFA-9DCE-C6734A87DD5E}"/>
                      </a:ext>
                    </a:extLst>
                  </p:cNvPr>
                  <p:cNvSpPr>
                    <a:spLocks/>
                  </p:cNvSpPr>
                  <p:nvPr/>
                </p:nvSpPr>
                <p:spPr bwMode="auto">
                  <a:xfrm>
                    <a:off x="770" y="62"/>
                    <a:ext cx="19" cy="25"/>
                  </a:xfrm>
                  <a:custGeom>
                    <a:avLst/>
                    <a:gdLst>
                      <a:gd name="T0" fmla="*/ 0 w 37"/>
                      <a:gd name="T1" fmla="*/ 0 h 49"/>
                      <a:gd name="T2" fmla="*/ 3 w 37"/>
                      <a:gd name="T3" fmla="*/ 2 h 49"/>
                      <a:gd name="T4" fmla="*/ 5 w 37"/>
                      <a:gd name="T5" fmla="*/ 5 h 49"/>
                      <a:gd name="T6" fmla="*/ 9 w 37"/>
                      <a:gd name="T7" fmla="*/ 9 h 49"/>
                      <a:gd name="T8" fmla="*/ 12 w 37"/>
                      <a:gd name="T9" fmla="*/ 13 h 49"/>
                      <a:gd name="T10" fmla="*/ 15 w 37"/>
                      <a:gd name="T11" fmla="*/ 17 h 49"/>
                      <a:gd name="T12" fmla="*/ 17 w 37"/>
                      <a:gd name="T13" fmla="*/ 20 h 49"/>
                      <a:gd name="T14" fmla="*/ 19 w 37"/>
                      <a:gd name="T15" fmla="*/ 23 h 49"/>
                      <a:gd name="T16" fmla="*/ 18 w 37"/>
                      <a:gd name="T17" fmla="*/ 25 h 49"/>
                      <a:gd name="T18" fmla="*/ 16 w 37"/>
                      <a:gd name="T19" fmla="*/ 24 h 49"/>
                      <a:gd name="T20" fmla="*/ 14 w 37"/>
                      <a:gd name="T21" fmla="*/ 22 h 49"/>
                      <a:gd name="T22" fmla="*/ 11 w 37"/>
                      <a:gd name="T23" fmla="*/ 18 h 49"/>
                      <a:gd name="T24" fmla="*/ 9 w 37"/>
                      <a:gd name="T25" fmla="*/ 14 h 49"/>
                      <a:gd name="T26" fmla="*/ 6 w 37"/>
                      <a:gd name="T27" fmla="*/ 9 h 49"/>
                      <a:gd name="T28" fmla="*/ 4 w 37"/>
                      <a:gd name="T29" fmla="*/ 5 h 49"/>
                      <a:gd name="T30" fmla="*/ 2 w 37"/>
                      <a:gd name="T31" fmla="*/ 2 h 49"/>
                      <a:gd name="T32" fmla="*/ 0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0" y="0"/>
                        </a:moveTo>
                        <a:lnTo>
                          <a:pt x="5" y="3"/>
                        </a:lnTo>
                        <a:lnTo>
                          <a:pt x="10" y="10"/>
                        </a:lnTo>
                        <a:lnTo>
                          <a:pt x="17" y="17"/>
                        </a:lnTo>
                        <a:lnTo>
                          <a:pt x="24" y="25"/>
                        </a:lnTo>
                        <a:lnTo>
                          <a:pt x="30" y="33"/>
                        </a:lnTo>
                        <a:lnTo>
                          <a:pt x="34" y="40"/>
                        </a:lnTo>
                        <a:lnTo>
                          <a:pt x="37" y="46"/>
                        </a:lnTo>
                        <a:lnTo>
                          <a:pt x="36" y="49"/>
                        </a:lnTo>
                        <a:lnTo>
                          <a:pt x="32" y="48"/>
                        </a:lnTo>
                        <a:lnTo>
                          <a:pt x="28" y="43"/>
                        </a:lnTo>
                        <a:lnTo>
                          <a:pt x="22" y="36"/>
                        </a:lnTo>
                        <a:lnTo>
                          <a:pt x="17" y="27"/>
                        </a:lnTo>
                        <a:lnTo>
                          <a:pt x="11" y="18"/>
                        </a:lnTo>
                        <a:lnTo>
                          <a:pt x="7" y="10"/>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25" name="Freeform 145">
                    <a:extLst>
                      <a:ext uri="{FF2B5EF4-FFF2-40B4-BE49-F238E27FC236}">
                        <a16:creationId xmlns:a16="http://schemas.microsoft.com/office/drawing/2014/main" id="{6FC43C93-56AB-4288-A022-C59024170BF9}"/>
                      </a:ext>
                    </a:extLst>
                  </p:cNvPr>
                  <p:cNvSpPr>
                    <a:spLocks/>
                  </p:cNvSpPr>
                  <p:nvPr/>
                </p:nvSpPr>
                <p:spPr bwMode="auto">
                  <a:xfrm>
                    <a:off x="739" y="68"/>
                    <a:ext cx="15" cy="23"/>
                  </a:xfrm>
                  <a:custGeom>
                    <a:avLst/>
                    <a:gdLst>
                      <a:gd name="T0" fmla="*/ 0 w 31"/>
                      <a:gd name="T1" fmla="*/ 0 h 45"/>
                      <a:gd name="T2" fmla="*/ 1 w 31"/>
                      <a:gd name="T3" fmla="*/ 2 h 45"/>
                      <a:gd name="T4" fmla="*/ 4 w 31"/>
                      <a:gd name="T5" fmla="*/ 5 h 45"/>
                      <a:gd name="T6" fmla="*/ 7 w 31"/>
                      <a:gd name="T7" fmla="*/ 8 h 45"/>
                      <a:gd name="T8" fmla="*/ 10 w 31"/>
                      <a:gd name="T9" fmla="*/ 12 h 45"/>
                      <a:gd name="T10" fmla="*/ 13 w 31"/>
                      <a:gd name="T11" fmla="*/ 16 h 45"/>
                      <a:gd name="T12" fmla="*/ 15 w 31"/>
                      <a:gd name="T13" fmla="*/ 19 h 45"/>
                      <a:gd name="T14" fmla="*/ 15 w 31"/>
                      <a:gd name="T15" fmla="*/ 22 h 45"/>
                      <a:gd name="T16" fmla="*/ 14 w 31"/>
                      <a:gd name="T17" fmla="*/ 23 h 45"/>
                      <a:gd name="T18" fmla="*/ 10 w 31"/>
                      <a:gd name="T19" fmla="*/ 20 h 45"/>
                      <a:gd name="T20" fmla="*/ 6 w 31"/>
                      <a:gd name="T21" fmla="*/ 13 h 45"/>
                      <a:gd name="T22" fmla="*/ 2 w 31"/>
                      <a:gd name="T23" fmla="*/ 5 h 45"/>
                      <a:gd name="T24" fmla="*/ 0 w 31"/>
                      <a:gd name="T25" fmla="*/ 0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5">
                        <a:moveTo>
                          <a:pt x="0" y="0"/>
                        </a:moveTo>
                        <a:lnTo>
                          <a:pt x="3" y="4"/>
                        </a:lnTo>
                        <a:lnTo>
                          <a:pt x="9" y="9"/>
                        </a:lnTo>
                        <a:lnTo>
                          <a:pt x="15" y="16"/>
                        </a:lnTo>
                        <a:lnTo>
                          <a:pt x="21" y="24"/>
                        </a:lnTo>
                        <a:lnTo>
                          <a:pt x="26" y="31"/>
                        </a:lnTo>
                        <a:lnTo>
                          <a:pt x="30" y="38"/>
                        </a:lnTo>
                        <a:lnTo>
                          <a:pt x="31" y="43"/>
                        </a:lnTo>
                        <a:lnTo>
                          <a:pt x="28" y="45"/>
                        </a:lnTo>
                        <a:lnTo>
                          <a:pt x="20" y="39"/>
                        </a:lnTo>
                        <a:lnTo>
                          <a:pt x="12" y="25"/>
                        </a:lnTo>
                        <a:lnTo>
                          <a:pt x="4"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26" name="Freeform 146">
                    <a:extLst>
                      <a:ext uri="{FF2B5EF4-FFF2-40B4-BE49-F238E27FC236}">
                        <a16:creationId xmlns:a16="http://schemas.microsoft.com/office/drawing/2014/main" id="{96B82B1D-4717-47F6-A13B-66D9F9C69301}"/>
                      </a:ext>
                    </a:extLst>
                  </p:cNvPr>
                  <p:cNvSpPr>
                    <a:spLocks/>
                  </p:cNvSpPr>
                  <p:nvPr/>
                </p:nvSpPr>
                <p:spPr bwMode="auto">
                  <a:xfrm>
                    <a:off x="740" y="34"/>
                    <a:ext cx="20" cy="36"/>
                  </a:xfrm>
                  <a:custGeom>
                    <a:avLst/>
                    <a:gdLst>
                      <a:gd name="T0" fmla="*/ 19 w 39"/>
                      <a:gd name="T1" fmla="*/ 0 h 72"/>
                      <a:gd name="T2" fmla="*/ 20 w 39"/>
                      <a:gd name="T3" fmla="*/ 3 h 72"/>
                      <a:gd name="T4" fmla="*/ 19 w 39"/>
                      <a:gd name="T5" fmla="*/ 6 h 72"/>
                      <a:gd name="T6" fmla="*/ 17 w 39"/>
                      <a:gd name="T7" fmla="*/ 12 h 72"/>
                      <a:gd name="T8" fmla="*/ 15 w 39"/>
                      <a:gd name="T9" fmla="*/ 18 h 72"/>
                      <a:gd name="T10" fmla="*/ 11 w 39"/>
                      <a:gd name="T11" fmla="*/ 23 h 72"/>
                      <a:gd name="T12" fmla="*/ 8 w 39"/>
                      <a:gd name="T13" fmla="*/ 29 h 72"/>
                      <a:gd name="T14" fmla="*/ 4 w 39"/>
                      <a:gd name="T15" fmla="*/ 33 h 72"/>
                      <a:gd name="T16" fmla="*/ 0 w 39"/>
                      <a:gd name="T17" fmla="*/ 36 h 72"/>
                      <a:gd name="T18" fmla="*/ 1 w 39"/>
                      <a:gd name="T19" fmla="*/ 33 h 72"/>
                      <a:gd name="T20" fmla="*/ 4 w 39"/>
                      <a:gd name="T21" fmla="*/ 29 h 72"/>
                      <a:gd name="T22" fmla="*/ 7 w 39"/>
                      <a:gd name="T23" fmla="*/ 23 h 72"/>
                      <a:gd name="T24" fmla="*/ 9 w 39"/>
                      <a:gd name="T25" fmla="*/ 16 h 72"/>
                      <a:gd name="T26" fmla="*/ 13 w 39"/>
                      <a:gd name="T27" fmla="*/ 10 h 72"/>
                      <a:gd name="T28" fmla="*/ 16 w 39"/>
                      <a:gd name="T29" fmla="*/ 5 h 72"/>
                      <a:gd name="T30" fmla="*/ 18 w 39"/>
                      <a:gd name="T31" fmla="*/ 1 h 72"/>
                      <a:gd name="T32" fmla="*/ 19 w 39"/>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72">
                        <a:moveTo>
                          <a:pt x="38" y="0"/>
                        </a:moveTo>
                        <a:lnTo>
                          <a:pt x="39" y="5"/>
                        </a:lnTo>
                        <a:lnTo>
                          <a:pt x="38" y="12"/>
                        </a:lnTo>
                        <a:lnTo>
                          <a:pt x="33" y="23"/>
                        </a:lnTo>
                        <a:lnTo>
                          <a:pt x="29" y="35"/>
                        </a:lnTo>
                        <a:lnTo>
                          <a:pt x="22" y="46"/>
                        </a:lnTo>
                        <a:lnTo>
                          <a:pt x="15" y="58"/>
                        </a:lnTo>
                        <a:lnTo>
                          <a:pt x="7" y="66"/>
                        </a:lnTo>
                        <a:lnTo>
                          <a:pt x="0" y="72"/>
                        </a:lnTo>
                        <a:lnTo>
                          <a:pt x="2" y="66"/>
                        </a:lnTo>
                        <a:lnTo>
                          <a:pt x="7" y="57"/>
                        </a:lnTo>
                        <a:lnTo>
                          <a:pt x="13" y="45"/>
                        </a:lnTo>
                        <a:lnTo>
                          <a:pt x="18" y="32"/>
                        </a:lnTo>
                        <a:lnTo>
                          <a:pt x="25" y="20"/>
                        </a:lnTo>
                        <a:lnTo>
                          <a:pt x="31"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27" name="Freeform 147">
                    <a:extLst>
                      <a:ext uri="{FF2B5EF4-FFF2-40B4-BE49-F238E27FC236}">
                        <a16:creationId xmlns:a16="http://schemas.microsoft.com/office/drawing/2014/main" id="{6BE52E19-912C-4AC0-A194-BE274BA74C12}"/>
                      </a:ext>
                    </a:extLst>
                  </p:cNvPr>
                  <p:cNvSpPr>
                    <a:spLocks/>
                  </p:cNvSpPr>
                  <p:nvPr/>
                </p:nvSpPr>
                <p:spPr bwMode="auto">
                  <a:xfrm>
                    <a:off x="758" y="39"/>
                    <a:ext cx="16" cy="28"/>
                  </a:xfrm>
                  <a:custGeom>
                    <a:avLst/>
                    <a:gdLst>
                      <a:gd name="T0" fmla="*/ 16 w 33"/>
                      <a:gd name="T1" fmla="*/ 0 h 56"/>
                      <a:gd name="T2" fmla="*/ 16 w 33"/>
                      <a:gd name="T3" fmla="*/ 2 h 56"/>
                      <a:gd name="T4" fmla="*/ 16 w 33"/>
                      <a:gd name="T5" fmla="*/ 4 h 56"/>
                      <a:gd name="T6" fmla="*/ 15 w 33"/>
                      <a:gd name="T7" fmla="*/ 9 h 56"/>
                      <a:gd name="T8" fmla="*/ 12 w 33"/>
                      <a:gd name="T9" fmla="*/ 13 h 56"/>
                      <a:gd name="T10" fmla="*/ 9 w 33"/>
                      <a:gd name="T11" fmla="*/ 18 h 56"/>
                      <a:gd name="T12" fmla="*/ 6 w 33"/>
                      <a:gd name="T13" fmla="*/ 22 h 56"/>
                      <a:gd name="T14" fmla="*/ 3 w 33"/>
                      <a:gd name="T15" fmla="*/ 26 h 56"/>
                      <a:gd name="T16" fmla="*/ 0 w 33"/>
                      <a:gd name="T17" fmla="*/ 28 h 56"/>
                      <a:gd name="T18" fmla="*/ 4 w 33"/>
                      <a:gd name="T19" fmla="*/ 21 h 56"/>
                      <a:gd name="T20" fmla="*/ 9 w 33"/>
                      <a:gd name="T21" fmla="*/ 11 h 56"/>
                      <a:gd name="T22" fmla="*/ 13 w 33"/>
                      <a:gd name="T23" fmla="*/ 3 h 56"/>
                      <a:gd name="T24" fmla="*/ 16 w 33"/>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6">
                        <a:moveTo>
                          <a:pt x="33" y="0"/>
                        </a:moveTo>
                        <a:lnTo>
                          <a:pt x="33" y="3"/>
                        </a:lnTo>
                        <a:lnTo>
                          <a:pt x="32" y="8"/>
                        </a:lnTo>
                        <a:lnTo>
                          <a:pt x="30" y="17"/>
                        </a:lnTo>
                        <a:lnTo>
                          <a:pt x="25" y="25"/>
                        </a:lnTo>
                        <a:lnTo>
                          <a:pt x="19" y="35"/>
                        </a:lnTo>
                        <a:lnTo>
                          <a:pt x="13" y="43"/>
                        </a:lnTo>
                        <a:lnTo>
                          <a:pt x="6" y="51"/>
                        </a:lnTo>
                        <a:lnTo>
                          <a:pt x="0" y="56"/>
                        </a:lnTo>
                        <a:lnTo>
                          <a:pt x="8" y="42"/>
                        </a:lnTo>
                        <a:lnTo>
                          <a:pt x="18" y="22"/>
                        </a:lnTo>
                        <a:lnTo>
                          <a:pt x="27" y="6"/>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28" name="Freeform 148">
                    <a:extLst>
                      <a:ext uri="{FF2B5EF4-FFF2-40B4-BE49-F238E27FC236}">
                        <a16:creationId xmlns:a16="http://schemas.microsoft.com/office/drawing/2014/main" id="{3FBBFA6D-20D3-438D-9C8E-60F7C84E9866}"/>
                      </a:ext>
                    </a:extLst>
                  </p:cNvPr>
                  <p:cNvSpPr>
                    <a:spLocks/>
                  </p:cNvSpPr>
                  <p:nvPr/>
                </p:nvSpPr>
                <p:spPr bwMode="auto">
                  <a:xfrm>
                    <a:off x="760" y="65"/>
                    <a:ext cx="18" cy="24"/>
                  </a:xfrm>
                  <a:custGeom>
                    <a:avLst/>
                    <a:gdLst>
                      <a:gd name="T0" fmla="*/ 0 w 36"/>
                      <a:gd name="T1" fmla="*/ 0 h 49"/>
                      <a:gd name="T2" fmla="*/ 3 w 36"/>
                      <a:gd name="T3" fmla="*/ 2 h 49"/>
                      <a:gd name="T4" fmla="*/ 6 w 36"/>
                      <a:gd name="T5" fmla="*/ 5 h 49"/>
                      <a:gd name="T6" fmla="*/ 8 w 36"/>
                      <a:gd name="T7" fmla="*/ 9 h 49"/>
                      <a:gd name="T8" fmla="*/ 12 w 36"/>
                      <a:gd name="T9" fmla="*/ 13 h 49"/>
                      <a:gd name="T10" fmla="*/ 15 w 36"/>
                      <a:gd name="T11" fmla="*/ 17 h 49"/>
                      <a:gd name="T12" fmla="*/ 17 w 36"/>
                      <a:gd name="T13" fmla="*/ 20 h 49"/>
                      <a:gd name="T14" fmla="*/ 18 w 36"/>
                      <a:gd name="T15" fmla="*/ 22 h 49"/>
                      <a:gd name="T16" fmla="*/ 18 w 36"/>
                      <a:gd name="T17" fmla="*/ 24 h 49"/>
                      <a:gd name="T18" fmla="*/ 16 w 36"/>
                      <a:gd name="T19" fmla="*/ 24 h 49"/>
                      <a:gd name="T20" fmla="*/ 14 w 36"/>
                      <a:gd name="T21" fmla="*/ 22 h 49"/>
                      <a:gd name="T22" fmla="*/ 11 w 36"/>
                      <a:gd name="T23" fmla="*/ 18 h 49"/>
                      <a:gd name="T24" fmla="*/ 8 w 36"/>
                      <a:gd name="T25" fmla="*/ 14 h 49"/>
                      <a:gd name="T26" fmla="*/ 6 w 36"/>
                      <a:gd name="T27" fmla="*/ 9 h 49"/>
                      <a:gd name="T28" fmla="*/ 4 w 36"/>
                      <a:gd name="T29" fmla="*/ 5 h 49"/>
                      <a:gd name="T30" fmla="*/ 1 w 36"/>
                      <a:gd name="T31" fmla="*/ 2 h 49"/>
                      <a:gd name="T32" fmla="*/ 0 w 36"/>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49">
                        <a:moveTo>
                          <a:pt x="0" y="0"/>
                        </a:moveTo>
                        <a:lnTo>
                          <a:pt x="5" y="4"/>
                        </a:lnTo>
                        <a:lnTo>
                          <a:pt x="11" y="11"/>
                        </a:lnTo>
                        <a:lnTo>
                          <a:pt x="16" y="18"/>
                        </a:lnTo>
                        <a:lnTo>
                          <a:pt x="23" y="26"/>
                        </a:lnTo>
                        <a:lnTo>
                          <a:pt x="29" y="34"/>
                        </a:lnTo>
                        <a:lnTo>
                          <a:pt x="34" y="41"/>
                        </a:lnTo>
                        <a:lnTo>
                          <a:pt x="36" y="45"/>
                        </a:lnTo>
                        <a:lnTo>
                          <a:pt x="35" y="49"/>
                        </a:lnTo>
                        <a:lnTo>
                          <a:pt x="31" y="49"/>
                        </a:lnTo>
                        <a:lnTo>
                          <a:pt x="27" y="44"/>
                        </a:lnTo>
                        <a:lnTo>
                          <a:pt x="21" y="37"/>
                        </a:lnTo>
                        <a:lnTo>
                          <a:pt x="16" y="28"/>
                        </a:lnTo>
                        <a:lnTo>
                          <a:pt x="12" y="19"/>
                        </a:lnTo>
                        <a:lnTo>
                          <a:pt x="7" y="11"/>
                        </a:lnTo>
                        <a:lnTo>
                          <a:pt x="2"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29" name="Freeform 149">
                    <a:extLst>
                      <a:ext uri="{FF2B5EF4-FFF2-40B4-BE49-F238E27FC236}">
                        <a16:creationId xmlns:a16="http://schemas.microsoft.com/office/drawing/2014/main" id="{3031C07C-AE15-450F-8E48-18A210C9E7FF}"/>
                      </a:ext>
                    </a:extLst>
                  </p:cNvPr>
                  <p:cNvSpPr>
                    <a:spLocks/>
                  </p:cNvSpPr>
                  <p:nvPr/>
                </p:nvSpPr>
                <p:spPr bwMode="auto">
                  <a:xfrm>
                    <a:off x="130" y="435"/>
                    <a:ext cx="44" cy="114"/>
                  </a:xfrm>
                  <a:custGeom>
                    <a:avLst/>
                    <a:gdLst>
                      <a:gd name="T0" fmla="*/ 8 w 88"/>
                      <a:gd name="T1" fmla="*/ 0 h 229"/>
                      <a:gd name="T2" fmla="*/ 9 w 88"/>
                      <a:gd name="T3" fmla="*/ 0 h 229"/>
                      <a:gd name="T4" fmla="*/ 10 w 88"/>
                      <a:gd name="T5" fmla="*/ 1 h 229"/>
                      <a:gd name="T6" fmla="*/ 10 w 88"/>
                      <a:gd name="T7" fmla="*/ 2 h 229"/>
                      <a:gd name="T8" fmla="*/ 11 w 88"/>
                      <a:gd name="T9" fmla="*/ 3 h 229"/>
                      <a:gd name="T10" fmla="*/ 6 w 88"/>
                      <a:gd name="T11" fmla="*/ 21 h 229"/>
                      <a:gd name="T12" fmla="*/ 6 w 88"/>
                      <a:gd name="T13" fmla="*/ 38 h 229"/>
                      <a:gd name="T14" fmla="*/ 8 w 88"/>
                      <a:gd name="T15" fmla="*/ 54 h 229"/>
                      <a:gd name="T16" fmla="*/ 14 w 88"/>
                      <a:gd name="T17" fmla="*/ 68 h 229"/>
                      <a:gd name="T18" fmla="*/ 21 w 88"/>
                      <a:gd name="T19" fmla="*/ 82 h 229"/>
                      <a:gd name="T20" fmla="*/ 29 w 88"/>
                      <a:gd name="T21" fmla="*/ 94 h 229"/>
                      <a:gd name="T22" fmla="*/ 37 w 88"/>
                      <a:gd name="T23" fmla="*/ 105 h 229"/>
                      <a:gd name="T24" fmla="*/ 44 w 88"/>
                      <a:gd name="T25" fmla="*/ 114 h 229"/>
                      <a:gd name="T26" fmla="*/ 36 w 88"/>
                      <a:gd name="T27" fmla="*/ 109 h 229"/>
                      <a:gd name="T28" fmla="*/ 26 w 88"/>
                      <a:gd name="T29" fmla="*/ 99 h 229"/>
                      <a:gd name="T30" fmla="*/ 17 w 88"/>
                      <a:gd name="T31" fmla="*/ 85 h 229"/>
                      <a:gd name="T32" fmla="*/ 9 w 88"/>
                      <a:gd name="T33" fmla="*/ 68 h 229"/>
                      <a:gd name="T34" fmla="*/ 3 w 88"/>
                      <a:gd name="T35" fmla="*/ 50 h 229"/>
                      <a:gd name="T36" fmla="*/ 0 w 88"/>
                      <a:gd name="T37" fmla="*/ 32 h 229"/>
                      <a:gd name="T38" fmla="*/ 2 w 88"/>
                      <a:gd name="T39" fmla="*/ 14 h 229"/>
                      <a:gd name="T40" fmla="*/ 8 w 88"/>
                      <a:gd name="T41" fmla="*/ 0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8" h="229">
                        <a:moveTo>
                          <a:pt x="16" y="0"/>
                        </a:moveTo>
                        <a:lnTo>
                          <a:pt x="18" y="0"/>
                        </a:lnTo>
                        <a:lnTo>
                          <a:pt x="19" y="3"/>
                        </a:lnTo>
                        <a:lnTo>
                          <a:pt x="20" y="5"/>
                        </a:lnTo>
                        <a:lnTo>
                          <a:pt x="21" y="6"/>
                        </a:lnTo>
                        <a:lnTo>
                          <a:pt x="12" y="42"/>
                        </a:lnTo>
                        <a:lnTo>
                          <a:pt x="11" y="76"/>
                        </a:lnTo>
                        <a:lnTo>
                          <a:pt x="16" y="109"/>
                        </a:lnTo>
                        <a:lnTo>
                          <a:pt x="28" y="137"/>
                        </a:lnTo>
                        <a:lnTo>
                          <a:pt x="42" y="165"/>
                        </a:lnTo>
                        <a:lnTo>
                          <a:pt x="58" y="189"/>
                        </a:lnTo>
                        <a:lnTo>
                          <a:pt x="74" y="211"/>
                        </a:lnTo>
                        <a:lnTo>
                          <a:pt x="88" y="229"/>
                        </a:lnTo>
                        <a:lnTo>
                          <a:pt x="71" y="219"/>
                        </a:lnTo>
                        <a:lnTo>
                          <a:pt x="52" y="199"/>
                        </a:lnTo>
                        <a:lnTo>
                          <a:pt x="34" y="171"/>
                        </a:lnTo>
                        <a:lnTo>
                          <a:pt x="18" y="136"/>
                        </a:lnTo>
                        <a:lnTo>
                          <a:pt x="6" y="101"/>
                        </a:lnTo>
                        <a:lnTo>
                          <a:pt x="0" y="64"/>
                        </a:lnTo>
                        <a:lnTo>
                          <a:pt x="4" y="2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30" name="Freeform 150">
                    <a:extLst>
                      <a:ext uri="{FF2B5EF4-FFF2-40B4-BE49-F238E27FC236}">
                        <a16:creationId xmlns:a16="http://schemas.microsoft.com/office/drawing/2014/main" id="{D00BA5EA-23C1-4B40-9CC9-BEC6B31F0856}"/>
                      </a:ext>
                    </a:extLst>
                  </p:cNvPr>
                  <p:cNvSpPr>
                    <a:spLocks/>
                  </p:cNvSpPr>
                  <p:nvPr/>
                </p:nvSpPr>
                <p:spPr bwMode="auto">
                  <a:xfrm>
                    <a:off x="151" y="523"/>
                    <a:ext cx="38" cy="8"/>
                  </a:xfrm>
                  <a:custGeom>
                    <a:avLst/>
                    <a:gdLst>
                      <a:gd name="T0" fmla="*/ 38 w 76"/>
                      <a:gd name="T1" fmla="*/ 7 h 16"/>
                      <a:gd name="T2" fmla="*/ 37 w 76"/>
                      <a:gd name="T3" fmla="*/ 8 h 16"/>
                      <a:gd name="T4" fmla="*/ 34 w 76"/>
                      <a:gd name="T5" fmla="*/ 8 h 16"/>
                      <a:gd name="T6" fmla="*/ 29 w 76"/>
                      <a:gd name="T7" fmla="*/ 8 h 16"/>
                      <a:gd name="T8" fmla="*/ 23 w 76"/>
                      <a:gd name="T9" fmla="*/ 8 h 16"/>
                      <a:gd name="T10" fmla="*/ 16 w 76"/>
                      <a:gd name="T11" fmla="*/ 7 h 16"/>
                      <a:gd name="T12" fmla="*/ 10 w 76"/>
                      <a:gd name="T13" fmla="*/ 5 h 16"/>
                      <a:gd name="T14" fmla="*/ 5 w 76"/>
                      <a:gd name="T15" fmla="*/ 3 h 16"/>
                      <a:gd name="T16" fmla="*/ 0 w 76"/>
                      <a:gd name="T17" fmla="*/ 0 h 16"/>
                      <a:gd name="T18" fmla="*/ 4 w 76"/>
                      <a:gd name="T19" fmla="*/ 1 h 16"/>
                      <a:gd name="T20" fmla="*/ 10 w 76"/>
                      <a:gd name="T21" fmla="*/ 2 h 16"/>
                      <a:gd name="T22" fmla="*/ 16 w 76"/>
                      <a:gd name="T23" fmla="*/ 2 h 16"/>
                      <a:gd name="T24" fmla="*/ 23 w 76"/>
                      <a:gd name="T25" fmla="*/ 4 h 16"/>
                      <a:gd name="T26" fmla="*/ 28 w 76"/>
                      <a:gd name="T27" fmla="*/ 4 h 16"/>
                      <a:gd name="T28" fmla="*/ 34 w 76"/>
                      <a:gd name="T29" fmla="*/ 5 h 16"/>
                      <a:gd name="T30" fmla="*/ 37 w 76"/>
                      <a:gd name="T31" fmla="*/ 6 h 16"/>
                      <a:gd name="T32" fmla="*/ 38 w 76"/>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16">
                        <a:moveTo>
                          <a:pt x="76" y="14"/>
                        </a:moveTo>
                        <a:lnTo>
                          <a:pt x="74" y="15"/>
                        </a:lnTo>
                        <a:lnTo>
                          <a:pt x="67" y="16"/>
                        </a:lnTo>
                        <a:lnTo>
                          <a:pt x="57" y="16"/>
                        </a:lnTo>
                        <a:lnTo>
                          <a:pt x="45" y="15"/>
                        </a:lnTo>
                        <a:lnTo>
                          <a:pt x="32" y="14"/>
                        </a:lnTo>
                        <a:lnTo>
                          <a:pt x="19" y="10"/>
                        </a:lnTo>
                        <a:lnTo>
                          <a:pt x="9" y="6"/>
                        </a:lnTo>
                        <a:lnTo>
                          <a:pt x="0" y="0"/>
                        </a:lnTo>
                        <a:lnTo>
                          <a:pt x="8" y="1"/>
                        </a:lnTo>
                        <a:lnTo>
                          <a:pt x="19" y="3"/>
                        </a:lnTo>
                        <a:lnTo>
                          <a:pt x="32" y="4"/>
                        </a:lnTo>
                        <a:lnTo>
                          <a:pt x="45" y="7"/>
                        </a:lnTo>
                        <a:lnTo>
                          <a:pt x="56" y="8"/>
                        </a:lnTo>
                        <a:lnTo>
                          <a:pt x="67" y="10"/>
                        </a:lnTo>
                        <a:lnTo>
                          <a:pt x="74" y="11"/>
                        </a:lnTo>
                        <a:lnTo>
                          <a:pt x="76"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31" name="Freeform 151">
                    <a:extLst>
                      <a:ext uri="{FF2B5EF4-FFF2-40B4-BE49-F238E27FC236}">
                        <a16:creationId xmlns:a16="http://schemas.microsoft.com/office/drawing/2014/main" id="{21DDB72C-CADD-45EA-BA45-40791BCDB1B2}"/>
                      </a:ext>
                    </a:extLst>
                  </p:cNvPr>
                  <p:cNvSpPr>
                    <a:spLocks/>
                  </p:cNvSpPr>
                  <p:nvPr/>
                </p:nvSpPr>
                <p:spPr bwMode="auto">
                  <a:xfrm>
                    <a:off x="145" y="513"/>
                    <a:ext cx="46" cy="12"/>
                  </a:xfrm>
                  <a:custGeom>
                    <a:avLst/>
                    <a:gdLst>
                      <a:gd name="T0" fmla="*/ 46 w 91"/>
                      <a:gd name="T1" fmla="*/ 10 h 23"/>
                      <a:gd name="T2" fmla="*/ 44 w 91"/>
                      <a:gd name="T3" fmla="*/ 11 h 23"/>
                      <a:gd name="T4" fmla="*/ 40 w 91"/>
                      <a:gd name="T5" fmla="*/ 12 h 23"/>
                      <a:gd name="T6" fmla="*/ 34 w 91"/>
                      <a:gd name="T7" fmla="*/ 11 h 23"/>
                      <a:gd name="T8" fmla="*/ 27 w 91"/>
                      <a:gd name="T9" fmla="*/ 10 h 23"/>
                      <a:gd name="T10" fmla="*/ 19 w 91"/>
                      <a:gd name="T11" fmla="*/ 8 h 23"/>
                      <a:gd name="T12" fmla="*/ 12 w 91"/>
                      <a:gd name="T13" fmla="*/ 6 h 23"/>
                      <a:gd name="T14" fmla="*/ 6 w 91"/>
                      <a:gd name="T15" fmla="*/ 4 h 23"/>
                      <a:gd name="T16" fmla="*/ 0 w 91"/>
                      <a:gd name="T17" fmla="*/ 0 h 23"/>
                      <a:gd name="T18" fmla="*/ 4 w 91"/>
                      <a:gd name="T19" fmla="*/ 1 h 23"/>
                      <a:gd name="T20" fmla="*/ 10 w 91"/>
                      <a:gd name="T21" fmla="*/ 2 h 23"/>
                      <a:gd name="T22" fmla="*/ 17 w 91"/>
                      <a:gd name="T23" fmla="*/ 3 h 23"/>
                      <a:gd name="T24" fmla="*/ 25 w 91"/>
                      <a:gd name="T25" fmla="*/ 4 h 23"/>
                      <a:gd name="T26" fmla="*/ 33 w 91"/>
                      <a:gd name="T27" fmla="*/ 6 h 23"/>
                      <a:gd name="T28" fmla="*/ 40 w 91"/>
                      <a:gd name="T29" fmla="*/ 7 h 23"/>
                      <a:gd name="T30" fmla="*/ 44 w 91"/>
                      <a:gd name="T31" fmla="*/ 8 h 23"/>
                      <a:gd name="T32" fmla="*/ 46 w 91"/>
                      <a:gd name="T33" fmla="*/ 1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23">
                        <a:moveTo>
                          <a:pt x="91" y="20"/>
                        </a:moveTo>
                        <a:lnTo>
                          <a:pt x="88" y="22"/>
                        </a:lnTo>
                        <a:lnTo>
                          <a:pt x="80" y="23"/>
                        </a:lnTo>
                        <a:lnTo>
                          <a:pt x="67" y="22"/>
                        </a:lnTo>
                        <a:lnTo>
                          <a:pt x="53" y="20"/>
                        </a:lnTo>
                        <a:lnTo>
                          <a:pt x="38" y="16"/>
                        </a:lnTo>
                        <a:lnTo>
                          <a:pt x="23" y="12"/>
                        </a:lnTo>
                        <a:lnTo>
                          <a:pt x="11" y="7"/>
                        </a:lnTo>
                        <a:lnTo>
                          <a:pt x="0" y="0"/>
                        </a:lnTo>
                        <a:lnTo>
                          <a:pt x="7" y="2"/>
                        </a:lnTo>
                        <a:lnTo>
                          <a:pt x="20" y="4"/>
                        </a:lnTo>
                        <a:lnTo>
                          <a:pt x="34" y="6"/>
                        </a:lnTo>
                        <a:lnTo>
                          <a:pt x="50" y="8"/>
                        </a:lnTo>
                        <a:lnTo>
                          <a:pt x="66" y="12"/>
                        </a:lnTo>
                        <a:lnTo>
                          <a:pt x="79" y="14"/>
                        </a:lnTo>
                        <a:lnTo>
                          <a:pt x="88" y="16"/>
                        </a:lnTo>
                        <a:lnTo>
                          <a:pt x="9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32" name="Freeform 152">
                    <a:extLst>
                      <a:ext uri="{FF2B5EF4-FFF2-40B4-BE49-F238E27FC236}">
                        <a16:creationId xmlns:a16="http://schemas.microsoft.com/office/drawing/2014/main" id="{8E9890B0-551D-43D9-8DBD-52EA00598E2F}"/>
                      </a:ext>
                    </a:extLst>
                  </p:cNvPr>
                  <p:cNvSpPr>
                    <a:spLocks/>
                  </p:cNvSpPr>
                  <p:nvPr/>
                </p:nvSpPr>
                <p:spPr bwMode="auto">
                  <a:xfrm>
                    <a:off x="137" y="497"/>
                    <a:ext cx="48" cy="9"/>
                  </a:xfrm>
                  <a:custGeom>
                    <a:avLst/>
                    <a:gdLst>
                      <a:gd name="T0" fmla="*/ 48 w 96"/>
                      <a:gd name="T1" fmla="*/ 6 h 17"/>
                      <a:gd name="T2" fmla="*/ 46 w 96"/>
                      <a:gd name="T3" fmla="*/ 8 h 17"/>
                      <a:gd name="T4" fmla="*/ 41 w 96"/>
                      <a:gd name="T5" fmla="*/ 9 h 17"/>
                      <a:gd name="T6" fmla="*/ 35 w 96"/>
                      <a:gd name="T7" fmla="*/ 9 h 17"/>
                      <a:gd name="T8" fmla="*/ 27 w 96"/>
                      <a:gd name="T9" fmla="*/ 8 h 17"/>
                      <a:gd name="T10" fmla="*/ 19 w 96"/>
                      <a:gd name="T11" fmla="*/ 7 h 17"/>
                      <a:gd name="T12" fmla="*/ 11 w 96"/>
                      <a:gd name="T13" fmla="*/ 5 h 17"/>
                      <a:gd name="T14" fmla="*/ 5 w 96"/>
                      <a:gd name="T15" fmla="*/ 3 h 17"/>
                      <a:gd name="T16" fmla="*/ 0 w 96"/>
                      <a:gd name="T17" fmla="*/ 0 h 17"/>
                      <a:gd name="T18" fmla="*/ 4 w 96"/>
                      <a:gd name="T19" fmla="*/ 1 h 17"/>
                      <a:gd name="T20" fmla="*/ 10 w 96"/>
                      <a:gd name="T21" fmla="*/ 1 h 17"/>
                      <a:gd name="T22" fmla="*/ 18 w 96"/>
                      <a:gd name="T23" fmla="*/ 2 h 17"/>
                      <a:gd name="T24" fmla="*/ 26 w 96"/>
                      <a:gd name="T25" fmla="*/ 2 h 17"/>
                      <a:gd name="T26" fmla="*/ 34 w 96"/>
                      <a:gd name="T27" fmla="*/ 4 h 17"/>
                      <a:gd name="T28" fmla="*/ 41 w 96"/>
                      <a:gd name="T29" fmla="*/ 4 h 17"/>
                      <a:gd name="T30" fmla="*/ 46 w 96"/>
                      <a:gd name="T31" fmla="*/ 5 h 17"/>
                      <a:gd name="T32" fmla="*/ 48 w 96"/>
                      <a:gd name="T33" fmla="*/ 6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17">
                        <a:moveTo>
                          <a:pt x="96" y="12"/>
                        </a:moveTo>
                        <a:lnTo>
                          <a:pt x="91" y="15"/>
                        </a:lnTo>
                        <a:lnTo>
                          <a:pt x="82" y="17"/>
                        </a:lnTo>
                        <a:lnTo>
                          <a:pt x="69" y="17"/>
                        </a:lnTo>
                        <a:lnTo>
                          <a:pt x="53" y="16"/>
                        </a:lnTo>
                        <a:lnTo>
                          <a:pt x="37" y="14"/>
                        </a:lnTo>
                        <a:lnTo>
                          <a:pt x="22" y="10"/>
                        </a:lnTo>
                        <a:lnTo>
                          <a:pt x="9" y="6"/>
                        </a:lnTo>
                        <a:lnTo>
                          <a:pt x="0" y="0"/>
                        </a:lnTo>
                        <a:lnTo>
                          <a:pt x="7" y="1"/>
                        </a:lnTo>
                        <a:lnTo>
                          <a:pt x="20" y="1"/>
                        </a:lnTo>
                        <a:lnTo>
                          <a:pt x="35" y="3"/>
                        </a:lnTo>
                        <a:lnTo>
                          <a:pt x="52" y="4"/>
                        </a:lnTo>
                        <a:lnTo>
                          <a:pt x="68" y="7"/>
                        </a:lnTo>
                        <a:lnTo>
                          <a:pt x="82" y="8"/>
                        </a:lnTo>
                        <a:lnTo>
                          <a:pt x="92" y="10"/>
                        </a:lnTo>
                        <a:lnTo>
                          <a:pt x="9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33" name="Freeform 153">
                    <a:extLst>
                      <a:ext uri="{FF2B5EF4-FFF2-40B4-BE49-F238E27FC236}">
                        <a16:creationId xmlns:a16="http://schemas.microsoft.com/office/drawing/2014/main" id="{13EAB23C-ADC5-4551-946D-8938AE28AB7F}"/>
                      </a:ext>
                    </a:extLst>
                  </p:cNvPr>
                  <p:cNvSpPr>
                    <a:spLocks/>
                  </p:cNvSpPr>
                  <p:nvPr/>
                </p:nvSpPr>
                <p:spPr bwMode="auto">
                  <a:xfrm>
                    <a:off x="135" y="487"/>
                    <a:ext cx="42" cy="6"/>
                  </a:xfrm>
                  <a:custGeom>
                    <a:avLst/>
                    <a:gdLst>
                      <a:gd name="T0" fmla="*/ 42 w 85"/>
                      <a:gd name="T1" fmla="*/ 5 h 13"/>
                      <a:gd name="T2" fmla="*/ 41 w 85"/>
                      <a:gd name="T3" fmla="*/ 6 h 13"/>
                      <a:gd name="T4" fmla="*/ 36 w 85"/>
                      <a:gd name="T5" fmla="*/ 6 h 13"/>
                      <a:gd name="T6" fmla="*/ 31 w 85"/>
                      <a:gd name="T7" fmla="*/ 6 h 13"/>
                      <a:gd name="T8" fmla="*/ 23 w 85"/>
                      <a:gd name="T9" fmla="*/ 6 h 13"/>
                      <a:gd name="T10" fmla="*/ 16 w 85"/>
                      <a:gd name="T11" fmla="*/ 5 h 13"/>
                      <a:gd name="T12" fmla="*/ 9 w 85"/>
                      <a:gd name="T13" fmla="*/ 4 h 13"/>
                      <a:gd name="T14" fmla="*/ 3 w 85"/>
                      <a:gd name="T15" fmla="*/ 2 h 13"/>
                      <a:gd name="T16" fmla="*/ 0 w 85"/>
                      <a:gd name="T17" fmla="*/ 0 h 13"/>
                      <a:gd name="T18" fmla="*/ 4 w 85"/>
                      <a:gd name="T19" fmla="*/ 0 h 13"/>
                      <a:gd name="T20" fmla="*/ 10 w 85"/>
                      <a:gd name="T21" fmla="*/ 0 h 13"/>
                      <a:gd name="T22" fmla="*/ 17 w 85"/>
                      <a:gd name="T23" fmla="*/ 0 h 13"/>
                      <a:gd name="T24" fmla="*/ 24 w 85"/>
                      <a:gd name="T25" fmla="*/ 1 h 13"/>
                      <a:gd name="T26" fmla="*/ 31 w 85"/>
                      <a:gd name="T27" fmla="*/ 2 h 13"/>
                      <a:gd name="T28" fmla="*/ 37 w 85"/>
                      <a:gd name="T29" fmla="*/ 2 h 13"/>
                      <a:gd name="T30" fmla="*/ 41 w 85"/>
                      <a:gd name="T31" fmla="*/ 3 h 13"/>
                      <a:gd name="T32" fmla="*/ 42 w 85"/>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13">
                        <a:moveTo>
                          <a:pt x="85" y="10"/>
                        </a:moveTo>
                        <a:lnTo>
                          <a:pt x="82" y="12"/>
                        </a:lnTo>
                        <a:lnTo>
                          <a:pt x="73" y="13"/>
                        </a:lnTo>
                        <a:lnTo>
                          <a:pt x="62" y="13"/>
                        </a:lnTo>
                        <a:lnTo>
                          <a:pt x="47" y="12"/>
                        </a:lnTo>
                        <a:lnTo>
                          <a:pt x="32" y="10"/>
                        </a:lnTo>
                        <a:lnTo>
                          <a:pt x="18" y="8"/>
                        </a:lnTo>
                        <a:lnTo>
                          <a:pt x="7" y="5"/>
                        </a:lnTo>
                        <a:lnTo>
                          <a:pt x="0" y="0"/>
                        </a:lnTo>
                        <a:lnTo>
                          <a:pt x="9" y="1"/>
                        </a:lnTo>
                        <a:lnTo>
                          <a:pt x="20" y="1"/>
                        </a:lnTo>
                        <a:lnTo>
                          <a:pt x="34" y="1"/>
                        </a:lnTo>
                        <a:lnTo>
                          <a:pt x="48" y="2"/>
                        </a:lnTo>
                        <a:lnTo>
                          <a:pt x="63" y="4"/>
                        </a:lnTo>
                        <a:lnTo>
                          <a:pt x="74" y="5"/>
                        </a:lnTo>
                        <a:lnTo>
                          <a:pt x="82" y="7"/>
                        </a:lnTo>
                        <a:lnTo>
                          <a:pt x="85"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34" name="Freeform 154">
                    <a:extLst>
                      <a:ext uri="{FF2B5EF4-FFF2-40B4-BE49-F238E27FC236}">
                        <a16:creationId xmlns:a16="http://schemas.microsoft.com/office/drawing/2014/main" id="{D06CD5F3-BE2C-4BE2-A693-68BC9A4E792F}"/>
                      </a:ext>
                    </a:extLst>
                  </p:cNvPr>
                  <p:cNvSpPr>
                    <a:spLocks/>
                  </p:cNvSpPr>
                  <p:nvPr/>
                </p:nvSpPr>
                <p:spPr bwMode="auto">
                  <a:xfrm>
                    <a:off x="131" y="468"/>
                    <a:ext cx="37" cy="5"/>
                  </a:xfrm>
                  <a:custGeom>
                    <a:avLst/>
                    <a:gdLst>
                      <a:gd name="T0" fmla="*/ 37 w 72"/>
                      <a:gd name="T1" fmla="*/ 1 h 12"/>
                      <a:gd name="T2" fmla="*/ 36 w 72"/>
                      <a:gd name="T3" fmla="*/ 3 h 12"/>
                      <a:gd name="T4" fmla="*/ 32 w 72"/>
                      <a:gd name="T5" fmla="*/ 4 h 12"/>
                      <a:gd name="T6" fmla="*/ 28 w 72"/>
                      <a:gd name="T7" fmla="*/ 4 h 12"/>
                      <a:gd name="T8" fmla="*/ 22 w 72"/>
                      <a:gd name="T9" fmla="*/ 5 h 12"/>
                      <a:gd name="T10" fmla="*/ 16 w 72"/>
                      <a:gd name="T11" fmla="*/ 5 h 12"/>
                      <a:gd name="T12" fmla="*/ 10 w 72"/>
                      <a:gd name="T13" fmla="*/ 4 h 12"/>
                      <a:gd name="T14" fmla="*/ 5 w 72"/>
                      <a:gd name="T15" fmla="*/ 3 h 12"/>
                      <a:gd name="T16" fmla="*/ 0 w 72"/>
                      <a:gd name="T17" fmla="*/ 0 h 12"/>
                      <a:gd name="T18" fmla="*/ 3 w 72"/>
                      <a:gd name="T19" fmla="*/ 0 h 12"/>
                      <a:gd name="T20" fmla="*/ 9 w 72"/>
                      <a:gd name="T21" fmla="*/ 0 h 12"/>
                      <a:gd name="T22" fmla="*/ 15 w 72"/>
                      <a:gd name="T23" fmla="*/ 0 h 12"/>
                      <a:gd name="T24" fmla="*/ 21 w 72"/>
                      <a:gd name="T25" fmla="*/ 0 h 12"/>
                      <a:gd name="T26" fmla="*/ 27 w 72"/>
                      <a:gd name="T27" fmla="*/ 0 h 12"/>
                      <a:gd name="T28" fmla="*/ 32 w 72"/>
                      <a:gd name="T29" fmla="*/ 0 h 12"/>
                      <a:gd name="T30" fmla="*/ 36 w 72"/>
                      <a:gd name="T31" fmla="*/ 0 h 12"/>
                      <a:gd name="T32" fmla="*/ 37 w 7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12">
                        <a:moveTo>
                          <a:pt x="72" y="3"/>
                        </a:moveTo>
                        <a:lnTo>
                          <a:pt x="70" y="6"/>
                        </a:lnTo>
                        <a:lnTo>
                          <a:pt x="63" y="9"/>
                        </a:lnTo>
                        <a:lnTo>
                          <a:pt x="54" y="10"/>
                        </a:lnTo>
                        <a:lnTo>
                          <a:pt x="43" y="12"/>
                        </a:lnTo>
                        <a:lnTo>
                          <a:pt x="31" y="12"/>
                        </a:lnTo>
                        <a:lnTo>
                          <a:pt x="19" y="9"/>
                        </a:lnTo>
                        <a:lnTo>
                          <a:pt x="9" y="6"/>
                        </a:lnTo>
                        <a:lnTo>
                          <a:pt x="0" y="1"/>
                        </a:lnTo>
                        <a:lnTo>
                          <a:pt x="6" y="1"/>
                        </a:lnTo>
                        <a:lnTo>
                          <a:pt x="17" y="1"/>
                        </a:lnTo>
                        <a:lnTo>
                          <a:pt x="30" y="1"/>
                        </a:lnTo>
                        <a:lnTo>
                          <a:pt x="41" y="0"/>
                        </a:lnTo>
                        <a:lnTo>
                          <a:pt x="53" y="0"/>
                        </a:lnTo>
                        <a:lnTo>
                          <a:pt x="63" y="0"/>
                        </a:lnTo>
                        <a:lnTo>
                          <a:pt x="70" y="1"/>
                        </a:lnTo>
                        <a:lnTo>
                          <a:pt x="7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35" name="Freeform 155">
                    <a:extLst>
                      <a:ext uri="{FF2B5EF4-FFF2-40B4-BE49-F238E27FC236}">
                        <a16:creationId xmlns:a16="http://schemas.microsoft.com/office/drawing/2014/main" id="{E702EEBE-D770-4B98-8C31-EEB9D3DED2DA}"/>
                      </a:ext>
                    </a:extLst>
                  </p:cNvPr>
                  <p:cNvSpPr>
                    <a:spLocks/>
                  </p:cNvSpPr>
                  <p:nvPr/>
                </p:nvSpPr>
                <p:spPr bwMode="auto">
                  <a:xfrm>
                    <a:off x="136" y="438"/>
                    <a:ext cx="17" cy="6"/>
                  </a:xfrm>
                  <a:custGeom>
                    <a:avLst/>
                    <a:gdLst>
                      <a:gd name="T0" fmla="*/ 17 w 34"/>
                      <a:gd name="T1" fmla="*/ 1 h 14"/>
                      <a:gd name="T2" fmla="*/ 17 w 34"/>
                      <a:gd name="T3" fmla="*/ 2 h 14"/>
                      <a:gd name="T4" fmla="*/ 15 w 34"/>
                      <a:gd name="T5" fmla="*/ 3 h 14"/>
                      <a:gd name="T6" fmla="*/ 13 w 34"/>
                      <a:gd name="T7" fmla="*/ 4 h 14"/>
                      <a:gd name="T8" fmla="*/ 10 w 34"/>
                      <a:gd name="T9" fmla="*/ 5 h 14"/>
                      <a:gd name="T10" fmla="*/ 7 w 34"/>
                      <a:gd name="T11" fmla="*/ 6 h 14"/>
                      <a:gd name="T12" fmla="*/ 4 w 34"/>
                      <a:gd name="T13" fmla="*/ 6 h 14"/>
                      <a:gd name="T14" fmla="*/ 2 w 34"/>
                      <a:gd name="T15" fmla="*/ 6 h 14"/>
                      <a:gd name="T16" fmla="*/ 0 w 34"/>
                      <a:gd name="T17" fmla="*/ 4 h 14"/>
                      <a:gd name="T18" fmla="*/ 2 w 34"/>
                      <a:gd name="T19" fmla="*/ 5 h 14"/>
                      <a:gd name="T20" fmla="*/ 5 w 34"/>
                      <a:gd name="T21" fmla="*/ 4 h 14"/>
                      <a:gd name="T22" fmla="*/ 8 w 34"/>
                      <a:gd name="T23" fmla="*/ 3 h 14"/>
                      <a:gd name="T24" fmla="*/ 11 w 34"/>
                      <a:gd name="T25" fmla="*/ 2 h 14"/>
                      <a:gd name="T26" fmla="*/ 13 w 34"/>
                      <a:gd name="T27" fmla="*/ 1 h 14"/>
                      <a:gd name="T28" fmla="*/ 16 w 34"/>
                      <a:gd name="T29" fmla="*/ 0 h 14"/>
                      <a:gd name="T30" fmla="*/ 17 w 34"/>
                      <a:gd name="T31" fmla="*/ 0 h 14"/>
                      <a:gd name="T32" fmla="*/ 17 w 3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4">
                        <a:moveTo>
                          <a:pt x="34" y="2"/>
                        </a:moveTo>
                        <a:lnTo>
                          <a:pt x="33" y="5"/>
                        </a:lnTo>
                        <a:lnTo>
                          <a:pt x="30" y="7"/>
                        </a:lnTo>
                        <a:lnTo>
                          <a:pt x="25" y="9"/>
                        </a:lnTo>
                        <a:lnTo>
                          <a:pt x="19" y="12"/>
                        </a:lnTo>
                        <a:lnTo>
                          <a:pt x="14" y="14"/>
                        </a:lnTo>
                        <a:lnTo>
                          <a:pt x="8" y="14"/>
                        </a:lnTo>
                        <a:lnTo>
                          <a:pt x="3" y="13"/>
                        </a:lnTo>
                        <a:lnTo>
                          <a:pt x="0" y="10"/>
                        </a:lnTo>
                        <a:lnTo>
                          <a:pt x="4" y="12"/>
                        </a:lnTo>
                        <a:lnTo>
                          <a:pt x="10" y="10"/>
                        </a:lnTo>
                        <a:lnTo>
                          <a:pt x="16" y="8"/>
                        </a:lnTo>
                        <a:lnTo>
                          <a:pt x="22" y="5"/>
                        </a:lnTo>
                        <a:lnTo>
                          <a:pt x="26" y="2"/>
                        </a:lnTo>
                        <a:lnTo>
                          <a:pt x="31" y="0"/>
                        </a:lnTo>
                        <a:lnTo>
                          <a:pt x="33" y="0"/>
                        </a:lnTo>
                        <a:lnTo>
                          <a:pt x="34"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36" name="Freeform 156">
                    <a:extLst>
                      <a:ext uri="{FF2B5EF4-FFF2-40B4-BE49-F238E27FC236}">
                        <a16:creationId xmlns:a16="http://schemas.microsoft.com/office/drawing/2014/main" id="{D414B6DE-8879-4AEE-8256-32FA3B2A2C0D}"/>
                      </a:ext>
                    </a:extLst>
                  </p:cNvPr>
                  <p:cNvSpPr>
                    <a:spLocks/>
                  </p:cNvSpPr>
                  <p:nvPr/>
                </p:nvSpPr>
                <p:spPr bwMode="auto">
                  <a:xfrm>
                    <a:off x="160" y="534"/>
                    <a:ext cx="32" cy="8"/>
                  </a:xfrm>
                  <a:custGeom>
                    <a:avLst/>
                    <a:gdLst>
                      <a:gd name="T0" fmla="*/ 32 w 65"/>
                      <a:gd name="T1" fmla="*/ 7 h 16"/>
                      <a:gd name="T2" fmla="*/ 31 w 65"/>
                      <a:gd name="T3" fmla="*/ 8 h 16"/>
                      <a:gd name="T4" fmla="*/ 29 w 65"/>
                      <a:gd name="T5" fmla="*/ 8 h 16"/>
                      <a:gd name="T6" fmla="*/ 25 w 65"/>
                      <a:gd name="T7" fmla="*/ 8 h 16"/>
                      <a:gd name="T8" fmla="*/ 19 w 65"/>
                      <a:gd name="T9" fmla="*/ 8 h 16"/>
                      <a:gd name="T10" fmla="*/ 14 w 65"/>
                      <a:gd name="T11" fmla="*/ 7 h 16"/>
                      <a:gd name="T12" fmla="*/ 9 w 65"/>
                      <a:gd name="T13" fmla="*/ 5 h 16"/>
                      <a:gd name="T14" fmla="*/ 4 w 65"/>
                      <a:gd name="T15" fmla="*/ 3 h 16"/>
                      <a:gd name="T16" fmla="*/ 0 w 65"/>
                      <a:gd name="T17" fmla="*/ 0 h 16"/>
                      <a:gd name="T18" fmla="*/ 4 w 65"/>
                      <a:gd name="T19" fmla="*/ 1 h 16"/>
                      <a:gd name="T20" fmla="*/ 8 w 65"/>
                      <a:gd name="T21" fmla="*/ 2 h 16"/>
                      <a:gd name="T22" fmla="*/ 14 w 65"/>
                      <a:gd name="T23" fmla="*/ 3 h 16"/>
                      <a:gd name="T24" fmla="*/ 19 w 65"/>
                      <a:gd name="T25" fmla="*/ 4 h 16"/>
                      <a:gd name="T26" fmla="*/ 24 w 65"/>
                      <a:gd name="T27" fmla="*/ 4 h 16"/>
                      <a:gd name="T28" fmla="*/ 28 w 65"/>
                      <a:gd name="T29" fmla="*/ 5 h 16"/>
                      <a:gd name="T30" fmla="*/ 31 w 65"/>
                      <a:gd name="T31" fmla="*/ 6 h 16"/>
                      <a:gd name="T32" fmla="*/ 32 w 65"/>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6">
                        <a:moveTo>
                          <a:pt x="65" y="14"/>
                        </a:moveTo>
                        <a:lnTo>
                          <a:pt x="62" y="15"/>
                        </a:lnTo>
                        <a:lnTo>
                          <a:pt x="58" y="16"/>
                        </a:lnTo>
                        <a:lnTo>
                          <a:pt x="50" y="16"/>
                        </a:lnTo>
                        <a:lnTo>
                          <a:pt x="39" y="15"/>
                        </a:lnTo>
                        <a:lnTo>
                          <a:pt x="29" y="14"/>
                        </a:lnTo>
                        <a:lnTo>
                          <a:pt x="19" y="10"/>
                        </a:lnTo>
                        <a:lnTo>
                          <a:pt x="8" y="6"/>
                        </a:lnTo>
                        <a:lnTo>
                          <a:pt x="0" y="0"/>
                        </a:lnTo>
                        <a:lnTo>
                          <a:pt x="8" y="2"/>
                        </a:lnTo>
                        <a:lnTo>
                          <a:pt x="17" y="3"/>
                        </a:lnTo>
                        <a:lnTo>
                          <a:pt x="28" y="6"/>
                        </a:lnTo>
                        <a:lnTo>
                          <a:pt x="39" y="7"/>
                        </a:lnTo>
                        <a:lnTo>
                          <a:pt x="49" y="8"/>
                        </a:lnTo>
                        <a:lnTo>
                          <a:pt x="57" y="10"/>
                        </a:lnTo>
                        <a:lnTo>
                          <a:pt x="62" y="11"/>
                        </a:lnTo>
                        <a:lnTo>
                          <a:pt x="65"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37" name="Freeform 157">
                    <a:extLst>
                      <a:ext uri="{FF2B5EF4-FFF2-40B4-BE49-F238E27FC236}">
                        <a16:creationId xmlns:a16="http://schemas.microsoft.com/office/drawing/2014/main" id="{AD3AAC2F-0CA6-499E-BB15-7C424993AC33}"/>
                      </a:ext>
                    </a:extLst>
                  </p:cNvPr>
                  <p:cNvSpPr>
                    <a:spLocks/>
                  </p:cNvSpPr>
                  <p:nvPr/>
                </p:nvSpPr>
                <p:spPr bwMode="auto">
                  <a:xfrm>
                    <a:off x="142" y="506"/>
                    <a:ext cx="46" cy="9"/>
                  </a:xfrm>
                  <a:custGeom>
                    <a:avLst/>
                    <a:gdLst>
                      <a:gd name="T0" fmla="*/ 46 w 92"/>
                      <a:gd name="T1" fmla="*/ 7 h 18"/>
                      <a:gd name="T2" fmla="*/ 45 w 92"/>
                      <a:gd name="T3" fmla="*/ 8 h 18"/>
                      <a:gd name="T4" fmla="*/ 40 w 92"/>
                      <a:gd name="T5" fmla="*/ 9 h 18"/>
                      <a:gd name="T6" fmla="*/ 34 w 92"/>
                      <a:gd name="T7" fmla="*/ 9 h 18"/>
                      <a:gd name="T8" fmla="*/ 26 w 92"/>
                      <a:gd name="T9" fmla="*/ 8 h 18"/>
                      <a:gd name="T10" fmla="*/ 18 w 92"/>
                      <a:gd name="T11" fmla="*/ 7 h 18"/>
                      <a:gd name="T12" fmla="*/ 11 w 92"/>
                      <a:gd name="T13" fmla="*/ 6 h 18"/>
                      <a:gd name="T14" fmla="*/ 4 w 92"/>
                      <a:gd name="T15" fmla="*/ 3 h 18"/>
                      <a:gd name="T16" fmla="*/ 0 w 92"/>
                      <a:gd name="T17" fmla="*/ 0 h 18"/>
                      <a:gd name="T18" fmla="*/ 4 w 92"/>
                      <a:gd name="T19" fmla="*/ 0 h 18"/>
                      <a:gd name="T20" fmla="*/ 10 w 92"/>
                      <a:gd name="T21" fmla="*/ 1 h 18"/>
                      <a:gd name="T22" fmla="*/ 17 w 92"/>
                      <a:gd name="T23" fmla="*/ 2 h 18"/>
                      <a:gd name="T24" fmla="*/ 25 w 92"/>
                      <a:gd name="T25" fmla="*/ 3 h 18"/>
                      <a:gd name="T26" fmla="*/ 33 w 92"/>
                      <a:gd name="T27" fmla="*/ 3 h 18"/>
                      <a:gd name="T28" fmla="*/ 40 w 92"/>
                      <a:gd name="T29" fmla="*/ 4 h 18"/>
                      <a:gd name="T30" fmla="*/ 45 w 92"/>
                      <a:gd name="T31" fmla="*/ 6 h 18"/>
                      <a:gd name="T32" fmla="*/ 46 w 92"/>
                      <a:gd name="T33" fmla="*/ 7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
                        <a:moveTo>
                          <a:pt x="92" y="13"/>
                        </a:moveTo>
                        <a:lnTo>
                          <a:pt x="89" y="15"/>
                        </a:lnTo>
                        <a:lnTo>
                          <a:pt x="80" y="18"/>
                        </a:lnTo>
                        <a:lnTo>
                          <a:pt x="67" y="18"/>
                        </a:lnTo>
                        <a:lnTo>
                          <a:pt x="52" y="16"/>
                        </a:lnTo>
                        <a:lnTo>
                          <a:pt x="36" y="14"/>
                        </a:lnTo>
                        <a:lnTo>
                          <a:pt x="21" y="11"/>
                        </a:lnTo>
                        <a:lnTo>
                          <a:pt x="8" y="6"/>
                        </a:lnTo>
                        <a:lnTo>
                          <a:pt x="0" y="0"/>
                        </a:lnTo>
                        <a:lnTo>
                          <a:pt x="7" y="0"/>
                        </a:lnTo>
                        <a:lnTo>
                          <a:pt x="19" y="1"/>
                        </a:lnTo>
                        <a:lnTo>
                          <a:pt x="34" y="3"/>
                        </a:lnTo>
                        <a:lnTo>
                          <a:pt x="50" y="5"/>
                        </a:lnTo>
                        <a:lnTo>
                          <a:pt x="66" y="6"/>
                        </a:lnTo>
                        <a:lnTo>
                          <a:pt x="80" y="8"/>
                        </a:lnTo>
                        <a:lnTo>
                          <a:pt x="89" y="11"/>
                        </a:lnTo>
                        <a:lnTo>
                          <a:pt x="9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38" name="Freeform 158">
                    <a:extLst>
                      <a:ext uri="{FF2B5EF4-FFF2-40B4-BE49-F238E27FC236}">
                        <a16:creationId xmlns:a16="http://schemas.microsoft.com/office/drawing/2014/main" id="{783F8669-F76C-4859-BA61-CE74EBDCB8EB}"/>
                      </a:ext>
                    </a:extLst>
                  </p:cNvPr>
                  <p:cNvSpPr>
                    <a:spLocks/>
                  </p:cNvSpPr>
                  <p:nvPr/>
                </p:nvSpPr>
                <p:spPr bwMode="auto">
                  <a:xfrm>
                    <a:off x="132" y="476"/>
                    <a:ext cx="42" cy="5"/>
                  </a:xfrm>
                  <a:custGeom>
                    <a:avLst/>
                    <a:gdLst>
                      <a:gd name="T0" fmla="*/ 42 w 83"/>
                      <a:gd name="T1" fmla="*/ 2 h 11"/>
                      <a:gd name="T2" fmla="*/ 40 w 83"/>
                      <a:gd name="T3" fmla="*/ 3 h 11"/>
                      <a:gd name="T4" fmla="*/ 36 w 83"/>
                      <a:gd name="T5" fmla="*/ 4 h 11"/>
                      <a:gd name="T6" fmla="*/ 31 w 83"/>
                      <a:gd name="T7" fmla="*/ 5 h 11"/>
                      <a:gd name="T8" fmla="*/ 24 w 83"/>
                      <a:gd name="T9" fmla="*/ 5 h 11"/>
                      <a:gd name="T10" fmla="*/ 17 w 83"/>
                      <a:gd name="T11" fmla="*/ 5 h 11"/>
                      <a:gd name="T12" fmla="*/ 11 w 83"/>
                      <a:gd name="T13" fmla="*/ 5 h 11"/>
                      <a:gd name="T14" fmla="*/ 5 w 83"/>
                      <a:gd name="T15" fmla="*/ 3 h 11"/>
                      <a:gd name="T16" fmla="*/ 0 w 83"/>
                      <a:gd name="T17" fmla="*/ 0 h 11"/>
                      <a:gd name="T18" fmla="*/ 4 w 83"/>
                      <a:gd name="T19" fmla="*/ 0 h 11"/>
                      <a:gd name="T20" fmla="*/ 10 w 83"/>
                      <a:gd name="T21" fmla="*/ 0 h 11"/>
                      <a:gd name="T22" fmla="*/ 16 w 83"/>
                      <a:gd name="T23" fmla="*/ 0 h 11"/>
                      <a:gd name="T24" fmla="*/ 24 w 83"/>
                      <a:gd name="T25" fmla="*/ 0 h 11"/>
                      <a:gd name="T26" fmla="*/ 31 w 83"/>
                      <a:gd name="T27" fmla="*/ 0 h 11"/>
                      <a:gd name="T28" fmla="*/ 36 w 83"/>
                      <a:gd name="T29" fmla="*/ 0 h 11"/>
                      <a:gd name="T30" fmla="*/ 40 w 83"/>
                      <a:gd name="T31" fmla="*/ 0 h 11"/>
                      <a:gd name="T32" fmla="*/ 42 w 83"/>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3" h="11">
                        <a:moveTo>
                          <a:pt x="83" y="4"/>
                        </a:moveTo>
                        <a:lnTo>
                          <a:pt x="79" y="6"/>
                        </a:lnTo>
                        <a:lnTo>
                          <a:pt x="72" y="8"/>
                        </a:lnTo>
                        <a:lnTo>
                          <a:pt x="61" y="11"/>
                        </a:lnTo>
                        <a:lnTo>
                          <a:pt x="48" y="11"/>
                        </a:lnTo>
                        <a:lnTo>
                          <a:pt x="34" y="11"/>
                        </a:lnTo>
                        <a:lnTo>
                          <a:pt x="21" y="10"/>
                        </a:lnTo>
                        <a:lnTo>
                          <a:pt x="9" y="6"/>
                        </a:lnTo>
                        <a:lnTo>
                          <a:pt x="0" y="1"/>
                        </a:lnTo>
                        <a:lnTo>
                          <a:pt x="8" y="1"/>
                        </a:lnTo>
                        <a:lnTo>
                          <a:pt x="19" y="1"/>
                        </a:lnTo>
                        <a:lnTo>
                          <a:pt x="32" y="1"/>
                        </a:lnTo>
                        <a:lnTo>
                          <a:pt x="47" y="0"/>
                        </a:lnTo>
                        <a:lnTo>
                          <a:pt x="61" y="0"/>
                        </a:lnTo>
                        <a:lnTo>
                          <a:pt x="72" y="0"/>
                        </a:lnTo>
                        <a:lnTo>
                          <a:pt x="79" y="1"/>
                        </a:lnTo>
                        <a:lnTo>
                          <a:pt x="8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39" name="Freeform 159">
                    <a:extLst>
                      <a:ext uri="{FF2B5EF4-FFF2-40B4-BE49-F238E27FC236}">
                        <a16:creationId xmlns:a16="http://schemas.microsoft.com/office/drawing/2014/main" id="{C5DFDC57-D734-45F8-944D-D3827A77629E}"/>
                      </a:ext>
                    </a:extLst>
                  </p:cNvPr>
                  <p:cNvSpPr>
                    <a:spLocks/>
                  </p:cNvSpPr>
                  <p:nvPr/>
                </p:nvSpPr>
                <p:spPr bwMode="auto">
                  <a:xfrm>
                    <a:off x="132" y="459"/>
                    <a:ext cx="34" cy="5"/>
                  </a:xfrm>
                  <a:custGeom>
                    <a:avLst/>
                    <a:gdLst>
                      <a:gd name="T0" fmla="*/ 34 w 68"/>
                      <a:gd name="T1" fmla="*/ 3 h 9"/>
                      <a:gd name="T2" fmla="*/ 33 w 68"/>
                      <a:gd name="T3" fmla="*/ 4 h 9"/>
                      <a:gd name="T4" fmla="*/ 29 w 68"/>
                      <a:gd name="T5" fmla="*/ 5 h 9"/>
                      <a:gd name="T6" fmla="*/ 24 w 68"/>
                      <a:gd name="T7" fmla="*/ 5 h 9"/>
                      <a:gd name="T8" fmla="*/ 18 w 68"/>
                      <a:gd name="T9" fmla="*/ 5 h 9"/>
                      <a:gd name="T10" fmla="*/ 12 w 68"/>
                      <a:gd name="T11" fmla="*/ 4 h 9"/>
                      <a:gd name="T12" fmla="*/ 6 w 68"/>
                      <a:gd name="T13" fmla="*/ 3 h 9"/>
                      <a:gd name="T14" fmla="*/ 2 w 68"/>
                      <a:gd name="T15" fmla="*/ 2 h 9"/>
                      <a:gd name="T16" fmla="*/ 0 w 68"/>
                      <a:gd name="T17" fmla="*/ 0 h 9"/>
                      <a:gd name="T18" fmla="*/ 4 w 68"/>
                      <a:gd name="T19" fmla="*/ 0 h 9"/>
                      <a:gd name="T20" fmla="*/ 8 w 68"/>
                      <a:gd name="T21" fmla="*/ 0 h 9"/>
                      <a:gd name="T22" fmla="*/ 13 w 68"/>
                      <a:gd name="T23" fmla="*/ 1 h 9"/>
                      <a:gd name="T24" fmla="*/ 19 w 68"/>
                      <a:gd name="T25" fmla="*/ 1 h 9"/>
                      <a:gd name="T26" fmla="*/ 24 w 68"/>
                      <a:gd name="T27" fmla="*/ 1 h 9"/>
                      <a:gd name="T28" fmla="*/ 29 w 68"/>
                      <a:gd name="T29" fmla="*/ 1 h 9"/>
                      <a:gd name="T30" fmla="*/ 32 w 68"/>
                      <a:gd name="T31" fmla="*/ 2 h 9"/>
                      <a:gd name="T32" fmla="*/ 34 w 68"/>
                      <a:gd name="T33" fmla="*/ 3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9">
                        <a:moveTo>
                          <a:pt x="68" y="6"/>
                        </a:moveTo>
                        <a:lnTo>
                          <a:pt x="65" y="8"/>
                        </a:lnTo>
                        <a:lnTo>
                          <a:pt x="57" y="9"/>
                        </a:lnTo>
                        <a:lnTo>
                          <a:pt x="47" y="9"/>
                        </a:lnTo>
                        <a:lnTo>
                          <a:pt x="35" y="9"/>
                        </a:lnTo>
                        <a:lnTo>
                          <a:pt x="23" y="8"/>
                        </a:lnTo>
                        <a:lnTo>
                          <a:pt x="12" y="6"/>
                        </a:lnTo>
                        <a:lnTo>
                          <a:pt x="4" y="3"/>
                        </a:lnTo>
                        <a:lnTo>
                          <a:pt x="0" y="0"/>
                        </a:lnTo>
                        <a:lnTo>
                          <a:pt x="7" y="0"/>
                        </a:lnTo>
                        <a:lnTo>
                          <a:pt x="15" y="0"/>
                        </a:lnTo>
                        <a:lnTo>
                          <a:pt x="25" y="1"/>
                        </a:lnTo>
                        <a:lnTo>
                          <a:pt x="37" y="1"/>
                        </a:lnTo>
                        <a:lnTo>
                          <a:pt x="47" y="1"/>
                        </a:lnTo>
                        <a:lnTo>
                          <a:pt x="57" y="2"/>
                        </a:lnTo>
                        <a:lnTo>
                          <a:pt x="64" y="3"/>
                        </a:lnTo>
                        <a:lnTo>
                          <a:pt x="68"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40" name="Freeform 160">
                    <a:extLst>
                      <a:ext uri="{FF2B5EF4-FFF2-40B4-BE49-F238E27FC236}">
                        <a16:creationId xmlns:a16="http://schemas.microsoft.com/office/drawing/2014/main" id="{EED4A20C-DAFF-4B44-9488-4915C2A83818}"/>
                      </a:ext>
                    </a:extLst>
                  </p:cNvPr>
                  <p:cNvSpPr>
                    <a:spLocks/>
                  </p:cNvSpPr>
                  <p:nvPr/>
                </p:nvSpPr>
                <p:spPr bwMode="auto">
                  <a:xfrm>
                    <a:off x="133" y="448"/>
                    <a:ext cx="21" cy="6"/>
                  </a:xfrm>
                  <a:custGeom>
                    <a:avLst/>
                    <a:gdLst>
                      <a:gd name="T0" fmla="*/ 21 w 43"/>
                      <a:gd name="T1" fmla="*/ 1 h 10"/>
                      <a:gd name="T2" fmla="*/ 20 w 43"/>
                      <a:gd name="T3" fmla="*/ 3 h 10"/>
                      <a:gd name="T4" fmla="*/ 18 w 43"/>
                      <a:gd name="T5" fmla="*/ 4 h 10"/>
                      <a:gd name="T6" fmla="*/ 15 w 43"/>
                      <a:gd name="T7" fmla="*/ 5 h 10"/>
                      <a:gd name="T8" fmla="*/ 12 w 43"/>
                      <a:gd name="T9" fmla="*/ 6 h 10"/>
                      <a:gd name="T10" fmla="*/ 8 w 43"/>
                      <a:gd name="T11" fmla="*/ 6 h 10"/>
                      <a:gd name="T12" fmla="*/ 4 w 43"/>
                      <a:gd name="T13" fmla="*/ 6 h 10"/>
                      <a:gd name="T14" fmla="*/ 1 w 43"/>
                      <a:gd name="T15" fmla="*/ 5 h 10"/>
                      <a:gd name="T16" fmla="*/ 0 w 43"/>
                      <a:gd name="T17" fmla="*/ 4 h 10"/>
                      <a:gd name="T18" fmla="*/ 3 w 43"/>
                      <a:gd name="T19" fmla="*/ 4 h 10"/>
                      <a:gd name="T20" fmla="*/ 6 w 43"/>
                      <a:gd name="T21" fmla="*/ 4 h 10"/>
                      <a:gd name="T22" fmla="*/ 10 w 43"/>
                      <a:gd name="T23" fmla="*/ 3 h 10"/>
                      <a:gd name="T24" fmla="*/ 13 w 43"/>
                      <a:gd name="T25" fmla="*/ 1 h 10"/>
                      <a:gd name="T26" fmla="*/ 16 w 43"/>
                      <a:gd name="T27" fmla="*/ 1 h 10"/>
                      <a:gd name="T28" fmla="*/ 19 w 43"/>
                      <a:gd name="T29" fmla="*/ 0 h 10"/>
                      <a:gd name="T30" fmla="*/ 20 w 43"/>
                      <a:gd name="T31" fmla="*/ 0 h 10"/>
                      <a:gd name="T32" fmla="*/ 21 w 43"/>
                      <a:gd name="T33" fmla="*/ 1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0">
                        <a:moveTo>
                          <a:pt x="43" y="2"/>
                        </a:moveTo>
                        <a:lnTo>
                          <a:pt x="41" y="5"/>
                        </a:lnTo>
                        <a:lnTo>
                          <a:pt x="37" y="7"/>
                        </a:lnTo>
                        <a:lnTo>
                          <a:pt x="31" y="8"/>
                        </a:lnTo>
                        <a:lnTo>
                          <a:pt x="24" y="10"/>
                        </a:lnTo>
                        <a:lnTo>
                          <a:pt x="16" y="10"/>
                        </a:lnTo>
                        <a:lnTo>
                          <a:pt x="9" y="10"/>
                        </a:lnTo>
                        <a:lnTo>
                          <a:pt x="3" y="9"/>
                        </a:lnTo>
                        <a:lnTo>
                          <a:pt x="0" y="6"/>
                        </a:lnTo>
                        <a:lnTo>
                          <a:pt x="6" y="7"/>
                        </a:lnTo>
                        <a:lnTo>
                          <a:pt x="12" y="7"/>
                        </a:lnTo>
                        <a:lnTo>
                          <a:pt x="20" y="5"/>
                        </a:lnTo>
                        <a:lnTo>
                          <a:pt x="27" y="2"/>
                        </a:lnTo>
                        <a:lnTo>
                          <a:pt x="32" y="1"/>
                        </a:lnTo>
                        <a:lnTo>
                          <a:pt x="38" y="0"/>
                        </a:lnTo>
                        <a:lnTo>
                          <a:pt x="41" y="0"/>
                        </a:lnTo>
                        <a:lnTo>
                          <a:pt x="43"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41" name="Freeform 161">
                    <a:extLst>
                      <a:ext uri="{FF2B5EF4-FFF2-40B4-BE49-F238E27FC236}">
                        <a16:creationId xmlns:a16="http://schemas.microsoft.com/office/drawing/2014/main" id="{9FFF5F2E-DD2C-4933-BA3D-6443B61FBC86}"/>
                      </a:ext>
                    </a:extLst>
                  </p:cNvPr>
                  <p:cNvSpPr>
                    <a:spLocks/>
                  </p:cNvSpPr>
                  <p:nvPr/>
                </p:nvSpPr>
                <p:spPr bwMode="auto">
                  <a:xfrm>
                    <a:off x="167" y="544"/>
                    <a:ext cx="21" cy="8"/>
                  </a:xfrm>
                  <a:custGeom>
                    <a:avLst/>
                    <a:gdLst>
                      <a:gd name="T0" fmla="*/ 0 w 41"/>
                      <a:gd name="T1" fmla="*/ 0 h 16"/>
                      <a:gd name="T2" fmla="*/ 2 w 41"/>
                      <a:gd name="T3" fmla="*/ 0 h 16"/>
                      <a:gd name="T4" fmla="*/ 5 w 41"/>
                      <a:gd name="T5" fmla="*/ 1 h 16"/>
                      <a:gd name="T6" fmla="*/ 8 w 41"/>
                      <a:gd name="T7" fmla="*/ 1 h 16"/>
                      <a:gd name="T8" fmla="*/ 12 w 41"/>
                      <a:gd name="T9" fmla="*/ 2 h 16"/>
                      <a:gd name="T10" fmla="*/ 16 w 41"/>
                      <a:gd name="T11" fmla="*/ 3 h 16"/>
                      <a:gd name="T12" fmla="*/ 19 w 41"/>
                      <a:gd name="T13" fmla="*/ 4 h 16"/>
                      <a:gd name="T14" fmla="*/ 20 w 41"/>
                      <a:gd name="T15" fmla="*/ 6 h 16"/>
                      <a:gd name="T16" fmla="*/ 21 w 41"/>
                      <a:gd name="T17" fmla="*/ 7 h 16"/>
                      <a:gd name="T18" fmla="*/ 20 w 41"/>
                      <a:gd name="T19" fmla="*/ 8 h 16"/>
                      <a:gd name="T20" fmla="*/ 18 w 41"/>
                      <a:gd name="T21" fmla="*/ 8 h 16"/>
                      <a:gd name="T22" fmla="*/ 14 w 41"/>
                      <a:gd name="T23" fmla="*/ 8 h 16"/>
                      <a:gd name="T24" fmla="*/ 11 w 41"/>
                      <a:gd name="T25" fmla="*/ 6 h 16"/>
                      <a:gd name="T26" fmla="*/ 8 w 41"/>
                      <a:gd name="T27" fmla="*/ 4 h 16"/>
                      <a:gd name="T28" fmla="*/ 5 w 41"/>
                      <a:gd name="T29" fmla="*/ 3 h 16"/>
                      <a:gd name="T30" fmla="*/ 2 w 41"/>
                      <a:gd name="T31" fmla="*/ 1 h 16"/>
                      <a:gd name="T32" fmla="*/ 0 w 4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16">
                        <a:moveTo>
                          <a:pt x="0" y="0"/>
                        </a:moveTo>
                        <a:lnTo>
                          <a:pt x="3" y="0"/>
                        </a:lnTo>
                        <a:lnTo>
                          <a:pt x="9" y="1"/>
                        </a:lnTo>
                        <a:lnTo>
                          <a:pt x="16" y="2"/>
                        </a:lnTo>
                        <a:lnTo>
                          <a:pt x="24" y="4"/>
                        </a:lnTo>
                        <a:lnTo>
                          <a:pt x="31" y="6"/>
                        </a:lnTo>
                        <a:lnTo>
                          <a:pt x="37" y="7"/>
                        </a:lnTo>
                        <a:lnTo>
                          <a:pt x="40" y="11"/>
                        </a:lnTo>
                        <a:lnTo>
                          <a:pt x="41" y="14"/>
                        </a:lnTo>
                        <a:lnTo>
                          <a:pt x="39" y="16"/>
                        </a:lnTo>
                        <a:lnTo>
                          <a:pt x="35" y="16"/>
                        </a:lnTo>
                        <a:lnTo>
                          <a:pt x="28" y="15"/>
                        </a:lnTo>
                        <a:lnTo>
                          <a:pt x="22" y="12"/>
                        </a:lnTo>
                        <a:lnTo>
                          <a:pt x="15" y="8"/>
                        </a:lnTo>
                        <a:lnTo>
                          <a:pt x="9" y="5"/>
                        </a:lnTo>
                        <a:lnTo>
                          <a:pt x="3"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42" name="Freeform 162">
                    <a:extLst>
                      <a:ext uri="{FF2B5EF4-FFF2-40B4-BE49-F238E27FC236}">
                        <a16:creationId xmlns:a16="http://schemas.microsoft.com/office/drawing/2014/main" id="{94A2A953-421E-47F3-86D3-3A22BF99799C}"/>
                      </a:ext>
                    </a:extLst>
                  </p:cNvPr>
                  <p:cNvSpPr>
                    <a:spLocks/>
                  </p:cNvSpPr>
                  <p:nvPr/>
                </p:nvSpPr>
                <p:spPr bwMode="auto">
                  <a:xfrm>
                    <a:off x="165" y="542"/>
                    <a:ext cx="4" cy="20"/>
                  </a:xfrm>
                  <a:custGeom>
                    <a:avLst/>
                    <a:gdLst>
                      <a:gd name="T0" fmla="*/ 1 w 8"/>
                      <a:gd name="T1" fmla="*/ 0 h 39"/>
                      <a:gd name="T2" fmla="*/ 1 w 8"/>
                      <a:gd name="T3" fmla="*/ 4 h 39"/>
                      <a:gd name="T4" fmla="*/ 0 w 8"/>
                      <a:gd name="T5" fmla="*/ 11 h 39"/>
                      <a:gd name="T6" fmla="*/ 0 w 8"/>
                      <a:gd name="T7" fmla="*/ 17 h 39"/>
                      <a:gd name="T8" fmla="*/ 2 w 8"/>
                      <a:gd name="T9" fmla="*/ 20 h 39"/>
                      <a:gd name="T10" fmla="*/ 4 w 8"/>
                      <a:gd name="T11" fmla="*/ 17 h 39"/>
                      <a:gd name="T12" fmla="*/ 3 w 8"/>
                      <a:gd name="T13" fmla="*/ 12 h 39"/>
                      <a:gd name="T14" fmla="*/ 2 w 8"/>
                      <a:gd name="T15" fmla="*/ 5 h 39"/>
                      <a:gd name="T16" fmla="*/ 1 w 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39">
                        <a:moveTo>
                          <a:pt x="1" y="0"/>
                        </a:moveTo>
                        <a:lnTo>
                          <a:pt x="1" y="7"/>
                        </a:lnTo>
                        <a:lnTo>
                          <a:pt x="0" y="21"/>
                        </a:lnTo>
                        <a:lnTo>
                          <a:pt x="0" y="33"/>
                        </a:lnTo>
                        <a:lnTo>
                          <a:pt x="4" y="39"/>
                        </a:lnTo>
                        <a:lnTo>
                          <a:pt x="8" y="34"/>
                        </a:lnTo>
                        <a:lnTo>
                          <a:pt x="6" y="23"/>
                        </a:lnTo>
                        <a:lnTo>
                          <a:pt x="3" y="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43" name="Freeform 163">
                    <a:extLst>
                      <a:ext uri="{FF2B5EF4-FFF2-40B4-BE49-F238E27FC236}">
                        <a16:creationId xmlns:a16="http://schemas.microsoft.com/office/drawing/2014/main" id="{FF4E6961-1F75-4DD5-AED0-B538A8D91BDC}"/>
                      </a:ext>
                    </a:extLst>
                  </p:cNvPr>
                  <p:cNvSpPr>
                    <a:spLocks/>
                  </p:cNvSpPr>
                  <p:nvPr/>
                </p:nvSpPr>
                <p:spPr bwMode="auto">
                  <a:xfrm>
                    <a:off x="173" y="548"/>
                    <a:ext cx="12" cy="17"/>
                  </a:xfrm>
                  <a:custGeom>
                    <a:avLst/>
                    <a:gdLst>
                      <a:gd name="T0" fmla="*/ 0 w 25"/>
                      <a:gd name="T1" fmla="*/ 0 h 34"/>
                      <a:gd name="T2" fmla="*/ 2 w 25"/>
                      <a:gd name="T3" fmla="*/ 4 h 34"/>
                      <a:gd name="T4" fmla="*/ 5 w 25"/>
                      <a:gd name="T5" fmla="*/ 10 h 34"/>
                      <a:gd name="T6" fmla="*/ 8 w 25"/>
                      <a:gd name="T7" fmla="*/ 15 h 34"/>
                      <a:gd name="T8" fmla="*/ 12 w 25"/>
                      <a:gd name="T9" fmla="*/ 17 h 34"/>
                      <a:gd name="T10" fmla="*/ 12 w 25"/>
                      <a:gd name="T11" fmla="*/ 14 h 34"/>
                      <a:gd name="T12" fmla="*/ 9 w 25"/>
                      <a:gd name="T13" fmla="*/ 9 h 34"/>
                      <a:gd name="T14" fmla="*/ 3 w 25"/>
                      <a:gd name="T15" fmla="*/ 4 h 34"/>
                      <a:gd name="T16" fmla="*/ 0 w 25"/>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4">
                        <a:moveTo>
                          <a:pt x="0" y="0"/>
                        </a:moveTo>
                        <a:lnTo>
                          <a:pt x="4" y="7"/>
                        </a:lnTo>
                        <a:lnTo>
                          <a:pt x="11" y="20"/>
                        </a:lnTo>
                        <a:lnTo>
                          <a:pt x="17" y="30"/>
                        </a:lnTo>
                        <a:lnTo>
                          <a:pt x="24" y="34"/>
                        </a:lnTo>
                        <a:lnTo>
                          <a:pt x="25" y="28"/>
                        </a:lnTo>
                        <a:lnTo>
                          <a:pt x="18" y="18"/>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44" name="Freeform 164">
                    <a:extLst>
                      <a:ext uri="{FF2B5EF4-FFF2-40B4-BE49-F238E27FC236}">
                        <a16:creationId xmlns:a16="http://schemas.microsoft.com/office/drawing/2014/main" id="{14B81F3C-87CE-4A7B-8C8C-38AC6178B459}"/>
                      </a:ext>
                    </a:extLst>
                  </p:cNvPr>
                  <p:cNvSpPr>
                    <a:spLocks/>
                  </p:cNvSpPr>
                  <p:nvPr/>
                </p:nvSpPr>
                <p:spPr bwMode="auto">
                  <a:xfrm>
                    <a:off x="109" y="450"/>
                    <a:ext cx="26" cy="6"/>
                  </a:xfrm>
                  <a:custGeom>
                    <a:avLst/>
                    <a:gdLst>
                      <a:gd name="T0" fmla="*/ 26 w 52"/>
                      <a:gd name="T1" fmla="*/ 2 h 12"/>
                      <a:gd name="T2" fmla="*/ 23 w 52"/>
                      <a:gd name="T3" fmla="*/ 3 h 12"/>
                      <a:gd name="T4" fmla="*/ 20 w 52"/>
                      <a:gd name="T5" fmla="*/ 4 h 12"/>
                      <a:gd name="T6" fmla="*/ 16 w 52"/>
                      <a:gd name="T7" fmla="*/ 6 h 12"/>
                      <a:gd name="T8" fmla="*/ 12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0 h 12"/>
                      <a:gd name="T24" fmla="*/ 11 w 52"/>
                      <a:gd name="T25" fmla="*/ 0 h 12"/>
                      <a:gd name="T26" fmla="*/ 15 w 52"/>
                      <a:gd name="T27" fmla="*/ 1 h 12"/>
                      <a:gd name="T28" fmla="*/ 19 w 52"/>
                      <a:gd name="T29" fmla="*/ 1 h 12"/>
                      <a:gd name="T30" fmla="*/ 23 w 52"/>
                      <a:gd name="T31" fmla="*/ 2 h 12"/>
                      <a:gd name="T32" fmla="*/ 26 w 52"/>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3"/>
                        </a:moveTo>
                        <a:lnTo>
                          <a:pt x="46" y="6"/>
                        </a:lnTo>
                        <a:lnTo>
                          <a:pt x="39" y="8"/>
                        </a:lnTo>
                        <a:lnTo>
                          <a:pt x="31" y="11"/>
                        </a:lnTo>
                        <a:lnTo>
                          <a:pt x="23" y="12"/>
                        </a:lnTo>
                        <a:lnTo>
                          <a:pt x="14" y="12"/>
                        </a:lnTo>
                        <a:lnTo>
                          <a:pt x="7" y="11"/>
                        </a:lnTo>
                        <a:lnTo>
                          <a:pt x="2" y="8"/>
                        </a:lnTo>
                        <a:lnTo>
                          <a:pt x="0" y="5"/>
                        </a:lnTo>
                        <a:lnTo>
                          <a:pt x="1" y="2"/>
                        </a:lnTo>
                        <a:lnTo>
                          <a:pt x="6" y="0"/>
                        </a:lnTo>
                        <a:lnTo>
                          <a:pt x="11" y="0"/>
                        </a:lnTo>
                        <a:lnTo>
                          <a:pt x="21" y="0"/>
                        </a:lnTo>
                        <a:lnTo>
                          <a:pt x="29" y="2"/>
                        </a:lnTo>
                        <a:lnTo>
                          <a:pt x="38" y="2"/>
                        </a:lnTo>
                        <a:lnTo>
                          <a:pt x="46" y="3"/>
                        </a:lnTo>
                        <a:lnTo>
                          <a:pt x="5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45" name="Freeform 165">
                    <a:extLst>
                      <a:ext uri="{FF2B5EF4-FFF2-40B4-BE49-F238E27FC236}">
                        <a16:creationId xmlns:a16="http://schemas.microsoft.com/office/drawing/2014/main" id="{9D014C44-A394-4271-91DE-2ABAA5682B5B}"/>
                      </a:ext>
                    </a:extLst>
                  </p:cNvPr>
                  <p:cNvSpPr>
                    <a:spLocks/>
                  </p:cNvSpPr>
                  <p:nvPr/>
                </p:nvSpPr>
                <p:spPr bwMode="auto">
                  <a:xfrm>
                    <a:off x="115" y="431"/>
                    <a:ext cx="25" cy="10"/>
                  </a:xfrm>
                  <a:custGeom>
                    <a:avLst/>
                    <a:gdLst>
                      <a:gd name="T0" fmla="*/ 25 w 50"/>
                      <a:gd name="T1" fmla="*/ 10 h 21"/>
                      <a:gd name="T2" fmla="*/ 23 w 50"/>
                      <a:gd name="T3" fmla="*/ 10 h 21"/>
                      <a:gd name="T4" fmla="*/ 19 w 50"/>
                      <a:gd name="T5" fmla="*/ 10 h 21"/>
                      <a:gd name="T6" fmla="*/ 15 w 50"/>
                      <a:gd name="T7" fmla="*/ 9 h 21"/>
                      <a:gd name="T8" fmla="*/ 11 w 50"/>
                      <a:gd name="T9" fmla="*/ 7 h 21"/>
                      <a:gd name="T10" fmla="*/ 7 w 50"/>
                      <a:gd name="T11" fmla="*/ 6 h 21"/>
                      <a:gd name="T12" fmla="*/ 3 w 50"/>
                      <a:gd name="T13" fmla="*/ 4 h 21"/>
                      <a:gd name="T14" fmla="*/ 1 w 50"/>
                      <a:gd name="T15" fmla="*/ 3 h 21"/>
                      <a:gd name="T16" fmla="*/ 0 w 50"/>
                      <a:gd name="T17" fmla="*/ 1 h 21"/>
                      <a:gd name="T18" fmla="*/ 2 w 50"/>
                      <a:gd name="T19" fmla="*/ 0 h 21"/>
                      <a:gd name="T20" fmla="*/ 4 w 50"/>
                      <a:gd name="T21" fmla="*/ 0 h 21"/>
                      <a:gd name="T22" fmla="*/ 7 w 50"/>
                      <a:gd name="T23" fmla="*/ 1 h 21"/>
                      <a:gd name="T24" fmla="*/ 12 w 50"/>
                      <a:gd name="T25" fmla="*/ 3 h 21"/>
                      <a:gd name="T26" fmla="*/ 16 w 50"/>
                      <a:gd name="T27" fmla="*/ 5 h 21"/>
                      <a:gd name="T28" fmla="*/ 20 w 50"/>
                      <a:gd name="T29" fmla="*/ 7 h 21"/>
                      <a:gd name="T30" fmla="*/ 23 w 50"/>
                      <a:gd name="T31" fmla="*/ 9 h 21"/>
                      <a:gd name="T32" fmla="*/ 25 w 50"/>
                      <a:gd name="T33" fmla="*/ 1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1">
                        <a:moveTo>
                          <a:pt x="50" y="21"/>
                        </a:moveTo>
                        <a:lnTo>
                          <a:pt x="45" y="21"/>
                        </a:lnTo>
                        <a:lnTo>
                          <a:pt x="37" y="20"/>
                        </a:lnTo>
                        <a:lnTo>
                          <a:pt x="29" y="18"/>
                        </a:lnTo>
                        <a:lnTo>
                          <a:pt x="21" y="15"/>
                        </a:lnTo>
                        <a:lnTo>
                          <a:pt x="13" y="13"/>
                        </a:lnTo>
                        <a:lnTo>
                          <a:pt x="6" y="9"/>
                        </a:lnTo>
                        <a:lnTo>
                          <a:pt x="1" y="6"/>
                        </a:lnTo>
                        <a:lnTo>
                          <a:pt x="0" y="3"/>
                        </a:lnTo>
                        <a:lnTo>
                          <a:pt x="3" y="0"/>
                        </a:lnTo>
                        <a:lnTo>
                          <a:pt x="7" y="0"/>
                        </a:lnTo>
                        <a:lnTo>
                          <a:pt x="14" y="3"/>
                        </a:lnTo>
                        <a:lnTo>
                          <a:pt x="23" y="6"/>
                        </a:lnTo>
                        <a:lnTo>
                          <a:pt x="31" y="11"/>
                        </a:lnTo>
                        <a:lnTo>
                          <a:pt x="39" y="15"/>
                        </a:lnTo>
                        <a:lnTo>
                          <a:pt x="46" y="19"/>
                        </a:lnTo>
                        <a:lnTo>
                          <a:pt x="5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46" name="Freeform 166">
                    <a:extLst>
                      <a:ext uri="{FF2B5EF4-FFF2-40B4-BE49-F238E27FC236}">
                        <a16:creationId xmlns:a16="http://schemas.microsoft.com/office/drawing/2014/main" id="{C5B34AF8-02F3-4067-9BD9-165EA6998468}"/>
                      </a:ext>
                    </a:extLst>
                  </p:cNvPr>
                  <p:cNvSpPr>
                    <a:spLocks/>
                  </p:cNvSpPr>
                  <p:nvPr/>
                </p:nvSpPr>
                <p:spPr bwMode="auto">
                  <a:xfrm>
                    <a:off x="109" y="459"/>
                    <a:ext cx="24" cy="6"/>
                  </a:xfrm>
                  <a:custGeom>
                    <a:avLst/>
                    <a:gdLst>
                      <a:gd name="T0" fmla="*/ 24 w 47"/>
                      <a:gd name="T1" fmla="*/ 0 h 11"/>
                      <a:gd name="T2" fmla="*/ 23 w 47"/>
                      <a:gd name="T3" fmla="*/ 2 h 11"/>
                      <a:gd name="T4" fmla="*/ 20 w 47"/>
                      <a:gd name="T5" fmla="*/ 4 h 11"/>
                      <a:gd name="T6" fmla="*/ 17 w 47"/>
                      <a:gd name="T7" fmla="*/ 5 h 11"/>
                      <a:gd name="T8" fmla="*/ 13 w 47"/>
                      <a:gd name="T9" fmla="*/ 6 h 11"/>
                      <a:gd name="T10" fmla="*/ 9 w 47"/>
                      <a:gd name="T11" fmla="*/ 6 h 11"/>
                      <a:gd name="T12" fmla="*/ 5 w 47"/>
                      <a:gd name="T13" fmla="*/ 6 h 11"/>
                      <a:gd name="T14" fmla="*/ 2 w 47"/>
                      <a:gd name="T15" fmla="*/ 5 h 11"/>
                      <a:gd name="T16" fmla="*/ 0 w 47"/>
                      <a:gd name="T17" fmla="*/ 4 h 11"/>
                      <a:gd name="T18" fmla="*/ 0 w 47"/>
                      <a:gd name="T19" fmla="*/ 2 h 11"/>
                      <a:gd name="T20" fmla="*/ 1 w 47"/>
                      <a:gd name="T21" fmla="*/ 1 h 11"/>
                      <a:gd name="T22" fmla="*/ 4 w 47"/>
                      <a:gd name="T23" fmla="*/ 1 h 11"/>
                      <a:gd name="T24" fmla="*/ 8 w 47"/>
                      <a:gd name="T25" fmla="*/ 1 h 11"/>
                      <a:gd name="T26" fmla="*/ 13 w 47"/>
                      <a:gd name="T27" fmla="*/ 1 h 11"/>
                      <a:gd name="T28" fmla="*/ 17 w 47"/>
                      <a:gd name="T29" fmla="*/ 1 h 11"/>
                      <a:gd name="T30" fmla="*/ 21 w 47"/>
                      <a:gd name="T31" fmla="*/ 1 h 11"/>
                      <a:gd name="T32" fmla="*/ 24 w 47"/>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1">
                        <a:moveTo>
                          <a:pt x="47" y="0"/>
                        </a:moveTo>
                        <a:lnTo>
                          <a:pt x="45" y="3"/>
                        </a:lnTo>
                        <a:lnTo>
                          <a:pt x="40" y="7"/>
                        </a:lnTo>
                        <a:lnTo>
                          <a:pt x="33" y="9"/>
                        </a:lnTo>
                        <a:lnTo>
                          <a:pt x="25" y="11"/>
                        </a:lnTo>
                        <a:lnTo>
                          <a:pt x="17" y="11"/>
                        </a:lnTo>
                        <a:lnTo>
                          <a:pt x="10" y="11"/>
                        </a:lnTo>
                        <a:lnTo>
                          <a:pt x="3" y="9"/>
                        </a:lnTo>
                        <a:lnTo>
                          <a:pt x="0" y="7"/>
                        </a:lnTo>
                        <a:lnTo>
                          <a:pt x="0" y="4"/>
                        </a:lnTo>
                        <a:lnTo>
                          <a:pt x="2" y="2"/>
                        </a:lnTo>
                        <a:lnTo>
                          <a:pt x="8" y="1"/>
                        </a:lnTo>
                        <a:lnTo>
                          <a:pt x="16" y="1"/>
                        </a:lnTo>
                        <a:lnTo>
                          <a:pt x="25" y="1"/>
                        </a:lnTo>
                        <a:lnTo>
                          <a:pt x="33" y="1"/>
                        </a:lnTo>
                        <a:lnTo>
                          <a:pt x="41" y="1"/>
                        </a:lnTo>
                        <a:lnTo>
                          <a:pt x="4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47" name="Freeform 167">
                    <a:extLst>
                      <a:ext uri="{FF2B5EF4-FFF2-40B4-BE49-F238E27FC236}">
                        <a16:creationId xmlns:a16="http://schemas.microsoft.com/office/drawing/2014/main" id="{CECDB133-5733-47D2-A141-DA13491A5AB3}"/>
                      </a:ext>
                    </a:extLst>
                  </p:cNvPr>
                  <p:cNvSpPr>
                    <a:spLocks/>
                  </p:cNvSpPr>
                  <p:nvPr/>
                </p:nvSpPr>
                <p:spPr bwMode="auto">
                  <a:xfrm>
                    <a:off x="108" y="468"/>
                    <a:ext cx="25" cy="8"/>
                  </a:xfrm>
                  <a:custGeom>
                    <a:avLst/>
                    <a:gdLst>
                      <a:gd name="T0" fmla="*/ 25 w 51"/>
                      <a:gd name="T1" fmla="*/ 0 h 16"/>
                      <a:gd name="T2" fmla="*/ 24 w 51"/>
                      <a:gd name="T3" fmla="*/ 3 h 16"/>
                      <a:gd name="T4" fmla="*/ 21 w 51"/>
                      <a:gd name="T5" fmla="*/ 4 h 16"/>
                      <a:gd name="T6" fmla="*/ 17 w 51"/>
                      <a:gd name="T7" fmla="*/ 6 h 16"/>
                      <a:gd name="T8" fmla="*/ 13 w 51"/>
                      <a:gd name="T9" fmla="*/ 7 h 16"/>
                      <a:gd name="T10" fmla="*/ 9 w 51"/>
                      <a:gd name="T11" fmla="*/ 8 h 16"/>
                      <a:gd name="T12" fmla="*/ 5 w 51"/>
                      <a:gd name="T13" fmla="*/ 8 h 16"/>
                      <a:gd name="T14" fmla="*/ 2 w 51"/>
                      <a:gd name="T15" fmla="*/ 8 h 16"/>
                      <a:gd name="T16" fmla="*/ 0 w 51"/>
                      <a:gd name="T17" fmla="*/ 7 h 16"/>
                      <a:gd name="T18" fmla="*/ 0 w 51"/>
                      <a:gd name="T19" fmla="*/ 6 h 16"/>
                      <a:gd name="T20" fmla="*/ 2 w 51"/>
                      <a:gd name="T21" fmla="*/ 5 h 16"/>
                      <a:gd name="T22" fmla="*/ 5 w 51"/>
                      <a:gd name="T23" fmla="*/ 4 h 16"/>
                      <a:gd name="T24" fmla="*/ 8 w 51"/>
                      <a:gd name="T25" fmla="*/ 3 h 16"/>
                      <a:gd name="T26" fmla="*/ 13 w 51"/>
                      <a:gd name="T27" fmla="*/ 3 h 16"/>
                      <a:gd name="T28" fmla="*/ 17 w 51"/>
                      <a:gd name="T29" fmla="*/ 2 h 16"/>
                      <a:gd name="T30" fmla="*/ 21 w 51"/>
                      <a:gd name="T31" fmla="*/ 1 h 16"/>
                      <a:gd name="T32" fmla="*/ 25 w 5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6">
                        <a:moveTo>
                          <a:pt x="51" y="0"/>
                        </a:moveTo>
                        <a:lnTo>
                          <a:pt x="48" y="5"/>
                        </a:lnTo>
                        <a:lnTo>
                          <a:pt x="42" y="8"/>
                        </a:lnTo>
                        <a:lnTo>
                          <a:pt x="35" y="12"/>
                        </a:lnTo>
                        <a:lnTo>
                          <a:pt x="26" y="14"/>
                        </a:lnTo>
                        <a:lnTo>
                          <a:pt x="18" y="15"/>
                        </a:lnTo>
                        <a:lnTo>
                          <a:pt x="10" y="16"/>
                        </a:lnTo>
                        <a:lnTo>
                          <a:pt x="4" y="15"/>
                        </a:lnTo>
                        <a:lnTo>
                          <a:pt x="0" y="13"/>
                        </a:lnTo>
                        <a:lnTo>
                          <a:pt x="0" y="11"/>
                        </a:lnTo>
                        <a:lnTo>
                          <a:pt x="4" y="9"/>
                        </a:lnTo>
                        <a:lnTo>
                          <a:pt x="10" y="7"/>
                        </a:lnTo>
                        <a:lnTo>
                          <a:pt x="16" y="6"/>
                        </a:lnTo>
                        <a:lnTo>
                          <a:pt x="26" y="6"/>
                        </a:lnTo>
                        <a:lnTo>
                          <a:pt x="35" y="4"/>
                        </a:lnTo>
                        <a:lnTo>
                          <a:pt x="43"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48" name="Freeform 168">
                    <a:extLst>
                      <a:ext uri="{FF2B5EF4-FFF2-40B4-BE49-F238E27FC236}">
                        <a16:creationId xmlns:a16="http://schemas.microsoft.com/office/drawing/2014/main" id="{67AF90F6-5B36-4C83-9885-DD1B3AB37ADB}"/>
                      </a:ext>
                    </a:extLst>
                  </p:cNvPr>
                  <p:cNvSpPr>
                    <a:spLocks/>
                  </p:cNvSpPr>
                  <p:nvPr/>
                </p:nvSpPr>
                <p:spPr bwMode="auto">
                  <a:xfrm>
                    <a:off x="109" y="476"/>
                    <a:ext cx="25" cy="10"/>
                  </a:xfrm>
                  <a:custGeom>
                    <a:avLst/>
                    <a:gdLst>
                      <a:gd name="T0" fmla="*/ 25 w 48"/>
                      <a:gd name="T1" fmla="*/ 0 h 21"/>
                      <a:gd name="T2" fmla="*/ 23 w 48"/>
                      <a:gd name="T3" fmla="*/ 2 h 21"/>
                      <a:gd name="T4" fmla="*/ 20 w 48"/>
                      <a:gd name="T5" fmla="*/ 5 h 21"/>
                      <a:gd name="T6" fmla="*/ 16 w 48"/>
                      <a:gd name="T7" fmla="*/ 7 h 21"/>
                      <a:gd name="T8" fmla="*/ 12 w 48"/>
                      <a:gd name="T9" fmla="*/ 8 h 21"/>
                      <a:gd name="T10" fmla="*/ 8 w 48"/>
                      <a:gd name="T11" fmla="*/ 10 h 21"/>
                      <a:gd name="T12" fmla="*/ 4 w 48"/>
                      <a:gd name="T13" fmla="*/ 10 h 21"/>
                      <a:gd name="T14" fmla="*/ 1 w 48"/>
                      <a:gd name="T15" fmla="*/ 10 h 21"/>
                      <a:gd name="T16" fmla="*/ 0 w 48"/>
                      <a:gd name="T17" fmla="*/ 9 h 21"/>
                      <a:gd name="T18" fmla="*/ 1 w 48"/>
                      <a:gd name="T19" fmla="*/ 8 h 21"/>
                      <a:gd name="T20" fmla="*/ 2 w 48"/>
                      <a:gd name="T21" fmla="*/ 6 h 21"/>
                      <a:gd name="T22" fmla="*/ 5 w 48"/>
                      <a:gd name="T23" fmla="*/ 5 h 21"/>
                      <a:gd name="T24" fmla="*/ 9 w 48"/>
                      <a:gd name="T25" fmla="*/ 4 h 21"/>
                      <a:gd name="T26" fmla="*/ 14 w 48"/>
                      <a:gd name="T27" fmla="*/ 3 h 21"/>
                      <a:gd name="T28" fmla="*/ 18 w 48"/>
                      <a:gd name="T29" fmla="*/ 2 h 21"/>
                      <a:gd name="T30" fmla="*/ 22 w 48"/>
                      <a:gd name="T31" fmla="*/ 1 h 21"/>
                      <a:gd name="T32" fmla="*/ 25 w 48"/>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1">
                        <a:moveTo>
                          <a:pt x="48" y="0"/>
                        </a:moveTo>
                        <a:lnTo>
                          <a:pt x="45" y="5"/>
                        </a:lnTo>
                        <a:lnTo>
                          <a:pt x="38" y="11"/>
                        </a:lnTo>
                        <a:lnTo>
                          <a:pt x="31" y="14"/>
                        </a:lnTo>
                        <a:lnTo>
                          <a:pt x="23" y="17"/>
                        </a:lnTo>
                        <a:lnTo>
                          <a:pt x="15" y="20"/>
                        </a:lnTo>
                        <a:lnTo>
                          <a:pt x="8" y="21"/>
                        </a:lnTo>
                        <a:lnTo>
                          <a:pt x="2" y="21"/>
                        </a:lnTo>
                        <a:lnTo>
                          <a:pt x="0" y="19"/>
                        </a:lnTo>
                        <a:lnTo>
                          <a:pt x="1" y="16"/>
                        </a:lnTo>
                        <a:lnTo>
                          <a:pt x="4" y="13"/>
                        </a:lnTo>
                        <a:lnTo>
                          <a:pt x="10" y="11"/>
                        </a:lnTo>
                        <a:lnTo>
                          <a:pt x="18" y="9"/>
                        </a:lnTo>
                        <a:lnTo>
                          <a:pt x="26" y="7"/>
                        </a:lnTo>
                        <a:lnTo>
                          <a:pt x="34" y="5"/>
                        </a:lnTo>
                        <a:lnTo>
                          <a:pt x="42" y="2"/>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49" name="Freeform 169">
                    <a:extLst>
                      <a:ext uri="{FF2B5EF4-FFF2-40B4-BE49-F238E27FC236}">
                        <a16:creationId xmlns:a16="http://schemas.microsoft.com/office/drawing/2014/main" id="{A3834C41-D77F-49EF-8F2B-20E7071BD5DF}"/>
                      </a:ext>
                    </a:extLst>
                  </p:cNvPr>
                  <p:cNvSpPr>
                    <a:spLocks/>
                  </p:cNvSpPr>
                  <p:nvPr/>
                </p:nvSpPr>
                <p:spPr bwMode="auto">
                  <a:xfrm>
                    <a:off x="111" y="485"/>
                    <a:ext cx="25" cy="15"/>
                  </a:xfrm>
                  <a:custGeom>
                    <a:avLst/>
                    <a:gdLst>
                      <a:gd name="T0" fmla="*/ 25 w 51"/>
                      <a:gd name="T1" fmla="*/ 0 h 31"/>
                      <a:gd name="T2" fmla="*/ 22 w 51"/>
                      <a:gd name="T3" fmla="*/ 2 h 31"/>
                      <a:gd name="T4" fmla="*/ 19 w 51"/>
                      <a:gd name="T5" fmla="*/ 5 h 31"/>
                      <a:gd name="T6" fmla="*/ 15 w 51"/>
                      <a:gd name="T7" fmla="*/ 8 h 31"/>
                      <a:gd name="T8" fmla="*/ 11 w 51"/>
                      <a:gd name="T9" fmla="*/ 11 h 31"/>
                      <a:gd name="T10" fmla="*/ 7 w 51"/>
                      <a:gd name="T11" fmla="*/ 13 h 31"/>
                      <a:gd name="T12" fmla="*/ 4 w 51"/>
                      <a:gd name="T13" fmla="*/ 15 h 31"/>
                      <a:gd name="T14" fmla="*/ 2 w 51"/>
                      <a:gd name="T15" fmla="*/ 15 h 31"/>
                      <a:gd name="T16" fmla="*/ 0 w 51"/>
                      <a:gd name="T17" fmla="*/ 14 h 31"/>
                      <a:gd name="T18" fmla="*/ 0 w 51"/>
                      <a:gd name="T19" fmla="*/ 12 h 31"/>
                      <a:gd name="T20" fmla="*/ 2 w 51"/>
                      <a:gd name="T21" fmla="*/ 10 h 31"/>
                      <a:gd name="T22" fmla="*/ 5 w 51"/>
                      <a:gd name="T23" fmla="*/ 8 h 31"/>
                      <a:gd name="T24" fmla="*/ 10 w 51"/>
                      <a:gd name="T25" fmla="*/ 6 h 31"/>
                      <a:gd name="T26" fmla="*/ 14 w 51"/>
                      <a:gd name="T27" fmla="*/ 4 h 31"/>
                      <a:gd name="T28" fmla="*/ 19 w 51"/>
                      <a:gd name="T29" fmla="*/ 2 h 31"/>
                      <a:gd name="T30" fmla="*/ 22 w 51"/>
                      <a:gd name="T31" fmla="*/ 1 h 31"/>
                      <a:gd name="T32" fmla="*/ 25 w 51"/>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31">
                        <a:moveTo>
                          <a:pt x="51" y="0"/>
                        </a:moveTo>
                        <a:lnTo>
                          <a:pt x="45" y="4"/>
                        </a:lnTo>
                        <a:lnTo>
                          <a:pt x="39" y="10"/>
                        </a:lnTo>
                        <a:lnTo>
                          <a:pt x="31" y="17"/>
                        </a:lnTo>
                        <a:lnTo>
                          <a:pt x="23" y="23"/>
                        </a:lnTo>
                        <a:lnTo>
                          <a:pt x="15" y="27"/>
                        </a:lnTo>
                        <a:lnTo>
                          <a:pt x="9" y="30"/>
                        </a:lnTo>
                        <a:lnTo>
                          <a:pt x="4" y="31"/>
                        </a:lnTo>
                        <a:lnTo>
                          <a:pt x="0" y="28"/>
                        </a:lnTo>
                        <a:lnTo>
                          <a:pt x="0" y="25"/>
                        </a:lnTo>
                        <a:lnTo>
                          <a:pt x="5" y="20"/>
                        </a:lnTo>
                        <a:lnTo>
                          <a:pt x="10" y="17"/>
                        </a:lnTo>
                        <a:lnTo>
                          <a:pt x="20" y="12"/>
                        </a:lnTo>
                        <a:lnTo>
                          <a:pt x="29" y="9"/>
                        </a:lnTo>
                        <a:lnTo>
                          <a:pt x="38" y="5"/>
                        </a:lnTo>
                        <a:lnTo>
                          <a:pt x="45"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50" name="Freeform 170">
                    <a:extLst>
                      <a:ext uri="{FF2B5EF4-FFF2-40B4-BE49-F238E27FC236}">
                        <a16:creationId xmlns:a16="http://schemas.microsoft.com/office/drawing/2014/main" id="{B5D19213-A795-44BE-89EE-8DA393511E0B}"/>
                      </a:ext>
                    </a:extLst>
                  </p:cNvPr>
                  <p:cNvSpPr>
                    <a:spLocks/>
                  </p:cNvSpPr>
                  <p:nvPr/>
                </p:nvSpPr>
                <p:spPr bwMode="auto">
                  <a:xfrm>
                    <a:off x="115" y="495"/>
                    <a:ext cx="25" cy="22"/>
                  </a:xfrm>
                  <a:custGeom>
                    <a:avLst/>
                    <a:gdLst>
                      <a:gd name="T0" fmla="*/ 25 w 50"/>
                      <a:gd name="T1" fmla="*/ 0 h 43"/>
                      <a:gd name="T2" fmla="*/ 23 w 50"/>
                      <a:gd name="T3" fmla="*/ 3 h 43"/>
                      <a:gd name="T4" fmla="*/ 20 w 50"/>
                      <a:gd name="T5" fmla="*/ 6 h 43"/>
                      <a:gd name="T6" fmla="*/ 16 w 50"/>
                      <a:gd name="T7" fmla="*/ 10 h 43"/>
                      <a:gd name="T8" fmla="*/ 12 w 50"/>
                      <a:gd name="T9" fmla="*/ 14 h 43"/>
                      <a:gd name="T10" fmla="*/ 8 w 50"/>
                      <a:gd name="T11" fmla="*/ 18 h 43"/>
                      <a:gd name="T12" fmla="*/ 4 w 50"/>
                      <a:gd name="T13" fmla="*/ 21 h 43"/>
                      <a:gd name="T14" fmla="*/ 2 w 50"/>
                      <a:gd name="T15" fmla="*/ 22 h 43"/>
                      <a:gd name="T16" fmla="*/ 0 w 50"/>
                      <a:gd name="T17" fmla="*/ 21 h 43"/>
                      <a:gd name="T18" fmla="*/ 1 w 50"/>
                      <a:gd name="T19" fmla="*/ 18 h 43"/>
                      <a:gd name="T20" fmla="*/ 3 w 50"/>
                      <a:gd name="T21" fmla="*/ 15 h 43"/>
                      <a:gd name="T22" fmla="*/ 7 w 50"/>
                      <a:gd name="T23" fmla="*/ 13 h 43"/>
                      <a:gd name="T24" fmla="*/ 11 w 50"/>
                      <a:gd name="T25" fmla="*/ 10 h 43"/>
                      <a:gd name="T26" fmla="*/ 15 w 50"/>
                      <a:gd name="T27" fmla="*/ 7 h 43"/>
                      <a:gd name="T28" fmla="*/ 20 w 50"/>
                      <a:gd name="T29" fmla="*/ 4 h 43"/>
                      <a:gd name="T30" fmla="*/ 23 w 50"/>
                      <a:gd name="T31" fmla="*/ 2 h 43"/>
                      <a:gd name="T32" fmla="*/ 25 w 50"/>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3">
                        <a:moveTo>
                          <a:pt x="50" y="0"/>
                        </a:moveTo>
                        <a:lnTo>
                          <a:pt x="45" y="5"/>
                        </a:lnTo>
                        <a:lnTo>
                          <a:pt x="39" y="12"/>
                        </a:lnTo>
                        <a:lnTo>
                          <a:pt x="31" y="20"/>
                        </a:lnTo>
                        <a:lnTo>
                          <a:pt x="23" y="28"/>
                        </a:lnTo>
                        <a:lnTo>
                          <a:pt x="15" y="35"/>
                        </a:lnTo>
                        <a:lnTo>
                          <a:pt x="8" y="41"/>
                        </a:lnTo>
                        <a:lnTo>
                          <a:pt x="3" y="43"/>
                        </a:lnTo>
                        <a:lnTo>
                          <a:pt x="0" y="41"/>
                        </a:lnTo>
                        <a:lnTo>
                          <a:pt x="1" y="36"/>
                        </a:lnTo>
                        <a:lnTo>
                          <a:pt x="6" y="30"/>
                        </a:lnTo>
                        <a:lnTo>
                          <a:pt x="13" y="25"/>
                        </a:lnTo>
                        <a:lnTo>
                          <a:pt x="22" y="19"/>
                        </a:lnTo>
                        <a:lnTo>
                          <a:pt x="30" y="13"/>
                        </a:lnTo>
                        <a:lnTo>
                          <a:pt x="39" y="7"/>
                        </a:lnTo>
                        <a:lnTo>
                          <a:pt x="46" y="4"/>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51" name="Freeform 171">
                    <a:extLst>
                      <a:ext uri="{FF2B5EF4-FFF2-40B4-BE49-F238E27FC236}">
                        <a16:creationId xmlns:a16="http://schemas.microsoft.com/office/drawing/2014/main" id="{6EFC6C31-2EB7-4CD3-A848-3CE85EAACB49}"/>
                      </a:ext>
                    </a:extLst>
                  </p:cNvPr>
                  <p:cNvSpPr>
                    <a:spLocks/>
                  </p:cNvSpPr>
                  <p:nvPr/>
                </p:nvSpPr>
                <p:spPr bwMode="auto">
                  <a:xfrm>
                    <a:off x="119" y="507"/>
                    <a:ext cx="25" cy="24"/>
                  </a:xfrm>
                  <a:custGeom>
                    <a:avLst/>
                    <a:gdLst>
                      <a:gd name="T0" fmla="*/ 25 w 51"/>
                      <a:gd name="T1" fmla="*/ 0 h 48"/>
                      <a:gd name="T2" fmla="*/ 23 w 51"/>
                      <a:gd name="T3" fmla="*/ 3 h 48"/>
                      <a:gd name="T4" fmla="*/ 21 w 51"/>
                      <a:gd name="T5" fmla="*/ 7 h 48"/>
                      <a:gd name="T6" fmla="*/ 17 w 51"/>
                      <a:gd name="T7" fmla="*/ 12 h 48"/>
                      <a:gd name="T8" fmla="*/ 13 w 51"/>
                      <a:gd name="T9" fmla="*/ 16 h 48"/>
                      <a:gd name="T10" fmla="*/ 9 w 51"/>
                      <a:gd name="T11" fmla="*/ 20 h 48"/>
                      <a:gd name="T12" fmla="*/ 5 w 51"/>
                      <a:gd name="T13" fmla="*/ 23 h 48"/>
                      <a:gd name="T14" fmla="*/ 2 w 51"/>
                      <a:gd name="T15" fmla="*/ 24 h 48"/>
                      <a:gd name="T16" fmla="*/ 0 w 51"/>
                      <a:gd name="T17" fmla="*/ 23 h 48"/>
                      <a:gd name="T18" fmla="*/ 0 w 51"/>
                      <a:gd name="T19" fmla="*/ 21 h 48"/>
                      <a:gd name="T20" fmla="*/ 2 w 51"/>
                      <a:gd name="T21" fmla="*/ 18 h 48"/>
                      <a:gd name="T22" fmla="*/ 6 w 51"/>
                      <a:gd name="T23" fmla="*/ 15 h 48"/>
                      <a:gd name="T24" fmla="*/ 10 w 51"/>
                      <a:gd name="T25" fmla="*/ 12 h 48"/>
                      <a:gd name="T26" fmla="*/ 15 w 51"/>
                      <a:gd name="T27" fmla="*/ 9 h 48"/>
                      <a:gd name="T28" fmla="*/ 19 w 51"/>
                      <a:gd name="T29" fmla="*/ 5 h 48"/>
                      <a:gd name="T30" fmla="*/ 23 w 51"/>
                      <a:gd name="T31" fmla="*/ 2 h 48"/>
                      <a:gd name="T32" fmla="*/ 25 w 51"/>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8">
                        <a:moveTo>
                          <a:pt x="51" y="0"/>
                        </a:moveTo>
                        <a:lnTo>
                          <a:pt x="47" y="5"/>
                        </a:lnTo>
                        <a:lnTo>
                          <a:pt x="42" y="13"/>
                        </a:lnTo>
                        <a:lnTo>
                          <a:pt x="34" y="23"/>
                        </a:lnTo>
                        <a:lnTo>
                          <a:pt x="26" y="32"/>
                        </a:lnTo>
                        <a:lnTo>
                          <a:pt x="18" y="40"/>
                        </a:lnTo>
                        <a:lnTo>
                          <a:pt x="11" y="46"/>
                        </a:lnTo>
                        <a:lnTo>
                          <a:pt x="4" y="48"/>
                        </a:lnTo>
                        <a:lnTo>
                          <a:pt x="0" y="46"/>
                        </a:lnTo>
                        <a:lnTo>
                          <a:pt x="0" y="41"/>
                        </a:lnTo>
                        <a:lnTo>
                          <a:pt x="4" y="35"/>
                        </a:lnTo>
                        <a:lnTo>
                          <a:pt x="12" y="30"/>
                        </a:lnTo>
                        <a:lnTo>
                          <a:pt x="21" y="23"/>
                        </a:lnTo>
                        <a:lnTo>
                          <a:pt x="30" y="17"/>
                        </a:lnTo>
                        <a:lnTo>
                          <a:pt x="39" y="10"/>
                        </a:lnTo>
                        <a:lnTo>
                          <a:pt x="46" y="4"/>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52" name="Freeform 172">
                    <a:extLst>
                      <a:ext uri="{FF2B5EF4-FFF2-40B4-BE49-F238E27FC236}">
                        <a16:creationId xmlns:a16="http://schemas.microsoft.com/office/drawing/2014/main" id="{EFCB3E98-BA80-417D-86F8-72D1729CDC08}"/>
                      </a:ext>
                    </a:extLst>
                  </p:cNvPr>
                  <p:cNvSpPr>
                    <a:spLocks/>
                  </p:cNvSpPr>
                  <p:nvPr/>
                </p:nvSpPr>
                <p:spPr bwMode="auto">
                  <a:xfrm>
                    <a:off x="126" y="517"/>
                    <a:ext cx="24" cy="27"/>
                  </a:xfrm>
                  <a:custGeom>
                    <a:avLst/>
                    <a:gdLst>
                      <a:gd name="T0" fmla="*/ 24 w 48"/>
                      <a:gd name="T1" fmla="*/ 0 h 55"/>
                      <a:gd name="T2" fmla="*/ 23 w 48"/>
                      <a:gd name="T3" fmla="*/ 3 h 55"/>
                      <a:gd name="T4" fmla="*/ 21 w 48"/>
                      <a:gd name="T5" fmla="*/ 8 h 55"/>
                      <a:gd name="T6" fmla="*/ 18 w 48"/>
                      <a:gd name="T7" fmla="*/ 12 h 55"/>
                      <a:gd name="T8" fmla="*/ 15 w 48"/>
                      <a:gd name="T9" fmla="*/ 17 h 55"/>
                      <a:gd name="T10" fmla="*/ 12 w 48"/>
                      <a:gd name="T11" fmla="*/ 21 h 55"/>
                      <a:gd name="T12" fmla="*/ 8 w 48"/>
                      <a:gd name="T13" fmla="*/ 25 h 55"/>
                      <a:gd name="T14" fmla="*/ 4 w 48"/>
                      <a:gd name="T15" fmla="*/ 27 h 55"/>
                      <a:gd name="T16" fmla="*/ 1 w 48"/>
                      <a:gd name="T17" fmla="*/ 27 h 55"/>
                      <a:gd name="T18" fmla="*/ 0 w 48"/>
                      <a:gd name="T19" fmla="*/ 26 h 55"/>
                      <a:gd name="T20" fmla="*/ 1 w 48"/>
                      <a:gd name="T21" fmla="*/ 23 h 55"/>
                      <a:gd name="T22" fmla="*/ 5 w 48"/>
                      <a:gd name="T23" fmla="*/ 19 h 55"/>
                      <a:gd name="T24" fmla="*/ 9 w 48"/>
                      <a:gd name="T25" fmla="*/ 15 h 55"/>
                      <a:gd name="T26" fmla="*/ 14 w 48"/>
                      <a:gd name="T27" fmla="*/ 10 h 55"/>
                      <a:gd name="T28" fmla="*/ 18 w 48"/>
                      <a:gd name="T29" fmla="*/ 6 h 55"/>
                      <a:gd name="T30" fmla="*/ 22 w 48"/>
                      <a:gd name="T31" fmla="*/ 2 h 55"/>
                      <a:gd name="T32" fmla="*/ 24 w 48"/>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55">
                        <a:moveTo>
                          <a:pt x="48" y="0"/>
                        </a:moveTo>
                        <a:lnTo>
                          <a:pt x="46" y="7"/>
                        </a:lnTo>
                        <a:lnTo>
                          <a:pt x="42" y="16"/>
                        </a:lnTo>
                        <a:lnTo>
                          <a:pt x="36" y="25"/>
                        </a:lnTo>
                        <a:lnTo>
                          <a:pt x="30" y="35"/>
                        </a:lnTo>
                        <a:lnTo>
                          <a:pt x="23" y="43"/>
                        </a:lnTo>
                        <a:lnTo>
                          <a:pt x="16" y="50"/>
                        </a:lnTo>
                        <a:lnTo>
                          <a:pt x="8" y="54"/>
                        </a:lnTo>
                        <a:lnTo>
                          <a:pt x="1" y="55"/>
                        </a:lnTo>
                        <a:lnTo>
                          <a:pt x="0" y="53"/>
                        </a:lnTo>
                        <a:lnTo>
                          <a:pt x="2" y="47"/>
                        </a:lnTo>
                        <a:lnTo>
                          <a:pt x="9" y="39"/>
                        </a:lnTo>
                        <a:lnTo>
                          <a:pt x="17" y="30"/>
                        </a:lnTo>
                        <a:lnTo>
                          <a:pt x="27" y="21"/>
                        </a:lnTo>
                        <a:lnTo>
                          <a:pt x="36" y="12"/>
                        </a:lnTo>
                        <a:lnTo>
                          <a:pt x="44" y="5"/>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53" name="Freeform 173">
                    <a:extLst>
                      <a:ext uri="{FF2B5EF4-FFF2-40B4-BE49-F238E27FC236}">
                        <a16:creationId xmlns:a16="http://schemas.microsoft.com/office/drawing/2014/main" id="{A467EB50-7B70-4246-A622-F8C4FD6CE5A8}"/>
                      </a:ext>
                    </a:extLst>
                  </p:cNvPr>
                  <p:cNvSpPr>
                    <a:spLocks/>
                  </p:cNvSpPr>
                  <p:nvPr/>
                </p:nvSpPr>
                <p:spPr bwMode="auto">
                  <a:xfrm>
                    <a:off x="141" y="523"/>
                    <a:ext cx="11" cy="31"/>
                  </a:xfrm>
                  <a:custGeom>
                    <a:avLst/>
                    <a:gdLst>
                      <a:gd name="T0" fmla="*/ 0 w 22"/>
                      <a:gd name="T1" fmla="*/ 31 h 61"/>
                      <a:gd name="T2" fmla="*/ 1 w 22"/>
                      <a:gd name="T3" fmla="*/ 26 h 61"/>
                      <a:gd name="T4" fmla="*/ 4 w 22"/>
                      <a:gd name="T5" fmla="*/ 17 h 61"/>
                      <a:gd name="T6" fmla="*/ 8 w 22"/>
                      <a:gd name="T7" fmla="*/ 7 h 61"/>
                      <a:gd name="T8" fmla="*/ 11 w 22"/>
                      <a:gd name="T9" fmla="*/ 0 h 61"/>
                      <a:gd name="T10" fmla="*/ 11 w 22"/>
                      <a:gd name="T11" fmla="*/ 9 h 61"/>
                      <a:gd name="T12" fmla="*/ 9 w 22"/>
                      <a:gd name="T13" fmla="*/ 20 h 61"/>
                      <a:gd name="T14" fmla="*/ 6 w 22"/>
                      <a:gd name="T15" fmla="*/ 28 h 61"/>
                      <a:gd name="T16" fmla="*/ 0 w 22"/>
                      <a:gd name="T17" fmla="*/ 31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61"/>
                        </a:moveTo>
                        <a:lnTo>
                          <a:pt x="1" y="52"/>
                        </a:lnTo>
                        <a:lnTo>
                          <a:pt x="7" y="33"/>
                        </a:lnTo>
                        <a:lnTo>
                          <a:pt x="15" y="14"/>
                        </a:lnTo>
                        <a:lnTo>
                          <a:pt x="21" y="0"/>
                        </a:lnTo>
                        <a:lnTo>
                          <a:pt x="22" y="18"/>
                        </a:lnTo>
                        <a:lnTo>
                          <a:pt x="17" y="40"/>
                        </a:lnTo>
                        <a:lnTo>
                          <a:pt x="11" y="56"/>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54" name="Freeform 174">
                    <a:extLst>
                      <a:ext uri="{FF2B5EF4-FFF2-40B4-BE49-F238E27FC236}">
                        <a16:creationId xmlns:a16="http://schemas.microsoft.com/office/drawing/2014/main" id="{ED944F79-046E-411B-AD4C-F08A177CD8A8}"/>
                      </a:ext>
                    </a:extLst>
                  </p:cNvPr>
                  <p:cNvSpPr>
                    <a:spLocks/>
                  </p:cNvSpPr>
                  <p:nvPr/>
                </p:nvSpPr>
                <p:spPr bwMode="auto">
                  <a:xfrm>
                    <a:off x="150" y="534"/>
                    <a:ext cx="11" cy="29"/>
                  </a:xfrm>
                  <a:custGeom>
                    <a:avLst/>
                    <a:gdLst>
                      <a:gd name="T0" fmla="*/ 0 w 22"/>
                      <a:gd name="T1" fmla="*/ 29 h 58"/>
                      <a:gd name="T2" fmla="*/ 1 w 22"/>
                      <a:gd name="T3" fmla="*/ 25 h 58"/>
                      <a:gd name="T4" fmla="*/ 4 w 22"/>
                      <a:gd name="T5" fmla="*/ 16 h 58"/>
                      <a:gd name="T6" fmla="*/ 9 w 22"/>
                      <a:gd name="T7" fmla="*/ 6 h 58"/>
                      <a:gd name="T8" fmla="*/ 11 w 22"/>
                      <a:gd name="T9" fmla="*/ 0 h 58"/>
                      <a:gd name="T10" fmla="*/ 11 w 22"/>
                      <a:gd name="T11" fmla="*/ 9 h 58"/>
                      <a:gd name="T12" fmla="*/ 9 w 22"/>
                      <a:gd name="T13" fmla="*/ 20 h 58"/>
                      <a:gd name="T14" fmla="*/ 6 w 22"/>
                      <a:gd name="T15" fmla="*/ 28 h 58"/>
                      <a:gd name="T16" fmla="*/ 0 w 22"/>
                      <a:gd name="T17" fmla="*/ 29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8">
                        <a:moveTo>
                          <a:pt x="0" y="58"/>
                        </a:moveTo>
                        <a:lnTo>
                          <a:pt x="2" y="49"/>
                        </a:lnTo>
                        <a:lnTo>
                          <a:pt x="8" y="31"/>
                        </a:lnTo>
                        <a:lnTo>
                          <a:pt x="17" y="12"/>
                        </a:lnTo>
                        <a:lnTo>
                          <a:pt x="21" y="0"/>
                        </a:lnTo>
                        <a:lnTo>
                          <a:pt x="22" y="18"/>
                        </a:lnTo>
                        <a:lnTo>
                          <a:pt x="18" y="39"/>
                        </a:lnTo>
                        <a:lnTo>
                          <a:pt x="11" y="55"/>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55" name="Freeform 175">
                    <a:extLst>
                      <a:ext uri="{FF2B5EF4-FFF2-40B4-BE49-F238E27FC236}">
                        <a16:creationId xmlns:a16="http://schemas.microsoft.com/office/drawing/2014/main" id="{1D24F420-957E-44D4-9835-33DC782520CB}"/>
                      </a:ext>
                    </a:extLst>
                  </p:cNvPr>
                  <p:cNvSpPr>
                    <a:spLocks/>
                  </p:cNvSpPr>
                  <p:nvPr/>
                </p:nvSpPr>
                <p:spPr bwMode="auto">
                  <a:xfrm>
                    <a:off x="104" y="504"/>
                    <a:ext cx="32" cy="149"/>
                  </a:xfrm>
                  <a:custGeom>
                    <a:avLst/>
                    <a:gdLst>
                      <a:gd name="T0" fmla="*/ 5 w 65"/>
                      <a:gd name="T1" fmla="*/ 2 h 298"/>
                      <a:gd name="T2" fmla="*/ 3 w 65"/>
                      <a:gd name="T3" fmla="*/ 1 h 298"/>
                      <a:gd name="T4" fmla="*/ 2 w 65"/>
                      <a:gd name="T5" fmla="*/ 1 h 298"/>
                      <a:gd name="T6" fmla="*/ 1 w 65"/>
                      <a:gd name="T7" fmla="*/ 1 h 298"/>
                      <a:gd name="T8" fmla="*/ 0 w 65"/>
                      <a:gd name="T9" fmla="*/ 0 h 298"/>
                      <a:gd name="T10" fmla="*/ 11 w 65"/>
                      <a:gd name="T11" fmla="*/ 22 h 298"/>
                      <a:gd name="T12" fmla="*/ 19 w 65"/>
                      <a:gd name="T13" fmla="*/ 43 h 298"/>
                      <a:gd name="T14" fmla="*/ 24 w 65"/>
                      <a:gd name="T15" fmla="*/ 64 h 298"/>
                      <a:gd name="T16" fmla="*/ 27 w 65"/>
                      <a:gd name="T17" fmla="*/ 84 h 298"/>
                      <a:gd name="T18" fmla="*/ 28 w 65"/>
                      <a:gd name="T19" fmla="*/ 102 h 298"/>
                      <a:gd name="T20" fmla="*/ 29 w 65"/>
                      <a:gd name="T21" fmla="*/ 119 h 298"/>
                      <a:gd name="T22" fmla="*/ 29 w 65"/>
                      <a:gd name="T23" fmla="*/ 135 h 298"/>
                      <a:gd name="T24" fmla="*/ 28 w 65"/>
                      <a:gd name="T25" fmla="*/ 149 h 298"/>
                      <a:gd name="T26" fmla="*/ 30 w 65"/>
                      <a:gd name="T27" fmla="*/ 138 h 298"/>
                      <a:gd name="T28" fmla="*/ 32 w 65"/>
                      <a:gd name="T29" fmla="*/ 123 h 298"/>
                      <a:gd name="T30" fmla="*/ 32 w 65"/>
                      <a:gd name="T31" fmla="*/ 103 h 298"/>
                      <a:gd name="T32" fmla="*/ 31 w 65"/>
                      <a:gd name="T33" fmla="*/ 81 h 298"/>
                      <a:gd name="T34" fmla="*/ 28 w 65"/>
                      <a:gd name="T35" fmla="*/ 58 h 298"/>
                      <a:gd name="T36" fmla="*/ 22 w 65"/>
                      <a:gd name="T37" fmla="*/ 36 h 298"/>
                      <a:gd name="T38" fmla="*/ 15 w 65"/>
                      <a:gd name="T39" fmla="*/ 17 h 298"/>
                      <a:gd name="T40" fmla="*/ 5 w 65"/>
                      <a:gd name="T41" fmla="*/ 2 h 2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98">
                        <a:moveTo>
                          <a:pt x="10" y="3"/>
                        </a:moveTo>
                        <a:lnTo>
                          <a:pt x="7" y="2"/>
                        </a:lnTo>
                        <a:lnTo>
                          <a:pt x="5" y="1"/>
                        </a:lnTo>
                        <a:lnTo>
                          <a:pt x="3" y="1"/>
                        </a:lnTo>
                        <a:lnTo>
                          <a:pt x="0" y="0"/>
                        </a:lnTo>
                        <a:lnTo>
                          <a:pt x="22" y="43"/>
                        </a:lnTo>
                        <a:lnTo>
                          <a:pt x="38" y="86"/>
                        </a:lnTo>
                        <a:lnTo>
                          <a:pt x="49" y="128"/>
                        </a:lnTo>
                        <a:lnTo>
                          <a:pt x="55" y="167"/>
                        </a:lnTo>
                        <a:lnTo>
                          <a:pt x="57" y="204"/>
                        </a:lnTo>
                        <a:lnTo>
                          <a:pt x="58" y="238"/>
                        </a:lnTo>
                        <a:lnTo>
                          <a:pt x="58" y="269"/>
                        </a:lnTo>
                        <a:lnTo>
                          <a:pt x="57" y="298"/>
                        </a:lnTo>
                        <a:lnTo>
                          <a:pt x="61" y="276"/>
                        </a:lnTo>
                        <a:lnTo>
                          <a:pt x="65" y="245"/>
                        </a:lnTo>
                        <a:lnTo>
                          <a:pt x="65" y="205"/>
                        </a:lnTo>
                        <a:lnTo>
                          <a:pt x="63" y="161"/>
                        </a:lnTo>
                        <a:lnTo>
                          <a:pt x="56" y="116"/>
                        </a:lnTo>
                        <a:lnTo>
                          <a:pt x="45" y="72"/>
                        </a:lnTo>
                        <a:lnTo>
                          <a:pt x="30" y="34"/>
                        </a:lnTo>
                        <a:lnTo>
                          <a:pt x="1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56" name="Freeform 176">
                    <a:extLst>
                      <a:ext uri="{FF2B5EF4-FFF2-40B4-BE49-F238E27FC236}">
                        <a16:creationId xmlns:a16="http://schemas.microsoft.com/office/drawing/2014/main" id="{B970A1AB-DC08-44D9-91C2-6DB30FC14BEE}"/>
                      </a:ext>
                    </a:extLst>
                  </p:cNvPr>
                  <p:cNvSpPr>
                    <a:spLocks/>
                  </p:cNvSpPr>
                  <p:nvPr/>
                </p:nvSpPr>
                <p:spPr bwMode="auto">
                  <a:xfrm>
                    <a:off x="112" y="622"/>
                    <a:ext cx="23" cy="22"/>
                  </a:xfrm>
                  <a:custGeom>
                    <a:avLst/>
                    <a:gdLst>
                      <a:gd name="T0" fmla="*/ 0 w 44"/>
                      <a:gd name="T1" fmla="*/ 22 h 44"/>
                      <a:gd name="T2" fmla="*/ 1 w 44"/>
                      <a:gd name="T3" fmla="*/ 22 h 44"/>
                      <a:gd name="T4" fmla="*/ 3 w 44"/>
                      <a:gd name="T5" fmla="*/ 22 h 44"/>
                      <a:gd name="T6" fmla="*/ 7 w 44"/>
                      <a:gd name="T7" fmla="*/ 20 h 44"/>
                      <a:gd name="T8" fmla="*/ 11 w 44"/>
                      <a:gd name="T9" fmla="*/ 18 h 44"/>
                      <a:gd name="T10" fmla="*/ 15 w 44"/>
                      <a:gd name="T11" fmla="*/ 14 h 44"/>
                      <a:gd name="T12" fmla="*/ 19 w 44"/>
                      <a:gd name="T13" fmla="*/ 10 h 44"/>
                      <a:gd name="T14" fmla="*/ 21 w 44"/>
                      <a:gd name="T15" fmla="*/ 5 h 44"/>
                      <a:gd name="T16" fmla="*/ 23 w 44"/>
                      <a:gd name="T17" fmla="*/ 0 h 44"/>
                      <a:gd name="T18" fmla="*/ 21 w 44"/>
                      <a:gd name="T19" fmla="*/ 3 h 44"/>
                      <a:gd name="T20" fmla="*/ 17 w 44"/>
                      <a:gd name="T21" fmla="*/ 6 h 44"/>
                      <a:gd name="T22" fmla="*/ 14 w 44"/>
                      <a:gd name="T23" fmla="*/ 9 h 44"/>
                      <a:gd name="T24" fmla="*/ 9 w 44"/>
                      <a:gd name="T25" fmla="*/ 12 h 44"/>
                      <a:gd name="T26" fmla="*/ 5 w 44"/>
                      <a:gd name="T27" fmla="*/ 15 h 44"/>
                      <a:gd name="T28" fmla="*/ 2 w 44"/>
                      <a:gd name="T29" fmla="*/ 18 h 44"/>
                      <a:gd name="T30" fmla="*/ 1 w 44"/>
                      <a:gd name="T31" fmla="*/ 20 h 44"/>
                      <a:gd name="T32" fmla="*/ 0 w 44"/>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44">
                        <a:moveTo>
                          <a:pt x="0" y="43"/>
                        </a:moveTo>
                        <a:lnTo>
                          <a:pt x="2" y="44"/>
                        </a:lnTo>
                        <a:lnTo>
                          <a:pt x="6" y="43"/>
                        </a:lnTo>
                        <a:lnTo>
                          <a:pt x="13" y="39"/>
                        </a:lnTo>
                        <a:lnTo>
                          <a:pt x="21" y="35"/>
                        </a:lnTo>
                        <a:lnTo>
                          <a:pt x="28" y="28"/>
                        </a:lnTo>
                        <a:lnTo>
                          <a:pt x="36" y="20"/>
                        </a:lnTo>
                        <a:lnTo>
                          <a:pt x="41" y="10"/>
                        </a:lnTo>
                        <a:lnTo>
                          <a:pt x="44" y="0"/>
                        </a:lnTo>
                        <a:lnTo>
                          <a:pt x="40" y="6"/>
                        </a:lnTo>
                        <a:lnTo>
                          <a:pt x="33" y="12"/>
                        </a:lnTo>
                        <a:lnTo>
                          <a:pt x="26" y="17"/>
                        </a:lnTo>
                        <a:lnTo>
                          <a:pt x="18" y="23"/>
                        </a:lnTo>
                        <a:lnTo>
                          <a:pt x="10" y="30"/>
                        </a:lnTo>
                        <a:lnTo>
                          <a:pt x="4" y="35"/>
                        </a:lnTo>
                        <a:lnTo>
                          <a:pt x="1" y="39"/>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57" name="Freeform 177">
                    <a:extLst>
                      <a:ext uri="{FF2B5EF4-FFF2-40B4-BE49-F238E27FC236}">
                        <a16:creationId xmlns:a16="http://schemas.microsoft.com/office/drawing/2014/main" id="{B63B93D1-32CE-4B72-B292-68A87731C2C0}"/>
                      </a:ext>
                    </a:extLst>
                  </p:cNvPr>
                  <p:cNvSpPr>
                    <a:spLocks/>
                  </p:cNvSpPr>
                  <p:nvPr/>
                </p:nvSpPr>
                <p:spPr bwMode="auto">
                  <a:xfrm>
                    <a:off x="110" y="595"/>
                    <a:ext cx="26" cy="28"/>
                  </a:xfrm>
                  <a:custGeom>
                    <a:avLst/>
                    <a:gdLst>
                      <a:gd name="T0" fmla="*/ 0 w 52"/>
                      <a:gd name="T1" fmla="*/ 27 h 55"/>
                      <a:gd name="T2" fmla="*/ 2 w 52"/>
                      <a:gd name="T3" fmla="*/ 28 h 55"/>
                      <a:gd name="T4" fmla="*/ 5 w 52"/>
                      <a:gd name="T5" fmla="*/ 27 h 55"/>
                      <a:gd name="T6" fmla="*/ 8 w 52"/>
                      <a:gd name="T7" fmla="*/ 24 h 55"/>
                      <a:gd name="T8" fmla="*/ 13 w 52"/>
                      <a:gd name="T9" fmla="*/ 21 h 55"/>
                      <a:gd name="T10" fmla="*/ 17 w 52"/>
                      <a:gd name="T11" fmla="*/ 16 h 55"/>
                      <a:gd name="T12" fmla="*/ 21 w 52"/>
                      <a:gd name="T13" fmla="*/ 11 h 55"/>
                      <a:gd name="T14" fmla="*/ 24 w 52"/>
                      <a:gd name="T15" fmla="*/ 6 h 55"/>
                      <a:gd name="T16" fmla="*/ 26 w 52"/>
                      <a:gd name="T17" fmla="*/ 0 h 55"/>
                      <a:gd name="T18" fmla="*/ 24 w 52"/>
                      <a:gd name="T19" fmla="*/ 3 h 55"/>
                      <a:gd name="T20" fmla="*/ 20 w 52"/>
                      <a:gd name="T21" fmla="*/ 5 h 55"/>
                      <a:gd name="T22" fmla="*/ 16 w 52"/>
                      <a:gd name="T23" fmla="*/ 9 h 55"/>
                      <a:gd name="T24" fmla="*/ 12 w 52"/>
                      <a:gd name="T25" fmla="*/ 13 h 55"/>
                      <a:gd name="T26" fmla="*/ 7 w 52"/>
                      <a:gd name="T27" fmla="*/ 18 h 55"/>
                      <a:gd name="T28" fmla="*/ 3 w 52"/>
                      <a:gd name="T29" fmla="*/ 22 h 55"/>
                      <a:gd name="T30" fmla="*/ 1 w 52"/>
                      <a:gd name="T31" fmla="*/ 25 h 55"/>
                      <a:gd name="T32" fmla="*/ 0 w 52"/>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5">
                        <a:moveTo>
                          <a:pt x="0" y="54"/>
                        </a:moveTo>
                        <a:lnTo>
                          <a:pt x="3" y="55"/>
                        </a:lnTo>
                        <a:lnTo>
                          <a:pt x="9" y="54"/>
                        </a:lnTo>
                        <a:lnTo>
                          <a:pt x="16" y="48"/>
                        </a:lnTo>
                        <a:lnTo>
                          <a:pt x="25" y="41"/>
                        </a:lnTo>
                        <a:lnTo>
                          <a:pt x="33" y="32"/>
                        </a:lnTo>
                        <a:lnTo>
                          <a:pt x="41" y="22"/>
                        </a:lnTo>
                        <a:lnTo>
                          <a:pt x="48" y="11"/>
                        </a:lnTo>
                        <a:lnTo>
                          <a:pt x="52" y="0"/>
                        </a:lnTo>
                        <a:lnTo>
                          <a:pt x="48" y="5"/>
                        </a:lnTo>
                        <a:lnTo>
                          <a:pt x="40" y="10"/>
                        </a:lnTo>
                        <a:lnTo>
                          <a:pt x="32" y="18"/>
                        </a:lnTo>
                        <a:lnTo>
                          <a:pt x="23" y="26"/>
                        </a:lnTo>
                        <a:lnTo>
                          <a:pt x="14" y="35"/>
                        </a:lnTo>
                        <a:lnTo>
                          <a:pt x="6" y="43"/>
                        </a:lnTo>
                        <a:lnTo>
                          <a:pt x="1" y="50"/>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58" name="Freeform 178">
                    <a:extLst>
                      <a:ext uri="{FF2B5EF4-FFF2-40B4-BE49-F238E27FC236}">
                        <a16:creationId xmlns:a16="http://schemas.microsoft.com/office/drawing/2014/main" id="{D65D7206-1587-495F-B063-F62B39724ED8}"/>
                      </a:ext>
                    </a:extLst>
                  </p:cNvPr>
                  <p:cNvSpPr>
                    <a:spLocks/>
                  </p:cNvSpPr>
                  <p:nvPr/>
                </p:nvSpPr>
                <p:spPr bwMode="auto">
                  <a:xfrm>
                    <a:off x="105" y="582"/>
                    <a:ext cx="29" cy="24"/>
                  </a:xfrm>
                  <a:custGeom>
                    <a:avLst/>
                    <a:gdLst>
                      <a:gd name="T0" fmla="*/ 0 w 57"/>
                      <a:gd name="T1" fmla="*/ 23 h 49"/>
                      <a:gd name="T2" fmla="*/ 2 w 57"/>
                      <a:gd name="T3" fmla="*/ 24 h 49"/>
                      <a:gd name="T4" fmla="*/ 6 w 57"/>
                      <a:gd name="T5" fmla="*/ 24 h 49"/>
                      <a:gd name="T6" fmla="*/ 10 w 57"/>
                      <a:gd name="T7" fmla="*/ 21 h 49"/>
                      <a:gd name="T8" fmla="*/ 15 w 57"/>
                      <a:gd name="T9" fmla="*/ 18 h 49"/>
                      <a:gd name="T10" fmla="*/ 20 w 57"/>
                      <a:gd name="T11" fmla="*/ 14 h 49"/>
                      <a:gd name="T12" fmla="*/ 24 w 57"/>
                      <a:gd name="T13" fmla="*/ 10 h 49"/>
                      <a:gd name="T14" fmla="*/ 27 w 57"/>
                      <a:gd name="T15" fmla="*/ 5 h 49"/>
                      <a:gd name="T16" fmla="*/ 29 w 57"/>
                      <a:gd name="T17" fmla="*/ 0 h 49"/>
                      <a:gd name="T18" fmla="*/ 27 w 57"/>
                      <a:gd name="T19" fmla="*/ 1 h 49"/>
                      <a:gd name="T20" fmla="*/ 23 w 57"/>
                      <a:gd name="T21" fmla="*/ 4 h 49"/>
                      <a:gd name="T22" fmla="*/ 18 w 57"/>
                      <a:gd name="T23" fmla="*/ 7 h 49"/>
                      <a:gd name="T24" fmla="*/ 13 w 57"/>
                      <a:gd name="T25" fmla="*/ 11 h 49"/>
                      <a:gd name="T26" fmla="*/ 8 w 57"/>
                      <a:gd name="T27" fmla="*/ 14 h 49"/>
                      <a:gd name="T28" fmla="*/ 4 w 57"/>
                      <a:gd name="T29" fmla="*/ 18 h 49"/>
                      <a:gd name="T30" fmla="*/ 1 w 57"/>
                      <a:gd name="T31" fmla="*/ 21 h 49"/>
                      <a:gd name="T32" fmla="*/ 0 w 57"/>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49">
                        <a:moveTo>
                          <a:pt x="0" y="47"/>
                        </a:moveTo>
                        <a:lnTo>
                          <a:pt x="3" y="49"/>
                        </a:lnTo>
                        <a:lnTo>
                          <a:pt x="11" y="48"/>
                        </a:lnTo>
                        <a:lnTo>
                          <a:pt x="19" y="43"/>
                        </a:lnTo>
                        <a:lnTo>
                          <a:pt x="30" y="37"/>
                        </a:lnTo>
                        <a:lnTo>
                          <a:pt x="39" y="29"/>
                        </a:lnTo>
                        <a:lnTo>
                          <a:pt x="48" y="20"/>
                        </a:lnTo>
                        <a:lnTo>
                          <a:pt x="54" y="10"/>
                        </a:lnTo>
                        <a:lnTo>
                          <a:pt x="57" y="0"/>
                        </a:lnTo>
                        <a:lnTo>
                          <a:pt x="53" y="3"/>
                        </a:lnTo>
                        <a:lnTo>
                          <a:pt x="46" y="9"/>
                        </a:lnTo>
                        <a:lnTo>
                          <a:pt x="35" y="14"/>
                        </a:lnTo>
                        <a:lnTo>
                          <a:pt x="25" y="22"/>
                        </a:lnTo>
                        <a:lnTo>
                          <a:pt x="16" y="29"/>
                        </a:lnTo>
                        <a:lnTo>
                          <a:pt x="7" y="37"/>
                        </a:lnTo>
                        <a:lnTo>
                          <a:pt x="1" y="43"/>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59" name="Freeform 179">
                    <a:extLst>
                      <a:ext uri="{FF2B5EF4-FFF2-40B4-BE49-F238E27FC236}">
                        <a16:creationId xmlns:a16="http://schemas.microsoft.com/office/drawing/2014/main" id="{46B32655-1C7E-4120-A8FB-CC4FC7E1CE5E}"/>
                      </a:ext>
                    </a:extLst>
                  </p:cNvPr>
                  <p:cNvSpPr>
                    <a:spLocks/>
                  </p:cNvSpPr>
                  <p:nvPr/>
                </p:nvSpPr>
                <p:spPr bwMode="auto">
                  <a:xfrm>
                    <a:off x="104" y="557"/>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10" y="40"/>
                        </a:lnTo>
                        <a:lnTo>
                          <a:pt x="18" y="35"/>
                        </a:lnTo>
                        <a:lnTo>
                          <a:pt x="27" y="30"/>
                        </a:lnTo>
                        <a:lnTo>
                          <a:pt x="36" y="23"/>
                        </a:lnTo>
                        <a:lnTo>
                          <a:pt x="44" y="16"/>
                        </a:lnTo>
                        <a:lnTo>
                          <a:pt x="51" y="8"/>
                        </a:lnTo>
                        <a:lnTo>
                          <a:pt x="53" y="0"/>
                        </a:lnTo>
                        <a:lnTo>
                          <a:pt x="49" y="3"/>
                        </a:lnTo>
                        <a:lnTo>
                          <a:pt x="41" y="8"/>
                        </a:lnTo>
                        <a:lnTo>
                          <a:pt x="32" y="12"/>
                        </a:lnTo>
                        <a:lnTo>
                          <a:pt x="22" y="18"/>
                        </a:lnTo>
                        <a:lnTo>
                          <a:pt x="13" y="24"/>
                        </a:lnTo>
                        <a:lnTo>
                          <a:pt x="5" y="30"/>
                        </a:lnTo>
                        <a:lnTo>
                          <a:pt x="2"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60" name="Freeform 180">
                    <a:extLst>
                      <a:ext uri="{FF2B5EF4-FFF2-40B4-BE49-F238E27FC236}">
                        <a16:creationId xmlns:a16="http://schemas.microsoft.com/office/drawing/2014/main" id="{C6B334E6-AC84-4C48-A8EA-CD3D580B56C9}"/>
                      </a:ext>
                    </a:extLst>
                  </p:cNvPr>
                  <p:cNvSpPr>
                    <a:spLocks/>
                  </p:cNvSpPr>
                  <p:nvPr/>
                </p:nvSpPr>
                <p:spPr bwMode="auto">
                  <a:xfrm>
                    <a:off x="103" y="546"/>
                    <a:ext cx="24" cy="15"/>
                  </a:xfrm>
                  <a:custGeom>
                    <a:avLst/>
                    <a:gdLst>
                      <a:gd name="T0" fmla="*/ 0 w 49"/>
                      <a:gd name="T1" fmla="*/ 13 h 30"/>
                      <a:gd name="T2" fmla="*/ 1 w 49"/>
                      <a:gd name="T3" fmla="*/ 15 h 30"/>
                      <a:gd name="T4" fmla="*/ 4 w 49"/>
                      <a:gd name="T5" fmla="*/ 15 h 30"/>
                      <a:gd name="T6" fmla="*/ 7 w 49"/>
                      <a:gd name="T7" fmla="*/ 15 h 30"/>
                      <a:gd name="T8" fmla="*/ 11 w 49"/>
                      <a:gd name="T9" fmla="*/ 13 h 30"/>
                      <a:gd name="T10" fmla="*/ 15 w 49"/>
                      <a:gd name="T11" fmla="*/ 11 h 30"/>
                      <a:gd name="T12" fmla="*/ 19 w 49"/>
                      <a:gd name="T13" fmla="*/ 8 h 30"/>
                      <a:gd name="T14" fmla="*/ 22 w 49"/>
                      <a:gd name="T15" fmla="*/ 5 h 30"/>
                      <a:gd name="T16" fmla="*/ 24 w 49"/>
                      <a:gd name="T17" fmla="*/ 0 h 30"/>
                      <a:gd name="T18" fmla="*/ 22 w 49"/>
                      <a:gd name="T19" fmla="*/ 1 h 30"/>
                      <a:gd name="T20" fmla="*/ 18 w 49"/>
                      <a:gd name="T21" fmla="*/ 3 h 30"/>
                      <a:gd name="T22" fmla="*/ 14 w 49"/>
                      <a:gd name="T23" fmla="*/ 5 h 30"/>
                      <a:gd name="T24" fmla="*/ 10 w 49"/>
                      <a:gd name="T25" fmla="*/ 7 h 30"/>
                      <a:gd name="T26" fmla="*/ 6 w 49"/>
                      <a:gd name="T27" fmla="*/ 8 h 30"/>
                      <a:gd name="T28" fmla="*/ 2 w 49"/>
                      <a:gd name="T29" fmla="*/ 10 h 30"/>
                      <a:gd name="T30" fmla="*/ 0 w 49"/>
                      <a:gd name="T31" fmla="*/ 12 h 30"/>
                      <a:gd name="T32" fmla="*/ 0 w 49"/>
                      <a:gd name="T33" fmla="*/ 1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0">
                        <a:moveTo>
                          <a:pt x="0" y="26"/>
                        </a:moveTo>
                        <a:lnTo>
                          <a:pt x="2" y="29"/>
                        </a:lnTo>
                        <a:lnTo>
                          <a:pt x="8" y="30"/>
                        </a:lnTo>
                        <a:lnTo>
                          <a:pt x="15" y="29"/>
                        </a:lnTo>
                        <a:lnTo>
                          <a:pt x="23" y="26"/>
                        </a:lnTo>
                        <a:lnTo>
                          <a:pt x="31" y="22"/>
                        </a:lnTo>
                        <a:lnTo>
                          <a:pt x="39" y="16"/>
                        </a:lnTo>
                        <a:lnTo>
                          <a:pt x="45" y="9"/>
                        </a:lnTo>
                        <a:lnTo>
                          <a:pt x="49" y="0"/>
                        </a:lnTo>
                        <a:lnTo>
                          <a:pt x="44" y="2"/>
                        </a:lnTo>
                        <a:lnTo>
                          <a:pt x="37" y="6"/>
                        </a:lnTo>
                        <a:lnTo>
                          <a:pt x="28" y="9"/>
                        </a:lnTo>
                        <a:lnTo>
                          <a:pt x="20" y="13"/>
                        </a:lnTo>
                        <a:lnTo>
                          <a:pt x="12" y="16"/>
                        </a:lnTo>
                        <a:lnTo>
                          <a:pt x="5" y="20"/>
                        </a:lnTo>
                        <a:lnTo>
                          <a:pt x="1" y="23"/>
                        </a:lnTo>
                        <a:lnTo>
                          <a:pt x="0" y="2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61" name="Freeform 181">
                    <a:extLst>
                      <a:ext uri="{FF2B5EF4-FFF2-40B4-BE49-F238E27FC236}">
                        <a16:creationId xmlns:a16="http://schemas.microsoft.com/office/drawing/2014/main" id="{943C8A4C-1DE9-4D5A-BB8D-66450D096381}"/>
                      </a:ext>
                    </a:extLst>
                  </p:cNvPr>
                  <p:cNvSpPr>
                    <a:spLocks/>
                  </p:cNvSpPr>
                  <p:nvPr/>
                </p:nvSpPr>
                <p:spPr bwMode="auto">
                  <a:xfrm>
                    <a:off x="100" y="523"/>
                    <a:ext cx="18" cy="12"/>
                  </a:xfrm>
                  <a:custGeom>
                    <a:avLst/>
                    <a:gdLst>
                      <a:gd name="T0" fmla="*/ 0 w 37"/>
                      <a:gd name="T1" fmla="*/ 11 h 23"/>
                      <a:gd name="T2" fmla="*/ 1 w 37"/>
                      <a:gd name="T3" fmla="*/ 12 h 23"/>
                      <a:gd name="T4" fmla="*/ 3 w 37"/>
                      <a:gd name="T5" fmla="*/ 12 h 23"/>
                      <a:gd name="T6" fmla="*/ 6 w 37"/>
                      <a:gd name="T7" fmla="*/ 11 h 23"/>
                      <a:gd name="T8" fmla="*/ 10 w 37"/>
                      <a:gd name="T9" fmla="*/ 9 h 23"/>
                      <a:gd name="T10" fmla="*/ 13 w 37"/>
                      <a:gd name="T11" fmla="*/ 7 h 23"/>
                      <a:gd name="T12" fmla="*/ 15 w 37"/>
                      <a:gd name="T13" fmla="*/ 5 h 23"/>
                      <a:gd name="T14" fmla="*/ 18 w 37"/>
                      <a:gd name="T15" fmla="*/ 2 h 23"/>
                      <a:gd name="T16" fmla="*/ 18 w 37"/>
                      <a:gd name="T17" fmla="*/ 0 h 23"/>
                      <a:gd name="T18" fmla="*/ 17 w 37"/>
                      <a:gd name="T19" fmla="*/ 1 h 23"/>
                      <a:gd name="T20" fmla="*/ 14 w 37"/>
                      <a:gd name="T21" fmla="*/ 2 h 23"/>
                      <a:gd name="T22" fmla="*/ 11 w 37"/>
                      <a:gd name="T23" fmla="*/ 4 h 23"/>
                      <a:gd name="T24" fmla="*/ 8 w 37"/>
                      <a:gd name="T25" fmla="*/ 5 h 23"/>
                      <a:gd name="T26" fmla="*/ 5 w 37"/>
                      <a:gd name="T27" fmla="*/ 6 h 23"/>
                      <a:gd name="T28" fmla="*/ 2 w 37"/>
                      <a:gd name="T29" fmla="*/ 8 h 23"/>
                      <a:gd name="T30" fmla="*/ 0 w 37"/>
                      <a:gd name="T31" fmla="*/ 9 h 23"/>
                      <a:gd name="T32" fmla="*/ 0 w 37"/>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3">
                        <a:moveTo>
                          <a:pt x="0" y="21"/>
                        </a:moveTo>
                        <a:lnTo>
                          <a:pt x="3" y="23"/>
                        </a:lnTo>
                        <a:lnTo>
                          <a:pt x="7" y="23"/>
                        </a:lnTo>
                        <a:lnTo>
                          <a:pt x="13" y="21"/>
                        </a:lnTo>
                        <a:lnTo>
                          <a:pt x="20" y="18"/>
                        </a:lnTo>
                        <a:lnTo>
                          <a:pt x="27" y="14"/>
                        </a:lnTo>
                        <a:lnTo>
                          <a:pt x="31" y="9"/>
                        </a:lnTo>
                        <a:lnTo>
                          <a:pt x="36" y="4"/>
                        </a:lnTo>
                        <a:lnTo>
                          <a:pt x="37" y="0"/>
                        </a:lnTo>
                        <a:lnTo>
                          <a:pt x="34" y="2"/>
                        </a:lnTo>
                        <a:lnTo>
                          <a:pt x="28" y="4"/>
                        </a:lnTo>
                        <a:lnTo>
                          <a:pt x="22" y="7"/>
                        </a:lnTo>
                        <a:lnTo>
                          <a:pt x="16" y="9"/>
                        </a:lnTo>
                        <a:lnTo>
                          <a:pt x="11" y="11"/>
                        </a:lnTo>
                        <a:lnTo>
                          <a:pt x="5" y="15"/>
                        </a:lnTo>
                        <a:lnTo>
                          <a:pt x="1" y="17"/>
                        </a:lnTo>
                        <a:lnTo>
                          <a:pt x="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62" name="Freeform 182">
                    <a:extLst>
                      <a:ext uri="{FF2B5EF4-FFF2-40B4-BE49-F238E27FC236}">
                        <a16:creationId xmlns:a16="http://schemas.microsoft.com/office/drawing/2014/main" id="{EA76F465-3129-4871-8AA7-743603877078}"/>
                      </a:ext>
                    </a:extLst>
                  </p:cNvPr>
                  <p:cNvSpPr>
                    <a:spLocks/>
                  </p:cNvSpPr>
                  <p:nvPr/>
                </p:nvSpPr>
                <p:spPr bwMode="auto">
                  <a:xfrm>
                    <a:off x="101" y="513"/>
                    <a:ext cx="12" cy="9"/>
                  </a:xfrm>
                  <a:custGeom>
                    <a:avLst/>
                    <a:gdLst>
                      <a:gd name="T0" fmla="*/ 1 w 24"/>
                      <a:gd name="T1" fmla="*/ 8 h 17"/>
                      <a:gd name="T2" fmla="*/ 4 w 24"/>
                      <a:gd name="T3" fmla="*/ 9 h 17"/>
                      <a:gd name="T4" fmla="*/ 9 w 24"/>
                      <a:gd name="T5" fmla="*/ 8 h 17"/>
                      <a:gd name="T6" fmla="*/ 12 w 24"/>
                      <a:gd name="T7" fmla="*/ 4 h 17"/>
                      <a:gd name="T8" fmla="*/ 12 w 24"/>
                      <a:gd name="T9" fmla="*/ 0 h 17"/>
                      <a:gd name="T10" fmla="*/ 9 w 24"/>
                      <a:gd name="T11" fmla="*/ 4 h 17"/>
                      <a:gd name="T12" fmla="*/ 5 w 24"/>
                      <a:gd name="T13" fmla="*/ 5 h 17"/>
                      <a:gd name="T14" fmla="*/ 0 w 24"/>
                      <a:gd name="T15" fmla="*/ 6 h 17"/>
                      <a:gd name="T16" fmla="*/ 1 w 24"/>
                      <a:gd name="T17" fmla="*/ 8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17">
                        <a:moveTo>
                          <a:pt x="1" y="16"/>
                        </a:moveTo>
                        <a:lnTo>
                          <a:pt x="8" y="17"/>
                        </a:lnTo>
                        <a:lnTo>
                          <a:pt x="17" y="15"/>
                        </a:lnTo>
                        <a:lnTo>
                          <a:pt x="24" y="8"/>
                        </a:lnTo>
                        <a:lnTo>
                          <a:pt x="23" y="0"/>
                        </a:lnTo>
                        <a:lnTo>
                          <a:pt x="18" y="7"/>
                        </a:lnTo>
                        <a:lnTo>
                          <a:pt x="9" y="9"/>
                        </a:lnTo>
                        <a:lnTo>
                          <a:pt x="0" y="12"/>
                        </a:lnTo>
                        <a:lnTo>
                          <a:pt x="1"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63" name="Freeform 183">
                    <a:extLst>
                      <a:ext uri="{FF2B5EF4-FFF2-40B4-BE49-F238E27FC236}">
                        <a16:creationId xmlns:a16="http://schemas.microsoft.com/office/drawing/2014/main" id="{3584F24D-82EE-48F7-8DF0-5365134702DA}"/>
                      </a:ext>
                    </a:extLst>
                  </p:cNvPr>
                  <p:cNvSpPr>
                    <a:spLocks/>
                  </p:cNvSpPr>
                  <p:nvPr/>
                </p:nvSpPr>
                <p:spPr bwMode="auto">
                  <a:xfrm>
                    <a:off x="111" y="608"/>
                    <a:ext cx="24" cy="25"/>
                  </a:xfrm>
                  <a:custGeom>
                    <a:avLst/>
                    <a:gdLst>
                      <a:gd name="T0" fmla="*/ 0 w 49"/>
                      <a:gd name="T1" fmla="*/ 24 h 50"/>
                      <a:gd name="T2" fmla="*/ 2 w 49"/>
                      <a:gd name="T3" fmla="*/ 25 h 50"/>
                      <a:gd name="T4" fmla="*/ 4 w 49"/>
                      <a:gd name="T5" fmla="*/ 24 h 50"/>
                      <a:gd name="T6" fmla="*/ 8 w 49"/>
                      <a:gd name="T7" fmla="*/ 22 h 50"/>
                      <a:gd name="T8" fmla="*/ 12 w 49"/>
                      <a:gd name="T9" fmla="*/ 19 h 50"/>
                      <a:gd name="T10" fmla="*/ 16 w 49"/>
                      <a:gd name="T11" fmla="*/ 15 h 50"/>
                      <a:gd name="T12" fmla="*/ 19 w 49"/>
                      <a:gd name="T13" fmla="*/ 11 h 50"/>
                      <a:gd name="T14" fmla="*/ 22 w 49"/>
                      <a:gd name="T15" fmla="*/ 6 h 50"/>
                      <a:gd name="T16" fmla="*/ 24 w 49"/>
                      <a:gd name="T17" fmla="*/ 0 h 50"/>
                      <a:gd name="T18" fmla="*/ 22 w 49"/>
                      <a:gd name="T19" fmla="*/ 2 h 50"/>
                      <a:gd name="T20" fmla="*/ 19 w 49"/>
                      <a:gd name="T21" fmla="*/ 5 h 50"/>
                      <a:gd name="T22" fmla="*/ 15 w 49"/>
                      <a:gd name="T23" fmla="*/ 8 h 50"/>
                      <a:gd name="T24" fmla="*/ 10 w 49"/>
                      <a:gd name="T25" fmla="*/ 12 h 50"/>
                      <a:gd name="T26" fmla="*/ 6 w 49"/>
                      <a:gd name="T27" fmla="*/ 15 h 50"/>
                      <a:gd name="T28" fmla="*/ 3 w 49"/>
                      <a:gd name="T29" fmla="*/ 19 h 50"/>
                      <a:gd name="T30" fmla="*/ 0 w 49"/>
                      <a:gd name="T31" fmla="*/ 22 h 50"/>
                      <a:gd name="T32" fmla="*/ 0 w 49"/>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0">
                        <a:moveTo>
                          <a:pt x="0" y="48"/>
                        </a:moveTo>
                        <a:lnTo>
                          <a:pt x="4" y="50"/>
                        </a:lnTo>
                        <a:lnTo>
                          <a:pt x="9" y="48"/>
                        </a:lnTo>
                        <a:lnTo>
                          <a:pt x="16" y="44"/>
                        </a:lnTo>
                        <a:lnTo>
                          <a:pt x="24" y="38"/>
                        </a:lnTo>
                        <a:lnTo>
                          <a:pt x="33" y="30"/>
                        </a:lnTo>
                        <a:lnTo>
                          <a:pt x="39" y="21"/>
                        </a:lnTo>
                        <a:lnTo>
                          <a:pt x="45" y="11"/>
                        </a:lnTo>
                        <a:lnTo>
                          <a:pt x="49" y="0"/>
                        </a:lnTo>
                        <a:lnTo>
                          <a:pt x="45" y="4"/>
                        </a:lnTo>
                        <a:lnTo>
                          <a:pt x="38" y="10"/>
                        </a:lnTo>
                        <a:lnTo>
                          <a:pt x="30" y="16"/>
                        </a:lnTo>
                        <a:lnTo>
                          <a:pt x="21" y="23"/>
                        </a:lnTo>
                        <a:lnTo>
                          <a:pt x="13" y="30"/>
                        </a:lnTo>
                        <a:lnTo>
                          <a:pt x="6" y="37"/>
                        </a:lnTo>
                        <a:lnTo>
                          <a:pt x="1" y="43"/>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64" name="Freeform 184">
                    <a:extLst>
                      <a:ext uri="{FF2B5EF4-FFF2-40B4-BE49-F238E27FC236}">
                        <a16:creationId xmlns:a16="http://schemas.microsoft.com/office/drawing/2014/main" id="{9D3BD9D2-82CE-4C9E-80F4-8FA45C4ABAC6}"/>
                      </a:ext>
                    </a:extLst>
                  </p:cNvPr>
                  <p:cNvSpPr>
                    <a:spLocks/>
                  </p:cNvSpPr>
                  <p:nvPr/>
                </p:nvSpPr>
                <p:spPr bwMode="auto">
                  <a:xfrm>
                    <a:off x="116" y="635"/>
                    <a:ext cx="19" cy="19"/>
                  </a:xfrm>
                  <a:custGeom>
                    <a:avLst/>
                    <a:gdLst>
                      <a:gd name="T0" fmla="*/ 0 w 38"/>
                      <a:gd name="T1" fmla="*/ 18 h 38"/>
                      <a:gd name="T2" fmla="*/ 2 w 38"/>
                      <a:gd name="T3" fmla="*/ 19 h 38"/>
                      <a:gd name="T4" fmla="*/ 3 w 38"/>
                      <a:gd name="T5" fmla="*/ 19 h 38"/>
                      <a:gd name="T6" fmla="*/ 6 w 38"/>
                      <a:gd name="T7" fmla="*/ 18 h 38"/>
                      <a:gd name="T8" fmla="*/ 10 w 38"/>
                      <a:gd name="T9" fmla="*/ 16 h 38"/>
                      <a:gd name="T10" fmla="*/ 13 w 38"/>
                      <a:gd name="T11" fmla="*/ 13 h 38"/>
                      <a:gd name="T12" fmla="*/ 15 w 38"/>
                      <a:gd name="T13" fmla="*/ 9 h 38"/>
                      <a:gd name="T14" fmla="*/ 18 w 38"/>
                      <a:gd name="T15" fmla="*/ 5 h 38"/>
                      <a:gd name="T16" fmla="*/ 19 w 38"/>
                      <a:gd name="T17" fmla="*/ 0 h 38"/>
                      <a:gd name="T18" fmla="*/ 17 w 38"/>
                      <a:gd name="T19" fmla="*/ 2 h 38"/>
                      <a:gd name="T20" fmla="*/ 14 w 38"/>
                      <a:gd name="T21" fmla="*/ 5 h 38"/>
                      <a:gd name="T22" fmla="*/ 11 w 38"/>
                      <a:gd name="T23" fmla="*/ 7 h 38"/>
                      <a:gd name="T24" fmla="*/ 7 w 38"/>
                      <a:gd name="T25" fmla="*/ 10 h 38"/>
                      <a:gd name="T26" fmla="*/ 5 w 38"/>
                      <a:gd name="T27" fmla="*/ 13 h 38"/>
                      <a:gd name="T28" fmla="*/ 2 w 38"/>
                      <a:gd name="T29" fmla="*/ 15 h 38"/>
                      <a:gd name="T30" fmla="*/ 0 w 38"/>
                      <a:gd name="T31" fmla="*/ 17 h 38"/>
                      <a:gd name="T32" fmla="*/ 0 w 38"/>
                      <a:gd name="T33" fmla="*/ 18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38">
                        <a:moveTo>
                          <a:pt x="0" y="36"/>
                        </a:moveTo>
                        <a:lnTo>
                          <a:pt x="3" y="38"/>
                        </a:lnTo>
                        <a:lnTo>
                          <a:pt x="6" y="38"/>
                        </a:lnTo>
                        <a:lnTo>
                          <a:pt x="12" y="35"/>
                        </a:lnTo>
                        <a:lnTo>
                          <a:pt x="19" y="32"/>
                        </a:lnTo>
                        <a:lnTo>
                          <a:pt x="25" y="26"/>
                        </a:lnTo>
                        <a:lnTo>
                          <a:pt x="30" y="18"/>
                        </a:lnTo>
                        <a:lnTo>
                          <a:pt x="36" y="10"/>
                        </a:lnTo>
                        <a:lnTo>
                          <a:pt x="38" y="0"/>
                        </a:lnTo>
                        <a:lnTo>
                          <a:pt x="34" y="4"/>
                        </a:lnTo>
                        <a:lnTo>
                          <a:pt x="28" y="10"/>
                        </a:lnTo>
                        <a:lnTo>
                          <a:pt x="21" y="14"/>
                        </a:lnTo>
                        <a:lnTo>
                          <a:pt x="14" y="20"/>
                        </a:lnTo>
                        <a:lnTo>
                          <a:pt x="9" y="25"/>
                        </a:lnTo>
                        <a:lnTo>
                          <a:pt x="4" y="29"/>
                        </a:lnTo>
                        <a:lnTo>
                          <a:pt x="0" y="3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65" name="Freeform 185">
                    <a:extLst>
                      <a:ext uri="{FF2B5EF4-FFF2-40B4-BE49-F238E27FC236}">
                        <a16:creationId xmlns:a16="http://schemas.microsoft.com/office/drawing/2014/main" id="{19458A64-3697-4123-ABB7-F0DDB4FA7454}"/>
                      </a:ext>
                    </a:extLst>
                  </p:cNvPr>
                  <p:cNvSpPr>
                    <a:spLocks/>
                  </p:cNvSpPr>
                  <p:nvPr/>
                </p:nvSpPr>
                <p:spPr bwMode="auto">
                  <a:xfrm>
                    <a:off x="107" y="568"/>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9" y="39"/>
                        </a:lnTo>
                        <a:lnTo>
                          <a:pt x="17" y="35"/>
                        </a:lnTo>
                        <a:lnTo>
                          <a:pt x="27" y="30"/>
                        </a:lnTo>
                        <a:lnTo>
                          <a:pt x="36" y="23"/>
                        </a:lnTo>
                        <a:lnTo>
                          <a:pt x="44" y="15"/>
                        </a:lnTo>
                        <a:lnTo>
                          <a:pt x="51" y="7"/>
                        </a:lnTo>
                        <a:lnTo>
                          <a:pt x="53" y="0"/>
                        </a:lnTo>
                        <a:lnTo>
                          <a:pt x="49" y="3"/>
                        </a:lnTo>
                        <a:lnTo>
                          <a:pt x="41" y="7"/>
                        </a:lnTo>
                        <a:lnTo>
                          <a:pt x="31" y="12"/>
                        </a:lnTo>
                        <a:lnTo>
                          <a:pt x="22" y="18"/>
                        </a:lnTo>
                        <a:lnTo>
                          <a:pt x="13" y="24"/>
                        </a:lnTo>
                        <a:lnTo>
                          <a:pt x="5" y="30"/>
                        </a:lnTo>
                        <a:lnTo>
                          <a:pt x="1"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66" name="Freeform 186">
                    <a:extLst>
                      <a:ext uri="{FF2B5EF4-FFF2-40B4-BE49-F238E27FC236}">
                        <a16:creationId xmlns:a16="http://schemas.microsoft.com/office/drawing/2014/main" id="{D9913F34-E8DB-434E-BAE9-3A23DD5C6D91}"/>
                      </a:ext>
                    </a:extLst>
                  </p:cNvPr>
                  <p:cNvSpPr>
                    <a:spLocks/>
                  </p:cNvSpPr>
                  <p:nvPr/>
                </p:nvSpPr>
                <p:spPr bwMode="auto">
                  <a:xfrm>
                    <a:off x="101" y="534"/>
                    <a:ext cx="22" cy="16"/>
                  </a:xfrm>
                  <a:custGeom>
                    <a:avLst/>
                    <a:gdLst>
                      <a:gd name="T0" fmla="*/ 0 w 43"/>
                      <a:gd name="T1" fmla="*/ 15 h 31"/>
                      <a:gd name="T2" fmla="*/ 2 w 43"/>
                      <a:gd name="T3" fmla="*/ 16 h 31"/>
                      <a:gd name="T4" fmla="*/ 4 w 43"/>
                      <a:gd name="T5" fmla="*/ 15 h 31"/>
                      <a:gd name="T6" fmla="*/ 8 w 43"/>
                      <a:gd name="T7" fmla="*/ 13 h 31"/>
                      <a:gd name="T8" fmla="*/ 12 w 43"/>
                      <a:gd name="T9" fmla="*/ 11 h 31"/>
                      <a:gd name="T10" fmla="*/ 16 w 43"/>
                      <a:gd name="T11" fmla="*/ 8 h 31"/>
                      <a:gd name="T12" fmla="*/ 19 w 43"/>
                      <a:gd name="T13" fmla="*/ 5 h 31"/>
                      <a:gd name="T14" fmla="*/ 21 w 43"/>
                      <a:gd name="T15" fmla="*/ 2 h 31"/>
                      <a:gd name="T16" fmla="*/ 22 w 43"/>
                      <a:gd name="T17" fmla="*/ 0 h 31"/>
                      <a:gd name="T18" fmla="*/ 20 w 43"/>
                      <a:gd name="T19" fmla="*/ 1 h 31"/>
                      <a:gd name="T20" fmla="*/ 17 w 43"/>
                      <a:gd name="T21" fmla="*/ 3 h 31"/>
                      <a:gd name="T22" fmla="*/ 14 w 43"/>
                      <a:gd name="T23" fmla="*/ 5 h 31"/>
                      <a:gd name="T24" fmla="*/ 10 w 43"/>
                      <a:gd name="T25" fmla="*/ 6 h 31"/>
                      <a:gd name="T26" fmla="*/ 6 w 43"/>
                      <a:gd name="T27" fmla="*/ 9 h 31"/>
                      <a:gd name="T28" fmla="*/ 4 w 43"/>
                      <a:gd name="T29" fmla="*/ 11 h 31"/>
                      <a:gd name="T30" fmla="*/ 1 w 43"/>
                      <a:gd name="T31" fmla="*/ 13 h 31"/>
                      <a:gd name="T32" fmla="*/ 0 w 43"/>
                      <a:gd name="T33" fmla="*/ 15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31">
                        <a:moveTo>
                          <a:pt x="0" y="29"/>
                        </a:moveTo>
                        <a:lnTo>
                          <a:pt x="3" y="31"/>
                        </a:lnTo>
                        <a:lnTo>
                          <a:pt x="8" y="30"/>
                        </a:lnTo>
                        <a:lnTo>
                          <a:pt x="16" y="26"/>
                        </a:lnTo>
                        <a:lnTo>
                          <a:pt x="24" y="22"/>
                        </a:lnTo>
                        <a:lnTo>
                          <a:pt x="31" y="16"/>
                        </a:lnTo>
                        <a:lnTo>
                          <a:pt x="38" y="10"/>
                        </a:lnTo>
                        <a:lnTo>
                          <a:pt x="42" y="4"/>
                        </a:lnTo>
                        <a:lnTo>
                          <a:pt x="43" y="0"/>
                        </a:lnTo>
                        <a:lnTo>
                          <a:pt x="40" y="2"/>
                        </a:lnTo>
                        <a:lnTo>
                          <a:pt x="34" y="6"/>
                        </a:lnTo>
                        <a:lnTo>
                          <a:pt x="27" y="9"/>
                        </a:lnTo>
                        <a:lnTo>
                          <a:pt x="19" y="12"/>
                        </a:lnTo>
                        <a:lnTo>
                          <a:pt x="12" y="17"/>
                        </a:lnTo>
                        <a:lnTo>
                          <a:pt x="7" y="22"/>
                        </a:lnTo>
                        <a:lnTo>
                          <a:pt x="2" y="25"/>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67" name="Freeform 187">
                    <a:extLst>
                      <a:ext uri="{FF2B5EF4-FFF2-40B4-BE49-F238E27FC236}">
                        <a16:creationId xmlns:a16="http://schemas.microsoft.com/office/drawing/2014/main" id="{8C5B3E11-0AAF-4726-AF49-38BBE62D3974}"/>
                      </a:ext>
                    </a:extLst>
                  </p:cNvPr>
                  <p:cNvSpPr>
                    <a:spLocks/>
                  </p:cNvSpPr>
                  <p:nvPr/>
                </p:nvSpPr>
                <p:spPr bwMode="auto">
                  <a:xfrm>
                    <a:off x="131" y="645"/>
                    <a:ext cx="4" cy="23"/>
                  </a:xfrm>
                  <a:custGeom>
                    <a:avLst/>
                    <a:gdLst>
                      <a:gd name="T0" fmla="*/ 2 w 6"/>
                      <a:gd name="T1" fmla="*/ 0 h 45"/>
                      <a:gd name="T2" fmla="*/ 3 w 6"/>
                      <a:gd name="T3" fmla="*/ 5 h 45"/>
                      <a:gd name="T4" fmla="*/ 3 w 6"/>
                      <a:gd name="T5" fmla="*/ 13 h 45"/>
                      <a:gd name="T6" fmla="*/ 4 w 6"/>
                      <a:gd name="T7" fmla="*/ 20 h 45"/>
                      <a:gd name="T8" fmla="*/ 2 w 6"/>
                      <a:gd name="T9" fmla="*/ 23 h 45"/>
                      <a:gd name="T10" fmla="*/ 0 w 6"/>
                      <a:gd name="T11" fmla="*/ 20 h 45"/>
                      <a:gd name="T12" fmla="*/ 0 w 6"/>
                      <a:gd name="T13" fmla="*/ 13 h 45"/>
                      <a:gd name="T14" fmla="*/ 1 w 6"/>
                      <a:gd name="T15" fmla="*/ 5 h 45"/>
                      <a:gd name="T16" fmla="*/ 2 w 6"/>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45">
                        <a:moveTo>
                          <a:pt x="3" y="0"/>
                        </a:moveTo>
                        <a:lnTo>
                          <a:pt x="4" y="9"/>
                        </a:lnTo>
                        <a:lnTo>
                          <a:pt x="5" y="25"/>
                        </a:lnTo>
                        <a:lnTo>
                          <a:pt x="6" y="39"/>
                        </a:lnTo>
                        <a:lnTo>
                          <a:pt x="3" y="45"/>
                        </a:lnTo>
                        <a:lnTo>
                          <a:pt x="0" y="39"/>
                        </a:lnTo>
                        <a:lnTo>
                          <a:pt x="0" y="25"/>
                        </a:lnTo>
                        <a:lnTo>
                          <a:pt x="2"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68" name="Freeform 188">
                    <a:extLst>
                      <a:ext uri="{FF2B5EF4-FFF2-40B4-BE49-F238E27FC236}">
                        <a16:creationId xmlns:a16="http://schemas.microsoft.com/office/drawing/2014/main" id="{C87D748D-5E7D-47D1-A0CB-A0FA51E261E3}"/>
                      </a:ext>
                    </a:extLst>
                  </p:cNvPr>
                  <p:cNvSpPr>
                    <a:spLocks/>
                  </p:cNvSpPr>
                  <p:nvPr/>
                </p:nvSpPr>
                <p:spPr bwMode="auto">
                  <a:xfrm>
                    <a:off x="135" y="619"/>
                    <a:ext cx="25" cy="32"/>
                  </a:xfrm>
                  <a:custGeom>
                    <a:avLst/>
                    <a:gdLst>
                      <a:gd name="T0" fmla="*/ 0 w 49"/>
                      <a:gd name="T1" fmla="*/ 0 h 64"/>
                      <a:gd name="T2" fmla="*/ 2 w 49"/>
                      <a:gd name="T3" fmla="*/ 4 h 64"/>
                      <a:gd name="T4" fmla="*/ 5 w 49"/>
                      <a:gd name="T5" fmla="*/ 9 h 64"/>
                      <a:gd name="T6" fmla="*/ 8 w 49"/>
                      <a:gd name="T7" fmla="*/ 15 h 64"/>
                      <a:gd name="T8" fmla="*/ 12 w 49"/>
                      <a:gd name="T9" fmla="*/ 21 h 64"/>
                      <a:gd name="T10" fmla="*/ 16 w 49"/>
                      <a:gd name="T11" fmla="*/ 26 h 64"/>
                      <a:gd name="T12" fmla="*/ 20 w 49"/>
                      <a:gd name="T13" fmla="*/ 30 h 64"/>
                      <a:gd name="T14" fmla="*/ 23 w 49"/>
                      <a:gd name="T15" fmla="*/ 32 h 64"/>
                      <a:gd name="T16" fmla="*/ 25 w 49"/>
                      <a:gd name="T17" fmla="*/ 31 h 64"/>
                      <a:gd name="T18" fmla="*/ 25 w 49"/>
                      <a:gd name="T19" fmla="*/ 29 h 64"/>
                      <a:gd name="T20" fmla="*/ 23 w 49"/>
                      <a:gd name="T21" fmla="*/ 25 h 64"/>
                      <a:gd name="T22" fmla="*/ 20 w 49"/>
                      <a:gd name="T23" fmla="*/ 21 h 64"/>
                      <a:gd name="T24" fmla="*/ 15 w 49"/>
                      <a:gd name="T25" fmla="*/ 17 h 64"/>
                      <a:gd name="T26" fmla="*/ 10 w 49"/>
                      <a:gd name="T27" fmla="*/ 12 h 64"/>
                      <a:gd name="T28" fmla="*/ 6 w 49"/>
                      <a:gd name="T29" fmla="*/ 7 h 64"/>
                      <a:gd name="T30" fmla="*/ 2 w 49"/>
                      <a:gd name="T31" fmla="*/ 3 h 64"/>
                      <a:gd name="T32" fmla="*/ 0 w 49"/>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4">
                        <a:moveTo>
                          <a:pt x="0" y="0"/>
                        </a:moveTo>
                        <a:lnTo>
                          <a:pt x="3" y="7"/>
                        </a:lnTo>
                        <a:lnTo>
                          <a:pt x="9" y="18"/>
                        </a:lnTo>
                        <a:lnTo>
                          <a:pt x="16" y="29"/>
                        </a:lnTo>
                        <a:lnTo>
                          <a:pt x="24" y="41"/>
                        </a:lnTo>
                        <a:lnTo>
                          <a:pt x="32" y="51"/>
                        </a:lnTo>
                        <a:lnTo>
                          <a:pt x="39" y="59"/>
                        </a:lnTo>
                        <a:lnTo>
                          <a:pt x="46" y="64"/>
                        </a:lnTo>
                        <a:lnTo>
                          <a:pt x="49" y="62"/>
                        </a:lnTo>
                        <a:lnTo>
                          <a:pt x="49" y="58"/>
                        </a:lnTo>
                        <a:lnTo>
                          <a:pt x="46" y="50"/>
                        </a:lnTo>
                        <a:lnTo>
                          <a:pt x="39" y="42"/>
                        </a:lnTo>
                        <a:lnTo>
                          <a:pt x="30" y="33"/>
                        </a:lnTo>
                        <a:lnTo>
                          <a:pt x="20" y="23"/>
                        </a:lnTo>
                        <a:lnTo>
                          <a:pt x="11" y="14"/>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69" name="Freeform 189">
                    <a:extLst>
                      <a:ext uri="{FF2B5EF4-FFF2-40B4-BE49-F238E27FC236}">
                        <a16:creationId xmlns:a16="http://schemas.microsoft.com/office/drawing/2014/main" id="{CD02B183-15FE-483B-A791-9556056415B8}"/>
                      </a:ext>
                    </a:extLst>
                  </p:cNvPr>
                  <p:cNvSpPr>
                    <a:spLocks/>
                  </p:cNvSpPr>
                  <p:nvPr/>
                </p:nvSpPr>
                <p:spPr bwMode="auto">
                  <a:xfrm>
                    <a:off x="135" y="608"/>
                    <a:ext cx="26" cy="29"/>
                  </a:xfrm>
                  <a:custGeom>
                    <a:avLst/>
                    <a:gdLst>
                      <a:gd name="T0" fmla="*/ 0 w 53"/>
                      <a:gd name="T1" fmla="*/ 0 h 58"/>
                      <a:gd name="T2" fmla="*/ 2 w 53"/>
                      <a:gd name="T3" fmla="*/ 4 h 58"/>
                      <a:gd name="T4" fmla="*/ 6 w 53"/>
                      <a:gd name="T5" fmla="*/ 9 h 58"/>
                      <a:gd name="T6" fmla="*/ 10 w 53"/>
                      <a:gd name="T7" fmla="*/ 14 h 58"/>
                      <a:gd name="T8" fmla="*/ 14 w 53"/>
                      <a:gd name="T9" fmla="*/ 19 h 58"/>
                      <a:gd name="T10" fmla="*/ 18 w 53"/>
                      <a:gd name="T11" fmla="*/ 24 h 58"/>
                      <a:gd name="T12" fmla="*/ 22 w 53"/>
                      <a:gd name="T13" fmla="*/ 28 h 58"/>
                      <a:gd name="T14" fmla="*/ 25 w 53"/>
                      <a:gd name="T15" fmla="*/ 29 h 58"/>
                      <a:gd name="T16" fmla="*/ 26 w 53"/>
                      <a:gd name="T17" fmla="*/ 29 h 58"/>
                      <a:gd name="T18" fmla="*/ 26 w 53"/>
                      <a:gd name="T19" fmla="*/ 26 h 58"/>
                      <a:gd name="T20" fmla="*/ 23 w 53"/>
                      <a:gd name="T21" fmla="*/ 22 h 58"/>
                      <a:gd name="T22" fmla="*/ 19 w 53"/>
                      <a:gd name="T23" fmla="*/ 18 h 58"/>
                      <a:gd name="T24" fmla="*/ 14 w 53"/>
                      <a:gd name="T25" fmla="*/ 14 h 58"/>
                      <a:gd name="T26" fmla="*/ 10 w 53"/>
                      <a:gd name="T27" fmla="*/ 10 h 58"/>
                      <a:gd name="T28" fmla="*/ 5 w 53"/>
                      <a:gd name="T29" fmla="*/ 6 h 58"/>
                      <a:gd name="T30" fmla="*/ 2 w 53"/>
                      <a:gd name="T31" fmla="*/ 3 h 58"/>
                      <a:gd name="T32" fmla="*/ 0 w 53"/>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8">
                        <a:moveTo>
                          <a:pt x="0" y="0"/>
                        </a:moveTo>
                        <a:lnTo>
                          <a:pt x="5" y="7"/>
                        </a:lnTo>
                        <a:lnTo>
                          <a:pt x="12" y="18"/>
                        </a:lnTo>
                        <a:lnTo>
                          <a:pt x="20" y="28"/>
                        </a:lnTo>
                        <a:lnTo>
                          <a:pt x="29" y="38"/>
                        </a:lnTo>
                        <a:lnTo>
                          <a:pt x="37" y="48"/>
                        </a:lnTo>
                        <a:lnTo>
                          <a:pt x="45" y="55"/>
                        </a:lnTo>
                        <a:lnTo>
                          <a:pt x="51" y="58"/>
                        </a:lnTo>
                        <a:lnTo>
                          <a:pt x="53" y="57"/>
                        </a:lnTo>
                        <a:lnTo>
                          <a:pt x="52" y="51"/>
                        </a:lnTo>
                        <a:lnTo>
                          <a:pt x="47" y="44"/>
                        </a:lnTo>
                        <a:lnTo>
                          <a:pt x="38" y="36"/>
                        </a:lnTo>
                        <a:lnTo>
                          <a:pt x="29" y="27"/>
                        </a:lnTo>
                        <a:lnTo>
                          <a:pt x="20" y="19"/>
                        </a:lnTo>
                        <a:lnTo>
                          <a:pt x="11" y="11"/>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70" name="Freeform 190">
                    <a:extLst>
                      <a:ext uri="{FF2B5EF4-FFF2-40B4-BE49-F238E27FC236}">
                        <a16:creationId xmlns:a16="http://schemas.microsoft.com/office/drawing/2014/main" id="{A22FFDF5-81B9-48EB-B67A-7A862C6194D6}"/>
                      </a:ext>
                    </a:extLst>
                  </p:cNvPr>
                  <p:cNvSpPr>
                    <a:spLocks/>
                  </p:cNvSpPr>
                  <p:nvPr/>
                </p:nvSpPr>
                <p:spPr bwMode="auto">
                  <a:xfrm>
                    <a:off x="135" y="595"/>
                    <a:ext cx="27" cy="26"/>
                  </a:xfrm>
                  <a:custGeom>
                    <a:avLst/>
                    <a:gdLst>
                      <a:gd name="T0" fmla="*/ 0 w 56"/>
                      <a:gd name="T1" fmla="*/ 0 h 51"/>
                      <a:gd name="T2" fmla="*/ 3 w 56"/>
                      <a:gd name="T3" fmla="*/ 4 h 51"/>
                      <a:gd name="T4" fmla="*/ 6 w 56"/>
                      <a:gd name="T5" fmla="*/ 9 h 51"/>
                      <a:gd name="T6" fmla="*/ 11 w 56"/>
                      <a:gd name="T7" fmla="*/ 13 h 51"/>
                      <a:gd name="T8" fmla="*/ 15 w 56"/>
                      <a:gd name="T9" fmla="*/ 18 h 51"/>
                      <a:gd name="T10" fmla="*/ 19 w 56"/>
                      <a:gd name="T11" fmla="*/ 22 h 51"/>
                      <a:gd name="T12" fmla="*/ 23 w 56"/>
                      <a:gd name="T13" fmla="*/ 24 h 51"/>
                      <a:gd name="T14" fmla="*/ 26 w 56"/>
                      <a:gd name="T15" fmla="*/ 26 h 51"/>
                      <a:gd name="T16" fmla="*/ 27 w 56"/>
                      <a:gd name="T17" fmla="*/ 25 h 51"/>
                      <a:gd name="T18" fmla="*/ 27 w 56"/>
                      <a:gd name="T19" fmla="*/ 23 h 51"/>
                      <a:gd name="T20" fmla="*/ 24 w 56"/>
                      <a:gd name="T21" fmla="*/ 20 h 51"/>
                      <a:gd name="T22" fmla="*/ 20 w 56"/>
                      <a:gd name="T23" fmla="*/ 16 h 51"/>
                      <a:gd name="T24" fmla="*/ 15 w 56"/>
                      <a:gd name="T25" fmla="*/ 13 h 51"/>
                      <a:gd name="T26" fmla="*/ 10 w 56"/>
                      <a:gd name="T27" fmla="*/ 9 h 51"/>
                      <a:gd name="T28" fmla="*/ 6 w 56"/>
                      <a:gd name="T29" fmla="*/ 6 h 51"/>
                      <a:gd name="T30" fmla="*/ 2 w 56"/>
                      <a:gd name="T31" fmla="*/ 3 h 51"/>
                      <a:gd name="T32" fmla="*/ 0 w 56"/>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51">
                        <a:moveTo>
                          <a:pt x="0" y="0"/>
                        </a:moveTo>
                        <a:lnTo>
                          <a:pt x="6" y="8"/>
                        </a:lnTo>
                        <a:lnTo>
                          <a:pt x="13" y="17"/>
                        </a:lnTo>
                        <a:lnTo>
                          <a:pt x="22" y="26"/>
                        </a:lnTo>
                        <a:lnTo>
                          <a:pt x="32" y="36"/>
                        </a:lnTo>
                        <a:lnTo>
                          <a:pt x="40" y="44"/>
                        </a:lnTo>
                        <a:lnTo>
                          <a:pt x="48" y="48"/>
                        </a:lnTo>
                        <a:lnTo>
                          <a:pt x="53" y="51"/>
                        </a:lnTo>
                        <a:lnTo>
                          <a:pt x="56" y="50"/>
                        </a:lnTo>
                        <a:lnTo>
                          <a:pt x="55" y="45"/>
                        </a:lnTo>
                        <a:lnTo>
                          <a:pt x="49" y="39"/>
                        </a:lnTo>
                        <a:lnTo>
                          <a:pt x="41" y="32"/>
                        </a:lnTo>
                        <a:lnTo>
                          <a:pt x="32" y="25"/>
                        </a:lnTo>
                        <a:lnTo>
                          <a:pt x="21" y="18"/>
                        </a:lnTo>
                        <a:lnTo>
                          <a:pt x="12" y="11"/>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71" name="Freeform 191">
                    <a:extLst>
                      <a:ext uri="{FF2B5EF4-FFF2-40B4-BE49-F238E27FC236}">
                        <a16:creationId xmlns:a16="http://schemas.microsoft.com/office/drawing/2014/main" id="{F8524425-1DF9-4E93-AE58-224C3F227098}"/>
                      </a:ext>
                    </a:extLst>
                  </p:cNvPr>
                  <p:cNvSpPr>
                    <a:spLocks/>
                  </p:cNvSpPr>
                  <p:nvPr/>
                </p:nvSpPr>
                <p:spPr bwMode="auto">
                  <a:xfrm>
                    <a:off x="132" y="583"/>
                    <a:ext cx="27" cy="19"/>
                  </a:xfrm>
                  <a:custGeom>
                    <a:avLst/>
                    <a:gdLst>
                      <a:gd name="T0" fmla="*/ 0 w 53"/>
                      <a:gd name="T1" fmla="*/ 0 h 39"/>
                      <a:gd name="T2" fmla="*/ 2 w 53"/>
                      <a:gd name="T3" fmla="*/ 2 h 39"/>
                      <a:gd name="T4" fmla="*/ 6 w 53"/>
                      <a:gd name="T5" fmla="*/ 6 h 39"/>
                      <a:gd name="T6" fmla="*/ 11 w 53"/>
                      <a:gd name="T7" fmla="*/ 10 h 39"/>
                      <a:gd name="T8" fmla="*/ 15 w 53"/>
                      <a:gd name="T9" fmla="*/ 13 h 39"/>
                      <a:gd name="T10" fmla="*/ 19 w 53"/>
                      <a:gd name="T11" fmla="*/ 17 h 39"/>
                      <a:gd name="T12" fmla="*/ 23 w 53"/>
                      <a:gd name="T13" fmla="*/ 19 h 39"/>
                      <a:gd name="T14" fmla="*/ 26 w 53"/>
                      <a:gd name="T15" fmla="*/ 19 h 39"/>
                      <a:gd name="T16" fmla="*/ 27 w 53"/>
                      <a:gd name="T17" fmla="*/ 17 h 39"/>
                      <a:gd name="T18" fmla="*/ 26 w 53"/>
                      <a:gd name="T19" fmla="*/ 15 h 39"/>
                      <a:gd name="T20" fmla="*/ 23 w 53"/>
                      <a:gd name="T21" fmla="*/ 12 h 39"/>
                      <a:gd name="T22" fmla="*/ 20 w 53"/>
                      <a:gd name="T23" fmla="*/ 10 h 39"/>
                      <a:gd name="T24" fmla="*/ 15 w 53"/>
                      <a:gd name="T25" fmla="*/ 8 h 39"/>
                      <a:gd name="T26" fmla="*/ 11 w 53"/>
                      <a:gd name="T27" fmla="*/ 5 h 39"/>
                      <a:gd name="T28" fmla="*/ 7 w 53"/>
                      <a:gd name="T29" fmla="*/ 4 h 39"/>
                      <a:gd name="T30" fmla="*/ 2 w 53"/>
                      <a:gd name="T31" fmla="*/ 1 h 39"/>
                      <a:gd name="T32" fmla="*/ 0 w 53"/>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9">
                        <a:moveTo>
                          <a:pt x="0" y="0"/>
                        </a:moveTo>
                        <a:lnTo>
                          <a:pt x="4" y="5"/>
                        </a:lnTo>
                        <a:lnTo>
                          <a:pt x="11" y="12"/>
                        </a:lnTo>
                        <a:lnTo>
                          <a:pt x="21" y="20"/>
                        </a:lnTo>
                        <a:lnTo>
                          <a:pt x="30" y="27"/>
                        </a:lnTo>
                        <a:lnTo>
                          <a:pt x="38" y="34"/>
                        </a:lnTo>
                        <a:lnTo>
                          <a:pt x="46" y="38"/>
                        </a:lnTo>
                        <a:lnTo>
                          <a:pt x="51" y="39"/>
                        </a:lnTo>
                        <a:lnTo>
                          <a:pt x="53" y="35"/>
                        </a:lnTo>
                        <a:lnTo>
                          <a:pt x="51" y="30"/>
                        </a:lnTo>
                        <a:lnTo>
                          <a:pt x="46" y="25"/>
                        </a:lnTo>
                        <a:lnTo>
                          <a:pt x="39" y="20"/>
                        </a:lnTo>
                        <a:lnTo>
                          <a:pt x="30" y="16"/>
                        </a:lnTo>
                        <a:lnTo>
                          <a:pt x="21" y="11"/>
                        </a:lnTo>
                        <a:lnTo>
                          <a:pt x="13"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72" name="Freeform 192">
                    <a:extLst>
                      <a:ext uri="{FF2B5EF4-FFF2-40B4-BE49-F238E27FC236}">
                        <a16:creationId xmlns:a16="http://schemas.microsoft.com/office/drawing/2014/main" id="{D2A430C0-15A9-4D52-AFB7-FAF1048801EE}"/>
                      </a:ext>
                    </a:extLst>
                  </p:cNvPr>
                  <p:cNvSpPr>
                    <a:spLocks/>
                  </p:cNvSpPr>
                  <p:nvPr/>
                </p:nvSpPr>
                <p:spPr bwMode="auto">
                  <a:xfrm>
                    <a:off x="131" y="568"/>
                    <a:ext cx="26" cy="18"/>
                  </a:xfrm>
                  <a:custGeom>
                    <a:avLst/>
                    <a:gdLst>
                      <a:gd name="T0" fmla="*/ 0 w 52"/>
                      <a:gd name="T1" fmla="*/ 0 h 36"/>
                      <a:gd name="T2" fmla="*/ 3 w 52"/>
                      <a:gd name="T3" fmla="*/ 2 h 36"/>
                      <a:gd name="T4" fmla="*/ 7 w 52"/>
                      <a:gd name="T5" fmla="*/ 6 h 36"/>
                      <a:gd name="T6" fmla="*/ 11 w 52"/>
                      <a:gd name="T7" fmla="*/ 9 h 36"/>
                      <a:gd name="T8" fmla="*/ 16 w 52"/>
                      <a:gd name="T9" fmla="*/ 13 h 36"/>
                      <a:gd name="T10" fmla="*/ 20 w 52"/>
                      <a:gd name="T11" fmla="*/ 16 h 36"/>
                      <a:gd name="T12" fmla="*/ 23 w 52"/>
                      <a:gd name="T13" fmla="*/ 17 h 36"/>
                      <a:gd name="T14" fmla="*/ 26 w 52"/>
                      <a:gd name="T15" fmla="*/ 18 h 36"/>
                      <a:gd name="T16" fmla="*/ 26 w 52"/>
                      <a:gd name="T17" fmla="*/ 16 h 36"/>
                      <a:gd name="T18" fmla="*/ 25 w 52"/>
                      <a:gd name="T19" fmla="*/ 13 h 36"/>
                      <a:gd name="T20" fmla="*/ 22 w 52"/>
                      <a:gd name="T21" fmla="*/ 11 h 36"/>
                      <a:gd name="T22" fmla="*/ 18 w 52"/>
                      <a:gd name="T23" fmla="*/ 9 h 36"/>
                      <a:gd name="T24" fmla="*/ 14 w 52"/>
                      <a:gd name="T25" fmla="*/ 6 h 36"/>
                      <a:gd name="T26" fmla="*/ 10 w 52"/>
                      <a:gd name="T27" fmla="*/ 5 h 36"/>
                      <a:gd name="T28" fmla="*/ 6 w 52"/>
                      <a:gd name="T29" fmla="*/ 3 h 36"/>
                      <a:gd name="T30" fmla="*/ 2 w 52"/>
                      <a:gd name="T31" fmla="*/ 1 h 36"/>
                      <a:gd name="T32" fmla="*/ 0 w 5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6">
                        <a:moveTo>
                          <a:pt x="0" y="0"/>
                        </a:moveTo>
                        <a:lnTo>
                          <a:pt x="5" y="4"/>
                        </a:lnTo>
                        <a:lnTo>
                          <a:pt x="13" y="11"/>
                        </a:lnTo>
                        <a:lnTo>
                          <a:pt x="22" y="18"/>
                        </a:lnTo>
                        <a:lnTo>
                          <a:pt x="32" y="25"/>
                        </a:lnTo>
                        <a:lnTo>
                          <a:pt x="40" y="31"/>
                        </a:lnTo>
                        <a:lnTo>
                          <a:pt x="46" y="34"/>
                        </a:lnTo>
                        <a:lnTo>
                          <a:pt x="51" y="36"/>
                        </a:lnTo>
                        <a:lnTo>
                          <a:pt x="52" y="32"/>
                        </a:lnTo>
                        <a:lnTo>
                          <a:pt x="50" y="26"/>
                        </a:lnTo>
                        <a:lnTo>
                          <a:pt x="44" y="22"/>
                        </a:lnTo>
                        <a:lnTo>
                          <a:pt x="36" y="17"/>
                        </a:lnTo>
                        <a:lnTo>
                          <a:pt x="28" y="12"/>
                        </a:lnTo>
                        <a:lnTo>
                          <a:pt x="19" y="9"/>
                        </a:lnTo>
                        <a:lnTo>
                          <a:pt x="11" y="6"/>
                        </a:lnTo>
                        <a:lnTo>
                          <a:pt x="4"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73" name="Freeform 193">
                    <a:extLst>
                      <a:ext uri="{FF2B5EF4-FFF2-40B4-BE49-F238E27FC236}">
                        <a16:creationId xmlns:a16="http://schemas.microsoft.com/office/drawing/2014/main" id="{A3BC7CB7-713A-4E6F-AFAA-FF8248923CD2}"/>
                      </a:ext>
                    </a:extLst>
                  </p:cNvPr>
                  <p:cNvSpPr>
                    <a:spLocks/>
                  </p:cNvSpPr>
                  <p:nvPr/>
                </p:nvSpPr>
                <p:spPr bwMode="auto">
                  <a:xfrm>
                    <a:off x="128" y="555"/>
                    <a:ext cx="23" cy="9"/>
                  </a:xfrm>
                  <a:custGeom>
                    <a:avLst/>
                    <a:gdLst>
                      <a:gd name="T0" fmla="*/ 0 w 45"/>
                      <a:gd name="T1" fmla="*/ 0 h 19"/>
                      <a:gd name="T2" fmla="*/ 3 w 45"/>
                      <a:gd name="T3" fmla="*/ 2 h 19"/>
                      <a:gd name="T4" fmla="*/ 6 w 45"/>
                      <a:gd name="T5" fmla="*/ 4 h 19"/>
                      <a:gd name="T6" fmla="*/ 10 w 45"/>
                      <a:gd name="T7" fmla="*/ 6 h 19"/>
                      <a:gd name="T8" fmla="*/ 14 w 45"/>
                      <a:gd name="T9" fmla="*/ 8 h 19"/>
                      <a:gd name="T10" fmla="*/ 17 w 45"/>
                      <a:gd name="T11" fmla="*/ 9 h 19"/>
                      <a:gd name="T12" fmla="*/ 20 w 45"/>
                      <a:gd name="T13" fmla="*/ 9 h 19"/>
                      <a:gd name="T14" fmla="*/ 22 w 45"/>
                      <a:gd name="T15" fmla="*/ 9 h 19"/>
                      <a:gd name="T16" fmla="*/ 23 w 45"/>
                      <a:gd name="T17" fmla="*/ 7 h 19"/>
                      <a:gd name="T18" fmla="*/ 21 w 45"/>
                      <a:gd name="T19" fmla="*/ 4 h 19"/>
                      <a:gd name="T20" fmla="*/ 20 w 45"/>
                      <a:gd name="T21" fmla="*/ 3 h 19"/>
                      <a:gd name="T22" fmla="*/ 17 w 45"/>
                      <a:gd name="T23" fmla="*/ 2 h 19"/>
                      <a:gd name="T24" fmla="*/ 13 w 45"/>
                      <a:gd name="T25" fmla="*/ 2 h 19"/>
                      <a:gd name="T26" fmla="*/ 9 w 45"/>
                      <a:gd name="T27" fmla="*/ 2 h 19"/>
                      <a:gd name="T28" fmla="*/ 6 w 45"/>
                      <a:gd name="T29" fmla="*/ 1 h 19"/>
                      <a:gd name="T30" fmla="*/ 2 w 45"/>
                      <a:gd name="T31" fmla="*/ 0 h 19"/>
                      <a:gd name="T32" fmla="*/ 0 w 45"/>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9">
                        <a:moveTo>
                          <a:pt x="0" y="0"/>
                        </a:moveTo>
                        <a:lnTo>
                          <a:pt x="6" y="5"/>
                        </a:lnTo>
                        <a:lnTo>
                          <a:pt x="12" y="8"/>
                        </a:lnTo>
                        <a:lnTo>
                          <a:pt x="19" y="13"/>
                        </a:lnTo>
                        <a:lnTo>
                          <a:pt x="27" y="16"/>
                        </a:lnTo>
                        <a:lnTo>
                          <a:pt x="34" y="19"/>
                        </a:lnTo>
                        <a:lnTo>
                          <a:pt x="40" y="19"/>
                        </a:lnTo>
                        <a:lnTo>
                          <a:pt x="44" y="18"/>
                        </a:lnTo>
                        <a:lnTo>
                          <a:pt x="45" y="14"/>
                        </a:lnTo>
                        <a:lnTo>
                          <a:pt x="42" y="9"/>
                        </a:lnTo>
                        <a:lnTo>
                          <a:pt x="39" y="6"/>
                        </a:lnTo>
                        <a:lnTo>
                          <a:pt x="33" y="5"/>
                        </a:lnTo>
                        <a:lnTo>
                          <a:pt x="26" y="4"/>
                        </a:lnTo>
                        <a:lnTo>
                          <a:pt x="18" y="4"/>
                        </a:lnTo>
                        <a:lnTo>
                          <a:pt x="11" y="3"/>
                        </a:lnTo>
                        <a:lnTo>
                          <a:pt x="4"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74" name="Freeform 194">
                    <a:extLst>
                      <a:ext uri="{FF2B5EF4-FFF2-40B4-BE49-F238E27FC236}">
                        <a16:creationId xmlns:a16="http://schemas.microsoft.com/office/drawing/2014/main" id="{FE0100C5-44F1-49FC-82F5-BB24A43D397E}"/>
                      </a:ext>
                    </a:extLst>
                  </p:cNvPr>
                  <p:cNvSpPr>
                    <a:spLocks/>
                  </p:cNvSpPr>
                  <p:nvPr/>
                </p:nvSpPr>
                <p:spPr bwMode="auto">
                  <a:xfrm>
                    <a:off x="126" y="545"/>
                    <a:ext cx="20" cy="4"/>
                  </a:xfrm>
                  <a:custGeom>
                    <a:avLst/>
                    <a:gdLst>
                      <a:gd name="T0" fmla="*/ 0 w 39"/>
                      <a:gd name="T1" fmla="*/ 0 h 10"/>
                      <a:gd name="T2" fmla="*/ 3 w 39"/>
                      <a:gd name="T3" fmla="*/ 1 h 10"/>
                      <a:gd name="T4" fmla="*/ 5 w 39"/>
                      <a:gd name="T5" fmla="*/ 2 h 10"/>
                      <a:gd name="T6" fmla="*/ 8 w 39"/>
                      <a:gd name="T7" fmla="*/ 2 h 10"/>
                      <a:gd name="T8" fmla="*/ 12 w 39"/>
                      <a:gd name="T9" fmla="*/ 4 h 10"/>
                      <a:gd name="T10" fmla="*/ 15 w 39"/>
                      <a:gd name="T11" fmla="*/ 4 h 10"/>
                      <a:gd name="T12" fmla="*/ 18 w 39"/>
                      <a:gd name="T13" fmla="*/ 4 h 10"/>
                      <a:gd name="T14" fmla="*/ 19 w 39"/>
                      <a:gd name="T15" fmla="*/ 4 h 10"/>
                      <a:gd name="T16" fmla="*/ 20 w 39"/>
                      <a:gd name="T17" fmla="*/ 2 h 10"/>
                      <a:gd name="T18" fmla="*/ 19 w 39"/>
                      <a:gd name="T19" fmla="*/ 1 h 10"/>
                      <a:gd name="T20" fmla="*/ 17 w 39"/>
                      <a:gd name="T21" fmla="*/ 0 h 10"/>
                      <a:gd name="T22" fmla="*/ 15 w 39"/>
                      <a:gd name="T23" fmla="*/ 0 h 10"/>
                      <a:gd name="T24" fmla="*/ 12 w 39"/>
                      <a:gd name="T25" fmla="*/ 0 h 10"/>
                      <a:gd name="T26" fmla="*/ 9 w 39"/>
                      <a:gd name="T27" fmla="*/ 1 h 10"/>
                      <a:gd name="T28" fmla="*/ 6 w 39"/>
                      <a:gd name="T29" fmla="*/ 1 h 10"/>
                      <a:gd name="T30" fmla="*/ 3 w 39"/>
                      <a:gd name="T31" fmla="*/ 1 h 10"/>
                      <a:gd name="T32" fmla="*/ 0 w 39"/>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0">
                        <a:moveTo>
                          <a:pt x="0" y="0"/>
                        </a:moveTo>
                        <a:lnTo>
                          <a:pt x="5" y="2"/>
                        </a:lnTo>
                        <a:lnTo>
                          <a:pt x="9" y="4"/>
                        </a:lnTo>
                        <a:lnTo>
                          <a:pt x="16" y="6"/>
                        </a:lnTo>
                        <a:lnTo>
                          <a:pt x="23" y="9"/>
                        </a:lnTo>
                        <a:lnTo>
                          <a:pt x="30" y="10"/>
                        </a:lnTo>
                        <a:lnTo>
                          <a:pt x="35" y="10"/>
                        </a:lnTo>
                        <a:lnTo>
                          <a:pt x="38" y="9"/>
                        </a:lnTo>
                        <a:lnTo>
                          <a:pt x="39" y="5"/>
                        </a:lnTo>
                        <a:lnTo>
                          <a:pt x="37" y="2"/>
                        </a:lnTo>
                        <a:lnTo>
                          <a:pt x="34" y="0"/>
                        </a:lnTo>
                        <a:lnTo>
                          <a:pt x="29" y="0"/>
                        </a:lnTo>
                        <a:lnTo>
                          <a:pt x="23" y="0"/>
                        </a:lnTo>
                        <a:lnTo>
                          <a:pt x="17" y="2"/>
                        </a:lnTo>
                        <a:lnTo>
                          <a:pt x="11" y="2"/>
                        </a:lnTo>
                        <a:lnTo>
                          <a:pt x="5"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75" name="Freeform 195">
                    <a:extLst>
                      <a:ext uri="{FF2B5EF4-FFF2-40B4-BE49-F238E27FC236}">
                        <a16:creationId xmlns:a16="http://schemas.microsoft.com/office/drawing/2014/main" id="{EC08769C-4651-4A2F-AD04-3ACD0A30DCF1}"/>
                      </a:ext>
                    </a:extLst>
                  </p:cNvPr>
                  <p:cNvSpPr>
                    <a:spLocks/>
                  </p:cNvSpPr>
                  <p:nvPr/>
                </p:nvSpPr>
                <p:spPr bwMode="auto">
                  <a:xfrm>
                    <a:off x="123" y="532"/>
                    <a:ext cx="19" cy="6"/>
                  </a:xfrm>
                  <a:custGeom>
                    <a:avLst/>
                    <a:gdLst>
                      <a:gd name="T0" fmla="*/ 0 w 39"/>
                      <a:gd name="T1" fmla="*/ 3 h 12"/>
                      <a:gd name="T2" fmla="*/ 2 w 39"/>
                      <a:gd name="T3" fmla="*/ 4 h 12"/>
                      <a:gd name="T4" fmla="*/ 5 w 39"/>
                      <a:gd name="T5" fmla="*/ 5 h 12"/>
                      <a:gd name="T6" fmla="*/ 7 w 39"/>
                      <a:gd name="T7" fmla="*/ 6 h 12"/>
                      <a:gd name="T8" fmla="*/ 11 w 39"/>
                      <a:gd name="T9" fmla="*/ 6 h 12"/>
                      <a:gd name="T10" fmla="*/ 14 w 39"/>
                      <a:gd name="T11" fmla="*/ 6 h 12"/>
                      <a:gd name="T12" fmla="*/ 17 w 39"/>
                      <a:gd name="T13" fmla="*/ 5 h 12"/>
                      <a:gd name="T14" fmla="*/ 18 w 39"/>
                      <a:gd name="T15" fmla="*/ 4 h 12"/>
                      <a:gd name="T16" fmla="*/ 19 w 39"/>
                      <a:gd name="T17" fmla="*/ 2 h 12"/>
                      <a:gd name="T18" fmla="*/ 19 w 39"/>
                      <a:gd name="T19" fmla="*/ 1 h 12"/>
                      <a:gd name="T20" fmla="*/ 18 w 39"/>
                      <a:gd name="T21" fmla="*/ 0 h 12"/>
                      <a:gd name="T22" fmla="*/ 15 w 39"/>
                      <a:gd name="T23" fmla="*/ 0 h 12"/>
                      <a:gd name="T24" fmla="*/ 13 w 39"/>
                      <a:gd name="T25" fmla="*/ 1 h 12"/>
                      <a:gd name="T26" fmla="*/ 9 w 39"/>
                      <a:gd name="T27" fmla="*/ 1 h 12"/>
                      <a:gd name="T28" fmla="*/ 6 w 39"/>
                      <a:gd name="T29" fmla="*/ 3 h 12"/>
                      <a:gd name="T30" fmla="*/ 3 w 39"/>
                      <a:gd name="T31" fmla="*/ 3 h 12"/>
                      <a:gd name="T32" fmla="*/ 0 w 39"/>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2">
                        <a:moveTo>
                          <a:pt x="0" y="6"/>
                        </a:moveTo>
                        <a:lnTo>
                          <a:pt x="4" y="8"/>
                        </a:lnTo>
                        <a:lnTo>
                          <a:pt x="10" y="9"/>
                        </a:lnTo>
                        <a:lnTo>
                          <a:pt x="15" y="11"/>
                        </a:lnTo>
                        <a:lnTo>
                          <a:pt x="22" y="12"/>
                        </a:lnTo>
                        <a:lnTo>
                          <a:pt x="28" y="11"/>
                        </a:lnTo>
                        <a:lnTo>
                          <a:pt x="34" y="9"/>
                        </a:lnTo>
                        <a:lnTo>
                          <a:pt x="37" y="7"/>
                        </a:lnTo>
                        <a:lnTo>
                          <a:pt x="39" y="4"/>
                        </a:lnTo>
                        <a:lnTo>
                          <a:pt x="38" y="1"/>
                        </a:lnTo>
                        <a:lnTo>
                          <a:pt x="36" y="0"/>
                        </a:lnTo>
                        <a:lnTo>
                          <a:pt x="31" y="0"/>
                        </a:lnTo>
                        <a:lnTo>
                          <a:pt x="26" y="1"/>
                        </a:lnTo>
                        <a:lnTo>
                          <a:pt x="19" y="2"/>
                        </a:lnTo>
                        <a:lnTo>
                          <a:pt x="13" y="5"/>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76" name="Freeform 196">
                    <a:extLst>
                      <a:ext uri="{FF2B5EF4-FFF2-40B4-BE49-F238E27FC236}">
                        <a16:creationId xmlns:a16="http://schemas.microsoft.com/office/drawing/2014/main" id="{1CA63AC8-806B-4C65-A820-6BD86ADF643C}"/>
                      </a:ext>
                    </a:extLst>
                  </p:cNvPr>
                  <p:cNvSpPr>
                    <a:spLocks/>
                  </p:cNvSpPr>
                  <p:nvPr/>
                </p:nvSpPr>
                <p:spPr bwMode="auto">
                  <a:xfrm>
                    <a:off x="113" y="515"/>
                    <a:ext cx="21" cy="6"/>
                  </a:xfrm>
                  <a:custGeom>
                    <a:avLst/>
                    <a:gdLst>
                      <a:gd name="T0" fmla="*/ 0 w 42"/>
                      <a:gd name="T1" fmla="*/ 1 h 11"/>
                      <a:gd name="T2" fmla="*/ 2 w 42"/>
                      <a:gd name="T3" fmla="*/ 2 h 11"/>
                      <a:gd name="T4" fmla="*/ 5 w 42"/>
                      <a:gd name="T5" fmla="*/ 3 h 11"/>
                      <a:gd name="T6" fmla="*/ 8 w 42"/>
                      <a:gd name="T7" fmla="*/ 4 h 11"/>
                      <a:gd name="T8" fmla="*/ 11 w 42"/>
                      <a:gd name="T9" fmla="*/ 5 h 11"/>
                      <a:gd name="T10" fmla="*/ 14 w 42"/>
                      <a:gd name="T11" fmla="*/ 6 h 11"/>
                      <a:gd name="T12" fmla="*/ 17 w 42"/>
                      <a:gd name="T13" fmla="*/ 6 h 11"/>
                      <a:gd name="T14" fmla="*/ 20 w 42"/>
                      <a:gd name="T15" fmla="*/ 5 h 11"/>
                      <a:gd name="T16" fmla="*/ 21 w 42"/>
                      <a:gd name="T17" fmla="*/ 4 h 11"/>
                      <a:gd name="T18" fmla="*/ 21 w 42"/>
                      <a:gd name="T19" fmla="*/ 2 h 11"/>
                      <a:gd name="T20" fmla="*/ 20 w 42"/>
                      <a:gd name="T21" fmla="*/ 1 h 11"/>
                      <a:gd name="T22" fmla="*/ 17 w 42"/>
                      <a:gd name="T23" fmla="*/ 1 h 11"/>
                      <a:gd name="T24" fmla="*/ 13 w 42"/>
                      <a:gd name="T25" fmla="*/ 0 h 11"/>
                      <a:gd name="T26" fmla="*/ 9 w 42"/>
                      <a:gd name="T27" fmla="*/ 1 h 11"/>
                      <a:gd name="T28" fmla="*/ 5 w 42"/>
                      <a:gd name="T29" fmla="*/ 1 h 11"/>
                      <a:gd name="T30" fmla="*/ 2 w 42"/>
                      <a:gd name="T31" fmla="*/ 1 h 11"/>
                      <a:gd name="T32" fmla="*/ 0 w 4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11">
                        <a:moveTo>
                          <a:pt x="0" y="2"/>
                        </a:moveTo>
                        <a:lnTo>
                          <a:pt x="3" y="3"/>
                        </a:lnTo>
                        <a:lnTo>
                          <a:pt x="9" y="5"/>
                        </a:lnTo>
                        <a:lnTo>
                          <a:pt x="15" y="8"/>
                        </a:lnTo>
                        <a:lnTo>
                          <a:pt x="22" y="10"/>
                        </a:lnTo>
                        <a:lnTo>
                          <a:pt x="27" y="11"/>
                        </a:lnTo>
                        <a:lnTo>
                          <a:pt x="33" y="11"/>
                        </a:lnTo>
                        <a:lnTo>
                          <a:pt x="39" y="10"/>
                        </a:lnTo>
                        <a:lnTo>
                          <a:pt x="42" y="8"/>
                        </a:lnTo>
                        <a:lnTo>
                          <a:pt x="42" y="4"/>
                        </a:lnTo>
                        <a:lnTo>
                          <a:pt x="40" y="2"/>
                        </a:lnTo>
                        <a:lnTo>
                          <a:pt x="34" y="1"/>
                        </a:lnTo>
                        <a:lnTo>
                          <a:pt x="26" y="0"/>
                        </a:lnTo>
                        <a:lnTo>
                          <a:pt x="18" y="1"/>
                        </a:lnTo>
                        <a:lnTo>
                          <a:pt x="10" y="1"/>
                        </a:lnTo>
                        <a:lnTo>
                          <a:pt x="4" y="2"/>
                        </a:lnTo>
                        <a:lnTo>
                          <a:pt x="0"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77" name="Freeform 197">
                    <a:extLst>
                      <a:ext uri="{FF2B5EF4-FFF2-40B4-BE49-F238E27FC236}">
                        <a16:creationId xmlns:a16="http://schemas.microsoft.com/office/drawing/2014/main" id="{6EC30646-5259-4959-9991-97ABA770BCD9}"/>
                      </a:ext>
                    </a:extLst>
                  </p:cNvPr>
                  <p:cNvSpPr>
                    <a:spLocks/>
                  </p:cNvSpPr>
                  <p:nvPr/>
                </p:nvSpPr>
                <p:spPr bwMode="auto">
                  <a:xfrm>
                    <a:off x="135" y="631"/>
                    <a:ext cx="20" cy="33"/>
                  </a:xfrm>
                  <a:custGeom>
                    <a:avLst/>
                    <a:gdLst>
                      <a:gd name="T0" fmla="*/ 20 w 41"/>
                      <a:gd name="T1" fmla="*/ 32 h 66"/>
                      <a:gd name="T2" fmla="*/ 20 w 41"/>
                      <a:gd name="T3" fmla="*/ 30 h 66"/>
                      <a:gd name="T4" fmla="*/ 17 w 41"/>
                      <a:gd name="T5" fmla="*/ 28 h 66"/>
                      <a:gd name="T6" fmla="*/ 14 w 41"/>
                      <a:gd name="T7" fmla="*/ 24 h 66"/>
                      <a:gd name="T8" fmla="*/ 11 w 41"/>
                      <a:gd name="T9" fmla="*/ 19 h 66"/>
                      <a:gd name="T10" fmla="*/ 7 w 41"/>
                      <a:gd name="T11" fmla="*/ 14 h 66"/>
                      <a:gd name="T12" fmla="*/ 3 w 41"/>
                      <a:gd name="T13" fmla="*/ 9 h 66"/>
                      <a:gd name="T14" fmla="*/ 1 w 41"/>
                      <a:gd name="T15" fmla="*/ 5 h 66"/>
                      <a:gd name="T16" fmla="*/ 0 w 41"/>
                      <a:gd name="T17" fmla="*/ 0 h 66"/>
                      <a:gd name="T18" fmla="*/ 1 w 41"/>
                      <a:gd name="T19" fmla="*/ 6 h 66"/>
                      <a:gd name="T20" fmla="*/ 3 w 41"/>
                      <a:gd name="T21" fmla="*/ 11 h 66"/>
                      <a:gd name="T22" fmla="*/ 7 w 41"/>
                      <a:gd name="T23" fmla="*/ 18 h 66"/>
                      <a:gd name="T24" fmla="*/ 10 w 41"/>
                      <a:gd name="T25" fmla="*/ 24 h 66"/>
                      <a:gd name="T26" fmla="*/ 13 w 41"/>
                      <a:gd name="T27" fmla="*/ 28 h 66"/>
                      <a:gd name="T28" fmla="*/ 16 w 41"/>
                      <a:gd name="T29" fmla="*/ 32 h 66"/>
                      <a:gd name="T30" fmla="*/ 18 w 41"/>
                      <a:gd name="T31" fmla="*/ 33 h 66"/>
                      <a:gd name="T32" fmla="*/ 20 w 41"/>
                      <a:gd name="T33" fmla="*/ 3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66">
                        <a:moveTo>
                          <a:pt x="41" y="64"/>
                        </a:moveTo>
                        <a:lnTo>
                          <a:pt x="40" y="60"/>
                        </a:lnTo>
                        <a:lnTo>
                          <a:pt x="35" y="55"/>
                        </a:lnTo>
                        <a:lnTo>
                          <a:pt x="29" y="47"/>
                        </a:lnTo>
                        <a:lnTo>
                          <a:pt x="22" y="37"/>
                        </a:lnTo>
                        <a:lnTo>
                          <a:pt x="14" y="28"/>
                        </a:lnTo>
                        <a:lnTo>
                          <a:pt x="7" y="18"/>
                        </a:lnTo>
                        <a:lnTo>
                          <a:pt x="3" y="9"/>
                        </a:lnTo>
                        <a:lnTo>
                          <a:pt x="0" y="0"/>
                        </a:lnTo>
                        <a:lnTo>
                          <a:pt x="3" y="11"/>
                        </a:lnTo>
                        <a:lnTo>
                          <a:pt x="7" y="22"/>
                        </a:lnTo>
                        <a:lnTo>
                          <a:pt x="14" y="35"/>
                        </a:lnTo>
                        <a:lnTo>
                          <a:pt x="20" y="47"/>
                        </a:lnTo>
                        <a:lnTo>
                          <a:pt x="27" y="56"/>
                        </a:lnTo>
                        <a:lnTo>
                          <a:pt x="33" y="63"/>
                        </a:lnTo>
                        <a:lnTo>
                          <a:pt x="37" y="66"/>
                        </a:lnTo>
                        <a:lnTo>
                          <a:pt x="41"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78" name="Freeform 198">
                    <a:extLst>
                      <a:ext uri="{FF2B5EF4-FFF2-40B4-BE49-F238E27FC236}">
                        <a16:creationId xmlns:a16="http://schemas.microsoft.com/office/drawing/2014/main" id="{FAE1895A-1CF1-4F1B-BAB0-5158DDBDDE63}"/>
                      </a:ext>
                    </a:extLst>
                  </p:cNvPr>
                  <p:cNvSpPr>
                    <a:spLocks/>
                  </p:cNvSpPr>
                  <p:nvPr/>
                </p:nvSpPr>
                <p:spPr bwMode="auto">
                  <a:xfrm>
                    <a:off x="133" y="645"/>
                    <a:ext cx="13" cy="24"/>
                  </a:xfrm>
                  <a:custGeom>
                    <a:avLst/>
                    <a:gdLst>
                      <a:gd name="T0" fmla="*/ 0 w 25"/>
                      <a:gd name="T1" fmla="*/ 0 h 47"/>
                      <a:gd name="T2" fmla="*/ 3 w 25"/>
                      <a:gd name="T3" fmla="*/ 8 h 47"/>
                      <a:gd name="T4" fmla="*/ 7 w 25"/>
                      <a:gd name="T5" fmla="*/ 16 h 47"/>
                      <a:gd name="T6" fmla="*/ 11 w 25"/>
                      <a:gd name="T7" fmla="*/ 23 h 47"/>
                      <a:gd name="T8" fmla="*/ 13 w 25"/>
                      <a:gd name="T9" fmla="*/ 24 h 47"/>
                      <a:gd name="T10" fmla="*/ 12 w 25"/>
                      <a:gd name="T11" fmla="*/ 19 h 47"/>
                      <a:gd name="T12" fmla="*/ 8 w 25"/>
                      <a:gd name="T13" fmla="*/ 12 h 47"/>
                      <a:gd name="T14" fmla="*/ 4 w 25"/>
                      <a:gd name="T15" fmla="*/ 5 h 47"/>
                      <a:gd name="T16" fmla="*/ 0 w 25"/>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7">
                        <a:moveTo>
                          <a:pt x="0" y="0"/>
                        </a:moveTo>
                        <a:lnTo>
                          <a:pt x="6" y="15"/>
                        </a:lnTo>
                        <a:lnTo>
                          <a:pt x="14" y="31"/>
                        </a:lnTo>
                        <a:lnTo>
                          <a:pt x="21" y="45"/>
                        </a:lnTo>
                        <a:lnTo>
                          <a:pt x="25" y="47"/>
                        </a:lnTo>
                        <a:lnTo>
                          <a:pt x="23" y="38"/>
                        </a:lnTo>
                        <a:lnTo>
                          <a:pt x="16" y="24"/>
                        </a:lnTo>
                        <a:lnTo>
                          <a:pt x="7"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79" name="Freeform 199">
                    <a:extLst>
                      <a:ext uri="{FF2B5EF4-FFF2-40B4-BE49-F238E27FC236}">
                        <a16:creationId xmlns:a16="http://schemas.microsoft.com/office/drawing/2014/main" id="{1A0AC4B5-F812-4911-9235-5BE4834852A2}"/>
                      </a:ext>
                    </a:extLst>
                  </p:cNvPr>
                  <p:cNvSpPr>
                    <a:spLocks/>
                  </p:cNvSpPr>
                  <p:nvPr/>
                </p:nvSpPr>
                <p:spPr bwMode="auto">
                  <a:xfrm>
                    <a:off x="40" y="456"/>
                    <a:ext cx="34" cy="126"/>
                  </a:xfrm>
                  <a:custGeom>
                    <a:avLst/>
                    <a:gdLst>
                      <a:gd name="T0" fmla="*/ 29 w 70"/>
                      <a:gd name="T1" fmla="*/ 0 h 251"/>
                      <a:gd name="T2" fmla="*/ 31 w 70"/>
                      <a:gd name="T3" fmla="*/ 0 h 251"/>
                      <a:gd name="T4" fmla="*/ 32 w 70"/>
                      <a:gd name="T5" fmla="*/ 0 h 251"/>
                      <a:gd name="T6" fmla="*/ 33 w 70"/>
                      <a:gd name="T7" fmla="*/ 1 h 251"/>
                      <a:gd name="T8" fmla="*/ 34 w 70"/>
                      <a:gd name="T9" fmla="*/ 1 h 251"/>
                      <a:gd name="T10" fmla="*/ 21 w 70"/>
                      <a:gd name="T11" fmla="*/ 16 h 251"/>
                      <a:gd name="T12" fmla="*/ 13 w 70"/>
                      <a:gd name="T13" fmla="*/ 33 h 251"/>
                      <a:gd name="T14" fmla="*/ 7 w 70"/>
                      <a:gd name="T15" fmla="*/ 50 h 251"/>
                      <a:gd name="T16" fmla="*/ 5 w 70"/>
                      <a:gd name="T17" fmla="*/ 68 h 251"/>
                      <a:gd name="T18" fmla="*/ 4 w 70"/>
                      <a:gd name="T19" fmla="*/ 84 h 251"/>
                      <a:gd name="T20" fmla="*/ 5 w 70"/>
                      <a:gd name="T21" fmla="*/ 100 h 251"/>
                      <a:gd name="T22" fmla="*/ 7 w 70"/>
                      <a:gd name="T23" fmla="*/ 114 h 251"/>
                      <a:gd name="T24" fmla="*/ 9 w 70"/>
                      <a:gd name="T25" fmla="*/ 126 h 251"/>
                      <a:gd name="T26" fmla="*/ 5 w 70"/>
                      <a:gd name="T27" fmla="*/ 116 h 251"/>
                      <a:gd name="T28" fmla="*/ 1 w 70"/>
                      <a:gd name="T29" fmla="*/ 102 h 251"/>
                      <a:gd name="T30" fmla="*/ 0 w 70"/>
                      <a:gd name="T31" fmla="*/ 84 h 251"/>
                      <a:gd name="T32" fmla="*/ 1 w 70"/>
                      <a:gd name="T33" fmla="*/ 64 h 251"/>
                      <a:gd name="T34" fmla="*/ 5 w 70"/>
                      <a:gd name="T35" fmla="*/ 45 h 251"/>
                      <a:gd name="T36" fmla="*/ 10 w 70"/>
                      <a:gd name="T37" fmla="*/ 26 h 251"/>
                      <a:gd name="T38" fmla="*/ 18 w 70"/>
                      <a:gd name="T39" fmla="*/ 11 h 251"/>
                      <a:gd name="T40" fmla="*/ 29 w 70"/>
                      <a:gd name="T41" fmla="*/ 0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251">
                        <a:moveTo>
                          <a:pt x="60" y="0"/>
                        </a:moveTo>
                        <a:lnTo>
                          <a:pt x="63" y="0"/>
                        </a:lnTo>
                        <a:lnTo>
                          <a:pt x="65" y="0"/>
                        </a:lnTo>
                        <a:lnTo>
                          <a:pt x="67" y="1"/>
                        </a:lnTo>
                        <a:lnTo>
                          <a:pt x="70" y="1"/>
                        </a:lnTo>
                        <a:lnTo>
                          <a:pt x="43" y="32"/>
                        </a:lnTo>
                        <a:lnTo>
                          <a:pt x="26" y="66"/>
                        </a:lnTo>
                        <a:lnTo>
                          <a:pt x="14" y="100"/>
                        </a:lnTo>
                        <a:lnTo>
                          <a:pt x="10" y="135"/>
                        </a:lnTo>
                        <a:lnTo>
                          <a:pt x="9" y="168"/>
                        </a:lnTo>
                        <a:lnTo>
                          <a:pt x="11" y="199"/>
                        </a:lnTo>
                        <a:lnTo>
                          <a:pt x="15" y="227"/>
                        </a:lnTo>
                        <a:lnTo>
                          <a:pt x="19" y="251"/>
                        </a:lnTo>
                        <a:lnTo>
                          <a:pt x="10" y="232"/>
                        </a:lnTo>
                        <a:lnTo>
                          <a:pt x="3" y="203"/>
                        </a:lnTo>
                        <a:lnTo>
                          <a:pt x="0" y="167"/>
                        </a:lnTo>
                        <a:lnTo>
                          <a:pt x="3" y="128"/>
                        </a:lnTo>
                        <a:lnTo>
                          <a:pt x="10" y="89"/>
                        </a:lnTo>
                        <a:lnTo>
                          <a:pt x="21" y="52"/>
                        </a:lnTo>
                        <a:lnTo>
                          <a:pt x="37" y="2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80" name="Freeform 200">
                    <a:extLst>
                      <a:ext uri="{FF2B5EF4-FFF2-40B4-BE49-F238E27FC236}">
                        <a16:creationId xmlns:a16="http://schemas.microsoft.com/office/drawing/2014/main" id="{38BDB8A4-929F-476E-8D6F-0278813F25CB}"/>
                      </a:ext>
                    </a:extLst>
                  </p:cNvPr>
                  <p:cNvSpPr>
                    <a:spLocks/>
                  </p:cNvSpPr>
                  <p:nvPr/>
                </p:nvSpPr>
                <p:spPr bwMode="auto">
                  <a:xfrm>
                    <a:off x="44" y="561"/>
                    <a:ext cx="25" cy="17"/>
                  </a:xfrm>
                  <a:custGeom>
                    <a:avLst/>
                    <a:gdLst>
                      <a:gd name="T0" fmla="*/ 0 w 49"/>
                      <a:gd name="T1" fmla="*/ 0 h 33"/>
                      <a:gd name="T2" fmla="*/ 2 w 49"/>
                      <a:gd name="T3" fmla="*/ 4 h 33"/>
                      <a:gd name="T4" fmla="*/ 6 w 49"/>
                      <a:gd name="T5" fmla="*/ 7 h 33"/>
                      <a:gd name="T6" fmla="*/ 9 w 49"/>
                      <a:gd name="T7" fmla="*/ 10 h 33"/>
                      <a:gd name="T8" fmla="*/ 13 w 49"/>
                      <a:gd name="T9" fmla="*/ 13 h 33"/>
                      <a:gd name="T10" fmla="*/ 17 w 49"/>
                      <a:gd name="T11" fmla="*/ 15 h 33"/>
                      <a:gd name="T12" fmla="*/ 21 w 49"/>
                      <a:gd name="T13" fmla="*/ 16 h 33"/>
                      <a:gd name="T14" fmla="*/ 24 w 49"/>
                      <a:gd name="T15" fmla="*/ 17 h 33"/>
                      <a:gd name="T16" fmla="*/ 25 w 49"/>
                      <a:gd name="T17" fmla="*/ 16 h 33"/>
                      <a:gd name="T18" fmla="*/ 25 w 49"/>
                      <a:gd name="T19" fmla="*/ 15 h 33"/>
                      <a:gd name="T20" fmla="*/ 22 w 49"/>
                      <a:gd name="T21" fmla="*/ 13 h 33"/>
                      <a:gd name="T22" fmla="*/ 20 w 49"/>
                      <a:gd name="T23" fmla="*/ 12 h 33"/>
                      <a:gd name="T24" fmla="*/ 16 w 49"/>
                      <a:gd name="T25" fmla="*/ 10 h 33"/>
                      <a:gd name="T26" fmla="*/ 12 w 49"/>
                      <a:gd name="T27" fmla="*/ 8 h 33"/>
                      <a:gd name="T28" fmla="*/ 7 w 49"/>
                      <a:gd name="T29" fmla="*/ 5 h 33"/>
                      <a:gd name="T30" fmla="*/ 3 w 49"/>
                      <a:gd name="T31" fmla="*/ 3 h 33"/>
                      <a:gd name="T32" fmla="*/ 0 w 49"/>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3">
                        <a:moveTo>
                          <a:pt x="0" y="0"/>
                        </a:moveTo>
                        <a:lnTo>
                          <a:pt x="4" y="7"/>
                        </a:lnTo>
                        <a:lnTo>
                          <a:pt x="11" y="14"/>
                        </a:lnTo>
                        <a:lnTo>
                          <a:pt x="18" y="20"/>
                        </a:lnTo>
                        <a:lnTo>
                          <a:pt x="26" y="25"/>
                        </a:lnTo>
                        <a:lnTo>
                          <a:pt x="34" y="30"/>
                        </a:lnTo>
                        <a:lnTo>
                          <a:pt x="41" y="32"/>
                        </a:lnTo>
                        <a:lnTo>
                          <a:pt x="47" y="33"/>
                        </a:lnTo>
                        <a:lnTo>
                          <a:pt x="49" y="32"/>
                        </a:lnTo>
                        <a:lnTo>
                          <a:pt x="49" y="30"/>
                        </a:lnTo>
                        <a:lnTo>
                          <a:pt x="44" y="26"/>
                        </a:lnTo>
                        <a:lnTo>
                          <a:pt x="39" y="23"/>
                        </a:lnTo>
                        <a:lnTo>
                          <a:pt x="32" y="20"/>
                        </a:lnTo>
                        <a:lnTo>
                          <a:pt x="23" y="15"/>
                        </a:lnTo>
                        <a:lnTo>
                          <a:pt x="14" y="10"/>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81" name="Freeform 201">
                    <a:extLst>
                      <a:ext uri="{FF2B5EF4-FFF2-40B4-BE49-F238E27FC236}">
                        <a16:creationId xmlns:a16="http://schemas.microsoft.com/office/drawing/2014/main" id="{8B27A11F-C384-4F70-8838-839BA7AF0408}"/>
                      </a:ext>
                    </a:extLst>
                  </p:cNvPr>
                  <p:cNvSpPr>
                    <a:spLocks/>
                  </p:cNvSpPr>
                  <p:nvPr/>
                </p:nvSpPr>
                <p:spPr bwMode="auto">
                  <a:xfrm>
                    <a:off x="43" y="549"/>
                    <a:ext cx="29" cy="25"/>
                  </a:xfrm>
                  <a:custGeom>
                    <a:avLst/>
                    <a:gdLst>
                      <a:gd name="T0" fmla="*/ 29 w 59"/>
                      <a:gd name="T1" fmla="*/ 25 h 49"/>
                      <a:gd name="T2" fmla="*/ 28 w 59"/>
                      <a:gd name="T3" fmla="*/ 25 h 49"/>
                      <a:gd name="T4" fmla="*/ 25 w 59"/>
                      <a:gd name="T5" fmla="*/ 24 h 49"/>
                      <a:gd name="T6" fmla="*/ 21 w 59"/>
                      <a:gd name="T7" fmla="*/ 21 h 49"/>
                      <a:gd name="T8" fmla="*/ 15 w 59"/>
                      <a:gd name="T9" fmla="*/ 19 h 49"/>
                      <a:gd name="T10" fmla="*/ 10 w 59"/>
                      <a:gd name="T11" fmla="*/ 15 h 49"/>
                      <a:gd name="T12" fmla="*/ 6 w 59"/>
                      <a:gd name="T13" fmla="*/ 10 h 49"/>
                      <a:gd name="T14" fmla="*/ 2 w 59"/>
                      <a:gd name="T15" fmla="*/ 5 h 49"/>
                      <a:gd name="T16" fmla="*/ 0 w 59"/>
                      <a:gd name="T17" fmla="*/ 0 h 49"/>
                      <a:gd name="T18" fmla="*/ 3 w 59"/>
                      <a:gd name="T19" fmla="*/ 3 h 49"/>
                      <a:gd name="T20" fmla="*/ 7 w 59"/>
                      <a:gd name="T21" fmla="*/ 6 h 49"/>
                      <a:gd name="T22" fmla="*/ 13 w 59"/>
                      <a:gd name="T23" fmla="*/ 10 h 49"/>
                      <a:gd name="T24" fmla="*/ 18 w 59"/>
                      <a:gd name="T25" fmla="*/ 14 h 49"/>
                      <a:gd name="T26" fmla="*/ 22 w 59"/>
                      <a:gd name="T27" fmla="*/ 17 h 49"/>
                      <a:gd name="T28" fmla="*/ 26 w 59"/>
                      <a:gd name="T29" fmla="*/ 21 h 49"/>
                      <a:gd name="T30" fmla="*/ 29 w 59"/>
                      <a:gd name="T31" fmla="*/ 23 h 49"/>
                      <a:gd name="T32" fmla="*/ 29 w 59"/>
                      <a:gd name="T33" fmla="*/ 25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9">
                        <a:moveTo>
                          <a:pt x="59" y="49"/>
                        </a:moveTo>
                        <a:lnTo>
                          <a:pt x="56" y="49"/>
                        </a:lnTo>
                        <a:lnTo>
                          <a:pt x="50" y="47"/>
                        </a:lnTo>
                        <a:lnTo>
                          <a:pt x="42" y="42"/>
                        </a:lnTo>
                        <a:lnTo>
                          <a:pt x="31" y="37"/>
                        </a:lnTo>
                        <a:lnTo>
                          <a:pt x="21" y="29"/>
                        </a:lnTo>
                        <a:lnTo>
                          <a:pt x="12" y="19"/>
                        </a:lnTo>
                        <a:lnTo>
                          <a:pt x="5" y="10"/>
                        </a:lnTo>
                        <a:lnTo>
                          <a:pt x="0" y="0"/>
                        </a:lnTo>
                        <a:lnTo>
                          <a:pt x="6" y="5"/>
                        </a:lnTo>
                        <a:lnTo>
                          <a:pt x="15" y="12"/>
                        </a:lnTo>
                        <a:lnTo>
                          <a:pt x="26" y="20"/>
                        </a:lnTo>
                        <a:lnTo>
                          <a:pt x="36" y="27"/>
                        </a:lnTo>
                        <a:lnTo>
                          <a:pt x="45" y="34"/>
                        </a:lnTo>
                        <a:lnTo>
                          <a:pt x="53" y="41"/>
                        </a:lnTo>
                        <a:lnTo>
                          <a:pt x="58" y="46"/>
                        </a:lnTo>
                        <a:lnTo>
                          <a:pt x="59"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82" name="Freeform 202">
                    <a:extLst>
                      <a:ext uri="{FF2B5EF4-FFF2-40B4-BE49-F238E27FC236}">
                        <a16:creationId xmlns:a16="http://schemas.microsoft.com/office/drawing/2014/main" id="{37653DA5-B975-4830-8233-BDCBAB03503E}"/>
                      </a:ext>
                    </a:extLst>
                  </p:cNvPr>
                  <p:cNvSpPr>
                    <a:spLocks/>
                  </p:cNvSpPr>
                  <p:nvPr/>
                </p:nvSpPr>
                <p:spPr bwMode="auto">
                  <a:xfrm>
                    <a:off x="41" y="526"/>
                    <a:ext cx="36" cy="32"/>
                  </a:xfrm>
                  <a:custGeom>
                    <a:avLst/>
                    <a:gdLst>
                      <a:gd name="T0" fmla="*/ 36 w 70"/>
                      <a:gd name="T1" fmla="*/ 32 h 65"/>
                      <a:gd name="T2" fmla="*/ 34 w 70"/>
                      <a:gd name="T3" fmla="*/ 32 h 65"/>
                      <a:gd name="T4" fmla="*/ 30 w 70"/>
                      <a:gd name="T5" fmla="*/ 31 h 65"/>
                      <a:gd name="T6" fmla="*/ 25 w 70"/>
                      <a:gd name="T7" fmla="*/ 27 h 65"/>
                      <a:gd name="T8" fmla="*/ 19 w 70"/>
                      <a:gd name="T9" fmla="*/ 22 h 65"/>
                      <a:gd name="T10" fmla="*/ 13 w 70"/>
                      <a:gd name="T11" fmla="*/ 17 h 65"/>
                      <a:gd name="T12" fmla="*/ 7 w 70"/>
                      <a:gd name="T13" fmla="*/ 11 h 65"/>
                      <a:gd name="T14" fmla="*/ 3 w 70"/>
                      <a:gd name="T15" fmla="*/ 5 h 65"/>
                      <a:gd name="T16" fmla="*/ 0 w 70"/>
                      <a:gd name="T17" fmla="*/ 0 h 65"/>
                      <a:gd name="T18" fmla="*/ 3 w 70"/>
                      <a:gd name="T19" fmla="*/ 2 h 65"/>
                      <a:gd name="T20" fmla="*/ 8 w 70"/>
                      <a:gd name="T21" fmla="*/ 6 h 65"/>
                      <a:gd name="T22" fmla="*/ 13 w 70"/>
                      <a:gd name="T23" fmla="*/ 11 h 65"/>
                      <a:gd name="T24" fmla="*/ 21 w 70"/>
                      <a:gd name="T25" fmla="*/ 16 h 65"/>
                      <a:gd name="T26" fmla="*/ 27 w 70"/>
                      <a:gd name="T27" fmla="*/ 21 h 65"/>
                      <a:gd name="T28" fmla="*/ 32 w 70"/>
                      <a:gd name="T29" fmla="*/ 26 h 65"/>
                      <a:gd name="T30" fmla="*/ 35 w 70"/>
                      <a:gd name="T31" fmla="*/ 29 h 65"/>
                      <a:gd name="T32" fmla="*/ 36 w 70"/>
                      <a:gd name="T33" fmla="*/ 32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5">
                        <a:moveTo>
                          <a:pt x="70" y="64"/>
                        </a:moveTo>
                        <a:lnTo>
                          <a:pt x="67" y="65"/>
                        </a:lnTo>
                        <a:lnTo>
                          <a:pt x="59" y="62"/>
                        </a:lnTo>
                        <a:lnTo>
                          <a:pt x="48" y="55"/>
                        </a:lnTo>
                        <a:lnTo>
                          <a:pt x="37" y="45"/>
                        </a:lnTo>
                        <a:lnTo>
                          <a:pt x="25" y="34"/>
                        </a:lnTo>
                        <a:lnTo>
                          <a:pt x="14" y="22"/>
                        </a:lnTo>
                        <a:lnTo>
                          <a:pt x="6" y="11"/>
                        </a:lnTo>
                        <a:lnTo>
                          <a:pt x="0" y="0"/>
                        </a:lnTo>
                        <a:lnTo>
                          <a:pt x="6" y="5"/>
                        </a:lnTo>
                        <a:lnTo>
                          <a:pt x="15" y="13"/>
                        </a:lnTo>
                        <a:lnTo>
                          <a:pt x="26" y="22"/>
                        </a:lnTo>
                        <a:lnTo>
                          <a:pt x="40" y="33"/>
                        </a:lnTo>
                        <a:lnTo>
                          <a:pt x="52" y="43"/>
                        </a:lnTo>
                        <a:lnTo>
                          <a:pt x="62" y="52"/>
                        </a:lnTo>
                        <a:lnTo>
                          <a:pt x="69" y="59"/>
                        </a:lnTo>
                        <a:lnTo>
                          <a:pt x="70"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83" name="Freeform 203">
                    <a:extLst>
                      <a:ext uri="{FF2B5EF4-FFF2-40B4-BE49-F238E27FC236}">
                        <a16:creationId xmlns:a16="http://schemas.microsoft.com/office/drawing/2014/main" id="{5A99426F-C6B7-4E07-9F8F-C3A32440A5DA}"/>
                      </a:ext>
                    </a:extLst>
                  </p:cNvPr>
                  <p:cNvSpPr>
                    <a:spLocks/>
                  </p:cNvSpPr>
                  <p:nvPr/>
                </p:nvSpPr>
                <p:spPr bwMode="auto">
                  <a:xfrm>
                    <a:off x="44" y="503"/>
                    <a:ext cx="38" cy="30"/>
                  </a:xfrm>
                  <a:custGeom>
                    <a:avLst/>
                    <a:gdLst>
                      <a:gd name="T0" fmla="*/ 38 w 76"/>
                      <a:gd name="T1" fmla="*/ 29 h 59"/>
                      <a:gd name="T2" fmla="*/ 36 w 76"/>
                      <a:gd name="T3" fmla="*/ 30 h 59"/>
                      <a:gd name="T4" fmla="*/ 31 w 76"/>
                      <a:gd name="T5" fmla="*/ 28 h 59"/>
                      <a:gd name="T6" fmla="*/ 25 w 76"/>
                      <a:gd name="T7" fmla="*/ 25 h 59"/>
                      <a:gd name="T8" fmla="*/ 19 w 76"/>
                      <a:gd name="T9" fmla="*/ 21 h 59"/>
                      <a:gd name="T10" fmla="*/ 13 w 76"/>
                      <a:gd name="T11" fmla="*/ 15 h 59"/>
                      <a:gd name="T12" fmla="*/ 7 w 76"/>
                      <a:gd name="T13" fmla="*/ 10 h 59"/>
                      <a:gd name="T14" fmla="*/ 2 w 76"/>
                      <a:gd name="T15" fmla="*/ 5 h 59"/>
                      <a:gd name="T16" fmla="*/ 0 w 76"/>
                      <a:gd name="T17" fmla="*/ 0 h 59"/>
                      <a:gd name="T18" fmla="*/ 3 w 76"/>
                      <a:gd name="T19" fmla="*/ 2 h 59"/>
                      <a:gd name="T20" fmla="*/ 8 w 76"/>
                      <a:gd name="T21" fmla="*/ 6 h 59"/>
                      <a:gd name="T22" fmla="*/ 14 w 76"/>
                      <a:gd name="T23" fmla="*/ 10 h 59"/>
                      <a:gd name="T24" fmla="*/ 21 w 76"/>
                      <a:gd name="T25" fmla="*/ 15 h 59"/>
                      <a:gd name="T26" fmla="*/ 28 w 76"/>
                      <a:gd name="T27" fmla="*/ 20 h 59"/>
                      <a:gd name="T28" fmla="*/ 33 w 76"/>
                      <a:gd name="T29" fmla="*/ 24 h 59"/>
                      <a:gd name="T30" fmla="*/ 37 w 76"/>
                      <a:gd name="T31" fmla="*/ 28 h 59"/>
                      <a:gd name="T32" fmla="*/ 38 w 76"/>
                      <a:gd name="T33" fmla="*/ 2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59">
                        <a:moveTo>
                          <a:pt x="76" y="58"/>
                        </a:moveTo>
                        <a:lnTo>
                          <a:pt x="71" y="59"/>
                        </a:lnTo>
                        <a:lnTo>
                          <a:pt x="62" y="56"/>
                        </a:lnTo>
                        <a:lnTo>
                          <a:pt x="50" y="50"/>
                        </a:lnTo>
                        <a:lnTo>
                          <a:pt x="38" y="41"/>
                        </a:lnTo>
                        <a:lnTo>
                          <a:pt x="25" y="30"/>
                        </a:lnTo>
                        <a:lnTo>
                          <a:pt x="13" y="20"/>
                        </a:lnTo>
                        <a:lnTo>
                          <a:pt x="4" y="10"/>
                        </a:lnTo>
                        <a:lnTo>
                          <a:pt x="0" y="0"/>
                        </a:lnTo>
                        <a:lnTo>
                          <a:pt x="5" y="4"/>
                        </a:lnTo>
                        <a:lnTo>
                          <a:pt x="16" y="11"/>
                        </a:lnTo>
                        <a:lnTo>
                          <a:pt x="28" y="19"/>
                        </a:lnTo>
                        <a:lnTo>
                          <a:pt x="42" y="29"/>
                        </a:lnTo>
                        <a:lnTo>
                          <a:pt x="55" y="39"/>
                        </a:lnTo>
                        <a:lnTo>
                          <a:pt x="66" y="48"/>
                        </a:lnTo>
                        <a:lnTo>
                          <a:pt x="73" y="55"/>
                        </a:lnTo>
                        <a:lnTo>
                          <a:pt x="76"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84" name="Freeform 204">
                    <a:extLst>
                      <a:ext uri="{FF2B5EF4-FFF2-40B4-BE49-F238E27FC236}">
                        <a16:creationId xmlns:a16="http://schemas.microsoft.com/office/drawing/2014/main" id="{B231DAF8-996A-491F-9444-234AF534AEB8}"/>
                      </a:ext>
                    </a:extLst>
                  </p:cNvPr>
                  <p:cNvSpPr>
                    <a:spLocks/>
                  </p:cNvSpPr>
                  <p:nvPr/>
                </p:nvSpPr>
                <p:spPr bwMode="auto">
                  <a:xfrm>
                    <a:off x="49" y="494"/>
                    <a:ext cx="34" cy="25"/>
                  </a:xfrm>
                  <a:custGeom>
                    <a:avLst/>
                    <a:gdLst>
                      <a:gd name="T0" fmla="*/ 34 w 69"/>
                      <a:gd name="T1" fmla="*/ 25 h 51"/>
                      <a:gd name="T2" fmla="*/ 33 w 69"/>
                      <a:gd name="T3" fmla="*/ 25 h 51"/>
                      <a:gd name="T4" fmla="*/ 28 w 69"/>
                      <a:gd name="T5" fmla="*/ 23 h 51"/>
                      <a:gd name="T6" fmla="*/ 23 w 69"/>
                      <a:gd name="T7" fmla="*/ 21 h 51"/>
                      <a:gd name="T8" fmla="*/ 17 w 69"/>
                      <a:gd name="T9" fmla="*/ 16 h 51"/>
                      <a:gd name="T10" fmla="*/ 11 w 69"/>
                      <a:gd name="T11" fmla="*/ 12 h 51"/>
                      <a:gd name="T12" fmla="*/ 5 w 69"/>
                      <a:gd name="T13" fmla="*/ 8 h 51"/>
                      <a:gd name="T14" fmla="*/ 1 w 69"/>
                      <a:gd name="T15" fmla="*/ 3 h 51"/>
                      <a:gd name="T16" fmla="*/ 0 w 69"/>
                      <a:gd name="T17" fmla="*/ 0 h 51"/>
                      <a:gd name="T18" fmla="*/ 3 w 69"/>
                      <a:gd name="T19" fmla="*/ 2 h 51"/>
                      <a:gd name="T20" fmla="*/ 8 w 69"/>
                      <a:gd name="T21" fmla="*/ 5 h 51"/>
                      <a:gd name="T22" fmla="*/ 14 w 69"/>
                      <a:gd name="T23" fmla="*/ 8 h 51"/>
                      <a:gd name="T24" fmla="*/ 20 w 69"/>
                      <a:gd name="T25" fmla="*/ 12 h 51"/>
                      <a:gd name="T26" fmla="*/ 26 w 69"/>
                      <a:gd name="T27" fmla="*/ 16 h 51"/>
                      <a:gd name="T28" fmla="*/ 31 w 69"/>
                      <a:gd name="T29" fmla="*/ 19 h 51"/>
                      <a:gd name="T30" fmla="*/ 34 w 69"/>
                      <a:gd name="T31" fmla="*/ 23 h 51"/>
                      <a:gd name="T32" fmla="*/ 34 w 69"/>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1">
                        <a:moveTo>
                          <a:pt x="69" y="51"/>
                        </a:moveTo>
                        <a:lnTo>
                          <a:pt x="66" y="51"/>
                        </a:lnTo>
                        <a:lnTo>
                          <a:pt x="57" y="47"/>
                        </a:lnTo>
                        <a:lnTo>
                          <a:pt x="47" y="42"/>
                        </a:lnTo>
                        <a:lnTo>
                          <a:pt x="34" y="33"/>
                        </a:lnTo>
                        <a:lnTo>
                          <a:pt x="22" y="25"/>
                        </a:lnTo>
                        <a:lnTo>
                          <a:pt x="11" y="16"/>
                        </a:lnTo>
                        <a:lnTo>
                          <a:pt x="3" y="7"/>
                        </a:lnTo>
                        <a:lnTo>
                          <a:pt x="0" y="0"/>
                        </a:lnTo>
                        <a:lnTo>
                          <a:pt x="7" y="5"/>
                        </a:lnTo>
                        <a:lnTo>
                          <a:pt x="16" y="10"/>
                        </a:lnTo>
                        <a:lnTo>
                          <a:pt x="29" y="17"/>
                        </a:lnTo>
                        <a:lnTo>
                          <a:pt x="41" y="24"/>
                        </a:lnTo>
                        <a:lnTo>
                          <a:pt x="53" y="32"/>
                        </a:lnTo>
                        <a:lnTo>
                          <a:pt x="62" y="39"/>
                        </a:lnTo>
                        <a:lnTo>
                          <a:pt x="68" y="46"/>
                        </a:lnTo>
                        <a:lnTo>
                          <a:pt x="69"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85" name="Freeform 205">
                    <a:extLst>
                      <a:ext uri="{FF2B5EF4-FFF2-40B4-BE49-F238E27FC236}">
                        <a16:creationId xmlns:a16="http://schemas.microsoft.com/office/drawing/2014/main" id="{31B64962-7515-46BA-9E7C-DAE475AD819F}"/>
                      </a:ext>
                    </a:extLst>
                  </p:cNvPr>
                  <p:cNvSpPr>
                    <a:spLocks/>
                  </p:cNvSpPr>
                  <p:nvPr/>
                </p:nvSpPr>
                <p:spPr bwMode="auto">
                  <a:xfrm>
                    <a:off x="54" y="476"/>
                    <a:ext cx="29" cy="21"/>
                  </a:xfrm>
                  <a:custGeom>
                    <a:avLst/>
                    <a:gdLst>
                      <a:gd name="T0" fmla="*/ 29 w 59"/>
                      <a:gd name="T1" fmla="*/ 21 h 43"/>
                      <a:gd name="T2" fmla="*/ 27 w 59"/>
                      <a:gd name="T3" fmla="*/ 21 h 43"/>
                      <a:gd name="T4" fmla="*/ 24 w 59"/>
                      <a:gd name="T5" fmla="*/ 21 h 43"/>
                      <a:gd name="T6" fmla="*/ 20 w 59"/>
                      <a:gd name="T7" fmla="*/ 19 h 43"/>
                      <a:gd name="T8" fmla="*/ 15 w 59"/>
                      <a:gd name="T9" fmla="*/ 16 h 43"/>
                      <a:gd name="T10" fmla="*/ 10 w 59"/>
                      <a:gd name="T11" fmla="*/ 13 h 43"/>
                      <a:gd name="T12" fmla="*/ 6 w 59"/>
                      <a:gd name="T13" fmla="*/ 9 h 43"/>
                      <a:gd name="T14" fmla="*/ 2 w 59"/>
                      <a:gd name="T15" fmla="*/ 5 h 43"/>
                      <a:gd name="T16" fmla="*/ 0 w 59"/>
                      <a:gd name="T17" fmla="*/ 0 h 43"/>
                      <a:gd name="T18" fmla="*/ 3 w 59"/>
                      <a:gd name="T19" fmla="*/ 2 h 43"/>
                      <a:gd name="T20" fmla="*/ 7 w 59"/>
                      <a:gd name="T21" fmla="*/ 5 h 43"/>
                      <a:gd name="T22" fmla="*/ 12 w 59"/>
                      <a:gd name="T23" fmla="*/ 8 h 43"/>
                      <a:gd name="T24" fmla="*/ 18 w 59"/>
                      <a:gd name="T25" fmla="*/ 11 h 43"/>
                      <a:gd name="T26" fmla="*/ 22 w 59"/>
                      <a:gd name="T27" fmla="*/ 14 h 43"/>
                      <a:gd name="T28" fmla="*/ 26 w 59"/>
                      <a:gd name="T29" fmla="*/ 17 h 43"/>
                      <a:gd name="T30" fmla="*/ 29 w 59"/>
                      <a:gd name="T31" fmla="*/ 19 h 43"/>
                      <a:gd name="T32" fmla="*/ 29 w 59"/>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3">
                        <a:moveTo>
                          <a:pt x="59" y="42"/>
                        </a:moveTo>
                        <a:lnTo>
                          <a:pt x="55" y="43"/>
                        </a:lnTo>
                        <a:lnTo>
                          <a:pt x="48" y="42"/>
                        </a:lnTo>
                        <a:lnTo>
                          <a:pt x="40" y="38"/>
                        </a:lnTo>
                        <a:lnTo>
                          <a:pt x="30" y="33"/>
                        </a:lnTo>
                        <a:lnTo>
                          <a:pt x="21" y="27"/>
                        </a:lnTo>
                        <a:lnTo>
                          <a:pt x="12" y="19"/>
                        </a:lnTo>
                        <a:lnTo>
                          <a:pt x="5" y="10"/>
                        </a:lnTo>
                        <a:lnTo>
                          <a:pt x="0" y="0"/>
                        </a:lnTo>
                        <a:lnTo>
                          <a:pt x="6" y="5"/>
                        </a:lnTo>
                        <a:lnTo>
                          <a:pt x="15" y="10"/>
                        </a:lnTo>
                        <a:lnTo>
                          <a:pt x="25" y="16"/>
                        </a:lnTo>
                        <a:lnTo>
                          <a:pt x="36" y="22"/>
                        </a:lnTo>
                        <a:lnTo>
                          <a:pt x="45" y="29"/>
                        </a:lnTo>
                        <a:lnTo>
                          <a:pt x="53" y="34"/>
                        </a:lnTo>
                        <a:lnTo>
                          <a:pt x="58" y="38"/>
                        </a:lnTo>
                        <a:lnTo>
                          <a:pt x="59"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86" name="Freeform 206">
                    <a:extLst>
                      <a:ext uri="{FF2B5EF4-FFF2-40B4-BE49-F238E27FC236}">
                        <a16:creationId xmlns:a16="http://schemas.microsoft.com/office/drawing/2014/main" id="{270BD10A-7137-449C-BDA3-EE64998AEC0F}"/>
                      </a:ext>
                    </a:extLst>
                  </p:cNvPr>
                  <p:cNvSpPr>
                    <a:spLocks/>
                  </p:cNvSpPr>
                  <p:nvPr/>
                </p:nvSpPr>
                <p:spPr bwMode="auto">
                  <a:xfrm>
                    <a:off x="71" y="461"/>
                    <a:ext cx="18" cy="5"/>
                  </a:xfrm>
                  <a:custGeom>
                    <a:avLst/>
                    <a:gdLst>
                      <a:gd name="T0" fmla="*/ 18 w 34"/>
                      <a:gd name="T1" fmla="*/ 3 h 12"/>
                      <a:gd name="T2" fmla="*/ 17 w 34"/>
                      <a:gd name="T3" fmla="*/ 5 h 12"/>
                      <a:gd name="T4" fmla="*/ 14 w 34"/>
                      <a:gd name="T5" fmla="*/ 5 h 12"/>
                      <a:gd name="T6" fmla="*/ 12 w 34"/>
                      <a:gd name="T7" fmla="*/ 5 h 12"/>
                      <a:gd name="T8" fmla="*/ 8 w 34"/>
                      <a:gd name="T9" fmla="*/ 5 h 12"/>
                      <a:gd name="T10" fmla="*/ 5 w 34"/>
                      <a:gd name="T11" fmla="*/ 5 h 12"/>
                      <a:gd name="T12" fmla="*/ 2 w 34"/>
                      <a:gd name="T13" fmla="*/ 3 h 12"/>
                      <a:gd name="T14" fmla="*/ 1 w 34"/>
                      <a:gd name="T15" fmla="*/ 2 h 12"/>
                      <a:gd name="T16" fmla="*/ 0 w 34"/>
                      <a:gd name="T17" fmla="*/ 0 h 12"/>
                      <a:gd name="T18" fmla="*/ 2 w 34"/>
                      <a:gd name="T19" fmla="*/ 2 h 12"/>
                      <a:gd name="T20" fmla="*/ 5 w 34"/>
                      <a:gd name="T21" fmla="*/ 2 h 12"/>
                      <a:gd name="T22" fmla="*/ 8 w 34"/>
                      <a:gd name="T23" fmla="*/ 2 h 12"/>
                      <a:gd name="T24" fmla="*/ 12 w 34"/>
                      <a:gd name="T25" fmla="*/ 2 h 12"/>
                      <a:gd name="T26" fmla="*/ 15 w 34"/>
                      <a:gd name="T27" fmla="*/ 2 h 12"/>
                      <a:gd name="T28" fmla="*/ 17 w 34"/>
                      <a:gd name="T29" fmla="*/ 2 h 12"/>
                      <a:gd name="T30" fmla="*/ 18 w 34"/>
                      <a:gd name="T31" fmla="*/ 3 h 12"/>
                      <a:gd name="T32" fmla="*/ 18 w 34"/>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2">
                        <a:moveTo>
                          <a:pt x="34" y="8"/>
                        </a:moveTo>
                        <a:lnTo>
                          <a:pt x="32" y="11"/>
                        </a:lnTo>
                        <a:lnTo>
                          <a:pt x="27" y="12"/>
                        </a:lnTo>
                        <a:lnTo>
                          <a:pt x="23" y="12"/>
                        </a:lnTo>
                        <a:lnTo>
                          <a:pt x="16" y="12"/>
                        </a:lnTo>
                        <a:lnTo>
                          <a:pt x="10" y="11"/>
                        </a:lnTo>
                        <a:lnTo>
                          <a:pt x="4" y="8"/>
                        </a:lnTo>
                        <a:lnTo>
                          <a:pt x="1" y="5"/>
                        </a:lnTo>
                        <a:lnTo>
                          <a:pt x="0" y="0"/>
                        </a:lnTo>
                        <a:lnTo>
                          <a:pt x="4" y="4"/>
                        </a:lnTo>
                        <a:lnTo>
                          <a:pt x="9" y="5"/>
                        </a:lnTo>
                        <a:lnTo>
                          <a:pt x="16" y="5"/>
                        </a:lnTo>
                        <a:lnTo>
                          <a:pt x="23" y="5"/>
                        </a:lnTo>
                        <a:lnTo>
                          <a:pt x="29" y="5"/>
                        </a:lnTo>
                        <a:lnTo>
                          <a:pt x="32" y="5"/>
                        </a:lnTo>
                        <a:lnTo>
                          <a:pt x="34" y="6"/>
                        </a:lnTo>
                        <a:lnTo>
                          <a:pt x="34"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87" name="Freeform 207">
                    <a:extLst>
                      <a:ext uri="{FF2B5EF4-FFF2-40B4-BE49-F238E27FC236}">
                        <a16:creationId xmlns:a16="http://schemas.microsoft.com/office/drawing/2014/main" id="{A98E84A5-8807-4A4A-A14E-82068E0C58E7}"/>
                      </a:ext>
                    </a:extLst>
                  </p:cNvPr>
                  <p:cNvSpPr>
                    <a:spLocks/>
                  </p:cNvSpPr>
                  <p:nvPr/>
                </p:nvSpPr>
                <p:spPr bwMode="auto">
                  <a:xfrm>
                    <a:off x="41" y="537"/>
                    <a:ext cx="33" cy="28"/>
                  </a:xfrm>
                  <a:custGeom>
                    <a:avLst/>
                    <a:gdLst>
                      <a:gd name="T0" fmla="*/ 33 w 65"/>
                      <a:gd name="T1" fmla="*/ 28 h 57"/>
                      <a:gd name="T2" fmla="*/ 31 w 65"/>
                      <a:gd name="T3" fmla="*/ 28 h 57"/>
                      <a:gd name="T4" fmla="*/ 28 w 65"/>
                      <a:gd name="T5" fmla="*/ 26 h 57"/>
                      <a:gd name="T6" fmla="*/ 23 w 65"/>
                      <a:gd name="T7" fmla="*/ 24 h 57"/>
                      <a:gd name="T8" fmla="*/ 17 w 65"/>
                      <a:gd name="T9" fmla="*/ 20 h 57"/>
                      <a:gd name="T10" fmla="*/ 12 w 65"/>
                      <a:gd name="T11" fmla="*/ 15 h 57"/>
                      <a:gd name="T12" fmla="*/ 7 w 65"/>
                      <a:gd name="T13" fmla="*/ 10 h 57"/>
                      <a:gd name="T14" fmla="*/ 3 w 65"/>
                      <a:gd name="T15" fmla="*/ 5 h 57"/>
                      <a:gd name="T16" fmla="*/ 0 w 65"/>
                      <a:gd name="T17" fmla="*/ 0 h 57"/>
                      <a:gd name="T18" fmla="*/ 3 w 65"/>
                      <a:gd name="T19" fmla="*/ 2 h 57"/>
                      <a:gd name="T20" fmla="*/ 7 w 65"/>
                      <a:gd name="T21" fmla="*/ 5 h 57"/>
                      <a:gd name="T22" fmla="*/ 13 w 65"/>
                      <a:gd name="T23" fmla="*/ 9 h 57"/>
                      <a:gd name="T24" fmla="*/ 19 w 65"/>
                      <a:gd name="T25" fmla="*/ 14 h 57"/>
                      <a:gd name="T26" fmla="*/ 24 w 65"/>
                      <a:gd name="T27" fmla="*/ 18 h 57"/>
                      <a:gd name="T28" fmla="*/ 29 w 65"/>
                      <a:gd name="T29" fmla="*/ 22 h 57"/>
                      <a:gd name="T30" fmla="*/ 32 w 65"/>
                      <a:gd name="T31" fmla="*/ 25 h 57"/>
                      <a:gd name="T32" fmla="*/ 33 w 65"/>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7">
                        <a:moveTo>
                          <a:pt x="65" y="56"/>
                        </a:moveTo>
                        <a:lnTo>
                          <a:pt x="62" y="57"/>
                        </a:lnTo>
                        <a:lnTo>
                          <a:pt x="55" y="53"/>
                        </a:lnTo>
                        <a:lnTo>
                          <a:pt x="45" y="49"/>
                        </a:lnTo>
                        <a:lnTo>
                          <a:pt x="34" y="41"/>
                        </a:lnTo>
                        <a:lnTo>
                          <a:pt x="23" y="31"/>
                        </a:lnTo>
                        <a:lnTo>
                          <a:pt x="14" y="21"/>
                        </a:lnTo>
                        <a:lnTo>
                          <a:pt x="6" y="11"/>
                        </a:lnTo>
                        <a:lnTo>
                          <a:pt x="0" y="0"/>
                        </a:lnTo>
                        <a:lnTo>
                          <a:pt x="6" y="5"/>
                        </a:lnTo>
                        <a:lnTo>
                          <a:pt x="14" y="11"/>
                        </a:lnTo>
                        <a:lnTo>
                          <a:pt x="25" y="19"/>
                        </a:lnTo>
                        <a:lnTo>
                          <a:pt x="37" y="28"/>
                        </a:lnTo>
                        <a:lnTo>
                          <a:pt x="48" y="37"/>
                        </a:lnTo>
                        <a:lnTo>
                          <a:pt x="57" y="45"/>
                        </a:lnTo>
                        <a:lnTo>
                          <a:pt x="64" y="51"/>
                        </a:lnTo>
                        <a:lnTo>
                          <a:pt x="65"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88" name="Freeform 208">
                    <a:extLst>
                      <a:ext uri="{FF2B5EF4-FFF2-40B4-BE49-F238E27FC236}">
                        <a16:creationId xmlns:a16="http://schemas.microsoft.com/office/drawing/2014/main" id="{BAFADB63-F696-48C3-96A8-42223ED1B41B}"/>
                      </a:ext>
                    </a:extLst>
                  </p:cNvPr>
                  <p:cNvSpPr>
                    <a:spLocks/>
                  </p:cNvSpPr>
                  <p:nvPr/>
                </p:nvSpPr>
                <p:spPr bwMode="auto">
                  <a:xfrm>
                    <a:off x="42" y="515"/>
                    <a:ext cx="37" cy="29"/>
                  </a:xfrm>
                  <a:custGeom>
                    <a:avLst/>
                    <a:gdLst>
                      <a:gd name="T0" fmla="*/ 37 w 75"/>
                      <a:gd name="T1" fmla="*/ 28 h 56"/>
                      <a:gd name="T2" fmla="*/ 35 w 75"/>
                      <a:gd name="T3" fmla="*/ 29 h 56"/>
                      <a:gd name="T4" fmla="*/ 30 w 75"/>
                      <a:gd name="T5" fmla="*/ 27 h 56"/>
                      <a:gd name="T6" fmla="*/ 25 w 75"/>
                      <a:gd name="T7" fmla="*/ 24 h 56"/>
                      <a:gd name="T8" fmla="*/ 19 w 75"/>
                      <a:gd name="T9" fmla="*/ 20 h 56"/>
                      <a:gd name="T10" fmla="*/ 12 w 75"/>
                      <a:gd name="T11" fmla="*/ 16 h 56"/>
                      <a:gd name="T12" fmla="*/ 7 w 75"/>
                      <a:gd name="T13" fmla="*/ 10 h 56"/>
                      <a:gd name="T14" fmla="*/ 2 w 75"/>
                      <a:gd name="T15" fmla="*/ 5 h 56"/>
                      <a:gd name="T16" fmla="*/ 0 w 75"/>
                      <a:gd name="T17" fmla="*/ 0 h 56"/>
                      <a:gd name="T18" fmla="*/ 3 w 75"/>
                      <a:gd name="T19" fmla="*/ 2 h 56"/>
                      <a:gd name="T20" fmla="*/ 8 w 75"/>
                      <a:gd name="T21" fmla="*/ 5 h 56"/>
                      <a:gd name="T22" fmla="*/ 14 w 75"/>
                      <a:gd name="T23" fmla="*/ 9 h 56"/>
                      <a:gd name="T24" fmla="*/ 21 w 75"/>
                      <a:gd name="T25" fmla="*/ 14 h 56"/>
                      <a:gd name="T26" fmla="*/ 27 w 75"/>
                      <a:gd name="T27" fmla="*/ 19 h 56"/>
                      <a:gd name="T28" fmla="*/ 33 w 75"/>
                      <a:gd name="T29" fmla="*/ 23 h 56"/>
                      <a:gd name="T30" fmla="*/ 36 w 75"/>
                      <a:gd name="T31" fmla="*/ 27 h 56"/>
                      <a:gd name="T32" fmla="*/ 37 w 75"/>
                      <a:gd name="T33" fmla="*/ 28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6">
                        <a:moveTo>
                          <a:pt x="75" y="55"/>
                        </a:moveTo>
                        <a:lnTo>
                          <a:pt x="70" y="56"/>
                        </a:lnTo>
                        <a:lnTo>
                          <a:pt x="61" y="53"/>
                        </a:lnTo>
                        <a:lnTo>
                          <a:pt x="51" y="47"/>
                        </a:lnTo>
                        <a:lnTo>
                          <a:pt x="38" y="39"/>
                        </a:lnTo>
                        <a:lnTo>
                          <a:pt x="24" y="30"/>
                        </a:lnTo>
                        <a:lnTo>
                          <a:pt x="14" y="19"/>
                        </a:lnTo>
                        <a:lnTo>
                          <a:pt x="5" y="9"/>
                        </a:lnTo>
                        <a:lnTo>
                          <a:pt x="0" y="0"/>
                        </a:lnTo>
                        <a:lnTo>
                          <a:pt x="6" y="3"/>
                        </a:lnTo>
                        <a:lnTo>
                          <a:pt x="16" y="9"/>
                        </a:lnTo>
                        <a:lnTo>
                          <a:pt x="28" y="18"/>
                        </a:lnTo>
                        <a:lnTo>
                          <a:pt x="42" y="27"/>
                        </a:lnTo>
                        <a:lnTo>
                          <a:pt x="55" y="37"/>
                        </a:lnTo>
                        <a:lnTo>
                          <a:pt x="66" y="45"/>
                        </a:lnTo>
                        <a:lnTo>
                          <a:pt x="73" y="52"/>
                        </a:lnTo>
                        <a:lnTo>
                          <a:pt x="7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89" name="Freeform 209">
                    <a:extLst>
                      <a:ext uri="{FF2B5EF4-FFF2-40B4-BE49-F238E27FC236}">
                        <a16:creationId xmlns:a16="http://schemas.microsoft.com/office/drawing/2014/main" id="{441A868E-269E-4EAF-A33F-FEE4E863A3EC}"/>
                      </a:ext>
                    </a:extLst>
                  </p:cNvPr>
                  <p:cNvSpPr>
                    <a:spLocks/>
                  </p:cNvSpPr>
                  <p:nvPr/>
                </p:nvSpPr>
                <p:spPr bwMode="auto">
                  <a:xfrm>
                    <a:off x="49" y="485"/>
                    <a:ext cx="36" cy="21"/>
                  </a:xfrm>
                  <a:custGeom>
                    <a:avLst/>
                    <a:gdLst>
                      <a:gd name="T0" fmla="*/ 36 w 71"/>
                      <a:gd name="T1" fmla="*/ 21 h 42"/>
                      <a:gd name="T2" fmla="*/ 34 w 71"/>
                      <a:gd name="T3" fmla="*/ 21 h 42"/>
                      <a:gd name="T4" fmla="*/ 30 w 71"/>
                      <a:gd name="T5" fmla="*/ 21 h 42"/>
                      <a:gd name="T6" fmla="*/ 25 w 71"/>
                      <a:gd name="T7" fmla="*/ 19 h 42"/>
                      <a:gd name="T8" fmla="*/ 19 w 71"/>
                      <a:gd name="T9" fmla="*/ 16 h 42"/>
                      <a:gd name="T10" fmla="*/ 13 w 71"/>
                      <a:gd name="T11" fmla="*/ 13 h 42"/>
                      <a:gd name="T12" fmla="*/ 7 w 71"/>
                      <a:gd name="T13" fmla="*/ 9 h 42"/>
                      <a:gd name="T14" fmla="*/ 3 w 71"/>
                      <a:gd name="T15" fmla="*/ 5 h 42"/>
                      <a:gd name="T16" fmla="*/ 0 w 71"/>
                      <a:gd name="T17" fmla="*/ 0 h 42"/>
                      <a:gd name="T18" fmla="*/ 4 w 71"/>
                      <a:gd name="T19" fmla="*/ 2 h 42"/>
                      <a:gd name="T20" fmla="*/ 9 w 71"/>
                      <a:gd name="T21" fmla="*/ 5 h 42"/>
                      <a:gd name="T22" fmla="*/ 15 w 71"/>
                      <a:gd name="T23" fmla="*/ 8 h 42"/>
                      <a:gd name="T24" fmla="*/ 22 w 71"/>
                      <a:gd name="T25" fmla="*/ 11 h 42"/>
                      <a:gd name="T26" fmla="*/ 27 w 71"/>
                      <a:gd name="T27" fmla="*/ 14 h 42"/>
                      <a:gd name="T28" fmla="*/ 32 w 71"/>
                      <a:gd name="T29" fmla="*/ 17 h 42"/>
                      <a:gd name="T30" fmla="*/ 35 w 71"/>
                      <a:gd name="T31" fmla="*/ 19 h 42"/>
                      <a:gd name="T32" fmla="*/ 36 w 71"/>
                      <a:gd name="T33" fmla="*/ 2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42">
                        <a:moveTo>
                          <a:pt x="71" y="41"/>
                        </a:moveTo>
                        <a:lnTo>
                          <a:pt x="68" y="42"/>
                        </a:lnTo>
                        <a:lnTo>
                          <a:pt x="60" y="41"/>
                        </a:lnTo>
                        <a:lnTo>
                          <a:pt x="49" y="38"/>
                        </a:lnTo>
                        <a:lnTo>
                          <a:pt x="38" y="32"/>
                        </a:lnTo>
                        <a:lnTo>
                          <a:pt x="25" y="25"/>
                        </a:lnTo>
                        <a:lnTo>
                          <a:pt x="14" y="18"/>
                        </a:lnTo>
                        <a:lnTo>
                          <a:pt x="6" y="9"/>
                        </a:lnTo>
                        <a:lnTo>
                          <a:pt x="0" y="0"/>
                        </a:lnTo>
                        <a:lnTo>
                          <a:pt x="7" y="4"/>
                        </a:lnTo>
                        <a:lnTo>
                          <a:pt x="17" y="9"/>
                        </a:lnTo>
                        <a:lnTo>
                          <a:pt x="30" y="15"/>
                        </a:lnTo>
                        <a:lnTo>
                          <a:pt x="43" y="22"/>
                        </a:lnTo>
                        <a:lnTo>
                          <a:pt x="54" y="27"/>
                        </a:lnTo>
                        <a:lnTo>
                          <a:pt x="64" y="33"/>
                        </a:lnTo>
                        <a:lnTo>
                          <a:pt x="70" y="38"/>
                        </a:lnTo>
                        <a:lnTo>
                          <a:pt x="71"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90" name="Freeform 210">
                    <a:extLst>
                      <a:ext uri="{FF2B5EF4-FFF2-40B4-BE49-F238E27FC236}">
                        <a16:creationId xmlns:a16="http://schemas.microsoft.com/office/drawing/2014/main" id="{DA7377AA-BF55-4DCE-AE78-D9049C0F0695}"/>
                      </a:ext>
                    </a:extLst>
                  </p:cNvPr>
                  <p:cNvSpPr>
                    <a:spLocks/>
                  </p:cNvSpPr>
                  <p:nvPr/>
                </p:nvSpPr>
                <p:spPr bwMode="auto">
                  <a:xfrm>
                    <a:off x="58" y="469"/>
                    <a:ext cx="27" cy="22"/>
                  </a:xfrm>
                  <a:custGeom>
                    <a:avLst/>
                    <a:gdLst>
                      <a:gd name="T0" fmla="*/ 27 w 53"/>
                      <a:gd name="T1" fmla="*/ 22 h 44"/>
                      <a:gd name="T2" fmla="*/ 25 w 53"/>
                      <a:gd name="T3" fmla="*/ 22 h 44"/>
                      <a:gd name="T4" fmla="*/ 22 w 53"/>
                      <a:gd name="T5" fmla="*/ 21 h 44"/>
                      <a:gd name="T6" fmla="*/ 18 w 53"/>
                      <a:gd name="T7" fmla="*/ 18 h 44"/>
                      <a:gd name="T8" fmla="*/ 13 w 53"/>
                      <a:gd name="T9" fmla="*/ 14 h 44"/>
                      <a:gd name="T10" fmla="*/ 8 w 53"/>
                      <a:gd name="T11" fmla="*/ 10 h 44"/>
                      <a:gd name="T12" fmla="*/ 4 w 53"/>
                      <a:gd name="T13" fmla="*/ 6 h 44"/>
                      <a:gd name="T14" fmla="*/ 2 w 53"/>
                      <a:gd name="T15" fmla="*/ 3 h 44"/>
                      <a:gd name="T16" fmla="*/ 0 w 53"/>
                      <a:gd name="T17" fmla="*/ 0 h 44"/>
                      <a:gd name="T18" fmla="*/ 3 w 53"/>
                      <a:gd name="T19" fmla="*/ 2 h 44"/>
                      <a:gd name="T20" fmla="*/ 7 w 53"/>
                      <a:gd name="T21" fmla="*/ 5 h 44"/>
                      <a:gd name="T22" fmla="*/ 11 w 53"/>
                      <a:gd name="T23" fmla="*/ 7 h 44"/>
                      <a:gd name="T24" fmla="*/ 15 w 53"/>
                      <a:gd name="T25" fmla="*/ 11 h 44"/>
                      <a:gd name="T26" fmla="*/ 20 w 53"/>
                      <a:gd name="T27" fmla="*/ 14 h 44"/>
                      <a:gd name="T28" fmla="*/ 23 w 53"/>
                      <a:gd name="T29" fmla="*/ 17 h 44"/>
                      <a:gd name="T30" fmla="*/ 26 w 53"/>
                      <a:gd name="T31" fmla="*/ 20 h 44"/>
                      <a:gd name="T32" fmla="*/ 27 w 5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4">
                        <a:moveTo>
                          <a:pt x="53" y="43"/>
                        </a:moveTo>
                        <a:lnTo>
                          <a:pt x="50" y="44"/>
                        </a:lnTo>
                        <a:lnTo>
                          <a:pt x="43" y="41"/>
                        </a:lnTo>
                        <a:lnTo>
                          <a:pt x="35" y="35"/>
                        </a:lnTo>
                        <a:lnTo>
                          <a:pt x="26" y="28"/>
                        </a:lnTo>
                        <a:lnTo>
                          <a:pt x="15" y="20"/>
                        </a:lnTo>
                        <a:lnTo>
                          <a:pt x="7" y="12"/>
                        </a:lnTo>
                        <a:lnTo>
                          <a:pt x="3" y="5"/>
                        </a:lnTo>
                        <a:lnTo>
                          <a:pt x="0" y="0"/>
                        </a:lnTo>
                        <a:lnTo>
                          <a:pt x="6" y="4"/>
                        </a:lnTo>
                        <a:lnTo>
                          <a:pt x="13" y="9"/>
                        </a:lnTo>
                        <a:lnTo>
                          <a:pt x="22" y="14"/>
                        </a:lnTo>
                        <a:lnTo>
                          <a:pt x="30" y="21"/>
                        </a:lnTo>
                        <a:lnTo>
                          <a:pt x="39" y="28"/>
                        </a:lnTo>
                        <a:lnTo>
                          <a:pt x="46" y="34"/>
                        </a:lnTo>
                        <a:lnTo>
                          <a:pt x="51" y="40"/>
                        </a:lnTo>
                        <a:lnTo>
                          <a:pt x="53"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91" name="Freeform 211">
                    <a:extLst>
                      <a:ext uri="{FF2B5EF4-FFF2-40B4-BE49-F238E27FC236}">
                        <a16:creationId xmlns:a16="http://schemas.microsoft.com/office/drawing/2014/main" id="{941ED12C-67DF-4508-AD05-8656DE854C29}"/>
                      </a:ext>
                    </a:extLst>
                  </p:cNvPr>
                  <p:cNvSpPr>
                    <a:spLocks/>
                  </p:cNvSpPr>
                  <p:nvPr/>
                </p:nvSpPr>
                <p:spPr bwMode="auto">
                  <a:xfrm>
                    <a:off x="62" y="466"/>
                    <a:ext cx="19" cy="8"/>
                  </a:xfrm>
                  <a:custGeom>
                    <a:avLst/>
                    <a:gdLst>
                      <a:gd name="T0" fmla="*/ 19 w 39"/>
                      <a:gd name="T1" fmla="*/ 7 h 17"/>
                      <a:gd name="T2" fmla="*/ 18 w 39"/>
                      <a:gd name="T3" fmla="*/ 8 h 17"/>
                      <a:gd name="T4" fmla="*/ 16 w 39"/>
                      <a:gd name="T5" fmla="*/ 8 h 17"/>
                      <a:gd name="T6" fmla="*/ 13 w 39"/>
                      <a:gd name="T7" fmla="*/ 8 h 17"/>
                      <a:gd name="T8" fmla="*/ 10 w 39"/>
                      <a:gd name="T9" fmla="*/ 7 h 17"/>
                      <a:gd name="T10" fmla="*/ 6 w 39"/>
                      <a:gd name="T11" fmla="*/ 6 h 17"/>
                      <a:gd name="T12" fmla="*/ 3 w 39"/>
                      <a:gd name="T13" fmla="*/ 4 h 17"/>
                      <a:gd name="T14" fmla="*/ 1 w 39"/>
                      <a:gd name="T15" fmla="*/ 2 h 17"/>
                      <a:gd name="T16" fmla="*/ 0 w 39"/>
                      <a:gd name="T17" fmla="*/ 0 h 17"/>
                      <a:gd name="T18" fmla="*/ 2 w 39"/>
                      <a:gd name="T19" fmla="*/ 1 h 17"/>
                      <a:gd name="T20" fmla="*/ 5 w 39"/>
                      <a:gd name="T21" fmla="*/ 2 h 17"/>
                      <a:gd name="T22" fmla="*/ 9 w 39"/>
                      <a:gd name="T23" fmla="*/ 3 h 17"/>
                      <a:gd name="T24" fmla="*/ 13 w 39"/>
                      <a:gd name="T25" fmla="*/ 4 h 17"/>
                      <a:gd name="T26" fmla="*/ 16 w 39"/>
                      <a:gd name="T27" fmla="*/ 4 h 17"/>
                      <a:gd name="T28" fmla="*/ 18 w 39"/>
                      <a:gd name="T29" fmla="*/ 5 h 17"/>
                      <a:gd name="T30" fmla="*/ 19 w 39"/>
                      <a:gd name="T31" fmla="*/ 6 h 17"/>
                      <a:gd name="T32" fmla="*/ 19 w 39"/>
                      <a:gd name="T33" fmla="*/ 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7">
                        <a:moveTo>
                          <a:pt x="39" y="15"/>
                        </a:moveTo>
                        <a:lnTo>
                          <a:pt x="37" y="16"/>
                        </a:lnTo>
                        <a:lnTo>
                          <a:pt x="32" y="17"/>
                        </a:lnTo>
                        <a:lnTo>
                          <a:pt x="27" y="16"/>
                        </a:lnTo>
                        <a:lnTo>
                          <a:pt x="20" y="15"/>
                        </a:lnTo>
                        <a:lnTo>
                          <a:pt x="13" y="12"/>
                        </a:lnTo>
                        <a:lnTo>
                          <a:pt x="7" y="9"/>
                        </a:lnTo>
                        <a:lnTo>
                          <a:pt x="3" y="4"/>
                        </a:lnTo>
                        <a:lnTo>
                          <a:pt x="0" y="0"/>
                        </a:lnTo>
                        <a:lnTo>
                          <a:pt x="5" y="3"/>
                        </a:lnTo>
                        <a:lnTo>
                          <a:pt x="11" y="5"/>
                        </a:lnTo>
                        <a:lnTo>
                          <a:pt x="19" y="6"/>
                        </a:lnTo>
                        <a:lnTo>
                          <a:pt x="26" y="8"/>
                        </a:lnTo>
                        <a:lnTo>
                          <a:pt x="32" y="9"/>
                        </a:lnTo>
                        <a:lnTo>
                          <a:pt x="37" y="10"/>
                        </a:lnTo>
                        <a:lnTo>
                          <a:pt x="39" y="12"/>
                        </a:lnTo>
                        <a:lnTo>
                          <a:pt x="39"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92" name="Freeform 212">
                    <a:extLst>
                      <a:ext uri="{FF2B5EF4-FFF2-40B4-BE49-F238E27FC236}">
                        <a16:creationId xmlns:a16="http://schemas.microsoft.com/office/drawing/2014/main" id="{235C7CC0-BB76-41CF-BCC6-53CE42515F7F}"/>
                      </a:ext>
                    </a:extLst>
                  </p:cNvPr>
                  <p:cNvSpPr>
                    <a:spLocks/>
                  </p:cNvSpPr>
                  <p:nvPr/>
                </p:nvSpPr>
                <p:spPr bwMode="auto">
                  <a:xfrm>
                    <a:off x="46" y="571"/>
                    <a:ext cx="16" cy="17"/>
                  </a:xfrm>
                  <a:custGeom>
                    <a:avLst/>
                    <a:gdLst>
                      <a:gd name="T0" fmla="*/ 0 w 31"/>
                      <a:gd name="T1" fmla="*/ 0 h 33"/>
                      <a:gd name="T2" fmla="*/ 2 w 31"/>
                      <a:gd name="T3" fmla="*/ 1 h 33"/>
                      <a:gd name="T4" fmla="*/ 4 w 31"/>
                      <a:gd name="T5" fmla="*/ 3 h 33"/>
                      <a:gd name="T6" fmla="*/ 7 w 31"/>
                      <a:gd name="T7" fmla="*/ 5 h 33"/>
                      <a:gd name="T8" fmla="*/ 10 w 31"/>
                      <a:gd name="T9" fmla="*/ 8 h 33"/>
                      <a:gd name="T10" fmla="*/ 13 w 31"/>
                      <a:gd name="T11" fmla="*/ 10 h 33"/>
                      <a:gd name="T12" fmla="*/ 15 w 31"/>
                      <a:gd name="T13" fmla="*/ 13 h 33"/>
                      <a:gd name="T14" fmla="*/ 16 w 31"/>
                      <a:gd name="T15" fmla="*/ 15 h 33"/>
                      <a:gd name="T16" fmla="*/ 15 w 31"/>
                      <a:gd name="T17" fmla="*/ 17 h 33"/>
                      <a:gd name="T18" fmla="*/ 12 w 31"/>
                      <a:gd name="T19" fmla="*/ 16 h 33"/>
                      <a:gd name="T20" fmla="*/ 7 w 31"/>
                      <a:gd name="T21" fmla="*/ 11 h 33"/>
                      <a:gd name="T22" fmla="*/ 3 w 31"/>
                      <a:gd name="T23" fmla="*/ 5 h 33"/>
                      <a:gd name="T24" fmla="*/ 0 w 31"/>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3">
                        <a:moveTo>
                          <a:pt x="0" y="0"/>
                        </a:moveTo>
                        <a:lnTo>
                          <a:pt x="4" y="2"/>
                        </a:lnTo>
                        <a:lnTo>
                          <a:pt x="8" y="5"/>
                        </a:lnTo>
                        <a:lnTo>
                          <a:pt x="14" y="10"/>
                        </a:lnTo>
                        <a:lnTo>
                          <a:pt x="20" y="15"/>
                        </a:lnTo>
                        <a:lnTo>
                          <a:pt x="25" y="20"/>
                        </a:lnTo>
                        <a:lnTo>
                          <a:pt x="29" y="25"/>
                        </a:lnTo>
                        <a:lnTo>
                          <a:pt x="31" y="30"/>
                        </a:lnTo>
                        <a:lnTo>
                          <a:pt x="30" y="33"/>
                        </a:lnTo>
                        <a:lnTo>
                          <a:pt x="23" y="32"/>
                        </a:lnTo>
                        <a:lnTo>
                          <a:pt x="14" y="21"/>
                        </a:lnTo>
                        <a:lnTo>
                          <a:pt x="6"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93" name="Freeform 213">
                    <a:extLst>
                      <a:ext uri="{FF2B5EF4-FFF2-40B4-BE49-F238E27FC236}">
                        <a16:creationId xmlns:a16="http://schemas.microsoft.com/office/drawing/2014/main" id="{B14F3381-25C4-4B1C-A489-26023E08CB67}"/>
                      </a:ext>
                    </a:extLst>
                  </p:cNvPr>
                  <p:cNvSpPr>
                    <a:spLocks/>
                  </p:cNvSpPr>
                  <p:nvPr/>
                </p:nvSpPr>
                <p:spPr bwMode="auto">
                  <a:xfrm>
                    <a:off x="45" y="575"/>
                    <a:ext cx="5" cy="20"/>
                  </a:xfrm>
                  <a:custGeom>
                    <a:avLst/>
                    <a:gdLst>
                      <a:gd name="T0" fmla="*/ 1 w 8"/>
                      <a:gd name="T1" fmla="*/ 0 h 42"/>
                      <a:gd name="T2" fmla="*/ 1 w 8"/>
                      <a:gd name="T3" fmla="*/ 4 h 42"/>
                      <a:gd name="T4" fmla="*/ 0 w 8"/>
                      <a:gd name="T5" fmla="*/ 10 h 42"/>
                      <a:gd name="T6" fmla="*/ 0 w 8"/>
                      <a:gd name="T7" fmla="*/ 17 h 42"/>
                      <a:gd name="T8" fmla="*/ 3 w 8"/>
                      <a:gd name="T9" fmla="*/ 20 h 42"/>
                      <a:gd name="T10" fmla="*/ 5 w 8"/>
                      <a:gd name="T11" fmla="*/ 17 h 42"/>
                      <a:gd name="T12" fmla="*/ 5 w 8"/>
                      <a:gd name="T13" fmla="*/ 12 h 42"/>
                      <a:gd name="T14" fmla="*/ 3 w 8"/>
                      <a:gd name="T15" fmla="*/ 5 h 42"/>
                      <a:gd name="T16" fmla="*/ 1 w 8"/>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2">
                        <a:moveTo>
                          <a:pt x="2" y="0"/>
                        </a:moveTo>
                        <a:lnTo>
                          <a:pt x="2" y="9"/>
                        </a:lnTo>
                        <a:lnTo>
                          <a:pt x="0" y="22"/>
                        </a:lnTo>
                        <a:lnTo>
                          <a:pt x="0" y="36"/>
                        </a:lnTo>
                        <a:lnTo>
                          <a:pt x="5" y="42"/>
                        </a:lnTo>
                        <a:lnTo>
                          <a:pt x="8" y="36"/>
                        </a:lnTo>
                        <a:lnTo>
                          <a:pt x="8" y="25"/>
                        </a:lnTo>
                        <a:lnTo>
                          <a:pt x="5"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94" name="Freeform 214">
                    <a:extLst>
                      <a:ext uri="{FF2B5EF4-FFF2-40B4-BE49-F238E27FC236}">
                        <a16:creationId xmlns:a16="http://schemas.microsoft.com/office/drawing/2014/main" id="{D34073C3-4114-47BC-BEFC-D4CF47E3FDAD}"/>
                      </a:ext>
                    </a:extLst>
                  </p:cNvPr>
                  <p:cNvSpPr>
                    <a:spLocks/>
                  </p:cNvSpPr>
                  <p:nvPr/>
                </p:nvSpPr>
                <p:spPr bwMode="auto">
                  <a:xfrm>
                    <a:off x="30" y="571"/>
                    <a:ext cx="17" cy="19"/>
                  </a:xfrm>
                  <a:custGeom>
                    <a:avLst/>
                    <a:gdLst>
                      <a:gd name="T0" fmla="*/ 17 w 33"/>
                      <a:gd name="T1" fmla="*/ 0 h 38"/>
                      <a:gd name="T2" fmla="*/ 13 w 33"/>
                      <a:gd name="T3" fmla="*/ 6 h 38"/>
                      <a:gd name="T4" fmla="*/ 8 w 33"/>
                      <a:gd name="T5" fmla="*/ 13 h 38"/>
                      <a:gd name="T6" fmla="*/ 3 w 33"/>
                      <a:gd name="T7" fmla="*/ 19 h 38"/>
                      <a:gd name="T8" fmla="*/ 0 w 33"/>
                      <a:gd name="T9" fmla="*/ 19 h 38"/>
                      <a:gd name="T10" fmla="*/ 0 w 33"/>
                      <a:gd name="T11" fmla="*/ 18 h 38"/>
                      <a:gd name="T12" fmla="*/ 1 w 33"/>
                      <a:gd name="T13" fmla="*/ 15 h 38"/>
                      <a:gd name="T14" fmla="*/ 4 w 33"/>
                      <a:gd name="T15" fmla="*/ 13 h 38"/>
                      <a:gd name="T16" fmla="*/ 7 w 33"/>
                      <a:gd name="T17" fmla="*/ 10 h 38"/>
                      <a:gd name="T18" fmla="*/ 10 w 33"/>
                      <a:gd name="T19" fmla="*/ 7 h 38"/>
                      <a:gd name="T20" fmla="*/ 13 w 33"/>
                      <a:gd name="T21" fmla="*/ 4 h 38"/>
                      <a:gd name="T22" fmla="*/ 15 w 33"/>
                      <a:gd name="T23" fmla="*/ 2 h 38"/>
                      <a:gd name="T24" fmla="*/ 17 w 33"/>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8">
                        <a:moveTo>
                          <a:pt x="33" y="0"/>
                        </a:moveTo>
                        <a:lnTo>
                          <a:pt x="25" y="12"/>
                        </a:lnTo>
                        <a:lnTo>
                          <a:pt x="15" y="26"/>
                        </a:lnTo>
                        <a:lnTo>
                          <a:pt x="6" y="37"/>
                        </a:lnTo>
                        <a:lnTo>
                          <a:pt x="0" y="38"/>
                        </a:lnTo>
                        <a:lnTo>
                          <a:pt x="0" y="35"/>
                        </a:lnTo>
                        <a:lnTo>
                          <a:pt x="2" y="30"/>
                        </a:lnTo>
                        <a:lnTo>
                          <a:pt x="7" y="26"/>
                        </a:lnTo>
                        <a:lnTo>
                          <a:pt x="13" y="19"/>
                        </a:lnTo>
                        <a:lnTo>
                          <a:pt x="19" y="13"/>
                        </a:lnTo>
                        <a:lnTo>
                          <a:pt x="25" y="8"/>
                        </a:lnTo>
                        <a:lnTo>
                          <a:pt x="30" y="4"/>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95" name="Freeform 215">
                    <a:extLst>
                      <a:ext uri="{FF2B5EF4-FFF2-40B4-BE49-F238E27FC236}">
                        <a16:creationId xmlns:a16="http://schemas.microsoft.com/office/drawing/2014/main" id="{BBB01FF5-D52D-439B-85CF-BDBCB1BE9913}"/>
                      </a:ext>
                    </a:extLst>
                  </p:cNvPr>
                  <p:cNvSpPr>
                    <a:spLocks/>
                  </p:cNvSpPr>
                  <p:nvPr/>
                </p:nvSpPr>
                <p:spPr bwMode="auto">
                  <a:xfrm>
                    <a:off x="33" y="465"/>
                    <a:ext cx="26" cy="6"/>
                  </a:xfrm>
                  <a:custGeom>
                    <a:avLst/>
                    <a:gdLst>
                      <a:gd name="T0" fmla="*/ 26 w 52"/>
                      <a:gd name="T1" fmla="*/ 5 h 12"/>
                      <a:gd name="T2" fmla="*/ 23 w 52"/>
                      <a:gd name="T3" fmla="*/ 6 h 12"/>
                      <a:gd name="T4" fmla="*/ 19 w 52"/>
                      <a:gd name="T5" fmla="*/ 6 h 12"/>
                      <a:gd name="T6" fmla="*/ 15 w 52"/>
                      <a:gd name="T7" fmla="*/ 6 h 12"/>
                      <a:gd name="T8" fmla="*/ 11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1 h 12"/>
                      <a:gd name="T24" fmla="*/ 11 w 52"/>
                      <a:gd name="T25" fmla="*/ 2 h 12"/>
                      <a:gd name="T26" fmla="*/ 15 w 52"/>
                      <a:gd name="T27" fmla="*/ 3 h 12"/>
                      <a:gd name="T28" fmla="*/ 19 w 52"/>
                      <a:gd name="T29" fmla="*/ 4 h 12"/>
                      <a:gd name="T30" fmla="*/ 23 w 52"/>
                      <a:gd name="T31" fmla="*/ 4 h 12"/>
                      <a:gd name="T32" fmla="*/ 26 w 5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10"/>
                        </a:moveTo>
                        <a:lnTo>
                          <a:pt x="46" y="11"/>
                        </a:lnTo>
                        <a:lnTo>
                          <a:pt x="38" y="12"/>
                        </a:lnTo>
                        <a:lnTo>
                          <a:pt x="30" y="12"/>
                        </a:lnTo>
                        <a:lnTo>
                          <a:pt x="22" y="12"/>
                        </a:lnTo>
                        <a:lnTo>
                          <a:pt x="14" y="12"/>
                        </a:lnTo>
                        <a:lnTo>
                          <a:pt x="7" y="11"/>
                        </a:lnTo>
                        <a:lnTo>
                          <a:pt x="2" y="8"/>
                        </a:lnTo>
                        <a:lnTo>
                          <a:pt x="0" y="5"/>
                        </a:lnTo>
                        <a:lnTo>
                          <a:pt x="1" y="2"/>
                        </a:lnTo>
                        <a:lnTo>
                          <a:pt x="6" y="0"/>
                        </a:lnTo>
                        <a:lnTo>
                          <a:pt x="12" y="2"/>
                        </a:lnTo>
                        <a:lnTo>
                          <a:pt x="21" y="3"/>
                        </a:lnTo>
                        <a:lnTo>
                          <a:pt x="29" y="5"/>
                        </a:lnTo>
                        <a:lnTo>
                          <a:pt x="38" y="7"/>
                        </a:lnTo>
                        <a:lnTo>
                          <a:pt x="46" y="8"/>
                        </a:lnTo>
                        <a:lnTo>
                          <a:pt x="52"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96" name="Freeform 216">
                    <a:extLst>
                      <a:ext uri="{FF2B5EF4-FFF2-40B4-BE49-F238E27FC236}">
                        <a16:creationId xmlns:a16="http://schemas.microsoft.com/office/drawing/2014/main" id="{CC13D252-4A31-44E8-A656-5F160382A604}"/>
                      </a:ext>
                    </a:extLst>
                  </p:cNvPr>
                  <p:cNvSpPr>
                    <a:spLocks/>
                  </p:cNvSpPr>
                  <p:nvPr/>
                </p:nvSpPr>
                <p:spPr bwMode="auto">
                  <a:xfrm>
                    <a:off x="39" y="454"/>
                    <a:ext cx="24" cy="11"/>
                  </a:xfrm>
                  <a:custGeom>
                    <a:avLst/>
                    <a:gdLst>
                      <a:gd name="T0" fmla="*/ 24 w 49"/>
                      <a:gd name="T1" fmla="*/ 11 h 22"/>
                      <a:gd name="T2" fmla="*/ 22 w 49"/>
                      <a:gd name="T3" fmla="*/ 11 h 22"/>
                      <a:gd name="T4" fmla="*/ 18 w 49"/>
                      <a:gd name="T5" fmla="*/ 11 h 22"/>
                      <a:gd name="T6" fmla="*/ 14 w 49"/>
                      <a:gd name="T7" fmla="*/ 10 h 22"/>
                      <a:gd name="T8" fmla="*/ 10 w 49"/>
                      <a:gd name="T9" fmla="*/ 9 h 22"/>
                      <a:gd name="T10" fmla="*/ 7 w 49"/>
                      <a:gd name="T11" fmla="*/ 7 h 22"/>
                      <a:gd name="T12" fmla="*/ 3 w 49"/>
                      <a:gd name="T13" fmla="*/ 5 h 22"/>
                      <a:gd name="T14" fmla="*/ 1 w 49"/>
                      <a:gd name="T15" fmla="*/ 3 h 22"/>
                      <a:gd name="T16" fmla="*/ 0 w 49"/>
                      <a:gd name="T17" fmla="*/ 2 h 22"/>
                      <a:gd name="T18" fmla="*/ 0 w 49"/>
                      <a:gd name="T19" fmla="*/ 0 h 22"/>
                      <a:gd name="T20" fmla="*/ 3 w 49"/>
                      <a:gd name="T21" fmla="*/ 0 h 22"/>
                      <a:gd name="T22" fmla="*/ 7 w 49"/>
                      <a:gd name="T23" fmla="*/ 2 h 22"/>
                      <a:gd name="T24" fmla="*/ 11 w 49"/>
                      <a:gd name="T25" fmla="*/ 4 h 22"/>
                      <a:gd name="T26" fmla="*/ 15 w 49"/>
                      <a:gd name="T27" fmla="*/ 6 h 22"/>
                      <a:gd name="T28" fmla="*/ 19 w 49"/>
                      <a:gd name="T29" fmla="*/ 9 h 22"/>
                      <a:gd name="T30" fmla="*/ 22 w 49"/>
                      <a:gd name="T31" fmla="*/ 10 h 22"/>
                      <a:gd name="T32" fmla="*/ 24 w 49"/>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2">
                        <a:moveTo>
                          <a:pt x="49" y="22"/>
                        </a:moveTo>
                        <a:lnTo>
                          <a:pt x="44" y="22"/>
                        </a:lnTo>
                        <a:lnTo>
                          <a:pt x="37" y="21"/>
                        </a:lnTo>
                        <a:lnTo>
                          <a:pt x="29" y="19"/>
                        </a:lnTo>
                        <a:lnTo>
                          <a:pt x="21" y="17"/>
                        </a:lnTo>
                        <a:lnTo>
                          <a:pt x="14" y="13"/>
                        </a:lnTo>
                        <a:lnTo>
                          <a:pt x="7" y="10"/>
                        </a:lnTo>
                        <a:lnTo>
                          <a:pt x="3" y="6"/>
                        </a:lnTo>
                        <a:lnTo>
                          <a:pt x="0" y="3"/>
                        </a:lnTo>
                        <a:lnTo>
                          <a:pt x="1" y="0"/>
                        </a:lnTo>
                        <a:lnTo>
                          <a:pt x="6" y="0"/>
                        </a:lnTo>
                        <a:lnTo>
                          <a:pt x="14" y="3"/>
                        </a:lnTo>
                        <a:lnTo>
                          <a:pt x="22" y="7"/>
                        </a:lnTo>
                        <a:lnTo>
                          <a:pt x="30" y="12"/>
                        </a:lnTo>
                        <a:lnTo>
                          <a:pt x="38" y="17"/>
                        </a:lnTo>
                        <a:lnTo>
                          <a:pt x="45" y="20"/>
                        </a:lnTo>
                        <a:lnTo>
                          <a:pt x="49"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97" name="Freeform 217">
                    <a:extLst>
                      <a:ext uri="{FF2B5EF4-FFF2-40B4-BE49-F238E27FC236}">
                        <a16:creationId xmlns:a16="http://schemas.microsoft.com/office/drawing/2014/main" id="{F557F35B-41E8-40C3-AEEE-2F49DECC45BF}"/>
                      </a:ext>
                    </a:extLst>
                  </p:cNvPr>
                  <p:cNvSpPr>
                    <a:spLocks/>
                  </p:cNvSpPr>
                  <p:nvPr/>
                </p:nvSpPr>
                <p:spPr bwMode="auto">
                  <a:xfrm>
                    <a:off x="33" y="476"/>
                    <a:ext cx="25" cy="6"/>
                  </a:xfrm>
                  <a:custGeom>
                    <a:avLst/>
                    <a:gdLst>
                      <a:gd name="T0" fmla="*/ 25 w 48"/>
                      <a:gd name="T1" fmla="*/ 3 h 12"/>
                      <a:gd name="T2" fmla="*/ 24 w 48"/>
                      <a:gd name="T3" fmla="*/ 4 h 12"/>
                      <a:gd name="T4" fmla="*/ 21 w 48"/>
                      <a:gd name="T5" fmla="*/ 5 h 12"/>
                      <a:gd name="T6" fmla="*/ 17 w 48"/>
                      <a:gd name="T7" fmla="*/ 6 h 12"/>
                      <a:gd name="T8" fmla="*/ 13 w 48"/>
                      <a:gd name="T9" fmla="*/ 6 h 12"/>
                      <a:gd name="T10" fmla="*/ 9 w 48"/>
                      <a:gd name="T11" fmla="*/ 6 h 12"/>
                      <a:gd name="T12" fmla="*/ 5 w 48"/>
                      <a:gd name="T13" fmla="*/ 6 h 12"/>
                      <a:gd name="T14" fmla="*/ 2 w 48"/>
                      <a:gd name="T15" fmla="*/ 4 h 12"/>
                      <a:gd name="T16" fmla="*/ 0 w 48"/>
                      <a:gd name="T17" fmla="*/ 3 h 12"/>
                      <a:gd name="T18" fmla="*/ 0 w 48"/>
                      <a:gd name="T19" fmla="*/ 1 h 12"/>
                      <a:gd name="T20" fmla="*/ 2 w 48"/>
                      <a:gd name="T21" fmla="*/ 0 h 12"/>
                      <a:gd name="T22" fmla="*/ 5 w 48"/>
                      <a:gd name="T23" fmla="*/ 0 h 12"/>
                      <a:gd name="T24" fmla="*/ 9 w 48"/>
                      <a:gd name="T25" fmla="*/ 1 h 12"/>
                      <a:gd name="T26" fmla="*/ 14 w 48"/>
                      <a:gd name="T27" fmla="*/ 2 h 12"/>
                      <a:gd name="T28" fmla="*/ 18 w 48"/>
                      <a:gd name="T29" fmla="*/ 2 h 12"/>
                      <a:gd name="T30" fmla="*/ 22 w 48"/>
                      <a:gd name="T31" fmla="*/ 3 h 12"/>
                      <a:gd name="T32" fmla="*/ 25 w 48"/>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2">
                        <a:moveTo>
                          <a:pt x="48" y="5"/>
                        </a:moveTo>
                        <a:lnTo>
                          <a:pt x="46" y="7"/>
                        </a:lnTo>
                        <a:lnTo>
                          <a:pt x="41" y="10"/>
                        </a:lnTo>
                        <a:lnTo>
                          <a:pt x="33" y="11"/>
                        </a:lnTo>
                        <a:lnTo>
                          <a:pt x="25" y="12"/>
                        </a:lnTo>
                        <a:lnTo>
                          <a:pt x="17" y="12"/>
                        </a:lnTo>
                        <a:lnTo>
                          <a:pt x="9" y="11"/>
                        </a:lnTo>
                        <a:lnTo>
                          <a:pt x="3" y="8"/>
                        </a:lnTo>
                        <a:lnTo>
                          <a:pt x="0" y="5"/>
                        </a:lnTo>
                        <a:lnTo>
                          <a:pt x="0" y="1"/>
                        </a:lnTo>
                        <a:lnTo>
                          <a:pt x="3" y="0"/>
                        </a:lnTo>
                        <a:lnTo>
                          <a:pt x="10" y="0"/>
                        </a:lnTo>
                        <a:lnTo>
                          <a:pt x="17" y="1"/>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98" name="Freeform 218">
                    <a:extLst>
                      <a:ext uri="{FF2B5EF4-FFF2-40B4-BE49-F238E27FC236}">
                        <a16:creationId xmlns:a16="http://schemas.microsoft.com/office/drawing/2014/main" id="{C8876FB9-12CA-4C86-B2B1-DAA357C32B87}"/>
                      </a:ext>
                    </a:extLst>
                  </p:cNvPr>
                  <p:cNvSpPr>
                    <a:spLocks/>
                  </p:cNvSpPr>
                  <p:nvPr/>
                </p:nvSpPr>
                <p:spPr bwMode="auto">
                  <a:xfrm>
                    <a:off x="27" y="487"/>
                    <a:ext cx="26" cy="4"/>
                  </a:xfrm>
                  <a:custGeom>
                    <a:avLst/>
                    <a:gdLst>
                      <a:gd name="T0" fmla="*/ 26 w 52"/>
                      <a:gd name="T1" fmla="*/ 0 h 8"/>
                      <a:gd name="T2" fmla="*/ 24 w 52"/>
                      <a:gd name="T3" fmla="*/ 1 h 8"/>
                      <a:gd name="T4" fmla="*/ 21 w 52"/>
                      <a:gd name="T5" fmla="*/ 2 h 8"/>
                      <a:gd name="T6" fmla="*/ 17 w 52"/>
                      <a:gd name="T7" fmla="*/ 3 h 8"/>
                      <a:gd name="T8" fmla="*/ 12 w 52"/>
                      <a:gd name="T9" fmla="*/ 4 h 8"/>
                      <a:gd name="T10" fmla="*/ 8 w 52"/>
                      <a:gd name="T11" fmla="*/ 4 h 8"/>
                      <a:gd name="T12" fmla="*/ 4 w 52"/>
                      <a:gd name="T13" fmla="*/ 4 h 8"/>
                      <a:gd name="T14" fmla="*/ 2 w 52"/>
                      <a:gd name="T15" fmla="*/ 4 h 8"/>
                      <a:gd name="T16" fmla="*/ 0 w 52"/>
                      <a:gd name="T17" fmla="*/ 3 h 8"/>
                      <a:gd name="T18" fmla="*/ 0 w 52"/>
                      <a:gd name="T19" fmla="*/ 1 h 8"/>
                      <a:gd name="T20" fmla="*/ 2 w 52"/>
                      <a:gd name="T21" fmla="*/ 0 h 8"/>
                      <a:gd name="T22" fmla="*/ 5 w 52"/>
                      <a:gd name="T23" fmla="*/ 0 h 8"/>
                      <a:gd name="T24" fmla="*/ 9 w 52"/>
                      <a:gd name="T25" fmla="*/ 0 h 8"/>
                      <a:gd name="T26" fmla="*/ 14 w 52"/>
                      <a:gd name="T27" fmla="*/ 0 h 8"/>
                      <a:gd name="T28" fmla="*/ 18 w 52"/>
                      <a:gd name="T29" fmla="*/ 1 h 8"/>
                      <a:gd name="T30" fmla="*/ 22 w 52"/>
                      <a:gd name="T31" fmla="*/ 1 h 8"/>
                      <a:gd name="T32" fmla="*/ 26 w 52"/>
                      <a:gd name="T33" fmla="*/ 0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
                        <a:moveTo>
                          <a:pt x="52" y="0"/>
                        </a:moveTo>
                        <a:lnTo>
                          <a:pt x="47" y="2"/>
                        </a:lnTo>
                        <a:lnTo>
                          <a:pt x="42" y="4"/>
                        </a:lnTo>
                        <a:lnTo>
                          <a:pt x="34" y="6"/>
                        </a:lnTo>
                        <a:lnTo>
                          <a:pt x="24" y="7"/>
                        </a:lnTo>
                        <a:lnTo>
                          <a:pt x="16" y="8"/>
                        </a:lnTo>
                        <a:lnTo>
                          <a:pt x="8" y="8"/>
                        </a:lnTo>
                        <a:lnTo>
                          <a:pt x="4" y="7"/>
                        </a:lnTo>
                        <a:lnTo>
                          <a:pt x="0" y="5"/>
                        </a:lnTo>
                        <a:lnTo>
                          <a:pt x="0" y="2"/>
                        </a:lnTo>
                        <a:lnTo>
                          <a:pt x="4" y="0"/>
                        </a:lnTo>
                        <a:lnTo>
                          <a:pt x="9" y="0"/>
                        </a:lnTo>
                        <a:lnTo>
                          <a:pt x="17" y="0"/>
                        </a:lnTo>
                        <a:lnTo>
                          <a:pt x="27" y="0"/>
                        </a:lnTo>
                        <a:lnTo>
                          <a:pt x="36" y="1"/>
                        </a:lnTo>
                        <a:lnTo>
                          <a:pt x="44"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99" name="Freeform 219">
                    <a:extLst>
                      <a:ext uri="{FF2B5EF4-FFF2-40B4-BE49-F238E27FC236}">
                        <a16:creationId xmlns:a16="http://schemas.microsoft.com/office/drawing/2014/main" id="{684F6B19-65A8-473C-B0D7-B714285F32AA}"/>
                      </a:ext>
                    </a:extLst>
                  </p:cNvPr>
                  <p:cNvSpPr>
                    <a:spLocks/>
                  </p:cNvSpPr>
                  <p:nvPr/>
                </p:nvSpPr>
                <p:spPr bwMode="auto">
                  <a:xfrm>
                    <a:off x="22" y="495"/>
                    <a:ext cx="26" cy="6"/>
                  </a:xfrm>
                  <a:custGeom>
                    <a:avLst/>
                    <a:gdLst>
                      <a:gd name="T0" fmla="*/ 26 w 52"/>
                      <a:gd name="T1" fmla="*/ 0 h 12"/>
                      <a:gd name="T2" fmla="*/ 24 w 52"/>
                      <a:gd name="T3" fmla="*/ 1 h 12"/>
                      <a:gd name="T4" fmla="*/ 20 w 52"/>
                      <a:gd name="T5" fmla="*/ 2 h 12"/>
                      <a:gd name="T6" fmla="*/ 16 w 52"/>
                      <a:gd name="T7" fmla="*/ 4 h 12"/>
                      <a:gd name="T8" fmla="*/ 12 w 52"/>
                      <a:gd name="T9" fmla="*/ 5 h 12"/>
                      <a:gd name="T10" fmla="*/ 7 w 52"/>
                      <a:gd name="T11" fmla="*/ 6 h 12"/>
                      <a:gd name="T12" fmla="*/ 4 w 52"/>
                      <a:gd name="T13" fmla="*/ 6 h 12"/>
                      <a:gd name="T14" fmla="*/ 1 w 52"/>
                      <a:gd name="T15" fmla="*/ 6 h 12"/>
                      <a:gd name="T16" fmla="*/ 0 w 52"/>
                      <a:gd name="T17" fmla="*/ 4 h 12"/>
                      <a:gd name="T18" fmla="*/ 1 w 52"/>
                      <a:gd name="T19" fmla="*/ 3 h 12"/>
                      <a:gd name="T20" fmla="*/ 3 w 52"/>
                      <a:gd name="T21" fmla="*/ 2 h 12"/>
                      <a:gd name="T22" fmla="*/ 7 w 52"/>
                      <a:gd name="T23" fmla="*/ 2 h 12"/>
                      <a:gd name="T24" fmla="*/ 11 w 52"/>
                      <a:gd name="T25" fmla="*/ 1 h 12"/>
                      <a:gd name="T26" fmla="*/ 15 w 52"/>
                      <a:gd name="T27" fmla="*/ 1 h 12"/>
                      <a:gd name="T28" fmla="*/ 19 w 52"/>
                      <a:gd name="T29" fmla="*/ 1 h 12"/>
                      <a:gd name="T30" fmla="*/ 23 w 52"/>
                      <a:gd name="T31" fmla="*/ 1 h 12"/>
                      <a:gd name="T32" fmla="*/ 26 w 5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0"/>
                        </a:moveTo>
                        <a:lnTo>
                          <a:pt x="47" y="2"/>
                        </a:lnTo>
                        <a:lnTo>
                          <a:pt x="40" y="4"/>
                        </a:lnTo>
                        <a:lnTo>
                          <a:pt x="31" y="7"/>
                        </a:lnTo>
                        <a:lnTo>
                          <a:pt x="23" y="10"/>
                        </a:lnTo>
                        <a:lnTo>
                          <a:pt x="14" y="11"/>
                        </a:lnTo>
                        <a:lnTo>
                          <a:pt x="7" y="12"/>
                        </a:lnTo>
                        <a:lnTo>
                          <a:pt x="2" y="11"/>
                        </a:lnTo>
                        <a:lnTo>
                          <a:pt x="0" y="8"/>
                        </a:lnTo>
                        <a:lnTo>
                          <a:pt x="1" y="5"/>
                        </a:lnTo>
                        <a:lnTo>
                          <a:pt x="6" y="4"/>
                        </a:lnTo>
                        <a:lnTo>
                          <a:pt x="13" y="3"/>
                        </a:lnTo>
                        <a:lnTo>
                          <a:pt x="21" y="2"/>
                        </a:lnTo>
                        <a:lnTo>
                          <a:pt x="29" y="2"/>
                        </a:lnTo>
                        <a:lnTo>
                          <a:pt x="37" y="2"/>
                        </a:lnTo>
                        <a:lnTo>
                          <a:pt x="45"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00" name="Freeform 220">
                    <a:extLst>
                      <a:ext uri="{FF2B5EF4-FFF2-40B4-BE49-F238E27FC236}">
                        <a16:creationId xmlns:a16="http://schemas.microsoft.com/office/drawing/2014/main" id="{61448275-2812-44FE-8E19-EFF889E726BA}"/>
                      </a:ext>
                    </a:extLst>
                  </p:cNvPr>
                  <p:cNvSpPr>
                    <a:spLocks/>
                  </p:cNvSpPr>
                  <p:nvPr/>
                </p:nvSpPr>
                <p:spPr bwMode="auto">
                  <a:xfrm>
                    <a:off x="17" y="504"/>
                    <a:ext cx="29" cy="7"/>
                  </a:xfrm>
                  <a:custGeom>
                    <a:avLst/>
                    <a:gdLst>
                      <a:gd name="T0" fmla="*/ 29 w 57"/>
                      <a:gd name="T1" fmla="*/ 0 h 14"/>
                      <a:gd name="T2" fmla="*/ 25 w 57"/>
                      <a:gd name="T3" fmla="*/ 2 h 14"/>
                      <a:gd name="T4" fmla="*/ 21 w 57"/>
                      <a:gd name="T5" fmla="*/ 4 h 14"/>
                      <a:gd name="T6" fmla="*/ 17 w 57"/>
                      <a:gd name="T7" fmla="*/ 5 h 14"/>
                      <a:gd name="T8" fmla="*/ 12 w 57"/>
                      <a:gd name="T9" fmla="*/ 6 h 14"/>
                      <a:gd name="T10" fmla="*/ 8 w 57"/>
                      <a:gd name="T11" fmla="*/ 7 h 14"/>
                      <a:gd name="T12" fmla="*/ 3 w 57"/>
                      <a:gd name="T13" fmla="*/ 7 h 14"/>
                      <a:gd name="T14" fmla="*/ 1 w 57"/>
                      <a:gd name="T15" fmla="*/ 6 h 14"/>
                      <a:gd name="T16" fmla="*/ 0 w 57"/>
                      <a:gd name="T17" fmla="*/ 4 h 14"/>
                      <a:gd name="T18" fmla="*/ 1 w 57"/>
                      <a:gd name="T19" fmla="*/ 2 h 14"/>
                      <a:gd name="T20" fmla="*/ 3 w 57"/>
                      <a:gd name="T21" fmla="*/ 1 h 14"/>
                      <a:gd name="T22" fmla="*/ 8 w 57"/>
                      <a:gd name="T23" fmla="*/ 1 h 14"/>
                      <a:gd name="T24" fmla="*/ 12 w 57"/>
                      <a:gd name="T25" fmla="*/ 0 h 14"/>
                      <a:gd name="T26" fmla="*/ 17 w 57"/>
                      <a:gd name="T27" fmla="*/ 1 h 14"/>
                      <a:gd name="T28" fmla="*/ 22 w 57"/>
                      <a:gd name="T29" fmla="*/ 1 h 14"/>
                      <a:gd name="T30" fmla="*/ 26 w 57"/>
                      <a:gd name="T31" fmla="*/ 1 h 14"/>
                      <a:gd name="T32" fmla="*/ 29 w 57"/>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4">
                        <a:moveTo>
                          <a:pt x="57" y="0"/>
                        </a:moveTo>
                        <a:lnTo>
                          <a:pt x="50" y="3"/>
                        </a:lnTo>
                        <a:lnTo>
                          <a:pt x="42" y="7"/>
                        </a:lnTo>
                        <a:lnTo>
                          <a:pt x="33" y="9"/>
                        </a:lnTo>
                        <a:lnTo>
                          <a:pt x="24" y="12"/>
                        </a:lnTo>
                        <a:lnTo>
                          <a:pt x="15" y="14"/>
                        </a:lnTo>
                        <a:lnTo>
                          <a:pt x="6" y="14"/>
                        </a:lnTo>
                        <a:lnTo>
                          <a:pt x="2" y="11"/>
                        </a:lnTo>
                        <a:lnTo>
                          <a:pt x="0" y="8"/>
                        </a:lnTo>
                        <a:lnTo>
                          <a:pt x="1" y="4"/>
                        </a:lnTo>
                        <a:lnTo>
                          <a:pt x="6" y="2"/>
                        </a:lnTo>
                        <a:lnTo>
                          <a:pt x="15" y="1"/>
                        </a:lnTo>
                        <a:lnTo>
                          <a:pt x="24" y="0"/>
                        </a:lnTo>
                        <a:lnTo>
                          <a:pt x="34" y="1"/>
                        </a:lnTo>
                        <a:lnTo>
                          <a:pt x="43" y="1"/>
                        </a:lnTo>
                        <a:lnTo>
                          <a:pt x="51" y="1"/>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01" name="Freeform 221">
                    <a:extLst>
                      <a:ext uri="{FF2B5EF4-FFF2-40B4-BE49-F238E27FC236}">
                        <a16:creationId xmlns:a16="http://schemas.microsoft.com/office/drawing/2014/main" id="{61EA06E2-1B8C-4135-AFED-E73CC4B31B0C}"/>
                      </a:ext>
                    </a:extLst>
                  </p:cNvPr>
                  <p:cNvSpPr>
                    <a:spLocks/>
                  </p:cNvSpPr>
                  <p:nvPr/>
                </p:nvSpPr>
                <p:spPr bwMode="auto">
                  <a:xfrm>
                    <a:off x="13" y="515"/>
                    <a:ext cx="31" cy="10"/>
                  </a:xfrm>
                  <a:custGeom>
                    <a:avLst/>
                    <a:gdLst>
                      <a:gd name="T0" fmla="*/ 31 w 64"/>
                      <a:gd name="T1" fmla="*/ 0 h 19"/>
                      <a:gd name="T2" fmla="*/ 28 w 64"/>
                      <a:gd name="T3" fmla="*/ 1 h 19"/>
                      <a:gd name="T4" fmla="*/ 24 w 64"/>
                      <a:gd name="T5" fmla="*/ 3 h 19"/>
                      <a:gd name="T6" fmla="*/ 18 w 64"/>
                      <a:gd name="T7" fmla="*/ 6 h 19"/>
                      <a:gd name="T8" fmla="*/ 13 w 64"/>
                      <a:gd name="T9" fmla="*/ 8 h 19"/>
                      <a:gd name="T10" fmla="*/ 7 w 64"/>
                      <a:gd name="T11" fmla="*/ 9 h 19"/>
                      <a:gd name="T12" fmla="*/ 3 w 64"/>
                      <a:gd name="T13" fmla="*/ 10 h 19"/>
                      <a:gd name="T14" fmla="*/ 0 w 64"/>
                      <a:gd name="T15" fmla="*/ 10 h 19"/>
                      <a:gd name="T16" fmla="*/ 0 w 64"/>
                      <a:gd name="T17" fmla="*/ 8 h 19"/>
                      <a:gd name="T18" fmla="*/ 2 w 64"/>
                      <a:gd name="T19" fmla="*/ 6 h 19"/>
                      <a:gd name="T20" fmla="*/ 5 w 64"/>
                      <a:gd name="T21" fmla="*/ 5 h 19"/>
                      <a:gd name="T22" fmla="*/ 9 w 64"/>
                      <a:gd name="T23" fmla="*/ 3 h 19"/>
                      <a:gd name="T24" fmla="*/ 15 w 64"/>
                      <a:gd name="T25" fmla="*/ 2 h 19"/>
                      <a:gd name="T26" fmla="*/ 20 w 64"/>
                      <a:gd name="T27" fmla="*/ 2 h 19"/>
                      <a:gd name="T28" fmla="*/ 25 w 64"/>
                      <a:gd name="T29" fmla="*/ 1 h 19"/>
                      <a:gd name="T30" fmla="*/ 29 w 64"/>
                      <a:gd name="T31" fmla="*/ 1 h 19"/>
                      <a:gd name="T32" fmla="*/ 31 w 64"/>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9">
                        <a:moveTo>
                          <a:pt x="64" y="0"/>
                        </a:moveTo>
                        <a:lnTo>
                          <a:pt x="58" y="2"/>
                        </a:lnTo>
                        <a:lnTo>
                          <a:pt x="49" y="6"/>
                        </a:lnTo>
                        <a:lnTo>
                          <a:pt x="37" y="11"/>
                        </a:lnTo>
                        <a:lnTo>
                          <a:pt x="27" y="15"/>
                        </a:lnTo>
                        <a:lnTo>
                          <a:pt x="15" y="18"/>
                        </a:lnTo>
                        <a:lnTo>
                          <a:pt x="7" y="19"/>
                        </a:lnTo>
                        <a:lnTo>
                          <a:pt x="1" y="19"/>
                        </a:lnTo>
                        <a:lnTo>
                          <a:pt x="0" y="16"/>
                        </a:lnTo>
                        <a:lnTo>
                          <a:pt x="4" y="11"/>
                        </a:lnTo>
                        <a:lnTo>
                          <a:pt x="10" y="9"/>
                        </a:lnTo>
                        <a:lnTo>
                          <a:pt x="19" y="6"/>
                        </a:lnTo>
                        <a:lnTo>
                          <a:pt x="30" y="4"/>
                        </a:lnTo>
                        <a:lnTo>
                          <a:pt x="41" y="3"/>
                        </a:lnTo>
                        <a:lnTo>
                          <a:pt x="51" y="2"/>
                        </a:lnTo>
                        <a:lnTo>
                          <a:pt x="59" y="1"/>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02" name="Freeform 222">
                    <a:extLst>
                      <a:ext uri="{FF2B5EF4-FFF2-40B4-BE49-F238E27FC236}">
                        <a16:creationId xmlns:a16="http://schemas.microsoft.com/office/drawing/2014/main" id="{7A928BD0-F475-44DE-BBF8-B4699B895081}"/>
                      </a:ext>
                    </a:extLst>
                  </p:cNvPr>
                  <p:cNvSpPr>
                    <a:spLocks/>
                  </p:cNvSpPr>
                  <p:nvPr/>
                </p:nvSpPr>
                <p:spPr bwMode="auto">
                  <a:xfrm>
                    <a:off x="10" y="523"/>
                    <a:ext cx="34" cy="13"/>
                  </a:xfrm>
                  <a:custGeom>
                    <a:avLst/>
                    <a:gdLst>
                      <a:gd name="T0" fmla="*/ 34 w 68"/>
                      <a:gd name="T1" fmla="*/ 0 h 26"/>
                      <a:gd name="T2" fmla="*/ 31 w 68"/>
                      <a:gd name="T3" fmla="*/ 3 h 26"/>
                      <a:gd name="T4" fmla="*/ 27 w 68"/>
                      <a:gd name="T5" fmla="*/ 6 h 26"/>
                      <a:gd name="T6" fmla="*/ 21 w 68"/>
                      <a:gd name="T7" fmla="*/ 9 h 26"/>
                      <a:gd name="T8" fmla="*/ 15 w 68"/>
                      <a:gd name="T9" fmla="*/ 11 h 26"/>
                      <a:gd name="T10" fmla="*/ 9 w 68"/>
                      <a:gd name="T11" fmla="*/ 13 h 26"/>
                      <a:gd name="T12" fmla="*/ 5 w 68"/>
                      <a:gd name="T13" fmla="*/ 13 h 26"/>
                      <a:gd name="T14" fmla="*/ 1 w 68"/>
                      <a:gd name="T15" fmla="*/ 13 h 26"/>
                      <a:gd name="T16" fmla="*/ 0 w 68"/>
                      <a:gd name="T17" fmla="*/ 11 h 26"/>
                      <a:gd name="T18" fmla="*/ 1 w 68"/>
                      <a:gd name="T19" fmla="*/ 9 h 26"/>
                      <a:gd name="T20" fmla="*/ 4 w 68"/>
                      <a:gd name="T21" fmla="*/ 6 h 26"/>
                      <a:gd name="T22" fmla="*/ 8 w 68"/>
                      <a:gd name="T23" fmla="*/ 5 h 26"/>
                      <a:gd name="T24" fmla="*/ 14 w 68"/>
                      <a:gd name="T25" fmla="*/ 4 h 26"/>
                      <a:gd name="T26" fmla="*/ 20 w 68"/>
                      <a:gd name="T27" fmla="*/ 2 h 26"/>
                      <a:gd name="T28" fmla="*/ 25 w 68"/>
                      <a:gd name="T29" fmla="*/ 1 h 26"/>
                      <a:gd name="T30" fmla="*/ 31 w 68"/>
                      <a:gd name="T31" fmla="*/ 1 h 26"/>
                      <a:gd name="T32" fmla="*/ 34 w 68"/>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26">
                        <a:moveTo>
                          <a:pt x="68" y="0"/>
                        </a:moveTo>
                        <a:lnTo>
                          <a:pt x="62" y="5"/>
                        </a:lnTo>
                        <a:lnTo>
                          <a:pt x="53" y="12"/>
                        </a:lnTo>
                        <a:lnTo>
                          <a:pt x="41" y="17"/>
                        </a:lnTo>
                        <a:lnTo>
                          <a:pt x="30" y="22"/>
                        </a:lnTo>
                        <a:lnTo>
                          <a:pt x="18" y="25"/>
                        </a:lnTo>
                        <a:lnTo>
                          <a:pt x="9" y="26"/>
                        </a:lnTo>
                        <a:lnTo>
                          <a:pt x="2" y="25"/>
                        </a:lnTo>
                        <a:lnTo>
                          <a:pt x="0" y="22"/>
                        </a:lnTo>
                        <a:lnTo>
                          <a:pt x="1" y="17"/>
                        </a:lnTo>
                        <a:lnTo>
                          <a:pt x="8" y="12"/>
                        </a:lnTo>
                        <a:lnTo>
                          <a:pt x="16" y="9"/>
                        </a:lnTo>
                        <a:lnTo>
                          <a:pt x="27" y="7"/>
                        </a:lnTo>
                        <a:lnTo>
                          <a:pt x="39" y="4"/>
                        </a:lnTo>
                        <a:lnTo>
                          <a:pt x="50" y="2"/>
                        </a:lnTo>
                        <a:lnTo>
                          <a:pt x="61" y="1"/>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5383" name="Freeform 223">
                  <a:extLst>
                    <a:ext uri="{FF2B5EF4-FFF2-40B4-BE49-F238E27FC236}">
                      <a16:creationId xmlns:a16="http://schemas.microsoft.com/office/drawing/2014/main" id="{23F08DC1-8563-4F11-8AC9-D033F5156F04}"/>
                    </a:ext>
                  </a:extLst>
                </p:cNvPr>
                <p:cNvSpPr>
                  <a:spLocks/>
                </p:cNvSpPr>
                <p:nvPr/>
              </p:nvSpPr>
              <p:spPr bwMode="auto">
                <a:xfrm>
                  <a:off x="12" y="536"/>
                  <a:ext cx="32" cy="21"/>
                </a:xfrm>
                <a:custGeom>
                  <a:avLst/>
                  <a:gdLst>
                    <a:gd name="T0" fmla="*/ 32 w 65"/>
                    <a:gd name="T1" fmla="*/ 0 h 43"/>
                    <a:gd name="T2" fmla="*/ 29 w 65"/>
                    <a:gd name="T3" fmla="*/ 3 h 43"/>
                    <a:gd name="T4" fmla="*/ 25 w 65"/>
                    <a:gd name="T5" fmla="*/ 7 h 43"/>
                    <a:gd name="T6" fmla="*/ 20 w 65"/>
                    <a:gd name="T7" fmla="*/ 11 h 43"/>
                    <a:gd name="T8" fmla="*/ 15 w 65"/>
                    <a:gd name="T9" fmla="*/ 15 h 43"/>
                    <a:gd name="T10" fmla="*/ 10 w 65"/>
                    <a:gd name="T11" fmla="*/ 18 h 43"/>
                    <a:gd name="T12" fmla="*/ 5 w 65"/>
                    <a:gd name="T13" fmla="*/ 20 h 43"/>
                    <a:gd name="T14" fmla="*/ 2 w 65"/>
                    <a:gd name="T15" fmla="*/ 21 h 43"/>
                    <a:gd name="T16" fmla="*/ 0 w 65"/>
                    <a:gd name="T17" fmla="*/ 20 h 43"/>
                    <a:gd name="T18" fmla="*/ 0 w 65"/>
                    <a:gd name="T19" fmla="*/ 18 h 43"/>
                    <a:gd name="T20" fmla="*/ 3 w 65"/>
                    <a:gd name="T21" fmla="*/ 15 h 43"/>
                    <a:gd name="T22" fmla="*/ 6 w 65"/>
                    <a:gd name="T23" fmla="*/ 12 h 43"/>
                    <a:gd name="T24" fmla="*/ 11 w 65"/>
                    <a:gd name="T25" fmla="*/ 8 h 43"/>
                    <a:gd name="T26" fmla="*/ 17 w 65"/>
                    <a:gd name="T27" fmla="*/ 6 h 43"/>
                    <a:gd name="T28" fmla="*/ 22 w 65"/>
                    <a:gd name="T29" fmla="*/ 3 h 43"/>
                    <a:gd name="T30" fmla="*/ 27 w 65"/>
                    <a:gd name="T31" fmla="*/ 1 h 43"/>
                    <a:gd name="T32" fmla="*/ 32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43">
                      <a:moveTo>
                        <a:pt x="65" y="0"/>
                      </a:moveTo>
                      <a:lnTo>
                        <a:pt x="59" y="7"/>
                      </a:lnTo>
                      <a:lnTo>
                        <a:pt x="51" y="14"/>
                      </a:lnTo>
                      <a:lnTo>
                        <a:pt x="40" y="22"/>
                      </a:lnTo>
                      <a:lnTo>
                        <a:pt x="30" y="30"/>
                      </a:lnTo>
                      <a:lnTo>
                        <a:pt x="20" y="36"/>
                      </a:lnTo>
                      <a:lnTo>
                        <a:pt x="11" y="41"/>
                      </a:lnTo>
                      <a:lnTo>
                        <a:pt x="4" y="43"/>
                      </a:lnTo>
                      <a:lnTo>
                        <a:pt x="0" y="41"/>
                      </a:lnTo>
                      <a:lnTo>
                        <a:pt x="1" y="36"/>
                      </a:lnTo>
                      <a:lnTo>
                        <a:pt x="6" y="30"/>
                      </a:lnTo>
                      <a:lnTo>
                        <a:pt x="13" y="24"/>
                      </a:lnTo>
                      <a:lnTo>
                        <a:pt x="23" y="17"/>
                      </a:lnTo>
                      <a:lnTo>
                        <a:pt x="34" y="12"/>
                      </a:lnTo>
                      <a:lnTo>
                        <a:pt x="45" y="6"/>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84" name="Freeform 224">
                  <a:extLst>
                    <a:ext uri="{FF2B5EF4-FFF2-40B4-BE49-F238E27FC236}">
                      <a16:creationId xmlns:a16="http://schemas.microsoft.com/office/drawing/2014/main" id="{A68DE2B5-AC02-4C36-98EA-EF2ED9A4AA64}"/>
                    </a:ext>
                  </a:extLst>
                </p:cNvPr>
                <p:cNvSpPr>
                  <a:spLocks/>
                </p:cNvSpPr>
                <p:nvPr/>
              </p:nvSpPr>
              <p:spPr bwMode="auto">
                <a:xfrm>
                  <a:off x="17" y="548"/>
                  <a:ext cx="27" cy="27"/>
                </a:xfrm>
                <a:custGeom>
                  <a:avLst/>
                  <a:gdLst>
                    <a:gd name="T0" fmla="*/ 27 w 54"/>
                    <a:gd name="T1" fmla="*/ 0 h 55"/>
                    <a:gd name="T2" fmla="*/ 25 w 54"/>
                    <a:gd name="T3" fmla="*/ 3 h 55"/>
                    <a:gd name="T4" fmla="*/ 22 w 54"/>
                    <a:gd name="T5" fmla="*/ 7 h 55"/>
                    <a:gd name="T6" fmla="*/ 18 w 54"/>
                    <a:gd name="T7" fmla="*/ 13 h 55"/>
                    <a:gd name="T8" fmla="*/ 14 w 54"/>
                    <a:gd name="T9" fmla="*/ 17 h 55"/>
                    <a:gd name="T10" fmla="*/ 9 w 54"/>
                    <a:gd name="T11" fmla="*/ 22 h 55"/>
                    <a:gd name="T12" fmla="*/ 5 w 54"/>
                    <a:gd name="T13" fmla="*/ 25 h 55"/>
                    <a:gd name="T14" fmla="*/ 2 w 54"/>
                    <a:gd name="T15" fmla="*/ 27 h 55"/>
                    <a:gd name="T16" fmla="*/ 0 w 54"/>
                    <a:gd name="T17" fmla="*/ 26 h 55"/>
                    <a:gd name="T18" fmla="*/ 0 w 54"/>
                    <a:gd name="T19" fmla="*/ 24 h 55"/>
                    <a:gd name="T20" fmla="*/ 2 w 54"/>
                    <a:gd name="T21" fmla="*/ 20 h 55"/>
                    <a:gd name="T22" fmla="*/ 6 w 54"/>
                    <a:gd name="T23" fmla="*/ 16 h 55"/>
                    <a:gd name="T24" fmla="*/ 10 w 54"/>
                    <a:gd name="T25" fmla="*/ 11 h 55"/>
                    <a:gd name="T26" fmla="*/ 16 w 54"/>
                    <a:gd name="T27" fmla="*/ 7 h 55"/>
                    <a:gd name="T28" fmla="*/ 20 w 54"/>
                    <a:gd name="T29" fmla="*/ 3 h 55"/>
                    <a:gd name="T30" fmla="*/ 24 w 54"/>
                    <a:gd name="T31" fmla="*/ 1 h 55"/>
                    <a:gd name="T32" fmla="*/ 27 w 54"/>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5">
                      <a:moveTo>
                        <a:pt x="54" y="0"/>
                      </a:moveTo>
                      <a:lnTo>
                        <a:pt x="50" y="7"/>
                      </a:lnTo>
                      <a:lnTo>
                        <a:pt x="43" y="15"/>
                      </a:lnTo>
                      <a:lnTo>
                        <a:pt x="35" y="26"/>
                      </a:lnTo>
                      <a:lnTo>
                        <a:pt x="27" y="35"/>
                      </a:lnTo>
                      <a:lnTo>
                        <a:pt x="18" y="44"/>
                      </a:lnTo>
                      <a:lnTo>
                        <a:pt x="10" y="51"/>
                      </a:lnTo>
                      <a:lnTo>
                        <a:pt x="3" y="55"/>
                      </a:lnTo>
                      <a:lnTo>
                        <a:pt x="0" y="53"/>
                      </a:lnTo>
                      <a:lnTo>
                        <a:pt x="0" y="48"/>
                      </a:lnTo>
                      <a:lnTo>
                        <a:pt x="4" y="41"/>
                      </a:lnTo>
                      <a:lnTo>
                        <a:pt x="11" y="32"/>
                      </a:lnTo>
                      <a:lnTo>
                        <a:pt x="20" y="23"/>
                      </a:lnTo>
                      <a:lnTo>
                        <a:pt x="31" y="14"/>
                      </a:lnTo>
                      <a:lnTo>
                        <a:pt x="40" y="7"/>
                      </a:lnTo>
                      <a:lnTo>
                        <a:pt x="48" y="3"/>
                      </a:lnTo>
                      <a:lnTo>
                        <a:pt x="5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85" name="Freeform 225">
                  <a:extLst>
                    <a:ext uri="{FF2B5EF4-FFF2-40B4-BE49-F238E27FC236}">
                      <a16:creationId xmlns:a16="http://schemas.microsoft.com/office/drawing/2014/main" id="{E94AA7FA-7731-41BA-95AB-2F06B3B14917}"/>
                    </a:ext>
                  </a:extLst>
                </p:cNvPr>
                <p:cNvSpPr>
                  <a:spLocks/>
                </p:cNvSpPr>
                <p:nvPr/>
              </p:nvSpPr>
              <p:spPr bwMode="auto">
                <a:xfrm>
                  <a:off x="21" y="560"/>
                  <a:ext cx="24" cy="24"/>
                </a:xfrm>
                <a:custGeom>
                  <a:avLst/>
                  <a:gdLst>
                    <a:gd name="T0" fmla="*/ 0 w 50"/>
                    <a:gd name="T1" fmla="*/ 23 h 49"/>
                    <a:gd name="T2" fmla="*/ 1 w 50"/>
                    <a:gd name="T3" fmla="*/ 21 h 49"/>
                    <a:gd name="T4" fmla="*/ 3 w 50"/>
                    <a:gd name="T5" fmla="*/ 19 h 49"/>
                    <a:gd name="T6" fmla="*/ 6 w 50"/>
                    <a:gd name="T7" fmla="*/ 17 h 49"/>
                    <a:gd name="T8" fmla="*/ 10 w 50"/>
                    <a:gd name="T9" fmla="*/ 13 h 49"/>
                    <a:gd name="T10" fmla="*/ 14 w 50"/>
                    <a:gd name="T11" fmla="*/ 10 h 49"/>
                    <a:gd name="T12" fmla="*/ 18 w 50"/>
                    <a:gd name="T13" fmla="*/ 6 h 49"/>
                    <a:gd name="T14" fmla="*/ 22 w 50"/>
                    <a:gd name="T15" fmla="*/ 3 h 49"/>
                    <a:gd name="T16" fmla="*/ 24 w 50"/>
                    <a:gd name="T17" fmla="*/ 0 h 49"/>
                    <a:gd name="T18" fmla="*/ 23 w 50"/>
                    <a:gd name="T19" fmla="*/ 4 h 49"/>
                    <a:gd name="T20" fmla="*/ 20 w 50"/>
                    <a:gd name="T21" fmla="*/ 9 h 49"/>
                    <a:gd name="T22" fmla="*/ 17 w 50"/>
                    <a:gd name="T23" fmla="*/ 13 h 49"/>
                    <a:gd name="T24" fmla="*/ 13 w 50"/>
                    <a:gd name="T25" fmla="*/ 18 h 49"/>
                    <a:gd name="T26" fmla="*/ 9 w 50"/>
                    <a:gd name="T27" fmla="*/ 21 h 49"/>
                    <a:gd name="T28" fmla="*/ 6 w 50"/>
                    <a:gd name="T29" fmla="*/ 24 h 49"/>
                    <a:gd name="T30" fmla="*/ 2 w 50"/>
                    <a:gd name="T31" fmla="*/ 24 h 49"/>
                    <a:gd name="T32" fmla="*/ 0 w 50"/>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9">
                      <a:moveTo>
                        <a:pt x="0" y="47"/>
                      </a:moveTo>
                      <a:lnTo>
                        <a:pt x="2" y="43"/>
                      </a:lnTo>
                      <a:lnTo>
                        <a:pt x="6" y="39"/>
                      </a:lnTo>
                      <a:lnTo>
                        <a:pt x="13" y="34"/>
                      </a:lnTo>
                      <a:lnTo>
                        <a:pt x="21" y="27"/>
                      </a:lnTo>
                      <a:lnTo>
                        <a:pt x="30" y="20"/>
                      </a:lnTo>
                      <a:lnTo>
                        <a:pt x="38" y="13"/>
                      </a:lnTo>
                      <a:lnTo>
                        <a:pt x="45" y="6"/>
                      </a:lnTo>
                      <a:lnTo>
                        <a:pt x="50" y="0"/>
                      </a:lnTo>
                      <a:lnTo>
                        <a:pt x="48" y="9"/>
                      </a:lnTo>
                      <a:lnTo>
                        <a:pt x="42" y="18"/>
                      </a:lnTo>
                      <a:lnTo>
                        <a:pt x="35" y="27"/>
                      </a:lnTo>
                      <a:lnTo>
                        <a:pt x="27" y="36"/>
                      </a:lnTo>
                      <a:lnTo>
                        <a:pt x="19" y="43"/>
                      </a:lnTo>
                      <a:lnTo>
                        <a:pt x="12" y="48"/>
                      </a:lnTo>
                      <a:lnTo>
                        <a:pt x="5" y="49"/>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86" name="Freeform 226">
                  <a:extLst>
                    <a:ext uri="{FF2B5EF4-FFF2-40B4-BE49-F238E27FC236}">
                      <a16:creationId xmlns:a16="http://schemas.microsoft.com/office/drawing/2014/main" id="{5CF098EF-31C5-4AB4-A774-C5020304E68C}"/>
                    </a:ext>
                  </a:extLst>
                </p:cNvPr>
                <p:cNvSpPr>
                  <a:spLocks/>
                </p:cNvSpPr>
                <p:nvPr/>
              </p:nvSpPr>
              <p:spPr bwMode="auto">
                <a:xfrm>
                  <a:off x="69" y="585"/>
                  <a:ext cx="29" cy="118"/>
                </a:xfrm>
                <a:custGeom>
                  <a:avLst/>
                  <a:gdLst>
                    <a:gd name="T0" fmla="*/ 26 w 59"/>
                    <a:gd name="T1" fmla="*/ 0 h 237"/>
                    <a:gd name="T2" fmla="*/ 27 w 59"/>
                    <a:gd name="T3" fmla="*/ 0 h 237"/>
                    <a:gd name="T4" fmla="*/ 28 w 59"/>
                    <a:gd name="T5" fmla="*/ 0 h 237"/>
                    <a:gd name="T6" fmla="*/ 29 w 59"/>
                    <a:gd name="T7" fmla="*/ 2 h 237"/>
                    <a:gd name="T8" fmla="*/ 29 w 59"/>
                    <a:gd name="T9" fmla="*/ 3 h 237"/>
                    <a:gd name="T10" fmla="*/ 18 w 59"/>
                    <a:gd name="T11" fmla="*/ 17 h 237"/>
                    <a:gd name="T12" fmla="*/ 10 w 59"/>
                    <a:gd name="T13" fmla="*/ 33 h 237"/>
                    <a:gd name="T14" fmla="*/ 6 w 59"/>
                    <a:gd name="T15" fmla="*/ 49 h 237"/>
                    <a:gd name="T16" fmla="*/ 6 w 59"/>
                    <a:gd name="T17" fmla="*/ 64 h 237"/>
                    <a:gd name="T18" fmla="*/ 6 w 59"/>
                    <a:gd name="T19" fmla="*/ 80 h 237"/>
                    <a:gd name="T20" fmla="*/ 8 w 59"/>
                    <a:gd name="T21" fmla="*/ 94 h 237"/>
                    <a:gd name="T22" fmla="*/ 11 w 59"/>
                    <a:gd name="T23" fmla="*/ 107 h 237"/>
                    <a:gd name="T24" fmla="*/ 14 w 59"/>
                    <a:gd name="T25" fmla="*/ 118 h 237"/>
                    <a:gd name="T26" fmla="*/ 8 w 59"/>
                    <a:gd name="T27" fmla="*/ 111 h 237"/>
                    <a:gd name="T28" fmla="*/ 3 w 59"/>
                    <a:gd name="T29" fmla="*/ 98 h 237"/>
                    <a:gd name="T30" fmla="*/ 0 w 59"/>
                    <a:gd name="T31" fmla="*/ 82 h 237"/>
                    <a:gd name="T32" fmla="*/ 0 w 59"/>
                    <a:gd name="T33" fmla="*/ 63 h 237"/>
                    <a:gd name="T34" fmla="*/ 2 w 59"/>
                    <a:gd name="T35" fmla="*/ 44 h 237"/>
                    <a:gd name="T36" fmla="*/ 7 w 59"/>
                    <a:gd name="T37" fmla="*/ 26 h 237"/>
                    <a:gd name="T38" fmla="*/ 15 w 59"/>
                    <a:gd name="T39" fmla="*/ 11 h 237"/>
                    <a:gd name="T40" fmla="*/ 26 w 59"/>
                    <a:gd name="T41" fmla="*/ 0 h 2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7">
                      <a:moveTo>
                        <a:pt x="53" y="0"/>
                      </a:moveTo>
                      <a:lnTo>
                        <a:pt x="54" y="0"/>
                      </a:lnTo>
                      <a:lnTo>
                        <a:pt x="56" y="1"/>
                      </a:lnTo>
                      <a:lnTo>
                        <a:pt x="58" y="4"/>
                      </a:lnTo>
                      <a:lnTo>
                        <a:pt x="59" y="6"/>
                      </a:lnTo>
                      <a:lnTo>
                        <a:pt x="36" y="35"/>
                      </a:lnTo>
                      <a:lnTo>
                        <a:pt x="21" y="66"/>
                      </a:lnTo>
                      <a:lnTo>
                        <a:pt x="13" y="98"/>
                      </a:lnTo>
                      <a:lnTo>
                        <a:pt x="12" y="129"/>
                      </a:lnTo>
                      <a:lnTo>
                        <a:pt x="13" y="160"/>
                      </a:lnTo>
                      <a:lnTo>
                        <a:pt x="17" y="188"/>
                      </a:lnTo>
                      <a:lnTo>
                        <a:pt x="23" y="215"/>
                      </a:lnTo>
                      <a:lnTo>
                        <a:pt x="29" y="237"/>
                      </a:lnTo>
                      <a:lnTo>
                        <a:pt x="16" y="222"/>
                      </a:lnTo>
                      <a:lnTo>
                        <a:pt x="7" y="196"/>
                      </a:lnTo>
                      <a:lnTo>
                        <a:pt x="1" y="164"/>
                      </a:lnTo>
                      <a:lnTo>
                        <a:pt x="0" y="127"/>
                      </a:lnTo>
                      <a:lnTo>
                        <a:pt x="5" y="89"/>
                      </a:lnTo>
                      <a:lnTo>
                        <a:pt x="14" y="52"/>
                      </a:lnTo>
                      <a:lnTo>
                        <a:pt x="30" y="22"/>
                      </a:lnTo>
                      <a:lnTo>
                        <a:pt x="5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87" name="Freeform 227">
                  <a:extLst>
                    <a:ext uri="{FF2B5EF4-FFF2-40B4-BE49-F238E27FC236}">
                      <a16:creationId xmlns:a16="http://schemas.microsoft.com/office/drawing/2014/main" id="{39DCCF9E-0E5F-4344-AB3D-2C4091BE5F01}"/>
                    </a:ext>
                  </a:extLst>
                </p:cNvPr>
                <p:cNvSpPr>
                  <a:spLocks/>
                </p:cNvSpPr>
                <p:nvPr/>
              </p:nvSpPr>
              <p:spPr bwMode="auto">
                <a:xfrm>
                  <a:off x="75" y="687"/>
                  <a:ext cx="26" cy="15"/>
                </a:xfrm>
                <a:custGeom>
                  <a:avLst/>
                  <a:gdLst>
                    <a:gd name="T0" fmla="*/ 0 w 51"/>
                    <a:gd name="T1" fmla="*/ 0 h 29"/>
                    <a:gd name="T2" fmla="*/ 3 w 51"/>
                    <a:gd name="T3" fmla="*/ 3 h 29"/>
                    <a:gd name="T4" fmla="*/ 7 w 51"/>
                    <a:gd name="T5" fmla="*/ 6 h 29"/>
                    <a:gd name="T6" fmla="*/ 11 w 51"/>
                    <a:gd name="T7" fmla="*/ 9 h 29"/>
                    <a:gd name="T8" fmla="*/ 15 w 51"/>
                    <a:gd name="T9" fmla="*/ 11 h 29"/>
                    <a:gd name="T10" fmla="*/ 19 w 51"/>
                    <a:gd name="T11" fmla="*/ 13 h 29"/>
                    <a:gd name="T12" fmla="*/ 22 w 51"/>
                    <a:gd name="T13" fmla="*/ 15 h 29"/>
                    <a:gd name="T14" fmla="*/ 24 w 51"/>
                    <a:gd name="T15" fmla="*/ 15 h 29"/>
                    <a:gd name="T16" fmla="*/ 26 w 51"/>
                    <a:gd name="T17" fmla="*/ 14 h 29"/>
                    <a:gd name="T18" fmla="*/ 26 w 51"/>
                    <a:gd name="T19" fmla="*/ 13 h 29"/>
                    <a:gd name="T20" fmla="*/ 23 w 51"/>
                    <a:gd name="T21" fmla="*/ 12 h 29"/>
                    <a:gd name="T22" fmla="*/ 20 w 51"/>
                    <a:gd name="T23" fmla="*/ 10 h 29"/>
                    <a:gd name="T24" fmla="*/ 16 w 51"/>
                    <a:gd name="T25" fmla="*/ 8 h 29"/>
                    <a:gd name="T26" fmla="*/ 12 w 51"/>
                    <a:gd name="T27" fmla="*/ 7 h 29"/>
                    <a:gd name="T28" fmla="*/ 8 w 51"/>
                    <a:gd name="T29" fmla="*/ 5 h 29"/>
                    <a:gd name="T30" fmla="*/ 4 w 51"/>
                    <a:gd name="T31" fmla="*/ 3 h 29"/>
                    <a:gd name="T32" fmla="*/ 0 w 51"/>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9">
                      <a:moveTo>
                        <a:pt x="0" y="0"/>
                      </a:moveTo>
                      <a:lnTo>
                        <a:pt x="6" y="6"/>
                      </a:lnTo>
                      <a:lnTo>
                        <a:pt x="13" y="12"/>
                      </a:lnTo>
                      <a:lnTo>
                        <a:pt x="21" y="18"/>
                      </a:lnTo>
                      <a:lnTo>
                        <a:pt x="29" y="22"/>
                      </a:lnTo>
                      <a:lnTo>
                        <a:pt x="37" y="26"/>
                      </a:lnTo>
                      <a:lnTo>
                        <a:pt x="44" y="29"/>
                      </a:lnTo>
                      <a:lnTo>
                        <a:pt x="48" y="29"/>
                      </a:lnTo>
                      <a:lnTo>
                        <a:pt x="51" y="28"/>
                      </a:lnTo>
                      <a:lnTo>
                        <a:pt x="51" y="26"/>
                      </a:lnTo>
                      <a:lnTo>
                        <a:pt x="46" y="23"/>
                      </a:lnTo>
                      <a:lnTo>
                        <a:pt x="40" y="20"/>
                      </a:lnTo>
                      <a:lnTo>
                        <a:pt x="32" y="16"/>
                      </a:lnTo>
                      <a:lnTo>
                        <a:pt x="24" y="13"/>
                      </a:lnTo>
                      <a:lnTo>
                        <a:pt x="15" y="9"/>
                      </a:lnTo>
                      <a:lnTo>
                        <a:pt x="7"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88" name="Freeform 228">
                  <a:extLst>
                    <a:ext uri="{FF2B5EF4-FFF2-40B4-BE49-F238E27FC236}">
                      <a16:creationId xmlns:a16="http://schemas.microsoft.com/office/drawing/2014/main" id="{F32A528E-1884-4549-98DC-1D9635F606CD}"/>
                    </a:ext>
                  </a:extLst>
                </p:cNvPr>
                <p:cNvSpPr>
                  <a:spLocks/>
                </p:cNvSpPr>
                <p:nvPr/>
              </p:nvSpPr>
              <p:spPr bwMode="auto">
                <a:xfrm>
                  <a:off x="73" y="677"/>
                  <a:ext cx="28" cy="17"/>
                </a:xfrm>
                <a:custGeom>
                  <a:avLst/>
                  <a:gdLst>
                    <a:gd name="T0" fmla="*/ 28 w 58"/>
                    <a:gd name="T1" fmla="*/ 17 h 34"/>
                    <a:gd name="T2" fmla="*/ 27 w 58"/>
                    <a:gd name="T3" fmla="*/ 17 h 34"/>
                    <a:gd name="T4" fmla="*/ 24 w 58"/>
                    <a:gd name="T5" fmla="*/ 17 h 34"/>
                    <a:gd name="T6" fmla="*/ 21 w 58"/>
                    <a:gd name="T7" fmla="*/ 16 h 34"/>
                    <a:gd name="T8" fmla="*/ 16 w 58"/>
                    <a:gd name="T9" fmla="*/ 13 h 34"/>
                    <a:gd name="T10" fmla="*/ 12 w 58"/>
                    <a:gd name="T11" fmla="*/ 11 h 34"/>
                    <a:gd name="T12" fmla="*/ 7 w 58"/>
                    <a:gd name="T13" fmla="*/ 8 h 34"/>
                    <a:gd name="T14" fmla="*/ 3 w 58"/>
                    <a:gd name="T15" fmla="*/ 4 h 34"/>
                    <a:gd name="T16" fmla="*/ 0 w 58"/>
                    <a:gd name="T17" fmla="*/ 0 h 34"/>
                    <a:gd name="T18" fmla="*/ 3 w 58"/>
                    <a:gd name="T19" fmla="*/ 2 h 34"/>
                    <a:gd name="T20" fmla="*/ 8 w 58"/>
                    <a:gd name="T21" fmla="*/ 4 h 34"/>
                    <a:gd name="T22" fmla="*/ 12 w 58"/>
                    <a:gd name="T23" fmla="*/ 6 h 34"/>
                    <a:gd name="T24" fmla="*/ 17 w 58"/>
                    <a:gd name="T25" fmla="*/ 9 h 34"/>
                    <a:gd name="T26" fmla="*/ 21 w 58"/>
                    <a:gd name="T27" fmla="*/ 12 h 34"/>
                    <a:gd name="T28" fmla="*/ 25 w 58"/>
                    <a:gd name="T29" fmla="*/ 13 h 34"/>
                    <a:gd name="T30" fmla="*/ 28 w 58"/>
                    <a:gd name="T31" fmla="*/ 16 h 34"/>
                    <a:gd name="T32" fmla="*/ 28 w 58"/>
                    <a:gd name="T33" fmla="*/ 17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34">
                      <a:moveTo>
                        <a:pt x="58" y="33"/>
                      </a:moveTo>
                      <a:lnTo>
                        <a:pt x="55" y="34"/>
                      </a:lnTo>
                      <a:lnTo>
                        <a:pt x="50" y="33"/>
                      </a:lnTo>
                      <a:lnTo>
                        <a:pt x="43" y="31"/>
                      </a:lnTo>
                      <a:lnTo>
                        <a:pt x="34" y="26"/>
                      </a:lnTo>
                      <a:lnTo>
                        <a:pt x="24" y="21"/>
                      </a:lnTo>
                      <a:lnTo>
                        <a:pt x="15" y="16"/>
                      </a:lnTo>
                      <a:lnTo>
                        <a:pt x="7" y="8"/>
                      </a:lnTo>
                      <a:lnTo>
                        <a:pt x="0" y="0"/>
                      </a:lnTo>
                      <a:lnTo>
                        <a:pt x="7" y="3"/>
                      </a:lnTo>
                      <a:lnTo>
                        <a:pt x="16" y="8"/>
                      </a:lnTo>
                      <a:lnTo>
                        <a:pt x="25" y="12"/>
                      </a:lnTo>
                      <a:lnTo>
                        <a:pt x="36" y="18"/>
                      </a:lnTo>
                      <a:lnTo>
                        <a:pt x="44" y="23"/>
                      </a:lnTo>
                      <a:lnTo>
                        <a:pt x="52" y="26"/>
                      </a:lnTo>
                      <a:lnTo>
                        <a:pt x="57" y="31"/>
                      </a:lnTo>
                      <a:lnTo>
                        <a:pt x="58"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89" name="Freeform 229">
                  <a:extLst>
                    <a:ext uri="{FF2B5EF4-FFF2-40B4-BE49-F238E27FC236}">
                      <a16:creationId xmlns:a16="http://schemas.microsoft.com/office/drawing/2014/main" id="{15E7C76B-42FF-478C-B438-3253D5A46712}"/>
                    </a:ext>
                  </a:extLst>
                </p:cNvPr>
                <p:cNvSpPr>
                  <a:spLocks/>
                </p:cNvSpPr>
                <p:nvPr/>
              </p:nvSpPr>
              <p:spPr bwMode="auto">
                <a:xfrm>
                  <a:off x="70" y="653"/>
                  <a:ext cx="37" cy="23"/>
                </a:xfrm>
                <a:custGeom>
                  <a:avLst/>
                  <a:gdLst>
                    <a:gd name="T0" fmla="*/ 37 w 73"/>
                    <a:gd name="T1" fmla="*/ 23 h 46"/>
                    <a:gd name="T2" fmla="*/ 35 w 73"/>
                    <a:gd name="T3" fmla="*/ 23 h 46"/>
                    <a:gd name="T4" fmla="*/ 31 w 73"/>
                    <a:gd name="T5" fmla="*/ 22 h 46"/>
                    <a:gd name="T6" fmla="*/ 26 w 73"/>
                    <a:gd name="T7" fmla="*/ 21 h 46"/>
                    <a:gd name="T8" fmla="*/ 20 w 73"/>
                    <a:gd name="T9" fmla="*/ 18 h 46"/>
                    <a:gd name="T10" fmla="*/ 14 w 73"/>
                    <a:gd name="T11" fmla="*/ 14 h 46"/>
                    <a:gd name="T12" fmla="*/ 8 w 73"/>
                    <a:gd name="T13" fmla="*/ 10 h 46"/>
                    <a:gd name="T14" fmla="*/ 3 w 73"/>
                    <a:gd name="T15" fmla="*/ 5 h 46"/>
                    <a:gd name="T16" fmla="*/ 0 w 73"/>
                    <a:gd name="T17" fmla="*/ 0 h 46"/>
                    <a:gd name="T18" fmla="*/ 3 w 73"/>
                    <a:gd name="T19" fmla="*/ 2 h 46"/>
                    <a:gd name="T20" fmla="*/ 7 w 73"/>
                    <a:gd name="T21" fmla="*/ 5 h 46"/>
                    <a:gd name="T22" fmla="*/ 14 w 73"/>
                    <a:gd name="T23" fmla="*/ 8 h 46"/>
                    <a:gd name="T24" fmla="*/ 21 w 73"/>
                    <a:gd name="T25" fmla="*/ 12 h 46"/>
                    <a:gd name="T26" fmla="*/ 27 w 73"/>
                    <a:gd name="T27" fmla="*/ 15 h 46"/>
                    <a:gd name="T28" fmla="*/ 32 w 73"/>
                    <a:gd name="T29" fmla="*/ 18 h 46"/>
                    <a:gd name="T30" fmla="*/ 36 w 73"/>
                    <a:gd name="T31" fmla="*/ 21 h 46"/>
                    <a:gd name="T32" fmla="*/ 37 w 73"/>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46">
                      <a:moveTo>
                        <a:pt x="73" y="45"/>
                      </a:moveTo>
                      <a:lnTo>
                        <a:pt x="70" y="46"/>
                      </a:lnTo>
                      <a:lnTo>
                        <a:pt x="62" y="44"/>
                      </a:lnTo>
                      <a:lnTo>
                        <a:pt x="51" y="41"/>
                      </a:lnTo>
                      <a:lnTo>
                        <a:pt x="40" y="35"/>
                      </a:lnTo>
                      <a:lnTo>
                        <a:pt x="27" y="27"/>
                      </a:lnTo>
                      <a:lnTo>
                        <a:pt x="16" y="19"/>
                      </a:lnTo>
                      <a:lnTo>
                        <a:pt x="5" y="9"/>
                      </a:lnTo>
                      <a:lnTo>
                        <a:pt x="0" y="0"/>
                      </a:lnTo>
                      <a:lnTo>
                        <a:pt x="5" y="4"/>
                      </a:lnTo>
                      <a:lnTo>
                        <a:pt x="14" y="9"/>
                      </a:lnTo>
                      <a:lnTo>
                        <a:pt x="27" y="16"/>
                      </a:lnTo>
                      <a:lnTo>
                        <a:pt x="41" y="23"/>
                      </a:lnTo>
                      <a:lnTo>
                        <a:pt x="54" y="30"/>
                      </a:lnTo>
                      <a:lnTo>
                        <a:pt x="64" y="36"/>
                      </a:lnTo>
                      <a:lnTo>
                        <a:pt x="71" y="42"/>
                      </a:lnTo>
                      <a:lnTo>
                        <a:pt x="73"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0" name="Freeform 230">
                  <a:extLst>
                    <a:ext uri="{FF2B5EF4-FFF2-40B4-BE49-F238E27FC236}">
                      <a16:creationId xmlns:a16="http://schemas.microsoft.com/office/drawing/2014/main" id="{84C52497-34FB-4D7F-BB58-1A4F440C1615}"/>
                    </a:ext>
                  </a:extLst>
                </p:cNvPr>
                <p:cNvSpPr>
                  <a:spLocks/>
                </p:cNvSpPr>
                <p:nvPr/>
              </p:nvSpPr>
              <p:spPr bwMode="auto">
                <a:xfrm>
                  <a:off x="72" y="631"/>
                  <a:ext cx="40" cy="26"/>
                </a:xfrm>
                <a:custGeom>
                  <a:avLst/>
                  <a:gdLst>
                    <a:gd name="T0" fmla="*/ 40 w 81"/>
                    <a:gd name="T1" fmla="*/ 25 h 51"/>
                    <a:gd name="T2" fmla="*/ 38 w 81"/>
                    <a:gd name="T3" fmla="*/ 26 h 51"/>
                    <a:gd name="T4" fmla="*/ 33 w 81"/>
                    <a:gd name="T5" fmla="*/ 25 h 51"/>
                    <a:gd name="T6" fmla="*/ 27 w 81"/>
                    <a:gd name="T7" fmla="*/ 22 h 51"/>
                    <a:gd name="T8" fmla="*/ 20 w 81"/>
                    <a:gd name="T9" fmla="*/ 18 h 51"/>
                    <a:gd name="T10" fmla="*/ 14 w 81"/>
                    <a:gd name="T11" fmla="*/ 14 h 51"/>
                    <a:gd name="T12" fmla="*/ 8 w 81"/>
                    <a:gd name="T13" fmla="*/ 10 h 51"/>
                    <a:gd name="T14" fmla="*/ 3 w 81"/>
                    <a:gd name="T15" fmla="*/ 5 h 51"/>
                    <a:gd name="T16" fmla="*/ 0 w 81"/>
                    <a:gd name="T17" fmla="*/ 0 h 51"/>
                    <a:gd name="T18" fmla="*/ 3 w 81"/>
                    <a:gd name="T19" fmla="*/ 2 h 51"/>
                    <a:gd name="T20" fmla="*/ 8 w 81"/>
                    <a:gd name="T21" fmla="*/ 5 h 51"/>
                    <a:gd name="T22" fmla="*/ 15 w 81"/>
                    <a:gd name="T23" fmla="*/ 9 h 51"/>
                    <a:gd name="T24" fmla="*/ 22 w 81"/>
                    <a:gd name="T25" fmla="*/ 13 h 51"/>
                    <a:gd name="T26" fmla="*/ 29 w 81"/>
                    <a:gd name="T27" fmla="*/ 17 h 51"/>
                    <a:gd name="T28" fmla="*/ 35 w 81"/>
                    <a:gd name="T29" fmla="*/ 21 h 51"/>
                    <a:gd name="T30" fmla="*/ 39 w 81"/>
                    <a:gd name="T31" fmla="*/ 24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5" y="43"/>
                      </a:lnTo>
                      <a:lnTo>
                        <a:pt x="41" y="36"/>
                      </a:lnTo>
                      <a:lnTo>
                        <a:pt x="28" y="28"/>
                      </a:lnTo>
                      <a:lnTo>
                        <a:pt x="16" y="19"/>
                      </a:lnTo>
                      <a:lnTo>
                        <a:pt x="6" y="10"/>
                      </a:lnTo>
                      <a:lnTo>
                        <a:pt x="0" y="0"/>
                      </a:lnTo>
                      <a:lnTo>
                        <a:pt x="6" y="4"/>
                      </a:lnTo>
                      <a:lnTo>
                        <a:pt x="17" y="10"/>
                      </a:lnTo>
                      <a:lnTo>
                        <a:pt x="30" y="17"/>
                      </a:lnTo>
                      <a:lnTo>
                        <a:pt x="45" y="25"/>
                      </a:lnTo>
                      <a:lnTo>
                        <a:pt x="59" y="34"/>
                      </a:lnTo>
                      <a:lnTo>
                        <a:pt x="70" y="41"/>
                      </a:lnTo>
                      <a:lnTo>
                        <a:pt x="78" y="47"/>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1" name="Freeform 231">
                  <a:extLst>
                    <a:ext uri="{FF2B5EF4-FFF2-40B4-BE49-F238E27FC236}">
                      <a16:creationId xmlns:a16="http://schemas.microsoft.com/office/drawing/2014/main" id="{7C9E7B7C-2AA0-4B99-8213-EADB4BABA492}"/>
                    </a:ext>
                  </a:extLst>
                </p:cNvPr>
                <p:cNvSpPr>
                  <a:spLocks/>
                </p:cNvSpPr>
                <p:nvPr/>
              </p:nvSpPr>
              <p:spPr bwMode="auto">
                <a:xfrm>
                  <a:off x="76" y="617"/>
                  <a:ext cx="32" cy="27"/>
                </a:xfrm>
                <a:custGeom>
                  <a:avLst/>
                  <a:gdLst>
                    <a:gd name="T0" fmla="*/ 32 w 65"/>
                    <a:gd name="T1" fmla="*/ 27 h 54"/>
                    <a:gd name="T2" fmla="*/ 30 w 65"/>
                    <a:gd name="T3" fmla="*/ 27 h 54"/>
                    <a:gd name="T4" fmla="*/ 27 w 65"/>
                    <a:gd name="T5" fmla="*/ 25 h 54"/>
                    <a:gd name="T6" fmla="*/ 22 w 65"/>
                    <a:gd name="T7" fmla="*/ 22 h 54"/>
                    <a:gd name="T8" fmla="*/ 16 w 65"/>
                    <a:gd name="T9" fmla="*/ 18 h 54"/>
                    <a:gd name="T10" fmla="*/ 10 w 65"/>
                    <a:gd name="T11" fmla="*/ 13 h 54"/>
                    <a:gd name="T12" fmla="*/ 5 w 65"/>
                    <a:gd name="T13" fmla="*/ 8 h 54"/>
                    <a:gd name="T14" fmla="*/ 1 w 65"/>
                    <a:gd name="T15" fmla="*/ 4 h 54"/>
                    <a:gd name="T16" fmla="*/ 0 w 65"/>
                    <a:gd name="T17" fmla="*/ 0 h 54"/>
                    <a:gd name="T18" fmla="*/ 3 w 65"/>
                    <a:gd name="T19" fmla="*/ 2 h 54"/>
                    <a:gd name="T20" fmla="*/ 7 w 65"/>
                    <a:gd name="T21" fmla="*/ 6 h 54"/>
                    <a:gd name="T22" fmla="*/ 13 w 65"/>
                    <a:gd name="T23" fmla="*/ 10 h 54"/>
                    <a:gd name="T24" fmla="*/ 19 w 65"/>
                    <a:gd name="T25" fmla="*/ 14 h 54"/>
                    <a:gd name="T26" fmla="*/ 25 w 65"/>
                    <a:gd name="T27" fmla="*/ 18 h 54"/>
                    <a:gd name="T28" fmla="*/ 29 w 65"/>
                    <a:gd name="T29" fmla="*/ 22 h 54"/>
                    <a:gd name="T30" fmla="*/ 32 w 65"/>
                    <a:gd name="T31" fmla="*/ 25 h 54"/>
                    <a:gd name="T32" fmla="*/ 32 w 65"/>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4">
                      <a:moveTo>
                        <a:pt x="65" y="54"/>
                      </a:moveTo>
                      <a:lnTo>
                        <a:pt x="61" y="54"/>
                      </a:lnTo>
                      <a:lnTo>
                        <a:pt x="54" y="50"/>
                      </a:lnTo>
                      <a:lnTo>
                        <a:pt x="44" y="43"/>
                      </a:lnTo>
                      <a:lnTo>
                        <a:pt x="32" y="35"/>
                      </a:lnTo>
                      <a:lnTo>
                        <a:pt x="21" y="25"/>
                      </a:lnTo>
                      <a:lnTo>
                        <a:pt x="10" y="16"/>
                      </a:lnTo>
                      <a:lnTo>
                        <a:pt x="3" y="7"/>
                      </a:lnTo>
                      <a:lnTo>
                        <a:pt x="0" y="0"/>
                      </a:lnTo>
                      <a:lnTo>
                        <a:pt x="6" y="4"/>
                      </a:lnTo>
                      <a:lnTo>
                        <a:pt x="15" y="11"/>
                      </a:lnTo>
                      <a:lnTo>
                        <a:pt x="27" y="19"/>
                      </a:lnTo>
                      <a:lnTo>
                        <a:pt x="39" y="27"/>
                      </a:lnTo>
                      <a:lnTo>
                        <a:pt x="50" y="35"/>
                      </a:lnTo>
                      <a:lnTo>
                        <a:pt x="59" y="43"/>
                      </a:lnTo>
                      <a:lnTo>
                        <a:pt x="65" y="49"/>
                      </a:lnTo>
                      <a:lnTo>
                        <a:pt x="65"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2" name="Freeform 232">
                  <a:extLst>
                    <a:ext uri="{FF2B5EF4-FFF2-40B4-BE49-F238E27FC236}">
                      <a16:creationId xmlns:a16="http://schemas.microsoft.com/office/drawing/2014/main" id="{49A33959-26B5-4F4C-9F33-F894F56C0073}"/>
                    </a:ext>
                  </a:extLst>
                </p:cNvPr>
                <p:cNvSpPr>
                  <a:spLocks/>
                </p:cNvSpPr>
                <p:nvPr/>
              </p:nvSpPr>
              <p:spPr bwMode="auto">
                <a:xfrm>
                  <a:off x="80" y="606"/>
                  <a:ext cx="27" cy="23"/>
                </a:xfrm>
                <a:custGeom>
                  <a:avLst/>
                  <a:gdLst>
                    <a:gd name="T0" fmla="*/ 27 w 54"/>
                    <a:gd name="T1" fmla="*/ 23 h 46"/>
                    <a:gd name="T2" fmla="*/ 26 w 54"/>
                    <a:gd name="T3" fmla="*/ 23 h 46"/>
                    <a:gd name="T4" fmla="*/ 23 w 54"/>
                    <a:gd name="T5" fmla="*/ 23 h 46"/>
                    <a:gd name="T6" fmla="*/ 19 w 54"/>
                    <a:gd name="T7" fmla="*/ 20 h 46"/>
                    <a:gd name="T8" fmla="*/ 14 w 54"/>
                    <a:gd name="T9" fmla="*/ 17 h 46"/>
                    <a:gd name="T10" fmla="*/ 10 w 54"/>
                    <a:gd name="T11" fmla="*/ 13 h 46"/>
                    <a:gd name="T12" fmla="*/ 5 w 54"/>
                    <a:gd name="T13" fmla="*/ 9 h 46"/>
                    <a:gd name="T14" fmla="*/ 2 w 54"/>
                    <a:gd name="T15" fmla="*/ 5 h 46"/>
                    <a:gd name="T16" fmla="*/ 0 w 54"/>
                    <a:gd name="T17" fmla="*/ 0 h 46"/>
                    <a:gd name="T18" fmla="*/ 3 w 54"/>
                    <a:gd name="T19" fmla="*/ 2 h 46"/>
                    <a:gd name="T20" fmla="*/ 7 w 54"/>
                    <a:gd name="T21" fmla="*/ 6 h 46"/>
                    <a:gd name="T22" fmla="*/ 12 w 54"/>
                    <a:gd name="T23" fmla="*/ 9 h 46"/>
                    <a:gd name="T24" fmla="*/ 17 w 54"/>
                    <a:gd name="T25" fmla="*/ 13 h 46"/>
                    <a:gd name="T26" fmla="*/ 22 w 54"/>
                    <a:gd name="T27" fmla="*/ 16 h 46"/>
                    <a:gd name="T28" fmla="*/ 25 w 54"/>
                    <a:gd name="T29" fmla="*/ 19 h 46"/>
                    <a:gd name="T30" fmla="*/ 27 w 54"/>
                    <a:gd name="T31" fmla="*/ 21 h 46"/>
                    <a:gd name="T32" fmla="*/ 27 w 54"/>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6">
                      <a:moveTo>
                        <a:pt x="54" y="46"/>
                      </a:moveTo>
                      <a:lnTo>
                        <a:pt x="51" y="46"/>
                      </a:lnTo>
                      <a:lnTo>
                        <a:pt x="45" y="45"/>
                      </a:lnTo>
                      <a:lnTo>
                        <a:pt x="37" y="40"/>
                      </a:lnTo>
                      <a:lnTo>
                        <a:pt x="28" y="34"/>
                      </a:lnTo>
                      <a:lnTo>
                        <a:pt x="19" y="26"/>
                      </a:lnTo>
                      <a:lnTo>
                        <a:pt x="10" y="18"/>
                      </a:lnTo>
                      <a:lnTo>
                        <a:pt x="4" y="9"/>
                      </a:lnTo>
                      <a:lnTo>
                        <a:pt x="0" y="0"/>
                      </a:lnTo>
                      <a:lnTo>
                        <a:pt x="6" y="4"/>
                      </a:lnTo>
                      <a:lnTo>
                        <a:pt x="14" y="11"/>
                      </a:lnTo>
                      <a:lnTo>
                        <a:pt x="23" y="18"/>
                      </a:lnTo>
                      <a:lnTo>
                        <a:pt x="33" y="25"/>
                      </a:lnTo>
                      <a:lnTo>
                        <a:pt x="43" y="32"/>
                      </a:lnTo>
                      <a:lnTo>
                        <a:pt x="50" y="38"/>
                      </a:lnTo>
                      <a:lnTo>
                        <a:pt x="54" y="42"/>
                      </a:lnTo>
                      <a:lnTo>
                        <a:pt x="54"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3" name="Freeform 233">
                  <a:extLst>
                    <a:ext uri="{FF2B5EF4-FFF2-40B4-BE49-F238E27FC236}">
                      <a16:creationId xmlns:a16="http://schemas.microsoft.com/office/drawing/2014/main" id="{34ABCEB5-DA8D-4B6D-92B3-FEB45C89730B}"/>
                    </a:ext>
                  </a:extLst>
                </p:cNvPr>
                <p:cNvSpPr>
                  <a:spLocks/>
                </p:cNvSpPr>
                <p:nvPr/>
              </p:nvSpPr>
              <p:spPr bwMode="auto">
                <a:xfrm>
                  <a:off x="88" y="595"/>
                  <a:ext cx="19" cy="20"/>
                </a:xfrm>
                <a:custGeom>
                  <a:avLst/>
                  <a:gdLst>
                    <a:gd name="T0" fmla="*/ 19 w 38"/>
                    <a:gd name="T1" fmla="*/ 20 h 40"/>
                    <a:gd name="T2" fmla="*/ 18 w 38"/>
                    <a:gd name="T3" fmla="*/ 20 h 40"/>
                    <a:gd name="T4" fmla="*/ 15 w 38"/>
                    <a:gd name="T5" fmla="*/ 19 h 40"/>
                    <a:gd name="T6" fmla="*/ 12 w 38"/>
                    <a:gd name="T7" fmla="*/ 16 h 40"/>
                    <a:gd name="T8" fmla="*/ 8 w 38"/>
                    <a:gd name="T9" fmla="*/ 13 h 40"/>
                    <a:gd name="T10" fmla="*/ 6 w 38"/>
                    <a:gd name="T11" fmla="*/ 9 h 40"/>
                    <a:gd name="T12" fmla="*/ 3 w 38"/>
                    <a:gd name="T13" fmla="*/ 5 h 40"/>
                    <a:gd name="T14" fmla="*/ 1 w 38"/>
                    <a:gd name="T15" fmla="*/ 2 h 40"/>
                    <a:gd name="T16" fmla="*/ 0 w 38"/>
                    <a:gd name="T17" fmla="*/ 0 h 40"/>
                    <a:gd name="T18" fmla="*/ 2 w 38"/>
                    <a:gd name="T19" fmla="*/ 2 h 40"/>
                    <a:gd name="T20" fmla="*/ 5 w 38"/>
                    <a:gd name="T21" fmla="*/ 5 h 40"/>
                    <a:gd name="T22" fmla="*/ 8 w 38"/>
                    <a:gd name="T23" fmla="*/ 8 h 40"/>
                    <a:gd name="T24" fmla="*/ 11 w 38"/>
                    <a:gd name="T25" fmla="*/ 11 h 40"/>
                    <a:gd name="T26" fmla="*/ 14 w 38"/>
                    <a:gd name="T27" fmla="*/ 13 h 40"/>
                    <a:gd name="T28" fmla="*/ 17 w 38"/>
                    <a:gd name="T29" fmla="*/ 16 h 40"/>
                    <a:gd name="T30" fmla="*/ 19 w 38"/>
                    <a:gd name="T31" fmla="*/ 19 h 40"/>
                    <a:gd name="T32" fmla="*/ 19 w 38"/>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40">
                      <a:moveTo>
                        <a:pt x="38" y="40"/>
                      </a:moveTo>
                      <a:lnTo>
                        <a:pt x="35" y="40"/>
                      </a:lnTo>
                      <a:lnTo>
                        <a:pt x="30" y="37"/>
                      </a:lnTo>
                      <a:lnTo>
                        <a:pt x="23" y="32"/>
                      </a:lnTo>
                      <a:lnTo>
                        <a:pt x="16" y="25"/>
                      </a:lnTo>
                      <a:lnTo>
                        <a:pt x="11" y="18"/>
                      </a:lnTo>
                      <a:lnTo>
                        <a:pt x="5" y="10"/>
                      </a:lnTo>
                      <a:lnTo>
                        <a:pt x="1" y="4"/>
                      </a:lnTo>
                      <a:lnTo>
                        <a:pt x="0" y="0"/>
                      </a:lnTo>
                      <a:lnTo>
                        <a:pt x="4" y="4"/>
                      </a:lnTo>
                      <a:lnTo>
                        <a:pt x="9" y="9"/>
                      </a:lnTo>
                      <a:lnTo>
                        <a:pt x="16" y="15"/>
                      </a:lnTo>
                      <a:lnTo>
                        <a:pt x="22" y="21"/>
                      </a:lnTo>
                      <a:lnTo>
                        <a:pt x="28" y="26"/>
                      </a:lnTo>
                      <a:lnTo>
                        <a:pt x="34" y="32"/>
                      </a:lnTo>
                      <a:lnTo>
                        <a:pt x="37" y="37"/>
                      </a:lnTo>
                      <a:lnTo>
                        <a:pt x="38"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4" name="Freeform 234">
                  <a:extLst>
                    <a:ext uri="{FF2B5EF4-FFF2-40B4-BE49-F238E27FC236}">
                      <a16:creationId xmlns:a16="http://schemas.microsoft.com/office/drawing/2014/main" id="{ADEE5071-E674-46ED-B000-7F7B1FAED5F8}"/>
                    </a:ext>
                  </a:extLst>
                </p:cNvPr>
                <p:cNvSpPr>
                  <a:spLocks/>
                </p:cNvSpPr>
                <p:nvPr/>
              </p:nvSpPr>
              <p:spPr bwMode="auto">
                <a:xfrm>
                  <a:off x="93" y="589"/>
                  <a:ext cx="11" cy="13"/>
                </a:xfrm>
                <a:custGeom>
                  <a:avLst/>
                  <a:gdLst>
                    <a:gd name="T0" fmla="*/ 11 w 23"/>
                    <a:gd name="T1" fmla="*/ 13 h 27"/>
                    <a:gd name="T2" fmla="*/ 9 w 23"/>
                    <a:gd name="T3" fmla="*/ 12 h 27"/>
                    <a:gd name="T4" fmla="*/ 4 w 23"/>
                    <a:gd name="T5" fmla="*/ 9 h 27"/>
                    <a:gd name="T6" fmla="*/ 0 w 23"/>
                    <a:gd name="T7" fmla="*/ 4 h 27"/>
                    <a:gd name="T8" fmla="*/ 0 w 23"/>
                    <a:gd name="T9" fmla="*/ 0 h 27"/>
                    <a:gd name="T10" fmla="*/ 3 w 23"/>
                    <a:gd name="T11" fmla="*/ 4 h 27"/>
                    <a:gd name="T12" fmla="*/ 7 w 23"/>
                    <a:gd name="T13" fmla="*/ 8 h 27"/>
                    <a:gd name="T14" fmla="*/ 11 w 23"/>
                    <a:gd name="T15" fmla="*/ 11 h 27"/>
                    <a:gd name="T16" fmla="*/ 11 w 23"/>
                    <a:gd name="T17" fmla="*/ 13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27">
                      <a:moveTo>
                        <a:pt x="23" y="27"/>
                      </a:moveTo>
                      <a:lnTo>
                        <a:pt x="18" y="25"/>
                      </a:lnTo>
                      <a:lnTo>
                        <a:pt x="8" y="19"/>
                      </a:lnTo>
                      <a:lnTo>
                        <a:pt x="0" y="9"/>
                      </a:lnTo>
                      <a:lnTo>
                        <a:pt x="0" y="0"/>
                      </a:lnTo>
                      <a:lnTo>
                        <a:pt x="6" y="9"/>
                      </a:lnTo>
                      <a:lnTo>
                        <a:pt x="15" y="16"/>
                      </a:lnTo>
                      <a:lnTo>
                        <a:pt x="23" y="22"/>
                      </a:lnTo>
                      <a:lnTo>
                        <a:pt x="23"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5" name="Freeform 235">
                  <a:extLst>
                    <a:ext uri="{FF2B5EF4-FFF2-40B4-BE49-F238E27FC236}">
                      <a16:creationId xmlns:a16="http://schemas.microsoft.com/office/drawing/2014/main" id="{D4A87781-9115-4AAC-BE38-41FDEEBB217A}"/>
                    </a:ext>
                  </a:extLst>
                </p:cNvPr>
                <p:cNvSpPr>
                  <a:spLocks/>
                </p:cNvSpPr>
                <p:nvPr/>
              </p:nvSpPr>
              <p:spPr bwMode="auto">
                <a:xfrm>
                  <a:off x="80" y="696"/>
                  <a:ext cx="17" cy="15"/>
                </a:xfrm>
                <a:custGeom>
                  <a:avLst/>
                  <a:gdLst>
                    <a:gd name="T0" fmla="*/ 0 w 33"/>
                    <a:gd name="T1" fmla="*/ 0 h 29"/>
                    <a:gd name="T2" fmla="*/ 1 w 33"/>
                    <a:gd name="T3" fmla="*/ 1 h 29"/>
                    <a:gd name="T4" fmla="*/ 4 w 33"/>
                    <a:gd name="T5" fmla="*/ 2 h 29"/>
                    <a:gd name="T6" fmla="*/ 7 w 33"/>
                    <a:gd name="T7" fmla="*/ 5 h 29"/>
                    <a:gd name="T8" fmla="*/ 10 w 33"/>
                    <a:gd name="T9" fmla="*/ 6 h 29"/>
                    <a:gd name="T10" fmla="*/ 14 w 33"/>
                    <a:gd name="T11" fmla="*/ 9 h 29"/>
                    <a:gd name="T12" fmla="*/ 16 w 33"/>
                    <a:gd name="T13" fmla="*/ 11 h 29"/>
                    <a:gd name="T14" fmla="*/ 17 w 33"/>
                    <a:gd name="T15" fmla="*/ 13 h 29"/>
                    <a:gd name="T16" fmla="*/ 16 w 33"/>
                    <a:gd name="T17" fmla="*/ 15 h 29"/>
                    <a:gd name="T18" fmla="*/ 13 w 33"/>
                    <a:gd name="T19" fmla="*/ 15 h 29"/>
                    <a:gd name="T20" fmla="*/ 8 w 33"/>
                    <a:gd name="T21" fmla="*/ 10 h 29"/>
                    <a:gd name="T22" fmla="*/ 4 w 33"/>
                    <a:gd name="T23" fmla="*/ 4 h 29"/>
                    <a:gd name="T24" fmla="*/ 0 w 33"/>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9">
                      <a:moveTo>
                        <a:pt x="0" y="0"/>
                      </a:moveTo>
                      <a:lnTo>
                        <a:pt x="2" y="2"/>
                      </a:lnTo>
                      <a:lnTo>
                        <a:pt x="7" y="4"/>
                      </a:lnTo>
                      <a:lnTo>
                        <a:pt x="14" y="9"/>
                      </a:lnTo>
                      <a:lnTo>
                        <a:pt x="20" y="12"/>
                      </a:lnTo>
                      <a:lnTo>
                        <a:pt x="27" y="17"/>
                      </a:lnTo>
                      <a:lnTo>
                        <a:pt x="31" y="22"/>
                      </a:lnTo>
                      <a:lnTo>
                        <a:pt x="33" y="25"/>
                      </a:lnTo>
                      <a:lnTo>
                        <a:pt x="32" y="29"/>
                      </a:lnTo>
                      <a:lnTo>
                        <a:pt x="25" y="29"/>
                      </a:lnTo>
                      <a:lnTo>
                        <a:pt x="16" y="19"/>
                      </a:lnTo>
                      <a:lnTo>
                        <a:pt x="7"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6" name="Freeform 236">
                  <a:extLst>
                    <a:ext uri="{FF2B5EF4-FFF2-40B4-BE49-F238E27FC236}">
                      <a16:creationId xmlns:a16="http://schemas.microsoft.com/office/drawing/2014/main" id="{1FEAC948-E68A-4025-BB4C-F47ADAC0E826}"/>
                    </a:ext>
                  </a:extLst>
                </p:cNvPr>
                <p:cNvSpPr>
                  <a:spLocks/>
                </p:cNvSpPr>
                <p:nvPr/>
              </p:nvSpPr>
              <p:spPr bwMode="auto">
                <a:xfrm>
                  <a:off x="71" y="696"/>
                  <a:ext cx="8" cy="18"/>
                </a:xfrm>
                <a:custGeom>
                  <a:avLst/>
                  <a:gdLst>
                    <a:gd name="T0" fmla="*/ 8 w 16"/>
                    <a:gd name="T1" fmla="*/ 0 h 35"/>
                    <a:gd name="T2" fmla="*/ 6 w 16"/>
                    <a:gd name="T3" fmla="*/ 3 h 35"/>
                    <a:gd name="T4" fmla="*/ 3 w 16"/>
                    <a:gd name="T5" fmla="*/ 9 h 35"/>
                    <a:gd name="T6" fmla="*/ 0 w 16"/>
                    <a:gd name="T7" fmla="*/ 14 h 35"/>
                    <a:gd name="T8" fmla="*/ 1 w 16"/>
                    <a:gd name="T9" fmla="*/ 18 h 35"/>
                    <a:gd name="T10" fmla="*/ 3 w 16"/>
                    <a:gd name="T11" fmla="*/ 17 h 35"/>
                    <a:gd name="T12" fmla="*/ 5 w 16"/>
                    <a:gd name="T13" fmla="*/ 12 h 35"/>
                    <a:gd name="T14" fmla="*/ 7 w 16"/>
                    <a:gd name="T15" fmla="*/ 5 h 35"/>
                    <a:gd name="T16" fmla="*/ 8 w 16"/>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35">
                      <a:moveTo>
                        <a:pt x="16" y="0"/>
                      </a:moveTo>
                      <a:lnTo>
                        <a:pt x="12" y="5"/>
                      </a:lnTo>
                      <a:lnTo>
                        <a:pt x="6" y="17"/>
                      </a:lnTo>
                      <a:lnTo>
                        <a:pt x="0" y="27"/>
                      </a:lnTo>
                      <a:lnTo>
                        <a:pt x="1" y="35"/>
                      </a:lnTo>
                      <a:lnTo>
                        <a:pt x="6" y="33"/>
                      </a:lnTo>
                      <a:lnTo>
                        <a:pt x="10" y="23"/>
                      </a:lnTo>
                      <a:lnTo>
                        <a:pt x="14" y="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7" name="Freeform 237">
                  <a:extLst>
                    <a:ext uri="{FF2B5EF4-FFF2-40B4-BE49-F238E27FC236}">
                      <a16:creationId xmlns:a16="http://schemas.microsoft.com/office/drawing/2014/main" id="{E4B8D754-7C4C-466A-B458-73A3733E9474}"/>
                    </a:ext>
                  </a:extLst>
                </p:cNvPr>
                <p:cNvSpPr>
                  <a:spLocks/>
                </p:cNvSpPr>
                <p:nvPr/>
              </p:nvSpPr>
              <p:spPr bwMode="auto">
                <a:xfrm>
                  <a:off x="81" y="699"/>
                  <a:ext cx="5" cy="20"/>
                </a:xfrm>
                <a:custGeom>
                  <a:avLst/>
                  <a:gdLst>
                    <a:gd name="T0" fmla="*/ 0 w 11"/>
                    <a:gd name="T1" fmla="*/ 0 h 41"/>
                    <a:gd name="T2" fmla="*/ 0 w 11"/>
                    <a:gd name="T3" fmla="*/ 4 h 41"/>
                    <a:gd name="T4" fmla="*/ 0 w 11"/>
                    <a:gd name="T5" fmla="*/ 11 h 41"/>
                    <a:gd name="T6" fmla="*/ 1 w 11"/>
                    <a:gd name="T7" fmla="*/ 17 h 41"/>
                    <a:gd name="T8" fmla="*/ 3 w 11"/>
                    <a:gd name="T9" fmla="*/ 20 h 41"/>
                    <a:gd name="T10" fmla="*/ 5 w 11"/>
                    <a:gd name="T11" fmla="*/ 18 h 41"/>
                    <a:gd name="T12" fmla="*/ 4 w 11"/>
                    <a:gd name="T13" fmla="*/ 12 h 41"/>
                    <a:gd name="T14" fmla="*/ 2 w 11"/>
                    <a:gd name="T15" fmla="*/ 5 h 41"/>
                    <a:gd name="T16" fmla="*/ 0 w 11"/>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1">
                      <a:moveTo>
                        <a:pt x="0" y="0"/>
                      </a:moveTo>
                      <a:lnTo>
                        <a:pt x="1" y="9"/>
                      </a:lnTo>
                      <a:lnTo>
                        <a:pt x="1" y="22"/>
                      </a:lnTo>
                      <a:lnTo>
                        <a:pt x="3" y="35"/>
                      </a:lnTo>
                      <a:lnTo>
                        <a:pt x="7" y="41"/>
                      </a:lnTo>
                      <a:lnTo>
                        <a:pt x="11" y="36"/>
                      </a:lnTo>
                      <a:lnTo>
                        <a:pt x="8" y="24"/>
                      </a:lnTo>
                      <a:lnTo>
                        <a:pt x="4"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8" name="Freeform 238">
                  <a:extLst>
                    <a:ext uri="{FF2B5EF4-FFF2-40B4-BE49-F238E27FC236}">
                      <a16:creationId xmlns:a16="http://schemas.microsoft.com/office/drawing/2014/main" id="{22D709BA-EAC7-45CF-A1C9-815154310964}"/>
                    </a:ext>
                  </a:extLst>
                </p:cNvPr>
                <p:cNvSpPr>
                  <a:spLocks/>
                </p:cNvSpPr>
                <p:nvPr/>
              </p:nvSpPr>
              <p:spPr bwMode="auto">
                <a:xfrm>
                  <a:off x="62" y="689"/>
                  <a:ext cx="15" cy="18"/>
                </a:xfrm>
                <a:custGeom>
                  <a:avLst/>
                  <a:gdLst>
                    <a:gd name="T0" fmla="*/ 15 w 30"/>
                    <a:gd name="T1" fmla="*/ 0 h 36"/>
                    <a:gd name="T2" fmla="*/ 12 w 30"/>
                    <a:gd name="T3" fmla="*/ 6 h 36"/>
                    <a:gd name="T4" fmla="*/ 8 w 30"/>
                    <a:gd name="T5" fmla="*/ 12 h 36"/>
                    <a:gd name="T6" fmla="*/ 3 w 30"/>
                    <a:gd name="T7" fmla="*/ 17 h 36"/>
                    <a:gd name="T8" fmla="*/ 0 w 30"/>
                    <a:gd name="T9" fmla="*/ 18 h 36"/>
                    <a:gd name="T10" fmla="*/ 0 w 30"/>
                    <a:gd name="T11" fmla="*/ 16 h 36"/>
                    <a:gd name="T12" fmla="*/ 2 w 30"/>
                    <a:gd name="T13" fmla="*/ 15 h 36"/>
                    <a:gd name="T14" fmla="*/ 3 w 30"/>
                    <a:gd name="T15" fmla="*/ 12 h 36"/>
                    <a:gd name="T16" fmla="*/ 6 w 30"/>
                    <a:gd name="T17" fmla="*/ 9 h 36"/>
                    <a:gd name="T18" fmla="*/ 9 w 30"/>
                    <a:gd name="T19" fmla="*/ 7 h 36"/>
                    <a:gd name="T20" fmla="*/ 12 w 30"/>
                    <a:gd name="T21" fmla="*/ 4 h 36"/>
                    <a:gd name="T22" fmla="*/ 14 w 30"/>
                    <a:gd name="T23" fmla="*/ 2 h 36"/>
                    <a:gd name="T24" fmla="*/ 15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36">
                      <a:moveTo>
                        <a:pt x="30" y="0"/>
                      </a:moveTo>
                      <a:lnTo>
                        <a:pt x="23" y="11"/>
                      </a:lnTo>
                      <a:lnTo>
                        <a:pt x="15" y="24"/>
                      </a:lnTo>
                      <a:lnTo>
                        <a:pt x="6" y="34"/>
                      </a:lnTo>
                      <a:lnTo>
                        <a:pt x="0" y="36"/>
                      </a:lnTo>
                      <a:lnTo>
                        <a:pt x="0" y="32"/>
                      </a:lnTo>
                      <a:lnTo>
                        <a:pt x="3" y="29"/>
                      </a:lnTo>
                      <a:lnTo>
                        <a:pt x="6" y="23"/>
                      </a:lnTo>
                      <a:lnTo>
                        <a:pt x="12" y="17"/>
                      </a:lnTo>
                      <a:lnTo>
                        <a:pt x="18" y="13"/>
                      </a:lnTo>
                      <a:lnTo>
                        <a:pt x="23" y="7"/>
                      </a:lnTo>
                      <a:lnTo>
                        <a:pt x="28" y="3"/>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9" name="Freeform 239">
                  <a:extLst>
                    <a:ext uri="{FF2B5EF4-FFF2-40B4-BE49-F238E27FC236}">
                      <a16:creationId xmlns:a16="http://schemas.microsoft.com/office/drawing/2014/main" id="{B31A0F5F-4BC4-4DA5-856E-88BFA0A96EDA}"/>
                    </a:ext>
                  </a:extLst>
                </p:cNvPr>
                <p:cNvSpPr>
                  <a:spLocks/>
                </p:cNvSpPr>
                <p:nvPr/>
              </p:nvSpPr>
              <p:spPr bwMode="auto">
                <a:xfrm>
                  <a:off x="63" y="592"/>
                  <a:ext cx="26" cy="5"/>
                </a:xfrm>
                <a:custGeom>
                  <a:avLst/>
                  <a:gdLst>
                    <a:gd name="T0" fmla="*/ 26 w 52"/>
                    <a:gd name="T1" fmla="*/ 5 h 10"/>
                    <a:gd name="T2" fmla="*/ 23 w 52"/>
                    <a:gd name="T3" fmla="*/ 5 h 10"/>
                    <a:gd name="T4" fmla="*/ 19 w 52"/>
                    <a:gd name="T5" fmla="*/ 5 h 10"/>
                    <a:gd name="T6" fmla="*/ 15 w 52"/>
                    <a:gd name="T7" fmla="*/ 5 h 10"/>
                    <a:gd name="T8" fmla="*/ 11 w 52"/>
                    <a:gd name="T9" fmla="*/ 5 h 10"/>
                    <a:gd name="T10" fmla="*/ 7 w 52"/>
                    <a:gd name="T11" fmla="*/ 5 h 10"/>
                    <a:gd name="T12" fmla="*/ 4 w 52"/>
                    <a:gd name="T13" fmla="*/ 5 h 10"/>
                    <a:gd name="T14" fmla="*/ 1 w 52"/>
                    <a:gd name="T15" fmla="*/ 4 h 10"/>
                    <a:gd name="T16" fmla="*/ 0 w 52"/>
                    <a:gd name="T17" fmla="*/ 2 h 10"/>
                    <a:gd name="T18" fmla="*/ 1 w 52"/>
                    <a:gd name="T19" fmla="*/ 1 h 10"/>
                    <a:gd name="T20" fmla="*/ 3 w 52"/>
                    <a:gd name="T21" fmla="*/ 0 h 10"/>
                    <a:gd name="T22" fmla="*/ 6 w 52"/>
                    <a:gd name="T23" fmla="*/ 0 h 10"/>
                    <a:gd name="T24" fmla="*/ 10 w 52"/>
                    <a:gd name="T25" fmla="*/ 1 h 10"/>
                    <a:gd name="T26" fmla="*/ 14 w 52"/>
                    <a:gd name="T27" fmla="*/ 3 h 10"/>
                    <a:gd name="T28" fmla="*/ 19 w 52"/>
                    <a:gd name="T29" fmla="*/ 4 h 10"/>
                    <a:gd name="T30" fmla="*/ 23 w 52"/>
                    <a:gd name="T31" fmla="*/ 4 h 10"/>
                    <a:gd name="T32" fmla="*/ 26 w 52"/>
                    <a:gd name="T33" fmla="*/ 5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0">
                      <a:moveTo>
                        <a:pt x="52" y="9"/>
                      </a:moveTo>
                      <a:lnTo>
                        <a:pt x="46" y="9"/>
                      </a:lnTo>
                      <a:lnTo>
                        <a:pt x="38" y="10"/>
                      </a:lnTo>
                      <a:lnTo>
                        <a:pt x="30" y="10"/>
                      </a:lnTo>
                      <a:lnTo>
                        <a:pt x="22" y="10"/>
                      </a:lnTo>
                      <a:lnTo>
                        <a:pt x="14" y="10"/>
                      </a:lnTo>
                      <a:lnTo>
                        <a:pt x="7" y="9"/>
                      </a:lnTo>
                      <a:lnTo>
                        <a:pt x="2" y="7"/>
                      </a:lnTo>
                      <a:lnTo>
                        <a:pt x="0" y="3"/>
                      </a:lnTo>
                      <a:lnTo>
                        <a:pt x="1" y="1"/>
                      </a:lnTo>
                      <a:lnTo>
                        <a:pt x="5" y="0"/>
                      </a:lnTo>
                      <a:lnTo>
                        <a:pt x="12" y="0"/>
                      </a:lnTo>
                      <a:lnTo>
                        <a:pt x="20" y="2"/>
                      </a:lnTo>
                      <a:lnTo>
                        <a:pt x="28" y="5"/>
                      </a:lnTo>
                      <a:lnTo>
                        <a:pt x="38" y="7"/>
                      </a:lnTo>
                      <a:lnTo>
                        <a:pt x="46" y="8"/>
                      </a:lnTo>
                      <a:lnTo>
                        <a:pt x="52"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00" name="Freeform 240">
                  <a:extLst>
                    <a:ext uri="{FF2B5EF4-FFF2-40B4-BE49-F238E27FC236}">
                      <a16:creationId xmlns:a16="http://schemas.microsoft.com/office/drawing/2014/main" id="{B0C6B7CA-EFF2-4E05-AD1C-43150EF70AA8}"/>
                    </a:ext>
                  </a:extLst>
                </p:cNvPr>
                <p:cNvSpPr>
                  <a:spLocks/>
                </p:cNvSpPr>
                <p:nvPr/>
              </p:nvSpPr>
              <p:spPr bwMode="auto">
                <a:xfrm>
                  <a:off x="68" y="582"/>
                  <a:ext cx="25" cy="8"/>
                </a:xfrm>
                <a:custGeom>
                  <a:avLst/>
                  <a:gdLst>
                    <a:gd name="T0" fmla="*/ 25 w 49"/>
                    <a:gd name="T1" fmla="*/ 8 h 18"/>
                    <a:gd name="T2" fmla="*/ 23 w 49"/>
                    <a:gd name="T3" fmla="*/ 8 h 18"/>
                    <a:gd name="T4" fmla="*/ 19 w 49"/>
                    <a:gd name="T5" fmla="*/ 7 h 18"/>
                    <a:gd name="T6" fmla="*/ 15 w 49"/>
                    <a:gd name="T7" fmla="*/ 7 h 18"/>
                    <a:gd name="T8" fmla="*/ 11 w 49"/>
                    <a:gd name="T9" fmla="*/ 6 h 18"/>
                    <a:gd name="T10" fmla="*/ 7 w 49"/>
                    <a:gd name="T11" fmla="*/ 5 h 18"/>
                    <a:gd name="T12" fmla="*/ 4 w 49"/>
                    <a:gd name="T13" fmla="*/ 4 h 18"/>
                    <a:gd name="T14" fmla="*/ 1 w 49"/>
                    <a:gd name="T15" fmla="*/ 3 h 18"/>
                    <a:gd name="T16" fmla="*/ 0 w 49"/>
                    <a:gd name="T17" fmla="*/ 1 h 18"/>
                    <a:gd name="T18" fmla="*/ 1 w 49"/>
                    <a:gd name="T19" fmla="*/ 0 h 18"/>
                    <a:gd name="T20" fmla="*/ 4 w 49"/>
                    <a:gd name="T21" fmla="*/ 0 h 18"/>
                    <a:gd name="T22" fmla="*/ 7 w 49"/>
                    <a:gd name="T23" fmla="*/ 1 h 18"/>
                    <a:gd name="T24" fmla="*/ 11 w 49"/>
                    <a:gd name="T25" fmla="*/ 3 h 18"/>
                    <a:gd name="T26" fmla="*/ 16 w 49"/>
                    <a:gd name="T27" fmla="*/ 4 h 18"/>
                    <a:gd name="T28" fmla="*/ 20 w 49"/>
                    <a:gd name="T29" fmla="*/ 6 h 18"/>
                    <a:gd name="T30" fmla="*/ 23 w 49"/>
                    <a:gd name="T31" fmla="*/ 7 h 18"/>
                    <a:gd name="T32" fmla="*/ 25 w 49"/>
                    <a:gd name="T33" fmla="*/ 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18">
                      <a:moveTo>
                        <a:pt x="49" y="18"/>
                      </a:moveTo>
                      <a:lnTo>
                        <a:pt x="45" y="18"/>
                      </a:lnTo>
                      <a:lnTo>
                        <a:pt x="38" y="16"/>
                      </a:lnTo>
                      <a:lnTo>
                        <a:pt x="30" y="15"/>
                      </a:lnTo>
                      <a:lnTo>
                        <a:pt x="22" y="14"/>
                      </a:lnTo>
                      <a:lnTo>
                        <a:pt x="14" y="12"/>
                      </a:lnTo>
                      <a:lnTo>
                        <a:pt x="7" y="10"/>
                      </a:lnTo>
                      <a:lnTo>
                        <a:pt x="2" y="6"/>
                      </a:lnTo>
                      <a:lnTo>
                        <a:pt x="0" y="3"/>
                      </a:lnTo>
                      <a:lnTo>
                        <a:pt x="1" y="0"/>
                      </a:lnTo>
                      <a:lnTo>
                        <a:pt x="7" y="0"/>
                      </a:lnTo>
                      <a:lnTo>
                        <a:pt x="14" y="3"/>
                      </a:lnTo>
                      <a:lnTo>
                        <a:pt x="22" y="6"/>
                      </a:lnTo>
                      <a:lnTo>
                        <a:pt x="31" y="10"/>
                      </a:lnTo>
                      <a:lnTo>
                        <a:pt x="39" y="13"/>
                      </a:lnTo>
                      <a:lnTo>
                        <a:pt x="46" y="16"/>
                      </a:lnTo>
                      <a:lnTo>
                        <a:pt x="49"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01" name="Freeform 241">
                  <a:extLst>
                    <a:ext uri="{FF2B5EF4-FFF2-40B4-BE49-F238E27FC236}">
                      <a16:creationId xmlns:a16="http://schemas.microsoft.com/office/drawing/2014/main" id="{9D8E6CE5-B176-4B0B-BC8E-A7533F8958E9}"/>
                    </a:ext>
                  </a:extLst>
                </p:cNvPr>
                <p:cNvSpPr>
                  <a:spLocks/>
                </p:cNvSpPr>
                <p:nvPr/>
              </p:nvSpPr>
              <p:spPr bwMode="auto">
                <a:xfrm>
                  <a:off x="56" y="605"/>
                  <a:ext cx="25" cy="5"/>
                </a:xfrm>
                <a:custGeom>
                  <a:avLst/>
                  <a:gdLst>
                    <a:gd name="T0" fmla="*/ 25 w 48"/>
                    <a:gd name="T1" fmla="*/ 2 h 11"/>
                    <a:gd name="T2" fmla="*/ 24 w 48"/>
                    <a:gd name="T3" fmla="*/ 3 h 11"/>
                    <a:gd name="T4" fmla="*/ 21 w 48"/>
                    <a:gd name="T5" fmla="*/ 4 h 11"/>
                    <a:gd name="T6" fmla="*/ 18 w 48"/>
                    <a:gd name="T7" fmla="*/ 5 h 11"/>
                    <a:gd name="T8" fmla="*/ 14 w 48"/>
                    <a:gd name="T9" fmla="*/ 5 h 11"/>
                    <a:gd name="T10" fmla="*/ 9 w 48"/>
                    <a:gd name="T11" fmla="*/ 5 h 11"/>
                    <a:gd name="T12" fmla="*/ 5 w 48"/>
                    <a:gd name="T13" fmla="*/ 5 h 11"/>
                    <a:gd name="T14" fmla="*/ 2 w 48"/>
                    <a:gd name="T15" fmla="*/ 4 h 11"/>
                    <a:gd name="T16" fmla="*/ 0 w 48"/>
                    <a:gd name="T17" fmla="*/ 2 h 11"/>
                    <a:gd name="T18" fmla="*/ 0 w 48"/>
                    <a:gd name="T19" fmla="*/ 1 h 11"/>
                    <a:gd name="T20" fmla="*/ 2 w 48"/>
                    <a:gd name="T21" fmla="*/ 0 h 11"/>
                    <a:gd name="T22" fmla="*/ 5 w 48"/>
                    <a:gd name="T23" fmla="*/ 0 h 11"/>
                    <a:gd name="T24" fmla="*/ 9 w 48"/>
                    <a:gd name="T25" fmla="*/ 1 h 11"/>
                    <a:gd name="T26" fmla="*/ 14 w 48"/>
                    <a:gd name="T27" fmla="*/ 1 h 11"/>
                    <a:gd name="T28" fmla="*/ 18 w 48"/>
                    <a:gd name="T29" fmla="*/ 2 h 11"/>
                    <a:gd name="T30" fmla="*/ 22 w 48"/>
                    <a:gd name="T31" fmla="*/ 2 h 11"/>
                    <a:gd name="T32" fmla="*/ 25 w 48"/>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1">
                      <a:moveTo>
                        <a:pt x="48" y="5"/>
                      </a:moveTo>
                      <a:lnTo>
                        <a:pt x="46" y="7"/>
                      </a:lnTo>
                      <a:lnTo>
                        <a:pt x="41" y="8"/>
                      </a:lnTo>
                      <a:lnTo>
                        <a:pt x="34" y="11"/>
                      </a:lnTo>
                      <a:lnTo>
                        <a:pt x="26" y="11"/>
                      </a:lnTo>
                      <a:lnTo>
                        <a:pt x="17" y="11"/>
                      </a:lnTo>
                      <a:lnTo>
                        <a:pt x="10" y="10"/>
                      </a:lnTo>
                      <a:lnTo>
                        <a:pt x="3" y="8"/>
                      </a:lnTo>
                      <a:lnTo>
                        <a:pt x="0" y="5"/>
                      </a:lnTo>
                      <a:lnTo>
                        <a:pt x="0" y="2"/>
                      </a:lnTo>
                      <a:lnTo>
                        <a:pt x="3" y="0"/>
                      </a:lnTo>
                      <a:lnTo>
                        <a:pt x="10" y="0"/>
                      </a:lnTo>
                      <a:lnTo>
                        <a:pt x="17" y="2"/>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02" name="Freeform 242">
                  <a:extLst>
                    <a:ext uri="{FF2B5EF4-FFF2-40B4-BE49-F238E27FC236}">
                      <a16:creationId xmlns:a16="http://schemas.microsoft.com/office/drawing/2014/main" id="{75E2FC05-22EC-4691-A1B9-297AAA00383F}"/>
                    </a:ext>
                  </a:extLst>
                </p:cNvPr>
                <p:cNvSpPr>
                  <a:spLocks/>
                </p:cNvSpPr>
                <p:nvPr/>
              </p:nvSpPr>
              <p:spPr bwMode="auto">
                <a:xfrm>
                  <a:off x="50" y="617"/>
                  <a:ext cx="28" cy="8"/>
                </a:xfrm>
                <a:custGeom>
                  <a:avLst/>
                  <a:gdLst>
                    <a:gd name="T0" fmla="*/ 28 w 56"/>
                    <a:gd name="T1" fmla="*/ 0 h 16"/>
                    <a:gd name="T2" fmla="*/ 26 w 56"/>
                    <a:gd name="T3" fmla="*/ 2 h 16"/>
                    <a:gd name="T4" fmla="*/ 22 w 56"/>
                    <a:gd name="T5" fmla="*/ 4 h 16"/>
                    <a:gd name="T6" fmla="*/ 17 w 56"/>
                    <a:gd name="T7" fmla="*/ 5 h 16"/>
                    <a:gd name="T8" fmla="*/ 13 w 56"/>
                    <a:gd name="T9" fmla="*/ 7 h 16"/>
                    <a:gd name="T10" fmla="*/ 8 w 56"/>
                    <a:gd name="T11" fmla="*/ 8 h 16"/>
                    <a:gd name="T12" fmla="*/ 4 w 56"/>
                    <a:gd name="T13" fmla="*/ 8 h 16"/>
                    <a:gd name="T14" fmla="*/ 2 w 56"/>
                    <a:gd name="T15" fmla="*/ 8 h 16"/>
                    <a:gd name="T16" fmla="*/ 0 w 56"/>
                    <a:gd name="T17" fmla="*/ 6 h 16"/>
                    <a:gd name="T18" fmla="*/ 1 w 56"/>
                    <a:gd name="T19" fmla="*/ 5 h 16"/>
                    <a:gd name="T20" fmla="*/ 4 w 56"/>
                    <a:gd name="T21" fmla="*/ 4 h 16"/>
                    <a:gd name="T22" fmla="*/ 7 w 56"/>
                    <a:gd name="T23" fmla="*/ 2 h 16"/>
                    <a:gd name="T24" fmla="*/ 12 w 56"/>
                    <a:gd name="T25" fmla="*/ 2 h 16"/>
                    <a:gd name="T26" fmla="*/ 17 w 56"/>
                    <a:gd name="T27" fmla="*/ 2 h 16"/>
                    <a:gd name="T28" fmla="*/ 22 w 56"/>
                    <a:gd name="T29" fmla="*/ 1 h 16"/>
                    <a:gd name="T30" fmla="*/ 26 w 56"/>
                    <a:gd name="T31" fmla="*/ 1 h 16"/>
                    <a:gd name="T32" fmla="*/ 28 w 56"/>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6">
                      <a:moveTo>
                        <a:pt x="56" y="0"/>
                      </a:moveTo>
                      <a:lnTo>
                        <a:pt x="51" y="3"/>
                      </a:lnTo>
                      <a:lnTo>
                        <a:pt x="43" y="7"/>
                      </a:lnTo>
                      <a:lnTo>
                        <a:pt x="33" y="10"/>
                      </a:lnTo>
                      <a:lnTo>
                        <a:pt x="25" y="13"/>
                      </a:lnTo>
                      <a:lnTo>
                        <a:pt x="16" y="16"/>
                      </a:lnTo>
                      <a:lnTo>
                        <a:pt x="8" y="16"/>
                      </a:lnTo>
                      <a:lnTo>
                        <a:pt x="3" y="16"/>
                      </a:lnTo>
                      <a:lnTo>
                        <a:pt x="0" y="12"/>
                      </a:lnTo>
                      <a:lnTo>
                        <a:pt x="1" y="9"/>
                      </a:lnTo>
                      <a:lnTo>
                        <a:pt x="7" y="7"/>
                      </a:lnTo>
                      <a:lnTo>
                        <a:pt x="14" y="4"/>
                      </a:lnTo>
                      <a:lnTo>
                        <a:pt x="23" y="3"/>
                      </a:lnTo>
                      <a:lnTo>
                        <a:pt x="33" y="3"/>
                      </a:lnTo>
                      <a:lnTo>
                        <a:pt x="43" y="2"/>
                      </a:lnTo>
                      <a:lnTo>
                        <a:pt x="51" y="1"/>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03" name="Freeform 243">
                  <a:extLst>
                    <a:ext uri="{FF2B5EF4-FFF2-40B4-BE49-F238E27FC236}">
                      <a16:creationId xmlns:a16="http://schemas.microsoft.com/office/drawing/2014/main" id="{5FB37A78-E293-423D-AEC3-C24DF090F9F5}"/>
                    </a:ext>
                  </a:extLst>
                </p:cNvPr>
                <p:cNvSpPr>
                  <a:spLocks/>
                </p:cNvSpPr>
                <p:nvPr/>
              </p:nvSpPr>
              <p:spPr bwMode="auto">
                <a:xfrm>
                  <a:off x="43" y="629"/>
                  <a:ext cx="30" cy="10"/>
                </a:xfrm>
                <a:custGeom>
                  <a:avLst/>
                  <a:gdLst>
                    <a:gd name="T0" fmla="*/ 30 w 61"/>
                    <a:gd name="T1" fmla="*/ 0 h 20"/>
                    <a:gd name="T2" fmla="*/ 28 w 61"/>
                    <a:gd name="T3" fmla="*/ 1 h 20"/>
                    <a:gd name="T4" fmla="*/ 23 w 61"/>
                    <a:gd name="T5" fmla="*/ 4 h 20"/>
                    <a:gd name="T6" fmla="*/ 18 w 61"/>
                    <a:gd name="T7" fmla="*/ 5 h 20"/>
                    <a:gd name="T8" fmla="*/ 13 w 61"/>
                    <a:gd name="T9" fmla="*/ 8 h 20"/>
                    <a:gd name="T10" fmla="*/ 8 w 61"/>
                    <a:gd name="T11" fmla="*/ 9 h 20"/>
                    <a:gd name="T12" fmla="*/ 4 w 61"/>
                    <a:gd name="T13" fmla="*/ 10 h 20"/>
                    <a:gd name="T14" fmla="*/ 1 w 61"/>
                    <a:gd name="T15" fmla="*/ 9 h 20"/>
                    <a:gd name="T16" fmla="*/ 0 w 61"/>
                    <a:gd name="T17" fmla="*/ 8 h 20"/>
                    <a:gd name="T18" fmla="*/ 1 w 61"/>
                    <a:gd name="T19" fmla="*/ 6 h 20"/>
                    <a:gd name="T20" fmla="*/ 4 w 61"/>
                    <a:gd name="T21" fmla="*/ 5 h 20"/>
                    <a:gd name="T22" fmla="*/ 9 w 61"/>
                    <a:gd name="T23" fmla="*/ 4 h 20"/>
                    <a:gd name="T24" fmla="*/ 14 w 61"/>
                    <a:gd name="T25" fmla="*/ 3 h 20"/>
                    <a:gd name="T26" fmla="*/ 19 w 61"/>
                    <a:gd name="T27" fmla="*/ 2 h 20"/>
                    <a:gd name="T28" fmla="*/ 24 w 61"/>
                    <a:gd name="T29" fmla="*/ 1 h 20"/>
                    <a:gd name="T30" fmla="*/ 28 w 61"/>
                    <a:gd name="T31" fmla="*/ 1 h 20"/>
                    <a:gd name="T32" fmla="*/ 30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0"/>
                      </a:moveTo>
                      <a:lnTo>
                        <a:pt x="56" y="2"/>
                      </a:lnTo>
                      <a:lnTo>
                        <a:pt x="47" y="7"/>
                      </a:lnTo>
                      <a:lnTo>
                        <a:pt x="37" y="10"/>
                      </a:lnTo>
                      <a:lnTo>
                        <a:pt x="27" y="15"/>
                      </a:lnTo>
                      <a:lnTo>
                        <a:pt x="16" y="17"/>
                      </a:lnTo>
                      <a:lnTo>
                        <a:pt x="8" y="20"/>
                      </a:lnTo>
                      <a:lnTo>
                        <a:pt x="3" y="18"/>
                      </a:lnTo>
                      <a:lnTo>
                        <a:pt x="0" y="16"/>
                      </a:lnTo>
                      <a:lnTo>
                        <a:pt x="3" y="12"/>
                      </a:lnTo>
                      <a:lnTo>
                        <a:pt x="9" y="9"/>
                      </a:lnTo>
                      <a:lnTo>
                        <a:pt x="19" y="7"/>
                      </a:lnTo>
                      <a:lnTo>
                        <a:pt x="29" y="5"/>
                      </a:lnTo>
                      <a:lnTo>
                        <a:pt x="39" y="3"/>
                      </a:lnTo>
                      <a:lnTo>
                        <a:pt x="49" y="2"/>
                      </a:lnTo>
                      <a:lnTo>
                        <a:pt x="57" y="1"/>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04" name="Freeform 244">
                  <a:extLst>
                    <a:ext uri="{FF2B5EF4-FFF2-40B4-BE49-F238E27FC236}">
                      <a16:creationId xmlns:a16="http://schemas.microsoft.com/office/drawing/2014/main" id="{1825CE55-F9AA-4221-8907-50E7633FE992}"/>
                    </a:ext>
                  </a:extLst>
                </p:cNvPr>
                <p:cNvSpPr>
                  <a:spLocks/>
                </p:cNvSpPr>
                <p:nvPr/>
              </p:nvSpPr>
              <p:spPr bwMode="auto">
                <a:xfrm>
                  <a:off x="40" y="653"/>
                  <a:ext cx="33" cy="17"/>
                </a:xfrm>
                <a:custGeom>
                  <a:avLst/>
                  <a:gdLst>
                    <a:gd name="T0" fmla="*/ 33 w 65"/>
                    <a:gd name="T1" fmla="*/ 0 h 35"/>
                    <a:gd name="T2" fmla="*/ 30 w 65"/>
                    <a:gd name="T3" fmla="*/ 3 h 35"/>
                    <a:gd name="T4" fmla="*/ 25 w 65"/>
                    <a:gd name="T5" fmla="*/ 6 h 35"/>
                    <a:gd name="T6" fmla="*/ 21 w 65"/>
                    <a:gd name="T7" fmla="*/ 9 h 35"/>
                    <a:gd name="T8" fmla="*/ 15 w 65"/>
                    <a:gd name="T9" fmla="*/ 12 h 35"/>
                    <a:gd name="T10" fmla="*/ 10 w 65"/>
                    <a:gd name="T11" fmla="*/ 15 h 35"/>
                    <a:gd name="T12" fmla="*/ 5 w 65"/>
                    <a:gd name="T13" fmla="*/ 17 h 35"/>
                    <a:gd name="T14" fmla="*/ 2 w 65"/>
                    <a:gd name="T15" fmla="*/ 17 h 35"/>
                    <a:gd name="T16" fmla="*/ 0 w 65"/>
                    <a:gd name="T17" fmla="*/ 16 h 35"/>
                    <a:gd name="T18" fmla="*/ 1 w 65"/>
                    <a:gd name="T19" fmla="*/ 14 h 35"/>
                    <a:gd name="T20" fmla="*/ 4 w 65"/>
                    <a:gd name="T21" fmla="*/ 12 h 35"/>
                    <a:gd name="T22" fmla="*/ 9 w 65"/>
                    <a:gd name="T23" fmla="*/ 10 h 35"/>
                    <a:gd name="T24" fmla="*/ 14 w 65"/>
                    <a:gd name="T25" fmla="*/ 8 h 35"/>
                    <a:gd name="T26" fmla="*/ 21 w 65"/>
                    <a:gd name="T27" fmla="*/ 6 h 35"/>
                    <a:gd name="T28" fmla="*/ 26 w 65"/>
                    <a:gd name="T29" fmla="*/ 4 h 35"/>
                    <a:gd name="T30" fmla="*/ 31 w 65"/>
                    <a:gd name="T31" fmla="*/ 2 h 35"/>
                    <a:gd name="T32" fmla="*/ 33 w 65"/>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35">
                      <a:moveTo>
                        <a:pt x="65" y="0"/>
                      </a:moveTo>
                      <a:lnTo>
                        <a:pt x="60" y="6"/>
                      </a:lnTo>
                      <a:lnTo>
                        <a:pt x="50" y="13"/>
                      </a:lnTo>
                      <a:lnTo>
                        <a:pt x="41" y="19"/>
                      </a:lnTo>
                      <a:lnTo>
                        <a:pt x="30" y="24"/>
                      </a:lnTo>
                      <a:lnTo>
                        <a:pt x="19" y="30"/>
                      </a:lnTo>
                      <a:lnTo>
                        <a:pt x="10" y="34"/>
                      </a:lnTo>
                      <a:lnTo>
                        <a:pt x="3" y="35"/>
                      </a:lnTo>
                      <a:lnTo>
                        <a:pt x="0" y="32"/>
                      </a:lnTo>
                      <a:lnTo>
                        <a:pt x="1" y="29"/>
                      </a:lnTo>
                      <a:lnTo>
                        <a:pt x="8" y="25"/>
                      </a:lnTo>
                      <a:lnTo>
                        <a:pt x="17" y="21"/>
                      </a:lnTo>
                      <a:lnTo>
                        <a:pt x="28" y="16"/>
                      </a:lnTo>
                      <a:lnTo>
                        <a:pt x="41" y="13"/>
                      </a:lnTo>
                      <a:lnTo>
                        <a:pt x="51" y="8"/>
                      </a:lnTo>
                      <a:lnTo>
                        <a:pt x="61" y="4"/>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05" name="Freeform 245">
                  <a:extLst>
                    <a:ext uri="{FF2B5EF4-FFF2-40B4-BE49-F238E27FC236}">
                      <a16:creationId xmlns:a16="http://schemas.microsoft.com/office/drawing/2014/main" id="{9918F009-B0AC-4D59-A168-882396374103}"/>
                    </a:ext>
                  </a:extLst>
                </p:cNvPr>
                <p:cNvSpPr>
                  <a:spLocks/>
                </p:cNvSpPr>
                <p:nvPr/>
              </p:nvSpPr>
              <p:spPr bwMode="auto">
                <a:xfrm>
                  <a:off x="45" y="679"/>
                  <a:ext cx="31" cy="20"/>
                </a:xfrm>
                <a:custGeom>
                  <a:avLst/>
                  <a:gdLst>
                    <a:gd name="T0" fmla="*/ 31 w 61"/>
                    <a:gd name="T1" fmla="*/ 0 h 39"/>
                    <a:gd name="T2" fmla="*/ 28 w 61"/>
                    <a:gd name="T3" fmla="*/ 3 h 39"/>
                    <a:gd name="T4" fmla="*/ 24 w 61"/>
                    <a:gd name="T5" fmla="*/ 6 h 39"/>
                    <a:gd name="T6" fmla="*/ 20 w 61"/>
                    <a:gd name="T7" fmla="*/ 10 h 39"/>
                    <a:gd name="T8" fmla="*/ 15 w 61"/>
                    <a:gd name="T9" fmla="*/ 13 h 39"/>
                    <a:gd name="T10" fmla="*/ 9 w 61"/>
                    <a:gd name="T11" fmla="*/ 16 h 39"/>
                    <a:gd name="T12" fmla="*/ 5 w 61"/>
                    <a:gd name="T13" fmla="*/ 19 h 39"/>
                    <a:gd name="T14" fmla="*/ 2 w 61"/>
                    <a:gd name="T15" fmla="*/ 20 h 39"/>
                    <a:gd name="T16" fmla="*/ 0 w 61"/>
                    <a:gd name="T17" fmla="*/ 19 h 39"/>
                    <a:gd name="T18" fmla="*/ 1 w 61"/>
                    <a:gd name="T19" fmla="*/ 16 h 39"/>
                    <a:gd name="T20" fmla="*/ 4 w 61"/>
                    <a:gd name="T21" fmla="*/ 14 h 39"/>
                    <a:gd name="T22" fmla="*/ 8 w 61"/>
                    <a:gd name="T23" fmla="*/ 11 h 39"/>
                    <a:gd name="T24" fmla="*/ 14 w 61"/>
                    <a:gd name="T25" fmla="*/ 8 h 39"/>
                    <a:gd name="T26" fmla="*/ 19 w 61"/>
                    <a:gd name="T27" fmla="*/ 6 h 39"/>
                    <a:gd name="T28" fmla="*/ 24 w 61"/>
                    <a:gd name="T29" fmla="*/ 4 h 39"/>
                    <a:gd name="T30" fmla="*/ 28 w 61"/>
                    <a:gd name="T31" fmla="*/ 1 h 39"/>
                    <a:gd name="T32" fmla="*/ 31 w 61"/>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39">
                      <a:moveTo>
                        <a:pt x="61" y="0"/>
                      </a:moveTo>
                      <a:lnTo>
                        <a:pt x="56" y="5"/>
                      </a:lnTo>
                      <a:lnTo>
                        <a:pt x="48" y="12"/>
                      </a:lnTo>
                      <a:lnTo>
                        <a:pt x="39" y="19"/>
                      </a:lnTo>
                      <a:lnTo>
                        <a:pt x="29" y="25"/>
                      </a:lnTo>
                      <a:lnTo>
                        <a:pt x="18" y="32"/>
                      </a:lnTo>
                      <a:lnTo>
                        <a:pt x="10" y="37"/>
                      </a:lnTo>
                      <a:lnTo>
                        <a:pt x="3" y="39"/>
                      </a:lnTo>
                      <a:lnTo>
                        <a:pt x="0" y="37"/>
                      </a:lnTo>
                      <a:lnTo>
                        <a:pt x="1" y="32"/>
                      </a:lnTo>
                      <a:lnTo>
                        <a:pt x="7" y="28"/>
                      </a:lnTo>
                      <a:lnTo>
                        <a:pt x="16" y="22"/>
                      </a:lnTo>
                      <a:lnTo>
                        <a:pt x="28" y="16"/>
                      </a:lnTo>
                      <a:lnTo>
                        <a:pt x="38" y="12"/>
                      </a:lnTo>
                      <a:lnTo>
                        <a:pt x="48" y="7"/>
                      </a:lnTo>
                      <a:lnTo>
                        <a:pt x="56"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06" name="Freeform 246">
                  <a:extLst>
                    <a:ext uri="{FF2B5EF4-FFF2-40B4-BE49-F238E27FC236}">
                      <a16:creationId xmlns:a16="http://schemas.microsoft.com/office/drawing/2014/main" id="{6A32E420-E865-4E23-A991-865D5A0F5809}"/>
                    </a:ext>
                  </a:extLst>
                </p:cNvPr>
                <p:cNvSpPr>
                  <a:spLocks/>
                </p:cNvSpPr>
                <p:nvPr/>
              </p:nvSpPr>
              <p:spPr bwMode="auto">
                <a:xfrm>
                  <a:off x="44" y="641"/>
                  <a:ext cx="28" cy="17"/>
                </a:xfrm>
                <a:custGeom>
                  <a:avLst/>
                  <a:gdLst>
                    <a:gd name="T0" fmla="*/ 28 w 55"/>
                    <a:gd name="T1" fmla="*/ 0 h 33"/>
                    <a:gd name="T2" fmla="*/ 25 w 55"/>
                    <a:gd name="T3" fmla="*/ 3 h 33"/>
                    <a:gd name="T4" fmla="*/ 21 w 55"/>
                    <a:gd name="T5" fmla="*/ 5 h 33"/>
                    <a:gd name="T6" fmla="*/ 17 w 55"/>
                    <a:gd name="T7" fmla="*/ 8 h 33"/>
                    <a:gd name="T8" fmla="*/ 12 w 55"/>
                    <a:gd name="T9" fmla="*/ 12 h 33"/>
                    <a:gd name="T10" fmla="*/ 8 w 55"/>
                    <a:gd name="T11" fmla="*/ 15 h 33"/>
                    <a:gd name="T12" fmla="*/ 4 w 55"/>
                    <a:gd name="T13" fmla="*/ 16 h 33"/>
                    <a:gd name="T14" fmla="*/ 1 w 55"/>
                    <a:gd name="T15" fmla="*/ 17 h 33"/>
                    <a:gd name="T16" fmla="*/ 0 w 55"/>
                    <a:gd name="T17" fmla="*/ 16 h 33"/>
                    <a:gd name="T18" fmla="*/ 1 w 55"/>
                    <a:gd name="T19" fmla="*/ 14 h 33"/>
                    <a:gd name="T20" fmla="*/ 4 w 55"/>
                    <a:gd name="T21" fmla="*/ 11 h 33"/>
                    <a:gd name="T22" fmla="*/ 8 w 55"/>
                    <a:gd name="T23" fmla="*/ 9 h 33"/>
                    <a:gd name="T24" fmla="*/ 13 w 55"/>
                    <a:gd name="T25" fmla="*/ 7 h 33"/>
                    <a:gd name="T26" fmla="*/ 17 w 55"/>
                    <a:gd name="T27" fmla="*/ 4 h 33"/>
                    <a:gd name="T28" fmla="*/ 22 w 55"/>
                    <a:gd name="T29" fmla="*/ 3 h 33"/>
                    <a:gd name="T30" fmla="*/ 25 w 55"/>
                    <a:gd name="T31" fmla="*/ 1 h 33"/>
                    <a:gd name="T32" fmla="*/ 28 w 55"/>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33">
                      <a:moveTo>
                        <a:pt x="55" y="0"/>
                      </a:moveTo>
                      <a:lnTo>
                        <a:pt x="50" y="5"/>
                      </a:lnTo>
                      <a:lnTo>
                        <a:pt x="42" y="10"/>
                      </a:lnTo>
                      <a:lnTo>
                        <a:pt x="34" y="16"/>
                      </a:lnTo>
                      <a:lnTo>
                        <a:pt x="24" y="23"/>
                      </a:lnTo>
                      <a:lnTo>
                        <a:pt x="16" y="29"/>
                      </a:lnTo>
                      <a:lnTo>
                        <a:pt x="8" y="32"/>
                      </a:lnTo>
                      <a:lnTo>
                        <a:pt x="2" y="33"/>
                      </a:lnTo>
                      <a:lnTo>
                        <a:pt x="0" y="31"/>
                      </a:lnTo>
                      <a:lnTo>
                        <a:pt x="2" y="27"/>
                      </a:lnTo>
                      <a:lnTo>
                        <a:pt x="7" y="22"/>
                      </a:lnTo>
                      <a:lnTo>
                        <a:pt x="15" y="17"/>
                      </a:lnTo>
                      <a:lnTo>
                        <a:pt x="25" y="13"/>
                      </a:lnTo>
                      <a:lnTo>
                        <a:pt x="34" y="8"/>
                      </a:lnTo>
                      <a:lnTo>
                        <a:pt x="43" y="5"/>
                      </a:lnTo>
                      <a:lnTo>
                        <a:pt x="50" y="2"/>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07" name="Freeform 247">
                  <a:extLst>
                    <a:ext uri="{FF2B5EF4-FFF2-40B4-BE49-F238E27FC236}">
                      <a16:creationId xmlns:a16="http://schemas.microsoft.com/office/drawing/2014/main" id="{7529CC77-C6AF-4B26-893C-5DB6DCBB4F17}"/>
                    </a:ext>
                  </a:extLst>
                </p:cNvPr>
                <p:cNvSpPr>
                  <a:spLocks/>
                </p:cNvSpPr>
                <p:nvPr/>
              </p:nvSpPr>
              <p:spPr bwMode="auto">
                <a:xfrm>
                  <a:off x="70" y="642"/>
                  <a:ext cx="40" cy="26"/>
                </a:xfrm>
                <a:custGeom>
                  <a:avLst/>
                  <a:gdLst>
                    <a:gd name="T0" fmla="*/ 40 w 81"/>
                    <a:gd name="T1" fmla="*/ 25 h 51"/>
                    <a:gd name="T2" fmla="*/ 38 w 81"/>
                    <a:gd name="T3" fmla="*/ 26 h 51"/>
                    <a:gd name="T4" fmla="*/ 33 w 81"/>
                    <a:gd name="T5" fmla="*/ 25 h 51"/>
                    <a:gd name="T6" fmla="*/ 28 w 81"/>
                    <a:gd name="T7" fmla="*/ 22 h 51"/>
                    <a:gd name="T8" fmla="*/ 21 w 81"/>
                    <a:gd name="T9" fmla="*/ 18 h 51"/>
                    <a:gd name="T10" fmla="*/ 14 w 81"/>
                    <a:gd name="T11" fmla="*/ 14 h 51"/>
                    <a:gd name="T12" fmla="*/ 7 w 81"/>
                    <a:gd name="T13" fmla="*/ 10 h 51"/>
                    <a:gd name="T14" fmla="*/ 3 w 81"/>
                    <a:gd name="T15" fmla="*/ 5 h 51"/>
                    <a:gd name="T16" fmla="*/ 0 w 81"/>
                    <a:gd name="T17" fmla="*/ 0 h 51"/>
                    <a:gd name="T18" fmla="*/ 3 w 81"/>
                    <a:gd name="T19" fmla="*/ 2 h 51"/>
                    <a:gd name="T20" fmla="*/ 9 w 81"/>
                    <a:gd name="T21" fmla="*/ 5 h 51"/>
                    <a:gd name="T22" fmla="*/ 15 w 81"/>
                    <a:gd name="T23" fmla="*/ 8 h 51"/>
                    <a:gd name="T24" fmla="*/ 22 w 81"/>
                    <a:gd name="T25" fmla="*/ 13 h 51"/>
                    <a:gd name="T26" fmla="*/ 29 w 81"/>
                    <a:gd name="T27" fmla="*/ 17 h 51"/>
                    <a:gd name="T28" fmla="*/ 35 w 81"/>
                    <a:gd name="T29" fmla="*/ 21 h 51"/>
                    <a:gd name="T30" fmla="*/ 39 w 81"/>
                    <a:gd name="T31" fmla="*/ 23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6" y="43"/>
                      </a:lnTo>
                      <a:lnTo>
                        <a:pt x="42" y="36"/>
                      </a:lnTo>
                      <a:lnTo>
                        <a:pt x="28" y="28"/>
                      </a:lnTo>
                      <a:lnTo>
                        <a:pt x="15" y="19"/>
                      </a:lnTo>
                      <a:lnTo>
                        <a:pt x="6" y="10"/>
                      </a:lnTo>
                      <a:lnTo>
                        <a:pt x="0" y="0"/>
                      </a:lnTo>
                      <a:lnTo>
                        <a:pt x="6" y="4"/>
                      </a:lnTo>
                      <a:lnTo>
                        <a:pt x="18" y="10"/>
                      </a:lnTo>
                      <a:lnTo>
                        <a:pt x="30" y="16"/>
                      </a:lnTo>
                      <a:lnTo>
                        <a:pt x="45" y="25"/>
                      </a:lnTo>
                      <a:lnTo>
                        <a:pt x="59" y="34"/>
                      </a:lnTo>
                      <a:lnTo>
                        <a:pt x="71" y="41"/>
                      </a:lnTo>
                      <a:lnTo>
                        <a:pt x="79" y="46"/>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08" name="Freeform 248">
                  <a:extLst>
                    <a:ext uri="{FF2B5EF4-FFF2-40B4-BE49-F238E27FC236}">
                      <a16:creationId xmlns:a16="http://schemas.microsoft.com/office/drawing/2014/main" id="{617834F3-0C3F-4B18-8BCF-E9D7F060C4AC}"/>
                    </a:ext>
                  </a:extLst>
                </p:cNvPr>
                <p:cNvSpPr>
                  <a:spLocks/>
                </p:cNvSpPr>
                <p:nvPr/>
              </p:nvSpPr>
              <p:spPr bwMode="auto">
                <a:xfrm>
                  <a:off x="71" y="663"/>
                  <a:ext cx="32" cy="22"/>
                </a:xfrm>
                <a:custGeom>
                  <a:avLst/>
                  <a:gdLst>
                    <a:gd name="T0" fmla="*/ 32 w 63"/>
                    <a:gd name="T1" fmla="*/ 22 h 44"/>
                    <a:gd name="T2" fmla="*/ 30 w 63"/>
                    <a:gd name="T3" fmla="*/ 22 h 44"/>
                    <a:gd name="T4" fmla="*/ 27 w 63"/>
                    <a:gd name="T5" fmla="*/ 22 h 44"/>
                    <a:gd name="T6" fmla="*/ 23 w 63"/>
                    <a:gd name="T7" fmla="*/ 20 h 44"/>
                    <a:gd name="T8" fmla="*/ 17 w 63"/>
                    <a:gd name="T9" fmla="*/ 17 h 44"/>
                    <a:gd name="T10" fmla="*/ 12 w 63"/>
                    <a:gd name="T11" fmla="*/ 13 h 44"/>
                    <a:gd name="T12" fmla="*/ 7 w 63"/>
                    <a:gd name="T13" fmla="*/ 9 h 44"/>
                    <a:gd name="T14" fmla="*/ 3 w 63"/>
                    <a:gd name="T15" fmla="*/ 5 h 44"/>
                    <a:gd name="T16" fmla="*/ 0 w 63"/>
                    <a:gd name="T17" fmla="*/ 0 h 44"/>
                    <a:gd name="T18" fmla="*/ 4 w 63"/>
                    <a:gd name="T19" fmla="*/ 3 h 44"/>
                    <a:gd name="T20" fmla="*/ 8 w 63"/>
                    <a:gd name="T21" fmla="*/ 6 h 44"/>
                    <a:gd name="T22" fmla="*/ 14 w 63"/>
                    <a:gd name="T23" fmla="*/ 9 h 44"/>
                    <a:gd name="T24" fmla="*/ 19 w 63"/>
                    <a:gd name="T25" fmla="*/ 13 h 44"/>
                    <a:gd name="T26" fmla="*/ 24 w 63"/>
                    <a:gd name="T27" fmla="*/ 16 h 44"/>
                    <a:gd name="T28" fmla="*/ 28 w 63"/>
                    <a:gd name="T29" fmla="*/ 19 h 44"/>
                    <a:gd name="T30" fmla="*/ 31 w 63"/>
                    <a:gd name="T31" fmla="*/ 21 h 44"/>
                    <a:gd name="T32" fmla="*/ 32 w 6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44">
                      <a:moveTo>
                        <a:pt x="63" y="44"/>
                      </a:moveTo>
                      <a:lnTo>
                        <a:pt x="60" y="44"/>
                      </a:lnTo>
                      <a:lnTo>
                        <a:pt x="54" y="43"/>
                      </a:lnTo>
                      <a:lnTo>
                        <a:pt x="45" y="39"/>
                      </a:lnTo>
                      <a:lnTo>
                        <a:pt x="34" y="33"/>
                      </a:lnTo>
                      <a:lnTo>
                        <a:pt x="24" y="26"/>
                      </a:lnTo>
                      <a:lnTo>
                        <a:pt x="14" y="18"/>
                      </a:lnTo>
                      <a:lnTo>
                        <a:pt x="6" y="9"/>
                      </a:lnTo>
                      <a:lnTo>
                        <a:pt x="0" y="0"/>
                      </a:lnTo>
                      <a:lnTo>
                        <a:pt x="7" y="6"/>
                      </a:lnTo>
                      <a:lnTo>
                        <a:pt x="16" y="11"/>
                      </a:lnTo>
                      <a:lnTo>
                        <a:pt x="27" y="18"/>
                      </a:lnTo>
                      <a:lnTo>
                        <a:pt x="38" y="25"/>
                      </a:lnTo>
                      <a:lnTo>
                        <a:pt x="48" y="31"/>
                      </a:lnTo>
                      <a:lnTo>
                        <a:pt x="56" y="37"/>
                      </a:lnTo>
                      <a:lnTo>
                        <a:pt x="62" y="41"/>
                      </a:lnTo>
                      <a:lnTo>
                        <a:pt x="63"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09" name="Freeform 249">
                  <a:extLst>
                    <a:ext uri="{FF2B5EF4-FFF2-40B4-BE49-F238E27FC236}">
                      <a16:creationId xmlns:a16="http://schemas.microsoft.com/office/drawing/2014/main" id="{8FA9A429-9882-4FFE-B770-CAEC156FE944}"/>
                    </a:ext>
                  </a:extLst>
                </p:cNvPr>
                <p:cNvSpPr>
                  <a:spLocks/>
                </p:cNvSpPr>
                <p:nvPr/>
              </p:nvSpPr>
              <p:spPr bwMode="auto">
                <a:xfrm>
                  <a:off x="44" y="666"/>
                  <a:ext cx="30" cy="19"/>
                </a:xfrm>
                <a:custGeom>
                  <a:avLst/>
                  <a:gdLst>
                    <a:gd name="T0" fmla="*/ 30 w 59"/>
                    <a:gd name="T1" fmla="*/ 0 h 39"/>
                    <a:gd name="T2" fmla="*/ 28 w 59"/>
                    <a:gd name="T3" fmla="*/ 2 h 39"/>
                    <a:gd name="T4" fmla="*/ 24 w 59"/>
                    <a:gd name="T5" fmla="*/ 5 h 39"/>
                    <a:gd name="T6" fmla="*/ 19 w 59"/>
                    <a:gd name="T7" fmla="*/ 9 h 39"/>
                    <a:gd name="T8" fmla="*/ 14 w 59"/>
                    <a:gd name="T9" fmla="*/ 13 h 39"/>
                    <a:gd name="T10" fmla="*/ 9 w 59"/>
                    <a:gd name="T11" fmla="*/ 16 h 39"/>
                    <a:gd name="T12" fmla="*/ 5 w 59"/>
                    <a:gd name="T13" fmla="*/ 18 h 39"/>
                    <a:gd name="T14" fmla="*/ 2 w 59"/>
                    <a:gd name="T15" fmla="*/ 19 h 39"/>
                    <a:gd name="T16" fmla="*/ 0 w 59"/>
                    <a:gd name="T17" fmla="*/ 18 h 39"/>
                    <a:gd name="T18" fmla="*/ 1 w 59"/>
                    <a:gd name="T19" fmla="*/ 16 h 39"/>
                    <a:gd name="T20" fmla="*/ 3 w 59"/>
                    <a:gd name="T21" fmla="*/ 13 h 39"/>
                    <a:gd name="T22" fmla="*/ 7 w 59"/>
                    <a:gd name="T23" fmla="*/ 11 h 39"/>
                    <a:gd name="T24" fmla="*/ 13 w 59"/>
                    <a:gd name="T25" fmla="*/ 8 h 39"/>
                    <a:gd name="T26" fmla="*/ 18 w 59"/>
                    <a:gd name="T27" fmla="*/ 5 h 39"/>
                    <a:gd name="T28" fmla="*/ 24 w 59"/>
                    <a:gd name="T29" fmla="*/ 3 h 39"/>
                    <a:gd name="T30" fmla="*/ 28 w 59"/>
                    <a:gd name="T31" fmla="*/ 1 h 39"/>
                    <a:gd name="T32" fmla="*/ 30 w 59"/>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39">
                      <a:moveTo>
                        <a:pt x="59" y="0"/>
                      </a:moveTo>
                      <a:lnTo>
                        <a:pt x="55" y="4"/>
                      </a:lnTo>
                      <a:lnTo>
                        <a:pt x="47" y="11"/>
                      </a:lnTo>
                      <a:lnTo>
                        <a:pt x="38" y="18"/>
                      </a:lnTo>
                      <a:lnTo>
                        <a:pt x="28" y="26"/>
                      </a:lnTo>
                      <a:lnTo>
                        <a:pt x="18" y="32"/>
                      </a:lnTo>
                      <a:lnTo>
                        <a:pt x="10" y="37"/>
                      </a:lnTo>
                      <a:lnTo>
                        <a:pt x="3" y="39"/>
                      </a:lnTo>
                      <a:lnTo>
                        <a:pt x="0" y="37"/>
                      </a:lnTo>
                      <a:lnTo>
                        <a:pt x="1" y="32"/>
                      </a:lnTo>
                      <a:lnTo>
                        <a:pt x="5" y="27"/>
                      </a:lnTo>
                      <a:lnTo>
                        <a:pt x="14" y="23"/>
                      </a:lnTo>
                      <a:lnTo>
                        <a:pt x="26" y="17"/>
                      </a:lnTo>
                      <a:lnTo>
                        <a:pt x="36" y="11"/>
                      </a:lnTo>
                      <a:lnTo>
                        <a:pt x="47" y="7"/>
                      </a:lnTo>
                      <a:lnTo>
                        <a:pt x="55" y="3"/>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10" name="Freeform 250">
                  <a:extLst>
                    <a:ext uri="{FF2B5EF4-FFF2-40B4-BE49-F238E27FC236}">
                      <a16:creationId xmlns:a16="http://schemas.microsoft.com/office/drawing/2014/main" id="{8DDFE304-95AA-498C-9A58-75C3CB3C781F}"/>
                    </a:ext>
                  </a:extLst>
                </p:cNvPr>
                <p:cNvSpPr>
                  <a:spLocks/>
                </p:cNvSpPr>
                <p:nvPr/>
              </p:nvSpPr>
              <p:spPr bwMode="auto">
                <a:xfrm>
                  <a:off x="113" y="689"/>
                  <a:ext cx="24" cy="100"/>
                </a:xfrm>
                <a:custGeom>
                  <a:avLst/>
                  <a:gdLst>
                    <a:gd name="T0" fmla="*/ 22 w 48"/>
                    <a:gd name="T1" fmla="*/ 0 h 200"/>
                    <a:gd name="T2" fmla="*/ 23 w 48"/>
                    <a:gd name="T3" fmla="*/ 0 h 200"/>
                    <a:gd name="T4" fmla="*/ 24 w 48"/>
                    <a:gd name="T5" fmla="*/ 1 h 200"/>
                    <a:gd name="T6" fmla="*/ 24 w 48"/>
                    <a:gd name="T7" fmla="*/ 2 h 200"/>
                    <a:gd name="T8" fmla="*/ 24 w 48"/>
                    <a:gd name="T9" fmla="*/ 2 h 200"/>
                    <a:gd name="T10" fmla="*/ 15 w 48"/>
                    <a:gd name="T11" fmla="*/ 15 h 200"/>
                    <a:gd name="T12" fmla="*/ 8 w 48"/>
                    <a:gd name="T13" fmla="*/ 28 h 200"/>
                    <a:gd name="T14" fmla="*/ 5 w 48"/>
                    <a:gd name="T15" fmla="*/ 42 h 200"/>
                    <a:gd name="T16" fmla="*/ 4 w 48"/>
                    <a:gd name="T17" fmla="*/ 55 h 200"/>
                    <a:gd name="T18" fmla="*/ 5 w 48"/>
                    <a:gd name="T19" fmla="*/ 68 h 200"/>
                    <a:gd name="T20" fmla="*/ 7 w 48"/>
                    <a:gd name="T21" fmla="*/ 80 h 200"/>
                    <a:gd name="T22" fmla="*/ 10 w 48"/>
                    <a:gd name="T23" fmla="*/ 91 h 200"/>
                    <a:gd name="T24" fmla="*/ 12 w 48"/>
                    <a:gd name="T25" fmla="*/ 100 h 200"/>
                    <a:gd name="T26" fmla="*/ 7 w 48"/>
                    <a:gd name="T27" fmla="*/ 94 h 200"/>
                    <a:gd name="T28" fmla="*/ 3 w 48"/>
                    <a:gd name="T29" fmla="*/ 84 h 200"/>
                    <a:gd name="T30" fmla="*/ 1 w 48"/>
                    <a:gd name="T31" fmla="*/ 69 h 200"/>
                    <a:gd name="T32" fmla="*/ 0 w 48"/>
                    <a:gd name="T33" fmla="*/ 54 h 200"/>
                    <a:gd name="T34" fmla="*/ 2 w 48"/>
                    <a:gd name="T35" fmla="*/ 38 h 200"/>
                    <a:gd name="T36" fmla="*/ 6 w 48"/>
                    <a:gd name="T37" fmla="*/ 22 h 200"/>
                    <a:gd name="T38" fmla="*/ 12 w 48"/>
                    <a:gd name="T39" fmla="*/ 9 h 200"/>
                    <a:gd name="T40" fmla="*/ 22 w 48"/>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00">
                      <a:moveTo>
                        <a:pt x="43" y="0"/>
                      </a:moveTo>
                      <a:lnTo>
                        <a:pt x="45" y="0"/>
                      </a:lnTo>
                      <a:lnTo>
                        <a:pt x="47" y="1"/>
                      </a:lnTo>
                      <a:lnTo>
                        <a:pt x="48" y="3"/>
                      </a:lnTo>
                      <a:lnTo>
                        <a:pt x="48" y="4"/>
                      </a:lnTo>
                      <a:lnTo>
                        <a:pt x="29" y="29"/>
                      </a:lnTo>
                      <a:lnTo>
                        <a:pt x="16" y="55"/>
                      </a:lnTo>
                      <a:lnTo>
                        <a:pt x="10" y="83"/>
                      </a:lnTo>
                      <a:lnTo>
                        <a:pt x="8" y="109"/>
                      </a:lnTo>
                      <a:lnTo>
                        <a:pt x="10" y="136"/>
                      </a:lnTo>
                      <a:lnTo>
                        <a:pt x="14" y="160"/>
                      </a:lnTo>
                      <a:lnTo>
                        <a:pt x="19" y="182"/>
                      </a:lnTo>
                      <a:lnTo>
                        <a:pt x="24" y="200"/>
                      </a:lnTo>
                      <a:lnTo>
                        <a:pt x="14" y="188"/>
                      </a:lnTo>
                      <a:lnTo>
                        <a:pt x="5" y="167"/>
                      </a:lnTo>
                      <a:lnTo>
                        <a:pt x="1" y="138"/>
                      </a:lnTo>
                      <a:lnTo>
                        <a:pt x="0" y="107"/>
                      </a:lnTo>
                      <a:lnTo>
                        <a:pt x="3" y="75"/>
                      </a:lnTo>
                      <a:lnTo>
                        <a:pt x="11" y="44"/>
                      </a:lnTo>
                      <a:lnTo>
                        <a:pt x="24" y="18"/>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11" name="Freeform 251">
                  <a:extLst>
                    <a:ext uri="{FF2B5EF4-FFF2-40B4-BE49-F238E27FC236}">
                      <a16:creationId xmlns:a16="http://schemas.microsoft.com/office/drawing/2014/main" id="{5CC7F7C2-DE9D-4571-9616-1E530F167676}"/>
                    </a:ext>
                  </a:extLst>
                </p:cNvPr>
                <p:cNvSpPr>
                  <a:spLocks/>
                </p:cNvSpPr>
                <p:nvPr/>
              </p:nvSpPr>
              <p:spPr bwMode="auto">
                <a:xfrm>
                  <a:off x="118" y="775"/>
                  <a:ext cx="22" cy="13"/>
                </a:xfrm>
                <a:custGeom>
                  <a:avLst/>
                  <a:gdLst>
                    <a:gd name="T0" fmla="*/ 0 w 44"/>
                    <a:gd name="T1" fmla="*/ 0 h 25"/>
                    <a:gd name="T2" fmla="*/ 3 w 44"/>
                    <a:gd name="T3" fmla="*/ 2 h 25"/>
                    <a:gd name="T4" fmla="*/ 5 w 44"/>
                    <a:gd name="T5" fmla="*/ 5 h 25"/>
                    <a:gd name="T6" fmla="*/ 9 w 44"/>
                    <a:gd name="T7" fmla="*/ 8 h 25"/>
                    <a:gd name="T8" fmla="*/ 13 w 44"/>
                    <a:gd name="T9" fmla="*/ 9 h 25"/>
                    <a:gd name="T10" fmla="*/ 16 w 44"/>
                    <a:gd name="T11" fmla="*/ 11 h 25"/>
                    <a:gd name="T12" fmla="*/ 19 w 44"/>
                    <a:gd name="T13" fmla="*/ 12 h 25"/>
                    <a:gd name="T14" fmla="*/ 21 w 44"/>
                    <a:gd name="T15" fmla="*/ 13 h 25"/>
                    <a:gd name="T16" fmla="*/ 22 w 44"/>
                    <a:gd name="T17" fmla="*/ 12 h 25"/>
                    <a:gd name="T18" fmla="*/ 22 w 44"/>
                    <a:gd name="T19" fmla="*/ 11 h 25"/>
                    <a:gd name="T20" fmla="*/ 20 w 44"/>
                    <a:gd name="T21" fmla="*/ 10 h 25"/>
                    <a:gd name="T22" fmla="*/ 18 w 44"/>
                    <a:gd name="T23" fmla="*/ 9 h 25"/>
                    <a:gd name="T24" fmla="*/ 15 w 44"/>
                    <a:gd name="T25" fmla="*/ 7 h 25"/>
                    <a:gd name="T26" fmla="*/ 11 w 44"/>
                    <a:gd name="T27" fmla="*/ 6 h 25"/>
                    <a:gd name="T28" fmla="*/ 7 w 44"/>
                    <a:gd name="T29" fmla="*/ 4 h 25"/>
                    <a:gd name="T30" fmla="*/ 3 w 44"/>
                    <a:gd name="T31" fmla="*/ 2 h 25"/>
                    <a:gd name="T32" fmla="*/ 0 w 4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25">
                      <a:moveTo>
                        <a:pt x="0" y="0"/>
                      </a:moveTo>
                      <a:lnTo>
                        <a:pt x="5" y="4"/>
                      </a:lnTo>
                      <a:lnTo>
                        <a:pt x="10" y="10"/>
                      </a:lnTo>
                      <a:lnTo>
                        <a:pt x="17" y="15"/>
                      </a:lnTo>
                      <a:lnTo>
                        <a:pt x="25" y="18"/>
                      </a:lnTo>
                      <a:lnTo>
                        <a:pt x="31" y="22"/>
                      </a:lnTo>
                      <a:lnTo>
                        <a:pt x="37" y="24"/>
                      </a:lnTo>
                      <a:lnTo>
                        <a:pt x="42" y="25"/>
                      </a:lnTo>
                      <a:lnTo>
                        <a:pt x="44" y="24"/>
                      </a:lnTo>
                      <a:lnTo>
                        <a:pt x="44" y="22"/>
                      </a:lnTo>
                      <a:lnTo>
                        <a:pt x="40" y="19"/>
                      </a:lnTo>
                      <a:lnTo>
                        <a:pt x="36" y="17"/>
                      </a:lnTo>
                      <a:lnTo>
                        <a:pt x="29" y="13"/>
                      </a:lnTo>
                      <a:lnTo>
                        <a:pt x="22" y="11"/>
                      </a:lnTo>
                      <a:lnTo>
                        <a:pt x="14" y="8"/>
                      </a:lnTo>
                      <a:lnTo>
                        <a:pt x="6"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12" name="Freeform 252">
                  <a:extLst>
                    <a:ext uri="{FF2B5EF4-FFF2-40B4-BE49-F238E27FC236}">
                      <a16:creationId xmlns:a16="http://schemas.microsoft.com/office/drawing/2014/main" id="{9941E11F-5C0C-418F-A155-16B8E25CC35A}"/>
                    </a:ext>
                  </a:extLst>
                </p:cNvPr>
                <p:cNvSpPr>
                  <a:spLocks/>
                </p:cNvSpPr>
                <p:nvPr/>
              </p:nvSpPr>
              <p:spPr bwMode="auto">
                <a:xfrm>
                  <a:off x="116" y="767"/>
                  <a:ext cx="24" cy="14"/>
                </a:xfrm>
                <a:custGeom>
                  <a:avLst/>
                  <a:gdLst>
                    <a:gd name="T0" fmla="*/ 24 w 47"/>
                    <a:gd name="T1" fmla="*/ 14 h 29"/>
                    <a:gd name="T2" fmla="*/ 23 w 47"/>
                    <a:gd name="T3" fmla="*/ 14 h 29"/>
                    <a:gd name="T4" fmla="*/ 21 w 47"/>
                    <a:gd name="T5" fmla="*/ 14 h 29"/>
                    <a:gd name="T6" fmla="*/ 17 w 47"/>
                    <a:gd name="T7" fmla="*/ 13 h 29"/>
                    <a:gd name="T8" fmla="*/ 14 w 47"/>
                    <a:gd name="T9" fmla="*/ 11 h 29"/>
                    <a:gd name="T10" fmla="*/ 10 w 47"/>
                    <a:gd name="T11" fmla="*/ 9 h 29"/>
                    <a:gd name="T12" fmla="*/ 6 w 47"/>
                    <a:gd name="T13" fmla="*/ 6 h 29"/>
                    <a:gd name="T14" fmla="*/ 3 w 47"/>
                    <a:gd name="T15" fmla="*/ 3 h 29"/>
                    <a:gd name="T16" fmla="*/ 0 w 47"/>
                    <a:gd name="T17" fmla="*/ 0 h 29"/>
                    <a:gd name="T18" fmla="*/ 3 w 47"/>
                    <a:gd name="T19" fmla="*/ 2 h 29"/>
                    <a:gd name="T20" fmla="*/ 6 w 47"/>
                    <a:gd name="T21" fmla="*/ 3 h 29"/>
                    <a:gd name="T22" fmla="*/ 10 w 47"/>
                    <a:gd name="T23" fmla="*/ 6 h 29"/>
                    <a:gd name="T24" fmla="*/ 14 w 47"/>
                    <a:gd name="T25" fmla="*/ 7 h 29"/>
                    <a:gd name="T26" fmla="*/ 18 w 47"/>
                    <a:gd name="T27" fmla="*/ 10 h 29"/>
                    <a:gd name="T28" fmla="*/ 21 w 47"/>
                    <a:gd name="T29" fmla="*/ 11 h 29"/>
                    <a:gd name="T30" fmla="*/ 23 w 47"/>
                    <a:gd name="T31" fmla="*/ 13 h 29"/>
                    <a:gd name="T32" fmla="*/ 24 w 47"/>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9">
                      <a:moveTo>
                        <a:pt x="47" y="28"/>
                      </a:moveTo>
                      <a:lnTo>
                        <a:pt x="45" y="29"/>
                      </a:lnTo>
                      <a:lnTo>
                        <a:pt x="41" y="28"/>
                      </a:lnTo>
                      <a:lnTo>
                        <a:pt x="34" y="27"/>
                      </a:lnTo>
                      <a:lnTo>
                        <a:pt x="27" y="23"/>
                      </a:lnTo>
                      <a:lnTo>
                        <a:pt x="19" y="19"/>
                      </a:lnTo>
                      <a:lnTo>
                        <a:pt x="11" y="13"/>
                      </a:lnTo>
                      <a:lnTo>
                        <a:pt x="5" y="7"/>
                      </a:lnTo>
                      <a:lnTo>
                        <a:pt x="0" y="0"/>
                      </a:lnTo>
                      <a:lnTo>
                        <a:pt x="5" y="4"/>
                      </a:lnTo>
                      <a:lnTo>
                        <a:pt x="12" y="7"/>
                      </a:lnTo>
                      <a:lnTo>
                        <a:pt x="20" y="12"/>
                      </a:lnTo>
                      <a:lnTo>
                        <a:pt x="28" y="15"/>
                      </a:lnTo>
                      <a:lnTo>
                        <a:pt x="36" y="20"/>
                      </a:lnTo>
                      <a:lnTo>
                        <a:pt x="42" y="23"/>
                      </a:lnTo>
                      <a:lnTo>
                        <a:pt x="46" y="26"/>
                      </a:lnTo>
                      <a:lnTo>
                        <a:pt x="47"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13" name="Freeform 253">
                  <a:extLst>
                    <a:ext uri="{FF2B5EF4-FFF2-40B4-BE49-F238E27FC236}">
                      <a16:creationId xmlns:a16="http://schemas.microsoft.com/office/drawing/2014/main" id="{B799F2F4-A971-4BD5-B1D6-4682196F616A}"/>
                    </a:ext>
                  </a:extLst>
                </p:cNvPr>
                <p:cNvSpPr>
                  <a:spLocks/>
                </p:cNvSpPr>
                <p:nvPr/>
              </p:nvSpPr>
              <p:spPr bwMode="auto">
                <a:xfrm>
                  <a:off x="114" y="747"/>
                  <a:ext cx="31" cy="19"/>
                </a:xfrm>
                <a:custGeom>
                  <a:avLst/>
                  <a:gdLst>
                    <a:gd name="T0" fmla="*/ 31 w 62"/>
                    <a:gd name="T1" fmla="*/ 19 h 39"/>
                    <a:gd name="T2" fmla="*/ 30 w 62"/>
                    <a:gd name="T3" fmla="*/ 19 h 39"/>
                    <a:gd name="T4" fmla="*/ 26 w 62"/>
                    <a:gd name="T5" fmla="*/ 19 h 39"/>
                    <a:gd name="T6" fmla="*/ 22 w 62"/>
                    <a:gd name="T7" fmla="*/ 17 h 39"/>
                    <a:gd name="T8" fmla="*/ 17 w 62"/>
                    <a:gd name="T9" fmla="*/ 14 h 39"/>
                    <a:gd name="T10" fmla="*/ 12 w 62"/>
                    <a:gd name="T11" fmla="*/ 11 h 39"/>
                    <a:gd name="T12" fmla="*/ 7 w 62"/>
                    <a:gd name="T13" fmla="*/ 8 h 39"/>
                    <a:gd name="T14" fmla="*/ 3 w 62"/>
                    <a:gd name="T15" fmla="*/ 4 h 39"/>
                    <a:gd name="T16" fmla="*/ 0 w 62"/>
                    <a:gd name="T17" fmla="*/ 0 h 39"/>
                    <a:gd name="T18" fmla="*/ 3 w 62"/>
                    <a:gd name="T19" fmla="*/ 1 h 39"/>
                    <a:gd name="T20" fmla="*/ 7 w 62"/>
                    <a:gd name="T21" fmla="*/ 4 h 39"/>
                    <a:gd name="T22" fmla="*/ 12 w 62"/>
                    <a:gd name="T23" fmla="*/ 7 h 39"/>
                    <a:gd name="T24" fmla="*/ 18 w 62"/>
                    <a:gd name="T25" fmla="*/ 10 h 39"/>
                    <a:gd name="T26" fmla="*/ 23 w 62"/>
                    <a:gd name="T27" fmla="*/ 12 h 39"/>
                    <a:gd name="T28" fmla="*/ 28 w 62"/>
                    <a:gd name="T29" fmla="*/ 15 h 39"/>
                    <a:gd name="T30" fmla="*/ 31 w 62"/>
                    <a:gd name="T31" fmla="*/ 17 h 39"/>
                    <a:gd name="T32" fmla="*/ 31 w 62"/>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9">
                      <a:moveTo>
                        <a:pt x="62" y="38"/>
                      </a:moveTo>
                      <a:lnTo>
                        <a:pt x="59" y="39"/>
                      </a:lnTo>
                      <a:lnTo>
                        <a:pt x="52" y="38"/>
                      </a:lnTo>
                      <a:lnTo>
                        <a:pt x="44" y="35"/>
                      </a:lnTo>
                      <a:lnTo>
                        <a:pt x="33" y="29"/>
                      </a:lnTo>
                      <a:lnTo>
                        <a:pt x="23" y="23"/>
                      </a:lnTo>
                      <a:lnTo>
                        <a:pt x="13" y="16"/>
                      </a:lnTo>
                      <a:lnTo>
                        <a:pt x="5" y="8"/>
                      </a:lnTo>
                      <a:lnTo>
                        <a:pt x="0" y="0"/>
                      </a:lnTo>
                      <a:lnTo>
                        <a:pt x="5" y="3"/>
                      </a:lnTo>
                      <a:lnTo>
                        <a:pt x="13" y="8"/>
                      </a:lnTo>
                      <a:lnTo>
                        <a:pt x="24" y="14"/>
                      </a:lnTo>
                      <a:lnTo>
                        <a:pt x="35" y="20"/>
                      </a:lnTo>
                      <a:lnTo>
                        <a:pt x="46" y="25"/>
                      </a:lnTo>
                      <a:lnTo>
                        <a:pt x="55" y="31"/>
                      </a:lnTo>
                      <a:lnTo>
                        <a:pt x="61" y="35"/>
                      </a:lnTo>
                      <a:lnTo>
                        <a:pt x="62"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14" name="Freeform 254">
                  <a:extLst>
                    <a:ext uri="{FF2B5EF4-FFF2-40B4-BE49-F238E27FC236}">
                      <a16:creationId xmlns:a16="http://schemas.microsoft.com/office/drawing/2014/main" id="{3D9F40EB-504B-481A-8E32-93C189E010B1}"/>
                    </a:ext>
                  </a:extLst>
                </p:cNvPr>
                <p:cNvSpPr>
                  <a:spLocks/>
                </p:cNvSpPr>
                <p:nvPr/>
              </p:nvSpPr>
              <p:spPr bwMode="auto">
                <a:xfrm>
                  <a:off x="116" y="728"/>
                  <a:ext cx="34" cy="22"/>
                </a:xfrm>
                <a:custGeom>
                  <a:avLst/>
                  <a:gdLst>
                    <a:gd name="T0" fmla="*/ 34 w 68"/>
                    <a:gd name="T1" fmla="*/ 22 h 44"/>
                    <a:gd name="T2" fmla="*/ 33 w 68"/>
                    <a:gd name="T3" fmla="*/ 22 h 44"/>
                    <a:gd name="T4" fmla="*/ 29 w 68"/>
                    <a:gd name="T5" fmla="*/ 21 h 44"/>
                    <a:gd name="T6" fmla="*/ 24 w 68"/>
                    <a:gd name="T7" fmla="*/ 19 h 44"/>
                    <a:gd name="T8" fmla="*/ 18 w 68"/>
                    <a:gd name="T9" fmla="*/ 15 h 44"/>
                    <a:gd name="T10" fmla="*/ 12 w 68"/>
                    <a:gd name="T11" fmla="*/ 12 h 44"/>
                    <a:gd name="T12" fmla="*/ 7 w 68"/>
                    <a:gd name="T13" fmla="*/ 8 h 44"/>
                    <a:gd name="T14" fmla="*/ 3 w 68"/>
                    <a:gd name="T15" fmla="*/ 4 h 44"/>
                    <a:gd name="T16" fmla="*/ 0 w 68"/>
                    <a:gd name="T17" fmla="*/ 0 h 44"/>
                    <a:gd name="T18" fmla="*/ 3 w 68"/>
                    <a:gd name="T19" fmla="*/ 2 h 44"/>
                    <a:gd name="T20" fmla="*/ 7 w 68"/>
                    <a:gd name="T21" fmla="*/ 4 h 44"/>
                    <a:gd name="T22" fmla="*/ 13 w 68"/>
                    <a:gd name="T23" fmla="*/ 7 h 44"/>
                    <a:gd name="T24" fmla="*/ 19 w 68"/>
                    <a:gd name="T25" fmla="*/ 11 h 44"/>
                    <a:gd name="T26" fmla="*/ 25 w 68"/>
                    <a:gd name="T27" fmla="*/ 15 h 44"/>
                    <a:gd name="T28" fmla="*/ 30 w 68"/>
                    <a:gd name="T29" fmla="*/ 18 h 44"/>
                    <a:gd name="T30" fmla="*/ 33 w 68"/>
                    <a:gd name="T31" fmla="*/ 20 h 44"/>
                    <a:gd name="T32" fmla="*/ 34 w 68"/>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4">
                      <a:moveTo>
                        <a:pt x="68" y="43"/>
                      </a:moveTo>
                      <a:lnTo>
                        <a:pt x="65" y="44"/>
                      </a:lnTo>
                      <a:lnTo>
                        <a:pt x="57" y="42"/>
                      </a:lnTo>
                      <a:lnTo>
                        <a:pt x="47" y="37"/>
                      </a:lnTo>
                      <a:lnTo>
                        <a:pt x="35" y="30"/>
                      </a:lnTo>
                      <a:lnTo>
                        <a:pt x="24" y="23"/>
                      </a:lnTo>
                      <a:lnTo>
                        <a:pt x="13" y="15"/>
                      </a:lnTo>
                      <a:lnTo>
                        <a:pt x="5" y="7"/>
                      </a:lnTo>
                      <a:lnTo>
                        <a:pt x="0" y="0"/>
                      </a:lnTo>
                      <a:lnTo>
                        <a:pt x="5" y="4"/>
                      </a:lnTo>
                      <a:lnTo>
                        <a:pt x="14" y="8"/>
                      </a:lnTo>
                      <a:lnTo>
                        <a:pt x="26" y="14"/>
                      </a:lnTo>
                      <a:lnTo>
                        <a:pt x="38" y="21"/>
                      </a:lnTo>
                      <a:lnTo>
                        <a:pt x="50" y="29"/>
                      </a:lnTo>
                      <a:lnTo>
                        <a:pt x="59" y="35"/>
                      </a:lnTo>
                      <a:lnTo>
                        <a:pt x="66" y="39"/>
                      </a:lnTo>
                      <a:lnTo>
                        <a:pt x="68"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15" name="Freeform 255">
                  <a:extLst>
                    <a:ext uri="{FF2B5EF4-FFF2-40B4-BE49-F238E27FC236}">
                      <a16:creationId xmlns:a16="http://schemas.microsoft.com/office/drawing/2014/main" id="{2104763C-E1BA-4686-87FB-73B47379E115}"/>
                    </a:ext>
                  </a:extLst>
                </p:cNvPr>
                <p:cNvSpPr>
                  <a:spLocks/>
                </p:cNvSpPr>
                <p:nvPr/>
              </p:nvSpPr>
              <p:spPr bwMode="auto">
                <a:xfrm>
                  <a:off x="119" y="716"/>
                  <a:ext cx="27" cy="23"/>
                </a:xfrm>
                <a:custGeom>
                  <a:avLst/>
                  <a:gdLst>
                    <a:gd name="T0" fmla="*/ 27 w 56"/>
                    <a:gd name="T1" fmla="*/ 23 h 46"/>
                    <a:gd name="T2" fmla="*/ 25 w 56"/>
                    <a:gd name="T3" fmla="*/ 23 h 46"/>
                    <a:gd name="T4" fmla="*/ 22 w 56"/>
                    <a:gd name="T5" fmla="*/ 22 h 46"/>
                    <a:gd name="T6" fmla="*/ 18 w 56"/>
                    <a:gd name="T7" fmla="*/ 19 h 46"/>
                    <a:gd name="T8" fmla="*/ 14 w 56"/>
                    <a:gd name="T9" fmla="*/ 15 h 46"/>
                    <a:gd name="T10" fmla="*/ 9 w 56"/>
                    <a:gd name="T11" fmla="*/ 11 h 46"/>
                    <a:gd name="T12" fmla="*/ 4 w 56"/>
                    <a:gd name="T13" fmla="*/ 7 h 46"/>
                    <a:gd name="T14" fmla="*/ 1 w 56"/>
                    <a:gd name="T15" fmla="*/ 3 h 46"/>
                    <a:gd name="T16" fmla="*/ 0 w 56"/>
                    <a:gd name="T17" fmla="*/ 0 h 46"/>
                    <a:gd name="T18" fmla="*/ 3 w 56"/>
                    <a:gd name="T19" fmla="*/ 2 h 46"/>
                    <a:gd name="T20" fmla="*/ 7 w 56"/>
                    <a:gd name="T21" fmla="*/ 5 h 46"/>
                    <a:gd name="T22" fmla="*/ 11 w 56"/>
                    <a:gd name="T23" fmla="*/ 8 h 46"/>
                    <a:gd name="T24" fmla="*/ 16 w 56"/>
                    <a:gd name="T25" fmla="*/ 12 h 46"/>
                    <a:gd name="T26" fmla="*/ 21 w 56"/>
                    <a:gd name="T27" fmla="*/ 16 h 46"/>
                    <a:gd name="T28" fmla="*/ 25 w 56"/>
                    <a:gd name="T29" fmla="*/ 19 h 46"/>
                    <a:gd name="T30" fmla="*/ 27 w 56"/>
                    <a:gd name="T31" fmla="*/ 22 h 46"/>
                    <a:gd name="T32" fmla="*/ 27 w 56"/>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46">
                      <a:moveTo>
                        <a:pt x="56" y="46"/>
                      </a:moveTo>
                      <a:lnTo>
                        <a:pt x="52" y="46"/>
                      </a:lnTo>
                      <a:lnTo>
                        <a:pt x="46" y="43"/>
                      </a:lnTo>
                      <a:lnTo>
                        <a:pt x="37" y="37"/>
                      </a:lnTo>
                      <a:lnTo>
                        <a:pt x="28" y="30"/>
                      </a:lnTo>
                      <a:lnTo>
                        <a:pt x="18" y="22"/>
                      </a:lnTo>
                      <a:lnTo>
                        <a:pt x="9" y="14"/>
                      </a:lnTo>
                      <a:lnTo>
                        <a:pt x="3" y="6"/>
                      </a:lnTo>
                      <a:lnTo>
                        <a:pt x="0" y="0"/>
                      </a:lnTo>
                      <a:lnTo>
                        <a:pt x="6" y="3"/>
                      </a:lnTo>
                      <a:lnTo>
                        <a:pt x="14" y="9"/>
                      </a:lnTo>
                      <a:lnTo>
                        <a:pt x="23" y="16"/>
                      </a:lnTo>
                      <a:lnTo>
                        <a:pt x="34" y="23"/>
                      </a:lnTo>
                      <a:lnTo>
                        <a:pt x="43" y="31"/>
                      </a:lnTo>
                      <a:lnTo>
                        <a:pt x="51" y="37"/>
                      </a:lnTo>
                      <a:lnTo>
                        <a:pt x="56" y="43"/>
                      </a:lnTo>
                      <a:lnTo>
                        <a:pt x="56"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16" name="Freeform 256">
                  <a:extLst>
                    <a:ext uri="{FF2B5EF4-FFF2-40B4-BE49-F238E27FC236}">
                      <a16:creationId xmlns:a16="http://schemas.microsoft.com/office/drawing/2014/main" id="{A1ED1FD8-111C-479C-B75D-1EDD37B416EB}"/>
                    </a:ext>
                  </a:extLst>
                </p:cNvPr>
                <p:cNvSpPr>
                  <a:spLocks/>
                </p:cNvSpPr>
                <p:nvPr/>
              </p:nvSpPr>
              <p:spPr bwMode="auto">
                <a:xfrm>
                  <a:off x="123" y="707"/>
                  <a:ext cx="22" cy="19"/>
                </a:xfrm>
                <a:custGeom>
                  <a:avLst/>
                  <a:gdLst>
                    <a:gd name="T0" fmla="*/ 22 w 45"/>
                    <a:gd name="T1" fmla="*/ 19 h 39"/>
                    <a:gd name="T2" fmla="*/ 21 w 45"/>
                    <a:gd name="T3" fmla="*/ 19 h 39"/>
                    <a:gd name="T4" fmla="*/ 18 w 45"/>
                    <a:gd name="T5" fmla="*/ 18 h 39"/>
                    <a:gd name="T6" fmla="*/ 15 w 45"/>
                    <a:gd name="T7" fmla="*/ 17 h 39"/>
                    <a:gd name="T8" fmla="*/ 11 w 45"/>
                    <a:gd name="T9" fmla="*/ 14 h 39"/>
                    <a:gd name="T10" fmla="*/ 7 w 45"/>
                    <a:gd name="T11" fmla="*/ 11 h 39"/>
                    <a:gd name="T12" fmla="*/ 4 w 45"/>
                    <a:gd name="T13" fmla="*/ 7 h 39"/>
                    <a:gd name="T14" fmla="*/ 1 w 45"/>
                    <a:gd name="T15" fmla="*/ 4 h 39"/>
                    <a:gd name="T16" fmla="*/ 0 w 45"/>
                    <a:gd name="T17" fmla="*/ 0 h 39"/>
                    <a:gd name="T18" fmla="*/ 2 w 45"/>
                    <a:gd name="T19" fmla="*/ 2 h 39"/>
                    <a:gd name="T20" fmla="*/ 6 w 45"/>
                    <a:gd name="T21" fmla="*/ 5 h 39"/>
                    <a:gd name="T22" fmla="*/ 9 w 45"/>
                    <a:gd name="T23" fmla="*/ 7 h 39"/>
                    <a:gd name="T24" fmla="*/ 14 w 45"/>
                    <a:gd name="T25" fmla="*/ 10 h 39"/>
                    <a:gd name="T26" fmla="*/ 17 w 45"/>
                    <a:gd name="T27" fmla="*/ 13 h 39"/>
                    <a:gd name="T28" fmla="*/ 21 w 45"/>
                    <a:gd name="T29" fmla="*/ 16 h 39"/>
                    <a:gd name="T30" fmla="*/ 22 w 45"/>
                    <a:gd name="T31" fmla="*/ 18 h 39"/>
                    <a:gd name="T32" fmla="*/ 22 w 45"/>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39">
                      <a:moveTo>
                        <a:pt x="45" y="39"/>
                      </a:moveTo>
                      <a:lnTo>
                        <a:pt x="43" y="39"/>
                      </a:lnTo>
                      <a:lnTo>
                        <a:pt x="37" y="37"/>
                      </a:lnTo>
                      <a:lnTo>
                        <a:pt x="30" y="34"/>
                      </a:lnTo>
                      <a:lnTo>
                        <a:pt x="23" y="29"/>
                      </a:lnTo>
                      <a:lnTo>
                        <a:pt x="15" y="22"/>
                      </a:lnTo>
                      <a:lnTo>
                        <a:pt x="8" y="15"/>
                      </a:lnTo>
                      <a:lnTo>
                        <a:pt x="3" y="9"/>
                      </a:lnTo>
                      <a:lnTo>
                        <a:pt x="0" y="0"/>
                      </a:lnTo>
                      <a:lnTo>
                        <a:pt x="5" y="5"/>
                      </a:lnTo>
                      <a:lnTo>
                        <a:pt x="12" y="10"/>
                      </a:lnTo>
                      <a:lnTo>
                        <a:pt x="19" y="15"/>
                      </a:lnTo>
                      <a:lnTo>
                        <a:pt x="28" y="21"/>
                      </a:lnTo>
                      <a:lnTo>
                        <a:pt x="35" y="27"/>
                      </a:lnTo>
                      <a:lnTo>
                        <a:pt x="42" y="33"/>
                      </a:lnTo>
                      <a:lnTo>
                        <a:pt x="45" y="36"/>
                      </a:lnTo>
                      <a:lnTo>
                        <a:pt x="45"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17" name="Freeform 257">
                  <a:extLst>
                    <a:ext uri="{FF2B5EF4-FFF2-40B4-BE49-F238E27FC236}">
                      <a16:creationId xmlns:a16="http://schemas.microsoft.com/office/drawing/2014/main" id="{2CCFFDF9-B766-4E9D-8091-6B6F0D55CC04}"/>
                    </a:ext>
                  </a:extLst>
                </p:cNvPr>
                <p:cNvSpPr>
                  <a:spLocks/>
                </p:cNvSpPr>
                <p:nvPr/>
              </p:nvSpPr>
              <p:spPr bwMode="auto">
                <a:xfrm>
                  <a:off x="129" y="698"/>
                  <a:ext cx="16" cy="16"/>
                </a:xfrm>
                <a:custGeom>
                  <a:avLst/>
                  <a:gdLst>
                    <a:gd name="T0" fmla="*/ 16 w 32"/>
                    <a:gd name="T1" fmla="*/ 16 h 33"/>
                    <a:gd name="T2" fmla="*/ 15 w 32"/>
                    <a:gd name="T3" fmla="*/ 16 h 33"/>
                    <a:gd name="T4" fmla="*/ 13 w 32"/>
                    <a:gd name="T5" fmla="*/ 15 h 33"/>
                    <a:gd name="T6" fmla="*/ 10 w 32"/>
                    <a:gd name="T7" fmla="*/ 13 h 33"/>
                    <a:gd name="T8" fmla="*/ 7 w 32"/>
                    <a:gd name="T9" fmla="*/ 10 h 33"/>
                    <a:gd name="T10" fmla="*/ 4 w 32"/>
                    <a:gd name="T11" fmla="*/ 7 h 33"/>
                    <a:gd name="T12" fmla="*/ 2 w 32"/>
                    <a:gd name="T13" fmla="*/ 4 h 33"/>
                    <a:gd name="T14" fmla="*/ 1 w 32"/>
                    <a:gd name="T15" fmla="*/ 1 h 33"/>
                    <a:gd name="T16" fmla="*/ 0 w 32"/>
                    <a:gd name="T17" fmla="*/ 0 h 33"/>
                    <a:gd name="T18" fmla="*/ 4 w 32"/>
                    <a:gd name="T19" fmla="*/ 3 h 33"/>
                    <a:gd name="T20" fmla="*/ 9 w 32"/>
                    <a:gd name="T21" fmla="*/ 8 h 33"/>
                    <a:gd name="T22" fmla="*/ 14 w 32"/>
                    <a:gd name="T23" fmla="*/ 13 h 33"/>
                    <a:gd name="T24" fmla="*/ 16 w 32"/>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3">
                      <a:moveTo>
                        <a:pt x="32" y="33"/>
                      </a:moveTo>
                      <a:lnTo>
                        <a:pt x="30" y="33"/>
                      </a:lnTo>
                      <a:lnTo>
                        <a:pt x="25" y="31"/>
                      </a:lnTo>
                      <a:lnTo>
                        <a:pt x="20" y="27"/>
                      </a:lnTo>
                      <a:lnTo>
                        <a:pt x="14" y="21"/>
                      </a:lnTo>
                      <a:lnTo>
                        <a:pt x="8" y="15"/>
                      </a:lnTo>
                      <a:lnTo>
                        <a:pt x="3" y="9"/>
                      </a:lnTo>
                      <a:lnTo>
                        <a:pt x="1" y="3"/>
                      </a:lnTo>
                      <a:lnTo>
                        <a:pt x="0" y="0"/>
                      </a:lnTo>
                      <a:lnTo>
                        <a:pt x="8" y="7"/>
                      </a:lnTo>
                      <a:lnTo>
                        <a:pt x="18" y="17"/>
                      </a:lnTo>
                      <a:lnTo>
                        <a:pt x="28" y="27"/>
                      </a:lnTo>
                      <a:lnTo>
                        <a:pt x="32"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18" name="Freeform 258">
                  <a:extLst>
                    <a:ext uri="{FF2B5EF4-FFF2-40B4-BE49-F238E27FC236}">
                      <a16:creationId xmlns:a16="http://schemas.microsoft.com/office/drawing/2014/main" id="{A4B69504-4C1A-4B1D-A4A4-7EAB43CB07F1}"/>
                    </a:ext>
                  </a:extLst>
                </p:cNvPr>
                <p:cNvSpPr>
                  <a:spLocks/>
                </p:cNvSpPr>
                <p:nvPr/>
              </p:nvSpPr>
              <p:spPr bwMode="auto">
                <a:xfrm>
                  <a:off x="133" y="692"/>
                  <a:ext cx="10" cy="11"/>
                </a:xfrm>
                <a:custGeom>
                  <a:avLst/>
                  <a:gdLst>
                    <a:gd name="T0" fmla="*/ 10 w 20"/>
                    <a:gd name="T1" fmla="*/ 11 h 22"/>
                    <a:gd name="T2" fmla="*/ 7 w 20"/>
                    <a:gd name="T3" fmla="*/ 11 h 22"/>
                    <a:gd name="T4" fmla="*/ 4 w 20"/>
                    <a:gd name="T5" fmla="*/ 9 h 22"/>
                    <a:gd name="T6" fmla="*/ 0 w 20"/>
                    <a:gd name="T7" fmla="*/ 5 h 22"/>
                    <a:gd name="T8" fmla="*/ 0 w 20"/>
                    <a:gd name="T9" fmla="*/ 0 h 22"/>
                    <a:gd name="T10" fmla="*/ 3 w 20"/>
                    <a:gd name="T11" fmla="*/ 5 h 22"/>
                    <a:gd name="T12" fmla="*/ 7 w 20"/>
                    <a:gd name="T13" fmla="*/ 7 h 22"/>
                    <a:gd name="T14" fmla="*/ 10 w 20"/>
                    <a:gd name="T15" fmla="*/ 10 h 22"/>
                    <a:gd name="T16" fmla="*/ 10 w 20"/>
                    <a:gd name="T17" fmla="*/ 11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22"/>
                      </a:moveTo>
                      <a:lnTo>
                        <a:pt x="14" y="21"/>
                      </a:lnTo>
                      <a:lnTo>
                        <a:pt x="7" y="17"/>
                      </a:lnTo>
                      <a:lnTo>
                        <a:pt x="0" y="9"/>
                      </a:lnTo>
                      <a:lnTo>
                        <a:pt x="0" y="0"/>
                      </a:lnTo>
                      <a:lnTo>
                        <a:pt x="5" y="9"/>
                      </a:lnTo>
                      <a:lnTo>
                        <a:pt x="14" y="14"/>
                      </a:lnTo>
                      <a:lnTo>
                        <a:pt x="20" y="19"/>
                      </a:lnTo>
                      <a:lnTo>
                        <a:pt x="20"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19" name="Freeform 259">
                  <a:extLst>
                    <a:ext uri="{FF2B5EF4-FFF2-40B4-BE49-F238E27FC236}">
                      <a16:creationId xmlns:a16="http://schemas.microsoft.com/office/drawing/2014/main" id="{AC648FAC-0070-496C-87DF-9A1A7E29F885}"/>
                    </a:ext>
                  </a:extLst>
                </p:cNvPr>
                <p:cNvSpPr>
                  <a:spLocks/>
                </p:cNvSpPr>
                <p:nvPr/>
              </p:nvSpPr>
              <p:spPr bwMode="auto">
                <a:xfrm>
                  <a:off x="122" y="783"/>
                  <a:ext cx="14" cy="13"/>
                </a:xfrm>
                <a:custGeom>
                  <a:avLst/>
                  <a:gdLst>
                    <a:gd name="T0" fmla="*/ 0 w 28"/>
                    <a:gd name="T1" fmla="*/ 0 h 25"/>
                    <a:gd name="T2" fmla="*/ 4 w 28"/>
                    <a:gd name="T3" fmla="*/ 2 h 25"/>
                    <a:gd name="T4" fmla="*/ 9 w 28"/>
                    <a:gd name="T5" fmla="*/ 5 h 25"/>
                    <a:gd name="T6" fmla="*/ 14 w 28"/>
                    <a:gd name="T7" fmla="*/ 9 h 25"/>
                    <a:gd name="T8" fmla="*/ 14 w 28"/>
                    <a:gd name="T9" fmla="*/ 13 h 25"/>
                    <a:gd name="T10" fmla="*/ 11 w 28"/>
                    <a:gd name="T11" fmla="*/ 12 h 25"/>
                    <a:gd name="T12" fmla="*/ 7 w 28"/>
                    <a:gd name="T13" fmla="*/ 9 h 25"/>
                    <a:gd name="T14" fmla="*/ 3 w 28"/>
                    <a:gd name="T15" fmla="*/ 4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25">
                      <a:moveTo>
                        <a:pt x="0" y="0"/>
                      </a:moveTo>
                      <a:lnTo>
                        <a:pt x="7" y="3"/>
                      </a:lnTo>
                      <a:lnTo>
                        <a:pt x="17" y="10"/>
                      </a:lnTo>
                      <a:lnTo>
                        <a:pt x="27" y="18"/>
                      </a:lnTo>
                      <a:lnTo>
                        <a:pt x="28" y="25"/>
                      </a:lnTo>
                      <a:lnTo>
                        <a:pt x="22" y="24"/>
                      </a:lnTo>
                      <a:lnTo>
                        <a:pt x="14" y="17"/>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20" name="Freeform 260">
                  <a:extLst>
                    <a:ext uri="{FF2B5EF4-FFF2-40B4-BE49-F238E27FC236}">
                      <a16:creationId xmlns:a16="http://schemas.microsoft.com/office/drawing/2014/main" id="{9965852A-A967-4B2B-84C5-43DDFF6081FF}"/>
                    </a:ext>
                  </a:extLst>
                </p:cNvPr>
                <p:cNvSpPr>
                  <a:spLocks/>
                </p:cNvSpPr>
                <p:nvPr/>
              </p:nvSpPr>
              <p:spPr bwMode="auto">
                <a:xfrm>
                  <a:off x="115" y="783"/>
                  <a:ext cx="6" cy="15"/>
                </a:xfrm>
                <a:custGeom>
                  <a:avLst/>
                  <a:gdLst>
                    <a:gd name="T0" fmla="*/ 6 w 14"/>
                    <a:gd name="T1" fmla="*/ 0 h 30"/>
                    <a:gd name="T2" fmla="*/ 5 w 14"/>
                    <a:gd name="T3" fmla="*/ 3 h 30"/>
                    <a:gd name="T4" fmla="*/ 2 w 14"/>
                    <a:gd name="T5" fmla="*/ 8 h 30"/>
                    <a:gd name="T6" fmla="*/ 0 w 14"/>
                    <a:gd name="T7" fmla="*/ 12 h 30"/>
                    <a:gd name="T8" fmla="*/ 0 w 14"/>
                    <a:gd name="T9" fmla="*/ 15 h 30"/>
                    <a:gd name="T10" fmla="*/ 3 w 14"/>
                    <a:gd name="T11" fmla="*/ 14 h 30"/>
                    <a:gd name="T12" fmla="*/ 4 w 14"/>
                    <a:gd name="T13" fmla="*/ 10 h 30"/>
                    <a:gd name="T14" fmla="*/ 6 w 14"/>
                    <a:gd name="T15" fmla="*/ 4 h 30"/>
                    <a:gd name="T16" fmla="*/ 6 w 1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30">
                      <a:moveTo>
                        <a:pt x="14" y="0"/>
                      </a:moveTo>
                      <a:lnTo>
                        <a:pt x="11" y="5"/>
                      </a:lnTo>
                      <a:lnTo>
                        <a:pt x="5" y="15"/>
                      </a:lnTo>
                      <a:lnTo>
                        <a:pt x="0" y="24"/>
                      </a:lnTo>
                      <a:lnTo>
                        <a:pt x="1" y="30"/>
                      </a:lnTo>
                      <a:lnTo>
                        <a:pt x="6" y="27"/>
                      </a:lnTo>
                      <a:lnTo>
                        <a:pt x="9" y="19"/>
                      </a:lnTo>
                      <a:lnTo>
                        <a:pt x="13" y="8"/>
                      </a:lnTo>
                      <a:lnTo>
                        <a:pt x="1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21" name="Freeform 261">
                  <a:extLst>
                    <a:ext uri="{FF2B5EF4-FFF2-40B4-BE49-F238E27FC236}">
                      <a16:creationId xmlns:a16="http://schemas.microsoft.com/office/drawing/2014/main" id="{89EC8F6C-3E96-4AD0-AB41-75C84808F836}"/>
                    </a:ext>
                  </a:extLst>
                </p:cNvPr>
                <p:cNvSpPr>
                  <a:spLocks/>
                </p:cNvSpPr>
                <p:nvPr/>
              </p:nvSpPr>
              <p:spPr bwMode="auto">
                <a:xfrm>
                  <a:off x="123" y="786"/>
                  <a:ext cx="4" cy="17"/>
                </a:xfrm>
                <a:custGeom>
                  <a:avLst/>
                  <a:gdLst>
                    <a:gd name="T0" fmla="*/ 0 w 9"/>
                    <a:gd name="T1" fmla="*/ 0 h 33"/>
                    <a:gd name="T2" fmla="*/ 0 w 9"/>
                    <a:gd name="T3" fmla="*/ 3 h 33"/>
                    <a:gd name="T4" fmla="*/ 0 w 9"/>
                    <a:gd name="T5" fmla="*/ 9 h 33"/>
                    <a:gd name="T6" fmla="*/ 1 w 9"/>
                    <a:gd name="T7" fmla="*/ 14 h 33"/>
                    <a:gd name="T8" fmla="*/ 2 w 9"/>
                    <a:gd name="T9" fmla="*/ 17 h 33"/>
                    <a:gd name="T10" fmla="*/ 4 w 9"/>
                    <a:gd name="T11" fmla="*/ 14 h 33"/>
                    <a:gd name="T12" fmla="*/ 3 w 9"/>
                    <a:gd name="T13" fmla="*/ 9 h 33"/>
                    <a:gd name="T14" fmla="*/ 1 w 9"/>
                    <a:gd name="T15" fmla="*/ 4 h 33"/>
                    <a:gd name="T16" fmla="*/ 0 w 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33">
                      <a:moveTo>
                        <a:pt x="0" y="0"/>
                      </a:moveTo>
                      <a:lnTo>
                        <a:pt x="0" y="5"/>
                      </a:lnTo>
                      <a:lnTo>
                        <a:pt x="0" y="17"/>
                      </a:lnTo>
                      <a:lnTo>
                        <a:pt x="2" y="28"/>
                      </a:lnTo>
                      <a:lnTo>
                        <a:pt x="5" y="33"/>
                      </a:lnTo>
                      <a:lnTo>
                        <a:pt x="9" y="28"/>
                      </a:lnTo>
                      <a:lnTo>
                        <a:pt x="6" y="18"/>
                      </a:lnTo>
                      <a:lnTo>
                        <a:pt x="3"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22" name="Freeform 262">
                  <a:extLst>
                    <a:ext uri="{FF2B5EF4-FFF2-40B4-BE49-F238E27FC236}">
                      <a16:creationId xmlns:a16="http://schemas.microsoft.com/office/drawing/2014/main" id="{A3ED35CC-AF40-452D-B3C3-5BC1F1EA6B92}"/>
                    </a:ext>
                  </a:extLst>
                </p:cNvPr>
                <p:cNvSpPr>
                  <a:spLocks/>
                </p:cNvSpPr>
                <p:nvPr/>
              </p:nvSpPr>
              <p:spPr bwMode="auto">
                <a:xfrm>
                  <a:off x="107" y="778"/>
                  <a:ext cx="12" cy="15"/>
                </a:xfrm>
                <a:custGeom>
                  <a:avLst/>
                  <a:gdLst>
                    <a:gd name="T0" fmla="*/ 12 w 25"/>
                    <a:gd name="T1" fmla="*/ 0 h 30"/>
                    <a:gd name="T2" fmla="*/ 10 w 25"/>
                    <a:gd name="T3" fmla="*/ 5 h 30"/>
                    <a:gd name="T4" fmla="*/ 6 w 25"/>
                    <a:gd name="T5" fmla="*/ 11 h 30"/>
                    <a:gd name="T6" fmla="*/ 3 w 25"/>
                    <a:gd name="T7" fmla="*/ 15 h 30"/>
                    <a:gd name="T8" fmla="*/ 0 w 25"/>
                    <a:gd name="T9" fmla="*/ 15 h 30"/>
                    <a:gd name="T10" fmla="*/ 0 w 25"/>
                    <a:gd name="T11" fmla="*/ 12 h 30"/>
                    <a:gd name="T12" fmla="*/ 4 w 25"/>
                    <a:gd name="T13" fmla="*/ 8 h 30"/>
                    <a:gd name="T14" fmla="*/ 9 w 25"/>
                    <a:gd name="T15" fmla="*/ 3 h 30"/>
                    <a:gd name="T16" fmla="*/ 12 w 25"/>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0">
                      <a:moveTo>
                        <a:pt x="25" y="0"/>
                      </a:moveTo>
                      <a:lnTo>
                        <a:pt x="20" y="9"/>
                      </a:lnTo>
                      <a:lnTo>
                        <a:pt x="13" y="21"/>
                      </a:lnTo>
                      <a:lnTo>
                        <a:pt x="6" y="29"/>
                      </a:lnTo>
                      <a:lnTo>
                        <a:pt x="0" y="30"/>
                      </a:lnTo>
                      <a:lnTo>
                        <a:pt x="1" y="24"/>
                      </a:lnTo>
                      <a:lnTo>
                        <a:pt x="9" y="15"/>
                      </a:lnTo>
                      <a:lnTo>
                        <a:pt x="18" y="6"/>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23" name="Freeform 263">
                  <a:extLst>
                    <a:ext uri="{FF2B5EF4-FFF2-40B4-BE49-F238E27FC236}">
                      <a16:creationId xmlns:a16="http://schemas.microsoft.com/office/drawing/2014/main" id="{4E7122E2-4BA8-4BCC-AE33-BB9417988AD2}"/>
                    </a:ext>
                  </a:extLst>
                </p:cNvPr>
                <p:cNvSpPr>
                  <a:spLocks/>
                </p:cNvSpPr>
                <p:nvPr/>
              </p:nvSpPr>
              <p:spPr bwMode="auto">
                <a:xfrm>
                  <a:off x="108" y="695"/>
                  <a:ext cx="22" cy="4"/>
                </a:xfrm>
                <a:custGeom>
                  <a:avLst/>
                  <a:gdLst>
                    <a:gd name="T0" fmla="*/ 22 w 43"/>
                    <a:gd name="T1" fmla="*/ 4 h 9"/>
                    <a:gd name="T2" fmla="*/ 20 w 43"/>
                    <a:gd name="T3" fmla="*/ 4 h 9"/>
                    <a:gd name="T4" fmla="*/ 16 w 43"/>
                    <a:gd name="T5" fmla="*/ 4 h 9"/>
                    <a:gd name="T6" fmla="*/ 13 w 43"/>
                    <a:gd name="T7" fmla="*/ 4 h 9"/>
                    <a:gd name="T8" fmla="*/ 9 w 43"/>
                    <a:gd name="T9" fmla="*/ 4 h 9"/>
                    <a:gd name="T10" fmla="*/ 6 w 43"/>
                    <a:gd name="T11" fmla="*/ 4 h 9"/>
                    <a:gd name="T12" fmla="*/ 3 w 43"/>
                    <a:gd name="T13" fmla="*/ 4 h 9"/>
                    <a:gd name="T14" fmla="*/ 1 w 43"/>
                    <a:gd name="T15" fmla="*/ 3 h 9"/>
                    <a:gd name="T16" fmla="*/ 0 w 43"/>
                    <a:gd name="T17" fmla="*/ 2 h 9"/>
                    <a:gd name="T18" fmla="*/ 1 w 43"/>
                    <a:gd name="T19" fmla="*/ 0 h 9"/>
                    <a:gd name="T20" fmla="*/ 2 w 43"/>
                    <a:gd name="T21" fmla="*/ 0 h 9"/>
                    <a:gd name="T22" fmla="*/ 5 w 43"/>
                    <a:gd name="T23" fmla="*/ 0 h 9"/>
                    <a:gd name="T24" fmla="*/ 9 w 43"/>
                    <a:gd name="T25" fmla="*/ 1 h 9"/>
                    <a:gd name="T26" fmla="*/ 12 w 43"/>
                    <a:gd name="T27" fmla="*/ 2 h 9"/>
                    <a:gd name="T28" fmla="*/ 16 w 43"/>
                    <a:gd name="T29" fmla="*/ 3 h 9"/>
                    <a:gd name="T30" fmla="*/ 19 w 43"/>
                    <a:gd name="T31" fmla="*/ 3 h 9"/>
                    <a:gd name="T32" fmla="*/ 22 w 43"/>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9">
                      <a:moveTo>
                        <a:pt x="43" y="8"/>
                      </a:moveTo>
                      <a:lnTo>
                        <a:pt x="39" y="8"/>
                      </a:lnTo>
                      <a:lnTo>
                        <a:pt x="32" y="9"/>
                      </a:lnTo>
                      <a:lnTo>
                        <a:pt x="25" y="9"/>
                      </a:lnTo>
                      <a:lnTo>
                        <a:pt x="18" y="9"/>
                      </a:lnTo>
                      <a:lnTo>
                        <a:pt x="11" y="9"/>
                      </a:lnTo>
                      <a:lnTo>
                        <a:pt x="5" y="8"/>
                      </a:lnTo>
                      <a:lnTo>
                        <a:pt x="2" y="6"/>
                      </a:lnTo>
                      <a:lnTo>
                        <a:pt x="0" y="4"/>
                      </a:lnTo>
                      <a:lnTo>
                        <a:pt x="1" y="1"/>
                      </a:lnTo>
                      <a:lnTo>
                        <a:pt x="4" y="0"/>
                      </a:lnTo>
                      <a:lnTo>
                        <a:pt x="10" y="0"/>
                      </a:lnTo>
                      <a:lnTo>
                        <a:pt x="17" y="3"/>
                      </a:lnTo>
                      <a:lnTo>
                        <a:pt x="24" y="4"/>
                      </a:lnTo>
                      <a:lnTo>
                        <a:pt x="32" y="6"/>
                      </a:lnTo>
                      <a:lnTo>
                        <a:pt x="38" y="7"/>
                      </a:lnTo>
                      <a:lnTo>
                        <a:pt x="43"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24" name="Freeform 264">
                  <a:extLst>
                    <a:ext uri="{FF2B5EF4-FFF2-40B4-BE49-F238E27FC236}">
                      <a16:creationId xmlns:a16="http://schemas.microsoft.com/office/drawing/2014/main" id="{ECA1824B-A2D9-450C-83A3-21F20873A886}"/>
                    </a:ext>
                  </a:extLst>
                </p:cNvPr>
                <p:cNvSpPr>
                  <a:spLocks/>
                </p:cNvSpPr>
                <p:nvPr/>
              </p:nvSpPr>
              <p:spPr bwMode="auto">
                <a:xfrm>
                  <a:off x="112" y="686"/>
                  <a:ext cx="21" cy="7"/>
                </a:xfrm>
                <a:custGeom>
                  <a:avLst/>
                  <a:gdLst>
                    <a:gd name="T0" fmla="*/ 21 w 43"/>
                    <a:gd name="T1" fmla="*/ 7 h 15"/>
                    <a:gd name="T2" fmla="*/ 19 w 43"/>
                    <a:gd name="T3" fmla="*/ 7 h 15"/>
                    <a:gd name="T4" fmla="*/ 16 w 43"/>
                    <a:gd name="T5" fmla="*/ 7 h 15"/>
                    <a:gd name="T6" fmla="*/ 13 w 43"/>
                    <a:gd name="T7" fmla="*/ 6 h 15"/>
                    <a:gd name="T8" fmla="*/ 9 w 43"/>
                    <a:gd name="T9" fmla="*/ 5 h 15"/>
                    <a:gd name="T10" fmla="*/ 6 w 43"/>
                    <a:gd name="T11" fmla="*/ 5 h 15"/>
                    <a:gd name="T12" fmla="*/ 3 w 43"/>
                    <a:gd name="T13" fmla="*/ 4 h 15"/>
                    <a:gd name="T14" fmla="*/ 1 w 43"/>
                    <a:gd name="T15" fmla="*/ 2 h 15"/>
                    <a:gd name="T16" fmla="*/ 0 w 43"/>
                    <a:gd name="T17" fmla="*/ 1 h 15"/>
                    <a:gd name="T18" fmla="*/ 1 w 43"/>
                    <a:gd name="T19" fmla="*/ 0 h 15"/>
                    <a:gd name="T20" fmla="*/ 3 w 43"/>
                    <a:gd name="T21" fmla="*/ 0 h 15"/>
                    <a:gd name="T22" fmla="*/ 6 w 43"/>
                    <a:gd name="T23" fmla="*/ 0 h 15"/>
                    <a:gd name="T24" fmla="*/ 9 w 43"/>
                    <a:gd name="T25" fmla="*/ 2 h 15"/>
                    <a:gd name="T26" fmla="*/ 13 w 43"/>
                    <a:gd name="T27" fmla="*/ 4 h 15"/>
                    <a:gd name="T28" fmla="*/ 17 w 43"/>
                    <a:gd name="T29" fmla="*/ 5 h 15"/>
                    <a:gd name="T30" fmla="*/ 20 w 43"/>
                    <a:gd name="T31" fmla="*/ 7 h 15"/>
                    <a:gd name="T32" fmla="*/ 21 w 4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5">
                      <a:moveTo>
                        <a:pt x="43" y="15"/>
                      </a:moveTo>
                      <a:lnTo>
                        <a:pt x="38" y="15"/>
                      </a:lnTo>
                      <a:lnTo>
                        <a:pt x="33" y="14"/>
                      </a:lnTo>
                      <a:lnTo>
                        <a:pt x="26" y="13"/>
                      </a:lnTo>
                      <a:lnTo>
                        <a:pt x="19" y="11"/>
                      </a:lnTo>
                      <a:lnTo>
                        <a:pt x="12" y="10"/>
                      </a:lnTo>
                      <a:lnTo>
                        <a:pt x="6" y="8"/>
                      </a:lnTo>
                      <a:lnTo>
                        <a:pt x="3" y="5"/>
                      </a:lnTo>
                      <a:lnTo>
                        <a:pt x="0" y="2"/>
                      </a:lnTo>
                      <a:lnTo>
                        <a:pt x="2" y="0"/>
                      </a:lnTo>
                      <a:lnTo>
                        <a:pt x="6" y="0"/>
                      </a:lnTo>
                      <a:lnTo>
                        <a:pt x="12" y="1"/>
                      </a:lnTo>
                      <a:lnTo>
                        <a:pt x="19" y="5"/>
                      </a:lnTo>
                      <a:lnTo>
                        <a:pt x="27" y="8"/>
                      </a:lnTo>
                      <a:lnTo>
                        <a:pt x="34" y="10"/>
                      </a:lnTo>
                      <a:lnTo>
                        <a:pt x="40" y="14"/>
                      </a:lnTo>
                      <a:lnTo>
                        <a:pt x="43"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25" name="Freeform 265">
                  <a:extLst>
                    <a:ext uri="{FF2B5EF4-FFF2-40B4-BE49-F238E27FC236}">
                      <a16:creationId xmlns:a16="http://schemas.microsoft.com/office/drawing/2014/main" id="{D26C6135-7178-4B5B-A036-396AB9A084CF}"/>
                    </a:ext>
                  </a:extLst>
                </p:cNvPr>
                <p:cNvSpPr>
                  <a:spLocks/>
                </p:cNvSpPr>
                <p:nvPr/>
              </p:nvSpPr>
              <p:spPr bwMode="auto">
                <a:xfrm>
                  <a:off x="102" y="706"/>
                  <a:ext cx="21" cy="4"/>
                </a:xfrm>
                <a:custGeom>
                  <a:avLst/>
                  <a:gdLst>
                    <a:gd name="T0" fmla="*/ 21 w 40"/>
                    <a:gd name="T1" fmla="*/ 2 h 9"/>
                    <a:gd name="T2" fmla="*/ 20 w 40"/>
                    <a:gd name="T3" fmla="*/ 3 h 9"/>
                    <a:gd name="T4" fmla="*/ 18 w 40"/>
                    <a:gd name="T5" fmla="*/ 3 h 9"/>
                    <a:gd name="T6" fmla="*/ 15 w 40"/>
                    <a:gd name="T7" fmla="*/ 4 h 9"/>
                    <a:gd name="T8" fmla="*/ 12 w 40"/>
                    <a:gd name="T9" fmla="*/ 4 h 9"/>
                    <a:gd name="T10" fmla="*/ 7 w 40"/>
                    <a:gd name="T11" fmla="*/ 4 h 9"/>
                    <a:gd name="T12" fmla="*/ 4 w 40"/>
                    <a:gd name="T13" fmla="*/ 4 h 9"/>
                    <a:gd name="T14" fmla="*/ 1 w 40"/>
                    <a:gd name="T15" fmla="*/ 3 h 9"/>
                    <a:gd name="T16" fmla="*/ 0 w 40"/>
                    <a:gd name="T17" fmla="*/ 2 h 9"/>
                    <a:gd name="T18" fmla="*/ 0 w 40"/>
                    <a:gd name="T19" fmla="*/ 0 h 9"/>
                    <a:gd name="T20" fmla="*/ 1 w 40"/>
                    <a:gd name="T21" fmla="*/ 0 h 9"/>
                    <a:gd name="T22" fmla="*/ 4 w 40"/>
                    <a:gd name="T23" fmla="*/ 0 h 9"/>
                    <a:gd name="T24" fmla="*/ 7 w 40"/>
                    <a:gd name="T25" fmla="*/ 0 h 9"/>
                    <a:gd name="T26" fmla="*/ 11 w 40"/>
                    <a:gd name="T27" fmla="*/ 1 h 9"/>
                    <a:gd name="T28" fmla="*/ 15 w 40"/>
                    <a:gd name="T29" fmla="*/ 1 h 9"/>
                    <a:gd name="T30" fmla="*/ 18 w 40"/>
                    <a:gd name="T31" fmla="*/ 2 h 9"/>
                    <a:gd name="T32" fmla="*/ 21 w 40"/>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9">
                      <a:moveTo>
                        <a:pt x="40" y="4"/>
                      </a:moveTo>
                      <a:lnTo>
                        <a:pt x="39" y="6"/>
                      </a:lnTo>
                      <a:lnTo>
                        <a:pt x="35" y="7"/>
                      </a:lnTo>
                      <a:lnTo>
                        <a:pt x="29" y="8"/>
                      </a:lnTo>
                      <a:lnTo>
                        <a:pt x="22" y="9"/>
                      </a:lnTo>
                      <a:lnTo>
                        <a:pt x="14" y="9"/>
                      </a:lnTo>
                      <a:lnTo>
                        <a:pt x="8" y="8"/>
                      </a:lnTo>
                      <a:lnTo>
                        <a:pt x="2" y="7"/>
                      </a:lnTo>
                      <a:lnTo>
                        <a:pt x="0" y="4"/>
                      </a:lnTo>
                      <a:lnTo>
                        <a:pt x="0" y="1"/>
                      </a:lnTo>
                      <a:lnTo>
                        <a:pt x="2" y="0"/>
                      </a:lnTo>
                      <a:lnTo>
                        <a:pt x="8" y="0"/>
                      </a:lnTo>
                      <a:lnTo>
                        <a:pt x="14" y="1"/>
                      </a:lnTo>
                      <a:lnTo>
                        <a:pt x="21" y="2"/>
                      </a:lnTo>
                      <a:lnTo>
                        <a:pt x="29" y="2"/>
                      </a:lnTo>
                      <a:lnTo>
                        <a:pt x="35" y="4"/>
                      </a:lnTo>
                      <a:lnTo>
                        <a:pt x="40"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26" name="Freeform 266">
                  <a:extLst>
                    <a:ext uri="{FF2B5EF4-FFF2-40B4-BE49-F238E27FC236}">
                      <a16:creationId xmlns:a16="http://schemas.microsoft.com/office/drawing/2014/main" id="{7B4A1872-1B24-4927-AAB5-8DE1791DC7DA}"/>
                    </a:ext>
                  </a:extLst>
                </p:cNvPr>
                <p:cNvSpPr>
                  <a:spLocks/>
                </p:cNvSpPr>
                <p:nvPr/>
              </p:nvSpPr>
              <p:spPr bwMode="auto">
                <a:xfrm>
                  <a:off x="97" y="715"/>
                  <a:ext cx="23" cy="8"/>
                </a:xfrm>
                <a:custGeom>
                  <a:avLst/>
                  <a:gdLst>
                    <a:gd name="T0" fmla="*/ 23 w 48"/>
                    <a:gd name="T1" fmla="*/ 0 h 15"/>
                    <a:gd name="T2" fmla="*/ 20 w 48"/>
                    <a:gd name="T3" fmla="*/ 2 h 15"/>
                    <a:gd name="T4" fmla="*/ 17 w 48"/>
                    <a:gd name="T5" fmla="*/ 4 h 15"/>
                    <a:gd name="T6" fmla="*/ 13 w 48"/>
                    <a:gd name="T7" fmla="*/ 5 h 15"/>
                    <a:gd name="T8" fmla="*/ 10 w 48"/>
                    <a:gd name="T9" fmla="*/ 6 h 15"/>
                    <a:gd name="T10" fmla="*/ 6 w 48"/>
                    <a:gd name="T11" fmla="*/ 7 h 15"/>
                    <a:gd name="T12" fmla="*/ 3 w 48"/>
                    <a:gd name="T13" fmla="*/ 8 h 15"/>
                    <a:gd name="T14" fmla="*/ 1 w 48"/>
                    <a:gd name="T15" fmla="*/ 7 h 15"/>
                    <a:gd name="T16" fmla="*/ 0 w 48"/>
                    <a:gd name="T17" fmla="*/ 6 h 15"/>
                    <a:gd name="T18" fmla="*/ 1 w 48"/>
                    <a:gd name="T19" fmla="*/ 4 h 15"/>
                    <a:gd name="T20" fmla="*/ 2 w 48"/>
                    <a:gd name="T21" fmla="*/ 3 h 15"/>
                    <a:gd name="T22" fmla="*/ 6 w 48"/>
                    <a:gd name="T23" fmla="*/ 2 h 15"/>
                    <a:gd name="T24" fmla="*/ 10 w 48"/>
                    <a:gd name="T25" fmla="*/ 2 h 15"/>
                    <a:gd name="T26" fmla="*/ 13 w 48"/>
                    <a:gd name="T27" fmla="*/ 2 h 15"/>
                    <a:gd name="T28" fmla="*/ 17 w 48"/>
                    <a:gd name="T29" fmla="*/ 1 h 15"/>
                    <a:gd name="T30" fmla="*/ 21 w 48"/>
                    <a:gd name="T31" fmla="*/ 1 h 15"/>
                    <a:gd name="T32" fmla="*/ 23 w 4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5">
                      <a:moveTo>
                        <a:pt x="48" y="0"/>
                      </a:moveTo>
                      <a:lnTo>
                        <a:pt x="42" y="3"/>
                      </a:lnTo>
                      <a:lnTo>
                        <a:pt x="36" y="7"/>
                      </a:lnTo>
                      <a:lnTo>
                        <a:pt x="28" y="9"/>
                      </a:lnTo>
                      <a:lnTo>
                        <a:pt x="20" y="12"/>
                      </a:lnTo>
                      <a:lnTo>
                        <a:pt x="13" y="14"/>
                      </a:lnTo>
                      <a:lnTo>
                        <a:pt x="6" y="15"/>
                      </a:lnTo>
                      <a:lnTo>
                        <a:pt x="3" y="14"/>
                      </a:lnTo>
                      <a:lnTo>
                        <a:pt x="0" y="11"/>
                      </a:lnTo>
                      <a:lnTo>
                        <a:pt x="2" y="8"/>
                      </a:lnTo>
                      <a:lnTo>
                        <a:pt x="5" y="6"/>
                      </a:lnTo>
                      <a:lnTo>
                        <a:pt x="12" y="4"/>
                      </a:lnTo>
                      <a:lnTo>
                        <a:pt x="20" y="3"/>
                      </a:lnTo>
                      <a:lnTo>
                        <a:pt x="28" y="3"/>
                      </a:lnTo>
                      <a:lnTo>
                        <a:pt x="36" y="2"/>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27" name="Freeform 267">
                  <a:extLst>
                    <a:ext uri="{FF2B5EF4-FFF2-40B4-BE49-F238E27FC236}">
                      <a16:creationId xmlns:a16="http://schemas.microsoft.com/office/drawing/2014/main" id="{0BD085D2-6834-440B-B16D-60FC4B57C040}"/>
                    </a:ext>
                  </a:extLst>
                </p:cNvPr>
                <p:cNvSpPr>
                  <a:spLocks/>
                </p:cNvSpPr>
                <p:nvPr/>
              </p:nvSpPr>
              <p:spPr bwMode="auto">
                <a:xfrm>
                  <a:off x="90" y="726"/>
                  <a:ext cx="26" cy="9"/>
                </a:xfrm>
                <a:custGeom>
                  <a:avLst/>
                  <a:gdLst>
                    <a:gd name="T0" fmla="*/ 26 w 52"/>
                    <a:gd name="T1" fmla="*/ 0 h 17"/>
                    <a:gd name="T2" fmla="*/ 24 w 52"/>
                    <a:gd name="T3" fmla="*/ 1 h 17"/>
                    <a:gd name="T4" fmla="*/ 20 w 52"/>
                    <a:gd name="T5" fmla="*/ 3 h 17"/>
                    <a:gd name="T6" fmla="*/ 16 w 52"/>
                    <a:gd name="T7" fmla="*/ 5 h 17"/>
                    <a:gd name="T8" fmla="*/ 11 w 52"/>
                    <a:gd name="T9" fmla="*/ 6 h 17"/>
                    <a:gd name="T10" fmla="*/ 7 w 52"/>
                    <a:gd name="T11" fmla="*/ 8 h 17"/>
                    <a:gd name="T12" fmla="*/ 3 w 52"/>
                    <a:gd name="T13" fmla="*/ 9 h 17"/>
                    <a:gd name="T14" fmla="*/ 1 w 52"/>
                    <a:gd name="T15" fmla="*/ 8 h 17"/>
                    <a:gd name="T16" fmla="*/ 0 w 52"/>
                    <a:gd name="T17" fmla="*/ 7 h 17"/>
                    <a:gd name="T18" fmla="*/ 1 w 52"/>
                    <a:gd name="T19" fmla="*/ 5 h 17"/>
                    <a:gd name="T20" fmla="*/ 4 w 52"/>
                    <a:gd name="T21" fmla="*/ 4 h 17"/>
                    <a:gd name="T22" fmla="*/ 8 w 52"/>
                    <a:gd name="T23" fmla="*/ 3 h 17"/>
                    <a:gd name="T24" fmla="*/ 12 w 52"/>
                    <a:gd name="T25" fmla="*/ 2 h 17"/>
                    <a:gd name="T26" fmla="*/ 17 w 52"/>
                    <a:gd name="T27" fmla="*/ 2 h 17"/>
                    <a:gd name="T28" fmla="*/ 21 w 52"/>
                    <a:gd name="T29" fmla="*/ 1 h 17"/>
                    <a:gd name="T30" fmla="*/ 24 w 52"/>
                    <a:gd name="T31" fmla="*/ 1 h 17"/>
                    <a:gd name="T32" fmla="*/ 26 w 52"/>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7">
                      <a:moveTo>
                        <a:pt x="52" y="0"/>
                      </a:moveTo>
                      <a:lnTo>
                        <a:pt x="47" y="2"/>
                      </a:lnTo>
                      <a:lnTo>
                        <a:pt x="39" y="5"/>
                      </a:lnTo>
                      <a:lnTo>
                        <a:pt x="31" y="9"/>
                      </a:lnTo>
                      <a:lnTo>
                        <a:pt x="22" y="12"/>
                      </a:lnTo>
                      <a:lnTo>
                        <a:pt x="14" y="15"/>
                      </a:lnTo>
                      <a:lnTo>
                        <a:pt x="6" y="17"/>
                      </a:lnTo>
                      <a:lnTo>
                        <a:pt x="1" y="16"/>
                      </a:lnTo>
                      <a:lnTo>
                        <a:pt x="0" y="13"/>
                      </a:lnTo>
                      <a:lnTo>
                        <a:pt x="2" y="10"/>
                      </a:lnTo>
                      <a:lnTo>
                        <a:pt x="8" y="8"/>
                      </a:lnTo>
                      <a:lnTo>
                        <a:pt x="15" y="5"/>
                      </a:lnTo>
                      <a:lnTo>
                        <a:pt x="24" y="4"/>
                      </a:lnTo>
                      <a:lnTo>
                        <a:pt x="33" y="3"/>
                      </a:lnTo>
                      <a:lnTo>
                        <a:pt x="41" y="2"/>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28" name="Freeform 268">
                  <a:extLst>
                    <a:ext uri="{FF2B5EF4-FFF2-40B4-BE49-F238E27FC236}">
                      <a16:creationId xmlns:a16="http://schemas.microsoft.com/office/drawing/2014/main" id="{CB5CBB97-9897-47A7-82C4-FE2AB00F4EAB}"/>
                    </a:ext>
                  </a:extLst>
                </p:cNvPr>
                <p:cNvSpPr>
                  <a:spLocks/>
                </p:cNvSpPr>
                <p:nvPr/>
              </p:nvSpPr>
              <p:spPr bwMode="auto">
                <a:xfrm>
                  <a:off x="89" y="747"/>
                  <a:ext cx="27" cy="13"/>
                </a:xfrm>
                <a:custGeom>
                  <a:avLst/>
                  <a:gdLst>
                    <a:gd name="T0" fmla="*/ 27 w 56"/>
                    <a:gd name="T1" fmla="*/ 0 h 28"/>
                    <a:gd name="T2" fmla="*/ 24 w 56"/>
                    <a:gd name="T3" fmla="*/ 2 h 28"/>
                    <a:gd name="T4" fmla="*/ 21 w 56"/>
                    <a:gd name="T5" fmla="*/ 5 h 28"/>
                    <a:gd name="T6" fmla="*/ 17 w 56"/>
                    <a:gd name="T7" fmla="*/ 7 h 28"/>
                    <a:gd name="T8" fmla="*/ 13 w 56"/>
                    <a:gd name="T9" fmla="*/ 10 h 28"/>
                    <a:gd name="T10" fmla="*/ 8 w 56"/>
                    <a:gd name="T11" fmla="*/ 11 h 28"/>
                    <a:gd name="T12" fmla="*/ 5 w 56"/>
                    <a:gd name="T13" fmla="*/ 13 h 28"/>
                    <a:gd name="T14" fmla="*/ 2 w 56"/>
                    <a:gd name="T15" fmla="*/ 13 h 28"/>
                    <a:gd name="T16" fmla="*/ 0 w 56"/>
                    <a:gd name="T17" fmla="*/ 13 h 28"/>
                    <a:gd name="T18" fmla="*/ 1 w 56"/>
                    <a:gd name="T19" fmla="*/ 11 h 28"/>
                    <a:gd name="T20" fmla="*/ 3 w 56"/>
                    <a:gd name="T21" fmla="*/ 9 h 28"/>
                    <a:gd name="T22" fmla="*/ 7 w 56"/>
                    <a:gd name="T23" fmla="*/ 7 h 28"/>
                    <a:gd name="T24" fmla="*/ 12 w 56"/>
                    <a:gd name="T25" fmla="*/ 6 h 28"/>
                    <a:gd name="T26" fmla="*/ 17 w 56"/>
                    <a:gd name="T27" fmla="*/ 5 h 28"/>
                    <a:gd name="T28" fmla="*/ 21 w 56"/>
                    <a:gd name="T29" fmla="*/ 3 h 28"/>
                    <a:gd name="T30" fmla="*/ 25 w 56"/>
                    <a:gd name="T31" fmla="*/ 1 h 28"/>
                    <a:gd name="T32" fmla="*/ 27 w 56"/>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28">
                      <a:moveTo>
                        <a:pt x="56" y="0"/>
                      </a:moveTo>
                      <a:lnTo>
                        <a:pt x="50" y="5"/>
                      </a:lnTo>
                      <a:lnTo>
                        <a:pt x="43" y="10"/>
                      </a:lnTo>
                      <a:lnTo>
                        <a:pt x="35" y="16"/>
                      </a:lnTo>
                      <a:lnTo>
                        <a:pt x="26" y="21"/>
                      </a:lnTo>
                      <a:lnTo>
                        <a:pt x="16" y="24"/>
                      </a:lnTo>
                      <a:lnTo>
                        <a:pt x="10" y="28"/>
                      </a:lnTo>
                      <a:lnTo>
                        <a:pt x="4" y="28"/>
                      </a:lnTo>
                      <a:lnTo>
                        <a:pt x="0" y="27"/>
                      </a:lnTo>
                      <a:lnTo>
                        <a:pt x="2" y="23"/>
                      </a:lnTo>
                      <a:lnTo>
                        <a:pt x="7" y="20"/>
                      </a:lnTo>
                      <a:lnTo>
                        <a:pt x="15" y="16"/>
                      </a:lnTo>
                      <a:lnTo>
                        <a:pt x="25" y="13"/>
                      </a:lnTo>
                      <a:lnTo>
                        <a:pt x="35" y="10"/>
                      </a:lnTo>
                      <a:lnTo>
                        <a:pt x="44" y="7"/>
                      </a:lnTo>
                      <a:lnTo>
                        <a:pt x="51" y="3"/>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29" name="Freeform 269">
                  <a:extLst>
                    <a:ext uri="{FF2B5EF4-FFF2-40B4-BE49-F238E27FC236}">
                      <a16:creationId xmlns:a16="http://schemas.microsoft.com/office/drawing/2014/main" id="{68171CE2-EF3B-4C6D-B0EF-342A8F84A8E7}"/>
                    </a:ext>
                  </a:extLst>
                </p:cNvPr>
                <p:cNvSpPr>
                  <a:spLocks/>
                </p:cNvSpPr>
                <p:nvPr/>
              </p:nvSpPr>
              <p:spPr bwMode="auto">
                <a:xfrm>
                  <a:off x="93" y="768"/>
                  <a:ext cx="26" cy="17"/>
                </a:xfrm>
                <a:custGeom>
                  <a:avLst/>
                  <a:gdLst>
                    <a:gd name="T0" fmla="*/ 26 w 50"/>
                    <a:gd name="T1" fmla="*/ 0 h 33"/>
                    <a:gd name="T2" fmla="*/ 24 w 50"/>
                    <a:gd name="T3" fmla="*/ 2 h 33"/>
                    <a:gd name="T4" fmla="*/ 21 w 50"/>
                    <a:gd name="T5" fmla="*/ 5 h 33"/>
                    <a:gd name="T6" fmla="*/ 17 w 50"/>
                    <a:gd name="T7" fmla="*/ 8 h 33"/>
                    <a:gd name="T8" fmla="*/ 12 w 50"/>
                    <a:gd name="T9" fmla="*/ 12 h 33"/>
                    <a:gd name="T10" fmla="*/ 8 w 50"/>
                    <a:gd name="T11" fmla="*/ 14 h 33"/>
                    <a:gd name="T12" fmla="*/ 4 w 50"/>
                    <a:gd name="T13" fmla="*/ 16 h 33"/>
                    <a:gd name="T14" fmla="*/ 2 w 50"/>
                    <a:gd name="T15" fmla="*/ 17 h 33"/>
                    <a:gd name="T16" fmla="*/ 0 w 50"/>
                    <a:gd name="T17" fmla="*/ 16 h 33"/>
                    <a:gd name="T18" fmla="*/ 1 w 50"/>
                    <a:gd name="T19" fmla="*/ 15 h 33"/>
                    <a:gd name="T20" fmla="*/ 3 w 50"/>
                    <a:gd name="T21" fmla="*/ 12 h 33"/>
                    <a:gd name="T22" fmla="*/ 6 w 50"/>
                    <a:gd name="T23" fmla="*/ 10 h 33"/>
                    <a:gd name="T24" fmla="*/ 11 w 50"/>
                    <a:gd name="T25" fmla="*/ 8 h 33"/>
                    <a:gd name="T26" fmla="*/ 17 w 50"/>
                    <a:gd name="T27" fmla="*/ 5 h 33"/>
                    <a:gd name="T28" fmla="*/ 21 w 50"/>
                    <a:gd name="T29" fmla="*/ 3 h 33"/>
                    <a:gd name="T30" fmla="*/ 24 w 50"/>
                    <a:gd name="T31" fmla="*/ 1 h 33"/>
                    <a:gd name="T32" fmla="*/ 26 w 5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33">
                      <a:moveTo>
                        <a:pt x="50" y="0"/>
                      </a:moveTo>
                      <a:lnTo>
                        <a:pt x="47" y="4"/>
                      </a:lnTo>
                      <a:lnTo>
                        <a:pt x="40" y="10"/>
                      </a:lnTo>
                      <a:lnTo>
                        <a:pt x="32" y="16"/>
                      </a:lnTo>
                      <a:lnTo>
                        <a:pt x="24" y="23"/>
                      </a:lnTo>
                      <a:lnTo>
                        <a:pt x="16" y="27"/>
                      </a:lnTo>
                      <a:lnTo>
                        <a:pt x="8" y="32"/>
                      </a:lnTo>
                      <a:lnTo>
                        <a:pt x="3" y="33"/>
                      </a:lnTo>
                      <a:lnTo>
                        <a:pt x="0" y="32"/>
                      </a:lnTo>
                      <a:lnTo>
                        <a:pt x="1" y="29"/>
                      </a:lnTo>
                      <a:lnTo>
                        <a:pt x="5" y="24"/>
                      </a:lnTo>
                      <a:lnTo>
                        <a:pt x="12" y="19"/>
                      </a:lnTo>
                      <a:lnTo>
                        <a:pt x="21" y="15"/>
                      </a:lnTo>
                      <a:lnTo>
                        <a:pt x="32" y="10"/>
                      </a:lnTo>
                      <a:lnTo>
                        <a:pt x="40" y="6"/>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30" name="Freeform 270">
                  <a:extLst>
                    <a:ext uri="{FF2B5EF4-FFF2-40B4-BE49-F238E27FC236}">
                      <a16:creationId xmlns:a16="http://schemas.microsoft.com/office/drawing/2014/main" id="{C1684BE5-1784-453A-92B5-E60D17C5FAAE}"/>
                    </a:ext>
                  </a:extLst>
                </p:cNvPr>
                <p:cNvSpPr>
                  <a:spLocks/>
                </p:cNvSpPr>
                <p:nvPr/>
              </p:nvSpPr>
              <p:spPr bwMode="auto">
                <a:xfrm>
                  <a:off x="92" y="736"/>
                  <a:ext cx="23" cy="15"/>
                </a:xfrm>
                <a:custGeom>
                  <a:avLst/>
                  <a:gdLst>
                    <a:gd name="T0" fmla="*/ 23 w 46"/>
                    <a:gd name="T1" fmla="*/ 0 h 29"/>
                    <a:gd name="T2" fmla="*/ 22 w 46"/>
                    <a:gd name="T3" fmla="*/ 2 h 29"/>
                    <a:gd name="T4" fmla="*/ 18 w 46"/>
                    <a:gd name="T5" fmla="*/ 4 h 29"/>
                    <a:gd name="T6" fmla="*/ 15 w 46"/>
                    <a:gd name="T7" fmla="*/ 7 h 29"/>
                    <a:gd name="T8" fmla="*/ 11 w 46"/>
                    <a:gd name="T9" fmla="*/ 10 h 29"/>
                    <a:gd name="T10" fmla="*/ 7 w 46"/>
                    <a:gd name="T11" fmla="*/ 12 h 29"/>
                    <a:gd name="T12" fmla="*/ 4 w 46"/>
                    <a:gd name="T13" fmla="*/ 14 h 29"/>
                    <a:gd name="T14" fmla="*/ 2 w 46"/>
                    <a:gd name="T15" fmla="*/ 15 h 29"/>
                    <a:gd name="T16" fmla="*/ 0 w 46"/>
                    <a:gd name="T17" fmla="*/ 14 h 29"/>
                    <a:gd name="T18" fmla="*/ 1 w 46"/>
                    <a:gd name="T19" fmla="*/ 12 h 29"/>
                    <a:gd name="T20" fmla="*/ 3 w 46"/>
                    <a:gd name="T21" fmla="*/ 10 h 29"/>
                    <a:gd name="T22" fmla="*/ 7 w 46"/>
                    <a:gd name="T23" fmla="*/ 8 h 29"/>
                    <a:gd name="T24" fmla="*/ 11 w 46"/>
                    <a:gd name="T25" fmla="*/ 6 h 29"/>
                    <a:gd name="T26" fmla="*/ 15 w 46"/>
                    <a:gd name="T27" fmla="*/ 4 h 29"/>
                    <a:gd name="T28" fmla="*/ 19 w 46"/>
                    <a:gd name="T29" fmla="*/ 3 h 29"/>
                    <a:gd name="T30" fmla="*/ 22 w 46"/>
                    <a:gd name="T31" fmla="*/ 2 h 29"/>
                    <a:gd name="T32" fmla="*/ 23 w 4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46" y="0"/>
                      </a:moveTo>
                      <a:lnTo>
                        <a:pt x="43" y="4"/>
                      </a:lnTo>
                      <a:lnTo>
                        <a:pt x="36" y="8"/>
                      </a:lnTo>
                      <a:lnTo>
                        <a:pt x="29" y="14"/>
                      </a:lnTo>
                      <a:lnTo>
                        <a:pt x="21" y="20"/>
                      </a:lnTo>
                      <a:lnTo>
                        <a:pt x="14" y="24"/>
                      </a:lnTo>
                      <a:lnTo>
                        <a:pt x="7" y="28"/>
                      </a:lnTo>
                      <a:lnTo>
                        <a:pt x="3" y="29"/>
                      </a:lnTo>
                      <a:lnTo>
                        <a:pt x="0" y="27"/>
                      </a:lnTo>
                      <a:lnTo>
                        <a:pt x="1" y="23"/>
                      </a:lnTo>
                      <a:lnTo>
                        <a:pt x="6" y="19"/>
                      </a:lnTo>
                      <a:lnTo>
                        <a:pt x="13" y="15"/>
                      </a:lnTo>
                      <a:lnTo>
                        <a:pt x="21" y="12"/>
                      </a:lnTo>
                      <a:lnTo>
                        <a:pt x="29" y="8"/>
                      </a:lnTo>
                      <a:lnTo>
                        <a:pt x="37" y="5"/>
                      </a:lnTo>
                      <a:lnTo>
                        <a:pt x="43" y="3"/>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31" name="Freeform 271">
                  <a:extLst>
                    <a:ext uri="{FF2B5EF4-FFF2-40B4-BE49-F238E27FC236}">
                      <a16:creationId xmlns:a16="http://schemas.microsoft.com/office/drawing/2014/main" id="{617FFAA9-9AE2-4768-801A-2BB514578DAB}"/>
                    </a:ext>
                  </a:extLst>
                </p:cNvPr>
                <p:cNvSpPr>
                  <a:spLocks/>
                </p:cNvSpPr>
                <p:nvPr/>
              </p:nvSpPr>
              <p:spPr bwMode="auto">
                <a:xfrm>
                  <a:off x="113" y="737"/>
                  <a:ext cx="34" cy="22"/>
                </a:xfrm>
                <a:custGeom>
                  <a:avLst/>
                  <a:gdLst>
                    <a:gd name="T0" fmla="*/ 34 w 68"/>
                    <a:gd name="T1" fmla="*/ 21 h 43"/>
                    <a:gd name="T2" fmla="*/ 32 w 68"/>
                    <a:gd name="T3" fmla="*/ 22 h 43"/>
                    <a:gd name="T4" fmla="*/ 28 w 68"/>
                    <a:gd name="T5" fmla="*/ 21 h 43"/>
                    <a:gd name="T6" fmla="*/ 23 w 68"/>
                    <a:gd name="T7" fmla="*/ 18 h 43"/>
                    <a:gd name="T8" fmla="*/ 17 w 68"/>
                    <a:gd name="T9" fmla="*/ 16 h 43"/>
                    <a:gd name="T10" fmla="*/ 12 w 68"/>
                    <a:gd name="T11" fmla="*/ 12 h 43"/>
                    <a:gd name="T12" fmla="*/ 7 w 68"/>
                    <a:gd name="T13" fmla="*/ 8 h 43"/>
                    <a:gd name="T14" fmla="*/ 2 w 68"/>
                    <a:gd name="T15" fmla="*/ 3 h 43"/>
                    <a:gd name="T16" fmla="*/ 0 w 68"/>
                    <a:gd name="T17" fmla="*/ 0 h 43"/>
                    <a:gd name="T18" fmla="*/ 3 w 68"/>
                    <a:gd name="T19" fmla="*/ 2 h 43"/>
                    <a:gd name="T20" fmla="*/ 7 w 68"/>
                    <a:gd name="T21" fmla="*/ 4 h 43"/>
                    <a:gd name="T22" fmla="*/ 13 w 68"/>
                    <a:gd name="T23" fmla="*/ 7 h 43"/>
                    <a:gd name="T24" fmla="*/ 19 w 68"/>
                    <a:gd name="T25" fmla="*/ 10 h 43"/>
                    <a:gd name="T26" fmla="*/ 25 w 68"/>
                    <a:gd name="T27" fmla="*/ 14 h 43"/>
                    <a:gd name="T28" fmla="*/ 30 w 68"/>
                    <a:gd name="T29" fmla="*/ 17 h 43"/>
                    <a:gd name="T30" fmla="*/ 33 w 68"/>
                    <a:gd name="T31" fmla="*/ 20 h 43"/>
                    <a:gd name="T32" fmla="*/ 34 w 68"/>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68" y="42"/>
                      </a:moveTo>
                      <a:lnTo>
                        <a:pt x="64" y="43"/>
                      </a:lnTo>
                      <a:lnTo>
                        <a:pt x="56" y="41"/>
                      </a:lnTo>
                      <a:lnTo>
                        <a:pt x="46" y="36"/>
                      </a:lnTo>
                      <a:lnTo>
                        <a:pt x="34" y="31"/>
                      </a:lnTo>
                      <a:lnTo>
                        <a:pt x="23" y="23"/>
                      </a:lnTo>
                      <a:lnTo>
                        <a:pt x="13" y="15"/>
                      </a:lnTo>
                      <a:lnTo>
                        <a:pt x="4" y="6"/>
                      </a:lnTo>
                      <a:lnTo>
                        <a:pt x="0" y="0"/>
                      </a:lnTo>
                      <a:lnTo>
                        <a:pt x="6" y="3"/>
                      </a:lnTo>
                      <a:lnTo>
                        <a:pt x="14" y="8"/>
                      </a:lnTo>
                      <a:lnTo>
                        <a:pt x="25" y="13"/>
                      </a:lnTo>
                      <a:lnTo>
                        <a:pt x="38" y="20"/>
                      </a:lnTo>
                      <a:lnTo>
                        <a:pt x="49" y="28"/>
                      </a:lnTo>
                      <a:lnTo>
                        <a:pt x="60" y="34"/>
                      </a:lnTo>
                      <a:lnTo>
                        <a:pt x="66" y="39"/>
                      </a:lnTo>
                      <a:lnTo>
                        <a:pt x="68"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32" name="Freeform 272">
                  <a:extLst>
                    <a:ext uri="{FF2B5EF4-FFF2-40B4-BE49-F238E27FC236}">
                      <a16:creationId xmlns:a16="http://schemas.microsoft.com/office/drawing/2014/main" id="{CE124712-782E-4D5C-B461-710DB76C4D22}"/>
                    </a:ext>
                  </a:extLst>
                </p:cNvPr>
                <p:cNvSpPr>
                  <a:spLocks/>
                </p:cNvSpPr>
                <p:nvPr/>
              </p:nvSpPr>
              <p:spPr bwMode="auto">
                <a:xfrm>
                  <a:off x="115" y="755"/>
                  <a:ext cx="27" cy="19"/>
                </a:xfrm>
                <a:custGeom>
                  <a:avLst/>
                  <a:gdLst>
                    <a:gd name="T0" fmla="*/ 27 w 53"/>
                    <a:gd name="T1" fmla="*/ 19 h 37"/>
                    <a:gd name="T2" fmla="*/ 26 w 53"/>
                    <a:gd name="T3" fmla="*/ 19 h 37"/>
                    <a:gd name="T4" fmla="*/ 23 w 53"/>
                    <a:gd name="T5" fmla="*/ 18 h 37"/>
                    <a:gd name="T6" fmla="*/ 19 w 53"/>
                    <a:gd name="T7" fmla="*/ 17 h 37"/>
                    <a:gd name="T8" fmla="*/ 15 w 53"/>
                    <a:gd name="T9" fmla="*/ 14 h 37"/>
                    <a:gd name="T10" fmla="*/ 10 w 53"/>
                    <a:gd name="T11" fmla="*/ 11 h 37"/>
                    <a:gd name="T12" fmla="*/ 6 w 53"/>
                    <a:gd name="T13" fmla="*/ 8 h 37"/>
                    <a:gd name="T14" fmla="*/ 3 w 53"/>
                    <a:gd name="T15" fmla="*/ 4 h 37"/>
                    <a:gd name="T16" fmla="*/ 0 w 53"/>
                    <a:gd name="T17" fmla="*/ 0 h 37"/>
                    <a:gd name="T18" fmla="*/ 3 w 53"/>
                    <a:gd name="T19" fmla="*/ 3 h 37"/>
                    <a:gd name="T20" fmla="*/ 7 w 53"/>
                    <a:gd name="T21" fmla="*/ 5 h 37"/>
                    <a:gd name="T22" fmla="*/ 11 w 53"/>
                    <a:gd name="T23" fmla="*/ 8 h 37"/>
                    <a:gd name="T24" fmla="*/ 17 w 53"/>
                    <a:gd name="T25" fmla="*/ 11 h 37"/>
                    <a:gd name="T26" fmla="*/ 21 w 53"/>
                    <a:gd name="T27" fmla="*/ 14 h 37"/>
                    <a:gd name="T28" fmla="*/ 24 w 53"/>
                    <a:gd name="T29" fmla="*/ 16 h 37"/>
                    <a:gd name="T30" fmla="*/ 26 w 53"/>
                    <a:gd name="T31" fmla="*/ 18 h 37"/>
                    <a:gd name="T32" fmla="*/ 27 w 53"/>
                    <a:gd name="T33" fmla="*/ 19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7">
                      <a:moveTo>
                        <a:pt x="53" y="37"/>
                      </a:moveTo>
                      <a:lnTo>
                        <a:pt x="51" y="37"/>
                      </a:lnTo>
                      <a:lnTo>
                        <a:pt x="45" y="36"/>
                      </a:lnTo>
                      <a:lnTo>
                        <a:pt x="37" y="33"/>
                      </a:lnTo>
                      <a:lnTo>
                        <a:pt x="29" y="28"/>
                      </a:lnTo>
                      <a:lnTo>
                        <a:pt x="20" y="22"/>
                      </a:lnTo>
                      <a:lnTo>
                        <a:pt x="12" y="15"/>
                      </a:lnTo>
                      <a:lnTo>
                        <a:pt x="5" y="8"/>
                      </a:lnTo>
                      <a:lnTo>
                        <a:pt x="0" y="0"/>
                      </a:lnTo>
                      <a:lnTo>
                        <a:pt x="6" y="5"/>
                      </a:lnTo>
                      <a:lnTo>
                        <a:pt x="14" y="10"/>
                      </a:lnTo>
                      <a:lnTo>
                        <a:pt x="22" y="15"/>
                      </a:lnTo>
                      <a:lnTo>
                        <a:pt x="33" y="21"/>
                      </a:lnTo>
                      <a:lnTo>
                        <a:pt x="41" y="27"/>
                      </a:lnTo>
                      <a:lnTo>
                        <a:pt x="48" y="31"/>
                      </a:lnTo>
                      <a:lnTo>
                        <a:pt x="52" y="35"/>
                      </a:lnTo>
                      <a:lnTo>
                        <a:pt x="53"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33" name="Freeform 273">
                  <a:extLst>
                    <a:ext uri="{FF2B5EF4-FFF2-40B4-BE49-F238E27FC236}">
                      <a16:creationId xmlns:a16="http://schemas.microsoft.com/office/drawing/2014/main" id="{089E5FE3-684F-4F86-943F-7AD2549BA694}"/>
                    </a:ext>
                  </a:extLst>
                </p:cNvPr>
                <p:cNvSpPr>
                  <a:spLocks/>
                </p:cNvSpPr>
                <p:nvPr/>
              </p:nvSpPr>
              <p:spPr bwMode="auto">
                <a:xfrm>
                  <a:off x="91" y="757"/>
                  <a:ext cx="26" cy="17"/>
                </a:xfrm>
                <a:custGeom>
                  <a:avLst/>
                  <a:gdLst>
                    <a:gd name="T0" fmla="*/ 26 w 52"/>
                    <a:gd name="T1" fmla="*/ 0 h 32"/>
                    <a:gd name="T2" fmla="*/ 24 w 52"/>
                    <a:gd name="T3" fmla="*/ 3 h 32"/>
                    <a:gd name="T4" fmla="*/ 21 w 52"/>
                    <a:gd name="T5" fmla="*/ 5 h 32"/>
                    <a:gd name="T6" fmla="*/ 17 w 52"/>
                    <a:gd name="T7" fmla="*/ 9 h 32"/>
                    <a:gd name="T8" fmla="*/ 13 w 52"/>
                    <a:gd name="T9" fmla="*/ 12 h 32"/>
                    <a:gd name="T10" fmla="*/ 8 w 52"/>
                    <a:gd name="T11" fmla="*/ 15 h 32"/>
                    <a:gd name="T12" fmla="*/ 5 w 52"/>
                    <a:gd name="T13" fmla="*/ 16 h 32"/>
                    <a:gd name="T14" fmla="*/ 2 w 52"/>
                    <a:gd name="T15" fmla="*/ 17 h 32"/>
                    <a:gd name="T16" fmla="*/ 0 w 52"/>
                    <a:gd name="T17" fmla="*/ 16 h 32"/>
                    <a:gd name="T18" fmla="*/ 1 w 52"/>
                    <a:gd name="T19" fmla="*/ 15 h 32"/>
                    <a:gd name="T20" fmla="*/ 3 w 52"/>
                    <a:gd name="T21" fmla="*/ 13 h 32"/>
                    <a:gd name="T22" fmla="*/ 7 w 52"/>
                    <a:gd name="T23" fmla="*/ 11 h 32"/>
                    <a:gd name="T24" fmla="*/ 12 w 52"/>
                    <a:gd name="T25" fmla="*/ 8 h 32"/>
                    <a:gd name="T26" fmla="*/ 17 w 52"/>
                    <a:gd name="T27" fmla="*/ 5 h 32"/>
                    <a:gd name="T28" fmla="*/ 21 w 52"/>
                    <a:gd name="T29" fmla="*/ 3 h 32"/>
                    <a:gd name="T30" fmla="*/ 24 w 52"/>
                    <a:gd name="T31" fmla="*/ 1 h 32"/>
                    <a:gd name="T32" fmla="*/ 26 w 52"/>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2">
                      <a:moveTo>
                        <a:pt x="52" y="0"/>
                      </a:moveTo>
                      <a:lnTo>
                        <a:pt x="48" y="5"/>
                      </a:lnTo>
                      <a:lnTo>
                        <a:pt x="41" y="10"/>
                      </a:lnTo>
                      <a:lnTo>
                        <a:pt x="33" y="16"/>
                      </a:lnTo>
                      <a:lnTo>
                        <a:pt x="25" y="22"/>
                      </a:lnTo>
                      <a:lnTo>
                        <a:pt x="16" y="28"/>
                      </a:lnTo>
                      <a:lnTo>
                        <a:pt x="9" y="31"/>
                      </a:lnTo>
                      <a:lnTo>
                        <a:pt x="3" y="32"/>
                      </a:lnTo>
                      <a:lnTo>
                        <a:pt x="0" y="31"/>
                      </a:lnTo>
                      <a:lnTo>
                        <a:pt x="1" y="28"/>
                      </a:lnTo>
                      <a:lnTo>
                        <a:pt x="6" y="24"/>
                      </a:lnTo>
                      <a:lnTo>
                        <a:pt x="14" y="20"/>
                      </a:lnTo>
                      <a:lnTo>
                        <a:pt x="23" y="15"/>
                      </a:lnTo>
                      <a:lnTo>
                        <a:pt x="33" y="10"/>
                      </a:lnTo>
                      <a:lnTo>
                        <a:pt x="41" y="6"/>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34" name="Freeform 274">
                  <a:extLst>
                    <a:ext uri="{FF2B5EF4-FFF2-40B4-BE49-F238E27FC236}">
                      <a16:creationId xmlns:a16="http://schemas.microsoft.com/office/drawing/2014/main" id="{80FABE7F-EBD7-4257-9F82-AB06026EF90D}"/>
                    </a:ext>
                  </a:extLst>
                </p:cNvPr>
                <p:cNvSpPr>
                  <a:spLocks/>
                </p:cNvSpPr>
                <p:nvPr/>
              </p:nvSpPr>
              <p:spPr bwMode="auto">
                <a:xfrm>
                  <a:off x="2" y="17"/>
                  <a:ext cx="254" cy="251"/>
                </a:xfrm>
                <a:custGeom>
                  <a:avLst/>
                  <a:gdLst>
                    <a:gd name="T0" fmla="*/ 101 w 508"/>
                    <a:gd name="T1" fmla="*/ 58 h 501"/>
                    <a:gd name="T2" fmla="*/ 70 w 508"/>
                    <a:gd name="T3" fmla="*/ 37 h 501"/>
                    <a:gd name="T4" fmla="*/ 30 w 508"/>
                    <a:gd name="T5" fmla="*/ 28 h 501"/>
                    <a:gd name="T6" fmla="*/ 15 w 508"/>
                    <a:gd name="T7" fmla="*/ 24 h 501"/>
                    <a:gd name="T8" fmla="*/ 25 w 508"/>
                    <a:gd name="T9" fmla="*/ 58 h 501"/>
                    <a:gd name="T10" fmla="*/ 41 w 508"/>
                    <a:gd name="T11" fmla="*/ 88 h 501"/>
                    <a:gd name="T12" fmla="*/ 71 w 508"/>
                    <a:gd name="T13" fmla="*/ 106 h 501"/>
                    <a:gd name="T14" fmla="*/ 95 w 508"/>
                    <a:gd name="T15" fmla="*/ 119 h 501"/>
                    <a:gd name="T16" fmla="*/ 85 w 508"/>
                    <a:gd name="T17" fmla="*/ 124 h 501"/>
                    <a:gd name="T18" fmla="*/ 65 w 508"/>
                    <a:gd name="T19" fmla="*/ 120 h 501"/>
                    <a:gd name="T20" fmla="*/ 39 w 508"/>
                    <a:gd name="T21" fmla="*/ 132 h 501"/>
                    <a:gd name="T22" fmla="*/ 22 w 508"/>
                    <a:gd name="T23" fmla="*/ 155 h 501"/>
                    <a:gd name="T24" fmla="*/ 5 w 508"/>
                    <a:gd name="T25" fmla="*/ 167 h 501"/>
                    <a:gd name="T26" fmla="*/ 7 w 508"/>
                    <a:gd name="T27" fmla="*/ 175 h 501"/>
                    <a:gd name="T28" fmla="*/ 22 w 508"/>
                    <a:gd name="T29" fmla="*/ 182 h 501"/>
                    <a:gd name="T30" fmla="*/ 53 w 508"/>
                    <a:gd name="T31" fmla="*/ 186 h 501"/>
                    <a:gd name="T32" fmla="*/ 88 w 508"/>
                    <a:gd name="T33" fmla="*/ 164 h 501"/>
                    <a:gd name="T34" fmla="*/ 96 w 508"/>
                    <a:gd name="T35" fmla="*/ 147 h 501"/>
                    <a:gd name="T36" fmla="*/ 106 w 508"/>
                    <a:gd name="T37" fmla="*/ 131 h 501"/>
                    <a:gd name="T38" fmla="*/ 113 w 508"/>
                    <a:gd name="T39" fmla="*/ 138 h 501"/>
                    <a:gd name="T40" fmla="*/ 102 w 508"/>
                    <a:gd name="T41" fmla="*/ 160 h 501"/>
                    <a:gd name="T42" fmla="*/ 84 w 508"/>
                    <a:gd name="T43" fmla="*/ 174 h 501"/>
                    <a:gd name="T44" fmla="*/ 72 w 508"/>
                    <a:gd name="T45" fmla="*/ 201 h 501"/>
                    <a:gd name="T46" fmla="*/ 74 w 508"/>
                    <a:gd name="T47" fmla="*/ 223 h 501"/>
                    <a:gd name="T48" fmla="*/ 71 w 508"/>
                    <a:gd name="T49" fmla="*/ 247 h 501"/>
                    <a:gd name="T50" fmla="*/ 94 w 508"/>
                    <a:gd name="T51" fmla="*/ 247 h 501"/>
                    <a:gd name="T52" fmla="*/ 138 w 508"/>
                    <a:gd name="T53" fmla="*/ 193 h 501"/>
                    <a:gd name="T54" fmla="*/ 125 w 508"/>
                    <a:gd name="T55" fmla="*/ 150 h 501"/>
                    <a:gd name="T56" fmla="*/ 133 w 508"/>
                    <a:gd name="T57" fmla="*/ 142 h 501"/>
                    <a:gd name="T58" fmla="*/ 143 w 508"/>
                    <a:gd name="T59" fmla="*/ 175 h 501"/>
                    <a:gd name="T60" fmla="*/ 156 w 508"/>
                    <a:gd name="T61" fmla="*/ 201 h 501"/>
                    <a:gd name="T62" fmla="*/ 192 w 508"/>
                    <a:gd name="T63" fmla="*/ 217 h 501"/>
                    <a:gd name="T64" fmla="*/ 216 w 508"/>
                    <a:gd name="T65" fmla="*/ 236 h 501"/>
                    <a:gd name="T66" fmla="*/ 216 w 508"/>
                    <a:gd name="T67" fmla="*/ 180 h 501"/>
                    <a:gd name="T68" fmla="*/ 181 w 508"/>
                    <a:gd name="T69" fmla="*/ 153 h 501"/>
                    <a:gd name="T70" fmla="*/ 165 w 508"/>
                    <a:gd name="T71" fmla="*/ 149 h 501"/>
                    <a:gd name="T72" fmla="*/ 168 w 508"/>
                    <a:gd name="T73" fmla="*/ 140 h 501"/>
                    <a:gd name="T74" fmla="*/ 209 w 508"/>
                    <a:gd name="T75" fmla="*/ 152 h 501"/>
                    <a:gd name="T76" fmla="*/ 237 w 508"/>
                    <a:gd name="T77" fmla="*/ 145 h 501"/>
                    <a:gd name="T78" fmla="*/ 252 w 508"/>
                    <a:gd name="T79" fmla="*/ 140 h 501"/>
                    <a:gd name="T80" fmla="*/ 236 w 508"/>
                    <a:gd name="T81" fmla="*/ 129 h 501"/>
                    <a:gd name="T82" fmla="*/ 219 w 508"/>
                    <a:gd name="T83" fmla="*/ 107 h 501"/>
                    <a:gd name="T84" fmla="*/ 184 w 508"/>
                    <a:gd name="T85" fmla="*/ 93 h 501"/>
                    <a:gd name="T86" fmla="*/ 162 w 508"/>
                    <a:gd name="T87" fmla="*/ 103 h 501"/>
                    <a:gd name="T88" fmla="*/ 152 w 508"/>
                    <a:gd name="T89" fmla="*/ 107 h 501"/>
                    <a:gd name="T90" fmla="*/ 154 w 508"/>
                    <a:gd name="T91" fmla="*/ 96 h 501"/>
                    <a:gd name="T92" fmla="*/ 164 w 508"/>
                    <a:gd name="T93" fmla="*/ 93 h 501"/>
                    <a:gd name="T94" fmla="*/ 183 w 508"/>
                    <a:gd name="T95" fmla="*/ 73 h 501"/>
                    <a:gd name="T96" fmla="*/ 186 w 508"/>
                    <a:gd name="T97" fmla="*/ 35 h 501"/>
                    <a:gd name="T98" fmla="*/ 177 w 508"/>
                    <a:gd name="T99" fmla="*/ 5 h 501"/>
                    <a:gd name="T100" fmla="*/ 156 w 508"/>
                    <a:gd name="T101" fmla="*/ 24 h 501"/>
                    <a:gd name="T102" fmla="*/ 128 w 508"/>
                    <a:gd name="T103" fmla="*/ 43 h 501"/>
                    <a:gd name="T104" fmla="*/ 120 w 508"/>
                    <a:gd name="T105" fmla="*/ 91 h 5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08" h="501">
                      <a:moveTo>
                        <a:pt x="222" y="183"/>
                      </a:moveTo>
                      <a:lnTo>
                        <a:pt x="220" y="166"/>
                      </a:lnTo>
                      <a:lnTo>
                        <a:pt x="216" y="148"/>
                      </a:lnTo>
                      <a:lnTo>
                        <a:pt x="210" y="132"/>
                      </a:lnTo>
                      <a:lnTo>
                        <a:pt x="201" y="116"/>
                      </a:lnTo>
                      <a:lnTo>
                        <a:pt x="190" y="102"/>
                      </a:lnTo>
                      <a:lnTo>
                        <a:pt x="179" y="91"/>
                      </a:lnTo>
                      <a:lnTo>
                        <a:pt x="166" y="81"/>
                      </a:lnTo>
                      <a:lnTo>
                        <a:pt x="154" y="77"/>
                      </a:lnTo>
                      <a:lnTo>
                        <a:pt x="140" y="73"/>
                      </a:lnTo>
                      <a:lnTo>
                        <a:pt x="124" y="70"/>
                      </a:lnTo>
                      <a:lnTo>
                        <a:pt x="106" y="66"/>
                      </a:lnTo>
                      <a:lnTo>
                        <a:pt x="89" y="63"/>
                      </a:lnTo>
                      <a:lnTo>
                        <a:pt x="73" y="60"/>
                      </a:lnTo>
                      <a:lnTo>
                        <a:pt x="59" y="56"/>
                      </a:lnTo>
                      <a:lnTo>
                        <a:pt x="48" y="53"/>
                      </a:lnTo>
                      <a:lnTo>
                        <a:pt x="41" y="49"/>
                      </a:lnTo>
                      <a:lnTo>
                        <a:pt x="34" y="45"/>
                      </a:lnTo>
                      <a:lnTo>
                        <a:pt x="29" y="43"/>
                      </a:lnTo>
                      <a:lnTo>
                        <a:pt x="29" y="47"/>
                      </a:lnTo>
                      <a:lnTo>
                        <a:pt x="34" y="53"/>
                      </a:lnTo>
                      <a:lnTo>
                        <a:pt x="41" y="63"/>
                      </a:lnTo>
                      <a:lnTo>
                        <a:pt x="44" y="78"/>
                      </a:lnTo>
                      <a:lnTo>
                        <a:pt x="48" y="96"/>
                      </a:lnTo>
                      <a:lnTo>
                        <a:pt x="50" y="115"/>
                      </a:lnTo>
                      <a:lnTo>
                        <a:pt x="52" y="125"/>
                      </a:lnTo>
                      <a:lnTo>
                        <a:pt x="57" y="137"/>
                      </a:lnTo>
                      <a:lnTo>
                        <a:pt x="64" y="149"/>
                      </a:lnTo>
                      <a:lnTo>
                        <a:pt x="72" y="162"/>
                      </a:lnTo>
                      <a:lnTo>
                        <a:pt x="81" y="175"/>
                      </a:lnTo>
                      <a:lnTo>
                        <a:pt x="93" y="186"/>
                      </a:lnTo>
                      <a:lnTo>
                        <a:pt x="104" y="196"/>
                      </a:lnTo>
                      <a:lnTo>
                        <a:pt x="118" y="202"/>
                      </a:lnTo>
                      <a:lnTo>
                        <a:pt x="131" y="207"/>
                      </a:lnTo>
                      <a:lnTo>
                        <a:pt x="142" y="212"/>
                      </a:lnTo>
                      <a:lnTo>
                        <a:pt x="154" y="215"/>
                      </a:lnTo>
                      <a:lnTo>
                        <a:pt x="164" y="220"/>
                      </a:lnTo>
                      <a:lnTo>
                        <a:pt x="173" y="224"/>
                      </a:lnTo>
                      <a:lnTo>
                        <a:pt x="181" y="230"/>
                      </a:lnTo>
                      <a:lnTo>
                        <a:pt x="189" y="238"/>
                      </a:lnTo>
                      <a:lnTo>
                        <a:pt x="196" y="249"/>
                      </a:lnTo>
                      <a:lnTo>
                        <a:pt x="189" y="251"/>
                      </a:lnTo>
                      <a:lnTo>
                        <a:pt x="181" y="251"/>
                      </a:lnTo>
                      <a:lnTo>
                        <a:pt x="176" y="250"/>
                      </a:lnTo>
                      <a:lnTo>
                        <a:pt x="169" y="247"/>
                      </a:lnTo>
                      <a:lnTo>
                        <a:pt x="162" y="246"/>
                      </a:lnTo>
                      <a:lnTo>
                        <a:pt x="156" y="244"/>
                      </a:lnTo>
                      <a:lnTo>
                        <a:pt x="148" y="242"/>
                      </a:lnTo>
                      <a:lnTo>
                        <a:pt x="141" y="241"/>
                      </a:lnTo>
                      <a:lnTo>
                        <a:pt x="129" y="239"/>
                      </a:lnTo>
                      <a:lnTo>
                        <a:pt x="119" y="242"/>
                      </a:lnTo>
                      <a:lnTo>
                        <a:pt x="108" y="245"/>
                      </a:lnTo>
                      <a:lnTo>
                        <a:pt x="97" y="250"/>
                      </a:lnTo>
                      <a:lnTo>
                        <a:pt x="87" y="256"/>
                      </a:lnTo>
                      <a:lnTo>
                        <a:pt x="78" y="264"/>
                      </a:lnTo>
                      <a:lnTo>
                        <a:pt x="71" y="273"/>
                      </a:lnTo>
                      <a:lnTo>
                        <a:pt x="64" y="282"/>
                      </a:lnTo>
                      <a:lnTo>
                        <a:pt x="58" y="291"/>
                      </a:lnTo>
                      <a:lnTo>
                        <a:pt x="51" y="300"/>
                      </a:lnTo>
                      <a:lnTo>
                        <a:pt x="43" y="309"/>
                      </a:lnTo>
                      <a:lnTo>
                        <a:pt x="35" y="315"/>
                      </a:lnTo>
                      <a:lnTo>
                        <a:pt x="28" y="321"/>
                      </a:lnTo>
                      <a:lnTo>
                        <a:pt x="20" y="326"/>
                      </a:lnTo>
                      <a:lnTo>
                        <a:pt x="14" y="330"/>
                      </a:lnTo>
                      <a:lnTo>
                        <a:pt x="9" y="333"/>
                      </a:lnTo>
                      <a:lnTo>
                        <a:pt x="3" y="336"/>
                      </a:lnTo>
                      <a:lnTo>
                        <a:pt x="0" y="340"/>
                      </a:lnTo>
                      <a:lnTo>
                        <a:pt x="4" y="342"/>
                      </a:lnTo>
                      <a:lnTo>
                        <a:pt x="11" y="348"/>
                      </a:lnTo>
                      <a:lnTo>
                        <a:pt x="13" y="349"/>
                      </a:lnTo>
                      <a:lnTo>
                        <a:pt x="18" y="351"/>
                      </a:lnTo>
                      <a:lnTo>
                        <a:pt x="22" y="354"/>
                      </a:lnTo>
                      <a:lnTo>
                        <a:pt x="29" y="357"/>
                      </a:lnTo>
                      <a:lnTo>
                        <a:pt x="35" y="359"/>
                      </a:lnTo>
                      <a:lnTo>
                        <a:pt x="43" y="363"/>
                      </a:lnTo>
                      <a:lnTo>
                        <a:pt x="51" y="365"/>
                      </a:lnTo>
                      <a:lnTo>
                        <a:pt x="60" y="367"/>
                      </a:lnTo>
                      <a:lnTo>
                        <a:pt x="74" y="370"/>
                      </a:lnTo>
                      <a:lnTo>
                        <a:pt x="89" y="371"/>
                      </a:lnTo>
                      <a:lnTo>
                        <a:pt x="105" y="371"/>
                      </a:lnTo>
                      <a:lnTo>
                        <a:pt x="120" y="369"/>
                      </a:lnTo>
                      <a:lnTo>
                        <a:pt x="135" y="363"/>
                      </a:lnTo>
                      <a:lnTo>
                        <a:pt x="150" y="355"/>
                      </a:lnTo>
                      <a:lnTo>
                        <a:pt x="164" y="343"/>
                      </a:lnTo>
                      <a:lnTo>
                        <a:pt x="176" y="328"/>
                      </a:lnTo>
                      <a:lnTo>
                        <a:pt x="179" y="322"/>
                      </a:lnTo>
                      <a:lnTo>
                        <a:pt x="182" y="315"/>
                      </a:lnTo>
                      <a:lnTo>
                        <a:pt x="185" y="310"/>
                      </a:lnTo>
                      <a:lnTo>
                        <a:pt x="188" y="303"/>
                      </a:lnTo>
                      <a:lnTo>
                        <a:pt x="192" y="294"/>
                      </a:lnTo>
                      <a:lnTo>
                        <a:pt x="195" y="284"/>
                      </a:lnTo>
                      <a:lnTo>
                        <a:pt x="199" y="277"/>
                      </a:lnTo>
                      <a:lnTo>
                        <a:pt x="203" y="272"/>
                      </a:lnTo>
                      <a:lnTo>
                        <a:pt x="208" y="266"/>
                      </a:lnTo>
                      <a:lnTo>
                        <a:pt x="212" y="262"/>
                      </a:lnTo>
                      <a:lnTo>
                        <a:pt x="218" y="260"/>
                      </a:lnTo>
                      <a:lnTo>
                        <a:pt x="224" y="259"/>
                      </a:lnTo>
                      <a:lnTo>
                        <a:pt x="224" y="266"/>
                      </a:lnTo>
                      <a:lnTo>
                        <a:pt x="224" y="272"/>
                      </a:lnTo>
                      <a:lnTo>
                        <a:pt x="226" y="276"/>
                      </a:lnTo>
                      <a:lnTo>
                        <a:pt x="228" y="281"/>
                      </a:lnTo>
                      <a:lnTo>
                        <a:pt x="227" y="294"/>
                      </a:lnTo>
                      <a:lnTo>
                        <a:pt x="224" y="304"/>
                      </a:lnTo>
                      <a:lnTo>
                        <a:pt x="216" y="313"/>
                      </a:lnTo>
                      <a:lnTo>
                        <a:pt x="204" y="320"/>
                      </a:lnTo>
                      <a:lnTo>
                        <a:pt x="196" y="324"/>
                      </a:lnTo>
                      <a:lnTo>
                        <a:pt x="189" y="327"/>
                      </a:lnTo>
                      <a:lnTo>
                        <a:pt x="182" y="333"/>
                      </a:lnTo>
                      <a:lnTo>
                        <a:pt x="176" y="339"/>
                      </a:lnTo>
                      <a:lnTo>
                        <a:pt x="167" y="347"/>
                      </a:lnTo>
                      <a:lnTo>
                        <a:pt x="161" y="356"/>
                      </a:lnTo>
                      <a:lnTo>
                        <a:pt x="155" y="366"/>
                      </a:lnTo>
                      <a:lnTo>
                        <a:pt x="150" y="378"/>
                      </a:lnTo>
                      <a:lnTo>
                        <a:pt x="147" y="388"/>
                      </a:lnTo>
                      <a:lnTo>
                        <a:pt x="144" y="401"/>
                      </a:lnTo>
                      <a:lnTo>
                        <a:pt x="143" y="412"/>
                      </a:lnTo>
                      <a:lnTo>
                        <a:pt x="144" y="424"/>
                      </a:lnTo>
                      <a:lnTo>
                        <a:pt x="146" y="432"/>
                      </a:lnTo>
                      <a:lnTo>
                        <a:pt x="147" y="439"/>
                      </a:lnTo>
                      <a:lnTo>
                        <a:pt x="148" y="446"/>
                      </a:lnTo>
                      <a:lnTo>
                        <a:pt x="148" y="452"/>
                      </a:lnTo>
                      <a:lnTo>
                        <a:pt x="149" y="467"/>
                      </a:lnTo>
                      <a:lnTo>
                        <a:pt x="148" y="478"/>
                      </a:lnTo>
                      <a:lnTo>
                        <a:pt x="146" y="487"/>
                      </a:lnTo>
                      <a:lnTo>
                        <a:pt x="142" y="493"/>
                      </a:lnTo>
                      <a:lnTo>
                        <a:pt x="139" y="499"/>
                      </a:lnTo>
                      <a:lnTo>
                        <a:pt x="141" y="501"/>
                      </a:lnTo>
                      <a:lnTo>
                        <a:pt x="147" y="501"/>
                      </a:lnTo>
                      <a:lnTo>
                        <a:pt x="154" y="500"/>
                      </a:lnTo>
                      <a:lnTo>
                        <a:pt x="187" y="494"/>
                      </a:lnTo>
                      <a:lnTo>
                        <a:pt x="217" y="482"/>
                      </a:lnTo>
                      <a:lnTo>
                        <a:pt x="240" y="463"/>
                      </a:lnTo>
                      <a:lnTo>
                        <a:pt x="258" y="440"/>
                      </a:lnTo>
                      <a:lnTo>
                        <a:pt x="270" y="413"/>
                      </a:lnTo>
                      <a:lnTo>
                        <a:pt x="275" y="386"/>
                      </a:lnTo>
                      <a:lnTo>
                        <a:pt x="273" y="358"/>
                      </a:lnTo>
                      <a:lnTo>
                        <a:pt x="265" y="330"/>
                      </a:lnTo>
                      <a:lnTo>
                        <a:pt x="260" y="318"/>
                      </a:lnTo>
                      <a:lnTo>
                        <a:pt x="254" y="307"/>
                      </a:lnTo>
                      <a:lnTo>
                        <a:pt x="250" y="300"/>
                      </a:lnTo>
                      <a:lnTo>
                        <a:pt x="248" y="292"/>
                      </a:lnTo>
                      <a:lnTo>
                        <a:pt x="253" y="291"/>
                      </a:lnTo>
                      <a:lnTo>
                        <a:pt x="258" y="289"/>
                      </a:lnTo>
                      <a:lnTo>
                        <a:pt x="263" y="287"/>
                      </a:lnTo>
                      <a:lnTo>
                        <a:pt x="265" y="284"/>
                      </a:lnTo>
                      <a:lnTo>
                        <a:pt x="273" y="292"/>
                      </a:lnTo>
                      <a:lnTo>
                        <a:pt x="278" y="306"/>
                      </a:lnTo>
                      <a:lnTo>
                        <a:pt x="281" y="321"/>
                      </a:lnTo>
                      <a:lnTo>
                        <a:pt x="284" y="337"/>
                      </a:lnTo>
                      <a:lnTo>
                        <a:pt x="285" y="349"/>
                      </a:lnTo>
                      <a:lnTo>
                        <a:pt x="287" y="360"/>
                      </a:lnTo>
                      <a:lnTo>
                        <a:pt x="291" y="371"/>
                      </a:lnTo>
                      <a:lnTo>
                        <a:pt x="295" y="381"/>
                      </a:lnTo>
                      <a:lnTo>
                        <a:pt x="302" y="392"/>
                      </a:lnTo>
                      <a:lnTo>
                        <a:pt x="311" y="401"/>
                      </a:lnTo>
                      <a:lnTo>
                        <a:pt x="323" y="409"/>
                      </a:lnTo>
                      <a:lnTo>
                        <a:pt x="337" y="416"/>
                      </a:lnTo>
                      <a:lnTo>
                        <a:pt x="353" y="422"/>
                      </a:lnTo>
                      <a:lnTo>
                        <a:pt x="368" y="427"/>
                      </a:lnTo>
                      <a:lnTo>
                        <a:pt x="383" y="433"/>
                      </a:lnTo>
                      <a:lnTo>
                        <a:pt x="395" y="439"/>
                      </a:lnTo>
                      <a:lnTo>
                        <a:pt x="407" y="446"/>
                      </a:lnTo>
                      <a:lnTo>
                        <a:pt x="417" y="453"/>
                      </a:lnTo>
                      <a:lnTo>
                        <a:pt x="425" y="462"/>
                      </a:lnTo>
                      <a:lnTo>
                        <a:pt x="432" y="472"/>
                      </a:lnTo>
                      <a:lnTo>
                        <a:pt x="436" y="456"/>
                      </a:lnTo>
                      <a:lnTo>
                        <a:pt x="438" y="435"/>
                      </a:lnTo>
                      <a:lnTo>
                        <a:pt x="439" y="411"/>
                      </a:lnTo>
                      <a:lnTo>
                        <a:pt x="437" y="385"/>
                      </a:lnTo>
                      <a:lnTo>
                        <a:pt x="431" y="359"/>
                      </a:lnTo>
                      <a:lnTo>
                        <a:pt x="420" y="337"/>
                      </a:lnTo>
                      <a:lnTo>
                        <a:pt x="402" y="320"/>
                      </a:lnTo>
                      <a:lnTo>
                        <a:pt x="378" y="309"/>
                      </a:lnTo>
                      <a:lnTo>
                        <a:pt x="370" y="306"/>
                      </a:lnTo>
                      <a:lnTo>
                        <a:pt x="362" y="305"/>
                      </a:lnTo>
                      <a:lnTo>
                        <a:pt x="354" y="303"/>
                      </a:lnTo>
                      <a:lnTo>
                        <a:pt x="347" y="302"/>
                      </a:lnTo>
                      <a:lnTo>
                        <a:pt x="340" y="299"/>
                      </a:lnTo>
                      <a:lnTo>
                        <a:pt x="334" y="298"/>
                      </a:lnTo>
                      <a:lnTo>
                        <a:pt x="330" y="297"/>
                      </a:lnTo>
                      <a:lnTo>
                        <a:pt x="326" y="296"/>
                      </a:lnTo>
                      <a:lnTo>
                        <a:pt x="329" y="292"/>
                      </a:lnTo>
                      <a:lnTo>
                        <a:pt x="332" y="288"/>
                      </a:lnTo>
                      <a:lnTo>
                        <a:pt x="334" y="283"/>
                      </a:lnTo>
                      <a:lnTo>
                        <a:pt x="336" y="280"/>
                      </a:lnTo>
                      <a:lnTo>
                        <a:pt x="353" y="288"/>
                      </a:lnTo>
                      <a:lnTo>
                        <a:pt x="370" y="295"/>
                      </a:lnTo>
                      <a:lnTo>
                        <a:pt x="386" y="299"/>
                      </a:lnTo>
                      <a:lnTo>
                        <a:pt x="402" y="302"/>
                      </a:lnTo>
                      <a:lnTo>
                        <a:pt x="417" y="303"/>
                      </a:lnTo>
                      <a:lnTo>
                        <a:pt x="431" y="303"/>
                      </a:lnTo>
                      <a:lnTo>
                        <a:pt x="444" y="300"/>
                      </a:lnTo>
                      <a:lnTo>
                        <a:pt x="455" y="297"/>
                      </a:lnTo>
                      <a:lnTo>
                        <a:pt x="466" y="292"/>
                      </a:lnTo>
                      <a:lnTo>
                        <a:pt x="474" y="289"/>
                      </a:lnTo>
                      <a:lnTo>
                        <a:pt x="482" y="286"/>
                      </a:lnTo>
                      <a:lnTo>
                        <a:pt x="489" y="283"/>
                      </a:lnTo>
                      <a:lnTo>
                        <a:pt x="495" y="281"/>
                      </a:lnTo>
                      <a:lnTo>
                        <a:pt x="499" y="280"/>
                      </a:lnTo>
                      <a:lnTo>
                        <a:pt x="504" y="280"/>
                      </a:lnTo>
                      <a:lnTo>
                        <a:pt x="508" y="280"/>
                      </a:lnTo>
                      <a:lnTo>
                        <a:pt x="498" y="275"/>
                      </a:lnTo>
                      <a:lnTo>
                        <a:pt x="489" y="271"/>
                      </a:lnTo>
                      <a:lnTo>
                        <a:pt x="480" y="264"/>
                      </a:lnTo>
                      <a:lnTo>
                        <a:pt x="471" y="257"/>
                      </a:lnTo>
                      <a:lnTo>
                        <a:pt x="465" y="250"/>
                      </a:lnTo>
                      <a:lnTo>
                        <a:pt x="458" y="242"/>
                      </a:lnTo>
                      <a:lnTo>
                        <a:pt x="451" y="232"/>
                      </a:lnTo>
                      <a:lnTo>
                        <a:pt x="445" y="223"/>
                      </a:lnTo>
                      <a:lnTo>
                        <a:pt x="437" y="214"/>
                      </a:lnTo>
                      <a:lnTo>
                        <a:pt x="427" y="205"/>
                      </a:lnTo>
                      <a:lnTo>
                        <a:pt x="413" y="197"/>
                      </a:lnTo>
                      <a:lnTo>
                        <a:pt x="399" y="191"/>
                      </a:lnTo>
                      <a:lnTo>
                        <a:pt x="383" y="188"/>
                      </a:lnTo>
                      <a:lnTo>
                        <a:pt x="368" y="186"/>
                      </a:lnTo>
                      <a:lnTo>
                        <a:pt x="354" y="189"/>
                      </a:lnTo>
                      <a:lnTo>
                        <a:pt x="342" y="193"/>
                      </a:lnTo>
                      <a:lnTo>
                        <a:pt x="336" y="198"/>
                      </a:lnTo>
                      <a:lnTo>
                        <a:pt x="329" y="202"/>
                      </a:lnTo>
                      <a:lnTo>
                        <a:pt x="323" y="205"/>
                      </a:lnTo>
                      <a:lnTo>
                        <a:pt x="318" y="208"/>
                      </a:lnTo>
                      <a:lnTo>
                        <a:pt x="314" y="209"/>
                      </a:lnTo>
                      <a:lnTo>
                        <a:pt x="310" y="212"/>
                      </a:lnTo>
                      <a:lnTo>
                        <a:pt x="307" y="212"/>
                      </a:lnTo>
                      <a:lnTo>
                        <a:pt x="304" y="213"/>
                      </a:lnTo>
                      <a:lnTo>
                        <a:pt x="306" y="209"/>
                      </a:lnTo>
                      <a:lnTo>
                        <a:pt x="306" y="204"/>
                      </a:lnTo>
                      <a:lnTo>
                        <a:pt x="304" y="198"/>
                      </a:lnTo>
                      <a:lnTo>
                        <a:pt x="302" y="194"/>
                      </a:lnTo>
                      <a:lnTo>
                        <a:pt x="307" y="192"/>
                      </a:lnTo>
                      <a:lnTo>
                        <a:pt x="310" y="190"/>
                      </a:lnTo>
                      <a:lnTo>
                        <a:pt x="315" y="189"/>
                      </a:lnTo>
                      <a:lnTo>
                        <a:pt x="319" y="188"/>
                      </a:lnTo>
                      <a:lnTo>
                        <a:pt x="323" y="188"/>
                      </a:lnTo>
                      <a:lnTo>
                        <a:pt x="328" y="186"/>
                      </a:lnTo>
                      <a:lnTo>
                        <a:pt x="332" y="185"/>
                      </a:lnTo>
                      <a:lnTo>
                        <a:pt x="337" y="183"/>
                      </a:lnTo>
                      <a:lnTo>
                        <a:pt x="348" y="174"/>
                      </a:lnTo>
                      <a:lnTo>
                        <a:pt x="357" y="161"/>
                      </a:lnTo>
                      <a:lnTo>
                        <a:pt x="366" y="146"/>
                      </a:lnTo>
                      <a:lnTo>
                        <a:pt x="371" y="129"/>
                      </a:lnTo>
                      <a:lnTo>
                        <a:pt x="376" y="111"/>
                      </a:lnTo>
                      <a:lnTo>
                        <a:pt x="377" y="94"/>
                      </a:lnTo>
                      <a:lnTo>
                        <a:pt x="376" y="80"/>
                      </a:lnTo>
                      <a:lnTo>
                        <a:pt x="371" y="69"/>
                      </a:lnTo>
                      <a:lnTo>
                        <a:pt x="364" y="51"/>
                      </a:lnTo>
                      <a:lnTo>
                        <a:pt x="361" y="32"/>
                      </a:lnTo>
                      <a:lnTo>
                        <a:pt x="360" y="13"/>
                      </a:lnTo>
                      <a:lnTo>
                        <a:pt x="361" y="0"/>
                      </a:lnTo>
                      <a:lnTo>
                        <a:pt x="353" y="10"/>
                      </a:lnTo>
                      <a:lnTo>
                        <a:pt x="345" y="20"/>
                      </a:lnTo>
                      <a:lnTo>
                        <a:pt x="337" y="30"/>
                      </a:lnTo>
                      <a:lnTo>
                        <a:pt x="329" y="36"/>
                      </a:lnTo>
                      <a:lnTo>
                        <a:pt x="319" y="43"/>
                      </a:lnTo>
                      <a:lnTo>
                        <a:pt x="311" y="48"/>
                      </a:lnTo>
                      <a:lnTo>
                        <a:pt x="303" y="53"/>
                      </a:lnTo>
                      <a:lnTo>
                        <a:pt x="296" y="55"/>
                      </a:lnTo>
                      <a:lnTo>
                        <a:pt x="281" y="61"/>
                      </a:lnTo>
                      <a:lnTo>
                        <a:pt x="268" y="71"/>
                      </a:lnTo>
                      <a:lnTo>
                        <a:pt x="256" y="85"/>
                      </a:lnTo>
                      <a:lnTo>
                        <a:pt x="246" y="101"/>
                      </a:lnTo>
                      <a:lnTo>
                        <a:pt x="238" y="119"/>
                      </a:lnTo>
                      <a:lnTo>
                        <a:pt x="234" y="139"/>
                      </a:lnTo>
                      <a:lnTo>
                        <a:pt x="234" y="160"/>
                      </a:lnTo>
                      <a:lnTo>
                        <a:pt x="240" y="182"/>
                      </a:lnTo>
                      <a:lnTo>
                        <a:pt x="237" y="181"/>
                      </a:lnTo>
                      <a:lnTo>
                        <a:pt x="231" y="181"/>
                      </a:lnTo>
                      <a:lnTo>
                        <a:pt x="225" y="181"/>
                      </a:lnTo>
                      <a:lnTo>
                        <a:pt x="222" y="183"/>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35" name="Freeform 275">
                  <a:extLst>
                    <a:ext uri="{FF2B5EF4-FFF2-40B4-BE49-F238E27FC236}">
                      <a16:creationId xmlns:a16="http://schemas.microsoft.com/office/drawing/2014/main" id="{C9F3B5F2-31B1-41D4-AFAB-717BA17E7C7B}"/>
                    </a:ext>
                  </a:extLst>
                </p:cNvPr>
                <p:cNvSpPr>
                  <a:spLocks/>
                </p:cNvSpPr>
                <p:nvPr/>
              </p:nvSpPr>
              <p:spPr bwMode="auto">
                <a:xfrm>
                  <a:off x="73" y="0"/>
                  <a:ext cx="77" cy="109"/>
                </a:xfrm>
                <a:custGeom>
                  <a:avLst/>
                  <a:gdLst>
                    <a:gd name="T0" fmla="*/ 77 w 154"/>
                    <a:gd name="T1" fmla="*/ 45 h 218"/>
                    <a:gd name="T2" fmla="*/ 73 w 154"/>
                    <a:gd name="T3" fmla="*/ 47 h 218"/>
                    <a:gd name="T4" fmla="*/ 68 w 154"/>
                    <a:gd name="T5" fmla="*/ 50 h 218"/>
                    <a:gd name="T6" fmla="*/ 64 w 154"/>
                    <a:gd name="T7" fmla="*/ 53 h 218"/>
                    <a:gd name="T8" fmla="*/ 59 w 154"/>
                    <a:gd name="T9" fmla="*/ 57 h 218"/>
                    <a:gd name="T10" fmla="*/ 56 w 154"/>
                    <a:gd name="T11" fmla="*/ 62 h 218"/>
                    <a:gd name="T12" fmla="*/ 52 w 154"/>
                    <a:gd name="T13" fmla="*/ 68 h 218"/>
                    <a:gd name="T14" fmla="*/ 49 w 154"/>
                    <a:gd name="T15" fmla="*/ 73 h 218"/>
                    <a:gd name="T16" fmla="*/ 48 w 154"/>
                    <a:gd name="T17" fmla="*/ 80 h 218"/>
                    <a:gd name="T18" fmla="*/ 47 w 154"/>
                    <a:gd name="T19" fmla="*/ 82 h 218"/>
                    <a:gd name="T20" fmla="*/ 47 w 154"/>
                    <a:gd name="T21" fmla="*/ 84 h 218"/>
                    <a:gd name="T22" fmla="*/ 46 w 154"/>
                    <a:gd name="T23" fmla="*/ 86 h 218"/>
                    <a:gd name="T24" fmla="*/ 46 w 154"/>
                    <a:gd name="T25" fmla="*/ 88 h 218"/>
                    <a:gd name="T26" fmla="*/ 46 w 154"/>
                    <a:gd name="T27" fmla="*/ 93 h 218"/>
                    <a:gd name="T28" fmla="*/ 47 w 154"/>
                    <a:gd name="T29" fmla="*/ 98 h 218"/>
                    <a:gd name="T30" fmla="*/ 48 w 154"/>
                    <a:gd name="T31" fmla="*/ 103 h 218"/>
                    <a:gd name="T32" fmla="*/ 49 w 154"/>
                    <a:gd name="T33" fmla="*/ 109 h 218"/>
                    <a:gd name="T34" fmla="*/ 48 w 154"/>
                    <a:gd name="T35" fmla="*/ 108 h 218"/>
                    <a:gd name="T36" fmla="*/ 45 w 154"/>
                    <a:gd name="T37" fmla="*/ 108 h 218"/>
                    <a:gd name="T38" fmla="*/ 42 w 154"/>
                    <a:gd name="T39" fmla="*/ 108 h 218"/>
                    <a:gd name="T40" fmla="*/ 40 w 154"/>
                    <a:gd name="T41" fmla="*/ 109 h 218"/>
                    <a:gd name="T42" fmla="*/ 39 w 154"/>
                    <a:gd name="T43" fmla="*/ 101 h 218"/>
                    <a:gd name="T44" fmla="*/ 37 w 154"/>
                    <a:gd name="T45" fmla="*/ 92 h 218"/>
                    <a:gd name="T46" fmla="*/ 34 w 154"/>
                    <a:gd name="T47" fmla="*/ 84 h 218"/>
                    <a:gd name="T48" fmla="*/ 30 w 154"/>
                    <a:gd name="T49" fmla="*/ 76 h 218"/>
                    <a:gd name="T50" fmla="*/ 24 w 154"/>
                    <a:gd name="T51" fmla="*/ 69 h 218"/>
                    <a:gd name="T52" fmla="*/ 19 w 154"/>
                    <a:gd name="T53" fmla="*/ 63 h 218"/>
                    <a:gd name="T54" fmla="*/ 12 w 154"/>
                    <a:gd name="T55" fmla="*/ 58 h 218"/>
                    <a:gd name="T56" fmla="*/ 6 w 154"/>
                    <a:gd name="T57" fmla="*/ 56 h 218"/>
                    <a:gd name="T58" fmla="*/ 7 w 154"/>
                    <a:gd name="T59" fmla="*/ 51 h 218"/>
                    <a:gd name="T60" fmla="*/ 7 w 154"/>
                    <a:gd name="T61" fmla="*/ 46 h 218"/>
                    <a:gd name="T62" fmla="*/ 4 w 154"/>
                    <a:gd name="T63" fmla="*/ 42 h 218"/>
                    <a:gd name="T64" fmla="*/ 0 w 154"/>
                    <a:gd name="T65" fmla="*/ 39 h 218"/>
                    <a:gd name="T66" fmla="*/ 5 w 154"/>
                    <a:gd name="T67" fmla="*/ 31 h 218"/>
                    <a:gd name="T68" fmla="*/ 9 w 154"/>
                    <a:gd name="T69" fmla="*/ 21 h 218"/>
                    <a:gd name="T70" fmla="*/ 11 w 154"/>
                    <a:gd name="T71" fmla="*/ 9 h 218"/>
                    <a:gd name="T72" fmla="*/ 7 w 154"/>
                    <a:gd name="T73" fmla="*/ 0 h 218"/>
                    <a:gd name="T74" fmla="*/ 11 w 154"/>
                    <a:gd name="T75" fmla="*/ 3 h 218"/>
                    <a:gd name="T76" fmla="*/ 15 w 154"/>
                    <a:gd name="T77" fmla="*/ 7 h 218"/>
                    <a:gd name="T78" fmla="*/ 19 w 154"/>
                    <a:gd name="T79" fmla="*/ 10 h 218"/>
                    <a:gd name="T80" fmla="*/ 23 w 154"/>
                    <a:gd name="T81" fmla="*/ 13 h 218"/>
                    <a:gd name="T82" fmla="*/ 29 w 154"/>
                    <a:gd name="T83" fmla="*/ 15 h 218"/>
                    <a:gd name="T84" fmla="*/ 34 w 154"/>
                    <a:gd name="T85" fmla="*/ 17 h 218"/>
                    <a:gd name="T86" fmla="*/ 41 w 154"/>
                    <a:gd name="T87" fmla="*/ 18 h 218"/>
                    <a:gd name="T88" fmla="*/ 48 w 154"/>
                    <a:gd name="T89" fmla="*/ 17 h 218"/>
                    <a:gd name="T90" fmla="*/ 48 w 154"/>
                    <a:gd name="T91" fmla="*/ 22 h 218"/>
                    <a:gd name="T92" fmla="*/ 48 w 154"/>
                    <a:gd name="T93" fmla="*/ 28 h 218"/>
                    <a:gd name="T94" fmla="*/ 49 w 154"/>
                    <a:gd name="T95" fmla="*/ 34 h 218"/>
                    <a:gd name="T96" fmla="*/ 52 w 154"/>
                    <a:gd name="T97" fmla="*/ 39 h 218"/>
                    <a:gd name="T98" fmla="*/ 56 w 154"/>
                    <a:gd name="T99" fmla="*/ 43 h 218"/>
                    <a:gd name="T100" fmla="*/ 61 w 154"/>
                    <a:gd name="T101" fmla="*/ 46 h 218"/>
                    <a:gd name="T102" fmla="*/ 68 w 154"/>
                    <a:gd name="T103" fmla="*/ 47 h 218"/>
                    <a:gd name="T104" fmla="*/ 77 w 154"/>
                    <a:gd name="T105" fmla="*/ 45 h 21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4" h="218">
                      <a:moveTo>
                        <a:pt x="154" y="90"/>
                      </a:moveTo>
                      <a:lnTo>
                        <a:pt x="145" y="93"/>
                      </a:lnTo>
                      <a:lnTo>
                        <a:pt x="136" y="99"/>
                      </a:lnTo>
                      <a:lnTo>
                        <a:pt x="127" y="106"/>
                      </a:lnTo>
                      <a:lnTo>
                        <a:pt x="118" y="114"/>
                      </a:lnTo>
                      <a:lnTo>
                        <a:pt x="111" y="123"/>
                      </a:lnTo>
                      <a:lnTo>
                        <a:pt x="104" y="135"/>
                      </a:lnTo>
                      <a:lnTo>
                        <a:pt x="98" y="146"/>
                      </a:lnTo>
                      <a:lnTo>
                        <a:pt x="95" y="159"/>
                      </a:lnTo>
                      <a:lnTo>
                        <a:pt x="93" y="164"/>
                      </a:lnTo>
                      <a:lnTo>
                        <a:pt x="93" y="167"/>
                      </a:lnTo>
                      <a:lnTo>
                        <a:pt x="92" y="172"/>
                      </a:lnTo>
                      <a:lnTo>
                        <a:pt x="92" y="176"/>
                      </a:lnTo>
                      <a:lnTo>
                        <a:pt x="92" y="186"/>
                      </a:lnTo>
                      <a:lnTo>
                        <a:pt x="93" y="196"/>
                      </a:lnTo>
                      <a:lnTo>
                        <a:pt x="95" y="206"/>
                      </a:lnTo>
                      <a:lnTo>
                        <a:pt x="98" y="217"/>
                      </a:lnTo>
                      <a:lnTo>
                        <a:pt x="95" y="216"/>
                      </a:lnTo>
                      <a:lnTo>
                        <a:pt x="89" y="216"/>
                      </a:lnTo>
                      <a:lnTo>
                        <a:pt x="83" y="216"/>
                      </a:lnTo>
                      <a:lnTo>
                        <a:pt x="80" y="218"/>
                      </a:lnTo>
                      <a:lnTo>
                        <a:pt x="78" y="201"/>
                      </a:lnTo>
                      <a:lnTo>
                        <a:pt x="74" y="183"/>
                      </a:lnTo>
                      <a:lnTo>
                        <a:pt x="68" y="167"/>
                      </a:lnTo>
                      <a:lnTo>
                        <a:pt x="59" y="151"/>
                      </a:lnTo>
                      <a:lnTo>
                        <a:pt x="48" y="137"/>
                      </a:lnTo>
                      <a:lnTo>
                        <a:pt x="37" y="126"/>
                      </a:lnTo>
                      <a:lnTo>
                        <a:pt x="24" y="116"/>
                      </a:lnTo>
                      <a:lnTo>
                        <a:pt x="12" y="112"/>
                      </a:lnTo>
                      <a:lnTo>
                        <a:pt x="13" y="101"/>
                      </a:lnTo>
                      <a:lnTo>
                        <a:pt x="13" y="91"/>
                      </a:lnTo>
                      <a:lnTo>
                        <a:pt x="8" y="83"/>
                      </a:lnTo>
                      <a:lnTo>
                        <a:pt x="0" y="77"/>
                      </a:lnTo>
                      <a:lnTo>
                        <a:pt x="9" y="62"/>
                      </a:lnTo>
                      <a:lnTo>
                        <a:pt x="17" y="42"/>
                      </a:lnTo>
                      <a:lnTo>
                        <a:pt x="21" y="18"/>
                      </a:lnTo>
                      <a:lnTo>
                        <a:pt x="14" y="0"/>
                      </a:lnTo>
                      <a:lnTo>
                        <a:pt x="21" y="6"/>
                      </a:lnTo>
                      <a:lnTo>
                        <a:pt x="29" y="13"/>
                      </a:lnTo>
                      <a:lnTo>
                        <a:pt x="37" y="20"/>
                      </a:lnTo>
                      <a:lnTo>
                        <a:pt x="46" y="25"/>
                      </a:lnTo>
                      <a:lnTo>
                        <a:pt x="57" y="30"/>
                      </a:lnTo>
                      <a:lnTo>
                        <a:pt x="68" y="33"/>
                      </a:lnTo>
                      <a:lnTo>
                        <a:pt x="81" y="35"/>
                      </a:lnTo>
                      <a:lnTo>
                        <a:pt x="95" y="33"/>
                      </a:lnTo>
                      <a:lnTo>
                        <a:pt x="95" y="44"/>
                      </a:lnTo>
                      <a:lnTo>
                        <a:pt x="96" y="55"/>
                      </a:lnTo>
                      <a:lnTo>
                        <a:pt x="98" y="67"/>
                      </a:lnTo>
                      <a:lnTo>
                        <a:pt x="103" y="77"/>
                      </a:lnTo>
                      <a:lnTo>
                        <a:pt x="111" y="86"/>
                      </a:lnTo>
                      <a:lnTo>
                        <a:pt x="121" y="91"/>
                      </a:lnTo>
                      <a:lnTo>
                        <a:pt x="136" y="93"/>
                      </a:lnTo>
                      <a:lnTo>
                        <a:pt x="154" y="9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36" name="Freeform 276">
                  <a:extLst>
                    <a:ext uri="{FF2B5EF4-FFF2-40B4-BE49-F238E27FC236}">
                      <a16:creationId xmlns:a16="http://schemas.microsoft.com/office/drawing/2014/main" id="{152FC28B-BB8E-43D4-A77E-BB6DB90841DB}"/>
                    </a:ext>
                  </a:extLst>
                </p:cNvPr>
                <p:cNvSpPr>
                  <a:spLocks/>
                </p:cNvSpPr>
                <p:nvPr/>
              </p:nvSpPr>
              <p:spPr bwMode="auto">
                <a:xfrm>
                  <a:off x="3" y="182"/>
                  <a:ext cx="87" cy="101"/>
                </a:xfrm>
                <a:custGeom>
                  <a:avLst/>
                  <a:gdLst>
                    <a:gd name="T0" fmla="*/ 31 w 174"/>
                    <a:gd name="T1" fmla="*/ 20 h 203"/>
                    <a:gd name="T2" fmla="*/ 36 w 174"/>
                    <a:gd name="T3" fmla="*/ 21 h 203"/>
                    <a:gd name="T4" fmla="*/ 42 w 174"/>
                    <a:gd name="T5" fmla="*/ 21 h 203"/>
                    <a:gd name="T6" fmla="*/ 47 w 174"/>
                    <a:gd name="T7" fmla="*/ 21 h 203"/>
                    <a:gd name="T8" fmla="*/ 53 w 174"/>
                    <a:gd name="T9" fmla="*/ 21 h 203"/>
                    <a:gd name="T10" fmla="*/ 58 w 174"/>
                    <a:gd name="T11" fmla="*/ 20 h 203"/>
                    <a:gd name="T12" fmla="*/ 65 w 174"/>
                    <a:gd name="T13" fmla="*/ 18 h 203"/>
                    <a:gd name="T14" fmla="*/ 72 w 174"/>
                    <a:gd name="T15" fmla="*/ 15 h 203"/>
                    <a:gd name="T16" fmla="*/ 78 w 174"/>
                    <a:gd name="T17" fmla="*/ 10 h 203"/>
                    <a:gd name="T18" fmla="*/ 84 w 174"/>
                    <a:gd name="T19" fmla="*/ 4 h 203"/>
                    <a:gd name="T20" fmla="*/ 87 w 174"/>
                    <a:gd name="T21" fmla="*/ 1 h 203"/>
                    <a:gd name="T22" fmla="*/ 87 w 174"/>
                    <a:gd name="T23" fmla="*/ 4 h 203"/>
                    <a:gd name="T24" fmla="*/ 82 w 174"/>
                    <a:gd name="T25" fmla="*/ 9 h 203"/>
                    <a:gd name="T26" fmla="*/ 76 w 174"/>
                    <a:gd name="T27" fmla="*/ 19 h 203"/>
                    <a:gd name="T28" fmla="*/ 72 w 174"/>
                    <a:gd name="T29" fmla="*/ 30 h 203"/>
                    <a:gd name="T30" fmla="*/ 70 w 174"/>
                    <a:gd name="T31" fmla="*/ 42 h 203"/>
                    <a:gd name="T32" fmla="*/ 72 w 174"/>
                    <a:gd name="T33" fmla="*/ 52 h 203"/>
                    <a:gd name="T34" fmla="*/ 73 w 174"/>
                    <a:gd name="T35" fmla="*/ 59 h 203"/>
                    <a:gd name="T36" fmla="*/ 70 w 174"/>
                    <a:gd name="T37" fmla="*/ 61 h 203"/>
                    <a:gd name="T38" fmla="*/ 63 w 174"/>
                    <a:gd name="T39" fmla="*/ 64 h 203"/>
                    <a:gd name="T40" fmla="*/ 57 w 174"/>
                    <a:gd name="T41" fmla="*/ 72 h 203"/>
                    <a:gd name="T42" fmla="*/ 54 w 174"/>
                    <a:gd name="T43" fmla="*/ 85 h 203"/>
                    <a:gd name="T44" fmla="*/ 50 w 174"/>
                    <a:gd name="T45" fmla="*/ 91 h 203"/>
                    <a:gd name="T46" fmla="*/ 40 w 174"/>
                    <a:gd name="T47" fmla="*/ 88 h 203"/>
                    <a:gd name="T48" fmla="*/ 28 w 174"/>
                    <a:gd name="T49" fmla="*/ 89 h 203"/>
                    <a:gd name="T50" fmla="*/ 18 w 174"/>
                    <a:gd name="T51" fmla="*/ 96 h 203"/>
                    <a:gd name="T52" fmla="*/ 15 w 174"/>
                    <a:gd name="T53" fmla="*/ 90 h 203"/>
                    <a:gd name="T54" fmla="*/ 8 w 174"/>
                    <a:gd name="T55" fmla="*/ 69 h 203"/>
                    <a:gd name="T56" fmla="*/ 5 w 174"/>
                    <a:gd name="T57" fmla="*/ 57 h 203"/>
                    <a:gd name="T58" fmla="*/ 9 w 174"/>
                    <a:gd name="T59" fmla="*/ 41 h 203"/>
                    <a:gd name="T60" fmla="*/ 11 w 174"/>
                    <a:gd name="T61" fmla="*/ 35 h 203"/>
                    <a:gd name="T62" fmla="*/ 17 w 174"/>
                    <a:gd name="T63" fmla="*/ 32 h 203"/>
                    <a:gd name="T64" fmla="*/ 23 w 174"/>
                    <a:gd name="T65" fmla="*/ 28 h 203"/>
                    <a:gd name="T66" fmla="*/ 28 w 174"/>
                    <a:gd name="T67" fmla="*/ 23 h 2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4" h="203">
                      <a:moveTo>
                        <a:pt x="57" y="39"/>
                      </a:moveTo>
                      <a:lnTo>
                        <a:pt x="62" y="41"/>
                      </a:lnTo>
                      <a:lnTo>
                        <a:pt x="68" y="42"/>
                      </a:lnTo>
                      <a:lnTo>
                        <a:pt x="72" y="43"/>
                      </a:lnTo>
                      <a:lnTo>
                        <a:pt x="78" y="43"/>
                      </a:lnTo>
                      <a:lnTo>
                        <a:pt x="83" y="43"/>
                      </a:lnTo>
                      <a:lnTo>
                        <a:pt x="88" y="43"/>
                      </a:lnTo>
                      <a:lnTo>
                        <a:pt x="94" y="43"/>
                      </a:lnTo>
                      <a:lnTo>
                        <a:pt x="100" y="43"/>
                      </a:lnTo>
                      <a:lnTo>
                        <a:pt x="106" y="43"/>
                      </a:lnTo>
                      <a:lnTo>
                        <a:pt x="111" y="42"/>
                      </a:lnTo>
                      <a:lnTo>
                        <a:pt x="116" y="41"/>
                      </a:lnTo>
                      <a:lnTo>
                        <a:pt x="122" y="39"/>
                      </a:lnTo>
                      <a:lnTo>
                        <a:pt x="129" y="37"/>
                      </a:lnTo>
                      <a:lnTo>
                        <a:pt x="136" y="34"/>
                      </a:lnTo>
                      <a:lnTo>
                        <a:pt x="143" y="30"/>
                      </a:lnTo>
                      <a:lnTo>
                        <a:pt x="149" y="26"/>
                      </a:lnTo>
                      <a:lnTo>
                        <a:pt x="155" y="21"/>
                      </a:lnTo>
                      <a:lnTo>
                        <a:pt x="161" y="15"/>
                      </a:lnTo>
                      <a:lnTo>
                        <a:pt x="167" y="8"/>
                      </a:lnTo>
                      <a:lnTo>
                        <a:pt x="173" y="0"/>
                      </a:lnTo>
                      <a:lnTo>
                        <a:pt x="174" y="2"/>
                      </a:lnTo>
                      <a:lnTo>
                        <a:pt x="174" y="5"/>
                      </a:lnTo>
                      <a:lnTo>
                        <a:pt x="174" y="8"/>
                      </a:lnTo>
                      <a:lnTo>
                        <a:pt x="173" y="11"/>
                      </a:lnTo>
                      <a:lnTo>
                        <a:pt x="164" y="19"/>
                      </a:lnTo>
                      <a:lnTo>
                        <a:pt x="158" y="28"/>
                      </a:lnTo>
                      <a:lnTo>
                        <a:pt x="152" y="38"/>
                      </a:lnTo>
                      <a:lnTo>
                        <a:pt x="147" y="50"/>
                      </a:lnTo>
                      <a:lnTo>
                        <a:pt x="144" y="60"/>
                      </a:lnTo>
                      <a:lnTo>
                        <a:pt x="141" y="73"/>
                      </a:lnTo>
                      <a:lnTo>
                        <a:pt x="140" y="84"/>
                      </a:lnTo>
                      <a:lnTo>
                        <a:pt x="141" y="96"/>
                      </a:lnTo>
                      <a:lnTo>
                        <a:pt x="143" y="104"/>
                      </a:lnTo>
                      <a:lnTo>
                        <a:pt x="144" y="111"/>
                      </a:lnTo>
                      <a:lnTo>
                        <a:pt x="145" y="118"/>
                      </a:lnTo>
                      <a:lnTo>
                        <a:pt x="145" y="124"/>
                      </a:lnTo>
                      <a:lnTo>
                        <a:pt x="140" y="122"/>
                      </a:lnTo>
                      <a:lnTo>
                        <a:pt x="133" y="125"/>
                      </a:lnTo>
                      <a:lnTo>
                        <a:pt x="126" y="129"/>
                      </a:lnTo>
                      <a:lnTo>
                        <a:pt x="120" y="135"/>
                      </a:lnTo>
                      <a:lnTo>
                        <a:pt x="114" y="144"/>
                      </a:lnTo>
                      <a:lnTo>
                        <a:pt x="109" y="157"/>
                      </a:lnTo>
                      <a:lnTo>
                        <a:pt x="107" y="171"/>
                      </a:lnTo>
                      <a:lnTo>
                        <a:pt x="107" y="188"/>
                      </a:lnTo>
                      <a:lnTo>
                        <a:pt x="100" y="182"/>
                      </a:lnTo>
                      <a:lnTo>
                        <a:pt x="90" y="178"/>
                      </a:lnTo>
                      <a:lnTo>
                        <a:pt x="79" y="177"/>
                      </a:lnTo>
                      <a:lnTo>
                        <a:pt x="67" y="177"/>
                      </a:lnTo>
                      <a:lnTo>
                        <a:pt x="55" y="179"/>
                      </a:lnTo>
                      <a:lnTo>
                        <a:pt x="45" y="183"/>
                      </a:lnTo>
                      <a:lnTo>
                        <a:pt x="35" y="192"/>
                      </a:lnTo>
                      <a:lnTo>
                        <a:pt x="30" y="203"/>
                      </a:lnTo>
                      <a:lnTo>
                        <a:pt x="30" y="181"/>
                      </a:lnTo>
                      <a:lnTo>
                        <a:pt x="25" y="157"/>
                      </a:lnTo>
                      <a:lnTo>
                        <a:pt x="16" y="139"/>
                      </a:lnTo>
                      <a:lnTo>
                        <a:pt x="0" y="129"/>
                      </a:lnTo>
                      <a:lnTo>
                        <a:pt x="10" y="115"/>
                      </a:lnTo>
                      <a:lnTo>
                        <a:pt x="16" y="99"/>
                      </a:lnTo>
                      <a:lnTo>
                        <a:pt x="18" y="83"/>
                      </a:lnTo>
                      <a:lnTo>
                        <a:pt x="15" y="73"/>
                      </a:lnTo>
                      <a:lnTo>
                        <a:pt x="22" y="70"/>
                      </a:lnTo>
                      <a:lnTo>
                        <a:pt x="29" y="68"/>
                      </a:lnTo>
                      <a:lnTo>
                        <a:pt x="34" y="65"/>
                      </a:lnTo>
                      <a:lnTo>
                        <a:pt x="41" y="61"/>
                      </a:lnTo>
                      <a:lnTo>
                        <a:pt x="46" y="57"/>
                      </a:lnTo>
                      <a:lnTo>
                        <a:pt x="52" y="52"/>
                      </a:lnTo>
                      <a:lnTo>
                        <a:pt x="55" y="46"/>
                      </a:lnTo>
                      <a:lnTo>
                        <a:pt x="57" y="39"/>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37" name="Freeform 277">
                  <a:extLst>
                    <a:ext uri="{FF2B5EF4-FFF2-40B4-BE49-F238E27FC236}">
                      <a16:creationId xmlns:a16="http://schemas.microsoft.com/office/drawing/2014/main" id="{5030C950-AB8C-4323-9265-6D47BA3E4C13}"/>
                    </a:ext>
                  </a:extLst>
                </p:cNvPr>
                <p:cNvSpPr>
                  <a:spLocks/>
                </p:cNvSpPr>
                <p:nvPr/>
              </p:nvSpPr>
              <p:spPr bwMode="auto">
                <a:xfrm>
                  <a:off x="77" y="12"/>
                  <a:ext cx="53" cy="76"/>
                </a:xfrm>
                <a:custGeom>
                  <a:avLst/>
                  <a:gdLst>
                    <a:gd name="T0" fmla="*/ 42 w 107"/>
                    <a:gd name="T1" fmla="*/ 70 h 152"/>
                    <a:gd name="T2" fmla="*/ 42 w 107"/>
                    <a:gd name="T3" fmla="*/ 74 h 152"/>
                    <a:gd name="T4" fmla="*/ 40 w 107"/>
                    <a:gd name="T5" fmla="*/ 72 h 152"/>
                    <a:gd name="T6" fmla="*/ 35 w 107"/>
                    <a:gd name="T7" fmla="*/ 62 h 152"/>
                    <a:gd name="T8" fmla="*/ 33 w 107"/>
                    <a:gd name="T9" fmla="*/ 58 h 152"/>
                    <a:gd name="T10" fmla="*/ 28 w 107"/>
                    <a:gd name="T11" fmla="*/ 56 h 152"/>
                    <a:gd name="T12" fmla="*/ 22 w 107"/>
                    <a:gd name="T13" fmla="*/ 54 h 152"/>
                    <a:gd name="T14" fmla="*/ 17 w 107"/>
                    <a:gd name="T15" fmla="*/ 52 h 152"/>
                    <a:gd name="T16" fmla="*/ 15 w 107"/>
                    <a:gd name="T17" fmla="*/ 52 h 152"/>
                    <a:gd name="T18" fmla="*/ 14 w 107"/>
                    <a:gd name="T19" fmla="*/ 51 h 152"/>
                    <a:gd name="T20" fmla="*/ 15 w 107"/>
                    <a:gd name="T21" fmla="*/ 50 h 152"/>
                    <a:gd name="T22" fmla="*/ 21 w 107"/>
                    <a:gd name="T23" fmla="*/ 51 h 152"/>
                    <a:gd name="T24" fmla="*/ 27 w 107"/>
                    <a:gd name="T25" fmla="*/ 52 h 152"/>
                    <a:gd name="T26" fmla="*/ 32 w 107"/>
                    <a:gd name="T27" fmla="*/ 52 h 152"/>
                    <a:gd name="T28" fmla="*/ 32 w 107"/>
                    <a:gd name="T29" fmla="*/ 48 h 152"/>
                    <a:gd name="T30" fmla="*/ 29 w 107"/>
                    <a:gd name="T31" fmla="*/ 42 h 152"/>
                    <a:gd name="T32" fmla="*/ 24 w 107"/>
                    <a:gd name="T33" fmla="*/ 38 h 152"/>
                    <a:gd name="T34" fmla="*/ 16 w 107"/>
                    <a:gd name="T35" fmla="*/ 34 h 152"/>
                    <a:gd name="T36" fmla="*/ 9 w 107"/>
                    <a:gd name="T37" fmla="*/ 30 h 152"/>
                    <a:gd name="T38" fmla="*/ 3 w 107"/>
                    <a:gd name="T39" fmla="*/ 27 h 152"/>
                    <a:gd name="T40" fmla="*/ 0 w 107"/>
                    <a:gd name="T41" fmla="*/ 26 h 152"/>
                    <a:gd name="T42" fmla="*/ 0 w 107"/>
                    <a:gd name="T43" fmla="*/ 25 h 152"/>
                    <a:gd name="T44" fmla="*/ 4 w 107"/>
                    <a:gd name="T45" fmla="*/ 26 h 152"/>
                    <a:gd name="T46" fmla="*/ 10 w 107"/>
                    <a:gd name="T47" fmla="*/ 29 h 152"/>
                    <a:gd name="T48" fmla="*/ 17 w 107"/>
                    <a:gd name="T49" fmla="*/ 32 h 152"/>
                    <a:gd name="T50" fmla="*/ 24 w 107"/>
                    <a:gd name="T51" fmla="*/ 35 h 152"/>
                    <a:gd name="T52" fmla="*/ 25 w 107"/>
                    <a:gd name="T53" fmla="*/ 27 h 152"/>
                    <a:gd name="T54" fmla="*/ 16 w 107"/>
                    <a:gd name="T55" fmla="*/ 8 h 152"/>
                    <a:gd name="T56" fmla="*/ 11 w 107"/>
                    <a:gd name="T57" fmla="*/ 1 h 152"/>
                    <a:gd name="T58" fmla="*/ 13 w 107"/>
                    <a:gd name="T59" fmla="*/ 1 h 152"/>
                    <a:gd name="T60" fmla="*/ 20 w 107"/>
                    <a:gd name="T61" fmla="*/ 10 h 152"/>
                    <a:gd name="T62" fmla="*/ 29 w 107"/>
                    <a:gd name="T63" fmla="*/ 26 h 152"/>
                    <a:gd name="T64" fmla="*/ 34 w 107"/>
                    <a:gd name="T65" fmla="*/ 28 h 152"/>
                    <a:gd name="T66" fmla="*/ 40 w 107"/>
                    <a:gd name="T67" fmla="*/ 15 h 152"/>
                    <a:gd name="T68" fmla="*/ 40 w 107"/>
                    <a:gd name="T69" fmla="*/ 8 h 152"/>
                    <a:gd name="T70" fmla="*/ 41 w 107"/>
                    <a:gd name="T71" fmla="*/ 10 h 152"/>
                    <a:gd name="T72" fmla="*/ 41 w 107"/>
                    <a:gd name="T73" fmla="*/ 17 h 152"/>
                    <a:gd name="T74" fmla="*/ 38 w 107"/>
                    <a:gd name="T75" fmla="*/ 32 h 152"/>
                    <a:gd name="T76" fmla="*/ 35 w 107"/>
                    <a:gd name="T77" fmla="*/ 42 h 152"/>
                    <a:gd name="T78" fmla="*/ 37 w 107"/>
                    <a:gd name="T79" fmla="*/ 51 h 152"/>
                    <a:gd name="T80" fmla="*/ 42 w 107"/>
                    <a:gd name="T81" fmla="*/ 51 h 152"/>
                    <a:gd name="T82" fmla="*/ 48 w 107"/>
                    <a:gd name="T83" fmla="*/ 45 h 152"/>
                    <a:gd name="T84" fmla="*/ 52 w 107"/>
                    <a:gd name="T85" fmla="*/ 39 h 152"/>
                    <a:gd name="T86" fmla="*/ 53 w 107"/>
                    <a:gd name="T87" fmla="*/ 40 h 152"/>
                    <a:gd name="T88" fmla="*/ 52 w 107"/>
                    <a:gd name="T89" fmla="*/ 46 h 152"/>
                    <a:gd name="T90" fmla="*/ 44 w 107"/>
                    <a:gd name="T91" fmla="*/ 56 h 152"/>
                    <a:gd name="T92" fmla="*/ 41 w 107"/>
                    <a:gd name="T93" fmla="*/ 61 h 152"/>
                    <a:gd name="T94" fmla="*/ 42 w 107"/>
                    <a:gd name="T95" fmla="*/ 66 h 1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152">
                      <a:moveTo>
                        <a:pt x="87" y="135"/>
                      </a:moveTo>
                      <a:lnTo>
                        <a:pt x="85" y="140"/>
                      </a:lnTo>
                      <a:lnTo>
                        <a:pt x="85" y="143"/>
                      </a:lnTo>
                      <a:lnTo>
                        <a:pt x="84" y="148"/>
                      </a:lnTo>
                      <a:lnTo>
                        <a:pt x="84" y="152"/>
                      </a:lnTo>
                      <a:lnTo>
                        <a:pt x="80" y="144"/>
                      </a:lnTo>
                      <a:lnTo>
                        <a:pt x="75" y="134"/>
                      </a:lnTo>
                      <a:lnTo>
                        <a:pt x="70" y="124"/>
                      </a:lnTo>
                      <a:lnTo>
                        <a:pt x="69" y="117"/>
                      </a:lnTo>
                      <a:lnTo>
                        <a:pt x="66" y="116"/>
                      </a:lnTo>
                      <a:lnTo>
                        <a:pt x="61" y="113"/>
                      </a:lnTo>
                      <a:lnTo>
                        <a:pt x="57" y="111"/>
                      </a:lnTo>
                      <a:lnTo>
                        <a:pt x="51" y="109"/>
                      </a:lnTo>
                      <a:lnTo>
                        <a:pt x="45" y="107"/>
                      </a:lnTo>
                      <a:lnTo>
                        <a:pt x="40" y="105"/>
                      </a:lnTo>
                      <a:lnTo>
                        <a:pt x="35" y="104"/>
                      </a:lnTo>
                      <a:lnTo>
                        <a:pt x="31" y="104"/>
                      </a:lnTo>
                      <a:lnTo>
                        <a:pt x="30" y="103"/>
                      </a:lnTo>
                      <a:lnTo>
                        <a:pt x="29" y="102"/>
                      </a:lnTo>
                      <a:lnTo>
                        <a:pt x="28" y="101"/>
                      </a:lnTo>
                      <a:lnTo>
                        <a:pt x="27" y="99"/>
                      </a:lnTo>
                      <a:lnTo>
                        <a:pt x="30" y="99"/>
                      </a:lnTo>
                      <a:lnTo>
                        <a:pt x="36" y="101"/>
                      </a:lnTo>
                      <a:lnTo>
                        <a:pt x="42" y="101"/>
                      </a:lnTo>
                      <a:lnTo>
                        <a:pt x="49" y="102"/>
                      </a:lnTo>
                      <a:lnTo>
                        <a:pt x="54" y="103"/>
                      </a:lnTo>
                      <a:lnTo>
                        <a:pt x="60" y="104"/>
                      </a:lnTo>
                      <a:lnTo>
                        <a:pt x="65" y="104"/>
                      </a:lnTo>
                      <a:lnTo>
                        <a:pt x="67" y="105"/>
                      </a:lnTo>
                      <a:lnTo>
                        <a:pt x="65" y="96"/>
                      </a:lnTo>
                      <a:lnTo>
                        <a:pt x="62" y="89"/>
                      </a:lnTo>
                      <a:lnTo>
                        <a:pt x="59" y="84"/>
                      </a:lnTo>
                      <a:lnTo>
                        <a:pt x="57" y="80"/>
                      </a:lnTo>
                      <a:lnTo>
                        <a:pt x="49" y="76"/>
                      </a:lnTo>
                      <a:lnTo>
                        <a:pt x="40" y="73"/>
                      </a:lnTo>
                      <a:lnTo>
                        <a:pt x="32" y="68"/>
                      </a:lnTo>
                      <a:lnTo>
                        <a:pt x="26" y="65"/>
                      </a:lnTo>
                      <a:lnTo>
                        <a:pt x="19" y="60"/>
                      </a:lnTo>
                      <a:lnTo>
                        <a:pt x="13" y="57"/>
                      </a:lnTo>
                      <a:lnTo>
                        <a:pt x="7" y="54"/>
                      </a:lnTo>
                      <a:lnTo>
                        <a:pt x="4" y="53"/>
                      </a:lnTo>
                      <a:lnTo>
                        <a:pt x="1" y="52"/>
                      </a:lnTo>
                      <a:lnTo>
                        <a:pt x="0" y="50"/>
                      </a:lnTo>
                      <a:lnTo>
                        <a:pt x="1" y="49"/>
                      </a:lnTo>
                      <a:lnTo>
                        <a:pt x="6" y="50"/>
                      </a:lnTo>
                      <a:lnTo>
                        <a:pt x="9" y="52"/>
                      </a:lnTo>
                      <a:lnTo>
                        <a:pt x="15" y="54"/>
                      </a:lnTo>
                      <a:lnTo>
                        <a:pt x="21" y="57"/>
                      </a:lnTo>
                      <a:lnTo>
                        <a:pt x="28" y="60"/>
                      </a:lnTo>
                      <a:lnTo>
                        <a:pt x="35" y="64"/>
                      </a:lnTo>
                      <a:lnTo>
                        <a:pt x="42" y="67"/>
                      </a:lnTo>
                      <a:lnTo>
                        <a:pt x="49" y="69"/>
                      </a:lnTo>
                      <a:lnTo>
                        <a:pt x="54" y="71"/>
                      </a:lnTo>
                      <a:lnTo>
                        <a:pt x="51" y="54"/>
                      </a:lnTo>
                      <a:lnTo>
                        <a:pt x="42" y="35"/>
                      </a:lnTo>
                      <a:lnTo>
                        <a:pt x="32" y="16"/>
                      </a:lnTo>
                      <a:lnTo>
                        <a:pt x="24" y="6"/>
                      </a:lnTo>
                      <a:lnTo>
                        <a:pt x="22" y="1"/>
                      </a:lnTo>
                      <a:lnTo>
                        <a:pt x="23" y="0"/>
                      </a:lnTo>
                      <a:lnTo>
                        <a:pt x="27" y="1"/>
                      </a:lnTo>
                      <a:lnTo>
                        <a:pt x="32" y="7"/>
                      </a:lnTo>
                      <a:lnTo>
                        <a:pt x="40" y="19"/>
                      </a:lnTo>
                      <a:lnTo>
                        <a:pt x="50" y="35"/>
                      </a:lnTo>
                      <a:lnTo>
                        <a:pt x="58" y="51"/>
                      </a:lnTo>
                      <a:lnTo>
                        <a:pt x="62" y="64"/>
                      </a:lnTo>
                      <a:lnTo>
                        <a:pt x="69" y="56"/>
                      </a:lnTo>
                      <a:lnTo>
                        <a:pt x="75" y="43"/>
                      </a:lnTo>
                      <a:lnTo>
                        <a:pt x="80" y="30"/>
                      </a:lnTo>
                      <a:lnTo>
                        <a:pt x="81" y="20"/>
                      </a:lnTo>
                      <a:lnTo>
                        <a:pt x="81" y="16"/>
                      </a:lnTo>
                      <a:lnTo>
                        <a:pt x="82" y="15"/>
                      </a:lnTo>
                      <a:lnTo>
                        <a:pt x="83" y="19"/>
                      </a:lnTo>
                      <a:lnTo>
                        <a:pt x="83" y="23"/>
                      </a:lnTo>
                      <a:lnTo>
                        <a:pt x="83" y="34"/>
                      </a:lnTo>
                      <a:lnTo>
                        <a:pt x="82" y="47"/>
                      </a:lnTo>
                      <a:lnTo>
                        <a:pt x="77" y="64"/>
                      </a:lnTo>
                      <a:lnTo>
                        <a:pt x="67" y="76"/>
                      </a:lnTo>
                      <a:lnTo>
                        <a:pt x="70" y="84"/>
                      </a:lnTo>
                      <a:lnTo>
                        <a:pt x="74" y="92"/>
                      </a:lnTo>
                      <a:lnTo>
                        <a:pt x="75" y="101"/>
                      </a:lnTo>
                      <a:lnTo>
                        <a:pt x="76" y="105"/>
                      </a:lnTo>
                      <a:lnTo>
                        <a:pt x="84" y="101"/>
                      </a:lnTo>
                      <a:lnTo>
                        <a:pt x="91" y="96"/>
                      </a:lnTo>
                      <a:lnTo>
                        <a:pt x="97" y="90"/>
                      </a:lnTo>
                      <a:lnTo>
                        <a:pt x="102" y="82"/>
                      </a:lnTo>
                      <a:lnTo>
                        <a:pt x="104" y="77"/>
                      </a:lnTo>
                      <a:lnTo>
                        <a:pt x="106" y="76"/>
                      </a:lnTo>
                      <a:lnTo>
                        <a:pt x="107" y="79"/>
                      </a:lnTo>
                      <a:lnTo>
                        <a:pt x="107" y="83"/>
                      </a:lnTo>
                      <a:lnTo>
                        <a:pt x="104" y="91"/>
                      </a:lnTo>
                      <a:lnTo>
                        <a:pt x="97" y="102"/>
                      </a:lnTo>
                      <a:lnTo>
                        <a:pt x="88" y="111"/>
                      </a:lnTo>
                      <a:lnTo>
                        <a:pt x="80" y="117"/>
                      </a:lnTo>
                      <a:lnTo>
                        <a:pt x="82" y="121"/>
                      </a:lnTo>
                      <a:lnTo>
                        <a:pt x="83" y="127"/>
                      </a:lnTo>
                      <a:lnTo>
                        <a:pt x="85" y="132"/>
                      </a:lnTo>
                      <a:lnTo>
                        <a:pt x="87" y="13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38" name="Freeform 278">
                  <a:extLst>
                    <a:ext uri="{FF2B5EF4-FFF2-40B4-BE49-F238E27FC236}">
                      <a16:creationId xmlns:a16="http://schemas.microsoft.com/office/drawing/2014/main" id="{37594516-885A-4CA7-81B9-8B3E03F5AA99}"/>
                    </a:ext>
                  </a:extLst>
                </p:cNvPr>
                <p:cNvSpPr>
                  <a:spLocks/>
                </p:cNvSpPr>
                <p:nvPr/>
              </p:nvSpPr>
              <p:spPr bwMode="auto">
                <a:xfrm>
                  <a:off x="11" y="201"/>
                  <a:ext cx="53" cy="69"/>
                </a:xfrm>
                <a:custGeom>
                  <a:avLst/>
                  <a:gdLst>
                    <a:gd name="T0" fmla="*/ 50 w 106"/>
                    <a:gd name="T1" fmla="*/ 1 h 138"/>
                    <a:gd name="T2" fmla="*/ 45 w 106"/>
                    <a:gd name="T3" fmla="*/ 2 h 138"/>
                    <a:gd name="T4" fmla="*/ 42 w 106"/>
                    <a:gd name="T5" fmla="*/ 5 h 138"/>
                    <a:gd name="T6" fmla="*/ 38 w 106"/>
                    <a:gd name="T7" fmla="*/ 11 h 138"/>
                    <a:gd name="T8" fmla="*/ 32 w 106"/>
                    <a:gd name="T9" fmla="*/ 13 h 138"/>
                    <a:gd name="T10" fmla="*/ 25 w 106"/>
                    <a:gd name="T11" fmla="*/ 14 h 138"/>
                    <a:gd name="T12" fmla="*/ 17 w 106"/>
                    <a:gd name="T13" fmla="*/ 16 h 138"/>
                    <a:gd name="T14" fmla="*/ 11 w 106"/>
                    <a:gd name="T15" fmla="*/ 19 h 138"/>
                    <a:gd name="T16" fmla="*/ 8 w 106"/>
                    <a:gd name="T17" fmla="*/ 22 h 138"/>
                    <a:gd name="T18" fmla="*/ 8 w 106"/>
                    <a:gd name="T19" fmla="*/ 22 h 138"/>
                    <a:gd name="T20" fmla="*/ 12 w 106"/>
                    <a:gd name="T21" fmla="*/ 21 h 138"/>
                    <a:gd name="T22" fmla="*/ 17 w 106"/>
                    <a:gd name="T23" fmla="*/ 19 h 138"/>
                    <a:gd name="T24" fmla="*/ 23 w 106"/>
                    <a:gd name="T25" fmla="*/ 17 h 138"/>
                    <a:gd name="T26" fmla="*/ 30 w 106"/>
                    <a:gd name="T27" fmla="*/ 17 h 138"/>
                    <a:gd name="T28" fmla="*/ 31 w 106"/>
                    <a:gd name="T29" fmla="*/ 22 h 138"/>
                    <a:gd name="T30" fmla="*/ 26 w 106"/>
                    <a:gd name="T31" fmla="*/ 32 h 138"/>
                    <a:gd name="T32" fmla="*/ 22 w 106"/>
                    <a:gd name="T33" fmla="*/ 35 h 138"/>
                    <a:gd name="T34" fmla="*/ 16 w 106"/>
                    <a:gd name="T35" fmla="*/ 37 h 138"/>
                    <a:gd name="T36" fmla="*/ 9 w 106"/>
                    <a:gd name="T37" fmla="*/ 38 h 138"/>
                    <a:gd name="T38" fmla="*/ 4 w 106"/>
                    <a:gd name="T39" fmla="*/ 40 h 138"/>
                    <a:gd name="T40" fmla="*/ 1 w 106"/>
                    <a:gd name="T41" fmla="*/ 41 h 138"/>
                    <a:gd name="T42" fmla="*/ 1 w 106"/>
                    <a:gd name="T43" fmla="*/ 41 h 138"/>
                    <a:gd name="T44" fmla="*/ 5 w 106"/>
                    <a:gd name="T45" fmla="*/ 41 h 138"/>
                    <a:gd name="T46" fmla="*/ 9 w 106"/>
                    <a:gd name="T47" fmla="*/ 41 h 138"/>
                    <a:gd name="T48" fmla="*/ 15 w 106"/>
                    <a:gd name="T49" fmla="*/ 40 h 138"/>
                    <a:gd name="T50" fmla="*/ 20 w 106"/>
                    <a:gd name="T51" fmla="*/ 39 h 138"/>
                    <a:gd name="T52" fmla="*/ 19 w 106"/>
                    <a:gd name="T53" fmla="*/ 43 h 138"/>
                    <a:gd name="T54" fmla="*/ 13 w 106"/>
                    <a:gd name="T55" fmla="*/ 56 h 138"/>
                    <a:gd name="T56" fmla="*/ 15 w 106"/>
                    <a:gd name="T57" fmla="*/ 63 h 138"/>
                    <a:gd name="T58" fmla="*/ 23 w 106"/>
                    <a:gd name="T59" fmla="*/ 46 h 138"/>
                    <a:gd name="T60" fmla="*/ 28 w 106"/>
                    <a:gd name="T61" fmla="*/ 47 h 138"/>
                    <a:gd name="T62" fmla="*/ 33 w 106"/>
                    <a:gd name="T63" fmla="*/ 58 h 138"/>
                    <a:gd name="T64" fmla="*/ 38 w 106"/>
                    <a:gd name="T65" fmla="*/ 64 h 138"/>
                    <a:gd name="T66" fmla="*/ 37 w 106"/>
                    <a:gd name="T67" fmla="*/ 62 h 138"/>
                    <a:gd name="T68" fmla="*/ 34 w 106"/>
                    <a:gd name="T69" fmla="*/ 54 h 138"/>
                    <a:gd name="T70" fmla="*/ 31 w 106"/>
                    <a:gd name="T71" fmla="*/ 42 h 138"/>
                    <a:gd name="T72" fmla="*/ 32 w 106"/>
                    <a:gd name="T73" fmla="*/ 33 h 138"/>
                    <a:gd name="T74" fmla="*/ 38 w 106"/>
                    <a:gd name="T75" fmla="*/ 22 h 138"/>
                    <a:gd name="T76" fmla="*/ 43 w 106"/>
                    <a:gd name="T77" fmla="*/ 22 h 138"/>
                    <a:gd name="T78" fmla="*/ 50 w 106"/>
                    <a:gd name="T79" fmla="*/ 33 h 138"/>
                    <a:gd name="T80" fmla="*/ 51 w 106"/>
                    <a:gd name="T81" fmla="*/ 44 h 138"/>
                    <a:gd name="T82" fmla="*/ 53 w 106"/>
                    <a:gd name="T83" fmla="*/ 43 h 138"/>
                    <a:gd name="T84" fmla="*/ 52 w 106"/>
                    <a:gd name="T85" fmla="*/ 33 h 138"/>
                    <a:gd name="T86" fmla="*/ 47 w 106"/>
                    <a:gd name="T87" fmla="*/ 19 h 138"/>
                    <a:gd name="T88" fmla="*/ 47 w 106"/>
                    <a:gd name="T89" fmla="*/ 12 h 138"/>
                    <a:gd name="T90" fmla="*/ 52 w 106"/>
                    <a:gd name="T91" fmla="*/ 4 h 138"/>
                    <a:gd name="T92" fmla="*/ 53 w 106"/>
                    <a:gd name="T93" fmla="*/ 0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6" h="138">
                      <a:moveTo>
                        <a:pt x="106" y="0"/>
                      </a:moveTo>
                      <a:lnTo>
                        <a:pt x="100" y="2"/>
                      </a:lnTo>
                      <a:lnTo>
                        <a:pt x="95" y="3"/>
                      </a:lnTo>
                      <a:lnTo>
                        <a:pt x="90" y="4"/>
                      </a:lnTo>
                      <a:lnTo>
                        <a:pt x="84" y="4"/>
                      </a:lnTo>
                      <a:lnTo>
                        <a:pt x="83" y="10"/>
                      </a:lnTo>
                      <a:lnTo>
                        <a:pt x="79" y="17"/>
                      </a:lnTo>
                      <a:lnTo>
                        <a:pt x="75" y="22"/>
                      </a:lnTo>
                      <a:lnTo>
                        <a:pt x="69" y="25"/>
                      </a:lnTo>
                      <a:lnTo>
                        <a:pt x="63" y="26"/>
                      </a:lnTo>
                      <a:lnTo>
                        <a:pt x="56" y="26"/>
                      </a:lnTo>
                      <a:lnTo>
                        <a:pt x="49" y="28"/>
                      </a:lnTo>
                      <a:lnTo>
                        <a:pt x="41" y="29"/>
                      </a:lnTo>
                      <a:lnTo>
                        <a:pt x="33" y="31"/>
                      </a:lnTo>
                      <a:lnTo>
                        <a:pt x="26" y="35"/>
                      </a:lnTo>
                      <a:lnTo>
                        <a:pt x="21" y="37"/>
                      </a:lnTo>
                      <a:lnTo>
                        <a:pt x="17" y="41"/>
                      </a:lnTo>
                      <a:lnTo>
                        <a:pt x="16" y="43"/>
                      </a:lnTo>
                      <a:lnTo>
                        <a:pt x="15" y="43"/>
                      </a:lnTo>
                      <a:lnTo>
                        <a:pt x="16" y="43"/>
                      </a:lnTo>
                      <a:lnTo>
                        <a:pt x="19" y="42"/>
                      </a:lnTo>
                      <a:lnTo>
                        <a:pt x="23" y="41"/>
                      </a:lnTo>
                      <a:lnTo>
                        <a:pt x="28" y="38"/>
                      </a:lnTo>
                      <a:lnTo>
                        <a:pt x="33" y="37"/>
                      </a:lnTo>
                      <a:lnTo>
                        <a:pt x="39" y="35"/>
                      </a:lnTo>
                      <a:lnTo>
                        <a:pt x="46" y="34"/>
                      </a:lnTo>
                      <a:lnTo>
                        <a:pt x="53" y="34"/>
                      </a:lnTo>
                      <a:lnTo>
                        <a:pt x="60" y="34"/>
                      </a:lnTo>
                      <a:lnTo>
                        <a:pt x="66" y="35"/>
                      </a:lnTo>
                      <a:lnTo>
                        <a:pt x="61" y="44"/>
                      </a:lnTo>
                      <a:lnTo>
                        <a:pt x="56" y="55"/>
                      </a:lnTo>
                      <a:lnTo>
                        <a:pt x="52" y="64"/>
                      </a:lnTo>
                      <a:lnTo>
                        <a:pt x="47" y="68"/>
                      </a:lnTo>
                      <a:lnTo>
                        <a:pt x="44" y="70"/>
                      </a:lnTo>
                      <a:lnTo>
                        <a:pt x="38" y="72"/>
                      </a:lnTo>
                      <a:lnTo>
                        <a:pt x="32" y="73"/>
                      </a:lnTo>
                      <a:lnTo>
                        <a:pt x="25" y="75"/>
                      </a:lnTo>
                      <a:lnTo>
                        <a:pt x="18" y="76"/>
                      </a:lnTo>
                      <a:lnTo>
                        <a:pt x="13" y="78"/>
                      </a:lnTo>
                      <a:lnTo>
                        <a:pt x="7" y="79"/>
                      </a:lnTo>
                      <a:lnTo>
                        <a:pt x="3" y="80"/>
                      </a:lnTo>
                      <a:lnTo>
                        <a:pt x="1" y="81"/>
                      </a:lnTo>
                      <a:lnTo>
                        <a:pt x="0" y="81"/>
                      </a:lnTo>
                      <a:lnTo>
                        <a:pt x="1" y="82"/>
                      </a:lnTo>
                      <a:lnTo>
                        <a:pt x="6" y="82"/>
                      </a:lnTo>
                      <a:lnTo>
                        <a:pt x="9" y="82"/>
                      </a:lnTo>
                      <a:lnTo>
                        <a:pt x="14" y="81"/>
                      </a:lnTo>
                      <a:lnTo>
                        <a:pt x="18" y="81"/>
                      </a:lnTo>
                      <a:lnTo>
                        <a:pt x="24" y="80"/>
                      </a:lnTo>
                      <a:lnTo>
                        <a:pt x="29" y="79"/>
                      </a:lnTo>
                      <a:lnTo>
                        <a:pt x="34" y="79"/>
                      </a:lnTo>
                      <a:lnTo>
                        <a:pt x="40" y="78"/>
                      </a:lnTo>
                      <a:lnTo>
                        <a:pt x="45" y="76"/>
                      </a:lnTo>
                      <a:lnTo>
                        <a:pt x="38" y="86"/>
                      </a:lnTo>
                      <a:lnTo>
                        <a:pt x="31" y="95"/>
                      </a:lnTo>
                      <a:lnTo>
                        <a:pt x="25" y="111"/>
                      </a:lnTo>
                      <a:lnTo>
                        <a:pt x="23" y="138"/>
                      </a:lnTo>
                      <a:lnTo>
                        <a:pt x="29" y="125"/>
                      </a:lnTo>
                      <a:lnTo>
                        <a:pt x="37" y="108"/>
                      </a:lnTo>
                      <a:lnTo>
                        <a:pt x="45" y="91"/>
                      </a:lnTo>
                      <a:lnTo>
                        <a:pt x="53" y="81"/>
                      </a:lnTo>
                      <a:lnTo>
                        <a:pt x="55" y="93"/>
                      </a:lnTo>
                      <a:lnTo>
                        <a:pt x="60" y="105"/>
                      </a:lnTo>
                      <a:lnTo>
                        <a:pt x="66" y="116"/>
                      </a:lnTo>
                      <a:lnTo>
                        <a:pt x="71" y="124"/>
                      </a:lnTo>
                      <a:lnTo>
                        <a:pt x="75" y="127"/>
                      </a:lnTo>
                      <a:lnTo>
                        <a:pt x="75" y="126"/>
                      </a:lnTo>
                      <a:lnTo>
                        <a:pt x="74" y="124"/>
                      </a:lnTo>
                      <a:lnTo>
                        <a:pt x="71" y="120"/>
                      </a:lnTo>
                      <a:lnTo>
                        <a:pt x="67" y="108"/>
                      </a:lnTo>
                      <a:lnTo>
                        <a:pt x="63" y="95"/>
                      </a:lnTo>
                      <a:lnTo>
                        <a:pt x="61" y="83"/>
                      </a:lnTo>
                      <a:lnTo>
                        <a:pt x="61" y="74"/>
                      </a:lnTo>
                      <a:lnTo>
                        <a:pt x="63" y="65"/>
                      </a:lnTo>
                      <a:lnTo>
                        <a:pt x="69" y="53"/>
                      </a:lnTo>
                      <a:lnTo>
                        <a:pt x="75" y="43"/>
                      </a:lnTo>
                      <a:lnTo>
                        <a:pt x="78" y="37"/>
                      </a:lnTo>
                      <a:lnTo>
                        <a:pt x="85" y="44"/>
                      </a:lnTo>
                      <a:lnTo>
                        <a:pt x="93" y="55"/>
                      </a:lnTo>
                      <a:lnTo>
                        <a:pt x="99" y="66"/>
                      </a:lnTo>
                      <a:lnTo>
                        <a:pt x="102" y="82"/>
                      </a:lnTo>
                      <a:lnTo>
                        <a:pt x="102" y="88"/>
                      </a:lnTo>
                      <a:lnTo>
                        <a:pt x="105" y="88"/>
                      </a:lnTo>
                      <a:lnTo>
                        <a:pt x="106" y="85"/>
                      </a:lnTo>
                      <a:lnTo>
                        <a:pt x="106" y="80"/>
                      </a:lnTo>
                      <a:lnTo>
                        <a:pt x="104" y="65"/>
                      </a:lnTo>
                      <a:lnTo>
                        <a:pt x="100" y="49"/>
                      </a:lnTo>
                      <a:lnTo>
                        <a:pt x="94" y="37"/>
                      </a:lnTo>
                      <a:lnTo>
                        <a:pt x="90" y="30"/>
                      </a:lnTo>
                      <a:lnTo>
                        <a:pt x="94" y="23"/>
                      </a:lnTo>
                      <a:lnTo>
                        <a:pt x="99" y="15"/>
                      </a:lnTo>
                      <a:lnTo>
                        <a:pt x="104" y="7"/>
                      </a:lnTo>
                      <a:lnTo>
                        <a:pt x="10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39" name="Freeform 279">
                  <a:extLst>
                    <a:ext uri="{FF2B5EF4-FFF2-40B4-BE49-F238E27FC236}">
                      <a16:creationId xmlns:a16="http://schemas.microsoft.com/office/drawing/2014/main" id="{DF991E2A-050F-4E76-B849-9D467A753803}"/>
                    </a:ext>
                  </a:extLst>
                </p:cNvPr>
                <p:cNvSpPr>
                  <a:spLocks/>
                </p:cNvSpPr>
                <p:nvPr/>
              </p:nvSpPr>
              <p:spPr bwMode="auto">
                <a:xfrm>
                  <a:off x="94" y="108"/>
                  <a:ext cx="75" cy="58"/>
                </a:xfrm>
                <a:custGeom>
                  <a:avLst/>
                  <a:gdLst>
                    <a:gd name="T0" fmla="*/ 45 w 151"/>
                    <a:gd name="T1" fmla="*/ 4 h 116"/>
                    <a:gd name="T2" fmla="*/ 52 w 151"/>
                    <a:gd name="T3" fmla="*/ 4 h 116"/>
                    <a:gd name="T4" fmla="*/ 59 w 151"/>
                    <a:gd name="T5" fmla="*/ 8 h 116"/>
                    <a:gd name="T6" fmla="*/ 60 w 151"/>
                    <a:gd name="T7" fmla="*/ 12 h 116"/>
                    <a:gd name="T8" fmla="*/ 58 w 151"/>
                    <a:gd name="T9" fmla="*/ 18 h 116"/>
                    <a:gd name="T10" fmla="*/ 48 w 151"/>
                    <a:gd name="T11" fmla="*/ 21 h 116"/>
                    <a:gd name="T12" fmla="*/ 43 w 151"/>
                    <a:gd name="T13" fmla="*/ 25 h 116"/>
                    <a:gd name="T14" fmla="*/ 43 w 151"/>
                    <a:gd name="T15" fmla="*/ 27 h 116"/>
                    <a:gd name="T16" fmla="*/ 45 w 151"/>
                    <a:gd name="T17" fmla="*/ 25 h 116"/>
                    <a:gd name="T18" fmla="*/ 53 w 151"/>
                    <a:gd name="T19" fmla="*/ 24 h 116"/>
                    <a:gd name="T20" fmla="*/ 56 w 151"/>
                    <a:gd name="T21" fmla="*/ 27 h 116"/>
                    <a:gd name="T22" fmla="*/ 58 w 151"/>
                    <a:gd name="T23" fmla="*/ 29 h 116"/>
                    <a:gd name="T24" fmla="*/ 58 w 151"/>
                    <a:gd name="T25" fmla="*/ 32 h 116"/>
                    <a:gd name="T26" fmla="*/ 55 w 151"/>
                    <a:gd name="T27" fmla="*/ 36 h 116"/>
                    <a:gd name="T28" fmla="*/ 58 w 151"/>
                    <a:gd name="T29" fmla="*/ 38 h 116"/>
                    <a:gd name="T30" fmla="*/ 66 w 151"/>
                    <a:gd name="T31" fmla="*/ 37 h 116"/>
                    <a:gd name="T32" fmla="*/ 74 w 151"/>
                    <a:gd name="T33" fmla="*/ 44 h 116"/>
                    <a:gd name="T34" fmla="*/ 72 w 151"/>
                    <a:gd name="T35" fmla="*/ 55 h 116"/>
                    <a:gd name="T36" fmla="*/ 61 w 151"/>
                    <a:gd name="T37" fmla="*/ 58 h 116"/>
                    <a:gd name="T38" fmla="*/ 54 w 151"/>
                    <a:gd name="T39" fmla="*/ 51 h 116"/>
                    <a:gd name="T40" fmla="*/ 53 w 151"/>
                    <a:gd name="T41" fmla="*/ 43 h 116"/>
                    <a:gd name="T42" fmla="*/ 43 w 151"/>
                    <a:gd name="T43" fmla="*/ 36 h 116"/>
                    <a:gd name="T44" fmla="*/ 42 w 151"/>
                    <a:gd name="T45" fmla="*/ 36 h 116"/>
                    <a:gd name="T46" fmla="*/ 43 w 151"/>
                    <a:gd name="T47" fmla="*/ 45 h 116"/>
                    <a:gd name="T48" fmla="*/ 39 w 151"/>
                    <a:gd name="T49" fmla="*/ 53 h 116"/>
                    <a:gd name="T50" fmla="*/ 31 w 151"/>
                    <a:gd name="T51" fmla="*/ 56 h 116"/>
                    <a:gd name="T52" fmla="*/ 23 w 151"/>
                    <a:gd name="T53" fmla="*/ 53 h 116"/>
                    <a:gd name="T54" fmla="*/ 19 w 151"/>
                    <a:gd name="T55" fmla="*/ 46 h 116"/>
                    <a:gd name="T56" fmla="*/ 20 w 151"/>
                    <a:gd name="T57" fmla="*/ 38 h 116"/>
                    <a:gd name="T58" fmla="*/ 24 w 151"/>
                    <a:gd name="T59" fmla="*/ 34 h 116"/>
                    <a:gd name="T60" fmla="*/ 17 w 151"/>
                    <a:gd name="T61" fmla="*/ 30 h 116"/>
                    <a:gd name="T62" fmla="*/ 14 w 151"/>
                    <a:gd name="T63" fmla="*/ 33 h 116"/>
                    <a:gd name="T64" fmla="*/ 4 w 151"/>
                    <a:gd name="T65" fmla="*/ 32 h 116"/>
                    <a:gd name="T66" fmla="*/ 0 w 151"/>
                    <a:gd name="T67" fmla="*/ 26 h 116"/>
                    <a:gd name="T68" fmla="*/ 3 w 151"/>
                    <a:gd name="T69" fmla="*/ 17 h 116"/>
                    <a:gd name="T70" fmla="*/ 6 w 151"/>
                    <a:gd name="T71" fmla="*/ 14 h 116"/>
                    <a:gd name="T72" fmla="*/ 10 w 151"/>
                    <a:gd name="T73" fmla="*/ 13 h 116"/>
                    <a:gd name="T74" fmla="*/ 13 w 151"/>
                    <a:gd name="T75" fmla="*/ 13 h 116"/>
                    <a:gd name="T76" fmla="*/ 15 w 151"/>
                    <a:gd name="T77" fmla="*/ 4 h 116"/>
                    <a:gd name="T78" fmla="*/ 23 w 151"/>
                    <a:gd name="T79" fmla="*/ 0 h 116"/>
                    <a:gd name="T80" fmla="*/ 31 w 151"/>
                    <a:gd name="T81" fmla="*/ 2 h 116"/>
                    <a:gd name="T82" fmla="*/ 30 w 151"/>
                    <a:gd name="T83" fmla="*/ 14 h 116"/>
                    <a:gd name="T84" fmla="*/ 36 w 151"/>
                    <a:gd name="T85" fmla="*/ 18 h 116"/>
                    <a:gd name="T86" fmla="*/ 36 w 151"/>
                    <a:gd name="T87" fmla="*/ 23 h 116"/>
                    <a:gd name="T88" fmla="*/ 39 w 151"/>
                    <a:gd name="T89" fmla="*/ 22 h 116"/>
                    <a:gd name="T90" fmla="*/ 42 w 151"/>
                    <a:gd name="T91" fmla="*/ 17 h 116"/>
                    <a:gd name="T92" fmla="*/ 40 w 151"/>
                    <a:gd name="T93" fmla="*/ 9 h 1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1" h="116">
                      <a:moveTo>
                        <a:pt x="83" y="11"/>
                      </a:moveTo>
                      <a:lnTo>
                        <a:pt x="85" y="9"/>
                      </a:lnTo>
                      <a:lnTo>
                        <a:pt x="90" y="7"/>
                      </a:lnTo>
                      <a:lnTo>
                        <a:pt x="94" y="5"/>
                      </a:lnTo>
                      <a:lnTo>
                        <a:pt x="100" y="7"/>
                      </a:lnTo>
                      <a:lnTo>
                        <a:pt x="105" y="7"/>
                      </a:lnTo>
                      <a:lnTo>
                        <a:pt x="109" y="8"/>
                      </a:lnTo>
                      <a:lnTo>
                        <a:pt x="114" y="10"/>
                      </a:lnTo>
                      <a:lnTo>
                        <a:pt x="118" y="15"/>
                      </a:lnTo>
                      <a:lnTo>
                        <a:pt x="117" y="13"/>
                      </a:lnTo>
                      <a:lnTo>
                        <a:pt x="119" y="17"/>
                      </a:lnTo>
                      <a:lnTo>
                        <a:pt x="121" y="23"/>
                      </a:lnTo>
                      <a:lnTo>
                        <a:pt x="121" y="28"/>
                      </a:lnTo>
                      <a:lnTo>
                        <a:pt x="119" y="32"/>
                      </a:lnTo>
                      <a:lnTo>
                        <a:pt x="117" y="35"/>
                      </a:lnTo>
                      <a:lnTo>
                        <a:pt x="115" y="40"/>
                      </a:lnTo>
                      <a:lnTo>
                        <a:pt x="108" y="42"/>
                      </a:lnTo>
                      <a:lnTo>
                        <a:pt x="96" y="41"/>
                      </a:lnTo>
                      <a:lnTo>
                        <a:pt x="93" y="43"/>
                      </a:lnTo>
                      <a:lnTo>
                        <a:pt x="91" y="47"/>
                      </a:lnTo>
                      <a:lnTo>
                        <a:pt x="87" y="49"/>
                      </a:lnTo>
                      <a:lnTo>
                        <a:pt x="85" y="50"/>
                      </a:lnTo>
                      <a:lnTo>
                        <a:pt x="86" y="51"/>
                      </a:lnTo>
                      <a:lnTo>
                        <a:pt x="86" y="53"/>
                      </a:lnTo>
                      <a:lnTo>
                        <a:pt x="87" y="54"/>
                      </a:lnTo>
                      <a:lnTo>
                        <a:pt x="87" y="55"/>
                      </a:lnTo>
                      <a:lnTo>
                        <a:pt x="91" y="50"/>
                      </a:lnTo>
                      <a:lnTo>
                        <a:pt x="95" y="47"/>
                      </a:lnTo>
                      <a:lnTo>
                        <a:pt x="100" y="46"/>
                      </a:lnTo>
                      <a:lnTo>
                        <a:pt x="106" y="47"/>
                      </a:lnTo>
                      <a:lnTo>
                        <a:pt x="109" y="49"/>
                      </a:lnTo>
                      <a:lnTo>
                        <a:pt x="111" y="50"/>
                      </a:lnTo>
                      <a:lnTo>
                        <a:pt x="113" y="53"/>
                      </a:lnTo>
                      <a:lnTo>
                        <a:pt x="115" y="55"/>
                      </a:lnTo>
                      <a:lnTo>
                        <a:pt x="116" y="56"/>
                      </a:lnTo>
                      <a:lnTo>
                        <a:pt x="116" y="57"/>
                      </a:lnTo>
                      <a:lnTo>
                        <a:pt x="116" y="60"/>
                      </a:lnTo>
                      <a:lnTo>
                        <a:pt x="116" y="61"/>
                      </a:lnTo>
                      <a:lnTo>
                        <a:pt x="116" y="64"/>
                      </a:lnTo>
                      <a:lnTo>
                        <a:pt x="115" y="66"/>
                      </a:lnTo>
                      <a:lnTo>
                        <a:pt x="114" y="70"/>
                      </a:lnTo>
                      <a:lnTo>
                        <a:pt x="111" y="72"/>
                      </a:lnTo>
                      <a:lnTo>
                        <a:pt x="113" y="73"/>
                      </a:lnTo>
                      <a:lnTo>
                        <a:pt x="114" y="75"/>
                      </a:lnTo>
                      <a:lnTo>
                        <a:pt x="116" y="76"/>
                      </a:lnTo>
                      <a:lnTo>
                        <a:pt x="117" y="77"/>
                      </a:lnTo>
                      <a:lnTo>
                        <a:pt x="124" y="73"/>
                      </a:lnTo>
                      <a:lnTo>
                        <a:pt x="132" y="73"/>
                      </a:lnTo>
                      <a:lnTo>
                        <a:pt x="139" y="76"/>
                      </a:lnTo>
                      <a:lnTo>
                        <a:pt x="145" y="80"/>
                      </a:lnTo>
                      <a:lnTo>
                        <a:pt x="148" y="87"/>
                      </a:lnTo>
                      <a:lnTo>
                        <a:pt x="151" y="95"/>
                      </a:lnTo>
                      <a:lnTo>
                        <a:pt x="148" y="103"/>
                      </a:lnTo>
                      <a:lnTo>
                        <a:pt x="145" y="109"/>
                      </a:lnTo>
                      <a:lnTo>
                        <a:pt x="138" y="114"/>
                      </a:lnTo>
                      <a:lnTo>
                        <a:pt x="131" y="116"/>
                      </a:lnTo>
                      <a:lnTo>
                        <a:pt x="123" y="116"/>
                      </a:lnTo>
                      <a:lnTo>
                        <a:pt x="116" y="113"/>
                      </a:lnTo>
                      <a:lnTo>
                        <a:pt x="111" y="107"/>
                      </a:lnTo>
                      <a:lnTo>
                        <a:pt x="109" y="101"/>
                      </a:lnTo>
                      <a:lnTo>
                        <a:pt x="109" y="95"/>
                      </a:lnTo>
                      <a:lnTo>
                        <a:pt x="110" y="90"/>
                      </a:lnTo>
                      <a:lnTo>
                        <a:pt x="106" y="86"/>
                      </a:lnTo>
                      <a:lnTo>
                        <a:pt x="99" y="81"/>
                      </a:lnTo>
                      <a:lnTo>
                        <a:pt x="91" y="76"/>
                      </a:lnTo>
                      <a:lnTo>
                        <a:pt x="86" y="72"/>
                      </a:lnTo>
                      <a:lnTo>
                        <a:pt x="85" y="71"/>
                      </a:lnTo>
                      <a:lnTo>
                        <a:pt x="84" y="71"/>
                      </a:lnTo>
                      <a:lnTo>
                        <a:pt x="84" y="72"/>
                      </a:lnTo>
                      <a:lnTo>
                        <a:pt x="84" y="73"/>
                      </a:lnTo>
                      <a:lnTo>
                        <a:pt x="87" y="81"/>
                      </a:lnTo>
                      <a:lnTo>
                        <a:pt x="87" y="90"/>
                      </a:lnTo>
                      <a:lnTo>
                        <a:pt x="84" y="98"/>
                      </a:lnTo>
                      <a:lnTo>
                        <a:pt x="80" y="103"/>
                      </a:lnTo>
                      <a:lnTo>
                        <a:pt x="78" y="106"/>
                      </a:lnTo>
                      <a:lnTo>
                        <a:pt x="73" y="108"/>
                      </a:lnTo>
                      <a:lnTo>
                        <a:pt x="68" y="110"/>
                      </a:lnTo>
                      <a:lnTo>
                        <a:pt x="63" y="111"/>
                      </a:lnTo>
                      <a:lnTo>
                        <a:pt x="57" y="110"/>
                      </a:lnTo>
                      <a:lnTo>
                        <a:pt x="52" y="108"/>
                      </a:lnTo>
                      <a:lnTo>
                        <a:pt x="47" y="105"/>
                      </a:lnTo>
                      <a:lnTo>
                        <a:pt x="43" y="100"/>
                      </a:lnTo>
                      <a:lnTo>
                        <a:pt x="41" y="95"/>
                      </a:lnTo>
                      <a:lnTo>
                        <a:pt x="39" y="91"/>
                      </a:lnTo>
                      <a:lnTo>
                        <a:pt x="39" y="85"/>
                      </a:lnTo>
                      <a:lnTo>
                        <a:pt x="39" y="78"/>
                      </a:lnTo>
                      <a:lnTo>
                        <a:pt x="41" y="76"/>
                      </a:lnTo>
                      <a:lnTo>
                        <a:pt x="43" y="72"/>
                      </a:lnTo>
                      <a:lnTo>
                        <a:pt x="46" y="70"/>
                      </a:lnTo>
                      <a:lnTo>
                        <a:pt x="49" y="68"/>
                      </a:lnTo>
                      <a:lnTo>
                        <a:pt x="43" y="66"/>
                      </a:lnTo>
                      <a:lnTo>
                        <a:pt x="39" y="63"/>
                      </a:lnTo>
                      <a:lnTo>
                        <a:pt x="34" y="60"/>
                      </a:lnTo>
                      <a:lnTo>
                        <a:pt x="32" y="55"/>
                      </a:lnTo>
                      <a:lnTo>
                        <a:pt x="31" y="61"/>
                      </a:lnTo>
                      <a:lnTo>
                        <a:pt x="29" y="65"/>
                      </a:lnTo>
                      <a:lnTo>
                        <a:pt x="23" y="68"/>
                      </a:lnTo>
                      <a:lnTo>
                        <a:pt x="14" y="66"/>
                      </a:lnTo>
                      <a:lnTo>
                        <a:pt x="8" y="64"/>
                      </a:lnTo>
                      <a:lnTo>
                        <a:pt x="3" y="60"/>
                      </a:lnTo>
                      <a:lnTo>
                        <a:pt x="1" y="55"/>
                      </a:lnTo>
                      <a:lnTo>
                        <a:pt x="0" y="51"/>
                      </a:lnTo>
                      <a:lnTo>
                        <a:pt x="1" y="46"/>
                      </a:lnTo>
                      <a:lnTo>
                        <a:pt x="3" y="40"/>
                      </a:lnTo>
                      <a:lnTo>
                        <a:pt x="7" y="34"/>
                      </a:lnTo>
                      <a:lnTo>
                        <a:pt x="9" y="31"/>
                      </a:lnTo>
                      <a:lnTo>
                        <a:pt x="10" y="30"/>
                      </a:lnTo>
                      <a:lnTo>
                        <a:pt x="12" y="28"/>
                      </a:lnTo>
                      <a:lnTo>
                        <a:pt x="15" y="27"/>
                      </a:lnTo>
                      <a:lnTo>
                        <a:pt x="17" y="26"/>
                      </a:lnTo>
                      <a:lnTo>
                        <a:pt x="20" y="26"/>
                      </a:lnTo>
                      <a:lnTo>
                        <a:pt x="23" y="25"/>
                      </a:lnTo>
                      <a:lnTo>
                        <a:pt x="24" y="25"/>
                      </a:lnTo>
                      <a:lnTo>
                        <a:pt x="26" y="25"/>
                      </a:lnTo>
                      <a:lnTo>
                        <a:pt x="26" y="19"/>
                      </a:lnTo>
                      <a:lnTo>
                        <a:pt x="26" y="12"/>
                      </a:lnTo>
                      <a:lnTo>
                        <a:pt x="30" y="7"/>
                      </a:lnTo>
                      <a:lnTo>
                        <a:pt x="37" y="2"/>
                      </a:lnTo>
                      <a:lnTo>
                        <a:pt x="40" y="0"/>
                      </a:lnTo>
                      <a:lnTo>
                        <a:pt x="46" y="0"/>
                      </a:lnTo>
                      <a:lnTo>
                        <a:pt x="52" y="0"/>
                      </a:lnTo>
                      <a:lnTo>
                        <a:pt x="55" y="1"/>
                      </a:lnTo>
                      <a:lnTo>
                        <a:pt x="62" y="4"/>
                      </a:lnTo>
                      <a:lnTo>
                        <a:pt x="65" y="12"/>
                      </a:lnTo>
                      <a:lnTo>
                        <a:pt x="65" y="20"/>
                      </a:lnTo>
                      <a:lnTo>
                        <a:pt x="60" y="27"/>
                      </a:lnTo>
                      <a:lnTo>
                        <a:pt x="64" y="28"/>
                      </a:lnTo>
                      <a:lnTo>
                        <a:pt x="70" y="31"/>
                      </a:lnTo>
                      <a:lnTo>
                        <a:pt x="73" y="36"/>
                      </a:lnTo>
                      <a:lnTo>
                        <a:pt x="75" y="42"/>
                      </a:lnTo>
                      <a:lnTo>
                        <a:pt x="73" y="45"/>
                      </a:lnTo>
                      <a:lnTo>
                        <a:pt x="73" y="46"/>
                      </a:lnTo>
                      <a:lnTo>
                        <a:pt x="73" y="47"/>
                      </a:lnTo>
                      <a:lnTo>
                        <a:pt x="76" y="46"/>
                      </a:lnTo>
                      <a:lnTo>
                        <a:pt x="78" y="43"/>
                      </a:lnTo>
                      <a:lnTo>
                        <a:pt x="80" y="40"/>
                      </a:lnTo>
                      <a:lnTo>
                        <a:pt x="83" y="38"/>
                      </a:lnTo>
                      <a:lnTo>
                        <a:pt x="84" y="34"/>
                      </a:lnTo>
                      <a:lnTo>
                        <a:pt x="81" y="28"/>
                      </a:lnTo>
                      <a:lnTo>
                        <a:pt x="80" y="24"/>
                      </a:lnTo>
                      <a:lnTo>
                        <a:pt x="80" y="18"/>
                      </a:lnTo>
                      <a:lnTo>
                        <a:pt x="83" y="11"/>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40" name="Freeform 280">
                  <a:extLst>
                    <a:ext uri="{FF2B5EF4-FFF2-40B4-BE49-F238E27FC236}">
                      <a16:creationId xmlns:a16="http://schemas.microsoft.com/office/drawing/2014/main" id="{02E507B0-DB24-403D-B1C3-E1B12FCB68A1}"/>
                    </a:ext>
                  </a:extLst>
                </p:cNvPr>
                <p:cNvSpPr>
                  <a:spLocks/>
                </p:cNvSpPr>
                <p:nvPr/>
              </p:nvSpPr>
              <p:spPr bwMode="auto">
                <a:xfrm>
                  <a:off x="32" y="55"/>
                  <a:ext cx="70" cy="68"/>
                </a:xfrm>
                <a:custGeom>
                  <a:avLst/>
                  <a:gdLst>
                    <a:gd name="T0" fmla="*/ 68 w 141"/>
                    <a:gd name="T1" fmla="*/ 67 h 137"/>
                    <a:gd name="T2" fmla="*/ 64 w 141"/>
                    <a:gd name="T3" fmla="*/ 65 h 137"/>
                    <a:gd name="T4" fmla="*/ 57 w 141"/>
                    <a:gd name="T5" fmla="*/ 63 h 137"/>
                    <a:gd name="T6" fmla="*/ 50 w 141"/>
                    <a:gd name="T7" fmla="*/ 64 h 137"/>
                    <a:gd name="T8" fmla="*/ 42 w 141"/>
                    <a:gd name="T9" fmla="*/ 64 h 137"/>
                    <a:gd name="T10" fmla="*/ 37 w 141"/>
                    <a:gd name="T11" fmla="*/ 62 h 137"/>
                    <a:gd name="T12" fmla="*/ 40 w 141"/>
                    <a:gd name="T13" fmla="*/ 61 h 137"/>
                    <a:gd name="T14" fmla="*/ 52 w 141"/>
                    <a:gd name="T15" fmla="*/ 59 h 137"/>
                    <a:gd name="T16" fmla="*/ 49 w 141"/>
                    <a:gd name="T17" fmla="*/ 51 h 137"/>
                    <a:gd name="T18" fmla="*/ 41 w 141"/>
                    <a:gd name="T19" fmla="*/ 47 h 137"/>
                    <a:gd name="T20" fmla="*/ 29 w 141"/>
                    <a:gd name="T21" fmla="*/ 49 h 137"/>
                    <a:gd name="T22" fmla="*/ 18 w 141"/>
                    <a:gd name="T23" fmla="*/ 47 h 137"/>
                    <a:gd name="T24" fmla="*/ 14 w 141"/>
                    <a:gd name="T25" fmla="*/ 43 h 137"/>
                    <a:gd name="T26" fmla="*/ 20 w 141"/>
                    <a:gd name="T27" fmla="*/ 44 h 137"/>
                    <a:gd name="T28" fmla="*/ 28 w 141"/>
                    <a:gd name="T29" fmla="*/ 44 h 137"/>
                    <a:gd name="T30" fmla="*/ 36 w 141"/>
                    <a:gd name="T31" fmla="*/ 42 h 137"/>
                    <a:gd name="T32" fmla="*/ 34 w 141"/>
                    <a:gd name="T33" fmla="*/ 35 h 137"/>
                    <a:gd name="T34" fmla="*/ 25 w 141"/>
                    <a:gd name="T35" fmla="*/ 32 h 137"/>
                    <a:gd name="T36" fmla="*/ 12 w 141"/>
                    <a:gd name="T37" fmla="*/ 33 h 137"/>
                    <a:gd name="T38" fmla="*/ 2 w 141"/>
                    <a:gd name="T39" fmla="*/ 29 h 137"/>
                    <a:gd name="T40" fmla="*/ 0 w 141"/>
                    <a:gd name="T41" fmla="*/ 25 h 137"/>
                    <a:gd name="T42" fmla="*/ 5 w 141"/>
                    <a:gd name="T43" fmla="*/ 27 h 137"/>
                    <a:gd name="T44" fmla="*/ 12 w 141"/>
                    <a:gd name="T45" fmla="*/ 28 h 137"/>
                    <a:gd name="T46" fmla="*/ 21 w 141"/>
                    <a:gd name="T47" fmla="*/ 28 h 137"/>
                    <a:gd name="T48" fmla="*/ 17 w 141"/>
                    <a:gd name="T49" fmla="*/ 21 h 137"/>
                    <a:gd name="T50" fmla="*/ 8 w 141"/>
                    <a:gd name="T51" fmla="*/ 12 h 137"/>
                    <a:gd name="T52" fmla="*/ 2 w 141"/>
                    <a:gd name="T53" fmla="*/ 4 h 137"/>
                    <a:gd name="T54" fmla="*/ 2 w 141"/>
                    <a:gd name="T55" fmla="*/ 0 h 137"/>
                    <a:gd name="T56" fmla="*/ 7 w 141"/>
                    <a:gd name="T57" fmla="*/ 6 h 137"/>
                    <a:gd name="T58" fmla="*/ 17 w 141"/>
                    <a:gd name="T59" fmla="*/ 16 h 137"/>
                    <a:gd name="T60" fmla="*/ 24 w 141"/>
                    <a:gd name="T61" fmla="*/ 23 h 137"/>
                    <a:gd name="T62" fmla="*/ 28 w 141"/>
                    <a:gd name="T63" fmla="*/ 11 h 137"/>
                    <a:gd name="T64" fmla="*/ 27 w 141"/>
                    <a:gd name="T65" fmla="*/ 4 h 137"/>
                    <a:gd name="T66" fmla="*/ 31 w 141"/>
                    <a:gd name="T67" fmla="*/ 12 h 137"/>
                    <a:gd name="T68" fmla="*/ 32 w 141"/>
                    <a:gd name="T69" fmla="*/ 26 h 137"/>
                    <a:gd name="T70" fmla="*/ 40 w 141"/>
                    <a:gd name="T71" fmla="*/ 35 h 137"/>
                    <a:gd name="T72" fmla="*/ 48 w 141"/>
                    <a:gd name="T73" fmla="*/ 32 h 137"/>
                    <a:gd name="T74" fmla="*/ 50 w 141"/>
                    <a:gd name="T75" fmla="*/ 18 h 137"/>
                    <a:gd name="T76" fmla="*/ 52 w 141"/>
                    <a:gd name="T77" fmla="*/ 19 h 137"/>
                    <a:gd name="T78" fmla="*/ 54 w 141"/>
                    <a:gd name="T79" fmla="*/ 38 h 137"/>
                    <a:gd name="T80" fmla="*/ 58 w 141"/>
                    <a:gd name="T81" fmla="*/ 49 h 137"/>
                    <a:gd name="T82" fmla="*/ 63 w 141"/>
                    <a:gd name="T83" fmla="*/ 52 h 137"/>
                    <a:gd name="T84" fmla="*/ 66 w 141"/>
                    <a:gd name="T85" fmla="*/ 46 h 137"/>
                    <a:gd name="T86" fmla="*/ 69 w 141"/>
                    <a:gd name="T87" fmla="*/ 44 h 137"/>
                    <a:gd name="T88" fmla="*/ 68 w 141"/>
                    <a:gd name="T89" fmla="*/ 53 h 137"/>
                    <a:gd name="T90" fmla="*/ 67 w 141"/>
                    <a:gd name="T91" fmla="*/ 60 h 137"/>
                    <a:gd name="T92" fmla="*/ 70 w 141"/>
                    <a:gd name="T93" fmla="*/ 66 h 13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41" h="137">
                      <a:moveTo>
                        <a:pt x="141" y="132"/>
                      </a:moveTo>
                      <a:lnTo>
                        <a:pt x="139" y="133"/>
                      </a:lnTo>
                      <a:lnTo>
                        <a:pt x="136" y="134"/>
                      </a:lnTo>
                      <a:lnTo>
                        <a:pt x="134" y="136"/>
                      </a:lnTo>
                      <a:lnTo>
                        <a:pt x="133" y="137"/>
                      </a:lnTo>
                      <a:lnTo>
                        <a:pt x="129" y="131"/>
                      </a:lnTo>
                      <a:lnTo>
                        <a:pt x="126" y="127"/>
                      </a:lnTo>
                      <a:lnTo>
                        <a:pt x="121" y="126"/>
                      </a:lnTo>
                      <a:lnTo>
                        <a:pt x="115" y="127"/>
                      </a:lnTo>
                      <a:lnTo>
                        <a:pt x="110" y="129"/>
                      </a:lnTo>
                      <a:lnTo>
                        <a:pt x="105" y="129"/>
                      </a:lnTo>
                      <a:lnTo>
                        <a:pt x="101" y="129"/>
                      </a:lnTo>
                      <a:lnTo>
                        <a:pt x="95" y="129"/>
                      </a:lnTo>
                      <a:lnTo>
                        <a:pt x="89" y="129"/>
                      </a:lnTo>
                      <a:lnTo>
                        <a:pt x="85" y="129"/>
                      </a:lnTo>
                      <a:lnTo>
                        <a:pt x="81" y="127"/>
                      </a:lnTo>
                      <a:lnTo>
                        <a:pt x="78" y="126"/>
                      </a:lnTo>
                      <a:lnTo>
                        <a:pt x="74" y="124"/>
                      </a:lnTo>
                      <a:lnTo>
                        <a:pt x="73" y="122"/>
                      </a:lnTo>
                      <a:lnTo>
                        <a:pt x="74" y="121"/>
                      </a:lnTo>
                      <a:lnTo>
                        <a:pt x="80" y="122"/>
                      </a:lnTo>
                      <a:lnTo>
                        <a:pt x="88" y="122"/>
                      </a:lnTo>
                      <a:lnTo>
                        <a:pt x="97" y="121"/>
                      </a:lnTo>
                      <a:lnTo>
                        <a:pt x="105" y="118"/>
                      </a:lnTo>
                      <a:lnTo>
                        <a:pt x="111" y="116"/>
                      </a:lnTo>
                      <a:lnTo>
                        <a:pt x="105" y="109"/>
                      </a:lnTo>
                      <a:lnTo>
                        <a:pt x="98" y="102"/>
                      </a:lnTo>
                      <a:lnTo>
                        <a:pt x="93" y="96"/>
                      </a:lnTo>
                      <a:lnTo>
                        <a:pt x="89" y="93"/>
                      </a:lnTo>
                      <a:lnTo>
                        <a:pt x="83" y="94"/>
                      </a:lnTo>
                      <a:lnTo>
                        <a:pt x="75" y="95"/>
                      </a:lnTo>
                      <a:lnTo>
                        <a:pt x="67" y="96"/>
                      </a:lnTo>
                      <a:lnTo>
                        <a:pt x="59" y="98"/>
                      </a:lnTo>
                      <a:lnTo>
                        <a:pt x="50" y="98"/>
                      </a:lnTo>
                      <a:lnTo>
                        <a:pt x="43" y="96"/>
                      </a:lnTo>
                      <a:lnTo>
                        <a:pt x="36" y="95"/>
                      </a:lnTo>
                      <a:lnTo>
                        <a:pt x="32" y="93"/>
                      </a:lnTo>
                      <a:lnTo>
                        <a:pt x="28" y="89"/>
                      </a:lnTo>
                      <a:lnTo>
                        <a:pt x="28" y="87"/>
                      </a:lnTo>
                      <a:lnTo>
                        <a:pt x="30" y="87"/>
                      </a:lnTo>
                      <a:lnTo>
                        <a:pt x="35" y="88"/>
                      </a:lnTo>
                      <a:lnTo>
                        <a:pt x="40" y="89"/>
                      </a:lnTo>
                      <a:lnTo>
                        <a:pt x="44" y="89"/>
                      </a:lnTo>
                      <a:lnTo>
                        <a:pt x="50" y="89"/>
                      </a:lnTo>
                      <a:lnTo>
                        <a:pt x="56" y="88"/>
                      </a:lnTo>
                      <a:lnTo>
                        <a:pt x="62" y="87"/>
                      </a:lnTo>
                      <a:lnTo>
                        <a:pt x="67" y="86"/>
                      </a:lnTo>
                      <a:lnTo>
                        <a:pt x="72" y="85"/>
                      </a:lnTo>
                      <a:lnTo>
                        <a:pt x="77" y="83"/>
                      </a:lnTo>
                      <a:lnTo>
                        <a:pt x="73" y="77"/>
                      </a:lnTo>
                      <a:lnTo>
                        <a:pt x="68" y="71"/>
                      </a:lnTo>
                      <a:lnTo>
                        <a:pt x="63" y="66"/>
                      </a:lnTo>
                      <a:lnTo>
                        <a:pt x="57" y="63"/>
                      </a:lnTo>
                      <a:lnTo>
                        <a:pt x="50" y="65"/>
                      </a:lnTo>
                      <a:lnTo>
                        <a:pt x="42" y="66"/>
                      </a:lnTo>
                      <a:lnTo>
                        <a:pt x="33" y="66"/>
                      </a:lnTo>
                      <a:lnTo>
                        <a:pt x="25" y="66"/>
                      </a:lnTo>
                      <a:lnTo>
                        <a:pt x="18" y="64"/>
                      </a:lnTo>
                      <a:lnTo>
                        <a:pt x="11" y="62"/>
                      </a:lnTo>
                      <a:lnTo>
                        <a:pt x="5" y="58"/>
                      </a:lnTo>
                      <a:lnTo>
                        <a:pt x="2" y="54"/>
                      </a:lnTo>
                      <a:lnTo>
                        <a:pt x="0" y="51"/>
                      </a:lnTo>
                      <a:lnTo>
                        <a:pt x="0" y="50"/>
                      </a:lnTo>
                      <a:lnTo>
                        <a:pt x="3" y="51"/>
                      </a:lnTo>
                      <a:lnTo>
                        <a:pt x="6" y="54"/>
                      </a:lnTo>
                      <a:lnTo>
                        <a:pt x="10" y="55"/>
                      </a:lnTo>
                      <a:lnTo>
                        <a:pt x="13" y="56"/>
                      </a:lnTo>
                      <a:lnTo>
                        <a:pt x="19" y="57"/>
                      </a:lnTo>
                      <a:lnTo>
                        <a:pt x="25" y="57"/>
                      </a:lnTo>
                      <a:lnTo>
                        <a:pt x="30" y="57"/>
                      </a:lnTo>
                      <a:lnTo>
                        <a:pt x="36" y="57"/>
                      </a:lnTo>
                      <a:lnTo>
                        <a:pt x="42" y="56"/>
                      </a:lnTo>
                      <a:lnTo>
                        <a:pt x="47" y="55"/>
                      </a:lnTo>
                      <a:lnTo>
                        <a:pt x="41" y="49"/>
                      </a:lnTo>
                      <a:lnTo>
                        <a:pt x="35" y="43"/>
                      </a:lnTo>
                      <a:lnTo>
                        <a:pt x="29" y="38"/>
                      </a:lnTo>
                      <a:lnTo>
                        <a:pt x="22" y="31"/>
                      </a:lnTo>
                      <a:lnTo>
                        <a:pt x="17" y="24"/>
                      </a:lnTo>
                      <a:lnTo>
                        <a:pt x="11" y="18"/>
                      </a:lnTo>
                      <a:lnTo>
                        <a:pt x="7" y="12"/>
                      </a:lnTo>
                      <a:lnTo>
                        <a:pt x="4" y="8"/>
                      </a:lnTo>
                      <a:lnTo>
                        <a:pt x="2" y="2"/>
                      </a:lnTo>
                      <a:lnTo>
                        <a:pt x="2" y="0"/>
                      </a:lnTo>
                      <a:lnTo>
                        <a:pt x="5" y="1"/>
                      </a:lnTo>
                      <a:lnTo>
                        <a:pt x="9" y="4"/>
                      </a:lnTo>
                      <a:lnTo>
                        <a:pt x="11" y="8"/>
                      </a:lnTo>
                      <a:lnTo>
                        <a:pt x="15" y="12"/>
                      </a:lnTo>
                      <a:lnTo>
                        <a:pt x="21" y="19"/>
                      </a:lnTo>
                      <a:lnTo>
                        <a:pt x="27" y="25"/>
                      </a:lnTo>
                      <a:lnTo>
                        <a:pt x="34" y="32"/>
                      </a:lnTo>
                      <a:lnTo>
                        <a:pt x="40" y="38"/>
                      </a:lnTo>
                      <a:lnTo>
                        <a:pt x="45" y="43"/>
                      </a:lnTo>
                      <a:lnTo>
                        <a:pt x="49" y="46"/>
                      </a:lnTo>
                      <a:lnTo>
                        <a:pt x="52" y="39"/>
                      </a:lnTo>
                      <a:lnTo>
                        <a:pt x="55" y="31"/>
                      </a:lnTo>
                      <a:lnTo>
                        <a:pt x="56" y="23"/>
                      </a:lnTo>
                      <a:lnTo>
                        <a:pt x="55" y="16"/>
                      </a:lnTo>
                      <a:lnTo>
                        <a:pt x="53" y="11"/>
                      </a:lnTo>
                      <a:lnTo>
                        <a:pt x="55" y="8"/>
                      </a:lnTo>
                      <a:lnTo>
                        <a:pt x="56" y="9"/>
                      </a:lnTo>
                      <a:lnTo>
                        <a:pt x="58" y="11"/>
                      </a:lnTo>
                      <a:lnTo>
                        <a:pt x="62" y="24"/>
                      </a:lnTo>
                      <a:lnTo>
                        <a:pt x="64" y="36"/>
                      </a:lnTo>
                      <a:lnTo>
                        <a:pt x="64" y="47"/>
                      </a:lnTo>
                      <a:lnTo>
                        <a:pt x="64" y="53"/>
                      </a:lnTo>
                      <a:lnTo>
                        <a:pt x="70" y="57"/>
                      </a:lnTo>
                      <a:lnTo>
                        <a:pt x="75" y="64"/>
                      </a:lnTo>
                      <a:lnTo>
                        <a:pt x="80" y="70"/>
                      </a:lnTo>
                      <a:lnTo>
                        <a:pt x="85" y="73"/>
                      </a:lnTo>
                      <a:lnTo>
                        <a:pt x="91" y="71"/>
                      </a:lnTo>
                      <a:lnTo>
                        <a:pt x="97" y="64"/>
                      </a:lnTo>
                      <a:lnTo>
                        <a:pt x="101" y="55"/>
                      </a:lnTo>
                      <a:lnTo>
                        <a:pt x="101" y="44"/>
                      </a:lnTo>
                      <a:lnTo>
                        <a:pt x="100" y="36"/>
                      </a:lnTo>
                      <a:lnTo>
                        <a:pt x="101" y="33"/>
                      </a:lnTo>
                      <a:lnTo>
                        <a:pt x="102" y="34"/>
                      </a:lnTo>
                      <a:lnTo>
                        <a:pt x="104" y="39"/>
                      </a:lnTo>
                      <a:lnTo>
                        <a:pt x="106" y="50"/>
                      </a:lnTo>
                      <a:lnTo>
                        <a:pt x="108" y="63"/>
                      </a:lnTo>
                      <a:lnTo>
                        <a:pt x="108" y="76"/>
                      </a:lnTo>
                      <a:lnTo>
                        <a:pt x="103" y="85"/>
                      </a:lnTo>
                      <a:lnTo>
                        <a:pt x="110" y="92"/>
                      </a:lnTo>
                      <a:lnTo>
                        <a:pt x="116" y="98"/>
                      </a:lnTo>
                      <a:lnTo>
                        <a:pt x="119" y="103"/>
                      </a:lnTo>
                      <a:lnTo>
                        <a:pt x="123" y="108"/>
                      </a:lnTo>
                      <a:lnTo>
                        <a:pt x="127" y="104"/>
                      </a:lnTo>
                      <a:lnTo>
                        <a:pt x="129" y="100"/>
                      </a:lnTo>
                      <a:lnTo>
                        <a:pt x="132" y="95"/>
                      </a:lnTo>
                      <a:lnTo>
                        <a:pt x="133" y="92"/>
                      </a:lnTo>
                      <a:lnTo>
                        <a:pt x="134" y="89"/>
                      </a:lnTo>
                      <a:lnTo>
                        <a:pt x="136" y="88"/>
                      </a:lnTo>
                      <a:lnTo>
                        <a:pt x="139" y="89"/>
                      </a:lnTo>
                      <a:lnTo>
                        <a:pt x="140" y="94"/>
                      </a:lnTo>
                      <a:lnTo>
                        <a:pt x="139" y="101"/>
                      </a:lnTo>
                      <a:lnTo>
                        <a:pt x="136" y="107"/>
                      </a:lnTo>
                      <a:lnTo>
                        <a:pt x="134" y="114"/>
                      </a:lnTo>
                      <a:lnTo>
                        <a:pt x="132" y="117"/>
                      </a:lnTo>
                      <a:lnTo>
                        <a:pt x="134" y="121"/>
                      </a:lnTo>
                      <a:lnTo>
                        <a:pt x="136" y="124"/>
                      </a:lnTo>
                      <a:lnTo>
                        <a:pt x="139" y="129"/>
                      </a:lnTo>
                      <a:lnTo>
                        <a:pt x="141" y="1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41" name="Freeform 281">
                  <a:extLst>
                    <a:ext uri="{FF2B5EF4-FFF2-40B4-BE49-F238E27FC236}">
                      <a16:creationId xmlns:a16="http://schemas.microsoft.com/office/drawing/2014/main" id="{61BCE5C4-97BD-469E-BD36-B85448CFB4F5}"/>
                    </a:ext>
                  </a:extLst>
                </p:cNvPr>
                <p:cNvSpPr>
                  <a:spLocks/>
                </p:cNvSpPr>
                <p:nvPr/>
              </p:nvSpPr>
              <p:spPr bwMode="auto">
                <a:xfrm>
                  <a:off x="124" y="38"/>
                  <a:ext cx="56" cy="76"/>
                </a:xfrm>
                <a:custGeom>
                  <a:avLst/>
                  <a:gdLst>
                    <a:gd name="T0" fmla="*/ 8 w 112"/>
                    <a:gd name="T1" fmla="*/ 72 h 151"/>
                    <a:gd name="T2" fmla="*/ 0 w 112"/>
                    <a:gd name="T3" fmla="*/ 57 h 151"/>
                    <a:gd name="T4" fmla="*/ 1 w 112"/>
                    <a:gd name="T5" fmla="*/ 46 h 151"/>
                    <a:gd name="T6" fmla="*/ 3 w 112"/>
                    <a:gd name="T7" fmla="*/ 46 h 151"/>
                    <a:gd name="T8" fmla="*/ 4 w 112"/>
                    <a:gd name="T9" fmla="*/ 54 h 151"/>
                    <a:gd name="T10" fmla="*/ 8 w 112"/>
                    <a:gd name="T11" fmla="*/ 67 h 151"/>
                    <a:gd name="T12" fmla="*/ 14 w 112"/>
                    <a:gd name="T13" fmla="*/ 69 h 151"/>
                    <a:gd name="T14" fmla="*/ 16 w 112"/>
                    <a:gd name="T15" fmla="*/ 65 h 151"/>
                    <a:gd name="T16" fmla="*/ 15 w 112"/>
                    <a:gd name="T17" fmla="*/ 57 h 151"/>
                    <a:gd name="T18" fmla="*/ 12 w 112"/>
                    <a:gd name="T19" fmla="*/ 41 h 151"/>
                    <a:gd name="T20" fmla="*/ 13 w 112"/>
                    <a:gd name="T21" fmla="*/ 33 h 151"/>
                    <a:gd name="T22" fmla="*/ 14 w 112"/>
                    <a:gd name="T23" fmla="*/ 33 h 151"/>
                    <a:gd name="T24" fmla="*/ 15 w 112"/>
                    <a:gd name="T25" fmla="*/ 41 h 151"/>
                    <a:gd name="T26" fmla="*/ 18 w 112"/>
                    <a:gd name="T27" fmla="*/ 54 h 151"/>
                    <a:gd name="T28" fmla="*/ 23 w 112"/>
                    <a:gd name="T29" fmla="*/ 54 h 151"/>
                    <a:gd name="T30" fmla="*/ 27 w 112"/>
                    <a:gd name="T31" fmla="*/ 45 h 151"/>
                    <a:gd name="T32" fmla="*/ 25 w 112"/>
                    <a:gd name="T33" fmla="*/ 33 h 151"/>
                    <a:gd name="T34" fmla="*/ 25 w 112"/>
                    <a:gd name="T35" fmla="*/ 16 h 151"/>
                    <a:gd name="T36" fmla="*/ 29 w 112"/>
                    <a:gd name="T37" fmla="*/ 9 h 151"/>
                    <a:gd name="T38" fmla="*/ 31 w 112"/>
                    <a:gd name="T39" fmla="*/ 10 h 151"/>
                    <a:gd name="T40" fmla="*/ 28 w 112"/>
                    <a:gd name="T41" fmla="*/ 18 h 151"/>
                    <a:gd name="T42" fmla="*/ 29 w 112"/>
                    <a:gd name="T43" fmla="*/ 31 h 151"/>
                    <a:gd name="T44" fmla="*/ 34 w 112"/>
                    <a:gd name="T45" fmla="*/ 30 h 151"/>
                    <a:gd name="T46" fmla="*/ 38 w 112"/>
                    <a:gd name="T47" fmla="*/ 22 h 151"/>
                    <a:gd name="T48" fmla="*/ 40 w 112"/>
                    <a:gd name="T49" fmla="*/ 14 h 151"/>
                    <a:gd name="T50" fmla="*/ 44 w 112"/>
                    <a:gd name="T51" fmla="*/ 5 h 151"/>
                    <a:gd name="T52" fmla="*/ 48 w 112"/>
                    <a:gd name="T53" fmla="*/ 1 h 151"/>
                    <a:gd name="T54" fmla="*/ 51 w 112"/>
                    <a:gd name="T55" fmla="*/ 1 h 151"/>
                    <a:gd name="T56" fmla="*/ 47 w 112"/>
                    <a:gd name="T57" fmla="*/ 8 h 151"/>
                    <a:gd name="T58" fmla="*/ 41 w 112"/>
                    <a:gd name="T59" fmla="*/ 17 h 151"/>
                    <a:gd name="T60" fmla="*/ 40 w 112"/>
                    <a:gd name="T61" fmla="*/ 25 h 151"/>
                    <a:gd name="T62" fmla="*/ 37 w 112"/>
                    <a:gd name="T63" fmla="*/ 33 h 151"/>
                    <a:gd name="T64" fmla="*/ 38 w 112"/>
                    <a:gd name="T65" fmla="*/ 35 h 151"/>
                    <a:gd name="T66" fmla="*/ 44 w 112"/>
                    <a:gd name="T67" fmla="*/ 33 h 151"/>
                    <a:gd name="T68" fmla="*/ 50 w 112"/>
                    <a:gd name="T69" fmla="*/ 30 h 151"/>
                    <a:gd name="T70" fmla="*/ 53 w 112"/>
                    <a:gd name="T71" fmla="*/ 27 h 151"/>
                    <a:gd name="T72" fmla="*/ 55 w 112"/>
                    <a:gd name="T73" fmla="*/ 25 h 151"/>
                    <a:gd name="T74" fmla="*/ 56 w 112"/>
                    <a:gd name="T75" fmla="*/ 26 h 151"/>
                    <a:gd name="T76" fmla="*/ 54 w 112"/>
                    <a:gd name="T77" fmla="*/ 31 h 151"/>
                    <a:gd name="T78" fmla="*/ 48 w 112"/>
                    <a:gd name="T79" fmla="*/ 36 h 151"/>
                    <a:gd name="T80" fmla="*/ 42 w 112"/>
                    <a:gd name="T81" fmla="*/ 39 h 151"/>
                    <a:gd name="T82" fmla="*/ 36 w 112"/>
                    <a:gd name="T83" fmla="*/ 41 h 151"/>
                    <a:gd name="T84" fmla="*/ 32 w 112"/>
                    <a:gd name="T85" fmla="*/ 45 h 151"/>
                    <a:gd name="T86" fmla="*/ 27 w 112"/>
                    <a:gd name="T87" fmla="*/ 57 h 151"/>
                    <a:gd name="T88" fmla="*/ 28 w 112"/>
                    <a:gd name="T89" fmla="*/ 61 h 151"/>
                    <a:gd name="T90" fmla="*/ 33 w 112"/>
                    <a:gd name="T91" fmla="*/ 62 h 151"/>
                    <a:gd name="T92" fmla="*/ 39 w 112"/>
                    <a:gd name="T93" fmla="*/ 61 h 151"/>
                    <a:gd name="T94" fmla="*/ 44 w 112"/>
                    <a:gd name="T95" fmla="*/ 58 h 151"/>
                    <a:gd name="T96" fmla="*/ 48 w 112"/>
                    <a:gd name="T97" fmla="*/ 53 h 151"/>
                    <a:gd name="T98" fmla="*/ 49 w 112"/>
                    <a:gd name="T99" fmla="*/ 53 h 151"/>
                    <a:gd name="T100" fmla="*/ 47 w 112"/>
                    <a:gd name="T101" fmla="*/ 59 h 151"/>
                    <a:gd name="T102" fmla="*/ 42 w 112"/>
                    <a:gd name="T103" fmla="*/ 64 h 151"/>
                    <a:gd name="T104" fmla="*/ 35 w 112"/>
                    <a:gd name="T105" fmla="*/ 66 h 151"/>
                    <a:gd name="T106" fmla="*/ 28 w 112"/>
                    <a:gd name="T107" fmla="*/ 67 h 151"/>
                    <a:gd name="T108" fmla="*/ 23 w 112"/>
                    <a:gd name="T109" fmla="*/ 68 h 151"/>
                    <a:gd name="T110" fmla="*/ 21 w 112"/>
                    <a:gd name="T111" fmla="*/ 72 h 151"/>
                    <a:gd name="T112" fmla="*/ 17 w 112"/>
                    <a:gd name="T113" fmla="*/ 73 h 151"/>
                    <a:gd name="T114" fmla="*/ 13 w 112"/>
                    <a:gd name="T115" fmla="*/ 75 h 1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2" h="151">
                      <a:moveTo>
                        <a:pt x="23" y="151"/>
                      </a:moveTo>
                      <a:lnTo>
                        <a:pt x="15" y="144"/>
                      </a:lnTo>
                      <a:lnTo>
                        <a:pt x="7" y="130"/>
                      </a:lnTo>
                      <a:lnTo>
                        <a:pt x="0" y="114"/>
                      </a:lnTo>
                      <a:lnTo>
                        <a:pt x="0" y="96"/>
                      </a:lnTo>
                      <a:lnTo>
                        <a:pt x="2" y="91"/>
                      </a:lnTo>
                      <a:lnTo>
                        <a:pt x="3" y="91"/>
                      </a:lnTo>
                      <a:lnTo>
                        <a:pt x="5" y="92"/>
                      </a:lnTo>
                      <a:lnTo>
                        <a:pt x="5" y="96"/>
                      </a:lnTo>
                      <a:lnTo>
                        <a:pt x="7" y="108"/>
                      </a:lnTo>
                      <a:lnTo>
                        <a:pt x="10" y="122"/>
                      </a:lnTo>
                      <a:lnTo>
                        <a:pt x="16" y="134"/>
                      </a:lnTo>
                      <a:lnTo>
                        <a:pt x="25" y="142"/>
                      </a:lnTo>
                      <a:lnTo>
                        <a:pt x="28" y="138"/>
                      </a:lnTo>
                      <a:lnTo>
                        <a:pt x="31" y="134"/>
                      </a:lnTo>
                      <a:lnTo>
                        <a:pt x="32" y="130"/>
                      </a:lnTo>
                      <a:lnTo>
                        <a:pt x="34" y="128"/>
                      </a:lnTo>
                      <a:lnTo>
                        <a:pt x="30" y="114"/>
                      </a:lnTo>
                      <a:lnTo>
                        <a:pt x="26" y="98"/>
                      </a:lnTo>
                      <a:lnTo>
                        <a:pt x="24" y="82"/>
                      </a:lnTo>
                      <a:lnTo>
                        <a:pt x="24" y="72"/>
                      </a:lnTo>
                      <a:lnTo>
                        <a:pt x="25" y="66"/>
                      </a:lnTo>
                      <a:lnTo>
                        <a:pt x="27" y="65"/>
                      </a:lnTo>
                      <a:lnTo>
                        <a:pt x="28" y="66"/>
                      </a:lnTo>
                      <a:lnTo>
                        <a:pt x="30" y="72"/>
                      </a:lnTo>
                      <a:lnTo>
                        <a:pt x="30" y="82"/>
                      </a:lnTo>
                      <a:lnTo>
                        <a:pt x="32" y="95"/>
                      </a:lnTo>
                      <a:lnTo>
                        <a:pt x="35" y="107"/>
                      </a:lnTo>
                      <a:lnTo>
                        <a:pt x="40" y="115"/>
                      </a:lnTo>
                      <a:lnTo>
                        <a:pt x="45" y="108"/>
                      </a:lnTo>
                      <a:lnTo>
                        <a:pt x="49" y="99"/>
                      </a:lnTo>
                      <a:lnTo>
                        <a:pt x="53" y="90"/>
                      </a:lnTo>
                      <a:lnTo>
                        <a:pt x="55" y="83"/>
                      </a:lnTo>
                      <a:lnTo>
                        <a:pt x="49" y="66"/>
                      </a:lnTo>
                      <a:lnTo>
                        <a:pt x="47" y="49"/>
                      </a:lnTo>
                      <a:lnTo>
                        <a:pt x="49" y="32"/>
                      </a:lnTo>
                      <a:lnTo>
                        <a:pt x="55" y="20"/>
                      </a:lnTo>
                      <a:lnTo>
                        <a:pt x="58" y="17"/>
                      </a:lnTo>
                      <a:lnTo>
                        <a:pt x="59" y="17"/>
                      </a:lnTo>
                      <a:lnTo>
                        <a:pt x="61" y="19"/>
                      </a:lnTo>
                      <a:lnTo>
                        <a:pt x="59" y="22"/>
                      </a:lnTo>
                      <a:lnTo>
                        <a:pt x="56" y="36"/>
                      </a:lnTo>
                      <a:lnTo>
                        <a:pt x="55" y="50"/>
                      </a:lnTo>
                      <a:lnTo>
                        <a:pt x="57" y="61"/>
                      </a:lnTo>
                      <a:lnTo>
                        <a:pt x="61" y="69"/>
                      </a:lnTo>
                      <a:lnTo>
                        <a:pt x="68" y="60"/>
                      </a:lnTo>
                      <a:lnTo>
                        <a:pt x="72" y="51"/>
                      </a:lnTo>
                      <a:lnTo>
                        <a:pt x="76" y="43"/>
                      </a:lnTo>
                      <a:lnTo>
                        <a:pt x="77" y="35"/>
                      </a:lnTo>
                      <a:lnTo>
                        <a:pt x="79" y="27"/>
                      </a:lnTo>
                      <a:lnTo>
                        <a:pt x="84" y="17"/>
                      </a:lnTo>
                      <a:lnTo>
                        <a:pt x="88" y="9"/>
                      </a:lnTo>
                      <a:lnTo>
                        <a:pt x="93" y="4"/>
                      </a:lnTo>
                      <a:lnTo>
                        <a:pt x="96" y="1"/>
                      </a:lnTo>
                      <a:lnTo>
                        <a:pt x="101" y="0"/>
                      </a:lnTo>
                      <a:lnTo>
                        <a:pt x="102" y="1"/>
                      </a:lnTo>
                      <a:lnTo>
                        <a:pt x="101" y="5"/>
                      </a:lnTo>
                      <a:lnTo>
                        <a:pt x="93" y="15"/>
                      </a:lnTo>
                      <a:lnTo>
                        <a:pt x="86" y="24"/>
                      </a:lnTo>
                      <a:lnTo>
                        <a:pt x="81" y="34"/>
                      </a:lnTo>
                      <a:lnTo>
                        <a:pt x="80" y="40"/>
                      </a:lnTo>
                      <a:lnTo>
                        <a:pt x="79" y="49"/>
                      </a:lnTo>
                      <a:lnTo>
                        <a:pt x="77" y="58"/>
                      </a:lnTo>
                      <a:lnTo>
                        <a:pt x="73" y="66"/>
                      </a:lnTo>
                      <a:lnTo>
                        <a:pt x="70" y="72"/>
                      </a:lnTo>
                      <a:lnTo>
                        <a:pt x="76" y="70"/>
                      </a:lnTo>
                      <a:lnTo>
                        <a:pt x="81" y="68"/>
                      </a:lnTo>
                      <a:lnTo>
                        <a:pt x="87" y="66"/>
                      </a:lnTo>
                      <a:lnTo>
                        <a:pt x="93" y="64"/>
                      </a:lnTo>
                      <a:lnTo>
                        <a:pt x="99" y="60"/>
                      </a:lnTo>
                      <a:lnTo>
                        <a:pt x="102" y="57"/>
                      </a:lnTo>
                      <a:lnTo>
                        <a:pt x="106" y="54"/>
                      </a:lnTo>
                      <a:lnTo>
                        <a:pt x="108" y="52"/>
                      </a:lnTo>
                      <a:lnTo>
                        <a:pt x="110" y="50"/>
                      </a:lnTo>
                      <a:lnTo>
                        <a:pt x="112" y="49"/>
                      </a:lnTo>
                      <a:lnTo>
                        <a:pt x="112" y="51"/>
                      </a:lnTo>
                      <a:lnTo>
                        <a:pt x="111" y="54"/>
                      </a:lnTo>
                      <a:lnTo>
                        <a:pt x="107" y="61"/>
                      </a:lnTo>
                      <a:lnTo>
                        <a:pt x="101" y="67"/>
                      </a:lnTo>
                      <a:lnTo>
                        <a:pt x="95" y="72"/>
                      </a:lnTo>
                      <a:lnTo>
                        <a:pt x="89" y="75"/>
                      </a:lnTo>
                      <a:lnTo>
                        <a:pt x="83" y="77"/>
                      </a:lnTo>
                      <a:lnTo>
                        <a:pt x="77" y="80"/>
                      </a:lnTo>
                      <a:lnTo>
                        <a:pt x="72" y="81"/>
                      </a:lnTo>
                      <a:lnTo>
                        <a:pt x="69" y="81"/>
                      </a:lnTo>
                      <a:lnTo>
                        <a:pt x="64" y="90"/>
                      </a:lnTo>
                      <a:lnTo>
                        <a:pt x="57" y="102"/>
                      </a:lnTo>
                      <a:lnTo>
                        <a:pt x="53" y="113"/>
                      </a:lnTo>
                      <a:lnTo>
                        <a:pt x="50" y="121"/>
                      </a:lnTo>
                      <a:lnTo>
                        <a:pt x="55" y="122"/>
                      </a:lnTo>
                      <a:lnTo>
                        <a:pt x="59" y="123"/>
                      </a:lnTo>
                      <a:lnTo>
                        <a:pt x="66" y="123"/>
                      </a:lnTo>
                      <a:lnTo>
                        <a:pt x="72" y="122"/>
                      </a:lnTo>
                      <a:lnTo>
                        <a:pt x="78" y="121"/>
                      </a:lnTo>
                      <a:lnTo>
                        <a:pt x="84" y="119"/>
                      </a:lnTo>
                      <a:lnTo>
                        <a:pt x="88" y="115"/>
                      </a:lnTo>
                      <a:lnTo>
                        <a:pt x="92" y="111"/>
                      </a:lnTo>
                      <a:lnTo>
                        <a:pt x="95" y="106"/>
                      </a:lnTo>
                      <a:lnTo>
                        <a:pt x="97" y="105"/>
                      </a:lnTo>
                      <a:lnTo>
                        <a:pt x="97" y="106"/>
                      </a:lnTo>
                      <a:lnTo>
                        <a:pt x="96" y="111"/>
                      </a:lnTo>
                      <a:lnTo>
                        <a:pt x="93" y="117"/>
                      </a:lnTo>
                      <a:lnTo>
                        <a:pt x="88" y="122"/>
                      </a:lnTo>
                      <a:lnTo>
                        <a:pt x="83" y="127"/>
                      </a:lnTo>
                      <a:lnTo>
                        <a:pt x="76" y="129"/>
                      </a:lnTo>
                      <a:lnTo>
                        <a:pt x="69" y="132"/>
                      </a:lnTo>
                      <a:lnTo>
                        <a:pt x="62" y="133"/>
                      </a:lnTo>
                      <a:lnTo>
                        <a:pt x="55" y="133"/>
                      </a:lnTo>
                      <a:lnTo>
                        <a:pt x="49" y="132"/>
                      </a:lnTo>
                      <a:lnTo>
                        <a:pt x="46" y="135"/>
                      </a:lnTo>
                      <a:lnTo>
                        <a:pt x="43" y="138"/>
                      </a:lnTo>
                      <a:lnTo>
                        <a:pt x="41" y="143"/>
                      </a:lnTo>
                      <a:lnTo>
                        <a:pt x="40" y="147"/>
                      </a:lnTo>
                      <a:lnTo>
                        <a:pt x="34" y="145"/>
                      </a:lnTo>
                      <a:lnTo>
                        <a:pt x="30" y="147"/>
                      </a:lnTo>
                      <a:lnTo>
                        <a:pt x="25" y="149"/>
                      </a:lnTo>
                      <a:lnTo>
                        <a:pt x="23" y="15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42" name="Freeform 282">
                  <a:extLst>
                    <a:ext uri="{FF2B5EF4-FFF2-40B4-BE49-F238E27FC236}">
                      <a16:creationId xmlns:a16="http://schemas.microsoft.com/office/drawing/2014/main" id="{DF5BF520-EF60-4D52-892F-9585D4EC2692}"/>
                    </a:ext>
                  </a:extLst>
                </p:cNvPr>
                <p:cNvSpPr>
                  <a:spLocks/>
                </p:cNvSpPr>
                <p:nvPr/>
              </p:nvSpPr>
              <p:spPr bwMode="auto">
                <a:xfrm>
                  <a:off x="151" y="123"/>
                  <a:ext cx="91" cy="41"/>
                </a:xfrm>
                <a:custGeom>
                  <a:avLst/>
                  <a:gdLst>
                    <a:gd name="T0" fmla="*/ 1 w 181"/>
                    <a:gd name="T1" fmla="*/ 13 h 83"/>
                    <a:gd name="T2" fmla="*/ 1 w 181"/>
                    <a:gd name="T3" fmla="*/ 15 h 83"/>
                    <a:gd name="T4" fmla="*/ 4 w 181"/>
                    <a:gd name="T5" fmla="*/ 15 h 83"/>
                    <a:gd name="T6" fmla="*/ 12 w 181"/>
                    <a:gd name="T7" fmla="*/ 15 h 83"/>
                    <a:gd name="T8" fmla="*/ 20 w 181"/>
                    <a:gd name="T9" fmla="*/ 16 h 83"/>
                    <a:gd name="T10" fmla="*/ 25 w 181"/>
                    <a:gd name="T11" fmla="*/ 18 h 83"/>
                    <a:gd name="T12" fmla="*/ 28 w 181"/>
                    <a:gd name="T13" fmla="*/ 23 h 83"/>
                    <a:gd name="T14" fmla="*/ 35 w 181"/>
                    <a:gd name="T15" fmla="*/ 33 h 83"/>
                    <a:gd name="T16" fmla="*/ 43 w 181"/>
                    <a:gd name="T17" fmla="*/ 38 h 83"/>
                    <a:gd name="T18" fmla="*/ 43 w 181"/>
                    <a:gd name="T19" fmla="*/ 36 h 83"/>
                    <a:gd name="T20" fmla="*/ 38 w 181"/>
                    <a:gd name="T21" fmla="*/ 30 h 83"/>
                    <a:gd name="T22" fmla="*/ 35 w 181"/>
                    <a:gd name="T23" fmla="*/ 23 h 83"/>
                    <a:gd name="T24" fmla="*/ 38 w 181"/>
                    <a:gd name="T25" fmla="*/ 20 h 83"/>
                    <a:gd name="T26" fmla="*/ 47 w 181"/>
                    <a:gd name="T27" fmla="*/ 21 h 83"/>
                    <a:gd name="T28" fmla="*/ 52 w 181"/>
                    <a:gd name="T29" fmla="*/ 27 h 83"/>
                    <a:gd name="T30" fmla="*/ 60 w 181"/>
                    <a:gd name="T31" fmla="*/ 36 h 83"/>
                    <a:gd name="T32" fmla="*/ 69 w 181"/>
                    <a:gd name="T33" fmla="*/ 41 h 83"/>
                    <a:gd name="T34" fmla="*/ 73 w 181"/>
                    <a:gd name="T35" fmla="*/ 40 h 83"/>
                    <a:gd name="T36" fmla="*/ 65 w 181"/>
                    <a:gd name="T37" fmla="*/ 35 h 83"/>
                    <a:gd name="T38" fmla="*/ 57 w 181"/>
                    <a:gd name="T39" fmla="*/ 28 h 83"/>
                    <a:gd name="T40" fmla="*/ 60 w 181"/>
                    <a:gd name="T41" fmla="*/ 26 h 83"/>
                    <a:gd name="T42" fmla="*/ 69 w 181"/>
                    <a:gd name="T43" fmla="*/ 28 h 83"/>
                    <a:gd name="T44" fmla="*/ 79 w 181"/>
                    <a:gd name="T45" fmla="*/ 30 h 83"/>
                    <a:gd name="T46" fmla="*/ 86 w 181"/>
                    <a:gd name="T47" fmla="*/ 31 h 83"/>
                    <a:gd name="T48" fmla="*/ 90 w 181"/>
                    <a:gd name="T49" fmla="*/ 31 h 83"/>
                    <a:gd name="T50" fmla="*/ 89 w 181"/>
                    <a:gd name="T51" fmla="*/ 29 h 83"/>
                    <a:gd name="T52" fmla="*/ 83 w 181"/>
                    <a:gd name="T53" fmla="*/ 28 h 83"/>
                    <a:gd name="T54" fmla="*/ 75 w 181"/>
                    <a:gd name="T55" fmla="*/ 26 h 83"/>
                    <a:gd name="T56" fmla="*/ 67 w 181"/>
                    <a:gd name="T57" fmla="*/ 23 h 83"/>
                    <a:gd name="T58" fmla="*/ 61 w 181"/>
                    <a:gd name="T59" fmla="*/ 21 h 83"/>
                    <a:gd name="T60" fmla="*/ 62 w 181"/>
                    <a:gd name="T61" fmla="*/ 17 h 83"/>
                    <a:gd name="T62" fmla="*/ 68 w 181"/>
                    <a:gd name="T63" fmla="*/ 15 h 83"/>
                    <a:gd name="T64" fmla="*/ 73 w 181"/>
                    <a:gd name="T65" fmla="*/ 13 h 83"/>
                    <a:gd name="T66" fmla="*/ 72 w 181"/>
                    <a:gd name="T67" fmla="*/ 12 h 83"/>
                    <a:gd name="T68" fmla="*/ 66 w 181"/>
                    <a:gd name="T69" fmla="*/ 10 h 83"/>
                    <a:gd name="T70" fmla="*/ 57 w 181"/>
                    <a:gd name="T71" fmla="*/ 15 h 83"/>
                    <a:gd name="T72" fmla="*/ 53 w 181"/>
                    <a:gd name="T73" fmla="*/ 17 h 83"/>
                    <a:gd name="T74" fmla="*/ 47 w 181"/>
                    <a:gd name="T75" fmla="*/ 16 h 83"/>
                    <a:gd name="T76" fmla="*/ 42 w 181"/>
                    <a:gd name="T77" fmla="*/ 16 h 83"/>
                    <a:gd name="T78" fmla="*/ 38 w 181"/>
                    <a:gd name="T79" fmla="*/ 16 h 83"/>
                    <a:gd name="T80" fmla="*/ 36 w 181"/>
                    <a:gd name="T81" fmla="*/ 12 h 83"/>
                    <a:gd name="T82" fmla="*/ 40 w 181"/>
                    <a:gd name="T83" fmla="*/ 5 h 83"/>
                    <a:gd name="T84" fmla="*/ 47 w 181"/>
                    <a:gd name="T85" fmla="*/ 1 h 83"/>
                    <a:gd name="T86" fmla="*/ 46 w 181"/>
                    <a:gd name="T87" fmla="*/ 0 h 83"/>
                    <a:gd name="T88" fmla="*/ 42 w 181"/>
                    <a:gd name="T89" fmla="*/ 0 h 83"/>
                    <a:gd name="T90" fmla="*/ 37 w 181"/>
                    <a:gd name="T91" fmla="*/ 3 h 83"/>
                    <a:gd name="T92" fmla="*/ 32 w 181"/>
                    <a:gd name="T93" fmla="*/ 7 h 83"/>
                    <a:gd name="T94" fmla="*/ 28 w 181"/>
                    <a:gd name="T95" fmla="*/ 10 h 83"/>
                    <a:gd name="T96" fmla="*/ 24 w 181"/>
                    <a:gd name="T97" fmla="*/ 12 h 83"/>
                    <a:gd name="T98" fmla="*/ 17 w 181"/>
                    <a:gd name="T99" fmla="*/ 12 h 83"/>
                    <a:gd name="T100" fmla="*/ 9 w 181"/>
                    <a:gd name="T101" fmla="*/ 12 h 83"/>
                    <a:gd name="T102" fmla="*/ 2 w 181"/>
                    <a:gd name="T103" fmla="*/ 12 h 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 h="83">
                      <a:moveTo>
                        <a:pt x="0" y="25"/>
                      </a:moveTo>
                      <a:lnTo>
                        <a:pt x="1" y="26"/>
                      </a:lnTo>
                      <a:lnTo>
                        <a:pt x="1" y="27"/>
                      </a:lnTo>
                      <a:lnTo>
                        <a:pt x="1" y="30"/>
                      </a:lnTo>
                      <a:lnTo>
                        <a:pt x="1" y="31"/>
                      </a:lnTo>
                      <a:lnTo>
                        <a:pt x="8" y="31"/>
                      </a:lnTo>
                      <a:lnTo>
                        <a:pt x="15" y="31"/>
                      </a:lnTo>
                      <a:lnTo>
                        <a:pt x="23" y="31"/>
                      </a:lnTo>
                      <a:lnTo>
                        <a:pt x="31" y="32"/>
                      </a:lnTo>
                      <a:lnTo>
                        <a:pt x="39" y="33"/>
                      </a:lnTo>
                      <a:lnTo>
                        <a:pt x="45" y="35"/>
                      </a:lnTo>
                      <a:lnTo>
                        <a:pt x="49" y="36"/>
                      </a:lnTo>
                      <a:lnTo>
                        <a:pt x="53" y="39"/>
                      </a:lnTo>
                      <a:lnTo>
                        <a:pt x="56" y="46"/>
                      </a:lnTo>
                      <a:lnTo>
                        <a:pt x="61" y="56"/>
                      </a:lnTo>
                      <a:lnTo>
                        <a:pt x="69" y="66"/>
                      </a:lnTo>
                      <a:lnTo>
                        <a:pt x="79" y="75"/>
                      </a:lnTo>
                      <a:lnTo>
                        <a:pt x="85" y="76"/>
                      </a:lnTo>
                      <a:lnTo>
                        <a:pt x="86" y="75"/>
                      </a:lnTo>
                      <a:lnTo>
                        <a:pt x="85" y="72"/>
                      </a:lnTo>
                      <a:lnTo>
                        <a:pt x="80" y="68"/>
                      </a:lnTo>
                      <a:lnTo>
                        <a:pt x="75" y="61"/>
                      </a:lnTo>
                      <a:lnTo>
                        <a:pt x="71" y="54"/>
                      </a:lnTo>
                      <a:lnTo>
                        <a:pt x="69" y="46"/>
                      </a:lnTo>
                      <a:lnTo>
                        <a:pt x="68" y="40"/>
                      </a:lnTo>
                      <a:lnTo>
                        <a:pt x="76" y="40"/>
                      </a:lnTo>
                      <a:lnTo>
                        <a:pt x="86" y="41"/>
                      </a:lnTo>
                      <a:lnTo>
                        <a:pt x="94" y="43"/>
                      </a:lnTo>
                      <a:lnTo>
                        <a:pt x="101" y="46"/>
                      </a:lnTo>
                      <a:lnTo>
                        <a:pt x="104" y="55"/>
                      </a:lnTo>
                      <a:lnTo>
                        <a:pt x="110" y="64"/>
                      </a:lnTo>
                      <a:lnTo>
                        <a:pt x="120" y="73"/>
                      </a:lnTo>
                      <a:lnTo>
                        <a:pt x="130" y="80"/>
                      </a:lnTo>
                      <a:lnTo>
                        <a:pt x="138" y="83"/>
                      </a:lnTo>
                      <a:lnTo>
                        <a:pt x="144" y="83"/>
                      </a:lnTo>
                      <a:lnTo>
                        <a:pt x="145" y="81"/>
                      </a:lnTo>
                      <a:lnTo>
                        <a:pt x="142" y="78"/>
                      </a:lnTo>
                      <a:lnTo>
                        <a:pt x="130" y="71"/>
                      </a:lnTo>
                      <a:lnTo>
                        <a:pt x="121" y="63"/>
                      </a:lnTo>
                      <a:lnTo>
                        <a:pt x="114" y="56"/>
                      </a:lnTo>
                      <a:lnTo>
                        <a:pt x="112" y="49"/>
                      </a:lnTo>
                      <a:lnTo>
                        <a:pt x="119" y="53"/>
                      </a:lnTo>
                      <a:lnTo>
                        <a:pt x="128" y="56"/>
                      </a:lnTo>
                      <a:lnTo>
                        <a:pt x="137" y="57"/>
                      </a:lnTo>
                      <a:lnTo>
                        <a:pt x="147" y="60"/>
                      </a:lnTo>
                      <a:lnTo>
                        <a:pt x="157" y="61"/>
                      </a:lnTo>
                      <a:lnTo>
                        <a:pt x="165" y="62"/>
                      </a:lnTo>
                      <a:lnTo>
                        <a:pt x="171" y="63"/>
                      </a:lnTo>
                      <a:lnTo>
                        <a:pt x="176" y="63"/>
                      </a:lnTo>
                      <a:lnTo>
                        <a:pt x="180" y="63"/>
                      </a:lnTo>
                      <a:lnTo>
                        <a:pt x="181" y="61"/>
                      </a:lnTo>
                      <a:lnTo>
                        <a:pt x="177" y="58"/>
                      </a:lnTo>
                      <a:lnTo>
                        <a:pt x="173" y="57"/>
                      </a:lnTo>
                      <a:lnTo>
                        <a:pt x="166" y="56"/>
                      </a:lnTo>
                      <a:lnTo>
                        <a:pt x="159" y="55"/>
                      </a:lnTo>
                      <a:lnTo>
                        <a:pt x="150" y="53"/>
                      </a:lnTo>
                      <a:lnTo>
                        <a:pt x="142" y="50"/>
                      </a:lnTo>
                      <a:lnTo>
                        <a:pt x="133" y="47"/>
                      </a:lnTo>
                      <a:lnTo>
                        <a:pt x="125" y="45"/>
                      </a:lnTo>
                      <a:lnTo>
                        <a:pt x="121" y="42"/>
                      </a:lnTo>
                      <a:lnTo>
                        <a:pt x="117" y="41"/>
                      </a:lnTo>
                      <a:lnTo>
                        <a:pt x="123" y="35"/>
                      </a:lnTo>
                      <a:lnTo>
                        <a:pt x="129" y="32"/>
                      </a:lnTo>
                      <a:lnTo>
                        <a:pt x="135" y="30"/>
                      </a:lnTo>
                      <a:lnTo>
                        <a:pt x="140" y="28"/>
                      </a:lnTo>
                      <a:lnTo>
                        <a:pt x="145" y="27"/>
                      </a:lnTo>
                      <a:lnTo>
                        <a:pt x="146" y="26"/>
                      </a:lnTo>
                      <a:lnTo>
                        <a:pt x="144" y="24"/>
                      </a:lnTo>
                      <a:lnTo>
                        <a:pt x="138" y="21"/>
                      </a:lnTo>
                      <a:lnTo>
                        <a:pt x="131" y="21"/>
                      </a:lnTo>
                      <a:lnTo>
                        <a:pt x="122" y="25"/>
                      </a:lnTo>
                      <a:lnTo>
                        <a:pt x="114" y="30"/>
                      </a:lnTo>
                      <a:lnTo>
                        <a:pt x="109" y="35"/>
                      </a:lnTo>
                      <a:lnTo>
                        <a:pt x="105" y="35"/>
                      </a:lnTo>
                      <a:lnTo>
                        <a:pt x="99" y="34"/>
                      </a:lnTo>
                      <a:lnTo>
                        <a:pt x="93" y="33"/>
                      </a:lnTo>
                      <a:lnTo>
                        <a:pt x="87" y="33"/>
                      </a:lnTo>
                      <a:lnTo>
                        <a:pt x="83" y="32"/>
                      </a:lnTo>
                      <a:lnTo>
                        <a:pt x="78" y="32"/>
                      </a:lnTo>
                      <a:lnTo>
                        <a:pt x="75" y="32"/>
                      </a:lnTo>
                      <a:lnTo>
                        <a:pt x="72" y="32"/>
                      </a:lnTo>
                      <a:lnTo>
                        <a:pt x="71" y="25"/>
                      </a:lnTo>
                      <a:lnTo>
                        <a:pt x="74" y="17"/>
                      </a:lnTo>
                      <a:lnTo>
                        <a:pt x="79" y="10"/>
                      </a:lnTo>
                      <a:lnTo>
                        <a:pt x="87" y="5"/>
                      </a:lnTo>
                      <a:lnTo>
                        <a:pt x="93" y="2"/>
                      </a:lnTo>
                      <a:lnTo>
                        <a:pt x="94" y="1"/>
                      </a:lnTo>
                      <a:lnTo>
                        <a:pt x="92" y="0"/>
                      </a:lnTo>
                      <a:lnTo>
                        <a:pt x="87" y="0"/>
                      </a:lnTo>
                      <a:lnTo>
                        <a:pt x="84" y="1"/>
                      </a:lnTo>
                      <a:lnTo>
                        <a:pt x="79" y="3"/>
                      </a:lnTo>
                      <a:lnTo>
                        <a:pt x="74" y="6"/>
                      </a:lnTo>
                      <a:lnTo>
                        <a:pt x="69" y="10"/>
                      </a:lnTo>
                      <a:lnTo>
                        <a:pt x="63" y="15"/>
                      </a:lnTo>
                      <a:lnTo>
                        <a:pt x="59" y="18"/>
                      </a:lnTo>
                      <a:lnTo>
                        <a:pt x="55" y="21"/>
                      </a:lnTo>
                      <a:lnTo>
                        <a:pt x="53" y="24"/>
                      </a:lnTo>
                      <a:lnTo>
                        <a:pt x="48" y="24"/>
                      </a:lnTo>
                      <a:lnTo>
                        <a:pt x="41" y="24"/>
                      </a:lnTo>
                      <a:lnTo>
                        <a:pt x="34" y="24"/>
                      </a:lnTo>
                      <a:lnTo>
                        <a:pt x="26" y="24"/>
                      </a:lnTo>
                      <a:lnTo>
                        <a:pt x="18" y="24"/>
                      </a:lnTo>
                      <a:lnTo>
                        <a:pt x="10" y="24"/>
                      </a:lnTo>
                      <a:lnTo>
                        <a:pt x="4" y="24"/>
                      </a:lnTo>
                      <a:lnTo>
                        <a:pt x="0" y="25"/>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43" name="Freeform 283">
                  <a:extLst>
                    <a:ext uri="{FF2B5EF4-FFF2-40B4-BE49-F238E27FC236}">
                      <a16:creationId xmlns:a16="http://schemas.microsoft.com/office/drawing/2014/main" id="{2CB281D5-AEB4-455C-8E90-94859BB7EF73}"/>
                    </a:ext>
                  </a:extLst>
                </p:cNvPr>
                <p:cNvSpPr>
                  <a:spLocks/>
                </p:cNvSpPr>
                <p:nvPr/>
              </p:nvSpPr>
              <p:spPr bwMode="auto">
                <a:xfrm>
                  <a:off x="142" y="160"/>
                  <a:ext cx="74" cy="84"/>
                </a:xfrm>
                <a:custGeom>
                  <a:avLst/>
                  <a:gdLst>
                    <a:gd name="T0" fmla="*/ 3 w 148"/>
                    <a:gd name="T1" fmla="*/ 2 h 169"/>
                    <a:gd name="T2" fmla="*/ 10 w 148"/>
                    <a:gd name="T3" fmla="*/ 11 h 169"/>
                    <a:gd name="T4" fmla="*/ 11 w 148"/>
                    <a:gd name="T5" fmla="*/ 20 h 169"/>
                    <a:gd name="T6" fmla="*/ 11 w 148"/>
                    <a:gd name="T7" fmla="*/ 38 h 169"/>
                    <a:gd name="T8" fmla="*/ 14 w 148"/>
                    <a:gd name="T9" fmla="*/ 37 h 169"/>
                    <a:gd name="T10" fmla="*/ 15 w 148"/>
                    <a:gd name="T11" fmla="*/ 22 h 169"/>
                    <a:gd name="T12" fmla="*/ 19 w 148"/>
                    <a:gd name="T13" fmla="*/ 17 h 169"/>
                    <a:gd name="T14" fmla="*/ 21 w 148"/>
                    <a:gd name="T15" fmla="*/ 19 h 169"/>
                    <a:gd name="T16" fmla="*/ 25 w 148"/>
                    <a:gd name="T17" fmla="*/ 24 h 169"/>
                    <a:gd name="T18" fmla="*/ 32 w 148"/>
                    <a:gd name="T19" fmla="*/ 32 h 169"/>
                    <a:gd name="T20" fmla="*/ 33 w 148"/>
                    <a:gd name="T21" fmla="*/ 41 h 169"/>
                    <a:gd name="T22" fmla="*/ 33 w 148"/>
                    <a:gd name="T23" fmla="*/ 57 h 169"/>
                    <a:gd name="T24" fmla="*/ 36 w 148"/>
                    <a:gd name="T25" fmla="*/ 56 h 169"/>
                    <a:gd name="T26" fmla="*/ 37 w 148"/>
                    <a:gd name="T27" fmla="*/ 42 h 169"/>
                    <a:gd name="T28" fmla="*/ 43 w 148"/>
                    <a:gd name="T29" fmla="*/ 41 h 169"/>
                    <a:gd name="T30" fmla="*/ 51 w 148"/>
                    <a:gd name="T31" fmla="*/ 51 h 169"/>
                    <a:gd name="T32" fmla="*/ 61 w 148"/>
                    <a:gd name="T33" fmla="*/ 64 h 169"/>
                    <a:gd name="T34" fmla="*/ 69 w 148"/>
                    <a:gd name="T35" fmla="*/ 77 h 169"/>
                    <a:gd name="T36" fmla="*/ 73 w 148"/>
                    <a:gd name="T37" fmla="*/ 84 h 169"/>
                    <a:gd name="T38" fmla="*/ 74 w 148"/>
                    <a:gd name="T39" fmla="*/ 82 h 169"/>
                    <a:gd name="T40" fmla="*/ 72 w 148"/>
                    <a:gd name="T41" fmla="*/ 76 h 169"/>
                    <a:gd name="T42" fmla="*/ 65 w 148"/>
                    <a:gd name="T43" fmla="*/ 64 h 169"/>
                    <a:gd name="T44" fmla="*/ 56 w 148"/>
                    <a:gd name="T45" fmla="*/ 50 h 169"/>
                    <a:gd name="T46" fmla="*/ 48 w 148"/>
                    <a:gd name="T47" fmla="*/ 39 h 169"/>
                    <a:gd name="T48" fmla="*/ 47 w 148"/>
                    <a:gd name="T49" fmla="*/ 35 h 169"/>
                    <a:gd name="T50" fmla="*/ 51 w 148"/>
                    <a:gd name="T51" fmla="*/ 33 h 169"/>
                    <a:gd name="T52" fmla="*/ 55 w 148"/>
                    <a:gd name="T53" fmla="*/ 32 h 169"/>
                    <a:gd name="T54" fmla="*/ 60 w 148"/>
                    <a:gd name="T55" fmla="*/ 32 h 169"/>
                    <a:gd name="T56" fmla="*/ 66 w 148"/>
                    <a:gd name="T57" fmla="*/ 35 h 169"/>
                    <a:gd name="T58" fmla="*/ 67 w 148"/>
                    <a:gd name="T59" fmla="*/ 35 h 169"/>
                    <a:gd name="T60" fmla="*/ 64 w 148"/>
                    <a:gd name="T61" fmla="*/ 31 h 169"/>
                    <a:gd name="T62" fmla="*/ 58 w 148"/>
                    <a:gd name="T63" fmla="*/ 29 h 169"/>
                    <a:gd name="T64" fmla="*/ 51 w 148"/>
                    <a:gd name="T65" fmla="*/ 28 h 169"/>
                    <a:gd name="T66" fmla="*/ 44 w 148"/>
                    <a:gd name="T67" fmla="*/ 29 h 169"/>
                    <a:gd name="T68" fmla="*/ 37 w 148"/>
                    <a:gd name="T69" fmla="*/ 28 h 169"/>
                    <a:gd name="T70" fmla="*/ 29 w 148"/>
                    <a:gd name="T71" fmla="*/ 20 h 169"/>
                    <a:gd name="T72" fmla="*/ 29 w 148"/>
                    <a:gd name="T73" fmla="*/ 16 h 169"/>
                    <a:gd name="T74" fmla="*/ 38 w 148"/>
                    <a:gd name="T75" fmla="*/ 15 h 169"/>
                    <a:gd name="T76" fmla="*/ 44 w 148"/>
                    <a:gd name="T77" fmla="*/ 16 h 169"/>
                    <a:gd name="T78" fmla="*/ 43 w 148"/>
                    <a:gd name="T79" fmla="*/ 14 h 169"/>
                    <a:gd name="T80" fmla="*/ 39 w 148"/>
                    <a:gd name="T81" fmla="*/ 14 h 169"/>
                    <a:gd name="T82" fmla="*/ 34 w 148"/>
                    <a:gd name="T83" fmla="*/ 13 h 169"/>
                    <a:gd name="T84" fmla="*/ 28 w 148"/>
                    <a:gd name="T85" fmla="*/ 12 h 169"/>
                    <a:gd name="T86" fmla="*/ 23 w 148"/>
                    <a:gd name="T87" fmla="*/ 12 h 169"/>
                    <a:gd name="T88" fmla="*/ 19 w 148"/>
                    <a:gd name="T89" fmla="*/ 11 h 169"/>
                    <a:gd name="T90" fmla="*/ 13 w 148"/>
                    <a:gd name="T91" fmla="*/ 7 h 169"/>
                    <a:gd name="T92" fmla="*/ 7 w 148"/>
                    <a:gd name="T93" fmla="*/ 3 h 169"/>
                    <a:gd name="T94" fmla="*/ 3 w 148"/>
                    <a:gd name="T95" fmla="*/ 0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 h="169">
                      <a:moveTo>
                        <a:pt x="0" y="0"/>
                      </a:moveTo>
                      <a:lnTo>
                        <a:pt x="6" y="5"/>
                      </a:lnTo>
                      <a:lnTo>
                        <a:pt x="13" y="13"/>
                      </a:lnTo>
                      <a:lnTo>
                        <a:pt x="20" y="22"/>
                      </a:lnTo>
                      <a:lnTo>
                        <a:pt x="25" y="27"/>
                      </a:lnTo>
                      <a:lnTo>
                        <a:pt x="21" y="40"/>
                      </a:lnTo>
                      <a:lnTo>
                        <a:pt x="21" y="58"/>
                      </a:lnTo>
                      <a:lnTo>
                        <a:pt x="22" y="76"/>
                      </a:lnTo>
                      <a:lnTo>
                        <a:pt x="28" y="89"/>
                      </a:lnTo>
                      <a:lnTo>
                        <a:pt x="27" y="74"/>
                      </a:lnTo>
                      <a:lnTo>
                        <a:pt x="28" y="59"/>
                      </a:lnTo>
                      <a:lnTo>
                        <a:pt x="30" y="45"/>
                      </a:lnTo>
                      <a:lnTo>
                        <a:pt x="35" y="37"/>
                      </a:lnTo>
                      <a:lnTo>
                        <a:pt x="37" y="35"/>
                      </a:lnTo>
                      <a:lnTo>
                        <a:pt x="40" y="36"/>
                      </a:lnTo>
                      <a:lnTo>
                        <a:pt x="41" y="38"/>
                      </a:lnTo>
                      <a:lnTo>
                        <a:pt x="43" y="42"/>
                      </a:lnTo>
                      <a:lnTo>
                        <a:pt x="49" y="48"/>
                      </a:lnTo>
                      <a:lnTo>
                        <a:pt x="56" y="56"/>
                      </a:lnTo>
                      <a:lnTo>
                        <a:pt x="63" y="64"/>
                      </a:lnTo>
                      <a:lnTo>
                        <a:pt x="67" y="70"/>
                      </a:lnTo>
                      <a:lnTo>
                        <a:pt x="65" y="83"/>
                      </a:lnTo>
                      <a:lnTo>
                        <a:pt x="63" y="100"/>
                      </a:lnTo>
                      <a:lnTo>
                        <a:pt x="65" y="114"/>
                      </a:lnTo>
                      <a:lnTo>
                        <a:pt x="74" y="127"/>
                      </a:lnTo>
                      <a:lnTo>
                        <a:pt x="72" y="112"/>
                      </a:lnTo>
                      <a:lnTo>
                        <a:pt x="72" y="97"/>
                      </a:lnTo>
                      <a:lnTo>
                        <a:pt x="74" y="85"/>
                      </a:lnTo>
                      <a:lnTo>
                        <a:pt x="80" y="76"/>
                      </a:lnTo>
                      <a:lnTo>
                        <a:pt x="86" y="82"/>
                      </a:lnTo>
                      <a:lnTo>
                        <a:pt x="94" y="90"/>
                      </a:lnTo>
                      <a:lnTo>
                        <a:pt x="102" y="103"/>
                      </a:lnTo>
                      <a:lnTo>
                        <a:pt x="112" y="116"/>
                      </a:lnTo>
                      <a:lnTo>
                        <a:pt x="121" y="129"/>
                      </a:lnTo>
                      <a:lnTo>
                        <a:pt x="131" y="142"/>
                      </a:lnTo>
                      <a:lnTo>
                        <a:pt x="138" y="154"/>
                      </a:lnTo>
                      <a:lnTo>
                        <a:pt x="142" y="162"/>
                      </a:lnTo>
                      <a:lnTo>
                        <a:pt x="146" y="168"/>
                      </a:lnTo>
                      <a:lnTo>
                        <a:pt x="148" y="169"/>
                      </a:lnTo>
                      <a:lnTo>
                        <a:pt x="148" y="165"/>
                      </a:lnTo>
                      <a:lnTo>
                        <a:pt x="147" y="159"/>
                      </a:lnTo>
                      <a:lnTo>
                        <a:pt x="143" y="153"/>
                      </a:lnTo>
                      <a:lnTo>
                        <a:pt x="138" y="142"/>
                      </a:lnTo>
                      <a:lnTo>
                        <a:pt x="129" y="128"/>
                      </a:lnTo>
                      <a:lnTo>
                        <a:pt x="121" y="114"/>
                      </a:lnTo>
                      <a:lnTo>
                        <a:pt x="111" y="101"/>
                      </a:lnTo>
                      <a:lnTo>
                        <a:pt x="103" y="88"/>
                      </a:lnTo>
                      <a:lnTo>
                        <a:pt x="95" y="79"/>
                      </a:lnTo>
                      <a:lnTo>
                        <a:pt x="89" y="73"/>
                      </a:lnTo>
                      <a:lnTo>
                        <a:pt x="93" y="71"/>
                      </a:lnTo>
                      <a:lnTo>
                        <a:pt x="97" y="67"/>
                      </a:lnTo>
                      <a:lnTo>
                        <a:pt x="102" y="66"/>
                      </a:lnTo>
                      <a:lnTo>
                        <a:pt x="106" y="65"/>
                      </a:lnTo>
                      <a:lnTo>
                        <a:pt x="110" y="64"/>
                      </a:lnTo>
                      <a:lnTo>
                        <a:pt x="114" y="64"/>
                      </a:lnTo>
                      <a:lnTo>
                        <a:pt x="119" y="65"/>
                      </a:lnTo>
                      <a:lnTo>
                        <a:pt x="124" y="67"/>
                      </a:lnTo>
                      <a:lnTo>
                        <a:pt x="131" y="71"/>
                      </a:lnTo>
                      <a:lnTo>
                        <a:pt x="134" y="72"/>
                      </a:lnTo>
                      <a:lnTo>
                        <a:pt x="134" y="71"/>
                      </a:lnTo>
                      <a:lnTo>
                        <a:pt x="132" y="66"/>
                      </a:lnTo>
                      <a:lnTo>
                        <a:pt x="128" y="63"/>
                      </a:lnTo>
                      <a:lnTo>
                        <a:pt x="123" y="60"/>
                      </a:lnTo>
                      <a:lnTo>
                        <a:pt x="116" y="58"/>
                      </a:lnTo>
                      <a:lnTo>
                        <a:pt x="109" y="57"/>
                      </a:lnTo>
                      <a:lnTo>
                        <a:pt x="101" y="57"/>
                      </a:lnTo>
                      <a:lnTo>
                        <a:pt x="93" y="58"/>
                      </a:lnTo>
                      <a:lnTo>
                        <a:pt x="87" y="59"/>
                      </a:lnTo>
                      <a:lnTo>
                        <a:pt x="81" y="63"/>
                      </a:lnTo>
                      <a:lnTo>
                        <a:pt x="73" y="56"/>
                      </a:lnTo>
                      <a:lnTo>
                        <a:pt x="65" y="48"/>
                      </a:lnTo>
                      <a:lnTo>
                        <a:pt x="57" y="41"/>
                      </a:lnTo>
                      <a:lnTo>
                        <a:pt x="52" y="36"/>
                      </a:lnTo>
                      <a:lnTo>
                        <a:pt x="58" y="33"/>
                      </a:lnTo>
                      <a:lnTo>
                        <a:pt x="66" y="31"/>
                      </a:lnTo>
                      <a:lnTo>
                        <a:pt x="75" y="30"/>
                      </a:lnTo>
                      <a:lnTo>
                        <a:pt x="83" y="31"/>
                      </a:lnTo>
                      <a:lnTo>
                        <a:pt x="87" y="33"/>
                      </a:lnTo>
                      <a:lnTo>
                        <a:pt x="88" y="31"/>
                      </a:lnTo>
                      <a:lnTo>
                        <a:pt x="86" y="29"/>
                      </a:lnTo>
                      <a:lnTo>
                        <a:pt x="81" y="28"/>
                      </a:lnTo>
                      <a:lnTo>
                        <a:pt x="78" y="28"/>
                      </a:lnTo>
                      <a:lnTo>
                        <a:pt x="73" y="27"/>
                      </a:lnTo>
                      <a:lnTo>
                        <a:pt x="67" y="26"/>
                      </a:lnTo>
                      <a:lnTo>
                        <a:pt x="61" y="26"/>
                      </a:lnTo>
                      <a:lnTo>
                        <a:pt x="56" y="25"/>
                      </a:lnTo>
                      <a:lnTo>
                        <a:pt x="51" y="25"/>
                      </a:lnTo>
                      <a:lnTo>
                        <a:pt x="45" y="25"/>
                      </a:lnTo>
                      <a:lnTo>
                        <a:pt x="42" y="25"/>
                      </a:lnTo>
                      <a:lnTo>
                        <a:pt x="37" y="23"/>
                      </a:lnTo>
                      <a:lnTo>
                        <a:pt x="32" y="20"/>
                      </a:lnTo>
                      <a:lnTo>
                        <a:pt x="26" y="15"/>
                      </a:lnTo>
                      <a:lnTo>
                        <a:pt x="20" y="11"/>
                      </a:lnTo>
                      <a:lnTo>
                        <a:pt x="14" y="6"/>
                      </a:lnTo>
                      <a:lnTo>
                        <a:pt x="10" y="3"/>
                      </a:lnTo>
                      <a:lnTo>
                        <a:pt x="5"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44" name="Freeform 284">
                  <a:extLst>
                    <a:ext uri="{FF2B5EF4-FFF2-40B4-BE49-F238E27FC236}">
                      <a16:creationId xmlns:a16="http://schemas.microsoft.com/office/drawing/2014/main" id="{89A5D2CD-E1AE-473F-9749-97731FD183AD}"/>
                    </a:ext>
                  </a:extLst>
                </p:cNvPr>
                <p:cNvSpPr>
                  <a:spLocks/>
                </p:cNvSpPr>
                <p:nvPr/>
              </p:nvSpPr>
              <p:spPr bwMode="auto">
                <a:xfrm>
                  <a:off x="79" y="167"/>
                  <a:ext cx="55" cy="98"/>
                </a:xfrm>
                <a:custGeom>
                  <a:avLst/>
                  <a:gdLst>
                    <a:gd name="T0" fmla="*/ 36 w 110"/>
                    <a:gd name="T1" fmla="*/ 13 h 195"/>
                    <a:gd name="T2" fmla="*/ 31 w 110"/>
                    <a:gd name="T3" fmla="*/ 18 h 195"/>
                    <a:gd name="T4" fmla="*/ 18 w 110"/>
                    <a:gd name="T5" fmla="*/ 25 h 195"/>
                    <a:gd name="T6" fmla="*/ 7 w 110"/>
                    <a:gd name="T7" fmla="*/ 32 h 195"/>
                    <a:gd name="T8" fmla="*/ 6 w 110"/>
                    <a:gd name="T9" fmla="*/ 37 h 195"/>
                    <a:gd name="T10" fmla="*/ 11 w 110"/>
                    <a:gd name="T11" fmla="*/ 33 h 195"/>
                    <a:gd name="T12" fmla="*/ 19 w 110"/>
                    <a:gd name="T13" fmla="*/ 28 h 195"/>
                    <a:gd name="T14" fmla="*/ 28 w 110"/>
                    <a:gd name="T15" fmla="*/ 25 h 195"/>
                    <a:gd name="T16" fmla="*/ 30 w 110"/>
                    <a:gd name="T17" fmla="*/ 34 h 195"/>
                    <a:gd name="T18" fmla="*/ 23 w 110"/>
                    <a:gd name="T19" fmla="*/ 41 h 195"/>
                    <a:gd name="T20" fmla="*/ 11 w 110"/>
                    <a:gd name="T21" fmla="*/ 47 h 195"/>
                    <a:gd name="T22" fmla="*/ 4 w 110"/>
                    <a:gd name="T23" fmla="*/ 54 h 195"/>
                    <a:gd name="T24" fmla="*/ 4 w 110"/>
                    <a:gd name="T25" fmla="*/ 59 h 195"/>
                    <a:gd name="T26" fmla="*/ 7 w 110"/>
                    <a:gd name="T27" fmla="*/ 55 h 195"/>
                    <a:gd name="T28" fmla="*/ 15 w 110"/>
                    <a:gd name="T29" fmla="*/ 49 h 195"/>
                    <a:gd name="T30" fmla="*/ 24 w 110"/>
                    <a:gd name="T31" fmla="*/ 46 h 195"/>
                    <a:gd name="T32" fmla="*/ 26 w 110"/>
                    <a:gd name="T33" fmla="*/ 56 h 195"/>
                    <a:gd name="T34" fmla="*/ 20 w 110"/>
                    <a:gd name="T35" fmla="*/ 64 h 195"/>
                    <a:gd name="T36" fmla="*/ 11 w 110"/>
                    <a:gd name="T37" fmla="*/ 68 h 195"/>
                    <a:gd name="T38" fmla="*/ 5 w 110"/>
                    <a:gd name="T39" fmla="*/ 76 h 195"/>
                    <a:gd name="T40" fmla="*/ 13 w 110"/>
                    <a:gd name="T41" fmla="*/ 71 h 195"/>
                    <a:gd name="T42" fmla="*/ 21 w 110"/>
                    <a:gd name="T43" fmla="*/ 70 h 195"/>
                    <a:gd name="T44" fmla="*/ 16 w 110"/>
                    <a:gd name="T45" fmla="*/ 82 h 195"/>
                    <a:gd name="T46" fmla="*/ 6 w 110"/>
                    <a:gd name="T47" fmla="*/ 93 h 195"/>
                    <a:gd name="T48" fmla="*/ 0 w 110"/>
                    <a:gd name="T49" fmla="*/ 97 h 195"/>
                    <a:gd name="T50" fmla="*/ 5 w 110"/>
                    <a:gd name="T51" fmla="*/ 96 h 195"/>
                    <a:gd name="T52" fmla="*/ 15 w 110"/>
                    <a:gd name="T53" fmla="*/ 87 h 195"/>
                    <a:gd name="T54" fmla="*/ 24 w 110"/>
                    <a:gd name="T55" fmla="*/ 72 h 195"/>
                    <a:gd name="T56" fmla="*/ 34 w 110"/>
                    <a:gd name="T57" fmla="*/ 71 h 195"/>
                    <a:gd name="T58" fmla="*/ 35 w 110"/>
                    <a:gd name="T59" fmla="*/ 82 h 195"/>
                    <a:gd name="T60" fmla="*/ 37 w 110"/>
                    <a:gd name="T61" fmla="*/ 83 h 195"/>
                    <a:gd name="T62" fmla="*/ 39 w 110"/>
                    <a:gd name="T63" fmla="*/ 78 h 195"/>
                    <a:gd name="T64" fmla="*/ 35 w 110"/>
                    <a:gd name="T65" fmla="*/ 67 h 195"/>
                    <a:gd name="T66" fmla="*/ 32 w 110"/>
                    <a:gd name="T67" fmla="*/ 58 h 195"/>
                    <a:gd name="T68" fmla="*/ 34 w 110"/>
                    <a:gd name="T69" fmla="*/ 44 h 195"/>
                    <a:gd name="T70" fmla="*/ 36 w 110"/>
                    <a:gd name="T71" fmla="*/ 43 h 195"/>
                    <a:gd name="T72" fmla="*/ 46 w 110"/>
                    <a:gd name="T73" fmla="*/ 49 h 195"/>
                    <a:gd name="T74" fmla="*/ 50 w 110"/>
                    <a:gd name="T75" fmla="*/ 63 h 195"/>
                    <a:gd name="T76" fmla="*/ 52 w 110"/>
                    <a:gd name="T77" fmla="*/ 60 h 195"/>
                    <a:gd name="T78" fmla="*/ 50 w 110"/>
                    <a:gd name="T79" fmla="*/ 51 h 195"/>
                    <a:gd name="T80" fmla="*/ 43 w 110"/>
                    <a:gd name="T81" fmla="*/ 41 h 195"/>
                    <a:gd name="T82" fmla="*/ 36 w 110"/>
                    <a:gd name="T83" fmla="*/ 34 h 195"/>
                    <a:gd name="T84" fmla="*/ 38 w 110"/>
                    <a:gd name="T85" fmla="*/ 24 h 195"/>
                    <a:gd name="T86" fmla="*/ 51 w 110"/>
                    <a:gd name="T87" fmla="*/ 30 h 195"/>
                    <a:gd name="T88" fmla="*/ 55 w 110"/>
                    <a:gd name="T89" fmla="*/ 38 h 195"/>
                    <a:gd name="T90" fmla="*/ 54 w 110"/>
                    <a:gd name="T91" fmla="*/ 30 h 195"/>
                    <a:gd name="T92" fmla="*/ 41 w 110"/>
                    <a:gd name="T93" fmla="*/ 18 h 195"/>
                    <a:gd name="T94" fmla="*/ 41 w 110"/>
                    <a:gd name="T95" fmla="*/ 6 h 195"/>
                    <a:gd name="T96" fmla="*/ 39 w 110"/>
                    <a:gd name="T97" fmla="*/ 0 h 1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95">
                      <a:moveTo>
                        <a:pt x="73" y="10"/>
                      </a:moveTo>
                      <a:lnTo>
                        <a:pt x="73" y="18"/>
                      </a:lnTo>
                      <a:lnTo>
                        <a:pt x="72" y="25"/>
                      </a:lnTo>
                      <a:lnTo>
                        <a:pt x="70" y="29"/>
                      </a:lnTo>
                      <a:lnTo>
                        <a:pt x="67" y="33"/>
                      </a:lnTo>
                      <a:lnTo>
                        <a:pt x="61" y="36"/>
                      </a:lnTo>
                      <a:lnTo>
                        <a:pt x="53" y="40"/>
                      </a:lnTo>
                      <a:lnTo>
                        <a:pt x="45" y="44"/>
                      </a:lnTo>
                      <a:lnTo>
                        <a:pt x="35" y="49"/>
                      </a:lnTo>
                      <a:lnTo>
                        <a:pt x="26" y="53"/>
                      </a:lnTo>
                      <a:lnTo>
                        <a:pt x="19" y="58"/>
                      </a:lnTo>
                      <a:lnTo>
                        <a:pt x="14" y="64"/>
                      </a:lnTo>
                      <a:lnTo>
                        <a:pt x="11" y="68"/>
                      </a:lnTo>
                      <a:lnTo>
                        <a:pt x="11" y="72"/>
                      </a:lnTo>
                      <a:lnTo>
                        <a:pt x="12" y="73"/>
                      </a:lnTo>
                      <a:lnTo>
                        <a:pt x="14" y="72"/>
                      </a:lnTo>
                      <a:lnTo>
                        <a:pt x="17" y="70"/>
                      </a:lnTo>
                      <a:lnTo>
                        <a:pt x="21" y="66"/>
                      </a:lnTo>
                      <a:lnTo>
                        <a:pt x="25" y="61"/>
                      </a:lnTo>
                      <a:lnTo>
                        <a:pt x="31" y="58"/>
                      </a:lnTo>
                      <a:lnTo>
                        <a:pt x="37" y="56"/>
                      </a:lnTo>
                      <a:lnTo>
                        <a:pt x="42" y="52"/>
                      </a:lnTo>
                      <a:lnTo>
                        <a:pt x="49" y="51"/>
                      </a:lnTo>
                      <a:lnTo>
                        <a:pt x="56" y="49"/>
                      </a:lnTo>
                      <a:lnTo>
                        <a:pt x="62" y="49"/>
                      </a:lnTo>
                      <a:lnTo>
                        <a:pt x="61" y="59"/>
                      </a:lnTo>
                      <a:lnTo>
                        <a:pt x="59" y="68"/>
                      </a:lnTo>
                      <a:lnTo>
                        <a:pt x="55" y="75"/>
                      </a:lnTo>
                      <a:lnTo>
                        <a:pt x="53" y="81"/>
                      </a:lnTo>
                      <a:lnTo>
                        <a:pt x="45" y="82"/>
                      </a:lnTo>
                      <a:lnTo>
                        <a:pt x="35" y="86"/>
                      </a:lnTo>
                      <a:lnTo>
                        <a:pt x="29" y="88"/>
                      </a:lnTo>
                      <a:lnTo>
                        <a:pt x="22" y="93"/>
                      </a:lnTo>
                      <a:lnTo>
                        <a:pt x="15" y="97"/>
                      </a:lnTo>
                      <a:lnTo>
                        <a:pt x="10" y="102"/>
                      </a:lnTo>
                      <a:lnTo>
                        <a:pt x="8" y="108"/>
                      </a:lnTo>
                      <a:lnTo>
                        <a:pt x="7" y="113"/>
                      </a:lnTo>
                      <a:lnTo>
                        <a:pt x="7" y="117"/>
                      </a:lnTo>
                      <a:lnTo>
                        <a:pt x="8" y="118"/>
                      </a:lnTo>
                      <a:lnTo>
                        <a:pt x="10" y="116"/>
                      </a:lnTo>
                      <a:lnTo>
                        <a:pt x="11" y="112"/>
                      </a:lnTo>
                      <a:lnTo>
                        <a:pt x="14" y="109"/>
                      </a:lnTo>
                      <a:lnTo>
                        <a:pt x="17" y="105"/>
                      </a:lnTo>
                      <a:lnTo>
                        <a:pt x="23" y="102"/>
                      </a:lnTo>
                      <a:lnTo>
                        <a:pt x="29" y="98"/>
                      </a:lnTo>
                      <a:lnTo>
                        <a:pt x="35" y="95"/>
                      </a:lnTo>
                      <a:lnTo>
                        <a:pt x="42" y="93"/>
                      </a:lnTo>
                      <a:lnTo>
                        <a:pt x="48" y="91"/>
                      </a:lnTo>
                      <a:lnTo>
                        <a:pt x="54" y="90"/>
                      </a:lnTo>
                      <a:lnTo>
                        <a:pt x="54" y="102"/>
                      </a:lnTo>
                      <a:lnTo>
                        <a:pt x="52" y="111"/>
                      </a:lnTo>
                      <a:lnTo>
                        <a:pt x="49" y="119"/>
                      </a:lnTo>
                      <a:lnTo>
                        <a:pt x="46" y="125"/>
                      </a:lnTo>
                      <a:lnTo>
                        <a:pt x="39" y="127"/>
                      </a:lnTo>
                      <a:lnTo>
                        <a:pt x="32" y="129"/>
                      </a:lnTo>
                      <a:lnTo>
                        <a:pt x="26" y="133"/>
                      </a:lnTo>
                      <a:lnTo>
                        <a:pt x="21" y="136"/>
                      </a:lnTo>
                      <a:lnTo>
                        <a:pt x="16" y="141"/>
                      </a:lnTo>
                      <a:lnTo>
                        <a:pt x="12" y="146"/>
                      </a:lnTo>
                      <a:lnTo>
                        <a:pt x="10" y="151"/>
                      </a:lnTo>
                      <a:lnTo>
                        <a:pt x="9" y="157"/>
                      </a:lnTo>
                      <a:lnTo>
                        <a:pt x="17" y="149"/>
                      </a:lnTo>
                      <a:lnTo>
                        <a:pt x="26" y="141"/>
                      </a:lnTo>
                      <a:lnTo>
                        <a:pt x="35" y="135"/>
                      </a:lnTo>
                      <a:lnTo>
                        <a:pt x="42" y="133"/>
                      </a:lnTo>
                      <a:lnTo>
                        <a:pt x="41" y="139"/>
                      </a:lnTo>
                      <a:lnTo>
                        <a:pt x="39" y="146"/>
                      </a:lnTo>
                      <a:lnTo>
                        <a:pt x="35" y="154"/>
                      </a:lnTo>
                      <a:lnTo>
                        <a:pt x="31" y="163"/>
                      </a:lnTo>
                      <a:lnTo>
                        <a:pt x="24" y="171"/>
                      </a:lnTo>
                      <a:lnTo>
                        <a:pt x="18" y="179"/>
                      </a:lnTo>
                      <a:lnTo>
                        <a:pt x="11" y="185"/>
                      </a:lnTo>
                      <a:lnTo>
                        <a:pt x="4" y="189"/>
                      </a:lnTo>
                      <a:lnTo>
                        <a:pt x="1" y="192"/>
                      </a:lnTo>
                      <a:lnTo>
                        <a:pt x="0" y="194"/>
                      </a:lnTo>
                      <a:lnTo>
                        <a:pt x="1" y="195"/>
                      </a:lnTo>
                      <a:lnTo>
                        <a:pt x="6" y="194"/>
                      </a:lnTo>
                      <a:lnTo>
                        <a:pt x="10" y="192"/>
                      </a:lnTo>
                      <a:lnTo>
                        <a:pt x="16" y="188"/>
                      </a:lnTo>
                      <a:lnTo>
                        <a:pt x="23" y="183"/>
                      </a:lnTo>
                      <a:lnTo>
                        <a:pt x="30" y="174"/>
                      </a:lnTo>
                      <a:lnTo>
                        <a:pt x="37" y="166"/>
                      </a:lnTo>
                      <a:lnTo>
                        <a:pt x="44" y="156"/>
                      </a:lnTo>
                      <a:lnTo>
                        <a:pt x="48" y="144"/>
                      </a:lnTo>
                      <a:lnTo>
                        <a:pt x="52" y="133"/>
                      </a:lnTo>
                      <a:lnTo>
                        <a:pt x="60" y="135"/>
                      </a:lnTo>
                      <a:lnTo>
                        <a:pt x="67" y="141"/>
                      </a:lnTo>
                      <a:lnTo>
                        <a:pt x="71" y="149"/>
                      </a:lnTo>
                      <a:lnTo>
                        <a:pt x="71" y="156"/>
                      </a:lnTo>
                      <a:lnTo>
                        <a:pt x="69" y="163"/>
                      </a:lnTo>
                      <a:lnTo>
                        <a:pt x="69" y="168"/>
                      </a:lnTo>
                      <a:lnTo>
                        <a:pt x="70" y="169"/>
                      </a:lnTo>
                      <a:lnTo>
                        <a:pt x="73" y="165"/>
                      </a:lnTo>
                      <a:lnTo>
                        <a:pt x="76" y="162"/>
                      </a:lnTo>
                      <a:lnTo>
                        <a:pt x="78" y="158"/>
                      </a:lnTo>
                      <a:lnTo>
                        <a:pt x="78" y="155"/>
                      </a:lnTo>
                      <a:lnTo>
                        <a:pt x="77" y="150"/>
                      </a:lnTo>
                      <a:lnTo>
                        <a:pt x="73" y="142"/>
                      </a:lnTo>
                      <a:lnTo>
                        <a:pt x="69" y="134"/>
                      </a:lnTo>
                      <a:lnTo>
                        <a:pt x="64" y="128"/>
                      </a:lnTo>
                      <a:lnTo>
                        <a:pt x="61" y="125"/>
                      </a:lnTo>
                      <a:lnTo>
                        <a:pt x="63" y="116"/>
                      </a:lnTo>
                      <a:lnTo>
                        <a:pt x="64" y="105"/>
                      </a:lnTo>
                      <a:lnTo>
                        <a:pt x="67" y="95"/>
                      </a:lnTo>
                      <a:lnTo>
                        <a:pt x="67" y="88"/>
                      </a:lnTo>
                      <a:lnTo>
                        <a:pt x="68" y="85"/>
                      </a:lnTo>
                      <a:lnTo>
                        <a:pt x="69" y="85"/>
                      </a:lnTo>
                      <a:lnTo>
                        <a:pt x="72" y="86"/>
                      </a:lnTo>
                      <a:lnTo>
                        <a:pt x="78" y="88"/>
                      </a:lnTo>
                      <a:lnTo>
                        <a:pt x="85" y="93"/>
                      </a:lnTo>
                      <a:lnTo>
                        <a:pt x="91" y="98"/>
                      </a:lnTo>
                      <a:lnTo>
                        <a:pt x="97" y="108"/>
                      </a:lnTo>
                      <a:lnTo>
                        <a:pt x="99" y="120"/>
                      </a:lnTo>
                      <a:lnTo>
                        <a:pt x="100" y="125"/>
                      </a:lnTo>
                      <a:lnTo>
                        <a:pt x="101" y="126"/>
                      </a:lnTo>
                      <a:lnTo>
                        <a:pt x="103" y="125"/>
                      </a:lnTo>
                      <a:lnTo>
                        <a:pt x="103" y="119"/>
                      </a:lnTo>
                      <a:lnTo>
                        <a:pt x="103" y="114"/>
                      </a:lnTo>
                      <a:lnTo>
                        <a:pt x="102" y="109"/>
                      </a:lnTo>
                      <a:lnTo>
                        <a:pt x="100" y="101"/>
                      </a:lnTo>
                      <a:lnTo>
                        <a:pt x="97" y="94"/>
                      </a:lnTo>
                      <a:lnTo>
                        <a:pt x="92" y="87"/>
                      </a:lnTo>
                      <a:lnTo>
                        <a:pt x="85" y="81"/>
                      </a:lnTo>
                      <a:lnTo>
                        <a:pt x="78" y="75"/>
                      </a:lnTo>
                      <a:lnTo>
                        <a:pt x="69" y="73"/>
                      </a:lnTo>
                      <a:lnTo>
                        <a:pt x="71" y="67"/>
                      </a:lnTo>
                      <a:lnTo>
                        <a:pt x="73" y="59"/>
                      </a:lnTo>
                      <a:lnTo>
                        <a:pt x="76" y="52"/>
                      </a:lnTo>
                      <a:lnTo>
                        <a:pt x="76" y="48"/>
                      </a:lnTo>
                      <a:lnTo>
                        <a:pt x="85" y="50"/>
                      </a:lnTo>
                      <a:lnTo>
                        <a:pt x="95" y="53"/>
                      </a:lnTo>
                      <a:lnTo>
                        <a:pt x="102" y="60"/>
                      </a:lnTo>
                      <a:lnTo>
                        <a:pt x="107" y="71"/>
                      </a:lnTo>
                      <a:lnTo>
                        <a:pt x="108" y="75"/>
                      </a:lnTo>
                      <a:lnTo>
                        <a:pt x="109" y="76"/>
                      </a:lnTo>
                      <a:lnTo>
                        <a:pt x="110" y="74"/>
                      </a:lnTo>
                      <a:lnTo>
                        <a:pt x="110" y="68"/>
                      </a:lnTo>
                      <a:lnTo>
                        <a:pt x="107" y="59"/>
                      </a:lnTo>
                      <a:lnTo>
                        <a:pt x="100" y="49"/>
                      </a:lnTo>
                      <a:lnTo>
                        <a:pt x="91" y="40"/>
                      </a:lnTo>
                      <a:lnTo>
                        <a:pt x="82" y="36"/>
                      </a:lnTo>
                      <a:lnTo>
                        <a:pt x="82" y="27"/>
                      </a:lnTo>
                      <a:lnTo>
                        <a:pt x="82" y="19"/>
                      </a:lnTo>
                      <a:lnTo>
                        <a:pt x="82" y="12"/>
                      </a:lnTo>
                      <a:lnTo>
                        <a:pt x="82" y="5"/>
                      </a:lnTo>
                      <a:lnTo>
                        <a:pt x="79" y="0"/>
                      </a:lnTo>
                      <a:lnTo>
                        <a:pt x="77" y="0"/>
                      </a:lnTo>
                      <a:lnTo>
                        <a:pt x="75" y="5"/>
                      </a:lnTo>
                      <a:lnTo>
                        <a:pt x="73" y="1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45" name="Freeform 285">
                  <a:extLst>
                    <a:ext uri="{FF2B5EF4-FFF2-40B4-BE49-F238E27FC236}">
                      <a16:creationId xmlns:a16="http://schemas.microsoft.com/office/drawing/2014/main" id="{1B189068-F6D5-4384-952A-AD364D364232}"/>
                    </a:ext>
                  </a:extLst>
                </p:cNvPr>
                <p:cNvSpPr>
                  <a:spLocks/>
                </p:cNvSpPr>
                <p:nvPr/>
              </p:nvSpPr>
              <p:spPr bwMode="auto">
                <a:xfrm>
                  <a:off x="18" y="145"/>
                  <a:ext cx="89" cy="50"/>
                </a:xfrm>
                <a:custGeom>
                  <a:avLst/>
                  <a:gdLst>
                    <a:gd name="T0" fmla="*/ 76 w 177"/>
                    <a:gd name="T1" fmla="*/ 2 h 101"/>
                    <a:gd name="T2" fmla="*/ 69 w 177"/>
                    <a:gd name="T3" fmla="*/ 5 h 101"/>
                    <a:gd name="T4" fmla="*/ 60 w 177"/>
                    <a:gd name="T5" fmla="*/ 9 h 101"/>
                    <a:gd name="T6" fmla="*/ 54 w 177"/>
                    <a:gd name="T7" fmla="*/ 12 h 101"/>
                    <a:gd name="T8" fmla="*/ 51 w 177"/>
                    <a:gd name="T9" fmla="*/ 12 h 101"/>
                    <a:gd name="T10" fmla="*/ 46 w 177"/>
                    <a:gd name="T11" fmla="*/ 10 h 101"/>
                    <a:gd name="T12" fmla="*/ 39 w 177"/>
                    <a:gd name="T13" fmla="*/ 9 h 101"/>
                    <a:gd name="T14" fmla="*/ 33 w 177"/>
                    <a:gd name="T15" fmla="*/ 9 h 101"/>
                    <a:gd name="T16" fmla="*/ 29 w 177"/>
                    <a:gd name="T17" fmla="*/ 10 h 101"/>
                    <a:gd name="T18" fmla="*/ 31 w 177"/>
                    <a:gd name="T19" fmla="*/ 11 h 101"/>
                    <a:gd name="T20" fmla="*/ 36 w 177"/>
                    <a:gd name="T21" fmla="*/ 11 h 101"/>
                    <a:gd name="T22" fmla="*/ 46 w 177"/>
                    <a:gd name="T23" fmla="*/ 16 h 101"/>
                    <a:gd name="T24" fmla="*/ 47 w 177"/>
                    <a:gd name="T25" fmla="*/ 20 h 101"/>
                    <a:gd name="T26" fmla="*/ 42 w 177"/>
                    <a:gd name="T27" fmla="*/ 24 h 101"/>
                    <a:gd name="T28" fmla="*/ 36 w 177"/>
                    <a:gd name="T29" fmla="*/ 25 h 101"/>
                    <a:gd name="T30" fmla="*/ 29 w 177"/>
                    <a:gd name="T31" fmla="*/ 24 h 101"/>
                    <a:gd name="T32" fmla="*/ 21 w 177"/>
                    <a:gd name="T33" fmla="*/ 22 h 101"/>
                    <a:gd name="T34" fmla="*/ 14 w 177"/>
                    <a:gd name="T35" fmla="*/ 23 h 101"/>
                    <a:gd name="T36" fmla="*/ 14 w 177"/>
                    <a:gd name="T37" fmla="*/ 24 h 101"/>
                    <a:gd name="T38" fmla="*/ 20 w 177"/>
                    <a:gd name="T39" fmla="*/ 25 h 101"/>
                    <a:gd name="T40" fmla="*/ 25 w 177"/>
                    <a:gd name="T41" fmla="*/ 26 h 101"/>
                    <a:gd name="T42" fmla="*/ 31 w 177"/>
                    <a:gd name="T43" fmla="*/ 28 h 101"/>
                    <a:gd name="T44" fmla="*/ 30 w 177"/>
                    <a:gd name="T45" fmla="*/ 32 h 101"/>
                    <a:gd name="T46" fmla="*/ 23 w 177"/>
                    <a:gd name="T47" fmla="*/ 36 h 101"/>
                    <a:gd name="T48" fmla="*/ 14 w 177"/>
                    <a:gd name="T49" fmla="*/ 39 h 101"/>
                    <a:gd name="T50" fmla="*/ 6 w 177"/>
                    <a:gd name="T51" fmla="*/ 40 h 101"/>
                    <a:gd name="T52" fmla="*/ 1 w 177"/>
                    <a:gd name="T53" fmla="*/ 40 h 101"/>
                    <a:gd name="T54" fmla="*/ 1 w 177"/>
                    <a:gd name="T55" fmla="*/ 41 h 101"/>
                    <a:gd name="T56" fmla="*/ 6 w 177"/>
                    <a:gd name="T57" fmla="*/ 42 h 101"/>
                    <a:gd name="T58" fmla="*/ 14 w 177"/>
                    <a:gd name="T59" fmla="*/ 41 h 101"/>
                    <a:gd name="T60" fmla="*/ 24 w 177"/>
                    <a:gd name="T61" fmla="*/ 40 h 101"/>
                    <a:gd name="T62" fmla="*/ 33 w 177"/>
                    <a:gd name="T63" fmla="*/ 36 h 101"/>
                    <a:gd name="T64" fmla="*/ 39 w 177"/>
                    <a:gd name="T65" fmla="*/ 36 h 101"/>
                    <a:gd name="T66" fmla="*/ 39 w 177"/>
                    <a:gd name="T67" fmla="*/ 44 h 101"/>
                    <a:gd name="T68" fmla="*/ 35 w 177"/>
                    <a:gd name="T69" fmla="*/ 50 h 101"/>
                    <a:gd name="T70" fmla="*/ 37 w 177"/>
                    <a:gd name="T71" fmla="*/ 50 h 101"/>
                    <a:gd name="T72" fmla="*/ 41 w 177"/>
                    <a:gd name="T73" fmla="*/ 47 h 101"/>
                    <a:gd name="T74" fmla="*/ 43 w 177"/>
                    <a:gd name="T75" fmla="*/ 37 h 101"/>
                    <a:gd name="T76" fmla="*/ 47 w 177"/>
                    <a:gd name="T77" fmla="*/ 28 h 101"/>
                    <a:gd name="T78" fmla="*/ 55 w 177"/>
                    <a:gd name="T79" fmla="*/ 20 h 101"/>
                    <a:gd name="T80" fmla="*/ 62 w 177"/>
                    <a:gd name="T81" fmla="*/ 21 h 101"/>
                    <a:gd name="T82" fmla="*/ 63 w 177"/>
                    <a:gd name="T83" fmla="*/ 32 h 101"/>
                    <a:gd name="T84" fmla="*/ 61 w 177"/>
                    <a:gd name="T85" fmla="*/ 38 h 101"/>
                    <a:gd name="T86" fmla="*/ 63 w 177"/>
                    <a:gd name="T87" fmla="*/ 39 h 101"/>
                    <a:gd name="T88" fmla="*/ 66 w 177"/>
                    <a:gd name="T89" fmla="*/ 33 h 101"/>
                    <a:gd name="T90" fmla="*/ 66 w 177"/>
                    <a:gd name="T91" fmla="*/ 21 h 101"/>
                    <a:gd name="T92" fmla="*/ 66 w 177"/>
                    <a:gd name="T93" fmla="*/ 13 h 101"/>
                    <a:gd name="T94" fmla="*/ 72 w 177"/>
                    <a:gd name="T95" fmla="*/ 9 h 101"/>
                    <a:gd name="T96" fmla="*/ 80 w 177"/>
                    <a:gd name="T97" fmla="*/ 5 h 101"/>
                    <a:gd name="T98" fmla="*/ 86 w 177"/>
                    <a:gd name="T99" fmla="*/ 2 h 101"/>
                    <a:gd name="T100" fmla="*/ 87 w 177"/>
                    <a:gd name="T101" fmla="*/ 0 h 101"/>
                    <a:gd name="T102" fmla="*/ 81 w 177"/>
                    <a:gd name="T103" fmla="*/ 1 h 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7" h="101">
                      <a:moveTo>
                        <a:pt x="157" y="3"/>
                      </a:moveTo>
                      <a:lnTo>
                        <a:pt x="152" y="5"/>
                      </a:lnTo>
                      <a:lnTo>
                        <a:pt x="145" y="7"/>
                      </a:lnTo>
                      <a:lnTo>
                        <a:pt x="137" y="11"/>
                      </a:lnTo>
                      <a:lnTo>
                        <a:pt x="128" y="14"/>
                      </a:lnTo>
                      <a:lnTo>
                        <a:pt x="119" y="19"/>
                      </a:lnTo>
                      <a:lnTo>
                        <a:pt x="113" y="22"/>
                      </a:lnTo>
                      <a:lnTo>
                        <a:pt x="107" y="25"/>
                      </a:lnTo>
                      <a:lnTo>
                        <a:pt x="105" y="27"/>
                      </a:lnTo>
                      <a:lnTo>
                        <a:pt x="101" y="25"/>
                      </a:lnTo>
                      <a:lnTo>
                        <a:pt x="96" y="21"/>
                      </a:lnTo>
                      <a:lnTo>
                        <a:pt x="91" y="20"/>
                      </a:lnTo>
                      <a:lnTo>
                        <a:pt x="85" y="18"/>
                      </a:lnTo>
                      <a:lnTo>
                        <a:pt x="78" y="18"/>
                      </a:lnTo>
                      <a:lnTo>
                        <a:pt x="72" y="17"/>
                      </a:lnTo>
                      <a:lnTo>
                        <a:pt x="66" y="18"/>
                      </a:lnTo>
                      <a:lnTo>
                        <a:pt x="61" y="19"/>
                      </a:lnTo>
                      <a:lnTo>
                        <a:pt x="57" y="21"/>
                      </a:lnTo>
                      <a:lnTo>
                        <a:pt x="58" y="22"/>
                      </a:lnTo>
                      <a:lnTo>
                        <a:pt x="61" y="22"/>
                      </a:lnTo>
                      <a:lnTo>
                        <a:pt x="65" y="22"/>
                      </a:lnTo>
                      <a:lnTo>
                        <a:pt x="72" y="23"/>
                      </a:lnTo>
                      <a:lnTo>
                        <a:pt x="83" y="27"/>
                      </a:lnTo>
                      <a:lnTo>
                        <a:pt x="91" y="32"/>
                      </a:lnTo>
                      <a:lnTo>
                        <a:pt x="96" y="35"/>
                      </a:lnTo>
                      <a:lnTo>
                        <a:pt x="93" y="40"/>
                      </a:lnTo>
                      <a:lnTo>
                        <a:pt x="88" y="44"/>
                      </a:lnTo>
                      <a:lnTo>
                        <a:pt x="83" y="49"/>
                      </a:lnTo>
                      <a:lnTo>
                        <a:pt x="79" y="51"/>
                      </a:lnTo>
                      <a:lnTo>
                        <a:pt x="72" y="50"/>
                      </a:lnTo>
                      <a:lnTo>
                        <a:pt x="65" y="49"/>
                      </a:lnTo>
                      <a:lnTo>
                        <a:pt x="57" y="48"/>
                      </a:lnTo>
                      <a:lnTo>
                        <a:pt x="49" y="46"/>
                      </a:lnTo>
                      <a:lnTo>
                        <a:pt x="41" y="45"/>
                      </a:lnTo>
                      <a:lnTo>
                        <a:pt x="34" y="45"/>
                      </a:lnTo>
                      <a:lnTo>
                        <a:pt x="28" y="46"/>
                      </a:lnTo>
                      <a:lnTo>
                        <a:pt x="24" y="48"/>
                      </a:lnTo>
                      <a:lnTo>
                        <a:pt x="28" y="48"/>
                      </a:lnTo>
                      <a:lnTo>
                        <a:pt x="33" y="49"/>
                      </a:lnTo>
                      <a:lnTo>
                        <a:pt x="39" y="50"/>
                      </a:lnTo>
                      <a:lnTo>
                        <a:pt x="45" y="51"/>
                      </a:lnTo>
                      <a:lnTo>
                        <a:pt x="50" y="52"/>
                      </a:lnTo>
                      <a:lnTo>
                        <a:pt x="56" y="53"/>
                      </a:lnTo>
                      <a:lnTo>
                        <a:pt x="61" y="56"/>
                      </a:lnTo>
                      <a:lnTo>
                        <a:pt x="65" y="58"/>
                      </a:lnTo>
                      <a:lnTo>
                        <a:pt x="60" y="64"/>
                      </a:lnTo>
                      <a:lnTo>
                        <a:pt x="53" y="68"/>
                      </a:lnTo>
                      <a:lnTo>
                        <a:pt x="45" y="73"/>
                      </a:lnTo>
                      <a:lnTo>
                        <a:pt x="37" y="76"/>
                      </a:lnTo>
                      <a:lnTo>
                        <a:pt x="28" y="79"/>
                      </a:lnTo>
                      <a:lnTo>
                        <a:pt x="19" y="80"/>
                      </a:lnTo>
                      <a:lnTo>
                        <a:pt x="12" y="81"/>
                      </a:lnTo>
                      <a:lnTo>
                        <a:pt x="7" y="81"/>
                      </a:lnTo>
                      <a:lnTo>
                        <a:pt x="2" y="81"/>
                      </a:lnTo>
                      <a:lnTo>
                        <a:pt x="0" y="82"/>
                      </a:lnTo>
                      <a:lnTo>
                        <a:pt x="1" y="83"/>
                      </a:lnTo>
                      <a:lnTo>
                        <a:pt x="5" y="85"/>
                      </a:lnTo>
                      <a:lnTo>
                        <a:pt x="11" y="85"/>
                      </a:lnTo>
                      <a:lnTo>
                        <a:pt x="18" y="85"/>
                      </a:lnTo>
                      <a:lnTo>
                        <a:pt x="27" y="83"/>
                      </a:lnTo>
                      <a:lnTo>
                        <a:pt x="37" y="82"/>
                      </a:lnTo>
                      <a:lnTo>
                        <a:pt x="47" y="80"/>
                      </a:lnTo>
                      <a:lnTo>
                        <a:pt x="56" y="76"/>
                      </a:lnTo>
                      <a:lnTo>
                        <a:pt x="65" y="72"/>
                      </a:lnTo>
                      <a:lnTo>
                        <a:pt x="73" y="66"/>
                      </a:lnTo>
                      <a:lnTo>
                        <a:pt x="78" y="73"/>
                      </a:lnTo>
                      <a:lnTo>
                        <a:pt x="79" y="81"/>
                      </a:lnTo>
                      <a:lnTo>
                        <a:pt x="77" y="89"/>
                      </a:lnTo>
                      <a:lnTo>
                        <a:pt x="72" y="97"/>
                      </a:lnTo>
                      <a:lnTo>
                        <a:pt x="70" y="100"/>
                      </a:lnTo>
                      <a:lnTo>
                        <a:pt x="70" y="101"/>
                      </a:lnTo>
                      <a:lnTo>
                        <a:pt x="73" y="101"/>
                      </a:lnTo>
                      <a:lnTo>
                        <a:pt x="77" y="98"/>
                      </a:lnTo>
                      <a:lnTo>
                        <a:pt x="81" y="94"/>
                      </a:lnTo>
                      <a:lnTo>
                        <a:pt x="85" y="85"/>
                      </a:lnTo>
                      <a:lnTo>
                        <a:pt x="86" y="74"/>
                      </a:lnTo>
                      <a:lnTo>
                        <a:pt x="85" y="64"/>
                      </a:lnTo>
                      <a:lnTo>
                        <a:pt x="93" y="56"/>
                      </a:lnTo>
                      <a:lnTo>
                        <a:pt x="101" y="46"/>
                      </a:lnTo>
                      <a:lnTo>
                        <a:pt x="109" y="40"/>
                      </a:lnTo>
                      <a:lnTo>
                        <a:pt x="118" y="36"/>
                      </a:lnTo>
                      <a:lnTo>
                        <a:pt x="123" y="43"/>
                      </a:lnTo>
                      <a:lnTo>
                        <a:pt x="125" y="52"/>
                      </a:lnTo>
                      <a:lnTo>
                        <a:pt x="125" y="64"/>
                      </a:lnTo>
                      <a:lnTo>
                        <a:pt x="123" y="73"/>
                      </a:lnTo>
                      <a:lnTo>
                        <a:pt x="122" y="76"/>
                      </a:lnTo>
                      <a:lnTo>
                        <a:pt x="123" y="78"/>
                      </a:lnTo>
                      <a:lnTo>
                        <a:pt x="125" y="78"/>
                      </a:lnTo>
                      <a:lnTo>
                        <a:pt x="128" y="74"/>
                      </a:lnTo>
                      <a:lnTo>
                        <a:pt x="131" y="66"/>
                      </a:lnTo>
                      <a:lnTo>
                        <a:pt x="133" y="56"/>
                      </a:lnTo>
                      <a:lnTo>
                        <a:pt x="132" y="43"/>
                      </a:lnTo>
                      <a:lnTo>
                        <a:pt x="129" y="30"/>
                      </a:lnTo>
                      <a:lnTo>
                        <a:pt x="132" y="27"/>
                      </a:lnTo>
                      <a:lnTo>
                        <a:pt x="138" y="23"/>
                      </a:lnTo>
                      <a:lnTo>
                        <a:pt x="144" y="19"/>
                      </a:lnTo>
                      <a:lnTo>
                        <a:pt x="152" y="14"/>
                      </a:lnTo>
                      <a:lnTo>
                        <a:pt x="160" y="10"/>
                      </a:lnTo>
                      <a:lnTo>
                        <a:pt x="167" y="6"/>
                      </a:lnTo>
                      <a:lnTo>
                        <a:pt x="172" y="4"/>
                      </a:lnTo>
                      <a:lnTo>
                        <a:pt x="177" y="2"/>
                      </a:lnTo>
                      <a:lnTo>
                        <a:pt x="174" y="0"/>
                      </a:lnTo>
                      <a:lnTo>
                        <a:pt x="168" y="2"/>
                      </a:lnTo>
                      <a:lnTo>
                        <a:pt x="161" y="3"/>
                      </a:lnTo>
                      <a:lnTo>
                        <a:pt x="157"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46" name="Freeform 286">
                  <a:extLst>
                    <a:ext uri="{FF2B5EF4-FFF2-40B4-BE49-F238E27FC236}">
                      <a16:creationId xmlns:a16="http://schemas.microsoft.com/office/drawing/2014/main" id="{A5FECACE-B3C0-45DC-BB8F-E9EF2402F961}"/>
                    </a:ext>
                  </a:extLst>
                </p:cNvPr>
                <p:cNvSpPr>
                  <a:spLocks/>
                </p:cNvSpPr>
                <p:nvPr/>
              </p:nvSpPr>
              <p:spPr bwMode="auto">
                <a:xfrm>
                  <a:off x="141" y="117"/>
                  <a:ext cx="8" cy="9"/>
                </a:xfrm>
                <a:custGeom>
                  <a:avLst/>
                  <a:gdLst>
                    <a:gd name="T0" fmla="*/ 1 w 16"/>
                    <a:gd name="T1" fmla="*/ 1 h 17"/>
                    <a:gd name="T2" fmla="*/ 4 w 16"/>
                    <a:gd name="T3" fmla="*/ 0 h 17"/>
                    <a:gd name="T4" fmla="*/ 6 w 16"/>
                    <a:gd name="T5" fmla="*/ 0 h 17"/>
                    <a:gd name="T6" fmla="*/ 7 w 16"/>
                    <a:gd name="T7" fmla="*/ 1 h 17"/>
                    <a:gd name="T8" fmla="*/ 8 w 16"/>
                    <a:gd name="T9" fmla="*/ 3 h 17"/>
                    <a:gd name="T10" fmla="*/ 8 w 16"/>
                    <a:gd name="T11" fmla="*/ 4 h 17"/>
                    <a:gd name="T12" fmla="*/ 8 w 16"/>
                    <a:gd name="T13" fmla="*/ 6 h 17"/>
                    <a:gd name="T14" fmla="*/ 8 w 16"/>
                    <a:gd name="T15" fmla="*/ 7 h 17"/>
                    <a:gd name="T16" fmla="*/ 7 w 16"/>
                    <a:gd name="T17" fmla="*/ 8 h 17"/>
                    <a:gd name="T18" fmla="*/ 6 w 16"/>
                    <a:gd name="T19" fmla="*/ 9 h 17"/>
                    <a:gd name="T20" fmla="*/ 5 w 16"/>
                    <a:gd name="T21" fmla="*/ 9 h 17"/>
                    <a:gd name="T22" fmla="*/ 3 w 16"/>
                    <a:gd name="T23" fmla="*/ 8 h 17"/>
                    <a:gd name="T24" fmla="*/ 1 w 16"/>
                    <a:gd name="T25" fmla="*/ 7 h 17"/>
                    <a:gd name="T26" fmla="*/ 1 w 16"/>
                    <a:gd name="T27" fmla="*/ 5 h 17"/>
                    <a:gd name="T28" fmla="*/ 0 w 16"/>
                    <a:gd name="T29" fmla="*/ 3 h 17"/>
                    <a:gd name="T30" fmla="*/ 0 w 16"/>
                    <a:gd name="T31" fmla="*/ 1 h 17"/>
                    <a:gd name="T32" fmla="*/ 1 w 16"/>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7">
                      <a:moveTo>
                        <a:pt x="2" y="1"/>
                      </a:moveTo>
                      <a:lnTo>
                        <a:pt x="7" y="0"/>
                      </a:lnTo>
                      <a:lnTo>
                        <a:pt x="11" y="0"/>
                      </a:lnTo>
                      <a:lnTo>
                        <a:pt x="14" y="1"/>
                      </a:lnTo>
                      <a:lnTo>
                        <a:pt x="15" y="5"/>
                      </a:lnTo>
                      <a:lnTo>
                        <a:pt x="16" y="8"/>
                      </a:lnTo>
                      <a:lnTo>
                        <a:pt x="16" y="12"/>
                      </a:lnTo>
                      <a:lnTo>
                        <a:pt x="15" y="14"/>
                      </a:lnTo>
                      <a:lnTo>
                        <a:pt x="14" y="16"/>
                      </a:lnTo>
                      <a:lnTo>
                        <a:pt x="12" y="17"/>
                      </a:lnTo>
                      <a:lnTo>
                        <a:pt x="9" y="17"/>
                      </a:lnTo>
                      <a:lnTo>
                        <a:pt x="6" y="16"/>
                      </a:lnTo>
                      <a:lnTo>
                        <a:pt x="2" y="14"/>
                      </a:lnTo>
                      <a:lnTo>
                        <a:pt x="1" y="10"/>
                      </a:lnTo>
                      <a:lnTo>
                        <a:pt x="0" y="6"/>
                      </a:lnTo>
                      <a:lnTo>
                        <a:pt x="0" y="2"/>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47" name="Freeform 287">
                  <a:extLst>
                    <a:ext uri="{FF2B5EF4-FFF2-40B4-BE49-F238E27FC236}">
                      <a16:creationId xmlns:a16="http://schemas.microsoft.com/office/drawing/2014/main" id="{912901DB-15BD-40A8-8FDA-C324F7D7141D}"/>
                    </a:ext>
                  </a:extLst>
                </p:cNvPr>
                <p:cNvSpPr>
                  <a:spLocks/>
                </p:cNvSpPr>
                <p:nvPr/>
              </p:nvSpPr>
              <p:spPr bwMode="auto">
                <a:xfrm>
                  <a:off x="139" y="137"/>
                  <a:ext cx="7" cy="6"/>
                </a:xfrm>
                <a:custGeom>
                  <a:avLst/>
                  <a:gdLst>
                    <a:gd name="T0" fmla="*/ 1 w 14"/>
                    <a:gd name="T1" fmla="*/ 1 h 12"/>
                    <a:gd name="T2" fmla="*/ 2 w 14"/>
                    <a:gd name="T3" fmla="*/ 0 h 12"/>
                    <a:gd name="T4" fmla="*/ 4 w 14"/>
                    <a:gd name="T5" fmla="*/ 0 h 12"/>
                    <a:gd name="T6" fmla="*/ 5 w 14"/>
                    <a:gd name="T7" fmla="*/ 1 h 12"/>
                    <a:gd name="T8" fmla="*/ 6 w 14"/>
                    <a:gd name="T9" fmla="*/ 2 h 12"/>
                    <a:gd name="T10" fmla="*/ 7 w 14"/>
                    <a:gd name="T11" fmla="*/ 3 h 12"/>
                    <a:gd name="T12" fmla="*/ 7 w 14"/>
                    <a:gd name="T13" fmla="*/ 3 h 12"/>
                    <a:gd name="T14" fmla="*/ 6 w 14"/>
                    <a:gd name="T15" fmla="*/ 4 h 12"/>
                    <a:gd name="T16" fmla="*/ 6 w 14"/>
                    <a:gd name="T17" fmla="*/ 6 h 12"/>
                    <a:gd name="T18" fmla="*/ 5 w 14"/>
                    <a:gd name="T19" fmla="*/ 6 h 12"/>
                    <a:gd name="T20" fmla="*/ 3 w 14"/>
                    <a:gd name="T21" fmla="*/ 6 h 12"/>
                    <a:gd name="T22" fmla="*/ 1 w 14"/>
                    <a:gd name="T23" fmla="*/ 6 h 12"/>
                    <a:gd name="T24" fmla="*/ 1 w 14"/>
                    <a:gd name="T25" fmla="*/ 5 h 12"/>
                    <a:gd name="T26" fmla="*/ 1 w 14"/>
                    <a:gd name="T27" fmla="*/ 4 h 12"/>
                    <a:gd name="T28" fmla="*/ 0 w 14"/>
                    <a:gd name="T29" fmla="*/ 4 h 12"/>
                    <a:gd name="T30" fmla="*/ 0 w 14"/>
                    <a:gd name="T31" fmla="*/ 2 h 12"/>
                    <a:gd name="T32" fmla="*/ 1 w 14"/>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2">
                      <a:moveTo>
                        <a:pt x="1" y="2"/>
                      </a:moveTo>
                      <a:lnTo>
                        <a:pt x="4" y="0"/>
                      </a:lnTo>
                      <a:lnTo>
                        <a:pt x="7" y="0"/>
                      </a:lnTo>
                      <a:lnTo>
                        <a:pt x="10" y="2"/>
                      </a:lnTo>
                      <a:lnTo>
                        <a:pt x="12" y="3"/>
                      </a:lnTo>
                      <a:lnTo>
                        <a:pt x="14" y="5"/>
                      </a:lnTo>
                      <a:lnTo>
                        <a:pt x="14" y="6"/>
                      </a:lnTo>
                      <a:lnTo>
                        <a:pt x="12" y="8"/>
                      </a:lnTo>
                      <a:lnTo>
                        <a:pt x="11" y="11"/>
                      </a:lnTo>
                      <a:lnTo>
                        <a:pt x="9" y="12"/>
                      </a:lnTo>
                      <a:lnTo>
                        <a:pt x="5" y="12"/>
                      </a:lnTo>
                      <a:lnTo>
                        <a:pt x="2" y="11"/>
                      </a:lnTo>
                      <a:lnTo>
                        <a:pt x="1" y="10"/>
                      </a:lnTo>
                      <a:lnTo>
                        <a:pt x="1" y="8"/>
                      </a:lnTo>
                      <a:lnTo>
                        <a:pt x="0" y="7"/>
                      </a:lnTo>
                      <a:lnTo>
                        <a:pt x="0" y="4"/>
                      </a:lnTo>
                      <a:lnTo>
                        <a:pt x="1"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48" name="Freeform 288">
                  <a:extLst>
                    <a:ext uri="{FF2B5EF4-FFF2-40B4-BE49-F238E27FC236}">
                      <a16:creationId xmlns:a16="http://schemas.microsoft.com/office/drawing/2014/main" id="{54398653-648A-4B0D-8653-31A29CF8E1CE}"/>
                    </a:ext>
                  </a:extLst>
                </p:cNvPr>
                <p:cNvSpPr>
                  <a:spLocks/>
                </p:cNvSpPr>
                <p:nvPr/>
              </p:nvSpPr>
              <p:spPr bwMode="auto">
                <a:xfrm>
                  <a:off x="154" y="151"/>
                  <a:ext cx="10" cy="9"/>
                </a:xfrm>
                <a:custGeom>
                  <a:avLst/>
                  <a:gdLst>
                    <a:gd name="T0" fmla="*/ 1 w 18"/>
                    <a:gd name="T1" fmla="*/ 3 h 17"/>
                    <a:gd name="T2" fmla="*/ 3 w 18"/>
                    <a:gd name="T3" fmla="*/ 1 h 17"/>
                    <a:gd name="T4" fmla="*/ 5 w 18"/>
                    <a:gd name="T5" fmla="*/ 0 h 17"/>
                    <a:gd name="T6" fmla="*/ 6 w 18"/>
                    <a:gd name="T7" fmla="*/ 0 h 17"/>
                    <a:gd name="T8" fmla="*/ 8 w 18"/>
                    <a:gd name="T9" fmla="*/ 1 h 17"/>
                    <a:gd name="T10" fmla="*/ 9 w 18"/>
                    <a:gd name="T11" fmla="*/ 3 h 17"/>
                    <a:gd name="T12" fmla="*/ 10 w 18"/>
                    <a:gd name="T13" fmla="*/ 4 h 17"/>
                    <a:gd name="T14" fmla="*/ 10 w 18"/>
                    <a:gd name="T15" fmla="*/ 6 h 17"/>
                    <a:gd name="T16" fmla="*/ 9 w 18"/>
                    <a:gd name="T17" fmla="*/ 7 h 17"/>
                    <a:gd name="T18" fmla="*/ 7 w 18"/>
                    <a:gd name="T19" fmla="*/ 8 h 17"/>
                    <a:gd name="T20" fmla="*/ 6 w 18"/>
                    <a:gd name="T21" fmla="*/ 9 h 17"/>
                    <a:gd name="T22" fmla="*/ 3 w 18"/>
                    <a:gd name="T23" fmla="*/ 9 h 17"/>
                    <a:gd name="T24" fmla="*/ 2 w 18"/>
                    <a:gd name="T25" fmla="*/ 8 h 17"/>
                    <a:gd name="T26" fmla="*/ 1 w 18"/>
                    <a:gd name="T27" fmla="*/ 7 h 17"/>
                    <a:gd name="T28" fmla="*/ 0 w 18"/>
                    <a:gd name="T29" fmla="*/ 5 h 17"/>
                    <a:gd name="T30" fmla="*/ 0 w 18"/>
                    <a:gd name="T31" fmla="*/ 4 h 17"/>
                    <a:gd name="T32" fmla="*/ 1 w 18"/>
                    <a:gd name="T33" fmla="*/ 3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2" y="5"/>
                      </a:moveTo>
                      <a:lnTo>
                        <a:pt x="5" y="1"/>
                      </a:lnTo>
                      <a:lnTo>
                        <a:pt x="9" y="0"/>
                      </a:lnTo>
                      <a:lnTo>
                        <a:pt x="11" y="0"/>
                      </a:lnTo>
                      <a:lnTo>
                        <a:pt x="15" y="2"/>
                      </a:lnTo>
                      <a:lnTo>
                        <a:pt x="17" y="5"/>
                      </a:lnTo>
                      <a:lnTo>
                        <a:pt x="18" y="8"/>
                      </a:lnTo>
                      <a:lnTo>
                        <a:pt x="18" y="12"/>
                      </a:lnTo>
                      <a:lnTo>
                        <a:pt x="16" y="14"/>
                      </a:lnTo>
                      <a:lnTo>
                        <a:pt x="13" y="16"/>
                      </a:lnTo>
                      <a:lnTo>
                        <a:pt x="10" y="17"/>
                      </a:lnTo>
                      <a:lnTo>
                        <a:pt x="5" y="17"/>
                      </a:lnTo>
                      <a:lnTo>
                        <a:pt x="3" y="16"/>
                      </a:lnTo>
                      <a:lnTo>
                        <a:pt x="1" y="13"/>
                      </a:lnTo>
                      <a:lnTo>
                        <a:pt x="0" y="10"/>
                      </a:lnTo>
                      <a:lnTo>
                        <a:pt x="0" y="7"/>
                      </a:lnTo>
                      <a:lnTo>
                        <a:pt x="2"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49" name="Freeform 289">
                  <a:extLst>
                    <a:ext uri="{FF2B5EF4-FFF2-40B4-BE49-F238E27FC236}">
                      <a16:creationId xmlns:a16="http://schemas.microsoft.com/office/drawing/2014/main" id="{60940FCE-141A-4359-A65C-0B050F2BAF7D}"/>
                    </a:ext>
                  </a:extLst>
                </p:cNvPr>
                <p:cNvSpPr>
                  <a:spLocks/>
                </p:cNvSpPr>
                <p:nvPr/>
              </p:nvSpPr>
              <p:spPr bwMode="auto">
                <a:xfrm>
                  <a:off x="120" y="148"/>
                  <a:ext cx="11" cy="9"/>
                </a:xfrm>
                <a:custGeom>
                  <a:avLst/>
                  <a:gdLst>
                    <a:gd name="T0" fmla="*/ 6 w 20"/>
                    <a:gd name="T1" fmla="*/ 0 h 20"/>
                    <a:gd name="T2" fmla="*/ 8 w 20"/>
                    <a:gd name="T3" fmla="*/ 0 h 20"/>
                    <a:gd name="T4" fmla="*/ 10 w 20"/>
                    <a:gd name="T5" fmla="*/ 1 h 20"/>
                    <a:gd name="T6" fmla="*/ 11 w 20"/>
                    <a:gd name="T7" fmla="*/ 3 h 20"/>
                    <a:gd name="T8" fmla="*/ 11 w 20"/>
                    <a:gd name="T9" fmla="*/ 4 h 20"/>
                    <a:gd name="T10" fmla="*/ 10 w 20"/>
                    <a:gd name="T11" fmla="*/ 6 h 20"/>
                    <a:gd name="T12" fmla="*/ 10 w 20"/>
                    <a:gd name="T13" fmla="*/ 8 h 20"/>
                    <a:gd name="T14" fmla="*/ 8 w 20"/>
                    <a:gd name="T15" fmla="*/ 9 h 20"/>
                    <a:gd name="T16" fmla="*/ 6 w 20"/>
                    <a:gd name="T17" fmla="*/ 9 h 20"/>
                    <a:gd name="T18" fmla="*/ 4 w 20"/>
                    <a:gd name="T19" fmla="*/ 9 h 20"/>
                    <a:gd name="T20" fmla="*/ 2 w 20"/>
                    <a:gd name="T21" fmla="*/ 8 h 20"/>
                    <a:gd name="T22" fmla="*/ 1 w 20"/>
                    <a:gd name="T23" fmla="*/ 7 h 20"/>
                    <a:gd name="T24" fmla="*/ 0 w 20"/>
                    <a:gd name="T25" fmla="*/ 5 h 20"/>
                    <a:gd name="T26" fmla="*/ 1 w 20"/>
                    <a:gd name="T27" fmla="*/ 4 h 20"/>
                    <a:gd name="T28" fmla="*/ 1 w 20"/>
                    <a:gd name="T29" fmla="*/ 2 h 20"/>
                    <a:gd name="T30" fmla="*/ 3 w 20"/>
                    <a:gd name="T31" fmla="*/ 0 h 20"/>
                    <a:gd name="T32" fmla="*/ 6 w 20"/>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0">
                      <a:moveTo>
                        <a:pt x="10" y="0"/>
                      </a:moveTo>
                      <a:lnTo>
                        <a:pt x="15" y="1"/>
                      </a:lnTo>
                      <a:lnTo>
                        <a:pt x="18" y="2"/>
                      </a:lnTo>
                      <a:lnTo>
                        <a:pt x="20" y="6"/>
                      </a:lnTo>
                      <a:lnTo>
                        <a:pt x="20" y="9"/>
                      </a:lnTo>
                      <a:lnTo>
                        <a:pt x="19" y="14"/>
                      </a:lnTo>
                      <a:lnTo>
                        <a:pt x="18" y="17"/>
                      </a:lnTo>
                      <a:lnTo>
                        <a:pt x="15" y="20"/>
                      </a:lnTo>
                      <a:lnTo>
                        <a:pt x="11" y="20"/>
                      </a:lnTo>
                      <a:lnTo>
                        <a:pt x="7" y="19"/>
                      </a:lnTo>
                      <a:lnTo>
                        <a:pt x="3" y="17"/>
                      </a:lnTo>
                      <a:lnTo>
                        <a:pt x="1" y="15"/>
                      </a:lnTo>
                      <a:lnTo>
                        <a:pt x="0" y="12"/>
                      </a:lnTo>
                      <a:lnTo>
                        <a:pt x="1" y="8"/>
                      </a:lnTo>
                      <a:lnTo>
                        <a:pt x="2" y="4"/>
                      </a:lnTo>
                      <a:lnTo>
                        <a:pt x="5" y="1"/>
                      </a:lnTo>
                      <a:lnTo>
                        <a:pt x="1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50" name="Freeform 290">
                  <a:extLst>
                    <a:ext uri="{FF2B5EF4-FFF2-40B4-BE49-F238E27FC236}">
                      <a16:creationId xmlns:a16="http://schemas.microsoft.com/office/drawing/2014/main" id="{829316AB-5FEA-45B2-AEF8-0D6CFDE6B9DA}"/>
                    </a:ext>
                  </a:extLst>
                </p:cNvPr>
                <p:cNvSpPr>
                  <a:spLocks/>
                </p:cNvSpPr>
                <p:nvPr/>
              </p:nvSpPr>
              <p:spPr bwMode="auto">
                <a:xfrm>
                  <a:off x="115" y="126"/>
                  <a:ext cx="11" cy="9"/>
                </a:xfrm>
                <a:custGeom>
                  <a:avLst/>
                  <a:gdLst>
                    <a:gd name="T0" fmla="*/ 0 w 21"/>
                    <a:gd name="T1" fmla="*/ 5 h 19"/>
                    <a:gd name="T2" fmla="*/ 0 w 21"/>
                    <a:gd name="T3" fmla="*/ 3 h 19"/>
                    <a:gd name="T4" fmla="*/ 2 w 21"/>
                    <a:gd name="T5" fmla="*/ 1 h 19"/>
                    <a:gd name="T6" fmla="*/ 3 w 21"/>
                    <a:gd name="T7" fmla="*/ 1 h 19"/>
                    <a:gd name="T8" fmla="*/ 6 w 21"/>
                    <a:gd name="T9" fmla="*/ 0 h 19"/>
                    <a:gd name="T10" fmla="*/ 7 w 21"/>
                    <a:gd name="T11" fmla="*/ 0 h 19"/>
                    <a:gd name="T12" fmla="*/ 9 w 21"/>
                    <a:gd name="T13" fmla="*/ 1 h 19"/>
                    <a:gd name="T14" fmla="*/ 10 w 21"/>
                    <a:gd name="T15" fmla="*/ 2 h 19"/>
                    <a:gd name="T16" fmla="*/ 11 w 21"/>
                    <a:gd name="T17" fmla="*/ 3 h 19"/>
                    <a:gd name="T18" fmla="*/ 11 w 21"/>
                    <a:gd name="T19" fmla="*/ 5 h 19"/>
                    <a:gd name="T20" fmla="*/ 10 w 21"/>
                    <a:gd name="T21" fmla="*/ 6 h 19"/>
                    <a:gd name="T22" fmla="*/ 9 w 21"/>
                    <a:gd name="T23" fmla="*/ 8 h 19"/>
                    <a:gd name="T24" fmla="*/ 7 w 21"/>
                    <a:gd name="T25" fmla="*/ 9 h 19"/>
                    <a:gd name="T26" fmla="*/ 6 w 21"/>
                    <a:gd name="T27" fmla="*/ 9 h 19"/>
                    <a:gd name="T28" fmla="*/ 3 w 21"/>
                    <a:gd name="T29" fmla="*/ 9 h 19"/>
                    <a:gd name="T30" fmla="*/ 2 w 21"/>
                    <a:gd name="T31" fmla="*/ 7 h 19"/>
                    <a:gd name="T32" fmla="*/ 0 w 21"/>
                    <a:gd name="T33" fmla="*/ 5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9">
                      <a:moveTo>
                        <a:pt x="0" y="11"/>
                      </a:moveTo>
                      <a:lnTo>
                        <a:pt x="0" y="6"/>
                      </a:lnTo>
                      <a:lnTo>
                        <a:pt x="3" y="3"/>
                      </a:lnTo>
                      <a:lnTo>
                        <a:pt x="6" y="2"/>
                      </a:lnTo>
                      <a:lnTo>
                        <a:pt x="11" y="0"/>
                      </a:lnTo>
                      <a:lnTo>
                        <a:pt x="14" y="0"/>
                      </a:lnTo>
                      <a:lnTo>
                        <a:pt x="18" y="2"/>
                      </a:lnTo>
                      <a:lnTo>
                        <a:pt x="20" y="4"/>
                      </a:lnTo>
                      <a:lnTo>
                        <a:pt x="21" y="6"/>
                      </a:lnTo>
                      <a:lnTo>
                        <a:pt x="21" y="10"/>
                      </a:lnTo>
                      <a:lnTo>
                        <a:pt x="20" y="13"/>
                      </a:lnTo>
                      <a:lnTo>
                        <a:pt x="18" y="17"/>
                      </a:lnTo>
                      <a:lnTo>
                        <a:pt x="14" y="19"/>
                      </a:lnTo>
                      <a:lnTo>
                        <a:pt x="11" y="19"/>
                      </a:lnTo>
                      <a:lnTo>
                        <a:pt x="6" y="18"/>
                      </a:lnTo>
                      <a:lnTo>
                        <a:pt x="3"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51" name="Freeform 291">
                  <a:extLst>
                    <a:ext uri="{FF2B5EF4-FFF2-40B4-BE49-F238E27FC236}">
                      <a16:creationId xmlns:a16="http://schemas.microsoft.com/office/drawing/2014/main" id="{39D7DB6C-4666-4B66-9759-B7BEDF8169BC}"/>
                    </a:ext>
                  </a:extLst>
                </p:cNvPr>
                <p:cNvSpPr>
                  <a:spLocks/>
                </p:cNvSpPr>
                <p:nvPr/>
              </p:nvSpPr>
              <p:spPr bwMode="auto">
                <a:xfrm>
                  <a:off x="100" y="126"/>
                  <a:ext cx="8" cy="8"/>
                </a:xfrm>
                <a:custGeom>
                  <a:avLst/>
                  <a:gdLst>
                    <a:gd name="T0" fmla="*/ 0 w 18"/>
                    <a:gd name="T1" fmla="*/ 6 h 16"/>
                    <a:gd name="T2" fmla="*/ 0 w 18"/>
                    <a:gd name="T3" fmla="*/ 4 h 16"/>
                    <a:gd name="T4" fmla="*/ 1 w 18"/>
                    <a:gd name="T5" fmla="*/ 2 h 16"/>
                    <a:gd name="T6" fmla="*/ 2 w 18"/>
                    <a:gd name="T7" fmla="*/ 1 h 16"/>
                    <a:gd name="T8" fmla="*/ 4 w 18"/>
                    <a:gd name="T9" fmla="*/ 0 h 16"/>
                    <a:gd name="T10" fmla="*/ 5 w 18"/>
                    <a:gd name="T11" fmla="*/ 0 h 16"/>
                    <a:gd name="T12" fmla="*/ 7 w 18"/>
                    <a:gd name="T13" fmla="*/ 1 h 16"/>
                    <a:gd name="T14" fmla="*/ 7 w 18"/>
                    <a:gd name="T15" fmla="*/ 3 h 16"/>
                    <a:gd name="T16" fmla="*/ 8 w 18"/>
                    <a:gd name="T17" fmla="*/ 4 h 16"/>
                    <a:gd name="T18" fmla="*/ 7 w 18"/>
                    <a:gd name="T19" fmla="*/ 6 h 16"/>
                    <a:gd name="T20" fmla="*/ 7 w 18"/>
                    <a:gd name="T21" fmla="*/ 7 h 16"/>
                    <a:gd name="T22" fmla="*/ 6 w 18"/>
                    <a:gd name="T23" fmla="*/ 8 h 16"/>
                    <a:gd name="T24" fmla="*/ 5 w 18"/>
                    <a:gd name="T25" fmla="*/ 8 h 16"/>
                    <a:gd name="T26" fmla="*/ 3 w 18"/>
                    <a:gd name="T27" fmla="*/ 8 h 16"/>
                    <a:gd name="T28" fmla="*/ 2 w 18"/>
                    <a:gd name="T29" fmla="*/ 8 h 16"/>
                    <a:gd name="T30" fmla="*/ 0 w 18"/>
                    <a:gd name="T31" fmla="*/ 7 h 16"/>
                    <a:gd name="T32" fmla="*/ 0 w 18"/>
                    <a:gd name="T33" fmla="*/ 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6">
                      <a:moveTo>
                        <a:pt x="0" y="11"/>
                      </a:moveTo>
                      <a:lnTo>
                        <a:pt x="0" y="7"/>
                      </a:lnTo>
                      <a:lnTo>
                        <a:pt x="3" y="4"/>
                      </a:lnTo>
                      <a:lnTo>
                        <a:pt x="5" y="1"/>
                      </a:lnTo>
                      <a:lnTo>
                        <a:pt x="8" y="0"/>
                      </a:lnTo>
                      <a:lnTo>
                        <a:pt x="12" y="0"/>
                      </a:lnTo>
                      <a:lnTo>
                        <a:pt x="15" y="1"/>
                      </a:lnTo>
                      <a:lnTo>
                        <a:pt x="16" y="5"/>
                      </a:lnTo>
                      <a:lnTo>
                        <a:pt x="18" y="7"/>
                      </a:lnTo>
                      <a:lnTo>
                        <a:pt x="16" y="11"/>
                      </a:lnTo>
                      <a:lnTo>
                        <a:pt x="15" y="13"/>
                      </a:lnTo>
                      <a:lnTo>
                        <a:pt x="13" y="15"/>
                      </a:lnTo>
                      <a:lnTo>
                        <a:pt x="11" y="16"/>
                      </a:lnTo>
                      <a:lnTo>
                        <a:pt x="7" y="16"/>
                      </a:lnTo>
                      <a:lnTo>
                        <a:pt x="4" y="15"/>
                      </a:lnTo>
                      <a:lnTo>
                        <a:pt x="0"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52" name="Freeform 292">
                  <a:extLst>
                    <a:ext uri="{FF2B5EF4-FFF2-40B4-BE49-F238E27FC236}">
                      <a16:creationId xmlns:a16="http://schemas.microsoft.com/office/drawing/2014/main" id="{AAE95E3F-9DE3-4C00-9855-D91F7C1A2A72}"/>
                    </a:ext>
                  </a:extLst>
                </p:cNvPr>
                <p:cNvSpPr>
                  <a:spLocks/>
                </p:cNvSpPr>
                <p:nvPr/>
              </p:nvSpPr>
              <p:spPr bwMode="auto">
                <a:xfrm>
                  <a:off x="112" y="111"/>
                  <a:ext cx="9" cy="9"/>
                </a:xfrm>
                <a:custGeom>
                  <a:avLst/>
                  <a:gdLst>
                    <a:gd name="T0" fmla="*/ 0 w 18"/>
                    <a:gd name="T1" fmla="*/ 5 h 17"/>
                    <a:gd name="T2" fmla="*/ 1 w 18"/>
                    <a:gd name="T3" fmla="*/ 3 h 17"/>
                    <a:gd name="T4" fmla="*/ 1 w 18"/>
                    <a:gd name="T5" fmla="*/ 2 h 17"/>
                    <a:gd name="T6" fmla="*/ 2 w 18"/>
                    <a:gd name="T7" fmla="*/ 1 h 17"/>
                    <a:gd name="T8" fmla="*/ 4 w 18"/>
                    <a:gd name="T9" fmla="*/ 0 h 17"/>
                    <a:gd name="T10" fmla="*/ 6 w 18"/>
                    <a:gd name="T11" fmla="*/ 0 h 17"/>
                    <a:gd name="T12" fmla="*/ 8 w 18"/>
                    <a:gd name="T13" fmla="*/ 1 h 17"/>
                    <a:gd name="T14" fmla="*/ 9 w 18"/>
                    <a:gd name="T15" fmla="*/ 2 h 17"/>
                    <a:gd name="T16" fmla="*/ 9 w 18"/>
                    <a:gd name="T17" fmla="*/ 3 h 17"/>
                    <a:gd name="T18" fmla="*/ 9 w 18"/>
                    <a:gd name="T19" fmla="*/ 5 h 17"/>
                    <a:gd name="T20" fmla="*/ 9 w 18"/>
                    <a:gd name="T21" fmla="*/ 6 h 17"/>
                    <a:gd name="T22" fmla="*/ 8 w 18"/>
                    <a:gd name="T23" fmla="*/ 8 h 17"/>
                    <a:gd name="T24" fmla="*/ 6 w 18"/>
                    <a:gd name="T25" fmla="*/ 9 h 17"/>
                    <a:gd name="T26" fmla="*/ 4 w 18"/>
                    <a:gd name="T27" fmla="*/ 9 h 17"/>
                    <a:gd name="T28" fmla="*/ 2 w 18"/>
                    <a:gd name="T29" fmla="*/ 8 h 17"/>
                    <a:gd name="T30" fmla="*/ 1 w 18"/>
                    <a:gd name="T31" fmla="*/ 6 h 17"/>
                    <a:gd name="T32" fmla="*/ 0 w 18"/>
                    <a:gd name="T33" fmla="*/ 5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0" y="9"/>
                      </a:moveTo>
                      <a:lnTo>
                        <a:pt x="1" y="6"/>
                      </a:lnTo>
                      <a:lnTo>
                        <a:pt x="2" y="3"/>
                      </a:lnTo>
                      <a:lnTo>
                        <a:pt x="4" y="1"/>
                      </a:lnTo>
                      <a:lnTo>
                        <a:pt x="8" y="0"/>
                      </a:lnTo>
                      <a:lnTo>
                        <a:pt x="11" y="0"/>
                      </a:lnTo>
                      <a:lnTo>
                        <a:pt x="15" y="1"/>
                      </a:lnTo>
                      <a:lnTo>
                        <a:pt x="17" y="3"/>
                      </a:lnTo>
                      <a:lnTo>
                        <a:pt x="18" y="5"/>
                      </a:lnTo>
                      <a:lnTo>
                        <a:pt x="18" y="9"/>
                      </a:lnTo>
                      <a:lnTo>
                        <a:pt x="17" y="12"/>
                      </a:lnTo>
                      <a:lnTo>
                        <a:pt x="15" y="16"/>
                      </a:lnTo>
                      <a:lnTo>
                        <a:pt x="11" y="17"/>
                      </a:lnTo>
                      <a:lnTo>
                        <a:pt x="8" y="17"/>
                      </a:lnTo>
                      <a:lnTo>
                        <a:pt x="4" y="16"/>
                      </a:lnTo>
                      <a:lnTo>
                        <a:pt x="1" y="12"/>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53" name="Freeform 293">
                  <a:extLst>
                    <a:ext uri="{FF2B5EF4-FFF2-40B4-BE49-F238E27FC236}">
                      <a16:creationId xmlns:a16="http://schemas.microsoft.com/office/drawing/2014/main" id="{E2C3AEA3-E402-41A6-AF26-7814CC3816AC}"/>
                    </a:ext>
                  </a:extLst>
                </p:cNvPr>
                <p:cNvSpPr>
                  <a:spLocks/>
                </p:cNvSpPr>
                <p:nvPr/>
              </p:nvSpPr>
              <p:spPr bwMode="auto">
                <a:xfrm>
                  <a:off x="290" y="109"/>
                  <a:ext cx="66" cy="67"/>
                </a:xfrm>
                <a:custGeom>
                  <a:avLst/>
                  <a:gdLst>
                    <a:gd name="T0" fmla="*/ 7 w 132"/>
                    <a:gd name="T1" fmla="*/ 19 h 134"/>
                    <a:gd name="T2" fmla="*/ 11 w 132"/>
                    <a:gd name="T3" fmla="*/ 32 h 134"/>
                    <a:gd name="T4" fmla="*/ 17 w 132"/>
                    <a:gd name="T5" fmla="*/ 31 h 134"/>
                    <a:gd name="T6" fmla="*/ 22 w 132"/>
                    <a:gd name="T7" fmla="*/ 36 h 134"/>
                    <a:gd name="T8" fmla="*/ 23 w 132"/>
                    <a:gd name="T9" fmla="*/ 39 h 134"/>
                    <a:gd name="T10" fmla="*/ 18 w 132"/>
                    <a:gd name="T11" fmla="*/ 38 h 134"/>
                    <a:gd name="T12" fmla="*/ 14 w 132"/>
                    <a:gd name="T13" fmla="*/ 37 h 134"/>
                    <a:gd name="T14" fmla="*/ 10 w 132"/>
                    <a:gd name="T15" fmla="*/ 34 h 134"/>
                    <a:gd name="T16" fmla="*/ 2 w 132"/>
                    <a:gd name="T17" fmla="*/ 38 h 134"/>
                    <a:gd name="T18" fmla="*/ 1 w 132"/>
                    <a:gd name="T19" fmla="*/ 46 h 134"/>
                    <a:gd name="T20" fmla="*/ 3 w 132"/>
                    <a:gd name="T21" fmla="*/ 50 h 134"/>
                    <a:gd name="T22" fmla="*/ 14 w 132"/>
                    <a:gd name="T23" fmla="*/ 52 h 134"/>
                    <a:gd name="T24" fmla="*/ 19 w 132"/>
                    <a:gd name="T25" fmla="*/ 49 h 134"/>
                    <a:gd name="T26" fmla="*/ 19 w 132"/>
                    <a:gd name="T27" fmla="*/ 52 h 134"/>
                    <a:gd name="T28" fmla="*/ 16 w 132"/>
                    <a:gd name="T29" fmla="*/ 65 h 134"/>
                    <a:gd name="T30" fmla="*/ 27 w 132"/>
                    <a:gd name="T31" fmla="*/ 66 h 134"/>
                    <a:gd name="T32" fmla="*/ 32 w 132"/>
                    <a:gd name="T33" fmla="*/ 57 h 134"/>
                    <a:gd name="T34" fmla="*/ 28 w 132"/>
                    <a:gd name="T35" fmla="*/ 49 h 134"/>
                    <a:gd name="T36" fmla="*/ 30 w 132"/>
                    <a:gd name="T37" fmla="*/ 47 h 134"/>
                    <a:gd name="T38" fmla="*/ 32 w 132"/>
                    <a:gd name="T39" fmla="*/ 50 h 134"/>
                    <a:gd name="T40" fmla="*/ 36 w 132"/>
                    <a:gd name="T41" fmla="*/ 57 h 134"/>
                    <a:gd name="T42" fmla="*/ 45 w 132"/>
                    <a:gd name="T43" fmla="*/ 57 h 134"/>
                    <a:gd name="T44" fmla="*/ 53 w 132"/>
                    <a:gd name="T45" fmla="*/ 59 h 134"/>
                    <a:gd name="T46" fmla="*/ 60 w 132"/>
                    <a:gd name="T47" fmla="*/ 54 h 134"/>
                    <a:gd name="T48" fmla="*/ 62 w 132"/>
                    <a:gd name="T49" fmla="*/ 50 h 134"/>
                    <a:gd name="T50" fmla="*/ 60 w 132"/>
                    <a:gd name="T51" fmla="*/ 47 h 134"/>
                    <a:gd name="T52" fmla="*/ 52 w 132"/>
                    <a:gd name="T53" fmla="*/ 43 h 134"/>
                    <a:gd name="T54" fmla="*/ 46 w 132"/>
                    <a:gd name="T55" fmla="*/ 41 h 134"/>
                    <a:gd name="T56" fmla="*/ 49 w 132"/>
                    <a:gd name="T57" fmla="*/ 35 h 134"/>
                    <a:gd name="T58" fmla="*/ 57 w 132"/>
                    <a:gd name="T59" fmla="*/ 32 h 134"/>
                    <a:gd name="T60" fmla="*/ 65 w 132"/>
                    <a:gd name="T61" fmla="*/ 27 h 134"/>
                    <a:gd name="T62" fmla="*/ 65 w 132"/>
                    <a:gd name="T63" fmla="*/ 19 h 134"/>
                    <a:gd name="T64" fmla="*/ 57 w 132"/>
                    <a:gd name="T65" fmla="*/ 15 h 134"/>
                    <a:gd name="T66" fmla="*/ 49 w 132"/>
                    <a:gd name="T67" fmla="*/ 19 h 134"/>
                    <a:gd name="T68" fmla="*/ 49 w 132"/>
                    <a:gd name="T69" fmla="*/ 24 h 134"/>
                    <a:gd name="T70" fmla="*/ 42 w 132"/>
                    <a:gd name="T71" fmla="*/ 30 h 134"/>
                    <a:gd name="T72" fmla="*/ 39 w 132"/>
                    <a:gd name="T73" fmla="*/ 30 h 134"/>
                    <a:gd name="T74" fmla="*/ 38 w 132"/>
                    <a:gd name="T75" fmla="*/ 26 h 134"/>
                    <a:gd name="T76" fmla="*/ 40 w 132"/>
                    <a:gd name="T77" fmla="*/ 18 h 134"/>
                    <a:gd name="T78" fmla="*/ 47 w 132"/>
                    <a:gd name="T79" fmla="*/ 10 h 134"/>
                    <a:gd name="T80" fmla="*/ 42 w 132"/>
                    <a:gd name="T81" fmla="*/ 1 h 134"/>
                    <a:gd name="T82" fmla="*/ 34 w 132"/>
                    <a:gd name="T83" fmla="*/ 1 h 134"/>
                    <a:gd name="T84" fmla="*/ 29 w 132"/>
                    <a:gd name="T85" fmla="*/ 4 h 134"/>
                    <a:gd name="T86" fmla="*/ 26 w 132"/>
                    <a:gd name="T87" fmla="*/ 8 h 134"/>
                    <a:gd name="T88" fmla="*/ 29 w 132"/>
                    <a:gd name="T89" fmla="*/ 15 h 134"/>
                    <a:gd name="T90" fmla="*/ 32 w 132"/>
                    <a:gd name="T91" fmla="*/ 20 h 134"/>
                    <a:gd name="T92" fmla="*/ 32 w 132"/>
                    <a:gd name="T93" fmla="*/ 27 h 134"/>
                    <a:gd name="T94" fmla="*/ 28 w 132"/>
                    <a:gd name="T95" fmla="*/ 28 h 134"/>
                    <a:gd name="T96" fmla="*/ 24 w 132"/>
                    <a:gd name="T97" fmla="*/ 20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2" h="134">
                      <a:moveTo>
                        <a:pt x="33" y="30"/>
                      </a:moveTo>
                      <a:lnTo>
                        <a:pt x="23" y="32"/>
                      </a:lnTo>
                      <a:lnTo>
                        <a:pt x="14" y="38"/>
                      </a:lnTo>
                      <a:lnTo>
                        <a:pt x="11" y="48"/>
                      </a:lnTo>
                      <a:lnTo>
                        <a:pt x="17" y="62"/>
                      </a:lnTo>
                      <a:lnTo>
                        <a:pt x="21" y="64"/>
                      </a:lnTo>
                      <a:lnTo>
                        <a:pt x="26" y="66"/>
                      </a:lnTo>
                      <a:lnTo>
                        <a:pt x="30" y="64"/>
                      </a:lnTo>
                      <a:lnTo>
                        <a:pt x="33" y="62"/>
                      </a:lnTo>
                      <a:lnTo>
                        <a:pt x="36" y="66"/>
                      </a:lnTo>
                      <a:lnTo>
                        <a:pt x="40" y="68"/>
                      </a:lnTo>
                      <a:lnTo>
                        <a:pt x="43" y="71"/>
                      </a:lnTo>
                      <a:lnTo>
                        <a:pt x="45" y="75"/>
                      </a:lnTo>
                      <a:lnTo>
                        <a:pt x="46" y="77"/>
                      </a:lnTo>
                      <a:lnTo>
                        <a:pt x="46" y="78"/>
                      </a:lnTo>
                      <a:lnTo>
                        <a:pt x="44" y="78"/>
                      </a:lnTo>
                      <a:lnTo>
                        <a:pt x="40" y="77"/>
                      </a:lnTo>
                      <a:lnTo>
                        <a:pt x="35" y="76"/>
                      </a:lnTo>
                      <a:lnTo>
                        <a:pt x="32" y="76"/>
                      </a:lnTo>
                      <a:lnTo>
                        <a:pt x="29" y="75"/>
                      </a:lnTo>
                      <a:lnTo>
                        <a:pt x="28" y="74"/>
                      </a:lnTo>
                      <a:lnTo>
                        <a:pt x="27" y="71"/>
                      </a:lnTo>
                      <a:lnTo>
                        <a:pt x="23" y="69"/>
                      </a:lnTo>
                      <a:lnTo>
                        <a:pt x="19" y="68"/>
                      </a:lnTo>
                      <a:lnTo>
                        <a:pt x="13" y="68"/>
                      </a:lnTo>
                      <a:lnTo>
                        <a:pt x="7" y="70"/>
                      </a:lnTo>
                      <a:lnTo>
                        <a:pt x="3" y="75"/>
                      </a:lnTo>
                      <a:lnTo>
                        <a:pt x="0" y="82"/>
                      </a:lnTo>
                      <a:lnTo>
                        <a:pt x="0" y="89"/>
                      </a:lnTo>
                      <a:lnTo>
                        <a:pt x="2" y="92"/>
                      </a:lnTo>
                      <a:lnTo>
                        <a:pt x="3" y="96"/>
                      </a:lnTo>
                      <a:lnTo>
                        <a:pt x="4" y="98"/>
                      </a:lnTo>
                      <a:lnTo>
                        <a:pt x="5" y="100"/>
                      </a:lnTo>
                      <a:lnTo>
                        <a:pt x="12" y="104"/>
                      </a:lnTo>
                      <a:lnTo>
                        <a:pt x="20" y="104"/>
                      </a:lnTo>
                      <a:lnTo>
                        <a:pt x="27" y="103"/>
                      </a:lnTo>
                      <a:lnTo>
                        <a:pt x="32" y="99"/>
                      </a:lnTo>
                      <a:lnTo>
                        <a:pt x="35" y="97"/>
                      </a:lnTo>
                      <a:lnTo>
                        <a:pt x="38" y="97"/>
                      </a:lnTo>
                      <a:lnTo>
                        <a:pt x="42" y="97"/>
                      </a:lnTo>
                      <a:lnTo>
                        <a:pt x="45" y="98"/>
                      </a:lnTo>
                      <a:lnTo>
                        <a:pt x="38" y="104"/>
                      </a:lnTo>
                      <a:lnTo>
                        <a:pt x="33" y="113"/>
                      </a:lnTo>
                      <a:lnTo>
                        <a:pt x="29" y="122"/>
                      </a:lnTo>
                      <a:lnTo>
                        <a:pt x="32" y="129"/>
                      </a:lnTo>
                      <a:lnTo>
                        <a:pt x="38" y="132"/>
                      </a:lnTo>
                      <a:lnTo>
                        <a:pt x="46" y="134"/>
                      </a:lnTo>
                      <a:lnTo>
                        <a:pt x="53" y="131"/>
                      </a:lnTo>
                      <a:lnTo>
                        <a:pt x="59" y="127"/>
                      </a:lnTo>
                      <a:lnTo>
                        <a:pt x="61" y="120"/>
                      </a:lnTo>
                      <a:lnTo>
                        <a:pt x="63" y="113"/>
                      </a:lnTo>
                      <a:lnTo>
                        <a:pt x="60" y="107"/>
                      </a:lnTo>
                      <a:lnTo>
                        <a:pt x="58" y="101"/>
                      </a:lnTo>
                      <a:lnTo>
                        <a:pt x="56" y="98"/>
                      </a:lnTo>
                      <a:lnTo>
                        <a:pt x="56" y="96"/>
                      </a:lnTo>
                      <a:lnTo>
                        <a:pt x="58" y="94"/>
                      </a:lnTo>
                      <a:lnTo>
                        <a:pt x="60" y="93"/>
                      </a:lnTo>
                      <a:lnTo>
                        <a:pt x="61" y="94"/>
                      </a:lnTo>
                      <a:lnTo>
                        <a:pt x="63" y="97"/>
                      </a:lnTo>
                      <a:lnTo>
                        <a:pt x="64" y="100"/>
                      </a:lnTo>
                      <a:lnTo>
                        <a:pt x="65" y="105"/>
                      </a:lnTo>
                      <a:lnTo>
                        <a:pt x="66" y="109"/>
                      </a:lnTo>
                      <a:lnTo>
                        <a:pt x="71" y="114"/>
                      </a:lnTo>
                      <a:lnTo>
                        <a:pt x="76" y="114"/>
                      </a:lnTo>
                      <a:lnTo>
                        <a:pt x="86" y="109"/>
                      </a:lnTo>
                      <a:lnTo>
                        <a:pt x="89" y="113"/>
                      </a:lnTo>
                      <a:lnTo>
                        <a:pt x="94" y="115"/>
                      </a:lnTo>
                      <a:lnTo>
                        <a:pt x="99" y="117"/>
                      </a:lnTo>
                      <a:lnTo>
                        <a:pt x="105" y="117"/>
                      </a:lnTo>
                      <a:lnTo>
                        <a:pt x="110" y="116"/>
                      </a:lnTo>
                      <a:lnTo>
                        <a:pt x="116" y="114"/>
                      </a:lnTo>
                      <a:lnTo>
                        <a:pt x="120" y="108"/>
                      </a:lnTo>
                      <a:lnTo>
                        <a:pt x="124" y="101"/>
                      </a:lnTo>
                      <a:lnTo>
                        <a:pt x="124" y="100"/>
                      </a:lnTo>
                      <a:lnTo>
                        <a:pt x="124" y="99"/>
                      </a:lnTo>
                      <a:lnTo>
                        <a:pt x="123" y="98"/>
                      </a:lnTo>
                      <a:lnTo>
                        <a:pt x="123" y="97"/>
                      </a:lnTo>
                      <a:lnTo>
                        <a:pt x="120" y="93"/>
                      </a:lnTo>
                      <a:lnTo>
                        <a:pt x="117" y="89"/>
                      </a:lnTo>
                      <a:lnTo>
                        <a:pt x="111" y="85"/>
                      </a:lnTo>
                      <a:lnTo>
                        <a:pt x="103" y="85"/>
                      </a:lnTo>
                      <a:lnTo>
                        <a:pt x="98" y="85"/>
                      </a:lnTo>
                      <a:lnTo>
                        <a:pt x="95" y="84"/>
                      </a:lnTo>
                      <a:lnTo>
                        <a:pt x="91" y="82"/>
                      </a:lnTo>
                      <a:lnTo>
                        <a:pt x="89" y="79"/>
                      </a:lnTo>
                      <a:lnTo>
                        <a:pt x="93" y="75"/>
                      </a:lnTo>
                      <a:lnTo>
                        <a:pt x="97" y="69"/>
                      </a:lnTo>
                      <a:lnTo>
                        <a:pt x="101" y="66"/>
                      </a:lnTo>
                      <a:lnTo>
                        <a:pt x="104" y="63"/>
                      </a:lnTo>
                      <a:lnTo>
                        <a:pt x="113" y="63"/>
                      </a:lnTo>
                      <a:lnTo>
                        <a:pt x="120" y="62"/>
                      </a:lnTo>
                      <a:lnTo>
                        <a:pt x="125" y="59"/>
                      </a:lnTo>
                      <a:lnTo>
                        <a:pt x="129" y="54"/>
                      </a:lnTo>
                      <a:lnTo>
                        <a:pt x="132" y="48"/>
                      </a:lnTo>
                      <a:lnTo>
                        <a:pt x="132" y="44"/>
                      </a:lnTo>
                      <a:lnTo>
                        <a:pt x="129" y="38"/>
                      </a:lnTo>
                      <a:lnTo>
                        <a:pt x="127" y="33"/>
                      </a:lnTo>
                      <a:lnTo>
                        <a:pt x="121" y="30"/>
                      </a:lnTo>
                      <a:lnTo>
                        <a:pt x="114" y="29"/>
                      </a:lnTo>
                      <a:lnTo>
                        <a:pt x="108" y="30"/>
                      </a:lnTo>
                      <a:lnTo>
                        <a:pt x="102" y="32"/>
                      </a:lnTo>
                      <a:lnTo>
                        <a:pt x="98" y="37"/>
                      </a:lnTo>
                      <a:lnTo>
                        <a:pt x="97" y="40"/>
                      </a:lnTo>
                      <a:lnTo>
                        <a:pt x="97" y="44"/>
                      </a:lnTo>
                      <a:lnTo>
                        <a:pt x="98" y="47"/>
                      </a:lnTo>
                      <a:lnTo>
                        <a:pt x="94" y="52"/>
                      </a:lnTo>
                      <a:lnTo>
                        <a:pt x="88" y="56"/>
                      </a:lnTo>
                      <a:lnTo>
                        <a:pt x="83" y="60"/>
                      </a:lnTo>
                      <a:lnTo>
                        <a:pt x="81" y="62"/>
                      </a:lnTo>
                      <a:lnTo>
                        <a:pt x="80" y="60"/>
                      </a:lnTo>
                      <a:lnTo>
                        <a:pt x="78" y="59"/>
                      </a:lnTo>
                      <a:lnTo>
                        <a:pt x="75" y="56"/>
                      </a:lnTo>
                      <a:lnTo>
                        <a:pt x="73" y="55"/>
                      </a:lnTo>
                      <a:lnTo>
                        <a:pt x="75" y="51"/>
                      </a:lnTo>
                      <a:lnTo>
                        <a:pt x="78" y="45"/>
                      </a:lnTo>
                      <a:lnTo>
                        <a:pt x="79" y="40"/>
                      </a:lnTo>
                      <a:lnTo>
                        <a:pt x="80" y="36"/>
                      </a:lnTo>
                      <a:lnTo>
                        <a:pt x="86" y="31"/>
                      </a:lnTo>
                      <a:lnTo>
                        <a:pt x="90" y="25"/>
                      </a:lnTo>
                      <a:lnTo>
                        <a:pt x="93" y="19"/>
                      </a:lnTo>
                      <a:lnTo>
                        <a:pt x="93" y="13"/>
                      </a:lnTo>
                      <a:lnTo>
                        <a:pt x="89" y="7"/>
                      </a:lnTo>
                      <a:lnTo>
                        <a:pt x="84" y="2"/>
                      </a:lnTo>
                      <a:lnTo>
                        <a:pt x="78" y="0"/>
                      </a:lnTo>
                      <a:lnTo>
                        <a:pt x="72" y="0"/>
                      </a:lnTo>
                      <a:lnTo>
                        <a:pt x="67" y="1"/>
                      </a:lnTo>
                      <a:lnTo>
                        <a:pt x="64" y="2"/>
                      </a:lnTo>
                      <a:lnTo>
                        <a:pt x="60" y="6"/>
                      </a:lnTo>
                      <a:lnTo>
                        <a:pt x="57" y="8"/>
                      </a:lnTo>
                      <a:lnTo>
                        <a:pt x="55" y="10"/>
                      </a:lnTo>
                      <a:lnTo>
                        <a:pt x="53" y="14"/>
                      </a:lnTo>
                      <a:lnTo>
                        <a:pt x="52" y="16"/>
                      </a:lnTo>
                      <a:lnTo>
                        <a:pt x="52" y="19"/>
                      </a:lnTo>
                      <a:lnTo>
                        <a:pt x="53" y="25"/>
                      </a:lnTo>
                      <a:lnTo>
                        <a:pt x="57" y="29"/>
                      </a:lnTo>
                      <a:lnTo>
                        <a:pt x="60" y="32"/>
                      </a:lnTo>
                      <a:lnTo>
                        <a:pt x="64" y="34"/>
                      </a:lnTo>
                      <a:lnTo>
                        <a:pt x="64" y="40"/>
                      </a:lnTo>
                      <a:lnTo>
                        <a:pt x="64" y="45"/>
                      </a:lnTo>
                      <a:lnTo>
                        <a:pt x="63" y="49"/>
                      </a:lnTo>
                      <a:lnTo>
                        <a:pt x="63" y="53"/>
                      </a:lnTo>
                      <a:lnTo>
                        <a:pt x="60" y="53"/>
                      </a:lnTo>
                      <a:lnTo>
                        <a:pt x="57" y="54"/>
                      </a:lnTo>
                      <a:lnTo>
                        <a:pt x="56" y="55"/>
                      </a:lnTo>
                      <a:lnTo>
                        <a:pt x="55" y="55"/>
                      </a:lnTo>
                      <a:lnTo>
                        <a:pt x="50" y="49"/>
                      </a:lnTo>
                      <a:lnTo>
                        <a:pt x="48" y="40"/>
                      </a:lnTo>
                      <a:lnTo>
                        <a:pt x="42" y="33"/>
                      </a:lnTo>
                      <a:lnTo>
                        <a:pt x="33"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54" name="Freeform 294">
                  <a:extLst>
                    <a:ext uri="{FF2B5EF4-FFF2-40B4-BE49-F238E27FC236}">
                      <a16:creationId xmlns:a16="http://schemas.microsoft.com/office/drawing/2014/main" id="{937820BD-D459-450F-B7BC-F6E7A5BD5BDF}"/>
                    </a:ext>
                  </a:extLst>
                </p:cNvPr>
                <p:cNvSpPr>
                  <a:spLocks/>
                </p:cNvSpPr>
                <p:nvPr/>
              </p:nvSpPr>
              <p:spPr bwMode="auto">
                <a:xfrm>
                  <a:off x="244" y="197"/>
                  <a:ext cx="68" cy="118"/>
                </a:xfrm>
                <a:custGeom>
                  <a:avLst/>
                  <a:gdLst>
                    <a:gd name="T0" fmla="*/ 67 w 135"/>
                    <a:gd name="T1" fmla="*/ 0 h 235"/>
                    <a:gd name="T2" fmla="*/ 62 w 135"/>
                    <a:gd name="T3" fmla="*/ 8 h 235"/>
                    <a:gd name="T4" fmla="*/ 56 w 135"/>
                    <a:gd name="T5" fmla="*/ 14 h 235"/>
                    <a:gd name="T6" fmla="*/ 49 w 135"/>
                    <a:gd name="T7" fmla="*/ 20 h 235"/>
                    <a:gd name="T8" fmla="*/ 42 w 135"/>
                    <a:gd name="T9" fmla="*/ 24 h 235"/>
                    <a:gd name="T10" fmla="*/ 34 w 135"/>
                    <a:gd name="T11" fmla="*/ 27 h 235"/>
                    <a:gd name="T12" fmla="*/ 27 w 135"/>
                    <a:gd name="T13" fmla="*/ 29 h 235"/>
                    <a:gd name="T14" fmla="*/ 20 w 135"/>
                    <a:gd name="T15" fmla="*/ 30 h 235"/>
                    <a:gd name="T16" fmla="*/ 13 w 135"/>
                    <a:gd name="T17" fmla="*/ 30 h 235"/>
                    <a:gd name="T18" fmla="*/ 13 w 135"/>
                    <a:gd name="T19" fmla="*/ 36 h 235"/>
                    <a:gd name="T20" fmla="*/ 12 w 135"/>
                    <a:gd name="T21" fmla="*/ 42 h 235"/>
                    <a:gd name="T22" fmla="*/ 8 w 135"/>
                    <a:gd name="T23" fmla="*/ 49 h 235"/>
                    <a:gd name="T24" fmla="*/ 0 w 135"/>
                    <a:gd name="T25" fmla="*/ 55 h 235"/>
                    <a:gd name="T26" fmla="*/ 5 w 135"/>
                    <a:gd name="T27" fmla="*/ 62 h 235"/>
                    <a:gd name="T28" fmla="*/ 8 w 135"/>
                    <a:gd name="T29" fmla="*/ 71 h 235"/>
                    <a:gd name="T30" fmla="*/ 8 w 135"/>
                    <a:gd name="T31" fmla="*/ 81 h 235"/>
                    <a:gd name="T32" fmla="*/ 5 w 135"/>
                    <a:gd name="T33" fmla="*/ 89 h 235"/>
                    <a:gd name="T34" fmla="*/ 8 w 135"/>
                    <a:gd name="T35" fmla="*/ 90 h 235"/>
                    <a:gd name="T36" fmla="*/ 11 w 135"/>
                    <a:gd name="T37" fmla="*/ 92 h 235"/>
                    <a:gd name="T38" fmla="*/ 15 w 135"/>
                    <a:gd name="T39" fmla="*/ 94 h 235"/>
                    <a:gd name="T40" fmla="*/ 20 w 135"/>
                    <a:gd name="T41" fmla="*/ 97 h 235"/>
                    <a:gd name="T42" fmla="*/ 24 w 135"/>
                    <a:gd name="T43" fmla="*/ 101 h 235"/>
                    <a:gd name="T44" fmla="*/ 28 w 135"/>
                    <a:gd name="T45" fmla="*/ 105 h 235"/>
                    <a:gd name="T46" fmla="*/ 31 w 135"/>
                    <a:gd name="T47" fmla="*/ 111 h 235"/>
                    <a:gd name="T48" fmla="*/ 33 w 135"/>
                    <a:gd name="T49" fmla="*/ 118 h 235"/>
                    <a:gd name="T50" fmla="*/ 35 w 135"/>
                    <a:gd name="T51" fmla="*/ 114 h 235"/>
                    <a:gd name="T52" fmla="*/ 37 w 135"/>
                    <a:gd name="T53" fmla="*/ 109 h 235"/>
                    <a:gd name="T54" fmla="*/ 40 w 135"/>
                    <a:gd name="T55" fmla="*/ 105 h 235"/>
                    <a:gd name="T56" fmla="*/ 43 w 135"/>
                    <a:gd name="T57" fmla="*/ 101 h 235"/>
                    <a:gd name="T58" fmla="*/ 47 w 135"/>
                    <a:gd name="T59" fmla="*/ 97 h 235"/>
                    <a:gd name="T60" fmla="*/ 52 w 135"/>
                    <a:gd name="T61" fmla="*/ 94 h 235"/>
                    <a:gd name="T62" fmla="*/ 56 w 135"/>
                    <a:gd name="T63" fmla="*/ 93 h 235"/>
                    <a:gd name="T64" fmla="*/ 61 w 135"/>
                    <a:gd name="T65" fmla="*/ 91 h 235"/>
                    <a:gd name="T66" fmla="*/ 59 w 135"/>
                    <a:gd name="T67" fmla="*/ 86 h 235"/>
                    <a:gd name="T68" fmla="*/ 57 w 135"/>
                    <a:gd name="T69" fmla="*/ 79 h 235"/>
                    <a:gd name="T70" fmla="*/ 59 w 135"/>
                    <a:gd name="T71" fmla="*/ 72 h 235"/>
                    <a:gd name="T72" fmla="*/ 63 w 135"/>
                    <a:gd name="T73" fmla="*/ 64 h 235"/>
                    <a:gd name="T74" fmla="*/ 59 w 135"/>
                    <a:gd name="T75" fmla="*/ 52 h 235"/>
                    <a:gd name="T76" fmla="*/ 57 w 135"/>
                    <a:gd name="T77" fmla="*/ 40 h 235"/>
                    <a:gd name="T78" fmla="*/ 58 w 135"/>
                    <a:gd name="T79" fmla="*/ 29 h 235"/>
                    <a:gd name="T80" fmla="*/ 59 w 135"/>
                    <a:gd name="T81" fmla="*/ 21 h 235"/>
                    <a:gd name="T82" fmla="*/ 61 w 135"/>
                    <a:gd name="T83" fmla="*/ 16 h 235"/>
                    <a:gd name="T84" fmla="*/ 63 w 135"/>
                    <a:gd name="T85" fmla="*/ 11 h 235"/>
                    <a:gd name="T86" fmla="*/ 65 w 135"/>
                    <a:gd name="T87" fmla="*/ 6 h 235"/>
                    <a:gd name="T88" fmla="*/ 67 w 135"/>
                    <a:gd name="T89" fmla="*/ 4 h 235"/>
                    <a:gd name="T90" fmla="*/ 68 w 135"/>
                    <a:gd name="T91" fmla="*/ 3 h 235"/>
                    <a:gd name="T92" fmla="*/ 68 w 135"/>
                    <a:gd name="T93" fmla="*/ 2 h 235"/>
                    <a:gd name="T94" fmla="*/ 67 w 135"/>
                    <a:gd name="T95" fmla="*/ 2 h 235"/>
                    <a:gd name="T96" fmla="*/ 67 w 135"/>
                    <a:gd name="T97" fmla="*/ 2 h 235"/>
                    <a:gd name="T98" fmla="*/ 67 w 135"/>
                    <a:gd name="T99" fmla="*/ 0 h 2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5">
                      <a:moveTo>
                        <a:pt x="134" y="0"/>
                      </a:moveTo>
                      <a:lnTo>
                        <a:pt x="124" y="15"/>
                      </a:lnTo>
                      <a:lnTo>
                        <a:pt x="111" y="28"/>
                      </a:lnTo>
                      <a:lnTo>
                        <a:pt x="97" y="39"/>
                      </a:lnTo>
                      <a:lnTo>
                        <a:pt x="83" y="48"/>
                      </a:lnTo>
                      <a:lnTo>
                        <a:pt x="68" y="53"/>
                      </a:lnTo>
                      <a:lnTo>
                        <a:pt x="53" y="58"/>
                      </a:lnTo>
                      <a:lnTo>
                        <a:pt x="39" y="60"/>
                      </a:lnTo>
                      <a:lnTo>
                        <a:pt x="26" y="60"/>
                      </a:lnTo>
                      <a:lnTo>
                        <a:pt x="26" y="72"/>
                      </a:lnTo>
                      <a:lnTo>
                        <a:pt x="23" y="84"/>
                      </a:lnTo>
                      <a:lnTo>
                        <a:pt x="15" y="98"/>
                      </a:lnTo>
                      <a:lnTo>
                        <a:pt x="0" y="109"/>
                      </a:lnTo>
                      <a:lnTo>
                        <a:pt x="10" y="124"/>
                      </a:lnTo>
                      <a:lnTo>
                        <a:pt x="15" y="142"/>
                      </a:lnTo>
                      <a:lnTo>
                        <a:pt x="16" y="162"/>
                      </a:lnTo>
                      <a:lnTo>
                        <a:pt x="10" y="178"/>
                      </a:lnTo>
                      <a:lnTo>
                        <a:pt x="15" y="180"/>
                      </a:lnTo>
                      <a:lnTo>
                        <a:pt x="22" y="184"/>
                      </a:lnTo>
                      <a:lnTo>
                        <a:pt x="30" y="187"/>
                      </a:lnTo>
                      <a:lnTo>
                        <a:pt x="39" y="193"/>
                      </a:lnTo>
                      <a:lnTo>
                        <a:pt x="48" y="201"/>
                      </a:lnTo>
                      <a:lnTo>
                        <a:pt x="56" y="210"/>
                      </a:lnTo>
                      <a:lnTo>
                        <a:pt x="61" y="222"/>
                      </a:lnTo>
                      <a:lnTo>
                        <a:pt x="66" y="235"/>
                      </a:lnTo>
                      <a:lnTo>
                        <a:pt x="69" y="227"/>
                      </a:lnTo>
                      <a:lnTo>
                        <a:pt x="74" y="218"/>
                      </a:lnTo>
                      <a:lnTo>
                        <a:pt x="80" y="210"/>
                      </a:lnTo>
                      <a:lnTo>
                        <a:pt x="86" y="202"/>
                      </a:lnTo>
                      <a:lnTo>
                        <a:pt x="94" y="194"/>
                      </a:lnTo>
                      <a:lnTo>
                        <a:pt x="103" y="188"/>
                      </a:lnTo>
                      <a:lnTo>
                        <a:pt x="112" y="185"/>
                      </a:lnTo>
                      <a:lnTo>
                        <a:pt x="122" y="182"/>
                      </a:lnTo>
                      <a:lnTo>
                        <a:pt x="118" y="172"/>
                      </a:lnTo>
                      <a:lnTo>
                        <a:pt x="114" y="158"/>
                      </a:lnTo>
                      <a:lnTo>
                        <a:pt x="117" y="144"/>
                      </a:lnTo>
                      <a:lnTo>
                        <a:pt x="126" y="128"/>
                      </a:lnTo>
                      <a:lnTo>
                        <a:pt x="117" y="103"/>
                      </a:lnTo>
                      <a:lnTo>
                        <a:pt x="114" y="79"/>
                      </a:lnTo>
                      <a:lnTo>
                        <a:pt x="115" y="57"/>
                      </a:lnTo>
                      <a:lnTo>
                        <a:pt x="118" y="41"/>
                      </a:lnTo>
                      <a:lnTo>
                        <a:pt x="121" y="31"/>
                      </a:lnTo>
                      <a:lnTo>
                        <a:pt x="126" y="21"/>
                      </a:lnTo>
                      <a:lnTo>
                        <a:pt x="130" y="12"/>
                      </a:lnTo>
                      <a:lnTo>
                        <a:pt x="134" y="7"/>
                      </a:lnTo>
                      <a:lnTo>
                        <a:pt x="135" y="6"/>
                      </a:lnTo>
                      <a:lnTo>
                        <a:pt x="135" y="4"/>
                      </a:lnTo>
                      <a:lnTo>
                        <a:pt x="134" y="3"/>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55" name="Freeform 295">
                  <a:extLst>
                    <a:ext uri="{FF2B5EF4-FFF2-40B4-BE49-F238E27FC236}">
                      <a16:creationId xmlns:a16="http://schemas.microsoft.com/office/drawing/2014/main" id="{D8CDBEF3-9FE2-48A1-AF91-3F9EE276A023}"/>
                    </a:ext>
                  </a:extLst>
                </p:cNvPr>
                <p:cNvSpPr>
                  <a:spLocks/>
                </p:cNvSpPr>
                <p:nvPr/>
              </p:nvSpPr>
              <p:spPr bwMode="auto">
                <a:xfrm>
                  <a:off x="416" y="168"/>
                  <a:ext cx="127" cy="97"/>
                </a:xfrm>
                <a:custGeom>
                  <a:avLst/>
                  <a:gdLst>
                    <a:gd name="T0" fmla="*/ 58 w 253"/>
                    <a:gd name="T1" fmla="*/ 0 h 194"/>
                    <a:gd name="T2" fmla="*/ 53 w 253"/>
                    <a:gd name="T3" fmla="*/ 2 h 194"/>
                    <a:gd name="T4" fmla="*/ 48 w 253"/>
                    <a:gd name="T5" fmla="*/ 4 h 194"/>
                    <a:gd name="T6" fmla="*/ 42 w 253"/>
                    <a:gd name="T7" fmla="*/ 6 h 194"/>
                    <a:gd name="T8" fmla="*/ 35 w 253"/>
                    <a:gd name="T9" fmla="*/ 8 h 194"/>
                    <a:gd name="T10" fmla="*/ 27 w 253"/>
                    <a:gd name="T11" fmla="*/ 10 h 194"/>
                    <a:gd name="T12" fmla="*/ 20 w 253"/>
                    <a:gd name="T13" fmla="*/ 12 h 194"/>
                    <a:gd name="T14" fmla="*/ 14 w 253"/>
                    <a:gd name="T15" fmla="*/ 13 h 194"/>
                    <a:gd name="T16" fmla="*/ 8 w 253"/>
                    <a:gd name="T17" fmla="*/ 14 h 194"/>
                    <a:gd name="T18" fmla="*/ 6 w 253"/>
                    <a:gd name="T19" fmla="*/ 13 h 194"/>
                    <a:gd name="T20" fmla="*/ 4 w 253"/>
                    <a:gd name="T21" fmla="*/ 13 h 194"/>
                    <a:gd name="T22" fmla="*/ 1 w 253"/>
                    <a:gd name="T23" fmla="*/ 13 h 194"/>
                    <a:gd name="T24" fmla="*/ 0 w 253"/>
                    <a:gd name="T25" fmla="*/ 13 h 194"/>
                    <a:gd name="T26" fmla="*/ 7 w 253"/>
                    <a:gd name="T27" fmla="*/ 17 h 194"/>
                    <a:gd name="T28" fmla="*/ 13 w 253"/>
                    <a:gd name="T29" fmla="*/ 22 h 194"/>
                    <a:gd name="T30" fmla="*/ 18 w 253"/>
                    <a:gd name="T31" fmla="*/ 29 h 194"/>
                    <a:gd name="T32" fmla="*/ 24 w 253"/>
                    <a:gd name="T33" fmla="*/ 37 h 194"/>
                    <a:gd name="T34" fmla="*/ 28 w 253"/>
                    <a:gd name="T35" fmla="*/ 45 h 194"/>
                    <a:gd name="T36" fmla="*/ 31 w 253"/>
                    <a:gd name="T37" fmla="*/ 55 h 194"/>
                    <a:gd name="T38" fmla="*/ 33 w 253"/>
                    <a:gd name="T39" fmla="*/ 64 h 194"/>
                    <a:gd name="T40" fmla="*/ 35 w 253"/>
                    <a:gd name="T41" fmla="*/ 73 h 194"/>
                    <a:gd name="T42" fmla="*/ 39 w 253"/>
                    <a:gd name="T43" fmla="*/ 73 h 194"/>
                    <a:gd name="T44" fmla="*/ 43 w 253"/>
                    <a:gd name="T45" fmla="*/ 74 h 194"/>
                    <a:gd name="T46" fmla="*/ 47 w 253"/>
                    <a:gd name="T47" fmla="*/ 77 h 194"/>
                    <a:gd name="T48" fmla="*/ 52 w 253"/>
                    <a:gd name="T49" fmla="*/ 79 h 194"/>
                    <a:gd name="T50" fmla="*/ 57 w 253"/>
                    <a:gd name="T51" fmla="*/ 83 h 194"/>
                    <a:gd name="T52" fmla="*/ 62 w 253"/>
                    <a:gd name="T53" fmla="*/ 87 h 194"/>
                    <a:gd name="T54" fmla="*/ 66 w 253"/>
                    <a:gd name="T55" fmla="*/ 92 h 194"/>
                    <a:gd name="T56" fmla="*/ 69 w 253"/>
                    <a:gd name="T57" fmla="*/ 97 h 194"/>
                    <a:gd name="T58" fmla="*/ 72 w 253"/>
                    <a:gd name="T59" fmla="*/ 94 h 194"/>
                    <a:gd name="T60" fmla="*/ 77 w 253"/>
                    <a:gd name="T61" fmla="*/ 92 h 194"/>
                    <a:gd name="T62" fmla="*/ 83 w 253"/>
                    <a:gd name="T63" fmla="*/ 89 h 194"/>
                    <a:gd name="T64" fmla="*/ 90 w 253"/>
                    <a:gd name="T65" fmla="*/ 88 h 194"/>
                    <a:gd name="T66" fmla="*/ 98 w 253"/>
                    <a:gd name="T67" fmla="*/ 87 h 194"/>
                    <a:gd name="T68" fmla="*/ 107 w 253"/>
                    <a:gd name="T69" fmla="*/ 88 h 194"/>
                    <a:gd name="T70" fmla="*/ 116 w 253"/>
                    <a:gd name="T71" fmla="*/ 90 h 194"/>
                    <a:gd name="T72" fmla="*/ 127 w 253"/>
                    <a:gd name="T73" fmla="*/ 94 h 194"/>
                    <a:gd name="T74" fmla="*/ 124 w 253"/>
                    <a:gd name="T75" fmla="*/ 90 h 194"/>
                    <a:gd name="T76" fmla="*/ 120 w 253"/>
                    <a:gd name="T77" fmla="*/ 86 h 194"/>
                    <a:gd name="T78" fmla="*/ 118 w 253"/>
                    <a:gd name="T79" fmla="*/ 81 h 194"/>
                    <a:gd name="T80" fmla="*/ 116 w 253"/>
                    <a:gd name="T81" fmla="*/ 75 h 194"/>
                    <a:gd name="T82" fmla="*/ 115 w 253"/>
                    <a:gd name="T83" fmla="*/ 68 h 194"/>
                    <a:gd name="T84" fmla="*/ 115 w 253"/>
                    <a:gd name="T85" fmla="*/ 60 h 194"/>
                    <a:gd name="T86" fmla="*/ 118 w 253"/>
                    <a:gd name="T87" fmla="*/ 52 h 194"/>
                    <a:gd name="T88" fmla="*/ 122 w 253"/>
                    <a:gd name="T89" fmla="*/ 42 h 194"/>
                    <a:gd name="T90" fmla="*/ 116 w 253"/>
                    <a:gd name="T91" fmla="*/ 41 h 194"/>
                    <a:gd name="T92" fmla="*/ 109 w 253"/>
                    <a:gd name="T93" fmla="*/ 39 h 194"/>
                    <a:gd name="T94" fmla="*/ 104 w 253"/>
                    <a:gd name="T95" fmla="*/ 36 h 194"/>
                    <a:gd name="T96" fmla="*/ 99 w 253"/>
                    <a:gd name="T97" fmla="*/ 33 h 194"/>
                    <a:gd name="T98" fmla="*/ 94 w 253"/>
                    <a:gd name="T99" fmla="*/ 29 h 194"/>
                    <a:gd name="T100" fmla="*/ 90 w 253"/>
                    <a:gd name="T101" fmla="*/ 22 h 194"/>
                    <a:gd name="T102" fmla="*/ 89 w 253"/>
                    <a:gd name="T103" fmla="*/ 15 h 194"/>
                    <a:gd name="T104" fmla="*/ 88 w 253"/>
                    <a:gd name="T105" fmla="*/ 6 h 194"/>
                    <a:gd name="T106" fmla="*/ 85 w 253"/>
                    <a:gd name="T107" fmla="*/ 7 h 194"/>
                    <a:gd name="T108" fmla="*/ 81 w 253"/>
                    <a:gd name="T109" fmla="*/ 8 h 194"/>
                    <a:gd name="T110" fmla="*/ 78 w 253"/>
                    <a:gd name="T111" fmla="*/ 8 h 194"/>
                    <a:gd name="T112" fmla="*/ 74 w 253"/>
                    <a:gd name="T113" fmla="*/ 8 h 194"/>
                    <a:gd name="T114" fmla="*/ 70 w 253"/>
                    <a:gd name="T115" fmla="*/ 7 h 194"/>
                    <a:gd name="T116" fmla="*/ 66 w 253"/>
                    <a:gd name="T117" fmla="*/ 6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3"/>
                      </a:lnTo>
                      <a:lnTo>
                        <a:pt x="95" y="7"/>
                      </a:lnTo>
                      <a:lnTo>
                        <a:pt x="83" y="11"/>
                      </a:lnTo>
                      <a:lnTo>
                        <a:pt x="69" y="15"/>
                      </a:lnTo>
                      <a:lnTo>
                        <a:pt x="54" y="20"/>
                      </a:lnTo>
                      <a:lnTo>
                        <a:pt x="40" y="24"/>
                      </a:lnTo>
                      <a:lnTo>
                        <a:pt x="27" y="26"/>
                      </a:lnTo>
                      <a:lnTo>
                        <a:pt x="16" y="27"/>
                      </a:lnTo>
                      <a:lnTo>
                        <a:pt x="11" y="26"/>
                      </a:lnTo>
                      <a:lnTo>
                        <a:pt x="7" y="26"/>
                      </a:lnTo>
                      <a:lnTo>
                        <a:pt x="2" y="25"/>
                      </a:lnTo>
                      <a:lnTo>
                        <a:pt x="0" y="25"/>
                      </a:lnTo>
                      <a:lnTo>
                        <a:pt x="13" y="33"/>
                      </a:lnTo>
                      <a:lnTo>
                        <a:pt x="26" y="44"/>
                      </a:lnTo>
                      <a:lnTo>
                        <a:pt x="36" y="58"/>
                      </a:lnTo>
                      <a:lnTo>
                        <a:pt x="47" y="73"/>
                      </a:lnTo>
                      <a:lnTo>
                        <a:pt x="55" y="90"/>
                      </a:lnTo>
                      <a:lnTo>
                        <a:pt x="62" y="109"/>
                      </a:lnTo>
                      <a:lnTo>
                        <a:pt x="66" y="127"/>
                      </a:lnTo>
                      <a:lnTo>
                        <a:pt x="70" y="146"/>
                      </a:lnTo>
                      <a:lnTo>
                        <a:pt x="77" y="146"/>
                      </a:lnTo>
                      <a:lnTo>
                        <a:pt x="85" y="148"/>
                      </a:lnTo>
                      <a:lnTo>
                        <a:pt x="94" y="153"/>
                      </a:lnTo>
                      <a:lnTo>
                        <a:pt x="104" y="157"/>
                      </a:lnTo>
                      <a:lnTo>
                        <a:pt x="114" y="165"/>
                      </a:lnTo>
                      <a:lnTo>
                        <a:pt x="123" y="173"/>
                      </a:lnTo>
                      <a:lnTo>
                        <a:pt x="131" y="184"/>
                      </a:lnTo>
                      <a:lnTo>
                        <a:pt x="137" y="194"/>
                      </a:lnTo>
                      <a:lnTo>
                        <a:pt x="144" y="188"/>
                      </a:lnTo>
                      <a:lnTo>
                        <a:pt x="154" y="183"/>
                      </a:lnTo>
                      <a:lnTo>
                        <a:pt x="165" y="178"/>
                      </a:lnTo>
                      <a:lnTo>
                        <a:pt x="179" y="175"/>
                      </a:lnTo>
                      <a:lnTo>
                        <a:pt x="195" y="173"/>
                      </a:lnTo>
                      <a:lnTo>
                        <a:pt x="214" y="175"/>
                      </a:lnTo>
                      <a:lnTo>
                        <a:pt x="232" y="180"/>
                      </a:lnTo>
                      <a:lnTo>
                        <a:pt x="253" y="188"/>
                      </a:lnTo>
                      <a:lnTo>
                        <a:pt x="247" y="180"/>
                      </a:lnTo>
                      <a:lnTo>
                        <a:pt x="240" y="172"/>
                      </a:lnTo>
                      <a:lnTo>
                        <a:pt x="236" y="162"/>
                      </a:lnTo>
                      <a:lnTo>
                        <a:pt x="231" y="149"/>
                      </a:lnTo>
                      <a:lnTo>
                        <a:pt x="230" y="135"/>
                      </a:lnTo>
                      <a:lnTo>
                        <a:pt x="230" y="120"/>
                      </a:lnTo>
                      <a:lnTo>
                        <a:pt x="235" y="103"/>
                      </a:lnTo>
                      <a:lnTo>
                        <a:pt x="243" y="84"/>
                      </a:lnTo>
                      <a:lnTo>
                        <a:pt x="231" y="81"/>
                      </a:lnTo>
                      <a:lnTo>
                        <a:pt x="218" y="78"/>
                      </a:lnTo>
                      <a:lnTo>
                        <a:pt x="207" y="72"/>
                      </a:lnTo>
                      <a:lnTo>
                        <a:pt x="197" y="65"/>
                      </a:lnTo>
                      <a:lnTo>
                        <a:pt x="187" y="57"/>
                      </a:lnTo>
                      <a:lnTo>
                        <a:pt x="180" y="44"/>
                      </a:lnTo>
                      <a:lnTo>
                        <a:pt x="177" y="30"/>
                      </a:lnTo>
                      <a:lnTo>
                        <a:pt x="176" y="12"/>
                      </a:lnTo>
                      <a:lnTo>
                        <a:pt x="169" y="13"/>
                      </a:lnTo>
                      <a:lnTo>
                        <a:pt x="162" y="15"/>
                      </a:lnTo>
                      <a:lnTo>
                        <a:pt x="155" y="15"/>
                      </a:lnTo>
                      <a:lnTo>
                        <a:pt x="148" y="15"/>
                      </a:lnTo>
                      <a:lnTo>
                        <a:pt x="140" y="14"/>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56" name="Freeform 296">
                  <a:extLst>
                    <a:ext uri="{FF2B5EF4-FFF2-40B4-BE49-F238E27FC236}">
                      <a16:creationId xmlns:a16="http://schemas.microsoft.com/office/drawing/2014/main" id="{9291052D-5AD2-4ED2-8E90-2A0A43632DD4}"/>
                    </a:ext>
                  </a:extLst>
                </p:cNvPr>
                <p:cNvSpPr>
                  <a:spLocks/>
                </p:cNvSpPr>
                <p:nvPr/>
              </p:nvSpPr>
              <p:spPr bwMode="auto">
                <a:xfrm>
                  <a:off x="351" y="22"/>
                  <a:ext cx="111" cy="138"/>
                </a:xfrm>
                <a:custGeom>
                  <a:avLst/>
                  <a:gdLst>
                    <a:gd name="T0" fmla="*/ 94 w 222"/>
                    <a:gd name="T1" fmla="*/ 67 h 274"/>
                    <a:gd name="T2" fmla="*/ 79 w 222"/>
                    <a:gd name="T3" fmla="*/ 68 h 274"/>
                    <a:gd name="T4" fmla="*/ 60 w 222"/>
                    <a:gd name="T5" fmla="*/ 75 h 274"/>
                    <a:gd name="T6" fmla="*/ 43 w 222"/>
                    <a:gd name="T7" fmla="*/ 90 h 274"/>
                    <a:gd name="T8" fmla="*/ 32 w 222"/>
                    <a:gd name="T9" fmla="*/ 115 h 274"/>
                    <a:gd name="T10" fmla="*/ 25 w 222"/>
                    <a:gd name="T11" fmla="*/ 130 h 274"/>
                    <a:gd name="T12" fmla="*/ 17 w 222"/>
                    <a:gd name="T13" fmla="*/ 133 h 274"/>
                    <a:gd name="T14" fmla="*/ 12 w 222"/>
                    <a:gd name="T15" fmla="*/ 134 h 274"/>
                    <a:gd name="T16" fmla="*/ 7 w 222"/>
                    <a:gd name="T17" fmla="*/ 136 h 274"/>
                    <a:gd name="T18" fmla="*/ 2 w 222"/>
                    <a:gd name="T19" fmla="*/ 137 h 274"/>
                    <a:gd name="T20" fmla="*/ 1 w 222"/>
                    <a:gd name="T21" fmla="*/ 137 h 274"/>
                    <a:gd name="T22" fmla="*/ 0 w 222"/>
                    <a:gd name="T23" fmla="*/ 136 h 274"/>
                    <a:gd name="T24" fmla="*/ 9 w 222"/>
                    <a:gd name="T25" fmla="*/ 132 h 274"/>
                    <a:gd name="T26" fmla="*/ 21 w 222"/>
                    <a:gd name="T27" fmla="*/ 118 h 274"/>
                    <a:gd name="T28" fmla="*/ 26 w 222"/>
                    <a:gd name="T29" fmla="*/ 101 h 274"/>
                    <a:gd name="T30" fmla="*/ 28 w 222"/>
                    <a:gd name="T31" fmla="*/ 87 h 274"/>
                    <a:gd name="T32" fmla="*/ 27 w 222"/>
                    <a:gd name="T33" fmla="*/ 77 h 274"/>
                    <a:gd name="T34" fmla="*/ 25 w 222"/>
                    <a:gd name="T35" fmla="*/ 65 h 274"/>
                    <a:gd name="T36" fmla="*/ 26 w 222"/>
                    <a:gd name="T37" fmla="*/ 58 h 274"/>
                    <a:gd name="T38" fmla="*/ 35 w 222"/>
                    <a:gd name="T39" fmla="*/ 52 h 274"/>
                    <a:gd name="T40" fmla="*/ 43 w 222"/>
                    <a:gd name="T41" fmla="*/ 42 h 274"/>
                    <a:gd name="T42" fmla="*/ 46 w 222"/>
                    <a:gd name="T43" fmla="*/ 31 h 274"/>
                    <a:gd name="T44" fmla="*/ 49 w 222"/>
                    <a:gd name="T45" fmla="*/ 24 h 274"/>
                    <a:gd name="T46" fmla="*/ 62 w 222"/>
                    <a:gd name="T47" fmla="*/ 20 h 274"/>
                    <a:gd name="T48" fmla="*/ 75 w 222"/>
                    <a:gd name="T49" fmla="*/ 13 h 274"/>
                    <a:gd name="T50" fmla="*/ 87 w 222"/>
                    <a:gd name="T51" fmla="*/ 4 h 274"/>
                    <a:gd name="T52" fmla="*/ 90 w 222"/>
                    <a:gd name="T53" fmla="*/ 5 h 274"/>
                    <a:gd name="T54" fmla="*/ 92 w 222"/>
                    <a:gd name="T55" fmla="*/ 19 h 274"/>
                    <a:gd name="T56" fmla="*/ 97 w 222"/>
                    <a:gd name="T57" fmla="*/ 31 h 274"/>
                    <a:gd name="T58" fmla="*/ 106 w 222"/>
                    <a:gd name="T59" fmla="*/ 42 h 274"/>
                    <a:gd name="T60" fmla="*/ 108 w 222"/>
                    <a:gd name="T61" fmla="*/ 46 h 274"/>
                    <a:gd name="T62" fmla="*/ 101 w 222"/>
                    <a:gd name="T63" fmla="*/ 49 h 274"/>
                    <a:gd name="T64" fmla="*/ 96 w 222"/>
                    <a:gd name="T65" fmla="*/ 54 h 274"/>
                    <a:gd name="T66" fmla="*/ 95 w 222"/>
                    <a:gd name="T67" fmla="*/ 62 h 2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4">
                      <a:moveTo>
                        <a:pt x="194" y="133"/>
                      </a:moveTo>
                      <a:lnTo>
                        <a:pt x="187" y="133"/>
                      </a:lnTo>
                      <a:lnTo>
                        <a:pt x="175" y="133"/>
                      </a:lnTo>
                      <a:lnTo>
                        <a:pt x="158" y="135"/>
                      </a:lnTo>
                      <a:lnTo>
                        <a:pt x="140" y="139"/>
                      </a:lnTo>
                      <a:lnTo>
                        <a:pt x="120" y="148"/>
                      </a:lnTo>
                      <a:lnTo>
                        <a:pt x="102" y="160"/>
                      </a:lnTo>
                      <a:lnTo>
                        <a:pt x="85" y="179"/>
                      </a:lnTo>
                      <a:lnTo>
                        <a:pt x="72" y="205"/>
                      </a:lnTo>
                      <a:lnTo>
                        <a:pt x="64" y="228"/>
                      </a:lnTo>
                      <a:lnTo>
                        <a:pt x="57" y="247"/>
                      </a:lnTo>
                      <a:lnTo>
                        <a:pt x="49" y="258"/>
                      </a:lnTo>
                      <a:lnTo>
                        <a:pt x="40" y="264"/>
                      </a:lnTo>
                      <a:lnTo>
                        <a:pt x="34" y="265"/>
                      </a:lnTo>
                      <a:lnTo>
                        <a:pt x="29" y="266"/>
                      </a:lnTo>
                      <a:lnTo>
                        <a:pt x="24" y="267"/>
                      </a:lnTo>
                      <a:lnTo>
                        <a:pt x="18" y="269"/>
                      </a:lnTo>
                      <a:lnTo>
                        <a:pt x="13" y="270"/>
                      </a:lnTo>
                      <a:lnTo>
                        <a:pt x="9" y="271"/>
                      </a:lnTo>
                      <a:lnTo>
                        <a:pt x="4" y="273"/>
                      </a:lnTo>
                      <a:lnTo>
                        <a:pt x="1" y="274"/>
                      </a:lnTo>
                      <a:lnTo>
                        <a:pt x="1" y="273"/>
                      </a:lnTo>
                      <a:lnTo>
                        <a:pt x="1" y="272"/>
                      </a:lnTo>
                      <a:lnTo>
                        <a:pt x="0" y="271"/>
                      </a:lnTo>
                      <a:lnTo>
                        <a:pt x="0" y="270"/>
                      </a:lnTo>
                      <a:lnTo>
                        <a:pt x="18" y="262"/>
                      </a:lnTo>
                      <a:lnTo>
                        <a:pt x="33" y="249"/>
                      </a:lnTo>
                      <a:lnTo>
                        <a:pt x="42" y="234"/>
                      </a:lnTo>
                      <a:lnTo>
                        <a:pt x="49" y="218"/>
                      </a:lnTo>
                      <a:lnTo>
                        <a:pt x="52" y="201"/>
                      </a:lnTo>
                      <a:lnTo>
                        <a:pt x="55" y="186"/>
                      </a:lnTo>
                      <a:lnTo>
                        <a:pt x="55" y="172"/>
                      </a:lnTo>
                      <a:lnTo>
                        <a:pt x="55" y="161"/>
                      </a:lnTo>
                      <a:lnTo>
                        <a:pt x="54" y="152"/>
                      </a:lnTo>
                      <a:lnTo>
                        <a:pt x="52" y="142"/>
                      </a:lnTo>
                      <a:lnTo>
                        <a:pt x="49" y="130"/>
                      </a:lnTo>
                      <a:lnTo>
                        <a:pt x="46" y="118"/>
                      </a:lnTo>
                      <a:lnTo>
                        <a:pt x="52" y="116"/>
                      </a:lnTo>
                      <a:lnTo>
                        <a:pt x="62" y="112"/>
                      </a:lnTo>
                      <a:lnTo>
                        <a:pt x="70" y="104"/>
                      </a:lnTo>
                      <a:lnTo>
                        <a:pt x="79" y="95"/>
                      </a:lnTo>
                      <a:lnTo>
                        <a:pt x="86" y="84"/>
                      </a:lnTo>
                      <a:lnTo>
                        <a:pt x="90" y="73"/>
                      </a:lnTo>
                      <a:lnTo>
                        <a:pt x="92" y="61"/>
                      </a:lnTo>
                      <a:lnTo>
                        <a:pt x="88" y="48"/>
                      </a:lnTo>
                      <a:lnTo>
                        <a:pt x="97" y="47"/>
                      </a:lnTo>
                      <a:lnTo>
                        <a:pt x="110" y="44"/>
                      </a:lnTo>
                      <a:lnTo>
                        <a:pt x="123" y="39"/>
                      </a:lnTo>
                      <a:lnTo>
                        <a:pt x="138" y="32"/>
                      </a:lnTo>
                      <a:lnTo>
                        <a:pt x="150" y="25"/>
                      </a:lnTo>
                      <a:lnTo>
                        <a:pt x="163" y="17"/>
                      </a:lnTo>
                      <a:lnTo>
                        <a:pt x="173" y="8"/>
                      </a:lnTo>
                      <a:lnTo>
                        <a:pt x="180" y="0"/>
                      </a:lnTo>
                      <a:lnTo>
                        <a:pt x="180" y="10"/>
                      </a:lnTo>
                      <a:lnTo>
                        <a:pt x="181" y="23"/>
                      </a:lnTo>
                      <a:lnTo>
                        <a:pt x="184" y="37"/>
                      </a:lnTo>
                      <a:lnTo>
                        <a:pt x="188" y="50"/>
                      </a:lnTo>
                      <a:lnTo>
                        <a:pt x="194" y="62"/>
                      </a:lnTo>
                      <a:lnTo>
                        <a:pt x="202" y="74"/>
                      </a:lnTo>
                      <a:lnTo>
                        <a:pt x="211" y="83"/>
                      </a:lnTo>
                      <a:lnTo>
                        <a:pt x="222" y="90"/>
                      </a:lnTo>
                      <a:lnTo>
                        <a:pt x="215" y="91"/>
                      </a:lnTo>
                      <a:lnTo>
                        <a:pt x="208" y="93"/>
                      </a:lnTo>
                      <a:lnTo>
                        <a:pt x="201" y="97"/>
                      </a:lnTo>
                      <a:lnTo>
                        <a:pt x="195" y="101"/>
                      </a:lnTo>
                      <a:lnTo>
                        <a:pt x="191" y="107"/>
                      </a:lnTo>
                      <a:lnTo>
                        <a:pt x="190" y="115"/>
                      </a:lnTo>
                      <a:lnTo>
                        <a:pt x="190" y="123"/>
                      </a:lnTo>
                      <a:lnTo>
                        <a:pt x="194" y="13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57" name="Freeform 297">
                  <a:extLst>
                    <a:ext uri="{FF2B5EF4-FFF2-40B4-BE49-F238E27FC236}">
                      <a16:creationId xmlns:a16="http://schemas.microsoft.com/office/drawing/2014/main" id="{3C08FC21-C3D0-4E57-9FC5-63A4E61E31DC}"/>
                    </a:ext>
                  </a:extLst>
                </p:cNvPr>
                <p:cNvSpPr>
                  <a:spLocks/>
                </p:cNvSpPr>
                <p:nvPr/>
              </p:nvSpPr>
              <p:spPr bwMode="auto">
                <a:xfrm>
                  <a:off x="315" y="25"/>
                  <a:ext cx="66" cy="132"/>
                </a:xfrm>
                <a:custGeom>
                  <a:avLst/>
                  <a:gdLst>
                    <a:gd name="T0" fmla="*/ 35 w 131"/>
                    <a:gd name="T1" fmla="*/ 130 h 265"/>
                    <a:gd name="T2" fmla="*/ 31 w 131"/>
                    <a:gd name="T3" fmla="*/ 126 h 265"/>
                    <a:gd name="T4" fmla="*/ 24 w 131"/>
                    <a:gd name="T5" fmla="*/ 126 h 265"/>
                    <a:gd name="T6" fmla="*/ 21 w 131"/>
                    <a:gd name="T7" fmla="*/ 125 h 265"/>
                    <a:gd name="T8" fmla="*/ 22 w 131"/>
                    <a:gd name="T9" fmla="*/ 121 h 265"/>
                    <a:gd name="T10" fmla="*/ 26 w 131"/>
                    <a:gd name="T11" fmla="*/ 117 h 265"/>
                    <a:gd name="T12" fmla="*/ 32 w 131"/>
                    <a:gd name="T13" fmla="*/ 115 h 265"/>
                    <a:gd name="T14" fmla="*/ 38 w 131"/>
                    <a:gd name="T15" fmla="*/ 113 h 265"/>
                    <a:gd name="T16" fmla="*/ 41 w 131"/>
                    <a:gd name="T17" fmla="*/ 110 h 265"/>
                    <a:gd name="T18" fmla="*/ 41 w 131"/>
                    <a:gd name="T19" fmla="*/ 107 h 265"/>
                    <a:gd name="T20" fmla="*/ 41 w 131"/>
                    <a:gd name="T21" fmla="*/ 104 h 265"/>
                    <a:gd name="T22" fmla="*/ 39 w 131"/>
                    <a:gd name="T23" fmla="*/ 102 h 265"/>
                    <a:gd name="T24" fmla="*/ 36 w 131"/>
                    <a:gd name="T25" fmla="*/ 99 h 265"/>
                    <a:gd name="T26" fmla="*/ 29 w 131"/>
                    <a:gd name="T27" fmla="*/ 99 h 265"/>
                    <a:gd name="T28" fmla="*/ 24 w 131"/>
                    <a:gd name="T29" fmla="*/ 102 h 265"/>
                    <a:gd name="T30" fmla="*/ 24 w 131"/>
                    <a:gd name="T31" fmla="*/ 106 h 265"/>
                    <a:gd name="T32" fmla="*/ 22 w 131"/>
                    <a:gd name="T33" fmla="*/ 110 h 265"/>
                    <a:gd name="T34" fmla="*/ 17 w 131"/>
                    <a:gd name="T35" fmla="*/ 114 h 265"/>
                    <a:gd name="T36" fmla="*/ 15 w 131"/>
                    <a:gd name="T37" fmla="*/ 114 h 265"/>
                    <a:gd name="T38" fmla="*/ 13 w 131"/>
                    <a:gd name="T39" fmla="*/ 112 h 265"/>
                    <a:gd name="T40" fmla="*/ 13 w 131"/>
                    <a:gd name="T41" fmla="*/ 109 h 265"/>
                    <a:gd name="T42" fmla="*/ 15 w 131"/>
                    <a:gd name="T43" fmla="*/ 104 h 265"/>
                    <a:gd name="T44" fmla="*/ 17 w 131"/>
                    <a:gd name="T45" fmla="*/ 100 h 265"/>
                    <a:gd name="T46" fmla="*/ 21 w 131"/>
                    <a:gd name="T47" fmla="*/ 96 h 265"/>
                    <a:gd name="T48" fmla="*/ 22 w 131"/>
                    <a:gd name="T49" fmla="*/ 92 h 265"/>
                    <a:gd name="T50" fmla="*/ 22 w 131"/>
                    <a:gd name="T51" fmla="*/ 91 h 265"/>
                    <a:gd name="T52" fmla="*/ 20 w 131"/>
                    <a:gd name="T53" fmla="*/ 88 h 265"/>
                    <a:gd name="T54" fmla="*/ 17 w 131"/>
                    <a:gd name="T55" fmla="*/ 85 h 265"/>
                    <a:gd name="T56" fmla="*/ 12 w 131"/>
                    <a:gd name="T57" fmla="*/ 84 h 265"/>
                    <a:gd name="T58" fmla="*/ 9 w 131"/>
                    <a:gd name="T59" fmla="*/ 84 h 265"/>
                    <a:gd name="T60" fmla="*/ 7 w 131"/>
                    <a:gd name="T61" fmla="*/ 85 h 265"/>
                    <a:gd name="T62" fmla="*/ 4 w 131"/>
                    <a:gd name="T63" fmla="*/ 87 h 265"/>
                    <a:gd name="T64" fmla="*/ 0 w 131"/>
                    <a:gd name="T65" fmla="*/ 76 h 265"/>
                    <a:gd name="T66" fmla="*/ 6 w 131"/>
                    <a:gd name="T67" fmla="*/ 50 h 265"/>
                    <a:gd name="T68" fmla="*/ 24 w 131"/>
                    <a:gd name="T69" fmla="*/ 26 h 265"/>
                    <a:gd name="T70" fmla="*/ 46 w 131"/>
                    <a:gd name="T71" fmla="*/ 9 h 265"/>
                    <a:gd name="T72" fmla="*/ 59 w 131"/>
                    <a:gd name="T73" fmla="*/ 2 h 265"/>
                    <a:gd name="T74" fmla="*/ 66 w 131"/>
                    <a:gd name="T75" fmla="*/ 0 h 265"/>
                    <a:gd name="T76" fmla="*/ 60 w 131"/>
                    <a:gd name="T77" fmla="*/ 8 h 265"/>
                    <a:gd name="T78" fmla="*/ 54 w 131"/>
                    <a:gd name="T79" fmla="*/ 23 h 265"/>
                    <a:gd name="T80" fmla="*/ 54 w 131"/>
                    <a:gd name="T81" fmla="*/ 36 h 265"/>
                    <a:gd name="T82" fmla="*/ 57 w 131"/>
                    <a:gd name="T83" fmla="*/ 49 h 265"/>
                    <a:gd name="T84" fmla="*/ 61 w 131"/>
                    <a:gd name="T85" fmla="*/ 62 h 265"/>
                    <a:gd name="T86" fmla="*/ 64 w 131"/>
                    <a:gd name="T87" fmla="*/ 73 h 265"/>
                    <a:gd name="T88" fmla="*/ 64 w 131"/>
                    <a:gd name="T89" fmla="*/ 83 h 265"/>
                    <a:gd name="T90" fmla="*/ 63 w 131"/>
                    <a:gd name="T91" fmla="*/ 98 h 265"/>
                    <a:gd name="T92" fmla="*/ 58 w 131"/>
                    <a:gd name="T93" fmla="*/ 114 h 265"/>
                    <a:gd name="T94" fmla="*/ 46 w 131"/>
                    <a:gd name="T95" fmla="*/ 128 h 2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5">
                      <a:moveTo>
                        <a:pt x="73" y="265"/>
                      </a:moveTo>
                      <a:lnTo>
                        <a:pt x="70" y="261"/>
                      </a:lnTo>
                      <a:lnTo>
                        <a:pt x="67" y="257"/>
                      </a:lnTo>
                      <a:lnTo>
                        <a:pt x="61" y="253"/>
                      </a:lnTo>
                      <a:lnTo>
                        <a:pt x="53" y="253"/>
                      </a:lnTo>
                      <a:lnTo>
                        <a:pt x="48" y="253"/>
                      </a:lnTo>
                      <a:lnTo>
                        <a:pt x="45" y="252"/>
                      </a:lnTo>
                      <a:lnTo>
                        <a:pt x="41" y="250"/>
                      </a:lnTo>
                      <a:lnTo>
                        <a:pt x="39" y="247"/>
                      </a:lnTo>
                      <a:lnTo>
                        <a:pt x="43" y="243"/>
                      </a:lnTo>
                      <a:lnTo>
                        <a:pt x="47" y="237"/>
                      </a:lnTo>
                      <a:lnTo>
                        <a:pt x="51" y="234"/>
                      </a:lnTo>
                      <a:lnTo>
                        <a:pt x="54" y="231"/>
                      </a:lnTo>
                      <a:lnTo>
                        <a:pt x="63" y="231"/>
                      </a:lnTo>
                      <a:lnTo>
                        <a:pt x="70" y="230"/>
                      </a:lnTo>
                      <a:lnTo>
                        <a:pt x="75" y="227"/>
                      </a:lnTo>
                      <a:lnTo>
                        <a:pt x="79" y="222"/>
                      </a:lnTo>
                      <a:lnTo>
                        <a:pt x="81" y="220"/>
                      </a:lnTo>
                      <a:lnTo>
                        <a:pt x="81" y="216"/>
                      </a:lnTo>
                      <a:lnTo>
                        <a:pt x="82" y="214"/>
                      </a:lnTo>
                      <a:lnTo>
                        <a:pt x="82" y="212"/>
                      </a:lnTo>
                      <a:lnTo>
                        <a:pt x="81" y="209"/>
                      </a:lnTo>
                      <a:lnTo>
                        <a:pt x="79" y="206"/>
                      </a:lnTo>
                      <a:lnTo>
                        <a:pt x="78" y="204"/>
                      </a:lnTo>
                      <a:lnTo>
                        <a:pt x="77" y="201"/>
                      </a:lnTo>
                      <a:lnTo>
                        <a:pt x="71" y="198"/>
                      </a:lnTo>
                      <a:lnTo>
                        <a:pt x="64" y="197"/>
                      </a:lnTo>
                      <a:lnTo>
                        <a:pt x="58" y="198"/>
                      </a:lnTo>
                      <a:lnTo>
                        <a:pt x="52" y="200"/>
                      </a:lnTo>
                      <a:lnTo>
                        <a:pt x="48" y="205"/>
                      </a:lnTo>
                      <a:lnTo>
                        <a:pt x="47" y="208"/>
                      </a:lnTo>
                      <a:lnTo>
                        <a:pt x="47" y="212"/>
                      </a:lnTo>
                      <a:lnTo>
                        <a:pt x="48" y="215"/>
                      </a:lnTo>
                      <a:lnTo>
                        <a:pt x="44" y="220"/>
                      </a:lnTo>
                      <a:lnTo>
                        <a:pt x="38" y="224"/>
                      </a:lnTo>
                      <a:lnTo>
                        <a:pt x="33" y="228"/>
                      </a:lnTo>
                      <a:lnTo>
                        <a:pt x="31" y="230"/>
                      </a:lnTo>
                      <a:lnTo>
                        <a:pt x="30" y="228"/>
                      </a:lnTo>
                      <a:lnTo>
                        <a:pt x="28" y="227"/>
                      </a:lnTo>
                      <a:lnTo>
                        <a:pt x="25" y="224"/>
                      </a:lnTo>
                      <a:lnTo>
                        <a:pt x="23" y="223"/>
                      </a:lnTo>
                      <a:lnTo>
                        <a:pt x="25" y="219"/>
                      </a:lnTo>
                      <a:lnTo>
                        <a:pt x="28" y="213"/>
                      </a:lnTo>
                      <a:lnTo>
                        <a:pt x="29" y="208"/>
                      </a:lnTo>
                      <a:lnTo>
                        <a:pt x="30" y="204"/>
                      </a:lnTo>
                      <a:lnTo>
                        <a:pt x="34" y="200"/>
                      </a:lnTo>
                      <a:lnTo>
                        <a:pt x="38" y="197"/>
                      </a:lnTo>
                      <a:lnTo>
                        <a:pt x="41" y="192"/>
                      </a:lnTo>
                      <a:lnTo>
                        <a:pt x="43" y="187"/>
                      </a:lnTo>
                      <a:lnTo>
                        <a:pt x="43" y="185"/>
                      </a:lnTo>
                      <a:lnTo>
                        <a:pt x="43" y="184"/>
                      </a:lnTo>
                      <a:lnTo>
                        <a:pt x="43" y="182"/>
                      </a:lnTo>
                      <a:lnTo>
                        <a:pt x="43" y="181"/>
                      </a:lnTo>
                      <a:lnTo>
                        <a:pt x="40" y="176"/>
                      </a:lnTo>
                      <a:lnTo>
                        <a:pt x="38" y="173"/>
                      </a:lnTo>
                      <a:lnTo>
                        <a:pt x="33" y="170"/>
                      </a:lnTo>
                      <a:lnTo>
                        <a:pt x="26" y="168"/>
                      </a:lnTo>
                      <a:lnTo>
                        <a:pt x="24" y="168"/>
                      </a:lnTo>
                      <a:lnTo>
                        <a:pt x="21" y="168"/>
                      </a:lnTo>
                      <a:lnTo>
                        <a:pt x="17" y="169"/>
                      </a:lnTo>
                      <a:lnTo>
                        <a:pt x="15" y="170"/>
                      </a:lnTo>
                      <a:lnTo>
                        <a:pt x="13" y="171"/>
                      </a:lnTo>
                      <a:lnTo>
                        <a:pt x="10" y="173"/>
                      </a:lnTo>
                      <a:lnTo>
                        <a:pt x="8" y="175"/>
                      </a:lnTo>
                      <a:lnTo>
                        <a:pt x="7" y="176"/>
                      </a:lnTo>
                      <a:lnTo>
                        <a:pt x="0" y="152"/>
                      </a:lnTo>
                      <a:lnTo>
                        <a:pt x="2" y="125"/>
                      </a:lnTo>
                      <a:lnTo>
                        <a:pt x="11" y="100"/>
                      </a:lnTo>
                      <a:lnTo>
                        <a:pt x="28" y="75"/>
                      </a:lnTo>
                      <a:lnTo>
                        <a:pt x="47" y="53"/>
                      </a:lnTo>
                      <a:lnTo>
                        <a:pt x="69" y="33"/>
                      </a:lnTo>
                      <a:lnTo>
                        <a:pt x="92" y="18"/>
                      </a:lnTo>
                      <a:lnTo>
                        <a:pt x="112" y="8"/>
                      </a:lnTo>
                      <a:lnTo>
                        <a:pt x="117" y="4"/>
                      </a:lnTo>
                      <a:lnTo>
                        <a:pt x="125" y="1"/>
                      </a:lnTo>
                      <a:lnTo>
                        <a:pt x="131" y="0"/>
                      </a:lnTo>
                      <a:lnTo>
                        <a:pt x="128" y="4"/>
                      </a:lnTo>
                      <a:lnTo>
                        <a:pt x="120" y="16"/>
                      </a:lnTo>
                      <a:lnTo>
                        <a:pt x="113" y="31"/>
                      </a:lnTo>
                      <a:lnTo>
                        <a:pt x="107" y="46"/>
                      </a:lnTo>
                      <a:lnTo>
                        <a:pt x="106" y="62"/>
                      </a:lnTo>
                      <a:lnTo>
                        <a:pt x="107" y="72"/>
                      </a:lnTo>
                      <a:lnTo>
                        <a:pt x="111" y="84"/>
                      </a:lnTo>
                      <a:lnTo>
                        <a:pt x="114" y="98"/>
                      </a:lnTo>
                      <a:lnTo>
                        <a:pt x="119" y="113"/>
                      </a:lnTo>
                      <a:lnTo>
                        <a:pt x="122" y="125"/>
                      </a:lnTo>
                      <a:lnTo>
                        <a:pt x="125" y="137"/>
                      </a:lnTo>
                      <a:lnTo>
                        <a:pt x="127" y="147"/>
                      </a:lnTo>
                      <a:lnTo>
                        <a:pt x="128" y="156"/>
                      </a:lnTo>
                      <a:lnTo>
                        <a:pt x="128" y="167"/>
                      </a:lnTo>
                      <a:lnTo>
                        <a:pt x="128" y="181"/>
                      </a:lnTo>
                      <a:lnTo>
                        <a:pt x="125" y="196"/>
                      </a:lnTo>
                      <a:lnTo>
                        <a:pt x="122" y="213"/>
                      </a:lnTo>
                      <a:lnTo>
                        <a:pt x="115" y="229"/>
                      </a:lnTo>
                      <a:lnTo>
                        <a:pt x="106" y="244"/>
                      </a:lnTo>
                      <a:lnTo>
                        <a:pt x="91" y="257"/>
                      </a:lnTo>
                      <a:lnTo>
                        <a:pt x="73"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58" name="Freeform 298">
                  <a:extLst>
                    <a:ext uri="{FF2B5EF4-FFF2-40B4-BE49-F238E27FC236}">
                      <a16:creationId xmlns:a16="http://schemas.microsoft.com/office/drawing/2014/main" id="{83DC5E88-235A-4941-8B41-1325B7696E4A}"/>
                    </a:ext>
                  </a:extLst>
                </p:cNvPr>
                <p:cNvSpPr>
                  <a:spLocks/>
                </p:cNvSpPr>
                <p:nvPr/>
              </p:nvSpPr>
              <p:spPr bwMode="auto">
                <a:xfrm>
                  <a:off x="212" y="89"/>
                  <a:ext cx="320" cy="225"/>
                </a:xfrm>
                <a:custGeom>
                  <a:avLst/>
                  <a:gdLst>
                    <a:gd name="T0" fmla="*/ 148 w 640"/>
                    <a:gd name="T1" fmla="*/ 192 h 450"/>
                    <a:gd name="T2" fmla="*/ 131 w 640"/>
                    <a:gd name="T3" fmla="*/ 223 h 450"/>
                    <a:gd name="T4" fmla="*/ 116 w 640"/>
                    <a:gd name="T5" fmla="*/ 197 h 450"/>
                    <a:gd name="T6" fmla="*/ 97 w 640"/>
                    <a:gd name="T7" fmla="*/ 176 h 450"/>
                    <a:gd name="T8" fmla="*/ 91 w 640"/>
                    <a:gd name="T9" fmla="*/ 129 h 450"/>
                    <a:gd name="T10" fmla="*/ 104 w 640"/>
                    <a:gd name="T11" fmla="*/ 107 h 450"/>
                    <a:gd name="T12" fmla="*/ 115 w 640"/>
                    <a:gd name="T13" fmla="*/ 84 h 450"/>
                    <a:gd name="T14" fmla="*/ 108 w 640"/>
                    <a:gd name="T15" fmla="*/ 88 h 450"/>
                    <a:gd name="T16" fmla="*/ 99 w 640"/>
                    <a:gd name="T17" fmla="*/ 108 h 450"/>
                    <a:gd name="T18" fmla="*/ 66 w 640"/>
                    <a:gd name="T19" fmla="*/ 135 h 450"/>
                    <a:gd name="T20" fmla="*/ 40 w 640"/>
                    <a:gd name="T21" fmla="*/ 137 h 450"/>
                    <a:gd name="T22" fmla="*/ 24 w 640"/>
                    <a:gd name="T23" fmla="*/ 131 h 450"/>
                    <a:gd name="T24" fmla="*/ 0 w 640"/>
                    <a:gd name="T25" fmla="*/ 121 h 450"/>
                    <a:gd name="T26" fmla="*/ 20 w 640"/>
                    <a:gd name="T27" fmla="*/ 113 h 450"/>
                    <a:gd name="T28" fmla="*/ 38 w 640"/>
                    <a:gd name="T29" fmla="*/ 92 h 450"/>
                    <a:gd name="T30" fmla="*/ 73 w 640"/>
                    <a:gd name="T31" fmla="*/ 69 h 450"/>
                    <a:gd name="T32" fmla="*/ 94 w 640"/>
                    <a:gd name="T33" fmla="*/ 70 h 450"/>
                    <a:gd name="T34" fmla="*/ 98 w 640"/>
                    <a:gd name="T35" fmla="*/ 72 h 450"/>
                    <a:gd name="T36" fmla="*/ 93 w 640"/>
                    <a:gd name="T37" fmla="*/ 84 h 450"/>
                    <a:gd name="T38" fmla="*/ 96 w 640"/>
                    <a:gd name="T39" fmla="*/ 86 h 450"/>
                    <a:gd name="T40" fmla="*/ 108 w 640"/>
                    <a:gd name="T41" fmla="*/ 84 h 450"/>
                    <a:gd name="T42" fmla="*/ 106 w 640"/>
                    <a:gd name="T43" fmla="*/ 69 h 450"/>
                    <a:gd name="T44" fmla="*/ 110 w 640"/>
                    <a:gd name="T45" fmla="*/ 69 h 450"/>
                    <a:gd name="T46" fmla="*/ 116 w 640"/>
                    <a:gd name="T47" fmla="*/ 77 h 450"/>
                    <a:gd name="T48" fmla="*/ 131 w 640"/>
                    <a:gd name="T49" fmla="*/ 79 h 450"/>
                    <a:gd name="T50" fmla="*/ 142 w 640"/>
                    <a:gd name="T51" fmla="*/ 70 h 450"/>
                    <a:gd name="T52" fmla="*/ 154 w 640"/>
                    <a:gd name="T53" fmla="*/ 67 h 450"/>
                    <a:gd name="T54" fmla="*/ 172 w 640"/>
                    <a:gd name="T55" fmla="*/ 48 h 450"/>
                    <a:gd name="T56" fmla="*/ 210 w 640"/>
                    <a:gd name="T57" fmla="*/ 3 h 450"/>
                    <a:gd name="T58" fmla="*/ 240 w 640"/>
                    <a:gd name="T59" fmla="*/ 0 h 450"/>
                    <a:gd name="T60" fmla="*/ 264 w 640"/>
                    <a:gd name="T61" fmla="*/ 5 h 450"/>
                    <a:gd name="T62" fmla="*/ 290 w 640"/>
                    <a:gd name="T63" fmla="*/ 14 h 450"/>
                    <a:gd name="T64" fmla="*/ 315 w 640"/>
                    <a:gd name="T65" fmla="*/ 16 h 450"/>
                    <a:gd name="T66" fmla="*/ 311 w 640"/>
                    <a:gd name="T67" fmla="*/ 28 h 450"/>
                    <a:gd name="T68" fmla="*/ 277 w 640"/>
                    <a:gd name="T69" fmla="*/ 70 h 450"/>
                    <a:gd name="T70" fmla="*/ 246 w 640"/>
                    <a:gd name="T71" fmla="*/ 84 h 450"/>
                    <a:gd name="T72" fmla="*/ 213 w 640"/>
                    <a:gd name="T73" fmla="*/ 92 h 450"/>
                    <a:gd name="T74" fmla="*/ 182 w 640"/>
                    <a:gd name="T75" fmla="*/ 85 h 450"/>
                    <a:gd name="T76" fmla="*/ 166 w 640"/>
                    <a:gd name="T77" fmla="*/ 76 h 450"/>
                    <a:gd name="T78" fmla="*/ 154 w 640"/>
                    <a:gd name="T79" fmla="*/ 73 h 450"/>
                    <a:gd name="T80" fmla="*/ 142 w 640"/>
                    <a:gd name="T81" fmla="*/ 76 h 450"/>
                    <a:gd name="T82" fmla="*/ 143 w 640"/>
                    <a:gd name="T83" fmla="*/ 82 h 450"/>
                    <a:gd name="T84" fmla="*/ 157 w 640"/>
                    <a:gd name="T85" fmla="*/ 81 h 450"/>
                    <a:gd name="T86" fmla="*/ 173 w 640"/>
                    <a:gd name="T87" fmla="*/ 80 h 450"/>
                    <a:gd name="T88" fmla="*/ 205 w 640"/>
                    <a:gd name="T89" fmla="*/ 91 h 450"/>
                    <a:gd name="T90" fmla="*/ 232 w 640"/>
                    <a:gd name="T91" fmla="*/ 124 h 450"/>
                    <a:gd name="T92" fmla="*/ 241 w 640"/>
                    <a:gd name="T93" fmla="*/ 164 h 450"/>
                    <a:gd name="T94" fmla="*/ 224 w 640"/>
                    <a:gd name="T95" fmla="*/ 164 h 450"/>
                    <a:gd name="T96" fmla="*/ 187 w 640"/>
                    <a:gd name="T97" fmla="*/ 153 h 450"/>
                    <a:gd name="T98" fmla="*/ 163 w 640"/>
                    <a:gd name="T99" fmla="*/ 146 h 450"/>
                    <a:gd name="T100" fmla="*/ 145 w 640"/>
                    <a:gd name="T101" fmla="*/ 117 h 450"/>
                    <a:gd name="T102" fmla="*/ 139 w 640"/>
                    <a:gd name="T103" fmla="*/ 91 h 450"/>
                    <a:gd name="T104" fmla="*/ 126 w 640"/>
                    <a:gd name="T105" fmla="*/ 81 h 450"/>
                    <a:gd name="T106" fmla="*/ 119 w 640"/>
                    <a:gd name="T107" fmla="*/ 84 h 450"/>
                    <a:gd name="T108" fmla="*/ 126 w 640"/>
                    <a:gd name="T109" fmla="*/ 96 h 450"/>
                    <a:gd name="T110" fmla="*/ 149 w 640"/>
                    <a:gd name="T111" fmla="*/ 125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6"/>
                      </a:moveTo>
                      <a:lnTo>
                        <a:pt x="312" y="298"/>
                      </a:lnTo>
                      <a:lnTo>
                        <a:pt x="312" y="330"/>
                      </a:lnTo>
                      <a:lnTo>
                        <a:pt x="306" y="360"/>
                      </a:lnTo>
                      <a:lnTo>
                        <a:pt x="296" y="383"/>
                      </a:lnTo>
                      <a:lnTo>
                        <a:pt x="284" y="401"/>
                      </a:lnTo>
                      <a:lnTo>
                        <a:pt x="275" y="417"/>
                      </a:lnTo>
                      <a:lnTo>
                        <a:pt x="268" y="432"/>
                      </a:lnTo>
                      <a:lnTo>
                        <a:pt x="262" y="450"/>
                      </a:lnTo>
                      <a:lnTo>
                        <a:pt x="261" y="445"/>
                      </a:lnTo>
                      <a:lnTo>
                        <a:pt x="258" y="435"/>
                      </a:lnTo>
                      <a:lnTo>
                        <a:pt x="253" y="425"/>
                      </a:lnTo>
                      <a:lnTo>
                        <a:pt x="247" y="415"/>
                      </a:lnTo>
                      <a:lnTo>
                        <a:pt x="240" y="403"/>
                      </a:lnTo>
                      <a:lnTo>
                        <a:pt x="232" y="393"/>
                      </a:lnTo>
                      <a:lnTo>
                        <a:pt x="224" y="382"/>
                      </a:lnTo>
                      <a:lnTo>
                        <a:pt x="216" y="375"/>
                      </a:lnTo>
                      <a:lnTo>
                        <a:pt x="207" y="368"/>
                      </a:lnTo>
                      <a:lnTo>
                        <a:pt x="200" y="360"/>
                      </a:lnTo>
                      <a:lnTo>
                        <a:pt x="194" y="352"/>
                      </a:lnTo>
                      <a:lnTo>
                        <a:pt x="190" y="344"/>
                      </a:lnTo>
                      <a:lnTo>
                        <a:pt x="181" y="319"/>
                      </a:lnTo>
                      <a:lnTo>
                        <a:pt x="178" y="295"/>
                      </a:lnTo>
                      <a:lnTo>
                        <a:pt x="179" y="273"/>
                      </a:lnTo>
                      <a:lnTo>
                        <a:pt x="182" y="257"/>
                      </a:lnTo>
                      <a:lnTo>
                        <a:pt x="185" y="249"/>
                      </a:lnTo>
                      <a:lnTo>
                        <a:pt x="190" y="239"/>
                      </a:lnTo>
                      <a:lnTo>
                        <a:pt x="194" y="230"/>
                      </a:lnTo>
                      <a:lnTo>
                        <a:pt x="201" y="222"/>
                      </a:lnTo>
                      <a:lnTo>
                        <a:pt x="208" y="213"/>
                      </a:lnTo>
                      <a:lnTo>
                        <a:pt x="215" y="202"/>
                      </a:lnTo>
                      <a:lnTo>
                        <a:pt x="221" y="192"/>
                      </a:lnTo>
                      <a:lnTo>
                        <a:pt x="227" y="182"/>
                      </a:lnTo>
                      <a:lnTo>
                        <a:pt x="229" y="175"/>
                      </a:lnTo>
                      <a:lnTo>
                        <a:pt x="230" y="167"/>
                      </a:lnTo>
                      <a:lnTo>
                        <a:pt x="229" y="161"/>
                      </a:lnTo>
                      <a:lnTo>
                        <a:pt x="227" y="160"/>
                      </a:lnTo>
                      <a:lnTo>
                        <a:pt x="221" y="163"/>
                      </a:lnTo>
                      <a:lnTo>
                        <a:pt x="217" y="169"/>
                      </a:lnTo>
                      <a:lnTo>
                        <a:pt x="215" y="176"/>
                      </a:lnTo>
                      <a:lnTo>
                        <a:pt x="213" y="182"/>
                      </a:lnTo>
                      <a:lnTo>
                        <a:pt x="211" y="191"/>
                      </a:lnTo>
                      <a:lnTo>
                        <a:pt x="207" y="200"/>
                      </a:lnTo>
                      <a:lnTo>
                        <a:pt x="202" y="208"/>
                      </a:lnTo>
                      <a:lnTo>
                        <a:pt x="198" y="216"/>
                      </a:lnTo>
                      <a:lnTo>
                        <a:pt x="188" y="231"/>
                      </a:lnTo>
                      <a:lnTo>
                        <a:pt x="175" y="244"/>
                      </a:lnTo>
                      <a:lnTo>
                        <a:pt x="161" y="255"/>
                      </a:lnTo>
                      <a:lnTo>
                        <a:pt x="147" y="264"/>
                      </a:lnTo>
                      <a:lnTo>
                        <a:pt x="132" y="269"/>
                      </a:lnTo>
                      <a:lnTo>
                        <a:pt x="117" y="274"/>
                      </a:lnTo>
                      <a:lnTo>
                        <a:pt x="103" y="276"/>
                      </a:lnTo>
                      <a:lnTo>
                        <a:pt x="90" y="276"/>
                      </a:lnTo>
                      <a:lnTo>
                        <a:pt x="85" y="275"/>
                      </a:lnTo>
                      <a:lnTo>
                        <a:pt x="80" y="274"/>
                      </a:lnTo>
                      <a:lnTo>
                        <a:pt x="76" y="274"/>
                      </a:lnTo>
                      <a:lnTo>
                        <a:pt x="72" y="273"/>
                      </a:lnTo>
                      <a:lnTo>
                        <a:pt x="64" y="269"/>
                      </a:lnTo>
                      <a:lnTo>
                        <a:pt x="56" y="266"/>
                      </a:lnTo>
                      <a:lnTo>
                        <a:pt x="48" y="262"/>
                      </a:lnTo>
                      <a:lnTo>
                        <a:pt x="40" y="258"/>
                      </a:lnTo>
                      <a:lnTo>
                        <a:pt x="32" y="254"/>
                      </a:lnTo>
                      <a:lnTo>
                        <a:pt x="22" y="250"/>
                      </a:lnTo>
                      <a:lnTo>
                        <a:pt x="11" y="245"/>
                      </a:lnTo>
                      <a:lnTo>
                        <a:pt x="0" y="241"/>
                      </a:lnTo>
                      <a:lnTo>
                        <a:pt x="7" y="238"/>
                      </a:lnTo>
                      <a:lnTo>
                        <a:pt x="14" y="236"/>
                      </a:lnTo>
                      <a:lnTo>
                        <a:pt x="23" y="234"/>
                      </a:lnTo>
                      <a:lnTo>
                        <a:pt x="32" y="230"/>
                      </a:lnTo>
                      <a:lnTo>
                        <a:pt x="40" y="226"/>
                      </a:lnTo>
                      <a:lnTo>
                        <a:pt x="48" y="221"/>
                      </a:lnTo>
                      <a:lnTo>
                        <a:pt x="55" y="214"/>
                      </a:lnTo>
                      <a:lnTo>
                        <a:pt x="60" y="207"/>
                      </a:lnTo>
                      <a:lnTo>
                        <a:pt x="67" y="196"/>
                      </a:lnTo>
                      <a:lnTo>
                        <a:pt x="75" y="183"/>
                      </a:lnTo>
                      <a:lnTo>
                        <a:pt x="86" y="170"/>
                      </a:lnTo>
                      <a:lnTo>
                        <a:pt x="99" y="157"/>
                      </a:lnTo>
                      <a:lnTo>
                        <a:pt x="113" y="148"/>
                      </a:lnTo>
                      <a:lnTo>
                        <a:pt x="128" y="141"/>
                      </a:lnTo>
                      <a:lnTo>
                        <a:pt x="145" y="138"/>
                      </a:lnTo>
                      <a:lnTo>
                        <a:pt x="161" y="140"/>
                      </a:lnTo>
                      <a:lnTo>
                        <a:pt x="168" y="144"/>
                      </a:lnTo>
                      <a:lnTo>
                        <a:pt x="176" y="144"/>
                      </a:lnTo>
                      <a:lnTo>
                        <a:pt x="183" y="143"/>
                      </a:lnTo>
                      <a:lnTo>
                        <a:pt x="188" y="139"/>
                      </a:lnTo>
                      <a:lnTo>
                        <a:pt x="191" y="137"/>
                      </a:lnTo>
                      <a:lnTo>
                        <a:pt x="194" y="137"/>
                      </a:lnTo>
                      <a:lnTo>
                        <a:pt x="198" y="137"/>
                      </a:lnTo>
                      <a:lnTo>
                        <a:pt x="201" y="138"/>
                      </a:lnTo>
                      <a:lnTo>
                        <a:pt x="196" y="143"/>
                      </a:lnTo>
                      <a:lnTo>
                        <a:pt x="191" y="149"/>
                      </a:lnTo>
                      <a:lnTo>
                        <a:pt x="186" y="156"/>
                      </a:lnTo>
                      <a:lnTo>
                        <a:pt x="185" y="163"/>
                      </a:lnTo>
                      <a:lnTo>
                        <a:pt x="185" y="164"/>
                      </a:lnTo>
                      <a:lnTo>
                        <a:pt x="186" y="167"/>
                      </a:lnTo>
                      <a:lnTo>
                        <a:pt x="186" y="168"/>
                      </a:lnTo>
                      <a:lnTo>
                        <a:pt x="188" y="169"/>
                      </a:lnTo>
                      <a:lnTo>
                        <a:pt x="189" y="170"/>
                      </a:lnTo>
                      <a:lnTo>
                        <a:pt x="191" y="171"/>
                      </a:lnTo>
                      <a:lnTo>
                        <a:pt x="192" y="171"/>
                      </a:lnTo>
                      <a:lnTo>
                        <a:pt x="193" y="172"/>
                      </a:lnTo>
                      <a:lnTo>
                        <a:pt x="199" y="174"/>
                      </a:lnTo>
                      <a:lnTo>
                        <a:pt x="206" y="172"/>
                      </a:lnTo>
                      <a:lnTo>
                        <a:pt x="211" y="170"/>
                      </a:lnTo>
                      <a:lnTo>
                        <a:pt x="215" y="167"/>
                      </a:lnTo>
                      <a:lnTo>
                        <a:pt x="217" y="160"/>
                      </a:lnTo>
                      <a:lnTo>
                        <a:pt x="219" y="153"/>
                      </a:lnTo>
                      <a:lnTo>
                        <a:pt x="216" y="147"/>
                      </a:lnTo>
                      <a:lnTo>
                        <a:pt x="214" y="141"/>
                      </a:lnTo>
                      <a:lnTo>
                        <a:pt x="212" y="138"/>
                      </a:lnTo>
                      <a:lnTo>
                        <a:pt x="212" y="136"/>
                      </a:lnTo>
                      <a:lnTo>
                        <a:pt x="214" y="134"/>
                      </a:lnTo>
                      <a:lnTo>
                        <a:pt x="216" y="133"/>
                      </a:lnTo>
                      <a:lnTo>
                        <a:pt x="217" y="134"/>
                      </a:lnTo>
                      <a:lnTo>
                        <a:pt x="219" y="137"/>
                      </a:lnTo>
                      <a:lnTo>
                        <a:pt x="220" y="140"/>
                      </a:lnTo>
                      <a:lnTo>
                        <a:pt x="221" y="145"/>
                      </a:lnTo>
                      <a:lnTo>
                        <a:pt x="222" y="149"/>
                      </a:lnTo>
                      <a:lnTo>
                        <a:pt x="227" y="154"/>
                      </a:lnTo>
                      <a:lnTo>
                        <a:pt x="232" y="154"/>
                      </a:lnTo>
                      <a:lnTo>
                        <a:pt x="242" y="149"/>
                      </a:lnTo>
                      <a:lnTo>
                        <a:pt x="245" y="153"/>
                      </a:lnTo>
                      <a:lnTo>
                        <a:pt x="250" y="155"/>
                      </a:lnTo>
                      <a:lnTo>
                        <a:pt x="255" y="157"/>
                      </a:lnTo>
                      <a:lnTo>
                        <a:pt x="261" y="157"/>
                      </a:lnTo>
                      <a:lnTo>
                        <a:pt x="266" y="156"/>
                      </a:lnTo>
                      <a:lnTo>
                        <a:pt x="272" y="154"/>
                      </a:lnTo>
                      <a:lnTo>
                        <a:pt x="276" y="148"/>
                      </a:lnTo>
                      <a:lnTo>
                        <a:pt x="280" y="141"/>
                      </a:lnTo>
                      <a:lnTo>
                        <a:pt x="283" y="140"/>
                      </a:lnTo>
                      <a:lnTo>
                        <a:pt x="288" y="138"/>
                      </a:lnTo>
                      <a:lnTo>
                        <a:pt x="292" y="137"/>
                      </a:lnTo>
                      <a:lnTo>
                        <a:pt x="297" y="136"/>
                      </a:lnTo>
                      <a:lnTo>
                        <a:pt x="303" y="134"/>
                      </a:lnTo>
                      <a:lnTo>
                        <a:pt x="308" y="133"/>
                      </a:lnTo>
                      <a:lnTo>
                        <a:pt x="313" y="132"/>
                      </a:lnTo>
                      <a:lnTo>
                        <a:pt x="319" y="131"/>
                      </a:lnTo>
                      <a:lnTo>
                        <a:pt x="328" y="125"/>
                      </a:lnTo>
                      <a:lnTo>
                        <a:pt x="336" y="114"/>
                      </a:lnTo>
                      <a:lnTo>
                        <a:pt x="343" y="95"/>
                      </a:lnTo>
                      <a:lnTo>
                        <a:pt x="351" y="72"/>
                      </a:lnTo>
                      <a:lnTo>
                        <a:pt x="364" y="46"/>
                      </a:lnTo>
                      <a:lnTo>
                        <a:pt x="381" y="27"/>
                      </a:lnTo>
                      <a:lnTo>
                        <a:pt x="399" y="15"/>
                      </a:lnTo>
                      <a:lnTo>
                        <a:pt x="419" y="6"/>
                      </a:lnTo>
                      <a:lnTo>
                        <a:pt x="437" y="2"/>
                      </a:lnTo>
                      <a:lnTo>
                        <a:pt x="454" y="0"/>
                      </a:lnTo>
                      <a:lnTo>
                        <a:pt x="466" y="0"/>
                      </a:lnTo>
                      <a:lnTo>
                        <a:pt x="473" y="0"/>
                      </a:lnTo>
                      <a:lnTo>
                        <a:pt x="479" y="0"/>
                      </a:lnTo>
                      <a:lnTo>
                        <a:pt x="486" y="1"/>
                      </a:lnTo>
                      <a:lnTo>
                        <a:pt x="495" y="2"/>
                      </a:lnTo>
                      <a:lnTo>
                        <a:pt x="505" y="3"/>
                      </a:lnTo>
                      <a:lnTo>
                        <a:pt x="517" y="6"/>
                      </a:lnTo>
                      <a:lnTo>
                        <a:pt x="527" y="9"/>
                      </a:lnTo>
                      <a:lnTo>
                        <a:pt x="539" y="13"/>
                      </a:lnTo>
                      <a:lnTo>
                        <a:pt x="548" y="18"/>
                      </a:lnTo>
                      <a:lnTo>
                        <a:pt x="557" y="23"/>
                      </a:lnTo>
                      <a:lnTo>
                        <a:pt x="568" y="26"/>
                      </a:lnTo>
                      <a:lnTo>
                        <a:pt x="579" y="28"/>
                      </a:lnTo>
                      <a:lnTo>
                        <a:pt x="589" y="31"/>
                      </a:lnTo>
                      <a:lnTo>
                        <a:pt x="601" y="32"/>
                      </a:lnTo>
                      <a:lnTo>
                        <a:pt x="611" y="32"/>
                      </a:lnTo>
                      <a:lnTo>
                        <a:pt x="621" y="32"/>
                      </a:lnTo>
                      <a:lnTo>
                        <a:pt x="630" y="31"/>
                      </a:lnTo>
                      <a:lnTo>
                        <a:pt x="640" y="31"/>
                      </a:lnTo>
                      <a:lnTo>
                        <a:pt x="640" y="34"/>
                      </a:lnTo>
                      <a:lnTo>
                        <a:pt x="636" y="39"/>
                      </a:lnTo>
                      <a:lnTo>
                        <a:pt x="631" y="43"/>
                      </a:lnTo>
                      <a:lnTo>
                        <a:pt x="622" y="56"/>
                      </a:lnTo>
                      <a:lnTo>
                        <a:pt x="610" y="72"/>
                      </a:lnTo>
                      <a:lnTo>
                        <a:pt x="596" y="91"/>
                      </a:lnTo>
                      <a:lnTo>
                        <a:pt x="583" y="108"/>
                      </a:lnTo>
                      <a:lnTo>
                        <a:pt x="568" y="125"/>
                      </a:lnTo>
                      <a:lnTo>
                        <a:pt x="553" y="140"/>
                      </a:lnTo>
                      <a:lnTo>
                        <a:pt x="538" y="152"/>
                      </a:lnTo>
                      <a:lnTo>
                        <a:pt x="524" y="157"/>
                      </a:lnTo>
                      <a:lnTo>
                        <a:pt x="515" y="160"/>
                      </a:lnTo>
                      <a:lnTo>
                        <a:pt x="504" y="164"/>
                      </a:lnTo>
                      <a:lnTo>
                        <a:pt x="492" y="168"/>
                      </a:lnTo>
                      <a:lnTo>
                        <a:pt x="478" y="172"/>
                      </a:lnTo>
                      <a:lnTo>
                        <a:pt x="463" y="177"/>
                      </a:lnTo>
                      <a:lnTo>
                        <a:pt x="449" y="181"/>
                      </a:lnTo>
                      <a:lnTo>
                        <a:pt x="436" y="183"/>
                      </a:lnTo>
                      <a:lnTo>
                        <a:pt x="425" y="184"/>
                      </a:lnTo>
                      <a:lnTo>
                        <a:pt x="414" y="183"/>
                      </a:lnTo>
                      <a:lnTo>
                        <a:pt x="402" y="181"/>
                      </a:lnTo>
                      <a:lnTo>
                        <a:pt x="388" y="177"/>
                      </a:lnTo>
                      <a:lnTo>
                        <a:pt x="375" y="172"/>
                      </a:lnTo>
                      <a:lnTo>
                        <a:pt x="364" y="169"/>
                      </a:lnTo>
                      <a:lnTo>
                        <a:pt x="353" y="164"/>
                      </a:lnTo>
                      <a:lnTo>
                        <a:pt x="345" y="161"/>
                      </a:lnTo>
                      <a:lnTo>
                        <a:pt x="341" y="159"/>
                      </a:lnTo>
                      <a:lnTo>
                        <a:pt x="336" y="155"/>
                      </a:lnTo>
                      <a:lnTo>
                        <a:pt x="331" y="152"/>
                      </a:lnTo>
                      <a:lnTo>
                        <a:pt x="326" y="148"/>
                      </a:lnTo>
                      <a:lnTo>
                        <a:pt x="321" y="145"/>
                      </a:lnTo>
                      <a:lnTo>
                        <a:pt x="318" y="144"/>
                      </a:lnTo>
                      <a:lnTo>
                        <a:pt x="313" y="144"/>
                      </a:lnTo>
                      <a:lnTo>
                        <a:pt x="308" y="145"/>
                      </a:lnTo>
                      <a:lnTo>
                        <a:pt x="303" y="145"/>
                      </a:lnTo>
                      <a:lnTo>
                        <a:pt x="296" y="147"/>
                      </a:lnTo>
                      <a:lnTo>
                        <a:pt x="291" y="148"/>
                      </a:lnTo>
                      <a:lnTo>
                        <a:pt x="287" y="149"/>
                      </a:lnTo>
                      <a:lnTo>
                        <a:pt x="283" y="152"/>
                      </a:lnTo>
                      <a:lnTo>
                        <a:pt x="280" y="155"/>
                      </a:lnTo>
                      <a:lnTo>
                        <a:pt x="279" y="157"/>
                      </a:lnTo>
                      <a:lnTo>
                        <a:pt x="280" y="160"/>
                      </a:lnTo>
                      <a:lnTo>
                        <a:pt x="283" y="162"/>
                      </a:lnTo>
                      <a:lnTo>
                        <a:pt x="285" y="163"/>
                      </a:lnTo>
                      <a:lnTo>
                        <a:pt x="290" y="163"/>
                      </a:lnTo>
                      <a:lnTo>
                        <a:pt x="295" y="163"/>
                      </a:lnTo>
                      <a:lnTo>
                        <a:pt x="300" y="163"/>
                      </a:lnTo>
                      <a:lnTo>
                        <a:pt x="307" y="162"/>
                      </a:lnTo>
                      <a:lnTo>
                        <a:pt x="313" y="162"/>
                      </a:lnTo>
                      <a:lnTo>
                        <a:pt x="320" y="161"/>
                      </a:lnTo>
                      <a:lnTo>
                        <a:pt x="327" y="160"/>
                      </a:lnTo>
                      <a:lnTo>
                        <a:pt x="333" y="159"/>
                      </a:lnTo>
                      <a:lnTo>
                        <a:pt x="340" y="159"/>
                      </a:lnTo>
                      <a:lnTo>
                        <a:pt x="346" y="160"/>
                      </a:lnTo>
                      <a:lnTo>
                        <a:pt x="355" y="161"/>
                      </a:lnTo>
                      <a:lnTo>
                        <a:pt x="365" y="163"/>
                      </a:lnTo>
                      <a:lnTo>
                        <a:pt x="376" y="168"/>
                      </a:lnTo>
                      <a:lnTo>
                        <a:pt x="391" y="174"/>
                      </a:lnTo>
                      <a:lnTo>
                        <a:pt x="409" y="182"/>
                      </a:lnTo>
                      <a:lnTo>
                        <a:pt x="422" y="190"/>
                      </a:lnTo>
                      <a:lnTo>
                        <a:pt x="435" y="201"/>
                      </a:lnTo>
                      <a:lnTo>
                        <a:pt x="445" y="215"/>
                      </a:lnTo>
                      <a:lnTo>
                        <a:pt x="456" y="230"/>
                      </a:lnTo>
                      <a:lnTo>
                        <a:pt x="464" y="247"/>
                      </a:lnTo>
                      <a:lnTo>
                        <a:pt x="471" y="266"/>
                      </a:lnTo>
                      <a:lnTo>
                        <a:pt x="475" y="284"/>
                      </a:lnTo>
                      <a:lnTo>
                        <a:pt x="479" y="303"/>
                      </a:lnTo>
                      <a:lnTo>
                        <a:pt x="480" y="315"/>
                      </a:lnTo>
                      <a:lnTo>
                        <a:pt x="481" y="328"/>
                      </a:lnTo>
                      <a:lnTo>
                        <a:pt x="481" y="340"/>
                      </a:lnTo>
                      <a:lnTo>
                        <a:pt x="480" y="351"/>
                      </a:lnTo>
                      <a:lnTo>
                        <a:pt x="472" y="342"/>
                      </a:lnTo>
                      <a:lnTo>
                        <a:pt x="462" y="335"/>
                      </a:lnTo>
                      <a:lnTo>
                        <a:pt x="448" y="327"/>
                      </a:lnTo>
                      <a:lnTo>
                        <a:pt x="433" y="321"/>
                      </a:lnTo>
                      <a:lnTo>
                        <a:pt x="417" y="317"/>
                      </a:lnTo>
                      <a:lnTo>
                        <a:pt x="401" y="312"/>
                      </a:lnTo>
                      <a:lnTo>
                        <a:pt x="386" y="309"/>
                      </a:lnTo>
                      <a:lnTo>
                        <a:pt x="373" y="306"/>
                      </a:lnTo>
                      <a:lnTo>
                        <a:pt x="365" y="305"/>
                      </a:lnTo>
                      <a:lnTo>
                        <a:pt x="355" y="303"/>
                      </a:lnTo>
                      <a:lnTo>
                        <a:pt x="345" y="300"/>
                      </a:lnTo>
                      <a:lnTo>
                        <a:pt x="335" y="297"/>
                      </a:lnTo>
                      <a:lnTo>
                        <a:pt x="326" y="291"/>
                      </a:lnTo>
                      <a:lnTo>
                        <a:pt x="317" y="284"/>
                      </a:lnTo>
                      <a:lnTo>
                        <a:pt x="310" y="275"/>
                      </a:lnTo>
                      <a:lnTo>
                        <a:pt x="304" y="264"/>
                      </a:lnTo>
                      <a:lnTo>
                        <a:pt x="297" y="246"/>
                      </a:lnTo>
                      <a:lnTo>
                        <a:pt x="289" y="234"/>
                      </a:lnTo>
                      <a:lnTo>
                        <a:pt x="284" y="219"/>
                      </a:lnTo>
                      <a:lnTo>
                        <a:pt x="284" y="198"/>
                      </a:lnTo>
                      <a:lnTo>
                        <a:pt x="284" y="192"/>
                      </a:lnTo>
                      <a:lnTo>
                        <a:pt x="281" y="186"/>
                      </a:lnTo>
                      <a:lnTo>
                        <a:pt x="277" y="181"/>
                      </a:lnTo>
                      <a:lnTo>
                        <a:pt x="272" y="176"/>
                      </a:lnTo>
                      <a:lnTo>
                        <a:pt x="266" y="171"/>
                      </a:lnTo>
                      <a:lnTo>
                        <a:pt x="260" y="168"/>
                      </a:lnTo>
                      <a:lnTo>
                        <a:pt x="255" y="164"/>
                      </a:lnTo>
                      <a:lnTo>
                        <a:pt x="251" y="162"/>
                      </a:lnTo>
                      <a:lnTo>
                        <a:pt x="245" y="160"/>
                      </a:lnTo>
                      <a:lnTo>
                        <a:pt x="240" y="159"/>
                      </a:lnTo>
                      <a:lnTo>
                        <a:pt x="237" y="159"/>
                      </a:lnTo>
                      <a:lnTo>
                        <a:pt x="236" y="162"/>
                      </a:lnTo>
                      <a:lnTo>
                        <a:pt x="237" y="167"/>
                      </a:lnTo>
                      <a:lnTo>
                        <a:pt x="237" y="171"/>
                      </a:lnTo>
                      <a:lnTo>
                        <a:pt x="238" y="177"/>
                      </a:lnTo>
                      <a:lnTo>
                        <a:pt x="240" y="182"/>
                      </a:lnTo>
                      <a:lnTo>
                        <a:pt x="244" y="185"/>
                      </a:lnTo>
                      <a:lnTo>
                        <a:pt x="251" y="191"/>
                      </a:lnTo>
                      <a:lnTo>
                        <a:pt x="259" y="199"/>
                      </a:lnTo>
                      <a:lnTo>
                        <a:pt x="269" y="208"/>
                      </a:lnTo>
                      <a:lnTo>
                        <a:pt x="280" y="220"/>
                      </a:lnTo>
                      <a:lnTo>
                        <a:pt x="290" y="234"/>
                      </a:lnTo>
                      <a:lnTo>
                        <a:pt x="298" y="249"/>
                      </a:lnTo>
                      <a:lnTo>
                        <a:pt x="305"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59" name="Freeform 299">
                  <a:extLst>
                    <a:ext uri="{FF2B5EF4-FFF2-40B4-BE49-F238E27FC236}">
                      <a16:creationId xmlns:a16="http://schemas.microsoft.com/office/drawing/2014/main" id="{2B97636D-5377-4D33-B80D-FBD1B96FFA5F}"/>
                    </a:ext>
                  </a:extLst>
                </p:cNvPr>
                <p:cNvSpPr>
                  <a:spLocks/>
                </p:cNvSpPr>
                <p:nvPr/>
              </p:nvSpPr>
              <p:spPr bwMode="auto">
                <a:xfrm>
                  <a:off x="217" y="55"/>
                  <a:ext cx="96" cy="98"/>
                </a:xfrm>
                <a:custGeom>
                  <a:avLst/>
                  <a:gdLst>
                    <a:gd name="T0" fmla="*/ 73 w 192"/>
                    <a:gd name="T1" fmla="*/ 95 h 196"/>
                    <a:gd name="T2" fmla="*/ 77 w 192"/>
                    <a:gd name="T3" fmla="*/ 89 h 196"/>
                    <a:gd name="T4" fmla="*/ 83 w 192"/>
                    <a:gd name="T5" fmla="*/ 88 h 196"/>
                    <a:gd name="T6" fmla="*/ 87 w 192"/>
                    <a:gd name="T7" fmla="*/ 89 h 196"/>
                    <a:gd name="T8" fmla="*/ 88 w 192"/>
                    <a:gd name="T9" fmla="*/ 91 h 196"/>
                    <a:gd name="T10" fmla="*/ 91 w 192"/>
                    <a:gd name="T11" fmla="*/ 92 h 196"/>
                    <a:gd name="T12" fmla="*/ 95 w 192"/>
                    <a:gd name="T13" fmla="*/ 93 h 196"/>
                    <a:gd name="T14" fmla="*/ 96 w 192"/>
                    <a:gd name="T15" fmla="*/ 92 h 196"/>
                    <a:gd name="T16" fmla="*/ 95 w 192"/>
                    <a:gd name="T17" fmla="*/ 89 h 196"/>
                    <a:gd name="T18" fmla="*/ 91 w 192"/>
                    <a:gd name="T19" fmla="*/ 87 h 196"/>
                    <a:gd name="T20" fmla="*/ 88 w 192"/>
                    <a:gd name="T21" fmla="*/ 86 h 196"/>
                    <a:gd name="T22" fmla="*/ 84 w 192"/>
                    <a:gd name="T23" fmla="*/ 86 h 196"/>
                    <a:gd name="T24" fmla="*/ 80 w 192"/>
                    <a:gd name="T25" fmla="*/ 83 h 196"/>
                    <a:gd name="T26" fmla="*/ 79 w 192"/>
                    <a:gd name="T27" fmla="*/ 78 h 196"/>
                    <a:gd name="T28" fmla="*/ 79 w 192"/>
                    <a:gd name="T29" fmla="*/ 75 h 196"/>
                    <a:gd name="T30" fmla="*/ 81 w 192"/>
                    <a:gd name="T31" fmla="*/ 73 h 196"/>
                    <a:gd name="T32" fmla="*/ 83 w 192"/>
                    <a:gd name="T33" fmla="*/ 70 h 196"/>
                    <a:gd name="T34" fmla="*/ 88 w 192"/>
                    <a:gd name="T35" fmla="*/ 69 h 196"/>
                    <a:gd name="T36" fmla="*/ 92 w 192"/>
                    <a:gd name="T37" fmla="*/ 59 h 196"/>
                    <a:gd name="T38" fmla="*/ 88 w 192"/>
                    <a:gd name="T39" fmla="*/ 40 h 196"/>
                    <a:gd name="T40" fmla="*/ 76 w 192"/>
                    <a:gd name="T41" fmla="*/ 25 h 196"/>
                    <a:gd name="T42" fmla="*/ 54 w 192"/>
                    <a:gd name="T43" fmla="*/ 14 h 196"/>
                    <a:gd name="T44" fmla="*/ 34 w 192"/>
                    <a:gd name="T45" fmla="*/ 10 h 196"/>
                    <a:gd name="T46" fmla="*/ 22 w 192"/>
                    <a:gd name="T47" fmla="*/ 7 h 196"/>
                    <a:gd name="T48" fmla="*/ 11 w 192"/>
                    <a:gd name="T49" fmla="*/ 4 h 196"/>
                    <a:gd name="T50" fmla="*/ 3 w 192"/>
                    <a:gd name="T51" fmla="*/ 1 h 196"/>
                    <a:gd name="T52" fmla="*/ 4 w 192"/>
                    <a:gd name="T53" fmla="*/ 5 h 196"/>
                    <a:gd name="T54" fmla="*/ 10 w 192"/>
                    <a:gd name="T55" fmla="*/ 17 h 196"/>
                    <a:gd name="T56" fmla="*/ 14 w 192"/>
                    <a:gd name="T57" fmla="*/ 30 h 196"/>
                    <a:gd name="T58" fmla="*/ 18 w 192"/>
                    <a:gd name="T59" fmla="*/ 43 h 196"/>
                    <a:gd name="T60" fmla="*/ 20 w 192"/>
                    <a:gd name="T61" fmla="*/ 55 h 196"/>
                    <a:gd name="T62" fmla="*/ 27 w 192"/>
                    <a:gd name="T63" fmla="*/ 70 h 196"/>
                    <a:gd name="T64" fmla="*/ 39 w 192"/>
                    <a:gd name="T65" fmla="*/ 86 h 196"/>
                    <a:gd name="T66" fmla="*/ 60 w 192"/>
                    <a:gd name="T67" fmla="*/ 96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2" h="196">
                      <a:moveTo>
                        <a:pt x="146" y="196"/>
                      </a:moveTo>
                      <a:lnTo>
                        <a:pt x="146" y="189"/>
                      </a:lnTo>
                      <a:lnTo>
                        <a:pt x="149" y="182"/>
                      </a:lnTo>
                      <a:lnTo>
                        <a:pt x="153" y="177"/>
                      </a:lnTo>
                      <a:lnTo>
                        <a:pt x="159" y="175"/>
                      </a:lnTo>
                      <a:lnTo>
                        <a:pt x="165" y="175"/>
                      </a:lnTo>
                      <a:lnTo>
                        <a:pt x="169" y="176"/>
                      </a:lnTo>
                      <a:lnTo>
                        <a:pt x="173" y="178"/>
                      </a:lnTo>
                      <a:lnTo>
                        <a:pt x="174" y="181"/>
                      </a:lnTo>
                      <a:lnTo>
                        <a:pt x="175" y="182"/>
                      </a:lnTo>
                      <a:lnTo>
                        <a:pt x="178" y="183"/>
                      </a:lnTo>
                      <a:lnTo>
                        <a:pt x="181" y="183"/>
                      </a:lnTo>
                      <a:lnTo>
                        <a:pt x="186" y="184"/>
                      </a:lnTo>
                      <a:lnTo>
                        <a:pt x="190" y="185"/>
                      </a:lnTo>
                      <a:lnTo>
                        <a:pt x="192" y="185"/>
                      </a:lnTo>
                      <a:lnTo>
                        <a:pt x="192" y="184"/>
                      </a:lnTo>
                      <a:lnTo>
                        <a:pt x="191" y="182"/>
                      </a:lnTo>
                      <a:lnTo>
                        <a:pt x="189" y="178"/>
                      </a:lnTo>
                      <a:lnTo>
                        <a:pt x="186" y="175"/>
                      </a:lnTo>
                      <a:lnTo>
                        <a:pt x="182" y="173"/>
                      </a:lnTo>
                      <a:lnTo>
                        <a:pt x="179" y="169"/>
                      </a:lnTo>
                      <a:lnTo>
                        <a:pt x="176" y="171"/>
                      </a:lnTo>
                      <a:lnTo>
                        <a:pt x="172" y="173"/>
                      </a:lnTo>
                      <a:lnTo>
                        <a:pt x="167" y="171"/>
                      </a:lnTo>
                      <a:lnTo>
                        <a:pt x="163" y="169"/>
                      </a:lnTo>
                      <a:lnTo>
                        <a:pt x="160" y="165"/>
                      </a:lnTo>
                      <a:lnTo>
                        <a:pt x="158" y="160"/>
                      </a:lnTo>
                      <a:lnTo>
                        <a:pt x="158" y="155"/>
                      </a:lnTo>
                      <a:lnTo>
                        <a:pt x="158" y="152"/>
                      </a:lnTo>
                      <a:lnTo>
                        <a:pt x="158" y="150"/>
                      </a:lnTo>
                      <a:lnTo>
                        <a:pt x="159" y="147"/>
                      </a:lnTo>
                      <a:lnTo>
                        <a:pt x="161" y="146"/>
                      </a:lnTo>
                      <a:lnTo>
                        <a:pt x="163" y="144"/>
                      </a:lnTo>
                      <a:lnTo>
                        <a:pt x="166" y="140"/>
                      </a:lnTo>
                      <a:lnTo>
                        <a:pt x="171" y="138"/>
                      </a:lnTo>
                      <a:lnTo>
                        <a:pt x="175" y="137"/>
                      </a:lnTo>
                      <a:lnTo>
                        <a:pt x="179" y="137"/>
                      </a:lnTo>
                      <a:lnTo>
                        <a:pt x="183" y="117"/>
                      </a:lnTo>
                      <a:lnTo>
                        <a:pt x="182" y="98"/>
                      </a:lnTo>
                      <a:lnTo>
                        <a:pt x="176" y="80"/>
                      </a:lnTo>
                      <a:lnTo>
                        <a:pt x="167" y="63"/>
                      </a:lnTo>
                      <a:lnTo>
                        <a:pt x="152" y="49"/>
                      </a:lnTo>
                      <a:lnTo>
                        <a:pt x="133" y="37"/>
                      </a:lnTo>
                      <a:lnTo>
                        <a:pt x="107" y="27"/>
                      </a:lnTo>
                      <a:lnTo>
                        <a:pt x="78" y="20"/>
                      </a:lnTo>
                      <a:lnTo>
                        <a:pt x="67" y="19"/>
                      </a:lnTo>
                      <a:lnTo>
                        <a:pt x="55" y="16"/>
                      </a:lnTo>
                      <a:lnTo>
                        <a:pt x="44" y="14"/>
                      </a:lnTo>
                      <a:lnTo>
                        <a:pt x="32" y="10"/>
                      </a:lnTo>
                      <a:lnTo>
                        <a:pt x="22" y="8"/>
                      </a:lnTo>
                      <a:lnTo>
                        <a:pt x="13" y="4"/>
                      </a:lnTo>
                      <a:lnTo>
                        <a:pt x="6" y="2"/>
                      </a:lnTo>
                      <a:lnTo>
                        <a:pt x="0" y="0"/>
                      </a:lnTo>
                      <a:lnTo>
                        <a:pt x="7" y="9"/>
                      </a:lnTo>
                      <a:lnTo>
                        <a:pt x="13" y="20"/>
                      </a:lnTo>
                      <a:lnTo>
                        <a:pt x="19" y="33"/>
                      </a:lnTo>
                      <a:lnTo>
                        <a:pt x="24" y="46"/>
                      </a:lnTo>
                      <a:lnTo>
                        <a:pt x="28" y="60"/>
                      </a:lnTo>
                      <a:lnTo>
                        <a:pt x="31" y="72"/>
                      </a:lnTo>
                      <a:lnTo>
                        <a:pt x="35" y="85"/>
                      </a:lnTo>
                      <a:lnTo>
                        <a:pt x="37" y="97"/>
                      </a:lnTo>
                      <a:lnTo>
                        <a:pt x="40" y="109"/>
                      </a:lnTo>
                      <a:lnTo>
                        <a:pt x="45" y="123"/>
                      </a:lnTo>
                      <a:lnTo>
                        <a:pt x="53" y="139"/>
                      </a:lnTo>
                      <a:lnTo>
                        <a:pt x="65" y="156"/>
                      </a:lnTo>
                      <a:lnTo>
                        <a:pt x="78" y="171"/>
                      </a:lnTo>
                      <a:lnTo>
                        <a:pt x="97" y="184"/>
                      </a:lnTo>
                      <a:lnTo>
                        <a:pt x="119" y="192"/>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60" name="Freeform 300">
                  <a:extLst>
                    <a:ext uri="{FF2B5EF4-FFF2-40B4-BE49-F238E27FC236}">
                      <a16:creationId xmlns:a16="http://schemas.microsoft.com/office/drawing/2014/main" id="{82CA5E0F-C2E9-42C1-8781-87423B67BB15}"/>
                    </a:ext>
                  </a:extLst>
                </p:cNvPr>
                <p:cNvSpPr>
                  <a:spLocks/>
                </p:cNvSpPr>
                <p:nvPr/>
              </p:nvSpPr>
              <p:spPr bwMode="auto">
                <a:xfrm>
                  <a:off x="321" y="114"/>
                  <a:ext cx="10" cy="10"/>
                </a:xfrm>
                <a:custGeom>
                  <a:avLst/>
                  <a:gdLst>
                    <a:gd name="T0" fmla="*/ 0 w 21"/>
                    <a:gd name="T1" fmla="*/ 4 h 21"/>
                    <a:gd name="T2" fmla="*/ 1 w 21"/>
                    <a:gd name="T3" fmla="*/ 2 h 21"/>
                    <a:gd name="T4" fmla="*/ 2 w 21"/>
                    <a:gd name="T5" fmla="*/ 0 h 21"/>
                    <a:gd name="T6" fmla="*/ 3 w 21"/>
                    <a:gd name="T7" fmla="*/ 0 h 21"/>
                    <a:gd name="T8" fmla="*/ 5 w 21"/>
                    <a:gd name="T9" fmla="*/ 0 h 21"/>
                    <a:gd name="T10" fmla="*/ 7 w 21"/>
                    <a:gd name="T11" fmla="*/ 0 h 21"/>
                    <a:gd name="T12" fmla="*/ 9 w 21"/>
                    <a:gd name="T13" fmla="*/ 2 h 21"/>
                    <a:gd name="T14" fmla="*/ 10 w 21"/>
                    <a:gd name="T15" fmla="*/ 3 h 21"/>
                    <a:gd name="T16" fmla="*/ 10 w 21"/>
                    <a:gd name="T17" fmla="*/ 5 h 21"/>
                    <a:gd name="T18" fmla="*/ 10 w 21"/>
                    <a:gd name="T19" fmla="*/ 7 h 21"/>
                    <a:gd name="T20" fmla="*/ 9 w 21"/>
                    <a:gd name="T21" fmla="*/ 8 h 21"/>
                    <a:gd name="T22" fmla="*/ 7 w 21"/>
                    <a:gd name="T23" fmla="*/ 10 h 21"/>
                    <a:gd name="T24" fmla="*/ 6 w 21"/>
                    <a:gd name="T25" fmla="*/ 10 h 21"/>
                    <a:gd name="T26" fmla="*/ 4 w 21"/>
                    <a:gd name="T27" fmla="*/ 10 h 21"/>
                    <a:gd name="T28" fmla="*/ 2 w 21"/>
                    <a:gd name="T29" fmla="*/ 8 h 21"/>
                    <a:gd name="T30" fmla="*/ 1 w 21"/>
                    <a:gd name="T31" fmla="*/ 6 h 21"/>
                    <a:gd name="T32" fmla="*/ 0 w 21"/>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1">
                      <a:moveTo>
                        <a:pt x="0" y="9"/>
                      </a:moveTo>
                      <a:lnTo>
                        <a:pt x="2" y="5"/>
                      </a:lnTo>
                      <a:lnTo>
                        <a:pt x="4" y="1"/>
                      </a:lnTo>
                      <a:lnTo>
                        <a:pt x="7" y="0"/>
                      </a:lnTo>
                      <a:lnTo>
                        <a:pt x="11" y="0"/>
                      </a:lnTo>
                      <a:lnTo>
                        <a:pt x="15" y="1"/>
                      </a:lnTo>
                      <a:lnTo>
                        <a:pt x="18" y="4"/>
                      </a:lnTo>
                      <a:lnTo>
                        <a:pt x="20" y="7"/>
                      </a:lnTo>
                      <a:lnTo>
                        <a:pt x="21" y="10"/>
                      </a:lnTo>
                      <a:lnTo>
                        <a:pt x="20" y="15"/>
                      </a:lnTo>
                      <a:lnTo>
                        <a:pt x="18" y="17"/>
                      </a:lnTo>
                      <a:lnTo>
                        <a:pt x="15" y="20"/>
                      </a:lnTo>
                      <a:lnTo>
                        <a:pt x="12" y="21"/>
                      </a:lnTo>
                      <a:lnTo>
                        <a:pt x="9" y="20"/>
                      </a:lnTo>
                      <a:lnTo>
                        <a:pt x="5" y="16"/>
                      </a:lnTo>
                      <a:lnTo>
                        <a:pt x="2" y="13"/>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61" name="Freeform 301">
                  <a:extLst>
                    <a:ext uri="{FF2B5EF4-FFF2-40B4-BE49-F238E27FC236}">
                      <a16:creationId xmlns:a16="http://schemas.microsoft.com/office/drawing/2014/main" id="{E9F478AD-88A6-4CBA-B0B7-987C651601DC}"/>
                    </a:ext>
                  </a:extLst>
                </p:cNvPr>
                <p:cNvSpPr>
                  <a:spLocks/>
                </p:cNvSpPr>
                <p:nvPr/>
              </p:nvSpPr>
              <p:spPr bwMode="auto">
                <a:xfrm>
                  <a:off x="341" y="127"/>
                  <a:ext cx="11" cy="11"/>
                </a:xfrm>
                <a:custGeom>
                  <a:avLst/>
                  <a:gdLst>
                    <a:gd name="T0" fmla="*/ 1 w 21"/>
                    <a:gd name="T1" fmla="*/ 2 h 22"/>
                    <a:gd name="T2" fmla="*/ 3 w 21"/>
                    <a:gd name="T3" fmla="*/ 1 h 22"/>
                    <a:gd name="T4" fmla="*/ 5 w 21"/>
                    <a:gd name="T5" fmla="*/ 0 h 22"/>
                    <a:gd name="T6" fmla="*/ 8 w 21"/>
                    <a:gd name="T7" fmla="*/ 1 h 22"/>
                    <a:gd name="T8" fmla="*/ 9 w 21"/>
                    <a:gd name="T9" fmla="*/ 2 h 22"/>
                    <a:gd name="T10" fmla="*/ 11 w 21"/>
                    <a:gd name="T11" fmla="*/ 4 h 22"/>
                    <a:gd name="T12" fmla="*/ 11 w 21"/>
                    <a:gd name="T13" fmla="*/ 6 h 22"/>
                    <a:gd name="T14" fmla="*/ 11 w 21"/>
                    <a:gd name="T15" fmla="*/ 8 h 22"/>
                    <a:gd name="T16" fmla="*/ 10 w 21"/>
                    <a:gd name="T17" fmla="*/ 11 h 22"/>
                    <a:gd name="T18" fmla="*/ 8 w 21"/>
                    <a:gd name="T19" fmla="*/ 11 h 22"/>
                    <a:gd name="T20" fmla="*/ 6 w 21"/>
                    <a:gd name="T21" fmla="*/ 11 h 22"/>
                    <a:gd name="T22" fmla="*/ 3 w 21"/>
                    <a:gd name="T23" fmla="*/ 11 h 22"/>
                    <a:gd name="T24" fmla="*/ 1 w 21"/>
                    <a:gd name="T25" fmla="*/ 9 h 22"/>
                    <a:gd name="T26" fmla="*/ 1 w 21"/>
                    <a:gd name="T27" fmla="*/ 7 h 22"/>
                    <a:gd name="T28" fmla="*/ 0 w 21"/>
                    <a:gd name="T29" fmla="*/ 5 h 22"/>
                    <a:gd name="T30" fmla="*/ 0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1" y="3"/>
                      </a:moveTo>
                      <a:lnTo>
                        <a:pt x="6" y="1"/>
                      </a:lnTo>
                      <a:lnTo>
                        <a:pt x="10" y="0"/>
                      </a:lnTo>
                      <a:lnTo>
                        <a:pt x="15" y="1"/>
                      </a:lnTo>
                      <a:lnTo>
                        <a:pt x="18" y="3"/>
                      </a:lnTo>
                      <a:lnTo>
                        <a:pt x="21" y="7"/>
                      </a:lnTo>
                      <a:lnTo>
                        <a:pt x="21" y="11"/>
                      </a:lnTo>
                      <a:lnTo>
                        <a:pt x="21" y="16"/>
                      </a:lnTo>
                      <a:lnTo>
                        <a:pt x="20" y="21"/>
                      </a:lnTo>
                      <a:lnTo>
                        <a:pt x="16" y="22"/>
                      </a:lnTo>
                      <a:lnTo>
                        <a:pt x="11" y="22"/>
                      </a:lnTo>
                      <a:lnTo>
                        <a:pt x="6" y="21"/>
                      </a:lnTo>
                      <a:lnTo>
                        <a:pt x="2" y="17"/>
                      </a:lnTo>
                      <a:lnTo>
                        <a:pt x="1" y="14"/>
                      </a:lnTo>
                      <a:lnTo>
                        <a:pt x="0" y="10"/>
                      </a:lnTo>
                      <a:lnTo>
                        <a:pt x="0" y="7"/>
                      </a:lnTo>
                      <a:lnTo>
                        <a:pt x="1"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62" name="Freeform 302">
                  <a:extLst>
                    <a:ext uri="{FF2B5EF4-FFF2-40B4-BE49-F238E27FC236}">
                      <a16:creationId xmlns:a16="http://schemas.microsoft.com/office/drawing/2014/main" id="{0438F880-4A36-46FC-A3FA-1C1BA9362386}"/>
                    </a:ext>
                  </a:extLst>
                </p:cNvPr>
                <p:cNvSpPr>
                  <a:spLocks/>
                </p:cNvSpPr>
                <p:nvPr/>
              </p:nvSpPr>
              <p:spPr bwMode="auto">
                <a:xfrm>
                  <a:off x="317" y="141"/>
                  <a:ext cx="10" cy="11"/>
                </a:xfrm>
                <a:custGeom>
                  <a:avLst/>
                  <a:gdLst>
                    <a:gd name="T0" fmla="*/ 1 w 21"/>
                    <a:gd name="T1" fmla="*/ 3 h 22"/>
                    <a:gd name="T2" fmla="*/ 2 w 21"/>
                    <a:gd name="T3" fmla="*/ 2 h 22"/>
                    <a:gd name="T4" fmla="*/ 5 w 21"/>
                    <a:gd name="T5" fmla="*/ 0 h 22"/>
                    <a:gd name="T6" fmla="*/ 7 w 21"/>
                    <a:gd name="T7" fmla="*/ 0 h 22"/>
                    <a:gd name="T8" fmla="*/ 9 w 21"/>
                    <a:gd name="T9" fmla="*/ 2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3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5"/>
                      </a:moveTo>
                      <a:lnTo>
                        <a:pt x="5" y="3"/>
                      </a:lnTo>
                      <a:lnTo>
                        <a:pt x="10" y="0"/>
                      </a:lnTo>
                      <a:lnTo>
                        <a:pt x="14" y="0"/>
                      </a:lnTo>
                      <a:lnTo>
                        <a:pt x="19" y="3"/>
                      </a:lnTo>
                      <a:lnTo>
                        <a:pt x="21" y="7"/>
                      </a:lnTo>
                      <a:lnTo>
                        <a:pt x="21" y="12"/>
                      </a:lnTo>
                      <a:lnTo>
                        <a:pt x="20" y="16"/>
                      </a:lnTo>
                      <a:lnTo>
                        <a:pt x="18" y="19"/>
                      </a:lnTo>
                      <a:lnTo>
                        <a:pt x="15" y="21"/>
                      </a:lnTo>
                      <a:lnTo>
                        <a:pt x="11" y="22"/>
                      </a:lnTo>
                      <a:lnTo>
                        <a:pt x="6" y="22"/>
                      </a:lnTo>
                      <a:lnTo>
                        <a:pt x="3" y="20"/>
                      </a:lnTo>
                      <a:lnTo>
                        <a:pt x="0" y="16"/>
                      </a:lnTo>
                      <a:lnTo>
                        <a:pt x="0" y="12"/>
                      </a:lnTo>
                      <a:lnTo>
                        <a:pt x="2" y="7"/>
                      </a:lnTo>
                      <a:lnTo>
                        <a:pt x="3"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63" name="Freeform 303">
                  <a:extLst>
                    <a:ext uri="{FF2B5EF4-FFF2-40B4-BE49-F238E27FC236}">
                      <a16:creationId xmlns:a16="http://schemas.microsoft.com/office/drawing/2014/main" id="{89D220C7-3FA6-48C3-9FD6-89BB96325B46}"/>
                    </a:ext>
                  </a:extLst>
                </p:cNvPr>
                <p:cNvSpPr>
                  <a:spLocks/>
                </p:cNvSpPr>
                <p:nvPr/>
              </p:nvSpPr>
              <p:spPr bwMode="auto">
                <a:xfrm>
                  <a:off x="299" y="127"/>
                  <a:ext cx="11" cy="11"/>
                </a:xfrm>
                <a:custGeom>
                  <a:avLst/>
                  <a:gdLst>
                    <a:gd name="T0" fmla="*/ 2 w 22"/>
                    <a:gd name="T1" fmla="*/ 1 h 21"/>
                    <a:gd name="T2" fmla="*/ 1 w 22"/>
                    <a:gd name="T3" fmla="*/ 2 h 21"/>
                    <a:gd name="T4" fmla="*/ 0 w 22"/>
                    <a:gd name="T5" fmla="*/ 4 h 21"/>
                    <a:gd name="T6" fmla="*/ 0 w 22"/>
                    <a:gd name="T7" fmla="*/ 6 h 21"/>
                    <a:gd name="T8" fmla="*/ 1 w 22"/>
                    <a:gd name="T9" fmla="*/ 9 h 21"/>
                    <a:gd name="T10" fmla="*/ 3 w 22"/>
                    <a:gd name="T11" fmla="*/ 10 h 21"/>
                    <a:gd name="T12" fmla="*/ 5 w 22"/>
                    <a:gd name="T13" fmla="*/ 11 h 21"/>
                    <a:gd name="T14" fmla="*/ 8 w 22"/>
                    <a:gd name="T15" fmla="*/ 11 h 21"/>
                    <a:gd name="T16" fmla="*/ 9 w 22"/>
                    <a:gd name="T17" fmla="*/ 9 h 21"/>
                    <a:gd name="T18" fmla="*/ 11 w 22"/>
                    <a:gd name="T19" fmla="*/ 8 h 21"/>
                    <a:gd name="T20" fmla="*/ 11 w 22"/>
                    <a:gd name="T21" fmla="*/ 6 h 21"/>
                    <a:gd name="T22" fmla="*/ 11 w 22"/>
                    <a:gd name="T23" fmla="*/ 5 h 21"/>
                    <a:gd name="T24" fmla="*/ 11 w 22"/>
                    <a:gd name="T25" fmla="*/ 3 h 21"/>
                    <a:gd name="T26" fmla="*/ 9 w 22"/>
                    <a:gd name="T27" fmla="*/ 1 h 21"/>
                    <a:gd name="T28" fmla="*/ 7 w 22"/>
                    <a:gd name="T29" fmla="*/ 0 h 21"/>
                    <a:gd name="T30" fmla="*/ 4 w 22"/>
                    <a:gd name="T31" fmla="*/ 0 h 21"/>
                    <a:gd name="T32" fmla="*/ 2 w 22"/>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1">
                      <a:moveTo>
                        <a:pt x="3" y="1"/>
                      </a:moveTo>
                      <a:lnTo>
                        <a:pt x="1" y="3"/>
                      </a:lnTo>
                      <a:lnTo>
                        <a:pt x="0" y="8"/>
                      </a:lnTo>
                      <a:lnTo>
                        <a:pt x="0" y="12"/>
                      </a:lnTo>
                      <a:lnTo>
                        <a:pt x="2" y="17"/>
                      </a:lnTo>
                      <a:lnTo>
                        <a:pt x="6" y="19"/>
                      </a:lnTo>
                      <a:lnTo>
                        <a:pt x="10" y="21"/>
                      </a:lnTo>
                      <a:lnTo>
                        <a:pt x="15" y="21"/>
                      </a:lnTo>
                      <a:lnTo>
                        <a:pt x="18" y="18"/>
                      </a:lnTo>
                      <a:lnTo>
                        <a:pt x="21" y="16"/>
                      </a:lnTo>
                      <a:lnTo>
                        <a:pt x="22" y="12"/>
                      </a:lnTo>
                      <a:lnTo>
                        <a:pt x="22" y="9"/>
                      </a:lnTo>
                      <a:lnTo>
                        <a:pt x="21" y="6"/>
                      </a:lnTo>
                      <a:lnTo>
                        <a:pt x="17" y="2"/>
                      </a:lnTo>
                      <a:lnTo>
                        <a:pt x="13" y="0"/>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64" name="Freeform 304">
                  <a:extLst>
                    <a:ext uri="{FF2B5EF4-FFF2-40B4-BE49-F238E27FC236}">
                      <a16:creationId xmlns:a16="http://schemas.microsoft.com/office/drawing/2014/main" id="{BD91A93E-BBAE-4ADB-9CB2-4CEAE153FA46}"/>
                    </a:ext>
                  </a:extLst>
                </p:cNvPr>
                <p:cNvSpPr>
                  <a:spLocks/>
                </p:cNvSpPr>
                <p:nvPr/>
              </p:nvSpPr>
              <p:spPr bwMode="auto">
                <a:xfrm>
                  <a:off x="293" y="148"/>
                  <a:ext cx="9" cy="9"/>
                </a:xfrm>
                <a:custGeom>
                  <a:avLst/>
                  <a:gdLst>
                    <a:gd name="T0" fmla="*/ 0 w 19"/>
                    <a:gd name="T1" fmla="*/ 6 h 19"/>
                    <a:gd name="T2" fmla="*/ 0 w 19"/>
                    <a:gd name="T3" fmla="*/ 4 h 19"/>
                    <a:gd name="T4" fmla="*/ 0 w 19"/>
                    <a:gd name="T5" fmla="*/ 2 h 19"/>
                    <a:gd name="T6" fmla="*/ 1 w 19"/>
                    <a:gd name="T7" fmla="*/ 1 h 19"/>
                    <a:gd name="T8" fmla="*/ 3 w 19"/>
                    <a:gd name="T9" fmla="*/ 0 h 19"/>
                    <a:gd name="T10" fmla="*/ 6 w 19"/>
                    <a:gd name="T11" fmla="*/ 0 h 19"/>
                    <a:gd name="T12" fmla="*/ 7 w 19"/>
                    <a:gd name="T13" fmla="*/ 0 h 19"/>
                    <a:gd name="T14" fmla="*/ 8 w 19"/>
                    <a:gd name="T15" fmla="*/ 2 h 19"/>
                    <a:gd name="T16" fmla="*/ 9 w 19"/>
                    <a:gd name="T17" fmla="*/ 3 h 19"/>
                    <a:gd name="T18" fmla="*/ 9 w 19"/>
                    <a:gd name="T19" fmla="*/ 4 h 19"/>
                    <a:gd name="T20" fmla="*/ 8 w 19"/>
                    <a:gd name="T21" fmla="*/ 7 h 19"/>
                    <a:gd name="T22" fmla="*/ 7 w 19"/>
                    <a:gd name="T23" fmla="*/ 8 h 19"/>
                    <a:gd name="T24" fmla="*/ 6 w 19"/>
                    <a:gd name="T25" fmla="*/ 9 h 19"/>
                    <a:gd name="T26" fmla="*/ 4 w 19"/>
                    <a:gd name="T27" fmla="*/ 9 h 19"/>
                    <a:gd name="T28" fmla="*/ 2 w 19"/>
                    <a:gd name="T29" fmla="*/ 8 h 19"/>
                    <a:gd name="T30" fmla="*/ 0 w 19"/>
                    <a:gd name="T31" fmla="*/ 7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3"/>
                      </a:moveTo>
                      <a:lnTo>
                        <a:pt x="0" y="8"/>
                      </a:lnTo>
                      <a:lnTo>
                        <a:pt x="0" y="5"/>
                      </a:lnTo>
                      <a:lnTo>
                        <a:pt x="2" y="2"/>
                      </a:lnTo>
                      <a:lnTo>
                        <a:pt x="7" y="1"/>
                      </a:lnTo>
                      <a:lnTo>
                        <a:pt x="12" y="0"/>
                      </a:lnTo>
                      <a:lnTo>
                        <a:pt x="15" y="1"/>
                      </a:lnTo>
                      <a:lnTo>
                        <a:pt x="17" y="4"/>
                      </a:lnTo>
                      <a:lnTo>
                        <a:pt x="19" y="6"/>
                      </a:lnTo>
                      <a:lnTo>
                        <a:pt x="19" y="9"/>
                      </a:lnTo>
                      <a:lnTo>
                        <a:pt x="17" y="14"/>
                      </a:lnTo>
                      <a:lnTo>
                        <a:pt x="14" y="16"/>
                      </a:lnTo>
                      <a:lnTo>
                        <a:pt x="12" y="19"/>
                      </a:lnTo>
                      <a:lnTo>
                        <a:pt x="8" y="19"/>
                      </a:lnTo>
                      <a:lnTo>
                        <a:pt x="5" y="17"/>
                      </a:lnTo>
                      <a:lnTo>
                        <a:pt x="1" y="15"/>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65" name="Freeform 305">
                  <a:extLst>
                    <a:ext uri="{FF2B5EF4-FFF2-40B4-BE49-F238E27FC236}">
                      <a16:creationId xmlns:a16="http://schemas.microsoft.com/office/drawing/2014/main" id="{CAE319DD-ABCF-43F7-8D02-E5855DEE7C37}"/>
                    </a:ext>
                  </a:extLst>
                </p:cNvPr>
                <p:cNvSpPr>
                  <a:spLocks/>
                </p:cNvSpPr>
                <p:nvPr/>
              </p:nvSpPr>
              <p:spPr bwMode="auto">
                <a:xfrm>
                  <a:off x="310" y="163"/>
                  <a:ext cx="8" cy="11"/>
                </a:xfrm>
                <a:custGeom>
                  <a:avLst/>
                  <a:gdLst>
                    <a:gd name="T0" fmla="*/ 3 w 16"/>
                    <a:gd name="T1" fmla="*/ 11 h 22"/>
                    <a:gd name="T2" fmla="*/ 1 w 16"/>
                    <a:gd name="T3" fmla="*/ 11 h 22"/>
                    <a:gd name="T4" fmla="*/ 1 w 16"/>
                    <a:gd name="T5" fmla="*/ 10 h 22"/>
                    <a:gd name="T6" fmla="*/ 0 w 16"/>
                    <a:gd name="T7" fmla="*/ 8 h 22"/>
                    <a:gd name="T8" fmla="*/ 0 w 16"/>
                    <a:gd name="T9" fmla="*/ 5 h 22"/>
                    <a:gd name="T10" fmla="*/ 1 w 16"/>
                    <a:gd name="T11" fmla="*/ 3 h 22"/>
                    <a:gd name="T12" fmla="*/ 2 w 16"/>
                    <a:gd name="T13" fmla="*/ 1 h 22"/>
                    <a:gd name="T14" fmla="*/ 3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10 h 22"/>
                    <a:gd name="T30" fmla="*/ 5 w 16"/>
                    <a:gd name="T31" fmla="*/ 11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1"/>
                      </a:lnTo>
                      <a:lnTo>
                        <a:pt x="1" y="19"/>
                      </a:lnTo>
                      <a:lnTo>
                        <a:pt x="0" y="15"/>
                      </a:lnTo>
                      <a:lnTo>
                        <a:pt x="0" y="10"/>
                      </a:lnTo>
                      <a:lnTo>
                        <a:pt x="1" y="6"/>
                      </a:lnTo>
                      <a:lnTo>
                        <a:pt x="4" y="2"/>
                      </a:lnTo>
                      <a:lnTo>
                        <a:pt x="6" y="1"/>
                      </a:lnTo>
                      <a:lnTo>
                        <a:pt x="10" y="0"/>
                      </a:lnTo>
                      <a:lnTo>
                        <a:pt x="12" y="1"/>
                      </a:lnTo>
                      <a:lnTo>
                        <a:pt x="15" y="4"/>
                      </a:lnTo>
                      <a:lnTo>
                        <a:pt x="16" y="8"/>
                      </a:lnTo>
                      <a:lnTo>
                        <a:pt x="16" y="12"/>
                      </a:lnTo>
                      <a:lnTo>
                        <a:pt x="15" y="15"/>
                      </a:lnTo>
                      <a:lnTo>
                        <a:pt x="12" y="19"/>
                      </a:lnTo>
                      <a:lnTo>
                        <a:pt x="10" y="21"/>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66" name="Freeform 306">
                  <a:extLst>
                    <a:ext uri="{FF2B5EF4-FFF2-40B4-BE49-F238E27FC236}">
                      <a16:creationId xmlns:a16="http://schemas.microsoft.com/office/drawing/2014/main" id="{D8080730-F611-4136-9765-877C107C4E8A}"/>
                    </a:ext>
                  </a:extLst>
                </p:cNvPr>
                <p:cNvSpPr>
                  <a:spLocks/>
                </p:cNvSpPr>
                <p:nvPr/>
              </p:nvSpPr>
              <p:spPr bwMode="auto">
                <a:xfrm>
                  <a:off x="325" y="152"/>
                  <a:ext cx="10" cy="12"/>
                </a:xfrm>
                <a:custGeom>
                  <a:avLst/>
                  <a:gdLst>
                    <a:gd name="T0" fmla="*/ 1 w 19"/>
                    <a:gd name="T1" fmla="*/ 6 h 25"/>
                    <a:gd name="T2" fmla="*/ 1 w 19"/>
                    <a:gd name="T3" fmla="*/ 4 h 25"/>
                    <a:gd name="T4" fmla="*/ 2 w 19"/>
                    <a:gd name="T5" fmla="*/ 2 h 25"/>
                    <a:gd name="T6" fmla="*/ 3 w 19"/>
                    <a:gd name="T7" fmla="*/ 1 h 25"/>
                    <a:gd name="T8" fmla="*/ 6 w 19"/>
                    <a:gd name="T9" fmla="*/ 0 h 25"/>
                    <a:gd name="T10" fmla="*/ 8 w 19"/>
                    <a:gd name="T11" fmla="*/ 1 h 25"/>
                    <a:gd name="T12" fmla="*/ 10 w 19"/>
                    <a:gd name="T13" fmla="*/ 2 h 25"/>
                    <a:gd name="T14" fmla="*/ 10 w 19"/>
                    <a:gd name="T15" fmla="*/ 4 h 25"/>
                    <a:gd name="T16" fmla="*/ 10 w 19"/>
                    <a:gd name="T17" fmla="*/ 6 h 25"/>
                    <a:gd name="T18" fmla="*/ 9 w 19"/>
                    <a:gd name="T19" fmla="*/ 9 h 25"/>
                    <a:gd name="T20" fmla="*/ 7 w 19"/>
                    <a:gd name="T21" fmla="*/ 10 h 25"/>
                    <a:gd name="T22" fmla="*/ 5 w 19"/>
                    <a:gd name="T23" fmla="*/ 11 h 25"/>
                    <a:gd name="T24" fmla="*/ 3 w 19"/>
                    <a:gd name="T25" fmla="*/ 12 h 25"/>
                    <a:gd name="T26" fmla="*/ 2 w 19"/>
                    <a:gd name="T27" fmla="*/ 11 h 25"/>
                    <a:gd name="T28" fmla="*/ 1 w 19"/>
                    <a:gd name="T29" fmla="*/ 10 h 25"/>
                    <a:gd name="T30" fmla="*/ 0 w 19"/>
                    <a:gd name="T31" fmla="*/ 8 h 25"/>
                    <a:gd name="T32" fmla="*/ 1 w 19"/>
                    <a:gd name="T33" fmla="*/ 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25">
                      <a:moveTo>
                        <a:pt x="1" y="13"/>
                      </a:moveTo>
                      <a:lnTo>
                        <a:pt x="2" y="8"/>
                      </a:lnTo>
                      <a:lnTo>
                        <a:pt x="4" y="5"/>
                      </a:lnTo>
                      <a:lnTo>
                        <a:pt x="6" y="2"/>
                      </a:lnTo>
                      <a:lnTo>
                        <a:pt x="11" y="0"/>
                      </a:lnTo>
                      <a:lnTo>
                        <a:pt x="16" y="2"/>
                      </a:lnTo>
                      <a:lnTo>
                        <a:pt x="19" y="5"/>
                      </a:lnTo>
                      <a:lnTo>
                        <a:pt x="19" y="8"/>
                      </a:lnTo>
                      <a:lnTo>
                        <a:pt x="19" y="13"/>
                      </a:lnTo>
                      <a:lnTo>
                        <a:pt x="17" y="18"/>
                      </a:lnTo>
                      <a:lnTo>
                        <a:pt x="13" y="21"/>
                      </a:lnTo>
                      <a:lnTo>
                        <a:pt x="9" y="23"/>
                      </a:lnTo>
                      <a:lnTo>
                        <a:pt x="5" y="25"/>
                      </a:lnTo>
                      <a:lnTo>
                        <a:pt x="3" y="23"/>
                      </a:lnTo>
                      <a:lnTo>
                        <a:pt x="1" y="20"/>
                      </a:lnTo>
                      <a:lnTo>
                        <a:pt x="0" y="17"/>
                      </a:lnTo>
                      <a:lnTo>
                        <a:pt x="1"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67" name="Freeform 307">
                  <a:extLst>
                    <a:ext uri="{FF2B5EF4-FFF2-40B4-BE49-F238E27FC236}">
                      <a16:creationId xmlns:a16="http://schemas.microsoft.com/office/drawing/2014/main" id="{B675DD0E-5F5D-49B7-B91A-CDA4DE9D8E82}"/>
                    </a:ext>
                  </a:extLst>
                </p:cNvPr>
                <p:cNvSpPr>
                  <a:spLocks/>
                </p:cNvSpPr>
                <p:nvPr/>
              </p:nvSpPr>
              <p:spPr bwMode="auto">
                <a:xfrm>
                  <a:off x="337" y="155"/>
                  <a:ext cx="10" cy="9"/>
                </a:xfrm>
                <a:custGeom>
                  <a:avLst/>
                  <a:gdLst>
                    <a:gd name="T0" fmla="*/ 8 w 19"/>
                    <a:gd name="T1" fmla="*/ 0 h 19"/>
                    <a:gd name="T2" fmla="*/ 9 w 19"/>
                    <a:gd name="T3" fmla="*/ 2 h 19"/>
                    <a:gd name="T4" fmla="*/ 9 w 19"/>
                    <a:gd name="T5" fmla="*/ 3 h 19"/>
                    <a:gd name="T6" fmla="*/ 10 w 19"/>
                    <a:gd name="T7" fmla="*/ 4 h 19"/>
                    <a:gd name="T8" fmla="*/ 9 w 19"/>
                    <a:gd name="T9" fmla="*/ 6 h 19"/>
                    <a:gd name="T10" fmla="*/ 8 w 19"/>
                    <a:gd name="T11" fmla="*/ 8 h 19"/>
                    <a:gd name="T12" fmla="*/ 7 w 19"/>
                    <a:gd name="T13" fmla="*/ 8 h 19"/>
                    <a:gd name="T14" fmla="*/ 5 w 19"/>
                    <a:gd name="T15" fmla="*/ 9 h 19"/>
                    <a:gd name="T16" fmla="*/ 3 w 19"/>
                    <a:gd name="T17" fmla="*/ 9 h 19"/>
                    <a:gd name="T18" fmla="*/ 2 w 19"/>
                    <a:gd name="T19" fmla="*/ 8 h 19"/>
                    <a:gd name="T20" fmla="*/ 1 w 19"/>
                    <a:gd name="T21" fmla="*/ 7 h 19"/>
                    <a:gd name="T22" fmla="*/ 0 w 19"/>
                    <a:gd name="T23" fmla="*/ 5 h 19"/>
                    <a:gd name="T24" fmla="*/ 0 w 19"/>
                    <a:gd name="T25" fmla="*/ 3 h 19"/>
                    <a:gd name="T26" fmla="*/ 1 w 19"/>
                    <a:gd name="T27" fmla="*/ 2 h 19"/>
                    <a:gd name="T28" fmla="*/ 3 w 19"/>
                    <a:gd name="T29" fmla="*/ 0 h 19"/>
                    <a:gd name="T30" fmla="*/ 5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4"/>
                      </a:lnTo>
                      <a:lnTo>
                        <a:pt x="18" y="6"/>
                      </a:lnTo>
                      <a:lnTo>
                        <a:pt x="19" y="9"/>
                      </a:lnTo>
                      <a:lnTo>
                        <a:pt x="18" y="13"/>
                      </a:lnTo>
                      <a:lnTo>
                        <a:pt x="16" y="16"/>
                      </a:lnTo>
                      <a:lnTo>
                        <a:pt x="13" y="17"/>
                      </a:lnTo>
                      <a:lnTo>
                        <a:pt x="9" y="19"/>
                      </a:lnTo>
                      <a:lnTo>
                        <a:pt x="6" y="19"/>
                      </a:lnTo>
                      <a:lnTo>
                        <a:pt x="3" y="17"/>
                      </a:lnTo>
                      <a:lnTo>
                        <a:pt x="1" y="14"/>
                      </a:lnTo>
                      <a:lnTo>
                        <a:pt x="0" y="11"/>
                      </a:lnTo>
                      <a:lnTo>
                        <a:pt x="0" y="7"/>
                      </a:lnTo>
                      <a:lnTo>
                        <a:pt x="2" y="4"/>
                      </a:lnTo>
                      <a:lnTo>
                        <a:pt x="6" y="0"/>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68" name="Freeform 308">
                  <a:extLst>
                    <a:ext uri="{FF2B5EF4-FFF2-40B4-BE49-F238E27FC236}">
                      <a16:creationId xmlns:a16="http://schemas.microsoft.com/office/drawing/2014/main" id="{9E9CBE84-CEBF-4877-B328-93264BDE54DE}"/>
                    </a:ext>
                  </a:extLst>
                </p:cNvPr>
                <p:cNvSpPr>
                  <a:spLocks/>
                </p:cNvSpPr>
                <p:nvPr/>
              </p:nvSpPr>
              <p:spPr bwMode="auto">
                <a:xfrm>
                  <a:off x="227" y="169"/>
                  <a:ext cx="82" cy="56"/>
                </a:xfrm>
                <a:custGeom>
                  <a:avLst/>
                  <a:gdLst>
                    <a:gd name="T0" fmla="*/ 81 w 163"/>
                    <a:gd name="T1" fmla="*/ 5 h 113"/>
                    <a:gd name="T2" fmla="*/ 78 w 163"/>
                    <a:gd name="T3" fmla="*/ 4 h 113"/>
                    <a:gd name="T4" fmla="*/ 78 w 163"/>
                    <a:gd name="T5" fmla="*/ 1 h 113"/>
                    <a:gd name="T6" fmla="*/ 74 w 163"/>
                    <a:gd name="T7" fmla="*/ 5 h 113"/>
                    <a:gd name="T8" fmla="*/ 66 w 163"/>
                    <a:gd name="T9" fmla="*/ 4 h 113"/>
                    <a:gd name="T10" fmla="*/ 48 w 163"/>
                    <a:gd name="T11" fmla="*/ 0 h 113"/>
                    <a:gd name="T12" fmla="*/ 35 w 163"/>
                    <a:gd name="T13" fmla="*/ 0 h 113"/>
                    <a:gd name="T14" fmla="*/ 33 w 163"/>
                    <a:gd name="T15" fmla="*/ 2 h 113"/>
                    <a:gd name="T16" fmla="*/ 44 w 163"/>
                    <a:gd name="T17" fmla="*/ 1 h 113"/>
                    <a:gd name="T18" fmla="*/ 59 w 163"/>
                    <a:gd name="T19" fmla="*/ 5 h 113"/>
                    <a:gd name="T20" fmla="*/ 69 w 163"/>
                    <a:gd name="T21" fmla="*/ 9 h 113"/>
                    <a:gd name="T22" fmla="*/ 68 w 163"/>
                    <a:gd name="T23" fmla="*/ 12 h 113"/>
                    <a:gd name="T24" fmla="*/ 61 w 163"/>
                    <a:gd name="T25" fmla="*/ 16 h 113"/>
                    <a:gd name="T26" fmla="*/ 54 w 163"/>
                    <a:gd name="T27" fmla="*/ 17 h 113"/>
                    <a:gd name="T28" fmla="*/ 42 w 163"/>
                    <a:gd name="T29" fmla="*/ 13 h 113"/>
                    <a:gd name="T30" fmla="*/ 28 w 163"/>
                    <a:gd name="T31" fmla="*/ 12 h 113"/>
                    <a:gd name="T32" fmla="*/ 21 w 163"/>
                    <a:gd name="T33" fmla="*/ 15 h 113"/>
                    <a:gd name="T34" fmla="*/ 26 w 163"/>
                    <a:gd name="T35" fmla="*/ 15 h 113"/>
                    <a:gd name="T36" fmla="*/ 33 w 163"/>
                    <a:gd name="T37" fmla="*/ 15 h 113"/>
                    <a:gd name="T38" fmla="*/ 40 w 163"/>
                    <a:gd name="T39" fmla="*/ 16 h 113"/>
                    <a:gd name="T40" fmla="*/ 50 w 163"/>
                    <a:gd name="T41" fmla="*/ 19 h 113"/>
                    <a:gd name="T42" fmla="*/ 51 w 163"/>
                    <a:gd name="T43" fmla="*/ 23 h 113"/>
                    <a:gd name="T44" fmla="*/ 39 w 163"/>
                    <a:gd name="T45" fmla="*/ 27 h 113"/>
                    <a:gd name="T46" fmla="*/ 28 w 163"/>
                    <a:gd name="T47" fmla="*/ 24 h 113"/>
                    <a:gd name="T48" fmla="*/ 18 w 163"/>
                    <a:gd name="T49" fmla="*/ 23 h 113"/>
                    <a:gd name="T50" fmla="*/ 21 w 163"/>
                    <a:gd name="T51" fmla="*/ 26 h 113"/>
                    <a:gd name="T52" fmla="*/ 31 w 163"/>
                    <a:gd name="T53" fmla="*/ 30 h 113"/>
                    <a:gd name="T54" fmla="*/ 20 w 163"/>
                    <a:gd name="T55" fmla="*/ 33 h 113"/>
                    <a:gd name="T56" fmla="*/ 7 w 163"/>
                    <a:gd name="T57" fmla="*/ 37 h 113"/>
                    <a:gd name="T58" fmla="*/ 0 w 163"/>
                    <a:gd name="T59" fmla="*/ 39 h 113"/>
                    <a:gd name="T60" fmla="*/ 4 w 163"/>
                    <a:gd name="T61" fmla="*/ 40 h 113"/>
                    <a:gd name="T62" fmla="*/ 16 w 163"/>
                    <a:gd name="T63" fmla="*/ 38 h 113"/>
                    <a:gd name="T64" fmla="*/ 29 w 163"/>
                    <a:gd name="T65" fmla="*/ 35 h 113"/>
                    <a:gd name="T66" fmla="*/ 34 w 163"/>
                    <a:gd name="T67" fmla="*/ 37 h 113"/>
                    <a:gd name="T68" fmla="*/ 28 w 163"/>
                    <a:gd name="T69" fmla="*/ 54 h 113"/>
                    <a:gd name="T70" fmla="*/ 29 w 163"/>
                    <a:gd name="T71" fmla="*/ 56 h 113"/>
                    <a:gd name="T72" fmla="*/ 36 w 163"/>
                    <a:gd name="T73" fmla="*/ 43 h 113"/>
                    <a:gd name="T74" fmla="*/ 42 w 163"/>
                    <a:gd name="T75" fmla="*/ 32 h 113"/>
                    <a:gd name="T76" fmla="*/ 50 w 163"/>
                    <a:gd name="T77" fmla="*/ 28 h 113"/>
                    <a:gd name="T78" fmla="*/ 57 w 163"/>
                    <a:gd name="T79" fmla="*/ 26 h 113"/>
                    <a:gd name="T80" fmla="*/ 58 w 163"/>
                    <a:gd name="T81" fmla="*/ 37 h 113"/>
                    <a:gd name="T82" fmla="*/ 55 w 163"/>
                    <a:gd name="T83" fmla="*/ 51 h 113"/>
                    <a:gd name="T84" fmla="*/ 57 w 163"/>
                    <a:gd name="T85" fmla="*/ 49 h 113"/>
                    <a:gd name="T86" fmla="*/ 63 w 163"/>
                    <a:gd name="T87" fmla="*/ 30 h 113"/>
                    <a:gd name="T88" fmla="*/ 69 w 163"/>
                    <a:gd name="T89" fmla="*/ 18 h 113"/>
                    <a:gd name="T90" fmla="*/ 74 w 163"/>
                    <a:gd name="T91" fmla="*/ 12 h 113"/>
                    <a:gd name="T92" fmla="*/ 76 w 163"/>
                    <a:gd name="T93" fmla="*/ 15 h 113"/>
                    <a:gd name="T94" fmla="*/ 74 w 163"/>
                    <a:gd name="T95" fmla="*/ 34 h 113"/>
                    <a:gd name="T96" fmla="*/ 80 w 163"/>
                    <a:gd name="T97" fmla="*/ 24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2"/>
                      </a:moveTo>
                      <a:lnTo>
                        <a:pt x="162" y="11"/>
                      </a:lnTo>
                      <a:lnTo>
                        <a:pt x="161" y="11"/>
                      </a:lnTo>
                      <a:lnTo>
                        <a:pt x="159" y="10"/>
                      </a:lnTo>
                      <a:lnTo>
                        <a:pt x="158" y="9"/>
                      </a:lnTo>
                      <a:lnTo>
                        <a:pt x="156" y="8"/>
                      </a:lnTo>
                      <a:lnTo>
                        <a:pt x="156" y="7"/>
                      </a:lnTo>
                      <a:lnTo>
                        <a:pt x="155" y="4"/>
                      </a:lnTo>
                      <a:lnTo>
                        <a:pt x="155" y="3"/>
                      </a:lnTo>
                      <a:lnTo>
                        <a:pt x="153" y="7"/>
                      </a:lnTo>
                      <a:lnTo>
                        <a:pt x="151" y="10"/>
                      </a:lnTo>
                      <a:lnTo>
                        <a:pt x="147" y="11"/>
                      </a:lnTo>
                      <a:lnTo>
                        <a:pt x="146" y="14"/>
                      </a:lnTo>
                      <a:lnTo>
                        <a:pt x="139" y="11"/>
                      </a:lnTo>
                      <a:lnTo>
                        <a:pt x="131" y="8"/>
                      </a:lnTo>
                      <a:lnTo>
                        <a:pt x="120" y="6"/>
                      </a:lnTo>
                      <a:lnTo>
                        <a:pt x="108" y="3"/>
                      </a:lnTo>
                      <a:lnTo>
                        <a:pt x="96" y="1"/>
                      </a:lnTo>
                      <a:lnTo>
                        <a:pt x="85" y="0"/>
                      </a:lnTo>
                      <a:lnTo>
                        <a:pt x="77" y="0"/>
                      </a:lnTo>
                      <a:lnTo>
                        <a:pt x="70" y="1"/>
                      </a:lnTo>
                      <a:lnTo>
                        <a:pt x="63" y="3"/>
                      </a:lnTo>
                      <a:lnTo>
                        <a:pt x="62" y="3"/>
                      </a:lnTo>
                      <a:lnTo>
                        <a:pt x="65" y="4"/>
                      </a:lnTo>
                      <a:lnTo>
                        <a:pt x="70" y="3"/>
                      </a:lnTo>
                      <a:lnTo>
                        <a:pt x="79" y="3"/>
                      </a:lnTo>
                      <a:lnTo>
                        <a:pt x="88" y="3"/>
                      </a:lnTo>
                      <a:lnTo>
                        <a:pt x="99" y="6"/>
                      </a:lnTo>
                      <a:lnTo>
                        <a:pt x="108" y="8"/>
                      </a:lnTo>
                      <a:lnTo>
                        <a:pt x="117" y="10"/>
                      </a:lnTo>
                      <a:lnTo>
                        <a:pt x="126" y="14"/>
                      </a:lnTo>
                      <a:lnTo>
                        <a:pt x="133" y="16"/>
                      </a:lnTo>
                      <a:lnTo>
                        <a:pt x="138" y="19"/>
                      </a:lnTo>
                      <a:lnTo>
                        <a:pt x="139" y="22"/>
                      </a:lnTo>
                      <a:lnTo>
                        <a:pt x="138" y="23"/>
                      </a:lnTo>
                      <a:lnTo>
                        <a:pt x="136" y="24"/>
                      </a:lnTo>
                      <a:lnTo>
                        <a:pt x="131" y="26"/>
                      </a:lnTo>
                      <a:lnTo>
                        <a:pt x="126" y="29"/>
                      </a:lnTo>
                      <a:lnTo>
                        <a:pt x="122" y="32"/>
                      </a:lnTo>
                      <a:lnTo>
                        <a:pt x="117" y="34"/>
                      </a:lnTo>
                      <a:lnTo>
                        <a:pt x="114" y="37"/>
                      </a:lnTo>
                      <a:lnTo>
                        <a:pt x="108" y="34"/>
                      </a:lnTo>
                      <a:lnTo>
                        <a:pt x="101" y="32"/>
                      </a:lnTo>
                      <a:lnTo>
                        <a:pt x="92" y="29"/>
                      </a:lnTo>
                      <a:lnTo>
                        <a:pt x="83" y="26"/>
                      </a:lnTo>
                      <a:lnTo>
                        <a:pt x="72" y="25"/>
                      </a:lnTo>
                      <a:lnTo>
                        <a:pt x="63" y="24"/>
                      </a:lnTo>
                      <a:lnTo>
                        <a:pt x="55" y="24"/>
                      </a:lnTo>
                      <a:lnTo>
                        <a:pt x="48" y="26"/>
                      </a:lnTo>
                      <a:lnTo>
                        <a:pt x="44" y="29"/>
                      </a:lnTo>
                      <a:lnTo>
                        <a:pt x="41" y="30"/>
                      </a:lnTo>
                      <a:lnTo>
                        <a:pt x="42" y="31"/>
                      </a:lnTo>
                      <a:lnTo>
                        <a:pt x="47" y="31"/>
                      </a:lnTo>
                      <a:lnTo>
                        <a:pt x="52" y="30"/>
                      </a:lnTo>
                      <a:lnTo>
                        <a:pt x="55" y="30"/>
                      </a:lnTo>
                      <a:lnTo>
                        <a:pt x="60" y="30"/>
                      </a:lnTo>
                      <a:lnTo>
                        <a:pt x="65" y="30"/>
                      </a:lnTo>
                      <a:lnTo>
                        <a:pt x="70" y="31"/>
                      </a:lnTo>
                      <a:lnTo>
                        <a:pt x="75" y="32"/>
                      </a:lnTo>
                      <a:lnTo>
                        <a:pt x="80" y="33"/>
                      </a:lnTo>
                      <a:lnTo>
                        <a:pt x="85" y="34"/>
                      </a:lnTo>
                      <a:lnTo>
                        <a:pt x="93" y="37"/>
                      </a:lnTo>
                      <a:lnTo>
                        <a:pt x="100" y="39"/>
                      </a:lnTo>
                      <a:lnTo>
                        <a:pt x="106" y="40"/>
                      </a:lnTo>
                      <a:lnTo>
                        <a:pt x="108" y="41"/>
                      </a:lnTo>
                      <a:lnTo>
                        <a:pt x="102" y="46"/>
                      </a:lnTo>
                      <a:lnTo>
                        <a:pt x="93" y="49"/>
                      </a:lnTo>
                      <a:lnTo>
                        <a:pt x="84" y="52"/>
                      </a:lnTo>
                      <a:lnTo>
                        <a:pt x="78" y="54"/>
                      </a:lnTo>
                      <a:lnTo>
                        <a:pt x="72" y="54"/>
                      </a:lnTo>
                      <a:lnTo>
                        <a:pt x="64" y="53"/>
                      </a:lnTo>
                      <a:lnTo>
                        <a:pt x="56" y="49"/>
                      </a:lnTo>
                      <a:lnTo>
                        <a:pt x="48" y="47"/>
                      </a:lnTo>
                      <a:lnTo>
                        <a:pt x="41" y="46"/>
                      </a:lnTo>
                      <a:lnTo>
                        <a:pt x="35" y="46"/>
                      </a:lnTo>
                      <a:lnTo>
                        <a:pt x="33" y="47"/>
                      </a:lnTo>
                      <a:lnTo>
                        <a:pt x="35" y="48"/>
                      </a:lnTo>
                      <a:lnTo>
                        <a:pt x="42" y="52"/>
                      </a:lnTo>
                      <a:lnTo>
                        <a:pt x="50" y="54"/>
                      </a:lnTo>
                      <a:lnTo>
                        <a:pt x="56" y="57"/>
                      </a:lnTo>
                      <a:lnTo>
                        <a:pt x="61" y="60"/>
                      </a:lnTo>
                      <a:lnTo>
                        <a:pt x="56" y="61"/>
                      </a:lnTo>
                      <a:lnTo>
                        <a:pt x="49" y="63"/>
                      </a:lnTo>
                      <a:lnTo>
                        <a:pt x="40" y="67"/>
                      </a:lnTo>
                      <a:lnTo>
                        <a:pt x="31" y="69"/>
                      </a:lnTo>
                      <a:lnTo>
                        <a:pt x="22" y="71"/>
                      </a:lnTo>
                      <a:lnTo>
                        <a:pt x="14" y="74"/>
                      </a:lnTo>
                      <a:lnTo>
                        <a:pt x="8" y="76"/>
                      </a:lnTo>
                      <a:lnTo>
                        <a:pt x="3" y="77"/>
                      </a:lnTo>
                      <a:lnTo>
                        <a:pt x="0" y="78"/>
                      </a:lnTo>
                      <a:lnTo>
                        <a:pt x="0" y="79"/>
                      </a:lnTo>
                      <a:lnTo>
                        <a:pt x="2" y="81"/>
                      </a:lnTo>
                      <a:lnTo>
                        <a:pt x="8" y="81"/>
                      </a:lnTo>
                      <a:lnTo>
                        <a:pt x="14" y="81"/>
                      </a:lnTo>
                      <a:lnTo>
                        <a:pt x="22" y="79"/>
                      </a:lnTo>
                      <a:lnTo>
                        <a:pt x="31" y="77"/>
                      </a:lnTo>
                      <a:lnTo>
                        <a:pt x="40" y="75"/>
                      </a:lnTo>
                      <a:lnTo>
                        <a:pt x="49" y="72"/>
                      </a:lnTo>
                      <a:lnTo>
                        <a:pt x="57" y="70"/>
                      </a:lnTo>
                      <a:lnTo>
                        <a:pt x="64" y="68"/>
                      </a:lnTo>
                      <a:lnTo>
                        <a:pt x="69" y="66"/>
                      </a:lnTo>
                      <a:lnTo>
                        <a:pt x="68" y="75"/>
                      </a:lnTo>
                      <a:lnTo>
                        <a:pt x="64" y="89"/>
                      </a:lnTo>
                      <a:lnTo>
                        <a:pt x="61" y="100"/>
                      </a:lnTo>
                      <a:lnTo>
                        <a:pt x="56" y="108"/>
                      </a:lnTo>
                      <a:lnTo>
                        <a:pt x="54" y="112"/>
                      </a:lnTo>
                      <a:lnTo>
                        <a:pt x="55" y="113"/>
                      </a:lnTo>
                      <a:lnTo>
                        <a:pt x="57" y="113"/>
                      </a:lnTo>
                      <a:lnTo>
                        <a:pt x="61" y="109"/>
                      </a:lnTo>
                      <a:lnTo>
                        <a:pt x="65" y="101"/>
                      </a:lnTo>
                      <a:lnTo>
                        <a:pt x="72" y="87"/>
                      </a:lnTo>
                      <a:lnTo>
                        <a:pt x="78" y="75"/>
                      </a:lnTo>
                      <a:lnTo>
                        <a:pt x="80" y="66"/>
                      </a:lnTo>
                      <a:lnTo>
                        <a:pt x="84" y="64"/>
                      </a:lnTo>
                      <a:lnTo>
                        <a:pt x="88" y="62"/>
                      </a:lnTo>
                      <a:lnTo>
                        <a:pt x="94" y="60"/>
                      </a:lnTo>
                      <a:lnTo>
                        <a:pt x="99" y="57"/>
                      </a:lnTo>
                      <a:lnTo>
                        <a:pt x="105" y="55"/>
                      </a:lnTo>
                      <a:lnTo>
                        <a:pt x="109" y="53"/>
                      </a:lnTo>
                      <a:lnTo>
                        <a:pt x="114" y="52"/>
                      </a:lnTo>
                      <a:lnTo>
                        <a:pt x="117" y="51"/>
                      </a:lnTo>
                      <a:lnTo>
                        <a:pt x="117" y="60"/>
                      </a:lnTo>
                      <a:lnTo>
                        <a:pt x="116" y="74"/>
                      </a:lnTo>
                      <a:lnTo>
                        <a:pt x="113" y="87"/>
                      </a:lnTo>
                      <a:lnTo>
                        <a:pt x="110" y="98"/>
                      </a:lnTo>
                      <a:lnTo>
                        <a:pt x="109" y="102"/>
                      </a:lnTo>
                      <a:lnTo>
                        <a:pt x="109" y="105"/>
                      </a:lnTo>
                      <a:lnTo>
                        <a:pt x="110" y="102"/>
                      </a:lnTo>
                      <a:lnTo>
                        <a:pt x="114" y="98"/>
                      </a:lnTo>
                      <a:lnTo>
                        <a:pt x="118" y="87"/>
                      </a:lnTo>
                      <a:lnTo>
                        <a:pt x="123" y="74"/>
                      </a:lnTo>
                      <a:lnTo>
                        <a:pt x="126" y="60"/>
                      </a:lnTo>
                      <a:lnTo>
                        <a:pt x="126" y="47"/>
                      </a:lnTo>
                      <a:lnTo>
                        <a:pt x="133" y="41"/>
                      </a:lnTo>
                      <a:lnTo>
                        <a:pt x="138" y="36"/>
                      </a:lnTo>
                      <a:lnTo>
                        <a:pt x="143" y="31"/>
                      </a:lnTo>
                      <a:lnTo>
                        <a:pt x="146" y="27"/>
                      </a:lnTo>
                      <a:lnTo>
                        <a:pt x="148" y="25"/>
                      </a:lnTo>
                      <a:lnTo>
                        <a:pt x="151" y="24"/>
                      </a:lnTo>
                      <a:lnTo>
                        <a:pt x="152" y="26"/>
                      </a:lnTo>
                      <a:lnTo>
                        <a:pt x="152" y="31"/>
                      </a:lnTo>
                      <a:lnTo>
                        <a:pt x="151" y="40"/>
                      </a:lnTo>
                      <a:lnTo>
                        <a:pt x="149" y="54"/>
                      </a:lnTo>
                      <a:lnTo>
                        <a:pt x="148" y="69"/>
                      </a:lnTo>
                      <a:lnTo>
                        <a:pt x="147" y="78"/>
                      </a:lnTo>
                      <a:lnTo>
                        <a:pt x="153" y="67"/>
                      </a:lnTo>
                      <a:lnTo>
                        <a:pt x="159" y="48"/>
                      </a:lnTo>
                      <a:lnTo>
                        <a:pt x="162" y="29"/>
                      </a:lnTo>
                      <a:lnTo>
                        <a:pt x="163" y="1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69" name="Freeform 309">
                  <a:extLst>
                    <a:ext uri="{FF2B5EF4-FFF2-40B4-BE49-F238E27FC236}">
                      <a16:creationId xmlns:a16="http://schemas.microsoft.com/office/drawing/2014/main" id="{60465E9C-F1AF-4970-B685-46F7548CDC58}"/>
                    </a:ext>
                  </a:extLst>
                </p:cNvPr>
                <p:cNvSpPr>
                  <a:spLocks/>
                </p:cNvSpPr>
                <p:nvPr/>
              </p:nvSpPr>
              <p:spPr bwMode="auto">
                <a:xfrm>
                  <a:off x="233" y="69"/>
                  <a:ext cx="65" cy="62"/>
                </a:xfrm>
                <a:custGeom>
                  <a:avLst/>
                  <a:gdLst>
                    <a:gd name="T0" fmla="*/ 63 w 132"/>
                    <a:gd name="T1" fmla="*/ 61 h 125"/>
                    <a:gd name="T2" fmla="*/ 64 w 132"/>
                    <a:gd name="T3" fmla="*/ 59 h 125"/>
                    <a:gd name="T4" fmla="*/ 62 w 132"/>
                    <a:gd name="T5" fmla="*/ 56 h 125"/>
                    <a:gd name="T6" fmla="*/ 58 w 132"/>
                    <a:gd name="T7" fmla="*/ 51 h 125"/>
                    <a:gd name="T8" fmla="*/ 58 w 132"/>
                    <a:gd name="T9" fmla="*/ 44 h 125"/>
                    <a:gd name="T10" fmla="*/ 55 w 132"/>
                    <a:gd name="T11" fmla="*/ 29 h 125"/>
                    <a:gd name="T12" fmla="*/ 53 w 132"/>
                    <a:gd name="T13" fmla="*/ 21 h 125"/>
                    <a:gd name="T14" fmla="*/ 51 w 132"/>
                    <a:gd name="T15" fmla="*/ 21 h 125"/>
                    <a:gd name="T16" fmla="*/ 52 w 132"/>
                    <a:gd name="T17" fmla="*/ 28 h 125"/>
                    <a:gd name="T18" fmla="*/ 52 w 132"/>
                    <a:gd name="T19" fmla="*/ 40 h 125"/>
                    <a:gd name="T20" fmla="*/ 49 w 132"/>
                    <a:gd name="T21" fmla="*/ 43 h 125"/>
                    <a:gd name="T22" fmla="*/ 41 w 132"/>
                    <a:gd name="T23" fmla="*/ 37 h 125"/>
                    <a:gd name="T24" fmla="*/ 37 w 132"/>
                    <a:gd name="T25" fmla="*/ 31 h 125"/>
                    <a:gd name="T26" fmla="*/ 35 w 132"/>
                    <a:gd name="T27" fmla="*/ 20 h 125"/>
                    <a:gd name="T28" fmla="*/ 34 w 132"/>
                    <a:gd name="T29" fmla="*/ 11 h 125"/>
                    <a:gd name="T30" fmla="*/ 33 w 132"/>
                    <a:gd name="T31" fmla="*/ 5 h 125"/>
                    <a:gd name="T32" fmla="*/ 32 w 132"/>
                    <a:gd name="T33" fmla="*/ 1 h 125"/>
                    <a:gd name="T34" fmla="*/ 32 w 132"/>
                    <a:gd name="T35" fmla="*/ 3 h 125"/>
                    <a:gd name="T36" fmla="*/ 33 w 132"/>
                    <a:gd name="T37" fmla="*/ 9 h 125"/>
                    <a:gd name="T38" fmla="*/ 32 w 132"/>
                    <a:gd name="T39" fmla="*/ 14 h 125"/>
                    <a:gd name="T40" fmla="*/ 31 w 132"/>
                    <a:gd name="T41" fmla="*/ 19 h 125"/>
                    <a:gd name="T42" fmla="*/ 33 w 132"/>
                    <a:gd name="T43" fmla="*/ 28 h 125"/>
                    <a:gd name="T44" fmla="*/ 29 w 132"/>
                    <a:gd name="T45" fmla="*/ 27 h 125"/>
                    <a:gd name="T46" fmla="*/ 19 w 132"/>
                    <a:gd name="T47" fmla="*/ 17 h 125"/>
                    <a:gd name="T48" fmla="*/ 10 w 132"/>
                    <a:gd name="T49" fmla="*/ 7 h 125"/>
                    <a:gd name="T50" fmla="*/ 2 w 132"/>
                    <a:gd name="T51" fmla="*/ 1 h 125"/>
                    <a:gd name="T52" fmla="*/ 4 w 132"/>
                    <a:gd name="T53" fmla="*/ 6 h 125"/>
                    <a:gd name="T54" fmla="*/ 13 w 132"/>
                    <a:gd name="T55" fmla="*/ 17 h 125"/>
                    <a:gd name="T56" fmla="*/ 18 w 132"/>
                    <a:gd name="T57" fmla="*/ 25 h 125"/>
                    <a:gd name="T58" fmla="*/ 26 w 132"/>
                    <a:gd name="T59" fmla="*/ 32 h 125"/>
                    <a:gd name="T60" fmla="*/ 26 w 132"/>
                    <a:gd name="T61" fmla="*/ 35 h 125"/>
                    <a:gd name="T62" fmla="*/ 18 w 132"/>
                    <a:gd name="T63" fmla="*/ 33 h 125"/>
                    <a:gd name="T64" fmla="*/ 13 w 132"/>
                    <a:gd name="T65" fmla="*/ 30 h 125"/>
                    <a:gd name="T66" fmla="*/ 11 w 132"/>
                    <a:gd name="T67" fmla="*/ 31 h 125"/>
                    <a:gd name="T68" fmla="*/ 14 w 132"/>
                    <a:gd name="T69" fmla="*/ 34 h 125"/>
                    <a:gd name="T70" fmla="*/ 19 w 132"/>
                    <a:gd name="T71" fmla="*/ 37 h 125"/>
                    <a:gd name="T72" fmla="*/ 27 w 132"/>
                    <a:gd name="T73" fmla="*/ 40 h 125"/>
                    <a:gd name="T74" fmla="*/ 34 w 132"/>
                    <a:gd name="T75" fmla="*/ 41 h 125"/>
                    <a:gd name="T76" fmla="*/ 40 w 132"/>
                    <a:gd name="T77" fmla="*/ 43 h 125"/>
                    <a:gd name="T78" fmla="*/ 48 w 132"/>
                    <a:gd name="T79" fmla="*/ 48 h 125"/>
                    <a:gd name="T80" fmla="*/ 48 w 132"/>
                    <a:gd name="T81" fmla="*/ 51 h 125"/>
                    <a:gd name="T82" fmla="*/ 43 w 132"/>
                    <a:gd name="T83" fmla="*/ 53 h 125"/>
                    <a:gd name="T84" fmla="*/ 37 w 132"/>
                    <a:gd name="T85" fmla="*/ 54 h 125"/>
                    <a:gd name="T86" fmla="*/ 33 w 132"/>
                    <a:gd name="T87" fmla="*/ 54 h 125"/>
                    <a:gd name="T88" fmla="*/ 28 w 132"/>
                    <a:gd name="T89" fmla="*/ 53 h 125"/>
                    <a:gd name="T90" fmla="*/ 27 w 132"/>
                    <a:gd name="T91" fmla="*/ 55 h 125"/>
                    <a:gd name="T92" fmla="*/ 33 w 132"/>
                    <a:gd name="T93" fmla="*/ 56 h 125"/>
                    <a:gd name="T94" fmla="*/ 41 w 132"/>
                    <a:gd name="T95" fmla="*/ 56 h 125"/>
                    <a:gd name="T96" fmla="*/ 48 w 132"/>
                    <a:gd name="T97" fmla="*/ 56 h 125"/>
                    <a:gd name="T98" fmla="*/ 54 w 132"/>
                    <a:gd name="T99" fmla="*/ 56 h 125"/>
                    <a:gd name="T100" fmla="*/ 58 w 132"/>
                    <a:gd name="T101" fmla="*/ 56 h 125"/>
                    <a:gd name="T102" fmla="*/ 62 w 132"/>
                    <a:gd name="T103" fmla="*/ 60 h 1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25">
                      <a:moveTo>
                        <a:pt x="127" y="125"/>
                      </a:moveTo>
                      <a:lnTo>
                        <a:pt x="127" y="123"/>
                      </a:lnTo>
                      <a:lnTo>
                        <a:pt x="128" y="120"/>
                      </a:lnTo>
                      <a:lnTo>
                        <a:pt x="130" y="119"/>
                      </a:lnTo>
                      <a:lnTo>
                        <a:pt x="132" y="117"/>
                      </a:lnTo>
                      <a:lnTo>
                        <a:pt x="126" y="112"/>
                      </a:lnTo>
                      <a:lnTo>
                        <a:pt x="121" y="106"/>
                      </a:lnTo>
                      <a:lnTo>
                        <a:pt x="118" y="102"/>
                      </a:lnTo>
                      <a:lnTo>
                        <a:pt x="117" y="97"/>
                      </a:lnTo>
                      <a:lnTo>
                        <a:pt x="117" y="88"/>
                      </a:lnTo>
                      <a:lnTo>
                        <a:pt x="115" y="73"/>
                      </a:lnTo>
                      <a:lnTo>
                        <a:pt x="112" y="58"/>
                      </a:lnTo>
                      <a:lnTo>
                        <a:pt x="110" y="48"/>
                      </a:lnTo>
                      <a:lnTo>
                        <a:pt x="107" y="43"/>
                      </a:lnTo>
                      <a:lnTo>
                        <a:pt x="105" y="42"/>
                      </a:lnTo>
                      <a:lnTo>
                        <a:pt x="104" y="42"/>
                      </a:lnTo>
                      <a:lnTo>
                        <a:pt x="104" y="46"/>
                      </a:lnTo>
                      <a:lnTo>
                        <a:pt x="105" y="56"/>
                      </a:lnTo>
                      <a:lnTo>
                        <a:pt x="106" y="68"/>
                      </a:lnTo>
                      <a:lnTo>
                        <a:pt x="106" y="81"/>
                      </a:lnTo>
                      <a:lnTo>
                        <a:pt x="106" y="90"/>
                      </a:lnTo>
                      <a:lnTo>
                        <a:pt x="99" y="86"/>
                      </a:lnTo>
                      <a:lnTo>
                        <a:pt x="91" y="81"/>
                      </a:lnTo>
                      <a:lnTo>
                        <a:pt x="84" y="75"/>
                      </a:lnTo>
                      <a:lnTo>
                        <a:pt x="80" y="71"/>
                      </a:lnTo>
                      <a:lnTo>
                        <a:pt x="76" y="63"/>
                      </a:lnTo>
                      <a:lnTo>
                        <a:pt x="73" y="51"/>
                      </a:lnTo>
                      <a:lnTo>
                        <a:pt x="71" y="40"/>
                      </a:lnTo>
                      <a:lnTo>
                        <a:pt x="69" y="30"/>
                      </a:lnTo>
                      <a:lnTo>
                        <a:pt x="69" y="23"/>
                      </a:lnTo>
                      <a:lnTo>
                        <a:pt x="69" y="15"/>
                      </a:lnTo>
                      <a:lnTo>
                        <a:pt x="68" y="10"/>
                      </a:lnTo>
                      <a:lnTo>
                        <a:pt x="66" y="5"/>
                      </a:lnTo>
                      <a:lnTo>
                        <a:pt x="64" y="3"/>
                      </a:lnTo>
                      <a:lnTo>
                        <a:pt x="64" y="4"/>
                      </a:lnTo>
                      <a:lnTo>
                        <a:pt x="64" y="7"/>
                      </a:lnTo>
                      <a:lnTo>
                        <a:pt x="65" y="12"/>
                      </a:lnTo>
                      <a:lnTo>
                        <a:pt x="66" y="18"/>
                      </a:lnTo>
                      <a:lnTo>
                        <a:pt x="65" y="23"/>
                      </a:lnTo>
                      <a:lnTo>
                        <a:pt x="64" y="28"/>
                      </a:lnTo>
                      <a:lnTo>
                        <a:pt x="62" y="33"/>
                      </a:lnTo>
                      <a:lnTo>
                        <a:pt x="62" y="38"/>
                      </a:lnTo>
                      <a:lnTo>
                        <a:pt x="64" y="48"/>
                      </a:lnTo>
                      <a:lnTo>
                        <a:pt x="66" y="56"/>
                      </a:lnTo>
                      <a:lnTo>
                        <a:pt x="67" y="63"/>
                      </a:lnTo>
                      <a:lnTo>
                        <a:pt x="58" y="55"/>
                      </a:lnTo>
                      <a:lnTo>
                        <a:pt x="49" y="45"/>
                      </a:lnTo>
                      <a:lnTo>
                        <a:pt x="38" y="35"/>
                      </a:lnTo>
                      <a:lnTo>
                        <a:pt x="29" y="25"/>
                      </a:lnTo>
                      <a:lnTo>
                        <a:pt x="20" y="15"/>
                      </a:lnTo>
                      <a:lnTo>
                        <a:pt x="12" y="8"/>
                      </a:lnTo>
                      <a:lnTo>
                        <a:pt x="5" y="3"/>
                      </a:lnTo>
                      <a:lnTo>
                        <a:pt x="0" y="0"/>
                      </a:lnTo>
                      <a:lnTo>
                        <a:pt x="8" y="12"/>
                      </a:lnTo>
                      <a:lnTo>
                        <a:pt x="18" y="23"/>
                      </a:lnTo>
                      <a:lnTo>
                        <a:pt x="27" y="35"/>
                      </a:lnTo>
                      <a:lnTo>
                        <a:pt x="31" y="43"/>
                      </a:lnTo>
                      <a:lnTo>
                        <a:pt x="36" y="50"/>
                      </a:lnTo>
                      <a:lnTo>
                        <a:pt x="45" y="58"/>
                      </a:lnTo>
                      <a:lnTo>
                        <a:pt x="53" y="65"/>
                      </a:lnTo>
                      <a:lnTo>
                        <a:pt x="60" y="70"/>
                      </a:lnTo>
                      <a:lnTo>
                        <a:pt x="53" y="70"/>
                      </a:lnTo>
                      <a:lnTo>
                        <a:pt x="44" y="68"/>
                      </a:lnTo>
                      <a:lnTo>
                        <a:pt x="36" y="66"/>
                      </a:lnTo>
                      <a:lnTo>
                        <a:pt x="30" y="64"/>
                      </a:lnTo>
                      <a:lnTo>
                        <a:pt x="27" y="61"/>
                      </a:lnTo>
                      <a:lnTo>
                        <a:pt x="24" y="61"/>
                      </a:lnTo>
                      <a:lnTo>
                        <a:pt x="22" y="63"/>
                      </a:lnTo>
                      <a:lnTo>
                        <a:pt x="24" y="66"/>
                      </a:lnTo>
                      <a:lnTo>
                        <a:pt x="28" y="68"/>
                      </a:lnTo>
                      <a:lnTo>
                        <a:pt x="34" y="72"/>
                      </a:lnTo>
                      <a:lnTo>
                        <a:pt x="39" y="74"/>
                      </a:lnTo>
                      <a:lnTo>
                        <a:pt x="46" y="78"/>
                      </a:lnTo>
                      <a:lnTo>
                        <a:pt x="54" y="80"/>
                      </a:lnTo>
                      <a:lnTo>
                        <a:pt x="61" y="82"/>
                      </a:lnTo>
                      <a:lnTo>
                        <a:pt x="69" y="83"/>
                      </a:lnTo>
                      <a:lnTo>
                        <a:pt x="75" y="83"/>
                      </a:lnTo>
                      <a:lnTo>
                        <a:pt x="82" y="86"/>
                      </a:lnTo>
                      <a:lnTo>
                        <a:pt x="90" y="90"/>
                      </a:lnTo>
                      <a:lnTo>
                        <a:pt x="97" y="96"/>
                      </a:lnTo>
                      <a:lnTo>
                        <a:pt x="102" y="102"/>
                      </a:lnTo>
                      <a:lnTo>
                        <a:pt x="98" y="103"/>
                      </a:lnTo>
                      <a:lnTo>
                        <a:pt x="94" y="105"/>
                      </a:lnTo>
                      <a:lnTo>
                        <a:pt x="88" y="106"/>
                      </a:lnTo>
                      <a:lnTo>
                        <a:pt x="82" y="108"/>
                      </a:lnTo>
                      <a:lnTo>
                        <a:pt x="76" y="108"/>
                      </a:lnTo>
                      <a:lnTo>
                        <a:pt x="71" y="109"/>
                      </a:lnTo>
                      <a:lnTo>
                        <a:pt x="66" y="109"/>
                      </a:lnTo>
                      <a:lnTo>
                        <a:pt x="61" y="108"/>
                      </a:lnTo>
                      <a:lnTo>
                        <a:pt x="56" y="106"/>
                      </a:lnTo>
                      <a:lnTo>
                        <a:pt x="53" y="108"/>
                      </a:lnTo>
                      <a:lnTo>
                        <a:pt x="54" y="110"/>
                      </a:lnTo>
                      <a:lnTo>
                        <a:pt x="62" y="112"/>
                      </a:lnTo>
                      <a:lnTo>
                        <a:pt x="68" y="113"/>
                      </a:lnTo>
                      <a:lnTo>
                        <a:pt x="75" y="113"/>
                      </a:lnTo>
                      <a:lnTo>
                        <a:pt x="83" y="113"/>
                      </a:lnTo>
                      <a:lnTo>
                        <a:pt x="90" y="113"/>
                      </a:lnTo>
                      <a:lnTo>
                        <a:pt x="97" y="113"/>
                      </a:lnTo>
                      <a:lnTo>
                        <a:pt x="104" y="112"/>
                      </a:lnTo>
                      <a:lnTo>
                        <a:pt x="109" y="112"/>
                      </a:lnTo>
                      <a:lnTo>
                        <a:pt x="112" y="112"/>
                      </a:lnTo>
                      <a:lnTo>
                        <a:pt x="118" y="113"/>
                      </a:lnTo>
                      <a:lnTo>
                        <a:pt x="121" y="117"/>
                      </a:lnTo>
                      <a:lnTo>
                        <a:pt x="125" y="120"/>
                      </a:lnTo>
                      <a:lnTo>
                        <a:pt x="127" y="12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70" name="Freeform 310">
                  <a:extLst>
                    <a:ext uri="{FF2B5EF4-FFF2-40B4-BE49-F238E27FC236}">
                      <a16:creationId xmlns:a16="http://schemas.microsoft.com/office/drawing/2014/main" id="{634AC40E-4A3D-4E89-BF1C-728B33E45118}"/>
                    </a:ext>
                  </a:extLst>
                </p:cNvPr>
                <p:cNvSpPr>
                  <a:spLocks/>
                </p:cNvSpPr>
                <p:nvPr/>
              </p:nvSpPr>
              <p:spPr bwMode="auto">
                <a:xfrm>
                  <a:off x="330" y="45"/>
                  <a:ext cx="40" cy="95"/>
                </a:xfrm>
                <a:custGeom>
                  <a:avLst/>
                  <a:gdLst>
                    <a:gd name="T0" fmla="*/ 4 w 81"/>
                    <a:gd name="T1" fmla="*/ 79 h 190"/>
                    <a:gd name="T2" fmla="*/ 7 w 81"/>
                    <a:gd name="T3" fmla="*/ 75 h 190"/>
                    <a:gd name="T4" fmla="*/ 9 w 81"/>
                    <a:gd name="T5" fmla="*/ 76 h 190"/>
                    <a:gd name="T6" fmla="*/ 11 w 81"/>
                    <a:gd name="T7" fmla="*/ 68 h 190"/>
                    <a:gd name="T8" fmla="*/ 4 w 81"/>
                    <a:gd name="T9" fmla="*/ 54 h 190"/>
                    <a:gd name="T10" fmla="*/ 0 w 81"/>
                    <a:gd name="T11" fmla="*/ 39 h 190"/>
                    <a:gd name="T12" fmla="*/ 1 w 81"/>
                    <a:gd name="T13" fmla="*/ 40 h 190"/>
                    <a:gd name="T14" fmla="*/ 9 w 81"/>
                    <a:gd name="T15" fmla="*/ 55 h 190"/>
                    <a:gd name="T16" fmla="*/ 15 w 81"/>
                    <a:gd name="T17" fmla="*/ 45 h 190"/>
                    <a:gd name="T18" fmla="*/ 15 w 81"/>
                    <a:gd name="T19" fmla="*/ 27 h 190"/>
                    <a:gd name="T20" fmla="*/ 15 w 81"/>
                    <a:gd name="T21" fmla="*/ 11 h 190"/>
                    <a:gd name="T22" fmla="*/ 16 w 81"/>
                    <a:gd name="T23" fmla="*/ 12 h 190"/>
                    <a:gd name="T24" fmla="*/ 16 w 81"/>
                    <a:gd name="T25" fmla="*/ 21 h 190"/>
                    <a:gd name="T26" fmla="*/ 20 w 81"/>
                    <a:gd name="T27" fmla="*/ 21 h 190"/>
                    <a:gd name="T28" fmla="*/ 30 w 81"/>
                    <a:gd name="T29" fmla="*/ 1 h 190"/>
                    <a:gd name="T30" fmla="*/ 32 w 81"/>
                    <a:gd name="T31" fmla="*/ 1 h 190"/>
                    <a:gd name="T32" fmla="*/ 26 w 81"/>
                    <a:gd name="T33" fmla="*/ 15 h 190"/>
                    <a:gd name="T34" fmla="*/ 26 w 81"/>
                    <a:gd name="T35" fmla="*/ 26 h 190"/>
                    <a:gd name="T36" fmla="*/ 34 w 81"/>
                    <a:gd name="T37" fmla="*/ 23 h 190"/>
                    <a:gd name="T38" fmla="*/ 35 w 81"/>
                    <a:gd name="T39" fmla="*/ 23 h 190"/>
                    <a:gd name="T40" fmla="*/ 28 w 81"/>
                    <a:gd name="T41" fmla="*/ 29 h 190"/>
                    <a:gd name="T42" fmla="*/ 20 w 81"/>
                    <a:gd name="T43" fmla="*/ 39 h 190"/>
                    <a:gd name="T44" fmla="*/ 16 w 81"/>
                    <a:gd name="T45" fmla="*/ 58 h 190"/>
                    <a:gd name="T46" fmla="*/ 25 w 81"/>
                    <a:gd name="T47" fmla="*/ 58 h 190"/>
                    <a:gd name="T48" fmla="*/ 34 w 81"/>
                    <a:gd name="T49" fmla="*/ 56 h 190"/>
                    <a:gd name="T50" fmla="*/ 38 w 81"/>
                    <a:gd name="T51" fmla="*/ 53 h 190"/>
                    <a:gd name="T52" fmla="*/ 37 w 81"/>
                    <a:gd name="T53" fmla="*/ 56 h 190"/>
                    <a:gd name="T54" fmla="*/ 31 w 81"/>
                    <a:gd name="T55" fmla="*/ 60 h 190"/>
                    <a:gd name="T56" fmla="*/ 21 w 81"/>
                    <a:gd name="T57" fmla="*/ 64 h 190"/>
                    <a:gd name="T58" fmla="*/ 15 w 81"/>
                    <a:gd name="T59" fmla="*/ 67 h 190"/>
                    <a:gd name="T60" fmla="*/ 14 w 81"/>
                    <a:gd name="T61" fmla="*/ 77 h 190"/>
                    <a:gd name="T62" fmla="*/ 19 w 81"/>
                    <a:gd name="T63" fmla="*/ 78 h 190"/>
                    <a:gd name="T64" fmla="*/ 31 w 81"/>
                    <a:gd name="T65" fmla="*/ 73 h 190"/>
                    <a:gd name="T66" fmla="*/ 39 w 81"/>
                    <a:gd name="T67" fmla="*/ 68 h 190"/>
                    <a:gd name="T68" fmla="*/ 39 w 81"/>
                    <a:gd name="T69" fmla="*/ 70 h 190"/>
                    <a:gd name="T70" fmla="*/ 28 w 81"/>
                    <a:gd name="T71" fmla="*/ 83 h 190"/>
                    <a:gd name="T72" fmla="*/ 24 w 81"/>
                    <a:gd name="T73" fmla="*/ 83 h 190"/>
                    <a:gd name="T74" fmla="*/ 20 w 81"/>
                    <a:gd name="T75" fmla="*/ 79 h 190"/>
                    <a:gd name="T76" fmla="*/ 11 w 81"/>
                    <a:gd name="T77" fmla="*/ 80 h 190"/>
                    <a:gd name="T78" fmla="*/ 8 w 81"/>
                    <a:gd name="T79" fmla="*/ 86 h 190"/>
                    <a:gd name="T80" fmla="*/ 4 w 81"/>
                    <a:gd name="T81" fmla="*/ 92 h 190"/>
                    <a:gd name="T82" fmla="*/ 3 w 81"/>
                    <a:gd name="T83" fmla="*/ 92 h 190"/>
                    <a:gd name="T84" fmla="*/ 6 w 81"/>
                    <a:gd name="T85" fmla="*/ 84 h 190"/>
                    <a:gd name="T86" fmla="*/ 1 w 81"/>
                    <a:gd name="T87" fmla="*/ 81 h 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90">
                      <a:moveTo>
                        <a:pt x="0" y="164"/>
                      </a:moveTo>
                      <a:lnTo>
                        <a:pt x="4" y="160"/>
                      </a:lnTo>
                      <a:lnTo>
                        <a:pt x="8" y="157"/>
                      </a:lnTo>
                      <a:lnTo>
                        <a:pt x="11" y="152"/>
                      </a:lnTo>
                      <a:lnTo>
                        <a:pt x="13" y="147"/>
                      </a:lnTo>
                      <a:lnTo>
                        <a:pt x="14" y="150"/>
                      </a:lnTo>
                      <a:lnTo>
                        <a:pt x="16" y="151"/>
                      </a:lnTo>
                      <a:lnTo>
                        <a:pt x="17" y="151"/>
                      </a:lnTo>
                      <a:lnTo>
                        <a:pt x="18" y="152"/>
                      </a:lnTo>
                      <a:lnTo>
                        <a:pt x="19" y="149"/>
                      </a:lnTo>
                      <a:lnTo>
                        <a:pt x="22" y="143"/>
                      </a:lnTo>
                      <a:lnTo>
                        <a:pt x="22" y="135"/>
                      </a:lnTo>
                      <a:lnTo>
                        <a:pt x="21" y="130"/>
                      </a:lnTo>
                      <a:lnTo>
                        <a:pt x="15" y="121"/>
                      </a:lnTo>
                      <a:lnTo>
                        <a:pt x="8" y="107"/>
                      </a:lnTo>
                      <a:lnTo>
                        <a:pt x="2" y="92"/>
                      </a:lnTo>
                      <a:lnTo>
                        <a:pt x="0" y="83"/>
                      </a:lnTo>
                      <a:lnTo>
                        <a:pt x="0" y="78"/>
                      </a:lnTo>
                      <a:lnTo>
                        <a:pt x="2" y="75"/>
                      </a:lnTo>
                      <a:lnTo>
                        <a:pt x="3" y="76"/>
                      </a:lnTo>
                      <a:lnTo>
                        <a:pt x="3" y="79"/>
                      </a:lnTo>
                      <a:lnTo>
                        <a:pt x="6" y="88"/>
                      </a:lnTo>
                      <a:lnTo>
                        <a:pt x="11" y="99"/>
                      </a:lnTo>
                      <a:lnTo>
                        <a:pt x="18" y="109"/>
                      </a:lnTo>
                      <a:lnTo>
                        <a:pt x="24" y="115"/>
                      </a:lnTo>
                      <a:lnTo>
                        <a:pt x="28" y="105"/>
                      </a:lnTo>
                      <a:lnTo>
                        <a:pt x="31" y="89"/>
                      </a:lnTo>
                      <a:lnTo>
                        <a:pt x="32" y="74"/>
                      </a:lnTo>
                      <a:lnTo>
                        <a:pt x="32" y="63"/>
                      </a:lnTo>
                      <a:lnTo>
                        <a:pt x="30" y="53"/>
                      </a:lnTo>
                      <a:lnTo>
                        <a:pt x="29" y="41"/>
                      </a:lnTo>
                      <a:lnTo>
                        <a:pt x="29" y="30"/>
                      </a:lnTo>
                      <a:lnTo>
                        <a:pt x="30" y="22"/>
                      </a:lnTo>
                      <a:lnTo>
                        <a:pt x="32" y="20"/>
                      </a:lnTo>
                      <a:lnTo>
                        <a:pt x="33" y="20"/>
                      </a:lnTo>
                      <a:lnTo>
                        <a:pt x="33" y="23"/>
                      </a:lnTo>
                      <a:lnTo>
                        <a:pt x="32" y="28"/>
                      </a:lnTo>
                      <a:lnTo>
                        <a:pt x="32" y="35"/>
                      </a:lnTo>
                      <a:lnTo>
                        <a:pt x="33" y="41"/>
                      </a:lnTo>
                      <a:lnTo>
                        <a:pt x="36" y="50"/>
                      </a:lnTo>
                      <a:lnTo>
                        <a:pt x="38" y="54"/>
                      </a:lnTo>
                      <a:lnTo>
                        <a:pt x="41" y="41"/>
                      </a:lnTo>
                      <a:lnTo>
                        <a:pt x="47" y="26"/>
                      </a:lnTo>
                      <a:lnTo>
                        <a:pt x="53" y="11"/>
                      </a:lnTo>
                      <a:lnTo>
                        <a:pt x="61" y="2"/>
                      </a:lnTo>
                      <a:lnTo>
                        <a:pt x="64" y="0"/>
                      </a:lnTo>
                      <a:lnTo>
                        <a:pt x="66" y="0"/>
                      </a:lnTo>
                      <a:lnTo>
                        <a:pt x="64" y="2"/>
                      </a:lnTo>
                      <a:lnTo>
                        <a:pt x="62" y="6"/>
                      </a:lnTo>
                      <a:lnTo>
                        <a:pt x="57" y="14"/>
                      </a:lnTo>
                      <a:lnTo>
                        <a:pt x="53" y="29"/>
                      </a:lnTo>
                      <a:lnTo>
                        <a:pt x="48" y="44"/>
                      </a:lnTo>
                      <a:lnTo>
                        <a:pt x="46" y="53"/>
                      </a:lnTo>
                      <a:lnTo>
                        <a:pt x="52" y="52"/>
                      </a:lnTo>
                      <a:lnTo>
                        <a:pt x="57" y="51"/>
                      </a:lnTo>
                      <a:lnTo>
                        <a:pt x="63" y="47"/>
                      </a:lnTo>
                      <a:lnTo>
                        <a:pt x="68" y="45"/>
                      </a:lnTo>
                      <a:lnTo>
                        <a:pt x="70" y="43"/>
                      </a:lnTo>
                      <a:lnTo>
                        <a:pt x="72" y="43"/>
                      </a:lnTo>
                      <a:lnTo>
                        <a:pt x="71" y="45"/>
                      </a:lnTo>
                      <a:lnTo>
                        <a:pt x="69" y="47"/>
                      </a:lnTo>
                      <a:lnTo>
                        <a:pt x="64" y="52"/>
                      </a:lnTo>
                      <a:lnTo>
                        <a:pt x="56" y="58"/>
                      </a:lnTo>
                      <a:lnTo>
                        <a:pt x="48" y="62"/>
                      </a:lnTo>
                      <a:lnTo>
                        <a:pt x="44" y="66"/>
                      </a:lnTo>
                      <a:lnTo>
                        <a:pt x="41" y="78"/>
                      </a:lnTo>
                      <a:lnTo>
                        <a:pt x="39" y="94"/>
                      </a:lnTo>
                      <a:lnTo>
                        <a:pt x="36" y="108"/>
                      </a:lnTo>
                      <a:lnTo>
                        <a:pt x="33" y="116"/>
                      </a:lnTo>
                      <a:lnTo>
                        <a:pt x="39" y="116"/>
                      </a:lnTo>
                      <a:lnTo>
                        <a:pt x="45" y="115"/>
                      </a:lnTo>
                      <a:lnTo>
                        <a:pt x="51" y="115"/>
                      </a:lnTo>
                      <a:lnTo>
                        <a:pt x="57" y="114"/>
                      </a:lnTo>
                      <a:lnTo>
                        <a:pt x="62" y="113"/>
                      </a:lnTo>
                      <a:lnTo>
                        <a:pt x="68" y="112"/>
                      </a:lnTo>
                      <a:lnTo>
                        <a:pt x="71" y="109"/>
                      </a:lnTo>
                      <a:lnTo>
                        <a:pt x="74" y="108"/>
                      </a:lnTo>
                      <a:lnTo>
                        <a:pt x="76" y="106"/>
                      </a:lnTo>
                      <a:lnTo>
                        <a:pt x="78" y="106"/>
                      </a:lnTo>
                      <a:lnTo>
                        <a:pt x="77" y="108"/>
                      </a:lnTo>
                      <a:lnTo>
                        <a:pt x="75" y="111"/>
                      </a:lnTo>
                      <a:lnTo>
                        <a:pt x="72" y="113"/>
                      </a:lnTo>
                      <a:lnTo>
                        <a:pt x="68" y="115"/>
                      </a:lnTo>
                      <a:lnTo>
                        <a:pt x="62" y="119"/>
                      </a:lnTo>
                      <a:lnTo>
                        <a:pt x="55" y="121"/>
                      </a:lnTo>
                      <a:lnTo>
                        <a:pt x="48" y="124"/>
                      </a:lnTo>
                      <a:lnTo>
                        <a:pt x="43" y="127"/>
                      </a:lnTo>
                      <a:lnTo>
                        <a:pt x="38" y="128"/>
                      </a:lnTo>
                      <a:lnTo>
                        <a:pt x="34" y="129"/>
                      </a:lnTo>
                      <a:lnTo>
                        <a:pt x="31" y="134"/>
                      </a:lnTo>
                      <a:lnTo>
                        <a:pt x="29" y="141"/>
                      </a:lnTo>
                      <a:lnTo>
                        <a:pt x="28" y="147"/>
                      </a:lnTo>
                      <a:lnTo>
                        <a:pt x="28" y="153"/>
                      </a:lnTo>
                      <a:lnTo>
                        <a:pt x="30" y="156"/>
                      </a:lnTo>
                      <a:lnTo>
                        <a:pt x="34" y="156"/>
                      </a:lnTo>
                      <a:lnTo>
                        <a:pt x="39" y="156"/>
                      </a:lnTo>
                      <a:lnTo>
                        <a:pt x="44" y="154"/>
                      </a:lnTo>
                      <a:lnTo>
                        <a:pt x="53" y="151"/>
                      </a:lnTo>
                      <a:lnTo>
                        <a:pt x="62" y="146"/>
                      </a:lnTo>
                      <a:lnTo>
                        <a:pt x="70" y="142"/>
                      </a:lnTo>
                      <a:lnTo>
                        <a:pt x="76" y="138"/>
                      </a:lnTo>
                      <a:lnTo>
                        <a:pt x="78" y="135"/>
                      </a:lnTo>
                      <a:lnTo>
                        <a:pt x="81" y="134"/>
                      </a:lnTo>
                      <a:lnTo>
                        <a:pt x="81" y="135"/>
                      </a:lnTo>
                      <a:lnTo>
                        <a:pt x="78" y="139"/>
                      </a:lnTo>
                      <a:lnTo>
                        <a:pt x="72" y="147"/>
                      </a:lnTo>
                      <a:lnTo>
                        <a:pt x="66" y="158"/>
                      </a:lnTo>
                      <a:lnTo>
                        <a:pt x="57" y="166"/>
                      </a:lnTo>
                      <a:lnTo>
                        <a:pt x="52" y="172"/>
                      </a:lnTo>
                      <a:lnTo>
                        <a:pt x="51" y="169"/>
                      </a:lnTo>
                      <a:lnTo>
                        <a:pt x="49" y="166"/>
                      </a:lnTo>
                      <a:lnTo>
                        <a:pt x="48" y="164"/>
                      </a:lnTo>
                      <a:lnTo>
                        <a:pt x="47" y="161"/>
                      </a:lnTo>
                      <a:lnTo>
                        <a:pt x="41" y="158"/>
                      </a:lnTo>
                      <a:lnTo>
                        <a:pt x="34" y="157"/>
                      </a:lnTo>
                      <a:lnTo>
                        <a:pt x="28" y="158"/>
                      </a:lnTo>
                      <a:lnTo>
                        <a:pt x="22" y="160"/>
                      </a:lnTo>
                      <a:lnTo>
                        <a:pt x="18" y="165"/>
                      </a:lnTo>
                      <a:lnTo>
                        <a:pt x="17" y="168"/>
                      </a:lnTo>
                      <a:lnTo>
                        <a:pt x="17" y="172"/>
                      </a:lnTo>
                      <a:lnTo>
                        <a:pt x="18" y="175"/>
                      </a:lnTo>
                      <a:lnTo>
                        <a:pt x="14" y="180"/>
                      </a:lnTo>
                      <a:lnTo>
                        <a:pt x="8" y="184"/>
                      </a:lnTo>
                      <a:lnTo>
                        <a:pt x="3" y="188"/>
                      </a:lnTo>
                      <a:lnTo>
                        <a:pt x="1" y="190"/>
                      </a:lnTo>
                      <a:lnTo>
                        <a:pt x="6" y="184"/>
                      </a:lnTo>
                      <a:lnTo>
                        <a:pt x="10" y="177"/>
                      </a:lnTo>
                      <a:lnTo>
                        <a:pt x="13" y="173"/>
                      </a:lnTo>
                      <a:lnTo>
                        <a:pt x="13" y="168"/>
                      </a:lnTo>
                      <a:lnTo>
                        <a:pt x="10" y="166"/>
                      </a:lnTo>
                      <a:lnTo>
                        <a:pt x="7" y="164"/>
                      </a:lnTo>
                      <a:lnTo>
                        <a:pt x="3" y="162"/>
                      </a:lnTo>
                      <a:lnTo>
                        <a:pt x="0" y="16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71" name="Freeform 311">
                  <a:extLst>
                    <a:ext uri="{FF2B5EF4-FFF2-40B4-BE49-F238E27FC236}">
                      <a16:creationId xmlns:a16="http://schemas.microsoft.com/office/drawing/2014/main" id="{1B6B5875-2CC6-4ACC-937F-21F298D8F9BB}"/>
                    </a:ext>
                  </a:extLst>
                </p:cNvPr>
                <p:cNvSpPr>
                  <a:spLocks/>
                </p:cNvSpPr>
                <p:nvPr/>
              </p:nvSpPr>
              <p:spPr bwMode="auto">
                <a:xfrm>
                  <a:off x="321" y="98"/>
                  <a:ext cx="7" cy="12"/>
                </a:xfrm>
                <a:custGeom>
                  <a:avLst/>
                  <a:gdLst>
                    <a:gd name="T0" fmla="*/ 7 w 13"/>
                    <a:gd name="T1" fmla="*/ 11 h 24"/>
                    <a:gd name="T2" fmla="*/ 6 w 13"/>
                    <a:gd name="T3" fmla="*/ 11 h 24"/>
                    <a:gd name="T4" fmla="*/ 4 w 13"/>
                    <a:gd name="T5" fmla="*/ 11 h 24"/>
                    <a:gd name="T6" fmla="*/ 2 w 13"/>
                    <a:gd name="T7" fmla="*/ 12 h 24"/>
                    <a:gd name="T8" fmla="*/ 1 w 13"/>
                    <a:gd name="T9" fmla="*/ 12 h 24"/>
                    <a:gd name="T10" fmla="*/ 1 w 13"/>
                    <a:gd name="T11" fmla="*/ 9 h 24"/>
                    <a:gd name="T12" fmla="*/ 0 w 13"/>
                    <a:gd name="T13" fmla="*/ 7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7 h 24"/>
                    <a:gd name="T30" fmla="*/ 5 w 13"/>
                    <a:gd name="T31" fmla="*/ 9 h 24"/>
                    <a:gd name="T32" fmla="*/ 7 w 13"/>
                    <a:gd name="T33" fmla="*/ 1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2"/>
                      </a:moveTo>
                      <a:lnTo>
                        <a:pt x="11" y="22"/>
                      </a:lnTo>
                      <a:lnTo>
                        <a:pt x="8" y="22"/>
                      </a:lnTo>
                      <a:lnTo>
                        <a:pt x="4" y="23"/>
                      </a:lnTo>
                      <a:lnTo>
                        <a:pt x="2" y="24"/>
                      </a:lnTo>
                      <a:lnTo>
                        <a:pt x="1" y="17"/>
                      </a:lnTo>
                      <a:lnTo>
                        <a:pt x="0" y="13"/>
                      </a:lnTo>
                      <a:lnTo>
                        <a:pt x="0" y="7"/>
                      </a:lnTo>
                      <a:lnTo>
                        <a:pt x="0" y="2"/>
                      </a:lnTo>
                      <a:lnTo>
                        <a:pt x="0" y="0"/>
                      </a:lnTo>
                      <a:lnTo>
                        <a:pt x="1" y="0"/>
                      </a:lnTo>
                      <a:lnTo>
                        <a:pt x="2" y="1"/>
                      </a:lnTo>
                      <a:lnTo>
                        <a:pt x="2" y="3"/>
                      </a:lnTo>
                      <a:lnTo>
                        <a:pt x="3" y="7"/>
                      </a:lnTo>
                      <a:lnTo>
                        <a:pt x="7" y="13"/>
                      </a:lnTo>
                      <a:lnTo>
                        <a:pt x="10" y="18"/>
                      </a:lnTo>
                      <a:lnTo>
                        <a:pt x="13" y="2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72" name="Freeform 312">
                  <a:extLst>
                    <a:ext uri="{FF2B5EF4-FFF2-40B4-BE49-F238E27FC236}">
                      <a16:creationId xmlns:a16="http://schemas.microsoft.com/office/drawing/2014/main" id="{CBE1D76C-A0A9-4134-8892-9D13AA40569E}"/>
                    </a:ext>
                  </a:extLst>
                </p:cNvPr>
                <p:cNvSpPr>
                  <a:spLocks/>
                </p:cNvSpPr>
                <p:nvPr/>
              </p:nvSpPr>
              <p:spPr bwMode="auto">
                <a:xfrm>
                  <a:off x="376" y="95"/>
                  <a:ext cx="129" cy="79"/>
                </a:xfrm>
                <a:custGeom>
                  <a:avLst/>
                  <a:gdLst>
                    <a:gd name="T0" fmla="*/ 13 w 258"/>
                    <a:gd name="T1" fmla="*/ 56 h 158"/>
                    <a:gd name="T2" fmla="*/ 25 w 258"/>
                    <a:gd name="T3" fmla="*/ 48 h 158"/>
                    <a:gd name="T4" fmla="*/ 33 w 258"/>
                    <a:gd name="T5" fmla="*/ 30 h 158"/>
                    <a:gd name="T6" fmla="*/ 42 w 258"/>
                    <a:gd name="T7" fmla="*/ 15 h 158"/>
                    <a:gd name="T8" fmla="*/ 55 w 258"/>
                    <a:gd name="T9" fmla="*/ 2 h 158"/>
                    <a:gd name="T10" fmla="*/ 58 w 258"/>
                    <a:gd name="T11" fmla="*/ 1 h 158"/>
                    <a:gd name="T12" fmla="*/ 51 w 258"/>
                    <a:gd name="T13" fmla="*/ 10 h 158"/>
                    <a:gd name="T14" fmla="*/ 39 w 258"/>
                    <a:gd name="T15" fmla="*/ 24 h 158"/>
                    <a:gd name="T16" fmla="*/ 34 w 258"/>
                    <a:gd name="T17" fmla="*/ 39 h 158"/>
                    <a:gd name="T18" fmla="*/ 35 w 258"/>
                    <a:gd name="T19" fmla="*/ 43 h 158"/>
                    <a:gd name="T20" fmla="*/ 43 w 258"/>
                    <a:gd name="T21" fmla="*/ 37 h 158"/>
                    <a:gd name="T22" fmla="*/ 53 w 258"/>
                    <a:gd name="T23" fmla="*/ 31 h 158"/>
                    <a:gd name="T24" fmla="*/ 65 w 258"/>
                    <a:gd name="T25" fmla="*/ 16 h 158"/>
                    <a:gd name="T26" fmla="*/ 84 w 258"/>
                    <a:gd name="T27" fmla="*/ 3 h 158"/>
                    <a:gd name="T28" fmla="*/ 91 w 258"/>
                    <a:gd name="T29" fmla="*/ 2 h 158"/>
                    <a:gd name="T30" fmla="*/ 76 w 258"/>
                    <a:gd name="T31" fmla="*/ 13 h 158"/>
                    <a:gd name="T32" fmla="*/ 61 w 258"/>
                    <a:gd name="T33" fmla="*/ 29 h 158"/>
                    <a:gd name="T34" fmla="*/ 62 w 258"/>
                    <a:gd name="T35" fmla="*/ 32 h 158"/>
                    <a:gd name="T36" fmla="*/ 77 w 258"/>
                    <a:gd name="T37" fmla="*/ 29 h 158"/>
                    <a:gd name="T38" fmla="*/ 94 w 258"/>
                    <a:gd name="T39" fmla="*/ 20 h 158"/>
                    <a:gd name="T40" fmla="*/ 112 w 258"/>
                    <a:gd name="T41" fmla="*/ 11 h 158"/>
                    <a:gd name="T42" fmla="*/ 117 w 258"/>
                    <a:gd name="T43" fmla="*/ 11 h 158"/>
                    <a:gd name="T44" fmla="*/ 103 w 258"/>
                    <a:gd name="T45" fmla="*/ 18 h 158"/>
                    <a:gd name="T46" fmla="*/ 90 w 258"/>
                    <a:gd name="T47" fmla="*/ 28 h 158"/>
                    <a:gd name="T48" fmla="*/ 103 w 258"/>
                    <a:gd name="T49" fmla="*/ 29 h 158"/>
                    <a:gd name="T50" fmla="*/ 122 w 258"/>
                    <a:gd name="T51" fmla="*/ 25 h 158"/>
                    <a:gd name="T52" fmla="*/ 129 w 258"/>
                    <a:gd name="T53" fmla="*/ 23 h 158"/>
                    <a:gd name="T54" fmla="*/ 118 w 258"/>
                    <a:gd name="T55" fmla="*/ 30 h 158"/>
                    <a:gd name="T56" fmla="*/ 96 w 258"/>
                    <a:gd name="T57" fmla="*/ 35 h 158"/>
                    <a:gd name="T58" fmla="*/ 99 w 258"/>
                    <a:gd name="T59" fmla="*/ 42 h 158"/>
                    <a:gd name="T60" fmla="*/ 113 w 258"/>
                    <a:gd name="T61" fmla="*/ 49 h 158"/>
                    <a:gd name="T62" fmla="*/ 118 w 258"/>
                    <a:gd name="T63" fmla="*/ 53 h 158"/>
                    <a:gd name="T64" fmla="*/ 103 w 258"/>
                    <a:gd name="T65" fmla="*/ 49 h 158"/>
                    <a:gd name="T66" fmla="*/ 85 w 258"/>
                    <a:gd name="T67" fmla="*/ 39 h 158"/>
                    <a:gd name="T68" fmla="*/ 75 w 258"/>
                    <a:gd name="T69" fmla="*/ 38 h 158"/>
                    <a:gd name="T70" fmla="*/ 65 w 258"/>
                    <a:gd name="T71" fmla="*/ 39 h 158"/>
                    <a:gd name="T72" fmla="*/ 69 w 258"/>
                    <a:gd name="T73" fmla="*/ 47 h 158"/>
                    <a:gd name="T74" fmla="*/ 80 w 258"/>
                    <a:gd name="T75" fmla="*/ 56 h 158"/>
                    <a:gd name="T76" fmla="*/ 92 w 258"/>
                    <a:gd name="T77" fmla="*/ 63 h 158"/>
                    <a:gd name="T78" fmla="*/ 96 w 258"/>
                    <a:gd name="T79" fmla="*/ 68 h 158"/>
                    <a:gd name="T80" fmla="*/ 79 w 258"/>
                    <a:gd name="T81" fmla="*/ 58 h 158"/>
                    <a:gd name="T82" fmla="*/ 62 w 258"/>
                    <a:gd name="T83" fmla="*/ 47 h 158"/>
                    <a:gd name="T84" fmla="*/ 53 w 258"/>
                    <a:gd name="T85" fmla="*/ 44 h 158"/>
                    <a:gd name="T86" fmla="*/ 38 w 258"/>
                    <a:gd name="T87" fmla="*/ 49 h 158"/>
                    <a:gd name="T88" fmla="*/ 35 w 258"/>
                    <a:gd name="T89" fmla="*/ 54 h 158"/>
                    <a:gd name="T90" fmla="*/ 47 w 258"/>
                    <a:gd name="T91" fmla="*/ 63 h 158"/>
                    <a:gd name="T92" fmla="*/ 64 w 258"/>
                    <a:gd name="T93" fmla="*/ 75 h 158"/>
                    <a:gd name="T94" fmla="*/ 66 w 258"/>
                    <a:gd name="T95" fmla="*/ 79 h 158"/>
                    <a:gd name="T96" fmla="*/ 50 w 258"/>
                    <a:gd name="T97" fmla="*/ 69 h 158"/>
                    <a:gd name="T98" fmla="*/ 31 w 258"/>
                    <a:gd name="T99" fmla="*/ 58 h 158"/>
                    <a:gd name="T100" fmla="*/ 21 w 258"/>
                    <a:gd name="T101" fmla="*/ 60 h 158"/>
                    <a:gd name="T102" fmla="*/ 4 w 258"/>
                    <a:gd name="T103" fmla="*/ 65 h 158"/>
                    <a:gd name="T104" fmla="*/ 3 w 258"/>
                    <a:gd name="T105" fmla="*/ 63 h 15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8">
                      <a:moveTo>
                        <a:pt x="10" y="121"/>
                      </a:moveTo>
                      <a:lnTo>
                        <a:pt x="14" y="118"/>
                      </a:lnTo>
                      <a:lnTo>
                        <a:pt x="20" y="114"/>
                      </a:lnTo>
                      <a:lnTo>
                        <a:pt x="25" y="111"/>
                      </a:lnTo>
                      <a:lnTo>
                        <a:pt x="33" y="107"/>
                      </a:lnTo>
                      <a:lnTo>
                        <a:pt x="39" y="103"/>
                      </a:lnTo>
                      <a:lnTo>
                        <a:pt x="46" y="99"/>
                      </a:lnTo>
                      <a:lnTo>
                        <a:pt x="50" y="96"/>
                      </a:lnTo>
                      <a:lnTo>
                        <a:pt x="52" y="93"/>
                      </a:lnTo>
                      <a:lnTo>
                        <a:pt x="54" y="85"/>
                      </a:lnTo>
                      <a:lnTo>
                        <a:pt x="60" y="73"/>
                      </a:lnTo>
                      <a:lnTo>
                        <a:pt x="66" y="59"/>
                      </a:lnTo>
                      <a:lnTo>
                        <a:pt x="70" y="48"/>
                      </a:lnTo>
                      <a:lnTo>
                        <a:pt x="74" y="44"/>
                      </a:lnTo>
                      <a:lnTo>
                        <a:pt x="78" y="37"/>
                      </a:lnTo>
                      <a:lnTo>
                        <a:pt x="84" y="30"/>
                      </a:lnTo>
                      <a:lnTo>
                        <a:pt x="91" y="22"/>
                      </a:lnTo>
                      <a:lnTo>
                        <a:pt x="98" y="15"/>
                      </a:lnTo>
                      <a:lnTo>
                        <a:pt x="104" y="8"/>
                      </a:lnTo>
                      <a:lnTo>
                        <a:pt x="109" y="4"/>
                      </a:lnTo>
                      <a:lnTo>
                        <a:pt x="113" y="1"/>
                      </a:lnTo>
                      <a:lnTo>
                        <a:pt x="116" y="0"/>
                      </a:lnTo>
                      <a:lnTo>
                        <a:pt x="117" y="1"/>
                      </a:lnTo>
                      <a:lnTo>
                        <a:pt x="116" y="2"/>
                      </a:lnTo>
                      <a:lnTo>
                        <a:pt x="114" y="5"/>
                      </a:lnTo>
                      <a:lnTo>
                        <a:pt x="112" y="8"/>
                      </a:lnTo>
                      <a:lnTo>
                        <a:pt x="107" y="13"/>
                      </a:lnTo>
                      <a:lnTo>
                        <a:pt x="101" y="20"/>
                      </a:lnTo>
                      <a:lnTo>
                        <a:pt x="94" y="27"/>
                      </a:lnTo>
                      <a:lnTo>
                        <a:pt x="88" y="35"/>
                      </a:lnTo>
                      <a:lnTo>
                        <a:pt x="82" y="43"/>
                      </a:lnTo>
                      <a:lnTo>
                        <a:pt x="77" y="48"/>
                      </a:lnTo>
                      <a:lnTo>
                        <a:pt x="75" y="53"/>
                      </a:lnTo>
                      <a:lnTo>
                        <a:pt x="71" y="61"/>
                      </a:lnTo>
                      <a:lnTo>
                        <a:pt x="69" y="69"/>
                      </a:lnTo>
                      <a:lnTo>
                        <a:pt x="67" y="77"/>
                      </a:lnTo>
                      <a:lnTo>
                        <a:pt x="67" y="83"/>
                      </a:lnTo>
                      <a:lnTo>
                        <a:pt x="67" y="85"/>
                      </a:lnTo>
                      <a:lnTo>
                        <a:pt x="67" y="87"/>
                      </a:lnTo>
                      <a:lnTo>
                        <a:pt x="69" y="85"/>
                      </a:lnTo>
                      <a:lnTo>
                        <a:pt x="74" y="83"/>
                      </a:lnTo>
                      <a:lnTo>
                        <a:pt x="77" y="81"/>
                      </a:lnTo>
                      <a:lnTo>
                        <a:pt x="81" y="77"/>
                      </a:lnTo>
                      <a:lnTo>
                        <a:pt x="86" y="74"/>
                      </a:lnTo>
                      <a:lnTo>
                        <a:pt x="91" y="70"/>
                      </a:lnTo>
                      <a:lnTo>
                        <a:pt x="96" y="67"/>
                      </a:lnTo>
                      <a:lnTo>
                        <a:pt x="101" y="65"/>
                      </a:lnTo>
                      <a:lnTo>
                        <a:pt x="105" y="62"/>
                      </a:lnTo>
                      <a:lnTo>
                        <a:pt x="108" y="61"/>
                      </a:lnTo>
                      <a:lnTo>
                        <a:pt x="114" y="51"/>
                      </a:lnTo>
                      <a:lnTo>
                        <a:pt x="121" y="42"/>
                      </a:lnTo>
                      <a:lnTo>
                        <a:pt x="130" y="32"/>
                      </a:lnTo>
                      <a:lnTo>
                        <a:pt x="141" y="23"/>
                      </a:lnTo>
                      <a:lnTo>
                        <a:pt x="151" y="16"/>
                      </a:lnTo>
                      <a:lnTo>
                        <a:pt x="160" y="9"/>
                      </a:lnTo>
                      <a:lnTo>
                        <a:pt x="167" y="6"/>
                      </a:lnTo>
                      <a:lnTo>
                        <a:pt x="173" y="4"/>
                      </a:lnTo>
                      <a:lnTo>
                        <a:pt x="179" y="2"/>
                      </a:lnTo>
                      <a:lnTo>
                        <a:pt x="182" y="2"/>
                      </a:lnTo>
                      <a:lnTo>
                        <a:pt x="182" y="4"/>
                      </a:lnTo>
                      <a:lnTo>
                        <a:pt x="177" y="6"/>
                      </a:lnTo>
                      <a:lnTo>
                        <a:pt x="169" y="10"/>
                      </a:lnTo>
                      <a:lnTo>
                        <a:pt x="160" y="17"/>
                      </a:lnTo>
                      <a:lnTo>
                        <a:pt x="151" y="25"/>
                      </a:lnTo>
                      <a:lnTo>
                        <a:pt x="142" y="34"/>
                      </a:lnTo>
                      <a:lnTo>
                        <a:pt x="134" y="43"/>
                      </a:lnTo>
                      <a:lnTo>
                        <a:pt x="127" y="51"/>
                      </a:lnTo>
                      <a:lnTo>
                        <a:pt x="121" y="58"/>
                      </a:lnTo>
                      <a:lnTo>
                        <a:pt x="120" y="62"/>
                      </a:lnTo>
                      <a:lnTo>
                        <a:pt x="120" y="65"/>
                      </a:lnTo>
                      <a:lnTo>
                        <a:pt x="122" y="65"/>
                      </a:lnTo>
                      <a:lnTo>
                        <a:pt x="124" y="63"/>
                      </a:lnTo>
                      <a:lnTo>
                        <a:pt x="130" y="63"/>
                      </a:lnTo>
                      <a:lnTo>
                        <a:pt x="138" y="62"/>
                      </a:lnTo>
                      <a:lnTo>
                        <a:pt x="147" y="60"/>
                      </a:lnTo>
                      <a:lnTo>
                        <a:pt x="154" y="58"/>
                      </a:lnTo>
                      <a:lnTo>
                        <a:pt x="160" y="58"/>
                      </a:lnTo>
                      <a:lnTo>
                        <a:pt x="167" y="52"/>
                      </a:lnTo>
                      <a:lnTo>
                        <a:pt x="176" y="45"/>
                      </a:lnTo>
                      <a:lnTo>
                        <a:pt x="187" y="39"/>
                      </a:lnTo>
                      <a:lnTo>
                        <a:pt x="197" y="35"/>
                      </a:lnTo>
                      <a:lnTo>
                        <a:pt x="207" y="30"/>
                      </a:lnTo>
                      <a:lnTo>
                        <a:pt x="217" y="25"/>
                      </a:lnTo>
                      <a:lnTo>
                        <a:pt x="223" y="22"/>
                      </a:lnTo>
                      <a:lnTo>
                        <a:pt x="228" y="20"/>
                      </a:lnTo>
                      <a:lnTo>
                        <a:pt x="233" y="19"/>
                      </a:lnTo>
                      <a:lnTo>
                        <a:pt x="235" y="20"/>
                      </a:lnTo>
                      <a:lnTo>
                        <a:pt x="234" y="22"/>
                      </a:lnTo>
                      <a:lnTo>
                        <a:pt x="228" y="25"/>
                      </a:lnTo>
                      <a:lnTo>
                        <a:pt x="221" y="28"/>
                      </a:lnTo>
                      <a:lnTo>
                        <a:pt x="213" y="31"/>
                      </a:lnTo>
                      <a:lnTo>
                        <a:pt x="205" y="36"/>
                      </a:lnTo>
                      <a:lnTo>
                        <a:pt x="197" y="40"/>
                      </a:lnTo>
                      <a:lnTo>
                        <a:pt x="190" y="45"/>
                      </a:lnTo>
                      <a:lnTo>
                        <a:pt x="184" y="51"/>
                      </a:lnTo>
                      <a:lnTo>
                        <a:pt x="180" y="55"/>
                      </a:lnTo>
                      <a:lnTo>
                        <a:pt x="177" y="59"/>
                      </a:lnTo>
                      <a:lnTo>
                        <a:pt x="185" y="60"/>
                      </a:lnTo>
                      <a:lnTo>
                        <a:pt x="196" y="59"/>
                      </a:lnTo>
                      <a:lnTo>
                        <a:pt x="206" y="58"/>
                      </a:lnTo>
                      <a:lnTo>
                        <a:pt x="217" y="57"/>
                      </a:lnTo>
                      <a:lnTo>
                        <a:pt x="227" y="54"/>
                      </a:lnTo>
                      <a:lnTo>
                        <a:pt x="236" y="52"/>
                      </a:lnTo>
                      <a:lnTo>
                        <a:pt x="243" y="50"/>
                      </a:lnTo>
                      <a:lnTo>
                        <a:pt x="248" y="47"/>
                      </a:lnTo>
                      <a:lnTo>
                        <a:pt x="253" y="45"/>
                      </a:lnTo>
                      <a:lnTo>
                        <a:pt x="258" y="44"/>
                      </a:lnTo>
                      <a:lnTo>
                        <a:pt x="258" y="45"/>
                      </a:lnTo>
                      <a:lnTo>
                        <a:pt x="255" y="48"/>
                      </a:lnTo>
                      <a:lnTo>
                        <a:pt x="250" y="51"/>
                      </a:lnTo>
                      <a:lnTo>
                        <a:pt x="244" y="54"/>
                      </a:lnTo>
                      <a:lnTo>
                        <a:pt x="236" y="59"/>
                      </a:lnTo>
                      <a:lnTo>
                        <a:pt x="226" y="62"/>
                      </a:lnTo>
                      <a:lnTo>
                        <a:pt x="215" y="66"/>
                      </a:lnTo>
                      <a:lnTo>
                        <a:pt x="204" y="69"/>
                      </a:lnTo>
                      <a:lnTo>
                        <a:pt x="192" y="70"/>
                      </a:lnTo>
                      <a:lnTo>
                        <a:pt x="181" y="70"/>
                      </a:lnTo>
                      <a:lnTo>
                        <a:pt x="184" y="74"/>
                      </a:lnTo>
                      <a:lnTo>
                        <a:pt x="190" y="78"/>
                      </a:lnTo>
                      <a:lnTo>
                        <a:pt x="197" y="83"/>
                      </a:lnTo>
                      <a:lnTo>
                        <a:pt x="205" y="87"/>
                      </a:lnTo>
                      <a:lnTo>
                        <a:pt x="212" y="91"/>
                      </a:lnTo>
                      <a:lnTo>
                        <a:pt x="219" y="95"/>
                      </a:lnTo>
                      <a:lnTo>
                        <a:pt x="225" y="97"/>
                      </a:lnTo>
                      <a:lnTo>
                        <a:pt x="229" y="99"/>
                      </a:lnTo>
                      <a:lnTo>
                        <a:pt x="235" y="102"/>
                      </a:lnTo>
                      <a:lnTo>
                        <a:pt x="237" y="105"/>
                      </a:lnTo>
                      <a:lnTo>
                        <a:pt x="236" y="106"/>
                      </a:lnTo>
                      <a:lnTo>
                        <a:pt x="230" y="105"/>
                      </a:lnTo>
                      <a:lnTo>
                        <a:pt x="225" y="103"/>
                      </a:lnTo>
                      <a:lnTo>
                        <a:pt x="217" y="100"/>
                      </a:lnTo>
                      <a:lnTo>
                        <a:pt x="206" y="97"/>
                      </a:lnTo>
                      <a:lnTo>
                        <a:pt x="196" y="92"/>
                      </a:lnTo>
                      <a:lnTo>
                        <a:pt x="185" y="88"/>
                      </a:lnTo>
                      <a:lnTo>
                        <a:pt x="176" y="83"/>
                      </a:lnTo>
                      <a:lnTo>
                        <a:pt x="169" y="78"/>
                      </a:lnTo>
                      <a:lnTo>
                        <a:pt x="165" y="75"/>
                      </a:lnTo>
                      <a:lnTo>
                        <a:pt x="160" y="75"/>
                      </a:lnTo>
                      <a:lnTo>
                        <a:pt x="155" y="76"/>
                      </a:lnTo>
                      <a:lnTo>
                        <a:pt x="150" y="76"/>
                      </a:lnTo>
                      <a:lnTo>
                        <a:pt x="144" y="77"/>
                      </a:lnTo>
                      <a:lnTo>
                        <a:pt x="139" y="77"/>
                      </a:lnTo>
                      <a:lnTo>
                        <a:pt x="134" y="78"/>
                      </a:lnTo>
                      <a:lnTo>
                        <a:pt x="130" y="78"/>
                      </a:lnTo>
                      <a:lnTo>
                        <a:pt x="127" y="80"/>
                      </a:lnTo>
                      <a:lnTo>
                        <a:pt x="129" y="84"/>
                      </a:lnTo>
                      <a:lnTo>
                        <a:pt x="132" y="89"/>
                      </a:lnTo>
                      <a:lnTo>
                        <a:pt x="137" y="93"/>
                      </a:lnTo>
                      <a:lnTo>
                        <a:pt x="143" y="98"/>
                      </a:lnTo>
                      <a:lnTo>
                        <a:pt x="149" y="103"/>
                      </a:lnTo>
                      <a:lnTo>
                        <a:pt x="153" y="107"/>
                      </a:lnTo>
                      <a:lnTo>
                        <a:pt x="159" y="111"/>
                      </a:lnTo>
                      <a:lnTo>
                        <a:pt x="162" y="113"/>
                      </a:lnTo>
                      <a:lnTo>
                        <a:pt x="169" y="118"/>
                      </a:lnTo>
                      <a:lnTo>
                        <a:pt x="176" y="121"/>
                      </a:lnTo>
                      <a:lnTo>
                        <a:pt x="183" y="125"/>
                      </a:lnTo>
                      <a:lnTo>
                        <a:pt x="188" y="127"/>
                      </a:lnTo>
                      <a:lnTo>
                        <a:pt x="191" y="130"/>
                      </a:lnTo>
                      <a:lnTo>
                        <a:pt x="194" y="134"/>
                      </a:lnTo>
                      <a:lnTo>
                        <a:pt x="191" y="135"/>
                      </a:lnTo>
                      <a:lnTo>
                        <a:pt x="183" y="130"/>
                      </a:lnTo>
                      <a:lnTo>
                        <a:pt x="176" y="126"/>
                      </a:lnTo>
                      <a:lnTo>
                        <a:pt x="167" y="121"/>
                      </a:lnTo>
                      <a:lnTo>
                        <a:pt x="157" y="115"/>
                      </a:lnTo>
                      <a:lnTo>
                        <a:pt x="147" y="108"/>
                      </a:lnTo>
                      <a:lnTo>
                        <a:pt x="137" y="103"/>
                      </a:lnTo>
                      <a:lnTo>
                        <a:pt x="129" y="98"/>
                      </a:lnTo>
                      <a:lnTo>
                        <a:pt x="123" y="93"/>
                      </a:lnTo>
                      <a:lnTo>
                        <a:pt x="119" y="90"/>
                      </a:lnTo>
                      <a:lnTo>
                        <a:pt x="114" y="87"/>
                      </a:lnTo>
                      <a:lnTo>
                        <a:pt x="109" y="85"/>
                      </a:lnTo>
                      <a:lnTo>
                        <a:pt x="106" y="87"/>
                      </a:lnTo>
                      <a:lnTo>
                        <a:pt x="101" y="89"/>
                      </a:lnTo>
                      <a:lnTo>
                        <a:pt x="94" y="91"/>
                      </a:lnTo>
                      <a:lnTo>
                        <a:pt x="84" y="95"/>
                      </a:lnTo>
                      <a:lnTo>
                        <a:pt x="75" y="97"/>
                      </a:lnTo>
                      <a:lnTo>
                        <a:pt x="69" y="100"/>
                      </a:lnTo>
                      <a:lnTo>
                        <a:pt x="68" y="103"/>
                      </a:lnTo>
                      <a:lnTo>
                        <a:pt x="68" y="104"/>
                      </a:lnTo>
                      <a:lnTo>
                        <a:pt x="70" y="107"/>
                      </a:lnTo>
                      <a:lnTo>
                        <a:pt x="75" y="111"/>
                      </a:lnTo>
                      <a:lnTo>
                        <a:pt x="79" y="114"/>
                      </a:lnTo>
                      <a:lnTo>
                        <a:pt x="85" y="120"/>
                      </a:lnTo>
                      <a:lnTo>
                        <a:pt x="93" y="126"/>
                      </a:lnTo>
                      <a:lnTo>
                        <a:pt x="103" y="133"/>
                      </a:lnTo>
                      <a:lnTo>
                        <a:pt x="112" y="140"/>
                      </a:lnTo>
                      <a:lnTo>
                        <a:pt x="121" y="145"/>
                      </a:lnTo>
                      <a:lnTo>
                        <a:pt x="128" y="150"/>
                      </a:lnTo>
                      <a:lnTo>
                        <a:pt x="134" y="152"/>
                      </a:lnTo>
                      <a:lnTo>
                        <a:pt x="139" y="156"/>
                      </a:lnTo>
                      <a:lnTo>
                        <a:pt x="138" y="158"/>
                      </a:lnTo>
                      <a:lnTo>
                        <a:pt x="132" y="158"/>
                      </a:lnTo>
                      <a:lnTo>
                        <a:pt x="124" y="153"/>
                      </a:lnTo>
                      <a:lnTo>
                        <a:pt x="117" y="149"/>
                      </a:lnTo>
                      <a:lnTo>
                        <a:pt x="109" y="143"/>
                      </a:lnTo>
                      <a:lnTo>
                        <a:pt x="99" y="137"/>
                      </a:lnTo>
                      <a:lnTo>
                        <a:pt x="89" y="130"/>
                      </a:lnTo>
                      <a:lnTo>
                        <a:pt x="78" y="125"/>
                      </a:lnTo>
                      <a:lnTo>
                        <a:pt x="69" y="120"/>
                      </a:lnTo>
                      <a:lnTo>
                        <a:pt x="62" y="115"/>
                      </a:lnTo>
                      <a:lnTo>
                        <a:pt x="59" y="114"/>
                      </a:lnTo>
                      <a:lnTo>
                        <a:pt x="55" y="114"/>
                      </a:lnTo>
                      <a:lnTo>
                        <a:pt x="50" y="117"/>
                      </a:lnTo>
                      <a:lnTo>
                        <a:pt x="41" y="119"/>
                      </a:lnTo>
                      <a:lnTo>
                        <a:pt x="32" y="122"/>
                      </a:lnTo>
                      <a:lnTo>
                        <a:pt x="23" y="125"/>
                      </a:lnTo>
                      <a:lnTo>
                        <a:pt x="14" y="128"/>
                      </a:lnTo>
                      <a:lnTo>
                        <a:pt x="7" y="129"/>
                      </a:lnTo>
                      <a:lnTo>
                        <a:pt x="2" y="130"/>
                      </a:lnTo>
                      <a:lnTo>
                        <a:pt x="0" y="130"/>
                      </a:lnTo>
                      <a:lnTo>
                        <a:pt x="1" y="128"/>
                      </a:lnTo>
                      <a:lnTo>
                        <a:pt x="6" y="126"/>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73" name="Freeform 313">
                  <a:extLst>
                    <a:ext uri="{FF2B5EF4-FFF2-40B4-BE49-F238E27FC236}">
                      <a16:creationId xmlns:a16="http://schemas.microsoft.com/office/drawing/2014/main" id="{E7A1FE0A-5259-4994-B24B-CA38CE63A568}"/>
                    </a:ext>
                  </a:extLst>
                </p:cNvPr>
                <p:cNvSpPr>
                  <a:spLocks/>
                </p:cNvSpPr>
                <p:nvPr/>
              </p:nvSpPr>
              <p:spPr bwMode="auto">
                <a:xfrm>
                  <a:off x="350" y="174"/>
                  <a:ext cx="93" cy="78"/>
                </a:xfrm>
                <a:custGeom>
                  <a:avLst/>
                  <a:gdLst>
                    <a:gd name="T0" fmla="*/ 11 w 187"/>
                    <a:gd name="T1" fmla="*/ 7 h 156"/>
                    <a:gd name="T2" fmla="*/ 23 w 187"/>
                    <a:gd name="T3" fmla="*/ 8 h 156"/>
                    <a:gd name="T4" fmla="*/ 42 w 187"/>
                    <a:gd name="T5" fmla="*/ 5 h 156"/>
                    <a:gd name="T6" fmla="*/ 59 w 187"/>
                    <a:gd name="T7" fmla="*/ 5 h 156"/>
                    <a:gd name="T8" fmla="*/ 65 w 187"/>
                    <a:gd name="T9" fmla="*/ 8 h 156"/>
                    <a:gd name="T10" fmla="*/ 55 w 187"/>
                    <a:gd name="T11" fmla="*/ 8 h 156"/>
                    <a:gd name="T12" fmla="*/ 40 w 187"/>
                    <a:gd name="T13" fmla="*/ 9 h 156"/>
                    <a:gd name="T14" fmla="*/ 25 w 187"/>
                    <a:gd name="T15" fmla="*/ 12 h 156"/>
                    <a:gd name="T16" fmla="*/ 27 w 187"/>
                    <a:gd name="T17" fmla="*/ 15 h 156"/>
                    <a:gd name="T18" fmla="*/ 36 w 187"/>
                    <a:gd name="T19" fmla="*/ 19 h 156"/>
                    <a:gd name="T20" fmla="*/ 41 w 187"/>
                    <a:gd name="T21" fmla="*/ 22 h 156"/>
                    <a:gd name="T22" fmla="*/ 58 w 187"/>
                    <a:gd name="T23" fmla="*/ 21 h 156"/>
                    <a:gd name="T24" fmla="*/ 77 w 187"/>
                    <a:gd name="T25" fmla="*/ 24 h 156"/>
                    <a:gd name="T26" fmla="*/ 87 w 187"/>
                    <a:gd name="T27" fmla="*/ 30 h 156"/>
                    <a:gd name="T28" fmla="*/ 82 w 187"/>
                    <a:gd name="T29" fmla="*/ 29 h 156"/>
                    <a:gd name="T30" fmla="*/ 70 w 187"/>
                    <a:gd name="T31" fmla="*/ 26 h 156"/>
                    <a:gd name="T32" fmla="*/ 55 w 187"/>
                    <a:gd name="T33" fmla="*/ 25 h 156"/>
                    <a:gd name="T34" fmla="*/ 52 w 187"/>
                    <a:gd name="T35" fmla="*/ 29 h 156"/>
                    <a:gd name="T36" fmla="*/ 59 w 187"/>
                    <a:gd name="T37" fmla="*/ 35 h 156"/>
                    <a:gd name="T38" fmla="*/ 72 w 187"/>
                    <a:gd name="T39" fmla="*/ 37 h 156"/>
                    <a:gd name="T40" fmla="*/ 87 w 187"/>
                    <a:gd name="T41" fmla="*/ 42 h 156"/>
                    <a:gd name="T42" fmla="*/ 90 w 187"/>
                    <a:gd name="T43" fmla="*/ 49 h 156"/>
                    <a:gd name="T44" fmla="*/ 80 w 187"/>
                    <a:gd name="T45" fmla="*/ 44 h 156"/>
                    <a:gd name="T46" fmla="*/ 69 w 187"/>
                    <a:gd name="T47" fmla="*/ 41 h 156"/>
                    <a:gd name="T48" fmla="*/ 74 w 187"/>
                    <a:gd name="T49" fmla="*/ 49 h 156"/>
                    <a:gd name="T50" fmla="*/ 84 w 187"/>
                    <a:gd name="T51" fmla="*/ 60 h 156"/>
                    <a:gd name="T52" fmla="*/ 90 w 187"/>
                    <a:gd name="T53" fmla="*/ 67 h 156"/>
                    <a:gd name="T54" fmla="*/ 92 w 187"/>
                    <a:gd name="T55" fmla="*/ 75 h 156"/>
                    <a:gd name="T56" fmla="*/ 87 w 187"/>
                    <a:gd name="T57" fmla="*/ 70 h 156"/>
                    <a:gd name="T58" fmla="*/ 72 w 187"/>
                    <a:gd name="T59" fmla="*/ 53 h 156"/>
                    <a:gd name="T60" fmla="*/ 63 w 187"/>
                    <a:gd name="T61" fmla="*/ 43 h 156"/>
                    <a:gd name="T62" fmla="*/ 60 w 187"/>
                    <a:gd name="T63" fmla="*/ 45 h 156"/>
                    <a:gd name="T64" fmla="*/ 64 w 187"/>
                    <a:gd name="T65" fmla="*/ 59 h 156"/>
                    <a:gd name="T66" fmla="*/ 69 w 187"/>
                    <a:gd name="T67" fmla="*/ 71 h 156"/>
                    <a:gd name="T68" fmla="*/ 65 w 187"/>
                    <a:gd name="T69" fmla="*/ 68 h 156"/>
                    <a:gd name="T70" fmla="*/ 56 w 187"/>
                    <a:gd name="T71" fmla="*/ 46 h 156"/>
                    <a:gd name="T72" fmla="*/ 46 w 187"/>
                    <a:gd name="T73" fmla="*/ 32 h 156"/>
                    <a:gd name="T74" fmla="*/ 39 w 187"/>
                    <a:gd name="T75" fmla="*/ 27 h 156"/>
                    <a:gd name="T76" fmla="*/ 37 w 187"/>
                    <a:gd name="T77" fmla="*/ 30 h 156"/>
                    <a:gd name="T78" fmla="*/ 42 w 187"/>
                    <a:gd name="T79" fmla="*/ 53 h 156"/>
                    <a:gd name="T80" fmla="*/ 49 w 187"/>
                    <a:gd name="T81" fmla="*/ 64 h 156"/>
                    <a:gd name="T82" fmla="*/ 41 w 187"/>
                    <a:gd name="T83" fmla="*/ 57 h 156"/>
                    <a:gd name="T84" fmla="*/ 33 w 187"/>
                    <a:gd name="T85" fmla="*/ 25 h 156"/>
                    <a:gd name="T86" fmla="*/ 22 w 187"/>
                    <a:gd name="T87" fmla="*/ 18 h 156"/>
                    <a:gd name="T88" fmla="*/ 18 w 187"/>
                    <a:gd name="T89" fmla="*/ 25 h 156"/>
                    <a:gd name="T90" fmla="*/ 21 w 187"/>
                    <a:gd name="T91" fmla="*/ 40 h 156"/>
                    <a:gd name="T92" fmla="*/ 25 w 187"/>
                    <a:gd name="T93" fmla="*/ 57 h 156"/>
                    <a:gd name="T94" fmla="*/ 22 w 187"/>
                    <a:gd name="T95" fmla="*/ 55 h 156"/>
                    <a:gd name="T96" fmla="*/ 17 w 187"/>
                    <a:gd name="T97" fmla="*/ 33 h 156"/>
                    <a:gd name="T98" fmla="*/ 8 w 187"/>
                    <a:gd name="T99" fmla="*/ 10 h 156"/>
                    <a:gd name="T100" fmla="*/ 0 w 187"/>
                    <a:gd name="T101" fmla="*/ 1 h 156"/>
                    <a:gd name="T102" fmla="*/ 2 w 187"/>
                    <a:gd name="T103" fmla="*/ 0 h 1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6">
                      <a:moveTo>
                        <a:pt x="7" y="1"/>
                      </a:moveTo>
                      <a:lnTo>
                        <a:pt x="14" y="7"/>
                      </a:lnTo>
                      <a:lnTo>
                        <a:pt x="22" y="13"/>
                      </a:lnTo>
                      <a:lnTo>
                        <a:pt x="30" y="16"/>
                      </a:lnTo>
                      <a:lnTo>
                        <a:pt x="37" y="17"/>
                      </a:lnTo>
                      <a:lnTo>
                        <a:pt x="46" y="15"/>
                      </a:lnTo>
                      <a:lnTo>
                        <a:pt x="58" y="13"/>
                      </a:lnTo>
                      <a:lnTo>
                        <a:pt x="70" y="12"/>
                      </a:lnTo>
                      <a:lnTo>
                        <a:pt x="84" y="9"/>
                      </a:lnTo>
                      <a:lnTo>
                        <a:pt x="97" y="9"/>
                      </a:lnTo>
                      <a:lnTo>
                        <a:pt x="108" y="9"/>
                      </a:lnTo>
                      <a:lnTo>
                        <a:pt x="119" y="9"/>
                      </a:lnTo>
                      <a:lnTo>
                        <a:pt x="125" y="12"/>
                      </a:lnTo>
                      <a:lnTo>
                        <a:pt x="130" y="15"/>
                      </a:lnTo>
                      <a:lnTo>
                        <a:pt x="130" y="16"/>
                      </a:lnTo>
                      <a:lnTo>
                        <a:pt x="126" y="16"/>
                      </a:lnTo>
                      <a:lnTo>
                        <a:pt x="118" y="16"/>
                      </a:lnTo>
                      <a:lnTo>
                        <a:pt x="111" y="16"/>
                      </a:lnTo>
                      <a:lnTo>
                        <a:pt x="102" y="16"/>
                      </a:lnTo>
                      <a:lnTo>
                        <a:pt x="91" y="16"/>
                      </a:lnTo>
                      <a:lnTo>
                        <a:pt x="80" y="17"/>
                      </a:lnTo>
                      <a:lnTo>
                        <a:pt x="68" y="20"/>
                      </a:lnTo>
                      <a:lnTo>
                        <a:pt x="59" y="21"/>
                      </a:lnTo>
                      <a:lnTo>
                        <a:pt x="51" y="23"/>
                      </a:lnTo>
                      <a:lnTo>
                        <a:pt x="46" y="26"/>
                      </a:lnTo>
                      <a:lnTo>
                        <a:pt x="50" y="28"/>
                      </a:lnTo>
                      <a:lnTo>
                        <a:pt x="55" y="30"/>
                      </a:lnTo>
                      <a:lnTo>
                        <a:pt x="60" y="32"/>
                      </a:lnTo>
                      <a:lnTo>
                        <a:pt x="66" y="35"/>
                      </a:lnTo>
                      <a:lnTo>
                        <a:pt x="72" y="37"/>
                      </a:lnTo>
                      <a:lnTo>
                        <a:pt x="76" y="39"/>
                      </a:lnTo>
                      <a:lnTo>
                        <a:pt x="80" y="41"/>
                      </a:lnTo>
                      <a:lnTo>
                        <a:pt x="82" y="43"/>
                      </a:lnTo>
                      <a:lnTo>
                        <a:pt x="91" y="42"/>
                      </a:lnTo>
                      <a:lnTo>
                        <a:pt x="104" y="41"/>
                      </a:lnTo>
                      <a:lnTo>
                        <a:pt x="117" y="42"/>
                      </a:lnTo>
                      <a:lnTo>
                        <a:pt x="130" y="43"/>
                      </a:lnTo>
                      <a:lnTo>
                        <a:pt x="143" y="45"/>
                      </a:lnTo>
                      <a:lnTo>
                        <a:pt x="155" y="47"/>
                      </a:lnTo>
                      <a:lnTo>
                        <a:pt x="164" y="51"/>
                      </a:lnTo>
                      <a:lnTo>
                        <a:pt x="169" y="54"/>
                      </a:lnTo>
                      <a:lnTo>
                        <a:pt x="175" y="59"/>
                      </a:lnTo>
                      <a:lnTo>
                        <a:pt x="175" y="61"/>
                      </a:lnTo>
                      <a:lnTo>
                        <a:pt x="172" y="60"/>
                      </a:lnTo>
                      <a:lnTo>
                        <a:pt x="165" y="58"/>
                      </a:lnTo>
                      <a:lnTo>
                        <a:pt x="159" y="56"/>
                      </a:lnTo>
                      <a:lnTo>
                        <a:pt x="151" y="54"/>
                      </a:lnTo>
                      <a:lnTo>
                        <a:pt x="141" y="52"/>
                      </a:lnTo>
                      <a:lnTo>
                        <a:pt x="130" y="51"/>
                      </a:lnTo>
                      <a:lnTo>
                        <a:pt x="119" y="50"/>
                      </a:lnTo>
                      <a:lnTo>
                        <a:pt x="110" y="50"/>
                      </a:lnTo>
                      <a:lnTo>
                        <a:pt x="100" y="50"/>
                      </a:lnTo>
                      <a:lnTo>
                        <a:pt x="95" y="51"/>
                      </a:lnTo>
                      <a:lnTo>
                        <a:pt x="104" y="58"/>
                      </a:lnTo>
                      <a:lnTo>
                        <a:pt x="111" y="62"/>
                      </a:lnTo>
                      <a:lnTo>
                        <a:pt x="117" y="66"/>
                      </a:lnTo>
                      <a:lnTo>
                        <a:pt x="119" y="69"/>
                      </a:lnTo>
                      <a:lnTo>
                        <a:pt x="126" y="71"/>
                      </a:lnTo>
                      <a:lnTo>
                        <a:pt x="134" y="72"/>
                      </a:lnTo>
                      <a:lnTo>
                        <a:pt x="144" y="73"/>
                      </a:lnTo>
                      <a:lnTo>
                        <a:pt x="155" y="75"/>
                      </a:lnTo>
                      <a:lnTo>
                        <a:pt x="165" y="79"/>
                      </a:lnTo>
                      <a:lnTo>
                        <a:pt x="174" y="84"/>
                      </a:lnTo>
                      <a:lnTo>
                        <a:pt x="182" y="92"/>
                      </a:lnTo>
                      <a:lnTo>
                        <a:pt x="187" y="103"/>
                      </a:lnTo>
                      <a:lnTo>
                        <a:pt x="181" y="98"/>
                      </a:lnTo>
                      <a:lnTo>
                        <a:pt x="175" y="95"/>
                      </a:lnTo>
                      <a:lnTo>
                        <a:pt x="167" y="90"/>
                      </a:lnTo>
                      <a:lnTo>
                        <a:pt x="160" y="87"/>
                      </a:lnTo>
                      <a:lnTo>
                        <a:pt x="153" y="83"/>
                      </a:lnTo>
                      <a:lnTo>
                        <a:pt x="145" y="82"/>
                      </a:lnTo>
                      <a:lnTo>
                        <a:pt x="138" y="81"/>
                      </a:lnTo>
                      <a:lnTo>
                        <a:pt x="131" y="81"/>
                      </a:lnTo>
                      <a:lnTo>
                        <a:pt x="140" y="89"/>
                      </a:lnTo>
                      <a:lnTo>
                        <a:pt x="148" y="98"/>
                      </a:lnTo>
                      <a:lnTo>
                        <a:pt x="156" y="106"/>
                      </a:lnTo>
                      <a:lnTo>
                        <a:pt x="163" y="113"/>
                      </a:lnTo>
                      <a:lnTo>
                        <a:pt x="169" y="120"/>
                      </a:lnTo>
                      <a:lnTo>
                        <a:pt x="175" y="126"/>
                      </a:lnTo>
                      <a:lnTo>
                        <a:pt x="179" y="130"/>
                      </a:lnTo>
                      <a:lnTo>
                        <a:pt x="180" y="133"/>
                      </a:lnTo>
                      <a:lnTo>
                        <a:pt x="181" y="137"/>
                      </a:lnTo>
                      <a:lnTo>
                        <a:pt x="183" y="143"/>
                      </a:lnTo>
                      <a:lnTo>
                        <a:pt x="184" y="150"/>
                      </a:lnTo>
                      <a:lnTo>
                        <a:pt x="187" y="156"/>
                      </a:lnTo>
                      <a:lnTo>
                        <a:pt x="182" y="149"/>
                      </a:lnTo>
                      <a:lnTo>
                        <a:pt x="174" y="139"/>
                      </a:lnTo>
                      <a:lnTo>
                        <a:pt x="165" y="128"/>
                      </a:lnTo>
                      <a:lnTo>
                        <a:pt x="156" y="115"/>
                      </a:lnTo>
                      <a:lnTo>
                        <a:pt x="145" y="105"/>
                      </a:lnTo>
                      <a:lnTo>
                        <a:pt x="137" y="96"/>
                      </a:lnTo>
                      <a:lnTo>
                        <a:pt x="130" y="89"/>
                      </a:lnTo>
                      <a:lnTo>
                        <a:pt x="126" y="85"/>
                      </a:lnTo>
                      <a:lnTo>
                        <a:pt x="122" y="84"/>
                      </a:lnTo>
                      <a:lnTo>
                        <a:pt x="120" y="87"/>
                      </a:lnTo>
                      <a:lnTo>
                        <a:pt x="120" y="90"/>
                      </a:lnTo>
                      <a:lnTo>
                        <a:pt x="121" y="95"/>
                      </a:lnTo>
                      <a:lnTo>
                        <a:pt x="123" y="103"/>
                      </a:lnTo>
                      <a:lnTo>
                        <a:pt x="129" y="117"/>
                      </a:lnTo>
                      <a:lnTo>
                        <a:pt x="135" y="129"/>
                      </a:lnTo>
                      <a:lnTo>
                        <a:pt x="138" y="139"/>
                      </a:lnTo>
                      <a:lnTo>
                        <a:pt x="138" y="142"/>
                      </a:lnTo>
                      <a:lnTo>
                        <a:pt x="137" y="142"/>
                      </a:lnTo>
                      <a:lnTo>
                        <a:pt x="135" y="141"/>
                      </a:lnTo>
                      <a:lnTo>
                        <a:pt x="131" y="136"/>
                      </a:lnTo>
                      <a:lnTo>
                        <a:pt x="126" y="126"/>
                      </a:lnTo>
                      <a:lnTo>
                        <a:pt x="119" y="109"/>
                      </a:lnTo>
                      <a:lnTo>
                        <a:pt x="112" y="91"/>
                      </a:lnTo>
                      <a:lnTo>
                        <a:pt x="112" y="77"/>
                      </a:lnTo>
                      <a:lnTo>
                        <a:pt x="102" y="69"/>
                      </a:lnTo>
                      <a:lnTo>
                        <a:pt x="92" y="64"/>
                      </a:lnTo>
                      <a:lnTo>
                        <a:pt x="84" y="59"/>
                      </a:lnTo>
                      <a:lnTo>
                        <a:pt x="81" y="57"/>
                      </a:lnTo>
                      <a:lnTo>
                        <a:pt x="79" y="54"/>
                      </a:lnTo>
                      <a:lnTo>
                        <a:pt x="76" y="54"/>
                      </a:lnTo>
                      <a:lnTo>
                        <a:pt x="75" y="56"/>
                      </a:lnTo>
                      <a:lnTo>
                        <a:pt x="74" y="60"/>
                      </a:lnTo>
                      <a:lnTo>
                        <a:pt x="75" y="71"/>
                      </a:lnTo>
                      <a:lnTo>
                        <a:pt x="79" y="88"/>
                      </a:lnTo>
                      <a:lnTo>
                        <a:pt x="84" y="105"/>
                      </a:lnTo>
                      <a:lnTo>
                        <a:pt x="93" y="119"/>
                      </a:lnTo>
                      <a:lnTo>
                        <a:pt x="98" y="125"/>
                      </a:lnTo>
                      <a:lnTo>
                        <a:pt x="98" y="128"/>
                      </a:lnTo>
                      <a:lnTo>
                        <a:pt x="95" y="127"/>
                      </a:lnTo>
                      <a:lnTo>
                        <a:pt x="90" y="124"/>
                      </a:lnTo>
                      <a:lnTo>
                        <a:pt x="83" y="113"/>
                      </a:lnTo>
                      <a:lnTo>
                        <a:pt x="74" y="96"/>
                      </a:lnTo>
                      <a:lnTo>
                        <a:pt x="67" y="74"/>
                      </a:lnTo>
                      <a:lnTo>
                        <a:pt x="67" y="49"/>
                      </a:lnTo>
                      <a:lnTo>
                        <a:pt x="60" y="43"/>
                      </a:lnTo>
                      <a:lnTo>
                        <a:pt x="52" y="38"/>
                      </a:lnTo>
                      <a:lnTo>
                        <a:pt x="44" y="35"/>
                      </a:lnTo>
                      <a:lnTo>
                        <a:pt x="39" y="32"/>
                      </a:lnTo>
                      <a:lnTo>
                        <a:pt x="37" y="39"/>
                      </a:lnTo>
                      <a:lnTo>
                        <a:pt x="37" y="50"/>
                      </a:lnTo>
                      <a:lnTo>
                        <a:pt x="39" y="61"/>
                      </a:lnTo>
                      <a:lnTo>
                        <a:pt x="42" y="71"/>
                      </a:lnTo>
                      <a:lnTo>
                        <a:pt x="43" y="80"/>
                      </a:lnTo>
                      <a:lnTo>
                        <a:pt x="45" y="94"/>
                      </a:lnTo>
                      <a:lnTo>
                        <a:pt x="49" y="105"/>
                      </a:lnTo>
                      <a:lnTo>
                        <a:pt x="51" y="113"/>
                      </a:lnTo>
                      <a:lnTo>
                        <a:pt x="51" y="115"/>
                      </a:lnTo>
                      <a:lnTo>
                        <a:pt x="47" y="114"/>
                      </a:lnTo>
                      <a:lnTo>
                        <a:pt x="44" y="110"/>
                      </a:lnTo>
                      <a:lnTo>
                        <a:pt x="41" y="102"/>
                      </a:lnTo>
                      <a:lnTo>
                        <a:pt x="38" y="87"/>
                      </a:lnTo>
                      <a:lnTo>
                        <a:pt x="35" y="65"/>
                      </a:lnTo>
                      <a:lnTo>
                        <a:pt x="30" y="44"/>
                      </a:lnTo>
                      <a:lnTo>
                        <a:pt x="28" y="30"/>
                      </a:lnTo>
                      <a:lnTo>
                        <a:pt x="17" y="20"/>
                      </a:lnTo>
                      <a:lnTo>
                        <a:pt x="9" y="12"/>
                      </a:lnTo>
                      <a:lnTo>
                        <a:pt x="4" y="6"/>
                      </a:lnTo>
                      <a:lnTo>
                        <a:pt x="0" y="2"/>
                      </a:lnTo>
                      <a:lnTo>
                        <a:pt x="0" y="0"/>
                      </a:lnTo>
                      <a:lnTo>
                        <a:pt x="1" y="0"/>
                      </a:lnTo>
                      <a:lnTo>
                        <a:pt x="4" y="0"/>
                      </a:lnTo>
                      <a:lnTo>
                        <a:pt x="7" y="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74" name="Freeform 314">
                  <a:extLst>
                    <a:ext uri="{FF2B5EF4-FFF2-40B4-BE49-F238E27FC236}">
                      <a16:creationId xmlns:a16="http://schemas.microsoft.com/office/drawing/2014/main" id="{58F2C0EA-2B0C-4084-AB8F-0430B5632E06}"/>
                    </a:ext>
                  </a:extLst>
                </p:cNvPr>
                <p:cNvSpPr>
                  <a:spLocks/>
                </p:cNvSpPr>
                <p:nvPr/>
              </p:nvSpPr>
              <p:spPr bwMode="auto">
                <a:xfrm>
                  <a:off x="302" y="183"/>
                  <a:ext cx="64" cy="108"/>
                </a:xfrm>
                <a:custGeom>
                  <a:avLst/>
                  <a:gdLst>
                    <a:gd name="T0" fmla="*/ 29 w 129"/>
                    <a:gd name="T1" fmla="*/ 1 h 214"/>
                    <a:gd name="T2" fmla="*/ 30 w 129"/>
                    <a:gd name="T3" fmla="*/ 12 h 214"/>
                    <a:gd name="T4" fmla="*/ 32 w 129"/>
                    <a:gd name="T5" fmla="*/ 17 h 214"/>
                    <a:gd name="T6" fmla="*/ 37 w 129"/>
                    <a:gd name="T7" fmla="*/ 20 h 214"/>
                    <a:gd name="T8" fmla="*/ 43 w 129"/>
                    <a:gd name="T9" fmla="*/ 26 h 214"/>
                    <a:gd name="T10" fmla="*/ 50 w 129"/>
                    <a:gd name="T11" fmla="*/ 34 h 214"/>
                    <a:gd name="T12" fmla="*/ 58 w 129"/>
                    <a:gd name="T13" fmla="*/ 47 h 214"/>
                    <a:gd name="T14" fmla="*/ 63 w 129"/>
                    <a:gd name="T15" fmla="*/ 58 h 214"/>
                    <a:gd name="T16" fmla="*/ 64 w 129"/>
                    <a:gd name="T17" fmla="*/ 62 h 214"/>
                    <a:gd name="T18" fmla="*/ 63 w 129"/>
                    <a:gd name="T19" fmla="*/ 62 h 214"/>
                    <a:gd name="T20" fmla="*/ 60 w 129"/>
                    <a:gd name="T21" fmla="*/ 57 h 214"/>
                    <a:gd name="T22" fmla="*/ 56 w 129"/>
                    <a:gd name="T23" fmla="*/ 49 h 214"/>
                    <a:gd name="T24" fmla="*/ 50 w 129"/>
                    <a:gd name="T25" fmla="*/ 40 h 214"/>
                    <a:gd name="T26" fmla="*/ 45 w 129"/>
                    <a:gd name="T27" fmla="*/ 33 h 214"/>
                    <a:gd name="T28" fmla="*/ 40 w 129"/>
                    <a:gd name="T29" fmla="*/ 29 h 214"/>
                    <a:gd name="T30" fmla="*/ 36 w 129"/>
                    <a:gd name="T31" fmla="*/ 26 h 214"/>
                    <a:gd name="T32" fmla="*/ 34 w 129"/>
                    <a:gd name="T33" fmla="*/ 31 h 214"/>
                    <a:gd name="T34" fmla="*/ 35 w 129"/>
                    <a:gd name="T35" fmla="*/ 43 h 214"/>
                    <a:gd name="T36" fmla="*/ 38 w 129"/>
                    <a:gd name="T37" fmla="*/ 50 h 214"/>
                    <a:gd name="T38" fmla="*/ 45 w 129"/>
                    <a:gd name="T39" fmla="*/ 57 h 214"/>
                    <a:gd name="T40" fmla="*/ 54 w 129"/>
                    <a:gd name="T41" fmla="*/ 67 h 214"/>
                    <a:gd name="T42" fmla="*/ 59 w 129"/>
                    <a:gd name="T43" fmla="*/ 79 h 214"/>
                    <a:gd name="T44" fmla="*/ 60 w 129"/>
                    <a:gd name="T45" fmla="*/ 89 h 214"/>
                    <a:gd name="T46" fmla="*/ 58 w 129"/>
                    <a:gd name="T47" fmla="*/ 84 h 214"/>
                    <a:gd name="T48" fmla="*/ 53 w 129"/>
                    <a:gd name="T49" fmla="*/ 74 h 214"/>
                    <a:gd name="T50" fmla="*/ 48 w 129"/>
                    <a:gd name="T51" fmla="*/ 67 h 214"/>
                    <a:gd name="T52" fmla="*/ 43 w 129"/>
                    <a:gd name="T53" fmla="*/ 61 h 214"/>
                    <a:gd name="T54" fmla="*/ 38 w 129"/>
                    <a:gd name="T55" fmla="*/ 57 h 214"/>
                    <a:gd name="T56" fmla="*/ 39 w 129"/>
                    <a:gd name="T57" fmla="*/ 66 h 214"/>
                    <a:gd name="T58" fmla="*/ 43 w 129"/>
                    <a:gd name="T59" fmla="*/ 93 h 214"/>
                    <a:gd name="T60" fmla="*/ 41 w 129"/>
                    <a:gd name="T61" fmla="*/ 107 h 214"/>
                    <a:gd name="T62" fmla="*/ 40 w 129"/>
                    <a:gd name="T63" fmla="*/ 106 h 214"/>
                    <a:gd name="T64" fmla="*/ 39 w 129"/>
                    <a:gd name="T65" fmla="*/ 95 h 214"/>
                    <a:gd name="T66" fmla="*/ 33 w 129"/>
                    <a:gd name="T67" fmla="*/ 69 h 214"/>
                    <a:gd name="T68" fmla="*/ 26 w 129"/>
                    <a:gd name="T69" fmla="*/ 65 h 214"/>
                    <a:gd name="T70" fmla="*/ 17 w 129"/>
                    <a:gd name="T71" fmla="*/ 78 h 214"/>
                    <a:gd name="T72" fmla="*/ 14 w 129"/>
                    <a:gd name="T73" fmla="*/ 88 h 214"/>
                    <a:gd name="T74" fmla="*/ 12 w 129"/>
                    <a:gd name="T75" fmla="*/ 85 h 214"/>
                    <a:gd name="T76" fmla="*/ 16 w 129"/>
                    <a:gd name="T77" fmla="*/ 74 h 214"/>
                    <a:gd name="T78" fmla="*/ 25 w 129"/>
                    <a:gd name="T79" fmla="*/ 58 h 214"/>
                    <a:gd name="T80" fmla="*/ 29 w 129"/>
                    <a:gd name="T81" fmla="*/ 46 h 214"/>
                    <a:gd name="T82" fmla="*/ 29 w 129"/>
                    <a:gd name="T83" fmla="*/ 31 h 214"/>
                    <a:gd name="T84" fmla="*/ 26 w 129"/>
                    <a:gd name="T85" fmla="*/ 29 h 214"/>
                    <a:gd name="T86" fmla="*/ 18 w 129"/>
                    <a:gd name="T87" fmla="*/ 36 h 214"/>
                    <a:gd name="T88" fmla="*/ 10 w 129"/>
                    <a:gd name="T89" fmla="*/ 46 h 214"/>
                    <a:gd name="T90" fmla="*/ 4 w 129"/>
                    <a:gd name="T91" fmla="*/ 56 h 214"/>
                    <a:gd name="T92" fmla="*/ 1 w 129"/>
                    <a:gd name="T93" fmla="*/ 63 h 214"/>
                    <a:gd name="T94" fmla="*/ 0 w 129"/>
                    <a:gd name="T95" fmla="*/ 62 h 214"/>
                    <a:gd name="T96" fmla="*/ 2 w 129"/>
                    <a:gd name="T97" fmla="*/ 55 h 214"/>
                    <a:gd name="T98" fmla="*/ 7 w 129"/>
                    <a:gd name="T99" fmla="*/ 45 h 214"/>
                    <a:gd name="T100" fmla="*/ 15 w 129"/>
                    <a:gd name="T101" fmla="*/ 33 h 214"/>
                    <a:gd name="T102" fmla="*/ 23 w 129"/>
                    <a:gd name="T103" fmla="*/ 23 h 214"/>
                    <a:gd name="T104" fmla="*/ 28 w 129"/>
                    <a:gd name="T105" fmla="*/ 16 h 214"/>
                    <a:gd name="T106" fmla="*/ 27 w 129"/>
                    <a:gd name="T107" fmla="*/ 7 h 214"/>
                    <a:gd name="T108" fmla="*/ 26 w 129"/>
                    <a:gd name="T109" fmla="*/ 3 h 214"/>
                    <a:gd name="T110" fmla="*/ 27 w 129"/>
                    <a:gd name="T111" fmla="*/ 1 h 2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4">
                      <a:moveTo>
                        <a:pt x="56" y="0"/>
                      </a:moveTo>
                      <a:lnTo>
                        <a:pt x="58" y="1"/>
                      </a:lnTo>
                      <a:lnTo>
                        <a:pt x="60" y="11"/>
                      </a:lnTo>
                      <a:lnTo>
                        <a:pt x="61" y="24"/>
                      </a:lnTo>
                      <a:lnTo>
                        <a:pt x="63" y="31"/>
                      </a:lnTo>
                      <a:lnTo>
                        <a:pt x="65" y="33"/>
                      </a:lnTo>
                      <a:lnTo>
                        <a:pt x="68" y="35"/>
                      </a:lnTo>
                      <a:lnTo>
                        <a:pt x="74" y="40"/>
                      </a:lnTo>
                      <a:lnTo>
                        <a:pt x="80" y="46"/>
                      </a:lnTo>
                      <a:lnTo>
                        <a:pt x="87" y="52"/>
                      </a:lnTo>
                      <a:lnTo>
                        <a:pt x="94" y="60"/>
                      </a:lnTo>
                      <a:lnTo>
                        <a:pt x="101" y="68"/>
                      </a:lnTo>
                      <a:lnTo>
                        <a:pt x="106" y="78"/>
                      </a:lnTo>
                      <a:lnTo>
                        <a:pt x="116" y="94"/>
                      </a:lnTo>
                      <a:lnTo>
                        <a:pt x="123" y="106"/>
                      </a:lnTo>
                      <a:lnTo>
                        <a:pt x="127" y="114"/>
                      </a:lnTo>
                      <a:lnTo>
                        <a:pt x="129" y="120"/>
                      </a:lnTo>
                      <a:lnTo>
                        <a:pt x="129" y="123"/>
                      </a:lnTo>
                      <a:lnTo>
                        <a:pt x="128" y="124"/>
                      </a:lnTo>
                      <a:lnTo>
                        <a:pt x="126" y="123"/>
                      </a:lnTo>
                      <a:lnTo>
                        <a:pt x="123" y="117"/>
                      </a:lnTo>
                      <a:lnTo>
                        <a:pt x="120" y="113"/>
                      </a:lnTo>
                      <a:lnTo>
                        <a:pt x="117" y="106"/>
                      </a:lnTo>
                      <a:lnTo>
                        <a:pt x="112" y="98"/>
                      </a:lnTo>
                      <a:lnTo>
                        <a:pt x="106" y="88"/>
                      </a:lnTo>
                      <a:lnTo>
                        <a:pt x="101" y="80"/>
                      </a:lnTo>
                      <a:lnTo>
                        <a:pt x="95" y="72"/>
                      </a:lnTo>
                      <a:lnTo>
                        <a:pt x="90" y="65"/>
                      </a:lnTo>
                      <a:lnTo>
                        <a:pt x="87" y="62"/>
                      </a:lnTo>
                      <a:lnTo>
                        <a:pt x="81" y="57"/>
                      </a:lnTo>
                      <a:lnTo>
                        <a:pt x="76" y="54"/>
                      </a:lnTo>
                      <a:lnTo>
                        <a:pt x="73" y="52"/>
                      </a:lnTo>
                      <a:lnTo>
                        <a:pt x="70" y="50"/>
                      </a:lnTo>
                      <a:lnTo>
                        <a:pt x="68" y="62"/>
                      </a:lnTo>
                      <a:lnTo>
                        <a:pt x="68" y="75"/>
                      </a:lnTo>
                      <a:lnTo>
                        <a:pt x="70" y="86"/>
                      </a:lnTo>
                      <a:lnTo>
                        <a:pt x="71" y="94"/>
                      </a:lnTo>
                      <a:lnTo>
                        <a:pt x="76" y="99"/>
                      </a:lnTo>
                      <a:lnTo>
                        <a:pt x="83" y="106"/>
                      </a:lnTo>
                      <a:lnTo>
                        <a:pt x="91" y="113"/>
                      </a:lnTo>
                      <a:lnTo>
                        <a:pt x="100" y="122"/>
                      </a:lnTo>
                      <a:lnTo>
                        <a:pt x="108" y="132"/>
                      </a:lnTo>
                      <a:lnTo>
                        <a:pt x="114" y="144"/>
                      </a:lnTo>
                      <a:lnTo>
                        <a:pt x="119" y="156"/>
                      </a:lnTo>
                      <a:lnTo>
                        <a:pt x="121" y="171"/>
                      </a:lnTo>
                      <a:lnTo>
                        <a:pt x="121" y="176"/>
                      </a:lnTo>
                      <a:lnTo>
                        <a:pt x="119" y="174"/>
                      </a:lnTo>
                      <a:lnTo>
                        <a:pt x="116" y="166"/>
                      </a:lnTo>
                      <a:lnTo>
                        <a:pt x="110" y="153"/>
                      </a:lnTo>
                      <a:lnTo>
                        <a:pt x="106" y="146"/>
                      </a:lnTo>
                      <a:lnTo>
                        <a:pt x="103" y="138"/>
                      </a:lnTo>
                      <a:lnTo>
                        <a:pt x="97" y="132"/>
                      </a:lnTo>
                      <a:lnTo>
                        <a:pt x="93" y="125"/>
                      </a:lnTo>
                      <a:lnTo>
                        <a:pt x="87" y="121"/>
                      </a:lnTo>
                      <a:lnTo>
                        <a:pt x="81" y="116"/>
                      </a:lnTo>
                      <a:lnTo>
                        <a:pt x="76" y="113"/>
                      </a:lnTo>
                      <a:lnTo>
                        <a:pt x="72" y="111"/>
                      </a:lnTo>
                      <a:lnTo>
                        <a:pt x="79" y="130"/>
                      </a:lnTo>
                      <a:lnTo>
                        <a:pt x="83" y="156"/>
                      </a:lnTo>
                      <a:lnTo>
                        <a:pt x="87" y="184"/>
                      </a:lnTo>
                      <a:lnTo>
                        <a:pt x="86" y="207"/>
                      </a:lnTo>
                      <a:lnTo>
                        <a:pt x="83" y="213"/>
                      </a:lnTo>
                      <a:lnTo>
                        <a:pt x="82" y="214"/>
                      </a:lnTo>
                      <a:lnTo>
                        <a:pt x="81" y="211"/>
                      </a:lnTo>
                      <a:lnTo>
                        <a:pt x="81" y="204"/>
                      </a:lnTo>
                      <a:lnTo>
                        <a:pt x="79" y="188"/>
                      </a:lnTo>
                      <a:lnTo>
                        <a:pt x="74" y="162"/>
                      </a:lnTo>
                      <a:lnTo>
                        <a:pt x="67" y="136"/>
                      </a:lnTo>
                      <a:lnTo>
                        <a:pt x="63" y="121"/>
                      </a:lnTo>
                      <a:lnTo>
                        <a:pt x="53" y="128"/>
                      </a:lnTo>
                      <a:lnTo>
                        <a:pt x="43" y="139"/>
                      </a:lnTo>
                      <a:lnTo>
                        <a:pt x="35" y="154"/>
                      </a:lnTo>
                      <a:lnTo>
                        <a:pt x="30" y="168"/>
                      </a:lnTo>
                      <a:lnTo>
                        <a:pt x="28" y="174"/>
                      </a:lnTo>
                      <a:lnTo>
                        <a:pt x="26" y="174"/>
                      </a:lnTo>
                      <a:lnTo>
                        <a:pt x="25" y="169"/>
                      </a:lnTo>
                      <a:lnTo>
                        <a:pt x="27" y="161"/>
                      </a:lnTo>
                      <a:lnTo>
                        <a:pt x="33" y="147"/>
                      </a:lnTo>
                      <a:lnTo>
                        <a:pt x="42" y="130"/>
                      </a:lnTo>
                      <a:lnTo>
                        <a:pt x="51" y="114"/>
                      </a:lnTo>
                      <a:lnTo>
                        <a:pt x="58" y="105"/>
                      </a:lnTo>
                      <a:lnTo>
                        <a:pt x="59" y="91"/>
                      </a:lnTo>
                      <a:lnTo>
                        <a:pt x="59" y="75"/>
                      </a:lnTo>
                      <a:lnTo>
                        <a:pt x="59" y="62"/>
                      </a:lnTo>
                      <a:lnTo>
                        <a:pt x="59" y="53"/>
                      </a:lnTo>
                      <a:lnTo>
                        <a:pt x="52" y="57"/>
                      </a:lnTo>
                      <a:lnTo>
                        <a:pt x="44" y="64"/>
                      </a:lnTo>
                      <a:lnTo>
                        <a:pt x="36" y="72"/>
                      </a:lnTo>
                      <a:lnTo>
                        <a:pt x="27" y="81"/>
                      </a:lnTo>
                      <a:lnTo>
                        <a:pt x="20" y="92"/>
                      </a:lnTo>
                      <a:lnTo>
                        <a:pt x="13" y="102"/>
                      </a:lnTo>
                      <a:lnTo>
                        <a:pt x="9" y="111"/>
                      </a:lnTo>
                      <a:lnTo>
                        <a:pt x="5" y="121"/>
                      </a:lnTo>
                      <a:lnTo>
                        <a:pt x="3" y="124"/>
                      </a:lnTo>
                      <a:lnTo>
                        <a:pt x="2" y="124"/>
                      </a:lnTo>
                      <a:lnTo>
                        <a:pt x="0" y="122"/>
                      </a:lnTo>
                      <a:lnTo>
                        <a:pt x="2" y="115"/>
                      </a:lnTo>
                      <a:lnTo>
                        <a:pt x="4" y="109"/>
                      </a:lnTo>
                      <a:lnTo>
                        <a:pt x="9" y="100"/>
                      </a:lnTo>
                      <a:lnTo>
                        <a:pt x="15" y="90"/>
                      </a:lnTo>
                      <a:lnTo>
                        <a:pt x="22" y="78"/>
                      </a:lnTo>
                      <a:lnTo>
                        <a:pt x="30" y="65"/>
                      </a:lnTo>
                      <a:lnTo>
                        <a:pt x="38" y="55"/>
                      </a:lnTo>
                      <a:lnTo>
                        <a:pt x="47" y="46"/>
                      </a:lnTo>
                      <a:lnTo>
                        <a:pt x="53" y="39"/>
                      </a:lnTo>
                      <a:lnTo>
                        <a:pt x="57" y="32"/>
                      </a:lnTo>
                      <a:lnTo>
                        <a:pt x="57" y="23"/>
                      </a:lnTo>
                      <a:lnTo>
                        <a:pt x="55" y="13"/>
                      </a:lnTo>
                      <a:lnTo>
                        <a:pt x="53" y="8"/>
                      </a:lnTo>
                      <a:lnTo>
                        <a:pt x="53" y="5"/>
                      </a:lnTo>
                      <a:lnTo>
                        <a:pt x="53" y="3"/>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75" name="Freeform 315">
                  <a:extLst>
                    <a:ext uri="{FF2B5EF4-FFF2-40B4-BE49-F238E27FC236}">
                      <a16:creationId xmlns:a16="http://schemas.microsoft.com/office/drawing/2014/main" id="{9E406888-D0ED-48B3-87A7-54899E23EEC5}"/>
                    </a:ext>
                  </a:extLst>
                </p:cNvPr>
                <p:cNvSpPr>
                  <a:spLocks/>
                </p:cNvSpPr>
                <p:nvPr/>
              </p:nvSpPr>
              <p:spPr bwMode="auto">
                <a:xfrm>
                  <a:off x="367" y="44"/>
                  <a:ext cx="78" cy="111"/>
                </a:xfrm>
                <a:custGeom>
                  <a:avLst/>
                  <a:gdLst>
                    <a:gd name="T0" fmla="*/ 2 w 155"/>
                    <a:gd name="T1" fmla="*/ 106 h 222"/>
                    <a:gd name="T2" fmla="*/ 9 w 155"/>
                    <a:gd name="T3" fmla="*/ 92 h 222"/>
                    <a:gd name="T4" fmla="*/ 14 w 155"/>
                    <a:gd name="T5" fmla="*/ 81 h 222"/>
                    <a:gd name="T6" fmla="*/ 20 w 155"/>
                    <a:gd name="T7" fmla="*/ 67 h 222"/>
                    <a:gd name="T8" fmla="*/ 19 w 155"/>
                    <a:gd name="T9" fmla="*/ 59 h 222"/>
                    <a:gd name="T10" fmla="*/ 14 w 155"/>
                    <a:gd name="T11" fmla="*/ 54 h 222"/>
                    <a:gd name="T12" fmla="*/ 14 w 155"/>
                    <a:gd name="T13" fmla="*/ 47 h 222"/>
                    <a:gd name="T14" fmla="*/ 15 w 155"/>
                    <a:gd name="T15" fmla="*/ 49 h 222"/>
                    <a:gd name="T16" fmla="*/ 18 w 155"/>
                    <a:gd name="T17" fmla="*/ 53 h 222"/>
                    <a:gd name="T18" fmla="*/ 23 w 155"/>
                    <a:gd name="T19" fmla="*/ 55 h 222"/>
                    <a:gd name="T20" fmla="*/ 27 w 155"/>
                    <a:gd name="T21" fmla="*/ 53 h 222"/>
                    <a:gd name="T22" fmla="*/ 33 w 155"/>
                    <a:gd name="T23" fmla="*/ 46 h 222"/>
                    <a:gd name="T24" fmla="*/ 39 w 155"/>
                    <a:gd name="T25" fmla="*/ 39 h 222"/>
                    <a:gd name="T26" fmla="*/ 43 w 155"/>
                    <a:gd name="T27" fmla="*/ 33 h 222"/>
                    <a:gd name="T28" fmla="*/ 43 w 155"/>
                    <a:gd name="T29" fmla="*/ 28 h 222"/>
                    <a:gd name="T30" fmla="*/ 40 w 155"/>
                    <a:gd name="T31" fmla="*/ 15 h 222"/>
                    <a:gd name="T32" fmla="*/ 36 w 155"/>
                    <a:gd name="T33" fmla="*/ 8 h 222"/>
                    <a:gd name="T34" fmla="*/ 35 w 155"/>
                    <a:gd name="T35" fmla="*/ 5 h 222"/>
                    <a:gd name="T36" fmla="*/ 40 w 155"/>
                    <a:gd name="T37" fmla="*/ 10 h 222"/>
                    <a:gd name="T38" fmla="*/ 46 w 155"/>
                    <a:gd name="T39" fmla="*/ 23 h 222"/>
                    <a:gd name="T40" fmla="*/ 50 w 155"/>
                    <a:gd name="T41" fmla="*/ 21 h 222"/>
                    <a:gd name="T42" fmla="*/ 59 w 155"/>
                    <a:gd name="T43" fmla="*/ 6 h 222"/>
                    <a:gd name="T44" fmla="*/ 65 w 155"/>
                    <a:gd name="T45" fmla="*/ 0 h 222"/>
                    <a:gd name="T46" fmla="*/ 65 w 155"/>
                    <a:gd name="T47" fmla="*/ 2 h 222"/>
                    <a:gd name="T48" fmla="*/ 61 w 155"/>
                    <a:gd name="T49" fmla="*/ 9 h 222"/>
                    <a:gd name="T50" fmla="*/ 52 w 155"/>
                    <a:gd name="T51" fmla="*/ 27 h 222"/>
                    <a:gd name="T52" fmla="*/ 52 w 155"/>
                    <a:gd name="T53" fmla="*/ 31 h 222"/>
                    <a:gd name="T54" fmla="*/ 60 w 155"/>
                    <a:gd name="T55" fmla="*/ 29 h 222"/>
                    <a:gd name="T56" fmla="*/ 66 w 155"/>
                    <a:gd name="T57" fmla="*/ 27 h 222"/>
                    <a:gd name="T58" fmla="*/ 71 w 155"/>
                    <a:gd name="T59" fmla="*/ 24 h 222"/>
                    <a:gd name="T60" fmla="*/ 75 w 155"/>
                    <a:gd name="T61" fmla="*/ 21 h 222"/>
                    <a:gd name="T62" fmla="*/ 78 w 155"/>
                    <a:gd name="T63" fmla="*/ 22 h 222"/>
                    <a:gd name="T64" fmla="*/ 74 w 155"/>
                    <a:gd name="T65" fmla="*/ 25 h 222"/>
                    <a:gd name="T66" fmla="*/ 67 w 155"/>
                    <a:gd name="T67" fmla="*/ 29 h 222"/>
                    <a:gd name="T68" fmla="*/ 58 w 155"/>
                    <a:gd name="T69" fmla="*/ 34 h 222"/>
                    <a:gd name="T70" fmla="*/ 50 w 155"/>
                    <a:gd name="T71" fmla="*/ 38 h 222"/>
                    <a:gd name="T72" fmla="*/ 44 w 155"/>
                    <a:gd name="T73" fmla="*/ 40 h 222"/>
                    <a:gd name="T74" fmla="*/ 37 w 155"/>
                    <a:gd name="T75" fmla="*/ 49 h 222"/>
                    <a:gd name="T76" fmla="*/ 37 w 155"/>
                    <a:gd name="T77" fmla="*/ 53 h 222"/>
                    <a:gd name="T78" fmla="*/ 40 w 155"/>
                    <a:gd name="T79" fmla="*/ 55 h 222"/>
                    <a:gd name="T80" fmla="*/ 39 w 155"/>
                    <a:gd name="T81" fmla="*/ 56 h 222"/>
                    <a:gd name="T82" fmla="*/ 35 w 155"/>
                    <a:gd name="T83" fmla="*/ 59 h 222"/>
                    <a:gd name="T84" fmla="*/ 33 w 155"/>
                    <a:gd name="T85" fmla="*/ 59 h 222"/>
                    <a:gd name="T86" fmla="*/ 31 w 155"/>
                    <a:gd name="T87" fmla="*/ 59 h 222"/>
                    <a:gd name="T88" fmla="*/ 29 w 155"/>
                    <a:gd name="T89" fmla="*/ 62 h 222"/>
                    <a:gd name="T90" fmla="*/ 24 w 155"/>
                    <a:gd name="T91" fmla="*/ 72 h 222"/>
                    <a:gd name="T92" fmla="*/ 18 w 155"/>
                    <a:gd name="T93" fmla="*/ 84 h 222"/>
                    <a:gd name="T94" fmla="*/ 14 w 155"/>
                    <a:gd name="T95" fmla="*/ 96 h 222"/>
                    <a:gd name="T96" fmla="*/ 13 w 155"/>
                    <a:gd name="T97" fmla="*/ 102 h 222"/>
                    <a:gd name="T98" fmla="*/ 11 w 155"/>
                    <a:gd name="T99" fmla="*/ 107 h 222"/>
                    <a:gd name="T100" fmla="*/ 8 w 155"/>
                    <a:gd name="T101" fmla="*/ 110 h 222"/>
                    <a:gd name="T102" fmla="*/ 2 w 155"/>
                    <a:gd name="T103" fmla="*/ 111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2">
                      <a:moveTo>
                        <a:pt x="0" y="222"/>
                      </a:moveTo>
                      <a:lnTo>
                        <a:pt x="4" y="212"/>
                      </a:lnTo>
                      <a:lnTo>
                        <a:pt x="11" y="197"/>
                      </a:lnTo>
                      <a:lnTo>
                        <a:pt x="18" y="183"/>
                      </a:lnTo>
                      <a:lnTo>
                        <a:pt x="23" y="173"/>
                      </a:lnTo>
                      <a:lnTo>
                        <a:pt x="27" y="162"/>
                      </a:lnTo>
                      <a:lnTo>
                        <a:pt x="33" y="147"/>
                      </a:lnTo>
                      <a:lnTo>
                        <a:pt x="39" y="133"/>
                      </a:lnTo>
                      <a:lnTo>
                        <a:pt x="43" y="124"/>
                      </a:lnTo>
                      <a:lnTo>
                        <a:pt x="38" y="118"/>
                      </a:lnTo>
                      <a:lnTo>
                        <a:pt x="32" y="113"/>
                      </a:lnTo>
                      <a:lnTo>
                        <a:pt x="28" y="107"/>
                      </a:lnTo>
                      <a:lnTo>
                        <a:pt x="27" y="99"/>
                      </a:lnTo>
                      <a:lnTo>
                        <a:pt x="27" y="94"/>
                      </a:lnTo>
                      <a:lnTo>
                        <a:pt x="28" y="94"/>
                      </a:lnTo>
                      <a:lnTo>
                        <a:pt x="30" y="98"/>
                      </a:lnTo>
                      <a:lnTo>
                        <a:pt x="32" y="102"/>
                      </a:lnTo>
                      <a:lnTo>
                        <a:pt x="35" y="106"/>
                      </a:lnTo>
                      <a:lnTo>
                        <a:pt x="40" y="108"/>
                      </a:lnTo>
                      <a:lnTo>
                        <a:pt x="45" y="110"/>
                      </a:lnTo>
                      <a:lnTo>
                        <a:pt x="48" y="111"/>
                      </a:lnTo>
                      <a:lnTo>
                        <a:pt x="54" y="106"/>
                      </a:lnTo>
                      <a:lnTo>
                        <a:pt x="59" y="100"/>
                      </a:lnTo>
                      <a:lnTo>
                        <a:pt x="65" y="92"/>
                      </a:lnTo>
                      <a:lnTo>
                        <a:pt x="71" y="85"/>
                      </a:lnTo>
                      <a:lnTo>
                        <a:pt x="77" y="78"/>
                      </a:lnTo>
                      <a:lnTo>
                        <a:pt x="81" y="72"/>
                      </a:lnTo>
                      <a:lnTo>
                        <a:pt x="85" y="66"/>
                      </a:lnTo>
                      <a:lnTo>
                        <a:pt x="86" y="63"/>
                      </a:lnTo>
                      <a:lnTo>
                        <a:pt x="86" y="55"/>
                      </a:lnTo>
                      <a:lnTo>
                        <a:pt x="85" y="42"/>
                      </a:lnTo>
                      <a:lnTo>
                        <a:pt x="80" y="30"/>
                      </a:lnTo>
                      <a:lnTo>
                        <a:pt x="76" y="20"/>
                      </a:lnTo>
                      <a:lnTo>
                        <a:pt x="71" y="15"/>
                      </a:lnTo>
                      <a:lnTo>
                        <a:pt x="70" y="11"/>
                      </a:lnTo>
                      <a:lnTo>
                        <a:pt x="70" y="10"/>
                      </a:lnTo>
                      <a:lnTo>
                        <a:pt x="73" y="12"/>
                      </a:lnTo>
                      <a:lnTo>
                        <a:pt x="79" y="19"/>
                      </a:lnTo>
                      <a:lnTo>
                        <a:pt x="86" y="32"/>
                      </a:lnTo>
                      <a:lnTo>
                        <a:pt x="92" y="46"/>
                      </a:lnTo>
                      <a:lnTo>
                        <a:pt x="93" y="55"/>
                      </a:lnTo>
                      <a:lnTo>
                        <a:pt x="100" y="41"/>
                      </a:lnTo>
                      <a:lnTo>
                        <a:pt x="109" y="25"/>
                      </a:lnTo>
                      <a:lnTo>
                        <a:pt x="117" y="11"/>
                      </a:lnTo>
                      <a:lnTo>
                        <a:pt x="125" y="2"/>
                      </a:lnTo>
                      <a:lnTo>
                        <a:pt x="130" y="0"/>
                      </a:lnTo>
                      <a:lnTo>
                        <a:pt x="131" y="1"/>
                      </a:lnTo>
                      <a:lnTo>
                        <a:pt x="130" y="3"/>
                      </a:lnTo>
                      <a:lnTo>
                        <a:pt x="126" y="8"/>
                      </a:lnTo>
                      <a:lnTo>
                        <a:pt x="122" y="18"/>
                      </a:lnTo>
                      <a:lnTo>
                        <a:pt x="112" y="37"/>
                      </a:lnTo>
                      <a:lnTo>
                        <a:pt x="104" y="54"/>
                      </a:lnTo>
                      <a:lnTo>
                        <a:pt x="97" y="63"/>
                      </a:lnTo>
                      <a:lnTo>
                        <a:pt x="104" y="61"/>
                      </a:lnTo>
                      <a:lnTo>
                        <a:pt x="112" y="58"/>
                      </a:lnTo>
                      <a:lnTo>
                        <a:pt x="119" y="57"/>
                      </a:lnTo>
                      <a:lnTo>
                        <a:pt x="125" y="55"/>
                      </a:lnTo>
                      <a:lnTo>
                        <a:pt x="131" y="53"/>
                      </a:lnTo>
                      <a:lnTo>
                        <a:pt x="137" y="50"/>
                      </a:lnTo>
                      <a:lnTo>
                        <a:pt x="141" y="48"/>
                      </a:lnTo>
                      <a:lnTo>
                        <a:pt x="145" y="46"/>
                      </a:lnTo>
                      <a:lnTo>
                        <a:pt x="150" y="42"/>
                      </a:lnTo>
                      <a:lnTo>
                        <a:pt x="154" y="41"/>
                      </a:lnTo>
                      <a:lnTo>
                        <a:pt x="155" y="43"/>
                      </a:lnTo>
                      <a:lnTo>
                        <a:pt x="153" y="47"/>
                      </a:lnTo>
                      <a:lnTo>
                        <a:pt x="148" y="50"/>
                      </a:lnTo>
                      <a:lnTo>
                        <a:pt x="141" y="54"/>
                      </a:lnTo>
                      <a:lnTo>
                        <a:pt x="133" y="58"/>
                      </a:lnTo>
                      <a:lnTo>
                        <a:pt x="124" y="63"/>
                      </a:lnTo>
                      <a:lnTo>
                        <a:pt x="115" y="68"/>
                      </a:lnTo>
                      <a:lnTo>
                        <a:pt x="107" y="72"/>
                      </a:lnTo>
                      <a:lnTo>
                        <a:pt x="100" y="75"/>
                      </a:lnTo>
                      <a:lnTo>
                        <a:pt x="95" y="76"/>
                      </a:lnTo>
                      <a:lnTo>
                        <a:pt x="87" y="79"/>
                      </a:lnTo>
                      <a:lnTo>
                        <a:pt x="79" y="88"/>
                      </a:lnTo>
                      <a:lnTo>
                        <a:pt x="73" y="98"/>
                      </a:lnTo>
                      <a:lnTo>
                        <a:pt x="72" y="103"/>
                      </a:lnTo>
                      <a:lnTo>
                        <a:pt x="73" y="106"/>
                      </a:lnTo>
                      <a:lnTo>
                        <a:pt x="77" y="108"/>
                      </a:lnTo>
                      <a:lnTo>
                        <a:pt x="79" y="109"/>
                      </a:lnTo>
                      <a:lnTo>
                        <a:pt x="81" y="109"/>
                      </a:lnTo>
                      <a:lnTo>
                        <a:pt x="77" y="111"/>
                      </a:lnTo>
                      <a:lnTo>
                        <a:pt x="73" y="114"/>
                      </a:lnTo>
                      <a:lnTo>
                        <a:pt x="70" y="117"/>
                      </a:lnTo>
                      <a:lnTo>
                        <a:pt x="68" y="120"/>
                      </a:lnTo>
                      <a:lnTo>
                        <a:pt x="65" y="118"/>
                      </a:lnTo>
                      <a:lnTo>
                        <a:pt x="63" y="118"/>
                      </a:lnTo>
                      <a:lnTo>
                        <a:pt x="62" y="118"/>
                      </a:lnTo>
                      <a:lnTo>
                        <a:pt x="58" y="124"/>
                      </a:lnTo>
                      <a:lnTo>
                        <a:pt x="54" y="132"/>
                      </a:lnTo>
                      <a:lnTo>
                        <a:pt x="48" y="144"/>
                      </a:lnTo>
                      <a:lnTo>
                        <a:pt x="41" y="155"/>
                      </a:lnTo>
                      <a:lnTo>
                        <a:pt x="35" y="168"/>
                      </a:lnTo>
                      <a:lnTo>
                        <a:pt x="31" y="181"/>
                      </a:lnTo>
                      <a:lnTo>
                        <a:pt x="28" y="191"/>
                      </a:lnTo>
                      <a:lnTo>
                        <a:pt x="27" y="199"/>
                      </a:lnTo>
                      <a:lnTo>
                        <a:pt x="25" y="204"/>
                      </a:lnTo>
                      <a:lnTo>
                        <a:pt x="24" y="208"/>
                      </a:lnTo>
                      <a:lnTo>
                        <a:pt x="21" y="213"/>
                      </a:lnTo>
                      <a:lnTo>
                        <a:pt x="18" y="216"/>
                      </a:lnTo>
                      <a:lnTo>
                        <a:pt x="15" y="219"/>
                      </a:lnTo>
                      <a:lnTo>
                        <a:pt x="9" y="221"/>
                      </a:lnTo>
                      <a:lnTo>
                        <a:pt x="3" y="222"/>
                      </a:lnTo>
                      <a:lnTo>
                        <a:pt x="0" y="222"/>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76" name="Freeform 316">
                  <a:extLst>
                    <a:ext uri="{FF2B5EF4-FFF2-40B4-BE49-F238E27FC236}">
                      <a16:creationId xmlns:a16="http://schemas.microsoft.com/office/drawing/2014/main" id="{9090111B-9980-42C2-8127-1A8D0E51DC23}"/>
                    </a:ext>
                  </a:extLst>
                </p:cNvPr>
                <p:cNvSpPr>
                  <a:spLocks/>
                </p:cNvSpPr>
                <p:nvPr/>
              </p:nvSpPr>
              <p:spPr bwMode="auto">
                <a:xfrm>
                  <a:off x="253" y="221"/>
                  <a:ext cx="50" cy="86"/>
                </a:xfrm>
                <a:custGeom>
                  <a:avLst/>
                  <a:gdLst>
                    <a:gd name="T0" fmla="*/ 33 w 100"/>
                    <a:gd name="T1" fmla="*/ 5 h 172"/>
                    <a:gd name="T2" fmla="*/ 28 w 100"/>
                    <a:gd name="T3" fmla="*/ 16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3 h 172"/>
                    <a:gd name="T16" fmla="*/ 4 w 100"/>
                    <a:gd name="T17" fmla="*/ 32 h 172"/>
                    <a:gd name="T18" fmla="*/ 9 w 100"/>
                    <a:gd name="T19" fmla="*/ 29 h 172"/>
                    <a:gd name="T20" fmla="*/ 16 w 100"/>
                    <a:gd name="T21" fmla="*/ 25 h 172"/>
                    <a:gd name="T22" fmla="*/ 23 w 100"/>
                    <a:gd name="T23" fmla="*/ 23 h 172"/>
                    <a:gd name="T24" fmla="*/ 24 w 100"/>
                    <a:gd name="T25" fmla="*/ 26 h 172"/>
                    <a:gd name="T26" fmla="*/ 21 w 100"/>
                    <a:gd name="T27" fmla="*/ 37 h 172"/>
                    <a:gd name="T28" fmla="*/ 19 w 100"/>
                    <a:gd name="T29" fmla="*/ 43 h 172"/>
                    <a:gd name="T30" fmla="*/ 13 w 100"/>
                    <a:gd name="T31" fmla="*/ 48 h 172"/>
                    <a:gd name="T32" fmla="*/ 8 w 100"/>
                    <a:gd name="T33" fmla="*/ 55 h 172"/>
                    <a:gd name="T34" fmla="*/ 3 w 100"/>
                    <a:gd name="T35" fmla="*/ 59 h 172"/>
                    <a:gd name="T36" fmla="*/ 2 w 100"/>
                    <a:gd name="T37" fmla="*/ 63 h 172"/>
                    <a:gd name="T38" fmla="*/ 3 w 100"/>
                    <a:gd name="T39" fmla="*/ 64 h 172"/>
                    <a:gd name="T40" fmla="*/ 8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5 h 172"/>
                    <a:gd name="T52" fmla="*/ 26 w 100"/>
                    <a:gd name="T53" fmla="*/ 75 h 172"/>
                    <a:gd name="T54" fmla="*/ 25 w 100"/>
                    <a:gd name="T55" fmla="*/ 50 h 172"/>
                    <a:gd name="T56" fmla="*/ 27 w 100"/>
                    <a:gd name="T57" fmla="*/ 42 h 172"/>
                    <a:gd name="T58" fmla="*/ 28 w 100"/>
                    <a:gd name="T59" fmla="*/ 43 h 172"/>
                    <a:gd name="T60" fmla="*/ 31 w 100"/>
                    <a:gd name="T61" fmla="*/ 50 h 172"/>
                    <a:gd name="T62" fmla="*/ 42 w 100"/>
                    <a:gd name="T63" fmla="*/ 62 h 172"/>
                    <a:gd name="T64" fmla="*/ 47 w 100"/>
                    <a:gd name="T65" fmla="*/ 65 h 172"/>
                    <a:gd name="T66" fmla="*/ 45 w 100"/>
                    <a:gd name="T67" fmla="*/ 62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4 w 100"/>
                    <a:gd name="T79" fmla="*/ 23 h 172"/>
                    <a:gd name="T80" fmla="*/ 38 w 100"/>
                    <a:gd name="T81" fmla="*/ 28 h 172"/>
                    <a:gd name="T82" fmla="*/ 47 w 100"/>
                    <a:gd name="T83" fmla="*/ 36 h 172"/>
                    <a:gd name="T84" fmla="*/ 50 w 100"/>
                    <a:gd name="T85" fmla="*/ 38 h 172"/>
                    <a:gd name="T86" fmla="*/ 47 w 100"/>
                    <a:gd name="T87" fmla="*/ 33 h 172"/>
                    <a:gd name="T88" fmla="*/ 42 w 100"/>
                    <a:gd name="T89" fmla="*/ 28 h 172"/>
                    <a:gd name="T90" fmla="*/ 38 w 100"/>
                    <a:gd name="T91" fmla="*/ 22 h 172"/>
                    <a:gd name="T92" fmla="*/ 35 w 100"/>
                    <a:gd name="T93" fmla="*/ 17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3"/>
                      </a:moveTo>
                      <a:lnTo>
                        <a:pt x="65" y="10"/>
                      </a:lnTo>
                      <a:lnTo>
                        <a:pt x="61" y="20"/>
                      </a:lnTo>
                      <a:lnTo>
                        <a:pt x="56" y="31"/>
                      </a:lnTo>
                      <a:lnTo>
                        <a:pt x="54" y="36"/>
                      </a:lnTo>
                      <a:lnTo>
                        <a:pt x="48" y="36"/>
                      </a:lnTo>
                      <a:lnTo>
                        <a:pt x="40" y="39"/>
                      </a:lnTo>
                      <a:lnTo>
                        <a:pt x="32" y="42"/>
                      </a:lnTo>
                      <a:lnTo>
                        <a:pt x="24" y="47"/>
                      </a:lnTo>
                      <a:lnTo>
                        <a:pt x="16" y="51"/>
                      </a:lnTo>
                      <a:lnTo>
                        <a:pt x="9" y="55"/>
                      </a:lnTo>
                      <a:lnTo>
                        <a:pt x="3" y="60"/>
                      </a:lnTo>
                      <a:lnTo>
                        <a:pt x="1" y="62"/>
                      </a:lnTo>
                      <a:lnTo>
                        <a:pt x="0" y="65"/>
                      </a:lnTo>
                      <a:lnTo>
                        <a:pt x="0" y="66"/>
                      </a:lnTo>
                      <a:lnTo>
                        <a:pt x="1" y="66"/>
                      </a:lnTo>
                      <a:lnTo>
                        <a:pt x="4" y="65"/>
                      </a:lnTo>
                      <a:lnTo>
                        <a:pt x="8" y="63"/>
                      </a:lnTo>
                      <a:lnTo>
                        <a:pt x="12" y="61"/>
                      </a:lnTo>
                      <a:lnTo>
                        <a:pt x="18" y="57"/>
                      </a:lnTo>
                      <a:lnTo>
                        <a:pt x="25" y="53"/>
                      </a:lnTo>
                      <a:lnTo>
                        <a:pt x="32" y="49"/>
                      </a:lnTo>
                      <a:lnTo>
                        <a:pt x="39" y="47"/>
                      </a:lnTo>
                      <a:lnTo>
                        <a:pt x="45" y="45"/>
                      </a:lnTo>
                      <a:lnTo>
                        <a:pt x="49" y="43"/>
                      </a:lnTo>
                      <a:lnTo>
                        <a:pt x="47" y="51"/>
                      </a:lnTo>
                      <a:lnTo>
                        <a:pt x="45" y="63"/>
                      </a:lnTo>
                      <a:lnTo>
                        <a:pt x="42" y="73"/>
                      </a:lnTo>
                      <a:lnTo>
                        <a:pt x="41" y="80"/>
                      </a:lnTo>
                      <a:lnTo>
                        <a:pt x="38" y="85"/>
                      </a:lnTo>
                      <a:lnTo>
                        <a:pt x="32" y="89"/>
                      </a:lnTo>
                      <a:lnTo>
                        <a:pt x="26" y="96"/>
                      </a:lnTo>
                      <a:lnTo>
                        <a:pt x="20" y="102"/>
                      </a:lnTo>
                      <a:lnTo>
                        <a:pt x="15" y="109"/>
                      </a:lnTo>
                      <a:lnTo>
                        <a:pt x="9" y="114"/>
                      </a:lnTo>
                      <a:lnTo>
                        <a:pt x="5" y="118"/>
                      </a:lnTo>
                      <a:lnTo>
                        <a:pt x="4" y="122"/>
                      </a:lnTo>
                      <a:lnTo>
                        <a:pt x="3" y="125"/>
                      </a:lnTo>
                      <a:lnTo>
                        <a:pt x="3" y="128"/>
                      </a:lnTo>
                      <a:lnTo>
                        <a:pt x="5" y="128"/>
                      </a:lnTo>
                      <a:lnTo>
                        <a:pt x="8" y="124"/>
                      </a:lnTo>
                      <a:lnTo>
                        <a:pt x="15" y="117"/>
                      </a:lnTo>
                      <a:lnTo>
                        <a:pt x="25" y="107"/>
                      </a:lnTo>
                      <a:lnTo>
                        <a:pt x="34" y="99"/>
                      </a:lnTo>
                      <a:lnTo>
                        <a:pt x="41" y="93"/>
                      </a:lnTo>
                      <a:lnTo>
                        <a:pt x="42" y="107"/>
                      </a:lnTo>
                      <a:lnTo>
                        <a:pt x="43" y="130"/>
                      </a:lnTo>
                      <a:lnTo>
                        <a:pt x="46" y="153"/>
                      </a:lnTo>
                      <a:lnTo>
                        <a:pt x="48" y="167"/>
                      </a:lnTo>
                      <a:lnTo>
                        <a:pt x="49" y="171"/>
                      </a:lnTo>
                      <a:lnTo>
                        <a:pt x="50" y="172"/>
                      </a:lnTo>
                      <a:lnTo>
                        <a:pt x="50" y="170"/>
                      </a:lnTo>
                      <a:lnTo>
                        <a:pt x="52" y="164"/>
                      </a:lnTo>
                      <a:lnTo>
                        <a:pt x="52" y="149"/>
                      </a:lnTo>
                      <a:lnTo>
                        <a:pt x="50" y="124"/>
                      </a:lnTo>
                      <a:lnTo>
                        <a:pt x="49" y="100"/>
                      </a:lnTo>
                      <a:lnTo>
                        <a:pt x="52" y="85"/>
                      </a:lnTo>
                      <a:lnTo>
                        <a:pt x="53" y="84"/>
                      </a:lnTo>
                      <a:lnTo>
                        <a:pt x="54" y="84"/>
                      </a:lnTo>
                      <a:lnTo>
                        <a:pt x="55" y="86"/>
                      </a:lnTo>
                      <a:lnTo>
                        <a:pt x="56" y="91"/>
                      </a:lnTo>
                      <a:lnTo>
                        <a:pt x="61" y="99"/>
                      </a:lnTo>
                      <a:lnTo>
                        <a:pt x="71" y="111"/>
                      </a:lnTo>
                      <a:lnTo>
                        <a:pt x="83" y="124"/>
                      </a:lnTo>
                      <a:lnTo>
                        <a:pt x="90" y="130"/>
                      </a:lnTo>
                      <a:lnTo>
                        <a:pt x="93" y="130"/>
                      </a:lnTo>
                      <a:lnTo>
                        <a:pt x="93" y="126"/>
                      </a:lnTo>
                      <a:lnTo>
                        <a:pt x="90" y="123"/>
                      </a:lnTo>
                      <a:lnTo>
                        <a:pt x="85" y="117"/>
                      </a:lnTo>
                      <a:lnTo>
                        <a:pt x="78" y="109"/>
                      </a:lnTo>
                      <a:lnTo>
                        <a:pt x="70" y="99"/>
                      </a:lnTo>
                      <a:lnTo>
                        <a:pt x="63" y="88"/>
                      </a:lnTo>
                      <a:lnTo>
                        <a:pt x="58" y="80"/>
                      </a:lnTo>
                      <a:lnTo>
                        <a:pt x="58" y="72"/>
                      </a:lnTo>
                      <a:lnTo>
                        <a:pt x="58" y="61"/>
                      </a:lnTo>
                      <a:lnTo>
                        <a:pt x="60" y="51"/>
                      </a:lnTo>
                      <a:lnTo>
                        <a:pt x="61" y="46"/>
                      </a:lnTo>
                      <a:lnTo>
                        <a:pt x="62" y="43"/>
                      </a:lnTo>
                      <a:lnTo>
                        <a:pt x="64" y="43"/>
                      </a:lnTo>
                      <a:lnTo>
                        <a:pt x="67" y="46"/>
                      </a:lnTo>
                      <a:lnTo>
                        <a:pt x="69" y="49"/>
                      </a:lnTo>
                      <a:lnTo>
                        <a:pt x="76" y="55"/>
                      </a:lnTo>
                      <a:lnTo>
                        <a:pt x="85" y="63"/>
                      </a:lnTo>
                      <a:lnTo>
                        <a:pt x="93" y="71"/>
                      </a:lnTo>
                      <a:lnTo>
                        <a:pt x="99" y="76"/>
                      </a:lnTo>
                      <a:lnTo>
                        <a:pt x="100" y="76"/>
                      </a:lnTo>
                      <a:lnTo>
                        <a:pt x="98" y="72"/>
                      </a:lnTo>
                      <a:lnTo>
                        <a:pt x="94" y="66"/>
                      </a:lnTo>
                      <a:lnTo>
                        <a:pt x="88" y="61"/>
                      </a:lnTo>
                      <a:lnTo>
                        <a:pt x="84" y="55"/>
                      </a:lnTo>
                      <a:lnTo>
                        <a:pt x="79" y="49"/>
                      </a:lnTo>
                      <a:lnTo>
                        <a:pt x="75" y="43"/>
                      </a:lnTo>
                      <a:lnTo>
                        <a:pt x="72" y="39"/>
                      </a:lnTo>
                      <a:lnTo>
                        <a:pt x="70" y="34"/>
                      </a:lnTo>
                      <a:lnTo>
                        <a:pt x="70" y="26"/>
                      </a:lnTo>
                      <a:lnTo>
                        <a:pt x="70" y="17"/>
                      </a:lnTo>
                      <a:lnTo>
                        <a:pt x="73" y="9"/>
                      </a:lnTo>
                      <a:lnTo>
                        <a:pt x="76" y="3"/>
                      </a:lnTo>
                      <a:lnTo>
                        <a:pt x="76" y="0"/>
                      </a:lnTo>
                      <a:lnTo>
                        <a:pt x="73" y="0"/>
                      </a:lnTo>
                      <a:lnTo>
                        <a:pt x="70" y="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77" name="Freeform 317">
                  <a:extLst>
                    <a:ext uri="{FF2B5EF4-FFF2-40B4-BE49-F238E27FC236}">
                      <a16:creationId xmlns:a16="http://schemas.microsoft.com/office/drawing/2014/main" id="{A67171F2-C9B8-4B88-B5AD-1B1B2BF7F125}"/>
                    </a:ext>
                  </a:extLst>
                </p:cNvPr>
                <p:cNvSpPr>
                  <a:spLocks/>
                </p:cNvSpPr>
                <p:nvPr/>
              </p:nvSpPr>
              <p:spPr bwMode="auto">
                <a:xfrm>
                  <a:off x="430" y="182"/>
                  <a:ext cx="100" cy="79"/>
                </a:xfrm>
                <a:custGeom>
                  <a:avLst/>
                  <a:gdLst>
                    <a:gd name="T0" fmla="*/ 3 w 200"/>
                    <a:gd name="T1" fmla="*/ 8 h 158"/>
                    <a:gd name="T2" fmla="*/ 8 w 200"/>
                    <a:gd name="T3" fmla="*/ 14 h 158"/>
                    <a:gd name="T4" fmla="*/ 12 w 200"/>
                    <a:gd name="T5" fmla="*/ 17 h 158"/>
                    <a:gd name="T6" fmla="*/ 20 w 200"/>
                    <a:gd name="T7" fmla="*/ 20 h 158"/>
                    <a:gd name="T8" fmla="*/ 23 w 200"/>
                    <a:gd name="T9" fmla="*/ 29 h 158"/>
                    <a:gd name="T10" fmla="*/ 23 w 200"/>
                    <a:gd name="T11" fmla="*/ 45 h 158"/>
                    <a:gd name="T12" fmla="*/ 25 w 200"/>
                    <a:gd name="T13" fmla="*/ 53 h 158"/>
                    <a:gd name="T14" fmla="*/ 26 w 200"/>
                    <a:gd name="T15" fmla="*/ 51 h 158"/>
                    <a:gd name="T16" fmla="*/ 25 w 200"/>
                    <a:gd name="T17" fmla="*/ 43 h 158"/>
                    <a:gd name="T18" fmla="*/ 27 w 200"/>
                    <a:gd name="T19" fmla="*/ 27 h 158"/>
                    <a:gd name="T20" fmla="*/ 30 w 200"/>
                    <a:gd name="T21" fmla="*/ 23 h 158"/>
                    <a:gd name="T22" fmla="*/ 34 w 200"/>
                    <a:gd name="T23" fmla="*/ 28 h 158"/>
                    <a:gd name="T24" fmla="*/ 40 w 200"/>
                    <a:gd name="T25" fmla="*/ 33 h 158"/>
                    <a:gd name="T26" fmla="*/ 44 w 200"/>
                    <a:gd name="T27" fmla="*/ 37 h 158"/>
                    <a:gd name="T28" fmla="*/ 47 w 200"/>
                    <a:gd name="T29" fmla="*/ 47 h 158"/>
                    <a:gd name="T30" fmla="*/ 52 w 200"/>
                    <a:gd name="T31" fmla="*/ 71 h 158"/>
                    <a:gd name="T32" fmla="*/ 56 w 200"/>
                    <a:gd name="T33" fmla="*/ 79 h 158"/>
                    <a:gd name="T34" fmla="*/ 56 w 200"/>
                    <a:gd name="T35" fmla="*/ 75 h 158"/>
                    <a:gd name="T36" fmla="*/ 54 w 200"/>
                    <a:gd name="T37" fmla="*/ 66 h 158"/>
                    <a:gd name="T38" fmla="*/ 50 w 200"/>
                    <a:gd name="T39" fmla="*/ 47 h 158"/>
                    <a:gd name="T40" fmla="*/ 55 w 200"/>
                    <a:gd name="T41" fmla="*/ 43 h 158"/>
                    <a:gd name="T42" fmla="*/ 69 w 200"/>
                    <a:gd name="T43" fmla="*/ 51 h 158"/>
                    <a:gd name="T44" fmla="*/ 84 w 200"/>
                    <a:gd name="T45" fmla="*/ 60 h 158"/>
                    <a:gd name="T46" fmla="*/ 96 w 200"/>
                    <a:gd name="T47" fmla="*/ 66 h 158"/>
                    <a:gd name="T48" fmla="*/ 99 w 200"/>
                    <a:gd name="T49" fmla="*/ 69 h 158"/>
                    <a:gd name="T50" fmla="*/ 99 w 200"/>
                    <a:gd name="T51" fmla="*/ 67 h 158"/>
                    <a:gd name="T52" fmla="*/ 93 w 200"/>
                    <a:gd name="T53" fmla="*/ 62 h 158"/>
                    <a:gd name="T54" fmla="*/ 82 w 200"/>
                    <a:gd name="T55" fmla="*/ 55 h 158"/>
                    <a:gd name="T56" fmla="*/ 68 w 200"/>
                    <a:gd name="T57" fmla="*/ 46 h 158"/>
                    <a:gd name="T58" fmla="*/ 56 w 200"/>
                    <a:gd name="T59" fmla="*/ 39 h 158"/>
                    <a:gd name="T60" fmla="*/ 51 w 200"/>
                    <a:gd name="T61" fmla="*/ 37 h 158"/>
                    <a:gd name="T62" fmla="*/ 54 w 200"/>
                    <a:gd name="T63" fmla="*/ 36 h 158"/>
                    <a:gd name="T64" fmla="*/ 61 w 200"/>
                    <a:gd name="T65" fmla="*/ 34 h 158"/>
                    <a:gd name="T66" fmla="*/ 72 w 200"/>
                    <a:gd name="T67" fmla="*/ 32 h 158"/>
                    <a:gd name="T68" fmla="*/ 83 w 200"/>
                    <a:gd name="T69" fmla="*/ 31 h 158"/>
                    <a:gd name="T70" fmla="*/ 94 w 200"/>
                    <a:gd name="T71" fmla="*/ 32 h 158"/>
                    <a:gd name="T72" fmla="*/ 100 w 200"/>
                    <a:gd name="T73" fmla="*/ 35 h 158"/>
                    <a:gd name="T74" fmla="*/ 98 w 200"/>
                    <a:gd name="T75" fmla="*/ 32 h 158"/>
                    <a:gd name="T76" fmla="*/ 93 w 200"/>
                    <a:gd name="T77" fmla="*/ 30 h 158"/>
                    <a:gd name="T78" fmla="*/ 81 w 200"/>
                    <a:gd name="T79" fmla="*/ 29 h 158"/>
                    <a:gd name="T80" fmla="*/ 67 w 200"/>
                    <a:gd name="T81" fmla="*/ 29 h 158"/>
                    <a:gd name="T82" fmla="*/ 55 w 200"/>
                    <a:gd name="T83" fmla="*/ 30 h 158"/>
                    <a:gd name="T84" fmla="*/ 50 w 200"/>
                    <a:gd name="T85" fmla="*/ 30 h 158"/>
                    <a:gd name="T86" fmla="*/ 45 w 200"/>
                    <a:gd name="T87" fmla="*/ 27 h 158"/>
                    <a:gd name="T88" fmla="*/ 40 w 200"/>
                    <a:gd name="T89" fmla="*/ 22 h 158"/>
                    <a:gd name="T90" fmla="*/ 35 w 200"/>
                    <a:gd name="T91" fmla="*/ 19 h 158"/>
                    <a:gd name="T92" fmla="*/ 37 w 200"/>
                    <a:gd name="T93" fmla="*/ 16 h 158"/>
                    <a:gd name="T94" fmla="*/ 44 w 200"/>
                    <a:gd name="T95" fmla="*/ 11 h 158"/>
                    <a:gd name="T96" fmla="*/ 53 w 200"/>
                    <a:gd name="T97" fmla="*/ 7 h 158"/>
                    <a:gd name="T98" fmla="*/ 60 w 200"/>
                    <a:gd name="T99" fmla="*/ 3 h 158"/>
                    <a:gd name="T100" fmla="*/ 64 w 200"/>
                    <a:gd name="T101" fmla="*/ 2 h 158"/>
                    <a:gd name="T102" fmla="*/ 61 w 200"/>
                    <a:gd name="T103" fmla="*/ 0 h 158"/>
                    <a:gd name="T104" fmla="*/ 55 w 200"/>
                    <a:gd name="T105" fmla="*/ 3 h 158"/>
                    <a:gd name="T106" fmla="*/ 46 w 200"/>
                    <a:gd name="T107" fmla="*/ 6 h 158"/>
                    <a:gd name="T108" fmla="*/ 38 w 200"/>
                    <a:gd name="T109" fmla="*/ 10 h 158"/>
                    <a:gd name="T110" fmla="*/ 31 w 200"/>
                    <a:gd name="T111" fmla="*/ 13 h 158"/>
                    <a:gd name="T112" fmla="*/ 27 w 200"/>
                    <a:gd name="T113" fmla="*/ 15 h 158"/>
                    <a:gd name="T114" fmla="*/ 22 w 200"/>
                    <a:gd name="T115" fmla="*/ 15 h 158"/>
                    <a:gd name="T116" fmla="*/ 17 w 200"/>
                    <a:gd name="T117" fmla="*/ 12 h 158"/>
                    <a:gd name="T118" fmla="*/ 11 w 200"/>
                    <a:gd name="T119" fmla="*/ 10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5" y="16"/>
                      </a:lnTo>
                      <a:lnTo>
                        <a:pt x="11" y="22"/>
                      </a:lnTo>
                      <a:lnTo>
                        <a:pt x="16" y="27"/>
                      </a:lnTo>
                      <a:lnTo>
                        <a:pt x="19" y="30"/>
                      </a:lnTo>
                      <a:lnTo>
                        <a:pt x="23" y="33"/>
                      </a:lnTo>
                      <a:lnTo>
                        <a:pt x="31" y="35"/>
                      </a:lnTo>
                      <a:lnTo>
                        <a:pt x="39" y="40"/>
                      </a:lnTo>
                      <a:lnTo>
                        <a:pt x="45" y="43"/>
                      </a:lnTo>
                      <a:lnTo>
                        <a:pt x="45" y="58"/>
                      </a:lnTo>
                      <a:lnTo>
                        <a:pt x="45" y="74"/>
                      </a:lnTo>
                      <a:lnTo>
                        <a:pt x="45" y="89"/>
                      </a:lnTo>
                      <a:lnTo>
                        <a:pt x="47" y="101"/>
                      </a:lnTo>
                      <a:lnTo>
                        <a:pt x="50" y="105"/>
                      </a:lnTo>
                      <a:lnTo>
                        <a:pt x="51" y="105"/>
                      </a:lnTo>
                      <a:lnTo>
                        <a:pt x="51" y="101"/>
                      </a:lnTo>
                      <a:lnTo>
                        <a:pt x="50" y="96"/>
                      </a:lnTo>
                      <a:lnTo>
                        <a:pt x="50" y="86"/>
                      </a:lnTo>
                      <a:lnTo>
                        <a:pt x="51" y="69"/>
                      </a:lnTo>
                      <a:lnTo>
                        <a:pt x="53" y="53"/>
                      </a:lnTo>
                      <a:lnTo>
                        <a:pt x="56" y="44"/>
                      </a:lnTo>
                      <a:lnTo>
                        <a:pt x="59" y="46"/>
                      </a:lnTo>
                      <a:lnTo>
                        <a:pt x="62" y="50"/>
                      </a:lnTo>
                      <a:lnTo>
                        <a:pt x="68" y="55"/>
                      </a:lnTo>
                      <a:lnTo>
                        <a:pt x="74" y="60"/>
                      </a:lnTo>
                      <a:lnTo>
                        <a:pt x="79" y="65"/>
                      </a:lnTo>
                      <a:lnTo>
                        <a:pt x="84" y="69"/>
                      </a:lnTo>
                      <a:lnTo>
                        <a:pt x="88" y="73"/>
                      </a:lnTo>
                      <a:lnTo>
                        <a:pt x="91" y="75"/>
                      </a:lnTo>
                      <a:lnTo>
                        <a:pt x="94" y="94"/>
                      </a:lnTo>
                      <a:lnTo>
                        <a:pt x="97" y="118"/>
                      </a:lnTo>
                      <a:lnTo>
                        <a:pt x="103" y="141"/>
                      </a:lnTo>
                      <a:lnTo>
                        <a:pt x="109" y="155"/>
                      </a:lnTo>
                      <a:lnTo>
                        <a:pt x="112" y="158"/>
                      </a:lnTo>
                      <a:lnTo>
                        <a:pt x="113" y="156"/>
                      </a:lnTo>
                      <a:lnTo>
                        <a:pt x="112" y="150"/>
                      </a:lnTo>
                      <a:lnTo>
                        <a:pt x="110" y="143"/>
                      </a:lnTo>
                      <a:lnTo>
                        <a:pt x="107" y="131"/>
                      </a:lnTo>
                      <a:lnTo>
                        <a:pt x="104" y="112"/>
                      </a:lnTo>
                      <a:lnTo>
                        <a:pt x="100" y="94"/>
                      </a:lnTo>
                      <a:lnTo>
                        <a:pt x="100" y="81"/>
                      </a:lnTo>
                      <a:lnTo>
                        <a:pt x="110" y="86"/>
                      </a:lnTo>
                      <a:lnTo>
                        <a:pt x="122" y="94"/>
                      </a:lnTo>
                      <a:lnTo>
                        <a:pt x="137" y="102"/>
                      </a:lnTo>
                      <a:lnTo>
                        <a:pt x="153" y="110"/>
                      </a:lnTo>
                      <a:lnTo>
                        <a:pt x="168" y="119"/>
                      </a:lnTo>
                      <a:lnTo>
                        <a:pt x="181" y="126"/>
                      </a:lnTo>
                      <a:lnTo>
                        <a:pt x="191" y="132"/>
                      </a:lnTo>
                      <a:lnTo>
                        <a:pt x="196" y="135"/>
                      </a:lnTo>
                      <a:lnTo>
                        <a:pt x="198" y="138"/>
                      </a:lnTo>
                      <a:lnTo>
                        <a:pt x="200" y="136"/>
                      </a:lnTo>
                      <a:lnTo>
                        <a:pt x="197" y="133"/>
                      </a:lnTo>
                      <a:lnTo>
                        <a:pt x="191" y="128"/>
                      </a:lnTo>
                      <a:lnTo>
                        <a:pt x="186" y="124"/>
                      </a:lnTo>
                      <a:lnTo>
                        <a:pt x="175" y="117"/>
                      </a:lnTo>
                      <a:lnTo>
                        <a:pt x="163" y="109"/>
                      </a:lnTo>
                      <a:lnTo>
                        <a:pt x="149" y="99"/>
                      </a:lnTo>
                      <a:lnTo>
                        <a:pt x="135" y="91"/>
                      </a:lnTo>
                      <a:lnTo>
                        <a:pt x="122" y="83"/>
                      </a:lnTo>
                      <a:lnTo>
                        <a:pt x="112" y="78"/>
                      </a:lnTo>
                      <a:lnTo>
                        <a:pt x="106" y="74"/>
                      </a:lnTo>
                      <a:lnTo>
                        <a:pt x="102" y="73"/>
                      </a:lnTo>
                      <a:lnTo>
                        <a:pt x="103" y="72"/>
                      </a:lnTo>
                      <a:lnTo>
                        <a:pt x="107" y="72"/>
                      </a:lnTo>
                      <a:lnTo>
                        <a:pt x="115" y="69"/>
                      </a:lnTo>
                      <a:lnTo>
                        <a:pt x="122" y="67"/>
                      </a:lnTo>
                      <a:lnTo>
                        <a:pt x="132" y="65"/>
                      </a:lnTo>
                      <a:lnTo>
                        <a:pt x="143" y="64"/>
                      </a:lnTo>
                      <a:lnTo>
                        <a:pt x="155" y="63"/>
                      </a:lnTo>
                      <a:lnTo>
                        <a:pt x="166" y="61"/>
                      </a:lnTo>
                      <a:lnTo>
                        <a:pt x="178" y="63"/>
                      </a:lnTo>
                      <a:lnTo>
                        <a:pt x="187" y="64"/>
                      </a:lnTo>
                      <a:lnTo>
                        <a:pt x="194" y="66"/>
                      </a:lnTo>
                      <a:lnTo>
                        <a:pt x="200" y="69"/>
                      </a:lnTo>
                      <a:lnTo>
                        <a:pt x="200" y="67"/>
                      </a:lnTo>
                      <a:lnTo>
                        <a:pt x="196" y="64"/>
                      </a:lnTo>
                      <a:lnTo>
                        <a:pt x="190" y="60"/>
                      </a:lnTo>
                      <a:lnTo>
                        <a:pt x="185" y="59"/>
                      </a:lnTo>
                      <a:lnTo>
                        <a:pt x="174" y="58"/>
                      </a:lnTo>
                      <a:lnTo>
                        <a:pt x="162" y="58"/>
                      </a:lnTo>
                      <a:lnTo>
                        <a:pt x="148" y="58"/>
                      </a:lnTo>
                      <a:lnTo>
                        <a:pt x="133" y="58"/>
                      </a:lnTo>
                      <a:lnTo>
                        <a:pt x="120" y="59"/>
                      </a:lnTo>
                      <a:lnTo>
                        <a:pt x="110" y="59"/>
                      </a:lnTo>
                      <a:lnTo>
                        <a:pt x="104" y="60"/>
                      </a:lnTo>
                      <a:lnTo>
                        <a:pt x="100" y="59"/>
                      </a:lnTo>
                      <a:lnTo>
                        <a:pt x="95" y="57"/>
                      </a:lnTo>
                      <a:lnTo>
                        <a:pt x="90" y="53"/>
                      </a:lnTo>
                      <a:lnTo>
                        <a:pt x="84" y="49"/>
                      </a:lnTo>
                      <a:lnTo>
                        <a:pt x="79" y="44"/>
                      </a:lnTo>
                      <a:lnTo>
                        <a:pt x="73" y="40"/>
                      </a:lnTo>
                      <a:lnTo>
                        <a:pt x="69" y="37"/>
                      </a:lnTo>
                      <a:lnTo>
                        <a:pt x="67" y="35"/>
                      </a:lnTo>
                      <a:lnTo>
                        <a:pt x="73" y="31"/>
                      </a:lnTo>
                      <a:lnTo>
                        <a:pt x="80" y="27"/>
                      </a:lnTo>
                      <a:lnTo>
                        <a:pt x="88" y="22"/>
                      </a:lnTo>
                      <a:lnTo>
                        <a:pt x="97" y="18"/>
                      </a:lnTo>
                      <a:lnTo>
                        <a:pt x="105" y="13"/>
                      </a:lnTo>
                      <a:lnTo>
                        <a:pt x="112" y="8"/>
                      </a:lnTo>
                      <a:lnTo>
                        <a:pt x="119" y="6"/>
                      </a:lnTo>
                      <a:lnTo>
                        <a:pt x="124" y="5"/>
                      </a:lnTo>
                      <a:lnTo>
                        <a:pt x="128" y="4"/>
                      </a:lnTo>
                      <a:lnTo>
                        <a:pt x="128" y="1"/>
                      </a:lnTo>
                      <a:lnTo>
                        <a:pt x="122" y="0"/>
                      </a:lnTo>
                      <a:lnTo>
                        <a:pt x="114" y="3"/>
                      </a:lnTo>
                      <a:lnTo>
                        <a:pt x="109" y="5"/>
                      </a:lnTo>
                      <a:lnTo>
                        <a:pt x="102" y="8"/>
                      </a:lnTo>
                      <a:lnTo>
                        <a:pt x="92" y="12"/>
                      </a:lnTo>
                      <a:lnTo>
                        <a:pt x="84" y="15"/>
                      </a:lnTo>
                      <a:lnTo>
                        <a:pt x="75" y="20"/>
                      </a:lnTo>
                      <a:lnTo>
                        <a:pt x="68" y="23"/>
                      </a:lnTo>
                      <a:lnTo>
                        <a:pt x="61" y="26"/>
                      </a:lnTo>
                      <a:lnTo>
                        <a:pt x="58" y="28"/>
                      </a:lnTo>
                      <a:lnTo>
                        <a:pt x="53" y="30"/>
                      </a:lnTo>
                      <a:lnTo>
                        <a:pt x="49" y="30"/>
                      </a:lnTo>
                      <a:lnTo>
                        <a:pt x="43" y="29"/>
                      </a:lnTo>
                      <a:lnTo>
                        <a:pt x="37" y="26"/>
                      </a:lnTo>
                      <a:lnTo>
                        <a:pt x="33" y="23"/>
                      </a:lnTo>
                      <a:lnTo>
                        <a:pt x="28" y="21"/>
                      </a:lnTo>
                      <a:lnTo>
                        <a:pt x="22" y="19"/>
                      </a:lnTo>
                      <a:lnTo>
                        <a:pt x="16" y="18"/>
                      </a:lnTo>
                      <a:lnTo>
                        <a:pt x="12"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78" name="Freeform 318">
                  <a:extLst>
                    <a:ext uri="{FF2B5EF4-FFF2-40B4-BE49-F238E27FC236}">
                      <a16:creationId xmlns:a16="http://schemas.microsoft.com/office/drawing/2014/main" id="{F208CFCE-8808-4864-8F0E-7A7494A9F31E}"/>
                    </a:ext>
                  </a:extLst>
                </p:cNvPr>
                <p:cNvSpPr>
                  <a:spLocks/>
                </p:cNvSpPr>
                <p:nvPr/>
              </p:nvSpPr>
              <p:spPr bwMode="auto">
                <a:xfrm>
                  <a:off x="85" y="303"/>
                  <a:ext cx="65" cy="67"/>
                </a:xfrm>
                <a:custGeom>
                  <a:avLst/>
                  <a:gdLst>
                    <a:gd name="T0" fmla="*/ 7 w 131"/>
                    <a:gd name="T1" fmla="*/ 20 h 134"/>
                    <a:gd name="T2" fmla="*/ 10 w 131"/>
                    <a:gd name="T3" fmla="*/ 33 h 134"/>
                    <a:gd name="T4" fmla="*/ 16 w 131"/>
                    <a:gd name="T5" fmla="*/ 32 h 134"/>
                    <a:gd name="T6" fmla="*/ 21 w 131"/>
                    <a:gd name="T7" fmla="*/ 36 h 134"/>
                    <a:gd name="T8" fmla="*/ 23 w 131"/>
                    <a:gd name="T9" fmla="*/ 40 h 134"/>
                    <a:gd name="T10" fmla="*/ 17 w 131"/>
                    <a:gd name="T11" fmla="*/ 39 h 134"/>
                    <a:gd name="T12" fmla="*/ 14 w 131"/>
                    <a:gd name="T13" fmla="*/ 37 h 134"/>
                    <a:gd name="T14" fmla="*/ 9 w 131"/>
                    <a:gd name="T15" fmla="*/ 34 h 134"/>
                    <a:gd name="T16" fmla="*/ 1 w 131"/>
                    <a:gd name="T17" fmla="*/ 39 h 134"/>
                    <a:gd name="T18" fmla="*/ 0 w 131"/>
                    <a:gd name="T19" fmla="*/ 47 h 134"/>
                    <a:gd name="T20" fmla="*/ 2 w 131"/>
                    <a:gd name="T21" fmla="*/ 51 h 134"/>
                    <a:gd name="T22" fmla="*/ 13 w 131"/>
                    <a:gd name="T23" fmla="*/ 52 h 134"/>
                    <a:gd name="T24" fmla="*/ 19 w 131"/>
                    <a:gd name="T25" fmla="*/ 49 h 134"/>
                    <a:gd name="T26" fmla="*/ 19 w 131"/>
                    <a:gd name="T27" fmla="*/ 53 h 134"/>
                    <a:gd name="T28" fmla="*/ 16 w 131"/>
                    <a:gd name="T29" fmla="*/ 66 h 134"/>
                    <a:gd name="T30" fmla="*/ 26 w 131"/>
                    <a:gd name="T31" fmla="*/ 66 h 134"/>
                    <a:gd name="T32" fmla="*/ 30 w 131"/>
                    <a:gd name="T33" fmla="*/ 58 h 134"/>
                    <a:gd name="T34" fmla="*/ 28 w 131"/>
                    <a:gd name="T35" fmla="*/ 50 h 134"/>
                    <a:gd name="T36" fmla="*/ 29 w 131"/>
                    <a:gd name="T37" fmla="*/ 48 h 134"/>
                    <a:gd name="T38" fmla="*/ 32 w 131"/>
                    <a:gd name="T39" fmla="*/ 51 h 134"/>
                    <a:gd name="T40" fmla="*/ 35 w 131"/>
                    <a:gd name="T41" fmla="*/ 58 h 134"/>
                    <a:gd name="T42" fmla="*/ 44 w 131"/>
                    <a:gd name="T43" fmla="*/ 58 h 134"/>
                    <a:gd name="T44" fmla="*/ 52 w 131"/>
                    <a:gd name="T45" fmla="*/ 60 h 134"/>
                    <a:gd name="T46" fmla="*/ 60 w 131"/>
                    <a:gd name="T47" fmla="*/ 55 h 134"/>
                    <a:gd name="T48" fmla="*/ 62 w 131"/>
                    <a:gd name="T49" fmla="*/ 50 h 134"/>
                    <a:gd name="T50" fmla="*/ 60 w 131"/>
                    <a:gd name="T51" fmla="*/ 48 h 134"/>
                    <a:gd name="T52" fmla="*/ 51 w 131"/>
                    <a:gd name="T53" fmla="*/ 43 h 134"/>
                    <a:gd name="T54" fmla="*/ 45 w 131"/>
                    <a:gd name="T55" fmla="*/ 41 h 134"/>
                    <a:gd name="T56" fmla="*/ 48 w 131"/>
                    <a:gd name="T57" fmla="*/ 36 h 134"/>
                    <a:gd name="T58" fmla="*/ 56 w 131"/>
                    <a:gd name="T59" fmla="*/ 33 h 134"/>
                    <a:gd name="T60" fmla="*/ 64 w 131"/>
                    <a:gd name="T61" fmla="*/ 28 h 134"/>
                    <a:gd name="T62" fmla="*/ 64 w 131"/>
                    <a:gd name="T63" fmla="*/ 20 h 134"/>
                    <a:gd name="T64" fmla="*/ 57 w 131"/>
                    <a:gd name="T65" fmla="*/ 15 h 134"/>
                    <a:gd name="T66" fmla="*/ 48 w 131"/>
                    <a:gd name="T67" fmla="*/ 19 h 134"/>
                    <a:gd name="T68" fmla="*/ 48 w 131"/>
                    <a:gd name="T69" fmla="*/ 25 h 134"/>
                    <a:gd name="T70" fmla="*/ 41 w 131"/>
                    <a:gd name="T71" fmla="*/ 30 h 134"/>
                    <a:gd name="T72" fmla="*/ 39 w 131"/>
                    <a:gd name="T73" fmla="*/ 30 h 134"/>
                    <a:gd name="T74" fmla="*/ 37 w 131"/>
                    <a:gd name="T75" fmla="*/ 26 h 134"/>
                    <a:gd name="T76" fmla="*/ 40 w 131"/>
                    <a:gd name="T77" fmla="*/ 19 h 134"/>
                    <a:gd name="T78" fmla="*/ 46 w 131"/>
                    <a:gd name="T79" fmla="*/ 11 h 134"/>
                    <a:gd name="T80" fmla="*/ 41 w 131"/>
                    <a:gd name="T81" fmla="*/ 2 h 134"/>
                    <a:gd name="T82" fmla="*/ 33 w 131"/>
                    <a:gd name="T83" fmla="*/ 1 h 134"/>
                    <a:gd name="T84" fmla="*/ 28 w 131"/>
                    <a:gd name="T85" fmla="*/ 5 h 134"/>
                    <a:gd name="T86" fmla="*/ 25 w 131"/>
                    <a:gd name="T87" fmla="*/ 9 h 134"/>
                    <a:gd name="T88" fmla="*/ 28 w 131"/>
                    <a:gd name="T89" fmla="*/ 15 h 134"/>
                    <a:gd name="T90" fmla="*/ 32 w 131"/>
                    <a:gd name="T91" fmla="*/ 21 h 134"/>
                    <a:gd name="T92" fmla="*/ 31 w 131"/>
                    <a:gd name="T93" fmla="*/ 27 h 134"/>
                    <a:gd name="T94" fmla="*/ 28 w 131"/>
                    <a:gd name="T95" fmla="*/ 28 h 134"/>
                    <a:gd name="T96" fmla="*/ 23 w 131"/>
                    <a:gd name="T97" fmla="*/ 21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1" h="134">
                      <a:moveTo>
                        <a:pt x="32" y="30"/>
                      </a:moveTo>
                      <a:lnTo>
                        <a:pt x="22" y="33"/>
                      </a:lnTo>
                      <a:lnTo>
                        <a:pt x="14" y="40"/>
                      </a:lnTo>
                      <a:lnTo>
                        <a:pt x="11" y="50"/>
                      </a:lnTo>
                      <a:lnTo>
                        <a:pt x="17" y="64"/>
                      </a:lnTo>
                      <a:lnTo>
                        <a:pt x="20" y="66"/>
                      </a:lnTo>
                      <a:lnTo>
                        <a:pt x="25" y="66"/>
                      </a:lnTo>
                      <a:lnTo>
                        <a:pt x="29" y="65"/>
                      </a:lnTo>
                      <a:lnTo>
                        <a:pt x="32" y="64"/>
                      </a:lnTo>
                      <a:lnTo>
                        <a:pt x="36" y="66"/>
                      </a:lnTo>
                      <a:lnTo>
                        <a:pt x="40" y="70"/>
                      </a:lnTo>
                      <a:lnTo>
                        <a:pt x="43" y="72"/>
                      </a:lnTo>
                      <a:lnTo>
                        <a:pt x="45" y="75"/>
                      </a:lnTo>
                      <a:lnTo>
                        <a:pt x="47" y="79"/>
                      </a:lnTo>
                      <a:lnTo>
                        <a:pt x="47" y="80"/>
                      </a:lnTo>
                      <a:lnTo>
                        <a:pt x="44" y="80"/>
                      </a:lnTo>
                      <a:lnTo>
                        <a:pt x="40" y="79"/>
                      </a:lnTo>
                      <a:lnTo>
                        <a:pt x="35" y="78"/>
                      </a:lnTo>
                      <a:lnTo>
                        <a:pt x="32" y="77"/>
                      </a:lnTo>
                      <a:lnTo>
                        <a:pt x="29" y="77"/>
                      </a:lnTo>
                      <a:lnTo>
                        <a:pt x="28" y="74"/>
                      </a:lnTo>
                      <a:lnTo>
                        <a:pt x="27" y="72"/>
                      </a:lnTo>
                      <a:lnTo>
                        <a:pt x="23" y="70"/>
                      </a:lnTo>
                      <a:lnTo>
                        <a:pt x="18" y="68"/>
                      </a:lnTo>
                      <a:lnTo>
                        <a:pt x="12" y="70"/>
                      </a:lnTo>
                      <a:lnTo>
                        <a:pt x="6" y="72"/>
                      </a:lnTo>
                      <a:lnTo>
                        <a:pt x="3" y="77"/>
                      </a:lnTo>
                      <a:lnTo>
                        <a:pt x="0" y="82"/>
                      </a:lnTo>
                      <a:lnTo>
                        <a:pt x="0" y="89"/>
                      </a:lnTo>
                      <a:lnTo>
                        <a:pt x="0" y="93"/>
                      </a:lnTo>
                      <a:lnTo>
                        <a:pt x="2" y="96"/>
                      </a:lnTo>
                      <a:lnTo>
                        <a:pt x="4" y="98"/>
                      </a:lnTo>
                      <a:lnTo>
                        <a:pt x="5" y="101"/>
                      </a:lnTo>
                      <a:lnTo>
                        <a:pt x="12" y="104"/>
                      </a:lnTo>
                      <a:lnTo>
                        <a:pt x="20" y="105"/>
                      </a:lnTo>
                      <a:lnTo>
                        <a:pt x="27" y="104"/>
                      </a:lnTo>
                      <a:lnTo>
                        <a:pt x="32" y="101"/>
                      </a:lnTo>
                      <a:lnTo>
                        <a:pt x="35" y="97"/>
                      </a:lnTo>
                      <a:lnTo>
                        <a:pt x="38" y="97"/>
                      </a:lnTo>
                      <a:lnTo>
                        <a:pt x="42" y="98"/>
                      </a:lnTo>
                      <a:lnTo>
                        <a:pt x="45" y="100"/>
                      </a:lnTo>
                      <a:lnTo>
                        <a:pt x="38" y="105"/>
                      </a:lnTo>
                      <a:lnTo>
                        <a:pt x="33" y="115"/>
                      </a:lnTo>
                      <a:lnTo>
                        <a:pt x="29" y="124"/>
                      </a:lnTo>
                      <a:lnTo>
                        <a:pt x="32" y="131"/>
                      </a:lnTo>
                      <a:lnTo>
                        <a:pt x="38" y="134"/>
                      </a:lnTo>
                      <a:lnTo>
                        <a:pt x="45" y="134"/>
                      </a:lnTo>
                      <a:lnTo>
                        <a:pt x="53" y="132"/>
                      </a:lnTo>
                      <a:lnTo>
                        <a:pt x="58" y="127"/>
                      </a:lnTo>
                      <a:lnTo>
                        <a:pt x="61" y="121"/>
                      </a:lnTo>
                      <a:lnTo>
                        <a:pt x="61" y="115"/>
                      </a:lnTo>
                      <a:lnTo>
                        <a:pt x="60" y="108"/>
                      </a:lnTo>
                      <a:lnTo>
                        <a:pt x="58" y="103"/>
                      </a:lnTo>
                      <a:lnTo>
                        <a:pt x="56" y="100"/>
                      </a:lnTo>
                      <a:lnTo>
                        <a:pt x="56" y="97"/>
                      </a:lnTo>
                      <a:lnTo>
                        <a:pt x="57" y="96"/>
                      </a:lnTo>
                      <a:lnTo>
                        <a:pt x="59" y="95"/>
                      </a:lnTo>
                      <a:lnTo>
                        <a:pt x="61" y="95"/>
                      </a:lnTo>
                      <a:lnTo>
                        <a:pt x="63" y="98"/>
                      </a:lnTo>
                      <a:lnTo>
                        <a:pt x="64" y="102"/>
                      </a:lnTo>
                      <a:lnTo>
                        <a:pt x="65" y="105"/>
                      </a:lnTo>
                      <a:lnTo>
                        <a:pt x="66" y="110"/>
                      </a:lnTo>
                      <a:lnTo>
                        <a:pt x="71" y="115"/>
                      </a:lnTo>
                      <a:lnTo>
                        <a:pt x="76" y="116"/>
                      </a:lnTo>
                      <a:lnTo>
                        <a:pt x="86" y="111"/>
                      </a:lnTo>
                      <a:lnTo>
                        <a:pt x="89" y="115"/>
                      </a:lnTo>
                      <a:lnTo>
                        <a:pt x="94" y="117"/>
                      </a:lnTo>
                      <a:lnTo>
                        <a:pt x="99" y="119"/>
                      </a:lnTo>
                      <a:lnTo>
                        <a:pt x="105" y="119"/>
                      </a:lnTo>
                      <a:lnTo>
                        <a:pt x="110" y="118"/>
                      </a:lnTo>
                      <a:lnTo>
                        <a:pt x="116" y="115"/>
                      </a:lnTo>
                      <a:lnTo>
                        <a:pt x="120" y="110"/>
                      </a:lnTo>
                      <a:lnTo>
                        <a:pt x="124" y="102"/>
                      </a:lnTo>
                      <a:lnTo>
                        <a:pt x="124" y="101"/>
                      </a:lnTo>
                      <a:lnTo>
                        <a:pt x="124" y="100"/>
                      </a:lnTo>
                      <a:lnTo>
                        <a:pt x="123" y="100"/>
                      </a:lnTo>
                      <a:lnTo>
                        <a:pt x="123" y="98"/>
                      </a:lnTo>
                      <a:lnTo>
                        <a:pt x="120" y="95"/>
                      </a:lnTo>
                      <a:lnTo>
                        <a:pt x="117" y="89"/>
                      </a:lnTo>
                      <a:lnTo>
                        <a:pt x="111" y="86"/>
                      </a:lnTo>
                      <a:lnTo>
                        <a:pt x="103" y="86"/>
                      </a:lnTo>
                      <a:lnTo>
                        <a:pt x="98" y="87"/>
                      </a:lnTo>
                      <a:lnTo>
                        <a:pt x="94" y="86"/>
                      </a:lnTo>
                      <a:lnTo>
                        <a:pt x="90" y="82"/>
                      </a:lnTo>
                      <a:lnTo>
                        <a:pt x="88" y="80"/>
                      </a:lnTo>
                      <a:lnTo>
                        <a:pt x="93" y="75"/>
                      </a:lnTo>
                      <a:lnTo>
                        <a:pt x="96" y="71"/>
                      </a:lnTo>
                      <a:lnTo>
                        <a:pt x="101" y="67"/>
                      </a:lnTo>
                      <a:lnTo>
                        <a:pt x="104" y="64"/>
                      </a:lnTo>
                      <a:lnTo>
                        <a:pt x="113" y="65"/>
                      </a:lnTo>
                      <a:lnTo>
                        <a:pt x="120" y="63"/>
                      </a:lnTo>
                      <a:lnTo>
                        <a:pt x="125" y="60"/>
                      </a:lnTo>
                      <a:lnTo>
                        <a:pt x="128" y="56"/>
                      </a:lnTo>
                      <a:lnTo>
                        <a:pt x="131" y="50"/>
                      </a:lnTo>
                      <a:lnTo>
                        <a:pt x="131" y="45"/>
                      </a:lnTo>
                      <a:lnTo>
                        <a:pt x="129" y="40"/>
                      </a:lnTo>
                      <a:lnTo>
                        <a:pt x="126" y="35"/>
                      </a:lnTo>
                      <a:lnTo>
                        <a:pt x="121" y="32"/>
                      </a:lnTo>
                      <a:lnTo>
                        <a:pt x="114" y="30"/>
                      </a:lnTo>
                      <a:lnTo>
                        <a:pt x="106" y="32"/>
                      </a:lnTo>
                      <a:lnTo>
                        <a:pt x="101" y="34"/>
                      </a:lnTo>
                      <a:lnTo>
                        <a:pt x="97" y="37"/>
                      </a:lnTo>
                      <a:lnTo>
                        <a:pt x="97" y="41"/>
                      </a:lnTo>
                      <a:lnTo>
                        <a:pt x="97" y="45"/>
                      </a:lnTo>
                      <a:lnTo>
                        <a:pt x="97" y="49"/>
                      </a:lnTo>
                      <a:lnTo>
                        <a:pt x="93" y="53"/>
                      </a:lnTo>
                      <a:lnTo>
                        <a:pt x="88" y="57"/>
                      </a:lnTo>
                      <a:lnTo>
                        <a:pt x="83" y="60"/>
                      </a:lnTo>
                      <a:lnTo>
                        <a:pt x="81" y="63"/>
                      </a:lnTo>
                      <a:lnTo>
                        <a:pt x="79" y="62"/>
                      </a:lnTo>
                      <a:lnTo>
                        <a:pt x="78" y="59"/>
                      </a:lnTo>
                      <a:lnTo>
                        <a:pt x="75" y="58"/>
                      </a:lnTo>
                      <a:lnTo>
                        <a:pt x="73" y="57"/>
                      </a:lnTo>
                      <a:lnTo>
                        <a:pt x="75" y="52"/>
                      </a:lnTo>
                      <a:lnTo>
                        <a:pt x="78" y="47"/>
                      </a:lnTo>
                      <a:lnTo>
                        <a:pt x="79" y="41"/>
                      </a:lnTo>
                      <a:lnTo>
                        <a:pt x="80" y="37"/>
                      </a:lnTo>
                      <a:lnTo>
                        <a:pt x="86" y="33"/>
                      </a:lnTo>
                      <a:lnTo>
                        <a:pt x="90" y="27"/>
                      </a:lnTo>
                      <a:lnTo>
                        <a:pt x="93" y="21"/>
                      </a:lnTo>
                      <a:lnTo>
                        <a:pt x="93" y="14"/>
                      </a:lnTo>
                      <a:lnTo>
                        <a:pt x="89" y="8"/>
                      </a:lnTo>
                      <a:lnTo>
                        <a:pt x="83" y="4"/>
                      </a:lnTo>
                      <a:lnTo>
                        <a:pt x="78" y="0"/>
                      </a:lnTo>
                      <a:lnTo>
                        <a:pt x="71" y="0"/>
                      </a:lnTo>
                      <a:lnTo>
                        <a:pt x="67" y="2"/>
                      </a:lnTo>
                      <a:lnTo>
                        <a:pt x="64" y="4"/>
                      </a:lnTo>
                      <a:lnTo>
                        <a:pt x="59" y="6"/>
                      </a:lnTo>
                      <a:lnTo>
                        <a:pt x="56" y="10"/>
                      </a:lnTo>
                      <a:lnTo>
                        <a:pt x="53" y="12"/>
                      </a:lnTo>
                      <a:lnTo>
                        <a:pt x="52" y="14"/>
                      </a:lnTo>
                      <a:lnTo>
                        <a:pt x="51" y="18"/>
                      </a:lnTo>
                      <a:lnTo>
                        <a:pt x="51" y="20"/>
                      </a:lnTo>
                      <a:lnTo>
                        <a:pt x="53" y="26"/>
                      </a:lnTo>
                      <a:lnTo>
                        <a:pt x="57" y="30"/>
                      </a:lnTo>
                      <a:lnTo>
                        <a:pt x="60" y="34"/>
                      </a:lnTo>
                      <a:lnTo>
                        <a:pt x="64" y="35"/>
                      </a:lnTo>
                      <a:lnTo>
                        <a:pt x="64" y="41"/>
                      </a:lnTo>
                      <a:lnTo>
                        <a:pt x="64" y="47"/>
                      </a:lnTo>
                      <a:lnTo>
                        <a:pt x="63" y="51"/>
                      </a:lnTo>
                      <a:lnTo>
                        <a:pt x="63" y="53"/>
                      </a:lnTo>
                      <a:lnTo>
                        <a:pt x="60" y="53"/>
                      </a:lnTo>
                      <a:lnTo>
                        <a:pt x="57" y="55"/>
                      </a:lnTo>
                      <a:lnTo>
                        <a:pt x="56" y="56"/>
                      </a:lnTo>
                      <a:lnTo>
                        <a:pt x="55" y="56"/>
                      </a:lnTo>
                      <a:lnTo>
                        <a:pt x="50" y="50"/>
                      </a:lnTo>
                      <a:lnTo>
                        <a:pt x="47" y="42"/>
                      </a:lnTo>
                      <a:lnTo>
                        <a:pt x="42" y="34"/>
                      </a:lnTo>
                      <a:lnTo>
                        <a:pt x="32"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79" name="Freeform 319">
                  <a:extLst>
                    <a:ext uri="{FF2B5EF4-FFF2-40B4-BE49-F238E27FC236}">
                      <a16:creationId xmlns:a16="http://schemas.microsoft.com/office/drawing/2014/main" id="{18769422-B33A-49E8-B97D-FA509E0C1C84}"/>
                    </a:ext>
                  </a:extLst>
                </p:cNvPr>
                <p:cNvSpPr>
                  <a:spLocks/>
                </p:cNvSpPr>
                <p:nvPr/>
              </p:nvSpPr>
              <p:spPr bwMode="auto">
                <a:xfrm>
                  <a:off x="39" y="392"/>
                  <a:ext cx="68" cy="117"/>
                </a:xfrm>
                <a:custGeom>
                  <a:avLst/>
                  <a:gdLst>
                    <a:gd name="T0" fmla="*/ 67 w 135"/>
                    <a:gd name="T1" fmla="*/ 0 h 234"/>
                    <a:gd name="T2" fmla="*/ 62 w 135"/>
                    <a:gd name="T3" fmla="*/ 8 h 234"/>
                    <a:gd name="T4" fmla="*/ 56 w 135"/>
                    <a:gd name="T5" fmla="*/ 14 h 234"/>
                    <a:gd name="T6" fmla="*/ 49 w 135"/>
                    <a:gd name="T7" fmla="*/ 20 h 234"/>
                    <a:gd name="T8" fmla="*/ 41 w 135"/>
                    <a:gd name="T9" fmla="*/ 24 h 234"/>
                    <a:gd name="T10" fmla="*/ 34 w 135"/>
                    <a:gd name="T11" fmla="*/ 27 h 234"/>
                    <a:gd name="T12" fmla="*/ 26 w 135"/>
                    <a:gd name="T13" fmla="*/ 29 h 234"/>
                    <a:gd name="T14" fmla="*/ 19 w 135"/>
                    <a:gd name="T15" fmla="*/ 30 h 234"/>
                    <a:gd name="T16" fmla="*/ 12 w 135"/>
                    <a:gd name="T17" fmla="*/ 30 h 234"/>
                    <a:gd name="T18" fmla="*/ 13 w 135"/>
                    <a:gd name="T19" fmla="*/ 35 h 234"/>
                    <a:gd name="T20" fmla="*/ 12 w 135"/>
                    <a:gd name="T21" fmla="*/ 42 h 234"/>
                    <a:gd name="T22" fmla="*/ 8 w 135"/>
                    <a:gd name="T23" fmla="*/ 49 h 234"/>
                    <a:gd name="T24" fmla="*/ 0 w 135"/>
                    <a:gd name="T25" fmla="*/ 54 h 234"/>
                    <a:gd name="T26" fmla="*/ 5 w 135"/>
                    <a:gd name="T27" fmla="*/ 62 h 234"/>
                    <a:gd name="T28" fmla="*/ 8 w 135"/>
                    <a:gd name="T29" fmla="*/ 71 h 234"/>
                    <a:gd name="T30" fmla="*/ 8 w 135"/>
                    <a:gd name="T31" fmla="*/ 80 h 234"/>
                    <a:gd name="T32" fmla="*/ 5 w 135"/>
                    <a:gd name="T33" fmla="*/ 88 h 234"/>
                    <a:gd name="T34" fmla="*/ 8 w 135"/>
                    <a:gd name="T35" fmla="*/ 90 h 234"/>
                    <a:gd name="T36" fmla="*/ 11 w 135"/>
                    <a:gd name="T37" fmla="*/ 91 h 234"/>
                    <a:gd name="T38" fmla="*/ 15 w 135"/>
                    <a:gd name="T39" fmla="*/ 93 h 234"/>
                    <a:gd name="T40" fmla="*/ 20 w 135"/>
                    <a:gd name="T41" fmla="*/ 96 h 234"/>
                    <a:gd name="T42" fmla="*/ 24 w 135"/>
                    <a:gd name="T43" fmla="*/ 100 h 234"/>
                    <a:gd name="T44" fmla="*/ 27 w 135"/>
                    <a:gd name="T45" fmla="*/ 105 h 234"/>
                    <a:gd name="T46" fmla="*/ 30 w 135"/>
                    <a:gd name="T47" fmla="*/ 110 h 234"/>
                    <a:gd name="T48" fmla="*/ 33 w 135"/>
                    <a:gd name="T49" fmla="*/ 117 h 234"/>
                    <a:gd name="T50" fmla="*/ 34 w 135"/>
                    <a:gd name="T51" fmla="*/ 113 h 234"/>
                    <a:gd name="T52" fmla="*/ 37 w 135"/>
                    <a:gd name="T53" fmla="*/ 109 h 234"/>
                    <a:gd name="T54" fmla="*/ 40 w 135"/>
                    <a:gd name="T55" fmla="*/ 105 h 234"/>
                    <a:gd name="T56" fmla="*/ 43 w 135"/>
                    <a:gd name="T57" fmla="*/ 101 h 234"/>
                    <a:gd name="T58" fmla="*/ 46 w 135"/>
                    <a:gd name="T59" fmla="*/ 97 h 234"/>
                    <a:gd name="T60" fmla="*/ 51 w 135"/>
                    <a:gd name="T61" fmla="*/ 94 h 234"/>
                    <a:gd name="T62" fmla="*/ 56 w 135"/>
                    <a:gd name="T63" fmla="*/ 92 h 234"/>
                    <a:gd name="T64" fmla="*/ 61 w 135"/>
                    <a:gd name="T65" fmla="*/ 91 h 234"/>
                    <a:gd name="T66" fmla="*/ 59 w 135"/>
                    <a:gd name="T67" fmla="*/ 86 h 234"/>
                    <a:gd name="T68" fmla="*/ 57 w 135"/>
                    <a:gd name="T69" fmla="*/ 79 h 234"/>
                    <a:gd name="T70" fmla="*/ 59 w 135"/>
                    <a:gd name="T71" fmla="*/ 72 h 234"/>
                    <a:gd name="T72" fmla="*/ 63 w 135"/>
                    <a:gd name="T73" fmla="*/ 64 h 234"/>
                    <a:gd name="T74" fmla="*/ 59 w 135"/>
                    <a:gd name="T75" fmla="*/ 52 h 234"/>
                    <a:gd name="T76" fmla="*/ 57 w 135"/>
                    <a:gd name="T77" fmla="*/ 39 h 234"/>
                    <a:gd name="T78" fmla="*/ 58 w 135"/>
                    <a:gd name="T79" fmla="*/ 28 h 234"/>
                    <a:gd name="T80" fmla="*/ 59 w 135"/>
                    <a:gd name="T81" fmla="*/ 20 h 234"/>
                    <a:gd name="T82" fmla="*/ 61 w 135"/>
                    <a:gd name="T83" fmla="*/ 16 h 234"/>
                    <a:gd name="T84" fmla="*/ 63 w 135"/>
                    <a:gd name="T85" fmla="*/ 10 h 234"/>
                    <a:gd name="T86" fmla="*/ 65 w 135"/>
                    <a:gd name="T87" fmla="*/ 6 h 234"/>
                    <a:gd name="T88" fmla="*/ 67 w 135"/>
                    <a:gd name="T89" fmla="*/ 4 h 234"/>
                    <a:gd name="T90" fmla="*/ 68 w 135"/>
                    <a:gd name="T91" fmla="*/ 3 h 234"/>
                    <a:gd name="T92" fmla="*/ 68 w 135"/>
                    <a:gd name="T93" fmla="*/ 2 h 234"/>
                    <a:gd name="T94" fmla="*/ 67 w 135"/>
                    <a:gd name="T95" fmla="*/ 1 h 234"/>
                    <a:gd name="T96" fmla="*/ 67 w 135"/>
                    <a:gd name="T97" fmla="*/ 1 h 234"/>
                    <a:gd name="T98" fmla="*/ 67 w 135"/>
                    <a:gd name="T99" fmla="*/ 0 h 23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4">
                      <a:moveTo>
                        <a:pt x="134" y="0"/>
                      </a:moveTo>
                      <a:lnTo>
                        <a:pt x="124" y="15"/>
                      </a:lnTo>
                      <a:lnTo>
                        <a:pt x="111" y="28"/>
                      </a:lnTo>
                      <a:lnTo>
                        <a:pt x="97" y="39"/>
                      </a:lnTo>
                      <a:lnTo>
                        <a:pt x="82" y="47"/>
                      </a:lnTo>
                      <a:lnTo>
                        <a:pt x="67" y="53"/>
                      </a:lnTo>
                      <a:lnTo>
                        <a:pt x="52" y="58"/>
                      </a:lnTo>
                      <a:lnTo>
                        <a:pt x="38" y="59"/>
                      </a:lnTo>
                      <a:lnTo>
                        <a:pt x="24" y="59"/>
                      </a:lnTo>
                      <a:lnTo>
                        <a:pt x="26" y="70"/>
                      </a:lnTo>
                      <a:lnTo>
                        <a:pt x="23" y="84"/>
                      </a:lnTo>
                      <a:lnTo>
                        <a:pt x="15" y="98"/>
                      </a:lnTo>
                      <a:lnTo>
                        <a:pt x="0" y="108"/>
                      </a:lnTo>
                      <a:lnTo>
                        <a:pt x="10" y="123"/>
                      </a:lnTo>
                      <a:lnTo>
                        <a:pt x="15" y="142"/>
                      </a:lnTo>
                      <a:lnTo>
                        <a:pt x="15" y="160"/>
                      </a:lnTo>
                      <a:lnTo>
                        <a:pt x="10" y="176"/>
                      </a:lnTo>
                      <a:lnTo>
                        <a:pt x="15" y="179"/>
                      </a:lnTo>
                      <a:lnTo>
                        <a:pt x="22" y="182"/>
                      </a:lnTo>
                      <a:lnTo>
                        <a:pt x="30" y="186"/>
                      </a:lnTo>
                      <a:lnTo>
                        <a:pt x="39" y="191"/>
                      </a:lnTo>
                      <a:lnTo>
                        <a:pt x="48" y="199"/>
                      </a:lnTo>
                      <a:lnTo>
                        <a:pt x="54" y="209"/>
                      </a:lnTo>
                      <a:lnTo>
                        <a:pt x="60" y="220"/>
                      </a:lnTo>
                      <a:lnTo>
                        <a:pt x="65" y="234"/>
                      </a:lnTo>
                      <a:lnTo>
                        <a:pt x="68" y="226"/>
                      </a:lnTo>
                      <a:lnTo>
                        <a:pt x="73" y="217"/>
                      </a:lnTo>
                      <a:lnTo>
                        <a:pt x="79" y="209"/>
                      </a:lnTo>
                      <a:lnTo>
                        <a:pt x="86" y="201"/>
                      </a:lnTo>
                      <a:lnTo>
                        <a:pt x="92" y="193"/>
                      </a:lnTo>
                      <a:lnTo>
                        <a:pt x="102" y="187"/>
                      </a:lnTo>
                      <a:lnTo>
                        <a:pt x="111" y="183"/>
                      </a:lnTo>
                      <a:lnTo>
                        <a:pt x="121" y="181"/>
                      </a:lnTo>
                      <a:lnTo>
                        <a:pt x="117" y="172"/>
                      </a:lnTo>
                      <a:lnTo>
                        <a:pt x="114" y="158"/>
                      </a:lnTo>
                      <a:lnTo>
                        <a:pt x="117" y="144"/>
                      </a:lnTo>
                      <a:lnTo>
                        <a:pt x="126" y="128"/>
                      </a:lnTo>
                      <a:lnTo>
                        <a:pt x="117" y="103"/>
                      </a:lnTo>
                      <a:lnTo>
                        <a:pt x="114" y="78"/>
                      </a:lnTo>
                      <a:lnTo>
                        <a:pt x="115" y="56"/>
                      </a:lnTo>
                      <a:lnTo>
                        <a:pt x="118" y="40"/>
                      </a:lnTo>
                      <a:lnTo>
                        <a:pt x="121" y="31"/>
                      </a:lnTo>
                      <a:lnTo>
                        <a:pt x="126" y="20"/>
                      </a:lnTo>
                      <a:lnTo>
                        <a:pt x="130" y="12"/>
                      </a:lnTo>
                      <a:lnTo>
                        <a:pt x="134" y="7"/>
                      </a:lnTo>
                      <a:lnTo>
                        <a:pt x="135" y="5"/>
                      </a:lnTo>
                      <a:lnTo>
                        <a:pt x="135" y="3"/>
                      </a:lnTo>
                      <a:lnTo>
                        <a:pt x="134" y="1"/>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80" name="Freeform 320">
                  <a:extLst>
                    <a:ext uri="{FF2B5EF4-FFF2-40B4-BE49-F238E27FC236}">
                      <a16:creationId xmlns:a16="http://schemas.microsoft.com/office/drawing/2014/main" id="{910924F8-DA7A-422D-94D7-40927AF900A9}"/>
                    </a:ext>
                  </a:extLst>
                </p:cNvPr>
                <p:cNvSpPr>
                  <a:spLocks/>
                </p:cNvSpPr>
                <p:nvPr/>
              </p:nvSpPr>
              <p:spPr bwMode="auto">
                <a:xfrm>
                  <a:off x="211" y="363"/>
                  <a:ext cx="127" cy="96"/>
                </a:xfrm>
                <a:custGeom>
                  <a:avLst/>
                  <a:gdLst>
                    <a:gd name="T0" fmla="*/ 58 w 253"/>
                    <a:gd name="T1" fmla="*/ 0 h 194"/>
                    <a:gd name="T2" fmla="*/ 53 w 253"/>
                    <a:gd name="T3" fmla="*/ 1 h 194"/>
                    <a:gd name="T4" fmla="*/ 48 w 253"/>
                    <a:gd name="T5" fmla="*/ 3 h 194"/>
                    <a:gd name="T6" fmla="*/ 41 w 253"/>
                    <a:gd name="T7" fmla="*/ 5 h 194"/>
                    <a:gd name="T8" fmla="*/ 34 w 253"/>
                    <a:gd name="T9" fmla="*/ 7 h 194"/>
                    <a:gd name="T10" fmla="*/ 27 w 253"/>
                    <a:gd name="T11" fmla="*/ 9 h 194"/>
                    <a:gd name="T12" fmla="*/ 20 w 253"/>
                    <a:gd name="T13" fmla="*/ 11 h 194"/>
                    <a:gd name="T14" fmla="*/ 14 w 253"/>
                    <a:gd name="T15" fmla="*/ 12 h 194"/>
                    <a:gd name="T16" fmla="*/ 8 w 253"/>
                    <a:gd name="T17" fmla="*/ 13 h 194"/>
                    <a:gd name="T18" fmla="*/ 6 w 253"/>
                    <a:gd name="T19" fmla="*/ 13 h 194"/>
                    <a:gd name="T20" fmla="*/ 4 w 253"/>
                    <a:gd name="T21" fmla="*/ 12 h 194"/>
                    <a:gd name="T22" fmla="*/ 1 w 253"/>
                    <a:gd name="T23" fmla="*/ 12 h 194"/>
                    <a:gd name="T24" fmla="*/ 0 w 253"/>
                    <a:gd name="T25" fmla="*/ 12 h 194"/>
                    <a:gd name="T26" fmla="*/ 7 w 253"/>
                    <a:gd name="T27" fmla="*/ 16 h 194"/>
                    <a:gd name="T28" fmla="*/ 13 w 253"/>
                    <a:gd name="T29" fmla="*/ 22 h 194"/>
                    <a:gd name="T30" fmla="*/ 19 w 253"/>
                    <a:gd name="T31" fmla="*/ 29 h 194"/>
                    <a:gd name="T32" fmla="*/ 23 w 253"/>
                    <a:gd name="T33" fmla="*/ 36 h 194"/>
                    <a:gd name="T34" fmla="*/ 28 w 253"/>
                    <a:gd name="T35" fmla="*/ 45 h 194"/>
                    <a:gd name="T36" fmla="*/ 31 w 253"/>
                    <a:gd name="T37" fmla="*/ 53 h 194"/>
                    <a:gd name="T38" fmla="*/ 33 w 253"/>
                    <a:gd name="T39" fmla="*/ 63 h 194"/>
                    <a:gd name="T40" fmla="*/ 35 w 253"/>
                    <a:gd name="T41" fmla="*/ 72 h 194"/>
                    <a:gd name="T42" fmla="*/ 38 w 253"/>
                    <a:gd name="T43" fmla="*/ 72 h 194"/>
                    <a:gd name="T44" fmla="*/ 43 w 253"/>
                    <a:gd name="T45" fmla="*/ 73 h 194"/>
                    <a:gd name="T46" fmla="*/ 47 w 253"/>
                    <a:gd name="T47" fmla="*/ 75 h 194"/>
                    <a:gd name="T48" fmla="*/ 52 w 253"/>
                    <a:gd name="T49" fmla="*/ 78 h 194"/>
                    <a:gd name="T50" fmla="*/ 57 w 253"/>
                    <a:gd name="T51" fmla="*/ 81 h 194"/>
                    <a:gd name="T52" fmla="*/ 62 w 253"/>
                    <a:gd name="T53" fmla="*/ 86 h 194"/>
                    <a:gd name="T54" fmla="*/ 66 w 253"/>
                    <a:gd name="T55" fmla="*/ 90 h 194"/>
                    <a:gd name="T56" fmla="*/ 69 w 253"/>
                    <a:gd name="T57" fmla="*/ 96 h 194"/>
                    <a:gd name="T58" fmla="*/ 72 w 253"/>
                    <a:gd name="T59" fmla="*/ 93 h 194"/>
                    <a:gd name="T60" fmla="*/ 77 w 253"/>
                    <a:gd name="T61" fmla="*/ 90 h 194"/>
                    <a:gd name="T62" fmla="*/ 83 w 253"/>
                    <a:gd name="T63" fmla="*/ 88 h 194"/>
                    <a:gd name="T64" fmla="*/ 90 w 253"/>
                    <a:gd name="T65" fmla="*/ 86 h 194"/>
                    <a:gd name="T66" fmla="*/ 98 w 253"/>
                    <a:gd name="T67" fmla="*/ 86 h 194"/>
                    <a:gd name="T68" fmla="*/ 107 w 253"/>
                    <a:gd name="T69" fmla="*/ 86 h 194"/>
                    <a:gd name="T70" fmla="*/ 116 w 253"/>
                    <a:gd name="T71" fmla="*/ 89 h 194"/>
                    <a:gd name="T72" fmla="*/ 127 w 253"/>
                    <a:gd name="T73" fmla="*/ 93 h 194"/>
                    <a:gd name="T74" fmla="*/ 124 w 253"/>
                    <a:gd name="T75" fmla="*/ 89 h 194"/>
                    <a:gd name="T76" fmla="*/ 120 w 253"/>
                    <a:gd name="T77" fmla="*/ 85 h 194"/>
                    <a:gd name="T78" fmla="*/ 118 w 253"/>
                    <a:gd name="T79" fmla="*/ 79 h 194"/>
                    <a:gd name="T80" fmla="*/ 116 w 253"/>
                    <a:gd name="T81" fmla="*/ 74 h 194"/>
                    <a:gd name="T82" fmla="*/ 115 w 253"/>
                    <a:gd name="T83" fmla="*/ 67 h 194"/>
                    <a:gd name="T84" fmla="*/ 115 w 253"/>
                    <a:gd name="T85" fmla="*/ 59 h 194"/>
                    <a:gd name="T86" fmla="*/ 118 w 253"/>
                    <a:gd name="T87" fmla="*/ 50 h 194"/>
                    <a:gd name="T88" fmla="*/ 122 w 253"/>
                    <a:gd name="T89" fmla="*/ 41 h 194"/>
                    <a:gd name="T90" fmla="*/ 116 w 253"/>
                    <a:gd name="T91" fmla="*/ 40 h 194"/>
                    <a:gd name="T92" fmla="*/ 109 w 253"/>
                    <a:gd name="T93" fmla="*/ 38 h 194"/>
                    <a:gd name="T94" fmla="*/ 104 w 253"/>
                    <a:gd name="T95" fmla="*/ 36 h 194"/>
                    <a:gd name="T96" fmla="*/ 99 w 253"/>
                    <a:gd name="T97" fmla="*/ 32 h 194"/>
                    <a:gd name="T98" fmla="*/ 94 w 253"/>
                    <a:gd name="T99" fmla="*/ 28 h 194"/>
                    <a:gd name="T100" fmla="*/ 90 w 253"/>
                    <a:gd name="T101" fmla="*/ 22 h 194"/>
                    <a:gd name="T102" fmla="*/ 89 w 253"/>
                    <a:gd name="T103" fmla="*/ 14 h 194"/>
                    <a:gd name="T104" fmla="*/ 88 w 253"/>
                    <a:gd name="T105" fmla="*/ 6 h 194"/>
                    <a:gd name="T106" fmla="*/ 85 w 253"/>
                    <a:gd name="T107" fmla="*/ 6 h 194"/>
                    <a:gd name="T108" fmla="*/ 81 w 253"/>
                    <a:gd name="T109" fmla="*/ 7 h 194"/>
                    <a:gd name="T110" fmla="*/ 78 w 253"/>
                    <a:gd name="T111" fmla="*/ 7 h 194"/>
                    <a:gd name="T112" fmla="*/ 74 w 253"/>
                    <a:gd name="T113" fmla="*/ 7 h 194"/>
                    <a:gd name="T114" fmla="*/ 70 w 253"/>
                    <a:gd name="T115" fmla="*/ 6 h 194"/>
                    <a:gd name="T116" fmla="*/ 66 w 253"/>
                    <a:gd name="T117" fmla="*/ 5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2"/>
                      </a:lnTo>
                      <a:lnTo>
                        <a:pt x="95" y="6"/>
                      </a:lnTo>
                      <a:lnTo>
                        <a:pt x="81" y="11"/>
                      </a:lnTo>
                      <a:lnTo>
                        <a:pt x="68" y="14"/>
                      </a:lnTo>
                      <a:lnTo>
                        <a:pt x="54" y="19"/>
                      </a:lnTo>
                      <a:lnTo>
                        <a:pt x="40" y="22"/>
                      </a:lnTo>
                      <a:lnTo>
                        <a:pt x="27" y="24"/>
                      </a:lnTo>
                      <a:lnTo>
                        <a:pt x="16" y="26"/>
                      </a:lnTo>
                      <a:lnTo>
                        <a:pt x="11" y="26"/>
                      </a:lnTo>
                      <a:lnTo>
                        <a:pt x="7" y="24"/>
                      </a:lnTo>
                      <a:lnTo>
                        <a:pt x="2" y="24"/>
                      </a:lnTo>
                      <a:lnTo>
                        <a:pt x="0" y="24"/>
                      </a:lnTo>
                      <a:lnTo>
                        <a:pt x="13" y="32"/>
                      </a:lnTo>
                      <a:lnTo>
                        <a:pt x="25" y="44"/>
                      </a:lnTo>
                      <a:lnTo>
                        <a:pt x="37" y="58"/>
                      </a:lnTo>
                      <a:lnTo>
                        <a:pt x="46" y="73"/>
                      </a:lnTo>
                      <a:lnTo>
                        <a:pt x="55" y="90"/>
                      </a:lnTo>
                      <a:lnTo>
                        <a:pt x="61" y="107"/>
                      </a:lnTo>
                      <a:lnTo>
                        <a:pt x="66" y="127"/>
                      </a:lnTo>
                      <a:lnTo>
                        <a:pt x="70" y="145"/>
                      </a:lnTo>
                      <a:lnTo>
                        <a:pt x="76" y="145"/>
                      </a:lnTo>
                      <a:lnTo>
                        <a:pt x="85" y="147"/>
                      </a:lnTo>
                      <a:lnTo>
                        <a:pt x="94" y="151"/>
                      </a:lnTo>
                      <a:lnTo>
                        <a:pt x="103" y="157"/>
                      </a:lnTo>
                      <a:lnTo>
                        <a:pt x="114" y="164"/>
                      </a:lnTo>
                      <a:lnTo>
                        <a:pt x="123" y="173"/>
                      </a:lnTo>
                      <a:lnTo>
                        <a:pt x="131" y="182"/>
                      </a:lnTo>
                      <a:lnTo>
                        <a:pt x="137" y="194"/>
                      </a:lnTo>
                      <a:lnTo>
                        <a:pt x="144" y="188"/>
                      </a:lnTo>
                      <a:lnTo>
                        <a:pt x="154" y="182"/>
                      </a:lnTo>
                      <a:lnTo>
                        <a:pt x="165" y="178"/>
                      </a:lnTo>
                      <a:lnTo>
                        <a:pt x="179" y="174"/>
                      </a:lnTo>
                      <a:lnTo>
                        <a:pt x="195" y="173"/>
                      </a:lnTo>
                      <a:lnTo>
                        <a:pt x="214" y="174"/>
                      </a:lnTo>
                      <a:lnTo>
                        <a:pt x="232" y="179"/>
                      </a:lnTo>
                      <a:lnTo>
                        <a:pt x="253" y="187"/>
                      </a:lnTo>
                      <a:lnTo>
                        <a:pt x="247" y="180"/>
                      </a:lnTo>
                      <a:lnTo>
                        <a:pt x="240" y="171"/>
                      </a:lnTo>
                      <a:lnTo>
                        <a:pt x="236" y="160"/>
                      </a:lnTo>
                      <a:lnTo>
                        <a:pt x="231" y="149"/>
                      </a:lnTo>
                      <a:lnTo>
                        <a:pt x="230" y="135"/>
                      </a:lnTo>
                      <a:lnTo>
                        <a:pt x="230" y="119"/>
                      </a:lnTo>
                      <a:lnTo>
                        <a:pt x="235" y="102"/>
                      </a:lnTo>
                      <a:lnTo>
                        <a:pt x="243" y="83"/>
                      </a:lnTo>
                      <a:lnTo>
                        <a:pt x="231" y="80"/>
                      </a:lnTo>
                      <a:lnTo>
                        <a:pt x="218" y="76"/>
                      </a:lnTo>
                      <a:lnTo>
                        <a:pt x="207" y="72"/>
                      </a:lnTo>
                      <a:lnTo>
                        <a:pt x="197" y="65"/>
                      </a:lnTo>
                      <a:lnTo>
                        <a:pt x="187" y="56"/>
                      </a:lnTo>
                      <a:lnTo>
                        <a:pt x="180" y="44"/>
                      </a:lnTo>
                      <a:lnTo>
                        <a:pt x="177" y="29"/>
                      </a:lnTo>
                      <a:lnTo>
                        <a:pt x="176" y="12"/>
                      </a:lnTo>
                      <a:lnTo>
                        <a:pt x="169" y="13"/>
                      </a:lnTo>
                      <a:lnTo>
                        <a:pt x="162" y="14"/>
                      </a:lnTo>
                      <a:lnTo>
                        <a:pt x="155" y="15"/>
                      </a:lnTo>
                      <a:lnTo>
                        <a:pt x="148" y="14"/>
                      </a:lnTo>
                      <a:lnTo>
                        <a:pt x="140" y="13"/>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81" name="Freeform 321">
                  <a:extLst>
                    <a:ext uri="{FF2B5EF4-FFF2-40B4-BE49-F238E27FC236}">
                      <a16:creationId xmlns:a16="http://schemas.microsoft.com/office/drawing/2014/main" id="{DB4A256E-EB24-4299-8BEA-4AD381E86342}"/>
                    </a:ext>
                  </a:extLst>
                </p:cNvPr>
                <p:cNvSpPr>
                  <a:spLocks/>
                </p:cNvSpPr>
                <p:nvPr/>
              </p:nvSpPr>
              <p:spPr bwMode="auto">
                <a:xfrm>
                  <a:off x="146" y="217"/>
                  <a:ext cx="111" cy="137"/>
                </a:xfrm>
                <a:custGeom>
                  <a:avLst/>
                  <a:gdLst>
                    <a:gd name="T0" fmla="*/ 94 w 222"/>
                    <a:gd name="T1" fmla="*/ 67 h 275"/>
                    <a:gd name="T2" fmla="*/ 79 w 222"/>
                    <a:gd name="T3" fmla="*/ 67 h 275"/>
                    <a:gd name="T4" fmla="*/ 60 w 222"/>
                    <a:gd name="T5" fmla="*/ 74 h 275"/>
                    <a:gd name="T6" fmla="*/ 43 w 222"/>
                    <a:gd name="T7" fmla="*/ 90 h 275"/>
                    <a:gd name="T8" fmla="*/ 32 w 222"/>
                    <a:gd name="T9" fmla="*/ 114 h 275"/>
                    <a:gd name="T10" fmla="*/ 25 w 222"/>
                    <a:gd name="T11" fmla="*/ 129 h 275"/>
                    <a:gd name="T12" fmla="*/ 17 w 222"/>
                    <a:gd name="T13" fmla="*/ 133 h 275"/>
                    <a:gd name="T14" fmla="*/ 12 w 222"/>
                    <a:gd name="T15" fmla="*/ 134 h 275"/>
                    <a:gd name="T16" fmla="*/ 6 w 222"/>
                    <a:gd name="T17" fmla="*/ 135 h 275"/>
                    <a:gd name="T18" fmla="*/ 2 w 222"/>
                    <a:gd name="T19" fmla="*/ 137 h 275"/>
                    <a:gd name="T20" fmla="*/ 1 w 222"/>
                    <a:gd name="T21" fmla="*/ 137 h 275"/>
                    <a:gd name="T22" fmla="*/ 0 w 222"/>
                    <a:gd name="T23" fmla="*/ 136 h 275"/>
                    <a:gd name="T24" fmla="*/ 9 w 222"/>
                    <a:gd name="T25" fmla="*/ 131 h 275"/>
                    <a:gd name="T26" fmla="*/ 21 w 222"/>
                    <a:gd name="T27" fmla="*/ 117 h 275"/>
                    <a:gd name="T28" fmla="*/ 26 w 222"/>
                    <a:gd name="T29" fmla="*/ 101 h 275"/>
                    <a:gd name="T30" fmla="*/ 28 w 222"/>
                    <a:gd name="T31" fmla="*/ 86 h 275"/>
                    <a:gd name="T32" fmla="*/ 27 w 222"/>
                    <a:gd name="T33" fmla="*/ 77 h 275"/>
                    <a:gd name="T34" fmla="*/ 25 w 222"/>
                    <a:gd name="T35" fmla="*/ 65 h 275"/>
                    <a:gd name="T36" fmla="*/ 26 w 222"/>
                    <a:gd name="T37" fmla="*/ 58 h 275"/>
                    <a:gd name="T38" fmla="*/ 35 w 222"/>
                    <a:gd name="T39" fmla="*/ 52 h 275"/>
                    <a:gd name="T40" fmla="*/ 43 w 222"/>
                    <a:gd name="T41" fmla="*/ 43 h 275"/>
                    <a:gd name="T42" fmla="*/ 45 w 222"/>
                    <a:gd name="T43" fmla="*/ 31 h 275"/>
                    <a:gd name="T44" fmla="*/ 49 w 222"/>
                    <a:gd name="T45" fmla="*/ 24 h 275"/>
                    <a:gd name="T46" fmla="*/ 62 w 222"/>
                    <a:gd name="T47" fmla="*/ 20 h 275"/>
                    <a:gd name="T48" fmla="*/ 75 w 222"/>
                    <a:gd name="T49" fmla="*/ 13 h 275"/>
                    <a:gd name="T50" fmla="*/ 87 w 222"/>
                    <a:gd name="T51" fmla="*/ 5 h 275"/>
                    <a:gd name="T52" fmla="*/ 90 w 222"/>
                    <a:gd name="T53" fmla="*/ 5 h 275"/>
                    <a:gd name="T54" fmla="*/ 92 w 222"/>
                    <a:gd name="T55" fmla="*/ 18 h 275"/>
                    <a:gd name="T56" fmla="*/ 97 w 222"/>
                    <a:gd name="T57" fmla="*/ 31 h 275"/>
                    <a:gd name="T58" fmla="*/ 106 w 222"/>
                    <a:gd name="T59" fmla="*/ 42 h 275"/>
                    <a:gd name="T60" fmla="*/ 108 w 222"/>
                    <a:gd name="T61" fmla="*/ 46 h 275"/>
                    <a:gd name="T62" fmla="*/ 101 w 222"/>
                    <a:gd name="T63" fmla="*/ 49 h 275"/>
                    <a:gd name="T64" fmla="*/ 96 w 222"/>
                    <a:gd name="T65" fmla="*/ 54 h 275"/>
                    <a:gd name="T66" fmla="*/ 95 w 222"/>
                    <a:gd name="T67" fmla="*/ 62 h 2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5">
                      <a:moveTo>
                        <a:pt x="194" y="134"/>
                      </a:moveTo>
                      <a:lnTo>
                        <a:pt x="187" y="134"/>
                      </a:lnTo>
                      <a:lnTo>
                        <a:pt x="175" y="134"/>
                      </a:lnTo>
                      <a:lnTo>
                        <a:pt x="158" y="135"/>
                      </a:lnTo>
                      <a:lnTo>
                        <a:pt x="140" y="140"/>
                      </a:lnTo>
                      <a:lnTo>
                        <a:pt x="120" y="148"/>
                      </a:lnTo>
                      <a:lnTo>
                        <a:pt x="102" y="161"/>
                      </a:lnTo>
                      <a:lnTo>
                        <a:pt x="85" y="180"/>
                      </a:lnTo>
                      <a:lnTo>
                        <a:pt x="72" y="206"/>
                      </a:lnTo>
                      <a:lnTo>
                        <a:pt x="64" y="229"/>
                      </a:lnTo>
                      <a:lnTo>
                        <a:pt x="57" y="247"/>
                      </a:lnTo>
                      <a:lnTo>
                        <a:pt x="49" y="259"/>
                      </a:lnTo>
                      <a:lnTo>
                        <a:pt x="40" y="265"/>
                      </a:lnTo>
                      <a:lnTo>
                        <a:pt x="34" y="266"/>
                      </a:lnTo>
                      <a:lnTo>
                        <a:pt x="28" y="267"/>
                      </a:lnTo>
                      <a:lnTo>
                        <a:pt x="23" y="268"/>
                      </a:lnTo>
                      <a:lnTo>
                        <a:pt x="18" y="269"/>
                      </a:lnTo>
                      <a:lnTo>
                        <a:pt x="12" y="270"/>
                      </a:lnTo>
                      <a:lnTo>
                        <a:pt x="8" y="273"/>
                      </a:lnTo>
                      <a:lnTo>
                        <a:pt x="4" y="274"/>
                      </a:lnTo>
                      <a:lnTo>
                        <a:pt x="1" y="275"/>
                      </a:lnTo>
                      <a:lnTo>
                        <a:pt x="1" y="274"/>
                      </a:lnTo>
                      <a:lnTo>
                        <a:pt x="1" y="273"/>
                      </a:lnTo>
                      <a:lnTo>
                        <a:pt x="0" y="273"/>
                      </a:lnTo>
                      <a:lnTo>
                        <a:pt x="0" y="271"/>
                      </a:lnTo>
                      <a:lnTo>
                        <a:pt x="18" y="262"/>
                      </a:lnTo>
                      <a:lnTo>
                        <a:pt x="32" y="251"/>
                      </a:lnTo>
                      <a:lnTo>
                        <a:pt x="41" y="235"/>
                      </a:lnTo>
                      <a:lnTo>
                        <a:pt x="48" y="218"/>
                      </a:lnTo>
                      <a:lnTo>
                        <a:pt x="51" y="202"/>
                      </a:lnTo>
                      <a:lnTo>
                        <a:pt x="54" y="186"/>
                      </a:lnTo>
                      <a:lnTo>
                        <a:pt x="55" y="173"/>
                      </a:lnTo>
                      <a:lnTo>
                        <a:pt x="55" y="163"/>
                      </a:lnTo>
                      <a:lnTo>
                        <a:pt x="54" y="154"/>
                      </a:lnTo>
                      <a:lnTo>
                        <a:pt x="52" y="143"/>
                      </a:lnTo>
                      <a:lnTo>
                        <a:pt x="49" y="131"/>
                      </a:lnTo>
                      <a:lnTo>
                        <a:pt x="46" y="118"/>
                      </a:lnTo>
                      <a:lnTo>
                        <a:pt x="52" y="117"/>
                      </a:lnTo>
                      <a:lnTo>
                        <a:pt x="61" y="112"/>
                      </a:lnTo>
                      <a:lnTo>
                        <a:pt x="70" y="105"/>
                      </a:lnTo>
                      <a:lnTo>
                        <a:pt x="78" y="96"/>
                      </a:lnTo>
                      <a:lnTo>
                        <a:pt x="85" y="86"/>
                      </a:lnTo>
                      <a:lnTo>
                        <a:pt x="89" y="74"/>
                      </a:lnTo>
                      <a:lnTo>
                        <a:pt x="90" y="62"/>
                      </a:lnTo>
                      <a:lnTo>
                        <a:pt x="88" y="49"/>
                      </a:lnTo>
                      <a:lnTo>
                        <a:pt x="97" y="48"/>
                      </a:lnTo>
                      <a:lnTo>
                        <a:pt x="110" y="45"/>
                      </a:lnTo>
                      <a:lnTo>
                        <a:pt x="123" y="40"/>
                      </a:lnTo>
                      <a:lnTo>
                        <a:pt x="138" y="34"/>
                      </a:lnTo>
                      <a:lnTo>
                        <a:pt x="150" y="26"/>
                      </a:lnTo>
                      <a:lnTo>
                        <a:pt x="163" y="18"/>
                      </a:lnTo>
                      <a:lnTo>
                        <a:pt x="173" y="10"/>
                      </a:lnTo>
                      <a:lnTo>
                        <a:pt x="180" y="0"/>
                      </a:lnTo>
                      <a:lnTo>
                        <a:pt x="180" y="11"/>
                      </a:lnTo>
                      <a:lnTo>
                        <a:pt x="181" y="24"/>
                      </a:lnTo>
                      <a:lnTo>
                        <a:pt x="184" y="37"/>
                      </a:lnTo>
                      <a:lnTo>
                        <a:pt x="188" y="50"/>
                      </a:lnTo>
                      <a:lnTo>
                        <a:pt x="194" y="63"/>
                      </a:lnTo>
                      <a:lnTo>
                        <a:pt x="202" y="74"/>
                      </a:lnTo>
                      <a:lnTo>
                        <a:pt x="211" y="85"/>
                      </a:lnTo>
                      <a:lnTo>
                        <a:pt x="222" y="92"/>
                      </a:lnTo>
                      <a:lnTo>
                        <a:pt x="215" y="93"/>
                      </a:lnTo>
                      <a:lnTo>
                        <a:pt x="208" y="95"/>
                      </a:lnTo>
                      <a:lnTo>
                        <a:pt x="201" y="98"/>
                      </a:lnTo>
                      <a:lnTo>
                        <a:pt x="195" y="103"/>
                      </a:lnTo>
                      <a:lnTo>
                        <a:pt x="191" y="109"/>
                      </a:lnTo>
                      <a:lnTo>
                        <a:pt x="190" y="116"/>
                      </a:lnTo>
                      <a:lnTo>
                        <a:pt x="190" y="125"/>
                      </a:lnTo>
                      <a:lnTo>
                        <a:pt x="194" y="13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82" name="Freeform 322">
                  <a:extLst>
                    <a:ext uri="{FF2B5EF4-FFF2-40B4-BE49-F238E27FC236}">
                      <a16:creationId xmlns:a16="http://schemas.microsoft.com/office/drawing/2014/main" id="{B52DB989-743F-42C7-9105-E13569A4FE2C}"/>
                    </a:ext>
                  </a:extLst>
                </p:cNvPr>
                <p:cNvSpPr>
                  <a:spLocks/>
                </p:cNvSpPr>
                <p:nvPr/>
              </p:nvSpPr>
              <p:spPr bwMode="auto">
                <a:xfrm>
                  <a:off x="109" y="219"/>
                  <a:ext cx="66" cy="133"/>
                </a:xfrm>
                <a:custGeom>
                  <a:avLst/>
                  <a:gdLst>
                    <a:gd name="T0" fmla="*/ 36 w 131"/>
                    <a:gd name="T1" fmla="*/ 132 h 266"/>
                    <a:gd name="T2" fmla="*/ 31 w 131"/>
                    <a:gd name="T3" fmla="*/ 127 h 266"/>
                    <a:gd name="T4" fmla="*/ 25 w 131"/>
                    <a:gd name="T5" fmla="*/ 128 h 266"/>
                    <a:gd name="T6" fmla="*/ 21 w 131"/>
                    <a:gd name="T7" fmla="*/ 125 h 266"/>
                    <a:gd name="T8" fmla="*/ 22 w 131"/>
                    <a:gd name="T9" fmla="*/ 122 h 266"/>
                    <a:gd name="T10" fmla="*/ 26 w 131"/>
                    <a:gd name="T11" fmla="*/ 118 h 266"/>
                    <a:gd name="T12" fmla="*/ 32 w 131"/>
                    <a:gd name="T13" fmla="*/ 117 h 266"/>
                    <a:gd name="T14" fmla="*/ 38 w 131"/>
                    <a:gd name="T15" fmla="*/ 114 h 266"/>
                    <a:gd name="T16" fmla="*/ 40 w 131"/>
                    <a:gd name="T17" fmla="*/ 111 h 266"/>
                    <a:gd name="T18" fmla="*/ 41 w 131"/>
                    <a:gd name="T19" fmla="*/ 108 h 266"/>
                    <a:gd name="T20" fmla="*/ 41 w 131"/>
                    <a:gd name="T21" fmla="*/ 105 h 266"/>
                    <a:gd name="T22" fmla="*/ 39 w 131"/>
                    <a:gd name="T23" fmla="*/ 103 h 266"/>
                    <a:gd name="T24" fmla="*/ 36 w 131"/>
                    <a:gd name="T25" fmla="*/ 100 h 266"/>
                    <a:gd name="T26" fmla="*/ 29 w 131"/>
                    <a:gd name="T27" fmla="*/ 100 h 266"/>
                    <a:gd name="T28" fmla="*/ 24 w 131"/>
                    <a:gd name="T29" fmla="*/ 103 h 266"/>
                    <a:gd name="T30" fmla="*/ 24 w 131"/>
                    <a:gd name="T31" fmla="*/ 107 h 266"/>
                    <a:gd name="T32" fmla="*/ 22 w 131"/>
                    <a:gd name="T33" fmla="*/ 111 h 266"/>
                    <a:gd name="T34" fmla="*/ 17 w 131"/>
                    <a:gd name="T35" fmla="*/ 114 h 266"/>
                    <a:gd name="T36" fmla="*/ 15 w 131"/>
                    <a:gd name="T37" fmla="*/ 115 h 266"/>
                    <a:gd name="T38" fmla="*/ 13 w 131"/>
                    <a:gd name="T39" fmla="*/ 113 h 266"/>
                    <a:gd name="T40" fmla="*/ 13 w 131"/>
                    <a:gd name="T41" fmla="*/ 110 h 266"/>
                    <a:gd name="T42" fmla="*/ 15 w 131"/>
                    <a:gd name="T43" fmla="*/ 105 h 266"/>
                    <a:gd name="T44" fmla="*/ 18 w 131"/>
                    <a:gd name="T45" fmla="*/ 101 h 266"/>
                    <a:gd name="T46" fmla="*/ 21 w 131"/>
                    <a:gd name="T47" fmla="*/ 97 h 266"/>
                    <a:gd name="T48" fmla="*/ 22 w 131"/>
                    <a:gd name="T49" fmla="*/ 94 h 266"/>
                    <a:gd name="T50" fmla="*/ 22 w 131"/>
                    <a:gd name="T51" fmla="*/ 92 h 266"/>
                    <a:gd name="T52" fmla="*/ 21 w 131"/>
                    <a:gd name="T53" fmla="*/ 89 h 266"/>
                    <a:gd name="T54" fmla="*/ 17 w 131"/>
                    <a:gd name="T55" fmla="*/ 86 h 266"/>
                    <a:gd name="T56" fmla="*/ 12 w 131"/>
                    <a:gd name="T57" fmla="*/ 84 h 266"/>
                    <a:gd name="T58" fmla="*/ 9 w 131"/>
                    <a:gd name="T59" fmla="*/ 85 h 266"/>
                    <a:gd name="T60" fmla="*/ 7 w 131"/>
                    <a:gd name="T61" fmla="*/ 86 h 266"/>
                    <a:gd name="T62" fmla="*/ 5 w 131"/>
                    <a:gd name="T63" fmla="*/ 88 h 266"/>
                    <a:gd name="T64" fmla="*/ 0 w 131"/>
                    <a:gd name="T65" fmla="*/ 76 h 266"/>
                    <a:gd name="T66" fmla="*/ 6 w 131"/>
                    <a:gd name="T67" fmla="*/ 50 h 266"/>
                    <a:gd name="T68" fmla="*/ 24 w 131"/>
                    <a:gd name="T69" fmla="*/ 27 h 266"/>
                    <a:gd name="T70" fmla="*/ 46 w 131"/>
                    <a:gd name="T71" fmla="*/ 10 h 266"/>
                    <a:gd name="T72" fmla="*/ 59 w 131"/>
                    <a:gd name="T73" fmla="*/ 3 h 266"/>
                    <a:gd name="T74" fmla="*/ 66 w 131"/>
                    <a:gd name="T75" fmla="*/ 0 h 266"/>
                    <a:gd name="T76" fmla="*/ 61 w 131"/>
                    <a:gd name="T77" fmla="*/ 9 h 266"/>
                    <a:gd name="T78" fmla="*/ 54 w 131"/>
                    <a:gd name="T79" fmla="*/ 24 h 266"/>
                    <a:gd name="T80" fmla="*/ 54 w 131"/>
                    <a:gd name="T81" fmla="*/ 37 h 266"/>
                    <a:gd name="T82" fmla="*/ 58 w 131"/>
                    <a:gd name="T83" fmla="*/ 49 h 266"/>
                    <a:gd name="T84" fmla="*/ 62 w 131"/>
                    <a:gd name="T85" fmla="*/ 63 h 266"/>
                    <a:gd name="T86" fmla="*/ 64 w 131"/>
                    <a:gd name="T87" fmla="*/ 75 h 266"/>
                    <a:gd name="T88" fmla="*/ 65 w 131"/>
                    <a:gd name="T89" fmla="*/ 84 h 266"/>
                    <a:gd name="T90" fmla="*/ 63 w 131"/>
                    <a:gd name="T91" fmla="*/ 99 h 266"/>
                    <a:gd name="T92" fmla="*/ 58 w 131"/>
                    <a:gd name="T93" fmla="*/ 115 h 266"/>
                    <a:gd name="T94" fmla="*/ 46 w 131"/>
                    <a:gd name="T95" fmla="*/ 129 h 2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6">
                      <a:moveTo>
                        <a:pt x="74" y="266"/>
                      </a:moveTo>
                      <a:lnTo>
                        <a:pt x="71" y="263"/>
                      </a:lnTo>
                      <a:lnTo>
                        <a:pt x="68" y="257"/>
                      </a:lnTo>
                      <a:lnTo>
                        <a:pt x="62" y="254"/>
                      </a:lnTo>
                      <a:lnTo>
                        <a:pt x="54" y="254"/>
                      </a:lnTo>
                      <a:lnTo>
                        <a:pt x="49" y="255"/>
                      </a:lnTo>
                      <a:lnTo>
                        <a:pt x="45" y="254"/>
                      </a:lnTo>
                      <a:lnTo>
                        <a:pt x="41" y="250"/>
                      </a:lnTo>
                      <a:lnTo>
                        <a:pt x="39" y="248"/>
                      </a:lnTo>
                      <a:lnTo>
                        <a:pt x="44" y="243"/>
                      </a:lnTo>
                      <a:lnTo>
                        <a:pt x="47" y="239"/>
                      </a:lnTo>
                      <a:lnTo>
                        <a:pt x="52" y="235"/>
                      </a:lnTo>
                      <a:lnTo>
                        <a:pt x="55" y="232"/>
                      </a:lnTo>
                      <a:lnTo>
                        <a:pt x="64" y="233"/>
                      </a:lnTo>
                      <a:lnTo>
                        <a:pt x="71" y="231"/>
                      </a:lnTo>
                      <a:lnTo>
                        <a:pt x="76" y="228"/>
                      </a:lnTo>
                      <a:lnTo>
                        <a:pt x="79" y="224"/>
                      </a:lnTo>
                      <a:lnTo>
                        <a:pt x="80" y="221"/>
                      </a:lnTo>
                      <a:lnTo>
                        <a:pt x="82" y="218"/>
                      </a:lnTo>
                      <a:lnTo>
                        <a:pt x="82" y="216"/>
                      </a:lnTo>
                      <a:lnTo>
                        <a:pt x="82" y="212"/>
                      </a:lnTo>
                      <a:lnTo>
                        <a:pt x="82" y="210"/>
                      </a:lnTo>
                      <a:lnTo>
                        <a:pt x="80" y="208"/>
                      </a:lnTo>
                      <a:lnTo>
                        <a:pt x="78" y="205"/>
                      </a:lnTo>
                      <a:lnTo>
                        <a:pt x="77" y="203"/>
                      </a:lnTo>
                      <a:lnTo>
                        <a:pt x="72" y="200"/>
                      </a:lnTo>
                      <a:lnTo>
                        <a:pt x="65" y="198"/>
                      </a:lnTo>
                      <a:lnTo>
                        <a:pt x="57" y="200"/>
                      </a:lnTo>
                      <a:lnTo>
                        <a:pt x="52" y="202"/>
                      </a:lnTo>
                      <a:lnTo>
                        <a:pt x="48" y="205"/>
                      </a:lnTo>
                      <a:lnTo>
                        <a:pt x="48" y="209"/>
                      </a:lnTo>
                      <a:lnTo>
                        <a:pt x="48" y="213"/>
                      </a:lnTo>
                      <a:lnTo>
                        <a:pt x="48" y="217"/>
                      </a:lnTo>
                      <a:lnTo>
                        <a:pt x="44" y="221"/>
                      </a:lnTo>
                      <a:lnTo>
                        <a:pt x="39" y="225"/>
                      </a:lnTo>
                      <a:lnTo>
                        <a:pt x="34" y="228"/>
                      </a:lnTo>
                      <a:lnTo>
                        <a:pt x="32" y="231"/>
                      </a:lnTo>
                      <a:lnTo>
                        <a:pt x="30" y="230"/>
                      </a:lnTo>
                      <a:lnTo>
                        <a:pt x="29" y="227"/>
                      </a:lnTo>
                      <a:lnTo>
                        <a:pt x="26" y="226"/>
                      </a:lnTo>
                      <a:lnTo>
                        <a:pt x="24" y="225"/>
                      </a:lnTo>
                      <a:lnTo>
                        <a:pt x="26" y="220"/>
                      </a:lnTo>
                      <a:lnTo>
                        <a:pt x="29" y="215"/>
                      </a:lnTo>
                      <a:lnTo>
                        <a:pt x="30" y="209"/>
                      </a:lnTo>
                      <a:lnTo>
                        <a:pt x="31" y="205"/>
                      </a:lnTo>
                      <a:lnTo>
                        <a:pt x="36" y="202"/>
                      </a:lnTo>
                      <a:lnTo>
                        <a:pt x="39" y="198"/>
                      </a:lnTo>
                      <a:lnTo>
                        <a:pt x="42" y="193"/>
                      </a:lnTo>
                      <a:lnTo>
                        <a:pt x="44" y="188"/>
                      </a:lnTo>
                      <a:lnTo>
                        <a:pt x="44" y="187"/>
                      </a:lnTo>
                      <a:lnTo>
                        <a:pt x="44" y="185"/>
                      </a:lnTo>
                      <a:lnTo>
                        <a:pt x="44" y="183"/>
                      </a:lnTo>
                      <a:lnTo>
                        <a:pt x="44" y="182"/>
                      </a:lnTo>
                      <a:lnTo>
                        <a:pt x="41" y="178"/>
                      </a:lnTo>
                      <a:lnTo>
                        <a:pt x="38" y="174"/>
                      </a:lnTo>
                      <a:lnTo>
                        <a:pt x="34" y="172"/>
                      </a:lnTo>
                      <a:lnTo>
                        <a:pt x="27" y="170"/>
                      </a:lnTo>
                      <a:lnTo>
                        <a:pt x="24" y="168"/>
                      </a:lnTo>
                      <a:lnTo>
                        <a:pt x="22" y="168"/>
                      </a:lnTo>
                      <a:lnTo>
                        <a:pt x="18" y="170"/>
                      </a:lnTo>
                      <a:lnTo>
                        <a:pt x="16" y="171"/>
                      </a:lnTo>
                      <a:lnTo>
                        <a:pt x="14" y="172"/>
                      </a:lnTo>
                      <a:lnTo>
                        <a:pt x="11" y="174"/>
                      </a:lnTo>
                      <a:lnTo>
                        <a:pt x="9" y="175"/>
                      </a:lnTo>
                      <a:lnTo>
                        <a:pt x="7" y="178"/>
                      </a:lnTo>
                      <a:lnTo>
                        <a:pt x="0" y="152"/>
                      </a:lnTo>
                      <a:lnTo>
                        <a:pt x="2" y="127"/>
                      </a:lnTo>
                      <a:lnTo>
                        <a:pt x="12" y="100"/>
                      </a:lnTo>
                      <a:lnTo>
                        <a:pt x="29" y="76"/>
                      </a:lnTo>
                      <a:lnTo>
                        <a:pt x="48" y="53"/>
                      </a:lnTo>
                      <a:lnTo>
                        <a:pt x="70" y="34"/>
                      </a:lnTo>
                      <a:lnTo>
                        <a:pt x="92" y="19"/>
                      </a:lnTo>
                      <a:lnTo>
                        <a:pt x="113" y="8"/>
                      </a:lnTo>
                      <a:lnTo>
                        <a:pt x="118" y="6"/>
                      </a:lnTo>
                      <a:lnTo>
                        <a:pt x="126" y="1"/>
                      </a:lnTo>
                      <a:lnTo>
                        <a:pt x="131" y="0"/>
                      </a:lnTo>
                      <a:lnTo>
                        <a:pt x="129" y="6"/>
                      </a:lnTo>
                      <a:lnTo>
                        <a:pt x="121" y="17"/>
                      </a:lnTo>
                      <a:lnTo>
                        <a:pt x="113" y="31"/>
                      </a:lnTo>
                      <a:lnTo>
                        <a:pt x="108" y="47"/>
                      </a:lnTo>
                      <a:lnTo>
                        <a:pt x="107" y="64"/>
                      </a:lnTo>
                      <a:lnTo>
                        <a:pt x="108" y="73"/>
                      </a:lnTo>
                      <a:lnTo>
                        <a:pt x="112" y="84"/>
                      </a:lnTo>
                      <a:lnTo>
                        <a:pt x="115" y="98"/>
                      </a:lnTo>
                      <a:lnTo>
                        <a:pt x="120" y="113"/>
                      </a:lnTo>
                      <a:lnTo>
                        <a:pt x="123" y="126"/>
                      </a:lnTo>
                      <a:lnTo>
                        <a:pt x="126" y="138"/>
                      </a:lnTo>
                      <a:lnTo>
                        <a:pt x="128" y="149"/>
                      </a:lnTo>
                      <a:lnTo>
                        <a:pt x="129" y="158"/>
                      </a:lnTo>
                      <a:lnTo>
                        <a:pt x="129" y="168"/>
                      </a:lnTo>
                      <a:lnTo>
                        <a:pt x="128" y="181"/>
                      </a:lnTo>
                      <a:lnTo>
                        <a:pt x="125" y="197"/>
                      </a:lnTo>
                      <a:lnTo>
                        <a:pt x="122" y="213"/>
                      </a:lnTo>
                      <a:lnTo>
                        <a:pt x="115" y="230"/>
                      </a:lnTo>
                      <a:lnTo>
                        <a:pt x="106" y="246"/>
                      </a:lnTo>
                      <a:lnTo>
                        <a:pt x="92" y="257"/>
                      </a:lnTo>
                      <a:lnTo>
                        <a:pt x="74"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83" name="Freeform 323">
                  <a:extLst>
                    <a:ext uri="{FF2B5EF4-FFF2-40B4-BE49-F238E27FC236}">
                      <a16:creationId xmlns:a16="http://schemas.microsoft.com/office/drawing/2014/main" id="{E7B11742-471B-4BB1-A2F2-9E5CE674236C}"/>
                    </a:ext>
                  </a:extLst>
                </p:cNvPr>
                <p:cNvSpPr>
                  <a:spLocks/>
                </p:cNvSpPr>
                <p:nvPr/>
              </p:nvSpPr>
              <p:spPr bwMode="auto">
                <a:xfrm>
                  <a:off x="7" y="284"/>
                  <a:ext cx="320" cy="224"/>
                </a:xfrm>
                <a:custGeom>
                  <a:avLst/>
                  <a:gdLst>
                    <a:gd name="T0" fmla="*/ 148 w 640"/>
                    <a:gd name="T1" fmla="*/ 191 h 450"/>
                    <a:gd name="T2" fmla="*/ 131 w 640"/>
                    <a:gd name="T3" fmla="*/ 221 h 450"/>
                    <a:gd name="T4" fmla="*/ 116 w 640"/>
                    <a:gd name="T5" fmla="*/ 195 h 450"/>
                    <a:gd name="T6" fmla="*/ 97 w 640"/>
                    <a:gd name="T7" fmla="*/ 176 h 450"/>
                    <a:gd name="T8" fmla="*/ 91 w 640"/>
                    <a:gd name="T9" fmla="*/ 128 h 450"/>
                    <a:gd name="T10" fmla="*/ 104 w 640"/>
                    <a:gd name="T11" fmla="*/ 106 h 450"/>
                    <a:gd name="T12" fmla="*/ 115 w 640"/>
                    <a:gd name="T13" fmla="*/ 83 h 450"/>
                    <a:gd name="T14" fmla="*/ 108 w 640"/>
                    <a:gd name="T15" fmla="*/ 87 h 450"/>
                    <a:gd name="T16" fmla="*/ 99 w 640"/>
                    <a:gd name="T17" fmla="*/ 108 h 450"/>
                    <a:gd name="T18" fmla="*/ 66 w 640"/>
                    <a:gd name="T19" fmla="*/ 134 h 450"/>
                    <a:gd name="T20" fmla="*/ 40 w 640"/>
                    <a:gd name="T21" fmla="*/ 137 h 450"/>
                    <a:gd name="T22" fmla="*/ 24 w 640"/>
                    <a:gd name="T23" fmla="*/ 130 h 450"/>
                    <a:gd name="T24" fmla="*/ 0 w 640"/>
                    <a:gd name="T25" fmla="*/ 119 h 450"/>
                    <a:gd name="T26" fmla="*/ 20 w 640"/>
                    <a:gd name="T27" fmla="*/ 112 h 450"/>
                    <a:gd name="T28" fmla="*/ 38 w 640"/>
                    <a:gd name="T29" fmla="*/ 91 h 450"/>
                    <a:gd name="T30" fmla="*/ 72 w 640"/>
                    <a:gd name="T31" fmla="*/ 68 h 450"/>
                    <a:gd name="T32" fmla="*/ 94 w 640"/>
                    <a:gd name="T33" fmla="*/ 70 h 450"/>
                    <a:gd name="T34" fmla="*/ 98 w 640"/>
                    <a:gd name="T35" fmla="*/ 71 h 450"/>
                    <a:gd name="T36" fmla="*/ 93 w 640"/>
                    <a:gd name="T37" fmla="*/ 83 h 450"/>
                    <a:gd name="T38" fmla="*/ 96 w 640"/>
                    <a:gd name="T39" fmla="*/ 86 h 450"/>
                    <a:gd name="T40" fmla="*/ 107 w 640"/>
                    <a:gd name="T41" fmla="*/ 83 h 450"/>
                    <a:gd name="T42" fmla="*/ 106 w 640"/>
                    <a:gd name="T43" fmla="*/ 69 h 450"/>
                    <a:gd name="T44" fmla="*/ 110 w 640"/>
                    <a:gd name="T45" fmla="*/ 68 h 450"/>
                    <a:gd name="T46" fmla="*/ 116 w 640"/>
                    <a:gd name="T47" fmla="*/ 77 h 450"/>
                    <a:gd name="T48" fmla="*/ 131 w 640"/>
                    <a:gd name="T49" fmla="*/ 79 h 450"/>
                    <a:gd name="T50" fmla="*/ 142 w 640"/>
                    <a:gd name="T51" fmla="*/ 70 h 450"/>
                    <a:gd name="T52" fmla="*/ 154 w 640"/>
                    <a:gd name="T53" fmla="*/ 66 h 450"/>
                    <a:gd name="T54" fmla="*/ 172 w 640"/>
                    <a:gd name="T55" fmla="*/ 47 h 450"/>
                    <a:gd name="T56" fmla="*/ 210 w 640"/>
                    <a:gd name="T57" fmla="*/ 3 h 450"/>
                    <a:gd name="T58" fmla="*/ 240 w 640"/>
                    <a:gd name="T59" fmla="*/ 0 h 450"/>
                    <a:gd name="T60" fmla="*/ 264 w 640"/>
                    <a:gd name="T61" fmla="*/ 4 h 450"/>
                    <a:gd name="T62" fmla="*/ 290 w 640"/>
                    <a:gd name="T63" fmla="*/ 14 h 450"/>
                    <a:gd name="T64" fmla="*/ 315 w 640"/>
                    <a:gd name="T65" fmla="*/ 15 h 450"/>
                    <a:gd name="T66" fmla="*/ 311 w 640"/>
                    <a:gd name="T67" fmla="*/ 28 h 450"/>
                    <a:gd name="T68" fmla="*/ 277 w 640"/>
                    <a:gd name="T69" fmla="*/ 70 h 450"/>
                    <a:gd name="T70" fmla="*/ 245 w 640"/>
                    <a:gd name="T71" fmla="*/ 84 h 450"/>
                    <a:gd name="T72" fmla="*/ 213 w 640"/>
                    <a:gd name="T73" fmla="*/ 92 h 450"/>
                    <a:gd name="T74" fmla="*/ 182 w 640"/>
                    <a:gd name="T75" fmla="*/ 84 h 450"/>
                    <a:gd name="T76" fmla="*/ 166 w 640"/>
                    <a:gd name="T77" fmla="*/ 75 h 450"/>
                    <a:gd name="T78" fmla="*/ 154 w 640"/>
                    <a:gd name="T79" fmla="*/ 72 h 450"/>
                    <a:gd name="T80" fmla="*/ 142 w 640"/>
                    <a:gd name="T81" fmla="*/ 75 h 450"/>
                    <a:gd name="T82" fmla="*/ 143 w 640"/>
                    <a:gd name="T83" fmla="*/ 82 h 450"/>
                    <a:gd name="T84" fmla="*/ 157 w 640"/>
                    <a:gd name="T85" fmla="*/ 81 h 450"/>
                    <a:gd name="T86" fmla="*/ 173 w 640"/>
                    <a:gd name="T87" fmla="*/ 79 h 450"/>
                    <a:gd name="T88" fmla="*/ 205 w 640"/>
                    <a:gd name="T89" fmla="*/ 91 h 450"/>
                    <a:gd name="T90" fmla="*/ 232 w 640"/>
                    <a:gd name="T91" fmla="*/ 123 h 450"/>
                    <a:gd name="T92" fmla="*/ 241 w 640"/>
                    <a:gd name="T93" fmla="*/ 163 h 450"/>
                    <a:gd name="T94" fmla="*/ 224 w 640"/>
                    <a:gd name="T95" fmla="*/ 163 h 450"/>
                    <a:gd name="T96" fmla="*/ 186 w 640"/>
                    <a:gd name="T97" fmla="*/ 152 h 450"/>
                    <a:gd name="T98" fmla="*/ 163 w 640"/>
                    <a:gd name="T99" fmla="*/ 145 h 450"/>
                    <a:gd name="T100" fmla="*/ 145 w 640"/>
                    <a:gd name="T101" fmla="*/ 116 h 450"/>
                    <a:gd name="T102" fmla="*/ 139 w 640"/>
                    <a:gd name="T103" fmla="*/ 90 h 450"/>
                    <a:gd name="T104" fmla="*/ 126 w 640"/>
                    <a:gd name="T105" fmla="*/ 81 h 450"/>
                    <a:gd name="T106" fmla="*/ 118 w 640"/>
                    <a:gd name="T107" fmla="*/ 83 h 450"/>
                    <a:gd name="T108" fmla="*/ 126 w 640"/>
                    <a:gd name="T109" fmla="*/ 96 h 450"/>
                    <a:gd name="T110" fmla="*/ 149 w 640"/>
                    <a:gd name="T111" fmla="*/ 123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5"/>
                      </a:moveTo>
                      <a:lnTo>
                        <a:pt x="311" y="298"/>
                      </a:lnTo>
                      <a:lnTo>
                        <a:pt x="311" y="330"/>
                      </a:lnTo>
                      <a:lnTo>
                        <a:pt x="306" y="361"/>
                      </a:lnTo>
                      <a:lnTo>
                        <a:pt x="296" y="384"/>
                      </a:lnTo>
                      <a:lnTo>
                        <a:pt x="284" y="401"/>
                      </a:lnTo>
                      <a:lnTo>
                        <a:pt x="275" y="416"/>
                      </a:lnTo>
                      <a:lnTo>
                        <a:pt x="268" y="433"/>
                      </a:lnTo>
                      <a:lnTo>
                        <a:pt x="262" y="450"/>
                      </a:lnTo>
                      <a:lnTo>
                        <a:pt x="261" y="444"/>
                      </a:lnTo>
                      <a:lnTo>
                        <a:pt x="258" y="435"/>
                      </a:lnTo>
                      <a:lnTo>
                        <a:pt x="253" y="425"/>
                      </a:lnTo>
                      <a:lnTo>
                        <a:pt x="246" y="414"/>
                      </a:lnTo>
                      <a:lnTo>
                        <a:pt x="239" y="403"/>
                      </a:lnTo>
                      <a:lnTo>
                        <a:pt x="231" y="392"/>
                      </a:lnTo>
                      <a:lnTo>
                        <a:pt x="223" y="382"/>
                      </a:lnTo>
                      <a:lnTo>
                        <a:pt x="215" y="375"/>
                      </a:lnTo>
                      <a:lnTo>
                        <a:pt x="207" y="368"/>
                      </a:lnTo>
                      <a:lnTo>
                        <a:pt x="200" y="360"/>
                      </a:lnTo>
                      <a:lnTo>
                        <a:pt x="194" y="353"/>
                      </a:lnTo>
                      <a:lnTo>
                        <a:pt x="190" y="345"/>
                      </a:lnTo>
                      <a:lnTo>
                        <a:pt x="181" y="320"/>
                      </a:lnTo>
                      <a:lnTo>
                        <a:pt x="178" y="295"/>
                      </a:lnTo>
                      <a:lnTo>
                        <a:pt x="179" y="273"/>
                      </a:lnTo>
                      <a:lnTo>
                        <a:pt x="182" y="257"/>
                      </a:lnTo>
                      <a:lnTo>
                        <a:pt x="184" y="248"/>
                      </a:lnTo>
                      <a:lnTo>
                        <a:pt x="189" y="239"/>
                      </a:lnTo>
                      <a:lnTo>
                        <a:pt x="194" y="231"/>
                      </a:lnTo>
                      <a:lnTo>
                        <a:pt x="201" y="222"/>
                      </a:lnTo>
                      <a:lnTo>
                        <a:pt x="207" y="212"/>
                      </a:lnTo>
                      <a:lnTo>
                        <a:pt x="214" y="202"/>
                      </a:lnTo>
                      <a:lnTo>
                        <a:pt x="221" y="192"/>
                      </a:lnTo>
                      <a:lnTo>
                        <a:pt x="227" y="181"/>
                      </a:lnTo>
                      <a:lnTo>
                        <a:pt x="229" y="174"/>
                      </a:lnTo>
                      <a:lnTo>
                        <a:pt x="229" y="167"/>
                      </a:lnTo>
                      <a:lnTo>
                        <a:pt x="228" y="162"/>
                      </a:lnTo>
                      <a:lnTo>
                        <a:pt x="226" y="160"/>
                      </a:lnTo>
                      <a:lnTo>
                        <a:pt x="221" y="164"/>
                      </a:lnTo>
                      <a:lnTo>
                        <a:pt x="217" y="169"/>
                      </a:lnTo>
                      <a:lnTo>
                        <a:pt x="215" y="175"/>
                      </a:lnTo>
                      <a:lnTo>
                        <a:pt x="213" y="181"/>
                      </a:lnTo>
                      <a:lnTo>
                        <a:pt x="211" y="192"/>
                      </a:lnTo>
                      <a:lnTo>
                        <a:pt x="207" y="201"/>
                      </a:lnTo>
                      <a:lnTo>
                        <a:pt x="203" y="209"/>
                      </a:lnTo>
                      <a:lnTo>
                        <a:pt x="198" y="217"/>
                      </a:lnTo>
                      <a:lnTo>
                        <a:pt x="188" y="232"/>
                      </a:lnTo>
                      <a:lnTo>
                        <a:pt x="175" y="245"/>
                      </a:lnTo>
                      <a:lnTo>
                        <a:pt x="161" y="256"/>
                      </a:lnTo>
                      <a:lnTo>
                        <a:pt x="146" y="264"/>
                      </a:lnTo>
                      <a:lnTo>
                        <a:pt x="131" y="270"/>
                      </a:lnTo>
                      <a:lnTo>
                        <a:pt x="116" y="275"/>
                      </a:lnTo>
                      <a:lnTo>
                        <a:pt x="102" y="276"/>
                      </a:lnTo>
                      <a:lnTo>
                        <a:pt x="88" y="276"/>
                      </a:lnTo>
                      <a:lnTo>
                        <a:pt x="84" y="276"/>
                      </a:lnTo>
                      <a:lnTo>
                        <a:pt x="80" y="275"/>
                      </a:lnTo>
                      <a:lnTo>
                        <a:pt x="76" y="273"/>
                      </a:lnTo>
                      <a:lnTo>
                        <a:pt x="72" y="272"/>
                      </a:lnTo>
                      <a:lnTo>
                        <a:pt x="64" y="270"/>
                      </a:lnTo>
                      <a:lnTo>
                        <a:pt x="56" y="267"/>
                      </a:lnTo>
                      <a:lnTo>
                        <a:pt x="48" y="262"/>
                      </a:lnTo>
                      <a:lnTo>
                        <a:pt x="40" y="258"/>
                      </a:lnTo>
                      <a:lnTo>
                        <a:pt x="31" y="254"/>
                      </a:lnTo>
                      <a:lnTo>
                        <a:pt x="22" y="249"/>
                      </a:lnTo>
                      <a:lnTo>
                        <a:pt x="11" y="245"/>
                      </a:lnTo>
                      <a:lnTo>
                        <a:pt x="0" y="240"/>
                      </a:lnTo>
                      <a:lnTo>
                        <a:pt x="7" y="238"/>
                      </a:lnTo>
                      <a:lnTo>
                        <a:pt x="14" y="235"/>
                      </a:lnTo>
                      <a:lnTo>
                        <a:pt x="23" y="233"/>
                      </a:lnTo>
                      <a:lnTo>
                        <a:pt x="32" y="230"/>
                      </a:lnTo>
                      <a:lnTo>
                        <a:pt x="40" y="226"/>
                      </a:lnTo>
                      <a:lnTo>
                        <a:pt x="48" y="220"/>
                      </a:lnTo>
                      <a:lnTo>
                        <a:pt x="55" y="215"/>
                      </a:lnTo>
                      <a:lnTo>
                        <a:pt x="60" y="207"/>
                      </a:lnTo>
                      <a:lnTo>
                        <a:pt x="65" y="195"/>
                      </a:lnTo>
                      <a:lnTo>
                        <a:pt x="75" y="182"/>
                      </a:lnTo>
                      <a:lnTo>
                        <a:pt x="85" y="170"/>
                      </a:lnTo>
                      <a:lnTo>
                        <a:pt x="99" y="157"/>
                      </a:lnTo>
                      <a:lnTo>
                        <a:pt x="113" y="148"/>
                      </a:lnTo>
                      <a:lnTo>
                        <a:pt x="128" y="141"/>
                      </a:lnTo>
                      <a:lnTo>
                        <a:pt x="144" y="137"/>
                      </a:lnTo>
                      <a:lnTo>
                        <a:pt x="161" y="140"/>
                      </a:lnTo>
                      <a:lnTo>
                        <a:pt x="168" y="143"/>
                      </a:lnTo>
                      <a:lnTo>
                        <a:pt x="176" y="144"/>
                      </a:lnTo>
                      <a:lnTo>
                        <a:pt x="183" y="143"/>
                      </a:lnTo>
                      <a:lnTo>
                        <a:pt x="188" y="140"/>
                      </a:lnTo>
                      <a:lnTo>
                        <a:pt x="191" y="136"/>
                      </a:lnTo>
                      <a:lnTo>
                        <a:pt x="194" y="136"/>
                      </a:lnTo>
                      <a:lnTo>
                        <a:pt x="198" y="137"/>
                      </a:lnTo>
                      <a:lnTo>
                        <a:pt x="201" y="139"/>
                      </a:lnTo>
                      <a:lnTo>
                        <a:pt x="196" y="143"/>
                      </a:lnTo>
                      <a:lnTo>
                        <a:pt x="190" y="150"/>
                      </a:lnTo>
                      <a:lnTo>
                        <a:pt x="186" y="157"/>
                      </a:lnTo>
                      <a:lnTo>
                        <a:pt x="185" y="164"/>
                      </a:lnTo>
                      <a:lnTo>
                        <a:pt x="185" y="165"/>
                      </a:lnTo>
                      <a:lnTo>
                        <a:pt x="186" y="166"/>
                      </a:lnTo>
                      <a:lnTo>
                        <a:pt x="186" y="169"/>
                      </a:lnTo>
                      <a:lnTo>
                        <a:pt x="188" y="170"/>
                      </a:lnTo>
                      <a:lnTo>
                        <a:pt x="189" y="171"/>
                      </a:lnTo>
                      <a:lnTo>
                        <a:pt x="190" y="171"/>
                      </a:lnTo>
                      <a:lnTo>
                        <a:pt x="192" y="172"/>
                      </a:lnTo>
                      <a:lnTo>
                        <a:pt x="193" y="173"/>
                      </a:lnTo>
                      <a:lnTo>
                        <a:pt x="199" y="174"/>
                      </a:lnTo>
                      <a:lnTo>
                        <a:pt x="205" y="173"/>
                      </a:lnTo>
                      <a:lnTo>
                        <a:pt x="211" y="170"/>
                      </a:lnTo>
                      <a:lnTo>
                        <a:pt x="214" y="166"/>
                      </a:lnTo>
                      <a:lnTo>
                        <a:pt x="217" y="160"/>
                      </a:lnTo>
                      <a:lnTo>
                        <a:pt x="217" y="154"/>
                      </a:lnTo>
                      <a:lnTo>
                        <a:pt x="216" y="147"/>
                      </a:lnTo>
                      <a:lnTo>
                        <a:pt x="214" y="142"/>
                      </a:lnTo>
                      <a:lnTo>
                        <a:pt x="212" y="139"/>
                      </a:lnTo>
                      <a:lnTo>
                        <a:pt x="212" y="136"/>
                      </a:lnTo>
                      <a:lnTo>
                        <a:pt x="213" y="135"/>
                      </a:lnTo>
                      <a:lnTo>
                        <a:pt x="215" y="134"/>
                      </a:lnTo>
                      <a:lnTo>
                        <a:pt x="217" y="134"/>
                      </a:lnTo>
                      <a:lnTo>
                        <a:pt x="219" y="137"/>
                      </a:lnTo>
                      <a:lnTo>
                        <a:pt x="220" y="141"/>
                      </a:lnTo>
                      <a:lnTo>
                        <a:pt x="221" y="144"/>
                      </a:lnTo>
                      <a:lnTo>
                        <a:pt x="222" y="149"/>
                      </a:lnTo>
                      <a:lnTo>
                        <a:pt x="227" y="154"/>
                      </a:lnTo>
                      <a:lnTo>
                        <a:pt x="232" y="155"/>
                      </a:lnTo>
                      <a:lnTo>
                        <a:pt x="242" y="150"/>
                      </a:lnTo>
                      <a:lnTo>
                        <a:pt x="245" y="154"/>
                      </a:lnTo>
                      <a:lnTo>
                        <a:pt x="250" y="156"/>
                      </a:lnTo>
                      <a:lnTo>
                        <a:pt x="255" y="158"/>
                      </a:lnTo>
                      <a:lnTo>
                        <a:pt x="261" y="158"/>
                      </a:lnTo>
                      <a:lnTo>
                        <a:pt x="266" y="157"/>
                      </a:lnTo>
                      <a:lnTo>
                        <a:pt x="272" y="154"/>
                      </a:lnTo>
                      <a:lnTo>
                        <a:pt x="276" y="149"/>
                      </a:lnTo>
                      <a:lnTo>
                        <a:pt x="280" y="141"/>
                      </a:lnTo>
                      <a:lnTo>
                        <a:pt x="283" y="140"/>
                      </a:lnTo>
                      <a:lnTo>
                        <a:pt x="287" y="139"/>
                      </a:lnTo>
                      <a:lnTo>
                        <a:pt x="291" y="136"/>
                      </a:lnTo>
                      <a:lnTo>
                        <a:pt x="297" y="135"/>
                      </a:lnTo>
                      <a:lnTo>
                        <a:pt x="302" y="134"/>
                      </a:lnTo>
                      <a:lnTo>
                        <a:pt x="307" y="133"/>
                      </a:lnTo>
                      <a:lnTo>
                        <a:pt x="313" y="132"/>
                      </a:lnTo>
                      <a:lnTo>
                        <a:pt x="319" y="131"/>
                      </a:lnTo>
                      <a:lnTo>
                        <a:pt x="328" y="125"/>
                      </a:lnTo>
                      <a:lnTo>
                        <a:pt x="336" y="113"/>
                      </a:lnTo>
                      <a:lnTo>
                        <a:pt x="343" y="95"/>
                      </a:lnTo>
                      <a:lnTo>
                        <a:pt x="351" y="72"/>
                      </a:lnTo>
                      <a:lnTo>
                        <a:pt x="364" y="46"/>
                      </a:lnTo>
                      <a:lnTo>
                        <a:pt x="381" y="27"/>
                      </a:lnTo>
                      <a:lnTo>
                        <a:pt x="399" y="14"/>
                      </a:lnTo>
                      <a:lnTo>
                        <a:pt x="419" y="6"/>
                      </a:lnTo>
                      <a:lnTo>
                        <a:pt x="437" y="1"/>
                      </a:lnTo>
                      <a:lnTo>
                        <a:pt x="454" y="0"/>
                      </a:lnTo>
                      <a:lnTo>
                        <a:pt x="466" y="0"/>
                      </a:lnTo>
                      <a:lnTo>
                        <a:pt x="473" y="0"/>
                      </a:lnTo>
                      <a:lnTo>
                        <a:pt x="479" y="0"/>
                      </a:lnTo>
                      <a:lnTo>
                        <a:pt x="486" y="1"/>
                      </a:lnTo>
                      <a:lnTo>
                        <a:pt x="495" y="3"/>
                      </a:lnTo>
                      <a:lnTo>
                        <a:pt x="505" y="4"/>
                      </a:lnTo>
                      <a:lnTo>
                        <a:pt x="517" y="6"/>
                      </a:lnTo>
                      <a:lnTo>
                        <a:pt x="527" y="9"/>
                      </a:lnTo>
                      <a:lnTo>
                        <a:pt x="539" y="13"/>
                      </a:lnTo>
                      <a:lnTo>
                        <a:pt x="548" y="18"/>
                      </a:lnTo>
                      <a:lnTo>
                        <a:pt x="557" y="22"/>
                      </a:lnTo>
                      <a:lnTo>
                        <a:pt x="568" y="26"/>
                      </a:lnTo>
                      <a:lnTo>
                        <a:pt x="579" y="28"/>
                      </a:lnTo>
                      <a:lnTo>
                        <a:pt x="589" y="30"/>
                      </a:lnTo>
                      <a:lnTo>
                        <a:pt x="601" y="31"/>
                      </a:lnTo>
                      <a:lnTo>
                        <a:pt x="611" y="31"/>
                      </a:lnTo>
                      <a:lnTo>
                        <a:pt x="621" y="31"/>
                      </a:lnTo>
                      <a:lnTo>
                        <a:pt x="630" y="30"/>
                      </a:lnTo>
                      <a:lnTo>
                        <a:pt x="640" y="30"/>
                      </a:lnTo>
                      <a:lnTo>
                        <a:pt x="640" y="35"/>
                      </a:lnTo>
                      <a:lnTo>
                        <a:pt x="636" y="39"/>
                      </a:lnTo>
                      <a:lnTo>
                        <a:pt x="631" y="44"/>
                      </a:lnTo>
                      <a:lnTo>
                        <a:pt x="622" y="57"/>
                      </a:lnTo>
                      <a:lnTo>
                        <a:pt x="610" y="73"/>
                      </a:lnTo>
                      <a:lnTo>
                        <a:pt x="596" y="90"/>
                      </a:lnTo>
                      <a:lnTo>
                        <a:pt x="583" y="107"/>
                      </a:lnTo>
                      <a:lnTo>
                        <a:pt x="568" y="125"/>
                      </a:lnTo>
                      <a:lnTo>
                        <a:pt x="553" y="140"/>
                      </a:lnTo>
                      <a:lnTo>
                        <a:pt x="538" y="151"/>
                      </a:lnTo>
                      <a:lnTo>
                        <a:pt x="524" y="158"/>
                      </a:lnTo>
                      <a:lnTo>
                        <a:pt x="515" y="160"/>
                      </a:lnTo>
                      <a:lnTo>
                        <a:pt x="504" y="164"/>
                      </a:lnTo>
                      <a:lnTo>
                        <a:pt x="490" y="169"/>
                      </a:lnTo>
                      <a:lnTo>
                        <a:pt x="477" y="172"/>
                      </a:lnTo>
                      <a:lnTo>
                        <a:pt x="463" y="177"/>
                      </a:lnTo>
                      <a:lnTo>
                        <a:pt x="449" y="180"/>
                      </a:lnTo>
                      <a:lnTo>
                        <a:pt x="436" y="182"/>
                      </a:lnTo>
                      <a:lnTo>
                        <a:pt x="425" y="184"/>
                      </a:lnTo>
                      <a:lnTo>
                        <a:pt x="414" y="182"/>
                      </a:lnTo>
                      <a:lnTo>
                        <a:pt x="402" y="180"/>
                      </a:lnTo>
                      <a:lnTo>
                        <a:pt x="388" y="177"/>
                      </a:lnTo>
                      <a:lnTo>
                        <a:pt x="375" y="172"/>
                      </a:lnTo>
                      <a:lnTo>
                        <a:pt x="364" y="169"/>
                      </a:lnTo>
                      <a:lnTo>
                        <a:pt x="353" y="164"/>
                      </a:lnTo>
                      <a:lnTo>
                        <a:pt x="345" y="160"/>
                      </a:lnTo>
                      <a:lnTo>
                        <a:pt x="341" y="158"/>
                      </a:lnTo>
                      <a:lnTo>
                        <a:pt x="336" y="155"/>
                      </a:lnTo>
                      <a:lnTo>
                        <a:pt x="331" y="151"/>
                      </a:lnTo>
                      <a:lnTo>
                        <a:pt x="326" y="148"/>
                      </a:lnTo>
                      <a:lnTo>
                        <a:pt x="321" y="145"/>
                      </a:lnTo>
                      <a:lnTo>
                        <a:pt x="318" y="144"/>
                      </a:lnTo>
                      <a:lnTo>
                        <a:pt x="313" y="144"/>
                      </a:lnTo>
                      <a:lnTo>
                        <a:pt x="307" y="144"/>
                      </a:lnTo>
                      <a:lnTo>
                        <a:pt x="302" y="145"/>
                      </a:lnTo>
                      <a:lnTo>
                        <a:pt x="296" y="147"/>
                      </a:lnTo>
                      <a:lnTo>
                        <a:pt x="291" y="148"/>
                      </a:lnTo>
                      <a:lnTo>
                        <a:pt x="287" y="150"/>
                      </a:lnTo>
                      <a:lnTo>
                        <a:pt x="283" y="151"/>
                      </a:lnTo>
                      <a:lnTo>
                        <a:pt x="279" y="155"/>
                      </a:lnTo>
                      <a:lnTo>
                        <a:pt x="277" y="158"/>
                      </a:lnTo>
                      <a:lnTo>
                        <a:pt x="279" y="160"/>
                      </a:lnTo>
                      <a:lnTo>
                        <a:pt x="282" y="163"/>
                      </a:lnTo>
                      <a:lnTo>
                        <a:pt x="285" y="164"/>
                      </a:lnTo>
                      <a:lnTo>
                        <a:pt x="290" y="164"/>
                      </a:lnTo>
                      <a:lnTo>
                        <a:pt x="295" y="163"/>
                      </a:lnTo>
                      <a:lnTo>
                        <a:pt x="300" y="163"/>
                      </a:lnTo>
                      <a:lnTo>
                        <a:pt x="306" y="162"/>
                      </a:lnTo>
                      <a:lnTo>
                        <a:pt x="313" y="162"/>
                      </a:lnTo>
                      <a:lnTo>
                        <a:pt x="320" y="160"/>
                      </a:lnTo>
                      <a:lnTo>
                        <a:pt x="326" y="159"/>
                      </a:lnTo>
                      <a:lnTo>
                        <a:pt x="333" y="158"/>
                      </a:lnTo>
                      <a:lnTo>
                        <a:pt x="338" y="158"/>
                      </a:lnTo>
                      <a:lnTo>
                        <a:pt x="346" y="159"/>
                      </a:lnTo>
                      <a:lnTo>
                        <a:pt x="355" y="160"/>
                      </a:lnTo>
                      <a:lnTo>
                        <a:pt x="365" y="164"/>
                      </a:lnTo>
                      <a:lnTo>
                        <a:pt x="376" y="169"/>
                      </a:lnTo>
                      <a:lnTo>
                        <a:pt x="391" y="174"/>
                      </a:lnTo>
                      <a:lnTo>
                        <a:pt x="409" y="182"/>
                      </a:lnTo>
                      <a:lnTo>
                        <a:pt x="422" y="190"/>
                      </a:lnTo>
                      <a:lnTo>
                        <a:pt x="434" y="202"/>
                      </a:lnTo>
                      <a:lnTo>
                        <a:pt x="446" y="216"/>
                      </a:lnTo>
                      <a:lnTo>
                        <a:pt x="455" y="231"/>
                      </a:lnTo>
                      <a:lnTo>
                        <a:pt x="464" y="248"/>
                      </a:lnTo>
                      <a:lnTo>
                        <a:pt x="470" y="265"/>
                      </a:lnTo>
                      <a:lnTo>
                        <a:pt x="475" y="285"/>
                      </a:lnTo>
                      <a:lnTo>
                        <a:pt x="479" y="303"/>
                      </a:lnTo>
                      <a:lnTo>
                        <a:pt x="480" y="316"/>
                      </a:lnTo>
                      <a:lnTo>
                        <a:pt x="481" y="328"/>
                      </a:lnTo>
                      <a:lnTo>
                        <a:pt x="480" y="339"/>
                      </a:lnTo>
                      <a:lnTo>
                        <a:pt x="479" y="351"/>
                      </a:lnTo>
                      <a:lnTo>
                        <a:pt x="472" y="343"/>
                      </a:lnTo>
                      <a:lnTo>
                        <a:pt x="460" y="335"/>
                      </a:lnTo>
                      <a:lnTo>
                        <a:pt x="448" y="328"/>
                      </a:lnTo>
                      <a:lnTo>
                        <a:pt x="433" y="321"/>
                      </a:lnTo>
                      <a:lnTo>
                        <a:pt x="417" y="316"/>
                      </a:lnTo>
                      <a:lnTo>
                        <a:pt x="401" y="312"/>
                      </a:lnTo>
                      <a:lnTo>
                        <a:pt x="386" y="308"/>
                      </a:lnTo>
                      <a:lnTo>
                        <a:pt x="372" y="306"/>
                      </a:lnTo>
                      <a:lnTo>
                        <a:pt x="364" y="305"/>
                      </a:lnTo>
                      <a:lnTo>
                        <a:pt x="355" y="302"/>
                      </a:lnTo>
                      <a:lnTo>
                        <a:pt x="344" y="300"/>
                      </a:lnTo>
                      <a:lnTo>
                        <a:pt x="335" y="297"/>
                      </a:lnTo>
                      <a:lnTo>
                        <a:pt x="326" y="292"/>
                      </a:lnTo>
                      <a:lnTo>
                        <a:pt x="317" y="284"/>
                      </a:lnTo>
                      <a:lnTo>
                        <a:pt x="310" y="275"/>
                      </a:lnTo>
                      <a:lnTo>
                        <a:pt x="304" y="263"/>
                      </a:lnTo>
                      <a:lnTo>
                        <a:pt x="296" y="247"/>
                      </a:lnTo>
                      <a:lnTo>
                        <a:pt x="289" y="234"/>
                      </a:lnTo>
                      <a:lnTo>
                        <a:pt x="284" y="219"/>
                      </a:lnTo>
                      <a:lnTo>
                        <a:pt x="284" y="199"/>
                      </a:lnTo>
                      <a:lnTo>
                        <a:pt x="284" y="193"/>
                      </a:lnTo>
                      <a:lnTo>
                        <a:pt x="281" y="186"/>
                      </a:lnTo>
                      <a:lnTo>
                        <a:pt x="277" y="181"/>
                      </a:lnTo>
                      <a:lnTo>
                        <a:pt x="272" y="175"/>
                      </a:lnTo>
                      <a:lnTo>
                        <a:pt x="266" y="172"/>
                      </a:lnTo>
                      <a:lnTo>
                        <a:pt x="260" y="167"/>
                      </a:lnTo>
                      <a:lnTo>
                        <a:pt x="255" y="165"/>
                      </a:lnTo>
                      <a:lnTo>
                        <a:pt x="251" y="163"/>
                      </a:lnTo>
                      <a:lnTo>
                        <a:pt x="245" y="160"/>
                      </a:lnTo>
                      <a:lnTo>
                        <a:pt x="239" y="158"/>
                      </a:lnTo>
                      <a:lnTo>
                        <a:pt x="236" y="159"/>
                      </a:lnTo>
                      <a:lnTo>
                        <a:pt x="235" y="162"/>
                      </a:lnTo>
                      <a:lnTo>
                        <a:pt x="236" y="166"/>
                      </a:lnTo>
                      <a:lnTo>
                        <a:pt x="236" y="172"/>
                      </a:lnTo>
                      <a:lnTo>
                        <a:pt x="238" y="177"/>
                      </a:lnTo>
                      <a:lnTo>
                        <a:pt x="241" y="182"/>
                      </a:lnTo>
                      <a:lnTo>
                        <a:pt x="244" y="186"/>
                      </a:lnTo>
                      <a:lnTo>
                        <a:pt x="251" y="192"/>
                      </a:lnTo>
                      <a:lnTo>
                        <a:pt x="259" y="200"/>
                      </a:lnTo>
                      <a:lnTo>
                        <a:pt x="269" y="209"/>
                      </a:lnTo>
                      <a:lnTo>
                        <a:pt x="280" y="220"/>
                      </a:lnTo>
                      <a:lnTo>
                        <a:pt x="290" y="233"/>
                      </a:lnTo>
                      <a:lnTo>
                        <a:pt x="298" y="248"/>
                      </a:lnTo>
                      <a:lnTo>
                        <a:pt x="305"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84" name="Freeform 324">
                  <a:extLst>
                    <a:ext uri="{FF2B5EF4-FFF2-40B4-BE49-F238E27FC236}">
                      <a16:creationId xmlns:a16="http://schemas.microsoft.com/office/drawing/2014/main" id="{6F6ECA60-91FB-4062-8E33-94A24E4C675A}"/>
                    </a:ext>
                  </a:extLst>
                </p:cNvPr>
                <p:cNvSpPr>
                  <a:spLocks/>
                </p:cNvSpPr>
                <p:nvPr/>
              </p:nvSpPr>
              <p:spPr bwMode="auto">
                <a:xfrm>
                  <a:off x="12" y="250"/>
                  <a:ext cx="96" cy="98"/>
                </a:xfrm>
                <a:custGeom>
                  <a:avLst/>
                  <a:gdLst>
                    <a:gd name="T0" fmla="*/ 73 w 193"/>
                    <a:gd name="T1" fmla="*/ 95 h 196"/>
                    <a:gd name="T2" fmla="*/ 76 w 193"/>
                    <a:gd name="T3" fmla="*/ 90 h 196"/>
                    <a:gd name="T4" fmla="*/ 82 w 193"/>
                    <a:gd name="T5" fmla="*/ 88 h 196"/>
                    <a:gd name="T6" fmla="*/ 86 w 193"/>
                    <a:gd name="T7" fmla="*/ 90 h 196"/>
                    <a:gd name="T8" fmla="*/ 87 w 193"/>
                    <a:gd name="T9" fmla="*/ 92 h 196"/>
                    <a:gd name="T10" fmla="*/ 90 w 193"/>
                    <a:gd name="T11" fmla="*/ 93 h 196"/>
                    <a:gd name="T12" fmla="*/ 95 w 193"/>
                    <a:gd name="T13" fmla="*/ 94 h 196"/>
                    <a:gd name="T14" fmla="*/ 96 w 193"/>
                    <a:gd name="T15" fmla="*/ 93 h 196"/>
                    <a:gd name="T16" fmla="*/ 94 w 193"/>
                    <a:gd name="T17" fmla="*/ 90 h 196"/>
                    <a:gd name="T18" fmla="*/ 91 w 193"/>
                    <a:gd name="T19" fmla="*/ 87 h 196"/>
                    <a:gd name="T20" fmla="*/ 87 w 193"/>
                    <a:gd name="T21" fmla="*/ 86 h 196"/>
                    <a:gd name="T22" fmla="*/ 83 w 193"/>
                    <a:gd name="T23" fmla="*/ 87 h 196"/>
                    <a:gd name="T24" fmla="*/ 79 w 193"/>
                    <a:gd name="T25" fmla="*/ 83 h 196"/>
                    <a:gd name="T26" fmla="*/ 78 w 193"/>
                    <a:gd name="T27" fmla="*/ 78 h 196"/>
                    <a:gd name="T28" fmla="*/ 79 w 193"/>
                    <a:gd name="T29" fmla="*/ 75 h 196"/>
                    <a:gd name="T30" fmla="*/ 80 w 193"/>
                    <a:gd name="T31" fmla="*/ 74 h 196"/>
                    <a:gd name="T32" fmla="*/ 83 w 193"/>
                    <a:gd name="T33" fmla="*/ 71 h 196"/>
                    <a:gd name="T34" fmla="*/ 87 w 193"/>
                    <a:gd name="T35" fmla="*/ 69 h 196"/>
                    <a:gd name="T36" fmla="*/ 91 w 193"/>
                    <a:gd name="T37" fmla="*/ 59 h 196"/>
                    <a:gd name="T38" fmla="*/ 88 w 193"/>
                    <a:gd name="T39" fmla="*/ 41 h 196"/>
                    <a:gd name="T40" fmla="*/ 75 w 193"/>
                    <a:gd name="T41" fmla="*/ 25 h 196"/>
                    <a:gd name="T42" fmla="*/ 53 w 193"/>
                    <a:gd name="T43" fmla="*/ 14 h 196"/>
                    <a:gd name="T44" fmla="*/ 33 w 193"/>
                    <a:gd name="T45" fmla="*/ 10 h 196"/>
                    <a:gd name="T46" fmla="*/ 22 w 193"/>
                    <a:gd name="T47" fmla="*/ 7 h 196"/>
                    <a:gd name="T48" fmla="*/ 11 w 193"/>
                    <a:gd name="T49" fmla="*/ 4 h 196"/>
                    <a:gd name="T50" fmla="*/ 3 w 193"/>
                    <a:gd name="T51" fmla="*/ 2 h 196"/>
                    <a:gd name="T52" fmla="*/ 3 w 193"/>
                    <a:gd name="T53" fmla="*/ 5 h 196"/>
                    <a:gd name="T54" fmla="*/ 9 w 193"/>
                    <a:gd name="T55" fmla="*/ 17 h 196"/>
                    <a:gd name="T56" fmla="*/ 13 w 193"/>
                    <a:gd name="T57" fmla="*/ 30 h 196"/>
                    <a:gd name="T58" fmla="*/ 17 w 193"/>
                    <a:gd name="T59" fmla="*/ 43 h 196"/>
                    <a:gd name="T60" fmla="*/ 20 w 193"/>
                    <a:gd name="T61" fmla="*/ 55 h 196"/>
                    <a:gd name="T62" fmla="*/ 26 w 193"/>
                    <a:gd name="T63" fmla="*/ 71 h 196"/>
                    <a:gd name="T64" fmla="*/ 38 w 193"/>
                    <a:gd name="T65" fmla="*/ 86 h 196"/>
                    <a:gd name="T66" fmla="*/ 59 w 193"/>
                    <a:gd name="T67" fmla="*/ 97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3" h="196">
                      <a:moveTo>
                        <a:pt x="146" y="196"/>
                      </a:moveTo>
                      <a:lnTo>
                        <a:pt x="146" y="189"/>
                      </a:lnTo>
                      <a:lnTo>
                        <a:pt x="149" y="184"/>
                      </a:lnTo>
                      <a:lnTo>
                        <a:pt x="152" y="179"/>
                      </a:lnTo>
                      <a:lnTo>
                        <a:pt x="158" y="177"/>
                      </a:lnTo>
                      <a:lnTo>
                        <a:pt x="164" y="175"/>
                      </a:lnTo>
                      <a:lnTo>
                        <a:pt x="169" y="177"/>
                      </a:lnTo>
                      <a:lnTo>
                        <a:pt x="173" y="179"/>
                      </a:lnTo>
                      <a:lnTo>
                        <a:pt x="174" y="181"/>
                      </a:lnTo>
                      <a:lnTo>
                        <a:pt x="175" y="184"/>
                      </a:lnTo>
                      <a:lnTo>
                        <a:pt x="178" y="184"/>
                      </a:lnTo>
                      <a:lnTo>
                        <a:pt x="181" y="185"/>
                      </a:lnTo>
                      <a:lnTo>
                        <a:pt x="186" y="186"/>
                      </a:lnTo>
                      <a:lnTo>
                        <a:pt x="190" y="187"/>
                      </a:lnTo>
                      <a:lnTo>
                        <a:pt x="193" y="187"/>
                      </a:lnTo>
                      <a:lnTo>
                        <a:pt x="193" y="186"/>
                      </a:lnTo>
                      <a:lnTo>
                        <a:pt x="191" y="182"/>
                      </a:lnTo>
                      <a:lnTo>
                        <a:pt x="189" y="179"/>
                      </a:lnTo>
                      <a:lnTo>
                        <a:pt x="186" y="177"/>
                      </a:lnTo>
                      <a:lnTo>
                        <a:pt x="182" y="173"/>
                      </a:lnTo>
                      <a:lnTo>
                        <a:pt x="178" y="171"/>
                      </a:lnTo>
                      <a:lnTo>
                        <a:pt x="175" y="172"/>
                      </a:lnTo>
                      <a:lnTo>
                        <a:pt x="171" y="173"/>
                      </a:lnTo>
                      <a:lnTo>
                        <a:pt x="166" y="173"/>
                      </a:lnTo>
                      <a:lnTo>
                        <a:pt x="163" y="171"/>
                      </a:lnTo>
                      <a:lnTo>
                        <a:pt x="159" y="166"/>
                      </a:lnTo>
                      <a:lnTo>
                        <a:pt x="157" y="160"/>
                      </a:lnTo>
                      <a:lnTo>
                        <a:pt x="157" y="156"/>
                      </a:lnTo>
                      <a:lnTo>
                        <a:pt x="157" y="152"/>
                      </a:lnTo>
                      <a:lnTo>
                        <a:pt x="158" y="150"/>
                      </a:lnTo>
                      <a:lnTo>
                        <a:pt x="159" y="148"/>
                      </a:lnTo>
                      <a:lnTo>
                        <a:pt x="161" y="147"/>
                      </a:lnTo>
                      <a:lnTo>
                        <a:pt x="163" y="144"/>
                      </a:lnTo>
                      <a:lnTo>
                        <a:pt x="166" y="141"/>
                      </a:lnTo>
                      <a:lnTo>
                        <a:pt x="171" y="139"/>
                      </a:lnTo>
                      <a:lnTo>
                        <a:pt x="174" y="137"/>
                      </a:lnTo>
                      <a:lnTo>
                        <a:pt x="178" y="137"/>
                      </a:lnTo>
                      <a:lnTo>
                        <a:pt x="182" y="118"/>
                      </a:lnTo>
                      <a:lnTo>
                        <a:pt x="181" y="99"/>
                      </a:lnTo>
                      <a:lnTo>
                        <a:pt x="176" y="81"/>
                      </a:lnTo>
                      <a:lnTo>
                        <a:pt x="166" y="65"/>
                      </a:lnTo>
                      <a:lnTo>
                        <a:pt x="151" y="50"/>
                      </a:lnTo>
                      <a:lnTo>
                        <a:pt x="131" y="38"/>
                      </a:lnTo>
                      <a:lnTo>
                        <a:pt x="107" y="28"/>
                      </a:lnTo>
                      <a:lnTo>
                        <a:pt x="78" y="22"/>
                      </a:lnTo>
                      <a:lnTo>
                        <a:pt x="67" y="20"/>
                      </a:lnTo>
                      <a:lnTo>
                        <a:pt x="55" y="18"/>
                      </a:lnTo>
                      <a:lnTo>
                        <a:pt x="44" y="14"/>
                      </a:lnTo>
                      <a:lnTo>
                        <a:pt x="32" y="11"/>
                      </a:lnTo>
                      <a:lnTo>
                        <a:pt x="22" y="8"/>
                      </a:lnTo>
                      <a:lnTo>
                        <a:pt x="13" y="5"/>
                      </a:lnTo>
                      <a:lnTo>
                        <a:pt x="6" y="3"/>
                      </a:lnTo>
                      <a:lnTo>
                        <a:pt x="0" y="0"/>
                      </a:lnTo>
                      <a:lnTo>
                        <a:pt x="7" y="9"/>
                      </a:lnTo>
                      <a:lnTo>
                        <a:pt x="13" y="21"/>
                      </a:lnTo>
                      <a:lnTo>
                        <a:pt x="19" y="34"/>
                      </a:lnTo>
                      <a:lnTo>
                        <a:pt x="23" y="46"/>
                      </a:lnTo>
                      <a:lnTo>
                        <a:pt x="27" y="60"/>
                      </a:lnTo>
                      <a:lnTo>
                        <a:pt x="31" y="74"/>
                      </a:lnTo>
                      <a:lnTo>
                        <a:pt x="35" y="86"/>
                      </a:lnTo>
                      <a:lnTo>
                        <a:pt x="37" y="97"/>
                      </a:lnTo>
                      <a:lnTo>
                        <a:pt x="40" y="110"/>
                      </a:lnTo>
                      <a:lnTo>
                        <a:pt x="45" y="125"/>
                      </a:lnTo>
                      <a:lnTo>
                        <a:pt x="53" y="141"/>
                      </a:lnTo>
                      <a:lnTo>
                        <a:pt x="64" y="157"/>
                      </a:lnTo>
                      <a:lnTo>
                        <a:pt x="77" y="172"/>
                      </a:lnTo>
                      <a:lnTo>
                        <a:pt x="96" y="185"/>
                      </a:lnTo>
                      <a:lnTo>
                        <a:pt x="119" y="193"/>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85" name="Freeform 325">
                  <a:extLst>
                    <a:ext uri="{FF2B5EF4-FFF2-40B4-BE49-F238E27FC236}">
                      <a16:creationId xmlns:a16="http://schemas.microsoft.com/office/drawing/2014/main" id="{F6968C5F-B795-4EC9-917D-768C49361982}"/>
                    </a:ext>
                  </a:extLst>
                </p:cNvPr>
                <p:cNvSpPr>
                  <a:spLocks/>
                </p:cNvSpPr>
                <p:nvPr/>
              </p:nvSpPr>
              <p:spPr bwMode="auto">
                <a:xfrm>
                  <a:off x="116" y="308"/>
                  <a:ext cx="10" cy="11"/>
                </a:xfrm>
                <a:custGeom>
                  <a:avLst/>
                  <a:gdLst>
                    <a:gd name="T0" fmla="*/ 0 w 20"/>
                    <a:gd name="T1" fmla="*/ 4 h 21"/>
                    <a:gd name="T2" fmla="*/ 1 w 20"/>
                    <a:gd name="T3" fmla="*/ 2 h 21"/>
                    <a:gd name="T4" fmla="*/ 2 w 20"/>
                    <a:gd name="T5" fmla="*/ 1 h 21"/>
                    <a:gd name="T6" fmla="*/ 4 w 20"/>
                    <a:gd name="T7" fmla="*/ 0 h 21"/>
                    <a:gd name="T8" fmla="*/ 6 w 20"/>
                    <a:gd name="T9" fmla="*/ 0 h 21"/>
                    <a:gd name="T10" fmla="*/ 7 w 20"/>
                    <a:gd name="T11" fmla="*/ 1 h 21"/>
                    <a:gd name="T12" fmla="*/ 9 w 20"/>
                    <a:gd name="T13" fmla="*/ 2 h 21"/>
                    <a:gd name="T14" fmla="*/ 10 w 20"/>
                    <a:gd name="T15" fmla="*/ 3 h 21"/>
                    <a:gd name="T16" fmla="*/ 10 w 20"/>
                    <a:gd name="T17" fmla="*/ 5 h 21"/>
                    <a:gd name="T18" fmla="*/ 10 w 20"/>
                    <a:gd name="T19" fmla="*/ 8 h 21"/>
                    <a:gd name="T20" fmla="*/ 9 w 20"/>
                    <a:gd name="T21" fmla="*/ 9 h 21"/>
                    <a:gd name="T22" fmla="*/ 7 w 20"/>
                    <a:gd name="T23" fmla="*/ 10 h 21"/>
                    <a:gd name="T24" fmla="*/ 6 w 20"/>
                    <a:gd name="T25" fmla="*/ 11 h 21"/>
                    <a:gd name="T26" fmla="*/ 5 w 20"/>
                    <a:gd name="T27" fmla="*/ 10 h 21"/>
                    <a:gd name="T28" fmla="*/ 2 w 20"/>
                    <a:gd name="T29" fmla="*/ 8 h 21"/>
                    <a:gd name="T30" fmla="*/ 1 w 20"/>
                    <a:gd name="T31" fmla="*/ 6 h 21"/>
                    <a:gd name="T32" fmla="*/ 0 w 20"/>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1">
                      <a:moveTo>
                        <a:pt x="0" y="8"/>
                      </a:moveTo>
                      <a:lnTo>
                        <a:pt x="2" y="3"/>
                      </a:lnTo>
                      <a:lnTo>
                        <a:pt x="4" y="1"/>
                      </a:lnTo>
                      <a:lnTo>
                        <a:pt x="7" y="0"/>
                      </a:lnTo>
                      <a:lnTo>
                        <a:pt x="11" y="0"/>
                      </a:lnTo>
                      <a:lnTo>
                        <a:pt x="14" y="1"/>
                      </a:lnTo>
                      <a:lnTo>
                        <a:pt x="18" y="3"/>
                      </a:lnTo>
                      <a:lnTo>
                        <a:pt x="19" y="6"/>
                      </a:lnTo>
                      <a:lnTo>
                        <a:pt x="20" y="10"/>
                      </a:lnTo>
                      <a:lnTo>
                        <a:pt x="19" y="15"/>
                      </a:lnTo>
                      <a:lnTo>
                        <a:pt x="18" y="17"/>
                      </a:lnTo>
                      <a:lnTo>
                        <a:pt x="14" y="19"/>
                      </a:lnTo>
                      <a:lnTo>
                        <a:pt x="12" y="21"/>
                      </a:lnTo>
                      <a:lnTo>
                        <a:pt x="9" y="19"/>
                      </a:lnTo>
                      <a:lnTo>
                        <a:pt x="4" y="16"/>
                      </a:lnTo>
                      <a:lnTo>
                        <a:pt x="2" y="12"/>
                      </a:lnTo>
                      <a:lnTo>
                        <a:pt x="0" y="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86" name="Freeform 326">
                  <a:extLst>
                    <a:ext uri="{FF2B5EF4-FFF2-40B4-BE49-F238E27FC236}">
                      <a16:creationId xmlns:a16="http://schemas.microsoft.com/office/drawing/2014/main" id="{E022F9B0-4471-4833-A73E-8D0B644D35F7}"/>
                    </a:ext>
                  </a:extLst>
                </p:cNvPr>
                <p:cNvSpPr>
                  <a:spLocks/>
                </p:cNvSpPr>
                <p:nvPr/>
              </p:nvSpPr>
              <p:spPr bwMode="auto">
                <a:xfrm>
                  <a:off x="136" y="322"/>
                  <a:ext cx="11" cy="11"/>
                </a:xfrm>
                <a:custGeom>
                  <a:avLst/>
                  <a:gdLst>
                    <a:gd name="T0" fmla="*/ 1 w 22"/>
                    <a:gd name="T1" fmla="*/ 2 h 22"/>
                    <a:gd name="T2" fmla="*/ 3 w 22"/>
                    <a:gd name="T3" fmla="*/ 0 h 22"/>
                    <a:gd name="T4" fmla="*/ 6 w 22"/>
                    <a:gd name="T5" fmla="*/ 0 h 22"/>
                    <a:gd name="T6" fmla="*/ 8 w 22"/>
                    <a:gd name="T7" fmla="*/ 1 h 22"/>
                    <a:gd name="T8" fmla="*/ 10 w 22"/>
                    <a:gd name="T9" fmla="*/ 2 h 22"/>
                    <a:gd name="T10" fmla="*/ 11 w 22"/>
                    <a:gd name="T11" fmla="*/ 4 h 22"/>
                    <a:gd name="T12" fmla="*/ 11 w 22"/>
                    <a:gd name="T13" fmla="*/ 6 h 22"/>
                    <a:gd name="T14" fmla="*/ 11 w 22"/>
                    <a:gd name="T15" fmla="*/ 9 h 22"/>
                    <a:gd name="T16" fmla="*/ 11 w 22"/>
                    <a:gd name="T17" fmla="*/ 10 h 22"/>
                    <a:gd name="T18" fmla="*/ 9 w 22"/>
                    <a:gd name="T19" fmla="*/ 11 h 22"/>
                    <a:gd name="T20" fmla="*/ 6 w 22"/>
                    <a:gd name="T21" fmla="*/ 11 h 22"/>
                    <a:gd name="T22" fmla="*/ 4 w 22"/>
                    <a:gd name="T23" fmla="*/ 10 h 22"/>
                    <a:gd name="T24" fmla="*/ 2 w 22"/>
                    <a:gd name="T25" fmla="*/ 9 h 22"/>
                    <a:gd name="T26" fmla="*/ 1 w 22"/>
                    <a:gd name="T27" fmla="*/ 7 h 22"/>
                    <a:gd name="T28" fmla="*/ 0 w 22"/>
                    <a:gd name="T29" fmla="*/ 5 h 22"/>
                    <a:gd name="T30" fmla="*/ 0 w 22"/>
                    <a:gd name="T31" fmla="*/ 3 h 22"/>
                    <a:gd name="T32" fmla="*/ 1 w 22"/>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2" y="3"/>
                      </a:moveTo>
                      <a:lnTo>
                        <a:pt x="6" y="0"/>
                      </a:lnTo>
                      <a:lnTo>
                        <a:pt x="11" y="0"/>
                      </a:lnTo>
                      <a:lnTo>
                        <a:pt x="16" y="2"/>
                      </a:lnTo>
                      <a:lnTo>
                        <a:pt x="19" y="4"/>
                      </a:lnTo>
                      <a:lnTo>
                        <a:pt x="22" y="7"/>
                      </a:lnTo>
                      <a:lnTo>
                        <a:pt x="22" y="12"/>
                      </a:lnTo>
                      <a:lnTo>
                        <a:pt x="22" y="17"/>
                      </a:lnTo>
                      <a:lnTo>
                        <a:pt x="21" y="20"/>
                      </a:lnTo>
                      <a:lnTo>
                        <a:pt x="17" y="22"/>
                      </a:lnTo>
                      <a:lnTo>
                        <a:pt x="11" y="22"/>
                      </a:lnTo>
                      <a:lnTo>
                        <a:pt x="7" y="20"/>
                      </a:lnTo>
                      <a:lnTo>
                        <a:pt x="3" y="18"/>
                      </a:lnTo>
                      <a:lnTo>
                        <a:pt x="1" y="14"/>
                      </a:lnTo>
                      <a:lnTo>
                        <a:pt x="0" y="10"/>
                      </a:lnTo>
                      <a:lnTo>
                        <a:pt x="0" y="6"/>
                      </a:lnTo>
                      <a:lnTo>
                        <a:pt x="2"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87" name="Freeform 327">
                  <a:extLst>
                    <a:ext uri="{FF2B5EF4-FFF2-40B4-BE49-F238E27FC236}">
                      <a16:creationId xmlns:a16="http://schemas.microsoft.com/office/drawing/2014/main" id="{80939997-3779-4E79-A777-28AA93B5B5F7}"/>
                    </a:ext>
                  </a:extLst>
                </p:cNvPr>
                <p:cNvSpPr>
                  <a:spLocks/>
                </p:cNvSpPr>
                <p:nvPr/>
              </p:nvSpPr>
              <p:spPr bwMode="auto">
                <a:xfrm>
                  <a:off x="112" y="335"/>
                  <a:ext cx="10" cy="11"/>
                </a:xfrm>
                <a:custGeom>
                  <a:avLst/>
                  <a:gdLst>
                    <a:gd name="T0" fmla="*/ 1 w 21"/>
                    <a:gd name="T1" fmla="*/ 2 h 22"/>
                    <a:gd name="T2" fmla="*/ 2 w 21"/>
                    <a:gd name="T3" fmla="*/ 1 h 22"/>
                    <a:gd name="T4" fmla="*/ 5 w 21"/>
                    <a:gd name="T5" fmla="*/ 0 h 22"/>
                    <a:gd name="T6" fmla="*/ 7 w 21"/>
                    <a:gd name="T7" fmla="*/ 0 h 22"/>
                    <a:gd name="T8" fmla="*/ 9 w 21"/>
                    <a:gd name="T9" fmla="*/ 1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4"/>
                      </a:moveTo>
                      <a:lnTo>
                        <a:pt x="5" y="2"/>
                      </a:lnTo>
                      <a:lnTo>
                        <a:pt x="10" y="0"/>
                      </a:lnTo>
                      <a:lnTo>
                        <a:pt x="14" y="0"/>
                      </a:lnTo>
                      <a:lnTo>
                        <a:pt x="19" y="2"/>
                      </a:lnTo>
                      <a:lnTo>
                        <a:pt x="21" y="7"/>
                      </a:lnTo>
                      <a:lnTo>
                        <a:pt x="21" y="11"/>
                      </a:lnTo>
                      <a:lnTo>
                        <a:pt x="20" y="16"/>
                      </a:lnTo>
                      <a:lnTo>
                        <a:pt x="18" y="19"/>
                      </a:lnTo>
                      <a:lnTo>
                        <a:pt x="14" y="21"/>
                      </a:lnTo>
                      <a:lnTo>
                        <a:pt x="11" y="22"/>
                      </a:lnTo>
                      <a:lnTo>
                        <a:pt x="6" y="22"/>
                      </a:lnTo>
                      <a:lnTo>
                        <a:pt x="3" y="19"/>
                      </a:lnTo>
                      <a:lnTo>
                        <a:pt x="0" y="16"/>
                      </a:lnTo>
                      <a:lnTo>
                        <a:pt x="0" y="11"/>
                      </a:lnTo>
                      <a:lnTo>
                        <a:pt x="2" y="8"/>
                      </a:lnTo>
                      <a:lnTo>
                        <a:pt x="3"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88" name="Freeform 328">
                  <a:extLst>
                    <a:ext uri="{FF2B5EF4-FFF2-40B4-BE49-F238E27FC236}">
                      <a16:creationId xmlns:a16="http://schemas.microsoft.com/office/drawing/2014/main" id="{0E1D3101-056E-4A04-B484-A9AC66B86E95}"/>
                    </a:ext>
                  </a:extLst>
                </p:cNvPr>
                <p:cNvSpPr>
                  <a:spLocks/>
                </p:cNvSpPr>
                <p:nvPr/>
              </p:nvSpPr>
              <p:spPr bwMode="auto">
                <a:xfrm>
                  <a:off x="94" y="322"/>
                  <a:ext cx="11" cy="11"/>
                </a:xfrm>
                <a:custGeom>
                  <a:avLst/>
                  <a:gdLst>
                    <a:gd name="T0" fmla="*/ 2 w 22"/>
                    <a:gd name="T1" fmla="*/ 1 h 22"/>
                    <a:gd name="T2" fmla="*/ 1 w 22"/>
                    <a:gd name="T3" fmla="*/ 3 h 22"/>
                    <a:gd name="T4" fmla="*/ 0 w 22"/>
                    <a:gd name="T5" fmla="*/ 5 h 22"/>
                    <a:gd name="T6" fmla="*/ 0 w 22"/>
                    <a:gd name="T7" fmla="*/ 7 h 22"/>
                    <a:gd name="T8" fmla="*/ 1 w 22"/>
                    <a:gd name="T9" fmla="*/ 9 h 22"/>
                    <a:gd name="T10" fmla="*/ 2 w 22"/>
                    <a:gd name="T11" fmla="*/ 10 h 22"/>
                    <a:gd name="T12" fmla="*/ 5 w 22"/>
                    <a:gd name="T13" fmla="*/ 11 h 22"/>
                    <a:gd name="T14" fmla="*/ 8 w 22"/>
                    <a:gd name="T15" fmla="*/ 11 h 22"/>
                    <a:gd name="T16" fmla="*/ 9 w 22"/>
                    <a:gd name="T17" fmla="*/ 10 h 22"/>
                    <a:gd name="T18" fmla="*/ 11 w 22"/>
                    <a:gd name="T19" fmla="*/ 8 h 22"/>
                    <a:gd name="T20" fmla="*/ 11 w 22"/>
                    <a:gd name="T21" fmla="*/ 7 h 22"/>
                    <a:gd name="T22" fmla="*/ 11 w 22"/>
                    <a:gd name="T23" fmla="*/ 5 h 22"/>
                    <a:gd name="T24" fmla="*/ 11 w 22"/>
                    <a:gd name="T25" fmla="*/ 3 h 22"/>
                    <a:gd name="T26" fmla="*/ 9 w 22"/>
                    <a:gd name="T27" fmla="*/ 2 h 22"/>
                    <a:gd name="T28" fmla="*/ 7 w 22"/>
                    <a:gd name="T29" fmla="*/ 1 h 22"/>
                    <a:gd name="T30" fmla="*/ 4 w 22"/>
                    <a:gd name="T31" fmla="*/ 0 h 22"/>
                    <a:gd name="T32" fmla="*/ 2 w 22"/>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3" y="1"/>
                      </a:moveTo>
                      <a:lnTo>
                        <a:pt x="1" y="5"/>
                      </a:lnTo>
                      <a:lnTo>
                        <a:pt x="0" y="10"/>
                      </a:lnTo>
                      <a:lnTo>
                        <a:pt x="0" y="14"/>
                      </a:lnTo>
                      <a:lnTo>
                        <a:pt x="1" y="18"/>
                      </a:lnTo>
                      <a:lnTo>
                        <a:pt x="4" y="20"/>
                      </a:lnTo>
                      <a:lnTo>
                        <a:pt x="10" y="22"/>
                      </a:lnTo>
                      <a:lnTo>
                        <a:pt x="15" y="22"/>
                      </a:lnTo>
                      <a:lnTo>
                        <a:pt x="18" y="20"/>
                      </a:lnTo>
                      <a:lnTo>
                        <a:pt x="21" y="16"/>
                      </a:lnTo>
                      <a:lnTo>
                        <a:pt x="22" y="13"/>
                      </a:lnTo>
                      <a:lnTo>
                        <a:pt x="22" y="10"/>
                      </a:lnTo>
                      <a:lnTo>
                        <a:pt x="21" y="6"/>
                      </a:lnTo>
                      <a:lnTo>
                        <a:pt x="17" y="4"/>
                      </a:lnTo>
                      <a:lnTo>
                        <a:pt x="13" y="1"/>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89" name="Freeform 329">
                  <a:extLst>
                    <a:ext uri="{FF2B5EF4-FFF2-40B4-BE49-F238E27FC236}">
                      <a16:creationId xmlns:a16="http://schemas.microsoft.com/office/drawing/2014/main" id="{DD53C21F-DC1C-40A7-A0FB-8F521610C3C2}"/>
                    </a:ext>
                  </a:extLst>
                </p:cNvPr>
                <p:cNvSpPr>
                  <a:spLocks/>
                </p:cNvSpPr>
                <p:nvPr/>
              </p:nvSpPr>
              <p:spPr bwMode="auto">
                <a:xfrm>
                  <a:off x="88" y="342"/>
                  <a:ext cx="9" cy="10"/>
                </a:xfrm>
                <a:custGeom>
                  <a:avLst/>
                  <a:gdLst>
                    <a:gd name="T0" fmla="*/ 0 w 19"/>
                    <a:gd name="T1" fmla="*/ 6 h 19"/>
                    <a:gd name="T2" fmla="*/ 0 w 19"/>
                    <a:gd name="T3" fmla="*/ 5 h 19"/>
                    <a:gd name="T4" fmla="*/ 0 w 19"/>
                    <a:gd name="T5" fmla="*/ 3 h 19"/>
                    <a:gd name="T6" fmla="*/ 1 w 19"/>
                    <a:gd name="T7" fmla="*/ 2 h 19"/>
                    <a:gd name="T8" fmla="*/ 3 w 19"/>
                    <a:gd name="T9" fmla="*/ 1 h 19"/>
                    <a:gd name="T10" fmla="*/ 6 w 19"/>
                    <a:gd name="T11" fmla="*/ 0 h 19"/>
                    <a:gd name="T12" fmla="*/ 7 w 19"/>
                    <a:gd name="T13" fmla="*/ 1 h 19"/>
                    <a:gd name="T14" fmla="*/ 8 w 19"/>
                    <a:gd name="T15" fmla="*/ 2 h 19"/>
                    <a:gd name="T16" fmla="*/ 9 w 19"/>
                    <a:gd name="T17" fmla="*/ 4 h 19"/>
                    <a:gd name="T18" fmla="*/ 9 w 19"/>
                    <a:gd name="T19" fmla="*/ 5 h 19"/>
                    <a:gd name="T20" fmla="*/ 8 w 19"/>
                    <a:gd name="T21" fmla="*/ 8 h 19"/>
                    <a:gd name="T22" fmla="*/ 7 w 19"/>
                    <a:gd name="T23" fmla="*/ 9 h 19"/>
                    <a:gd name="T24" fmla="*/ 6 w 19"/>
                    <a:gd name="T25" fmla="*/ 10 h 19"/>
                    <a:gd name="T26" fmla="*/ 4 w 19"/>
                    <a:gd name="T27" fmla="*/ 10 h 19"/>
                    <a:gd name="T28" fmla="*/ 2 w 19"/>
                    <a:gd name="T29" fmla="*/ 9 h 19"/>
                    <a:gd name="T30" fmla="*/ 0 w 19"/>
                    <a:gd name="T31" fmla="*/ 8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2"/>
                      </a:moveTo>
                      <a:lnTo>
                        <a:pt x="0" y="9"/>
                      </a:lnTo>
                      <a:lnTo>
                        <a:pt x="0" y="5"/>
                      </a:lnTo>
                      <a:lnTo>
                        <a:pt x="3" y="3"/>
                      </a:lnTo>
                      <a:lnTo>
                        <a:pt x="6" y="1"/>
                      </a:lnTo>
                      <a:lnTo>
                        <a:pt x="12" y="0"/>
                      </a:lnTo>
                      <a:lnTo>
                        <a:pt x="15" y="1"/>
                      </a:lnTo>
                      <a:lnTo>
                        <a:pt x="17" y="3"/>
                      </a:lnTo>
                      <a:lnTo>
                        <a:pt x="19" y="7"/>
                      </a:lnTo>
                      <a:lnTo>
                        <a:pt x="19" y="10"/>
                      </a:lnTo>
                      <a:lnTo>
                        <a:pt x="17" y="15"/>
                      </a:lnTo>
                      <a:lnTo>
                        <a:pt x="14" y="17"/>
                      </a:lnTo>
                      <a:lnTo>
                        <a:pt x="12" y="19"/>
                      </a:lnTo>
                      <a:lnTo>
                        <a:pt x="8" y="19"/>
                      </a:lnTo>
                      <a:lnTo>
                        <a:pt x="5" y="17"/>
                      </a:lnTo>
                      <a:lnTo>
                        <a:pt x="1" y="15"/>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90" name="Freeform 330">
                  <a:extLst>
                    <a:ext uri="{FF2B5EF4-FFF2-40B4-BE49-F238E27FC236}">
                      <a16:creationId xmlns:a16="http://schemas.microsoft.com/office/drawing/2014/main" id="{656E2B33-7CC8-4542-A41F-07DBB8599069}"/>
                    </a:ext>
                  </a:extLst>
                </p:cNvPr>
                <p:cNvSpPr>
                  <a:spLocks/>
                </p:cNvSpPr>
                <p:nvPr/>
              </p:nvSpPr>
              <p:spPr bwMode="auto">
                <a:xfrm>
                  <a:off x="105" y="357"/>
                  <a:ext cx="8" cy="11"/>
                </a:xfrm>
                <a:custGeom>
                  <a:avLst/>
                  <a:gdLst>
                    <a:gd name="T0" fmla="*/ 3 w 16"/>
                    <a:gd name="T1" fmla="*/ 11 h 22"/>
                    <a:gd name="T2" fmla="*/ 1 w 16"/>
                    <a:gd name="T3" fmla="*/ 10 h 22"/>
                    <a:gd name="T4" fmla="*/ 0 w 16"/>
                    <a:gd name="T5" fmla="*/ 9 h 22"/>
                    <a:gd name="T6" fmla="*/ 0 w 16"/>
                    <a:gd name="T7" fmla="*/ 8 h 22"/>
                    <a:gd name="T8" fmla="*/ 0 w 16"/>
                    <a:gd name="T9" fmla="*/ 5 h 22"/>
                    <a:gd name="T10" fmla="*/ 1 w 16"/>
                    <a:gd name="T11" fmla="*/ 4 h 22"/>
                    <a:gd name="T12" fmla="*/ 2 w 16"/>
                    <a:gd name="T13" fmla="*/ 2 h 22"/>
                    <a:gd name="T14" fmla="*/ 4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9 h 22"/>
                    <a:gd name="T30" fmla="*/ 5 w 16"/>
                    <a:gd name="T31" fmla="*/ 10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0"/>
                      </a:lnTo>
                      <a:lnTo>
                        <a:pt x="0" y="18"/>
                      </a:lnTo>
                      <a:lnTo>
                        <a:pt x="0" y="15"/>
                      </a:lnTo>
                      <a:lnTo>
                        <a:pt x="0" y="10"/>
                      </a:lnTo>
                      <a:lnTo>
                        <a:pt x="1" y="7"/>
                      </a:lnTo>
                      <a:lnTo>
                        <a:pt x="3" y="3"/>
                      </a:lnTo>
                      <a:lnTo>
                        <a:pt x="7" y="1"/>
                      </a:lnTo>
                      <a:lnTo>
                        <a:pt x="10" y="0"/>
                      </a:lnTo>
                      <a:lnTo>
                        <a:pt x="12" y="1"/>
                      </a:lnTo>
                      <a:lnTo>
                        <a:pt x="15" y="3"/>
                      </a:lnTo>
                      <a:lnTo>
                        <a:pt x="16" y="8"/>
                      </a:lnTo>
                      <a:lnTo>
                        <a:pt x="16" y="11"/>
                      </a:lnTo>
                      <a:lnTo>
                        <a:pt x="15" y="15"/>
                      </a:lnTo>
                      <a:lnTo>
                        <a:pt x="12" y="18"/>
                      </a:lnTo>
                      <a:lnTo>
                        <a:pt x="10" y="20"/>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91" name="Freeform 331">
                  <a:extLst>
                    <a:ext uri="{FF2B5EF4-FFF2-40B4-BE49-F238E27FC236}">
                      <a16:creationId xmlns:a16="http://schemas.microsoft.com/office/drawing/2014/main" id="{109944B7-6029-4BA1-91F8-C55BE9980181}"/>
                    </a:ext>
                  </a:extLst>
                </p:cNvPr>
                <p:cNvSpPr>
                  <a:spLocks/>
                </p:cNvSpPr>
                <p:nvPr/>
              </p:nvSpPr>
              <p:spPr bwMode="auto">
                <a:xfrm>
                  <a:off x="119" y="346"/>
                  <a:ext cx="10" cy="13"/>
                </a:xfrm>
                <a:custGeom>
                  <a:avLst/>
                  <a:gdLst>
                    <a:gd name="T0" fmla="*/ 1 w 20"/>
                    <a:gd name="T1" fmla="*/ 7 h 25"/>
                    <a:gd name="T2" fmla="*/ 2 w 20"/>
                    <a:gd name="T3" fmla="*/ 5 h 25"/>
                    <a:gd name="T4" fmla="*/ 3 w 20"/>
                    <a:gd name="T5" fmla="*/ 3 h 25"/>
                    <a:gd name="T6" fmla="*/ 4 w 20"/>
                    <a:gd name="T7" fmla="*/ 1 h 25"/>
                    <a:gd name="T8" fmla="*/ 7 w 20"/>
                    <a:gd name="T9" fmla="*/ 0 h 25"/>
                    <a:gd name="T10" fmla="*/ 9 w 20"/>
                    <a:gd name="T11" fmla="*/ 1 h 25"/>
                    <a:gd name="T12" fmla="*/ 10 w 20"/>
                    <a:gd name="T13" fmla="*/ 3 h 25"/>
                    <a:gd name="T14" fmla="*/ 10 w 20"/>
                    <a:gd name="T15" fmla="*/ 4 h 25"/>
                    <a:gd name="T16" fmla="*/ 10 w 20"/>
                    <a:gd name="T17" fmla="*/ 7 h 25"/>
                    <a:gd name="T18" fmla="*/ 9 w 20"/>
                    <a:gd name="T19" fmla="*/ 9 h 25"/>
                    <a:gd name="T20" fmla="*/ 8 w 20"/>
                    <a:gd name="T21" fmla="*/ 11 h 25"/>
                    <a:gd name="T22" fmla="*/ 6 w 20"/>
                    <a:gd name="T23" fmla="*/ 12 h 25"/>
                    <a:gd name="T24" fmla="*/ 4 w 20"/>
                    <a:gd name="T25" fmla="*/ 13 h 25"/>
                    <a:gd name="T26" fmla="*/ 2 w 20"/>
                    <a:gd name="T27" fmla="*/ 12 h 25"/>
                    <a:gd name="T28" fmla="*/ 1 w 20"/>
                    <a:gd name="T29" fmla="*/ 11 h 25"/>
                    <a:gd name="T30" fmla="*/ 0 w 20"/>
                    <a:gd name="T31" fmla="*/ 9 h 25"/>
                    <a:gd name="T32" fmla="*/ 1 w 20"/>
                    <a:gd name="T33" fmla="*/ 7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5">
                      <a:moveTo>
                        <a:pt x="2" y="14"/>
                      </a:moveTo>
                      <a:lnTo>
                        <a:pt x="4" y="9"/>
                      </a:lnTo>
                      <a:lnTo>
                        <a:pt x="6" y="5"/>
                      </a:lnTo>
                      <a:lnTo>
                        <a:pt x="8" y="1"/>
                      </a:lnTo>
                      <a:lnTo>
                        <a:pt x="13" y="0"/>
                      </a:lnTo>
                      <a:lnTo>
                        <a:pt x="18" y="1"/>
                      </a:lnTo>
                      <a:lnTo>
                        <a:pt x="20" y="5"/>
                      </a:lnTo>
                      <a:lnTo>
                        <a:pt x="20" y="8"/>
                      </a:lnTo>
                      <a:lnTo>
                        <a:pt x="20" y="13"/>
                      </a:lnTo>
                      <a:lnTo>
                        <a:pt x="18" y="17"/>
                      </a:lnTo>
                      <a:lnTo>
                        <a:pt x="15" y="21"/>
                      </a:lnTo>
                      <a:lnTo>
                        <a:pt x="11" y="24"/>
                      </a:lnTo>
                      <a:lnTo>
                        <a:pt x="7" y="25"/>
                      </a:lnTo>
                      <a:lnTo>
                        <a:pt x="4" y="24"/>
                      </a:lnTo>
                      <a:lnTo>
                        <a:pt x="2" y="21"/>
                      </a:lnTo>
                      <a:lnTo>
                        <a:pt x="0" y="17"/>
                      </a:lnTo>
                      <a:lnTo>
                        <a:pt x="2"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92" name="Freeform 332">
                  <a:extLst>
                    <a:ext uri="{FF2B5EF4-FFF2-40B4-BE49-F238E27FC236}">
                      <a16:creationId xmlns:a16="http://schemas.microsoft.com/office/drawing/2014/main" id="{DE02FB64-A6CF-4285-9FF1-954ACEE0F2D4}"/>
                    </a:ext>
                  </a:extLst>
                </p:cNvPr>
                <p:cNvSpPr>
                  <a:spLocks/>
                </p:cNvSpPr>
                <p:nvPr/>
              </p:nvSpPr>
              <p:spPr bwMode="auto">
                <a:xfrm>
                  <a:off x="132" y="349"/>
                  <a:ext cx="10" cy="10"/>
                </a:xfrm>
                <a:custGeom>
                  <a:avLst/>
                  <a:gdLst>
                    <a:gd name="T0" fmla="*/ 8 w 19"/>
                    <a:gd name="T1" fmla="*/ 1 h 19"/>
                    <a:gd name="T2" fmla="*/ 9 w 19"/>
                    <a:gd name="T3" fmla="*/ 2 h 19"/>
                    <a:gd name="T4" fmla="*/ 9 w 19"/>
                    <a:gd name="T5" fmla="*/ 4 h 19"/>
                    <a:gd name="T6" fmla="*/ 10 w 19"/>
                    <a:gd name="T7" fmla="*/ 5 h 19"/>
                    <a:gd name="T8" fmla="*/ 9 w 19"/>
                    <a:gd name="T9" fmla="*/ 6 h 19"/>
                    <a:gd name="T10" fmla="*/ 8 w 19"/>
                    <a:gd name="T11" fmla="*/ 8 h 19"/>
                    <a:gd name="T12" fmla="*/ 7 w 19"/>
                    <a:gd name="T13" fmla="*/ 9 h 19"/>
                    <a:gd name="T14" fmla="*/ 5 w 19"/>
                    <a:gd name="T15" fmla="*/ 10 h 19"/>
                    <a:gd name="T16" fmla="*/ 3 w 19"/>
                    <a:gd name="T17" fmla="*/ 10 h 19"/>
                    <a:gd name="T18" fmla="*/ 2 w 19"/>
                    <a:gd name="T19" fmla="*/ 9 h 19"/>
                    <a:gd name="T20" fmla="*/ 1 w 19"/>
                    <a:gd name="T21" fmla="*/ 8 h 19"/>
                    <a:gd name="T22" fmla="*/ 0 w 19"/>
                    <a:gd name="T23" fmla="*/ 6 h 19"/>
                    <a:gd name="T24" fmla="*/ 0 w 19"/>
                    <a:gd name="T25" fmla="*/ 4 h 19"/>
                    <a:gd name="T26" fmla="*/ 1 w 19"/>
                    <a:gd name="T27" fmla="*/ 2 h 19"/>
                    <a:gd name="T28" fmla="*/ 3 w 19"/>
                    <a:gd name="T29" fmla="*/ 1 h 19"/>
                    <a:gd name="T30" fmla="*/ 5 w 19"/>
                    <a:gd name="T31" fmla="*/ 0 h 19"/>
                    <a:gd name="T32" fmla="*/ 8 w 19"/>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3"/>
                      </a:lnTo>
                      <a:lnTo>
                        <a:pt x="18" y="7"/>
                      </a:lnTo>
                      <a:lnTo>
                        <a:pt x="19" y="9"/>
                      </a:lnTo>
                      <a:lnTo>
                        <a:pt x="18" y="12"/>
                      </a:lnTo>
                      <a:lnTo>
                        <a:pt x="15" y="16"/>
                      </a:lnTo>
                      <a:lnTo>
                        <a:pt x="13" y="18"/>
                      </a:lnTo>
                      <a:lnTo>
                        <a:pt x="9" y="19"/>
                      </a:lnTo>
                      <a:lnTo>
                        <a:pt x="6" y="19"/>
                      </a:lnTo>
                      <a:lnTo>
                        <a:pt x="3" y="18"/>
                      </a:lnTo>
                      <a:lnTo>
                        <a:pt x="1" y="15"/>
                      </a:lnTo>
                      <a:lnTo>
                        <a:pt x="0" y="11"/>
                      </a:lnTo>
                      <a:lnTo>
                        <a:pt x="0" y="8"/>
                      </a:lnTo>
                      <a:lnTo>
                        <a:pt x="2" y="3"/>
                      </a:lnTo>
                      <a:lnTo>
                        <a:pt x="6" y="1"/>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93" name="Freeform 333">
                  <a:extLst>
                    <a:ext uri="{FF2B5EF4-FFF2-40B4-BE49-F238E27FC236}">
                      <a16:creationId xmlns:a16="http://schemas.microsoft.com/office/drawing/2014/main" id="{09E66900-A9B3-4C8F-91D6-1DB8293CB5D8}"/>
                    </a:ext>
                  </a:extLst>
                </p:cNvPr>
                <p:cNvSpPr>
                  <a:spLocks/>
                </p:cNvSpPr>
                <p:nvPr/>
              </p:nvSpPr>
              <p:spPr bwMode="auto">
                <a:xfrm>
                  <a:off x="22" y="363"/>
                  <a:ext cx="82" cy="57"/>
                </a:xfrm>
                <a:custGeom>
                  <a:avLst/>
                  <a:gdLst>
                    <a:gd name="T0" fmla="*/ 80 w 163"/>
                    <a:gd name="T1" fmla="*/ 6 h 113"/>
                    <a:gd name="T2" fmla="*/ 78 w 163"/>
                    <a:gd name="T3" fmla="*/ 5 h 113"/>
                    <a:gd name="T4" fmla="*/ 78 w 163"/>
                    <a:gd name="T5" fmla="*/ 3 h 113"/>
                    <a:gd name="T6" fmla="*/ 74 w 163"/>
                    <a:gd name="T7" fmla="*/ 7 h 113"/>
                    <a:gd name="T8" fmla="*/ 66 w 163"/>
                    <a:gd name="T9" fmla="*/ 5 h 113"/>
                    <a:gd name="T10" fmla="*/ 49 w 163"/>
                    <a:gd name="T11" fmla="*/ 2 h 113"/>
                    <a:gd name="T12" fmla="*/ 35 w 163"/>
                    <a:gd name="T13" fmla="*/ 1 h 113"/>
                    <a:gd name="T14" fmla="*/ 33 w 163"/>
                    <a:gd name="T15" fmla="*/ 3 h 113"/>
                    <a:gd name="T16" fmla="*/ 44 w 163"/>
                    <a:gd name="T17" fmla="*/ 3 h 113"/>
                    <a:gd name="T18" fmla="*/ 59 w 163"/>
                    <a:gd name="T19" fmla="*/ 6 h 113"/>
                    <a:gd name="T20" fmla="*/ 69 w 163"/>
                    <a:gd name="T21" fmla="*/ 11 h 113"/>
                    <a:gd name="T22" fmla="*/ 68 w 163"/>
                    <a:gd name="T23" fmla="*/ 13 h 113"/>
                    <a:gd name="T24" fmla="*/ 61 w 163"/>
                    <a:gd name="T25" fmla="*/ 17 h 113"/>
                    <a:gd name="T26" fmla="*/ 54 w 163"/>
                    <a:gd name="T27" fmla="*/ 18 h 113"/>
                    <a:gd name="T28" fmla="*/ 42 w 163"/>
                    <a:gd name="T29" fmla="*/ 14 h 113"/>
                    <a:gd name="T30" fmla="*/ 28 w 163"/>
                    <a:gd name="T31" fmla="*/ 13 h 113"/>
                    <a:gd name="T32" fmla="*/ 21 w 163"/>
                    <a:gd name="T33" fmla="*/ 16 h 113"/>
                    <a:gd name="T34" fmla="*/ 25 w 163"/>
                    <a:gd name="T35" fmla="*/ 16 h 113"/>
                    <a:gd name="T36" fmla="*/ 32 w 163"/>
                    <a:gd name="T37" fmla="*/ 16 h 113"/>
                    <a:gd name="T38" fmla="*/ 40 w 163"/>
                    <a:gd name="T39" fmla="*/ 17 h 113"/>
                    <a:gd name="T40" fmla="*/ 50 w 163"/>
                    <a:gd name="T41" fmla="*/ 20 h 113"/>
                    <a:gd name="T42" fmla="*/ 51 w 163"/>
                    <a:gd name="T43" fmla="*/ 23 h 113"/>
                    <a:gd name="T44" fmla="*/ 39 w 163"/>
                    <a:gd name="T45" fmla="*/ 28 h 113"/>
                    <a:gd name="T46" fmla="*/ 28 w 163"/>
                    <a:gd name="T47" fmla="*/ 26 h 113"/>
                    <a:gd name="T48" fmla="*/ 18 w 163"/>
                    <a:gd name="T49" fmla="*/ 23 h 113"/>
                    <a:gd name="T50" fmla="*/ 21 w 163"/>
                    <a:gd name="T51" fmla="*/ 26 h 113"/>
                    <a:gd name="T52" fmla="*/ 31 w 163"/>
                    <a:gd name="T53" fmla="*/ 30 h 113"/>
                    <a:gd name="T54" fmla="*/ 20 w 163"/>
                    <a:gd name="T55" fmla="*/ 34 h 113"/>
                    <a:gd name="T56" fmla="*/ 7 w 163"/>
                    <a:gd name="T57" fmla="*/ 38 h 113"/>
                    <a:gd name="T58" fmla="*/ 0 w 163"/>
                    <a:gd name="T59" fmla="*/ 40 h 113"/>
                    <a:gd name="T60" fmla="*/ 4 w 163"/>
                    <a:gd name="T61" fmla="*/ 41 h 113"/>
                    <a:gd name="T62" fmla="*/ 15 w 163"/>
                    <a:gd name="T63" fmla="*/ 40 h 113"/>
                    <a:gd name="T64" fmla="*/ 28 w 163"/>
                    <a:gd name="T65" fmla="*/ 36 h 113"/>
                    <a:gd name="T66" fmla="*/ 34 w 163"/>
                    <a:gd name="T67" fmla="*/ 38 h 113"/>
                    <a:gd name="T68" fmla="*/ 28 w 163"/>
                    <a:gd name="T69" fmla="*/ 55 h 113"/>
                    <a:gd name="T70" fmla="*/ 29 w 163"/>
                    <a:gd name="T71" fmla="*/ 57 h 113"/>
                    <a:gd name="T72" fmla="*/ 36 w 163"/>
                    <a:gd name="T73" fmla="*/ 45 h 113"/>
                    <a:gd name="T74" fmla="*/ 42 w 163"/>
                    <a:gd name="T75" fmla="*/ 33 h 113"/>
                    <a:gd name="T76" fmla="*/ 50 w 163"/>
                    <a:gd name="T77" fmla="*/ 30 h 113"/>
                    <a:gd name="T78" fmla="*/ 57 w 163"/>
                    <a:gd name="T79" fmla="*/ 26 h 113"/>
                    <a:gd name="T80" fmla="*/ 58 w 163"/>
                    <a:gd name="T81" fmla="*/ 38 h 113"/>
                    <a:gd name="T82" fmla="*/ 54 w 163"/>
                    <a:gd name="T83" fmla="*/ 52 h 113"/>
                    <a:gd name="T84" fmla="*/ 57 w 163"/>
                    <a:gd name="T85" fmla="*/ 49 h 113"/>
                    <a:gd name="T86" fmla="*/ 63 w 163"/>
                    <a:gd name="T87" fmla="*/ 31 h 113"/>
                    <a:gd name="T88" fmla="*/ 69 w 163"/>
                    <a:gd name="T89" fmla="*/ 18 h 113"/>
                    <a:gd name="T90" fmla="*/ 74 w 163"/>
                    <a:gd name="T91" fmla="*/ 13 h 113"/>
                    <a:gd name="T92" fmla="*/ 76 w 163"/>
                    <a:gd name="T93" fmla="*/ 16 h 113"/>
                    <a:gd name="T94" fmla="*/ 74 w 163"/>
                    <a:gd name="T95" fmla="*/ 35 h 113"/>
                    <a:gd name="T96" fmla="*/ 79 w 163"/>
                    <a:gd name="T97" fmla="*/ 25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4"/>
                      </a:moveTo>
                      <a:lnTo>
                        <a:pt x="162" y="13"/>
                      </a:lnTo>
                      <a:lnTo>
                        <a:pt x="160" y="12"/>
                      </a:lnTo>
                      <a:lnTo>
                        <a:pt x="159" y="12"/>
                      </a:lnTo>
                      <a:lnTo>
                        <a:pt x="158" y="11"/>
                      </a:lnTo>
                      <a:lnTo>
                        <a:pt x="156" y="10"/>
                      </a:lnTo>
                      <a:lnTo>
                        <a:pt x="156" y="7"/>
                      </a:lnTo>
                      <a:lnTo>
                        <a:pt x="155" y="6"/>
                      </a:lnTo>
                      <a:lnTo>
                        <a:pt x="155" y="5"/>
                      </a:lnTo>
                      <a:lnTo>
                        <a:pt x="153" y="8"/>
                      </a:lnTo>
                      <a:lnTo>
                        <a:pt x="151" y="11"/>
                      </a:lnTo>
                      <a:lnTo>
                        <a:pt x="147" y="13"/>
                      </a:lnTo>
                      <a:lnTo>
                        <a:pt x="146" y="14"/>
                      </a:lnTo>
                      <a:lnTo>
                        <a:pt x="139" y="12"/>
                      </a:lnTo>
                      <a:lnTo>
                        <a:pt x="131" y="10"/>
                      </a:lnTo>
                      <a:lnTo>
                        <a:pt x="120" y="7"/>
                      </a:lnTo>
                      <a:lnTo>
                        <a:pt x="108" y="4"/>
                      </a:lnTo>
                      <a:lnTo>
                        <a:pt x="97" y="3"/>
                      </a:lnTo>
                      <a:lnTo>
                        <a:pt x="85" y="1"/>
                      </a:lnTo>
                      <a:lnTo>
                        <a:pt x="77" y="0"/>
                      </a:lnTo>
                      <a:lnTo>
                        <a:pt x="70" y="1"/>
                      </a:lnTo>
                      <a:lnTo>
                        <a:pt x="63" y="4"/>
                      </a:lnTo>
                      <a:lnTo>
                        <a:pt x="62" y="5"/>
                      </a:lnTo>
                      <a:lnTo>
                        <a:pt x="65" y="6"/>
                      </a:lnTo>
                      <a:lnTo>
                        <a:pt x="70" y="5"/>
                      </a:lnTo>
                      <a:lnTo>
                        <a:pt x="79" y="4"/>
                      </a:lnTo>
                      <a:lnTo>
                        <a:pt x="88" y="5"/>
                      </a:lnTo>
                      <a:lnTo>
                        <a:pt x="98" y="6"/>
                      </a:lnTo>
                      <a:lnTo>
                        <a:pt x="108" y="8"/>
                      </a:lnTo>
                      <a:lnTo>
                        <a:pt x="117" y="12"/>
                      </a:lnTo>
                      <a:lnTo>
                        <a:pt x="125" y="14"/>
                      </a:lnTo>
                      <a:lnTo>
                        <a:pt x="132" y="18"/>
                      </a:lnTo>
                      <a:lnTo>
                        <a:pt x="137" y="21"/>
                      </a:lnTo>
                      <a:lnTo>
                        <a:pt x="139" y="23"/>
                      </a:lnTo>
                      <a:lnTo>
                        <a:pt x="138" y="25"/>
                      </a:lnTo>
                      <a:lnTo>
                        <a:pt x="135" y="26"/>
                      </a:lnTo>
                      <a:lnTo>
                        <a:pt x="131" y="28"/>
                      </a:lnTo>
                      <a:lnTo>
                        <a:pt x="126" y="30"/>
                      </a:lnTo>
                      <a:lnTo>
                        <a:pt x="122" y="33"/>
                      </a:lnTo>
                      <a:lnTo>
                        <a:pt x="117" y="35"/>
                      </a:lnTo>
                      <a:lnTo>
                        <a:pt x="114" y="37"/>
                      </a:lnTo>
                      <a:lnTo>
                        <a:pt x="108" y="35"/>
                      </a:lnTo>
                      <a:lnTo>
                        <a:pt x="101" y="33"/>
                      </a:lnTo>
                      <a:lnTo>
                        <a:pt x="92" y="30"/>
                      </a:lnTo>
                      <a:lnTo>
                        <a:pt x="83" y="28"/>
                      </a:lnTo>
                      <a:lnTo>
                        <a:pt x="72" y="27"/>
                      </a:lnTo>
                      <a:lnTo>
                        <a:pt x="63" y="26"/>
                      </a:lnTo>
                      <a:lnTo>
                        <a:pt x="55" y="26"/>
                      </a:lnTo>
                      <a:lnTo>
                        <a:pt x="48" y="28"/>
                      </a:lnTo>
                      <a:lnTo>
                        <a:pt x="44" y="30"/>
                      </a:lnTo>
                      <a:lnTo>
                        <a:pt x="41" y="31"/>
                      </a:lnTo>
                      <a:lnTo>
                        <a:pt x="41" y="33"/>
                      </a:lnTo>
                      <a:lnTo>
                        <a:pt x="47" y="31"/>
                      </a:lnTo>
                      <a:lnTo>
                        <a:pt x="50" y="31"/>
                      </a:lnTo>
                      <a:lnTo>
                        <a:pt x="55" y="31"/>
                      </a:lnTo>
                      <a:lnTo>
                        <a:pt x="60" y="31"/>
                      </a:lnTo>
                      <a:lnTo>
                        <a:pt x="64" y="31"/>
                      </a:lnTo>
                      <a:lnTo>
                        <a:pt x="70" y="31"/>
                      </a:lnTo>
                      <a:lnTo>
                        <a:pt x="75" y="33"/>
                      </a:lnTo>
                      <a:lnTo>
                        <a:pt x="80" y="34"/>
                      </a:lnTo>
                      <a:lnTo>
                        <a:pt x="85" y="35"/>
                      </a:lnTo>
                      <a:lnTo>
                        <a:pt x="93" y="37"/>
                      </a:lnTo>
                      <a:lnTo>
                        <a:pt x="100" y="40"/>
                      </a:lnTo>
                      <a:lnTo>
                        <a:pt x="105" y="41"/>
                      </a:lnTo>
                      <a:lnTo>
                        <a:pt x="108" y="43"/>
                      </a:lnTo>
                      <a:lnTo>
                        <a:pt x="102" y="46"/>
                      </a:lnTo>
                      <a:lnTo>
                        <a:pt x="93" y="50"/>
                      </a:lnTo>
                      <a:lnTo>
                        <a:pt x="84" y="52"/>
                      </a:lnTo>
                      <a:lnTo>
                        <a:pt x="78" y="55"/>
                      </a:lnTo>
                      <a:lnTo>
                        <a:pt x="72" y="56"/>
                      </a:lnTo>
                      <a:lnTo>
                        <a:pt x="64" y="53"/>
                      </a:lnTo>
                      <a:lnTo>
                        <a:pt x="55" y="51"/>
                      </a:lnTo>
                      <a:lnTo>
                        <a:pt x="48" y="49"/>
                      </a:lnTo>
                      <a:lnTo>
                        <a:pt x="41" y="46"/>
                      </a:lnTo>
                      <a:lnTo>
                        <a:pt x="35" y="46"/>
                      </a:lnTo>
                      <a:lnTo>
                        <a:pt x="32" y="48"/>
                      </a:lnTo>
                      <a:lnTo>
                        <a:pt x="35" y="50"/>
                      </a:lnTo>
                      <a:lnTo>
                        <a:pt x="42" y="52"/>
                      </a:lnTo>
                      <a:lnTo>
                        <a:pt x="50" y="55"/>
                      </a:lnTo>
                      <a:lnTo>
                        <a:pt x="56" y="58"/>
                      </a:lnTo>
                      <a:lnTo>
                        <a:pt x="61" y="60"/>
                      </a:lnTo>
                      <a:lnTo>
                        <a:pt x="56" y="61"/>
                      </a:lnTo>
                      <a:lnTo>
                        <a:pt x="49" y="64"/>
                      </a:lnTo>
                      <a:lnTo>
                        <a:pt x="40" y="67"/>
                      </a:lnTo>
                      <a:lnTo>
                        <a:pt x="31" y="70"/>
                      </a:lnTo>
                      <a:lnTo>
                        <a:pt x="22" y="72"/>
                      </a:lnTo>
                      <a:lnTo>
                        <a:pt x="14" y="75"/>
                      </a:lnTo>
                      <a:lnTo>
                        <a:pt x="7" y="78"/>
                      </a:lnTo>
                      <a:lnTo>
                        <a:pt x="3" y="79"/>
                      </a:lnTo>
                      <a:lnTo>
                        <a:pt x="0" y="80"/>
                      </a:lnTo>
                      <a:lnTo>
                        <a:pt x="0" y="81"/>
                      </a:lnTo>
                      <a:lnTo>
                        <a:pt x="2" y="81"/>
                      </a:lnTo>
                      <a:lnTo>
                        <a:pt x="8" y="81"/>
                      </a:lnTo>
                      <a:lnTo>
                        <a:pt x="14" y="81"/>
                      </a:lnTo>
                      <a:lnTo>
                        <a:pt x="22" y="80"/>
                      </a:lnTo>
                      <a:lnTo>
                        <a:pt x="30" y="79"/>
                      </a:lnTo>
                      <a:lnTo>
                        <a:pt x="40" y="76"/>
                      </a:lnTo>
                      <a:lnTo>
                        <a:pt x="48" y="74"/>
                      </a:lnTo>
                      <a:lnTo>
                        <a:pt x="56" y="72"/>
                      </a:lnTo>
                      <a:lnTo>
                        <a:pt x="63" y="70"/>
                      </a:lnTo>
                      <a:lnTo>
                        <a:pt x="68" y="67"/>
                      </a:lnTo>
                      <a:lnTo>
                        <a:pt x="67" y="76"/>
                      </a:lnTo>
                      <a:lnTo>
                        <a:pt x="64" y="89"/>
                      </a:lnTo>
                      <a:lnTo>
                        <a:pt x="61" y="101"/>
                      </a:lnTo>
                      <a:lnTo>
                        <a:pt x="56" y="109"/>
                      </a:lnTo>
                      <a:lnTo>
                        <a:pt x="54" y="112"/>
                      </a:lnTo>
                      <a:lnTo>
                        <a:pt x="55" y="113"/>
                      </a:lnTo>
                      <a:lnTo>
                        <a:pt x="57" y="113"/>
                      </a:lnTo>
                      <a:lnTo>
                        <a:pt x="60" y="110"/>
                      </a:lnTo>
                      <a:lnTo>
                        <a:pt x="64" y="102"/>
                      </a:lnTo>
                      <a:lnTo>
                        <a:pt x="71" y="89"/>
                      </a:lnTo>
                      <a:lnTo>
                        <a:pt x="77" y="76"/>
                      </a:lnTo>
                      <a:lnTo>
                        <a:pt x="79" y="67"/>
                      </a:lnTo>
                      <a:lnTo>
                        <a:pt x="83" y="66"/>
                      </a:lnTo>
                      <a:lnTo>
                        <a:pt x="88" y="64"/>
                      </a:lnTo>
                      <a:lnTo>
                        <a:pt x="93" y="61"/>
                      </a:lnTo>
                      <a:lnTo>
                        <a:pt x="99" y="59"/>
                      </a:lnTo>
                      <a:lnTo>
                        <a:pt x="105" y="57"/>
                      </a:lnTo>
                      <a:lnTo>
                        <a:pt x="109" y="55"/>
                      </a:lnTo>
                      <a:lnTo>
                        <a:pt x="114" y="52"/>
                      </a:lnTo>
                      <a:lnTo>
                        <a:pt x="116" y="51"/>
                      </a:lnTo>
                      <a:lnTo>
                        <a:pt x="116" y="61"/>
                      </a:lnTo>
                      <a:lnTo>
                        <a:pt x="115" y="75"/>
                      </a:lnTo>
                      <a:lnTo>
                        <a:pt x="113" y="89"/>
                      </a:lnTo>
                      <a:lnTo>
                        <a:pt x="110" y="98"/>
                      </a:lnTo>
                      <a:lnTo>
                        <a:pt x="108" y="104"/>
                      </a:lnTo>
                      <a:lnTo>
                        <a:pt x="108" y="105"/>
                      </a:lnTo>
                      <a:lnTo>
                        <a:pt x="110" y="104"/>
                      </a:lnTo>
                      <a:lnTo>
                        <a:pt x="114" y="98"/>
                      </a:lnTo>
                      <a:lnTo>
                        <a:pt x="118" y="89"/>
                      </a:lnTo>
                      <a:lnTo>
                        <a:pt x="123" y="75"/>
                      </a:lnTo>
                      <a:lnTo>
                        <a:pt x="126" y="61"/>
                      </a:lnTo>
                      <a:lnTo>
                        <a:pt x="126" y="48"/>
                      </a:lnTo>
                      <a:lnTo>
                        <a:pt x="133" y="42"/>
                      </a:lnTo>
                      <a:lnTo>
                        <a:pt x="138" y="36"/>
                      </a:lnTo>
                      <a:lnTo>
                        <a:pt x="143" y="31"/>
                      </a:lnTo>
                      <a:lnTo>
                        <a:pt x="146" y="28"/>
                      </a:lnTo>
                      <a:lnTo>
                        <a:pt x="148" y="26"/>
                      </a:lnTo>
                      <a:lnTo>
                        <a:pt x="151" y="26"/>
                      </a:lnTo>
                      <a:lnTo>
                        <a:pt x="152" y="28"/>
                      </a:lnTo>
                      <a:lnTo>
                        <a:pt x="152" y="31"/>
                      </a:lnTo>
                      <a:lnTo>
                        <a:pt x="151" y="42"/>
                      </a:lnTo>
                      <a:lnTo>
                        <a:pt x="149" y="56"/>
                      </a:lnTo>
                      <a:lnTo>
                        <a:pt x="148" y="70"/>
                      </a:lnTo>
                      <a:lnTo>
                        <a:pt x="147" y="80"/>
                      </a:lnTo>
                      <a:lnTo>
                        <a:pt x="153" y="68"/>
                      </a:lnTo>
                      <a:lnTo>
                        <a:pt x="158" y="49"/>
                      </a:lnTo>
                      <a:lnTo>
                        <a:pt x="161" y="29"/>
                      </a:lnTo>
                      <a:lnTo>
                        <a:pt x="163" y="1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94" name="Freeform 334">
                  <a:extLst>
                    <a:ext uri="{FF2B5EF4-FFF2-40B4-BE49-F238E27FC236}">
                      <a16:creationId xmlns:a16="http://schemas.microsoft.com/office/drawing/2014/main" id="{3871A13C-DE48-44F5-8B57-7405A725CFA2}"/>
                    </a:ext>
                  </a:extLst>
                </p:cNvPr>
                <p:cNvSpPr>
                  <a:spLocks/>
                </p:cNvSpPr>
                <p:nvPr/>
              </p:nvSpPr>
              <p:spPr bwMode="auto">
                <a:xfrm>
                  <a:off x="27" y="263"/>
                  <a:ext cx="66" cy="63"/>
                </a:xfrm>
                <a:custGeom>
                  <a:avLst/>
                  <a:gdLst>
                    <a:gd name="T0" fmla="*/ 64 w 133"/>
                    <a:gd name="T1" fmla="*/ 62 h 124"/>
                    <a:gd name="T2" fmla="*/ 65 w 133"/>
                    <a:gd name="T3" fmla="*/ 60 h 124"/>
                    <a:gd name="T4" fmla="*/ 63 w 133"/>
                    <a:gd name="T5" fmla="*/ 57 h 124"/>
                    <a:gd name="T6" fmla="*/ 59 w 133"/>
                    <a:gd name="T7" fmla="*/ 51 h 124"/>
                    <a:gd name="T8" fmla="*/ 58 w 133"/>
                    <a:gd name="T9" fmla="*/ 44 h 124"/>
                    <a:gd name="T10" fmla="*/ 56 w 133"/>
                    <a:gd name="T11" fmla="*/ 29 h 124"/>
                    <a:gd name="T12" fmla="*/ 53 w 133"/>
                    <a:gd name="T13" fmla="*/ 22 h 124"/>
                    <a:gd name="T14" fmla="*/ 52 w 133"/>
                    <a:gd name="T15" fmla="*/ 22 h 124"/>
                    <a:gd name="T16" fmla="*/ 53 w 133"/>
                    <a:gd name="T17" fmla="*/ 28 h 124"/>
                    <a:gd name="T18" fmla="*/ 53 w 133"/>
                    <a:gd name="T19" fmla="*/ 42 h 124"/>
                    <a:gd name="T20" fmla="*/ 49 w 133"/>
                    <a:gd name="T21" fmla="*/ 43 h 124"/>
                    <a:gd name="T22" fmla="*/ 42 w 133"/>
                    <a:gd name="T23" fmla="*/ 38 h 124"/>
                    <a:gd name="T24" fmla="*/ 38 w 133"/>
                    <a:gd name="T25" fmla="*/ 32 h 124"/>
                    <a:gd name="T26" fmla="*/ 36 w 133"/>
                    <a:gd name="T27" fmla="*/ 20 h 124"/>
                    <a:gd name="T28" fmla="*/ 35 w 133"/>
                    <a:gd name="T29" fmla="*/ 12 h 124"/>
                    <a:gd name="T30" fmla="*/ 34 w 133"/>
                    <a:gd name="T31" fmla="*/ 5 h 124"/>
                    <a:gd name="T32" fmla="*/ 32 w 133"/>
                    <a:gd name="T33" fmla="*/ 1 h 124"/>
                    <a:gd name="T34" fmla="*/ 32 w 133"/>
                    <a:gd name="T35" fmla="*/ 4 h 124"/>
                    <a:gd name="T36" fmla="*/ 33 w 133"/>
                    <a:gd name="T37" fmla="*/ 9 h 124"/>
                    <a:gd name="T38" fmla="*/ 31 w 133"/>
                    <a:gd name="T39" fmla="*/ 15 h 124"/>
                    <a:gd name="T40" fmla="*/ 31 w 133"/>
                    <a:gd name="T41" fmla="*/ 20 h 124"/>
                    <a:gd name="T42" fmla="*/ 33 w 133"/>
                    <a:gd name="T43" fmla="*/ 28 h 124"/>
                    <a:gd name="T44" fmla="*/ 29 w 133"/>
                    <a:gd name="T45" fmla="*/ 28 h 124"/>
                    <a:gd name="T46" fmla="*/ 19 w 133"/>
                    <a:gd name="T47" fmla="*/ 18 h 124"/>
                    <a:gd name="T48" fmla="*/ 10 w 133"/>
                    <a:gd name="T49" fmla="*/ 8 h 124"/>
                    <a:gd name="T50" fmla="*/ 3 w 133"/>
                    <a:gd name="T51" fmla="*/ 1 h 124"/>
                    <a:gd name="T52" fmla="*/ 4 w 133"/>
                    <a:gd name="T53" fmla="*/ 6 h 124"/>
                    <a:gd name="T54" fmla="*/ 13 w 133"/>
                    <a:gd name="T55" fmla="*/ 18 h 124"/>
                    <a:gd name="T56" fmla="*/ 18 w 133"/>
                    <a:gd name="T57" fmla="*/ 26 h 124"/>
                    <a:gd name="T58" fmla="*/ 27 w 133"/>
                    <a:gd name="T59" fmla="*/ 34 h 124"/>
                    <a:gd name="T60" fmla="*/ 27 w 133"/>
                    <a:gd name="T61" fmla="*/ 36 h 124"/>
                    <a:gd name="T62" fmla="*/ 18 w 133"/>
                    <a:gd name="T63" fmla="*/ 34 h 124"/>
                    <a:gd name="T64" fmla="*/ 14 w 133"/>
                    <a:gd name="T65" fmla="*/ 31 h 124"/>
                    <a:gd name="T66" fmla="*/ 11 w 133"/>
                    <a:gd name="T67" fmla="*/ 32 h 124"/>
                    <a:gd name="T68" fmla="*/ 14 w 133"/>
                    <a:gd name="T69" fmla="*/ 35 h 124"/>
                    <a:gd name="T70" fmla="*/ 20 w 133"/>
                    <a:gd name="T71" fmla="*/ 38 h 124"/>
                    <a:gd name="T72" fmla="*/ 27 w 133"/>
                    <a:gd name="T73" fmla="*/ 41 h 124"/>
                    <a:gd name="T74" fmla="*/ 35 w 133"/>
                    <a:gd name="T75" fmla="*/ 43 h 124"/>
                    <a:gd name="T76" fmla="*/ 41 w 133"/>
                    <a:gd name="T77" fmla="*/ 44 h 124"/>
                    <a:gd name="T78" fmla="*/ 49 w 133"/>
                    <a:gd name="T79" fmla="*/ 49 h 124"/>
                    <a:gd name="T80" fmla="*/ 49 w 133"/>
                    <a:gd name="T81" fmla="*/ 53 h 124"/>
                    <a:gd name="T82" fmla="*/ 44 w 133"/>
                    <a:gd name="T83" fmla="*/ 54 h 124"/>
                    <a:gd name="T84" fmla="*/ 38 w 133"/>
                    <a:gd name="T85" fmla="*/ 55 h 124"/>
                    <a:gd name="T86" fmla="*/ 33 w 133"/>
                    <a:gd name="T87" fmla="*/ 55 h 124"/>
                    <a:gd name="T88" fmla="*/ 28 w 133"/>
                    <a:gd name="T89" fmla="*/ 54 h 124"/>
                    <a:gd name="T90" fmla="*/ 27 w 133"/>
                    <a:gd name="T91" fmla="*/ 56 h 124"/>
                    <a:gd name="T92" fmla="*/ 34 w 133"/>
                    <a:gd name="T93" fmla="*/ 58 h 124"/>
                    <a:gd name="T94" fmla="*/ 42 w 133"/>
                    <a:gd name="T95" fmla="*/ 58 h 124"/>
                    <a:gd name="T96" fmla="*/ 49 w 133"/>
                    <a:gd name="T97" fmla="*/ 58 h 124"/>
                    <a:gd name="T98" fmla="*/ 55 w 133"/>
                    <a:gd name="T99" fmla="*/ 57 h 124"/>
                    <a:gd name="T100" fmla="*/ 59 w 133"/>
                    <a:gd name="T101" fmla="*/ 58 h 124"/>
                    <a:gd name="T102" fmla="*/ 62 w 133"/>
                    <a:gd name="T103" fmla="*/ 61 h 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3" h="124">
                      <a:moveTo>
                        <a:pt x="127" y="124"/>
                      </a:moveTo>
                      <a:lnTo>
                        <a:pt x="128" y="122"/>
                      </a:lnTo>
                      <a:lnTo>
                        <a:pt x="129" y="120"/>
                      </a:lnTo>
                      <a:lnTo>
                        <a:pt x="131" y="119"/>
                      </a:lnTo>
                      <a:lnTo>
                        <a:pt x="133" y="116"/>
                      </a:lnTo>
                      <a:lnTo>
                        <a:pt x="127" y="112"/>
                      </a:lnTo>
                      <a:lnTo>
                        <a:pt x="122" y="107"/>
                      </a:lnTo>
                      <a:lnTo>
                        <a:pt x="119" y="101"/>
                      </a:lnTo>
                      <a:lnTo>
                        <a:pt x="118" y="97"/>
                      </a:lnTo>
                      <a:lnTo>
                        <a:pt x="116" y="87"/>
                      </a:lnTo>
                      <a:lnTo>
                        <a:pt x="115" y="73"/>
                      </a:lnTo>
                      <a:lnTo>
                        <a:pt x="113" y="58"/>
                      </a:lnTo>
                      <a:lnTo>
                        <a:pt x="111" y="47"/>
                      </a:lnTo>
                      <a:lnTo>
                        <a:pt x="107" y="43"/>
                      </a:lnTo>
                      <a:lnTo>
                        <a:pt x="105" y="41"/>
                      </a:lnTo>
                      <a:lnTo>
                        <a:pt x="104" y="43"/>
                      </a:lnTo>
                      <a:lnTo>
                        <a:pt x="105" y="47"/>
                      </a:lnTo>
                      <a:lnTo>
                        <a:pt x="106" y="56"/>
                      </a:lnTo>
                      <a:lnTo>
                        <a:pt x="107" y="69"/>
                      </a:lnTo>
                      <a:lnTo>
                        <a:pt x="107" y="82"/>
                      </a:lnTo>
                      <a:lnTo>
                        <a:pt x="106" y="90"/>
                      </a:lnTo>
                      <a:lnTo>
                        <a:pt x="99" y="85"/>
                      </a:lnTo>
                      <a:lnTo>
                        <a:pt x="92" y="81"/>
                      </a:lnTo>
                      <a:lnTo>
                        <a:pt x="85" y="75"/>
                      </a:lnTo>
                      <a:lnTo>
                        <a:pt x="81" y="70"/>
                      </a:lnTo>
                      <a:lnTo>
                        <a:pt x="77" y="63"/>
                      </a:lnTo>
                      <a:lnTo>
                        <a:pt x="74" y="52"/>
                      </a:lnTo>
                      <a:lnTo>
                        <a:pt x="72" y="39"/>
                      </a:lnTo>
                      <a:lnTo>
                        <a:pt x="70" y="30"/>
                      </a:lnTo>
                      <a:lnTo>
                        <a:pt x="70" y="23"/>
                      </a:lnTo>
                      <a:lnTo>
                        <a:pt x="70" y="16"/>
                      </a:lnTo>
                      <a:lnTo>
                        <a:pt x="69" y="9"/>
                      </a:lnTo>
                      <a:lnTo>
                        <a:pt x="67" y="4"/>
                      </a:lnTo>
                      <a:lnTo>
                        <a:pt x="65" y="2"/>
                      </a:lnTo>
                      <a:lnTo>
                        <a:pt x="65" y="3"/>
                      </a:lnTo>
                      <a:lnTo>
                        <a:pt x="65" y="7"/>
                      </a:lnTo>
                      <a:lnTo>
                        <a:pt x="66" y="13"/>
                      </a:lnTo>
                      <a:lnTo>
                        <a:pt x="66" y="18"/>
                      </a:lnTo>
                      <a:lnTo>
                        <a:pt x="65" y="24"/>
                      </a:lnTo>
                      <a:lnTo>
                        <a:pt x="63" y="29"/>
                      </a:lnTo>
                      <a:lnTo>
                        <a:pt x="63" y="33"/>
                      </a:lnTo>
                      <a:lnTo>
                        <a:pt x="63" y="39"/>
                      </a:lnTo>
                      <a:lnTo>
                        <a:pt x="65" y="48"/>
                      </a:lnTo>
                      <a:lnTo>
                        <a:pt x="66" y="56"/>
                      </a:lnTo>
                      <a:lnTo>
                        <a:pt x="67" y="63"/>
                      </a:lnTo>
                      <a:lnTo>
                        <a:pt x="58" y="55"/>
                      </a:lnTo>
                      <a:lnTo>
                        <a:pt x="48" y="46"/>
                      </a:lnTo>
                      <a:lnTo>
                        <a:pt x="39" y="36"/>
                      </a:lnTo>
                      <a:lnTo>
                        <a:pt x="30" y="25"/>
                      </a:lnTo>
                      <a:lnTo>
                        <a:pt x="21" y="16"/>
                      </a:lnTo>
                      <a:lnTo>
                        <a:pt x="13" y="8"/>
                      </a:lnTo>
                      <a:lnTo>
                        <a:pt x="6" y="2"/>
                      </a:lnTo>
                      <a:lnTo>
                        <a:pt x="0" y="0"/>
                      </a:lnTo>
                      <a:lnTo>
                        <a:pt x="8" y="11"/>
                      </a:lnTo>
                      <a:lnTo>
                        <a:pt x="19" y="24"/>
                      </a:lnTo>
                      <a:lnTo>
                        <a:pt x="27" y="36"/>
                      </a:lnTo>
                      <a:lnTo>
                        <a:pt x="32" y="44"/>
                      </a:lnTo>
                      <a:lnTo>
                        <a:pt x="37" y="51"/>
                      </a:lnTo>
                      <a:lnTo>
                        <a:pt x="46" y="59"/>
                      </a:lnTo>
                      <a:lnTo>
                        <a:pt x="54" y="66"/>
                      </a:lnTo>
                      <a:lnTo>
                        <a:pt x="61" y="70"/>
                      </a:lnTo>
                      <a:lnTo>
                        <a:pt x="54" y="70"/>
                      </a:lnTo>
                      <a:lnTo>
                        <a:pt x="45" y="69"/>
                      </a:lnTo>
                      <a:lnTo>
                        <a:pt x="37" y="67"/>
                      </a:lnTo>
                      <a:lnTo>
                        <a:pt x="31" y="63"/>
                      </a:lnTo>
                      <a:lnTo>
                        <a:pt x="28" y="61"/>
                      </a:lnTo>
                      <a:lnTo>
                        <a:pt x="24" y="61"/>
                      </a:lnTo>
                      <a:lnTo>
                        <a:pt x="23" y="62"/>
                      </a:lnTo>
                      <a:lnTo>
                        <a:pt x="25" y="66"/>
                      </a:lnTo>
                      <a:lnTo>
                        <a:pt x="29" y="68"/>
                      </a:lnTo>
                      <a:lnTo>
                        <a:pt x="35" y="71"/>
                      </a:lnTo>
                      <a:lnTo>
                        <a:pt x="40" y="75"/>
                      </a:lnTo>
                      <a:lnTo>
                        <a:pt x="47" y="77"/>
                      </a:lnTo>
                      <a:lnTo>
                        <a:pt x="55" y="81"/>
                      </a:lnTo>
                      <a:lnTo>
                        <a:pt x="62" y="82"/>
                      </a:lnTo>
                      <a:lnTo>
                        <a:pt x="70" y="84"/>
                      </a:lnTo>
                      <a:lnTo>
                        <a:pt x="76" y="84"/>
                      </a:lnTo>
                      <a:lnTo>
                        <a:pt x="83" y="86"/>
                      </a:lnTo>
                      <a:lnTo>
                        <a:pt x="91" y="91"/>
                      </a:lnTo>
                      <a:lnTo>
                        <a:pt x="98" y="97"/>
                      </a:lnTo>
                      <a:lnTo>
                        <a:pt x="103" y="102"/>
                      </a:lnTo>
                      <a:lnTo>
                        <a:pt x="99" y="104"/>
                      </a:lnTo>
                      <a:lnTo>
                        <a:pt x="95" y="106"/>
                      </a:lnTo>
                      <a:lnTo>
                        <a:pt x="89" y="107"/>
                      </a:lnTo>
                      <a:lnTo>
                        <a:pt x="83" y="107"/>
                      </a:lnTo>
                      <a:lnTo>
                        <a:pt x="77" y="108"/>
                      </a:lnTo>
                      <a:lnTo>
                        <a:pt x="72" y="108"/>
                      </a:lnTo>
                      <a:lnTo>
                        <a:pt x="67" y="108"/>
                      </a:lnTo>
                      <a:lnTo>
                        <a:pt x="62" y="108"/>
                      </a:lnTo>
                      <a:lnTo>
                        <a:pt x="57" y="107"/>
                      </a:lnTo>
                      <a:lnTo>
                        <a:pt x="53" y="108"/>
                      </a:lnTo>
                      <a:lnTo>
                        <a:pt x="55" y="111"/>
                      </a:lnTo>
                      <a:lnTo>
                        <a:pt x="63" y="113"/>
                      </a:lnTo>
                      <a:lnTo>
                        <a:pt x="69" y="114"/>
                      </a:lnTo>
                      <a:lnTo>
                        <a:pt x="76" y="114"/>
                      </a:lnTo>
                      <a:lnTo>
                        <a:pt x="84" y="114"/>
                      </a:lnTo>
                      <a:lnTo>
                        <a:pt x="91" y="114"/>
                      </a:lnTo>
                      <a:lnTo>
                        <a:pt x="98" y="114"/>
                      </a:lnTo>
                      <a:lnTo>
                        <a:pt x="105" y="113"/>
                      </a:lnTo>
                      <a:lnTo>
                        <a:pt x="110" y="113"/>
                      </a:lnTo>
                      <a:lnTo>
                        <a:pt x="113" y="113"/>
                      </a:lnTo>
                      <a:lnTo>
                        <a:pt x="119" y="114"/>
                      </a:lnTo>
                      <a:lnTo>
                        <a:pt x="122" y="116"/>
                      </a:lnTo>
                      <a:lnTo>
                        <a:pt x="125" y="121"/>
                      </a:lnTo>
                      <a:lnTo>
                        <a:pt x="127" y="12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95" name="Freeform 335">
                  <a:extLst>
                    <a:ext uri="{FF2B5EF4-FFF2-40B4-BE49-F238E27FC236}">
                      <a16:creationId xmlns:a16="http://schemas.microsoft.com/office/drawing/2014/main" id="{0FBB71A6-F719-4CE6-8127-00E7A03A03ED}"/>
                    </a:ext>
                  </a:extLst>
                </p:cNvPr>
                <p:cNvSpPr>
                  <a:spLocks/>
                </p:cNvSpPr>
                <p:nvPr/>
              </p:nvSpPr>
              <p:spPr bwMode="auto">
                <a:xfrm>
                  <a:off x="125" y="240"/>
                  <a:ext cx="40" cy="94"/>
                </a:xfrm>
                <a:custGeom>
                  <a:avLst/>
                  <a:gdLst>
                    <a:gd name="T0" fmla="*/ 4 w 81"/>
                    <a:gd name="T1" fmla="*/ 78 h 189"/>
                    <a:gd name="T2" fmla="*/ 7 w 81"/>
                    <a:gd name="T3" fmla="*/ 74 h 189"/>
                    <a:gd name="T4" fmla="*/ 9 w 81"/>
                    <a:gd name="T5" fmla="*/ 75 h 189"/>
                    <a:gd name="T6" fmla="*/ 11 w 81"/>
                    <a:gd name="T7" fmla="*/ 67 h 189"/>
                    <a:gd name="T8" fmla="*/ 4 w 81"/>
                    <a:gd name="T9" fmla="*/ 53 h 189"/>
                    <a:gd name="T10" fmla="*/ 0 w 81"/>
                    <a:gd name="T11" fmla="*/ 38 h 189"/>
                    <a:gd name="T12" fmla="*/ 1 w 81"/>
                    <a:gd name="T13" fmla="*/ 39 h 189"/>
                    <a:gd name="T14" fmla="*/ 8 w 81"/>
                    <a:gd name="T15" fmla="*/ 54 h 189"/>
                    <a:gd name="T16" fmla="*/ 15 w 81"/>
                    <a:gd name="T17" fmla="*/ 44 h 189"/>
                    <a:gd name="T18" fmla="*/ 15 w 81"/>
                    <a:gd name="T19" fmla="*/ 26 h 189"/>
                    <a:gd name="T20" fmla="*/ 14 w 81"/>
                    <a:gd name="T21" fmla="*/ 11 h 189"/>
                    <a:gd name="T22" fmla="*/ 16 w 81"/>
                    <a:gd name="T23" fmla="*/ 11 h 189"/>
                    <a:gd name="T24" fmla="*/ 16 w 81"/>
                    <a:gd name="T25" fmla="*/ 20 h 189"/>
                    <a:gd name="T26" fmla="*/ 20 w 81"/>
                    <a:gd name="T27" fmla="*/ 20 h 189"/>
                    <a:gd name="T28" fmla="*/ 30 w 81"/>
                    <a:gd name="T29" fmla="*/ 1 h 189"/>
                    <a:gd name="T30" fmla="*/ 32 w 81"/>
                    <a:gd name="T31" fmla="*/ 1 h 189"/>
                    <a:gd name="T32" fmla="*/ 26 w 81"/>
                    <a:gd name="T33" fmla="*/ 14 h 189"/>
                    <a:gd name="T34" fmla="*/ 25 w 81"/>
                    <a:gd name="T35" fmla="*/ 25 h 189"/>
                    <a:gd name="T36" fmla="*/ 34 w 81"/>
                    <a:gd name="T37" fmla="*/ 21 h 189"/>
                    <a:gd name="T38" fmla="*/ 35 w 81"/>
                    <a:gd name="T39" fmla="*/ 21 h 189"/>
                    <a:gd name="T40" fmla="*/ 28 w 81"/>
                    <a:gd name="T41" fmla="*/ 28 h 189"/>
                    <a:gd name="T42" fmla="*/ 20 w 81"/>
                    <a:gd name="T43" fmla="*/ 39 h 189"/>
                    <a:gd name="T44" fmla="*/ 16 w 81"/>
                    <a:gd name="T45" fmla="*/ 58 h 189"/>
                    <a:gd name="T46" fmla="*/ 25 w 81"/>
                    <a:gd name="T47" fmla="*/ 57 h 189"/>
                    <a:gd name="T48" fmla="*/ 34 w 81"/>
                    <a:gd name="T49" fmla="*/ 55 h 189"/>
                    <a:gd name="T50" fmla="*/ 38 w 81"/>
                    <a:gd name="T51" fmla="*/ 53 h 189"/>
                    <a:gd name="T52" fmla="*/ 37 w 81"/>
                    <a:gd name="T53" fmla="*/ 55 h 189"/>
                    <a:gd name="T54" fmla="*/ 31 w 81"/>
                    <a:gd name="T55" fmla="*/ 59 h 189"/>
                    <a:gd name="T56" fmla="*/ 21 w 81"/>
                    <a:gd name="T57" fmla="*/ 63 h 189"/>
                    <a:gd name="T58" fmla="*/ 15 w 81"/>
                    <a:gd name="T59" fmla="*/ 66 h 189"/>
                    <a:gd name="T60" fmla="*/ 14 w 81"/>
                    <a:gd name="T61" fmla="*/ 76 h 189"/>
                    <a:gd name="T62" fmla="*/ 19 w 81"/>
                    <a:gd name="T63" fmla="*/ 77 h 189"/>
                    <a:gd name="T64" fmla="*/ 31 w 81"/>
                    <a:gd name="T65" fmla="*/ 72 h 189"/>
                    <a:gd name="T66" fmla="*/ 39 w 81"/>
                    <a:gd name="T67" fmla="*/ 67 h 189"/>
                    <a:gd name="T68" fmla="*/ 39 w 81"/>
                    <a:gd name="T69" fmla="*/ 69 h 189"/>
                    <a:gd name="T70" fmla="*/ 28 w 81"/>
                    <a:gd name="T71" fmla="*/ 82 h 189"/>
                    <a:gd name="T72" fmla="*/ 24 w 81"/>
                    <a:gd name="T73" fmla="*/ 83 h 189"/>
                    <a:gd name="T74" fmla="*/ 20 w 81"/>
                    <a:gd name="T75" fmla="*/ 79 h 189"/>
                    <a:gd name="T76" fmla="*/ 10 w 81"/>
                    <a:gd name="T77" fmla="*/ 80 h 189"/>
                    <a:gd name="T78" fmla="*/ 8 w 81"/>
                    <a:gd name="T79" fmla="*/ 85 h 189"/>
                    <a:gd name="T80" fmla="*/ 4 w 81"/>
                    <a:gd name="T81" fmla="*/ 91 h 189"/>
                    <a:gd name="T82" fmla="*/ 3 w 81"/>
                    <a:gd name="T83" fmla="*/ 91 h 189"/>
                    <a:gd name="T84" fmla="*/ 6 w 81"/>
                    <a:gd name="T85" fmla="*/ 84 h 189"/>
                    <a:gd name="T86" fmla="*/ 1 w 81"/>
                    <a:gd name="T87" fmla="*/ 80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89">
                      <a:moveTo>
                        <a:pt x="0" y="163"/>
                      </a:moveTo>
                      <a:lnTo>
                        <a:pt x="5" y="160"/>
                      </a:lnTo>
                      <a:lnTo>
                        <a:pt x="8" y="156"/>
                      </a:lnTo>
                      <a:lnTo>
                        <a:pt x="11" y="151"/>
                      </a:lnTo>
                      <a:lnTo>
                        <a:pt x="13" y="146"/>
                      </a:lnTo>
                      <a:lnTo>
                        <a:pt x="14" y="148"/>
                      </a:lnTo>
                      <a:lnTo>
                        <a:pt x="16" y="149"/>
                      </a:lnTo>
                      <a:lnTo>
                        <a:pt x="17" y="151"/>
                      </a:lnTo>
                      <a:lnTo>
                        <a:pt x="18" y="151"/>
                      </a:lnTo>
                      <a:lnTo>
                        <a:pt x="19" y="147"/>
                      </a:lnTo>
                      <a:lnTo>
                        <a:pt x="21" y="141"/>
                      </a:lnTo>
                      <a:lnTo>
                        <a:pt x="22" y="134"/>
                      </a:lnTo>
                      <a:lnTo>
                        <a:pt x="21" y="130"/>
                      </a:lnTo>
                      <a:lnTo>
                        <a:pt x="15" y="121"/>
                      </a:lnTo>
                      <a:lnTo>
                        <a:pt x="8" y="107"/>
                      </a:lnTo>
                      <a:lnTo>
                        <a:pt x="2" y="92"/>
                      </a:lnTo>
                      <a:lnTo>
                        <a:pt x="0" y="83"/>
                      </a:lnTo>
                      <a:lnTo>
                        <a:pt x="0" y="77"/>
                      </a:lnTo>
                      <a:lnTo>
                        <a:pt x="2" y="75"/>
                      </a:lnTo>
                      <a:lnTo>
                        <a:pt x="3" y="75"/>
                      </a:lnTo>
                      <a:lnTo>
                        <a:pt x="3" y="78"/>
                      </a:lnTo>
                      <a:lnTo>
                        <a:pt x="6" y="86"/>
                      </a:lnTo>
                      <a:lnTo>
                        <a:pt x="10" y="98"/>
                      </a:lnTo>
                      <a:lnTo>
                        <a:pt x="17" y="109"/>
                      </a:lnTo>
                      <a:lnTo>
                        <a:pt x="24" y="115"/>
                      </a:lnTo>
                      <a:lnTo>
                        <a:pt x="28" y="103"/>
                      </a:lnTo>
                      <a:lnTo>
                        <a:pt x="31" y="88"/>
                      </a:lnTo>
                      <a:lnTo>
                        <a:pt x="32" y="73"/>
                      </a:lnTo>
                      <a:lnTo>
                        <a:pt x="32" y="62"/>
                      </a:lnTo>
                      <a:lnTo>
                        <a:pt x="30" y="53"/>
                      </a:lnTo>
                      <a:lnTo>
                        <a:pt x="29" y="40"/>
                      </a:lnTo>
                      <a:lnTo>
                        <a:pt x="28" y="28"/>
                      </a:lnTo>
                      <a:lnTo>
                        <a:pt x="29" y="22"/>
                      </a:lnTo>
                      <a:lnTo>
                        <a:pt x="31" y="19"/>
                      </a:lnTo>
                      <a:lnTo>
                        <a:pt x="32" y="19"/>
                      </a:lnTo>
                      <a:lnTo>
                        <a:pt x="32" y="23"/>
                      </a:lnTo>
                      <a:lnTo>
                        <a:pt x="32" y="27"/>
                      </a:lnTo>
                      <a:lnTo>
                        <a:pt x="32" y="34"/>
                      </a:lnTo>
                      <a:lnTo>
                        <a:pt x="33" y="41"/>
                      </a:lnTo>
                      <a:lnTo>
                        <a:pt x="34" y="48"/>
                      </a:lnTo>
                      <a:lnTo>
                        <a:pt x="37" y="53"/>
                      </a:lnTo>
                      <a:lnTo>
                        <a:pt x="41" y="41"/>
                      </a:lnTo>
                      <a:lnTo>
                        <a:pt x="46" y="25"/>
                      </a:lnTo>
                      <a:lnTo>
                        <a:pt x="52" y="11"/>
                      </a:lnTo>
                      <a:lnTo>
                        <a:pt x="60" y="2"/>
                      </a:lnTo>
                      <a:lnTo>
                        <a:pt x="64" y="0"/>
                      </a:lnTo>
                      <a:lnTo>
                        <a:pt x="66" y="0"/>
                      </a:lnTo>
                      <a:lnTo>
                        <a:pt x="64" y="2"/>
                      </a:lnTo>
                      <a:lnTo>
                        <a:pt x="62" y="5"/>
                      </a:lnTo>
                      <a:lnTo>
                        <a:pt x="57" y="13"/>
                      </a:lnTo>
                      <a:lnTo>
                        <a:pt x="52" y="28"/>
                      </a:lnTo>
                      <a:lnTo>
                        <a:pt x="47" y="43"/>
                      </a:lnTo>
                      <a:lnTo>
                        <a:pt x="45" y="53"/>
                      </a:lnTo>
                      <a:lnTo>
                        <a:pt x="51" y="51"/>
                      </a:lnTo>
                      <a:lnTo>
                        <a:pt x="57" y="49"/>
                      </a:lnTo>
                      <a:lnTo>
                        <a:pt x="63" y="47"/>
                      </a:lnTo>
                      <a:lnTo>
                        <a:pt x="68" y="43"/>
                      </a:lnTo>
                      <a:lnTo>
                        <a:pt x="70" y="42"/>
                      </a:lnTo>
                      <a:lnTo>
                        <a:pt x="72" y="42"/>
                      </a:lnTo>
                      <a:lnTo>
                        <a:pt x="71" y="43"/>
                      </a:lnTo>
                      <a:lnTo>
                        <a:pt x="69" y="47"/>
                      </a:lnTo>
                      <a:lnTo>
                        <a:pt x="63" y="50"/>
                      </a:lnTo>
                      <a:lnTo>
                        <a:pt x="56" y="56"/>
                      </a:lnTo>
                      <a:lnTo>
                        <a:pt x="48" y="61"/>
                      </a:lnTo>
                      <a:lnTo>
                        <a:pt x="44" y="64"/>
                      </a:lnTo>
                      <a:lnTo>
                        <a:pt x="41" y="78"/>
                      </a:lnTo>
                      <a:lnTo>
                        <a:pt x="38" y="93"/>
                      </a:lnTo>
                      <a:lnTo>
                        <a:pt x="36" y="108"/>
                      </a:lnTo>
                      <a:lnTo>
                        <a:pt x="33" y="116"/>
                      </a:lnTo>
                      <a:lnTo>
                        <a:pt x="39" y="116"/>
                      </a:lnTo>
                      <a:lnTo>
                        <a:pt x="45" y="115"/>
                      </a:lnTo>
                      <a:lnTo>
                        <a:pt x="51" y="115"/>
                      </a:lnTo>
                      <a:lnTo>
                        <a:pt x="57" y="114"/>
                      </a:lnTo>
                      <a:lnTo>
                        <a:pt x="62" y="113"/>
                      </a:lnTo>
                      <a:lnTo>
                        <a:pt x="68" y="110"/>
                      </a:lnTo>
                      <a:lnTo>
                        <a:pt x="71" y="109"/>
                      </a:lnTo>
                      <a:lnTo>
                        <a:pt x="74" y="108"/>
                      </a:lnTo>
                      <a:lnTo>
                        <a:pt x="76" y="106"/>
                      </a:lnTo>
                      <a:lnTo>
                        <a:pt x="77" y="106"/>
                      </a:lnTo>
                      <a:lnTo>
                        <a:pt x="77" y="108"/>
                      </a:lnTo>
                      <a:lnTo>
                        <a:pt x="75" y="110"/>
                      </a:lnTo>
                      <a:lnTo>
                        <a:pt x="72" y="113"/>
                      </a:lnTo>
                      <a:lnTo>
                        <a:pt x="68" y="115"/>
                      </a:lnTo>
                      <a:lnTo>
                        <a:pt x="62" y="118"/>
                      </a:lnTo>
                      <a:lnTo>
                        <a:pt x="55" y="121"/>
                      </a:lnTo>
                      <a:lnTo>
                        <a:pt x="48" y="124"/>
                      </a:lnTo>
                      <a:lnTo>
                        <a:pt x="43" y="126"/>
                      </a:lnTo>
                      <a:lnTo>
                        <a:pt x="38" y="128"/>
                      </a:lnTo>
                      <a:lnTo>
                        <a:pt x="34" y="129"/>
                      </a:lnTo>
                      <a:lnTo>
                        <a:pt x="31" y="132"/>
                      </a:lnTo>
                      <a:lnTo>
                        <a:pt x="29" y="139"/>
                      </a:lnTo>
                      <a:lnTo>
                        <a:pt x="28" y="147"/>
                      </a:lnTo>
                      <a:lnTo>
                        <a:pt x="28" y="152"/>
                      </a:lnTo>
                      <a:lnTo>
                        <a:pt x="30" y="154"/>
                      </a:lnTo>
                      <a:lnTo>
                        <a:pt x="33" y="155"/>
                      </a:lnTo>
                      <a:lnTo>
                        <a:pt x="39" y="155"/>
                      </a:lnTo>
                      <a:lnTo>
                        <a:pt x="43" y="154"/>
                      </a:lnTo>
                      <a:lnTo>
                        <a:pt x="53" y="149"/>
                      </a:lnTo>
                      <a:lnTo>
                        <a:pt x="62" y="145"/>
                      </a:lnTo>
                      <a:lnTo>
                        <a:pt x="70" y="140"/>
                      </a:lnTo>
                      <a:lnTo>
                        <a:pt x="75" y="137"/>
                      </a:lnTo>
                      <a:lnTo>
                        <a:pt x="78" y="134"/>
                      </a:lnTo>
                      <a:lnTo>
                        <a:pt x="81" y="133"/>
                      </a:lnTo>
                      <a:lnTo>
                        <a:pt x="81" y="134"/>
                      </a:lnTo>
                      <a:lnTo>
                        <a:pt x="78" y="139"/>
                      </a:lnTo>
                      <a:lnTo>
                        <a:pt x="72" y="147"/>
                      </a:lnTo>
                      <a:lnTo>
                        <a:pt x="64" y="156"/>
                      </a:lnTo>
                      <a:lnTo>
                        <a:pt x="57" y="164"/>
                      </a:lnTo>
                      <a:lnTo>
                        <a:pt x="51" y="170"/>
                      </a:lnTo>
                      <a:lnTo>
                        <a:pt x="51" y="168"/>
                      </a:lnTo>
                      <a:lnTo>
                        <a:pt x="49" y="166"/>
                      </a:lnTo>
                      <a:lnTo>
                        <a:pt x="47" y="163"/>
                      </a:lnTo>
                      <a:lnTo>
                        <a:pt x="46" y="161"/>
                      </a:lnTo>
                      <a:lnTo>
                        <a:pt x="41" y="158"/>
                      </a:lnTo>
                      <a:lnTo>
                        <a:pt x="34" y="156"/>
                      </a:lnTo>
                      <a:lnTo>
                        <a:pt x="26" y="158"/>
                      </a:lnTo>
                      <a:lnTo>
                        <a:pt x="21" y="160"/>
                      </a:lnTo>
                      <a:lnTo>
                        <a:pt x="17" y="163"/>
                      </a:lnTo>
                      <a:lnTo>
                        <a:pt x="17" y="167"/>
                      </a:lnTo>
                      <a:lnTo>
                        <a:pt x="17" y="171"/>
                      </a:lnTo>
                      <a:lnTo>
                        <a:pt x="17" y="175"/>
                      </a:lnTo>
                      <a:lnTo>
                        <a:pt x="13" y="179"/>
                      </a:lnTo>
                      <a:lnTo>
                        <a:pt x="8" y="183"/>
                      </a:lnTo>
                      <a:lnTo>
                        <a:pt x="3" y="186"/>
                      </a:lnTo>
                      <a:lnTo>
                        <a:pt x="1" y="189"/>
                      </a:lnTo>
                      <a:lnTo>
                        <a:pt x="6" y="183"/>
                      </a:lnTo>
                      <a:lnTo>
                        <a:pt x="10" y="177"/>
                      </a:lnTo>
                      <a:lnTo>
                        <a:pt x="13" y="171"/>
                      </a:lnTo>
                      <a:lnTo>
                        <a:pt x="13" y="168"/>
                      </a:lnTo>
                      <a:lnTo>
                        <a:pt x="10" y="164"/>
                      </a:lnTo>
                      <a:lnTo>
                        <a:pt x="7" y="162"/>
                      </a:lnTo>
                      <a:lnTo>
                        <a:pt x="3" y="161"/>
                      </a:lnTo>
                      <a:lnTo>
                        <a:pt x="0" y="16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96" name="Freeform 336">
                  <a:extLst>
                    <a:ext uri="{FF2B5EF4-FFF2-40B4-BE49-F238E27FC236}">
                      <a16:creationId xmlns:a16="http://schemas.microsoft.com/office/drawing/2014/main" id="{1D9C1D32-AA17-45FB-B2A0-7B4E34DEB900}"/>
                    </a:ext>
                  </a:extLst>
                </p:cNvPr>
                <p:cNvSpPr>
                  <a:spLocks/>
                </p:cNvSpPr>
                <p:nvPr/>
              </p:nvSpPr>
              <p:spPr bwMode="auto">
                <a:xfrm>
                  <a:off x="116" y="292"/>
                  <a:ext cx="7" cy="12"/>
                </a:xfrm>
                <a:custGeom>
                  <a:avLst/>
                  <a:gdLst>
                    <a:gd name="T0" fmla="*/ 7 w 13"/>
                    <a:gd name="T1" fmla="*/ 12 h 24"/>
                    <a:gd name="T2" fmla="*/ 5 w 13"/>
                    <a:gd name="T3" fmla="*/ 11 h 24"/>
                    <a:gd name="T4" fmla="*/ 4 w 13"/>
                    <a:gd name="T5" fmla="*/ 11 h 24"/>
                    <a:gd name="T6" fmla="*/ 2 w 13"/>
                    <a:gd name="T7" fmla="*/ 12 h 24"/>
                    <a:gd name="T8" fmla="*/ 1 w 13"/>
                    <a:gd name="T9" fmla="*/ 12 h 24"/>
                    <a:gd name="T10" fmla="*/ 1 w 13"/>
                    <a:gd name="T11" fmla="*/ 9 h 24"/>
                    <a:gd name="T12" fmla="*/ 0 w 13"/>
                    <a:gd name="T13" fmla="*/ 6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6 h 24"/>
                    <a:gd name="T30" fmla="*/ 5 w 13"/>
                    <a:gd name="T31" fmla="*/ 9 h 24"/>
                    <a:gd name="T32" fmla="*/ 7 w 1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3"/>
                      </a:moveTo>
                      <a:lnTo>
                        <a:pt x="10" y="21"/>
                      </a:lnTo>
                      <a:lnTo>
                        <a:pt x="8" y="21"/>
                      </a:lnTo>
                      <a:lnTo>
                        <a:pt x="4" y="23"/>
                      </a:lnTo>
                      <a:lnTo>
                        <a:pt x="2" y="24"/>
                      </a:lnTo>
                      <a:lnTo>
                        <a:pt x="1" y="18"/>
                      </a:lnTo>
                      <a:lnTo>
                        <a:pt x="0" y="12"/>
                      </a:lnTo>
                      <a:lnTo>
                        <a:pt x="0" y="8"/>
                      </a:lnTo>
                      <a:lnTo>
                        <a:pt x="0" y="2"/>
                      </a:lnTo>
                      <a:lnTo>
                        <a:pt x="0" y="0"/>
                      </a:lnTo>
                      <a:lnTo>
                        <a:pt x="1" y="0"/>
                      </a:lnTo>
                      <a:lnTo>
                        <a:pt x="2" y="1"/>
                      </a:lnTo>
                      <a:lnTo>
                        <a:pt x="2" y="3"/>
                      </a:lnTo>
                      <a:lnTo>
                        <a:pt x="3" y="8"/>
                      </a:lnTo>
                      <a:lnTo>
                        <a:pt x="7" y="12"/>
                      </a:lnTo>
                      <a:lnTo>
                        <a:pt x="10" y="18"/>
                      </a:lnTo>
                      <a:lnTo>
                        <a:pt x="13" y="2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97" name="Freeform 337">
                  <a:extLst>
                    <a:ext uri="{FF2B5EF4-FFF2-40B4-BE49-F238E27FC236}">
                      <a16:creationId xmlns:a16="http://schemas.microsoft.com/office/drawing/2014/main" id="{BB332E94-6628-4E2F-B735-E87F91208E49}"/>
                    </a:ext>
                  </a:extLst>
                </p:cNvPr>
                <p:cNvSpPr>
                  <a:spLocks/>
                </p:cNvSpPr>
                <p:nvPr/>
              </p:nvSpPr>
              <p:spPr bwMode="auto">
                <a:xfrm>
                  <a:off x="171" y="289"/>
                  <a:ext cx="129" cy="79"/>
                </a:xfrm>
                <a:custGeom>
                  <a:avLst/>
                  <a:gdLst>
                    <a:gd name="T0" fmla="*/ 13 w 258"/>
                    <a:gd name="T1" fmla="*/ 55 h 157"/>
                    <a:gd name="T2" fmla="*/ 25 w 258"/>
                    <a:gd name="T3" fmla="*/ 48 h 157"/>
                    <a:gd name="T4" fmla="*/ 33 w 258"/>
                    <a:gd name="T5" fmla="*/ 29 h 157"/>
                    <a:gd name="T6" fmla="*/ 42 w 258"/>
                    <a:gd name="T7" fmla="*/ 15 h 157"/>
                    <a:gd name="T8" fmla="*/ 54 w 258"/>
                    <a:gd name="T9" fmla="*/ 2 h 157"/>
                    <a:gd name="T10" fmla="*/ 58 w 258"/>
                    <a:gd name="T11" fmla="*/ 1 h 157"/>
                    <a:gd name="T12" fmla="*/ 50 w 258"/>
                    <a:gd name="T13" fmla="*/ 10 h 157"/>
                    <a:gd name="T14" fmla="*/ 39 w 258"/>
                    <a:gd name="T15" fmla="*/ 24 h 157"/>
                    <a:gd name="T16" fmla="*/ 34 w 258"/>
                    <a:gd name="T17" fmla="*/ 39 h 157"/>
                    <a:gd name="T18" fmla="*/ 35 w 258"/>
                    <a:gd name="T19" fmla="*/ 42 h 157"/>
                    <a:gd name="T20" fmla="*/ 43 w 258"/>
                    <a:gd name="T21" fmla="*/ 37 h 157"/>
                    <a:gd name="T22" fmla="*/ 53 w 258"/>
                    <a:gd name="T23" fmla="*/ 31 h 157"/>
                    <a:gd name="T24" fmla="*/ 65 w 258"/>
                    <a:gd name="T25" fmla="*/ 16 h 157"/>
                    <a:gd name="T26" fmla="*/ 84 w 258"/>
                    <a:gd name="T27" fmla="*/ 2 h 157"/>
                    <a:gd name="T28" fmla="*/ 91 w 258"/>
                    <a:gd name="T29" fmla="*/ 1 h 157"/>
                    <a:gd name="T30" fmla="*/ 76 w 258"/>
                    <a:gd name="T31" fmla="*/ 12 h 157"/>
                    <a:gd name="T32" fmla="*/ 61 w 258"/>
                    <a:gd name="T33" fmla="*/ 28 h 157"/>
                    <a:gd name="T34" fmla="*/ 62 w 258"/>
                    <a:gd name="T35" fmla="*/ 32 h 157"/>
                    <a:gd name="T36" fmla="*/ 77 w 258"/>
                    <a:gd name="T37" fmla="*/ 29 h 157"/>
                    <a:gd name="T38" fmla="*/ 93 w 258"/>
                    <a:gd name="T39" fmla="*/ 20 h 157"/>
                    <a:gd name="T40" fmla="*/ 112 w 258"/>
                    <a:gd name="T41" fmla="*/ 11 h 157"/>
                    <a:gd name="T42" fmla="*/ 117 w 258"/>
                    <a:gd name="T43" fmla="*/ 11 h 157"/>
                    <a:gd name="T44" fmla="*/ 103 w 258"/>
                    <a:gd name="T45" fmla="*/ 17 h 157"/>
                    <a:gd name="T46" fmla="*/ 90 w 258"/>
                    <a:gd name="T47" fmla="*/ 27 h 157"/>
                    <a:gd name="T48" fmla="*/ 103 w 258"/>
                    <a:gd name="T49" fmla="*/ 29 h 157"/>
                    <a:gd name="T50" fmla="*/ 122 w 258"/>
                    <a:gd name="T51" fmla="*/ 24 h 157"/>
                    <a:gd name="T52" fmla="*/ 129 w 258"/>
                    <a:gd name="T53" fmla="*/ 22 h 157"/>
                    <a:gd name="T54" fmla="*/ 118 w 258"/>
                    <a:gd name="T55" fmla="*/ 29 h 157"/>
                    <a:gd name="T56" fmla="*/ 96 w 258"/>
                    <a:gd name="T57" fmla="*/ 35 h 157"/>
                    <a:gd name="T58" fmla="*/ 99 w 258"/>
                    <a:gd name="T59" fmla="*/ 41 h 157"/>
                    <a:gd name="T60" fmla="*/ 113 w 258"/>
                    <a:gd name="T61" fmla="*/ 49 h 157"/>
                    <a:gd name="T62" fmla="*/ 118 w 258"/>
                    <a:gd name="T63" fmla="*/ 53 h 157"/>
                    <a:gd name="T64" fmla="*/ 103 w 258"/>
                    <a:gd name="T65" fmla="*/ 48 h 157"/>
                    <a:gd name="T66" fmla="*/ 85 w 258"/>
                    <a:gd name="T67" fmla="*/ 39 h 157"/>
                    <a:gd name="T68" fmla="*/ 75 w 258"/>
                    <a:gd name="T69" fmla="*/ 38 h 157"/>
                    <a:gd name="T70" fmla="*/ 65 w 258"/>
                    <a:gd name="T71" fmla="*/ 39 h 157"/>
                    <a:gd name="T72" fmla="*/ 69 w 258"/>
                    <a:gd name="T73" fmla="*/ 46 h 157"/>
                    <a:gd name="T74" fmla="*/ 79 w 258"/>
                    <a:gd name="T75" fmla="*/ 55 h 157"/>
                    <a:gd name="T76" fmla="*/ 91 w 258"/>
                    <a:gd name="T77" fmla="*/ 62 h 157"/>
                    <a:gd name="T78" fmla="*/ 96 w 258"/>
                    <a:gd name="T79" fmla="*/ 68 h 157"/>
                    <a:gd name="T80" fmla="*/ 79 w 258"/>
                    <a:gd name="T81" fmla="*/ 57 h 157"/>
                    <a:gd name="T82" fmla="*/ 62 w 258"/>
                    <a:gd name="T83" fmla="*/ 46 h 157"/>
                    <a:gd name="T84" fmla="*/ 53 w 258"/>
                    <a:gd name="T85" fmla="*/ 43 h 157"/>
                    <a:gd name="T86" fmla="*/ 38 w 258"/>
                    <a:gd name="T87" fmla="*/ 49 h 157"/>
                    <a:gd name="T88" fmla="*/ 35 w 258"/>
                    <a:gd name="T89" fmla="*/ 53 h 157"/>
                    <a:gd name="T90" fmla="*/ 47 w 258"/>
                    <a:gd name="T91" fmla="*/ 63 h 157"/>
                    <a:gd name="T92" fmla="*/ 64 w 258"/>
                    <a:gd name="T93" fmla="*/ 75 h 157"/>
                    <a:gd name="T94" fmla="*/ 66 w 258"/>
                    <a:gd name="T95" fmla="*/ 79 h 157"/>
                    <a:gd name="T96" fmla="*/ 50 w 258"/>
                    <a:gd name="T97" fmla="*/ 68 h 157"/>
                    <a:gd name="T98" fmla="*/ 31 w 258"/>
                    <a:gd name="T99" fmla="*/ 57 h 157"/>
                    <a:gd name="T100" fmla="*/ 20 w 258"/>
                    <a:gd name="T101" fmla="*/ 59 h 157"/>
                    <a:gd name="T102" fmla="*/ 4 w 258"/>
                    <a:gd name="T103" fmla="*/ 64 h 157"/>
                    <a:gd name="T104" fmla="*/ 3 w 258"/>
                    <a:gd name="T105" fmla="*/ 63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7">
                      <a:moveTo>
                        <a:pt x="10" y="121"/>
                      </a:moveTo>
                      <a:lnTo>
                        <a:pt x="14" y="117"/>
                      </a:lnTo>
                      <a:lnTo>
                        <a:pt x="20" y="114"/>
                      </a:lnTo>
                      <a:lnTo>
                        <a:pt x="25" y="110"/>
                      </a:lnTo>
                      <a:lnTo>
                        <a:pt x="33" y="106"/>
                      </a:lnTo>
                      <a:lnTo>
                        <a:pt x="39" y="102"/>
                      </a:lnTo>
                      <a:lnTo>
                        <a:pt x="46" y="99"/>
                      </a:lnTo>
                      <a:lnTo>
                        <a:pt x="50" y="95"/>
                      </a:lnTo>
                      <a:lnTo>
                        <a:pt x="52" y="93"/>
                      </a:lnTo>
                      <a:lnTo>
                        <a:pt x="54" y="85"/>
                      </a:lnTo>
                      <a:lnTo>
                        <a:pt x="59" y="72"/>
                      </a:lnTo>
                      <a:lnTo>
                        <a:pt x="65" y="57"/>
                      </a:lnTo>
                      <a:lnTo>
                        <a:pt x="70" y="47"/>
                      </a:lnTo>
                      <a:lnTo>
                        <a:pt x="74" y="42"/>
                      </a:lnTo>
                      <a:lnTo>
                        <a:pt x="78" y="35"/>
                      </a:lnTo>
                      <a:lnTo>
                        <a:pt x="84" y="29"/>
                      </a:lnTo>
                      <a:lnTo>
                        <a:pt x="90" y="21"/>
                      </a:lnTo>
                      <a:lnTo>
                        <a:pt x="97" y="14"/>
                      </a:lnTo>
                      <a:lnTo>
                        <a:pt x="103" y="8"/>
                      </a:lnTo>
                      <a:lnTo>
                        <a:pt x="108" y="3"/>
                      </a:lnTo>
                      <a:lnTo>
                        <a:pt x="112" y="1"/>
                      </a:lnTo>
                      <a:lnTo>
                        <a:pt x="116" y="0"/>
                      </a:lnTo>
                      <a:lnTo>
                        <a:pt x="118" y="0"/>
                      </a:lnTo>
                      <a:lnTo>
                        <a:pt x="116" y="1"/>
                      </a:lnTo>
                      <a:lnTo>
                        <a:pt x="114" y="4"/>
                      </a:lnTo>
                      <a:lnTo>
                        <a:pt x="112" y="8"/>
                      </a:lnTo>
                      <a:lnTo>
                        <a:pt x="107" y="12"/>
                      </a:lnTo>
                      <a:lnTo>
                        <a:pt x="100" y="19"/>
                      </a:lnTo>
                      <a:lnTo>
                        <a:pt x="94" y="26"/>
                      </a:lnTo>
                      <a:lnTo>
                        <a:pt x="88" y="34"/>
                      </a:lnTo>
                      <a:lnTo>
                        <a:pt x="82" y="42"/>
                      </a:lnTo>
                      <a:lnTo>
                        <a:pt x="77" y="48"/>
                      </a:lnTo>
                      <a:lnTo>
                        <a:pt x="74" y="53"/>
                      </a:lnTo>
                      <a:lnTo>
                        <a:pt x="70" y="61"/>
                      </a:lnTo>
                      <a:lnTo>
                        <a:pt x="68" y="69"/>
                      </a:lnTo>
                      <a:lnTo>
                        <a:pt x="67" y="77"/>
                      </a:lnTo>
                      <a:lnTo>
                        <a:pt x="66" y="82"/>
                      </a:lnTo>
                      <a:lnTo>
                        <a:pt x="66" y="85"/>
                      </a:lnTo>
                      <a:lnTo>
                        <a:pt x="67" y="85"/>
                      </a:lnTo>
                      <a:lnTo>
                        <a:pt x="69" y="84"/>
                      </a:lnTo>
                      <a:lnTo>
                        <a:pt x="74" y="82"/>
                      </a:lnTo>
                      <a:lnTo>
                        <a:pt x="77" y="79"/>
                      </a:lnTo>
                      <a:lnTo>
                        <a:pt x="81" y="77"/>
                      </a:lnTo>
                      <a:lnTo>
                        <a:pt x="86" y="74"/>
                      </a:lnTo>
                      <a:lnTo>
                        <a:pt x="91" y="70"/>
                      </a:lnTo>
                      <a:lnTo>
                        <a:pt x="96" y="67"/>
                      </a:lnTo>
                      <a:lnTo>
                        <a:pt x="101" y="63"/>
                      </a:lnTo>
                      <a:lnTo>
                        <a:pt x="105" y="61"/>
                      </a:lnTo>
                      <a:lnTo>
                        <a:pt x="108" y="60"/>
                      </a:lnTo>
                      <a:lnTo>
                        <a:pt x="114" y="50"/>
                      </a:lnTo>
                      <a:lnTo>
                        <a:pt x="121" y="40"/>
                      </a:lnTo>
                      <a:lnTo>
                        <a:pt x="130" y="31"/>
                      </a:lnTo>
                      <a:lnTo>
                        <a:pt x="141" y="22"/>
                      </a:lnTo>
                      <a:lnTo>
                        <a:pt x="151" y="15"/>
                      </a:lnTo>
                      <a:lnTo>
                        <a:pt x="160" y="9"/>
                      </a:lnTo>
                      <a:lnTo>
                        <a:pt x="167" y="4"/>
                      </a:lnTo>
                      <a:lnTo>
                        <a:pt x="173" y="2"/>
                      </a:lnTo>
                      <a:lnTo>
                        <a:pt x="179" y="1"/>
                      </a:lnTo>
                      <a:lnTo>
                        <a:pt x="182" y="1"/>
                      </a:lnTo>
                      <a:lnTo>
                        <a:pt x="182" y="2"/>
                      </a:lnTo>
                      <a:lnTo>
                        <a:pt x="177" y="4"/>
                      </a:lnTo>
                      <a:lnTo>
                        <a:pt x="169" y="9"/>
                      </a:lnTo>
                      <a:lnTo>
                        <a:pt x="160" y="16"/>
                      </a:lnTo>
                      <a:lnTo>
                        <a:pt x="151" y="24"/>
                      </a:lnTo>
                      <a:lnTo>
                        <a:pt x="142" y="32"/>
                      </a:lnTo>
                      <a:lnTo>
                        <a:pt x="134" y="41"/>
                      </a:lnTo>
                      <a:lnTo>
                        <a:pt x="127" y="49"/>
                      </a:lnTo>
                      <a:lnTo>
                        <a:pt x="121" y="56"/>
                      </a:lnTo>
                      <a:lnTo>
                        <a:pt x="120" y="61"/>
                      </a:lnTo>
                      <a:lnTo>
                        <a:pt x="120" y="63"/>
                      </a:lnTo>
                      <a:lnTo>
                        <a:pt x="122" y="63"/>
                      </a:lnTo>
                      <a:lnTo>
                        <a:pt x="124" y="63"/>
                      </a:lnTo>
                      <a:lnTo>
                        <a:pt x="130" y="62"/>
                      </a:lnTo>
                      <a:lnTo>
                        <a:pt x="138" y="61"/>
                      </a:lnTo>
                      <a:lnTo>
                        <a:pt x="146" y="59"/>
                      </a:lnTo>
                      <a:lnTo>
                        <a:pt x="154" y="57"/>
                      </a:lnTo>
                      <a:lnTo>
                        <a:pt x="160" y="56"/>
                      </a:lnTo>
                      <a:lnTo>
                        <a:pt x="167" y="50"/>
                      </a:lnTo>
                      <a:lnTo>
                        <a:pt x="175" y="45"/>
                      </a:lnTo>
                      <a:lnTo>
                        <a:pt x="185" y="39"/>
                      </a:lnTo>
                      <a:lnTo>
                        <a:pt x="197" y="33"/>
                      </a:lnTo>
                      <a:lnTo>
                        <a:pt x="207" y="29"/>
                      </a:lnTo>
                      <a:lnTo>
                        <a:pt x="217" y="24"/>
                      </a:lnTo>
                      <a:lnTo>
                        <a:pt x="223" y="22"/>
                      </a:lnTo>
                      <a:lnTo>
                        <a:pt x="228" y="19"/>
                      </a:lnTo>
                      <a:lnTo>
                        <a:pt x="233" y="18"/>
                      </a:lnTo>
                      <a:lnTo>
                        <a:pt x="235" y="19"/>
                      </a:lnTo>
                      <a:lnTo>
                        <a:pt x="234" y="22"/>
                      </a:lnTo>
                      <a:lnTo>
                        <a:pt x="228" y="24"/>
                      </a:lnTo>
                      <a:lnTo>
                        <a:pt x="221" y="26"/>
                      </a:lnTo>
                      <a:lnTo>
                        <a:pt x="213" y="31"/>
                      </a:lnTo>
                      <a:lnTo>
                        <a:pt x="205" y="34"/>
                      </a:lnTo>
                      <a:lnTo>
                        <a:pt x="197" y="39"/>
                      </a:lnTo>
                      <a:lnTo>
                        <a:pt x="190" y="45"/>
                      </a:lnTo>
                      <a:lnTo>
                        <a:pt x="184" y="49"/>
                      </a:lnTo>
                      <a:lnTo>
                        <a:pt x="180" y="54"/>
                      </a:lnTo>
                      <a:lnTo>
                        <a:pt x="177" y="59"/>
                      </a:lnTo>
                      <a:lnTo>
                        <a:pt x="185" y="60"/>
                      </a:lnTo>
                      <a:lnTo>
                        <a:pt x="196" y="59"/>
                      </a:lnTo>
                      <a:lnTo>
                        <a:pt x="206" y="57"/>
                      </a:lnTo>
                      <a:lnTo>
                        <a:pt x="217" y="55"/>
                      </a:lnTo>
                      <a:lnTo>
                        <a:pt x="227" y="53"/>
                      </a:lnTo>
                      <a:lnTo>
                        <a:pt x="236" y="50"/>
                      </a:lnTo>
                      <a:lnTo>
                        <a:pt x="243" y="48"/>
                      </a:lnTo>
                      <a:lnTo>
                        <a:pt x="248" y="47"/>
                      </a:lnTo>
                      <a:lnTo>
                        <a:pt x="253" y="44"/>
                      </a:lnTo>
                      <a:lnTo>
                        <a:pt x="258" y="42"/>
                      </a:lnTo>
                      <a:lnTo>
                        <a:pt x="258" y="44"/>
                      </a:lnTo>
                      <a:lnTo>
                        <a:pt x="255" y="47"/>
                      </a:lnTo>
                      <a:lnTo>
                        <a:pt x="250" y="50"/>
                      </a:lnTo>
                      <a:lnTo>
                        <a:pt x="244" y="54"/>
                      </a:lnTo>
                      <a:lnTo>
                        <a:pt x="236" y="57"/>
                      </a:lnTo>
                      <a:lnTo>
                        <a:pt x="226" y="62"/>
                      </a:lnTo>
                      <a:lnTo>
                        <a:pt x="215" y="65"/>
                      </a:lnTo>
                      <a:lnTo>
                        <a:pt x="204" y="68"/>
                      </a:lnTo>
                      <a:lnTo>
                        <a:pt x="192" y="69"/>
                      </a:lnTo>
                      <a:lnTo>
                        <a:pt x="181" y="69"/>
                      </a:lnTo>
                      <a:lnTo>
                        <a:pt x="184" y="74"/>
                      </a:lnTo>
                      <a:lnTo>
                        <a:pt x="190" y="77"/>
                      </a:lnTo>
                      <a:lnTo>
                        <a:pt x="197" y="82"/>
                      </a:lnTo>
                      <a:lnTo>
                        <a:pt x="205" y="86"/>
                      </a:lnTo>
                      <a:lnTo>
                        <a:pt x="212" y="90"/>
                      </a:lnTo>
                      <a:lnTo>
                        <a:pt x="219" y="94"/>
                      </a:lnTo>
                      <a:lnTo>
                        <a:pt x="225" y="97"/>
                      </a:lnTo>
                      <a:lnTo>
                        <a:pt x="229" y="99"/>
                      </a:lnTo>
                      <a:lnTo>
                        <a:pt x="235" y="101"/>
                      </a:lnTo>
                      <a:lnTo>
                        <a:pt x="237" y="104"/>
                      </a:lnTo>
                      <a:lnTo>
                        <a:pt x="236" y="105"/>
                      </a:lnTo>
                      <a:lnTo>
                        <a:pt x="230" y="104"/>
                      </a:lnTo>
                      <a:lnTo>
                        <a:pt x="225" y="102"/>
                      </a:lnTo>
                      <a:lnTo>
                        <a:pt x="217" y="99"/>
                      </a:lnTo>
                      <a:lnTo>
                        <a:pt x="206" y="95"/>
                      </a:lnTo>
                      <a:lnTo>
                        <a:pt x="196" y="91"/>
                      </a:lnTo>
                      <a:lnTo>
                        <a:pt x="185" y="86"/>
                      </a:lnTo>
                      <a:lnTo>
                        <a:pt x="176" y="83"/>
                      </a:lnTo>
                      <a:lnTo>
                        <a:pt x="169" y="78"/>
                      </a:lnTo>
                      <a:lnTo>
                        <a:pt x="165" y="75"/>
                      </a:lnTo>
                      <a:lnTo>
                        <a:pt x="160" y="75"/>
                      </a:lnTo>
                      <a:lnTo>
                        <a:pt x="156" y="76"/>
                      </a:lnTo>
                      <a:lnTo>
                        <a:pt x="150" y="76"/>
                      </a:lnTo>
                      <a:lnTo>
                        <a:pt x="144" y="76"/>
                      </a:lnTo>
                      <a:lnTo>
                        <a:pt x="138" y="77"/>
                      </a:lnTo>
                      <a:lnTo>
                        <a:pt x="134" y="77"/>
                      </a:lnTo>
                      <a:lnTo>
                        <a:pt x="129" y="78"/>
                      </a:lnTo>
                      <a:lnTo>
                        <a:pt x="126" y="78"/>
                      </a:lnTo>
                      <a:lnTo>
                        <a:pt x="128" y="83"/>
                      </a:lnTo>
                      <a:lnTo>
                        <a:pt x="132" y="87"/>
                      </a:lnTo>
                      <a:lnTo>
                        <a:pt x="137" y="92"/>
                      </a:lnTo>
                      <a:lnTo>
                        <a:pt x="143" y="97"/>
                      </a:lnTo>
                      <a:lnTo>
                        <a:pt x="147" y="101"/>
                      </a:lnTo>
                      <a:lnTo>
                        <a:pt x="153" y="106"/>
                      </a:lnTo>
                      <a:lnTo>
                        <a:pt x="158" y="109"/>
                      </a:lnTo>
                      <a:lnTo>
                        <a:pt x="161" y="112"/>
                      </a:lnTo>
                      <a:lnTo>
                        <a:pt x="168" y="116"/>
                      </a:lnTo>
                      <a:lnTo>
                        <a:pt x="176" y="120"/>
                      </a:lnTo>
                      <a:lnTo>
                        <a:pt x="182" y="123"/>
                      </a:lnTo>
                      <a:lnTo>
                        <a:pt x="188" y="127"/>
                      </a:lnTo>
                      <a:lnTo>
                        <a:pt x="191" y="130"/>
                      </a:lnTo>
                      <a:lnTo>
                        <a:pt x="194" y="133"/>
                      </a:lnTo>
                      <a:lnTo>
                        <a:pt x="191" y="135"/>
                      </a:lnTo>
                      <a:lnTo>
                        <a:pt x="182" y="130"/>
                      </a:lnTo>
                      <a:lnTo>
                        <a:pt x="175" y="125"/>
                      </a:lnTo>
                      <a:lnTo>
                        <a:pt x="166" y="120"/>
                      </a:lnTo>
                      <a:lnTo>
                        <a:pt x="157" y="114"/>
                      </a:lnTo>
                      <a:lnTo>
                        <a:pt x="147" y="108"/>
                      </a:lnTo>
                      <a:lnTo>
                        <a:pt x="137" y="102"/>
                      </a:lnTo>
                      <a:lnTo>
                        <a:pt x="129" y="97"/>
                      </a:lnTo>
                      <a:lnTo>
                        <a:pt x="123" y="92"/>
                      </a:lnTo>
                      <a:lnTo>
                        <a:pt x="119" y="89"/>
                      </a:lnTo>
                      <a:lnTo>
                        <a:pt x="114" y="85"/>
                      </a:lnTo>
                      <a:lnTo>
                        <a:pt x="109" y="84"/>
                      </a:lnTo>
                      <a:lnTo>
                        <a:pt x="106" y="85"/>
                      </a:lnTo>
                      <a:lnTo>
                        <a:pt x="101" y="87"/>
                      </a:lnTo>
                      <a:lnTo>
                        <a:pt x="94" y="90"/>
                      </a:lnTo>
                      <a:lnTo>
                        <a:pt x="84" y="93"/>
                      </a:lnTo>
                      <a:lnTo>
                        <a:pt x="75" y="97"/>
                      </a:lnTo>
                      <a:lnTo>
                        <a:pt x="69" y="99"/>
                      </a:lnTo>
                      <a:lnTo>
                        <a:pt x="68" y="101"/>
                      </a:lnTo>
                      <a:lnTo>
                        <a:pt x="68" y="104"/>
                      </a:lnTo>
                      <a:lnTo>
                        <a:pt x="69" y="106"/>
                      </a:lnTo>
                      <a:lnTo>
                        <a:pt x="74" y="110"/>
                      </a:lnTo>
                      <a:lnTo>
                        <a:pt x="78" y="114"/>
                      </a:lnTo>
                      <a:lnTo>
                        <a:pt x="85" y="119"/>
                      </a:lnTo>
                      <a:lnTo>
                        <a:pt x="93" y="125"/>
                      </a:lnTo>
                      <a:lnTo>
                        <a:pt x="103" y="131"/>
                      </a:lnTo>
                      <a:lnTo>
                        <a:pt x="112" y="138"/>
                      </a:lnTo>
                      <a:lnTo>
                        <a:pt x="121" y="144"/>
                      </a:lnTo>
                      <a:lnTo>
                        <a:pt x="128" y="150"/>
                      </a:lnTo>
                      <a:lnTo>
                        <a:pt x="134" y="152"/>
                      </a:lnTo>
                      <a:lnTo>
                        <a:pt x="138" y="155"/>
                      </a:lnTo>
                      <a:lnTo>
                        <a:pt x="137" y="157"/>
                      </a:lnTo>
                      <a:lnTo>
                        <a:pt x="132" y="157"/>
                      </a:lnTo>
                      <a:lnTo>
                        <a:pt x="123" y="152"/>
                      </a:lnTo>
                      <a:lnTo>
                        <a:pt x="118" y="147"/>
                      </a:lnTo>
                      <a:lnTo>
                        <a:pt x="108" y="142"/>
                      </a:lnTo>
                      <a:lnTo>
                        <a:pt x="99" y="136"/>
                      </a:lnTo>
                      <a:lnTo>
                        <a:pt x="89" y="129"/>
                      </a:lnTo>
                      <a:lnTo>
                        <a:pt x="78" y="123"/>
                      </a:lnTo>
                      <a:lnTo>
                        <a:pt x="69" y="119"/>
                      </a:lnTo>
                      <a:lnTo>
                        <a:pt x="62" y="114"/>
                      </a:lnTo>
                      <a:lnTo>
                        <a:pt x="59" y="113"/>
                      </a:lnTo>
                      <a:lnTo>
                        <a:pt x="55" y="113"/>
                      </a:lnTo>
                      <a:lnTo>
                        <a:pt x="48" y="115"/>
                      </a:lnTo>
                      <a:lnTo>
                        <a:pt x="40" y="117"/>
                      </a:lnTo>
                      <a:lnTo>
                        <a:pt x="31" y="121"/>
                      </a:lnTo>
                      <a:lnTo>
                        <a:pt x="22" y="123"/>
                      </a:lnTo>
                      <a:lnTo>
                        <a:pt x="14" y="127"/>
                      </a:lnTo>
                      <a:lnTo>
                        <a:pt x="7" y="128"/>
                      </a:lnTo>
                      <a:lnTo>
                        <a:pt x="2" y="129"/>
                      </a:lnTo>
                      <a:lnTo>
                        <a:pt x="0" y="129"/>
                      </a:lnTo>
                      <a:lnTo>
                        <a:pt x="1" y="128"/>
                      </a:lnTo>
                      <a:lnTo>
                        <a:pt x="6" y="125"/>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98" name="Freeform 338">
                  <a:extLst>
                    <a:ext uri="{FF2B5EF4-FFF2-40B4-BE49-F238E27FC236}">
                      <a16:creationId xmlns:a16="http://schemas.microsoft.com/office/drawing/2014/main" id="{BE7D2358-CBEE-4EFE-A7D3-4337F8E90EAD}"/>
                    </a:ext>
                  </a:extLst>
                </p:cNvPr>
                <p:cNvSpPr>
                  <a:spLocks/>
                </p:cNvSpPr>
                <p:nvPr/>
              </p:nvSpPr>
              <p:spPr bwMode="auto">
                <a:xfrm>
                  <a:off x="145" y="368"/>
                  <a:ext cx="93" cy="79"/>
                </a:xfrm>
                <a:custGeom>
                  <a:avLst/>
                  <a:gdLst>
                    <a:gd name="T0" fmla="*/ 10 w 187"/>
                    <a:gd name="T1" fmla="*/ 7 h 157"/>
                    <a:gd name="T2" fmla="*/ 22 w 187"/>
                    <a:gd name="T3" fmla="*/ 8 h 157"/>
                    <a:gd name="T4" fmla="*/ 42 w 187"/>
                    <a:gd name="T5" fmla="*/ 5 h 157"/>
                    <a:gd name="T6" fmla="*/ 59 w 187"/>
                    <a:gd name="T7" fmla="*/ 5 h 157"/>
                    <a:gd name="T8" fmla="*/ 65 w 187"/>
                    <a:gd name="T9" fmla="*/ 9 h 157"/>
                    <a:gd name="T10" fmla="*/ 55 w 187"/>
                    <a:gd name="T11" fmla="*/ 8 h 157"/>
                    <a:gd name="T12" fmla="*/ 40 w 187"/>
                    <a:gd name="T13" fmla="*/ 9 h 157"/>
                    <a:gd name="T14" fmla="*/ 25 w 187"/>
                    <a:gd name="T15" fmla="*/ 12 h 157"/>
                    <a:gd name="T16" fmla="*/ 27 w 187"/>
                    <a:gd name="T17" fmla="*/ 16 h 157"/>
                    <a:gd name="T18" fmla="*/ 36 w 187"/>
                    <a:gd name="T19" fmla="*/ 19 h 157"/>
                    <a:gd name="T20" fmla="*/ 41 w 187"/>
                    <a:gd name="T21" fmla="*/ 21 h 157"/>
                    <a:gd name="T22" fmla="*/ 58 w 187"/>
                    <a:gd name="T23" fmla="*/ 21 h 157"/>
                    <a:gd name="T24" fmla="*/ 77 w 187"/>
                    <a:gd name="T25" fmla="*/ 24 h 157"/>
                    <a:gd name="T26" fmla="*/ 87 w 187"/>
                    <a:gd name="T27" fmla="*/ 30 h 157"/>
                    <a:gd name="T28" fmla="*/ 82 w 187"/>
                    <a:gd name="T29" fmla="*/ 30 h 157"/>
                    <a:gd name="T30" fmla="*/ 70 w 187"/>
                    <a:gd name="T31" fmla="*/ 27 h 157"/>
                    <a:gd name="T32" fmla="*/ 54 w 187"/>
                    <a:gd name="T33" fmla="*/ 25 h 157"/>
                    <a:gd name="T34" fmla="*/ 51 w 187"/>
                    <a:gd name="T35" fmla="*/ 29 h 157"/>
                    <a:gd name="T36" fmla="*/ 59 w 187"/>
                    <a:gd name="T37" fmla="*/ 35 h 157"/>
                    <a:gd name="T38" fmla="*/ 72 w 187"/>
                    <a:gd name="T39" fmla="*/ 36 h 157"/>
                    <a:gd name="T40" fmla="*/ 87 w 187"/>
                    <a:gd name="T41" fmla="*/ 43 h 157"/>
                    <a:gd name="T42" fmla="*/ 90 w 187"/>
                    <a:gd name="T43" fmla="*/ 50 h 157"/>
                    <a:gd name="T44" fmla="*/ 80 w 187"/>
                    <a:gd name="T45" fmla="*/ 43 h 157"/>
                    <a:gd name="T46" fmla="*/ 69 w 187"/>
                    <a:gd name="T47" fmla="*/ 40 h 157"/>
                    <a:gd name="T48" fmla="*/ 74 w 187"/>
                    <a:gd name="T49" fmla="*/ 49 h 157"/>
                    <a:gd name="T50" fmla="*/ 85 w 187"/>
                    <a:gd name="T51" fmla="*/ 61 h 157"/>
                    <a:gd name="T52" fmla="*/ 90 w 187"/>
                    <a:gd name="T53" fmla="*/ 67 h 157"/>
                    <a:gd name="T54" fmla="*/ 92 w 187"/>
                    <a:gd name="T55" fmla="*/ 76 h 157"/>
                    <a:gd name="T56" fmla="*/ 87 w 187"/>
                    <a:gd name="T57" fmla="*/ 70 h 157"/>
                    <a:gd name="T58" fmla="*/ 72 w 187"/>
                    <a:gd name="T59" fmla="*/ 53 h 157"/>
                    <a:gd name="T60" fmla="*/ 63 w 187"/>
                    <a:gd name="T61" fmla="*/ 43 h 157"/>
                    <a:gd name="T62" fmla="*/ 60 w 187"/>
                    <a:gd name="T63" fmla="*/ 46 h 157"/>
                    <a:gd name="T64" fmla="*/ 64 w 187"/>
                    <a:gd name="T65" fmla="*/ 58 h 157"/>
                    <a:gd name="T66" fmla="*/ 69 w 187"/>
                    <a:gd name="T67" fmla="*/ 71 h 157"/>
                    <a:gd name="T68" fmla="*/ 66 w 187"/>
                    <a:gd name="T69" fmla="*/ 68 h 157"/>
                    <a:gd name="T70" fmla="*/ 56 w 187"/>
                    <a:gd name="T71" fmla="*/ 46 h 157"/>
                    <a:gd name="T72" fmla="*/ 46 w 187"/>
                    <a:gd name="T73" fmla="*/ 32 h 157"/>
                    <a:gd name="T74" fmla="*/ 39 w 187"/>
                    <a:gd name="T75" fmla="*/ 28 h 157"/>
                    <a:gd name="T76" fmla="*/ 37 w 187"/>
                    <a:gd name="T77" fmla="*/ 30 h 157"/>
                    <a:gd name="T78" fmla="*/ 42 w 187"/>
                    <a:gd name="T79" fmla="*/ 53 h 157"/>
                    <a:gd name="T80" fmla="*/ 48 w 187"/>
                    <a:gd name="T81" fmla="*/ 64 h 157"/>
                    <a:gd name="T82" fmla="*/ 41 w 187"/>
                    <a:gd name="T83" fmla="*/ 57 h 157"/>
                    <a:gd name="T84" fmla="*/ 33 w 187"/>
                    <a:gd name="T85" fmla="*/ 25 h 157"/>
                    <a:gd name="T86" fmla="*/ 22 w 187"/>
                    <a:gd name="T87" fmla="*/ 18 h 157"/>
                    <a:gd name="T88" fmla="*/ 18 w 187"/>
                    <a:gd name="T89" fmla="*/ 25 h 157"/>
                    <a:gd name="T90" fmla="*/ 21 w 187"/>
                    <a:gd name="T91" fmla="*/ 40 h 157"/>
                    <a:gd name="T92" fmla="*/ 25 w 187"/>
                    <a:gd name="T93" fmla="*/ 57 h 157"/>
                    <a:gd name="T94" fmla="*/ 22 w 187"/>
                    <a:gd name="T95" fmla="*/ 55 h 157"/>
                    <a:gd name="T96" fmla="*/ 17 w 187"/>
                    <a:gd name="T97" fmla="*/ 32 h 157"/>
                    <a:gd name="T98" fmla="*/ 8 w 187"/>
                    <a:gd name="T99" fmla="*/ 10 h 157"/>
                    <a:gd name="T100" fmla="*/ 0 w 187"/>
                    <a:gd name="T101" fmla="*/ 1 h 157"/>
                    <a:gd name="T102" fmla="*/ 2 w 187"/>
                    <a:gd name="T103" fmla="*/ 0 h 1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7">
                      <a:moveTo>
                        <a:pt x="6" y="2"/>
                      </a:moveTo>
                      <a:lnTo>
                        <a:pt x="13" y="8"/>
                      </a:lnTo>
                      <a:lnTo>
                        <a:pt x="21" y="14"/>
                      </a:lnTo>
                      <a:lnTo>
                        <a:pt x="29" y="17"/>
                      </a:lnTo>
                      <a:lnTo>
                        <a:pt x="36" y="18"/>
                      </a:lnTo>
                      <a:lnTo>
                        <a:pt x="45" y="16"/>
                      </a:lnTo>
                      <a:lnTo>
                        <a:pt x="57" y="14"/>
                      </a:lnTo>
                      <a:lnTo>
                        <a:pt x="70" y="11"/>
                      </a:lnTo>
                      <a:lnTo>
                        <a:pt x="84" y="10"/>
                      </a:lnTo>
                      <a:lnTo>
                        <a:pt x="97" y="9"/>
                      </a:lnTo>
                      <a:lnTo>
                        <a:pt x="108" y="9"/>
                      </a:lnTo>
                      <a:lnTo>
                        <a:pt x="119" y="10"/>
                      </a:lnTo>
                      <a:lnTo>
                        <a:pt x="125" y="11"/>
                      </a:lnTo>
                      <a:lnTo>
                        <a:pt x="130" y="15"/>
                      </a:lnTo>
                      <a:lnTo>
                        <a:pt x="130" y="17"/>
                      </a:lnTo>
                      <a:lnTo>
                        <a:pt x="126" y="17"/>
                      </a:lnTo>
                      <a:lnTo>
                        <a:pt x="117" y="16"/>
                      </a:lnTo>
                      <a:lnTo>
                        <a:pt x="110" y="16"/>
                      </a:lnTo>
                      <a:lnTo>
                        <a:pt x="102" y="16"/>
                      </a:lnTo>
                      <a:lnTo>
                        <a:pt x="90" y="17"/>
                      </a:lnTo>
                      <a:lnTo>
                        <a:pt x="80" y="18"/>
                      </a:lnTo>
                      <a:lnTo>
                        <a:pt x="68" y="19"/>
                      </a:lnTo>
                      <a:lnTo>
                        <a:pt x="59" y="22"/>
                      </a:lnTo>
                      <a:lnTo>
                        <a:pt x="51" y="24"/>
                      </a:lnTo>
                      <a:lnTo>
                        <a:pt x="46" y="26"/>
                      </a:lnTo>
                      <a:lnTo>
                        <a:pt x="50" y="29"/>
                      </a:lnTo>
                      <a:lnTo>
                        <a:pt x="55" y="31"/>
                      </a:lnTo>
                      <a:lnTo>
                        <a:pt x="60" y="33"/>
                      </a:lnTo>
                      <a:lnTo>
                        <a:pt x="66" y="35"/>
                      </a:lnTo>
                      <a:lnTo>
                        <a:pt x="72" y="38"/>
                      </a:lnTo>
                      <a:lnTo>
                        <a:pt x="76" y="39"/>
                      </a:lnTo>
                      <a:lnTo>
                        <a:pt x="80" y="41"/>
                      </a:lnTo>
                      <a:lnTo>
                        <a:pt x="82" y="42"/>
                      </a:lnTo>
                      <a:lnTo>
                        <a:pt x="91" y="41"/>
                      </a:lnTo>
                      <a:lnTo>
                        <a:pt x="104" y="40"/>
                      </a:lnTo>
                      <a:lnTo>
                        <a:pt x="117" y="41"/>
                      </a:lnTo>
                      <a:lnTo>
                        <a:pt x="130" y="42"/>
                      </a:lnTo>
                      <a:lnTo>
                        <a:pt x="143" y="45"/>
                      </a:lnTo>
                      <a:lnTo>
                        <a:pt x="155" y="47"/>
                      </a:lnTo>
                      <a:lnTo>
                        <a:pt x="164" y="50"/>
                      </a:lnTo>
                      <a:lnTo>
                        <a:pt x="170" y="54"/>
                      </a:lnTo>
                      <a:lnTo>
                        <a:pt x="174" y="60"/>
                      </a:lnTo>
                      <a:lnTo>
                        <a:pt x="175" y="62"/>
                      </a:lnTo>
                      <a:lnTo>
                        <a:pt x="172" y="61"/>
                      </a:lnTo>
                      <a:lnTo>
                        <a:pt x="165" y="59"/>
                      </a:lnTo>
                      <a:lnTo>
                        <a:pt x="159" y="56"/>
                      </a:lnTo>
                      <a:lnTo>
                        <a:pt x="151" y="54"/>
                      </a:lnTo>
                      <a:lnTo>
                        <a:pt x="141" y="53"/>
                      </a:lnTo>
                      <a:lnTo>
                        <a:pt x="130" y="50"/>
                      </a:lnTo>
                      <a:lnTo>
                        <a:pt x="119" y="49"/>
                      </a:lnTo>
                      <a:lnTo>
                        <a:pt x="108" y="49"/>
                      </a:lnTo>
                      <a:lnTo>
                        <a:pt x="100" y="49"/>
                      </a:lnTo>
                      <a:lnTo>
                        <a:pt x="95" y="50"/>
                      </a:lnTo>
                      <a:lnTo>
                        <a:pt x="103" y="57"/>
                      </a:lnTo>
                      <a:lnTo>
                        <a:pt x="111" y="62"/>
                      </a:lnTo>
                      <a:lnTo>
                        <a:pt x="117" y="67"/>
                      </a:lnTo>
                      <a:lnTo>
                        <a:pt x="119" y="70"/>
                      </a:lnTo>
                      <a:lnTo>
                        <a:pt x="126" y="70"/>
                      </a:lnTo>
                      <a:lnTo>
                        <a:pt x="134" y="71"/>
                      </a:lnTo>
                      <a:lnTo>
                        <a:pt x="144" y="72"/>
                      </a:lnTo>
                      <a:lnTo>
                        <a:pt x="155" y="75"/>
                      </a:lnTo>
                      <a:lnTo>
                        <a:pt x="165" y="79"/>
                      </a:lnTo>
                      <a:lnTo>
                        <a:pt x="174" y="85"/>
                      </a:lnTo>
                      <a:lnTo>
                        <a:pt x="181" y="93"/>
                      </a:lnTo>
                      <a:lnTo>
                        <a:pt x="187" y="103"/>
                      </a:lnTo>
                      <a:lnTo>
                        <a:pt x="181" y="99"/>
                      </a:lnTo>
                      <a:lnTo>
                        <a:pt x="175" y="94"/>
                      </a:lnTo>
                      <a:lnTo>
                        <a:pt x="167" y="91"/>
                      </a:lnTo>
                      <a:lnTo>
                        <a:pt x="160" y="86"/>
                      </a:lnTo>
                      <a:lnTo>
                        <a:pt x="153" y="84"/>
                      </a:lnTo>
                      <a:lnTo>
                        <a:pt x="145" y="82"/>
                      </a:lnTo>
                      <a:lnTo>
                        <a:pt x="138" y="80"/>
                      </a:lnTo>
                      <a:lnTo>
                        <a:pt x="132" y="80"/>
                      </a:lnTo>
                      <a:lnTo>
                        <a:pt x="140" y="90"/>
                      </a:lnTo>
                      <a:lnTo>
                        <a:pt x="148" y="98"/>
                      </a:lnTo>
                      <a:lnTo>
                        <a:pt x="156" y="107"/>
                      </a:lnTo>
                      <a:lnTo>
                        <a:pt x="163" y="114"/>
                      </a:lnTo>
                      <a:lnTo>
                        <a:pt x="170" y="121"/>
                      </a:lnTo>
                      <a:lnTo>
                        <a:pt x="175" y="127"/>
                      </a:lnTo>
                      <a:lnTo>
                        <a:pt x="179" y="131"/>
                      </a:lnTo>
                      <a:lnTo>
                        <a:pt x="180" y="133"/>
                      </a:lnTo>
                      <a:lnTo>
                        <a:pt x="181" y="138"/>
                      </a:lnTo>
                      <a:lnTo>
                        <a:pt x="182" y="144"/>
                      </a:lnTo>
                      <a:lnTo>
                        <a:pt x="184" y="151"/>
                      </a:lnTo>
                      <a:lnTo>
                        <a:pt x="187" y="157"/>
                      </a:lnTo>
                      <a:lnTo>
                        <a:pt x="181" y="148"/>
                      </a:lnTo>
                      <a:lnTo>
                        <a:pt x="174" y="139"/>
                      </a:lnTo>
                      <a:lnTo>
                        <a:pt x="165" y="128"/>
                      </a:lnTo>
                      <a:lnTo>
                        <a:pt x="155" y="116"/>
                      </a:lnTo>
                      <a:lnTo>
                        <a:pt x="145" y="105"/>
                      </a:lnTo>
                      <a:lnTo>
                        <a:pt x="137" y="95"/>
                      </a:lnTo>
                      <a:lnTo>
                        <a:pt x="130" y="88"/>
                      </a:lnTo>
                      <a:lnTo>
                        <a:pt x="126" y="85"/>
                      </a:lnTo>
                      <a:lnTo>
                        <a:pt x="121" y="84"/>
                      </a:lnTo>
                      <a:lnTo>
                        <a:pt x="120" y="86"/>
                      </a:lnTo>
                      <a:lnTo>
                        <a:pt x="120" y="91"/>
                      </a:lnTo>
                      <a:lnTo>
                        <a:pt x="121" y="95"/>
                      </a:lnTo>
                      <a:lnTo>
                        <a:pt x="123" y="103"/>
                      </a:lnTo>
                      <a:lnTo>
                        <a:pt x="128" y="116"/>
                      </a:lnTo>
                      <a:lnTo>
                        <a:pt x="134" y="130"/>
                      </a:lnTo>
                      <a:lnTo>
                        <a:pt x="137" y="138"/>
                      </a:lnTo>
                      <a:lnTo>
                        <a:pt x="138" y="142"/>
                      </a:lnTo>
                      <a:lnTo>
                        <a:pt x="137" y="142"/>
                      </a:lnTo>
                      <a:lnTo>
                        <a:pt x="134" y="140"/>
                      </a:lnTo>
                      <a:lnTo>
                        <a:pt x="132" y="136"/>
                      </a:lnTo>
                      <a:lnTo>
                        <a:pt x="126" y="125"/>
                      </a:lnTo>
                      <a:lnTo>
                        <a:pt x="118" y="108"/>
                      </a:lnTo>
                      <a:lnTo>
                        <a:pt x="112" y="91"/>
                      </a:lnTo>
                      <a:lnTo>
                        <a:pt x="112" y="78"/>
                      </a:lnTo>
                      <a:lnTo>
                        <a:pt x="102" y="70"/>
                      </a:lnTo>
                      <a:lnTo>
                        <a:pt x="92" y="63"/>
                      </a:lnTo>
                      <a:lnTo>
                        <a:pt x="84" y="59"/>
                      </a:lnTo>
                      <a:lnTo>
                        <a:pt x="81" y="56"/>
                      </a:lnTo>
                      <a:lnTo>
                        <a:pt x="79" y="55"/>
                      </a:lnTo>
                      <a:lnTo>
                        <a:pt x="76" y="54"/>
                      </a:lnTo>
                      <a:lnTo>
                        <a:pt x="75" y="55"/>
                      </a:lnTo>
                      <a:lnTo>
                        <a:pt x="74" y="60"/>
                      </a:lnTo>
                      <a:lnTo>
                        <a:pt x="75" y="70"/>
                      </a:lnTo>
                      <a:lnTo>
                        <a:pt x="79" y="87"/>
                      </a:lnTo>
                      <a:lnTo>
                        <a:pt x="84" y="105"/>
                      </a:lnTo>
                      <a:lnTo>
                        <a:pt x="93" y="120"/>
                      </a:lnTo>
                      <a:lnTo>
                        <a:pt x="98" y="125"/>
                      </a:lnTo>
                      <a:lnTo>
                        <a:pt x="97" y="128"/>
                      </a:lnTo>
                      <a:lnTo>
                        <a:pt x="95" y="127"/>
                      </a:lnTo>
                      <a:lnTo>
                        <a:pt x="90" y="123"/>
                      </a:lnTo>
                      <a:lnTo>
                        <a:pt x="83" y="114"/>
                      </a:lnTo>
                      <a:lnTo>
                        <a:pt x="74" y="97"/>
                      </a:lnTo>
                      <a:lnTo>
                        <a:pt x="67" y="73"/>
                      </a:lnTo>
                      <a:lnTo>
                        <a:pt x="67" y="49"/>
                      </a:lnTo>
                      <a:lnTo>
                        <a:pt x="60" y="44"/>
                      </a:lnTo>
                      <a:lnTo>
                        <a:pt x="52" y="39"/>
                      </a:lnTo>
                      <a:lnTo>
                        <a:pt x="44" y="35"/>
                      </a:lnTo>
                      <a:lnTo>
                        <a:pt x="38" y="33"/>
                      </a:lnTo>
                      <a:lnTo>
                        <a:pt x="37" y="40"/>
                      </a:lnTo>
                      <a:lnTo>
                        <a:pt x="37" y="50"/>
                      </a:lnTo>
                      <a:lnTo>
                        <a:pt x="39" y="62"/>
                      </a:lnTo>
                      <a:lnTo>
                        <a:pt x="42" y="71"/>
                      </a:lnTo>
                      <a:lnTo>
                        <a:pt x="43" y="80"/>
                      </a:lnTo>
                      <a:lnTo>
                        <a:pt x="45" y="93"/>
                      </a:lnTo>
                      <a:lnTo>
                        <a:pt x="47" y="106"/>
                      </a:lnTo>
                      <a:lnTo>
                        <a:pt x="50" y="113"/>
                      </a:lnTo>
                      <a:lnTo>
                        <a:pt x="51" y="115"/>
                      </a:lnTo>
                      <a:lnTo>
                        <a:pt x="47" y="114"/>
                      </a:lnTo>
                      <a:lnTo>
                        <a:pt x="44" y="109"/>
                      </a:lnTo>
                      <a:lnTo>
                        <a:pt x="41" y="101"/>
                      </a:lnTo>
                      <a:lnTo>
                        <a:pt x="38" y="86"/>
                      </a:lnTo>
                      <a:lnTo>
                        <a:pt x="34" y="64"/>
                      </a:lnTo>
                      <a:lnTo>
                        <a:pt x="30" y="44"/>
                      </a:lnTo>
                      <a:lnTo>
                        <a:pt x="28" y="31"/>
                      </a:lnTo>
                      <a:lnTo>
                        <a:pt x="17" y="20"/>
                      </a:lnTo>
                      <a:lnTo>
                        <a:pt x="9" y="12"/>
                      </a:lnTo>
                      <a:lnTo>
                        <a:pt x="4" y="7"/>
                      </a:lnTo>
                      <a:lnTo>
                        <a:pt x="0" y="2"/>
                      </a:lnTo>
                      <a:lnTo>
                        <a:pt x="0" y="0"/>
                      </a:lnTo>
                      <a:lnTo>
                        <a:pt x="1" y="0"/>
                      </a:lnTo>
                      <a:lnTo>
                        <a:pt x="4" y="0"/>
                      </a:lnTo>
                      <a:lnTo>
                        <a:pt x="6"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99" name="Freeform 339">
                  <a:extLst>
                    <a:ext uri="{FF2B5EF4-FFF2-40B4-BE49-F238E27FC236}">
                      <a16:creationId xmlns:a16="http://schemas.microsoft.com/office/drawing/2014/main" id="{63330FED-A04E-40D4-91D2-424F4854A876}"/>
                    </a:ext>
                  </a:extLst>
                </p:cNvPr>
                <p:cNvSpPr>
                  <a:spLocks/>
                </p:cNvSpPr>
                <p:nvPr/>
              </p:nvSpPr>
              <p:spPr bwMode="auto">
                <a:xfrm>
                  <a:off x="97" y="378"/>
                  <a:ext cx="64" cy="107"/>
                </a:xfrm>
                <a:custGeom>
                  <a:avLst/>
                  <a:gdLst>
                    <a:gd name="T0" fmla="*/ 29 w 129"/>
                    <a:gd name="T1" fmla="*/ 1 h 215"/>
                    <a:gd name="T2" fmla="*/ 31 w 129"/>
                    <a:gd name="T3" fmla="*/ 13 h 215"/>
                    <a:gd name="T4" fmla="*/ 32 w 129"/>
                    <a:gd name="T5" fmla="*/ 17 h 215"/>
                    <a:gd name="T6" fmla="*/ 37 w 129"/>
                    <a:gd name="T7" fmla="*/ 21 h 215"/>
                    <a:gd name="T8" fmla="*/ 43 w 129"/>
                    <a:gd name="T9" fmla="*/ 26 h 215"/>
                    <a:gd name="T10" fmla="*/ 50 w 129"/>
                    <a:gd name="T11" fmla="*/ 34 h 215"/>
                    <a:gd name="T12" fmla="*/ 57 w 129"/>
                    <a:gd name="T13" fmla="*/ 48 h 215"/>
                    <a:gd name="T14" fmla="*/ 63 w 129"/>
                    <a:gd name="T15" fmla="*/ 57 h 215"/>
                    <a:gd name="T16" fmla="*/ 64 w 129"/>
                    <a:gd name="T17" fmla="*/ 62 h 215"/>
                    <a:gd name="T18" fmla="*/ 63 w 129"/>
                    <a:gd name="T19" fmla="*/ 62 h 215"/>
                    <a:gd name="T20" fmla="*/ 60 w 129"/>
                    <a:gd name="T21" fmla="*/ 57 h 215"/>
                    <a:gd name="T22" fmla="*/ 56 w 129"/>
                    <a:gd name="T23" fmla="*/ 49 h 215"/>
                    <a:gd name="T24" fmla="*/ 50 w 129"/>
                    <a:gd name="T25" fmla="*/ 41 h 215"/>
                    <a:gd name="T26" fmla="*/ 45 w 129"/>
                    <a:gd name="T27" fmla="*/ 33 h 215"/>
                    <a:gd name="T28" fmla="*/ 40 w 129"/>
                    <a:gd name="T29" fmla="*/ 29 h 215"/>
                    <a:gd name="T30" fmla="*/ 36 w 129"/>
                    <a:gd name="T31" fmla="*/ 26 h 215"/>
                    <a:gd name="T32" fmla="*/ 34 w 129"/>
                    <a:gd name="T33" fmla="*/ 32 h 215"/>
                    <a:gd name="T34" fmla="*/ 35 w 129"/>
                    <a:gd name="T35" fmla="*/ 44 h 215"/>
                    <a:gd name="T36" fmla="*/ 38 w 129"/>
                    <a:gd name="T37" fmla="*/ 50 h 215"/>
                    <a:gd name="T38" fmla="*/ 45 w 129"/>
                    <a:gd name="T39" fmla="*/ 57 h 215"/>
                    <a:gd name="T40" fmla="*/ 54 w 129"/>
                    <a:gd name="T41" fmla="*/ 67 h 215"/>
                    <a:gd name="T42" fmla="*/ 59 w 129"/>
                    <a:gd name="T43" fmla="*/ 79 h 215"/>
                    <a:gd name="T44" fmla="*/ 60 w 129"/>
                    <a:gd name="T45" fmla="*/ 88 h 215"/>
                    <a:gd name="T46" fmla="*/ 57 w 129"/>
                    <a:gd name="T47" fmla="*/ 83 h 215"/>
                    <a:gd name="T48" fmla="*/ 53 w 129"/>
                    <a:gd name="T49" fmla="*/ 73 h 215"/>
                    <a:gd name="T50" fmla="*/ 48 w 129"/>
                    <a:gd name="T51" fmla="*/ 66 h 215"/>
                    <a:gd name="T52" fmla="*/ 43 w 129"/>
                    <a:gd name="T53" fmla="*/ 61 h 215"/>
                    <a:gd name="T54" fmla="*/ 38 w 129"/>
                    <a:gd name="T55" fmla="*/ 57 h 215"/>
                    <a:gd name="T56" fmla="*/ 39 w 129"/>
                    <a:gd name="T57" fmla="*/ 66 h 215"/>
                    <a:gd name="T58" fmla="*/ 43 w 129"/>
                    <a:gd name="T59" fmla="*/ 93 h 215"/>
                    <a:gd name="T60" fmla="*/ 41 w 129"/>
                    <a:gd name="T61" fmla="*/ 107 h 215"/>
                    <a:gd name="T62" fmla="*/ 40 w 129"/>
                    <a:gd name="T63" fmla="*/ 105 h 215"/>
                    <a:gd name="T64" fmla="*/ 39 w 129"/>
                    <a:gd name="T65" fmla="*/ 94 h 215"/>
                    <a:gd name="T66" fmla="*/ 33 w 129"/>
                    <a:gd name="T67" fmla="*/ 68 h 215"/>
                    <a:gd name="T68" fmla="*/ 26 w 129"/>
                    <a:gd name="T69" fmla="*/ 64 h 215"/>
                    <a:gd name="T70" fmla="*/ 17 w 129"/>
                    <a:gd name="T71" fmla="*/ 77 h 215"/>
                    <a:gd name="T72" fmla="*/ 14 w 129"/>
                    <a:gd name="T73" fmla="*/ 87 h 215"/>
                    <a:gd name="T74" fmla="*/ 12 w 129"/>
                    <a:gd name="T75" fmla="*/ 85 h 215"/>
                    <a:gd name="T76" fmla="*/ 16 w 129"/>
                    <a:gd name="T77" fmla="*/ 74 h 215"/>
                    <a:gd name="T78" fmla="*/ 25 w 129"/>
                    <a:gd name="T79" fmla="*/ 57 h 215"/>
                    <a:gd name="T80" fmla="*/ 29 w 129"/>
                    <a:gd name="T81" fmla="*/ 45 h 215"/>
                    <a:gd name="T82" fmla="*/ 29 w 129"/>
                    <a:gd name="T83" fmla="*/ 31 h 215"/>
                    <a:gd name="T84" fmla="*/ 25 w 129"/>
                    <a:gd name="T85" fmla="*/ 29 h 215"/>
                    <a:gd name="T86" fmla="*/ 17 w 129"/>
                    <a:gd name="T87" fmla="*/ 37 h 215"/>
                    <a:gd name="T88" fmla="*/ 10 w 129"/>
                    <a:gd name="T89" fmla="*/ 46 h 215"/>
                    <a:gd name="T90" fmla="*/ 4 w 129"/>
                    <a:gd name="T91" fmla="*/ 56 h 215"/>
                    <a:gd name="T92" fmla="*/ 1 w 129"/>
                    <a:gd name="T93" fmla="*/ 63 h 215"/>
                    <a:gd name="T94" fmla="*/ 0 w 129"/>
                    <a:gd name="T95" fmla="*/ 62 h 215"/>
                    <a:gd name="T96" fmla="*/ 2 w 129"/>
                    <a:gd name="T97" fmla="*/ 55 h 215"/>
                    <a:gd name="T98" fmla="*/ 7 w 129"/>
                    <a:gd name="T99" fmla="*/ 45 h 215"/>
                    <a:gd name="T100" fmla="*/ 15 w 129"/>
                    <a:gd name="T101" fmla="*/ 33 h 215"/>
                    <a:gd name="T102" fmla="*/ 23 w 129"/>
                    <a:gd name="T103" fmla="*/ 23 h 215"/>
                    <a:gd name="T104" fmla="*/ 28 w 129"/>
                    <a:gd name="T105" fmla="*/ 17 h 215"/>
                    <a:gd name="T106" fmla="*/ 27 w 129"/>
                    <a:gd name="T107" fmla="*/ 7 h 215"/>
                    <a:gd name="T108" fmla="*/ 26 w 129"/>
                    <a:gd name="T109" fmla="*/ 3 h 215"/>
                    <a:gd name="T110" fmla="*/ 27 w 129"/>
                    <a:gd name="T111" fmla="*/ 1 h 2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5">
                      <a:moveTo>
                        <a:pt x="56" y="0"/>
                      </a:moveTo>
                      <a:lnTo>
                        <a:pt x="58" y="2"/>
                      </a:lnTo>
                      <a:lnTo>
                        <a:pt x="59" y="13"/>
                      </a:lnTo>
                      <a:lnTo>
                        <a:pt x="62" y="26"/>
                      </a:lnTo>
                      <a:lnTo>
                        <a:pt x="63" y="32"/>
                      </a:lnTo>
                      <a:lnTo>
                        <a:pt x="65" y="35"/>
                      </a:lnTo>
                      <a:lnTo>
                        <a:pt x="68" y="37"/>
                      </a:lnTo>
                      <a:lnTo>
                        <a:pt x="74" y="42"/>
                      </a:lnTo>
                      <a:lnTo>
                        <a:pt x="80" y="46"/>
                      </a:lnTo>
                      <a:lnTo>
                        <a:pt x="87" y="53"/>
                      </a:lnTo>
                      <a:lnTo>
                        <a:pt x="94" y="60"/>
                      </a:lnTo>
                      <a:lnTo>
                        <a:pt x="100" y="69"/>
                      </a:lnTo>
                      <a:lnTo>
                        <a:pt x="105" y="79"/>
                      </a:lnTo>
                      <a:lnTo>
                        <a:pt x="114" y="96"/>
                      </a:lnTo>
                      <a:lnTo>
                        <a:pt x="123" y="107"/>
                      </a:lnTo>
                      <a:lnTo>
                        <a:pt x="127" y="115"/>
                      </a:lnTo>
                      <a:lnTo>
                        <a:pt x="129" y="121"/>
                      </a:lnTo>
                      <a:lnTo>
                        <a:pt x="129" y="125"/>
                      </a:lnTo>
                      <a:lnTo>
                        <a:pt x="128" y="126"/>
                      </a:lnTo>
                      <a:lnTo>
                        <a:pt x="126" y="125"/>
                      </a:lnTo>
                      <a:lnTo>
                        <a:pt x="123" y="119"/>
                      </a:lnTo>
                      <a:lnTo>
                        <a:pt x="120" y="114"/>
                      </a:lnTo>
                      <a:lnTo>
                        <a:pt x="117" y="107"/>
                      </a:lnTo>
                      <a:lnTo>
                        <a:pt x="112" y="99"/>
                      </a:lnTo>
                      <a:lnTo>
                        <a:pt x="106" y="90"/>
                      </a:lnTo>
                      <a:lnTo>
                        <a:pt x="101" y="82"/>
                      </a:lnTo>
                      <a:lnTo>
                        <a:pt x="95" y="74"/>
                      </a:lnTo>
                      <a:lnTo>
                        <a:pt x="90" y="67"/>
                      </a:lnTo>
                      <a:lnTo>
                        <a:pt x="87" y="64"/>
                      </a:lnTo>
                      <a:lnTo>
                        <a:pt x="81" y="59"/>
                      </a:lnTo>
                      <a:lnTo>
                        <a:pt x="76" y="55"/>
                      </a:lnTo>
                      <a:lnTo>
                        <a:pt x="73" y="53"/>
                      </a:lnTo>
                      <a:lnTo>
                        <a:pt x="70" y="52"/>
                      </a:lnTo>
                      <a:lnTo>
                        <a:pt x="68" y="64"/>
                      </a:lnTo>
                      <a:lnTo>
                        <a:pt x="68" y="75"/>
                      </a:lnTo>
                      <a:lnTo>
                        <a:pt x="70" y="88"/>
                      </a:lnTo>
                      <a:lnTo>
                        <a:pt x="71" y="96"/>
                      </a:lnTo>
                      <a:lnTo>
                        <a:pt x="76" y="100"/>
                      </a:lnTo>
                      <a:lnTo>
                        <a:pt x="83" y="106"/>
                      </a:lnTo>
                      <a:lnTo>
                        <a:pt x="91" y="114"/>
                      </a:lnTo>
                      <a:lnTo>
                        <a:pt x="100" y="124"/>
                      </a:lnTo>
                      <a:lnTo>
                        <a:pt x="108" y="134"/>
                      </a:lnTo>
                      <a:lnTo>
                        <a:pt x="114" y="145"/>
                      </a:lnTo>
                      <a:lnTo>
                        <a:pt x="119" y="158"/>
                      </a:lnTo>
                      <a:lnTo>
                        <a:pt x="121" y="172"/>
                      </a:lnTo>
                      <a:lnTo>
                        <a:pt x="121" y="177"/>
                      </a:lnTo>
                      <a:lnTo>
                        <a:pt x="119" y="175"/>
                      </a:lnTo>
                      <a:lnTo>
                        <a:pt x="114" y="167"/>
                      </a:lnTo>
                      <a:lnTo>
                        <a:pt x="110" y="155"/>
                      </a:lnTo>
                      <a:lnTo>
                        <a:pt x="106" y="147"/>
                      </a:lnTo>
                      <a:lnTo>
                        <a:pt x="103" y="140"/>
                      </a:lnTo>
                      <a:lnTo>
                        <a:pt x="97" y="133"/>
                      </a:lnTo>
                      <a:lnTo>
                        <a:pt x="93" y="127"/>
                      </a:lnTo>
                      <a:lnTo>
                        <a:pt x="87" y="122"/>
                      </a:lnTo>
                      <a:lnTo>
                        <a:pt x="81" y="118"/>
                      </a:lnTo>
                      <a:lnTo>
                        <a:pt x="76" y="114"/>
                      </a:lnTo>
                      <a:lnTo>
                        <a:pt x="72" y="113"/>
                      </a:lnTo>
                      <a:lnTo>
                        <a:pt x="79" y="132"/>
                      </a:lnTo>
                      <a:lnTo>
                        <a:pt x="83" y="157"/>
                      </a:lnTo>
                      <a:lnTo>
                        <a:pt x="86" y="186"/>
                      </a:lnTo>
                      <a:lnTo>
                        <a:pt x="85" y="209"/>
                      </a:lnTo>
                      <a:lnTo>
                        <a:pt x="83" y="215"/>
                      </a:lnTo>
                      <a:lnTo>
                        <a:pt x="82" y="215"/>
                      </a:lnTo>
                      <a:lnTo>
                        <a:pt x="81" y="211"/>
                      </a:lnTo>
                      <a:lnTo>
                        <a:pt x="81" y="205"/>
                      </a:lnTo>
                      <a:lnTo>
                        <a:pt x="79" y="189"/>
                      </a:lnTo>
                      <a:lnTo>
                        <a:pt x="74" y="163"/>
                      </a:lnTo>
                      <a:lnTo>
                        <a:pt x="67" y="137"/>
                      </a:lnTo>
                      <a:lnTo>
                        <a:pt x="63" y="122"/>
                      </a:lnTo>
                      <a:lnTo>
                        <a:pt x="53" y="129"/>
                      </a:lnTo>
                      <a:lnTo>
                        <a:pt x="43" y="141"/>
                      </a:lnTo>
                      <a:lnTo>
                        <a:pt x="35" y="155"/>
                      </a:lnTo>
                      <a:lnTo>
                        <a:pt x="30" y="170"/>
                      </a:lnTo>
                      <a:lnTo>
                        <a:pt x="28" y="174"/>
                      </a:lnTo>
                      <a:lnTo>
                        <a:pt x="26" y="174"/>
                      </a:lnTo>
                      <a:lnTo>
                        <a:pt x="25" y="170"/>
                      </a:lnTo>
                      <a:lnTo>
                        <a:pt x="26" y="162"/>
                      </a:lnTo>
                      <a:lnTo>
                        <a:pt x="33" y="149"/>
                      </a:lnTo>
                      <a:lnTo>
                        <a:pt x="42" y="132"/>
                      </a:lnTo>
                      <a:lnTo>
                        <a:pt x="50" y="115"/>
                      </a:lnTo>
                      <a:lnTo>
                        <a:pt x="57" y="105"/>
                      </a:lnTo>
                      <a:lnTo>
                        <a:pt x="58" y="91"/>
                      </a:lnTo>
                      <a:lnTo>
                        <a:pt x="59" y="76"/>
                      </a:lnTo>
                      <a:lnTo>
                        <a:pt x="58" y="62"/>
                      </a:lnTo>
                      <a:lnTo>
                        <a:pt x="58" y="54"/>
                      </a:lnTo>
                      <a:lnTo>
                        <a:pt x="51" y="59"/>
                      </a:lnTo>
                      <a:lnTo>
                        <a:pt x="43" y="66"/>
                      </a:lnTo>
                      <a:lnTo>
                        <a:pt x="35" y="74"/>
                      </a:lnTo>
                      <a:lnTo>
                        <a:pt x="27" y="83"/>
                      </a:lnTo>
                      <a:lnTo>
                        <a:pt x="20" y="92"/>
                      </a:lnTo>
                      <a:lnTo>
                        <a:pt x="13" y="103"/>
                      </a:lnTo>
                      <a:lnTo>
                        <a:pt x="9" y="112"/>
                      </a:lnTo>
                      <a:lnTo>
                        <a:pt x="5" y="121"/>
                      </a:lnTo>
                      <a:lnTo>
                        <a:pt x="3" y="126"/>
                      </a:lnTo>
                      <a:lnTo>
                        <a:pt x="2" y="126"/>
                      </a:lnTo>
                      <a:lnTo>
                        <a:pt x="0" y="124"/>
                      </a:lnTo>
                      <a:lnTo>
                        <a:pt x="2" y="117"/>
                      </a:lnTo>
                      <a:lnTo>
                        <a:pt x="4" y="111"/>
                      </a:lnTo>
                      <a:lnTo>
                        <a:pt x="9" y="102"/>
                      </a:lnTo>
                      <a:lnTo>
                        <a:pt x="15" y="90"/>
                      </a:lnTo>
                      <a:lnTo>
                        <a:pt x="22" y="79"/>
                      </a:lnTo>
                      <a:lnTo>
                        <a:pt x="30" y="67"/>
                      </a:lnTo>
                      <a:lnTo>
                        <a:pt x="38" y="55"/>
                      </a:lnTo>
                      <a:lnTo>
                        <a:pt x="47" y="46"/>
                      </a:lnTo>
                      <a:lnTo>
                        <a:pt x="53" y="41"/>
                      </a:lnTo>
                      <a:lnTo>
                        <a:pt x="57" y="34"/>
                      </a:lnTo>
                      <a:lnTo>
                        <a:pt x="57" y="23"/>
                      </a:lnTo>
                      <a:lnTo>
                        <a:pt x="55" y="15"/>
                      </a:lnTo>
                      <a:lnTo>
                        <a:pt x="53" y="9"/>
                      </a:lnTo>
                      <a:lnTo>
                        <a:pt x="53" y="6"/>
                      </a:lnTo>
                      <a:lnTo>
                        <a:pt x="53" y="5"/>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00" name="Freeform 340">
                  <a:extLst>
                    <a:ext uri="{FF2B5EF4-FFF2-40B4-BE49-F238E27FC236}">
                      <a16:creationId xmlns:a16="http://schemas.microsoft.com/office/drawing/2014/main" id="{9CEA3FF6-44E0-4D7E-B5DF-E203F262E52D}"/>
                    </a:ext>
                  </a:extLst>
                </p:cNvPr>
                <p:cNvSpPr>
                  <a:spLocks/>
                </p:cNvSpPr>
                <p:nvPr/>
              </p:nvSpPr>
              <p:spPr bwMode="auto">
                <a:xfrm>
                  <a:off x="162" y="239"/>
                  <a:ext cx="78" cy="111"/>
                </a:xfrm>
                <a:custGeom>
                  <a:avLst/>
                  <a:gdLst>
                    <a:gd name="T0" fmla="*/ 2 w 155"/>
                    <a:gd name="T1" fmla="*/ 106 h 223"/>
                    <a:gd name="T2" fmla="*/ 9 w 155"/>
                    <a:gd name="T3" fmla="*/ 91 h 223"/>
                    <a:gd name="T4" fmla="*/ 13 w 155"/>
                    <a:gd name="T5" fmla="*/ 81 h 223"/>
                    <a:gd name="T6" fmla="*/ 20 w 155"/>
                    <a:gd name="T7" fmla="*/ 66 h 223"/>
                    <a:gd name="T8" fmla="*/ 18 w 155"/>
                    <a:gd name="T9" fmla="*/ 59 h 223"/>
                    <a:gd name="T10" fmla="*/ 14 w 155"/>
                    <a:gd name="T11" fmla="*/ 54 h 223"/>
                    <a:gd name="T12" fmla="*/ 14 w 155"/>
                    <a:gd name="T13" fmla="*/ 47 h 223"/>
                    <a:gd name="T14" fmla="*/ 15 w 155"/>
                    <a:gd name="T15" fmla="*/ 48 h 223"/>
                    <a:gd name="T16" fmla="*/ 18 w 155"/>
                    <a:gd name="T17" fmla="*/ 52 h 223"/>
                    <a:gd name="T18" fmla="*/ 23 w 155"/>
                    <a:gd name="T19" fmla="*/ 55 h 223"/>
                    <a:gd name="T20" fmla="*/ 27 w 155"/>
                    <a:gd name="T21" fmla="*/ 53 h 223"/>
                    <a:gd name="T22" fmla="*/ 33 w 155"/>
                    <a:gd name="T23" fmla="*/ 46 h 223"/>
                    <a:gd name="T24" fmla="*/ 39 w 155"/>
                    <a:gd name="T25" fmla="*/ 39 h 223"/>
                    <a:gd name="T26" fmla="*/ 42 w 155"/>
                    <a:gd name="T27" fmla="*/ 33 h 223"/>
                    <a:gd name="T28" fmla="*/ 43 w 155"/>
                    <a:gd name="T29" fmla="*/ 28 h 223"/>
                    <a:gd name="T30" fmla="*/ 40 w 155"/>
                    <a:gd name="T31" fmla="*/ 14 h 223"/>
                    <a:gd name="T32" fmla="*/ 36 w 155"/>
                    <a:gd name="T33" fmla="*/ 7 h 223"/>
                    <a:gd name="T34" fmla="*/ 35 w 155"/>
                    <a:gd name="T35" fmla="*/ 5 h 223"/>
                    <a:gd name="T36" fmla="*/ 40 w 155"/>
                    <a:gd name="T37" fmla="*/ 10 h 223"/>
                    <a:gd name="T38" fmla="*/ 46 w 155"/>
                    <a:gd name="T39" fmla="*/ 22 h 223"/>
                    <a:gd name="T40" fmla="*/ 50 w 155"/>
                    <a:gd name="T41" fmla="*/ 21 h 223"/>
                    <a:gd name="T42" fmla="*/ 59 w 155"/>
                    <a:gd name="T43" fmla="*/ 5 h 223"/>
                    <a:gd name="T44" fmla="*/ 65 w 155"/>
                    <a:gd name="T45" fmla="*/ 0 h 223"/>
                    <a:gd name="T46" fmla="*/ 65 w 155"/>
                    <a:gd name="T47" fmla="*/ 2 h 223"/>
                    <a:gd name="T48" fmla="*/ 61 w 155"/>
                    <a:gd name="T49" fmla="*/ 9 h 223"/>
                    <a:gd name="T50" fmla="*/ 52 w 155"/>
                    <a:gd name="T51" fmla="*/ 27 h 223"/>
                    <a:gd name="T52" fmla="*/ 52 w 155"/>
                    <a:gd name="T53" fmla="*/ 30 h 223"/>
                    <a:gd name="T54" fmla="*/ 60 w 155"/>
                    <a:gd name="T55" fmla="*/ 28 h 223"/>
                    <a:gd name="T56" fmla="*/ 66 w 155"/>
                    <a:gd name="T57" fmla="*/ 26 h 223"/>
                    <a:gd name="T58" fmla="*/ 70 w 155"/>
                    <a:gd name="T59" fmla="*/ 24 h 223"/>
                    <a:gd name="T60" fmla="*/ 75 w 155"/>
                    <a:gd name="T61" fmla="*/ 21 h 223"/>
                    <a:gd name="T62" fmla="*/ 78 w 155"/>
                    <a:gd name="T63" fmla="*/ 21 h 223"/>
                    <a:gd name="T64" fmla="*/ 74 w 155"/>
                    <a:gd name="T65" fmla="*/ 25 h 223"/>
                    <a:gd name="T66" fmla="*/ 67 w 155"/>
                    <a:gd name="T67" fmla="*/ 29 h 223"/>
                    <a:gd name="T68" fmla="*/ 58 w 155"/>
                    <a:gd name="T69" fmla="*/ 34 h 223"/>
                    <a:gd name="T70" fmla="*/ 50 w 155"/>
                    <a:gd name="T71" fmla="*/ 37 h 223"/>
                    <a:gd name="T72" fmla="*/ 44 w 155"/>
                    <a:gd name="T73" fmla="*/ 40 h 223"/>
                    <a:gd name="T74" fmla="*/ 37 w 155"/>
                    <a:gd name="T75" fmla="*/ 48 h 223"/>
                    <a:gd name="T76" fmla="*/ 37 w 155"/>
                    <a:gd name="T77" fmla="*/ 52 h 223"/>
                    <a:gd name="T78" fmla="*/ 40 w 155"/>
                    <a:gd name="T79" fmla="*/ 54 h 223"/>
                    <a:gd name="T80" fmla="*/ 39 w 155"/>
                    <a:gd name="T81" fmla="*/ 56 h 223"/>
                    <a:gd name="T82" fmla="*/ 35 w 155"/>
                    <a:gd name="T83" fmla="*/ 59 h 223"/>
                    <a:gd name="T84" fmla="*/ 33 w 155"/>
                    <a:gd name="T85" fmla="*/ 59 h 223"/>
                    <a:gd name="T86" fmla="*/ 31 w 155"/>
                    <a:gd name="T87" fmla="*/ 59 h 223"/>
                    <a:gd name="T88" fmla="*/ 29 w 155"/>
                    <a:gd name="T89" fmla="*/ 62 h 223"/>
                    <a:gd name="T90" fmla="*/ 24 w 155"/>
                    <a:gd name="T91" fmla="*/ 71 h 223"/>
                    <a:gd name="T92" fmla="*/ 18 w 155"/>
                    <a:gd name="T93" fmla="*/ 84 h 223"/>
                    <a:gd name="T94" fmla="*/ 14 w 155"/>
                    <a:gd name="T95" fmla="*/ 96 h 223"/>
                    <a:gd name="T96" fmla="*/ 13 w 155"/>
                    <a:gd name="T97" fmla="*/ 102 h 223"/>
                    <a:gd name="T98" fmla="*/ 10 w 155"/>
                    <a:gd name="T99" fmla="*/ 107 h 223"/>
                    <a:gd name="T100" fmla="*/ 8 w 155"/>
                    <a:gd name="T101" fmla="*/ 109 h 223"/>
                    <a:gd name="T102" fmla="*/ 2 w 155"/>
                    <a:gd name="T103" fmla="*/ 111 h 2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3">
                      <a:moveTo>
                        <a:pt x="0" y="223"/>
                      </a:moveTo>
                      <a:lnTo>
                        <a:pt x="4" y="212"/>
                      </a:lnTo>
                      <a:lnTo>
                        <a:pt x="11" y="197"/>
                      </a:lnTo>
                      <a:lnTo>
                        <a:pt x="17" y="182"/>
                      </a:lnTo>
                      <a:lnTo>
                        <a:pt x="21" y="172"/>
                      </a:lnTo>
                      <a:lnTo>
                        <a:pt x="26" y="162"/>
                      </a:lnTo>
                      <a:lnTo>
                        <a:pt x="32" y="147"/>
                      </a:lnTo>
                      <a:lnTo>
                        <a:pt x="39" y="133"/>
                      </a:lnTo>
                      <a:lnTo>
                        <a:pt x="42" y="125"/>
                      </a:lnTo>
                      <a:lnTo>
                        <a:pt x="36" y="119"/>
                      </a:lnTo>
                      <a:lnTo>
                        <a:pt x="32" y="113"/>
                      </a:lnTo>
                      <a:lnTo>
                        <a:pt x="28" y="108"/>
                      </a:lnTo>
                      <a:lnTo>
                        <a:pt x="27" y="99"/>
                      </a:lnTo>
                      <a:lnTo>
                        <a:pt x="27" y="94"/>
                      </a:lnTo>
                      <a:lnTo>
                        <a:pt x="28" y="94"/>
                      </a:lnTo>
                      <a:lnTo>
                        <a:pt x="30" y="97"/>
                      </a:lnTo>
                      <a:lnTo>
                        <a:pt x="32" y="102"/>
                      </a:lnTo>
                      <a:lnTo>
                        <a:pt x="35" y="105"/>
                      </a:lnTo>
                      <a:lnTo>
                        <a:pt x="40" y="109"/>
                      </a:lnTo>
                      <a:lnTo>
                        <a:pt x="45" y="111"/>
                      </a:lnTo>
                      <a:lnTo>
                        <a:pt x="48" y="112"/>
                      </a:lnTo>
                      <a:lnTo>
                        <a:pt x="53" y="106"/>
                      </a:lnTo>
                      <a:lnTo>
                        <a:pt x="59" y="101"/>
                      </a:lnTo>
                      <a:lnTo>
                        <a:pt x="65" y="93"/>
                      </a:lnTo>
                      <a:lnTo>
                        <a:pt x="71" y="86"/>
                      </a:lnTo>
                      <a:lnTo>
                        <a:pt x="77" y="79"/>
                      </a:lnTo>
                      <a:lnTo>
                        <a:pt x="81" y="73"/>
                      </a:lnTo>
                      <a:lnTo>
                        <a:pt x="84" y="67"/>
                      </a:lnTo>
                      <a:lnTo>
                        <a:pt x="86" y="64"/>
                      </a:lnTo>
                      <a:lnTo>
                        <a:pt x="86" y="56"/>
                      </a:lnTo>
                      <a:lnTo>
                        <a:pt x="84" y="42"/>
                      </a:lnTo>
                      <a:lnTo>
                        <a:pt x="79" y="29"/>
                      </a:lnTo>
                      <a:lnTo>
                        <a:pt x="74" y="20"/>
                      </a:lnTo>
                      <a:lnTo>
                        <a:pt x="71" y="14"/>
                      </a:lnTo>
                      <a:lnTo>
                        <a:pt x="69" y="11"/>
                      </a:lnTo>
                      <a:lnTo>
                        <a:pt x="70" y="11"/>
                      </a:lnTo>
                      <a:lnTo>
                        <a:pt x="73" y="13"/>
                      </a:lnTo>
                      <a:lnTo>
                        <a:pt x="79" y="20"/>
                      </a:lnTo>
                      <a:lnTo>
                        <a:pt x="86" y="33"/>
                      </a:lnTo>
                      <a:lnTo>
                        <a:pt x="91" y="45"/>
                      </a:lnTo>
                      <a:lnTo>
                        <a:pt x="93" y="56"/>
                      </a:lnTo>
                      <a:lnTo>
                        <a:pt x="100" y="42"/>
                      </a:lnTo>
                      <a:lnTo>
                        <a:pt x="109" y="26"/>
                      </a:lnTo>
                      <a:lnTo>
                        <a:pt x="117" y="11"/>
                      </a:lnTo>
                      <a:lnTo>
                        <a:pt x="125" y="3"/>
                      </a:lnTo>
                      <a:lnTo>
                        <a:pt x="130" y="0"/>
                      </a:lnTo>
                      <a:lnTo>
                        <a:pt x="131" y="0"/>
                      </a:lnTo>
                      <a:lnTo>
                        <a:pt x="130" y="4"/>
                      </a:lnTo>
                      <a:lnTo>
                        <a:pt x="126" y="7"/>
                      </a:lnTo>
                      <a:lnTo>
                        <a:pt x="121" y="19"/>
                      </a:lnTo>
                      <a:lnTo>
                        <a:pt x="112" y="37"/>
                      </a:lnTo>
                      <a:lnTo>
                        <a:pt x="103" y="54"/>
                      </a:lnTo>
                      <a:lnTo>
                        <a:pt x="98" y="64"/>
                      </a:lnTo>
                      <a:lnTo>
                        <a:pt x="104" y="61"/>
                      </a:lnTo>
                      <a:lnTo>
                        <a:pt x="112" y="59"/>
                      </a:lnTo>
                      <a:lnTo>
                        <a:pt x="119" y="57"/>
                      </a:lnTo>
                      <a:lnTo>
                        <a:pt x="125" y="54"/>
                      </a:lnTo>
                      <a:lnTo>
                        <a:pt x="131" y="53"/>
                      </a:lnTo>
                      <a:lnTo>
                        <a:pt x="137" y="51"/>
                      </a:lnTo>
                      <a:lnTo>
                        <a:pt x="140" y="49"/>
                      </a:lnTo>
                      <a:lnTo>
                        <a:pt x="144" y="46"/>
                      </a:lnTo>
                      <a:lnTo>
                        <a:pt x="149" y="43"/>
                      </a:lnTo>
                      <a:lnTo>
                        <a:pt x="154" y="42"/>
                      </a:lnTo>
                      <a:lnTo>
                        <a:pt x="155" y="43"/>
                      </a:lnTo>
                      <a:lnTo>
                        <a:pt x="152" y="46"/>
                      </a:lnTo>
                      <a:lnTo>
                        <a:pt x="147" y="50"/>
                      </a:lnTo>
                      <a:lnTo>
                        <a:pt x="141" y="53"/>
                      </a:lnTo>
                      <a:lnTo>
                        <a:pt x="133" y="59"/>
                      </a:lnTo>
                      <a:lnTo>
                        <a:pt x="124" y="64"/>
                      </a:lnTo>
                      <a:lnTo>
                        <a:pt x="115" y="68"/>
                      </a:lnTo>
                      <a:lnTo>
                        <a:pt x="106" y="72"/>
                      </a:lnTo>
                      <a:lnTo>
                        <a:pt x="99" y="74"/>
                      </a:lnTo>
                      <a:lnTo>
                        <a:pt x="94" y="75"/>
                      </a:lnTo>
                      <a:lnTo>
                        <a:pt x="87" y="80"/>
                      </a:lnTo>
                      <a:lnTo>
                        <a:pt x="79" y="88"/>
                      </a:lnTo>
                      <a:lnTo>
                        <a:pt x="73" y="97"/>
                      </a:lnTo>
                      <a:lnTo>
                        <a:pt x="71" y="103"/>
                      </a:lnTo>
                      <a:lnTo>
                        <a:pt x="73" y="105"/>
                      </a:lnTo>
                      <a:lnTo>
                        <a:pt x="76" y="108"/>
                      </a:lnTo>
                      <a:lnTo>
                        <a:pt x="79" y="109"/>
                      </a:lnTo>
                      <a:lnTo>
                        <a:pt x="81" y="109"/>
                      </a:lnTo>
                      <a:lnTo>
                        <a:pt x="77" y="112"/>
                      </a:lnTo>
                      <a:lnTo>
                        <a:pt x="73" y="114"/>
                      </a:lnTo>
                      <a:lnTo>
                        <a:pt x="70" y="118"/>
                      </a:lnTo>
                      <a:lnTo>
                        <a:pt x="68" y="120"/>
                      </a:lnTo>
                      <a:lnTo>
                        <a:pt x="65" y="119"/>
                      </a:lnTo>
                      <a:lnTo>
                        <a:pt x="63" y="119"/>
                      </a:lnTo>
                      <a:lnTo>
                        <a:pt x="62" y="119"/>
                      </a:lnTo>
                      <a:lnTo>
                        <a:pt x="58" y="124"/>
                      </a:lnTo>
                      <a:lnTo>
                        <a:pt x="54" y="133"/>
                      </a:lnTo>
                      <a:lnTo>
                        <a:pt x="48" y="143"/>
                      </a:lnTo>
                      <a:lnTo>
                        <a:pt x="41" y="156"/>
                      </a:lnTo>
                      <a:lnTo>
                        <a:pt x="35" y="169"/>
                      </a:lnTo>
                      <a:lnTo>
                        <a:pt x="31" y="180"/>
                      </a:lnTo>
                      <a:lnTo>
                        <a:pt x="28" y="192"/>
                      </a:lnTo>
                      <a:lnTo>
                        <a:pt x="27" y="200"/>
                      </a:lnTo>
                      <a:lnTo>
                        <a:pt x="25" y="204"/>
                      </a:lnTo>
                      <a:lnTo>
                        <a:pt x="23" y="209"/>
                      </a:lnTo>
                      <a:lnTo>
                        <a:pt x="20" y="214"/>
                      </a:lnTo>
                      <a:lnTo>
                        <a:pt x="18" y="216"/>
                      </a:lnTo>
                      <a:lnTo>
                        <a:pt x="15" y="218"/>
                      </a:lnTo>
                      <a:lnTo>
                        <a:pt x="9" y="221"/>
                      </a:lnTo>
                      <a:lnTo>
                        <a:pt x="3" y="222"/>
                      </a:lnTo>
                      <a:lnTo>
                        <a:pt x="0" y="22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01" name="Freeform 341">
                  <a:extLst>
                    <a:ext uri="{FF2B5EF4-FFF2-40B4-BE49-F238E27FC236}">
                      <a16:creationId xmlns:a16="http://schemas.microsoft.com/office/drawing/2014/main" id="{49546ADB-EBF4-4577-8A77-C1F106473668}"/>
                    </a:ext>
                  </a:extLst>
                </p:cNvPr>
                <p:cNvSpPr>
                  <a:spLocks/>
                </p:cNvSpPr>
                <p:nvPr/>
              </p:nvSpPr>
              <p:spPr bwMode="auto">
                <a:xfrm>
                  <a:off x="48" y="416"/>
                  <a:ext cx="50" cy="86"/>
                </a:xfrm>
                <a:custGeom>
                  <a:avLst/>
                  <a:gdLst>
                    <a:gd name="T0" fmla="*/ 33 w 100"/>
                    <a:gd name="T1" fmla="*/ 6 h 172"/>
                    <a:gd name="T2" fmla="*/ 28 w 100"/>
                    <a:gd name="T3" fmla="*/ 15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4 h 172"/>
                    <a:gd name="T16" fmla="*/ 4 w 100"/>
                    <a:gd name="T17" fmla="*/ 32 h 172"/>
                    <a:gd name="T18" fmla="*/ 9 w 100"/>
                    <a:gd name="T19" fmla="*/ 29 h 172"/>
                    <a:gd name="T20" fmla="*/ 16 w 100"/>
                    <a:gd name="T21" fmla="*/ 25 h 172"/>
                    <a:gd name="T22" fmla="*/ 23 w 100"/>
                    <a:gd name="T23" fmla="*/ 22 h 172"/>
                    <a:gd name="T24" fmla="*/ 24 w 100"/>
                    <a:gd name="T25" fmla="*/ 26 h 172"/>
                    <a:gd name="T26" fmla="*/ 21 w 100"/>
                    <a:gd name="T27" fmla="*/ 37 h 172"/>
                    <a:gd name="T28" fmla="*/ 19 w 100"/>
                    <a:gd name="T29" fmla="*/ 43 h 172"/>
                    <a:gd name="T30" fmla="*/ 13 w 100"/>
                    <a:gd name="T31" fmla="*/ 49 h 172"/>
                    <a:gd name="T32" fmla="*/ 7 w 100"/>
                    <a:gd name="T33" fmla="*/ 55 h 172"/>
                    <a:gd name="T34" fmla="*/ 3 w 100"/>
                    <a:gd name="T35" fmla="*/ 60 h 172"/>
                    <a:gd name="T36" fmla="*/ 2 w 100"/>
                    <a:gd name="T37" fmla="*/ 63 h 172"/>
                    <a:gd name="T38" fmla="*/ 3 w 100"/>
                    <a:gd name="T39" fmla="*/ 64 h 172"/>
                    <a:gd name="T40" fmla="*/ 7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6 h 172"/>
                    <a:gd name="T52" fmla="*/ 25 w 100"/>
                    <a:gd name="T53" fmla="*/ 75 h 172"/>
                    <a:gd name="T54" fmla="*/ 25 w 100"/>
                    <a:gd name="T55" fmla="*/ 51 h 172"/>
                    <a:gd name="T56" fmla="*/ 27 w 100"/>
                    <a:gd name="T57" fmla="*/ 42 h 172"/>
                    <a:gd name="T58" fmla="*/ 28 w 100"/>
                    <a:gd name="T59" fmla="*/ 43 h 172"/>
                    <a:gd name="T60" fmla="*/ 31 w 100"/>
                    <a:gd name="T61" fmla="*/ 50 h 172"/>
                    <a:gd name="T62" fmla="*/ 41 w 100"/>
                    <a:gd name="T63" fmla="*/ 62 h 172"/>
                    <a:gd name="T64" fmla="*/ 47 w 100"/>
                    <a:gd name="T65" fmla="*/ 65 h 172"/>
                    <a:gd name="T66" fmla="*/ 44 w 100"/>
                    <a:gd name="T67" fmla="*/ 61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3 w 100"/>
                    <a:gd name="T79" fmla="*/ 23 h 172"/>
                    <a:gd name="T80" fmla="*/ 38 w 100"/>
                    <a:gd name="T81" fmla="*/ 28 h 172"/>
                    <a:gd name="T82" fmla="*/ 47 w 100"/>
                    <a:gd name="T83" fmla="*/ 36 h 172"/>
                    <a:gd name="T84" fmla="*/ 50 w 100"/>
                    <a:gd name="T85" fmla="*/ 38 h 172"/>
                    <a:gd name="T86" fmla="*/ 47 w 100"/>
                    <a:gd name="T87" fmla="*/ 34 h 172"/>
                    <a:gd name="T88" fmla="*/ 42 w 100"/>
                    <a:gd name="T89" fmla="*/ 28 h 172"/>
                    <a:gd name="T90" fmla="*/ 37 w 100"/>
                    <a:gd name="T91" fmla="*/ 22 h 172"/>
                    <a:gd name="T92" fmla="*/ 35 w 100"/>
                    <a:gd name="T93" fmla="*/ 18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4"/>
                      </a:moveTo>
                      <a:lnTo>
                        <a:pt x="65" y="11"/>
                      </a:lnTo>
                      <a:lnTo>
                        <a:pt x="60" y="21"/>
                      </a:lnTo>
                      <a:lnTo>
                        <a:pt x="55" y="30"/>
                      </a:lnTo>
                      <a:lnTo>
                        <a:pt x="53" y="36"/>
                      </a:lnTo>
                      <a:lnTo>
                        <a:pt x="47" y="36"/>
                      </a:lnTo>
                      <a:lnTo>
                        <a:pt x="40" y="38"/>
                      </a:lnTo>
                      <a:lnTo>
                        <a:pt x="31" y="42"/>
                      </a:lnTo>
                      <a:lnTo>
                        <a:pt x="23" y="46"/>
                      </a:lnTo>
                      <a:lnTo>
                        <a:pt x="15" y="51"/>
                      </a:lnTo>
                      <a:lnTo>
                        <a:pt x="8" y="56"/>
                      </a:lnTo>
                      <a:lnTo>
                        <a:pt x="3" y="59"/>
                      </a:lnTo>
                      <a:lnTo>
                        <a:pt x="1" y="63"/>
                      </a:lnTo>
                      <a:lnTo>
                        <a:pt x="0" y="66"/>
                      </a:lnTo>
                      <a:lnTo>
                        <a:pt x="0" y="67"/>
                      </a:lnTo>
                      <a:lnTo>
                        <a:pt x="1" y="67"/>
                      </a:lnTo>
                      <a:lnTo>
                        <a:pt x="4" y="65"/>
                      </a:lnTo>
                      <a:lnTo>
                        <a:pt x="8" y="64"/>
                      </a:lnTo>
                      <a:lnTo>
                        <a:pt x="12" y="60"/>
                      </a:lnTo>
                      <a:lnTo>
                        <a:pt x="18" y="57"/>
                      </a:lnTo>
                      <a:lnTo>
                        <a:pt x="25" y="53"/>
                      </a:lnTo>
                      <a:lnTo>
                        <a:pt x="32" y="50"/>
                      </a:lnTo>
                      <a:lnTo>
                        <a:pt x="39" y="46"/>
                      </a:lnTo>
                      <a:lnTo>
                        <a:pt x="45" y="44"/>
                      </a:lnTo>
                      <a:lnTo>
                        <a:pt x="49" y="43"/>
                      </a:lnTo>
                      <a:lnTo>
                        <a:pt x="47" y="51"/>
                      </a:lnTo>
                      <a:lnTo>
                        <a:pt x="45" y="63"/>
                      </a:lnTo>
                      <a:lnTo>
                        <a:pt x="42" y="74"/>
                      </a:lnTo>
                      <a:lnTo>
                        <a:pt x="41" y="81"/>
                      </a:lnTo>
                      <a:lnTo>
                        <a:pt x="37" y="86"/>
                      </a:lnTo>
                      <a:lnTo>
                        <a:pt x="32" y="90"/>
                      </a:lnTo>
                      <a:lnTo>
                        <a:pt x="26" y="97"/>
                      </a:lnTo>
                      <a:lnTo>
                        <a:pt x="19" y="103"/>
                      </a:lnTo>
                      <a:lnTo>
                        <a:pt x="14" y="110"/>
                      </a:lnTo>
                      <a:lnTo>
                        <a:pt x="9" y="114"/>
                      </a:lnTo>
                      <a:lnTo>
                        <a:pt x="5" y="119"/>
                      </a:lnTo>
                      <a:lnTo>
                        <a:pt x="3" y="122"/>
                      </a:lnTo>
                      <a:lnTo>
                        <a:pt x="3" y="126"/>
                      </a:lnTo>
                      <a:lnTo>
                        <a:pt x="3" y="128"/>
                      </a:lnTo>
                      <a:lnTo>
                        <a:pt x="5" y="128"/>
                      </a:lnTo>
                      <a:lnTo>
                        <a:pt x="8" y="125"/>
                      </a:lnTo>
                      <a:lnTo>
                        <a:pt x="14" y="118"/>
                      </a:lnTo>
                      <a:lnTo>
                        <a:pt x="24" y="107"/>
                      </a:lnTo>
                      <a:lnTo>
                        <a:pt x="34" y="99"/>
                      </a:lnTo>
                      <a:lnTo>
                        <a:pt x="41" y="94"/>
                      </a:lnTo>
                      <a:lnTo>
                        <a:pt x="42" y="107"/>
                      </a:lnTo>
                      <a:lnTo>
                        <a:pt x="44" y="131"/>
                      </a:lnTo>
                      <a:lnTo>
                        <a:pt x="46" y="154"/>
                      </a:lnTo>
                      <a:lnTo>
                        <a:pt x="48" y="166"/>
                      </a:lnTo>
                      <a:lnTo>
                        <a:pt x="49" y="171"/>
                      </a:lnTo>
                      <a:lnTo>
                        <a:pt x="50" y="172"/>
                      </a:lnTo>
                      <a:lnTo>
                        <a:pt x="50" y="171"/>
                      </a:lnTo>
                      <a:lnTo>
                        <a:pt x="52" y="165"/>
                      </a:lnTo>
                      <a:lnTo>
                        <a:pt x="50" y="150"/>
                      </a:lnTo>
                      <a:lnTo>
                        <a:pt x="50" y="125"/>
                      </a:lnTo>
                      <a:lnTo>
                        <a:pt x="49" y="101"/>
                      </a:lnTo>
                      <a:lnTo>
                        <a:pt x="52" y="86"/>
                      </a:lnTo>
                      <a:lnTo>
                        <a:pt x="53" y="84"/>
                      </a:lnTo>
                      <a:lnTo>
                        <a:pt x="54" y="84"/>
                      </a:lnTo>
                      <a:lnTo>
                        <a:pt x="55" y="86"/>
                      </a:lnTo>
                      <a:lnTo>
                        <a:pt x="56" y="90"/>
                      </a:lnTo>
                      <a:lnTo>
                        <a:pt x="61" y="99"/>
                      </a:lnTo>
                      <a:lnTo>
                        <a:pt x="71" y="111"/>
                      </a:lnTo>
                      <a:lnTo>
                        <a:pt x="82" y="124"/>
                      </a:lnTo>
                      <a:lnTo>
                        <a:pt x="90" y="129"/>
                      </a:lnTo>
                      <a:lnTo>
                        <a:pt x="93" y="129"/>
                      </a:lnTo>
                      <a:lnTo>
                        <a:pt x="92" y="127"/>
                      </a:lnTo>
                      <a:lnTo>
                        <a:pt x="88" y="122"/>
                      </a:lnTo>
                      <a:lnTo>
                        <a:pt x="84" y="117"/>
                      </a:lnTo>
                      <a:lnTo>
                        <a:pt x="78" y="109"/>
                      </a:lnTo>
                      <a:lnTo>
                        <a:pt x="70" y="98"/>
                      </a:lnTo>
                      <a:lnTo>
                        <a:pt x="63" y="88"/>
                      </a:lnTo>
                      <a:lnTo>
                        <a:pt x="58" y="80"/>
                      </a:lnTo>
                      <a:lnTo>
                        <a:pt x="58" y="72"/>
                      </a:lnTo>
                      <a:lnTo>
                        <a:pt x="58" y="61"/>
                      </a:lnTo>
                      <a:lnTo>
                        <a:pt x="60" y="51"/>
                      </a:lnTo>
                      <a:lnTo>
                        <a:pt x="61" y="45"/>
                      </a:lnTo>
                      <a:lnTo>
                        <a:pt x="62" y="43"/>
                      </a:lnTo>
                      <a:lnTo>
                        <a:pt x="63" y="43"/>
                      </a:lnTo>
                      <a:lnTo>
                        <a:pt x="65" y="45"/>
                      </a:lnTo>
                      <a:lnTo>
                        <a:pt x="69" y="49"/>
                      </a:lnTo>
                      <a:lnTo>
                        <a:pt x="76" y="56"/>
                      </a:lnTo>
                      <a:lnTo>
                        <a:pt x="84" y="64"/>
                      </a:lnTo>
                      <a:lnTo>
                        <a:pt x="93" y="72"/>
                      </a:lnTo>
                      <a:lnTo>
                        <a:pt x="99" y="76"/>
                      </a:lnTo>
                      <a:lnTo>
                        <a:pt x="100" y="76"/>
                      </a:lnTo>
                      <a:lnTo>
                        <a:pt x="98" y="72"/>
                      </a:lnTo>
                      <a:lnTo>
                        <a:pt x="93" y="67"/>
                      </a:lnTo>
                      <a:lnTo>
                        <a:pt x="88" y="61"/>
                      </a:lnTo>
                      <a:lnTo>
                        <a:pt x="84" y="56"/>
                      </a:lnTo>
                      <a:lnTo>
                        <a:pt x="78" y="49"/>
                      </a:lnTo>
                      <a:lnTo>
                        <a:pt x="73" y="43"/>
                      </a:lnTo>
                      <a:lnTo>
                        <a:pt x="71" y="39"/>
                      </a:lnTo>
                      <a:lnTo>
                        <a:pt x="70" y="35"/>
                      </a:lnTo>
                      <a:lnTo>
                        <a:pt x="69" y="27"/>
                      </a:lnTo>
                      <a:lnTo>
                        <a:pt x="70" y="18"/>
                      </a:lnTo>
                      <a:lnTo>
                        <a:pt x="73" y="8"/>
                      </a:lnTo>
                      <a:lnTo>
                        <a:pt x="76" y="3"/>
                      </a:lnTo>
                      <a:lnTo>
                        <a:pt x="76" y="0"/>
                      </a:lnTo>
                      <a:lnTo>
                        <a:pt x="73" y="0"/>
                      </a:lnTo>
                      <a:lnTo>
                        <a:pt x="7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02" name="Freeform 342">
                  <a:extLst>
                    <a:ext uri="{FF2B5EF4-FFF2-40B4-BE49-F238E27FC236}">
                      <a16:creationId xmlns:a16="http://schemas.microsoft.com/office/drawing/2014/main" id="{AB0B4168-F283-4904-91A6-3396D5345BF0}"/>
                    </a:ext>
                  </a:extLst>
                </p:cNvPr>
                <p:cNvSpPr>
                  <a:spLocks/>
                </p:cNvSpPr>
                <p:nvPr/>
              </p:nvSpPr>
              <p:spPr bwMode="auto">
                <a:xfrm>
                  <a:off x="225" y="377"/>
                  <a:ext cx="100" cy="79"/>
                </a:xfrm>
                <a:custGeom>
                  <a:avLst/>
                  <a:gdLst>
                    <a:gd name="T0" fmla="*/ 2 w 200"/>
                    <a:gd name="T1" fmla="*/ 8 h 158"/>
                    <a:gd name="T2" fmla="*/ 8 w 200"/>
                    <a:gd name="T3" fmla="*/ 13 h 158"/>
                    <a:gd name="T4" fmla="*/ 12 w 200"/>
                    <a:gd name="T5" fmla="*/ 16 h 158"/>
                    <a:gd name="T6" fmla="*/ 20 w 200"/>
                    <a:gd name="T7" fmla="*/ 19 h 158"/>
                    <a:gd name="T8" fmla="*/ 22 w 200"/>
                    <a:gd name="T9" fmla="*/ 29 h 158"/>
                    <a:gd name="T10" fmla="*/ 23 w 200"/>
                    <a:gd name="T11" fmla="*/ 45 h 158"/>
                    <a:gd name="T12" fmla="*/ 25 w 200"/>
                    <a:gd name="T13" fmla="*/ 53 h 158"/>
                    <a:gd name="T14" fmla="*/ 26 w 200"/>
                    <a:gd name="T15" fmla="*/ 50 h 158"/>
                    <a:gd name="T16" fmla="*/ 25 w 200"/>
                    <a:gd name="T17" fmla="*/ 42 h 158"/>
                    <a:gd name="T18" fmla="*/ 27 w 200"/>
                    <a:gd name="T19" fmla="*/ 26 h 158"/>
                    <a:gd name="T20" fmla="*/ 29 w 200"/>
                    <a:gd name="T21" fmla="*/ 23 h 158"/>
                    <a:gd name="T22" fmla="*/ 34 w 200"/>
                    <a:gd name="T23" fmla="*/ 27 h 158"/>
                    <a:gd name="T24" fmla="*/ 40 w 200"/>
                    <a:gd name="T25" fmla="*/ 33 h 158"/>
                    <a:gd name="T26" fmla="*/ 44 w 200"/>
                    <a:gd name="T27" fmla="*/ 37 h 158"/>
                    <a:gd name="T28" fmla="*/ 47 w 200"/>
                    <a:gd name="T29" fmla="*/ 46 h 158"/>
                    <a:gd name="T30" fmla="*/ 52 w 200"/>
                    <a:gd name="T31" fmla="*/ 71 h 158"/>
                    <a:gd name="T32" fmla="*/ 56 w 200"/>
                    <a:gd name="T33" fmla="*/ 79 h 158"/>
                    <a:gd name="T34" fmla="*/ 56 w 200"/>
                    <a:gd name="T35" fmla="*/ 75 h 158"/>
                    <a:gd name="T36" fmla="*/ 53 w 200"/>
                    <a:gd name="T37" fmla="*/ 65 h 158"/>
                    <a:gd name="T38" fmla="*/ 50 w 200"/>
                    <a:gd name="T39" fmla="*/ 47 h 158"/>
                    <a:gd name="T40" fmla="*/ 55 w 200"/>
                    <a:gd name="T41" fmla="*/ 43 h 158"/>
                    <a:gd name="T42" fmla="*/ 69 w 200"/>
                    <a:gd name="T43" fmla="*/ 50 h 158"/>
                    <a:gd name="T44" fmla="*/ 84 w 200"/>
                    <a:gd name="T45" fmla="*/ 59 h 158"/>
                    <a:gd name="T46" fmla="*/ 96 w 200"/>
                    <a:gd name="T47" fmla="*/ 66 h 158"/>
                    <a:gd name="T48" fmla="*/ 99 w 200"/>
                    <a:gd name="T49" fmla="*/ 69 h 158"/>
                    <a:gd name="T50" fmla="*/ 99 w 200"/>
                    <a:gd name="T51" fmla="*/ 67 h 158"/>
                    <a:gd name="T52" fmla="*/ 93 w 200"/>
                    <a:gd name="T53" fmla="*/ 61 h 158"/>
                    <a:gd name="T54" fmla="*/ 82 w 200"/>
                    <a:gd name="T55" fmla="*/ 54 h 158"/>
                    <a:gd name="T56" fmla="*/ 68 w 200"/>
                    <a:gd name="T57" fmla="*/ 45 h 158"/>
                    <a:gd name="T58" fmla="*/ 56 w 200"/>
                    <a:gd name="T59" fmla="*/ 39 h 158"/>
                    <a:gd name="T60" fmla="*/ 50 w 200"/>
                    <a:gd name="T61" fmla="*/ 36 h 158"/>
                    <a:gd name="T62" fmla="*/ 54 w 200"/>
                    <a:gd name="T63" fmla="*/ 35 h 158"/>
                    <a:gd name="T64" fmla="*/ 61 w 200"/>
                    <a:gd name="T65" fmla="*/ 33 h 158"/>
                    <a:gd name="T66" fmla="*/ 71 w 200"/>
                    <a:gd name="T67" fmla="*/ 31 h 158"/>
                    <a:gd name="T68" fmla="*/ 83 w 200"/>
                    <a:gd name="T69" fmla="*/ 31 h 158"/>
                    <a:gd name="T70" fmla="*/ 93 w 200"/>
                    <a:gd name="T71" fmla="*/ 32 h 158"/>
                    <a:gd name="T72" fmla="*/ 100 w 200"/>
                    <a:gd name="T73" fmla="*/ 34 h 158"/>
                    <a:gd name="T74" fmla="*/ 98 w 200"/>
                    <a:gd name="T75" fmla="*/ 31 h 158"/>
                    <a:gd name="T76" fmla="*/ 93 w 200"/>
                    <a:gd name="T77" fmla="*/ 29 h 158"/>
                    <a:gd name="T78" fmla="*/ 81 w 200"/>
                    <a:gd name="T79" fmla="*/ 28 h 158"/>
                    <a:gd name="T80" fmla="*/ 67 w 200"/>
                    <a:gd name="T81" fmla="*/ 29 h 158"/>
                    <a:gd name="T82" fmla="*/ 55 w 200"/>
                    <a:gd name="T83" fmla="*/ 30 h 158"/>
                    <a:gd name="T84" fmla="*/ 50 w 200"/>
                    <a:gd name="T85" fmla="*/ 29 h 158"/>
                    <a:gd name="T86" fmla="*/ 45 w 200"/>
                    <a:gd name="T87" fmla="*/ 26 h 158"/>
                    <a:gd name="T88" fmla="*/ 39 w 200"/>
                    <a:gd name="T89" fmla="*/ 22 h 158"/>
                    <a:gd name="T90" fmla="*/ 34 w 200"/>
                    <a:gd name="T91" fmla="*/ 18 h 158"/>
                    <a:gd name="T92" fmla="*/ 36 w 200"/>
                    <a:gd name="T93" fmla="*/ 15 h 158"/>
                    <a:gd name="T94" fmla="*/ 44 w 200"/>
                    <a:gd name="T95" fmla="*/ 11 h 158"/>
                    <a:gd name="T96" fmla="*/ 52 w 200"/>
                    <a:gd name="T97" fmla="*/ 7 h 158"/>
                    <a:gd name="T98" fmla="*/ 60 w 200"/>
                    <a:gd name="T99" fmla="*/ 3 h 158"/>
                    <a:gd name="T100" fmla="*/ 64 w 200"/>
                    <a:gd name="T101" fmla="*/ 2 h 158"/>
                    <a:gd name="T102" fmla="*/ 61 w 200"/>
                    <a:gd name="T103" fmla="*/ 0 h 158"/>
                    <a:gd name="T104" fmla="*/ 54 w 200"/>
                    <a:gd name="T105" fmla="*/ 3 h 158"/>
                    <a:gd name="T106" fmla="*/ 46 w 200"/>
                    <a:gd name="T107" fmla="*/ 5 h 158"/>
                    <a:gd name="T108" fmla="*/ 38 w 200"/>
                    <a:gd name="T109" fmla="*/ 10 h 158"/>
                    <a:gd name="T110" fmla="*/ 31 w 200"/>
                    <a:gd name="T111" fmla="*/ 13 h 158"/>
                    <a:gd name="T112" fmla="*/ 27 w 200"/>
                    <a:gd name="T113" fmla="*/ 15 h 158"/>
                    <a:gd name="T114" fmla="*/ 22 w 200"/>
                    <a:gd name="T115" fmla="*/ 15 h 158"/>
                    <a:gd name="T116" fmla="*/ 16 w 200"/>
                    <a:gd name="T117" fmla="*/ 12 h 158"/>
                    <a:gd name="T118" fmla="*/ 11 w 200"/>
                    <a:gd name="T119" fmla="*/ 9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4" y="16"/>
                      </a:lnTo>
                      <a:lnTo>
                        <a:pt x="10" y="21"/>
                      </a:lnTo>
                      <a:lnTo>
                        <a:pt x="15" y="25"/>
                      </a:lnTo>
                      <a:lnTo>
                        <a:pt x="19" y="29"/>
                      </a:lnTo>
                      <a:lnTo>
                        <a:pt x="23" y="31"/>
                      </a:lnTo>
                      <a:lnTo>
                        <a:pt x="31" y="35"/>
                      </a:lnTo>
                      <a:lnTo>
                        <a:pt x="39" y="38"/>
                      </a:lnTo>
                      <a:lnTo>
                        <a:pt x="44" y="43"/>
                      </a:lnTo>
                      <a:lnTo>
                        <a:pt x="44" y="58"/>
                      </a:lnTo>
                      <a:lnTo>
                        <a:pt x="44" y="74"/>
                      </a:lnTo>
                      <a:lnTo>
                        <a:pt x="45" y="89"/>
                      </a:lnTo>
                      <a:lnTo>
                        <a:pt x="46" y="100"/>
                      </a:lnTo>
                      <a:lnTo>
                        <a:pt x="49" y="105"/>
                      </a:lnTo>
                      <a:lnTo>
                        <a:pt x="50" y="104"/>
                      </a:lnTo>
                      <a:lnTo>
                        <a:pt x="51" y="100"/>
                      </a:lnTo>
                      <a:lnTo>
                        <a:pt x="50" y="95"/>
                      </a:lnTo>
                      <a:lnTo>
                        <a:pt x="50" y="84"/>
                      </a:lnTo>
                      <a:lnTo>
                        <a:pt x="51" y="68"/>
                      </a:lnTo>
                      <a:lnTo>
                        <a:pt x="53" y="52"/>
                      </a:lnTo>
                      <a:lnTo>
                        <a:pt x="54" y="43"/>
                      </a:lnTo>
                      <a:lnTo>
                        <a:pt x="58" y="45"/>
                      </a:lnTo>
                      <a:lnTo>
                        <a:pt x="62" y="50"/>
                      </a:lnTo>
                      <a:lnTo>
                        <a:pt x="67" y="54"/>
                      </a:lnTo>
                      <a:lnTo>
                        <a:pt x="73" y="60"/>
                      </a:lnTo>
                      <a:lnTo>
                        <a:pt x="79" y="65"/>
                      </a:lnTo>
                      <a:lnTo>
                        <a:pt x="84" y="69"/>
                      </a:lnTo>
                      <a:lnTo>
                        <a:pt x="88" y="73"/>
                      </a:lnTo>
                      <a:lnTo>
                        <a:pt x="91" y="74"/>
                      </a:lnTo>
                      <a:lnTo>
                        <a:pt x="94" y="92"/>
                      </a:lnTo>
                      <a:lnTo>
                        <a:pt x="97" y="116"/>
                      </a:lnTo>
                      <a:lnTo>
                        <a:pt x="103" y="141"/>
                      </a:lnTo>
                      <a:lnTo>
                        <a:pt x="109" y="154"/>
                      </a:lnTo>
                      <a:lnTo>
                        <a:pt x="112" y="158"/>
                      </a:lnTo>
                      <a:lnTo>
                        <a:pt x="113" y="156"/>
                      </a:lnTo>
                      <a:lnTo>
                        <a:pt x="112" y="150"/>
                      </a:lnTo>
                      <a:lnTo>
                        <a:pt x="110" y="143"/>
                      </a:lnTo>
                      <a:lnTo>
                        <a:pt x="106" y="130"/>
                      </a:lnTo>
                      <a:lnTo>
                        <a:pt x="103" y="112"/>
                      </a:lnTo>
                      <a:lnTo>
                        <a:pt x="100" y="93"/>
                      </a:lnTo>
                      <a:lnTo>
                        <a:pt x="100" y="81"/>
                      </a:lnTo>
                      <a:lnTo>
                        <a:pt x="110" y="85"/>
                      </a:lnTo>
                      <a:lnTo>
                        <a:pt x="122" y="92"/>
                      </a:lnTo>
                      <a:lnTo>
                        <a:pt x="137" y="100"/>
                      </a:lnTo>
                      <a:lnTo>
                        <a:pt x="152" y="110"/>
                      </a:lnTo>
                      <a:lnTo>
                        <a:pt x="167" y="118"/>
                      </a:lnTo>
                      <a:lnTo>
                        <a:pt x="181" y="126"/>
                      </a:lnTo>
                      <a:lnTo>
                        <a:pt x="191" y="131"/>
                      </a:lnTo>
                      <a:lnTo>
                        <a:pt x="196" y="135"/>
                      </a:lnTo>
                      <a:lnTo>
                        <a:pt x="198" y="137"/>
                      </a:lnTo>
                      <a:lnTo>
                        <a:pt x="200" y="136"/>
                      </a:lnTo>
                      <a:lnTo>
                        <a:pt x="197" y="133"/>
                      </a:lnTo>
                      <a:lnTo>
                        <a:pt x="191" y="127"/>
                      </a:lnTo>
                      <a:lnTo>
                        <a:pt x="186" y="122"/>
                      </a:lnTo>
                      <a:lnTo>
                        <a:pt x="175" y="115"/>
                      </a:lnTo>
                      <a:lnTo>
                        <a:pt x="163" y="107"/>
                      </a:lnTo>
                      <a:lnTo>
                        <a:pt x="149" y="99"/>
                      </a:lnTo>
                      <a:lnTo>
                        <a:pt x="135" y="90"/>
                      </a:lnTo>
                      <a:lnTo>
                        <a:pt x="122" y="83"/>
                      </a:lnTo>
                      <a:lnTo>
                        <a:pt x="112" y="77"/>
                      </a:lnTo>
                      <a:lnTo>
                        <a:pt x="105" y="74"/>
                      </a:lnTo>
                      <a:lnTo>
                        <a:pt x="100" y="71"/>
                      </a:lnTo>
                      <a:lnTo>
                        <a:pt x="102" y="70"/>
                      </a:lnTo>
                      <a:lnTo>
                        <a:pt x="107" y="70"/>
                      </a:lnTo>
                      <a:lnTo>
                        <a:pt x="114" y="68"/>
                      </a:lnTo>
                      <a:lnTo>
                        <a:pt x="121" y="66"/>
                      </a:lnTo>
                      <a:lnTo>
                        <a:pt x="132" y="63"/>
                      </a:lnTo>
                      <a:lnTo>
                        <a:pt x="142" y="62"/>
                      </a:lnTo>
                      <a:lnTo>
                        <a:pt x="155" y="61"/>
                      </a:lnTo>
                      <a:lnTo>
                        <a:pt x="166" y="61"/>
                      </a:lnTo>
                      <a:lnTo>
                        <a:pt x="178" y="62"/>
                      </a:lnTo>
                      <a:lnTo>
                        <a:pt x="186" y="63"/>
                      </a:lnTo>
                      <a:lnTo>
                        <a:pt x="193" y="66"/>
                      </a:lnTo>
                      <a:lnTo>
                        <a:pt x="200" y="68"/>
                      </a:lnTo>
                      <a:lnTo>
                        <a:pt x="200" y="67"/>
                      </a:lnTo>
                      <a:lnTo>
                        <a:pt x="196" y="62"/>
                      </a:lnTo>
                      <a:lnTo>
                        <a:pt x="190" y="59"/>
                      </a:lnTo>
                      <a:lnTo>
                        <a:pt x="185" y="58"/>
                      </a:lnTo>
                      <a:lnTo>
                        <a:pt x="174" y="58"/>
                      </a:lnTo>
                      <a:lnTo>
                        <a:pt x="162" y="56"/>
                      </a:lnTo>
                      <a:lnTo>
                        <a:pt x="148" y="56"/>
                      </a:lnTo>
                      <a:lnTo>
                        <a:pt x="133" y="58"/>
                      </a:lnTo>
                      <a:lnTo>
                        <a:pt x="120" y="58"/>
                      </a:lnTo>
                      <a:lnTo>
                        <a:pt x="110" y="59"/>
                      </a:lnTo>
                      <a:lnTo>
                        <a:pt x="104" y="59"/>
                      </a:lnTo>
                      <a:lnTo>
                        <a:pt x="100" y="58"/>
                      </a:lnTo>
                      <a:lnTo>
                        <a:pt x="95" y="55"/>
                      </a:lnTo>
                      <a:lnTo>
                        <a:pt x="90" y="52"/>
                      </a:lnTo>
                      <a:lnTo>
                        <a:pt x="83" y="47"/>
                      </a:lnTo>
                      <a:lnTo>
                        <a:pt x="77" y="44"/>
                      </a:lnTo>
                      <a:lnTo>
                        <a:pt x="73" y="39"/>
                      </a:lnTo>
                      <a:lnTo>
                        <a:pt x="68" y="36"/>
                      </a:lnTo>
                      <a:lnTo>
                        <a:pt x="66" y="33"/>
                      </a:lnTo>
                      <a:lnTo>
                        <a:pt x="72" y="30"/>
                      </a:lnTo>
                      <a:lnTo>
                        <a:pt x="80" y="27"/>
                      </a:lnTo>
                      <a:lnTo>
                        <a:pt x="88" y="22"/>
                      </a:lnTo>
                      <a:lnTo>
                        <a:pt x="96" y="17"/>
                      </a:lnTo>
                      <a:lnTo>
                        <a:pt x="104" y="13"/>
                      </a:lnTo>
                      <a:lnTo>
                        <a:pt x="112" y="8"/>
                      </a:lnTo>
                      <a:lnTo>
                        <a:pt x="119" y="6"/>
                      </a:lnTo>
                      <a:lnTo>
                        <a:pt x="124" y="5"/>
                      </a:lnTo>
                      <a:lnTo>
                        <a:pt x="128" y="3"/>
                      </a:lnTo>
                      <a:lnTo>
                        <a:pt x="127" y="1"/>
                      </a:lnTo>
                      <a:lnTo>
                        <a:pt x="121" y="0"/>
                      </a:lnTo>
                      <a:lnTo>
                        <a:pt x="113" y="2"/>
                      </a:lnTo>
                      <a:lnTo>
                        <a:pt x="107" y="5"/>
                      </a:lnTo>
                      <a:lnTo>
                        <a:pt x="100" y="7"/>
                      </a:lnTo>
                      <a:lnTo>
                        <a:pt x="92" y="10"/>
                      </a:lnTo>
                      <a:lnTo>
                        <a:pt x="83" y="15"/>
                      </a:lnTo>
                      <a:lnTo>
                        <a:pt x="75" y="20"/>
                      </a:lnTo>
                      <a:lnTo>
                        <a:pt x="67" y="23"/>
                      </a:lnTo>
                      <a:lnTo>
                        <a:pt x="61" y="25"/>
                      </a:lnTo>
                      <a:lnTo>
                        <a:pt x="58" y="28"/>
                      </a:lnTo>
                      <a:lnTo>
                        <a:pt x="53" y="30"/>
                      </a:lnTo>
                      <a:lnTo>
                        <a:pt x="49" y="30"/>
                      </a:lnTo>
                      <a:lnTo>
                        <a:pt x="43" y="29"/>
                      </a:lnTo>
                      <a:lnTo>
                        <a:pt x="36" y="25"/>
                      </a:lnTo>
                      <a:lnTo>
                        <a:pt x="31" y="23"/>
                      </a:lnTo>
                      <a:lnTo>
                        <a:pt x="27" y="21"/>
                      </a:lnTo>
                      <a:lnTo>
                        <a:pt x="21" y="18"/>
                      </a:lnTo>
                      <a:lnTo>
                        <a:pt x="16" y="16"/>
                      </a:lnTo>
                      <a:lnTo>
                        <a:pt x="11"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15376" name="Picture 343" descr="POINSET2">
              <a:extLst>
                <a:ext uri="{FF2B5EF4-FFF2-40B4-BE49-F238E27FC236}">
                  <a16:creationId xmlns:a16="http://schemas.microsoft.com/office/drawing/2014/main" id="{14ECE06D-2A0A-482E-862D-D2B74B4514D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400000">
              <a:off x="5138" y="1"/>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77" name="Picture 344" descr="POINSET2">
              <a:extLst>
                <a:ext uri="{FF2B5EF4-FFF2-40B4-BE49-F238E27FC236}">
                  <a16:creationId xmlns:a16="http://schemas.microsoft.com/office/drawing/2014/main" id="{D0064C10-A674-4B14-A81D-DFFB824A545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067281">
              <a:off x="-1" y="3697"/>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363" name="Text Box 3">
            <a:extLst>
              <a:ext uri="{FF2B5EF4-FFF2-40B4-BE49-F238E27FC236}">
                <a16:creationId xmlns:a16="http://schemas.microsoft.com/office/drawing/2014/main" id="{A3597622-D25B-464D-9BAB-D02720999D99}"/>
              </a:ext>
            </a:extLst>
          </p:cNvPr>
          <p:cNvSpPr txBox="1">
            <a:spLocks noChangeArrowheads="1"/>
          </p:cNvSpPr>
          <p:nvPr/>
        </p:nvSpPr>
        <p:spPr bwMode="auto">
          <a:xfrm>
            <a:off x="1447800" y="457200"/>
            <a:ext cx="6629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US" altLang="en-US" sz="2800" b="1">
                <a:solidFill>
                  <a:srgbClr val="CC0000"/>
                </a:solidFill>
              </a:rPr>
              <a:t>NGƯỜI DÂN Ở ĐỒNG BẰNG BẮC BỘ</a:t>
            </a:r>
          </a:p>
        </p:txBody>
      </p:sp>
      <p:sp>
        <p:nvSpPr>
          <p:cNvPr id="15364" name="Text Box 4">
            <a:extLst>
              <a:ext uri="{FF2B5EF4-FFF2-40B4-BE49-F238E27FC236}">
                <a16:creationId xmlns:a16="http://schemas.microsoft.com/office/drawing/2014/main" id="{A27B4265-BF46-4048-806B-1AE2B1DA29F3}"/>
              </a:ext>
            </a:extLst>
          </p:cNvPr>
          <p:cNvSpPr txBox="1">
            <a:spLocks noChangeArrowheads="1"/>
          </p:cNvSpPr>
          <p:nvPr/>
        </p:nvSpPr>
        <p:spPr bwMode="auto">
          <a:xfrm>
            <a:off x="381000" y="1219200"/>
            <a:ext cx="7696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US" altLang="en-US" sz="2800" b="1" u="sng">
                <a:solidFill>
                  <a:srgbClr val="CC0000"/>
                </a:solidFill>
              </a:rPr>
              <a:t>1. Chủ nhân của đồng bằng:</a:t>
            </a:r>
          </a:p>
        </p:txBody>
      </p:sp>
      <p:sp>
        <p:nvSpPr>
          <p:cNvPr id="23557" name="Text Box 5">
            <a:extLst>
              <a:ext uri="{FF2B5EF4-FFF2-40B4-BE49-F238E27FC236}">
                <a16:creationId xmlns:a16="http://schemas.microsoft.com/office/drawing/2014/main" id="{7241D8FA-EB72-463D-B13E-5833A71719CB}"/>
              </a:ext>
            </a:extLst>
          </p:cNvPr>
          <p:cNvSpPr txBox="1">
            <a:spLocks noChangeArrowheads="1"/>
          </p:cNvSpPr>
          <p:nvPr/>
        </p:nvSpPr>
        <p:spPr bwMode="auto">
          <a:xfrm>
            <a:off x="304800" y="3276600"/>
            <a:ext cx="13716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spcBef>
                <a:spcPct val="50000"/>
              </a:spcBef>
            </a:pPr>
            <a:r>
              <a:rPr lang="en-US" altLang="en-US" sz="2400">
                <a:solidFill>
                  <a:srgbClr val="0000FF"/>
                </a:solidFill>
              </a:rPr>
              <a:t>Đồng bằng Bắc Bộ</a:t>
            </a:r>
          </a:p>
        </p:txBody>
      </p:sp>
      <p:sp>
        <p:nvSpPr>
          <p:cNvPr id="23558" name="Text Box 6">
            <a:extLst>
              <a:ext uri="{FF2B5EF4-FFF2-40B4-BE49-F238E27FC236}">
                <a16:creationId xmlns:a16="http://schemas.microsoft.com/office/drawing/2014/main" id="{C4A2D4CD-FBEC-4CDD-A6C5-A9DFD973FBDF}"/>
              </a:ext>
            </a:extLst>
          </p:cNvPr>
          <p:cNvSpPr txBox="1">
            <a:spLocks noChangeArrowheads="1"/>
          </p:cNvSpPr>
          <p:nvPr/>
        </p:nvSpPr>
        <p:spPr bwMode="auto">
          <a:xfrm>
            <a:off x="2895600" y="2438400"/>
            <a:ext cx="563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US" altLang="en-US" sz="2400">
                <a:solidFill>
                  <a:srgbClr val="0000FF"/>
                </a:solidFill>
              </a:rPr>
              <a:t>Chủ yếu là người Kinh.</a:t>
            </a:r>
          </a:p>
        </p:txBody>
      </p:sp>
      <p:sp>
        <p:nvSpPr>
          <p:cNvPr id="23559" name="Text Box 7">
            <a:extLst>
              <a:ext uri="{FF2B5EF4-FFF2-40B4-BE49-F238E27FC236}">
                <a16:creationId xmlns:a16="http://schemas.microsoft.com/office/drawing/2014/main" id="{16523E8D-358B-4D5D-893C-730E5DE10517}"/>
              </a:ext>
            </a:extLst>
          </p:cNvPr>
          <p:cNvSpPr txBox="1">
            <a:spLocks noChangeArrowheads="1"/>
          </p:cNvSpPr>
          <p:nvPr/>
        </p:nvSpPr>
        <p:spPr bwMode="auto">
          <a:xfrm>
            <a:off x="2819400" y="3124200"/>
            <a:ext cx="510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US" altLang="en-US" sz="2400">
                <a:solidFill>
                  <a:srgbClr val="0000FF"/>
                </a:solidFill>
              </a:rPr>
              <a:t>Đây là vùng đông dân nhất nước ta.</a:t>
            </a:r>
          </a:p>
        </p:txBody>
      </p:sp>
      <p:sp>
        <p:nvSpPr>
          <p:cNvPr id="23560" name="Text Box 8">
            <a:extLst>
              <a:ext uri="{FF2B5EF4-FFF2-40B4-BE49-F238E27FC236}">
                <a16:creationId xmlns:a16="http://schemas.microsoft.com/office/drawing/2014/main" id="{A8DC434C-08AE-4B05-84DA-D7EB65D875FC}"/>
              </a:ext>
            </a:extLst>
          </p:cNvPr>
          <p:cNvSpPr txBox="1">
            <a:spLocks noChangeArrowheads="1"/>
          </p:cNvSpPr>
          <p:nvPr/>
        </p:nvSpPr>
        <p:spPr bwMode="auto">
          <a:xfrm>
            <a:off x="2743200" y="3886200"/>
            <a:ext cx="64008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US" altLang="en-US" sz="2400">
                <a:solidFill>
                  <a:srgbClr val="0000FF"/>
                </a:solidFill>
              </a:rPr>
              <a:t>Nhà ở được xây dựng chắc chắn, xung quanh có sân, vườn, ao…</a:t>
            </a:r>
          </a:p>
        </p:txBody>
      </p:sp>
      <p:sp>
        <p:nvSpPr>
          <p:cNvPr id="23561" name="Line 9">
            <a:extLst>
              <a:ext uri="{FF2B5EF4-FFF2-40B4-BE49-F238E27FC236}">
                <a16:creationId xmlns:a16="http://schemas.microsoft.com/office/drawing/2014/main" id="{87AD412A-7D55-4CEB-AA7F-14FBB9FC0C99}"/>
              </a:ext>
            </a:extLst>
          </p:cNvPr>
          <p:cNvSpPr>
            <a:spLocks noChangeShapeType="1"/>
          </p:cNvSpPr>
          <p:nvPr/>
        </p:nvSpPr>
        <p:spPr bwMode="auto">
          <a:xfrm flipV="1">
            <a:off x="1676400" y="2819400"/>
            <a:ext cx="10668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3562" name="Line 10">
            <a:extLst>
              <a:ext uri="{FF2B5EF4-FFF2-40B4-BE49-F238E27FC236}">
                <a16:creationId xmlns:a16="http://schemas.microsoft.com/office/drawing/2014/main" id="{1DB074C6-B80A-4E03-967E-E5378AD80379}"/>
              </a:ext>
            </a:extLst>
          </p:cNvPr>
          <p:cNvSpPr>
            <a:spLocks noChangeShapeType="1"/>
          </p:cNvSpPr>
          <p:nvPr/>
        </p:nvSpPr>
        <p:spPr bwMode="auto">
          <a:xfrm flipV="1">
            <a:off x="1676400" y="3429000"/>
            <a:ext cx="9906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3563" name="Line 11">
            <a:extLst>
              <a:ext uri="{FF2B5EF4-FFF2-40B4-BE49-F238E27FC236}">
                <a16:creationId xmlns:a16="http://schemas.microsoft.com/office/drawing/2014/main" id="{DFE09F48-0731-4118-8497-46C01AFA1550}"/>
              </a:ext>
            </a:extLst>
          </p:cNvPr>
          <p:cNvSpPr>
            <a:spLocks noChangeShapeType="1"/>
          </p:cNvSpPr>
          <p:nvPr/>
        </p:nvSpPr>
        <p:spPr bwMode="auto">
          <a:xfrm>
            <a:off x="1676400" y="3886200"/>
            <a:ext cx="9144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3564" name="Line 20">
            <a:extLst>
              <a:ext uri="{FF2B5EF4-FFF2-40B4-BE49-F238E27FC236}">
                <a16:creationId xmlns:a16="http://schemas.microsoft.com/office/drawing/2014/main" id="{9F034B34-FE4E-49EB-A324-EBDF2C2DCE69}"/>
              </a:ext>
            </a:extLst>
          </p:cNvPr>
          <p:cNvSpPr>
            <a:spLocks noChangeShapeType="1"/>
          </p:cNvSpPr>
          <p:nvPr/>
        </p:nvSpPr>
        <p:spPr bwMode="auto">
          <a:xfrm>
            <a:off x="1676400" y="3886200"/>
            <a:ext cx="990600" cy="228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3565" name="Rectangle 21">
            <a:extLst>
              <a:ext uri="{FF2B5EF4-FFF2-40B4-BE49-F238E27FC236}">
                <a16:creationId xmlns:a16="http://schemas.microsoft.com/office/drawing/2014/main" id="{2A7D9552-3811-4C39-B473-4F4BF44883F4}"/>
              </a:ext>
            </a:extLst>
          </p:cNvPr>
          <p:cNvSpPr>
            <a:spLocks noChangeArrowheads="1"/>
          </p:cNvSpPr>
          <p:nvPr/>
        </p:nvSpPr>
        <p:spPr bwMode="auto">
          <a:xfrm>
            <a:off x="2667000" y="5029200"/>
            <a:ext cx="54102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solidFill>
                  <a:srgbClr val="0000FF"/>
                </a:solidFill>
              </a:rPr>
              <a:t> Ngày nay, nhà ở và đồ dùng trong nhà </a:t>
            </a:r>
          </a:p>
          <a:p>
            <a:pPr eaLnBrk="1" hangingPunct="1"/>
            <a:r>
              <a:rPr lang="en-US" altLang="en-US" sz="2400">
                <a:solidFill>
                  <a:srgbClr val="0000FF"/>
                </a:solidFill>
              </a:rPr>
              <a:t> ngày càng tiện nghi hơn.</a:t>
            </a:r>
          </a:p>
        </p:txBody>
      </p:sp>
      <p:sp>
        <p:nvSpPr>
          <p:cNvPr id="15374" name="Rectangle 22">
            <a:extLst>
              <a:ext uri="{FF2B5EF4-FFF2-40B4-BE49-F238E27FC236}">
                <a16:creationId xmlns:a16="http://schemas.microsoft.com/office/drawing/2014/main" id="{9F0C1975-44DC-476D-8A21-E229D920FA38}"/>
              </a:ext>
            </a:extLst>
          </p:cNvPr>
          <p:cNvSpPr>
            <a:spLocks noChangeArrowheads="1"/>
          </p:cNvSpPr>
          <p:nvPr/>
        </p:nvSpPr>
        <p:spPr bwMode="auto">
          <a:xfrm>
            <a:off x="9067800" y="4373563"/>
            <a:ext cx="184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b="1">
              <a:solidFill>
                <a:srgbClr val="0000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3557"/>
                                        </p:tgtEl>
                                        <p:attrNameLst>
                                          <p:attrName>style.visibility</p:attrName>
                                        </p:attrNameLst>
                                      </p:cBhvr>
                                      <p:to>
                                        <p:strVal val="visible"/>
                                      </p:to>
                                    </p:set>
                                    <p:animEffect transition="in" filter="box(in)">
                                      <p:cBhvr>
                                        <p:cTn id="7" dur="500"/>
                                        <p:tgtEl>
                                          <p:spTgt spid="2355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23561"/>
                                        </p:tgtEl>
                                        <p:attrNameLst>
                                          <p:attrName>style.visibility</p:attrName>
                                        </p:attrNameLst>
                                      </p:cBhvr>
                                      <p:to>
                                        <p:strVal val="visible"/>
                                      </p:to>
                                    </p:set>
                                    <p:animEffect transition="in" filter="checkerboard(across)">
                                      <p:cBhvr>
                                        <p:cTn id="12" dur="500"/>
                                        <p:tgtEl>
                                          <p:spTgt spid="2356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23558"/>
                                        </p:tgtEl>
                                        <p:attrNameLst>
                                          <p:attrName>style.visibility</p:attrName>
                                        </p:attrNameLst>
                                      </p:cBhvr>
                                      <p:to>
                                        <p:strVal val="visible"/>
                                      </p:to>
                                    </p:set>
                                    <p:animEffect transition="in" filter="diamond(in)">
                                      <p:cBhvr>
                                        <p:cTn id="17" dur="2000"/>
                                        <p:tgtEl>
                                          <p:spTgt spid="2355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8" presetClass="entr" presetSubtype="12" fill="hold" nodeType="clickEffect">
                                  <p:stCondLst>
                                    <p:cond delay="0"/>
                                  </p:stCondLst>
                                  <p:childTnLst>
                                    <p:set>
                                      <p:cBhvr>
                                        <p:cTn id="21" dur="1" fill="hold">
                                          <p:stCondLst>
                                            <p:cond delay="0"/>
                                          </p:stCondLst>
                                        </p:cTn>
                                        <p:tgtEl>
                                          <p:spTgt spid="23562"/>
                                        </p:tgtEl>
                                        <p:attrNameLst>
                                          <p:attrName>style.visibility</p:attrName>
                                        </p:attrNameLst>
                                      </p:cBhvr>
                                      <p:to>
                                        <p:strVal val="visible"/>
                                      </p:to>
                                    </p:set>
                                    <p:animEffect transition="in" filter="strips(downLeft)">
                                      <p:cBhvr>
                                        <p:cTn id="22" dur="500"/>
                                        <p:tgtEl>
                                          <p:spTgt spid="2356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23559"/>
                                        </p:tgtEl>
                                        <p:attrNameLst>
                                          <p:attrName>style.visibility</p:attrName>
                                        </p:attrNameLst>
                                      </p:cBhvr>
                                      <p:to>
                                        <p:strVal val="visible"/>
                                      </p:to>
                                    </p:set>
                                    <p:animEffect transition="in" filter="blinds(horizontal)">
                                      <p:cBhvr>
                                        <p:cTn id="27" dur="500"/>
                                        <p:tgtEl>
                                          <p:spTgt spid="2355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8" presetClass="entr" presetSubtype="12" fill="hold" nodeType="clickEffect">
                                  <p:stCondLst>
                                    <p:cond delay="0"/>
                                  </p:stCondLst>
                                  <p:childTnLst>
                                    <p:set>
                                      <p:cBhvr>
                                        <p:cTn id="31" dur="1" fill="hold">
                                          <p:stCondLst>
                                            <p:cond delay="0"/>
                                          </p:stCondLst>
                                        </p:cTn>
                                        <p:tgtEl>
                                          <p:spTgt spid="23564"/>
                                        </p:tgtEl>
                                        <p:attrNameLst>
                                          <p:attrName>style.visibility</p:attrName>
                                        </p:attrNameLst>
                                      </p:cBhvr>
                                      <p:to>
                                        <p:strVal val="visible"/>
                                      </p:to>
                                    </p:set>
                                    <p:animEffect transition="in" filter="strips(downLeft)">
                                      <p:cBhvr>
                                        <p:cTn id="32" dur="500"/>
                                        <p:tgtEl>
                                          <p:spTgt spid="2356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3" presetClass="entr" presetSubtype="10" fill="hold" grpId="0" nodeType="clickEffect">
                                  <p:stCondLst>
                                    <p:cond delay="0"/>
                                  </p:stCondLst>
                                  <p:childTnLst>
                                    <p:set>
                                      <p:cBhvr>
                                        <p:cTn id="36" dur="1" fill="hold">
                                          <p:stCondLst>
                                            <p:cond delay="0"/>
                                          </p:stCondLst>
                                        </p:cTn>
                                        <p:tgtEl>
                                          <p:spTgt spid="23560"/>
                                        </p:tgtEl>
                                        <p:attrNameLst>
                                          <p:attrName>style.visibility</p:attrName>
                                        </p:attrNameLst>
                                      </p:cBhvr>
                                      <p:to>
                                        <p:strVal val="visible"/>
                                      </p:to>
                                    </p:set>
                                    <p:animEffect transition="in" filter="blinds(horizontal)">
                                      <p:cBhvr>
                                        <p:cTn id="37" dur="500"/>
                                        <p:tgtEl>
                                          <p:spTgt spid="2356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8" presetClass="entr" presetSubtype="12" fill="hold" nodeType="clickEffect">
                                  <p:stCondLst>
                                    <p:cond delay="0"/>
                                  </p:stCondLst>
                                  <p:childTnLst>
                                    <p:set>
                                      <p:cBhvr>
                                        <p:cTn id="41" dur="1" fill="hold">
                                          <p:stCondLst>
                                            <p:cond delay="0"/>
                                          </p:stCondLst>
                                        </p:cTn>
                                        <p:tgtEl>
                                          <p:spTgt spid="23563"/>
                                        </p:tgtEl>
                                        <p:attrNameLst>
                                          <p:attrName>style.visibility</p:attrName>
                                        </p:attrNameLst>
                                      </p:cBhvr>
                                      <p:to>
                                        <p:strVal val="visible"/>
                                      </p:to>
                                    </p:set>
                                    <p:animEffect transition="in" filter="strips(downLeft)">
                                      <p:cBhvr>
                                        <p:cTn id="42" dur="500"/>
                                        <p:tgtEl>
                                          <p:spTgt spid="23563"/>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3" presetClass="entr" presetSubtype="10" fill="hold" grpId="0" nodeType="clickEffect">
                                  <p:stCondLst>
                                    <p:cond delay="0"/>
                                  </p:stCondLst>
                                  <p:childTnLst>
                                    <p:set>
                                      <p:cBhvr>
                                        <p:cTn id="46" dur="1" fill="hold">
                                          <p:stCondLst>
                                            <p:cond delay="0"/>
                                          </p:stCondLst>
                                        </p:cTn>
                                        <p:tgtEl>
                                          <p:spTgt spid="23565"/>
                                        </p:tgtEl>
                                        <p:attrNameLst>
                                          <p:attrName>style.visibility</p:attrName>
                                        </p:attrNameLst>
                                      </p:cBhvr>
                                      <p:to>
                                        <p:strVal val="visible"/>
                                      </p:to>
                                    </p:set>
                                    <p:animEffect transition="in" filter="blinds(horizontal)">
                                      <p:cBhvr>
                                        <p:cTn id="47" dur="500"/>
                                        <p:tgtEl>
                                          <p:spTgt spid="235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7" grpId="0"/>
      <p:bldP spid="23558" grpId="0"/>
      <p:bldP spid="23559" grpId="0"/>
      <p:bldP spid="23560" grpId="0"/>
      <p:bldP spid="2356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386" name="Group 10">
            <a:extLst>
              <a:ext uri="{FF2B5EF4-FFF2-40B4-BE49-F238E27FC236}">
                <a16:creationId xmlns:a16="http://schemas.microsoft.com/office/drawing/2014/main" id="{912A5AFC-DECB-4E8A-B246-2440BF894734}"/>
              </a:ext>
            </a:extLst>
          </p:cNvPr>
          <p:cNvGrpSpPr>
            <a:grpSpLocks/>
          </p:cNvGrpSpPr>
          <p:nvPr/>
        </p:nvGrpSpPr>
        <p:grpSpPr bwMode="auto">
          <a:xfrm>
            <a:off x="0" y="-38100"/>
            <a:ext cx="9144000" cy="6896100"/>
            <a:chOff x="0" y="-24"/>
            <a:chExt cx="5760" cy="4344"/>
          </a:xfrm>
        </p:grpSpPr>
        <p:grpSp>
          <p:nvGrpSpPr>
            <p:cNvPr id="16392" name="Group 11">
              <a:extLst>
                <a:ext uri="{FF2B5EF4-FFF2-40B4-BE49-F238E27FC236}">
                  <a16:creationId xmlns:a16="http://schemas.microsoft.com/office/drawing/2014/main" id="{65EFDF84-B4C6-4245-AC41-B29D7AA4FD81}"/>
                </a:ext>
              </a:extLst>
            </p:cNvPr>
            <p:cNvGrpSpPr>
              <a:grpSpLocks/>
            </p:cNvGrpSpPr>
            <p:nvPr/>
          </p:nvGrpSpPr>
          <p:grpSpPr bwMode="auto">
            <a:xfrm>
              <a:off x="0" y="-24"/>
              <a:ext cx="5760" cy="4344"/>
              <a:chOff x="0" y="-24"/>
              <a:chExt cx="5760" cy="4344"/>
            </a:xfrm>
          </p:grpSpPr>
          <p:pic>
            <p:nvPicPr>
              <p:cNvPr id="16395" name="Picture 3" descr="Frames PPT 015">
                <a:extLst>
                  <a:ext uri="{FF2B5EF4-FFF2-40B4-BE49-F238E27FC236}">
                    <a16:creationId xmlns:a16="http://schemas.microsoft.com/office/drawing/2014/main" id="{39F77919-63BE-4EF0-B95A-C255D3BA4E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4"/>
                <a:ext cx="5760" cy="4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6396" name="Object 13">
                <a:extLst>
                  <a:ext uri="{FF2B5EF4-FFF2-40B4-BE49-F238E27FC236}">
                    <a16:creationId xmlns:a16="http://schemas.microsoft.com/office/drawing/2014/main" id="{C25023BD-70FE-4339-B0FC-01C239C35ACF}"/>
                  </a:ext>
                </a:extLst>
              </p:cNvPr>
              <p:cNvGraphicFramePr>
                <a:graphicFrameLocks noChangeAspect="1"/>
              </p:cNvGraphicFramePr>
              <p:nvPr/>
            </p:nvGraphicFramePr>
            <p:xfrm>
              <a:off x="4944" y="3572"/>
              <a:ext cx="816" cy="748"/>
            </p:xfrm>
            <a:graphic>
              <a:graphicData uri="http://schemas.openxmlformats.org/presentationml/2006/ole">
                <mc:AlternateContent xmlns:mc="http://schemas.openxmlformats.org/markup-compatibility/2006">
                  <mc:Choice xmlns:v="urn:schemas-microsoft-com:vml" Requires="v">
                    <p:oleObj spid="_x0000_s16720" name="Clip" r:id="rId4" imgW="1999793" imgH="1831543" progId="MS_ClipArt_Gallery.2">
                      <p:embed/>
                    </p:oleObj>
                  </mc:Choice>
                  <mc:Fallback>
                    <p:oleObj name="Clip" r:id="rId4" imgW="1999793" imgH="1831543" progId="MS_ClipArt_Gallery.2">
                      <p:embed/>
                      <p:pic>
                        <p:nvPicPr>
                          <p:cNvPr id="0" name="Object 1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44" y="3572"/>
                            <a:ext cx="816" cy="7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6397" name="Group 14">
                <a:extLst>
                  <a:ext uri="{FF2B5EF4-FFF2-40B4-BE49-F238E27FC236}">
                    <a16:creationId xmlns:a16="http://schemas.microsoft.com/office/drawing/2014/main" id="{86980FB3-78DF-4D8D-97CA-40FCAC06C47D}"/>
                  </a:ext>
                </a:extLst>
              </p:cNvPr>
              <p:cNvGrpSpPr>
                <a:grpSpLocks/>
              </p:cNvGrpSpPr>
              <p:nvPr/>
            </p:nvGrpSpPr>
            <p:grpSpPr bwMode="auto">
              <a:xfrm>
                <a:off x="2" y="0"/>
                <a:ext cx="766" cy="1776"/>
                <a:chOff x="2" y="0"/>
                <a:chExt cx="995" cy="2099"/>
              </a:xfrm>
            </p:grpSpPr>
            <p:sp>
              <p:nvSpPr>
                <p:cNvPr id="16398" name="AutoShape 15">
                  <a:extLst>
                    <a:ext uri="{FF2B5EF4-FFF2-40B4-BE49-F238E27FC236}">
                      <a16:creationId xmlns:a16="http://schemas.microsoft.com/office/drawing/2014/main" id="{7121ADE1-91C5-4BB9-A1AD-2942C432D885}"/>
                    </a:ext>
                  </a:extLst>
                </p:cNvPr>
                <p:cNvSpPr>
                  <a:spLocks noChangeAspect="1" noChangeArrowheads="1" noTextEdit="1"/>
                </p:cNvSpPr>
                <p:nvPr/>
              </p:nvSpPr>
              <p:spPr bwMode="auto">
                <a:xfrm>
                  <a:off x="192" y="1296"/>
                  <a:ext cx="80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6399" name="Group 16">
                  <a:extLst>
                    <a:ext uri="{FF2B5EF4-FFF2-40B4-BE49-F238E27FC236}">
                      <a16:creationId xmlns:a16="http://schemas.microsoft.com/office/drawing/2014/main" id="{27D016ED-3AED-44ED-9D94-15F5EE10A10F}"/>
                    </a:ext>
                  </a:extLst>
                </p:cNvPr>
                <p:cNvGrpSpPr>
                  <a:grpSpLocks/>
                </p:cNvGrpSpPr>
                <p:nvPr/>
              </p:nvGrpSpPr>
              <p:grpSpPr bwMode="auto">
                <a:xfrm>
                  <a:off x="10" y="3"/>
                  <a:ext cx="794" cy="666"/>
                  <a:chOff x="10" y="3"/>
                  <a:chExt cx="794" cy="666"/>
                </a:xfrm>
              </p:grpSpPr>
              <p:sp>
                <p:nvSpPr>
                  <p:cNvPr id="16520" name="Freeform 17">
                    <a:extLst>
                      <a:ext uri="{FF2B5EF4-FFF2-40B4-BE49-F238E27FC236}">
                        <a16:creationId xmlns:a16="http://schemas.microsoft.com/office/drawing/2014/main" id="{9C50B497-23E6-45B7-B7D5-7C6A3D25EC98}"/>
                      </a:ext>
                    </a:extLst>
                  </p:cNvPr>
                  <p:cNvSpPr>
                    <a:spLocks/>
                  </p:cNvSpPr>
                  <p:nvPr/>
                </p:nvSpPr>
                <p:spPr bwMode="auto">
                  <a:xfrm>
                    <a:off x="436" y="21"/>
                    <a:ext cx="112" cy="49"/>
                  </a:xfrm>
                  <a:custGeom>
                    <a:avLst/>
                    <a:gdLst>
                      <a:gd name="T0" fmla="*/ 0 w 223"/>
                      <a:gd name="T1" fmla="*/ 43 h 98"/>
                      <a:gd name="T2" fmla="*/ 0 w 223"/>
                      <a:gd name="T3" fmla="*/ 42 h 98"/>
                      <a:gd name="T4" fmla="*/ 2 w 223"/>
                      <a:gd name="T5" fmla="*/ 42 h 98"/>
                      <a:gd name="T6" fmla="*/ 3 w 223"/>
                      <a:gd name="T7" fmla="*/ 41 h 98"/>
                      <a:gd name="T8" fmla="*/ 3 w 223"/>
                      <a:gd name="T9" fmla="*/ 40 h 98"/>
                      <a:gd name="T10" fmla="*/ 12 w 223"/>
                      <a:gd name="T11" fmla="*/ 43 h 98"/>
                      <a:gd name="T12" fmla="*/ 22 w 223"/>
                      <a:gd name="T13" fmla="*/ 44 h 98"/>
                      <a:gd name="T14" fmla="*/ 30 w 223"/>
                      <a:gd name="T15" fmla="*/ 44 h 98"/>
                      <a:gd name="T16" fmla="*/ 38 w 223"/>
                      <a:gd name="T17" fmla="*/ 43 h 98"/>
                      <a:gd name="T18" fmla="*/ 46 w 223"/>
                      <a:gd name="T19" fmla="*/ 42 h 98"/>
                      <a:gd name="T20" fmla="*/ 54 w 223"/>
                      <a:gd name="T21" fmla="*/ 39 h 98"/>
                      <a:gd name="T22" fmla="*/ 62 w 223"/>
                      <a:gd name="T23" fmla="*/ 36 h 98"/>
                      <a:gd name="T24" fmla="*/ 69 w 223"/>
                      <a:gd name="T25" fmla="*/ 33 h 98"/>
                      <a:gd name="T26" fmla="*/ 76 w 223"/>
                      <a:gd name="T27" fmla="*/ 29 h 98"/>
                      <a:gd name="T28" fmla="*/ 82 w 223"/>
                      <a:gd name="T29" fmla="*/ 25 h 98"/>
                      <a:gd name="T30" fmla="*/ 88 w 223"/>
                      <a:gd name="T31" fmla="*/ 21 h 98"/>
                      <a:gd name="T32" fmla="*/ 94 w 223"/>
                      <a:gd name="T33" fmla="*/ 16 h 98"/>
                      <a:gd name="T34" fmla="*/ 99 w 223"/>
                      <a:gd name="T35" fmla="*/ 12 h 98"/>
                      <a:gd name="T36" fmla="*/ 103 w 223"/>
                      <a:gd name="T37" fmla="*/ 8 h 98"/>
                      <a:gd name="T38" fmla="*/ 108 w 223"/>
                      <a:gd name="T39" fmla="*/ 4 h 98"/>
                      <a:gd name="T40" fmla="*/ 112 w 223"/>
                      <a:gd name="T41" fmla="*/ 0 h 98"/>
                      <a:gd name="T42" fmla="*/ 111 w 223"/>
                      <a:gd name="T43" fmla="*/ 5 h 98"/>
                      <a:gd name="T44" fmla="*/ 108 w 223"/>
                      <a:gd name="T45" fmla="*/ 9 h 98"/>
                      <a:gd name="T46" fmla="*/ 104 w 223"/>
                      <a:gd name="T47" fmla="*/ 14 h 98"/>
                      <a:gd name="T48" fmla="*/ 98 w 223"/>
                      <a:gd name="T49" fmla="*/ 19 h 98"/>
                      <a:gd name="T50" fmla="*/ 92 w 223"/>
                      <a:gd name="T51" fmla="*/ 24 h 98"/>
                      <a:gd name="T52" fmla="*/ 85 w 223"/>
                      <a:gd name="T53" fmla="*/ 29 h 98"/>
                      <a:gd name="T54" fmla="*/ 77 w 223"/>
                      <a:gd name="T55" fmla="*/ 34 h 98"/>
                      <a:gd name="T56" fmla="*/ 68 w 223"/>
                      <a:gd name="T57" fmla="*/ 38 h 98"/>
                      <a:gd name="T58" fmla="*/ 60 w 223"/>
                      <a:gd name="T59" fmla="*/ 42 h 98"/>
                      <a:gd name="T60" fmla="*/ 50 w 223"/>
                      <a:gd name="T61" fmla="*/ 45 h 98"/>
                      <a:gd name="T62" fmla="*/ 41 w 223"/>
                      <a:gd name="T63" fmla="*/ 47 h 98"/>
                      <a:gd name="T64" fmla="*/ 32 w 223"/>
                      <a:gd name="T65" fmla="*/ 49 h 98"/>
                      <a:gd name="T66" fmla="*/ 23 w 223"/>
                      <a:gd name="T67" fmla="*/ 49 h 98"/>
                      <a:gd name="T68" fmla="*/ 15 w 223"/>
                      <a:gd name="T69" fmla="*/ 49 h 98"/>
                      <a:gd name="T70" fmla="*/ 7 w 223"/>
                      <a:gd name="T71" fmla="*/ 46 h 98"/>
                      <a:gd name="T72" fmla="*/ 0 w 223"/>
                      <a:gd name="T73" fmla="*/ 43 h 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3" h="98">
                        <a:moveTo>
                          <a:pt x="0" y="85"/>
                        </a:moveTo>
                        <a:lnTo>
                          <a:pt x="0" y="84"/>
                        </a:lnTo>
                        <a:lnTo>
                          <a:pt x="3" y="83"/>
                        </a:lnTo>
                        <a:lnTo>
                          <a:pt x="6" y="82"/>
                        </a:lnTo>
                        <a:lnTo>
                          <a:pt x="6" y="80"/>
                        </a:lnTo>
                        <a:lnTo>
                          <a:pt x="24" y="85"/>
                        </a:lnTo>
                        <a:lnTo>
                          <a:pt x="43" y="87"/>
                        </a:lnTo>
                        <a:lnTo>
                          <a:pt x="60" y="88"/>
                        </a:lnTo>
                        <a:lnTo>
                          <a:pt x="76" y="86"/>
                        </a:lnTo>
                        <a:lnTo>
                          <a:pt x="92" y="83"/>
                        </a:lnTo>
                        <a:lnTo>
                          <a:pt x="108" y="78"/>
                        </a:lnTo>
                        <a:lnTo>
                          <a:pt x="123" y="72"/>
                        </a:lnTo>
                        <a:lnTo>
                          <a:pt x="137" y="65"/>
                        </a:lnTo>
                        <a:lnTo>
                          <a:pt x="151" y="57"/>
                        </a:lnTo>
                        <a:lnTo>
                          <a:pt x="163" y="49"/>
                        </a:lnTo>
                        <a:lnTo>
                          <a:pt x="175" y="41"/>
                        </a:lnTo>
                        <a:lnTo>
                          <a:pt x="187" y="32"/>
                        </a:lnTo>
                        <a:lnTo>
                          <a:pt x="197" y="23"/>
                        </a:lnTo>
                        <a:lnTo>
                          <a:pt x="206" y="15"/>
                        </a:lnTo>
                        <a:lnTo>
                          <a:pt x="215" y="7"/>
                        </a:lnTo>
                        <a:lnTo>
                          <a:pt x="223" y="0"/>
                        </a:lnTo>
                        <a:lnTo>
                          <a:pt x="221" y="9"/>
                        </a:lnTo>
                        <a:lnTo>
                          <a:pt x="215" y="18"/>
                        </a:lnTo>
                        <a:lnTo>
                          <a:pt x="207" y="27"/>
                        </a:lnTo>
                        <a:lnTo>
                          <a:pt x="196" y="38"/>
                        </a:lnTo>
                        <a:lnTo>
                          <a:pt x="183" y="48"/>
                        </a:lnTo>
                        <a:lnTo>
                          <a:pt x="169" y="58"/>
                        </a:lnTo>
                        <a:lnTo>
                          <a:pt x="153" y="68"/>
                        </a:lnTo>
                        <a:lnTo>
                          <a:pt x="136" y="76"/>
                        </a:lnTo>
                        <a:lnTo>
                          <a:pt x="119" y="84"/>
                        </a:lnTo>
                        <a:lnTo>
                          <a:pt x="100" y="90"/>
                        </a:lnTo>
                        <a:lnTo>
                          <a:pt x="82" y="94"/>
                        </a:lnTo>
                        <a:lnTo>
                          <a:pt x="64" y="98"/>
                        </a:lnTo>
                        <a:lnTo>
                          <a:pt x="46" y="98"/>
                        </a:lnTo>
                        <a:lnTo>
                          <a:pt x="30" y="97"/>
                        </a:lnTo>
                        <a:lnTo>
                          <a:pt x="14" y="92"/>
                        </a:lnTo>
                        <a:lnTo>
                          <a:pt x="0" y="8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21" name="Freeform 18">
                    <a:extLst>
                      <a:ext uri="{FF2B5EF4-FFF2-40B4-BE49-F238E27FC236}">
                        <a16:creationId xmlns:a16="http://schemas.microsoft.com/office/drawing/2014/main" id="{BF3CAE40-452D-4FAF-BA55-5CB77454CE7E}"/>
                      </a:ext>
                    </a:extLst>
                  </p:cNvPr>
                  <p:cNvSpPr>
                    <a:spLocks/>
                  </p:cNvSpPr>
                  <p:nvPr/>
                </p:nvSpPr>
                <p:spPr bwMode="auto">
                  <a:xfrm>
                    <a:off x="524" y="7"/>
                    <a:ext cx="6" cy="38"/>
                  </a:xfrm>
                  <a:custGeom>
                    <a:avLst/>
                    <a:gdLst>
                      <a:gd name="T0" fmla="*/ 4 w 13"/>
                      <a:gd name="T1" fmla="*/ 0 h 76"/>
                      <a:gd name="T2" fmla="*/ 6 w 13"/>
                      <a:gd name="T3" fmla="*/ 5 h 76"/>
                      <a:gd name="T4" fmla="*/ 6 w 13"/>
                      <a:gd name="T5" fmla="*/ 16 h 76"/>
                      <a:gd name="T6" fmla="*/ 4 w 13"/>
                      <a:gd name="T7" fmla="*/ 28 h 76"/>
                      <a:gd name="T8" fmla="*/ 0 w 13"/>
                      <a:gd name="T9" fmla="*/ 38 h 76"/>
                      <a:gd name="T10" fmla="*/ 1 w 13"/>
                      <a:gd name="T11" fmla="*/ 28 h 76"/>
                      <a:gd name="T12" fmla="*/ 2 w 13"/>
                      <a:gd name="T13" fmla="*/ 16 h 76"/>
                      <a:gd name="T14" fmla="*/ 3 w 13"/>
                      <a:gd name="T15" fmla="*/ 5 h 76"/>
                      <a:gd name="T16" fmla="*/ 4 w 13"/>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6">
                        <a:moveTo>
                          <a:pt x="9" y="0"/>
                        </a:moveTo>
                        <a:lnTo>
                          <a:pt x="13" y="9"/>
                        </a:lnTo>
                        <a:lnTo>
                          <a:pt x="13" y="31"/>
                        </a:lnTo>
                        <a:lnTo>
                          <a:pt x="9" y="56"/>
                        </a:lnTo>
                        <a:lnTo>
                          <a:pt x="0" y="76"/>
                        </a:lnTo>
                        <a:lnTo>
                          <a:pt x="2" y="56"/>
                        </a:lnTo>
                        <a:lnTo>
                          <a:pt x="5" y="31"/>
                        </a:lnTo>
                        <a:lnTo>
                          <a:pt x="7" y="9"/>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22" name="Freeform 19">
                    <a:extLst>
                      <a:ext uri="{FF2B5EF4-FFF2-40B4-BE49-F238E27FC236}">
                        <a16:creationId xmlns:a16="http://schemas.microsoft.com/office/drawing/2014/main" id="{F54F6840-EF5F-43DC-A997-4F6A5ECFE973}"/>
                      </a:ext>
                    </a:extLst>
                  </p:cNvPr>
                  <p:cNvSpPr>
                    <a:spLocks/>
                  </p:cNvSpPr>
                  <p:nvPr/>
                </p:nvSpPr>
                <p:spPr bwMode="auto">
                  <a:xfrm>
                    <a:off x="515" y="6"/>
                    <a:ext cx="8" cy="46"/>
                  </a:xfrm>
                  <a:custGeom>
                    <a:avLst/>
                    <a:gdLst>
                      <a:gd name="T0" fmla="*/ 6 w 16"/>
                      <a:gd name="T1" fmla="*/ 0 h 91"/>
                      <a:gd name="T2" fmla="*/ 8 w 16"/>
                      <a:gd name="T3" fmla="*/ 6 h 91"/>
                      <a:gd name="T4" fmla="*/ 8 w 16"/>
                      <a:gd name="T5" fmla="*/ 19 h 91"/>
                      <a:gd name="T6" fmla="*/ 5 w 16"/>
                      <a:gd name="T7" fmla="*/ 34 h 91"/>
                      <a:gd name="T8" fmla="*/ 0 w 16"/>
                      <a:gd name="T9" fmla="*/ 46 h 91"/>
                      <a:gd name="T10" fmla="*/ 1 w 16"/>
                      <a:gd name="T11" fmla="*/ 36 h 91"/>
                      <a:gd name="T12" fmla="*/ 2 w 16"/>
                      <a:gd name="T13" fmla="*/ 21 h 91"/>
                      <a:gd name="T14" fmla="*/ 4 w 16"/>
                      <a:gd name="T15" fmla="*/ 6 h 91"/>
                      <a:gd name="T16" fmla="*/ 6 w 16"/>
                      <a:gd name="T17" fmla="*/ 0 h 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91">
                        <a:moveTo>
                          <a:pt x="12" y="0"/>
                        </a:moveTo>
                        <a:lnTo>
                          <a:pt x="16" y="11"/>
                        </a:lnTo>
                        <a:lnTo>
                          <a:pt x="15" y="38"/>
                        </a:lnTo>
                        <a:lnTo>
                          <a:pt x="10" y="68"/>
                        </a:lnTo>
                        <a:lnTo>
                          <a:pt x="0" y="91"/>
                        </a:lnTo>
                        <a:lnTo>
                          <a:pt x="2" y="72"/>
                        </a:lnTo>
                        <a:lnTo>
                          <a:pt x="4" y="41"/>
                        </a:lnTo>
                        <a:lnTo>
                          <a:pt x="8" y="12"/>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23" name="Freeform 20">
                    <a:extLst>
                      <a:ext uri="{FF2B5EF4-FFF2-40B4-BE49-F238E27FC236}">
                        <a16:creationId xmlns:a16="http://schemas.microsoft.com/office/drawing/2014/main" id="{52579BDD-F776-4DDD-A272-92F4CB65ADD7}"/>
                      </a:ext>
                    </a:extLst>
                  </p:cNvPr>
                  <p:cNvSpPr>
                    <a:spLocks/>
                  </p:cNvSpPr>
                  <p:nvPr/>
                </p:nvSpPr>
                <p:spPr bwMode="auto">
                  <a:xfrm>
                    <a:off x="499" y="13"/>
                    <a:ext cx="6" cy="48"/>
                  </a:xfrm>
                  <a:custGeom>
                    <a:avLst/>
                    <a:gdLst>
                      <a:gd name="T0" fmla="*/ 3 w 13"/>
                      <a:gd name="T1" fmla="*/ 0 h 95"/>
                      <a:gd name="T2" fmla="*/ 6 w 13"/>
                      <a:gd name="T3" fmla="*/ 6 h 95"/>
                      <a:gd name="T4" fmla="*/ 6 w 13"/>
                      <a:gd name="T5" fmla="*/ 21 h 95"/>
                      <a:gd name="T6" fmla="*/ 5 w 13"/>
                      <a:gd name="T7" fmla="*/ 37 h 95"/>
                      <a:gd name="T8" fmla="*/ 0 w 13"/>
                      <a:gd name="T9" fmla="*/ 48 h 95"/>
                      <a:gd name="T10" fmla="*/ 0 w 13"/>
                      <a:gd name="T11" fmla="*/ 38 h 95"/>
                      <a:gd name="T12" fmla="*/ 0 w 13"/>
                      <a:gd name="T13" fmla="*/ 22 h 95"/>
                      <a:gd name="T14" fmla="*/ 2 w 13"/>
                      <a:gd name="T15" fmla="*/ 7 h 95"/>
                      <a:gd name="T16" fmla="*/ 3 w 13"/>
                      <a:gd name="T17" fmla="*/ 0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95">
                        <a:moveTo>
                          <a:pt x="7" y="0"/>
                        </a:moveTo>
                        <a:lnTo>
                          <a:pt x="12" y="12"/>
                        </a:lnTo>
                        <a:lnTo>
                          <a:pt x="13" y="41"/>
                        </a:lnTo>
                        <a:lnTo>
                          <a:pt x="10" y="73"/>
                        </a:lnTo>
                        <a:lnTo>
                          <a:pt x="0" y="95"/>
                        </a:lnTo>
                        <a:lnTo>
                          <a:pt x="0" y="76"/>
                        </a:lnTo>
                        <a:lnTo>
                          <a:pt x="1" y="43"/>
                        </a:lnTo>
                        <a:lnTo>
                          <a:pt x="4" y="13"/>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24" name="Freeform 21">
                    <a:extLst>
                      <a:ext uri="{FF2B5EF4-FFF2-40B4-BE49-F238E27FC236}">
                        <a16:creationId xmlns:a16="http://schemas.microsoft.com/office/drawing/2014/main" id="{B468556A-D815-4C76-888B-382B862ACE25}"/>
                      </a:ext>
                    </a:extLst>
                  </p:cNvPr>
                  <p:cNvSpPr>
                    <a:spLocks/>
                  </p:cNvSpPr>
                  <p:nvPr/>
                </p:nvSpPr>
                <p:spPr bwMode="auto">
                  <a:xfrm>
                    <a:off x="488" y="22"/>
                    <a:ext cx="5" cy="43"/>
                  </a:xfrm>
                  <a:custGeom>
                    <a:avLst/>
                    <a:gdLst>
                      <a:gd name="T0" fmla="*/ 3 w 10"/>
                      <a:gd name="T1" fmla="*/ 0 h 85"/>
                      <a:gd name="T2" fmla="*/ 5 w 10"/>
                      <a:gd name="T3" fmla="*/ 6 h 85"/>
                      <a:gd name="T4" fmla="*/ 5 w 10"/>
                      <a:gd name="T5" fmla="*/ 19 h 85"/>
                      <a:gd name="T6" fmla="*/ 4 w 10"/>
                      <a:gd name="T7" fmla="*/ 34 h 85"/>
                      <a:gd name="T8" fmla="*/ 1 w 10"/>
                      <a:gd name="T9" fmla="*/ 43 h 85"/>
                      <a:gd name="T10" fmla="*/ 1 w 10"/>
                      <a:gd name="T11" fmla="*/ 33 h 85"/>
                      <a:gd name="T12" fmla="*/ 0 w 10"/>
                      <a:gd name="T13" fmla="*/ 19 h 85"/>
                      <a:gd name="T14" fmla="*/ 1 w 10"/>
                      <a:gd name="T15" fmla="*/ 6 h 85"/>
                      <a:gd name="T16" fmla="*/ 3 w 10"/>
                      <a:gd name="T17" fmla="*/ 0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85">
                        <a:moveTo>
                          <a:pt x="5" y="0"/>
                        </a:moveTo>
                        <a:lnTo>
                          <a:pt x="9" y="11"/>
                        </a:lnTo>
                        <a:lnTo>
                          <a:pt x="10" y="38"/>
                        </a:lnTo>
                        <a:lnTo>
                          <a:pt x="8" y="67"/>
                        </a:lnTo>
                        <a:lnTo>
                          <a:pt x="1" y="85"/>
                        </a:lnTo>
                        <a:lnTo>
                          <a:pt x="1" y="66"/>
                        </a:lnTo>
                        <a:lnTo>
                          <a:pt x="0" y="37"/>
                        </a:lnTo>
                        <a:lnTo>
                          <a:pt x="1"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25" name="Freeform 22">
                    <a:extLst>
                      <a:ext uri="{FF2B5EF4-FFF2-40B4-BE49-F238E27FC236}">
                        <a16:creationId xmlns:a16="http://schemas.microsoft.com/office/drawing/2014/main" id="{31D3A0EC-B12A-4039-8AAE-6027695E6EBF}"/>
                      </a:ext>
                    </a:extLst>
                  </p:cNvPr>
                  <p:cNvSpPr>
                    <a:spLocks/>
                  </p:cNvSpPr>
                  <p:nvPr/>
                </p:nvSpPr>
                <p:spPr bwMode="auto">
                  <a:xfrm>
                    <a:off x="468" y="33"/>
                    <a:ext cx="6" cy="36"/>
                  </a:xfrm>
                  <a:custGeom>
                    <a:avLst/>
                    <a:gdLst>
                      <a:gd name="T0" fmla="*/ 1 w 13"/>
                      <a:gd name="T1" fmla="*/ 0 h 71"/>
                      <a:gd name="T2" fmla="*/ 4 w 13"/>
                      <a:gd name="T3" fmla="*/ 4 h 71"/>
                      <a:gd name="T4" fmla="*/ 6 w 13"/>
                      <a:gd name="T5" fmla="*/ 15 h 71"/>
                      <a:gd name="T6" fmla="*/ 6 w 13"/>
                      <a:gd name="T7" fmla="*/ 26 h 71"/>
                      <a:gd name="T8" fmla="*/ 2 w 13"/>
                      <a:gd name="T9" fmla="*/ 36 h 71"/>
                      <a:gd name="T10" fmla="*/ 2 w 13"/>
                      <a:gd name="T11" fmla="*/ 27 h 71"/>
                      <a:gd name="T12" fmla="*/ 0 w 13"/>
                      <a:gd name="T13" fmla="*/ 15 h 71"/>
                      <a:gd name="T14" fmla="*/ 0 w 13"/>
                      <a:gd name="T15" fmla="*/ 5 h 71"/>
                      <a:gd name="T16" fmla="*/ 1 w 13"/>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1">
                        <a:moveTo>
                          <a:pt x="3" y="0"/>
                        </a:moveTo>
                        <a:lnTo>
                          <a:pt x="8" y="8"/>
                        </a:lnTo>
                        <a:lnTo>
                          <a:pt x="13" y="29"/>
                        </a:lnTo>
                        <a:lnTo>
                          <a:pt x="12" y="52"/>
                        </a:lnTo>
                        <a:lnTo>
                          <a:pt x="5" y="71"/>
                        </a:lnTo>
                        <a:lnTo>
                          <a:pt x="4" y="54"/>
                        </a:lnTo>
                        <a:lnTo>
                          <a:pt x="1" y="30"/>
                        </a:lnTo>
                        <a:lnTo>
                          <a:pt x="0" y="9"/>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26" name="Freeform 23">
                    <a:extLst>
                      <a:ext uri="{FF2B5EF4-FFF2-40B4-BE49-F238E27FC236}">
                        <a16:creationId xmlns:a16="http://schemas.microsoft.com/office/drawing/2014/main" id="{37BD529E-E377-45DA-89C7-BBD8AF16C275}"/>
                      </a:ext>
                    </a:extLst>
                  </p:cNvPr>
                  <p:cNvSpPr>
                    <a:spLocks/>
                  </p:cNvSpPr>
                  <p:nvPr/>
                </p:nvSpPr>
                <p:spPr bwMode="auto">
                  <a:xfrm>
                    <a:off x="439" y="49"/>
                    <a:ext cx="7" cy="17"/>
                  </a:xfrm>
                  <a:custGeom>
                    <a:avLst/>
                    <a:gdLst>
                      <a:gd name="T0" fmla="*/ 1 w 15"/>
                      <a:gd name="T1" fmla="*/ 0 h 35"/>
                      <a:gd name="T2" fmla="*/ 3 w 15"/>
                      <a:gd name="T3" fmla="*/ 1 h 35"/>
                      <a:gd name="T4" fmla="*/ 6 w 15"/>
                      <a:gd name="T5" fmla="*/ 7 h 35"/>
                      <a:gd name="T6" fmla="*/ 7 w 15"/>
                      <a:gd name="T7" fmla="*/ 13 h 35"/>
                      <a:gd name="T8" fmla="*/ 5 w 15"/>
                      <a:gd name="T9" fmla="*/ 17 h 35"/>
                      <a:gd name="T10" fmla="*/ 5 w 15"/>
                      <a:gd name="T11" fmla="*/ 11 h 35"/>
                      <a:gd name="T12" fmla="*/ 2 w 15"/>
                      <a:gd name="T13" fmla="*/ 6 h 35"/>
                      <a:gd name="T14" fmla="*/ 0 w 15"/>
                      <a:gd name="T15" fmla="*/ 1 h 35"/>
                      <a:gd name="T16" fmla="*/ 1 w 15"/>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35">
                        <a:moveTo>
                          <a:pt x="2" y="0"/>
                        </a:moveTo>
                        <a:lnTo>
                          <a:pt x="6" y="3"/>
                        </a:lnTo>
                        <a:lnTo>
                          <a:pt x="12" y="14"/>
                        </a:lnTo>
                        <a:lnTo>
                          <a:pt x="15" y="27"/>
                        </a:lnTo>
                        <a:lnTo>
                          <a:pt x="11" y="35"/>
                        </a:lnTo>
                        <a:lnTo>
                          <a:pt x="11" y="23"/>
                        </a:lnTo>
                        <a:lnTo>
                          <a:pt x="5" y="12"/>
                        </a:lnTo>
                        <a:lnTo>
                          <a:pt x="0" y="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27" name="Freeform 24">
                    <a:extLst>
                      <a:ext uri="{FF2B5EF4-FFF2-40B4-BE49-F238E27FC236}">
                        <a16:creationId xmlns:a16="http://schemas.microsoft.com/office/drawing/2014/main" id="{159EC26B-D082-46A4-8D98-0EE25C3A8E4F}"/>
                      </a:ext>
                    </a:extLst>
                  </p:cNvPr>
                  <p:cNvSpPr>
                    <a:spLocks/>
                  </p:cNvSpPr>
                  <p:nvPr/>
                </p:nvSpPr>
                <p:spPr bwMode="auto">
                  <a:xfrm>
                    <a:off x="535" y="3"/>
                    <a:ext cx="6" cy="33"/>
                  </a:xfrm>
                  <a:custGeom>
                    <a:avLst/>
                    <a:gdLst>
                      <a:gd name="T0" fmla="*/ 4 w 13"/>
                      <a:gd name="T1" fmla="*/ 0 h 66"/>
                      <a:gd name="T2" fmla="*/ 6 w 13"/>
                      <a:gd name="T3" fmla="*/ 4 h 66"/>
                      <a:gd name="T4" fmla="*/ 6 w 13"/>
                      <a:gd name="T5" fmla="*/ 13 h 66"/>
                      <a:gd name="T6" fmla="*/ 4 w 13"/>
                      <a:gd name="T7" fmla="*/ 23 h 66"/>
                      <a:gd name="T8" fmla="*/ 0 w 13"/>
                      <a:gd name="T9" fmla="*/ 33 h 66"/>
                      <a:gd name="T10" fmla="*/ 1 w 13"/>
                      <a:gd name="T11" fmla="*/ 24 h 66"/>
                      <a:gd name="T12" fmla="*/ 1 w 13"/>
                      <a:gd name="T13" fmla="*/ 13 h 66"/>
                      <a:gd name="T14" fmla="*/ 3 w 13"/>
                      <a:gd name="T15" fmla="*/ 4 h 66"/>
                      <a:gd name="T16" fmla="*/ 4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66">
                        <a:moveTo>
                          <a:pt x="9" y="0"/>
                        </a:moveTo>
                        <a:lnTo>
                          <a:pt x="13" y="7"/>
                        </a:lnTo>
                        <a:lnTo>
                          <a:pt x="13" y="25"/>
                        </a:lnTo>
                        <a:lnTo>
                          <a:pt x="9" y="46"/>
                        </a:lnTo>
                        <a:lnTo>
                          <a:pt x="0" y="66"/>
                        </a:lnTo>
                        <a:lnTo>
                          <a:pt x="2" y="47"/>
                        </a:lnTo>
                        <a:lnTo>
                          <a:pt x="3" y="25"/>
                        </a:lnTo>
                        <a:lnTo>
                          <a:pt x="6" y="8"/>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28" name="Freeform 25">
                    <a:extLst>
                      <a:ext uri="{FF2B5EF4-FFF2-40B4-BE49-F238E27FC236}">
                        <a16:creationId xmlns:a16="http://schemas.microsoft.com/office/drawing/2014/main" id="{819BDA5C-45C9-4FB1-80F8-22803B5219B8}"/>
                      </a:ext>
                    </a:extLst>
                  </p:cNvPr>
                  <p:cNvSpPr>
                    <a:spLocks/>
                  </p:cNvSpPr>
                  <p:nvPr/>
                </p:nvSpPr>
                <p:spPr bwMode="auto">
                  <a:xfrm>
                    <a:off x="508" y="10"/>
                    <a:ext cx="6" cy="46"/>
                  </a:xfrm>
                  <a:custGeom>
                    <a:avLst/>
                    <a:gdLst>
                      <a:gd name="T0" fmla="*/ 4 w 12"/>
                      <a:gd name="T1" fmla="*/ 0 h 93"/>
                      <a:gd name="T2" fmla="*/ 6 w 12"/>
                      <a:gd name="T3" fmla="*/ 6 h 93"/>
                      <a:gd name="T4" fmla="*/ 6 w 12"/>
                      <a:gd name="T5" fmla="*/ 20 h 93"/>
                      <a:gd name="T6" fmla="*/ 5 w 12"/>
                      <a:gd name="T7" fmla="*/ 35 h 93"/>
                      <a:gd name="T8" fmla="*/ 0 w 12"/>
                      <a:gd name="T9" fmla="*/ 46 h 93"/>
                      <a:gd name="T10" fmla="*/ 0 w 12"/>
                      <a:gd name="T11" fmla="*/ 37 h 93"/>
                      <a:gd name="T12" fmla="*/ 1 w 12"/>
                      <a:gd name="T13" fmla="*/ 21 h 93"/>
                      <a:gd name="T14" fmla="*/ 2 w 12"/>
                      <a:gd name="T15" fmla="*/ 6 h 93"/>
                      <a:gd name="T16" fmla="*/ 4 w 12"/>
                      <a:gd name="T17" fmla="*/ 0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93">
                        <a:moveTo>
                          <a:pt x="7" y="0"/>
                        </a:moveTo>
                        <a:lnTo>
                          <a:pt x="11" y="12"/>
                        </a:lnTo>
                        <a:lnTo>
                          <a:pt x="12" y="40"/>
                        </a:lnTo>
                        <a:lnTo>
                          <a:pt x="9" y="71"/>
                        </a:lnTo>
                        <a:lnTo>
                          <a:pt x="0" y="93"/>
                        </a:lnTo>
                        <a:lnTo>
                          <a:pt x="0" y="75"/>
                        </a:lnTo>
                        <a:lnTo>
                          <a:pt x="1" y="42"/>
                        </a:lnTo>
                        <a:lnTo>
                          <a:pt x="3" y="12"/>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29" name="Freeform 26">
                    <a:extLst>
                      <a:ext uri="{FF2B5EF4-FFF2-40B4-BE49-F238E27FC236}">
                        <a16:creationId xmlns:a16="http://schemas.microsoft.com/office/drawing/2014/main" id="{7C2E44EB-4A00-4097-ABFF-84196B2AA90B}"/>
                      </a:ext>
                    </a:extLst>
                  </p:cNvPr>
                  <p:cNvSpPr>
                    <a:spLocks/>
                  </p:cNvSpPr>
                  <p:nvPr/>
                </p:nvSpPr>
                <p:spPr bwMode="auto">
                  <a:xfrm>
                    <a:off x="476" y="26"/>
                    <a:ext cx="7" cy="41"/>
                  </a:xfrm>
                  <a:custGeom>
                    <a:avLst/>
                    <a:gdLst>
                      <a:gd name="T0" fmla="*/ 2 w 13"/>
                      <a:gd name="T1" fmla="*/ 0 h 82"/>
                      <a:gd name="T2" fmla="*/ 4 w 13"/>
                      <a:gd name="T3" fmla="*/ 5 h 82"/>
                      <a:gd name="T4" fmla="*/ 7 w 13"/>
                      <a:gd name="T5" fmla="*/ 17 h 82"/>
                      <a:gd name="T6" fmla="*/ 7 w 13"/>
                      <a:gd name="T7" fmla="*/ 31 h 82"/>
                      <a:gd name="T8" fmla="*/ 3 w 13"/>
                      <a:gd name="T9" fmla="*/ 41 h 82"/>
                      <a:gd name="T10" fmla="*/ 3 w 13"/>
                      <a:gd name="T11" fmla="*/ 31 h 82"/>
                      <a:gd name="T12" fmla="*/ 2 w 13"/>
                      <a:gd name="T13" fmla="*/ 18 h 82"/>
                      <a:gd name="T14" fmla="*/ 0 w 13"/>
                      <a:gd name="T15" fmla="*/ 5 h 82"/>
                      <a:gd name="T16" fmla="*/ 2 w 13"/>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82">
                        <a:moveTo>
                          <a:pt x="3" y="0"/>
                        </a:moveTo>
                        <a:lnTo>
                          <a:pt x="8" y="10"/>
                        </a:lnTo>
                        <a:lnTo>
                          <a:pt x="13" y="33"/>
                        </a:lnTo>
                        <a:lnTo>
                          <a:pt x="13" y="61"/>
                        </a:lnTo>
                        <a:lnTo>
                          <a:pt x="6" y="82"/>
                        </a:lnTo>
                        <a:lnTo>
                          <a:pt x="5" y="62"/>
                        </a:lnTo>
                        <a:lnTo>
                          <a:pt x="3" y="36"/>
                        </a:lnTo>
                        <a:lnTo>
                          <a:pt x="0"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30" name="Freeform 27">
                    <a:extLst>
                      <a:ext uri="{FF2B5EF4-FFF2-40B4-BE49-F238E27FC236}">
                        <a16:creationId xmlns:a16="http://schemas.microsoft.com/office/drawing/2014/main" id="{A6E8284C-DD5E-4663-A59C-31D53872CCE8}"/>
                      </a:ext>
                    </a:extLst>
                  </p:cNvPr>
                  <p:cNvSpPr>
                    <a:spLocks/>
                  </p:cNvSpPr>
                  <p:nvPr/>
                </p:nvSpPr>
                <p:spPr bwMode="auto">
                  <a:xfrm>
                    <a:off x="461" y="35"/>
                    <a:ext cx="4" cy="34"/>
                  </a:xfrm>
                  <a:custGeom>
                    <a:avLst/>
                    <a:gdLst>
                      <a:gd name="T0" fmla="*/ 2 w 7"/>
                      <a:gd name="T1" fmla="*/ 0 h 68"/>
                      <a:gd name="T2" fmla="*/ 3 w 7"/>
                      <a:gd name="T3" fmla="*/ 6 h 68"/>
                      <a:gd name="T4" fmla="*/ 4 w 7"/>
                      <a:gd name="T5" fmla="*/ 16 h 68"/>
                      <a:gd name="T6" fmla="*/ 3 w 7"/>
                      <a:gd name="T7" fmla="*/ 28 h 68"/>
                      <a:gd name="T8" fmla="*/ 1 w 7"/>
                      <a:gd name="T9" fmla="*/ 34 h 68"/>
                      <a:gd name="T10" fmla="*/ 1 w 7"/>
                      <a:gd name="T11" fmla="*/ 27 h 68"/>
                      <a:gd name="T12" fmla="*/ 0 w 7"/>
                      <a:gd name="T13" fmla="*/ 16 h 68"/>
                      <a:gd name="T14" fmla="*/ 0 w 7"/>
                      <a:gd name="T15" fmla="*/ 6 h 68"/>
                      <a:gd name="T16" fmla="*/ 2 w 7"/>
                      <a:gd name="T17" fmla="*/ 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68">
                        <a:moveTo>
                          <a:pt x="3" y="0"/>
                        </a:moveTo>
                        <a:lnTo>
                          <a:pt x="6" y="11"/>
                        </a:lnTo>
                        <a:lnTo>
                          <a:pt x="7" y="32"/>
                        </a:lnTo>
                        <a:lnTo>
                          <a:pt x="6" y="56"/>
                        </a:lnTo>
                        <a:lnTo>
                          <a:pt x="2" y="68"/>
                        </a:lnTo>
                        <a:lnTo>
                          <a:pt x="2" y="53"/>
                        </a:lnTo>
                        <a:lnTo>
                          <a:pt x="0" y="32"/>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31" name="Freeform 28">
                    <a:extLst>
                      <a:ext uri="{FF2B5EF4-FFF2-40B4-BE49-F238E27FC236}">
                        <a16:creationId xmlns:a16="http://schemas.microsoft.com/office/drawing/2014/main" id="{3231D8D5-9278-42B2-A022-76196D337BA0}"/>
                      </a:ext>
                    </a:extLst>
                  </p:cNvPr>
                  <p:cNvSpPr>
                    <a:spLocks/>
                  </p:cNvSpPr>
                  <p:nvPr/>
                </p:nvSpPr>
                <p:spPr bwMode="auto">
                  <a:xfrm>
                    <a:off x="449" y="47"/>
                    <a:ext cx="7" cy="21"/>
                  </a:xfrm>
                  <a:custGeom>
                    <a:avLst/>
                    <a:gdLst>
                      <a:gd name="T0" fmla="*/ 2 w 14"/>
                      <a:gd name="T1" fmla="*/ 0 h 41"/>
                      <a:gd name="T2" fmla="*/ 4 w 14"/>
                      <a:gd name="T3" fmla="*/ 2 h 41"/>
                      <a:gd name="T4" fmla="*/ 6 w 14"/>
                      <a:gd name="T5" fmla="*/ 9 h 41"/>
                      <a:gd name="T6" fmla="*/ 7 w 14"/>
                      <a:gd name="T7" fmla="*/ 16 h 41"/>
                      <a:gd name="T8" fmla="*/ 5 w 14"/>
                      <a:gd name="T9" fmla="*/ 21 h 41"/>
                      <a:gd name="T10" fmla="*/ 5 w 14"/>
                      <a:gd name="T11" fmla="*/ 15 h 41"/>
                      <a:gd name="T12" fmla="*/ 3 w 14"/>
                      <a:gd name="T13" fmla="*/ 8 h 41"/>
                      <a:gd name="T14" fmla="*/ 0 w 14"/>
                      <a:gd name="T15" fmla="*/ 2 h 41"/>
                      <a:gd name="T16" fmla="*/ 2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3" y="0"/>
                        </a:moveTo>
                        <a:lnTo>
                          <a:pt x="7" y="4"/>
                        </a:lnTo>
                        <a:lnTo>
                          <a:pt x="12" y="17"/>
                        </a:lnTo>
                        <a:lnTo>
                          <a:pt x="14" y="32"/>
                        </a:lnTo>
                        <a:lnTo>
                          <a:pt x="9" y="41"/>
                        </a:lnTo>
                        <a:lnTo>
                          <a:pt x="9" y="30"/>
                        </a:lnTo>
                        <a:lnTo>
                          <a:pt x="5" y="16"/>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32" name="Freeform 29">
                    <a:extLst>
                      <a:ext uri="{FF2B5EF4-FFF2-40B4-BE49-F238E27FC236}">
                        <a16:creationId xmlns:a16="http://schemas.microsoft.com/office/drawing/2014/main" id="{608523D0-D916-4B0D-BF26-3D4B87B77BE6}"/>
                      </a:ext>
                    </a:extLst>
                  </p:cNvPr>
                  <p:cNvSpPr>
                    <a:spLocks/>
                  </p:cNvSpPr>
                  <p:nvPr/>
                </p:nvSpPr>
                <p:spPr bwMode="auto">
                  <a:xfrm>
                    <a:off x="544" y="7"/>
                    <a:ext cx="6" cy="22"/>
                  </a:xfrm>
                  <a:custGeom>
                    <a:avLst/>
                    <a:gdLst>
                      <a:gd name="T0" fmla="*/ 0 w 14"/>
                      <a:gd name="T1" fmla="*/ 22 h 43"/>
                      <a:gd name="T2" fmla="*/ 0 w 14"/>
                      <a:gd name="T3" fmla="*/ 17 h 43"/>
                      <a:gd name="T4" fmla="*/ 0 w 14"/>
                      <a:gd name="T5" fmla="*/ 9 h 43"/>
                      <a:gd name="T6" fmla="*/ 2 w 14"/>
                      <a:gd name="T7" fmla="*/ 3 h 43"/>
                      <a:gd name="T8" fmla="*/ 5 w 14"/>
                      <a:gd name="T9" fmla="*/ 0 h 43"/>
                      <a:gd name="T10" fmla="*/ 6 w 14"/>
                      <a:gd name="T11" fmla="*/ 4 h 43"/>
                      <a:gd name="T12" fmla="*/ 5 w 14"/>
                      <a:gd name="T13" fmla="*/ 10 h 43"/>
                      <a:gd name="T14" fmla="*/ 2 w 14"/>
                      <a:gd name="T15" fmla="*/ 17 h 43"/>
                      <a:gd name="T16" fmla="*/ 0 w 14"/>
                      <a:gd name="T17" fmla="*/ 22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3">
                        <a:moveTo>
                          <a:pt x="0" y="43"/>
                        </a:moveTo>
                        <a:lnTo>
                          <a:pt x="0" y="33"/>
                        </a:lnTo>
                        <a:lnTo>
                          <a:pt x="1" y="17"/>
                        </a:lnTo>
                        <a:lnTo>
                          <a:pt x="5" y="5"/>
                        </a:lnTo>
                        <a:lnTo>
                          <a:pt x="11" y="0"/>
                        </a:lnTo>
                        <a:lnTo>
                          <a:pt x="14" y="7"/>
                        </a:lnTo>
                        <a:lnTo>
                          <a:pt x="11" y="20"/>
                        </a:lnTo>
                        <a:lnTo>
                          <a:pt x="5" y="33"/>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33" name="Freeform 30">
                    <a:extLst>
                      <a:ext uri="{FF2B5EF4-FFF2-40B4-BE49-F238E27FC236}">
                        <a16:creationId xmlns:a16="http://schemas.microsoft.com/office/drawing/2014/main" id="{BBCC2AA4-0D0A-4B0C-B9E4-F37C5EEE206F}"/>
                      </a:ext>
                    </a:extLst>
                  </p:cNvPr>
                  <p:cNvSpPr>
                    <a:spLocks/>
                  </p:cNvSpPr>
                  <p:nvPr/>
                </p:nvSpPr>
                <p:spPr bwMode="auto">
                  <a:xfrm>
                    <a:off x="542" y="25"/>
                    <a:ext cx="20" cy="5"/>
                  </a:xfrm>
                  <a:custGeom>
                    <a:avLst/>
                    <a:gdLst>
                      <a:gd name="T0" fmla="*/ 0 w 39"/>
                      <a:gd name="T1" fmla="*/ 4 h 9"/>
                      <a:gd name="T2" fmla="*/ 1 w 39"/>
                      <a:gd name="T3" fmla="*/ 4 h 9"/>
                      <a:gd name="T4" fmla="*/ 4 w 39"/>
                      <a:gd name="T5" fmla="*/ 4 h 9"/>
                      <a:gd name="T6" fmla="*/ 7 w 39"/>
                      <a:gd name="T7" fmla="*/ 4 h 9"/>
                      <a:gd name="T8" fmla="*/ 11 w 39"/>
                      <a:gd name="T9" fmla="*/ 5 h 9"/>
                      <a:gd name="T10" fmla="*/ 14 w 39"/>
                      <a:gd name="T11" fmla="*/ 5 h 9"/>
                      <a:gd name="T12" fmla="*/ 17 w 39"/>
                      <a:gd name="T13" fmla="*/ 4 h 9"/>
                      <a:gd name="T14" fmla="*/ 19 w 39"/>
                      <a:gd name="T15" fmla="*/ 3 h 9"/>
                      <a:gd name="T16" fmla="*/ 20 w 39"/>
                      <a:gd name="T17" fmla="*/ 2 h 9"/>
                      <a:gd name="T18" fmla="*/ 19 w 39"/>
                      <a:gd name="T19" fmla="*/ 1 h 9"/>
                      <a:gd name="T20" fmla="*/ 17 w 39"/>
                      <a:gd name="T21" fmla="*/ 0 h 9"/>
                      <a:gd name="T22" fmla="*/ 15 w 39"/>
                      <a:gd name="T23" fmla="*/ 0 h 9"/>
                      <a:gd name="T24" fmla="*/ 12 w 39"/>
                      <a:gd name="T25" fmla="*/ 1 h 9"/>
                      <a:gd name="T26" fmla="*/ 8 w 39"/>
                      <a:gd name="T27" fmla="*/ 2 h 9"/>
                      <a:gd name="T28" fmla="*/ 5 w 39"/>
                      <a:gd name="T29" fmla="*/ 2 h 9"/>
                      <a:gd name="T30" fmla="*/ 2 w 39"/>
                      <a:gd name="T31" fmla="*/ 4 h 9"/>
                      <a:gd name="T32" fmla="*/ 0 w 39"/>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9">
                        <a:moveTo>
                          <a:pt x="0" y="8"/>
                        </a:moveTo>
                        <a:lnTo>
                          <a:pt x="2" y="8"/>
                        </a:lnTo>
                        <a:lnTo>
                          <a:pt x="7" y="8"/>
                        </a:lnTo>
                        <a:lnTo>
                          <a:pt x="14" y="8"/>
                        </a:lnTo>
                        <a:lnTo>
                          <a:pt x="21" y="9"/>
                        </a:lnTo>
                        <a:lnTo>
                          <a:pt x="27" y="9"/>
                        </a:lnTo>
                        <a:lnTo>
                          <a:pt x="33" y="8"/>
                        </a:lnTo>
                        <a:lnTo>
                          <a:pt x="37" y="5"/>
                        </a:lnTo>
                        <a:lnTo>
                          <a:pt x="39" y="3"/>
                        </a:lnTo>
                        <a:lnTo>
                          <a:pt x="38" y="1"/>
                        </a:lnTo>
                        <a:lnTo>
                          <a:pt x="34" y="0"/>
                        </a:lnTo>
                        <a:lnTo>
                          <a:pt x="30" y="0"/>
                        </a:lnTo>
                        <a:lnTo>
                          <a:pt x="23" y="1"/>
                        </a:lnTo>
                        <a:lnTo>
                          <a:pt x="16" y="3"/>
                        </a:lnTo>
                        <a:lnTo>
                          <a:pt x="9" y="4"/>
                        </a:lnTo>
                        <a:lnTo>
                          <a:pt x="4"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34" name="Freeform 31">
                    <a:extLst>
                      <a:ext uri="{FF2B5EF4-FFF2-40B4-BE49-F238E27FC236}">
                        <a16:creationId xmlns:a16="http://schemas.microsoft.com/office/drawing/2014/main" id="{47B612B7-32FD-447B-9CA9-984C2CE3500A}"/>
                      </a:ext>
                    </a:extLst>
                  </p:cNvPr>
                  <p:cNvSpPr>
                    <a:spLocks/>
                  </p:cNvSpPr>
                  <p:nvPr/>
                </p:nvSpPr>
                <p:spPr bwMode="auto">
                  <a:xfrm>
                    <a:off x="548" y="10"/>
                    <a:ext cx="16" cy="12"/>
                  </a:xfrm>
                  <a:custGeom>
                    <a:avLst/>
                    <a:gdLst>
                      <a:gd name="T0" fmla="*/ 0 w 32"/>
                      <a:gd name="T1" fmla="*/ 12 h 24"/>
                      <a:gd name="T2" fmla="*/ 2 w 32"/>
                      <a:gd name="T3" fmla="*/ 12 h 24"/>
                      <a:gd name="T4" fmla="*/ 4 w 32"/>
                      <a:gd name="T5" fmla="*/ 10 h 24"/>
                      <a:gd name="T6" fmla="*/ 7 w 32"/>
                      <a:gd name="T7" fmla="*/ 9 h 24"/>
                      <a:gd name="T8" fmla="*/ 10 w 32"/>
                      <a:gd name="T9" fmla="*/ 7 h 24"/>
                      <a:gd name="T10" fmla="*/ 12 w 32"/>
                      <a:gd name="T11" fmla="*/ 5 h 24"/>
                      <a:gd name="T12" fmla="*/ 15 w 32"/>
                      <a:gd name="T13" fmla="*/ 4 h 24"/>
                      <a:gd name="T14" fmla="*/ 16 w 32"/>
                      <a:gd name="T15" fmla="*/ 2 h 24"/>
                      <a:gd name="T16" fmla="*/ 16 w 32"/>
                      <a:gd name="T17" fmla="*/ 0 h 24"/>
                      <a:gd name="T18" fmla="*/ 14 w 32"/>
                      <a:gd name="T19" fmla="*/ 0 h 24"/>
                      <a:gd name="T20" fmla="*/ 9 w 32"/>
                      <a:gd name="T21" fmla="*/ 4 h 24"/>
                      <a:gd name="T22" fmla="*/ 4 w 32"/>
                      <a:gd name="T23" fmla="*/ 9 h 24"/>
                      <a:gd name="T24" fmla="*/ 0 w 32"/>
                      <a:gd name="T25" fmla="*/ 12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24">
                        <a:moveTo>
                          <a:pt x="0" y="24"/>
                        </a:moveTo>
                        <a:lnTo>
                          <a:pt x="3" y="23"/>
                        </a:lnTo>
                        <a:lnTo>
                          <a:pt x="7" y="20"/>
                        </a:lnTo>
                        <a:lnTo>
                          <a:pt x="13" y="17"/>
                        </a:lnTo>
                        <a:lnTo>
                          <a:pt x="19" y="13"/>
                        </a:lnTo>
                        <a:lnTo>
                          <a:pt x="24" y="10"/>
                        </a:lnTo>
                        <a:lnTo>
                          <a:pt x="30" y="7"/>
                        </a:lnTo>
                        <a:lnTo>
                          <a:pt x="32" y="3"/>
                        </a:lnTo>
                        <a:lnTo>
                          <a:pt x="32" y="0"/>
                        </a:lnTo>
                        <a:lnTo>
                          <a:pt x="27" y="0"/>
                        </a:lnTo>
                        <a:lnTo>
                          <a:pt x="17" y="7"/>
                        </a:lnTo>
                        <a:lnTo>
                          <a:pt x="7" y="17"/>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35" name="Freeform 32">
                    <a:extLst>
                      <a:ext uri="{FF2B5EF4-FFF2-40B4-BE49-F238E27FC236}">
                        <a16:creationId xmlns:a16="http://schemas.microsoft.com/office/drawing/2014/main" id="{A26D5C4D-C429-4000-B362-4AC4CBE22A5C}"/>
                      </a:ext>
                    </a:extLst>
                  </p:cNvPr>
                  <p:cNvSpPr>
                    <a:spLocks/>
                  </p:cNvSpPr>
                  <p:nvPr/>
                </p:nvSpPr>
                <p:spPr bwMode="auto">
                  <a:xfrm>
                    <a:off x="453" y="66"/>
                    <a:ext cx="6" cy="26"/>
                  </a:xfrm>
                  <a:custGeom>
                    <a:avLst/>
                    <a:gdLst>
                      <a:gd name="T0" fmla="*/ 1 w 12"/>
                      <a:gd name="T1" fmla="*/ 0 h 52"/>
                      <a:gd name="T2" fmla="*/ 4 w 12"/>
                      <a:gd name="T3" fmla="*/ 7 h 52"/>
                      <a:gd name="T4" fmla="*/ 6 w 12"/>
                      <a:gd name="T5" fmla="*/ 15 h 52"/>
                      <a:gd name="T6" fmla="*/ 6 w 12"/>
                      <a:gd name="T7" fmla="*/ 22 h 52"/>
                      <a:gd name="T8" fmla="*/ 3 w 12"/>
                      <a:gd name="T9" fmla="*/ 26 h 52"/>
                      <a:gd name="T10" fmla="*/ 1 w 12"/>
                      <a:gd name="T11" fmla="*/ 24 h 52"/>
                      <a:gd name="T12" fmla="*/ 0 w 12"/>
                      <a:gd name="T13" fmla="*/ 17 h 52"/>
                      <a:gd name="T14" fmla="*/ 1 w 12"/>
                      <a:gd name="T15" fmla="*/ 8 h 52"/>
                      <a:gd name="T16" fmla="*/ 1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2">
                        <a:moveTo>
                          <a:pt x="1" y="0"/>
                        </a:moveTo>
                        <a:lnTo>
                          <a:pt x="8" y="13"/>
                        </a:lnTo>
                        <a:lnTo>
                          <a:pt x="12" y="29"/>
                        </a:lnTo>
                        <a:lnTo>
                          <a:pt x="11" y="44"/>
                        </a:lnTo>
                        <a:lnTo>
                          <a:pt x="6" y="52"/>
                        </a:lnTo>
                        <a:lnTo>
                          <a:pt x="1" y="48"/>
                        </a:lnTo>
                        <a:lnTo>
                          <a:pt x="0" y="33"/>
                        </a:lnTo>
                        <a:lnTo>
                          <a:pt x="1" y="15"/>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36" name="Freeform 33">
                    <a:extLst>
                      <a:ext uri="{FF2B5EF4-FFF2-40B4-BE49-F238E27FC236}">
                        <a16:creationId xmlns:a16="http://schemas.microsoft.com/office/drawing/2014/main" id="{56132B73-FCA9-493E-AA28-103A53ED2930}"/>
                      </a:ext>
                    </a:extLst>
                  </p:cNvPr>
                  <p:cNvSpPr>
                    <a:spLocks/>
                  </p:cNvSpPr>
                  <p:nvPr/>
                </p:nvSpPr>
                <p:spPr bwMode="auto">
                  <a:xfrm>
                    <a:off x="434" y="62"/>
                    <a:ext cx="9" cy="25"/>
                  </a:xfrm>
                  <a:custGeom>
                    <a:avLst/>
                    <a:gdLst>
                      <a:gd name="T0" fmla="*/ 9 w 18"/>
                      <a:gd name="T1" fmla="*/ 0 h 49"/>
                      <a:gd name="T2" fmla="*/ 8 w 18"/>
                      <a:gd name="T3" fmla="*/ 6 h 49"/>
                      <a:gd name="T4" fmla="*/ 7 w 18"/>
                      <a:gd name="T5" fmla="*/ 14 h 49"/>
                      <a:gd name="T6" fmla="*/ 5 w 18"/>
                      <a:gd name="T7" fmla="*/ 21 h 49"/>
                      <a:gd name="T8" fmla="*/ 2 w 18"/>
                      <a:gd name="T9" fmla="*/ 25 h 49"/>
                      <a:gd name="T10" fmla="*/ 0 w 18"/>
                      <a:gd name="T11" fmla="*/ 21 h 49"/>
                      <a:gd name="T12" fmla="*/ 3 w 18"/>
                      <a:gd name="T13" fmla="*/ 14 h 49"/>
                      <a:gd name="T14" fmla="*/ 7 w 18"/>
                      <a:gd name="T15" fmla="*/ 5 h 49"/>
                      <a:gd name="T16" fmla="*/ 9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18" y="0"/>
                        </a:moveTo>
                        <a:lnTo>
                          <a:pt x="16" y="11"/>
                        </a:lnTo>
                        <a:lnTo>
                          <a:pt x="14" y="27"/>
                        </a:lnTo>
                        <a:lnTo>
                          <a:pt x="10" y="42"/>
                        </a:lnTo>
                        <a:lnTo>
                          <a:pt x="3" y="49"/>
                        </a:lnTo>
                        <a:lnTo>
                          <a:pt x="0" y="42"/>
                        </a:lnTo>
                        <a:lnTo>
                          <a:pt x="5" y="27"/>
                        </a:lnTo>
                        <a:lnTo>
                          <a:pt x="13" y="1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37" name="Freeform 34">
                    <a:extLst>
                      <a:ext uri="{FF2B5EF4-FFF2-40B4-BE49-F238E27FC236}">
                        <a16:creationId xmlns:a16="http://schemas.microsoft.com/office/drawing/2014/main" id="{7A47ED0B-7E4B-44C3-B59F-5069B47B4045}"/>
                      </a:ext>
                    </a:extLst>
                  </p:cNvPr>
                  <p:cNvSpPr>
                    <a:spLocks/>
                  </p:cNvSpPr>
                  <p:nvPr/>
                </p:nvSpPr>
                <p:spPr bwMode="auto">
                  <a:xfrm>
                    <a:off x="462" y="67"/>
                    <a:ext cx="6" cy="24"/>
                  </a:xfrm>
                  <a:custGeom>
                    <a:avLst/>
                    <a:gdLst>
                      <a:gd name="T0" fmla="*/ 0 w 12"/>
                      <a:gd name="T1" fmla="*/ 0 h 47"/>
                      <a:gd name="T2" fmla="*/ 4 w 12"/>
                      <a:gd name="T3" fmla="*/ 4 h 47"/>
                      <a:gd name="T4" fmla="*/ 6 w 12"/>
                      <a:gd name="T5" fmla="*/ 11 h 47"/>
                      <a:gd name="T6" fmla="*/ 6 w 12"/>
                      <a:gd name="T7" fmla="*/ 19 h 47"/>
                      <a:gd name="T8" fmla="*/ 5 w 12"/>
                      <a:gd name="T9" fmla="*/ 24 h 47"/>
                      <a:gd name="T10" fmla="*/ 2 w 12"/>
                      <a:gd name="T11" fmla="*/ 23 h 47"/>
                      <a:gd name="T12" fmla="*/ 2 w 12"/>
                      <a:gd name="T13" fmla="*/ 16 h 47"/>
                      <a:gd name="T14" fmla="*/ 1 w 12"/>
                      <a:gd name="T15" fmla="*/ 7 h 47"/>
                      <a:gd name="T16" fmla="*/ 0 w 12"/>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47">
                        <a:moveTo>
                          <a:pt x="0" y="0"/>
                        </a:moveTo>
                        <a:lnTo>
                          <a:pt x="7" y="7"/>
                        </a:lnTo>
                        <a:lnTo>
                          <a:pt x="11" y="21"/>
                        </a:lnTo>
                        <a:lnTo>
                          <a:pt x="12" y="37"/>
                        </a:lnTo>
                        <a:lnTo>
                          <a:pt x="9" y="47"/>
                        </a:lnTo>
                        <a:lnTo>
                          <a:pt x="4" y="45"/>
                        </a:lnTo>
                        <a:lnTo>
                          <a:pt x="3" y="31"/>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38" name="Freeform 35">
                    <a:extLst>
                      <a:ext uri="{FF2B5EF4-FFF2-40B4-BE49-F238E27FC236}">
                        <a16:creationId xmlns:a16="http://schemas.microsoft.com/office/drawing/2014/main" id="{2B396BF3-1518-4EB9-AA71-3E1D4454D0EC}"/>
                      </a:ext>
                    </a:extLst>
                  </p:cNvPr>
                  <p:cNvSpPr>
                    <a:spLocks/>
                  </p:cNvSpPr>
                  <p:nvPr/>
                </p:nvSpPr>
                <p:spPr bwMode="auto">
                  <a:xfrm>
                    <a:off x="470" y="67"/>
                    <a:ext cx="10" cy="25"/>
                  </a:xfrm>
                  <a:custGeom>
                    <a:avLst/>
                    <a:gdLst>
                      <a:gd name="T0" fmla="*/ 0 w 18"/>
                      <a:gd name="T1" fmla="*/ 0 h 49"/>
                      <a:gd name="T2" fmla="*/ 5 w 18"/>
                      <a:gd name="T3" fmla="*/ 4 h 49"/>
                      <a:gd name="T4" fmla="*/ 8 w 18"/>
                      <a:gd name="T5" fmla="*/ 12 h 49"/>
                      <a:gd name="T6" fmla="*/ 10 w 18"/>
                      <a:gd name="T7" fmla="*/ 20 h 49"/>
                      <a:gd name="T8" fmla="*/ 9 w 18"/>
                      <a:gd name="T9" fmla="*/ 25 h 49"/>
                      <a:gd name="T10" fmla="*/ 6 w 18"/>
                      <a:gd name="T11" fmla="*/ 23 h 49"/>
                      <a:gd name="T12" fmla="*/ 4 w 18"/>
                      <a:gd name="T13" fmla="*/ 17 h 49"/>
                      <a:gd name="T14" fmla="*/ 3 w 18"/>
                      <a:gd name="T15" fmla="*/ 8 h 49"/>
                      <a:gd name="T16" fmla="*/ 0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0" y="0"/>
                        </a:moveTo>
                        <a:lnTo>
                          <a:pt x="9" y="8"/>
                        </a:lnTo>
                        <a:lnTo>
                          <a:pt x="15" y="24"/>
                        </a:lnTo>
                        <a:lnTo>
                          <a:pt x="18" y="40"/>
                        </a:lnTo>
                        <a:lnTo>
                          <a:pt x="16" y="49"/>
                        </a:lnTo>
                        <a:lnTo>
                          <a:pt x="11" y="46"/>
                        </a:lnTo>
                        <a:lnTo>
                          <a:pt x="8" y="33"/>
                        </a:lnTo>
                        <a:lnTo>
                          <a:pt x="5"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39" name="Freeform 36">
                    <a:extLst>
                      <a:ext uri="{FF2B5EF4-FFF2-40B4-BE49-F238E27FC236}">
                        <a16:creationId xmlns:a16="http://schemas.microsoft.com/office/drawing/2014/main" id="{65A3EA89-6CCF-4B06-996E-6217DFCDE789}"/>
                      </a:ext>
                    </a:extLst>
                  </p:cNvPr>
                  <p:cNvSpPr>
                    <a:spLocks/>
                  </p:cNvSpPr>
                  <p:nvPr/>
                </p:nvSpPr>
                <p:spPr bwMode="auto">
                  <a:xfrm>
                    <a:off x="478" y="66"/>
                    <a:ext cx="11" cy="23"/>
                  </a:xfrm>
                  <a:custGeom>
                    <a:avLst/>
                    <a:gdLst>
                      <a:gd name="T0" fmla="*/ 0 w 23"/>
                      <a:gd name="T1" fmla="*/ 0 h 46"/>
                      <a:gd name="T2" fmla="*/ 5 w 23"/>
                      <a:gd name="T3" fmla="*/ 5 h 46"/>
                      <a:gd name="T4" fmla="*/ 9 w 23"/>
                      <a:gd name="T5" fmla="*/ 12 h 46"/>
                      <a:gd name="T6" fmla="*/ 11 w 23"/>
                      <a:gd name="T7" fmla="*/ 20 h 46"/>
                      <a:gd name="T8" fmla="*/ 10 w 23"/>
                      <a:gd name="T9" fmla="*/ 23 h 46"/>
                      <a:gd name="T10" fmla="*/ 7 w 23"/>
                      <a:gd name="T11" fmla="*/ 21 h 46"/>
                      <a:gd name="T12" fmla="*/ 5 w 23"/>
                      <a:gd name="T13" fmla="*/ 14 h 46"/>
                      <a:gd name="T14" fmla="*/ 3 w 23"/>
                      <a:gd name="T15" fmla="*/ 6 h 46"/>
                      <a:gd name="T16" fmla="*/ 0 w 23"/>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46">
                        <a:moveTo>
                          <a:pt x="0" y="0"/>
                        </a:moveTo>
                        <a:lnTo>
                          <a:pt x="10" y="9"/>
                        </a:lnTo>
                        <a:lnTo>
                          <a:pt x="18" y="24"/>
                        </a:lnTo>
                        <a:lnTo>
                          <a:pt x="23" y="39"/>
                        </a:lnTo>
                        <a:lnTo>
                          <a:pt x="21" y="46"/>
                        </a:lnTo>
                        <a:lnTo>
                          <a:pt x="15" y="42"/>
                        </a:lnTo>
                        <a:lnTo>
                          <a:pt x="10" y="28"/>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40" name="Freeform 37">
                    <a:extLst>
                      <a:ext uri="{FF2B5EF4-FFF2-40B4-BE49-F238E27FC236}">
                        <a16:creationId xmlns:a16="http://schemas.microsoft.com/office/drawing/2014/main" id="{3D03A32E-20BD-4C0D-A3BA-D36445817EBF}"/>
                      </a:ext>
                    </a:extLst>
                  </p:cNvPr>
                  <p:cNvSpPr>
                    <a:spLocks/>
                  </p:cNvSpPr>
                  <p:nvPr/>
                </p:nvSpPr>
                <p:spPr bwMode="auto">
                  <a:xfrm>
                    <a:off x="487" y="63"/>
                    <a:ext cx="17" cy="25"/>
                  </a:xfrm>
                  <a:custGeom>
                    <a:avLst/>
                    <a:gdLst>
                      <a:gd name="T0" fmla="*/ 0 w 35"/>
                      <a:gd name="T1" fmla="*/ 0 h 48"/>
                      <a:gd name="T2" fmla="*/ 3 w 35"/>
                      <a:gd name="T3" fmla="*/ 2 h 48"/>
                      <a:gd name="T4" fmla="*/ 6 w 35"/>
                      <a:gd name="T5" fmla="*/ 6 h 48"/>
                      <a:gd name="T6" fmla="*/ 9 w 35"/>
                      <a:gd name="T7" fmla="*/ 9 h 48"/>
                      <a:gd name="T8" fmla="*/ 12 w 35"/>
                      <a:gd name="T9" fmla="*/ 13 h 48"/>
                      <a:gd name="T10" fmla="*/ 15 w 35"/>
                      <a:gd name="T11" fmla="*/ 17 h 48"/>
                      <a:gd name="T12" fmla="*/ 17 w 35"/>
                      <a:gd name="T13" fmla="*/ 21 h 48"/>
                      <a:gd name="T14" fmla="*/ 17 w 35"/>
                      <a:gd name="T15" fmla="*/ 23 h 48"/>
                      <a:gd name="T16" fmla="*/ 16 w 35"/>
                      <a:gd name="T17" fmla="*/ 25 h 48"/>
                      <a:gd name="T18" fmla="*/ 12 w 35"/>
                      <a:gd name="T19" fmla="*/ 23 h 48"/>
                      <a:gd name="T20" fmla="*/ 7 w 35"/>
                      <a:gd name="T21" fmla="*/ 16 h 48"/>
                      <a:gd name="T22" fmla="*/ 3 w 35"/>
                      <a:gd name="T23" fmla="*/ 7 h 48"/>
                      <a:gd name="T24" fmla="*/ 0 w 35"/>
                      <a:gd name="T25" fmla="*/ 0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48">
                        <a:moveTo>
                          <a:pt x="0" y="0"/>
                        </a:moveTo>
                        <a:lnTo>
                          <a:pt x="6" y="4"/>
                        </a:lnTo>
                        <a:lnTo>
                          <a:pt x="12" y="11"/>
                        </a:lnTo>
                        <a:lnTo>
                          <a:pt x="19" y="18"/>
                        </a:lnTo>
                        <a:lnTo>
                          <a:pt x="25" y="25"/>
                        </a:lnTo>
                        <a:lnTo>
                          <a:pt x="30" y="33"/>
                        </a:lnTo>
                        <a:lnTo>
                          <a:pt x="34" y="40"/>
                        </a:lnTo>
                        <a:lnTo>
                          <a:pt x="35" y="45"/>
                        </a:lnTo>
                        <a:lnTo>
                          <a:pt x="32" y="48"/>
                        </a:lnTo>
                        <a:lnTo>
                          <a:pt x="24" y="45"/>
                        </a:lnTo>
                        <a:lnTo>
                          <a:pt x="15" y="30"/>
                        </a:lnTo>
                        <a:lnTo>
                          <a:pt x="7"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41" name="Freeform 38">
                    <a:extLst>
                      <a:ext uri="{FF2B5EF4-FFF2-40B4-BE49-F238E27FC236}">
                        <a16:creationId xmlns:a16="http://schemas.microsoft.com/office/drawing/2014/main" id="{FAA0D42C-31F9-40A3-937B-09BBB36DC15A}"/>
                      </a:ext>
                    </a:extLst>
                  </p:cNvPr>
                  <p:cNvSpPr>
                    <a:spLocks/>
                  </p:cNvSpPr>
                  <p:nvPr/>
                </p:nvSpPr>
                <p:spPr bwMode="auto">
                  <a:xfrm>
                    <a:off x="497" y="59"/>
                    <a:ext cx="22" cy="23"/>
                  </a:xfrm>
                  <a:custGeom>
                    <a:avLst/>
                    <a:gdLst>
                      <a:gd name="T0" fmla="*/ 0 w 45"/>
                      <a:gd name="T1" fmla="*/ 0 h 46"/>
                      <a:gd name="T2" fmla="*/ 3 w 45"/>
                      <a:gd name="T3" fmla="*/ 2 h 46"/>
                      <a:gd name="T4" fmla="*/ 6 w 45"/>
                      <a:gd name="T5" fmla="*/ 5 h 46"/>
                      <a:gd name="T6" fmla="*/ 10 w 45"/>
                      <a:gd name="T7" fmla="*/ 9 h 46"/>
                      <a:gd name="T8" fmla="*/ 15 w 45"/>
                      <a:gd name="T9" fmla="*/ 12 h 46"/>
                      <a:gd name="T10" fmla="*/ 18 w 45"/>
                      <a:gd name="T11" fmla="*/ 16 h 46"/>
                      <a:gd name="T12" fmla="*/ 21 w 45"/>
                      <a:gd name="T13" fmla="*/ 19 h 46"/>
                      <a:gd name="T14" fmla="*/ 22 w 45"/>
                      <a:gd name="T15" fmla="*/ 22 h 46"/>
                      <a:gd name="T16" fmla="*/ 22 w 45"/>
                      <a:gd name="T17" fmla="*/ 23 h 46"/>
                      <a:gd name="T18" fmla="*/ 19 w 45"/>
                      <a:gd name="T19" fmla="*/ 23 h 46"/>
                      <a:gd name="T20" fmla="*/ 16 w 45"/>
                      <a:gd name="T21" fmla="*/ 21 h 46"/>
                      <a:gd name="T22" fmla="*/ 13 w 45"/>
                      <a:gd name="T23" fmla="*/ 17 h 46"/>
                      <a:gd name="T24" fmla="*/ 9 w 45"/>
                      <a:gd name="T25" fmla="*/ 13 h 46"/>
                      <a:gd name="T26" fmla="*/ 7 w 45"/>
                      <a:gd name="T27" fmla="*/ 9 h 46"/>
                      <a:gd name="T28" fmla="*/ 4 w 45"/>
                      <a:gd name="T29" fmla="*/ 5 h 46"/>
                      <a:gd name="T30" fmla="*/ 1 w 45"/>
                      <a:gd name="T31" fmla="*/ 2 h 46"/>
                      <a:gd name="T32" fmla="*/ 0 w 45"/>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6">
                        <a:moveTo>
                          <a:pt x="0" y="0"/>
                        </a:moveTo>
                        <a:lnTo>
                          <a:pt x="6" y="3"/>
                        </a:lnTo>
                        <a:lnTo>
                          <a:pt x="13" y="9"/>
                        </a:lnTo>
                        <a:lnTo>
                          <a:pt x="21" y="17"/>
                        </a:lnTo>
                        <a:lnTo>
                          <a:pt x="30" y="24"/>
                        </a:lnTo>
                        <a:lnTo>
                          <a:pt x="37" y="32"/>
                        </a:lnTo>
                        <a:lnTo>
                          <a:pt x="42" y="38"/>
                        </a:lnTo>
                        <a:lnTo>
                          <a:pt x="45" y="43"/>
                        </a:lnTo>
                        <a:lnTo>
                          <a:pt x="44" y="46"/>
                        </a:lnTo>
                        <a:lnTo>
                          <a:pt x="39" y="46"/>
                        </a:lnTo>
                        <a:lnTo>
                          <a:pt x="33" y="41"/>
                        </a:lnTo>
                        <a:lnTo>
                          <a:pt x="26" y="34"/>
                        </a:lnTo>
                        <a:lnTo>
                          <a:pt x="19" y="26"/>
                        </a:lnTo>
                        <a:lnTo>
                          <a:pt x="14" y="17"/>
                        </a:lnTo>
                        <a:lnTo>
                          <a:pt x="8"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42" name="Freeform 39">
                    <a:extLst>
                      <a:ext uri="{FF2B5EF4-FFF2-40B4-BE49-F238E27FC236}">
                        <a16:creationId xmlns:a16="http://schemas.microsoft.com/office/drawing/2014/main" id="{B63976BE-1B91-442D-9E0D-5A218B8371D8}"/>
                      </a:ext>
                    </a:extLst>
                  </p:cNvPr>
                  <p:cNvSpPr>
                    <a:spLocks/>
                  </p:cNvSpPr>
                  <p:nvPr/>
                </p:nvSpPr>
                <p:spPr bwMode="auto">
                  <a:xfrm>
                    <a:off x="509" y="54"/>
                    <a:ext cx="25" cy="24"/>
                  </a:xfrm>
                  <a:custGeom>
                    <a:avLst/>
                    <a:gdLst>
                      <a:gd name="T0" fmla="*/ 0 w 51"/>
                      <a:gd name="T1" fmla="*/ 0 h 49"/>
                      <a:gd name="T2" fmla="*/ 3 w 51"/>
                      <a:gd name="T3" fmla="*/ 2 h 49"/>
                      <a:gd name="T4" fmla="*/ 7 w 51"/>
                      <a:gd name="T5" fmla="*/ 4 h 49"/>
                      <a:gd name="T6" fmla="*/ 11 w 51"/>
                      <a:gd name="T7" fmla="*/ 7 h 49"/>
                      <a:gd name="T8" fmla="*/ 16 w 51"/>
                      <a:gd name="T9" fmla="*/ 11 h 49"/>
                      <a:gd name="T10" fmla="*/ 21 w 51"/>
                      <a:gd name="T11" fmla="*/ 15 h 49"/>
                      <a:gd name="T12" fmla="*/ 23 w 51"/>
                      <a:gd name="T13" fmla="*/ 19 h 49"/>
                      <a:gd name="T14" fmla="*/ 25 w 51"/>
                      <a:gd name="T15" fmla="*/ 22 h 49"/>
                      <a:gd name="T16" fmla="*/ 25 w 51"/>
                      <a:gd name="T17" fmla="*/ 24 h 49"/>
                      <a:gd name="T18" fmla="*/ 22 w 51"/>
                      <a:gd name="T19" fmla="*/ 24 h 49"/>
                      <a:gd name="T20" fmla="*/ 19 w 51"/>
                      <a:gd name="T21" fmla="*/ 22 h 49"/>
                      <a:gd name="T22" fmla="*/ 16 w 51"/>
                      <a:gd name="T23" fmla="*/ 19 h 49"/>
                      <a:gd name="T24" fmla="*/ 12 w 51"/>
                      <a:gd name="T25" fmla="*/ 14 h 49"/>
                      <a:gd name="T26" fmla="*/ 8 w 51"/>
                      <a:gd name="T27" fmla="*/ 10 h 49"/>
                      <a:gd name="T28" fmla="*/ 5 w 51"/>
                      <a:gd name="T29" fmla="*/ 6 h 49"/>
                      <a:gd name="T30" fmla="*/ 2 w 51"/>
                      <a:gd name="T31" fmla="*/ 2 h 49"/>
                      <a:gd name="T32" fmla="*/ 0 w 51"/>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9">
                        <a:moveTo>
                          <a:pt x="0" y="0"/>
                        </a:moveTo>
                        <a:lnTo>
                          <a:pt x="6" y="4"/>
                        </a:lnTo>
                        <a:lnTo>
                          <a:pt x="14" y="8"/>
                        </a:lnTo>
                        <a:lnTo>
                          <a:pt x="23" y="15"/>
                        </a:lnTo>
                        <a:lnTo>
                          <a:pt x="32" y="23"/>
                        </a:lnTo>
                        <a:lnTo>
                          <a:pt x="42" y="31"/>
                        </a:lnTo>
                        <a:lnTo>
                          <a:pt x="47" y="38"/>
                        </a:lnTo>
                        <a:lnTo>
                          <a:pt x="51" y="44"/>
                        </a:lnTo>
                        <a:lnTo>
                          <a:pt x="50" y="49"/>
                        </a:lnTo>
                        <a:lnTo>
                          <a:pt x="45" y="49"/>
                        </a:lnTo>
                        <a:lnTo>
                          <a:pt x="39" y="45"/>
                        </a:lnTo>
                        <a:lnTo>
                          <a:pt x="32" y="38"/>
                        </a:lnTo>
                        <a:lnTo>
                          <a:pt x="25" y="29"/>
                        </a:lnTo>
                        <a:lnTo>
                          <a:pt x="17" y="20"/>
                        </a:lnTo>
                        <a:lnTo>
                          <a:pt x="10" y="12"/>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43" name="Freeform 40">
                    <a:extLst>
                      <a:ext uri="{FF2B5EF4-FFF2-40B4-BE49-F238E27FC236}">
                        <a16:creationId xmlns:a16="http://schemas.microsoft.com/office/drawing/2014/main" id="{846CD0DE-E27A-4402-9DFD-28EF96817619}"/>
                      </a:ext>
                    </a:extLst>
                  </p:cNvPr>
                  <p:cNvSpPr>
                    <a:spLocks/>
                  </p:cNvSpPr>
                  <p:nvPr/>
                </p:nvSpPr>
                <p:spPr bwMode="auto">
                  <a:xfrm>
                    <a:off x="518" y="48"/>
                    <a:ext cx="28" cy="22"/>
                  </a:xfrm>
                  <a:custGeom>
                    <a:avLst/>
                    <a:gdLst>
                      <a:gd name="T0" fmla="*/ 0 w 58"/>
                      <a:gd name="T1" fmla="*/ 0 h 44"/>
                      <a:gd name="T2" fmla="*/ 3 w 58"/>
                      <a:gd name="T3" fmla="*/ 1 h 44"/>
                      <a:gd name="T4" fmla="*/ 8 w 58"/>
                      <a:gd name="T5" fmla="*/ 3 h 44"/>
                      <a:gd name="T6" fmla="*/ 13 w 58"/>
                      <a:gd name="T7" fmla="*/ 5 h 44"/>
                      <a:gd name="T8" fmla="*/ 17 w 58"/>
                      <a:gd name="T9" fmla="*/ 8 h 44"/>
                      <a:gd name="T10" fmla="*/ 21 w 58"/>
                      <a:gd name="T11" fmla="*/ 11 h 44"/>
                      <a:gd name="T12" fmla="*/ 25 w 58"/>
                      <a:gd name="T13" fmla="*/ 14 h 44"/>
                      <a:gd name="T14" fmla="*/ 27 w 58"/>
                      <a:gd name="T15" fmla="*/ 18 h 44"/>
                      <a:gd name="T16" fmla="*/ 28 w 58"/>
                      <a:gd name="T17" fmla="*/ 21 h 44"/>
                      <a:gd name="T18" fmla="*/ 27 w 58"/>
                      <a:gd name="T19" fmla="*/ 22 h 44"/>
                      <a:gd name="T20" fmla="*/ 25 w 58"/>
                      <a:gd name="T21" fmla="*/ 21 h 44"/>
                      <a:gd name="T22" fmla="*/ 20 w 58"/>
                      <a:gd name="T23" fmla="*/ 18 h 44"/>
                      <a:gd name="T24" fmla="*/ 16 w 58"/>
                      <a:gd name="T25" fmla="*/ 14 h 44"/>
                      <a:gd name="T26" fmla="*/ 11 w 58"/>
                      <a:gd name="T27" fmla="*/ 10 h 44"/>
                      <a:gd name="T28" fmla="*/ 6 w 58"/>
                      <a:gd name="T29" fmla="*/ 6 h 44"/>
                      <a:gd name="T30" fmla="*/ 2 w 58"/>
                      <a:gd name="T31" fmla="*/ 2 h 44"/>
                      <a:gd name="T32" fmla="*/ 0 w 58"/>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44">
                        <a:moveTo>
                          <a:pt x="0" y="0"/>
                        </a:moveTo>
                        <a:lnTo>
                          <a:pt x="7" y="2"/>
                        </a:lnTo>
                        <a:lnTo>
                          <a:pt x="16" y="5"/>
                        </a:lnTo>
                        <a:lnTo>
                          <a:pt x="26" y="10"/>
                        </a:lnTo>
                        <a:lnTo>
                          <a:pt x="35" y="15"/>
                        </a:lnTo>
                        <a:lnTo>
                          <a:pt x="44" y="22"/>
                        </a:lnTo>
                        <a:lnTo>
                          <a:pt x="51" y="27"/>
                        </a:lnTo>
                        <a:lnTo>
                          <a:pt x="56" y="35"/>
                        </a:lnTo>
                        <a:lnTo>
                          <a:pt x="58" y="42"/>
                        </a:lnTo>
                        <a:lnTo>
                          <a:pt x="56" y="44"/>
                        </a:lnTo>
                        <a:lnTo>
                          <a:pt x="51" y="41"/>
                        </a:lnTo>
                        <a:lnTo>
                          <a:pt x="42" y="35"/>
                        </a:lnTo>
                        <a:lnTo>
                          <a:pt x="33" y="27"/>
                        </a:lnTo>
                        <a:lnTo>
                          <a:pt x="22" y="19"/>
                        </a:lnTo>
                        <a:lnTo>
                          <a:pt x="13" y="11"/>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44" name="Freeform 41">
                    <a:extLst>
                      <a:ext uri="{FF2B5EF4-FFF2-40B4-BE49-F238E27FC236}">
                        <a16:creationId xmlns:a16="http://schemas.microsoft.com/office/drawing/2014/main" id="{330B64D7-E44C-425E-81D6-0A2327FA52E3}"/>
                      </a:ext>
                    </a:extLst>
                  </p:cNvPr>
                  <p:cNvSpPr>
                    <a:spLocks/>
                  </p:cNvSpPr>
                  <p:nvPr/>
                </p:nvSpPr>
                <p:spPr bwMode="auto">
                  <a:xfrm>
                    <a:off x="525" y="44"/>
                    <a:ext cx="30" cy="10"/>
                  </a:xfrm>
                  <a:custGeom>
                    <a:avLst/>
                    <a:gdLst>
                      <a:gd name="T0" fmla="*/ 30 w 61"/>
                      <a:gd name="T1" fmla="*/ 10 h 20"/>
                      <a:gd name="T2" fmla="*/ 29 w 61"/>
                      <a:gd name="T3" fmla="*/ 10 h 20"/>
                      <a:gd name="T4" fmla="*/ 26 w 61"/>
                      <a:gd name="T5" fmla="*/ 10 h 20"/>
                      <a:gd name="T6" fmla="*/ 22 w 61"/>
                      <a:gd name="T7" fmla="*/ 9 h 20"/>
                      <a:gd name="T8" fmla="*/ 17 w 61"/>
                      <a:gd name="T9" fmla="*/ 7 h 20"/>
                      <a:gd name="T10" fmla="*/ 12 w 61"/>
                      <a:gd name="T11" fmla="*/ 5 h 20"/>
                      <a:gd name="T12" fmla="*/ 7 w 61"/>
                      <a:gd name="T13" fmla="*/ 4 h 20"/>
                      <a:gd name="T14" fmla="*/ 3 w 61"/>
                      <a:gd name="T15" fmla="*/ 2 h 20"/>
                      <a:gd name="T16" fmla="*/ 0 w 61"/>
                      <a:gd name="T17" fmla="*/ 1 h 20"/>
                      <a:gd name="T18" fmla="*/ 4 w 61"/>
                      <a:gd name="T19" fmla="*/ 0 h 20"/>
                      <a:gd name="T20" fmla="*/ 8 w 61"/>
                      <a:gd name="T21" fmla="*/ 0 h 20"/>
                      <a:gd name="T22" fmla="*/ 14 w 61"/>
                      <a:gd name="T23" fmla="*/ 1 h 20"/>
                      <a:gd name="T24" fmla="*/ 19 w 61"/>
                      <a:gd name="T25" fmla="*/ 2 h 20"/>
                      <a:gd name="T26" fmla="*/ 25 w 61"/>
                      <a:gd name="T27" fmla="*/ 3 h 20"/>
                      <a:gd name="T28" fmla="*/ 28 w 61"/>
                      <a:gd name="T29" fmla="*/ 5 h 20"/>
                      <a:gd name="T30" fmla="*/ 30 w 61"/>
                      <a:gd name="T31" fmla="*/ 8 h 20"/>
                      <a:gd name="T32" fmla="*/ 30 w 61"/>
                      <a:gd name="T33" fmla="*/ 1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19"/>
                        </a:moveTo>
                        <a:lnTo>
                          <a:pt x="59" y="20"/>
                        </a:lnTo>
                        <a:lnTo>
                          <a:pt x="52" y="19"/>
                        </a:lnTo>
                        <a:lnTo>
                          <a:pt x="44" y="17"/>
                        </a:lnTo>
                        <a:lnTo>
                          <a:pt x="35" y="13"/>
                        </a:lnTo>
                        <a:lnTo>
                          <a:pt x="24" y="10"/>
                        </a:lnTo>
                        <a:lnTo>
                          <a:pt x="15" y="7"/>
                        </a:lnTo>
                        <a:lnTo>
                          <a:pt x="6" y="3"/>
                        </a:lnTo>
                        <a:lnTo>
                          <a:pt x="0" y="2"/>
                        </a:lnTo>
                        <a:lnTo>
                          <a:pt x="8" y="0"/>
                        </a:lnTo>
                        <a:lnTo>
                          <a:pt x="17" y="0"/>
                        </a:lnTo>
                        <a:lnTo>
                          <a:pt x="29" y="1"/>
                        </a:lnTo>
                        <a:lnTo>
                          <a:pt x="39" y="3"/>
                        </a:lnTo>
                        <a:lnTo>
                          <a:pt x="50" y="5"/>
                        </a:lnTo>
                        <a:lnTo>
                          <a:pt x="57" y="10"/>
                        </a:lnTo>
                        <a:lnTo>
                          <a:pt x="61" y="15"/>
                        </a:lnTo>
                        <a:lnTo>
                          <a:pt x="61"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45" name="Freeform 42">
                    <a:extLst>
                      <a:ext uri="{FF2B5EF4-FFF2-40B4-BE49-F238E27FC236}">
                        <a16:creationId xmlns:a16="http://schemas.microsoft.com/office/drawing/2014/main" id="{EA9E1468-CA94-4CE3-8E92-ED4E310BDDAD}"/>
                      </a:ext>
                    </a:extLst>
                  </p:cNvPr>
                  <p:cNvSpPr>
                    <a:spLocks/>
                  </p:cNvSpPr>
                  <p:nvPr/>
                </p:nvSpPr>
                <p:spPr bwMode="auto">
                  <a:xfrm>
                    <a:off x="534" y="35"/>
                    <a:ext cx="30" cy="9"/>
                  </a:xfrm>
                  <a:custGeom>
                    <a:avLst/>
                    <a:gdLst>
                      <a:gd name="T0" fmla="*/ 30 w 61"/>
                      <a:gd name="T1" fmla="*/ 9 h 20"/>
                      <a:gd name="T2" fmla="*/ 28 w 61"/>
                      <a:gd name="T3" fmla="*/ 9 h 20"/>
                      <a:gd name="T4" fmla="*/ 25 w 61"/>
                      <a:gd name="T5" fmla="*/ 9 h 20"/>
                      <a:gd name="T6" fmla="*/ 21 w 61"/>
                      <a:gd name="T7" fmla="*/ 7 h 20"/>
                      <a:gd name="T8" fmla="*/ 16 w 61"/>
                      <a:gd name="T9" fmla="*/ 6 h 20"/>
                      <a:gd name="T10" fmla="*/ 11 w 61"/>
                      <a:gd name="T11" fmla="*/ 5 h 20"/>
                      <a:gd name="T12" fmla="*/ 6 w 61"/>
                      <a:gd name="T13" fmla="*/ 3 h 20"/>
                      <a:gd name="T14" fmla="*/ 2 w 61"/>
                      <a:gd name="T15" fmla="*/ 2 h 20"/>
                      <a:gd name="T16" fmla="*/ 0 w 61"/>
                      <a:gd name="T17" fmla="*/ 1 h 20"/>
                      <a:gd name="T18" fmla="*/ 4 w 61"/>
                      <a:gd name="T19" fmla="*/ 0 h 20"/>
                      <a:gd name="T20" fmla="*/ 9 w 61"/>
                      <a:gd name="T21" fmla="*/ 0 h 20"/>
                      <a:gd name="T22" fmla="*/ 14 w 61"/>
                      <a:gd name="T23" fmla="*/ 0 h 20"/>
                      <a:gd name="T24" fmla="*/ 19 w 61"/>
                      <a:gd name="T25" fmla="*/ 2 h 20"/>
                      <a:gd name="T26" fmla="*/ 24 w 61"/>
                      <a:gd name="T27" fmla="*/ 3 h 20"/>
                      <a:gd name="T28" fmla="*/ 28 w 61"/>
                      <a:gd name="T29" fmla="*/ 5 h 20"/>
                      <a:gd name="T30" fmla="*/ 30 w 61"/>
                      <a:gd name="T31" fmla="*/ 7 h 20"/>
                      <a:gd name="T32" fmla="*/ 30 w 6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20"/>
                        </a:moveTo>
                        <a:lnTo>
                          <a:pt x="57" y="20"/>
                        </a:lnTo>
                        <a:lnTo>
                          <a:pt x="51" y="19"/>
                        </a:lnTo>
                        <a:lnTo>
                          <a:pt x="42" y="16"/>
                        </a:lnTo>
                        <a:lnTo>
                          <a:pt x="33" y="14"/>
                        </a:lnTo>
                        <a:lnTo>
                          <a:pt x="23" y="11"/>
                        </a:lnTo>
                        <a:lnTo>
                          <a:pt x="13" y="7"/>
                        </a:lnTo>
                        <a:lnTo>
                          <a:pt x="5" y="5"/>
                        </a:lnTo>
                        <a:lnTo>
                          <a:pt x="0" y="2"/>
                        </a:lnTo>
                        <a:lnTo>
                          <a:pt x="8" y="0"/>
                        </a:lnTo>
                        <a:lnTo>
                          <a:pt x="18" y="0"/>
                        </a:lnTo>
                        <a:lnTo>
                          <a:pt x="28" y="1"/>
                        </a:lnTo>
                        <a:lnTo>
                          <a:pt x="39" y="4"/>
                        </a:lnTo>
                        <a:lnTo>
                          <a:pt x="49" y="6"/>
                        </a:lnTo>
                        <a:lnTo>
                          <a:pt x="56" y="11"/>
                        </a:lnTo>
                        <a:lnTo>
                          <a:pt x="61" y="15"/>
                        </a:lnTo>
                        <a:lnTo>
                          <a:pt x="6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46" name="Freeform 43">
                    <a:extLst>
                      <a:ext uri="{FF2B5EF4-FFF2-40B4-BE49-F238E27FC236}">
                        <a16:creationId xmlns:a16="http://schemas.microsoft.com/office/drawing/2014/main" id="{28266955-46C5-42D4-B6A1-0D4020F1E20E}"/>
                      </a:ext>
                    </a:extLst>
                  </p:cNvPr>
                  <p:cNvSpPr>
                    <a:spLocks/>
                  </p:cNvSpPr>
                  <p:nvPr/>
                </p:nvSpPr>
                <p:spPr bwMode="auto">
                  <a:xfrm>
                    <a:off x="508" y="54"/>
                    <a:ext cx="147" cy="40"/>
                  </a:xfrm>
                  <a:custGeom>
                    <a:avLst/>
                    <a:gdLst>
                      <a:gd name="T0" fmla="*/ 2 w 293"/>
                      <a:gd name="T1" fmla="*/ 35 h 81"/>
                      <a:gd name="T2" fmla="*/ 1 w 293"/>
                      <a:gd name="T3" fmla="*/ 36 h 81"/>
                      <a:gd name="T4" fmla="*/ 1 w 293"/>
                      <a:gd name="T5" fmla="*/ 37 h 81"/>
                      <a:gd name="T6" fmla="*/ 1 w 293"/>
                      <a:gd name="T7" fmla="*/ 39 h 81"/>
                      <a:gd name="T8" fmla="*/ 0 w 293"/>
                      <a:gd name="T9" fmla="*/ 40 h 81"/>
                      <a:gd name="T10" fmla="*/ 10 w 293"/>
                      <a:gd name="T11" fmla="*/ 33 h 81"/>
                      <a:gd name="T12" fmla="*/ 21 w 293"/>
                      <a:gd name="T13" fmla="*/ 28 h 81"/>
                      <a:gd name="T14" fmla="*/ 32 w 293"/>
                      <a:gd name="T15" fmla="*/ 23 h 81"/>
                      <a:gd name="T16" fmla="*/ 42 w 293"/>
                      <a:gd name="T17" fmla="*/ 18 h 81"/>
                      <a:gd name="T18" fmla="*/ 53 w 293"/>
                      <a:gd name="T19" fmla="*/ 15 h 81"/>
                      <a:gd name="T20" fmla="*/ 62 w 293"/>
                      <a:gd name="T21" fmla="*/ 12 h 81"/>
                      <a:gd name="T22" fmla="*/ 72 w 293"/>
                      <a:gd name="T23" fmla="*/ 10 h 81"/>
                      <a:gd name="T24" fmla="*/ 81 w 293"/>
                      <a:gd name="T25" fmla="*/ 7 h 81"/>
                      <a:gd name="T26" fmla="*/ 91 w 293"/>
                      <a:gd name="T27" fmla="*/ 6 h 81"/>
                      <a:gd name="T28" fmla="*/ 100 w 293"/>
                      <a:gd name="T29" fmla="*/ 5 h 81"/>
                      <a:gd name="T30" fmla="*/ 108 w 293"/>
                      <a:gd name="T31" fmla="*/ 4 h 81"/>
                      <a:gd name="T32" fmla="*/ 117 w 293"/>
                      <a:gd name="T33" fmla="*/ 3 h 81"/>
                      <a:gd name="T34" fmla="*/ 125 w 293"/>
                      <a:gd name="T35" fmla="*/ 3 h 81"/>
                      <a:gd name="T36" fmla="*/ 133 w 293"/>
                      <a:gd name="T37" fmla="*/ 3 h 81"/>
                      <a:gd name="T38" fmla="*/ 140 w 293"/>
                      <a:gd name="T39" fmla="*/ 3 h 81"/>
                      <a:gd name="T40" fmla="*/ 147 w 293"/>
                      <a:gd name="T41" fmla="*/ 2 h 81"/>
                      <a:gd name="T42" fmla="*/ 142 w 293"/>
                      <a:gd name="T43" fmla="*/ 1 h 81"/>
                      <a:gd name="T44" fmla="*/ 136 w 293"/>
                      <a:gd name="T45" fmla="*/ 0 h 81"/>
                      <a:gd name="T46" fmla="*/ 129 w 293"/>
                      <a:gd name="T47" fmla="*/ 0 h 81"/>
                      <a:gd name="T48" fmla="*/ 120 w 293"/>
                      <a:gd name="T49" fmla="*/ 0 h 81"/>
                      <a:gd name="T50" fmla="*/ 111 w 293"/>
                      <a:gd name="T51" fmla="*/ 0 h 81"/>
                      <a:gd name="T52" fmla="*/ 101 w 293"/>
                      <a:gd name="T53" fmla="*/ 1 h 81"/>
                      <a:gd name="T54" fmla="*/ 90 w 293"/>
                      <a:gd name="T55" fmla="*/ 2 h 81"/>
                      <a:gd name="T56" fmla="*/ 79 w 293"/>
                      <a:gd name="T57" fmla="*/ 4 h 81"/>
                      <a:gd name="T58" fmla="*/ 67 w 293"/>
                      <a:gd name="T59" fmla="*/ 6 h 81"/>
                      <a:gd name="T60" fmla="*/ 57 w 293"/>
                      <a:gd name="T61" fmla="*/ 9 h 81"/>
                      <a:gd name="T62" fmla="*/ 46 w 293"/>
                      <a:gd name="T63" fmla="*/ 11 h 81"/>
                      <a:gd name="T64" fmla="*/ 35 w 293"/>
                      <a:gd name="T65" fmla="*/ 15 h 81"/>
                      <a:gd name="T66" fmla="*/ 25 w 293"/>
                      <a:gd name="T67" fmla="*/ 19 h 81"/>
                      <a:gd name="T68" fmla="*/ 16 w 293"/>
                      <a:gd name="T69" fmla="*/ 24 h 81"/>
                      <a:gd name="T70" fmla="*/ 9 w 293"/>
                      <a:gd name="T71" fmla="*/ 29 h 81"/>
                      <a:gd name="T72" fmla="*/ 2 w 293"/>
                      <a:gd name="T73" fmla="*/ 35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3" h="81">
                        <a:moveTo>
                          <a:pt x="3" y="71"/>
                        </a:moveTo>
                        <a:lnTo>
                          <a:pt x="2" y="73"/>
                        </a:lnTo>
                        <a:lnTo>
                          <a:pt x="1" y="75"/>
                        </a:lnTo>
                        <a:lnTo>
                          <a:pt x="1" y="79"/>
                        </a:lnTo>
                        <a:lnTo>
                          <a:pt x="0" y="81"/>
                        </a:lnTo>
                        <a:lnTo>
                          <a:pt x="20" y="67"/>
                        </a:lnTo>
                        <a:lnTo>
                          <a:pt x="42" y="56"/>
                        </a:lnTo>
                        <a:lnTo>
                          <a:pt x="63" y="46"/>
                        </a:lnTo>
                        <a:lnTo>
                          <a:pt x="84" y="37"/>
                        </a:lnTo>
                        <a:lnTo>
                          <a:pt x="105" y="30"/>
                        </a:lnTo>
                        <a:lnTo>
                          <a:pt x="124" y="24"/>
                        </a:lnTo>
                        <a:lnTo>
                          <a:pt x="144" y="20"/>
                        </a:lnTo>
                        <a:lnTo>
                          <a:pt x="162" y="15"/>
                        </a:lnTo>
                        <a:lnTo>
                          <a:pt x="182" y="13"/>
                        </a:lnTo>
                        <a:lnTo>
                          <a:pt x="199" y="11"/>
                        </a:lnTo>
                        <a:lnTo>
                          <a:pt x="216" y="8"/>
                        </a:lnTo>
                        <a:lnTo>
                          <a:pt x="234" y="7"/>
                        </a:lnTo>
                        <a:lnTo>
                          <a:pt x="250" y="7"/>
                        </a:lnTo>
                        <a:lnTo>
                          <a:pt x="265" y="6"/>
                        </a:lnTo>
                        <a:lnTo>
                          <a:pt x="280" y="6"/>
                        </a:lnTo>
                        <a:lnTo>
                          <a:pt x="293" y="5"/>
                        </a:lnTo>
                        <a:lnTo>
                          <a:pt x="284" y="3"/>
                        </a:lnTo>
                        <a:lnTo>
                          <a:pt x="272" y="1"/>
                        </a:lnTo>
                        <a:lnTo>
                          <a:pt x="258" y="0"/>
                        </a:lnTo>
                        <a:lnTo>
                          <a:pt x="240" y="0"/>
                        </a:lnTo>
                        <a:lnTo>
                          <a:pt x="221" y="0"/>
                        </a:lnTo>
                        <a:lnTo>
                          <a:pt x="201" y="3"/>
                        </a:lnTo>
                        <a:lnTo>
                          <a:pt x="179" y="5"/>
                        </a:lnTo>
                        <a:lnTo>
                          <a:pt x="158" y="8"/>
                        </a:lnTo>
                        <a:lnTo>
                          <a:pt x="134" y="12"/>
                        </a:lnTo>
                        <a:lnTo>
                          <a:pt x="113" y="18"/>
                        </a:lnTo>
                        <a:lnTo>
                          <a:pt x="91" y="23"/>
                        </a:lnTo>
                        <a:lnTo>
                          <a:pt x="70" y="30"/>
                        </a:lnTo>
                        <a:lnTo>
                          <a:pt x="50" y="39"/>
                        </a:lnTo>
                        <a:lnTo>
                          <a:pt x="32" y="49"/>
                        </a:lnTo>
                        <a:lnTo>
                          <a:pt x="17" y="59"/>
                        </a:lnTo>
                        <a:lnTo>
                          <a:pt x="3"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47" name="Freeform 44">
                    <a:extLst>
                      <a:ext uri="{FF2B5EF4-FFF2-40B4-BE49-F238E27FC236}">
                        <a16:creationId xmlns:a16="http://schemas.microsoft.com/office/drawing/2014/main" id="{3AC71E74-4566-465B-8AB3-8FF414698791}"/>
                      </a:ext>
                    </a:extLst>
                  </p:cNvPr>
                  <p:cNvSpPr>
                    <a:spLocks/>
                  </p:cNvSpPr>
                  <p:nvPr/>
                </p:nvSpPr>
                <p:spPr bwMode="auto">
                  <a:xfrm>
                    <a:off x="624" y="56"/>
                    <a:ext cx="23" cy="21"/>
                  </a:xfrm>
                  <a:custGeom>
                    <a:avLst/>
                    <a:gdLst>
                      <a:gd name="T0" fmla="*/ 22 w 45"/>
                      <a:gd name="T1" fmla="*/ 21 h 41"/>
                      <a:gd name="T2" fmla="*/ 23 w 45"/>
                      <a:gd name="T3" fmla="*/ 20 h 41"/>
                      <a:gd name="T4" fmla="*/ 22 w 45"/>
                      <a:gd name="T5" fmla="*/ 17 h 41"/>
                      <a:gd name="T6" fmla="*/ 21 w 45"/>
                      <a:gd name="T7" fmla="*/ 14 h 41"/>
                      <a:gd name="T8" fmla="*/ 18 w 45"/>
                      <a:gd name="T9" fmla="*/ 11 h 41"/>
                      <a:gd name="T10" fmla="*/ 14 w 45"/>
                      <a:gd name="T11" fmla="*/ 7 h 41"/>
                      <a:gd name="T12" fmla="*/ 10 w 45"/>
                      <a:gd name="T13" fmla="*/ 4 h 41"/>
                      <a:gd name="T14" fmla="*/ 6 w 45"/>
                      <a:gd name="T15" fmla="*/ 1 h 41"/>
                      <a:gd name="T16" fmla="*/ 0 w 45"/>
                      <a:gd name="T17" fmla="*/ 0 h 41"/>
                      <a:gd name="T18" fmla="*/ 3 w 45"/>
                      <a:gd name="T19" fmla="*/ 2 h 41"/>
                      <a:gd name="T20" fmla="*/ 6 w 45"/>
                      <a:gd name="T21" fmla="*/ 5 h 41"/>
                      <a:gd name="T22" fmla="*/ 10 w 45"/>
                      <a:gd name="T23" fmla="*/ 9 h 41"/>
                      <a:gd name="T24" fmla="*/ 13 w 45"/>
                      <a:gd name="T25" fmla="*/ 13 h 41"/>
                      <a:gd name="T26" fmla="*/ 16 w 45"/>
                      <a:gd name="T27" fmla="*/ 16 h 41"/>
                      <a:gd name="T28" fmla="*/ 19 w 45"/>
                      <a:gd name="T29" fmla="*/ 19 h 41"/>
                      <a:gd name="T30" fmla="*/ 21 w 45"/>
                      <a:gd name="T31" fmla="*/ 21 h 41"/>
                      <a:gd name="T32" fmla="*/ 22 w 45"/>
                      <a:gd name="T33" fmla="*/ 2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1">
                        <a:moveTo>
                          <a:pt x="44" y="41"/>
                        </a:moveTo>
                        <a:lnTo>
                          <a:pt x="45" y="39"/>
                        </a:lnTo>
                        <a:lnTo>
                          <a:pt x="44" y="34"/>
                        </a:lnTo>
                        <a:lnTo>
                          <a:pt x="41" y="28"/>
                        </a:lnTo>
                        <a:lnTo>
                          <a:pt x="35" y="21"/>
                        </a:lnTo>
                        <a:lnTo>
                          <a:pt x="28" y="14"/>
                        </a:lnTo>
                        <a:lnTo>
                          <a:pt x="20" y="7"/>
                        </a:lnTo>
                        <a:lnTo>
                          <a:pt x="11" y="2"/>
                        </a:lnTo>
                        <a:lnTo>
                          <a:pt x="0" y="0"/>
                        </a:lnTo>
                        <a:lnTo>
                          <a:pt x="6" y="4"/>
                        </a:lnTo>
                        <a:lnTo>
                          <a:pt x="12" y="10"/>
                        </a:lnTo>
                        <a:lnTo>
                          <a:pt x="19" y="17"/>
                        </a:lnTo>
                        <a:lnTo>
                          <a:pt x="25" y="25"/>
                        </a:lnTo>
                        <a:lnTo>
                          <a:pt x="31" y="32"/>
                        </a:lnTo>
                        <a:lnTo>
                          <a:pt x="37" y="38"/>
                        </a:lnTo>
                        <a:lnTo>
                          <a:pt x="41" y="41"/>
                        </a:lnTo>
                        <a:lnTo>
                          <a:pt x="44"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48" name="Freeform 45">
                    <a:extLst>
                      <a:ext uri="{FF2B5EF4-FFF2-40B4-BE49-F238E27FC236}">
                        <a16:creationId xmlns:a16="http://schemas.microsoft.com/office/drawing/2014/main" id="{1D2392F6-2644-4003-AE61-A9209C2A7858}"/>
                      </a:ext>
                    </a:extLst>
                  </p:cNvPr>
                  <p:cNvSpPr>
                    <a:spLocks/>
                  </p:cNvSpPr>
                  <p:nvPr/>
                </p:nvSpPr>
                <p:spPr bwMode="auto">
                  <a:xfrm>
                    <a:off x="597" y="56"/>
                    <a:ext cx="29" cy="24"/>
                  </a:xfrm>
                  <a:custGeom>
                    <a:avLst/>
                    <a:gdLst>
                      <a:gd name="T0" fmla="*/ 29 w 59"/>
                      <a:gd name="T1" fmla="*/ 24 h 47"/>
                      <a:gd name="T2" fmla="*/ 29 w 59"/>
                      <a:gd name="T3" fmla="*/ 22 h 47"/>
                      <a:gd name="T4" fmla="*/ 28 w 59"/>
                      <a:gd name="T5" fmla="*/ 20 h 47"/>
                      <a:gd name="T6" fmla="*/ 25 w 59"/>
                      <a:gd name="T7" fmla="*/ 16 h 47"/>
                      <a:gd name="T8" fmla="*/ 21 w 59"/>
                      <a:gd name="T9" fmla="*/ 12 h 47"/>
                      <a:gd name="T10" fmla="*/ 17 w 59"/>
                      <a:gd name="T11" fmla="*/ 8 h 47"/>
                      <a:gd name="T12" fmla="*/ 11 w 59"/>
                      <a:gd name="T13" fmla="*/ 4 h 47"/>
                      <a:gd name="T14" fmla="*/ 6 w 59"/>
                      <a:gd name="T15" fmla="*/ 1 h 47"/>
                      <a:gd name="T16" fmla="*/ 0 w 59"/>
                      <a:gd name="T17" fmla="*/ 0 h 47"/>
                      <a:gd name="T18" fmla="*/ 2 w 59"/>
                      <a:gd name="T19" fmla="*/ 2 h 47"/>
                      <a:gd name="T20" fmla="*/ 6 w 59"/>
                      <a:gd name="T21" fmla="*/ 5 h 47"/>
                      <a:gd name="T22" fmla="*/ 10 w 59"/>
                      <a:gd name="T23" fmla="*/ 9 h 47"/>
                      <a:gd name="T24" fmla="*/ 14 w 59"/>
                      <a:gd name="T25" fmla="*/ 14 h 47"/>
                      <a:gd name="T26" fmla="*/ 18 w 59"/>
                      <a:gd name="T27" fmla="*/ 18 h 47"/>
                      <a:gd name="T28" fmla="*/ 23 w 59"/>
                      <a:gd name="T29" fmla="*/ 22 h 47"/>
                      <a:gd name="T30" fmla="*/ 26 w 59"/>
                      <a:gd name="T31" fmla="*/ 24 h 47"/>
                      <a:gd name="T32" fmla="*/ 29 w 59"/>
                      <a:gd name="T33" fmla="*/ 24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7">
                        <a:moveTo>
                          <a:pt x="58" y="47"/>
                        </a:moveTo>
                        <a:lnTo>
                          <a:pt x="59" y="44"/>
                        </a:lnTo>
                        <a:lnTo>
                          <a:pt x="57" y="39"/>
                        </a:lnTo>
                        <a:lnTo>
                          <a:pt x="51" y="31"/>
                        </a:lnTo>
                        <a:lnTo>
                          <a:pt x="43" y="23"/>
                        </a:lnTo>
                        <a:lnTo>
                          <a:pt x="34" y="15"/>
                        </a:lnTo>
                        <a:lnTo>
                          <a:pt x="22" y="8"/>
                        </a:lnTo>
                        <a:lnTo>
                          <a:pt x="12" y="2"/>
                        </a:lnTo>
                        <a:lnTo>
                          <a:pt x="0" y="0"/>
                        </a:lnTo>
                        <a:lnTo>
                          <a:pt x="5" y="3"/>
                        </a:lnTo>
                        <a:lnTo>
                          <a:pt x="12" y="10"/>
                        </a:lnTo>
                        <a:lnTo>
                          <a:pt x="20" y="18"/>
                        </a:lnTo>
                        <a:lnTo>
                          <a:pt x="29" y="27"/>
                        </a:lnTo>
                        <a:lnTo>
                          <a:pt x="37" y="36"/>
                        </a:lnTo>
                        <a:lnTo>
                          <a:pt x="46" y="43"/>
                        </a:lnTo>
                        <a:lnTo>
                          <a:pt x="53" y="47"/>
                        </a:lnTo>
                        <a:lnTo>
                          <a:pt x="58"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49" name="Freeform 46">
                    <a:extLst>
                      <a:ext uri="{FF2B5EF4-FFF2-40B4-BE49-F238E27FC236}">
                        <a16:creationId xmlns:a16="http://schemas.microsoft.com/office/drawing/2014/main" id="{8E156ED7-59AD-483C-9FBE-49E0C8879F3E}"/>
                      </a:ext>
                    </a:extLst>
                  </p:cNvPr>
                  <p:cNvSpPr>
                    <a:spLocks/>
                  </p:cNvSpPr>
                  <p:nvPr/>
                </p:nvSpPr>
                <p:spPr bwMode="auto">
                  <a:xfrm>
                    <a:off x="584" y="59"/>
                    <a:ext cx="26" cy="27"/>
                  </a:xfrm>
                  <a:custGeom>
                    <a:avLst/>
                    <a:gdLst>
                      <a:gd name="T0" fmla="*/ 25 w 52"/>
                      <a:gd name="T1" fmla="*/ 27 h 54"/>
                      <a:gd name="T2" fmla="*/ 26 w 52"/>
                      <a:gd name="T3" fmla="*/ 25 h 54"/>
                      <a:gd name="T4" fmla="*/ 25 w 52"/>
                      <a:gd name="T5" fmla="*/ 22 h 54"/>
                      <a:gd name="T6" fmla="*/ 23 w 52"/>
                      <a:gd name="T7" fmla="*/ 17 h 54"/>
                      <a:gd name="T8" fmla="*/ 19 w 52"/>
                      <a:gd name="T9" fmla="*/ 13 h 54"/>
                      <a:gd name="T10" fmla="*/ 15 w 52"/>
                      <a:gd name="T11" fmla="*/ 8 h 54"/>
                      <a:gd name="T12" fmla="*/ 10 w 52"/>
                      <a:gd name="T13" fmla="*/ 4 h 54"/>
                      <a:gd name="T14" fmla="*/ 5 w 52"/>
                      <a:gd name="T15" fmla="*/ 1 h 54"/>
                      <a:gd name="T16" fmla="*/ 0 w 52"/>
                      <a:gd name="T17" fmla="*/ 0 h 54"/>
                      <a:gd name="T18" fmla="*/ 2 w 52"/>
                      <a:gd name="T19" fmla="*/ 2 h 54"/>
                      <a:gd name="T20" fmla="*/ 5 w 52"/>
                      <a:gd name="T21" fmla="*/ 6 h 54"/>
                      <a:gd name="T22" fmla="*/ 8 w 52"/>
                      <a:gd name="T23" fmla="*/ 11 h 54"/>
                      <a:gd name="T24" fmla="*/ 12 w 52"/>
                      <a:gd name="T25" fmla="*/ 15 h 54"/>
                      <a:gd name="T26" fmla="*/ 16 w 52"/>
                      <a:gd name="T27" fmla="*/ 20 h 54"/>
                      <a:gd name="T28" fmla="*/ 20 w 52"/>
                      <a:gd name="T29" fmla="*/ 24 h 54"/>
                      <a:gd name="T30" fmla="*/ 24 w 52"/>
                      <a:gd name="T31" fmla="*/ 27 h 54"/>
                      <a:gd name="T32" fmla="*/ 25 w 52"/>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4">
                        <a:moveTo>
                          <a:pt x="50" y="54"/>
                        </a:moveTo>
                        <a:lnTo>
                          <a:pt x="52" y="50"/>
                        </a:lnTo>
                        <a:lnTo>
                          <a:pt x="50" y="44"/>
                        </a:lnTo>
                        <a:lnTo>
                          <a:pt x="45" y="34"/>
                        </a:lnTo>
                        <a:lnTo>
                          <a:pt x="38" y="25"/>
                        </a:lnTo>
                        <a:lnTo>
                          <a:pt x="30" y="16"/>
                        </a:lnTo>
                        <a:lnTo>
                          <a:pt x="19" y="8"/>
                        </a:lnTo>
                        <a:lnTo>
                          <a:pt x="10" y="2"/>
                        </a:lnTo>
                        <a:lnTo>
                          <a:pt x="0" y="0"/>
                        </a:lnTo>
                        <a:lnTo>
                          <a:pt x="3" y="4"/>
                        </a:lnTo>
                        <a:lnTo>
                          <a:pt x="9" y="11"/>
                        </a:lnTo>
                        <a:lnTo>
                          <a:pt x="16" y="21"/>
                        </a:lnTo>
                        <a:lnTo>
                          <a:pt x="24" y="30"/>
                        </a:lnTo>
                        <a:lnTo>
                          <a:pt x="32" y="40"/>
                        </a:lnTo>
                        <a:lnTo>
                          <a:pt x="40" y="48"/>
                        </a:lnTo>
                        <a:lnTo>
                          <a:pt x="47" y="53"/>
                        </a:lnTo>
                        <a:lnTo>
                          <a:pt x="5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50" name="Freeform 47">
                    <a:extLst>
                      <a:ext uri="{FF2B5EF4-FFF2-40B4-BE49-F238E27FC236}">
                        <a16:creationId xmlns:a16="http://schemas.microsoft.com/office/drawing/2014/main" id="{B24B1B31-0060-413F-9E8A-209B6C6DEA2D}"/>
                      </a:ext>
                    </a:extLst>
                  </p:cNvPr>
                  <p:cNvSpPr>
                    <a:spLocks/>
                  </p:cNvSpPr>
                  <p:nvPr/>
                </p:nvSpPr>
                <p:spPr bwMode="auto">
                  <a:xfrm>
                    <a:off x="559" y="64"/>
                    <a:ext cx="23" cy="25"/>
                  </a:xfrm>
                  <a:custGeom>
                    <a:avLst/>
                    <a:gdLst>
                      <a:gd name="T0" fmla="*/ 22 w 45"/>
                      <a:gd name="T1" fmla="*/ 25 h 51"/>
                      <a:gd name="T2" fmla="*/ 23 w 45"/>
                      <a:gd name="T3" fmla="*/ 23 h 51"/>
                      <a:gd name="T4" fmla="*/ 22 w 45"/>
                      <a:gd name="T5" fmla="*/ 20 h 51"/>
                      <a:gd name="T6" fmla="*/ 19 w 45"/>
                      <a:gd name="T7" fmla="*/ 16 h 51"/>
                      <a:gd name="T8" fmla="*/ 16 w 45"/>
                      <a:gd name="T9" fmla="*/ 12 h 51"/>
                      <a:gd name="T10" fmla="*/ 12 w 45"/>
                      <a:gd name="T11" fmla="*/ 7 h 51"/>
                      <a:gd name="T12" fmla="*/ 8 w 45"/>
                      <a:gd name="T13" fmla="*/ 3 h 51"/>
                      <a:gd name="T14" fmla="*/ 4 w 45"/>
                      <a:gd name="T15" fmla="*/ 1 h 51"/>
                      <a:gd name="T16" fmla="*/ 0 w 45"/>
                      <a:gd name="T17" fmla="*/ 0 h 51"/>
                      <a:gd name="T18" fmla="*/ 2 w 45"/>
                      <a:gd name="T19" fmla="*/ 2 h 51"/>
                      <a:gd name="T20" fmla="*/ 4 w 45"/>
                      <a:gd name="T21" fmla="*/ 6 h 51"/>
                      <a:gd name="T22" fmla="*/ 7 w 45"/>
                      <a:gd name="T23" fmla="*/ 10 h 51"/>
                      <a:gd name="T24" fmla="*/ 11 w 45"/>
                      <a:gd name="T25" fmla="*/ 15 h 51"/>
                      <a:gd name="T26" fmla="*/ 14 w 45"/>
                      <a:gd name="T27" fmla="*/ 19 h 51"/>
                      <a:gd name="T28" fmla="*/ 17 w 45"/>
                      <a:gd name="T29" fmla="*/ 23 h 51"/>
                      <a:gd name="T30" fmla="*/ 20 w 45"/>
                      <a:gd name="T31" fmla="*/ 25 h 51"/>
                      <a:gd name="T32" fmla="*/ 22 w 45"/>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1">
                        <a:moveTo>
                          <a:pt x="44" y="51"/>
                        </a:moveTo>
                        <a:lnTo>
                          <a:pt x="45" y="47"/>
                        </a:lnTo>
                        <a:lnTo>
                          <a:pt x="43" y="41"/>
                        </a:lnTo>
                        <a:lnTo>
                          <a:pt x="38" y="33"/>
                        </a:lnTo>
                        <a:lnTo>
                          <a:pt x="31" y="24"/>
                        </a:lnTo>
                        <a:lnTo>
                          <a:pt x="24" y="15"/>
                        </a:lnTo>
                        <a:lnTo>
                          <a:pt x="16" y="7"/>
                        </a:lnTo>
                        <a:lnTo>
                          <a:pt x="7" y="2"/>
                        </a:lnTo>
                        <a:lnTo>
                          <a:pt x="0" y="0"/>
                        </a:lnTo>
                        <a:lnTo>
                          <a:pt x="4" y="5"/>
                        </a:lnTo>
                        <a:lnTo>
                          <a:pt x="8" y="12"/>
                        </a:lnTo>
                        <a:lnTo>
                          <a:pt x="14" y="21"/>
                        </a:lnTo>
                        <a:lnTo>
                          <a:pt x="21" y="30"/>
                        </a:lnTo>
                        <a:lnTo>
                          <a:pt x="27" y="39"/>
                        </a:lnTo>
                        <a:lnTo>
                          <a:pt x="34" y="46"/>
                        </a:lnTo>
                        <a:lnTo>
                          <a:pt x="39" y="51"/>
                        </a:lnTo>
                        <a:lnTo>
                          <a:pt x="44"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51" name="Freeform 48">
                    <a:extLst>
                      <a:ext uri="{FF2B5EF4-FFF2-40B4-BE49-F238E27FC236}">
                        <a16:creationId xmlns:a16="http://schemas.microsoft.com/office/drawing/2014/main" id="{33700028-74C4-4C35-9136-9A47CFDD525B}"/>
                      </a:ext>
                    </a:extLst>
                  </p:cNvPr>
                  <p:cNvSpPr>
                    <a:spLocks/>
                  </p:cNvSpPr>
                  <p:nvPr/>
                </p:nvSpPr>
                <p:spPr bwMode="auto">
                  <a:xfrm>
                    <a:off x="549" y="68"/>
                    <a:ext cx="16" cy="23"/>
                  </a:xfrm>
                  <a:custGeom>
                    <a:avLst/>
                    <a:gdLst>
                      <a:gd name="T0" fmla="*/ 15 w 32"/>
                      <a:gd name="T1" fmla="*/ 23 h 46"/>
                      <a:gd name="T2" fmla="*/ 16 w 32"/>
                      <a:gd name="T3" fmla="*/ 22 h 46"/>
                      <a:gd name="T4" fmla="*/ 16 w 32"/>
                      <a:gd name="T5" fmla="*/ 19 h 46"/>
                      <a:gd name="T6" fmla="*/ 16 w 32"/>
                      <a:gd name="T7" fmla="*/ 16 h 46"/>
                      <a:gd name="T8" fmla="*/ 14 w 32"/>
                      <a:gd name="T9" fmla="*/ 12 h 46"/>
                      <a:gd name="T10" fmla="*/ 12 w 32"/>
                      <a:gd name="T11" fmla="*/ 8 h 46"/>
                      <a:gd name="T12" fmla="*/ 9 w 32"/>
                      <a:gd name="T13" fmla="*/ 5 h 46"/>
                      <a:gd name="T14" fmla="*/ 5 w 32"/>
                      <a:gd name="T15" fmla="*/ 2 h 46"/>
                      <a:gd name="T16" fmla="*/ 0 w 32"/>
                      <a:gd name="T17" fmla="*/ 0 h 46"/>
                      <a:gd name="T18" fmla="*/ 3 w 32"/>
                      <a:gd name="T19" fmla="*/ 6 h 46"/>
                      <a:gd name="T20" fmla="*/ 7 w 32"/>
                      <a:gd name="T21" fmla="*/ 14 h 46"/>
                      <a:gd name="T22" fmla="*/ 12 w 32"/>
                      <a:gd name="T23" fmla="*/ 21 h 46"/>
                      <a:gd name="T24" fmla="*/ 15 w 32"/>
                      <a:gd name="T25" fmla="*/ 23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46">
                        <a:moveTo>
                          <a:pt x="29" y="46"/>
                        </a:moveTo>
                        <a:lnTo>
                          <a:pt x="32" y="44"/>
                        </a:lnTo>
                        <a:lnTo>
                          <a:pt x="32" y="38"/>
                        </a:lnTo>
                        <a:lnTo>
                          <a:pt x="31" y="31"/>
                        </a:lnTo>
                        <a:lnTo>
                          <a:pt x="27" y="23"/>
                        </a:lnTo>
                        <a:lnTo>
                          <a:pt x="23" y="16"/>
                        </a:lnTo>
                        <a:lnTo>
                          <a:pt x="17" y="9"/>
                        </a:lnTo>
                        <a:lnTo>
                          <a:pt x="9" y="4"/>
                        </a:lnTo>
                        <a:lnTo>
                          <a:pt x="0" y="0"/>
                        </a:lnTo>
                        <a:lnTo>
                          <a:pt x="6" y="12"/>
                        </a:lnTo>
                        <a:lnTo>
                          <a:pt x="14" y="28"/>
                        </a:lnTo>
                        <a:lnTo>
                          <a:pt x="23" y="42"/>
                        </a:lnTo>
                        <a:lnTo>
                          <a:pt x="29"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52" name="Freeform 49">
                    <a:extLst>
                      <a:ext uri="{FF2B5EF4-FFF2-40B4-BE49-F238E27FC236}">
                        <a16:creationId xmlns:a16="http://schemas.microsoft.com/office/drawing/2014/main" id="{3F285197-5453-4405-BA81-24BC16F0338C}"/>
                      </a:ext>
                    </a:extLst>
                  </p:cNvPr>
                  <p:cNvSpPr>
                    <a:spLocks/>
                  </p:cNvSpPr>
                  <p:nvPr/>
                </p:nvSpPr>
                <p:spPr bwMode="auto">
                  <a:xfrm>
                    <a:off x="526" y="79"/>
                    <a:ext cx="13" cy="17"/>
                  </a:xfrm>
                  <a:custGeom>
                    <a:avLst/>
                    <a:gdLst>
                      <a:gd name="T0" fmla="*/ 12 w 25"/>
                      <a:gd name="T1" fmla="*/ 17 h 35"/>
                      <a:gd name="T2" fmla="*/ 13 w 25"/>
                      <a:gd name="T3" fmla="*/ 14 h 35"/>
                      <a:gd name="T4" fmla="*/ 10 w 25"/>
                      <a:gd name="T5" fmla="*/ 7 h 35"/>
                      <a:gd name="T6" fmla="*/ 5 w 25"/>
                      <a:gd name="T7" fmla="*/ 2 h 35"/>
                      <a:gd name="T8" fmla="*/ 0 w 25"/>
                      <a:gd name="T9" fmla="*/ 0 h 35"/>
                      <a:gd name="T10" fmla="*/ 2 w 25"/>
                      <a:gd name="T11" fmla="*/ 4 h 35"/>
                      <a:gd name="T12" fmla="*/ 5 w 25"/>
                      <a:gd name="T13" fmla="*/ 10 h 35"/>
                      <a:gd name="T14" fmla="*/ 9 w 25"/>
                      <a:gd name="T15" fmla="*/ 15 h 35"/>
                      <a:gd name="T16" fmla="*/ 12 w 25"/>
                      <a:gd name="T17" fmla="*/ 1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5">
                        <a:moveTo>
                          <a:pt x="23" y="35"/>
                        </a:moveTo>
                        <a:lnTo>
                          <a:pt x="25" y="28"/>
                        </a:lnTo>
                        <a:lnTo>
                          <a:pt x="19" y="15"/>
                        </a:lnTo>
                        <a:lnTo>
                          <a:pt x="9" y="5"/>
                        </a:lnTo>
                        <a:lnTo>
                          <a:pt x="0" y="0"/>
                        </a:lnTo>
                        <a:lnTo>
                          <a:pt x="4" y="8"/>
                        </a:lnTo>
                        <a:lnTo>
                          <a:pt x="10" y="20"/>
                        </a:lnTo>
                        <a:lnTo>
                          <a:pt x="17" y="30"/>
                        </a:lnTo>
                        <a:lnTo>
                          <a:pt x="23"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53" name="Freeform 50">
                    <a:extLst>
                      <a:ext uri="{FF2B5EF4-FFF2-40B4-BE49-F238E27FC236}">
                        <a16:creationId xmlns:a16="http://schemas.microsoft.com/office/drawing/2014/main" id="{049A88B8-4692-41A2-823B-837000F22408}"/>
                      </a:ext>
                    </a:extLst>
                  </p:cNvPr>
                  <p:cNvSpPr>
                    <a:spLocks/>
                  </p:cNvSpPr>
                  <p:nvPr/>
                </p:nvSpPr>
                <p:spPr bwMode="auto">
                  <a:xfrm>
                    <a:off x="517" y="84"/>
                    <a:ext cx="9" cy="12"/>
                  </a:xfrm>
                  <a:custGeom>
                    <a:avLst/>
                    <a:gdLst>
                      <a:gd name="T0" fmla="*/ 9 w 18"/>
                      <a:gd name="T1" fmla="*/ 12 h 24"/>
                      <a:gd name="T2" fmla="*/ 9 w 18"/>
                      <a:gd name="T3" fmla="*/ 8 h 24"/>
                      <a:gd name="T4" fmla="*/ 8 w 18"/>
                      <a:gd name="T5" fmla="*/ 4 h 24"/>
                      <a:gd name="T6" fmla="*/ 5 w 18"/>
                      <a:gd name="T7" fmla="*/ 0 h 24"/>
                      <a:gd name="T8" fmla="*/ 0 w 18"/>
                      <a:gd name="T9" fmla="*/ 1 h 24"/>
                      <a:gd name="T10" fmla="*/ 4 w 18"/>
                      <a:gd name="T11" fmla="*/ 3 h 24"/>
                      <a:gd name="T12" fmla="*/ 5 w 18"/>
                      <a:gd name="T13" fmla="*/ 8 h 24"/>
                      <a:gd name="T14" fmla="*/ 7 w 18"/>
                      <a:gd name="T15" fmla="*/ 12 h 24"/>
                      <a:gd name="T16" fmla="*/ 9 w 18"/>
                      <a:gd name="T17" fmla="*/ 1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4">
                        <a:moveTo>
                          <a:pt x="17" y="23"/>
                        </a:moveTo>
                        <a:lnTo>
                          <a:pt x="18" y="16"/>
                        </a:lnTo>
                        <a:lnTo>
                          <a:pt x="15" y="7"/>
                        </a:lnTo>
                        <a:lnTo>
                          <a:pt x="9" y="0"/>
                        </a:lnTo>
                        <a:lnTo>
                          <a:pt x="0" y="1"/>
                        </a:lnTo>
                        <a:lnTo>
                          <a:pt x="7" y="6"/>
                        </a:lnTo>
                        <a:lnTo>
                          <a:pt x="10" y="15"/>
                        </a:lnTo>
                        <a:lnTo>
                          <a:pt x="14" y="24"/>
                        </a:lnTo>
                        <a:lnTo>
                          <a:pt x="17"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54" name="Freeform 51">
                    <a:extLst>
                      <a:ext uri="{FF2B5EF4-FFF2-40B4-BE49-F238E27FC236}">
                        <a16:creationId xmlns:a16="http://schemas.microsoft.com/office/drawing/2014/main" id="{4908359D-7428-47FE-B5CA-C9A68F1A4D25}"/>
                      </a:ext>
                    </a:extLst>
                  </p:cNvPr>
                  <p:cNvSpPr>
                    <a:spLocks/>
                  </p:cNvSpPr>
                  <p:nvPr/>
                </p:nvSpPr>
                <p:spPr bwMode="auto">
                  <a:xfrm>
                    <a:off x="610" y="56"/>
                    <a:ext cx="26" cy="22"/>
                  </a:xfrm>
                  <a:custGeom>
                    <a:avLst/>
                    <a:gdLst>
                      <a:gd name="T0" fmla="*/ 25 w 51"/>
                      <a:gd name="T1" fmla="*/ 22 h 45"/>
                      <a:gd name="T2" fmla="*/ 26 w 51"/>
                      <a:gd name="T3" fmla="*/ 20 h 45"/>
                      <a:gd name="T4" fmla="*/ 25 w 51"/>
                      <a:gd name="T5" fmla="*/ 18 h 45"/>
                      <a:gd name="T6" fmla="*/ 23 w 51"/>
                      <a:gd name="T7" fmla="*/ 15 h 45"/>
                      <a:gd name="T8" fmla="*/ 20 w 51"/>
                      <a:gd name="T9" fmla="*/ 11 h 45"/>
                      <a:gd name="T10" fmla="*/ 16 w 51"/>
                      <a:gd name="T11" fmla="*/ 7 h 45"/>
                      <a:gd name="T12" fmla="*/ 11 w 51"/>
                      <a:gd name="T13" fmla="*/ 4 h 45"/>
                      <a:gd name="T14" fmla="*/ 5 w 51"/>
                      <a:gd name="T15" fmla="*/ 1 h 45"/>
                      <a:gd name="T16" fmla="*/ 0 w 51"/>
                      <a:gd name="T17" fmla="*/ 0 h 45"/>
                      <a:gd name="T18" fmla="*/ 2 w 51"/>
                      <a:gd name="T19" fmla="*/ 1 h 45"/>
                      <a:gd name="T20" fmla="*/ 5 w 51"/>
                      <a:gd name="T21" fmla="*/ 4 h 45"/>
                      <a:gd name="T22" fmla="*/ 9 w 51"/>
                      <a:gd name="T23" fmla="*/ 8 h 45"/>
                      <a:gd name="T24" fmla="*/ 13 w 51"/>
                      <a:gd name="T25" fmla="*/ 12 h 45"/>
                      <a:gd name="T26" fmla="*/ 17 w 51"/>
                      <a:gd name="T27" fmla="*/ 16 h 45"/>
                      <a:gd name="T28" fmla="*/ 20 w 51"/>
                      <a:gd name="T29" fmla="*/ 20 h 45"/>
                      <a:gd name="T30" fmla="*/ 23 w 51"/>
                      <a:gd name="T31" fmla="*/ 22 h 45"/>
                      <a:gd name="T32" fmla="*/ 25 w 51"/>
                      <a:gd name="T33" fmla="*/ 2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0" y="45"/>
                        </a:moveTo>
                        <a:lnTo>
                          <a:pt x="51" y="41"/>
                        </a:lnTo>
                        <a:lnTo>
                          <a:pt x="50" y="37"/>
                        </a:lnTo>
                        <a:lnTo>
                          <a:pt x="46" y="30"/>
                        </a:lnTo>
                        <a:lnTo>
                          <a:pt x="39" y="22"/>
                        </a:lnTo>
                        <a:lnTo>
                          <a:pt x="31" y="15"/>
                        </a:lnTo>
                        <a:lnTo>
                          <a:pt x="21" y="8"/>
                        </a:lnTo>
                        <a:lnTo>
                          <a:pt x="10" y="2"/>
                        </a:lnTo>
                        <a:lnTo>
                          <a:pt x="0" y="0"/>
                        </a:lnTo>
                        <a:lnTo>
                          <a:pt x="4" y="3"/>
                        </a:lnTo>
                        <a:lnTo>
                          <a:pt x="10" y="9"/>
                        </a:lnTo>
                        <a:lnTo>
                          <a:pt x="17" y="17"/>
                        </a:lnTo>
                        <a:lnTo>
                          <a:pt x="25" y="25"/>
                        </a:lnTo>
                        <a:lnTo>
                          <a:pt x="33" y="33"/>
                        </a:lnTo>
                        <a:lnTo>
                          <a:pt x="40" y="40"/>
                        </a:lnTo>
                        <a:lnTo>
                          <a:pt x="46" y="45"/>
                        </a:lnTo>
                        <a:lnTo>
                          <a:pt x="5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55" name="Freeform 52">
                    <a:extLst>
                      <a:ext uri="{FF2B5EF4-FFF2-40B4-BE49-F238E27FC236}">
                        <a16:creationId xmlns:a16="http://schemas.microsoft.com/office/drawing/2014/main" id="{E3B85C05-4A6A-4D2B-B767-FB7A9AFE628E}"/>
                      </a:ext>
                    </a:extLst>
                  </p:cNvPr>
                  <p:cNvSpPr>
                    <a:spLocks/>
                  </p:cNvSpPr>
                  <p:nvPr/>
                </p:nvSpPr>
                <p:spPr bwMode="auto">
                  <a:xfrm>
                    <a:off x="637" y="55"/>
                    <a:ext cx="20" cy="18"/>
                  </a:xfrm>
                  <a:custGeom>
                    <a:avLst/>
                    <a:gdLst>
                      <a:gd name="T0" fmla="*/ 20 w 40"/>
                      <a:gd name="T1" fmla="*/ 18 h 35"/>
                      <a:gd name="T2" fmla="*/ 20 w 40"/>
                      <a:gd name="T3" fmla="*/ 17 h 35"/>
                      <a:gd name="T4" fmla="*/ 20 w 40"/>
                      <a:gd name="T5" fmla="*/ 15 h 35"/>
                      <a:gd name="T6" fmla="*/ 19 w 40"/>
                      <a:gd name="T7" fmla="*/ 12 h 35"/>
                      <a:gd name="T8" fmla="*/ 17 w 40"/>
                      <a:gd name="T9" fmla="*/ 9 h 35"/>
                      <a:gd name="T10" fmla="*/ 13 w 40"/>
                      <a:gd name="T11" fmla="*/ 6 h 35"/>
                      <a:gd name="T12" fmla="*/ 10 w 40"/>
                      <a:gd name="T13" fmla="*/ 3 h 35"/>
                      <a:gd name="T14" fmla="*/ 5 w 40"/>
                      <a:gd name="T15" fmla="*/ 1 h 35"/>
                      <a:gd name="T16" fmla="*/ 0 w 40"/>
                      <a:gd name="T17" fmla="*/ 0 h 35"/>
                      <a:gd name="T18" fmla="*/ 2 w 40"/>
                      <a:gd name="T19" fmla="*/ 2 h 35"/>
                      <a:gd name="T20" fmla="*/ 5 w 40"/>
                      <a:gd name="T21" fmla="*/ 5 h 35"/>
                      <a:gd name="T22" fmla="*/ 8 w 40"/>
                      <a:gd name="T23" fmla="*/ 8 h 35"/>
                      <a:gd name="T24" fmla="*/ 11 w 40"/>
                      <a:gd name="T25" fmla="*/ 12 h 35"/>
                      <a:gd name="T26" fmla="*/ 14 w 40"/>
                      <a:gd name="T27" fmla="*/ 14 h 35"/>
                      <a:gd name="T28" fmla="*/ 16 w 40"/>
                      <a:gd name="T29" fmla="*/ 17 h 35"/>
                      <a:gd name="T30" fmla="*/ 19 w 40"/>
                      <a:gd name="T31" fmla="*/ 18 h 35"/>
                      <a:gd name="T32" fmla="*/ 20 w 40"/>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5">
                        <a:moveTo>
                          <a:pt x="39" y="35"/>
                        </a:moveTo>
                        <a:lnTo>
                          <a:pt x="40" y="33"/>
                        </a:lnTo>
                        <a:lnTo>
                          <a:pt x="40" y="30"/>
                        </a:lnTo>
                        <a:lnTo>
                          <a:pt x="37" y="24"/>
                        </a:lnTo>
                        <a:lnTo>
                          <a:pt x="33" y="18"/>
                        </a:lnTo>
                        <a:lnTo>
                          <a:pt x="26" y="12"/>
                        </a:lnTo>
                        <a:lnTo>
                          <a:pt x="19" y="6"/>
                        </a:lnTo>
                        <a:lnTo>
                          <a:pt x="10" y="2"/>
                        </a:lnTo>
                        <a:lnTo>
                          <a:pt x="0" y="0"/>
                        </a:lnTo>
                        <a:lnTo>
                          <a:pt x="4" y="4"/>
                        </a:lnTo>
                        <a:lnTo>
                          <a:pt x="10" y="10"/>
                        </a:lnTo>
                        <a:lnTo>
                          <a:pt x="16" y="16"/>
                        </a:lnTo>
                        <a:lnTo>
                          <a:pt x="22" y="23"/>
                        </a:lnTo>
                        <a:lnTo>
                          <a:pt x="27" y="28"/>
                        </a:lnTo>
                        <a:lnTo>
                          <a:pt x="32" y="33"/>
                        </a:lnTo>
                        <a:lnTo>
                          <a:pt x="37" y="35"/>
                        </a:lnTo>
                        <a:lnTo>
                          <a:pt x="39"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56" name="Freeform 53">
                    <a:extLst>
                      <a:ext uri="{FF2B5EF4-FFF2-40B4-BE49-F238E27FC236}">
                        <a16:creationId xmlns:a16="http://schemas.microsoft.com/office/drawing/2014/main" id="{9FABF7A4-FE83-4074-ABDB-874107927686}"/>
                      </a:ext>
                    </a:extLst>
                  </p:cNvPr>
                  <p:cNvSpPr>
                    <a:spLocks/>
                  </p:cNvSpPr>
                  <p:nvPr/>
                </p:nvSpPr>
                <p:spPr bwMode="auto">
                  <a:xfrm>
                    <a:off x="569" y="61"/>
                    <a:ext cx="23" cy="24"/>
                  </a:xfrm>
                  <a:custGeom>
                    <a:avLst/>
                    <a:gdLst>
                      <a:gd name="T0" fmla="*/ 22 w 45"/>
                      <a:gd name="T1" fmla="*/ 24 h 50"/>
                      <a:gd name="T2" fmla="*/ 23 w 45"/>
                      <a:gd name="T3" fmla="*/ 23 h 50"/>
                      <a:gd name="T4" fmla="*/ 22 w 45"/>
                      <a:gd name="T5" fmla="*/ 19 h 50"/>
                      <a:gd name="T6" fmla="*/ 19 w 45"/>
                      <a:gd name="T7" fmla="*/ 16 h 50"/>
                      <a:gd name="T8" fmla="*/ 16 w 45"/>
                      <a:gd name="T9" fmla="*/ 12 h 50"/>
                      <a:gd name="T10" fmla="*/ 12 w 45"/>
                      <a:gd name="T11" fmla="*/ 7 h 50"/>
                      <a:gd name="T12" fmla="*/ 8 w 45"/>
                      <a:gd name="T13" fmla="*/ 3 h 50"/>
                      <a:gd name="T14" fmla="*/ 4 w 45"/>
                      <a:gd name="T15" fmla="*/ 1 h 50"/>
                      <a:gd name="T16" fmla="*/ 0 w 45"/>
                      <a:gd name="T17" fmla="*/ 0 h 50"/>
                      <a:gd name="T18" fmla="*/ 2 w 45"/>
                      <a:gd name="T19" fmla="*/ 2 h 50"/>
                      <a:gd name="T20" fmla="*/ 4 w 45"/>
                      <a:gd name="T21" fmla="*/ 6 h 50"/>
                      <a:gd name="T22" fmla="*/ 7 w 45"/>
                      <a:gd name="T23" fmla="*/ 10 h 50"/>
                      <a:gd name="T24" fmla="*/ 11 w 45"/>
                      <a:gd name="T25" fmla="*/ 14 h 50"/>
                      <a:gd name="T26" fmla="*/ 13 w 45"/>
                      <a:gd name="T27" fmla="*/ 18 h 50"/>
                      <a:gd name="T28" fmla="*/ 17 w 45"/>
                      <a:gd name="T29" fmla="*/ 22 h 50"/>
                      <a:gd name="T30" fmla="*/ 20 w 45"/>
                      <a:gd name="T31" fmla="*/ 24 h 50"/>
                      <a:gd name="T32" fmla="*/ 22 w 45"/>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0">
                        <a:moveTo>
                          <a:pt x="44" y="50"/>
                        </a:moveTo>
                        <a:lnTo>
                          <a:pt x="45" y="47"/>
                        </a:lnTo>
                        <a:lnTo>
                          <a:pt x="43" y="40"/>
                        </a:lnTo>
                        <a:lnTo>
                          <a:pt x="38" y="33"/>
                        </a:lnTo>
                        <a:lnTo>
                          <a:pt x="31" y="24"/>
                        </a:lnTo>
                        <a:lnTo>
                          <a:pt x="24" y="15"/>
                        </a:lnTo>
                        <a:lnTo>
                          <a:pt x="16" y="7"/>
                        </a:lnTo>
                        <a:lnTo>
                          <a:pt x="7" y="2"/>
                        </a:lnTo>
                        <a:lnTo>
                          <a:pt x="0" y="0"/>
                        </a:lnTo>
                        <a:lnTo>
                          <a:pt x="3" y="5"/>
                        </a:lnTo>
                        <a:lnTo>
                          <a:pt x="8" y="12"/>
                        </a:lnTo>
                        <a:lnTo>
                          <a:pt x="14" y="21"/>
                        </a:lnTo>
                        <a:lnTo>
                          <a:pt x="21" y="30"/>
                        </a:lnTo>
                        <a:lnTo>
                          <a:pt x="26" y="38"/>
                        </a:lnTo>
                        <a:lnTo>
                          <a:pt x="33" y="45"/>
                        </a:lnTo>
                        <a:lnTo>
                          <a:pt x="39" y="50"/>
                        </a:lnTo>
                        <a:lnTo>
                          <a:pt x="44"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57" name="Freeform 54">
                    <a:extLst>
                      <a:ext uri="{FF2B5EF4-FFF2-40B4-BE49-F238E27FC236}">
                        <a16:creationId xmlns:a16="http://schemas.microsoft.com/office/drawing/2014/main" id="{085DEFFE-73A2-4BF8-AE9B-85D2088CA5BE}"/>
                      </a:ext>
                    </a:extLst>
                  </p:cNvPr>
                  <p:cNvSpPr>
                    <a:spLocks/>
                  </p:cNvSpPr>
                  <p:nvPr/>
                </p:nvSpPr>
                <p:spPr bwMode="auto">
                  <a:xfrm>
                    <a:off x="537" y="73"/>
                    <a:ext cx="17" cy="20"/>
                  </a:xfrm>
                  <a:custGeom>
                    <a:avLst/>
                    <a:gdLst>
                      <a:gd name="T0" fmla="*/ 16 w 34"/>
                      <a:gd name="T1" fmla="*/ 20 h 42"/>
                      <a:gd name="T2" fmla="*/ 17 w 34"/>
                      <a:gd name="T3" fmla="*/ 19 h 42"/>
                      <a:gd name="T4" fmla="*/ 17 w 34"/>
                      <a:gd name="T5" fmla="*/ 16 h 42"/>
                      <a:gd name="T6" fmla="*/ 15 w 34"/>
                      <a:gd name="T7" fmla="*/ 13 h 42"/>
                      <a:gd name="T8" fmla="*/ 12 w 34"/>
                      <a:gd name="T9" fmla="*/ 9 h 42"/>
                      <a:gd name="T10" fmla="*/ 9 w 34"/>
                      <a:gd name="T11" fmla="*/ 6 h 42"/>
                      <a:gd name="T12" fmla="*/ 6 w 34"/>
                      <a:gd name="T13" fmla="*/ 3 h 42"/>
                      <a:gd name="T14" fmla="*/ 3 w 34"/>
                      <a:gd name="T15" fmla="*/ 0 h 42"/>
                      <a:gd name="T16" fmla="*/ 0 w 34"/>
                      <a:gd name="T17" fmla="*/ 0 h 42"/>
                      <a:gd name="T18" fmla="*/ 3 w 34"/>
                      <a:gd name="T19" fmla="*/ 4 h 42"/>
                      <a:gd name="T20" fmla="*/ 7 w 34"/>
                      <a:gd name="T21" fmla="*/ 11 h 42"/>
                      <a:gd name="T22" fmla="*/ 12 w 34"/>
                      <a:gd name="T23" fmla="*/ 17 h 42"/>
                      <a:gd name="T24" fmla="*/ 16 w 34"/>
                      <a:gd name="T25" fmla="*/ 2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42">
                        <a:moveTo>
                          <a:pt x="32" y="42"/>
                        </a:moveTo>
                        <a:lnTo>
                          <a:pt x="34" y="39"/>
                        </a:lnTo>
                        <a:lnTo>
                          <a:pt x="33" y="34"/>
                        </a:lnTo>
                        <a:lnTo>
                          <a:pt x="29" y="27"/>
                        </a:lnTo>
                        <a:lnTo>
                          <a:pt x="24" y="19"/>
                        </a:lnTo>
                        <a:lnTo>
                          <a:pt x="18" y="12"/>
                        </a:lnTo>
                        <a:lnTo>
                          <a:pt x="12" y="6"/>
                        </a:lnTo>
                        <a:lnTo>
                          <a:pt x="5" y="1"/>
                        </a:lnTo>
                        <a:lnTo>
                          <a:pt x="0" y="0"/>
                        </a:lnTo>
                        <a:lnTo>
                          <a:pt x="6" y="9"/>
                        </a:lnTo>
                        <a:lnTo>
                          <a:pt x="14" y="23"/>
                        </a:lnTo>
                        <a:lnTo>
                          <a:pt x="24" y="36"/>
                        </a:lnTo>
                        <a:lnTo>
                          <a:pt x="3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58" name="Freeform 55">
                    <a:extLst>
                      <a:ext uri="{FF2B5EF4-FFF2-40B4-BE49-F238E27FC236}">
                        <a16:creationId xmlns:a16="http://schemas.microsoft.com/office/drawing/2014/main" id="{ADFA6489-91AD-4B2B-AA55-76ED4C34C0B6}"/>
                      </a:ext>
                    </a:extLst>
                  </p:cNvPr>
                  <p:cNvSpPr>
                    <a:spLocks/>
                  </p:cNvSpPr>
                  <p:nvPr/>
                </p:nvSpPr>
                <p:spPr bwMode="auto">
                  <a:xfrm>
                    <a:off x="647" y="53"/>
                    <a:ext cx="22" cy="3"/>
                  </a:xfrm>
                  <a:custGeom>
                    <a:avLst/>
                    <a:gdLst>
                      <a:gd name="T0" fmla="*/ 0 w 45"/>
                      <a:gd name="T1" fmla="*/ 3 h 7"/>
                      <a:gd name="T2" fmla="*/ 2 w 45"/>
                      <a:gd name="T3" fmla="*/ 3 h 7"/>
                      <a:gd name="T4" fmla="*/ 5 w 45"/>
                      <a:gd name="T5" fmla="*/ 2 h 7"/>
                      <a:gd name="T6" fmla="*/ 8 w 45"/>
                      <a:gd name="T7" fmla="*/ 2 h 7"/>
                      <a:gd name="T8" fmla="*/ 12 w 45"/>
                      <a:gd name="T9" fmla="*/ 1 h 7"/>
                      <a:gd name="T10" fmla="*/ 16 w 45"/>
                      <a:gd name="T11" fmla="*/ 0 h 7"/>
                      <a:gd name="T12" fmla="*/ 19 w 45"/>
                      <a:gd name="T13" fmla="*/ 0 h 7"/>
                      <a:gd name="T14" fmla="*/ 22 w 45"/>
                      <a:gd name="T15" fmla="*/ 0 h 7"/>
                      <a:gd name="T16" fmla="*/ 22 w 45"/>
                      <a:gd name="T17" fmla="*/ 1 h 7"/>
                      <a:gd name="T18" fmla="*/ 22 w 45"/>
                      <a:gd name="T19" fmla="*/ 2 h 7"/>
                      <a:gd name="T20" fmla="*/ 19 w 45"/>
                      <a:gd name="T21" fmla="*/ 3 h 7"/>
                      <a:gd name="T22" fmla="*/ 17 w 45"/>
                      <a:gd name="T23" fmla="*/ 3 h 7"/>
                      <a:gd name="T24" fmla="*/ 13 w 45"/>
                      <a:gd name="T25" fmla="*/ 3 h 7"/>
                      <a:gd name="T26" fmla="*/ 9 w 45"/>
                      <a:gd name="T27" fmla="*/ 3 h 7"/>
                      <a:gd name="T28" fmla="*/ 5 w 45"/>
                      <a:gd name="T29" fmla="*/ 3 h 7"/>
                      <a:gd name="T30" fmla="*/ 2 w 45"/>
                      <a:gd name="T31" fmla="*/ 3 h 7"/>
                      <a:gd name="T32" fmla="*/ 0 w 45"/>
                      <a:gd name="T33" fmla="*/ 3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
                        <a:moveTo>
                          <a:pt x="0" y="6"/>
                        </a:moveTo>
                        <a:lnTo>
                          <a:pt x="4" y="6"/>
                        </a:lnTo>
                        <a:lnTo>
                          <a:pt x="10" y="5"/>
                        </a:lnTo>
                        <a:lnTo>
                          <a:pt x="16" y="4"/>
                        </a:lnTo>
                        <a:lnTo>
                          <a:pt x="24" y="2"/>
                        </a:lnTo>
                        <a:lnTo>
                          <a:pt x="33" y="1"/>
                        </a:lnTo>
                        <a:lnTo>
                          <a:pt x="39" y="0"/>
                        </a:lnTo>
                        <a:lnTo>
                          <a:pt x="44" y="0"/>
                        </a:lnTo>
                        <a:lnTo>
                          <a:pt x="45" y="2"/>
                        </a:lnTo>
                        <a:lnTo>
                          <a:pt x="44" y="5"/>
                        </a:lnTo>
                        <a:lnTo>
                          <a:pt x="39" y="7"/>
                        </a:lnTo>
                        <a:lnTo>
                          <a:pt x="34" y="7"/>
                        </a:lnTo>
                        <a:lnTo>
                          <a:pt x="27" y="7"/>
                        </a:lnTo>
                        <a:lnTo>
                          <a:pt x="19" y="7"/>
                        </a:lnTo>
                        <a:lnTo>
                          <a:pt x="11" y="7"/>
                        </a:lnTo>
                        <a:lnTo>
                          <a:pt x="5"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59" name="Freeform 56">
                    <a:extLst>
                      <a:ext uri="{FF2B5EF4-FFF2-40B4-BE49-F238E27FC236}">
                        <a16:creationId xmlns:a16="http://schemas.microsoft.com/office/drawing/2014/main" id="{6761AE70-8AB6-4490-AB2A-03C496CE0707}"/>
                      </a:ext>
                    </a:extLst>
                  </p:cNvPr>
                  <p:cNvSpPr>
                    <a:spLocks/>
                  </p:cNvSpPr>
                  <p:nvPr/>
                </p:nvSpPr>
                <p:spPr bwMode="auto">
                  <a:xfrm>
                    <a:off x="621" y="28"/>
                    <a:ext cx="30" cy="27"/>
                  </a:xfrm>
                  <a:custGeom>
                    <a:avLst/>
                    <a:gdLst>
                      <a:gd name="T0" fmla="*/ 0 w 60"/>
                      <a:gd name="T1" fmla="*/ 27 h 55"/>
                      <a:gd name="T2" fmla="*/ 4 w 60"/>
                      <a:gd name="T3" fmla="*/ 25 h 55"/>
                      <a:gd name="T4" fmla="*/ 9 w 60"/>
                      <a:gd name="T5" fmla="*/ 22 h 55"/>
                      <a:gd name="T6" fmla="*/ 14 w 60"/>
                      <a:gd name="T7" fmla="*/ 18 h 55"/>
                      <a:gd name="T8" fmla="*/ 20 w 60"/>
                      <a:gd name="T9" fmla="*/ 13 h 55"/>
                      <a:gd name="T10" fmla="*/ 25 w 60"/>
                      <a:gd name="T11" fmla="*/ 9 h 55"/>
                      <a:gd name="T12" fmla="*/ 29 w 60"/>
                      <a:gd name="T13" fmla="*/ 5 h 55"/>
                      <a:gd name="T14" fmla="*/ 30 w 60"/>
                      <a:gd name="T15" fmla="*/ 2 h 55"/>
                      <a:gd name="T16" fmla="*/ 30 w 60"/>
                      <a:gd name="T17" fmla="*/ 0 h 55"/>
                      <a:gd name="T18" fmla="*/ 28 w 60"/>
                      <a:gd name="T19" fmla="*/ 0 h 55"/>
                      <a:gd name="T20" fmla="*/ 24 w 60"/>
                      <a:gd name="T21" fmla="*/ 2 h 55"/>
                      <a:gd name="T22" fmla="*/ 20 w 60"/>
                      <a:gd name="T23" fmla="*/ 6 h 55"/>
                      <a:gd name="T24" fmla="*/ 16 w 60"/>
                      <a:gd name="T25" fmla="*/ 11 h 55"/>
                      <a:gd name="T26" fmla="*/ 11 w 60"/>
                      <a:gd name="T27" fmla="*/ 16 h 55"/>
                      <a:gd name="T28" fmla="*/ 7 w 60"/>
                      <a:gd name="T29" fmla="*/ 21 h 55"/>
                      <a:gd name="T30" fmla="*/ 3 w 60"/>
                      <a:gd name="T31" fmla="*/ 25 h 55"/>
                      <a:gd name="T32" fmla="*/ 0 w 60"/>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5">
                        <a:moveTo>
                          <a:pt x="0" y="55"/>
                        </a:moveTo>
                        <a:lnTo>
                          <a:pt x="7" y="51"/>
                        </a:lnTo>
                        <a:lnTo>
                          <a:pt x="17" y="44"/>
                        </a:lnTo>
                        <a:lnTo>
                          <a:pt x="28" y="36"/>
                        </a:lnTo>
                        <a:lnTo>
                          <a:pt x="40" y="27"/>
                        </a:lnTo>
                        <a:lnTo>
                          <a:pt x="49" y="19"/>
                        </a:lnTo>
                        <a:lnTo>
                          <a:pt x="57" y="11"/>
                        </a:lnTo>
                        <a:lnTo>
                          <a:pt x="60" y="4"/>
                        </a:lnTo>
                        <a:lnTo>
                          <a:pt x="59" y="0"/>
                        </a:lnTo>
                        <a:lnTo>
                          <a:pt x="55" y="0"/>
                        </a:lnTo>
                        <a:lnTo>
                          <a:pt x="48" y="5"/>
                        </a:lnTo>
                        <a:lnTo>
                          <a:pt x="40" y="12"/>
                        </a:lnTo>
                        <a:lnTo>
                          <a:pt x="32" y="22"/>
                        </a:lnTo>
                        <a:lnTo>
                          <a:pt x="22" y="32"/>
                        </a:lnTo>
                        <a:lnTo>
                          <a:pt x="14" y="42"/>
                        </a:lnTo>
                        <a:lnTo>
                          <a:pt x="6"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60" name="Freeform 57">
                    <a:extLst>
                      <a:ext uri="{FF2B5EF4-FFF2-40B4-BE49-F238E27FC236}">
                        <a16:creationId xmlns:a16="http://schemas.microsoft.com/office/drawing/2014/main" id="{FBF7E308-9A1F-4991-BF62-D226D6E655F5}"/>
                      </a:ext>
                    </a:extLst>
                  </p:cNvPr>
                  <p:cNvSpPr>
                    <a:spLocks/>
                  </p:cNvSpPr>
                  <p:nvPr/>
                </p:nvSpPr>
                <p:spPr bwMode="auto">
                  <a:xfrm>
                    <a:off x="610" y="28"/>
                    <a:ext cx="27" cy="28"/>
                  </a:xfrm>
                  <a:custGeom>
                    <a:avLst/>
                    <a:gdLst>
                      <a:gd name="T0" fmla="*/ 0 w 54"/>
                      <a:gd name="T1" fmla="*/ 28 h 57"/>
                      <a:gd name="T2" fmla="*/ 4 w 54"/>
                      <a:gd name="T3" fmla="*/ 26 h 57"/>
                      <a:gd name="T4" fmla="*/ 8 w 54"/>
                      <a:gd name="T5" fmla="*/ 22 h 57"/>
                      <a:gd name="T6" fmla="*/ 13 w 54"/>
                      <a:gd name="T7" fmla="*/ 18 h 57"/>
                      <a:gd name="T8" fmla="*/ 18 w 54"/>
                      <a:gd name="T9" fmla="*/ 13 h 57"/>
                      <a:gd name="T10" fmla="*/ 23 w 54"/>
                      <a:gd name="T11" fmla="*/ 8 h 57"/>
                      <a:gd name="T12" fmla="*/ 26 w 54"/>
                      <a:gd name="T13" fmla="*/ 4 h 57"/>
                      <a:gd name="T14" fmla="*/ 27 w 54"/>
                      <a:gd name="T15" fmla="*/ 1 h 57"/>
                      <a:gd name="T16" fmla="*/ 27 w 54"/>
                      <a:gd name="T17" fmla="*/ 0 h 57"/>
                      <a:gd name="T18" fmla="*/ 24 w 54"/>
                      <a:gd name="T19" fmla="*/ 1 h 57"/>
                      <a:gd name="T20" fmla="*/ 20 w 54"/>
                      <a:gd name="T21" fmla="*/ 4 h 57"/>
                      <a:gd name="T22" fmla="*/ 17 w 54"/>
                      <a:gd name="T23" fmla="*/ 8 h 57"/>
                      <a:gd name="T24" fmla="*/ 13 w 54"/>
                      <a:gd name="T25" fmla="*/ 13 h 57"/>
                      <a:gd name="T26" fmla="*/ 9 w 54"/>
                      <a:gd name="T27" fmla="*/ 18 h 57"/>
                      <a:gd name="T28" fmla="*/ 5 w 54"/>
                      <a:gd name="T29" fmla="*/ 23 h 57"/>
                      <a:gd name="T30" fmla="*/ 2 w 54"/>
                      <a:gd name="T31" fmla="*/ 27 h 57"/>
                      <a:gd name="T32" fmla="*/ 0 w 54"/>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7">
                        <a:moveTo>
                          <a:pt x="0" y="57"/>
                        </a:moveTo>
                        <a:lnTo>
                          <a:pt x="7" y="52"/>
                        </a:lnTo>
                        <a:lnTo>
                          <a:pt x="16" y="44"/>
                        </a:lnTo>
                        <a:lnTo>
                          <a:pt x="25" y="36"/>
                        </a:lnTo>
                        <a:lnTo>
                          <a:pt x="35" y="26"/>
                        </a:lnTo>
                        <a:lnTo>
                          <a:pt x="45" y="17"/>
                        </a:lnTo>
                        <a:lnTo>
                          <a:pt x="51" y="9"/>
                        </a:lnTo>
                        <a:lnTo>
                          <a:pt x="54" y="3"/>
                        </a:lnTo>
                        <a:lnTo>
                          <a:pt x="53" y="0"/>
                        </a:lnTo>
                        <a:lnTo>
                          <a:pt x="47" y="3"/>
                        </a:lnTo>
                        <a:lnTo>
                          <a:pt x="40" y="9"/>
                        </a:lnTo>
                        <a:lnTo>
                          <a:pt x="33" y="17"/>
                        </a:lnTo>
                        <a:lnTo>
                          <a:pt x="25" y="27"/>
                        </a:lnTo>
                        <a:lnTo>
                          <a:pt x="17" y="36"/>
                        </a:lnTo>
                        <a:lnTo>
                          <a:pt x="10" y="47"/>
                        </a:lnTo>
                        <a:lnTo>
                          <a:pt x="4" y="54"/>
                        </a:lnTo>
                        <a:lnTo>
                          <a:pt x="0"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61" name="Freeform 58">
                    <a:extLst>
                      <a:ext uri="{FF2B5EF4-FFF2-40B4-BE49-F238E27FC236}">
                        <a16:creationId xmlns:a16="http://schemas.microsoft.com/office/drawing/2014/main" id="{40486079-258F-489C-A7AA-98B97686C4BF}"/>
                      </a:ext>
                    </a:extLst>
                  </p:cNvPr>
                  <p:cNvSpPr>
                    <a:spLocks/>
                  </p:cNvSpPr>
                  <p:nvPr/>
                </p:nvSpPr>
                <p:spPr bwMode="auto">
                  <a:xfrm>
                    <a:off x="597" y="28"/>
                    <a:ext cx="24" cy="30"/>
                  </a:xfrm>
                  <a:custGeom>
                    <a:avLst/>
                    <a:gdLst>
                      <a:gd name="T0" fmla="*/ 0 w 47"/>
                      <a:gd name="T1" fmla="*/ 30 h 60"/>
                      <a:gd name="T2" fmla="*/ 4 w 47"/>
                      <a:gd name="T3" fmla="*/ 28 h 60"/>
                      <a:gd name="T4" fmla="*/ 8 w 47"/>
                      <a:gd name="T5" fmla="*/ 23 h 60"/>
                      <a:gd name="T6" fmla="*/ 13 w 47"/>
                      <a:gd name="T7" fmla="*/ 18 h 60"/>
                      <a:gd name="T8" fmla="*/ 17 w 47"/>
                      <a:gd name="T9" fmla="*/ 14 h 60"/>
                      <a:gd name="T10" fmla="*/ 21 w 47"/>
                      <a:gd name="T11" fmla="*/ 8 h 60"/>
                      <a:gd name="T12" fmla="*/ 23 w 47"/>
                      <a:gd name="T13" fmla="*/ 4 h 60"/>
                      <a:gd name="T14" fmla="*/ 24 w 47"/>
                      <a:gd name="T15" fmla="*/ 2 h 60"/>
                      <a:gd name="T16" fmla="*/ 23 w 47"/>
                      <a:gd name="T17" fmla="*/ 0 h 60"/>
                      <a:gd name="T18" fmla="*/ 21 w 47"/>
                      <a:gd name="T19" fmla="*/ 2 h 60"/>
                      <a:gd name="T20" fmla="*/ 18 w 47"/>
                      <a:gd name="T21" fmla="*/ 4 h 60"/>
                      <a:gd name="T22" fmla="*/ 15 w 47"/>
                      <a:gd name="T23" fmla="*/ 8 h 60"/>
                      <a:gd name="T24" fmla="*/ 12 w 47"/>
                      <a:gd name="T25" fmla="*/ 14 h 60"/>
                      <a:gd name="T26" fmla="*/ 9 w 47"/>
                      <a:gd name="T27" fmla="*/ 19 h 60"/>
                      <a:gd name="T28" fmla="*/ 6 w 47"/>
                      <a:gd name="T29" fmla="*/ 24 h 60"/>
                      <a:gd name="T30" fmla="*/ 3 w 47"/>
                      <a:gd name="T31" fmla="*/ 28 h 60"/>
                      <a:gd name="T32" fmla="*/ 0 w 47"/>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0">
                        <a:moveTo>
                          <a:pt x="0" y="60"/>
                        </a:moveTo>
                        <a:lnTo>
                          <a:pt x="7" y="55"/>
                        </a:lnTo>
                        <a:lnTo>
                          <a:pt x="16" y="46"/>
                        </a:lnTo>
                        <a:lnTo>
                          <a:pt x="26" y="36"/>
                        </a:lnTo>
                        <a:lnTo>
                          <a:pt x="34" y="27"/>
                        </a:lnTo>
                        <a:lnTo>
                          <a:pt x="41" y="16"/>
                        </a:lnTo>
                        <a:lnTo>
                          <a:pt x="46" y="8"/>
                        </a:lnTo>
                        <a:lnTo>
                          <a:pt x="47" y="3"/>
                        </a:lnTo>
                        <a:lnTo>
                          <a:pt x="46" y="0"/>
                        </a:lnTo>
                        <a:lnTo>
                          <a:pt x="42" y="3"/>
                        </a:lnTo>
                        <a:lnTo>
                          <a:pt x="36" y="8"/>
                        </a:lnTo>
                        <a:lnTo>
                          <a:pt x="30" y="16"/>
                        </a:lnTo>
                        <a:lnTo>
                          <a:pt x="23" y="27"/>
                        </a:lnTo>
                        <a:lnTo>
                          <a:pt x="18" y="38"/>
                        </a:lnTo>
                        <a:lnTo>
                          <a:pt x="11" y="48"/>
                        </a:lnTo>
                        <a:lnTo>
                          <a:pt x="5" y="56"/>
                        </a:lnTo>
                        <a:lnTo>
                          <a:pt x="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62" name="Freeform 59">
                    <a:extLst>
                      <a:ext uri="{FF2B5EF4-FFF2-40B4-BE49-F238E27FC236}">
                        <a16:creationId xmlns:a16="http://schemas.microsoft.com/office/drawing/2014/main" id="{EDC5915E-6347-4D7D-8475-F6FDD7329095}"/>
                      </a:ext>
                    </a:extLst>
                  </p:cNvPr>
                  <p:cNvSpPr>
                    <a:spLocks/>
                  </p:cNvSpPr>
                  <p:nvPr/>
                </p:nvSpPr>
                <p:spPr bwMode="auto">
                  <a:xfrm>
                    <a:off x="584" y="33"/>
                    <a:ext cx="18" cy="28"/>
                  </a:xfrm>
                  <a:custGeom>
                    <a:avLst/>
                    <a:gdLst>
                      <a:gd name="T0" fmla="*/ 0 w 36"/>
                      <a:gd name="T1" fmla="*/ 28 h 55"/>
                      <a:gd name="T2" fmla="*/ 3 w 36"/>
                      <a:gd name="T3" fmla="*/ 25 h 55"/>
                      <a:gd name="T4" fmla="*/ 7 w 36"/>
                      <a:gd name="T5" fmla="*/ 21 h 55"/>
                      <a:gd name="T6" fmla="*/ 10 w 36"/>
                      <a:gd name="T7" fmla="*/ 17 h 55"/>
                      <a:gd name="T8" fmla="*/ 13 w 36"/>
                      <a:gd name="T9" fmla="*/ 12 h 55"/>
                      <a:gd name="T10" fmla="*/ 16 w 36"/>
                      <a:gd name="T11" fmla="*/ 8 h 55"/>
                      <a:gd name="T12" fmla="*/ 18 w 36"/>
                      <a:gd name="T13" fmla="*/ 4 h 55"/>
                      <a:gd name="T14" fmla="*/ 18 w 36"/>
                      <a:gd name="T15" fmla="*/ 1 h 55"/>
                      <a:gd name="T16" fmla="*/ 16 w 36"/>
                      <a:gd name="T17" fmla="*/ 0 h 55"/>
                      <a:gd name="T18" fmla="*/ 11 w 36"/>
                      <a:gd name="T19" fmla="*/ 4 h 55"/>
                      <a:gd name="T20" fmla="*/ 8 w 36"/>
                      <a:gd name="T21" fmla="*/ 12 h 55"/>
                      <a:gd name="T22" fmla="*/ 4 w 36"/>
                      <a:gd name="T23" fmla="*/ 21 h 55"/>
                      <a:gd name="T24" fmla="*/ 0 w 36"/>
                      <a:gd name="T25" fmla="*/ 28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55">
                        <a:moveTo>
                          <a:pt x="0" y="55"/>
                        </a:moveTo>
                        <a:lnTo>
                          <a:pt x="6" y="50"/>
                        </a:lnTo>
                        <a:lnTo>
                          <a:pt x="13" y="42"/>
                        </a:lnTo>
                        <a:lnTo>
                          <a:pt x="19" y="33"/>
                        </a:lnTo>
                        <a:lnTo>
                          <a:pt x="26" y="24"/>
                        </a:lnTo>
                        <a:lnTo>
                          <a:pt x="32" y="15"/>
                        </a:lnTo>
                        <a:lnTo>
                          <a:pt x="36" y="7"/>
                        </a:lnTo>
                        <a:lnTo>
                          <a:pt x="36" y="2"/>
                        </a:lnTo>
                        <a:lnTo>
                          <a:pt x="32" y="0"/>
                        </a:lnTo>
                        <a:lnTo>
                          <a:pt x="22" y="8"/>
                        </a:lnTo>
                        <a:lnTo>
                          <a:pt x="15" y="24"/>
                        </a:lnTo>
                        <a:lnTo>
                          <a:pt x="7" y="42"/>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63" name="Freeform 60">
                    <a:extLst>
                      <a:ext uri="{FF2B5EF4-FFF2-40B4-BE49-F238E27FC236}">
                        <a16:creationId xmlns:a16="http://schemas.microsoft.com/office/drawing/2014/main" id="{54CBA15B-80B2-4764-BFCA-54B6E1AE4413}"/>
                      </a:ext>
                    </a:extLst>
                  </p:cNvPr>
                  <p:cNvSpPr>
                    <a:spLocks/>
                  </p:cNvSpPr>
                  <p:nvPr/>
                </p:nvSpPr>
                <p:spPr bwMode="auto">
                  <a:xfrm>
                    <a:off x="571" y="36"/>
                    <a:ext cx="16" cy="27"/>
                  </a:xfrm>
                  <a:custGeom>
                    <a:avLst/>
                    <a:gdLst>
                      <a:gd name="T0" fmla="*/ 0 w 33"/>
                      <a:gd name="T1" fmla="*/ 27 h 53"/>
                      <a:gd name="T2" fmla="*/ 2 w 33"/>
                      <a:gd name="T3" fmla="*/ 24 h 53"/>
                      <a:gd name="T4" fmla="*/ 5 w 33"/>
                      <a:gd name="T5" fmla="*/ 20 h 53"/>
                      <a:gd name="T6" fmla="*/ 8 w 33"/>
                      <a:gd name="T7" fmla="*/ 16 h 53"/>
                      <a:gd name="T8" fmla="*/ 11 w 33"/>
                      <a:gd name="T9" fmla="*/ 10 h 53"/>
                      <a:gd name="T10" fmla="*/ 14 w 33"/>
                      <a:gd name="T11" fmla="*/ 6 h 53"/>
                      <a:gd name="T12" fmla="*/ 15 w 33"/>
                      <a:gd name="T13" fmla="*/ 2 h 53"/>
                      <a:gd name="T14" fmla="*/ 16 w 33"/>
                      <a:gd name="T15" fmla="*/ 0 h 53"/>
                      <a:gd name="T16" fmla="*/ 14 w 33"/>
                      <a:gd name="T17" fmla="*/ 0 h 53"/>
                      <a:gd name="T18" fmla="*/ 9 w 33"/>
                      <a:gd name="T19" fmla="*/ 5 h 53"/>
                      <a:gd name="T20" fmla="*/ 5 w 33"/>
                      <a:gd name="T21" fmla="*/ 13 h 53"/>
                      <a:gd name="T22" fmla="*/ 2 w 33"/>
                      <a:gd name="T23" fmla="*/ 21 h 53"/>
                      <a:gd name="T24" fmla="*/ 0 w 33"/>
                      <a:gd name="T25" fmla="*/ 27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3">
                        <a:moveTo>
                          <a:pt x="0" y="53"/>
                        </a:moveTo>
                        <a:lnTo>
                          <a:pt x="5" y="48"/>
                        </a:lnTo>
                        <a:lnTo>
                          <a:pt x="11" y="40"/>
                        </a:lnTo>
                        <a:lnTo>
                          <a:pt x="16" y="31"/>
                        </a:lnTo>
                        <a:lnTo>
                          <a:pt x="23" y="20"/>
                        </a:lnTo>
                        <a:lnTo>
                          <a:pt x="28" y="12"/>
                        </a:lnTo>
                        <a:lnTo>
                          <a:pt x="31" y="4"/>
                        </a:lnTo>
                        <a:lnTo>
                          <a:pt x="33" y="0"/>
                        </a:lnTo>
                        <a:lnTo>
                          <a:pt x="29" y="0"/>
                        </a:lnTo>
                        <a:lnTo>
                          <a:pt x="19" y="9"/>
                        </a:lnTo>
                        <a:lnTo>
                          <a:pt x="11" y="25"/>
                        </a:lnTo>
                        <a:lnTo>
                          <a:pt x="5" y="42"/>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64" name="Freeform 61">
                    <a:extLst>
                      <a:ext uri="{FF2B5EF4-FFF2-40B4-BE49-F238E27FC236}">
                        <a16:creationId xmlns:a16="http://schemas.microsoft.com/office/drawing/2014/main" id="{6EAA1A03-3A0C-4D5F-AE15-BA3ECA797938}"/>
                      </a:ext>
                    </a:extLst>
                  </p:cNvPr>
                  <p:cNvSpPr>
                    <a:spLocks/>
                  </p:cNvSpPr>
                  <p:nvPr/>
                </p:nvSpPr>
                <p:spPr bwMode="auto">
                  <a:xfrm>
                    <a:off x="557" y="43"/>
                    <a:ext cx="8" cy="23"/>
                  </a:xfrm>
                  <a:custGeom>
                    <a:avLst/>
                    <a:gdLst>
                      <a:gd name="T0" fmla="*/ 0 w 16"/>
                      <a:gd name="T1" fmla="*/ 23 h 47"/>
                      <a:gd name="T2" fmla="*/ 4 w 16"/>
                      <a:gd name="T3" fmla="*/ 17 h 47"/>
                      <a:gd name="T4" fmla="*/ 7 w 16"/>
                      <a:gd name="T5" fmla="*/ 9 h 47"/>
                      <a:gd name="T6" fmla="*/ 8 w 16"/>
                      <a:gd name="T7" fmla="*/ 2 h 47"/>
                      <a:gd name="T8" fmla="*/ 5 w 16"/>
                      <a:gd name="T9" fmla="*/ 0 h 47"/>
                      <a:gd name="T10" fmla="*/ 2 w 16"/>
                      <a:gd name="T11" fmla="*/ 3 h 47"/>
                      <a:gd name="T12" fmla="*/ 1 w 16"/>
                      <a:gd name="T13" fmla="*/ 10 h 47"/>
                      <a:gd name="T14" fmla="*/ 1 w 16"/>
                      <a:gd name="T15" fmla="*/ 17 h 47"/>
                      <a:gd name="T16" fmla="*/ 0 w 16"/>
                      <a:gd name="T17" fmla="*/ 23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47"/>
                        </a:moveTo>
                        <a:lnTo>
                          <a:pt x="8" y="34"/>
                        </a:lnTo>
                        <a:lnTo>
                          <a:pt x="14" y="18"/>
                        </a:lnTo>
                        <a:lnTo>
                          <a:pt x="16" y="5"/>
                        </a:lnTo>
                        <a:lnTo>
                          <a:pt x="10" y="0"/>
                        </a:lnTo>
                        <a:lnTo>
                          <a:pt x="3" y="7"/>
                        </a:lnTo>
                        <a:lnTo>
                          <a:pt x="2" y="20"/>
                        </a:lnTo>
                        <a:lnTo>
                          <a:pt x="2" y="35"/>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65" name="Freeform 62">
                    <a:extLst>
                      <a:ext uri="{FF2B5EF4-FFF2-40B4-BE49-F238E27FC236}">
                        <a16:creationId xmlns:a16="http://schemas.microsoft.com/office/drawing/2014/main" id="{9D9765AA-CFAA-43FD-B0E3-6CEC5668C286}"/>
                      </a:ext>
                    </a:extLst>
                  </p:cNvPr>
                  <p:cNvSpPr>
                    <a:spLocks/>
                  </p:cNvSpPr>
                  <p:nvPr/>
                </p:nvSpPr>
                <p:spPr bwMode="auto">
                  <a:xfrm>
                    <a:off x="546" y="50"/>
                    <a:ext cx="4" cy="20"/>
                  </a:xfrm>
                  <a:custGeom>
                    <a:avLst/>
                    <a:gdLst>
                      <a:gd name="T0" fmla="*/ 1 w 9"/>
                      <a:gd name="T1" fmla="*/ 20 h 41"/>
                      <a:gd name="T2" fmla="*/ 3 w 9"/>
                      <a:gd name="T3" fmla="*/ 15 h 41"/>
                      <a:gd name="T4" fmla="*/ 4 w 9"/>
                      <a:gd name="T5" fmla="*/ 8 h 41"/>
                      <a:gd name="T6" fmla="*/ 4 w 9"/>
                      <a:gd name="T7" fmla="*/ 2 h 41"/>
                      <a:gd name="T8" fmla="*/ 2 w 9"/>
                      <a:gd name="T9" fmla="*/ 0 h 41"/>
                      <a:gd name="T10" fmla="*/ 0 w 9"/>
                      <a:gd name="T11" fmla="*/ 3 h 41"/>
                      <a:gd name="T12" fmla="*/ 0 w 9"/>
                      <a:gd name="T13" fmla="*/ 8 h 41"/>
                      <a:gd name="T14" fmla="*/ 1 w 9"/>
                      <a:gd name="T15" fmla="*/ 14 h 41"/>
                      <a:gd name="T16" fmla="*/ 1 w 9"/>
                      <a:gd name="T17" fmla="*/ 2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1">
                        <a:moveTo>
                          <a:pt x="2" y="41"/>
                        </a:moveTo>
                        <a:lnTo>
                          <a:pt x="6" y="30"/>
                        </a:lnTo>
                        <a:lnTo>
                          <a:pt x="9" y="16"/>
                        </a:lnTo>
                        <a:lnTo>
                          <a:pt x="9" y="4"/>
                        </a:lnTo>
                        <a:lnTo>
                          <a:pt x="4" y="0"/>
                        </a:lnTo>
                        <a:lnTo>
                          <a:pt x="0" y="6"/>
                        </a:lnTo>
                        <a:lnTo>
                          <a:pt x="1" y="16"/>
                        </a:lnTo>
                        <a:lnTo>
                          <a:pt x="2" y="29"/>
                        </a:lnTo>
                        <a:lnTo>
                          <a:pt x="2"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66" name="Freeform 63">
                    <a:extLst>
                      <a:ext uri="{FF2B5EF4-FFF2-40B4-BE49-F238E27FC236}">
                        <a16:creationId xmlns:a16="http://schemas.microsoft.com/office/drawing/2014/main" id="{6D9F1808-9E90-4A40-9D9E-869E81DECACE}"/>
                      </a:ext>
                    </a:extLst>
                  </p:cNvPr>
                  <p:cNvSpPr>
                    <a:spLocks/>
                  </p:cNvSpPr>
                  <p:nvPr/>
                </p:nvSpPr>
                <p:spPr bwMode="auto">
                  <a:xfrm>
                    <a:off x="534" y="54"/>
                    <a:ext cx="6" cy="19"/>
                  </a:xfrm>
                  <a:custGeom>
                    <a:avLst/>
                    <a:gdLst>
                      <a:gd name="T0" fmla="*/ 4 w 11"/>
                      <a:gd name="T1" fmla="*/ 19 h 39"/>
                      <a:gd name="T2" fmla="*/ 5 w 11"/>
                      <a:gd name="T3" fmla="*/ 15 h 39"/>
                      <a:gd name="T4" fmla="*/ 6 w 11"/>
                      <a:gd name="T5" fmla="*/ 9 h 39"/>
                      <a:gd name="T6" fmla="*/ 5 w 11"/>
                      <a:gd name="T7" fmla="*/ 2 h 39"/>
                      <a:gd name="T8" fmla="*/ 2 w 11"/>
                      <a:gd name="T9" fmla="*/ 0 h 39"/>
                      <a:gd name="T10" fmla="*/ 0 w 11"/>
                      <a:gd name="T11" fmla="*/ 2 h 39"/>
                      <a:gd name="T12" fmla="*/ 1 w 11"/>
                      <a:gd name="T13" fmla="*/ 7 h 39"/>
                      <a:gd name="T14" fmla="*/ 3 w 11"/>
                      <a:gd name="T15" fmla="*/ 13 h 39"/>
                      <a:gd name="T16" fmla="*/ 4 w 11"/>
                      <a:gd name="T17" fmla="*/ 19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39">
                        <a:moveTo>
                          <a:pt x="8" y="39"/>
                        </a:moveTo>
                        <a:lnTo>
                          <a:pt x="10" y="30"/>
                        </a:lnTo>
                        <a:lnTo>
                          <a:pt x="11" y="18"/>
                        </a:lnTo>
                        <a:lnTo>
                          <a:pt x="9" y="5"/>
                        </a:lnTo>
                        <a:lnTo>
                          <a:pt x="3" y="0"/>
                        </a:lnTo>
                        <a:lnTo>
                          <a:pt x="0" y="5"/>
                        </a:lnTo>
                        <a:lnTo>
                          <a:pt x="2" y="14"/>
                        </a:lnTo>
                        <a:lnTo>
                          <a:pt x="5" y="27"/>
                        </a:lnTo>
                        <a:lnTo>
                          <a:pt x="8"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67" name="Freeform 64">
                    <a:extLst>
                      <a:ext uri="{FF2B5EF4-FFF2-40B4-BE49-F238E27FC236}">
                        <a16:creationId xmlns:a16="http://schemas.microsoft.com/office/drawing/2014/main" id="{143F54F7-9DA4-4E4A-8AB5-4177AED78630}"/>
                      </a:ext>
                    </a:extLst>
                  </p:cNvPr>
                  <p:cNvSpPr>
                    <a:spLocks/>
                  </p:cNvSpPr>
                  <p:nvPr/>
                </p:nvSpPr>
                <p:spPr bwMode="auto">
                  <a:xfrm>
                    <a:off x="525" y="61"/>
                    <a:ext cx="5" cy="19"/>
                  </a:xfrm>
                  <a:custGeom>
                    <a:avLst/>
                    <a:gdLst>
                      <a:gd name="T0" fmla="*/ 0 w 12"/>
                      <a:gd name="T1" fmla="*/ 19 h 38"/>
                      <a:gd name="T2" fmla="*/ 3 w 12"/>
                      <a:gd name="T3" fmla="*/ 16 h 38"/>
                      <a:gd name="T4" fmla="*/ 5 w 12"/>
                      <a:gd name="T5" fmla="*/ 11 h 38"/>
                      <a:gd name="T6" fmla="*/ 5 w 12"/>
                      <a:gd name="T7" fmla="*/ 4 h 38"/>
                      <a:gd name="T8" fmla="*/ 3 w 12"/>
                      <a:gd name="T9" fmla="*/ 0 h 38"/>
                      <a:gd name="T10" fmla="*/ 0 w 12"/>
                      <a:gd name="T11" fmla="*/ 2 h 38"/>
                      <a:gd name="T12" fmla="*/ 0 w 12"/>
                      <a:gd name="T13" fmla="*/ 7 h 38"/>
                      <a:gd name="T14" fmla="*/ 0 w 12"/>
                      <a:gd name="T15" fmla="*/ 14 h 38"/>
                      <a:gd name="T16" fmla="*/ 0 w 12"/>
                      <a:gd name="T17" fmla="*/ 19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38">
                        <a:moveTo>
                          <a:pt x="1" y="38"/>
                        </a:moveTo>
                        <a:lnTo>
                          <a:pt x="7" y="32"/>
                        </a:lnTo>
                        <a:lnTo>
                          <a:pt x="12" y="21"/>
                        </a:lnTo>
                        <a:lnTo>
                          <a:pt x="12" y="8"/>
                        </a:lnTo>
                        <a:lnTo>
                          <a:pt x="6" y="0"/>
                        </a:lnTo>
                        <a:lnTo>
                          <a:pt x="0" y="4"/>
                        </a:lnTo>
                        <a:lnTo>
                          <a:pt x="0" y="14"/>
                        </a:lnTo>
                        <a:lnTo>
                          <a:pt x="1" y="28"/>
                        </a:lnTo>
                        <a:lnTo>
                          <a:pt x="1"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68" name="Freeform 65">
                    <a:extLst>
                      <a:ext uri="{FF2B5EF4-FFF2-40B4-BE49-F238E27FC236}">
                        <a16:creationId xmlns:a16="http://schemas.microsoft.com/office/drawing/2014/main" id="{8C704A81-CFA8-4F95-8613-7508F1DA4B24}"/>
                      </a:ext>
                    </a:extLst>
                  </p:cNvPr>
                  <p:cNvSpPr>
                    <a:spLocks/>
                  </p:cNvSpPr>
                  <p:nvPr/>
                </p:nvSpPr>
                <p:spPr bwMode="auto">
                  <a:xfrm>
                    <a:off x="518" y="63"/>
                    <a:ext cx="5" cy="21"/>
                  </a:xfrm>
                  <a:custGeom>
                    <a:avLst/>
                    <a:gdLst>
                      <a:gd name="T0" fmla="*/ 2 w 11"/>
                      <a:gd name="T1" fmla="*/ 21 h 42"/>
                      <a:gd name="T2" fmla="*/ 3 w 11"/>
                      <a:gd name="T3" fmla="*/ 17 h 42"/>
                      <a:gd name="T4" fmla="*/ 5 w 11"/>
                      <a:gd name="T5" fmla="*/ 10 h 42"/>
                      <a:gd name="T6" fmla="*/ 5 w 11"/>
                      <a:gd name="T7" fmla="*/ 4 h 42"/>
                      <a:gd name="T8" fmla="*/ 3 w 11"/>
                      <a:gd name="T9" fmla="*/ 0 h 42"/>
                      <a:gd name="T10" fmla="*/ 0 w 11"/>
                      <a:gd name="T11" fmla="*/ 2 h 42"/>
                      <a:gd name="T12" fmla="*/ 0 w 11"/>
                      <a:gd name="T13" fmla="*/ 8 h 42"/>
                      <a:gd name="T14" fmla="*/ 0 w 11"/>
                      <a:gd name="T15" fmla="*/ 16 h 42"/>
                      <a:gd name="T16" fmla="*/ 2 w 11"/>
                      <a:gd name="T17" fmla="*/ 21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2">
                        <a:moveTo>
                          <a:pt x="4" y="42"/>
                        </a:moveTo>
                        <a:lnTo>
                          <a:pt x="7" y="33"/>
                        </a:lnTo>
                        <a:lnTo>
                          <a:pt x="11" y="20"/>
                        </a:lnTo>
                        <a:lnTo>
                          <a:pt x="11" y="8"/>
                        </a:lnTo>
                        <a:lnTo>
                          <a:pt x="6" y="0"/>
                        </a:lnTo>
                        <a:lnTo>
                          <a:pt x="0" y="3"/>
                        </a:lnTo>
                        <a:lnTo>
                          <a:pt x="0" y="16"/>
                        </a:lnTo>
                        <a:lnTo>
                          <a:pt x="1" y="32"/>
                        </a:lnTo>
                        <a:lnTo>
                          <a:pt x="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69" name="Freeform 66">
                    <a:extLst>
                      <a:ext uri="{FF2B5EF4-FFF2-40B4-BE49-F238E27FC236}">
                        <a16:creationId xmlns:a16="http://schemas.microsoft.com/office/drawing/2014/main" id="{E8954185-FD36-4709-AC4E-BE1C48FDBFEB}"/>
                      </a:ext>
                    </a:extLst>
                  </p:cNvPr>
                  <p:cNvSpPr>
                    <a:spLocks/>
                  </p:cNvSpPr>
                  <p:nvPr/>
                </p:nvSpPr>
                <p:spPr bwMode="auto">
                  <a:xfrm>
                    <a:off x="633" y="33"/>
                    <a:ext cx="31" cy="22"/>
                  </a:xfrm>
                  <a:custGeom>
                    <a:avLst/>
                    <a:gdLst>
                      <a:gd name="T0" fmla="*/ 30 w 62"/>
                      <a:gd name="T1" fmla="*/ 0 h 45"/>
                      <a:gd name="T2" fmla="*/ 28 w 62"/>
                      <a:gd name="T3" fmla="*/ 0 h 45"/>
                      <a:gd name="T4" fmla="*/ 26 w 62"/>
                      <a:gd name="T5" fmla="*/ 2 h 45"/>
                      <a:gd name="T6" fmla="*/ 22 w 62"/>
                      <a:gd name="T7" fmla="*/ 6 h 45"/>
                      <a:gd name="T8" fmla="*/ 18 w 62"/>
                      <a:gd name="T9" fmla="*/ 10 h 45"/>
                      <a:gd name="T10" fmla="*/ 13 w 62"/>
                      <a:gd name="T11" fmla="*/ 14 h 45"/>
                      <a:gd name="T12" fmla="*/ 9 w 62"/>
                      <a:gd name="T13" fmla="*/ 17 h 45"/>
                      <a:gd name="T14" fmla="*/ 4 w 62"/>
                      <a:gd name="T15" fmla="*/ 20 h 45"/>
                      <a:gd name="T16" fmla="*/ 0 w 62"/>
                      <a:gd name="T17" fmla="*/ 22 h 45"/>
                      <a:gd name="T18" fmla="*/ 5 w 62"/>
                      <a:gd name="T19" fmla="*/ 20 h 45"/>
                      <a:gd name="T20" fmla="*/ 11 w 62"/>
                      <a:gd name="T21" fmla="*/ 17 h 45"/>
                      <a:gd name="T22" fmla="*/ 17 w 62"/>
                      <a:gd name="T23" fmla="*/ 15 h 45"/>
                      <a:gd name="T24" fmla="*/ 22 w 62"/>
                      <a:gd name="T25" fmla="*/ 11 h 45"/>
                      <a:gd name="T26" fmla="*/ 27 w 62"/>
                      <a:gd name="T27" fmla="*/ 7 h 45"/>
                      <a:gd name="T28" fmla="*/ 30 w 62"/>
                      <a:gd name="T29" fmla="*/ 4 h 45"/>
                      <a:gd name="T30" fmla="*/ 31 w 62"/>
                      <a:gd name="T31" fmla="*/ 1 h 45"/>
                      <a:gd name="T32" fmla="*/ 30 w 62"/>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5">
                        <a:moveTo>
                          <a:pt x="60" y="0"/>
                        </a:moveTo>
                        <a:lnTo>
                          <a:pt x="56" y="1"/>
                        </a:lnTo>
                        <a:lnTo>
                          <a:pt x="51" y="5"/>
                        </a:lnTo>
                        <a:lnTo>
                          <a:pt x="43" y="12"/>
                        </a:lnTo>
                        <a:lnTo>
                          <a:pt x="35" y="20"/>
                        </a:lnTo>
                        <a:lnTo>
                          <a:pt x="26" y="29"/>
                        </a:lnTo>
                        <a:lnTo>
                          <a:pt x="17" y="35"/>
                        </a:lnTo>
                        <a:lnTo>
                          <a:pt x="8" y="41"/>
                        </a:lnTo>
                        <a:lnTo>
                          <a:pt x="0" y="45"/>
                        </a:lnTo>
                        <a:lnTo>
                          <a:pt x="10" y="41"/>
                        </a:lnTo>
                        <a:lnTo>
                          <a:pt x="22" y="35"/>
                        </a:lnTo>
                        <a:lnTo>
                          <a:pt x="33" y="30"/>
                        </a:lnTo>
                        <a:lnTo>
                          <a:pt x="43" y="22"/>
                        </a:lnTo>
                        <a:lnTo>
                          <a:pt x="53" y="15"/>
                        </a:lnTo>
                        <a:lnTo>
                          <a:pt x="60" y="8"/>
                        </a:lnTo>
                        <a:lnTo>
                          <a:pt x="62" y="3"/>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70" name="Freeform 67">
                    <a:extLst>
                      <a:ext uri="{FF2B5EF4-FFF2-40B4-BE49-F238E27FC236}">
                        <a16:creationId xmlns:a16="http://schemas.microsoft.com/office/drawing/2014/main" id="{D1B6C61C-135C-4CCB-B7FD-F9F5DC016644}"/>
                      </a:ext>
                    </a:extLst>
                  </p:cNvPr>
                  <p:cNvSpPr>
                    <a:spLocks/>
                  </p:cNvSpPr>
                  <p:nvPr/>
                </p:nvSpPr>
                <p:spPr bwMode="auto">
                  <a:xfrm>
                    <a:off x="647" y="42"/>
                    <a:ext cx="23" cy="14"/>
                  </a:xfrm>
                  <a:custGeom>
                    <a:avLst/>
                    <a:gdLst>
                      <a:gd name="T0" fmla="*/ 0 w 46"/>
                      <a:gd name="T1" fmla="*/ 14 h 29"/>
                      <a:gd name="T2" fmla="*/ 3 w 46"/>
                      <a:gd name="T3" fmla="*/ 12 h 29"/>
                      <a:gd name="T4" fmla="*/ 7 w 46"/>
                      <a:gd name="T5" fmla="*/ 11 h 29"/>
                      <a:gd name="T6" fmla="*/ 11 w 46"/>
                      <a:gd name="T7" fmla="*/ 8 h 29"/>
                      <a:gd name="T8" fmla="*/ 15 w 46"/>
                      <a:gd name="T9" fmla="*/ 6 h 29"/>
                      <a:gd name="T10" fmla="*/ 19 w 46"/>
                      <a:gd name="T11" fmla="*/ 4 h 29"/>
                      <a:gd name="T12" fmla="*/ 22 w 46"/>
                      <a:gd name="T13" fmla="*/ 2 h 29"/>
                      <a:gd name="T14" fmla="*/ 23 w 46"/>
                      <a:gd name="T15" fmla="*/ 1 h 29"/>
                      <a:gd name="T16" fmla="*/ 23 w 46"/>
                      <a:gd name="T17" fmla="*/ 0 h 29"/>
                      <a:gd name="T18" fmla="*/ 22 w 46"/>
                      <a:gd name="T19" fmla="*/ 0 h 29"/>
                      <a:gd name="T20" fmla="*/ 19 w 46"/>
                      <a:gd name="T21" fmla="*/ 1 h 29"/>
                      <a:gd name="T22" fmla="*/ 16 w 46"/>
                      <a:gd name="T23" fmla="*/ 3 h 29"/>
                      <a:gd name="T24" fmla="*/ 12 w 46"/>
                      <a:gd name="T25" fmla="*/ 6 h 29"/>
                      <a:gd name="T26" fmla="*/ 8 w 46"/>
                      <a:gd name="T27" fmla="*/ 8 h 29"/>
                      <a:gd name="T28" fmla="*/ 5 w 46"/>
                      <a:gd name="T29" fmla="*/ 11 h 29"/>
                      <a:gd name="T30" fmla="*/ 2 w 46"/>
                      <a:gd name="T31" fmla="*/ 13 h 29"/>
                      <a:gd name="T32" fmla="*/ 0 w 46"/>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0" y="29"/>
                        </a:moveTo>
                        <a:lnTo>
                          <a:pt x="6" y="25"/>
                        </a:lnTo>
                        <a:lnTo>
                          <a:pt x="14" y="22"/>
                        </a:lnTo>
                        <a:lnTo>
                          <a:pt x="22" y="17"/>
                        </a:lnTo>
                        <a:lnTo>
                          <a:pt x="30" y="13"/>
                        </a:lnTo>
                        <a:lnTo>
                          <a:pt x="38" y="9"/>
                        </a:lnTo>
                        <a:lnTo>
                          <a:pt x="44" y="5"/>
                        </a:lnTo>
                        <a:lnTo>
                          <a:pt x="46" y="2"/>
                        </a:lnTo>
                        <a:lnTo>
                          <a:pt x="46" y="0"/>
                        </a:lnTo>
                        <a:lnTo>
                          <a:pt x="43" y="0"/>
                        </a:lnTo>
                        <a:lnTo>
                          <a:pt x="37" y="2"/>
                        </a:lnTo>
                        <a:lnTo>
                          <a:pt x="31" y="7"/>
                        </a:lnTo>
                        <a:lnTo>
                          <a:pt x="23" y="12"/>
                        </a:lnTo>
                        <a:lnTo>
                          <a:pt x="16" y="17"/>
                        </a:lnTo>
                        <a:lnTo>
                          <a:pt x="10" y="22"/>
                        </a:lnTo>
                        <a:lnTo>
                          <a:pt x="4" y="27"/>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71" name="Freeform 68">
                    <a:extLst>
                      <a:ext uri="{FF2B5EF4-FFF2-40B4-BE49-F238E27FC236}">
                        <a16:creationId xmlns:a16="http://schemas.microsoft.com/office/drawing/2014/main" id="{965C66F0-A90F-4797-B9B6-EDCB5245E2FA}"/>
                      </a:ext>
                    </a:extLst>
                  </p:cNvPr>
                  <p:cNvSpPr>
                    <a:spLocks/>
                  </p:cNvSpPr>
                  <p:nvPr/>
                </p:nvSpPr>
                <p:spPr bwMode="auto">
                  <a:xfrm>
                    <a:off x="462" y="126"/>
                    <a:ext cx="127" cy="30"/>
                  </a:xfrm>
                  <a:custGeom>
                    <a:avLst/>
                    <a:gdLst>
                      <a:gd name="T0" fmla="*/ 1 w 254"/>
                      <a:gd name="T1" fmla="*/ 6 h 60"/>
                      <a:gd name="T2" fmla="*/ 0 w 254"/>
                      <a:gd name="T3" fmla="*/ 5 h 60"/>
                      <a:gd name="T4" fmla="*/ 1 w 254"/>
                      <a:gd name="T5" fmla="*/ 3 h 60"/>
                      <a:gd name="T6" fmla="*/ 1 w 254"/>
                      <a:gd name="T7" fmla="*/ 2 h 60"/>
                      <a:gd name="T8" fmla="*/ 1 w 254"/>
                      <a:gd name="T9" fmla="*/ 0 h 60"/>
                      <a:gd name="T10" fmla="*/ 9 w 254"/>
                      <a:gd name="T11" fmla="*/ 7 h 60"/>
                      <a:gd name="T12" fmla="*/ 17 w 254"/>
                      <a:gd name="T13" fmla="*/ 13 h 60"/>
                      <a:gd name="T14" fmla="*/ 26 w 254"/>
                      <a:gd name="T15" fmla="*/ 17 h 60"/>
                      <a:gd name="T16" fmla="*/ 35 w 254"/>
                      <a:gd name="T17" fmla="*/ 21 h 60"/>
                      <a:gd name="T18" fmla="*/ 43 w 254"/>
                      <a:gd name="T19" fmla="*/ 24 h 60"/>
                      <a:gd name="T20" fmla="*/ 52 w 254"/>
                      <a:gd name="T21" fmla="*/ 25 h 60"/>
                      <a:gd name="T22" fmla="*/ 61 w 254"/>
                      <a:gd name="T23" fmla="*/ 26 h 60"/>
                      <a:gd name="T24" fmla="*/ 69 w 254"/>
                      <a:gd name="T25" fmla="*/ 26 h 60"/>
                      <a:gd name="T26" fmla="*/ 77 w 254"/>
                      <a:gd name="T27" fmla="*/ 26 h 60"/>
                      <a:gd name="T28" fmla="*/ 86 w 254"/>
                      <a:gd name="T29" fmla="*/ 26 h 60"/>
                      <a:gd name="T30" fmla="*/ 94 w 254"/>
                      <a:gd name="T31" fmla="*/ 25 h 60"/>
                      <a:gd name="T32" fmla="*/ 101 w 254"/>
                      <a:gd name="T33" fmla="*/ 24 h 60"/>
                      <a:gd name="T34" fmla="*/ 108 w 254"/>
                      <a:gd name="T35" fmla="*/ 22 h 60"/>
                      <a:gd name="T36" fmla="*/ 115 w 254"/>
                      <a:gd name="T37" fmla="*/ 21 h 60"/>
                      <a:gd name="T38" fmla="*/ 122 w 254"/>
                      <a:gd name="T39" fmla="*/ 20 h 60"/>
                      <a:gd name="T40" fmla="*/ 127 w 254"/>
                      <a:gd name="T41" fmla="*/ 18 h 60"/>
                      <a:gd name="T42" fmla="*/ 123 w 254"/>
                      <a:gd name="T43" fmla="*/ 21 h 60"/>
                      <a:gd name="T44" fmla="*/ 118 w 254"/>
                      <a:gd name="T45" fmla="*/ 24 h 60"/>
                      <a:gd name="T46" fmla="*/ 111 w 254"/>
                      <a:gd name="T47" fmla="*/ 26 h 60"/>
                      <a:gd name="T48" fmla="*/ 104 w 254"/>
                      <a:gd name="T49" fmla="*/ 28 h 60"/>
                      <a:gd name="T50" fmla="*/ 95 w 254"/>
                      <a:gd name="T51" fmla="*/ 29 h 60"/>
                      <a:gd name="T52" fmla="*/ 86 w 254"/>
                      <a:gd name="T53" fmla="*/ 30 h 60"/>
                      <a:gd name="T54" fmla="*/ 76 w 254"/>
                      <a:gd name="T55" fmla="*/ 30 h 60"/>
                      <a:gd name="T56" fmla="*/ 66 w 254"/>
                      <a:gd name="T57" fmla="*/ 30 h 60"/>
                      <a:gd name="T58" fmla="*/ 56 w 254"/>
                      <a:gd name="T59" fmla="*/ 29 h 60"/>
                      <a:gd name="T60" fmla="*/ 47 w 254"/>
                      <a:gd name="T61" fmla="*/ 28 h 60"/>
                      <a:gd name="T62" fmla="*/ 37 w 254"/>
                      <a:gd name="T63" fmla="*/ 26 h 60"/>
                      <a:gd name="T64" fmla="*/ 28 w 254"/>
                      <a:gd name="T65" fmla="*/ 24 h 60"/>
                      <a:gd name="T66" fmla="*/ 20 w 254"/>
                      <a:gd name="T67" fmla="*/ 20 h 60"/>
                      <a:gd name="T68" fmla="*/ 12 w 254"/>
                      <a:gd name="T69" fmla="*/ 16 h 60"/>
                      <a:gd name="T70" fmla="*/ 6 w 254"/>
                      <a:gd name="T71" fmla="*/ 11 h 60"/>
                      <a:gd name="T72" fmla="*/ 1 w 254"/>
                      <a:gd name="T73" fmla="*/ 6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4" h="60">
                        <a:moveTo>
                          <a:pt x="1" y="11"/>
                        </a:moveTo>
                        <a:lnTo>
                          <a:pt x="0" y="9"/>
                        </a:lnTo>
                        <a:lnTo>
                          <a:pt x="1" y="6"/>
                        </a:lnTo>
                        <a:lnTo>
                          <a:pt x="2" y="4"/>
                        </a:lnTo>
                        <a:lnTo>
                          <a:pt x="2" y="0"/>
                        </a:lnTo>
                        <a:lnTo>
                          <a:pt x="18" y="14"/>
                        </a:lnTo>
                        <a:lnTo>
                          <a:pt x="34" y="25"/>
                        </a:lnTo>
                        <a:lnTo>
                          <a:pt x="51" y="34"/>
                        </a:lnTo>
                        <a:lnTo>
                          <a:pt x="69" y="41"/>
                        </a:lnTo>
                        <a:lnTo>
                          <a:pt x="86" y="47"/>
                        </a:lnTo>
                        <a:lnTo>
                          <a:pt x="103" y="50"/>
                        </a:lnTo>
                        <a:lnTo>
                          <a:pt x="121" y="51"/>
                        </a:lnTo>
                        <a:lnTo>
                          <a:pt x="138" y="52"/>
                        </a:lnTo>
                        <a:lnTo>
                          <a:pt x="154" y="52"/>
                        </a:lnTo>
                        <a:lnTo>
                          <a:pt x="171" y="51"/>
                        </a:lnTo>
                        <a:lnTo>
                          <a:pt x="187" y="49"/>
                        </a:lnTo>
                        <a:lnTo>
                          <a:pt x="202" y="47"/>
                        </a:lnTo>
                        <a:lnTo>
                          <a:pt x="216" y="44"/>
                        </a:lnTo>
                        <a:lnTo>
                          <a:pt x="230" y="42"/>
                        </a:lnTo>
                        <a:lnTo>
                          <a:pt x="243" y="39"/>
                        </a:lnTo>
                        <a:lnTo>
                          <a:pt x="254" y="36"/>
                        </a:lnTo>
                        <a:lnTo>
                          <a:pt x="246" y="42"/>
                        </a:lnTo>
                        <a:lnTo>
                          <a:pt x="236" y="47"/>
                        </a:lnTo>
                        <a:lnTo>
                          <a:pt x="222" y="51"/>
                        </a:lnTo>
                        <a:lnTo>
                          <a:pt x="207" y="55"/>
                        </a:lnTo>
                        <a:lnTo>
                          <a:pt x="190" y="58"/>
                        </a:lnTo>
                        <a:lnTo>
                          <a:pt x="171" y="59"/>
                        </a:lnTo>
                        <a:lnTo>
                          <a:pt x="152" y="60"/>
                        </a:lnTo>
                        <a:lnTo>
                          <a:pt x="132" y="59"/>
                        </a:lnTo>
                        <a:lnTo>
                          <a:pt x="112" y="58"/>
                        </a:lnTo>
                        <a:lnTo>
                          <a:pt x="93" y="56"/>
                        </a:lnTo>
                        <a:lnTo>
                          <a:pt x="73" y="52"/>
                        </a:lnTo>
                        <a:lnTo>
                          <a:pt x="55" y="47"/>
                        </a:lnTo>
                        <a:lnTo>
                          <a:pt x="39" y="40"/>
                        </a:lnTo>
                        <a:lnTo>
                          <a:pt x="24" y="32"/>
                        </a:lnTo>
                        <a:lnTo>
                          <a:pt x="11" y="22"/>
                        </a:lnTo>
                        <a:lnTo>
                          <a:pt x="1" y="1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72" name="Freeform 69">
                    <a:extLst>
                      <a:ext uri="{FF2B5EF4-FFF2-40B4-BE49-F238E27FC236}">
                        <a16:creationId xmlns:a16="http://schemas.microsoft.com/office/drawing/2014/main" id="{0243C390-030D-4467-8E25-F56495179834}"/>
                      </a:ext>
                    </a:extLst>
                  </p:cNvPr>
                  <p:cNvSpPr>
                    <a:spLocks/>
                  </p:cNvSpPr>
                  <p:nvPr/>
                </p:nvSpPr>
                <p:spPr bwMode="auto">
                  <a:xfrm>
                    <a:off x="569" y="125"/>
                    <a:ext cx="15" cy="25"/>
                  </a:xfrm>
                  <a:custGeom>
                    <a:avLst/>
                    <a:gdLst>
                      <a:gd name="T0" fmla="*/ 0 w 31"/>
                      <a:gd name="T1" fmla="*/ 25 h 52"/>
                      <a:gd name="T2" fmla="*/ 3 w 31"/>
                      <a:gd name="T3" fmla="*/ 23 h 52"/>
                      <a:gd name="T4" fmla="*/ 6 w 31"/>
                      <a:gd name="T5" fmla="*/ 19 h 52"/>
                      <a:gd name="T6" fmla="*/ 9 w 31"/>
                      <a:gd name="T7" fmla="*/ 15 h 52"/>
                      <a:gd name="T8" fmla="*/ 12 w 31"/>
                      <a:gd name="T9" fmla="*/ 11 h 52"/>
                      <a:gd name="T10" fmla="*/ 13 w 31"/>
                      <a:gd name="T11" fmla="*/ 7 h 52"/>
                      <a:gd name="T12" fmla="*/ 15 w 31"/>
                      <a:gd name="T13" fmla="*/ 4 h 52"/>
                      <a:gd name="T14" fmla="*/ 15 w 31"/>
                      <a:gd name="T15" fmla="*/ 1 h 52"/>
                      <a:gd name="T16" fmla="*/ 15 w 31"/>
                      <a:gd name="T17" fmla="*/ 0 h 52"/>
                      <a:gd name="T18" fmla="*/ 12 w 31"/>
                      <a:gd name="T19" fmla="*/ 2 h 52"/>
                      <a:gd name="T20" fmla="*/ 9 w 31"/>
                      <a:gd name="T21" fmla="*/ 9 h 52"/>
                      <a:gd name="T22" fmla="*/ 5 w 31"/>
                      <a:gd name="T23" fmla="*/ 18 h 52"/>
                      <a:gd name="T24" fmla="*/ 0 w 31"/>
                      <a:gd name="T25" fmla="*/ 25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52">
                        <a:moveTo>
                          <a:pt x="0" y="52"/>
                        </a:moveTo>
                        <a:lnTo>
                          <a:pt x="6" y="47"/>
                        </a:lnTo>
                        <a:lnTo>
                          <a:pt x="12" y="40"/>
                        </a:lnTo>
                        <a:lnTo>
                          <a:pt x="18" y="32"/>
                        </a:lnTo>
                        <a:lnTo>
                          <a:pt x="24" y="23"/>
                        </a:lnTo>
                        <a:lnTo>
                          <a:pt x="27" y="15"/>
                        </a:lnTo>
                        <a:lnTo>
                          <a:pt x="30" y="8"/>
                        </a:lnTo>
                        <a:lnTo>
                          <a:pt x="31" y="2"/>
                        </a:lnTo>
                        <a:lnTo>
                          <a:pt x="30" y="0"/>
                        </a:lnTo>
                        <a:lnTo>
                          <a:pt x="24" y="5"/>
                        </a:lnTo>
                        <a:lnTo>
                          <a:pt x="18" y="18"/>
                        </a:lnTo>
                        <a:lnTo>
                          <a:pt x="10" y="37"/>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73" name="Freeform 70">
                    <a:extLst>
                      <a:ext uri="{FF2B5EF4-FFF2-40B4-BE49-F238E27FC236}">
                        <a16:creationId xmlns:a16="http://schemas.microsoft.com/office/drawing/2014/main" id="{2B304791-3AE9-4132-8CD1-3959B4B9BB44}"/>
                      </a:ext>
                    </a:extLst>
                  </p:cNvPr>
                  <p:cNvSpPr>
                    <a:spLocks/>
                  </p:cNvSpPr>
                  <p:nvPr/>
                </p:nvSpPr>
                <p:spPr bwMode="auto">
                  <a:xfrm>
                    <a:off x="557" y="121"/>
                    <a:ext cx="23" cy="32"/>
                  </a:xfrm>
                  <a:custGeom>
                    <a:avLst/>
                    <a:gdLst>
                      <a:gd name="T0" fmla="*/ 23 w 46"/>
                      <a:gd name="T1" fmla="*/ 0 h 64"/>
                      <a:gd name="T2" fmla="*/ 23 w 46"/>
                      <a:gd name="T3" fmla="*/ 2 h 64"/>
                      <a:gd name="T4" fmla="*/ 23 w 46"/>
                      <a:gd name="T5" fmla="*/ 5 h 64"/>
                      <a:gd name="T6" fmla="*/ 20 w 46"/>
                      <a:gd name="T7" fmla="*/ 10 h 64"/>
                      <a:gd name="T8" fmla="*/ 17 w 46"/>
                      <a:gd name="T9" fmla="*/ 15 h 64"/>
                      <a:gd name="T10" fmla="*/ 14 w 46"/>
                      <a:gd name="T11" fmla="*/ 20 h 64"/>
                      <a:gd name="T12" fmla="*/ 10 w 46"/>
                      <a:gd name="T13" fmla="*/ 25 h 64"/>
                      <a:gd name="T14" fmla="*/ 5 w 46"/>
                      <a:gd name="T15" fmla="*/ 29 h 64"/>
                      <a:gd name="T16" fmla="*/ 0 w 46"/>
                      <a:gd name="T17" fmla="*/ 32 h 64"/>
                      <a:gd name="T18" fmla="*/ 3 w 46"/>
                      <a:gd name="T19" fmla="*/ 29 h 64"/>
                      <a:gd name="T20" fmla="*/ 6 w 46"/>
                      <a:gd name="T21" fmla="*/ 24 h 64"/>
                      <a:gd name="T22" fmla="*/ 9 w 46"/>
                      <a:gd name="T23" fmla="*/ 19 h 64"/>
                      <a:gd name="T24" fmla="*/ 13 w 46"/>
                      <a:gd name="T25" fmla="*/ 13 h 64"/>
                      <a:gd name="T26" fmla="*/ 16 w 46"/>
                      <a:gd name="T27" fmla="*/ 8 h 64"/>
                      <a:gd name="T28" fmla="*/ 19 w 46"/>
                      <a:gd name="T29" fmla="*/ 4 h 64"/>
                      <a:gd name="T30" fmla="*/ 21 w 46"/>
                      <a:gd name="T31" fmla="*/ 1 h 64"/>
                      <a:gd name="T32" fmla="*/ 23 w 4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4">
                        <a:moveTo>
                          <a:pt x="46" y="0"/>
                        </a:moveTo>
                        <a:lnTo>
                          <a:pt x="46" y="4"/>
                        </a:lnTo>
                        <a:lnTo>
                          <a:pt x="45" y="9"/>
                        </a:lnTo>
                        <a:lnTo>
                          <a:pt x="40" y="19"/>
                        </a:lnTo>
                        <a:lnTo>
                          <a:pt x="34" y="29"/>
                        </a:lnTo>
                        <a:lnTo>
                          <a:pt x="27" y="40"/>
                        </a:lnTo>
                        <a:lnTo>
                          <a:pt x="19" y="50"/>
                        </a:lnTo>
                        <a:lnTo>
                          <a:pt x="9" y="58"/>
                        </a:lnTo>
                        <a:lnTo>
                          <a:pt x="0" y="64"/>
                        </a:lnTo>
                        <a:lnTo>
                          <a:pt x="5" y="57"/>
                        </a:lnTo>
                        <a:lnTo>
                          <a:pt x="11" y="47"/>
                        </a:lnTo>
                        <a:lnTo>
                          <a:pt x="18" y="37"/>
                        </a:lnTo>
                        <a:lnTo>
                          <a:pt x="25" y="25"/>
                        </a:lnTo>
                        <a:lnTo>
                          <a:pt x="32" y="15"/>
                        </a:lnTo>
                        <a:lnTo>
                          <a:pt x="38"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74" name="Freeform 71">
                    <a:extLst>
                      <a:ext uri="{FF2B5EF4-FFF2-40B4-BE49-F238E27FC236}">
                        <a16:creationId xmlns:a16="http://schemas.microsoft.com/office/drawing/2014/main" id="{31E21E91-82CC-4758-B1F9-C52D41B743CB}"/>
                      </a:ext>
                    </a:extLst>
                  </p:cNvPr>
                  <p:cNvSpPr>
                    <a:spLocks/>
                  </p:cNvSpPr>
                  <p:nvPr/>
                </p:nvSpPr>
                <p:spPr bwMode="auto">
                  <a:xfrm>
                    <a:off x="534" y="118"/>
                    <a:ext cx="30" cy="37"/>
                  </a:xfrm>
                  <a:custGeom>
                    <a:avLst/>
                    <a:gdLst>
                      <a:gd name="T0" fmla="*/ 29 w 59"/>
                      <a:gd name="T1" fmla="*/ 0 h 74"/>
                      <a:gd name="T2" fmla="*/ 30 w 59"/>
                      <a:gd name="T3" fmla="*/ 2 h 74"/>
                      <a:gd name="T4" fmla="*/ 28 w 59"/>
                      <a:gd name="T5" fmla="*/ 6 h 74"/>
                      <a:gd name="T6" fmla="*/ 25 w 59"/>
                      <a:gd name="T7" fmla="*/ 11 h 74"/>
                      <a:gd name="T8" fmla="*/ 21 w 59"/>
                      <a:gd name="T9" fmla="*/ 18 h 74"/>
                      <a:gd name="T10" fmla="*/ 16 w 59"/>
                      <a:gd name="T11" fmla="*/ 24 h 74"/>
                      <a:gd name="T12" fmla="*/ 10 w 59"/>
                      <a:gd name="T13" fmla="*/ 30 h 74"/>
                      <a:gd name="T14" fmla="*/ 5 w 59"/>
                      <a:gd name="T15" fmla="*/ 34 h 74"/>
                      <a:gd name="T16" fmla="*/ 0 w 59"/>
                      <a:gd name="T17" fmla="*/ 37 h 74"/>
                      <a:gd name="T18" fmla="*/ 2 w 59"/>
                      <a:gd name="T19" fmla="*/ 34 h 74"/>
                      <a:gd name="T20" fmla="*/ 6 w 59"/>
                      <a:gd name="T21" fmla="*/ 29 h 74"/>
                      <a:gd name="T22" fmla="*/ 10 w 59"/>
                      <a:gd name="T23" fmla="*/ 23 h 74"/>
                      <a:gd name="T24" fmla="*/ 15 w 59"/>
                      <a:gd name="T25" fmla="*/ 17 h 74"/>
                      <a:gd name="T26" fmla="*/ 20 w 59"/>
                      <a:gd name="T27" fmla="*/ 10 h 74"/>
                      <a:gd name="T28" fmla="*/ 24 w 59"/>
                      <a:gd name="T29" fmla="*/ 4 h 74"/>
                      <a:gd name="T30" fmla="*/ 27 w 59"/>
                      <a:gd name="T31" fmla="*/ 1 h 74"/>
                      <a:gd name="T32" fmla="*/ 29 w 59"/>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74">
                        <a:moveTo>
                          <a:pt x="58" y="0"/>
                        </a:moveTo>
                        <a:lnTo>
                          <a:pt x="59" y="4"/>
                        </a:lnTo>
                        <a:lnTo>
                          <a:pt x="56" y="12"/>
                        </a:lnTo>
                        <a:lnTo>
                          <a:pt x="50" y="22"/>
                        </a:lnTo>
                        <a:lnTo>
                          <a:pt x="41" y="35"/>
                        </a:lnTo>
                        <a:lnTo>
                          <a:pt x="32" y="48"/>
                        </a:lnTo>
                        <a:lnTo>
                          <a:pt x="20" y="59"/>
                        </a:lnTo>
                        <a:lnTo>
                          <a:pt x="10" y="68"/>
                        </a:lnTo>
                        <a:lnTo>
                          <a:pt x="0" y="74"/>
                        </a:lnTo>
                        <a:lnTo>
                          <a:pt x="4" y="68"/>
                        </a:lnTo>
                        <a:lnTo>
                          <a:pt x="11" y="58"/>
                        </a:lnTo>
                        <a:lnTo>
                          <a:pt x="19" y="46"/>
                        </a:lnTo>
                        <a:lnTo>
                          <a:pt x="30" y="33"/>
                        </a:lnTo>
                        <a:lnTo>
                          <a:pt x="39" y="20"/>
                        </a:lnTo>
                        <a:lnTo>
                          <a:pt x="47" y="8"/>
                        </a:lnTo>
                        <a:lnTo>
                          <a:pt x="54" y="1"/>
                        </a:lnTo>
                        <a:lnTo>
                          <a:pt x="5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75" name="Freeform 72">
                    <a:extLst>
                      <a:ext uri="{FF2B5EF4-FFF2-40B4-BE49-F238E27FC236}">
                        <a16:creationId xmlns:a16="http://schemas.microsoft.com/office/drawing/2014/main" id="{52BEF34F-69F2-4A1F-8427-C9EFA3A37A6B}"/>
                      </a:ext>
                    </a:extLst>
                  </p:cNvPr>
                  <p:cNvSpPr>
                    <a:spLocks/>
                  </p:cNvSpPr>
                  <p:nvPr/>
                </p:nvSpPr>
                <p:spPr bwMode="auto">
                  <a:xfrm>
                    <a:off x="511" y="114"/>
                    <a:ext cx="27" cy="40"/>
                  </a:xfrm>
                  <a:custGeom>
                    <a:avLst/>
                    <a:gdLst>
                      <a:gd name="T0" fmla="*/ 26 w 54"/>
                      <a:gd name="T1" fmla="*/ 0 h 81"/>
                      <a:gd name="T2" fmla="*/ 27 w 54"/>
                      <a:gd name="T3" fmla="*/ 2 h 81"/>
                      <a:gd name="T4" fmla="*/ 26 w 54"/>
                      <a:gd name="T5" fmla="*/ 7 h 81"/>
                      <a:gd name="T6" fmla="*/ 23 w 54"/>
                      <a:gd name="T7" fmla="*/ 12 h 81"/>
                      <a:gd name="T8" fmla="*/ 19 w 54"/>
                      <a:gd name="T9" fmla="*/ 19 h 81"/>
                      <a:gd name="T10" fmla="*/ 14 w 54"/>
                      <a:gd name="T11" fmla="*/ 26 h 81"/>
                      <a:gd name="T12" fmla="*/ 10 w 54"/>
                      <a:gd name="T13" fmla="*/ 33 h 81"/>
                      <a:gd name="T14" fmla="*/ 5 w 54"/>
                      <a:gd name="T15" fmla="*/ 37 h 81"/>
                      <a:gd name="T16" fmla="*/ 0 w 54"/>
                      <a:gd name="T17" fmla="*/ 40 h 81"/>
                      <a:gd name="T18" fmla="*/ 2 w 54"/>
                      <a:gd name="T19" fmla="*/ 37 h 81"/>
                      <a:gd name="T20" fmla="*/ 5 w 54"/>
                      <a:gd name="T21" fmla="*/ 32 h 81"/>
                      <a:gd name="T22" fmla="*/ 9 w 54"/>
                      <a:gd name="T23" fmla="*/ 25 h 81"/>
                      <a:gd name="T24" fmla="*/ 13 w 54"/>
                      <a:gd name="T25" fmla="*/ 18 h 81"/>
                      <a:gd name="T26" fmla="*/ 17 w 54"/>
                      <a:gd name="T27" fmla="*/ 11 h 81"/>
                      <a:gd name="T28" fmla="*/ 21 w 54"/>
                      <a:gd name="T29" fmla="*/ 5 h 81"/>
                      <a:gd name="T30" fmla="*/ 24 w 54"/>
                      <a:gd name="T31" fmla="*/ 1 h 81"/>
                      <a:gd name="T32" fmla="*/ 26 w 54"/>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81">
                        <a:moveTo>
                          <a:pt x="52" y="0"/>
                        </a:moveTo>
                        <a:lnTo>
                          <a:pt x="54" y="5"/>
                        </a:lnTo>
                        <a:lnTo>
                          <a:pt x="51" y="14"/>
                        </a:lnTo>
                        <a:lnTo>
                          <a:pt x="46" y="25"/>
                        </a:lnTo>
                        <a:lnTo>
                          <a:pt x="38" y="39"/>
                        </a:lnTo>
                        <a:lnTo>
                          <a:pt x="28" y="53"/>
                        </a:lnTo>
                        <a:lnTo>
                          <a:pt x="19" y="66"/>
                        </a:lnTo>
                        <a:lnTo>
                          <a:pt x="9" y="75"/>
                        </a:lnTo>
                        <a:lnTo>
                          <a:pt x="0" y="81"/>
                        </a:lnTo>
                        <a:lnTo>
                          <a:pt x="3" y="75"/>
                        </a:lnTo>
                        <a:lnTo>
                          <a:pt x="9" y="64"/>
                        </a:lnTo>
                        <a:lnTo>
                          <a:pt x="17" y="51"/>
                        </a:lnTo>
                        <a:lnTo>
                          <a:pt x="25" y="36"/>
                        </a:lnTo>
                        <a:lnTo>
                          <a:pt x="34" y="22"/>
                        </a:lnTo>
                        <a:lnTo>
                          <a:pt x="42" y="10"/>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76" name="Freeform 73">
                    <a:extLst>
                      <a:ext uri="{FF2B5EF4-FFF2-40B4-BE49-F238E27FC236}">
                        <a16:creationId xmlns:a16="http://schemas.microsoft.com/office/drawing/2014/main" id="{20F15528-6636-4E8B-88FE-DD184ABD79A0}"/>
                      </a:ext>
                    </a:extLst>
                  </p:cNvPr>
                  <p:cNvSpPr>
                    <a:spLocks/>
                  </p:cNvSpPr>
                  <p:nvPr/>
                </p:nvSpPr>
                <p:spPr bwMode="auto">
                  <a:xfrm>
                    <a:off x="502" y="114"/>
                    <a:ext cx="23" cy="36"/>
                  </a:xfrm>
                  <a:custGeom>
                    <a:avLst/>
                    <a:gdLst>
                      <a:gd name="T0" fmla="*/ 23 w 46"/>
                      <a:gd name="T1" fmla="*/ 0 h 73"/>
                      <a:gd name="T2" fmla="*/ 23 w 46"/>
                      <a:gd name="T3" fmla="*/ 2 h 73"/>
                      <a:gd name="T4" fmla="*/ 22 w 46"/>
                      <a:gd name="T5" fmla="*/ 6 h 73"/>
                      <a:gd name="T6" fmla="*/ 19 w 46"/>
                      <a:gd name="T7" fmla="*/ 11 h 73"/>
                      <a:gd name="T8" fmla="*/ 16 w 46"/>
                      <a:gd name="T9" fmla="*/ 17 h 73"/>
                      <a:gd name="T10" fmla="*/ 12 w 46"/>
                      <a:gd name="T11" fmla="*/ 24 h 73"/>
                      <a:gd name="T12" fmla="*/ 8 w 46"/>
                      <a:gd name="T13" fmla="*/ 30 h 73"/>
                      <a:gd name="T14" fmla="*/ 4 w 46"/>
                      <a:gd name="T15" fmla="*/ 34 h 73"/>
                      <a:gd name="T16" fmla="*/ 0 w 46"/>
                      <a:gd name="T17" fmla="*/ 36 h 73"/>
                      <a:gd name="T18" fmla="*/ 2 w 46"/>
                      <a:gd name="T19" fmla="*/ 33 h 73"/>
                      <a:gd name="T20" fmla="*/ 5 w 46"/>
                      <a:gd name="T21" fmla="*/ 27 h 73"/>
                      <a:gd name="T22" fmla="*/ 8 w 46"/>
                      <a:gd name="T23" fmla="*/ 21 h 73"/>
                      <a:gd name="T24" fmla="*/ 11 w 46"/>
                      <a:gd name="T25" fmla="*/ 14 h 73"/>
                      <a:gd name="T26" fmla="*/ 15 w 46"/>
                      <a:gd name="T27" fmla="*/ 8 h 73"/>
                      <a:gd name="T28" fmla="*/ 18 w 46"/>
                      <a:gd name="T29" fmla="*/ 3 h 73"/>
                      <a:gd name="T30" fmla="*/ 21 w 46"/>
                      <a:gd name="T31" fmla="*/ 0 h 73"/>
                      <a:gd name="T32" fmla="*/ 23 w 46"/>
                      <a:gd name="T33" fmla="*/ 0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73">
                        <a:moveTo>
                          <a:pt x="46" y="0"/>
                        </a:moveTo>
                        <a:lnTo>
                          <a:pt x="46" y="4"/>
                        </a:lnTo>
                        <a:lnTo>
                          <a:pt x="44" y="12"/>
                        </a:lnTo>
                        <a:lnTo>
                          <a:pt x="38" y="22"/>
                        </a:lnTo>
                        <a:lnTo>
                          <a:pt x="32" y="35"/>
                        </a:lnTo>
                        <a:lnTo>
                          <a:pt x="24" y="49"/>
                        </a:lnTo>
                        <a:lnTo>
                          <a:pt x="15" y="60"/>
                        </a:lnTo>
                        <a:lnTo>
                          <a:pt x="7" y="68"/>
                        </a:lnTo>
                        <a:lnTo>
                          <a:pt x="0" y="73"/>
                        </a:lnTo>
                        <a:lnTo>
                          <a:pt x="4" y="66"/>
                        </a:lnTo>
                        <a:lnTo>
                          <a:pt x="9" y="55"/>
                        </a:lnTo>
                        <a:lnTo>
                          <a:pt x="15" y="43"/>
                        </a:lnTo>
                        <a:lnTo>
                          <a:pt x="22" y="29"/>
                        </a:lnTo>
                        <a:lnTo>
                          <a:pt x="29" y="17"/>
                        </a:lnTo>
                        <a:lnTo>
                          <a:pt x="36"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77" name="Freeform 74">
                    <a:extLst>
                      <a:ext uri="{FF2B5EF4-FFF2-40B4-BE49-F238E27FC236}">
                        <a16:creationId xmlns:a16="http://schemas.microsoft.com/office/drawing/2014/main" id="{281D69D3-5375-4D58-825E-4CD43DE6AAFC}"/>
                      </a:ext>
                    </a:extLst>
                  </p:cNvPr>
                  <p:cNvSpPr>
                    <a:spLocks/>
                  </p:cNvSpPr>
                  <p:nvPr/>
                </p:nvSpPr>
                <p:spPr bwMode="auto">
                  <a:xfrm>
                    <a:off x="483" y="115"/>
                    <a:ext cx="20" cy="31"/>
                  </a:xfrm>
                  <a:custGeom>
                    <a:avLst/>
                    <a:gdLst>
                      <a:gd name="T0" fmla="*/ 19 w 39"/>
                      <a:gd name="T1" fmla="*/ 0 h 61"/>
                      <a:gd name="T2" fmla="*/ 20 w 39"/>
                      <a:gd name="T3" fmla="*/ 2 h 61"/>
                      <a:gd name="T4" fmla="*/ 19 w 39"/>
                      <a:gd name="T5" fmla="*/ 5 h 61"/>
                      <a:gd name="T6" fmla="*/ 18 w 39"/>
                      <a:gd name="T7" fmla="*/ 10 h 61"/>
                      <a:gd name="T8" fmla="*/ 16 w 39"/>
                      <a:gd name="T9" fmla="*/ 14 h 61"/>
                      <a:gd name="T10" fmla="*/ 13 w 39"/>
                      <a:gd name="T11" fmla="*/ 20 h 61"/>
                      <a:gd name="T12" fmla="*/ 9 w 39"/>
                      <a:gd name="T13" fmla="*/ 24 h 61"/>
                      <a:gd name="T14" fmla="*/ 5 w 39"/>
                      <a:gd name="T15" fmla="*/ 28 h 61"/>
                      <a:gd name="T16" fmla="*/ 0 w 39"/>
                      <a:gd name="T17" fmla="*/ 31 h 61"/>
                      <a:gd name="T18" fmla="*/ 3 w 39"/>
                      <a:gd name="T19" fmla="*/ 28 h 61"/>
                      <a:gd name="T20" fmla="*/ 5 w 39"/>
                      <a:gd name="T21" fmla="*/ 23 h 61"/>
                      <a:gd name="T22" fmla="*/ 8 w 39"/>
                      <a:gd name="T23" fmla="*/ 18 h 61"/>
                      <a:gd name="T24" fmla="*/ 11 w 39"/>
                      <a:gd name="T25" fmla="*/ 13 h 61"/>
                      <a:gd name="T26" fmla="*/ 13 w 39"/>
                      <a:gd name="T27" fmla="*/ 8 h 61"/>
                      <a:gd name="T28" fmla="*/ 16 w 39"/>
                      <a:gd name="T29" fmla="*/ 3 h 61"/>
                      <a:gd name="T30" fmla="*/ 18 w 39"/>
                      <a:gd name="T31" fmla="*/ 1 h 61"/>
                      <a:gd name="T32" fmla="*/ 19 w 3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1">
                        <a:moveTo>
                          <a:pt x="38" y="0"/>
                        </a:moveTo>
                        <a:lnTo>
                          <a:pt x="39" y="3"/>
                        </a:lnTo>
                        <a:lnTo>
                          <a:pt x="38" y="10"/>
                        </a:lnTo>
                        <a:lnTo>
                          <a:pt x="36" y="19"/>
                        </a:lnTo>
                        <a:lnTo>
                          <a:pt x="31" y="28"/>
                        </a:lnTo>
                        <a:lnTo>
                          <a:pt x="26" y="39"/>
                        </a:lnTo>
                        <a:lnTo>
                          <a:pt x="18" y="48"/>
                        </a:lnTo>
                        <a:lnTo>
                          <a:pt x="9" y="56"/>
                        </a:lnTo>
                        <a:lnTo>
                          <a:pt x="0" y="61"/>
                        </a:lnTo>
                        <a:lnTo>
                          <a:pt x="5" y="55"/>
                        </a:lnTo>
                        <a:lnTo>
                          <a:pt x="9" y="46"/>
                        </a:lnTo>
                        <a:lnTo>
                          <a:pt x="15" y="35"/>
                        </a:lnTo>
                        <a:lnTo>
                          <a:pt x="21" y="25"/>
                        </a:lnTo>
                        <a:lnTo>
                          <a:pt x="26" y="15"/>
                        </a:lnTo>
                        <a:lnTo>
                          <a:pt x="31" y="6"/>
                        </a:lnTo>
                        <a:lnTo>
                          <a:pt x="35" y="1"/>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78" name="Freeform 75">
                    <a:extLst>
                      <a:ext uri="{FF2B5EF4-FFF2-40B4-BE49-F238E27FC236}">
                        <a16:creationId xmlns:a16="http://schemas.microsoft.com/office/drawing/2014/main" id="{5A288FF8-13A3-416A-B078-9DBCB696F38A}"/>
                      </a:ext>
                    </a:extLst>
                  </p:cNvPr>
                  <p:cNvSpPr>
                    <a:spLocks/>
                  </p:cNvSpPr>
                  <p:nvPr/>
                </p:nvSpPr>
                <p:spPr bwMode="auto">
                  <a:xfrm>
                    <a:off x="467" y="112"/>
                    <a:ext cx="5" cy="18"/>
                  </a:xfrm>
                  <a:custGeom>
                    <a:avLst/>
                    <a:gdLst>
                      <a:gd name="T0" fmla="*/ 3 w 10"/>
                      <a:gd name="T1" fmla="*/ 0 h 35"/>
                      <a:gd name="T2" fmla="*/ 5 w 10"/>
                      <a:gd name="T3" fmla="*/ 3 h 35"/>
                      <a:gd name="T4" fmla="*/ 5 w 10"/>
                      <a:gd name="T5" fmla="*/ 9 h 35"/>
                      <a:gd name="T6" fmla="*/ 4 w 10"/>
                      <a:gd name="T7" fmla="*/ 14 h 35"/>
                      <a:gd name="T8" fmla="*/ 0 w 10"/>
                      <a:gd name="T9" fmla="*/ 18 h 35"/>
                      <a:gd name="T10" fmla="*/ 2 w 10"/>
                      <a:gd name="T11" fmla="*/ 13 h 35"/>
                      <a:gd name="T12" fmla="*/ 2 w 10"/>
                      <a:gd name="T13" fmla="*/ 6 h 35"/>
                      <a:gd name="T14" fmla="*/ 1 w 10"/>
                      <a:gd name="T15" fmla="*/ 1 h 35"/>
                      <a:gd name="T16" fmla="*/ 3 w 10"/>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35">
                        <a:moveTo>
                          <a:pt x="6" y="0"/>
                        </a:moveTo>
                        <a:lnTo>
                          <a:pt x="9" y="5"/>
                        </a:lnTo>
                        <a:lnTo>
                          <a:pt x="10" y="17"/>
                        </a:lnTo>
                        <a:lnTo>
                          <a:pt x="7" y="28"/>
                        </a:lnTo>
                        <a:lnTo>
                          <a:pt x="0" y="35"/>
                        </a:lnTo>
                        <a:lnTo>
                          <a:pt x="3" y="25"/>
                        </a:lnTo>
                        <a:lnTo>
                          <a:pt x="3" y="12"/>
                        </a:lnTo>
                        <a:lnTo>
                          <a:pt x="2" y="2"/>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79" name="Freeform 76">
                    <a:extLst>
                      <a:ext uri="{FF2B5EF4-FFF2-40B4-BE49-F238E27FC236}">
                        <a16:creationId xmlns:a16="http://schemas.microsoft.com/office/drawing/2014/main" id="{648EEAB3-15F3-4753-B35B-0360FDCEDAB2}"/>
                      </a:ext>
                    </a:extLst>
                  </p:cNvPr>
                  <p:cNvSpPr>
                    <a:spLocks/>
                  </p:cNvSpPr>
                  <p:nvPr/>
                </p:nvSpPr>
                <p:spPr bwMode="auto">
                  <a:xfrm>
                    <a:off x="544" y="120"/>
                    <a:ext cx="27" cy="34"/>
                  </a:xfrm>
                  <a:custGeom>
                    <a:avLst/>
                    <a:gdLst>
                      <a:gd name="T0" fmla="*/ 26 w 53"/>
                      <a:gd name="T1" fmla="*/ 0 h 68"/>
                      <a:gd name="T2" fmla="*/ 27 w 53"/>
                      <a:gd name="T3" fmla="*/ 2 h 68"/>
                      <a:gd name="T4" fmla="*/ 26 w 53"/>
                      <a:gd name="T5" fmla="*/ 6 h 68"/>
                      <a:gd name="T6" fmla="*/ 23 w 53"/>
                      <a:gd name="T7" fmla="*/ 11 h 68"/>
                      <a:gd name="T8" fmla="*/ 20 w 53"/>
                      <a:gd name="T9" fmla="*/ 16 h 68"/>
                      <a:gd name="T10" fmla="*/ 15 w 53"/>
                      <a:gd name="T11" fmla="*/ 22 h 68"/>
                      <a:gd name="T12" fmla="*/ 11 w 53"/>
                      <a:gd name="T13" fmla="*/ 27 h 68"/>
                      <a:gd name="T14" fmla="*/ 6 w 53"/>
                      <a:gd name="T15" fmla="*/ 31 h 68"/>
                      <a:gd name="T16" fmla="*/ 0 w 53"/>
                      <a:gd name="T17" fmla="*/ 34 h 68"/>
                      <a:gd name="T18" fmla="*/ 3 w 53"/>
                      <a:gd name="T19" fmla="*/ 31 h 68"/>
                      <a:gd name="T20" fmla="*/ 6 w 53"/>
                      <a:gd name="T21" fmla="*/ 27 h 68"/>
                      <a:gd name="T22" fmla="*/ 9 w 53"/>
                      <a:gd name="T23" fmla="*/ 21 h 68"/>
                      <a:gd name="T24" fmla="*/ 14 w 53"/>
                      <a:gd name="T25" fmla="*/ 15 h 68"/>
                      <a:gd name="T26" fmla="*/ 18 w 53"/>
                      <a:gd name="T27" fmla="*/ 9 h 68"/>
                      <a:gd name="T28" fmla="*/ 21 w 53"/>
                      <a:gd name="T29" fmla="*/ 4 h 68"/>
                      <a:gd name="T30" fmla="*/ 24 w 53"/>
                      <a:gd name="T31" fmla="*/ 1 h 68"/>
                      <a:gd name="T32" fmla="*/ 26 w 5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68">
                        <a:moveTo>
                          <a:pt x="52" y="0"/>
                        </a:moveTo>
                        <a:lnTo>
                          <a:pt x="53" y="3"/>
                        </a:lnTo>
                        <a:lnTo>
                          <a:pt x="51" y="11"/>
                        </a:lnTo>
                        <a:lnTo>
                          <a:pt x="46" y="21"/>
                        </a:lnTo>
                        <a:lnTo>
                          <a:pt x="39" y="32"/>
                        </a:lnTo>
                        <a:lnTo>
                          <a:pt x="30" y="43"/>
                        </a:lnTo>
                        <a:lnTo>
                          <a:pt x="21" y="54"/>
                        </a:lnTo>
                        <a:lnTo>
                          <a:pt x="11" y="62"/>
                        </a:lnTo>
                        <a:lnTo>
                          <a:pt x="0" y="68"/>
                        </a:lnTo>
                        <a:lnTo>
                          <a:pt x="5" y="62"/>
                        </a:lnTo>
                        <a:lnTo>
                          <a:pt x="11" y="53"/>
                        </a:lnTo>
                        <a:lnTo>
                          <a:pt x="18" y="41"/>
                        </a:lnTo>
                        <a:lnTo>
                          <a:pt x="27" y="30"/>
                        </a:lnTo>
                        <a:lnTo>
                          <a:pt x="35" y="18"/>
                        </a:lnTo>
                        <a:lnTo>
                          <a:pt x="42" y="8"/>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80" name="Freeform 77">
                    <a:extLst>
                      <a:ext uri="{FF2B5EF4-FFF2-40B4-BE49-F238E27FC236}">
                        <a16:creationId xmlns:a16="http://schemas.microsoft.com/office/drawing/2014/main" id="{DCE75474-24C5-4865-8C8C-A74391E9D1A2}"/>
                      </a:ext>
                    </a:extLst>
                  </p:cNvPr>
                  <p:cNvSpPr>
                    <a:spLocks/>
                  </p:cNvSpPr>
                  <p:nvPr/>
                </p:nvSpPr>
                <p:spPr bwMode="auto">
                  <a:xfrm>
                    <a:off x="523" y="116"/>
                    <a:ext cx="26" cy="39"/>
                  </a:xfrm>
                  <a:custGeom>
                    <a:avLst/>
                    <a:gdLst>
                      <a:gd name="T0" fmla="*/ 25 w 52"/>
                      <a:gd name="T1" fmla="*/ 0 h 78"/>
                      <a:gd name="T2" fmla="*/ 26 w 52"/>
                      <a:gd name="T3" fmla="*/ 2 h 78"/>
                      <a:gd name="T4" fmla="*/ 25 w 52"/>
                      <a:gd name="T5" fmla="*/ 7 h 78"/>
                      <a:gd name="T6" fmla="*/ 23 w 52"/>
                      <a:gd name="T7" fmla="*/ 13 h 78"/>
                      <a:gd name="T8" fmla="*/ 19 w 52"/>
                      <a:gd name="T9" fmla="*/ 20 h 78"/>
                      <a:gd name="T10" fmla="*/ 14 w 52"/>
                      <a:gd name="T11" fmla="*/ 26 h 78"/>
                      <a:gd name="T12" fmla="*/ 9 w 52"/>
                      <a:gd name="T13" fmla="*/ 32 h 78"/>
                      <a:gd name="T14" fmla="*/ 5 w 52"/>
                      <a:gd name="T15" fmla="*/ 37 h 78"/>
                      <a:gd name="T16" fmla="*/ 0 w 52"/>
                      <a:gd name="T17" fmla="*/ 39 h 78"/>
                      <a:gd name="T18" fmla="*/ 2 w 52"/>
                      <a:gd name="T19" fmla="*/ 36 h 78"/>
                      <a:gd name="T20" fmla="*/ 5 w 52"/>
                      <a:gd name="T21" fmla="*/ 31 h 78"/>
                      <a:gd name="T22" fmla="*/ 8 w 52"/>
                      <a:gd name="T23" fmla="*/ 24 h 78"/>
                      <a:gd name="T24" fmla="*/ 13 w 52"/>
                      <a:gd name="T25" fmla="*/ 17 h 78"/>
                      <a:gd name="T26" fmla="*/ 17 w 52"/>
                      <a:gd name="T27" fmla="*/ 10 h 78"/>
                      <a:gd name="T28" fmla="*/ 21 w 52"/>
                      <a:gd name="T29" fmla="*/ 5 h 78"/>
                      <a:gd name="T30" fmla="*/ 24 w 52"/>
                      <a:gd name="T31" fmla="*/ 1 h 78"/>
                      <a:gd name="T32" fmla="*/ 25 w 52"/>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8">
                        <a:moveTo>
                          <a:pt x="50" y="0"/>
                        </a:moveTo>
                        <a:lnTo>
                          <a:pt x="52" y="4"/>
                        </a:lnTo>
                        <a:lnTo>
                          <a:pt x="49" y="14"/>
                        </a:lnTo>
                        <a:lnTo>
                          <a:pt x="45" y="25"/>
                        </a:lnTo>
                        <a:lnTo>
                          <a:pt x="38" y="39"/>
                        </a:lnTo>
                        <a:lnTo>
                          <a:pt x="28" y="52"/>
                        </a:lnTo>
                        <a:lnTo>
                          <a:pt x="18" y="64"/>
                        </a:lnTo>
                        <a:lnTo>
                          <a:pt x="9" y="74"/>
                        </a:lnTo>
                        <a:lnTo>
                          <a:pt x="0" y="78"/>
                        </a:lnTo>
                        <a:lnTo>
                          <a:pt x="3" y="72"/>
                        </a:lnTo>
                        <a:lnTo>
                          <a:pt x="9" y="62"/>
                        </a:lnTo>
                        <a:lnTo>
                          <a:pt x="16" y="48"/>
                        </a:lnTo>
                        <a:lnTo>
                          <a:pt x="25" y="34"/>
                        </a:lnTo>
                        <a:lnTo>
                          <a:pt x="33" y="20"/>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81" name="Freeform 78">
                    <a:extLst>
                      <a:ext uri="{FF2B5EF4-FFF2-40B4-BE49-F238E27FC236}">
                        <a16:creationId xmlns:a16="http://schemas.microsoft.com/office/drawing/2014/main" id="{7C647F0E-D8B9-4679-9552-32E06D57149F}"/>
                      </a:ext>
                    </a:extLst>
                  </p:cNvPr>
                  <p:cNvSpPr>
                    <a:spLocks/>
                  </p:cNvSpPr>
                  <p:nvPr/>
                </p:nvSpPr>
                <p:spPr bwMode="auto">
                  <a:xfrm>
                    <a:off x="492" y="113"/>
                    <a:ext cx="19" cy="37"/>
                  </a:xfrm>
                  <a:custGeom>
                    <a:avLst/>
                    <a:gdLst>
                      <a:gd name="T0" fmla="*/ 19 w 38"/>
                      <a:gd name="T1" fmla="*/ 0 h 75"/>
                      <a:gd name="T2" fmla="*/ 19 w 38"/>
                      <a:gd name="T3" fmla="*/ 1 h 75"/>
                      <a:gd name="T4" fmla="*/ 19 w 38"/>
                      <a:gd name="T5" fmla="*/ 5 h 75"/>
                      <a:gd name="T6" fmla="*/ 17 w 38"/>
                      <a:gd name="T7" fmla="*/ 11 h 75"/>
                      <a:gd name="T8" fmla="*/ 15 w 38"/>
                      <a:gd name="T9" fmla="*/ 17 h 75"/>
                      <a:gd name="T10" fmla="*/ 12 w 38"/>
                      <a:gd name="T11" fmla="*/ 23 h 75"/>
                      <a:gd name="T12" fmla="*/ 9 w 38"/>
                      <a:gd name="T13" fmla="*/ 29 h 75"/>
                      <a:gd name="T14" fmla="*/ 5 w 38"/>
                      <a:gd name="T15" fmla="*/ 34 h 75"/>
                      <a:gd name="T16" fmla="*/ 0 w 38"/>
                      <a:gd name="T17" fmla="*/ 37 h 75"/>
                      <a:gd name="T18" fmla="*/ 2 w 38"/>
                      <a:gd name="T19" fmla="*/ 34 h 75"/>
                      <a:gd name="T20" fmla="*/ 4 w 38"/>
                      <a:gd name="T21" fmla="*/ 28 h 75"/>
                      <a:gd name="T22" fmla="*/ 6 w 38"/>
                      <a:gd name="T23" fmla="*/ 22 h 75"/>
                      <a:gd name="T24" fmla="*/ 9 w 38"/>
                      <a:gd name="T25" fmla="*/ 15 h 75"/>
                      <a:gd name="T26" fmla="*/ 12 w 38"/>
                      <a:gd name="T27" fmla="*/ 9 h 75"/>
                      <a:gd name="T28" fmla="*/ 14 w 38"/>
                      <a:gd name="T29" fmla="*/ 4 h 75"/>
                      <a:gd name="T30" fmla="*/ 17 w 38"/>
                      <a:gd name="T31" fmla="*/ 0 h 75"/>
                      <a:gd name="T32" fmla="*/ 19 w 3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5">
                        <a:moveTo>
                          <a:pt x="37" y="0"/>
                        </a:moveTo>
                        <a:lnTo>
                          <a:pt x="38" y="3"/>
                        </a:lnTo>
                        <a:lnTo>
                          <a:pt x="37" y="11"/>
                        </a:lnTo>
                        <a:lnTo>
                          <a:pt x="34" y="23"/>
                        </a:lnTo>
                        <a:lnTo>
                          <a:pt x="30" y="35"/>
                        </a:lnTo>
                        <a:lnTo>
                          <a:pt x="24" y="47"/>
                        </a:lnTo>
                        <a:lnTo>
                          <a:pt x="17" y="59"/>
                        </a:lnTo>
                        <a:lnTo>
                          <a:pt x="9" y="69"/>
                        </a:lnTo>
                        <a:lnTo>
                          <a:pt x="0" y="75"/>
                        </a:lnTo>
                        <a:lnTo>
                          <a:pt x="3" y="68"/>
                        </a:lnTo>
                        <a:lnTo>
                          <a:pt x="8" y="56"/>
                        </a:lnTo>
                        <a:lnTo>
                          <a:pt x="12" y="44"/>
                        </a:lnTo>
                        <a:lnTo>
                          <a:pt x="18" y="31"/>
                        </a:lnTo>
                        <a:lnTo>
                          <a:pt x="24" y="18"/>
                        </a:lnTo>
                        <a:lnTo>
                          <a:pt x="28" y="8"/>
                        </a:lnTo>
                        <a:lnTo>
                          <a:pt x="33" y="1"/>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82" name="Freeform 79">
                    <a:extLst>
                      <a:ext uri="{FF2B5EF4-FFF2-40B4-BE49-F238E27FC236}">
                        <a16:creationId xmlns:a16="http://schemas.microsoft.com/office/drawing/2014/main" id="{4993F097-1C34-4CBA-AFDC-F8BAD973AFDF}"/>
                      </a:ext>
                    </a:extLst>
                  </p:cNvPr>
                  <p:cNvSpPr>
                    <a:spLocks/>
                  </p:cNvSpPr>
                  <p:nvPr/>
                </p:nvSpPr>
                <p:spPr bwMode="auto">
                  <a:xfrm>
                    <a:off x="476" y="114"/>
                    <a:ext cx="20" cy="28"/>
                  </a:xfrm>
                  <a:custGeom>
                    <a:avLst/>
                    <a:gdLst>
                      <a:gd name="T0" fmla="*/ 20 w 41"/>
                      <a:gd name="T1" fmla="*/ 0 h 56"/>
                      <a:gd name="T2" fmla="*/ 20 w 41"/>
                      <a:gd name="T3" fmla="*/ 2 h 56"/>
                      <a:gd name="T4" fmla="*/ 18 w 41"/>
                      <a:gd name="T5" fmla="*/ 6 h 56"/>
                      <a:gd name="T6" fmla="*/ 16 w 41"/>
                      <a:gd name="T7" fmla="*/ 10 h 56"/>
                      <a:gd name="T8" fmla="*/ 13 w 41"/>
                      <a:gd name="T9" fmla="*/ 15 h 56"/>
                      <a:gd name="T10" fmla="*/ 9 w 41"/>
                      <a:gd name="T11" fmla="*/ 20 h 56"/>
                      <a:gd name="T12" fmla="*/ 6 w 41"/>
                      <a:gd name="T13" fmla="*/ 24 h 56"/>
                      <a:gd name="T14" fmla="*/ 2 w 41"/>
                      <a:gd name="T15" fmla="*/ 27 h 56"/>
                      <a:gd name="T16" fmla="*/ 0 w 41"/>
                      <a:gd name="T17" fmla="*/ 28 h 56"/>
                      <a:gd name="T18" fmla="*/ 2 w 41"/>
                      <a:gd name="T19" fmla="*/ 25 h 56"/>
                      <a:gd name="T20" fmla="*/ 4 w 41"/>
                      <a:gd name="T21" fmla="*/ 22 h 56"/>
                      <a:gd name="T22" fmla="*/ 7 w 41"/>
                      <a:gd name="T23" fmla="*/ 17 h 56"/>
                      <a:gd name="T24" fmla="*/ 10 w 41"/>
                      <a:gd name="T25" fmla="*/ 12 h 56"/>
                      <a:gd name="T26" fmla="*/ 13 w 41"/>
                      <a:gd name="T27" fmla="*/ 8 h 56"/>
                      <a:gd name="T28" fmla="*/ 16 w 41"/>
                      <a:gd name="T29" fmla="*/ 4 h 56"/>
                      <a:gd name="T30" fmla="*/ 18 w 41"/>
                      <a:gd name="T31" fmla="*/ 2 h 56"/>
                      <a:gd name="T32" fmla="*/ 20 w 41"/>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6">
                        <a:moveTo>
                          <a:pt x="40" y="0"/>
                        </a:moveTo>
                        <a:lnTo>
                          <a:pt x="41" y="4"/>
                        </a:lnTo>
                        <a:lnTo>
                          <a:pt x="37" y="11"/>
                        </a:lnTo>
                        <a:lnTo>
                          <a:pt x="33" y="20"/>
                        </a:lnTo>
                        <a:lnTo>
                          <a:pt x="27" y="29"/>
                        </a:lnTo>
                        <a:lnTo>
                          <a:pt x="19" y="39"/>
                        </a:lnTo>
                        <a:lnTo>
                          <a:pt x="12" y="48"/>
                        </a:lnTo>
                        <a:lnTo>
                          <a:pt x="5" y="53"/>
                        </a:lnTo>
                        <a:lnTo>
                          <a:pt x="0" y="56"/>
                        </a:lnTo>
                        <a:lnTo>
                          <a:pt x="4" y="50"/>
                        </a:lnTo>
                        <a:lnTo>
                          <a:pt x="8" y="43"/>
                        </a:lnTo>
                        <a:lnTo>
                          <a:pt x="14" y="34"/>
                        </a:lnTo>
                        <a:lnTo>
                          <a:pt x="20" y="24"/>
                        </a:lnTo>
                        <a:lnTo>
                          <a:pt x="26" y="15"/>
                        </a:lnTo>
                        <a:lnTo>
                          <a:pt x="32" y="8"/>
                        </a:lnTo>
                        <a:lnTo>
                          <a:pt x="36" y="3"/>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83" name="Freeform 80">
                    <a:extLst>
                      <a:ext uri="{FF2B5EF4-FFF2-40B4-BE49-F238E27FC236}">
                        <a16:creationId xmlns:a16="http://schemas.microsoft.com/office/drawing/2014/main" id="{A6EC518B-CFB5-49A9-B4B9-30B7DD38282B}"/>
                      </a:ext>
                    </a:extLst>
                  </p:cNvPr>
                  <p:cNvSpPr>
                    <a:spLocks/>
                  </p:cNvSpPr>
                  <p:nvPr/>
                </p:nvSpPr>
                <p:spPr bwMode="auto">
                  <a:xfrm>
                    <a:off x="473" y="118"/>
                    <a:ext cx="7" cy="20"/>
                  </a:xfrm>
                  <a:custGeom>
                    <a:avLst/>
                    <a:gdLst>
                      <a:gd name="T0" fmla="*/ 6 w 14"/>
                      <a:gd name="T1" fmla="*/ 0 h 41"/>
                      <a:gd name="T2" fmla="*/ 7 w 14"/>
                      <a:gd name="T3" fmla="*/ 3 h 41"/>
                      <a:gd name="T4" fmla="*/ 6 w 14"/>
                      <a:gd name="T5" fmla="*/ 10 h 41"/>
                      <a:gd name="T6" fmla="*/ 4 w 14"/>
                      <a:gd name="T7" fmla="*/ 17 h 41"/>
                      <a:gd name="T8" fmla="*/ 0 w 14"/>
                      <a:gd name="T9" fmla="*/ 20 h 41"/>
                      <a:gd name="T10" fmla="*/ 2 w 14"/>
                      <a:gd name="T11" fmla="*/ 15 h 41"/>
                      <a:gd name="T12" fmla="*/ 3 w 14"/>
                      <a:gd name="T13" fmla="*/ 7 h 41"/>
                      <a:gd name="T14" fmla="*/ 4 w 14"/>
                      <a:gd name="T15" fmla="*/ 2 h 41"/>
                      <a:gd name="T16" fmla="*/ 6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12" y="0"/>
                        </a:moveTo>
                        <a:lnTo>
                          <a:pt x="14" y="7"/>
                        </a:lnTo>
                        <a:lnTo>
                          <a:pt x="12" y="21"/>
                        </a:lnTo>
                        <a:lnTo>
                          <a:pt x="8" y="34"/>
                        </a:lnTo>
                        <a:lnTo>
                          <a:pt x="0" y="41"/>
                        </a:lnTo>
                        <a:lnTo>
                          <a:pt x="4" y="30"/>
                        </a:lnTo>
                        <a:lnTo>
                          <a:pt x="6" y="15"/>
                        </a:lnTo>
                        <a:lnTo>
                          <a:pt x="8" y="4"/>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84" name="Freeform 81">
                    <a:extLst>
                      <a:ext uri="{FF2B5EF4-FFF2-40B4-BE49-F238E27FC236}">
                        <a16:creationId xmlns:a16="http://schemas.microsoft.com/office/drawing/2014/main" id="{F028D180-984B-456F-99C9-5E18BBE2261E}"/>
                      </a:ext>
                    </a:extLst>
                  </p:cNvPr>
                  <p:cNvSpPr>
                    <a:spLocks/>
                  </p:cNvSpPr>
                  <p:nvPr/>
                </p:nvSpPr>
                <p:spPr bwMode="auto">
                  <a:xfrm>
                    <a:off x="579" y="131"/>
                    <a:ext cx="16" cy="17"/>
                  </a:xfrm>
                  <a:custGeom>
                    <a:avLst/>
                    <a:gdLst>
                      <a:gd name="T0" fmla="*/ 0 w 33"/>
                      <a:gd name="T1" fmla="*/ 17 h 32"/>
                      <a:gd name="T2" fmla="*/ 3 w 33"/>
                      <a:gd name="T3" fmla="*/ 13 h 32"/>
                      <a:gd name="T4" fmla="*/ 7 w 33"/>
                      <a:gd name="T5" fmla="*/ 6 h 32"/>
                      <a:gd name="T6" fmla="*/ 11 w 33"/>
                      <a:gd name="T7" fmla="*/ 1 h 32"/>
                      <a:gd name="T8" fmla="*/ 15 w 33"/>
                      <a:gd name="T9" fmla="*/ 0 h 32"/>
                      <a:gd name="T10" fmla="*/ 16 w 33"/>
                      <a:gd name="T11" fmla="*/ 2 h 32"/>
                      <a:gd name="T12" fmla="*/ 15 w 33"/>
                      <a:gd name="T13" fmla="*/ 4 h 32"/>
                      <a:gd name="T14" fmla="*/ 13 w 33"/>
                      <a:gd name="T15" fmla="*/ 7 h 32"/>
                      <a:gd name="T16" fmla="*/ 10 w 33"/>
                      <a:gd name="T17" fmla="*/ 9 h 32"/>
                      <a:gd name="T18" fmla="*/ 7 w 33"/>
                      <a:gd name="T19" fmla="*/ 12 h 32"/>
                      <a:gd name="T20" fmla="*/ 5 w 33"/>
                      <a:gd name="T21" fmla="*/ 13 h 32"/>
                      <a:gd name="T22" fmla="*/ 2 w 33"/>
                      <a:gd name="T23" fmla="*/ 16 h 32"/>
                      <a:gd name="T24" fmla="*/ 0 w 33"/>
                      <a:gd name="T25" fmla="*/ 1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2">
                        <a:moveTo>
                          <a:pt x="0" y="32"/>
                        </a:moveTo>
                        <a:lnTo>
                          <a:pt x="6" y="24"/>
                        </a:lnTo>
                        <a:lnTo>
                          <a:pt x="14" y="11"/>
                        </a:lnTo>
                        <a:lnTo>
                          <a:pt x="23" y="1"/>
                        </a:lnTo>
                        <a:lnTo>
                          <a:pt x="31" y="0"/>
                        </a:lnTo>
                        <a:lnTo>
                          <a:pt x="33" y="3"/>
                        </a:lnTo>
                        <a:lnTo>
                          <a:pt x="31" y="8"/>
                        </a:lnTo>
                        <a:lnTo>
                          <a:pt x="27" y="13"/>
                        </a:lnTo>
                        <a:lnTo>
                          <a:pt x="21" y="17"/>
                        </a:lnTo>
                        <a:lnTo>
                          <a:pt x="15" y="22"/>
                        </a:lnTo>
                        <a:lnTo>
                          <a:pt x="10" y="25"/>
                        </a:lnTo>
                        <a:lnTo>
                          <a:pt x="4" y="30"/>
                        </a:lnTo>
                        <a:lnTo>
                          <a:pt x="0" y="3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85" name="Freeform 82">
                    <a:extLst>
                      <a:ext uri="{FF2B5EF4-FFF2-40B4-BE49-F238E27FC236}">
                        <a16:creationId xmlns:a16="http://schemas.microsoft.com/office/drawing/2014/main" id="{A4C3589B-8EBF-4533-B739-99E80314EA37}"/>
                      </a:ext>
                    </a:extLst>
                  </p:cNvPr>
                  <p:cNvSpPr>
                    <a:spLocks/>
                  </p:cNvSpPr>
                  <p:nvPr/>
                </p:nvSpPr>
                <p:spPr bwMode="auto">
                  <a:xfrm>
                    <a:off x="582" y="142"/>
                    <a:ext cx="21" cy="5"/>
                  </a:xfrm>
                  <a:custGeom>
                    <a:avLst/>
                    <a:gdLst>
                      <a:gd name="T0" fmla="*/ 0 w 42"/>
                      <a:gd name="T1" fmla="*/ 4 h 9"/>
                      <a:gd name="T2" fmla="*/ 2 w 42"/>
                      <a:gd name="T3" fmla="*/ 4 h 9"/>
                      <a:gd name="T4" fmla="*/ 4 w 42"/>
                      <a:gd name="T5" fmla="*/ 4 h 9"/>
                      <a:gd name="T6" fmla="*/ 8 w 42"/>
                      <a:gd name="T7" fmla="*/ 4 h 9"/>
                      <a:gd name="T8" fmla="*/ 11 w 42"/>
                      <a:gd name="T9" fmla="*/ 5 h 9"/>
                      <a:gd name="T10" fmla="*/ 15 w 42"/>
                      <a:gd name="T11" fmla="*/ 5 h 9"/>
                      <a:gd name="T12" fmla="*/ 18 w 42"/>
                      <a:gd name="T13" fmla="*/ 4 h 9"/>
                      <a:gd name="T14" fmla="*/ 21 w 42"/>
                      <a:gd name="T15" fmla="*/ 3 h 9"/>
                      <a:gd name="T16" fmla="*/ 21 w 42"/>
                      <a:gd name="T17" fmla="*/ 2 h 9"/>
                      <a:gd name="T18" fmla="*/ 21 w 42"/>
                      <a:gd name="T19" fmla="*/ 1 h 9"/>
                      <a:gd name="T20" fmla="*/ 18 w 42"/>
                      <a:gd name="T21" fmla="*/ 0 h 9"/>
                      <a:gd name="T22" fmla="*/ 15 w 42"/>
                      <a:gd name="T23" fmla="*/ 0 h 9"/>
                      <a:gd name="T24" fmla="*/ 12 w 42"/>
                      <a:gd name="T25" fmla="*/ 1 h 9"/>
                      <a:gd name="T26" fmla="*/ 8 w 42"/>
                      <a:gd name="T27" fmla="*/ 2 h 9"/>
                      <a:gd name="T28" fmla="*/ 6 w 42"/>
                      <a:gd name="T29" fmla="*/ 2 h 9"/>
                      <a:gd name="T30" fmla="*/ 3 w 42"/>
                      <a:gd name="T31" fmla="*/ 4 h 9"/>
                      <a:gd name="T32" fmla="*/ 0 w 42"/>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9">
                        <a:moveTo>
                          <a:pt x="0" y="8"/>
                        </a:moveTo>
                        <a:lnTo>
                          <a:pt x="3" y="8"/>
                        </a:lnTo>
                        <a:lnTo>
                          <a:pt x="8" y="8"/>
                        </a:lnTo>
                        <a:lnTo>
                          <a:pt x="15" y="8"/>
                        </a:lnTo>
                        <a:lnTo>
                          <a:pt x="22" y="9"/>
                        </a:lnTo>
                        <a:lnTo>
                          <a:pt x="29" y="9"/>
                        </a:lnTo>
                        <a:lnTo>
                          <a:pt x="36" y="8"/>
                        </a:lnTo>
                        <a:lnTo>
                          <a:pt x="41" y="6"/>
                        </a:lnTo>
                        <a:lnTo>
                          <a:pt x="42" y="3"/>
                        </a:lnTo>
                        <a:lnTo>
                          <a:pt x="41" y="1"/>
                        </a:lnTo>
                        <a:lnTo>
                          <a:pt x="36" y="0"/>
                        </a:lnTo>
                        <a:lnTo>
                          <a:pt x="30" y="0"/>
                        </a:lnTo>
                        <a:lnTo>
                          <a:pt x="24" y="1"/>
                        </a:lnTo>
                        <a:lnTo>
                          <a:pt x="16" y="3"/>
                        </a:lnTo>
                        <a:lnTo>
                          <a:pt x="11" y="4"/>
                        </a:lnTo>
                        <a:lnTo>
                          <a:pt x="5"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86" name="Freeform 83">
                    <a:extLst>
                      <a:ext uri="{FF2B5EF4-FFF2-40B4-BE49-F238E27FC236}">
                        <a16:creationId xmlns:a16="http://schemas.microsoft.com/office/drawing/2014/main" id="{EFCC42DC-3599-4C74-A940-8B7568F4A8A9}"/>
                      </a:ext>
                    </a:extLst>
                  </p:cNvPr>
                  <p:cNvSpPr>
                    <a:spLocks/>
                  </p:cNvSpPr>
                  <p:nvPr/>
                </p:nvSpPr>
                <p:spPr bwMode="auto">
                  <a:xfrm>
                    <a:off x="578" y="147"/>
                    <a:ext cx="21" cy="16"/>
                  </a:xfrm>
                  <a:custGeom>
                    <a:avLst/>
                    <a:gdLst>
                      <a:gd name="T0" fmla="*/ 0 w 42"/>
                      <a:gd name="T1" fmla="*/ 0 h 31"/>
                      <a:gd name="T2" fmla="*/ 3 w 42"/>
                      <a:gd name="T3" fmla="*/ 1 h 31"/>
                      <a:gd name="T4" fmla="*/ 7 w 42"/>
                      <a:gd name="T5" fmla="*/ 4 h 31"/>
                      <a:gd name="T6" fmla="*/ 10 w 42"/>
                      <a:gd name="T7" fmla="*/ 6 h 31"/>
                      <a:gd name="T8" fmla="*/ 14 w 42"/>
                      <a:gd name="T9" fmla="*/ 8 h 31"/>
                      <a:gd name="T10" fmla="*/ 17 w 42"/>
                      <a:gd name="T11" fmla="*/ 11 h 31"/>
                      <a:gd name="T12" fmla="*/ 20 w 42"/>
                      <a:gd name="T13" fmla="*/ 13 h 31"/>
                      <a:gd name="T14" fmla="*/ 21 w 42"/>
                      <a:gd name="T15" fmla="*/ 15 h 31"/>
                      <a:gd name="T16" fmla="*/ 21 w 42"/>
                      <a:gd name="T17" fmla="*/ 16 h 31"/>
                      <a:gd name="T18" fmla="*/ 19 w 42"/>
                      <a:gd name="T19" fmla="*/ 16 h 31"/>
                      <a:gd name="T20" fmla="*/ 16 w 42"/>
                      <a:gd name="T21" fmla="*/ 15 h 31"/>
                      <a:gd name="T22" fmla="*/ 14 w 42"/>
                      <a:gd name="T23" fmla="*/ 13 h 31"/>
                      <a:gd name="T24" fmla="*/ 11 w 42"/>
                      <a:gd name="T25" fmla="*/ 10 h 31"/>
                      <a:gd name="T26" fmla="*/ 7 w 42"/>
                      <a:gd name="T27" fmla="*/ 7 h 31"/>
                      <a:gd name="T28" fmla="*/ 4 w 42"/>
                      <a:gd name="T29" fmla="*/ 4 h 31"/>
                      <a:gd name="T30" fmla="*/ 2 w 42"/>
                      <a:gd name="T31" fmla="*/ 2 h 31"/>
                      <a:gd name="T32" fmla="*/ 0 w 42"/>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1">
                        <a:moveTo>
                          <a:pt x="0" y="0"/>
                        </a:moveTo>
                        <a:lnTo>
                          <a:pt x="6" y="2"/>
                        </a:lnTo>
                        <a:lnTo>
                          <a:pt x="13" y="7"/>
                        </a:lnTo>
                        <a:lnTo>
                          <a:pt x="20" y="12"/>
                        </a:lnTo>
                        <a:lnTo>
                          <a:pt x="28" y="16"/>
                        </a:lnTo>
                        <a:lnTo>
                          <a:pt x="34" y="21"/>
                        </a:lnTo>
                        <a:lnTo>
                          <a:pt x="39" y="25"/>
                        </a:lnTo>
                        <a:lnTo>
                          <a:pt x="42" y="29"/>
                        </a:lnTo>
                        <a:lnTo>
                          <a:pt x="41" y="31"/>
                        </a:lnTo>
                        <a:lnTo>
                          <a:pt x="37" y="31"/>
                        </a:lnTo>
                        <a:lnTo>
                          <a:pt x="32" y="29"/>
                        </a:lnTo>
                        <a:lnTo>
                          <a:pt x="27" y="25"/>
                        </a:lnTo>
                        <a:lnTo>
                          <a:pt x="21" y="20"/>
                        </a:lnTo>
                        <a:lnTo>
                          <a:pt x="14" y="14"/>
                        </a:lnTo>
                        <a:lnTo>
                          <a:pt x="8"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87" name="Freeform 84">
                    <a:extLst>
                      <a:ext uri="{FF2B5EF4-FFF2-40B4-BE49-F238E27FC236}">
                        <a16:creationId xmlns:a16="http://schemas.microsoft.com/office/drawing/2014/main" id="{A2BB403D-504B-431E-BABC-4519FED64517}"/>
                      </a:ext>
                    </a:extLst>
                  </p:cNvPr>
                  <p:cNvSpPr>
                    <a:spLocks/>
                  </p:cNvSpPr>
                  <p:nvPr/>
                </p:nvSpPr>
                <p:spPr bwMode="auto">
                  <a:xfrm>
                    <a:off x="474" y="141"/>
                    <a:ext cx="5" cy="26"/>
                  </a:xfrm>
                  <a:custGeom>
                    <a:avLst/>
                    <a:gdLst>
                      <a:gd name="T0" fmla="*/ 3 w 10"/>
                      <a:gd name="T1" fmla="*/ 0 h 52"/>
                      <a:gd name="T2" fmla="*/ 4 w 10"/>
                      <a:gd name="T3" fmla="*/ 7 h 52"/>
                      <a:gd name="T4" fmla="*/ 5 w 10"/>
                      <a:gd name="T5" fmla="*/ 15 h 52"/>
                      <a:gd name="T6" fmla="*/ 5 w 10"/>
                      <a:gd name="T7" fmla="*/ 23 h 52"/>
                      <a:gd name="T8" fmla="*/ 2 w 10"/>
                      <a:gd name="T9" fmla="*/ 26 h 52"/>
                      <a:gd name="T10" fmla="*/ 0 w 10"/>
                      <a:gd name="T11" fmla="*/ 23 h 52"/>
                      <a:gd name="T12" fmla="*/ 1 w 10"/>
                      <a:gd name="T13" fmla="*/ 16 h 52"/>
                      <a:gd name="T14" fmla="*/ 2 w 10"/>
                      <a:gd name="T15" fmla="*/ 7 h 52"/>
                      <a:gd name="T16" fmla="*/ 3 w 10"/>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6" y="0"/>
                        </a:moveTo>
                        <a:lnTo>
                          <a:pt x="8" y="14"/>
                        </a:lnTo>
                        <a:lnTo>
                          <a:pt x="10" y="30"/>
                        </a:lnTo>
                        <a:lnTo>
                          <a:pt x="10" y="45"/>
                        </a:lnTo>
                        <a:lnTo>
                          <a:pt x="4" y="52"/>
                        </a:lnTo>
                        <a:lnTo>
                          <a:pt x="0" y="46"/>
                        </a:lnTo>
                        <a:lnTo>
                          <a:pt x="1" y="31"/>
                        </a:lnTo>
                        <a:lnTo>
                          <a:pt x="3" y="14"/>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88" name="Freeform 85">
                    <a:extLst>
                      <a:ext uri="{FF2B5EF4-FFF2-40B4-BE49-F238E27FC236}">
                        <a16:creationId xmlns:a16="http://schemas.microsoft.com/office/drawing/2014/main" id="{DFA5F35E-63BA-413B-875F-16DCFC060427}"/>
                      </a:ext>
                    </a:extLst>
                  </p:cNvPr>
                  <p:cNvSpPr>
                    <a:spLocks/>
                  </p:cNvSpPr>
                  <p:nvPr/>
                </p:nvSpPr>
                <p:spPr bwMode="auto">
                  <a:xfrm>
                    <a:off x="462" y="137"/>
                    <a:ext cx="10" cy="25"/>
                  </a:xfrm>
                  <a:custGeom>
                    <a:avLst/>
                    <a:gdLst>
                      <a:gd name="T0" fmla="*/ 10 w 19"/>
                      <a:gd name="T1" fmla="*/ 0 h 51"/>
                      <a:gd name="T2" fmla="*/ 9 w 19"/>
                      <a:gd name="T3" fmla="*/ 6 h 51"/>
                      <a:gd name="T4" fmla="*/ 8 w 19"/>
                      <a:gd name="T5" fmla="*/ 14 h 51"/>
                      <a:gd name="T6" fmla="*/ 5 w 19"/>
                      <a:gd name="T7" fmla="*/ 22 h 51"/>
                      <a:gd name="T8" fmla="*/ 1 w 19"/>
                      <a:gd name="T9" fmla="*/ 25 h 51"/>
                      <a:gd name="T10" fmla="*/ 0 w 19"/>
                      <a:gd name="T11" fmla="*/ 22 h 51"/>
                      <a:gd name="T12" fmla="*/ 3 w 19"/>
                      <a:gd name="T13" fmla="*/ 14 h 51"/>
                      <a:gd name="T14" fmla="*/ 7 w 19"/>
                      <a:gd name="T15" fmla="*/ 6 h 51"/>
                      <a:gd name="T16" fmla="*/ 10 w 1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1">
                        <a:moveTo>
                          <a:pt x="19" y="0"/>
                        </a:moveTo>
                        <a:lnTo>
                          <a:pt x="18" y="12"/>
                        </a:lnTo>
                        <a:lnTo>
                          <a:pt x="15" y="29"/>
                        </a:lnTo>
                        <a:lnTo>
                          <a:pt x="10" y="44"/>
                        </a:lnTo>
                        <a:lnTo>
                          <a:pt x="2" y="51"/>
                        </a:lnTo>
                        <a:lnTo>
                          <a:pt x="0" y="44"/>
                        </a:lnTo>
                        <a:lnTo>
                          <a:pt x="6" y="29"/>
                        </a:lnTo>
                        <a:lnTo>
                          <a:pt x="14" y="12"/>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89" name="Freeform 86">
                    <a:extLst>
                      <a:ext uri="{FF2B5EF4-FFF2-40B4-BE49-F238E27FC236}">
                        <a16:creationId xmlns:a16="http://schemas.microsoft.com/office/drawing/2014/main" id="{5C3A2893-689F-4210-A6F7-AEF65441726F}"/>
                      </a:ext>
                    </a:extLst>
                  </p:cNvPr>
                  <p:cNvSpPr>
                    <a:spLocks/>
                  </p:cNvSpPr>
                  <p:nvPr/>
                </p:nvSpPr>
                <p:spPr bwMode="auto">
                  <a:xfrm>
                    <a:off x="484" y="142"/>
                    <a:ext cx="5" cy="24"/>
                  </a:xfrm>
                  <a:custGeom>
                    <a:avLst/>
                    <a:gdLst>
                      <a:gd name="T0" fmla="*/ 1 w 10"/>
                      <a:gd name="T1" fmla="*/ 0 h 48"/>
                      <a:gd name="T2" fmla="*/ 3 w 10"/>
                      <a:gd name="T3" fmla="*/ 4 h 48"/>
                      <a:gd name="T4" fmla="*/ 5 w 10"/>
                      <a:gd name="T5" fmla="*/ 11 h 48"/>
                      <a:gd name="T6" fmla="*/ 5 w 10"/>
                      <a:gd name="T7" fmla="*/ 19 h 48"/>
                      <a:gd name="T8" fmla="*/ 2 w 10"/>
                      <a:gd name="T9" fmla="*/ 24 h 48"/>
                      <a:gd name="T10" fmla="*/ 0 w 10"/>
                      <a:gd name="T11" fmla="*/ 23 h 48"/>
                      <a:gd name="T12" fmla="*/ 0 w 10"/>
                      <a:gd name="T13" fmla="*/ 16 h 48"/>
                      <a:gd name="T14" fmla="*/ 1 w 10"/>
                      <a:gd name="T15" fmla="*/ 7 h 48"/>
                      <a:gd name="T16" fmla="*/ 1 w 10"/>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8">
                        <a:moveTo>
                          <a:pt x="2" y="0"/>
                        </a:moveTo>
                        <a:lnTo>
                          <a:pt x="6" y="7"/>
                        </a:lnTo>
                        <a:lnTo>
                          <a:pt x="10" y="22"/>
                        </a:lnTo>
                        <a:lnTo>
                          <a:pt x="10" y="38"/>
                        </a:lnTo>
                        <a:lnTo>
                          <a:pt x="4" y="48"/>
                        </a:lnTo>
                        <a:lnTo>
                          <a:pt x="0" y="45"/>
                        </a:lnTo>
                        <a:lnTo>
                          <a:pt x="0" y="31"/>
                        </a:lnTo>
                        <a:lnTo>
                          <a:pt x="2" y="1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0" name="Freeform 87">
                    <a:extLst>
                      <a:ext uri="{FF2B5EF4-FFF2-40B4-BE49-F238E27FC236}">
                        <a16:creationId xmlns:a16="http://schemas.microsoft.com/office/drawing/2014/main" id="{13D6305B-EA77-4002-8700-4F560E7B80C9}"/>
                      </a:ext>
                    </a:extLst>
                  </p:cNvPr>
                  <p:cNvSpPr>
                    <a:spLocks/>
                  </p:cNvSpPr>
                  <p:nvPr/>
                </p:nvSpPr>
                <p:spPr bwMode="auto">
                  <a:xfrm>
                    <a:off x="493" y="146"/>
                    <a:ext cx="6" cy="26"/>
                  </a:xfrm>
                  <a:custGeom>
                    <a:avLst/>
                    <a:gdLst>
                      <a:gd name="T0" fmla="*/ 0 w 11"/>
                      <a:gd name="T1" fmla="*/ 0 h 52"/>
                      <a:gd name="T2" fmla="*/ 3 w 11"/>
                      <a:gd name="T3" fmla="*/ 5 h 52"/>
                      <a:gd name="T4" fmla="*/ 5 w 11"/>
                      <a:gd name="T5" fmla="*/ 13 h 52"/>
                      <a:gd name="T6" fmla="*/ 6 w 11"/>
                      <a:gd name="T7" fmla="*/ 21 h 52"/>
                      <a:gd name="T8" fmla="*/ 4 w 11"/>
                      <a:gd name="T9" fmla="*/ 26 h 52"/>
                      <a:gd name="T10" fmla="*/ 3 w 11"/>
                      <a:gd name="T11" fmla="*/ 24 h 52"/>
                      <a:gd name="T12" fmla="*/ 1 w 11"/>
                      <a:gd name="T13" fmla="*/ 17 h 52"/>
                      <a:gd name="T14" fmla="*/ 1 w 11"/>
                      <a:gd name="T15" fmla="*/ 8 h 52"/>
                      <a:gd name="T16" fmla="*/ 0 w 11"/>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2">
                        <a:moveTo>
                          <a:pt x="0" y="0"/>
                        </a:moveTo>
                        <a:lnTo>
                          <a:pt x="5" y="10"/>
                        </a:lnTo>
                        <a:lnTo>
                          <a:pt x="9" y="26"/>
                        </a:lnTo>
                        <a:lnTo>
                          <a:pt x="11" y="42"/>
                        </a:lnTo>
                        <a:lnTo>
                          <a:pt x="8" y="52"/>
                        </a:lnTo>
                        <a:lnTo>
                          <a:pt x="5" y="48"/>
                        </a:lnTo>
                        <a:lnTo>
                          <a:pt x="2" y="34"/>
                        </a:lnTo>
                        <a:lnTo>
                          <a:pt x="2"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1" name="Freeform 88">
                    <a:extLst>
                      <a:ext uri="{FF2B5EF4-FFF2-40B4-BE49-F238E27FC236}">
                        <a16:creationId xmlns:a16="http://schemas.microsoft.com/office/drawing/2014/main" id="{9DB90E14-1066-4D53-8B96-C7B47220A201}"/>
                      </a:ext>
                    </a:extLst>
                  </p:cNvPr>
                  <p:cNvSpPr>
                    <a:spLocks/>
                  </p:cNvSpPr>
                  <p:nvPr/>
                </p:nvSpPr>
                <p:spPr bwMode="auto">
                  <a:xfrm>
                    <a:off x="503" y="150"/>
                    <a:ext cx="7" cy="26"/>
                  </a:xfrm>
                  <a:custGeom>
                    <a:avLst/>
                    <a:gdLst>
                      <a:gd name="T0" fmla="*/ 0 w 14"/>
                      <a:gd name="T1" fmla="*/ 0 h 52"/>
                      <a:gd name="T2" fmla="*/ 3 w 14"/>
                      <a:gd name="T3" fmla="*/ 6 h 52"/>
                      <a:gd name="T4" fmla="*/ 6 w 14"/>
                      <a:gd name="T5" fmla="*/ 15 h 52"/>
                      <a:gd name="T6" fmla="*/ 7 w 14"/>
                      <a:gd name="T7" fmla="*/ 23 h 52"/>
                      <a:gd name="T8" fmla="*/ 6 w 14"/>
                      <a:gd name="T9" fmla="*/ 26 h 52"/>
                      <a:gd name="T10" fmla="*/ 3 w 14"/>
                      <a:gd name="T11" fmla="*/ 23 h 52"/>
                      <a:gd name="T12" fmla="*/ 2 w 14"/>
                      <a:gd name="T13" fmla="*/ 16 h 52"/>
                      <a:gd name="T14" fmla="*/ 2 w 14"/>
                      <a:gd name="T15" fmla="*/ 8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52">
                        <a:moveTo>
                          <a:pt x="0" y="0"/>
                        </a:moveTo>
                        <a:lnTo>
                          <a:pt x="5" y="11"/>
                        </a:lnTo>
                        <a:lnTo>
                          <a:pt x="12" y="29"/>
                        </a:lnTo>
                        <a:lnTo>
                          <a:pt x="14" y="45"/>
                        </a:lnTo>
                        <a:lnTo>
                          <a:pt x="12" y="52"/>
                        </a:lnTo>
                        <a:lnTo>
                          <a:pt x="6" y="46"/>
                        </a:lnTo>
                        <a:lnTo>
                          <a:pt x="4" y="31"/>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 name="Freeform 89">
                    <a:extLst>
                      <a:ext uri="{FF2B5EF4-FFF2-40B4-BE49-F238E27FC236}">
                        <a16:creationId xmlns:a16="http://schemas.microsoft.com/office/drawing/2014/main" id="{FF27480D-CA98-44D1-BC98-13FBD162D9CA}"/>
                      </a:ext>
                    </a:extLst>
                  </p:cNvPr>
                  <p:cNvSpPr>
                    <a:spLocks/>
                  </p:cNvSpPr>
                  <p:nvPr/>
                </p:nvSpPr>
                <p:spPr bwMode="auto">
                  <a:xfrm>
                    <a:off x="512" y="152"/>
                    <a:ext cx="9" cy="28"/>
                  </a:xfrm>
                  <a:custGeom>
                    <a:avLst/>
                    <a:gdLst>
                      <a:gd name="T0" fmla="*/ 0 w 17"/>
                      <a:gd name="T1" fmla="*/ 0 h 58"/>
                      <a:gd name="T2" fmla="*/ 4 w 17"/>
                      <a:gd name="T3" fmla="*/ 7 h 58"/>
                      <a:gd name="T4" fmla="*/ 8 w 17"/>
                      <a:gd name="T5" fmla="*/ 16 h 58"/>
                      <a:gd name="T6" fmla="*/ 9 w 17"/>
                      <a:gd name="T7" fmla="*/ 24 h 58"/>
                      <a:gd name="T8" fmla="*/ 6 w 17"/>
                      <a:gd name="T9" fmla="*/ 28 h 58"/>
                      <a:gd name="T10" fmla="*/ 3 w 17"/>
                      <a:gd name="T11" fmla="*/ 25 h 58"/>
                      <a:gd name="T12" fmla="*/ 2 w 17"/>
                      <a:gd name="T13" fmla="*/ 16 h 58"/>
                      <a:gd name="T14" fmla="*/ 1 w 17"/>
                      <a:gd name="T15" fmla="*/ 7 h 58"/>
                      <a:gd name="T16" fmla="*/ 0 w 17"/>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58">
                        <a:moveTo>
                          <a:pt x="0" y="0"/>
                        </a:moveTo>
                        <a:lnTo>
                          <a:pt x="8" y="15"/>
                        </a:lnTo>
                        <a:lnTo>
                          <a:pt x="15" y="34"/>
                        </a:lnTo>
                        <a:lnTo>
                          <a:pt x="17" y="50"/>
                        </a:lnTo>
                        <a:lnTo>
                          <a:pt x="12" y="58"/>
                        </a:lnTo>
                        <a:lnTo>
                          <a:pt x="6" y="51"/>
                        </a:lnTo>
                        <a:lnTo>
                          <a:pt x="3" y="34"/>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 name="Freeform 90">
                    <a:extLst>
                      <a:ext uri="{FF2B5EF4-FFF2-40B4-BE49-F238E27FC236}">
                        <a16:creationId xmlns:a16="http://schemas.microsoft.com/office/drawing/2014/main" id="{BE71808C-1117-4CB2-B492-500FE0E2C67D}"/>
                      </a:ext>
                    </a:extLst>
                  </p:cNvPr>
                  <p:cNvSpPr>
                    <a:spLocks/>
                  </p:cNvSpPr>
                  <p:nvPr/>
                </p:nvSpPr>
                <p:spPr bwMode="auto">
                  <a:xfrm>
                    <a:off x="523" y="153"/>
                    <a:ext cx="11" cy="31"/>
                  </a:xfrm>
                  <a:custGeom>
                    <a:avLst/>
                    <a:gdLst>
                      <a:gd name="T0" fmla="*/ 0 w 23"/>
                      <a:gd name="T1" fmla="*/ 0 h 61"/>
                      <a:gd name="T2" fmla="*/ 3 w 23"/>
                      <a:gd name="T3" fmla="*/ 7 h 61"/>
                      <a:gd name="T4" fmla="*/ 8 w 23"/>
                      <a:gd name="T5" fmla="*/ 18 h 61"/>
                      <a:gd name="T6" fmla="*/ 11 w 23"/>
                      <a:gd name="T7" fmla="*/ 27 h 61"/>
                      <a:gd name="T8" fmla="*/ 9 w 23"/>
                      <a:gd name="T9" fmla="*/ 31 h 61"/>
                      <a:gd name="T10" fmla="*/ 5 w 23"/>
                      <a:gd name="T11" fmla="*/ 26 h 61"/>
                      <a:gd name="T12" fmla="*/ 3 w 23"/>
                      <a:gd name="T13" fmla="*/ 16 h 61"/>
                      <a:gd name="T14" fmla="*/ 1 w 23"/>
                      <a:gd name="T15" fmla="*/ 6 h 61"/>
                      <a:gd name="T16" fmla="*/ 0 w 2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1">
                        <a:moveTo>
                          <a:pt x="0" y="0"/>
                        </a:moveTo>
                        <a:lnTo>
                          <a:pt x="7" y="14"/>
                        </a:lnTo>
                        <a:lnTo>
                          <a:pt x="17" y="35"/>
                        </a:lnTo>
                        <a:lnTo>
                          <a:pt x="23" y="54"/>
                        </a:lnTo>
                        <a:lnTo>
                          <a:pt x="19" y="61"/>
                        </a:lnTo>
                        <a:lnTo>
                          <a:pt x="11" y="52"/>
                        </a:lnTo>
                        <a:lnTo>
                          <a:pt x="7" y="32"/>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 name="Freeform 91">
                    <a:extLst>
                      <a:ext uri="{FF2B5EF4-FFF2-40B4-BE49-F238E27FC236}">
                        <a16:creationId xmlns:a16="http://schemas.microsoft.com/office/drawing/2014/main" id="{737374BE-9AD7-44B8-ACFD-DB21E2FBE64E}"/>
                      </a:ext>
                    </a:extLst>
                  </p:cNvPr>
                  <p:cNvSpPr>
                    <a:spLocks/>
                  </p:cNvSpPr>
                  <p:nvPr/>
                </p:nvSpPr>
                <p:spPr bwMode="auto">
                  <a:xfrm>
                    <a:off x="531" y="153"/>
                    <a:ext cx="15" cy="33"/>
                  </a:xfrm>
                  <a:custGeom>
                    <a:avLst/>
                    <a:gdLst>
                      <a:gd name="T0" fmla="*/ 0 w 30"/>
                      <a:gd name="T1" fmla="*/ 0 h 66"/>
                      <a:gd name="T2" fmla="*/ 3 w 30"/>
                      <a:gd name="T3" fmla="*/ 3 h 66"/>
                      <a:gd name="T4" fmla="*/ 6 w 30"/>
                      <a:gd name="T5" fmla="*/ 8 h 66"/>
                      <a:gd name="T6" fmla="*/ 9 w 30"/>
                      <a:gd name="T7" fmla="*/ 13 h 66"/>
                      <a:gd name="T8" fmla="*/ 12 w 30"/>
                      <a:gd name="T9" fmla="*/ 18 h 66"/>
                      <a:gd name="T10" fmla="*/ 14 w 30"/>
                      <a:gd name="T11" fmla="*/ 24 h 66"/>
                      <a:gd name="T12" fmla="*/ 15 w 30"/>
                      <a:gd name="T13" fmla="*/ 29 h 66"/>
                      <a:gd name="T14" fmla="*/ 15 w 30"/>
                      <a:gd name="T15" fmla="*/ 32 h 66"/>
                      <a:gd name="T16" fmla="*/ 13 w 30"/>
                      <a:gd name="T17" fmla="*/ 33 h 66"/>
                      <a:gd name="T18" fmla="*/ 8 w 30"/>
                      <a:gd name="T19" fmla="*/ 30 h 66"/>
                      <a:gd name="T20" fmla="*/ 4 w 30"/>
                      <a:gd name="T21" fmla="*/ 20 h 66"/>
                      <a:gd name="T22" fmla="*/ 2 w 30"/>
                      <a:gd name="T23" fmla="*/ 9 h 66"/>
                      <a:gd name="T24" fmla="*/ 0 w 30"/>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6">
                        <a:moveTo>
                          <a:pt x="0" y="0"/>
                        </a:moveTo>
                        <a:lnTo>
                          <a:pt x="6" y="5"/>
                        </a:lnTo>
                        <a:lnTo>
                          <a:pt x="12" y="15"/>
                        </a:lnTo>
                        <a:lnTo>
                          <a:pt x="18" y="25"/>
                        </a:lnTo>
                        <a:lnTo>
                          <a:pt x="24" y="36"/>
                        </a:lnTo>
                        <a:lnTo>
                          <a:pt x="27" y="48"/>
                        </a:lnTo>
                        <a:lnTo>
                          <a:pt x="30" y="57"/>
                        </a:lnTo>
                        <a:lnTo>
                          <a:pt x="29" y="64"/>
                        </a:lnTo>
                        <a:lnTo>
                          <a:pt x="25" y="66"/>
                        </a:lnTo>
                        <a:lnTo>
                          <a:pt x="16" y="59"/>
                        </a:lnTo>
                        <a:lnTo>
                          <a:pt x="8" y="40"/>
                        </a:lnTo>
                        <a:lnTo>
                          <a:pt x="3"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 name="Freeform 92">
                    <a:extLst>
                      <a:ext uri="{FF2B5EF4-FFF2-40B4-BE49-F238E27FC236}">
                        <a16:creationId xmlns:a16="http://schemas.microsoft.com/office/drawing/2014/main" id="{F7ED06F6-32F3-4EBA-A7F6-AFC238FAF8B8}"/>
                      </a:ext>
                    </a:extLst>
                  </p:cNvPr>
                  <p:cNvSpPr>
                    <a:spLocks/>
                  </p:cNvSpPr>
                  <p:nvPr/>
                </p:nvSpPr>
                <p:spPr bwMode="auto">
                  <a:xfrm>
                    <a:off x="544" y="152"/>
                    <a:ext cx="23" cy="30"/>
                  </a:xfrm>
                  <a:custGeom>
                    <a:avLst/>
                    <a:gdLst>
                      <a:gd name="T0" fmla="*/ 0 w 46"/>
                      <a:gd name="T1" fmla="*/ 0 h 61"/>
                      <a:gd name="T2" fmla="*/ 4 w 46"/>
                      <a:gd name="T3" fmla="*/ 2 h 61"/>
                      <a:gd name="T4" fmla="*/ 8 w 46"/>
                      <a:gd name="T5" fmla="*/ 6 h 61"/>
                      <a:gd name="T6" fmla="*/ 12 w 46"/>
                      <a:gd name="T7" fmla="*/ 11 h 61"/>
                      <a:gd name="T8" fmla="*/ 16 w 46"/>
                      <a:gd name="T9" fmla="*/ 16 h 61"/>
                      <a:gd name="T10" fmla="*/ 20 w 46"/>
                      <a:gd name="T11" fmla="*/ 21 h 61"/>
                      <a:gd name="T12" fmla="*/ 22 w 46"/>
                      <a:gd name="T13" fmla="*/ 25 h 61"/>
                      <a:gd name="T14" fmla="*/ 23 w 46"/>
                      <a:gd name="T15" fmla="*/ 29 h 61"/>
                      <a:gd name="T16" fmla="*/ 23 w 46"/>
                      <a:gd name="T17" fmla="*/ 30 h 61"/>
                      <a:gd name="T18" fmla="*/ 20 w 46"/>
                      <a:gd name="T19" fmla="*/ 30 h 61"/>
                      <a:gd name="T20" fmla="*/ 18 w 46"/>
                      <a:gd name="T21" fmla="*/ 28 h 61"/>
                      <a:gd name="T22" fmla="*/ 14 w 46"/>
                      <a:gd name="T23" fmla="*/ 25 h 61"/>
                      <a:gd name="T24" fmla="*/ 11 w 46"/>
                      <a:gd name="T25" fmla="*/ 20 h 61"/>
                      <a:gd name="T26" fmla="*/ 7 w 46"/>
                      <a:gd name="T27" fmla="*/ 15 h 61"/>
                      <a:gd name="T28" fmla="*/ 4 w 46"/>
                      <a:gd name="T29" fmla="*/ 10 h 61"/>
                      <a:gd name="T30" fmla="*/ 1 w 46"/>
                      <a:gd name="T31" fmla="*/ 4 h 61"/>
                      <a:gd name="T32" fmla="*/ 0 w 46"/>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1">
                        <a:moveTo>
                          <a:pt x="0" y="0"/>
                        </a:moveTo>
                        <a:lnTo>
                          <a:pt x="7" y="5"/>
                        </a:lnTo>
                        <a:lnTo>
                          <a:pt x="15" y="13"/>
                        </a:lnTo>
                        <a:lnTo>
                          <a:pt x="24" y="22"/>
                        </a:lnTo>
                        <a:lnTo>
                          <a:pt x="32" y="32"/>
                        </a:lnTo>
                        <a:lnTo>
                          <a:pt x="39" y="43"/>
                        </a:lnTo>
                        <a:lnTo>
                          <a:pt x="44" y="51"/>
                        </a:lnTo>
                        <a:lnTo>
                          <a:pt x="46" y="58"/>
                        </a:lnTo>
                        <a:lnTo>
                          <a:pt x="45" y="61"/>
                        </a:lnTo>
                        <a:lnTo>
                          <a:pt x="40" y="61"/>
                        </a:lnTo>
                        <a:lnTo>
                          <a:pt x="35" y="57"/>
                        </a:lnTo>
                        <a:lnTo>
                          <a:pt x="28" y="50"/>
                        </a:lnTo>
                        <a:lnTo>
                          <a:pt x="21" y="41"/>
                        </a:lnTo>
                        <a:lnTo>
                          <a:pt x="14" y="30"/>
                        </a:lnTo>
                        <a:lnTo>
                          <a:pt x="8" y="20"/>
                        </a:lnTo>
                        <a:lnTo>
                          <a:pt x="2"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 name="Freeform 93">
                    <a:extLst>
                      <a:ext uri="{FF2B5EF4-FFF2-40B4-BE49-F238E27FC236}">
                        <a16:creationId xmlns:a16="http://schemas.microsoft.com/office/drawing/2014/main" id="{AEC94B1F-AC03-4349-A4E0-D5F968D2BB8A}"/>
                      </a:ext>
                    </a:extLst>
                  </p:cNvPr>
                  <p:cNvSpPr>
                    <a:spLocks/>
                  </p:cNvSpPr>
                  <p:nvPr/>
                </p:nvSpPr>
                <p:spPr bwMode="auto">
                  <a:xfrm>
                    <a:off x="556" y="150"/>
                    <a:ext cx="28" cy="26"/>
                  </a:xfrm>
                  <a:custGeom>
                    <a:avLst/>
                    <a:gdLst>
                      <a:gd name="T0" fmla="*/ 0 w 58"/>
                      <a:gd name="T1" fmla="*/ 0 h 51"/>
                      <a:gd name="T2" fmla="*/ 3 w 58"/>
                      <a:gd name="T3" fmla="*/ 2 h 51"/>
                      <a:gd name="T4" fmla="*/ 8 w 58"/>
                      <a:gd name="T5" fmla="*/ 5 h 51"/>
                      <a:gd name="T6" fmla="*/ 13 w 58"/>
                      <a:gd name="T7" fmla="*/ 9 h 51"/>
                      <a:gd name="T8" fmla="*/ 18 w 58"/>
                      <a:gd name="T9" fmla="*/ 13 h 51"/>
                      <a:gd name="T10" fmla="*/ 23 w 58"/>
                      <a:gd name="T11" fmla="*/ 17 h 51"/>
                      <a:gd name="T12" fmla="*/ 26 w 58"/>
                      <a:gd name="T13" fmla="*/ 20 h 51"/>
                      <a:gd name="T14" fmla="*/ 28 w 58"/>
                      <a:gd name="T15" fmla="*/ 24 h 51"/>
                      <a:gd name="T16" fmla="*/ 28 w 58"/>
                      <a:gd name="T17" fmla="*/ 26 h 51"/>
                      <a:gd name="T18" fmla="*/ 25 w 58"/>
                      <a:gd name="T19" fmla="*/ 26 h 51"/>
                      <a:gd name="T20" fmla="*/ 21 w 58"/>
                      <a:gd name="T21" fmla="*/ 24 h 51"/>
                      <a:gd name="T22" fmla="*/ 17 w 58"/>
                      <a:gd name="T23" fmla="*/ 20 h 51"/>
                      <a:gd name="T24" fmla="*/ 12 w 58"/>
                      <a:gd name="T25" fmla="*/ 16 h 51"/>
                      <a:gd name="T26" fmla="*/ 7 w 58"/>
                      <a:gd name="T27" fmla="*/ 11 h 51"/>
                      <a:gd name="T28" fmla="*/ 3 w 58"/>
                      <a:gd name="T29" fmla="*/ 7 h 51"/>
                      <a:gd name="T30" fmla="*/ 1 w 58"/>
                      <a:gd name="T31" fmla="*/ 3 h 51"/>
                      <a:gd name="T32" fmla="*/ 0 w 58"/>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51">
                        <a:moveTo>
                          <a:pt x="0" y="0"/>
                        </a:moveTo>
                        <a:lnTo>
                          <a:pt x="7" y="3"/>
                        </a:lnTo>
                        <a:lnTo>
                          <a:pt x="16" y="10"/>
                        </a:lnTo>
                        <a:lnTo>
                          <a:pt x="27" y="17"/>
                        </a:lnTo>
                        <a:lnTo>
                          <a:pt x="37" y="25"/>
                        </a:lnTo>
                        <a:lnTo>
                          <a:pt x="48" y="33"/>
                        </a:lnTo>
                        <a:lnTo>
                          <a:pt x="54" y="40"/>
                        </a:lnTo>
                        <a:lnTo>
                          <a:pt x="58" y="47"/>
                        </a:lnTo>
                        <a:lnTo>
                          <a:pt x="57" y="51"/>
                        </a:lnTo>
                        <a:lnTo>
                          <a:pt x="51" y="51"/>
                        </a:lnTo>
                        <a:lnTo>
                          <a:pt x="44" y="47"/>
                        </a:lnTo>
                        <a:lnTo>
                          <a:pt x="35" y="40"/>
                        </a:lnTo>
                        <a:lnTo>
                          <a:pt x="25" y="32"/>
                        </a:lnTo>
                        <a:lnTo>
                          <a:pt x="15" y="22"/>
                        </a:lnTo>
                        <a:lnTo>
                          <a:pt x="7" y="14"/>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 name="Freeform 94">
                    <a:extLst>
                      <a:ext uri="{FF2B5EF4-FFF2-40B4-BE49-F238E27FC236}">
                        <a16:creationId xmlns:a16="http://schemas.microsoft.com/office/drawing/2014/main" id="{CC1B97FA-8008-4506-A93E-CBB6EFD1CBE5}"/>
                      </a:ext>
                    </a:extLst>
                  </p:cNvPr>
                  <p:cNvSpPr>
                    <a:spLocks/>
                  </p:cNvSpPr>
                  <p:nvPr/>
                </p:nvSpPr>
                <p:spPr bwMode="auto">
                  <a:xfrm>
                    <a:off x="567" y="149"/>
                    <a:ext cx="26" cy="23"/>
                  </a:xfrm>
                  <a:custGeom>
                    <a:avLst/>
                    <a:gdLst>
                      <a:gd name="T0" fmla="*/ 25 w 51"/>
                      <a:gd name="T1" fmla="*/ 23 h 47"/>
                      <a:gd name="T2" fmla="*/ 23 w 51"/>
                      <a:gd name="T3" fmla="*/ 22 h 47"/>
                      <a:gd name="T4" fmla="*/ 21 w 51"/>
                      <a:gd name="T5" fmla="*/ 21 h 47"/>
                      <a:gd name="T6" fmla="*/ 18 w 51"/>
                      <a:gd name="T7" fmla="*/ 17 h 47"/>
                      <a:gd name="T8" fmla="*/ 14 w 51"/>
                      <a:gd name="T9" fmla="*/ 13 h 47"/>
                      <a:gd name="T10" fmla="*/ 11 w 51"/>
                      <a:gd name="T11" fmla="*/ 9 h 47"/>
                      <a:gd name="T12" fmla="*/ 7 w 51"/>
                      <a:gd name="T13" fmla="*/ 5 h 47"/>
                      <a:gd name="T14" fmla="*/ 3 w 51"/>
                      <a:gd name="T15" fmla="*/ 2 h 47"/>
                      <a:gd name="T16" fmla="*/ 0 w 51"/>
                      <a:gd name="T17" fmla="*/ 0 h 47"/>
                      <a:gd name="T18" fmla="*/ 4 w 51"/>
                      <a:gd name="T19" fmla="*/ 1 h 47"/>
                      <a:gd name="T20" fmla="*/ 10 w 51"/>
                      <a:gd name="T21" fmla="*/ 3 h 47"/>
                      <a:gd name="T22" fmla="*/ 14 w 51"/>
                      <a:gd name="T23" fmla="*/ 7 h 47"/>
                      <a:gd name="T24" fmla="*/ 19 w 51"/>
                      <a:gd name="T25" fmla="*/ 10 h 47"/>
                      <a:gd name="T26" fmla="*/ 22 w 51"/>
                      <a:gd name="T27" fmla="*/ 14 h 47"/>
                      <a:gd name="T28" fmla="*/ 25 w 51"/>
                      <a:gd name="T29" fmla="*/ 18 h 47"/>
                      <a:gd name="T30" fmla="*/ 26 w 51"/>
                      <a:gd name="T31" fmla="*/ 21 h 47"/>
                      <a:gd name="T32" fmla="*/ 25 w 51"/>
                      <a:gd name="T33" fmla="*/ 23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7">
                        <a:moveTo>
                          <a:pt x="49" y="47"/>
                        </a:moveTo>
                        <a:lnTo>
                          <a:pt x="46" y="45"/>
                        </a:lnTo>
                        <a:lnTo>
                          <a:pt x="42" y="42"/>
                        </a:lnTo>
                        <a:lnTo>
                          <a:pt x="35" y="35"/>
                        </a:lnTo>
                        <a:lnTo>
                          <a:pt x="28" y="27"/>
                        </a:lnTo>
                        <a:lnTo>
                          <a:pt x="21" y="19"/>
                        </a:lnTo>
                        <a:lnTo>
                          <a:pt x="13" y="11"/>
                        </a:lnTo>
                        <a:lnTo>
                          <a:pt x="6" y="5"/>
                        </a:lnTo>
                        <a:lnTo>
                          <a:pt x="0" y="0"/>
                        </a:lnTo>
                        <a:lnTo>
                          <a:pt x="8" y="3"/>
                        </a:lnTo>
                        <a:lnTo>
                          <a:pt x="19" y="7"/>
                        </a:lnTo>
                        <a:lnTo>
                          <a:pt x="28" y="14"/>
                        </a:lnTo>
                        <a:lnTo>
                          <a:pt x="37" y="21"/>
                        </a:lnTo>
                        <a:lnTo>
                          <a:pt x="44" y="29"/>
                        </a:lnTo>
                        <a:lnTo>
                          <a:pt x="50" y="36"/>
                        </a:lnTo>
                        <a:lnTo>
                          <a:pt x="51" y="42"/>
                        </a:lnTo>
                        <a:lnTo>
                          <a:pt x="49"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 name="Freeform 95">
                    <a:extLst>
                      <a:ext uri="{FF2B5EF4-FFF2-40B4-BE49-F238E27FC236}">
                        <a16:creationId xmlns:a16="http://schemas.microsoft.com/office/drawing/2014/main" id="{1FCCF914-74F1-41E5-962D-44EA8B9C4F8A}"/>
                      </a:ext>
                    </a:extLst>
                  </p:cNvPr>
                  <p:cNvSpPr>
                    <a:spLocks/>
                  </p:cNvSpPr>
                  <p:nvPr/>
                </p:nvSpPr>
                <p:spPr bwMode="auto">
                  <a:xfrm>
                    <a:off x="590" y="95"/>
                    <a:ext cx="118" cy="25"/>
                  </a:xfrm>
                  <a:custGeom>
                    <a:avLst/>
                    <a:gdLst>
                      <a:gd name="T0" fmla="*/ 0 w 236"/>
                      <a:gd name="T1" fmla="*/ 3 h 51"/>
                      <a:gd name="T2" fmla="*/ 0 w 236"/>
                      <a:gd name="T3" fmla="*/ 2 h 51"/>
                      <a:gd name="T4" fmla="*/ 1 w 236"/>
                      <a:gd name="T5" fmla="*/ 2 h 51"/>
                      <a:gd name="T6" fmla="*/ 2 w 236"/>
                      <a:gd name="T7" fmla="*/ 0 h 51"/>
                      <a:gd name="T8" fmla="*/ 3 w 236"/>
                      <a:gd name="T9" fmla="*/ 0 h 51"/>
                      <a:gd name="T10" fmla="*/ 10 w 236"/>
                      <a:gd name="T11" fmla="*/ 6 h 51"/>
                      <a:gd name="T12" fmla="*/ 18 w 236"/>
                      <a:gd name="T13" fmla="*/ 11 h 51"/>
                      <a:gd name="T14" fmla="*/ 26 w 236"/>
                      <a:gd name="T15" fmla="*/ 14 h 51"/>
                      <a:gd name="T16" fmla="*/ 34 w 236"/>
                      <a:gd name="T17" fmla="*/ 17 h 51"/>
                      <a:gd name="T18" fmla="*/ 42 w 236"/>
                      <a:gd name="T19" fmla="*/ 19 h 51"/>
                      <a:gd name="T20" fmla="*/ 50 w 236"/>
                      <a:gd name="T21" fmla="*/ 20 h 51"/>
                      <a:gd name="T22" fmla="*/ 58 w 236"/>
                      <a:gd name="T23" fmla="*/ 20 h 51"/>
                      <a:gd name="T24" fmla="*/ 66 w 236"/>
                      <a:gd name="T25" fmla="*/ 20 h 51"/>
                      <a:gd name="T26" fmla="*/ 74 w 236"/>
                      <a:gd name="T27" fmla="*/ 19 h 51"/>
                      <a:gd name="T28" fmla="*/ 81 w 236"/>
                      <a:gd name="T29" fmla="*/ 18 h 51"/>
                      <a:gd name="T30" fmla="*/ 88 w 236"/>
                      <a:gd name="T31" fmla="*/ 17 h 51"/>
                      <a:gd name="T32" fmla="*/ 95 w 236"/>
                      <a:gd name="T33" fmla="*/ 15 h 51"/>
                      <a:gd name="T34" fmla="*/ 102 w 236"/>
                      <a:gd name="T35" fmla="*/ 13 h 51"/>
                      <a:gd name="T36" fmla="*/ 108 w 236"/>
                      <a:gd name="T37" fmla="*/ 11 h 51"/>
                      <a:gd name="T38" fmla="*/ 113 w 236"/>
                      <a:gd name="T39" fmla="*/ 9 h 51"/>
                      <a:gd name="T40" fmla="*/ 118 w 236"/>
                      <a:gd name="T41" fmla="*/ 7 h 51"/>
                      <a:gd name="T42" fmla="*/ 116 w 236"/>
                      <a:gd name="T43" fmla="*/ 11 h 51"/>
                      <a:gd name="T44" fmla="*/ 112 w 236"/>
                      <a:gd name="T45" fmla="*/ 14 h 51"/>
                      <a:gd name="T46" fmla="*/ 106 w 236"/>
                      <a:gd name="T47" fmla="*/ 17 h 51"/>
                      <a:gd name="T48" fmla="*/ 99 w 236"/>
                      <a:gd name="T49" fmla="*/ 19 h 51"/>
                      <a:gd name="T50" fmla="*/ 92 w 236"/>
                      <a:gd name="T51" fmla="*/ 22 h 51"/>
                      <a:gd name="T52" fmla="*/ 83 w 236"/>
                      <a:gd name="T53" fmla="*/ 23 h 51"/>
                      <a:gd name="T54" fmla="*/ 74 w 236"/>
                      <a:gd name="T55" fmla="*/ 25 h 51"/>
                      <a:gd name="T56" fmla="*/ 65 w 236"/>
                      <a:gd name="T57" fmla="*/ 25 h 51"/>
                      <a:gd name="T58" fmla="*/ 55 w 236"/>
                      <a:gd name="T59" fmla="*/ 25 h 51"/>
                      <a:gd name="T60" fmla="*/ 46 w 236"/>
                      <a:gd name="T61" fmla="*/ 25 h 51"/>
                      <a:gd name="T62" fmla="*/ 36 w 236"/>
                      <a:gd name="T63" fmla="*/ 23 h 51"/>
                      <a:gd name="T64" fmla="*/ 27 w 236"/>
                      <a:gd name="T65" fmla="*/ 21 h 51"/>
                      <a:gd name="T66" fmla="*/ 19 w 236"/>
                      <a:gd name="T67" fmla="*/ 18 h 51"/>
                      <a:gd name="T68" fmla="*/ 12 w 236"/>
                      <a:gd name="T69" fmla="*/ 14 h 51"/>
                      <a:gd name="T70" fmla="*/ 6 w 236"/>
                      <a:gd name="T71" fmla="*/ 9 h 51"/>
                      <a:gd name="T72" fmla="*/ 0 w 236"/>
                      <a:gd name="T73" fmla="*/ 3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6" h="51">
                        <a:moveTo>
                          <a:pt x="0" y="7"/>
                        </a:moveTo>
                        <a:lnTo>
                          <a:pt x="0" y="5"/>
                        </a:lnTo>
                        <a:lnTo>
                          <a:pt x="1" y="4"/>
                        </a:lnTo>
                        <a:lnTo>
                          <a:pt x="3" y="1"/>
                        </a:lnTo>
                        <a:lnTo>
                          <a:pt x="5" y="0"/>
                        </a:lnTo>
                        <a:lnTo>
                          <a:pt x="20" y="12"/>
                        </a:lnTo>
                        <a:lnTo>
                          <a:pt x="36" y="22"/>
                        </a:lnTo>
                        <a:lnTo>
                          <a:pt x="51" y="29"/>
                        </a:lnTo>
                        <a:lnTo>
                          <a:pt x="67" y="35"/>
                        </a:lnTo>
                        <a:lnTo>
                          <a:pt x="83" y="38"/>
                        </a:lnTo>
                        <a:lnTo>
                          <a:pt x="99" y="40"/>
                        </a:lnTo>
                        <a:lnTo>
                          <a:pt x="115" y="40"/>
                        </a:lnTo>
                        <a:lnTo>
                          <a:pt x="132" y="40"/>
                        </a:lnTo>
                        <a:lnTo>
                          <a:pt x="147" y="39"/>
                        </a:lnTo>
                        <a:lnTo>
                          <a:pt x="162" y="37"/>
                        </a:lnTo>
                        <a:lnTo>
                          <a:pt x="176" y="34"/>
                        </a:lnTo>
                        <a:lnTo>
                          <a:pt x="190" y="30"/>
                        </a:lnTo>
                        <a:lnTo>
                          <a:pt x="203" y="27"/>
                        </a:lnTo>
                        <a:lnTo>
                          <a:pt x="216" y="22"/>
                        </a:lnTo>
                        <a:lnTo>
                          <a:pt x="226" y="19"/>
                        </a:lnTo>
                        <a:lnTo>
                          <a:pt x="236" y="15"/>
                        </a:lnTo>
                        <a:lnTo>
                          <a:pt x="232" y="22"/>
                        </a:lnTo>
                        <a:lnTo>
                          <a:pt x="223" y="29"/>
                        </a:lnTo>
                        <a:lnTo>
                          <a:pt x="212" y="35"/>
                        </a:lnTo>
                        <a:lnTo>
                          <a:pt x="198" y="39"/>
                        </a:lnTo>
                        <a:lnTo>
                          <a:pt x="183" y="44"/>
                        </a:lnTo>
                        <a:lnTo>
                          <a:pt x="166" y="47"/>
                        </a:lnTo>
                        <a:lnTo>
                          <a:pt x="148" y="50"/>
                        </a:lnTo>
                        <a:lnTo>
                          <a:pt x="129" y="51"/>
                        </a:lnTo>
                        <a:lnTo>
                          <a:pt x="110" y="51"/>
                        </a:lnTo>
                        <a:lnTo>
                          <a:pt x="91" y="50"/>
                        </a:lnTo>
                        <a:lnTo>
                          <a:pt x="72" y="46"/>
                        </a:lnTo>
                        <a:lnTo>
                          <a:pt x="54" y="43"/>
                        </a:lnTo>
                        <a:lnTo>
                          <a:pt x="38" y="36"/>
                        </a:lnTo>
                        <a:lnTo>
                          <a:pt x="23" y="29"/>
                        </a:lnTo>
                        <a:lnTo>
                          <a:pt x="11" y="19"/>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 name="Freeform 96">
                    <a:extLst>
                      <a:ext uri="{FF2B5EF4-FFF2-40B4-BE49-F238E27FC236}">
                        <a16:creationId xmlns:a16="http://schemas.microsoft.com/office/drawing/2014/main" id="{4870F964-A361-4DD2-BBAA-603490194DF8}"/>
                      </a:ext>
                    </a:extLst>
                  </p:cNvPr>
                  <p:cNvSpPr>
                    <a:spLocks/>
                  </p:cNvSpPr>
                  <p:nvPr/>
                </p:nvSpPr>
                <p:spPr bwMode="auto">
                  <a:xfrm>
                    <a:off x="692" y="84"/>
                    <a:ext cx="13" cy="27"/>
                  </a:xfrm>
                  <a:custGeom>
                    <a:avLst/>
                    <a:gdLst>
                      <a:gd name="T0" fmla="*/ 0 w 27"/>
                      <a:gd name="T1" fmla="*/ 27 h 53"/>
                      <a:gd name="T2" fmla="*/ 6 w 27"/>
                      <a:gd name="T3" fmla="*/ 21 h 53"/>
                      <a:gd name="T4" fmla="*/ 10 w 27"/>
                      <a:gd name="T5" fmla="*/ 12 h 53"/>
                      <a:gd name="T6" fmla="*/ 13 w 27"/>
                      <a:gd name="T7" fmla="*/ 4 h 53"/>
                      <a:gd name="T8" fmla="*/ 13 w 27"/>
                      <a:gd name="T9" fmla="*/ 0 h 53"/>
                      <a:gd name="T10" fmla="*/ 10 w 27"/>
                      <a:gd name="T11" fmla="*/ 3 h 53"/>
                      <a:gd name="T12" fmla="*/ 7 w 27"/>
                      <a:gd name="T13" fmla="*/ 10 h 53"/>
                      <a:gd name="T14" fmla="*/ 4 w 27"/>
                      <a:gd name="T15" fmla="*/ 19 h 53"/>
                      <a:gd name="T16" fmla="*/ 0 w 27"/>
                      <a:gd name="T17" fmla="*/ 2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53">
                        <a:moveTo>
                          <a:pt x="0" y="53"/>
                        </a:moveTo>
                        <a:lnTo>
                          <a:pt x="12" y="41"/>
                        </a:lnTo>
                        <a:lnTo>
                          <a:pt x="21" y="23"/>
                        </a:lnTo>
                        <a:lnTo>
                          <a:pt x="27" y="8"/>
                        </a:lnTo>
                        <a:lnTo>
                          <a:pt x="26" y="0"/>
                        </a:lnTo>
                        <a:lnTo>
                          <a:pt x="21" y="5"/>
                        </a:lnTo>
                        <a:lnTo>
                          <a:pt x="15" y="20"/>
                        </a:lnTo>
                        <a:lnTo>
                          <a:pt x="8" y="37"/>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 name="Freeform 97">
                    <a:extLst>
                      <a:ext uri="{FF2B5EF4-FFF2-40B4-BE49-F238E27FC236}">
                        <a16:creationId xmlns:a16="http://schemas.microsoft.com/office/drawing/2014/main" id="{9000FB04-20B6-4B50-80AD-451855C91B28}"/>
                      </a:ext>
                    </a:extLst>
                  </p:cNvPr>
                  <p:cNvSpPr>
                    <a:spLocks/>
                  </p:cNvSpPr>
                  <p:nvPr/>
                </p:nvSpPr>
                <p:spPr bwMode="auto">
                  <a:xfrm>
                    <a:off x="682" y="85"/>
                    <a:ext cx="15" cy="29"/>
                  </a:xfrm>
                  <a:custGeom>
                    <a:avLst/>
                    <a:gdLst>
                      <a:gd name="T0" fmla="*/ 15 w 28"/>
                      <a:gd name="T1" fmla="*/ 0 h 59"/>
                      <a:gd name="T2" fmla="*/ 15 w 28"/>
                      <a:gd name="T3" fmla="*/ 4 h 59"/>
                      <a:gd name="T4" fmla="*/ 13 w 28"/>
                      <a:gd name="T5" fmla="*/ 12 h 59"/>
                      <a:gd name="T6" fmla="*/ 8 w 28"/>
                      <a:gd name="T7" fmla="*/ 22 h 59"/>
                      <a:gd name="T8" fmla="*/ 0 w 28"/>
                      <a:gd name="T9" fmla="*/ 29 h 59"/>
                      <a:gd name="T10" fmla="*/ 4 w 28"/>
                      <a:gd name="T11" fmla="*/ 21 h 59"/>
                      <a:gd name="T12" fmla="*/ 9 w 28"/>
                      <a:gd name="T13" fmla="*/ 12 h 59"/>
                      <a:gd name="T14" fmla="*/ 12 w 28"/>
                      <a:gd name="T15" fmla="*/ 3 h 59"/>
                      <a:gd name="T16" fmla="*/ 15 w 28"/>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59">
                        <a:moveTo>
                          <a:pt x="28" y="0"/>
                        </a:moveTo>
                        <a:lnTo>
                          <a:pt x="28" y="9"/>
                        </a:lnTo>
                        <a:lnTo>
                          <a:pt x="24" y="25"/>
                        </a:lnTo>
                        <a:lnTo>
                          <a:pt x="14" y="44"/>
                        </a:lnTo>
                        <a:lnTo>
                          <a:pt x="0" y="59"/>
                        </a:lnTo>
                        <a:lnTo>
                          <a:pt x="7" y="43"/>
                        </a:lnTo>
                        <a:lnTo>
                          <a:pt x="16" y="24"/>
                        </a:lnTo>
                        <a:lnTo>
                          <a:pt x="23" y="7"/>
                        </a:lnTo>
                        <a:lnTo>
                          <a:pt x="2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 name="Freeform 98">
                    <a:extLst>
                      <a:ext uri="{FF2B5EF4-FFF2-40B4-BE49-F238E27FC236}">
                        <a16:creationId xmlns:a16="http://schemas.microsoft.com/office/drawing/2014/main" id="{B339E4A2-7EFD-46A9-8847-A0C7218753E4}"/>
                      </a:ext>
                    </a:extLst>
                  </p:cNvPr>
                  <p:cNvSpPr>
                    <a:spLocks/>
                  </p:cNvSpPr>
                  <p:nvPr/>
                </p:nvSpPr>
                <p:spPr bwMode="auto">
                  <a:xfrm>
                    <a:off x="659" y="80"/>
                    <a:ext cx="20" cy="38"/>
                  </a:xfrm>
                  <a:custGeom>
                    <a:avLst/>
                    <a:gdLst>
                      <a:gd name="T0" fmla="*/ 20 w 42"/>
                      <a:gd name="T1" fmla="*/ 0 h 76"/>
                      <a:gd name="T2" fmla="*/ 20 w 42"/>
                      <a:gd name="T3" fmla="*/ 2 h 76"/>
                      <a:gd name="T4" fmla="*/ 20 w 42"/>
                      <a:gd name="T5" fmla="*/ 6 h 76"/>
                      <a:gd name="T6" fmla="*/ 18 w 42"/>
                      <a:gd name="T7" fmla="*/ 11 h 76"/>
                      <a:gd name="T8" fmla="*/ 15 w 42"/>
                      <a:gd name="T9" fmla="*/ 18 h 76"/>
                      <a:gd name="T10" fmla="*/ 12 w 42"/>
                      <a:gd name="T11" fmla="*/ 24 h 76"/>
                      <a:gd name="T12" fmla="*/ 9 w 42"/>
                      <a:gd name="T13" fmla="*/ 30 h 76"/>
                      <a:gd name="T14" fmla="*/ 4 w 42"/>
                      <a:gd name="T15" fmla="*/ 35 h 76"/>
                      <a:gd name="T16" fmla="*/ 0 w 42"/>
                      <a:gd name="T17" fmla="*/ 38 h 76"/>
                      <a:gd name="T18" fmla="*/ 2 w 42"/>
                      <a:gd name="T19" fmla="*/ 36 h 76"/>
                      <a:gd name="T20" fmla="*/ 4 w 42"/>
                      <a:gd name="T21" fmla="*/ 30 h 76"/>
                      <a:gd name="T22" fmla="*/ 7 w 42"/>
                      <a:gd name="T23" fmla="*/ 24 h 76"/>
                      <a:gd name="T24" fmla="*/ 10 w 42"/>
                      <a:gd name="T25" fmla="*/ 17 h 76"/>
                      <a:gd name="T26" fmla="*/ 13 w 42"/>
                      <a:gd name="T27" fmla="*/ 10 h 76"/>
                      <a:gd name="T28" fmla="*/ 16 w 42"/>
                      <a:gd name="T29" fmla="*/ 5 h 76"/>
                      <a:gd name="T30" fmla="*/ 18 w 42"/>
                      <a:gd name="T31" fmla="*/ 2 h 76"/>
                      <a:gd name="T32" fmla="*/ 20 w 42"/>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76">
                        <a:moveTo>
                          <a:pt x="41" y="0"/>
                        </a:moveTo>
                        <a:lnTo>
                          <a:pt x="42" y="4"/>
                        </a:lnTo>
                        <a:lnTo>
                          <a:pt x="41" y="12"/>
                        </a:lnTo>
                        <a:lnTo>
                          <a:pt x="37" y="22"/>
                        </a:lnTo>
                        <a:lnTo>
                          <a:pt x="32" y="35"/>
                        </a:lnTo>
                        <a:lnTo>
                          <a:pt x="25" y="48"/>
                        </a:lnTo>
                        <a:lnTo>
                          <a:pt x="18" y="59"/>
                        </a:lnTo>
                        <a:lnTo>
                          <a:pt x="9" y="69"/>
                        </a:lnTo>
                        <a:lnTo>
                          <a:pt x="0" y="76"/>
                        </a:lnTo>
                        <a:lnTo>
                          <a:pt x="4" y="71"/>
                        </a:lnTo>
                        <a:lnTo>
                          <a:pt x="9" y="60"/>
                        </a:lnTo>
                        <a:lnTo>
                          <a:pt x="14" y="48"/>
                        </a:lnTo>
                        <a:lnTo>
                          <a:pt x="21" y="34"/>
                        </a:lnTo>
                        <a:lnTo>
                          <a:pt x="27" y="20"/>
                        </a:lnTo>
                        <a:lnTo>
                          <a:pt x="33" y="9"/>
                        </a:lnTo>
                        <a:lnTo>
                          <a:pt x="37" y="3"/>
                        </a:lnTo>
                        <a:lnTo>
                          <a:pt x="4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 name="Freeform 99">
                    <a:extLst>
                      <a:ext uri="{FF2B5EF4-FFF2-40B4-BE49-F238E27FC236}">
                        <a16:creationId xmlns:a16="http://schemas.microsoft.com/office/drawing/2014/main" id="{2156D996-7CF2-4194-9A4D-90BE7329DBA8}"/>
                      </a:ext>
                    </a:extLst>
                  </p:cNvPr>
                  <p:cNvSpPr>
                    <a:spLocks/>
                  </p:cNvSpPr>
                  <p:nvPr/>
                </p:nvSpPr>
                <p:spPr bwMode="auto">
                  <a:xfrm>
                    <a:off x="637" y="76"/>
                    <a:ext cx="23" cy="42"/>
                  </a:xfrm>
                  <a:custGeom>
                    <a:avLst/>
                    <a:gdLst>
                      <a:gd name="T0" fmla="*/ 23 w 46"/>
                      <a:gd name="T1" fmla="*/ 0 h 83"/>
                      <a:gd name="T2" fmla="*/ 23 w 46"/>
                      <a:gd name="T3" fmla="*/ 3 h 83"/>
                      <a:gd name="T4" fmla="*/ 22 w 46"/>
                      <a:gd name="T5" fmla="*/ 7 h 83"/>
                      <a:gd name="T6" fmla="*/ 20 w 46"/>
                      <a:gd name="T7" fmla="*/ 13 h 83"/>
                      <a:gd name="T8" fmla="*/ 17 w 46"/>
                      <a:gd name="T9" fmla="*/ 20 h 83"/>
                      <a:gd name="T10" fmla="*/ 13 w 46"/>
                      <a:gd name="T11" fmla="*/ 27 h 83"/>
                      <a:gd name="T12" fmla="*/ 9 w 46"/>
                      <a:gd name="T13" fmla="*/ 34 h 83"/>
                      <a:gd name="T14" fmla="*/ 4 w 46"/>
                      <a:gd name="T15" fmla="*/ 39 h 83"/>
                      <a:gd name="T16" fmla="*/ 0 w 46"/>
                      <a:gd name="T17" fmla="*/ 42 h 83"/>
                      <a:gd name="T18" fmla="*/ 2 w 46"/>
                      <a:gd name="T19" fmla="*/ 39 h 83"/>
                      <a:gd name="T20" fmla="*/ 4 w 46"/>
                      <a:gd name="T21" fmla="*/ 33 h 83"/>
                      <a:gd name="T22" fmla="*/ 8 w 46"/>
                      <a:gd name="T23" fmla="*/ 26 h 83"/>
                      <a:gd name="T24" fmla="*/ 11 w 46"/>
                      <a:gd name="T25" fmla="*/ 19 h 83"/>
                      <a:gd name="T26" fmla="*/ 15 w 46"/>
                      <a:gd name="T27" fmla="*/ 12 h 83"/>
                      <a:gd name="T28" fmla="*/ 18 w 46"/>
                      <a:gd name="T29" fmla="*/ 6 h 83"/>
                      <a:gd name="T30" fmla="*/ 21 w 46"/>
                      <a:gd name="T31" fmla="*/ 1 h 83"/>
                      <a:gd name="T32" fmla="*/ 23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83">
                        <a:moveTo>
                          <a:pt x="45" y="0"/>
                        </a:moveTo>
                        <a:lnTo>
                          <a:pt x="46" y="5"/>
                        </a:lnTo>
                        <a:lnTo>
                          <a:pt x="43" y="14"/>
                        </a:lnTo>
                        <a:lnTo>
                          <a:pt x="39" y="26"/>
                        </a:lnTo>
                        <a:lnTo>
                          <a:pt x="33" y="39"/>
                        </a:lnTo>
                        <a:lnTo>
                          <a:pt x="25" y="54"/>
                        </a:lnTo>
                        <a:lnTo>
                          <a:pt x="17" y="67"/>
                        </a:lnTo>
                        <a:lnTo>
                          <a:pt x="8" y="77"/>
                        </a:lnTo>
                        <a:lnTo>
                          <a:pt x="0" y="83"/>
                        </a:lnTo>
                        <a:lnTo>
                          <a:pt x="3" y="77"/>
                        </a:lnTo>
                        <a:lnTo>
                          <a:pt x="8" y="66"/>
                        </a:lnTo>
                        <a:lnTo>
                          <a:pt x="15" y="52"/>
                        </a:lnTo>
                        <a:lnTo>
                          <a:pt x="22" y="37"/>
                        </a:lnTo>
                        <a:lnTo>
                          <a:pt x="30" y="23"/>
                        </a:lnTo>
                        <a:lnTo>
                          <a:pt x="35" y="11"/>
                        </a:lnTo>
                        <a:lnTo>
                          <a:pt x="41" y="2"/>
                        </a:lnTo>
                        <a:lnTo>
                          <a:pt x="4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 name="Freeform 100">
                    <a:extLst>
                      <a:ext uri="{FF2B5EF4-FFF2-40B4-BE49-F238E27FC236}">
                        <a16:creationId xmlns:a16="http://schemas.microsoft.com/office/drawing/2014/main" id="{EC463237-A0FA-4782-8BBD-BC6B06B8CB23}"/>
                      </a:ext>
                    </a:extLst>
                  </p:cNvPr>
                  <p:cNvSpPr>
                    <a:spLocks/>
                  </p:cNvSpPr>
                  <p:nvPr/>
                </p:nvSpPr>
                <p:spPr bwMode="auto">
                  <a:xfrm>
                    <a:off x="622" y="81"/>
                    <a:ext cx="25" cy="34"/>
                  </a:xfrm>
                  <a:custGeom>
                    <a:avLst/>
                    <a:gdLst>
                      <a:gd name="T0" fmla="*/ 25 w 49"/>
                      <a:gd name="T1" fmla="*/ 0 h 68"/>
                      <a:gd name="T2" fmla="*/ 25 w 49"/>
                      <a:gd name="T3" fmla="*/ 2 h 68"/>
                      <a:gd name="T4" fmla="*/ 23 w 49"/>
                      <a:gd name="T5" fmla="*/ 6 h 68"/>
                      <a:gd name="T6" fmla="*/ 20 w 49"/>
                      <a:gd name="T7" fmla="*/ 11 h 68"/>
                      <a:gd name="T8" fmla="*/ 17 w 49"/>
                      <a:gd name="T9" fmla="*/ 17 h 68"/>
                      <a:gd name="T10" fmla="*/ 12 w 49"/>
                      <a:gd name="T11" fmla="*/ 24 h 68"/>
                      <a:gd name="T12" fmla="*/ 8 w 49"/>
                      <a:gd name="T13" fmla="*/ 29 h 68"/>
                      <a:gd name="T14" fmla="*/ 4 w 49"/>
                      <a:gd name="T15" fmla="*/ 33 h 68"/>
                      <a:gd name="T16" fmla="*/ 0 w 49"/>
                      <a:gd name="T17" fmla="*/ 34 h 68"/>
                      <a:gd name="T18" fmla="*/ 3 w 49"/>
                      <a:gd name="T19" fmla="*/ 31 h 68"/>
                      <a:gd name="T20" fmla="*/ 5 w 49"/>
                      <a:gd name="T21" fmla="*/ 26 h 68"/>
                      <a:gd name="T22" fmla="*/ 9 w 49"/>
                      <a:gd name="T23" fmla="*/ 21 h 68"/>
                      <a:gd name="T24" fmla="*/ 12 w 49"/>
                      <a:gd name="T25" fmla="*/ 14 h 68"/>
                      <a:gd name="T26" fmla="*/ 16 w 49"/>
                      <a:gd name="T27" fmla="*/ 9 h 68"/>
                      <a:gd name="T28" fmla="*/ 20 w 49"/>
                      <a:gd name="T29" fmla="*/ 4 h 68"/>
                      <a:gd name="T30" fmla="*/ 23 w 49"/>
                      <a:gd name="T31" fmla="*/ 1 h 68"/>
                      <a:gd name="T32" fmla="*/ 25 w 49"/>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8">
                        <a:moveTo>
                          <a:pt x="49" y="0"/>
                        </a:moveTo>
                        <a:lnTo>
                          <a:pt x="49" y="4"/>
                        </a:lnTo>
                        <a:lnTo>
                          <a:pt x="46" y="12"/>
                        </a:lnTo>
                        <a:lnTo>
                          <a:pt x="40" y="22"/>
                        </a:lnTo>
                        <a:lnTo>
                          <a:pt x="33" y="34"/>
                        </a:lnTo>
                        <a:lnTo>
                          <a:pt x="24" y="47"/>
                        </a:lnTo>
                        <a:lnTo>
                          <a:pt x="15" y="57"/>
                        </a:lnTo>
                        <a:lnTo>
                          <a:pt x="7" y="65"/>
                        </a:lnTo>
                        <a:lnTo>
                          <a:pt x="0" y="68"/>
                        </a:lnTo>
                        <a:lnTo>
                          <a:pt x="5" y="62"/>
                        </a:lnTo>
                        <a:lnTo>
                          <a:pt x="10" y="52"/>
                        </a:lnTo>
                        <a:lnTo>
                          <a:pt x="17" y="41"/>
                        </a:lnTo>
                        <a:lnTo>
                          <a:pt x="24" y="28"/>
                        </a:lnTo>
                        <a:lnTo>
                          <a:pt x="32" y="17"/>
                        </a:lnTo>
                        <a:lnTo>
                          <a:pt x="39" y="7"/>
                        </a:lnTo>
                        <a:lnTo>
                          <a:pt x="45" y="2"/>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 name="Freeform 101">
                    <a:extLst>
                      <a:ext uri="{FF2B5EF4-FFF2-40B4-BE49-F238E27FC236}">
                        <a16:creationId xmlns:a16="http://schemas.microsoft.com/office/drawing/2014/main" id="{AA86E803-9FF8-4AA8-8F4F-0CC226E1A68A}"/>
                      </a:ext>
                    </a:extLst>
                  </p:cNvPr>
                  <p:cNvSpPr>
                    <a:spLocks/>
                  </p:cNvSpPr>
                  <p:nvPr/>
                </p:nvSpPr>
                <p:spPr bwMode="auto">
                  <a:xfrm>
                    <a:off x="611" y="83"/>
                    <a:ext cx="22" cy="28"/>
                  </a:xfrm>
                  <a:custGeom>
                    <a:avLst/>
                    <a:gdLst>
                      <a:gd name="T0" fmla="*/ 22 w 44"/>
                      <a:gd name="T1" fmla="*/ 0 h 57"/>
                      <a:gd name="T2" fmla="*/ 22 w 44"/>
                      <a:gd name="T3" fmla="*/ 1 h 57"/>
                      <a:gd name="T4" fmla="*/ 21 w 44"/>
                      <a:gd name="T5" fmla="*/ 4 h 57"/>
                      <a:gd name="T6" fmla="*/ 19 w 44"/>
                      <a:gd name="T7" fmla="*/ 8 h 57"/>
                      <a:gd name="T8" fmla="*/ 17 w 44"/>
                      <a:gd name="T9" fmla="*/ 13 h 57"/>
                      <a:gd name="T10" fmla="*/ 13 w 44"/>
                      <a:gd name="T11" fmla="*/ 18 h 57"/>
                      <a:gd name="T12" fmla="*/ 9 w 44"/>
                      <a:gd name="T13" fmla="*/ 22 h 57"/>
                      <a:gd name="T14" fmla="*/ 5 w 44"/>
                      <a:gd name="T15" fmla="*/ 26 h 57"/>
                      <a:gd name="T16" fmla="*/ 0 w 44"/>
                      <a:gd name="T17" fmla="*/ 28 h 57"/>
                      <a:gd name="T18" fmla="*/ 3 w 44"/>
                      <a:gd name="T19" fmla="*/ 25 h 57"/>
                      <a:gd name="T20" fmla="*/ 5 w 44"/>
                      <a:gd name="T21" fmla="*/ 21 h 57"/>
                      <a:gd name="T22" fmla="*/ 8 w 44"/>
                      <a:gd name="T23" fmla="*/ 16 h 57"/>
                      <a:gd name="T24" fmla="*/ 12 w 44"/>
                      <a:gd name="T25" fmla="*/ 11 h 57"/>
                      <a:gd name="T26" fmla="*/ 15 w 44"/>
                      <a:gd name="T27" fmla="*/ 6 h 57"/>
                      <a:gd name="T28" fmla="*/ 17 w 44"/>
                      <a:gd name="T29" fmla="*/ 3 h 57"/>
                      <a:gd name="T30" fmla="*/ 20 w 44"/>
                      <a:gd name="T31" fmla="*/ 0 h 57"/>
                      <a:gd name="T32" fmla="*/ 22 w 44"/>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57">
                        <a:moveTo>
                          <a:pt x="43" y="0"/>
                        </a:moveTo>
                        <a:lnTo>
                          <a:pt x="44" y="3"/>
                        </a:lnTo>
                        <a:lnTo>
                          <a:pt x="41" y="9"/>
                        </a:lnTo>
                        <a:lnTo>
                          <a:pt x="38" y="17"/>
                        </a:lnTo>
                        <a:lnTo>
                          <a:pt x="33" y="27"/>
                        </a:lnTo>
                        <a:lnTo>
                          <a:pt x="26" y="37"/>
                        </a:lnTo>
                        <a:lnTo>
                          <a:pt x="18" y="45"/>
                        </a:lnTo>
                        <a:lnTo>
                          <a:pt x="9" y="52"/>
                        </a:lnTo>
                        <a:lnTo>
                          <a:pt x="0" y="57"/>
                        </a:lnTo>
                        <a:lnTo>
                          <a:pt x="5" y="51"/>
                        </a:lnTo>
                        <a:lnTo>
                          <a:pt x="10" y="43"/>
                        </a:lnTo>
                        <a:lnTo>
                          <a:pt x="16" y="32"/>
                        </a:lnTo>
                        <a:lnTo>
                          <a:pt x="23" y="22"/>
                        </a:lnTo>
                        <a:lnTo>
                          <a:pt x="29" y="13"/>
                        </a:lnTo>
                        <a:lnTo>
                          <a:pt x="34"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 name="Freeform 102">
                    <a:extLst>
                      <a:ext uri="{FF2B5EF4-FFF2-40B4-BE49-F238E27FC236}">
                        <a16:creationId xmlns:a16="http://schemas.microsoft.com/office/drawing/2014/main" id="{99BBC433-2AD0-46F8-B164-39A2EE4E4A38}"/>
                      </a:ext>
                    </a:extLst>
                  </p:cNvPr>
                  <p:cNvSpPr>
                    <a:spLocks/>
                  </p:cNvSpPr>
                  <p:nvPr/>
                </p:nvSpPr>
                <p:spPr bwMode="auto">
                  <a:xfrm>
                    <a:off x="600" y="84"/>
                    <a:ext cx="18" cy="20"/>
                  </a:xfrm>
                  <a:custGeom>
                    <a:avLst/>
                    <a:gdLst>
                      <a:gd name="T0" fmla="*/ 18 w 37"/>
                      <a:gd name="T1" fmla="*/ 0 h 42"/>
                      <a:gd name="T2" fmla="*/ 18 w 37"/>
                      <a:gd name="T3" fmla="*/ 2 h 42"/>
                      <a:gd name="T4" fmla="*/ 17 w 37"/>
                      <a:gd name="T5" fmla="*/ 4 h 42"/>
                      <a:gd name="T6" fmla="*/ 15 w 37"/>
                      <a:gd name="T7" fmla="*/ 7 h 42"/>
                      <a:gd name="T8" fmla="*/ 12 w 37"/>
                      <a:gd name="T9" fmla="*/ 11 h 42"/>
                      <a:gd name="T10" fmla="*/ 8 w 37"/>
                      <a:gd name="T11" fmla="*/ 14 h 42"/>
                      <a:gd name="T12" fmla="*/ 5 w 37"/>
                      <a:gd name="T13" fmla="*/ 17 h 42"/>
                      <a:gd name="T14" fmla="*/ 2 w 37"/>
                      <a:gd name="T15" fmla="*/ 20 h 42"/>
                      <a:gd name="T16" fmla="*/ 0 w 37"/>
                      <a:gd name="T17" fmla="*/ 20 h 42"/>
                      <a:gd name="T18" fmla="*/ 1 w 37"/>
                      <a:gd name="T19" fmla="*/ 18 h 42"/>
                      <a:gd name="T20" fmla="*/ 4 w 37"/>
                      <a:gd name="T21" fmla="*/ 15 h 42"/>
                      <a:gd name="T22" fmla="*/ 6 w 37"/>
                      <a:gd name="T23" fmla="*/ 11 h 42"/>
                      <a:gd name="T24" fmla="*/ 9 w 37"/>
                      <a:gd name="T25" fmla="*/ 8 h 42"/>
                      <a:gd name="T26" fmla="*/ 12 w 37"/>
                      <a:gd name="T27" fmla="*/ 6 h 42"/>
                      <a:gd name="T28" fmla="*/ 14 w 37"/>
                      <a:gd name="T29" fmla="*/ 3 h 42"/>
                      <a:gd name="T30" fmla="*/ 16 w 37"/>
                      <a:gd name="T31" fmla="*/ 1 h 42"/>
                      <a:gd name="T32" fmla="*/ 18 w 3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2">
                        <a:moveTo>
                          <a:pt x="37" y="0"/>
                        </a:moveTo>
                        <a:lnTo>
                          <a:pt x="37" y="4"/>
                        </a:lnTo>
                        <a:lnTo>
                          <a:pt x="35" y="8"/>
                        </a:lnTo>
                        <a:lnTo>
                          <a:pt x="30" y="15"/>
                        </a:lnTo>
                        <a:lnTo>
                          <a:pt x="24" y="23"/>
                        </a:lnTo>
                        <a:lnTo>
                          <a:pt x="17" y="30"/>
                        </a:lnTo>
                        <a:lnTo>
                          <a:pt x="10" y="36"/>
                        </a:lnTo>
                        <a:lnTo>
                          <a:pt x="5" y="41"/>
                        </a:lnTo>
                        <a:lnTo>
                          <a:pt x="0" y="42"/>
                        </a:lnTo>
                        <a:lnTo>
                          <a:pt x="3" y="37"/>
                        </a:lnTo>
                        <a:lnTo>
                          <a:pt x="8" y="31"/>
                        </a:lnTo>
                        <a:lnTo>
                          <a:pt x="13" y="24"/>
                        </a:lnTo>
                        <a:lnTo>
                          <a:pt x="18" y="17"/>
                        </a:lnTo>
                        <a:lnTo>
                          <a:pt x="24" y="12"/>
                        </a:lnTo>
                        <a:lnTo>
                          <a:pt x="29" y="6"/>
                        </a:lnTo>
                        <a:lnTo>
                          <a:pt x="33" y="2"/>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 name="Freeform 103">
                    <a:extLst>
                      <a:ext uri="{FF2B5EF4-FFF2-40B4-BE49-F238E27FC236}">
                        <a16:creationId xmlns:a16="http://schemas.microsoft.com/office/drawing/2014/main" id="{62AE046B-5869-46D5-ADB4-0E957D32302D}"/>
                      </a:ext>
                    </a:extLst>
                  </p:cNvPr>
                  <p:cNvSpPr>
                    <a:spLocks/>
                  </p:cNvSpPr>
                  <p:nvPr/>
                </p:nvSpPr>
                <p:spPr bwMode="auto">
                  <a:xfrm>
                    <a:off x="593" y="87"/>
                    <a:ext cx="12" cy="13"/>
                  </a:xfrm>
                  <a:custGeom>
                    <a:avLst/>
                    <a:gdLst>
                      <a:gd name="T0" fmla="*/ 12 w 25"/>
                      <a:gd name="T1" fmla="*/ 0 h 27"/>
                      <a:gd name="T2" fmla="*/ 12 w 25"/>
                      <a:gd name="T3" fmla="*/ 3 h 27"/>
                      <a:gd name="T4" fmla="*/ 9 w 25"/>
                      <a:gd name="T5" fmla="*/ 8 h 27"/>
                      <a:gd name="T6" fmla="*/ 4 w 25"/>
                      <a:gd name="T7" fmla="*/ 12 h 27"/>
                      <a:gd name="T8" fmla="*/ 0 w 25"/>
                      <a:gd name="T9" fmla="*/ 13 h 27"/>
                      <a:gd name="T10" fmla="*/ 4 w 25"/>
                      <a:gd name="T11" fmla="*/ 10 h 27"/>
                      <a:gd name="T12" fmla="*/ 8 w 25"/>
                      <a:gd name="T13" fmla="*/ 4 h 27"/>
                      <a:gd name="T14" fmla="*/ 11 w 25"/>
                      <a:gd name="T15" fmla="*/ 0 h 27"/>
                      <a:gd name="T16" fmla="*/ 12 w 25"/>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27">
                        <a:moveTo>
                          <a:pt x="25" y="0"/>
                        </a:moveTo>
                        <a:lnTo>
                          <a:pt x="24" y="7"/>
                        </a:lnTo>
                        <a:lnTo>
                          <a:pt x="18" y="16"/>
                        </a:lnTo>
                        <a:lnTo>
                          <a:pt x="9" y="25"/>
                        </a:lnTo>
                        <a:lnTo>
                          <a:pt x="0" y="27"/>
                        </a:lnTo>
                        <a:lnTo>
                          <a:pt x="9" y="21"/>
                        </a:lnTo>
                        <a:lnTo>
                          <a:pt x="16" y="9"/>
                        </a:lnTo>
                        <a:lnTo>
                          <a:pt x="22" y="0"/>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 name="Freeform 104">
                    <a:extLst>
                      <a:ext uri="{FF2B5EF4-FFF2-40B4-BE49-F238E27FC236}">
                        <a16:creationId xmlns:a16="http://schemas.microsoft.com/office/drawing/2014/main" id="{4299A7CB-15F7-41FE-9B73-0D3F663D283D}"/>
                      </a:ext>
                    </a:extLst>
                  </p:cNvPr>
                  <p:cNvSpPr>
                    <a:spLocks/>
                  </p:cNvSpPr>
                  <p:nvPr/>
                </p:nvSpPr>
                <p:spPr bwMode="auto">
                  <a:xfrm>
                    <a:off x="701" y="89"/>
                    <a:ext cx="14" cy="16"/>
                  </a:xfrm>
                  <a:custGeom>
                    <a:avLst/>
                    <a:gdLst>
                      <a:gd name="T0" fmla="*/ 0 w 27"/>
                      <a:gd name="T1" fmla="*/ 16 h 33"/>
                      <a:gd name="T2" fmla="*/ 2 w 27"/>
                      <a:gd name="T3" fmla="*/ 12 h 33"/>
                      <a:gd name="T4" fmla="*/ 6 w 27"/>
                      <a:gd name="T5" fmla="*/ 6 h 33"/>
                      <a:gd name="T6" fmla="*/ 10 w 27"/>
                      <a:gd name="T7" fmla="*/ 1 h 33"/>
                      <a:gd name="T8" fmla="*/ 13 w 27"/>
                      <a:gd name="T9" fmla="*/ 0 h 33"/>
                      <a:gd name="T10" fmla="*/ 14 w 27"/>
                      <a:gd name="T11" fmla="*/ 1 h 33"/>
                      <a:gd name="T12" fmla="*/ 13 w 27"/>
                      <a:gd name="T13" fmla="*/ 3 h 33"/>
                      <a:gd name="T14" fmla="*/ 12 w 27"/>
                      <a:gd name="T15" fmla="*/ 5 h 33"/>
                      <a:gd name="T16" fmla="*/ 9 w 27"/>
                      <a:gd name="T17" fmla="*/ 8 h 33"/>
                      <a:gd name="T18" fmla="*/ 6 w 27"/>
                      <a:gd name="T19" fmla="*/ 10 h 33"/>
                      <a:gd name="T20" fmla="*/ 4 w 27"/>
                      <a:gd name="T21" fmla="*/ 13 h 33"/>
                      <a:gd name="T22" fmla="*/ 2 w 27"/>
                      <a:gd name="T23" fmla="*/ 15 h 33"/>
                      <a:gd name="T24" fmla="*/ 0 w 27"/>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33">
                        <a:moveTo>
                          <a:pt x="0" y="33"/>
                        </a:moveTo>
                        <a:lnTo>
                          <a:pt x="3" y="25"/>
                        </a:lnTo>
                        <a:lnTo>
                          <a:pt x="11" y="12"/>
                        </a:lnTo>
                        <a:lnTo>
                          <a:pt x="19" y="2"/>
                        </a:lnTo>
                        <a:lnTo>
                          <a:pt x="26" y="0"/>
                        </a:lnTo>
                        <a:lnTo>
                          <a:pt x="27" y="3"/>
                        </a:lnTo>
                        <a:lnTo>
                          <a:pt x="26" y="6"/>
                        </a:lnTo>
                        <a:lnTo>
                          <a:pt x="23" y="11"/>
                        </a:lnTo>
                        <a:lnTo>
                          <a:pt x="18" y="17"/>
                        </a:lnTo>
                        <a:lnTo>
                          <a:pt x="12" y="21"/>
                        </a:lnTo>
                        <a:lnTo>
                          <a:pt x="8" y="26"/>
                        </a:lnTo>
                        <a:lnTo>
                          <a:pt x="3" y="31"/>
                        </a:lnTo>
                        <a:lnTo>
                          <a:pt x="0"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 name="Freeform 105">
                    <a:extLst>
                      <a:ext uri="{FF2B5EF4-FFF2-40B4-BE49-F238E27FC236}">
                        <a16:creationId xmlns:a16="http://schemas.microsoft.com/office/drawing/2014/main" id="{0D737EDD-B415-4EF9-A4C3-28495E6EDA86}"/>
                      </a:ext>
                    </a:extLst>
                  </p:cNvPr>
                  <p:cNvSpPr>
                    <a:spLocks/>
                  </p:cNvSpPr>
                  <p:nvPr/>
                </p:nvSpPr>
                <p:spPr bwMode="auto">
                  <a:xfrm>
                    <a:off x="701" y="107"/>
                    <a:ext cx="18" cy="7"/>
                  </a:xfrm>
                  <a:custGeom>
                    <a:avLst/>
                    <a:gdLst>
                      <a:gd name="T0" fmla="*/ 0 w 35"/>
                      <a:gd name="T1" fmla="*/ 0 h 14"/>
                      <a:gd name="T2" fmla="*/ 1 w 35"/>
                      <a:gd name="T3" fmla="*/ 1 h 14"/>
                      <a:gd name="T4" fmla="*/ 3 w 35"/>
                      <a:gd name="T5" fmla="*/ 2 h 14"/>
                      <a:gd name="T6" fmla="*/ 6 w 35"/>
                      <a:gd name="T7" fmla="*/ 3 h 14"/>
                      <a:gd name="T8" fmla="*/ 9 w 35"/>
                      <a:gd name="T9" fmla="*/ 5 h 14"/>
                      <a:gd name="T10" fmla="*/ 12 w 35"/>
                      <a:gd name="T11" fmla="*/ 6 h 14"/>
                      <a:gd name="T12" fmla="*/ 14 w 35"/>
                      <a:gd name="T13" fmla="*/ 7 h 14"/>
                      <a:gd name="T14" fmla="*/ 17 w 35"/>
                      <a:gd name="T15" fmla="*/ 7 h 14"/>
                      <a:gd name="T16" fmla="*/ 18 w 35"/>
                      <a:gd name="T17" fmla="*/ 7 h 14"/>
                      <a:gd name="T18" fmla="*/ 18 w 35"/>
                      <a:gd name="T19" fmla="*/ 6 h 14"/>
                      <a:gd name="T20" fmla="*/ 17 w 35"/>
                      <a:gd name="T21" fmla="*/ 4 h 14"/>
                      <a:gd name="T22" fmla="*/ 14 w 35"/>
                      <a:gd name="T23" fmla="*/ 3 h 14"/>
                      <a:gd name="T24" fmla="*/ 12 w 35"/>
                      <a:gd name="T25" fmla="*/ 2 h 14"/>
                      <a:gd name="T26" fmla="*/ 8 w 35"/>
                      <a:gd name="T27" fmla="*/ 2 h 14"/>
                      <a:gd name="T28" fmla="*/ 5 w 35"/>
                      <a:gd name="T29" fmla="*/ 1 h 14"/>
                      <a:gd name="T30" fmla="*/ 2 w 35"/>
                      <a:gd name="T31" fmla="*/ 0 h 14"/>
                      <a:gd name="T32" fmla="*/ 0 w 35"/>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14">
                        <a:moveTo>
                          <a:pt x="0" y="0"/>
                        </a:moveTo>
                        <a:lnTo>
                          <a:pt x="2" y="1"/>
                        </a:lnTo>
                        <a:lnTo>
                          <a:pt x="6" y="4"/>
                        </a:lnTo>
                        <a:lnTo>
                          <a:pt x="11" y="6"/>
                        </a:lnTo>
                        <a:lnTo>
                          <a:pt x="17" y="10"/>
                        </a:lnTo>
                        <a:lnTo>
                          <a:pt x="23" y="12"/>
                        </a:lnTo>
                        <a:lnTo>
                          <a:pt x="28" y="14"/>
                        </a:lnTo>
                        <a:lnTo>
                          <a:pt x="33" y="14"/>
                        </a:lnTo>
                        <a:lnTo>
                          <a:pt x="35" y="13"/>
                        </a:lnTo>
                        <a:lnTo>
                          <a:pt x="35" y="11"/>
                        </a:lnTo>
                        <a:lnTo>
                          <a:pt x="33" y="7"/>
                        </a:lnTo>
                        <a:lnTo>
                          <a:pt x="28" y="6"/>
                        </a:lnTo>
                        <a:lnTo>
                          <a:pt x="23" y="4"/>
                        </a:lnTo>
                        <a:lnTo>
                          <a:pt x="16" y="3"/>
                        </a:lnTo>
                        <a:lnTo>
                          <a:pt x="9" y="1"/>
                        </a:lnTo>
                        <a:lnTo>
                          <a:pt x="4"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 name="Freeform 106">
                    <a:extLst>
                      <a:ext uri="{FF2B5EF4-FFF2-40B4-BE49-F238E27FC236}">
                        <a16:creationId xmlns:a16="http://schemas.microsoft.com/office/drawing/2014/main" id="{70D7D73B-A201-44CA-8ADB-ABA56F280D8E}"/>
                      </a:ext>
                    </a:extLst>
                  </p:cNvPr>
                  <p:cNvSpPr>
                    <a:spLocks/>
                  </p:cNvSpPr>
                  <p:nvPr/>
                </p:nvSpPr>
                <p:spPr bwMode="auto">
                  <a:xfrm>
                    <a:off x="704" y="99"/>
                    <a:ext cx="20" cy="5"/>
                  </a:xfrm>
                  <a:custGeom>
                    <a:avLst/>
                    <a:gdLst>
                      <a:gd name="T0" fmla="*/ 0 w 40"/>
                      <a:gd name="T1" fmla="*/ 5 h 12"/>
                      <a:gd name="T2" fmla="*/ 2 w 40"/>
                      <a:gd name="T3" fmla="*/ 5 h 12"/>
                      <a:gd name="T4" fmla="*/ 5 w 40"/>
                      <a:gd name="T5" fmla="*/ 5 h 12"/>
                      <a:gd name="T6" fmla="*/ 7 w 40"/>
                      <a:gd name="T7" fmla="*/ 5 h 12"/>
                      <a:gd name="T8" fmla="*/ 11 w 40"/>
                      <a:gd name="T9" fmla="*/ 5 h 12"/>
                      <a:gd name="T10" fmla="*/ 14 w 40"/>
                      <a:gd name="T11" fmla="*/ 4 h 12"/>
                      <a:gd name="T12" fmla="*/ 18 w 40"/>
                      <a:gd name="T13" fmla="*/ 3 h 12"/>
                      <a:gd name="T14" fmla="*/ 19 w 40"/>
                      <a:gd name="T15" fmla="*/ 3 h 12"/>
                      <a:gd name="T16" fmla="*/ 20 w 40"/>
                      <a:gd name="T17" fmla="*/ 2 h 12"/>
                      <a:gd name="T18" fmla="*/ 19 w 40"/>
                      <a:gd name="T19" fmla="*/ 0 h 12"/>
                      <a:gd name="T20" fmla="*/ 18 w 40"/>
                      <a:gd name="T21" fmla="*/ 0 h 12"/>
                      <a:gd name="T22" fmla="*/ 15 w 40"/>
                      <a:gd name="T23" fmla="*/ 0 h 12"/>
                      <a:gd name="T24" fmla="*/ 12 w 40"/>
                      <a:gd name="T25" fmla="*/ 2 h 12"/>
                      <a:gd name="T26" fmla="*/ 9 w 40"/>
                      <a:gd name="T27" fmla="*/ 3 h 12"/>
                      <a:gd name="T28" fmla="*/ 5 w 40"/>
                      <a:gd name="T29" fmla="*/ 3 h 12"/>
                      <a:gd name="T30" fmla="*/ 2 w 40"/>
                      <a:gd name="T31" fmla="*/ 5 h 12"/>
                      <a:gd name="T32" fmla="*/ 0 w 4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2">
                        <a:moveTo>
                          <a:pt x="0" y="12"/>
                        </a:moveTo>
                        <a:lnTo>
                          <a:pt x="3" y="12"/>
                        </a:lnTo>
                        <a:lnTo>
                          <a:pt x="9" y="12"/>
                        </a:lnTo>
                        <a:lnTo>
                          <a:pt x="14" y="11"/>
                        </a:lnTo>
                        <a:lnTo>
                          <a:pt x="22" y="11"/>
                        </a:lnTo>
                        <a:lnTo>
                          <a:pt x="28" y="9"/>
                        </a:lnTo>
                        <a:lnTo>
                          <a:pt x="35" y="8"/>
                        </a:lnTo>
                        <a:lnTo>
                          <a:pt x="38" y="7"/>
                        </a:lnTo>
                        <a:lnTo>
                          <a:pt x="40" y="4"/>
                        </a:lnTo>
                        <a:lnTo>
                          <a:pt x="38" y="1"/>
                        </a:lnTo>
                        <a:lnTo>
                          <a:pt x="35" y="0"/>
                        </a:lnTo>
                        <a:lnTo>
                          <a:pt x="29" y="1"/>
                        </a:lnTo>
                        <a:lnTo>
                          <a:pt x="23" y="4"/>
                        </a:lnTo>
                        <a:lnTo>
                          <a:pt x="17" y="6"/>
                        </a:lnTo>
                        <a:lnTo>
                          <a:pt x="10" y="8"/>
                        </a:lnTo>
                        <a:lnTo>
                          <a:pt x="4" y="11"/>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 name="Freeform 107">
                    <a:extLst>
                      <a:ext uri="{FF2B5EF4-FFF2-40B4-BE49-F238E27FC236}">
                        <a16:creationId xmlns:a16="http://schemas.microsoft.com/office/drawing/2014/main" id="{68A02C23-C305-439F-8680-86D5B72E151B}"/>
                      </a:ext>
                    </a:extLst>
                  </p:cNvPr>
                  <p:cNvSpPr>
                    <a:spLocks/>
                  </p:cNvSpPr>
                  <p:nvPr/>
                </p:nvSpPr>
                <p:spPr bwMode="auto">
                  <a:xfrm>
                    <a:off x="695" y="110"/>
                    <a:ext cx="18" cy="14"/>
                  </a:xfrm>
                  <a:custGeom>
                    <a:avLst/>
                    <a:gdLst>
                      <a:gd name="T0" fmla="*/ 0 w 37"/>
                      <a:gd name="T1" fmla="*/ 0 h 29"/>
                      <a:gd name="T2" fmla="*/ 2 w 37"/>
                      <a:gd name="T3" fmla="*/ 1 h 29"/>
                      <a:gd name="T4" fmla="*/ 6 w 37"/>
                      <a:gd name="T5" fmla="*/ 3 h 29"/>
                      <a:gd name="T6" fmla="*/ 8 w 37"/>
                      <a:gd name="T7" fmla="*/ 4 h 29"/>
                      <a:gd name="T8" fmla="*/ 12 w 37"/>
                      <a:gd name="T9" fmla="*/ 7 h 29"/>
                      <a:gd name="T10" fmla="*/ 15 w 37"/>
                      <a:gd name="T11" fmla="*/ 9 h 29"/>
                      <a:gd name="T12" fmla="*/ 17 w 37"/>
                      <a:gd name="T13" fmla="*/ 11 h 29"/>
                      <a:gd name="T14" fmla="*/ 18 w 37"/>
                      <a:gd name="T15" fmla="*/ 12 h 29"/>
                      <a:gd name="T16" fmla="*/ 18 w 37"/>
                      <a:gd name="T17" fmla="*/ 14 h 29"/>
                      <a:gd name="T18" fmla="*/ 16 w 37"/>
                      <a:gd name="T19" fmla="*/ 14 h 29"/>
                      <a:gd name="T20" fmla="*/ 14 w 37"/>
                      <a:gd name="T21" fmla="*/ 13 h 29"/>
                      <a:gd name="T22" fmla="*/ 12 w 37"/>
                      <a:gd name="T23" fmla="*/ 11 h 29"/>
                      <a:gd name="T24" fmla="*/ 9 w 37"/>
                      <a:gd name="T25" fmla="*/ 8 h 29"/>
                      <a:gd name="T26" fmla="*/ 6 w 37"/>
                      <a:gd name="T27" fmla="*/ 6 h 29"/>
                      <a:gd name="T28" fmla="*/ 3 w 37"/>
                      <a:gd name="T29" fmla="*/ 3 h 29"/>
                      <a:gd name="T30" fmla="*/ 1 w 37"/>
                      <a:gd name="T31" fmla="*/ 1 h 29"/>
                      <a:gd name="T32" fmla="*/ 0 w 37"/>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9">
                        <a:moveTo>
                          <a:pt x="0" y="0"/>
                        </a:moveTo>
                        <a:lnTo>
                          <a:pt x="5" y="2"/>
                        </a:lnTo>
                        <a:lnTo>
                          <a:pt x="12" y="6"/>
                        </a:lnTo>
                        <a:lnTo>
                          <a:pt x="17" y="9"/>
                        </a:lnTo>
                        <a:lnTo>
                          <a:pt x="24" y="14"/>
                        </a:lnTo>
                        <a:lnTo>
                          <a:pt x="30" y="18"/>
                        </a:lnTo>
                        <a:lnTo>
                          <a:pt x="35" y="22"/>
                        </a:lnTo>
                        <a:lnTo>
                          <a:pt x="37" y="25"/>
                        </a:lnTo>
                        <a:lnTo>
                          <a:pt x="37" y="28"/>
                        </a:lnTo>
                        <a:lnTo>
                          <a:pt x="33" y="29"/>
                        </a:lnTo>
                        <a:lnTo>
                          <a:pt x="29" y="27"/>
                        </a:lnTo>
                        <a:lnTo>
                          <a:pt x="24" y="23"/>
                        </a:lnTo>
                        <a:lnTo>
                          <a:pt x="18" y="17"/>
                        </a:lnTo>
                        <a:lnTo>
                          <a:pt x="13" y="13"/>
                        </a:lnTo>
                        <a:lnTo>
                          <a:pt x="7" y="7"/>
                        </a:lnTo>
                        <a:lnTo>
                          <a:pt x="2"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 name="Freeform 108">
                    <a:extLst>
                      <a:ext uri="{FF2B5EF4-FFF2-40B4-BE49-F238E27FC236}">
                        <a16:creationId xmlns:a16="http://schemas.microsoft.com/office/drawing/2014/main" id="{9A663CC8-D512-415B-94EE-FF6D2EBCD491}"/>
                      </a:ext>
                    </a:extLst>
                  </p:cNvPr>
                  <p:cNvSpPr>
                    <a:spLocks/>
                  </p:cNvSpPr>
                  <p:nvPr/>
                </p:nvSpPr>
                <p:spPr bwMode="auto">
                  <a:xfrm>
                    <a:off x="598" y="103"/>
                    <a:ext cx="5" cy="26"/>
                  </a:xfrm>
                  <a:custGeom>
                    <a:avLst/>
                    <a:gdLst>
                      <a:gd name="T0" fmla="*/ 3 w 9"/>
                      <a:gd name="T1" fmla="*/ 0 h 51"/>
                      <a:gd name="T2" fmla="*/ 4 w 9"/>
                      <a:gd name="T3" fmla="*/ 7 h 51"/>
                      <a:gd name="T4" fmla="*/ 5 w 9"/>
                      <a:gd name="T5" fmla="*/ 15 h 51"/>
                      <a:gd name="T6" fmla="*/ 4 w 9"/>
                      <a:gd name="T7" fmla="*/ 22 h 51"/>
                      <a:gd name="T8" fmla="*/ 2 w 9"/>
                      <a:gd name="T9" fmla="*/ 26 h 51"/>
                      <a:gd name="T10" fmla="*/ 0 w 9"/>
                      <a:gd name="T11" fmla="*/ 23 h 51"/>
                      <a:gd name="T12" fmla="*/ 1 w 9"/>
                      <a:gd name="T13" fmla="*/ 16 h 51"/>
                      <a:gd name="T14" fmla="*/ 2 w 9"/>
                      <a:gd name="T15" fmla="*/ 7 h 51"/>
                      <a:gd name="T16" fmla="*/ 3 w 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51">
                        <a:moveTo>
                          <a:pt x="5" y="0"/>
                        </a:moveTo>
                        <a:lnTo>
                          <a:pt x="8" y="13"/>
                        </a:lnTo>
                        <a:lnTo>
                          <a:pt x="9" y="29"/>
                        </a:lnTo>
                        <a:lnTo>
                          <a:pt x="8" y="44"/>
                        </a:lnTo>
                        <a:lnTo>
                          <a:pt x="3" y="51"/>
                        </a:lnTo>
                        <a:lnTo>
                          <a:pt x="0" y="46"/>
                        </a:lnTo>
                        <a:lnTo>
                          <a:pt x="1" y="31"/>
                        </a:lnTo>
                        <a:lnTo>
                          <a:pt x="3" y="14"/>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 name="Freeform 109">
                    <a:extLst>
                      <a:ext uri="{FF2B5EF4-FFF2-40B4-BE49-F238E27FC236}">
                        <a16:creationId xmlns:a16="http://schemas.microsoft.com/office/drawing/2014/main" id="{E7447373-324E-4554-B505-7CDA42A9405F}"/>
                      </a:ext>
                    </a:extLst>
                  </p:cNvPr>
                  <p:cNvSpPr>
                    <a:spLocks/>
                  </p:cNvSpPr>
                  <p:nvPr/>
                </p:nvSpPr>
                <p:spPr bwMode="auto">
                  <a:xfrm>
                    <a:off x="587" y="100"/>
                    <a:ext cx="8" cy="25"/>
                  </a:xfrm>
                  <a:custGeom>
                    <a:avLst/>
                    <a:gdLst>
                      <a:gd name="T0" fmla="*/ 8 w 15"/>
                      <a:gd name="T1" fmla="*/ 0 h 51"/>
                      <a:gd name="T2" fmla="*/ 8 w 15"/>
                      <a:gd name="T3" fmla="*/ 6 h 51"/>
                      <a:gd name="T4" fmla="*/ 7 w 15"/>
                      <a:gd name="T5" fmla="*/ 14 h 51"/>
                      <a:gd name="T6" fmla="*/ 5 w 15"/>
                      <a:gd name="T7" fmla="*/ 22 h 51"/>
                      <a:gd name="T8" fmla="*/ 2 w 15"/>
                      <a:gd name="T9" fmla="*/ 25 h 51"/>
                      <a:gd name="T10" fmla="*/ 0 w 15"/>
                      <a:gd name="T11" fmla="*/ 22 h 51"/>
                      <a:gd name="T12" fmla="*/ 2 w 15"/>
                      <a:gd name="T13" fmla="*/ 14 h 51"/>
                      <a:gd name="T14" fmla="*/ 5 w 15"/>
                      <a:gd name="T15" fmla="*/ 6 h 51"/>
                      <a:gd name="T16" fmla="*/ 8 w 15"/>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1">
                        <a:moveTo>
                          <a:pt x="15" y="0"/>
                        </a:moveTo>
                        <a:lnTo>
                          <a:pt x="15" y="12"/>
                        </a:lnTo>
                        <a:lnTo>
                          <a:pt x="13" y="29"/>
                        </a:lnTo>
                        <a:lnTo>
                          <a:pt x="10" y="44"/>
                        </a:lnTo>
                        <a:lnTo>
                          <a:pt x="3" y="51"/>
                        </a:lnTo>
                        <a:lnTo>
                          <a:pt x="0" y="44"/>
                        </a:lnTo>
                        <a:lnTo>
                          <a:pt x="4" y="29"/>
                        </a:lnTo>
                        <a:lnTo>
                          <a:pt x="10" y="12"/>
                        </a:lnTo>
                        <a:lnTo>
                          <a:pt x="1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 name="Freeform 110">
                    <a:extLst>
                      <a:ext uri="{FF2B5EF4-FFF2-40B4-BE49-F238E27FC236}">
                        <a16:creationId xmlns:a16="http://schemas.microsoft.com/office/drawing/2014/main" id="{47FD3589-7A21-4A5B-A2C9-D2DC1C8CC83D}"/>
                      </a:ext>
                    </a:extLst>
                  </p:cNvPr>
                  <p:cNvSpPr>
                    <a:spLocks/>
                  </p:cNvSpPr>
                  <p:nvPr/>
                </p:nvSpPr>
                <p:spPr bwMode="auto">
                  <a:xfrm>
                    <a:off x="612" y="111"/>
                    <a:ext cx="4" cy="24"/>
                  </a:xfrm>
                  <a:custGeom>
                    <a:avLst/>
                    <a:gdLst>
                      <a:gd name="T0" fmla="*/ 0 w 9"/>
                      <a:gd name="T1" fmla="*/ 0 h 49"/>
                      <a:gd name="T2" fmla="*/ 3 w 9"/>
                      <a:gd name="T3" fmla="*/ 3 h 49"/>
                      <a:gd name="T4" fmla="*/ 4 w 9"/>
                      <a:gd name="T5" fmla="*/ 11 h 49"/>
                      <a:gd name="T6" fmla="*/ 4 w 9"/>
                      <a:gd name="T7" fmla="*/ 19 h 49"/>
                      <a:gd name="T8" fmla="*/ 2 w 9"/>
                      <a:gd name="T9" fmla="*/ 24 h 49"/>
                      <a:gd name="T10" fmla="*/ 0 w 9"/>
                      <a:gd name="T11" fmla="*/ 22 h 49"/>
                      <a:gd name="T12" fmla="*/ 0 w 9"/>
                      <a:gd name="T13" fmla="*/ 15 h 49"/>
                      <a:gd name="T14" fmla="*/ 0 w 9"/>
                      <a:gd name="T15" fmla="*/ 7 h 49"/>
                      <a:gd name="T16" fmla="*/ 0 w 9"/>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9">
                        <a:moveTo>
                          <a:pt x="1" y="0"/>
                        </a:moveTo>
                        <a:lnTo>
                          <a:pt x="6" y="7"/>
                        </a:lnTo>
                        <a:lnTo>
                          <a:pt x="8" y="22"/>
                        </a:lnTo>
                        <a:lnTo>
                          <a:pt x="9" y="38"/>
                        </a:lnTo>
                        <a:lnTo>
                          <a:pt x="5" y="49"/>
                        </a:lnTo>
                        <a:lnTo>
                          <a:pt x="0" y="45"/>
                        </a:lnTo>
                        <a:lnTo>
                          <a:pt x="0" y="31"/>
                        </a:lnTo>
                        <a:lnTo>
                          <a:pt x="1" y="14"/>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 name="Freeform 111">
                    <a:extLst>
                      <a:ext uri="{FF2B5EF4-FFF2-40B4-BE49-F238E27FC236}">
                        <a16:creationId xmlns:a16="http://schemas.microsoft.com/office/drawing/2014/main" id="{2DFA21D4-566E-4693-817B-E3BA753F5A11}"/>
                      </a:ext>
                    </a:extLst>
                  </p:cNvPr>
                  <p:cNvSpPr>
                    <a:spLocks/>
                  </p:cNvSpPr>
                  <p:nvPr/>
                </p:nvSpPr>
                <p:spPr bwMode="auto">
                  <a:xfrm>
                    <a:off x="622" y="113"/>
                    <a:ext cx="10" cy="28"/>
                  </a:xfrm>
                  <a:custGeom>
                    <a:avLst/>
                    <a:gdLst>
                      <a:gd name="T0" fmla="*/ 0 w 19"/>
                      <a:gd name="T1" fmla="*/ 0 h 55"/>
                      <a:gd name="T2" fmla="*/ 4 w 19"/>
                      <a:gd name="T3" fmla="*/ 7 h 55"/>
                      <a:gd name="T4" fmla="*/ 8 w 19"/>
                      <a:gd name="T5" fmla="*/ 16 h 55"/>
                      <a:gd name="T6" fmla="*/ 10 w 19"/>
                      <a:gd name="T7" fmla="*/ 24 h 55"/>
                      <a:gd name="T8" fmla="*/ 8 w 19"/>
                      <a:gd name="T9" fmla="*/ 28 h 55"/>
                      <a:gd name="T10" fmla="*/ 5 w 19"/>
                      <a:gd name="T11" fmla="*/ 25 h 55"/>
                      <a:gd name="T12" fmla="*/ 3 w 19"/>
                      <a:gd name="T13" fmla="*/ 16 h 55"/>
                      <a:gd name="T14" fmla="*/ 2 w 19"/>
                      <a:gd name="T15" fmla="*/ 7 h 55"/>
                      <a:gd name="T16" fmla="*/ 0 w 19"/>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5">
                        <a:moveTo>
                          <a:pt x="0" y="0"/>
                        </a:moveTo>
                        <a:lnTo>
                          <a:pt x="8" y="14"/>
                        </a:lnTo>
                        <a:lnTo>
                          <a:pt x="16" y="31"/>
                        </a:lnTo>
                        <a:lnTo>
                          <a:pt x="19" y="47"/>
                        </a:lnTo>
                        <a:lnTo>
                          <a:pt x="16" y="55"/>
                        </a:lnTo>
                        <a:lnTo>
                          <a:pt x="9" y="50"/>
                        </a:lnTo>
                        <a:lnTo>
                          <a:pt x="6" y="32"/>
                        </a:lnTo>
                        <a:lnTo>
                          <a:pt x="3"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 name="Freeform 112">
                    <a:extLst>
                      <a:ext uri="{FF2B5EF4-FFF2-40B4-BE49-F238E27FC236}">
                        <a16:creationId xmlns:a16="http://schemas.microsoft.com/office/drawing/2014/main" id="{2ABBB0C3-6297-44AF-B37A-EB48AF0F44AB}"/>
                      </a:ext>
                    </a:extLst>
                  </p:cNvPr>
                  <p:cNvSpPr>
                    <a:spLocks/>
                  </p:cNvSpPr>
                  <p:nvPr/>
                </p:nvSpPr>
                <p:spPr bwMode="auto">
                  <a:xfrm>
                    <a:off x="635" y="116"/>
                    <a:ext cx="11" cy="31"/>
                  </a:xfrm>
                  <a:custGeom>
                    <a:avLst/>
                    <a:gdLst>
                      <a:gd name="T0" fmla="*/ 0 w 22"/>
                      <a:gd name="T1" fmla="*/ 0 h 61"/>
                      <a:gd name="T2" fmla="*/ 4 w 22"/>
                      <a:gd name="T3" fmla="*/ 7 h 61"/>
                      <a:gd name="T4" fmla="*/ 8 w 22"/>
                      <a:gd name="T5" fmla="*/ 17 h 61"/>
                      <a:gd name="T6" fmla="*/ 11 w 22"/>
                      <a:gd name="T7" fmla="*/ 27 h 61"/>
                      <a:gd name="T8" fmla="*/ 10 w 22"/>
                      <a:gd name="T9" fmla="*/ 31 h 61"/>
                      <a:gd name="T10" fmla="*/ 6 w 22"/>
                      <a:gd name="T11" fmla="*/ 26 h 61"/>
                      <a:gd name="T12" fmla="*/ 4 w 22"/>
                      <a:gd name="T13" fmla="*/ 16 h 61"/>
                      <a:gd name="T14" fmla="*/ 2 w 22"/>
                      <a:gd name="T15" fmla="*/ 7 h 61"/>
                      <a:gd name="T16" fmla="*/ 0 w 22"/>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0"/>
                        </a:moveTo>
                        <a:lnTo>
                          <a:pt x="7" y="14"/>
                        </a:lnTo>
                        <a:lnTo>
                          <a:pt x="16" y="34"/>
                        </a:lnTo>
                        <a:lnTo>
                          <a:pt x="22" y="53"/>
                        </a:lnTo>
                        <a:lnTo>
                          <a:pt x="20" y="61"/>
                        </a:lnTo>
                        <a:lnTo>
                          <a:pt x="12" y="52"/>
                        </a:lnTo>
                        <a:lnTo>
                          <a:pt x="7" y="32"/>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 name="Freeform 113">
                    <a:extLst>
                      <a:ext uri="{FF2B5EF4-FFF2-40B4-BE49-F238E27FC236}">
                        <a16:creationId xmlns:a16="http://schemas.microsoft.com/office/drawing/2014/main" id="{9B34D70D-410A-40A3-9850-F29BAAFD1983}"/>
                      </a:ext>
                    </a:extLst>
                  </p:cNvPr>
                  <p:cNvSpPr>
                    <a:spLocks/>
                  </p:cNvSpPr>
                  <p:nvPr/>
                </p:nvSpPr>
                <p:spPr bwMode="auto">
                  <a:xfrm>
                    <a:off x="658" y="115"/>
                    <a:ext cx="19" cy="32"/>
                  </a:xfrm>
                  <a:custGeom>
                    <a:avLst/>
                    <a:gdLst>
                      <a:gd name="T0" fmla="*/ 0 w 37"/>
                      <a:gd name="T1" fmla="*/ 0 h 63"/>
                      <a:gd name="T2" fmla="*/ 3 w 37"/>
                      <a:gd name="T3" fmla="*/ 3 h 63"/>
                      <a:gd name="T4" fmla="*/ 7 w 37"/>
                      <a:gd name="T5" fmla="*/ 7 h 63"/>
                      <a:gd name="T6" fmla="*/ 10 w 37"/>
                      <a:gd name="T7" fmla="*/ 12 h 63"/>
                      <a:gd name="T8" fmla="*/ 14 w 37"/>
                      <a:gd name="T9" fmla="*/ 17 h 63"/>
                      <a:gd name="T10" fmla="*/ 17 w 37"/>
                      <a:gd name="T11" fmla="*/ 22 h 63"/>
                      <a:gd name="T12" fmla="*/ 18 w 37"/>
                      <a:gd name="T13" fmla="*/ 27 h 63"/>
                      <a:gd name="T14" fmla="*/ 19 w 37"/>
                      <a:gd name="T15" fmla="*/ 30 h 63"/>
                      <a:gd name="T16" fmla="*/ 18 w 37"/>
                      <a:gd name="T17" fmla="*/ 32 h 63"/>
                      <a:gd name="T18" fmla="*/ 17 w 37"/>
                      <a:gd name="T19" fmla="*/ 31 h 63"/>
                      <a:gd name="T20" fmla="*/ 14 w 37"/>
                      <a:gd name="T21" fmla="*/ 28 h 63"/>
                      <a:gd name="T22" fmla="*/ 12 w 37"/>
                      <a:gd name="T23" fmla="*/ 24 h 63"/>
                      <a:gd name="T24" fmla="*/ 10 w 37"/>
                      <a:gd name="T25" fmla="*/ 18 h 63"/>
                      <a:gd name="T26" fmla="*/ 7 w 37"/>
                      <a:gd name="T27" fmla="*/ 12 h 63"/>
                      <a:gd name="T28" fmla="*/ 5 w 37"/>
                      <a:gd name="T29" fmla="*/ 6 h 63"/>
                      <a:gd name="T30" fmla="*/ 3 w 37"/>
                      <a:gd name="T31" fmla="*/ 2 h 63"/>
                      <a:gd name="T32" fmla="*/ 0 w 37"/>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3">
                        <a:moveTo>
                          <a:pt x="0" y="0"/>
                        </a:moveTo>
                        <a:lnTo>
                          <a:pt x="6" y="5"/>
                        </a:lnTo>
                        <a:lnTo>
                          <a:pt x="13" y="13"/>
                        </a:lnTo>
                        <a:lnTo>
                          <a:pt x="20" y="23"/>
                        </a:lnTo>
                        <a:lnTo>
                          <a:pt x="27" y="33"/>
                        </a:lnTo>
                        <a:lnTo>
                          <a:pt x="33" y="43"/>
                        </a:lnTo>
                        <a:lnTo>
                          <a:pt x="36" y="53"/>
                        </a:lnTo>
                        <a:lnTo>
                          <a:pt x="37" y="60"/>
                        </a:lnTo>
                        <a:lnTo>
                          <a:pt x="36" y="63"/>
                        </a:lnTo>
                        <a:lnTo>
                          <a:pt x="33" y="62"/>
                        </a:lnTo>
                        <a:lnTo>
                          <a:pt x="28" y="56"/>
                        </a:lnTo>
                        <a:lnTo>
                          <a:pt x="23" y="47"/>
                        </a:lnTo>
                        <a:lnTo>
                          <a:pt x="19" y="35"/>
                        </a:lnTo>
                        <a:lnTo>
                          <a:pt x="14" y="24"/>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 name="Freeform 114">
                    <a:extLst>
                      <a:ext uri="{FF2B5EF4-FFF2-40B4-BE49-F238E27FC236}">
                        <a16:creationId xmlns:a16="http://schemas.microsoft.com/office/drawing/2014/main" id="{66F34BD2-51FC-400E-8A0D-E1003EA20DEE}"/>
                      </a:ext>
                    </a:extLst>
                  </p:cNvPr>
                  <p:cNvSpPr>
                    <a:spLocks/>
                  </p:cNvSpPr>
                  <p:nvPr/>
                </p:nvSpPr>
                <p:spPr bwMode="auto">
                  <a:xfrm>
                    <a:off x="684" y="111"/>
                    <a:ext cx="21" cy="29"/>
                  </a:xfrm>
                  <a:custGeom>
                    <a:avLst/>
                    <a:gdLst>
                      <a:gd name="T0" fmla="*/ 0 w 42"/>
                      <a:gd name="T1" fmla="*/ 0 h 59"/>
                      <a:gd name="T2" fmla="*/ 3 w 42"/>
                      <a:gd name="T3" fmla="*/ 2 h 59"/>
                      <a:gd name="T4" fmla="*/ 7 w 42"/>
                      <a:gd name="T5" fmla="*/ 6 h 59"/>
                      <a:gd name="T6" fmla="*/ 10 w 42"/>
                      <a:gd name="T7" fmla="*/ 10 h 59"/>
                      <a:gd name="T8" fmla="*/ 14 w 42"/>
                      <a:gd name="T9" fmla="*/ 15 h 59"/>
                      <a:gd name="T10" fmla="*/ 18 w 42"/>
                      <a:gd name="T11" fmla="*/ 20 h 59"/>
                      <a:gd name="T12" fmla="*/ 20 w 42"/>
                      <a:gd name="T13" fmla="*/ 24 h 59"/>
                      <a:gd name="T14" fmla="*/ 21 w 42"/>
                      <a:gd name="T15" fmla="*/ 28 h 59"/>
                      <a:gd name="T16" fmla="*/ 20 w 42"/>
                      <a:gd name="T17" fmla="*/ 29 h 59"/>
                      <a:gd name="T18" fmla="*/ 18 w 42"/>
                      <a:gd name="T19" fmla="*/ 29 h 59"/>
                      <a:gd name="T20" fmla="*/ 16 w 42"/>
                      <a:gd name="T21" fmla="*/ 26 h 59"/>
                      <a:gd name="T22" fmla="*/ 13 w 42"/>
                      <a:gd name="T23" fmla="*/ 22 h 59"/>
                      <a:gd name="T24" fmla="*/ 10 w 42"/>
                      <a:gd name="T25" fmla="*/ 16 h 59"/>
                      <a:gd name="T26" fmla="*/ 7 w 42"/>
                      <a:gd name="T27" fmla="*/ 11 h 59"/>
                      <a:gd name="T28" fmla="*/ 4 w 42"/>
                      <a:gd name="T29" fmla="*/ 6 h 59"/>
                      <a:gd name="T30" fmla="*/ 2 w 42"/>
                      <a:gd name="T31" fmla="*/ 2 h 59"/>
                      <a:gd name="T32" fmla="*/ 0 w 42"/>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59">
                        <a:moveTo>
                          <a:pt x="0" y="0"/>
                        </a:moveTo>
                        <a:lnTo>
                          <a:pt x="5" y="5"/>
                        </a:lnTo>
                        <a:lnTo>
                          <a:pt x="13" y="12"/>
                        </a:lnTo>
                        <a:lnTo>
                          <a:pt x="20" y="21"/>
                        </a:lnTo>
                        <a:lnTo>
                          <a:pt x="28" y="30"/>
                        </a:lnTo>
                        <a:lnTo>
                          <a:pt x="35" y="41"/>
                        </a:lnTo>
                        <a:lnTo>
                          <a:pt x="40" y="49"/>
                        </a:lnTo>
                        <a:lnTo>
                          <a:pt x="42" y="56"/>
                        </a:lnTo>
                        <a:lnTo>
                          <a:pt x="40" y="59"/>
                        </a:lnTo>
                        <a:lnTo>
                          <a:pt x="36" y="58"/>
                        </a:lnTo>
                        <a:lnTo>
                          <a:pt x="31" y="52"/>
                        </a:lnTo>
                        <a:lnTo>
                          <a:pt x="25" y="44"/>
                        </a:lnTo>
                        <a:lnTo>
                          <a:pt x="20" y="33"/>
                        </a:lnTo>
                        <a:lnTo>
                          <a:pt x="14" y="22"/>
                        </a:lnTo>
                        <a:lnTo>
                          <a:pt x="8" y="12"/>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 name="Freeform 115">
                    <a:extLst>
                      <a:ext uri="{FF2B5EF4-FFF2-40B4-BE49-F238E27FC236}">
                        <a16:creationId xmlns:a16="http://schemas.microsoft.com/office/drawing/2014/main" id="{D2FEC37F-2F9E-4CA7-8BA0-ADB889BE429D}"/>
                      </a:ext>
                    </a:extLst>
                  </p:cNvPr>
                  <p:cNvSpPr>
                    <a:spLocks/>
                  </p:cNvSpPr>
                  <p:nvPr/>
                </p:nvSpPr>
                <p:spPr bwMode="auto">
                  <a:xfrm>
                    <a:off x="647" y="117"/>
                    <a:ext cx="18" cy="27"/>
                  </a:xfrm>
                  <a:custGeom>
                    <a:avLst/>
                    <a:gdLst>
                      <a:gd name="T0" fmla="*/ 0 w 37"/>
                      <a:gd name="T1" fmla="*/ 0 h 54"/>
                      <a:gd name="T2" fmla="*/ 2 w 37"/>
                      <a:gd name="T3" fmla="*/ 3 h 54"/>
                      <a:gd name="T4" fmla="*/ 5 w 37"/>
                      <a:gd name="T5" fmla="*/ 6 h 54"/>
                      <a:gd name="T6" fmla="*/ 9 w 37"/>
                      <a:gd name="T7" fmla="*/ 11 h 54"/>
                      <a:gd name="T8" fmla="*/ 12 w 37"/>
                      <a:gd name="T9" fmla="*/ 15 h 54"/>
                      <a:gd name="T10" fmla="*/ 15 w 37"/>
                      <a:gd name="T11" fmla="*/ 19 h 54"/>
                      <a:gd name="T12" fmla="*/ 18 w 37"/>
                      <a:gd name="T13" fmla="*/ 23 h 54"/>
                      <a:gd name="T14" fmla="*/ 18 w 37"/>
                      <a:gd name="T15" fmla="*/ 26 h 54"/>
                      <a:gd name="T16" fmla="*/ 17 w 37"/>
                      <a:gd name="T17" fmla="*/ 27 h 54"/>
                      <a:gd name="T18" fmla="*/ 15 w 37"/>
                      <a:gd name="T19" fmla="*/ 27 h 54"/>
                      <a:gd name="T20" fmla="*/ 12 w 37"/>
                      <a:gd name="T21" fmla="*/ 24 h 54"/>
                      <a:gd name="T22" fmla="*/ 10 w 37"/>
                      <a:gd name="T23" fmla="*/ 20 h 54"/>
                      <a:gd name="T24" fmla="*/ 7 w 37"/>
                      <a:gd name="T25" fmla="*/ 15 h 54"/>
                      <a:gd name="T26" fmla="*/ 5 w 37"/>
                      <a:gd name="T27" fmla="*/ 11 h 54"/>
                      <a:gd name="T28" fmla="*/ 3 w 37"/>
                      <a:gd name="T29" fmla="*/ 6 h 54"/>
                      <a:gd name="T30" fmla="*/ 1 w 37"/>
                      <a:gd name="T31" fmla="*/ 3 h 54"/>
                      <a:gd name="T32" fmla="*/ 0 w 37"/>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54">
                        <a:moveTo>
                          <a:pt x="0" y="0"/>
                        </a:moveTo>
                        <a:lnTo>
                          <a:pt x="5" y="5"/>
                        </a:lnTo>
                        <a:lnTo>
                          <a:pt x="11" y="12"/>
                        </a:lnTo>
                        <a:lnTo>
                          <a:pt x="18" y="21"/>
                        </a:lnTo>
                        <a:lnTo>
                          <a:pt x="24" y="30"/>
                        </a:lnTo>
                        <a:lnTo>
                          <a:pt x="31" y="38"/>
                        </a:lnTo>
                        <a:lnTo>
                          <a:pt x="36" y="46"/>
                        </a:lnTo>
                        <a:lnTo>
                          <a:pt x="37" y="52"/>
                        </a:lnTo>
                        <a:lnTo>
                          <a:pt x="35" y="54"/>
                        </a:lnTo>
                        <a:lnTo>
                          <a:pt x="30" y="53"/>
                        </a:lnTo>
                        <a:lnTo>
                          <a:pt x="24" y="47"/>
                        </a:lnTo>
                        <a:lnTo>
                          <a:pt x="20" y="40"/>
                        </a:lnTo>
                        <a:lnTo>
                          <a:pt x="14" y="30"/>
                        </a:lnTo>
                        <a:lnTo>
                          <a:pt x="10" y="21"/>
                        </a:lnTo>
                        <a:lnTo>
                          <a:pt x="6" y="12"/>
                        </a:lnTo>
                        <a:lnTo>
                          <a:pt x="3"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9" name="Freeform 116">
                    <a:extLst>
                      <a:ext uri="{FF2B5EF4-FFF2-40B4-BE49-F238E27FC236}">
                        <a16:creationId xmlns:a16="http://schemas.microsoft.com/office/drawing/2014/main" id="{81FC5490-06D1-4497-845F-0CEDA6784460}"/>
                      </a:ext>
                    </a:extLst>
                  </p:cNvPr>
                  <p:cNvSpPr>
                    <a:spLocks/>
                  </p:cNvSpPr>
                  <p:nvPr/>
                </p:nvSpPr>
                <p:spPr bwMode="auto">
                  <a:xfrm>
                    <a:off x="648" y="78"/>
                    <a:ext cx="23" cy="41"/>
                  </a:xfrm>
                  <a:custGeom>
                    <a:avLst/>
                    <a:gdLst>
                      <a:gd name="T0" fmla="*/ 22 w 45"/>
                      <a:gd name="T1" fmla="*/ 0 h 83"/>
                      <a:gd name="T2" fmla="*/ 23 w 45"/>
                      <a:gd name="T3" fmla="*/ 2 h 83"/>
                      <a:gd name="T4" fmla="*/ 22 w 45"/>
                      <a:gd name="T5" fmla="*/ 6 h 83"/>
                      <a:gd name="T6" fmla="*/ 20 w 45"/>
                      <a:gd name="T7" fmla="*/ 12 h 83"/>
                      <a:gd name="T8" fmla="*/ 16 w 45"/>
                      <a:gd name="T9" fmla="*/ 19 h 83"/>
                      <a:gd name="T10" fmla="*/ 13 w 45"/>
                      <a:gd name="T11" fmla="*/ 27 h 83"/>
                      <a:gd name="T12" fmla="*/ 9 w 45"/>
                      <a:gd name="T13" fmla="*/ 33 h 83"/>
                      <a:gd name="T14" fmla="*/ 4 w 45"/>
                      <a:gd name="T15" fmla="*/ 38 h 83"/>
                      <a:gd name="T16" fmla="*/ 0 w 45"/>
                      <a:gd name="T17" fmla="*/ 41 h 83"/>
                      <a:gd name="T18" fmla="*/ 1 w 45"/>
                      <a:gd name="T19" fmla="*/ 38 h 83"/>
                      <a:gd name="T20" fmla="*/ 4 w 45"/>
                      <a:gd name="T21" fmla="*/ 32 h 83"/>
                      <a:gd name="T22" fmla="*/ 7 w 45"/>
                      <a:gd name="T23" fmla="*/ 26 h 83"/>
                      <a:gd name="T24" fmla="*/ 10 w 45"/>
                      <a:gd name="T25" fmla="*/ 18 h 83"/>
                      <a:gd name="T26" fmla="*/ 15 w 45"/>
                      <a:gd name="T27" fmla="*/ 11 h 83"/>
                      <a:gd name="T28" fmla="*/ 17 w 45"/>
                      <a:gd name="T29" fmla="*/ 5 h 83"/>
                      <a:gd name="T30" fmla="*/ 20 w 45"/>
                      <a:gd name="T31" fmla="*/ 1 h 83"/>
                      <a:gd name="T32" fmla="*/ 22 w 45"/>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83">
                        <a:moveTo>
                          <a:pt x="44" y="0"/>
                        </a:moveTo>
                        <a:lnTo>
                          <a:pt x="45" y="4"/>
                        </a:lnTo>
                        <a:lnTo>
                          <a:pt x="44" y="13"/>
                        </a:lnTo>
                        <a:lnTo>
                          <a:pt x="39" y="25"/>
                        </a:lnTo>
                        <a:lnTo>
                          <a:pt x="32" y="39"/>
                        </a:lnTo>
                        <a:lnTo>
                          <a:pt x="25" y="54"/>
                        </a:lnTo>
                        <a:lnTo>
                          <a:pt x="17" y="67"/>
                        </a:lnTo>
                        <a:lnTo>
                          <a:pt x="8" y="77"/>
                        </a:lnTo>
                        <a:lnTo>
                          <a:pt x="0" y="83"/>
                        </a:lnTo>
                        <a:lnTo>
                          <a:pt x="2" y="77"/>
                        </a:lnTo>
                        <a:lnTo>
                          <a:pt x="8" y="65"/>
                        </a:lnTo>
                        <a:lnTo>
                          <a:pt x="14" y="52"/>
                        </a:lnTo>
                        <a:lnTo>
                          <a:pt x="20" y="37"/>
                        </a:lnTo>
                        <a:lnTo>
                          <a:pt x="29" y="23"/>
                        </a:lnTo>
                        <a:lnTo>
                          <a:pt x="34" y="10"/>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20" name="Freeform 117">
                    <a:extLst>
                      <a:ext uri="{FF2B5EF4-FFF2-40B4-BE49-F238E27FC236}">
                        <a16:creationId xmlns:a16="http://schemas.microsoft.com/office/drawing/2014/main" id="{C1D729AA-7BBE-4322-B09C-122E2187CC03}"/>
                      </a:ext>
                    </a:extLst>
                  </p:cNvPr>
                  <p:cNvSpPr>
                    <a:spLocks/>
                  </p:cNvSpPr>
                  <p:nvPr/>
                </p:nvSpPr>
                <p:spPr bwMode="auto">
                  <a:xfrm>
                    <a:off x="669" y="84"/>
                    <a:ext cx="20" cy="32"/>
                  </a:xfrm>
                  <a:custGeom>
                    <a:avLst/>
                    <a:gdLst>
                      <a:gd name="T0" fmla="*/ 20 w 40"/>
                      <a:gd name="T1" fmla="*/ 0 h 66"/>
                      <a:gd name="T2" fmla="*/ 20 w 40"/>
                      <a:gd name="T3" fmla="*/ 2 h 66"/>
                      <a:gd name="T4" fmla="*/ 19 w 40"/>
                      <a:gd name="T5" fmla="*/ 4 h 66"/>
                      <a:gd name="T6" fmla="*/ 18 w 40"/>
                      <a:gd name="T7" fmla="*/ 9 h 66"/>
                      <a:gd name="T8" fmla="*/ 15 w 40"/>
                      <a:gd name="T9" fmla="*/ 14 h 66"/>
                      <a:gd name="T10" fmla="*/ 12 w 40"/>
                      <a:gd name="T11" fmla="*/ 20 h 66"/>
                      <a:gd name="T12" fmla="*/ 9 w 40"/>
                      <a:gd name="T13" fmla="*/ 25 h 66"/>
                      <a:gd name="T14" fmla="*/ 5 w 40"/>
                      <a:gd name="T15" fmla="*/ 29 h 66"/>
                      <a:gd name="T16" fmla="*/ 0 w 40"/>
                      <a:gd name="T17" fmla="*/ 32 h 66"/>
                      <a:gd name="T18" fmla="*/ 3 w 40"/>
                      <a:gd name="T19" fmla="*/ 29 h 66"/>
                      <a:gd name="T20" fmla="*/ 5 w 40"/>
                      <a:gd name="T21" fmla="*/ 24 h 66"/>
                      <a:gd name="T22" fmla="*/ 8 w 40"/>
                      <a:gd name="T23" fmla="*/ 18 h 66"/>
                      <a:gd name="T24" fmla="*/ 11 w 40"/>
                      <a:gd name="T25" fmla="*/ 13 h 66"/>
                      <a:gd name="T26" fmla="*/ 14 w 40"/>
                      <a:gd name="T27" fmla="*/ 8 h 66"/>
                      <a:gd name="T28" fmla="*/ 16 w 40"/>
                      <a:gd name="T29" fmla="*/ 3 h 66"/>
                      <a:gd name="T30" fmla="*/ 19 w 40"/>
                      <a:gd name="T31" fmla="*/ 0 h 66"/>
                      <a:gd name="T32" fmla="*/ 20 w 40"/>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39" y="0"/>
                        </a:moveTo>
                        <a:lnTo>
                          <a:pt x="40" y="4"/>
                        </a:lnTo>
                        <a:lnTo>
                          <a:pt x="38" y="9"/>
                        </a:lnTo>
                        <a:lnTo>
                          <a:pt x="36" y="19"/>
                        </a:lnTo>
                        <a:lnTo>
                          <a:pt x="30" y="29"/>
                        </a:lnTo>
                        <a:lnTo>
                          <a:pt x="24" y="41"/>
                        </a:lnTo>
                        <a:lnTo>
                          <a:pt x="17" y="51"/>
                        </a:lnTo>
                        <a:lnTo>
                          <a:pt x="9" y="60"/>
                        </a:lnTo>
                        <a:lnTo>
                          <a:pt x="0" y="66"/>
                        </a:lnTo>
                        <a:lnTo>
                          <a:pt x="5" y="59"/>
                        </a:lnTo>
                        <a:lnTo>
                          <a:pt x="10" y="49"/>
                        </a:lnTo>
                        <a:lnTo>
                          <a:pt x="16" y="38"/>
                        </a:lnTo>
                        <a:lnTo>
                          <a:pt x="22" y="27"/>
                        </a:lnTo>
                        <a:lnTo>
                          <a:pt x="28" y="16"/>
                        </a:lnTo>
                        <a:lnTo>
                          <a:pt x="32" y="7"/>
                        </a:lnTo>
                        <a:lnTo>
                          <a:pt x="37" y="1"/>
                        </a:lnTo>
                        <a:lnTo>
                          <a:pt x="3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21" name="Freeform 118">
                    <a:extLst>
                      <a:ext uri="{FF2B5EF4-FFF2-40B4-BE49-F238E27FC236}">
                        <a16:creationId xmlns:a16="http://schemas.microsoft.com/office/drawing/2014/main" id="{8C17A140-14D6-4C75-81FA-2DFF2FF26200}"/>
                      </a:ext>
                    </a:extLst>
                  </p:cNvPr>
                  <p:cNvSpPr>
                    <a:spLocks/>
                  </p:cNvSpPr>
                  <p:nvPr/>
                </p:nvSpPr>
                <p:spPr bwMode="auto">
                  <a:xfrm>
                    <a:off x="671" y="114"/>
                    <a:ext cx="21" cy="29"/>
                  </a:xfrm>
                  <a:custGeom>
                    <a:avLst/>
                    <a:gdLst>
                      <a:gd name="T0" fmla="*/ 0 w 41"/>
                      <a:gd name="T1" fmla="*/ 0 h 58"/>
                      <a:gd name="T2" fmla="*/ 2 w 41"/>
                      <a:gd name="T3" fmla="*/ 3 h 58"/>
                      <a:gd name="T4" fmla="*/ 6 w 41"/>
                      <a:gd name="T5" fmla="*/ 6 h 58"/>
                      <a:gd name="T6" fmla="*/ 10 w 41"/>
                      <a:gd name="T7" fmla="*/ 11 h 58"/>
                      <a:gd name="T8" fmla="*/ 14 w 41"/>
                      <a:gd name="T9" fmla="*/ 15 h 58"/>
                      <a:gd name="T10" fmla="*/ 17 w 41"/>
                      <a:gd name="T11" fmla="*/ 20 h 58"/>
                      <a:gd name="T12" fmla="*/ 20 w 41"/>
                      <a:gd name="T13" fmla="*/ 24 h 58"/>
                      <a:gd name="T14" fmla="*/ 21 w 41"/>
                      <a:gd name="T15" fmla="*/ 27 h 58"/>
                      <a:gd name="T16" fmla="*/ 20 w 41"/>
                      <a:gd name="T17" fmla="*/ 29 h 58"/>
                      <a:gd name="T18" fmla="*/ 18 w 41"/>
                      <a:gd name="T19" fmla="*/ 29 h 58"/>
                      <a:gd name="T20" fmla="*/ 16 w 41"/>
                      <a:gd name="T21" fmla="*/ 26 h 58"/>
                      <a:gd name="T22" fmla="*/ 13 w 41"/>
                      <a:gd name="T23" fmla="*/ 22 h 58"/>
                      <a:gd name="T24" fmla="*/ 9 w 41"/>
                      <a:gd name="T25" fmla="*/ 17 h 58"/>
                      <a:gd name="T26" fmla="*/ 6 w 41"/>
                      <a:gd name="T27" fmla="*/ 11 h 58"/>
                      <a:gd name="T28" fmla="*/ 4 w 41"/>
                      <a:gd name="T29" fmla="*/ 6 h 58"/>
                      <a:gd name="T30" fmla="*/ 2 w 41"/>
                      <a:gd name="T31" fmla="*/ 2 h 58"/>
                      <a:gd name="T32" fmla="*/ 0 w 41"/>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8">
                        <a:moveTo>
                          <a:pt x="0" y="0"/>
                        </a:moveTo>
                        <a:lnTo>
                          <a:pt x="4" y="5"/>
                        </a:lnTo>
                        <a:lnTo>
                          <a:pt x="12" y="12"/>
                        </a:lnTo>
                        <a:lnTo>
                          <a:pt x="19" y="21"/>
                        </a:lnTo>
                        <a:lnTo>
                          <a:pt x="27" y="30"/>
                        </a:lnTo>
                        <a:lnTo>
                          <a:pt x="34" y="39"/>
                        </a:lnTo>
                        <a:lnTo>
                          <a:pt x="40" y="48"/>
                        </a:lnTo>
                        <a:lnTo>
                          <a:pt x="41" y="54"/>
                        </a:lnTo>
                        <a:lnTo>
                          <a:pt x="40" y="58"/>
                        </a:lnTo>
                        <a:lnTo>
                          <a:pt x="36" y="57"/>
                        </a:lnTo>
                        <a:lnTo>
                          <a:pt x="31" y="52"/>
                        </a:lnTo>
                        <a:lnTo>
                          <a:pt x="25" y="43"/>
                        </a:lnTo>
                        <a:lnTo>
                          <a:pt x="18" y="33"/>
                        </a:lnTo>
                        <a:lnTo>
                          <a:pt x="12" y="21"/>
                        </a:lnTo>
                        <a:lnTo>
                          <a:pt x="8" y="12"/>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22" name="Freeform 119">
                    <a:extLst>
                      <a:ext uri="{FF2B5EF4-FFF2-40B4-BE49-F238E27FC236}">
                        <a16:creationId xmlns:a16="http://schemas.microsoft.com/office/drawing/2014/main" id="{D14A5463-BCB4-4F3A-AC41-7A3221E3D594}"/>
                      </a:ext>
                    </a:extLst>
                  </p:cNvPr>
                  <p:cNvSpPr>
                    <a:spLocks/>
                  </p:cNvSpPr>
                  <p:nvPr/>
                </p:nvSpPr>
                <p:spPr bwMode="auto">
                  <a:xfrm>
                    <a:off x="690" y="49"/>
                    <a:ext cx="101" cy="21"/>
                  </a:xfrm>
                  <a:custGeom>
                    <a:avLst/>
                    <a:gdLst>
                      <a:gd name="T0" fmla="*/ 0 w 201"/>
                      <a:gd name="T1" fmla="*/ 2 h 43"/>
                      <a:gd name="T2" fmla="*/ 0 w 201"/>
                      <a:gd name="T3" fmla="*/ 1 h 43"/>
                      <a:gd name="T4" fmla="*/ 1 w 201"/>
                      <a:gd name="T5" fmla="*/ 0 h 43"/>
                      <a:gd name="T6" fmla="*/ 1 w 201"/>
                      <a:gd name="T7" fmla="*/ 0 h 43"/>
                      <a:gd name="T8" fmla="*/ 2 w 201"/>
                      <a:gd name="T9" fmla="*/ 0 h 43"/>
                      <a:gd name="T10" fmla="*/ 9 w 201"/>
                      <a:gd name="T11" fmla="*/ 5 h 43"/>
                      <a:gd name="T12" fmla="*/ 15 w 201"/>
                      <a:gd name="T13" fmla="*/ 9 h 43"/>
                      <a:gd name="T14" fmla="*/ 22 w 201"/>
                      <a:gd name="T15" fmla="*/ 12 h 43"/>
                      <a:gd name="T16" fmla="*/ 29 w 201"/>
                      <a:gd name="T17" fmla="*/ 14 h 43"/>
                      <a:gd name="T18" fmla="*/ 36 w 201"/>
                      <a:gd name="T19" fmla="*/ 16 h 43"/>
                      <a:gd name="T20" fmla="*/ 43 w 201"/>
                      <a:gd name="T21" fmla="*/ 16 h 43"/>
                      <a:gd name="T22" fmla="*/ 49 w 201"/>
                      <a:gd name="T23" fmla="*/ 16 h 43"/>
                      <a:gd name="T24" fmla="*/ 56 w 201"/>
                      <a:gd name="T25" fmla="*/ 16 h 43"/>
                      <a:gd name="T26" fmla="*/ 62 w 201"/>
                      <a:gd name="T27" fmla="*/ 16 h 43"/>
                      <a:gd name="T28" fmla="*/ 69 w 201"/>
                      <a:gd name="T29" fmla="*/ 15 h 43"/>
                      <a:gd name="T30" fmla="*/ 75 w 201"/>
                      <a:gd name="T31" fmla="*/ 14 h 43"/>
                      <a:gd name="T32" fmla="*/ 81 w 201"/>
                      <a:gd name="T33" fmla="*/ 12 h 43"/>
                      <a:gd name="T34" fmla="*/ 87 w 201"/>
                      <a:gd name="T35" fmla="*/ 10 h 43"/>
                      <a:gd name="T36" fmla="*/ 92 w 201"/>
                      <a:gd name="T37" fmla="*/ 8 h 43"/>
                      <a:gd name="T38" fmla="*/ 96 w 201"/>
                      <a:gd name="T39" fmla="*/ 7 h 43"/>
                      <a:gd name="T40" fmla="*/ 101 w 201"/>
                      <a:gd name="T41" fmla="*/ 6 h 43"/>
                      <a:gd name="T42" fmla="*/ 99 w 201"/>
                      <a:gd name="T43" fmla="*/ 8 h 43"/>
                      <a:gd name="T44" fmla="*/ 95 w 201"/>
                      <a:gd name="T45" fmla="*/ 11 h 43"/>
                      <a:gd name="T46" fmla="*/ 91 w 201"/>
                      <a:gd name="T47" fmla="*/ 14 h 43"/>
                      <a:gd name="T48" fmla="*/ 85 w 201"/>
                      <a:gd name="T49" fmla="*/ 16 h 43"/>
                      <a:gd name="T50" fmla="*/ 78 w 201"/>
                      <a:gd name="T51" fmla="*/ 18 h 43"/>
                      <a:gd name="T52" fmla="*/ 71 w 201"/>
                      <a:gd name="T53" fmla="*/ 19 h 43"/>
                      <a:gd name="T54" fmla="*/ 63 w 201"/>
                      <a:gd name="T55" fmla="*/ 21 h 43"/>
                      <a:gd name="T56" fmla="*/ 55 w 201"/>
                      <a:gd name="T57" fmla="*/ 21 h 43"/>
                      <a:gd name="T58" fmla="*/ 47 w 201"/>
                      <a:gd name="T59" fmla="*/ 21 h 43"/>
                      <a:gd name="T60" fmla="*/ 39 w 201"/>
                      <a:gd name="T61" fmla="*/ 21 h 43"/>
                      <a:gd name="T62" fmla="*/ 31 w 201"/>
                      <a:gd name="T63" fmla="*/ 19 h 43"/>
                      <a:gd name="T64" fmla="*/ 23 w 201"/>
                      <a:gd name="T65" fmla="*/ 17 h 43"/>
                      <a:gd name="T66" fmla="*/ 16 w 201"/>
                      <a:gd name="T67" fmla="*/ 15 h 43"/>
                      <a:gd name="T68" fmla="*/ 10 w 201"/>
                      <a:gd name="T69" fmla="*/ 11 h 43"/>
                      <a:gd name="T70" fmla="*/ 5 w 201"/>
                      <a:gd name="T71" fmla="*/ 7 h 43"/>
                      <a:gd name="T72" fmla="*/ 0 w 201"/>
                      <a:gd name="T73" fmla="*/ 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1" h="43">
                        <a:moveTo>
                          <a:pt x="0" y="5"/>
                        </a:moveTo>
                        <a:lnTo>
                          <a:pt x="0" y="3"/>
                        </a:lnTo>
                        <a:lnTo>
                          <a:pt x="1" y="1"/>
                        </a:lnTo>
                        <a:lnTo>
                          <a:pt x="2" y="0"/>
                        </a:lnTo>
                        <a:lnTo>
                          <a:pt x="4" y="0"/>
                        </a:lnTo>
                        <a:lnTo>
                          <a:pt x="17" y="10"/>
                        </a:lnTo>
                        <a:lnTo>
                          <a:pt x="30" y="18"/>
                        </a:lnTo>
                        <a:lnTo>
                          <a:pt x="44" y="24"/>
                        </a:lnTo>
                        <a:lnTo>
                          <a:pt x="57" y="29"/>
                        </a:lnTo>
                        <a:lnTo>
                          <a:pt x="71" y="32"/>
                        </a:lnTo>
                        <a:lnTo>
                          <a:pt x="85" y="33"/>
                        </a:lnTo>
                        <a:lnTo>
                          <a:pt x="98" y="33"/>
                        </a:lnTo>
                        <a:lnTo>
                          <a:pt x="112" y="33"/>
                        </a:lnTo>
                        <a:lnTo>
                          <a:pt x="124" y="32"/>
                        </a:lnTo>
                        <a:lnTo>
                          <a:pt x="137" y="30"/>
                        </a:lnTo>
                        <a:lnTo>
                          <a:pt x="150" y="28"/>
                        </a:lnTo>
                        <a:lnTo>
                          <a:pt x="161" y="24"/>
                        </a:lnTo>
                        <a:lnTo>
                          <a:pt x="173" y="21"/>
                        </a:lnTo>
                        <a:lnTo>
                          <a:pt x="183" y="17"/>
                        </a:lnTo>
                        <a:lnTo>
                          <a:pt x="192" y="15"/>
                        </a:lnTo>
                        <a:lnTo>
                          <a:pt x="201" y="12"/>
                        </a:lnTo>
                        <a:lnTo>
                          <a:pt x="197" y="17"/>
                        </a:lnTo>
                        <a:lnTo>
                          <a:pt x="190" y="23"/>
                        </a:lnTo>
                        <a:lnTo>
                          <a:pt x="181" y="28"/>
                        </a:lnTo>
                        <a:lnTo>
                          <a:pt x="169" y="32"/>
                        </a:lnTo>
                        <a:lnTo>
                          <a:pt x="155" y="37"/>
                        </a:lnTo>
                        <a:lnTo>
                          <a:pt x="141" y="39"/>
                        </a:lnTo>
                        <a:lnTo>
                          <a:pt x="125" y="42"/>
                        </a:lnTo>
                        <a:lnTo>
                          <a:pt x="109" y="43"/>
                        </a:lnTo>
                        <a:lnTo>
                          <a:pt x="93" y="43"/>
                        </a:lnTo>
                        <a:lnTo>
                          <a:pt x="77" y="42"/>
                        </a:lnTo>
                        <a:lnTo>
                          <a:pt x="61" y="38"/>
                        </a:lnTo>
                        <a:lnTo>
                          <a:pt x="46" y="35"/>
                        </a:lnTo>
                        <a:lnTo>
                          <a:pt x="32" y="30"/>
                        </a:lnTo>
                        <a:lnTo>
                          <a:pt x="19" y="23"/>
                        </a:lnTo>
                        <a:lnTo>
                          <a:pt x="9" y="1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23" name="Freeform 120">
                    <a:extLst>
                      <a:ext uri="{FF2B5EF4-FFF2-40B4-BE49-F238E27FC236}">
                        <a16:creationId xmlns:a16="http://schemas.microsoft.com/office/drawing/2014/main" id="{50B33EDA-4972-43DE-B7AD-B5EAC2CBC526}"/>
                      </a:ext>
                    </a:extLst>
                  </p:cNvPr>
                  <p:cNvSpPr>
                    <a:spLocks/>
                  </p:cNvSpPr>
                  <p:nvPr/>
                </p:nvSpPr>
                <p:spPr bwMode="auto">
                  <a:xfrm>
                    <a:off x="778" y="40"/>
                    <a:ext cx="11" cy="22"/>
                  </a:xfrm>
                  <a:custGeom>
                    <a:avLst/>
                    <a:gdLst>
                      <a:gd name="T0" fmla="*/ 0 w 22"/>
                      <a:gd name="T1" fmla="*/ 22 h 45"/>
                      <a:gd name="T2" fmla="*/ 5 w 22"/>
                      <a:gd name="T3" fmla="*/ 16 h 45"/>
                      <a:gd name="T4" fmla="*/ 9 w 22"/>
                      <a:gd name="T5" fmla="*/ 9 h 45"/>
                      <a:gd name="T6" fmla="*/ 11 w 22"/>
                      <a:gd name="T7" fmla="*/ 3 h 45"/>
                      <a:gd name="T8" fmla="*/ 11 w 22"/>
                      <a:gd name="T9" fmla="*/ 0 h 45"/>
                      <a:gd name="T10" fmla="*/ 8 w 22"/>
                      <a:gd name="T11" fmla="*/ 1 h 45"/>
                      <a:gd name="T12" fmla="*/ 7 w 22"/>
                      <a:gd name="T13" fmla="*/ 8 h 45"/>
                      <a:gd name="T14" fmla="*/ 4 w 22"/>
                      <a:gd name="T15" fmla="*/ 15 h 45"/>
                      <a:gd name="T16" fmla="*/ 0 w 22"/>
                      <a:gd name="T17" fmla="*/ 22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5">
                        <a:moveTo>
                          <a:pt x="0" y="45"/>
                        </a:moveTo>
                        <a:lnTo>
                          <a:pt x="9" y="33"/>
                        </a:lnTo>
                        <a:lnTo>
                          <a:pt x="17" y="19"/>
                        </a:lnTo>
                        <a:lnTo>
                          <a:pt x="22" y="6"/>
                        </a:lnTo>
                        <a:lnTo>
                          <a:pt x="21" y="0"/>
                        </a:lnTo>
                        <a:lnTo>
                          <a:pt x="16" y="3"/>
                        </a:lnTo>
                        <a:lnTo>
                          <a:pt x="13" y="16"/>
                        </a:lnTo>
                        <a:lnTo>
                          <a:pt x="7" y="31"/>
                        </a:lnTo>
                        <a:lnTo>
                          <a:pt x="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24" name="Freeform 121">
                    <a:extLst>
                      <a:ext uri="{FF2B5EF4-FFF2-40B4-BE49-F238E27FC236}">
                        <a16:creationId xmlns:a16="http://schemas.microsoft.com/office/drawing/2014/main" id="{C58FD808-6C0D-445F-B37F-C92B45A654FE}"/>
                      </a:ext>
                    </a:extLst>
                  </p:cNvPr>
                  <p:cNvSpPr>
                    <a:spLocks/>
                  </p:cNvSpPr>
                  <p:nvPr/>
                </p:nvSpPr>
                <p:spPr bwMode="auto">
                  <a:xfrm>
                    <a:off x="769" y="40"/>
                    <a:ext cx="13" cy="25"/>
                  </a:xfrm>
                  <a:custGeom>
                    <a:avLst/>
                    <a:gdLst>
                      <a:gd name="T0" fmla="*/ 12 w 25"/>
                      <a:gd name="T1" fmla="*/ 0 h 49"/>
                      <a:gd name="T2" fmla="*/ 13 w 25"/>
                      <a:gd name="T3" fmla="*/ 4 h 49"/>
                      <a:gd name="T4" fmla="*/ 10 w 25"/>
                      <a:gd name="T5" fmla="*/ 10 h 49"/>
                      <a:gd name="T6" fmla="*/ 6 w 25"/>
                      <a:gd name="T7" fmla="*/ 19 h 49"/>
                      <a:gd name="T8" fmla="*/ 0 w 25"/>
                      <a:gd name="T9" fmla="*/ 25 h 49"/>
                      <a:gd name="T10" fmla="*/ 3 w 25"/>
                      <a:gd name="T11" fmla="*/ 18 h 49"/>
                      <a:gd name="T12" fmla="*/ 7 w 25"/>
                      <a:gd name="T13" fmla="*/ 10 h 49"/>
                      <a:gd name="T14" fmla="*/ 10 w 25"/>
                      <a:gd name="T15" fmla="*/ 3 h 49"/>
                      <a:gd name="T16" fmla="*/ 12 w 25"/>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9">
                        <a:moveTo>
                          <a:pt x="24" y="0"/>
                        </a:moveTo>
                        <a:lnTo>
                          <a:pt x="25" y="7"/>
                        </a:lnTo>
                        <a:lnTo>
                          <a:pt x="20" y="20"/>
                        </a:lnTo>
                        <a:lnTo>
                          <a:pt x="12" y="37"/>
                        </a:lnTo>
                        <a:lnTo>
                          <a:pt x="0" y="49"/>
                        </a:lnTo>
                        <a:lnTo>
                          <a:pt x="5" y="35"/>
                        </a:lnTo>
                        <a:lnTo>
                          <a:pt x="13" y="19"/>
                        </a:lnTo>
                        <a:lnTo>
                          <a:pt x="19" y="5"/>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25" name="Freeform 122">
                    <a:extLst>
                      <a:ext uri="{FF2B5EF4-FFF2-40B4-BE49-F238E27FC236}">
                        <a16:creationId xmlns:a16="http://schemas.microsoft.com/office/drawing/2014/main" id="{42D7F1FA-54F8-47A4-8ACB-42D13F5BE31E}"/>
                      </a:ext>
                    </a:extLst>
                  </p:cNvPr>
                  <p:cNvSpPr>
                    <a:spLocks/>
                  </p:cNvSpPr>
                  <p:nvPr/>
                </p:nvSpPr>
                <p:spPr bwMode="auto">
                  <a:xfrm>
                    <a:off x="749" y="36"/>
                    <a:ext cx="18" cy="33"/>
                  </a:xfrm>
                  <a:custGeom>
                    <a:avLst/>
                    <a:gdLst>
                      <a:gd name="T0" fmla="*/ 18 w 36"/>
                      <a:gd name="T1" fmla="*/ 0 h 64"/>
                      <a:gd name="T2" fmla="*/ 18 w 36"/>
                      <a:gd name="T3" fmla="*/ 2 h 64"/>
                      <a:gd name="T4" fmla="*/ 18 w 36"/>
                      <a:gd name="T5" fmla="*/ 5 h 64"/>
                      <a:gd name="T6" fmla="*/ 16 w 36"/>
                      <a:gd name="T7" fmla="*/ 9 h 64"/>
                      <a:gd name="T8" fmla="*/ 14 w 36"/>
                      <a:gd name="T9" fmla="*/ 14 h 64"/>
                      <a:gd name="T10" fmla="*/ 11 w 36"/>
                      <a:gd name="T11" fmla="*/ 20 h 64"/>
                      <a:gd name="T12" fmla="*/ 8 w 36"/>
                      <a:gd name="T13" fmla="*/ 25 h 64"/>
                      <a:gd name="T14" fmla="*/ 4 w 36"/>
                      <a:gd name="T15" fmla="*/ 30 h 64"/>
                      <a:gd name="T16" fmla="*/ 0 w 36"/>
                      <a:gd name="T17" fmla="*/ 33 h 64"/>
                      <a:gd name="T18" fmla="*/ 2 w 36"/>
                      <a:gd name="T19" fmla="*/ 30 h 64"/>
                      <a:gd name="T20" fmla="*/ 4 w 36"/>
                      <a:gd name="T21" fmla="*/ 26 h 64"/>
                      <a:gd name="T22" fmla="*/ 7 w 36"/>
                      <a:gd name="T23" fmla="*/ 20 h 64"/>
                      <a:gd name="T24" fmla="*/ 9 w 36"/>
                      <a:gd name="T25" fmla="*/ 14 h 64"/>
                      <a:gd name="T26" fmla="*/ 11 w 36"/>
                      <a:gd name="T27" fmla="*/ 9 h 64"/>
                      <a:gd name="T28" fmla="*/ 14 w 36"/>
                      <a:gd name="T29" fmla="*/ 4 h 64"/>
                      <a:gd name="T30" fmla="*/ 16 w 36"/>
                      <a:gd name="T31" fmla="*/ 1 h 64"/>
                      <a:gd name="T32" fmla="*/ 18 w 3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64">
                        <a:moveTo>
                          <a:pt x="35" y="0"/>
                        </a:moveTo>
                        <a:lnTo>
                          <a:pt x="36" y="3"/>
                        </a:lnTo>
                        <a:lnTo>
                          <a:pt x="35" y="9"/>
                        </a:lnTo>
                        <a:lnTo>
                          <a:pt x="31" y="18"/>
                        </a:lnTo>
                        <a:lnTo>
                          <a:pt x="27" y="28"/>
                        </a:lnTo>
                        <a:lnTo>
                          <a:pt x="21" y="39"/>
                        </a:lnTo>
                        <a:lnTo>
                          <a:pt x="15" y="49"/>
                        </a:lnTo>
                        <a:lnTo>
                          <a:pt x="7" y="58"/>
                        </a:lnTo>
                        <a:lnTo>
                          <a:pt x="0" y="64"/>
                        </a:lnTo>
                        <a:lnTo>
                          <a:pt x="4" y="58"/>
                        </a:lnTo>
                        <a:lnTo>
                          <a:pt x="7" y="50"/>
                        </a:lnTo>
                        <a:lnTo>
                          <a:pt x="13" y="39"/>
                        </a:lnTo>
                        <a:lnTo>
                          <a:pt x="18" y="27"/>
                        </a:lnTo>
                        <a:lnTo>
                          <a:pt x="22" y="17"/>
                        </a:lnTo>
                        <a:lnTo>
                          <a:pt x="28" y="7"/>
                        </a:lnTo>
                        <a:lnTo>
                          <a:pt x="31"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26" name="Freeform 123">
                    <a:extLst>
                      <a:ext uri="{FF2B5EF4-FFF2-40B4-BE49-F238E27FC236}">
                        <a16:creationId xmlns:a16="http://schemas.microsoft.com/office/drawing/2014/main" id="{E7BC7C0B-7C57-4FFC-8AD5-82C4501A72C1}"/>
                      </a:ext>
                    </a:extLst>
                  </p:cNvPr>
                  <p:cNvSpPr>
                    <a:spLocks/>
                  </p:cNvSpPr>
                  <p:nvPr/>
                </p:nvSpPr>
                <p:spPr bwMode="auto">
                  <a:xfrm>
                    <a:off x="731" y="33"/>
                    <a:ext cx="19" cy="35"/>
                  </a:xfrm>
                  <a:custGeom>
                    <a:avLst/>
                    <a:gdLst>
                      <a:gd name="T0" fmla="*/ 18 w 40"/>
                      <a:gd name="T1" fmla="*/ 0 h 70"/>
                      <a:gd name="T2" fmla="*/ 19 w 40"/>
                      <a:gd name="T3" fmla="*/ 2 h 70"/>
                      <a:gd name="T4" fmla="*/ 18 w 40"/>
                      <a:gd name="T5" fmla="*/ 6 h 70"/>
                      <a:gd name="T6" fmla="*/ 16 w 40"/>
                      <a:gd name="T7" fmla="*/ 11 h 70"/>
                      <a:gd name="T8" fmla="*/ 13 w 40"/>
                      <a:gd name="T9" fmla="*/ 17 h 70"/>
                      <a:gd name="T10" fmla="*/ 10 w 40"/>
                      <a:gd name="T11" fmla="*/ 23 h 70"/>
                      <a:gd name="T12" fmla="*/ 7 w 40"/>
                      <a:gd name="T13" fmla="*/ 28 h 70"/>
                      <a:gd name="T14" fmla="*/ 3 w 40"/>
                      <a:gd name="T15" fmla="*/ 32 h 70"/>
                      <a:gd name="T16" fmla="*/ 0 w 40"/>
                      <a:gd name="T17" fmla="*/ 35 h 70"/>
                      <a:gd name="T18" fmla="*/ 1 w 40"/>
                      <a:gd name="T19" fmla="*/ 32 h 70"/>
                      <a:gd name="T20" fmla="*/ 3 w 40"/>
                      <a:gd name="T21" fmla="*/ 28 h 70"/>
                      <a:gd name="T22" fmla="*/ 6 w 40"/>
                      <a:gd name="T23" fmla="*/ 22 h 70"/>
                      <a:gd name="T24" fmla="*/ 9 w 40"/>
                      <a:gd name="T25" fmla="*/ 16 h 70"/>
                      <a:gd name="T26" fmla="*/ 12 w 40"/>
                      <a:gd name="T27" fmla="*/ 10 h 70"/>
                      <a:gd name="T28" fmla="*/ 15 w 40"/>
                      <a:gd name="T29" fmla="*/ 5 h 70"/>
                      <a:gd name="T30" fmla="*/ 17 w 40"/>
                      <a:gd name="T31" fmla="*/ 1 h 70"/>
                      <a:gd name="T32" fmla="*/ 18 w 40"/>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70">
                        <a:moveTo>
                          <a:pt x="38" y="0"/>
                        </a:moveTo>
                        <a:lnTo>
                          <a:pt x="40" y="3"/>
                        </a:lnTo>
                        <a:lnTo>
                          <a:pt x="37" y="11"/>
                        </a:lnTo>
                        <a:lnTo>
                          <a:pt x="34" y="22"/>
                        </a:lnTo>
                        <a:lnTo>
                          <a:pt x="28" y="33"/>
                        </a:lnTo>
                        <a:lnTo>
                          <a:pt x="22" y="45"/>
                        </a:lnTo>
                        <a:lnTo>
                          <a:pt x="14" y="56"/>
                        </a:lnTo>
                        <a:lnTo>
                          <a:pt x="7" y="64"/>
                        </a:lnTo>
                        <a:lnTo>
                          <a:pt x="0" y="70"/>
                        </a:lnTo>
                        <a:lnTo>
                          <a:pt x="3" y="64"/>
                        </a:lnTo>
                        <a:lnTo>
                          <a:pt x="7" y="55"/>
                        </a:lnTo>
                        <a:lnTo>
                          <a:pt x="13" y="44"/>
                        </a:lnTo>
                        <a:lnTo>
                          <a:pt x="19" y="31"/>
                        </a:lnTo>
                        <a:lnTo>
                          <a:pt x="26" y="19"/>
                        </a:lnTo>
                        <a:lnTo>
                          <a:pt x="32"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27" name="Freeform 124">
                    <a:extLst>
                      <a:ext uri="{FF2B5EF4-FFF2-40B4-BE49-F238E27FC236}">
                        <a16:creationId xmlns:a16="http://schemas.microsoft.com/office/drawing/2014/main" id="{C87AEDB8-4930-423B-9D8B-AFED28386087}"/>
                      </a:ext>
                    </a:extLst>
                  </p:cNvPr>
                  <p:cNvSpPr>
                    <a:spLocks/>
                  </p:cNvSpPr>
                  <p:nvPr/>
                </p:nvSpPr>
                <p:spPr bwMode="auto">
                  <a:xfrm>
                    <a:off x="718" y="37"/>
                    <a:ext cx="21" cy="29"/>
                  </a:xfrm>
                  <a:custGeom>
                    <a:avLst/>
                    <a:gdLst>
                      <a:gd name="T0" fmla="*/ 21 w 43"/>
                      <a:gd name="T1" fmla="*/ 0 h 57"/>
                      <a:gd name="T2" fmla="*/ 21 w 43"/>
                      <a:gd name="T3" fmla="*/ 1 h 57"/>
                      <a:gd name="T4" fmla="*/ 20 w 43"/>
                      <a:gd name="T5" fmla="*/ 5 h 57"/>
                      <a:gd name="T6" fmla="*/ 17 w 43"/>
                      <a:gd name="T7" fmla="*/ 9 h 57"/>
                      <a:gd name="T8" fmla="*/ 14 w 43"/>
                      <a:gd name="T9" fmla="*/ 15 h 57"/>
                      <a:gd name="T10" fmla="*/ 10 w 43"/>
                      <a:gd name="T11" fmla="*/ 20 h 57"/>
                      <a:gd name="T12" fmla="*/ 6 w 43"/>
                      <a:gd name="T13" fmla="*/ 24 h 57"/>
                      <a:gd name="T14" fmla="*/ 3 w 43"/>
                      <a:gd name="T15" fmla="*/ 27 h 57"/>
                      <a:gd name="T16" fmla="*/ 0 w 43"/>
                      <a:gd name="T17" fmla="*/ 29 h 57"/>
                      <a:gd name="T18" fmla="*/ 2 w 43"/>
                      <a:gd name="T19" fmla="*/ 26 h 57"/>
                      <a:gd name="T20" fmla="*/ 4 w 43"/>
                      <a:gd name="T21" fmla="*/ 22 h 57"/>
                      <a:gd name="T22" fmla="*/ 7 w 43"/>
                      <a:gd name="T23" fmla="*/ 17 h 57"/>
                      <a:gd name="T24" fmla="*/ 11 w 43"/>
                      <a:gd name="T25" fmla="*/ 12 h 57"/>
                      <a:gd name="T26" fmla="*/ 14 w 43"/>
                      <a:gd name="T27" fmla="*/ 7 h 57"/>
                      <a:gd name="T28" fmla="*/ 17 w 43"/>
                      <a:gd name="T29" fmla="*/ 3 h 57"/>
                      <a:gd name="T30" fmla="*/ 19 w 43"/>
                      <a:gd name="T31" fmla="*/ 1 h 57"/>
                      <a:gd name="T32" fmla="*/ 21 w 43"/>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57">
                        <a:moveTo>
                          <a:pt x="43" y="0"/>
                        </a:moveTo>
                        <a:lnTo>
                          <a:pt x="43" y="2"/>
                        </a:lnTo>
                        <a:lnTo>
                          <a:pt x="40" y="9"/>
                        </a:lnTo>
                        <a:lnTo>
                          <a:pt x="35" y="18"/>
                        </a:lnTo>
                        <a:lnTo>
                          <a:pt x="29" y="29"/>
                        </a:lnTo>
                        <a:lnTo>
                          <a:pt x="21" y="39"/>
                        </a:lnTo>
                        <a:lnTo>
                          <a:pt x="13" y="47"/>
                        </a:lnTo>
                        <a:lnTo>
                          <a:pt x="6" y="54"/>
                        </a:lnTo>
                        <a:lnTo>
                          <a:pt x="0" y="57"/>
                        </a:lnTo>
                        <a:lnTo>
                          <a:pt x="4" y="52"/>
                        </a:lnTo>
                        <a:lnTo>
                          <a:pt x="9" y="44"/>
                        </a:lnTo>
                        <a:lnTo>
                          <a:pt x="15" y="34"/>
                        </a:lnTo>
                        <a:lnTo>
                          <a:pt x="22" y="23"/>
                        </a:lnTo>
                        <a:lnTo>
                          <a:pt x="29" y="14"/>
                        </a:lnTo>
                        <a:lnTo>
                          <a:pt x="35"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28" name="Freeform 125">
                    <a:extLst>
                      <a:ext uri="{FF2B5EF4-FFF2-40B4-BE49-F238E27FC236}">
                        <a16:creationId xmlns:a16="http://schemas.microsoft.com/office/drawing/2014/main" id="{0CA822E4-AC8C-49E3-9E2E-2C350E338D63}"/>
                      </a:ext>
                    </a:extLst>
                  </p:cNvPr>
                  <p:cNvSpPr>
                    <a:spLocks/>
                  </p:cNvSpPr>
                  <p:nvPr/>
                </p:nvSpPr>
                <p:spPr bwMode="auto">
                  <a:xfrm>
                    <a:off x="709" y="39"/>
                    <a:ext cx="18" cy="24"/>
                  </a:xfrm>
                  <a:custGeom>
                    <a:avLst/>
                    <a:gdLst>
                      <a:gd name="T0" fmla="*/ 17 w 37"/>
                      <a:gd name="T1" fmla="*/ 0 h 49"/>
                      <a:gd name="T2" fmla="*/ 18 w 37"/>
                      <a:gd name="T3" fmla="*/ 1 h 49"/>
                      <a:gd name="T4" fmla="*/ 17 w 37"/>
                      <a:gd name="T5" fmla="*/ 4 h 49"/>
                      <a:gd name="T6" fmla="*/ 16 w 37"/>
                      <a:gd name="T7" fmla="*/ 7 h 49"/>
                      <a:gd name="T8" fmla="*/ 13 w 37"/>
                      <a:gd name="T9" fmla="*/ 11 h 49"/>
                      <a:gd name="T10" fmla="*/ 11 w 37"/>
                      <a:gd name="T11" fmla="*/ 15 h 49"/>
                      <a:gd name="T12" fmla="*/ 7 w 37"/>
                      <a:gd name="T13" fmla="*/ 19 h 49"/>
                      <a:gd name="T14" fmla="*/ 4 w 37"/>
                      <a:gd name="T15" fmla="*/ 22 h 49"/>
                      <a:gd name="T16" fmla="*/ 0 w 37"/>
                      <a:gd name="T17" fmla="*/ 24 h 49"/>
                      <a:gd name="T18" fmla="*/ 1 w 37"/>
                      <a:gd name="T19" fmla="*/ 21 h 49"/>
                      <a:gd name="T20" fmla="*/ 4 w 37"/>
                      <a:gd name="T21" fmla="*/ 18 h 49"/>
                      <a:gd name="T22" fmla="*/ 6 w 37"/>
                      <a:gd name="T23" fmla="*/ 14 h 49"/>
                      <a:gd name="T24" fmla="*/ 9 w 37"/>
                      <a:gd name="T25" fmla="*/ 9 h 49"/>
                      <a:gd name="T26" fmla="*/ 12 w 37"/>
                      <a:gd name="T27" fmla="*/ 6 h 49"/>
                      <a:gd name="T28" fmla="*/ 14 w 37"/>
                      <a:gd name="T29" fmla="*/ 2 h 49"/>
                      <a:gd name="T30" fmla="*/ 16 w 37"/>
                      <a:gd name="T31" fmla="*/ 0 h 49"/>
                      <a:gd name="T32" fmla="*/ 17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35" y="0"/>
                        </a:moveTo>
                        <a:lnTo>
                          <a:pt x="37" y="3"/>
                        </a:lnTo>
                        <a:lnTo>
                          <a:pt x="34" y="8"/>
                        </a:lnTo>
                        <a:lnTo>
                          <a:pt x="32" y="15"/>
                        </a:lnTo>
                        <a:lnTo>
                          <a:pt x="27" y="23"/>
                        </a:lnTo>
                        <a:lnTo>
                          <a:pt x="22" y="31"/>
                        </a:lnTo>
                        <a:lnTo>
                          <a:pt x="15" y="39"/>
                        </a:lnTo>
                        <a:lnTo>
                          <a:pt x="8" y="45"/>
                        </a:lnTo>
                        <a:lnTo>
                          <a:pt x="0" y="49"/>
                        </a:lnTo>
                        <a:lnTo>
                          <a:pt x="3" y="43"/>
                        </a:lnTo>
                        <a:lnTo>
                          <a:pt x="8" y="36"/>
                        </a:lnTo>
                        <a:lnTo>
                          <a:pt x="13" y="28"/>
                        </a:lnTo>
                        <a:lnTo>
                          <a:pt x="19" y="19"/>
                        </a:lnTo>
                        <a:lnTo>
                          <a:pt x="24" y="12"/>
                        </a:lnTo>
                        <a:lnTo>
                          <a:pt x="28" y="5"/>
                        </a:lnTo>
                        <a:lnTo>
                          <a:pt x="33"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29" name="Freeform 126">
                    <a:extLst>
                      <a:ext uri="{FF2B5EF4-FFF2-40B4-BE49-F238E27FC236}">
                        <a16:creationId xmlns:a16="http://schemas.microsoft.com/office/drawing/2014/main" id="{487F66D7-C9DC-4425-BF96-D7EA20A84F72}"/>
                      </a:ext>
                    </a:extLst>
                  </p:cNvPr>
                  <p:cNvSpPr>
                    <a:spLocks/>
                  </p:cNvSpPr>
                  <p:nvPr/>
                </p:nvSpPr>
                <p:spPr bwMode="auto">
                  <a:xfrm>
                    <a:off x="699" y="39"/>
                    <a:ext cx="16" cy="17"/>
                  </a:xfrm>
                  <a:custGeom>
                    <a:avLst/>
                    <a:gdLst>
                      <a:gd name="T0" fmla="*/ 16 w 32"/>
                      <a:gd name="T1" fmla="*/ 0 h 35"/>
                      <a:gd name="T2" fmla="*/ 16 w 32"/>
                      <a:gd name="T3" fmla="*/ 1 h 35"/>
                      <a:gd name="T4" fmla="*/ 15 w 32"/>
                      <a:gd name="T5" fmla="*/ 3 h 35"/>
                      <a:gd name="T6" fmla="*/ 14 w 32"/>
                      <a:gd name="T7" fmla="*/ 6 h 35"/>
                      <a:gd name="T8" fmla="*/ 11 w 32"/>
                      <a:gd name="T9" fmla="*/ 10 h 35"/>
                      <a:gd name="T10" fmla="*/ 8 w 32"/>
                      <a:gd name="T11" fmla="*/ 13 h 35"/>
                      <a:gd name="T12" fmla="*/ 5 w 32"/>
                      <a:gd name="T13" fmla="*/ 16 h 35"/>
                      <a:gd name="T14" fmla="*/ 2 w 32"/>
                      <a:gd name="T15" fmla="*/ 17 h 35"/>
                      <a:gd name="T16" fmla="*/ 0 w 32"/>
                      <a:gd name="T17" fmla="*/ 17 h 35"/>
                      <a:gd name="T18" fmla="*/ 4 w 32"/>
                      <a:gd name="T19" fmla="*/ 13 h 35"/>
                      <a:gd name="T20" fmla="*/ 8 w 32"/>
                      <a:gd name="T21" fmla="*/ 7 h 35"/>
                      <a:gd name="T22" fmla="*/ 13 w 32"/>
                      <a:gd name="T23" fmla="*/ 2 h 35"/>
                      <a:gd name="T24" fmla="*/ 16 w 32"/>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5">
                        <a:moveTo>
                          <a:pt x="31" y="0"/>
                        </a:moveTo>
                        <a:lnTo>
                          <a:pt x="32" y="3"/>
                        </a:lnTo>
                        <a:lnTo>
                          <a:pt x="30" y="7"/>
                        </a:lnTo>
                        <a:lnTo>
                          <a:pt x="27" y="13"/>
                        </a:lnTo>
                        <a:lnTo>
                          <a:pt x="21" y="20"/>
                        </a:lnTo>
                        <a:lnTo>
                          <a:pt x="15" y="26"/>
                        </a:lnTo>
                        <a:lnTo>
                          <a:pt x="9" y="32"/>
                        </a:lnTo>
                        <a:lnTo>
                          <a:pt x="4" y="34"/>
                        </a:lnTo>
                        <a:lnTo>
                          <a:pt x="0" y="35"/>
                        </a:lnTo>
                        <a:lnTo>
                          <a:pt x="7" y="27"/>
                        </a:lnTo>
                        <a:lnTo>
                          <a:pt x="16" y="15"/>
                        </a:lnTo>
                        <a:lnTo>
                          <a:pt x="25" y="5"/>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30" name="Freeform 127">
                    <a:extLst>
                      <a:ext uri="{FF2B5EF4-FFF2-40B4-BE49-F238E27FC236}">
                        <a16:creationId xmlns:a16="http://schemas.microsoft.com/office/drawing/2014/main" id="{69BF52B9-9FDC-4C27-A730-7065F0DF3EA4}"/>
                      </a:ext>
                    </a:extLst>
                  </p:cNvPr>
                  <p:cNvSpPr>
                    <a:spLocks/>
                  </p:cNvSpPr>
                  <p:nvPr/>
                </p:nvSpPr>
                <p:spPr bwMode="auto">
                  <a:xfrm>
                    <a:off x="693" y="42"/>
                    <a:ext cx="11" cy="11"/>
                  </a:xfrm>
                  <a:custGeom>
                    <a:avLst/>
                    <a:gdLst>
                      <a:gd name="T0" fmla="*/ 11 w 20"/>
                      <a:gd name="T1" fmla="*/ 0 h 22"/>
                      <a:gd name="T2" fmla="*/ 11 w 20"/>
                      <a:gd name="T3" fmla="*/ 3 h 22"/>
                      <a:gd name="T4" fmla="*/ 8 w 20"/>
                      <a:gd name="T5" fmla="*/ 7 h 22"/>
                      <a:gd name="T6" fmla="*/ 4 w 20"/>
                      <a:gd name="T7" fmla="*/ 11 h 22"/>
                      <a:gd name="T8" fmla="*/ 0 w 20"/>
                      <a:gd name="T9" fmla="*/ 11 h 22"/>
                      <a:gd name="T10" fmla="*/ 3 w 20"/>
                      <a:gd name="T11" fmla="*/ 9 h 22"/>
                      <a:gd name="T12" fmla="*/ 7 w 20"/>
                      <a:gd name="T13" fmla="*/ 4 h 22"/>
                      <a:gd name="T14" fmla="*/ 9 w 20"/>
                      <a:gd name="T15" fmla="*/ 0 h 22"/>
                      <a:gd name="T16" fmla="*/ 11 w 20"/>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0"/>
                        </a:moveTo>
                        <a:lnTo>
                          <a:pt x="20" y="6"/>
                        </a:lnTo>
                        <a:lnTo>
                          <a:pt x="15" y="14"/>
                        </a:lnTo>
                        <a:lnTo>
                          <a:pt x="8" y="21"/>
                        </a:lnTo>
                        <a:lnTo>
                          <a:pt x="0" y="22"/>
                        </a:lnTo>
                        <a:lnTo>
                          <a:pt x="6" y="17"/>
                        </a:lnTo>
                        <a:lnTo>
                          <a:pt x="12" y="8"/>
                        </a:lnTo>
                        <a:lnTo>
                          <a:pt x="17" y="0"/>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31" name="Freeform 128">
                    <a:extLst>
                      <a:ext uri="{FF2B5EF4-FFF2-40B4-BE49-F238E27FC236}">
                        <a16:creationId xmlns:a16="http://schemas.microsoft.com/office/drawing/2014/main" id="{3588F454-60CE-417F-A28E-0A058842608B}"/>
                      </a:ext>
                    </a:extLst>
                  </p:cNvPr>
                  <p:cNvSpPr>
                    <a:spLocks/>
                  </p:cNvSpPr>
                  <p:nvPr/>
                </p:nvSpPr>
                <p:spPr bwMode="auto">
                  <a:xfrm>
                    <a:off x="785" y="43"/>
                    <a:ext cx="12" cy="15"/>
                  </a:xfrm>
                  <a:custGeom>
                    <a:avLst/>
                    <a:gdLst>
                      <a:gd name="T0" fmla="*/ 0 w 23"/>
                      <a:gd name="T1" fmla="*/ 15 h 30"/>
                      <a:gd name="T2" fmla="*/ 2 w 23"/>
                      <a:gd name="T3" fmla="*/ 12 h 30"/>
                      <a:gd name="T4" fmla="*/ 5 w 23"/>
                      <a:gd name="T5" fmla="*/ 6 h 30"/>
                      <a:gd name="T6" fmla="*/ 9 w 23"/>
                      <a:gd name="T7" fmla="*/ 2 h 30"/>
                      <a:gd name="T8" fmla="*/ 12 w 23"/>
                      <a:gd name="T9" fmla="*/ 0 h 30"/>
                      <a:gd name="T10" fmla="*/ 12 w 23"/>
                      <a:gd name="T11" fmla="*/ 4 h 30"/>
                      <a:gd name="T12" fmla="*/ 8 w 23"/>
                      <a:gd name="T13" fmla="*/ 8 h 30"/>
                      <a:gd name="T14" fmla="*/ 4 w 23"/>
                      <a:gd name="T15" fmla="*/ 13 h 30"/>
                      <a:gd name="T16" fmla="*/ 0 w 23"/>
                      <a:gd name="T17" fmla="*/ 15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30">
                        <a:moveTo>
                          <a:pt x="0" y="30"/>
                        </a:moveTo>
                        <a:lnTo>
                          <a:pt x="3" y="24"/>
                        </a:lnTo>
                        <a:lnTo>
                          <a:pt x="10" y="12"/>
                        </a:lnTo>
                        <a:lnTo>
                          <a:pt x="17" y="3"/>
                        </a:lnTo>
                        <a:lnTo>
                          <a:pt x="23" y="0"/>
                        </a:lnTo>
                        <a:lnTo>
                          <a:pt x="23" y="7"/>
                        </a:lnTo>
                        <a:lnTo>
                          <a:pt x="16" y="15"/>
                        </a:lnTo>
                        <a:lnTo>
                          <a:pt x="7" y="25"/>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32" name="Freeform 129">
                    <a:extLst>
                      <a:ext uri="{FF2B5EF4-FFF2-40B4-BE49-F238E27FC236}">
                        <a16:creationId xmlns:a16="http://schemas.microsoft.com/office/drawing/2014/main" id="{250D11B0-17A2-4E45-B57F-FEEE62E829A3}"/>
                      </a:ext>
                    </a:extLst>
                  </p:cNvPr>
                  <p:cNvSpPr>
                    <a:spLocks/>
                  </p:cNvSpPr>
                  <p:nvPr/>
                </p:nvSpPr>
                <p:spPr bwMode="auto">
                  <a:xfrm>
                    <a:off x="785" y="59"/>
                    <a:ext cx="15" cy="6"/>
                  </a:xfrm>
                  <a:custGeom>
                    <a:avLst/>
                    <a:gdLst>
                      <a:gd name="T0" fmla="*/ 0 w 31"/>
                      <a:gd name="T1" fmla="*/ 0 h 11"/>
                      <a:gd name="T2" fmla="*/ 2 w 31"/>
                      <a:gd name="T3" fmla="*/ 1 h 11"/>
                      <a:gd name="T4" fmla="*/ 7 w 31"/>
                      <a:gd name="T5" fmla="*/ 4 h 11"/>
                      <a:gd name="T6" fmla="*/ 12 w 31"/>
                      <a:gd name="T7" fmla="*/ 6 h 11"/>
                      <a:gd name="T8" fmla="*/ 15 w 31"/>
                      <a:gd name="T9" fmla="*/ 5 h 11"/>
                      <a:gd name="T10" fmla="*/ 15 w 31"/>
                      <a:gd name="T11" fmla="*/ 4 h 11"/>
                      <a:gd name="T12" fmla="*/ 14 w 31"/>
                      <a:gd name="T13" fmla="*/ 3 h 11"/>
                      <a:gd name="T14" fmla="*/ 12 w 31"/>
                      <a:gd name="T15" fmla="*/ 2 h 11"/>
                      <a:gd name="T16" fmla="*/ 9 w 31"/>
                      <a:gd name="T17" fmla="*/ 2 h 11"/>
                      <a:gd name="T18" fmla="*/ 7 w 31"/>
                      <a:gd name="T19" fmla="*/ 1 h 11"/>
                      <a:gd name="T20" fmla="*/ 4 w 31"/>
                      <a:gd name="T21" fmla="*/ 1 h 11"/>
                      <a:gd name="T22" fmla="*/ 1 w 31"/>
                      <a:gd name="T23" fmla="*/ 0 h 11"/>
                      <a:gd name="T24" fmla="*/ 0 w 31"/>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11">
                        <a:moveTo>
                          <a:pt x="0" y="0"/>
                        </a:moveTo>
                        <a:lnTo>
                          <a:pt x="5" y="2"/>
                        </a:lnTo>
                        <a:lnTo>
                          <a:pt x="15" y="8"/>
                        </a:lnTo>
                        <a:lnTo>
                          <a:pt x="25" y="11"/>
                        </a:lnTo>
                        <a:lnTo>
                          <a:pt x="31" y="10"/>
                        </a:lnTo>
                        <a:lnTo>
                          <a:pt x="31" y="8"/>
                        </a:lnTo>
                        <a:lnTo>
                          <a:pt x="28" y="5"/>
                        </a:lnTo>
                        <a:lnTo>
                          <a:pt x="24" y="4"/>
                        </a:lnTo>
                        <a:lnTo>
                          <a:pt x="19" y="3"/>
                        </a:lnTo>
                        <a:lnTo>
                          <a:pt x="14" y="2"/>
                        </a:lnTo>
                        <a:lnTo>
                          <a:pt x="8" y="1"/>
                        </a:lnTo>
                        <a:lnTo>
                          <a:pt x="3"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33" name="Freeform 130">
                    <a:extLst>
                      <a:ext uri="{FF2B5EF4-FFF2-40B4-BE49-F238E27FC236}">
                        <a16:creationId xmlns:a16="http://schemas.microsoft.com/office/drawing/2014/main" id="{4A0E229E-BCF0-40BC-9C98-51B4A31F205D}"/>
                      </a:ext>
                    </a:extLst>
                  </p:cNvPr>
                  <p:cNvSpPr>
                    <a:spLocks/>
                  </p:cNvSpPr>
                  <p:nvPr/>
                </p:nvSpPr>
                <p:spPr bwMode="auto">
                  <a:xfrm>
                    <a:off x="788" y="52"/>
                    <a:ext cx="16" cy="5"/>
                  </a:xfrm>
                  <a:custGeom>
                    <a:avLst/>
                    <a:gdLst>
                      <a:gd name="T0" fmla="*/ 0 w 34"/>
                      <a:gd name="T1" fmla="*/ 5 h 10"/>
                      <a:gd name="T2" fmla="*/ 1 w 34"/>
                      <a:gd name="T3" fmla="*/ 5 h 10"/>
                      <a:gd name="T4" fmla="*/ 3 w 34"/>
                      <a:gd name="T5" fmla="*/ 5 h 10"/>
                      <a:gd name="T6" fmla="*/ 6 w 34"/>
                      <a:gd name="T7" fmla="*/ 5 h 10"/>
                      <a:gd name="T8" fmla="*/ 9 w 34"/>
                      <a:gd name="T9" fmla="*/ 5 h 10"/>
                      <a:gd name="T10" fmla="*/ 12 w 34"/>
                      <a:gd name="T11" fmla="*/ 4 h 10"/>
                      <a:gd name="T12" fmla="*/ 14 w 34"/>
                      <a:gd name="T13" fmla="*/ 4 h 10"/>
                      <a:gd name="T14" fmla="*/ 16 w 34"/>
                      <a:gd name="T15" fmla="*/ 2 h 10"/>
                      <a:gd name="T16" fmla="*/ 16 w 34"/>
                      <a:gd name="T17" fmla="*/ 1 h 10"/>
                      <a:gd name="T18" fmla="*/ 14 w 34"/>
                      <a:gd name="T19" fmla="*/ 0 h 10"/>
                      <a:gd name="T20" fmla="*/ 9 w 34"/>
                      <a:gd name="T21" fmla="*/ 1 h 10"/>
                      <a:gd name="T22" fmla="*/ 4 w 34"/>
                      <a:gd name="T23" fmla="*/ 4 h 10"/>
                      <a:gd name="T24" fmla="*/ 0 w 3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10">
                        <a:moveTo>
                          <a:pt x="0" y="10"/>
                        </a:moveTo>
                        <a:lnTo>
                          <a:pt x="3" y="10"/>
                        </a:lnTo>
                        <a:lnTo>
                          <a:pt x="7" y="9"/>
                        </a:lnTo>
                        <a:lnTo>
                          <a:pt x="13" y="9"/>
                        </a:lnTo>
                        <a:lnTo>
                          <a:pt x="19" y="9"/>
                        </a:lnTo>
                        <a:lnTo>
                          <a:pt x="25" y="8"/>
                        </a:lnTo>
                        <a:lnTo>
                          <a:pt x="29" y="7"/>
                        </a:lnTo>
                        <a:lnTo>
                          <a:pt x="33" y="4"/>
                        </a:lnTo>
                        <a:lnTo>
                          <a:pt x="34" y="2"/>
                        </a:lnTo>
                        <a:lnTo>
                          <a:pt x="29" y="0"/>
                        </a:lnTo>
                        <a:lnTo>
                          <a:pt x="20" y="2"/>
                        </a:lnTo>
                        <a:lnTo>
                          <a:pt x="9" y="7"/>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34" name="Freeform 131">
                    <a:extLst>
                      <a:ext uri="{FF2B5EF4-FFF2-40B4-BE49-F238E27FC236}">
                        <a16:creationId xmlns:a16="http://schemas.microsoft.com/office/drawing/2014/main" id="{E32D19EB-7C21-4330-8DA6-2B6ED7EE168B}"/>
                      </a:ext>
                    </a:extLst>
                  </p:cNvPr>
                  <p:cNvSpPr>
                    <a:spLocks/>
                  </p:cNvSpPr>
                  <p:nvPr/>
                </p:nvSpPr>
                <p:spPr bwMode="auto">
                  <a:xfrm>
                    <a:off x="780" y="61"/>
                    <a:ext cx="16" cy="12"/>
                  </a:xfrm>
                  <a:custGeom>
                    <a:avLst/>
                    <a:gdLst>
                      <a:gd name="T0" fmla="*/ 0 w 33"/>
                      <a:gd name="T1" fmla="*/ 0 h 24"/>
                      <a:gd name="T2" fmla="*/ 2 w 33"/>
                      <a:gd name="T3" fmla="*/ 2 h 24"/>
                      <a:gd name="T4" fmla="*/ 5 w 33"/>
                      <a:gd name="T5" fmla="*/ 3 h 24"/>
                      <a:gd name="T6" fmla="*/ 7 w 33"/>
                      <a:gd name="T7" fmla="*/ 4 h 24"/>
                      <a:gd name="T8" fmla="*/ 11 w 33"/>
                      <a:gd name="T9" fmla="*/ 6 h 24"/>
                      <a:gd name="T10" fmla="*/ 13 w 33"/>
                      <a:gd name="T11" fmla="*/ 8 h 24"/>
                      <a:gd name="T12" fmla="*/ 15 w 33"/>
                      <a:gd name="T13" fmla="*/ 10 h 24"/>
                      <a:gd name="T14" fmla="*/ 16 w 33"/>
                      <a:gd name="T15" fmla="*/ 11 h 24"/>
                      <a:gd name="T16" fmla="*/ 16 w 33"/>
                      <a:gd name="T17" fmla="*/ 12 h 24"/>
                      <a:gd name="T18" fmla="*/ 13 w 33"/>
                      <a:gd name="T19" fmla="*/ 12 h 24"/>
                      <a:gd name="T20" fmla="*/ 8 w 33"/>
                      <a:gd name="T21" fmla="*/ 8 h 24"/>
                      <a:gd name="T22" fmla="*/ 3 w 33"/>
                      <a:gd name="T23" fmla="*/ 4 h 24"/>
                      <a:gd name="T24" fmla="*/ 0 w 33"/>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4">
                        <a:moveTo>
                          <a:pt x="0" y="0"/>
                        </a:moveTo>
                        <a:lnTo>
                          <a:pt x="5" y="3"/>
                        </a:lnTo>
                        <a:lnTo>
                          <a:pt x="10" y="5"/>
                        </a:lnTo>
                        <a:lnTo>
                          <a:pt x="15" y="8"/>
                        </a:lnTo>
                        <a:lnTo>
                          <a:pt x="22" y="12"/>
                        </a:lnTo>
                        <a:lnTo>
                          <a:pt x="27" y="16"/>
                        </a:lnTo>
                        <a:lnTo>
                          <a:pt x="30" y="20"/>
                        </a:lnTo>
                        <a:lnTo>
                          <a:pt x="33" y="22"/>
                        </a:lnTo>
                        <a:lnTo>
                          <a:pt x="33" y="24"/>
                        </a:lnTo>
                        <a:lnTo>
                          <a:pt x="27" y="23"/>
                        </a:lnTo>
                        <a:lnTo>
                          <a:pt x="16" y="15"/>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35" name="Freeform 132">
                    <a:extLst>
                      <a:ext uri="{FF2B5EF4-FFF2-40B4-BE49-F238E27FC236}">
                        <a16:creationId xmlns:a16="http://schemas.microsoft.com/office/drawing/2014/main" id="{A2406F6F-A9F3-44C5-977F-0F7B05789D3B}"/>
                      </a:ext>
                    </a:extLst>
                  </p:cNvPr>
                  <p:cNvSpPr>
                    <a:spLocks/>
                  </p:cNvSpPr>
                  <p:nvPr/>
                </p:nvSpPr>
                <p:spPr bwMode="auto">
                  <a:xfrm>
                    <a:off x="697" y="56"/>
                    <a:ext cx="5" cy="22"/>
                  </a:xfrm>
                  <a:custGeom>
                    <a:avLst/>
                    <a:gdLst>
                      <a:gd name="T0" fmla="*/ 3 w 9"/>
                      <a:gd name="T1" fmla="*/ 0 h 44"/>
                      <a:gd name="T2" fmla="*/ 4 w 9"/>
                      <a:gd name="T3" fmla="*/ 5 h 44"/>
                      <a:gd name="T4" fmla="*/ 5 w 9"/>
                      <a:gd name="T5" fmla="*/ 13 h 44"/>
                      <a:gd name="T6" fmla="*/ 4 w 9"/>
                      <a:gd name="T7" fmla="*/ 19 h 44"/>
                      <a:gd name="T8" fmla="*/ 2 w 9"/>
                      <a:gd name="T9" fmla="*/ 22 h 44"/>
                      <a:gd name="T10" fmla="*/ 0 w 9"/>
                      <a:gd name="T11" fmla="*/ 20 h 44"/>
                      <a:gd name="T12" fmla="*/ 1 w 9"/>
                      <a:gd name="T13" fmla="*/ 13 h 44"/>
                      <a:gd name="T14" fmla="*/ 2 w 9"/>
                      <a:gd name="T15" fmla="*/ 6 h 44"/>
                      <a:gd name="T16" fmla="*/ 3 w 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4">
                        <a:moveTo>
                          <a:pt x="5" y="0"/>
                        </a:moveTo>
                        <a:lnTo>
                          <a:pt x="8" y="10"/>
                        </a:lnTo>
                        <a:lnTo>
                          <a:pt x="9" y="25"/>
                        </a:lnTo>
                        <a:lnTo>
                          <a:pt x="8" y="37"/>
                        </a:lnTo>
                        <a:lnTo>
                          <a:pt x="3" y="44"/>
                        </a:lnTo>
                        <a:lnTo>
                          <a:pt x="0" y="39"/>
                        </a:lnTo>
                        <a:lnTo>
                          <a:pt x="1" y="26"/>
                        </a:lnTo>
                        <a:lnTo>
                          <a:pt x="4"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36" name="Freeform 133">
                    <a:extLst>
                      <a:ext uri="{FF2B5EF4-FFF2-40B4-BE49-F238E27FC236}">
                        <a16:creationId xmlns:a16="http://schemas.microsoft.com/office/drawing/2014/main" id="{DA988FE7-FA8A-4E4D-9052-F0F0F127AD84}"/>
                      </a:ext>
                    </a:extLst>
                  </p:cNvPr>
                  <p:cNvSpPr>
                    <a:spLocks/>
                  </p:cNvSpPr>
                  <p:nvPr/>
                </p:nvSpPr>
                <p:spPr bwMode="auto">
                  <a:xfrm>
                    <a:off x="689" y="53"/>
                    <a:ext cx="6" cy="21"/>
                  </a:xfrm>
                  <a:custGeom>
                    <a:avLst/>
                    <a:gdLst>
                      <a:gd name="T0" fmla="*/ 6 w 13"/>
                      <a:gd name="T1" fmla="*/ 0 h 43"/>
                      <a:gd name="T2" fmla="*/ 6 w 13"/>
                      <a:gd name="T3" fmla="*/ 5 h 43"/>
                      <a:gd name="T4" fmla="*/ 6 w 13"/>
                      <a:gd name="T5" fmla="*/ 12 h 43"/>
                      <a:gd name="T6" fmla="*/ 4 w 13"/>
                      <a:gd name="T7" fmla="*/ 18 h 43"/>
                      <a:gd name="T8" fmla="*/ 1 w 13"/>
                      <a:gd name="T9" fmla="*/ 21 h 43"/>
                      <a:gd name="T10" fmla="*/ 0 w 13"/>
                      <a:gd name="T11" fmla="*/ 18 h 43"/>
                      <a:gd name="T12" fmla="*/ 2 w 13"/>
                      <a:gd name="T13" fmla="*/ 12 h 43"/>
                      <a:gd name="T14" fmla="*/ 5 w 13"/>
                      <a:gd name="T15" fmla="*/ 4 h 43"/>
                      <a:gd name="T16" fmla="*/ 6 w 13"/>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43">
                        <a:moveTo>
                          <a:pt x="13" y="0"/>
                        </a:moveTo>
                        <a:lnTo>
                          <a:pt x="13" y="10"/>
                        </a:lnTo>
                        <a:lnTo>
                          <a:pt x="12" y="24"/>
                        </a:lnTo>
                        <a:lnTo>
                          <a:pt x="8" y="37"/>
                        </a:lnTo>
                        <a:lnTo>
                          <a:pt x="3" y="43"/>
                        </a:lnTo>
                        <a:lnTo>
                          <a:pt x="0" y="37"/>
                        </a:lnTo>
                        <a:lnTo>
                          <a:pt x="4" y="24"/>
                        </a:lnTo>
                        <a:lnTo>
                          <a:pt x="10" y="9"/>
                        </a:lnTo>
                        <a:lnTo>
                          <a:pt x="1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37" name="Freeform 134">
                    <a:extLst>
                      <a:ext uri="{FF2B5EF4-FFF2-40B4-BE49-F238E27FC236}">
                        <a16:creationId xmlns:a16="http://schemas.microsoft.com/office/drawing/2014/main" id="{9F23164B-3CB3-46FF-A735-9F5682D71A5C}"/>
                      </a:ext>
                    </a:extLst>
                  </p:cNvPr>
                  <p:cNvSpPr>
                    <a:spLocks/>
                  </p:cNvSpPr>
                  <p:nvPr/>
                </p:nvSpPr>
                <p:spPr bwMode="auto">
                  <a:xfrm>
                    <a:off x="709" y="62"/>
                    <a:ext cx="4" cy="20"/>
                  </a:xfrm>
                  <a:custGeom>
                    <a:avLst/>
                    <a:gdLst>
                      <a:gd name="T0" fmla="*/ 1 w 8"/>
                      <a:gd name="T1" fmla="*/ 0 h 40"/>
                      <a:gd name="T2" fmla="*/ 3 w 8"/>
                      <a:gd name="T3" fmla="*/ 3 h 40"/>
                      <a:gd name="T4" fmla="*/ 4 w 8"/>
                      <a:gd name="T5" fmla="*/ 9 h 40"/>
                      <a:gd name="T6" fmla="*/ 4 w 8"/>
                      <a:gd name="T7" fmla="*/ 16 h 40"/>
                      <a:gd name="T8" fmla="*/ 2 w 8"/>
                      <a:gd name="T9" fmla="*/ 20 h 40"/>
                      <a:gd name="T10" fmla="*/ 0 w 8"/>
                      <a:gd name="T11" fmla="*/ 19 h 40"/>
                      <a:gd name="T12" fmla="*/ 0 w 8"/>
                      <a:gd name="T13" fmla="*/ 13 h 40"/>
                      <a:gd name="T14" fmla="*/ 1 w 8"/>
                      <a:gd name="T15" fmla="*/ 6 h 40"/>
                      <a:gd name="T16" fmla="*/ 1 w 8"/>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0">
                        <a:moveTo>
                          <a:pt x="2" y="0"/>
                        </a:moveTo>
                        <a:lnTo>
                          <a:pt x="5" y="5"/>
                        </a:lnTo>
                        <a:lnTo>
                          <a:pt x="8" y="18"/>
                        </a:lnTo>
                        <a:lnTo>
                          <a:pt x="8" y="32"/>
                        </a:lnTo>
                        <a:lnTo>
                          <a:pt x="4" y="40"/>
                        </a:lnTo>
                        <a:lnTo>
                          <a:pt x="0" y="38"/>
                        </a:lnTo>
                        <a:lnTo>
                          <a:pt x="0" y="26"/>
                        </a:lnTo>
                        <a:lnTo>
                          <a:pt x="2"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38" name="Freeform 135">
                    <a:extLst>
                      <a:ext uri="{FF2B5EF4-FFF2-40B4-BE49-F238E27FC236}">
                        <a16:creationId xmlns:a16="http://schemas.microsoft.com/office/drawing/2014/main" id="{8D775246-3C0E-47B6-A602-4D425DBEA8B4}"/>
                      </a:ext>
                    </a:extLst>
                  </p:cNvPr>
                  <p:cNvSpPr>
                    <a:spLocks/>
                  </p:cNvSpPr>
                  <p:nvPr/>
                </p:nvSpPr>
                <p:spPr bwMode="auto">
                  <a:xfrm>
                    <a:off x="718" y="64"/>
                    <a:ext cx="8" cy="24"/>
                  </a:xfrm>
                  <a:custGeom>
                    <a:avLst/>
                    <a:gdLst>
                      <a:gd name="T0" fmla="*/ 0 w 16"/>
                      <a:gd name="T1" fmla="*/ 0 h 47"/>
                      <a:gd name="T2" fmla="*/ 4 w 16"/>
                      <a:gd name="T3" fmla="*/ 6 h 47"/>
                      <a:gd name="T4" fmla="*/ 7 w 16"/>
                      <a:gd name="T5" fmla="*/ 13 h 47"/>
                      <a:gd name="T6" fmla="*/ 8 w 16"/>
                      <a:gd name="T7" fmla="*/ 20 h 47"/>
                      <a:gd name="T8" fmla="*/ 7 w 16"/>
                      <a:gd name="T9" fmla="*/ 24 h 47"/>
                      <a:gd name="T10" fmla="*/ 4 w 16"/>
                      <a:gd name="T11" fmla="*/ 22 h 47"/>
                      <a:gd name="T12" fmla="*/ 3 w 16"/>
                      <a:gd name="T13" fmla="*/ 14 h 47"/>
                      <a:gd name="T14" fmla="*/ 1 w 16"/>
                      <a:gd name="T15" fmla="*/ 6 h 47"/>
                      <a:gd name="T16" fmla="*/ 0 w 16"/>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0"/>
                        </a:moveTo>
                        <a:lnTo>
                          <a:pt x="7" y="12"/>
                        </a:lnTo>
                        <a:lnTo>
                          <a:pt x="14" y="26"/>
                        </a:lnTo>
                        <a:lnTo>
                          <a:pt x="16" y="40"/>
                        </a:lnTo>
                        <a:lnTo>
                          <a:pt x="14" y="47"/>
                        </a:lnTo>
                        <a:lnTo>
                          <a:pt x="8" y="43"/>
                        </a:lnTo>
                        <a:lnTo>
                          <a:pt x="5" y="28"/>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39" name="Freeform 136">
                    <a:extLst>
                      <a:ext uri="{FF2B5EF4-FFF2-40B4-BE49-F238E27FC236}">
                        <a16:creationId xmlns:a16="http://schemas.microsoft.com/office/drawing/2014/main" id="{6727251B-9D81-43B5-8877-B302C2E85121}"/>
                      </a:ext>
                    </a:extLst>
                  </p:cNvPr>
                  <p:cNvSpPr>
                    <a:spLocks/>
                  </p:cNvSpPr>
                  <p:nvPr/>
                </p:nvSpPr>
                <p:spPr bwMode="auto">
                  <a:xfrm>
                    <a:off x="729" y="67"/>
                    <a:ext cx="9" cy="26"/>
                  </a:xfrm>
                  <a:custGeom>
                    <a:avLst/>
                    <a:gdLst>
                      <a:gd name="T0" fmla="*/ 0 w 18"/>
                      <a:gd name="T1" fmla="*/ 0 h 51"/>
                      <a:gd name="T2" fmla="*/ 4 w 18"/>
                      <a:gd name="T3" fmla="*/ 6 h 51"/>
                      <a:gd name="T4" fmla="*/ 7 w 18"/>
                      <a:gd name="T5" fmla="*/ 15 h 51"/>
                      <a:gd name="T6" fmla="*/ 9 w 18"/>
                      <a:gd name="T7" fmla="*/ 23 h 51"/>
                      <a:gd name="T8" fmla="*/ 8 w 18"/>
                      <a:gd name="T9" fmla="*/ 26 h 51"/>
                      <a:gd name="T10" fmla="*/ 5 w 18"/>
                      <a:gd name="T11" fmla="*/ 22 h 51"/>
                      <a:gd name="T12" fmla="*/ 3 w 18"/>
                      <a:gd name="T13" fmla="*/ 14 h 51"/>
                      <a:gd name="T14" fmla="*/ 1 w 18"/>
                      <a:gd name="T15" fmla="*/ 5 h 51"/>
                      <a:gd name="T16" fmla="*/ 0 w 18"/>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1">
                        <a:moveTo>
                          <a:pt x="0" y="0"/>
                        </a:moveTo>
                        <a:lnTo>
                          <a:pt x="7" y="11"/>
                        </a:lnTo>
                        <a:lnTo>
                          <a:pt x="14" y="29"/>
                        </a:lnTo>
                        <a:lnTo>
                          <a:pt x="18" y="45"/>
                        </a:lnTo>
                        <a:lnTo>
                          <a:pt x="16" y="51"/>
                        </a:lnTo>
                        <a:lnTo>
                          <a:pt x="10" y="44"/>
                        </a:lnTo>
                        <a:lnTo>
                          <a:pt x="6" y="28"/>
                        </a:lnTo>
                        <a:lnTo>
                          <a:pt x="2"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40" name="Freeform 137">
                    <a:extLst>
                      <a:ext uri="{FF2B5EF4-FFF2-40B4-BE49-F238E27FC236}">
                        <a16:creationId xmlns:a16="http://schemas.microsoft.com/office/drawing/2014/main" id="{F11013D4-9B4E-4BAA-A268-7EC6FABC791E}"/>
                      </a:ext>
                    </a:extLst>
                  </p:cNvPr>
                  <p:cNvSpPr>
                    <a:spLocks/>
                  </p:cNvSpPr>
                  <p:nvPr/>
                </p:nvSpPr>
                <p:spPr bwMode="auto">
                  <a:xfrm>
                    <a:off x="749" y="66"/>
                    <a:ext cx="16" cy="27"/>
                  </a:xfrm>
                  <a:custGeom>
                    <a:avLst/>
                    <a:gdLst>
                      <a:gd name="T0" fmla="*/ 0 w 32"/>
                      <a:gd name="T1" fmla="*/ 0 h 54"/>
                      <a:gd name="T2" fmla="*/ 3 w 32"/>
                      <a:gd name="T3" fmla="*/ 2 h 54"/>
                      <a:gd name="T4" fmla="*/ 6 w 32"/>
                      <a:gd name="T5" fmla="*/ 6 h 54"/>
                      <a:gd name="T6" fmla="*/ 9 w 32"/>
                      <a:gd name="T7" fmla="*/ 10 h 54"/>
                      <a:gd name="T8" fmla="*/ 12 w 32"/>
                      <a:gd name="T9" fmla="*/ 14 h 54"/>
                      <a:gd name="T10" fmla="*/ 14 w 32"/>
                      <a:gd name="T11" fmla="*/ 18 h 54"/>
                      <a:gd name="T12" fmla="*/ 16 w 32"/>
                      <a:gd name="T13" fmla="*/ 23 h 54"/>
                      <a:gd name="T14" fmla="*/ 16 w 32"/>
                      <a:gd name="T15" fmla="*/ 25 h 54"/>
                      <a:gd name="T16" fmla="*/ 16 w 32"/>
                      <a:gd name="T17" fmla="*/ 27 h 54"/>
                      <a:gd name="T18" fmla="*/ 12 w 32"/>
                      <a:gd name="T19" fmla="*/ 24 h 54"/>
                      <a:gd name="T20" fmla="*/ 8 w 32"/>
                      <a:gd name="T21" fmla="*/ 15 h 54"/>
                      <a:gd name="T22" fmla="*/ 4 w 32"/>
                      <a:gd name="T23" fmla="*/ 5 h 54"/>
                      <a:gd name="T24" fmla="*/ 0 w 32"/>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54">
                        <a:moveTo>
                          <a:pt x="0" y="0"/>
                        </a:moveTo>
                        <a:lnTo>
                          <a:pt x="6" y="4"/>
                        </a:lnTo>
                        <a:lnTo>
                          <a:pt x="12" y="11"/>
                        </a:lnTo>
                        <a:lnTo>
                          <a:pt x="17" y="19"/>
                        </a:lnTo>
                        <a:lnTo>
                          <a:pt x="23" y="28"/>
                        </a:lnTo>
                        <a:lnTo>
                          <a:pt x="28" y="36"/>
                        </a:lnTo>
                        <a:lnTo>
                          <a:pt x="31" y="45"/>
                        </a:lnTo>
                        <a:lnTo>
                          <a:pt x="32" y="50"/>
                        </a:lnTo>
                        <a:lnTo>
                          <a:pt x="31" y="54"/>
                        </a:lnTo>
                        <a:lnTo>
                          <a:pt x="24" y="47"/>
                        </a:lnTo>
                        <a:lnTo>
                          <a:pt x="16" y="30"/>
                        </a:lnTo>
                        <a:lnTo>
                          <a:pt x="8"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41" name="Freeform 138">
                    <a:extLst>
                      <a:ext uri="{FF2B5EF4-FFF2-40B4-BE49-F238E27FC236}">
                        <a16:creationId xmlns:a16="http://schemas.microsoft.com/office/drawing/2014/main" id="{BD771A98-A5E8-4797-A862-4072321A08F9}"/>
                      </a:ext>
                    </a:extLst>
                  </p:cNvPr>
                  <p:cNvSpPr>
                    <a:spLocks/>
                  </p:cNvSpPr>
                  <p:nvPr/>
                </p:nvSpPr>
                <p:spPr bwMode="auto">
                  <a:xfrm>
                    <a:off x="770" y="62"/>
                    <a:ext cx="19" cy="25"/>
                  </a:xfrm>
                  <a:custGeom>
                    <a:avLst/>
                    <a:gdLst>
                      <a:gd name="T0" fmla="*/ 0 w 37"/>
                      <a:gd name="T1" fmla="*/ 0 h 49"/>
                      <a:gd name="T2" fmla="*/ 3 w 37"/>
                      <a:gd name="T3" fmla="*/ 2 h 49"/>
                      <a:gd name="T4" fmla="*/ 5 w 37"/>
                      <a:gd name="T5" fmla="*/ 5 h 49"/>
                      <a:gd name="T6" fmla="*/ 9 w 37"/>
                      <a:gd name="T7" fmla="*/ 9 h 49"/>
                      <a:gd name="T8" fmla="*/ 12 w 37"/>
                      <a:gd name="T9" fmla="*/ 13 h 49"/>
                      <a:gd name="T10" fmla="*/ 15 w 37"/>
                      <a:gd name="T11" fmla="*/ 17 h 49"/>
                      <a:gd name="T12" fmla="*/ 17 w 37"/>
                      <a:gd name="T13" fmla="*/ 20 h 49"/>
                      <a:gd name="T14" fmla="*/ 19 w 37"/>
                      <a:gd name="T15" fmla="*/ 23 h 49"/>
                      <a:gd name="T16" fmla="*/ 18 w 37"/>
                      <a:gd name="T17" fmla="*/ 25 h 49"/>
                      <a:gd name="T18" fmla="*/ 16 w 37"/>
                      <a:gd name="T19" fmla="*/ 24 h 49"/>
                      <a:gd name="T20" fmla="*/ 14 w 37"/>
                      <a:gd name="T21" fmla="*/ 22 h 49"/>
                      <a:gd name="T22" fmla="*/ 11 w 37"/>
                      <a:gd name="T23" fmla="*/ 18 h 49"/>
                      <a:gd name="T24" fmla="*/ 9 w 37"/>
                      <a:gd name="T25" fmla="*/ 14 h 49"/>
                      <a:gd name="T26" fmla="*/ 6 w 37"/>
                      <a:gd name="T27" fmla="*/ 9 h 49"/>
                      <a:gd name="T28" fmla="*/ 4 w 37"/>
                      <a:gd name="T29" fmla="*/ 5 h 49"/>
                      <a:gd name="T30" fmla="*/ 2 w 37"/>
                      <a:gd name="T31" fmla="*/ 2 h 49"/>
                      <a:gd name="T32" fmla="*/ 0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0" y="0"/>
                        </a:moveTo>
                        <a:lnTo>
                          <a:pt x="5" y="3"/>
                        </a:lnTo>
                        <a:lnTo>
                          <a:pt x="10" y="10"/>
                        </a:lnTo>
                        <a:lnTo>
                          <a:pt x="17" y="17"/>
                        </a:lnTo>
                        <a:lnTo>
                          <a:pt x="24" y="25"/>
                        </a:lnTo>
                        <a:lnTo>
                          <a:pt x="30" y="33"/>
                        </a:lnTo>
                        <a:lnTo>
                          <a:pt x="34" y="40"/>
                        </a:lnTo>
                        <a:lnTo>
                          <a:pt x="37" y="46"/>
                        </a:lnTo>
                        <a:lnTo>
                          <a:pt x="36" y="49"/>
                        </a:lnTo>
                        <a:lnTo>
                          <a:pt x="32" y="48"/>
                        </a:lnTo>
                        <a:lnTo>
                          <a:pt x="28" y="43"/>
                        </a:lnTo>
                        <a:lnTo>
                          <a:pt x="22" y="36"/>
                        </a:lnTo>
                        <a:lnTo>
                          <a:pt x="17" y="27"/>
                        </a:lnTo>
                        <a:lnTo>
                          <a:pt x="11" y="18"/>
                        </a:lnTo>
                        <a:lnTo>
                          <a:pt x="7" y="10"/>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42" name="Freeform 139">
                    <a:extLst>
                      <a:ext uri="{FF2B5EF4-FFF2-40B4-BE49-F238E27FC236}">
                        <a16:creationId xmlns:a16="http://schemas.microsoft.com/office/drawing/2014/main" id="{E83996E2-1EDC-4857-A511-8D94227D0A58}"/>
                      </a:ext>
                    </a:extLst>
                  </p:cNvPr>
                  <p:cNvSpPr>
                    <a:spLocks/>
                  </p:cNvSpPr>
                  <p:nvPr/>
                </p:nvSpPr>
                <p:spPr bwMode="auto">
                  <a:xfrm>
                    <a:off x="739" y="68"/>
                    <a:ext cx="15" cy="23"/>
                  </a:xfrm>
                  <a:custGeom>
                    <a:avLst/>
                    <a:gdLst>
                      <a:gd name="T0" fmla="*/ 0 w 31"/>
                      <a:gd name="T1" fmla="*/ 0 h 45"/>
                      <a:gd name="T2" fmla="*/ 1 w 31"/>
                      <a:gd name="T3" fmla="*/ 2 h 45"/>
                      <a:gd name="T4" fmla="*/ 4 w 31"/>
                      <a:gd name="T5" fmla="*/ 5 h 45"/>
                      <a:gd name="T6" fmla="*/ 7 w 31"/>
                      <a:gd name="T7" fmla="*/ 8 h 45"/>
                      <a:gd name="T8" fmla="*/ 10 w 31"/>
                      <a:gd name="T9" fmla="*/ 12 h 45"/>
                      <a:gd name="T10" fmla="*/ 13 w 31"/>
                      <a:gd name="T11" fmla="*/ 16 h 45"/>
                      <a:gd name="T12" fmla="*/ 15 w 31"/>
                      <a:gd name="T13" fmla="*/ 19 h 45"/>
                      <a:gd name="T14" fmla="*/ 15 w 31"/>
                      <a:gd name="T15" fmla="*/ 22 h 45"/>
                      <a:gd name="T16" fmla="*/ 14 w 31"/>
                      <a:gd name="T17" fmla="*/ 23 h 45"/>
                      <a:gd name="T18" fmla="*/ 10 w 31"/>
                      <a:gd name="T19" fmla="*/ 20 h 45"/>
                      <a:gd name="T20" fmla="*/ 6 w 31"/>
                      <a:gd name="T21" fmla="*/ 13 h 45"/>
                      <a:gd name="T22" fmla="*/ 2 w 31"/>
                      <a:gd name="T23" fmla="*/ 5 h 45"/>
                      <a:gd name="T24" fmla="*/ 0 w 31"/>
                      <a:gd name="T25" fmla="*/ 0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5">
                        <a:moveTo>
                          <a:pt x="0" y="0"/>
                        </a:moveTo>
                        <a:lnTo>
                          <a:pt x="3" y="4"/>
                        </a:lnTo>
                        <a:lnTo>
                          <a:pt x="9" y="9"/>
                        </a:lnTo>
                        <a:lnTo>
                          <a:pt x="15" y="16"/>
                        </a:lnTo>
                        <a:lnTo>
                          <a:pt x="21" y="24"/>
                        </a:lnTo>
                        <a:lnTo>
                          <a:pt x="26" y="31"/>
                        </a:lnTo>
                        <a:lnTo>
                          <a:pt x="30" y="38"/>
                        </a:lnTo>
                        <a:lnTo>
                          <a:pt x="31" y="43"/>
                        </a:lnTo>
                        <a:lnTo>
                          <a:pt x="28" y="45"/>
                        </a:lnTo>
                        <a:lnTo>
                          <a:pt x="20" y="39"/>
                        </a:lnTo>
                        <a:lnTo>
                          <a:pt x="12" y="25"/>
                        </a:lnTo>
                        <a:lnTo>
                          <a:pt x="4"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43" name="Freeform 140">
                    <a:extLst>
                      <a:ext uri="{FF2B5EF4-FFF2-40B4-BE49-F238E27FC236}">
                        <a16:creationId xmlns:a16="http://schemas.microsoft.com/office/drawing/2014/main" id="{D40C1E99-3E3B-4C25-ADD4-E1BBDBC9BFED}"/>
                      </a:ext>
                    </a:extLst>
                  </p:cNvPr>
                  <p:cNvSpPr>
                    <a:spLocks/>
                  </p:cNvSpPr>
                  <p:nvPr/>
                </p:nvSpPr>
                <p:spPr bwMode="auto">
                  <a:xfrm>
                    <a:off x="740" y="34"/>
                    <a:ext cx="20" cy="36"/>
                  </a:xfrm>
                  <a:custGeom>
                    <a:avLst/>
                    <a:gdLst>
                      <a:gd name="T0" fmla="*/ 19 w 39"/>
                      <a:gd name="T1" fmla="*/ 0 h 72"/>
                      <a:gd name="T2" fmla="*/ 20 w 39"/>
                      <a:gd name="T3" fmla="*/ 3 h 72"/>
                      <a:gd name="T4" fmla="*/ 19 w 39"/>
                      <a:gd name="T5" fmla="*/ 6 h 72"/>
                      <a:gd name="T6" fmla="*/ 17 w 39"/>
                      <a:gd name="T7" fmla="*/ 12 h 72"/>
                      <a:gd name="T8" fmla="*/ 15 w 39"/>
                      <a:gd name="T9" fmla="*/ 18 h 72"/>
                      <a:gd name="T10" fmla="*/ 11 w 39"/>
                      <a:gd name="T11" fmla="*/ 23 h 72"/>
                      <a:gd name="T12" fmla="*/ 8 w 39"/>
                      <a:gd name="T13" fmla="*/ 29 h 72"/>
                      <a:gd name="T14" fmla="*/ 4 w 39"/>
                      <a:gd name="T15" fmla="*/ 33 h 72"/>
                      <a:gd name="T16" fmla="*/ 0 w 39"/>
                      <a:gd name="T17" fmla="*/ 36 h 72"/>
                      <a:gd name="T18" fmla="*/ 1 w 39"/>
                      <a:gd name="T19" fmla="*/ 33 h 72"/>
                      <a:gd name="T20" fmla="*/ 4 w 39"/>
                      <a:gd name="T21" fmla="*/ 29 h 72"/>
                      <a:gd name="T22" fmla="*/ 7 w 39"/>
                      <a:gd name="T23" fmla="*/ 23 h 72"/>
                      <a:gd name="T24" fmla="*/ 9 w 39"/>
                      <a:gd name="T25" fmla="*/ 16 h 72"/>
                      <a:gd name="T26" fmla="*/ 13 w 39"/>
                      <a:gd name="T27" fmla="*/ 10 h 72"/>
                      <a:gd name="T28" fmla="*/ 16 w 39"/>
                      <a:gd name="T29" fmla="*/ 5 h 72"/>
                      <a:gd name="T30" fmla="*/ 18 w 39"/>
                      <a:gd name="T31" fmla="*/ 1 h 72"/>
                      <a:gd name="T32" fmla="*/ 19 w 39"/>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72">
                        <a:moveTo>
                          <a:pt x="38" y="0"/>
                        </a:moveTo>
                        <a:lnTo>
                          <a:pt x="39" y="5"/>
                        </a:lnTo>
                        <a:lnTo>
                          <a:pt x="38" y="12"/>
                        </a:lnTo>
                        <a:lnTo>
                          <a:pt x="33" y="23"/>
                        </a:lnTo>
                        <a:lnTo>
                          <a:pt x="29" y="35"/>
                        </a:lnTo>
                        <a:lnTo>
                          <a:pt x="22" y="46"/>
                        </a:lnTo>
                        <a:lnTo>
                          <a:pt x="15" y="58"/>
                        </a:lnTo>
                        <a:lnTo>
                          <a:pt x="7" y="66"/>
                        </a:lnTo>
                        <a:lnTo>
                          <a:pt x="0" y="72"/>
                        </a:lnTo>
                        <a:lnTo>
                          <a:pt x="2" y="66"/>
                        </a:lnTo>
                        <a:lnTo>
                          <a:pt x="7" y="57"/>
                        </a:lnTo>
                        <a:lnTo>
                          <a:pt x="13" y="45"/>
                        </a:lnTo>
                        <a:lnTo>
                          <a:pt x="18" y="32"/>
                        </a:lnTo>
                        <a:lnTo>
                          <a:pt x="25" y="20"/>
                        </a:lnTo>
                        <a:lnTo>
                          <a:pt x="31"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44" name="Freeform 141">
                    <a:extLst>
                      <a:ext uri="{FF2B5EF4-FFF2-40B4-BE49-F238E27FC236}">
                        <a16:creationId xmlns:a16="http://schemas.microsoft.com/office/drawing/2014/main" id="{D02757E5-116B-486B-88F4-22F3D4AC0378}"/>
                      </a:ext>
                    </a:extLst>
                  </p:cNvPr>
                  <p:cNvSpPr>
                    <a:spLocks/>
                  </p:cNvSpPr>
                  <p:nvPr/>
                </p:nvSpPr>
                <p:spPr bwMode="auto">
                  <a:xfrm>
                    <a:off x="758" y="39"/>
                    <a:ext cx="16" cy="28"/>
                  </a:xfrm>
                  <a:custGeom>
                    <a:avLst/>
                    <a:gdLst>
                      <a:gd name="T0" fmla="*/ 16 w 33"/>
                      <a:gd name="T1" fmla="*/ 0 h 56"/>
                      <a:gd name="T2" fmla="*/ 16 w 33"/>
                      <a:gd name="T3" fmla="*/ 2 h 56"/>
                      <a:gd name="T4" fmla="*/ 16 w 33"/>
                      <a:gd name="T5" fmla="*/ 4 h 56"/>
                      <a:gd name="T6" fmla="*/ 15 w 33"/>
                      <a:gd name="T7" fmla="*/ 9 h 56"/>
                      <a:gd name="T8" fmla="*/ 12 w 33"/>
                      <a:gd name="T9" fmla="*/ 13 h 56"/>
                      <a:gd name="T10" fmla="*/ 9 w 33"/>
                      <a:gd name="T11" fmla="*/ 18 h 56"/>
                      <a:gd name="T12" fmla="*/ 6 w 33"/>
                      <a:gd name="T13" fmla="*/ 22 h 56"/>
                      <a:gd name="T14" fmla="*/ 3 w 33"/>
                      <a:gd name="T15" fmla="*/ 26 h 56"/>
                      <a:gd name="T16" fmla="*/ 0 w 33"/>
                      <a:gd name="T17" fmla="*/ 28 h 56"/>
                      <a:gd name="T18" fmla="*/ 4 w 33"/>
                      <a:gd name="T19" fmla="*/ 21 h 56"/>
                      <a:gd name="T20" fmla="*/ 9 w 33"/>
                      <a:gd name="T21" fmla="*/ 11 h 56"/>
                      <a:gd name="T22" fmla="*/ 13 w 33"/>
                      <a:gd name="T23" fmla="*/ 3 h 56"/>
                      <a:gd name="T24" fmla="*/ 16 w 33"/>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6">
                        <a:moveTo>
                          <a:pt x="33" y="0"/>
                        </a:moveTo>
                        <a:lnTo>
                          <a:pt x="33" y="3"/>
                        </a:lnTo>
                        <a:lnTo>
                          <a:pt x="32" y="8"/>
                        </a:lnTo>
                        <a:lnTo>
                          <a:pt x="30" y="17"/>
                        </a:lnTo>
                        <a:lnTo>
                          <a:pt x="25" y="25"/>
                        </a:lnTo>
                        <a:lnTo>
                          <a:pt x="19" y="35"/>
                        </a:lnTo>
                        <a:lnTo>
                          <a:pt x="13" y="43"/>
                        </a:lnTo>
                        <a:lnTo>
                          <a:pt x="6" y="51"/>
                        </a:lnTo>
                        <a:lnTo>
                          <a:pt x="0" y="56"/>
                        </a:lnTo>
                        <a:lnTo>
                          <a:pt x="8" y="42"/>
                        </a:lnTo>
                        <a:lnTo>
                          <a:pt x="18" y="22"/>
                        </a:lnTo>
                        <a:lnTo>
                          <a:pt x="27" y="6"/>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45" name="Freeform 142">
                    <a:extLst>
                      <a:ext uri="{FF2B5EF4-FFF2-40B4-BE49-F238E27FC236}">
                        <a16:creationId xmlns:a16="http://schemas.microsoft.com/office/drawing/2014/main" id="{8C8B2571-6F0A-4F73-9425-EEBF3CFAF1DD}"/>
                      </a:ext>
                    </a:extLst>
                  </p:cNvPr>
                  <p:cNvSpPr>
                    <a:spLocks/>
                  </p:cNvSpPr>
                  <p:nvPr/>
                </p:nvSpPr>
                <p:spPr bwMode="auto">
                  <a:xfrm>
                    <a:off x="760" y="65"/>
                    <a:ext cx="18" cy="24"/>
                  </a:xfrm>
                  <a:custGeom>
                    <a:avLst/>
                    <a:gdLst>
                      <a:gd name="T0" fmla="*/ 0 w 36"/>
                      <a:gd name="T1" fmla="*/ 0 h 49"/>
                      <a:gd name="T2" fmla="*/ 3 w 36"/>
                      <a:gd name="T3" fmla="*/ 2 h 49"/>
                      <a:gd name="T4" fmla="*/ 6 w 36"/>
                      <a:gd name="T5" fmla="*/ 5 h 49"/>
                      <a:gd name="T6" fmla="*/ 8 w 36"/>
                      <a:gd name="T7" fmla="*/ 9 h 49"/>
                      <a:gd name="T8" fmla="*/ 12 w 36"/>
                      <a:gd name="T9" fmla="*/ 13 h 49"/>
                      <a:gd name="T10" fmla="*/ 15 w 36"/>
                      <a:gd name="T11" fmla="*/ 17 h 49"/>
                      <a:gd name="T12" fmla="*/ 17 w 36"/>
                      <a:gd name="T13" fmla="*/ 20 h 49"/>
                      <a:gd name="T14" fmla="*/ 18 w 36"/>
                      <a:gd name="T15" fmla="*/ 22 h 49"/>
                      <a:gd name="T16" fmla="*/ 18 w 36"/>
                      <a:gd name="T17" fmla="*/ 24 h 49"/>
                      <a:gd name="T18" fmla="*/ 16 w 36"/>
                      <a:gd name="T19" fmla="*/ 24 h 49"/>
                      <a:gd name="T20" fmla="*/ 14 w 36"/>
                      <a:gd name="T21" fmla="*/ 22 h 49"/>
                      <a:gd name="T22" fmla="*/ 11 w 36"/>
                      <a:gd name="T23" fmla="*/ 18 h 49"/>
                      <a:gd name="T24" fmla="*/ 8 w 36"/>
                      <a:gd name="T25" fmla="*/ 14 h 49"/>
                      <a:gd name="T26" fmla="*/ 6 w 36"/>
                      <a:gd name="T27" fmla="*/ 9 h 49"/>
                      <a:gd name="T28" fmla="*/ 4 w 36"/>
                      <a:gd name="T29" fmla="*/ 5 h 49"/>
                      <a:gd name="T30" fmla="*/ 1 w 36"/>
                      <a:gd name="T31" fmla="*/ 2 h 49"/>
                      <a:gd name="T32" fmla="*/ 0 w 36"/>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49">
                        <a:moveTo>
                          <a:pt x="0" y="0"/>
                        </a:moveTo>
                        <a:lnTo>
                          <a:pt x="5" y="4"/>
                        </a:lnTo>
                        <a:lnTo>
                          <a:pt x="11" y="11"/>
                        </a:lnTo>
                        <a:lnTo>
                          <a:pt x="16" y="18"/>
                        </a:lnTo>
                        <a:lnTo>
                          <a:pt x="23" y="26"/>
                        </a:lnTo>
                        <a:lnTo>
                          <a:pt x="29" y="34"/>
                        </a:lnTo>
                        <a:lnTo>
                          <a:pt x="34" y="41"/>
                        </a:lnTo>
                        <a:lnTo>
                          <a:pt x="36" y="45"/>
                        </a:lnTo>
                        <a:lnTo>
                          <a:pt x="35" y="49"/>
                        </a:lnTo>
                        <a:lnTo>
                          <a:pt x="31" y="49"/>
                        </a:lnTo>
                        <a:lnTo>
                          <a:pt x="27" y="44"/>
                        </a:lnTo>
                        <a:lnTo>
                          <a:pt x="21" y="37"/>
                        </a:lnTo>
                        <a:lnTo>
                          <a:pt x="16" y="28"/>
                        </a:lnTo>
                        <a:lnTo>
                          <a:pt x="12" y="19"/>
                        </a:lnTo>
                        <a:lnTo>
                          <a:pt x="7" y="11"/>
                        </a:lnTo>
                        <a:lnTo>
                          <a:pt x="2"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46" name="Freeform 143">
                    <a:extLst>
                      <a:ext uri="{FF2B5EF4-FFF2-40B4-BE49-F238E27FC236}">
                        <a16:creationId xmlns:a16="http://schemas.microsoft.com/office/drawing/2014/main" id="{056F50B9-5588-433C-BE2C-020D25CC24A7}"/>
                      </a:ext>
                    </a:extLst>
                  </p:cNvPr>
                  <p:cNvSpPr>
                    <a:spLocks/>
                  </p:cNvSpPr>
                  <p:nvPr/>
                </p:nvSpPr>
                <p:spPr bwMode="auto">
                  <a:xfrm>
                    <a:off x="130" y="435"/>
                    <a:ext cx="44" cy="114"/>
                  </a:xfrm>
                  <a:custGeom>
                    <a:avLst/>
                    <a:gdLst>
                      <a:gd name="T0" fmla="*/ 8 w 88"/>
                      <a:gd name="T1" fmla="*/ 0 h 229"/>
                      <a:gd name="T2" fmla="*/ 9 w 88"/>
                      <a:gd name="T3" fmla="*/ 0 h 229"/>
                      <a:gd name="T4" fmla="*/ 10 w 88"/>
                      <a:gd name="T5" fmla="*/ 1 h 229"/>
                      <a:gd name="T6" fmla="*/ 10 w 88"/>
                      <a:gd name="T7" fmla="*/ 2 h 229"/>
                      <a:gd name="T8" fmla="*/ 11 w 88"/>
                      <a:gd name="T9" fmla="*/ 3 h 229"/>
                      <a:gd name="T10" fmla="*/ 6 w 88"/>
                      <a:gd name="T11" fmla="*/ 21 h 229"/>
                      <a:gd name="T12" fmla="*/ 6 w 88"/>
                      <a:gd name="T13" fmla="*/ 38 h 229"/>
                      <a:gd name="T14" fmla="*/ 8 w 88"/>
                      <a:gd name="T15" fmla="*/ 54 h 229"/>
                      <a:gd name="T16" fmla="*/ 14 w 88"/>
                      <a:gd name="T17" fmla="*/ 68 h 229"/>
                      <a:gd name="T18" fmla="*/ 21 w 88"/>
                      <a:gd name="T19" fmla="*/ 82 h 229"/>
                      <a:gd name="T20" fmla="*/ 29 w 88"/>
                      <a:gd name="T21" fmla="*/ 94 h 229"/>
                      <a:gd name="T22" fmla="*/ 37 w 88"/>
                      <a:gd name="T23" fmla="*/ 105 h 229"/>
                      <a:gd name="T24" fmla="*/ 44 w 88"/>
                      <a:gd name="T25" fmla="*/ 114 h 229"/>
                      <a:gd name="T26" fmla="*/ 36 w 88"/>
                      <a:gd name="T27" fmla="*/ 109 h 229"/>
                      <a:gd name="T28" fmla="*/ 26 w 88"/>
                      <a:gd name="T29" fmla="*/ 99 h 229"/>
                      <a:gd name="T30" fmla="*/ 17 w 88"/>
                      <a:gd name="T31" fmla="*/ 85 h 229"/>
                      <a:gd name="T32" fmla="*/ 9 w 88"/>
                      <a:gd name="T33" fmla="*/ 68 h 229"/>
                      <a:gd name="T34" fmla="*/ 3 w 88"/>
                      <a:gd name="T35" fmla="*/ 50 h 229"/>
                      <a:gd name="T36" fmla="*/ 0 w 88"/>
                      <a:gd name="T37" fmla="*/ 32 h 229"/>
                      <a:gd name="T38" fmla="*/ 2 w 88"/>
                      <a:gd name="T39" fmla="*/ 14 h 229"/>
                      <a:gd name="T40" fmla="*/ 8 w 88"/>
                      <a:gd name="T41" fmla="*/ 0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8" h="229">
                        <a:moveTo>
                          <a:pt x="16" y="0"/>
                        </a:moveTo>
                        <a:lnTo>
                          <a:pt x="18" y="0"/>
                        </a:lnTo>
                        <a:lnTo>
                          <a:pt x="19" y="3"/>
                        </a:lnTo>
                        <a:lnTo>
                          <a:pt x="20" y="5"/>
                        </a:lnTo>
                        <a:lnTo>
                          <a:pt x="21" y="6"/>
                        </a:lnTo>
                        <a:lnTo>
                          <a:pt x="12" y="42"/>
                        </a:lnTo>
                        <a:lnTo>
                          <a:pt x="11" y="76"/>
                        </a:lnTo>
                        <a:lnTo>
                          <a:pt x="16" y="109"/>
                        </a:lnTo>
                        <a:lnTo>
                          <a:pt x="28" y="137"/>
                        </a:lnTo>
                        <a:lnTo>
                          <a:pt x="42" y="165"/>
                        </a:lnTo>
                        <a:lnTo>
                          <a:pt x="58" y="189"/>
                        </a:lnTo>
                        <a:lnTo>
                          <a:pt x="74" y="211"/>
                        </a:lnTo>
                        <a:lnTo>
                          <a:pt x="88" y="229"/>
                        </a:lnTo>
                        <a:lnTo>
                          <a:pt x="71" y="219"/>
                        </a:lnTo>
                        <a:lnTo>
                          <a:pt x="52" y="199"/>
                        </a:lnTo>
                        <a:lnTo>
                          <a:pt x="34" y="171"/>
                        </a:lnTo>
                        <a:lnTo>
                          <a:pt x="18" y="136"/>
                        </a:lnTo>
                        <a:lnTo>
                          <a:pt x="6" y="101"/>
                        </a:lnTo>
                        <a:lnTo>
                          <a:pt x="0" y="64"/>
                        </a:lnTo>
                        <a:lnTo>
                          <a:pt x="4" y="2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47" name="Freeform 144">
                    <a:extLst>
                      <a:ext uri="{FF2B5EF4-FFF2-40B4-BE49-F238E27FC236}">
                        <a16:creationId xmlns:a16="http://schemas.microsoft.com/office/drawing/2014/main" id="{956548AD-D578-4BD3-9B3C-004B37A4111D}"/>
                      </a:ext>
                    </a:extLst>
                  </p:cNvPr>
                  <p:cNvSpPr>
                    <a:spLocks/>
                  </p:cNvSpPr>
                  <p:nvPr/>
                </p:nvSpPr>
                <p:spPr bwMode="auto">
                  <a:xfrm>
                    <a:off x="151" y="523"/>
                    <a:ext cx="38" cy="8"/>
                  </a:xfrm>
                  <a:custGeom>
                    <a:avLst/>
                    <a:gdLst>
                      <a:gd name="T0" fmla="*/ 38 w 76"/>
                      <a:gd name="T1" fmla="*/ 7 h 16"/>
                      <a:gd name="T2" fmla="*/ 37 w 76"/>
                      <a:gd name="T3" fmla="*/ 8 h 16"/>
                      <a:gd name="T4" fmla="*/ 34 w 76"/>
                      <a:gd name="T5" fmla="*/ 8 h 16"/>
                      <a:gd name="T6" fmla="*/ 29 w 76"/>
                      <a:gd name="T7" fmla="*/ 8 h 16"/>
                      <a:gd name="T8" fmla="*/ 23 w 76"/>
                      <a:gd name="T9" fmla="*/ 8 h 16"/>
                      <a:gd name="T10" fmla="*/ 16 w 76"/>
                      <a:gd name="T11" fmla="*/ 7 h 16"/>
                      <a:gd name="T12" fmla="*/ 10 w 76"/>
                      <a:gd name="T13" fmla="*/ 5 h 16"/>
                      <a:gd name="T14" fmla="*/ 5 w 76"/>
                      <a:gd name="T15" fmla="*/ 3 h 16"/>
                      <a:gd name="T16" fmla="*/ 0 w 76"/>
                      <a:gd name="T17" fmla="*/ 0 h 16"/>
                      <a:gd name="T18" fmla="*/ 4 w 76"/>
                      <a:gd name="T19" fmla="*/ 1 h 16"/>
                      <a:gd name="T20" fmla="*/ 10 w 76"/>
                      <a:gd name="T21" fmla="*/ 2 h 16"/>
                      <a:gd name="T22" fmla="*/ 16 w 76"/>
                      <a:gd name="T23" fmla="*/ 2 h 16"/>
                      <a:gd name="T24" fmla="*/ 23 w 76"/>
                      <a:gd name="T25" fmla="*/ 4 h 16"/>
                      <a:gd name="T26" fmla="*/ 28 w 76"/>
                      <a:gd name="T27" fmla="*/ 4 h 16"/>
                      <a:gd name="T28" fmla="*/ 34 w 76"/>
                      <a:gd name="T29" fmla="*/ 5 h 16"/>
                      <a:gd name="T30" fmla="*/ 37 w 76"/>
                      <a:gd name="T31" fmla="*/ 6 h 16"/>
                      <a:gd name="T32" fmla="*/ 38 w 76"/>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16">
                        <a:moveTo>
                          <a:pt x="76" y="14"/>
                        </a:moveTo>
                        <a:lnTo>
                          <a:pt x="74" y="15"/>
                        </a:lnTo>
                        <a:lnTo>
                          <a:pt x="67" y="16"/>
                        </a:lnTo>
                        <a:lnTo>
                          <a:pt x="57" y="16"/>
                        </a:lnTo>
                        <a:lnTo>
                          <a:pt x="45" y="15"/>
                        </a:lnTo>
                        <a:lnTo>
                          <a:pt x="32" y="14"/>
                        </a:lnTo>
                        <a:lnTo>
                          <a:pt x="19" y="10"/>
                        </a:lnTo>
                        <a:lnTo>
                          <a:pt x="9" y="6"/>
                        </a:lnTo>
                        <a:lnTo>
                          <a:pt x="0" y="0"/>
                        </a:lnTo>
                        <a:lnTo>
                          <a:pt x="8" y="1"/>
                        </a:lnTo>
                        <a:lnTo>
                          <a:pt x="19" y="3"/>
                        </a:lnTo>
                        <a:lnTo>
                          <a:pt x="32" y="4"/>
                        </a:lnTo>
                        <a:lnTo>
                          <a:pt x="45" y="7"/>
                        </a:lnTo>
                        <a:lnTo>
                          <a:pt x="56" y="8"/>
                        </a:lnTo>
                        <a:lnTo>
                          <a:pt x="67" y="10"/>
                        </a:lnTo>
                        <a:lnTo>
                          <a:pt x="74" y="11"/>
                        </a:lnTo>
                        <a:lnTo>
                          <a:pt x="76"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48" name="Freeform 145">
                    <a:extLst>
                      <a:ext uri="{FF2B5EF4-FFF2-40B4-BE49-F238E27FC236}">
                        <a16:creationId xmlns:a16="http://schemas.microsoft.com/office/drawing/2014/main" id="{F7E11983-E5D4-4BA0-98C1-8115B9596A72}"/>
                      </a:ext>
                    </a:extLst>
                  </p:cNvPr>
                  <p:cNvSpPr>
                    <a:spLocks/>
                  </p:cNvSpPr>
                  <p:nvPr/>
                </p:nvSpPr>
                <p:spPr bwMode="auto">
                  <a:xfrm>
                    <a:off x="145" y="513"/>
                    <a:ext cx="46" cy="12"/>
                  </a:xfrm>
                  <a:custGeom>
                    <a:avLst/>
                    <a:gdLst>
                      <a:gd name="T0" fmla="*/ 46 w 91"/>
                      <a:gd name="T1" fmla="*/ 10 h 23"/>
                      <a:gd name="T2" fmla="*/ 44 w 91"/>
                      <a:gd name="T3" fmla="*/ 11 h 23"/>
                      <a:gd name="T4" fmla="*/ 40 w 91"/>
                      <a:gd name="T5" fmla="*/ 12 h 23"/>
                      <a:gd name="T6" fmla="*/ 34 w 91"/>
                      <a:gd name="T7" fmla="*/ 11 h 23"/>
                      <a:gd name="T8" fmla="*/ 27 w 91"/>
                      <a:gd name="T9" fmla="*/ 10 h 23"/>
                      <a:gd name="T10" fmla="*/ 19 w 91"/>
                      <a:gd name="T11" fmla="*/ 8 h 23"/>
                      <a:gd name="T12" fmla="*/ 12 w 91"/>
                      <a:gd name="T13" fmla="*/ 6 h 23"/>
                      <a:gd name="T14" fmla="*/ 6 w 91"/>
                      <a:gd name="T15" fmla="*/ 4 h 23"/>
                      <a:gd name="T16" fmla="*/ 0 w 91"/>
                      <a:gd name="T17" fmla="*/ 0 h 23"/>
                      <a:gd name="T18" fmla="*/ 4 w 91"/>
                      <a:gd name="T19" fmla="*/ 1 h 23"/>
                      <a:gd name="T20" fmla="*/ 10 w 91"/>
                      <a:gd name="T21" fmla="*/ 2 h 23"/>
                      <a:gd name="T22" fmla="*/ 17 w 91"/>
                      <a:gd name="T23" fmla="*/ 3 h 23"/>
                      <a:gd name="T24" fmla="*/ 25 w 91"/>
                      <a:gd name="T25" fmla="*/ 4 h 23"/>
                      <a:gd name="T26" fmla="*/ 33 w 91"/>
                      <a:gd name="T27" fmla="*/ 6 h 23"/>
                      <a:gd name="T28" fmla="*/ 40 w 91"/>
                      <a:gd name="T29" fmla="*/ 7 h 23"/>
                      <a:gd name="T30" fmla="*/ 44 w 91"/>
                      <a:gd name="T31" fmla="*/ 8 h 23"/>
                      <a:gd name="T32" fmla="*/ 46 w 91"/>
                      <a:gd name="T33" fmla="*/ 1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23">
                        <a:moveTo>
                          <a:pt x="91" y="20"/>
                        </a:moveTo>
                        <a:lnTo>
                          <a:pt x="88" y="22"/>
                        </a:lnTo>
                        <a:lnTo>
                          <a:pt x="80" y="23"/>
                        </a:lnTo>
                        <a:lnTo>
                          <a:pt x="67" y="22"/>
                        </a:lnTo>
                        <a:lnTo>
                          <a:pt x="53" y="20"/>
                        </a:lnTo>
                        <a:lnTo>
                          <a:pt x="38" y="16"/>
                        </a:lnTo>
                        <a:lnTo>
                          <a:pt x="23" y="12"/>
                        </a:lnTo>
                        <a:lnTo>
                          <a:pt x="11" y="7"/>
                        </a:lnTo>
                        <a:lnTo>
                          <a:pt x="0" y="0"/>
                        </a:lnTo>
                        <a:lnTo>
                          <a:pt x="7" y="2"/>
                        </a:lnTo>
                        <a:lnTo>
                          <a:pt x="20" y="4"/>
                        </a:lnTo>
                        <a:lnTo>
                          <a:pt x="34" y="6"/>
                        </a:lnTo>
                        <a:lnTo>
                          <a:pt x="50" y="8"/>
                        </a:lnTo>
                        <a:lnTo>
                          <a:pt x="66" y="12"/>
                        </a:lnTo>
                        <a:lnTo>
                          <a:pt x="79" y="14"/>
                        </a:lnTo>
                        <a:lnTo>
                          <a:pt x="88" y="16"/>
                        </a:lnTo>
                        <a:lnTo>
                          <a:pt x="9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49" name="Freeform 146">
                    <a:extLst>
                      <a:ext uri="{FF2B5EF4-FFF2-40B4-BE49-F238E27FC236}">
                        <a16:creationId xmlns:a16="http://schemas.microsoft.com/office/drawing/2014/main" id="{3DD85B6E-35B8-4917-B8B2-A8A34BF22122}"/>
                      </a:ext>
                    </a:extLst>
                  </p:cNvPr>
                  <p:cNvSpPr>
                    <a:spLocks/>
                  </p:cNvSpPr>
                  <p:nvPr/>
                </p:nvSpPr>
                <p:spPr bwMode="auto">
                  <a:xfrm>
                    <a:off x="137" y="497"/>
                    <a:ext cx="48" cy="9"/>
                  </a:xfrm>
                  <a:custGeom>
                    <a:avLst/>
                    <a:gdLst>
                      <a:gd name="T0" fmla="*/ 48 w 96"/>
                      <a:gd name="T1" fmla="*/ 6 h 17"/>
                      <a:gd name="T2" fmla="*/ 46 w 96"/>
                      <a:gd name="T3" fmla="*/ 8 h 17"/>
                      <a:gd name="T4" fmla="*/ 41 w 96"/>
                      <a:gd name="T5" fmla="*/ 9 h 17"/>
                      <a:gd name="T6" fmla="*/ 35 w 96"/>
                      <a:gd name="T7" fmla="*/ 9 h 17"/>
                      <a:gd name="T8" fmla="*/ 27 w 96"/>
                      <a:gd name="T9" fmla="*/ 8 h 17"/>
                      <a:gd name="T10" fmla="*/ 19 w 96"/>
                      <a:gd name="T11" fmla="*/ 7 h 17"/>
                      <a:gd name="T12" fmla="*/ 11 w 96"/>
                      <a:gd name="T13" fmla="*/ 5 h 17"/>
                      <a:gd name="T14" fmla="*/ 5 w 96"/>
                      <a:gd name="T15" fmla="*/ 3 h 17"/>
                      <a:gd name="T16" fmla="*/ 0 w 96"/>
                      <a:gd name="T17" fmla="*/ 0 h 17"/>
                      <a:gd name="T18" fmla="*/ 4 w 96"/>
                      <a:gd name="T19" fmla="*/ 1 h 17"/>
                      <a:gd name="T20" fmla="*/ 10 w 96"/>
                      <a:gd name="T21" fmla="*/ 1 h 17"/>
                      <a:gd name="T22" fmla="*/ 18 w 96"/>
                      <a:gd name="T23" fmla="*/ 2 h 17"/>
                      <a:gd name="T24" fmla="*/ 26 w 96"/>
                      <a:gd name="T25" fmla="*/ 2 h 17"/>
                      <a:gd name="T26" fmla="*/ 34 w 96"/>
                      <a:gd name="T27" fmla="*/ 4 h 17"/>
                      <a:gd name="T28" fmla="*/ 41 w 96"/>
                      <a:gd name="T29" fmla="*/ 4 h 17"/>
                      <a:gd name="T30" fmla="*/ 46 w 96"/>
                      <a:gd name="T31" fmla="*/ 5 h 17"/>
                      <a:gd name="T32" fmla="*/ 48 w 96"/>
                      <a:gd name="T33" fmla="*/ 6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17">
                        <a:moveTo>
                          <a:pt x="96" y="12"/>
                        </a:moveTo>
                        <a:lnTo>
                          <a:pt x="91" y="15"/>
                        </a:lnTo>
                        <a:lnTo>
                          <a:pt x="82" y="17"/>
                        </a:lnTo>
                        <a:lnTo>
                          <a:pt x="69" y="17"/>
                        </a:lnTo>
                        <a:lnTo>
                          <a:pt x="53" y="16"/>
                        </a:lnTo>
                        <a:lnTo>
                          <a:pt x="37" y="14"/>
                        </a:lnTo>
                        <a:lnTo>
                          <a:pt x="22" y="10"/>
                        </a:lnTo>
                        <a:lnTo>
                          <a:pt x="9" y="6"/>
                        </a:lnTo>
                        <a:lnTo>
                          <a:pt x="0" y="0"/>
                        </a:lnTo>
                        <a:lnTo>
                          <a:pt x="7" y="1"/>
                        </a:lnTo>
                        <a:lnTo>
                          <a:pt x="20" y="1"/>
                        </a:lnTo>
                        <a:lnTo>
                          <a:pt x="35" y="3"/>
                        </a:lnTo>
                        <a:lnTo>
                          <a:pt x="52" y="4"/>
                        </a:lnTo>
                        <a:lnTo>
                          <a:pt x="68" y="7"/>
                        </a:lnTo>
                        <a:lnTo>
                          <a:pt x="82" y="8"/>
                        </a:lnTo>
                        <a:lnTo>
                          <a:pt x="92" y="10"/>
                        </a:lnTo>
                        <a:lnTo>
                          <a:pt x="9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50" name="Freeform 147">
                    <a:extLst>
                      <a:ext uri="{FF2B5EF4-FFF2-40B4-BE49-F238E27FC236}">
                        <a16:creationId xmlns:a16="http://schemas.microsoft.com/office/drawing/2014/main" id="{4BF0D316-6FCD-4633-A117-AC548916F0B0}"/>
                      </a:ext>
                    </a:extLst>
                  </p:cNvPr>
                  <p:cNvSpPr>
                    <a:spLocks/>
                  </p:cNvSpPr>
                  <p:nvPr/>
                </p:nvSpPr>
                <p:spPr bwMode="auto">
                  <a:xfrm>
                    <a:off x="135" y="487"/>
                    <a:ext cx="42" cy="6"/>
                  </a:xfrm>
                  <a:custGeom>
                    <a:avLst/>
                    <a:gdLst>
                      <a:gd name="T0" fmla="*/ 42 w 85"/>
                      <a:gd name="T1" fmla="*/ 5 h 13"/>
                      <a:gd name="T2" fmla="*/ 41 w 85"/>
                      <a:gd name="T3" fmla="*/ 6 h 13"/>
                      <a:gd name="T4" fmla="*/ 36 w 85"/>
                      <a:gd name="T5" fmla="*/ 6 h 13"/>
                      <a:gd name="T6" fmla="*/ 31 w 85"/>
                      <a:gd name="T7" fmla="*/ 6 h 13"/>
                      <a:gd name="T8" fmla="*/ 23 w 85"/>
                      <a:gd name="T9" fmla="*/ 6 h 13"/>
                      <a:gd name="T10" fmla="*/ 16 w 85"/>
                      <a:gd name="T11" fmla="*/ 5 h 13"/>
                      <a:gd name="T12" fmla="*/ 9 w 85"/>
                      <a:gd name="T13" fmla="*/ 4 h 13"/>
                      <a:gd name="T14" fmla="*/ 3 w 85"/>
                      <a:gd name="T15" fmla="*/ 2 h 13"/>
                      <a:gd name="T16" fmla="*/ 0 w 85"/>
                      <a:gd name="T17" fmla="*/ 0 h 13"/>
                      <a:gd name="T18" fmla="*/ 4 w 85"/>
                      <a:gd name="T19" fmla="*/ 0 h 13"/>
                      <a:gd name="T20" fmla="*/ 10 w 85"/>
                      <a:gd name="T21" fmla="*/ 0 h 13"/>
                      <a:gd name="T22" fmla="*/ 17 w 85"/>
                      <a:gd name="T23" fmla="*/ 0 h 13"/>
                      <a:gd name="T24" fmla="*/ 24 w 85"/>
                      <a:gd name="T25" fmla="*/ 1 h 13"/>
                      <a:gd name="T26" fmla="*/ 31 w 85"/>
                      <a:gd name="T27" fmla="*/ 2 h 13"/>
                      <a:gd name="T28" fmla="*/ 37 w 85"/>
                      <a:gd name="T29" fmla="*/ 2 h 13"/>
                      <a:gd name="T30" fmla="*/ 41 w 85"/>
                      <a:gd name="T31" fmla="*/ 3 h 13"/>
                      <a:gd name="T32" fmla="*/ 42 w 85"/>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13">
                        <a:moveTo>
                          <a:pt x="85" y="10"/>
                        </a:moveTo>
                        <a:lnTo>
                          <a:pt x="82" y="12"/>
                        </a:lnTo>
                        <a:lnTo>
                          <a:pt x="73" y="13"/>
                        </a:lnTo>
                        <a:lnTo>
                          <a:pt x="62" y="13"/>
                        </a:lnTo>
                        <a:lnTo>
                          <a:pt x="47" y="12"/>
                        </a:lnTo>
                        <a:lnTo>
                          <a:pt x="32" y="10"/>
                        </a:lnTo>
                        <a:lnTo>
                          <a:pt x="18" y="8"/>
                        </a:lnTo>
                        <a:lnTo>
                          <a:pt x="7" y="5"/>
                        </a:lnTo>
                        <a:lnTo>
                          <a:pt x="0" y="0"/>
                        </a:lnTo>
                        <a:lnTo>
                          <a:pt x="9" y="1"/>
                        </a:lnTo>
                        <a:lnTo>
                          <a:pt x="20" y="1"/>
                        </a:lnTo>
                        <a:lnTo>
                          <a:pt x="34" y="1"/>
                        </a:lnTo>
                        <a:lnTo>
                          <a:pt x="48" y="2"/>
                        </a:lnTo>
                        <a:lnTo>
                          <a:pt x="63" y="4"/>
                        </a:lnTo>
                        <a:lnTo>
                          <a:pt x="74" y="5"/>
                        </a:lnTo>
                        <a:lnTo>
                          <a:pt x="82" y="7"/>
                        </a:lnTo>
                        <a:lnTo>
                          <a:pt x="85"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51" name="Freeform 148">
                    <a:extLst>
                      <a:ext uri="{FF2B5EF4-FFF2-40B4-BE49-F238E27FC236}">
                        <a16:creationId xmlns:a16="http://schemas.microsoft.com/office/drawing/2014/main" id="{CE9B87D6-8488-49F8-9BA9-633C03D3B883}"/>
                      </a:ext>
                    </a:extLst>
                  </p:cNvPr>
                  <p:cNvSpPr>
                    <a:spLocks/>
                  </p:cNvSpPr>
                  <p:nvPr/>
                </p:nvSpPr>
                <p:spPr bwMode="auto">
                  <a:xfrm>
                    <a:off x="131" y="468"/>
                    <a:ext cx="37" cy="5"/>
                  </a:xfrm>
                  <a:custGeom>
                    <a:avLst/>
                    <a:gdLst>
                      <a:gd name="T0" fmla="*/ 37 w 72"/>
                      <a:gd name="T1" fmla="*/ 1 h 12"/>
                      <a:gd name="T2" fmla="*/ 36 w 72"/>
                      <a:gd name="T3" fmla="*/ 3 h 12"/>
                      <a:gd name="T4" fmla="*/ 32 w 72"/>
                      <a:gd name="T5" fmla="*/ 4 h 12"/>
                      <a:gd name="T6" fmla="*/ 28 w 72"/>
                      <a:gd name="T7" fmla="*/ 4 h 12"/>
                      <a:gd name="T8" fmla="*/ 22 w 72"/>
                      <a:gd name="T9" fmla="*/ 5 h 12"/>
                      <a:gd name="T10" fmla="*/ 16 w 72"/>
                      <a:gd name="T11" fmla="*/ 5 h 12"/>
                      <a:gd name="T12" fmla="*/ 10 w 72"/>
                      <a:gd name="T13" fmla="*/ 4 h 12"/>
                      <a:gd name="T14" fmla="*/ 5 w 72"/>
                      <a:gd name="T15" fmla="*/ 3 h 12"/>
                      <a:gd name="T16" fmla="*/ 0 w 72"/>
                      <a:gd name="T17" fmla="*/ 0 h 12"/>
                      <a:gd name="T18" fmla="*/ 3 w 72"/>
                      <a:gd name="T19" fmla="*/ 0 h 12"/>
                      <a:gd name="T20" fmla="*/ 9 w 72"/>
                      <a:gd name="T21" fmla="*/ 0 h 12"/>
                      <a:gd name="T22" fmla="*/ 15 w 72"/>
                      <a:gd name="T23" fmla="*/ 0 h 12"/>
                      <a:gd name="T24" fmla="*/ 21 w 72"/>
                      <a:gd name="T25" fmla="*/ 0 h 12"/>
                      <a:gd name="T26" fmla="*/ 27 w 72"/>
                      <a:gd name="T27" fmla="*/ 0 h 12"/>
                      <a:gd name="T28" fmla="*/ 32 w 72"/>
                      <a:gd name="T29" fmla="*/ 0 h 12"/>
                      <a:gd name="T30" fmla="*/ 36 w 72"/>
                      <a:gd name="T31" fmla="*/ 0 h 12"/>
                      <a:gd name="T32" fmla="*/ 37 w 7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12">
                        <a:moveTo>
                          <a:pt x="72" y="3"/>
                        </a:moveTo>
                        <a:lnTo>
                          <a:pt x="70" y="6"/>
                        </a:lnTo>
                        <a:lnTo>
                          <a:pt x="63" y="9"/>
                        </a:lnTo>
                        <a:lnTo>
                          <a:pt x="54" y="10"/>
                        </a:lnTo>
                        <a:lnTo>
                          <a:pt x="43" y="12"/>
                        </a:lnTo>
                        <a:lnTo>
                          <a:pt x="31" y="12"/>
                        </a:lnTo>
                        <a:lnTo>
                          <a:pt x="19" y="9"/>
                        </a:lnTo>
                        <a:lnTo>
                          <a:pt x="9" y="6"/>
                        </a:lnTo>
                        <a:lnTo>
                          <a:pt x="0" y="1"/>
                        </a:lnTo>
                        <a:lnTo>
                          <a:pt x="6" y="1"/>
                        </a:lnTo>
                        <a:lnTo>
                          <a:pt x="17" y="1"/>
                        </a:lnTo>
                        <a:lnTo>
                          <a:pt x="30" y="1"/>
                        </a:lnTo>
                        <a:lnTo>
                          <a:pt x="41" y="0"/>
                        </a:lnTo>
                        <a:lnTo>
                          <a:pt x="53" y="0"/>
                        </a:lnTo>
                        <a:lnTo>
                          <a:pt x="63" y="0"/>
                        </a:lnTo>
                        <a:lnTo>
                          <a:pt x="70" y="1"/>
                        </a:lnTo>
                        <a:lnTo>
                          <a:pt x="7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52" name="Freeform 149">
                    <a:extLst>
                      <a:ext uri="{FF2B5EF4-FFF2-40B4-BE49-F238E27FC236}">
                        <a16:creationId xmlns:a16="http://schemas.microsoft.com/office/drawing/2014/main" id="{6F9E47BC-288C-4C4E-9C6D-BEE4078769D7}"/>
                      </a:ext>
                    </a:extLst>
                  </p:cNvPr>
                  <p:cNvSpPr>
                    <a:spLocks/>
                  </p:cNvSpPr>
                  <p:nvPr/>
                </p:nvSpPr>
                <p:spPr bwMode="auto">
                  <a:xfrm>
                    <a:off x="136" y="438"/>
                    <a:ext cx="17" cy="6"/>
                  </a:xfrm>
                  <a:custGeom>
                    <a:avLst/>
                    <a:gdLst>
                      <a:gd name="T0" fmla="*/ 17 w 34"/>
                      <a:gd name="T1" fmla="*/ 1 h 14"/>
                      <a:gd name="T2" fmla="*/ 17 w 34"/>
                      <a:gd name="T3" fmla="*/ 2 h 14"/>
                      <a:gd name="T4" fmla="*/ 15 w 34"/>
                      <a:gd name="T5" fmla="*/ 3 h 14"/>
                      <a:gd name="T6" fmla="*/ 13 w 34"/>
                      <a:gd name="T7" fmla="*/ 4 h 14"/>
                      <a:gd name="T8" fmla="*/ 10 w 34"/>
                      <a:gd name="T9" fmla="*/ 5 h 14"/>
                      <a:gd name="T10" fmla="*/ 7 w 34"/>
                      <a:gd name="T11" fmla="*/ 6 h 14"/>
                      <a:gd name="T12" fmla="*/ 4 w 34"/>
                      <a:gd name="T13" fmla="*/ 6 h 14"/>
                      <a:gd name="T14" fmla="*/ 2 w 34"/>
                      <a:gd name="T15" fmla="*/ 6 h 14"/>
                      <a:gd name="T16" fmla="*/ 0 w 34"/>
                      <a:gd name="T17" fmla="*/ 4 h 14"/>
                      <a:gd name="T18" fmla="*/ 2 w 34"/>
                      <a:gd name="T19" fmla="*/ 5 h 14"/>
                      <a:gd name="T20" fmla="*/ 5 w 34"/>
                      <a:gd name="T21" fmla="*/ 4 h 14"/>
                      <a:gd name="T22" fmla="*/ 8 w 34"/>
                      <a:gd name="T23" fmla="*/ 3 h 14"/>
                      <a:gd name="T24" fmla="*/ 11 w 34"/>
                      <a:gd name="T25" fmla="*/ 2 h 14"/>
                      <a:gd name="T26" fmla="*/ 13 w 34"/>
                      <a:gd name="T27" fmla="*/ 1 h 14"/>
                      <a:gd name="T28" fmla="*/ 16 w 34"/>
                      <a:gd name="T29" fmla="*/ 0 h 14"/>
                      <a:gd name="T30" fmla="*/ 17 w 34"/>
                      <a:gd name="T31" fmla="*/ 0 h 14"/>
                      <a:gd name="T32" fmla="*/ 17 w 3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4">
                        <a:moveTo>
                          <a:pt x="34" y="2"/>
                        </a:moveTo>
                        <a:lnTo>
                          <a:pt x="33" y="5"/>
                        </a:lnTo>
                        <a:lnTo>
                          <a:pt x="30" y="7"/>
                        </a:lnTo>
                        <a:lnTo>
                          <a:pt x="25" y="9"/>
                        </a:lnTo>
                        <a:lnTo>
                          <a:pt x="19" y="12"/>
                        </a:lnTo>
                        <a:lnTo>
                          <a:pt x="14" y="14"/>
                        </a:lnTo>
                        <a:lnTo>
                          <a:pt x="8" y="14"/>
                        </a:lnTo>
                        <a:lnTo>
                          <a:pt x="3" y="13"/>
                        </a:lnTo>
                        <a:lnTo>
                          <a:pt x="0" y="10"/>
                        </a:lnTo>
                        <a:lnTo>
                          <a:pt x="4" y="12"/>
                        </a:lnTo>
                        <a:lnTo>
                          <a:pt x="10" y="10"/>
                        </a:lnTo>
                        <a:lnTo>
                          <a:pt x="16" y="8"/>
                        </a:lnTo>
                        <a:lnTo>
                          <a:pt x="22" y="5"/>
                        </a:lnTo>
                        <a:lnTo>
                          <a:pt x="26" y="2"/>
                        </a:lnTo>
                        <a:lnTo>
                          <a:pt x="31" y="0"/>
                        </a:lnTo>
                        <a:lnTo>
                          <a:pt x="33" y="0"/>
                        </a:lnTo>
                        <a:lnTo>
                          <a:pt x="34"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53" name="Freeform 150">
                    <a:extLst>
                      <a:ext uri="{FF2B5EF4-FFF2-40B4-BE49-F238E27FC236}">
                        <a16:creationId xmlns:a16="http://schemas.microsoft.com/office/drawing/2014/main" id="{BD422018-082B-4845-A996-5A555F18FA97}"/>
                      </a:ext>
                    </a:extLst>
                  </p:cNvPr>
                  <p:cNvSpPr>
                    <a:spLocks/>
                  </p:cNvSpPr>
                  <p:nvPr/>
                </p:nvSpPr>
                <p:spPr bwMode="auto">
                  <a:xfrm>
                    <a:off x="160" y="534"/>
                    <a:ext cx="32" cy="8"/>
                  </a:xfrm>
                  <a:custGeom>
                    <a:avLst/>
                    <a:gdLst>
                      <a:gd name="T0" fmla="*/ 32 w 65"/>
                      <a:gd name="T1" fmla="*/ 7 h 16"/>
                      <a:gd name="T2" fmla="*/ 31 w 65"/>
                      <a:gd name="T3" fmla="*/ 8 h 16"/>
                      <a:gd name="T4" fmla="*/ 29 w 65"/>
                      <a:gd name="T5" fmla="*/ 8 h 16"/>
                      <a:gd name="T6" fmla="*/ 25 w 65"/>
                      <a:gd name="T7" fmla="*/ 8 h 16"/>
                      <a:gd name="T8" fmla="*/ 19 w 65"/>
                      <a:gd name="T9" fmla="*/ 8 h 16"/>
                      <a:gd name="T10" fmla="*/ 14 w 65"/>
                      <a:gd name="T11" fmla="*/ 7 h 16"/>
                      <a:gd name="T12" fmla="*/ 9 w 65"/>
                      <a:gd name="T13" fmla="*/ 5 h 16"/>
                      <a:gd name="T14" fmla="*/ 4 w 65"/>
                      <a:gd name="T15" fmla="*/ 3 h 16"/>
                      <a:gd name="T16" fmla="*/ 0 w 65"/>
                      <a:gd name="T17" fmla="*/ 0 h 16"/>
                      <a:gd name="T18" fmla="*/ 4 w 65"/>
                      <a:gd name="T19" fmla="*/ 1 h 16"/>
                      <a:gd name="T20" fmla="*/ 8 w 65"/>
                      <a:gd name="T21" fmla="*/ 2 h 16"/>
                      <a:gd name="T22" fmla="*/ 14 w 65"/>
                      <a:gd name="T23" fmla="*/ 3 h 16"/>
                      <a:gd name="T24" fmla="*/ 19 w 65"/>
                      <a:gd name="T25" fmla="*/ 4 h 16"/>
                      <a:gd name="T26" fmla="*/ 24 w 65"/>
                      <a:gd name="T27" fmla="*/ 4 h 16"/>
                      <a:gd name="T28" fmla="*/ 28 w 65"/>
                      <a:gd name="T29" fmla="*/ 5 h 16"/>
                      <a:gd name="T30" fmla="*/ 31 w 65"/>
                      <a:gd name="T31" fmla="*/ 6 h 16"/>
                      <a:gd name="T32" fmla="*/ 32 w 65"/>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6">
                        <a:moveTo>
                          <a:pt x="65" y="14"/>
                        </a:moveTo>
                        <a:lnTo>
                          <a:pt x="62" y="15"/>
                        </a:lnTo>
                        <a:lnTo>
                          <a:pt x="58" y="16"/>
                        </a:lnTo>
                        <a:lnTo>
                          <a:pt x="50" y="16"/>
                        </a:lnTo>
                        <a:lnTo>
                          <a:pt x="39" y="15"/>
                        </a:lnTo>
                        <a:lnTo>
                          <a:pt x="29" y="14"/>
                        </a:lnTo>
                        <a:lnTo>
                          <a:pt x="19" y="10"/>
                        </a:lnTo>
                        <a:lnTo>
                          <a:pt x="8" y="6"/>
                        </a:lnTo>
                        <a:lnTo>
                          <a:pt x="0" y="0"/>
                        </a:lnTo>
                        <a:lnTo>
                          <a:pt x="8" y="2"/>
                        </a:lnTo>
                        <a:lnTo>
                          <a:pt x="17" y="3"/>
                        </a:lnTo>
                        <a:lnTo>
                          <a:pt x="28" y="6"/>
                        </a:lnTo>
                        <a:lnTo>
                          <a:pt x="39" y="7"/>
                        </a:lnTo>
                        <a:lnTo>
                          <a:pt x="49" y="8"/>
                        </a:lnTo>
                        <a:lnTo>
                          <a:pt x="57" y="10"/>
                        </a:lnTo>
                        <a:lnTo>
                          <a:pt x="62" y="11"/>
                        </a:lnTo>
                        <a:lnTo>
                          <a:pt x="65"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54" name="Freeform 151">
                    <a:extLst>
                      <a:ext uri="{FF2B5EF4-FFF2-40B4-BE49-F238E27FC236}">
                        <a16:creationId xmlns:a16="http://schemas.microsoft.com/office/drawing/2014/main" id="{201F2189-F2C3-4ABD-8B9D-FFBA0ECDA765}"/>
                      </a:ext>
                    </a:extLst>
                  </p:cNvPr>
                  <p:cNvSpPr>
                    <a:spLocks/>
                  </p:cNvSpPr>
                  <p:nvPr/>
                </p:nvSpPr>
                <p:spPr bwMode="auto">
                  <a:xfrm>
                    <a:off x="142" y="506"/>
                    <a:ext cx="46" cy="9"/>
                  </a:xfrm>
                  <a:custGeom>
                    <a:avLst/>
                    <a:gdLst>
                      <a:gd name="T0" fmla="*/ 46 w 92"/>
                      <a:gd name="T1" fmla="*/ 7 h 18"/>
                      <a:gd name="T2" fmla="*/ 45 w 92"/>
                      <a:gd name="T3" fmla="*/ 8 h 18"/>
                      <a:gd name="T4" fmla="*/ 40 w 92"/>
                      <a:gd name="T5" fmla="*/ 9 h 18"/>
                      <a:gd name="T6" fmla="*/ 34 w 92"/>
                      <a:gd name="T7" fmla="*/ 9 h 18"/>
                      <a:gd name="T8" fmla="*/ 26 w 92"/>
                      <a:gd name="T9" fmla="*/ 8 h 18"/>
                      <a:gd name="T10" fmla="*/ 18 w 92"/>
                      <a:gd name="T11" fmla="*/ 7 h 18"/>
                      <a:gd name="T12" fmla="*/ 11 w 92"/>
                      <a:gd name="T13" fmla="*/ 6 h 18"/>
                      <a:gd name="T14" fmla="*/ 4 w 92"/>
                      <a:gd name="T15" fmla="*/ 3 h 18"/>
                      <a:gd name="T16" fmla="*/ 0 w 92"/>
                      <a:gd name="T17" fmla="*/ 0 h 18"/>
                      <a:gd name="T18" fmla="*/ 4 w 92"/>
                      <a:gd name="T19" fmla="*/ 0 h 18"/>
                      <a:gd name="T20" fmla="*/ 10 w 92"/>
                      <a:gd name="T21" fmla="*/ 1 h 18"/>
                      <a:gd name="T22" fmla="*/ 17 w 92"/>
                      <a:gd name="T23" fmla="*/ 2 h 18"/>
                      <a:gd name="T24" fmla="*/ 25 w 92"/>
                      <a:gd name="T25" fmla="*/ 3 h 18"/>
                      <a:gd name="T26" fmla="*/ 33 w 92"/>
                      <a:gd name="T27" fmla="*/ 3 h 18"/>
                      <a:gd name="T28" fmla="*/ 40 w 92"/>
                      <a:gd name="T29" fmla="*/ 4 h 18"/>
                      <a:gd name="T30" fmla="*/ 45 w 92"/>
                      <a:gd name="T31" fmla="*/ 6 h 18"/>
                      <a:gd name="T32" fmla="*/ 46 w 92"/>
                      <a:gd name="T33" fmla="*/ 7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
                        <a:moveTo>
                          <a:pt x="92" y="13"/>
                        </a:moveTo>
                        <a:lnTo>
                          <a:pt x="89" y="15"/>
                        </a:lnTo>
                        <a:lnTo>
                          <a:pt x="80" y="18"/>
                        </a:lnTo>
                        <a:lnTo>
                          <a:pt x="67" y="18"/>
                        </a:lnTo>
                        <a:lnTo>
                          <a:pt x="52" y="16"/>
                        </a:lnTo>
                        <a:lnTo>
                          <a:pt x="36" y="14"/>
                        </a:lnTo>
                        <a:lnTo>
                          <a:pt x="21" y="11"/>
                        </a:lnTo>
                        <a:lnTo>
                          <a:pt x="8" y="6"/>
                        </a:lnTo>
                        <a:lnTo>
                          <a:pt x="0" y="0"/>
                        </a:lnTo>
                        <a:lnTo>
                          <a:pt x="7" y="0"/>
                        </a:lnTo>
                        <a:lnTo>
                          <a:pt x="19" y="1"/>
                        </a:lnTo>
                        <a:lnTo>
                          <a:pt x="34" y="3"/>
                        </a:lnTo>
                        <a:lnTo>
                          <a:pt x="50" y="5"/>
                        </a:lnTo>
                        <a:lnTo>
                          <a:pt x="66" y="6"/>
                        </a:lnTo>
                        <a:lnTo>
                          <a:pt x="80" y="8"/>
                        </a:lnTo>
                        <a:lnTo>
                          <a:pt x="89" y="11"/>
                        </a:lnTo>
                        <a:lnTo>
                          <a:pt x="9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55" name="Freeform 152">
                    <a:extLst>
                      <a:ext uri="{FF2B5EF4-FFF2-40B4-BE49-F238E27FC236}">
                        <a16:creationId xmlns:a16="http://schemas.microsoft.com/office/drawing/2014/main" id="{C9D86138-9B0F-4425-AA50-5B303947E35C}"/>
                      </a:ext>
                    </a:extLst>
                  </p:cNvPr>
                  <p:cNvSpPr>
                    <a:spLocks/>
                  </p:cNvSpPr>
                  <p:nvPr/>
                </p:nvSpPr>
                <p:spPr bwMode="auto">
                  <a:xfrm>
                    <a:off x="132" y="476"/>
                    <a:ext cx="42" cy="5"/>
                  </a:xfrm>
                  <a:custGeom>
                    <a:avLst/>
                    <a:gdLst>
                      <a:gd name="T0" fmla="*/ 42 w 83"/>
                      <a:gd name="T1" fmla="*/ 2 h 11"/>
                      <a:gd name="T2" fmla="*/ 40 w 83"/>
                      <a:gd name="T3" fmla="*/ 3 h 11"/>
                      <a:gd name="T4" fmla="*/ 36 w 83"/>
                      <a:gd name="T5" fmla="*/ 4 h 11"/>
                      <a:gd name="T6" fmla="*/ 31 w 83"/>
                      <a:gd name="T7" fmla="*/ 5 h 11"/>
                      <a:gd name="T8" fmla="*/ 24 w 83"/>
                      <a:gd name="T9" fmla="*/ 5 h 11"/>
                      <a:gd name="T10" fmla="*/ 17 w 83"/>
                      <a:gd name="T11" fmla="*/ 5 h 11"/>
                      <a:gd name="T12" fmla="*/ 11 w 83"/>
                      <a:gd name="T13" fmla="*/ 5 h 11"/>
                      <a:gd name="T14" fmla="*/ 5 w 83"/>
                      <a:gd name="T15" fmla="*/ 3 h 11"/>
                      <a:gd name="T16" fmla="*/ 0 w 83"/>
                      <a:gd name="T17" fmla="*/ 0 h 11"/>
                      <a:gd name="T18" fmla="*/ 4 w 83"/>
                      <a:gd name="T19" fmla="*/ 0 h 11"/>
                      <a:gd name="T20" fmla="*/ 10 w 83"/>
                      <a:gd name="T21" fmla="*/ 0 h 11"/>
                      <a:gd name="T22" fmla="*/ 16 w 83"/>
                      <a:gd name="T23" fmla="*/ 0 h 11"/>
                      <a:gd name="T24" fmla="*/ 24 w 83"/>
                      <a:gd name="T25" fmla="*/ 0 h 11"/>
                      <a:gd name="T26" fmla="*/ 31 w 83"/>
                      <a:gd name="T27" fmla="*/ 0 h 11"/>
                      <a:gd name="T28" fmla="*/ 36 w 83"/>
                      <a:gd name="T29" fmla="*/ 0 h 11"/>
                      <a:gd name="T30" fmla="*/ 40 w 83"/>
                      <a:gd name="T31" fmla="*/ 0 h 11"/>
                      <a:gd name="T32" fmla="*/ 42 w 83"/>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3" h="11">
                        <a:moveTo>
                          <a:pt x="83" y="4"/>
                        </a:moveTo>
                        <a:lnTo>
                          <a:pt x="79" y="6"/>
                        </a:lnTo>
                        <a:lnTo>
                          <a:pt x="72" y="8"/>
                        </a:lnTo>
                        <a:lnTo>
                          <a:pt x="61" y="11"/>
                        </a:lnTo>
                        <a:lnTo>
                          <a:pt x="48" y="11"/>
                        </a:lnTo>
                        <a:lnTo>
                          <a:pt x="34" y="11"/>
                        </a:lnTo>
                        <a:lnTo>
                          <a:pt x="21" y="10"/>
                        </a:lnTo>
                        <a:lnTo>
                          <a:pt x="9" y="6"/>
                        </a:lnTo>
                        <a:lnTo>
                          <a:pt x="0" y="1"/>
                        </a:lnTo>
                        <a:lnTo>
                          <a:pt x="8" y="1"/>
                        </a:lnTo>
                        <a:lnTo>
                          <a:pt x="19" y="1"/>
                        </a:lnTo>
                        <a:lnTo>
                          <a:pt x="32" y="1"/>
                        </a:lnTo>
                        <a:lnTo>
                          <a:pt x="47" y="0"/>
                        </a:lnTo>
                        <a:lnTo>
                          <a:pt x="61" y="0"/>
                        </a:lnTo>
                        <a:lnTo>
                          <a:pt x="72" y="0"/>
                        </a:lnTo>
                        <a:lnTo>
                          <a:pt x="79" y="1"/>
                        </a:lnTo>
                        <a:lnTo>
                          <a:pt x="8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56" name="Freeform 153">
                    <a:extLst>
                      <a:ext uri="{FF2B5EF4-FFF2-40B4-BE49-F238E27FC236}">
                        <a16:creationId xmlns:a16="http://schemas.microsoft.com/office/drawing/2014/main" id="{1125EC45-122E-4017-93FE-EB0985120C92}"/>
                      </a:ext>
                    </a:extLst>
                  </p:cNvPr>
                  <p:cNvSpPr>
                    <a:spLocks/>
                  </p:cNvSpPr>
                  <p:nvPr/>
                </p:nvSpPr>
                <p:spPr bwMode="auto">
                  <a:xfrm>
                    <a:off x="132" y="459"/>
                    <a:ext cx="34" cy="5"/>
                  </a:xfrm>
                  <a:custGeom>
                    <a:avLst/>
                    <a:gdLst>
                      <a:gd name="T0" fmla="*/ 34 w 68"/>
                      <a:gd name="T1" fmla="*/ 3 h 9"/>
                      <a:gd name="T2" fmla="*/ 33 w 68"/>
                      <a:gd name="T3" fmla="*/ 4 h 9"/>
                      <a:gd name="T4" fmla="*/ 29 w 68"/>
                      <a:gd name="T5" fmla="*/ 5 h 9"/>
                      <a:gd name="T6" fmla="*/ 24 w 68"/>
                      <a:gd name="T7" fmla="*/ 5 h 9"/>
                      <a:gd name="T8" fmla="*/ 18 w 68"/>
                      <a:gd name="T9" fmla="*/ 5 h 9"/>
                      <a:gd name="T10" fmla="*/ 12 w 68"/>
                      <a:gd name="T11" fmla="*/ 4 h 9"/>
                      <a:gd name="T12" fmla="*/ 6 w 68"/>
                      <a:gd name="T13" fmla="*/ 3 h 9"/>
                      <a:gd name="T14" fmla="*/ 2 w 68"/>
                      <a:gd name="T15" fmla="*/ 2 h 9"/>
                      <a:gd name="T16" fmla="*/ 0 w 68"/>
                      <a:gd name="T17" fmla="*/ 0 h 9"/>
                      <a:gd name="T18" fmla="*/ 4 w 68"/>
                      <a:gd name="T19" fmla="*/ 0 h 9"/>
                      <a:gd name="T20" fmla="*/ 8 w 68"/>
                      <a:gd name="T21" fmla="*/ 0 h 9"/>
                      <a:gd name="T22" fmla="*/ 13 w 68"/>
                      <a:gd name="T23" fmla="*/ 1 h 9"/>
                      <a:gd name="T24" fmla="*/ 19 w 68"/>
                      <a:gd name="T25" fmla="*/ 1 h 9"/>
                      <a:gd name="T26" fmla="*/ 24 w 68"/>
                      <a:gd name="T27" fmla="*/ 1 h 9"/>
                      <a:gd name="T28" fmla="*/ 29 w 68"/>
                      <a:gd name="T29" fmla="*/ 1 h 9"/>
                      <a:gd name="T30" fmla="*/ 32 w 68"/>
                      <a:gd name="T31" fmla="*/ 2 h 9"/>
                      <a:gd name="T32" fmla="*/ 34 w 68"/>
                      <a:gd name="T33" fmla="*/ 3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9">
                        <a:moveTo>
                          <a:pt x="68" y="6"/>
                        </a:moveTo>
                        <a:lnTo>
                          <a:pt x="65" y="8"/>
                        </a:lnTo>
                        <a:lnTo>
                          <a:pt x="57" y="9"/>
                        </a:lnTo>
                        <a:lnTo>
                          <a:pt x="47" y="9"/>
                        </a:lnTo>
                        <a:lnTo>
                          <a:pt x="35" y="9"/>
                        </a:lnTo>
                        <a:lnTo>
                          <a:pt x="23" y="8"/>
                        </a:lnTo>
                        <a:lnTo>
                          <a:pt x="12" y="6"/>
                        </a:lnTo>
                        <a:lnTo>
                          <a:pt x="4" y="3"/>
                        </a:lnTo>
                        <a:lnTo>
                          <a:pt x="0" y="0"/>
                        </a:lnTo>
                        <a:lnTo>
                          <a:pt x="7" y="0"/>
                        </a:lnTo>
                        <a:lnTo>
                          <a:pt x="15" y="0"/>
                        </a:lnTo>
                        <a:lnTo>
                          <a:pt x="25" y="1"/>
                        </a:lnTo>
                        <a:lnTo>
                          <a:pt x="37" y="1"/>
                        </a:lnTo>
                        <a:lnTo>
                          <a:pt x="47" y="1"/>
                        </a:lnTo>
                        <a:lnTo>
                          <a:pt x="57" y="2"/>
                        </a:lnTo>
                        <a:lnTo>
                          <a:pt x="64" y="3"/>
                        </a:lnTo>
                        <a:lnTo>
                          <a:pt x="68"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57" name="Freeform 154">
                    <a:extLst>
                      <a:ext uri="{FF2B5EF4-FFF2-40B4-BE49-F238E27FC236}">
                        <a16:creationId xmlns:a16="http://schemas.microsoft.com/office/drawing/2014/main" id="{2E47D143-D118-4E04-897F-62FDBC77BAD8}"/>
                      </a:ext>
                    </a:extLst>
                  </p:cNvPr>
                  <p:cNvSpPr>
                    <a:spLocks/>
                  </p:cNvSpPr>
                  <p:nvPr/>
                </p:nvSpPr>
                <p:spPr bwMode="auto">
                  <a:xfrm>
                    <a:off x="133" y="448"/>
                    <a:ext cx="21" cy="6"/>
                  </a:xfrm>
                  <a:custGeom>
                    <a:avLst/>
                    <a:gdLst>
                      <a:gd name="T0" fmla="*/ 21 w 43"/>
                      <a:gd name="T1" fmla="*/ 1 h 10"/>
                      <a:gd name="T2" fmla="*/ 20 w 43"/>
                      <a:gd name="T3" fmla="*/ 3 h 10"/>
                      <a:gd name="T4" fmla="*/ 18 w 43"/>
                      <a:gd name="T5" fmla="*/ 4 h 10"/>
                      <a:gd name="T6" fmla="*/ 15 w 43"/>
                      <a:gd name="T7" fmla="*/ 5 h 10"/>
                      <a:gd name="T8" fmla="*/ 12 w 43"/>
                      <a:gd name="T9" fmla="*/ 6 h 10"/>
                      <a:gd name="T10" fmla="*/ 8 w 43"/>
                      <a:gd name="T11" fmla="*/ 6 h 10"/>
                      <a:gd name="T12" fmla="*/ 4 w 43"/>
                      <a:gd name="T13" fmla="*/ 6 h 10"/>
                      <a:gd name="T14" fmla="*/ 1 w 43"/>
                      <a:gd name="T15" fmla="*/ 5 h 10"/>
                      <a:gd name="T16" fmla="*/ 0 w 43"/>
                      <a:gd name="T17" fmla="*/ 4 h 10"/>
                      <a:gd name="T18" fmla="*/ 3 w 43"/>
                      <a:gd name="T19" fmla="*/ 4 h 10"/>
                      <a:gd name="T20" fmla="*/ 6 w 43"/>
                      <a:gd name="T21" fmla="*/ 4 h 10"/>
                      <a:gd name="T22" fmla="*/ 10 w 43"/>
                      <a:gd name="T23" fmla="*/ 3 h 10"/>
                      <a:gd name="T24" fmla="*/ 13 w 43"/>
                      <a:gd name="T25" fmla="*/ 1 h 10"/>
                      <a:gd name="T26" fmla="*/ 16 w 43"/>
                      <a:gd name="T27" fmla="*/ 1 h 10"/>
                      <a:gd name="T28" fmla="*/ 19 w 43"/>
                      <a:gd name="T29" fmla="*/ 0 h 10"/>
                      <a:gd name="T30" fmla="*/ 20 w 43"/>
                      <a:gd name="T31" fmla="*/ 0 h 10"/>
                      <a:gd name="T32" fmla="*/ 21 w 43"/>
                      <a:gd name="T33" fmla="*/ 1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0">
                        <a:moveTo>
                          <a:pt x="43" y="2"/>
                        </a:moveTo>
                        <a:lnTo>
                          <a:pt x="41" y="5"/>
                        </a:lnTo>
                        <a:lnTo>
                          <a:pt x="37" y="7"/>
                        </a:lnTo>
                        <a:lnTo>
                          <a:pt x="31" y="8"/>
                        </a:lnTo>
                        <a:lnTo>
                          <a:pt x="24" y="10"/>
                        </a:lnTo>
                        <a:lnTo>
                          <a:pt x="16" y="10"/>
                        </a:lnTo>
                        <a:lnTo>
                          <a:pt x="9" y="10"/>
                        </a:lnTo>
                        <a:lnTo>
                          <a:pt x="3" y="9"/>
                        </a:lnTo>
                        <a:lnTo>
                          <a:pt x="0" y="6"/>
                        </a:lnTo>
                        <a:lnTo>
                          <a:pt x="6" y="7"/>
                        </a:lnTo>
                        <a:lnTo>
                          <a:pt x="12" y="7"/>
                        </a:lnTo>
                        <a:lnTo>
                          <a:pt x="20" y="5"/>
                        </a:lnTo>
                        <a:lnTo>
                          <a:pt x="27" y="2"/>
                        </a:lnTo>
                        <a:lnTo>
                          <a:pt x="32" y="1"/>
                        </a:lnTo>
                        <a:lnTo>
                          <a:pt x="38" y="0"/>
                        </a:lnTo>
                        <a:lnTo>
                          <a:pt x="41" y="0"/>
                        </a:lnTo>
                        <a:lnTo>
                          <a:pt x="43"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58" name="Freeform 155">
                    <a:extLst>
                      <a:ext uri="{FF2B5EF4-FFF2-40B4-BE49-F238E27FC236}">
                        <a16:creationId xmlns:a16="http://schemas.microsoft.com/office/drawing/2014/main" id="{73243EF8-61EA-48F9-AD65-E28BAF8CFACB}"/>
                      </a:ext>
                    </a:extLst>
                  </p:cNvPr>
                  <p:cNvSpPr>
                    <a:spLocks/>
                  </p:cNvSpPr>
                  <p:nvPr/>
                </p:nvSpPr>
                <p:spPr bwMode="auto">
                  <a:xfrm>
                    <a:off x="167" y="544"/>
                    <a:ext cx="21" cy="8"/>
                  </a:xfrm>
                  <a:custGeom>
                    <a:avLst/>
                    <a:gdLst>
                      <a:gd name="T0" fmla="*/ 0 w 41"/>
                      <a:gd name="T1" fmla="*/ 0 h 16"/>
                      <a:gd name="T2" fmla="*/ 2 w 41"/>
                      <a:gd name="T3" fmla="*/ 0 h 16"/>
                      <a:gd name="T4" fmla="*/ 5 w 41"/>
                      <a:gd name="T5" fmla="*/ 1 h 16"/>
                      <a:gd name="T6" fmla="*/ 8 w 41"/>
                      <a:gd name="T7" fmla="*/ 1 h 16"/>
                      <a:gd name="T8" fmla="*/ 12 w 41"/>
                      <a:gd name="T9" fmla="*/ 2 h 16"/>
                      <a:gd name="T10" fmla="*/ 16 w 41"/>
                      <a:gd name="T11" fmla="*/ 3 h 16"/>
                      <a:gd name="T12" fmla="*/ 19 w 41"/>
                      <a:gd name="T13" fmla="*/ 4 h 16"/>
                      <a:gd name="T14" fmla="*/ 20 w 41"/>
                      <a:gd name="T15" fmla="*/ 6 h 16"/>
                      <a:gd name="T16" fmla="*/ 21 w 41"/>
                      <a:gd name="T17" fmla="*/ 7 h 16"/>
                      <a:gd name="T18" fmla="*/ 20 w 41"/>
                      <a:gd name="T19" fmla="*/ 8 h 16"/>
                      <a:gd name="T20" fmla="*/ 18 w 41"/>
                      <a:gd name="T21" fmla="*/ 8 h 16"/>
                      <a:gd name="T22" fmla="*/ 14 w 41"/>
                      <a:gd name="T23" fmla="*/ 8 h 16"/>
                      <a:gd name="T24" fmla="*/ 11 w 41"/>
                      <a:gd name="T25" fmla="*/ 6 h 16"/>
                      <a:gd name="T26" fmla="*/ 8 w 41"/>
                      <a:gd name="T27" fmla="*/ 4 h 16"/>
                      <a:gd name="T28" fmla="*/ 5 w 41"/>
                      <a:gd name="T29" fmla="*/ 3 h 16"/>
                      <a:gd name="T30" fmla="*/ 2 w 41"/>
                      <a:gd name="T31" fmla="*/ 1 h 16"/>
                      <a:gd name="T32" fmla="*/ 0 w 4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16">
                        <a:moveTo>
                          <a:pt x="0" y="0"/>
                        </a:moveTo>
                        <a:lnTo>
                          <a:pt x="3" y="0"/>
                        </a:lnTo>
                        <a:lnTo>
                          <a:pt x="9" y="1"/>
                        </a:lnTo>
                        <a:lnTo>
                          <a:pt x="16" y="2"/>
                        </a:lnTo>
                        <a:lnTo>
                          <a:pt x="24" y="4"/>
                        </a:lnTo>
                        <a:lnTo>
                          <a:pt x="31" y="6"/>
                        </a:lnTo>
                        <a:lnTo>
                          <a:pt x="37" y="7"/>
                        </a:lnTo>
                        <a:lnTo>
                          <a:pt x="40" y="11"/>
                        </a:lnTo>
                        <a:lnTo>
                          <a:pt x="41" y="14"/>
                        </a:lnTo>
                        <a:lnTo>
                          <a:pt x="39" y="16"/>
                        </a:lnTo>
                        <a:lnTo>
                          <a:pt x="35" y="16"/>
                        </a:lnTo>
                        <a:lnTo>
                          <a:pt x="28" y="15"/>
                        </a:lnTo>
                        <a:lnTo>
                          <a:pt x="22" y="12"/>
                        </a:lnTo>
                        <a:lnTo>
                          <a:pt x="15" y="8"/>
                        </a:lnTo>
                        <a:lnTo>
                          <a:pt x="9" y="5"/>
                        </a:lnTo>
                        <a:lnTo>
                          <a:pt x="3"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59" name="Freeform 156">
                    <a:extLst>
                      <a:ext uri="{FF2B5EF4-FFF2-40B4-BE49-F238E27FC236}">
                        <a16:creationId xmlns:a16="http://schemas.microsoft.com/office/drawing/2014/main" id="{4F507DD8-5456-42F4-8CDD-AAC1D60AFEF3}"/>
                      </a:ext>
                    </a:extLst>
                  </p:cNvPr>
                  <p:cNvSpPr>
                    <a:spLocks/>
                  </p:cNvSpPr>
                  <p:nvPr/>
                </p:nvSpPr>
                <p:spPr bwMode="auto">
                  <a:xfrm>
                    <a:off x="165" y="542"/>
                    <a:ext cx="4" cy="20"/>
                  </a:xfrm>
                  <a:custGeom>
                    <a:avLst/>
                    <a:gdLst>
                      <a:gd name="T0" fmla="*/ 1 w 8"/>
                      <a:gd name="T1" fmla="*/ 0 h 39"/>
                      <a:gd name="T2" fmla="*/ 1 w 8"/>
                      <a:gd name="T3" fmla="*/ 4 h 39"/>
                      <a:gd name="T4" fmla="*/ 0 w 8"/>
                      <a:gd name="T5" fmla="*/ 11 h 39"/>
                      <a:gd name="T6" fmla="*/ 0 w 8"/>
                      <a:gd name="T7" fmla="*/ 17 h 39"/>
                      <a:gd name="T8" fmla="*/ 2 w 8"/>
                      <a:gd name="T9" fmla="*/ 20 h 39"/>
                      <a:gd name="T10" fmla="*/ 4 w 8"/>
                      <a:gd name="T11" fmla="*/ 17 h 39"/>
                      <a:gd name="T12" fmla="*/ 3 w 8"/>
                      <a:gd name="T13" fmla="*/ 12 h 39"/>
                      <a:gd name="T14" fmla="*/ 2 w 8"/>
                      <a:gd name="T15" fmla="*/ 5 h 39"/>
                      <a:gd name="T16" fmla="*/ 1 w 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39">
                        <a:moveTo>
                          <a:pt x="1" y="0"/>
                        </a:moveTo>
                        <a:lnTo>
                          <a:pt x="1" y="7"/>
                        </a:lnTo>
                        <a:lnTo>
                          <a:pt x="0" y="21"/>
                        </a:lnTo>
                        <a:lnTo>
                          <a:pt x="0" y="33"/>
                        </a:lnTo>
                        <a:lnTo>
                          <a:pt x="4" y="39"/>
                        </a:lnTo>
                        <a:lnTo>
                          <a:pt x="8" y="34"/>
                        </a:lnTo>
                        <a:lnTo>
                          <a:pt x="6" y="23"/>
                        </a:lnTo>
                        <a:lnTo>
                          <a:pt x="3" y="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60" name="Freeform 157">
                    <a:extLst>
                      <a:ext uri="{FF2B5EF4-FFF2-40B4-BE49-F238E27FC236}">
                        <a16:creationId xmlns:a16="http://schemas.microsoft.com/office/drawing/2014/main" id="{12E4451E-F1D1-4E3D-9642-B263DDBFE511}"/>
                      </a:ext>
                    </a:extLst>
                  </p:cNvPr>
                  <p:cNvSpPr>
                    <a:spLocks/>
                  </p:cNvSpPr>
                  <p:nvPr/>
                </p:nvSpPr>
                <p:spPr bwMode="auto">
                  <a:xfrm>
                    <a:off x="173" y="548"/>
                    <a:ext cx="12" cy="17"/>
                  </a:xfrm>
                  <a:custGeom>
                    <a:avLst/>
                    <a:gdLst>
                      <a:gd name="T0" fmla="*/ 0 w 25"/>
                      <a:gd name="T1" fmla="*/ 0 h 34"/>
                      <a:gd name="T2" fmla="*/ 2 w 25"/>
                      <a:gd name="T3" fmla="*/ 4 h 34"/>
                      <a:gd name="T4" fmla="*/ 5 w 25"/>
                      <a:gd name="T5" fmla="*/ 10 h 34"/>
                      <a:gd name="T6" fmla="*/ 8 w 25"/>
                      <a:gd name="T7" fmla="*/ 15 h 34"/>
                      <a:gd name="T8" fmla="*/ 12 w 25"/>
                      <a:gd name="T9" fmla="*/ 17 h 34"/>
                      <a:gd name="T10" fmla="*/ 12 w 25"/>
                      <a:gd name="T11" fmla="*/ 14 h 34"/>
                      <a:gd name="T12" fmla="*/ 9 w 25"/>
                      <a:gd name="T13" fmla="*/ 9 h 34"/>
                      <a:gd name="T14" fmla="*/ 3 w 25"/>
                      <a:gd name="T15" fmla="*/ 4 h 34"/>
                      <a:gd name="T16" fmla="*/ 0 w 25"/>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4">
                        <a:moveTo>
                          <a:pt x="0" y="0"/>
                        </a:moveTo>
                        <a:lnTo>
                          <a:pt x="4" y="7"/>
                        </a:lnTo>
                        <a:lnTo>
                          <a:pt x="11" y="20"/>
                        </a:lnTo>
                        <a:lnTo>
                          <a:pt x="17" y="30"/>
                        </a:lnTo>
                        <a:lnTo>
                          <a:pt x="24" y="34"/>
                        </a:lnTo>
                        <a:lnTo>
                          <a:pt x="25" y="28"/>
                        </a:lnTo>
                        <a:lnTo>
                          <a:pt x="18" y="18"/>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61" name="Freeform 158">
                    <a:extLst>
                      <a:ext uri="{FF2B5EF4-FFF2-40B4-BE49-F238E27FC236}">
                        <a16:creationId xmlns:a16="http://schemas.microsoft.com/office/drawing/2014/main" id="{8D145AED-3C35-4440-AC34-F1F53B01459A}"/>
                      </a:ext>
                    </a:extLst>
                  </p:cNvPr>
                  <p:cNvSpPr>
                    <a:spLocks/>
                  </p:cNvSpPr>
                  <p:nvPr/>
                </p:nvSpPr>
                <p:spPr bwMode="auto">
                  <a:xfrm>
                    <a:off x="109" y="450"/>
                    <a:ext cx="26" cy="6"/>
                  </a:xfrm>
                  <a:custGeom>
                    <a:avLst/>
                    <a:gdLst>
                      <a:gd name="T0" fmla="*/ 26 w 52"/>
                      <a:gd name="T1" fmla="*/ 2 h 12"/>
                      <a:gd name="T2" fmla="*/ 23 w 52"/>
                      <a:gd name="T3" fmla="*/ 3 h 12"/>
                      <a:gd name="T4" fmla="*/ 20 w 52"/>
                      <a:gd name="T5" fmla="*/ 4 h 12"/>
                      <a:gd name="T6" fmla="*/ 16 w 52"/>
                      <a:gd name="T7" fmla="*/ 6 h 12"/>
                      <a:gd name="T8" fmla="*/ 12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0 h 12"/>
                      <a:gd name="T24" fmla="*/ 11 w 52"/>
                      <a:gd name="T25" fmla="*/ 0 h 12"/>
                      <a:gd name="T26" fmla="*/ 15 w 52"/>
                      <a:gd name="T27" fmla="*/ 1 h 12"/>
                      <a:gd name="T28" fmla="*/ 19 w 52"/>
                      <a:gd name="T29" fmla="*/ 1 h 12"/>
                      <a:gd name="T30" fmla="*/ 23 w 52"/>
                      <a:gd name="T31" fmla="*/ 2 h 12"/>
                      <a:gd name="T32" fmla="*/ 26 w 52"/>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3"/>
                        </a:moveTo>
                        <a:lnTo>
                          <a:pt x="46" y="6"/>
                        </a:lnTo>
                        <a:lnTo>
                          <a:pt x="39" y="8"/>
                        </a:lnTo>
                        <a:lnTo>
                          <a:pt x="31" y="11"/>
                        </a:lnTo>
                        <a:lnTo>
                          <a:pt x="23" y="12"/>
                        </a:lnTo>
                        <a:lnTo>
                          <a:pt x="14" y="12"/>
                        </a:lnTo>
                        <a:lnTo>
                          <a:pt x="7" y="11"/>
                        </a:lnTo>
                        <a:lnTo>
                          <a:pt x="2" y="8"/>
                        </a:lnTo>
                        <a:lnTo>
                          <a:pt x="0" y="5"/>
                        </a:lnTo>
                        <a:lnTo>
                          <a:pt x="1" y="2"/>
                        </a:lnTo>
                        <a:lnTo>
                          <a:pt x="6" y="0"/>
                        </a:lnTo>
                        <a:lnTo>
                          <a:pt x="11" y="0"/>
                        </a:lnTo>
                        <a:lnTo>
                          <a:pt x="21" y="0"/>
                        </a:lnTo>
                        <a:lnTo>
                          <a:pt x="29" y="2"/>
                        </a:lnTo>
                        <a:lnTo>
                          <a:pt x="38" y="2"/>
                        </a:lnTo>
                        <a:lnTo>
                          <a:pt x="46" y="3"/>
                        </a:lnTo>
                        <a:lnTo>
                          <a:pt x="5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62" name="Freeform 159">
                    <a:extLst>
                      <a:ext uri="{FF2B5EF4-FFF2-40B4-BE49-F238E27FC236}">
                        <a16:creationId xmlns:a16="http://schemas.microsoft.com/office/drawing/2014/main" id="{507A639F-32EF-4C65-A02D-8A58EB91E62F}"/>
                      </a:ext>
                    </a:extLst>
                  </p:cNvPr>
                  <p:cNvSpPr>
                    <a:spLocks/>
                  </p:cNvSpPr>
                  <p:nvPr/>
                </p:nvSpPr>
                <p:spPr bwMode="auto">
                  <a:xfrm>
                    <a:off x="115" y="431"/>
                    <a:ext cx="25" cy="10"/>
                  </a:xfrm>
                  <a:custGeom>
                    <a:avLst/>
                    <a:gdLst>
                      <a:gd name="T0" fmla="*/ 25 w 50"/>
                      <a:gd name="T1" fmla="*/ 10 h 21"/>
                      <a:gd name="T2" fmla="*/ 23 w 50"/>
                      <a:gd name="T3" fmla="*/ 10 h 21"/>
                      <a:gd name="T4" fmla="*/ 19 w 50"/>
                      <a:gd name="T5" fmla="*/ 10 h 21"/>
                      <a:gd name="T6" fmla="*/ 15 w 50"/>
                      <a:gd name="T7" fmla="*/ 9 h 21"/>
                      <a:gd name="T8" fmla="*/ 11 w 50"/>
                      <a:gd name="T9" fmla="*/ 7 h 21"/>
                      <a:gd name="T10" fmla="*/ 7 w 50"/>
                      <a:gd name="T11" fmla="*/ 6 h 21"/>
                      <a:gd name="T12" fmla="*/ 3 w 50"/>
                      <a:gd name="T13" fmla="*/ 4 h 21"/>
                      <a:gd name="T14" fmla="*/ 1 w 50"/>
                      <a:gd name="T15" fmla="*/ 3 h 21"/>
                      <a:gd name="T16" fmla="*/ 0 w 50"/>
                      <a:gd name="T17" fmla="*/ 1 h 21"/>
                      <a:gd name="T18" fmla="*/ 2 w 50"/>
                      <a:gd name="T19" fmla="*/ 0 h 21"/>
                      <a:gd name="T20" fmla="*/ 4 w 50"/>
                      <a:gd name="T21" fmla="*/ 0 h 21"/>
                      <a:gd name="T22" fmla="*/ 7 w 50"/>
                      <a:gd name="T23" fmla="*/ 1 h 21"/>
                      <a:gd name="T24" fmla="*/ 12 w 50"/>
                      <a:gd name="T25" fmla="*/ 3 h 21"/>
                      <a:gd name="T26" fmla="*/ 16 w 50"/>
                      <a:gd name="T27" fmla="*/ 5 h 21"/>
                      <a:gd name="T28" fmla="*/ 20 w 50"/>
                      <a:gd name="T29" fmla="*/ 7 h 21"/>
                      <a:gd name="T30" fmla="*/ 23 w 50"/>
                      <a:gd name="T31" fmla="*/ 9 h 21"/>
                      <a:gd name="T32" fmla="*/ 25 w 50"/>
                      <a:gd name="T33" fmla="*/ 1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1">
                        <a:moveTo>
                          <a:pt x="50" y="21"/>
                        </a:moveTo>
                        <a:lnTo>
                          <a:pt x="45" y="21"/>
                        </a:lnTo>
                        <a:lnTo>
                          <a:pt x="37" y="20"/>
                        </a:lnTo>
                        <a:lnTo>
                          <a:pt x="29" y="18"/>
                        </a:lnTo>
                        <a:lnTo>
                          <a:pt x="21" y="15"/>
                        </a:lnTo>
                        <a:lnTo>
                          <a:pt x="13" y="13"/>
                        </a:lnTo>
                        <a:lnTo>
                          <a:pt x="6" y="9"/>
                        </a:lnTo>
                        <a:lnTo>
                          <a:pt x="1" y="6"/>
                        </a:lnTo>
                        <a:lnTo>
                          <a:pt x="0" y="3"/>
                        </a:lnTo>
                        <a:lnTo>
                          <a:pt x="3" y="0"/>
                        </a:lnTo>
                        <a:lnTo>
                          <a:pt x="7" y="0"/>
                        </a:lnTo>
                        <a:lnTo>
                          <a:pt x="14" y="3"/>
                        </a:lnTo>
                        <a:lnTo>
                          <a:pt x="23" y="6"/>
                        </a:lnTo>
                        <a:lnTo>
                          <a:pt x="31" y="11"/>
                        </a:lnTo>
                        <a:lnTo>
                          <a:pt x="39" y="15"/>
                        </a:lnTo>
                        <a:lnTo>
                          <a:pt x="46" y="19"/>
                        </a:lnTo>
                        <a:lnTo>
                          <a:pt x="5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63" name="Freeform 160">
                    <a:extLst>
                      <a:ext uri="{FF2B5EF4-FFF2-40B4-BE49-F238E27FC236}">
                        <a16:creationId xmlns:a16="http://schemas.microsoft.com/office/drawing/2014/main" id="{E41C3778-3B80-4E81-A500-FAF2DBD59DB2}"/>
                      </a:ext>
                    </a:extLst>
                  </p:cNvPr>
                  <p:cNvSpPr>
                    <a:spLocks/>
                  </p:cNvSpPr>
                  <p:nvPr/>
                </p:nvSpPr>
                <p:spPr bwMode="auto">
                  <a:xfrm>
                    <a:off x="109" y="459"/>
                    <a:ext cx="24" cy="6"/>
                  </a:xfrm>
                  <a:custGeom>
                    <a:avLst/>
                    <a:gdLst>
                      <a:gd name="T0" fmla="*/ 24 w 47"/>
                      <a:gd name="T1" fmla="*/ 0 h 11"/>
                      <a:gd name="T2" fmla="*/ 23 w 47"/>
                      <a:gd name="T3" fmla="*/ 2 h 11"/>
                      <a:gd name="T4" fmla="*/ 20 w 47"/>
                      <a:gd name="T5" fmla="*/ 4 h 11"/>
                      <a:gd name="T6" fmla="*/ 17 w 47"/>
                      <a:gd name="T7" fmla="*/ 5 h 11"/>
                      <a:gd name="T8" fmla="*/ 13 w 47"/>
                      <a:gd name="T9" fmla="*/ 6 h 11"/>
                      <a:gd name="T10" fmla="*/ 9 w 47"/>
                      <a:gd name="T11" fmla="*/ 6 h 11"/>
                      <a:gd name="T12" fmla="*/ 5 w 47"/>
                      <a:gd name="T13" fmla="*/ 6 h 11"/>
                      <a:gd name="T14" fmla="*/ 2 w 47"/>
                      <a:gd name="T15" fmla="*/ 5 h 11"/>
                      <a:gd name="T16" fmla="*/ 0 w 47"/>
                      <a:gd name="T17" fmla="*/ 4 h 11"/>
                      <a:gd name="T18" fmla="*/ 0 w 47"/>
                      <a:gd name="T19" fmla="*/ 2 h 11"/>
                      <a:gd name="T20" fmla="*/ 1 w 47"/>
                      <a:gd name="T21" fmla="*/ 1 h 11"/>
                      <a:gd name="T22" fmla="*/ 4 w 47"/>
                      <a:gd name="T23" fmla="*/ 1 h 11"/>
                      <a:gd name="T24" fmla="*/ 8 w 47"/>
                      <a:gd name="T25" fmla="*/ 1 h 11"/>
                      <a:gd name="T26" fmla="*/ 13 w 47"/>
                      <a:gd name="T27" fmla="*/ 1 h 11"/>
                      <a:gd name="T28" fmla="*/ 17 w 47"/>
                      <a:gd name="T29" fmla="*/ 1 h 11"/>
                      <a:gd name="T30" fmla="*/ 21 w 47"/>
                      <a:gd name="T31" fmla="*/ 1 h 11"/>
                      <a:gd name="T32" fmla="*/ 24 w 47"/>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1">
                        <a:moveTo>
                          <a:pt x="47" y="0"/>
                        </a:moveTo>
                        <a:lnTo>
                          <a:pt x="45" y="3"/>
                        </a:lnTo>
                        <a:lnTo>
                          <a:pt x="40" y="7"/>
                        </a:lnTo>
                        <a:lnTo>
                          <a:pt x="33" y="9"/>
                        </a:lnTo>
                        <a:lnTo>
                          <a:pt x="25" y="11"/>
                        </a:lnTo>
                        <a:lnTo>
                          <a:pt x="17" y="11"/>
                        </a:lnTo>
                        <a:lnTo>
                          <a:pt x="10" y="11"/>
                        </a:lnTo>
                        <a:lnTo>
                          <a:pt x="3" y="9"/>
                        </a:lnTo>
                        <a:lnTo>
                          <a:pt x="0" y="7"/>
                        </a:lnTo>
                        <a:lnTo>
                          <a:pt x="0" y="4"/>
                        </a:lnTo>
                        <a:lnTo>
                          <a:pt x="2" y="2"/>
                        </a:lnTo>
                        <a:lnTo>
                          <a:pt x="8" y="1"/>
                        </a:lnTo>
                        <a:lnTo>
                          <a:pt x="16" y="1"/>
                        </a:lnTo>
                        <a:lnTo>
                          <a:pt x="25" y="1"/>
                        </a:lnTo>
                        <a:lnTo>
                          <a:pt x="33" y="1"/>
                        </a:lnTo>
                        <a:lnTo>
                          <a:pt x="41" y="1"/>
                        </a:lnTo>
                        <a:lnTo>
                          <a:pt x="4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64" name="Freeform 161">
                    <a:extLst>
                      <a:ext uri="{FF2B5EF4-FFF2-40B4-BE49-F238E27FC236}">
                        <a16:creationId xmlns:a16="http://schemas.microsoft.com/office/drawing/2014/main" id="{F6FE64B3-1201-4DA3-960A-DEA5BD8209B3}"/>
                      </a:ext>
                    </a:extLst>
                  </p:cNvPr>
                  <p:cNvSpPr>
                    <a:spLocks/>
                  </p:cNvSpPr>
                  <p:nvPr/>
                </p:nvSpPr>
                <p:spPr bwMode="auto">
                  <a:xfrm>
                    <a:off x="108" y="468"/>
                    <a:ext cx="25" cy="8"/>
                  </a:xfrm>
                  <a:custGeom>
                    <a:avLst/>
                    <a:gdLst>
                      <a:gd name="T0" fmla="*/ 25 w 51"/>
                      <a:gd name="T1" fmla="*/ 0 h 16"/>
                      <a:gd name="T2" fmla="*/ 24 w 51"/>
                      <a:gd name="T3" fmla="*/ 3 h 16"/>
                      <a:gd name="T4" fmla="*/ 21 w 51"/>
                      <a:gd name="T5" fmla="*/ 4 h 16"/>
                      <a:gd name="T6" fmla="*/ 17 w 51"/>
                      <a:gd name="T7" fmla="*/ 6 h 16"/>
                      <a:gd name="T8" fmla="*/ 13 w 51"/>
                      <a:gd name="T9" fmla="*/ 7 h 16"/>
                      <a:gd name="T10" fmla="*/ 9 w 51"/>
                      <a:gd name="T11" fmla="*/ 8 h 16"/>
                      <a:gd name="T12" fmla="*/ 5 w 51"/>
                      <a:gd name="T13" fmla="*/ 8 h 16"/>
                      <a:gd name="T14" fmla="*/ 2 w 51"/>
                      <a:gd name="T15" fmla="*/ 8 h 16"/>
                      <a:gd name="T16" fmla="*/ 0 w 51"/>
                      <a:gd name="T17" fmla="*/ 7 h 16"/>
                      <a:gd name="T18" fmla="*/ 0 w 51"/>
                      <a:gd name="T19" fmla="*/ 6 h 16"/>
                      <a:gd name="T20" fmla="*/ 2 w 51"/>
                      <a:gd name="T21" fmla="*/ 5 h 16"/>
                      <a:gd name="T22" fmla="*/ 5 w 51"/>
                      <a:gd name="T23" fmla="*/ 4 h 16"/>
                      <a:gd name="T24" fmla="*/ 8 w 51"/>
                      <a:gd name="T25" fmla="*/ 3 h 16"/>
                      <a:gd name="T26" fmla="*/ 13 w 51"/>
                      <a:gd name="T27" fmla="*/ 3 h 16"/>
                      <a:gd name="T28" fmla="*/ 17 w 51"/>
                      <a:gd name="T29" fmla="*/ 2 h 16"/>
                      <a:gd name="T30" fmla="*/ 21 w 51"/>
                      <a:gd name="T31" fmla="*/ 1 h 16"/>
                      <a:gd name="T32" fmla="*/ 25 w 5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6">
                        <a:moveTo>
                          <a:pt x="51" y="0"/>
                        </a:moveTo>
                        <a:lnTo>
                          <a:pt x="48" y="5"/>
                        </a:lnTo>
                        <a:lnTo>
                          <a:pt x="42" y="8"/>
                        </a:lnTo>
                        <a:lnTo>
                          <a:pt x="35" y="12"/>
                        </a:lnTo>
                        <a:lnTo>
                          <a:pt x="26" y="14"/>
                        </a:lnTo>
                        <a:lnTo>
                          <a:pt x="18" y="15"/>
                        </a:lnTo>
                        <a:lnTo>
                          <a:pt x="10" y="16"/>
                        </a:lnTo>
                        <a:lnTo>
                          <a:pt x="4" y="15"/>
                        </a:lnTo>
                        <a:lnTo>
                          <a:pt x="0" y="13"/>
                        </a:lnTo>
                        <a:lnTo>
                          <a:pt x="0" y="11"/>
                        </a:lnTo>
                        <a:lnTo>
                          <a:pt x="4" y="9"/>
                        </a:lnTo>
                        <a:lnTo>
                          <a:pt x="10" y="7"/>
                        </a:lnTo>
                        <a:lnTo>
                          <a:pt x="16" y="6"/>
                        </a:lnTo>
                        <a:lnTo>
                          <a:pt x="26" y="6"/>
                        </a:lnTo>
                        <a:lnTo>
                          <a:pt x="35" y="4"/>
                        </a:lnTo>
                        <a:lnTo>
                          <a:pt x="43"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65" name="Freeform 162">
                    <a:extLst>
                      <a:ext uri="{FF2B5EF4-FFF2-40B4-BE49-F238E27FC236}">
                        <a16:creationId xmlns:a16="http://schemas.microsoft.com/office/drawing/2014/main" id="{0AE26D5B-B6D3-4D57-94C8-74D66FD8FE23}"/>
                      </a:ext>
                    </a:extLst>
                  </p:cNvPr>
                  <p:cNvSpPr>
                    <a:spLocks/>
                  </p:cNvSpPr>
                  <p:nvPr/>
                </p:nvSpPr>
                <p:spPr bwMode="auto">
                  <a:xfrm>
                    <a:off x="109" y="476"/>
                    <a:ext cx="25" cy="10"/>
                  </a:xfrm>
                  <a:custGeom>
                    <a:avLst/>
                    <a:gdLst>
                      <a:gd name="T0" fmla="*/ 25 w 48"/>
                      <a:gd name="T1" fmla="*/ 0 h 21"/>
                      <a:gd name="T2" fmla="*/ 23 w 48"/>
                      <a:gd name="T3" fmla="*/ 2 h 21"/>
                      <a:gd name="T4" fmla="*/ 20 w 48"/>
                      <a:gd name="T5" fmla="*/ 5 h 21"/>
                      <a:gd name="T6" fmla="*/ 16 w 48"/>
                      <a:gd name="T7" fmla="*/ 7 h 21"/>
                      <a:gd name="T8" fmla="*/ 12 w 48"/>
                      <a:gd name="T9" fmla="*/ 8 h 21"/>
                      <a:gd name="T10" fmla="*/ 8 w 48"/>
                      <a:gd name="T11" fmla="*/ 10 h 21"/>
                      <a:gd name="T12" fmla="*/ 4 w 48"/>
                      <a:gd name="T13" fmla="*/ 10 h 21"/>
                      <a:gd name="T14" fmla="*/ 1 w 48"/>
                      <a:gd name="T15" fmla="*/ 10 h 21"/>
                      <a:gd name="T16" fmla="*/ 0 w 48"/>
                      <a:gd name="T17" fmla="*/ 9 h 21"/>
                      <a:gd name="T18" fmla="*/ 1 w 48"/>
                      <a:gd name="T19" fmla="*/ 8 h 21"/>
                      <a:gd name="T20" fmla="*/ 2 w 48"/>
                      <a:gd name="T21" fmla="*/ 6 h 21"/>
                      <a:gd name="T22" fmla="*/ 5 w 48"/>
                      <a:gd name="T23" fmla="*/ 5 h 21"/>
                      <a:gd name="T24" fmla="*/ 9 w 48"/>
                      <a:gd name="T25" fmla="*/ 4 h 21"/>
                      <a:gd name="T26" fmla="*/ 14 w 48"/>
                      <a:gd name="T27" fmla="*/ 3 h 21"/>
                      <a:gd name="T28" fmla="*/ 18 w 48"/>
                      <a:gd name="T29" fmla="*/ 2 h 21"/>
                      <a:gd name="T30" fmla="*/ 22 w 48"/>
                      <a:gd name="T31" fmla="*/ 1 h 21"/>
                      <a:gd name="T32" fmla="*/ 25 w 48"/>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1">
                        <a:moveTo>
                          <a:pt x="48" y="0"/>
                        </a:moveTo>
                        <a:lnTo>
                          <a:pt x="45" y="5"/>
                        </a:lnTo>
                        <a:lnTo>
                          <a:pt x="38" y="11"/>
                        </a:lnTo>
                        <a:lnTo>
                          <a:pt x="31" y="14"/>
                        </a:lnTo>
                        <a:lnTo>
                          <a:pt x="23" y="17"/>
                        </a:lnTo>
                        <a:lnTo>
                          <a:pt x="15" y="20"/>
                        </a:lnTo>
                        <a:lnTo>
                          <a:pt x="8" y="21"/>
                        </a:lnTo>
                        <a:lnTo>
                          <a:pt x="2" y="21"/>
                        </a:lnTo>
                        <a:lnTo>
                          <a:pt x="0" y="19"/>
                        </a:lnTo>
                        <a:lnTo>
                          <a:pt x="1" y="16"/>
                        </a:lnTo>
                        <a:lnTo>
                          <a:pt x="4" y="13"/>
                        </a:lnTo>
                        <a:lnTo>
                          <a:pt x="10" y="11"/>
                        </a:lnTo>
                        <a:lnTo>
                          <a:pt x="18" y="9"/>
                        </a:lnTo>
                        <a:lnTo>
                          <a:pt x="26" y="7"/>
                        </a:lnTo>
                        <a:lnTo>
                          <a:pt x="34" y="5"/>
                        </a:lnTo>
                        <a:lnTo>
                          <a:pt x="42" y="2"/>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66" name="Freeform 163">
                    <a:extLst>
                      <a:ext uri="{FF2B5EF4-FFF2-40B4-BE49-F238E27FC236}">
                        <a16:creationId xmlns:a16="http://schemas.microsoft.com/office/drawing/2014/main" id="{D4937A08-7042-4E28-B4E7-4D0D544939E0}"/>
                      </a:ext>
                    </a:extLst>
                  </p:cNvPr>
                  <p:cNvSpPr>
                    <a:spLocks/>
                  </p:cNvSpPr>
                  <p:nvPr/>
                </p:nvSpPr>
                <p:spPr bwMode="auto">
                  <a:xfrm>
                    <a:off x="111" y="485"/>
                    <a:ext cx="25" cy="15"/>
                  </a:xfrm>
                  <a:custGeom>
                    <a:avLst/>
                    <a:gdLst>
                      <a:gd name="T0" fmla="*/ 25 w 51"/>
                      <a:gd name="T1" fmla="*/ 0 h 31"/>
                      <a:gd name="T2" fmla="*/ 22 w 51"/>
                      <a:gd name="T3" fmla="*/ 2 h 31"/>
                      <a:gd name="T4" fmla="*/ 19 w 51"/>
                      <a:gd name="T5" fmla="*/ 5 h 31"/>
                      <a:gd name="T6" fmla="*/ 15 w 51"/>
                      <a:gd name="T7" fmla="*/ 8 h 31"/>
                      <a:gd name="T8" fmla="*/ 11 w 51"/>
                      <a:gd name="T9" fmla="*/ 11 h 31"/>
                      <a:gd name="T10" fmla="*/ 7 w 51"/>
                      <a:gd name="T11" fmla="*/ 13 h 31"/>
                      <a:gd name="T12" fmla="*/ 4 w 51"/>
                      <a:gd name="T13" fmla="*/ 15 h 31"/>
                      <a:gd name="T14" fmla="*/ 2 w 51"/>
                      <a:gd name="T15" fmla="*/ 15 h 31"/>
                      <a:gd name="T16" fmla="*/ 0 w 51"/>
                      <a:gd name="T17" fmla="*/ 14 h 31"/>
                      <a:gd name="T18" fmla="*/ 0 w 51"/>
                      <a:gd name="T19" fmla="*/ 12 h 31"/>
                      <a:gd name="T20" fmla="*/ 2 w 51"/>
                      <a:gd name="T21" fmla="*/ 10 h 31"/>
                      <a:gd name="T22" fmla="*/ 5 w 51"/>
                      <a:gd name="T23" fmla="*/ 8 h 31"/>
                      <a:gd name="T24" fmla="*/ 10 w 51"/>
                      <a:gd name="T25" fmla="*/ 6 h 31"/>
                      <a:gd name="T26" fmla="*/ 14 w 51"/>
                      <a:gd name="T27" fmla="*/ 4 h 31"/>
                      <a:gd name="T28" fmla="*/ 19 w 51"/>
                      <a:gd name="T29" fmla="*/ 2 h 31"/>
                      <a:gd name="T30" fmla="*/ 22 w 51"/>
                      <a:gd name="T31" fmla="*/ 1 h 31"/>
                      <a:gd name="T32" fmla="*/ 25 w 51"/>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31">
                        <a:moveTo>
                          <a:pt x="51" y="0"/>
                        </a:moveTo>
                        <a:lnTo>
                          <a:pt x="45" y="4"/>
                        </a:lnTo>
                        <a:lnTo>
                          <a:pt x="39" y="10"/>
                        </a:lnTo>
                        <a:lnTo>
                          <a:pt x="31" y="17"/>
                        </a:lnTo>
                        <a:lnTo>
                          <a:pt x="23" y="23"/>
                        </a:lnTo>
                        <a:lnTo>
                          <a:pt x="15" y="27"/>
                        </a:lnTo>
                        <a:lnTo>
                          <a:pt x="9" y="30"/>
                        </a:lnTo>
                        <a:lnTo>
                          <a:pt x="4" y="31"/>
                        </a:lnTo>
                        <a:lnTo>
                          <a:pt x="0" y="28"/>
                        </a:lnTo>
                        <a:lnTo>
                          <a:pt x="0" y="25"/>
                        </a:lnTo>
                        <a:lnTo>
                          <a:pt x="5" y="20"/>
                        </a:lnTo>
                        <a:lnTo>
                          <a:pt x="10" y="17"/>
                        </a:lnTo>
                        <a:lnTo>
                          <a:pt x="20" y="12"/>
                        </a:lnTo>
                        <a:lnTo>
                          <a:pt x="29" y="9"/>
                        </a:lnTo>
                        <a:lnTo>
                          <a:pt x="38" y="5"/>
                        </a:lnTo>
                        <a:lnTo>
                          <a:pt x="45"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67" name="Freeform 164">
                    <a:extLst>
                      <a:ext uri="{FF2B5EF4-FFF2-40B4-BE49-F238E27FC236}">
                        <a16:creationId xmlns:a16="http://schemas.microsoft.com/office/drawing/2014/main" id="{BABE3771-3484-47CF-948F-75D5B142D718}"/>
                      </a:ext>
                    </a:extLst>
                  </p:cNvPr>
                  <p:cNvSpPr>
                    <a:spLocks/>
                  </p:cNvSpPr>
                  <p:nvPr/>
                </p:nvSpPr>
                <p:spPr bwMode="auto">
                  <a:xfrm>
                    <a:off x="115" y="495"/>
                    <a:ext cx="25" cy="22"/>
                  </a:xfrm>
                  <a:custGeom>
                    <a:avLst/>
                    <a:gdLst>
                      <a:gd name="T0" fmla="*/ 25 w 50"/>
                      <a:gd name="T1" fmla="*/ 0 h 43"/>
                      <a:gd name="T2" fmla="*/ 23 w 50"/>
                      <a:gd name="T3" fmla="*/ 3 h 43"/>
                      <a:gd name="T4" fmla="*/ 20 w 50"/>
                      <a:gd name="T5" fmla="*/ 6 h 43"/>
                      <a:gd name="T6" fmla="*/ 16 w 50"/>
                      <a:gd name="T7" fmla="*/ 10 h 43"/>
                      <a:gd name="T8" fmla="*/ 12 w 50"/>
                      <a:gd name="T9" fmla="*/ 14 h 43"/>
                      <a:gd name="T10" fmla="*/ 8 w 50"/>
                      <a:gd name="T11" fmla="*/ 18 h 43"/>
                      <a:gd name="T12" fmla="*/ 4 w 50"/>
                      <a:gd name="T13" fmla="*/ 21 h 43"/>
                      <a:gd name="T14" fmla="*/ 2 w 50"/>
                      <a:gd name="T15" fmla="*/ 22 h 43"/>
                      <a:gd name="T16" fmla="*/ 0 w 50"/>
                      <a:gd name="T17" fmla="*/ 21 h 43"/>
                      <a:gd name="T18" fmla="*/ 1 w 50"/>
                      <a:gd name="T19" fmla="*/ 18 h 43"/>
                      <a:gd name="T20" fmla="*/ 3 w 50"/>
                      <a:gd name="T21" fmla="*/ 15 h 43"/>
                      <a:gd name="T22" fmla="*/ 7 w 50"/>
                      <a:gd name="T23" fmla="*/ 13 h 43"/>
                      <a:gd name="T24" fmla="*/ 11 w 50"/>
                      <a:gd name="T25" fmla="*/ 10 h 43"/>
                      <a:gd name="T26" fmla="*/ 15 w 50"/>
                      <a:gd name="T27" fmla="*/ 7 h 43"/>
                      <a:gd name="T28" fmla="*/ 20 w 50"/>
                      <a:gd name="T29" fmla="*/ 4 h 43"/>
                      <a:gd name="T30" fmla="*/ 23 w 50"/>
                      <a:gd name="T31" fmla="*/ 2 h 43"/>
                      <a:gd name="T32" fmla="*/ 25 w 50"/>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3">
                        <a:moveTo>
                          <a:pt x="50" y="0"/>
                        </a:moveTo>
                        <a:lnTo>
                          <a:pt x="45" y="5"/>
                        </a:lnTo>
                        <a:lnTo>
                          <a:pt x="39" y="12"/>
                        </a:lnTo>
                        <a:lnTo>
                          <a:pt x="31" y="20"/>
                        </a:lnTo>
                        <a:lnTo>
                          <a:pt x="23" y="28"/>
                        </a:lnTo>
                        <a:lnTo>
                          <a:pt x="15" y="35"/>
                        </a:lnTo>
                        <a:lnTo>
                          <a:pt x="8" y="41"/>
                        </a:lnTo>
                        <a:lnTo>
                          <a:pt x="3" y="43"/>
                        </a:lnTo>
                        <a:lnTo>
                          <a:pt x="0" y="41"/>
                        </a:lnTo>
                        <a:lnTo>
                          <a:pt x="1" y="36"/>
                        </a:lnTo>
                        <a:lnTo>
                          <a:pt x="6" y="30"/>
                        </a:lnTo>
                        <a:lnTo>
                          <a:pt x="13" y="25"/>
                        </a:lnTo>
                        <a:lnTo>
                          <a:pt x="22" y="19"/>
                        </a:lnTo>
                        <a:lnTo>
                          <a:pt x="30" y="13"/>
                        </a:lnTo>
                        <a:lnTo>
                          <a:pt x="39" y="7"/>
                        </a:lnTo>
                        <a:lnTo>
                          <a:pt x="46" y="4"/>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68" name="Freeform 165">
                    <a:extLst>
                      <a:ext uri="{FF2B5EF4-FFF2-40B4-BE49-F238E27FC236}">
                        <a16:creationId xmlns:a16="http://schemas.microsoft.com/office/drawing/2014/main" id="{4FDC8852-DBE4-445F-8A3B-9942CDDBEE5E}"/>
                      </a:ext>
                    </a:extLst>
                  </p:cNvPr>
                  <p:cNvSpPr>
                    <a:spLocks/>
                  </p:cNvSpPr>
                  <p:nvPr/>
                </p:nvSpPr>
                <p:spPr bwMode="auto">
                  <a:xfrm>
                    <a:off x="119" y="507"/>
                    <a:ext cx="25" cy="24"/>
                  </a:xfrm>
                  <a:custGeom>
                    <a:avLst/>
                    <a:gdLst>
                      <a:gd name="T0" fmla="*/ 25 w 51"/>
                      <a:gd name="T1" fmla="*/ 0 h 48"/>
                      <a:gd name="T2" fmla="*/ 23 w 51"/>
                      <a:gd name="T3" fmla="*/ 3 h 48"/>
                      <a:gd name="T4" fmla="*/ 21 w 51"/>
                      <a:gd name="T5" fmla="*/ 7 h 48"/>
                      <a:gd name="T6" fmla="*/ 17 w 51"/>
                      <a:gd name="T7" fmla="*/ 12 h 48"/>
                      <a:gd name="T8" fmla="*/ 13 w 51"/>
                      <a:gd name="T9" fmla="*/ 16 h 48"/>
                      <a:gd name="T10" fmla="*/ 9 w 51"/>
                      <a:gd name="T11" fmla="*/ 20 h 48"/>
                      <a:gd name="T12" fmla="*/ 5 w 51"/>
                      <a:gd name="T13" fmla="*/ 23 h 48"/>
                      <a:gd name="T14" fmla="*/ 2 w 51"/>
                      <a:gd name="T15" fmla="*/ 24 h 48"/>
                      <a:gd name="T16" fmla="*/ 0 w 51"/>
                      <a:gd name="T17" fmla="*/ 23 h 48"/>
                      <a:gd name="T18" fmla="*/ 0 w 51"/>
                      <a:gd name="T19" fmla="*/ 21 h 48"/>
                      <a:gd name="T20" fmla="*/ 2 w 51"/>
                      <a:gd name="T21" fmla="*/ 18 h 48"/>
                      <a:gd name="T22" fmla="*/ 6 w 51"/>
                      <a:gd name="T23" fmla="*/ 15 h 48"/>
                      <a:gd name="T24" fmla="*/ 10 w 51"/>
                      <a:gd name="T25" fmla="*/ 12 h 48"/>
                      <a:gd name="T26" fmla="*/ 15 w 51"/>
                      <a:gd name="T27" fmla="*/ 9 h 48"/>
                      <a:gd name="T28" fmla="*/ 19 w 51"/>
                      <a:gd name="T29" fmla="*/ 5 h 48"/>
                      <a:gd name="T30" fmla="*/ 23 w 51"/>
                      <a:gd name="T31" fmla="*/ 2 h 48"/>
                      <a:gd name="T32" fmla="*/ 25 w 51"/>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8">
                        <a:moveTo>
                          <a:pt x="51" y="0"/>
                        </a:moveTo>
                        <a:lnTo>
                          <a:pt x="47" y="5"/>
                        </a:lnTo>
                        <a:lnTo>
                          <a:pt x="42" y="13"/>
                        </a:lnTo>
                        <a:lnTo>
                          <a:pt x="34" y="23"/>
                        </a:lnTo>
                        <a:lnTo>
                          <a:pt x="26" y="32"/>
                        </a:lnTo>
                        <a:lnTo>
                          <a:pt x="18" y="40"/>
                        </a:lnTo>
                        <a:lnTo>
                          <a:pt x="11" y="46"/>
                        </a:lnTo>
                        <a:lnTo>
                          <a:pt x="4" y="48"/>
                        </a:lnTo>
                        <a:lnTo>
                          <a:pt x="0" y="46"/>
                        </a:lnTo>
                        <a:lnTo>
                          <a:pt x="0" y="41"/>
                        </a:lnTo>
                        <a:lnTo>
                          <a:pt x="4" y="35"/>
                        </a:lnTo>
                        <a:lnTo>
                          <a:pt x="12" y="30"/>
                        </a:lnTo>
                        <a:lnTo>
                          <a:pt x="21" y="23"/>
                        </a:lnTo>
                        <a:lnTo>
                          <a:pt x="30" y="17"/>
                        </a:lnTo>
                        <a:lnTo>
                          <a:pt x="39" y="10"/>
                        </a:lnTo>
                        <a:lnTo>
                          <a:pt x="46" y="4"/>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69" name="Freeform 166">
                    <a:extLst>
                      <a:ext uri="{FF2B5EF4-FFF2-40B4-BE49-F238E27FC236}">
                        <a16:creationId xmlns:a16="http://schemas.microsoft.com/office/drawing/2014/main" id="{101AC5C6-D192-492D-B69F-7799B7B21467}"/>
                      </a:ext>
                    </a:extLst>
                  </p:cNvPr>
                  <p:cNvSpPr>
                    <a:spLocks/>
                  </p:cNvSpPr>
                  <p:nvPr/>
                </p:nvSpPr>
                <p:spPr bwMode="auto">
                  <a:xfrm>
                    <a:off x="126" y="517"/>
                    <a:ext cx="24" cy="27"/>
                  </a:xfrm>
                  <a:custGeom>
                    <a:avLst/>
                    <a:gdLst>
                      <a:gd name="T0" fmla="*/ 24 w 48"/>
                      <a:gd name="T1" fmla="*/ 0 h 55"/>
                      <a:gd name="T2" fmla="*/ 23 w 48"/>
                      <a:gd name="T3" fmla="*/ 3 h 55"/>
                      <a:gd name="T4" fmla="*/ 21 w 48"/>
                      <a:gd name="T5" fmla="*/ 8 h 55"/>
                      <a:gd name="T6" fmla="*/ 18 w 48"/>
                      <a:gd name="T7" fmla="*/ 12 h 55"/>
                      <a:gd name="T8" fmla="*/ 15 w 48"/>
                      <a:gd name="T9" fmla="*/ 17 h 55"/>
                      <a:gd name="T10" fmla="*/ 12 w 48"/>
                      <a:gd name="T11" fmla="*/ 21 h 55"/>
                      <a:gd name="T12" fmla="*/ 8 w 48"/>
                      <a:gd name="T13" fmla="*/ 25 h 55"/>
                      <a:gd name="T14" fmla="*/ 4 w 48"/>
                      <a:gd name="T15" fmla="*/ 27 h 55"/>
                      <a:gd name="T16" fmla="*/ 1 w 48"/>
                      <a:gd name="T17" fmla="*/ 27 h 55"/>
                      <a:gd name="T18" fmla="*/ 0 w 48"/>
                      <a:gd name="T19" fmla="*/ 26 h 55"/>
                      <a:gd name="T20" fmla="*/ 1 w 48"/>
                      <a:gd name="T21" fmla="*/ 23 h 55"/>
                      <a:gd name="T22" fmla="*/ 5 w 48"/>
                      <a:gd name="T23" fmla="*/ 19 h 55"/>
                      <a:gd name="T24" fmla="*/ 9 w 48"/>
                      <a:gd name="T25" fmla="*/ 15 h 55"/>
                      <a:gd name="T26" fmla="*/ 14 w 48"/>
                      <a:gd name="T27" fmla="*/ 10 h 55"/>
                      <a:gd name="T28" fmla="*/ 18 w 48"/>
                      <a:gd name="T29" fmla="*/ 6 h 55"/>
                      <a:gd name="T30" fmla="*/ 22 w 48"/>
                      <a:gd name="T31" fmla="*/ 2 h 55"/>
                      <a:gd name="T32" fmla="*/ 24 w 48"/>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55">
                        <a:moveTo>
                          <a:pt x="48" y="0"/>
                        </a:moveTo>
                        <a:lnTo>
                          <a:pt x="46" y="7"/>
                        </a:lnTo>
                        <a:lnTo>
                          <a:pt x="42" y="16"/>
                        </a:lnTo>
                        <a:lnTo>
                          <a:pt x="36" y="25"/>
                        </a:lnTo>
                        <a:lnTo>
                          <a:pt x="30" y="35"/>
                        </a:lnTo>
                        <a:lnTo>
                          <a:pt x="23" y="43"/>
                        </a:lnTo>
                        <a:lnTo>
                          <a:pt x="16" y="50"/>
                        </a:lnTo>
                        <a:lnTo>
                          <a:pt x="8" y="54"/>
                        </a:lnTo>
                        <a:lnTo>
                          <a:pt x="1" y="55"/>
                        </a:lnTo>
                        <a:lnTo>
                          <a:pt x="0" y="53"/>
                        </a:lnTo>
                        <a:lnTo>
                          <a:pt x="2" y="47"/>
                        </a:lnTo>
                        <a:lnTo>
                          <a:pt x="9" y="39"/>
                        </a:lnTo>
                        <a:lnTo>
                          <a:pt x="17" y="30"/>
                        </a:lnTo>
                        <a:lnTo>
                          <a:pt x="27" y="21"/>
                        </a:lnTo>
                        <a:lnTo>
                          <a:pt x="36" y="12"/>
                        </a:lnTo>
                        <a:lnTo>
                          <a:pt x="44" y="5"/>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70" name="Freeform 167">
                    <a:extLst>
                      <a:ext uri="{FF2B5EF4-FFF2-40B4-BE49-F238E27FC236}">
                        <a16:creationId xmlns:a16="http://schemas.microsoft.com/office/drawing/2014/main" id="{21C7BEF9-0929-4257-BB1D-6F0662BDDEA9}"/>
                      </a:ext>
                    </a:extLst>
                  </p:cNvPr>
                  <p:cNvSpPr>
                    <a:spLocks/>
                  </p:cNvSpPr>
                  <p:nvPr/>
                </p:nvSpPr>
                <p:spPr bwMode="auto">
                  <a:xfrm>
                    <a:off x="141" y="523"/>
                    <a:ext cx="11" cy="31"/>
                  </a:xfrm>
                  <a:custGeom>
                    <a:avLst/>
                    <a:gdLst>
                      <a:gd name="T0" fmla="*/ 0 w 22"/>
                      <a:gd name="T1" fmla="*/ 31 h 61"/>
                      <a:gd name="T2" fmla="*/ 1 w 22"/>
                      <a:gd name="T3" fmla="*/ 26 h 61"/>
                      <a:gd name="T4" fmla="*/ 4 w 22"/>
                      <a:gd name="T5" fmla="*/ 17 h 61"/>
                      <a:gd name="T6" fmla="*/ 8 w 22"/>
                      <a:gd name="T7" fmla="*/ 7 h 61"/>
                      <a:gd name="T8" fmla="*/ 11 w 22"/>
                      <a:gd name="T9" fmla="*/ 0 h 61"/>
                      <a:gd name="T10" fmla="*/ 11 w 22"/>
                      <a:gd name="T11" fmla="*/ 9 h 61"/>
                      <a:gd name="T12" fmla="*/ 9 w 22"/>
                      <a:gd name="T13" fmla="*/ 20 h 61"/>
                      <a:gd name="T14" fmla="*/ 6 w 22"/>
                      <a:gd name="T15" fmla="*/ 28 h 61"/>
                      <a:gd name="T16" fmla="*/ 0 w 22"/>
                      <a:gd name="T17" fmla="*/ 31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61"/>
                        </a:moveTo>
                        <a:lnTo>
                          <a:pt x="1" y="52"/>
                        </a:lnTo>
                        <a:lnTo>
                          <a:pt x="7" y="33"/>
                        </a:lnTo>
                        <a:lnTo>
                          <a:pt x="15" y="14"/>
                        </a:lnTo>
                        <a:lnTo>
                          <a:pt x="21" y="0"/>
                        </a:lnTo>
                        <a:lnTo>
                          <a:pt x="22" y="18"/>
                        </a:lnTo>
                        <a:lnTo>
                          <a:pt x="17" y="40"/>
                        </a:lnTo>
                        <a:lnTo>
                          <a:pt x="11" y="56"/>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71" name="Freeform 168">
                    <a:extLst>
                      <a:ext uri="{FF2B5EF4-FFF2-40B4-BE49-F238E27FC236}">
                        <a16:creationId xmlns:a16="http://schemas.microsoft.com/office/drawing/2014/main" id="{ECC2EC28-764B-4E2D-9741-CDCFDA1BAF68}"/>
                      </a:ext>
                    </a:extLst>
                  </p:cNvPr>
                  <p:cNvSpPr>
                    <a:spLocks/>
                  </p:cNvSpPr>
                  <p:nvPr/>
                </p:nvSpPr>
                <p:spPr bwMode="auto">
                  <a:xfrm>
                    <a:off x="150" y="534"/>
                    <a:ext cx="11" cy="29"/>
                  </a:xfrm>
                  <a:custGeom>
                    <a:avLst/>
                    <a:gdLst>
                      <a:gd name="T0" fmla="*/ 0 w 22"/>
                      <a:gd name="T1" fmla="*/ 29 h 58"/>
                      <a:gd name="T2" fmla="*/ 1 w 22"/>
                      <a:gd name="T3" fmla="*/ 25 h 58"/>
                      <a:gd name="T4" fmla="*/ 4 w 22"/>
                      <a:gd name="T5" fmla="*/ 16 h 58"/>
                      <a:gd name="T6" fmla="*/ 9 w 22"/>
                      <a:gd name="T7" fmla="*/ 6 h 58"/>
                      <a:gd name="T8" fmla="*/ 11 w 22"/>
                      <a:gd name="T9" fmla="*/ 0 h 58"/>
                      <a:gd name="T10" fmla="*/ 11 w 22"/>
                      <a:gd name="T11" fmla="*/ 9 h 58"/>
                      <a:gd name="T12" fmla="*/ 9 w 22"/>
                      <a:gd name="T13" fmla="*/ 20 h 58"/>
                      <a:gd name="T14" fmla="*/ 6 w 22"/>
                      <a:gd name="T15" fmla="*/ 28 h 58"/>
                      <a:gd name="T16" fmla="*/ 0 w 22"/>
                      <a:gd name="T17" fmla="*/ 29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8">
                        <a:moveTo>
                          <a:pt x="0" y="58"/>
                        </a:moveTo>
                        <a:lnTo>
                          <a:pt x="2" y="49"/>
                        </a:lnTo>
                        <a:lnTo>
                          <a:pt x="8" y="31"/>
                        </a:lnTo>
                        <a:lnTo>
                          <a:pt x="17" y="12"/>
                        </a:lnTo>
                        <a:lnTo>
                          <a:pt x="21" y="0"/>
                        </a:lnTo>
                        <a:lnTo>
                          <a:pt x="22" y="18"/>
                        </a:lnTo>
                        <a:lnTo>
                          <a:pt x="18" y="39"/>
                        </a:lnTo>
                        <a:lnTo>
                          <a:pt x="11" y="55"/>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72" name="Freeform 169">
                    <a:extLst>
                      <a:ext uri="{FF2B5EF4-FFF2-40B4-BE49-F238E27FC236}">
                        <a16:creationId xmlns:a16="http://schemas.microsoft.com/office/drawing/2014/main" id="{06C899E0-0000-41E7-984D-9745D6F15455}"/>
                      </a:ext>
                    </a:extLst>
                  </p:cNvPr>
                  <p:cNvSpPr>
                    <a:spLocks/>
                  </p:cNvSpPr>
                  <p:nvPr/>
                </p:nvSpPr>
                <p:spPr bwMode="auto">
                  <a:xfrm>
                    <a:off x="104" y="504"/>
                    <a:ext cx="32" cy="149"/>
                  </a:xfrm>
                  <a:custGeom>
                    <a:avLst/>
                    <a:gdLst>
                      <a:gd name="T0" fmla="*/ 5 w 65"/>
                      <a:gd name="T1" fmla="*/ 2 h 298"/>
                      <a:gd name="T2" fmla="*/ 3 w 65"/>
                      <a:gd name="T3" fmla="*/ 1 h 298"/>
                      <a:gd name="T4" fmla="*/ 2 w 65"/>
                      <a:gd name="T5" fmla="*/ 1 h 298"/>
                      <a:gd name="T6" fmla="*/ 1 w 65"/>
                      <a:gd name="T7" fmla="*/ 1 h 298"/>
                      <a:gd name="T8" fmla="*/ 0 w 65"/>
                      <a:gd name="T9" fmla="*/ 0 h 298"/>
                      <a:gd name="T10" fmla="*/ 11 w 65"/>
                      <a:gd name="T11" fmla="*/ 22 h 298"/>
                      <a:gd name="T12" fmla="*/ 19 w 65"/>
                      <a:gd name="T13" fmla="*/ 43 h 298"/>
                      <a:gd name="T14" fmla="*/ 24 w 65"/>
                      <a:gd name="T15" fmla="*/ 64 h 298"/>
                      <a:gd name="T16" fmla="*/ 27 w 65"/>
                      <a:gd name="T17" fmla="*/ 84 h 298"/>
                      <a:gd name="T18" fmla="*/ 28 w 65"/>
                      <a:gd name="T19" fmla="*/ 102 h 298"/>
                      <a:gd name="T20" fmla="*/ 29 w 65"/>
                      <a:gd name="T21" fmla="*/ 119 h 298"/>
                      <a:gd name="T22" fmla="*/ 29 w 65"/>
                      <a:gd name="T23" fmla="*/ 135 h 298"/>
                      <a:gd name="T24" fmla="*/ 28 w 65"/>
                      <a:gd name="T25" fmla="*/ 149 h 298"/>
                      <a:gd name="T26" fmla="*/ 30 w 65"/>
                      <a:gd name="T27" fmla="*/ 138 h 298"/>
                      <a:gd name="T28" fmla="*/ 32 w 65"/>
                      <a:gd name="T29" fmla="*/ 123 h 298"/>
                      <a:gd name="T30" fmla="*/ 32 w 65"/>
                      <a:gd name="T31" fmla="*/ 103 h 298"/>
                      <a:gd name="T32" fmla="*/ 31 w 65"/>
                      <a:gd name="T33" fmla="*/ 81 h 298"/>
                      <a:gd name="T34" fmla="*/ 28 w 65"/>
                      <a:gd name="T35" fmla="*/ 58 h 298"/>
                      <a:gd name="T36" fmla="*/ 22 w 65"/>
                      <a:gd name="T37" fmla="*/ 36 h 298"/>
                      <a:gd name="T38" fmla="*/ 15 w 65"/>
                      <a:gd name="T39" fmla="*/ 17 h 298"/>
                      <a:gd name="T40" fmla="*/ 5 w 65"/>
                      <a:gd name="T41" fmla="*/ 2 h 2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98">
                        <a:moveTo>
                          <a:pt x="10" y="3"/>
                        </a:moveTo>
                        <a:lnTo>
                          <a:pt x="7" y="2"/>
                        </a:lnTo>
                        <a:lnTo>
                          <a:pt x="5" y="1"/>
                        </a:lnTo>
                        <a:lnTo>
                          <a:pt x="3" y="1"/>
                        </a:lnTo>
                        <a:lnTo>
                          <a:pt x="0" y="0"/>
                        </a:lnTo>
                        <a:lnTo>
                          <a:pt x="22" y="43"/>
                        </a:lnTo>
                        <a:lnTo>
                          <a:pt x="38" y="86"/>
                        </a:lnTo>
                        <a:lnTo>
                          <a:pt x="49" y="128"/>
                        </a:lnTo>
                        <a:lnTo>
                          <a:pt x="55" y="167"/>
                        </a:lnTo>
                        <a:lnTo>
                          <a:pt x="57" y="204"/>
                        </a:lnTo>
                        <a:lnTo>
                          <a:pt x="58" y="238"/>
                        </a:lnTo>
                        <a:lnTo>
                          <a:pt x="58" y="269"/>
                        </a:lnTo>
                        <a:lnTo>
                          <a:pt x="57" y="298"/>
                        </a:lnTo>
                        <a:lnTo>
                          <a:pt x="61" y="276"/>
                        </a:lnTo>
                        <a:lnTo>
                          <a:pt x="65" y="245"/>
                        </a:lnTo>
                        <a:lnTo>
                          <a:pt x="65" y="205"/>
                        </a:lnTo>
                        <a:lnTo>
                          <a:pt x="63" y="161"/>
                        </a:lnTo>
                        <a:lnTo>
                          <a:pt x="56" y="116"/>
                        </a:lnTo>
                        <a:lnTo>
                          <a:pt x="45" y="72"/>
                        </a:lnTo>
                        <a:lnTo>
                          <a:pt x="30" y="34"/>
                        </a:lnTo>
                        <a:lnTo>
                          <a:pt x="1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73" name="Freeform 170">
                    <a:extLst>
                      <a:ext uri="{FF2B5EF4-FFF2-40B4-BE49-F238E27FC236}">
                        <a16:creationId xmlns:a16="http://schemas.microsoft.com/office/drawing/2014/main" id="{C44A5304-B3B8-45E4-AAF4-700C77036609}"/>
                      </a:ext>
                    </a:extLst>
                  </p:cNvPr>
                  <p:cNvSpPr>
                    <a:spLocks/>
                  </p:cNvSpPr>
                  <p:nvPr/>
                </p:nvSpPr>
                <p:spPr bwMode="auto">
                  <a:xfrm>
                    <a:off x="112" y="622"/>
                    <a:ext cx="23" cy="22"/>
                  </a:xfrm>
                  <a:custGeom>
                    <a:avLst/>
                    <a:gdLst>
                      <a:gd name="T0" fmla="*/ 0 w 44"/>
                      <a:gd name="T1" fmla="*/ 22 h 44"/>
                      <a:gd name="T2" fmla="*/ 1 w 44"/>
                      <a:gd name="T3" fmla="*/ 22 h 44"/>
                      <a:gd name="T4" fmla="*/ 3 w 44"/>
                      <a:gd name="T5" fmla="*/ 22 h 44"/>
                      <a:gd name="T6" fmla="*/ 7 w 44"/>
                      <a:gd name="T7" fmla="*/ 20 h 44"/>
                      <a:gd name="T8" fmla="*/ 11 w 44"/>
                      <a:gd name="T9" fmla="*/ 18 h 44"/>
                      <a:gd name="T10" fmla="*/ 15 w 44"/>
                      <a:gd name="T11" fmla="*/ 14 h 44"/>
                      <a:gd name="T12" fmla="*/ 19 w 44"/>
                      <a:gd name="T13" fmla="*/ 10 h 44"/>
                      <a:gd name="T14" fmla="*/ 21 w 44"/>
                      <a:gd name="T15" fmla="*/ 5 h 44"/>
                      <a:gd name="T16" fmla="*/ 23 w 44"/>
                      <a:gd name="T17" fmla="*/ 0 h 44"/>
                      <a:gd name="T18" fmla="*/ 21 w 44"/>
                      <a:gd name="T19" fmla="*/ 3 h 44"/>
                      <a:gd name="T20" fmla="*/ 17 w 44"/>
                      <a:gd name="T21" fmla="*/ 6 h 44"/>
                      <a:gd name="T22" fmla="*/ 14 w 44"/>
                      <a:gd name="T23" fmla="*/ 9 h 44"/>
                      <a:gd name="T24" fmla="*/ 9 w 44"/>
                      <a:gd name="T25" fmla="*/ 12 h 44"/>
                      <a:gd name="T26" fmla="*/ 5 w 44"/>
                      <a:gd name="T27" fmla="*/ 15 h 44"/>
                      <a:gd name="T28" fmla="*/ 2 w 44"/>
                      <a:gd name="T29" fmla="*/ 18 h 44"/>
                      <a:gd name="T30" fmla="*/ 1 w 44"/>
                      <a:gd name="T31" fmla="*/ 20 h 44"/>
                      <a:gd name="T32" fmla="*/ 0 w 44"/>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44">
                        <a:moveTo>
                          <a:pt x="0" y="43"/>
                        </a:moveTo>
                        <a:lnTo>
                          <a:pt x="2" y="44"/>
                        </a:lnTo>
                        <a:lnTo>
                          <a:pt x="6" y="43"/>
                        </a:lnTo>
                        <a:lnTo>
                          <a:pt x="13" y="39"/>
                        </a:lnTo>
                        <a:lnTo>
                          <a:pt x="21" y="35"/>
                        </a:lnTo>
                        <a:lnTo>
                          <a:pt x="28" y="28"/>
                        </a:lnTo>
                        <a:lnTo>
                          <a:pt x="36" y="20"/>
                        </a:lnTo>
                        <a:lnTo>
                          <a:pt x="41" y="10"/>
                        </a:lnTo>
                        <a:lnTo>
                          <a:pt x="44" y="0"/>
                        </a:lnTo>
                        <a:lnTo>
                          <a:pt x="40" y="6"/>
                        </a:lnTo>
                        <a:lnTo>
                          <a:pt x="33" y="12"/>
                        </a:lnTo>
                        <a:lnTo>
                          <a:pt x="26" y="17"/>
                        </a:lnTo>
                        <a:lnTo>
                          <a:pt x="18" y="23"/>
                        </a:lnTo>
                        <a:lnTo>
                          <a:pt x="10" y="30"/>
                        </a:lnTo>
                        <a:lnTo>
                          <a:pt x="4" y="35"/>
                        </a:lnTo>
                        <a:lnTo>
                          <a:pt x="1" y="39"/>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74" name="Freeform 171">
                    <a:extLst>
                      <a:ext uri="{FF2B5EF4-FFF2-40B4-BE49-F238E27FC236}">
                        <a16:creationId xmlns:a16="http://schemas.microsoft.com/office/drawing/2014/main" id="{53BC1F62-B897-437B-B31F-806C730B68D0}"/>
                      </a:ext>
                    </a:extLst>
                  </p:cNvPr>
                  <p:cNvSpPr>
                    <a:spLocks/>
                  </p:cNvSpPr>
                  <p:nvPr/>
                </p:nvSpPr>
                <p:spPr bwMode="auto">
                  <a:xfrm>
                    <a:off x="110" y="595"/>
                    <a:ext cx="26" cy="28"/>
                  </a:xfrm>
                  <a:custGeom>
                    <a:avLst/>
                    <a:gdLst>
                      <a:gd name="T0" fmla="*/ 0 w 52"/>
                      <a:gd name="T1" fmla="*/ 27 h 55"/>
                      <a:gd name="T2" fmla="*/ 2 w 52"/>
                      <a:gd name="T3" fmla="*/ 28 h 55"/>
                      <a:gd name="T4" fmla="*/ 5 w 52"/>
                      <a:gd name="T5" fmla="*/ 27 h 55"/>
                      <a:gd name="T6" fmla="*/ 8 w 52"/>
                      <a:gd name="T7" fmla="*/ 24 h 55"/>
                      <a:gd name="T8" fmla="*/ 13 w 52"/>
                      <a:gd name="T9" fmla="*/ 21 h 55"/>
                      <a:gd name="T10" fmla="*/ 17 w 52"/>
                      <a:gd name="T11" fmla="*/ 16 h 55"/>
                      <a:gd name="T12" fmla="*/ 21 w 52"/>
                      <a:gd name="T13" fmla="*/ 11 h 55"/>
                      <a:gd name="T14" fmla="*/ 24 w 52"/>
                      <a:gd name="T15" fmla="*/ 6 h 55"/>
                      <a:gd name="T16" fmla="*/ 26 w 52"/>
                      <a:gd name="T17" fmla="*/ 0 h 55"/>
                      <a:gd name="T18" fmla="*/ 24 w 52"/>
                      <a:gd name="T19" fmla="*/ 3 h 55"/>
                      <a:gd name="T20" fmla="*/ 20 w 52"/>
                      <a:gd name="T21" fmla="*/ 5 h 55"/>
                      <a:gd name="T22" fmla="*/ 16 w 52"/>
                      <a:gd name="T23" fmla="*/ 9 h 55"/>
                      <a:gd name="T24" fmla="*/ 12 w 52"/>
                      <a:gd name="T25" fmla="*/ 13 h 55"/>
                      <a:gd name="T26" fmla="*/ 7 w 52"/>
                      <a:gd name="T27" fmla="*/ 18 h 55"/>
                      <a:gd name="T28" fmla="*/ 3 w 52"/>
                      <a:gd name="T29" fmla="*/ 22 h 55"/>
                      <a:gd name="T30" fmla="*/ 1 w 52"/>
                      <a:gd name="T31" fmla="*/ 25 h 55"/>
                      <a:gd name="T32" fmla="*/ 0 w 52"/>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5">
                        <a:moveTo>
                          <a:pt x="0" y="54"/>
                        </a:moveTo>
                        <a:lnTo>
                          <a:pt x="3" y="55"/>
                        </a:lnTo>
                        <a:lnTo>
                          <a:pt x="9" y="54"/>
                        </a:lnTo>
                        <a:lnTo>
                          <a:pt x="16" y="48"/>
                        </a:lnTo>
                        <a:lnTo>
                          <a:pt x="25" y="41"/>
                        </a:lnTo>
                        <a:lnTo>
                          <a:pt x="33" y="32"/>
                        </a:lnTo>
                        <a:lnTo>
                          <a:pt x="41" y="22"/>
                        </a:lnTo>
                        <a:lnTo>
                          <a:pt x="48" y="11"/>
                        </a:lnTo>
                        <a:lnTo>
                          <a:pt x="52" y="0"/>
                        </a:lnTo>
                        <a:lnTo>
                          <a:pt x="48" y="5"/>
                        </a:lnTo>
                        <a:lnTo>
                          <a:pt x="40" y="10"/>
                        </a:lnTo>
                        <a:lnTo>
                          <a:pt x="32" y="18"/>
                        </a:lnTo>
                        <a:lnTo>
                          <a:pt x="23" y="26"/>
                        </a:lnTo>
                        <a:lnTo>
                          <a:pt x="14" y="35"/>
                        </a:lnTo>
                        <a:lnTo>
                          <a:pt x="6" y="43"/>
                        </a:lnTo>
                        <a:lnTo>
                          <a:pt x="1" y="50"/>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75" name="Freeform 172">
                    <a:extLst>
                      <a:ext uri="{FF2B5EF4-FFF2-40B4-BE49-F238E27FC236}">
                        <a16:creationId xmlns:a16="http://schemas.microsoft.com/office/drawing/2014/main" id="{B05561E4-3AD5-4EF7-8F9C-3DE68794EE9F}"/>
                      </a:ext>
                    </a:extLst>
                  </p:cNvPr>
                  <p:cNvSpPr>
                    <a:spLocks/>
                  </p:cNvSpPr>
                  <p:nvPr/>
                </p:nvSpPr>
                <p:spPr bwMode="auto">
                  <a:xfrm>
                    <a:off x="105" y="582"/>
                    <a:ext cx="29" cy="24"/>
                  </a:xfrm>
                  <a:custGeom>
                    <a:avLst/>
                    <a:gdLst>
                      <a:gd name="T0" fmla="*/ 0 w 57"/>
                      <a:gd name="T1" fmla="*/ 23 h 49"/>
                      <a:gd name="T2" fmla="*/ 2 w 57"/>
                      <a:gd name="T3" fmla="*/ 24 h 49"/>
                      <a:gd name="T4" fmla="*/ 6 w 57"/>
                      <a:gd name="T5" fmla="*/ 24 h 49"/>
                      <a:gd name="T6" fmla="*/ 10 w 57"/>
                      <a:gd name="T7" fmla="*/ 21 h 49"/>
                      <a:gd name="T8" fmla="*/ 15 w 57"/>
                      <a:gd name="T9" fmla="*/ 18 h 49"/>
                      <a:gd name="T10" fmla="*/ 20 w 57"/>
                      <a:gd name="T11" fmla="*/ 14 h 49"/>
                      <a:gd name="T12" fmla="*/ 24 w 57"/>
                      <a:gd name="T13" fmla="*/ 10 h 49"/>
                      <a:gd name="T14" fmla="*/ 27 w 57"/>
                      <a:gd name="T15" fmla="*/ 5 h 49"/>
                      <a:gd name="T16" fmla="*/ 29 w 57"/>
                      <a:gd name="T17" fmla="*/ 0 h 49"/>
                      <a:gd name="T18" fmla="*/ 27 w 57"/>
                      <a:gd name="T19" fmla="*/ 1 h 49"/>
                      <a:gd name="T20" fmla="*/ 23 w 57"/>
                      <a:gd name="T21" fmla="*/ 4 h 49"/>
                      <a:gd name="T22" fmla="*/ 18 w 57"/>
                      <a:gd name="T23" fmla="*/ 7 h 49"/>
                      <a:gd name="T24" fmla="*/ 13 w 57"/>
                      <a:gd name="T25" fmla="*/ 11 h 49"/>
                      <a:gd name="T26" fmla="*/ 8 w 57"/>
                      <a:gd name="T27" fmla="*/ 14 h 49"/>
                      <a:gd name="T28" fmla="*/ 4 w 57"/>
                      <a:gd name="T29" fmla="*/ 18 h 49"/>
                      <a:gd name="T30" fmla="*/ 1 w 57"/>
                      <a:gd name="T31" fmla="*/ 21 h 49"/>
                      <a:gd name="T32" fmla="*/ 0 w 57"/>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49">
                        <a:moveTo>
                          <a:pt x="0" y="47"/>
                        </a:moveTo>
                        <a:lnTo>
                          <a:pt x="3" y="49"/>
                        </a:lnTo>
                        <a:lnTo>
                          <a:pt x="11" y="48"/>
                        </a:lnTo>
                        <a:lnTo>
                          <a:pt x="19" y="43"/>
                        </a:lnTo>
                        <a:lnTo>
                          <a:pt x="30" y="37"/>
                        </a:lnTo>
                        <a:lnTo>
                          <a:pt x="39" y="29"/>
                        </a:lnTo>
                        <a:lnTo>
                          <a:pt x="48" y="20"/>
                        </a:lnTo>
                        <a:lnTo>
                          <a:pt x="54" y="10"/>
                        </a:lnTo>
                        <a:lnTo>
                          <a:pt x="57" y="0"/>
                        </a:lnTo>
                        <a:lnTo>
                          <a:pt x="53" y="3"/>
                        </a:lnTo>
                        <a:lnTo>
                          <a:pt x="46" y="9"/>
                        </a:lnTo>
                        <a:lnTo>
                          <a:pt x="35" y="14"/>
                        </a:lnTo>
                        <a:lnTo>
                          <a:pt x="25" y="22"/>
                        </a:lnTo>
                        <a:lnTo>
                          <a:pt x="16" y="29"/>
                        </a:lnTo>
                        <a:lnTo>
                          <a:pt x="7" y="37"/>
                        </a:lnTo>
                        <a:lnTo>
                          <a:pt x="1" y="43"/>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76" name="Freeform 173">
                    <a:extLst>
                      <a:ext uri="{FF2B5EF4-FFF2-40B4-BE49-F238E27FC236}">
                        <a16:creationId xmlns:a16="http://schemas.microsoft.com/office/drawing/2014/main" id="{8B55F011-4811-4648-B89E-A477174E247A}"/>
                      </a:ext>
                    </a:extLst>
                  </p:cNvPr>
                  <p:cNvSpPr>
                    <a:spLocks/>
                  </p:cNvSpPr>
                  <p:nvPr/>
                </p:nvSpPr>
                <p:spPr bwMode="auto">
                  <a:xfrm>
                    <a:off x="104" y="557"/>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10" y="40"/>
                        </a:lnTo>
                        <a:lnTo>
                          <a:pt x="18" y="35"/>
                        </a:lnTo>
                        <a:lnTo>
                          <a:pt x="27" y="30"/>
                        </a:lnTo>
                        <a:lnTo>
                          <a:pt x="36" y="23"/>
                        </a:lnTo>
                        <a:lnTo>
                          <a:pt x="44" y="16"/>
                        </a:lnTo>
                        <a:lnTo>
                          <a:pt x="51" y="8"/>
                        </a:lnTo>
                        <a:lnTo>
                          <a:pt x="53" y="0"/>
                        </a:lnTo>
                        <a:lnTo>
                          <a:pt x="49" y="3"/>
                        </a:lnTo>
                        <a:lnTo>
                          <a:pt x="41" y="8"/>
                        </a:lnTo>
                        <a:lnTo>
                          <a:pt x="32" y="12"/>
                        </a:lnTo>
                        <a:lnTo>
                          <a:pt x="22" y="18"/>
                        </a:lnTo>
                        <a:lnTo>
                          <a:pt x="13" y="24"/>
                        </a:lnTo>
                        <a:lnTo>
                          <a:pt x="5" y="30"/>
                        </a:lnTo>
                        <a:lnTo>
                          <a:pt x="2"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77" name="Freeform 174">
                    <a:extLst>
                      <a:ext uri="{FF2B5EF4-FFF2-40B4-BE49-F238E27FC236}">
                        <a16:creationId xmlns:a16="http://schemas.microsoft.com/office/drawing/2014/main" id="{07B94171-E1FC-41AD-A091-97D8C4C99C52}"/>
                      </a:ext>
                    </a:extLst>
                  </p:cNvPr>
                  <p:cNvSpPr>
                    <a:spLocks/>
                  </p:cNvSpPr>
                  <p:nvPr/>
                </p:nvSpPr>
                <p:spPr bwMode="auto">
                  <a:xfrm>
                    <a:off x="103" y="546"/>
                    <a:ext cx="24" cy="15"/>
                  </a:xfrm>
                  <a:custGeom>
                    <a:avLst/>
                    <a:gdLst>
                      <a:gd name="T0" fmla="*/ 0 w 49"/>
                      <a:gd name="T1" fmla="*/ 13 h 30"/>
                      <a:gd name="T2" fmla="*/ 1 w 49"/>
                      <a:gd name="T3" fmla="*/ 15 h 30"/>
                      <a:gd name="T4" fmla="*/ 4 w 49"/>
                      <a:gd name="T5" fmla="*/ 15 h 30"/>
                      <a:gd name="T6" fmla="*/ 7 w 49"/>
                      <a:gd name="T7" fmla="*/ 15 h 30"/>
                      <a:gd name="T8" fmla="*/ 11 w 49"/>
                      <a:gd name="T9" fmla="*/ 13 h 30"/>
                      <a:gd name="T10" fmla="*/ 15 w 49"/>
                      <a:gd name="T11" fmla="*/ 11 h 30"/>
                      <a:gd name="T12" fmla="*/ 19 w 49"/>
                      <a:gd name="T13" fmla="*/ 8 h 30"/>
                      <a:gd name="T14" fmla="*/ 22 w 49"/>
                      <a:gd name="T15" fmla="*/ 5 h 30"/>
                      <a:gd name="T16" fmla="*/ 24 w 49"/>
                      <a:gd name="T17" fmla="*/ 0 h 30"/>
                      <a:gd name="T18" fmla="*/ 22 w 49"/>
                      <a:gd name="T19" fmla="*/ 1 h 30"/>
                      <a:gd name="T20" fmla="*/ 18 w 49"/>
                      <a:gd name="T21" fmla="*/ 3 h 30"/>
                      <a:gd name="T22" fmla="*/ 14 w 49"/>
                      <a:gd name="T23" fmla="*/ 5 h 30"/>
                      <a:gd name="T24" fmla="*/ 10 w 49"/>
                      <a:gd name="T25" fmla="*/ 7 h 30"/>
                      <a:gd name="T26" fmla="*/ 6 w 49"/>
                      <a:gd name="T27" fmla="*/ 8 h 30"/>
                      <a:gd name="T28" fmla="*/ 2 w 49"/>
                      <a:gd name="T29" fmla="*/ 10 h 30"/>
                      <a:gd name="T30" fmla="*/ 0 w 49"/>
                      <a:gd name="T31" fmla="*/ 12 h 30"/>
                      <a:gd name="T32" fmla="*/ 0 w 49"/>
                      <a:gd name="T33" fmla="*/ 1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0">
                        <a:moveTo>
                          <a:pt x="0" y="26"/>
                        </a:moveTo>
                        <a:lnTo>
                          <a:pt x="2" y="29"/>
                        </a:lnTo>
                        <a:lnTo>
                          <a:pt x="8" y="30"/>
                        </a:lnTo>
                        <a:lnTo>
                          <a:pt x="15" y="29"/>
                        </a:lnTo>
                        <a:lnTo>
                          <a:pt x="23" y="26"/>
                        </a:lnTo>
                        <a:lnTo>
                          <a:pt x="31" y="22"/>
                        </a:lnTo>
                        <a:lnTo>
                          <a:pt x="39" y="16"/>
                        </a:lnTo>
                        <a:lnTo>
                          <a:pt x="45" y="9"/>
                        </a:lnTo>
                        <a:lnTo>
                          <a:pt x="49" y="0"/>
                        </a:lnTo>
                        <a:lnTo>
                          <a:pt x="44" y="2"/>
                        </a:lnTo>
                        <a:lnTo>
                          <a:pt x="37" y="6"/>
                        </a:lnTo>
                        <a:lnTo>
                          <a:pt x="28" y="9"/>
                        </a:lnTo>
                        <a:lnTo>
                          <a:pt x="20" y="13"/>
                        </a:lnTo>
                        <a:lnTo>
                          <a:pt x="12" y="16"/>
                        </a:lnTo>
                        <a:lnTo>
                          <a:pt x="5" y="20"/>
                        </a:lnTo>
                        <a:lnTo>
                          <a:pt x="1" y="23"/>
                        </a:lnTo>
                        <a:lnTo>
                          <a:pt x="0" y="2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78" name="Freeform 175">
                    <a:extLst>
                      <a:ext uri="{FF2B5EF4-FFF2-40B4-BE49-F238E27FC236}">
                        <a16:creationId xmlns:a16="http://schemas.microsoft.com/office/drawing/2014/main" id="{3D874021-723E-4C9C-B93C-6B7F45796346}"/>
                      </a:ext>
                    </a:extLst>
                  </p:cNvPr>
                  <p:cNvSpPr>
                    <a:spLocks/>
                  </p:cNvSpPr>
                  <p:nvPr/>
                </p:nvSpPr>
                <p:spPr bwMode="auto">
                  <a:xfrm>
                    <a:off x="100" y="523"/>
                    <a:ext cx="18" cy="12"/>
                  </a:xfrm>
                  <a:custGeom>
                    <a:avLst/>
                    <a:gdLst>
                      <a:gd name="T0" fmla="*/ 0 w 37"/>
                      <a:gd name="T1" fmla="*/ 11 h 23"/>
                      <a:gd name="T2" fmla="*/ 1 w 37"/>
                      <a:gd name="T3" fmla="*/ 12 h 23"/>
                      <a:gd name="T4" fmla="*/ 3 w 37"/>
                      <a:gd name="T5" fmla="*/ 12 h 23"/>
                      <a:gd name="T6" fmla="*/ 6 w 37"/>
                      <a:gd name="T7" fmla="*/ 11 h 23"/>
                      <a:gd name="T8" fmla="*/ 10 w 37"/>
                      <a:gd name="T9" fmla="*/ 9 h 23"/>
                      <a:gd name="T10" fmla="*/ 13 w 37"/>
                      <a:gd name="T11" fmla="*/ 7 h 23"/>
                      <a:gd name="T12" fmla="*/ 15 w 37"/>
                      <a:gd name="T13" fmla="*/ 5 h 23"/>
                      <a:gd name="T14" fmla="*/ 18 w 37"/>
                      <a:gd name="T15" fmla="*/ 2 h 23"/>
                      <a:gd name="T16" fmla="*/ 18 w 37"/>
                      <a:gd name="T17" fmla="*/ 0 h 23"/>
                      <a:gd name="T18" fmla="*/ 17 w 37"/>
                      <a:gd name="T19" fmla="*/ 1 h 23"/>
                      <a:gd name="T20" fmla="*/ 14 w 37"/>
                      <a:gd name="T21" fmla="*/ 2 h 23"/>
                      <a:gd name="T22" fmla="*/ 11 w 37"/>
                      <a:gd name="T23" fmla="*/ 4 h 23"/>
                      <a:gd name="T24" fmla="*/ 8 w 37"/>
                      <a:gd name="T25" fmla="*/ 5 h 23"/>
                      <a:gd name="T26" fmla="*/ 5 w 37"/>
                      <a:gd name="T27" fmla="*/ 6 h 23"/>
                      <a:gd name="T28" fmla="*/ 2 w 37"/>
                      <a:gd name="T29" fmla="*/ 8 h 23"/>
                      <a:gd name="T30" fmla="*/ 0 w 37"/>
                      <a:gd name="T31" fmla="*/ 9 h 23"/>
                      <a:gd name="T32" fmla="*/ 0 w 37"/>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3">
                        <a:moveTo>
                          <a:pt x="0" y="21"/>
                        </a:moveTo>
                        <a:lnTo>
                          <a:pt x="3" y="23"/>
                        </a:lnTo>
                        <a:lnTo>
                          <a:pt x="7" y="23"/>
                        </a:lnTo>
                        <a:lnTo>
                          <a:pt x="13" y="21"/>
                        </a:lnTo>
                        <a:lnTo>
                          <a:pt x="20" y="18"/>
                        </a:lnTo>
                        <a:lnTo>
                          <a:pt x="27" y="14"/>
                        </a:lnTo>
                        <a:lnTo>
                          <a:pt x="31" y="9"/>
                        </a:lnTo>
                        <a:lnTo>
                          <a:pt x="36" y="4"/>
                        </a:lnTo>
                        <a:lnTo>
                          <a:pt x="37" y="0"/>
                        </a:lnTo>
                        <a:lnTo>
                          <a:pt x="34" y="2"/>
                        </a:lnTo>
                        <a:lnTo>
                          <a:pt x="28" y="4"/>
                        </a:lnTo>
                        <a:lnTo>
                          <a:pt x="22" y="7"/>
                        </a:lnTo>
                        <a:lnTo>
                          <a:pt x="16" y="9"/>
                        </a:lnTo>
                        <a:lnTo>
                          <a:pt x="11" y="11"/>
                        </a:lnTo>
                        <a:lnTo>
                          <a:pt x="5" y="15"/>
                        </a:lnTo>
                        <a:lnTo>
                          <a:pt x="1" y="17"/>
                        </a:lnTo>
                        <a:lnTo>
                          <a:pt x="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79" name="Freeform 176">
                    <a:extLst>
                      <a:ext uri="{FF2B5EF4-FFF2-40B4-BE49-F238E27FC236}">
                        <a16:creationId xmlns:a16="http://schemas.microsoft.com/office/drawing/2014/main" id="{8AF62D5D-1982-4DF4-A949-1059624C41E5}"/>
                      </a:ext>
                    </a:extLst>
                  </p:cNvPr>
                  <p:cNvSpPr>
                    <a:spLocks/>
                  </p:cNvSpPr>
                  <p:nvPr/>
                </p:nvSpPr>
                <p:spPr bwMode="auto">
                  <a:xfrm>
                    <a:off x="101" y="513"/>
                    <a:ext cx="12" cy="9"/>
                  </a:xfrm>
                  <a:custGeom>
                    <a:avLst/>
                    <a:gdLst>
                      <a:gd name="T0" fmla="*/ 1 w 24"/>
                      <a:gd name="T1" fmla="*/ 8 h 17"/>
                      <a:gd name="T2" fmla="*/ 4 w 24"/>
                      <a:gd name="T3" fmla="*/ 9 h 17"/>
                      <a:gd name="T4" fmla="*/ 9 w 24"/>
                      <a:gd name="T5" fmla="*/ 8 h 17"/>
                      <a:gd name="T6" fmla="*/ 12 w 24"/>
                      <a:gd name="T7" fmla="*/ 4 h 17"/>
                      <a:gd name="T8" fmla="*/ 12 w 24"/>
                      <a:gd name="T9" fmla="*/ 0 h 17"/>
                      <a:gd name="T10" fmla="*/ 9 w 24"/>
                      <a:gd name="T11" fmla="*/ 4 h 17"/>
                      <a:gd name="T12" fmla="*/ 5 w 24"/>
                      <a:gd name="T13" fmla="*/ 5 h 17"/>
                      <a:gd name="T14" fmla="*/ 0 w 24"/>
                      <a:gd name="T15" fmla="*/ 6 h 17"/>
                      <a:gd name="T16" fmla="*/ 1 w 24"/>
                      <a:gd name="T17" fmla="*/ 8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17">
                        <a:moveTo>
                          <a:pt x="1" y="16"/>
                        </a:moveTo>
                        <a:lnTo>
                          <a:pt x="8" y="17"/>
                        </a:lnTo>
                        <a:lnTo>
                          <a:pt x="17" y="15"/>
                        </a:lnTo>
                        <a:lnTo>
                          <a:pt x="24" y="8"/>
                        </a:lnTo>
                        <a:lnTo>
                          <a:pt x="23" y="0"/>
                        </a:lnTo>
                        <a:lnTo>
                          <a:pt x="18" y="7"/>
                        </a:lnTo>
                        <a:lnTo>
                          <a:pt x="9" y="9"/>
                        </a:lnTo>
                        <a:lnTo>
                          <a:pt x="0" y="12"/>
                        </a:lnTo>
                        <a:lnTo>
                          <a:pt x="1"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80" name="Freeform 177">
                    <a:extLst>
                      <a:ext uri="{FF2B5EF4-FFF2-40B4-BE49-F238E27FC236}">
                        <a16:creationId xmlns:a16="http://schemas.microsoft.com/office/drawing/2014/main" id="{533E1FB8-5308-4EA5-A462-742FD4D3DD69}"/>
                      </a:ext>
                    </a:extLst>
                  </p:cNvPr>
                  <p:cNvSpPr>
                    <a:spLocks/>
                  </p:cNvSpPr>
                  <p:nvPr/>
                </p:nvSpPr>
                <p:spPr bwMode="auto">
                  <a:xfrm>
                    <a:off x="111" y="608"/>
                    <a:ext cx="24" cy="25"/>
                  </a:xfrm>
                  <a:custGeom>
                    <a:avLst/>
                    <a:gdLst>
                      <a:gd name="T0" fmla="*/ 0 w 49"/>
                      <a:gd name="T1" fmla="*/ 24 h 50"/>
                      <a:gd name="T2" fmla="*/ 2 w 49"/>
                      <a:gd name="T3" fmla="*/ 25 h 50"/>
                      <a:gd name="T4" fmla="*/ 4 w 49"/>
                      <a:gd name="T5" fmla="*/ 24 h 50"/>
                      <a:gd name="T6" fmla="*/ 8 w 49"/>
                      <a:gd name="T7" fmla="*/ 22 h 50"/>
                      <a:gd name="T8" fmla="*/ 12 w 49"/>
                      <a:gd name="T9" fmla="*/ 19 h 50"/>
                      <a:gd name="T10" fmla="*/ 16 w 49"/>
                      <a:gd name="T11" fmla="*/ 15 h 50"/>
                      <a:gd name="T12" fmla="*/ 19 w 49"/>
                      <a:gd name="T13" fmla="*/ 11 h 50"/>
                      <a:gd name="T14" fmla="*/ 22 w 49"/>
                      <a:gd name="T15" fmla="*/ 6 h 50"/>
                      <a:gd name="T16" fmla="*/ 24 w 49"/>
                      <a:gd name="T17" fmla="*/ 0 h 50"/>
                      <a:gd name="T18" fmla="*/ 22 w 49"/>
                      <a:gd name="T19" fmla="*/ 2 h 50"/>
                      <a:gd name="T20" fmla="*/ 19 w 49"/>
                      <a:gd name="T21" fmla="*/ 5 h 50"/>
                      <a:gd name="T22" fmla="*/ 15 w 49"/>
                      <a:gd name="T23" fmla="*/ 8 h 50"/>
                      <a:gd name="T24" fmla="*/ 10 w 49"/>
                      <a:gd name="T25" fmla="*/ 12 h 50"/>
                      <a:gd name="T26" fmla="*/ 6 w 49"/>
                      <a:gd name="T27" fmla="*/ 15 h 50"/>
                      <a:gd name="T28" fmla="*/ 3 w 49"/>
                      <a:gd name="T29" fmla="*/ 19 h 50"/>
                      <a:gd name="T30" fmla="*/ 0 w 49"/>
                      <a:gd name="T31" fmla="*/ 22 h 50"/>
                      <a:gd name="T32" fmla="*/ 0 w 49"/>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0">
                        <a:moveTo>
                          <a:pt x="0" y="48"/>
                        </a:moveTo>
                        <a:lnTo>
                          <a:pt x="4" y="50"/>
                        </a:lnTo>
                        <a:lnTo>
                          <a:pt x="9" y="48"/>
                        </a:lnTo>
                        <a:lnTo>
                          <a:pt x="16" y="44"/>
                        </a:lnTo>
                        <a:lnTo>
                          <a:pt x="24" y="38"/>
                        </a:lnTo>
                        <a:lnTo>
                          <a:pt x="33" y="30"/>
                        </a:lnTo>
                        <a:lnTo>
                          <a:pt x="39" y="21"/>
                        </a:lnTo>
                        <a:lnTo>
                          <a:pt x="45" y="11"/>
                        </a:lnTo>
                        <a:lnTo>
                          <a:pt x="49" y="0"/>
                        </a:lnTo>
                        <a:lnTo>
                          <a:pt x="45" y="4"/>
                        </a:lnTo>
                        <a:lnTo>
                          <a:pt x="38" y="10"/>
                        </a:lnTo>
                        <a:lnTo>
                          <a:pt x="30" y="16"/>
                        </a:lnTo>
                        <a:lnTo>
                          <a:pt x="21" y="23"/>
                        </a:lnTo>
                        <a:lnTo>
                          <a:pt x="13" y="30"/>
                        </a:lnTo>
                        <a:lnTo>
                          <a:pt x="6" y="37"/>
                        </a:lnTo>
                        <a:lnTo>
                          <a:pt x="1" y="43"/>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81" name="Freeform 178">
                    <a:extLst>
                      <a:ext uri="{FF2B5EF4-FFF2-40B4-BE49-F238E27FC236}">
                        <a16:creationId xmlns:a16="http://schemas.microsoft.com/office/drawing/2014/main" id="{8A0B480D-46C7-4393-9450-7ADD02AB719B}"/>
                      </a:ext>
                    </a:extLst>
                  </p:cNvPr>
                  <p:cNvSpPr>
                    <a:spLocks/>
                  </p:cNvSpPr>
                  <p:nvPr/>
                </p:nvSpPr>
                <p:spPr bwMode="auto">
                  <a:xfrm>
                    <a:off x="116" y="635"/>
                    <a:ext cx="19" cy="19"/>
                  </a:xfrm>
                  <a:custGeom>
                    <a:avLst/>
                    <a:gdLst>
                      <a:gd name="T0" fmla="*/ 0 w 38"/>
                      <a:gd name="T1" fmla="*/ 18 h 38"/>
                      <a:gd name="T2" fmla="*/ 2 w 38"/>
                      <a:gd name="T3" fmla="*/ 19 h 38"/>
                      <a:gd name="T4" fmla="*/ 3 w 38"/>
                      <a:gd name="T5" fmla="*/ 19 h 38"/>
                      <a:gd name="T6" fmla="*/ 6 w 38"/>
                      <a:gd name="T7" fmla="*/ 18 h 38"/>
                      <a:gd name="T8" fmla="*/ 10 w 38"/>
                      <a:gd name="T9" fmla="*/ 16 h 38"/>
                      <a:gd name="T10" fmla="*/ 13 w 38"/>
                      <a:gd name="T11" fmla="*/ 13 h 38"/>
                      <a:gd name="T12" fmla="*/ 15 w 38"/>
                      <a:gd name="T13" fmla="*/ 9 h 38"/>
                      <a:gd name="T14" fmla="*/ 18 w 38"/>
                      <a:gd name="T15" fmla="*/ 5 h 38"/>
                      <a:gd name="T16" fmla="*/ 19 w 38"/>
                      <a:gd name="T17" fmla="*/ 0 h 38"/>
                      <a:gd name="T18" fmla="*/ 17 w 38"/>
                      <a:gd name="T19" fmla="*/ 2 h 38"/>
                      <a:gd name="T20" fmla="*/ 14 w 38"/>
                      <a:gd name="T21" fmla="*/ 5 h 38"/>
                      <a:gd name="T22" fmla="*/ 11 w 38"/>
                      <a:gd name="T23" fmla="*/ 7 h 38"/>
                      <a:gd name="T24" fmla="*/ 7 w 38"/>
                      <a:gd name="T25" fmla="*/ 10 h 38"/>
                      <a:gd name="T26" fmla="*/ 5 w 38"/>
                      <a:gd name="T27" fmla="*/ 13 h 38"/>
                      <a:gd name="T28" fmla="*/ 2 w 38"/>
                      <a:gd name="T29" fmla="*/ 15 h 38"/>
                      <a:gd name="T30" fmla="*/ 0 w 38"/>
                      <a:gd name="T31" fmla="*/ 17 h 38"/>
                      <a:gd name="T32" fmla="*/ 0 w 38"/>
                      <a:gd name="T33" fmla="*/ 18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38">
                        <a:moveTo>
                          <a:pt x="0" y="36"/>
                        </a:moveTo>
                        <a:lnTo>
                          <a:pt x="3" y="38"/>
                        </a:lnTo>
                        <a:lnTo>
                          <a:pt x="6" y="38"/>
                        </a:lnTo>
                        <a:lnTo>
                          <a:pt x="12" y="35"/>
                        </a:lnTo>
                        <a:lnTo>
                          <a:pt x="19" y="32"/>
                        </a:lnTo>
                        <a:lnTo>
                          <a:pt x="25" y="26"/>
                        </a:lnTo>
                        <a:lnTo>
                          <a:pt x="30" y="18"/>
                        </a:lnTo>
                        <a:lnTo>
                          <a:pt x="36" y="10"/>
                        </a:lnTo>
                        <a:lnTo>
                          <a:pt x="38" y="0"/>
                        </a:lnTo>
                        <a:lnTo>
                          <a:pt x="34" y="4"/>
                        </a:lnTo>
                        <a:lnTo>
                          <a:pt x="28" y="10"/>
                        </a:lnTo>
                        <a:lnTo>
                          <a:pt x="21" y="14"/>
                        </a:lnTo>
                        <a:lnTo>
                          <a:pt x="14" y="20"/>
                        </a:lnTo>
                        <a:lnTo>
                          <a:pt x="9" y="25"/>
                        </a:lnTo>
                        <a:lnTo>
                          <a:pt x="4" y="29"/>
                        </a:lnTo>
                        <a:lnTo>
                          <a:pt x="0" y="3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82" name="Freeform 179">
                    <a:extLst>
                      <a:ext uri="{FF2B5EF4-FFF2-40B4-BE49-F238E27FC236}">
                        <a16:creationId xmlns:a16="http://schemas.microsoft.com/office/drawing/2014/main" id="{DA335E41-5C40-4B28-B216-408FBB4EF9A2}"/>
                      </a:ext>
                    </a:extLst>
                  </p:cNvPr>
                  <p:cNvSpPr>
                    <a:spLocks/>
                  </p:cNvSpPr>
                  <p:nvPr/>
                </p:nvSpPr>
                <p:spPr bwMode="auto">
                  <a:xfrm>
                    <a:off x="107" y="568"/>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9" y="39"/>
                        </a:lnTo>
                        <a:lnTo>
                          <a:pt x="17" y="35"/>
                        </a:lnTo>
                        <a:lnTo>
                          <a:pt x="27" y="30"/>
                        </a:lnTo>
                        <a:lnTo>
                          <a:pt x="36" y="23"/>
                        </a:lnTo>
                        <a:lnTo>
                          <a:pt x="44" y="15"/>
                        </a:lnTo>
                        <a:lnTo>
                          <a:pt x="51" y="7"/>
                        </a:lnTo>
                        <a:lnTo>
                          <a:pt x="53" y="0"/>
                        </a:lnTo>
                        <a:lnTo>
                          <a:pt x="49" y="3"/>
                        </a:lnTo>
                        <a:lnTo>
                          <a:pt x="41" y="7"/>
                        </a:lnTo>
                        <a:lnTo>
                          <a:pt x="31" y="12"/>
                        </a:lnTo>
                        <a:lnTo>
                          <a:pt x="22" y="18"/>
                        </a:lnTo>
                        <a:lnTo>
                          <a:pt x="13" y="24"/>
                        </a:lnTo>
                        <a:lnTo>
                          <a:pt x="5" y="30"/>
                        </a:lnTo>
                        <a:lnTo>
                          <a:pt x="1"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83" name="Freeform 180">
                    <a:extLst>
                      <a:ext uri="{FF2B5EF4-FFF2-40B4-BE49-F238E27FC236}">
                        <a16:creationId xmlns:a16="http://schemas.microsoft.com/office/drawing/2014/main" id="{7CCAAC2B-2348-4B8D-9E09-15B52CD71D0C}"/>
                      </a:ext>
                    </a:extLst>
                  </p:cNvPr>
                  <p:cNvSpPr>
                    <a:spLocks/>
                  </p:cNvSpPr>
                  <p:nvPr/>
                </p:nvSpPr>
                <p:spPr bwMode="auto">
                  <a:xfrm>
                    <a:off x="101" y="534"/>
                    <a:ext cx="22" cy="16"/>
                  </a:xfrm>
                  <a:custGeom>
                    <a:avLst/>
                    <a:gdLst>
                      <a:gd name="T0" fmla="*/ 0 w 43"/>
                      <a:gd name="T1" fmla="*/ 15 h 31"/>
                      <a:gd name="T2" fmla="*/ 2 w 43"/>
                      <a:gd name="T3" fmla="*/ 16 h 31"/>
                      <a:gd name="T4" fmla="*/ 4 w 43"/>
                      <a:gd name="T5" fmla="*/ 15 h 31"/>
                      <a:gd name="T6" fmla="*/ 8 w 43"/>
                      <a:gd name="T7" fmla="*/ 13 h 31"/>
                      <a:gd name="T8" fmla="*/ 12 w 43"/>
                      <a:gd name="T9" fmla="*/ 11 h 31"/>
                      <a:gd name="T10" fmla="*/ 16 w 43"/>
                      <a:gd name="T11" fmla="*/ 8 h 31"/>
                      <a:gd name="T12" fmla="*/ 19 w 43"/>
                      <a:gd name="T13" fmla="*/ 5 h 31"/>
                      <a:gd name="T14" fmla="*/ 21 w 43"/>
                      <a:gd name="T15" fmla="*/ 2 h 31"/>
                      <a:gd name="T16" fmla="*/ 22 w 43"/>
                      <a:gd name="T17" fmla="*/ 0 h 31"/>
                      <a:gd name="T18" fmla="*/ 20 w 43"/>
                      <a:gd name="T19" fmla="*/ 1 h 31"/>
                      <a:gd name="T20" fmla="*/ 17 w 43"/>
                      <a:gd name="T21" fmla="*/ 3 h 31"/>
                      <a:gd name="T22" fmla="*/ 14 w 43"/>
                      <a:gd name="T23" fmla="*/ 5 h 31"/>
                      <a:gd name="T24" fmla="*/ 10 w 43"/>
                      <a:gd name="T25" fmla="*/ 6 h 31"/>
                      <a:gd name="T26" fmla="*/ 6 w 43"/>
                      <a:gd name="T27" fmla="*/ 9 h 31"/>
                      <a:gd name="T28" fmla="*/ 4 w 43"/>
                      <a:gd name="T29" fmla="*/ 11 h 31"/>
                      <a:gd name="T30" fmla="*/ 1 w 43"/>
                      <a:gd name="T31" fmla="*/ 13 h 31"/>
                      <a:gd name="T32" fmla="*/ 0 w 43"/>
                      <a:gd name="T33" fmla="*/ 15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31">
                        <a:moveTo>
                          <a:pt x="0" y="29"/>
                        </a:moveTo>
                        <a:lnTo>
                          <a:pt x="3" y="31"/>
                        </a:lnTo>
                        <a:lnTo>
                          <a:pt x="8" y="30"/>
                        </a:lnTo>
                        <a:lnTo>
                          <a:pt x="16" y="26"/>
                        </a:lnTo>
                        <a:lnTo>
                          <a:pt x="24" y="22"/>
                        </a:lnTo>
                        <a:lnTo>
                          <a:pt x="31" y="16"/>
                        </a:lnTo>
                        <a:lnTo>
                          <a:pt x="38" y="10"/>
                        </a:lnTo>
                        <a:lnTo>
                          <a:pt x="42" y="4"/>
                        </a:lnTo>
                        <a:lnTo>
                          <a:pt x="43" y="0"/>
                        </a:lnTo>
                        <a:lnTo>
                          <a:pt x="40" y="2"/>
                        </a:lnTo>
                        <a:lnTo>
                          <a:pt x="34" y="6"/>
                        </a:lnTo>
                        <a:lnTo>
                          <a:pt x="27" y="9"/>
                        </a:lnTo>
                        <a:lnTo>
                          <a:pt x="19" y="12"/>
                        </a:lnTo>
                        <a:lnTo>
                          <a:pt x="12" y="17"/>
                        </a:lnTo>
                        <a:lnTo>
                          <a:pt x="7" y="22"/>
                        </a:lnTo>
                        <a:lnTo>
                          <a:pt x="2" y="25"/>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84" name="Freeform 181">
                    <a:extLst>
                      <a:ext uri="{FF2B5EF4-FFF2-40B4-BE49-F238E27FC236}">
                        <a16:creationId xmlns:a16="http://schemas.microsoft.com/office/drawing/2014/main" id="{942E86FC-ABFF-4C01-BAC9-025CA91EB7E4}"/>
                      </a:ext>
                    </a:extLst>
                  </p:cNvPr>
                  <p:cNvSpPr>
                    <a:spLocks/>
                  </p:cNvSpPr>
                  <p:nvPr/>
                </p:nvSpPr>
                <p:spPr bwMode="auto">
                  <a:xfrm>
                    <a:off x="131" y="645"/>
                    <a:ext cx="4" cy="23"/>
                  </a:xfrm>
                  <a:custGeom>
                    <a:avLst/>
                    <a:gdLst>
                      <a:gd name="T0" fmla="*/ 2 w 6"/>
                      <a:gd name="T1" fmla="*/ 0 h 45"/>
                      <a:gd name="T2" fmla="*/ 3 w 6"/>
                      <a:gd name="T3" fmla="*/ 5 h 45"/>
                      <a:gd name="T4" fmla="*/ 3 w 6"/>
                      <a:gd name="T5" fmla="*/ 13 h 45"/>
                      <a:gd name="T6" fmla="*/ 4 w 6"/>
                      <a:gd name="T7" fmla="*/ 20 h 45"/>
                      <a:gd name="T8" fmla="*/ 2 w 6"/>
                      <a:gd name="T9" fmla="*/ 23 h 45"/>
                      <a:gd name="T10" fmla="*/ 0 w 6"/>
                      <a:gd name="T11" fmla="*/ 20 h 45"/>
                      <a:gd name="T12" fmla="*/ 0 w 6"/>
                      <a:gd name="T13" fmla="*/ 13 h 45"/>
                      <a:gd name="T14" fmla="*/ 1 w 6"/>
                      <a:gd name="T15" fmla="*/ 5 h 45"/>
                      <a:gd name="T16" fmla="*/ 2 w 6"/>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45">
                        <a:moveTo>
                          <a:pt x="3" y="0"/>
                        </a:moveTo>
                        <a:lnTo>
                          <a:pt x="4" y="9"/>
                        </a:lnTo>
                        <a:lnTo>
                          <a:pt x="5" y="25"/>
                        </a:lnTo>
                        <a:lnTo>
                          <a:pt x="6" y="39"/>
                        </a:lnTo>
                        <a:lnTo>
                          <a:pt x="3" y="45"/>
                        </a:lnTo>
                        <a:lnTo>
                          <a:pt x="0" y="39"/>
                        </a:lnTo>
                        <a:lnTo>
                          <a:pt x="0" y="25"/>
                        </a:lnTo>
                        <a:lnTo>
                          <a:pt x="2"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85" name="Freeform 182">
                    <a:extLst>
                      <a:ext uri="{FF2B5EF4-FFF2-40B4-BE49-F238E27FC236}">
                        <a16:creationId xmlns:a16="http://schemas.microsoft.com/office/drawing/2014/main" id="{A4BFDF3E-6D90-473E-9BE2-094D9EEE8E2D}"/>
                      </a:ext>
                    </a:extLst>
                  </p:cNvPr>
                  <p:cNvSpPr>
                    <a:spLocks/>
                  </p:cNvSpPr>
                  <p:nvPr/>
                </p:nvSpPr>
                <p:spPr bwMode="auto">
                  <a:xfrm>
                    <a:off x="135" y="619"/>
                    <a:ext cx="25" cy="32"/>
                  </a:xfrm>
                  <a:custGeom>
                    <a:avLst/>
                    <a:gdLst>
                      <a:gd name="T0" fmla="*/ 0 w 49"/>
                      <a:gd name="T1" fmla="*/ 0 h 64"/>
                      <a:gd name="T2" fmla="*/ 2 w 49"/>
                      <a:gd name="T3" fmla="*/ 4 h 64"/>
                      <a:gd name="T4" fmla="*/ 5 w 49"/>
                      <a:gd name="T5" fmla="*/ 9 h 64"/>
                      <a:gd name="T6" fmla="*/ 8 w 49"/>
                      <a:gd name="T7" fmla="*/ 15 h 64"/>
                      <a:gd name="T8" fmla="*/ 12 w 49"/>
                      <a:gd name="T9" fmla="*/ 21 h 64"/>
                      <a:gd name="T10" fmla="*/ 16 w 49"/>
                      <a:gd name="T11" fmla="*/ 26 h 64"/>
                      <a:gd name="T12" fmla="*/ 20 w 49"/>
                      <a:gd name="T13" fmla="*/ 30 h 64"/>
                      <a:gd name="T14" fmla="*/ 23 w 49"/>
                      <a:gd name="T15" fmla="*/ 32 h 64"/>
                      <a:gd name="T16" fmla="*/ 25 w 49"/>
                      <a:gd name="T17" fmla="*/ 31 h 64"/>
                      <a:gd name="T18" fmla="*/ 25 w 49"/>
                      <a:gd name="T19" fmla="*/ 29 h 64"/>
                      <a:gd name="T20" fmla="*/ 23 w 49"/>
                      <a:gd name="T21" fmla="*/ 25 h 64"/>
                      <a:gd name="T22" fmla="*/ 20 w 49"/>
                      <a:gd name="T23" fmla="*/ 21 h 64"/>
                      <a:gd name="T24" fmla="*/ 15 w 49"/>
                      <a:gd name="T25" fmla="*/ 17 h 64"/>
                      <a:gd name="T26" fmla="*/ 10 w 49"/>
                      <a:gd name="T27" fmla="*/ 12 h 64"/>
                      <a:gd name="T28" fmla="*/ 6 w 49"/>
                      <a:gd name="T29" fmla="*/ 7 h 64"/>
                      <a:gd name="T30" fmla="*/ 2 w 49"/>
                      <a:gd name="T31" fmla="*/ 3 h 64"/>
                      <a:gd name="T32" fmla="*/ 0 w 49"/>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4">
                        <a:moveTo>
                          <a:pt x="0" y="0"/>
                        </a:moveTo>
                        <a:lnTo>
                          <a:pt x="3" y="7"/>
                        </a:lnTo>
                        <a:lnTo>
                          <a:pt x="9" y="18"/>
                        </a:lnTo>
                        <a:lnTo>
                          <a:pt x="16" y="29"/>
                        </a:lnTo>
                        <a:lnTo>
                          <a:pt x="24" y="41"/>
                        </a:lnTo>
                        <a:lnTo>
                          <a:pt x="32" y="51"/>
                        </a:lnTo>
                        <a:lnTo>
                          <a:pt x="39" y="59"/>
                        </a:lnTo>
                        <a:lnTo>
                          <a:pt x="46" y="64"/>
                        </a:lnTo>
                        <a:lnTo>
                          <a:pt x="49" y="62"/>
                        </a:lnTo>
                        <a:lnTo>
                          <a:pt x="49" y="58"/>
                        </a:lnTo>
                        <a:lnTo>
                          <a:pt x="46" y="50"/>
                        </a:lnTo>
                        <a:lnTo>
                          <a:pt x="39" y="42"/>
                        </a:lnTo>
                        <a:lnTo>
                          <a:pt x="30" y="33"/>
                        </a:lnTo>
                        <a:lnTo>
                          <a:pt x="20" y="23"/>
                        </a:lnTo>
                        <a:lnTo>
                          <a:pt x="11" y="14"/>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86" name="Freeform 183">
                    <a:extLst>
                      <a:ext uri="{FF2B5EF4-FFF2-40B4-BE49-F238E27FC236}">
                        <a16:creationId xmlns:a16="http://schemas.microsoft.com/office/drawing/2014/main" id="{906867D4-DE0B-4E36-BB43-AA01323F5D64}"/>
                      </a:ext>
                    </a:extLst>
                  </p:cNvPr>
                  <p:cNvSpPr>
                    <a:spLocks/>
                  </p:cNvSpPr>
                  <p:nvPr/>
                </p:nvSpPr>
                <p:spPr bwMode="auto">
                  <a:xfrm>
                    <a:off x="135" y="608"/>
                    <a:ext cx="26" cy="29"/>
                  </a:xfrm>
                  <a:custGeom>
                    <a:avLst/>
                    <a:gdLst>
                      <a:gd name="T0" fmla="*/ 0 w 53"/>
                      <a:gd name="T1" fmla="*/ 0 h 58"/>
                      <a:gd name="T2" fmla="*/ 2 w 53"/>
                      <a:gd name="T3" fmla="*/ 4 h 58"/>
                      <a:gd name="T4" fmla="*/ 6 w 53"/>
                      <a:gd name="T5" fmla="*/ 9 h 58"/>
                      <a:gd name="T6" fmla="*/ 10 w 53"/>
                      <a:gd name="T7" fmla="*/ 14 h 58"/>
                      <a:gd name="T8" fmla="*/ 14 w 53"/>
                      <a:gd name="T9" fmla="*/ 19 h 58"/>
                      <a:gd name="T10" fmla="*/ 18 w 53"/>
                      <a:gd name="T11" fmla="*/ 24 h 58"/>
                      <a:gd name="T12" fmla="*/ 22 w 53"/>
                      <a:gd name="T13" fmla="*/ 28 h 58"/>
                      <a:gd name="T14" fmla="*/ 25 w 53"/>
                      <a:gd name="T15" fmla="*/ 29 h 58"/>
                      <a:gd name="T16" fmla="*/ 26 w 53"/>
                      <a:gd name="T17" fmla="*/ 29 h 58"/>
                      <a:gd name="T18" fmla="*/ 26 w 53"/>
                      <a:gd name="T19" fmla="*/ 26 h 58"/>
                      <a:gd name="T20" fmla="*/ 23 w 53"/>
                      <a:gd name="T21" fmla="*/ 22 h 58"/>
                      <a:gd name="T22" fmla="*/ 19 w 53"/>
                      <a:gd name="T23" fmla="*/ 18 h 58"/>
                      <a:gd name="T24" fmla="*/ 14 w 53"/>
                      <a:gd name="T25" fmla="*/ 14 h 58"/>
                      <a:gd name="T26" fmla="*/ 10 w 53"/>
                      <a:gd name="T27" fmla="*/ 10 h 58"/>
                      <a:gd name="T28" fmla="*/ 5 w 53"/>
                      <a:gd name="T29" fmla="*/ 6 h 58"/>
                      <a:gd name="T30" fmla="*/ 2 w 53"/>
                      <a:gd name="T31" fmla="*/ 3 h 58"/>
                      <a:gd name="T32" fmla="*/ 0 w 53"/>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8">
                        <a:moveTo>
                          <a:pt x="0" y="0"/>
                        </a:moveTo>
                        <a:lnTo>
                          <a:pt x="5" y="7"/>
                        </a:lnTo>
                        <a:lnTo>
                          <a:pt x="12" y="18"/>
                        </a:lnTo>
                        <a:lnTo>
                          <a:pt x="20" y="28"/>
                        </a:lnTo>
                        <a:lnTo>
                          <a:pt x="29" y="38"/>
                        </a:lnTo>
                        <a:lnTo>
                          <a:pt x="37" y="48"/>
                        </a:lnTo>
                        <a:lnTo>
                          <a:pt x="45" y="55"/>
                        </a:lnTo>
                        <a:lnTo>
                          <a:pt x="51" y="58"/>
                        </a:lnTo>
                        <a:lnTo>
                          <a:pt x="53" y="57"/>
                        </a:lnTo>
                        <a:lnTo>
                          <a:pt x="52" y="51"/>
                        </a:lnTo>
                        <a:lnTo>
                          <a:pt x="47" y="44"/>
                        </a:lnTo>
                        <a:lnTo>
                          <a:pt x="38" y="36"/>
                        </a:lnTo>
                        <a:lnTo>
                          <a:pt x="29" y="27"/>
                        </a:lnTo>
                        <a:lnTo>
                          <a:pt x="20" y="19"/>
                        </a:lnTo>
                        <a:lnTo>
                          <a:pt x="11" y="11"/>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87" name="Freeform 184">
                    <a:extLst>
                      <a:ext uri="{FF2B5EF4-FFF2-40B4-BE49-F238E27FC236}">
                        <a16:creationId xmlns:a16="http://schemas.microsoft.com/office/drawing/2014/main" id="{E3CC557A-60F4-42BC-A74E-EEE87A6A71D8}"/>
                      </a:ext>
                    </a:extLst>
                  </p:cNvPr>
                  <p:cNvSpPr>
                    <a:spLocks/>
                  </p:cNvSpPr>
                  <p:nvPr/>
                </p:nvSpPr>
                <p:spPr bwMode="auto">
                  <a:xfrm>
                    <a:off x="135" y="595"/>
                    <a:ext cx="27" cy="26"/>
                  </a:xfrm>
                  <a:custGeom>
                    <a:avLst/>
                    <a:gdLst>
                      <a:gd name="T0" fmla="*/ 0 w 56"/>
                      <a:gd name="T1" fmla="*/ 0 h 51"/>
                      <a:gd name="T2" fmla="*/ 3 w 56"/>
                      <a:gd name="T3" fmla="*/ 4 h 51"/>
                      <a:gd name="T4" fmla="*/ 6 w 56"/>
                      <a:gd name="T5" fmla="*/ 9 h 51"/>
                      <a:gd name="T6" fmla="*/ 11 w 56"/>
                      <a:gd name="T7" fmla="*/ 13 h 51"/>
                      <a:gd name="T8" fmla="*/ 15 w 56"/>
                      <a:gd name="T9" fmla="*/ 18 h 51"/>
                      <a:gd name="T10" fmla="*/ 19 w 56"/>
                      <a:gd name="T11" fmla="*/ 22 h 51"/>
                      <a:gd name="T12" fmla="*/ 23 w 56"/>
                      <a:gd name="T13" fmla="*/ 24 h 51"/>
                      <a:gd name="T14" fmla="*/ 26 w 56"/>
                      <a:gd name="T15" fmla="*/ 26 h 51"/>
                      <a:gd name="T16" fmla="*/ 27 w 56"/>
                      <a:gd name="T17" fmla="*/ 25 h 51"/>
                      <a:gd name="T18" fmla="*/ 27 w 56"/>
                      <a:gd name="T19" fmla="*/ 23 h 51"/>
                      <a:gd name="T20" fmla="*/ 24 w 56"/>
                      <a:gd name="T21" fmla="*/ 20 h 51"/>
                      <a:gd name="T22" fmla="*/ 20 w 56"/>
                      <a:gd name="T23" fmla="*/ 16 h 51"/>
                      <a:gd name="T24" fmla="*/ 15 w 56"/>
                      <a:gd name="T25" fmla="*/ 13 h 51"/>
                      <a:gd name="T26" fmla="*/ 10 w 56"/>
                      <a:gd name="T27" fmla="*/ 9 h 51"/>
                      <a:gd name="T28" fmla="*/ 6 w 56"/>
                      <a:gd name="T29" fmla="*/ 6 h 51"/>
                      <a:gd name="T30" fmla="*/ 2 w 56"/>
                      <a:gd name="T31" fmla="*/ 3 h 51"/>
                      <a:gd name="T32" fmla="*/ 0 w 56"/>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51">
                        <a:moveTo>
                          <a:pt x="0" y="0"/>
                        </a:moveTo>
                        <a:lnTo>
                          <a:pt x="6" y="8"/>
                        </a:lnTo>
                        <a:lnTo>
                          <a:pt x="13" y="17"/>
                        </a:lnTo>
                        <a:lnTo>
                          <a:pt x="22" y="26"/>
                        </a:lnTo>
                        <a:lnTo>
                          <a:pt x="32" y="36"/>
                        </a:lnTo>
                        <a:lnTo>
                          <a:pt x="40" y="44"/>
                        </a:lnTo>
                        <a:lnTo>
                          <a:pt x="48" y="48"/>
                        </a:lnTo>
                        <a:lnTo>
                          <a:pt x="53" y="51"/>
                        </a:lnTo>
                        <a:lnTo>
                          <a:pt x="56" y="50"/>
                        </a:lnTo>
                        <a:lnTo>
                          <a:pt x="55" y="45"/>
                        </a:lnTo>
                        <a:lnTo>
                          <a:pt x="49" y="39"/>
                        </a:lnTo>
                        <a:lnTo>
                          <a:pt x="41" y="32"/>
                        </a:lnTo>
                        <a:lnTo>
                          <a:pt x="32" y="25"/>
                        </a:lnTo>
                        <a:lnTo>
                          <a:pt x="21" y="18"/>
                        </a:lnTo>
                        <a:lnTo>
                          <a:pt x="12" y="11"/>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88" name="Freeform 185">
                    <a:extLst>
                      <a:ext uri="{FF2B5EF4-FFF2-40B4-BE49-F238E27FC236}">
                        <a16:creationId xmlns:a16="http://schemas.microsoft.com/office/drawing/2014/main" id="{ACCF111E-B48E-4734-B057-0C5FAC668EDB}"/>
                      </a:ext>
                    </a:extLst>
                  </p:cNvPr>
                  <p:cNvSpPr>
                    <a:spLocks/>
                  </p:cNvSpPr>
                  <p:nvPr/>
                </p:nvSpPr>
                <p:spPr bwMode="auto">
                  <a:xfrm>
                    <a:off x="132" y="583"/>
                    <a:ext cx="27" cy="19"/>
                  </a:xfrm>
                  <a:custGeom>
                    <a:avLst/>
                    <a:gdLst>
                      <a:gd name="T0" fmla="*/ 0 w 53"/>
                      <a:gd name="T1" fmla="*/ 0 h 39"/>
                      <a:gd name="T2" fmla="*/ 2 w 53"/>
                      <a:gd name="T3" fmla="*/ 2 h 39"/>
                      <a:gd name="T4" fmla="*/ 6 w 53"/>
                      <a:gd name="T5" fmla="*/ 6 h 39"/>
                      <a:gd name="T6" fmla="*/ 11 w 53"/>
                      <a:gd name="T7" fmla="*/ 10 h 39"/>
                      <a:gd name="T8" fmla="*/ 15 w 53"/>
                      <a:gd name="T9" fmla="*/ 13 h 39"/>
                      <a:gd name="T10" fmla="*/ 19 w 53"/>
                      <a:gd name="T11" fmla="*/ 17 h 39"/>
                      <a:gd name="T12" fmla="*/ 23 w 53"/>
                      <a:gd name="T13" fmla="*/ 19 h 39"/>
                      <a:gd name="T14" fmla="*/ 26 w 53"/>
                      <a:gd name="T15" fmla="*/ 19 h 39"/>
                      <a:gd name="T16" fmla="*/ 27 w 53"/>
                      <a:gd name="T17" fmla="*/ 17 h 39"/>
                      <a:gd name="T18" fmla="*/ 26 w 53"/>
                      <a:gd name="T19" fmla="*/ 15 h 39"/>
                      <a:gd name="T20" fmla="*/ 23 w 53"/>
                      <a:gd name="T21" fmla="*/ 12 h 39"/>
                      <a:gd name="T22" fmla="*/ 20 w 53"/>
                      <a:gd name="T23" fmla="*/ 10 h 39"/>
                      <a:gd name="T24" fmla="*/ 15 w 53"/>
                      <a:gd name="T25" fmla="*/ 8 h 39"/>
                      <a:gd name="T26" fmla="*/ 11 w 53"/>
                      <a:gd name="T27" fmla="*/ 5 h 39"/>
                      <a:gd name="T28" fmla="*/ 7 w 53"/>
                      <a:gd name="T29" fmla="*/ 4 h 39"/>
                      <a:gd name="T30" fmla="*/ 2 w 53"/>
                      <a:gd name="T31" fmla="*/ 1 h 39"/>
                      <a:gd name="T32" fmla="*/ 0 w 53"/>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9">
                        <a:moveTo>
                          <a:pt x="0" y="0"/>
                        </a:moveTo>
                        <a:lnTo>
                          <a:pt x="4" y="5"/>
                        </a:lnTo>
                        <a:lnTo>
                          <a:pt x="11" y="12"/>
                        </a:lnTo>
                        <a:lnTo>
                          <a:pt x="21" y="20"/>
                        </a:lnTo>
                        <a:lnTo>
                          <a:pt x="30" y="27"/>
                        </a:lnTo>
                        <a:lnTo>
                          <a:pt x="38" y="34"/>
                        </a:lnTo>
                        <a:lnTo>
                          <a:pt x="46" y="38"/>
                        </a:lnTo>
                        <a:lnTo>
                          <a:pt x="51" y="39"/>
                        </a:lnTo>
                        <a:lnTo>
                          <a:pt x="53" y="35"/>
                        </a:lnTo>
                        <a:lnTo>
                          <a:pt x="51" y="30"/>
                        </a:lnTo>
                        <a:lnTo>
                          <a:pt x="46" y="25"/>
                        </a:lnTo>
                        <a:lnTo>
                          <a:pt x="39" y="20"/>
                        </a:lnTo>
                        <a:lnTo>
                          <a:pt x="30" y="16"/>
                        </a:lnTo>
                        <a:lnTo>
                          <a:pt x="21" y="11"/>
                        </a:lnTo>
                        <a:lnTo>
                          <a:pt x="13"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89" name="Freeform 186">
                    <a:extLst>
                      <a:ext uri="{FF2B5EF4-FFF2-40B4-BE49-F238E27FC236}">
                        <a16:creationId xmlns:a16="http://schemas.microsoft.com/office/drawing/2014/main" id="{0C3824B1-4321-4815-AD3B-81F8F37CD35D}"/>
                      </a:ext>
                    </a:extLst>
                  </p:cNvPr>
                  <p:cNvSpPr>
                    <a:spLocks/>
                  </p:cNvSpPr>
                  <p:nvPr/>
                </p:nvSpPr>
                <p:spPr bwMode="auto">
                  <a:xfrm>
                    <a:off x="131" y="568"/>
                    <a:ext cx="26" cy="18"/>
                  </a:xfrm>
                  <a:custGeom>
                    <a:avLst/>
                    <a:gdLst>
                      <a:gd name="T0" fmla="*/ 0 w 52"/>
                      <a:gd name="T1" fmla="*/ 0 h 36"/>
                      <a:gd name="T2" fmla="*/ 3 w 52"/>
                      <a:gd name="T3" fmla="*/ 2 h 36"/>
                      <a:gd name="T4" fmla="*/ 7 w 52"/>
                      <a:gd name="T5" fmla="*/ 6 h 36"/>
                      <a:gd name="T6" fmla="*/ 11 w 52"/>
                      <a:gd name="T7" fmla="*/ 9 h 36"/>
                      <a:gd name="T8" fmla="*/ 16 w 52"/>
                      <a:gd name="T9" fmla="*/ 13 h 36"/>
                      <a:gd name="T10" fmla="*/ 20 w 52"/>
                      <a:gd name="T11" fmla="*/ 16 h 36"/>
                      <a:gd name="T12" fmla="*/ 23 w 52"/>
                      <a:gd name="T13" fmla="*/ 17 h 36"/>
                      <a:gd name="T14" fmla="*/ 26 w 52"/>
                      <a:gd name="T15" fmla="*/ 18 h 36"/>
                      <a:gd name="T16" fmla="*/ 26 w 52"/>
                      <a:gd name="T17" fmla="*/ 16 h 36"/>
                      <a:gd name="T18" fmla="*/ 25 w 52"/>
                      <a:gd name="T19" fmla="*/ 13 h 36"/>
                      <a:gd name="T20" fmla="*/ 22 w 52"/>
                      <a:gd name="T21" fmla="*/ 11 h 36"/>
                      <a:gd name="T22" fmla="*/ 18 w 52"/>
                      <a:gd name="T23" fmla="*/ 9 h 36"/>
                      <a:gd name="T24" fmla="*/ 14 w 52"/>
                      <a:gd name="T25" fmla="*/ 6 h 36"/>
                      <a:gd name="T26" fmla="*/ 10 w 52"/>
                      <a:gd name="T27" fmla="*/ 5 h 36"/>
                      <a:gd name="T28" fmla="*/ 6 w 52"/>
                      <a:gd name="T29" fmla="*/ 3 h 36"/>
                      <a:gd name="T30" fmla="*/ 2 w 52"/>
                      <a:gd name="T31" fmla="*/ 1 h 36"/>
                      <a:gd name="T32" fmla="*/ 0 w 5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6">
                        <a:moveTo>
                          <a:pt x="0" y="0"/>
                        </a:moveTo>
                        <a:lnTo>
                          <a:pt x="5" y="4"/>
                        </a:lnTo>
                        <a:lnTo>
                          <a:pt x="13" y="11"/>
                        </a:lnTo>
                        <a:lnTo>
                          <a:pt x="22" y="18"/>
                        </a:lnTo>
                        <a:lnTo>
                          <a:pt x="32" y="25"/>
                        </a:lnTo>
                        <a:lnTo>
                          <a:pt x="40" y="31"/>
                        </a:lnTo>
                        <a:lnTo>
                          <a:pt x="46" y="34"/>
                        </a:lnTo>
                        <a:lnTo>
                          <a:pt x="51" y="36"/>
                        </a:lnTo>
                        <a:lnTo>
                          <a:pt x="52" y="32"/>
                        </a:lnTo>
                        <a:lnTo>
                          <a:pt x="50" y="26"/>
                        </a:lnTo>
                        <a:lnTo>
                          <a:pt x="44" y="22"/>
                        </a:lnTo>
                        <a:lnTo>
                          <a:pt x="36" y="17"/>
                        </a:lnTo>
                        <a:lnTo>
                          <a:pt x="28" y="12"/>
                        </a:lnTo>
                        <a:lnTo>
                          <a:pt x="19" y="9"/>
                        </a:lnTo>
                        <a:lnTo>
                          <a:pt x="11" y="6"/>
                        </a:lnTo>
                        <a:lnTo>
                          <a:pt x="4"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0" name="Freeform 187">
                    <a:extLst>
                      <a:ext uri="{FF2B5EF4-FFF2-40B4-BE49-F238E27FC236}">
                        <a16:creationId xmlns:a16="http://schemas.microsoft.com/office/drawing/2014/main" id="{EA50805F-4303-4106-B084-57618209093A}"/>
                      </a:ext>
                    </a:extLst>
                  </p:cNvPr>
                  <p:cNvSpPr>
                    <a:spLocks/>
                  </p:cNvSpPr>
                  <p:nvPr/>
                </p:nvSpPr>
                <p:spPr bwMode="auto">
                  <a:xfrm>
                    <a:off x="128" y="555"/>
                    <a:ext cx="23" cy="9"/>
                  </a:xfrm>
                  <a:custGeom>
                    <a:avLst/>
                    <a:gdLst>
                      <a:gd name="T0" fmla="*/ 0 w 45"/>
                      <a:gd name="T1" fmla="*/ 0 h 19"/>
                      <a:gd name="T2" fmla="*/ 3 w 45"/>
                      <a:gd name="T3" fmla="*/ 2 h 19"/>
                      <a:gd name="T4" fmla="*/ 6 w 45"/>
                      <a:gd name="T5" fmla="*/ 4 h 19"/>
                      <a:gd name="T6" fmla="*/ 10 w 45"/>
                      <a:gd name="T7" fmla="*/ 6 h 19"/>
                      <a:gd name="T8" fmla="*/ 14 w 45"/>
                      <a:gd name="T9" fmla="*/ 8 h 19"/>
                      <a:gd name="T10" fmla="*/ 17 w 45"/>
                      <a:gd name="T11" fmla="*/ 9 h 19"/>
                      <a:gd name="T12" fmla="*/ 20 w 45"/>
                      <a:gd name="T13" fmla="*/ 9 h 19"/>
                      <a:gd name="T14" fmla="*/ 22 w 45"/>
                      <a:gd name="T15" fmla="*/ 9 h 19"/>
                      <a:gd name="T16" fmla="*/ 23 w 45"/>
                      <a:gd name="T17" fmla="*/ 7 h 19"/>
                      <a:gd name="T18" fmla="*/ 21 w 45"/>
                      <a:gd name="T19" fmla="*/ 4 h 19"/>
                      <a:gd name="T20" fmla="*/ 20 w 45"/>
                      <a:gd name="T21" fmla="*/ 3 h 19"/>
                      <a:gd name="T22" fmla="*/ 17 w 45"/>
                      <a:gd name="T23" fmla="*/ 2 h 19"/>
                      <a:gd name="T24" fmla="*/ 13 w 45"/>
                      <a:gd name="T25" fmla="*/ 2 h 19"/>
                      <a:gd name="T26" fmla="*/ 9 w 45"/>
                      <a:gd name="T27" fmla="*/ 2 h 19"/>
                      <a:gd name="T28" fmla="*/ 6 w 45"/>
                      <a:gd name="T29" fmla="*/ 1 h 19"/>
                      <a:gd name="T30" fmla="*/ 2 w 45"/>
                      <a:gd name="T31" fmla="*/ 0 h 19"/>
                      <a:gd name="T32" fmla="*/ 0 w 45"/>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9">
                        <a:moveTo>
                          <a:pt x="0" y="0"/>
                        </a:moveTo>
                        <a:lnTo>
                          <a:pt x="6" y="5"/>
                        </a:lnTo>
                        <a:lnTo>
                          <a:pt x="12" y="8"/>
                        </a:lnTo>
                        <a:lnTo>
                          <a:pt x="19" y="13"/>
                        </a:lnTo>
                        <a:lnTo>
                          <a:pt x="27" y="16"/>
                        </a:lnTo>
                        <a:lnTo>
                          <a:pt x="34" y="19"/>
                        </a:lnTo>
                        <a:lnTo>
                          <a:pt x="40" y="19"/>
                        </a:lnTo>
                        <a:lnTo>
                          <a:pt x="44" y="18"/>
                        </a:lnTo>
                        <a:lnTo>
                          <a:pt x="45" y="14"/>
                        </a:lnTo>
                        <a:lnTo>
                          <a:pt x="42" y="9"/>
                        </a:lnTo>
                        <a:lnTo>
                          <a:pt x="39" y="6"/>
                        </a:lnTo>
                        <a:lnTo>
                          <a:pt x="33" y="5"/>
                        </a:lnTo>
                        <a:lnTo>
                          <a:pt x="26" y="4"/>
                        </a:lnTo>
                        <a:lnTo>
                          <a:pt x="18" y="4"/>
                        </a:lnTo>
                        <a:lnTo>
                          <a:pt x="11" y="3"/>
                        </a:lnTo>
                        <a:lnTo>
                          <a:pt x="4"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1" name="Freeform 188">
                    <a:extLst>
                      <a:ext uri="{FF2B5EF4-FFF2-40B4-BE49-F238E27FC236}">
                        <a16:creationId xmlns:a16="http://schemas.microsoft.com/office/drawing/2014/main" id="{33228119-55F5-4832-98F9-5D405EDFDAC0}"/>
                      </a:ext>
                    </a:extLst>
                  </p:cNvPr>
                  <p:cNvSpPr>
                    <a:spLocks/>
                  </p:cNvSpPr>
                  <p:nvPr/>
                </p:nvSpPr>
                <p:spPr bwMode="auto">
                  <a:xfrm>
                    <a:off x="126" y="545"/>
                    <a:ext cx="20" cy="4"/>
                  </a:xfrm>
                  <a:custGeom>
                    <a:avLst/>
                    <a:gdLst>
                      <a:gd name="T0" fmla="*/ 0 w 39"/>
                      <a:gd name="T1" fmla="*/ 0 h 10"/>
                      <a:gd name="T2" fmla="*/ 3 w 39"/>
                      <a:gd name="T3" fmla="*/ 1 h 10"/>
                      <a:gd name="T4" fmla="*/ 5 w 39"/>
                      <a:gd name="T5" fmla="*/ 2 h 10"/>
                      <a:gd name="T6" fmla="*/ 8 w 39"/>
                      <a:gd name="T7" fmla="*/ 2 h 10"/>
                      <a:gd name="T8" fmla="*/ 12 w 39"/>
                      <a:gd name="T9" fmla="*/ 4 h 10"/>
                      <a:gd name="T10" fmla="*/ 15 w 39"/>
                      <a:gd name="T11" fmla="*/ 4 h 10"/>
                      <a:gd name="T12" fmla="*/ 18 w 39"/>
                      <a:gd name="T13" fmla="*/ 4 h 10"/>
                      <a:gd name="T14" fmla="*/ 19 w 39"/>
                      <a:gd name="T15" fmla="*/ 4 h 10"/>
                      <a:gd name="T16" fmla="*/ 20 w 39"/>
                      <a:gd name="T17" fmla="*/ 2 h 10"/>
                      <a:gd name="T18" fmla="*/ 19 w 39"/>
                      <a:gd name="T19" fmla="*/ 1 h 10"/>
                      <a:gd name="T20" fmla="*/ 17 w 39"/>
                      <a:gd name="T21" fmla="*/ 0 h 10"/>
                      <a:gd name="T22" fmla="*/ 15 w 39"/>
                      <a:gd name="T23" fmla="*/ 0 h 10"/>
                      <a:gd name="T24" fmla="*/ 12 w 39"/>
                      <a:gd name="T25" fmla="*/ 0 h 10"/>
                      <a:gd name="T26" fmla="*/ 9 w 39"/>
                      <a:gd name="T27" fmla="*/ 1 h 10"/>
                      <a:gd name="T28" fmla="*/ 6 w 39"/>
                      <a:gd name="T29" fmla="*/ 1 h 10"/>
                      <a:gd name="T30" fmla="*/ 3 w 39"/>
                      <a:gd name="T31" fmla="*/ 1 h 10"/>
                      <a:gd name="T32" fmla="*/ 0 w 39"/>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0">
                        <a:moveTo>
                          <a:pt x="0" y="0"/>
                        </a:moveTo>
                        <a:lnTo>
                          <a:pt x="5" y="2"/>
                        </a:lnTo>
                        <a:lnTo>
                          <a:pt x="9" y="4"/>
                        </a:lnTo>
                        <a:lnTo>
                          <a:pt x="16" y="6"/>
                        </a:lnTo>
                        <a:lnTo>
                          <a:pt x="23" y="9"/>
                        </a:lnTo>
                        <a:lnTo>
                          <a:pt x="30" y="10"/>
                        </a:lnTo>
                        <a:lnTo>
                          <a:pt x="35" y="10"/>
                        </a:lnTo>
                        <a:lnTo>
                          <a:pt x="38" y="9"/>
                        </a:lnTo>
                        <a:lnTo>
                          <a:pt x="39" y="5"/>
                        </a:lnTo>
                        <a:lnTo>
                          <a:pt x="37" y="2"/>
                        </a:lnTo>
                        <a:lnTo>
                          <a:pt x="34" y="0"/>
                        </a:lnTo>
                        <a:lnTo>
                          <a:pt x="29" y="0"/>
                        </a:lnTo>
                        <a:lnTo>
                          <a:pt x="23" y="0"/>
                        </a:lnTo>
                        <a:lnTo>
                          <a:pt x="17" y="2"/>
                        </a:lnTo>
                        <a:lnTo>
                          <a:pt x="11" y="2"/>
                        </a:lnTo>
                        <a:lnTo>
                          <a:pt x="5"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2" name="Freeform 189">
                    <a:extLst>
                      <a:ext uri="{FF2B5EF4-FFF2-40B4-BE49-F238E27FC236}">
                        <a16:creationId xmlns:a16="http://schemas.microsoft.com/office/drawing/2014/main" id="{2A559D0E-D75D-418F-A44B-DE0BA18EE3B2}"/>
                      </a:ext>
                    </a:extLst>
                  </p:cNvPr>
                  <p:cNvSpPr>
                    <a:spLocks/>
                  </p:cNvSpPr>
                  <p:nvPr/>
                </p:nvSpPr>
                <p:spPr bwMode="auto">
                  <a:xfrm>
                    <a:off x="123" y="532"/>
                    <a:ext cx="19" cy="6"/>
                  </a:xfrm>
                  <a:custGeom>
                    <a:avLst/>
                    <a:gdLst>
                      <a:gd name="T0" fmla="*/ 0 w 39"/>
                      <a:gd name="T1" fmla="*/ 3 h 12"/>
                      <a:gd name="T2" fmla="*/ 2 w 39"/>
                      <a:gd name="T3" fmla="*/ 4 h 12"/>
                      <a:gd name="T4" fmla="*/ 5 w 39"/>
                      <a:gd name="T5" fmla="*/ 5 h 12"/>
                      <a:gd name="T6" fmla="*/ 7 w 39"/>
                      <a:gd name="T7" fmla="*/ 6 h 12"/>
                      <a:gd name="T8" fmla="*/ 11 w 39"/>
                      <a:gd name="T9" fmla="*/ 6 h 12"/>
                      <a:gd name="T10" fmla="*/ 14 w 39"/>
                      <a:gd name="T11" fmla="*/ 6 h 12"/>
                      <a:gd name="T12" fmla="*/ 17 w 39"/>
                      <a:gd name="T13" fmla="*/ 5 h 12"/>
                      <a:gd name="T14" fmla="*/ 18 w 39"/>
                      <a:gd name="T15" fmla="*/ 4 h 12"/>
                      <a:gd name="T16" fmla="*/ 19 w 39"/>
                      <a:gd name="T17" fmla="*/ 2 h 12"/>
                      <a:gd name="T18" fmla="*/ 19 w 39"/>
                      <a:gd name="T19" fmla="*/ 1 h 12"/>
                      <a:gd name="T20" fmla="*/ 18 w 39"/>
                      <a:gd name="T21" fmla="*/ 0 h 12"/>
                      <a:gd name="T22" fmla="*/ 15 w 39"/>
                      <a:gd name="T23" fmla="*/ 0 h 12"/>
                      <a:gd name="T24" fmla="*/ 13 w 39"/>
                      <a:gd name="T25" fmla="*/ 1 h 12"/>
                      <a:gd name="T26" fmla="*/ 9 w 39"/>
                      <a:gd name="T27" fmla="*/ 1 h 12"/>
                      <a:gd name="T28" fmla="*/ 6 w 39"/>
                      <a:gd name="T29" fmla="*/ 3 h 12"/>
                      <a:gd name="T30" fmla="*/ 3 w 39"/>
                      <a:gd name="T31" fmla="*/ 3 h 12"/>
                      <a:gd name="T32" fmla="*/ 0 w 39"/>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2">
                        <a:moveTo>
                          <a:pt x="0" y="6"/>
                        </a:moveTo>
                        <a:lnTo>
                          <a:pt x="4" y="8"/>
                        </a:lnTo>
                        <a:lnTo>
                          <a:pt x="10" y="9"/>
                        </a:lnTo>
                        <a:lnTo>
                          <a:pt x="15" y="11"/>
                        </a:lnTo>
                        <a:lnTo>
                          <a:pt x="22" y="12"/>
                        </a:lnTo>
                        <a:lnTo>
                          <a:pt x="28" y="11"/>
                        </a:lnTo>
                        <a:lnTo>
                          <a:pt x="34" y="9"/>
                        </a:lnTo>
                        <a:lnTo>
                          <a:pt x="37" y="7"/>
                        </a:lnTo>
                        <a:lnTo>
                          <a:pt x="39" y="4"/>
                        </a:lnTo>
                        <a:lnTo>
                          <a:pt x="38" y="1"/>
                        </a:lnTo>
                        <a:lnTo>
                          <a:pt x="36" y="0"/>
                        </a:lnTo>
                        <a:lnTo>
                          <a:pt x="31" y="0"/>
                        </a:lnTo>
                        <a:lnTo>
                          <a:pt x="26" y="1"/>
                        </a:lnTo>
                        <a:lnTo>
                          <a:pt x="19" y="2"/>
                        </a:lnTo>
                        <a:lnTo>
                          <a:pt x="13" y="5"/>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3" name="Freeform 190">
                    <a:extLst>
                      <a:ext uri="{FF2B5EF4-FFF2-40B4-BE49-F238E27FC236}">
                        <a16:creationId xmlns:a16="http://schemas.microsoft.com/office/drawing/2014/main" id="{946254F4-8C17-48BE-BAD5-668D8A50DFA0}"/>
                      </a:ext>
                    </a:extLst>
                  </p:cNvPr>
                  <p:cNvSpPr>
                    <a:spLocks/>
                  </p:cNvSpPr>
                  <p:nvPr/>
                </p:nvSpPr>
                <p:spPr bwMode="auto">
                  <a:xfrm>
                    <a:off x="113" y="515"/>
                    <a:ext cx="21" cy="6"/>
                  </a:xfrm>
                  <a:custGeom>
                    <a:avLst/>
                    <a:gdLst>
                      <a:gd name="T0" fmla="*/ 0 w 42"/>
                      <a:gd name="T1" fmla="*/ 1 h 11"/>
                      <a:gd name="T2" fmla="*/ 2 w 42"/>
                      <a:gd name="T3" fmla="*/ 2 h 11"/>
                      <a:gd name="T4" fmla="*/ 5 w 42"/>
                      <a:gd name="T5" fmla="*/ 3 h 11"/>
                      <a:gd name="T6" fmla="*/ 8 w 42"/>
                      <a:gd name="T7" fmla="*/ 4 h 11"/>
                      <a:gd name="T8" fmla="*/ 11 w 42"/>
                      <a:gd name="T9" fmla="*/ 5 h 11"/>
                      <a:gd name="T10" fmla="*/ 14 w 42"/>
                      <a:gd name="T11" fmla="*/ 6 h 11"/>
                      <a:gd name="T12" fmla="*/ 17 w 42"/>
                      <a:gd name="T13" fmla="*/ 6 h 11"/>
                      <a:gd name="T14" fmla="*/ 20 w 42"/>
                      <a:gd name="T15" fmla="*/ 5 h 11"/>
                      <a:gd name="T16" fmla="*/ 21 w 42"/>
                      <a:gd name="T17" fmla="*/ 4 h 11"/>
                      <a:gd name="T18" fmla="*/ 21 w 42"/>
                      <a:gd name="T19" fmla="*/ 2 h 11"/>
                      <a:gd name="T20" fmla="*/ 20 w 42"/>
                      <a:gd name="T21" fmla="*/ 1 h 11"/>
                      <a:gd name="T22" fmla="*/ 17 w 42"/>
                      <a:gd name="T23" fmla="*/ 1 h 11"/>
                      <a:gd name="T24" fmla="*/ 13 w 42"/>
                      <a:gd name="T25" fmla="*/ 0 h 11"/>
                      <a:gd name="T26" fmla="*/ 9 w 42"/>
                      <a:gd name="T27" fmla="*/ 1 h 11"/>
                      <a:gd name="T28" fmla="*/ 5 w 42"/>
                      <a:gd name="T29" fmla="*/ 1 h 11"/>
                      <a:gd name="T30" fmla="*/ 2 w 42"/>
                      <a:gd name="T31" fmla="*/ 1 h 11"/>
                      <a:gd name="T32" fmla="*/ 0 w 4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11">
                        <a:moveTo>
                          <a:pt x="0" y="2"/>
                        </a:moveTo>
                        <a:lnTo>
                          <a:pt x="3" y="3"/>
                        </a:lnTo>
                        <a:lnTo>
                          <a:pt x="9" y="5"/>
                        </a:lnTo>
                        <a:lnTo>
                          <a:pt x="15" y="8"/>
                        </a:lnTo>
                        <a:lnTo>
                          <a:pt x="22" y="10"/>
                        </a:lnTo>
                        <a:lnTo>
                          <a:pt x="27" y="11"/>
                        </a:lnTo>
                        <a:lnTo>
                          <a:pt x="33" y="11"/>
                        </a:lnTo>
                        <a:lnTo>
                          <a:pt x="39" y="10"/>
                        </a:lnTo>
                        <a:lnTo>
                          <a:pt x="42" y="8"/>
                        </a:lnTo>
                        <a:lnTo>
                          <a:pt x="42" y="4"/>
                        </a:lnTo>
                        <a:lnTo>
                          <a:pt x="40" y="2"/>
                        </a:lnTo>
                        <a:lnTo>
                          <a:pt x="34" y="1"/>
                        </a:lnTo>
                        <a:lnTo>
                          <a:pt x="26" y="0"/>
                        </a:lnTo>
                        <a:lnTo>
                          <a:pt x="18" y="1"/>
                        </a:lnTo>
                        <a:lnTo>
                          <a:pt x="10" y="1"/>
                        </a:lnTo>
                        <a:lnTo>
                          <a:pt x="4" y="2"/>
                        </a:lnTo>
                        <a:lnTo>
                          <a:pt x="0"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4" name="Freeform 191">
                    <a:extLst>
                      <a:ext uri="{FF2B5EF4-FFF2-40B4-BE49-F238E27FC236}">
                        <a16:creationId xmlns:a16="http://schemas.microsoft.com/office/drawing/2014/main" id="{22CC4739-8E8F-4DAC-B6D4-8CC60C43ECD0}"/>
                      </a:ext>
                    </a:extLst>
                  </p:cNvPr>
                  <p:cNvSpPr>
                    <a:spLocks/>
                  </p:cNvSpPr>
                  <p:nvPr/>
                </p:nvSpPr>
                <p:spPr bwMode="auto">
                  <a:xfrm>
                    <a:off x="135" y="631"/>
                    <a:ext cx="20" cy="33"/>
                  </a:xfrm>
                  <a:custGeom>
                    <a:avLst/>
                    <a:gdLst>
                      <a:gd name="T0" fmla="*/ 20 w 41"/>
                      <a:gd name="T1" fmla="*/ 32 h 66"/>
                      <a:gd name="T2" fmla="*/ 20 w 41"/>
                      <a:gd name="T3" fmla="*/ 30 h 66"/>
                      <a:gd name="T4" fmla="*/ 17 w 41"/>
                      <a:gd name="T5" fmla="*/ 28 h 66"/>
                      <a:gd name="T6" fmla="*/ 14 w 41"/>
                      <a:gd name="T7" fmla="*/ 24 h 66"/>
                      <a:gd name="T8" fmla="*/ 11 w 41"/>
                      <a:gd name="T9" fmla="*/ 19 h 66"/>
                      <a:gd name="T10" fmla="*/ 7 w 41"/>
                      <a:gd name="T11" fmla="*/ 14 h 66"/>
                      <a:gd name="T12" fmla="*/ 3 w 41"/>
                      <a:gd name="T13" fmla="*/ 9 h 66"/>
                      <a:gd name="T14" fmla="*/ 1 w 41"/>
                      <a:gd name="T15" fmla="*/ 5 h 66"/>
                      <a:gd name="T16" fmla="*/ 0 w 41"/>
                      <a:gd name="T17" fmla="*/ 0 h 66"/>
                      <a:gd name="T18" fmla="*/ 1 w 41"/>
                      <a:gd name="T19" fmla="*/ 6 h 66"/>
                      <a:gd name="T20" fmla="*/ 3 w 41"/>
                      <a:gd name="T21" fmla="*/ 11 h 66"/>
                      <a:gd name="T22" fmla="*/ 7 w 41"/>
                      <a:gd name="T23" fmla="*/ 18 h 66"/>
                      <a:gd name="T24" fmla="*/ 10 w 41"/>
                      <a:gd name="T25" fmla="*/ 24 h 66"/>
                      <a:gd name="T26" fmla="*/ 13 w 41"/>
                      <a:gd name="T27" fmla="*/ 28 h 66"/>
                      <a:gd name="T28" fmla="*/ 16 w 41"/>
                      <a:gd name="T29" fmla="*/ 32 h 66"/>
                      <a:gd name="T30" fmla="*/ 18 w 41"/>
                      <a:gd name="T31" fmla="*/ 33 h 66"/>
                      <a:gd name="T32" fmla="*/ 20 w 41"/>
                      <a:gd name="T33" fmla="*/ 3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66">
                        <a:moveTo>
                          <a:pt x="41" y="64"/>
                        </a:moveTo>
                        <a:lnTo>
                          <a:pt x="40" y="60"/>
                        </a:lnTo>
                        <a:lnTo>
                          <a:pt x="35" y="55"/>
                        </a:lnTo>
                        <a:lnTo>
                          <a:pt x="29" y="47"/>
                        </a:lnTo>
                        <a:lnTo>
                          <a:pt x="22" y="37"/>
                        </a:lnTo>
                        <a:lnTo>
                          <a:pt x="14" y="28"/>
                        </a:lnTo>
                        <a:lnTo>
                          <a:pt x="7" y="18"/>
                        </a:lnTo>
                        <a:lnTo>
                          <a:pt x="3" y="9"/>
                        </a:lnTo>
                        <a:lnTo>
                          <a:pt x="0" y="0"/>
                        </a:lnTo>
                        <a:lnTo>
                          <a:pt x="3" y="11"/>
                        </a:lnTo>
                        <a:lnTo>
                          <a:pt x="7" y="22"/>
                        </a:lnTo>
                        <a:lnTo>
                          <a:pt x="14" y="35"/>
                        </a:lnTo>
                        <a:lnTo>
                          <a:pt x="20" y="47"/>
                        </a:lnTo>
                        <a:lnTo>
                          <a:pt x="27" y="56"/>
                        </a:lnTo>
                        <a:lnTo>
                          <a:pt x="33" y="63"/>
                        </a:lnTo>
                        <a:lnTo>
                          <a:pt x="37" y="66"/>
                        </a:lnTo>
                        <a:lnTo>
                          <a:pt x="41"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5" name="Freeform 192">
                    <a:extLst>
                      <a:ext uri="{FF2B5EF4-FFF2-40B4-BE49-F238E27FC236}">
                        <a16:creationId xmlns:a16="http://schemas.microsoft.com/office/drawing/2014/main" id="{99AB28F3-6F7D-4FA8-A7AB-C50AA512C66D}"/>
                      </a:ext>
                    </a:extLst>
                  </p:cNvPr>
                  <p:cNvSpPr>
                    <a:spLocks/>
                  </p:cNvSpPr>
                  <p:nvPr/>
                </p:nvSpPr>
                <p:spPr bwMode="auto">
                  <a:xfrm>
                    <a:off x="133" y="645"/>
                    <a:ext cx="13" cy="24"/>
                  </a:xfrm>
                  <a:custGeom>
                    <a:avLst/>
                    <a:gdLst>
                      <a:gd name="T0" fmla="*/ 0 w 25"/>
                      <a:gd name="T1" fmla="*/ 0 h 47"/>
                      <a:gd name="T2" fmla="*/ 3 w 25"/>
                      <a:gd name="T3" fmla="*/ 8 h 47"/>
                      <a:gd name="T4" fmla="*/ 7 w 25"/>
                      <a:gd name="T5" fmla="*/ 16 h 47"/>
                      <a:gd name="T6" fmla="*/ 11 w 25"/>
                      <a:gd name="T7" fmla="*/ 23 h 47"/>
                      <a:gd name="T8" fmla="*/ 13 w 25"/>
                      <a:gd name="T9" fmla="*/ 24 h 47"/>
                      <a:gd name="T10" fmla="*/ 12 w 25"/>
                      <a:gd name="T11" fmla="*/ 19 h 47"/>
                      <a:gd name="T12" fmla="*/ 8 w 25"/>
                      <a:gd name="T13" fmla="*/ 12 h 47"/>
                      <a:gd name="T14" fmla="*/ 4 w 25"/>
                      <a:gd name="T15" fmla="*/ 5 h 47"/>
                      <a:gd name="T16" fmla="*/ 0 w 25"/>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7">
                        <a:moveTo>
                          <a:pt x="0" y="0"/>
                        </a:moveTo>
                        <a:lnTo>
                          <a:pt x="6" y="15"/>
                        </a:lnTo>
                        <a:lnTo>
                          <a:pt x="14" y="31"/>
                        </a:lnTo>
                        <a:lnTo>
                          <a:pt x="21" y="45"/>
                        </a:lnTo>
                        <a:lnTo>
                          <a:pt x="25" y="47"/>
                        </a:lnTo>
                        <a:lnTo>
                          <a:pt x="23" y="38"/>
                        </a:lnTo>
                        <a:lnTo>
                          <a:pt x="16" y="24"/>
                        </a:lnTo>
                        <a:lnTo>
                          <a:pt x="7"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6" name="Freeform 193">
                    <a:extLst>
                      <a:ext uri="{FF2B5EF4-FFF2-40B4-BE49-F238E27FC236}">
                        <a16:creationId xmlns:a16="http://schemas.microsoft.com/office/drawing/2014/main" id="{EC3855FA-CFAC-4A47-BE8A-3AE93645CC8F}"/>
                      </a:ext>
                    </a:extLst>
                  </p:cNvPr>
                  <p:cNvSpPr>
                    <a:spLocks/>
                  </p:cNvSpPr>
                  <p:nvPr/>
                </p:nvSpPr>
                <p:spPr bwMode="auto">
                  <a:xfrm>
                    <a:off x="40" y="456"/>
                    <a:ext cx="34" cy="126"/>
                  </a:xfrm>
                  <a:custGeom>
                    <a:avLst/>
                    <a:gdLst>
                      <a:gd name="T0" fmla="*/ 29 w 70"/>
                      <a:gd name="T1" fmla="*/ 0 h 251"/>
                      <a:gd name="T2" fmla="*/ 31 w 70"/>
                      <a:gd name="T3" fmla="*/ 0 h 251"/>
                      <a:gd name="T4" fmla="*/ 32 w 70"/>
                      <a:gd name="T5" fmla="*/ 0 h 251"/>
                      <a:gd name="T6" fmla="*/ 33 w 70"/>
                      <a:gd name="T7" fmla="*/ 1 h 251"/>
                      <a:gd name="T8" fmla="*/ 34 w 70"/>
                      <a:gd name="T9" fmla="*/ 1 h 251"/>
                      <a:gd name="T10" fmla="*/ 21 w 70"/>
                      <a:gd name="T11" fmla="*/ 16 h 251"/>
                      <a:gd name="T12" fmla="*/ 13 w 70"/>
                      <a:gd name="T13" fmla="*/ 33 h 251"/>
                      <a:gd name="T14" fmla="*/ 7 w 70"/>
                      <a:gd name="T15" fmla="*/ 50 h 251"/>
                      <a:gd name="T16" fmla="*/ 5 w 70"/>
                      <a:gd name="T17" fmla="*/ 68 h 251"/>
                      <a:gd name="T18" fmla="*/ 4 w 70"/>
                      <a:gd name="T19" fmla="*/ 84 h 251"/>
                      <a:gd name="T20" fmla="*/ 5 w 70"/>
                      <a:gd name="T21" fmla="*/ 100 h 251"/>
                      <a:gd name="T22" fmla="*/ 7 w 70"/>
                      <a:gd name="T23" fmla="*/ 114 h 251"/>
                      <a:gd name="T24" fmla="*/ 9 w 70"/>
                      <a:gd name="T25" fmla="*/ 126 h 251"/>
                      <a:gd name="T26" fmla="*/ 5 w 70"/>
                      <a:gd name="T27" fmla="*/ 116 h 251"/>
                      <a:gd name="T28" fmla="*/ 1 w 70"/>
                      <a:gd name="T29" fmla="*/ 102 h 251"/>
                      <a:gd name="T30" fmla="*/ 0 w 70"/>
                      <a:gd name="T31" fmla="*/ 84 h 251"/>
                      <a:gd name="T32" fmla="*/ 1 w 70"/>
                      <a:gd name="T33" fmla="*/ 64 h 251"/>
                      <a:gd name="T34" fmla="*/ 5 w 70"/>
                      <a:gd name="T35" fmla="*/ 45 h 251"/>
                      <a:gd name="T36" fmla="*/ 10 w 70"/>
                      <a:gd name="T37" fmla="*/ 26 h 251"/>
                      <a:gd name="T38" fmla="*/ 18 w 70"/>
                      <a:gd name="T39" fmla="*/ 11 h 251"/>
                      <a:gd name="T40" fmla="*/ 29 w 70"/>
                      <a:gd name="T41" fmla="*/ 0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251">
                        <a:moveTo>
                          <a:pt x="60" y="0"/>
                        </a:moveTo>
                        <a:lnTo>
                          <a:pt x="63" y="0"/>
                        </a:lnTo>
                        <a:lnTo>
                          <a:pt x="65" y="0"/>
                        </a:lnTo>
                        <a:lnTo>
                          <a:pt x="67" y="1"/>
                        </a:lnTo>
                        <a:lnTo>
                          <a:pt x="70" y="1"/>
                        </a:lnTo>
                        <a:lnTo>
                          <a:pt x="43" y="32"/>
                        </a:lnTo>
                        <a:lnTo>
                          <a:pt x="26" y="66"/>
                        </a:lnTo>
                        <a:lnTo>
                          <a:pt x="14" y="100"/>
                        </a:lnTo>
                        <a:lnTo>
                          <a:pt x="10" y="135"/>
                        </a:lnTo>
                        <a:lnTo>
                          <a:pt x="9" y="168"/>
                        </a:lnTo>
                        <a:lnTo>
                          <a:pt x="11" y="199"/>
                        </a:lnTo>
                        <a:lnTo>
                          <a:pt x="15" y="227"/>
                        </a:lnTo>
                        <a:lnTo>
                          <a:pt x="19" y="251"/>
                        </a:lnTo>
                        <a:lnTo>
                          <a:pt x="10" y="232"/>
                        </a:lnTo>
                        <a:lnTo>
                          <a:pt x="3" y="203"/>
                        </a:lnTo>
                        <a:lnTo>
                          <a:pt x="0" y="167"/>
                        </a:lnTo>
                        <a:lnTo>
                          <a:pt x="3" y="128"/>
                        </a:lnTo>
                        <a:lnTo>
                          <a:pt x="10" y="89"/>
                        </a:lnTo>
                        <a:lnTo>
                          <a:pt x="21" y="52"/>
                        </a:lnTo>
                        <a:lnTo>
                          <a:pt x="37" y="2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7" name="Freeform 194">
                    <a:extLst>
                      <a:ext uri="{FF2B5EF4-FFF2-40B4-BE49-F238E27FC236}">
                        <a16:creationId xmlns:a16="http://schemas.microsoft.com/office/drawing/2014/main" id="{10BBD5F7-88C7-49F7-B1C7-A8B390B26101}"/>
                      </a:ext>
                    </a:extLst>
                  </p:cNvPr>
                  <p:cNvSpPr>
                    <a:spLocks/>
                  </p:cNvSpPr>
                  <p:nvPr/>
                </p:nvSpPr>
                <p:spPr bwMode="auto">
                  <a:xfrm>
                    <a:off x="44" y="561"/>
                    <a:ext cx="25" cy="17"/>
                  </a:xfrm>
                  <a:custGeom>
                    <a:avLst/>
                    <a:gdLst>
                      <a:gd name="T0" fmla="*/ 0 w 49"/>
                      <a:gd name="T1" fmla="*/ 0 h 33"/>
                      <a:gd name="T2" fmla="*/ 2 w 49"/>
                      <a:gd name="T3" fmla="*/ 4 h 33"/>
                      <a:gd name="T4" fmla="*/ 6 w 49"/>
                      <a:gd name="T5" fmla="*/ 7 h 33"/>
                      <a:gd name="T6" fmla="*/ 9 w 49"/>
                      <a:gd name="T7" fmla="*/ 10 h 33"/>
                      <a:gd name="T8" fmla="*/ 13 w 49"/>
                      <a:gd name="T9" fmla="*/ 13 h 33"/>
                      <a:gd name="T10" fmla="*/ 17 w 49"/>
                      <a:gd name="T11" fmla="*/ 15 h 33"/>
                      <a:gd name="T12" fmla="*/ 21 w 49"/>
                      <a:gd name="T13" fmla="*/ 16 h 33"/>
                      <a:gd name="T14" fmla="*/ 24 w 49"/>
                      <a:gd name="T15" fmla="*/ 17 h 33"/>
                      <a:gd name="T16" fmla="*/ 25 w 49"/>
                      <a:gd name="T17" fmla="*/ 16 h 33"/>
                      <a:gd name="T18" fmla="*/ 25 w 49"/>
                      <a:gd name="T19" fmla="*/ 15 h 33"/>
                      <a:gd name="T20" fmla="*/ 22 w 49"/>
                      <a:gd name="T21" fmla="*/ 13 h 33"/>
                      <a:gd name="T22" fmla="*/ 20 w 49"/>
                      <a:gd name="T23" fmla="*/ 12 h 33"/>
                      <a:gd name="T24" fmla="*/ 16 w 49"/>
                      <a:gd name="T25" fmla="*/ 10 h 33"/>
                      <a:gd name="T26" fmla="*/ 12 w 49"/>
                      <a:gd name="T27" fmla="*/ 8 h 33"/>
                      <a:gd name="T28" fmla="*/ 7 w 49"/>
                      <a:gd name="T29" fmla="*/ 5 h 33"/>
                      <a:gd name="T30" fmla="*/ 3 w 49"/>
                      <a:gd name="T31" fmla="*/ 3 h 33"/>
                      <a:gd name="T32" fmla="*/ 0 w 49"/>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3">
                        <a:moveTo>
                          <a:pt x="0" y="0"/>
                        </a:moveTo>
                        <a:lnTo>
                          <a:pt x="4" y="7"/>
                        </a:lnTo>
                        <a:lnTo>
                          <a:pt x="11" y="14"/>
                        </a:lnTo>
                        <a:lnTo>
                          <a:pt x="18" y="20"/>
                        </a:lnTo>
                        <a:lnTo>
                          <a:pt x="26" y="25"/>
                        </a:lnTo>
                        <a:lnTo>
                          <a:pt x="34" y="30"/>
                        </a:lnTo>
                        <a:lnTo>
                          <a:pt x="41" y="32"/>
                        </a:lnTo>
                        <a:lnTo>
                          <a:pt x="47" y="33"/>
                        </a:lnTo>
                        <a:lnTo>
                          <a:pt x="49" y="32"/>
                        </a:lnTo>
                        <a:lnTo>
                          <a:pt x="49" y="30"/>
                        </a:lnTo>
                        <a:lnTo>
                          <a:pt x="44" y="26"/>
                        </a:lnTo>
                        <a:lnTo>
                          <a:pt x="39" y="23"/>
                        </a:lnTo>
                        <a:lnTo>
                          <a:pt x="32" y="20"/>
                        </a:lnTo>
                        <a:lnTo>
                          <a:pt x="23" y="15"/>
                        </a:lnTo>
                        <a:lnTo>
                          <a:pt x="14" y="10"/>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8" name="Freeform 195">
                    <a:extLst>
                      <a:ext uri="{FF2B5EF4-FFF2-40B4-BE49-F238E27FC236}">
                        <a16:creationId xmlns:a16="http://schemas.microsoft.com/office/drawing/2014/main" id="{71BBA5F9-FAD4-4F2E-BAB3-A7C6CB307A4F}"/>
                      </a:ext>
                    </a:extLst>
                  </p:cNvPr>
                  <p:cNvSpPr>
                    <a:spLocks/>
                  </p:cNvSpPr>
                  <p:nvPr/>
                </p:nvSpPr>
                <p:spPr bwMode="auto">
                  <a:xfrm>
                    <a:off x="43" y="549"/>
                    <a:ext cx="29" cy="25"/>
                  </a:xfrm>
                  <a:custGeom>
                    <a:avLst/>
                    <a:gdLst>
                      <a:gd name="T0" fmla="*/ 29 w 59"/>
                      <a:gd name="T1" fmla="*/ 25 h 49"/>
                      <a:gd name="T2" fmla="*/ 28 w 59"/>
                      <a:gd name="T3" fmla="*/ 25 h 49"/>
                      <a:gd name="T4" fmla="*/ 25 w 59"/>
                      <a:gd name="T5" fmla="*/ 24 h 49"/>
                      <a:gd name="T6" fmla="*/ 21 w 59"/>
                      <a:gd name="T7" fmla="*/ 21 h 49"/>
                      <a:gd name="T8" fmla="*/ 15 w 59"/>
                      <a:gd name="T9" fmla="*/ 19 h 49"/>
                      <a:gd name="T10" fmla="*/ 10 w 59"/>
                      <a:gd name="T11" fmla="*/ 15 h 49"/>
                      <a:gd name="T12" fmla="*/ 6 w 59"/>
                      <a:gd name="T13" fmla="*/ 10 h 49"/>
                      <a:gd name="T14" fmla="*/ 2 w 59"/>
                      <a:gd name="T15" fmla="*/ 5 h 49"/>
                      <a:gd name="T16" fmla="*/ 0 w 59"/>
                      <a:gd name="T17" fmla="*/ 0 h 49"/>
                      <a:gd name="T18" fmla="*/ 3 w 59"/>
                      <a:gd name="T19" fmla="*/ 3 h 49"/>
                      <a:gd name="T20" fmla="*/ 7 w 59"/>
                      <a:gd name="T21" fmla="*/ 6 h 49"/>
                      <a:gd name="T22" fmla="*/ 13 w 59"/>
                      <a:gd name="T23" fmla="*/ 10 h 49"/>
                      <a:gd name="T24" fmla="*/ 18 w 59"/>
                      <a:gd name="T25" fmla="*/ 14 h 49"/>
                      <a:gd name="T26" fmla="*/ 22 w 59"/>
                      <a:gd name="T27" fmla="*/ 17 h 49"/>
                      <a:gd name="T28" fmla="*/ 26 w 59"/>
                      <a:gd name="T29" fmla="*/ 21 h 49"/>
                      <a:gd name="T30" fmla="*/ 29 w 59"/>
                      <a:gd name="T31" fmla="*/ 23 h 49"/>
                      <a:gd name="T32" fmla="*/ 29 w 59"/>
                      <a:gd name="T33" fmla="*/ 25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9">
                        <a:moveTo>
                          <a:pt x="59" y="49"/>
                        </a:moveTo>
                        <a:lnTo>
                          <a:pt x="56" y="49"/>
                        </a:lnTo>
                        <a:lnTo>
                          <a:pt x="50" y="47"/>
                        </a:lnTo>
                        <a:lnTo>
                          <a:pt x="42" y="42"/>
                        </a:lnTo>
                        <a:lnTo>
                          <a:pt x="31" y="37"/>
                        </a:lnTo>
                        <a:lnTo>
                          <a:pt x="21" y="29"/>
                        </a:lnTo>
                        <a:lnTo>
                          <a:pt x="12" y="19"/>
                        </a:lnTo>
                        <a:lnTo>
                          <a:pt x="5" y="10"/>
                        </a:lnTo>
                        <a:lnTo>
                          <a:pt x="0" y="0"/>
                        </a:lnTo>
                        <a:lnTo>
                          <a:pt x="6" y="5"/>
                        </a:lnTo>
                        <a:lnTo>
                          <a:pt x="15" y="12"/>
                        </a:lnTo>
                        <a:lnTo>
                          <a:pt x="26" y="20"/>
                        </a:lnTo>
                        <a:lnTo>
                          <a:pt x="36" y="27"/>
                        </a:lnTo>
                        <a:lnTo>
                          <a:pt x="45" y="34"/>
                        </a:lnTo>
                        <a:lnTo>
                          <a:pt x="53" y="41"/>
                        </a:lnTo>
                        <a:lnTo>
                          <a:pt x="58" y="46"/>
                        </a:lnTo>
                        <a:lnTo>
                          <a:pt x="59"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9" name="Freeform 196">
                    <a:extLst>
                      <a:ext uri="{FF2B5EF4-FFF2-40B4-BE49-F238E27FC236}">
                        <a16:creationId xmlns:a16="http://schemas.microsoft.com/office/drawing/2014/main" id="{6AC33AD2-AEFA-4646-902F-8F784885A9CF}"/>
                      </a:ext>
                    </a:extLst>
                  </p:cNvPr>
                  <p:cNvSpPr>
                    <a:spLocks/>
                  </p:cNvSpPr>
                  <p:nvPr/>
                </p:nvSpPr>
                <p:spPr bwMode="auto">
                  <a:xfrm>
                    <a:off x="41" y="526"/>
                    <a:ext cx="36" cy="32"/>
                  </a:xfrm>
                  <a:custGeom>
                    <a:avLst/>
                    <a:gdLst>
                      <a:gd name="T0" fmla="*/ 36 w 70"/>
                      <a:gd name="T1" fmla="*/ 32 h 65"/>
                      <a:gd name="T2" fmla="*/ 34 w 70"/>
                      <a:gd name="T3" fmla="*/ 32 h 65"/>
                      <a:gd name="T4" fmla="*/ 30 w 70"/>
                      <a:gd name="T5" fmla="*/ 31 h 65"/>
                      <a:gd name="T6" fmla="*/ 25 w 70"/>
                      <a:gd name="T7" fmla="*/ 27 h 65"/>
                      <a:gd name="T8" fmla="*/ 19 w 70"/>
                      <a:gd name="T9" fmla="*/ 22 h 65"/>
                      <a:gd name="T10" fmla="*/ 13 w 70"/>
                      <a:gd name="T11" fmla="*/ 17 h 65"/>
                      <a:gd name="T12" fmla="*/ 7 w 70"/>
                      <a:gd name="T13" fmla="*/ 11 h 65"/>
                      <a:gd name="T14" fmla="*/ 3 w 70"/>
                      <a:gd name="T15" fmla="*/ 5 h 65"/>
                      <a:gd name="T16" fmla="*/ 0 w 70"/>
                      <a:gd name="T17" fmla="*/ 0 h 65"/>
                      <a:gd name="T18" fmla="*/ 3 w 70"/>
                      <a:gd name="T19" fmla="*/ 2 h 65"/>
                      <a:gd name="T20" fmla="*/ 8 w 70"/>
                      <a:gd name="T21" fmla="*/ 6 h 65"/>
                      <a:gd name="T22" fmla="*/ 13 w 70"/>
                      <a:gd name="T23" fmla="*/ 11 h 65"/>
                      <a:gd name="T24" fmla="*/ 21 w 70"/>
                      <a:gd name="T25" fmla="*/ 16 h 65"/>
                      <a:gd name="T26" fmla="*/ 27 w 70"/>
                      <a:gd name="T27" fmla="*/ 21 h 65"/>
                      <a:gd name="T28" fmla="*/ 32 w 70"/>
                      <a:gd name="T29" fmla="*/ 26 h 65"/>
                      <a:gd name="T30" fmla="*/ 35 w 70"/>
                      <a:gd name="T31" fmla="*/ 29 h 65"/>
                      <a:gd name="T32" fmla="*/ 36 w 70"/>
                      <a:gd name="T33" fmla="*/ 32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5">
                        <a:moveTo>
                          <a:pt x="70" y="64"/>
                        </a:moveTo>
                        <a:lnTo>
                          <a:pt x="67" y="65"/>
                        </a:lnTo>
                        <a:lnTo>
                          <a:pt x="59" y="62"/>
                        </a:lnTo>
                        <a:lnTo>
                          <a:pt x="48" y="55"/>
                        </a:lnTo>
                        <a:lnTo>
                          <a:pt x="37" y="45"/>
                        </a:lnTo>
                        <a:lnTo>
                          <a:pt x="25" y="34"/>
                        </a:lnTo>
                        <a:lnTo>
                          <a:pt x="14" y="22"/>
                        </a:lnTo>
                        <a:lnTo>
                          <a:pt x="6" y="11"/>
                        </a:lnTo>
                        <a:lnTo>
                          <a:pt x="0" y="0"/>
                        </a:lnTo>
                        <a:lnTo>
                          <a:pt x="6" y="5"/>
                        </a:lnTo>
                        <a:lnTo>
                          <a:pt x="15" y="13"/>
                        </a:lnTo>
                        <a:lnTo>
                          <a:pt x="26" y="22"/>
                        </a:lnTo>
                        <a:lnTo>
                          <a:pt x="40" y="33"/>
                        </a:lnTo>
                        <a:lnTo>
                          <a:pt x="52" y="43"/>
                        </a:lnTo>
                        <a:lnTo>
                          <a:pt x="62" y="52"/>
                        </a:lnTo>
                        <a:lnTo>
                          <a:pt x="69" y="59"/>
                        </a:lnTo>
                        <a:lnTo>
                          <a:pt x="70"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00" name="Freeform 197">
                    <a:extLst>
                      <a:ext uri="{FF2B5EF4-FFF2-40B4-BE49-F238E27FC236}">
                        <a16:creationId xmlns:a16="http://schemas.microsoft.com/office/drawing/2014/main" id="{B2A7391E-AAAA-42D2-8DCD-BB09BB6F2148}"/>
                      </a:ext>
                    </a:extLst>
                  </p:cNvPr>
                  <p:cNvSpPr>
                    <a:spLocks/>
                  </p:cNvSpPr>
                  <p:nvPr/>
                </p:nvSpPr>
                <p:spPr bwMode="auto">
                  <a:xfrm>
                    <a:off x="44" y="503"/>
                    <a:ext cx="38" cy="30"/>
                  </a:xfrm>
                  <a:custGeom>
                    <a:avLst/>
                    <a:gdLst>
                      <a:gd name="T0" fmla="*/ 38 w 76"/>
                      <a:gd name="T1" fmla="*/ 29 h 59"/>
                      <a:gd name="T2" fmla="*/ 36 w 76"/>
                      <a:gd name="T3" fmla="*/ 30 h 59"/>
                      <a:gd name="T4" fmla="*/ 31 w 76"/>
                      <a:gd name="T5" fmla="*/ 28 h 59"/>
                      <a:gd name="T6" fmla="*/ 25 w 76"/>
                      <a:gd name="T7" fmla="*/ 25 h 59"/>
                      <a:gd name="T8" fmla="*/ 19 w 76"/>
                      <a:gd name="T9" fmla="*/ 21 h 59"/>
                      <a:gd name="T10" fmla="*/ 13 w 76"/>
                      <a:gd name="T11" fmla="*/ 15 h 59"/>
                      <a:gd name="T12" fmla="*/ 7 w 76"/>
                      <a:gd name="T13" fmla="*/ 10 h 59"/>
                      <a:gd name="T14" fmla="*/ 2 w 76"/>
                      <a:gd name="T15" fmla="*/ 5 h 59"/>
                      <a:gd name="T16" fmla="*/ 0 w 76"/>
                      <a:gd name="T17" fmla="*/ 0 h 59"/>
                      <a:gd name="T18" fmla="*/ 3 w 76"/>
                      <a:gd name="T19" fmla="*/ 2 h 59"/>
                      <a:gd name="T20" fmla="*/ 8 w 76"/>
                      <a:gd name="T21" fmla="*/ 6 h 59"/>
                      <a:gd name="T22" fmla="*/ 14 w 76"/>
                      <a:gd name="T23" fmla="*/ 10 h 59"/>
                      <a:gd name="T24" fmla="*/ 21 w 76"/>
                      <a:gd name="T25" fmla="*/ 15 h 59"/>
                      <a:gd name="T26" fmla="*/ 28 w 76"/>
                      <a:gd name="T27" fmla="*/ 20 h 59"/>
                      <a:gd name="T28" fmla="*/ 33 w 76"/>
                      <a:gd name="T29" fmla="*/ 24 h 59"/>
                      <a:gd name="T30" fmla="*/ 37 w 76"/>
                      <a:gd name="T31" fmla="*/ 28 h 59"/>
                      <a:gd name="T32" fmla="*/ 38 w 76"/>
                      <a:gd name="T33" fmla="*/ 2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59">
                        <a:moveTo>
                          <a:pt x="76" y="58"/>
                        </a:moveTo>
                        <a:lnTo>
                          <a:pt x="71" y="59"/>
                        </a:lnTo>
                        <a:lnTo>
                          <a:pt x="62" y="56"/>
                        </a:lnTo>
                        <a:lnTo>
                          <a:pt x="50" y="50"/>
                        </a:lnTo>
                        <a:lnTo>
                          <a:pt x="38" y="41"/>
                        </a:lnTo>
                        <a:lnTo>
                          <a:pt x="25" y="30"/>
                        </a:lnTo>
                        <a:lnTo>
                          <a:pt x="13" y="20"/>
                        </a:lnTo>
                        <a:lnTo>
                          <a:pt x="4" y="10"/>
                        </a:lnTo>
                        <a:lnTo>
                          <a:pt x="0" y="0"/>
                        </a:lnTo>
                        <a:lnTo>
                          <a:pt x="5" y="4"/>
                        </a:lnTo>
                        <a:lnTo>
                          <a:pt x="16" y="11"/>
                        </a:lnTo>
                        <a:lnTo>
                          <a:pt x="28" y="19"/>
                        </a:lnTo>
                        <a:lnTo>
                          <a:pt x="42" y="29"/>
                        </a:lnTo>
                        <a:lnTo>
                          <a:pt x="55" y="39"/>
                        </a:lnTo>
                        <a:lnTo>
                          <a:pt x="66" y="48"/>
                        </a:lnTo>
                        <a:lnTo>
                          <a:pt x="73" y="55"/>
                        </a:lnTo>
                        <a:lnTo>
                          <a:pt x="76"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01" name="Freeform 198">
                    <a:extLst>
                      <a:ext uri="{FF2B5EF4-FFF2-40B4-BE49-F238E27FC236}">
                        <a16:creationId xmlns:a16="http://schemas.microsoft.com/office/drawing/2014/main" id="{7B87F96D-25CF-402C-8251-D562BB4383D9}"/>
                      </a:ext>
                    </a:extLst>
                  </p:cNvPr>
                  <p:cNvSpPr>
                    <a:spLocks/>
                  </p:cNvSpPr>
                  <p:nvPr/>
                </p:nvSpPr>
                <p:spPr bwMode="auto">
                  <a:xfrm>
                    <a:off x="49" y="494"/>
                    <a:ext cx="34" cy="25"/>
                  </a:xfrm>
                  <a:custGeom>
                    <a:avLst/>
                    <a:gdLst>
                      <a:gd name="T0" fmla="*/ 34 w 69"/>
                      <a:gd name="T1" fmla="*/ 25 h 51"/>
                      <a:gd name="T2" fmla="*/ 33 w 69"/>
                      <a:gd name="T3" fmla="*/ 25 h 51"/>
                      <a:gd name="T4" fmla="*/ 28 w 69"/>
                      <a:gd name="T5" fmla="*/ 23 h 51"/>
                      <a:gd name="T6" fmla="*/ 23 w 69"/>
                      <a:gd name="T7" fmla="*/ 21 h 51"/>
                      <a:gd name="T8" fmla="*/ 17 w 69"/>
                      <a:gd name="T9" fmla="*/ 16 h 51"/>
                      <a:gd name="T10" fmla="*/ 11 w 69"/>
                      <a:gd name="T11" fmla="*/ 12 h 51"/>
                      <a:gd name="T12" fmla="*/ 5 w 69"/>
                      <a:gd name="T13" fmla="*/ 8 h 51"/>
                      <a:gd name="T14" fmla="*/ 1 w 69"/>
                      <a:gd name="T15" fmla="*/ 3 h 51"/>
                      <a:gd name="T16" fmla="*/ 0 w 69"/>
                      <a:gd name="T17" fmla="*/ 0 h 51"/>
                      <a:gd name="T18" fmla="*/ 3 w 69"/>
                      <a:gd name="T19" fmla="*/ 2 h 51"/>
                      <a:gd name="T20" fmla="*/ 8 w 69"/>
                      <a:gd name="T21" fmla="*/ 5 h 51"/>
                      <a:gd name="T22" fmla="*/ 14 w 69"/>
                      <a:gd name="T23" fmla="*/ 8 h 51"/>
                      <a:gd name="T24" fmla="*/ 20 w 69"/>
                      <a:gd name="T25" fmla="*/ 12 h 51"/>
                      <a:gd name="T26" fmla="*/ 26 w 69"/>
                      <a:gd name="T27" fmla="*/ 16 h 51"/>
                      <a:gd name="T28" fmla="*/ 31 w 69"/>
                      <a:gd name="T29" fmla="*/ 19 h 51"/>
                      <a:gd name="T30" fmla="*/ 34 w 69"/>
                      <a:gd name="T31" fmla="*/ 23 h 51"/>
                      <a:gd name="T32" fmla="*/ 34 w 69"/>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1">
                        <a:moveTo>
                          <a:pt x="69" y="51"/>
                        </a:moveTo>
                        <a:lnTo>
                          <a:pt x="66" y="51"/>
                        </a:lnTo>
                        <a:lnTo>
                          <a:pt x="57" y="47"/>
                        </a:lnTo>
                        <a:lnTo>
                          <a:pt x="47" y="42"/>
                        </a:lnTo>
                        <a:lnTo>
                          <a:pt x="34" y="33"/>
                        </a:lnTo>
                        <a:lnTo>
                          <a:pt x="22" y="25"/>
                        </a:lnTo>
                        <a:lnTo>
                          <a:pt x="11" y="16"/>
                        </a:lnTo>
                        <a:lnTo>
                          <a:pt x="3" y="7"/>
                        </a:lnTo>
                        <a:lnTo>
                          <a:pt x="0" y="0"/>
                        </a:lnTo>
                        <a:lnTo>
                          <a:pt x="7" y="5"/>
                        </a:lnTo>
                        <a:lnTo>
                          <a:pt x="16" y="10"/>
                        </a:lnTo>
                        <a:lnTo>
                          <a:pt x="29" y="17"/>
                        </a:lnTo>
                        <a:lnTo>
                          <a:pt x="41" y="24"/>
                        </a:lnTo>
                        <a:lnTo>
                          <a:pt x="53" y="32"/>
                        </a:lnTo>
                        <a:lnTo>
                          <a:pt x="62" y="39"/>
                        </a:lnTo>
                        <a:lnTo>
                          <a:pt x="68" y="46"/>
                        </a:lnTo>
                        <a:lnTo>
                          <a:pt x="69"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02" name="Freeform 199">
                    <a:extLst>
                      <a:ext uri="{FF2B5EF4-FFF2-40B4-BE49-F238E27FC236}">
                        <a16:creationId xmlns:a16="http://schemas.microsoft.com/office/drawing/2014/main" id="{D384E205-DDCB-4688-B3C0-B0D0BB3BE990}"/>
                      </a:ext>
                    </a:extLst>
                  </p:cNvPr>
                  <p:cNvSpPr>
                    <a:spLocks/>
                  </p:cNvSpPr>
                  <p:nvPr/>
                </p:nvSpPr>
                <p:spPr bwMode="auto">
                  <a:xfrm>
                    <a:off x="54" y="476"/>
                    <a:ext cx="29" cy="21"/>
                  </a:xfrm>
                  <a:custGeom>
                    <a:avLst/>
                    <a:gdLst>
                      <a:gd name="T0" fmla="*/ 29 w 59"/>
                      <a:gd name="T1" fmla="*/ 21 h 43"/>
                      <a:gd name="T2" fmla="*/ 27 w 59"/>
                      <a:gd name="T3" fmla="*/ 21 h 43"/>
                      <a:gd name="T4" fmla="*/ 24 w 59"/>
                      <a:gd name="T5" fmla="*/ 21 h 43"/>
                      <a:gd name="T6" fmla="*/ 20 w 59"/>
                      <a:gd name="T7" fmla="*/ 19 h 43"/>
                      <a:gd name="T8" fmla="*/ 15 w 59"/>
                      <a:gd name="T9" fmla="*/ 16 h 43"/>
                      <a:gd name="T10" fmla="*/ 10 w 59"/>
                      <a:gd name="T11" fmla="*/ 13 h 43"/>
                      <a:gd name="T12" fmla="*/ 6 w 59"/>
                      <a:gd name="T13" fmla="*/ 9 h 43"/>
                      <a:gd name="T14" fmla="*/ 2 w 59"/>
                      <a:gd name="T15" fmla="*/ 5 h 43"/>
                      <a:gd name="T16" fmla="*/ 0 w 59"/>
                      <a:gd name="T17" fmla="*/ 0 h 43"/>
                      <a:gd name="T18" fmla="*/ 3 w 59"/>
                      <a:gd name="T19" fmla="*/ 2 h 43"/>
                      <a:gd name="T20" fmla="*/ 7 w 59"/>
                      <a:gd name="T21" fmla="*/ 5 h 43"/>
                      <a:gd name="T22" fmla="*/ 12 w 59"/>
                      <a:gd name="T23" fmla="*/ 8 h 43"/>
                      <a:gd name="T24" fmla="*/ 18 w 59"/>
                      <a:gd name="T25" fmla="*/ 11 h 43"/>
                      <a:gd name="T26" fmla="*/ 22 w 59"/>
                      <a:gd name="T27" fmla="*/ 14 h 43"/>
                      <a:gd name="T28" fmla="*/ 26 w 59"/>
                      <a:gd name="T29" fmla="*/ 17 h 43"/>
                      <a:gd name="T30" fmla="*/ 29 w 59"/>
                      <a:gd name="T31" fmla="*/ 19 h 43"/>
                      <a:gd name="T32" fmla="*/ 29 w 59"/>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3">
                        <a:moveTo>
                          <a:pt x="59" y="42"/>
                        </a:moveTo>
                        <a:lnTo>
                          <a:pt x="55" y="43"/>
                        </a:lnTo>
                        <a:lnTo>
                          <a:pt x="48" y="42"/>
                        </a:lnTo>
                        <a:lnTo>
                          <a:pt x="40" y="38"/>
                        </a:lnTo>
                        <a:lnTo>
                          <a:pt x="30" y="33"/>
                        </a:lnTo>
                        <a:lnTo>
                          <a:pt x="21" y="27"/>
                        </a:lnTo>
                        <a:lnTo>
                          <a:pt x="12" y="19"/>
                        </a:lnTo>
                        <a:lnTo>
                          <a:pt x="5" y="10"/>
                        </a:lnTo>
                        <a:lnTo>
                          <a:pt x="0" y="0"/>
                        </a:lnTo>
                        <a:lnTo>
                          <a:pt x="6" y="5"/>
                        </a:lnTo>
                        <a:lnTo>
                          <a:pt x="15" y="10"/>
                        </a:lnTo>
                        <a:lnTo>
                          <a:pt x="25" y="16"/>
                        </a:lnTo>
                        <a:lnTo>
                          <a:pt x="36" y="22"/>
                        </a:lnTo>
                        <a:lnTo>
                          <a:pt x="45" y="29"/>
                        </a:lnTo>
                        <a:lnTo>
                          <a:pt x="53" y="34"/>
                        </a:lnTo>
                        <a:lnTo>
                          <a:pt x="58" y="38"/>
                        </a:lnTo>
                        <a:lnTo>
                          <a:pt x="59"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03" name="Freeform 200">
                    <a:extLst>
                      <a:ext uri="{FF2B5EF4-FFF2-40B4-BE49-F238E27FC236}">
                        <a16:creationId xmlns:a16="http://schemas.microsoft.com/office/drawing/2014/main" id="{58F2CBA1-DFD1-4CF0-A8C3-1FBFA605325C}"/>
                      </a:ext>
                    </a:extLst>
                  </p:cNvPr>
                  <p:cNvSpPr>
                    <a:spLocks/>
                  </p:cNvSpPr>
                  <p:nvPr/>
                </p:nvSpPr>
                <p:spPr bwMode="auto">
                  <a:xfrm>
                    <a:off x="71" y="461"/>
                    <a:ext cx="18" cy="5"/>
                  </a:xfrm>
                  <a:custGeom>
                    <a:avLst/>
                    <a:gdLst>
                      <a:gd name="T0" fmla="*/ 18 w 34"/>
                      <a:gd name="T1" fmla="*/ 3 h 12"/>
                      <a:gd name="T2" fmla="*/ 17 w 34"/>
                      <a:gd name="T3" fmla="*/ 5 h 12"/>
                      <a:gd name="T4" fmla="*/ 14 w 34"/>
                      <a:gd name="T5" fmla="*/ 5 h 12"/>
                      <a:gd name="T6" fmla="*/ 12 w 34"/>
                      <a:gd name="T7" fmla="*/ 5 h 12"/>
                      <a:gd name="T8" fmla="*/ 8 w 34"/>
                      <a:gd name="T9" fmla="*/ 5 h 12"/>
                      <a:gd name="T10" fmla="*/ 5 w 34"/>
                      <a:gd name="T11" fmla="*/ 5 h 12"/>
                      <a:gd name="T12" fmla="*/ 2 w 34"/>
                      <a:gd name="T13" fmla="*/ 3 h 12"/>
                      <a:gd name="T14" fmla="*/ 1 w 34"/>
                      <a:gd name="T15" fmla="*/ 2 h 12"/>
                      <a:gd name="T16" fmla="*/ 0 w 34"/>
                      <a:gd name="T17" fmla="*/ 0 h 12"/>
                      <a:gd name="T18" fmla="*/ 2 w 34"/>
                      <a:gd name="T19" fmla="*/ 2 h 12"/>
                      <a:gd name="T20" fmla="*/ 5 w 34"/>
                      <a:gd name="T21" fmla="*/ 2 h 12"/>
                      <a:gd name="T22" fmla="*/ 8 w 34"/>
                      <a:gd name="T23" fmla="*/ 2 h 12"/>
                      <a:gd name="T24" fmla="*/ 12 w 34"/>
                      <a:gd name="T25" fmla="*/ 2 h 12"/>
                      <a:gd name="T26" fmla="*/ 15 w 34"/>
                      <a:gd name="T27" fmla="*/ 2 h 12"/>
                      <a:gd name="T28" fmla="*/ 17 w 34"/>
                      <a:gd name="T29" fmla="*/ 2 h 12"/>
                      <a:gd name="T30" fmla="*/ 18 w 34"/>
                      <a:gd name="T31" fmla="*/ 3 h 12"/>
                      <a:gd name="T32" fmla="*/ 18 w 34"/>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2">
                        <a:moveTo>
                          <a:pt x="34" y="8"/>
                        </a:moveTo>
                        <a:lnTo>
                          <a:pt x="32" y="11"/>
                        </a:lnTo>
                        <a:lnTo>
                          <a:pt x="27" y="12"/>
                        </a:lnTo>
                        <a:lnTo>
                          <a:pt x="23" y="12"/>
                        </a:lnTo>
                        <a:lnTo>
                          <a:pt x="16" y="12"/>
                        </a:lnTo>
                        <a:lnTo>
                          <a:pt x="10" y="11"/>
                        </a:lnTo>
                        <a:lnTo>
                          <a:pt x="4" y="8"/>
                        </a:lnTo>
                        <a:lnTo>
                          <a:pt x="1" y="5"/>
                        </a:lnTo>
                        <a:lnTo>
                          <a:pt x="0" y="0"/>
                        </a:lnTo>
                        <a:lnTo>
                          <a:pt x="4" y="4"/>
                        </a:lnTo>
                        <a:lnTo>
                          <a:pt x="9" y="5"/>
                        </a:lnTo>
                        <a:lnTo>
                          <a:pt x="16" y="5"/>
                        </a:lnTo>
                        <a:lnTo>
                          <a:pt x="23" y="5"/>
                        </a:lnTo>
                        <a:lnTo>
                          <a:pt x="29" y="5"/>
                        </a:lnTo>
                        <a:lnTo>
                          <a:pt x="32" y="5"/>
                        </a:lnTo>
                        <a:lnTo>
                          <a:pt x="34" y="6"/>
                        </a:lnTo>
                        <a:lnTo>
                          <a:pt x="34"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04" name="Freeform 201">
                    <a:extLst>
                      <a:ext uri="{FF2B5EF4-FFF2-40B4-BE49-F238E27FC236}">
                        <a16:creationId xmlns:a16="http://schemas.microsoft.com/office/drawing/2014/main" id="{2EAACDEA-B54B-494D-95C0-0611180B46EC}"/>
                      </a:ext>
                    </a:extLst>
                  </p:cNvPr>
                  <p:cNvSpPr>
                    <a:spLocks/>
                  </p:cNvSpPr>
                  <p:nvPr/>
                </p:nvSpPr>
                <p:spPr bwMode="auto">
                  <a:xfrm>
                    <a:off x="41" y="537"/>
                    <a:ext cx="33" cy="28"/>
                  </a:xfrm>
                  <a:custGeom>
                    <a:avLst/>
                    <a:gdLst>
                      <a:gd name="T0" fmla="*/ 33 w 65"/>
                      <a:gd name="T1" fmla="*/ 28 h 57"/>
                      <a:gd name="T2" fmla="*/ 31 w 65"/>
                      <a:gd name="T3" fmla="*/ 28 h 57"/>
                      <a:gd name="T4" fmla="*/ 28 w 65"/>
                      <a:gd name="T5" fmla="*/ 26 h 57"/>
                      <a:gd name="T6" fmla="*/ 23 w 65"/>
                      <a:gd name="T7" fmla="*/ 24 h 57"/>
                      <a:gd name="T8" fmla="*/ 17 w 65"/>
                      <a:gd name="T9" fmla="*/ 20 h 57"/>
                      <a:gd name="T10" fmla="*/ 12 w 65"/>
                      <a:gd name="T11" fmla="*/ 15 h 57"/>
                      <a:gd name="T12" fmla="*/ 7 w 65"/>
                      <a:gd name="T13" fmla="*/ 10 h 57"/>
                      <a:gd name="T14" fmla="*/ 3 w 65"/>
                      <a:gd name="T15" fmla="*/ 5 h 57"/>
                      <a:gd name="T16" fmla="*/ 0 w 65"/>
                      <a:gd name="T17" fmla="*/ 0 h 57"/>
                      <a:gd name="T18" fmla="*/ 3 w 65"/>
                      <a:gd name="T19" fmla="*/ 2 h 57"/>
                      <a:gd name="T20" fmla="*/ 7 w 65"/>
                      <a:gd name="T21" fmla="*/ 5 h 57"/>
                      <a:gd name="T22" fmla="*/ 13 w 65"/>
                      <a:gd name="T23" fmla="*/ 9 h 57"/>
                      <a:gd name="T24" fmla="*/ 19 w 65"/>
                      <a:gd name="T25" fmla="*/ 14 h 57"/>
                      <a:gd name="T26" fmla="*/ 24 w 65"/>
                      <a:gd name="T27" fmla="*/ 18 h 57"/>
                      <a:gd name="T28" fmla="*/ 29 w 65"/>
                      <a:gd name="T29" fmla="*/ 22 h 57"/>
                      <a:gd name="T30" fmla="*/ 32 w 65"/>
                      <a:gd name="T31" fmla="*/ 25 h 57"/>
                      <a:gd name="T32" fmla="*/ 33 w 65"/>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7">
                        <a:moveTo>
                          <a:pt x="65" y="56"/>
                        </a:moveTo>
                        <a:lnTo>
                          <a:pt x="62" y="57"/>
                        </a:lnTo>
                        <a:lnTo>
                          <a:pt x="55" y="53"/>
                        </a:lnTo>
                        <a:lnTo>
                          <a:pt x="45" y="49"/>
                        </a:lnTo>
                        <a:lnTo>
                          <a:pt x="34" y="41"/>
                        </a:lnTo>
                        <a:lnTo>
                          <a:pt x="23" y="31"/>
                        </a:lnTo>
                        <a:lnTo>
                          <a:pt x="14" y="21"/>
                        </a:lnTo>
                        <a:lnTo>
                          <a:pt x="6" y="11"/>
                        </a:lnTo>
                        <a:lnTo>
                          <a:pt x="0" y="0"/>
                        </a:lnTo>
                        <a:lnTo>
                          <a:pt x="6" y="5"/>
                        </a:lnTo>
                        <a:lnTo>
                          <a:pt x="14" y="11"/>
                        </a:lnTo>
                        <a:lnTo>
                          <a:pt x="25" y="19"/>
                        </a:lnTo>
                        <a:lnTo>
                          <a:pt x="37" y="28"/>
                        </a:lnTo>
                        <a:lnTo>
                          <a:pt x="48" y="37"/>
                        </a:lnTo>
                        <a:lnTo>
                          <a:pt x="57" y="45"/>
                        </a:lnTo>
                        <a:lnTo>
                          <a:pt x="64" y="51"/>
                        </a:lnTo>
                        <a:lnTo>
                          <a:pt x="65"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05" name="Freeform 202">
                    <a:extLst>
                      <a:ext uri="{FF2B5EF4-FFF2-40B4-BE49-F238E27FC236}">
                        <a16:creationId xmlns:a16="http://schemas.microsoft.com/office/drawing/2014/main" id="{E648AA30-D2EB-4452-8CEF-4159B4BC576C}"/>
                      </a:ext>
                    </a:extLst>
                  </p:cNvPr>
                  <p:cNvSpPr>
                    <a:spLocks/>
                  </p:cNvSpPr>
                  <p:nvPr/>
                </p:nvSpPr>
                <p:spPr bwMode="auto">
                  <a:xfrm>
                    <a:off x="42" y="515"/>
                    <a:ext cx="37" cy="29"/>
                  </a:xfrm>
                  <a:custGeom>
                    <a:avLst/>
                    <a:gdLst>
                      <a:gd name="T0" fmla="*/ 37 w 75"/>
                      <a:gd name="T1" fmla="*/ 28 h 56"/>
                      <a:gd name="T2" fmla="*/ 35 w 75"/>
                      <a:gd name="T3" fmla="*/ 29 h 56"/>
                      <a:gd name="T4" fmla="*/ 30 w 75"/>
                      <a:gd name="T5" fmla="*/ 27 h 56"/>
                      <a:gd name="T6" fmla="*/ 25 w 75"/>
                      <a:gd name="T7" fmla="*/ 24 h 56"/>
                      <a:gd name="T8" fmla="*/ 19 w 75"/>
                      <a:gd name="T9" fmla="*/ 20 h 56"/>
                      <a:gd name="T10" fmla="*/ 12 w 75"/>
                      <a:gd name="T11" fmla="*/ 16 h 56"/>
                      <a:gd name="T12" fmla="*/ 7 w 75"/>
                      <a:gd name="T13" fmla="*/ 10 h 56"/>
                      <a:gd name="T14" fmla="*/ 2 w 75"/>
                      <a:gd name="T15" fmla="*/ 5 h 56"/>
                      <a:gd name="T16" fmla="*/ 0 w 75"/>
                      <a:gd name="T17" fmla="*/ 0 h 56"/>
                      <a:gd name="T18" fmla="*/ 3 w 75"/>
                      <a:gd name="T19" fmla="*/ 2 h 56"/>
                      <a:gd name="T20" fmla="*/ 8 w 75"/>
                      <a:gd name="T21" fmla="*/ 5 h 56"/>
                      <a:gd name="T22" fmla="*/ 14 w 75"/>
                      <a:gd name="T23" fmla="*/ 9 h 56"/>
                      <a:gd name="T24" fmla="*/ 21 w 75"/>
                      <a:gd name="T25" fmla="*/ 14 h 56"/>
                      <a:gd name="T26" fmla="*/ 27 w 75"/>
                      <a:gd name="T27" fmla="*/ 19 h 56"/>
                      <a:gd name="T28" fmla="*/ 33 w 75"/>
                      <a:gd name="T29" fmla="*/ 23 h 56"/>
                      <a:gd name="T30" fmla="*/ 36 w 75"/>
                      <a:gd name="T31" fmla="*/ 27 h 56"/>
                      <a:gd name="T32" fmla="*/ 37 w 75"/>
                      <a:gd name="T33" fmla="*/ 28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6">
                        <a:moveTo>
                          <a:pt x="75" y="55"/>
                        </a:moveTo>
                        <a:lnTo>
                          <a:pt x="70" y="56"/>
                        </a:lnTo>
                        <a:lnTo>
                          <a:pt x="61" y="53"/>
                        </a:lnTo>
                        <a:lnTo>
                          <a:pt x="51" y="47"/>
                        </a:lnTo>
                        <a:lnTo>
                          <a:pt x="38" y="39"/>
                        </a:lnTo>
                        <a:lnTo>
                          <a:pt x="24" y="30"/>
                        </a:lnTo>
                        <a:lnTo>
                          <a:pt x="14" y="19"/>
                        </a:lnTo>
                        <a:lnTo>
                          <a:pt x="5" y="9"/>
                        </a:lnTo>
                        <a:lnTo>
                          <a:pt x="0" y="0"/>
                        </a:lnTo>
                        <a:lnTo>
                          <a:pt x="6" y="3"/>
                        </a:lnTo>
                        <a:lnTo>
                          <a:pt x="16" y="9"/>
                        </a:lnTo>
                        <a:lnTo>
                          <a:pt x="28" y="18"/>
                        </a:lnTo>
                        <a:lnTo>
                          <a:pt x="42" y="27"/>
                        </a:lnTo>
                        <a:lnTo>
                          <a:pt x="55" y="37"/>
                        </a:lnTo>
                        <a:lnTo>
                          <a:pt x="66" y="45"/>
                        </a:lnTo>
                        <a:lnTo>
                          <a:pt x="73" y="52"/>
                        </a:lnTo>
                        <a:lnTo>
                          <a:pt x="7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06" name="Freeform 203">
                    <a:extLst>
                      <a:ext uri="{FF2B5EF4-FFF2-40B4-BE49-F238E27FC236}">
                        <a16:creationId xmlns:a16="http://schemas.microsoft.com/office/drawing/2014/main" id="{9A3B1289-2B1A-44F3-9853-820EDB78D3EA}"/>
                      </a:ext>
                    </a:extLst>
                  </p:cNvPr>
                  <p:cNvSpPr>
                    <a:spLocks/>
                  </p:cNvSpPr>
                  <p:nvPr/>
                </p:nvSpPr>
                <p:spPr bwMode="auto">
                  <a:xfrm>
                    <a:off x="49" y="485"/>
                    <a:ext cx="36" cy="21"/>
                  </a:xfrm>
                  <a:custGeom>
                    <a:avLst/>
                    <a:gdLst>
                      <a:gd name="T0" fmla="*/ 36 w 71"/>
                      <a:gd name="T1" fmla="*/ 21 h 42"/>
                      <a:gd name="T2" fmla="*/ 34 w 71"/>
                      <a:gd name="T3" fmla="*/ 21 h 42"/>
                      <a:gd name="T4" fmla="*/ 30 w 71"/>
                      <a:gd name="T5" fmla="*/ 21 h 42"/>
                      <a:gd name="T6" fmla="*/ 25 w 71"/>
                      <a:gd name="T7" fmla="*/ 19 h 42"/>
                      <a:gd name="T8" fmla="*/ 19 w 71"/>
                      <a:gd name="T9" fmla="*/ 16 h 42"/>
                      <a:gd name="T10" fmla="*/ 13 w 71"/>
                      <a:gd name="T11" fmla="*/ 13 h 42"/>
                      <a:gd name="T12" fmla="*/ 7 w 71"/>
                      <a:gd name="T13" fmla="*/ 9 h 42"/>
                      <a:gd name="T14" fmla="*/ 3 w 71"/>
                      <a:gd name="T15" fmla="*/ 5 h 42"/>
                      <a:gd name="T16" fmla="*/ 0 w 71"/>
                      <a:gd name="T17" fmla="*/ 0 h 42"/>
                      <a:gd name="T18" fmla="*/ 4 w 71"/>
                      <a:gd name="T19" fmla="*/ 2 h 42"/>
                      <a:gd name="T20" fmla="*/ 9 w 71"/>
                      <a:gd name="T21" fmla="*/ 5 h 42"/>
                      <a:gd name="T22" fmla="*/ 15 w 71"/>
                      <a:gd name="T23" fmla="*/ 8 h 42"/>
                      <a:gd name="T24" fmla="*/ 22 w 71"/>
                      <a:gd name="T25" fmla="*/ 11 h 42"/>
                      <a:gd name="T26" fmla="*/ 27 w 71"/>
                      <a:gd name="T27" fmla="*/ 14 h 42"/>
                      <a:gd name="T28" fmla="*/ 32 w 71"/>
                      <a:gd name="T29" fmla="*/ 17 h 42"/>
                      <a:gd name="T30" fmla="*/ 35 w 71"/>
                      <a:gd name="T31" fmla="*/ 19 h 42"/>
                      <a:gd name="T32" fmla="*/ 36 w 71"/>
                      <a:gd name="T33" fmla="*/ 2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42">
                        <a:moveTo>
                          <a:pt x="71" y="41"/>
                        </a:moveTo>
                        <a:lnTo>
                          <a:pt x="68" y="42"/>
                        </a:lnTo>
                        <a:lnTo>
                          <a:pt x="60" y="41"/>
                        </a:lnTo>
                        <a:lnTo>
                          <a:pt x="49" y="38"/>
                        </a:lnTo>
                        <a:lnTo>
                          <a:pt x="38" y="32"/>
                        </a:lnTo>
                        <a:lnTo>
                          <a:pt x="25" y="25"/>
                        </a:lnTo>
                        <a:lnTo>
                          <a:pt x="14" y="18"/>
                        </a:lnTo>
                        <a:lnTo>
                          <a:pt x="6" y="9"/>
                        </a:lnTo>
                        <a:lnTo>
                          <a:pt x="0" y="0"/>
                        </a:lnTo>
                        <a:lnTo>
                          <a:pt x="7" y="4"/>
                        </a:lnTo>
                        <a:lnTo>
                          <a:pt x="17" y="9"/>
                        </a:lnTo>
                        <a:lnTo>
                          <a:pt x="30" y="15"/>
                        </a:lnTo>
                        <a:lnTo>
                          <a:pt x="43" y="22"/>
                        </a:lnTo>
                        <a:lnTo>
                          <a:pt x="54" y="27"/>
                        </a:lnTo>
                        <a:lnTo>
                          <a:pt x="64" y="33"/>
                        </a:lnTo>
                        <a:lnTo>
                          <a:pt x="70" y="38"/>
                        </a:lnTo>
                        <a:lnTo>
                          <a:pt x="71"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07" name="Freeform 204">
                    <a:extLst>
                      <a:ext uri="{FF2B5EF4-FFF2-40B4-BE49-F238E27FC236}">
                        <a16:creationId xmlns:a16="http://schemas.microsoft.com/office/drawing/2014/main" id="{87B8FED6-2B6B-4439-A6E5-DEF77F832AB3}"/>
                      </a:ext>
                    </a:extLst>
                  </p:cNvPr>
                  <p:cNvSpPr>
                    <a:spLocks/>
                  </p:cNvSpPr>
                  <p:nvPr/>
                </p:nvSpPr>
                <p:spPr bwMode="auto">
                  <a:xfrm>
                    <a:off x="58" y="469"/>
                    <a:ext cx="27" cy="22"/>
                  </a:xfrm>
                  <a:custGeom>
                    <a:avLst/>
                    <a:gdLst>
                      <a:gd name="T0" fmla="*/ 27 w 53"/>
                      <a:gd name="T1" fmla="*/ 22 h 44"/>
                      <a:gd name="T2" fmla="*/ 25 w 53"/>
                      <a:gd name="T3" fmla="*/ 22 h 44"/>
                      <a:gd name="T4" fmla="*/ 22 w 53"/>
                      <a:gd name="T5" fmla="*/ 21 h 44"/>
                      <a:gd name="T6" fmla="*/ 18 w 53"/>
                      <a:gd name="T7" fmla="*/ 18 h 44"/>
                      <a:gd name="T8" fmla="*/ 13 w 53"/>
                      <a:gd name="T9" fmla="*/ 14 h 44"/>
                      <a:gd name="T10" fmla="*/ 8 w 53"/>
                      <a:gd name="T11" fmla="*/ 10 h 44"/>
                      <a:gd name="T12" fmla="*/ 4 w 53"/>
                      <a:gd name="T13" fmla="*/ 6 h 44"/>
                      <a:gd name="T14" fmla="*/ 2 w 53"/>
                      <a:gd name="T15" fmla="*/ 3 h 44"/>
                      <a:gd name="T16" fmla="*/ 0 w 53"/>
                      <a:gd name="T17" fmla="*/ 0 h 44"/>
                      <a:gd name="T18" fmla="*/ 3 w 53"/>
                      <a:gd name="T19" fmla="*/ 2 h 44"/>
                      <a:gd name="T20" fmla="*/ 7 w 53"/>
                      <a:gd name="T21" fmla="*/ 5 h 44"/>
                      <a:gd name="T22" fmla="*/ 11 w 53"/>
                      <a:gd name="T23" fmla="*/ 7 h 44"/>
                      <a:gd name="T24" fmla="*/ 15 w 53"/>
                      <a:gd name="T25" fmla="*/ 11 h 44"/>
                      <a:gd name="T26" fmla="*/ 20 w 53"/>
                      <a:gd name="T27" fmla="*/ 14 h 44"/>
                      <a:gd name="T28" fmla="*/ 23 w 53"/>
                      <a:gd name="T29" fmla="*/ 17 h 44"/>
                      <a:gd name="T30" fmla="*/ 26 w 53"/>
                      <a:gd name="T31" fmla="*/ 20 h 44"/>
                      <a:gd name="T32" fmla="*/ 27 w 5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4">
                        <a:moveTo>
                          <a:pt x="53" y="43"/>
                        </a:moveTo>
                        <a:lnTo>
                          <a:pt x="50" y="44"/>
                        </a:lnTo>
                        <a:lnTo>
                          <a:pt x="43" y="41"/>
                        </a:lnTo>
                        <a:lnTo>
                          <a:pt x="35" y="35"/>
                        </a:lnTo>
                        <a:lnTo>
                          <a:pt x="26" y="28"/>
                        </a:lnTo>
                        <a:lnTo>
                          <a:pt x="15" y="20"/>
                        </a:lnTo>
                        <a:lnTo>
                          <a:pt x="7" y="12"/>
                        </a:lnTo>
                        <a:lnTo>
                          <a:pt x="3" y="5"/>
                        </a:lnTo>
                        <a:lnTo>
                          <a:pt x="0" y="0"/>
                        </a:lnTo>
                        <a:lnTo>
                          <a:pt x="6" y="4"/>
                        </a:lnTo>
                        <a:lnTo>
                          <a:pt x="13" y="9"/>
                        </a:lnTo>
                        <a:lnTo>
                          <a:pt x="22" y="14"/>
                        </a:lnTo>
                        <a:lnTo>
                          <a:pt x="30" y="21"/>
                        </a:lnTo>
                        <a:lnTo>
                          <a:pt x="39" y="28"/>
                        </a:lnTo>
                        <a:lnTo>
                          <a:pt x="46" y="34"/>
                        </a:lnTo>
                        <a:lnTo>
                          <a:pt x="51" y="40"/>
                        </a:lnTo>
                        <a:lnTo>
                          <a:pt x="53"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08" name="Freeform 205">
                    <a:extLst>
                      <a:ext uri="{FF2B5EF4-FFF2-40B4-BE49-F238E27FC236}">
                        <a16:creationId xmlns:a16="http://schemas.microsoft.com/office/drawing/2014/main" id="{82064274-FC7C-43AD-B6A9-9700FD4C0664}"/>
                      </a:ext>
                    </a:extLst>
                  </p:cNvPr>
                  <p:cNvSpPr>
                    <a:spLocks/>
                  </p:cNvSpPr>
                  <p:nvPr/>
                </p:nvSpPr>
                <p:spPr bwMode="auto">
                  <a:xfrm>
                    <a:off x="62" y="466"/>
                    <a:ext cx="19" cy="8"/>
                  </a:xfrm>
                  <a:custGeom>
                    <a:avLst/>
                    <a:gdLst>
                      <a:gd name="T0" fmla="*/ 19 w 39"/>
                      <a:gd name="T1" fmla="*/ 7 h 17"/>
                      <a:gd name="T2" fmla="*/ 18 w 39"/>
                      <a:gd name="T3" fmla="*/ 8 h 17"/>
                      <a:gd name="T4" fmla="*/ 16 w 39"/>
                      <a:gd name="T5" fmla="*/ 8 h 17"/>
                      <a:gd name="T6" fmla="*/ 13 w 39"/>
                      <a:gd name="T7" fmla="*/ 8 h 17"/>
                      <a:gd name="T8" fmla="*/ 10 w 39"/>
                      <a:gd name="T9" fmla="*/ 7 h 17"/>
                      <a:gd name="T10" fmla="*/ 6 w 39"/>
                      <a:gd name="T11" fmla="*/ 6 h 17"/>
                      <a:gd name="T12" fmla="*/ 3 w 39"/>
                      <a:gd name="T13" fmla="*/ 4 h 17"/>
                      <a:gd name="T14" fmla="*/ 1 w 39"/>
                      <a:gd name="T15" fmla="*/ 2 h 17"/>
                      <a:gd name="T16" fmla="*/ 0 w 39"/>
                      <a:gd name="T17" fmla="*/ 0 h 17"/>
                      <a:gd name="T18" fmla="*/ 2 w 39"/>
                      <a:gd name="T19" fmla="*/ 1 h 17"/>
                      <a:gd name="T20" fmla="*/ 5 w 39"/>
                      <a:gd name="T21" fmla="*/ 2 h 17"/>
                      <a:gd name="T22" fmla="*/ 9 w 39"/>
                      <a:gd name="T23" fmla="*/ 3 h 17"/>
                      <a:gd name="T24" fmla="*/ 13 w 39"/>
                      <a:gd name="T25" fmla="*/ 4 h 17"/>
                      <a:gd name="T26" fmla="*/ 16 w 39"/>
                      <a:gd name="T27" fmla="*/ 4 h 17"/>
                      <a:gd name="T28" fmla="*/ 18 w 39"/>
                      <a:gd name="T29" fmla="*/ 5 h 17"/>
                      <a:gd name="T30" fmla="*/ 19 w 39"/>
                      <a:gd name="T31" fmla="*/ 6 h 17"/>
                      <a:gd name="T32" fmla="*/ 19 w 39"/>
                      <a:gd name="T33" fmla="*/ 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7">
                        <a:moveTo>
                          <a:pt x="39" y="15"/>
                        </a:moveTo>
                        <a:lnTo>
                          <a:pt x="37" y="16"/>
                        </a:lnTo>
                        <a:lnTo>
                          <a:pt x="32" y="17"/>
                        </a:lnTo>
                        <a:lnTo>
                          <a:pt x="27" y="16"/>
                        </a:lnTo>
                        <a:lnTo>
                          <a:pt x="20" y="15"/>
                        </a:lnTo>
                        <a:lnTo>
                          <a:pt x="13" y="12"/>
                        </a:lnTo>
                        <a:lnTo>
                          <a:pt x="7" y="9"/>
                        </a:lnTo>
                        <a:lnTo>
                          <a:pt x="3" y="4"/>
                        </a:lnTo>
                        <a:lnTo>
                          <a:pt x="0" y="0"/>
                        </a:lnTo>
                        <a:lnTo>
                          <a:pt x="5" y="3"/>
                        </a:lnTo>
                        <a:lnTo>
                          <a:pt x="11" y="5"/>
                        </a:lnTo>
                        <a:lnTo>
                          <a:pt x="19" y="6"/>
                        </a:lnTo>
                        <a:lnTo>
                          <a:pt x="26" y="8"/>
                        </a:lnTo>
                        <a:lnTo>
                          <a:pt x="32" y="9"/>
                        </a:lnTo>
                        <a:lnTo>
                          <a:pt x="37" y="10"/>
                        </a:lnTo>
                        <a:lnTo>
                          <a:pt x="39" y="12"/>
                        </a:lnTo>
                        <a:lnTo>
                          <a:pt x="39"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09" name="Freeform 206">
                    <a:extLst>
                      <a:ext uri="{FF2B5EF4-FFF2-40B4-BE49-F238E27FC236}">
                        <a16:creationId xmlns:a16="http://schemas.microsoft.com/office/drawing/2014/main" id="{613F687A-AD55-4350-9B9A-A6077CA8881A}"/>
                      </a:ext>
                    </a:extLst>
                  </p:cNvPr>
                  <p:cNvSpPr>
                    <a:spLocks/>
                  </p:cNvSpPr>
                  <p:nvPr/>
                </p:nvSpPr>
                <p:spPr bwMode="auto">
                  <a:xfrm>
                    <a:off x="46" y="571"/>
                    <a:ext cx="16" cy="17"/>
                  </a:xfrm>
                  <a:custGeom>
                    <a:avLst/>
                    <a:gdLst>
                      <a:gd name="T0" fmla="*/ 0 w 31"/>
                      <a:gd name="T1" fmla="*/ 0 h 33"/>
                      <a:gd name="T2" fmla="*/ 2 w 31"/>
                      <a:gd name="T3" fmla="*/ 1 h 33"/>
                      <a:gd name="T4" fmla="*/ 4 w 31"/>
                      <a:gd name="T5" fmla="*/ 3 h 33"/>
                      <a:gd name="T6" fmla="*/ 7 w 31"/>
                      <a:gd name="T7" fmla="*/ 5 h 33"/>
                      <a:gd name="T8" fmla="*/ 10 w 31"/>
                      <a:gd name="T9" fmla="*/ 8 h 33"/>
                      <a:gd name="T10" fmla="*/ 13 w 31"/>
                      <a:gd name="T11" fmla="*/ 10 h 33"/>
                      <a:gd name="T12" fmla="*/ 15 w 31"/>
                      <a:gd name="T13" fmla="*/ 13 h 33"/>
                      <a:gd name="T14" fmla="*/ 16 w 31"/>
                      <a:gd name="T15" fmla="*/ 15 h 33"/>
                      <a:gd name="T16" fmla="*/ 15 w 31"/>
                      <a:gd name="T17" fmla="*/ 17 h 33"/>
                      <a:gd name="T18" fmla="*/ 12 w 31"/>
                      <a:gd name="T19" fmla="*/ 16 h 33"/>
                      <a:gd name="T20" fmla="*/ 7 w 31"/>
                      <a:gd name="T21" fmla="*/ 11 h 33"/>
                      <a:gd name="T22" fmla="*/ 3 w 31"/>
                      <a:gd name="T23" fmla="*/ 5 h 33"/>
                      <a:gd name="T24" fmla="*/ 0 w 31"/>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3">
                        <a:moveTo>
                          <a:pt x="0" y="0"/>
                        </a:moveTo>
                        <a:lnTo>
                          <a:pt x="4" y="2"/>
                        </a:lnTo>
                        <a:lnTo>
                          <a:pt x="8" y="5"/>
                        </a:lnTo>
                        <a:lnTo>
                          <a:pt x="14" y="10"/>
                        </a:lnTo>
                        <a:lnTo>
                          <a:pt x="20" y="15"/>
                        </a:lnTo>
                        <a:lnTo>
                          <a:pt x="25" y="20"/>
                        </a:lnTo>
                        <a:lnTo>
                          <a:pt x="29" y="25"/>
                        </a:lnTo>
                        <a:lnTo>
                          <a:pt x="31" y="30"/>
                        </a:lnTo>
                        <a:lnTo>
                          <a:pt x="30" y="33"/>
                        </a:lnTo>
                        <a:lnTo>
                          <a:pt x="23" y="32"/>
                        </a:lnTo>
                        <a:lnTo>
                          <a:pt x="14" y="21"/>
                        </a:lnTo>
                        <a:lnTo>
                          <a:pt x="6"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10" name="Freeform 207">
                    <a:extLst>
                      <a:ext uri="{FF2B5EF4-FFF2-40B4-BE49-F238E27FC236}">
                        <a16:creationId xmlns:a16="http://schemas.microsoft.com/office/drawing/2014/main" id="{70E42972-5CCF-4029-94C6-8C1CA5B6AA1E}"/>
                      </a:ext>
                    </a:extLst>
                  </p:cNvPr>
                  <p:cNvSpPr>
                    <a:spLocks/>
                  </p:cNvSpPr>
                  <p:nvPr/>
                </p:nvSpPr>
                <p:spPr bwMode="auto">
                  <a:xfrm>
                    <a:off x="45" y="575"/>
                    <a:ext cx="5" cy="20"/>
                  </a:xfrm>
                  <a:custGeom>
                    <a:avLst/>
                    <a:gdLst>
                      <a:gd name="T0" fmla="*/ 1 w 8"/>
                      <a:gd name="T1" fmla="*/ 0 h 42"/>
                      <a:gd name="T2" fmla="*/ 1 w 8"/>
                      <a:gd name="T3" fmla="*/ 4 h 42"/>
                      <a:gd name="T4" fmla="*/ 0 w 8"/>
                      <a:gd name="T5" fmla="*/ 10 h 42"/>
                      <a:gd name="T6" fmla="*/ 0 w 8"/>
                      <a:gd name="T7" fmla="*/ 17 h 42"/>
                      <a:gd name="T8" fmla="*/ 3 w 8"/>
                      <a:gd name="T9" fmla="*/ 20 h 42"/>
                      <a:gd name="T10" fmla="*/ 5 w 8"/>
                      <a:gd name="T11" fmla="*/ 17 h 42"/>
                      <a:gd name="T12" fmla="*/ 5 w 8"/>
                      <a:gd name="T13" fmla="*/ 12 h 42"/>
                      <a:gd name="T14" fmla="*/ 3 w 8"/>
                      <a:gd name="T15" fmla="*/ 5 h 42"/>
                      <a:gd name="T16" fmla="*/ 1 w 8"/>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2">
                        <a:moveTo>
                          <a:pt x="2" y="0"/>
                        </a:moveTo>
                        <a:lnTo>
                          <a:pt x="2" y="9"/>
                        </a:lnTo>
                        <a:lnTo>
                          <a:pt x="0" y="22"/>
                        </a:lnTo>
                        <a:lnTo>
                          <a:pt x="0" y="36"/>
                        </a:lnTo>
                        <a:lnTo>
                          <a:pt x="5" y="42"/>
                        </a:lnTo>
                        <a:lnTo>
                          <a:pt x="8" y="36"/>
                        </a:lnTo>
                        <a:lnTo>
                          <a:pt x="8" y="25"/>
                        </a:lnTo>
                        <a:lnTo>
                          <a:pt x="5"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11" name="Freeform 208">
                    <a:extLst>
                      <a:ext uri="{FF2B5EF4-FFF2-40B4-BE49-F238E27FC236}">
                        <a16:creationId xmlns:a16="http://schemas.microsoft.com/office/drawing/2014/main" id="{086B64C6-50F0-42E9-B8ED-23FFDF9F168A}"/>
                      </a:ext>
                    </a:extLst>
                  </p:cNvPr>
                  <p:cNvSpPr>
                    <a:spLocks/>
                  </p:cNvSpPr>
                  <p:nvPr/>
                </p:nvSpPr>
                <p:spPr bwMode="auto">
                  <a:xfrm>
                    <a:off x="30" y="571"/>
                    <a:ext cx="17" cy="19"/>
                  </a:xfrm>
                  <a:custGeom>
                    <a:avLst/>
                    <a:gdLst>
                      <a:gd name="T0" fmla="*/ 17 w 33"/>
                      <a:gd name="T1" fmla="*/ 0 h 38"/>
                      <a:gd name="T2" fmla="*/ 13 w 33"/>
                      <a:gd name="T3" fmla="*/ 6 h 38"/>
                      <a:gd name="T4" fmla="*/ 8 w 33"/>
                      <a:gd name="T5" fmla="*/ 13 h 38"/>
                      <a:gd name="T6" fmla="*/ 3 w 33"/>
                      <a:gd name="T7" fmla="*/ 19 h 38"/>
                      <a:gd name="T8" fmla="*/ 0 w 33"/>
                      <a:gd name="T9" fmla="*/ 19 h 38"/>
                      <a:gd name="T10" fmla="*/ 0 w 33"/>
                      <a:gd name="T11" fmla="*/ 18 h 38"/>
                      <a:gd name="T12" fmla="*/ 1 w 33"/>
                      <a:gd name="T13" fmla="*/ 15 h 38"/>
                      <a:gd name="T14" fmla="*/ 4 w 33"/>
                      <a:gd name="T15" fmla="*/ 13 h 38"/>
                      <a:gd name="T16" fmla="*/ 7 w 33"/>
                      <a:gd name="T17" fmla="*/ 10 h 38"/>
                      <a:gd name="T18" fmla="*/ 10 w 33"/>
                      <a:gd name="T19" fmla="*/ 7 h 38"/>
                      <a:gd name="T20" fmla="*/ 13 w 33"/>
                      <a:gd name="T21" fmla="*/ 4 h 38"/>
                      <a:gd name="T22" fmla="*/ 15 w 33"/>
                      <a:gd name="T23" fmla="*/ 2 h 38"/>
                      <a:gd name="T24" fmla="*/ 17 w 33"/>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8">
                        <a:moveTo>
                          <a:pt x="33" y="0"/>
                        </a:moveTo>
                        <a:lnTo>
                          <a:pt x="25" y="12"/>
                        </a:lnTo>
                        <a:lnTo>
                          <a:pt x="15" y="26"/>
                        </a:lnTo>
                        <a:lnTo>
                          <a:pt x="6" y="37"/>
                        </a:lnTo>
                        <a:lnTo>
                          <a:pt x="0" y="38"/>
                        </a:lnTo>
                        <a:lnTo>
                          <a:pt x="0" y="35"/>
                        </a:lnTo>
                        <a:lnTo>
                          <a:pt x="2" y="30"/>
                        </a:lnTo>
                        <a:lnTo>
                          <a:pt x="7" y="26"/>
                        </a:lnTo>
                        <a:lnTo>
                          <a:pt x="13" y="19"/>
                        </a:lnTo>
                        <a:lnTo>
                          <a:pt x="19" y="13"/>
                        </a:lnTo>
                        <a:lnTo>
                          <a:pt x="25" y="8"/>
                        </a:lnTo>
                        <a:lnTo>
                          <a:pt x="30" y="4"/>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12" name="Freeform 209">
                    <a:extLst>
                      <a:ext uri="{FF2B5EF4-FFF2-40B4-BE49-F238E27FC236}">
                        <a16:creationId xmlns:a16="http://schemas.microsoft.com/office/drawing/2014/main" id="{9409E911-AFD7-477B-B95C-3474D655E111}"/>
                      </a:ext>
                    </a:extLst>
                  </p:cNvPr>
                  <p:cNvSpPr>
                    <a:spLocks/>
                  </p:cNvSpPr>
                  <p:nvPr/>
                </p:nvSpPr>
                <p:spPr bwMode="auto">
                  <a:xfrm>
                    <a:off x="33" y="465"/>
                    <a:ext cx="26" cy="6"/>
                  </a:xfrm>
                  <a:custGeom>
                    <a:avLst/>
                    <a:gdLst>
                      <a:gd name="T0" fmla="*/ 26 w 52"/>
                      <a:gd name="T1" fmla="*/ 5 h 12"/>
                      <a:gd name="T2" fmla="*/ 23 w 52"/>
                      <a:gd name="T3" fmla="*/ 6 h 12"/>
                      <a:gd name="T4" fmla="*/ 19 w 52"/>
                      <a:gd name="T5" fmla="*/ 6 h 12"/>
                      <a:gd name="T6" fmla="*/ 15 w 52"/>
                      <a:gd name="T7" fmla="*/ 6 h 12"/>
                      <a:gd name="T8" fmla="*/ 11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1 h 12"/>
                      <a:gd name="T24" fmla="*/ 11 w 52"/>
                      <a:gd name="T25" fmla="*/ 2 h 12"/>
                      <a:gd name="T26" fmla="*/ 15 w 52"/>
                      <a:gd name="T27" fmla="*/ 3 h 12"/>
                      <a:gd name="T28" fmla="*/ 19 w 52"/>
                      <a:gd name="T29" fmla="*/ 4 h 12"/>
                      <a:gd name="T30" fmla="*/ 23 w 52"/>
                      <a:gd name="T31" fmla="*/ 4 h 12"/>
                      <a:gd name="T32" fmla="*/ 26 w 5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10"/>
                        </a:moveTo>
                        <a:lnTo>
                          <a:pt x="46" y="11"/>
                        </a:lnTo>
                        <a:lnTo>
                          <a:pt x="38" y="12"/>
                        </a:lnTo>
                        <a:lnTo>
                          <a:pt x="30" y="12"/>
                        </a:lnTo>
                        <a:lnTo>
                          <a:pt x="22" y="12"/>
                        </a:lnTo>
                        <a:lnTo>
                          <a:pt x="14" y="12"/>
                        </a:lnTo>
                        <a:lnTo>
                          <a:pt x="7" y="11"/>
                        </a:lnTo>
                        <a:lnTo>
                          <a:pt x="2" y="8"/>
                        </a:lnTo>
                        <a:lnTo>
                          <a:pt x="0" y="5"/>
                        </a:lnTo>
                        <a:lnTo>
                          <a:pt x="1" y="2"/>
                        </a:lnTo>
                        <a:lnTo>
                          <a:pt x="6" y="0"/>
                        </a:lnTo>
                        <a:lnTo>
                          <a:pt x="12" y="2"/>
                        </a:lnTo>
                        <a:lnTo>
                          <a:pt x="21" y="3"/>
                        </a:lnTo>
                        <a:lnTo>
                          <a:pt x="29" y="5"/>
                        </a:lnTo>
                        <a:lnTo>
                          <a:pt x="38" y="7"/>
                        </a:lnTo>
                        <a:lnTo>
                          <a:pt x="46" y="8"/>
                        </a:lnTo>
                        <a:lnTo>
                          <a:pt x="52"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13" name="Freeform 210">
                    <a:extLst>
                      <a:ext uri="{FF2B5EF4-FFF2-40B4-BE49-F238E27FC236}">
                        <a16:creationId xmlns:a16="http://schemas.microsoft.com/office/drawing/2014/main" id="{6A2425D7-BB98-416F-8663-C5CDDB632751}"/>
                      </a:ext>
                    </a:extLst>
                  </p:cNvPr>
                  <p:cNvSpPr>
                    <a:spLocks/>
                  </p:cNvSpPr>
                  <p:nvPr/>
                </p:nvSpPr>
                <p:spPr bwMode="auto">
                  <a:xfrm>
                    <a:off x="39" y="454"/>
                    <a:ext cx="24" cy="11"/>
                  </a:xfrm>
                  <a:custGeom>
                    <a:avLst/>
                    <a:gdLst>
                      <a:gd name="T0" fmla="*/ 24 w 49"/>
                      <a:gd name="T1" fmla="*/ 11 h 22"/>
                      <a:gd name="T2" fmla="*/ 22 w 49"/>
                      <a:gd name="T3" fmla="*/ 11 h 22"/>
                      <a:gd name="T4" fmla="*/ 18 w 49"/>
                      <a:gd name="T5" fmla="*/ 11 h 22"/>
                      <a:gd name="T6" fmla="*/ 14 w 49"/>
                      <a:gd name="T7" fmla="*/ 10 h 22"/>
                      <a:gd name="T8" fmla="*/ 10 w 49"/>
                      <a:gd name="T9" fmla="*/ 9 h 22"/>
                      <a:gd name="T10" fmla="*/ 7 w 49"/>
                      <a:gd name="T11" fmla="*/ 7 h 22"/>
                      <a:gd name="T12" fmla="*/ 3 w 49"/>
                      <a:gd name="T13" fmla="*/ 5 h 22"/>
                      <a:gd name="T14" fmla="*/ 1 w 49"/>
                      <a:gd name="T15" fmla="*/ 3 h 22"/>
                      <a:gd name="T16" fmla="*/ 0 w 49"/>
                      <a:gd name="T17" fmla="*/ 2 h 22"/>
                      <a:gd name="T18" fmla="*/ 0 w 49"/>
                      <a:gd name="T19" fmla="*/ 0 h 22"/>
                      <a:gd name="T20" fmla="*/ 3 w 49"/>
                      <a:gd name="T21" fmla="*/ 0 h 22"/>
                      <a:gd name="T22" fmla="*/ 7 w 49"/>
                      <a:gd name="T23" fmla="*/ 2 h 22"/>
                      <a:gd name="T24" fmla="*/ 11 w 49"/>
                      <a:gd name="T25" fmla="*/ 4 h 22"/>
                      <a:gd name="T26" fmla="*/ 15 w 49"/>
                      <a:gd name="T27" fmla="*/ 6 h 22"/>
                      <a:gd name="T28" fmla="*/ 19 w 49"/>
                      <a:gd name="T29" fmla="*/ 9 h 22"/>
                      <a:gd name="T30" fmla="*/ 22 w 49"/>
                      <a:gd name="T31" fmla="*/ 10 h 22"/>
                      <a:gd name="T32" fmla="*/ 24 w 49"/>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2">
                        <a:moveTo>
                          <a:pt x="49" y="22"/>
                        </a:moveTo>
                        <a:lnTo>
                          <a:pt x="44" y="22"/>
                        </a:lnTo>
                        <a:lnTo>
                          <a:pt x="37" y="21"/>
                        </a:lnTo>
                        <a:lnTo>
                          <a:pt x="29" y="19"/>
                        </a:lnTo>
                        <a:lnTo>
                          <a:pt x="21" y="17"/>
                        </a:lnTo>
                        <a:lnTo>
                          <a:pt x="14" y="13"/>
                        </a:lnTo>
                        <a:lnTo>
                          <a:pt x="7" y="10"/>
                        </a:lnTo>
                        <a:lnTo>
                          <a:pt x="3" y="6"/>
                        </a:lnTo>
                        <a:lnTo>
                          <a:pt x="0" y="3"/>
                        </a:lnTo>
                        <a:lnTo>
                          <a:pt x="1" y="0"/>
                        </a:lnTo>
                        <a:lnTo>
                          <a:pt x="6" y="0"/>
                        </a:lnTo>
                        <a:lnTo>
                          <a:pt x="14" y="3"/>
                        </a:lnTo>
                        <a:lnTo>
                          <a:pt x="22" y="7"/>
                        </a:lnTo>
                        <a:lnTo>
                          <a:pt x="30" y="12"/>
                        </a:lnTo>
                        <a:lnTo>
                          <a:pt x="38" y="17"/>
                        </a:lnTo>
                        <a:lnTo>
                          <a:pt x="45" y="20"/>
                        </a:lnTo>
                        <a:lnTo>
                          <a:pt x="49"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14" name="Freeform 211">
                    <a:extLst>
                      <a:ext uri="{FF2B5EF4-FFF2-40B4-BE49-F238E27FC236}">
                        <a16:creationId xmlns:a16="http://schemas.microsoft.com/office/drawing/2014/main" id="{7FE04549-0B8E-4753-9DCA-CE7ACB665F46}"/>
                      </a:ext>
                    </a:extLst>
                  </p:cNvPr>
                  <p:cNvSpPr>
                    <a:spLocks/>
                  </p:cNvSpPr>
                  <p:nvPr/>
                </p:nvSpPr>
                <p:spPr bwMode="auto">
                  <a:xfrm>
                    <a:off x="33" y="476"/>
                    <a:ext cx="25" cy="6"/>
                  </a:xfrm>
                  <a:custGeom>
                    <a:avLst/>
                    <a:gdLst>
                      <a:gd name="T0" fmla="*/ 25 w 48"/>
                      <a:gd name="T1" fmla="*/ 3 h 12"/>
                      <a:gd name="T2" fmla="*/ 24 w 48"/>
                      <a:gd name="T3" fmla="*/ 4 h 12"/>
                      <a:gd name="T4" fmla="*/ 21 w 48"/>
                      <a:gd name="T5" fmla="*/ 5 h 12"/>
                      <a:gd name="T6" fmla="*/ 17 w 48"/>
                      <a:gd name="T7" fmla="*/ 6 h 12"/>
                      <a:gd name="T8" fmla="*/ 13 w 48"/>
                      <a:gd name="T9" fmla="*/ 6 h 12"/>
                      <a:gd name="T10" fmla="*/ 9 w 48"/>
                      <a:gd name="T11" fmla="*/ 6 h 12"/>
                      <a:gd name="T12" fmla="*/ 5 w 48"/>
                      <a:gd name="T13" fmla="*/ 6 h 12"/>
                      <a:gd name="T14" fmla="*/ 2 w 48"/>
                      <a:gd name="T15" fmla="*/ 4 h 12"/>
                      <a:gd name="T16" fmla="*/ 0 w 48"/>
                      <a:gd name="T17" fmla="*/ 3 h 12"/>
                      <a:gd name="T18" fmla="*/ 0 w 48"/>
                      <a:gd name="T19" fmla="*/ 1 h 12"/>
                      <a:gd name="T20" fmla="*/ 2 w 48"/>
                      <a:gd name="T21" fmla="*/ 0 h 12"/>
                      <a:gd name="T22" fmla="*/ 5 w 48"/>
                      <a:gd name="T23" fmla="*/ 0 h 12"/>
                      <a:gd name="T24" fmla="*/ 9 w 48"/>
                      <a:gd name="T25" fmla="*/ 1 h 12"/>
                      <a:gd name="T26" fmla="*/ 14 w 48"/>
                      <a:gd name="T27" fmla="*/ 2 h 12"/>
                      <a:gd name="T28" fmla="*/ 18 w 48"/>
                      <a:gd name="T29" fmla="*/ 2 h 12"/>
                      <a:gd name="T30" fmla="*/ 22 w 48"/>
                      <a:gd name="T31" fmla="*/ 3 h 12"/>
                      <a:gd name="T32" fmla="*/ 25 w 48"/>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2">
                        <a:moveTo>
                          <a:pt x="48" y="5"/>
                        </a:moveTo>
                        <a:lnTo>
                          <a:pt x="46" y="7"/>
                        </a:lnTo>
                        <a:lnTo>
                          <a:pt x="41" y="10"/>
                        </a:lnTo>
                        <a:lnTo>
                          <a:pt x="33" y="11"/>
                        </a:lnTo>
                        <a:lnTo>
                          <a:pt x="25" y="12"/>
                        </a:lnTo>
                        <a:lnTo>
                          <a:pt x="17" y="12"/>
                        </a:lnTo>
                        <a:lnTo>
                          <a:pt x="9" y="11"/>
                        </a:lnTo>
                        <a:lnTo>
                          <a:pt x="3" y="8"/>
                        </a:lnTo>
                        <a:lnTo>
                          <a:pt x="0" y="5"/>
                        </a:lnTo>
                        <a:lnTo>
                          <a:pt x="0" y="1"/>
                        </a:lnTo>
                        <a:lnTo>
                          <a:pt x="3" y="0"/>
                        </a:lnTo>
                        <a:lnTo>
                          <a:pt x="10" y="0"/>
                        </a:lnTo>
                        <a:lnTo>
                          <a:pt x="17" y="1"/>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15" name="Freeform 212">
                    <a:extLst>
                      <a:ext uri="{FF2B5EF4-FFF2-40B4-BE49-F238E27FC236}">
                        <a16:creationId xmlns:a16="http://schemas.microsoft.com/office/drawing/2014/main" id="{09B8DF88-9445-476A-B348-8E29B490D143}"/>
                      </a:ext>
                    </a:extLst>
                  </p:cNvPr>
                  <p:cNvSpPr>
                    <a:spLocks/>
                  </p:cNvSpPr>
                  <p:nvPr/>
                </p:nvSpPr>
                <p:spPr bwMode="auto">
                  <a:xfrm>
                    <a:off x="27" y="487"/>
                    <a:ext cx="26" cy="4"/>
                  </a:xfrm>
                  <a:custGeom>
                    <a:avLst/>
                    <a:gdLst>
                      <a:gd name="T0" fmla="*/ 26 w 52"/>
                      <a:gd name="T1" fmla="*/ 0 h 8"/>
                      <a:gd name="T2" fmla="*/ 24 w 52"/>
                      <a:gd name="T3" fmla="*/ 1 h 8"/>
                      <a:gd name="T4" fmla="*/ 21 w 52"/>
                      <a:gd name="T5" fmla="*/ 2 h 8"/>
                      <a:gd name="T6" fmla="*/ 17 w 52"/>
                      <a:gd name="T7" fmla="*/ 3 h 8"/>
                      <a:gd name="T8" fmla="*/ 12 w 52"/>
                      <a:gd name="T9" fmla="*/ 4 h 8"/>
                      <a:gd name="T10" fmla="*/ 8 w 52"/>
                      <a:gd name="T11" fmla="*/ 4 h 8"/>
                      <a:gd name="T12" fmla="*/ 4 w 52"/>
                      <a:gd name="T13" fmla="*/ 4 h 8"/>
                      <a:gd name="T14" fmla="*/ 2 w 52"/>
                      <a:gd name="T15" fmla="*/ 4 h 8"/>
                      <a:gd name="T16" fmla="*/ 0 w 52"/>
                      <a:gd name="T17" fmla="*/ 3 h 8"/>
                      <a:gd name="T18" fmla="*/ 0 w 52"/>
                      <a:gd name="T19" fmla="*/ 1 h 8"/>
                      <a:gd name="T20" fmla="*/ 2 w 52"/>
                      <a:gd name="T21" fmla="*/ 0 h 8"/>
                      <a:gd name="T22" fmla="*/ 5 w 52"/>
                      <a:gd name="T23" fmla="*/ 0 h 8"/>
                      <a:gd name="T24" fmla="*/ 9 w 52"/>
                      <a:gd name="T25" fmla="*/ 0 h 8"/>
                      <a:gd name="T26" fmla="*/ 14 w 52"/>
                      <a:gd name="T27" fmla="*/ 0 h 8"/>
                      <a:gd name="T28" fmla="*/ 18 w 52"/>
                      <a:gd name="T29" fmla="*/ 1 h 8"/>
                      <a:gd name="T30" fmla="*/ 22 w 52"/>
                      <a:gd name="T31" fmla="*/ 1 h 8"/>
                      <a:gd name="T32" fmla="*/ 26 w 52"/>
                      <a:gd name="T33" fmla="*/ 0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
                        <a:moveTo>
                          <a:pt x="52" y="0"/>
                        </a:moveTo>
                        <a:lnTo>
                          <a:pt x="47" y="2"/>
                        </a:lnTo>
                        <a:lnTo>
                          <a:pt x="42" y="4"/>
                        </a:lnTo>
                        <a:lnTo>
                          <a:pt x="34" y="6"/>
                        </a:lnTo>
                        <a:lnTo>
                          <a:pt x="24" y="7"/>
                        </a:lnTo>
                        <a:lnTo>
                          <a:pt x="16" y="8"/>
                        </a:lnTo>
                        <a:lnTo>
                          <a:pt x="8" y="8"/>
                        </a:lnTo>
                        <a:lnTo>
                          <a:pt x="4" y="7"/>
                        </a:lnTo>
                        <a:lnTo>
                          <a:pt x="0" y="5"/>
                        </a:lnTo>
                        <a:lnTo>
                          <a:pt x="0" y="2"/>
                        </a:lnTo>
                        <a:lnTo>
                          <a:pt x="4" y="0"/>
                        </a:lnTo>
                        <a:lnTo>
                          <a:pt x="9" y="0"/>
                        </a:lnTo>
                        <a:lnTo>
                          <a:pt x="17" y="0"/>
                        </a:lnTo>
                        <a:lnTo>
                          <a:pt x="27" y="0"/>
                        </a:lnTo>
                        <a:lnTo>
                          <a:pt x="36" y="1"/>
                        </a:lnTo>
                        <a:lnTo>
                          <a:pt x="44"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16" name="Freeform 213">
                    <a:extLst>
                      <a:ext uri="{FF2B5EF4-FFF2-40B4-BE49-F238E27FC236}">
                        <a16:creationId xmlns:a16="http://schemas.microsoft.com/office/drawing/2014/main" id="{44D06741-EFA4-4C0B-A2FB-2EA2366158A0}"/>
                      </a:ext>
                    </a:extLst>
                  </p:cNvPr>
                  <p:cNvSpPr>
                    <a:spLocks/>
                  </p:cNvSpPr>
                  <p:nvPr/>
                </p:nvSpPr>
                <p:spPr bwMode="auto">
                  <a:xfrm>
                    <a:off x="22" y="495"/>
                    <a:ext cx="26" cy="6"/>
                  </a:xfrm>
                  <a:custGeom>
                    <a:avLst/>
                    <a:gdLst>
                      <a:gd name="T0" fmla="*/ 26 w 52"/>
                      <a:gd name="T1" fmla="*/ 0 h 12"/>
                      <a:gd name="T2" fmla="*/ 24 w 52"/>
                      <a:gd name="T3" fmla="*/ 1 h 12"/>
                      <a:gd name="T4" fmla="*/ 20 w 52"/>
                      <a:gd name="T5" fmla="*/ 2 h 12"/>
                      <a:gd name="T6" fmla="*/ 16 w 52"/>
                      <a:gd name="T7" fmla="*/ 4 h 12"/>
                      <a:gd name="T8" fmla="*/ 12 w 52"/>
                      <a:gd name="T9" fmla="*/ 5 h 12"/>
                      <a:gd name="T10" fmla="*/ 7 w 52"/>
                      <a:gd name="T11" fmla="*/ 6 h 12"/>
                      <a:gd name="T12" fmla="*/ 4 w 52"/>
                      <a:gd name="T13" fmla="*/ 6 h 12"/>
                      <a:gd name="T14" fmla="*/ 1 w 52"/>
                      <a:gd name="T15" fmla="*/ 6 h 12"/>
                      <a:gd name="T16" fmla="*/ 0 w 52"/>
                      <a:gd name="T17" fmla="*/ 4 h 12"/>
                      <a:gd name="T18" fmla="*/ 1 w 52"/>
                      <a:gd name="T19" fmla="*/ 3 h 12"/>
                      <a:gd name="T20" fmla="*/ 3 w 52"/>
                      <a:gd name="T21" fmla="*/ 2 h 12"/>
                      <a:gd name="T22" fmla="*/ 7 w 52"/>
                      <a:gd name="T23" fmla="*/ 2 h 12"/>
                      <a:gd name="T24" fmla="*/ 11 w 52"/>
                      <a:gd name="T25" fmla="*/ 1 h 12"/>
                      <a:gd name="T26" fmla="*/ 15 w 52"/>
                      <a:gd name="T27" fmla="*/ 1 h 12"/>
                      <a:gd name="T28" fmla="*/ 19 w 52"/>
                      <a:gd name="T29" fmla="*/ 1 h 12"/>
                      <a:gd name="T30" fmla="*/ 23 w 52"/>
                      <a:gd name="T31" fmla="*/ 1 h 12"/>
                      <a:gd name="T32" fmla="*/ 26 w 5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0"/>
                        </a:moveTo>
                        <a:lnTo>
                          <a:pt x="47" y="2"/>
                        </a:lnTo>
                        <a:lnTo>
                          <a:pt x="40" y="4"/>
                        </a:lnTo>
                        <a:lnTo>
                          <a:pt x="31" y="7"/>
                        </a:lnTo>
                        <a:lnTo>
                          <a:pt x="23" y="10"/>
                        </a:lnTo>
                        <a:lnTo>
                          <a:pt x="14" y="11"/>
                        </a:lnTo>
                        <a:lnTo>
                          <a:pt x="7" y="12"/>
                        </a:lnTo>
                        <a:lnTo>
                          <a:pt x="2" y="11"/>
                        </a:lnTo>
                        <a:lnTo>
                          <a:pt x="0" y="8"/>
                        </a:lnTo>
                        <a:lnTo>
                          <a:pt x="1" y="5"/>
                        </a:lnTo>
                        <a:lnTo>
                          <a:pt x="6" y="4"/>
                        </a:lnTo>
                        <a:lnTo>
                          <a:pt x="13" y="3"/>
                        </a:lnTo>
                        <a:lnTo>
                          <a:pt x="21" y="2"/>
                        </a:lnTo>
                        <a:lnTo>
                          <a:pt x="29" y="2"/>
                        </a:lnTo>
                        <a:lnTo>
                          <a:pt x="37" y="2"/>
                        </a:lnTo>
                        <a:lnTo>
                          <a:pt x="45"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17" name="Freeform 214">
                    <a:extLst>
                      <a:ext uri="{FF2B5EF4-FFF2-40B4-BE49-F238E27FC236}">
                        <a16:creationId xmlns:a16="http://schemas.microsoft.com/office/drawing/2014/main" id="{1FCF26E3-F864-4675-B6A4-65CE52203A27}"/>
                      </a:ext>
                    </a:extLst>
                  </p:cNvPr>
                  <p:cNvSpPr>
                    <a:spLocks/>
                  </p:cNvSpPr>
                  <p:nvPr/>
                </p:nvSpPr>
                <p:spPr bwMode="auto">
                  <a:xfrm>
                    <a:off x="17" y="504"/>
                    <a:ext cx="29" cy="7"/>
                  </a:xfrm>
                  <a:custGeom>
                    <a:avLst/>
                    <a:gdLst>
                      <a:gd name="T0" fmla="*/ 29 w 57"/>
                      <a:gd name="T1" fmla="*/ 0 h 14"/>
                      <a:gd name="T2" fmla="*/ 25 w 57"/>
                      <a:gd name="T3" fmla="*/ 2 h 14"/>
                      <a:gd name="T4" fmla="*/ 21 w 57"/>
                      <a:gd name="T5" fmla="*/ 4 h 14"/>
                      <a:gd name="T6" fmla="*/ 17 w 57"/>
                      <a:gd name="T7" fmla="*/ 5 h 14"/>
                      <a:gd name="T8" fmla="*/ 12 w 57"/>
                      <a:gd name="T9" fmla="*/ 6 h 14"/>
                      <a:gd name="T10" fmla="*/ 8 w 57"/>
                      <a:gd name="T11" fmla="*/ 7 h 14"/>
                      <a:gd name="T12" fmla="*/ 3 w 57"/>
                      <a:gd name="T13" fmla="*/ 7 h 14"/>
                      <a:gd name="T14" fmla="*/ 1 w 57"/>
                      <a:gd name="T15" fmla="*/ 6 h 14"/>
                      <a:gd name="T16" fmla="*/ 0 w 57"/>
                      <a:gd name="T17" fmla="*/ 4 h 14"/>
                      <a:gd name="T18" fmla="*/ 1 w 57"/>
                      <a:gd name="T19" fmla="*/ 2 h 14"/>
                      <a:gd name="T20" fmla="*/ 3 w 57"/>
                      <a:gd name="T21" fmla="*/ 1 h 14"/>
                      <a:gd name="T22" fmla="*/ 8 w 57"/>
                      <a:gd name="T23" fmla="*/ 1 h 14"/>
                      <a:gd name="T24" fmla="*/ 12 w 57"/>
                      <a:gd name="T25" fmla="*/ 0 h 14"/>
                      <a:gd name="T26" fmla="*/ 17 w 57"/>
                      <a:gd name="T27" fmla="*/ 1 h 14"/>
                      <a:gd name="T28" fmla="*/ 22 w 57"/>
                      <a:gd name="T29" fmla="*/ 1 h 14"/>
                      <a:gd name="T30" fmla="*/ 26 w 57"/>
                      <a:gd name="T31" fmla="*/ 1 h 14"/>
                      <a:gd name="T32" fmla="*/ 29 w 57"/>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4">
                        <a:moveTo>
                          <a:pt x="57" y="0"/>
                        </a:moveTo>
                        <a:lnTo>
                          <a:pt x="50" y="3"/>
                        </a:lnTo>
                        <a:lnTo>
                          <a:pt x="42" y="7"/>
                        </a:lnTo>
                        <a:lnTo>
                          <a:pt x="33" y="9"/>
                        </a:lnTo>
                        <a:lnTo>
                          <a:pt x="24" y="12"/>
                        </a:lnTo>
                        <a:lnTo>
                          <a:pt x="15" y="14"/>
                        </a:lnTo>
                        <a:lnTo>
                          <a:pt x="6" y="14"/>
                        </a:lnTo>
                        <a:lnTo>
                          <a:pt x="2" y="11"/>
                        </a:lnTo>
                        <a:lnTo>
                          <a:pt x="0" y="8"/>
                        </a:lnTo>
                        <a:lnTo>
                          <a:pt x="1" y="4"/>
                        </a:lnTo>
                        <a:lnTo>
                          <a:pt x="6" y="2"/>
                        </a:lnTo>
                        <a:lnTo>
                          <a:pt x="15" y="1"/>
                        </a:lnTo>
                        <a:lnTo>
                          <a:pt x="24" y="0"/>
                        </a:lnTo>
                        <a:lnTo>
                          <a:pt x="34" y="1"/>
                        </a:lnTo>
                        <a:lnTo>
                          <a:pt x="43" y="1"/>
                        </a:lnTo>
                        <a:lnTo>
                          <a:pt x="51" y="1"/>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18" name="Freeform 215">
                    <a:extLst>
                      <a:ext uri="{FF2B5EF4-FFF2-40B4-BE49-F238E27FC236}">
                        <a16:creationId xmlns:a16="http://schemas.microsoft.com/office/drawing/2014/main" id="{23DDAAD6-462A-4B85-87AD-F1825489075B}"/>
                      </a:ext>
                    </a:extLst>
                  </p:cNvPr>
                  <p:cNvSpPr>
                    <a:spLocks/>
                  </p:cNvSpPr>
                  <p:nvPr/>
                </p:nvSpPr>
                <p:spPr bwMode="auto">
                  <a:xfrm>
                    <a:off x="13" y="515"/>
                    <a:ext cx="31" cy="10"/>
                  </a:xfrm>
                  <a:custGeom>
                    <a:avLst/>
                    <a:gdLst>
                      <a:gd name="T0" fmla="*/ 31 w 64"/>
                      <a:gd name="T1" fmla="*/ 0 h 19"/>
                      <a:gd name="T2" fmla="*/ 28 w 64"/>
                      <a:gd name="T3" fmla="*/ 1 h 19"/>
                      <a:gd name="T4" fmla="*/ 24 w 64"/>
                      <a:gd name="T5" fmla="*/ 3 h 19"/>
                      <a:gd name="T6" fmla="*/ 18 w 64"/>
                      <a:gd name="T7" fmla="*/ 6 h 19"/>
                      <a:gd name="T8" fmla="*/ 13 w 64"/>
                      <a:gd name="T9" fmla="*/ 8 h 19"/>
                      <a:gd name="T10" fmla="*/ 7 w 64"/>
                      <a:gd name="T11" fmla="*/ 9 h 19"/>
                      <a:gd name="T12" fmla="*/ 3 w 64"/>
                      <a:gd name="T13" fmla="*/ 10 h 19"/>
                      <a:gd name="T14" fmla="*/ 0 w 64"/>
                      <a:gd name="T15" fmla="*/ 10 h 19"/>
                      <a:gd name="T16" fmla="*/ 0 w 64"/>
                      <a:gd name="T17" fmla="*/ 8 h 19"/>
                      <a:gd name="T18" fmla="*/ 2 w 64"/>
                      <a:gd name="T19" fmla="*/ 6 h 19"/>
                      <a:gd name="T20" fmla="*/ 5 w 64"/>
                      <a:gd name="T21" fmla="*/ 5 h 19"/>
                      <a:gd name="T22" fmla="*/ 9 w 64"/>
                      <a:gd name="T23" fmla="*/ 3 h 19"/>
                      <a:gd name="T24" fmla="*/ 15 w 64"/>
                      <a:gd name="T25" fmla="*/ 2 h 19"/>
                      <a:gd name="T26" fmla="*/ 20 w 64"/>
                      <a:gd name="T27" fmla="*/ 2 h 19"/>
                      <a:gd name="T28" fmla="*/ 25 w 64"/>
                      <a:gd name="T29" fmla="*/ 1 h 19"/>
                      <a:gd name="T30" fmla="*/ 29 w 64"/>
                      <a:gd name="T31" fmla="*/ 1 h 19"/>
                      <a:gd name="T32" fmla="*/ 31 w 64"/>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9">
                        <a:moveTo>
                          <a:pt x="64" y="0"/>
                        </a:moveTo>
                        <a:lnTo>
                          <a:pt x="58" y="2"/>
                        </a:lnTo>
                        <a:lnTo>
                          <a:pt x="49" y="6"/>
                        </a:lnTo>
                        <a:lnTo>
                          <a:pt x="37" y="11"/>
                        </a:lnTo>
                        <a:lnTo>
                          <a:pt x="27" y="15"/>
                        </a:lnTo>
                        <a:lnTo>
                          <a:pt x="15" y="18"/>
                        </a:lnTo>
                        <a:lnTo>
                          <a:pt x="7" y="19"/>
                        </a:lnTo>
                        <a:lnTo>
                          <a:pt x="1" y="19"/>
                        </a:lnTo>
                        <a:lnTo>
                          <a:pt x="0" y="16"/>
                        </a:lnTo>
                        <a:lnTo>
                          <a:pt x="4" y="11"/>
                        </a:lnTo>
                        <a:lnTo>
                          <a:pt x="10" y="9"/>
                        </a:lnTo>
                        <a:lnTo>
                          <a:pt x="19" y="6"/>
                        </a:lnTo>
                        <a:lnTo>
                          <a:pt x="30" y="4"/>
                        </a:lnTo>
                        <a:lnTo>
                          <a:pt x="41" y="3"/>
                        </a:lnTo>
                        <a:lnTo>
                          <a:pt x="51" y="2"/>
                        </a:lnTo>
                        <a:lnTo>
                          <a:pt x="59" y="1"/>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19" name="Freeform 216">
                    <a:extLst>
                      <a:ext uri="{FF2B5EF4-FFF2-40B4-BE49-F238E27FC236}">
                        <a16:creationId xmlns:a16="http://schemas.microsoft.com/office/drawing/2014/main" id="{1A24AC32-1C4D-4E78-B31C-5558BBD1C3D3}"/>
                      </a:ext>
                    </a:extLst>
                  </p:cNvPr>
                  <p:cNvSpPr>
                    <a:spLocks/>
                  </p:cNvSpPr>
                  <p:nvPr/>
                </p:nvSpPr>
                <p:spPr bwMode="auto">
                  <a:xfrm>
                    <a:off x="10" y="523"/>
                    <a:ext cx="34" cy="13"/>
                  </a:xfrm>
                  <a:custGeom>
                    <a:avLst/>
                    <a:gdLst>
                      <a:gd name="T0" fmla="*/ 34 w 68"/>
                      <a:gd name="T1" fmla="*/ 0 h 26"/>
                      <a:gd name="T2" fmla="*/ 31 w 68"/>
                      <a:gd name="T3" fmla="*/ 3 h 26"/>
                      <a:gd name="T4" fmla="*/ 27 w 68"/>
                      <a:gd name="T5" fmla="*/ 6 h 26"/>
                      <a:gd name="T6" fmla="*/ 21 w 68"/>
                      <a:gd name="T7" fmla="*/ 9 h 26"/>
                      <a:gd name="T8" fmla="*/ 15 w 68"/>
                      <a:gd name="T9" fmla="*/ 11 h 26"/>
                      <a:gd name="T10" fmla="*/ 9 w 68"/>
                      <a:gd name="T11" fmla="*/ 13 h 26"/>
                      <a:gd name="T12" fmla="*/ 5 w 68"/>
                      <a:gd name="T13" fmla="*/ 13 h 26"/>
                      <a:gd name="T14" fmla="*/ 1 w 68"/>
                      <a:gd name="T15" fmla="*/ 13 h 26"/>
                      <a:gd name="T16" fmla="*/ 0 w 68"/>
                      <a:gd name="T17" fmla="*/ 11 h 26"/>
                      <a:gd name="T18" fmla="*/ 1 w 68"/>
                      <a:gd name="T19" fmla="*/ 9 h 26"/>
                      <a:gd name="T20" fmla="*/ 4 w 68"/>
                      <a:gd name="T21" fmla="*/ 6 h 26"/>
                      <a:gd name="T22" fmla="*/ 8 w 68"/>
                      <a:gd name="T23" fmla="*/ 5 h 26"/>
                      <a:gd name="T24" fmla="*/ 14 w 68"/>
                      <a:gd name="T25" fmla="*/ 4 h 26"/>
                      <a:gd name="T26" fmla="*/ 20 w 68"/>
                      <a:gd name="T27" fmla="*/ 2 h 26"/>
                      <a:gd name="T28" fmla="*/ 25 w 68"/>
                      <a:gd name="T29" fmla="*/ 1 h 26"/>
                      <a:gd name="T30" fmla="*/ 31 w 68"/>
                      <a:gd name="T31" fmla="*/ 1 h 26"/>
                      <a:gd name="T32" fmla="*/ 34 w 68"/>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26">
                        <a:moveTo>
                          <a:pt x="68" y="0"/>
                        </a:moveTo>
                        <a:lnTo>
                          <a:pt x="62" y="5"/>
                        </a:lnTo>
                        <a:lnTo>
                          <a:pt x="53" y="12"/>
                        </a:lnTo>
                        <a:lnTo>
                          <a:pt x="41" y="17"/>
                        </a:lnTo>
                        <a:lnTo>
                          <a:pt x="30" y="22"/>
                        </a:lnTo>
                        <a:lnTo>
                          <a:pt x="18" y="25"/>
                        </a:lnTo>
                        <a:lnTo>
                          <a:pt x="9" y="26"/>
                        </a:lnTo>
                        <a:lnTo>
                          <a:pt x="2" y="25"/>
                        </a:lnTo>
                        <a:lnTo>
                          <a:pt x="0" y="22"/>
                        </a:lnTo>
                        <a:lnTo>
                          <a:pt x="1" y="17"/>
                        </a:lnTo>
                        <a:lnTo>
                          <a:pt x="8" y="12"/>
                        </a:lnTo>
                        <a:lnTo>
                          <a:pt x="16" y="9"/>
                        </a:lnTo>
                        <a:lnTo>
                          <a:pt x="27" y="7"/>
                        </a:lnTo>
                        <a:lnTo>
                          <a:pt x="39" y="4"/>
                        </a:lnTo>
                        <a:lnTo>
                          <a:pt x="50" y="2"/>
                        </a:lnTo>
                        <a:lnTo>
                          <a:pt x="61" y="1"/>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6400" name="Freeform 217">
                  <a:extLst>
                    <a:ext uri="{FF2B5EF4-FFF2-40B4-BE49-F238E27FC236}">
                      <a16:creationId xmlns:a16="http://schemas.microsoft.com/office/drawing/2014/main" id="{5F66F37E-CED5-4729-808E-8774B143B2F2}"/>
                    </a:ext>
                  </a:extLst>
                </p:cNvPr>
                <p:cNvSpPr>
                  <a:spLocks/>
                </p:cNvSpPr>
                <p:nvPr/>
              </p:nvSpPr>
              <p:spPr bwMode="auto">
                <a:xfrm>
                  <a:off x="12" y="536"/>
                  <a:ext cx="32" cy="21"/>
                </a:xfrm>
                <a:custGeom>
                  <a:avLst/>
                  <a:gdLst>
                    <a:gd name="T0" fmla="*/ 32 w 65"/>
                    <a:gd name="T1" fmla="*/ 0 h 43"/>
                    <a:gd name="T2" fmla="*/ 29 w 65"/>
                    <a:gd name="T3" fmla="*/ 3 h 43"/>
                    <a:gd name="T4" fmla="*/ 25 w 65"/>
                    <a:gd name="T5" fmla="*/ 7 h 43"/>
                    <a:gd name="T6" fmla="*/ 20 w 65"/>
                    <a:gd name="T7" fmla="*/ 11 h 43"/>
                    <a:gd name="T8" fmla="*/ 15 w 65"/>
                    <a:gd name="T9" fmla="*/ 15 h 43"/>
                    <a:gd name="T10" fmla="*/ 10 w 65"/>
                    <a:gd name="T11" fmla="*/ 18 h 43"/>
                    <a:gd name="T12" fmla="*/ 5 w 65"/>
                    <a:gd name="T13" fmla="*/ 20 h 43"/>
                    <a:gd name="T14" fmla="*/ 2 w 65"/>
                    <a:gd name="T15" fmla="*/ 21 h 43"/>
                    <a:gd name="T16" fmla="*/ 0 w 65"/>
                    <a:gd name="T17" fmla="*/ 20 h 43"/>
                    <a:gd name="T18" fmla="*/ 0 w 65"/>
                    <a:gd name="T19" fmla="*/ 18 h 43"/>
                    <a:gd name="T20" fmla="*/ 3 w 65"/>
                    <a:gd name="T21" fmla="*/ 15 h 43"/>
                    <a:gd name="T22" fmla="*/ 6 w 65"/>
                    <a:gd name="T23" fmla="*/ 12 h 43"/>
                    <a:gd name="T24" fmla="*/ 11 w 65"/>
                    <a:gd name="T25" fmla="*/ 8 h 43"/>
                    <a:gd name="T26" fmla="*/ 17 w 65"/>
                    <a:gd name="T27" fmla="*/ 6 h 43"/>
                    <a:gd name="T28" fmla="*/ 22 w 65"/>
                    <a:gd name="T29" fmla="*/ 3 h 43"/>
                    <a:gd name="T30" fmla="*/ 27 w 65"/>
                    <a:gd name="T31" fmla="*/ 1 h 43"/>
                    <a:gd name="T32" fmla="*/ 32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43">
                      <a:moveTo>
                        <a:pt x="65" y="0"/>
                      </a:moveTo>
                      <a:lnTo>
                        <a:pt x="59" y="7"/>
                      </a:lnTo>
                      <a:lnTo>
                        <a:pt x="51" y="14"/>
                      </a:lnTo>
                      <a:lnTo>
                        <a:pt x="40" y="22"/>
                      </a:lnTo>
                      <a:lnTo>
                        <a:pt x="30" y="30"/>
                      </a:lnTo>
                      <a:lnTo>
                        <a:pt x="20" y="36"/>
                      </a:lnTo>
                      <a:lnTo>
                        <a:pt x="11" y="41"/>
                      </a:lnTo>
                      <a:lnTo>
                        <a:pt x="4" y="43"/>
                      </a:lnTo>
                      <a:lnTo>
                        <a:pt x="0" y="41"/>
                      </a:lnTo>
                      <a:lnTo>
                        <a:pt x="1" y="36"/>
                      </a:lnTo>
                      <a:lnTo>
                        <a:pt x="6" y="30"/>
                      </a:lnTo>
                      <a:lnTo>
                        <a:pt x="13" y="24"/>
                      </a:lnTo>
                      <a:lnTo>
                        <a:pt x="23" y="17"/>
                      </a:lnTo>
                      <a:lnTo>
                        <a:pt x="34" y="12"/>
                      </a:lnTo>
                      <a:lnTo>
                        <a:pt x="45" y="6"/>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01" name="Freeform 218">
                  <a:extLst>
                    <a:ext uri="{FF2B5EF4-FFF2-40B4-BE49-F238E27FC236}">
                      <a16:creationId xmlns:a16="http://schemas.microsoft.com/office/drawing/2014/main" id="{CEE64C89-5D1B-4A4C-B905-0B26E38CAC53}"/>
                    </a:ext>
                  </a:extLst>
                </p:cNvPr>
                <p:cNvSpPr>
                  <a:spLocks/>
                </p:cNvSpPr>
                <p:nvPr/>
              </p:nvSpPr>
              <p:spPr bwMode="auto">
                <a:xfrm>
                  <a:off x="17" y="548"/>
                  <a:ext cx="27" cy="27"/>
                </a:xfrm>
                <a:custGeom>
                  <a:avLst/>
                  <a:gdLst>
                    <a:gd name="T0" fmla="*/ 27 w 54"/>
                    <a:gd name="T1" fmla="*/ 0 h 55"/>
                    <a:gd name="T2" fmla="*/ 25 w 54"/>
                    <a:gd name="T3" fmla="*/ 3 h 55"/>
                    <a:gd name="T4" fmla="*/ 22 w 54"/>
                    <a:gd name="T5" fmla="*/ 7 h 55"/>
                    <a:gd name="T6" fmla="*/ 18 w 54"/>
                    <a:gd name="T7" fmla="*/ 13 h 55"/>
                    <a:gd name="T8" fmla="*/ 14 w 54"/>
                    <a:gd name="T9" fmla="*/ 17 h 55"/>
                    <a:gd name="T10" fmla="*/ 9 w 54"/>
                    <a:gd name="T11" fmla="*/ 22 h 55"/>
                    <a:gd name="T12" fmla="*/ 5 w 54"/>
                    <a:gd name="T13" fmla="*/ 25 h 55"/>
                    <a:gd name="T14" fmla="*/ 2 w 54"/>
                    <a:gd name="T15" fmla="*/ 27 h 55"/>
                    <a:gd name="T16" fmla="*/ 0 w 54"/>
                    <a:gd name="T17" fmla="*/ 26 h 55"/>
                    <a:gd name="T18" fmla="*/ 0 w 54"/>
                    <a:gd name="T19" fmla="*/ 24 h 55"/>
                    <a:gd name="T20" fmla="*/ 2 w 54"/>
                    <a:gd name="T21" fmla="*/ 20 h 55"/>
                    <a:gd name="T22" fmla="*/ 6 w 54"/>
                    <a:gd name="T23" fmla="*/ 16 h 55"/>
                    <a:gd name="T24" fmla="*/ 10 w 54"/>
                    <a:gd name="T25" fmla="*/ 11 h 55"/>
                    <a:gd name="T26" fmla="*/ 16 w 54"/>
                    <a:gd name="T27" fmla="*/ 7 h 55"/>
                    <a:gd name="T28" fmla="*/ 20 w 54"/>
                    <a:gd name="T29" fmla="*/ 3 h 55"/>
                    <a:gd name="T30" fmla="*/ 24 w 54"/>
                    <a:gd name="T31" fmla="*/ 1 h 55"/>
                    <a:gd name="T32" fmla="*/ 27 w 54"/>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5">
                      <a:moveTo>
                        <a:pt x="54" y="0"/>
                      </a:moveTo>
                      <a:lnTo>
                        <a:pt x="50" y="7"/>
                      </a:lnTo>
                      <a:lnTo>
                        <a:pt x="43" y="15"/>
                      </a:lnTo>
                      <a:lnTo>
                        <a:pt x="35" y="26"/>
                      </a:lnTo>
                      <a:lnTo>
                        <a:pt x="27" y="35"/>
                      </a:lnTo>
                      <a:lnTo>
                        <a:pt x="18" y="44"/>
                      </a:lnTo>
                      <a:lnTo>
                        <a:pt x="10" y="51"/>
                      </a:lnTo>
                      <a:lnTo>
                        <a:pt x="3" y="55"/>
                      </a:lnTo>
                      <a:lnTo>
                        <a:pt x="0" y="53"/>
                      </a:lnTo>
                      <a:lnTo>
                        <a:pt x="0" y="48"/>
                      </a:lnTo>
                      <a:lnTo>
                        <a:pt x="4" y="41"/>
                      </a:lnTo>
                      <a:lnTo>
                        <a:pt x="11" y="32"/>
                      </a:lnTo>
                      <a:lnTo>
                        <a:pt x="20" y="23"/>
                      </a:lnTo>
                      <a:lnTo>
                        <a:pt x="31" y="14"/>
                      </a:lnTo>
                      <a:lnTo>
                        <a:pt x="40" y="7"/>
                      </a:lnTo>
                      <a:lnTo>
                        <a:pt x="48" y="3"/>
                      </a:lnTo>
                      <a:lnTo>
                        <a:pt x="5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02" name="Freeform 219">
                  <a:extLst>
                    <a:ext uri="{FF2B5EF4-FFF2-40B4-BE49-F238E27FC236}">
                      <a16:creationId xmlns:a16="http://schemas.microsoft.com/office/drawing/2014/main" id="{63E5DD53-26A0-44C3-8BD3-3BE805591B9F}"/>
                    </a:ext>
                  </a:extLst>
                </p:cNvPr>
                <p:cNvSpPr>
                  <a:spLocks/>
                </p:cNvSpPr>
                <p:nvPr/>
              </p:nvSpPr>
              <p:spPr bwMode="auto">
                <a:xfrm>
                  <a:off x="21" y="560"/>
                  <a:ext cx="24" cy="24"/>
                </a:xfrm>
                <a:custGeom>
                  <a:avLst/>
                  <a:gdLst>
                    <a:gd name="T0" fmla="*/ 0 w 50"/>
                    <a:gd name="T1" fmla="*/ 23 h 49"/>
                    <a:gd name="T2" fmla="*/ 1 w 50"/>
                    <a:gd name="T3" fmla="*/ 21 h 49"/>
                    <a:gd name="T4" fmla="*/ 3 w 50"/>
                    <a:gd name="T5" fmla="*/ 19 h 49"/>
                    <a:gd name="T6" fmla="*/ 6 w 50"/>
                    <a:gd name="T7" fmla="*/ 17 h 49"/>
                    <a:gd name="T8" fmla="*/ 10 w 50"/>
                    <a:gd name="T9" fmla="*/ 13 h 49"/>
                    <a:gd name="T10" fmla="*/ 14 w 50"/>
                    <a:gd name="T11" fmla="*/ 10 h 49"/>
                    <a:gd name="T12" fmla="*/ 18 w 50"/>
                    <a:gd name="T13" fmla="*/ 6 h 49"/>
                    <a:gd name="T14" fmla="*/ 22 w 50"/>
                    <a:gd name="T15" fmla="*/ 3 h 49"/>
                    <a:gd name="T16" fmla="*/ 24 w 50"/>
                    <a:gd name="T17" fmla="*/ 0 h 49"/>
                    <a:gd name="T18" fmla="*/ 23 w 50"/>
                    <a:gd name="T19" fmla="*/ 4 h 49"/>
                    <a:gd name="T20" fmla="*/ 20 w 50"/>
                    <a:gd name="T21" fmla="*/ 9 h 49"/>
                    <a:gd name="T22" fmla="*/ 17 w 50"/>
                    <a:gd name="T23" fmla="*/ 13 h 49"/>
                    <a:gd name="T24" fmla="*/ 13 w 50"/>
                    <a:gd name="T25" fmla="*/ 18 h 49"/>
                    <a:gd name="T26" fmla="*/ 9 w 50"/>
                    <a:gd name="T27" fmla="*/ 21 h 49"/>
                    <a:gd name="T28" fmla="*/ 6 w 50"/>
                    <a:gd name="T29" fmla="*/ 24 h 49"/>
                    <a:gd name="T30" fmla="*/ 2 w 50"/>
                    <a:gd name="T31" fmla="*/ 24 h 49"/>
                    <a:gd name="T32" fmla="*/ 0 w 50"/>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9">
                      <a:moveTo>
                        <a:pt x="0" y="47"/>
                      </a:moveTo>
                      <a:lnTo>
                        <a:pt x="2" y="43"/>
                      </a:lnTo>
                      <a:lnTo>
                        <a:pt x="6" y="39"/>
                      </a:lnTo>
                      <a:lnTo>
                        <a:pt x="13" y="34"/>
                      </a:lnTo>
                      <a:lnTo>
                        <a:pt x="21" y="27"/>
                      </a:lnTo>
                      <a:lnTo>
                        <a:pt x="30" y="20"/>
                      </a:lnTo>
                      <a:lnTo>
                        <a:pt x="38" y="13"/>
                      </a:lnTo>
                      <a:lnTo>
                        <a:pt x="45" y="6"/>
                      </a:lnTo>
                      <a:lnTo>
                        <a:pt x="50" y="0"/>
                      </a:lnTo>
                      <a:lnTo>
                        <a:pt x="48" y="9"/>
                      </a:lnTo>
                      <a:lnTo>
                        <a:pt x="42" y="18"/>
                      </a:lnTo>
                      <a:lnTo>
                        <a:pt x="35" y="27"/>
                      </a:lnTo>
                      <a:lnTo>
                        <a:pt x="27" y="36"/>
                      </a:lnTo>
                      <a:lnTo>
                        <a:pt x="19" y="43"/>
                      </a:lnTo>
                      <a:lnTo>
                        <a:pt x="12" y="48"/>
                      </a:lnTo>
                      <a:lnTo>
                        <a:pt x="5" y="49"/>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03" name="Freeform 220">
                  <a:extLst>
                    <a:ext uri="{FF2B5EF4-FFF2-40B4-BE49-F238E27FC236}">
                      <a16:creationId xmlns:a16="http://schemas.microsoft.com/office/drawing/2014/main" id="{0C2E3701-0B64-466C-91F3-B200B2D6F7B5}"/>
                    </a:ext>
                  </a:extLst>
                </p:cNvPr>
                <p:cNvSpPr>
                  <a:spLocks/>
                </p:cNvSpPr>
                <p:nvPr/>
              </p:nvSpPr>
              <p:spPr bwMode="auto">
                <a:xfrm>
                  <a:off x="69" y="585"/>
                  <a:ext cx="29" cy="118"/>
                </a:xfrm>
                <a:custGeom>
                  <a:avLst/>
                  <a:gdLst>
                    <a:gd name="T0" fmla="*/ 26 w 59"/>
                    <a:gd name="T1" fmla="*/ 0 h 237"/>
                    <a:gd name="T2" fmla="*/ 27 w 59"/>
                    <a:gd name="T3" fmla="*/ 0 h 237"/>
                    <a:gd name="T4" fmla="*/ 28 w 59"/>
                    <a:gd name="T5" fmla="*/ 0 h 237"/>
                    <a:gd name="T6" fmla="*/ 29 w 59"/>
                    <a:gd name="T7" fmla="*/ 2 h 237"/>
                    <a:gd name="T8" fmla="*/ 29 w 59"/>
                    <a:gd name="T9" fmla="*/ 3 h 237"/>
                    <a:gd name="T10" fmla="*/ 18 w 59"/>
                    <a:gd name="T11" fmla="*/ 17 h 237"/>
                    <a:gd name="T12" fmla="*/ 10 w 59"/>
                    <a:gd name="T13" fmla="*/ 33 h 237"/>
                    <a:gd name="T14" fmla="*/ 6 w 59"/>
                    <a:gd name="T15" fmla="*/ 49 h 237"/>
                    <a:gd name="T16" fmla="*/ 6 w 59"/>
                    <a:gd name="T17" fmla="*/ 64 h 237"/>
                    <a:gd name="T18" fmla="*/ 6 w 59"/>
                    <a:gd name="T19" fmla="*/ 80 h 237"/>
                    <a:gd name="T20" fmla="*/ 8 w 59"/>
                    <a:gd name="T21" fmla="*/ 94 h 237"/>
                    <a:gd name="T22" fmla="*/ 11 w 59"/>
                    <a:gd name="T23" fmla="*/ 107 h 237"/>
                    <a:gd name="T24" fmla="*/ 14 w 59"/>
                    <a:gd name="T25" fmla="*/ 118 h 237"/>
                    <a:gd name="T26" fmla="*/ 8 w 59"/>
                    <a:gd name="T27" fmla="*/ 111 h 237"/>
                    <a:gd name="T28" fmla="*/ 3 w 59"/>
                    <a:gd name="T29" fmla="*/ 98 h 237"/>
                    <a:gd name="T30" fmla="*/ 0 w 59"/>
                    <a:gd name="T31" fmla="*/ 82 h 237"/>
                    <a:gd name="T32" fmla="*/ 0 w 59"/>
                    <a:gd name="T33" fmla="*/ 63 h 237"/>
                    <a:gd name="T34" fmla="*/ 2 w 59"/>
                    <a:gd name="T35" fmla="*/ 44 h 237"/>
                    <a:gd name="T36" fmla="*/ 7 w 59"/>
                    <a:gd name="T37" fmla="*/ 26 h 237"/>
                    <a:gd name="T38" fmla="*/ 15 w 59"/>
                    <a:gd name="T39" fmla="*/ 11 h 237"/>
                    <a:gd name="T40" fmla="*/ 26 w 59"/>
                    <a:gd name="T41" fmla="*/ 0 h 2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7">
                      <a:moveTo>
                        <a:pt x="53" y="0"/>
                      </a:moveTo>
                      <a:lnTo>
                        <a:pt x="54" y="0"/>
                      </a:lnTo>
                      <a:lnTo>
                        <a:pt x="56" y="1"/>
                      </a:lnTo>
                      <a:lnTo>
                        <a:pt x="58" y="4"/>
                      </a:lnTo>
                      <a:lnTo>
                        <a:pt x="59" y="6"/>
                      </a:lnTo>
                      <a:lnTo>
                        <a:pt x="36" y="35"/>
                      </a:lnTo>
                      <a:lnTo>
                        <a:pt x="21" y="66"/>
                      </a:lnTo>
                      <a:lnTo>
                        <a:pt x="13" y="98"/>
                      </a:lnTo>
                      <a:lnTo>
                        <a:pt x="12" y="129"/>
                      </a:lnTo>
                      <a:lnTo>
                        <a:pt x="13" y="160"/>
                      </a:lnTo>
                      <a:lnTo>
                        <a:pt x="17" y="188"/>
                      </a:lnTo>
                      <a:lnTo>
                        <a:pt x="23" y="215"/>
                      </a:lnTo>
                      <a:lnTo>
                        <a:pt x="29" y="237"/>
                      </a:lnTo>
                      <a:lnTo>
                        <a:pt x="16" y="222"/>
                      </a:lnTo>
                      <a:lnTo>
                        <a:pt x="7" y="196"/>
                      </a:lnTo>
                      <a:lnTo>
                        <a:pt x="1" y="164"/>
                      </a:lnTo>
                      <a:lnTo>
                        <a:pt x="0" y="127"/>
                      </a:lnTo>
                      <a:lnTo>
                        <a:pt x="5" y="89"/>
                      </a:lnTo>
                      <a:lnTo>
                        <a:pt x="14" y="52"/>
                      </a:lnTo>
                      <a:lnTo>
                        <a:pt x="30" y="22"/>
                      </a:lnTo>
                      <a:lnTo>
                        <a:pt x="5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04" name="Freeform 221">
                  <a:extLst>
                    <a:ext uri="{FF2B5EF4-FFF2-40B4-BE49-F238E27FC236}">
                      <a16:creationId xmlns:a16="http://schemas.microsoft.com/office/drawing/2014/main" id="{069C3BB1-6419-442F-8B5A-CA4BF1848EDF}"/>
                    </a:ext>
                  </a:extLst>
                </p:cNvPr>
                <p:cNvSpPr>
                  <a:spLocks/>
                </p:cNvSpPr>
                <p:nvPr/>
              </p:nvSpPr>
              <p:spPr bwMode="auto">
                <a:xfrm>
                  <a:off x="75" y="687"/>
                  <a:ext cx="26" cy="15"/>
                </a:xfrm>
                <a:custGeom>
                  <a:avLst/>
                  <a:gdLst>
                    <a:gd name="T0" fmla="*/ 0 w 51"/>
                    <a:gd name="T1" fmla="*/ 0 h 29"/>
                    <a:gd name="T2" fmla="*/ 3 w 51"/>
                    <a:gd name="T3" fmla="*/ 3 h 29"/>
                    <a:gd name="T4" fmla="*/ 7 w 51"/>
                    <a:gd name="T5" fmla="*/ 6 h 29"/>
                    <a:gd name="T6" fmla="*/ 11 w 51"/>
                    <a:gd name="T7" fmla="*/ 9 h 29"/>
                    <a:gd name="T8" fmla="*/ 15 w 51"/>
                    <a:gd name="T9" fmla="*/ 11 h 29"/>
                    <a:gd name="T10" fmla="*/ 19 w 51"/>
                    <a:gd name="T11" fmla="*/ 13 h 29"/>
                    <a:gd name="T12" fmla="*/ 22 w 51"/>
                    <a:gd name="T13" fmla="*/ 15 h 29"/>
                    <a:gd name="T14" fmla="*/ 24 w 51"/>
                    <a:gd name="T15" fmla="*/ 15 h 29"/>
                    <a:gd name="T16" fmla="*/ 26 w 51"/>
                    <a:gd name="T17" fmla="*/ 14 h 29"/>
                    <a:gd name="T18" fmla="*/ 26 w 51"/>
                    <a:gd name="T19" fmla="*/ 13 h 29"/>
                    <a:gd name="T20" fmla="*/ 23 w 51"/>
                    <a:gd name="T21" fmla="*/ 12 h 29"/>
                    <a:gd name="T22" fmla="*/ 20 w 51"/>
                    <a:gd name="T23" fmla="*/ 10 h 29"/>
                    <a:gd name="T24" fmla="*/ 16 w 51"/>
                    <a:gd name="T25" fmla="*/ 8 h 29"/>
                    <a:gd name="T26" fmla="*/ 12 w 51"/>
                    <a:gd name="T27" fmla="*/ 7 h 29"/>
                    <a:gd name="T28" fmla="*/ 8 w 51"/>
                    <a:gd name="T29" fmla="*/ 5 h 29"/>
                    <a:gd name="T30" fmla="*/ 4 w 51"/>
                    <a:gd name="T31" fmla="*/ 3 h 29"/>
                    <a:gd name="T32" fmla="*/ 0 w 51"/>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9">
                      <a:moveTo>
                        <a:pt x="0" y="0"/>
                      </a:moveTo>
                      <a:lnTo>
                        <a:pt x="6" y="6"/>
                      </a:lnTo>
                      <a:lnTo>
                        <a:pt x="13" y="12"/>
                      </a:lnTo>
                      <a:lnTo>
                        <a:pt x="21" y="18"/>
                      </a:lnTo>
                      <a:lnTo>
                        <a:pt x="29" y="22"/>
                      </a:lnTo>
                      <a:lnTo>
                        <a:pt x="37" y="26"/>
                      </a:lnTo>
                      <a:lnTo>
                        <a:pt x="44" y="29"/>
                      </a:lnTo>
                      <a:lnTo>
                        <a:pt x="48" y="29"/>
                      </a:lnTo>
                      <a:lnTo>
                        <a:pt x="51" y="28"/>
                      </a:lnTo>
                      <a:lnTo>
                        <a:pt x="51" y="26"/>
                      </a:lnTo>
                      <a:lnTo>
                        <a:pt x="46" y="23"/>
                      </a:lnTo>
                      <a:lnTo>
                        <a:pt x="40" y="20"/>
                      </a:lnTo>
                      <a:lnTo>
                        <a:pt x="32" y="16"/>
                      </a:lnTo>
                      <a:lnTo>
                        <a:pt x="24" y="13"/>
                      </a:lnTo>
                      <a:lnTo>
                        <a:pt x="15" y="9"/>
                      </a:lnTo>
                      <a:lnTo>
                        <a:pt x="7"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05" name="Freeform 222">
                  <a:extLst>
                    <a:ext uri="{FF2B5EF4-FFF2-40B4-BE49-F238E27FC236}">
                      <a16:creationId xmlns:a16="http://schemas.microsoft.com/office/drawing/2014/main" id="{BBA59588-19DF-4FF8-83D5-45DCC8B82075}"/>
                    </a:ext>
                  </a:extLst>
                </p:cNvPr>
                <p:cNvSpPr>
                  <a:spLocks/>
                </p:cNvSpPr>
                <p:nvPr/>
              </p:nvSpPr>
              <p:spPr bwMode="auto">
                <a:xfrm>
                  <a:off x="73" y="677"/>
                  <a:ext cx="28" cy="17"/>
                </a:xfrm>
                <a:custGeom>
                  <a:avLst/>
                  <a:gdLst>
                    <a:gd name="T0" fmla="*/ 28 w 58"/>
                    <a:gd name="T1" fmla="*/ 17 h 34"/>
                    <a:gd name="T2" fmla="*/ 27 w 58"/>
                    <a:gd name="T3" fmla="*/ 17 h 34"/>
                    <a:gd name="T4" fmla="*/ 24 w 58"/>
                    <a:gd name="T5" fmla="*/ 17 h 34"/>
                    <a:gd name="T6" fmla="*/ 21 w 58"/>
                    <a:gd name="T7" fmla="*/ 16 h 34"/>
                    <a:gd name="T8" fmla="*/ 16 w 58"/>
                    <a:gd name="T9" fmla="*/ 13 h 34"/>
                    <a:gd name="T10" fmla="*/ 12 w 58"/>
                    <a:gd name="T11" fmla="*/ 11 h 34"/>
                    <a:gd name="T12" fmla="*/ 7 w 58"/>
                    <a:gd name="T13" fmla="*/ 8 h 34"/>
                    <a:gd name="T14" fmla="*/ 3 w 58"/>
                    <a:gd name="T15" fmla="*/ 4 h 34"/>
                    <a:gd name="T16" fmla="*/ 0 w 58"/>
                    <a:gd name="T17" fmla="*/ 0 h 34"/>
                    <a:gd name="T18" fmla="*/ 3 w 58"/>
                    <a:gd name="T19" fmla="*/ 2 h 34"/>
                    <a:gd name="T20" fmla="*/ 8 w 58"/>
                    <a:gd name="T21" fmla="*/ 4 h 34"/>
                    <a:gd name="T22" fmla="*/ 12 w 58"/>
                    <a:gd name="T23" fmla="*/ 6 h 34"/>
                    <a:gd name="T24" fmla="*/ 17 w 58"/>
                    <a:gd name="T25" fmla="*/ 9 h 34"/>
                    <a:gd name="T26" fmla="*/ 21 w 58"/>
                    <a:gd name="T27" fmla="*/ 12 h 34"/>
                    <a:gd name="T28" fmla="*/ 25 w 58"/>
                    <a:gd name="T29" fmla="*/ 13 h 34"/>
                    <a:gd name="T30" fmla="*/ 28 w 58"/>
                    <a:gd name="T31" fmla="*/ 16 h 34"/>
                    <a:gd name="T32" fmla="*/ 28 w 58"/>
                    <a:gd name="T33" fmla="*/ 17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34">
                      <a:moveTo>
                        <a:pt x="58" y="33"/>
                      </a:moveTo>
                      <a:lnTo>
                        <a:pt x="55" y="34"/>
                      </a:lnTo>
                      <a:lnTo>
                        <a:pt x="50" y="33"/>
                      </a:lnTo>
                      <a:lnTo>
                        <a:pt x="43" y="31"/>
                      </a:lnTo>
                      <a:lnTo>
                        <a:pt x="34" y="26"/>
                      </a:lnTo>
                      <a:lnTo>
                        <a:pt x="24" y="21"/>
                      </a:lnTo>
                      <a:lnTo>
                        <a:pt x="15" y="16"/>
                      </a:lnTo>
                      <a:lnTo>
                        <a:pt x="7" y="8"/>
                      </a:lnTo>
                      <a:lnTo>
                        <a:pt x="0" y="0"/>
                      </a:lnTo>
                      <a:lnTo>
                        <a:pt x="7" y="3"/>
                      </a:lnTo>
                      <a:lnTo>
                        <a:pt x="16" y="8"/>
                      </a:lnTo>
                      <a:lnTo>
                        <a:pt x="25" y="12"/>
                      </a:lnTo>
                      <a:lnTo>
                        <a:pt x="36" y="18"/>
                      </a:lnTo>
                      <a:lnTo>
                        <a:pt x="44" y="23"/>
                      </a:lnTo>
                      <a:lnTo>
                        <a:pt x="52" y="26"/>
                      </a:lnTo>
                      <a:lnTo>
                        <a:pt x="57" y="31"/>
                      </a:lnTo>
                      <a:lnTo>
                        <a:pt x="58"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06" name="Freeform 223">
                  <a:extLst>
                    <a:ext uri="{FF2B5EF4-FFF2-40B4-BE49-F238E27FC236}">
                      <a16:creationId xmlns:a16="http://schemas.microsoft.com/office/drawing/2014/main" id="{874B357C-8FF4-4261-BFD9-C2C97D0D7D9A}"/>
                    </a:ext>
                  </a:extLst>
                </p:cNvPr>
                <p:cNvSpPr>
                  <a:spLocks/>
                </p:cNvSpPr>
                <p:nvPr/>
              </p:nvSpPr>
              <p:spPr bwMode="auto">
                <a:xfrm>
                  <a:off x="70" y="653"/>
                  <a:ext cx="37" cy="23"/>
                </a:xfrm>
                <a:custGeom>
                  <a:avLst/>
                  <a:gdLst>
                    <a:gd name="T0" fmla="*/ 37 w 73"/>
                    <a:gd name="T1" fmla="*/ 23 h 46"/>
                    <a:gd name="T2" fmla="*/ 35 w 73"/>
                    <a:gd name="T3" fmla="*/ 23 h 46"/>
                    <a:gd name="T4" fmla="*/ 31 w 73"/>
                    <a:gd name="T5" fmla="*/ 22 h 46"/>
                    <a:gd name="T6" fmla="*/ 26 w 73"/>
                    <a:gd name="T7" fmla="*/ 21 h 46"/>
                    <a:gd name="T8" fmla="*/ 20 w 73"/>
                    <a:gd name="T9" fmla="*/ 18 h 46"/>
                    <a:gd name="T10" fmla="*/ 14 w 73"/>
                    <a:gd name="T11" fmla="*/ 14 h 46"/>
                    <a:gd name="T12" fmla="*/ 8 w 73"/>
                    <a:gd name="T13" fmla="*/ 10 h 46"/>
                    <a:gd name="T14" fmla="*/ 3 w 73"/>
                    <a:gd name="T15" fmla="*/ 5 h 46"/>
                    <a:gd name="T16" fmla="*/ 0 w 73"/>
                    <a:gd name="T17" fmla="*/ 0 h 46"/>
                    <a:gd name="T18" fmla="*/ 3 w 73"/>
                    <a:gd name="T19" fmla="*/ 2 h 46"/>
                    <a:gd name="T20" fmla="*/ 7 w 73"/>
                    <a:gd name="T21" fmla="*/ 5 h 46"/>
                    <a:gd name="T22" fmla="*/ 14 w 73"/>
                    <a:gd name="T23" fmla="*/ 8 h 46"/>
                    <a:gd name="T24" fmla="*/ 21 w 73"/>
                    <a:gd name="T25" fmla="*/ 12 h 46"/>
                    <a:gd name="T26" fmla="*/ 27 w 73"/>
                    <a:gd name="T27" fmla="*/ 15 h 46"/>
                    <a:gd name="T28" fmla="*/ 32 w 73"/>
                    <a:gd name="T29" fmla="*/ 18 h 46"/>
                    <a:gd name="T30" fmla="*/ 36 w 73"/>
                    <a:gd name="T31" fmla="*/ 21 h 46"/>
                    <a:gd name="T32" fmla="*/ 37 w 73"/>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46">
                      <a:moveTo>
                        <a:pt x="73" y="45"/>
                      </a:moveTo>
                      <a:lnTo>
                        <a:pt x="70" y="46"/>
                      </a:lnTo>
                      <a:lnTo>
                        <a:pt x="62" y="44"/>
                      </a:lnTo>
                      <a:lnTo>
                        <a:pt x="51" y="41"/>
                      </a:lnTo>
                      <a:lnTo>
                        <a:pt x="40" y="35"/>
                      </a:lnTo>
                      <a:lnTo>
                        <a:pt x="27" y="27"/>
                      </a:lnTo>
                      <a:lnTo>
                        <a:pt x="16" y="19"/>
                      </a:lnTo>
                      <a:lnTo>
                        <a:pt x="5" y="9"/>
                      </a:lnTo>
                      <a:lnTo>
                        <a:pt x="0" y="0"/>
                      </a:lnTo>
                      <a:lnTo>
                        <a:pt x="5" y="4"/>
                      </a:lnTo>
                      <a:lnTo>
                        <a:pt x="14" y="9"/>
                      </a:lnTo>
                      <a:lnTo>
                        <a:pt x="27" y="16"/>
                      </a:lnTo>
                      <a:lnTo>
                        <a:pt x="41" y="23"/>
                      </a:lnTo>
                      <a:lnTo>
                        <a:pt x="54" y="30"/>
                      </a:lnTo>
                      <a:lnTo>
                        <a:pt x="64" y="36"/>
                      </a:lnTo>
                      <a:lnTo>
                        <a:pt x="71" y="42"/>
                      </a:lnTo>
                      <a:lnTo>
                        <a:pt x="73"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07" name="Freeform 224">
                  <a:extLst>
                    <a:ext uri="{FF2B5EF4-FFF2-40B4-BE49-F238E27FC236}">
                      <a16:creationId xmlns:a16="http://schemas.microsoft.com/office/drawing/2014/main" id="{560757BB-1F7E-41DF-8D08-19943782501C}"/>
                    </a:ext>
                  </a:extLst>
                </p:cNvPr>
                <p:cNvSpPr>
                  <a:spLocks/>
                </p:cNvSpPr>
                <p:nvPr/>
              </p:nvSpPr>
              <p:spPr bwMode="auto">
                <a:xfrm>
                  <a:off x="72" y="631"/>
                  <a:ext cx="40" cy="26"/>
                </a:xfrm>
                <a:custGeom>
                  <a:avLst/>
                  <a:gdLst>
                    <a:gd name="T0" fmla="*/ 40 w 81"/>
                    <a:gd name="T1" fmla="*/ 25 h 51"/>
                    <a:gd name="T2" fmla="*/ 38 w 81"/>
                    <a:gd name="T3" fmla="*/ 26 h 51"/>
                    <a:gd name="T4" fmla="*/ 33 w 81"/>
                    <a:gd name="T5" fmla="*/ 25 h 51"/>
                    <a:gd name="T6" fmla="*/ 27 w 81"/>
                    <a:gd name="T7" fmla="*/ 22 h 51"/>
                    <a:gd name="T8" fmla="*/ 20 w 81"/>
                    <a:gd name="T9" fmla="*/ 18 h 51"/>
                    <a:gd name="T10" fmla="*/ 14 w 81"/>
                    <a:gd name="T11" fmla="*/ 14 h 51"/>
                    <a:gd name="T12" fmla="*/ 8 w 81"/>
                    <a:gd name="T13" fmla="*/ 10 h 51"/>
                    <a:gd name="T14" fmla="*/ 3 w 81"/>
                    <a:gd name="T15" fmla="*/ 5 h 51"/>
                    <a:gd name="T16" fmla="*/ 0 w 81"/>
                    <a:gd name="T17" fmla="*/ 0 h 51"/>
                    <a:gd name="T18" fmla="*/ 3 w 81"/>
                    <a:gd name="T19" fmla="*/ 2 h 51"/>
                    <a:gd name="T20" fmla="*/ 8 w 81"/>
                    <a:gd name="T21" fmla="*/ 5 h 51"/>
                    <a:gd name="T22" fmla="*/ 15 w 81"/>
                    <a:gd name="T23" fmla="*/ 9 h 51"/>
                    <a:gd name="T24" fmla="*/ 22 w 81"/>
                    <a:gd name="T25" fmla="*/ 13 h 51"/>
                    <a:gd name="T26" fmla="*/ 29 w 81"/>
                    <a:gd name="T27" fmla="*/ 17 h 51"/>
                    <a:gd name="T28" fmla="*/ 35 w 81"/>
                    <a:gd name="T29" fmla="*/ 21 h 51"/>
                    <a:gd name="T30" fmla="*/ 39 w 81"/>
                    <a:gd name="T31" fmla="*/ 24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5" y="43"/>
                      </a:lnTo>
                      <a:lnTo>
                        <a:pt x="41" y="36"/>
                      </a:lnTo>
                      <a:lnTo>
                        <a:pt x="28" y="28"/>
                      </a:lnTo>
                      <a:lnTo>
                        <a:pt x="16" y="19"/>
                      </a:lnTo>
                      <a:lnTo>
                        <a:pt x="6" y="10"/>
                      </a:lnTo>
                      <a:lnTo>
                        <a:pt x="0" y="0"/>
                      </a:lnTo>
                      <a:lnTo>
                        <a:pt x="6" y="4"/>
                      </a:lnTo>
                      <a:lnTo>
                        <a:pt x="17" y="10"/>
                      </a:lnTo>
                      <a:lnTo>
                        <a:pt x="30" y="17"/>
                      </a:lnTo>
                      <a:lnTo>
                        <a:pt x="45" y="25"/>
                      </a:lnTo>
                      <a:lnTo>
                        <a:pt x="59" y="34"/>
                      </a:lnTo>
                      <a:lnTo>
                        <a:pt x="70" y="41"/>
                      </a:lnTo>
                      <a:lnTo>
                        <a:pt x="78" y="47"/>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08" name="Freeform 225">
                  <a:extLst>
                    <a:ext uri="{FF2B5EF4-FFF2-40B4-BE49-F238E27FC236}">
                      <a16:creationId xmlns:a16="http://schemas.microsoft.com/office/drawing/2014/main" id="{121446D7-6464-4801-A352-583C03FB722E}"/>
                    </a:ext>
                  </a:extLst>
                </p:cNvPr>
                <p:cNvSpPr>
                  <a:spLocks/>
                </p:cNvSpPr>
                <p:nvPr/>
              </p:nvSpPr>
              <p:spPr bwMode="auto">
                <a:xfrm>
                  <a:off x="76" y="617"/>
                  <a:ext cx="32" cy="27"/>
                </a:xfrm>
                <a:custGeom>
                  <a:avLst/>
                  <a:gdLst>
                    <a:gd name="T0" fmla="*/ 32 w 65"/>
                    <a:gd name="T1" fmla="*/ 27 h 54"/>
                    <a:gd name="T2" fmla="*/ 30 w 65"/>
                    <a:gd name="T3" fmla="*/ 27 h 54"/>
                    <a:gd name="T4" fmla="*/ 27 w 65"/>
                    <a:gd name="T5" fmla="*/ 25 h 54"/>
                    <a:gd name="T6" fmla="*/ 22 w 65"/>
                    <a:gd name="T7" fmla="*/ 22 h 54"/>
                    <a:gd name="T8" fmla="*/ 16 w 65"/>
                    <a:gd name="T9" fmla="*/ 18 h 54"/>
                    <a:gd name="T10" fmla="*/ 10 w 65"/>
                    <a:gd name="T11" fmla="*/ 13 h 54"/>
                    <a:gd name="T12" fmla="*/ 5 w 65"/>
                    <a:gd name="T13" fmla="*/ 8 h 54"/>
                    <a:gd name="T14" fmla="*/ 1 w 65"/>
                    <a:gd name="T15" fmla="*/ 4 h 54"/>
                    <a:gd name="T16" fmla="*/ 0 w 65"/>
                    <a:gd name="T17" fmla="*/ 0 h 54"/>
                    <a:gd name="T18" fmla="*/ 3 w 65"/>
                    <a:gd name="T19" fmla="*/ 2 h 54"/>
                    <a:gd name="T20" fmla="*/ 7 w 65"/>
                    <a:gd name="T21" fmla="*/ 6 h 54"/>
                    <a:gd name="T22" fmla="*/ 13 w 65"/>
                    <a:gd name="T23" fmla="*/ 10 h 54"/>
                    <a:gd name="T24" fmla="*/ 19 w 65"/>
                    <a:gd name="T25" fmla="*/ 14 h 54"/>
                    <a:gd name="T26" fmla="*/ 25 w 65"/>
                    <a:gd name="T27" fmla="*/ 18 h 54"/>
                    <a:gd name="T28" fmla="*/ 29 w 65"/>
                    <a:gd name="T29" fmla="*/ 22 h 54"/>
                    <a:gd name="T30" fmla="*/ 32 w 65"/>
                    <a:gd name="T31" fmla="*/ 25 h 54"/>
                    <a:gd name="T32" fmla="*/ 32 w 65"/>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4">
                      <a:moveTo>
                        <a:pt x="65" y="54"/>
                      </a:moveTo>
                      <a:lnTo>
                        <a:pt x="61" y="54"/>
                      </a:lnTo>
                      <a:lnTo>
                        <a:pt x="54" y="50"/>
                      </a:lnTo>
                      <a:lnTo>
                        <a:pt x="44" y="43"/>
                      </a:lnTo>
                      <a:lnTo>
                        <a:pt x="32" y="35"/>
                      </a:lnTo>
                      <a:lnTo>
                        <a:pt x="21" y="25"/>
                      </a:lnTo>
                      <a:lnTo>
                        <a:pt x="10" y="16"/>
                      </a:lnTo>
                      <a:lnTo>
                        <a:pt x="3" y="7"/>
                      </a:lnTo>
                      <a:lnTo>
                        <a:pt x="0" y="0"/>
                      </a:lnTo>
                      <a:lnTo>
                        <a:pt x="6" y="4"/>
                      </a:lnTo>
                      <a:lnTo>
                        <a:pt x="15" y="11"/>
                      </a:lnTo>
                      <a:lnTo>
                        <a:pt x="27" y="19"/>
                      </a:lnTo>
                      <a:lnTo>
                        <a:pt x="39" y="27"/>
                      </a:lnTo>
                      <a:lnTo>
                        <a:pt x="50" y="35"/>
                      </a:lnTo>
                      <a:lnTo>
                        <a:pt x="59" y="43"/>
                      </a:lnTo>
                      <a:lnTo>
                        <a:pt x="65" y="49"/>
                      </a:lnTo>
                      <a:lnTo>
                        <a:pt x="65"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09" name="Freeform 226">
                  <a:extLst>
                    <a:ext uri="{FF2B5EF4-FFF2-40B4-BE49-F238E27FC236}">
                      <a16:creationId xmlns:a16="http://schemas.microsoft.com/office/drawing/2014/main" id="{E9C5589E-E838-4341-ACBD-E3AFAC63A079}"/>
                    </a:ext>
                  </a:extLst>
                </p:cNvPr>
                <p:cNvSpPr>
                  <a:spLocks/>
                </p:cNvSpPr>
                <p:nvPr/>
              </p:nvSpPr>
              <p:spPr bwMode="auto">
                <a:xfrm>
                  <a:off x="80" y="606"/>
                  <a:ext cx="27" cy="23"/>
                </a:xfrm>
                <a:custGeom>
                  <a:avLst/>
                  <a:gdLst>
                    <a:gd name="T0" fmla="*/ 27 w 54"/>
                    <a:gd name="T1" fmla="*/ 23 h 46"/>
                    <a:gd name="T2" fmla="*/ 26 w 54"/>
                    <a:gd name="T3" fmla="*/ 23 h 46"/>
                    <a:gd name="T4" fmla="*/ 23 w 54"/>
                    <a:gd name="T5" fmla="*/ 23 h 46"/>
                    <a:gd name="T6" fmla="*/ 19 w 54"/>
                    <a:gd name="T7" fmla="*/ 20 h 46"/>
                    <a:gd name="T8" fmla="*/ 14 w 54"/>
                    <a:gd name="T9" fmla="*/ 17 h 46"/>
                    <a:gd name="T10" fmla="*/ 10 w 54"/>
                    <a:gd name="T11" fmla="*/ 13 h 46"/>
                    <a:gd name="T12" fmla="*/ 5 w 54"/>
                    <a:gd name="T13" fmla="*/ 9 h 46"/>
                    <a:gd name="T14" fmla="*/ 2 w 54"/>
                    <a:gd name="T15" fmla="*/ 5 h 46"/>
                    <a:gd name="T16" fmla="*/ 0 w 54"/>
                    <a:gd name="T17" fmla="*/ 0 h 46"/>
                    <a:gd name="T18" fmla="*/ 3 w 54"/>
                    <a:gd name="T19" fmla="*/ 2 h 46"/>
                    <a:gd name="T20" fmla="*/ 7 w 54"/>
                    <a:gd name="T21" fmla="*/ 6 h 46"/>
                    <a:gd name="T22" fmla="*/ 12 w 54"/>
                    <a:gd name="T23" fmla="*/ 9 h 46"/>
                    <a:gd name="T24" fmla="*/ 17 w 54"/>
                    <a:gd name="T25" fmla="*/ 13 h 46"/>
                    <a:gd name="T26" fmla="*/ 22 w 54"/>
                    <a:gd name="T27" fmla="*/ 16 h 46"/>
                    <a:gd name="T28" fmla="*/ 25 w 54"/>
                    <a:gd name="T29" fmla="*/ 19 h 46"/>
                    <a:gd name="T30" fmla="*/ 27 w 54"/>
                    <a:gd name="T31" fmla="*/ 21 h 46"/>
                    <a:gd name="T32" fmla="*/ 27 w 54"/>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6">
                      <a:moveTo>
                        <a:pt x="54" y="46"/>
                      </a:moveTo>
                      <a:lnTo>
                        <a:pt x="51" y="46"/>
                      </a:lnTo>
                      <a:lnTo>
                        <a:pt x="45" y="45"/>
                      </a:lnTo>
                      <a:lnTo>
                        <a:pt x="37" y="40"/>
                      </a:lnTo>
                      <a:lnTo>
                        <a:pt x="28" y="34"/>
                      </a:lnTo>
                      <a:lnTo>
                        <a:pt x="19" y="26"/>
                      </a:lnTo>
                      <a:lnTo>
                        <a:pt x="10" y="18"/>
                      </a:lnTo>
                      <a:lnTo>
                        <a:pt x="4" y="9"/>
                      </a:lnTo>
                      <a:lnTo>
                        <a:pt x="0" y="0"/>
                      </a:lnTo>
                      <a:lnTo>
                        <a:pt x="6" y="4"/>
                      </a:lnTo>
                      <a:lnTo>
                        <a:pt x="14" y="11"/>
                      </a:lnTo>
                      <a:lnTo>
                        <a:pt x="23" y="18"/>
                      </a:lnTo>
                      <a:lnTo>
                        <a:pt x="33" y="25"/>
                      </a:lnTo>
                      <a:lnTo>
                        <a:pt x="43" y="32"/>
                      </a:lnTo>
                      <a:lnTo>
                        <a:pt x="50" y="38"/>
                      </a:lnTo>
                      <a:lnTo>
                        <a:pt x="54" y="42"/>
                      </a:lnTo>
                      <a:lnTo>
                        <a:pt x="54"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0" name="Freeform 227">
                  <a:extLst>
                    <a:ext uri="{FF2B5EF4-FFF2-40B4-BE49-F238E27FC236}">
                      <a16:creationId xmlns:a16="http://schemas.microsoft.com/office/drawing/2014/main" id="{C5A8E053-7EA7-4172-ACC2-CB93340C8F3B}"/>
                    </a:ext>
                  </a:extLst>
                </p:cNvPr>
                <p:cNvSpPr>
                  <a:spLocks/>
                </p:cNvSpPr>
                <p:nvPr/>
              </p:nvSpPr>
              <p:spPr bwMode="auto">
                <a:xfrm>
                  <a:off x="88" y="595"/>
                  <a:ext cx="19" cy="20"/>
                </a:xfrm>
                <a:custGeom>
                  <a:avLst/>
                  <a:gdLst>
                    <a:gd name="T0" fmla="*/ 19 w 38"/>
                    <a:gd name="T1" fmla="*/ 20 h 40"/>
                    <a:gd name="T2" fmla="*/ 18 w 38"/>
                    <a:gd name="T3" fmla="*/ 20 h 40"/>
                    <a:gd name="T4" fmla="*/ 15 w 38"/>
                    <a:gd name="T5" fmla="*/ 19 h 40"/>
                    <a:gd name="T6" fmla="*/ 12 w 38"/>
                    <a:gd name="T7" fmla="*/ 16 h 40"/>
                    <a:gd name="T8" fmla="*/ 8 w 38"/>
                    <a:gd name="T9" fmla="*/ 13 h 40"/>
                    <a:gd name="T10" fmla="*/ 6 w 38"/>
                    <a:gd name="T11" fmla="*/ 9 h 40"/>
                    <a:gd name="T12" fmla="*/ 3 w 38"/>
                    <a:gd name="T13" fmla="*/ 5 h 40"/>
                    <a:gd name="T14" fmla="*/ 1 w 38"/>
                    <a:gd name="T15" fmla="*/ 2 h 40"/>
                    <a:gd name="T16" fmla="*/ 0 w 38"/>
                    <a:gd name="T17" fmla="*/ 0 h 40"/>
                    <a:gd name="T18" fmla="*/ 2 w 38"/>
                    <a:gd name="T19" fmla="*/ 2 h 40"/>
                    <a:gd name="T20" fmla="*/ 5 w 38"/>
                    <a:gd name="T21" fmla="*/ 5 h 40"/>
                    <a:gd name="T22" fmla="*/ 8 w 38"/>
                    <a:gd name="T23" fmla="*/ 8 h 40"/>
                    <a:gd name="T24" fmla="*/ 11 w 38"/>
                    <a:gd name="T25" fmla="*/ 11 h 40"/>
                    <a:gd name="T26" fmla="*/ 14 w 38"/>
                    <a:gd name="T27" fmla="*/ 13 h 40"/>
                    <a:gd name="T28" fmla="*/ 17 w 38"/>
                    <a:gd name="T29" fmla="*/ 16 h 40"/>
                    <a:gd name="T30" fmla="*/ 19 w 38"/>
                    <a:gd name="T31" fmla="*/ 19 h 40"/>
                    <a:gd name="T32" fmla="*/ 19 w 38"/>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40">
                      <a:moveTo>
                        <a:pt x="38" y="40"/>
                      </a:moveTo>
                      <a:lnTo>
                        <a:pt x="35" y="40"/>
                      </a:lnTo>
                      <a:lnTo>
                        <a:pt x="30" y="37"/>
                      </a:lnTo>
                      <a:lnTo>
                        <a:pt x="23" y="32"/>
                      </a:lnTo>
                      <a:lnTo>
                        <a:pt x="16" y="25"/>
                      </a:lnTo>
                      <a:lnTo>
                        <a:pt x="11" y="18"/>
                      </a:lnTo>
                      <a:lnTo>
                        <a:pt x="5" y="10"/>
                      </a:lnTo>
                      <a:lnTo>
                        <a:pt x="1" y="4"/>
                      </a:lnTo>
                      <a:lnTo>
                        <a:pt x="0" y="0"/>
                      </a:lnTo>
                      <a:lnTo>
                        <a:pt x="4" y="4"/>
                      </a:lnTo>
                      <a:lnTo>
                        <a:pt x="9" y="9"/>
                      </a:lnTo>
                      <a:lnTo>
                        <a:pt x="16" y="15"/>
                      </a:lnTo>
                      <a:lnTo>
                        <a:pt x="22" y="21"/>
                      </a:lnTo>
                      <a:lnTo>
                        <a:pt x="28" y="26"/>
                      </a:lnTo>
                      <a:lnTo>
                        <a:pt x="34" y="32"/>
                      </a:lnTo>
                      <a:lnTo>
                        <a:pt x="37" y="37"/>
                      </a:lnTo>
                      <a:lnTo>
                        <a:pt x="38"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1" name="Freeform 228">
                  <a:extLst>
                    <a:ext uri="{FF2B5EF4-FFF2-40B4-BE49-F238E27FC236}">
                      <a16:creationId xmlns:a16="http://schemas.microsoft.com/office/drawing/2014/main" id="{71BA9F49-C653-4B28-8E77-A747A6D75B3D}"/>
                    </a:ext>
                  </a:extLst>
                </p:cNvPr>
                <p:cNvSpPr>
                  <a:spLocks/>
                </p:cNvSpPr>
                <p:nvPr/>
              </p:nvSpPr>
              <p:spPr bwMode="auto">
                <a:xfrm>
                  <a:off x="93" y="589"/>
                  <a:ext cx="11" cy="13"/>
                </a:xfrm>
                <a:custGeom>
                  <a:avLst/>
                  <a:gdLst>
                    <a:gd name="T0" fmla="*/ 11 w 23"/>
                    <a:gd name="T1" fmla="*/ 13 h 27"/>
                    <a:gd name="T2" fmla="*/ 9 w 23"/>
                    <a:gd name="T3" fmla="*/ 12 h 27"/>
                    <a:gd name="T4" fmla="*/ 4 w 23"/>
                    <a:gd name="T5" fmla="*/ 9 h 27"/>
                    <a:gd name="T6" fmla="*/ 0 w 23"/>
                    <a:gd name="T7" fmla="*/ 4 h 27"/>
                    <a:gd name="T8" fmla="*/ 0 w 23"/>
                    <a:gd name="T9" fmla="*/ 0 h 27"/>
                    <a:gd name="T10" fmla="*/ 3 w 23"/>
                    <a:gd name="T11" fmla="*/ 4 h 27"/>
                    <a:gd name="T12" fmla="*/ 7 w 23"/>
                    <a:gd name="T13" fmla="*/ 8 h 27"/>
                    <a:gd name="T14" fmla="*/ 11 w 23"/>
                    <a:gd name="T15" fmla="*/ 11 h 27"/>
                    <a:gd name="T16" fmla="*/ 11 w 23"/>
                    <a:gd name="T17" fmla="*/ 13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27">
                      <a:moveTo>
                        <a:pt x="23" y="27"/>
                      </a:moveTo>
                      <a:lnTo>
                        <a:pt x="18" y="25"/>
                      </a:lnTo>
                      <a:lnTo>
                        <a:pt x="8" y="19"/>
                      </a:lnTo>
                      <a:lnTo>
                        <a:pt x="0" y="9"/>
                      </a:lnTo>
                      <a:lnTo>
                        <a:pt x="0" y="0"/>
                      </a:lnTo>
                      <a:lnTo>
                        <a:pt x="6" y="9"/>
                      </a:lnTo>
                      <a:lnTo>
                        <a:pt x="15" y="16"/>
                      </a:lnTo>
                      <a:lnTo>
                        <a:pt x="23" y="22"/>
                      </a:lnTo>
                      <a:lnTo>
                        <a:pt x="23"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2" name="Freeform 229">
                  <a:extLst>
                    <a:ext uri="{FF2B5EF4-FFF2-40B4-BE49-F238E27FC236}">
                      <a16:creationId xmlns:a16="http://schemas.microsoft.com/office/drawing/2014/main" id="{75E88EEA-5BC8-432F-B351-1EA1CD0570E2}"/>
                    </a:ext>
                  </a:extLst>
                </p:cNvPr>
                <p:cNvSpPr>
                  <a:spLocks/>
                </p:cNvSpPr>
                <p:nvPr/>
              </p:nvSpPr>
              <p:spPr bwMode="auto">
                <a:xfrm>
                  <a:off x="80" y="696"/>
                  <a:ext cx="17" cy="15"/>
                </a:xfrm>
                <a:custGeom>
                  <a:avLst/>
                  <a:gdLst>
                    <a:gd name="T0" fmla="*/ 0 w 33"/>
                    <a:gd name="T1" fmla="*/ 0 h 29"/>
                    <a:gd name="T2" fmla="*/ 1 w 33"/>
                    <a:gd name="T3" fmla="*/ 1 h 29"/>
                    <a:gd name="T4" fmla="*/ 4 w 33"/>
                    <a:gd name="T5" fmla="*/ 2 h 29"/>
                    <a:gd name="T6" fmla="*/ 7 w 33"/>
                    <a:gd name="T7" fmla="*/ 5 h 29"/>
                    <a:gd name="T8" fmla="*/ 10 w 33"/>
                    <a:gd name="T9" fmla="*/ 6 h 29"/>
                    <a:gd name="T10" fmla="*/ 14 w 33"/>
                    <a:gd name="T11" fmla="*/ 9 h 29"/>
                    <a:gd name="T12" fmla="*/ 16 w 33"/>
                    <a:gd name="T13" fmla="*/ 11 h 29"/>
                    <a:gd name="T14" fmla="*/ 17 w 33"/>
                    <a:gd name="T15" fmla="*/ 13 h 29"/>
                    <a:gd name="T16" fmla="*/ 16 w 33"/>
                    <a:gd name="T17" fmla="*/ 15 h 29"/>
                    <a:gd name="T18" fmla="*/ 13 w 33"/>
                    <a:gd name="T19" fmla="*/ 15 h 29"/>
                    <a:gd name="T20" fmla="*/ 8 w 33"/>
                    <a:gd name="T21" fmla="*/ 10 h 29"/>
                    <a:gd name="T22" fmla="*/ 4 w 33"/>
                    <a:gd name="T23" fmla="*/ 4 h 29"/>
                    <a:gd name="T24" fmla="*/ 0 w 33"/>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9">
                      <a:moveTo>
                        <a:pt x="0" y="0"/>
                      </a:moveTo>
                      <a:lnTo>
                        <a:pt x="2" y="2"/>
                      </a:lnTo>
                      <a:lnTo>
                        <a:pt x="7" y="4"/>
                      </a:lnTo>
                      <a:lnTo>
                        <a:pt x="14" y="9"/>
                      </a:lnTo>
                      <a:lnTo>
                        <a:pt x="20" y="12"/>
                      </a:lnTo>
                      <a:lnTo>
                        <a:pt x="27" y="17"/>
                      </a:lnTo>
                      <a:lnTo>
                        <a:pt x="31" y="22"/>
                      </a:lnTo>
                      <a:lnTo>
                        <a:pt x="33" y="25"/>
                      </a:lnTo>
                      <a:lnTo>
                        <a:pt x="32" y="29"/>
                      </a:lnTo>
                      <a:lnTo>
                        <a:pt x="25" y="29"/>
                      </a:lnTo>
                      <a:lnTo>
                        <a:pt x="16" y="19"/>
                      </a:lnTo>
                      <a:lnTo>
                        <a:pt x="7"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3" name="Freeform 230">
                  <a:extLst>
                    <a:ext uri="{FF2B5EF4-FFF2-40B4-BE49-F238E27FC236}">
                      <a16:creationId xmlns:a16="http://schemas.microsoft.com/office/drawing/2014/main" id="{0BCA5862-B866-4399-8786-397ABC574609}"/>
                    </a:ext>
                  </a:extLst>
                </p:cNvPr>
                <p:cNvSpPr>
                  <a:spLocks/>
                </p:cNvSpPr>
                <p:nvPr/>
              </p:nvSpPr>
              <p:spPr bwMode="auto">
                <a:xfrm>
                  <a:off x="71" y="696"/>
                  <a:ext cx="8" cy="18"/>
                </a:xfrm>
                <a:custGeom>
                  <a:avLst/>
                  <a:gdLst>
                    <a:gd name="T0" fmla="*/ 8 w 16"/>
                    <a:gd name="T1" fmla="*/ 0 h 35"/>
                    <a:gd name="T2" fmla="*/ 6 w 16"/>
                    <a:gd name="T3" fmla="*/ 3 h 35"/>
                    <a:gd name="T4" fmla="*/ 3 w 16"/>
                    <a:gd name="T5" fmla="*/ 9 h 35"/>
                    <a:gd name="T6" fmla="*/ 0 w 16"/>
                    <a:gd name="T7" fmla="*/ 14 h 35"/>
                    <a:gd name="T8" fmla="*/ 1 w 16"/>
                    <a:gd name="T9" fmla="*/ 18 h 35"/>
                    <a:gd name="T10" fmla="*/ 3 w 16"/>
                    <a:gd name="T11" fmla="*/ 17 h 35"/>
                    <a:gd name="T12" fmla="*/ 5 w 16"/>
                    <a:gd name="T13" fmla="*/ 12 h 35"/>
                    <a:gd name="T14" fmla="*/ 7 w 16"/>
                    <a:gd name="T15" fmla="*/ 5 h 35"/>
                    <a:gd name="T16" fmla="*/ 8 w 16"/>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35">
                      <a:moveTo>
                        <a:pt x="16" y="0"/>
                      </a:moveTo>
                      <a:lnTo>
                        <a:pt x="12" y="5"/>
                      </a:lnTo>
                      <a:lnTo>
                        <a:pt x="6" y="17"/>
                      </a:lnTo>
                      <a:lnTo>
                        <a:pt x="0" y="27"/>
                      </a:lnTo>
                      <a:lnTo>
                        <a:pt x="1" y="35"/>
                      </a:lnTo>
                      <a:lnTo>
                        <a:pt x="6" y="33"/>
                      </a:lnTo>
                      <a:lnTo>
                        <a:pt x="10" y="23"/>
                      </a:lnTo>
                      <a:lnTo>
                        <a:pt x="14" y="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4" name="Freeform 231">
                  <a:extLst>
                    <a:ext uri="{FF2B5EF4-FFF2-40B4-BE49-F238E27FC236}">
                      <a16:creationId xmlns:a16="http://schemas.microsoft.com/office/drawing/2014/main" id="{CDB1E107-C422-448C-B994-9D465BD407C5}"/>
                    </a:ext>
                  </a:extLst>
                </p:cNvPr>
                <p:cNvSpPr>
                  <a:spLocks/>
                </p:cNvSpPr>
                <p:nvPr/>
              </p:nvSpPr>
              <p:spPr bwMode="auto">
                <a:xfrm>
                  <a:off x="81" y="699"/>
                  <a:ext cx="5" cy="20"/>
                </a:xfrm>
                <a:custGeom>
                  <a:avLst/>
                  <a:gdLst>
                    <a:gd name="T0" fmla="*/ 0 w 11"/>
                    <a:gd name="T1" fmla="*/ 0 h 41"/>
                    <a:gd name="T2" fmla="*/ 0 w 11"/>
                    <a:gd name="T3" fmla="*/ 4 h 41"/>
                    <a:gd name="T4" fmla="*/ 0 w 11"/>
                    <a:gd name="T5" fmla="*/ 11 h 41"/>
                    <a:gd name="T6" fmla="*/ 1 w 11"/>
                    <a:gd name="T7" fmla="*/ 17 h 41"/>
                    <a:gd name="T8" fmla="*/ 3 w 11"/>
                    <a:gd name="T9" fmla="*/ 20 h 41"/>
                    <a:gd name="T10" fmla="*/ 5 w 11"/>
                    <a:gd name="T11" fmla="*/ 18 h 41"/>
                    <a:gd name="T12" fmla="*/ 4 w 11"/>
                    <a:gd name="T13" fmla="*/ 12 h 41"/>
                    <a:gd name="T14" fmla="*/ 2 w 11"/>
                    <a:gd name="T15" fmla="*/ 5 h 41"/>
                    <a:gd name="T16" fmla="*/ 0 w 11"/>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1">
                      <a:moveTo>
                        <a:pt x="0" y="0"/>
                      </a:moveTo>
                      <a:lnTo>
                        <a:pt x="1" y="9"/>
                      </a:lnTo>
                      <a:lnTo>
                        <a:pt x="1" y="22"/>
                      </a:lnTo>
                      <a:lnTo>
                        <a:pt x="3" y="35"/>
                      </a:lnTo>
                      <a:lnTo>
                        <a:pt x="7" y="41"/>
                      </a:lnTo>
                      <a:lnTo>
                        <a:pt x="11" y="36"/>
                      </a:lnTo>
                      <a:lnTo>
                        <a:pt x="8" y="24"/>
                      </a:lnTo>
                      <a:lnTo>
                        <a:pt x="4"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5" name="Freeform 232">
                  <a:extLst>
                    <a:ext uri="{FF2B5EF4-FFF2-40B4-BE49-F238E27FC236}">
                      <a16:creationId xmlns:a16="http://schemas.microsoft.com/office/drawing/2014/main" id="{AB6D1BAC-A6B3-44BB-848B-68F875001F98}"/>
                    </a:ext>
                  </a:extLst>
                </p:cNvPr>
                <p:cNvSpPr>
                  <a:spLocks/>
                </p:cNvSpPr>
                <p:nvPr/>
              </p:nvSpPr>
              <p:spPr bwMode="auto">
                <a:xfrm>
                  <a:off x="62" y="689"/>
                  <a:ext cx="15" cy="18"/>
                </a:xfrm>
                <a:custGeom>
                  <a:avLst/>
                  <a:gdLst>
                    <a:gd name="T0" fmla="*/ 15 w 30"/>
                    <a:gd name="T1" fmla="*/ 0 h 36"/>
                    <a:gd name="T2" fmla="*/ 12 w 30"/>
                    <a:gd name="T3" fmla="*/ 6 h 36"/>
                    <a:gd name="T4" fmla="*/ 8 w 30"/>
                    <a:gd name="T5" fmla="*/ 12 h 36"/>
                    <a:gd name="T6" fmla="*/ 3 w 30"/>
                    <a:gd name="T7" fmla="*/ 17 h 36"/>
                    <a:gd name="T8" fmla="*/ 0 w 30"/>
                    <a:gd name="T9" fmla="*/ 18 h 36"/>
                    <a:gd name="T10" fmla="*/ 0 w 30"/>
                    <a:gd name="T11" fmla="*/ 16 h 36"/>
                    <a:gd name="T12" fmla="*/ 2 w 30"/>
                    <a:gd name="T13" fmla="*/ 15 h 36"/>
                    <a:gd name="T14" fmla="*/ 3 w 30"/>
                    <a:gd name="T15" fmla="*/ 12 h 36"/>
                    <a:gd name="T16" fmla="*/ 6 w 30"/>
                    <a:gd name="T17" fmla="*/ 9 h 36"/>
                    <a:gd name="T18" fmla="*/ 9 w 30"/>
                    <a:gd name="T19" fmla="*/ 7 h 36"/>
                    <a:gd name="T20" fmla="*/ 12 w 30"/>
                    <a:gd name="T21" fmla="*/ 4 h 36"/>
                    <a:gd name="T22" fmla="*/ 14 w 30"/>
                    <a:gd name="T23" fmla="*/ 2 h 36"/>
                    <a:gd name="T24" fmla="*/ 15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36">
                      <a:moveTo>
                        <a:pt x="30" y="0"/>
                      </a:moveTo>
                      <a:lnTo>
                        <a:pt x="23" y="11"/>
                      </a:lnTo>
                      <a:lnTo>
                        <a:pt x="15" y="24"/>
                      </a:lnTo>
                      <a:lnTo>
                        <a:pt x="6" y="34"/>
                      </a:lnTo>
                      <a:lnTo>
                        <a:pt x="0" y="36"/>
                      </a:lnTo>
                      <a:lnTo>
                        <a:pt x="0" y="32"/>
                      </a:lnTo>
                      <a:lnTo>
                        <a:pt x="3" y="29"/>
                      </a:lnTo>
                      <a:lnTo>
                        <a:pt x="6" y="23"/>
                      </a:lnTo>
                      <a:lnTo>
                        <a:pt x="12" y="17"/>
                      </a:lnTo>
                      <a:lnTo>
                        <a:pt x="18" y="13"/>
                      </a:lnTo>
                      <a:lnTo>
                        <a:pt x="23" y="7"/>
                      </a:lnTo>
                      <a:lnTo>
                        <a:pt x="28" y="3"/>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6" name="Freeform 233">
                  <a:extLst>
                    <a:ext uri="{FF2B5EF4-FFF2-40B4-BE49-F238E27FC236}">
                      <a16:creationId xmlns:a16="http://schemas.microsoft.com/office/drawing/2014/main" id="{7AE46206-7DCC-49C2-95E6-8E29CF60A3F2}"/>
                    </a:ext>
                  </a:extLst>
                </p:cNvPr>
                <p:cNvSpPr>
                  <a:spLocks/>
                </p:cNvSpPr>
                <p:nvPr/>
              </p:nvSpPr>
              <p:spPr bwMode="auto">
                <a:xfrm>
                  <a:off x="63" y="592"/>
                  <a:ext cx="26" cy="5"/>
                </a:xfrm>
                <a:custGeom>
                  <a:avLst/>
                  <a:gdLst>
                    <a:gd name="T0" fmla="*/ 26 w 52"/>
                    <a:gd name="T1" fmla="*/ 5 h 10"/>
                    <a:gd name="T2" fmla="*/ 23 w 52"/>
                    <a:gd name="T3" fmla="*/ 5 h 10"/>
                    <a:gd name="T4" fmla="*/ 19 w 52"/>
                    <a:gd name="T5" fmla="*/ 5 h 10"/>
                    <a:gd name="T6" fmla="*/ 15 w 52"/>
                    <a:gd name="T7" fmla="*/ 5 h 10"/>
                    <a:gd name="T8" fmla="*/ 11 w 52"/>
                    <a:gd name="T9" fmla="*/ 5 h 10"/>
                    <a:gd name="T10" fmla="*/ 7 w 52"/>
                    <a:gd name="T11" fmla="*/ 5 h 10"/>
                    <a:gd name="T12" fmla="*/ 4 w 52"/>
                    <a:gd name="T13" fmla="*/ 5 h 10"/>
                    <a:gd name="T14" fmla="*/ 1 w 52"/>
                    <a:gd name="T15" fmla="*/ 4 h 10"/>
                    <a:gd name="T16" fmla="*/ 0 w 52"/>
                    <a:gd name="T17" fmla="*/ 2 h 10"/>
                    <a:gd name="T18" fmla="*/ 1 w 52"/>
                    <a:gd name="T19" fmla="*/ 1 h 10"/>
                    <a:gd name="T20" fmla="*/ 3 w 52"/>
                    <a:gd name="T21" fmla="*/ 0 h 10"/>
                    <a:gd name="T22" fmla="*/ 6 w 52"/>
                    <a:gd name="T23" fmla="*/ 0 h 10"/>
                    <a:gd name="T24" fmla="*/ 10 w 52"/>
                    <a:gd name="T25" fmla="*/ 1 h 10"/>
                    <a:gd name="T26" fmla="*/ 14 w 52"/>
                    <a:gd name="T27" fmla="*/ 3 h 10"/>
                    <a:gd name="T28" fmla="*/ 19 w 52"/>
                    <a:gd name="T29" fmla="*/ 4 h 10"/>
                    <a:gd name="T30" fmla="*/ 23 w 52"/>
                    <a:gd name="T31" fmla="*/ 4 h 10"/>
                    <a:gd name="T32" fmla="*/ 26 w 52"/>
                    <a:gd name="T33" fmla="*/ 5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0">
                      <a:moveTo>
                        <a:pt x="52" y="9"/>
                      </a:moveTo>
                      <a:lnTo>
                        <a:pt x="46" y="9"/>
                      </a:lnTo>
                      <a:lnTo>
                        <a:pt x="38" y="10"/>
                      </a:lnTo>
                      <a:lnTo>
                        <a:pt x="30" y="10"/>
                      </a:lnTo>
                      <a:lnTo>
                        <a:pt x="22" y="10"/>
                      </a:lnTo>
                      <a:lnTo>
                        <a:pt x="14" y="10"/>
                      </a:lnTo>
                      <a:lnTo>
                        <a:pt x="7" y="9"/>
                      </a:lnTo>
                      <a:lnTo>
                        <a:pt x="2" y="7"/>
                      </a:lnTo>
                      <a:lnTo>
                        <a:pt x="0" y="3"/>
                      </a:lnTo>
                      <a:lnTo>
                        <a:pt x="1" y="1"/>
                      </a:lnTo>
                      <a:lnTo>
                        <a:pt x="5" y="0"/>
                      </a:lnTo>
                      <a:lnTo>
                        <a:pt x="12" y="0"/>
                      </a:lnTo>
                      <a:lnTo>
                        <a:pt x="20" y="2"/>
                      </a:lnTo>
                      <a:lnTo>
                        <a:pt x="28" y="5"/>
                      </a:lnTo>
                      <a:lnTo>
                        <a:pt x="38" y="7"/>
                      </a:lnTo>
                      <a:lnTo>
                        <a:pt x="46" y="8"/>
                      </a:lnTo>
                      <a:lnTo>
                        <a:pt x="52"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7" name="Freeform 234">
                  <a:extLst>
                    <a:ext uri="{FF2B5EF4-FFF2-40B4-BE49-F238E27FC236}">
                      <a16:creationId xmlns:a16="http://schemas.microsoft.com/office/drawing/2014/main" id="{FF94F4C1-4665-4750-B5EA-0E6280866FAF}"/>
                    </a:ext>
                  </a:extLst>
                </p:cNvPr>
                <p:cNvSpPr>
                  <a:spLocks/>
                </p:cNvSpPr>
                <p:nvPr/>
              </p:nvSpPr>
              <p:spPr bwMode="auto">
                <a:xfrm>
                  <a:off x="68" y="582"/>
                  <a:ext cx="25" cy="8"/>
                </a:xfrm>
                <a:custGeom>
                  <a:avLst/>
                  <a:gdLst>
                    <a:gd name="T0" fmla="*/ 25 w 49"/>
                    <a:gd name="T1" fmla="*/ 8 h 18"/>
                    <a:gd name="T2" fmla="*/ 23 w 49"/>
                    <a:gd name="T3" fmla="*/ 8 h 18"/>
                    <a:gd name="T4" fmla="*/ 19 w 49"/>
                    <a:gd name="T5" fmla="*/ 7 h 18"/>
                    <a:gd name="T6" fmla="*/ 15 w 49"/>
                    <a:gd name="T7" fmla="*/ 7 h 18"/>
                    <a:gd name="T8" fmla="*/ 11 w 49"/>
                    <a:gd name="T9" fmla="*/ 6 h 18"/>
                    <a:gd name="T10" fmla="*/ 7 w 49"/>
                    <a:gd name="T11" fmla="*/ 5 h 18"/>
                    <a:gd name="T12" fmla="*/ 4 w 49"/>
                    <a:gd name="T13" fmla="*/ 4 h 18"/>
                    <a:gd name="T14" fmla="*/ 1 w 49"/>
                    <a:gd name="T15" fmla="*/ 3 h 18"/>
                    <a:gd name="T16" fmla="*/ 0 w 49"/>
                    <a:gd name="T17" fmla="*/ 1 h 18"/>
                    <a:gd name="T18" fmla="*/ 1 w 49"/>
                    <a:gd name="T19" fmla="*/ 0 h 18"/>
                    <a:gd name="T20" fmla="*/ 4 w 49"/>
                    <a:gd name="T21" fmla="*/ 0 h 18"/>
                    <a:gd name="T22" fmla="*/ 7 w 49"/>
                    <a:gd name="T23" fmla="*/ 1 h 18"/>
                    <a:gd name="T24" fmla="*/ 11 w 49"/>
                    <a:gd name="T25" fmla="*/ 3 h 18"/>
                    <a:gd name="T26" fmla="*/ 16 w 49"/>
                    <a:gd name="T27" fmla="*/ 4 h 18"/>
                    <a:gd name="T28" fmla="*/ 20 w 49"/>
                    <a:gd name="T29" fmla="*/ 6 h 18"/>
                    <a:gd name="T30" fmla="*/ 23 w 49"/>
                    <a:gd name="T31" fmla="*/ 7 h 18"/>
                    <a:gd name="T32" fmla="*/ 25 w 49"/>
                    <a:gd name="T33" fmla="*/ 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18">
                      <a:moveTo>
                        <a:pt x="49" y="18"/>
                      </a:moveTo>
                      <a:lnTo>
                        <a:pt x="45" y="18"/>
                      </a:lnTo>
                      <a:lnTo>
                        <a:pt x="38" y="16"/>
                      </a:lnTo>
                      <a:lnTo>
                        <a:pt x="30" y="15"/>
                      </a:lnTo>
                      <a:lnTo>
                        <a:pt x="22" y="14"/>
                      </a:lnTo>
                      <a:lnTo>
                        <a:pt x="14" y="12"/>
                      </a:lnTo>
                      <a:lnTo>
                        <a:pt x="7" y="10"/>
                      </a:lnTo>
                      <a:lnTo>
                        <a:pt x="2" y="6"/>
                      </a:lnTo>
                      <a:lnTo>
                        <a:pt x="0" y="3"/>
                      </a:lnTo>
                      <a:lnTo>
                        <a:pt x="1" y="0"/>
                      </a:lnTo>
                      <a:lnTo>
                        <a:pt x="7" y="0"/>
                      </a:lnTo>
                      <a:lnTo>
                        <a:pt x="14" y="3"/>
                      </a:lnTo>
                      <a:lnTo>
                        <a:pt x="22" y="6"/>
                      </a:lnTo>
                      <a:lnTo>
                        <a:pt x="31" y="10"/>
                      </a:lnTo>
                      <a:lnTo>
                        <a:pt x="39" y="13"/>
                      </a:lnTo>
                      <a:lnTo>
                        <a:pt x="46" y="16"/>
                      </a:lnTo>
                      <a:lnTo>
                        <a:pt x="49"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8" name="Freeform 235">
                  <a:extLst>
                    <a:ext uri="{FF2B5EF4-FFF2-40B4-BE49-F238E27FC236}">
                      <a16:creationId xmlns:a16="http://schemas.microsoft.com/office/drawing/2014/main" id="{1317A41D-AD1E-4BAA-B9DA-A2DC93A3982E}"/>
                    </a:ext>
                  </a:extLst>
                </p:cNvPr>
                <p:cNvSpPr>
                  <a:spLocks/>
                </p:cNvSpPr>
                <p:nvPr/>
              </p:nvSpPr>
              <p:spPr bwMode="auto">
                <a:xfrm>
                  <a:off x="56" y="605"/>
                  <a:ext cx="25" cy="5"/>
                </a:xfrm>
                <a:custGeom>
                  <a:avLst/>
                  <a:gdLst>
                    <a:gd name="T0" fmla="*/ 25 w 48"/>
                    <a:gd name="T1" fmla="*/ 2 h 11"/>
                    <a:gd name="T2" fmla="*/ 24 w 48"/>
                    <a:gd name="T3" fmla="*/ 3 h 11"/>
                    <a:gd name="T4" fmla="*/ 21 w 48"/>
                    <a:gd name="T5" fmla="*/ 4 h 11"/>
                    <a:gd name="T6" fmla="*/ 18 w 48"/>
                    <a:gd name="T7" fmla="*/ 5 h 11"/>
                    <a:gd name="T8" fmla="*/ 14 w 48"/>
                    <a:gd name="T9" fmla="*/ 5 h 11"/>
                    <a:gd name="T10" fmla="*/ 9 w 48"/>
                    <a:gd name="T11" fmla="*/ 5 h 11"/>
                    <a:gd name="T12" fmla="*/ 5 w 48"/>
                    <a:gd name="T13" fmla="*/ 5 h 11"/>
                    <a:gd name="T14" fmla="*/ 2 w 48"/>
                    <a:gd name="T15" fmla="*/ 4 h 11"/>
                    <a:gd name="T16" fmla="*/ 0 w 48"/>
                    <a:gd name="T17" fmla="*/ 2 h 11"/>
                    <a:gd name="T18" fmla="*/ 0 w 48"/>
                    <a:gd name="T19" fmla="*/ 1 h 11"/>
                    <a:gd name="T20" fmla="*/ 2 w 48"/>
                    <a:gd name="T21" fmla="*/ 0 h 11"/>
                    <a:gd name="T22" fmla="*/ 5 w 48"/>
                    <a:gd name="T23" fmla="*/ 0 h 11"/>
                    <a:gd name="T24" fmla="*/ 9 w 48"/>
                    <a:gd name="T25" fmla="*/ 1 h 11"/>
                    <a:gd name="T26" fmla="*/ 14 w 48"/>
                    <a:gd name="T27" fmla="*/ 1 h 11"/>
                    <a:gd name="T28" fmla="*/ 18 w 48"/>
                    <a:gd name="T29" fmla="*/ 2 h 11"/>
                    <a:gd name="T30" fmla="*/ 22 w 48"/>
                    <a:gd name="T31" fmla="*/ 2 h 11"/>
                    <a:gd name="T32" fmla="*/ 25 w 48"/>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1">
                      <a:moveTo>
                        <a:pt x="48" y="5"/>
                      </a:moveTo>
                      <a:lnTo>
                        <a:pt x="46" y="7"/>
                      </a:lnTo>
                      <a:lnTo>
                        <a:pt x="41" y="8"/>
                      </a:lnTo>
                      <a:lnTo>
                        <a:pt x="34" y="11"/>
                      </a:lnTo>
                      <a:lnTo>
                        <a:pt x="26" y="11"/>
                      </a:lnTo>
                      <a:lnTo>
                        <a:pt x="17" y="11"/>
                      </a:lnTo>
                      <a:lnTo>
                        <a:pt x="10" y="10"/>
                      </a:lnTo>
                      <a:lnTo>
                        <a:pt x="3" y="8"/>
                      </a:lnTo>
                      <a:lnTo>
                        <a:pt x="0" y="5"/>
                      </a:lnTo>
                      <a:lnTo>
                        <a:pt x="0" y="2"/>
                      </a:lnTo>
                      <a:lnTo>
                        <a:pt x="3" y="0"/>
                      </a:lnTo>
                      <a:lnTo>
                        <a:pt x="10" y="0"/>
                      </a:lnTo>
                      <a:lnTo>
                        <a:pt x="17" y="2"/>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9" name="Freeform 236">
                  <a:extLst>
                    <a:ext uri="{FF2B5EF4-FFF2-40B4-BE49-F238E27FC236}">
                      <a16:creationId xmlns:a16="http://schemas.microsoft.com/office/drawing/2014/main" id="{9C4412CC-CDFB-4688-992A-5953DE767B54}"/>
                    </a:ext>
                  </a:extLst>
                </p:cNvPr>
                <p:cNvSpPr>
                  <a:spLocks/>
                </p:cNvSpPr>
                <p:nvPr/>
              </p:nvSpPr>
              <p:spPr bwMode="auto">
                <a:xfrm>
                  <a:off x="50" y="617"/>
                  <a:ext cx="28" cy="8"/>
                </a:xfrm>
                <a:custGeom>
                  <a:avLst/>
                  <a:gdLst>
                    <a:gd name="T0" fmla="*/ 28 w 56"/>
                    <a:gd name="T1" fmla="*/ 0 h 16"/>
                    <a:gd name="T2" fmla="*/ 26 w 56"/>
                    <a:gd name="T3" fmla="*/ 2 h 16"/>
                    <a:gd name="T4" fmla="*/ 22 w 56"/>
                    <a:gd name="T5" fmla="*/ 4 h 16"/>
                    <a:gd name="T6" fmla="*/ 17 w 56"/>
                    <a:gd name="T7" fmla="*/ 5 h 16"/>
                    <a:gd name="T8" fmla="*/ 13 w 56"/>
                    <a:gd name="T9" fmla="*/ 7 h 16"/>
                    <a:gd name="T10" fmla="*/ 8 w 56"/>
                    <a:gd name="T11" fmla="*/ 8 h 16"/>
                    <a:gd name="T12" fmla="*/ 4 w 56"/>
                    <a:gd name="T13" fmla="*/ 8 h 16"/>
                    <a:gd name="T14" fmla="*/ 2 w 56"/>
                    <a:gd name="T15" fmla="*/ 8 h 16"/>
                    <a:gd name="T16" fmla="*/ 0 w 56"/>
                    <a:gd name="T17" fmla="*/ 6 h 16"/>
                    <a:gd name="T18" fmla="*/ 1 w 56"/>
                    <a:gd name="T19" fmla="*/ 5 h 16"/>
                    <a:gd name="T20" fmla="*/ 4 w 56"/>
                    <a:gd name="T21" fmla="*/ 4 h 16"/>
                    <a:gd name="T22" fmla="*/ 7 w 56"/>
                    <a:gd name="T23" fmla="*/ 2 h 16"/>
                    <a:gd name="T24" fmla="*/ 12 w 56"/>
                    <a:gd name="T25" fmla="*/ 2 h 16"/>
                    <a:gd name="T26" fmla="*/ 17 w 56"/>
                    <a:gd name="T27" fmla="*/ 2 h 16"/>
                    <a:gd name="T28" fmla="*/ 22 w 56"/>
                    <a:gd name="T29" fmla="*/ 1 h 16"/>
                    <a:gd name="T30" fmla="*/ 26 w 56"/>
                    <a:gd name="T31" fmla="*/ 1 h 16"/>
                    <a:gd name="T32" fmla="*/ 28 w 56"/>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6">
                      <a:moveTo>
                        <a:pt x="56" y="0"/>
                      </a:moveTo>
                      <a:lnTo>
                        <a:pt x="51" y="3"/>
                      </a:lnTo>
                      <a:lnTo>
                        <a:pt x="43" y="7"/>
                      </a:lnTo>
                      <a:lnTo>
                        <a:pt x="33" y="10"/>
                      </a:lnTo>
                      <a:lnTo>
                        <a:pt x="25" y="13"/>
                      </a:lnTo>
                      <a:lnTo>
                        <a:pt x="16" y="16"/>
                      </a:lnTo>
                      <a:lnTo>
                        <a:pt x="8" y="16"/>
                      </a:lnTo>
                      <a:lnTo>
                        <a:pt x="3" y="16"/>
                      </a:lnTo>
                      <a:lnTo>
                        <a:pt x="0" y="12"/>
                      </a:lnTo>
                      <a:lnTo>
                        <a:pt x="1" y="9"/>
                      </a:lnTo>
                      <a:lnTo>
                        <a:pt x="7" y="7"/>
                      </a:lnTo>
                      <a:lnTo>
                        <a:pt x="14" y="4"/>
                      </a:lnTo>
                      <a:lnTo>
                        <a:pt x="23" y="3"/>
                      </a:lnTo>
                      <a:lnTo>
                        <a:pt x="33" y="3"/>
                      </a:lnTo>
                      <a:lnTo>
                        <a:pt x="43" y="2"/>
                      </a:lnTo>
                      <a:lnTo>
                        <a:pt x="51" y="1"/>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0" name="Freeform 237">
                  <a:extLst>
                    <a:ext uri="{FF2B5EF4-FFF2-40B4-BE49-F238E27FC236}">
                      <a16:creationId xmlns:a16="http://schemas.microsoft.com/office/drawing/2014/main" id="{434C350F-D79D-49C8-909B-69262D32FFF2}"/>
                    </a:ext>
                  </a:extLst>
                </p:cNvPr>
                <p:cNvSpPr>
                  <a:spLocks/>
                </p:cNvSpPr>
                <p:nvPr/>
              </p:nvSpPr>
              <p:spPr bwMode="auto">
                <a:xfrm>
                  <a:off x="43" y="629"/>
                  <a:ext cx="30" cy="10"/>
                </a:xfrm>
                <a:custGeom>
                  <a:avLst/>
                  <a:gdLst>
                    <a:gd name="T0" fmla="*/ 30 w 61"/>
                    <a:gd name="T1" fmla="*/ 0 h 20"/>
                    <a:gd name="T2" fmla="*/ 28 w 61"/>
                    <a:gd name="T3" fmla="*/ 1 h 20"/>
                    <a:gd name="T4" fmla="*/ 23 w 61"/>
                    <a:gd name="T5" fmla="*/ 4 h 20"/>
                    <a:gd name="T6" fmla="*/ 18 w 61"/>
                    <a:gd name="T7" fmla="*/ 5 h 20"/>
                    <a:gd name="T8" fmla="*/ 13 w 61"/>
                    <a:gd name="T9" fmla="*/ 8 h 20"/>
                    <a:gd name="T10" fmla="*/ 8 w 61"/>
                    <a:gd name="T11" fmla="*/ 9 h 20"/>
                    <a:gd name="T12" fmla="*/ 4 w 61"/>
                    <a:gd name="T13" fmla="*/ 10 h 20"/>
                    <a:gd name="T14" fmla="*/ 1 w 61"/>
                    <a:gd name="T15" fmla="*/ 9 h 20"/>
                    <a:gd name="T16" fmla="*/ 0 w 61"/>
                    <a:gd name="T17" fmla="*/ 8 h 20"/>
                    <a:gd name="T18" fmla="*/ 1 w 61"/>
                    <a:gd name="T19" fmla="*/ 6 h 20"/>
                    <a:gd name="T20" fmla="*/ 4 w 61"/>
                    <a:gd name="T21" fmla="*/ 5 h 20"/>
                    <a:gd name="T22" fmla="*/ 9 w 61"/>
                    <a:gd name="T23" fmla="*/ 4 h 20"/>
                    <a:gd name="T24" fmla="*/ 14 w 61"/>
                    <a:gd name="T25" fmla="*/ 3 h 20"/>
                    <a:gd name="T26" fmla="*/ 19 w 61"/>
                    <a:gd name="T27" fmla="*/ 2 h 20"/>
                    <a:gd name="T28" fmla="*/ 24 w 61"/>
                    <a:gd name="T29" fmla="*/ 1 h 20"/>
                    <a:gd name="T30" fmla="*/ 28 w 61"/>
                    <a:gd name="T31" fmla="*/ 1 h 20"/>
                    <a:gd name="T32" fmla="*/ 30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0"/>
                      </a:moveTo>
                      <a:lnTo>
                        <a:pt x="56" y="2"/>
                      </a:lnTo>
                      <a:lnTo>
                        <a:pt x="47" y="7"/>
                      </a:lnTo>
                      <a:lnTo>
                        <a:pt x="37" y="10"/>
                      </a:lnTo>
                      <a:lnTo>
                        <a:pt x="27" y="15"/>
                      </a:lnTo>
                      <a:lnTo>
                        <a:pt x="16" y="17"/>
                      </a:lnTo>
                      <a:lnTo>
                        <a:pt x="8" y="20"/>
                      </a:lnTo>
                      <a:lnTo>
                        <a:pt x="3" y="18"/>
                      </a:lnTo>
                      <a:lnTo>
                        <a:pt x="0" y="16"/>
                      </a:lnTo>
                      <a:lnTo>
                        <a:pt x="3" y="12"/>
                      </a:lnTo>
                      <a:lnTo>
                        <a:pt x="9" y="9"/>
                      </a:lnTo>
                      <a:lnTo>
                        <a:pt x="19" y="7"/>
                      </a:lnTo>
                      <a:lnTo>
                        <a:pt x="29" y="5"/>
                      </a:lnTo>
                      <a:lnTo>
                        <a:pt x="39" y="3"/>
                      </a:lnTo>
                      <a:lnTo>
                        <a:pt x="49" y="2"/>
                      </a:lnTo>
                      <a:lnTo>
                        <a:pt x="57" y="1"/>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1" name="Freeform 238">
                  <a:extLst>
                    <a:ext uri="{FF2B5EF4-FFF2-40B4-BE49-F238E27FC236}">
                      <a16:creationId xmlns:a16="http://schemas.microsoft.com/office/drawing/2014/main" id="{AC398356-CE8E-4030-BAD8-83F2E329DB17}"/>
                    </a:ext>
                  </a:extLst>
                </p:cNvPr>
                <p:cNvSpPr>
                  <a:spLocks/>
                </p:cNvSpPr>
                <p:nvPr/>
              </p:nvSpPr>
              <p:spPr bwMode="auto">
                <a:xfrm>
                  <a:off x="40" y="653"/>
                  <a:ext cx="33" cy="17"/>
                </a:xfrm>
                <a:custGeom>
                  <a:avLst/>
                  <a:gdLst>
                    <a:gd name="T0" fmla="*/ 33 w 65"/>
                    <a:gd name="T1" fmla="*/ 0 h 35"/>
                    <a:gd name="T2" fmla="*/ 30 w 65"/>
                    <a:gd name="T3" fmla="*/ 3 h 35"/>
                    <a:gd name="T4" fmla="*/ 25 w 65"/>
                    <a:gd name="T5" fmla="*/ 6 h 35"/>
                    <a:gd name="T6" fmla="*/ 21 w 65"/>
                    <a:gd name="T7" fmla="*/ 9 h 35"/>
                    <a:gd name="T8" fmla="*/ 15 w 65"/>
                    <a:gd name="T9" fmla="*/ 12 h 35"/>
                    <a:gd name="T10" fmla="*/ 10 w 65"/>
                    <a:gd name="T11" fmla="*/ 15 h 35"/>
                    <a:gd name="T12" fmla="*/ 5 w 65"/>
                    <a:gd name="T13" fmla="*/ 17 h 35"/>
                    <a:gd name="T14" fmla="*/ 2 w 65"/>
                    <a:gd name="T15" fmla="*/ 17 h 35"/>
                    <a:gd name="T16" fmla="*/ 0 w 65"/>
                    <a:gd name="T17" fmla="*/ 16 h 35"/>
                    <a:gd name="T18" fmla="*/ 1 w 65"/>
                    <a:gd name="T19" fmla="*/ 14 h 35"/>
                    <a:gd name="T20" fmla="*/ 4 w 65"/>
                    <a:gd name="T21" fmla="*/ 12 h 35"/>
                    <a:gd name="T22" fmla="*/ 9 w 65"/>
                    <a:gd name="T23" fmla="*/ 10 h 35"/>
                    <a:gd name="T24" fmla="*/ 14 w 65"/>
                    <a:gd name="T25" fmla="*/ 8 h 35"/>
                    <a:gd name="T26" fmla="*/ 21 w 65"/>
                    <a:gd name="T27" fmla="*/ 6 h 35"/>
                    <a:gd name="T28" fmla="*/ 26 w 65"/>
                    <a:gd name="T29" fmla="*/ 4 h 35"/>
                    <a:gd name="T30" fmla="*/ 31 w 65"/>
                    <a:gd name="T31" fmla="*/ 2 h 35"/>
                    <a:gd name="T32" fmla="*/ 33 w 65"/>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35">
                      <a:moveTo>
                        <a:pt x="65" y="0"/>
                      </a:moveTo>
                      <a:lnTo>
                        <a:pt x="60" y="6"/>
                      </a:lnTo>
                      <a:lnTo>
                        <a:pt x="50" y="13"/>
                      </a:lnTo>
                      <a:lnTo>
                        <a:pt x="41" y="19"/>
                      </a:lnTo>
                      <a:lnTo>
                        <a:pt x="30" y="24"/>
                      </a:lnTo>
                      <a:lnTo>
                        <a:pt x="19" y="30"/>
                      </a:lnTo>
                      <a:lnTo>
                        <a:pt x="10" y="34"/>
                      </a:lnTo>
                      <a:lnTo>
                        <a:pt x="3" y="35"/>
                      </a:lnTo>
                      <a:lnTo>
                        <a:pt x="0" y="32"/>
                      </a:lnTo>
                      <a:lnTo>
                        <a:pt x="1" y="29"/>
                      </a:lnTo>
                      <a:lnTo>
                        <a:pt x="8" y="25"/>
                      </a:lnTo>
                      <a:lnTo>
                        <a:pt x="17" y="21"/>
                      </a:lnTo>
                      <a:lnTo>
                        <a:pt x="28" y="16"/>
                      </a:lnTo>
                      <a:lnTo>
                        <a:pt x="41" y="13"/>
                      </a:lnTo>
                      <a:lnTo>
                        <a:pt x="51" y="8"/>
                      </a:lnTo>
                      <a:lnTo>
                        <a:pt x="61" y="4"/>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2" name="Freeform 239">
                  <a:extLst>
                    <a:ext uri="{FF2B5EF4-FFF2-40B4-BE49-F238E27FC236}">
                      <a16:creationId xmlns:a16="http://schemas.microsoft.com/office/drawing/2014/main" id="{82424C8F-BEF9-48C8-8837-2EC0876F2763}"/>
                    </a:ext>
                  </a:extLst>
                </p:cNvPr>
                <p:cNvSpPr>
                  <a:spLocks/>
                </p:cNvSpPr>
                <p:nvPr/>
              </p:nvSpPr>
              <p:spPr bwMode="auto">
                <a:xfrm>
                  <a:off x="45" y="679"/>
                  <a:ext cx="31" cy="20"/>
                </a:xfrm>
                <a:custGeom>
                  <a:avLst/>
                  <a:gdLst>
                    <a:gd name="T0" fmla="*/ 31 w 61"/>
                    <a:gd name="T1" fmla="*/ 0 h 39"/>
                    <a:gd name="T2" fmla="*/ 28 w 61"/>
                    <a:gd name="T3" fmla="*/ 3 h 39"/>
                    <a:gd name="T4" fmla="*/ 24 w 61"/>
                    <a:gd name="T5" fmla="*/ 6 h 39"/>
                    <a:gd name="T6" fmla="*/ 20 w 61"/>
                    <a:gd name="T7" fmla="*/ 10 h 39"/>
                    <a:gd name="T8" fmla="*/ 15 w 61"/>
                    <a:gd name="T9" fmla="*/ 13 h 39"/>
                    <a:gd name="T10" fmla="*/ 9 w 61"/>
                    <a:gd name="T11" fmla="*/ 16 h 39"/>
                    <a:gd name="T12" fmla="*/ 5 w 61"/>
                    <a:gd name="T13" fmla="*/ 19 h 39"/>
                    <a:gd name="T14" fmla="*/ 2 w 61"/>
                    <a:gd name="T15" fmla="*/ 20 h 39"/>
                    <a:gd name="T16" fmla="*/ 0 w 61"/>
                    <a:gd name="T17" fmla="*/ 19 h 39"/>
                    <a:gd name="T18" fmla="*/ 1 w 61"/>
                    <a:gd name="T19" fmla="*/ 16 h 39"/>
                    <a:gd name="T20" fmla="*/ 4 w 61"/>
                    <a:gd name="T21" fmla="*/ 14 h 39"/>
                    <a:gd name="T22" fmla="*/ 8 w 61"/>
                    <a:gd name="T23" fmla="*/ 11 h 39"/>
                    <a:gd name="T24" fmla="*/ 14 w 61"/>
                    <a:gd name="T25" fmla="*/ 8 h 39"/>
                    <a:gd name="T26" fmla="*/ 19 w 61"/>
                    <a:gd name="T27" fmla="*/ 6 h 39"/>
                    <a:gd name="T28" fmla="*/ 24 w 61"/>
                    <a:gd name="T29" fmla="*/ 4 h 39"/>
                    <a:gd name="T30" fmla="*/ 28 w 61"/>
                    <a:gd name="T31" fmla="*/ 1 h 39"/>
                    <a:gd name="T32" fmla="*/ 31 w 61"/>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39">
                      <a:moveTo>
                        <a:pt x="61" y="0"/>
                      </a:moveTo>
                      <a:lnTo>
                        <a:pt x="56" y="5"/>
                      </a:lnTo>
                      <a:lnTo>
                        <a:pt x="48" y="12"/>
                      </a:lnTo>
                      <a:lnTo>
                        <a:pt x="39" y="19"/>
                      </a:lnTo>
                      <a:lnTo>
                        <a:pt x="29" y="25"/>
                      </a:lnTo>
                      <a:lnTo>
                        <a:pt x="18" y="32"/>
                      </a:lnTo>
                      <a:lnTo>
                        <a:pt x="10" y="37"/>
                      </a:lnTo>
                      <a:lnTo>
                        <a:pt x="3" y="39"/>
                      </a:lnTo>
                      <a:lnTo>
                        <a:pt x="0" y="37"/>
                      </a:lnTo>
                      <a:lnTo>
                        <a:pt x="1" y="32"/>
                      </a:lnTo>
                      <a:lnTo>
                        <a:pt x="7" y="28"/>
                      </a:lnTo>
                      <a:lnTo>
                        <a:pt x="16" y="22"/>
                      </a:lnTo>
                      <a:lnTo>
                        <a:pt x="28" y="16"/>
                      </a:lnTo>
                      <a:lnTo>
                        <a:pt x="38" y="12"/>
                      </a:lnTo>
                      <a:lnTo>
                        <a:pt x="48" y="7"/>
                      </a:lnTo>
                      <a:lnTo>
                        <a:pt x="56"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3" name="Freeform 240">
                  <a:extLst>
                    <a:ext uri="{FF2B5EF4-FFF2-40B4-BE49-F238E27FC236}">
                      <a16:creationId xmlns:a16="http://schemas.microsoft.com/office/drawing/2014/main" id="{428D22D5-6CEB-45C8-8197-4B1042C0602E}"/>
                    </a:ext>
                  </a:extLst>
                </p:cNvPr>
                <p:cNvSpPr>
                  <a:spLocks/>
                </p:cNvSpPr>
                <p:nvPr/>
              </p:nvSpPr>
              <p:spPr bwMode="auto">
                <a:xfrm>
                  <a:off x="44" y="641"/>
                  <a:ext cx="28" cy="17"/>
                </a:xfrm>
                <a:custGeom>
                  <a:avLst/>
                  <a:gdLst>
                    <a:gd name="T0" fmla="*/ 28 w 55"/>
                    <a:gd name="T1" fmla="*/ 0 h 33"/>
                    <a:gd name="T2" fmla="*/ 25 w 55"/>
                    <a:gd name="T3" fmla="*/ 3 h 33"/>
                    <a:gd name="T4" fmla="*/ 21 w 55"/>
                    <a:gd name="T5" fmla="*/ 5 h 33"/>
                    <a:gd name="T6" fmla="*/ 17 w 55"/>
                    <a:gd name="T7" fmla="*/ 8 h 33"/>
                    <a:gd name="T8" fmla="*/ 12 w 55"/>
                    <a:gd name="T9" fmla="*/ 12 h 33"/>
                    <a:gd name="T10" fmla="*/ 8 w 55"/>
                    <a:gd name="T11" fmla="*/ 15 h 33"/>
                    <a:gd name="T12" fmla="*/ 4 w 55"/>
                    <a:gd name="T13" fmla="*/ 16 h 33"/>
                    <a:gd name="T14" fmla="*/ 1 w 55"/>
                    <a:gd name="T15" fmla="*/ 17 h 33"/>
                    <a:gd name="T16" fmla="*/ 0 w 55"/>
                    <a:gd name="T17" fmla="*/ 16 h 33"/>
                    <a:gd name="T18" fmla="*/ 1 w 55"/>
                    <a:gd name="T19" fmla="*/ 14 h 33"/>
                    <a:gd name="T20" fmla="*/ 4 w 55"/>
                    <a:gd name="T21" fmla="*/ 11 h 33"/>
                    <a:gd name="T22" fmla="*/ 8 w 55"/>
                    <a:gd name="T23" fmla="*/ 9 h 33"/>
                    <a:gd name="T24" fmla="*/ 13 w 55"/>
                    <a:gd name="T25" fmla="*/ 7 h 33"/>
                    <a:gd name="T26" fmla="*/ 17 w 55"/>
                    <a:gd name="T27" fmla="*/ 4 h 33"/>
                    <a:gd name="T28" fmla="*/ 22 w 55"/>
                    <a:gd name="T29" fmla="*/ 3 h 33"/>
                    <a:gd name="T30" fmla="*/ 25 w 55"/>
                    <a:gd name="T31" fmla="*/ 1 h 33"/>
                    <a:gd name="T32" fmla="*/ 28 w 55"/>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33">
                      <a:moveTo>
                        <a:pt x="55" y="0"/>
                      </a:moveTo>
                      <a:lnTo>
                        <a:pt x="50" y="5"/>
                      </a:lnTo>
                      <a:lnTo>
                        <a:pt x="42" y="10"/>
                      </a:lnTo>
                      <a:lnTo>
                        <a:pt x="34" y="16"/>
                      </a:lnTo>
                      <a:lnTo>
                        <a:pt x="24" y="23"/>
                      </a:lnTo>
                      <a:lnTo>
                        <a:pt x="16" y="29"/>
                      </a:lnTo>
                      <a:lnTo>
                        <a:pt x="8" y="32"/>
                      </a:lnTo>
                      <a:lnTo>
                        <a:pt x="2" y="33"/>
                      </a:lnTo>
                      <a:lnTo>
                        <a:pt x="0" y="31"/>
                      </a:lnTo>
                      <a:lnTo>
                        <a:pt x="2" y="27"/>
                      </a:lnTo>
                      <a:lnTo>
                        <a:pt x="7" y="22"/>
                      </a:lnTo>
                      <a:lnTo>
                        <a:pt x="15" y="17"/>
                      </a:lnTo>
                      <a:lnTo>
                        <a:pt x="25" y="13"/>
                      </a:lnTo>
                      <a:lnTo>
                        <a:pt x="34" y="8"/>
                      </a:lnTo>
                      <a:lnTo>
                        <a:pt x="43" y="5"/>
                      </a:lnTo>
                      <a:lnTo>
                        <a:pt x="50" y="2"/>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4" name="Freeform 241">
                  <a:extLst>
                    <a:ext uri="{FF2B5EF4-FFF2-40B4-BE49-F238E27FC236}">
                      <a16:creationId xmlns:a16="http://schemas.microsoft.com/office/drawing/2014/main" id="{FB958600-4B8E-489F-8305-5F5F5FF94CDA}"/>
                    </a:ext>
                  </a:extLst>
                </p:cNvPr>
                <p:cNvSpPr>
                  <a:spLocks/>
                </p:cNvSpPr>
                <p:nvPr/>
              </p:nvSpPr>
              <p:spPr bwMode="auto">
                <a:xfrm>
                  <a:off x="70" y="642"/>
                  <a:ext cx="40" cy="26"/>
                </a:xfrm>
                <a:custGeom>
                  <a:avLst/>
                  <a:gdLst>
                    <a:gd name="T0" fmla="*/ 40 w 81"/>
                    <a:gd name="T1" fmla="*/ 25 h 51"/>
                    <a:gd name="T2" fmla="*/ 38 w 81"/>
                    <a:gd name="T3" fmla="*/ 26 h 51"/>
                    <a:gd name="T4" fmla="*/ 33 w 81"/>
                    <a:gd name="T5" fmla="*/ 25 h 51"/>
                    <a:gd name="T6" fmla="*/ 28 w 81"/>
                    <a:gd name="T7" fmla="*/ 22 h 51"/>
                    <a:gd name="T8" fmla="*/ 21 w 81"/>
                    <a:gd name="T9" fmla="*/ 18 h 51"/>
                    <a:gd name="T10" fmla="*/ 14 w 81"/>
                    <a:gd name="T11" fmla="*/ 14 h 51"/>
                    <a:gd name="T12" fmla="*/ 7 w 81"/>
                    <a:gd name="T13" fmla="*/ 10 h 51"/>
                    <a:gd name="T14" fmla="*/ 3 w 81"/>
                    <a:gd name="T15" fmla="*/ 5 h 51"/>
                    <a:gd name="T16" fmla="*/ 0 w 81"/>
                    <a:gd name="T17" fmla="*/ 0 h 51"/>
                    <a:gd name="T18" fmla="*/ 3 w 81"/>
                    <a:gd name="T19" fmla="*/ 2 h 51"/>
                    <a:gd name="T20" fmla="*/ 9 w 81"/>
                    <a:gd name="T21" fmla="*/ 5 h 51"/>
                    <a:gd name="T22" fmla="*/ 15 w 81"/>
                    <a:gd name="T23" fmla="*/ 8 h 51"/>
                    <a:gd name="T24" fmla="*/ 22 w 81"/>
                    <a:gd name="T25" fmla="*/ 13 h 51"/>
                    <a:gd name="T26" fmla="*/ 29 w 81"/>
                    <a:gd name="T27" fmla="*/ 17 h 51"/>
                    <a:gd name="T28" fmla="*/ 35 w 81"/>
                    <a:gd name="T29" fmla="*/ 21 h 51"/>
                    <a:gd name="T30" fmla="*/ 39 w 81"/>
                    <a:gd name="T31" fmla="*/ 23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6" y="43"/>
                      </a:lnTo>
                      <a:lnTo>
                        <a:pt x="42" y="36"/>
                      </a:lnTo>
                      <a:lnTo>
                        <a:pt x="28" y="28"/>
                      </a:lnTo>
                      <a:lnTo>
                        <a:pt x="15" y="19"/>
                      </a:lnTo>
                      <a:lnTo>
                        <a:pt x="6" y="10"/>
                      </a:lnTo>
                      <a:lnTo>
                        <a:pt x="0" y="0"/>
                      </a:lnTo>
                      <a:lnTo>
                        <a:pt x="6" y="4"/>
                      </a:lnTo>
                      <a:lnTo>
                        <a:pt x="18" y="10"/>
                      </a:lnTo>
                      <a:lnTo>
                        <a:pt x="30" y="16"/>
                      </a:lnTo>
                      <a:lnTo>
                        <a:pt x="45" y="25"/>
                      </a:lnTo>
                      <a:lnTo>
                        <a:pt x="59" y="34"/>
                      </a:lnTo>
                      <a:lnTo>
                        <a:pt x="71" y="41"/>
                      </a:lnTo>
                      <a:lnTo>
                        <a:pt x="79" y="46"/>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5" name="Freeform 242">
                  <a:extLst>
                    <a:ext uri="{FF2B5EF4-FFF2-40B4-BE49-F238E27FC236}">
                      <a16:creationId xmlns:a16="http://schemas.microsoft.com/office/drawing/2014/main" id="{F7DF0F06-F6CC-4750-8A6B-D0B150EAC779}"/>
                    </a:ext>
                  </a:extLst>
                </p:cNvPr>
                <p:cNvSpPr>
                  <a:spLocks/>
                </p:cNvSpPr>
                <p:nvPr/>
              </p:nvSpPr>
              <p:spPr bwMode="auto">
                <a:xfrm>
                  <a:off x="71" y="663"/>
                  <a:ext cx="32" cy="22"/>
                </a:xfrm>
                <a:custGeom>
                  <a:avLst/>
                  <a:gdLst>
                    <a:gd name="T0" fmla="*/ 32 w 63"/>
                    <a:gd name="T1" fmla="*/ 22 h 44"/>
                    <a:gd name="T2" fmla="*/ 30 w 63"/>
                    <a:gd name="T3" fmla="*/ 22 h 44"/>
                    <a:gd name="T4" fmla="*/ 27 w 63"/>
                    <a:gd name="T5" fmla="*/ 22 h 44"/>
                    <a:gd name="T6" fmla="*/ 23 w 63"/>
                    <a:gd name="T7" fmla="*/ 20 h 44"/>
                    <a:gd name="T8" fmla="*/ 17 w 63"/>
                    <a:gd name="T9" fmla="*/ 17 h 44"/>
                    <a:gd name="T10" fmla="*/ 12 w 63"/>
                    <a:gd name="T11" fmla="*/ 13 h 44"/>
                    <a:gd name="T12" fmla="*/ 7 w 63"/>
                    <a:gd name="T13" fmla="*/ 9 h 44"/>
                    <a:gd name="T14" fmla="*/ 3 w 63"/>
                    <a:gd name="T15" fmla="*/ 5 h 44"/>
                    <a:gd name="T16" fmla="*/ 0 w 63"/>
                    <a:gd name="T17" fmla="*/ 0 h 44"/>
                    <a:gd name="T18" fmla="*/ 4 w 63"/>
                    <a:gd name="T19" fmla="*/ 3 h 44"/>
                    <a:gd name="T20" fmla="*/ 8 w 63"/>
                    <a:gd name="T21" fmla="*/ 6 h 44"/>
                    <a:gd name="T22" fmla="*/ 14 w 63"/>
                    <a:gd name="T23" fmla="*/ 9 h 44"/>
                    <a:gd name="T24" fmla="*/ 19 w 63"/>
                    <a:gd name="T25" fmla="*/ 13 h 44"/>
                    <a:gd name="T26" fmla="*/ 24 w 63"/>
                    <a:gd name="T27" fmla="*/ 16 h 44"/>
                    <a:gd name="T28" fmla="*/ 28 w 63"/>
                    <a:gd name="T29" fmla="*/ 19 h 44"/>
                    <a:gd name="T30" fmla="*/ 31 w 63"/>
                    <a:gd name="T31" fmla="*/ 21 h 44"/>
                    <a:gd name="T32" fmla="*/ 32 w 6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44">
                      <a:moveTo>
                        <a:pt x="63" y="44"/>
                      </a:moveTo>
                      <a:lnTo>
                        <a:pt x="60" y="44"/>
                      </a:lnTo>
                      <a:lnTo>
                        <a:pt x="54" y="43"/>
                      </a:lnTo>
                      <a:lnTo>
                        <a:pt x="45" y="39"/>
                      </a:lnTo>
                      <a:lnTo>
                        <a:pt x="34" y="33"/>
                      </a:lnTo>
                      <a:lnTo>
                        <a:pt x="24" y="26"/>
                      </a:lnTo>
                      <a:lnTo>
                        <a:pt x="14" y="18"/>
                      </a:lnTo>
                      <a:lnTo>
                        <a:pt x="6" y="9"/>
                      </a:lnTo>
                      <a:lnTo>
                        <a:pt x="0" y="0"/>
                      </a:lnTo>
                      <a:lnTo>
                        <a:pt x="7" y="6"/>
                      </a:lnTo>
                      <a:lnTo>
                        <a:pt x="16" y="11"/>
                      </a:lnTo>
                      <a:lnTo>
                        <a:pt x="27" y="18"/>
                      </a:lnTo>
                      <a:lnTo>
                        <a:pt x="38" y="25"/>
                      </a:lnTo>
                      <a:lnTo>
                        <a:pt x="48" y="31"/>
                      </a:lnTo>
                      <a:lnTo>
                        <a:pt x="56" y="37"/>
                      </a:lnTo>
                      <a:lnTo>
                        <a:pt x="62" y="41"/>
                      </a:lnTo>
                      <a:lnTo>
                        <a:pt x="63"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6" name="Freeform 243">
                  <a:extLst>
                    <a:ext uri="{FF2B5EF4-FFF2-40B4-BE49-F238E27FC236}">
                      <a16:creationId xmlns:a16="http://schemas.microsoft.com/office/drawing/2014/main" id="{785604B2-E9DD-4993-85F5-9D0850A519B1}"/>
                    </a:ext>
                  </a:extLst>
                </p:cNvPr>
                <p:cNvSpPr>
                  <a:spLocks/>
                </p:cNvSpPr>
                <p:nvPr/>
              </p:nvSpPr>
              <p:spPr bwMode="auto">
                <a:xfrm>
                  <a:off x="44" y="666"/>
                  <a:ext cx="30" cy="19"/>
                </a:xfrm>
                <a:custGeom>
                  <a:avLst/>
                  <a:gdLst>
                    <a:gd name="T0" fmla="*/ 30 w 59"/>
                    <a:gd name="T1" fmla="*/ 0 h 39"/>
                    <a:gd name="T2" fmla="*/ 28 w 59"/>
                    <a:gd name="T3" fmla="*/ 2 h 39"/>
                    <a:gd name="T4" fmla="*/ 24 w 59"/>
                    <a:gd name="T5" fmla="*/ 5 h 39"/>
                    <a:gd name="T6" fmla="*/ 19 w 59"/>
                    <a:gd name="T7" fmla="*/ 9 h 39"/>
                    <a:gd name="T8" fmla="*/ 14 w 59"/>
                    <a:gd name="T9" fmla="*/ 13 h 39"/>
                    <a:gd name="T10" fmla="*/ 9 w 59"/>
                    <a:gd name="T11" fmla="*/ 16 h 39"/>
                    <a:gd name="T12" fmla="*/ 5 w 59"/>
                    <a:gd name="T13" fmla="*/ 18 h 39"/>
                    <a:gd name="T14" fmla="*/ 2 w 59"/>
                    <a:gd name="T15" fmla="*/ 19 h 39"/>
                    <a:gd name="T16" fmla="*/ 0 w 59"/>
                    <a:gd name="T17" fmla="*/ 18 h 39"/>
                    <a:gd name="T18" fmla="*/ 1 w 59"/>
                    <a:gd name="T19" fmla="*/ 16 h 39"/>
                    <a:gd name="T20" fmla="*/ 3 w 59"/>
                    <a:gd name="T21" fmla="*/ 13 h 39"/>
                    <a:gd name="T22" fmla="*/ 7 w 59"/>
                    <a:gd name="T23" fmla="*/ 11 h 39"/>
                    <a:gd name="T24" fmla="*/ 13 w 59"/>
                    <a:gd name="T25" fmla="*/ 8 h 39"/>
                    <a:gd name="T26" fmla="*/ 18 w 59"/>
                    <a:gd name="T27" fmla="*/ 5 h 39"/>
                    <a:gd name="T28" fmla="*/ 24 w 59"/>
                    <a:gd name="T29" fmla="*/ 3 h 39"/>
                    <a:gd name="T30" fmla="*/ 28 w 59"/>
                    <a:gd name="T31" fmla="*/ 1 h 39"/>
                    <a:gd name="T32" fmla="*/ 30 w 59"/>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39">
                      <a:moveTo>
                        <a:pt x="59" y="0"/>
                      </a:moveTo>
                      <a:lnTo>
                        <a:pt x="55" y="4"/>
                      </a:lnTo>
                      <a:lnTo>
                        <a:pt x="47" y="11"/>
                      </a:lnTo>
                      <a:lnTo>
                        <a:pt x="38" y="18"/>
                      </a:lnTo>
                      <a:lnTo>
                        <a:pt x="28" y="26"/>
                      </a:lnTo>
                      <a:lnTo>
                        <a:pt x="18" y="32"/>
                      </a:lnTo>
                      <a:lnTo>
                        <a:pt x="10" y="37"/>
                      </a:lnTo>
                      <a:lnTo>
                        <a:pt x="3" y="39"/>
                      </a:lnTo>
                      <a:lnTo>
                        <a:pt x="0" y="37"/>
                      </a:lnTo>
                      <a:lnTo>
                        <a:pt x="1" y="32"/>
                      </a:lnTo>
                      <a:lnTo>
                        <a:pt x="5" y="27"/>
                      </a:lnTo>
                      <a:lnTo>
                        <a:pt x="14" y="23"/>
                      </a:lnTo>
                      <a:lnTo>
                        <a:pt x="26" y="17"/>
                      </a:lnTo>
                      <a:lnTo>
                        <a:pt x="36" y="11"/>
                      </a:lnTo>
                      <a:lnTo>
                        <a:pt x="47" y="7"/>
                      </a:lnTo>
                      <a:lnTo>
                        <a:pt x="55" y="3"/>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7" name="Freeform 244">
                  <a:extLst>
                    <a:ext uri="{FF2B5EF4-FFF2-40B4-BE49-F238E27FC236}">
                      <a16:creationId xmlns:a16="http://schemas.microsoft.com/office/drawing/2014/main" id="{6737B0A8-949C-4C5F-B3B9-CF9849E787EF}"/>
                    </a:ext>
                  </a:extLst>
                </p:cNvPr>
                <p:cNvSpPr>
                  <a:spLocks/>
                </p:cNvSpPr>
                <p:nvPr/>
              </p:nvSpPr>
              <p:spPr bwMode="auto">
                <a:xfrm>
                  <a:off x="113" y="689"/>
                  <a:ext cx="24" cy="100"/>
                </a:xfrm>
                <a:custGeom>
                  <a:avLst/>
                  <a:gdLst>
                    <a:gd name="T0" fmla="*/ 22 w 48"/>
                    <a:gd name="T1" fmla="*/ 0 h 200"/>
                    <a:gd name="T2" fmla="*/ 23 w 48"/>
                    <a:gd name="T3" fmla="*/ 0 h 200"/>
                    <a:gd name="T4" fmla="*/ 24 w 48"/>
                    <a:gd name="T5" fmla="*/ 1 h 200"/>
                    <a:gd name="T6" fmla="*/ 24 w 48"/>
                    <a:gd name="T7" fmla="*/ 2 h 200"/>
                    <a:gd name="T8" fmla="*/ 24 w 48"/>
                    <a:gd name="T9" fmla="*/ 2 h 200"/>
                    <a:gd name="T10" fmla="*/ 15 w 48"/>
                    <a:gd name="T11" fmla="*/ 15 h 200"/>
                    <a:gd name="T12" fmla="*/ 8 w 48"/>
                    <a:gd name="T13" fmla="*/ 28 h 200"/>
                    <a:gd name="T14" fmla="*/ 5 w 48"/>
                    <a:gd name="T15" fmla="*/ 42 h 200"/>
                    <a:gd name="T16" fmla="*/ 4 w 48"/>
                    <a:gd name="T17" fmla="*/ 55 h 200"/>
                    <a:gd name="T18" fmla="*/ 5 w 48"/>
                    <a:gd name="T19" fmla="*/ 68 h 200"/>
                    <a:gd name="T20" fmla="*/ 7 w 48"/>
                    <a:gd name="T21" fmla="*/ 80 h 200"/>
                    <a:gd name="T22" fmla="*/ 10 w 48"/>
                    <a:gd name="T23" fmla="*/ 91 h 200"/>
                    <a:gd name="T24" fmla="*/ 12 w 48"/>
                    <a:gd name="T25" fmla="*/ 100 h 200"/>
                    <a:gd name="T26" fmla="*/ 7 w 48"/>
                    <a:gd name="T27" fmla="*/ 94 h 200"/>
                    <a:gd name="T28" fmla="*/ 3 w 48"/>
                    <a:gd name="T29" fmla="*/ 84 h 200"/>
                    <a:gd name="T30" fmla="*/ 1 w 48"/>
                    <a:gd name="T31" fmla="*/ 69 h 200"/>
                    <a:gd name="T32" fmla="*/ 0 w 48"/>
                    <a:gd name="T33" fmla="*/ 54 h 200"/>
                    <a:gd name="T34" fmla="*/ 2 w 48"/>
                    <a:gd name="T35" fmla="*/ 38 h 200"/>
                    <a:gd name="T36" fmla="*/ 6 w 48"/>
                    <a:gd name="T37" fmla="*/ 22 h 200"/>
                    <a:gd name="T38" fmla="*/ 12 w 48"/>
                    <a:gd name="T39" fmla="*/ 9 h 200"/>
                    <a:gd name="T40" fmla="*/ 22 w 48"/>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00">
                      <a:moveTo>
                        <a:pt x="43" y="0"/>
                      </a:moveTo>
                      <a:lnTo>
                        <a:pt x="45" y="0"/>
                      </a:lnTo>
                      <a:lnTo>
                        <a:pt x="47" y="1"/>
                      </a:lnTo>
                      <a:lnTo>
                        <a:pt x="48" y="3"/>
                      </a:lnTo>
                      <a:lnTo>
                        <a:pt x="48" y="4"/>
                      </a:lnTo>
                      <a:lnTo>
                        <a:pt x="29" y="29"/>
                      </a:lnTo>
                      <a:lnTo>
                        <a:pt x="16" y="55"/>
                      </a:lnTo>
                      <a:lnTo>
                        <a:pt x="10" y="83"/>
                      </a:lnTo>
                      <a:lnTo>
                        <a:pt x="8" y="109"/>
                      </a:lnTo>
                      <a:lnTo>
                        <a:pt x="10" y="136"/>
                      </a:lnTo>
                      <a:lnTo>
                        <a:pt x="14" y="160"/>
                      </a:lnTo>
                      <a:lnTo>
                        <a:pt x="19" y="182"/>
                      </a:lnTo>
                      <a:lnTo>
                        <a:pt x="24" y="200"/>
                      </a:lnTo>
                      <a:lnTo>
                        <a:pt x="14" y="188"/>
                      </a:lnTo>
                      <a:lnTo>
                        <a:pt x="5" y="167"/>
                      </a:lnTo>
                      <a:lnTo>
                        <a:pt x="1" y="138"/>
                      </a:lnTo>
                      <a:lnTo>
                        <a:pt x="0" y="107"/>
                      </a:lnTo>
                      <a:lnTo>
                        <a:pt x="3" y="75"/>
                      </a:lnTo>
                      <a:lnTo>
                        <a:pt x="11" y="44"/>
                      </a:lnTo>
                      <a:lnTo>
                        <a:pt x="24" y="18"/>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8" name="Freeform 245">
                  <a:extLst>
                    <a:ext uri="{FF2B5EF4-FFF2-40B4-BE49-F238E27FC236}">
                      <a16:creationId xmlns:a16="http://schemas.microsoft.com/office/drawing/2014/main" id="{C3AB2561-9324-404C-B992-B9048AB2E497}"/>
                    </a:ext>
                  </a:extLst>
                </p:cNvPr>
                <p:cNvSpPr>
                  <a:spLocks/>
                </p:cNvSpPr>
                <p:nvPr/>
              </p:nvSpPr>
              <p:spPr bwMode="auto">
                <a:xfrm>
                  <a:off x="118" y="775"/>
                  <a:ext cx="22" cy="13"/>
                </a:xfrm>
                <a:custGeom>
                  <a:avLst/>
                  <a:gdLst>
                    <a:gd name="T0" fmla="*/ 0 w 44"/>
                    <a:gd name="T1" fmla="*/ 0 h 25"/>
                    <a:gd name="T2" fmla="*/ 3 w 44"/>
                    <a:gd name="T3" fmla="*/ 2 h 25"/>
                    <a:gd name="T4" fmla="*/ 5 w 44"/>
                    <a:gd name="T5" fmla="*/ 5 h 25"/>
                    <a:gd name="T6" fmla="*/ 9 w 44"/>
                    <a:gd name="T7" fmla="*/ 8 h 25"/>
                    <a:gd name="T8" fmla="*/ 13 w 44"/>
                    <a:gd name="T9" fmla="*/ 9 h 25"/>
                    <a:gd name="T10" fmla="*/ 16 w 44"/>
                    <a:gd name="T11" fmla="*/ 11 h 25"/>
                    <a:gd name="T12" fmla="*/ 19 w 44"/>
                    <a:gd name="T13" fmla="*/ 12 h 25"/>
                    <a:gd name="T14" fmla="*/ 21 w 44"/>
                    <a:gd name="T15" fmla="*/ 13 h 25"/>
                    <a:gd name="T16" fmla="*/ 22 w 44"/>
                    <a:gd name="T17" fmla="*/ 12 h 25"/>
                    <a:gd name="T18" fmla="*/ 22 w 44"/>
                    <a:gd name="T19" fmla="*/ 11 h 25"/>
                    <a:gd name="T20" fmla="*/ 20 w 44"/>
                    <a:gd name="T21" fmla="*/ 10 h 25"/>
                    <a:gd name="T22" fmla="*/ 18 w 44"/>
                    <a:gd name="T23" fmla="*/ 9 h 25"/>
                    <a:gd name="T24" fmla="*/ 15 w 44"/>
                    <a:gd name="T25" fmla="*/ 7 h 25"/>
                    <a:gd name="T26" fmla="*/ 11 w 44"/>
                    <a:gd name="T27" fmla="*/ 6 h 25"/>
                    <a:gd name="T28" fmla="*/ 7 w 44"/>
                    <a:gd name="T29" fmla="*/ 4 h 25"/>
                    <a:gd name="T30" fmla="*/ 3 w 44"/>
                    <a:gd name="T31" fmla="*/ 2 h 25"/>
                    <a:gd name="T32" fmla="*/ 0 w 4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25">
                      <a:moveTo>
                        <a:pt x="0" y="0"/>
                      </a:moveTo>
                      <a:lnTo>
                        <a:pt x="5" y="4"/>
                      </a:lnTo>
                      <a:lnTo>
                        <a:pt x="10" y="10"/>
                      </a:lnTo>
                      <a:lnTo>
                        <a:pt x="17" y="15"/>
                      </a:lnTo>
                      <a:lnTo>
                        <a:pt x="25" y="18"/>
                      </a:lnTo>
                      <a:lnTo>
                        <a:pt x="31" y="22"/>
                      </a:lnTo>
                      <a:lnTo>
                        <a:pt x="37" y="24"/>
                      </a:lnTo>
                      <a:lnTo>
                        <a:pt x="42" y="25"/>
                      </a:lnTo>
                      <a:lnTo>
                        <a:pt x="44" y="24"/>
                      </a:lnTo>
                      <a:lnTo>
                        <a:pt x="44" y="22"/>
                      </a:lnTo>
                      <a:lnTo>
                        <a:pt x="40" y="19"/>
                      </a:lnTo>
                      <a:lnTo>
                        <a:pt x="36" y="17"/>
                      </a:lnTo>
                      <a:lnTo>
                        <a:pt x="29" y="13"/>
                      </a:lnTo>
                      <a:lnTo>
                        <a:pt x="22" y="11"/>
                      </a:lnTo>
                      <a:lnTo>
                        <a:pt x="14" y="8"/>
                      </a:lnTo>
                      <a:lnTo>
                        <a:pt x="6"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9" name="Freeform 246">
                  <a:extLst>
                    <a:ext uri="{FF2B5EF4-FFF2-40B4-BE49-F238E27FC236}">
                      <a16:creationId xmlns:a16="http://schemas.microsoft.com/office/drawing/2014/main" id="{7FE7F0AE-E841-422C-92B3-2BD8BB3B2854}"/>
                    </a:ext>
                  </a:extLst>
                </p:cNvPr>
                <p:cNvSpPr>
                  <a:spLocks/>
                </p:cNvSpPr>
                <p:nvPr/>
              </p:nvSpPr>
              <p:spPr bwMode="auto">
                <a:xfrm>
                  <a:off x="116" y="767"/>
                  <a:ext cx="24" cy="14"/>
                </a:xfrm>
                <a:custGeom>
                  <a:avLst/>
                  <a:gdLst>
                    <a:gd name="T0" fmla="*/ 24 w 47"/>
                    <a:gd name="T1" fmla="*/ 14 h 29"/>
                    <a:gd name="T2" fmla="*/ 23 w 47"/>
                    <a:gd name="T3" fmla="*/ 14 h 29"/>
                    <a:gd name="T4" fmla="*/ 21 w 47"/>
                    <a:gd name="T5" fmla="*/ 14 h 29"/>
                    <a:gd name="T6" fmla="*/ 17 w 47"/>
                    <a:gd name="T7" fmla="*/ 13 h 29"/>
                    <a:gd name="T8" fmla="*/ 14 w 47"/>
                    <a:gd name="T9" fmla="*/ 11 h 29"/>
                    <a:gd name="T10" fmla="*/ 10 w 47"/>
                    <a:gd name="T11" fmla="*/ 9 h 29"/>
                    <a:gd name="T12" fmla="*/ 6 w 47"/>
                    <a:gd name="T13" fmla="*/ 6 h 29"/>
                    <a:gd name="T14" fmla="*/ 3 w 47"/>
                    <a:gd name="T15" fmla="*/ 3 h 29"/>
                    <a:gd name="T16" fmla="*/ 0 w 47"/>
                    <a:gd name="T17" fmla="*/ 0 h 29"/>
                    <a:gd name="T18" fmla="*/ 3 w 47"/>
                    <a:gd name="T19" fmla="*/ 2 h 29"/>
                    <a:gd name="T20" fmla="*/ 6 w 47"/>
                    <a:gd name="T21" fmla="*/ 3 h 29"/>
                    <a:gd name="T22" fmla="*/ 10 w 47"/>
                    <a:gd name="T23" fmla="*/ 6 h 29"/>
                    <a:gd name="T24" fmla="*/ 14 w 47"/>
                    <a:gd name="T25" fmla="*/ 7 h 29"/>
                    <a:gd name="T26" fmla="*/ 18 w 47"/>
                    <a:gd name="T27" fmla="*/ 10 h 29"/>
                    <a:gd name="T28" fmla="*/ 21 w 47"/>
                    <a:gd name="T29" fmla="*/ 11 h 29"/>
                    <a:gd name="T30" fmla="*/ 23 w 47"/>
                    <a:gd name="T31" fmla="*/ 13 h 29"/>
                    <a:gd name="T32" fmla="*/ 24 w 47"/>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9">
                      <a:moveTo>
                        <a:pt x="47" y="28"/>
                      </a:moveTo>
                      <a:lnTo>
                        <a:pt x="45" y="29"/>
                      </a:lnTo>
                      <a:lnTo>
                        <a:pt x="41" y="28"/>
                      </a:lnTo>
                      <a:lnTo>
                        <a:pt x="34" y="27"/>
                      </a:lnTo>
                      <a:lnTo>
                        <a:pt x="27" y="23"/>
                      </a:lnTo>
                      <a:lnTo>
                        <a:pt x="19" y="19"/>
                      </a:lnTo>
                      <a:lnTo>
                        <a:pt x="11" y="13"/>
                      </a:lnTo>
                      <a:lnTo>
                        <a:pt x="5" y="7"/>
                      </a:lnTo>
                      <a:lnTo>
                        <a:pt x="0" y="0"/>
                      </a:lnTo>
                      <a:lnTo>
                        <a:pt x="5" y="4"/>
                      </a:lnTo>
                      <a:lnTo>
                        <a:pt x="12" y="7"/>
                      </a:lnTo>
                      <a:lnTo>
                        <a:pt x="20" y="12"/>
                      </a:lnTo>
                      <a:lnTo>
                        <a:pt x="28" y="15"/>
                      </a:lnTo>
                      <a:lnTo>
                        <a:pt x="36" y="20"/>
                      </a:lnTo>
                      <a:lnTo>
                        <a:pt x="42" y="23"/>
                      </a:lnTo>
                      <a:lnTo>
                        <a:pt x="46" y="26"/>
                      </a:lnTo>
                      <a:lnTo>
                        <a:pt x="47"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0" name="Freeform 247">
                  <a:extLst>
                    <a:ext uri="{FF2B5EF4-FFF2-40B4-BE49-F238E27FC236}">
                      <a16:creationId xmlns:a16="http://schemas.microsoft.com/office/drawing/2014/main" id="{3C138DE2-2766-4072-ACCA-D42DC8AF1947}"/>
                    </a:ext>
                  </a:extLst>
                </p:cNvPr>
                <p:cNvSpPr>
                  <a:spLocks/>
                </p:cNvSpPr>
                <p:nvPr/>
              </p:nvSpPr>
              <p:spPr bwMode="auto">
                <a:xfrm>
                  <a:off x="114" y="747"/>
                  <a:ext cx="31" cy="19"/>
                </a:xfrm>
                <a:custGeom>
                  <a:avLst/>
                  <a:gdLst>
                    <a:gd name="T0" fmla="*/ 31 w 62"/>
                    <a:gd name="T1" fmla="*/ 19 h 39"/>
                    <a:gd name="T2" fmla="*/ 30 w 62"/>
                    <a:gd name="T3" fmla="*/ 19 h 39"/>
                    <a:gd name="T4" fmla="*/ 26 w 62"/>
                    <a:gd name="T5" fmla="*/ 19 h 39"/>
                    <a:gd name="T6" fmla="*/ 22 w 62"/>
                    <a:gd name="T7" fmla="*/ 17 h 39"/>
                    <a:gd name="T8" fmla="*/ 17 w 62"/>
                    <a:gd name="T9" fmla="*/ 14 h 39"/>
                    <a:gd name="T10" fmla="*/ 12 w 62"/>
                    <a:gd name="T11" fmla="*/ 11 h 39"/>
                    <a:gd name="T12" fmla="*/ 7 w 62"/>
                    <a:gd name="T13" fmla="*/ 8 h 39"/>
                    <a:gd name="T14" fmla="*/ 3 w 62"/>
                    <a:gd name="T15" fmla="*/ 4 h 39"/>
                    <a:gd name="T16" fmla="*/ 0 w 62"/>
                    <a:gd name="T17" fmla="*/ 0 h 39"/>
                    <a:gd name="T18" fmla="*/ 3 w 62"/>
                    <a:gd name="T19" fmla="*/ 1 h 39"/>
                    <a:gd name="T20" fmla="*/ 7 w 62"/>
                    <a:gd name="T21" fmla="*/ 4 h 39"/>
                    <a:gd name="T22" fmla="*/ 12 w 62"/>
                    <a:gd name="T23" fmla="*/ 7 h 39"/>
                    <a:gd name="T24" fmla="*/ 18 w 62"/>
                    <a:gd name="T25" fmla="*/ 10 h 39"/>
                    <a:gd name="T26" fmla="*/ 23 w 62"/>
                    <a:gd name="T27" fmla="*/ 12 h 39"/>
                    <a:gd name="T28" fmla="*/ 28 w 62"/>
                    <a:gd name="T29" fmla="*/ 15 h 39"/>
                    <a:gd name="T30" fmla="*/ 31 w 62"/>
                    <a:gd name="T31" fmla="*/ 17 h 39"/>
                    <a:gd name="T32" fmla="*/ 31 w 62"/>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9">
                      <a:moveTo>
                        <a:pt x="62" y="38"/>
                      </a:moveTo>
                      <a:lnTo>
                        <a:pt x="59" y="39"/>
                      </a:lnTo>
                      <a:lnTo>
                        <a:pt x="52" y="38"/>
                      </a:lnTo>
                      <a:lnTo>
                        <a:pt x="44" y="35"/>
                      </a:lnTo>
                      <a:lnTo>
                        <a:pt x="33" y="29"/>
                      </a:lnTo>
                      <a:lnTo>
                        <a:pt x="23" y="23"/>
                      </a:lnTo>
                      <a:lnTo>
                        <a:pt x="13" y="16"/>
                      </a:lnTo>
                      <a:lnTo>
                        <a:pt x="5" y="8"/>
                      </a:lnTo>
                      <a:lnTo>
                        <a:pt x="0" y="0"/>
                      </a:lnTo>
                      <a:lnTo>
                        <a:pt x="5" y="3"/>
                      </a:lnTo>
                      <a:lnTo>
                        <a:pt x="13" y="8"/>
                      </a:lnTo>
                      <a:lnTo>
                        <a:pt x="24" y="14"/>
                      </a:lnTo>
                      <a:lnTo>
                        <a:pt x="35" y="20"/>
                      </a:lnTo>
                      <a:lnTo>
                        <a:pt x="46" y="25"/>
                      </a:lnTo>
                      <a:lnTo>
                        <a:pt x="55" y="31"/>
                      </a:lnTo>
                      <a:lnTo>
                        <a:pt x="61" y="35"/>
                      </a:lnTo>
                      <a:lnTo>
                        <a:pt x="62"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1" name="Freeform 248">
                  <a:extLst>
                    <a:ext uri="{FF2B5EF4-FFF2-40B4-BE49-F238E27FC236}">
                      <a16:creationId xmlns:a16="http://schemas.microsoft.com/office/drawing/2014/main" id="{CDDF54F4-C441-4D3B-BE37-64EEA7CC3288}"/>
                    </a:ext>
                  </a:extLst>
                </p:cNvPr>
                <p:cNvSpPr>
                  <a:spLocks/>
                </p:cNvSpPr>
                <p:nvPr/>
              </p:nvSpPr>
              <p:spPr bwMode="auto">
                <a:xfrm>
                  <a:off x="116" y="728"/>
                  <a:ext cx="34" cy="22"/>
                </a:xfrm>
                <a:custGeom>
                  <a:avLst/>
                  <a:gdLst>
                    <a:gd name="T0" fmla="*/ 34 w 68"/>
                    <a:gd name="T1" fmla="*/ 22 h 44"/>
                    <a:gd name="T2" fmla="*/ 33 w 68"/>
                    <a:gd name="T3" fmla="*/ 22 h 44"/>
                    <a:gd name="T4" fmla="*/ 29 w 68"/>
                    <a:gd name="T5" fmla="*/ 21 h 44"/>
                    <a:gd name="T6" fmla="*/ 24 w 68"/>
                    <a:gd name="T7" fmla="*/ 19 h 44"/>
                    <a:gd name="T8" fmla="*/ 18 w 68"/>
                    <a:gd name="T9" fmla="*/ 15 h 44"/>
                    <a:gd name="T10" fmla="*/ 12 w 68"/>
                    <a:gd name="T11" fmla="*/ 12 h 44"/>
                    <a:gd name="T12" fmla="*/ 7 w 68"/>
                    <a:gd name="T13" fmla="*/ 8 h 44"/>
                    <a:gd name="T14" fmla="*/ 3 w 68"/>
                    <a:gd name="T15" fmla="*/ 4 h 44"/>
                    <a:gd name="T16" fmla="*/ 0 w 68"/>
                    <a:gd name="T17" fmla="*/ 0 h 44"/>
                    <a:gd name="T18" fmla="*/ 3 w 68"/>
                    <a:gd name="T19" fmla="*/ 2 h 44"/>
                    <a:gd name="T20" fmla="*/ 7 w 68"/>
                    <a:gd name="T21" fmla="*/ 4 h 44"/>
                    <a:gd name="T22" fmla="*/ 13 w 68"/>
                    <a:gd name="T23" fmla="*/ 7 h 44"/>
                    <a:gd name="T24" fmla="*/ 19 w 68"/>
                    <a:gd name="T25" fmla="*/ 11 h 44"/>
                    <a:gd name="T26" fmla="*/ 25 w 68"/>
                    <a:gd name="T27" fmla="*/ 15 h 44"/>
                    <a:gd name="T28" fmla="*/ 30 w 68"/>
                    <a:gd name="T29" fmla="*/ 18 h 44"/>
                    <a:gd name="T30" fmla="*/ 33 w 68"/>
                    <a:gd name="T31" fmla="*/ 20 h 44"/>
                    <a:gd name="T32" fmla="*/ 34 w 68"/>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4">
                      <a:moveTo>
                        <a:pt x="68" y="43"/>
                      </a:moveTo>
                      <a:lnTo>
                        <a:pt x="65" y="44"/>
                      </a:lnTo>
                      <a:lnTo>
                        <a:pt x="57" y="42"/>
                      </a:lnTo>
                      <a:lnTo>
                        <a:pt x="47" y="37"/>
                      </a:lnTo>
                      <a:lnTo>
                        <a:pt x="35" y="30"/>
                      </a:lnTo>
                      <a:lnTo>
                        <a:pt x="24" y="23"/>
                      </a:lnTo>
                      <a:lnTo>
                        <a:pt x="13" y="15"/>
                      </a:lnTo>
                      <a:lnTo>
                        <a:pt x="5" y="7"/>
                      </a:lnTo>
                      <a:lnTo>
                        <a:pt x="0" y="0"/>
                      </a:lnTo>
                      <a:lnTo>
                        <a:pt x="5" y="4"/>
                      </a:lnTo>
                      <a:lnTo>
                        <a:pt x="14" y="8"/>
                      </a:lnTo>
                      <a:lnTo>
                        <a:pt x="26" y="14"/>
                      </a:lnTo>
                      <a:lnTo>
                        <a:pt x="38" y="21"/>
                      </a:lnTo>
                      <a:lnTo>
                        <a:pt x="50" y="29"/>
                      </a:lnTo>
                      <a:lnTo>
                        <a:pt x="59" y="35"/>
                      </a:lnTo>
                      <a:lnTo>
                        <a:pt x="66" y="39"/>
                      </a:lnTo>
                      <a:lnTo>
                        <a:pt x="68"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2" name="Freeform 249">
                  <a:extLst>
                    <a:ext uri="{FF2B5EF4-FFF2-40B4-BE49-F238E27FC236}">
                      <a16:creationId xmlns:a16="http://schemas.microsoft.com/office/drawing/2014/main" id="{25E56A1A-0B54-46AA-A72D-E09B8CF661C5}"/>
                    </a:ext>
                  </a:extLst>
                </p:cNvPr>
                <p:cNvSpPr>
                  <a:spLocks/>
                </p:cNvSpPr>
                <p:nvPr/>
              </p:nvSpPr>
              <p:spPr bwMode="auto">
                <a:xfrm>
                  <a:off x="119" y="716"/>
                  <a:ext cx="27" cy="23"/>
                </a:xfrm>
                <a:custGeom>
                  <a:avLst/>
                  <a:gdLst>
                    <a:gd name="T0" fmla="*/ 27 w 56"/>
                    <a:gd name="T1" fmla="*/ 23 h 46"/>
                    <a:gd name="T2" fmla="*/ 25 w 56"/>
                    <a:gd name="T3" fmla="*/ 23 h 46"/>
                    <a:gd name="T4" fmla="*/ 22 w 56"/>
                    <a:gd name="T5" fmla="*/ 22 h 46"/>
                    <a:gd name="T6" fmla="*/ 18 w 56"/>
                    <a:gd name="T7" fmla="*/ 19 h 46"/>
                    <a:gd name="T8" fmla="*/ 14 w 56"/>
                    <a:gd name="T9" fmla="*/ 15 h 46"/>
                    <a:gd name="T10" fmla="*/ 9 w 56"/>
                    <a:gd name="T11" fmla="*/ 11 h 46"/>
                    <a:gd name="T12" fmla="*/ 4 w 56"/>
                    <a:gd name="T13" fmla="*/ 7 h 46"/>
                    <a:gd name="T14" fmla="*/ 1 w 56"/>
                    <a:gd name="T15" fmla="*/ 3 h 46"/>
                    <a:gd name="T16" fmla="*/ 0 w 56"/>
                    <a:gd name="T17" fmla="*/ 0 h 46"/>
                    <a:gd name="T18" fmla="*/ 3 w 56"/>
                    <a:gd name="T19" fmla="*/ 2 h 46"/>
                    <a:gd name="T20" fmla="*/ 7 w 56"/>
                    <a:gd name="T21" fmla="*/ 5 h 46"/>
                    <a:gd name="T22" fmla="*/ 11 w 56"/>
                    <a:gd name="T23" fmla="*/ 8 h 46"/>
                    <a:gd name="T24" fmla="*/ 16 w 56"/>
                    <a:gd name="T25" fmla="*/ 12 h 46"/>
                    <a:gd name="T26" fmla="*/ 21 w 56"/>
                    <a:gd name="T27" fmla="*/ 16 h 46"/>
                    <a:gd name="T28" fmla="*/ 25 w 56"/>
                    <a:gd name="T29" fmla="*/ 19 h 46"/>
                    <a:gd name="T30" fmla="*/ 27 w 56"/>
                    <a:gd name="T31" fmla="*/ 22 h 46"/>
                    <a:gd name="T32" fmla="*/ 27 w 56"/>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46">
                      <a:moveTo>
                        <a:pt x="56" y="46"/>
                      </a:moveTo>
                      <a:lnTo>
                        <a:pt x="52" y="46"/>
                      </a:lnTo>
                      <a:lnTo>
                        <a:pt x="46" y="43"/>
                      </a:lnTo>
                      <a:lnTo>
                        <a:pt x="37" y="37"/>
                      </a:lnTo>
                      <a:lnTo>
                        <a:pt x="28" y="30"/>
                      </a:lnTo>
                      <a:lnTo>
                        <a:pt x="18" y="22"/>
                      </a:lnTo>
                      <a:lnTo>
                        <a:pt x="9" y="14"/>
                      </a:lnTo>
                      <a:lnTo>
                        <a:pt x="3" y="6"/>
                      </a:lnTo>
                      <a:lnTo>
                        <a:pt x="0" y="0"/>
                      </a:lnTo>
                      <a:lnTo>
                        <a:pt x="6" y="3"/>
                      </a:lnTo>
                      <a:lnTo>
                        <a:pt x="14" y="9"/>
                      </a:lnTo>
                      <a:lnTo>
                        <a:pt x="23" y="16"/>
                      </a:lnTo>
                      <a:lnTo>
                        <a:pt x="34" y="23"/>
                      </a:lnTo>
                      <a:lnTo>
                        <a:pt x="43" y="31"/>
                      </a:lnTo>
                      <a:lnTo>
                        <a:pt x="51" y="37"/>
                      </a:lnTo>
                      <a:lnTo>
                        <a:pt x="56" y="43"/>
                      </a:lnTo>
                      <a:lnTo>
                        <a:pt x="56"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3" name="Freeform 250">
                  <a:extLst>
                    <a:ext uri="{FF2B5EF4-FFF2-40B4-BE49-F238E27FC236}">
                      <a16:creationId xmlns:a16="http://schemas.microsoft.com/office/drawing/2014/main" id="{CCBE1C3C-F51E-4491-B83A-1EDC5B464DF0}"/>
                    </a:ext>
                  </a:extLst>
                </p:cNvPr>
                <p:cNvSpPr>
                  <a:spLocks/>
                </p:cNvSpPr>
                <p:nvPr/>
              </p:nvSpPr>
              <p:spPr bwMode="auto">
                <a:xfrm>
                  <a:off x="123" y="707"/>
                  <a:ext cx="22" cy="19"/>
                </a:xfrm>
                <a:custGeom>
                  <a:avLst/>
                  <a:gdLst>
                    <a:gd name="T0" fmla="*/ 22 w 45"/>
                    <a:gd name="T1" fmla="*/ 19 h 39"/>
                    <a:gd name="T2" fmla="*/ 21 w 45"/>
                    <a:gd name="T3" fmla="*/ 19 h 39"/>
                    <a:gd name="T4" fmla="*/ 18 w 45"/>
                    <a:gd name="T5" fmla="*/ 18 h 39"/>
                    <a:gd name="T6" fmla="*/ 15 w 45"/>
                    <a:gd name="T7" fmla="*/ 17 h 39"/>
                    <a:gd name="T8" fmla="*/ 11 w 45"/>
                    <a:gd name="T9" fmla="*/ 14 h 39"/>
                    <a:gd name="T10" fmla="*/ 7 w 45"/>
                    <a:gd name="T11" fmla="*/ 11 h 39"/>
                    <a:gd name="T12" fmla="*/ 4 w 45"/>
                    <a:gd name="T13" fmla="*/ 7 h 39"/>
                    <a:gd name="T14" fmla="*/ 1 w 45"/>
                    <a:gd name="T15" fmla="*/ 4 h 39"/>
                    <a:gd name="T16" fmla="*/ 0 w 45"/>
                    <a:gd name="T17" fmla="*/ 0 h 39"/>
                    <a:gd name="T18" fmla="*/ 2 w 45"/>
                    <a:gd name="T19" fmla="*/ 2 h 39"/>
                    <a:gd name="T20" fmla="*/ 6 w 45"/>
                    <a:gd name="T21" fmla="*/ 5 h 39"/>
                    <a:gd name="T22" fmla="*/ 9 w 45"/>
                    <a:gd name="T23" fmla="*/ 7 h 39"/>
                    <a:gd name="T24" fmla="*/ 14 w 45"/>
                    <a:gd name="T25" fmla="*/ 10 h 39"/>
                    <a:gd name="T26" fmla="*/ 17 w 45"/>
                    <a:gd name="T27" fmla="*/ 13 h 39"/>
                    <a:gd name="T28" fmla="*/ 21 w 45"/>
                    <a:gd name="T29" fmla="*/ 16 h 39"/>
                    <a:gd name="T30" fmla="*/ 22 w 45"/>
                    <a:gd name="T31" fmla="*/ 18 h 39"/>
                    <a:gd name="T32" fmla="*/ 22 w 45"/>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39">
                      <a:moveTo>
                        <a:pt x="45" y="39"/>
                      </a:moveTo>
                      <a:lnTo>
                        <a:pt x="43" y="39"/>
                      </a:lnTo>
                      <a:lnTo>
                        <a:pt x="37" y="37"/>
                      </a:lnTo>
                      <a:lnTo>
                        <a:pt x="30" y="34"/>
                      </a:lnTo>
                      <a:lnTo>
                        <a:pt x="23" y="29"/>
                      </a:lnTo>
                      <a:lnTo>
                        <a:pt x="15" y="22"/>
                      </a:lnTo>
                      <a:lnTo>
                        <a:pt x="8" y="15"/>
                      </a:lnTo>
                      <a:lnTo>
                        <a:pt x="3" y="9"/>
                      </a:lnTo>
                      <a:lnTo>
                        <a:pt x="0" y="0"/>
                      </a:lnTo>
                      <a:lnTo>
                        <a:pt x="5" y="5"/>
                      </a:lnTo>
                      <a:lnTo>
                        <a:pt x="12" y="10"/>
                      </a:lnTo>
                      <a:lnTo>
                        <a:pt x="19" y="15"/>
                      </a:lnTo>
                      <a:lnTo>
                        <a:pt x="28" y="21"/>
                      </a:lnTo>
                      <a:lnTo>
                        <a:pt x="35" y="27"/>
                      </a:lnTo>
                      <a:lnTo>
                        <a:pt x="42" y="33"/>
                      </a:lnTo>
                      <a:lnTo>
                        <a:pt x="45" y="36"/>
                      </a:lnTo>
                      <a:lnTo>
                        <a:pt x="45"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4" name="Freeform 251">
                  <a:extLst>
                    <a:ext uri="{FF2B5EF4-FFF2-40B4-BE49-F238E27FC236}">
                      <a16:creationId xmlns:a16="http://schemas.microsoft.com/office/drawing/2014/main" id="{6111534B-E247-430A-A074-F2A78305831C}"/>
                    </a:ext>
                  </a:extLst>
                </p:cNvPr>
                <p:cNvSpPr>
                  <a:spLocks/>
                </p:cNvSpPr>
                <p:nvPr/>
              </p:nvSpPr>
              <p:spPr bwMode="auto">
                <a:xfrm>
                  <a:off x="129" y="698"/>
                  <a:ext cx="16" cy="16"/>
                </a:xfrm>
                <a:custGeom>
                  <a:avLst/>
                  <a:gdLst>
                    <a:gd name="T0" fmla="*/ 16 w 32"/>
                    <a:gd name="T1" fmla="*/ 16 h 33"/>
                    <a:gd name="T2" fmla="*/ 15 w 32"/>
                    <a:gd name="T3" fmla="*/ 16 h 33"/>
                    <a:gd name="T4" fmla="*/ 13 w 32"/>
                    <a:gd name="T5" fmla="*/ 15 h 33"/>
                    <a:gd name="T6" fmla="*/ 10 w 32"/>
                    <a:gd name="T7" fmla="*/ 13 h 33"/>
                    <a:gd name="T8" fmla="*/ 7 w 32"/>
                    <a:gd name="T9" fmla="*/ 10 h 33"/>
                    <a:gd name="T10" fmla="*/ 4 w 32"/>
                    <a:gd name="T11" fmla="*/ 7 h 33"/>
                    <a:gd name="T12" fmla="*/ 2 w 32"/>
                    <a:gd name="T13" fmla="*/ 4 h 33"/>
                    <a:gd name="T14" fmla="*/ 1 w 32"/>
                    <a:gd name="T15" fmla="*/ 1 h 33"/>
                    <a:gd name="T16" fmla="*/ 0 w 32"/>
                    <a:gd name="T17" fmla="*/ 0 h 33"/>
                    <a:gd name="T18" fmla="*/ 4 w 32"/>
                    <a:gd name="T19" fmla="*/ 3 h 33"/>
                    <a:gd name="T20" fmla="*/ 9 w 32"/>
                    <a:gd name="T21" fmla="*/ 8 h 33"/>
                    <a:gd name="T22" fmla="*/ 14 w 32"/>
                    <a:gd name="T23" fmla="*/ 13 h 33"/>
                    <a:gd name="T24" fmla="*/ 16 w 32"/>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3">
                      <a:moveTo>
                        <a:pt x="32" y="33"/>
                      </a:moveTo>
                      <a:lnTo>
                        <a:pt x="30" y="33"/>
                      </a:lnTo>
                      <a:lnTo>
                        <a:pt x="25" y="31"/>
                      </a:lnTo>
                      <a:lnTo>
                        <a:pt x="20" y="27"/>
                      </a:lnTo>
                      <a:lnTo>
                        <a:pt x="14" y="21"/>
                      </a:lnTo>
                      <a:lnTo>
                        <a:pt x="8" y="15"/>
                      </a:lnTo>
                      <a:lnTo>
                        <a:pt x="3" y="9"/>
                      </a:lnTo>
                      <a:lnTo>
                        <a:pt x="1" y="3"/>
                      </a:lnTo>
                      <a:lnTo>
                        <a:pt x="0" y="0"/>
                      </a:lnTo>
                      <a:lnTo>
                        <a:pt x="8" y="7"/>
                      </a:lnTo>
                      <a:lnTo>
                        <a:pt x="18" y="17"/>
                      </a:lnTo>
                      <a:lnTo>
                        <a:pt x="28" y="27"/>
                      </a:lnTo>
                      <a:lnTo>
                        <a:pt x="32"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5" name="Freeform 252">
                  <a:extLst>
                    <a:ext uri="{FF2B5EF4-FFF2-40B4-BE49-F238E27FC236}">
                      <a16:creationId xmlns:a16="http://schemas.microsoft.com/office/drawing/2014/main" id="{25D750BF-8270-4E0C-839C-BE149DFAEDF3}"/>
                    </a:ext>
                  </a:extLst>
                </p:cNvPr>
                <p:cNvSpPr>
                  <a:spLocks/>
                </p:cNvSpPr>
                <p:nvPr/>
              </p:nvSpPr>
              <p:spPr bwMode="auto">
                <a:xfrm>
                  <a:off x="133" y="692"/>
                  <a:ext cx="10" cy="11"/>
                </a:xfrm>
                <a:custGeom>
                  <a:avLst/>
                  <a:gdLst>
                    <a:gd name="T0" fmla="*/ 10 w 20"/>
                    <a:gd name="T1" fmla="*/ 11 h 22"/>
                    <a:gd name="T2" fmla="*/ 7 w 20"/>
                    <a:gd name="T3" fmla="*/ 11 h 22"/>
                    <a:gd name="T4" fmla="*/ 4 w 20"/>
                    <a:gd name="T5" fmla="*/ 9 h 22"/>
                    <a:gd name="T6" fmla="*/ 0 w 20"/>
                    <a:gd name="T7" fmla="*/ 5 h 22"/>
                    <a:gd name="T8" fmla="*/ 0 w 20"/>
                    <a:gd name="T9" fmla="*/ 0 h 22"/>
                    <a:gd name="T10" fmla="*/ 3 w 20"/>
                    <a:gd name="T11" fmla="*/ 5 h 22"/>
                    <a:gd name="T12" fmla="*/ 7 w 20"/>
                    <a:gd name="T13" fmla="*/ 7 h 22"/>
                    <a:gd name="T14" fmla="*/ 10 w 20"/>
                    <a:gd name="T15" fmla="*/ 10 h 22"/>
                    <a:gd name="T16" fmla="*/ 10 w 20"/>
                    <a:gd name="T17" fmla="*/ 11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22"/>
                      </a:moveTo>
                      <a:lnTo>
                        <a:pt x="14" y="21"/>
                      </a:lnTo>
                      <a:lnTo>
                        <a:pt x="7" y="17"/>
                      </a:lnTo>
                      <a:lnTo>
                        <a:pt x="0" y="9"/>
                      </a:lnTo>
                      <a:lnTo>
                        <a:pt x="0" y="0"/>
                      </a:lnTo>
                      <a:lnTo>
                        <a:pt x="5" y="9"/>
                      </a:lnTo>
                      <a:lnTo>
                        <a:pt x="14" y="14"/>
                      </a:lnTo>
                      <a:lnTo>
                        <a:pt x="20" y="19"/>
                      </a:lnTo>
                      <a:lnTo>
                        <a:pt x="20"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6" name="Freeform 253">
                  <a:extLst>
                    <a:ext uri="{FF2B5EF4-FFF2-40B4-BE49-F238E27FC236}">
                      <a16:creationId xmlns:a16="http://schemas.microsoft.com/office/drawing/2014/main" id="{C6A5BD0C-4E93-49D7-BB25-8978454E0283}"/>
                    </a:ext>
                  </a:extLst>
                </p:cNvPr>
                <p:cNvSpPr>
                  <a:spLocks/>
                </p:cNvSpPr>
                <p:nvPr/>
              </p:nvSpPr>
              <p:spPr bwMode="auto">
                <a:xfrm>
                  <a:off x="122" y="783"/>
                  <a:ext cx="14" cy="13"/>
                </a:xfrm>
                <a:custGeom>
                  <a:avLst/>
                  <a:gdLst>
                    <a:gd name="T0" fmla="*/ 0 w 28"/>
                    <a:gd name="T1" fmla="*/ 0 h 25"/>
                    <a:gd name="T2" fmla="*/ 4 w 28"/>
                    <a:gd name="T3" fmla="*/ 2 h 25"/>
                    <a:gd name="T4" fmla="*/ 9 w 28"/>
                    <a:gd name="T5" fmla="*/ 5 h 25"/>
                    <a:gd name="T6" fmla="*/ 14 w 28"/>
                    <a:gd name="T7" fmla="*/ 9 h 25"/>
                    <a:gd name="T8" fmla="*/ 14 w 28"/>
                    <a:gd name="T9" fmla="*/ 13 h 25"/>
                    <a:gd name="T10" fmla="*/ 11 w 28"/>
                    <a:gd name="T11" fmla="*/ 12 h 25"/>
                    <a:gd name="T12" fmla="*/ 7 w 28"/>
                    <a:gd name="T13" fmla="*/ 9 h 25"/>
                    <a:gd name="T14" fmla="*/ 3 w 28"/>
                    <a:gd name="T15" fmla="*/ 4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25">
                      <a:moveTo>
                        <a:pt x="0" y="0"/>
                      </a:moveTo>
                      <a:lnTo>
                        <a:pt x="7" y="3"/>
                      </a:lnTo>
                      <a:lnTo>
                        <a:pt x="17" y="10"/>
                      </a:lnTo>
                      <a:lnTo>
                        <a:pt x="27" y="18"/>
                      </a:lnTo>
                      <a:lnTo>
                        <a:pt x="28" y="25"/>
                      </a:lnTo>
                      <a:lnTo>
                        <a:pt x="22" y="24"/>
                      </a:lnTo>
                      <a:lnTo>
                        <a:pt x="14" y="17"/>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7" name="Freeform 254">
                  <a:extLst>
                    <a:ext uri="{FF2B5EF4-FFF2-40B4-BE49-F238E27FC236}">
                      <a16:creationId xmlns:a16="http://schemas.microsoft.com/office/drawing/2014/main" id="{87814BDC-2FBD-4ABD-A87F-75AC95098D65}"/>
                    </a:ext>
                  </a:extLst>
                </p:cNvPr>
                <p:cNvSpPr>
                  <a:spLocks/>
                </p:cNvSpPr>
                <p:nvPr/>
              </p:nvSpPr>
              <p:spPr bwMode="auto">
                <a:xfrm>
                  <a:off x="115" y="783"/>
                  <a:ext cx="6" cy="15"/>
                </a:xfrm>
                <a:custGeom>
                  <a:avLst/>
                  <a:gdLst>
                    <a:gd name="T0" fmla="*/ 6 w 14"/>
                    <a:gd name="T1" fmla="*/ 0 h 30"/>
                    <a:gd name="T2" fmla="*/ 5 w 14"/>
                    <a:gd name="T3" fmla="*/ 3 h 30"/>
                    <a:gd name="T4" fmla="*/ 2 w 14"/>
                    <a:gd name="T5" fmla="*/ 8 h 30"/>
                    <a:gd name="T6" fmla="*/ 0 w 14"/>
                    <a:gd name="T7" fmla="*/ 12 h 30"/>
                    <a:gd name="T8" fmla="*/ 0 w 14"/>
                    <a:gd name="T9" fmla="*/ 15 h 30"/>
                    <a:gd name="T10" fmla="*/ 3 w 14"/>
                    <a:gd name="T11" fmla="*/ 14 h 30"/>
                    <a:gd name="T12" fmla="*/ 4 w 14"/>
                    <a:gd name="T13" fmla="*/ 10 h 30"/>
                    <a:gd name="T14" fmla="*/ 6 w 14"/>
                    <a:gd name="T15" fmla="*/ 4 h 30"/>
                    <a:gd name="T16" fmla="*/ 6 w 1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30">
                      <a:moveTo>
                        <a:pt x="14" y="0"/>
                      </a:moveTo>
                      <a:lnTo>
                        <a:pt x="11" y="5"/>
                      </a:lnTo>
                      <a:lnTo>
                        <a:pt x="5" y="15"/>
                      </a:lnTo>
                      <a:lnTo>
                        <a:pt x="0" y="24"/>
                      </a:lnTo>
                      <a:lnTo>
                        <a:pt x="1" y="30"/>
                      </a:lnTo>
                      <a:lnTo>
                        <a:pt x="6" y="27"/>
                      </a:lnTo>
                      <a:lnTo>
                        <a:pt x="9" y="19"/>
                      </a:lnTo>
                      <a:lnTo>
                        <a:pt x="13" y="8"/>
                      </a:lnTo>
                      <a:lnTo>
                        <a:pt x="1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8" name="Freeform 255">
                  <a:extLst>
                    <a:ext uri="{FF2B5EF4-FFF2-40B4-BE49-F238E27FC236}">
                      <a16:creationId xmlns:a16="http://schemas.microsoft.com/office/drawing/2014/main" id="{12C520D7-1BC0-4C35-B6D1-39FEDA864ABD}"/>
                    </a:ext>
                  </a:extLst>
                </p:cNvPr>
                <p:cNvSpPr>
                  <a:spLocks/>
                </p:cNvSpPr>
                <p:nvPr/>
              </p:nvSpPr>
              <p:spPr bwMode="auto">
                <a:xfrm>
                  <a:off x="123" y="786"/>
                  <a:ext cx="4" cy="17"/>
                </a:xfrm>
                <a:custGeom>
                  <a:avLst/>
                  <a:gdLst>
                    <a:gd name="T0" fmla="*/ 0 w 9"/>
                    <a:gd name="T1" fmla="*/ 0 h 33"/>
                    <a:gd name="T2" fmla="*/ 0 w 9"/>
                    <a:gd name="T3" fmla="*/ 3 h 33"/>
                    <a:gd name="T4" fmla="*/ 0 w 9"/>
                    <a:gd name="T5" fmla="*/ 9 h 33"/>
                    <a:gd name="T6" fmla="*/ 1 w 9"/>
                    <a:gd name="T7" fmla="*/ 14 h 33"/>
                    <a:gd name="T8" fmla="*/ 2 w 9"/>
                    <a:gd name="T9" fmla="*/ 17 h 33"/>
                    <a:gd name="T10" fmla="*/ 4 w 9"/>
                    <a:gd name="T11" fmla="*/ 14 h 33"/>
                    <a:gd name="T12" fmla="*/ 3 w 9"/>
                    <a:gd name="T13" fmla="*/ 9 h 33"/>
                    <a:gd name="T14" fmla="*/ 1 w 9"/>
                    <a:gd name="T15" fmla="*/ 4 h 33"/>
                    <a:gd name="T16" fmla="*/ 0 w 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33">
                      <a:moveTo>
                        <a:pt x="0" y="0"/>
                      </a:moveTo>
                      <a:lnTo>
                        <a:pt x="0" y="5"/>
                      </a:lnTo>
                      <a:lnTo>
                        <a:pt x="0" y="17"/>
                      </a:lnTo>
                      <a:lnTo>
                        <a:pt x="2" y="28"/>
                      </a:lnTo>
                      <a:lnTo>
                        <a:pt x="5" y="33"/>
                      </a:lnTo>
                      <a:lnTo>
                        <a:pt x="9" y="28"/>
                      </a:lnTo>
                      <a:lnTo>
                        <a:pt x="6" y="18"/>
                      </a:lnTo>
                      <a:lnTo>
                        <a:pt x="3"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9" name="Freeform 256">
                  <a:extLst>
                    <a:ext uri="{FF2B5EF4-FFF2-40B4-BE49-F238E27FC236}">
                      <a16:creationId xmlns:a16="http://schemas.microsoft.com/office/drawing/2014/main" id="{59941B9C-BD61-4306-AFE2-89CEEAE653B9}"/>
                    </a:ext>
                  </a:extLst>
                </p:cNvPr>
                <p:cNvSpPr>
                  <a:spLocks/>
                </p:cNvSpPr>
                <p:nvPr/>
              </p:nvSpPr>
              <p:spPr bwMode="auto">
                <a:xfrm>
                  <a:off x="107" y="778"/>
                  <a:ext cx="12" cy="15"/>
                </a:xfrm>
                <a:custGeom>
                  <a:avLst/>
                  <a:gdLst>
                    <a:gd name="T0" fmla="*/ 12 w 25"/>
                    <a:gd name="T1" fmla="*/ 0 h 30"/>
                    <a:gd name="T2" fmla="*/ 10 w 25"/>
                    <a:gd name="T3" fmla="*/ 5 h 30"/>
                    <a:gd name="T4" fmla="*/ 6 w 25"/>
                    <a:gd name="T5" fmla="*/ 11 h 30"/>
                    <a:gd name="T6" fmla="*/ 3 w 25"/>
                    <a:gd name="T7" fmla="*/ 15 h 30"/>
                    <a:gd name="T8" fmla="*/ 0 w 25"/>
                    <a:gd name="T9" fmla="*/ 15 h 30"/>
                    <a:gd name="T10" fmla="*/ 0 w 25"/>
                    <a:gd name="T11" fmla="*/ 12 h 30"/>
                    <a:gd name="T12" fmla="*/ 4 w 25"/>
                    <a:gd name="T13" fmla="*/ 8 h 30"/>
                    <a:gd name="T14" fmla="*/ 9 w 25"/>
                    <a:gd name="T15" fmla="*/ 3 h 30"/>
                    <a:gd name="T16" fmla="*/ 12 w 25"/>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0">
                      <a:moveTo>
                        <a:pt x="25" y="0"/>
                      </a:moveTo>
                      <a:lnTo>
                        <a:pt x="20" y="9"/>
                      </a:lnTo>
                      <a:lnTo>
                        <a:pt x="13" y="21"/>
                      </a:lnTo>
                      <a:lnTo>
                        <a:pt x="6" y="29"/>
                      </a:lnTo>
                      <a:lnTo>
                        <a:pt x="0" y="30"/>
                      </a:lnTo>
                      <a:lnTo>
                        <a:pt x="1" y="24"/>
                      </a:lnTo>
                      <a:lnTo>
                        <a:pt x="9" y="15"/>
                      </a:lnTo>
                      <a:lnTo>
                        <a:pt x="18" y="6"/>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40" name="Freeform 257">
                  <a:extLst>
                    <a:ext uri="{FF2B5EF4-FFF2-40B4-BE49-F238E27FC236}">
                      <a16:creationId xmlns:a16="http://schemas.microsoft.com/office/drawing/2014/main" id="{A19EB1D6-0A0F-405F-AFAA-FD7276E0D668}"/>
                    </a:ext>
                  </a:extLst>
                </p:cNvPr>
                <p:cNvSpPr>
                  <a:spLocks/>
                </p:cNvSpPr>
                <p:nvPr/>
              </p:nvSpPr>
              <p:spPr bwMode="auto">
                <a:xfrm>
                  <a:off x="108" y="695"/>
                  <a:ext cx="22" cy="4"/>
                </a:xfrm>
                <a:custGeom>
                  <a:avLst/>
                  <a:gdLst>
                    <a:gd name="T0" fmla="*/ 22 w 43"/>
                    <a:gd name="T1" fmla="*/ 4 h 9"/>
                    <a:gd name="T2" fmla="*/ 20 w 43"/>
                    <a:gd name="T3" fmla="*/ 4 h 9"/>
                    <a:gd name="T4" fmla="*/ 16 w 43"/>
                    <a:gd name="T5" fmla="*/ 4 h 9"/>
                    <a:gd name="T6" fmla="*/ 13 w 43"/>
                    <a:gd name="T7" fmla="*/ 4 h 9"/>
                    <a:gd name="T8" fmla="*/ 9 w 43"/>
                    <a:gd name="T9" fmla="*/ 4 h 9"/>
                    <a:gd name="T10" fmla="*/ 6 w 43"/>
                    <a:gd name="T11" fmla="*/ 4 h 9"/>
                    <a:gd name="T12" fmla="*/ 3 w 43"/>
                    <a:gd name="T13" fmla="*/ 4 h 9"/>
                    <a:gd name="T14" fmla="*/ 1 w 43"/>
                    <a:gd name="T15" fmla="*/ 3 h 9"/>
                    <a:gd name="T16" fmla="*/ 0 w 43"/>
                    <a:gd name="T17" fmla="*/ 2 h 9"/>
                    <a:gd name="T18" fmla="*/ 1 w 43"/>
                    <a:gd name="T19" fmla="*/ 0 h 9"/>
                    <a:gd name="T20" fmla="*/ 2 w 43"/>
                    <a:gd name="T21" fmla="*/ 0 h 9"/>
                    <a:gd name="T22" fmla="*/ 5 w 43"/>
                    <a:gd name="T23" fmla="*/ 0 h 9"/>
                    <a:gd name="T24" fmla="*/ 9 w 43"/>
                    <a:gd name="T25" fmla="*/ 1 h 9"/>
                    <a:gd name="T26" fmla="*/ 12 w 43"/>
                    <a:gd name="T27" fmla="*/ 2 h 9"/>
                    <a:gd name="T28" fmla="*/ 16 w 43"/>
                    <a:gd name="T29" fmla="*/ 3 h 9"/>
                    <a:gd name="T30" fmla="*/ 19 w 43"/>
                    <a:gd name="T31" fmla="*/ 3 h 9"/>
                    <a:gd name="T32" fmla="*/ 22 w 43"/>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9">
                      <a:moveTo>
                        <a:pt x="43" y="8"/>
                      </a:moveTo>
                      <a:lnTo>
                        <a:pt x="39" y="8"/>
                      </a:lnTo>
                      <a:lnTo>
                        <a:pt x="32" y="9"/>
                      </a:lnTo>
                      <a:lnTo>
                        <a:pt x="25" y="9"/>
                      </a:lnTo>
                      <a:lnTo>
                        <a:pt x="18" y="9"/>
                      </a:lnTo>
                      <a:lnTo>
                        <a:pt x="11" y="9"/>
                      </a:lnTo>
                      <a:lnTo>
                        <a:pt x="5" y="8"/>
                      </a:lnTo>
                      <a:lnTo>
                        <a:pt x="2" y="6"/>
                      </a:lnTo>
                      <a:lnTo>
                        <a:pt x="0" y="4"/>
                      </a:lnTo>
                      <a:lnTo>
                        <a:pt x="1" y="1"/>
                      </a:lnTo>
                      <a:lnTo>
                        <a:pt x="4" y="0"/>
                      </a:lnTo>
                      <a:lnTo>
                        <a:pt x="10" y="0"/>
                      </a:lnTo>
                      <a:lnTo>
                        <a:pt x="17" y="3"/>
                      </a:lnTo>
                      <a:lnTo>
                        <a:pt x="24" y="4"/>
                      </a:lnTo>
                      <a:lnTo>
                        <a:pt x="32" y="6"/>
                      </a:lnTo>
                      <a:lnTo>
                        <a:pt x="38" y="7"/>
                      </a:lnTo>
                      <a:lnTo>
                        <a:pt x="43"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41" name="Freeform 258">
                  <a:extLst>
                    <a:ext uri="{FF2B5EF4-FFF2-40B4-BE49-F238E27FC236}">
                      <a16:creationId xmlns:a16="http://schemas.microsoft.com/office/drawing/2014/main" id="{2682E12F-5E50-4CE8-B190-B5FCA8176461}"/>
                    </a:ext>
                  </a:extLst>
                </p:cNvPr>
                <p:cNvSpPr>
                  <a:spLocks/>
                </p:cNvSpPr>
                <p:nvPr/>
              </p:nvSpPr>
              <p:spPr bwMode="auto">
                <a:xfrm>
                  <a:off x="112" y="686"/>
                  <a:ext cx="21" cy="7"/>
                </a:xfrm>
                <a:custGeom>
                  <a:avLst/>
                  <a:gdLst>
                    <a:gd name="T0" fmla="*/ 21 w 43"/>
                    <a:gd name="T1" fmla="*/ 7 h 15"/>
                    <a:gd name="T2" fmla="*/ 19 w 43"/>
                    <a:gd name="T3" fmla="*/ 7 h 15"/>
                    <a:gd name="T4" fmla="*/ 16 w 43"/>
                    <a:gd name="T5" fmla="*/ 7 h 15"/>
                    <a:gd name="T6" fmla="*/ 13 w 43"/>
                    <a:gd name="T7" fmla="*/ 6 h 15"/>
                    <a:gd name="T8" fmla="*/ 9 w 43"/>
                    <a:gd name="T9" fmla="*/ 5 h 15"/>
                    <a:gd name="T10" fmla="*/ 6 w 43"/>
                    <a:gd name="T11" fmla="*/ 5 h 15"/>
                    <a:gd name="T12" fmla="*/ 3 w 43"/>
                    <a:gd name="T13" fmla="*/ 4 h 15"/>
                    <a:gd name="T14" fmla="*/ 1 w 43"/>
                    <a:gd name="T15" fmla="*/ 2 h 15"/>
                    <a:gd name="T16" fmla="*/ 0 w 43"/>
                    <a:gd name="T17" fmla="*/ 1 h 15"/>
                    <a:gd name="T18" fmla="*/ 1 w 43"/>
                    <a:gd name="T19" fmla="*/ 0 h 15"/>
                    <a:gd name="T20" fmla="*/ 3 w 43"/>
                    <a:gd name="T21" fmla="*/ 0 h 15"/>
                    <a:gd name="T22" fmla="*/ 6 w 43"/>
                    <a:gd name="T23" fmla="*/ 0 h 15"/>
                    <a:gd name="T24" fmla="*/ 9 w 43"/>
                    <a:gd name="T25" fmla="*/ 2 h 15"/>
                    <a:gd name="T26" fmla="*/ 13 w 43"/>
                    <a:gd name="T27" fmla="*/ 4 h 15"/>
                    <a:gd name="T28" fmla="*/ 17 w 43"/>
                    <a:gd name="T29" fmla="*/ 5 h 15"/>
                    <a:gd name="T30" fmla="*/ 20 w 43"/>
                    <a:gd name="T31" fmla="*/ 7 h 15"/>
                    <a:gd name="T32" fmla="*/ 21 w 4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5">
                      <a:moveTo>
                        <a:pt x="43" y="15"/>
                      </a:moveTo>
                      <a:lnTo>
                        <a:pt x="38" y="15"/>
                      </a:lnTo>
                      <a:lnTo>
                        <a:pt x="33" y="14"/>
                      </a:lnTo>
                      <a:lnTo>
                        <a:pt x="26" y="13"/>
                      </a:lnTo>
                      <a:lnTo>
                        <a:pt x="19" y="11"/>
                      </a:lnTo>
                      <a:lnTo>
                        <a:pt x="12" y="10"/>
                      </a:lnTo>
                      <a:lnTo>
                        <a:pt x="6" y="8"/>
                      </a:lnTo>
                      <a:lnTo>
                        <a:pt x="3" y="5"/>
                      </a:lnTo>
                      <a:lnTo>
                        <a:pt x="0" y="2"/>
                      </a:lnTo>
                      <a:lnTo>
                        <a:pt x="2" y="0"/>
                      </a:lnTo>
                      <a:lnTo>
                        <a:pt x="6" y="0"/>
                      </a:lnTo>
                      <a:lnTo>
                        <a:pt x="12" y="1"/>
                      </a:lnTo>
                      <a:lnTo>
                        <a:pt x="19" y="5"/>
                      </a:lnTo>
                      <a:lnTo>
                        <a:pt x="27" y="8"/>
                      </a:lnTo>
                      <a:lnTo>
                        <a:pt x="34" y="10"/>
                      </a:lnTo>
                      <a:lnTo>
                        <a:pt x="40" y="14"/>
                      </a:lnTo>
                      <a:lnTo>
                        <a:pt x="43"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42" name="Freeform 259">
                  <a:extLst>
                    <a:ext uri="{FF2B5EF4-FFF2-40B4-BE49-F238E27FC236}">
                      <a16:creationId xmlns:a16="http://schemas.microsoft.com/office/drawing/2014/main" id="{6737BB17-E35C-4552-B81C-D0547FE5A367}"/>
                    </a:ext>
                  </a:extLst>
                </p:cNvPr>
                <p:cNvSpPr>
                  <a:spLocks/>
                </p:cNvSpPr>
                <p:nvPr/>
              </p:nvSpPr>
              <p:spPr bwMode="auto">
                <a:xfrm>
                  <a:off x="102" y="706"/>
                  <a:ext cx="21" cy="4"/>
                </a:xfrm>
                <a:custGeom>
                  <a:avLst/>
                  <a:gdLst>
                    <a:gd name="T0" fmla="*/ 21 w 40"/>
                    <a:gd name="T1" fmla="*/ 2 h 9"/>
                    <a:gd name="T2" fmla="*/ 20 w 40"/>
                    <a:gd name="T3" fmla="*/ 3 h 9"/>
                    <a:gd name="T4" fmla="*/ 18 w 40"/>
                    <a:gd name="T5" fmla="*/ 3 h 9"/>
                    <a:gd name="T6" fmla="*/ 15 w 40"/>
                    <a:gd name="T7" fmla="*/ 4 h 9"/>
                    <a:gd name="T8" fmla="*/ 12 w 40"/>
                    <a:gd name="T9" fmla="*/ 4 h 9"/>
                    <a:gd name="T10" fmla="*/ 7 w 40"/>
                    <a:gd name="T11" fmla="*/ 4 h 9"/>
                    <a:gd name="T12" fmla="*/ 4 w 40"/>
                    <a:gd name="T13" fmla="*/ 4 h 9"/>
                    <a:gd name="T14" fmla="*/ 1 w 40"/>
                    <a:gd name="T15" fmla="*/ 3 h 9"/>
                    <a:gd name="T16" fmla="*/ 0 w 40"/>
                    <a:gd name="T17" fmla="*/ 2 h 9"/>
                    <a:gd name="T18" fmla="*/ 0 w 40"/>
                    <a:gd name="T19" fmla="*/ 0 h 9"/>
                    <a:gd name="T20" fmla="*/ 1 w 40"/>
                    <a:gd name="T21" fmla="*/ 0 h 9"/>
                    <a:gd name="T22" fmla="*/ 4 w 40"/>
                    <a:gd name="T23" fmla="*/ 0 h 9"/>
                    <a:gd name="T24" fmla="*/ 7 w 40"/>
                    <a:gd name="T25" fmla="*/ 0 h 9"/>
                    <a:gd name="T26" fmla="*/ 11 w 40"/>
                    <a:gd name="T27" fmla="*/ 1 h 9"/>
                    <a:gd name="T28" fmla="*/ 15 w 40"/>
                    <a:gd name="T29" fmla="*/ 1 h 9"/>
                    <a:gd name="T30" fmla="*/ 18 w 40"/>
                    <a:gd name="T31" fmla="*/ 2 h 9"/>
                    <a:gd name="T32" fmla="*/ 21 w 40"/>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9">
                      <a:moveTo>
                        <a:pt x="40" y="4"/>
                      </a:moveTo>
                      <a:lnTo>
                        <a:pt x="39" y="6"/>
                      </a:lnTo>
                      <a:lnTo>
                        <a:pt x="35" y="7"/>
                      </a:lnTo>
                      <a:lnTo>
                        <a:pt x="29" y="8"/>
                      </a:lnTo>
                      <a:lnTo>
                        <a:pt x="22" y="9"/>
                      </a:lnTo>
                      <a:lnTo>
                        <a:pt x="14" y="9"/>
                      </a:lnTo>
                      <a:lnTo>
                        <a:pt x="8" y="8"/>
                      </a:lnTo>
                      <a:lnTo>
                        <a:pt x="2" y="7"/>
                      </a:lnTo>
                      <a:lnTo>
                        <a:pt x="0" y="4"/>
                      </a:lnTo>
                      <a:lnTo>
                        <a:pt x="0" y="1"/>
                      </a:lnTo>
                      <a:lnTo>
                        <a:pt x="2" y="0"/>
                      </a:lnTo>
                      <a:lnTo>
                        <a:pt x="8" y="0"/>
                      </a:lnTo>
                      <a:lnTo>
                        <a:pt x="14" y="1"/>
                      </a:lnTo>
                      <a:lnTo>
                        <a:pt x="21" y="2"/>
                      </a:lnTo>
                      <a:lnTo>
                        <a:pt x="29" y="2"/>
                      </a:lnTo>
                      <a:lnTo>
                        <a:pt x="35" y="4"/>
                      </a:lnTo>
                      <a:lnTo>
                        <a:pt x="40"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43" name="Freeform 260">
                  <a:extLst>
                    <a:ext uri="{FF2B5EF4-FFF2-40B4-BE49-F238E27FC236}">
                      <a16:creationId xmlns:a16="http://schemas.microsoft.com/office/drawing/2014/main" id="{E2F5FAE4-DC1C-45D2-8684-EBA19A8DBF2D}"/>
                    </a:ext>
                  </a:extLst>
                </p:cNvPr>
                <p:cNvSpPr>
                  <a:spLocks/>
                </p:cNvSpPr>
                <p:nvPr/>
              </p:nvSpPr>
              <p:spPr bwMode="auto">
                <a:xfrm>
                  <a:off x="97" y="715"/>
                  <a:ext cx="23" cy="8"/>
                </a:xfrm>
                <a:custGeom>
                  <a:avLst/>
                  <a:gdLst>
                    <a:gd name="T0" fmla="*/ 23 w 48"/>
                    <a:gd name="T1" fmla="*/ 0 h 15"/>
                    <a:gd name="T2" fmla="*/ 20 w 48"/>
                    <a:gd name="T3" fmla="*/ 2 h 15"/>
                    <a:gd name="T4" fmla="*/ 17 w 48"/>
                    <a:gd name="T5" fmla="*/ 4 h 15"/>
                    <a:gd name="T6" fmla="*/ 13 w 48"/>
                    <a:gd name="T7" fmla="*/ 5 h 15"/>
                    <a:gd name="T8" fmla="*/ 10 w 48"/>
                    <a:gd name="T9" fmla="*/ 6 h 15"/>
                    <a:gd name="T10" fmla="*/ 6 w 48"/>
                    <a:gd name="T11" fmla="*/ 7 h 15"/>
                    <a:gd name="T12" fmla="*/ 3 w 48"/>
                    <a:gd name="T13" fmla="*/ 8 h 15"/>
                    <a:gd name="T14" fmla="*/ 1 w 48"/>
                    <a:gd name="T15" fmla="*/ 7 h 15"/>
                    <a:gd name="T16" fmla="*/ 0 w 48"/>
                    <a:gd name="T17" fmla="*/ 6 h 15"/>
                    <a:gd name="T18" fmla="*/ 1 w 48"/>
                    <a:gd name="T19" fmla="*/ 4 h 15"/>
                    <a:gd name="T20" fmla="*/ 2 w 48"/>
                    <a:gd name="T21" fmla="*/ 3 h 15"/>
                    <a:gd name="T22" fmla="*/ 6 w 48"/>
                    <a:gd name="T23" fmla="*/ 2 h 15"/>
                    <a:gd name="T24" fmla="*/ 10 w 48"/>
                    <a:gd name="T25" fmla="*/ 2 h 15"/>
                    <a:gd name="T26" fmla="*/ 13 w 48"/>
                    <a:gd name="T27" fmla="*/ 2 h 15"/>
                    <a:gd name="T28" fmla="*/ 17 w 48"/>
                    <a:gd name="T29" fmla="*/ 1 h 15"/>
                    <a:gd name="T30" fmla="*/ 21 w 48"/>
                    <a:gd name="T31" fmla="*/ 1 h 15"/>
                    <a:gd name="T32" fmla="*/ 23 w 4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5">
                      <a:moveTo>
                        <a:pt x="48" y="0"/>
                      </a:moveTo>
                      <a:lnTo>
                        <a:pt x="42" y="3"/>
                      </a:lnTo>
                      <a:lnTo>
                        <a:pt x="36" y="7"/>
                      </a:lnTo>
                      <a:lnTo>
                        <a:pt x="28" y="9"/>
                      </a:lnTo>
                      <a:lnTo>
                        <a:pt x="20" y="12"/>
                      </a:lnTo>
                      <a:lnTo>
                        <a:pt x="13" y="14"/>
                      </a:lnTo>
                      <a:lnTo>
                        <a:pt x="6" y="15"/>
                      </a:lnTo>
                      <a:lnTo>
                        <a:pt x="3" y="14"/>
                      </a:lnTo>
                      <a:lnTo>
                        <a:pt x="0" y="11"/>
                      </a:lnTo>
                      <a:lnTo>
                        <a:pt x="2" y="8"/>
                      </a:lnTo>
                      <a:lnTo>
                        <a:pt x="5" y="6"/>
                      </a:lnTo>
                      <a:lnTo>
                        <a:pt x="12" y="4"/>
                      </a:lnTo>
                      <a:lnTo>
                        <a:pt x="20" y="3"/>
                      </a:lnTo>
                      <a:lnTo>
                        <a:pt x="28" y="3"/>
                      </a:lnTo>
                      <a:lnTo>
                        <a:pt x="36" y="2"/>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44" name="Freeform 261">
                  <a:extLst>
                    <a:ext uri="{FF2B5EF4-FFF2-40B4-BE49-F238E27FC236}">
                      <a16:creationId xmlns:a16="http://schemas.microsoft.com/office/drawing/2014/main" id="{C8F4E9A1-7F5B-46BF-84AF-4F9C8CC2E266}"/>
                    </a:ext>
                  </a:extLst>
                </p:cNvPr>
                <p:cNvSpPr>
                  <a:spLocks/>
                </p:cNvSpPr>
                <p:nvPr/>
              </p:nvSpPr>
              <p:spPr bwMode="auto">
                <a:xfrm>
                  <a:off x="90" y="726"/>
                  <a:ext cx="26" cy="9"/>
                </a:xfrm>
                <a:custGeom>
                  <a:avLst/>
                  <a:gdLst>
                    <a:gd name="T0" fmla="*/ 26 w 52"/>
                    <a:gd name="T1" fmla="*/ 0 h 17"/>
                    <a:gd name="T2" fmla="*/ 24 w 52"/>
                    <a:gd name="T3" fmla="*/ 1 h 17"/>
                    <a:gd name="T4" fmla="*/ 20 w 52"/>
                    <a:gd name="T5" fmla="*/ 3 h 17"/>
                    <a:gd name="T6" fmla="*/ 16 w 52"/>
                    <a:gd name="T7" fmla="*/ 5 h 17"/>
                    <a:gd name="T8" fmla="*/ 11 w 52"/>
                    <a:gd name="T9" fmla="*/ 6 h 17"/>
                    <a:gd name="T10" fmla="*/ 7 w 52"/>
                    <a:gd name="T11" fmla="*/ 8 h 17"/>
                    <a:gd name="T12" fmla="*/ 3 w 52"/>
                    <a:gd name="T13" fmla="*/ 9 h 17"/>
                    <a:gd name="T14" fmla="*/ 1 w 52"/>
                    <a:gd name="T15" fmla="*/ 8 h 17"/>
                    <a:gd name="T16" fmla="*/ 0 w 52"/>
                    <a:gd name="T17" fmla="*/ 7 h 17"/>
                    <a:gd name="T18" fmla="*/ 1 w 52"/>
                    <a:gd name="T19" fmla="*/ 5 h 17"/>
                    <a:gd name="T20" fmla="*/ 4 w 52"/>
                    <a:gd name="T21" fmla="*/ 4 h 17"/>
                    <a:gd name="T22" fmla="*/ 8 w 52"/>
                    <a:gd name="T23" fmla="*/ 3 h 17"/>
                    <a:gd name="T24" fmla="*/ 12 w 52"/>
                    <a:gd name="T25" fmla="*/ 2 h 17"/>
                    <a:gd name="T26" fmla="*/ 17 w 52"/>
                    <a:gd name="T27" fmla="*/ 2 h 17"/>
                    <a:gd name="T28" fmla="*/ 21 w 52"/>
                    <a:gd name="T29" fmla="*/ 1 h 17"/>
                    <a:gd name="T30" fmla="*/ 24 w 52"/>
                    <a:gd name="T31" fmla="*/ 1 h 17"/>
                    <a:gd name="T32" fmla="*/ 26 w 52"/>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7">
                      <a:moveTo>
                        <a:pt x="52" y="0"/>
                      </a:moveTo>
                      <a:lnTo>
                        <a:pt x="47" y="2"/>
                      </a:lnTo>
                      <a:lnTo>
                        <a:pt x="39" y="5"/>
                      </a:lnTo>
                      <a:lnTo>
                        <a:pt x="31" y="9"/>
                      </a:lnTo>
                      <a:lnTo>
                        <a:pt x="22" y="12"/>
                      </a:lnTo>
                      <a:lnTo>
                        <a:pt x="14" y="15"/>
                      </a:lnTo>
                      <a:lnTo>
                        <a:pt x="6" y="17"/>
                      </a:lnTo>
                      <a:lnTo>
                        <a:pt x="1" y="16"/>
                      </a:lnTo>
                      <a:lnTo>
                        <a:pt x="0" y="13"/>
                      </a:lnTo>
                      <a:lnTo>
                        <a:pt x="2" y="10"/>
                      </a:lnTo>
                      <a:lnTo>
                        <a:pt x="8" y="8"/>
                      </a:lnTo>
                      <a:lnTo>
                        <a:pt x="15" y="5"/>
                      </a:lnTo>
                      <a:lnTo>
                        <a:pt x="24" y="4"/>
                      </a:lnTo>
                      <a:lnTo>
                        <a:pt x="33" y="3"/>
                      </a:lnTo>
                      <a:lnTo>
                        <a:pt x="41" y="2"/>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45" name="Freeform 262">
                  <a:extLst>
                    <a:ext uri="{FF2B5EF4-FFF2-40B4-BE49-F238E27FC236}">
                      <a16:creationId xmlns:a16="http://schemas.microsoft.com/office/drawing/2014/main" id="{744E3D91-2174-42AD-97F8-77E1BD96392C}"/>
                    </a:ext>
                  </a:extLst>
                </p:cNvPr>
                <p:cNvSpPr>
                  <a:spLocks/>
                </p:cNvSpPr>
                <p:nvPr/>
              </p:nvSpPr>
              <p:spPr bwMode="auto">
                <a:xfrm>
                  <a:off x="89" y="747"/>
                  <a:ext cx="27" cy="13"/>
                </a:xfrm>
                <a:custGeom>
                  <a:avLst/>
                  <a:gdLst>
                    <a:gd name="T0" fmla="*/ 27 w 56"/>
                    <a:gd name="T1" fmla="*/ 0 h 28"/>
                    <a:gd name="T2" fmla="*/ 24 w 56"/>
                    <a:gd name="T3" fmla="*/ 2 h 28"/>
                    <a:gd name="T4" fmla="*/ 21 w 56"/>
                    <a:gd name="T5" fmla="*/ 5 h 28"/>
                    <a:gd name="T6" fmla="*/ 17 w 56"/>
                    <a:gd name="T7" fmla="*/ 7 h 28"/>
                    <a:gd name="T8" fmla="*/ 13 w 56"/>
                    <a:gd name="T9" fmla="*/ 10 h 28"/>
                    <a:gd name="T10" fmla="*/ 8 w 56"/>
                    <a:gd name="T11" fmla="*/ 11 h 28"/>
                    <a:gd name="T12" fmla="*/ 5 w 56"/>
                    <a:gd name="T13" fmla="*/ 13 h 28"/>
                    <a:gd name="T14" fmla="*/ 2 w 56"/>
                    <a:gd name="T15" fmla="*/ 13 h 28"/>
                    <a:gd name="T16" fmla="*/ 0 w 56"/>
                    <a:gd name="T17" fmla="*/ 13 h 28"/>
                    <a:gd name="T18" fmla="*/ 1 w 56"/>
                    <a:gd name="T19" fmla="*/ 11 h 28"/>
                    <a:gd name="T20" fmla="*/ 3 w 56"/>
                    <a:gd name="T21" fmla="*/ 9 h 28"/>
                    <a:gd name="T22" fmla="*/ 7 w 56"/>
                    <a:gd name="T23" fmla="*/ 7 h 28"/>
                    <a:gd name="T24" fmla="*/ 12 w 56"/>
                    <a:gd name="T25" fmla="*/ 6 h 28"/>
                    <a:gd name="T26" fmla="*/ 17 w 56"/>
                    <a:gd name="T27" fmla="*/ 5 h 28"/>
                    <a:gd name="T28" fmla="*/ 21 w 56"/>
                    <a:gd name="T29" fmla="*/ 3 h 28"/>
                    <a:gd name="T30" fmla="*/ 25 w 56"/>
                    <a:gd name="T31" fmla="*/ 1 h 28"/>
                    <a:gd name="T32" fmla="*/ 27 w 56"/>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28">
                      <a:moveTo>
                        <a:pt x="56" y="0"/>
                      </a:moveTo>
                      <a:lnTo>
                        <a:pt x="50" y="5"/>
                      </a:lnTo>
                      <a:lnTo>
                        <a:pt x="43" y="10"/>
                      </a:lnTo>
                      <a:lnTo>
                        <a:pt x="35" y="16"/>
                      </a:lnTo>
                      <a:lnTo>
                        <a:pt x="26" y="21"/>
                      </a:lnTo>
                      <a:lnTo>
                        <a:pt x="16" y="24"/>
                      </a:lnTo>
                      <a:lnTo>
                        <a:pt x="10" y="28"/>
                      </a:lnTo>
                      <a:lnTo>
                        <a:pt x="4" y="28"/>
                      </a:lnTo>
                      <a:lnTo>
                        <a:pt x="0" y="27"/>
                      </a:lnTo>
                      <a:lnTo>
                        <a:pt x="2" y="23"/>
                      </a:lnTo>
                      <a:lnTo>
                        <a:pt x="7" y="20"/>
                      </a:lnTo>
                      <a:lnTo>
                        <a:pt x="15" y="16"/>
                      </a:lnTo>
                      <a:lnTo>
                        <a:pt x="25" y="13"/>
                      </a:lnTo>
                      <a:lnTo>
                        <a:pt x="35" y="10"/>
                      </a:lnTo>
                      <a:lnTo>
                        <a:pt x="44" y="7"/>
                      </a:lnTo>
                      <a:lnTo>
                        <a:pt x="51" y="3"/>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46" name="Freeform 263">
                  <a:extLst>
                    <a:ext uri="{FF2B5EF4-FFF2-40B4-BE49-F238E27FC236}">
                      <a16:creationId xmlns:a16="http://schemas.microsoft.com/office/drawing/2014/main" id="{9A6D5842-D9C7-4FCD-91B9-553960BED3DD}"/>
                    </a:ext>
                  </a:extLst>
                </p:cNvPr>
                <p:cNvSpPr>
                  <a:spLocks/>
                </p:cNvSpPr>
                <p:nvPr/>
              </p:nvSpPr>
              <p:spPr bwMode="auto">
                <a:xfrm>
                  <a:off x="93" y="768"/>
                  <a:ext cx="26" cy="17"/>
                </a:xfrm>
                <a:custGeom>
                  <a:avLst/>
                  <a:gdLst>
                    <a:gd name="T0" fmla="*/ 26 w 50"/>
                    <a:gd name="T1" fmla="*/ 0 h 33"/>
                    <a:gd name="T2" fmla="*/ 24 w 50"/>
                    <a:gd name="T3" fmla="*/ 2 h 33"/>
                    <a:gd name="T4" fmla="*/ 21 w 50"/>
                    <a:gd name="T5" fmla="*/ 5 h 33"/>
                    <a:gd name="T6" fmla="*/ 17 w 50"/>
                    <a:gd name="T7" fmla="*/ 8 h 33"/>
                    <a:gd name="T8" fmla="*/ 12 w 50"/>
                    <a:gd name="T9" fmla="*/ 12 h 33"/>
                    <a:gd name="T10" fmla="*/ 8 w 50"/>
                    <a:gd name="T11" fmla="*/ 14 h 33"/>
                    <a:gd name="T12" fmla="*/ 4 w 50"/>
                    <a:gd name="T13" fmla="*/ 16 h 33"/>
                    <a:gd name="T14" fmla="*/ 2 w 50"/>
                    <a:gd name="T15" fmla="*/ 17 h 33"/>
                    <a:gd name="T16" fmla="*/ 0 w 50"/>
                    <a:gd name="T17" fmla="*/ 16 h 33"/>
                    <a:gd name="T18" fmla="*/ 1 w 50"/>
                    <a:gd name="T19" fmla="*/ 15 h 33"/>
                    <a:gd name="T20" fmla="*/ 3 w 50"/>
                    <a:gd name="T21" fmla="*/ 12 h 33"/>
                    <a:gd name="T22" fmla="*/ 6 w 50"/>
                    <a:gd name="T23" fmla="*/ 10 h 33"/>
                    <a:gd name="T24" fmla="*/ 11 w 50"/>
                    <a:gd name="T25" fmla="*/ 8 h 33"/>
                    <a:gd name="T26" fmla="*/ 17 w 50"/>
                    <a:gd name="T27" fmla="*/ 5 h 33"/>
                    <a:gd name="T28" fmla="*/ 21 w 50"/>
                    <a:gd name="T29" fmla="*/ 3 h 33"/>
                    <a:gd name="T30" fmla="*/ 24 w 50"/>
                    <a:gd name="T31" fmla="*/ 1 h 33"/>
                    <a:gd name="T32" fmla="*/ 26 w 5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33">
                      <a:moveTo>
                        <a:pt x="50" y="0"/>
                      </a:moveTo>
                      <a:lnTo>
                        <a:pt x="47" y="4"/>
                      </a:lnTo>
                      <a:lnTo>
                        <a:pt x="40" y="10"/>
                      </a:lnTo>
                      <a:lnTo>
                        <a:pt x="32" y="16"/>
                      </a:lnTo>
                      <a:lnTo>
                        <a:pt x="24" y="23"/>
                      </a:lnTo>
                      <a:lnTo>
                        <a:pt x="16" y="27"/>
                      </a:lnTo>
                      <a:lnTo>
                        <a:pt x="8" y="32"/>
                      </a:lnTo>
                      <a:lnTo>
                        <a:pt x="3" y="33"/>
                      </a:lnTo>
                      <a:lnTo>
                        <a:pt x="0" y="32"/>
                      </a:lnTo>
                      <a:lnTo>
                        <a:pt x="1" y="29"/>
                      </a:lnTo>
                      <a:lnTo>
                        <a:pt x="5" y="24"/>
                      </a:lnTo>
                      <a:lnTo>
                        <a:pt x="12" y="19"/>
                      </a:lnTo>
                      <a:lnTo>
                        <a:pt x="21" y="15"/>
                      </a:lnTo>
                      <a:lnTo>
                        <a:pt x="32" y="10"/>
                      </a:lnTo>
                      <a:lnTo>
                        <a:pt x="40" y="6"/>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47" name="Freeform 264">
                  <a:extLst>
                    <a:ext uri="{FF2B5EF4-FFF2-40B4-BE49-F238E27FC236}">
                      <a16:creationId xmlns:a16="http://schemas.microsoft.com/office/drawing/2014/main" id="{BBBF596F-4DE5-4721-A184-B711675E482D}"/>
                    </a:ext>
                  </a:extLst>
                </p:cNvPr>
                <p:cNvSpPr>
                  <a:spLocks/>
                </p:cNvSpPr>
                <p:nvPr/>
              </p:nvSpPr>
              <p:spPr bwMode="auto">
                <a:xfrm>
                  <a:off x="92" y="736"/>
                  <a:ext cx="23" cy="15"/>
                </a:xfrm>
                <a:custGeom>
                  <a:avLst/>
                  <a:gdLst>
                    <a:gd name="T0" fmla="*/ 23 w 46"/>
                    <a:gd name="T1" fmla="*/ 0 h 29"/>
                    <a:gd name="T2" fmla="*/ 22 w 46"/>
                    <a:gd name="T3" fmla="*/ 2 h 29"/>
                    <a:gd name="T4" fmla="*/ 18 w 46"/>
                    <a:gd name="T5" fmla="*/ 4 h 29"/>
                    <a:gd name="T6" fmla="*/ 15 w 46"/>
                    <a:gd name="T7" fmla="*/ 7 h 29"/>
                    <a:gd name="T8" fmla="*/ 11 w 46"/>
                    <a:gd name="T9" fmla="*/ 10 h 29"/>
                    <a:gd name="T10" fmla="*/ 7 w 46"/>
                    <a:gd name="T11" fmla="*/ 12 h 29"/>
                    <a:gd name="T12" fmla="*/ 4 w 46"/>
                    <a:gd name="T13" fmla="*/ 14 h 29"/>
                    <a:gd name="T14" fmla="*/ 2 w 46"/>
                    <a:gd name="T15" fmla="*/ 15 h 29"/>
                    <a:gd name="T16" fmla="*/ 0 w 46"/>
                    <a:gd name="T17" fmla="*/ 14 h 29"/>
                    <a:gd name="T18" fmla="*/ 1 w 46"/>
                    <a:gd name="T19" fmla="*/ 12 h 29"/>
                    <a:gd name="T20" fmla="*/ 3 w 46"/>
                    <a:gd name="T21" fmla="*/ 10 h 29"/>
                    <a:gd name="T22" fmla="*/ 7 w 46"/>
                    <a:gd name="T23" fmla="*/ 8 h 29"/>
                    <a:gd name="T24" fmla="*/ 11 w 46"/>
                    <a:gd name="T25" fmla="*/ 6 h 29"/>
                    <a:gd name="T26" fmla="*/ 15 w 46"/>
                    <a:gd name="T27" fmla="*/ 4 h 29"/>
                    <a:gd name="T28" fmla="*/ 19 w 46"/>
                    <a:gd name="T29" fmla="*/ 3 h 29"/>
                    <a:gd name="T30" fmla="*/ 22 w 46"/>
                    <a:gd name="T31" fmla="*/ 2 h 29"/>
                    <a:gd name="T32" fmla="*/ 23 w 4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46" y="0"/>
                      </a:moveTo>
                      <a:lnTo>
                        <a:pt x="43" y="4"/>
                      </a:lnTo>
                      <a:lnTo>
                        <a:pt x="36" y="8"/>
                      </a:lnTo>
                      <a:lnTo>
                        <a:pt x="29" y="14"/>
                      </a:lnTo>
                      <a:lnTo>
                        <a:pt x="21" y="20"/>
                      </a:lnTo>
                      <a:lnTo>
                        <a:pt x="14" y="24"/>
                      </a:lnTo>
                      <a:lnTo>
                        <a:pt x="7" y="28"/>
                      </a:lnTo>
                      <a:lnTo>
                        <a:pt x="3" y="29"/>
                      </a:lnTo>
                      <a:lnTo>
                        <a:pt x="0" y="27"/>
                      </a:lnTo>
                      <a:lnTo>
                        <a:pt x="1" y="23"/>
                      </a:lnTo>
                      <a:lnTo>
                        <a:pt x="6" y="19"/>
                      </a:lnTo>
                      <a:lnTo>
                        <a:pt x="13" y="15"/>
                      </a:lnTo>
                      <a:lnTo>
                        <a:pt x="21" y="12"/>
                      </a:lnTo>
                      <a:lnTo>
                        <a:pt x="29" y="8"/>
                      </a:lnTo>
                      <a:lnTo>
                        <a:pt x="37" y="5"/>
                      </a:lnTo>
                      <a:lnTo>
                        <a:pt x="43" y="3"/>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48" name="Freeform 265">
                  <a:extLst>
                    <a:ext uri="{FF2B5EF4-FFF2-40B4-BE49-F238E27FC236}">
                      <a16:creationId xmlns:a16="http://schemas.microsoft.com/office/drawing/2014/main" id="{0A35F1D2-CD01-4FCF-B995-6E6E6EFD3BCF}"/>
                    </a:ext>
                  </a:extLst>
                </p:cNvPr>
                <p:cNvSpPr>
                  <a:spLocks/>
                </p:cNvSpPr>
                <p:nvPr/>
              </p:nvSpPr>
              <p:spPr bwMode="auto">
                <a:xfrm>
                  <a:off x="113" y="737"/>
                  <a:ext cx="34" cy="22"/>
                </a:xfrm>
                <a:custGeom>
                  <a:avLst/>
                  <a:gdLst>
                    <a:gd name="T0" fmla="*/ 34 w 68"/>
                    <a:gd name="T1" fmla="*/ 21 h 43"/>
                    <a:gd name="T2" fmla="*/ 32 w 68"/>
                    <a:gd name="T3" fmla="*/ 22 h 43"/>
                    <a:gd name="T4" fmla="*/ 28 w 68"/>
                    <a:gd name="T5" fmla="*/ 21 h 43"/>
                    <a:gd name="T6" fmla="*/ 23 w 68"/>
                    <a:gd name="T7" fmla="*/ 18 h 43"/>
                    <a:gd name="T8" fmla="*/ 17 w 68"/>
                    <a:gd name="T9" fmla="*/ 16 h 43"/>
                    <a:gd name="T10" fmla="*/ 12 w 68"/>
                    <a:gd name="T11" fmla="*/ 12 h 43"/>
                    <a:gd name="T12" fmla="*/ 7 w 68"/>
                    <a:gd name="T13" fmla="*/ 8 h 43"/>
                    <a:gd name="T14" fmla="*/ 2 w 68"/>
                    <a:gd name="T15" fmla="*/ 3 h 43"/>
                    <a:gd name="T16" fmla="*/ 0 w 68"/>
                    <a:gd name="T17" fmla="*/ 0 h 43"/>
                    <a:gd name="T18" fmla="*/ 3 w 68"/>
                    <a:gd name="T19" fmla="*/ 2 h 43"/>
                    <a:gd name="T20" fmla="*/ 7 w 68"/>
                    <a:gd name="T21" fmla="*/ 4 h 43"/>
                    <a:gd name="T22" fmla="*/ 13 w 68"/>
                    <a:gd name="T23" fmla="*/ 7 h 43"/>
                    <a:gd name="T24" fmla="*/ 19 w 68"/>
                    <a:gd name="T25" fmla="*/ 10 h 43"/>
                    <a:gd name="T26" fmla="*/ 25 w 68"/>
                    <a:gd name="T27" fmla="*/ 14 h 43"/>
                    <a:gd name="T28" fmla="*/ 30 w 68"/>
                    <a:gd name="T29" fmla="*/ 17 h 43"/>
                    <a:gd name="T30" fmla="*/ 33 w 68"/>
                    <a:gd name="T31" fmla="*/ 20 h 43"/>
                    <a:gd name="T32" fmla="*/ 34 w 68"/>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68" y="42"/>
                      </a:moveTo>
                      <a:lnTo>
                        <a:pt x="64" y="43"/>
                      </a:lnTo>
                      <a:lnTo>
                        <a:pt x="56" y="41"/>
                      </a:lnTo>
                      <a:lnTo>
                        <a:pt x="46" y="36"/>
                      </a:lnTo>
                      <a:lnTo>
                        <a:pt x="34" y="31"/>
                      </a:lnTo>
                      <a:lnTo>
                        <a:pt x="23" y="23"/>
                      </a:lnTo>
                      <a:lnTo>
                        <a:pt x="13" y="15"/>
                      </a:lnTo>
                      <a:lnTo>
                        <a:pt x="4" y="6"/>
                      </a:lnTo>
                      <a:lnTo>
                        <a:pt x="0" y="0"/>
                      </a:lnTo>
                      <a:lnTo>
                        <a:pt x="6" y="3"/>
                      </a:lnTo>
                      <a:lnTo>
                        <a:pt x="14" y="8"/>
                      </a:lnTo>
                      <a:lnTo>
                        <a:pt x="25" y="13"/>
                      </a:lnTo>
                      <a:lnTo>
                        <a:pt x="38" y="20"/>
                      </a:lnTo>
                      <a:lnTo>
                        <a:pt x="49" y="28"/>
                      </a:lnTo>
                      <a:lnTo>
                        <a:pt x="60" y="34"/>
                      </a:lnTo>
                      <a:lnTo>
                        <a:pt x="66" y="39"/>
                      </a:lnTo>
                      <a:lnTo>
                        <a:pt x="68"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49" name="Freeform 266">
                  <a:extLst>
                    <a:ext uri="{FF2B5EF4-FFF2-40B4-BE49-F238E27FC236}">
                      <a16:creationId xmlns:a16="http://schemas.microsoft.com/office/drawing/2014/main" id="{4B4DD2FC-366C-49A4-9B18-E9FD70CE4B00}"/>
                    </a:ext>
                  </a:extLst>
                </p:cNvPr>
                <p:cNvSpPr>
                  <a:spLocks/>
                </p:cNvSpPr>
                <p:nvPr/>
              </p:nvSpPr>
              <p:spPr bwMode="auto">
                <a:xfrm>
                  <a:off x="115" y="755"/>
                  <a:ext cx="27" cy="19"/>
                </a:xfrm>
                <a:custGeom>
                  <a:avLst/>
                  <a:gdLst>
                    <a:gd name="T0" fmla="*/ 27 w 53"/>
                    <a:gd name="T1" fmla="*/ 19 h 37"/>
                    <a:gd name="T2" fmla="*/ 26 w 53"/>
                    <a:gd name="T3" fmla="*/ 19 h 37"/>
                    <a:gd name="T4" fmla="*/ 23 w 53"/>
                    <a:gd name="T5" fmla="*/ 18 h 37"/>
                    <a:gd name="T6" fmla="*/ 19 w 53"/>
                    <a:gd name="T7" fmla="*/ 17 h 37"/>
                    <a:gd name="T8" fmla="*/ 15 w 53"/>
                    <a:gd name="T9" fmla="*/ 14 h 37"/>
                    <a:gd name="T10" fmla="*/ 10 w 53"/>
                    <a:gd name="T11" fmla="*/ 11 h 37"/>
                    <a:gd name="T12" fmla="*/ 6 w 53"/>
                    <a:gd name="T13" fmla="*/ 8 h 37"/>
                    <a:gd name="T14" fmla="*/ 3 w 53"/>
                    <a:gd name="T15" fmla="*/ 4 h 37"/>
                    <a:gd name="T16" fmla="*/ 0 w 53"/>
                    <a:gd name="T17" fmla="*/ 0 h 37"/>
                    <a:gd name="T18" fmla="*/ 3 w 53"/>
                    <a:gd name="T19" fmla="*/ 3 h 37"/>
                    <a:gd name="T20" fmla="*/ 7 w 53"/>
                    <a:gd name="T21" fmla="*/ 5 h 37"/>
                    <a:gd name="T22" fmla="*/ 11 w 53"/>
                    <a:gd name="T23" fmla="*/ 8 h 37"/>
                    <a:gd name="T24" fmla="*/ 17 w 53"/>
                    <a:gd name="T25" fmla="*/ 11 h 37"/>
                    <a:gd name="T26" fmla="*/ 21 w 53"/>
                    <a:gd name="T27" fmla="*/ 14 h 37"/>
                    <a:gd name="T28" fmla="*/ 24 w 53"/>
                    <a:gd name="T29" fmla="*/ 16 h 37"/>
                    <a:gd name="T30" fmla="*/ 26 w 53"/>
                    <a:gd name="T31" fmla="*/ 18 h 37"/>
                    <a:gd name="T32" fmla="*/ 27 w 53"/>
                    <a:gd name="T33" fmla="*/ 19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7">
                      <a:moveTo>
                        <a:pt x="53" y="37"/>
                      </a:moveTo>
                      <a:lnTo>
                        <a:pt x="51" y="37"/>
                      </a:lnTo>
                      <a:lnTo>
                        <a:pt x="45" y="36"/>
                      </a:lnTo>
                      <a:lnTo>
                        <a:pt x="37" y="33"/>
                      </a:lnTo>
                      <a:lnTo>
                        <a:pt x="29" y="28"/>
                      </a:lnTo>
                      <a:lnTo>
                        <a:pt x="20" y="22"/>
                      </a:lnTo>
                      <a:lnTo>
                        <a:pt x="12" y="15"/>
                      </a:lnTo>
                      <a:lnTo>
                        <a:pt x="5" y="8"/>
                      </a:lnTo>
                      <a:lnTo>
                        <a:pt x="0" y="0"/>
                      </a:lnTo>
                      <a:lnTo>
                        <a:pt x="6" y="5"/>
                      </a:lnTo>
                      <a:lnTo>
                        <a:pt x="14" y="10"/>
                      </a:lnTo>
                      <a:lnTo>
                        <a:pt x="22" y="15"/>
                      </a:lnTo>
                      <a:lnTo>
                        <a:pt x="33" y="21"/>
                      </a:lnTo>
                      <a:lnTo>
                        <a:pt x="41" y="27"/>
                      </a:lnTo>
                      <a:lnTo>
                        <a:pt x="48" y="31"/>
                      </a:lnTo>
                      <a:lnTo>
                        <a:pt x="52" y="35"/>
                      </a:lnTo>
                      <a:lnTo>
                        <a:pt x="53"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50" name="Freeform 267">
                  <a:extLst>
                    <a:ext uri="{FF2B5EF4-FFF2-40B4-BE49-F238E27FC236}">
                      <a16:creationId xmlns:a16="http://schemas.microsoft.com/office/drawing/2014/main" id="{3F55A245-CCB5-4C93-A447-8A7B83720BA9}"/>
                    </a:ext>
                  </a:extLst>
                </p:cNvPr>
                <p:cNvSpPr>
                  <a:spLocks/>
                </p:cNvSpPr>
                <p:nvPr/>
              </p:nvSpPr>
              <p:spPr bwMode="auto">
                <a:xfrm>
                  <a:off x="91" y="757"/>
                  <a:ext cx="26" cy="17"/>
                </a:xfrm>
                <a:custGeom>
                  <a:avLst/>
                  <a:gdLst>
                    <a:gd name="T0" fmla="*/ 26 w 52"/>
                    <a:gd name="T1" fmla="*/ 0 h 32"/>
                    <a:gd name="T2" fmla="*/ 24 w 52"/>
                    <a:gd name="T3" fmla="*/ 3 h 32"/>
                    <a:gd name="T4" fmla="*/ 21 w 52"/>
                    <a:gd name="T5" fmla="*/ 5 h 32"/>
                    <a:gd name="T6" fmla="*/ 17 w 52"/>
                    <a:gd name="T7" fmla="*/ 9 h 32"/>
                    <a:gd name="T8" fmla="*/ 13 w 52"/>
                    <a:gd name="T9" fmla="*/ 12 h 32"/>
                    <a:gd name="T10" fmla="*/ 8 w 52"/>
                    <a:gd name="T11" fmla="*/ 15 h 32"/>
                    <a:gd name="T12" fmla="*/ 5 w 52"/>
                    <a:gd name="T13" fmla="*/ 16 h 32"/>
                    <a:gd name="T14" fmla="*/ 2 w 52"/>
                    <a:gd name="T15" fmla="*/ 17 h 32"/>
                    <a:gd name="T16" fmla="*/ 0 w 52"/>
                    <a:gd name="T17" fmla="*/ 16 h 32"/>
                    <a:gd name="T18" fmla="*/ 1 w 52"/>
                    <a:gd name="T19" fmla="*/ 15 h 32"/>
                    <a:gd name="T20" fmla="*/ 3 w 52"/>
                    <a:gd name="T21" fmla="*/ 13 h 32"/>
                    <a:gd name="T22" fmla="*/ 7 w 52"/>
                    <a:gd name="T23" fmla="*/ 11 h 32"/>
                    <a:gd name="T24" fmla="*/ 12 w 52"/>
                    <a:gd name="T25" fmla="*/ 8 h 32"/>
                    <a:gd name="T26" fmla="*/ 17 w 52"/>
                    <a:gd name="T27" fmla="*/ 5 h 32"/>
                    <a:gd name="T28" fmla="*/ 21 w 52"/>
                    <a:gd name="T29" fmla="*/ 3 h 32"/>
                    <a:gd name="T30" fmla="*/ 24 w 52"/>
                    <a:gd name="T31" fmla="*/ 1 h 32"/>
                    <a:gd name="T32" fmla="*/ 26 w 52"/>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2">
                      <a:moveTo>
                        <a:pt x="52" y="0"/>
                      </a:moveTo>
                      <a:lnTo>
                        <a:pt x="48" y="5"/>
                      </a:lnTo>
                      <a:lnTo>
                        <a:pt x="41" y="10"/>
                      </a:lnTo>
                      <a:lnTo>
                        <a:pt x="33" y="16"/>
                      </a:lnTo>
                      <a:lnTo>
                        <a:pt x="25" y="22"/>
                      </a:lnTo>
                      <a:lnTo>
                        <a:pt x="16" y="28"/>
                      </a:lnTo>
                      <a:lnTo>
                        <a:pt x="9" y="31"/>
                      </a:lnTo>
                      <a:lnTo>
                        <a:pt x="3" y="32"/>
                      </a:lnTo>
                      <a:lnTo>
                        <a:pt x="0" y="31"/>
                      </a:lnTo>
                      <a:lnTo>
                        <a:pt x="1" y="28"/>
                      </a:lnTo>
                      <a:lnTo>
                        <a:pt x="6" y="24"/>
                      </a:lnTo>
                      <a:lnTo>
                        <a:pt x="14" y="20"/>
                      </a:lnTo>
                      <a:lnTo>
                        <a:pt x="23" y="15"/>
                      </a:lnTo>
                      <a:lnTo>
                        <a:pt x="33" y="10"/>
                      </a:lnTo>
                      <a:lnTo>
                        <a:pt x="41" y="6"/>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51" name="Freeform 268">
                  <a:extLst>
                    <a:ext uri="{FF2B5EF4-FFF2-40B4-BE49-F238E27FC236}">
                      <a16:creationId xmlns:a16="http://schemas.microsoft.com/office/drawing/2014/main" id="{F5758A35-2650-4191-B842-1CED978E8DD7}"/>
                    </a:ext>
                  </a:extLst>
                </p:cNvPr>
                <p:cNvSpPr>
                  <a:spLocks/>
                </p:cNvSpPr>
                <p:nvPr/>
              </p:nvSpPr>
              <p:spPr bwMode="auto">
                <a:xfrm>
                  <a:off x="2" y="17"/>
                  <a:ext cx="254" cy="251"/>
                </a:xfrm>
                <a:custGeom>
                  <a:avLst/>
                  <a:gdLst>
                    <a:gd name="T0" fmla="*/ 101 w 508"/>
                    <a:gd name="T1" fmla="*/ 58 h 501"/>
                    <a:gd name="T2" fmla="*/ 70 w 508"/>
                    <a:gd name="T3" fmla="*/ 37 h 501"/>
                    <a:gd name="T4" fmla="*/ 30 w 508"/>
                    <a:gd name="T5" fmla="*/ 28 h 501"/>
                    <a:gd name="T6" fmla="*/ 15 w 508"/>
                    <a:gd name="T7" fmla="*/ 24 h 501"/>
                    <a:gd name="T8" fmla="*/ 25 w 508"/>
                    <a:gd name="T9" fmla="*/ 58 h 501"/>
                    <a:gd name="T10" fmla="*/ 41 w 508"/>
                    <a:gd name="T11" fmla="*/ 88 h 501"/>
                    <a:gd name="T12" fmla="*/ 71 w 508"/>
                    <a:gd name="T13" fmla="*/ 106 h 501"/>
                    <a:gd name="T14" fmla="*/ 95 w 508"/>
                    <a:gd name="T15" fmla="*/ 119 h 501"/>
                    <a:gd name="T16" fmla="*/ 85 w 508"/>
                    <a:gd name="T17" fmla="*/ 124 h 501"/>
                    <a:gd name="T18" fmla="*/ 65 w 508"/>
                    <a:gd name="T19" fmla="*/ 120 h 501"/>
                    <a:gd name="T20" fmla="*/ 39 w 508"/>
                    <a:gd name="T21" fmla="*/ 132 h 501"/>
                    <a:gd name="T22" fmla="*/ 22 w 508"/>
                    <a:gd name="T23" fmla="*/ 155 h 501"/>
                    <a:gd name="T24" fmla="*/ 5 w 508"/>
                    <a:gd name="T25" fmla="*/ 167 h 501"/>
                    <a:gd name="T26" fmla="*/ 7 w 508"/>
                    <a:gd name="T27" fmla="*/ 175 h 501"/>
                    <a:gd name="T28" fmla="*/ 22 w 508"/>
                    <a:gd name="T29" fmla="*/ 182 h 501"/>
                    <a:gd name="T30" fmla="*/ 53 w 508"/>
                    <a:gd name="T31" fmla="*/ 186 h 501"/>
                    <a:gd name="T32" fmla="*/ 88 w 508"/>
                    <a:gd name="T33" fmla="*/ 164 h 501"/>
                    <a:gd name="T34" fmla="*/ 96 w 508"/>
                    <a:gd name="T35" fmla="*/ 147 h 501"/>
                    <a:gd name="T36" fmla="*/ 106 w 508"/>
                    <a:gd name="T37" fmla="*/ 131 h 501"/>
                    <a:gd name="T38" fmla="*/ 113 w 508"/>
                    <a:gd name="T39" fmla="*/ 138 h 501"/>
                    <a:gd name="T40" fmla="*/ 102 w 508"/>
                    <a:gd name="T41" fmla="*/ 160 h 501"/>
                    <a:gd name="T42" fmla="*/ 84 w 508"/>
                    <a:gd name="T43" fmla="*/ 174 h 501"/>
                    <a:gd name="T44" fmla="*/ 72 w 508"/>
                    <a:gd name="T45" fmla="*/ 201 h 501"/>
                    <a:gd name="T46" fmla="*/ 74 w 508"/>
                    <a:gd name="T47" fmla="*/ 223 h 501"/>
                    <a:gd name="T48" fmla="*/ 71 w 508"/>
                    <a:gd name="T49" fmla="*/ 247 h 501"/>
                    <a:gd name="T50" fmla="*/ 94 w 508"/>
                    <a:gd name="T51" fmla="*/ 247 h 501"/>
                    <a:gd name="T52" fmla="*/ 138 w 508"/>
                    <a:gd name="T53" fmla="*/ 193 h 501"/>
                    <a:gd name="T54" fmla="*/ 125 w 508"/>
                    <a:gd name="T55" fmla="*/ 150 h 501"/>
                    <a:gd name="T56" fmla="*/ 133 w 508"/>
                    <a:gd name="T57" fmla="*/ 142 h 501"/>
                    <a:gd name="T58" fmla="*/ 143 w 508"/>
                    <a:gd name="T59" fmla="*/ 175 h 501"/>
                    <a:gd name="T60" fmla="*/ 156 w 508"/>
                    <a:gd name="T61" fmla="*/ 201 h 501"/>
                    <a:gd name="T62" fmla="*/ 192 w 508"/>
                    <a:gd name="T63" fmla="*/ 217 h 501"/>
                    <a:gd name="T64" fmla="*/ 216 w 508"/>
                    <a:gd name="T65" fmla="*/ 236 h 501"/>
                    <a:gd name="T66" fmla="*/ 216 w 508"/>
                    <a:gd name="T67" fmla="*/ 180 h 501"/>
                    <a:gd name="T68" fmla="*/ 181 w 508"/>
                    <a:gd name="T69" fmla="*/ 153 h 501"/>
                    <a:gd name="T70" fmla="*/ 165 w 508"/>
                    <a:gd name="T71" fmla="*/ 149 h 501"/>
                    <a:gd name="T72" fmla="*/ 168 w 508"/>
                    <a:gd name="T73" fmla="*/ 140 h 501"/>
                    <a:gd name="T74" fmla="*/ 209 w 508"/>
                    <a:gd name="T75" fmla="*/ 152 h 501"/>
                    <a:gd name="T76" fmla="*/ 237 w 508"/>
                    <a:gd name="T77" fmla="*/ 145 h 501"/>
                    <a:gd name="T78" fmla="*/ 252 w 508"/>
                    <a:gd name="T79" fmla="*/ 140 h 501"/>
                    <a:gd name="T80" fmla="*/ 236 w 508"/>
                    <a:gd name="T81" fmla="*/ 129 h 501"/>
                    <a:gd name="T82" fmla="*/ 219 w 508"/>
                    <a:gd name="T83" fmla="*/ 107 h 501"/>
                    <a:gd name="T84" fmla="*/ 184 w 508"/>
                    <a:gd name="T85" fmla="*/ 93 h 501"/>
                    <a:gd name="T86" fmla="*/ 162 w 508"/>
                    <a:gd name="T87" fmla="*/ 103 h 501"/>
                    <a:gd name="T88" fmla="*/ 152 w 508"/>
                    <a:gd name="T89" fmla="*/ 107 h 501"/>
                    <a:gd name="T90" fmla="*/ 154 w 508"/>
                    <a:gd name="T91" fmla="*/ 96 h 501"/>
                    <a:gd name="T92" fmla="*/ 164 w 508"/>
                    <a:gd name="T93" fmla="*/ 93 h 501"/>
                    <a:gd name="T94" fmla="*/ 183 w 508"/>
                    <a:gd name="T95" fmla="*/ 73 h 501"/>
                    <a:gd name="T96" fmla="*/ 186 w 508"/>
                    <a:gd name="T97" fmla="*/ 35 h 501"/>
                    <a:gd name="T98" fmla="*/ 177 w 508"/>
                    <a:gd name="T99" fmla="*/ 5 h 501"/>
                    <a:gd name="T100" fmla="*/ 156 w 508"/>
                    <a:gd name="T101" fmla="*/ 24 h 501"/>
                    <a:gd name="T102" fmla="*/ 128 w 508"/>
                    <a:gd name="T103" fmla="*/ 43 h 501"/>
                    <a:gd name="T104" fmla="*/ 120 w 508"/>
                    <a:gd name="T105" fmla="*/ 91 h 5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08" h="501">
                      <a:moveTo>
                        <a:pt x="222" y="183"/>
                      </a:moveTo>
                      <a:lnTo>
                        <a:pt x="220" y="166"/>
                      </a:lnTo>
                      <a:lnTo>
                        <a:pt x="216" y="148"/>
                      </a:lnTo>
                      <a:lnTo>
                        <a:pt x="210" y="132"/>
                      </a:lnTo>
                      <a:lnTo>
                        <a:pt x="201" y="116"/>
                      </a:lnTo>
                      <a:lnTo>
                        <a:pt x="190" y="102"/>
                      </a:lnTo>
                      <a:lnTo>
                        <a:pt x="179" y="91"/>
                      </a:lnTo>
                      <a:lnTo>
                        <a:pt x="166" y="81"/>
                      </a:lnTo>
                      <a:lnTo>
                        <a:pt x="154" y="77"/>
                      </a:lnTo>
                      <a:lnTo>
                        <a:pt x="140" y="73"/>
                      </a:lnTo>
                      <a:lnTo>
                        <a:pt x="124" y="70"/>
                      </a:lnTo>
                      <a:lnTo>
                        <a:pt x="106" y="66"/>
                      </a:lnTo>
                      <a:lnTo>
                        <a:pt x="89" y="63"/>
                      </a:lnTo>
                      <a:lnTo>
                        <a:pt x="73" y="60"/>
                      </a:lnTo>
                      <a:lnTo>
                        <a:pt x="59" y="56"/>
                      </a:lnTo>
                      <a:lnTo>
                        <a:pt x="48" y="53"/>
                      </a:lnTo>
                      <a:lnTo>
                        <a:pt x="41" y="49"/>
                      </a:lnTo>
                      <a:lnTo>
                        <a:pt x="34" y="45"/>
                      </a:lnTo>
                      <a:lnTo>
                        <a:pt x="29" y="43"/>
                      </a:lnTo>
                      <a:lnTo>
                        <a:pt x="29" y="47"/>
                      </a:lnTo>
                      <a:lnTo>
                        <a:pt x="34" y="53"/>
                      </a:lnTo>
                      <a:lnTo>
                        <a:pt x="41" y="63"/>
                      </a:lnTo>
                      <a:lnTo>
                        <a:pt x="44" y="78"/>
                      </a:lnTo>
                      <a:lnTo>
                        <a:pt x="48" y="96"/>
                      </a:lnTo>
                      <a:lnTo>
                        <a:pt x="50" y="115"/>
                      </a:lnTo>
                      <a:lnTo>
                        <a:pt x="52" y="125"/>
                      </a:lnTo>
                      <a:lnTo>
                        <a:pt x="57" y="137"/>
                      </a:lnTo>
                      <a:lnTo>
                        <a:pt x="64" y="149"/>
                      </a:lnTo>
                      <a:lnTo>
                        <a:pt x="72" y="162"/>
                      </a:lnTo>
                      <a:lnTo>
                        <a:pt x="81" y="175"/>
                      </a:lnTo>
                      <a:lnTo>
                        <a:pt x="93" y="186"/>
                      </a:lnTo>
                      <a:lnTo>
                        <a:pt x="104" y="196"/>
                      </a:lnTo>
                      <a:lnTo>
                        <a:pt x="118" y="202"/>
                      </a:lnTo>
                      <a:lnTo>
                        <a:pt x="131" y="207"/>
                      </a:lnTo>
                      <a:lnTo>
                        <a:pt x="142" y="212"/>
                      </a:lnTo>
                      <a:lnTo>
                        <a:pt x="154" y="215"/>
                      </a:lnTo>
                      <a:lnTo>
                        <a:pt x="164" y="220"/>
                      </a:lnTo>
                      <a:lnTo>
                        <a:pt x="173" y="224"/>
                      </a:lnTo>
                      <a:lnTo>
                        <a:pt x="181" y="230"/>
                      </a:lnTo>
                      <a:lnTo>
                        <a:pt x="189" y="238"/>
                      </a:lnTo>
                      <a:lnTo>
                        <a:pt x="196" y="249"/>
                      </a:lnTo>
                      <a:lnTo>
                        <a:pt x="189" y="251"/>
                      </a:lnTo>
                      <a:lnTo>
                        <a:pt x="181" y="251"/>
                      </a:lnTo>
                      <a:lnTo>
                        <a:pt x="176" y="250"/>
                      </a:lnTo>
                      <a:lnTo>
                        <a:pt x="169" y="247"/>
                      </a:lnTo>
                      <a:lnTo>
                        <a:pt x="162" y="246"/>
                      </a:lnTo>
                      <a:lnTo>
                        <a:pt x="156" y="244"/>
                      </a:lnTo>
                      <a:lnTo>
                        <a:pt x="148" y="242"/>
                      </a:lnTo>
                      <a:lnTo>
                        <a:pt x="141" y="241"/>
                      </a:lnTo>
                      <a:lnTo>
                        <a:pt x="129" y="239"/>
                      </a:lnTo>
                      <a:lnTo>
                        <a:pt x="119" y="242"/>
                      </a:lnTo>
                      <a:lnTo>
                        <a:pt x="108" y="245"/>
                      </a:lnTo>
                      <a:lnTo>
                        <a:pt x="97" y="250"/>
                      </a:lnTo>
                      <a:lnTo>
                        <a:pt x="87" y="256"/>
                      </a:lnTo>
                      <a:lnTo>
                        <a:pt x="78" y="264"/>
                      </a:lnTo>
                      <a:lnTo>
                        <a:pt x="71" y="273"/>
                      </a:lnTo>
                      <a:lnTo>
                        <a:pt x="64" y="282"/>
                      </a:lnTo>
                      <a:lnTo>
                        <a:pt x="58" y="291"/>
                      </a:lnTo>
                      <a:lnTo>
                        <a:pt x="51" y="300"/>
                      </a:lnTo>
                      <a:lnTo>
                        <a:pt x="43" y="309"/>
                      </a:lnTo>
                      <a:lnTo>
                        <a:pt x="35" y="315"/>
                      </a:lnTo>
                      <a:lnTo>
                        <a:pt x="28" y="321"/>
                      </a:lnTo>
                      <a:lnTo>
                        <a:pt x="20" y="326"/>
                      </a:lnTo>
                      <a:lnTo>
                        <a:pt x="14" y="330"/>
                      </a:lnTo>
                      <a:lnTo>
                        <a:pt x="9" y="333"/>
                      </a:lnTo>
                      <a:lnTo>
                        <a:pt x="3" y="336"/>
                      </a:lnTo>
                      <a:lnTo>
                        <a:pt x="0" y="340"/>
                      </a:lnTo>
                      <a:lnTo>
                        <a:pt x="4" y="342"/>
                      </a:lnTo>
                      <a:lnTo>
                        <a:pt x="11" y="348"/>
                      </a:lnTo>
                      <a:lnTo>
                        <a:pt x="13" y="349"/>
                      </a:lnTo>
                      <a:lnTo>
                        <a:pt x="18" y="351"/>
                      </a:lnTo>
                      <a:lnTo>
                        <a:pt x="22" y="354"/>
                      </a:lnTo>
                      <a:lnTo>
                        <a:pt x="29" y="357"/>
                      </a:lnTo>
                      <a:lnTo>
                        <a:pt x="35" y="359"/>
                      </a:lnTo>
                      <a:lnTo>
                        <a:pt x="43" y="363"/>
                      </a:lnTo>
                      <a:lnTo>
                        <a:pt x="51" y="365"/>
                      </a:lnTo>
                      <a:lnTo>
                        <a:pt x="60" y="367"/>
                      </a:lnTo>
                      <a:lnTo>
                        <a:pt x="74" y="370"/>
                      </a:lnTo>
                      <a:lnTo>
                        <a:pt x="89" y="371"/>
                      </a:lnTo>
                      <a:lnTo>
                        <a:pt x="105" y="371"/>
                      </a:lnTo>
                      <a:lnTo>
                        <a:pt x="120" y="369"/>
                      </a:lnTo>
                      <a:lnTo>
                        <a:pt x="135" y="363"/>
                      </a:lnTo>
                      <a:lnTo>
                        <a:pt x="150" y="355"/>
                      </a:lnTo>
                      <a:lnTo>
                        <a:pt x="164" y="343"/>
                      </a:lnTo>
                      <a:lnTo>
                        <a:pt x="176" y="328"/>
                      </a:lnTo>
                      <a:lnTo>
                        <a:pt x="179" y="322"/>
                      </a:lnTo>
                      <a:lnTo>
                        <a:pt x="182" y="315"/>
                      </a:lnTo>
                      <a:lnTo>
                        <a:pt x="185" y="310"/>
                      </a:lnTo>
                      <a:lnTo>
                        <a:pt x="188" y="303"/>
                      </a:lnTo>
                      <a:lnTo>
                        <a:pt x="192" y="294"/>
                      </a:lnTo>
                      <a:lnTo>
                        <a:pt x="195" y="284"/>
                      </a:lnTo>
                      <a:lnTo>
                        <a:pt x="199" y="277"/>
                      </a:lnTo>
                      <a:lnTo>
                        <a:pt x="203" y="272"/>
                      </a:lnTo>
                      <a:lnTo>
                        <a:pt x="208" y="266"/>
                      </a:lnTo>
                      <a:lnTo>
                        <a:pt x="212" y="262"/>
                      </a:lnTo>
                      <a:lnTo>
                        <a:pt x="218" y="260"/>
                      </a:lnTo>
                      <a:lnTo>
                        <a:pt x="224" y="259"/>
                      </a:lnTo>
                      <a:lnTo>
                        <a:pt x="224" y="266"/>
                      </a:lnTo>
                      <a:lnTo>
                        <a:pt x="224" y="272"/>
                      </a:lnTo>
                      <a:lnTo>
                        <a:pt x="226" y="276"/>
                      </a:lnTo>
                      <a:lnTo>
                        <a:pt x="228" y="281"/>
                      </a:lnTo>
                      <a:lnTo>
                        <a:pt x="227" y="294"/>
                      </a:lnTo>
                      <a:lnTo>
                        <a:pt x="224" y="304"/>
                      </a:lnTo>
                      <a:lnTo>
                        <a:pt x="216" y="313"/>
                      </a:lnTo>
                      <a:lnTo>
                        <a:pt x="204" y="320"/>
                      </a:lnTo>
                      <a:lnTo>
                        <a:pt x="196" y="324"/>
                      </a:lnTo>
                      <a:lnTo>
                        <a:pt x="189" y="327"/>
                      </a:lnTo>
                      <a:lnTo>
                        <a:pt x="182" y="333"/>
                      </a:lnTo>
                      <a:lnTo>
                        <a:pt x="176" y="339"/>
                      </a:lnTo>
                      <a:lnTo>
                        <a:pt x="167" y="347"/>
                      </a:lnTo>
                      <a:lnTo>
                        <a:pt x="161" y="356"/>
                      </a:lnTo>
                      <a:lnTo>
                        <a:pt x="155" y="366"/>
                      </a:lnTo>
                      <a:lnTo>
                        <a:pt x="150" y="378"/>
                      </a:lnTo>
                      <a:lnTo>
                        <a:pt x="147" y="388"/>
                      </a:lnTo>
                      <a:lnTo>
                        <a:pt x="144" y="401"/>
                      </a:lnTo>
                      <a:lnTo>
                        <a:pt x="143" y="412"/>
                      </a:lnTo>
                      <a:lnTo>
                        <a:pt x="144" y="424"/>
                      </a:lnTo>
                      <a:lnTo>
                        <a:pt x="146" y="432"/>
                      </a:lnTo>
                      <a:lnTo>
                        <a:pt x="147" y="439"/>
                      </a:lnTo>
                      <a:lnTo>
                        <a:pt x="148" y="446"/>
                      </a:lnTo>
                      <a:lnTo>
                        <a:pt x="148" y="452"/>
                      </a:lnTo>
                      <a:lnTo>
                        <a:pt x="149" y="467"/>
                      </a:lnTo>
                      <a:lnTo>
                        <a:pt x="148" y="478"/>
                      </a:lnTo>
                      <a:lnTo>
                        <a:pt x="146" y="487"/>
                      </a:lnTo>
                      <a:lnTo>
                        <a:pt x="142" y="493"/>
                      </a:lnTo>
                      <a:lnTo>
                        <a:pt x="139" y="499"/>
                      </a:lnTo>
                      <a:lnTo>
                        <a:pt x="141" y="501"/>
                      </a:lnTo>
                      <a:lnTo>
                        <a:pt x="147" y="501"/>
                      </a:lnTo>
                      <a:lnTo>
                        <a:pt x="154" y="500"/>
                      </a:lnTo>
                      <a:lnTo>
                        <a:pt x="187" y="494"/>
                      </a:lnTo>
                      <a:lnTo>
                        <a:pt x="217" y="482"/>
                      </a:lnTo>
                      <a:lnTo>
                        <a:pt x="240" y="463"/>
                      </a:lnTo>
                      <a:lnTo>
                        <a:pt x="258" y="440"/>
                      </a:lnTo>
                      <a:lnTo>
                        <a:pt x="270" y="413"/>
                      </a:lnTo>
                      <a:lnTo>
                        <a:pt x="275" y="386"/>
                      </a:lnTo>
                      <a:lnTo>
                        <a:pt x="273" y="358"/>
                      </a:lnTo>
                      <a:lnTo>
                        <a:pt x="265" y="330"/>
                      </a:lnTo>
                      <a:lnTo>
                        <a:pt x="260" y="318"/>
                      </a:lnTo>
                      <a:lnTo>
                        <a:pt x="254" y="307"/>
                      </a:lnTo>
                      <a:lnTo>
                        <a:pt x="250" y="300"/>
                      </a:lnTo>
                      <a:lnTo>
                        <a:pt x="248" y="292"/>
                      </a:lnTo>
                      <a:lnTo>
                        <a:pt x="253" y="291"/>
                      </a:lnTo>
                      <a:lnTo>
                        <a:pt x="258" y="289"/>
                      </a:lnTo>
                      <a:lnTo>
                        <a:pt x="263" y="287"/>
                      </a:lnTo>
                      <a:lnTo>
                        <a:pt x="265" y="284"/>
                      </a:lnTo>
                      <a:lnTo>
                        <a:pt x="273" y="292"/>
                      </a:lnTo>
                      <a:lnTo>
                        <a:pt x="278" y="306"/>
                      </a:lnTo>
                      <a:lnTo>
                        <a:pt x="281" y="321"/>
                      </a:lnTo>
                      <a:lnTo>
                        <a:pt x="284" y="337"/>
                      </a:lnTo>
                      <a:lnTo>
                        <a:pt x="285" y="349"/>
                      </a:lnTo>
                      <a:lnTo>
                        <a:pt x="287" y="360"/>
                      </a:lnTo>
                      <a:lnTo>
                        <a:pt x="291" y="371"/>
                      </a:lnTo>
                      <a:lnTo>
                        <a:pt x="295" y="381"/>
                      </a:lnTo>
                      <a:lnTo>
                        <a:pt x="302" y="392"/>
                      </a:lnTo>
                      <a:lnTo>
                        <a:pt x="311" y="401"/>
                      </a:lnTo>
                      <a:lnTo>
                        <a:pt x="323" y="409"/>
                      </a:lnTo>
                      <a:lnTo>
                        <a:pt x="337" y="416"/>
                      </a:lnTo>
                      <a:lnTo>
                        <a:pt x="353" y="422"/>
                      </a:lnTo>
                      <a:lnTo>
                        <a:pt x="368" y="427"/>
                      </a:lnTo>
                      <a:lnTo>
                        <a:pt x="383" y="433"/>
                      </a:lnTo>
                      <a:lnTo>
                        <a:pt x="395" y="439"/>
                      </a:lnTo>
                      <a:lnTo>
                        <a:pt x="407" y="446"/>
                      </a:lnTo>
                      <a:lnTo>
                        <a:pt x="417" y="453"/>
                      </a:lnTo>
                      <a:lnTo>
                        <a:pt x="425" y="462"/>
                      </a:lnTo>
                      <a:lnTo>
                        <a:pt x="432" y="472"/>
                      </a:lnTo>
                      <a:lnTo>
                        <a:pt x="436" y="456"/>
                      </a:lnTo>
                      <a:lnTo>
                        <a:pt x="438" y="435"/>
                      </a:lnTo>
                      <a:lnTo>
                        <a:pt x="439" y="411"/>
                      </a:lnTo>
                      <a:lnTo>
                        <a:pt x="437" y="385"/>
                      </a:lnTo>
                      <a:lnTo>
                        <a:pt x="431" y="359"/>
                      </a:lnTo>
                      <a:lnTo>
                        <a:pt x="420" y="337"/>
                      </a:lnTo>
                      <a:lnTo>
                        <a:pt x="402" y="320"/>
                      </a:lnTo>
                      <a:lnTo>
                        <a:pt x="378" y="309"/>
                      </a:lnTo>
                      <a:lnTo>
                        <a:pt x="370" y="306"/>
                      </a:lnTo>
                      <a:lnTo>
                        <a:pt x="362" y="305"/>
                      </a:lnTo>
                      <a:lnTo>
                        <a:pt x="354" y="303"/>
                      </a:lnTo>
                      <a:lnTo>
                        <a:pt x="347" y="302"/>
                      </a:lnTo>
                      <a:lnTo>
                        <a:pt x="340" y="299"/>
                      </a:lnTo>
                      <a:lnTo>
                        <a:pt x="334" y="298"/>
                      </a:lnTo>
                      <a:lnTo>
                        <a:pt x="330" y="297"/>
                      </a:lnTo>
                      <a:lnTo>
                        <a:pt x="326" y="296"/>
                      </a:lnTo>
                      <a:lnTo>
                        <a:pt x="329" y="292"/>
                      </a:lnTo>
                      <a:lnTo>
                        <a:pt x="332" y="288"/>
                      </a:lnTo>
                      <a:lnTo>
                        <a:pt x="334" y="283"/>
                      </a:lnTo>
                      <a:lnTo>
                        <a:pt x="336" y="280"/>
                      </a:lnTo>
                      <a:lnTo>
                        <a:pt x="353" y="288"/>
                      </a:lnTo>
                      <a:lnTo>
                        <a:pt x="370" y="295"/>
                      </a:lnTo>
                      <a:lnTo>
                        <a:pt x="386" y="299"/>
                      </a:lnTo>
                      <a:lnTo>
                        <a:pt x="402" y="302"/>
                      </a:lnTo>
                      <a:lnTo>
                        <a:pt x="417" y="303"/>
                      </a:lnTo>
                      <a:lnTo>
                        <a:pt x="431" y="303"/>
                      </a:lnTo>
                      <a:lnTo>
                        <a:pt x="444" y="300"/>
                      </a:lnTo>
                      <a:lnTo>
                        <a:pt x="455" y="297"/>
                      </a:lnTo>
                      <a:lnTo>
                        <a:pt x="466" y="292"/>
                      </a:lnTo>
                      <a:lnTo>
                        <a:pt x="474" y="289"/>
                      </a:lnTo>
                      <a:lnTo>
                        <a:pt x="482" y="286"/>
                      </a:lnTo>
                      <a:lnTo>
                        <a:pt x="489" y="283"/>
                      </a:lnTo>
                      <a:lnTo>
                        <a:pt x="495" y="281"/>
                      </a:lnTo>
                      <a:lnTo>
                        <a:pt x="499" y="280"/>
                      </a:lnTo>
                      <a:lnTo>
                        <a:pt x="504" y="280"/>
                      </a:lnTo>
                      <a:lnTo>
                        <a:pt x="508" y="280"/>
                      </a:lnTo>
                      <a:lnTo>
                        <a:pt x="498" y="275"/>
                      </a:lnTo>
                      <a:lnTo>
                        <a:pt x="489" y="271"/>
                      </a:lnTo>
                      <a:lnTo>
                        <a:pt x="480" y="264"/>
                      </a:lnTo>
                      <a:lnTo>
                        <a:pt x="471" y="257"/>
                      </a:lnTo>
                      <a:lnTo>
                        <a:pt x="465" y="250"/>
                      </a:lnTo>
                      <a:lnTo>
                        <a:pt x="458" y="242"/>
                      </a:lnTo>
                      <a:lnTo>
                        <a:pt x="451" y="232"/>
                      </a:lnTo>
                      <a:lnTo>
                        <a:pt x="445" y="223"/>
                      </a:lnTo>
                      <a:lnTo>
                        <a:pt x="437" y="214"/>
                      </a:lnTo>
                      <a:lnTo>
                        <a:pt x="427" y="205"/>
                      </a:lnTo>
                      <a:lnTo>
                        <a:pt x="413" y="197"/>
                      </a:lnTo>
                      <a:lnTo>
                        <a:pt x="399" y="191"/>
                      </a:lnTo>
                      <a:lnTo>
                        <a:pt x="383" y="188"/>
                      </a:lnTo>
                      <a:lnTo>
                        <a:pt x="368" y="186"/>
                      </a:lnTo>
                      <a:lnTo>
                        <a:pt x="354" y="189"/>
                      </a:lnTo>
                      <a:lnTo>
                        <a:pt x="342" y="193"/>
                      </a:lnTo>
                      <a:lnTo>
                        <a:pt x="336" y="198"/>
                      </a:lnTo>
                      <a:lnTo>
                        <a:pt x="329" y="202"/>
                      </a:lnTo>
                      <a:lnTo>
                        <a:pt x="323" y="205"/>
                      </a:lnTo>
                      <a:lnTo>
                        <a:pt x="318" y="208"/>
                      </a:lnTo>
                      <a:lnTo>
                        <a:pt x="314" y="209"/>
                      </a:lnTo>
                      <a:lnTo>
                        <a:pt x="310" y="212"/>
                      </a:lnTo>
                      <a:lnTo>
                        <a:pt x="307" y="212"/>
                      </a:lnTo>
                      <a:lnTo>
                        <a:pt x="304" y="213"/>
                      </a:lnTo>
                      <a:lnTo>
                        <a:pt x="306" y="209"/>
                      </a:lnTo>
                      <a:lnTo>
                        <a:pt x="306" y="204"/>
                      </a:lnTo>
                      <a:lnTo>
                        <a:pt x="304" y="198"/>
                      </a:lnTo>
                      <a:lnTo>
                        <a:pt x="302" y="194"/>
                      </a:lnTo>
                      <a:lnTo>
                        <a:pt x="307" y="192"/>
                      </a:lnTo>
                      <a:lnTo>
                        <a:pt x="310" y="190"/>
                      </a:lnTo>
                      <a:lnTo>
                        <a:pt x="315" y="189"/>
                      </a:lnTo>
                      <a:lnTo>
                        <a:pt x="319" y="188"/>
                      </a:lnTo>
                      <a:lnTo>
                        <a:pt x="323" y="188"/>
                      </a:lnTo>
                      <a:lnTo>
                        <a:pt x="328" y="186"/>
                      </a:lnTo>
                      <a:lnTo>
                        <a:pt x="332" y="185"/>
                      </a:lnTo>
                      <a:lnTo>
                        <a:pt x="337" y="183"/>
                      </a:lnTo>
                      <a:lnTo>
                        <a:pt x="348" y="174"/>
                      </a:lnTo>
                      <a:lnTo>
                        <a:pt x="357" y="161"/>
                      </a:lnTo>
                      <a:lnTo>
                        <a:pt x="366" y="146"/>
                      </a:lnTo>
                      <a:lnTo>
                        <a:pt x="371" y="129"/>
                      </a:lnTo>
                      <a:lnTo>
                        <a:pt x="376" y="111"/>
                      </a:lnTo>
                      <a:lnTo>
                        <a:pt x="377" y="94"/>
                      </a:lnTo>
                      <a:lnTo>
                        <a:pt x="376" y="80"/>
                      </a:lnTo>
                      <a:lnTo>
                        <a:pt x="371" y="69"/>
                      </a:lnTo>
                      <a:lnTo>
                        <a:pt x="364" y="51"/>
                      </a:lnTo>
                      <a:lnTo>
                        <a:pt x="361" y="32"/>
                      </a:lnTo>
                      <a:lnTo>
                        <a:pt x="360" y="13"/>
                      </a:lnTo>
                      <a:lnTo>
                        <a:pt x="361" y="0"/>
                      </a:lnTo>
                      <a:lnTo>
                        <a:pt x="353" y="10"/>
                      </a:lnTo>
                      <a:lnTo>
                        <a:pt x="345" y="20"/>
                      </a:lnTo>
                      <a:lnTo>
                        <a:pt x="337" y="30"/>
                      </a:lnTo>
                      <a:lnTo>
                        <a:pt x="329" y="36"/>
                      </a:lnTo>
                      <a:lnTo>
                        <a:pt x="319" y="43"/>
                      </a:lnTo>
                      <a:lnTo>
                        <a:pt x="311" y="48"/>
                      </a:lnTo>
                      <a:lnTo>
                        <a:pt x="303" y="53"/>
                      </a:lnTo>
                      <a:lnTo>
                        <a:pt x="296" y="55"/>
                      </a:lnTo>
                      <a:lnTo>
                        <a:pt x="281" y="61"/>
                      </a:lnTo>
                      <a:lnTo>
                        <a:pt x="268" y="71"/>
                      </a:lnTo>
                      <a:lnTo>
                        <a:pt x="256" y="85"/>
                      </a:lnTo>
                      <a:lnTo>
                        <a:pt x="246" y="101"/>
                      </a:lnTo>
                      <a:lnTo>
                        <a:pt x="238" y="119"/>
                      </a:lnTo>
                      <a:lnTo>
                        <a:pt x="234" y="139"/>
                      </a:lnTo>
                      <a:lnTo>
                        <a:pt x="234" y="160"/>
                      </a:lnTo>
                      <a:lnTo>
                        <a:pt x="240" y="182"/>
                      </a:lnTo>
                      <a:lnTo>
                        <a:pt x="237" y="181"/>
                      </a:lnTo>
                      <a:lnTo>
                        <a:pt x="231" y="181"/>
                      </a:lnTo>
                      <a:lnTo>
                        <a:pt x="225" y="181"/>
                      </a:lnTo>
                      <a:lnTo>
                        <a:pt x="222" y="183"/>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52" name="Freeform 269">
                  <a:extLst>
                    <a:ext uri="{FF2B5EF4-FFF2-40B4-BE49-F238E27FC236}">
                      <a16:creationId xmlns:a16="http://schemas.microsoft.com/office/drawing/2014/main" id="{A250B168-0EB0-4FAD-B7D2-B6360125769E}"/>
                    </a:ext>
                  </a:extLst>
                </p:cNvPr>
                <p:cNvSpPr>
                  <a:spLocks/>
                </p:cNvSpPr>
                <p:nvPr/>
              </p:nvSpPr>
              <p:spPr bwMode="auto">
                <a:xfrm>
                  <a:off x="73" y="0"/>
                  <a:ext cx="77" cy="109"/>
                </a:xfrm>
                <a:custGeom>
                  <a:avLst/>
                  <a:gdLst>
                    <a:gd name="T0" fmla="*/ 77 w 154"/>
                    <a:gd name="T1" fmla="*/ 45 h 218"/>
                    <a:gd name="T2" fmla="*/ 73 w 154"/>
                    <a:gd name="T3" fmla="*/ 47 h 218"/>
                    <a:gd name="T4" fmla="*/ 68 w 154"/>
                    <a:gd name="T5" fmla="*/ 50 h 218"/>
                    <a:gd name="T6" fmla="*/ 64 w 154"/>
                    <a:gd name="T7" fmla="*/ 53 h 218"/>
                    <a:gd name="T8" fmla="*/ 59 w 154"/>
                    <a:gd name="T9" fmla="*/ 57 h 218"/>
                    <a:gd name="T10" fmla="*/ 56 w 154"/>
                    <a:gd name="T11" fmla="*/ 62 h 218"/>
                    <a:gd name="T12" fmla="*/ 52 w 154"/>
                    <a:gd name="T13" fmla="*/ 68 h 218"/>
                    <a:gd name="T14" fmla="*/ 49 w 154"/>
                    <a:gd name="T15" fmla="*/ 73 h 218"/>
                    <a:gd name="T16" fmla="*/ 48 w 154"/>
                    <a:gd name="T17" fmla="*/ 80 h 218"/>
                    <a:gd name="T18" fmla="*/ 47 w 154"/>
                    <a:gd name="T19" fmla="*/ 82 h 218"/>
                    <a:gd name="T20" fmla="*/ 47 w 154"/>
                    <a:gd name="T21" fmla="*/ 84 h 218"/>
                    <a:gd name="T22" fmla="*/ 46 w 154"/>
                    <a:gd name="T23" fmla="*/ 86 h 218"/>
                    <a:gd name="T24" fmla="*/ 46 w 154"/>
                    <a:gd name="T25" fmla="*/ 88 h 218"/>
                    <a:gd name="T26" fmla="*/ 46 w 154"/>
                    <a:gd name="T27" fmla="*/ 93 h 218"/>
                    <a:gd name="T28" fmla="*/ 47 w 154"/>
                    <a:gd name="T29" fmla="*/ 98 h 218"/>
                    <a:gd name="T30" fmla="*/ 48 w 154"/>
                    <a:gd name="T31" fmla="*/ 103 h 218"/>
                    <a:gd name="T32" fmla="*/ 49 w 154"/>
                    <a:gd name="T33" fmla="*/ 109 h 218"/>
                    <a:gd name="T34" fmla="*/ 48 w 154"/>
                    <a:gd name="T35" fmla="*/ 108 h 218"/>
                    <a:gd name="T36" fmla="*/ 45 w 154"/>
                    <a:gd name="T37" fmla="*/ 108 h 218"/>
                    <a:gd name="T38" fmla="*/ 42 w 154"/>
                    <a:gd name="T39" fmla="*/ 108 h 218"/>
                    <a:gd name="T40" fmla="*/ 40 w 154"/>
                    <a:gd name="T41" fmla="*/ 109 h 218"/>
                    <a:gd name="T42" fmla="*/ 39 w 154"/>
                    <a:gd name="T43" fmla="*/ 101 h 218"/>
                    <a:gd name="T44" fmla="*/ 37 w 154"/>
                    <a:gd name="T45" fmla="*/ 92 h 218"/>
                    <a:gd name="T46" fmla="*/ 34 w 154"/>
                    <a:gd name="T47" fmla="*/ 84 h 218"/>
                    <a:gd name="T48" fmla="*/ 30 w 154"/>
                    <a:gd name="T49" fmla="*/ 76 h 218"/>
                    <a:gd name="T50" fmla="*/ 24 w 154"/>
                    <a:gd name="T51" fmla="*/ 69 h 218"/>
                    <a:gd name="T52" fmla="*/ 19 w 154"/>
                    <a:gd name="T53" fmla="*/ 63 h 218"/>
                    <a:gd name="T54" fmla="*/ 12 w 154"/>
                    <a:gd name="T55" fmla="*/ 58 h 218"/>
                    <a:gd name="T56" fmla="*/ 6 w 154"/>
                    <a:gd name="T57" fmla="*/ 56 h 218"/>
                    <a:gd name="T58" fmla="*/ 7 w 154"/>
                    <a:gd name="T59" fmla="*/ 51 h 218"/>
                    <a:gd name="T60" fmla="*/ 7 w 154"/>
                    <a:gd name="T61" fmla="*/ 46 h 218"/>
                    <a:gd name="T62" fmla="*/ 4 w 154"/>
                    <a:gd name="T63" fmla="*/ 42 h 218"/>
                    <a:gd name="T64" fmla="*/ 0 w 154"/>
                    <a:gd name="T65" fmla="*/ 39 h 218"/>
                    <a:gd name="T66" fmla="*/ 5 w 154"/>
                    <a:gd name="T67" fmla="*/ 31 h 218"/>
                    <a:gd name="T68" fmla="*/ 9 w 154"/>
                    <a:gd name="T69" fmla="*/ 21 h 218"/>
                    <a:gd name="T70" fmla="*/ 11 w 154"/>
                    <a:gd name="T71" fmla="*/ 9 h 218"/>
                    <a:gd name="T72" fmla="*/ 7 w 154"/>
                    <a:gd name="T73" fmla="*/ 0 h 218"/>
                    <a:gd name="T74" fmla="*/ 11 w 154"/>
                    <a:gd name="T75" fmla="*/ 3 h 218"/>
                    <a:gd name="T76" fmla="*/ 15 w 154"/>
                    <a:gd name="T77" fmla="*/ 7 h 218"/>
                    <a:gd name="T78" fmla="*/ 19 w 154"/>
                    <a:gd name="T79" fmla="*/ 10 h 218"/>
                    <a:gd name="T80" fmla="*/ 23 w 154"/>
                    <a:gd name="T81" fmla="*/ 13 h 218"/>
                    <a:gd name="T82" fmla="*/ 29 w 154"/>
                    <a:gd name="T83" fmla="*/ 15 h 218"/>
                    <a:gd name="T84" fmla="*/ 34 w 154"/>
                    <a:gd name="T85" fmla="*/ 17 h 218"/>
                    <a:gd name="T86" fmla="*/ 41 w 154"/>
                    <a:gd name="T87" fmla="*/ 18 h 218"/>
                    <a:gd name="T88" fmla="*/ 48 w 154"/>
                    <a:gd name="T89" fmla="*/ 17 h 218"/>
                    <a:gd name="T90" fmla="*/ 48 w 154"/>
                    <a:gd name="T91" fmla="*/ 22 h 218"/>
                    <a:gd name="T92" fmla="*/ 48 w 154"/>
                    <a:gd name="T93" fmla="*/ 28 h 218"/>
                    <a:gd name="T94" fmla="*/ 49 w 154"/>
                    <a:gd name="T95" fmla="*/ 34 h 218"/>
                    <a:gd name="T96" fmla="*/ 52 w 154"/>
                    <a:gd name="T97" fmla="*/ 39 h 218"/>
                    <a:gd name="T98" fmla="*/ 56 w 154"/>
                    <a:gd name="T99" fmla="*/ 43 h 218"/>
                    <a:gd name="T100" fmla="*/ 61 w 154"/>
                    <a:gd name="T101" fmla="*/ 46 h 218"/>
                    <a:gd name="T102" fmla="*/ 68 w 154"/>
                    <a:gd name="T103" fmla="*/ 47 h 218"/>
                    <a:gd name="T104" fmla="*/ 77 w 154"/>
                    <a:gd name="T105" fmla="*/ 45 h 21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4" h="218">
                      <a:moveTo>
                        <a:pt x="154" y="90"/>
                      </a:moveTo>
                      <a:lnTo>
                        <a:pt x="145" y="93"/>
                      </a:lnTo>
                      <a:lnTo>
                        <a:pt x="136" y="99"/>
                      </a:lnTo>
                      <a:lnTo>
                        <a:pt x="127" y="106"/>
                      </a:lnTo>
                      <a:lnTo>
                        <a:pt x="118" y="114"/>
                      </a:lnTo>
                      <a:lnTo>
                        <a:pt x="111" y="123"/>
                      </a:lnTo>
                      <a:lnTo>
                        <a:pt x="104" y="135"/>
                      </a:lnTo>
                      <a:lnTo>
                        <a:pt x="98" y="146"/>
                      </a:lnTo>
                      <a:lnTo>
                        <a:pt x="95" y="159"/>
                      </a:lnTo>
                      <a:lnTo>
                        <a:pt x="93" y="164"/>
                      </a:lnTo>
                      <a:lnTo>
                        <a:pt x="93" y="167"/>
                      </a:lnTo>
                      <a:lnTo>
                        <a:pt x="92" y="172"/>
                      </a:lnTo>
                      <a:lnTo>
                        <a:pt x="92" y="176"/>
                      </a:lnTo>
                      <a:lnTo>
                        <a:pt x="92" y="186"/>
                      </a:lnTo>
                      <a:lnTo>
                        <a:pt x="93" y="196"/>
                      </a:lnTo>
                      <a:lnTo>
                        <a:pt x="95" y="206"/>
                      </a:lnTo>
                      <a:lnTo>
                        <a:pt x="98" y="217"/>
                      </a:lnTo>
                      <a:lnTo>
                        <a:pt x="95" y="216"/>
                      </a:lnTo>
                      <a:lnTo>
                        <a:pt x="89" y="216"/>
                      </a:lnTo>
                      <a:lnTo>
                        <a:pt x="83" y="216"/>
                      </a:lnTo>
                      <a:lnTo>
                        <a:pt x="80" y="218"/>
                      </a:lnTo>
                      <a:lnTo>
                        <a:pt x="78" y="201"/>
                      </a:lnTo>
                      <a:lnTo>
                        <a:pt x="74" y="183"/>
                      </a:lnTo>
                      <a:lnTo>
                        <a:pt x="68" y="167"/>
                      </a:lnTo>
                      <a:lnTo>
                        <a:pt x="59" y="151"/>
                      </a:lnTo>
                      <a:lnTo>
                        <a:pt x="48" y="137"/>
                      </a:lnTo>
                      <a:lnTo>
                        <a:pt x="37" y="126"/>
                      </a:lnTo>
                      <a:lnTo>
                        <a:pt x="24" y="116"/>
                      </a:lnTo>
                      <a:lnTo>
                        <a:pt x="12" y="112"/>
                      </a:lnTo>
                      <a:lnTo>
                        <a:pt x="13" y="101"/>
                      </a:lnTo>
                      <a:lnTo>
                        <a:pt x="13" y="91"/>
                      </a:lnTo>
                      <a:lnTo>
                        <a:pt x="8" y="83"/>
                      </a:lnTo>
                      <a:lnTo>
                        <a:pt x="0" y="77"/>
                      </a:lnTo>
                      <a:lnTo>
                        <a:pt x="9" y="62"/>
                      </a:lnTo>
                      <a:lnTo>
                        <a:pt x="17" y="42"/>
                      </a:lnTo>
                      <a:lnTo>
                        <a:pt x="21" y="18"/>
                      </a:lnTo>
                      <a:lnTo>
                        <a:pt x="14" y="0"/>
                      </a:lnTo>
                      <a:lnTo>
                        <a:pt x="21" y="6"/>
                      </a:lnTo>
                      <a:lnTo>
                        <a:pt x="29" y="13"/>
                      </a:lnTo>
                      <a:lnTo>
                        <a:pt x="37" y="20"/>
                      </a:lnTo>
                      <a:lnTo>
                        <a:pt x="46" y="25"/>
                      </a:lnTo>
                      <a:lnTo>
                        <a:pt x="57" y="30"/>
                      </a:lnTo>
                      <a:lnTo>
                        <a:pt x="68" y="33"/>
                      </a:lnTo>
                      <a:lnTo>
                        <a:pt x="81" y="35"/>
                      </a:lnTo>
                      <a:lnTo>
                        <a:pt x="95" y="33"/>
                      </a:lnTo>
                      <a:lnTo>
                        <a:pt x="95" y="44"/>
                      </a:lnTo>
                      <a:lnTo>
                        <a:pt x="96" y="55"/>
                      </a:lnTo>
                      <a:lnTo>
                        <a:pt x="98" y="67"/>
                      </a:lnTo>
                      <a:lnTo>
                        <a:pt x="103" y="77"/>
                      </a:lnTo>
                      <a:lnTo>
                        <a:pt x="111" y="86"/>
                      </a:lnTo>
                      <a:lnTo>
                        <a:pt x="121" y="91"/>
                      </a:lnTo>
                      <a:lnTo>
                        <a:pt x="136" y="93"/>
                      </a:lnTo>
                      <a:lnTo>
                        <a:pt x="154" y="9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53" name="Freeform 270">
                  <a:extLst>
                    <a:ext uri="{FF2B5EF4-FFF2-40B4-BE49-F238E27FC236}">
                      <a16:creationId xmlns:a16="http://schemas.microsoft.com/office/drawing/2014/main" id="{70EB85E3-4518-4662-8B65-A8BEBB1C4DC9}"/>
                    </a:ext>
                  </a:extLst>
                </p:cNvPr>
                <p:cNvSpPr>
                  <a:spLocks/>
                </p:cNvSpPr>
                <p:nvPr/>
              </p:nvSpPr>
              <p:spPr bwMode="auto">
                <a:xfrm>
                  <a:off x="3" y="182"/>
                  <a:ext cx="87" cy="101"/>
                </a:xfrm>
                <a:custGeom>
                  <a:avLst/>
                  <a:gdLst>
                    <a:gd name="T0" fmla="*/ 31 w 174"/>
                    <a:gd name="T1" fmla="*/ 20 h 203"/>
                    <a:gd name="T2" fmla="*/ 36 w 174"/>
                    <a:gd name="T3" fmla="*/ 21 h 203"/>
                    <a:gd name="T4" fmla="*/ 42 w 174"/>
                    <a:gd name="T5" fmla="*/ 21 h 203"/>
                    <a:gd name="T6" fmla="*/ 47 w 174"/>
                    <a:gd name="T7" fmla="*/ 21 h 203"/>
                    <a:gd name="T8" fmla="*/ 53 w 174"/>
                    <a:gd name="T9" fmla="*/ 21 h 203"/>
                    <a:gd name="T10" fmla="*/ 58 w 174"/>
                    <a:gd name="T11" fmla="*/ 20 h 203"/>
                    <a:gd name="T12" fmla="*/ 65 w 174"/>
                    <a:gd name="T13" fmla="*/ 18 h 203"/>
                    <a:gd name="T14" fmla="*/ 72 w 174"/>
                    <a:gd name="T15" fmla="*/ 15 h 203"/>
                    <a:gd name="T16" fmla="*/ 78 w 174"/>
                    <a:gd name="T17" fmla="*/ 10 h 203"/>
                    <a:gd name="T18" fmla="*/ 84 w 174"/>
                    <a:gd name="T19" fmla="*/ 4 h 203"/>
                    <a:gd name="T20" fmla="*/ 87 w 174"/>
                    <a:gd name="T21" fmla="*/ 1 h 203"/>
                    <a:gd name="T22" fmla="*/ 87 w 174"/>
                    <a:gd name="T23" fmla="*/ 4 h 203"/>
                    <a:gd name="T24" fmla="*/ 82 w 174"/>
                    <a:gd name="T25" fmla="*/ 9 h 203"/>
                    <a:gd name="T26" fmla="*/ 76 w 174"/>
                    <a:gd name="T27" fmla="*/ 19 h 203"/>
                    <a:gd name="T28" fmla="*/ 72 w 174"/>
                    <a:gd name="T29" fmla="*/ 30 h 203"/>
                    <a:gd name="T30" fmla="*/ 70 w 174"/>
                    <a:gd name="T31" fmla="*/ 42 h 203"/>
                    <a:gd name="T32" fmla="*/ 72 w 174"/>
                    <a:gd name="T33" fmla="*/ 52 h 203"/>
                    <a:gd name="T34" fmla="*/ 73 w 174"/>
                    <a:gd name="T35" fmla="*/ 59 h 203"/>
                    <a:gd name="T36" fmla="*/ 70 w 174"/>
                    <a:gd name="T37" fmla="*/ 61 h 203"/>
                    <a:gd name="T38" fmla="*/ 63 w 174"/>
                    <a:gd name="T39" fmla="*/ 64 h 203"/>
                    <a:gd name="T40" fmla="*/ 57 w 174"/>
                    <a:gd name="T41" fmla="*/ 72 h 203"/>
                    <a:gd name="T42" fmla="*/ 54 w 174"/>
                    <a:gd name="T43" fmla="*/ 85 h 203"/>
                    <a:gd name="T44" fmla="*/ 50 w 174"/>
                    <a:gd name="T45" fmla="*/ 91 h 203"/>
                    <a:gd name="T46" fmla="*/ 40 w 174"/>
                    <a:gd name="T47" fmla="*/ 88 h 203"/>
                    <a:gd name="T48" fmla="*/ 28 w 174"/>
                    <a:gd name="T49" fmla="*/ 89 h 203"/>
                    <a:gd name="T50" fmla="*/ 18 w 174"/>
                    <a:gd name="T51" fmla="*/ 96 h 203"/>
                    <a:gd name="T52" fmla="*/ 15 w 174"/>
                    <a:gd name="T53" fmla="*/ 90 h 203"/>
                    <a:gd name="T54" fmla="*/ 8 w 174"/>
                    <a:gd name="T55" fmla="*/ 69 h 203"/>
                    <a:gd name="T56" fmla="*/ 5 w 174"/>
                    <a:gd name="T57" fmla="*/ 57 h 203"/>
                    <a:gd name="T58" fmla="*/ 9 w 174"/>
                    <a:gd name="T59" fmla="*/ 41 h 203"/>
                    <a:gd name="T60" fmla="*/ 11 w 174"/>
                    <a:gd name="T61" fmla="*/ 35 h 203"/>
                    <a:gd name="T62" fmla="*/ 17 w 174"/>
                    <a:gd name="T63" fmla="*/ 32 h 203"/>
                    <a:gd name="T64" fmla="*/ 23 w 174"/>
                    <a:gd name="T65" fmla="*/ 28 h 203"/>
                    <a:gd name="T66" fmla="*/ 28 w 174"/>
                    <a:gd name="T67" fmla="*/ 23 h 2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4" h="203">
                      <a:moveTo>
                        <a:pt x="57" y="39"/>
                      </a:moveTo>
                      <a:lnTo>
                        <a:pt x="62" y="41"/>
                      </a:lnTo>
                      <a:lnTo>
                        <a:pt x="68" y="42"/>
                      </a:lnTo>
                      <a:lnTo>
                        <a:pt x="72" y="43"/>
                      </a:lnTo>
                      <a:lnTo>
                        <a:pt x="78" y="43"/>
                      </a:lnTo>
                      <a:lnTo>
                        <a:pt x="83" y="43"/>
                      </a:lnTo>
                      <a:lnTo>
                        <a:pt x="88" y="43"/>
                      </a:lnTo>
                      <a:lnTo>
                        <a:pt x="94" y="43"/>
                      </a:lnTo>
                      <a:lnTo>
                        <a:pt x="100" y="43"/>
                      </a:lnTo>
                      <a:lnTo>
                        <a:pt x="106" y="43"/>
                      </a:lnTo>
                      <a:lnTo>
                        <a:pt x="111" y="42"/>
                      </a:lnTo>
                      <a:lnTo>
                        <a:pt x="116" y="41"/>
                      </a:lnTo>
                      <a:lnTo>
                        <a:pt x="122" y="39"/>
                      </a:lnTo>
                      <a:lnTo>
                        <a:pt x="129" y="37"/>
                      </a:lnTo>
                      <a:lnTo>
                        <a:pt x="136" y="34"/>
                      </a:lnTo>
                      <a:lnTo>
                        <a:pt x="143" y="30"/>
                      </a:lnTo>
                      <a:lnTo>
                        <a:pt x="149" y="26"/>
                      </a:lnTo>
                      <a:lnTo>
                        <a:pt x="155" y="21"/>
                      </a:lnTo>
                      <a:lnTo>
                        <a:pt x="161" y="15"/>
                      </a:lnTo>
                      <a:lnTo>
                        <a:pt x="167" y="8"/>
                      </a:lnTo>
                      <a:lnTo>
                        <a:pt x="173" y="0"/>
                      </a:lnTo>
                      <a:lnTo>
                        <a:pt x="174" y="2"/>
                      </a:lnTo>
                      <a:lnTo>
                        <a:pt x="174" y="5"/>
                      </a:lnTo>
                      <a:lnTo>
                        <a:pt x="174" y="8"/>
                      </a:lnTo>
                      <a:lnTo>
                        <a:pt x="173" y="11"/>
                      </a:lnTo>
                      <a:lnTo>
                        <a:pt x="164" y="19"/>
                      </a:lnTo>
                      <a:lnTo>
                        <a:pt x="158" y="28"/>
                      </a:lnTo>
                      <a:lnTo>
                        <a:pt x="152" y="38"/>
                      </a:lnTo>
                      <a:lnTo>
                        <a:pt x="147" y="50"/>
                      </a:lnTo>
                      <a:lnTo>
                        <a:pt x="144" y="60"/>
                      </a:lnTo>
                      <a:lnTo>
                        <a:pt x="141" y="73"/>
                      </a:lnTo>
                      <a:lnTo>
                        <a:pt x="140" y="84"/>
                      </a:lnTo>
                      <a:lnTo>
                        <a:pt x="141" y="96"/>
                      </a:lnTo>
                      <a:lnTo>
                        <a:pt x="143" y="104"/>
                      </a:lnTo>
                      <a:lnTo>
                        <a:pt x="144" y="111"/>
                      </a:lnTo>
                      <a:lnTo>
                        <a:pt x="145" y="118"/>
                      </a:lnTo>
                      <a:lnTo>
                        <a:pt x="145" y="124"/>
                      </a:lnTo>
                      <a:lnTo>
                        <a:pt x="140" y="122"/>
                      </a:lnTo>
                      <a:lnTo>
                        <a:pt x="133" y="125"/>
                      </a:lnTo>
                      <a:lnTo>
                        <a:pt x="126" y="129"/>
                      </a:lnTo>
                      <a:lnTo>
                        <a:pt x="120" y="135"/>
                      </a:lnTo>
                      <a:lnTo>
                        <a:pt x="114" y="144"/>
                      </a:lnTo>
                      <a:lnTo>
                        <a:pt x="109" y="157"/>
                      </a:lnTo>
                      <a:lnTo>
                        <a:pt x="107" y="171"/>
                      </a:lnTo>
                      <a:lnTo>
                        <a:pt x="107" y="188"/>
                      </a:lnTo>
                      <a:lnTo>
                        <a:pt x="100" y="182"/>
                      </a:lnTo>
                      <a:lnTo>
                        <a:pt x="90" y="178"/>
                      </a:lnTo>
                      <a:lnTo>
                        <a:pt x="79" y="177"/>
                      </a:lnTo>
                      <a:lnTo>
                        <a:pt x="67" y="177"/>
                      </a:lnTo>
                      <a:lnTo>
                        <a:pt x="55" y="179"/>
                      </a:lnTo>
                      <a:lnTo>
                        <a:pt x="45" y="183"/>
                      </a:lnTo>
                      <a:lnTo>
                        <a:pt x="35" y="192"/>
                      </a:lnTo>
                      <a:lnTo>
                        <a:pt x="30" y="203"/>
                      </a:lnTo>
                      <a:lnTo>
                        <a:pt x="30" y="181"/>
                      </a:lnTo>
                      <a:lnTo>
                        <a:pt x="25" y="157"/>
                      </a:lnTo>
                      <a:lnTo>
                        <a:pt x="16" y="139"/>
                      </a:lnTo>
                      <a:lnTo>
                        <a:pt x="0" y="129"/>
                      </a:lnTo>
                      <a:lnTo>
                        <a:pt x="10" y="115"/>
                      </a:lnTo>
                      <a:lnTo>
                        <a:pt x="16" y="99"/>
                      </a:lnTo>
                      <a:lnTo>
                        <a:pt x="18" y="83"/>
                      </a:lnTo>
                      <a:lnTo>
                        <a:pt x="15" y="73"/>
                      </a:lnTo>
                      <a:lnTo>
                        <a:pt x="22" y="70"/>
                      </a:lnTo>
                      <a:lnTo>
                        <a:pt x="29" y="68"/>
                      </a:lnTo>
                      <a:lnTo>
                        <a:pt x="34" y="65"/>
                      </a:lnTo>
                      <a:lnTo>
                        <a:pt x="41" y="61"/>
                      </a:lnTo>
                      <a:lnTo>
                        <a:pt x="46" y="57"/>
                      </a:lnTo>
                      <a:lnTo>
                        <a:pt x="52" y="52"/>
                      </a:lnTo>
                      <a:lnTo>
                        <a:pt x="55" y="46"/>
                      </a:lnTo>
                      <a:lnTo>
                        <a:pt x="57" y="39"/>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54" name="Freeform 271">
                  <a:extLst>
                    <a:ext uri="{FF2B5EF4-FFF2-40B4-BE49-F238E27FC236}">
                      <a16:creationId xmlns:a16="http://schemas.microsoft.com/office/drawing/2014/main" id="{8EF4E198-B9C7-446D-8384-77BE660FA23F}"/>
                    </a:ext>
                  </a:extLst>
                </p:cNvPr>
                <p:cNvSpPr>
                  <a:spLocks/>
                </p:cNvSpPr>
                <p:nvPr/>
              </p:nvSpPr>
              <p:spPr bwMode="auto">
                <a:xfrm>
                  <a:off x="77" y="12"/>
                  <a:ext cx="53" cy="76"/>
                </a:xfrm>
                <a:custGeom>
                  <a:avLst/>
                  <a:gdLst>
                    <a:gd name="T0" fmla="*/ 42 w 107"/>
                    <a:gd name="T1" fmla="*/ 70 h 152"/>
                    <a:gd name="T2" fmla="*/ 42 w 107"/>
                    <a:gd name="T3" fmla="*/ 74 h 152"/>
                    <a:gd name="T4" fmla="*/ 40 w 107"/>
                    <a:gd name="T5" fmla="*/ 72 h 152"/>
                    <a:gd name="T6" fmla="*/ 35 w 107"/>
                    <a:gd name="T7" fmla="*/ 62 h 152"/>
                    <a:gd name="T8" fmla="*/ 33 w 107"/>
                    <a:gd name="T9" fmla="*/ 58 h 152"/>
                    <a:gd name="T10" fmla="*/ 28 w 107"/>
                    <a:gd name="T11" fmla="*/ 56 h 152"/>
                    <a:gd name="T12" fmla="*/ 22 w 107"/>
                    <a:gd name="T13" fmla="*/ 54 h 152"/>
                    <a:gd name="T14" fmla="*/ 17 w 107"/>
                    <a:gd name="T15" fmla="*/ 52 h 152"/>
                    <a:gd name="T16" fmla="*/ 15 w 107"/>
                    <a:gd name="T17" fmla="*/ 52 h 152"/>
                    <a:gd name="T18" fmla="*/ 14 w 107"/>
                    <a:gd name="T19" fmla="*/ 51 h 152"/>
                    <a:gd name="T20" fmla="*/ 15 w 107"/>
                    <a:gd name="T21" fmla="*/ 50 h 152"/>
                    <a:gd name="T22" fmla="*/ 21 w 107"/>
                    <a:gd name="T23" fmla="*/ 51 h 152"/>
                    <a:gd name="T24" fmla="*/ 27 w 107"/>
                    <a:gd name="T25" fmla="*/ 52 h 152"/>
                    <a:gd name="T26" fmla="*/ 32 w 107"/>
                    <a:gd name="T27" fmla="*/ 52 h 152"/>
                    <a:gd name="T28" fmla="*/ 32 w 107"/>
                    <a:gd name="T29" fmla="*/ 48 h 152"/>
                    <a:gd name="T30" fmla="*/ 29 w 107"/>
                    <a:gd name="T31" fmla="*/ 42 h 152"/>
                    <a:gd name="T32" fmla="*/ 24 w 107"/>
                    <a:gd name="T33" fmla="*/ 38 h 152"/>
                    <a:gd name="T34" fmla="*/ 16 w 107"/>
                    <a:gd name="T35" fmla="*/ 34 h 152"/>
                    <a:gd name="T36" fmla="*/ 9 w 107"/>
                    <a:gd name="T37" fmla="*/ 30 h 152"/>
                    <a:gd name="T38" fmla="*/ 3 w 107"/>
                    <a:gd name="T39" fmla="*/ 27 h 152"/>
                    <a:gd name="T40" fmla="*/ 0 w 107"/>
                    <a:gd name="T41" fmla="*/ 26 h 152"/>
                    <a:gd name="T42" fmla="*/ 0 w 107"/>
                    <a:gd name="T43" fmla="*/ 25 h 152"/>
                    <a:gd name="T44" fmla="*/ 4 w 107"/>
                    <a:gd name="T45" fmla="*/ 26 h 152"/>
                    <a:gd name="T46" fmla="*/ 10 w 107"/>
                    <a:gd name="T47" fmla="*/ 29 h 152"/>
                    <a:gd name="T48" fmla="*/ 17 w 107"/>
                    <a:gd name="T49" fmla="*/ 32 h 152"/>
                    <a:gd name="T50" fmla="*/ 24 w 107"/>
                    <a:gd name="T51" fmla="*/ 35 h 152"/>
                    <a:gd name="T52" fmla="*/ 25 w 107"/>
                    <a:gd name="T53" fmla="*/ 27 h 152"/>
                    <a:gd name="T54" fmla="*/ 16 w 107"/>
                    <a:gd name="T55" fmla="*/ 8 h 152"/>
                    <a:gd name="T56" fmla="*/ 11 w 107"/>
                    <a:gd name="T57" fmla="*/ 1 h 152"/>
                    <a:gd name="T58" fmla="*/ 13 w 107"/>
                    <a:gd name="T59" fmla="*/ 1 h 152"/>
                    <a:gd name="T60" fmla="*/ 20 w 107"/>
                    <a:gd name="T61" fmla="*/ 10 h 152"/>
                    <a:gd name="T62" fmla="*/ 29 w 107"/>
                    <a:gd name="T63" fmla="*/ 26 h 152"/>
                    <a:gd name="T64" fmla="*/ 34 w 107"/>
                    <a:gd name="T65" fmla="*/ 28 h 152"/>
                    <a:gd name="T66" fmla="*/ 40 w 107"/>
                    <a:gd name="T67" fmla="*/ 15 h 152"/>
                    <a:gd name="T68" fmla="*/ 40 w 107"/>
                    <a:gd name="T69" fmla="*/ 8 h 152"/>
                    <a:gd name="T70" fmla="*/ 41 w 107"/>
                    <a:gd name="T71" fmla="*/ 10 h 152"/>
                    <a:gd name="T72" fmla="*/ 41 w 107"/>
                    <a:gd name="T73" fmla="*/ 17 h 152"/>
                    <a:gd name="T74" fmla="*/ 38 w 107"/>
                    <a:gd name="T75" fmla="*/ 32 h 152"/>
                    <a:gd name="T76" fmla="*/ 35 w 107"/>
                    <a:gd name="T77" fmla="*/ 42 h 152"/>
                    <a:gd name="T78" fmla="*/ 37 w 107"/>
                    <a:gd name="T79" fmla="*/ 51 h 152"/>
                    <a:gd name="T80" fmla="*/ 42 w 107"/>
                    <a:gd name="T81" fmla="*/ 51 h 152"/>
                    <a:gd name="T82" fmla="*/ 48 w 107"/>
                    <a:gd name="T83" fmla="*/ 45 h 152"/>
                    <a:gd name="T84" fmla="*/ 52 w 107"/>
                    <a:gd name="T85" fmla="*/ 39 h 152"/>
                    <a:gd name="T86" fmla="*/ 53 w 107"/>
                    <a:gd name="T87" fmla="*/ 40 h 152"/>
                    <a:gd name="T88" fmla="*/ 52 w 107"/>
                    <a:gd name="T89" fmla="*/ 46 h 152"/>
                    <a:gd name="T90" fmla="*/ 44 w 107"/>
                    <a:gd name="T91" fmla="*/ 56 h 152"/>
                    <a:gd name="T92" fmla="*/ 41 w 107"/>
                    <a:gd name="T93" fmla="*/ 61 h 152"/>
                    <a:gd name="T94" fmla="*/ 42 w 107"/>
                    <a:gd name="T95" fmla="*/ 66 h 1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152">
                      <a:moveTo>
                        <a:pt x="87" y="135"/>
                      </a:moveTo>
                      <a:lnTo>
                        <a:pt x="85" y="140"/>
                      </a:lnTo>
                      <a:lnTo>
                        <a:pt x="85" y="143"/>
                      </a:lnTo>
                      <a:lnTo>
                        <a:pt x="84" y="148"/>
                      </a:lnTo>
                      <a:lnTo>
                        <a:pt x="84" y="152"/>
                      </a:lnTo>
                      <a:lnTo>
                        <a:pt x="80" y="144"/>
                      </a:lnTo>
                      <a:lnTo>
                        <a:pt x="75" y="134"/>
                      </a:lnTo>
                      <a:lnTo>
                        <a:pt x="70" y="124"/>
                      </a:lnTo>
                      <a:lnTo>
                        <a:pt x="69" y="117"/>
                      </a:lnTo>
                      <a:lnTo>
                        <a:pt x="66" y="116"/>
                      </a:lnTo>
                      <a:lnTo>
                        <a:pt x="61" y="113"/>
                      </a:lnTo>
                      <a:lnTo>
                        <a:pt x="57" y="111"/>
                      </a:lnTo>
                      <a:lnTo>
                        <a:pt x="51" y="109"/>
                      </a:lnTo>
                      <a:lnTo>
                        <a:pt x="45" y="107"/>
                      </a:lnTo>
                      <a:lnTo>
                        <a:pt x="40" y="105"/>
                      </a:lnTo>
                      <a:lnTo>
                        <a:pt x="35" y="104"/>
                      </a:lnTo>
                      <a:lnTo>
                        <a:pt x="31" y="104"/>
                      </a:lnTo>
                      <a:lnTo>
                        <a:pt x="30" y="103"/>
                      </a:lnTo>
                      <a:lnTo>
                        <a:pt x="29" y="102"/>
                      </a:lnTo>
                      <a:lnTo>
                        <a:pt x="28" y="101"/>
                      </a:lnTo>
                      <a:lnTo>
                        <a:pt x="27" y="99"/>
                      </a:lnTo>
                      <a:lnTo>
                        <a:pt x="30" y="99"/>
                      </a:lnTo>
                      <a:lnTo>
                        <a:pt x="36" y="101"/>
                      </a:lnTo>
                      <a:lnTo>
                        <a:pt x="42" y="101"/>
                      </a:lnTo>
                      <a:lnTo>
                        <a:pt x="49" y="102"/>
                      </a:lnTo>
                      <a:lnTo>
                        <a:pt x="54" y="103"/>
                      </a:lnTo>
                      <a:lnTo>
                        <a:pt x="60" y="104"/>
                      </a:lnTo>
                      <a:lnTo>
                        <a:pt x="65" y="104"/>
                      </a:lnTo>
                      <a:lnTo>
                        <a:pt x="67" y="105"/>
                      </a:lnTo>
                      <a:lnTo>
                        <a:pt x="65" y="96"/>
                      </a:lnTo>
                      <a:lnTo>
                        <a:pt x="62" y="89"/>
                      </a:lnTo>
                      <a:lnTo>
                        <a:pt x="59" y="84"/>
                      </a:lnTo>
                      <a:lnTo>
                        <a:pt x="57" y="80"/>
                      </a:lnTo>
                      <a:lnTo>
                        <a:pt x="49" y="76"/>
                      </a:lnTo>
                      <a:lnTo>
                        <a:pt x="40" y="73"/>
                      </a:lnTo>
                      <a:lnTo>
                        <a:pt x="32" y="68"/>
                      </a:lnTo>
                      <a:lnTo>
                        <a:pt x="26" y="65"/>
                      </a:lnTo>
                      <a:lnTo>
                        <a:pt x="19" y="60"/>
                      </a:lnTo>
                      <a:lnTo>
                        <a:pt x="13" y="57"/>
                      </a:lnTo>
                      <a:lnTo>
                        <a:pt x="7" y="54"/>
                      </a:lnTo>
                      <a:lnTo>
                        <a:pt x="4" y="53"/>
                      </a:lnTo>
                      <a:lnTo>
                        <a:pt x="1" y="52"/>
                      </a:lnTo>
                      <a:lnTo>
                        <a:pt x="0" y="50"/>
                      </a:lnTo>
                      <a:lnTo>
                        <a:pt x="1" y="49"/>
                      </a:lnTo>
                      <a:lnTo>
                        <a:pt x="6" y="50"/>
                      </a:lnTo>
                      <a:lnTo>
                        <a:pt x="9" y="52"/>
                      </a:lnTo>
                      <a:lnTo>
                        <a:pt x="15" y="54"/>
                      </a:lnTo>
                      <a:lnTo>
                        <a:pt x="21" y="57"/>
                      </a:lnTo>
                      <a:lnTo>
                        <a:pt x="28" y="60"/>
                      </a:lnTo>
                      <a:lnTo>
                        <a:pt x="35" y="64"/>
                      </a:lnTo>
                      <a:lnTo>
                        <a:pt x="42" y="67"/>
                      </a:lnTo>
                      <a:lnTo>
                        <a:pt x="49" y="69"/>
                      </a:lnTo>
                      <a:lnTo>
                        <a:pt x="54" y="71"/>
                      </a:lnTo>
                      <a:lnTo>
                        <a:pt x="51" y="54"/>
                      </a:lnTo>
                      <a:lnTo>
                        <a:pt x="42" y="35"/>
                      </a:lnTo>
                      <a:lnTo>
                        <a:pt x="32" y="16"/>
                      </a:lnTo>
                      <a:lnTo>
                        <a:pt x="24" y="6"/>
                      </a:lnTo>
                      <a:lnTo>
                        <a:pt x="22" y="1"/>
                      </a:lnTo>
                      <a:lnTo>
                        <a:pt x="23" y="0"/>
                      </a:lnTo>
                      <a:lnTo>
                        <a:pt x="27" y="1"/>
                      </a:lnTo>
                      <a:lnTo>
                        <a:pt x="32" y="7"/>
                      </a:lnTo>
                      <a:lnTo>
                        <a:pt x="40" y="19"/>
                      </a:lnTo>
                      <a:lnTo>
                        <a:pt x="50" y="35"/>
                      </a:lnTo>
                      <a:lnTo>
                        <a:pt x="58" y="51"/>
                      </a:lnTo>
                      <a:lnTo>
                        <a:pt x="62" y="64"/>
                      </a:lnTo>
                      <a:lnTo>
                        <a:pt x="69" y="56"/>
                      </a:lnTo>
                      <a:lnTo>
                        <a:pt x="75" y="43"/>
                      </a:lnTo>
                      <a:lnTo>
                        <a:pt x="80" y="30"/>
                      </a:lnTo>
                      <a:lnTo>
                        <a:pt x="81" y="20"/>
                      </a:lnTo>
                      <a:lnTo>
                        <a:pt x="81" y="16"/>
                      </a:lnTo>
                      <a:lnTo>
                        <a:pt x="82" y="15"/>
                      </a:lnTo>
                      <a:lnTo>
                        <a:pt x="83" y="19"/>
                      </a:lnTo>
                      <a:lnTo>
                        <a:pt x="83" y="23"/>
                      </a:lnTo>
                      <a:lnTo>
                        <a:pt x="83" y="34"/>
                      </a:lnTo>
                      <a:lnTo>
                        <a:pt x="82" y="47"/>
                      </a:lnTo>
                      <a:lnTo>
                        <a:pt x="77" y="64"/>
                      </a:lnTo>
                      <a:lnTo>
                        <a:pt x="67" y="76"/>
                      </a:lnTo>
                      <a:lnTo>
                        <a:pt x="70" y="84"/>
                      </a:lnTo>
                      <a:lnTo>
                        <a:pt x="74" y="92"/>
                      </a:lnTo>
                      <a:lnTo>
                        <a:pt x="75" y="101"/>
                      </a:lnTo>
                      <a:lnTo>
                        <a:pt x="76" y="105"/>
                      </a:lnTo>
                      <a:lnTo>
                        <a:pt x="84" y="101"/>
                      </a:lnTo>
                      <a:lnTo>
                        <a:pt x="91" y="96"/>
                      </a:lnTo>
                      <a:lnTo>
                        <a:pt x="97" y="90"/>
                      </a:lnTo>
                      <a:lnTo>
                        <a:pt x="102" y="82"/>
                      </a:lnTo>
                      <a:lnTo>
                        <a:pt x="104" y="77"/>
                      </a:lnTo>
                      <a:lnTo>
                        <a:pt x="106" y="76"/>
                      </a:lnTo>
                      <a:lnTo>
                        <a:pt x="107" y="79"/>
                      </a:lnTo>
                      <a:lnTo>
                        <a:pt x="107" y="83"/>
                      </a:lnTo>
                      <a:lnTo>
                        <a:pt x="104" y="91"/>
                      </a:lnTo>
                      <a:lnTo>
                        <a:pt x="97" y="102"/>
                      </a:lnTo>
                      <a:lnTo>
                        <a:pt x="88" y="111"/>
                      </a:lnTo>
                      <a:lnTo>
                        <a:pt x="80" y="117"/>
                      </a:lnTo>
                      <a:lnTo>
                        <a:pt x="82" y="121"/>
                      </a:lnTo>
                      <a:lnTo>
                        <a:pt x="83" y="127"/>
                      </a:lnTo>
                      <a:lnTo>
                        <a:pt x="85" y="132"/>
                      </a:lnTo>
                      <a:lnTo>
                        <a:pt x="87" y="13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55" name="Freeform 272">
                  <a:extLst>
                    <a:ext uri="{FF2B5EF4-FFF2-40B4-BE49-F238E27FC236}">
                      <a16:creationId xmlns:a16="http://schemas.microsoft.com/office/drawing/2014/main" id="{B4077C4A-759F-4298-A5C5-C8BCDE6D37BD}"/>
                    </a:ext>
                  </a:extLst>
                </p:cNvPr>
                <p:cNvSpPr>
                  <a:spLocks/>
                </p:cNvSpPr>
                <p:nvPr/>
              </p:nvSpPr>
              <p:spPr bwMode="auto">
                <a:xfrm>
                  <a:off x="11" y="201"/>
                  <a:ext cx="53" cy="69"/>
                </a:xfrm>
                <a:custGeom>
                  <a:avLst/>
                  <a:gdLst>
                    <a:gd name="T0" fmla="*/ 50 w 106"/>
                    <a:gd name="T1" fmla="*/ 1 h 138"/>
                    <a:gd name="T2" fmla="*/ 45 w 106"/>
                    <a:gd name="T3" fmla="*/ 2 h 138"/>
                    <a:gd name="T4" fmla="*/ 42 w 106"/>
                    <a:gd name="T5" fmla="*/ 5 h 138"/>
                    <a:gd name="T6" fmla="*/ 38 w 106"/>
                    <a:gd name="T7" fmla="*/ 11 h 138"/>
                    <a:gd name="T8" fmla="*/ 32 w 106"/>
                    <a:gd name="T9" fmla="*/ 13 h 138"/>
                    <a:gd name="T10" fmla="*/ 25 w 106"/>
                    <a:gd name="T11" fmla="*/ 14 h 138"/>
                    <a:gd name="T12" fmla="*/ 17 w 106"/>
                    <a:gd name="T13" fmla="*/ 16 h 138"/>
                    <a:gd name="T14" fmla="*/ 11 w 106"/>
                    <a:gd name="T15" fmla="*/ 19 h 138"/>
                    <a:gd name="T16" fmla="*/ 8 w 106"/>
                    <a:gd name="T17" fmla="*/ 22 h 138"/>
                    <a:gd name="T18" fmla="*/ 8 w 106"/>
                    <a:gd name="T19" fmla="*/ 22 h 138"/>
                    <a:gd name="T20" fmla="*/ 12 w 106"/>
                    <a:gd name="T21" fmla="*/ 21 h 138"/>
                    <a:gd name="T22" fmla="*/ 17 w 106"/>
                    <a:gd name="T23" fmla="*/ 19 h 138"/>
                    <a:gd name="T24" fmla="*/ 23 w 106"/>
                    <a:gd name="T25" fmla="*/ 17 h 138"/>
                    <a:gd name="T26" fmla="*/ 30 w 106"/>
                    <a:gd name="T27" fmla="*/ 17 h 138"/>
                    <a:gd name="T28" fmla="*/ 31 w 106"/>
                    <a:gd name="T29" fmla="*/ 22 h 138"/>
                    <a:gd name="T30" fmla="*/ 26 w 106"/>
                    <a:gd name="T31" fmla="*/ 32 h 138"/>
                    <a:gd name="T32" fmla="*/ 22 w 106"/>
                    <a:gd name="T33" fmla="*/ 35 h 138"/>
                    <a:gd name="T34" fmla="*/ 16 w 106"/>
                    <a:gd name="T35" fmla="*/ 37 h 138"/>
                    <a:gd name="T36" fmla="*/ 9 w 106"/>
                    <a:gd name="T37" fmla="*/ 38 h 138"/>
                    <a:gd name="T38" fmla="*/ 4 w 106"/>
                    <a:gd name="T39" fmla="*/ 40 h 138"/>
                    <a:gd name="T40" fmla="*/ 1 w 106"/>
                    <a:gd name="T41" fmla="*/ 41 h 138"/>
                    <a:gd name="T42" fmla="*/ 1 w 106"/>
                    <a:gd name="T43" fmla="*/ 41 h 138"/>
                    <a:gd name="T44" fmla="*/ 5 w 106"/>
                    <a:gd name="T45" fmla="*/ 41 h 138"/>
                    <a:gd name="T46" fmla="*/ 9 w 106"/>
                    <a:gd name="T47" fmla="*/ 41 h 138"/>
                    <a:gd name="T48" fmla="*/ 15 w 106"/>
                    <a:gd name="T49" fmla="*/ 40 h 138"/>
                    <a:gd name="T50" fmla="*/ 20 w 106"/>
                    <a:gd name="T51" fmla="*/ 39 h 138"/>
                    <a:gd name="T52" fmla="*/ 19 w 106"/>
                    <a:gd name="T53" fmla="*/ 43 h 138"/>
                    <a:gd name="T54" fmla="*/ 13 w 106"/>
                    <a:gd name="T55" fmla="*/ 56 h 138"/>
                    <a:gd name="T56" fmla="*/ 15 w 106"/>
                    <a:gd name="T57" fmla="*/ 63 h 138"/>
                    <a:gd name="T58" fmla="*/ 23 w 106"/>
                    <a:gd name="T59" fmla="*/ 46 h 138"/>
                    <a:gd name="T60" fmla="*/ 28 w 106"/>
                    <a:gd name="T61" fmla="*/ 47 h 138"/>
                    <a:gd name="T62" fmla="*/ 33 w 106"/>
                    <a:gd name="T63" fmla="*/ 58 h 138"/>
                    <a:gd name="T64" fmla="*/ 38 w 106"/>
                    <a:gd name="T65" fmla="*/ 64 h 138"/>
                    <a:gd name="T66" fmla="*/ 37 w 106"/>
                    <a:gd name="T67" fmla="*/ 62 h 138"/>
                    <a:gd name="T68" fmla="*/ 34 w 106"/>
                    <a:gd name="T69" fmla="*/ 54 h 138"/>
                    <a:gd name="T70" fmla="*/ 31 w 106"/>
                    <a:gd name="T71" fmla="*/ 42 h 138"/>
                    <a:gd name="T72" fmla="*/ 32 w 106"/>
                    <a:gd name="T73" fmla="*/ 33 h 138"/>
                    <a:gd name="T74" fmla="*/ 38 w 106"/>
                    <a:gd name="T75" fmla="*/ 22 h 138"/>
                    <a:gd name="T76" fmla="*/ 43 w 106"/>
                    <a:gd name="T77" fmla="*/ 22 h 138"/>
                    <a:gd name="T78" fmla="*/ 50 w 106"/>
                    <a:gd name="T79" fmla="*/ 33 h 138"/>
                    <a:gd name="T80" fmla="*/ 51 w 106"/>
                    <a:gd name="T81" fmla="*/ 44 h 138"/>
                    <a:gd name="T82" fmla="*/ 53 w 106"/>
                    <a:gd name="T83" fmla="*/ 43 h 138"/>
                    <a:gd name="T84" fmla="*/ 52 w 106"/>
                    <a:gd name="T85" fmla="*/ 33 h 138"/>
                    <a:gd name="T86" fmla="*/ 47 w 106"/>
                    <a:gd name="T87" fmla="*/ 19 h 138"/>
                    <a:gd name="T88" fmla="*/ 47 w 106"/>
                    <a:gd name="T89" fmla="*/ 12 h 138"/>
                    <a:gd name="T90" fmla="*/ 52 w 106"/>
                    <a:gd name="T91" fmla="*/ 4 h 138"/>
                    <a:gd name="T92" fmla="*/ 53 w 106"/>
                    <a:gd name="T93" fmla="*/ 0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6" h="138">
                      <a:moveTo>
                        <a:pt x="106" y="0"/>
                      </a:moveTo>
                      <a:lnTo>
                        <a:pt x="100" y="2"/>
                      </a:lnTo>
                      <a:lnTo>
                        <a:pt x="95" y="3"/>
                      </a:lnTo>
                      <a:lnTo>
                        <a:pt x="90" y="4"/>
                      </a:lnTo>
                      <a:lnTo>
                        <a:pt x="84" y="4"/>
                      </a:lnTo>
                      <a:lnTo>
                        <a:pt x="83" y="10"/>
                      </a:lnTo>
                      <a:lnTo>
                        <a:pt x="79" y="17"/>
                      </a:lnTo>
                      <a:lnTo>
                        <a:pt x="75" y="22"/>
                      </a:lnTo>
                      <a:lnTo>
                        <a:pt x="69" y="25"/>
                      </a:lnTo>
                      <a:lnTo>
                        <a:pt x="63" y="26"/>
                      </a:lnTo>
                      <a:lnTo>
                        <a:pt x="56" y="26"/>
                      </a:lnTo>
                      <a:lnTo>
                        <a:pt x="49" y="28"/>
                      </a:lnTo>
                      <a:lnTo>
                        <a:pt x="41" y="29"/>
                      </a:lnTo>
                      <a:lnTo>
                        <a:pt x="33" y="31"/>
                      </a:lnTo>
                      <a:lnTo>
                        <a:pt x="26" y="35"/>
                      </a:lnTo>
                      <a:lnTo>
                        <a:pt x="21" y="37"/>
                      </a:lnTo>
                      <a:lnTo>
                        <a:pt x="17" y="41"/>
                      </a:lnTo>
                      <a:lnTo>
                        <a:pt x="16" y="43"/>
                      </a:lnTo>
                      <a:lnTo>
                        <a:pt x="15" y="43"/>
                      </a:lnTo>
                      <a:lnTo>
                        <a:pt x="16" y="43"/>
                      </a:lnTo>
                      <a:lnTo>
                        <a:pt x="19" y="42"/>
                      </a:lnTo>
                      <a:lnTo>
                        <a:pt x="23" y="41"/>
                      </a:lnTo>
                      <a:lnTo>
                        <a:pt x="28" y="38"/>
                      </a:lnTo>
                      <a:lnTo>
                        <a:pt x="33" y="37"/>
                      </a:lnTo>
                      <a:lnTo>
                        <a:pt x="39" y="35"/>
                      </a:lnTo>
                      <a:lnTo>
                        <a:pt x="46" y="34"/>
                      </a:lnTo>
                      <a:lnTo>
                        <a:pt x="53" y="34"/>
                      </a:lnTo>
                      <a:lnTo>
                        <a:pt x="60" y="34"/>
                      </a:lnTo>
                      <a:lnTo>
                        <a:pt x="66" y="35"/>
                      </a:lnTo>
                      <a:lnTo>
                        <a:pt x="61" y="44"/>
                      </a:lnTo>
                      <a:lnTo>
                        <a:pt x="56" y="55"/>
                      </a:lnTo>
                      <a:lnTo>
                        <a:pt x="52" y="64"/>
                      </a:lnTo>
                      <a:lnTo>
                        <a:pt x="47" y="68"/>
                      </a:lnTo>
                      <a:lnTo>
                        <a:pt x="44" y="70"/>
                      </a:lnTo>
                      <a:lnTo>
                        <a:pt x="38" y="72"/>
                      </a:lnTo>
                      <a:lnTo>
                        <a:pt x="32" y="73"/>
                      </a:lnTo>
                      <a:lnTo>
                        <a:pt x="25" y="75"/>
                      </a:lnTo>
                      <a:lnTo>
                        <a:pt x="18" y="76"/>
                      </a:lnTo>
                      <a:lnTo>
                        <a:pt x="13" y="78"/>
                      </a:lnTo>
                      <a:lnTo>
                        <a:pt x="7" y="79"/>
                      </a:lnTo>
                      <a:lnTo>
                        <a:pt x="3" y="80"/>
                      </a:lnTo>
                      <a:lnTo>
                        <a:pt x="1" y="81"/>
                      </a:lnTo>
                      <a:lnTo>
                        <a:pt x="0" y="81"/>
                      </a:lnTo>
                      <a:lnTo>
                        <a:pt x="1" y="82"/>
                      </a:lnTo>
                      <a:lnTo>
                        <a:pt x="6" y="82"/>
                      </a:lnTo>
                      <a:lnTo>
                        <a:pt x="9" y="82"/>
                      </a:lnTo>
                      <a:lnTo>
                        <a:pt x="14" y="81"/>
                      </a:lnTo>
                      <a:lnTo>
                        <a:pt x="18" y="81"/>
                      </a:lnTo>
                      <a:lnTo>
                        <a:pt x="24" y="80"/>
                      </a:lnTo>
                      <a:lnTo>
                        <a:pt x="29" y="79"/>
                      </a:lnTo>
                      <a:lnTo>
                        <a:pt x="34" y="79"/>
                      </a:lnTo>
                      <a:lnTo>
                        <a:pt x="40" y="78"/>
                      </a:lnTo>
                      <a:lnTo>
                        <a:pt x="45" y="76"/>
                      </a:lnTo>
                      <a:lnTo>
                        <a:pt x="38" y="86"/>
                      </a:lnTo>
                      <a:lnTo>
                        <a:pt x="31" y="95"/>
                      </a:lnTo>
                      <a:lnTo>
                        <a:pt x="25" y="111"/>
                      </a:lnTo>
                      <a:lnTo>
                        <a:pt x="23" y="138"/>
                      </a:lnTo>
                      <a:lnTo>
                        <a:pt x="29" y="125"/>
                      </a:lnTo>
                      <a:lnTo>
                        <a:pt x="37" y="108"/>
                      </a:lnTo>
                      <a:lnTo>
                        <a:pt x="45" y="91"/>
                      </a:lnTo>
                      <a:lnTo>
                        <a:pt x="53" y="81"/>
                      </a:lnTo>
                      <a:lnTo>
                        <a:pt x="55" y="93"/>
                      </a:lnTo>
                      <a:lnTo>
                        <a:pt x="60" y="105"/>
                      </a:lnTo>
                      <a:lnTo>
                        <a:pt x="66" y="116"/>
                      </a:lnTo>
                      <a:lnTo>
                        <a:pt x="71" y="124"/>
                      </a:lnTo>
                      <a:lnTo>
                        <a:pt x="75" y="127"/>
                      </a:lnTo>
                      <a:lnTo>
                        <a:pt x="75" y="126"/>
                      </a:lnTo>
                      <a:lnTo>
                        <a:pt x="74" y="124"/>
                      </a:lnTo>
                      <a:lnTo>
                        <a:pt x="71" y="120"/>
                      </a:lnTo>
                      <a:lnTo>
                        <a:pt x="67" y="108"/>
                      </a:lnTo>
                      <a:lnTo>
                        <a:pt x="63" y="95"/>
                      </a:lnTo>
                      <a:lnTo>
                        <a:pt x="61" y="83"/>
                      </a:lnTo>
                      <a:lnTo>
                        <a:pt x="61" y="74"/>
                      </a:lnTo>
                      <a:lnTo>
                        <a:pt x="63" y="65"/>
                      </a:lnTo>
                      <a:lnTo>
                        <a:pt x="69" y="53"/>
                      </a:lnTo>
                      <a:lnTo>
                        <a:pt x="75" y="43"/>
                      </a:lnTo>
                      <a:lnTo>
                        <a:pt x="78" y="37"/>
                      </a:lnTo>
                      <a:lnTo>
                        <a:pt x="85" y="44"/>
                      </a:lnTo>
                      <a:lnTo>
                        <a:pt x="93" y="55"/>
                      </a:lnTo>
                      <a:lnTo>
                        <a:pt x="99" y="66"/>
                      </a:lnTo>
                      <a:lnTo>
                        <a:pt x="102" y="82"/>
                      </a:lnTo>
                      <a:lnTo>
                        <a:pt x="102" y="88"/>
                      </a:lnTo>
                      <a:lnTo>
                        <a:pt x="105" y="88"/>
                      </a:lnTo>
                      <a:lnTo>
                        <a:pt x="106" y="85"/>
                      </a:lnTo>
                      <a:lnTo>
                        <a:pt x="106" y="80"/>
                      </a:lnTo>
                      <a:lnTo>
                        <a:pt x="104" y="65"/>
                      </a:lnTo>
                      <a:lnTo>
                        <a:pt x="100" y="49"/>
                      </a:lnTo>
                      <a:lnTo>
                        <a:pt x="94" y="37"/>
                      </a:lnTo>
                      <a:lnTo>
                        <a:pt x="90" y="30"/>
                      </a:lnTo>
                      <a:lnTo>
                        <a:pt x="94" y="23"/>
                      </a:lnTo>
                      <a:lnTo>
                        <a:pt x="99" y="15"/>
                      </a:lnTo>
                      <a:lnTo>
                        <a:pt x="104" y="7"/>
                      </a:lnTo>
                      <a:lnTo>
                        <a:pt x="10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56" name="Freeform 273">
                  <a:extLst>
                    <a:ext uri="{FF2B5EF4-FFF2-40B4-BE49-F238E27FC236}">
                      <a16:creationId xmlns:a16="http://schemas.microsoft.com/office/drawing/2014/main" id="{42F432D6-4A06-4BD7-AB5A-74B5820CC4C6}"/>
                    </a:ext>
                  </a:extLst>
                </p:cNvPr>
                <p:cNvSpPr>
                  <a:spLocks/>
                </p:cNvSpPr>
                <p:nvPr/>
              </p:nvSpPr>
              <p:spPr bwMode="auto">
                <a:xfrm>
                  <a:off x="94" y="108"/>
                  <a:ext cx="75" cy="58"/>
                </a:xfrm>
                <a:custGeom>
                  <a:avLst/>
                  <a:gdLst>
                    <a:gd name="T0" fmla="*/ 45 w 151"/>
                    <a:gd name="T1" fmla="*/ 4 h 116"/>
                    <a:gd name="T2" fmla="*/ 52 w 151"/>
                    <a:gd name="T3" fmla="*/ 4 h 116"/>
                    <a:gd name="T4" fmla="*/ 59 w 151"/>
                    <a:gd name="T5" fmla="*/ 8 h 116"/>
                    <a:gd name="T6" fmla="*/ 60 w 151"/>
                    <a:gd name="T7" fmla="*/ 12 h 116"/>
                    <a:gd name="T8" fmla="*/ 58 w 151"/>
                    <a:gd name="T9" fmla="*/ 18 h 116"/>
                    <a:gd name="T10" fmla="*/ 48 w 151"/>
                    <a:gd name="T11" fmla="*/ 21 h 116"/>
                    <a:gd name="T12" fmla="*/ 43 w 151"/>
                    <a:gd name="T13" fmla="*/ 25 h 116"/>
                    <a:gd name="T14" fmla="*/ 43 w 151"/>
                    <a:gd name="T15" fmla="*/ 27 h 116"/>
                    <a:gd name="T16" fmla="*/ 45 w 151"/>
                    <a:gd name="T17" fmla="*/ 25 h 116"/>
                    <a:gd name="T18" fmla="*/ 53 w 151"/>
                    <a:gd name="T19" fmla="*/ 24 h 116"/>
                    <a:gd name="T20" fmla="*/ 56 w 151"/>
                    <a:gd name="T21" fmla="*/ 27 h 116"/>
                    <a:gd name="T22" fmla="*/ 58 w 151"/>
                    <a:gd name="T23" fmla="*/ 29 h 116"/>
                    <a:gd name="T24" fmla="*/ 58 w 151"/>
                    <a:gd name="T25" fmla="*/ 32 h 116"/>
                    <a:gd name="T26" fmla="*/ 55 w 151"/>
                    <a:gd name="T27" fmla="*/ 36 h 116"/>
                    <a:gd name="T28" fmla="*/ 58 w 151"/>
                    <a:gd name="T29" fmla="*/ 38 h 116"/>
                    <a:gd name="T30" fmla="*/ 66 w 151"/>
                    <a:gd name="T31" fmla="*/ 37 h 116"/>
                    <a:gd name="T32" fmla="*/ 74 w 151"/>
                    <a:gd name="T33" fmla="*/ 44 h 116"/>
                    <a:gd name="T34" fmla="*/ 72 w 151"/>
                    <a:gd name="T35" fmla="*/ 55 h 116"/>
                    <a:gd name="T36" fmla="*/ 61 w 151"/>
                    <a:gd name="T37" fmla="*/ 58 h 116"/>
                    <a:gd name="T38" fmla="*/ 54 w 151"/>
                    <a:gd name="T39" fmla="*/ 51 h 116"/>
                    <a:gd name="T40" fmla="*/ 53 w 151"/>
                    <a:gd name="T41" fmla="*/ 43 h 116"/>
                    <a:gd name="T42" fmla="*/ 43 w 151"/>
                    <a:gd name="T43" fmla="*/ 36 h 116"/>
                    <a:gd name="T44" fmla="*/ 42 w 151"/>
                    <a:gd name="T45" fmla="*/ 36 h 116"/>
                    <a:gd name="T46" fmla="*/ 43 w 151"/>
                    <a:gd name="T47" fmla="*/ 45 h 116"/>
                    <a:gd name="T48" fmla="*/ 39 w 151"/>
                    <a:gd name="T49" fmla="*/ 53 h 116"/>
                    <a:gd name="T50" fmla="*/ 31 w 151"/>
                    <a:gd name="T51" fmla="*/ 56 h 116"/>
                    <a:gd name="T52" fmla="*/ 23 w 151"/>
                    <a:gd name="T53" fmla="*/ 53 h 116"/>
                    <a:gd name="T54" fmla="*/ 19 w 151"/>
                    <a:gd name="T55" fmla="*/ 46 h 116"/>
                    <a:gd name="T56" fmla="*/ 20 w 151"/>
                    <a:gd name="T57" fmla="*/ 38 h 116"/>
                    <a:gd name="T58" fmla="*/ 24 w 151"/>
                    <a:gd name="T59" fmla="*/ 34 h 116"/>
                    <a:gd name="T60" fmla="*/ 17 w 151"/>
                    <a:gd name="T61" fmla="*/ 30 h 116"/>
                    <a:gd name="T62" fmla="*/ 14 w 151"/>
                    <a:gd name="T63" fmla="*/ 33 h 116"/>
                    <a:gd name="T64" fmla="*/ 4 w 151"/>
                    <a:gd name="T65" fmla="*/ 32 h 116"/>
                    <a:gd name="T66" fmla="*/ 0 w 151"/>
                    <a:gd name="T67" fmla="*/ 26 h 116"/>
                    <a:gd name="T68" fmla="*/ 3 w 151"/>
                    <a:gd name="T69" fmla="*/ 17 h 116"/>
                    <a:gd name="T70" fmla="*/ 6 w 151"/>
                    <a:gd name="T71" fmla="*/ 14 h 116"/>
                    <a:gd name="T72" fmla="*/ 10 w 151"/>
                    <a:gd name="T73" fmla="*/ 13 h 116"/>
                    <a:gd name="T74" fmla="*/ 13 w 151"/>
                    <a:gd name="T75" fmla="*/ 13 h 116"/>
                    <a:gd name="T76" fmla="*/ 15 w 151"/>
                    <a:gd name="T77" fmla="*/ 4 h 116"/>
                    <a:gd name="T78" fmla="*/ 23 w 151"/>
                    <a:gd name="T79" fmla="*/ 0 h 116"/>
                    <a:gd name="T80" fmla="*/ 31 w 151"/>
                    <a:gd name="T81" fmla="*/ 2 h 116"/>
                    <a:gd name="T82" fmla="*/ 30 w 151"/>
                    <a:gd name="T83" fmla="*/ 14 h 116"/>
                    <a:gd name="T84" fmla="*/ 36 w 151"/>
                    <a:gd name="T85" fmla="*/ 18 h 116"/>
                    <a:gd name="T86" fmla="*/ 36 w 151"/>
                    <a:gd name="T87" fmla="*/ 23 h 116"/>
                    <a:gd name="T88" fmla="*/ 39 w 151"/>
                    <a:gd name="T89" fmla="*/ 22 h 116"/>
                    <a:gd name="T90" fmla="*/ 42 w 151"/>
                    <a:gd name="T91" fmla="*/ 17 h 116"/>
                    <a:gd name="T92" fmla="*/ 40 w 151"/>
                    <a:gd name="T93" fmla="*/ 9 h 1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1" h="116">
                      <a:moveTo>
                        <a:pt x="83" y="11"/>
                      </a:moveTo>
                      <a:lnTo>
                        <a:pt x="85" y="9"/>
                      </a:lnTo>
                      <a:lnTo>
                        <a:pt x="90" y="7"/>
                      </a:lnTo>
                      <a:lnTo>
                        <a:pt x="94" y="5"/>
                      </a:lnTo>
                      <a:lnTo>
                        <a:pt x="100" y="7"/>
                      </a:lnTo>
                      <a:lnTo>
                        <a:pt x="105" y="7"/>
                      </a:lnTo>
                      <a:lnTo>
                        <a:pt x="109" y="8"/>
                      </a:lnTo>
                      <a:lnTo>
                        <a:pt x="114" y="10"/>
                      </a:lnTo>
                      <a:lnTo>
                        <a:pt x="118" y="15"/>
                      </a:lnTo>
                      <a:lnTo>
                        <a:pt x="117" y="13"/>
                      </a:lnTo>
                      <a:lnTo>
                        <a:pt x="119" y="17"/>
                      </a:lnTo>
                      <a:lnTo>
                        <a:pt x="121" y="23"/>
                      </a:lnTo>
                      <a:lnTo>
                        <a:pt x="121" y="28"/>
                      </a:lnTo>
                      <a:lnTo>
                        <a:pt x="119" y="32"/>
                      </a:lnTo>
                      <a:lnTo>
                        <a:pt x="117" y="35"/>
                      </a:lnTo>
                      <a:lnTo>
                        <a:pt x="115" y="40"/>
                      </a:lnTo>
                      <a:lnTo>
                        <a:pt x="108" y="42"/>
                      </a:lnTo>
                      <a:lnTo>
                        <a:pt x="96" y="41"/>
                      </a:lnTo>
                      <a:lnTo>
                        <a:pt x="93" y="43"/>
                      </a:lnTo>
                      <a:lnTo>
                        <a:pt x="91" y="47"/>
                      </a:lnTo>
                      <a:lnTo>
                        <a:pt x="87" y="49"/>
                      </a:lnTo>
                      <a:lnTo>
                        <a:pt x="85" y="50"/>
                      </a:lnTo>
                      <a:lnTo>
                        <a:pt x="86" y="51"/>
                      </a:lnTo>
                      <a:lnTo>
                        <a:pt x="86" y="53"/>
                      </a:lnTo>
                      <a:lnTo>
                        <a:pt x="87" y="54"/>
                      </a:lnTo>
                      <a:lnTo>
                        <a:pt x="87" y="55"/>
                      </a:lnTo>
                      <a:lnTo>
                        <a:pt x="91" y="50"/>
                      </a:lnTo>
                      <a:lnTo>
                        <a:pt x="95" y="47"/>
                      </a:lnTo>
                      <a:lnTo>
                        <a:pt x="100" y="46"/>
                      </a:lnTo>
                      <a:lnTo>
                        <a:pt x="106" y="47"/>
                      </a:lnTo>
                      <a:lnTo>
                        <a:pt x="109" y="49"/>
                      </a:lnTo>
                      <a:lnTo>
                        <a:pt x="111" y="50"/>
                      </a:lnTo>
                      <a:lnTo>
                        <a:pt x="113" y="53"/>
                      </a:lnTo>
                      <a:lnTo>
                        <a:pt x="115" y="55"/>
                      </a:lnTo>
                      <a:lnTo>
                        <a:pt x="116" y="56"/>
                      </a:lnTo>
                      <a:lnTo>
                        <a:pt x="116" y="57"/>
                      </a:lnTo>
                      <a:lnTo>
                        <a:pt x="116" y="60"/>
                      </a:lnTo>
                      <a:lnTo>
                        <a:pt x="116" y="61"/>
                      </a:lnTo>
                      <a:lnTo>
                        <a:pt x="116" y="64"/>
                      </a:lnTo>
                      <a:lnTo>
                        <a:pt x="115" y="66"/>
                      </a:lnTo>
                      <a:lnTo>
                        <a:pt x="114" y="70"/>
                      </a:lnTo>
                      <a:lnTo>
                        <a:pt x="111" y="72"/>
                      </a:lnTo>
                      <a:lnTo>
                        <a:pt x="113" y="73"/>
                      </a:lnTo>
                      <a:lnTo>
                        <a:pt x="114" y="75"/>
                      </a:lnTo>
                      <a:lnTo>
                        <a:pt x="116" y="76"/>
                      </a:lnTo>
                      <a:lnTo>
                        <a:pt x="117" y="77"/>
                      </a:lnTo>
                      <a:lnTo>
                        <a:pt x="124" y="73"/>
                      </a:lnTo>
                      <a:lnTo>
                        <a:pt x="132" y="73"/>
                      </a:lnTo>
                      <a:lnTo>
                        <a:pt x="139" y="76"/>
                      </a:lnTo>
                      <a:lnTo>
                        <a:pt x="145" y="80"/>
                      </a:lnTo>
                      <a:lnTo>
                        <a:pt x="148" y="87"/>
                      </a:lnTo>
                      <a:lnTo>
                        <a:pt x="151" y="95"/>
                      </a:lnTo>
                      <a:lnTo>
                        <a:pt x="148" y="103"/>
                      </a:lnTo>
                      <a:lnTo>
                        <a:pt x="145" y="109"/>
                      </a:lnTo>
                      <a:lnTo>
                        <a:pt x="138" y="114"/>
                      </a:lnTo>
                      <a:lnTo>
                        <a:pt x="131" y="116"/>
                      </a:lnTo>
                      <a:lnTo>
                        <a:pt x="123" y="116"/>
                      </a:lnTo>
                      <a:lnTo>
                        <a:pt x="116" y="113"/>
                      </a:lnTo>
                      <a:lnTo>
                        <a:pt x="111" y="107"/>
                      </a:lnTo>
                      <a:lnTo>
                        <a:pt x="109" y="101"/>
                      </a:lnTo>
                      <a:lnTo>
                        <a:pt x="109" y="95"/>
                      </a:lnTo>
                      <a:lnTo>
                        <a:pt x="110" y="90"/>
                      </a:lnTo>
                      <a:lnTo>
                        <a:pt x="106" y="86"/>
                      </a:lnTo>
                      <a:lnTo>
                        <a:pt x="99" y="81"/>
                      </a:lnTo>
                      <a:lnTo>
                        <a:pt x="91" y="76"/>
                      </a:lnTo>
                      <a:lnTo>
                        <a:pt x="86" y="72"/>
                      </a:lnTo>
                      <a:lnTo>
                        <a:pt x="85" y="71"/>
                      </a:lnTo>
                      <a:lnTo>
                        <a:pt x="84" y="71"/>
                      </a:lnTo>
                      <a:lnTo>
                        <a:pt x="84" y="72"/>
                      </a:lnTo>
                      <a:lnTo>
                        <a:pt x="84" y="73"/>
                      </a:lnTo>
                      <a:lnTo>
                        <a:pt x="87" y="81"/>
                      </a:lnTo>
                      <a:lnTo>
                        <a:pt x="87" y="90"/>
                      </a:lnTo>
                      <a:lnTo>
                        <a:pt x="84" y="98"/>
                      </a:lnTo>
                      <a:lnTo>
                        <a:pt x="80" y="103"/>
                      </a:lnTo>
                      <a:lnTo>
                        <a:pt x="78" y="106"/>
                      </a:lnTo>
                      <a:lnTo>
                        <a:pt x="73" y="108"/>
                      </a:lnTo>
                      <a:lnTo>
                        <a:pt x="68" y="110"/>
                      </a:lnTo>
                      <a:lnTo>
                        <a:pt x="63" y="111"/>
                      </a:lnTo>
                      <a:lnTo>
                        <a:pt x="57" y="110"/>
                      </a:lnTo>
                      <a:lnTo>
                        <a:pt x="52" y="108"/>
                      </a:lnTo>
                      <a:lnTo>
                        <a:pt x="47" y="105"/>
                      </a:lnTo>
                      <a:lnTo>
                        <a:pt x="43" y="100"/>
                      </a:lnTo>
                      <a:lnTo>
                        <a:pt x="41" y="95"/>
                      </a:lnTo>
                      <a:lnTo>
                        <a:pt x="39" y="91"/>
                      </a:lnTo>
                      <a:lnTo>
                        <a:pt x="39" y="85"/>
                      </a:lnTo>
                      <a:lnTo>
                        <a:pt x="39" y="78"/>
                      </a:lnTo>
                      <a:lnTo>
                        <a:pt x="41" y="76"/>
                      </a:lnTo>
                      <a:lnTo>
                        <a:pt x="43" y="72"/>
                      </a:lnTo>
                      <a:lnTo>
                        <a:pt x="46" y="70"/>
                      </a:lnTo>
                      <a:lnTo>
                        <a:pt x="49" y="68"/>
                      </a:lnTo>
                      <a:lnTo>
                        <a:pt x="43" y="66"/>
                      </a:lnTo>
                      <a:lnTo>
                        <a:pt x="39" y="63"/>
                      </a:lnTo>
                      <a:lnTo>
                        <a:pt x="34" y="60"/>
                      </a:lnTo>
                      <a:lnTo>
                        <a:pt x="32" y="55"/>
                      </a:lnTo>
                      <a:lnTo>
                        <a:pt x="31" y="61"/>
                      </a:lnTo>
                      <a:lnTo>
                        <a:pt x="29" y="65"/>
                      </a:lnTo>
                      <a:lnTo>
                        <a:pt x="23" y="68"/>
                      </a:lnTo>
                      <a:lnTo>
                        <a:pt x="14" y="66"/>
                      </a:lnTo>
                      <a:lnTo>
                        <a:pt x="8" y="64"/>
                      </a:lnTo>
                      <a:lnTo>
                        <a:pt x="3" y="60"/>
                      </a:lnTo>
                      <a:lnTo>
                        <a:pt x="1" y="55"/>
                      </a:lnTo>
                      <a:lnTo>
                        <a:pt x="0" y="51"/>
                      </a:lnTo>
                      <a:lnTo>
                        <a:pt x="1" y="46"/>
                      </a:lnTo>
                      <a:lnTo>
                        <a:pt x="3" y="40"/>
                      </a:lnTo>
                      <a:lnTo>
                        <a:pt x="7" y="34"/>
                      </a:lnTo>
                      <a:lnTo>
                        <a:pt x="9" y="31"/>
                      </a:lnTo>
                      <a:lnTo>
                        <a:pt x="10" y="30"/>
                      </a:lnTo>
                      <a:lnTo>
                        <a:pt x="12" y="28"/>
                      </a:lnTo>
                      <a:lnTo>
                        <a:pt x="15" y="27"/>
                      </a:lnTo>
                      <a:lnTo>
                        <a:pt x="17" y="26"/>
                      </a:lnTo>
                      <a:lnTo>
                        <a:pt x="20" y="26"/>
                      </a:lnTo>
                      <a:lnTo>
                        <a:pt x="23" y="25"/>
                      </a:lnTo>
                      <a:lnTo>
                        <a:pt x="24" y="25"/>
                      </a:lnTo>
                      <a:lnTo>
                        <a:pt x="26" y="25"/>
                      </a:lnTo>
                      <a:lnTo>
                        <a:pt x="26" y="19"/>
                      </a:lnTo>
                      <a:lnTo>
                        <a:pt x="26" y="12"/>
                      </a:lnTo>
                      <a:lnTo>
                        <a:pt x="30" y="7"/>
                      </a:lnTo>
                      <a:lnTo>
                        <a:pt x="37" y="2"/>
                      </a:lnTo>
                      <a:lnTo>
                        <a:pt x="40" y="0"/>
                      </a:lnTo>
                      <a:lnTo>
                        <a:pt x="46" y="0"/>
                      </a:lnTo>
                      <a:lnTo>
                        <a:pt x="52" y="0"/>
                      </a:lnTo>
                      <a:lnTo>
                        <a:pt x="55" y="1"/>
                      </a:lnTo>
                      <a:lnTo>
                        <a:pt x="62" y="4"/>
                      </a:lnTo>
                      <a:lnTo>
                        <a:pt x="65" y="12"/>
                      </a:lnTo>
                      <a:lnTo>
                        <a:pt x="65" y="20"/>
                      </a:lnTo>
                      <a:lnTo>
                        <a:pt x="60" y="27"/>
                      </a:lnTo>
                      <a:lnTo>
                        <a:pt x="64" y="28"/>
                      </a:lnTo>
                      <a:lnTo>
                        <a:pt x="70" y="31"/>
                      </a:lnTo>
                      <a:lnTo>
                        <a:pt x="73" y="36"/>
                      </a:lnTo>
                      <a:lnTo>
                        <a:pt x="75" y="42"/>
                      </a:lnTo>
                      <a:lnTo>
                        <a:pt x="73" y="45"/>
                      </a:lnTo>
                      <a:lnTo>
                        <a:pt x="73" y="46"/>
                      </a:lnTo>
                      <a:lnTo>
                        <a:pt x="73" y="47"/>
                      </a:lnTo>
                      <a:lnTo>
                        <a:pt x="76" y="46"/>
                      </a:lnTo>
                      <a:lnTo>
                        <a:pt x="78" y="43"/>
                      </a:lnTo>
                      <a:lnTo>
                        <a:pt x="80" y="40"/>
                      </a:lnTo>
                      <a:lnTo>
                        <a:pt x="83" y="38"/>
                      </a:lnTo>
                      <a:lnTo>
                        <a:pt x="84" y="34"/>
                      </a:lnTo>
                      <a:lnTo>
                        <a:pt x="81" y="28"/>
                      </a:lnTo>
                      <a:lnTo>
                        <a:pt x="80" y="24"/>
                      </a:lnTo>
                      <a:lnTo>
                        <a:pt x="80" y="18"/>
                      </a:lnTo>
                      <a:lnTo>
                        <a:pt x="83" y="11"/>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57" name="Freeform 274">
                  <a:extLst>
                    <a:ext uri="{FF2B5EF4-FFF2-40B4-BE49-F238E27FC236}">
                      <a16:creationId xmlns:a16="http://schemas.microsoft.com/office/drawing/2014/main" id="{B093077D-B749-43FC-866B-6CB48FC60AE8}"/>
                    </a:ext>
                  </a:extLst>
                </p:cNvPr>
                <p:cNvSpPr>
                  <a:spLocks/>
                </p:cNvSpPr>
                <p:nvPr/>
              </p:nvSpPr>
              <p:spPr bwMode="auto">
                <a:xfrm>
                  <a:off x="32" y="55"/>
                  <a:ext cx="70" cy="68"/>
                </a:xfrm>
                <a:custGeom>
                  <a:avLst/>
                  <a:gdLst>
                    <a:gd name="T0" fmla="*/ 68 w 141"/>
                    <a:gd name="T1" fmla="*/ 67 h 137"/>
                    <a:gd name="T2" fmla="*/ 64 w 141"/>
                    <a:gd name="T3" fmla="*/ 65 h 137"/>
                    <a:gd name="T4" fmla="*/ 57 w 141"/>
                    <a:gd name="T5" fmla="*/ 63 h 137"/>
                    <a:gd name="T6" fmla="*/ 50 w 141"/>
                    <a:gd name="T7" fmla="*/ 64 h 137"/>
                    <a:gd name="T8" fmla="*/ 42 w 141"/>
                    <a:gd name="T9" fmla="*/ 64 h 137"/>
                    <a:gd name="T10" fmla="*/ 37 w 141"/>
                    <a:gd name="T11" fmla="*/ 62 h 137"/>
                    <a:gd name="T12" fmla="*/ 40 w 141"/>
                    <a:gd name="T13" fmla="*/ 61 h 137"/>
                    <a:gd name="T14" fmla="*/ 52 w 141"/>
                    <a:gd name="T15" fmla="*/ 59 h 137"/>
                    <a:gd name="T16" fmla="*/ 49 w 141"/>
                    <a:gd name="T17" fmla="*/ 51 h 137"/>
                    <a:gd name="T18" fmla="*/ 41 w 141"/>
                    <a:gd name="T19" fmla="*/ 47 h 137"/>
                    <a:gd name="T20" fmla="*/ 29 w 141"/>
                    <a:gd name="T21" fmla="*/ 49 h 137"/>
                    <a:gd name="T22" fmla="*/ 18 w 141"/>
                    <a:gd name="T23" fmla="*/ 47 h 137"/>
                    <a:gd name="T24" fmla="*/ 14 w 141"/>
                    <a:gd name="T25" fmla="*/ 43 h 137"/>
                    <a:gd name="T26" fmla="*/ 20 w 141"/>
                    <a:gd name="T27" fmla="*/ 44 h 137"/>
                    <a:gd name="T28" fmla="*/ 28 w 141"/>
                    <a:gd name="T29" fmla="*/ 44 h 137"/>
                    <a:gd name="T30" fmla="*/ 36 w 141"/>
                    <a:gd name="T31" fmla="*/ 42 h 137"/>
                    <a:gd name="T32" fmla="*/ 34 w 141"/>
                    <a:gd name="T33" fmla="*/ 35 h 137"/>
                    <a:gd name="T34" fmla="*/ 25 w 141"/>
                    <a:gd name="T35" fmla="*/ 32 h 137"/>
                    <a:gd name="T36" fmla="*/ 12 w 141"/>
                    <a:gd name="T37" fmla="*/ 33 h 137"/>
                    <a:gd name="T38" fmla="*/ 2 w 141"/>
                    <a:gd name="T39" fmla="*/ 29 h 137"/>
                    <a:gd name="T40" fmla="*/ 0 w 141"/>
                    <a:gd name="T41" fmla="*/ 25 h 137"/>
                    <a:gd name="T42" fmla="*/ 5 w 141"/>
                    <a:gd name="T43" fmla="*/ 27 h 137"/>
                    <a:gd name="T44" fmla="*/ 12 w 141"/>
                    <a:gd name="T45" fmla="*/ 28 h 137"/>
                    <a:gd name="T46" fmla="*/ 21 w 141"/>
                    <a:gd name="T47" fmla="*/ 28 h 137"/>
                    <a:gd name="T48" fmla="*/ 17 w 141"/>
                    <a:gd name="T49" fmla="*/ 21 h 137"/>
                    <a:gd name="T50" fmla="*/ 8 w 141"/>
                    <a:gd name="T51" fmla="*/ 12 h 137"/>
                    <a:gd name="T52" fmla="*/ 2 w 141"/>
                    <a:gd name="T53" fmla="*/ 4 h 137"/>
                    <a:gd name="T54" fmla="*/ 2 w 141"/>
                    <a:gd name="T55" fmla="*/ 0 h 137"/>
                    <a:gd name="T56" fmla="*/ 7 w 141"/>
                    <a:gd name="T57" fmla="*/ 6 h 137"/>
                    <a:gd name="T58" fmla="*/ 17 w 141"/>
                    <a:gd name="T59" fmla="*/ 16 h 137"/>
                    <a:gd name="T60" fmla="*/ 24 w 141"/>
                    <a:gd name="T61" fmla="*/ 23 h 137"/>
                    <a:gd name="T62" fmla="*/ 28 w 141"/>
                    <a:gd name="T63" fmla="*/ 11 h 137"/>
                    <a:gd name="T64" fmla="*/ 27 w 141"/>
                    <a:gd name="T65" fmla="*/ 4 h 137"/>
                    <a:gd name="T66" fmla="*/ 31 w 141"/>
                    <a:gd name="T67" fmla="*/ 12 h 137"/>
                    <a:gd name="T68" fmla="*/ 32 w 141"/>
                    <a:gd name="T69" fmla="*/ 26 h 137"/>
                    <a:gd name="T70" fmla="*/ 40 w 141"/>
                    <a:gd name="T71" fmla="*/ 35 h 137"/>
                    <a:gd name="T72" fmla="*/ 48 w 141"/>
                    <a:gd name="T73" fmla="*/ 32 h 137"/>
                    <a:gd name="T74" fmla="*/ 50 w 141"/>
                    <a:gd name="T75" fmla="*/ 18 h 137"/>
                    <a:gd name="T76" fmla="*/ 52 w 141"/>
                    <a:gd name="T77" fmla="*/ 19 h 137"/>
                    <a:gd name="T78" fmla="*/ 54 w 141"/>
                    <a:gd name="T79" fmla="*/ 38 h 137"/>
                    <a:gd name="T80" fmla="*/ 58 w 141"/>
                    <a:gd name="T81" fmla="*/ 49 h 137"/>
                    <a:gd name="T82" fmla="*/ 63 w 141"/>
                    <a:gd name="T83" fmla="*/ 52 h 137"/>
                    <a:gd name="T84" fmla="*/ 66 w 141"/>
                    <a:gd name="T85" fmla="*/ 46 h 137"/>
                    <a:gd name="T86" fmla="*/ 69 w 141"/>
                    <a:gd name="T87" fmla="*/ 44 h 137"/>
                    <a:gd name="T88" fmla="*/ 68 w 141"/>
                    <a:gd name="T89" fmla="*/ 53 h 137"/>
                    <a:gd name="T90" fmla="*/ 67 w 141"/>
                    <a:gd name="T91" fmla="*/ 60 h 137"/>
                    <a:gd name="T92" fmla="*/ 70 w 141"/>
                    <a:gd name="T93" fmla="*/ 66 h 13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41" h="137">
                      <a:moveTo>
                        <a:pt x="141" y="132"/>
                      </a:moveTo>
                      <a:lnTo>
                        <a:pt x="139" y="133"/>
                      </a:lnTo>
                      <a:lnTo>
                        <a:pt x="136" y="134"/>
                      </a:lnTo>
                      <a:lnTo>
                        <a:pt x="134" y="136"/>
                      </a:lnTo>
                      <a:lnTo>
                        <a:pt x="133" y="137"/>
                      </a:lnTo>
                      <a:lnTo>
                        <a:pt x="129" y="131"/>
                      </a:lnTo>
                      <a:lnTo>
                        <a:pt x="126" y="127"/>
                      </a:lnTo>
                      <a:lnTo>
                        <a:pt x="121" y="126"/>
                      </a:lnTo>
                      <a:lnTo>
                        <a:pt x="115" y="127"/>
                      </a:lnTo>
                      <a:lnTo>
                        <a:pt x="110" y="129"/>
                      </a:lnTo>
                      <a:lnTo>
                        <a:pt x="105" y="129"/>
                      </a:lnTo>
                      <a:lnTo>
                        <a:pt x="101" y="129"/>
                      </a:lnTo>
                      <a:lnTo>
                        <a:pt x="95" y="129"/>
                      </a:lnTo>
                      <a:lnTo>
                        <a:pt x="89" y="129"/>
                      </a:lnTo>
                      <a:lnTo>
                        <a:pt x="85" y="129"/>
                      </a:lnTo>
                      <a:lnTo>
                        <a:pt x="81" y="127"/>
                      </a:lnTo>
                      <a:lnTo>
                        <a:pt x="78" y="126"/>
                      </a:lnTo>
                      <a:lnTo>
                        <a:pt x="74" y="124"/>
                      </a:lnTo>
                      <a:lnTo>
                        <a:pt x="73" y="122"/>
                      </a:lnTo>
                      <a:lnTo>
                        <a:pt x="74" y="121"/>
                      </a:lnTo>
                      <a:lnTo>
                        <a:pt x="80" y="122"/>
                      </a:lnTo>
                      <a:lnTo>
                        <a:pt x="88" y="122"/>
                      </a:lnTo>
                      <a:lnTo>
                        <a:pt x="97" y="121"/>
                      </a:lnTo>
                      <a:lnTo>
                        <a:pt x="105" y="118"/>
                      </a:lnTo>
                      <a:lnTo>
                        <a:pt x="111" y="116"/>
                      </a:lnTo>
                      <a:lnTo>
                        <a:pt x="105" y="109"/>
                      </a:lnTo>
                      <a:lnTo>
                        <a:pt x="98" y="102"/>
                      </a:lnTo>
                      <a:lnTo>
                        <a:pt x="93" y="96"/>
                      </a:lnTo>
                      <a:lnTo>
                        <a:pt x="89" y="93"/>
                      </a:lnTo>
                      <a:lnTo>
                        <a:pt x="83" y="94"/>
                      </a:lnTo>
                      <a:lnTo>
                        <a:pt x="75" y="95"/>
                      </a:lnTo>
                      <a:lnTo>
                        <a:pt x="67" y="96"/>
                      </a:lnTo>
                      <a:lnTo>
                        <a:pt x="59" y="98"/>
                      </a:lnTo>
                      <a:lnTo>
                        <a:pt x="50" y="98"/>
                      </a:lnTo>
                      <a:lnTo>
                        <a:pt x="43" y="96"/>
                      </a:lnTo>
                      <a:lnTo>
                        <a:pt x="36" y="95"/>
                      </a:lnTo>
                      <a:lnTo>
                        <a:pt x="32" y="93"/>
                      </a:lnTo>
                      <a:lnTo>
                        <a:pt x="28" y="89"/>
                      </a:lnTo>
                      <a:lnTo>
                        <a:pt x="28" y="87"/>
                      </a:lnTo>
                      <a:lnTo>
                        <a:pt x="30" y="87"/>
                      </a:lnTo>
                      <a:lnTo>
                        <a:pt x="35" y="88"/>
                      </a:lnTo>
                      <a:lnTo>
                        <a:pt x="40" y="89"/>
                      </a:lnTo>
                      <a:lnTo>
                        <a:pt x="44" y="89"/>
                      </a:lnTo>
                      <a:lnTo>
                        <a:pt x="50" y="89"/>
                      </a:lnTo>
                      <a:lnTo>
                        <a:pt x="56" y="88"/>
                      </a:lnTo>
                      <a:lnTo>
                        <a:pt x="62" y="87"/>
                      </a:lnTo>
                      <a:lnTo>
                        <a:pt x="67" y="86"/>
                      </a:lnTo>
                      <a:lnTo>
                        <a:pt x="72" y="85"/>
                      </a:lnTo>
                      <a:lnTo>
                        <a:pt x="77" y="83"/>
                      </a:lnTo>
                      <a:lnTo>
                        <a:pt x="73" y="77"/>
                      </a:lnTo>
                      <a:lnTo>
                        <a:pt x="68" y="71"/>
                      </a:lnTo>
                      <a:lnTo>
                        <a:pt x="63" y="66"/>
                      </a:lnTo>
                      <a:lnTo>
                        <a:pt x="57" y="63"/>
                      </a:lnTo>
                      <a:lnTo>
                        <a:pt x="50" y="65"/>
                      </a:lnTo>
                      <a:lnTo>
                        <a:pt x="42" y="66"/>
                      </a:lnTo>
                      <a:lnTo>
                        <a:pt x="33" y="66"/>
                      </a:lnTo>
                      <a:lnTo>
                        <a:pt x="25" y="66"/>
                      </a:lnTo>
                      <a:lnTo>
                        <a:pt x="18" y="64"/>
                      </a:lnTo>
                      <a:lnTo>
                        <a:pt x="11" y="62"/>
                      </a:lnTo>
                      <a:lnTo>
                        <a:pt x="5" y="58"/>
                      </a:lnTo>
                      <a:lnTo>
                        <a:pt x="2" y="54"/>
                      </a:lnTo>
                      <a:lnTo>
                        <a:pt x="0" y="51"/>
                      </a:lnTo>
                      <a:lnTo>
                        <a:pt x="0" y="50"/>
                      </a:lnTo>
                      <a:lnTo>
                        <a:pt x="3" y="51"/>
                      </a:lnTo>
                      <a:lnTo>
                        <a:pt x="6" y="54"/>
                      </a:lnTo>
                      <a:lnTo>
                        <a:pt x="10" y="55"/>
                      </a:lnTo>
                      <a:lnTo>
                        <a:pt x="13" y="56"/>
                      </a:lnTo>
                      <a:lnTo>
                        <a:pt x="19" y="57"/>
                      </a:lnTo>
                      <a:lnTo>
                        <a:pt x="25" y="57"/>
                      </a:lnTo>
                      <a:lnTo>
                        <a:pt x="30" y="57"/>
                      </a:lnTo>
                      <a:lnTo>
                        <a:pt x="36" y="57"/>
                      </a:lnTo>
                      <a:lnTo>
                        <a:pt x="42" y="56"/>
                      </a:lnTo>
                      <a:lnTo>
                        <a:pt x="47" y="55"/>
                      </a:lnTo>
                      <a:lnTo>
                        <a:pt x="41" y="49"/>
                      </a:lnTo>
                      <a:lnTo>
                        <a:pt x="35" y="43"/>
                      </a:lnTo>
                      <a:lnTo>
                        <a:pt x="29" y="38"/>
                      </a:lnTo>
                      <a:lnTo>
                        <a:pt x="22" y="31"/>
                      </a:lnTo>
                      <a:lnTo>
                        <a:pt x="17" y="24"/>
                      </a:lnTo>
                      <a:lnTo>
                        <a:pt x="11" y="18"/>
                      </a:lnTo>
                      <a:lnTo>
                        <a:pt x="7" y="12"/>
                      </a:lnTo>
                      <a:lnTo>
                        <a:pt x="4" y="8"/>
                      </a:lnTo>
                      <a:lnTo>
                        <a:pt x="2" y="2"/>
                      </a:lnTo>
                      <a:lnTo>
                        <a:pt x="2" y="0"/>
                      </a:lnTo>
                      <a:lnTo>
                        <a:pt x="5" y="1"/>
                      </a:lnTo>
                      <a:lnTo>
                        <a:pt x="9" y="4"/>
                      </a:lnTo>
                      <a:lnTo>
                        <a:pt x="11" y="8"/>
                      </a:lnTo>
                      <a:lnTo>
                        <a:pt x="15" y="12"/>
                      </a:lnTo>
                      <a:lnTo>
                        <a:pt x="21" y="19"/>
                      </a:lnTo>
                      <a:lnTo>
                        <a:pt x="27" y="25"/>
                      </a:lnTo>
                      <a:lnTo>
                        <a:pt x="34" y="32"/>
                      </a:lnTo>
                      <a:lnTo>
                        <a:pt x="40" y="38"/>
                      </a:lnTo>
                      <a:lnTo>
                        <a:pt x="45" y="43"/>
                      </a:lnTo>
                      <a:lnTo>
                        <a:pt x="49" y="46"/>
                      </a:lnTo>
                      <a:lnTo>
                        <a:pt x="52" y="39"/>
                      </a:lnTo>
                      <a:lnTo>
                        <a:pt x="55" y="31"/>
                      </a:lnTo>
                      <a:lnTo>
                        <a:pt x="56" y="23"/>
                      </a:lnTo>
                      <a:lnTo>
                        <a:pt x="55" y="16"/>
                      </a:lnTo>
                      <a:lnTo>
                        <a:pt x="53" y="11"/>
                      </a:lnTo>
                      <a:lnTo>
                        <a:pt x="55" y="8"/>
                      </a:lnTo>
                      <a:lnTo>
                        <a:pt x="56" y="9"/>
                      </a:lnTo>
                      <a:lnTo>
                        <a:pt x="58" y="11"/>
                      </a:lnTo>
                      <a:lnTo>
                        <a:pt x="62" y="24"/>
                      </a:lnTo>
                      <a:lnTo>
                        <a:pt x="64" y="36"/>
                      </a:lnTo>
                      <a:lnTo>
                        <a:pt x="64" y="47"/>
                      </a:lnTo>
                      <a:lnTo>
                        <a:pt x="64" y="53"/>
                      </a:lnTo>
                      <a:lnTo>
                        <a:pt x="70" y="57"/>
                      </a:lnTo>
                      <a:lnTo>
                        <a:pt x="75" y="64"/>
                      </a:lnTo>
                      <a:lnTo>
                        <a:pt x="80" y="70"/>
                      </a:lnTo>
                      <a:lnTo>
                        <a:pt x="85" y="73"/>
                      </a:lnTo>
                      <a:lnTo>
                        <a:pt x="91" y="71"/>
                      </a:lnTo>
                      <a:lnTo>
                        <a:pt x="97" y="64"/>
                      </a:lnTo>
                      <a:lnTo>
                        <a:pt x="101" y="55"/>
                      </a:lnTo>
                      <a:lnTo>
                        <a:pt x="101" y="44"/>
                      </a:lnTo>
                      <a:lnTo>
                        <a:pt x="100" y="36"/>
                      </a:lnTo>
                      <a:lnTo>
                        <a:pt x="101" y="33"/>
                      </a:lnTo>
                      <a:lnTo>
                        <a:pt x="102" y="34"/>
                      </a:lnTo>
                      <a:lnTo>
                        <a:pt x="104" y="39"/>
                      </a:lnTo>
                      <a:lnTo>
                        <a:pt x="106" y="50"/>
                      </a:lnTo>
                      <a:lnTo>
                        <a:pt x="108" y="63"/>
                      </a:lnTo>
                      <a:lnTo>
                        <a:pt x="108" y="76"/>
                      </a:lnTo>
                      <a:lnTo>
                        <a:pt x="103" y="85"/>
                      </a:lnTo>
                      <a:lnTo>
                        <a:pt x="110" y="92"/>
                      </a:lnTo>
                      <a:lnTo>
                        <a:pt x="116" y="98"/>
                      </a:lnTo>
                      <a:lnTo>
                        <a:pt x="119" y="103"/>
                      </a:lnTo>
                      <a:lnTo>
                        <a:pt x="123" y="108"/>
                      </a:lnTo>
                      <a:lnTo>
                        <a:pt x="127" y="104"/>
                      </a:lnTo>
                      <a:lnTo>
                        <a:pt x="129" y="100"/>
                      </a:lnTo>
                      <a:lnTo>
                        <a:pt x="132" y="95"/>
                      </a:lnTo>
                      <a:lnTo>
                        <a:pt x="133" y="92"/>
                      </a:lnTo>
                      <a:lnTo>
                        <a:pt x="134" y="89"/>
                      </a:lnTo>
                      <a:lnTo>
                        <a:pt x="136" y="88"/>
                      </a:lnTo>
                      <a:lnTo>
                        <a:pt x="139" y="89"/>
                      </a:lnTo>
                      <a:lnTo>
                        <a:pt x="140" y="94"/>
                      </a:lnTo>
                      <a:lnTo>
                        <a:pt x="139" y="101"/>
                      </a:lnTo>
                      <a:lnTo>
                        <a:pt x="136" y="107"/>
                      </a:lnTo>
                      <a:lnTo>
                        <a:pt x="134" y="114"/>
                      </a:lnTo>
                      <a:lnTo>
                        <a:pt x="132" y="117"/>
                      </a:lnTo>
                      <a:lnTo>
                        <a:pt x="134" y="121"/>
                      </a:lnTo>
                      <a:lnTo>
                        <a:pt x="136" y="124"/>
                      </a:lnTo>
                      <a:lnTo>
                        <a:pt x="139" y="129"/>
                      </a:lnTo>
                      <a:lnTo>
                        <a:pt x="141" y="1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58" name="Freeform 275">
                  <a:extLst>
                    <a:ext uri="{FF2B5EF4-FFF2-40B4-BE49-F238E27FC236}">
                      <a16:creationId xmlns:a16="http://schemas.microsoft.com/office/drawing/2014/main" id="{12E7AD65-D237-4DED-91B1-F9F33DA11E5D}"/>
                    </a:ext>
                  </a:extLst>
                </p:cNvPr>
                <p:cNvSpPr>
                  <a:spLocks/>
                </p:cNvSpPr>
                <p:nvPr/>
              </p:nvSpPr>
              <p:spPr bwMode="auto">
                <a:xfrm>
                  <a:off x="124" y="38"/>
                  <a:ext cx="56" cy="76"/>
                </a:xfrm>
                <a:custGeom>
                  <a:avLst/>
                  <a:gdLst>
                    <a:gd name="T0" fmla="*/ 8 w 112"/>
                    <a:gd name="T1" fmla="*/ 72 h 151"/>
                    <a:gd name="T2" fmla="*/ 0 w 112"/>
                    <a:gd name="T3" fmla="*/ 57 h 151"/>
                    <a:gd name="T4" fmla="*/ 1 w 112"/>
                    <a:gd name="T5" fmla="*/ 46 h 151"/>
                    <a:gd name="T6" fmla="*/ 3 w 112"/>
                    <a:gd name="T7" fmla="*/ 46 h 151"/>
                    <a:gd name="T8" fmla="*/ 4 w 112"/>
                    <a:gd name="T9" fmla="*/ 54 h 151"/>
                    <a:gd name="T10" fmla="*/ 8 w 112"/>
                    <a:gd name="T11" fmla="*/ 67 h 151"/>
                    <a:gd name="T12" fmla="*/ 14 w 112"/>
                    <a:gd name="T13" fmla="*/ 69 h 151"/>
                    <a:gd name="T14" fmla="*/ 16 w 112"/>
                    <a:gd name="T15" fmla="*/ 65 h 151"/>
                    <a:gd name="T16" fmla="*/ 15 w 112"/>
                    <a:gd name="T17" fmla="*/ 57 h 151"/>
                    <a:gd name="T18" fmla="*/ 12 w 112"/>
                    <a:gd name="T19" fmla="*/ 41 h 151"/>
                    <a:gd name="T20" fmla="*/ 13 w 112"/>
                    <a:gd name="T21" fmla="*/ 33 h 151"/>
                    <a:gd name="T22" fmla="*/ 14 w 112"/>
                    <a:gd name="T23" fmla="*/ 33 h 151"/>
                    <a:gd name="T24" fmla="*/ 15 w 112"/>
                    <a:gd name="T25" fmla="*/ 41 h 151"/>
                    <a:gd name="T26" fmla="*/ 18 w 112"/>
                    <a:gd name="T27" fmla="*/ 54 h 151"/>
                    <a:gd name="T28" fmla="*/ 23 w 112"/>
                    <a:gd name="T29" fmla="*/ 54 h 151"/>
                    <a:gd name="T30" fmla="*/ 27 w 112"/>
                    <a:gd name="T31" fmla="*/ 45 h 151"/>
                    <a:gd name="T32" fmla="*/ 25 w 112"/>
                    <a:gd name="T33" fmla="*/ 33 h 151"/>
                    <a:gd name="T34" fmla="*/ 25 w 112"/>
                    <a:gd name="T35" fmla="*/ 16 h 151"/>
                    <a:gd name="T36" fmla="*/ 29 w 112"/>
                    <a:gd name="T37" fmla="*/ 9 h 151"/>
                    <a:gd name="T38" fmla="*/ 31 w 112"/>
                    <a:gd name="T39" fmla="*/ 10 h 151"/>
                    <a:gd name="T40" fmla="*/ 28 w 112"/>
                    <a:gd name="T41" fmla="*/ 18 h 151"/>
                    <a:gd name="T42" fmla="*/ 29 w 112"/>
                    <a:gd name="T43" fmla="*/ 31 h 151"/>
                    <a:gd name="T44" fmla="*/ 34 w 112"/>
                    <a:gd name="T45" fmla="*/ 30 h 151"/>
                    <a:gd name="T46" fmla="*/ 38 w 112"/>
                    <a:gd name="T47" fmla="*/ 22 h 151"/>
                    <a:gd name="T48" fmla="*/ 40 w 112"/>
                    <a:gd name="T49" fmla="*/ 14 h 151"/>
                    <a:gd name="T50" fmla="*/ 44 w 112"/>
                    <a:gd name="T51" fmla="*/ 5 h 151"/>
                    <a:gd name="T52" fmla="*/ 48 w 112"/>
                    <a:gd name="T53" fmla="*/ 1 h 151"/>
                    <a:gd name="T54" fmla="*/ 51 w 112"/>
                    <a:gd name="T55" fmla="*/ 1 h 151"/>
                    <a:gd name="T56" fmla="*/ 47 w 112"/>
                    <a:gd name="T57" fmla="*/ 8 h 151"/>
                    <a:gd name="T58" fmla="*/ 41 w 112"/>
                    <a:gd name="T59" fmla="*/ 17 h 151"/>
                    <a:gd name="T60" fmla="*/ 40 w 112"/>
                    <a:gd name="T61" fmla="*/ 25 h 151"/>
                    <a:gd name="T62" fmla="*/ 37 w 112"/>
                    <a:gd name="T63" fmla="*/ 33 h 151"/>
                    <a:gd name="T64" fmla="*/ 38 w 112"/>
                    <a:gd name="T65" fmla="*/ 35 h 151"/>
                    <a:gd name="T66" fmla="*/ 44 w 112"/>
                    <a:gd name="T67" fmla="*/ 33 h 151"/>
                    <a:gd name="T68" fmla="*/ 50 w 112"/>
                    <a:gd name="T69" fmla="*/ 30 h 151"/>
                    <a:gd name="T70" fmla="*/ 53 w 112"/>
                    <a:gd name="T71" fmla="*/ 27 h 151"/>
                    <a:gd name="T72" fmla="*/ 55 w 112"/>
                    <a:gd name="T73" fmla="*/ 25 h 151"/>
                    <a:gd name="T74" fmla="*/ 56 w 112"/>
                    <a:gd name="T75" fmla="*/ 26 h 151"/>
                    <a:gd name="T76" fmla="*/ 54 w 112"/>
                    <a:gd name="T77" fmla="*/ 31 h 151"/>
                    <a:gd name="T78" fmla="*/ 48 w 112"/>
                    <a:gd name="T79" fmla="*/ 36 h 151"/>
                    <a:gd name="T80" fmla="*/ 42 w 112"/>
                    <a:gd name="T81" fmla="*/ 39 h 151"/>
                    <a:gd name="T82" fmla="*/ 36 w 112"/>
                    <a:gd name="T83" fmla="*/ 41 h 151"/>
                    <a:gd name="T84" fmla="*/ 32 w 112"/>
                    <a:gd name="T85" fmla="*/ 45 h 151"/>
                    <a:gd name="T86" fmla="*/ 27 w 112"/>
                    <a:gd name="T87" fmla="*/ 57 h 151"/>
                    <a:gd name="T88" fmla="*/ 28 w 112"/>
                    <a:gd name="T89" fmla="*/ 61 h 151"/>
                    <a:gd name="T90" fmla="*/ 33 w 112"/>
                    <a:gd name="T91" fmla="*/ 62 h 151"/>
                    <a:gd name="T92" fmla="*/ 39 w 112"/>
                    <a:gd name="T93" fmla="*/ 61 h 151"/>
                    <a:gd name="T94" fmla="*/ 44 w 112"/>
                    <a:gd name="T95" fmla="*/ 58 h 151"/>
                    <a:gd name="T96" fmla="*/ 48 w 112"/>
                    <a:gd name="T97" fmla="*/ 53 h 151"/>
                    <a:gd name="T98" fmla="*/ 49 w 112"/>
                    <a:gd name="T99" fmla="*/ 53 h 151"/>
                    <a:gd name="T100" fmla="*/ 47 w 112"/>
                    <a:gd name="T101" fmla="*/ 59 h 151"/>
                    <a:gd name="T102" fmla="*/ 42 w 112"/>
                    <a:gd name="T103" fmla="*/ 64 h 151"/>
                    <a:gd name="T104" fmla="*/ 35 w 112"/>
                    <a:gd name="T105" fmla="*/ 66 h 151"/>
                    <a:gd name="T106" fmla="*/ 28 w 112"/>
                    <a:gd name="T107" fmla="*/ 67 h 151"/>
                    <a:gd name="T108" fmla="*/ 23 w 112"/>
                    <a:gd name="T109" fmla="*/ 68 h 151"/>
                    <a:gd name="T110" fmla="*/ 21 w 112"/>
                    <a:gd name="T111" fmla="*/ 72 h 151"/>
                    <a:gd name="T112" fmla="*/ 17 w 112"/>
                    <a:gd name="T113" fmla="*/ 73 h 151"/>
                    <a:gd name="T114" fmla="*/ 13 w 112"/>
                    <a:gd name="T115" fmla="*/ 75 h 1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2" h="151">
                      <a:moveTo>
                        <a:pt x="23" y="151"/>
                      </a:moveTo>
                      <a:lnTo>
                        <a:pt x="15" y="144"/>
                      </a:lnTo>
                      <a:lnTo>
                        <a:pt x="7" y="130"/>
                      </a:lnTo>
                      <a:lnTo>
                        <a:pt x="0" y="114"/>
                      </a:lnTo>
                      <a:lnTo>
                        <a:pt x="0" y="96"/>
                      </a:lnTo>
                      <a:lnTo>
                        <a:pt x="2" y="91"/>
                      </a:lnTo>
                      <a:lnTo>
                        <a:pt x="3" y="91"/>
                      </a:lnTo>
                      <a:lnTo>
                        <a:pt x="5" y="92"/>
                      </a:lnTo>
                      <a:lnTo>
                        <a:pt x="5" y="96"/>
                      </a:lnTo>
                      <a:lnTo>
                        <a:pt x="7" y="108"/>
                      </a:lnTo>
                      <a:lnTo>
                        <a:pt x="10" y="122"/>
                      </a:lnTo>
                      <a:lnTo>
                        <a:pt x="16" y="134"/>
                      </a:lnTo>
                      <a:lnTo>
                        <a:pt x="25" y="142"/>
                      </a:lnTo>
                      <a:lnTo>
                        <a:pt x="28" y="138"/>
                      </a:lnTo>
                      <a:lnTo>
                        <a:pt x="31" y="134"/>
                      </a:lnTo>
                      <a:lnTo>
                        <a:pt x="32" y="130"/>
                      </a:lnTo>
                      <a:lnTo>
                        <a:pt x="34" y="128"/>
                      </a:lnTo>
                      <a:lnTo>
                        <a:pt x="30" y="114"/>
                      </a:lnTo>
                      <a:lnTo>
                        <a:pt x="26" y="98"/>
                      </a:lnTo>
                      <a:lnTo>
                        <a:pt x="24" y="82"/>
                      </a:lnTo>
                      <a:lnTo>
                        <a:pt x="24" y="72"/>
                      </a:lnTo>
                      <a:lnTo>
                        <a:pt x="25" y="66"/>
                      </a:lnTo>
                      <a:lnTo>
                        <a:pt x="27" y="65"/>
                      </a:lnTo>
                      <a:lnTo>
                        <a:pt x="28" y="66"/>
                      </a:lnTo>
                      <a:lnTo>
                        <a:pt x="30" y="72"/>
                      </a:lnTo>
                      <a:lnTo>
                        <a:pt x="30" y="82"/>
                      </a:lnTo>
                      <a:lnTo>
                        <a:pt x="32" y="95"/>
                      </a:lnTo>
                      <a:lnTo>
                        <a:pt x="35" y="107"/>
                      </a:lnTo>
                      <a:lnTo>
                        <a:pt x="40" y="115"/>
                      </a:lnTo>
                      <a:lnTo>
                        <a:pt x="45" y="108"/>
                      </a:lnTo>
                      <a:lnTo>
                        <a:pt x="49" y="99"/>
                      </a:lnTo>
                      <a:lnTo>
                        <a:pt x="53" y="90"/>
                      </a:lnTo>
                      <a:lnTo>
                        <a:pt x="55" y="83"/>
                      </a:lnTo>
                      <a:lnTo>
                        <a:pt x="49" y="66"/>
                      </a:lnTo>
                      <a:lnTo>
                        <a:pt x="47" y="49"/>
                      </a:lnTo>
                      <a:lnTo>
                        <a:pt x="49" y="32"/>
                      </a:lnTo>
                      <a:lnTo>
                        <a:pt x="55" y="20"/>
                      </a:lnTo>
                      <a:lnTo>
                        <a:pt x="58" y="17"/>
                      </a:lnTo>
                      <a:lnTo>
                        <a:pt x="59" y="17"/>
                      </a:lnTo>
                      <a:lnTo>
                        <a:pt x="61" y="19"/>
                      </a:lnTo>
                      <a:lnTo>
                        <a:pt x="59" y="22"/>
                      </a:lnTo>
                      <a:lnTo>
                        <a:pt x="56" y="36"/>
                      </a:lnTo>
                      <a:lnTo>
                        <a:pt x="55" y="50"/>
                      </a:lnTo>
                      <a:lnTo>
                        <a:pt x="57" y="61"/>
                      </a:lnTo>
                      <a:lnTo>
                        <a:pt x="61" y="69"/>
                      </a:lnTo>
                      <a:lnTo>
                        <a:pt x="68" y="60"/>
                      </a:lnTo>
                      <a:lnTo>
                        <a:pt x="72" y="51"/>
                      </a:lnTo>
                      <a:lnTo>
                        <a:pt x="76" y="43"/>
                      </a:lnTo>
                      <a:lnTo>
                        <a:pt x="77" y="35"/>
                      </a:lnTo>
                      <a:lnTo>
                        <a:pt x="79" y="27"/>
                      </a:lnTo>
                      <a:lnTo>
                        <a:pt x="84" y="17"/>
                      </a:lnTo>
                      <a:lnTo>
                        <a:pt x="88" y="9"/>
                      </a:lnTo>
                      <a:lnTo>
                        <a:pt x="93" y="4"/>
                      </a:lnTo>
                      <a:lnTo>
                        <a:pt x="96" y="1"/>
                      </a:lnTo>
                      <a:lnTo>
                        <a:pt x="101" y="0"/>
                      </a:lnTo>
                      <a:lnTo>
                        <a:pt x="102" y="1"/>
                      </a:lnTo>
                      <a:lnTo>
                        <a:pt x="101" y="5"/>
                      </a:lnTo>
                      <a:lnTo>
                        <a:pt x="93" y="15"/>
                      </a:lnTo>
                      <a:lnTo>
                        <a:pt x="86" y="24"/>
                      </a:lnTo>
                      <a:lnTo>
                        <a:pt x="81" y="34"/>
                      </a:lnTo>
                      <a:lnTo>
                        <a:pt x="80" y="40"/>
                      </a:lnTo>
                      <a:lnTo>
                        <a:pt x="79" y="49"/>
                      </a:lnTo>
                      <a:lnTo>
                        <a:pt x="77" y="58"/>
                      </a:lnTo>
                      <a:lnTo>
                        <a:pt x="73" y="66"/>
                      </a:lnTo>
                      <a:lnTo>
                        <a:pt x="70" y="72"/>
                      </a:lnTo>
                      <a:lnTo>
                        <a:pt x="76" y="70"/>
                      </a:lnTo>
                      <a:lnTo>
                        <a:pt x="81" y="68"/>
                      </a:lnTo>
                      <a:lnTo>
                        <a:pt x="87" y="66"/>
                      </a:lnTo>
                      <a:lnTo>
                        <a:pt x="93" y="64"/>
                      </a:lnTo>
                      <a:lnTo>
                        <a:pt x="99" y="60"/>
                      </a:lnTo>
                      <a:lnTo>
                        <a:pt x="102" y="57"/>
                      </a:lnTo>
                      <a:lnTo>
                        <a:pt x="106" y="54"/>
                      </a:lnTo>
                      <a:lnTo>
                        <a:pt x="108" y="52"/>
                      </a:lnTo>
                      <a:lnTo>
                        <a:pt x="110" y="50"/>
                      </a:lnTo>
                      <a:lnTo>
                        <a:pt x="112" y="49"/>
                      </a:lnTo>
                      <a:lnTo>
                        <a:pt x="112" y="51"/>
                      </a:lnTo>
                      <a:lnTo>
                        <a:pt x="111" y="54"/>
                      </a:lnTo>
                      <a:lnTo>
                        <a:pt x="107" y="61"/>
                      </a:lnTo>
                      <a:lnTo>
                        <a:pt x="101" y="67"/>
                      </a:lnTo>
                      <a:lnTo>
                        <a:pt x="95" y="72"/>
                      </a:lnTo>
                      <a:lnTo>
                        <a:pt x="89" y="75"/>
                      </a:lnTo>
                      <a:lnTo>
                        <a:pt x="83" y="77"/>
                      </a:lnTo>
                      <a:lnTo>
                        <a:pt x="77" y="80"/>
                      </a:lnTo>
                      <a:lnTo>
                        <a:pt x="72" y="81"/>
                      </a:lnTo>
                      <a:lnTo>
                        <a:pt x="69" y="81"/>
                      </a:lnTo>
                      <a:lnTo>
                        <a:pt x="64" y="90"/>
                      </a:lnTo>
                      <a:lnTo>
                        <a:pt x="57" y="102"/>
                      </a:lnTo>
                      <a:lnTo>
                        <a:pt x="53" y="113"/>
                      </a:lnTo>
                      <a:lnTo>
                        <a:pt x="50" y="121"/>
                      </a:lnTo>
                      <a:lnTo>
                        <a:pt x="55" y="122"/>
                      </a:lnTo>
                      <a:lnTo>
                        <a:pt x="59" y="123"/>
                      </a:lnTo>
                      <a:lnTo>
                        <a:pt x="66" y="123"/>
                      </a:lnTo>
                      <a:lnTo>
                        <a:pt x="72" y="122"/>
                      </a:lnTo>
                      <a:lnTo>
                        <a:pt x="78" y="121"/>
                      </a:lnTo>
                      <a:lnTo>
                        <a:pt x="84" y="119"/>
                      </a:lnTo>
                      <a:lnTo>
                        <a:pt x="88" y="115"/>
                      </a:lnTo>
                      <a:lnTo>
                        <a:pt x="92" y="111"/>
                      </a:lnTo>
                      <a:lnTo>
                        <a:pt x="95" y="106"/>
                      </a:lnTo>
                      <a:lnTo>
                        <a:pt x="97" y="105"/>
                      </a:lnTo>
                      <a:lnTo>
                        <a:pt x="97" y="106"/>
                      </a:lnTo>
                      <a:lnTo>
                        <a:pt x="96" y="111"/>
                      </a:lnTo>
                      <a:lnTo>
                        <a:pt x="93" y="117"/>
                      </a:lnTo>
                      <a:lnTo>
                        <a:pt x="88" y="122"/>
                      </a:lnTo>
                      <a:lnTo>
                        <a:pt x="83" y="127"/>
                      </a:lnTo>
                      <a:lnTo>
                        <a:pt x="76" y="129"/>
                      </a:lnTo>
                      <a:lnTo>
                        <a:pt x="69" y="132"/>
                      </a:lnTo>
                      <a:lnTo>
                        <a:pt x="62" y="133"/>
                      </a:lnTo>
                      <a:lnTo>
                        <a:pt x="55" y="133"/>
                      </a:lnTo>
                      <a:lnTo>
                        <a:pt x="49" y="132"/>
                      </a:lnTo>
                      <a:lnTo>
                        <a:pt x="46" y="135"/>
                      </a:lnTo>
                      <a:lnTo>
                        <a:pt x="43" y="138"/>
                      </a:lnTo>
                      <a:lnTo>
                        <a:pt x="41" y="143"/>
                      </a:lnTo>
                      <a:lnTo>
                        <a:pt x="40" y="147"/>
                      </a:lnTo>
                      <a:lnTo>
                        <a:pt x="34" y="145"/>
                      </a:lnTo>
                      <a:lnTo>
                        <a:pt x="30" y="147"/>
                      </a:lnTo>
                      <a:lnTo>
                        <a:pt x="25" y="149"/>
                      </a:lnTo>
                      <a:lnTo>
                        <a:pt x="23" y="15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59" name="Freeform 276">
                  <a:extLst>
                    <a:ext uri="{FF2B5EF4-FFF2-40B4-BE49-F238E27FC236}">
                      <a16:creationId xmlns:a16="http://schemas.microsoft.com/office/drawing/2014/main" id="{358C4CD3-D2B6-4507-8CC4-6085C2E48C14}"/>
                    </a:ext>
                  </a:extLst>
                </p:cNvPr>
                <p:cNvSpPr>
                  <a:spLocks/>
                </p:cNvSpPr>
                <p:nvPr/>
              </p:nvSpPr>
              <p:spPr bwMode="auto">
                <a:xfrm>
                  <a:off x="151" y="123"/>
                  <a:ext cx="91" cy="41"/>
                </a:xfrm>
                <a:custGeom>
                  <a:avLst/>
                  <a:gdLst>
                    <a:gd name="T0" fmla="*/ 1 w 181"/>
                    <a:gd name="T1" fmla="*/ 13 h 83"/>
                    <a:gd name="T2" fmla="*/ 1 w 181"/>
                    <a:gd name="T3" fmla="*/ 15 h 83"/>
                    <a:gd name="T4" fmla="*/ 4 w 181"/>
                    <a:gd name="T5" fmla="*/ 15 h 83"/>
                    <a:gd name="T6" fmla="*/ 12 w 181"/>
                    <a:gd name="T7" fmla="*/ 15 h 83"/>
                    <a:gd name="T8" fmla="*/ 20 w 181"/>
                    <a:gd name="T9" fmla="*/ 16 h 83"/>
                    <a:gd name="T10" fmla="*/ 25 w 181"/>
                    <a:gd name="T11" fmla="*/ 18 h 83"/>
                    <a:gd name="T12" fmla="*/ 28 w 181"/>
                    <a:gd name="T13" fmla="*/ 23 h 83"/>
                    <a:gd name="T14" fmla="*/ 35 w 181"/>
                    <a:gd name="T15" fmla="*/ 33 h 83"/>
                    <a:gd name="T16" fmla="*/ 43 w 181"/>
                    <a:gd name="T17" fmla="*/ 38 h 83"/>
                    <a:gd name="T18" fmla="*/ 43 w 181"/>
                    <a:gd name="T19" fmla="*/ 36 h 83"/>
                    <a:gd name="T20" fmla="*/ 38 w 181"/>
                    <a:gd name="T21" fmla="*/ 30 h 83"/>
                    <a:gd name="T22" fmla="*/ 35 w 181"/>
                    <a:gd name="T23" fmla="*/ 23 h 83"/>
                    <a:gd name="T24" fmla="*/ 38 w 181"/>
                    <a:gd name="T25" fmla="*/ 20 h 83"/>
                    <a:gd name="T26" fmla="*/ 47 w 181"/>
                    <a:gd name="T27" fmla="*/ 21 h 83"/>
                    <a:gd name="T28" fmla="*/ 52 w 181"/>
                    <a:gd name="T29" fmla="*/ 27 h 83"/>
                    <a:gd name="T30" fmla="*/ 60 w 181"/>
                    <a:gd name="T31" fmla="*/ 36 h 83"/>
                    <a:gd name="T32" fmla="*/ 69 w 181"/>
                    <a:gd name="T33" fmla="*/ 41 h 83"/>
                    <a:gd name="T34" fmla="*/ 73 w 181"/>
                    <a:gd name="T35" fmla="*/ 40 h 83"/>
                    <a:gd name="T36" fmla="*/ 65 w 181"/>
                    <a:gd name="T37" fmla="*/ 35 h 83"/>
                    <a:gd name="T38" fmla="*/ 57 w 181"/>
                    <a:gd name="T39" fmla="*/ 28 h 83"/>
                    <a:gd name="T40" fmla="*/ 60 w 181"/>
                    <a:gd name="T41" fmla="*/ 26 h 83"/>
                    <a:gd name="T42" fmla="*/ 69 w 181"/>
                    <a:gd name="T43" fmla="*/ 28 h 83"/>
                    <a:gd name="T44" fmla="*/ 79 w 181"/>
                    <a:gd name="T45" fmla="*/ 30 h 83"/>
                    <a:gd name="T46" fmla="*/ 86 w 181"/>
                    <a:gd name="T47" fmla="*/ 31 h 83"/>
                    <a:gd name="T48" fmla="*/ 90 w 181"/>
                    <a:gd name="T49" fmla="*/ 31 h 83"/>
                    <a:gd name="T50" fmla="*/ 89 w 181"/>
                    <a:gd name="T51" fmla="*/ 29 h 83"/>
                    <a:gd name="T52" fmla="*/ 83 w 181"/>
                    <a:gd name="T53" fmla="*/ 28 h 83"/>
                    <a:gd name="T54" fmla="*/ 75 w 181"/>
                    <a:gd name="T55" fmla="*/ 26 h 83"/>
                    <a:gd name="T56" fmla="*/ 67 w 181"/>
                    <a:gd name="T57" fmla="*/ 23 h 83"/>
                    <a:gd name="T58" fmla="*/ 61 w 181"/>
                    <a:gd name="T59" fmla="*/ 21 h 83"/>
                    <a:gd name="T60" fmla="*/ 62 w 181"/>
                    <a:gd name="T61" fmla="*/ 17 h 83"/>
                    <a:gd name="T62" fmla="*/ 68 w 181"/>
                    <a:gd name="T63" fmla="*/ 15 h 83"/>
                    <a:gd name="T64" fmla="*/ 73 w 181"/>
                    <a:gd name="T65" fmla="*/ 13 h 83"/>
                    <a:gd name="T66" fmla="*/ 72 w 181"/>
                    <a:gd name="T67" fmla="*/ 12 h 83"/>
                    <a:gd name="T68" fmla="*/ 66 w 181"/>
                    <a:gd name="T69" fmla="*/ 10 h 83"/>
                    <a:gd name="T70" fmla="*/ 57 w 181"/>
                    <a:gd name="T71" fmla="*/ 15 h 83"/>
                    <a:gd name="T72" fmla="*/ 53 w 181"/>
                    <a:gd name="T73" fmla="*/ 17 h 83"/>
                    <a:gd name="T74" fmla="*/ 47 w 181"/>
                    <a:gd name="T75" fmla="*/ 16 h 83"/>
                    <a:gd name="T76" fmla="*/ 42 w 181"/>
                    <a:gd name="T77" fmla="*/ 16 h 83"/>
                    <a:gd name="T78" fmla="*/ 38 w 181"/>
                    <a:gd name="T79" fmla="*/ 16 h 83"/>
                    <a:gd name="T80" fmla="*/ 36 w 181"/>
                    <a:gd name="T81" fmla="*/ 12 h 83"/>
                    <a:gd name="T82" fmla="*/ 40 w 181"/>
                    <a:gd name="T83" fmla="*/ 5 h 83"/>
                    <a:gd name="T84" fmla="*/ 47 w 181"/>
                    <a:gd name="T85" fmla="*/ 1 h 83"/>
                    <a:gd name="T86" fmla="*/ 46 w 181"/>
                    <a:gd name="T87" fmla="*/ 0 h 83"/>
                    <a:gd name="T88" fmla="*/ 42 w 181"/>
                    <a:gd name="T89" fmla="*/ 0 h 83"/>
                    <a:gd name="T90" fmla="*/ 37 w 181"/>
                    <a:gd name="T91" fmla="*/ 3 h 83"/>
                    <a:gd name="T92" fmla="*/ 32 w 181"/>
                    <a:gd name="T93" fmla="*/ 7 h 83"/>
                    <a:gd name="T94" fmla="*/ 28 w 181"/>
                    <a:gd name="T95" fmla="*/ 10 h 83"/>
                    <a:gd name="T96" fmla="*/ 24 w 181"/>
                    <a:gd name="T97" fmla="*/ 12 h 83"/>
                    <a:gd name="T98" fmla="*/ 17 w 181"/>
                    <a:gd name="T99" fmla="*/ 12 h 83"/>
                    <a:gd name="T100" fmla="*/ 9 w 181"/>
                    <a:gd name="T101" fmla="*/ 12 h 83"/>
                    <a:gd name="T102" fmla="*/ 2 w 181"/>
                    <a:gd name="T103" fmla="*/ 12 h 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 h="83">
                      <a:moveTo>
                        <a:pt x="0" y="25"/>
                      </a:moveTo>
                      <a:lnTo>
                        <a:pt x="1" y="26"/>
                      </a:lnTo>
                      <a:lnTo>
                        <a:pt x="1" y="27"/>
                      </a:lnTo>
                      <a:lnTo>
                        <a:pt x="1" y="30"/>
                      </a:lnTo>
                      <a:lnTo>
                        <a:pt x="1" y="31"/>
                      </a:lnTo>
                      <a:lnTo>
                        <a:pt x="8" y="31"/>
                      </a:lnTo>
                      <a:lnTo>
                        <a:pt x="15" y="31"/>
                      </a:lnTo>
                      <a:lnTo>
                        <a:pt x="23" y="31"/>
                      </a:lnTo>
                      <a:lnTo>
                        <a:pt x="31" y="32"/>
                      </a:lnTo>
                      <a:lnTo>
                        <a:pt x="39" y="33"/>
                      </a:lnTo>
                      <a:lnTo>
                        <a:pt x="45" y="35"/>
                      </a:lnTo>
                      <a:lnTo>
                        <a:pt x="49" y="36"/>
                      </a:lnTo>
                      <a:lnTo>
                        <a:pt x="53" y="39"/>
                      </a:lnTo>
                      <a:lnTo>
                        <a:pt x="56" y="46"/>
                      </a:lnTo>
                      <a:lnTo>
                        <a:pt x="61" y="56"/>
                      </a:lnTo>
                      <a:lnTo>
                        <a:pt x="69" y="66"/>
                      </a:lnTo>
                      <a:lnTo>
                        <a:pt x="79" y="75"/>
                      </a:lnTo>
                      <a:lnTo>
                        <a:pt x="85" y="76"/>
                      </a:lnTo>
                      <a:lnTo>
                        <a:pt x="86" y="75"/>
                      </a:lnTo>
                      <a:lnTo>
                        <a:pt x="85" y="72"/>
                      </a:lnTo>
                      <a:lnTo>
                        <a:pt x="80" y="68"/>
                      </a:lnTo>
                      <a:lnTo>
                        <a:pt x="75" y="61"/>
                      </a:lnTo>
                      <a:lnTo>
                        <a:pt x="71" y="54"/>
                      </a:lnTo>
                      <a:lnTo>
                        <a:pt x="69" y="46"/>
                      </a:lnTo>
                      <a:lnTo>
                        <a:pt x="68" y="40"/>
                      </a:lnTo>
                      <a:lnTo>
                        <a:pt x="76" y="40"/>
                      </a:lnTo>
                      <a:lnTo>
                        <a:pt x="86" y="41"/>
                      </a:lnTo>
                      <a:lnTo>
                        <a:pt x="94" y="43"/>
                      </a:lnTo>
                      <a:lnTo>
                        <a:pt x="101" y="46"/>
                      </a:lnTo>
                      <a:lnTo>
                        <a:pt x="104" y="55"/>
                      </a:lnTo>
                      <a:lnTo>
                        <a:pt x="110" y="64"/>
                      </a:lnTo>
                      <a:lnTo>
                        <a:pt x="120" y="73"/>
                      </a:lnTo>
                      <a:lnTo>
                        <a:pt x="130" y="80"/>
                      </a:lnTo>
                      <a:lnTo>
                        <a:pt x="138" y="83"/>
                      </a:lnTo>
                      <a:lnTo>
                        <a:pt x="144" y="83"/>
                      </a:lnTo>
                      <a:lnTo>
                        <a:pt x="145" y="81"/>
                      </a:lnTo>
                      <a:lnTo>
                        <a:pt x="142" y="78"/>
                      </a:lnTo>
                      <a:lnTo>
                        <a:pt x="130" y="71"/>
                      </a:lnTo>
                      <a:lnTo>
                        <a:pt x="121" y="63"/>
                      </a:lnTo>
                      <a:lnTo>
                        <a:pt x="114" y="56"/>
                      </a:lnTo>
                      <a:lnTo>
                        <a:pt x="112" y="49"/>
                      </a:lnTo>
                      <a:lnTo>
                        <a:pt x="119" y="53"/>
                      </a:lnTo>
                      <a:lnTo>
                        <a:pt x="128" y="56"/>
                      </a:lnTo>
                      <a:lnTo>
                        <a:pt x="137" y="57"/>
                      </a:lnTo>
                      <a:lnTo>
                        <a:pt x="147" y="60"/>
                      </a:lnTo>
                      <a:lnTo>
                        <a:pt x="157" y="61"/>
                      </a:lnTo>
                      <a:lnTo>
                        <a:pt x="165" y="62"/>
                      </a:lnTo>
                      <a:lnTo>
                        <a:pt x="171" y="63"/>
                      </a:lnTo>
                      <a:lnTo>
                        <a:pt x="176" y="63"/>
                      </a:lnTo>
                      <a:lnTo>
                        <a:pt x="180" y="63"/>
                      </a:lnTo>
                      <a:lnTo>
                        <a:pt x="181" y="61"/>
                      </a:lnTo>
                      <a:lnTo>
                        <a:pt x="177" y="58"/>
                      </a:lnTo>
                      <a:lnTo>
                        <a:pt x="173" y="57"/>
                      </a:lnTo>
                      <a:lnTo>
                        <a:pt x="166" y="56"/>
                      </a:lnTo>
                      <a:lnTo>
                        <a:pt x="159" y="55"/>
                      </a:lnTo>
                      <a:lnTo>
                        <a:pt x="150" y="53"/>
                      </a:lnTo>
                      <a:lnTo>
                        <a:pt x="142" y="50"/>
                      </a:lnTo>
                      <a:lnTo>
                        <a:pt x="133" y="47"/>
                      </a:lnTo>
                      <a:lnTo>
                        <a:pt x="125" y="45"/>
                      </a:lnTo>
                      <a:lnTo>
                        <a:pt x="121" y="42"/>
                      </a:lnTo>
                      <a:lnTo>
                        <a:pt x="117" y="41"/>
                      </a:lnTo>
                      <a:lnTo>
                        <a:pt x="123" y="35"/>
                      </a:lnTo>
                      <a:lnTo>
                        <a:pt x="129" y="32"/>
                      </a:lnTo>
                      <a:lnTo>
                        <a:pt x="135" y="30"/>
                      </a:lnTo>
                      <a:lnTo>
                        <a:pt x="140" y="28"/>
                      </a:lnTo>
                      <a:lnTo>
                        <a:pt x="145" y="27"/>
                      </a:lnTo>
                      <a:lnTo>
                        <a:pt x="146" y="26"/>
                      </a:lnTo>
                      <a:lnTo>
                        <a:pt x="144" y="24"/>
                      </a:lnTo>
                      <a:lnTo>
                        <a:pt x="138" y="21"/>
                      </a:lnTo>
                      <a:lnTo>
                        <a:pt x="131" y="21"/>
                      </a:lnTo>
                      <a:lnTo>
                        <a:pt x="122" y="25"/>
                      </a:lnTo>
                      <a:lnTo>
                        <a:pt x="114" y="30"/>
                      </a:lnTo>
                      <a:lnTo>
                        <a:pt x="109" y="35"/>
                      </a:lnTo>
                      <a:lnTo>
                        <a:pt x="105" y="35"/>
                      </a:lnTo>
                      <a:lnTo>
                        <a:pt x="99" y="34"/>
                      </a:lnTo>
                      <a:lnTo>
                        <a:pt x="93" y="33"/>
                      </a:lnTo>
                      <a:lnTo>
                        <a:pt x="87" y="33"/>
                      </a:lnTo>
                      <a:lnTo>
                        <a:pt x="83" y="32"/>
                      </a:lnTo>
                      <a:lnTo>
                        <a:pt x="78" y="32"/>
                      </a:lnTo>
                      <a:lnTo>
                        <a:pt x="75" y="32"/>
                      </a:lnTo>
                      <a:lnTo>
                        <a:pt x="72" y="32"/>
                      </a:lnTo>
                      <a:lnTo>
                        <a:pt x="71" y="25"/>
                      </a:lnTo>
                      <a:lnTo>
                        <a:pt x="74" y="17"/>
                      </a:lnTo>
                      <a:lnTo>
                        <a:pt x="79" y="10"/>
                      </a:lnTo>
                      <a:lnTo>
                        <a:pt x="87" y="5"/>
                      </a:lnTo>
                      <a:lnTo>
                        <a:pt x="93" y="2"/>
                      </a:lnTo>
                      <a:lnTo>
                        <a:pt x="94" y="1"/>
                      </a:lnTo>
                      <a:lnTo>
                        <a:pt x="92" y="0"/>
                      </a:lnTo>
                      <a:lnTo>
                        <a:pt x="87" y="0"/>
                      </a:lnTo>
                      <a:lnTo>
                        <a:pt x="84" y="1"/>
                      </a:lnTo>
                      <a:lnTo>
                        <a:pt x="79" y="3"/>
                      </a:lnTo>
                      <a:lnTo>
                        <a:pt x="74" y="6"/>
                      </a:lnTo>
                      <a:lnTo>
                        <a:pt x="69" y="10"/>
                      </a:lnTo>
                      <a:lnTo>
                        <a:pt x="63" y="15"/>
                      </a:lnTo>
                      <a:lnTo>
                        <a:pt x="59" y="18"/>
                      </a:lnTo>
                      <a:lnTo>
                        <a:pt x="55" y="21"/>
                      </a:lnTo>
                      <a:lnTo>
                        <a:pt x="53" y="24"/>
                      </a:lnTo>
                      <a:lnTo>
                        <a:pt x="48" y="24"/>
                      </a:lnTo>
                      <a:lnTo>
                        <a:pt x="41" y="24"/>
                      </a:lnTo>
                      <a:lnTo>
                        <a:pt x="34" y="24"/>
                      </a:lnTo>
                      <a:lnTo>
                        <a:pt x="26" y="24"/>
                      </a:lnTo>
                      <a:lnTo>
                        <a:pt x="18" y="24"/>
                      </a:lnTo>
                      <a:lnTo>
                        <a:pt x="10" y="24"/>
                      </a:lnTo>
                      <a:lnTo>
                        <a:pt x="4" y="24"/>
                      </a:lnTo>
                      <a:lnTo>
                        <a:pt x="0" y="25"/>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60" name="Freeform 277">
                  <a:extLst>
                    <a:ext uri="{FF2B5EF4-FFF2-40B4-BE49-F238E27FC236}">
                      <a16:creationId xmlns:a16="http://schemas.microsoft.com/office/drawing/2014/main" id="{AEAF35CB-F346-4E17-95FD-A4F9180FCEA4}"/>
                    </a:ext>
                  </a:extLst>
                </p:cNvPr>
                <p:cNvSpPr>
                  <a:spLocks/>
                </p:cNvSpPr>
                <p:nvPr/>
              </p:nvSpPr>
              <p:spPr bwMode="auto">
                <a:xfrm>
                  <a:off x="142" y="160"/>
                  <a:ext cx="74" cy="84"/>
                </a:xfrm>
                <a:custGeom>
                  <a:avLst/>
                  <a:gdLst>
                    <a:gd name="T0" fmla="*/ 3 w 148"/>
                    <a:gd name="T1" fmla="*/ 2 h 169"/>
                    <a:gd name="T2" fmla="*/ 10 w 148"/>
                    <a:gd name="T3" fmla="*/ 11 h 169"/>
                    <a:gd name="T4" fmla="*/ 11 w 148"/>
                    <a:gd name="T5" fmla="*/ 20 h 169"/>
                    <a:gd name="T6" fmla="*/ 11 w 148"/>
                    <a:gd name="T7" fmla="*/ 38 h 169"/>
                    <a:gd name="T8" fmla="*/ 14 w 148"/>
                    <a:gd name="T9" fmla="*/ 37 h 169"/>
                    <a:gd name="T10" fmla="*/ 15 w 148"/>
                    <a:gd name="T11" fmla="*/ 22 h 169"/>
                    <a:gd name="T12" fmla="*/ 19 w 148"/>
                    <a:gd name="T13" fmla="*/ 17 h 169"/>
                    <a:gd name="T14" fmla="*/ 21 w 148"/>
                    <a:gd name="T15" fmla="*/ 19 h 169"/>
                    <a:gd name="T16" fmla="*/ 25 w 148"/>
                    <a:gd name="T17" fmla="*/ 24 h 169"/>
                    <a:gd name="T18" fmla="*/ 32 w 148"/>
                    <a:gd name="T19" fmla="*/ 32 h 169"/>
                    <a:gd name="T20" fmla="*/ 33 w 148"/>
                    <a:gd name="T21" fmla="*/ 41 h 169"/>
                    <a:gd name="T22" fmla="*/ 33 w 148"/>
                    <a:gd name="T23" fmla="*/ 57 h 169"/>
                    <a:gd name="T24" fmla="*/ 36 w 148"/>
                    <a:gd name="T25" fmla="*/ 56 h 169"/>
                    <a:gd name="T26" fmla="*/ 37 w 148"/>
                    <a:gd name="T27" fmla="*/ 42 h 169"/>
                    <a:gd name="T28" fmla="*/ 43 w 148"/>
                    <a:gd name="T29" fmla="*/ 41 h 169"/>
                    <a:gd name="T30" fmla="*/ 51 w 148"/>
                    <a:gd name="T31" fmla="*/ 51 h 169"/>
                    <a:gd name="T32" fmla="*/ 61 w 148"/>
                    <a:gd name="T33" fmla="*/ 64 h 169"/>
                    <a:gd name="T34" fmla="*/ 69 w 148"/>
                    <a:gd name="T35" fmla="*/ 77 h 169"/>
                    <a:gd name="T36" fmla="*/ 73 w 148"/>
                    <a:gd name="T37" fmla="*/ 84 h 169"/>
                    <a:gd name="T38" fmla="*/ 74 w 148"/>
                    <a:gd name="T39" fmla="*/ 82 h 169"/>
                    <a:gd name="T40" fmla="*/ 72 w 148"/>
                    <a:gd name="T41" fmla="*/ 76 h 169"/>
                    <a:gd name="T42" fmla="*/ 65 w 148"/>
                    <a:gd name="T43" fmla="*/ 64 h 169"/>
                    <a:gd name="T44" fmla="*/ 56 w 148"/>
                    <a:gd name="T45" fmla="*/ 50 h 169"/>
                    <a:gd name="T46" fmla="*/ 48 w 148"/>
                    <a:gd name="T47" fmla="*/ 39 h 169"/>
                    <a:gd name="T48" fmla="*/ 47 w 148"/>
                    <a:gd name="T49" fmla="*/ 35 h 169"/>
                    <a:gd name="T50" fmla="*/ 51 w 148"/>
                    <a:gd name="T51" fmla="*/ 33 h 169"/>
                    <a:gd name="T52" fmla="*/ 55 w 148"/>
                    <a:gd name="T53" fmla="*/ 32 h 169"/>
                    <a:gd name="T54" fmla="*/ 60 w 148"/>
                    <a:gd name="T55" fmla="*/ 32 h 169"/>
                    <a:gd name="T56" fmla="*/ 66 w 148"/>
                    <a:gd name="T57" fmla="*/ 35 h 169"/>
                    <a:gd name="T58" fmla="*/ 67 w 148"/>
                    <a:gd name="T59" fmla="*/ 35 h 169"/>
                    <a:gd name="T60" fmla="*/ 64 w 148"/>
                    <a:gd name="T61" fmla="*/ 31 h 169"/>
                    <a:gd name="T62" fmla="*/ 58 w 148"/>
                    <a:gd name="T63" fmla="*/ 29 h 169"/>
                    <a:gd name="T64" fmla="*/ 51 w 148"/>
                    <a:gd name="T65" fmla="*/ 28 h 169"/>
                    <a:gd name="T66" fmla="*/ 44 w 148"/>
                    <a:gd name="T67" fmla="*/ 29 h 169"/>
                    <a:gd name="T68" fmla="*/ 37 w 148"/>
                    <a:gd name="T69" fmla="*/ 28 h 169"/>
                    <a:gd name="T70" fmla="*/ 29 w 148"/>
                    <a:gd name="T71" fmla="*/ 20 h 169"/>
                    <a:gd name="T72" fmla="*/ 29 w 148"/>
                    <a:gd name="T73" fmla="*/ 16 h 169"/>
                    <a:gd name="T74" fmla="*/ 38 w 148"/>
                    <a:gd name="T75" fmla="*/ 15 h 169"/>
                    <a:gd name="T76" fmla="*/ 44 w 148"/>
                    <a:gd name="T77" fmla="*/ 16 h 169"/>
                    <a:gd name="T78" fmla="*/ 43 w 148"/>
                    <a:gd name="T79" fmla="*/ 14 h 169"/>
                    <a:gd name="T80" fmla="*/ 39 w 148"/>
                    <a:gd name="T81" fmla="*/ 14 h 169"/>
                    <a:gd name="T82" fmla="*/ 34 w 148"/>
                    <a:gd name="T83" fmla="*/ 13 h 169"/>
                    <a:gd name="T84" fmla="*/ 28 w 148"/>
                    <a:gd name="T85" fmla="*/ 12 h 169"/>
                    <a:gd name="T86" fmla="*/ 23 w 148"/>
                    <a:gd name="T87" fmla="*/ 12 h 169"/>
                    <a:gd name="T88" fmla="*/ 19 w 148"/>
                    <a:gd name="T89" fmla="*/ 11 h 169"/>
                    <a:gd name="T90" fmla="*/ 13 w 148"/>
                    <a:gd name="T91" fmla="*/ 7 h 169"/>
                    <a:gd name="T92" fmla="*/ 7 w 148"/>
                    <a:gd name="T93" fmla="*/ 3 h 169"/>
                    <a:gd name="T94" fmla="*/ 3 w 148"/>
                    <a:gd name="T95" fmla="*/ 0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 h="169">
                      <a:moveTo>
                        <a:pt x="0" y="0"/>
                      </a:moveTo>
                      <a:lnTo>
                        <a:pt x="6" y="5"/>
                      </a:lnTo>
                      <a:lnTo>
                        <a:pt x="13" y="13"/>
                      </a:lnTo>
                      <a:lnTo>
                        <a:pt x="20" y="22"/>
                      </a:lnTo>
                      <a:lnTo>
                        <a:pt x="25" y="27"/>
                      </a:lnTo>
                      <a:lnTo>
                        <a:pt x="21" y="40"/>
                      </a:lnTo>
                      <a:lnTo>
                        <a:pt x="21" y="58"/>
                      </a:lnTo>
                      <a:lnTo>
                        <a:pt x="22" y="76"/>
                      </a:lnTo>
                      <a:lnTo>
                        <a:pt x="28" y="89"/>
                      </a:lnTo>
                      <a:lnTo>
                        <a:pt x="27" y="74"/>
                      </a:lnTo>
                      <a:lnTo>
                        <a:pt x="28" y="59"/>
                      </a:lnTo>
                      <a:lnTo>
                        <a:pt x="30" y="45"/>
                      </a:lnTo>
                      <a:lnTo>
                        <a:pt x="35" y="37"/>
                      </a:lnTo>
                      <a:lnTo>
                        <a:pt x="37" y="35"/>
                      </a:lnTo>
                      <a:lnTo>
                        <a:pt x="40" y="36"/>
                      </a:lnTo>
                      <a:lnTo>
                        <a:pt x="41" y="38"/>
                      </a:lnTo>
                      <a:lnTo>
                        <a:pt x="43" y="42"/>
                      </a:lnTo>
                      <a:lnTo>
                        <a:pt x="49" y="48"/>
                      </a:lnTo>
                      <a:lnTo>
                        <a:pt x="56" y="56"/>
                      </a:lnTo>
                      <a:lnTo>
                        <a:pt x="63" y="64"/>
                      </a:lnTo>
                      <a:lnTo>
                        <a:pt x="67" y="70"/>
                      </a:lnTo>
                      <a:lnTo>
                        <a:pt x="65" y="83"/>
                      </a:lnTo>
                      <a:lnTo>
                        <a:pt x="63" y="100"/>
                      </a:lnTo>
                      <a:lnTo>
                        <a:pt x="65" y="114"/>
                      </a:lnTo>
                      <a:lnTo>
                        <a:pt x="74" y="127"/>
                      </a:lnTo>
                      <a:lnTo>
                        <a:pt x="72" y="112"/>
                      </a:lnTo>
                      <a:lnTo>
                        <a:pt x="72" y="97"/>
                      </a:lnTo>
                      <a:lnTo>
                        <a:pt x="74" y="85"/>
                      </a:lnTo>
                      <a:lnTo>
                        <a:pt x="80" y="76"/>
                      </a:lnTo>
                      <a:lnTo>
                        <a:pt x="86" y="82"/>
                      </a:lnTo>
                      <a:lnTo>
                        <a:pt x="94" y="90"/>
                      </a:lnTo>
                      <a:lnTo>
                        <a:pt x="102" y="103"/>
                      </a:lnTo>
                      <a:lnTo>
                        <a:pt x="112" y="116"/>
                      </a:lnTo>
                      <a:lnTo>
                        <a:pt x="121" y="129"/>
                      </a:lnTo>
                      <a:lnTo>
                        <a:pt x="131" y="142"/>
                      </a:lnTo>
                      <a:lnTo>
                        <a:pt x="138" y="154"/>
                      </a:lnTo>
                      <a:lnTo>
                        <a:pt x="142" y="162"/>
                      </a:lnTo>
                      <a:lnTo>
                        <a:pt x="146" y="168"/>
                      </a:lnTo>
                      <a:lnTo>
                        <a:pt x="148" y="169"/>
                      </a:lnTo>
                      <a:lnTo>
                        <a:pt x="148" y="165"/>
                      </a:lnTo>
                      <a:lnTo>
                        <a:pt x="147" y="159"/>
                      </a:lnTo>
                      <a:lnTo>
                        <a:pt x="143" y="153"/>
                      </a:lnTo>
                      <a:lnTo>
                        <a:pt x="138" y="142"/>
                      </a:lnTo>
                      <a:lnTo>
                        <a:pt x="129" y="128"/>
                      </a:lnTo>
                      <a:lnTo>
                        <a:pt x="121" y="114"/>
                      </a:lnTo>
                      <a:lnTo>
                        <a:pt x="111" y="101"/>
                      </a:lnTo>
                      <a:lnTo>
                        <a:pt x="103" y="88"/>
                      </a:lnTo>
                      <a:lnTo>
                        <a:pt x="95" y="79"/>
                      </a:lnTo>
                      <a:lnTo>
                        <a:pt x="89" y="73"/>
                      </a:lnTo>
                      <a:lnTo>
                        <a:pt x="93" y="71"/>
                      </a:lnTo>
                      <a:lnTo>
                        <a:pt x="97" y="67"/>
                      </a:lnTo>
                      <a:lnTo>
                        <a:pt x="102" y="66"/>
                      </a:lnTo>
                      <a:lnTo>
                        <a:pt x="106" y="65"/>
                      </a:lnTo>
                      <a:lnTo>
                        <a:pt x="110" y="64"/>
                      </a:lnTo>
                      <a:lnTo>
                        <a:pt x="114" y="64"/>
                      </a:lnTo>
                      <a:lnTo>
                        <a:pt x="119" y="65"/>
                      </a:lnTo>
                      <a:lnTo>
                        <a:pt x="124" y="67"/>
                      </a:lnTo>
                      <a:lnTo>
                        <a:pt x="131" y="71"/>
                      </a:lnTo>
                      <a:lnTo>
                        <a:pt x="134" y="72"/>
                      </a:lnTo>
                      <a:lnTo>
                        <a:pt x="134" y="71"/>
                      </a:lnTo>
                      <a:lnTo>
                        <a:pt x="132" y="66"/>
                      </a:lnTo>
                      <a:lnTo>
                        <a:pt x="128" y="63"/>
                      </a:lnTo>
                      <a:lnTo>
                        <a:pt x="123" y="60"/>
                      </a:lnTo>
                      <a:lnTo>
                        <a:pt x="116" y="58"/>
                      </a:lnTo>
                      <a:lnTo>
                        <a:pt x="109" y="57"/>
                      </a:lnTo>
                      <a:lnTo>
                        <a:pt x="101" y="57"/>
                      </a:lnTo>
                      <a:lnTo>
                        <a:pt x="93" y="58"/>
                      </a:lnTo>
                      <a:lnTo>
                        <a:pt x="87" y="59"/>
                      </a:lnTo>
                      <a:lnTo>
                        <a:pt x="81" y="63"/>
                      </a:lnTo>
                      <a:lnTo>
                        <a:pt x="73" y="56"/>
                      </a:lnTo>
                      <a:lnTo>
                        <a:pt x="65" y="48"/>
                      </a:lnTo>
                      <a:lnTo>
                        <a:pt x="57" y="41"/>
                      </a:lnTo>
                      <a:lnTo>
                        <a:pt x="52" y="36"/>
                      </a:lnTo>
                      <a:lnTo>
                        <a:pt x="58" y="33"/>
                      </a:lnTo>
                      <a:lnTo>
                        <a:pt x="66" y="31"/>
                      </a:lnTo>
                      <a:lnTo>
                        <a:pt x="75" y="30"/>
                      </a:lnTo>
                      <a:lnTo>
                        <a:pt x="83" y="31"/>
                      </a:lnTo>
                      <a:lnTo>
                        <a:pt x="87" y="33"/>
                      </a:lnTo>
                      <a:lnTo>
                        <a:pt x="88" y="31"/>
                      </a:lnTo>
                      <a:lnTo>
                        <a:pt x="86" y="29"/>
                      </a:lnTo>
                      <a:lnTo>
                        <a:pt x="81" y="28"/>
                      </a:lnTo>
                      <a:lnTo>
                        <a:pt x="78" y="28"/>
                      </a:lnTo>
                      <a:lnTo>
                        <a:pt x="73" y="27"/>
                      </a:lnTo>
                      <a:lnTo>
                        <a:pt x="67" y="26"/>
                      </a:lnTo>
                      <a:lnTo>
                        <a:pt x="61" y="26"/>
                      </a:lnTo>
                      <a:lnTo>
                        <a:pt x="56" y="25"/>
                      </a:lnTo>
                      <a:lnTo>
                        <a:pt x="51" y="25"/>
                      </a:lnTo>
                      <a:lnTo>
                        <a:pt x="45" y="25"/>
                      </a:lnTo>
                      <a:lnTo>
                        <a:pt x="42" y="25"/>
                      </a:lnTo>
                      <a:lnTo>
                        <a:pt x="37" y="23"/>
                      </a:lnTo>
                      <a:lnTo>
                        <a:pt x="32" y="20"/>
                      </a:lnTo>
                      <a:lnTo>
                        <a:pt x="26" y="15"/>
                      </a:lnTo>
                      <a:lnTo>
                        <a:pt x="20" y="11"/>
                      </a:lnTo>
                      <a:lnTo>
                        <a:pt x="14" y="6"/>
                      </a:lnTo>
                      <a:lnTo>
                        <a:pt x="10" y="3"/>
                      </a:lnTo>
                      <a:lnTo>
                        <a:pt x="5"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61" name="Freeform 278">
                  <a:extLst>
                    <a:ext uri="{FF2B5EF4-FFF2-40B4-BE49-F238E27FC236}">
                      <a16:creationId xmlns:a16="http://schemas.microsoft.com/office/drawing/2014/main" id="{3A4FDEF8-73B6-427A-A5EF-1592AADA5B48}"/>
                    </a:ext>
                  </a:extLst>
                </p:cNvPr>
                <p:cNvSpPr>
                  <a:spLocks/>
                </p:cNvSpPr>
                <p:nvPr/>
              </p:nvSpPr>
              <p:spPr bwMode="auto">
                <a:xfrm>
                  <a:off x="79" y="167"/>
                  <a:ext cx="55" cy="98"/>
                </a:xfrm>
                <a:custGeom>
                  <a:avLst/>
                  <a:gdLst>
                    <a:gd name="T0" fmla="*/ 36 w 110"/>
                    <a:gd name="T1" fmla="*/ 13 h 195"/>
                    <a:gd name="T2" fmla="*/ 31 w 110"/>
                    <a:gd name="T3" fmla="*/ 18 h 195"/>
                    <a:gd name="T4" fmla="*/ 18 w 110"/>
                    <a:gd name="T5" fmla="*/ 25 h 195"/>
                    <a:gd name="T6" fmla="*/ 7 w 110"/>
                    <a:gd name="T7" fmla="*/ 32 h 195"/>
                    <a:gd name="T8" fmla="*/ 6 w 110"/>
                    <a:gd name="T9" fmla="*/ 37 h 195"/>
                    <a:gd name="T10" fmla="*/ 11 w 110"/>
                    <a:gd name="T11" fmla="*/ 33 h 195"/>
                    <a:gd name="T12" fmla="*/ 19 w 110"/>
                    <a:gd name="T13" fmla="*/ 28 h 195"/>
                    <a:gd name="T14" fmla="*/ 28 w 110"/>
                    <a:gd name="T15" fmla="*/ 25 h 195"/>
                    <a:gd name="T16" fmla="*/ 30 w 110"/>
                    <a:gd name="T17" fmla="*/ 34 h 195"/>
                    <a:gd name="T18" fmla="*/ 23 w 110"/>
                    <a:gd name="T19" fmla="*/ 41 h 195"/>
                    <a:gd name="T20" fmla="*/ 11 w 110"/>
                    <a:gd name="T21" fmla="*/ 47 h 195"/>
                    <a:gd name="T22" fmla="*/ 4 w 110"/>
                    <a:gd name="T23" fmla="*/ 54 h 195"/>
                    <a:gd name="T24" fmla="*/ 4 w 110"/>
                    <a:gd name="T25" fmla="*/ 59 h 195"/>
                    <a:gd name="T26" fmla="*/ 7 w 110"/>
                    <a:gd name="T27" fmla="*/ 55 h 195"/>
                    <a:gd name="T28" fmla="*/ 15 w 110"/>
                    <a:gd name="T29" fmla="*/ 49 h 195"/>
                    <a:gd name="T30" fmla="*/ 24 w 110"/>
                    <a:gd name="T31" fmla="*/ 46 h 195"/>
                    <a:gd name="T32" fmla="*/ 26 w 110"/>
                    <a:gd name="T33" fmla="*/ 56 h 195"/>
                    <a:gd name="T34" fmla="*/ 20 w 110"/>
                    <a:gd name="T35" fmla="*/ 64 h 195"/>
                    <a:gd name="T36" fmla="*/ 11 w 110"/>
                    <a:gd name="T37" fmla="*/ 68 h 195"/>
                    <a:gd name="T38" fmla="*/ 5 w 110"/>
                    <a:gd name="T39" fmla="*/ 76 h 195"/>
                    <a:gd name="T40" fmla="*/ 13 w 110"/>
                    <a:gd name="T41" fmla="*/ 71 h 195"/>
                    <a:gd name="T42" fmla="*/ 21 w 110"/>
                    <a:gd name="T43" fmla="*/ 70 h 195"/>
                    <a:gd name="T44" fmla="*/ 16 w 110"/>
                    <a:gd name="T45" fmla="*/ 82 h 195"/>
                    <a:gd name="T46" fmla="*/ 6 w 110"/>
                    <a:gd name="T47" fmla="*/ 93 h 195"/>
                    <a:gd name="T48" fmla="*/ 0 w 110"/>
                    <a:gd name="T49" fmla="*/ 97 h 195"/>
                    <a:gd name="T50" fmla="*/ 5 w 110"/>
                    <a:gd name="T51" fmla="*/ 96 h 195"/>
                    <a:gd name="T52" fmla="*/ 15 w 110"/>
                    <a:gd name="T53" fmla="*/ 87 h 195"/>
                    <a:gd name="T54" fmla="*/ 24 w 110"/>
                    <a:gd name="T55" fmla="*/ 72 h 195"/>
                    <a:gd name="T56" fmla="*/ 34 w 110"/>
                    <a:gd name="T57" fmla="*/ 71 h 195"/>
                    <a:gd name="T58" fmla="*/ 35 w 110"/>
                    <a:gd name="T59" fmla="*/ 82 h 195"/>
                    <a:gd name="T60" fmla="*/ 37 w 110"/>
                    <a:gd name="T61" fmla="*/ 83 h 195"/>
                    <a:gd name="T62" fmla="*/ 39 w 110"/>
                    <a:gd name="T63" fmla="*/ 78 h 195"/>
                    <a:gd name="T64" fmla="*/ 35 w 110"/>
                    <a:gd name="T65" fmla="*/ 67 h 195"/>
                    <a:gd name="T66" fmla="*/ 32 w 110"/>
                    <a:gd name="T67" fmla="*/ 58 h 195"/>
                    <a:gd name="T68" fmla="*/ 34 w 110"/>
                    <a:gd name="T69" fmla="*/ 44 h 195"/>
                    <a:gd name="T70" fmla="*/ 36 w 110"/>
                    <a:gd name="T71" fmla="*/ 43 h 195"/>
                    <a:gd name="T72" fmla="*/ 46 w 110"/>
                    <a:gd name="T73" fmla="*/ 49 h 195"/>
                    <a:gd name="T74" fmla="*/ 50 w 110"/>
                    <a:gd name="T75" fmla="*/ 63 h 195"/>
                    <a:gd name="T76" fmla="*/ 52 w 110"/>
                    <a:gd name="T77" fmla="*/ 60 h 195"/>
                    <a:gd name="T78" fmla="*/ 50 w 110"/>
                    <a:gd name="T79" fmla="*/ 51 h 195"/>
                    <a:gd name="T80" fmla="*/ 43 w 110"/>
                    <a:gd name="T81" fmla="*/ 41 h 195"/>
                    <a:gd name="T82" fmla="*/ 36 w 110"/>
                    <a:gd name="T83" fmla="*/ 34 h 195"/>
                    <a:gd name="T84" fmla="*/ 38 w 110"/>
                    <a:gd name="T85" fmla="*/ 24 h 195"/>
                    <a:gd name="T86" fmla="*/ 51 w 110"/>
                    <a:gd name="T87" fmla="*/ 30 h 195"/>
                    <a:gd name="T88" fmla="*/ 55 w 110"/>
                    <a:gd name="T89" fmla="*/ 38 h 195"/>
                    <a:gd name="T90" fmla="*/ 54 w 110"/>
                    <a:gd name="T91" fmla="*/ 30 h 195"/>
                    <a:gd name="T92" fmla="*/ 41 w 110"/>
                    <a:gd name="T93" fmla="*/ 18 h 195"/>
                    <a:gd name="T94" fmla="*/ 41 w 110"/>
                    <a:gd name="T95" fmla="*/ 6 h 195"/>
                    <a:gd name="T96" fmla="*/ 39 w 110"/>
                    <a:gd name="T97" fmla="*/ 0 h 1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95">
                      <a:moveTo>
                        <a:pt x="73" y="10"/>
                      </a:moveTo>
                      <a:lnTo>
                        <a:pt x="73" y="18"/>
                      </a:lnTo>
                      <a:lnTo>
                        <a:pt x="72" y="25"/>
                      </a:lnTo>
                      <a:lnTo>
                        <a:pt x="70" y="29"/>
                      </a:lnTo>
                      <a:lnTo>
                        <a:pt x="67" y="33"/>
                      </a:lnTo>
                      <a:lnTo>
                        <a:pt x="61" y="36"/>
                      </a:lnTo>
                      <a:lnTo>
                        <a:pt x="53" y="40"/>
                      </a:lnTo>
                      <a:lnTo>
                        <a:pt x="45" y="44"/>
                      </a:lnTo>
                      <a:lnTo>
                        <a:pt x="35" y="49"/>
                      </a:lnTo>
                      <a:lnTo>
                        <a:pt x="26" y="53"/>
                      </a:lnTo>
                      <a:lnTo>
                        <a:pt x="19" y="58"/>
                      </a:lnTo>
                      <a:lnTo>
                        <a:pt x="14" y="64"/>
                      </a:lnTo>
                      <a:lnTo>
                        <a:pt x="11" y="68"/>
                      </a:lnTo>
                      <a:lnTo>
                        <a:pt x="11" y="72"/>
                      </a:lnTo>
                      <a:lnTo>
                        <a:pt x="12" y="73"/>
                      </a:lnTo>
                      <a:lnTo>
                        <a:pt x="14" y="72"/>
                      </a:lnTo>
                      <a:lnTo>
                        <a:pt x="17" y="70"/>
                      </a:lnTo>
                      <a:lnTo>
                        <a:pt x="21" y="66"/>
                      </a:lnTo>
                      <a:lnTo>
                        <a:pt x="25" y="61"/>
                      </a:lnTo>
                      <a:lnTo>
                        <a:pt x="31" y="58"/>
                      </a:lnTo>
                      <a:lnTo>
                        <a:pt x="37" y="56"/>
                      </a:lnTo>
                      <a:lnTo>
                        <a:pt x="42" y="52"/>
                      </a:lnTo>
                      <a:lnTo>
                        <a:pt x="49" y="51"/>
                      </a:lnTo>
                      <a:lnTo>
                        <a:pt x="56" y="49"/>
                      </a:lnTo>
                      <a:lnTo>
                        <a:pt x="62" y="49"/>
                      </a:lnTo>
                      <a:lnTo>
                        <a:pt x="61" y="59"/>
                      </a:lnTo>
                      <a:lnTo>
                        <a:pt x="59" y="68"/>
                      </a:lnTo>
                      <a:lnTo>
                        <a:pt x="55" y="75"/>
                      </a:lnTo>
                      <a:lnTo>
                        <a:pt x="53" y="81"/>
                      </a:lnTo>
                      <a:lnTo>
                        <a:pt x="45" y="82"/>
                      </a:lnTo>
                      <a:lnTo>
                        <a:pt x="35" y="86"/>
                      </a:lnTo>
                      <a:lnTo>
                        <a:pt x="29" y="88"/>
                      </a:lnTo>
                      <a:lnTo>
                        <a:pt x="22" y="93"/>
                      </a:lnTo>
                      <a:lnTo>
                        <a:pt x="15" y="97"/>
                      </a:lnTo>
                      <a:lnTo>
                        <a:pt x="10" y="102"/>
                      </a:lnTo>
                      <a:lnTo>
                        <a:pt x="8" y="108"/>
                      </a:lnTo>
                      <a:lnTo>
                        <a:pt x="7" y="113"/>
                      </a:lnTo>
                      <a:lnTo>
                        <a:pt x="7" y="117"/>
                      </a:lnTo>
                      <a:lnTo>
                        <a:pt x="8" y="118"/>
                      </a:lnTo>
                      <a:lnTo>
                        <a:pt x="10" y="116"/>
                      </a:lnTo>
                      <a:lnTo>
                        <a:pt x="11" y="112"/>
                      </a:lnTo>
                      <a:lnTo>
                        <a:pt x="14" y="109"/>
                      </a:lnTo>
                      <a:lnTo>
                        <a:pt x="17" y="105"/>
                      </a:lnTo>
                      <a:lnTo>
                        <a:pt x="23" y="102"/>
                      </a:lnTo>
                      <a:lnTo>
                        <a:pt x="29" y="98"/>
                      </a:lnTo>
                      <a:lnTo>
                        <a:pt x="35" y="95"/>
                      </a:lnTo>
                      <a:lnTo>
                        <a:pt x="42" y="93"/>
                      </a:lnTo>
                      <a:lnTo>
                        <a:pt x="48" y="91"/>
                      </a:lnTo>
                      <a:lnTo>
                        <a:pt x="54" y="90"/>
                      </a:lnTo>
                      <a:lnTo>
                        <a:pt x="54" y="102"/>
                      </a:lnTo>
                      <a:lnTo>
                        <a:pt x="52" y="111"/>
                      </a:lnTo>
                      <a:lnTo>
                        <a:pt x="49" y="119"/>
                      </a:lnTo>
                      <a:lnTo>
                        <a:pt x="46" y="125"/>
                      </a:lnTo>
                      <a:lnTo>
                        <a:pt x="39" y="127"/>
                      </a:lnTo>
                      <a:lnTo>
                        <a:pt x="32" y="129"/>
                      </a:lnTo>
                      <a:lnTo>
                        <a:pt x="26" y="133"/>
                      </a:lnTo>
                      <a:lnTo>
                        <a:pt x="21" y="136"/>
                      </a:lnTo>
                      <a:lnTo>
                        <a:pt x="16" y="141"/>
                      </a:lnTo>
                      <a:lnTo>
                        <a:pt x="12" y="146"/>
                      </a:lnTo>
                      <a:lnTo>
                        <a:pt x="10" y="151"/>
                      </a:lnTo>
                      <a:lnTo>
                        <a:pt x="9" y="157"/>
                      </a:lnTo>
                      <a:lnTo>
                        <a:pt x="17" y="149"/>
                      </a:lnTo>
                      <a:lnTo>
                        <a:pt x="26" y="141"/>
                      </a:lnTo>
                      <a:lnTo>
                        <a:pt x="35" y="135"/>
                      </a:lnTo>
                      <a:lnTo>
                        <a:pt x="42" y="133"/>
                      </a:lnTo>
                      <a:lnTo>
                        <a:pt x="41" y="139"/>
                      </a:lnTo>
                      <a:lnTo>
                        <a:pt x="39" y="146"/>
                      </a:lnTo>
                      <a:lnTo>
                        <a:pt x="35" y="154"/>
                      </a:lnTo>
                      <a:lnTo>
                        <a:pt x="31" y="163"/>
                      </a:lnTo>
                      <a:lnTo>
                        <a:pt x="24" y="171"/>
                      </a:lnTo>
                      <a:lnTo>
                        <a:pt x="18" y="179"/>
                      </a:lnTo>
                      <a:lnTo>
                        <a:pt x="11" y="185"/>
                      </a:lnTo>
                      <a:lnTo>
                        <a:pt x="4" y="189"/>
                      </a:lnTo>
                      <a:lnTo>
                        <a:pt x="1" y="192"/>
                      </a:lnTo>
                      <a:lnTo>
                        <a:pt x="0" y="194"/>
                      </a:lnTo>
                      <a:lnTo>
                        <a:pt x="1" y="195"/>
                      </a:lnTo>
                      <a:lnTo>
                        <a:pt x="6" y="194"/>
                      </a:lnTo>
                      <a:lnTo>
                        <a:pt x="10" y="192"/>
                      </a:lnTo>
                      <a:lnTo>
                        <a:pt x="16" y="188"/>
                      </a:lnTo>
                      <a:lnTo>
                        <a:pt x="23" y="183"/>
                      </a:lnTo>
                      <a:lnTo>
                        <a:pt x="30" y="174"/>
                      </a:lnTo>
                      <a:lnTo>
                        <a:pt x="37" y="166"/>
                      </a:lnTo>
                      <a:lnTo>
                        <a:pt x="44" y="156"/>
                      </a:lnTo>
                      <a:lnTo>
                        <a:pt x="48" y="144"/>
                      </a:lnTo>
                      <a:lnTo>
                        <a:pt x="52" y="133"/>
                      </a:lnTo>
                      <a:lnTo>
                        <a:pt x="60" y="135"/>
                      </a:lnTo>
                      <a:lnTo>
                        <a:pt x="67" y="141"/>
                      </a:lnTo>
                      <a:lnTo>
                        <a:pt x="71" y="149"/>
                      </a:lnTo>
                      <a:lnTo>
                        <a:pt x="71" y="156"/>
                      </a:lnTo>
                      <a:lnTo>
                        <a:pt x="69" y="163"/>
                      </a:lnTo>
                      <a:lnTo>
                        <a:pt x="69" y="168"/>
                      </a:lnTo>
                      <a:lnTo>
                        <a:pt x="70" y="169"/>
                      </a:lnTo>
                      <a:lnTo>
                        <a:pt x="73" y="165"/>
                      </a:lnTo>
                      <a:lnTo>
                        <a:pt x="76" y="162"/>
                      </a:lnTo>
                      <a:lnTo>
                        <a:pt x="78" y="158"/>
                      </a:lnTo>
                      <a:lnTo>
                        <a:pt x="78" y="155"/>
                      </a:lnTo>
                      <a:lnTo>
                        <a:pt x="77" y="150"/>
                      </a:lnTo>
                      <a:lnTo>
                        <a:pt x="73" y="142"/>
                      </a:lnTo>
                      <a:lnTo>
                        <a:pt x="69" y="134"/>
                      </a:lnTo>
                      <a:lnTo>
                        <a:pt x="64" y="128"/>
                      </a:lnTo>
                      <a:lnTo>
                        <a:pt x="61" y="125"/>
                      </a:lnTo>
                      <a:lnTo>
                        <a:pt x="63" y="116"/>
                      </a:lnTo>
                      <a:lnTo>
                        <a:pt x="64" y="105"/>
                      </a:lnTo>
                      <a:lnTo>
                        <a:pt x="67" y="95"/>
                      </a:lnTo>
                      <a:lnTo>
                        <a:pt x="67" y="88"/>
                      </a:lnTo>
                      <a:lnTo>
                        <a:pt x="68" y="85"/>
                      </a:lnTo>
                      <a:lnTo>
                        <a:pt x="69" y="85"/>
                      </a:lnTo>
                      <a:lnTo>
                        <a:pt x="72" y="86"/>
                      </a:lnTo>
                      <a:lnTo>
                        <a:pt x="78" y="88"/>
                      </a:lnTo>
                      <a:lnTo>
                        <a:pt x="85" y="93"/>
                      </a:lnTo>
                      <a:lnTo>
                        <a:pt x="91" y="98"/>
                      </a:lnTo>
                      <a:lnTo>
                        <a:pt x="97" y="108"/>
                      </a:lnTo>
                      <a:lnTo>
                        <a:pt x="99" y="120"/>
                      </a:lnTo>
                      <a:lnTo>
                        <a:pt x="100" y="125"/>
                      </a:lnTo>
                      <a:lnTo>
                        <a:pt x="101" y="126"/>
                      </a:lnTo>
                      <a:lnTo>
                        <a:pt x="103" y="125"/>
                      </a:lnTo>
                      <a:lnTo>
                        <a:pt x="103" y="119"/>
                      </a:lnTo>
                      <a:lnTo>
                        <a:pt x="103" y="114"/>
                      </a:lnTo>
                      <a:lnTo>
                        <a:pt x="102" y="109"/>
                      </a:lnTo>
                      <a:lnTo>
                        <a:pt x="100" y="101"/>
                      </a:lnTo>
                      <a:lnTo>
                        <a:pt x="97" y="94"/>
                      </a:lnTo>
                      <a:lnTo>
                        <a:pt x="92" y="87"/>
                      </a:lnTo>
                      <a:lnTo>
                        <a:pt x="85" y="81"/>
                      </a:lnTo>
                      <a:lnTo>
                        <a:pt x="78" y="75"/>
                      </a:lnTo>
                      <a:lnTo>
                        <a:pt x="69" y="73"/>
                      </a:lnTo>
                      <a:lnTo>
                        <a:pt x="71" y="67"/>
                      </a:lnTo>
                      <a:lnTo>
                        <a:pt x="73" y="59"/>
                      </a:lnTo>
                      <a:lnTo>
                        <a:pt x="76" y="52"/>
                      </a:lnTo>
                      <a:lnTo>
                        <a:pt x="76" y="48"/>
                      </a:lnTo>
                      <a:lnTo>
                        <a:pt x="85" y="50"/>
                      </a:lnTo>
                      <a:lnTo>
                        <a:pt x="95" y="53"/>
                      </a:lnTo>
                      <a:lnTo>
                        <a:pt x="102" y="60"/>
                      </a:lnTo>
                      <a:lnTo>
                        <a:pt x="107" y="71"/>
                      </a:lnTo>
                      <a:lnTo>
                        <a:pt x="108" y="75"/>
                      </a:lnTo>
                      <a:lnTo>
                        <a:pt x="109" y="76"/>
                      </a:lnTo>
                      <a:lnTo>
                        <a:pt x="110" y="74"/>
                      </a:lnTo>
                      <a:lnTo>
                        <a:pt x="110" y="68"/>
                      </a:lnTo>
                      <a:lnTo>
                        <a:pt x="107" y="59"/>
                      </a:lnTo>
                      <a:lnTo>
                        <a:pt x="100" y="49"/>
                      </a:lnTo>
                      <a:lnTo>
                        <a:pt x="91" y="40"/>
                      </a:lnTo>
                      <a:lnTo>
                        <a:pt x="82" y="36"/>
                      </a:lnTo>
                      <a:lnTo>
                        <a:pt x="82" y="27"/>
                      </a:lnTo>
                      <a:lnTo>
                        <a:pt x="82" y="19"/>
                      </a:lnTo>
                      <a:lnTo>
                        <a:pt x="82" y="12"/>
                      </a:lnTo>
                      <a:lnTo>
                        <a:pt x="82" y="5"/>
                      </a:lnTo>
                      <a:lnTo>
                        <a:pt x="79" y="0"/>
                      </a:lnTo>
                      <a:lnTo>
                        <a:pt x="77" y="0"/>
                      </a:lnTo>
                      <a:lnTo>
                        <a:pt x="75" y="5"/>
                      </a:lnTo>
                      <a:lnTo>
                        <a:pt x="73" y="1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62" name="Freeform 279">
                  <a:extLst>
                    <a:ext uri="{FF2B5EF4-FFF2-40B4-BE49-F238E27FC236}">
                      <a16:creationId xmlns:a16="http://schemas.microsoft.com/office/drawing/2014/main" id="{B6D86B30-7813-4DAE-BC8F-BE68EB2B2D6C}"/>
                    </a:ext>
                  </a:extLst>
                </p:cNvPr>
                <p:cNvSpPr>
                  <a:spLocks/>
                </p:cNvSpPr>
                <p:nvPr/>
              </p:nvSpPr>
              <p:spPr bwMode="auto">
                <a:xfrm>
                  <a:off x="18" y="145"/>
                  <a:ext cx="89" cy="50"/>
                </a:xfrm>
                <a:custGeom>
                  <a:avLst/>
                  <a:gdLst>
                    <a:gd name="T0" fmla="*/ 76 w 177"/>
                    <a:gd name="T1" fmla="*/ 2 h 101"/>
                    <a:gd name="T2" fmla="*/ 69 w 177"/>
                    <a:gd name="T3" fmla="*/ 5 h 101"/>
                    <a:gd name="T4" fmla="*/ 60 w 177"/>
                    <a:gd name="T5" fmla="*/ 9 h 101"/>
                    <a:gd name="T6" fmla="*/ 54 w 177"/>
                    <a:gd name="T7" fmla="*/ 12 h 101"/>
                    <a:gd name="T8" fmla="*/ 51 w 177"/>
                    <a:gd name="T9" fmla="*/ 12 h 101"/>
                    <a:gd name="T10" fmla="*/ 46 w 177"/>
                    <a:gd name="T11" fmla="*/ 10 h 101"/>
                    <a:gd name="T12" fmla="*/ 39 w 177"/>
                    <a:gd name="T13" fmla="*/ 9 h 101"/>
                    <a:gd name="T14" fmla="*/ 33 w 177"/>
                    <a:gd name="T15" fmla="*/ 9 h 101"/>
                    <a:gd name="T16" fmla="*/ 29 w 177"/>
                    <a:gd name="T17" fmla="*/ 10 h 101"/>
                    <a:gd name="T18" fmla="*/ 31 w 177"/>
                    <a:gd name="T19" fmla="*/ 11 h 101"/>
                    <a:gd name="T20" fmla="*/ 36 w 177"/>
                    <a:gd name="T21" fmla="*/ 11 h 101"/>
                    <a:gd name="T22" fmla="*/ 46 w 177"/>
                    <a:gd name="T23" fmla="*/ 16 h 101"/>
                    <a:gd name="T24" fmla="*/ 47 w 177"/>
                    <a:gd name="T25" fmla="*/ 20 h 101"/>
                    <a:gd name="T26" fmla="*/ 42 w 177"/>
                    <a:gd name="T27" fmla="*/ 24 h 101"/>
                    <a:gd name="T28" fmla="*/ 36 w 177"/>
                    <a:gd name="T29" fmla="*/ 25 h 101"/>
                    <a:gd name="T30" fmla="*/ 29 w 177"/>
                    <a:gd name="T31" fmla="*/ 24 h 101"/>
                    <a:gd name="T32" fmla="*/ 21 w 177"/>
                    <a:gd name="T33" fmla="*/ 22 h 101"/>
                    <a:gd name="T34" fmla="*/ 14 w 177"/>
                    <a:gd name="T35" fmla="*/ 23 h 101"/>
                    <a:gd name="T36" fmla="*/ 14 w 177"/>
                    <a:gd name="T37" fmla="*/ 24 h 101"/>
                    <a:gd name="T38" fmla="*/ 20 w 177"/>
                    <a:gd name="T39" fmla="*/ 25 h 101"/>
                    <a:gd name="T40" fmla="*/ 25 w 177"/>
                    <a:gd name="T41" fmla="*/ 26 h 101"/>
                    <a:gd name="T42" fmla="*/ 31 w 177"/>
                    <a:gd name="T43" fmla="*/ 28 h 101"/>
                    <a:gd name="T44" fmla="*/ 30 w 177"/>
                    <a:gd name="T45" fmla="*/ 32 h 101"/>
                    <a:gd name="T46" fmla="*/ 23 w 177"/>
                    <a:gd name="T47" fmla="*/ 36 h 101"/>
                    <a:gd name="T48" fmla="*/ 14 w 177"/>
                    <a:gd name="T49" fmla="*/ 39 h 101"/>
                    <a:gd name="T50" fmla="*/ 6 w 177"/>
                    <a:gd name="T51" fmla="*/ 40 h 101"/>
                    <a:gd name="T52" fmla="*/ 1 w 177"/>
                    <a:gd name="T53" fmla="*/ 40 h 101"/>
                    <a:gd name="T54" fmla="*/ 1 w 177"/>
                    <a:gd name="T55" fmla="*/ 41 h 101"/>
                    <a:gd name="T56" fmla="*/ 6 w 177"/>
                    <a:gd name="T57" fmla="*/ 42 h 101"/>
                    <a:gd name="T58" fmla="*/ 14 w 177"/>
                    <a:gd name="T59" fmla="*/ 41 h 101"/>
                    <a:gd name="T60" fmla="*/ 24 w 177"/>
                    <a:gd name="T61" fmla="*/ 40 h 101"/>
                    <a:gd name="T62" fmla="*/ 33 w 177"/>
                    <a:gd name="T63" fmla="*/ 36 h 101"/>
                    <a:gd name="T64" fmla="*/ 39 w 177"/>
                    <a:gd name="T65" fmla="*/ 36 h 101"/>
                    <a:gd name="T66" fmla="*/ 39 w 177"/>
                    <a:gd name="T67" fmla="*/ 44 h 101"/>
                    <a:gd name="T68" fmla="*/ 35 w 177"/>
                    <a:gd name="T69" fmla="*/ 50 h 101"/>
                    <a:gd name="T70" fmla="*/ 37 w 177"/>
                    <a:gd name="T71" fmla="*/ 50 h 101"/>
                    <a:gd name="T72" fmla="*/ 41 w 177"/>
                    <a:gd name="T73" fmla="*/ 47 h 101"/>
                    <a:gd name="T74" fmla="*/ 43 w 177"/>
                    <a:gd name="T75" fmla="*/ 37 h 101"/>
                    <a:gd name="T76" fmla="*/ 47 w 177"/>
                    <a:gd name="T77" fmla="*/ 28 h 101"/>
                    <a:gd name="T78" fmla="*/ 55 w 177"/>
                    <a:gd name="T79" fmla="*/ 20 h 101"/>
                    <a:gd name="T80" fmla="*/ 62 w 177"/>
                    <a:gd name="T81" fmla="*/ 21 h 101"/>
                    <a:gd name="T82" fmla="*/ 63 w 177"/>
                    <a:gd name="T83" fmla="*/ 32 h 101"/>
                    <a:gd name="T84" fmla="*/ 61 w 177"/>
                    <a:gd name="T85" fmla="*/ 38 h 101"/>
                    <a:gd name="T86" fmla="*/ 63 w 177"/>
                    <a:gd name="T87" fmla="*/ 39 h 101"/>
                    <a:gd name="T88" fmla="*/ 66 w 177"/>
                    <a:gd name="T89" fmla="*/ 33 h 101"/>
                    <a:gd name="T90" fmla="*/ 66 w 177"/>
                    <a:gd name="T91" fmla="*/ 21 h 101"/>
                    <a:gd name="T92" fmla="*/ 66 w 177"/>
                    <a:gd name="T93" fmla="*/ 13 h 101"/>
                    <a:gd name="T94" fmla="*/ 72 w 177"/>
                    <a:gd name="T95" fmla="*/ 9 h 101"/>
                    <a:gd name="T96" fmla="*/ 80 w 177"/>
                    <a:gd name="T97" fmla="*/ 5 h 101"/>
                    <a:gd name="T98" fmla="*/ 86 w 177"/>
                    <a:gd name="T99" fmla="*/ 2 h 101"/>
                    <a:gd name="T100" fmla="*/ 87 w 177"/>
                    <a:gd name="T101" fmla="*/ 0 h 101"/>
                    <a:gd name="T102" fmla="*/ 81 w 177"/>
                    <a:gd name="T103" fmla="*/ 1 h 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7" h="101">
                      <a:moveTo>
                        <a:pt x="157" y="3"/>
                      </a:moveTo>
                      <a:lnTo>
                        <a:pt x="152" y="5"/>
                      </a:lnTo>
                      <a:lnTo>
                        <a:pt x="145" y="7"/>
                      </a:lnTo>
                      <a:lnTo>
                        <a:pt x="137" y="11"/>
                      </a:lnTo>
                      <a:lnTo>
                        <a:pt x="128" y="14"/>
                      </a:lnTo>
                      <a:lnTo>
                        <a:pt x="119" y="19"/>
                      </a:lnTo>
                      <a:lnTo>
                        <a:pt x="113" y="22"/>
                      </a:lnTo>
                      <a:lnTo>
                        <a:pt x="107" y="25"/>
                      </a:lnTo>
                      <a:lnTo>
                        <a:pt x="105" y="27"/>
                      </a:lnTo>
                      <a:lnTo>
                        <a:pt x="101" y="25"/>
                      </a:lnTo>
                      <a:lnTo>
                        <a:pt x="96" y="21"/>
                      </a:lnTo>
                      <a:lnTo>
                        <a:pt x="91" y="20"/>
                      </a:lnTo>
                      <a:lnTo>
                        <a:pt x="85" y="18"/>
                      </a:lnTo>
                      <a:lnTo>
                        <a:pt x="78" y="18"/>
                      </a:lnTo>
                      <a:lnTo>
                        <a:pt x="72" y="17"/>
                      </a:lnTo>
                      <a:lnTo>
                        <a:pt x="66" y="18"/>
                      </a:lnTo>
                      <a:lnTo>
                        <a:pt x="61" y="19"/>
                      </a:lnTo>
                      <a:lnTo>
                        <a:pt x="57" y="21"/>
                      </a:lnTo>
                      <a:lnTo>
                        <a:pt x="58" y="22"/>
                      </a:lnTo>
                      <a:lnTo>
                        <a:pt x="61" y="22"/>
                      </a:lnTo>
                      <a:lnTo>
                        <a:pt x="65" y="22"/>
                      </a:lnTo>
                      <a:lnTo>
                        <a:pt x="72" y="23"/>
                      </a:lnTo>
                      <a:lnTo>
                        <a:pt x="83" y="27"/>
                      </a:lnTo>
                      <a:lnTo>
                        <a:pt x="91" y="32"/>
                      </a:lnTo>
                      <a:lnTo>
                        <a:pt x="96" y="35"/>
                      </a:lnTo>
                      <a:lnTo>
                        <a:pt x="93" y="40"/>
                      </a:lnTo>
                      <a:lnTo>
                        <a:pt x="88" y="44"/>
                      </a:lnTo>
                      <a:lnTo>
                        <a:pt x="83" y="49"/>
                      </a:lnTo>
                      <a:lnTo>
                        <a:pt x="79" y="51"/>
                      </a:lnTo>
                      <a:lnTo>
                        <a:pt x="72" y="50"/>
                      </a:lnTo>
                      <a:lnTo>
                        <a:pt x="65" y="49"/>
                      </a:lnTo>
                      <a:lnTo>
                        <a:pt x="57" y="48"/>
                      </a:lnTo>
                      <a:lnTo>
                        <a:pt x="49" y="46"/>
                      </a:lnTo>
                      <a:lnTo>
                        <a:pt x="41" y="45"/>
                      </a:lnTo>
                      <a:lnTo>
                        <a:pt x="34" y="45"/>
                      </a:lnTo>
                      <a:lnTo>
                        <a:pt x="28" y="46"/>
                      </a:lnTo>
                      <a:lnTo>
                        <a:pt x="24" y="48"/>
                      </a:lnTo>
                      <a:lnTo>
                        <a:pt x="28" y="48"/>
                      </a:lnTo>
                      <a:lnTo>
                        <a:pt x="33" y="49"/>
                      </a:lnTo>
                      <a:lnTo>
                        <a:pt x="39" y="50"/>
                      </a:lnTo>
                      <a:lnTo>
                        <a:pt x="45" y="51"/>
                      </a:lnTo>
                      <a:lnTo>
                        <a:pt x="50" y="52"/>
                      </a:lnTo>
                      <a:lnTo>
                        <a:pt x="56" y="53"/>
                      </a:lnTo>
                      <a:lnTo>
                        <a:pt x="61" y="56"/>
                      </a:lnTo>
                      <a:lnTo>
                        <a:pt x="65" y="58"/>
                      </a:lnTo>
                      <a:lnTo>
                        <a:pt x="60" y="64"/>
                      </a:lnTo>
                      <a:lnTo>
                        <a:pt x="53" y="68"/>
                      </a:lnTo>
                      <a:lnTo>
                        <a:pt x="45" y="73"/>
                      </a:lnTo>
                      <a:lnTo>
                        <a:pt x="37" y="76"/>
                      </a:lnTo>
                      <a:lnTo>
                        <a:pt x="28" y="79"/>
                      </a:lnTo>
                      <a:lnTo>
                        <a:pt x="19" y="80"/>
                      </a:lnTo>
                      <a:lnTo>
                        <a:pt x="12" y="81"/>
                      </a:lnTo>
                      <a:lnTo>
                        <a:pt x="7" y="81"/>
                      </a:lnTo>
                      <a:lnTo>
                        <a:pt x="2" y="81"/>
                      </a:lnTo>
                      <a:lnTo>
                        <a:pt x="0" y="82"/>
                      </a:lnTo>
                      <a:lnTo>
                        <a:pt x="1" y="83"/>
                      </a:lnTo>
                      <a:lnTo>
                        <a:pt x="5" y="85"/>
                      </a:lnTo>
                      <a:lnTo>
                        <a:pt x="11" y="85"/>
                      </a:lnTo>
                      <a:lnTo>
                        <a:pt x="18" y="85"/>
                      </a:lnTo>
                      <a:lnTo>
                        <a:pt x="27" y="83"/>
                      </a:lnTo>
                      <a:lnTo>
                        <a:pt x="37" y="82"/>
                      </a:lnTo>
                      <a:lnTo>
                        <a:pt x="47" y="80"/>
                      </a:lnTo>
                      <a:lnTo>
                        <a:pt x="56" y="76"/>
                      </a:lnTo>
                      <a:lnTo>
                        <a:pt x="65" y="72"/>
                      </a:lnTo>
                      <a:lnTo>
                        <a:pt x="73" y="66"/>
                      </a:lnTo>
                      <a:lnTo>
                        <a:pt x="78" y="73"/>
                      </a:lnTo>
                      <a:lnTo>
                        <a:pt x="79" y="81"/>
                      </a:lnTo>
                      <a:lnTo>
                        <a:pt x="77" y="89"/>
                      </a:lnTo>
                      <a:lnTo>
                        <a:pt x="72" y="97"/>
                      </a:lnTo>
                      <a:lnTo>
                        <a:pt x="70" y="100"/>
                      </a:lnTo>
                      <a:lnTo>
                        <a:pt x="70" y="101"/>
                      </a:lnTo>
                      <a:lnTo>
                        <a:pt x="73" y="101"/>
                      </a:lnTo>
                      <a:lnTo>
                        <a:pt x="77" y="98"/>
                      </a:lnTo>
                      <a:lnTo>
                        <a:pt x="81" y="94"/>
                      </a:lnTo>
                      <a:lnTo>
                        <a:pt x="85" y="85"/>
                      </a:lnTo>
                      <a:lnTo>
                        <a:pt x="86" y="74"/>
                      </a:lnTo>
                      <a:lnTo>
                        <a:pt x="85" y="64"/>
                      </a:lnTo>
                      <a:lnTo>
                        <a:pt x="93" y="56"/>
                      </a:lnTo>
                      <a:lnTo>
                        <a:pt x="101" y="46"/>
                      </a:lnTo>
                      <a:lnTo>
                        <a:pt x="109" y="40"/>
                      </a:lnTo>
                      <a:lnTo>
                        <a:pt x="118" y="36"/>
                      </a:lnTo>
                      <a:lnTo>
                        <a:pt x="123" y="43"/>
                      </a:lnTo>
                      <a:lnTo>
                        <a:pt x="125" y="52"/>
                      </a:lnTo>
                      <a:lnTo>
                        <a:pt x="125" y="64"/>
                      </a:lnTo>
                      <a:lnTo>
                        <a:pt x="123" y="73"/>
                      </a:lnTo>
                      <a:lnTo>
                        <a:pt x="122" y="76"/>
                      </a:lnTo>
                      <a:lnTo>
                        <a:pt x="123" y="78"/>
                      </a:lnTo>
                      <a:lnTo>
                        <a:pt x="125" y="78"/>
                      </a:lnTo>
                      <a:lnTo>
                        <a:pt x="128" y="74"/>
                      </a:lnTo>
                      <a:lnTo>
                        <a:pt x="131" y="66"/>
                      </a:lnTo>
                      <a:lnTo>
                        <a:pt x="133" y="56"/>
                      </a:lnTo>
                      <a:lnTo>
                        <a:pt x="132" y="43"/>
                      </a:lnTo>
                      <a:lnTo>
                        <a:pt x="129" y="30"/>
                      </a:lnTo>
                      <a:lnTo>
                        <a:pt x="132" y="27"/>
                      </a:lnTo>
                      <a:lnTo>
                        <a:pt x="138" y="23"/>
                      </a:lnTo>
                      <a:lnTo>
                        <a:pt x="144" y="19"/>
                      </a:lnTo>
                      <a:lnTo>
                        <a:pt x="152" y="14"/>
                      </a:lnTo>
                      <a:lnTo>
                        <a:pt x="160" y="10"/>
                      </a:lnTo>
                      <a:lnTo>
                        <a:pt x="167" y="6"/>
                      </a:lnTo>
                      <a:lnTo>
                        <a:pt x="172" y="4"/>
                      </a:lnTo>
                      <a:lnTo>
                        <a:pt x="177" y="2"/>
                      </a:lnTo>
                      <a:lnTo>
                        <a:pt x="174" y="0"/>
                      </a:lnTo>
                      <a:lnTo>
                        <a:pt x="168" y="2"/>
                      </a:lnTo>
                      <a:lnTo>
                        <a:pt x="161" y="3"/>
                      </a:lnTo>
                      <a:lnTo>
                        <a:pt x="157"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63" name="Freeform 280">
                  <a:extLst>
                    <a:ext uri="{FF2B5EF4-FFF2-40B4-BE49-F238E27FC236}">
                      <a16:creationId xmlns:a16="http://schemas.microsoft.com/office/drawing/2014/main" id="{C8315D30-C453-4F55-9F93-C71C28271FFE}"/>
                    </a:ext>
                  </a:extLst>
                </p:cNvPr>
                <p:cNvSpPr>
                  <a:spLocks/>
                </p:cNvSpPr>
                <p:nvPr/>
              </p:nvSpPr>
              <p:spPr bwMode="auto">
                <a:xfrm>
                  <a:off x="141" y="117"/>
                  <a:ext cx="8" cy="9"/>
                </a:xfrm>
                <a:custGeom>
                  <a:avLst/>
                  <a:gdLst>
                    <a:gd name="T0" fmla="*/ 1 w 16"/>
                    <a:gd name="T1" fmla="*/ 1 h 17"/>
                    <a:gd name="T2" fmla="*/ 4 w 16"/>
                    <a:gd name="T3" fmla="*/ 0 h 17"/>
                    <a:gd name="T4" fmla="*/ 6 w 16"/>
                    <a:gd name="T5" fmla="*/ 0 h 17"/>
                    <a:gd name="T6" fmla="*/ 7 w 16"/>
                    <a:gd name="T7" fmla="*/ 1 h 17"/>
                    <a:gd name="T8" fmla="*/ 8 w 16"/>
                    <a:gd name="T9" fmla="*/ 3 h 17"/>
                    <a:gd name="T10" fmla="*/ 8 w 16"/>
                    <a:gd name="T11" fmla="*/ 4 h 17"/>
                    <a:gd name="T12" fmla="*/ 8 w 16"/>
                    <a:gd name="T13" fmla="*/ 6 h 17"/>
                    <a:gd name="T14" fmla="*/ 8 w 16"/>
                    <a:gd name="T15" fmla="*/ 7 h 17"/>
                    <a:gd name="T16" fmla="*/ 7 w 16"/>
                    <a:gd name="T17" fmla="*/ 8 h 17"/>
                    <a:gd name="T18" fmla="*/ 6 w 16"/>
                    <a:gd name="T19" fmla="*/ 9 h 17"/>
                    <a:gd name="T20" fmla="*/ 5 w 16"/>
                    <a:gd name="T21" fmla="*/ 9 h 17"/>
                    <a:gd name="T22" fmla="*/ 3 w 16"/>
                    <a:gd name="T23" fmla="*/ 8 h 17"/>
                    <a:gd name="T24" fmla="*/ 1 w 16"/>
                    <a:gd name="T25" fmla="*/ 7 h 17"/>
                    <a:gd name="T26" fmla="*/ 1 w 16"/>
                    <a:gd name="T27" fmla="*/ 5 h 17"/>
                    <a:gd name="T28" fmla="*/ 0 w 16"/>
                    <a:gd name="T29" fmla="*/ 3 h 17"/>
                    <a:gd name="T30" fmla="*/ 0 w 16"/>
                    <a:gd name="T31" fmla="*/ 1 h 17"/>
                    <a:gd name="T32" fmla="*/ 1 w 16"/>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7">
                      <a:moveTo>
                        <a:pt x="2" y="1"/>
                      </a:moveTo>
                      <a:lnTo>
                        <a:pt x="7" y="0"/>
                      </a:lnTo>
                      <a:lnTo>
                        <a:pt x="11" y="0"/>
                      </a:lnTo>
                      <a:lnTo>
                        <a:pt x="14" y="1"/>
                      </a:lnTo>
                      <a:lnTo>
                        <a:pt x="15" y="5"/>
                      </a:lnTo>
                      <a:lnTo>
                        <a:pt x="16" y="8"/>
                      </a:lnTo>
                      <a:lnTo>
                        <a:pt x="16" y="12"/>
                      </a:lnTo>
                      <a:lnTo>
                        <a:pt x="15" y="14"/>
                      </a:lnTo>
                      <a:lnTo>
                        <a:pt x="14" y="16"/>
                      </a:lnTo>
                      <a:lnTo>
                        <a:pt x="12" y="17"/>
                      </a:lnTo>
                      <a:lnTo>
                        <a:pt x="9" y="17"/>
                      </a:lnTo>
                      <a:lnTo>
                        <a:pt x="6" y="16"/>
                      </a:lnTo>
                      <a:lnTo>
                        <a:pt x="2" y="14"/>
                      </a:lnTo>
                      <a:lnTo>
                        <a:pt x="1" y="10"/>
                      </a:lnTo>
                      <a:lnTo>
                        <a:pt x="0" y="6"/>
                      </a:lnTo>
                      <a:lnTo>
                        <a:pt x="0" y="2"/>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64" name="Freeform 281">
                  <a:extLst>
                    <a:ext uri="{FF2B5EF4-FFF2-40B4-BE49-F238E27FC236}">
                      <a16:creationId xmlns:a16="http://schemas.microsoft.com/office/drawing/2014/main" id="{154CFC4B-0640-4E18-8327-2ABD819BB20B}"/>
                    </a:ext>
                  </a:extLst>
                </p:cNvPr>
                <p:cNvSpPr>
                  <a:spLocks/>
                </p:cNvSpPr>
                <p:nvPr/>
              </p:nvSpPr>
              <p:spPr bwMode="auto">
                <a:xfrm>
                  <a:off x="139" y="137"/>
                  <a:ext cx="7" cy="6"/>
                </a:xfrm>
                <a:custGeom>
                  <a:avLst/>
                  <a:gdLst>
                    <a:gd name="T0" fmla="*/ 1 w 14"/>
                    <a:gd name="T1" fmla="*/ 1 h 12"/>
                    <a:gd name="T2" fmla="*/ 2 w 14"/>
                    <a:gd name="T3" fmla="*/ 0 h 12"/>
                    <a:gd name="T4" fmla="*/ 4 w 14"/>
                    <a:gd name="T5" fmla="*/ 0 h 12"/>
                    <a:gd name="T6" fmla="*/ 5 w 14"/>
                    <a:gd name="T7" fmla="*/ 1 h 12"/>
                    <a:gd name="T8" fmla="*/ 6 w 14"/>
                    <a:gd name="T9" fmla="*/ 2 h 12"/>
                    <a:gd name="T10" fmla="*/ 7 w 14"/>
                    <a:gd name="T11" fmla="*/ 3 h 12"/>
                    <a:gd name="T12" fmla="*/ 7 w 14"/>
                    <a:gd name="T13" fmla="*/ 3 h 12"/>
                    <a:gd name="T14" fmla="*/ 6 w 14"/>
                    <a:gd name="T15" fmla="*/ 4 h 12"/>
                    <a:gd name="T16" fmla="*/ 6 w 14"/>
                    <a:gd name="T17" fmla="*/ 6 h 12"/>
                    <a:gd name="T18" fmla="*/ 5 w 14"/>
                    <a:gd name="T19" fmla="*/ 6 h 12"/>
                    <a:gd name="T20" fmla="*/ 3 w 14"/>
                    <a:gd name="T21" fmla="*/ 6 h 12"/>
                    <a:gd name="T22" fmla="*/ 1 w 14"/>
                    <a:gd name="T23" fmla="*/ 6 h 12"/>
                    <a:gd name="T24" fmla="*/ 1 w 14"/>
                    <a:gd name="T25" fmla="*/ 5 h 12"/>
                    <a:gd name="T26" fmla="*/ 1 w 14"/>
                    <a:gd name="T27" fmla="*/ 4 h 12"/>
                    <a:gd name="T28" fmla="*/ 0 w 14"/>
                    <a:gd name="T29" fmla="*/ 4 h 12"/>
                    <a:gd name="T30" fmla="*/ 0 w 14"/>
                    <a:gd name="T31" fmla="*/ 2 h 12"/>
                    <a:gd name="T32" fmla="*/ 1 w 14"/>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2">
                      <a:moveTo>
                        <a:pt x="1" y="2"/>
                      </a:moveTo>
                      <a:lnTo>
                        <a:pt x="4" y="0"/>
                      </a:lnTo>
                      <a:lnTo>
                        <a:pt x="7" y="0"/>
                      </a:lnTo>
                      <a:lnTo>
                        <a:pt x="10" y="2"/>
                      </a:lnTo>
                      <a:lnTo>
                        <a:pt x="12" y="3"/>
                      </a:lnTo>
                      <a:lnTo>
                        <a:pt x="14" y="5"/>
                      </a:lnTo>
                      <a:lnTo>
                        <a:pt x="14" y="6"/>
                      </a:lnTo>
                      <a:lnTo>
                        <a:pt x="12" y="8"/>
                      </a:lnTo>
                      <a:lnTo>
                        <a:pt x="11" y="11"/>
                      </a:lnTo>
                      <a:lnTo>
                        <a:pt x="9" y="12"/>
                      </a:lnTo>
                      <a:lnTo>
                        <a:pt x="5" y="12"/>
                      </a:lnTo>
                      <a:lnTo>
                        <a:pt x="2" y="11"/>
                      </a:lnTo>
                      <a:lnTo>
                        <a:pt x="1" y="10"/>
                      </a:lnTo>
                      <a:lnTo>
                        <a:pt x="1" y="8"/>
                      </a:lnTo>
                      <a:lnTo>
                        <a:pt x="0" y="7"/>
                      </a:lnTo>
                      <a:lnTo>
                        <a:pt x="0" y="4"/>
                      </a:lnTo>
                      <a:lnTo>
                        <a:pt x="1"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65" name="Freeform 282">
                  <a:extLst>
                    <a:ext uri="{FF2B5EF4-FFF2-40B4-BE49-F238E27FC236}">
                      <a16:creationId xmlns:a16="http://schemas.microsoft.com/office/drawing/2014/main" id="{23E9D52F-95EA-42CA-89F4-D504617731E7}"/>
                    </a:ext>
                  </a:extLst>
                </p:cNvPr>
                <p:cNvSpPr>
                  <a:spLocks/>
                </p:cNvSpPr>
                <p:nvPr/>
              </p:nvSpPr>
              <p:spPr bwMode="auto">
                <a:xfrm>
                  <a:off x="154" y="151"/>
                  <a:ext cx="10" cy="9"/>
                </a:xfrm>
                <a:custGeom>
                  <a:avLst/>
                  <a:gdLst>
                    <a:gd name="T0" fmla="*/ 1 w 18"/>
                    <a:gd name="T1" fmla="*/ 3 h 17"/>
                    <a:gd name="T2" fmla="*/ 3 w 18"/>
                    <a:gd name="T3" fmla="*/ 1 h 17"/>
                    <a:gd name="T4" fmla="*/ 5 w 18"/>
                    <a:gd name="T5" fmla="*/ 0 h 17"/>
                    <a:gd name="T6" fmla="*/ 6 w 18"/>
                    <a:gd name="T7" fmla="*/ 0 h 17"/>
                    <a:gd name="T8" fmla="*/ 8 w 18"/>
                    <a:gd name="T9" fmla="*/ 1 h 17"/>
                    <a:gd name="T10" fmla="*/ 9 w 18"/>
                    <a:gd name="T11" fmla="*/ 3 h 17"/>
                    <a:gd name="T12" fmla="*/ 10 w 18"/>
                    <a:gd name="T13" fmla="*/ 4 h 17"/>
                    <a:gd name="T14" fmla="*/ 10 w 18"/>
                    <a:gd name="T15" fmla="*/ 6 h 17"/>
                    <a:gd name="T16" fmla="*/ 9 w 18"/>
                    <a:gd name="T17" fmla="*/ 7 h 17"/>
                    <a:gd name="T18" fmla="*/ 7 w 18"/>
                    <a:gd name="T19" fmla="*/ 8 h 17"/>
                    <a:gd name="T20" fmla="*/ 6 w 18"/>
                    <a:gd name="T21" fmla="*/ 9 h 17"/>
                    <a:gd name="T22" fmla="*/ 3 w 18"/>
                    <a:gd name="T23" fmla="*/ 9 h 17"/>
                    <a:gd name="T24" fmla="*/ 2 w 18"/>
                    <a:gd name="T25" fmla="*/ 8 h 17"/>
                    <a:gd name="T26" fmla="*/ 1 w 18"/>
                    <a:gd name="T27" fmla="*/ 7 h 17"/>
                    <a:gd name="T28" fmla="*/ 0 w 18"/>
                    <a:gd name="T29" fmla="*/ 5 h 17"/>
                    <a:gd name="T30" fmla="*/ 0 w 18"/>
                    <a:gd name="T31" fmla="*/ 4 h 17"/>
                    <a:gd name="T32" fmla="*/ 1 w 18"/>
                    <a:gd name="T33" fmla="*/ 3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2" y="5"/>
                      </a:moveTo>
                      <a:lnTo>
                        <a:pt x="5" y="1"/>
                      </a:lnTo>
                      <a:lnTo>
                        <a:pt x="9" y="0"/>
                      </a:lnTo>
                      <a:lnTo>
                        <a:pt x="11" y="0"/>
                      </a:lnTo>
                      <a:lnTo>
                        <a:pt x="15" y="2"/>
                      </a:lnTo>
                      <a:lnTo>
                        <a:pt x="17" y="5"/>
                      </a:lnTo>
                      <a:lnTo>
                        <a:pt x="18" y="8"/>
                      </a:lnTo>
                      <a:lnTo>
                        <a:pt x="18" y="12"/>
                      </a:lnTo>
                      <a:lnTo>
                        <a:pt x="16" y="14"/>
                      </a:lnTo>
                      <a:lnTo>
                        <a:pt x="13" y="16"/>
                      </a:lnTo>
                      <a:lnTo>
                        <a:pt x="10" y="17"/>
                      </a:lnTo>
                      <a:lnTo>
                        <a:pt x="5" y="17"/>
                      </a:lnTo>
                      <a:lnTo>
                        <a:pt x="3" y="16"/>
                      </a:lnTo>
                      <a:lnTo>
                        <a:pt x="1" y="13"/>
                      </a:lnTo>
                      <a:lnTo>
                        <a:pt x="0" y="10"/>
                      </a:lnTo>
                      <a:lnTo>
                        <a:pt x="0" y="7"/>
                      </a:lnTo>
                      <a:lnTo>
                        <a:pt x="2"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66" name="Freeform 283">
                  <a:extLst>
                    <a:ext uri="{FF2B5EF4-FFF2-40B4-BE49-F238E27FC236}">
                      <a16:creationId xmlns:a16="http://schemas.microsoft.com/office/drawing/2014/main" id="{6C584958-069C-4A12-B68A-2574E1BC7BF4}"/>
                    </a:ext>
                  </a:extLst>
                </p:cNvPr>
                <p:cNvSpPr>
                  <a:spLocks/>
                </p:cNvSpPr>
                <p:nvPr/>
              </p:nvSpPr>
              <p:spPr bwMode="auto">
                <a:xfrm>
                  <a:off x="120" y="148"/>
                  <a:ext cx="11" cy="9"/>
                </a:xfrm>
                <a:custGeom>
                  <a:avLst/>
                  <a:gdLst>
                    <a:gd name="T0" fmla="*/ 6 w 20"/>
                    <a:gd name="T1" fmla="*/ 0 h 20"/>
                    <a:gd name="T2" fmla="*/ 8 w 20"/>
                    <a:gd name="T3" fmla="*/ 0 h 20"/>
                    <a:gd name="T4" fmla="*/ 10 w 20"/>
                    <a:gd name="T5" fmla="*/ 1 h 20"/>
                    <a:gd name="T6" fmla="*/ 11 w 20"/>
                    <a:gd name="T7" fmla="*/ 3 h 20"/>
                    <a:gd name="T8" fmla="*/ 11 w 20"/>
                    <a:gd name="T9" fmla="*/ 4 h 20"/>
                    <a:gd name="T10" fmla="*/ 10 w 20"/>
                    <a:gd name="T11" fmla="*/ 6 h 20"/>
                    <a:gd name="T12" fmla="*/ 10 w 20"/>
                    <a:gd name="T13" fmla="*/ 8 h 20"/>
                    <a:gd name="T14" fmla="*/ 8 w 20"/>
                    <a:gd name="T15" fmla="*/ 9 h 20"/>
                    <a:gd name="T16" fmla="*/ 6 w 20"/>
                    <a:gd name="T17" fmla="*/ 9 h 20"/>
                    <a:gd name="T18" fmla="*/ 4 w 20"/>
                    <a:gd name="T19" fmla="*/ 9 h 20"/>
                    <a:gd name="T20" fmla="*/ 2 w 20"/>
                    <a:gd name="T21" fmla="*/ 8 h 20"/>
                    <a:gd name="T22" fmla="*/ 1 w 20"/>
                    <a:gd name="T23" fmla="*/ 7 h 20"/>
                    <a:gd name="T24" fmla="*/ 0 w 20"/>
                    <a:gd name="T25" fmla="*/ 5 h 20"/>
                    <a:gd name="T26" fmla="*/ 1 w 20"/>
                    <a:gd name="T27" fmla="*/ 4 h 20"/>
                    <a:gd name="T28" fmla="*/ 1 w 20"/>
                    <a:gd name="T29" fmla="*/ 2 h 20"/>
                    <a:gd name="T30" fmla="*/ 3 w 20"/>
                    <a:gd name="T31" fmla="*/ 0 h 20"/>
                    <a:gd name="T32" fmla="*/ 6 w 20"/>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0">
                      <a:moveTo>
                        <a:pt x="10" y="0"/>
                      </a:moveTo>
                      <a:lnTo>
                        <a:pt x="15" y="1"/>
                      </a:lnTo>
                      <a:lnTo>
                        <a:pt x="18" y="2"/>
                      </a:lnTo>
                      <a:lnTo>
                        <a:pt x="20" y="6"/>
                      </a:lnTo>
                      <a:lnTo>
                        <a:pt x="20" y="9"/>
                      </a:lnTo>
                      <a:lnTo>
                        <a:pt x="19" y="14"/>
                      </a:lnTo>
                      <a:lnTo>
                        <a:pt x="18" y="17"/>
                      </a:lnTo>
                      <a:lnTo>
                        <a:pt x="15" y="20"/>
                      </a:lnTo>
                      <a:lnTo>
                        <a:pt x="11" y="20"/>
                      </a:lnTo>
                      <a:lnTo>
                        <a:pt x="7" y="19"/>
                      </a:lnTo>
                      <a:lnTo>
                        <a:pt x="3" y="17"/>
                      </a:lnTo>
                      <a:lnTo>
                        <a:pt x="1" y="15"/>
                      </a:lnTo>
                      <a:lnTo>
                        <a:pt x="0" y="12"/>
                      </a:lnTo>
                      <a:lnTo>
                        <a:pt x="1" y="8"/>
                      </a:lnTo>
                      <a:lnTo>
                        <a:pt x="2" y="4"/>
                      </a:lnTo>
                      <a:lnTo>
                        <a:pt x="5" y="1"/>
                      </a:lnTo>
                      <a:lnTo>
                        <a:pt x="1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67" name="Freeform 284">
                  <a:extLst>
                    <a:ext uri="{FF2B5EF4-FFF2-40B4-BE49-F238E27FC236}">
                      <a16:creationId xmlns:a16="http://schemas.microsoft.com/office/drawing/2014/main" id="{B2177F43-7598-4659-AF8E-F5C3E55A84B3}"/>
                    </a:ext>
                  </a:extLst>
                </p:cNvPr>
                <p:cNvSpPr>
                  <a:spLocks/>
                </p:cNvSpPr>
                <p:nvPr/>
              </p:nvSpPr>
              <p:spPr bwMode="auto">
                <a:xfrm>
                  <a:off x="115" y="126"/>
                  <a:ext cx="11" cy="9"/>
                </a:xfrm>
                <a:custGeom>
                  <a:avLst/>
                  <a:gdLst>
                    <a:gd name="T0" fmla="*/ 0 w 21"/>
                    <a:gd name="T1" fmla="*/ 5 h 19"/>
                    <a:gd name="T2" fmla="*/ 0 w 21"/>
                    <a:gd name="T3" fmla="*/ 3 h 19"/>
                    <a:gd name="T4" fmla="*/ 2 w 21"/>
                    <a:gd name="T5" fmla="*/ 1 h 19"/>
                    <a:gd name="T6" fmla="*/ 3 w 21"/>
                    <a:gd name="T7" fmla="*/ 1 h 19"/>
                    <a:gd name="T8" fmla="*/ 6 w 21"/>
                    <a:gd name="T9" fmla="*/ 0 h 19"/>
                    <a:gd name="T10" fmla="*/ 7 w 21"/>
                    <a:gd name="T11" fmla="*/ 0 h 19"/>
                    <a:gd name="T12" fmla="*/ 9 w 21"/>
                    <a:gd name="T13" fmla="*/ 1 h 19"/>
                    <a:gd name="T14" fmla="*/ 10 w 21"/>
                    <a:gd name="T15" fmla="*/ 2 h 19"/>
                    <a:gd name="T16" fmla="*/ 11 w 21"/>
                    <a:gd name="T17" fmla="*/ 3 h 19"/>
                    <a:gd name="T18" fmla="*/ 11 w 21"/>
                    <a:gd name="T19" fmla="*/ 5 h 19"/>
                    <a:gd name="T20" fmla="*/ 10 w 21"/>
                    <a:gd name="T21" fmla="*/ 6 h 19"/>
                    <a:gd name="T22" fmla="*/ 9 w 21"/>
                    <a:gd name="T23" fmla="*/ 8 h 19"/>
                    <a:gd name="T24" fmla="*/ 7 w 21"/>
                    <a:gd name="T25" fmla="*/ 9 h 19"/>
                    <a:gd name="T26" fmla="*/ 6 w 21"/>
                    <a:gd name="T27" fmla="*/ 9 h 19"/>
                    <a:gd name="T28" fmla="*/ 3 w 21"/>
                    <a:gd name="T29" fmla="*/ 9 h 19"/>
                    <a:gd name="T30" fmla="*/ 2 w 21"/>
                    <a:gd name="T31" fmla="*/ 7 h 19"/>
                    <a:gd name="T32" fmla="*/ 0 w 21"/>
                    <a:gd name="T33" fmla="*/ 5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9">
                      <a:moveTo>
                        <a:pt x="0" y="11"/>
                      </a:moveTo>
                      <a:lnTo>
                        <a:pt x="0" y="6"/>
                      </a:lnTo>
                      <a:lnTo>
                        <a:pt x="3" y="3"/>
                      </a:lnTo>
                      <a:lnTo>
                        <a:pt x="6" y="2"/>
                      </a:lnTo>
                      <a:lnTo>
                        <a:pt x="11" y="0"/>
                      </a:lnTo>
                      <a:lnTo>
                        <a:pt x="14" y="0"/>
                      </a:lnTo>
                      <a:lnTo>
                        <a:pt x="18" y="2"/>
                      </a:lnTo>
                      <a:lnTo>
                        <a:pt x="20" y="4"/>
                      </a:lnTo>
                      <a:lnTo>
                        <a:pt x="21" y="6"/>
                      </a:lnTo>
                      <a:lnTo>
                        <a:pt x="21" y="10"/>
                      </a:lnTo>
                      <a:lnTo>
                        <a:pt x="20" y="13"/>
                      </a:lnTo>
                      <a:lnTo>
                        <a:pt x="18" y="17"/>
                      </a:lnTo>
                      <a:lnTo>
                        <a:pt x="14" y="19"/>
                      </a:lnTo>
                      <a:lnTo>
                        <a:pt x="11" y="19"/>
                      </a:lnTo>
                      <a:lnTo>
                        <a:pt x="6" y="18"/>
                      </a:lnTo>
                      <a:lnTo>
                        <a:pt x="3"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68" name="Freeform 285">
                  <a:extLst>
                    <a:ext uri="{FF2B5EF4-FFF2-40B4-BE49-F238E27FC236}">
                      <a16:creationId xmlns:a16="http://schemas.microsoft.com/office/drawing/2014/main" id="{601257DA-9E65-4337-BDBE-85A185DC94FE}"/>
                    </a:ext>
                  </a:extLst>
                </p:cNvPr>
                <p:cNvSpPr>
                  <a:spLocks/>
                </p:cNvSpPr>
                <p:nvPr/>
              </p:nvSpPr>
              <p:spPr bwMode="auto">
                <a:xfrm>
                  <a:off x="100" y="126"/>
                  <a:ext cx="8" cy="8"/>
                </a:xfrm>
                <a:custGeom>
                  <a:avLst/>
                  <a:gdLst>
                    <a:gd name="T0" fmla="*/ 0 w 18"/>
                    <a:gd name="T1" fmla="*/ 6 h 16"/>
                    <a:gd name="T2" fmla="*/ 0 w 18"/>
                    <a:gd name="T3" fmla="*/ 4 h 16"/>
                    <a:gd name="T4" fmla="*/ 1 w 18"/>
                    <a:gd name="T5" fmla="*/ 2 h 16"/>
                    <a:gd name="T6" fmla="*/ 2 w 18"/>
                    <a:gd name="T7" fmla="*/ 1 h 16"/>
                    <a:gd name="T8" fmla="*/ 4 w 18"/>
                    <a:gd name="T9" fmla="*/ 0 h 16"/>
                    <a:gd name="T10" fmla="*/ 5 w 18"/>
                    <a:gd name="T11" fmla="*/ 0 h 16"/>
                    <a:gd name="T12" fmla="*/ 7 w 18"/>
                    <a:gd name="T13" fmla="*/ 1 h 16"/>
                    <a:gd name="T14" fmla="*/ 7 w 18"/>
                    <a:gd name="T15" fmla="*/ 3 h 16"/>
                    <a:gd name="T16" fmla="*/ 8 w 18"/>
                    <a:gd name="T17" fmla="*/ 4 h 16"/>
                    <a:gd name="T18" fmla="*/ 7 w 18"/>
                    <a:gd name="T19" fmla="*/ 6 h 16"/>
                    <a:gd name="T20" fmla="*/ 7 w 18"/>
                    <a:gd name="T21" fmla="*/ 7 h 16"/>
                    <a:gd name="T22" fmla="*/ 6 w 18"/>
                    <a:gd name="T23" fmla="*/ 8 h 16"/>
                    <a:gd name="T24" fmla="*/ 5 w 18"/>
                    <a:gd name="T25" fmla="*/ 8 h 16"/>
                    <a:gd name="T26" fmla="*/ 3 w 18"/>
                    <a:gd name="T27" fmla="*/ 8 h 16"/>
                    <a:gd name="T28" fmla="*/ 2 w 18"/>
                    <a:gd name="T29" fmla="*/ 8 h 16"/>
                    <a:gd name="T30" fmla="*/ 0 w 18"/>
                    <a:gd name="T31" fmla="*/ 7 h 16"/>
                    <a:gd name="T32" fmla="*/ 0 w 18"/>
                    <a:gd name="T33" fmla="*/ 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6">
                      <a:moveTo>
                        <a:pt x="0" y="11"/>
                      </a:moveTo>
                      <a:lnTo>
                        <a:pt x="0" y="7"/>
                      </a:lnTo>
                      <a:lnTo>
                        <a:pt x="3" y="4"/>
                      </a:lnTo>
                      <a:lnTo>
                        <a:pt x="5" y="1"/>
                      </a:lnTo>
                      <a:lnTo>
                        <a:pt x="8" y="0"/>
                      </a:lnTo>
                      <a:lnTo>
                        <a:pt x="12" y="0"/>
                      </a:lnTo>
                      <a:lnTo>
                        <a:pt x="15" y="1"/>
                      </a:lnTo>
                      <a:lnTo>
                        <a:pt x="16" y="5"/>
                      </a:lnTo>
                      <a:lnTo>
                        <a:pt x="18" y="7"/>
                      </a:lnTo>
                      <a:lnTo>
                        <a:pt x="16" y="11"/>
                      </a:lnTo>
                      <a:lnTo>
                        <a:pt x="15" y="13"/>
                      </a:lnTo>
                      <a:lnTo>
                        <a:pt x="13" y="15"/>
                      </a:lnTo>
                      <a:lnTo>
                        <a:pt x="11" y="16"/>
                      </a:lnTo>
                      <a:lnTo>
                        <a:pt x="7" y="16"/>
                      </a:lnTo>
                      <a:lnTo>
                        <a:pt x="4" y="15"/>
                      </a:lnTo>
                      <a:lnTo>
                        <a:pt x="0"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69" name="Freeform 286">
                  <a:extLst>
                    <a:ext uri="{FF2B5EF4-FFF2-40B4-BE49-F238E27FC236}">
                      <a16:creationId xmlns:a16="http://schemas.microsoft.com/office/drawing/2014/main" id="{C1025EF8-E22D-4E53-B006-5D58ED76C9CA}"/>
                    </a:ext>
                  </a:extLst>
                </p:cNvPr>
                <p:cNvSpPr>
                  <a:spLocks/>
                </p:cNvSpPr>
                <p:nvPr/>
              </p:nvSpPr>
              <p:spPr bwMode="auto">
                <a:xfrm>
                  <a:off x="112" y="111"/>
                  <a:ext cx="9" cy="9"/>
                </a:xfrm>
                <a:custGeom>
                  <a:avLst/>
                  <a:gdLst>
                    <a:gd name="T0" fmla="*/ 0 w 18"/>
                    <a:gd name="T1" fmla="*/ 5 h 17"/>
                    <a:gd name="T2" fmla="*/ 1 w 18"/>
                    <a:gd name="T3" fmla="*/ 3 h 17"/>
                    <a:gd name="T4" fmla="*/ 1 w 18"/>
                    <a:gd name="T5" fmla="*/ 2 h 17"/>
                    <a:gd name="T6" fmla="*/ 2 w 18"/>
                    <a:gd name="T7" fmla="*/ 1 h 17"/>
                    <a:gd name="T8" fmla="*/ 4 w 18"/>
                    <a:gd name="T9" fmla="*/ 0 h 17"/>
                    <a:gd name="T10" fmla="*/ 6 w 18"/>
                    <a:gd name="T11" fmla="*/ 0 h 17"/>
                    <a:gd name="T12" fmla="*/ 8 w 18"/>
                    <a:gd name="T13" fmla="*/ 1 h 17"/>
                    <a:gd name="T14" fmla="*/ 9 w 18"/>
                    <a:gd name="T15" fmla="*/ 2 h 17"/>
                    <a:gd name="T16" fmla="*/ 9 w 18"/>
                    <a:gd name="T17" fmla="*/ 3 h 17"/>
                    <a:gd name="T18" fmla="*/ 9 w 18"/>
                    <a:gd name="T19" fmla="*/ 5 h 17"/>
                    <a:gd name="T20" fmla="*/ 9 w 18"/>
                    <a:gd name="T21" fmla="*/ 6 h 17"/>
                    <a:gd name="T22" fmla="*/ 8 w 18"/>
                    <a:gd name="T23" fmla="*/ 8 h 17"/>
                    <a:gd name="T24" fmla="*/ 6 w 18"/>
                    <a:gd name="T25" fmla="*/ 9 h 17"/>
                    <a:gd name="T26" fmla="*/ 4 w 18"/>
                    <a:gd name="T27" fmla="*/ 9 h 17"/>
                    <a:gd name="T28" fmla="*/ 2 w 18"/>
                    <a:gd name="T29" fmla="*/ 8 h 17"/>
                    <a:gd name="T30" fmla="*/ 1 w 18"/>
                    <a:gd name="T31" fmla="*/ 6 h 17"/>
                    <a:gd name="T32" fmla="*/ 0 w 18"/>
                    <a:gd name="T33" fmla="*/ 5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0" y="9"/>
                      </a:moveTo>
                      <a:lnTo>
                        <a:pt x="1" y="6"/>
                      </a:lnTo>
                      <a:lnTo>
                        <a:pt x="2" y="3"/>
                      </a:lnTo>
                      <a:lnTo>
                        <a:pt x="4" y="1"/>
                      </a:lnTo>
                      <a:lnTo>
                        <a:pt x="8" y="0"/>
                      </a:lnTo>
                      <a:lnTo>
                        <a:pt x="11" y="0"/>
                      </a:lnTo>
                      <a:lnTo>
                        <a:pt x="15" y="1"/>
                      </a:lnTo>
                      <a:lnTo>
                        <a:pt x="17" y="3"/>
                      </a:lnTo>
                      <a:lnTo>
                        <a:pt x="18" y="5"/>
                      </a:lnTo>
                      <a:lnTo>
                        <a:pt x="18" y="9"/>
                      </a:lnTo>
                      <a:lnTo>
                        <a:pt x="17" y="12"/>
                      </a:lnTo>
                      <a:lnTo>
                        <a:pt x="15" y="16"/>
                      </a:lnTo>
                      <a:lnTo>
                        <a:pt x="11" y="17"/>
                      </a:lnTo>
                      <a:lnTo>
                        <a:pt x="8" y="17"/>
                      </a:lnTo>
                      <a:lnTo>
                        <a:pt x="4" y="16"/>
                      </a:lnTo>
                      <a:lnTo>
                        <a:pt x="1" y="12"/>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70" name="Freeform 287">
                  <a:extLst>
                    <a:ext uri="{FF2B5EF4-FFF2-40B4-BE49-F238E27FC236}">
                      <a16:creationId xmlns:a16="http://schemas.microsoft.com/office/drawing/2014/main" id="{5FAA5BA9-5EAE-495A-BEEE-B40682DB08E2}"/>
                    </a:ext>
                  </a:extLst>
                </p:cNvPr>
                <p:cNvSpPr>
                  <a:spLocks/>
                </p:cNvSpPr>
                <p:nvPr/>
              </p:nvSpPr>
              <p:spPr bwMode="auto">
                <a:xfrm>
                  <a:off x="290" y="109"/>
                  <a:ext cx="66" cy="67"/>
                </a:xfrm>
                <a:custGeom>
                  <a:avLst/>
                  <a:gdLst>
                    <a:gd name="T0" fmla="*/ 7 w 132"/>
                    <a:gd name="T1" fmla="*/ 19 h 134"/>
                    <a:gd name="T2" fmla="*/ 11 w 132"/>
                    <a:gd name="T3" fmla="*/ 32 h 134"/>
                    <a:gd name="T4" fmla="*/ 17 w 132"/>
                    <a:gd name="T5" fmla="*/ 31 h 134"/>
                    <a:gd name="T6" fmla="*/ 22 w 132"/>
                    <a:gd name="T7" fmla="*/ 36 h 134"/>
                    <a:gd name="T8" fmla="*/ 23 w 132"/>
                    <a:gd name="T9" fmla="*/ 39 h 134"/>
                    <a:gd name="T10" fmla="*/ 18 w 132"/>
                    <a:gd name="T11" fmla="*/ 38 h 134"/>
                    <a:gd name="T12" fmla="*/ 14 w 132"/>
                    <a:gd name="T13" fmla="*/ 37 h 134"/>
                    <a:gd name="T14" fmla="*/ 10 w 132"/>
                    <a:gd name="T15" fmla="*/ 34 h 134"/>
                    <a:gd name="T16" fmla="*/ 2 w 132"/>
                    <a:gd name="T17" fmla="*/ 38 h 134"/>
                    <a:gd name="T18" fmla="*/ 1 w 132"/>
                    <a:gd name="T19" fmla="*/ 46 h 134"/>
                    <a:gd name="T20" fmla="*/ 3 w 132"/>
                    <a:gd name="T21" fmla="*/ 50 h 134"/>
                    <a:gd name="T22" fmla="*/ 14 w 132"/>
                    <a:gd name="T23" fmla="*/ 52 h 134"/>
                    <a:gd name="T24" fmla="*/ 19 w 132"/>
                    <a:gd name="T25" fmla="*/ 49 h 134"/>
                    <a:gd name="T26" fmla="*/ 19 w 132"/>
                    <a:gd name="T27" fmla="*/ 52 h 134"/>
                    <a:gd name="T28" fmla="*/ 16 w 132"/>
                    <a:gd name="T29" fmla="*/ 65 h 134"/>
                    <a:gd name="T30" fmla="*/ 27 w 132"/>
                    <a:gd name="T31" fmla="*/ 66 h 134"/>
                    <a:gd name="T32" fmla="*/ 32 w 132"/>
                    <a:gd name="T33" fmla="*/ 57 h 134"/>
                    <a:gd name="T34" fmla="*/ 28 w 132"/>
                    <a:gd name="T35" fmla="*/ 49 h 134"/>
                    <a:gd name="T36" fmla="*/ 30 w 132"/>
                    <a:gd name="T37" fmla="*/ 47 h 134"/>
                    <a:gd name="T38" fmla="*/ 32 w 132"/>
                    <a:gd name="T39" fmla="*/ 50 h 134"/>
                    <a:gd name="T40" fmla="*/ 36 w 132"/>
                    <a:gd name="T41" fmla="*/ 57 h 134"/>
                    <a:gd name="T42" fmla="*/ 45 w 132"/>
                    <a:gd name="T43" fmla="*/ 57 h 134"/>
                    <a:gd name="T44" fmla="*/ 53 w 132"/>
                    <a:gd name="T45" fmla="*/ 59 h 134"/>
                    <a:gd name="T46" fmla="*/ 60 w 132"/>
                    <a:gd name="T47" fmla="*/ 54 h 134"/>
                    <a:gd name="T48" fmla="*/ 62 w 132"/>
                    <a:gd name="T49" fmla="*/ 50 h 134"/>
                    <a:gd name="T50" fmla="*/ 60 w 132"/>
                    <a:gd name="T51" fmla="*/ 47 h 134"/>
                    <a:gd name="T52" fmla="*/ 52 w 132"/>
                    <a:gd name="T53" fmla="*/ 43 h 134"/>
                    <a:gd name="T54" fmla="*/ 46 w 132"/>
                    <a:gd name="T55" fmla="*/ 41 h 134"/>
                    <a:gd name="T56" fmla="*/ 49 w 132"/>
                    <a:gd name="T57" fmla="*/ 35 h 134"/>
                    <a:gd name="T58" fmla="*/ 57 w 132"/>
                    <a:gd name="T59" fmla="*/ 32 h 134"/>
                    <a:gd name="T60" fmla="*/ 65 w 132"/>
                    <a:gd name="T61" fmla="*/ 27 h 134"/>
                    <a:gd name="T62" fmla="*/ 65 w 132"/>
                    <a:gd name="T63" fmla="*/ 19 h 134"/>
                    <a:gd name="T64" fmla="*/ 57 w 132"/>
                    <a:gd name="T65" fmla="*/ 15 h 134"/>
                    <a:gd name="T66" fmla="*/ 49 w 132"/>
                    <a:gd name="T67" fmla="*/ 19 h 134"/>
                    <a:gd name="T68" fmla="*/ 49 w 132"/>
                    <a:gd name="T69" fmla="*/ 24 h 134"/>
                    <a:gd name="T70" fmla="*/ 42 w 132"/>
                    <a:gd name="T71" fmla="*/ 30 h 134"/>
                    <a:gd name="T72" fmla="*/ 39 w 132"/>
                    <a:gd name="T73" fmla="*/ 30 h 134"/>
                    <a:gd name="T74" fmla="*/ 38 w 132"/>
                    <a:gd name="T75" fmla="*/ 26 h 134"/>
                    <a:gd name="T76" fmla="*/ 40 w 132"/>
                    <a:gd name="T77" fmla="*/ 18 h 134"/>
                    <a:gd name="T78" fmla="*/ 47 w 132"/>
                    <a:gd name="T79" fmla="*/ 10 h 134"/>
                    <a:gd name="T80" fmla="*/ 42 w 132"/>
                    <a:gd name="T81" fmla="*/ 1 h 134"/>
                    <a:gd name="T82" fmla="*/ 34 w 132"/>
                    <a:gd name="T83" fmla="*/ 1 h 134"/>
                    <a:gd name="T84" fmla="*/ 29 w 132"/>
                    <a:gd name="T85" fmla="*/ 4 h 134"/>
                    <a:gd name="T86" fmla="*/ 26 w 132"/>
                    <a:gd name="T87" fmla="*/ 8 h 134"/>
                    <a:gd name="T88" fmla="*/ 29 w 132"/>
                    <a:gd name="T89" fmla="*/ 15 h 134"/>
                    <a:gd name="T90" fmla="*/ 32 w 132"/>
                    <a:gd name="T91" fmla="*/ 20 h 134"/>
                    <a:gd name="T92" fmla="*/ 32 w 132"/>
                    <a:gd name="T93" fmla="*/ 27 h 134"/>
                    <a:gd name="T94" fmla="*/ 28 w 132"/>
                    <a:gd name="T95" fmla="*/ 28 h 134"/>
                    <a:gd name="T96" fmla="*/ 24 w 132"/>
                    <a:gd name="T97" fmla="*/ 20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2" h="134">
                      <a:moveTo>
                        <a:pt x="33" y="30"/>
                      </a:moveTo>
                      <a:lnTo>
                        <a:pt x="23" y="32"/>
                      </a:lnTo>
                      <a:lnTo>
                        <a:pt x="14" y="38"/>
                      </a:lnTo>
                      <a:lnTo>
                        <a:pt x="11" y="48"/>
                      </a:lnTo>
                      <a:lnTo>
                        <a:pt x="17" y="62"/>
                      </a:lnTo>
                      <a:lnTo>
                        <a:pt x="21" y="64"/>
                      </a:lnTo>
                      <a:lnTo>
                        <a:pt x="26" y="66"/>
                      </a:lnTo>
                      <a:lnTo>
                        <a:pt x="30" y="64"/>
                      </a:lnTo>
                      <a:lnTo>
                        <a:pt x="33" y="62"/>
                      </a:lnTo>
                      <a:lnTo>
                        <a:pt x="36" y="66"/>
                      </a:lnTo>
                      <a:lnTo>
                        <a:pt x="40" y="68"/>
                      </a:lnTo>
                      <a:lnTo>
                        <a:pt x="43" y="71"/>
                      </a:lnTo>
                      <a:lnTo>
                        <a:pt x="45" y="75"/>
                      </a:lnTo>
                      <a:lnTo>
                        <a:pt x="46" y="77"/>
                      </a:lnTo>
                      <a:lnTo>
                        <a:pt x="46" y="78"/>
                      </a:lnTo>
                      <a:lnTo>
                        <a:pt x="44" y="78"/>
                      </a:lnTo>
                      <a:lnTo>
                        <a:pt x="40" y="77"/>
                      </a:lnTo>
                      <a:lnTo>
                        <a:pt x="35" y="76"/>
                      </a:lnTo>
                      <a:lnTo>
                        <a:pt x="32" y="76"/>
                      </a:lnTo>
                      <a:lnTo>
                        <a:pt x="29" y="75"/>
                      </a:lnTo>
                      <a:lnTo>
                        <a:pt x="28" y="74"/>
                      </a:lnTo>
                      <a:lnTo>
                        <a:pt x="27" y="71"/>
                      </a:lnTo>
                      <a:lnTo>
                        <a:pt x="23" y="69"/>
                      </a:lnTo>
                      <a:lnTo>
                        <a:pt x="19" y="68"/>
                      </a:lnTo>
                      <a:lnTo>
                        <a:pt x="13" y="68"/>
                      </a:lnTo>
                      <a:lnTo>
                        <a:pt x="7" y="70"/>
                      </a:lnTo>
                      <a:lnTo>
                        <a:pt x="3" y="75"/>
                      </a:lnTo>
                      <a:lnTo>
                        <a:pt x="0" y="82"/>
                      </a:lnTo>
                      <a:lnTo>
                        <a:pt x="0" y="89"/>
                      </a:lnTo>
                      <a:lnTo>
                        <a:pt x="2" y="92"/>
                      </a:lnTo>
                      <a:lnTo>
                        <a:pt x="3" y="96"/>
                      </a:lnTo>
                      <a:lnTo>
                        <a:pt x="4" y="98"/>
                      </a:lnTo>
                      <a:lnTo>
                        <a:pt x="5" y="100"/>
                      </a:lnTo>
                      <a:lnTo>
                        <a:pt x="12" y="104"/>
                      </a:lnTo>
                      <a:lnTo>
                        <a:pt x="20" y="104"/>
                      </a:lnTo>
                      <a:lnTo>
                        <a:pt x="27" y="103"/>
                      </a:lnTo>
                      <a:lnTo>
                        <a:pt x="32" y="99"/>
                      </a:lnTo>
                      <a:lnTo>
                        <a:pt x="35" y="97"/>
                      </a:lnTo>
                      <a:lnTo>
                        <a:pt x="38" y="97"/>
                      </a:lnTo>
                      <a:lnTo>
                        <a:pt x="42" y="97"/>
                      </a:lnTo>
                      <a:lnTo>
                        <a:pt x="45" y="98"/>
                      </a:lnTo>
                      <a:lnTo>
                        <a:pt x="38" y="104"/>
                      </a:lnTo>
                      <a:lnTo>
                        <a:pt x="33" y="113"/>
                      </a:lnTo>
                      <a:lnTo>
                        <a:pt x="29" y="122"/>
                      </a:lnTo>
                      <a:lnTo>
                        <a:pt x="32" y="129"/>
                      </a:lnTo>
                      <a:lnTo>
                        <a:pt x="38" y="132"/>
                      </a:lnTo>
                      <a:lnTo>
                        <a:pt x="46" y="134"/>
                      </a:lnTo>
                      <a:lnTo>
                        <a:pt x="53" y="131"/>
                      </a:lnTo>
                      <a:lnTo>
                        <a:pt x="59" y="127"/>
                      </a:lnTo>
                      <a:lnTo>
                        <a:pt x="61" y="120"/>
                      </a:lnTo>
                      <a:lnTo>
                        <a:pt x="63" y="113"/>
                      </a:lnTo>
                      <a:lnTo>
                        <a:pt x="60" y="107"/>
                      </a:lnTo>
                      <a:lnTo>
                        <a:pt x="58" y="101"/>
                      </a:lnTo>
                      <a:lnTo>
                        <a:pt x="56" y="98"/>
                      </a:lnTo>
                      <a:lnTo>
                        <a:pt x="56" y="96"/>
                      </a:lnTo>
                      <a:lnTo>
                        <a:pt x="58" y="94"/>
                      </a:lnTo>
                      <a:lnTo>
                        <a:pt x="60" y="93"/>
                      </a:lnTo>
                      <a:lnTo>
                        <a:pt x="61" y="94"/>
                      </a:lnTo>
                      <a:lnTo>
                        <a:pt x="63" y="97"/>
                      </a:lnTo>
                      <a:lnTo>
                        <a:pt x="64" y="100"/>
                      </a:lnTo>
                      <a:lnTo>
                        <a:pt x="65" y="105"/>
                      </a:lnTo>
                      <a:lnTo>
                        <a:pt x="66" y="109"/>
                      </a:lnTo>
                      <a:lnTo>
                        <a:pt x="71" y="114"/>
                      </a:lnTo>
                      <a:lnTo>
                        <a:pt x="76" y="114"/>
                      </a:lnTo>
                      <a:lnTo>
                        <a:pt x="86" y="109"/>
                      </a:lnTo>
                      <a:lnTo>
                        <a:pt x="89" y="113"/>
                      </a:lnTo>
                      <a:lnTo>
                        <a:pt x="94" y="115"/>
                      </a:lnTo>
                      <a:lnTo>
                        <a:pt x="99" y="117"/>
                      </a:lnTo>
                      <a:lnTo>
                        <a:pt x="105" y="117"/>
                      </a:lnTo>
                      <a:lnTo>
                        <a:pt x="110" y="116"/>
                      </a:lnTo>
                      <a:lnTo>
                        <a:pt x="116" y="114"/>
                      </a:lnTo>
                      <a:lnTo>
                        <a:pt x="120" y="108"/>
                      </a:lnTo>
                      <a:lnTo>
                        <a:pt x="124" y="101"/>
                      </a:lnTo>
                      <a:lnTo>
                        <a:pt x="124" y="100"/>
                      </a:lnTo>
                      <a:lnTo>
                        <a:pt x="124" y="99"/>
                      </a:lnTo>
                      <a:lnTo>
                        <a:pt x="123" y="98"/>
                      </a:lnTo>
                      <a:lnTo>
                        <a:pt x="123" y="97"/>
                      </a:lnTo>
                      <a:lnTo>
                        <a:pt x="120" y="93"/>
                      </a:lnTo>
                      <a:lnTo>
                        <a:pt x="117" y="89"/>
                      </a:lnTo>
                      <a:lnTo>
                        <a:pt x="111" y="85"/>
                      </a:lnTo>
                      <a:lnTo>
                        <a:pt x="103" y="85"/>
                      </a:lnTo>
                      <a:lnTo>
                        <a:pt x="98" y="85"/>
                      </a:lnTo>
                      <a:lnTo>
                        <a:pt x="95" y="84"/>
                      </a:lnTo>
                      <a:lnTo>
                        <a:pt x="91" y="82"/>
                      </a:lnTo>
                      <a:lnTo>
                        <a:pt x="89" y="79"/>
                      </a:lnTo>
                      <a:lnTo>
                        <a:pt x="93" y="75"/>
                      </a:lnTo>
                      <a:lnTo>
                        <a:pt x="97" y="69"/>
                      </a:lnTo>
                      <a:lnTo>
                        <a:pt x="101" y="66"/>
                      </a:lnTo>
                      <a:lnTo>
                        <a:pt x="104" y="63"/>
                      </a:lnTo>
                      <a:lnTo>
                        <a:pt x="113" y="63"/>
                      </a:lnTo>
                      <a:lnTo>
                        <a:pt x="120" y="62"/>
                      </a:lnTo>
                      <a:lnTo>
                        <a:pt x="125" y="59"/>
                      </a:lnTo>
                      <a:lnTo>
                        <a:pt x="129" y="54"/>
                      </a:lnTo>
                      <a:lnTo>
                        <a:pt x="132" y="48"/>
                      </a:lnTo>
                      <a:lnTo>
                        <a:pt x="132" y="44"/>
                      </a:lnTo>
                      <a:lnTo>
                        <a:pt x="129" y="38"/>
                      </a:lnTo>
                      <a:lnTo>
                        <a:pt x="127" y="33"/>
                      </a:lnTo>
                      <a:lnTo>
                        <a:pt x="121" y="30"/>
                      </a:lnTo>
                      <a:lnTo>
                        <a:pt x="114" y="29"/>
                      </a:lnTo>
                      <a:lnTo>
                        <a:pt x="108" y="30"/>
                      </a:lnTo>
                      <a:lnTo>
                        <a:pt x="102" y="32"/>
                      </a:lnTo>
                      <a:lnTo>
                        <a:pt x="98" y="37"/>
                      </a:lnTo>
                      <a:lnTo>
                        <a:pt x="97" y="40"/>
                      </a:lnTo>
                      <a:lnTo>
                        <a:pt x="97" y="44"/>
                      </a:lnTo>
                      <a:lnTo>
                        <a:pt x="98" y="47"/>
                      </a:lnTo>
                      <a:lnTo>
                        <a:pt x="94" y="52"/>
                      </a:lnTo>
                      <a:lnTo>
                        <a:pt x="88" y="56"/>
                      </a:lnTo>
                      <a:lnTo>
                        <a:pt x="83" y="60"/>
                      </a:lnTo>
                      <a:lnTo>
                        <a:pt x="81" y="62"/>
                      </a:lnTo>
                      <a:lnTo>
                        <a:pt x="80" y="60"/>
                      </a:lnTo>
                      <a:lnTo>
                        <a:pt x="78" y="59"/>
                      </a:lnTo>
                      <a:lnTo>
                        <a:pt x="75" y="56"/>
                      </a:lnTo>
                      <a:lnTo>
                        <a:pt x="73" y="55"/>
                      </a:lnTo>
                      <a:lnTo>
                        <a:pt x="75" y="51"/>
                      </a:lnTo>
                      <a:lnTo>
                        <a:pt x="78" y="45"/>
                      </a:lnTo>
                      <a:lnTo>
                        <a:pt x="79" y="40"/>
                      </a:lnTo>
                      <a:lnTo>
                        <a:pt x="80" y="36"/>
                      </a:lnTo>
                      <a:lnTo>
                        <a:pt x="86" y="31"/>
                      </a:lnTo>
                      <a:lnTo>
                        <a:pt x="90" y="25"/>
                      </a:lnTo>
                      <a:lnTo>
                        <a:pt x="93" y="19"/>
                      </a:lnTo>
                      <a:lnTo>
                        <a:pt x="93" y="13"/>
                      </a:lnTo>
                      <a:lnTo>
                        <a:pt x="89" y="7"/>
                      </a:lnTo>
                      <a:lnTo>
                        <a:pt x="84" y="2"/>
                      </a:lnTo>
                      <a:lnTo>
                        <a:pt x="78" y="0"/>
                      </a:lnTo>
                      <a:lnTo>
                        <a:pt x="72" y="0"/>
                      </a:lnTo>
                      <a:lnTo>
                        <a:pt x="67" y="1"/>
                      </a:lnTo>
                      <a:lnTo>
                        <a:pt x="64" y="2"/>
                      </a:lnTo>
                      <a:lnTo>
                        <a:pt x="60" y="6"/>
                      </a:lnTo>
                      <a:lnTo>
                        <a:pt x="57" y="8"/>
                      </a:lnTo>
                      <a:lnTo>
                        <a:pt x="55" y="10"/>
                      </a:lnTo>
                      <a:lnTo>
                        <a:pt x="53" y="14"/>
                      </a:lnTo>
                      <a:lnTo>
                        <a:pt x="52" y="16"/>
                      </a:lnTo>
                      <a:lnTo>
                        <a:pt x="52" y="19"/>
                      </a:lnTo>
                      <a:lnTo>
                        <a:pt x="53" y="25"/>
                      </a:lnTo>
                      <a:lnTo>
                        <a:pt x="57" y="29"/>
                      </a:lnTo>
                      <a:lnTo>
                        <a:pt x="60" y="32"/>
                      </a:lnTo>
                      <a:lnTo>
                        <a:pt x="64" y="34"/>
                      </a:lnTo>
                      <a:lnTo>
                        <a:pt x="64" y="40"/>
                      </a:lnTo>
                      <a:lnTo>
                        <a:pt x="64" y="45"/>
                      </a:lnTo>
                      <a:lnTo>
                        <a:pt x="63" y="49"/>
                      </a:lnTo>
                      <a:lnTo>
                        <a:pt x="63" y="53"/>
                      </a:lnTo>
                      <a:lnTo>
                        <a:pt x="60" y="53"/>
                      </a:lnTo>
                      <a:lnTo>
                        <a:pt x="57" y="54"/>
                      </a:lnTo>
                      <a:lnTo>
                        <a:pt x="56" y="55"/>
                      </a:lnTo>
                      <a:lnTo>
                        <a:pt x="55" y="55"/>
                      </a:lnTo>
                      <a:lnTo>
                        <a:pt x="50" y="49"/>
                      </a:lnTo>
                      <a:lnTo>
                        <a:pt x="48" y="40"/>
                      </a:lnTo>
                      <a:lnTo>
                        <a:pt x="42" y="33"/>
                      </a:lnTo>
                      <a:lnTo>
                        <a:pt x="33"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71" name="Freeform 288">
                  <a:extLst>
                    <a:ext uri="{FF2B5EF4-FFF2-40B4-BE49-F238E27FC236}">
                      <a16:creationId xmlns:a16="http://schemas.microsoft.com/office/drawing/2014/main" id="{6A4E48AD-A912-4AAC-86D2-00831657109C}"/>
                    </a:ext>
                  </a:extLst>
                </p:cNvPr>
                <p:cNvSpPr>
                  <a:spLocks/>
                </p:cNvSpPr>
                <p:nvPr/>
              </p:nvSpPr>
              <p:spPr bwMode="auto">
                <a:xfrm>
                  <a:off x="244" y="197"/>
                  <a:ext cx="68" cy="118"/>
                </a:xfrm>
                <a:custGeom>
                  <a:avLst/>
                  <a:gdLst>
                    <a:gd name="T0" fmla="*/ 67 w 135"/>
                    <a:gd name="T1" fmla="*/ 0 h 235"/>
                    <a:gd name="T2" fmla="*/ 62 w 135"/>
                    <a:gd name="T3" fmla="*/ 8 h 235"/>
                    <a:gd name="T4" fmla="*/ 56 w 135"/>
                    <a:gd name="T5" fmla="*/ 14 h 235"/>
                    <a:gd name="T6" fmla="*/ 49 w 135"/>
                    <a:gd name="T7" fmla="*/ 20 h 235"/>
                    <a:gd name="T8" fmla="*/ 42 w 135"/>
                    <a:gd name="T9" fmla="*/ 24 h 235"/>
                    <a:gd name="T10" fmla="*/ 34 w 135"/>
                    <a:gd name="T11" fmla="*/ 27 h 235"/>
                    <a:gd name="T12" fmla="*/ 27 w 135"/>
                    <a:gd name="T13" fmla="*/ 29 h 235"/>
                    <a:gd name="T14" fmla="*/ 20 w 135"/>
                    <a:gd name="T15" fmla="*/ 30 h 235"/>
                    <a:gd name="T16" fmla="*/ 13 w 135"/>
                    <a:gd name="T17" fmla="*/ 30 h 235"/>
                    <a:gd name="T18" fmla="*/ 13 w 135"/>
                    <a:gd name="T19" fmla="*/ 36 h 235"/>
                    <a:gd name="T20" fmla="*/ 12 w 135"/>
                    <a:gd name="T21" fmla="*/ 42 h 235"/>
                    <a:gd name="T22" fmla="*/ 8 w 135"/>
                    <a:gd name="T23" fmla="*/ 49 h 235"/>
                    <a:gd name="T24" fmla="*/ 0 w 135"/>
                    <a:gd name="T25" fmla="*/ 55 h 235"/>
                    <a:gd name="T26" fmla="*/ 5 w 135"/>
                    <a:gd name="T27" fmla="*/ 62 h 235"/>
                    <a:gd name="T28" fmla="*/ 8 w 135"/>
                    <a:gd name="T29" fmla="*/ 71 h 235"/>
                    <a:gd name="T30" fmla="*/ 8 w 135"/>
                    <a:gd name="T31" fmla="*/ 81 h 235"/>
                    <a:gd name="T32" fmla="*/ 5 w 135"/>
                    <a:gd name="T33" fmla="*/ 89 h 235"/>
                    <a:gd name="T34" fmla="*/ 8 w 135"/>
                    <a:gd name="T35" fmla="*/ 90 h 235"/>
                    <a:gd name="T36" fmla="*/ 11 w 135"/>
                    <a:gd name="T37" fmla="*/ 92 h 235"/>
                    <a:gd name="T38" fmla="*/ 15 w 135"/>
                    <a:gd name="T39" fmla="*/ 94 h 235"/>
                    <a:gd name="T40" fmla="*/ 20 w 135"/>
                    <a:gd name="T41" fmla="*/ 97 h 235"/>
                    <a:gd name="T42" fmla="*/ 24 w 135"/>
                    <a:gd name="T43" fmla="*/ 101 h 235"/>
                    <a:gd name="T44" fmla="*/ 28 w 135"/>
                    <a:gd name="T45" fmla="*/ 105 h 235"/>
                    <a:gd name="T46" fmla="*/ 31 w 135"/>
                    <a:gd name="T47" fmla="*/ 111 h 235"/>
                    <a:gd name="T48" fmla="*/ 33 w 135"/>
                    <a:gd name="T49" fmla="*/ 118 h 235"/>
                    <a:gd name="T50" fmla="*/ 35 w 135"/>
                    <a:gd name="T51" fmla="*/ 114 h 235"/>
                    <a:gd name="T52" fmla="*/ 37 w 135"/>
                    <a:gd name="T53" fmla="*/ 109 h 235"/>
                    <a:gd name="T54" fmla="*/ 40 w 135"/>
                    <a:gd name="T55" fmla="*/ 105 h 235"/>
                    <a:gd name="T56" fmla="*/ 43 w 135"/>
                    <a:gd name="T57" fmla="*/ 101 h 235"/>
                    <a:gd name="T58" fmla="*/ 47 w 135"/>
                    <a:gd name="T59" fmla="*/ 97 h 235"/>
                    <a:gd name="T60" fmla="*/ 52 w 135"/>
                    <a:gd name="T61" fmla="*/ 94 h 235"/>
                    <a:gd name="T62" fmla="*/ 56 w 135"/>
                    <a:gd name="T63" fmla="*/ 93 h 235"/>
                    <a:gd name="T64" fmla="*/ 61 w 135"/>
                    <a:gd name="T65" fmla="*/ 91 h 235"/>
                    <a:gd name="T66" fmla="*/ 59 w 135"/>
                    <a:gd name="T67" fmla="*/ 86 h 235"/>
                    <a:gd name="T68" fmla="*/ 57 w 135"/>
                    <a:gd name="T69" fmla="*/ 79 h 235"/>
                    <a:gd name="T70" fmla="*/ 59 w 135"/>
                    <a:gd name="T71" fmla="*/ 72 h 235"/>
                    <a:gd name="T72" fmla="*/ 63 w 135"/>
                    <a:gd name="T73" fmla="*/ 64 h 235"/>
                    <a:gd name="T74" fmla="*/ 59 w 135"/>
                    <a:gd name="T75" fmla="*/ 52 h 235"/>
                    <a:gd name="T76" fmla="*/ 57 w 135"/>
                    <a:gd name="T77" fmla="*/ 40 h 235"/>
                    <a:gd name="T78" fmla="*/ 58 w 135"/>
                    <a:gd name="T79" fmla="*/ 29 h 235"/>
                    <a:gd name="T80" fmla="*/ 59 w 135"/>
                    <a:gd name="T81" fmla="*/ 21 h 235"/>
                    <a:gd name="T82" fmla="*/ 61 w 135"/>
                    <a:gd name="T83" fmla="*/ 16 h 235"/>
                    <a:gd name="T84" fmla="*/ 63 w 135"/>
                    <a:gd name="T85" fmla="*/ 11 h 235"/>
                    <a:gd name="T86" fmla="*/ 65 w 135"/>
                    <a:gd name="T87" fmla="*/ 6 h 235"/>
                    <a:gd name="T88" fmla="*/ 67 w 135"/>
                    <a:gd name="T89" fmla="*/ 4 h 235"/>
                    <a:gd name="T90" fmla="*/ 68 w 135"/>
                    <a:gd name="T91" fmla="*/ 3 h 235"/>
                    <a:gd name="T92" fmla="*/ 68 w 135"/>
                    <a:gd name="T93" fmla="*/ 2 h 235"/>
                    <a:gd name="T94" fmla="*/ 67 w 135"/>
                    <a:gd name="T95" fmla="*/ 2 h 235"/>
                    <a:gd name="T96" fmla="*/ 67 w 135"/>
                    <a:gd name="T97" fmla="*/ 2 h 235"/>
                    <a:gd name="T98" fmla="*/ 67 w 135"/>
                    <a:gd name="T99" fmla="*/ 0 h 2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5">
                      <a:moveTo>
                        <a:pt x="134" y="0"/>
                      </a:moveTo>
                      <a:lnTo>
                        <a:pt x="124" y="15"/>
                      </a:lnTo>
                      <a:lnTo>
                        <a:pt x="111" y="28"/>
                      </a:lnTo>
                      <a:lnTo>
                        <a:pt x="97" y="39"/>
                      </a:lnTo>
                      <a:lnTo>
                        <a:pt x="83" y="48"/>
                      </a:lnTo>
                      <a:lnTo>
                        <a:pt x="68" y="53"/>
                      </a:lnTo>
                      <a:lnTo>
                        <a:pt x="53" y="58"/>
                      </a:lnTo>
                      <a:lnTo>
                        <a:pt x="39" y="60"/>
                      </a:lnTo>
                      <a:lnTo>
                        <a:pt x="26" y="60"/>
                      </a:lnTo>
                      <a:lnTo>
                        <a:pt x="26" y="72"/>
                      </a:lnTo>
                      <a:lnTo>
                        <a:pt x="23" y="84"/>
                      </a:lnTo>
                      <a:lnTo>
                        <a:pt x="15" y="98"/>
                      </a:lnTo>
                      <a:lnTo>
                        <a:pt x="0" y="109"/>
                      </a:lnTo>
                      <a:lnTo>
                        <a:pt x="10" y="124"/>
                      </a:lnTo>
                      <a:lnTo>
                        <a:pt x="15" y="142"/>
                      </a:lnTo>
                      <a:lnTo>
                        <a:pt x="16" y="162"/>
                      </a:lnTo>
                      <a:lnTo>
                        <a:pt x="10" y="178"/>
                      </a:lnTo>
                      <a:lnTo>
                        <a:pt x="15" y="180"/>
                      </a:lnTo>
                      <a:lnTo>
                        <a:pt x="22" y="184"/>
                      </a:lnTo>
                      <a:lnTo>
                        <a:pt x="30" y="187"/>
                      </a:lnTo>
                      <a:lnTo>
                        <a:pt x="39" y="193"/>
                      </a:lnTo>
                      <a:lnTo>
                        <a:pt x="48" y="201"/>
                      </a:lnTo>
                      <a:lnTo>
                        <a:pt x="56" y="210"/>
                      </a:lnTo>
                      <a:lnTo>
                        <a:pt x="61" y="222"/>
                      </a:lnTo>
                      <a:lnTo>
                        <a:pt x="66" y="235"/>
                      </a:lnTo>
                      <a:lnTo>
                        <a:pt x="69" y="227"/>
                      </a:lnTo>
                      <a:lnTo>
                        <a:pt x="74" y="218"/>
                      </a:lnTo>
                      <a:lnTo>
                        <a:pt x="80" y="210"/>
                      </a:lnTo>
                      <a:lnTo>
                        <a:pt x="86" y="202"/>
                      </a:lnTo>
                      <a:lnTo>
                        <a:pt x="94" y="194"/>
                      </a:lnTo>
                      <a:lnTo>
                        <a:pt x="103" y="188"/>
                      </a:lnTo>
                      <a:lnTo>
                        <a:pt x="112" y="185"/>
                      </a:lnTo>
                      <a:lnTo>
                        <a:pt x="122" y="182"/>
                      </a:lnTo>
                      <a:lnTo>
                        <a:pt x="118" y="172"/>
                      </a:lnTo>
                      <a:lnTo>
                        <a:pt x="114" y="158"/>
                      </a:lnTo>
                      <a:lnTo>
                        <a:pt x="117" y="144"/>
                      </a:lnTo>
                      <a:lnTo>
                        <a:pt x="126" y="128"/>
                      </a:lnTo>
                      <a:lnTo>
                        <a:pt x="117" y="103"/>
                      </a:lnTo>
                      <a:lnTo>
                        <a:pt x="114" y="79"/>
                      </a:lnTo>
                      <a:lnTo>
                        <a:pt x="115" y="57"/>
                      </a:lnTo>
                      <a:lnTo>
                        <a:pt x="118" y="41"/>
                      </a:lnTo>
                      <a:lnTo>
                        <a:pt x="121" y="31"/>
                      </a:lnTo>
                      <a:lnTo>
                        <a:pt x="126" y="21"/>
                      </a:lnTo>
                      <a:lnTo>
                        <a:pt x="130" y="12"/>
                      </a:lnTo>
                      <a:lnTo>
                        <a:pt x="134" y="7"/>
                      </a:lnTo>
                      <a:lnTo>
                        <a:pt x="135" y="6"/>
                      </a:lnTo>
                      <a:lnTo>
                        <a:pt x="135" y="4"/>
                      </a:lnTo>
                      <a:lnTo>
                        <a:pt x="134" y="3"/>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72" name="Freeform 289">
                  <a:extLst>
                    <a:ext uri="{FF2B5EF4-FFF2-40B4-BE49-F238E27FC236}">
                      <a16:creationId xmlns:a16="http://schemas.microsoft.com/office/drawing/2014/main" id="{6DB1DA53-7183-4539-A3C3-D431A566F23D}"/>
                    </a:ext>
                  </a:extLst>
                </p:cNvPr>
                <p:cNvSpPr>
                  <a:spLocks/>
                </p:cNvSpPr>
                <p:nvPr/>
              </p:nvSpPr>
              <p:spPr bwMode="auto">
                <a:xfrm>
                  <a:off x="416" y="168"/>
                  <a:ext cx="127" cy="97"/>
                </a:xfrm>
                <a:custGeom>
                  <a:avLst/>
                  <a:gdLst>
                    <a:gd name="T0" fmla="*/ 58 w 253"/>
                    <a:gd name="T1" fmla="*/ 0 h 194"/>
                    <a:gd name="T2" fmla="*/ 53 w 253"/>
                    <a:gd name="T3" fmla="*/ 2 h 194"/>
                    <a:gd name="T4" fmla="*/ 48 w 253"/>
                    <a:gd name="T5" fmla="*/ 4 h 194"/>
                    <a:gd name="T6" fmla="*/ 42 w 253"/>
                    <a:gd name="T7" fmla="*/ 6 h 194"/>
                    <a:gd name="T8" fmla="*/ 35 w 253"/>
                    <a:gd name="T9" fmla="*/ 8 h 194"/>
                    <a:gd name="T10" fmla="*/ 27 w 253"/>
                    <a:gd name="T11" fmla="*/ 10 h 194"/>
                    <a:gd name="T12" fmla="*/ 20 w 253"/>
                    <a:gd name="T13" fmla="*/ 12 h 194"/>
                    <a:gd name="T14" fmla="*/ 14 w 253"/>
                    <a:gd name="T15" fmla="*/ 13 h 194"/>
                    <a:gd name="T16" fmla="*/ 8 w 253"/>
                    <a:gd name="T17" fmla="*/ 14 h 194"/>
                    <a:gd name="T18" fmla="*/ 6 w 253"/>
                    <a:gd name="T19" fmla="*/ 13 h 194"/>
                    <a:gd name="T20" fmla="*/ 4 w 253"/>
                    <a:gd name="T21" fmla="*/ 13 h 194"/>
                    <a:gd name="T22" fmla="*/ 1 w 253"/>
                    <a:gd name="T23" fmla="*/ 13 h 194"/>
                    <a:gd name="T24" fmla="*/ 0 w 253"/>
                    <a:gd name="T25" fmla="*/ 13 h 194"/>
                    <a:gd name="T26" fmla="*/ 7 w 253"/>
                    <a:gd name="T27" fmla="*/ 17 h 194"/>
                    <a:gd name="T28" fmla="*/ 13 w 253"/>
                    <a:gd name="T29" fmla="*/ 22 h 194"/>
                    <a:gd name="T30" fmla="*/ 18 w 253"/>
                    <a:gd name="T31" fmla="*/ 29 h 194"/>
                    <a:gd name="T32" fmla="*/ 24 w 253"/>
                    <a:gd name="T33" fmla="*/ 37 h 194"/>
                    <a:gd name="T34" fmla="*/ 28 w 253"/>
                    <a:gd name="T35" fmla="*/ 45 h 194"/>
                    <a:gd name="T36" fmla="*/ 31 w 253"/>
                    <a:gd name="T37" fmla="*/ 55 h 194"/>
                    <a:gd name="T38" fmla="*/ 33 w 253"/>
                    <a:gd name="T39" fmla="*/ 64 h 194"/>
                    <a:gd name="T40" fmla="*/ 35 w 253"/>
                    <a:gd name="T41" fmla="*/ 73 h 194"/>
                    <a:gd name="T42" fmla="*/ 39 w 253"/>
                    <a:gd name="T43" fmla="*/ 73 h 194"/>
                    <a:gd name="T44" fmla="*/ 43 w 253"/>
                    <a:gd name="T45" fmla="*/ 74 h 194"/>
                    <a:gd name="T46" fmla="*/ 47 w 253"/>
                    <a:gd name="T47" fmla="*/ 77 h 194"/>
                    <a:gd name="T48" fmla="*/ 52 w 253"/>
                    <a:gd name="T49" fmla="*/ 79 h 194"/>
                    <a:gd name="T50" fmla="*/ 57 w 253"/>
                    <a:gd name="T51" fmla="*/ 83 h 194"/>
                    <a:gd name="T52" fmla="*/ 62 w 253"/>
                    <a:gd name="T53" fmla="*/ 87 h 194"/>
                    <a:gd name="T54" fmla="*/ 66 w 253"/>
                    <a:gd name="T55" fmla="*/ 92 h 194"/>
                    <a:gd name="T56" fmla="*/ 69 w 253"/>
                    <a:gd name="T57" fmla="*/ 97 h 194"/>
                    <a:gd name="T58" fmla="*/ 72 w 253"/>
                    <a:gd name="T59" fmla="*/ 94 h 194"/>
                    <a:gd name="T60" fmla="*/ 77 w 253"/>
                    <a:gd name="T61" fmla="*/ 92 h 194"/>
                    <a:gd name="T62" fmla="*/ 83 w 253"/>
                    <a:gd name="T63" fmla="*/ 89 h 194"/>
                    <a:gd name="T64" fmla="*/ 90 w 253"/>
                    <a:gd name="T65" fmla="*/ 88 h 194"/>
                    <a:gd name="T66" fmla="*/ 98 w 253"/>
                    <a:gd name="T67" fmla="*/ 87 h 194"/>
                    <a:gd name="T68" fmla="*/ 107 w 253"/>
                    <a:gd name="T69" fmla="*/ 88 h 194"/>
                    <a:gd name="T70" fmla="*/ 116 w 253"/>
                    <a:gd name="T71" fmla="*/ 90 h 194"/>
                    <a:gd name="T72" fmla="*/ 127 w 253"/>
                    <a:gd name="T73" fmla="*/ 94 h 194"/>
                    <a:gd name="T74" fmla="*/ 124 w 253"/>
                    <a:gd name="T75" fmla="*/ 90 h 194"/>
                    <a:gd name="T76" fmla="*/ 120 w 253"/>
                    <a:gd name="T77" fmla="*/ 86 h 194"/>
                    <a:gd name="T78" fmla="*/ 118 w 253"/>
                    <a:gd name="T79" fmla="*/ 81 h 194"/>
                    <a:gd name="T80" fmla="*/ 116 w 253"/>
                    <a:gd name="T81" fmla="*/ 75 h 194"/>
                    <a:gd name="T82" fmla="*/ 115 w 253"/>
                    <a:gd name="T83" fmla="*/ 68 h 194"/>
                    <a:gd name="T84" fmla="*/ 115 w 253"/>
                    <a:gd name="T85" fmla="*/ 60 h 194"/>
                    <a:gd name="T86" fmla="*/ 118 w 253"/>
                    <a:gd name="T87" fmla="*/ 52 h 194"/>
                    <a:gd name="T88" fmla="*/ 122 w 253"/>
                    <a:gd name="T89" fmla="*/ 42 h 194"/>
                    <a:gd name="T90" fmla="*/ 116 w 253"/>
                    <a:gd name="T91" fmla="*/ 41 h 194"/>
                    <a:gd name="T92" fmla="*/ 109 w 253"/>
                    <a:gd name="T93" fmla="*/ 39 h 194"/>
                    <a:gd name="T94" fmla="*/ 104 w 253"/>
                    <a:gd name="T95" fmla="*/ 36 h 194"/>
                    <a:gd name="T96" fmla="*/ 99 w 253"/>
                    <a:gd name="T97" fmla="*/ 33 h 194"/>
                    <a:gd name="T98" fmla="*/ 94 w 253"/>
                    <a:gd name="T99" fmla="*/ 29 h 194"/>
                    <a:gd name="T100" fmla="*/ 90 w 253"/>
                    <a:gd name="T101" fmla="*/ 22 h 194"/>
                    <a:gd name="T102" fmla="*/ 89 w 253"/>
                    <a:gd name="T103" fmla="*/ 15 h 194"/>
                    <a:gd name="T104" fmla="*/ 88 w 253"/>
                    <a:gd name="T105" fmla="*/ 6 h 194"/>
                    <a:gd name="T106" fmla="*/ 85 w 253"/>
                    <a:gd name="T107" fmla="*/ 7 h 194"/>
                    <a:gd name="T108" fmla="*/ 81 w 253"/>
                    <a:gd name="T109" fmla="*/ 8 h 194"/>
                    <a:gd name="T110" fmla="*/ 78 w 253"/>
                    <a:gd name="T111" fmla="*/ 8 h 194"/>
                    <a:gd name="T112" fmla="*/ 74 w 253"/>
                    <a:gd name="T113" fmla="*/ 8 h 194"/>
                    <a:gd name="T114" fmla="*/ 70 w 253"/>
                    <a:gd name="T115" fmla="*/ 7 h 194"/>
                    <a:gd name="T116" fmla="*/ 66 w 253"/>
                    <a:gd name="T117" fmla="*/ 6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3"/>
                      </a:lnTo>
                      <a:lnTo>
                        <a:pt x="95" y="7"/>
                      </a:lnTo>
                      <a:lnTo>
                        <a:pt x="83" y="11"/>
                      </a:lnTo>
                      <a:lnTo>
                        <a:pt x="69" y="15"/>
                      </a:lnTo>
                      <a:lnTo>
                        <a:pt x="54" y="20"/>
                      </a:lnTo>
                      <a:lnTo>
                        <a:pt x="40" y="24"/>
                      </a:lnTo>
                      <a:lnTo>
                        <a:pt x="27" y="26"/>
                      </a:lnTo>
                      <a:lnTo>
                        <a:pt x="16" y="27"/>
                      </a:lnTo>
                      <a:lnTo>
                        <a:pt x="11" y="26"/>
                      </a:lnTo>
                      <a:lnTo>
                        <a:pt x="7" y="26"/>
                      </a:lnTo>
                      <a:lnTo>
                        <a:pt x="2" y="25"/>
                      </a:lnTo>
                      <a:lnTo>
                        <a:pt x="0" y="25"/>
                      </a:lnTo>
                      <a:lnTo>
                        <a:pt x="13" y="33"/>
                      </a:lnTo>
                      <a:lnTo>
                        <a:pt x="26" y="44"/>
                      </a:lnTo>
                      <a:lnTo>
                        <a:pt x="36" y="58"/>
                      </a:lnTo>
                      <a:lnTo>
                        <a:pt x="47" y="73"/>
                      </a:lnTo>
                      <a:lnTo>
                        <a:pt x="55" y="90"/>
                      </a:lnTo>
                      <a:lnTo>
                        <a:pt x="62" y="109"/>
                      </a:lnTo>
                      <a:lnTo>
                        <a:pt x="66" y="127"/>
                      </a:lnTo>
                      <a:lnTo>
                        <a:pt x="70" y="146"/>
                      </a:lnTo>
                      <a:lnTo>
                        <a:pt x="77" y="146"/>
                      </a:lnTo>
                      <a:lnTo>
                        <a:pt x="85" y="148"/>
                      </a:lnTo>
                      <a:lnTo>
                        <a:pt x="94" y="153"/>
                      </a:lnTo>
                      <a:lnTo>
                        <a:pt x="104" y="157"/>
                      </a:lnTo>
                      <a:lnTo>
                        <a:pt x="114" y="165"/>
                      </a:lnTo>
                      <a:lnTo>
                        <a:pt x="123" y="173"/>
                      </a:lnTo>
                      <a:lnTo>
                        <a:pt x="131" y="184"/>
                      </a:lnTo>
                      <a:lnTo>
                        <a:pt x="137" y="194"/>
                      </a:lnTo>
                      <a:lnTo>
                        <a:pt x="144" y="188"/>
                      </a:lnTo>
                      <a:lnTo>
                        <a:pt x="154" y="183"/>
                      </a:lnTo>
                      <a:lnTo>
                        <a:pt x="165" y="178"/>
                      </a:lnTo>
                      <a:lnTo>
                        <a:pt x="179" y="175"/>
                      </a:lnTo>
                      <a:lnTo>
                        <a:pt x="195" y="173"/>
                      </a:lnTo>
                      <a:lnTo>
                        <a:pt x="214" y="175"/>
                      </a:lnTo>
                      <a:lnTo>
                        <a:pt x="232" y="180"/>
                      </a:lnTo>
                      <a:lnTo>
                        <a:pt x="253" y="188"/>
                      </a:lnTo>
                      <a:lnTo>
                        <a:pt x="247" y="180"/>
                      </a:lnTo>
                      <a:lnTo>
                        <a:pt x="240" y="172"/>
                      </a:lnTo>
                      <a:lnTo>
                        <a:pt x="236" y="162"/>
                      </a:lnTo>
                      <a:lnTo>
                        <a:pt x="231" y="149"/>
                      </a:lnTo>
                      <a:lnTo>
                        <a:pt x="230" y="135"/>
                      </a:lnTo>
                      <a:lnTo>
                        <a:pt x="230" y="120"/>
                      </a:lnTo>
                      <a:lnTo>
                        <a:pt x="235" y="103"/>
                      </a:lnTo>
                      <a:lnTo>
                        <a:pt x="243" y="84"/>
                      </a:lnTo>
                      <a:lnTo>
                        <a:pt x="231" y="81"/>
                      </a:lnTo>
                      <a:lnTo>
                        <a:pt x="218" y="78"/>
                      </a:lnTo>
                      <a:lnTo>
                        <a:pt x="207" y="72"/>
                      </a:lnTo>
                      <a:lnTo>
                        <a:pt x="197" y="65"/>
                      </a:lnTo>
                      <a:lnTo>
                        <a:pt x="187" y="57"/>
                      </a:lnTo>
                      <a:lnTo>
                        <a:pt x="180" y="44"/>
                      </a:lnTo>
                      <a:lnTo>
                        <a:pt x="177" y="30"/>
                      </a:lnTo>
                      <a:lnTo>
                        <a:pt x="176" y="12"/>
                      </a:lnTo>
                      <a:lnTo>
                        <a:pt x="169" y="13"/>
                      </a:lnTo>
                      <a:lnTo>
                        <a:pt x="162" y="15"/>
                      </a:lnTo>
                      <a:lnTo>
                        <a:pt x="155" y="15"/>
                      </a:lnTo>
                      <a:lnTo>
                        <a:pt x="148" y="15"/>
                      </a:lnTo>
                      <a:lnTo>
                        <a:pt x="140" y="14"/>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73" name="Freeform 290">
                  <a:extLst>
                    <a:ext uri="{FF2B5EF4-FFF2-40B4-BE49-F238E27FC236}">
                      <a16:creationId xmlns:a16="http://schemas.microsoft.com/office/drawing/2014/main" id="{7A85F3EB-B638-4BED-8B36-AEC501FEC13F}"/>
                    </a:ext>
                  </a:extLst>
                </p:cNvPr>
                <p:cNvSpPr>
                  <a:spLocks/>
                </p:cNvSpPr>
                <p:nvPr/>
              </p:nvSpPr>
              <p:spPr bwMode="auto">
                <a:xfrm>
                  <a:off x="351" y="22"/>
                  <a:ext cx="111" cy="138"/>
                </a:xfrm>
                <a:custGeom>
                  <a:avLst/>
                  <a:gdLst>
                    <a:gd name="T0" fmla="*/ 94 w 222"/>
                    <a:gd name="T1" fmla="*/ 67 h 274"/>
                    <a:gd name="T2" fmla="*/ 79 w 222"/>
                    <a:gd name="T3" fmla="*/ 68 h 274"/>
                    <a:gd name="T4" fmla="*/ 60 w 222"/>
                    <a:gd name="T5" fmla="*/ 75 h 274"/>
                    <a:gd name="T6" fmla="*/ 43 w 222"/>
                    <a:gd name="T7" fmla="*/ 90 h 274"/>
                    <a:gd name="T8" fmla="*/ 32 w 222"/>
                    <a:gd name="T9" fmla="*/ 115 h 274"/>
                    <a:gd name="T10" fmla="*/ 25 w 222"/>
                    <a:gd name="T11" fmla="*/ 130 h 274"/>
                    <a:gd name="T12" fmla="*/ 17 w 222"/>
                    <a:gd name="T13" fmla="*/ 133 h 274"/>
                    <a:gd name="T14" fmla="*/ 12 w 222"/>
                    <a:gd name="T15" fmla="*/ 134 h 274"/>
                    <a:gd name="T16" fmla="*/ 7 w 222"/>
                    <a:gd name="T17" fmla="*/ 136 h 274"/>
                    <a:gd name="T18" fmla="*/ 2 w 222"/>
                    <a:gd name="T19" fmla="*/ 137 h 274"/>
                    <a:gd name="T20" fmla="*/ 1 w 222"/>
                    <a:gd name="T21" fmla="*/ 137 h 274"/>
                    <a:gd name="T22" fmla="*/ 0 w 222"/>
                    <a:gd name="T23" fmla="*/ 136 h 274"/>
                    <a:gd name="T24" fmla="*/ 9 w 222"/>
                    <a:gd name="T25" fmla="*/ 132 h 274"/>
                    <a:gd name="T26" fmla="*/ 21 w 222"/>
                    <a:gd name="T27" fmla="*/ 118 h 274"/>
                    <a:gd name="T28" fmla="*/ 26 w 222"/>
                    <a:gd name="T29" fmla="*/ 101 h 274"/>
                    <a:gd name="T30" fmla="*/ 28 w 222"/>
                    <a:gd name="T31" fmla="*/ 87 h 274"/>
                    <a:gd name="T32" fmla="*/ 27 w 222"/>
                    <a:gd name="T33" fmla="*/ 77 h 274"/>
                    <a:gd name="T34" fmla="*/ 25 w 222"/>
                    <a:gd name="T35" fmla="*/ 65 h 274"/>
                    <a:gd name="T36" fmla="*/ 26 w 222"/>
                    <a:gd name="T37" fmla="*/ 58 h 274"/>
                    <a:gd name="T38" fmla="*/ 35 w 222"/>
                    <a:gd name="T39" fmla="*/ 52 h 274"/>
                    <a:gd name="T40" fmla="*/ 43 w 222"/>
                    <a:gd name="T41" fmla="*/ 42 h 274"/>
                    <a:gd name="T42" fmla="*/ 46 w 222"/>
                    <a:gd name="T43" fmla="*/ 31 h 274"/>
                    <a:gd name="T44" fmla="*/ 49 w 222"/>
                    <a:gd name="T45" fmla="*/ 24 h 274"/>
                    <a:gd name="T46" fmla="*/ 62 w 222"/>
                    <a:gd name="T47" fmla="*/ 20 h 274"/>
                    <a:gd name="T48" fmla="*/ 75 w 222"/>
                    <a:gd name="T49" fmla="*/ 13 h 274"/>
                    <a:gd name="T50" fmla="*/ 87 w 222"/>
                    <a:gd name="T51" fmla="*/ 4 h 274"/>
                    <a:gd name="T52" fmla="*/ 90 w 222"/>
                    <a:gd name="T53" fmla="*/ 5 h 274"/>
                    <a:gd name="T54" fmla="*/ 92 w 222"/>
                    <a:gd name="T55" fmla="*/ 19 h 274"/>
                    <a:gd name="T56" fmla="*/ 97 w 222"/>
                    <a:gd name="T57" fmla="*/ 31 h 274"/>
                    <a:gd name="T58" fmla="*/ 106 w 222"/>
                    <a:gd name="T59" fmla="*/ 42 h 274"/>
                    <a:gd name="T60" fmla="*/ 108 w 222"/>
                    <a:gd name="T61" fmla="*/ 46 h 274"/>
                    <a:gd name="T62" fmla="*/ 101 w 222"/>
                    <a:gd name="T63" fmla="*/ 49 h 274"/>
                    <a:gd name="T64" fmla="*/ 96 w 222"/>
                    <a:gd name="T65" fmla="*/ 54 h 274"/>
                    <a:gd name="T66" fmla="*/ 95 w 222"/>
                    <a:gd name="T67" fmla="*/ 62 h 2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4">
                      <a:moveTo>
                        <a:pt x="194" y="133"/>
                      </a:moveTo>
                      <a:lnTo>
                        <a:pt x="187" y="133"/>
                      </a:lnTo>
                      <a:lnTo>
                        <a:pt x="175" y="133"/>
                      </a:lnTo>
                      <a:lnTo>
                        <a:pt x="158" y="135"/>
                      </a:lnTo>
                      <a:lnTo>
                        <a:pt x="140" y="139"/>
                      </a:lnTo>
                      <a:lnTo>
                        <a:pt x="120" y="148"/>
                      </a:lnTo>
                      <a:lnTo>
                        <a:pt x="102" y="160"/>
                      </a:lnTo>
                      <a:lnTo>
                        <a:pt x="85" y="179"/>
                      </a:lnTo>
                      <a:lnTo>
                        <a:pt x="72" y="205"/>
                      </a:lnTo>
                      <a:lnTo>
                        <a:pt x="64" y="228"/>
                      </a:lnTo>
                      <a:lnTo>
                        <a:pt x="57" y="247"/>
                      </a:lnTo>
                      <a:lnTo>
                        <a:pt x="49" y="258"/>
                      </a:lnTo>
                      <a:lnTo>
                        <a:pt x="40" y="264"/>
                      </a:lnTo>
                      <a:lnTo>
                        <a:pt x="34" y="265"/>
                      </a:lnTo>
                      <a:lnTo>
                        <a:pt x="29" y="266"/>
                      </a:lnTo>
                      <a:lnTo>
                        <a:pt x="24" y="267"/>
                      </a:lnTo>
                      <a:lnTo>
                        <a:pt x="18" y="269"/>
                      </a:lnTo>
                      <a:lnTo>
                        <a:pt x="13" y="270"/>
                      </a:lnTo>
                      <a:lnTo>
                        <a:pt x="9" y="271"/>
                      </a:lnTo>
                      <a:lnTo>
                        <a:pt x="4" y="273"/>
                      </a:lnTo>
                      <a:lnTo>
                        <a:pt x="1" y="274"/>
                      </a:lnTo>
                      <a:lnTo>
                        <a:pt x="1" y="273"/>
                      </a:lnTo>
                      <a:lnTo>
                        <a:pt x="1" y="272"/>
                      </a:lnTo>
                      <a:lnTo>
                        <a:pt x="0" y="271"/>
                      </a:lnTo>
                      <a:lnTo>
                        <a:pt x="0" y="270"/>
                      </a:lnTo>
                      <a:lnTo>
                        <a:pt x="18" y="262"/>
                      </a:lnTo>
                      <a:lnTo>
                        <a:pt x="33" y="249"/>
                      </a:lnTo>
                      <a:lnTo>
                        <a:pt x="42" y="234"/>
                      </a:lnTo>
                      <a:lnTo>
                        <a:pt x="49" y="218"/>
                      </a:lnTo>
                      <a:lnTo>
                        <a:pt x="52" y="201"/>
                      </a:lnTo>
                      <a:lnTo>
                        <a:pt x="55" y="186"/>
                      </a:lnTo>
                      <a:lnTo>
                        <a:pt x="55" y="172"/>
                      </a:lnTo>
                      <a:lnTo>
                        <a:pt x="55" y="161"/>
                      </a:lnTo>
                      <a:lnTo>
                        <a:pt x="54" y="152"/>
                      </a:lnTo>
                      <a:lnTo>
                        <a:pt x="52" y="142"/>
                      </a:lnTo>
                      <a:lnTo>
                        <a:pt x="49" y="130"/>
                      </a:lnTo>
                      <a:lnTo>
                        <a:pt x="46" y="118"/>
                      </a:lnTo>
                      <a:lnTo>
                        <a:pt x="52" y="116"/>
                      </a:lnTo>
                      <a:lnTo>
                        <a:pt x="62" y="112"/>
                      </a:lnTo>
                      <a:lnTo>
                        <a:pt x="70" y="104"/>
                      </a:lnTo>
                      <a:lnTo>
                        <a:pt x="79" y="95"/>
                      </a:lnTo>
                      <a:lnTo>
                        <a:pt x="86" y="84"/>
                      </a:lnTo>
                      <a:lnTo>
                        <a:pt x="90" y="73"/>
                      </a:lnTo>
                      <a:lnTo>
                        <a:pt x="92" y="61"/>
                      </a:lnTo>
                      <a:lnTo>
                        <a:pt x="88" y="48"/>
                      </a:lnTo>
                      <a:lnTo>
                        <a:pt x="97" y="47"/>
                      </a:lnTo>
                      <a:lnTo>
                        <a:pt x="110" y="44"/>
                      </a:lnTo>
                      <a:lnTo>
                        <a:pt x="123" y="39"/>
                      </a:lnTo>
                      <a:lnTo>
                        <a:pt x="138" y="32"/>
                      </a:lnTo>
                      <a:lnTo>
                        <a:pt x="150" y="25"/>
                      </a:lnTo>
                      <a:lnTo>
                        <a:pt x="163" y="17"/>
                      </a:lnTo>
                      <a:lnTo>
                        <a:pt x="173" y="8"/>
                      </a:lnTo>
                      <a:lnTo>
                        <a:pt x="180" y="0"/>
                      </a:lnTo>
                      <a:lnTo>
                        <a:pt x="180" y="10"/>
                      </a:lnTo>
                      <a:lnTo>
                        <a:pt x="181" y="23"/>
                      </a:lnTo>
                      <a:lnTo>
                        <a:pt x="184" y="37"/>
                      </a:lnTo>
                      <a:lnTo>
                        <a:pt x="188" y="50"/>
                      </a:lnTo>
                      <a:lnTo>
                        <a:pt x="194" y="62"/>
                      </a:lnTo>
                      <a:lnTo>
                        <a:pt x="202" y="74"/>
                      </a:lnTo>
                      <a:lnTo>
                        <a:pt x="211" y="83"/>
                      </a:lnTo>
                      <a:lnTo>
                        <a:pt x="222" y="90"/>
                      </a:lnTo>
                      <a:lnTo>
                        <a:pt x="215" y="91"/>
                      </a:lnTo>
                      <a:lnTo>
                        <a:pt x="208" y="93"/>
                      </a:lnTo>
                      <a:lnTo>
                        <a:pt x="201" y="97"/>
                      </a:lnTo>
                      <a:lnTo>
                        <a:pt x="195" y="101"/>
                      </a:lnTo>
                      <a:lnTo>
                        <a:pt x="191" y="107"/>
                      </a:lnTo>
                      <a:lnTo>
                        <a:pt x="190" y="115"/>
                      </a:lnTo>
                      <a:lnTo>
                        <a:pt x="190" y="123"/>
                      </a:lnTo>
                      <a:lnTo>
                        <a:pt x="194" y="13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74" name="Freeform 291">
                  <a:extLst>
                    <a:ext uri="{FF2B5EF4-FFF2-40B4-BE49-F238E27FC236}">
                      <a16:creationId xmlns:a16="http://schemas.microsoft.com/office/drawing/2014/main" id="{A7C7A06C-A129-4F83-A77C-467E9363C302}"/>
                    </a:ext>
                  </a:extLst>
                </p:cNvPr>
                <p:cNvSpPr>
                  <a:spLocks/>
                </p:cNvSpPr>
                <p:nvPr/>
              </p:nvSpPr>
              <p:spPr bwMode="auto">
                <a:xfrm>
                  <a:off x="315" y="25"/>
                  <a:ext cx="66" cy="132"/>
                </a:xfrm>
                <a:custGeom>
                  <a:avLst/>
                  <a:gdLst>
                    <a:gd name="T0" fmla="*/ 35 w 131"/>
                    <a:gd name="T1" fmla="*/ 130 h 265"/>
                    <a:gd name="T2" fmla="*/ 31 w 131"/>
                    <a:gd name="T3" fmla="*/ 126 h 265"/>
                    <a:gd name="T4" fmla="*/ 24 w 131"/>
                    <a:gd name="T5" fmla="*/ 126 h 265"/>
                    <a:gd name="T6" fmla="*/ 21 w 131"/>
                    <a:gd name="T7" fmla="*/ 125 h 265"/>
                    <a:gd name="T8" fmla="*/ 22 w 131"/>
                    <a:gd name="T9" fmla="*/ 121 h 265"/>
                    <a:gd name="T10" fmla="*/ 26 w 131"/>
                    <a:gd name="T11" fmla="*/ 117 h 265"/>
                    <a:gd name="T12" fmla="*/ 32 w 131"/>
                    <a:gd name="T13" fmla="*/ 115 h 265"/>
                    <a:gd name="T14" fmla="*/ 38 w 131"/>
                    <a:gd name="T15" fmla="*/ 113 h 265"/>
                    <a:gd name="T16" fmla="*/ 41 w 131"/>
                    <a:gd name="T17" fmla="*/ 110 h 265"/>
                    <a:gd name="T18" fmla="*/ 41 w 131"/>
                    <a:gd name="T19" fmla="*/ 107 h 265"/>
                    <a:gd name="T20" fmla="*/ 41 w 131"/>
                    <a:gd name="T21" fmla="*/ 104 h 265"/>
                    <a:gd name="T22" fmla="*/ 39 w 131"/>
                    <a:gd name="T23" fmla="*/ 102 h 265"/>
                    <a:gd name="T24" fmla="*/ 36 w 131"/>
                    <a:gd name="T25" fmla="*/ 99 h 265"/>
                    <a:gd name="T26" fmla="*/ 29 w 131"/>
                    <a:gd name="T27" fmla="*/ 99 h 265"/>
                    <a:gd name="T28" fmla="*/ 24 w 131"/>
                    <a:gd name="T29" fmla="*/ 102 h 265"/>
                    <a:gd name="T30" fmla="*/ 24 w 131"/>
                    <a:gd name="T31" fmla="*/ 106 h 265"/>
                    <a:gd name="T32" fmla="*/ 22 w 131"/>
                    <a:gd name="T33" fmla="*/ 110 h 265"/>
                    <a:gd name="T34" fmla="*/ 17 w 131"/>
                    <a:gd name="T35" fmla="*/ 114 h 265"/>
                    <a:gd name="T36" fmla="*/ 15 w 131"/>
                    <a:gd name="T37" fmla="*/ 114 h 265"/>
                    <a:gd name="T38" fmla="*/ 13 w 131"/>
                    <a:gd name="T39" fmla="*/ 112 h 265"/>
                    <a:gd name="T40" fmla="*/ 13 w 131"/>
                    <a:gd name="T41" fmla="*/ 109 h 265"/>
                    <a:gd name="T42" fmla="*/ 15 w 131"/>
                    <a:gd name="T43" fmla="*/ 104 h 265"/>
                    <a:gd name="T44" fmla="*/ 17 w 131"/>
                    <a:gd name="T45" fmla="*/ 100 h 265"/>
                    <a:gd name="T46" fmla="*/ 21 w 131"/>
                    <a:gd name="T47" fmla="*/ 96 h 265"/>
                    <a:gd name="T48" fmla="*/ 22 w 131"/>
                    <a:gd name="T49" fmla="*/ 92 h 265"/>
                    <a:gd name="T50" fmla="*/ 22 w 131"/>
                    <a:gd name="T51" fmla="*/ 91 h 265"/>
                    <a:gd name="T52" fmla="*/ 20 w 131"/>
                    <a:gd name="T53" fmla="*/ 88 h 265"/>
                    <a:gd name="T54" fmla="*/ 17 w 131"/>
                    <a:gd name="T55" fmla="*/ 85 h 265"/>
                    <a:gd name="T56" fmla="*/ 12 w 131"/>
                    <a:gd name="T57" fmla="*/ 84 h 265"/>
                    <a:gd name="T58" fmla="*/ 9 w 131"/>
                    <a:gd name="T59" fmla="*/ 84 h 265"/>
                    <a:gd name="T60" fmla="*/ 7 w 131"/>
                    <a:gd name="T61" fmla="*/ 85 h 265"/>
                    <a:gd name="T62" fmla="*/ 4 w 131"/>
                    <a:gd name="T63" fmla="*/ 87 h 265"/>
                    <a:gd name="T64" fmla="*/ 0 w 131"/>
                    <a:gd name="T65" fmla="*/ 76 h 265"/>
                    <a:gd name="T66" fmla="*/ 6 w 131"/>
                    <a:gd name="T67" fmla="*/ 50 h 265"/>
                    <a:gd name="T68" fmla="*/ 24 w 131"/>
                    <a:gd name="T69" fmla="*/ 26 h 265"/>
                    <a:gd name="T70" fmla="*/ 46 w 131"/>
                    <a:gd name="T71" fmla="*/ 9 h 265"/>
                    <a:gd name="T72" fmla="*/ 59 w 131"/>
                    <a:gd name="T73" fmla="*/ 2 h 265"/>
                    <a:gd name="T74" fmla="*/ 66 w 131"/>
                    <a:gd name="T75" fmla="*/ 0 h 265"/>
                    <a:gd name="T76" fmla="*/ 60 w 131"/>
                    <a:gd name="T77" fmla="*/ 8 h 265"/>
                    <a:gd name="T78" fmla="*/ 54 w 131"/>
                    <a:gd name="T79" fmla="*/ 23 h 265"/>
                    <a:gd name="T80" fmla="*/ 54 w 131"/>
                    <a:gd name="T81" fmla="*/ 36 h 265"/>
                    <a:gd name="T82" fmla="*/ 57 w 131"/>
                    <a:gd name="T83" fmla="*/ 49 h 265"/>
                    <a:gd name="T84" fmla="*/ 61 w 131"/>
                    <a:gd name="T85" fmla="*/ 62 h 265"/>
                    <a:gd name="T86" fmla="*/ 64 w 131"/>
                    <a:gd name="T87" fmla="*/ 73 h 265"/>
                    <a:gd name="T88" fmla="*/ 64 w 131"/>
                    <a:gd name="T89" fmla="*/ 83 h 265"/>
                    <a:gd name="T90" fmla="*/ 63 w 131"/>
                    <a:gd name="T91" fmla="*/ 98 h 265"/>
                    <a:gd name="T92" fmla="*/ 58 w 131"/>
                    <a:gd name="T93" fmla="*/ 114 h 265"/>
                    <a:gd name="T94" fmla="*/ 46 w 131"/>
                    <a:gd name="T95" fmla="*/ 128 h 2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5">
                      <a:moveTo>
                        <a:pt x="73" y="265"/>
                      </a:moveTo>
                      <a:lnTo>
                        <a:pt x="70" y="261"/>
                      </a:lnTo>
                      <a:lnTo>
                        <a:pt x="67" y="257"/>
                      </a:lnTo>
                      <a:lnTo>
                        <a:pt x="61" y="253"/>
                      </a:lnTo>
                      <a:lnTo>
                        <a:pt x="53" y="253"/>
                      </a:lnTo>
                      <a:lnTo>
                        <a:pt x="48" y="253"/>
                      </a:lnTo>
                      <a:lnTo>
                        <a:pt x="45" y="252"/>
                      </a:lnTo>
                      <a:lnTo>
                        <a:pt x="41" y="250"/>
                      </a:lnTo>
                      <a:lnTo>
                        <a:pt x="39" y="247"/>
                      </a:lnTo>
                      <a:lnTo>
                        <a:pt x="43" y="243"/>
                      </a:lnTo>
                      <a:lnTo>
                        <a:pt x="47" y="237"/>
                      </a:lnTo>
                      <a:lnTo>
                        <a:pt x="51" y="234"/>
                      </a:lnTo>
                      <a:lnTo>
                        <a:pt x="54" y="231"/>
                      </a:lnTo>
                      <a:lnTo>
                        <a:pt x="63" y="231"/>
                      </a:lnTo>
                      <a:lnTo>
                        <a:pt x="70" y="230"/>
                      </a:lnTo>
                      <a:lnTo>
                        <a:pt x="75" y="227"/>
                      </a:lnTo>
                      <a:lnTo>
                        <a:pt x="79" y="222"/>
                      </a:lnTo>
                      <a:lnTo>
                        <a:pt x="81" y="220"/>
                      </a:lnTo>
                      <a:lnTo>
                        <a:pt x="81" y="216"/>
                      </a:lnTo>
                      <a:lnTo>
                        <a:pt x="82" y="214"/>
                      </a:lnTo>
                      <a:lnTo>
                        <a:pt x="82" y="212"/>
                      </a:lnTo>
                      <a:lnTo>
                        <a:pt x="81" y="209"/>
                      </a:lnTo>
                      <a:lnTo>
                        <a:pt x="79" y="206"/>
                      </a:lnTo>
                      <a:lnTo>
                        <a:pt x="78" y="204"/>
                      </a:lnTo>
                      <a:lnTo>
                        <a:pt x="77" y="201"/>
                      </a:lnTo>
                      <a:lnTo>
                        <a:pt x="71" y="198"/>
                      </a:lnTo>
                      <a:lnTo>
                        <a:pt x="64" y="197"/>
                      </a:lnTo>
                      <a:lnTo>
                        <a:pt x="58" y="198"/>
                      </a:lnTo>
                      <a:lnTo>
                        <a:pt x="52" y="200"/>
                      </a:lnTo>
                      <a:lnTo>
                        <a:pt x="48" y="205"/>
                      </a:lnTo>
                      <a:lnTo>
                        <a:pt x="47" y="208"/>
                      </a:lnTo>
                      <a:lnTo>
                        <a:pt x="47" y="212"/>
                      </a:lnTo>
                      <a:lnTo>
                        <a:pt x="48" y="215"/>
                      </a:lnTo>
                      <a:lnTo>
                        <a:pt x="44" y="220"/>
                      </a:lnTo>
                      <a:lnTo>
                        <a:pt x="38" y="224"/>
                      </a:lnTo>
                      <a:lnTo>
                        <a:pt x="33" y="228"/>
                      </a:lnTo>
                      <a:lnTo>
                        <a:pt x="31" y="230"/>
                      </a:lnTo>
                      <a:lnTo>
                        <a:pt x="30" y="228"/>
                      </a:lnTo>
                      <a:lnTo>
                        <a:pt x="28" y="227"/>
                      </a:lnTo>
                      <a:lnTo>
                        <a:pt x="25" y="224"/>
                      </a:lnTo>
                      <a:lnTo>
                        <a:pt x="23" y="223"/>
                      </a:lnTo>
                      <a:lnTo>
                        <a:pt x="25" y="219"/>
                      </a:lnTo>
                      <a:lnTo>
                        <a:pt x="28" y="213"/>
                      </a:lnTo>
                      <a:lnTo>
                        <a:pt x="29" y="208"/>
                      </a:lnTo>
                      <a:lnTo>
                        <a:pt x="30" y="204"/>
                      </a:lnTo>
                      <a:lnTo>
                        <a:pt x="34" y="200"/>
                      </a:lnTo>
                      <a:lnTo>
                        <a:pt x="38" y="197"/>
                      </a:lnTo>
                      <a:lnTo>
                        <a:pt x="41" y="192"/>
                      </a:lnTo>
                      <a:lnTo>
                        <a:pt x="43" y="187"/>
                      </a:lnTo>
                      <a:lnTo>
                        <a:pt x="43" y="185"/>
                      </a:lnTo>
                      <a:lnTo>
                        <a:pt x="43" y="184"/>
                      </a:lnTo>
                      <a:lnTo>
                        <a:pt x="43" y="182"/>
                      </a:lnTo>
                      <a:lnTo>
                        <a:pt x="43" y="181"/>
                      </a:lnTo>
                      <a:lnTo>
                        <a:pt x="40" y="176"/>
                      </a:lnTo>
                      <a:lnTo>
                        <a:pt x="38" y="173"/>
                      </a:lnTo>
                      <a:lnTo>
                        <a:pt x="33" y="170"/>
                      </a:lnTo>
                      <a:lnTo>
                        <a:pt x="26" y="168"/>
                      </a:lnTo>
                      <a:lnTo>
                        <a:pt x="24" y="168"/>
                      </a:lnTo>
                      <a:lnTo>
                        <a:pt x="21" y="168"/>
                      </a:lnTo>
                      <a:lnTo>
                        <a:pt x="17" y="169"/>
                      </a:lnTo>
                      <a:lnTo>
                        <a:pt x="15" y="170"/>
                      </a:lnTo>
                      <a:lnTo>
                        <a:pt x="13" y="171"/>
                      </a:lnTo>
                      <a:lnTo>
                        <a:pt x="10" y="173"/>
                      </a:lnTo>
                      <a:lnTo>
                        <a:pt x="8" y="175"/>
                      </a:lnTo>
                      <a:lnTo>
                        <a:pt x="7" y="176"/>
                      </a:lnTo>
                      <a:lnTo>
                        <a:pt x="0" y="152"/>
                      </a:lnTo>
                      <a:lnTo>
                        <a:pt x="2" y="125"/>
                      </a:lnTo>
                      <a:lnTo>
                        <a:pt x="11" y="100"/>
                      </a:lnTo>
                      <a:lnTo>
                        <a:pt x="28" y="75"/>
                      </a:lnTo>
                      <a:lnTo>
                        <a:pt x="47" y="53"/>
                      </a:lnTo>
                      <a:lnTo>
                        <a:pt x="69" y="33"/>
                      </a:lnTo>
                      <a:lnTo>
                        <a:pt x="92" y="18"/>
                      </a:lnTo>
                      <a:lnTo>
                        <a:pt x="112" y="8"/>
                      </a:lnTo>
                      <a:lnTo>
                        <a:pt x="117" y="4"/>
                      </a:lnTo>
                      <a:lnTo>
                        <a:pt x="125" y="1"/>
                      </a:lnTo>
                      <a:lnTo>
                        <a:pt x="131" y="0"/>
                      </a:lnTo>
                      <a:lnTo>
                        <a:pt x="128" y="4"/>
                      </a:lnTo>
                      <a:lnTo>
                        <a:pt x="120" y="16"/>
                      </a:lnTo>
                      <a:lnTo>
                        <a:pt x="113" y="31"/>
                      </a:lnTo>
                      <a:lnTo>
                        <a:pt x="107" y="46"/>
                      </a:lnTo>
                      <a:lnTo>
                        <a:pt x="106" y="62"/>
                      </a:lnTo>
                      <a:lnTo>
                        <a:pt x="107" y="72"/>
                      </a:lnTo>
                      <a:lnTo>
                        <a:pt x="111" y="84"/>
                      </a:lnTo>
                      <a:lnTo>
                        <a:pt x="114" y="98"/>
                      </a:lnTo>
                      <a:lnTo>
                        <a:pt x="119" y="113"/>
                      </a:lnTo>
                      <a:lnTo>
                        <a:pt x="122" y="125"/>
                      </a:lnTo>
                      <a:lnTo>
                        <a:pt x="125" y="137"/>
                      </a:lnTo>
                      <a:lnTo>
                        <a:pt x="127" y="147"/>
                      </a:lnTo>
                      <a:lnTo>
                        <a:pt x="128" y="156"/>
                      </a:lnTo>
                      <a:lnTo>
                        <a:pt x="128" y="167"/>
                      </a:lnTo>
                      <a:lnTo>
                        <a:pt x="128" y="181"/>
                      </a:lnTo>
                      <a:lnTo>
                        <a:pt x="125" y="196"/>
                      </a:lnTo>
                      <a:lnTo>
                        <a:pt x="122" y="213"/>
                      </a:lnTo>
                      <a:lnTo>
                        <a:pt x="115" y="229"/>
                      </a:lnTo>
                      <a:lnTo>
                        <a:pt x="106" y="244"/>
                      </a:lnTo>
                      <a:lnTo>
                        <a:pt x="91" y="257"/>
                      </a:lnTo>
                      <a:lnTo>
                        <a:pt x="73"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75" name="Freeform 292">
                  <a:extLst>
                    <a:ext uri="{FF2B5EF4-FFF2-40B4-BE49-F238E27FC236}">
                      <a16:creationId xmlns:a16="http://schemas.microsoft.com/office/drawing/2014/main" id="{28AEA246-22E8-4E7F-B7DE-40BA140FFDB3}"/>
                    </a:ext>
                  </a:extLst>
                </p:cNvPr>
                <p:cNvSpPr>
                  <a:spLocks/>
                </p:cNvSpPr>
                <p:nvPr/>
              </p:nvSpPr>
              <p:spPr bwMode="auto">
                <a:xfrm>
                  <a:off x="212" y="89"/>
                  <a:ext cx="320" cy="225"/>
                </a:xfrm>
                <a:custGeom>
                  <a:avLst/>
                  <a:gdLst>
                    <a:gd name="T0" fmla="*/ 148 w 640"/>
                    <a:gd name="T1" fmla="*/ 192 h 450"/>
                    <a:gd name="T2" fmla="*/ 131 w 640"/>
                    <a:gd name="T3" fmla="*/ 223 h 450"/>
                    <a:gd name="T4" fmla="*/ 116 w 640"/>
                    <a:gd name="T5" fmla="*/ 197 h 450"/>
                    <a:gd name="T6" fmla="*/ 97 w 640"/>
                    <a:gd name="T7" fmla="*/ 176 h 450"/>
                    <a:gd name="T8" fmla="*/ 91 w 640"/>
                    <a:gd name="T9" fmla="*/ 129 h 450"/>
                    <a:gd name="T10" fmla="*/ 104 w 640"/>
                    <a:gd name="T11" fmla="*/ 107 h 450"/>
                    <a:gd name="T12" fmla="*/ 115 w 640"/>
                    <a:gd name="T13" fmla="*/ 84 h 450"/>
                    <a:gd name="T14" fmla="*/ 108 w 640"/>
                    <a:gd name="T15" fmla="*/ 88 h 450"/>
                    <a:gd name="T16" fmla="*/ 99 w 640"/>
                    <a:gd name="T17" fmla="*/ 108 h 450"/>
                    <a:gd name="T18" fmla="*/ 66 w 640"/>
                    <a:gd name="T19" fmla="*/ 135 h 450"/>
                    <a:gd name="T20" fmla="*/ 40 w 640"/>
                    <a:gd name="T21" fmla="*/ 137 h 450"/>
                    <a:gd name="T22" fmla="*/ 24 w 640"/>
                    <a:gd name="T23" fmla="*/ 131 h 450"/>
                    <a:gd name="T24" fmla="*/ 0 w 640"/>
                    <a:gd name="T25" fmla="*/ 121 h 450"/>
                    <a:gd name="T26" fmla="*/ 20 w 640"/>
                    <a:gd name="T27" fmla="*/ 113 h 450"/>
                    <a:gd name="T28" fmla="*/ 38 w 640"/>
                    <a:gd name="T29" fmla="*/ 92 h 450"/>
                    <a:gd name="T30" fmla="*/ 73 w 640"/>
                    <a:gd name="T31" fmla="*/ 69 h 450"/>
                    <a:gd name="T32" fmla="*/ 94 w 640"/>
                    <a:gd name="T33" fmla="*/ 70 h 450"/>
                    <a:gd name="T34" fmla="*/ 98 w 640"/>
                    <a:gd name="T35" fmla="*/ 72 h 450"/>
                    <a:gd name="T36" fmla="*/ 93 w 640"/>
                    <a:gd name="T37" fmla="*/ 84 h 450"/>
                    <a:gd name="T38" fmla="*/ 96 w 640"/>
                    <a:gd name="T39" fmla="*/ 86 h 450"/>
                    <a:gd name="T40" fmla="*/ 108 w 640"/>
                    <a:gd name="T41" fmla="*/ 84 h 450"/>
                    <a:gd name="T42" fmla="*/ 106 w 640"/>
                    <a:gd name="T43" fmla="*/ 69 h 450"/>
                    <a:gd name="T44" fmla="*/ 110 w 640"/>
                    <a:gd name="T45" fmla="*/ 69 h 450"/>
                    <a:gd name="T46" fmla="*/ 116 w 640"/>
                    <a:gd name="T47" fmla="*/ 77 h 450"/>
                    <a:gd name="T48" fmla="*/ 131 w 640"/>
                    <a:gd name="T49" fmla="*/ 79 h 450"/>
                    <a:gd name="T50" fmla="*/ 142 w 640"/>
                    <a:gd name="T51" fmla="*/ 70 h 450"/>
                    <a:gd name="T52" fmla="*/ 154 w 640"/>
                    <a:gd name="T53" fmla="*/ 67 h 450"/>
                    <a:gd name="T54" fmla="*/ 172 w 640"/>
                    <a:gd name="T55" fmla="*/ 48 h 450"/>
                    <a:gd name="T56" fmla="*/ 210 w 640"/>
                    <a:gd name="T57" fmla="*/ 3 h 450"/>
                    <a:gd name="T58" fmla="*/ 240 w 640"/>
                    <a:gd name="T59" fmla="*/ 0 h 450"/>
                    <a:gd name="T60" fmla="*/ 264 w 640"/>
                    <a:gd name="T61" fmla="*/ 5 h 450"/>
                    <a:gd name="T62" fmla="*/ 290 w 640"/>
                    <a:gd name="T63" fmla="*/ 14 h 450"/>
                    <a:gd name="T64" fmla="*/ 315 w 640"/>
                    <a:gd name="T65" fmla="*/ 16 h 450"/>
                    <a:gd name="T66" fmla="*/ 311 w 640"/>
                    <a:gd name="T67" fmla="*/ 28 h 450"/>
                    <a:gd name="T68" fmla="*/ 277 w 640"/>
                    <a:gd name="T69" fmla="*/ 70 h 450"/>
                    <a:gd name="T70" fmla="*/ 246 w 640"/>
                    <a:gd name="T71" fmla="*/ 84 h 450"/>
                    <a:gd name="T72" fmla="*/ 213 w 640"/>
                    <a:gd name="T73" fmla="*/ 92 h 450"/>
                    <a:gd name="T74" fmla="*/ 182 w 640"/>
                    <a:gd name="T75" fmla="*/ 85 h 450"/>
                    <a:gd name="T76" fmla="*/ 166 w 640"/>
                    <a:gd name="T77" fmla="*/ 76 h 450"/>
                    <a:gd name="T78" fmla="*/ 154 w 640"/>
                    <a:gd name="T79" fmla="*/ 73 h 450"/>
                    <a:gd name="T80" fmla="*/ 142 w 640"/>
                    <a:gd name="T81" fmla="*/ 76 h 450"/>
                    <a:gd name="T82" fmla="*/ 143 w 640"/>
                    <a:gd name="T83" fmla="*/ 82 h 450"/>
                    <a:gd name="T84" fmla="*/ 157 w 640"/>
                    <a:gd name="T85" fmla="*/ 81 h 450"/>
                    <a:gd name="T86" fmla="*/ 173 w 640"/>
                    <a:gd name="T87" fmla="*/ 80 h 450"/>
                    <a:gd name="T88" fmla="*/ 205 w 640"/>
                    <a:gd name="T89" fmla="*/ 91 h 450"/>
                    <a:gd name="T90" fmla="*/ 232 w 640"/>
                    <a:gd name="T91" fmla="*/ 124 h 450"/>
                    <a:gd name="T92" fmla="*/ 241 w 640"/>
                    <a:gd name="T93" fmla="*/ 164 h 450"/>
                    <a:gd name="T94" fmla="*/ 224 w 640"/>
                    <a:gd name="T95" fmla="*/ 164 h 450"/>
                    <a:gd name="T96" fmla="*/ 187 w 640"/>
                    <a:gd name="T97" fmla="*/ 153 h 450"/>
                    <a:gd name="T98" fmla="*/ 163 w 640"/>
                    <a:gd name="T99" fmla="*/ 146 h 450"/>
                    <a:gd name="T100" fmla="*/ 145 w 640"/>
                    <a:gd name="T101" fmla="*/ 117 h 450"/>
                    <a:gd name="T102" fmla="*/ 139 w 640"/>
                    <a:gd name="T103" fmla="*/ 91 h 450"/>
                    <a:gd name="T104" fmla="*/ 126 w 640"/>
                    <a:gd name="T105" fmla="*/ 81 h 450"/>
                    <a:gd name="T106" fmla="*/ 119 w 640"/>
                    <a:gd name="T107" fmla="*/ 84 h 450"/>
                    <a:gd name="T108" fmla="*/ 126 w 640"/>
                    <a:gd name="T109" fmla="*/ 96 h 450"/>
                    <a:gd name="T110" fmla="*/ 149 w 640"/>
                    <a:gd name="T111" fmla="*/ 125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6"/>
                      </a:moveTo>
                      <a:lnTo>
                        <a:pt x="312" y="298"/>
                      </a:lnTo>
                      <a:lnTo>
                        <a:pt x="312" y="330"/>
                      </a:lnTo>
                      <a:lnTo>
                        <a:pt x="306" y="360"/>
                      </a:lnTo>
                      <a:lnTo>
                        <a:pt x="296" y="383"/>
                      </a:lnTo>
                      <a:lnTo>
                        <a:pt x="284" y="401"/>
                      </a:lnTo>
                      <a:lnTo>
                        <a:pt x="275" y="417"/>
                      </a:lnTo>
                      <a:lnTo>
                        <a:pt x="268" y="432"/>
                      </a:lnTo>
                      <a:lnTo>
                        <a:pt x="262" y="450"/>
                      </a:lnTo>
                      <a:lnTo>
                        <a:pt x="261" y="445"/>
                      </a:lnTo>
                      <a:lnTo>
                        <a:pt x="258" y="435"/>
                      </a:lnTo>
                      <a:lnTo>
                        <a:pt x="253" y="425"/>
                      </a:lnTo>
                      <a:lnTo>
                        <a:pt x="247" y="415"/>
                      </a:lnTo>
                      <a:lnTo>
                        <a:pt x="240" y="403"/>
                      </a:lnTo>
                      <a:lnTo>
                        <a:pt x="232" y="393"/>
                      </a:lnTo>
                      <a:lnTo>
                        <a:pt x="224" y="382"/>
                      </a:lnTo>
                      <a:lnTo>
                        <a:pt x="216" y="375"/>
                      </a:lnTo>
                      <a:lnTo>
                        <a:pt x="207" y="368"/>
                      </a:lnTo>
                      <a:lnTo>
                        <a:pt x="200" y="360"/>
                      </a:lnTo>
                      <a:lnTo>
                        <a:pt x="194" y="352"/>
                      </a:lnTo>
                      <a:lnTo>
                        <a:pt x="190" y="344"/>
                      </a:lnTo>
                      <a:lnTo>
                        <a:pt x="181" y="319"/>
                      </a:lnTo>
                      <a:lnTo>
                        <a:pt x="178" y="295"/>
                      </a:lnTo>
                      <a:lnTo>
                        <a:pt x="179" y="273"/>
                      </a:lnTo>
                      <a:lnTo>
                        <a:pt x="182" y="257"/>
                      </a:lnTo>
                      <a:lnTo>
                        <a:pt x="185" y="249"/>
                      </a:lnTo>
                      <a:lnTo>
                        <a:pt x="190" y="239"/>
                      </a:lnTo>
                      <a:lnTo>
                        <a:pt x="194" y="230"/>
                      </a:lnTo>
                      <a:lnTo>
                        <a:pt x="201" y="222"/>
                      </a:lnTo>
                      <a:lnTo>
                        <a:pt x="208" y="213"/>
                      </a:lnTo>
                      <a:lnTo>
                        <a:pt x="215" y="202"/>
                      </a:lnTo>
                      <a:lnTo>
                        <a:pt x="221" y="192"/>
                      </a:lnTo>
                      <a:lnTo>
                        <a:pt x="227" y="182"/>
                      </a:lnTo>
                      <a:lnTo>
                        <a:pt x="229" y="175"/>
                      </a:lnTo>
                      <a:lnTo>
                        <a:pt x="230" y="167"/>
                      </a:lnTo>
                      <a:lnTo>
                        <a:pt x="229" y="161"/>
                      </a:lnTo>
                      <a:lnTo>
                        <a:pt x="227" y="160"/>
                      </a:lnTo>
                      <a:lnTo>
                        <a:pt x="221" y="163"/>
                      </a:lnTo>
                      <a:lnTo>
                        <a:pt x="217" y="169"/>
                      </a:lnTo>
                      <a:lnTo>
                        <a:pt x="215" y="176"/>
                      </a:lnTo>
                      <a:lnTo>
                        <a:pt x="213" y="182"/>
                      </a:lnTo>
                      <a:lnTo>
                        <a:pt x="211" y="191"/>
                      </a:lnTo>
                      <a:lnTo>
                        <a:pt x="207" y="200"/>
                      </a:lnTo>
                      <a:lnTo>
                        <a:pt x="202" y="208"/>
                      </a:lnTo>
                      <a:lnTo>
                        <a:pt x="198" y="216"/>
                      </a:lnTo>
                      <a:lnTo>
                        <a:pt x="188" y="231"/>
                      </a:lnTo>
                      <a:lnTo>
                        <a:pt x="175" y="244"/>
                      </a:lnTo>
                      <a:lnTo>
                        <a:pt x="161" y="255"/>
                      </a:lnTo>
                      <a:lnTo>
                        <a:pt x="147" y="264"/>
                      </a:lnTo>
                      <a:lnTo>
                        <a:pt x="132" y="269"/>
                      </a:lnTo>
                      <a:lnTo>
                        <a:pt x="117" y="274"/>
                      </a:lnTo>
                      <a:lnTo>
                        <a:pt x="103" y="276"/>
                      </a:lnTo>
                      <a:lnTo>
                        <a:pt x="90" y="276"/>
                      </a:lnTo>
                      <a:lnTo>
                        <a:pt x="85" y="275"/>
                      </a:lnTo>
                      <a:lnTo>
                        <a:pt x="80" y="274"/>
                      </a:lnTo>
                      <a:lnTo>
                        <a:pt x="76" y="274"/>
                      </a:lnTo>
                      <a:lnTo>
                        <a:pt x="72" y="273"/>
                      </a:lnTo>
                      <a:lnTo>
                        <a:pt x="64" y="269"/>
                      </a:lnTo>
                      <a:lnTo>
                        <a:pt x="56" y="266"/>
                      </a:lnTo>
                      <a:lnTo>
                        <a:pt x="48" y="262"/>
                      </a:lnTo>
                      <a:lnTo>
                        <a:pt x="40" y="258"/>
                      </a:lnTo>
                      <a:lnTo>
                        <a:pt x="32" y="254"/>
                      </a:lnTo>
                      <a:lnTo>
                        <a:pt x="22" y="250"/>
                      </a:lnTo>
                      <a:lnTo>
                        <a:pt x="11" y="245"/>
                      </a:lnTo>
                      <a:lnTo>
                        <a:pt x="0" y="241"/>
                      </a:lnTo>
                      <a:lnTo>
                        <a:pt x="7" y="238"/>
                      </a:lnTo>
                      <a:lnTo>
                        <a:pt x="14" y="236"/>
                      </a:lnTo>
                      <a:lnTo>
                        <a:pt x="23" y="234"/>
                      </a:lnTo>
                      <a:lnTo>
                        <a:pt x="32" y="230"/>
                      </a:lnTo>
                      <a:lnTo>
                        <a:pt x="40" y="226"/>
                      </a:lnTo>
                      <a:lnTo>
                        <a:pt x="48" y="221"/>
                      </a:lnTo>
                      <a:lnTo>
                        <a:pt x="55" y="214"/>
                      </a:lnTo>
                      <a:lnTo>
                        <a:pt x="60" y="207"/>
                      </a:lnTo>
                      <a:lnTo>
                        <a:pt x="67" y="196"/>
                      </a:lnTo>
                      <a:lnTo>
                        <a:pt x="75" y="183"/>
                      </a:lnTo>
                      <a:lnTo>
                        <a:pt x="86" y="170"/>
                      </a:lnTo>
                      <a:lnTo>
                        <a:pt x="99" y="157"/>
                      </a:lnTo>
                      <a:lnTo>
                        <a:pt x="113" y="148"/>
                      </a:lnTo>
                      <a:lnTo>
                        <a:pt x="128" y="141"/>
                      </a:lnTo>
                      <a:lnTo>
                        <a:pt x="145" y="138"/>
                      </a:lnTo>
                      <a:lnTo>
                        <a:pt x="161" y="140"/>
                      </a:lnTo>
                      <a:lnTo>
                        <a:pt x="168" y="144"/>
                      </a:lnTo>
                      <a:lnTo>
                        <a:pt x="176" y="144"/>
                      </a:lnTo>
                      <a:lnTo>
                        <a:pt x="183" y="143"/>
                      </a:lnTo>
                      <a:lnTo>
                        <a:pt x="188" y="139"/>
                      </a:lnTo>
                      <a:lnTo>
                        <a:pt x="191" y="137"/>
                      </a:lnTo>
                      <a:lnTo>
                        <a:pt x="194" y="137"/>
                      </a:lnTo>
                      <a:lnTo>
                        <a:pt x="198" y="137"/>
                      </a:lnTo>
                      <a:lnTo>
                        <a:pt x="201" y="138"/>
                      </a:lnTo>
                      <a:lnTo>
                        <a:pt x="196" y="143"/>
                      </a:lnTo>
                      <a:lnTo>
                        <a:pt x="191" y="149"/>
                      </a:lnTo>
                      <a:lnTo>
                        <a:pt x="186" y="156"/>
                      </a:lnTo>
                      <a:lnTo>
                        <a:pt x="185" y="163"/>
                      </a:lnTo>
                      <a:lnTo>
                        <a:pt x="185" y="164"/>
                      </a:lnTo>
                      <a:lnTo>
                        <a:pt x="186" y="167"/>
                      </a:lnTo>
                      <a:lnTo>
                        <a:pt x="186" y="168"/>
                      </a:lnTo>
                      <a:lnTo>
                        <a:pt x="188" y="169"/>
                      </a:lnTo>
                      <a:lnTo>
                        <a:pt x="189" y="170"/>
                      </a:lnTo>
                      <a:lnTo>
                        <a:pt x="191" y="171"/>
                      </a:lnTo>
                      <a:lnTo>
                        <a:pt x="192" y="171"/>
                      </a:lnTo>
                      <a:lnTo>
                        <a:pt x="193" y="172"/>
                      </a:lnTo>
                      <a:lnTo>
                        <a:pt x="199" y="174"/>
                      </a:lnTo>
                      <a:lnTo>
                        <a:pt x="206" y="172"/>
                      </a:lnTo>
                      <a:lnTo>
                        <a:pt x="211" y="170"/>
                      </a:lnTo>
                      <a:lnTo>
                        <a:pt x="215" y="167"/>
                      </a:lnTo>
                      <a:lnTo>
                        <a:pt x="217" y="160"/>
                      </a:lnTo>
                      <a:lnTo>
                        <a:pt x="219" y="153"/>
                      </a:lnTo>
                      <a:lnTo>
                        <a:pt x="216" y="147"/>
                      </a:lnTo>
                      <a:lnTo>
                        <a:pt x="214" y="141"/>
                      </a:lnTo>
                      <a:lnTo>
                        <a:pt x="212" y="138"/>
                      </a:lnTo>
                      <a:lnTo>
                        <a:pt x="212" y="136"/>
                      </a:lnTo>
                      <a:lnTo>
                        <a:pt x="214" y="134"/>
                      </a:lnTo>
                      <a:lnTo>
                        <a:pt x="216" y="133"/>
                      </a:lnTo>
                      <a:lnTo>
                        <a:pt x="217" y="134"/>
                      </a:lnTo>
                      <a:lnTo>
                        <a:pt x="219" y="137"/>
                      </a:lnTo>
                      <a:lnTo>
                        <a:pt x="220" y="140"/>
                      </a:lnTo>
                      <a:lnTo>
                        <a:pt x="221" y="145"/>
                      </a:lnTo>
                      <a:lnTo>
                        <a:pt x="222" y="149"/>
                      </a:lnTo>
                      <a:lnTo>
                        <a:pt x="227" y="154"/>
                      </a:lnTo>
                      <a:lnTo>
                        <a:pt x="232" y="154"/>
                      </a:lnTo>
                      <a:lnTo>
                        <a:pt x="242" y="149"/>
                      </a:lnTo>
                      <a:lnTo>
                        <a:pt x="245" y="153"/>
                      </a:lnTo>
                      <a:lnTo>
                        <a:pt x="250" y="155"/>
                      </a:lnTo>
                      <a:lnTo>
                        <a:pt x="255" y="157"/>
                      </a:lnTo>
                      <a:lnTo>
                        <a:pt x="261" y="157"/>
                      </a:lnTo>
                      <a:lnTo>
                        <a:pt x="266" y="156"/>
                      </a:lnTo>
                      <a:lnTo>
                        <a:pt x="272" y="154"/>
                      </a:lnTo>
                      <a:lnTo>
                        <a:pt x="276" y="148"/>
                      </a:lnTo>
                      <a:lnTo>
                        <a:pt x="280" y="141"/>
                      </a:lnTo>
                      <a:lnTo>
                        <a:pt x="283" y="140"/>
                      </a:lnTo>
                      <a:lnTo>
                        <a:pt x="288" y="138"/>
                      </a:lnTo>
                      <a:lnTo>
                        <a:pt x="292" y="137"/>
                      </a:lnTo>
                      <a:lnTo>
                        <a:pt x="297" y="136"/>
                      </a:lnTo>
                      <a:lnTo>
                        <a:pt x="303" y="134"/>
                      </a:lnTo>
                      <a:lnTo>
                        <a:pt x="308" y="133"/>
                      </a:lnTo>
                      <a:lnTo>
                        <a:pt x="313" y="132"/>
                      </a:lnTo>
                      <a:lnTo>
                        <a:pt x="319" y="131"/>
                      </a:lnTo>
                      <a:lnTo>
                        <a:pt x="328" y="125"/>
                      </a:lnTo>
                      <a:lnTo>
                        <a:pt x="336" y="114"/>
                      </a:lnTo>
                      <a:lnTo>
                        <a:pt x="343" y="95"/>
                      </a:lnTo>
                      <a:lnTo>
                        <a:pt x="351" y="72"/>
                      </a:lnTo>
                      <a:lnTo>
                        <a:pt x="364" y="46"/>
                      </a:lnTo>
                      <a:lnTo>
                        <a:pt x="381" y="27"/>
                      </a:lnTo>
                      <a:lnTo>
                        <a:pt x="399" y="15"/>
                      </a:lnTo>
                      <a:lnTo>
                        <a:pt x="419" y="6"/>
                      </a:lnTo>
                      <a:lnTo>
                        <a:pt x="437" y="2"/>
                      </a:lnTo>
                      <a:lnTo>
                        <a:pt x="454" y="0"/>
                      </a:lnTo>
                      <a:lnTo>
                        <a:pt x="466" y="0"/>
                      </a:lnTo>
                      <a:lnTo>
                        <a:pt x="473" y="0"/>
                      </a:lnTo>
                      <a:lnTo>
                        <a:pt x="479" y="0"/>
                      </a:lnTo>
                      <a:lnTo>
                        <a:pt x="486" y="1"/>
                      </a:lnTo>
                      <a:lnTo>
                        <a:pt x="495" y="2"/>
                      </a:lnTo>
                      <a:lnTo>
                        <a:pt x="505" y="3"/>
                      </a:lnTo>
                      <a:lnTo>
                        <a:pt x="517" y="6"/>
                      </a:lnTo>
                      <a:lnTo>
                        <a:pt x="527" y="9"/>
                      </a:lnTo>
                      <a:lnTo>
                        <a:pt x="539" y="13"/>
                      </a:lnTo>
                      <a:lnTo>
                        <a:pt x="548" y="18"/>
                      </a:lnTo>
                      <a:lnTo>
                        <a:pt x="557" y="23"/>
                      </a:lnTo>
                      <a:lnTo>
                        <a:pt x="568" y="26"/>
                      </a:lnTo>
                      <a:lnTo>
                        <a:pt x="579" y="28"/>
                      </a:lnTo>
                      <a:lnTo>
                        <a:pt x="589" y="31"/>
                      </a:lnTo>
                      <a:lnTo>
                        <a:pt x="601" y="32"/>
                      </a:lnTo>
                      <a:lnTo>
                        <a:pt x="611" y="32"/>
                      </a:lnTo>
                      <a:lnTo>
                        <a:pt x="621" y="32"/>
                      </a:lnTo>
                      <a:lnTo>
                        <a:pt x="630" y="31"/>
                      </a:lnTo>
                      <a:lnTo>
                        <a:pt x="640" y="31"/>
                      </a:lnTo>
                      <a:lnTo>
                        <a:pt x="640" y="34"/>
                      </a:lnTo>
                      <a:lnTo>
                        <a:pt x="636" y="39"/>
                      </a:lnTo>
                      <a:lnTo>
                        <a:pt x="631" y="43"/>
                      </a:lnTo>
                      <a:lnTo>
                        <a:pt x="622" y="56"/>
                      </a:lnTo>
                      <a:lnTo>
                        <a:pt x="610" y="72"/>
                      </a:lnTo>
                      <a:lnTo>
                        <a:pt x="596" y="91"/>
                      </a:lnTo>
                      <a:lnTo>
                        <a:pt x="583" y="108"/>
                      </a:lnTo>
                      <a:lnTo>
                        <a:pt x="568" y="125"/>
                      </a:lnTo>
                      <a:lnTo>
                        <a:pt x="553" y="140"/>
                      </a:lnTo>
                      <a:lnTo>
                        <a:pt x="538" y="152"/>
                      </a:lnTo>
                      <a:lnTo>
                        <a:pt x="524" y="157"/>
                      </a:lnTo>
                      <a:lnTo>
                        <a:pt x="515" y="160"/>
                      </a:lnTo>
                      <a:lnTo>
                        <a:pt x="504" y="164"/>
                      </a:lnTo>
                      <a:lnTo>
                        <a:pt x="492" y="168"/>
                      </a:lnTo>
                      <a:lnTo>
                        <a:pt x="478" y="172"/>
                      </a:lnTo>
                      <a:lnTo>
                        <a:pt x="463" y="177"/>
                      </a:lnTo>
                      <a:lnTo>
                        <a:pt x="449" y="181"/>
                      </a:lnTo>
                      <a:lnTo>
                        <a:pt x="436" y="183"/>
                      </a:lnTo>
                      <a:lnTo>
                        <a:pt x="425" y="184"/>
                      </a:lnTo>
                      <a:lnTo>
                        <a:pt x="414" y="183"/>
                      </a:lnTo>
                      <a:lnTo>
                        <a:pt x="402" y="181"/>
                      </a:lnTo>
                      <a:lnTo>
                        <a:pt x="388" y="177"/>
                      </a:lnTo>
                      <a:lnTo>
                        <a:pt x="375" y="172"/>
                      </a:lnTo>
                      <a:lnTo>
                        <a:pt x="364" y="169"/>
                      </a:lnTo>
                      <a:lnTo>
                        <a:pt x="353" y="164"/>
                      </a:lnTo>
                      <a:lnTo>
                        <a:pt x="345" y="161"/>
                      </a:lnTo>
                      <a:lnTo>
                        <a:pt x="341" y="159"/>
                      </a:lnTo>
                      <a:lnTo>
                        <a:pt x="336" y="155"/>
                      </a:lnTo>
                      <a:lnTo>
                        <a:pt x="331" y="152"/>
                      </a:lnTo>
                      <a:lnTo>
                        <a:pt x="326" y="148"/>
                      </a:lnTo>
                      <a:lnTo>
                        <a:pt x="321" y="145"/>
                      </a:lnTo>
                      <a:lnTo>
                        <a:pt x="318" y="144"/>
                      </a:lnTo>
                      <a:lnTo>
                        <a:pt x="313" y="144"/>
                      </a:lnTo>
                      <a:lnTo>
                        <a:pt x="308" y="145"/>
                      </a:lnTo>
                      <a:lnTo>
                        <a:pt x="303" y="145"/>
                      </a:lnTo>
                      <a:lnTo>
                        <a:pt x="296" y="147"/>
                      </a:lnTo>
                      <a:lnTo>
                        <a:pt x="291" y="148"/>
                      </a:lnTo>
                      <a:lnTo>
                        <a:pt x="287" y="149"/>
                      </a:lnTo>
                      <a:lnTo>
                        <a:pt x="283" y="152"/>
                      </a:lnTo>
                      <a:lnTo>
                        <a:pt x="280" y="155"/>
                      </a:lnTo>
                      <a:lnTo>
                        <a:pt x="279" y="157"/>
                      </a:lnTo>
                      <a:lnTo>
                        <a:pt x="280" y="160"/>
                      </a:lnTo>
                      <a:lnTo>
                        <a:pt x="283" y="162"/>
                      </a:lnTo>
                      <a:lnTo>
                        <a:pt x="285" y="163"/>
                      </a:lnTo>
                      <a:lnTo>
                        <a:pt x="290" y="163"/>
                      </a:lnTo>
                      <a:lnTo>
                        <a:pt x="295" y="163"/>
                      </a:lnTo>
                      <a:lnTo>
                        <a:pt x="300" y="163"/>
                      </a:lnTo>
                      <a:lnTo>
                        <a:pt x="307" y="162"/>
                      </a:lnTo>
                      <a:lnTo>
                        <a:pt x="313" y="162"/>
                      </a:lnTo>
                      <a:lnTo>
                        <a:pt x="320" y="161"/>
                      </a:lnTo>
                      <a:lnTo>
                        <a:pt x="327" y="160"/>
                      </a:lnTo>
                      <a:lnTo>
                        <a:pt x="333" y="159"/>
                      </a:lnTo>
                      <a:lnTo>
                        <a:pt x="340" y="159"/>
                      </a:lnTo>
                      <a:lnTo>
                        <a:pt x="346" y="160"/>
                      </a:lnTo>
                      <a:lnTo>
                        <a:pt x="355" y="161"/>
                      </a:lnTo>
                      <a:lnTo>
                        <a:pt x="365" y="163"/>
                      </a:lnTo>
                      <a:lnTo>
                        <a:pt x="376" y="168"/>
                      </a:lnTo>
                      <a:lnTo>
                        <a:pt x="391" y="174"/>
                      </a:lnTo>
                      <a:lnTo>
                        <a:pt x="409" y="182"/>
                      </a:lnTo>
                      <a:lnTo>
                        <a:pt x="422" y="190"/>
                      </a:lnTo>
                      <a:lnTo>
                        <a:pt x="435" y="201"/>
                      </a:lnTo>
                      <a:lnTo>
                        <a:pt x="445" y="215"/>
                      </a:lnTo>
                      <a:lnTo>
                        <a:pt x="456" y="230"/>
                      </a:lnTo>
                      <a:lnTo>
                        <a:pt x="464" y="247"/>
                      </a:lnTo>
                      <a:lnTo>
                        <a:pt x="471" y="266"/>
                      </a:lnTo>
                      <a:lnTo>
                        <a:pt x="475" y="284"/>
                      </a:lnTo>
                      <a:lnTo>
                        <a:pt x="479" y="303"/>
                      </a:lnTo>
                      <a:lnTo>
                        <a:pt x="480" y="315"/>
                      </a:lnTo>
                      <a:lnTo>
                        <a:pt x="481" y="328"/>
                      </a:lnTo>
                      <a:lnTo>
                        <a:pt x="481" y="340"/>
                      </a:lnTo>
                      <a:lnTo>
                        <a:pt x="480" y="351"/>
                      </a:lnTo>
                      <a:lnTo>
                        <a:pt x="472" y="342"/>
                      </a:lnTo>
                      <a:lnTo>
                        <a:pt x="462" y="335"/>
                      </a:lnTo>
                      <a:lnTo>
                        <a:pt x="448" y="327"/>
                      </a:lnTo>
                      <a:lnTo>
                        <a:pt x="433" y="321"/>
                      </a:lnTo>
                      <a:lnTo>
                        <a:pt x="417" y="317"/>
                      </a:lnTo>
                      <a:lnTo>
                        <a:pt x="401" y="312"/>
                      </a:lnTo>
                      <a:lnTo>
                        <a:pt x="386" y="309"/>
                      </a:lnTo>
                      <a:lnTo>
                        <a:pt x="373" y="306"/>
                      </a:lnTo>
                      <a:lnTo>
                        <a:pt x="365" y="305"/>
                      </a:lnTo>
                      <a:lnTo>
                        <a:pt x="355" y="303"/>
                      </a:lnTo>
                      <a:lnTo>
                        <a:pt x="345" y="300"/>
                      </a:lnTo>
                      <a:lnTo>
                        <a:pt x="335" y="297"/>
                      </a:lnTo>
                      <a:lnTo>
                        <a:pt x="326" y="291"/>
                      </a:lnTo>
                      <a:lnTo>
                        <a:pt x="317" y="284"/>
                      </a:lnTo>
                      <a:lnTo>
                        <a:pt x="310" y="275"/>
                      </a:lnTo>
                      <a:lnTo>
                        <a:pt x="304" y="264"/>
                      </a:lnTo>
                      <a:lnTo>
                        <a:pt x="297" y="246"/>
                      </a:lnTo>
                      <a:lnTo>
                        <a:pt x="289" y="234"/>
                      </a:lnTo>
                      <a:lnTo>
                        <a:pt x="284" y="219"/>
                      </a:lnTo>
                      <a:lnTo>
                        <a:pt x="284" y="198"/>
                      </a:lnTo>
                      <a:lnTo>
                        <a:pt x="284" y="192"/>
                      </a:lnTo>
                      <a:lnTo>
                        <a:pt x="281" y="186"/>
                      </a:lnTo>
                      <a:lnTo>
                        <a:pt x="277" y="181"/>
                      </a:lnTo>
                      <a:lnTo>
                        <a:pt x="272" y="176"/>
                      </a:lnTo>
                      <a:lnTo>
                        <a:pt x="266" y="171"/>
                      </a:lnTo>
                      <a:lnTo>
                        <a:pt x="260" y="168"/>
                      </a:lnTo>
                      <a:lnTo>
                        <a:pt x="255" y="164"/>
                      </a:lnTo>
                      <a:lnTo>
                        <a:pt x="251" y="162"/>
                      </a:lnTo>
                      <a:lnTo>
                        <a:pt x="245" y="160"/>
                      </a:lnTo>
                      <a:lnTo>
                        <a:pt x="240" y="159"/>
                      </a:lnTo>
                      <a:lnTo>
                        <a:pt x="237" y="159"/>
                      </a:lnTo>
                      <a:lnTo>
                        <a:pt x="236" y="162"/>
                      </a:lnTo>
                      <a:lnTo>
                        <a:pt x="237" y="167"/>
                      </a:lnTo>
                      <a:lnTo>
                        <a:pt x="237" y="171"/>
                      </a:lnTo>
                      <a:lnTo>
                        <a:pt x="238" y="177"/>
                      </a:lnTo>
                      <a:lnTo>
                        <a:pt x="240" y="182"/>
                      </a:lnTo>
                      <a:lnTo>
                        <a:pt x="244" y="185"/>
                      </a:lnTo>
                      <a:lnTo>
                        <a:pt x="251" y="191"/>
                      </a:lnTo>
                      <a:lnTo>
                        <a:pt x="259" y="199"/>
                      </a:lnTo>
                      <a:lnTo>
                        <a:pt x="269" y="208"/>
                      </a:lnTo>
                      <a:lnTo>
                        <a:pt x="280" y="220"/>
                      </a:lnTo>
                      <a:lnTo>
                        <a:pt x="290" y="234"/>
                      </a:lnTo>
                      <a:lnTo>
                        <a:pt x="298" y="249"/>
                      </a:lnTo>
                      <a:lnTo>
                        <a:pt x="305"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76" name="Freeform 293">
                  <a:extLst>
                    <a:ext uri="{FF2B5EF4-FFF2-40B4-BE49-F238E27FC236}">
                      <a16:creationId xmlns:a16="http://schemas.microsoft.com/office/drawing/2014/main" id="{5A441E3A-1749-4360-A4A7-6DC5CF3C2988}"/>
                    </a:ext>
                  </a:extLst>
                </p:cNvPr>
                <p:cNvSpPr>
                  <a:spLocks/>
                </p:cNvSpPr>
                <p:nvPr/>
              </p:nvSpPr>
              <p:spPr bwMode="auto">
                <a:xfrm>
                  <a:off x="217" y="55"/>
                  <a:ext cx="96" cy="98"/>
                </a:xfrm>
                <a:custGeom>
                  <a:avLst/>
                  <a:gdLst>
                    <a:gd name="T0" fmla="*/ 73 w 192"/>
                    <a:gd name="T1" fmla="*/ 95 h 196"/>
                    <a:gd name="T2" fmla="*/ 77 w 192"/>
                    <a:gd name="T3" fmla="*/ 89 h 196"/>
                    <a:gd name="T4" fmla="*/ 83 w 192"/>
                    <a:gd name="T5" fmla="*/ 88 h 196"/>
                    <a:gd name="T6" fmla="*/ 87 w 192"/>
                    <a:gd name="T7" fmla="*/ 89 h 196"/>
                    <a:gd name="T8" fmla="*/ 88 w 192"/>
                    <a:gd name="T9" fmla="*/ 91 h 196"/>
                    <a:gd name="T10" fmla="*/ 91 w 192"/>
                    <a:gd name="T11" fmla="*/ 92 h 196"/>
                    <a:gd name="T12" fmla="*/ 95 w 192"/>
                    <a:gd name="T13" fmla="*/ 93 h 196"/>
                    <a:gd name="T14" fmla="*/ 96 w 192"/>
                    <a:gd name="T15" fmla="*/ 92 h 196"/>
                    <a:gd name="T16" fmla="*/ 95 w 192"/>
                    <a:gd name="T17" fmla="*/ 89 h 196"/>
                    <a:gd name="T18" fmla="*/ 91 w 192"/>
                    <a:gd name="T19" fmla="*/ 87 h 196"/>
                    <a:gd name="T20" fmla="*/ 88 w 192"/>
                    <a:gd name="T21" fmla="*/ 86 h 196"/>
                    <a:gd name="T22" fmla="*/ 84 w 192"/>
                    <a:gd name="T23" fmla="*/ 86 h 196"/>
                    <a:gd name="T24" fmla="*/ 80 w 192"/>
                    <a:gd name="T25" fmla="*/ 83 h 196"/>
                    <a:gd name="T26" fmla="*/ 79 w 192"/>
                    <a:gd name="T27" fmla="*/ 78 h 196"/>
                    <a:gd name="T28" fmla="*/ 79 w 192"/>
                    <a:gd name="T29" fmla="*/ 75 h 196"/>
                    <a:gd name="T30" fmla="*/ 81 w 192"/>
                    <a:gd name="T31" fmla="*/ 73 h 196"/>
                    <a:gd name="T32" fmla="*/ 83 w 192"/>
                    <a:gd name="T33" fmla="*/ 70 h 196"/>
                    <a:gd name="T34" fmla="*/ 88 w 192"/>
                    <a:gd name="T35" fmla="*/ 69 h 196"/>
                    <a:gd name="T36" fmla="*/ 92 w 192"/>
                    <a:gd name="T37" fmla="*/ 59 h 196"/>
                    <a:gd name="T38" fmla="*/ 88 w 192"/>
                    <a:gd name="T39" fmla="*/ 40 h 196"/>
                    <a:gd name="T40" fmla="*/ 76 w 192"/>
                    <a:gd name="T41" fmla="*/ 25 h 196"/>
                    <a:gd name="T42" fmla="*/ 54 w 192"/>
                    <a:gd name="T43" fmla="*/ 14 h 196"/>
                    <a:gd name="T44" fmla="*/ 34 w 192"/>
                    <a:gd name="T45" fmla="*/ 10 h 196"/>
                    <a:gd name="T46" fmla="*/ 22 w 192"/>
                    <a:gd name="T47" fmla="*/ 7 h 196"/>
                    <a:gd name="T48" fmla="*/ 11 w 192"/>
                    <a:gd name="T49" fmla="*/ 4 h 196"/>
                    <a:gd name="T50" fmla="*/ 3 w 192"/>
                    <a:gd name="T51" fmla="*/ 1 h 196"/>
                    <a:gd name="T52" fmla="*/ 4 w 192"/>
                    <a:gd name="T53" fmla="*/ 5 h 196"/>
                    <a:gd name="T54" fmla="*/ 10 w 192"/>
                    <a:gd name="T55" fmla="*/ 17 h 196"/>
                    <a:gd name="T56" fmla="*/ 14 w 192"/>
                    <a:gd name="T57" fmla="*/ 30 h 196"/>
                    <a:gd name="T58" fmla="*/ 18 w 192"/>
                    <a:gd name="T59" fmla="*/ 43 h 196"/>
                    <a:gd name="T60" fmla="*/ 20 w 192"/>
                    <a:gd name="T61" fmla="*/ 55 h 196"/>
                    <a:gd name="T62" fmla="*/ 27 w 192"/>
                    <a:gd name="T63" fmla="*/ 70 h 196"/>
                    <a:gd name="T64" fmla="*/ 39 w 192"/>
                    <a:gd name="T65" fmla="*/ 86 h 196"/>
                    <a:gd name="T66" fmla="*/ 60 w 192"/>
                    <a:gd name="T67" fmla="*/ 96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2" h="196">
                      <a:moveTo>
                        <a:pt x="146" y="196"/>
                      </a:moveTo>
                      <a:lnTo>
                        <a:pt x="146" y="189"/>
                      </a:lnTo>
                      <a:lnTo>
                        <a:pt x="149" y="182"/>
                      </a:lnTo>
                      <a:lnTo>
                        <a:pt x="153" y="177"/>
                      </a:lnTo>
                      <a:lnTo>
                        <a:pt x="159" y="175"/>
                      </a:lnTo>
                      <a:lnTo>
                        <a:pt x="165" y="175"/>
                      </a:lnTo>
                      <a:lnTo>
                        <a:pt x="169" y="176"/>
                      </a:lnTo>
                      <a:lnTo>
                        <a:pt x="173" y="178"/>
                      </a:lnTo>
                      <a:lnTo>
                        <a:pt x="174" y="181"/>
                      </a:lnTo>
                      <a:lnTo>
                        <a:pt x="175" y="182"/>
                      </a:lnTo>
                      <a:lnTo>
                        <a:pt x="178" y="183"/>
                      </a:lnTo>
                      <a:lnTo>
                        <a:pt x="181" y="183"/>
                      </a:lnTo>
                      <a:lnTo>
                        <a:pt x="186" y="184"/>
                      </a:lnTo>
                      <a:lnTo>
                        <a:pt x="190" y="185"/>
                      </a:lnTo>
                      <a:lnTo>
                        <a:pt x="192" y="185"/>
                      </a:lnTo>
                      <a:lnTo>
                        <a:pt x="192" y="184"/>
                      </a:lnTo>
                      <a:lnTo>
                        <a:pt x="191" y="182"/>
                      </a:lnTo>
                      <a:lnTo>
                        <a:pt x="189" y="178"/>
                      </a:lnTo>
                      <a:lnTo>
                        <a:pt x="186" y="175"/>
                      </a:lnTo>
                      <a:lnTo>
                        <a:pt x="182" y="173"/>
                      </a:lnTo>
                      <a:lnTo>
                        <a:pt x="179" y="169"/>
                      </a:lnTo>
                      <a:lnTo>
                        <a:pt x="176" y="171"/>
                      </a:lnTo>
                      <a:lnTo>
                        <a:pt x="172" y="173"/>
                      </a:lnTo>
                      <a:lnTo>
                        <a:pt x="167" y="171"/>
                      </a:lnTo>
                      <a:lnTo>
                        <a:pt x="163" y="169"/>
                      </a:lnTo>
                      <a:lnTo>
                        <a:pt x="160" y="165"/>
                      </a:lnTo>
                      <a:lnTo>
                        <a:pt x="158" y="160"/>
                      </a:lnTo>
                      <a:lnTo>
                        <a:pt x="158" y="155"/>
                      </a:lnTo>
                      <a:lnTo>
                        <a:pt x="158" y="152"/>
                      </a:lnTo>
                      <a:lnTo>
                        <a:pt x="158" y="150"/>
                      </a:lnTo>
                      <a:lnTo>
                        <a:pt x="159" y="147"/>
                      </a:lnTo>
                      <a:lnTo>
                        <a:pt x="161" y="146"/>
                      </a:lnTo>
                      <a:lnTo>
                        <a:pt x="163" y="144"/>
                      </a:lnTo>
                      <a:lnTo>
                        <a:pt x="166" y="140"/>
                      </a:lnTo>
                      <a:lnTo>
                        <a:pt x="171" y="138"/>
                      </a:lnTo>
                      <a:lnTo>
                        <a:pt x="175" y="137"/>
                      </a:lnTo>
                      <a:lnTo>
                        <a:pt x="179" y="137"/>
                      </a:lnTo>
                      <a:lnTo>
                        <a:pt x="183" y="117"/>
                      </a:lnTo>
                      <a:lnTo>
                        <a:pt x="182" y="98"/>
                      </a:lnTo>
                      <a:lnTo>
                        <a:pt x="176" y="80"/>
                      </a:lnTo>
                      <a:lnTo>
                        <a:pt x="167" y="63"/>
                      </a:lnTo>
                      <a:lnTo>
                        <a:pt x="152" y="49"/>
                      </a:lnTo>
                      <a:lnTo>
                        <a:pt x="133" y="37"/>
                      </a:lnTo>
                      <a:lnTo>
                        <a:pt x="107" y="27"/>
                      </a:lnTo>
                      <a:lnTo>
                        <a:pt x="78" y="20"/>
                      </a:lnTo>
                      <a:lnTo>
                        <a:pt x="67" y="19"/>
                      </a:lnTo>
                      <a:lnTo>
                        <a:pt x="55" y="16"/>
                      </a:lnTo>
                      <a:lnTo>
                        <a:pt x="44" y="14"/>
                      </a:lnTo>
                      <a:lnTo>
                        <a:pt x="32" y="10"/>
                      </a:lnTo>
                      <a:lnTo>
                        <a:pt x="22" y="8"/>
                      </a:lnTo>
                      <a:lnTo>
                        <a:pt x="13" y="4"/>
                      </a:lnTo>
                      <a:lnTo>
                        <a:pt x="6" y="2"/>
                      </a:lnTo>
                      <a:lnTo>
                        <a:pt x="0" y="0"/>
                      </a:lnTo>
                      <a:lnTo>
                        <a:pt x="7" y="9"/>
                      </a:lnTo>
                      <a:lnTo>
                        <a:pt x="13" y="20"/>
                      </a:lnTo>
                      <a:lnTo>
                        <a:pt x="19" y="33"/>
                      </a:lnTo>
                      <a:lnTo>
                        <a:pt x="24" y="46"/>
                      </a:lnTo>
                      <a:lnTo>
                        <a:pt x="28" y="60"/>
                      </a:lnTo>
                      <a:lnTo>
                        <a:pt x="31" y="72"/>
                      </a:lnTo>
                      <a:lnTo>
                        <a:pt x="35" y="85"/>
                      </a:lnTo>
                      <a:lnTo>
                        <a:pt x="37" y="97"/>
                      </a:lnTo>
                      <a:lnTo>
                        <a:pt x="40" y="109"/>
                      </a:lnTo>
                      <a:lnTo>
                        <a:pt x="45" y="123"/>
                      </a:lnTo>
                      <a:lnTo>
                        <a:pt x="53" y="139"/>
                      </a:lnTo>
                      <a:lnTo>
                        <a:pt x="65" y="156"/>
                      </a:lnTo>
                      <a:lnTo>
                        <a:pt x="78" y="171"/>
                      </a:lnTo>
                      <a:lnTo>
                        <a:pt x="97" y="184"/>
                      </a:lnTo>
                      <a:lnTo>
                        <a:pt x="119" y="192"/>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77" name="Freeform 294">
                  <a:extLst>
                    <a:ext uri="{FF2B5EF4-FFF2-40B4-BE49-F238E27FC236}">
                      <a16:creationId xmlns:a16="http://schemas.microsoft.com/office/drawing/2014/main" id="{95BB714A-E045-4340-A5C9-2BE16EE88832}"/>
                    </a:ext>
                  </a:extLst>
                </p:cNvPr>
                <p:cNvSpPr>
                  <a:spLocks/>
                </p:cNvSpPr>
                <p:nvPr/>
              </p:nvSpPr>
              <p:spPr bwMode="auto">
                <a:xfrm>
                  <a:off x="321" y="114"/>
                  <a:ext cx="10" cy="10"/>
                </a:xfrm>
                <a:custGeom>
                  <a:avLst/>
                  <a:gdLst>
                    <a:gd name="T0" fmla="*/ 0 w 21"/>
                    <a:gd name="T1" fmla="*/ 4 h 21"/>
                    <a:gd name="T2" fmla="*/ 1 w 21"/>
                    <a:gd name="T3" fmla="*/ 2 h 21"/>
                    <a:gd name="T4" fmla="*/ 2 w 21"/>
                    <a:gd name="T5" fmla="*/ 0 h 21"/>
                    <a:gd name="T6" fmla="*/ 3 w 21"/>
                    <a:gd name="T7" fmla="*/ 0 h 21"/>
                    <a:gd name="T8" fmla="*/ 5 w 21"/>
                    <a:gd name="T9" fmla="*/ 0 h 21"/>
                    <a:gd name="T10" fmla="*/ 7 w 21"/>
                    <a:gd name="T11" fmla="*/ 0 h 21"/>
                    <a:gd name="T12" fmla="*/ 9 w 21"/>
                    <a:gd name="T13" fmla="*/ 2 h 21"/>
                    <a:gd name="T14" fmla="*/ 10 w 21"/>
                    <a:gd name="T15" fmla="*/ 3 h 21"/>
                    <a:gd name="T16" fmla="*/ 10 w 21"/>
                    <a:gd name="T17" fmla="*/ 5 h 21"/>
                    <a:gd name="T18" fmla="*/ 10 w 21"/>
                    <a:gd name="T19" fmla="*/ 7 h 21"/>
                    <a:gd name="T20" fmla="*/ 9 w 21"/>
                    <a:gd name="T21" fmla="*/ 8 h 21"/>
                    <a:gd name="T22" fmla="*/ 7 w 21"/>
                    <a:gd name="T23" fmla="*/ 10 h 21"/>
                    <a:gd name="T24" fmla="*/ 6 w 21"/>
                    <a:gd name="T25" fmla="*/ 10 h 21"/>
                    <a:gd name="T26" fmla="*/ 4 w 21"/>
                    <a:gd name="T27" fmla="*/ 10 h 21"/>
                    <a:gd name="T28" fmla="*/ 2 w 21"/>
                    <a:gd name="T29" fmla="*/ 8 h 21"/>
                    <a:gd name="T30" fmla="*/ 1 w 21"/>
                    <a:gd name="T31" fmla="*/ 6 h 21"/>
                    <a:gd name="T32" fmla="*/ 0 w 21"/>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1">
                      <a:moveTo>
                        <a:pt x="0" y="9"/>
                      </a:moveTo>
                      <a:lnTo>
                        <a:pt x="2" y="5"/>
                      </a:lnTo>
                      <a:lnTo>
                        <a:pt x="4" y="1"/>
                      </a:lnTo>
                      <a:lnTo>
                        <a:pt x="7" y="0"/>
                      </a:lnTo>
                      <a:lnTo>
                        <a:pt x="11" y="0"/>
                      </a:lnTo>
                      <a:lnTo>
                        <a:pt x="15" y="1"/>
                      </a:lnTo>
                      <a:lnTo>
                        <a:pt x="18" y="4"/>
                      </a:lnTo>
                      <a:lnTo>
                        <a:pt x="20" y="7"/>
                      </a:lnTo>
                      <a:lnTo>
                        <a:pt x="21" y="10"/>
                      </a:lnTo>
                      <a:lnTo>
                        <a:pt x="20" y="15"/>
                      </a:lnTo>
                      <a:lnTo>
                        <a:pt x="18" y="17"/>
                      </a:lnTo>
                      <a:lnTo>
                        <a:pt x="15" y="20"/>
                      </a:lnTo>
                      <a:lnTo>
                        <a:pt x="12" y="21"/>
                      </a:lnTo>
                      <a:lnTo>
                        <a:pt x="9" y="20"/>
                      </a:lnTo>
                      <a:lnTo>
                        <a:pt x="5" y="16"/>
                      </a:lnTo>
                      <a:lnTo>
                        <a:pt x="2" y="13"/>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78" name="Freeform 295">
                  <a:extLst>
                    <a:ext uri="{FF2B5EF4-FFF2-40B4-BE49-F238E27FC236}">
                      <a16:creationId xmlns:a16="http://schemas.microsoft.com/office/drawing/2014/main" id="{03A9E1CE-8FAC-4DF9-94D0-732D4FD63F20}"/>
                    </a:ext>
                  </a:extLst>
                </p:cNvPr>
                <p:cNvSpPr>
                  <a:spLocks/>
                </p:cNvSpPr>
                <p:nvPr/>
              </p:nvSpPr>
              <p:spPr bwMode="auto">
                <a:xfrm>
                  <a:off x="341" y="127"/>
                  <a:ext cx="11" cy="11"/>
                </a:xfrm>
                <a:custGeom>
                  <a:avLst/>
                  <a:gdLst>
                    <a:gd name="T0" fmla="*/ 1 w 21"/>
                    <a:gd name="T1" fmla="*/ 2 h 22"/>
                    <a:gd name="T2" fmla="*/ 3 w 21"/>
                    <a:gd name="T3" fmla="*/ 1 h 22"/>
                    <a:gd name="T4" fmla="*/ 5 w 21"/>
                    <a:gd name="T5" fmla="*/ 0 h 22"/>
                    <a:gd name="T6" fmla="*/ 8 w 21"/>
                    <a:gd name="T7" fmla="*/ 1 h 22"/>
                    <a:gd name="T8" fmla="*/ 9 w 21"/>
                    <a:gd name="T9" fmla="*/ 2 h 22"/>
                    <a:gd name="T10" fmla="*/ 11 w 21"/>
                    <a:gd name="T11" fmla="*/ 4 h 22"/>
                    <a:gd name="T12" fmla="*/ 11 w 21"/>
                    <a:gd name="T13" fmla="*/ 6 h 22"/>
                    <a:gd name="T14" fmla="*/ 11 w 21"/>
                    <a:gd name="T15" fmla="*/ 8 h 22"/>
                    <a:gd name="T16" fmla="*/ 10 w 21"/>
                    <a:gd name="T17" fmla="*/ 11 h 22"/>
                    <a:gd name="T18" fmla="*/ 8 w 21"/>
                    <a:gd name="T19" fmla="*/ 11 h 22"/>
                    <a:gd name="T20" fmla="*/ 6 w 21"/>
                    <a:gd name="T21" fmla="*/ 11 h 22"/>
                    <a:gd name="T22" fmla="*/ 3 w 21"/>
                    <a:gd name="T23" fmla="*/ 11 h 22"/>
                    <a:gd name="T24" fmla="*/ 1 w 21"/>
                    <a:gd name="T25" fmla="*/ 9 h 22"/>
                    <a:gd name="T26" fmla="*/ 1 w 21"/>
                    <a:gd name="T27" fmla="*/ 7 h 22"/>
                    <a:gd name="T28" fmla="*/ 0 w 21"/>
                    <a:gd name="T29" fmla="*/ 5 h 22"/>
                    <a:gd name="T30" fmla="*/ 0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1" y="3"/>
                      </a:moveTo>
                      <a:lnTo>
                        <a:pt x="6" y="1"/>
                      </a:lnTo>
                      <a:lnTo>
                        <a:pt x="10" y="0"/>
                      </a:lnTo>
                      <a:lnTo>
                        <a:pt x="15" y="1"/>
                      </a:lnTo>
                      <a:lnTo>
                        <a:pt x="18" y="3"/>
                      </a:lnTo>
                      <a:lnTo>
                        <a:pt x="21" y="7"/>
                      </a:lnTo>
                      <a:lnTo>
                        <a:pt x="21" y="11"/>
                      </a:lnTo>
                      <a:lnTo>
                        <a:pt x="21" y="16"/>
                      </a:lnTo>
                      <a:lnTo>
                        <a:pt x="20" y="21"/>
                      </a:lnTo>
                      <a:lnTo>
                        <a:pt x="16" y="22"/>
                      </a:lnTo>
                      <a:lnTo>
                        <a:pt x="11" y="22"/>
                      </a:lnTo>
                      <a:lnTo>
                        <a:pt x="6" y="21"/>
                      </a:lnTo>
                      <a:lnTo>
                        <a:pt x="2" y="17"/>
                      </a:lnTo>
                      <a:lnTo>
                        <a:pt x="1" y="14"/>
                      </a:lnTo>
                      <a:lnTo>
                        <a:pt x="0" y="10"/>
                      </a:lnTo>
                      <a:lnTo>
                        <a:pt x="0" y="7"/>
                      </a:lnTo>
                      <a:lnTo>
                        <a:pt x="1"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79" name="Freeform 296">
                  <a:extLst>
                    <a:ext uri="{FF2B5EF4-FFF2-40B4-BE49-F238E27FC236}">
                      <a16:creationId xmlns:a16="http://schemas.microsoft.com/office/drawing/2014/main" id="{6F0836C9-8CC0-4C48-B146-C273D86102F5}"/>
                    </a:ext>
                  </a:extLst>
                </p:cNvPr>
                <p:cNvSpPr>
                  <a:spLocks/>
                </p:cNvSpPr>
                <p:nvPr/>
              </p:nvSpPr>
              <p:spPr bwMode="auto">
                <a:xfrm>
                  <a:off x="317" y="141"/>
                  <a:ext cx="10" cy="11"/>
                </a:xfrm>
                <a:custGeom>
                  <a:avLst/>
                  <a:gdLst>
                    <a:gd name="T0" fmla="*/ 1 w 21"/>
                    <a:gd name="T1" fmla="*/ 3 h 22"/>
                    <a:gd name="T2" fmla="*/ 2 w 21"/>
                    <a:gd name="T3" fmla="*/ 2 h 22"/>
                    <a:gd name="T4" fmla="*/ 5 w 21"/>
                    <a:gd name="T5" fmla="*/ 0 h 22"/>
                    <a:gd name="T6" fmla="*/ 7 w 21"/>
                    <a:gd name="T7" fmla="*/ 0 h 22"/>
                    <a:gd name="T8" fmla="*/ 9 w 21"/>
                    <a:gd name="T9" fmla="*/ 2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3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5"/>
                      </a:moveTo>
                      <a:lnTo>
                        <a:pt x="5" y="3"/>
                      </a:lnTo>
                      <a:lnTo>
                        <a:pt x="10" y="0"/>
                      </a:lnTo>
                      <a:lnTo>
                        <a:pt x="14" y="0"/>
                      </a:lnTo>
                      <a:lnTo>
                        <a:pt x="19" y="3"/>
                      </a:lnTo>
                      <a:lnTo>
                        <a:pt x="21" y="7"/>
                      </a:lnTo>
                      <a:lnTo>
                        <a:pt x="21" y="12"/>
                      </a:lnTo>
                      <a:lnTo>
                        <a:pt x="20" y="16"/>
                      </a:lnTo>
                      <a:lnTo>
                        <a:pt x="18" y="19"/>
                      </a:lnTo>
                      <a:lnTo>
                        <a:pt x="15" y="21"/>
                      </a:lnTo>
                      <a:lnTo>
                        <a:pt x="11" y="22"/>
                      </a:lnTo>
                      <a:lnTo>
                        <a:pt x="6" y="22"/>
                      </a:lnTo>
                      <a:lnTo>
                        <a:pt x="3" y="20"/>
                      </a:lnTo>
                      <a:lnTo>
                        <a:pt x="0" y="16"/>
                      </a:lnTo>
                      <a:lnTo>
                        <a:pt x="0" y="12"/>
                      </a:lnTo>
                      <a:lnTo>
                        <a:pt x="2" y="7"/>
                      </a:lnTo>
                      <a:lnTo>
                        <a:pt x="3"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0" name="Freeform 297">
                  <a:extLst>
                    <a:ext uri="{FF2B5EF4-FFF2-40B4-BE49-F238E27FC236}">
                      <a16:creationId xmlns:a16="http://schemas.microsoft.com/office/drawing/2014/main" id="{BDCC34AB-A6FE-408B-BE99-E6BDCA9A7662}"/>
                    </a:ext>
                  </a:extLst>
                </p:cNvPr>
                <p:cNvSpPr>
                  <a:spLocks/>
                </p:cNvSpPr>
                <p:nvPr/>
              </p:nvSpPr>
              <p:spPr bwMode="auto">
                <a:xfrm>
                  <a:off x="299" y="127"/>
                  <a:ext cx="11" cy="11"/>
                </a:xfrm>
                <a:custGeom>
                  <a:avLst/>
                  <a:gdLst>
                    <a:gd name="T0" fmla="*/ 2 w 22"/>
                    <a:gd name="T1" fmla="*/ 1 h 21"/>
                    <a:gd name="T2" fmla="*/ 1 w 22"/>
                    <a:gd name="T3" fmla="*/ 2 h 21"/>
                    <a:gd name="T4" fmla="*/ 0 w 22"/>
                    <a:gd name="T5" fmla="*/ 4 h 21"/>
                    <a:gd name="T6" fmla="*/ 0 w 22"/>
                    <a:gd name="T7" fmla="*/ 6 h 21"/>
                    <a:gd name="T8" fmla="*/ 1 w 22"/>
                    <a:gd name="T9" fmla="*/ 9 h 21"/>
                    <a:gd name="T10" fmla="*/ 3 w 22"/>
                    <a:gd name="T11" fmla="*/ 10 h 21"/>
                    <a:gd name="T12" fmla="*/ 5 w 22"/>
                    <a:gd name="T13" fmla="*/ 11 h 21"/>
                    <a:gd name="T14" fmla="*/ 8 w 22"/>
                    <a:gd name="T15" fmla="*/ 11 h 21"/>
                    <a:gd name="T16" fmla="*/ 9 w 22"/>
                    <a:gd name="T17" fmla="*/ 9 h 21"/>
                    <a:gd name="T18" fmla="*/ 11 w 22"/>
                    <a:gd name="T19" fmla="*/ 8 h 21"/>
                    <a:gd name="T20" fmla="*/ 11 w 22"/>
                    <a:gd name="T21" fmla="*/ 6 h 21"/>
                    <a:gd name="T22" fmla="*/ 11 w 22"/>
                    <a:gd name="T23" fmla="*/ 5 h 21"/>
                    <a:gd name="T24" fmla="*/ 11 w 22"/>
                    <a:gd name="T25" fmla="*/ 3 h 21"/>
                    <a:gd name="T26" fmla="*/ 9 w 22"/>
                    <a:gd name="T27" fmla="*/ 1 h 21"/>
                    <a:gd name="T28" fmla="*/ 7 w 22"/>
                    <a:gd name="T29" fmla="*/ 0 h 21"/>
                    <a:gd name="T30" fmla="*/ 4 w 22"/>
                    <a:gd name="T31" fmla="*/ 0 h 21"/>
                    <a:gd name="T32" fmla="*/ 2 w 22"/>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1">
                      <a:moveTo>
                        <a:pt x="3" y="1"/>
                      </a:moveTo>
                      <a:lnTo>
                        <a:pt x="1" y="3"/>
                      </a:lnTo>
                      <a:lnTo>
                        <a:pt x="0" y="8"/>
                      </a:lnTo>
                      <a:lnTo>
                        <a:pt x="0" y="12"/>
                      </a:lnTo>
                      <a:lnTo>
                        <a:pt x="2" y="17"/>
                      </a:lnTo>
                      <a:lnTo>
                        <a:pt x="6" y="19"/>
                      </a:lnTo>
                      <a:lnTo>
                        <a:pt x="10" y="21"/>
                      </a:lnTo>
                      <a:lnTo>
                        <a:pt x="15" y="21"/>
                      </a:lnTo>
                      <a:lnTo>
                        <a:pt x="18" y="18"/>
                      </a:lnTo>
                      <a:lnTo>
                        <a:pt x="21" y="16"/>
                      </a:lnTo>
                      <a:lnTo>
                        <a:pt x="22" y="12"/>
                      </a:lnTo>
                      <a:lnTo>
                        <a:pt x="22" y="9"/>
                      </a:lnTo>
                      <a:lnTo>
                        <a:pt x="21" y="6"/>
                      </a:lnTo>
                      <a:lnTo>
                        <a:pt x="17" y="2"/>
                      </a:lnTo>
                      <a:lnTo>
                        <a:pt x="13" y="0"/>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1" name="Freeform 298">
                  <a:extLst>
                    <a:ext uri="{FF2B5EF4-FFF2-40B4-BE49-F238E27FC236}">
                      <a16:creationId xmlns:a16="http://schemas.microsoft.com/office/drawing/2014/main" id="{089832B5-1403-4244-B116-54485B7E1E37}"/>
                    </a:ext>
                  </a:extLst>
                </p:cNvPr>
                <p:cNvSpPr>
                  <a:spLocks/>
                </p:cNvSpPr>
                <p:nvPr/>
              </p:nvSpPr>
              <p:spPr bwMode="auto">
                <a:xfrm>
                  <a:off x="293" y="148"/>
                  <a:ext cx="9" cy="9"/>
                </a:xfrm>
                <a:custGeom>
                  <a:avLst/>
                  <a:gdLst>
                    <a:gd name="T0" fmla="*/ 0 w 19"/>
                    <a:gd name="T1" fmla="*/ 6 h 19"/>
                    <a:gd name="T2" fmla="*/ 0 w 19"/>
                    <a:gd name="T3" fmla="*/ 4 h 19"/>
                    <a:gd name="T4" fmla="*/ 0 w 19"/>
                    <a:gd name="T5" fmla="*/ 2 h 19"/>
                    <a:gd name="T6" fmla="*/ 1 w 19"/>
                    <a:gd name="T7" fmla="*/ 1 h 19"/>
                    <a:gd name="T8" fmla="*/ 3 w 19"/>
                    <a:gd name="T9" fmla="*/ 0 h 19"/>
                    <a:gd name="T10" fmla="*/ 6 w 19"/>
                    <a:gd name="T11" fmla="*/ 0 h 19"/>
                    <a:gd name="T12" fmla="*/ 7 w 19"/>
                    <a:gd name="T13" fmla="*/ 0 h 19"/>
                    <a:gd name="T14" fmla="*/ 8 w 19"/>
                    <a:gd name="T15" fmla="*/ 2 h 19"/>
                    <a:gd name="T16" fmla="*/ 9 w 19"/>
                    <a:gd name="T17" fmla="*/ 3 h 19"/>
                    <a:gd name="T18" fmla="*/ 9 w 19"/>
                    <a:gd name="T19" fmla="*/ 4 h 19"/>
                    <a:gd name="T20" fmla="*/ 8 w 19"/>
                    <a:gd name="T21" fmla="*/ 7 h 19"/>
                    <a:gd name="T22" fmla="*/ 7 w 19"/>
                    <a:gd name="T23" fmla="*/ 8 h 19"/>
                    <a:gd name="T24" fmla="*/ 6 w 19"/>
                    <a:gd name="T25" fmla="*/ 9 h 19"/>
                    <a:gd name="T26" fmla="*/ 4 w 19"/>
                    <a:gd name="T27" fmla="*/ 9 h 19"/>
                    <a:gd name="T28" fmla="*/ 2 w 19"/>
                    <a:gd name="T29" fmla="*/ 8 h 19"/>
                    <a:gd name="T30" fmla="*/ 0 w 19"/>
                    <a:gd name="T31" fmla="*/ 7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3"/>
                      </a:moveTo>
                      <a:lnTo>
                        <a:pt x="0" y="8"/>
                      </a:lnTo>
                      <a:lnTo>
                        <a:pt x="0" y="5"/>
                      </a:lnTo>
                      <a:lnTo>
                        <a:pt x="2" y="2"/>
                      </a:lnTo>
                      <a:lnTo>
                        <a:pt x="7" y="1"/>
                      </a:lnTo>
                      <a:lnTo>
                        <a:pt x="12" y="0"/>
                      </a:lnTo>
                      <a:lnTo>
                        <a:pt x="15" y="1"/>
                      </a:lnTo>
                      <a:lnTo>
                        <a:pt x="17" y="4"/>
                      </a:lnTo>
                      <a:lnTo>
                        <a:pt x="19" y="6"/>
                      </a:lnTo>
                      <a:lnTo>
                        <a:pt x="19" y="9"/>
                      </a:lnTo>
                      <a:lnTo>
                        <a:pt x="17" y="14"/>
                      </a:lnTo>
                      <a:lnTo>
                        <a:pt x="14" y="16"/>
                      </a:lnTo>
                      <a:lnTo>
                        <a:pt x="12" y="19"/>
                      </a:lnTo>
                      <a:lnTo>
                        <a:pt x="8" y="19"/>
                      </a:lnTo>
                      <a:lnTo>
                        <a:pt x="5" y="17"/>
                      </a:lnTo>
                      <a:lnTo>
                        <a:pt x="1" y="15"/>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2" name="Freeform 299">
                  <a:extLst>
                    <a:ext uri="{FF2B5EF4-FFF2-40B4-BE49-F238E27FC236}">
                      <a16:creationId xmlns:a16="http://schemas.microsoft.com/office/drawing/2014/main" id="{99B7C7AC-80BA-42A4-B09B-4F17F6EE7909}"/>
                    </a:ext>
                  </a:extLst>
                </p:cNvPr>
                <p:cNvSpPr>
                  <a:spLocks/>
                </p:cNvSpPr>
                <p:nvPr/>
              </p:nvSpPr>
              <p:spPr bwMode="auto">
                <a:xfrm>
                  <a:off x="310" y="163"/>
                  <a:ext cx="8" cy="11"/>
                </a:xfrm>
                <a:custGeom>
                  <a:avLst/>
                  <a:gdLst>
                    <a:gd name="T0" fmla="*/ 3 w 16"/>
                    <a:gd name="T1" fmla="*/ 11 h 22"/>
                    <a:gd name="T2" fmla="*/ 1 w 16"/>
                    <a:gd name="T3" fmla="*/ 11 h 22"/>
                    <a:gd name="T4" fmla="*/ 1 w 16"/>
                    <a:gd name="T5" fmla="*/ 10 h 22"/>
                    <a:gd name="T6" fmla="*/ 0 w 16"/>
                    <a:gd name="T7" fmla="*/ 8 h 22"/>
                    <a:gd name="T8" fmla="*/ 0 w 16"/>
                    <a:gd name="T9" fmla="*/ 5 h 22"/>
                    <a:gd name="T10" fmla="*/ 1 w 16"/>
                    <a:gd name="T11" fmla="*/ 3 h 22"/>
                    <a:gd name="T12" fmla="*/ 2 w 16"/>
                    <a:gd name="T13" fmla="*/ 1 h 22"/>
                    <a:gd name="T14" fmla="*/ 3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10 h 22"/>
                    <a:gd name="T30" fmla="*/ 5 w 16"/>
                    <a:gd name="T31" fmla="*/ 11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1"/>
                      </a:lnTo>
                      <a:lnTo>
                        <a:pt x="1" y="19"/>
                      </a:lnTo>
                      <a:lnTo>
                        <a:pt x="0" y="15"/>
                      </a:lnTo>
                      <a:lnTo>
                        <a:pt x="0" y="10"/>
                      </a:lnTo>
                      <a:lnTo>
                        <a:pt x="1" y="6"/>
                      </a:lnTo>
                      <a:lnTo>
                        <a:pt x="4" y="2"/>
                      </a:lnTo>
                      <a:lnTo>
                        <a:pt x="6" y="1"/>
                      </a:lnTo>
                      <a:lnTo>
                        <a:pt x="10" y="0"/>
                      </a:lnTo>
                      <a:lnTo>
                        <a:pt x="12" y="1"/>
                      </a:lnTo>
                      <a:lnTo>
                        <a:pt x="15" y="4"/>
                      </a:lnTo>
                      <a:lnTo>
                        <a:pt x="16" y="8"/>
                      </a:lnTo>
                      <a:lnTo>
                        <a:pt x="16" y="12"/>
                      </a:lnTo>
                      <a:lnTo>
                        <a:pt x="15" y="15"/>
                      </a:lnTo>
                      <a:lnTo>
                        <a:pt x="12" y="19"/>
                      </a:lnTo>
                      <a:lnTo>
                        <a:pt x="10" y="21"/>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3" name="Freeform 300">
                  <a:extLst>
                    <a:ext uri="{FF2B5EF4-FFF2-40B4-BE49-F238E27FC236}">
                      <a16:creationId xmlns:a16="http://schemas.microsoft.com/office/drawing/2014/main" id="{1D9E991B-8A60-44E2-93E8-9B5424BC257A}"/>
                    </a:ext>
                  </a:extLst>
                </p:cNvPr>
                <p:cNvSpPr>
                  <a:spLocks/>
                </p:cNvSpPr>
                <p:nvPr/>
              </p:nvSpPr>
              <p:spPr bwMode="auto">
                <a:xfrm>
                  <a:off x="325" y="152"/>
                  <a:ext cx="10" cy="12"/>
                </a:xfrm>
                <a:custGeom>
                  <a:avLst/>
                  <a:gdLst>
                    <a:gd name="T0" fmla="*/ 1 w 19"/>
                    <a:gd name="T1" fmla="*/ 6 h 25"/>
                    <a:gd name="T2" fmla="*/ 1 w 19"/>
                    <a:gd name="T3" fmla="*/ 4 h 25"/>
                    <a:gd name="T4" fmla="*/ 2 w 19"/>
                    <a:gd name="T5" fmla="*/ 2 h 25"/>
                    <a:gd name="T6" fmla="*/ 3 w 19"/>
                    <a:gd name="T7" fmla="*/ 1 h 25"/>
                    <a:gd name="T8" fmla="*/ 6 w 19"/>
                    <a:gd name="T9" fmla="*/ 0 h 25"/>
                    <a:gd name="T10" fmla="*/ 8 w 19"/>
                    <a:gd name="T11" fmla="*/ 1 h 25"/>
                    <a:gd name="T12" fmla="*/ 10 w 19"/>
                    <a:gd name="T13" fmla="*/ 2 h 25"/>
                    <a:gd name="T14" fmla="*/ 10 w 19"/>
                    <a:gd name="T15" fmla="*/ 4 h 25"/>
                    <a:gd name="T16" fmla="*/ 10 w 19"/>
                    <a:gd name="T17" fmla="*/ 6 h 25"/>
                    <a:gd name="T18" fmla="*/ 9 w 19"/>
                    <a:gd name="T19" fmla="*/ 9 h 25"/>
                    <a:gd name="T20" fmla="*/ 7 w 19"/>
                    <a:gd name="T21" fmla="*/ 10 h 25"/>
                    <a:gd name="T22" fmla="*/ 5 w 19"/>
                    <a:gd name="T23" fmla="*/ 11 h 25"/>
                    <a:gd name="T24" fmla="*/ 3 w 19"/>
                    <a:gd name="T25" fmla="*/ 12 h 25"/>
                    <a:gd name="T26" fmla="*/ 2 w 19"/>
                    <a:gd name="T27" fmla="*/ 11 h 25"/>
                    <a:gd name="T28" fmla="*/ 1 w 19"/>
                    <a:gd name="T29" fmla="*/ 10 h 25"/>
                    <a:gd name="T30" fmla="*/ 0 w 19"/>
                    <a:gd name="T31" fmla="*/ 8 h 25"/>
                    <a:gd name="T32" fmla="*/ 1 w 19"/>
                    <a:gd name="T33" fmla="*/ 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25">
                      <a:moveTo>
                        <a:pt x="1" y="13"/>
                      </a:moveTo>
                      <a:lnTo>
                        <a:pt x="2" y="8"/>
                      </a:lnTo>
                      <a:lnTo>
                        <a:pt x="4" y="5"/>
                      </a:lnTo>
                      <a:lnTo>
                        <a:pt x="6" y="2"/>
                      </a:lnTo>
                      <a:lnTo>
                        <a:pt x="11" y="0"/>
                      </a:lnTo>
                      <a:lnTo>
                        <a:pt x="16" y="2"/>
                      </a:lnTo>
                      <a:lnTo>
                        <a:pt x="19" y="5"/>
                      </a:lnTo>
                      <a:lnTo>
                        <a:pt x="19" y="8"/>
                      </a:lnTo>
                      <a:lnTo>
                        <a:pt x="19" y="13"/>
                      </a:lnTo>
                      <a:lnTo>
                        <a:pt x="17" y="18"/>
                      </a:lnTo>
                      <a:lnTo>
                        <a:pt x="13" y="21"/>
                      </a:lnTo>
                      <a:lnTo>
                        <a:pt x="9" y="23"/>
                      </a:lnTo>
                      <a:lnTo>
                        <a:pt x="5" y="25"/>
                      </a:lnTo>
                      <a:lnTo>
                        <a:pt x="3" y="23"/>
                      </a:lnTo>
                      <a:lnTo>
                        <a:pt x="1" y="20"/>
                      </a:lnTo>
                      <a:lnTo>
                        <a:pt x="0" y="17"/>
                      </a:lnTo>
                      <a:lnTo>
                        <a:pt x="1"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4" name="Freeform 301">
                  <a:extLst>
                    <a:ext uri="{FF2B5EF4-FFF2-40B4-BE49-F238E27FC236}">
                      <a16:creationId xmlns:a16="http://schemas.microsoft.com/office/drawing/2014/main" id="{C65EFDD8-8C49-426B-856A-D83F84C4E7B7}"/>
                    </a:ext>
                  </a:extLst>
                </p:cNvPr>
                <p:cNvSpPr>
                  <a:spLocks/>
                </p:cNvSpPr>
                <p:nvPr/>
              </p:nvSpPr>
              <p:spPr bwMode="auto">
                <a:xfrm>
                  <a:off x="337" y="155"/>
                  <a:ext cx="10" cy="9"/>
                </a:xfrm>
                <a:custGeom>
                  <a:avLst/>
                  <a:gdLst>
                    <a:gd name="T0" fmla="*/ 8 w 19"/>
                    <a:gd name="T1" fmla="*/ 0 h 19"/>
                    <a:gd name="T2" fmla="*/ 9 w 19"/>
                    <a:gd name="T3" fmla="*/ 2 h 19"/>
                    <a:gd name="T4" fmla="*/ 9 w 19"/>
                    <a:gd name="T5" fmla="*/ 3 h 19"/>
                    <a:gd name="T6" fmla="*/ 10 w 19"/>
                    <a:gd name="T7" fmla="*/ 4 h 19"/>
                    <a:gd name="T8" fmla="*/ 9 w 19"/>
                    <a:gd name="T9" fmla="*/ 6 h 19"/>
                    <a:gd name="T10" fmla="*/ 8 w 19"/>
                    <a:gd name="T11" fmla="*/ 8 h 19"/>
                    <a:gd name="T12" fmla="*/ 7 w 19"/>
                    <a:gd name="T13" fmla="*/ 8 h 19"/>
                    <a:gd name="T14" fmla="*/ 5 w 19"/>
                    <a:gd name="T15" fmla="*/ 9 h 19"/>
                    <a:gd name="T16" fmla="*/ 3 w 19"/>
                    <a:gd name="T17" fmla="*/ 9 h 19"/>
                    <a:gd name="T18" fmla="*/ 2 w 19"/>
                    <a:gd name="T19" fmla="*/ 8 h 19"/>
                    <a:gd name="T20" fmla="*/ 1 w 19"/>
                    <a:gd name="T21" fmla="*/ 7 h 19"/>
                    <a:gd name="T22" fmla="*/ 0 w 19"/>
                    <a:gd name="T23" fmla="*/ 5 h 19"/>
                    <a:gd name="T24" fmla="*/ 0 w 19"/>
                    <a:gd name="T25" fmla="*/ 3 h 19"/>
                    <a:gd name="T26" fmla="*/ 1 w 19"/>
                    <a:gd name="T27" fmla="*/ 2 h 19"/>
                    <a:gd name="T28" fmla="*/ 3 w 19"/>
                    <a:gd name="T29" fmla="*/ 0 h 19"/>
                    <a:gd name="T30" fmla="*/ 5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4"/>
                      </a:lnTo>
                      <a:lnTo>
                        <a:pt x="18" y="6"/>
                      </a:lnTo>
                      <a:lnTo>
                        <a:pt x="19" y="9"/>
                      </a:lnTo>
                      <a:lnTo>
                        <a:pt x="18" y="13"/>
                      </a:lnTo>
                      <a:lnTo>
                        <a:pt x="16" y="16"/>
                      </a:lnTo>
                      <a:lnTo>
                        <a:pt x="13" y="17"/>
                      </a:lnTo>
                      <a:lnTo>
                        <a:pt x="9" y="19"/>
                      </a:lnTo>
                      <a:lnTo>
                        <a:pt x="6" y="19"/>
                      </a:lnTo>
                      <a:lnTo>
                        <a:pt x="3" y="17"/>
                      </a:lnTo>
                      <a:lnTo>
                        <a:pt x="1" y="14"/>
                      </a:lnTo>
                      <a:lnTo>
                        <a:pt x="0" y="11"/>
                      </a:lnTo>
                      <a:lnTo>
                        <a:pt x="0" y="7"/>
                      </a:lnTo>
                      <a:lnTo>
                        <a:pt x="2" y="4"/>
                      </a:lnTo>
                      <a:lnTo>
                        <a:pt x="6" y="0"/>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5" name="Freeform 302">
                  <a:extLst>
                    <a:ext uri="{FF2B5EF4-FFF2-40B4-BE49-F238E27FC236}">
                      <a16:creationId xmlns:a16="http://schemas.microsoft.com/office/drawing/2014/main" id="{3F83295D-5B16-4AC7-BD66-3DC097943CB3}"/>
                    </a:ext>
                  </a:extLst>
                </p:cNvPr>
                <p:cNvSpPr>
                  <a:spLocks/>
                </p:cNvSpPr>
                <p:nvPr/>
              </p:nvSpPr>
              <p:spPr bwMode="auto">
                <a:xfrm>
                  <a:off x="227" y="169"/>
                  <a:ext cx="82" cy="56"/>
                </a:xfrm>
                <a:custGeom>
                  <a:avLst/>
                  <a:gdLst>
                    <a:gd name="T0" fmla="*/ 81 w 163"/>
                    <a:gd name="T1" fmla="*/ 5 h 113"/>
                    <a:gd name="T2" fmla="*/ 78 w 163"/>
                    <a:gd name="T3" fmla="*/ 4 h 113"/>
                    <a:gd name="T4" fmla="*/ 78 w 163"/>
                    <a:gd name="T5" fmla="*/ 1 h 113"/>
                    <a:gd name="T6" fmla="*/ 74 w 163"/>
                    <a:gd name="T7" fmla="*/ 5 h 113"/>
                    <a:gd name="T8" fmla="*/ 66 w 163"/>
                    <a:gd name="T9" fmla="*/ 4 h 113"/>
                    <a:gd name="T10" fmla="*/ 48 w 163"/>
                    <a:gd name="T11" fmla="*/ 0 h 113"/>
                    <a:gd name="T12" fmla="*/ 35 w 163"/>
                    <a:gd name="T13" fmla="*/ 0 h 113"/>
                    <a:gd name="T14" fmla="*/ 33 w 163"/>
                    <a:gd name="T15" fmla="*/ 2 h 113"/>
                    <a:gd name="T16" fmla="*/ 44 w 163"/>
                    <a:gd name="T17" fmla="*/ 1 h 113"/>
                    <a:gd name="T18" fmla="*/ 59 w 163"/>
                    <a:gd name="T19" fmla="*/ 5 h 113"/>
                    <a:gd name="T20" fmla="*/ 69 w 163"/>
                    <a:gd name="T21" fmla="*/ 9 h 113"/>
                    <a:gd name="T22" fmla="*/ 68 w 163"/>
                    <a:gd name="T23" fmla="*/ 12 h 113"/>
                    <a:gd name="T24" fmla="*/ 61 w 163"/>
                    <a:gd name="T25" fmla="*/ 16 h 113"/>
                    <a:gd name="T26" fmla="*/ 54 w 163"/>
                    <a:gd name="T27" fmla="*/ 17 h 113"/>
                    <a:gd name="T28" fmla="*/ 42 w 163"/>
                    <a:gd name="T29" fmla="*/ 13 h 113"/>
                    <a:gd name="T30" fmla="*/ 28 w 163"/>
                    <a:gd name="T31" fmla="*/ 12 h 113"/>
                    <a:gd name="T32" fmla="*/ 21 w 163"/>
                    <a:gd name="T33" fmla="*/ 15 h 113"/>
                    <a:gd name="T34" fmla="*/ 26 w 163"/>
                    <a:gd name="T35" fmla="*/ 15 h 113"/>
                    <a:gd name="T36" fmla="*/ 33 w 163"/>
                    <a:gd name="T37" fmla="*/ 15 h 113"/>
                    <a:gd name="T38" fmla="*/ 40 w 163"/>
                    <a:gd name="T39" fmla="*/ 16 h 113"/>
                    <a:gd name="T40" fmla="*/ 50 w 163"/>
                    <a:gd name="T41" fmla="*/ 19 h 113"/>
                    <a:gd name="T42" fmla="*/ 51 w 163"/>
                    <a:gd name="T43" fmla="*/ 23 h 113"/>
                    <a:gd name="T44" fmla="*/ 39 w 163"/>
                    <a:gd name="T45" fmla="*/ 27 h 113"/>
                    <a:gd name="T46" fmla="*/ 28 w 163"/>
                    <a:gd name="T47" fmla="*/ 24 h 113"/>
                    <a:gd name="T48" fmla="*/ 18 w 163"/>
                    <a:gd name="T49" fmla="*/ 23 h 113"/>
                    <a:gd name="T50" fmla="*/ 21 w 163"/>
                    <a:gd name="T51" fmla="*/ 26 h 113"/>
                    <a:gd name="T52" fmla="*/ 31 w 163"/>
                    <a:gd name="T53" fmla="*/ 30 h 113"/>
                    <a:gd name="T54" fmla="*/ 20 w 163"/>
                    <a:gd name="T55" fmla="*/ 33 h 113"/>
                    <a:gd name="T56" fmla="*/ 7 w 163"/>
                    <a:gd name="T57" fmla="*/ 37 h 113"/>
                    <a:gd name="T58" fmla="*/ 0 w 163"/>
                    <a:gd name="T59" fmla="*/ 39 h 113"/>
                    <a:gd name="T60" fmla="*/ 4 w 163"/>
                    <a:gd name="T61" fmla="*/ 40 h 113"/>
                    <a:gd name="T62" fmla="*/ 16 w 163"/>
                    <a:gd name="T63" fmla="*/ 38 h 113"/>
                    <a:gd name="T64" fmla="*/ 29 w 163"/>
                    <a:gd name="T65" fmla="*/ 35 h 113"/>
                    <a:gd name="T66" fmla="*/ 34 w 163"/>
                    <a:gd name="T67" fmla="*/ 37 h 113"/>
                    <a:gd name="T68" fmla="*/ 28 w 163"/>
                    <a:gd name="T69" fmla="*/ 54 h 113"/>
                    <a:gd name="T70" fmla="*/ 29 w 163"/>
                    <a:gd name="T71" fmla="*/ 56 h 113"/>
                    <a:gd name="T72" fmla="*/ 36 w 163"/>
                    <a:gd name="T73" fmla="*/ 43 h 113"/>
                    <a:gd name="T74" fmla="*/ 42 w 163"/>
                    <a:gd name="T75" fmla="*/ 32 h 113"/>
                    <a:gd name="T76" fmla="*/ 50 w 163"/>
                    <a:gd name="T77" fmla="*/ 28 h 113"/>
                    <a:gd name="T78" fmla="*/ 57 w 163"/>
                    <a:gd name="T79" fmla="*/ 26 h 113"/>
                    <a:gd name="T80" fmla="*/ 58 w 163"/>
                    <a:gd name="T81" fmla="*/ 37 h 113"/>
                    <a:gd name="T82" fmla="*/ 55 w 163"/>
                    <a:gd name="T83" fmla="*/ 51 h 113"/>
                    <a:gd name="T84" fmla="*/ 57 w 163"/>
                    <a:gd name="T85" fmla="*/ 49 h 113"/>
                    <a:gd name="T86" fmla="*/ 63 w 163"/>
                    <a:gd name="T87" fmla="*/ 30 h 113"/>
                    <a:gd name="T88" fmla="*/ 69 w 163"/>
                    <a:gd name="T89" fmla="*/ 18 h 113"/>
                    <a:gd name="T90" fmla="*/ 74 w 163"/>
                    <a:gd name="T91" fmla="*/ 12 h 113"/>
                    <a:gd name="T92" fmla="*/ 76 w 163"/>
                    <a:gd name="T93" fmla="*/ 15 h 113"/>
                    <a:gd name="T94" fmla="*/ 74 w 163"/>
                    <a:gd name="T95" fmla="*/ 34 h 113"/>
                    <a:gd name="T96" fmla="*/ 80 w 163"/>
                    <a:gd name="T97" fmla="*/ 24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2"/>
                      </a:moveTo>
                      <a:lnTo>
                        <a:pt x="162" y="11"/>
                      </a:lnTo>
                      <a:lnTo>
                        <a:pt x="161" y="11"/>
                      </a:lnTo>
                      <a:lnTo>
                        <a:pt x="159" y="10"/>
                      </a:lnTo>
                      <a:lnTo>
                        <a:pt x="158" y="9"/>
                      </a:lnTo>
                      <a:lnTo>
                        <a:pt x="156" y="8"/>
                      </a:lnTo>
                      <a:lnTo>
                        <a:pt x="156" y="7"/>
                      </a:lnTo>
                      <a:lnTo>
                        <a:pt x="155" y="4"/>
                      </a:lnTo>
                      <a:lnTo>
                        <a:pt x="155" y="3"/>
                      </a:lnTo>
                      <a:lnTo>
                        <a:pt x="153" y="7"/>
                      </a:lnTo>
                      <a:lnTo>
                        <a:pt x="151" y="10"/>
                      </a:lnTo>
                      <a:lnTo>
                        <a:pt x="147" y="11"/>
                      </a:lnTo>
                      <a:lnTo>
                        <a:pt x="146" y="14"/>
                      </a:lnTo>
                      <a:lnTo>
                        <a:pt x="139" y="11"/>
                      </a:lnTo>
                      <a:lnTo>
                        <a:pt x="131" y="8"/>
                      </a:lnTo>
                      <a:lnTo>
                        <a:pt x="120" y="6"/>
                      </a:lnTo>
                      <a:lnTo>
                        <a:pt x="108" y="3"/>
                      </a:lnTo>
                      <a:lnTo>
                        <a:pt x="96" y="1"/>
                      </a:lnTo>
                      <a:lnTo>
                        <a:pt x="85" y="0"/>
                      </a:lnTo>
                      <a:lnTo>
                        <a:pt x="77" y="0"/>
                      </a:lnTo>
                      <a:lnTo>
                        <a:pt x="70" y="1"/>
                      </a:lnTo>
                      <a:lnTo>
                        <a:pt x="63" y="3"/>
                      </a:lnTo>
                      <a:lnTo>
                        <a:pt x="62" y="3"/>
                      </a:lnTo>
                      <a:lnTo>
                        <a:pt x="65" y="4"/>
                      </a:lnTo>
                      <a:lnTo>
                        <a:pt x="70" y="3"/>
                      </a:lnTo>
                      <a:lnTo>
                        <a:pt x="79" y="3"/>
                      </a:lnTo>
                      <a:lnTo>
                        <a:pt x="88" y="3"/>
                      </a:lnTo>
                      <a:lnTo>
                        <a:pt x="99" y="6"/>
                      </a:lnTo>
                      <a:lnTo>
                        <a:pt x="108" y="8"/>
                      </a:lnTo>
                      <a:lnTo>
                        <a:pt x="117" y="10"/>
                      </a:lnTo>
                      <a:lnTo>
                        <a:pt x="126" y="14"/>
                      </a:lnTo>
                      <a:lnTo>
                        <a:pt x="133" y="16"/>
                      </a:lnTo>
                      <a:lnTo>
                        <a:pt x="138" y="19"/>
                      </a:lnTo>
                      <a:lnTo>
                        <a:pt x="139" y="22"/>
                      </a:lnTo>
                      <a:lnTo>
                        <a:pt x="138" y="23"/>
                      </a:lnTo>
                      <a:lnTo>
                        <a:pt x="136" y="24"/>
                      </a:lnTo>
                      <a:lnTo>
                        <a:pt x="131" y="26"/>
                      </a:lnTo>
                      <a:lnTo>
                        <a:pt x="126" y="29"/>
                      </a:lnTo>
                      <a:lnTo>
                        <a:pt x="122" y="32"/>
                      </a:lnTo>
                      <a:lnTo>
                        <a:pt x="117" y="34"/>
                      </a:lnTo>
                      <a:lnTo>
                        <a:pt x="114" y="37"/>
                      </a:lnTo>
                      <a:lnTo>
                        <a:pt x="108" y="34"/>
                      </a:lnTo>
                      <a:lnTo>
                        <a:pt x="101" y="32"/>
                      </a:lnTo>
                      <a:lnTo>
                        <a:pt x="92" y="29"/>
                      </a:lnTo>
                      <a:lnTo>
                        <a:pt x="83" y="26"/>
                      </a:lnTo>
                      <a:lnTo>
                        <a:pt x="72" y="25"/>
                      </a:lnTo>
                      <a:lnTo>
                        <a:pt x="63" y="24"/>
                      </a:lnTo>
                      <a:lnTo>
                        <a:pt x="55" y="24"/>
                      </a:lnTo>
                      <a:lnTo>
                        <a:pt x="48" y="26"/>
                      </a:lnTo>
                      <a:lnTo>
                        <a:pt x="44" y="29"/>
                      </a:lnTo>
                      <a:lnTo>
                        <a:pt x="41" y="30"/>
                      </a:lnTo>
                      <a:lnTo>
                        <a:pt x="42" y="31"/>
                      </a:lnTo>
                      <a:lnTo>
                        <a:pt x="47" y="31"/>
                      </a:lnTo>
                      <a:lnTo>
                        <a:pt x="52" y="30"/>
                      </a:lnTo>
                      <a:lnTo>
                        <a:pt x="55" y="30"/>
                      </a:lnTo>
                      <a:lnTo>
                        <a:pt x="60" y="30"/>
                      </a:lnTo>
                      <a:lnTo>
                        <a:pt x="65" y="30"/>
                      </a:lnTo>
                      <a:lnTo>
                        <a:pt x="70" y="31"/>
                      </a:lnTo>
                      <a:lnTo>
                        <a:pt x="75" y="32"/>
                      </a:lnTo>
                      <a:lnTo>
                        <a:pt x="80" y="33"/>
                      </a:lnTo>
                      <a:lnTo>
                        <a:pt x="85" y="34"/>
                      </a:lnTo>
                      <a:lnTo>
                        <a:pt x="93" y="37"/>
                      </a:lnTo>
                      <a:lnTo>
                        <a:pt x="100" y="39"/>
                      </a:lnTo>
                      <a:lnTo>
                        <a:pt x="106" y="40"/>
                      </a:lnTo>
                      <a:lnTo>
                        <a:pt x="108" y="41"/>
                      </a:lnTo>
                      <a:lnTo>
                        <a:pt x="102" y="46"/>
                      </a:lnTo>
                      <a:lnTo>
                        <a:pt x="93" y="49"/>
                      </a:lnTo>
                      <a:lnTo>
                        <a:pt x="84" y="52"/>
                      </a:lnTo>
                      <a:lnTo>
                        <a:pt x="78" y="54"/>
                      </a:lnTo>
                      <a:lnTo>
                        <a:pt x="72" y="54"/>
                      </a:lnTo>
                      <a:lnTo>
                        <a:pt x="64" y="53"/>
                      </a:lnTo>
                      <a:lnTo>
                        <a:pt x="56" y="49"/>
                      </a:lnTo>
                      <a:lnTo>
                        <a:pt x="48" y="47"/>
                      </a:lnTo>
                      <a:lnTo>
                        <a:pt x="41" y="46"/>
                      </a:lnTo>
                      <a:lnTo>
                        <a:pt x="35" y="46"/>
                      </a:lnTo>
                      <a:lnTo>
                        <a:pt x="33" y="47"/>
                      </a:lnTo>
                      <a:lnTo>
                        <a:pt x="35" y="48"/>
                      </a:lnTo>
                      <a:lnTo>
                        <a:pt x="42" y="52"/>
                      </a:lnTo>
                      <a:lnTo>
                        <a:pt x="50" y="54"/>
                      </a:lnTo>
                      <a:lnTo>
                        <a:pt x="56" y="57"/>
                      </a:lnTo>
                      <a:lnTo>
                        <a:pt x="61" y="60"/>
                      </a:lnTo>
                      <a:lnTo>
                        <a:pt x="56" y="61"/>
                      </a:lnTo>
                      <a:lnTo>
                        <a:pt x="49" y="63"/>
                      </a:lnTo>
                      <a:lnTo>
                        <a:pt x="40" y="67"/>
                      </a:lnTo>
                      <a:lnTo>
                        <a:pt x="31" y="69"/>
                      </a:lnTo>
                      <a:lnTo>
                        <a:pt x="22" y="71"/>
                      </a:lnTo>
                      <a:lnTo>
                        <a:pt x="14" y="74"/>
                      </a:lnTo>
                      <a:lnTo>
                        <a:pt x="8" y="76"/>
                      </a:lnTo>
                      <a:lnTo>
                        <a:pt x="3" y="77"/>
                      </a:lnTo>
                      <a:lnTo>
                        <a:pt x="0" y="78"/>
                      </a:lnTo>
                      <a:lnTo>
                        <a:pt x="0" y="79"/>
                      </a:lnTo>
                      <a:lnTo>
                        <a:pt x="2" y="81"/>
                      </a:lnTo>
                      <a:lnTo>
                        <a:pt x="8" y="81"/>
                      </a:lnTo>
                      <a:lnTo>
                        <a:pt x="14" y="81"/>
                      </a:lnTo>
                      <a:lnTo>
                        <a:pt x="22" y="79"/>
                      </a:lnTo>
                      <a:lnTo>
                        <a:pt x="31" y="77"/>
                      </a:lnTo>
                      <a:lnTo>
                        <a:pt x="40" y="75"/>
                      </a:lnTo>
                      <a:lnTo>
                        <a:pt x="49" y="72"/>
                      </a:lnTo>
                      <a:lnTo>
                        <a:pt x="57" y="70"/>
                      </a:lnTo>
                      <a:lnTo>
                        <a:pt x="64" y="68"/>
                      </a:lnTo>
                      <a:lnTo>
                        <a:pt x="69" y="66"/>
                      </a:lnTo>
                      <a:lnTo>
                        <a:pt x="68" y="75"/>
                      </a:lnTo>
                      <a:lnTo>
                        <a:pt x="64" y="89"/>
                      </a:lnTo>
                      <a:lnTo>
                        <a:pt x="61" y="100"/>
                      </a:lnTo>
                      <a:lnTo>
                        <a:pt x="56" y="108"/>
                      </a:lnTo>
                      <a:lnTo>
                        <a:pt x="54" y="112"/>
                      </a:lnTo>
                      <a:lnTo>
                        <a:pt x="55" y="113"/>
                      </a:lnTo>
                      <a:lnTo>
                        <a:pt x="57" y="113"/>
                      </a:lnTo>
                      <a:lnTo>
                        <a:pt x="61" y="109"/>
                      </a:lnTo>
                      <a:lnTo>
                        <a:pt x="65" y="101"/>
                      </a:lnTo>
                      <a:lnTo>
                        <a:pt x="72" y="87"/>
                      </a:lnTo>
                      <a:lnTo>
                        <a:pt x="78" y="75"/>
                      </a:lnTo>
                      <a:lnTo>
                        <a:pt x="80" y="66"/>
                      </a:lnTo>
                      <a:lnTo>
                        <a:pt x="84" y="64"/>
                      </a:lnTo>
                      <a:lnTo>
                        <a:pt x="88" y="62"/>
                      </a:lnTo>
                      <a:lnTo>
                        <a:pt x="94" y="60"/>
                      </a:lnTo>
                      <a:lnTo>
                        <a:pt x="99" y="57"/>
                      </a:lnTo>
                      <a:lnTo>
                        <a:pt x="105" y="55"/>
                      </a:lnTo>
                      <a:lnTo>
                        <a:pt x="109" y="53"/>
                      </a:lnTo>
                      <a:lnTo>
                        <a:pt x="114" y="52"/>
                      </a:lnTo>
                      <a:lnTo>
                        <a:pt x="117" y="51"/>
                      </a:lnTo>
                      <a:lnTo>
                        <a:pt x="117" y="60"/>
                      </a:lnTo>
                      <a:lnTo>
                        <a:pt x="116" y="74"/>
                      </a:lnTo>
                      <a:lnTo>
                        <a:pt x="113" y="87"/>
                      </a:lnTo>
                      <a:lnTo>
                        <a:pt x="110" y="98"/>
                      </a:lnTo>
                      <a:lnTo>
                        <a:pt x="109" y="102"/>
                      </a:lnTo>
                      <a:lnTo>
                        <a:pt x="109" y="105"/>
                      </a:lnTo>
                      <a:lnTo>
                        <a:pt x="110" y="102"/>
                      </a:lnTo>
                      <a:lnTo>
                        <a:pt x="114" y="98"/>
                      </a:lnTo>
                      <a:lnTo>
                        <a:pt x="118" y="87"/>
                      </a:lnTo>
                      <a:lnTo>
                        <a:pt x="123" y="74"/>
                      </a:lnTo>
                      <a:lnTo>
                        <a:pt x="126" y="60"/>
                      </a:lnTo>
                      <a:lnTo>
                        <a:pt x="126" y="47"/>
                      </a:lnTo>
                      <a:lnTo>
                        <a:pt x="133" y="41"/>
                      </a:lnTo>
                      <a:lnTo>
                        <a:pt x="138" y="36"/>
                      </a:lnTo>
                      <a:lnTo>
                        <a:pt x="143" y="31"/>
                      </a:lnTo>
                      <a:lnTo>
                        <a:pt x="146" y="27"/>
                      </a:lnTo>
                      <a:lnTo>
                        <a:pt x="148" y="25"/>
                      </a:lnTo>
                      <a:lnTo>
                        <a:pt x="151" y="24"/>
                      </a:lnTo>
                      <a:lnTo>
                        <a:pt x="152" y="26"/>
                      </a:lnTo>
                      <a:lnTo>
                        <a:pt x="152" y="31"/>
                      </a:lnTo>
                      <a:lnTo>
                        <a:pt x="151" y="40"/>
                      </a:lnTo>
                      <a:lnTo>
                        <a:pt x="149" y="54"/>
                      </a:lnTo>
                      <a:lnTo>
                        <a:pt x="148" y="69"/>
                      </a:lnTo>
                      <a:lnTo>
                        <a:pt x="147" y="78"/>
                      </a:lnTo>
                      <a:lnTo>
                        <a:pt x="153" y="67"/>
                      </a:lnTo>
                      <a:lnTo>
                        <a:pt x="159" y="48"/>
                      </a:lnTo>
                      <a:lnTo>
                        <a:pt x="162" y="29"/>
                      </a:lnTo>
                      <a:lnTo>
                        <a:pt x="163" y="1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6" name="Freeform 303">
                  <a:extLst>
                    <a:ext uri="{FF2B5EF4-FFF2-40B4-BE49-F238E27FC236}">
                      <a16:creationId xmlns:a16="http://schemas.microsoft.com/office/drawing/2014/main" id="{6E493A2A-3177-437D-B9EE-EA0D1BC5652A}"/>
                    </a:ext>
                  </a:extLst>
                </p:cNvPr>
                <p:cNvSpPr>
                  <a:spLocks/>
                </p:cNvSpPr>
                <p:nvPr/>
              </p:nvSpPr>
              <p:spPr bwMode="auto">
                <a:xfrm>
                  <a:off x="233" y="69"/>
                  <a:ext cx="65" cy="62"/>
                </a:xfrm>
                <a:custGeom>
                  <a:avLst/>
                  <a:gdLst>
                    <a:gd name="T0" fmla="*/ 63 w 132"/>
                    <a:gd name="T1" fmla="*/ 61 h 125"/>
                    <a:gd name="T2" fmla="*/ 64 w 132"/>
                    <a:gd name="T3" fmla="*/ 59 h 125"/>
                    <a:gd name="T4" fmla="*/ 62 w 132"/>
                    <a:gd name="T5" fmla="*/ 56 h 125"/>
                    <a:gd name="T6" fmla="*/ 58 w 132"/>
                    <a:gd name="T7" fmla="*/ 51 h 125"/>
                    <a:gd name="T8" fmla="*/ 58 w 132"/>
                    <a:gd name="T9" fmla="*/ 44 h 125"/>
                    <a:gd name="T10" fmla="*/ 55 w 132"/>
                    <a:gd name="T11" fmla="*/ 29 h 125"/>
                    <a:gd name="T12" fmla="*/ 53 w 132"/>
                    <a:gd name="T13" fmla="*/ 21 h 125"/>
                    <a:gd name="T14" fmla="*/ 51 w 132"/>
                    <a:gd name="T15" fmla="*/ 21 h 125"/>
                    <a:gd name="T16" fmla="*/ 52 w 132"/>
                    <a:gd name="T17" fmla="*/ 28 h 125"/>
                    <a:gd name="T18" fmla="*/ 52 w 132"/>
                    <a:gd name="T19" fmla="*/ 40 h 125"/>
                    <a:gd name="T20" fmla="*/ 49 w 132"/>
                    <a:gd name="T21" fmla="*/ 43 h 125"/>
                    <a:gd name="T22" fmla="*/ 41 w 132"/>
                    <a:gd name="T23" fmla="*/ 37 h 125"/>
                    <a:gd name="T24" fmla="*/ 37 w 132"/>
                    <a:gd name="T25" fmla="*/ 31 h 125"/>
                    <a:gd name="T26" fmla="*/ 35 w 132"/>
                    <a:gd name="T27" fmla="*/ 20 h 125"/>
                    <a:gd name="T28" fmla="*/ 34 w 132"/>
                    <a:gd name="T29" fmla="*/ 11 h 125"/>
                    <a:gd name="T30" fmla="*/ 33 w 132"/>
                    <a:gd name="T31" fmla="*/ 5 h 125"/>
                    <a:gd name="T32" fmla="*/ 32 w 132"/>
                    <a:gd name="T33" fmla="*/ 1 h 125"/>
                    <a:gd name="T34" fmla="*/ 32 w 132"/>
                    <a:gd name="T35" fmla="*/ 3 h 125"/>
                    <a:gd name="T36" fmla="*/ 33 w 132"/>
                    <a:gd name="T37" fmla="*/ 9 h 125"/>
                    <a:gd name="T38" fmla="*/ 32 w 132"/>
                    <a:gd name="T39" fmla="*/ 14 h 125"/>
                    <a:gd name="T40" fmla="*/ 31 w 132"/>
                    <a:gd name="T41" fmla="*/ 19 h 125"/>
                    <a:gd name="T42" fmla="*/ 33 w 132"/>
                    <a:gd name="T43" fmla="*/ 28 h 125"/>
                    <a:gd name="T44" fmla="*/ 29 w 132"/>
                    <a:gd name="T45" fmla="*/ 27 h 125"/>
                    <a:gd name="T46" fmla="*/ 19 w 132"/>
                    <a:gd name="T47" fmla="*/ 17 h 125"/>
                    <a:gd name="T48" fmla="*/ 10 w 132"/>
                    <a:gd name="T49" fmla="*/ 7 h 125"/>
                    <a:gd name="T50" fmla="*/ 2 w 132"/>
                    <a:gd name="T51" fmla="*/ 1 h 125"/>
                    <a:gd name="T52" fmla="*/ 4 w 132"/>
                    <a:gd name="T53" fmla="*/ 6 h 125"/>
                    <a:gd name="T54" fmla="*/ 13 w 132"/>
                    <a:gd name="T55" fmla="*/ 17 h 125"/>
                    <a:gd name="T56" fmla="*/ 18 w 132"/>
                    <a:gd name="T57" fmla="*/ 25 h 125"/>
                    <a:gd name="T58" fmla="*/ 26 w 132"/>
                    <a:gd name="T59" fmla="*/ 32 h 125"/>
                    <a:gd name="T60" fmla="*/ 26 w 132"/>
                    <a:gd name="T61" fmla="*/ 35 h 125"/>
                    <a:gd name="T62" fmla="*/ 18 w 132"/>
                    <a:gd name="T63" fmla="*/ 33 h 125"/>
                    <a:gd name="T64" fmla="*/ 13 w 132"/>
                    <a:gd name="T65" fmla="*/ 30 h 125"/>
                    <a:gd name="T66" fmla="*/ 11 w 132"/>
                    <a:gd name="T67" fmla="*/ 31 h 125"/>
                    <a:gd name="T68" fmla="*/ 14 w 132"/>
                    <a:gd name="T69" fmla="*/ 34 h 125"/>
                    <a:gd name="T70" fmla="*/ 19 w 132"/>
                    <a:gd name="T71" fmla="*/ 37 h 125"/>
                    <a:gd name="T72" fmla="*/ 27 w 132"/>
                    <a:gd name="T73" fmla="*/ 40 h 125"/>
                    <a:gd name="T74" fmla="*/ 34 w 132"/>
                    <a:gd name="T75" fmla="*/ 41 h 125"/>
                    <a:gd name="T76" fmla="*/ 40 w 132"/>
                    <a:gd name="T77" fmla="*/ 43 h 125"/>
                    <a:gd name="T78" fmla="*/ 48 w 132"/>
                    <a:gd name="T79" fmla="*/ 48 h 125"/>
                    <a:gd name="T80" fmla="*/ 48 w 132"/>
                    <a:gd name="T81" fmla="*/ 51 h 125"/>
                    <a:gd name="T82" fmla="*/ 43 w 132"/>
                    <a:gd name="T83" fmla="*/ 53 h 125"/>
                    <a:gd name="T84" fmla="*/ 37 w 132"/>
                    <a:gd name="T85" fmla="*/ 54 h 125"/>
                    <a:gd name="T86" fmla="*/ 33 w 132"/>
                    <a:gd name="T87" fmla="*/ 54 h 125"/>
                    <a:gd name="T88" fmla="*/ 28 w 132"/>
                    <a:gd name="T89" fmla="*/ 53 h 125"/>
                    <a:gd name="T90" fmla="*/ 27 w 132"/>
                    <a:gd name="T91" fmla="*/ 55 h 125"/>
                    <a:gd name="T92" fmla="*/ 33 w 132"/>
                    <a:gd name="T93" fmla="*/ 56 h 125"/>
                    <a:gd name="T94" fmla="*/ 41 w 132"/>
                    <a:gd name="T95" fmla="*/ 56 h 125"/>
                    <a:gd name="T96" fmla="*/ 48 w 132"/>
                    <a:gd name="T97" fmla="*/ 56 h 125"/>
                    <a:gd name="T98" fmla="*/ 54 w 132"/>
                    <a:gd name="T99" fmla="*/ 56 h 125"/>
                    <a:gd name="T100" fmla="*/ 58 w 132"/>
                    <a:gd name="T101" fmla="*/ 56 h 125"/>
                    <a:gd name="T102" fmla="*/ 62 w 132"/>
                    <a:gd name="T103" fmla="*/ 60 h 1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25">
                      <a:moveTo>
                        <a:pt x="127" y="125"/>
                      </a:moveTo>
                      <a:lnTo>
                        <a:pt x="127" y="123"/>
                      </a:lnTo>
                      <a:lnTo>
                        <a:pt x="128" y="120"/>
                      </a:lnTo>
                      <a:lnTo>
                        <a:pt x="130" y="119"/>
                      </a:lnTo>
                      <a:lnTo>
                        <a:pt x="132" y="117"/>
                      </a:lnTo>
                      <a:lnTo>
                        <a:pt x="126" y="112"/>
                      </a:lnTo>
                      <a:lnTo>
                        <a:pt x="121" y="106"/>
                      </a:lnTo>
                      <a:lnTo>
                        <a:pt x="118" y="102"/>
                      </a:lnTo>
                      <a:lnTo>
                        <a:pt x="117" y="97"/>
                      </a:lnTo>
                      <a:lnTo>
                        <a:pt x="117" y="88"/>
                      </a:lnTo>
                      <a:lnTo>
                        <a:pt x="115" y="73"/>
                      </a:lnTo>
                      <a:lnTo>
                        <a:pt x="112" y="58"/>
                      </a:lnTo>
                      <a:lnTo>
                        <a:pt x="110" y="48"/>
                      </a:lnTo>
                      <a:lnTo>
                        <a:pt x="107" y="43"/>
                      </a:lnTo>
                      <a:lnTo>
                        <a:pt x="105" y="42"/>
                      </a:lnTo>
                      <a:lnTo>
                        <a:pt x="104" y="42"/>
                      </a:lnTo>
                      <a:lnTo>
                        <a:pt x="104" y="46"/>
                      </a:lnTo>
                      <a:lnTo>
                        <a:pt x="105" y="56"/>
                      </a:lnTo>
                      <a:lnTo>
                        <a:pt x="106" y="68"/>
                      </a:lnTo>
                      <a:lnTo>
                        <a:pt x="106" y="81"/>
                      </a:lnTo>
                      <a:lnTo>
                        <a:pt x="106" y="90"/>
                      </a:lnTo>
                      <a:lnTo>
                        <a:pt x="99" y="86"/>
                      </a:lnTo>
                      <a:lnTo>
                        <a:pt x="91" y="81"/>
                      </a:lnTo>
                      <a:lnTo>
                        <a:pt x="84" y="75"/>
                      </a:lnTo>
                      <a:lnTo>
                        <a:pt x="80" y="71"/>
                      </a:lnTo>
                      <a:lnTo>
                        <a:pt x="76" y="63"/>
                      </a:lnTo>
                      <a:lnTo>
                        <a:pt x="73" y="51"/>
                      </a:lnTo>
                      <a:lnTo>
                        <a:pt x="71" y="40"/>
                      </a:lnTo>
                      <a:lnTo>
                        <a:pt x="69" y="30"/>
                      </a:lnTo>
                      <a:lnTo>
                        <a:pt x="69" y="23"/>
                      </a:lnTo>
                      <a:lnTo>
                        <a:pt x="69" y="15"/>
                      </a:lnTo>
                      <a:lnTo>
                        <a:pt x="68" y="10"/>
                      </a:lnTo>
                      <a:lnTo>
                        <a:pt x="66" y="5"/>
                      </a:lnTo>
                      <a:lnTo>
                        <a:pt x="64" y="3"/>
                      </a:lnTo>
                      <a:lnTo>
                        <a:pt x="64" y="4"/>
                      </a:lnTo>
                      <a:lnTo>
                        <a:pt x="64" y="7"/>
                      </a:lnTo>
                      <a:lnTo>
                        <a:pt x="65" y="12"/>
                      </a:lnTo>
                      <a:lnTo>
                        <a:pt x="66" y="18"/>
                      </a:lnTo>
                      <a:lnTo>
                        <a:pt x="65" y="23"/>
                      </a:lnTo>
                      <a:lnTo>
                        <a:pt x="64" y="28"/>
                      </a:lnTo>
                      <a:lnTo>
                        <a:pt x="62" y="33"/>
                      </a:lnTo>
                      <a:lnTo>
                        <a:pt x="62" y="38"/>
                      </a:lnTo>
                      <a:lnTo>
                        <a:pt x="64" y="48"/>
                      </a:lnTo>
                      <a:lnTo>
                        <a:pt x="66" y="56"/>
                      </a:lnTo>
                      <a:lnTo>
                        <a:pt x="67" y="63"/>
                      </a:lnTo>
                      <a:lnTo>
                        <a:pt x="58" y="55"/>
                      </a:lnTo>
                      <a:lnTo>
                        <a:pt x="49" y="45"/>
                      </a:lnTo>
                      <a:lnTo>
                        <a:pt x="38" y="35"/>
                      </a:lnTo>
                      <a:lnTo>
                        <a:pt x="29" y="25"/>
                      </a:lnTo>
                      <a:lnTo>
                        <a:pt x="20" y="15"/>
                      </a:lnTo>
                      <a:lnTo>
                        <a:pt x="12" y="8"/>
                      </a:lnTo>
                      <a:lnTo>
                        <a:pt x="5" y="3"/>
                      </a:lnTo>
                      <a:lnTo>
                        <a:pt x="0" y="0"/>
                      </a:lnTo>
                      <a:lnTo>
                        <a:pt x="8" y="12"/>
                      </a:lnTo>
                      <a:lnTo>
                        <a:pt x="18" y="23"/>
                      </a:lnTo>
                      <a:lnTo>
                        <a:pt x="27" y="35"/>
                      </a:lnTo>
                      <a:lnTo>
                        <a:pt x="31" y="43"/>
                      </a:lnTo>
                      <a:lnTo>
                        <a:pt x="36" y="50"/>
                      </a:lnTo>
                      <a:lnTo>
                        <a:pt x="45" y="58"/>
                      </a:lnTo>
                      <a:lnTo>
                        <a:pt x="53" y="65"/>
                      </a:lnTo>
                      <a:lnTo>
                        <a:pt x="60" y="70"/>
                      </a:lnTo>
                      <a:lnTo>
                        <a:pt x="53" y="70"/>
                      </a:lnTo>
                      <a:lnTo>
                        <a:pt x="44" y="68"/>
                      </a:lnTo>
                      <a:lnTo>
                        <a:pt x="36" y="66"/>
                      </a:lnTo>
                      <a:lnTo>
                        <a:pt x="30" y="64"/>
                      </a:lnTo>
                      <a:lnTo>
                        <a:pt x="27" y="61"/>
                      </a:lnTo>
                      <a:lnTo>
                        <a:pt x="24" y="61"/>
                      </a:lnTo>
                      <a:lnTo>
                        <a:pt x="22" y="63"/>
                      </a:lnTo>
                      <a:lnTo>
                        <a:pt x="24" y="66"/>
                      </a:lnTo>
                      <a:lnTo>
                        <a:pt x="28" y="68"/>
                      </a:lnTo>
                      <a:lnTo>
                        <a:pt x="34" y="72"/>
                      </a:lnTo>
                      <a:lnTo>
                        <a:pt x="39" y="74"/>
                      </a:lnTo>
                      <a:lnTo>
                        <a:pt x="46" y="78"/>
                      </a:lnTo>
                      <a:lnTo>
                        <a:pt x="54" y="80"/>
                      </a:lnTo>
                      <a:lnTo>
                        <a:pt x="61" y="82"/>
                      </a:lnTo>
                      <a:lnTo>
                        <a:pt x="69" y="83"/>
                      </a:lnTo>
                      <a:lnTo>
                        <a:pt x="75" y="83"/>
                      </a:lnTo>
                      <a:lnTo>
                        <a:pt x="82" y="86"/>
                      </a:lnTo>
                      <a:lnTo>
                        <a:pt x="90" y="90"/>
                      </a:lnTo>
                      <a:lnTo>
                        <a:pt x="97" y="96"/>
                      </a:lnTo>
                      <a:lnTo>
                        <a:pt x="102" y="102"/>
                      </a:lnTo>
                      <a:lnTo>
                        <a:pt x="98" y="103"/>
                      </a:lnTo>
                      <a:lnTo>
                        <a:pt x="94" y="105"/>
                      </a:lnTo>
                      <a:lnTo>
                        <a:pt x="88" y="106"/>
                      </a:lnTo>
                      <a:lnTo>
                        <a:pt x="82" y="108"/>
                      </a:lnTo>
                      <a:lnTo>
                        <a:pt x="76" y="108"/>
                      </a:lnTo>
                      <a:lnTo>
                        <a:pt x="71" y="109"/>
                      </a:lnTo>
                      <a:lnTo>
                        <a:pt x="66" y="109"/>
                      </a:lnTo>
                      <a:lnTo>
                        <a:pt x="61" y="108"/>
                      </a:lnTo>
                      <a:lnTo>
                        <a:pt x="56" y="106"/>
                      </a:lnTo>
                      <a:lnTo>
                        <a:pt x="53" y="108"/>
                      </a:lnTo>
                      <a:lnTo>
                        <a:pt x="54" y="110"/>
                      </a:lnTo>
                      <a:lnTo>
                        <a:pt x="62" y="112"/>
                      </a:lnTo>
                      <a:lnTo>
                        <a:pt x="68" y="113"/>
                      </a:lnTo>
                      <a:lnTo>
                        <a:pt x="75" y="113"/>
                      </a:lnTo>
                      <a:lnTo>
                        <a:pt x="83" y="113"/>
                      </a:lnTo>
                      <a:lnTo>
                        <a:pt x="90" y="113"/>
                      </a:lnTo>
                      <a:lnTo>
                        <a:pt x="97" y="113"/>
                      </a:lnTo>
                      <a:lnTo>
                        <a:pt x="104" y="112"/>
                      </a:lnTo>
                      <a:lnTo>
                        <a:pt x="109" y="112"/>
                      </a:lnTo>
                      <a:lnTo>
                        <a:pt x="112" y="112"/>
                      </a:lnTo>
                      <a:lnTo>
                        <a:pt x="118" y="113"/>
                      </a:lnTo>
                      <a:lnTo>
                        <a:pt x="121" y="117"/>
                      </a:lnTo>
                      <a:lnTo>
                        <a:pt x="125" y="120"/>
                      </a:lnTo>
                      <a:lnTo>
                        <a:pt x="127" y="12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7" name="Freeform 304">
                  <a:extLst>
                    <a:ext uri="{FF2B5EF4-FFF2-40B4-BE49-F238E27FC236}">
                      <a16:creationId xmlns:a16="http://schemas.microsoft.com/office/drawing/2014/main" id="{AD1850D0-2FE3-49CD-B517-FD8E8107C422}"/>
                    </a:ext>
                  </a:extLst>
                </p:cNvPr>
                <p:cNvSpPr>
                  <a:spLocks/>
                </p:cNvSpPr>
                <p:nvPr/>
              </p:nvSpPr>
              <p:spPr bwMode="auto">
                <a:xfrm>
                  <a:off x="330" y="45"/>
                  <a:ext cx="40" cy="95"/>
                </a:xfrm>
                <a:custGeom>
                  <a:avLst/>
                  <a:gdLst>
                    <a:gd name="T0" fmla="*/ 4 w 81"/>
                    <a:gd name="T1" fmla="*/ 79 h 190"/>
                    <a:gd name="T2" fmla="*/ 7 w 81"/>
                    <a:gd name="T3" fmla="*/ 75 h 190"/>
                    <a:gd name="T4" fmla="*/ 9 w 81"/>
                    <a:gd name="T5" fmla="*/ 76 h 190"/>
                    <a:gd name="T6" fmla="*/ 11 w 81"/>
                    <a:gd name="T7" fmla="*/ 68 h 190"/>
                    <a:gd name="T8" fmla="*/ 4 w 81"/>
                    <a:gd name="T9" fmla="*/ 54 h 190"/>
                    <a:gd name="T10" fmla="*/ 0 w 81"/>
                    <a:gd name="T11" fmla="*/ 39 h 190"/>
                    <a:gd name="T12" fmla="*/ 1 w 81"/>
                    <a:gd name="T13" fmla="*/ 40 h 190"/>
                    <a:gd name="T14" fmla="*/ 9 w 81"/>
                    <a:gd name="T15" fmla="*/ 55 h 190"/>
                    <a:gd name="T16" fmla="*/ 15 w 81"/>
                    <a:gd name="T17" fmla="*/ 45 h 190"/>
                    <a:gd name="T18" fmla="*/ 15 w 81"/>
                    <a:gd name="T19" fmla="*/ 27 h 190"/>
                    <a:gd name="T20" fmla="*/ 15 w 81"/>
                    <a:gd name="T21" fmla="*/ 11 h 190"/>
                    <a:gd name="T22" fmla="*/ 16 w 81"/>
                    <a:gd name="T23" fmla="*/ 12 h 190"/>
                    <a:gd name="T24" fmla="*/ 16 w 81"/>
                    <a:gd name="T25" fmla="*/ 21 h 190"/>
                    <a:gd name="T26" fmla="*/ 20 w 81"/>
                    <a:gd name="T27" fmla="*/ 21 h 190"/>
                    <a:gd name="T28" fmla="*/ 30 w 81"/>
                    <a:gd name="T29" fmla="*/ 1 h 190"/>
                    <a:gd name="T30" fmla="*/ 32 w 81"/>
                    <a:gd name="T31" fmla="*/ 1 h 190"/>
                    <a:gd name="T32" fmla="*/ 26 w 81"/>
                    <a:gd name="T33" fmla="*/ 15 h 190"/>
                    <a:gd name="T34" fmla="*/ 26 w 81"/>
                    <a:gd name="T35" fmla="*/ 26 h 190"/>
                    <a:gd name="T36" fmla="*/ 34 w 81"/>
                    <a:gd name="T37" fmla="*/ 23 h 190"/>
                    <a:gd name="T38" fmla="*/ 35 w 81"/>
                    <a:gd name="T39" fmla="*/ 23 h 190"/>
                    <a:gd name="T40" fmla="*/ 28 w 81"/>
                    <a:gd name="T41" fmla="*/ 29 h 190"/>
                    <a:gd name="T42" fmla="*/ 20 w 81"/>
                    <a:gd name="T43" fmla="*/ 39 h 190"/>
                    <a:gd name="T44" fmla="*/ 16 w 81"/>
                    <a:gd name="T45" fmla="*/ 58 h 190"/>
                    <a:gd name="T46" fmla="*/ 25 w 81"/>
                    <a:gd name="T47" fmla="*/ 58 h 190"/>
                    <a:gd name="T48" fmla="*/ 34 w 81"/>
                    <a:gd name="T49" fmla="*/ 56 h 190"/>
                    <a:gd name="T50" fmla="*/ 38 w 81"/>
                    <a:gd name="T51" fmla="*/ 53 h 190"/>
                    <a:gd name="T52" fmla="*/ 37 w 81"/>
                    <a:gd name="T53" fmla="*/ 56 h 190"/>
                    <a:gd name="T54" fmla="*/ 31 w 81"/>
                    <a:gd name="T55" fmla="*/ 60 h 190"/>
                    <a:gd name="T56" fmla="*/ 21 w 81"/>
                    <a:gd name="T57" fmla="*/ 64 h 190"/>
                    <a:gd name="T58" fmla="*/ 15 w 81"/>
                    <a:gd name="T59" fmla="*/ 67 h 190"/>
                    <a:gd name="T60" fmla="*/ 14 w 81"/>
                    <a:gd name="T61" fmla="*/ 77 h 190"/>
                    <a:gd name="T62" fmla="*/ 19 w 81"/>
                    <a:gd name="T63" fmla="*/ 78 h 190"/>
                    <a:gd name="T64" fmla="*/ 31 w 81"/>
                    <a:gd name="T65" fmla="*/ 73 h 190"/>
                    <a:gd name="T66" fmla="*/ 39 w 81"/>
                    <a:gd name="T67" fmla="*/ 68 h 190"/>
                    <a:gd name="T68" fmla="*/ 39 w 81"/>
                    <a:gd name="T69" fmla="*/ 70 h 190"/>
                    <a:gd name="T70" fmla="*/ 28 w 81"/>
                    <a:gd name="T71" fmla="*/ 83 h 190"/>
                    <a:gd name="T72" fmla="*/ 24 w 81"/>
                    <a:gd name="T73" fmla="*/ 83 h 190"/>
                    <a:gd name="T74" fmla="*/ 20 w 81"/>
                    <a:gd name="T75" fmla="*/ 79 h 190"/>
                    <a:gd name="T76" fmla="*/ 11 w 81"/>
                    <a:gd name="T77" fmla="*/ 80 h 190"/>
                    <a:gd name="T78" fmla="*/ 8 w 81"/>
                    <a:gd name="T79" fmla="*/ 86 h 190"/>
                    <a:gd name="T80" fmla="*/ 4 w 81"/>
                    <a:gd name="T81" fmla="*/ 92 h 190"/>
                    <a:gd name="T82" fmla="*/ 3 w 81"/>
                    <a:gd name="T83" fmla="*/ 92 h 190"/>
                    <a:gd name="T84" fmla="*/ 6 w 81"/>
                    <a:gd name="T85" fmla="*/ 84 h 190"/>
                    <a:gd name="T86" fmla="*/ 1 w 81"/>
                    <a:gd name="T87" fmla="*/ 81 h 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90">
                      <a:moveTo>
                        <a:pt x="0" y="164"/>
                      </a:moveTo>
                      <a:lnTo>
                        <a:pt x="4" y="160"/>
                      </a:lnTo>
                      <a:lnTo>
                        <a:pt x="8" y="157"/>
                      </a:lnTo>
                      <a:lnTo>
                        <a:pt x="11" y="152"/>
                      </a:lnTo>
                      <a:lnTo>
                        <a:pt x="13" y="147"/>
                      </a:lnTo>
                      <a:lnTo>
                        <a:pt x="14" y="150"/>
                      </a:lnTo>
                      <a:lnTo>
                        <a:pt x="16" y="151"/>
                      </a:lnTo>
                      <a:lnTo>
                        <a:pt x="17" y="151"/>
                      </a:lnTo>
                      <a:lnTo>
                        <a:pt x="18" y="152"/>
                      </a:lnTo>
                      <a:lnTo>
                        <a:pt x="19" y="149"/>
                      </a:lnTo>
                      <a:lnTo>
                        <a:pt x="22" y="143"/>
                      </a:lnTo>
                      <a:lnTo>
                        <a:pt x="22" y="135"/>
                      </a:lnTo>
                      <a:lnTo>
                        <a:pt x="21" y="130"/>
                      </a:lnTo>
                      <a:lnTo>
                        <a:pt x="15" y="121"/>
                      </a:lnTo>
                      <a:lnTo>
                        <a:pt x="8" y="107"/>
                      </a:lnTo>
                      <a:lnTo>
                        <a:pt x="2" y="92"/>
                      </a:lnTo>
                      <a:lnTo>
                        <a:pt x="0" y="83"/>
                      </a:lnTo>
                      <a:lnTo>
                        <a:pt x="0" y="78"/>
                      </a:lnTo>
                      <a:lnTo>
                        <a:pt x="2" y="75"/>
                      </a:lnTo>
                      <a:lnTo>
                        <a:pt x="3" y="76"/>
                      </a:lnTo>
                      <a:lnTo>
                        <a:pt x="3" y="79"/>
                      </a:lnTo>
                      <a:lnTo>
                        <a:pt x="6" y="88"/>
                      </a:lnTo>
                      <a:lnTo>
                        <a:pt x="11" y="99"/>
                      </a:lnTo>
                      <a:lnTo>
                        <a:pt x="18" y="109"/>
                      </a:lnTo>
                      <a:lnTo>
                        <a:pt x="24" y="115"/>
                      </a:lnTo>
                      <a:lnTo>
                        <a:pt x="28" y="105"/>
                      </a:lnTo>
                      <a:lnTo>
                        <a:pt x="31" y="89"/>
                      </a:lnTo>
                      <a:lnTo>
                        <a:pt x="32" y="74"/>
                      </a:lnTo>
                      <a:lnTo>
                        <a:pt x="32" y="63"/>
                      </a:lnTo>
                      <a:lnTo>
                        <a:pt x="30" y="53"/>
                      </a:lnTo>
                      <a:lnTo>
                        <a:pt x="29" y="41"/>
                      </a:lnTo>
                      <a:lnTo>
                        <a:pt x="29" y="30"/>
                      </a:lnTo>
                      <a:lnTo>
                        <a:pt x="30" y="22"/>
                      </a:lnTo>
                      <a:lnTo>
                        <a:pt x="32" y="20"/>
                      </a:lnTo>
                      <a:lnTo>
                        <a:pt x="33" y="20"/>
                      </a:lnTo>
                      <a:lnTo>
                        <a:pt x="33" y="23"/>
                      </a:lnTo>
                      <a:lnTo>
                        <a:pt x="32" y="28"/>
                      </a:lnTo>
                      <a:lnTo>
                        <a:pt x="32" y="35"/>
                      </a:lnTo>
                      <a:lnTo>
                        <a:pt x="33" y="41"/>
                      </a:lnTo>
                      <a:lnTo>
                        <a:pt x="36" y="50"/>
                      </a:lnTo>
                      <a:lnTo>
                        <a:pt x="38" y="54"/>
                      </a:lnTo>
                      <a:lnTo>
                        <a:pt x="41" y="41"/>
                      </a:lnTo>
                      <a:lnTo>
                        <a:pt x="47" y="26"/>
                      </a:lnTo>
                      <a:lnTo>
                        <a:pt x="53" y="11"/>
                      </a:lnTo>
                      <a:lnTo>
                        <a:pt x="61" y="2"/>
                      </a:lnTo>
                      <a:lnTo>
                        <a:pt x="64" y="0"/>
                      </a:lnTo>
                      <a:lnTo>
                        <a:pt x="66" y="0"/>
                      </a:lnTo>
                      <a:lnTo>
                        <a:pt x="64" y="2"/>
                      </a:lnTo>
                      <a:lnTo>
                        <a:pt x="62" y="6"/>
                      </a:lnTo>
                      <a:lnTo>
                        <a:pt x="57" y="14"/>
                      </a:lnTo>
                      <a:lnTo>
                        <a:pt x="53" y="29"/>
                      </a:lnTo>
                      <a:lnTo>
                        <a:pt x="48" y="44"/>
                      </a:lnTo>
                      <a:lnTo>
                        <a:pt x="46" y="53"/>
                      </a:lnTo>
                      <a:lnTo>
                        <a:pt x="52" y="52"/>
                      </a:lnTo>
                      <a:lnTo>
                        <a:pt x="57" y="51"/>
                      </a:lnTo>
                      <a:lnTo>
                        <a:pt x="63" y="47"/>
                      </a:lnTo>
                      <a:lnTo>
                        <a:pt x="68" y="45"/>
                      </a:lnTo>
                      <a:lnTo>
                        <a:pt x="70" y="43"/>
                      </a:lnTo>
                      <a:lnTo>
                        <a:pt x="72" y="43"/>
                      </a:lnTo>
                      <a:lnTo>
                        <a:pt x="71" y="45"/>
                      </a:lnTo>
                      <a:lnTo>
                        <a:pt x="69" y="47"/>
                      </a:lnTo>
                      <a:lnTo>
                        <a:pt x="64" y="52"/>
                      </a:lnTo>
                      <a:lnTo>
                        <a:pt x="56" y="58"/>
                      </a:lnTo>
                      <a:lnTo>
                        <a:pt x="48" y="62"/>
                      </a:lnTo>
                      <a:lnTo>
                        <a:pt x="44" y="66"/>
                      </a:lnTo>
                      <a:lnTo>
                        <a:pt x="41" y="78"/>
                      </a:lnTo>
                      <a:lnTo>
                        <a:pt x="39" y="94"/>
                      </a:lnTo>
                      <a:lnTo>
                        <a:pt x="36" y="108"/>
                      </a:lnTo>
                      <a:lnTo>
                        <a:pt x="33" y="116"/>
                      </a:lnTo>
                      <a:lnTo>
                        <a:pt x="39" y="116"/>
                      </a:lnTo>
                      <a:lnTo>
                        <a:pt x="45" y="115"/>
                      </a:lnTo>
                      <a:lnTo>
                        <a:pt x="51" y="115"/>
                      </a:lnTo>
                      <a:lnTo>
                        <a:pt x="57" y="114"/>
                      </a:lnTo>
                      <a:lnTo>
                        <a:pt x="62" y="113"/>
                      </a:lnTo>
                      <a:lnTo>
                        <a:pt x="68" y="112"/>
                      </a:lnTo>
                      <a:lnTo>
                        <a:pt x="71" y="109"/>
                      </a:lnTo>
                      <a:lnTo>
                        <a:pt x="74" y="108"/>
                      </a:lnTo>
                      <a:lnTo>
                        <a:pt x="76" y="106"/>
                      </a:lnTo>
                      <a:lnTo>
                        <a:pt x="78" y="106"/>
                      </a:lnTo>
                      <a:lnTo>
                        <a:pt x="77" y="108"/>
                      </a:lnTo>
                      <a:lnTo>
                        <a:pt x="75" y="111"/>
                      </a:lnTo>
                      <a:lnTo>
                        <a:pt x="72" y="113"/>
                      </a:lnTo>
                      <a:lnTo>
                        <a:pt x="68" y="115"/>
                      </a:lnTo>
                      <a:lnTo>
                        <a:pt x="62" y="119"/>
                      </a:lnTo>
                      <a:lnTo>
                        <a:pt x="55" y="121"/>
                      </a:lnTo>
                      <a:lnTo>
                        <a:pt x="48" y="124"/>
                      </a:lnTo>
                      <a:lnTo>
                        <a:pt x="43" y="127"/>
                      </a:lnTo>
                      <a:lnTo>
                        <a:pt x="38" y="128"/>
                      </a:lnTo>
                      <a:lnTo>
                        <a:pt x="34" y="129"/>
                      </a:lnTo>
                      <a:lnTo>
                        <a:pt x="31" y="134"/>
                      </a:lnTo>
                      <a:lnTo>
                        <a:pt x="29" y="141"/>
                      </a:lnTo>
                      <a:lnTo>
                        <a:pt x="28" y="147"/>
                      </a:lnTo>
                      <a:lnTo>
                        <a:pt x="28" y="153"/>
                      </a:lnTo>
                      <a:lnTo>
                        <a:pt x="30" y="156"/>
                      </a:lnTo>
                      <a:lnTo>
                        <a:pt x="34" y="156"/>
                      </a:lnTo>
                      <a:lnTo>
                        <a:pt x="39" y="156"/>
                      </a:lnTo>
                      <a:lnTo>
                        <a:pt x="44" y="154"/>
                      </a:lnTo>
                      <a:lnTo>
                        <a:pt x="53" y="151"/>
                      </a:lnTo>
                      <a:lnTo>
                        <a:pt x="62" y="146"/>
                      </a:lnTo>
                      <a:lnTo>
                        <a:pt x="70" y="142"/>
                      </a:lnTo>
                      <a:lnTo>
                        <a:pt x="76" y="138"/>
                      </a:lnTo>
                      <a:lnTo>
                        <a:pt x="78" y="135"/>
                      </a:lnTo>
                      <a:lnTo>
                        <a:pt x="81" y="134"/>
                      </a:lnTo>
                      <a:lnTo>
                        <a:pt x="81" y="135"/>
                      </a:lnTo>
                      <a:lnTo>
                        <a:pt x="78" y="139"/>
                      </a:lnTo>
                      <a:lnTo>
                        <a:pt x="72" y="147"/>
                      </a:lnTo>
                      <a:lnTo>
                        <a:pt x="66" y="158"/>
                      </a:lnTo>
                      <a:lnTo>
                        <a:pt x="57" y="166"/>
                      </a:lnTo>
                      <a:lnTo>
                        <a:pt x="52" y="172"/>
                      </a:lnTo>
                      <a:lnTo>
                        <a:pt x="51" y="169"/>
                      </a:lnTo>
                      <a:lnTo>
                        <a:pt x="49" y="166"/>
                      </a:lnTo>
                      <a:lnTo>
                        <a:pt x="48" y="164"/>
                      </a:lnTo>
                      <a:lnTo>
                        <a:pt x="47" y="161"/>
                      </a:lnTo>
                      <a:lnTo>
                        <a:pt x="41" y="158"/>
                      </a:lnTo>
                      <a:lnTo>
                        <a:pt x="34" y="157"/>
                      </a:lnTo>
                      <a:lnTo>
                        <a:pt x="28" y="158"/>
                      </a:lnTo>
                      <a:lnTo>
                        <a:pt x="22" y="160"/>
                      </a:lnTo>
                      <a:lnTo>
                        <a:pt x="18" y="165"/>
                      </a:lnTo>
                      <a:lnTo>
                        <a:pt x="17" y="168"/>
                      </a:lnTo>
                      <a:lnTo>
                        <a:pt x="17" y="172"/>
                      </a:lnTo>
                      <a:lnTo>
                        <a:pt x="18" y="175"/>
                      </a:lnTo>
                      <a:lnTo>
                        <a:pt x="14" y="180"/>
                      </a:lnTo>
                      <a:lnTo>
                        <a:pt x="8" y="184"/>
                      </a:lnTo>
                      <a:lnTo>
                        <a:pt x="3" y="188"/>
                      </a:lnTo>
                      <a:lnTo>
                        <a:pt x="1" y="190"/>
                      </a:lnTo>
                      <a:lnTo>
                        <a:pt x="6" y="184"/>
                      </a:lnTo>
                      <a:lnTo>
                        <a:pt x="10" y="177"/>
                      </a:lnTo>
                      <a:lnTo>
                        <a:pt x="13" y="173"/>
                      </a:lnTo>
                      <a:lnTo>
                        <a:pt x="13" y="168"/>
                      </a:lnTo>
                      <a:lnTo>
                        <a:pt x="10" y="166"/>
                      </a:lnTo>
                      <a:lnTo>
                        <a:pt x="7" y="164"/>
                      </a:lnTo>
                      <a:lnTo>
                        <a:pt x="3" y="162"/>
                      </a:lnTo>
                      <a:lnTo>
                        <a:pt x="0" y="16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 name="Freeform 305">
                  <a:extLst>
                    <a:ext uri="{FF2B5EF4-FFF2-40B4-BE49-F238E27FC236}">
                      <a16:creationId xmlns:a16="http://schemas.microsoft.com/office/drawing/2014/main" id="{AC6EA01F-4145-49CB-95E5-69636719B8E3}"/>
                    </a:ext>
                  </a:extLst>
                </p:cNvPr>
                <p:cNvSpPr>
                  <a:spLocks/>
                </p:cNvSpPr>
                <p:nvPr/>
              </p:nvSpPr>
              <p:spPr bwMode="auto">
                <a:xfrm>
                  <a:off x="321" y="98"/>
                  <a:ext cx="7" cy="12"/>
                </a:xfrm>
                <a:custGeom>
                  <a:avLst/>
                  <a:gdLst>
                    <a:gd name="T0" fmla="*/ 7 w 13"/>
                    <a:gd name="T1" fmla="*/ 11 h 24"/>
                    <a:gd name="T2" fmla="*/ 6 w 13"/>
                    <a:gd name="T3" fmla="*/ 11 h 24"/>
                    <a:gd name="T4" fmla="*/ 4 w 13"/>
                    <a:gd name="T5" fmla="*/ 11 h 24"/>
                    <a:gd name="T6" fmla="*/ 2 w 13"/>
                    <a:gd name="T7" fmla="*/ 12 h 24"/>
                    <a:gd name="T8" fmla="*/ 1 w 13"/>
                    <a:gd name="T9" fmla="*/ 12 h 24"/>
                    <a:gd name="T10" fmla="*/ 1 w 13"/>
                    <a:gd name="T11" fmla="*/ 9 h 24"/>
                    <a:gd name="T12" fmla="*/ 0 w 13"/>
                    <a:gd name="T13" fmla="*/ 7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7 h 24"/>
                    <a:gd name="T30" fmla="*/ 5 w 13"/>
                    <a:gd name="T31" fmla="*/ 9 h 24"/>
                    <a:gd name="T32" fmla="*/ 7 w 13"/>
                    <a:gd name="T33" fmla="*/ 1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2"/>
                      </a:moveTo>
                      <a:lnTo>
                        <a:pt x="11" y="22"/>
                      </a:lnTo>
                      <a:lnTo>
                        <a:pt x="8" y="22"/>
                      </a:lnTo>
                      <a:lnTo>
                        <a:pt x="4" y="23"/>
                      </a:lnTo>
                      <a:lnTo>
                        <a:pt x="2" y="24"/>
                      </a:lnTo>
                      <a:lnTo>
                        <a:pt x="1" y="17"/>
                      </a:lnTo>
                      <a:lnTo>
                        <a:pt x="0" y="13"/>
                      </a:lnTo>
                      <a:lnTo>
                        <a:pt x="0" y="7"/>
                      </a:lnTo>
                      <a:lnTo>
                        <a:pt x="0" y="2"/>
                      </a:lnTo>
                      <a:lnTo>
                        <a:pt x="0" y="0"/>
                      </a:lnTo>
                      <a:lnTo>
                        <a:pt x="1" y="0"/>
                      </a:lnTo>
                      <a:lnTo>
                        <a:pt x="2" y="1"/>
                      </a:lnTo>
                      <a:lnTo>
                        <a:pt x="2" y="3"/>
                      </a:lnTo>
                      <a:lnTo>
                        <a:pt x="3" y="7"/>
                      </a:lnTo>
                      <a:lnTo>
                        <a:pt x="7" y="13"/>
                      </a:lnTo>
                      <a:lnTo>
                        <a:pt x="10" y="18"/>
                      </a:lnTo>
                      <a:lnTo>
                        <a:pt x="13" y="2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 name="Freeform 306">
                  <a:extLst>
                    <a:ext uri="{FF2B5EF4-FFF2-40B4-BE49-F238E27FC236}">
                      <a16:creationId xmlns:a16="http://schemas.microsoft.com/office/drawing/2014/main" id="{5729A43D-FF7F-4245-921F-5A2078BEB5D4}"/>
                    </a:ext>
                  </a:extLst>
                </p:cNvPr>
                <p:cNvSpPr>
                  <a:spLocks/>
                </p:cNvSpPr>
                <p:nvPr/>
              </p:nvSpPr>
              <p:spPr bwMode="auto">
                <a:xfrm>
                  <a:off x="376" y="95"/>
                  <a:ext cx="129" cy="79"/>
                </a:xfrm>
                <a:custGeom>
                  <a:avLst/>
                  <a:gdLst>
                    <a:gd name="T0" fmla="*/ 13 w 258"/>
                    <a:gd name="T1" fmla="*/ 56 h 158"/>
                    <a:gd name="T2" fmla="*/ 25 w 258"/>
                    <a:gd name="T3" fmla="*/ 48 h 158"/>
                    <a:gd name="T4" fmla="*/ 33 w 258"/>
                    <a:gd name="T5" fmla="*/ 30 h 158"/>
                    <a:gd name="T6" fmla="*/ 42 w 258"/>
                    <a:gd name="T7" fmla="*/ 15 h 158"/>
                    <a:gd name="T8" fmla="*/ 55 w 258"/>
                    <a:gd name="T9" fmla="*/ 2 h 158"/>
                    <a:gd name="T10" fmla="*/ 58 w 258"/>
                    <a:gd name="T11" fmla="*/ 1 h 158"/>
                    <a:gd name="T12" fmla="*/ 51 w 258"/>
                    <a:gd name="T13" fmla="*/ 10 h 158"/>
                    <a:gd name="T14" fmla="*/ 39 w 258"/>
                    <a:gd name="T15" fmla="*/ 24 h 158"/>
                    <a:gd name="T16" fmla="*/ 34 w 258"/>
                    <a:gd name="T17" fmla="*/ 39 h 158"/>
                    <a:gd name="T18" fmla="*/ 35 w 258"/>
                    <a:gd name="T19" fmla="*/ 43 h 158"/>
                    <a:gd name="T20" fmla="*/ 43 w 258"/>
                    <a:gd name="T21" fmla="*/ 37 h 158"/>
                    <a:gd name="T22" fmla="*/ 53 w 258"/>
                    <a:gd name="T23" fmla="*/ 31 h 158"/>
                    <a:gd name="T24" fmla="*/ 65 w 258"/>
                    <a:gd name="T25" fmla="*/ 16 h 158"/>
                    <a:gd name="T26" fmla="*/ 84 w 258"/>
                    <a:gd name="T27" fmla="*/ 3 h 158"/>
                    <a:gd name="T28" fmla="*/ 91 w 258"/>
                    <a:gd name="T29" fmla="*/ 2 h 158"/>
                    <a:gd name="T30" fmla="*/ 76 w 258"/>
                    <a:gd name="T31" fmla="*/ 13 h 158"/>
                    <a:gd name="T32" fmla="*/ 61 w 258"/>
                    <a:gd name="T33" fmla="*/ 29 h 158"/>
                    <a:gd name="T34" fmla="*/ 62 w 258"/>
                    <a:gd name="T35" fmla="*/ 32 h 158"/>
                    <a:gd name="T36" fmla="*/ 77 w 258"/>
                    <a:gd name="T37" fmla="*/ 29 h 158"/>
                    <a:gd name="T38" fmla="*/ 94 w 258"/>
                    <a:gd name="T39" fmla="*/ 20 h 158"/>
                    <a:gd name="T40" fmla="*/ 112 w 258"/>
                    <a:gd name="T41" fmla="*/ 11 h 158"/>
                    <a:gd name="T42" fmla="*/ 117 w 258"/>
                    <a:gd name="T43" fmla="*/ 11 h 158"/>
                    <a:gd name="T44" fmla="*/ 103 w 258"/>
                    <a:gd name="T45" fmla="*/ 18 h 158"/>
                    <a:gd name="T46" fmla="*/ 90 w 258"/>
                    <a:gd name="T47" fmla="*/ 28 h 158"/>
                    <a:gd name="T48" fmla="*/ 103 w 258"/>
                    <a:gd name="T49" fmla="*/ 29 h 158"/>
                    <a:gd name="T50" fmla="*/ 122 w 258"/>
                    <a:gd name="T51" fmla="*/ 25 h 158"/>
                    <a:gd name="T52" fmla="*/ 129 w 258"/>
                    <a:gd name="T53" fmla="*/ 23 h 158"/>
                    <a:gd name="T54" fmla="*/ 118 w 258"/>
                    <a:gd name="T55" fmla="*/ 30 h 158"/>
                    <a:gd name="T56" fmla="*/ 96 w 258"/>
                    <a:gd name="T57" fmla="*/ 35 h 158"/>
                    <a:gd name="T58" fmla="*/ 99 w 258"/>
                    <a:gd name="T59" fmla="*/ 42 h 158"/>
                    <a:gd name="T60" fmla="*/ 113 w 258"/>
                    <a:gd name="T61" fmla="*/ 49 h 158"/>
                    <a:gd name="T62" fmla="*/ 118 w 258"/>
                    <a:gd name="T63" fmla="*/ 53 h 158"/>
                    <a:gd name="T64" fmla="*/ 103 w 258"/>
                    <a:gd name="T65" fmla="*/ 49 h 158"/>
                    <a:gd name="T66" fmla="*/ 85 w 258"/>
                    <a:gd name="T67" fmla="*/ 39 h 158"/>
                    <a:gd name="T68" fmla="*/ 75 w 258"/>
                    <a:gd name="T69" fmla="*/ 38 h 158"/>
                    <a:gd name="T70" fmla="*/ 65 w 258"/>
                    <a:gd name="T71" fmla="*/ 39 h 158"/>
                    <a:gd name="T72" fmla="*/ 69 w 258"/>
                    <a:gd name="T73" fmla="*/ 47 h 158"/>
                    <a:gd name="T74" fmla="*/ 80 w 258"/>
                    <a:gd name="T75" fmla="*/ 56 h 158"/>
                    <a:gd name="T76" fmla="*/ 92 w 258"/>
                    <a:gd name="T77" fmla="*/ 63 h 158"/>
                    <a:gd name="T78" fmla="*/ 96 w 258"/>
                    <a:gd name="T79" fmla="*/ 68 h 158"/>
                    <a:gd name="T80" fmla="*/ 79 w 258"/>
                    <a:gd name="T81" fmla="*/ 58 h 158"/>
                    <a:gd name="T82" fmla="*/ 62 w 258"/>
                    <a:gd name="T83" fmla="*/ 47 h 158"/>
                    <a:gd name="T84" fmla="*/ 53 w 258"/>
                    <a:gd name="T85" fmla="*/ 44 h 158"/>
                    <a:gd name="T86" fmla="*/ 38 w 258"/>
                    <a:gd name="T87" fmla="*/ 49 h 158"/>
                    <a:gd name="T88" fmla="*/ 35 w 258"/>
                    <a:gd name="T89" fmla="*/ 54 h 158"/>
                    <a:gd name="T90" fmla="*/ 47 w 258"/>
                    <a:gd name="T91" fmla="*/ 63 h 158"/>
                    <a:gd name="T92" fmla="*/ 64 w 258"/>
                    <a:gd name="T93" fmla="*/ 75 h 158"/>
                    <a:gd name="T94" fmla="*/ 66 w 258"/>
                    <a:gd name="T95" fmla="*/ 79 h 158"/>
                    <a:gd name="T96" fmla="*/ 50 w 258"/>
                    <a:gd name="T97" fmla="*/ 69 h 158"/>
                    <a:gd name="T98" fmla="*/ 31 w 258"/>
                    <a:gd name="T99" fmla="*/ 58 h 158"/>
                    <a:gd name="T100" fmla="*/ 21 w 258"/>
                    <a:gd name="T101" fmla="*/ 60 h 158"/>
                    <a:gd name="T102" fmla="*/ 4 w 258"/>
                    <a:gd name="T103" fmla="*/ 65 h 158"/>
                    <a:gd name="T104" fmla="*/ 3 w 258"/>
                    <a:gd name="T105" fmla="*/ 63 h 15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8">
                      <a:moveTo>
                        <a:pt x="10" y="121"/>
                      </a:moveTo>
                      <a:lnTo>
                        <a:pt x="14" y="118"/>
                      </a:lnTo>
                      <a:lnTo>
                        <a:pt x="20" y="114"/>
                      </a:lnTo>
                      <a:lnTo>
                        <a:pt x="25" y="111"/>
                      </a:lnTo>
                      <a:lnTo>
                        <a:pt x="33" y="107"/>
                      </a:lnTo>
                      <a:lnTo>
                        <a:pt x="39" y="103"/>
                      </a:lnTo>
                      <a:lnTo>
                        <a:pt x="46" y="99"/>
                      </a:lnTo>
                      <a:lnTo>
                        <a:pt x="50" y="96"/>
                      </a:lnTo>
                      <a:lnTo>
                        <a:pt x="52" y="93"/>
                      </a:lnTo>
                      <a:lnTo>
                        <a:pt x="54" y="85"/>
                      </a:lnTo>
                      <a:lnTo>
                        <a:pt x="60" y="73"/>
                      </a:lnTo>
                      <a:lnTo>
                        <a:pt x="66" y="59"/>
                      </a:lnTo>
                      <a:lnTo>
                        <a:pt x="70" y="48"/>
                      </a:lnTo>
                      <a:lnTo>
                        <a:pt x="74" y="44"/>
                      </a:lnTo>
                      <a:lnTo>
                        <a:pt x="78" y="37"/>
                      </a:lnTo>
                      <a:lnTo>
                        <a:pt x="84" y="30"/>
                      </a:lnTo>
                      <a:lnTo>
                        <a:pt x="91" y="22"/>
                      </a:lnTo>
                      <a:lnTo>
                        <a:pt x="98" y="15"/>
                      </a:lnTo>
                      <a:lnTo>
                        <a:pt x="104" y="8"/>
                      </a:lnTo>
                      <a:lnTo>
                        <a:pt x="109" y="4"/>
                      </a:lnTo>
                      <a:lnTo>
                        <a:pt x="113" y="1"/>
                      </a:lnTo>
                      <a:lnTo>
                        <a:pt x="116" y="0"/>
                      </a:lnTo>
                      <a:lnTo>
                        <a:pt x="117" y="1"/>
                      </a:lnTo>
                      <a:lnTo>
                        <a:pt x="116" y="2"/>
                      </a:lnTo>
                      <a:lnTo>
                        <a:pt x="114" y="5"/>
                      </a:lnTo>
                      <a:lnTo>
                        <a:pt x="112" y="8"/>
                      </a:lnTo>
                      <a:lnTo>
                        <a:pt x="107" y="13"/>
                      </a:lnTo>
                      <a:lnTo>
                        <a:pt x="101" y="20"/>
                      </a:lnTo>
                      <a:lnTo>
                        <a:pt x="94" y="27"/>
                      </a:lnTo>
                      <a:lnTo>
                        <a:pt x="88" y="35"/>
                      </a:lnTo>
                      <a:lnTo>
                        <a:pt x="82" y="43"/>
                      </a:lnTo>
                      <a:lnTo>
                        <a:pt x="77" y="48"/>
                      </a:lnTo>
                      <a:lnTo>
                        <a:pt x="75" y="53"/>
                      </a:lnTo>
                      <a:lnTo>
                        <a:pt x="71" y="61"/>
                      </a:lnTo>
                      <a:lnTo>
                        <a:pt x="69" y="69"/>
                      </a:lnTo>
                      <a:lnTo>
                        <a:pt x="67" y="77"/>
                      </a:lnTo>
                      <a:lnTo>
                        <a:pt x="67" y="83"/>
                      </a:lnTo>
                      <a:lnTo>
                        <a:pt x="67" y="85"/>
                      </a:lnTo>
                      <a:lnTo>
                        <a:pt x="67" y="87"/>
                      </a:lnTo>
                      <a:lnTo>
                        <a:pt x="69" y="85"/>
                      </a:lnTo>
                      <a:lnTo>
                        <a:pt x="74" y="83"/>
                      </a:lnTo>
                      <a:lnTo>
                        <a:pt x="77" y="81"/>
                      </a:lnTo>
                      <a:lnTo>
                        <a:pt x="81" y="77"/>
                      </a:lnTo>
                      <a:lnTo>
                        <a:pt x="86" y="74"/>
                      </a:lnTo>
                      <a:lnTo>
                        <a:pt x="91" y="70"/>
                      </a:lnTo>
                      <a:lnTo>
                        <a:pt x="96" y="67"/>
                      </a:lnTo>
                      <a:lnTo>
                        <a:pt x="101" y="65"/>
                      </a:lnTo>
                      <a:lnTo>
                        <a:pt x="105" y="62"/>
                      </a:lnTo>
                      <a:lnTo>
                        <a:pt x="108" y="61"/>
                      </a:lnTo>
                      <a:lnTo>
                        <a:pt x="114" y="51"/>
                      </a:lnTo>
                      <a:lnTo>
                        <a:pt x="121" y="42"/>
                      </a:lnTo>
                      <a:lnTo>
                        <a:pt x="130" y="32"/>
                      </a:lnTo>
                      <a:lnTo>
                        <a:pt x="141" y="23"/>
                      </a:lnTo>
                      <a:lnTo>
                        <a:pt x="151" y="16"/>
                      </a:lnTo>
                      <a:lnTo>
                        <a:pt x="160" y="9"/>
                      </a:lnTo>
                      <a:lnTo>
                        <a:pt x="167" y="6"/>
                      </a:lnTo>
                      <a:lnTo>
                        <a:pt x="173" y="4"/>
                      </a:lnTo>
                      <a:lnTo>
                        <a:pt x="179" y="2"/>
                      </a:lnTo>
                      <a:lnTo>
                        <a:pt x="182" y="2"/>
                      </a:lnTo>
                      <a:lnTo>
                        <a:pt x="182" y="4"/>
                      </a:lnTo>
                      <a:lnTo>
                        <a:pt x="177" y="6"/>
                      </a:lnTo>
                      <a:lnTo>
                        <a:pt x="169" y="10"/>
                      </a:lnTo>
                      <a:lnTo>
                        <a:pt x="160" y="17"/>
                      </a:lnTo>
                      <a:lnTo>
                        <a:pt x="151" y="25"/>
                      </a:lnTo>
                      <a:lnTo>
                        <a:pt x="142" y="34"/>
                      </a:lnTo>
                      <a:lnTo>
                        <a:pt x="134" y="43"/>
                      </a:lnTo>
                      <a:lnTo>
                        <a:pt x="127" y="51"/>
                      </a:lnTo>
                      <a:lnTo>
                        <a:pt x="121" y="58"/>
                      </a:lnTo>
                      <a:lnTo>
                        <a:pt x="120" y="62"/>
                      </a:lnTo>
                      <a:lnTo>
                        <a:pt x="120" y="65"/>
                      </a:lnTo>
                      <a:lnTo>
                        <a:pt x="122" y="65"/>
                      </a:lnTo>
                      <a:lnTo>
                        <a:pt x="124" y="63"/>
                      </a:lnTo>
                      <a:lnTo>
                        <a:pt x="130" y="63"/>
                      </a:lnTo>
                      <a:lnTo>
                        <a:pt x="138" y="62"/>
                      </a:lnTo>
                      <a:lnTo>
                        <a:pt x="147" y="60"/>
                      </a:lnTo>
                      <a:lnTo>
                        <a:pt x="154" y="58"/>
                      </a:lnTo>
                      <a:lnTo>
                        <a:pt x="160" y="58"/>
                      </a:lnTo>
                      <a:lnTo>
                        <a:pt x="167" y="52"/>
                      </a:lnTo>
                      <a:lnTo>
                        <a:pt x="176" y="45"/>
                      </a:lnTo>
                      <a:lnTo>
                        <a:pt x="187" y="39"/>
                      </a:lnTo>
                      <a:lnTo>
                        <a:pt x="197" y="35"/>
                      </a:lnTo>
                      <a:lnTo>
                        <a:pt x="207" y="30"/>
                      </a:lnTo>
                      <a:lnTo>
                        <a:pt x="217" y="25"/>
                      </a:lnTo>
                      <a:lnTo>
                        <a:pt x="223" y="22"/>
                      </a:lnTo>
                      <a:lnTo>
                        <a:pt x="228" y="20"/>
                      </a:lnTo>
                      <a:lnTo>
                        <a:pt x="233" y="19"/>
                      </a:lnTo>
                      <a:lnTo>
                        <a:pt x="235" y="20"/>
                      </a:lnTo>
                      <a:lnTo>
                        <a:pt x="234" y="22"/>
                      </a:lnTo>
                      <a:lnTo>
                        <a:pt x="228" y="25"/>
                      </a:lnTo>
                      <a:lnTo>
                        <a:pt x="221" y="28"/>
                      </a:lnTo>
                      <a:lnTo>
                        <a:pt x="213" y="31"/>
                      </a:lnTo>
                      <a:lnTo>
                        <a:pt x="205" y="36"/>
                      </a:lnTo>
                      <a:lnTo>
                        <a:pt x="197" y="40"/>
                      </a:lnTo>
                      <a:lnTo>
                        <a:pt x="190" y="45"/>
                      </a:lnTo>
                      <a:lnTo>
                        <a:pt x="184" y="51"/>
                      </a:lnTo>
                      <a:lnTo>
                        <a:pt x="180" y="55"/>
                      </a:lnTo>
                      <a:lnTo>
                        <a:pt x="177" y="59"/>
                      </a:lnTo>
                      <a:lnTo>
                        <a:pt x="185" y="60"/>
                      </a:lnTo>
                      <a:lnTo>
                        <a:pt x="196" y="59"/>
                      </a:lnTo>
                      <a:lnTo>
                        <a:pt x="206" y="58"/>
                      </a:lnTo>
                      <a:lnTo>
                        <a:pt x="217" y="57"/>
                      </a:lnTo>
                      <a:lnTo>
                        <a:pt x="227" y="54"/>
                      </a:lnTo>
                      <a:lnTo>
                        <a:pt x="236" y="52"/>
                      </a:lnTo>
                      <a:lnTo>
                        <a:pt x="243" y="50"/>
                      </a:lnTo>
                      <a:lnTo>
                        <a:pt x="248" y="47"/>
                      </a:lnTo>
                      <a:lnTo>
                        <a:pt x="253" y="45"/>
                      </a:lnTo>
                      <a:lnTo>
                        <a:pt x="258" y="44"/>
                      </a:lnTo>
                      <a:lnTo>
                        <a:pt x="258" y="45"/>
                      </a:lnTo>
                      <a:lnTo>
                        <a:pt x="255" y="48"/>
                      </a:lnTo>
                      <a:lnTo>
                        <a:pt x="250" y="51"/>
                      </a:lnTo>
                      <a:lnTo>
                        <a:pt x="244" y="54"/>
                      </a:lnTo>
                      <a:lnTo>
                        <a:pt x="236" y="59"/>
                      </a:lnTo>
                      <a:lnTo>
                        <a:pt x="226" y="62"/>
                      </a:lnTo>
                      <a:lnTo>
                        <a:pt x="215" y="66"/>
                      </a:lnTo>
                      <a:lnTo>
                        <a:pt x="204" y="69"/>
                      </a:lnTo>
                      <a:lnTo>
                        <a:pt x="192" y="70"/>
                      </a:lnTo>
                      <a:lnTo>
                        <a:pt x="181" y="70"/>
                      </a:lnTo>
                      <a:lnTo>
                        <a:pt x="184" y="74"/>
                      </a:lnTo>
                      <a:lnTo>
                        <a:pt x="190" y="78"/>
                      </a:lnTo>
                      <a:lnTo>
                        <a:pt x="197" y="83"/>
                      </a:lnTo>
                      <a:lnTo>
                        <a:pt x="205" y="87"/>
                      </a:lnTo>
                      <a:lnTo>
                        <a:pt x="212" y="91"/>
                      </a:lnTo>
                      <a:lnTo>
                        <a:pt x="219" y="95"/>
                      </a:lnTo>
                      <a:lnTo>
                        <a:pt x="225" y="97"/>
                      </a:lnTo>
                      <a:lnTo>
                        <a:pt x="229" y="99"/>
                      </a:lnTo>
                      <a:lnTo>
                        <a:pt x="235" y="102"/>
                      </a:lnTo>
                      <a:lnTo>
                        <a:pt x="237" y="105"/>
                      </a:lnTo>
                      <a:lnTo>
                        <a:pt x="236" y="106"/>
                      </a:lnTo>
                      <a:lnTo>
                        <a:pt x="230" y="105"/>
                      </a:lnTo>
                      <a:lnTo>
                        <a:pt x="225" y="103"/>
                      </a:lnTo>
                      <a:lnTo>
                        <a:pt x="217" y="100"/>
                      </a:lnTo>
                      <a:lnTo>
                        <a:pt x="206" y="97"/>
                      </a:lnTo>
                      <a:lnTo>
                        <a:pt x="196" y="92"/>
                      </a:lnTo>
                      <a:lnTo>
                        <a:pt x="185" y="88"/>
                      </a:lnTo>
                      <a:lnTo>
                        <a:pt x="176" y="83"/>
                      </a:lnTo>
                      <a:lnTo>
                        <a:pt x="169" y="78"/>
                      </a:lnTo>
                      <a:lnTo>
                        <a:pt x="165" y="75"/>
                      </a:lnTo>
                      <a:lnTo>
                        <a:pt x="160" y="75"/>
                      </a:lnTo>
                      <a:lnTo>
                        <a:pt x="155" y="76"/>
                      </a:lnTo>
                      <a:lnTo>
                        <a:pt x="150" y="76"/>
                      </a:lnTo>
                      <a:lnTo>
                        <a:pt x="144" y="77"/>
                      </a:lnTo>
                      <a:lnTo>
                        <a:pt x="139" y="77"/>
                      </a:lnTo>
                      <a:lnTo>
                        <a:pt x="134" y="78"/>
                      </a:lnTo>
                      <a:lnTo>
                        <a:pt x="130" y="78"/>
                      </a:lnTo>
                      <a:lnTo>
                        <a:pt x="127" y="80"/>
                      </a:lnTo>
                      <a:lnTo>
                        <a:pt x="129" y="84"/>
                      </a:lnTo>
                      <a:lnTo>
                        <a:pt x="132" y="89"/>
                      </a:lnTo>
                      <a:lnTo>
                        <a:pt x="137" y="93"/>
                      </a:lnTo>
                      <a:lnTo>
                        <a:pt x="143" y="98"/>
                      </a:lnTo>
                      <a:lnTo>
                        <a:pt x="149" y="103"/>
                      </a:lnTo>
                      <a:lnTo>
                        <a:pt x="153" y="107"/>
                      </a:lnTo>
                      <a:lnTo>
                        <a:pt x="159" y="111"/>
                      </a:lnTo>
                      <a:lnTo>
                        <a:pt x="162" y="113"/>
                      </a:lnTo>
                      <a:lnTo>
                        <a:pt x="169" y="118"/>
                      </a:lnTo>
                      <a:lnTo>
                        <a:pt x="176" y="121"/>
                      </a:lnTo>
                      <a:lnTo>
                        <a:pt x="183" y="125"/>
                      </a:lnTo>
                      <a:lnTo>
                        <a:pt x="188" y="127"/>
                      </a:lnTo>
                      <a:lnTo>
                        <a:pt x="191" y="130"/>
                      </a:lnTo>
                      <a:lnTo>
                        <a:pt x="194" y="134"/>
                      </a:lnTo>
                      <a:lnTo>
                        <a:pt x="191" y="135"/>
                      </a:lnTo>
                      <a:lnTo>
                        <a:pt x="183" y="130"/>
                      </a:lnTo>
                      <a:lnTo>
                        <a:pt x="176" y="126"/>
                      </a:lnTo>
                      <a:lnTo>
                        <a:pt x="167" y="121"/>
                      </a:lnTo>
                      <a:lnTo>
                        <a:pt x="157" y="115"/>
                      </a:lnTo>
                      <a:lnTo>
                        <a:pt x="147" y="108"/>
                      </a:lnTo>
                      <a:lnTo>
                        <a:pt x="137" y="103"/>
                      </a:lnTo>
                      <a:lnTo>
                        <a:pt x="129" y="98"/>
                      </a:lnTo>
                      <a:lnTo>
                        <a:pt x="123" y="93"/>
                      </a:lnTo>
                      <a:lnTo>
                        <a:pt x="119" y="90"/>
                      </a:lnTo>
                      <a:lnTo>
                        <a:pt x="114" y="87"/>
                      </a:lnTo>
                      <a:lnTo>
                        <a:pt x="109" y="85"/>
                      </a:lnTo>
                      <a:lnTo>
                        <a:pt x="106" y="87"/>
                      </a:lnTo>
                      <a:lnTo>
                        <a:pt x="101" y="89"/>
                      </a:lnTo>
                      <a:lnTo>
                        <a:pt x="94" y="91"/>
                      </a:lnTo>
                      <a:lnTo>
                        <a:pt x="84" y="95"/>
                      </a:lnTo>
                      <a:lnTo>
                        <a:pt x="75" y="97"/>
                      </a:lnTo>
                      <a:lnTo>
                        <a:pt x="69" y="100"/>
                      </a:lnTo>
                      <a:lnTo>
                        <a:pt x="68" y="103"/>
                      </a:lnTo>
                      <a:lnTo>
                        <a:pt x="68" y="104"/>
                      </a:lnTo>
                      <a:lnTo>
                        <a:pt x="70" y="107"/>
                      </a:lnTo>
                      <a:lnTo>
                        <a:pt x="75" y="111"/>
                      </a:lnTo>
                      <a:lnTo>
                        <a:pt x="79" y="114"/>
                      </a:lnTo>
                      <a:lnTo>
                        <a:pt x="85" y="120"/>
                      </a:lnTo>
                      <a:lnTo>
                        <a:pt x="93" y="126"/>
                      </a:lnTo>
                      <a:lnTo>
                        <a:pt x="103" y="133"/>
                      </a:lnTo>
                      <a:lnTo>
                        <a:pt x="112" y="140"/>
                      </a:lnTo>
                      <a:lnTo>
                        <a:pt x="121" y="145"/>
                      </a:lnTo>
                      <a:lnTo>
                        <a:pt x="128" y="150"/>
                      </a:lnTo>
                      <a:lnTo>
                        <a:pt x="134" y="152"/>
                      </a:lnTo>
                      <a:lnTo>
                        <a:pt x="139" y="156"/>
                      </a:lnTo>
                      <a:lnTo>
                        <a:pt x="138" y="158"/>
                      </a:lnTo>
                      <a:lnTo>
                        <a:pt x="132" y="158"/>
                      </a:lnTo>
                      <a:lnTo>
                        <a:pt x="124" y="153"/>
                      </a:lnTo>
                      <a:lnTo>
                        <a:pt x="117" y="149"/>
                      </a:lnTo>
                      <a:lnTo>
                        <a:pt x="109" y="143"/>
                      </a:lnTo>
                      <a:lnTo>
                        <a:pt x="99" y="137"/>
                      </a:lnTo>
                      <a:lnTo>
                        <a:pt x="89" y="130"/>
                      </a:lnTo>
                      <a:lnTo>
                        <a:pt x="78" y="125"/>
                      </a:lnTo>
                      <a:lnTo>
                        <a:pt x="69" y="120"/>
                      </a:lnTo>
                      <a:lnTo>
                        <a:pt x="62" y="115"/>
                      </a:lnTo>
                      <a:lnTo>
                        <a:pt x="59" y="114"/>
                      </a:lnTo>
                      <a:lnTo>
                        <a:pt x="55" y="114"/>
                      </a:lnTo>
                      <a:lnTo>
                        <a:pt x="50" y="117"/>
                      </a:lnTo>
                      <a:lnTo>
                        <a:pt x="41" y="119"/>
                      </a:lnTo>
                      <a:lnTo>
                        <a:pt x="32" y="122"/>
                      </a:lnTo>
                      <a:lnTo>
                        <a:pt x="23" y="125"/>
                      </a:lnTo>
                      <a:lnTo>
                        <a:pt x="14" y="128"/>
                      </a:lnTo>
                      <a:lnTo>
                        <a:pt x="7" y="129"/>
                      </a:lnTo>
                      <a:lnTo>
                        <a:pt x="2" y="130"/>
                      </a:lnTo>
                      <a:lnTo>
                        <a:pt x="0" y="130"/>
                      </a:lnTo>
                      <a:lnTo>
                        <a:pt x="1" y="128"/>
                      </a:lnTo>
                      <a:lnTo>
                        <a:pt x="6" y="126"/>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 name="Freeform 307">
                  <a:extLst>
                    <a:ext uri="{FF2B5EF4-FFF2-40B4-BE49-F238E27FC236}">
                      <a16:creationId xmlns:a16="http://schemas.microsoft.com/office/drawing/2014/main" id="{39361D57-696C-4AE5-8600-695D4EBCFA6E}"/>
                    </a:ext>
                  </a:extLst>
                </p:cNvPr>
                <p:cNvSpPr>
                  <a:spLocks/>
                </p:cNvSpPr>
                <p:nvPr/>
              </p:nvSpPr>
              <p:spPr bwMode="auto">
                <a:xfrm>
                  <a:off x="350" y="174"/>
                  <a:ext cx="93" cy="78"/>
                </a:xfrm>
                <a:custGeom>
                  <a:avLst/>
                  <a:gdLst>
                    <a:gd name="T0" fmla="*/ 11 w 187"/>
                    <a:gd name="T1" fmla="*/ 7 h 156"/>
                    <a:gd name="T2" fmla="*/ 23 w 187"/>
                    <a:gd name="T3" fmla="*/ 8 h 156"/>
                    <a:gd name="T4" fmla="*/ 42 w 187"/>
                    <a:gd name="T5" fmla="*/ 5 h 156"/>
                    <a:gd name="T6" fmla="*/ 59 w 187"/>
                    <a:gd name="T7" fmla="*/ 5 h 156"/>
                    <a:gd name="T8" fmla="*/ 65 w 187"/>
                    <a:gd name="T9" fmla="*/ 8 h 156"/>
                    <a:gd name="T10" fmla="*/ 55 w 187"/>
                    <a:gd name="T11" fmla="*/ 8 h 156"/>
                    <a:gd name="T12" fmla="*/ 40 w 187"/>
                    <a:gd name="T13" fmla="*/ 9 h 156"/>
                    <a:gd name="T14" fmla="*/ 25 w 187"/>
                    <a:gd name="T15" fmla="*/ 12 h 156"/>
                    <a:gd name="T16" fmla="*/ 27 w 187"/>
                    <a:gd name="T17" fmla="*/ 15 h 156"/>
                    <a:gd name="T18" fmla="*/ 36 w 187"/>
                    <a:gd name="T19" fmla="*/ 19 h 156"/>
                    <a:gd name="T20" fmla="*/ 41 w 187"/>
                    <a:gd name="T21" fmla="*/ 22 h 156"/>
                    <a:gd name="T22" fmla="*/ 58 w 187"/>
                    <a:gd name="T23" fmla="*/ 21 h 156"/>
                    <a:gd name="T24" fmla="*/ 77 w 187"/>
                    <a:gd name="T25" fmla="*/ 24 h 156"/>
                    <a:gd name="T26" fmla="*/ 87 w 187"/>
                    <a:gd name="T27" fmla="*/ 30 h 156"/>
                    <a:gd name="T28" fmla="*/ 82 w 187"/>
                    <a:gd name="T29" fmla="*/ 29 h 156"/>
                    <a:gd name="T30" fmla="*/ 70 w 187"/>
                    <a:gd name="T31" fmla="*/ 26 h 156"/>
                    <a:gd name="T32" fmla="*/ 55 w 187"/>
                    <a:gd name="T33" fmla="*/ 25 h 156"/>
                    <a:gd name="T34" fmla="*/ 52 w 187"/>
                    <a:gd name="T35" fmla="*/ 29 h 156"/>
                    <a:gd name="T36" fmla="*/ 59 w 187"/>
                    <a:gd name="T37" fmla="*/ 35 h 156"/>
                    <a:gd name="T38" fmla="*/ 72 w 187"/>
                    <a:gd name="T39" fmla="*/ 37 h 156"/>
                    <a:gd name="T40" fmla="*/ 87 w 187"/>
                    <a:gd name="T41" fmla="*/ 42 h 156"/>
                    <a:gd name="T42" fmla="*/ 90 w 187"/>
                    <a:gd name="T43" fmla="*/ 49 h 156"/>
                    <a:gd name="T44" fmla="*/ 80 w 187"/>
                    <a:gd name="T45" fmla="*/ 44 h 156"/>
                    <a:gd name="T46" fmla="*/ 69 w 187"/>
                    <a:gd name="T47" fmla="*/ 41 h 156"/>
                    <a:gd name="T48" fmla="*/ 74 w 187"/>
                    <a:gd name="T49" fmla="*/ 49 h 156"/>
                    <a:gd name="T50" fmla="*/ 84 w 187"/>
                    <a:gd name="T51" fmla="*/ 60 h 156"/>
                    <a:gd name="T52" fmla="*/ 90 w 187"/>
                    <a:gd name="T53" fmla="*/ 67 h 156"/>
                    <a:gd name="T54" fmla="*/ 92 w 187"/>
                    <a:gd name="T55" fmla="*/ 75 h 156"/>
                    <a:gd name="T56" fmla="*/ 87 w 187"/>
                    <a:gd name="T57" fmla="*/ 70 h 156"/>
                    <a:gd name="T58" fmla="*/ 72 w 187"/>
                    <a:gd name="T59" fmla="*/ 53 h 156"/>
                    <a:gd name="T60" fmla="*/ 63 w 187"/>
                    <a:gd name="T61" fmla="*/ 43 h 156"/>
                    <a:gd name="T62" fmla="*/ 60 w 187"/>
                    <a:gd name="T63" fmla="*/ 45 h 156"/>
                    <a:gd name="T64" fmla="*/ 64 w 187"/>
                    <a:gd name="T65" fmla="*/ 59 h 156"/>
                    <a:gd name="T66" fmla="*/ 69 w 187"/>
                    <a:gd name="T67" fmla="*/ 71 h 156"/>
                    <a:gd name="T68" fmla="*/ 65 w 187"/>
                    <a:gd name="T69" fmla="*/ 68 h 156"/>
                    <a:gd name="T70" fmla="*/ 56 w 187"/>
                    <a:gd name="T71" fmla="*/ 46 h 156"/>
                    <a:gd name="T72" fmla="*/ 46 w 187"/>
                    <a:gd name="T73" fmla="*/ 32 h 156"/>
                    <a:gd name="T74" fmla="*/ 39 w 187"/>
                    <a:gd name="T75" fmla="*/ 27 h 156"/>
                    <a:gd name="T76" fmla="*/ 37 w 187"/>
                    <a:gd name="T77" fmla="*/ 30 h 156"/>
                    <a:gd name="T78" fmla="*/ 42 w 187"/>
                    <a:gd name="T79" fmla="*/ 53 h 156"/>
                    <a:gd name="T80" fmla="*/ 49 w 187"/>
                    <a:gd name="T81" fmla="*/ 64 h 156"/>
                    <a:gd name="T82" fmla="*/ 41 w 187"/>
                    <a:gd name="T83" fmla="*/ 57 h 156"/>
                    <a:gd name="T84" fmla="*/ 33 w 187"/>
                    <a:gd name="T85" fmla="*/ 25 h 156"/>
                    <a:gd name="T86" fmla="*/ 22 w 187"/>
                    <a:gd name="T87" fmla="*/ 18 h 156"/>
                    <a:gd name="T88" fmla="*/ 18 w 187"/>
                    <a:gd name="T89" fmla="*/ 25 h 156"/>
                    <a:gd name="T90" fmla="*/ 21 w 187"/>
                    <a:gd name="T91" fmla="*/ 40 h 156"/>
                    <a:gd name="T92" fmla="*/ 25 w 187"/>
                    <a:gd name="T93" fmla="*/ 57 h 156"/>
                    <a:gd name="T94" fmla="*/ 22 w 187"/>
                    <a:gd name="T95" fmla="*/ 55 h 156"/>
                    <a:gd name="T96" fmla="*/ 17 w 187"/>
                    <a:gd name="T97" fmla="*/ 33 h 156"/>
                    <a:gd name="T98" fmla="*/ 8 w 187"/>
                    <a:gd name="T99" fmla="*/ 10 h 156"/>
                    <a:gd name="T100" fmla="*/ 0 w 187"/>
                    <a:gd name="T101" fmla="*/ 1 h 156"/>
                    <a:gd name="T102" fmla="*/ 2 w 187"/>
                    <a:gd name="T103" fmla="*/ 0 h 1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6">
                      <a:moveTo>
                        <a:pt x="7" y="1"/>
                      </a:moveTo>
                      <a:lnTo>
                        <a:pt x="14" y="7"/>
                      </a:lnTo>
                      <a:lnTo>
                        <a:pt x="22" y="13"/>
                      </a:lnTo>
                      <a:lnTo>
                        <a:pt x="30" y="16"/>
                      </a:lnTo>
                      <a:lnTo>
                        <a:pt x="37" y="17"/>
                      </a:lnTo>
                      <a:lnTo>
                        <a:pt x="46" y="15"/>
                      </a:lnTo>
                      <a:lnTo>
                        <a:pt x="58" y="13"/>
                      </a:lnTo>
                      <a:lnTo>
                        <a:pt x="70" y="12"/>
                      </a:lnTo>
                      <a:lnTo>
                        <a:pt x="84" y="9"/>
                      </a:lnTo>
                      <a:lnTo>
                        <a:pt x="97" y="9"/>
                      </a:lnTo>
                      <a:lnTo>
                        <a:pt x="108" y="9"/>
                      </a:lnTo>
                      <a:lnTo>
                        <a:pt x="119" y="9"/>
                      </a:lnTo>
                      <a:lnTo>
                        <a:pt x="125" y="12"/>
                      </a:lnTo>
                      <a:lnTo>
                        <a:pt x="130" y="15"/>
                      </a:lnTo>
                      <a:lnTo>
                        <a:pt x="130" y="16"/>
                      </a:lnTo>
                      <a:lnTo>
                        <a:pt x="126" y="16"/>
                      </a:lnTo>
                      <a:lnTo>
                        <a:pt x="118" y="16"/>
                      </a:lnTo>
                      <a:lnTo>
                        <a:pt x="111" y="16"/>
                      </a:lnTo>
                      <a:lnTo>
                        <a:pt x="102" y="16"/>
                      </a:lnTo>
                      <a:lnTo>
                        <a:pt x="91" y="16"/>
                      </a:lnTo>
                      <a:lnTo>
                        <a:pt x="80" y="17"/>
                      </a:lnTo>
                      <a:lnTo>
                        <a:pt x="68" y="20"/>
                      </a:lnTo>
                      <a:lnTo>
                        <a:pt x="59" y="21"/>
                      </a:lnTo>
                      <a:lnTo>
                        <a:pt x="51" y="23"/>
                      </a:lnTo>
                      <a:lnTo>
                        <a:pt x="46" y="26"/>
                      </a:lnTo>
                      <a:lnTo>
                        <a:pt x="50" y="28"/>
                      </a:lnTo>
                      <a:lnTo>
                        <a:pt x="55" y="30"/>
                      </a:lnTo>
                      <a:lnTo>
                        <a:pt x="60" y="32"/>
                      </a:lnTo>
                      <a:lnTo>
                        <a:pt x="66" y="35"/>
                      </a:lnTo>
                      <a:lnTo>
                        <a:pt x="72" y="37"/>
                      </a:lnTo>
                      <a:lnTo>
                        <a:pt x="76" y="39"/>
                      </a:lnTo>
                      <a:lnTo>
                        <a:pt x="80" y="41"/>
                      </a:lnTo>
                      <a:lnTo>
                        <a:pt x="82" y="43"/>
                      </a:lnTo>
                      <a:lnTo>
                        <a:pt x="91" y="42"/>
                      </a:lnTo>
                      <a:lnTo>
                        <a:pt x="104" y="41"/>
                      </a:lnTo>
                      <a:lnTo>
                        <a:pt x="117" y="42"/>
                      </a:lnTo>
                      <a:lnTo>
                        <a:pt x="130" y="43"/>
                      </a:lnTo>
                      <a:lnTo>
                        <a:pt x="143" y="45"/>
                      </a:lnTo>
                      <a:lnTo>
                        <a:pt x="155" y="47"/>
                      </a:lnTo>
                      <a:lnTo>
                        <a:pt x="164" y="51"/>
                      </a:lnTo>
                      <a:lnTo>
                        <a:pt x="169" y="54"/>
                      </a:lnTo>
                      <a:lnTo>
                        <a:pt x="175" y="59"/>
                      </a:lnTo>
                      <a:lnTo>
                        <a:pt x="175" y="61"/>
                      </a:lnTo>
                      <a:lnTo>
                        <a:pt x="172" y="60"/>
                      </a:lnTo>
                      <a:lnTo>
                        <a:pt x="165" y="58"/>
                      </a:lnTo>
                      <a:lnTo>
                        <a:pt x="159" y="56"/>
                      </a:lnTo>
                      <a:lnTo>
                        <a:pt x="151" y="54"/>
                      </a:lnTo>
                      <a:lnTo>
                        <a:pt x="141" y="52"/>
                      </a:lnTo>
                      <a:lnTo>
                        <a:pt x="130" y="51"/>
                      </a:lnTo>
                      <a:lnTo>
                        <a:pt x="119" y="50"/>
                      </a:lnTo>
                      <a:lnTo>
                        <a:pt x="110" y="50"/>
                      </a:lnTo>
                      <a:lnTo>
                        <a:pt x="100" y="50"/>
                      </a:lnTo>
                      <a:lnTo>
                        <a:pt x="95" y="51"/>
                      </a:lnTo>
                      <a:lnTo>
                        <a:pt x="104" y="58"/>
                      </a:lnTo>
                      <a:lnTo>
                        <a:pt x="111" y="62"/>
                      </a:lnTo>
                      <a:lnTo>
                        <a:pt x="117" y="66"/>
                      </a:lnTo>
                      <a:lnTo>
                        <a:pt x="119" y="69"/>
                      </a:lnTo>
                      <a:lnTo>
                        <a:pt x="126" y="71"/>
                      </a:lnTo>
                      <a:lnTo>
                        <a:pt x="134" y="72"/>
                      </a:lnTo>
                      <a:lnTo>
                        <a:pt x="144" y="73"/>
                      </a:lnTo>
                      <a:lnTo>
                        <a:pt x="155" y="75"/>
                      </a:lnTo>
                      <a:lnTo>
                        <a:pt x="165" y="79"/>
                      </a:lnTo>
                      <a:lnTo>
                        <a:pt x="174" y="84"/>
                      </a:lnTo>
                      <a:lnTo>
                        <a:pt x="182" y="92"/>
                      </a:lnTo>
                      <a:lnTo>
                        <a:pt x="187" y="103"/>
                      </a:lnTo>
                      <a:lnTo>
                        <a:pt x="181" y="98"/>
                      </a:lnTo>
                      <a:lnTo>
                        <a:pt x="175" y="95"/>
                      </a:lnTo>
                      <a:lnTo>
                        <a:pt x="167" y="90"/>
                      </a:lnTo>
                      <a:lnTo>
                        <a:pt x="160" y="87"/>
                      </a:lnTo>
                      <a:lnTo>
                        <a:pt x="153" y="83"/>
                      </a:lnTo>
                      <a:lnTo>
                        <a:pt x="145" y="82"/>
                      </a:lnTo>
                      <a:lnTo>
                        <a:pt x="138" y="81"/>
                      </a:lnTo>
                      <a:lnTo>
                        <a:pt x="131" y="81"/>
                      </a:lnTo>
                      <a:lnTo>
                        <a:pt x="140" y="89"/>
                      </a:lnTo>
                      <a:lnTo>
                        <a:pt x="148" y="98"/>
                      </a:lnTo>
                      <a:lnTo>
                        <a:pt x="156" y="106"/>
                      </a:lnTo>
                      <a:lnTo>
                        <a:pt x="163" y="113"/>
                      </a:lnTo>
                      <a:lnTo>
                        <a:pt x="169" y="120"/>
                      </a:lnTo>
                      <a:lnTo>
                        <a:pt x="175" y="126"/>
                      </a:lnTo>
                      <a:lnTo>
                        <a:pt x="179" y="130"/>
                      </a:lnTo>
                      <a:lnTo>
                        <a:pt x="180" y="133"/>
                      </a:lnTo>
                      <a:lnTo>
                        <a:pt x="181" y="137"/>
                      </a:lnTo>
                      <a:lnTo>
                        <a:pt x="183" y="143"/>
                      </a:lnTo>
                      <a:lnTo>
                        <a:pt x="184" y="150"/>
                      </a:lnTo>
                      <a:lnTo>
                        <a:pt x="187" y="156"/>
                      </a:lnTo>
                      <a:lnTo>
                        <a:pt x="182" y="149"/>
                      </a:lnTo>
                      <a:lnTo>
                        <a:pt x="174" y="139"/>
                      </a:lnTo>
                      <a:lnTo>
                        <a:pt x="165" y="128"/>
                      </a:lnTo>
                      <a:lnTo>
                        <a:pt x="156" y="115"/>
                      </a:lnTo>
                      <a:lnTo>
                        <a:pt x="145" y="105"/>
                      </a:lnTo>
                      <a:lnTo>
                        <a:pt x="137" y="96"/>
                      </a:lnTo>
                      <a:lnTo>
                        <a:pt x="130" y="89"/>
                      </a:lnTo>
                      <a:lnTo>
                        <a:pt x="126" y="85"/>
                      </a:lnTo>
                      <a:lnTo>
                        <a:pt x="122" y="84"/>
                      </a:lnTo>
                      <a:lnTo>
                        <a:pt x="120" y="87"/>
                      </a:lnTo>
                      <a:lnTo>
                        <a:pt x="120" y="90"/>
                      </a:lnTo>
                      <a:lnTo>
                        <a:pt x="121" y="95"/>
                      </a:lnTo>
                      <a:lnTo>
                        <a:pt x="123" y="103"/>
                      </a:lnTo>
                      <a:lnTo>
                        <a:pt x="129" y="117"/>
                      </a:lnTo>
                      <a:lnTo>
                        <a:pt x="135" y="129"/>
                      </a:lnTo>
                      <a:lnTo>
                        <a:pt x="138" y="139"/>
                      </a:lnTo>
                      <a:lnTo>
                        <a:pt x="138" y="142"/>
                      </a:lnTo>
                      <a:lnTo>
                        <a:pt x="137" y="142"/>
                      </a:lnTo>
                      <a:lnTo>
                        <a:pt x="135" y="141"/>
                      </a:lnTo>
                      <a:lnTo>
                        <a:pt x="131" y="136"/>
                      </a:lnTo>
                      <a:lnTo>
                        <a:pt x="126" y="126"/>
                      </a:lnTo>
                      <a:lnTo>
                        <a:pt x="119" y="109"/>
                      </a:lnTo>
                      <a:lnTo>
                        <a:pt x="112" y="91"/>
                      </a:lnTo>
                      <a:lnTo>
                        <a:pt x="112" y="77"/>
                      </a:lnTo>
                      <a:lnTo>
                        <a:pt x="102" y="69"/>
                      </a:lnTo>
                      <a:lnTo>
                        <a:pt x="92" y="64"/>
                      </a:lnTo>
                      <a:lnTo>
                        <a:pt x="84" y="59"/>
                      </a:lnTo>
                      <a:lnTo>
                        <a:pt x="81" y="57"/>
                      </a:lnTo>
                      <a:lnTo>
                        <a:pt x="79" y="54"/>
                      </a:lnTo>
                      <a:lnTo>
                        <a:pt x="76" y="54"/>
                      </a:lnTo>
                      <a:lnTo>
                        <a:pt x="75" y="56"/>
                      </a:lnTo>
                      <a:lnTo>
                        <a:pt x="74" y="60"/>
                      </a:lnTo>
                      <a:lnTo>
                        <a:pt x="75" y="71"/>
                      </a:lnTo>
                      <a:lnTo>
                        <a:pt x="79" y="88"/>
                      </a:lnTo>
                      <a:lnTo>
                        <a:pt x="84" y="105"/>
                      </a:lnTo>
                      <a:lnTo>
                        <a:pt x="93" y="119"/>
                      </a:lnTo>
                      <a:lnTo>
                        <a:pt x="98" y="125"/>
                      </a:lnTo>
                      <a:lnTo>
                        <a:pt x="98" y="128"/>
                      </a:lnTo>
                      <a:lnTo>
                        <a:pt x="95" y="127"/>
                      </a:lnTo>
                      <a:lnTo>
                        <a:pt x="90" y="124"/>
                      </a:lnTo>
                      <a:lnTo>
                        <a:pt x="83" y="113"/>
                      </a:lnTo>
                      <a:lnTo>
                        <a:pt x="74" y="96"/>
                      </a:lnTo>
                      <a:lnTo>
                        <a:pt x="67" y="74"/>
                      </a:lnTo>
                      <a:lnTo>
                        <a:pt x="67" y="49"/>
                      </a:lnTo>
                      <a:lnTo>
                        <a:pt x="60" y="43"/>
                      </a:lnTo>
                      <a:lnTo>
                        <a:pt x="52" y="38"/>
                      </a:lnTo>
                      <a:lnTo>
                        <a:pt x="44" y="35"/>
                      </a:lnTo>
                      <a:lnTo>
                        <a:pt x="39" y="32"/>
                      </a:lnTo>
                      <a:lnTo>
                        <a:pt x="37" y="39"/>
                      </a:lnTo>
                      <a:lnTo>
                        <a:pt x="37" y="50"/>
                      </a:lnTo>
                      <a:lnTo>
                        <a:pt x="39" y="61"/>
                      </a:lnTo>
                      <a:lnTo>
                        <a:pt x="42" y="71"/>
                      </a:lnTo>
                      <a:lnTo>
                        <a:pt x="43" y="80"/>
                      </a:lnTo>
                      <a:lnTo>
                        <a:pt x="45" y="94"/>
                      </a:lnTo>
                      <a:lnTo>
                        <a:pt x="49" y="105"/>
                      </a:lnTo>
                      <a:lnTo>
                        <a:pt x="51" y="113"/>
                      </a:lnTo>
                      <a:lnTo>
                        <a:pt x="51" y="115"/>
                      </a:lnTo>
                      <a:lnTo>
                        <a:pt x="47" y="114"/>
                      </a:lnTo>
                      <a:lnTo>
                        <a:pt x="44" y="110"/>
                      </a:lnTo>
                      <a:lnTo>
                        <a:pt x="41" y="102"/>
                      </a:lnTo>
                      <a:lnTo>
                        <a:pt x="38" y="87"/>
                      </a:lnTo>
                      <a:lnTo>
                        <a:pt x="35" y="65"/>
                      </a:lnTo>
                      <a:lnTo>
                        <a:pt x="30" y="44"/>
                      </a:lnTo>
                      <a:lnTo>
                        <a:pt x="28" y="30"/>
                      </a:lnTo>
                      <a:lnTo>
                        <a:pt x="17" y="20"/>
                      </a:lnTo>
                      <a:lnTo>
                        <a:pt x="9" y="12"/>
                      </a:lnTo>
                      <a:lnTo>
                        <a:pt x="4" y="6"/>
                      </a:lnTo>
                      <a:lnTo>
                        <a:pt x="0" y="2"/>
                      </a:lnTo>
                      <a:lnTo>
                        <a:pt x="0" y="0"/>
                      </a:lnTo>
                      <a:lnTo>
                        <a:pt x="1" y="0"/>
                      </a:lnTo>
                      <a:lnTo>
                        <a:pt x="4" y="0"/>
                      </a:lnTo>
                      <a:lnTo>
                        <a:pt x="7" y="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 name="Freeform 308">
                  <a:extLst>
                    <a:ext uri="{FF2B5EF4-FFF2-40B4-BE49-F238E27FC236}">
                      <a16:creationId xmlns:a16="http://schemas.microsoft.com/office/drawing/2014/main" id="{1FD9F2C9-B874-4C1C-AE55-DE73F9FE481B}"/>
                    </a:ext>
                  </a:extLst>
                </p:cNvPr>
                <p:cNvSpPr>
                  <a:spLocks/>
                </p:cNvSpPr>
                <p:nvPr/>
              </p:nvSpPr>
              <p:spPr bwMode="auto">
                <a:xfrm>
                  <a:off x="302" y="183"/>
                  <a:ext cx="64" cy="108"/>
                </a:xfrm>
                <a:custGeom>
                  <a:avLst/>
                  <a:gdLst>
                    <a:gd name="T0" fmla="*/ 29 w 129"/>
                    <a:gd name="T1" fmla="*/ 1 h 214"/>
                    <a:gd name="T2" fmla="*/ 30 w 129"/>
                    <a:gd name="T3" fmla="*/ 12 h 214"/>
                    <a:gd name="T4" fmla="*/ 32 w 129"/>
                    <a:gd name="T5" fmla="*/ 17 h 214"/>
                    <a:gd name="T6" fmla="*/ 37 w 129"/>
                    <a:gd name="T7" fmla="*/ 20 h 214"/>
                    <a:gd name="T8" fmla="*/ 43 w 129"/>
                    <a:gd name="T9" fmla="*/ 26 h 214"/>
                    <a:gd name="T10" fmla="*/ 50 w 129"/>
                    <a:gd name="T11" fmla="*/ 34 h 214"/>
                    <a:gd name="T12" fmla="*/ 58 w 129"/>
                    <a:gd name="T13" fmla="*/ 47 h 214"/>
                    <a:gd name="T14" fmla="*/ 63 w 129"/>
                    <a:gd name="T15" fmla="*/ 58 h 214"/>
                    <a:gd name="T16" fmla="*/ 64 w 129"/>
                    <a:gd name="T17" fmla="*/ 62 h 214"/>
                    <a:gd name="T18" fmla="*/ 63 w 129"/>
                    <a:gd name="T19" fmla="*/ 62 h 214"/>
                    <a:gd name="T20" fmla="*/ 60 w 129"/>
                    <a:gd name="T21" fmla="*/ 57 h 214"/>
                    <a:gd name="T22" fmla="*/ 56 w 129"/>
                    <a:gd name="T23" fmla="*/ 49 h 214"/>
                    <a:gd name="T24" fmla="*/ 50 w 129"/>
                    <a:gd name="T25" fmla="*/ 40 h 214"/>
                    <a:gd name="T26" fmla="*/ 45 w 129"/>
                    <a:gd name="T27" fmla="*/ 33 h 214"/>
                    <a:gd name="T28" fmla="*/ 40 w 129"/>
                    <a:gd name="T29" fmla="*/ 29 h 214"/>
                    <a:gd name="T30" fmla="*/ 36 w 129"/>
                    <a:gd name="T31" fmla="*/ 26 h 214"/>
                    <a:gd name="T32" fmla="*/ 34 w 129"/>
                    <a:gd name="T33" fmla="*/ 31 h 214"/>
                    <a:gd name="T34" fmla="*/ 35 w 129"/>
                    <a:gd name="T35" fmla="*/ 43 h 214"/>
                    <a:gd name="T36" fmla="*/ 38 w 129"/>
                    <a:gd name="T37" fmla="*/ 50 h 214"/>
                    <a:gd name="T38" fmla="*/ 45 w 129"/>
                    <a:gd name="T39" fmla="*/ 57 h 214"/>
                    <a:gd name="T40" fmla="*/ 54 w 129"/>
                    <a:gd name="T41" fmla="*/ 67 h 214"/>
                    <a:gd name="T42" fmla="*/ 59 w 129"/>
                    <a:gd name="T43" fmla="*/ 79 h 214"/>
                    <a:gd name="T44" fmla="*/ 60 w 129"/>
                    <a:gd name="T45" fmla="*/ 89 h 214"/>
                    <a:gd name="T46" fmla="*/ 58 w 129"/>
                    <a:gd name="T47" fmla="*/ 84 h 214"/>
                    <a:gd name="T48" fmla="*/ 53 w 129"/>
                    <a:gd name="T49" fmla="*/ 74 h 214"/>
                    <a:gd name="T50" fmla="*/ 48 w 129"/>
                    <a:gd name="T51" fmla="*/ 67 h 214"/>
                    <a:gd name="T52" fmla="*/ 43 w 129"/>
                    <a:gd name="T53" fmla="*/ 61 h 214"/>
                    <a:gd name="T54" fmla="*/ 38 w 129"/>
                    <a:gd name="T55" fmla="*/ 57 h 214"/>
                    <a:gd name="T56" fmla="*/ 39 w 129"/>
                    <a:gd name="T57" fmla="*/ 66 h 214"/>
                    <a:gd name="T58" fmla="*/ 43 w 129"/>
                    <a:gd name="T59" fmla="*/ 93 h 214"/>
                    <a:gd name="T60" fmla="*/ 41 w 129"/>
                    <a:gd name="T61" fmla="*/ 107 h 214"/>
                    <a:gd name="T62" fmla="*/ 40 w 129"/>
                    <a:gd name="T63" fmla="*/ 106 h 214"/>
                    <a:gd name="T64" fmla="*/ 39 w 129"/>
                    <a:gd name="T65" fmla="*/ 95 h 214"/>
                    <a:gd name="T66" fmla="*/ 33 w 129"/>
                    <a:gd name="T67" fmla="*/ 69 h 214"/>
                    <a:gd name="T68" fmla="*/ 26 w 129"/>
                    <a:gd name="T69" fmla="*/ 65 h 214"/>
                    <a:gd name="T70" fmla="*/ 17 w 129"/>
                    <a:gd name="T71" fmla="*/ 78 h 214"/>
                    <a:gd name="T72" fmla="*/ 14 w 129"/>
                    <a:gd name="T73" fmla="*/ 88 h 214"/>
                    <a:gd name="T74" fmla="*/ 12 w 129"/>
                    <a:gd name="T75" fmla="*/ 85 h 214"/>
                    <a:gd name="T76" fmla="*/ 16 w 129"/>
                    <a:gd name="T77" fmla="*/ 74 h 214"/>
                    <a:gd name="T78" fmla="*/ 25 w 129"/>
                    <a:gd name="T79" fmla="*/ 58 h 214"/>
                    <a:gd name="T80" fmla="*/ 29 w 129"/>
                    <a:gd name="T81" fmla="*/ 46 h 214"/>
                    <a:gd name="T82" fmla="*/ 29 w 129"/>
                    <a:gd name="T83" fmla="*/ 31 h 214"/>
                    <a:gd name="T84" fmla="*/ 26 w 129"/>
                    <a:gd name="T85" fmla="*/ 29 h 214"/>
                    <a:gd name="T86" fmla="*/ 18 w 129"/>
                    <a:gd name="T87" fmla="*/ 36 h 214"/>
                    <a:gd name="T88" fmla="*/ 10 w 129"/>
                    <a:gd name="T89" fmla="*/ 46 h 214"/>
                    <a:gd name="T90" fmla="*/ 4 w 129"/>
                    <a:gd name="T91" fmla="*/ 56 h 214"/>
                    <a:gd name="T92" fmla="*/ 1 w 129"/>
                    <a:gd name="T93" fmla="*/ 63 h 214"/>
                    <a:gd name="T94" fmla="*/ 0 w 129"/>
                    <a:gd name="T95" fmla="*/ 62 h 214"/>
                    <a:gd name="T96" fmla="*/ 2 w 129"/>
                    <a:gd name="T97" fmla="*/ 55 h 214"/>
                    <a:gd name="T98" fmla="*/ 7 w 129"/>
                    <a:gd name="T99" fmla="*/ 45 h 214"/>
                    <a:gd name="T100" fmla="*/ 15 w 129"/>
                    <a:gd name="T101" fmla="*/ 33 h 214"/>
                    <a:gd name="T102" fmla="*/ 23 w 129"/>
                    <a:gd name="T103" fmla="*/ 23 h 214"/>
                    <a:gd name="T104" fmla="*/ 28 w 129"/>
                    <a:gd name="T105" fmla="*/ 16 h 214"/>
                    <a:gd name="T106" fmla="*/ 27 w 129"/>
                    <a:gd name="T107" fmla="*/ 7 h 214"/>
                    <a:gd name="T108" fmla="*/ 26 w 129"/>
                    <a:gd name="T109" fmla="*/ 3 h 214"/>
                    <a:gd name="T110" fmla="*/ 27 w 129"/>
                    <a:gd name="T111" fmla="*/ 1 h 2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4">
                      <a:moveTo>
                        <a:pt x="56" y="0"/>
                      </a:moveTo>
                      <a:lnTo>
                        <a:pt x="58" y="1"/>
                      </a:lnTo>
                      <a:lnTo>
                        <a:pt x="60" y="11"/>
                      </a:lnTo>
                      <a:lnTo>
                        <a:pt x="61" y="24"/>
                      </a:lnTo>
                      <a:lnTo>
                        <a:pt x="63" y="31"/>
                      </a:lnTo>
                      <a:lnTo>
                        <a:pt x="65" y="33"/>
                      </a:lnTo>
                      <a:lnTo>
                        <a:pt x="68" y="35"/>
                      </a:lnTo>
                      <a:lnTo>
                        <a:pt x="74" y="40"/>
                      </a:lnTo>
                      <a:lnTo>
                        <a:pt x="80" y="46"/>
                      </a:lnTo>
                      <a:lnTo>
                        <a:pt x="87" y="52"/>
                      </a:lnTo>
                      <a:lnTo>
                        <a:pt x="94" y="60"/>
                      </a:lnTo>
                      <a:lnTo>
                        <a:pt x="101" y="68"/>
                      </a:lnTo>
                      <a:lnTo>
                        <a:pt x="106" y="78"/>
                      </a:lnTo>
                      <a:lnTo>
                        <a:pt x="116" y="94"/>
                      </a:lnTo>
                      <a:lnTo>
                        <a:pt x="123" y="106"/>
                      </a:lnTo>
                      <a:lnTo>
                        <a:pt x="127" y="114"/>
                      </a:lnTo>
                      <a:lnTo>
                        <a:pt x="129" y="120"/>
                      </a:lnTo>
                      <a:lnTo>
                        <a:pt x="129" y="123"/>
                      </a:lnTo>
                      <a:lnTo>
                        <a:pt x="128" y="124"/>
                      </a:lnTo>
                      <a:lnTo>
                        <a:pt x="126" y="123"/>
                      </a:lnTo>
                      <a:lnTo>
                        <a:pt x="123" y="117"/>
                      </a:lnTo>
                      <a:lnTo>
                        <a:pt x="120" y="113"/>
                      </a:lnTo>
                      <a:lnTo>
                        <a:pt x="117" y="106"/>
                      </a:lnTo>
                      <a:lnTo>
                        <a:pt x="112" y="98"/>
                      </a:lnTo>
                      <a:lnTo>
                        <a:pt x="106" y="88"/>
                      </a:lnTo>
                      <a:lnTo>
                        <a:pt x="101" y="80"/>
                      </a:lnTo>
                      <a:lnTo>
                        <a:pt x="95" y="72"/>
                      </a:lnTo>
                      <a:lnTo>
                        <a:pt x="90" y="65"/>
                      </a:lnTo>
                      <a:lnTo>
                        <a:pt x="87" y="62"/>
                      </a:lnTo>
                      <a:lnTo>
                        <a:pt x="81" y="57"/>
                      </a:lnTo>
                      <a:lnTo>
                        <a:pt x="76" y="54"/>
                      </a:lnTo>
                      <a:lnTo>
                        <a:pt x="73" y="52"/>
                      </a:lnTo>
                      <a:lnTo>
                        <a:pt x="70" y="50"/>
                      </a:lnTo>
                      <a:lnTo>
                        <a:pt x="68" y="62"/>
                      </a:lnTo>
                      <a:lnTo>
                        <a:pt x="68" y="75"/>
                      </a:lnTo>
                      <a:lnTo>
                        <a:pt x="70" y="86"/>
                      </a:lnTo>
                      <a:lnTo>
                        <a:pt x="71" y="94"/>
                      </a:lnTo>
                      <a:lnTo>
                        <a:pt x="76" y="99"/>
                      </a:lnTo>
                      <a:lnTo>
                        <a:pt x="83" y="106"/>
                      </a:lnTo>
                      <a:lnTo>
                        <a:pt x="91" y="113"/>
                      </a:lnTo>
                      <a:lnTo>
                        <a:pt x="100" y="122"/>
                      </a:lnTo>
                      <a:lnTo>
                        <a:pt x="108" y="132"/>
                      </a:lnTo>
                      <a:lnTo>
                        <a:pt x="114" y="144"/>
                      </a:lnTo>
                      <a:lnTo>
                        <a:pt x="119" y="156"/>
                      </a:lnTo>
                      <a:lnTo>
                        <a:pt x="121" y="171"/>
                      </a:lnTo>
                      <a:lnTo>
                        <a:pt x="121" y="176"/>
                      </a:lnTo>
                      <a:lnTo>
                        <a:pt x="119" y="174"/>
                      </a:lnTo>
                      <a:lnTo>
                        <a:pt x="116" y="166"/>
                      </a:lnTo>
                      <a:lnTo>
                        <a:pt x="110" y="153"/>
                      </a:lnTo>
                      <a:lnTo>
                        <a:pt x="106" y="146"/>
                      </a:lnTo>
                      <a:lnTo>
                        <a:pt x="103" y="138"/>
                      </a:lnTo>
                      <a:lnTo>
                        <a:pt x="97" y="132"/>
                      </a:lnTo>
                      <a:lnTo>
                        <a:pt x="93" y="125"/>
                      </a:lnTo>
                      <a:lnTo>
                        <a:pt x="87" y="121"/>
                      </a:lnTo>
                      <a:lnTo>
                        <a:pt x="81" y="116"/>
                      </a:lnTo>
                      <a:lnTo>
                        <a:pt x="76" y="113"/>
                      </a:lnTo>
                      <a:lnTo>
                        <a:pt x="72" y="111"/>
                      </a:lnTo>
                      <a:lnTo>
                        <a:pt x="79" y="130"/>
                      </a:lnTo>
                      <a:lnTo>
                        <a:pt x="83" y="156"/>
                      </a:lnTo>
                      <a:lnTo>
                        <a:pt x="87" y="184"/>
                      </a:lnTo>
                      <a:lnTo>
                        <a:pt x="86" y="207"/>
                      </a:lnTo>
                      <a:lnTo>
                        <a:pt x="83" y="213"/>
                      </a:lnTo>
                      <a:lnTo>
                        <a:pt x="82" y="214"/>
                      </a:lnTo>
                      <a:lnTo>
                        <a:pt x="81" y="211"/>
                      </a:lnTo>
                      <a:lnTo>
                        <a:pt x="81" y="204"/>
                      </a:lnTo>
                      <a:lnTo>
                        <a:pt x="79" y="188"/>
                      </a:lnTo>
                      <a:lnTo>
                        <a:pt x="74" y="162"/>
                      </a:lnTo>
                      <a:lnTo>
                        <a:pt x="67" y="136"/>
                      </a:lnTo>
                      <a:lnTo>
                        <a:pt x="63" y="121"/>
                      </a:lnTo>
                      <a:lnTo>
                        <a:pt x="53" y="128"/>
                      </a:lnTo>
                      <a:lnTo>
                        <a:pt x="43" y="139"/>
                      </a:lnTo>
                      <a:lnTo>
                        <a:pt x="35" y="154"/>
                      </a:lnTo>
                      <a:lnTo>
                        <a:pt x="30" y="168"/>
                      </a:lnTo>
                      <a:lnTo>
                        <a:pt x="28" y="174"/>
                      </a:lnTo>
                      <a:lnTo>
                        <a:pt x="26" y="174"/>
                      </a:lnTo>
                      <a:lnTo>
                        <a:pt x="25" y="169"/>
                      </a:lnTo>
                      <a:lnTo>
                        <a:pt x="27" y="161"/>
                      </a:lnTo>
                      <a:lnTo>
                        <a:pt x="33" y="147"/>
                      </a:lnTo>
                      <a:lnTo>
                        <a:pt x="42" y="130"/>
                      </a:lnTo>
                      <a:lnTo>
                        <a:pt x="51" y="114"/>
                      </a:lnTo>
                      <a:lnTo>
                        <a:pt x="58" y="105"/>
                      </a:lnTo>
                      <a:lnTo>
                        <a:pt x="59" y="91"/>
                      </a:lnTo>
                      <a:lnTo>
                        <a:pt x="59" y="75"/>
                      </a:lnTo>
                      <a:lnTo>
                        <a:pt x="59" y="62"/>
                      </a:lnTo>
                      <a:lnTo>
                        <a:pt x="59" y="53"/>
                      </a:lnTo>
                      <a:lnTo>
                        <a:pt x="52" y="57"/>
                      </a:lnTo>
                      <a:lnTo>
                        <a:pt x="44" y="64"/>
                      </a:lnTo>
                      <a:lnTo>
                        <a:pt x="36" y="72"/>
                      </a:lnTo>
                      <a:lnTo>
                        <a:pt x="27" y="81"/>
                      </a:lnTo>
                      <a:lnTo>
                        <a:pt x="20" y="92"/>
                      </a:lnTo>
                      <a:lnTo>
                        <a:pt x="13" y="102"/>
                      </a:lnTo>
                      <a:lnTo>
                        <a:pt x="9" y="111"/>
                      </a:lnTo>
                      <a:lnTo>
                        <a:pt x="5" y="121"/>
                      </a:lnTo>
                      <a:lnTo>
                        <a:pt x="3" y="124"/>
                      </a:lnTo>
                      <a:lnTo>
                        <a:pt x="2" y="124"/>
                      </a:lnTo>
                      <a:lnTo>
                        <a:pt x="0" y="122"/>
                      </a:lnTo>
                      <a:lnTo>
                        <a:pt x="2" y="115"/>
                      </a:lnTo>
                      <a:lnTo>
                        <a:pt x="4" y="109"/>
                      </a:lnTo>
                      <a:lnTo>
                        <a:pt x="9" y="100"/>
                      </a:lnTo>
                      <a:lnTo>
                        <a:pt x="15" y="90"/>
                      </a:lnTo>
                      <a:lnTo>
                        <a:pt x="22" y="78"/>
                      </a:lnTo>
                      <a:lnTo>
                        <a:pt x="30" y="65"/>
                      </a:lnTo>
                      <a:lnTo>
                        <a:pt x="38" y="55"/>
                      </a:lnTo>
                      <a:lnTo>
                        <a:pt x="47" y="46"/>
                      </a:lnTo>
                      <a:lnTo>
                        <a:pt x="53" y="39"/>
                      </a:lnTo>
                      <a:lnTo>
                        <a:pt x="57" y="32"/>
                      </a:lnTo>
                      <a:lnTo>
                        <a:pt x="57" y="23"/>
                      </a:lnTo>
                      <a:lnTo>
                        <a:pt x="55" y="13"/>
                      </a:lnTo>
                      <a:lnTo>
                        <a:pt x="53" y="8"/>
                      </a:lnTo>
                      <a:lnTo>
                        <a:pt x="53" y="5"/>
                      </a:lnTo>
                      <a:lnTo>
                        <a:pt x="53" y="3"/>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 name="Freeform 309">
                  <a:extLst>
                    <a:ext uri="{FF2B5EF4-FFF2-40B4-BE49-F238E27FC236}">
                      <a16:creationId xmlns:a16="http://schemas.microsoft.com/office/drawing/2014/main" id="{C5E64A2B-33AA-4FE0-8186-104E6CBEB07C}"/>
                    </a:ext>
                  </a:extLst>
                </p:cNvPr>
                <p:cNvSpPr>
                  <a:spLocks/>
                </p:cNvSpPr>
                <p:nvPr/>
              </p:nvSpPr>
              <p:spPr bwMode="auto">
                <a:xfrm>
                  <a:off x="367" y="44"/>
                  <a:ext cx="78" cy="111"/>
                </a:xfrm>
                <a:custGeom>
                  <a:avLst/>
                  <a:gdLst>
                    <a:gd name="T0" fmla="*/ 2 w 155"/>
                    <a:gd name="T1" fmla="*/ 106 h 222"/>
                    <a:gd name="T2" fmla="*/ 9 w 155"/>
                    <a:gd name="T3" fmla="*/ 92 h 222"/>
                    <a:gd name="T4" fmla="*/ 14 w 155"/>
                    <a:gd name="T5" fmla="*/ 81 h 222"/>
                    <a:gd name="T6" fmla="*/ 20 w 155"/>
                    <a:gd name="T7" fmla="*/ 67 h 222"/>
                    <a:gd name="T8" fmla="*/ 19 w 155"/>
                    <a:gd name="T9" fmla="*/ 59 h 222"/>
                    <a:gd name="T10" fmla="*/ 14 w 155"/>
                    <a:gd name="T11" fmla="*/ 54 h 222"/>
                    <a:gd name="T12" fmla="*/ 14 w 155"/>
                    <a:gd name="T13" fmla="*/ 47 h 222"/>
                    <a:gd name="T14" fmla="*/ 15 w 155"/>
                    <a:gd name="T15" fmla="*/ 49 h 222"/>
                    <a:gd name="T16" fmla="*/ 18 w 155"/>
                    <a:gd name="T17" fmla="*/ 53 h 222"/>
                    <a:gd name="T18" fmla="*/ 23 w 155"/>
                    <a:gd name="T19" fmla="*/ 55 h 222"/>
                    <a:gd name="T20" fmla="*/ 27 w 155"/>
                    <a:gd name="T21" fmla="*/ 53 h 222"/>
                    <a:gd name="T22" fmla="*/ 33 w 155"/>
                    <a:gd name="T23" fmla="*/ 46 h 222"/>
                    <a:gd name="T24" fmla="*/ 39 w 155"/>
                    <a:gd name="T25" fmla="*/ 39 h 222"/>
                    <a:gd name="T26" fmla="*/ 43 w 155"/>
                    <a:gd name="T27" fmla="*/ 33 h 222"/>
                    <a:gd name="T28" fmla="*/ 43 w 155"/>
                    <a:gd name="T29" fmla="*/ 28 h 222"/>
                    <a:gd name="T30" fmla="*/ 40 w 155"/>
                    <a:gd name="T31" fmla="*/ 15 h 222"/>
                    <a:gd name="T32" fmla="*/ 36 w 155"/>
                    <a:gd name="T33" fmla="*/ 8 h 222"/>
                    <a:gd name="T34" fmla="*/ 35 w 155"/>
                    <a:gd name="T35" fmla="*/ 5 h 222"/>
                    <a:gd name="T36" fmla="*/ 40 w 155"/>
                    <a:gd name="T37" fmla="*/ 10 h 222"/>
                    <a:gd name="T38" fmla="*/ 46 w 155"/>
                    <a:gd name="T39" fmla="*/ 23 h 222"/>
                    <a:gd name="T40" fmla="*/ 50 w 155"/>
                    <a:gd name="T41" fmla="*/ 21 h 222"/>
                    <a:gd name="T42" fmla="*/ 59 w 155"/>
                    <a:gd name="T43" fmla="*/ 6 h 222"/>
                    <a:gd name="T44" fmla="*/ 65 w 155"/>
                    <a:gd name="T45" fmla="*/ 0 h 222"/>
                    <a:gd name="T46" fmla="*/ 65 w 155"/>
                    <a:gd name="T47" fmla="*/ 2 h 222"/>
                    <a:gd name="T48" fmla="*/ 61 w 155"/>
                    <a:gd name="T49" fmla="*/ 9 h 222"/>
                    <a:gd name="T50" fmla="*/ 52 w 155"/>
                    <a:gd name="T51" fmla="*/ 27 h 222"/>
                    <a:gd name="T52" fmla="*/ 52 w 155"/>
                    <a:gd name="T53" fmla="*/ 31 h 222"/>
                    <a:gd name="T54" fmla="*/ 60 w 155"/>
                    <a:gd name="T55" fmla="*/ 29 h 222"/>
                    <a:gd name="T56" fmla="*/ 66 w 155"/>
                    <a:gd name="T57" fmla="*/ 27 h 222"/>
                    <a:gd name="T58" fmla="*/ 71 w 155"/>
                    <a:gd name="T59" fmla="*/ 24 h 222"/>
                    <a:gd name="T60" fmla="*/ 75 w 155"/>
                    <a:gd name="T61" fmla="*/ 21 h 222"/>
                    <a:gd name="T62" fmla="*/ 78 w 155"/>
                    <a:gd name="T63" fmla="*/ 22 h 222"/>
                    <a:gd name="T64" fmla="*/ 74 w 155"/>
                    <a:gd name="T65" fmla="*/ 25 h 222"/>
                    <a:gd name="T66" fmla="*/ 67 w 155"/>
                    <a:gd name="T67" fmla="*/ 29 h 222"/>
                    <a:gd name="T68" fmla="*/ 58 w 155"/>
                    <a:gd name="T69" fmla="*/ 34 h 222"/>
                    <a:gd name="T70" fmla="*/ 50 w 155"/>
                    <a:gd name="T71" fmla="*/ 38 h 222"/>
                    <a:gd name="T72" fmla="*/ 44 w 155"/>
                    <a:gd name="T73" fmla="*/ 40 h 222"/>
                    <a:gd name="T74" fmla="*/ 37 w 155"/>
                    <a:gd name="T75" fmla="*/ 49 h 222"/>
                    <a:gd name="T76" fmla="*/ 37 w 155"/>
                    <a:gd name="T77" fmla="*/ 53 h 222"/>
                    <a:gd name="T78" fmla="*/ 40 w 155"/>
                    <a:gd name="T79" fmla="*/ 55 h 222"/>
                    <a:gd name="T80" fmla="*/ 39 w 155"/>
                    <a:gd name="T81" fmla="*/ 56 h 222"/>
                    <a:gd name="T82" fmla="*/ 35 w 155"/>
                    <a:gd name="T83" fmla="*/ 59 h 222"/>
                    <a:gd name="T84" fmla="*/ 33 w 155"/>
                    <a:gd name="T85" fmla="*/ 59 h 222"/>
                    <a:gd name="T86" fmla="*/ 31 w 155"/>
                    <a:gd name="T87" fmla="*/ 59 h 222"/>
                    <a:gd name="T88" fmla="*/ 29 w 155"/>
                    <a:gd name="T89" fmla="*/ 62 h 222"/>
                    <a:gd name="T90" fmla="*/ 24 w 155"/>
                    <a:gd name="T91" fmla="*/ 72 h 222"/>
                    <a:gd name="T92" fmla="*/ 18 w 155"/>
                    <a:gd name="T93" fmla="*/ 84 h 222"/>
                    <a:gd name="T94" fmla="*/ 14 w 155"/>
                    <a:gd name="T95" fmla="*/ 96 h 222"/>
                    <a:gd name="T96" fmla="*/ 13 w 155"/>
                    <a:gd name="T97" fmla="*/ 102 h 222"/>
                    <a:gd name="T98" fmla="*/ 11 w 155"/>
                    <a:gd name="T99" fmla="*/ 107 h 222"/>
                    <a:gd name="T100" fmla="*/ 8 w 155"/>
                    <a:gd name="T101" fmla="*/ 110 h 222"/>
                    <a:gd name="T102" fmla="*/ 2 w 155"/>
                    <a:gd name="T103" fmla="*/ 111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2">
                      <a:moveTo>
                        <a:pt x="0" y="222"/>
                      </a:moveTo>
                      <a:lnTo>
                        <a:pt x="4" y="212"/>
                      </a:lnTo>
                      <a:lnTo>
                        <a:pt x="11" y="197"/>
                      </a:lnTo>
                      <a:lnTo>
                        <a:pt x="18" y="183"/>
                      </a:lnTo>
                      <a:lnTo>
                        <a:pt x="23" y="173"/>
                      </a:lnTo>
                      <a:lnTo>
                        <a:pt x="27" y="162"/>
                      </a:lnTo>
                      <a:lnTo>
                        <a:pt x="33" y="147"/>
                      </a:lnTo>
                      <a:lnTo>
                        <a:pt x="39" y="133"/>
                      </a:lnTo>
                      <a:lnTo>
                        <a:pt x="43" y="124"/>
                      </a:lnTo>
                      <a:lnTo>
                        <a:pt x="38" y="118"/>
                      </a:lnTo>
                      <a:lnTo>
                        <a:pt x="32" y="113"/>
                      </a:lnTo>
                      <a:lnTo>
                        <a:pt x="28" y="107"/>
                      </a:lnTo>
                      <a:lnTo>
                        <a:pt x="27" y="99"/>
                      </a:lnTo>
                      <a:lnTo>
                        <a:pt x="27" y="94"/>
                      </a:lnTo>
                      <a:lnTo>
                        <a:pt x="28" y="94"/>
                      </a:lnTo>
                      <a:lnTo>
                        <a:pt x="30" y="98"/>
                      </a:lnTo>
                      <a:lnTo>
                        <a:pt x="32" y="102"/>
                      </a:lnTo>
                      <a:lnTo>
                        <a:pt x="35" y="106"/>
                      </a:lnTo>
                      <a:lnTo>
                        <a:pt x="40" y="108"/>
                      </a:lnTo>
                      <a:lnTo>
                        <a:pt x="45" y="110"/>
                      </a:lnTo>
                      <a:lnTo>
                        <a:pt x="48" y="111"/>
                      </a:lnTo>
                      <a:lnTo>
                        <a:pt x="54" y="106"/>
                      </a:lnTo>
                      <a:lnTo>
                        <a:pt x="59" y="100"/>
                      </a:lnTo>
                      <a:lnTo>
                        <a:pt x="65" y="92"/>
                      </a:lnTo>
                      <a:lnTo>
                        <a:pt x="71" y="85"/>
                      </a:lnTo>
                      <a:lnTo>
                        <a:pt x="77" y="78"/>
                      </a:lnTo>
                      <a:lnTo>
                        <a:pt x="81" y="72"/>
                      </a:lnTo>
                      <a:lnTo>
                        <a:pt x="85" y="66"/>
                      </a:lnTo>
                      <a:lnTo>
                        <a:pt x="86" y="63"/>
                      </a:lnTo>
                      <a:lnTo>
                        <a:pt x="86" y="55"/>
                      </a:lnTo>
                      <a:lnTo>
                        <a:pt x="85" y="42"/>
                      </a:lnTo>
                      <a:lnTo>
                        <a:pt x="80" y="30"/>
                      </a:lnTo>
                      <a:lnTo>
                        <a:pt x="76" y="20"/>
                      </a:lnTo>
                      <a:lnTo>
                        <a:pt x="71" y="15"/>
                      </a:lnTo>
                      <a:lnTo>
                        <a:pt x="70" y="11"/>
                      </a:lnTo>
                      <a:lnTo>
                        <a:pt x="70" y="10"/>
                      </a:lnTo>
                      <a:lnTo>
                        <a:pt x="73" y="12"/>
                      </a:lnTo>
                      <a:lnTo>
                        <a:pt x="79" y="19"/>
                      </a:lnTo>
                      <a:lnTo>
                        <a:pt x="86" y="32"/>
                      </a:lnTo>
                      <a:lnTo>
                        <a:pt x="92" y="46"/>
                      </a:lnTo>
                      <a:lnTo>
                        <a:pt x="93" y="55"/>
                      </a:lnTo>
                      <a:lnTo>
                        <a:pt x="100" y="41"/>
                      </a:lnTo>
                      <a:lnTo>
                        <a:pt x="109" y="25"/>
                      </a:lnTo>
                      <a:lnTo>
                        <a:pt x="117" y="11"/>
                      </a:lnTo>
                      <a:lnTo>
                        <a:pt x="125" y="2"/>
                      </a:lnTo>
                      <a:lnTo>
                        <a:pt x="130" y="0"/>
                      </a:lnTo>
                      <a:lnTo>
                        <a:pt x="131" y="1"/>
                      </a:lnTo>
                      <a:lnTo>
                        <a:pt x="130" y="3"/>
                      </a:lnTo>
                      <a:lnTo>
                        <a:pt x="126" y="8"/>
                      </a:lnTo>
                      <a:lnTo>
                        <a:pt x="122" y="18"/>
                      </a:lnTo>
                      <a:lnTo>
                        <a:pt x="112" y="37"/>
                      </a:lnTo>
                      <a:lnTo>
                        <a:pt x="104" y="54"/>
                      </a:lnTo>
                      <a:lnTo>
                        <a:pt x="97" y="63"/>
                      </a:lnTo>
                      <a:lnTo>
                        <a:pt x="104" y="61"/>
                      </a:lnTo>
                      <a:lnTo>
                        <a:pt x="112" y="58"/>
                      </a:lnTo>
                      <a:lnTo>
                        <a:pt x="119" y="57"/>
                      </a:lnTo>
                      <a:lnTo>
                        <a:pt x="125" y="55"/>
                      </a:lnTo>
                      <a:lnTo>
                        <a:pt x="131" y="53"/>
                      </a:lnTo>
                      <a:lnTo>
                        <a:pt x="137" y="50"/>
                      </a:lnTo>
                      <a:lnTo>
                        <a:pt x="141" y="48"/>
                      </a:lnTo>
                      <a:lnTo>
                        <a:pt x="145" y="46"/>
                      </a:lnTo>
                      <a:lnTo>
                        <a:pt x="150" y="42"/>
                      </a:lnTo>
                      <a:lnTo>
                        <a:pt x="154" y="41"/>
                      </a:lnTo>
                      <a:lnTo>
                        <a:pt x="155" y="43"/>
                      </a:lnTo>
                      <a:lnTo>
                        <a:pt x="153" y="47"/>
                      </a:lnTo>
                      <a:lnTo>
                        <a:pt x="148" y="50"/>
                      </a:lnTo>
                      <a:lnTo>
                        <a:pt x="141" y="54"/>
                      </a:lnTo>
                      <a:lnTo>
                        <a:pt x="133" y="58"/>
                      </a:lnTo>
                      <a:lnTo>
                        <a:pt x="124" y="63"/>
                      </a:lnTo>
                      <a:lnTo>
                        <a:pt x="115" y="68"/>
                      </a:lnTo>
                      <a:lnTo>
                        <a:pt x="107" y="72"/>
                      </a:lnTo>
                      <a:lnTo>
                        <a:pt x="100" y="75"/>
                      </a:lnTo>
                      <a:lnTo>
                        <a:pt x="95" y="76"/>
                      </a:lnTo>
                      <a:lnTo>
                        <a:pt x="87" y="79"/>
                      </a:lnTo>
                      <a:lnTo>
                        <a:pt x="79" y="88"/>
                      </a:lnTo>
                      <a:lnTo>
                        <a:pt x="73" y="98"/>
                      </a:lnTo>
                      <a:lnTo>
                        <a:pt x="72" y="103"/>
                      </a:lnTo>
                      <a:lnTo>
                        <a:pt x="73" y="106"/>
                      </a:lnTo>
                      <a:lnTo>
                        <a:pt x="77" y="108"/>
                      </a:lnTo>
                      <a:lnTo>
                        <a:pt x="79" y="109"/>
                      </a:lnTo>
                      <a:lnTo>
                        <a:pt x="81" y="109"/>
                      </a:lnTo>
                      <a:lnTo>
                        <a:pt x="77" y="111"/>
                      </a:lnTo>
                      <a:lnTo>
                        <a:pt x="73" y="114"/>
                      </a:lnTo>
                      <a:lnTo>
                        <a:pt x="70" y="117"/>
                      </a:lnTo>
                      <a:lnTo>
                        <a:pt x="68" y="120"/>
                      </a:lnTo>
                      <a:lnTo>
                        <a:pt x="65" y="118"/>
                      </a:lnTo>
                      <a:lnTo>
                        <a:pt x="63" y="118"/>
                      </a:lnTo>
                      <a:lnTo>
                        <a:pt x="62" y="118"/>
                      </a:lnTo>
                      <a:lnTo>
                        <a:pt x="58" y="124"/>
                      </a:lnTo>
                      <a:lnTo>
                        <a:pt x="54" y="132"/>
                      </a:lnTo>
                      <a:lnTo>
                        <a:pt x="48" y="144"/>
                      </a:lnTo>
                      <a:lnTo>
                        <a:pt x="41" y="155"/>
                      </a:lnTo>
                      <a:lnTo>
                        <a:pt x="35" y="168"/>
                      </a:lnTo>
                      <a:lnTo>
                        <a:pt x="31" y="181"/>
                      </a:lnTo>
                      <a:lnTo>
                        <a:pt x="28" y="191"/>
                      </a:lnTo>
                      <a:lnTo>
                        <a:pt x="27" y="199"/>
                      </a:lnTo>
                      <a:lnTo>
                        <a:pt x="25" y="204"/>
                      </a:lnTo>
                      <a:lnTo>
                        <a:pt x="24" y="208"/>
                      </a:lnTo>
                      <a:lnTo>
                        <a:pt x="21" y="213"/>
                      </a:lnTo>
                      <a:lnTo>
                        <a:pt x="18" y="216"/>
                      </a:lnTo>
                      <a:lnTo>
                        <a:pt x="15" y="219"/>
                      </a:lnTo>
                      <a:lnTo>
                        <a:pt x="9" y="221"/>
                      </a:lnTo>
                      <a:lnTo>
                        <a:pt x="3" y="222"/>
                      </a:lnTo>
                      <a:lnTo>
                        <a:pt x="0" y="222"/>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 name="Freeform 310">
                  <a:extLst>
                    <a:ext uri="{FF2B5EF4-FFF2-40B4-BE49-F238E27FC236}">
                      <a16:creationId xmlns:a16="http://schemas.microsoft.com/office/drawing/2014/main" id="{CD6E182E-C360-4DA5-8C51-7CC47B28AD95}"/>
                    </a:ext>
                  </a:extLst>
                </p:cNvPr>
                <p:cNvSpPr>
                  <a:spLocks/>
                </p:cNvSpPr>
                <p:nvPr/>
              </p:nvSpPr>
              <p:spPr bwMode="auto">
                <a:xfrm>
                  <a:off x="253" y="221"/>
                  <a:ext cx="50" cy="86"/>
                </a:xfrm>
                <a:custGeom>
                  <a:avLst/>
                  <a:gdLst>
                    <a:gd name="T0" fmla="*/ 33 w 100"/>
                    <a:gd name="T1" fmla="*/ 5 h 172"/>
                    <a:gd name="T2" fmla="*/ 28 w 100"/>
                    <a:gd name="T3" fmla="*/ 16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3 h 172"/>
                    <a:gd name="T16" fmla="*/ 4 w 100"/>
                    <a:gd name="T17" fmla="*/ 32 h 172"/>
                    <a:gd name="T18" fmla="*/ 9 w 100"/>
                    <a:gd name="T19" fmla="*/ 29 h 172"/>
                    <a:gd name="T20" fmla="*/ 16 w 100"/>
                    <a:gd name="T21" fmla="*/ 25 h 172"/>
                    <a:gd name="T22" fmla="*/ 23 w 100"/>
                    <a:gd name="T23" fmla="*/ 23 h 172"/>
                    <a:gd name="T24" fmla="*/ 24 w 100"/>
                    <a:gd name="T25" fmla="*/ 26 h 172"/>
                    <a:gd name="T26" fmla="*/ 21 w 100"/>
                    <a:gd name="T27" fmla="*/ 37 h 172"/>
                    <a:gd name="T28" fmla="*/ 19 w 100"/>
                    <a:gd name="T29" fmla="*/ 43 h 172"/>
                    <a:gd name="T30" fmla="*/ 13 w 100"/>
                    <a:gd name="T31" fmla="*/ 48 h 172"/>
                    <a:gd name="T32" fmla="*/ 8 w 100"/>
                    <a:gd name="T33" fmla="*/ 55 h 172"/>
                    <a:gd name="T34" fmla="*/ 3 w 100"/>
                    <a:gd name="T35" fmla="*/ 59 h 172"/>
                    <a:gd name="T36" fmla="*/ 2 w 100"/>
                    <a:gd name="T37" fmla="*/ 63 h 172"/>
                    <a:gd name="T38" fmla="*/ 3 w 100"/>
                    <a:gd name="T39" fmla="*/ 64 h 172"/>
                    <a:gd name="T40" fmla="*/ 8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5 h 172"/>
                    <a:gd name="T52" fmla="*/ 26 w 100"/>
                    <a:gd name="T53" fmla="*/ 75 h 172"/>
                    <a:gd name="T54" fmla="*/ 25 w 100"/>
                    <a:gd name="T55" fmla="*/ 50 h 172"/>
                    <a:gd name="T56" fmla="*/ 27 w 100"/>
                    <a:gd name="T57" fmla="*/ 42 h 172"/>
                    <a:gd name="T58" fmla="*/ 28 w 100"/>
                    <a:gd name="T59" fmla="*/ 43 h 172"/>
                    <a:gd name="T60" fmla="*/ 31 w 100"/>
                    <a:gd name="T61" fmla="*/ 50 h 172"/>
                    <a:gd name="T62" fmla="*/ 42 w 100"/>
                    <a:gd name="T63" fmla="*/ 62 h 172"/>
                    <a:gd name="T64" fmla="*/ 47 w 100"/>
                    <a:gd name="T65" fmla="*/ 65 h 172"/>
                    <a:gd name="T66" fmla="*/ 45 w 100"/>
                    <a:gd name="T67" fmla="*/ 62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4 w 100"/>
                    <a:gd name="T79" fmla="*/ 23 h 172"/>
                    <a:gd name="T80" fmla="*/ 38 w 100"/>
                    <a:gd name="T81" fmla="*/ 28 h 172"/>
                    <a:gd name="T82" fmla="*/ 47 w 100"/>
                    <a:gd name="T83" fmla="*/ 36 h 172"/>
                    <a:gd name="T84" fmla="*/ 50 w 100"/>
                    <a:gd name="T85" fmla="*/ 38 h 172"/>
                    <a:gd name="T86" fmla="*/ 47 w 100"/>
                    <a:gd name="T87" fmla="*/ 33 h 172"/>
                    <a:gd name="T88" fmla="*/ 42 w 100"/>
                    <a:gd name="T89" fmla="*/ 28 h 172"/>
                    <a:gd name="T90" fmla="*/ 38 w 100"/>
                    <a:gd name="T91" fmla="*/ 22 h 172"/>
                    <a:gd name="T92" fmla="*/ 35 w 100"/>
                    <a:gd name="T93" fmla="*/ 17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3"/>
                      </a:moveTo>
                      <a:lnTo>
                        <a:pt x="65" y="10"/>
                      </a:lnTo>
                      <a:lnTo>
                        <a:pt x="61" y="20"/>
                      </a:lnTo>
                      <a:lnTo>
                        <a:pt x="56" y="31"/>
                      </a:lnTo>
                      <a:lnTo>
                        <a:pt x="54" y="36"/>
                      </a:lnTo>
                      <a:lnTo>
                        <a:pt x="48" y="36"/>
                      </a:lnTo>
                      <a:lnTo>
                        <a:pt x="40" y="39"/>
                      </a:lnTo>
                      <a:lnTo>
                        <a:pt x="32" y="42"/>
                      </a:lnTo>
                      <a:lnTo>
                        <a:pt x="24" y="47"/>
                      </a:lnTo>
                      <a:lnTo>
                        <a:pt x="16" y="51"/>
                      </a:lnTo>
                      <a:lnTo>
                        <a:pt x="9" y="55"/>
                      </a:lnTo>
                      <a:lnTo>
                        <a:pt x="3" y="60"/>
                      </a:lnTo>
                      <a:lnTo>
                        <a:pt x="1" y="62"/>
                      </a:lnTo>
                      <a:lnTo>
                        <a:pt x="0" y="65"/>
                      </a:lnTo>
                      <a:lnTo>
                        <a:pt x="0" y="66"/>
                      </a:lnTo>
                      <a:lnTo>
                        <a:pt x="1" y="66"/>
                      </a:lnTo>
                      <a:lnTo>
                        <a:pt x="4" y="65"/>
                      </a:lnTo>
                      <a:lnTo>
                        <a:pt x="8" y="63"/>
                      </a:lnTo>
                      <a:lnTo>
                        <a:pt x="12" y="61"/>
                      </a:lnTo>
                      <a:lnTo>
                        <a:pt x="18" y="57"/>
                      </a:lnTo>
                      <a:lnTo>
                        <a:pt x="25" y="53"/>
                      </a:lnTo>
                      <a:lnTo>
                        <a:pt x="32" y="49"/>
                      </a:lnTo>
                      <a:lnTo>
                        <a:pt x="39" y="47"/>
                      </a:lnTo>
                      <a:lnTo>
                        <a:pt x="45" y="45"/>
                      </a:lnTo>
                      <a:lnTo>
                        <a:pt x="49" y="43"/>
                      </a:lnTo>
                      <a:lnTo>
                        <a:pt x="47" y="51"/>
                      </a:lnTo>
                      <a:lnTo>
                        <a:pt x="45" y="63"/>
                      </a:lnTo>
                      <a:lnTo>
                        <a:pt x="42" y="73"/>
                      </a:lnTo>
                      <a:lnTo>
                        <a:pt x="41" y="80"/>
                      </a:lnTo>
                      <a:lnTo>
                        <a:pt x="38" y="85"/>
                      </a:lnTo>
                      <a:lnTo>
                        <a:pt x="32" y="89"/>
                      </a:lnTo>
                      <a:lnTo>
                        <a:pt x="26" y="96"/>
                      </a:lnTo>
                      <a:lnTo>
                        <a:pt x="20" y="102"/>
                      </a:lnTo>
                      <a:lnTo>
                        <a:pt x="15" y="109"/>
                      </a:lnTo>
                      <a:lnTo>
                        <a:pt x="9" y="114"/>
                      </a:lnTo>
                      <a:lnTo>
                        <a:pt x="5" y="118"/>
                      </a:lnTo>
                      <a:lnTo>
                        <a:pt x="4" y="122"/>
                      </a:lnTo>
                      <a:lnTo>
                        <a:pt x="3" y="125"/>
                      </a:lnTo>
                      <a:lnTo>
                        <a:pt x="3" y="128"/>
                      </a:lnTo>
                      <a:lnTo>
                        <a:pt x="5" y="128"/>
                      </a:lnTo>
                      <a:lnTo>
                        <a:pt x="8" y="124"/>
                      </a:lnTo>
                      <a:lnTo>
                        <a:pt x="15" y="117"/>
                      </a:lnTo>
                      <a:lnTo>
                        <a:pt x="25" y="107"/>
                      </a:lnTo>
                      <a:lnTo>
                        <a:pt x="34" y="99"/>
                      </a:lnTo>
                      <a:lnTo>
                        <a:pt x="41" y="93"/>
                      </a:lnTo>
                      <a:lnTo>
                        <a:pt x="42" y="107"/>
                      </a:lnTo>
                      <a:lnTo>
                        <a:pt x="43" y="130"/>
                      </a:lnTo>
                      <a:lnTo>
                        <a:pt x="46" y="153"/>
                      </a:lnTo>
                      <a:lnTo>
                        <a:pt x="48" y="167"/>
                      </a:lnTo>
                      <a:lnTo>
                        <a:pt x="49" y="171"/>
                      </a:lnTo>
                      <a:lnTo>
                        <a:pt x="50" y="172"/>
                      </a:lnTo>
                      <a:lnTo>
                        <a:pt x="50" y="170"/>
                      </a:lnTo>
                      <a:lnTo>
                        <a:pt x="52" y="164"/>
                      </a:lnTo>
                      <a:lnTo>
                        <a:pt x="52" y="149"/>
                      </a:lnTo>
                      <a:lnTo>
                        <a:pt x="50" y="124"/>
                      </a:lnTo>
                      <a:lnTo>
                        <a:pt x="49" y="100"/>
                      </a:lnTo>
                      <a:lnTo>
                        <a:pt x="52" y="85"/>
                      </a:lnTo>
                      <a:lnTo>
                        <a:pt x="53" y="84"/>
                      </a:lnTo>
                      <a:lnTo>
                        <a:pt x="54" y="84"/>
                      </a:lnTo>
                      <a:lnTo>
                        <a:pt x="55" y="86"/>
                      </a:lnTo>
                      <a:lnTo>
                        <a:pt x="56" y="91"/>
                      </a:lnTo>
                      <a:lnTo>
                        <a:pt x="61" y="99"/>
                      </a:lnTo>
                      <a:lnTo>
                        <a:pt x="71" y="111"/>
                      </a:lnTo>
                      <a:lnTo>
                        <a:pt x="83" y="124"/>
                      </a:lnTo>
                      <a:lnTo>
                        <a:pt x="90" y="130"/>
                      </a:lnTo>
                      <a:lnTo>
                        <a:pt x="93" y="130"/>
                      </a:lnTo>
                      <a:lnTo>
                        <a:pt x="93" y="126"/>
                      </a:lnTo>
                      <a:lnTo>
                        <a:pt x="90" y="123"/>
                      </a:lnTo>
                      <a:lnTo>
                        <a:pt x="85" y="117"/>
                      </a:lnTo>
                      <a:lnTo>
                        <a:pt x="78" y="109"/>
                      </a:lnTo>
                      <a:lnTo>
                        <a:pt x="70" y="99"/>
                      </a:lnTo>
                      <a:lnTo>
                        <a:pt x="63" y="88"/>
                      </a:lnTo>
                      <a:lnTo>
                        <a:pt x="58" y="80"/>
                      </a:lnTo>
                      <a:lnTo>
                        <a:pt x="58" y="72"/>
                      </a:lnTo>
                      <a:lnTo>
                        <a:pt x="58" y="61"/>
                      </a:lnTo>
                      <a:lnTo>
                        <a:pt x="60" y="51"/>
                      </a:lnTo>
                      <a:lnTo>
                        <a:pt x="61" y="46"/>
                      </a:lnTo>
                      <a:lnTo>
                        <a:pt x="62" y="43"/>
                      </a:lnTo>
                      <a:lnTo>
                        <a:pt x="64" y="43"/>
                      </a:lnTo>
                      <a:lnTo>
                        <a:pt x="67" y="46"/>
                      </a:lnTo>
                      <a:lnTo>
                        <a:pt x="69" y="49"/>
                      </a:lnTo>
                      <a:lnTo>
                        <a:pt x="76" y="55"/>
                      </a:lnTo>
                      <a:lnTo>
                        <a:pt x="85" y="63"/>
                      </a:lnTo>
                      <a:lnTo>
                        <a:pt x="93" y="71"/>
                      </a:lnTo>
                      <a:lnTo>
                        <a:pt x="99" y="76"/>
                      </a:lnTo>
                      <a:lnTo>
                        <a:pt x="100" y="76"/>
                      </a:lnTo>
                      <a:lnTo>
                        <a:pt x="98" y="72"/>
                      </a:lnTo>
                      <a:lnTo>
                        <a:pt x="94" y="66"/>
                      </a:lnTo>
                      <a:lnTo>
                        <a:pt x="88" y="61"/>
                      </a:lnTo>
                      <a:lnTo>
                        <a:pt x="84" y="55"/>
                      </a:lnTo>
                      <a:lnTo>
                        <a:pt x="79" y="49"/>
                      </a:lnTo>
                      <a:lnTo>
                        <a:pt x="75" y="43"/>
                      </a:lnTo>
                      <a:lnTo>
                        <a:pt x="72" y="39"/>
                      </a:lnTo>
                      <a:lnTo>
                        <a:pt x="70" y="34"/>
                      </a:lnTo>
                      <a:lnTo>
                        <a:pt x="70" y="26"/>
                      </a:lnTo>
                      <a:lnTo>
                        <a:pt x="70" y="17"/>
                      </a:lnTo>
                      <a:lnTo>
                        <a:pt x="73" y="9"/>
                      </a:lnTo>
                      <a:lnTo>
                        <a:pt x="76" y="3"/>
                      </a:lnTo>
                      <a:lnTo>
                        <a:pt x="76" y="0"/>
                      </a:lnTo>
                      <a:lnTo>
                        <a:pt x="73" y="0"/>
                      </a:lnTo>
                      <a:lnTo>
                        <a:pt x="70" y="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 name="Freeform 311">
                  <a:extLst>
                    <a:ext uri="{FF2B5EF4-FFF2-40B4-BE49-F238E27FC236}">
                      <a16:creationId xmlns:a16="http://schemas.microsoft.com/office/drawing/2014/main" id="{91F20DD3-FAC5-4E0C-8BCA-4BFF983B89D5}"/>
                    </a:ext>
                  </a:extLst>
                </p:cNvPr>
                <p:cNvSpPr>
                  <a:spLocks/>
                </p:cNvSpPr>
                <p:nvPr/>
              </p:nvSpPr>
              <p:spPr bwMode="auto">
                <a:xfrm>
                  <a:off x="430" y="182"/>
                  <a:ext cx="100" cy="79"/>
                </a:xfrm>
                <a:custGeom>
                  <a:avLst/>
                  <a:gdLst>
                    <a:gd name="T0" fmla="*/ 3 w 200"/>
                    <a:gd name="T1" fmla="*/ 8 h 158"/>
                    <a:gd name="T2" fmla="*/ 8 w 200"/>
                    <a:gd name="T3" fmla="*/ 14 h 158"/>
                    <a:gd name="T4" fmla="*/ 12 w 200"/>
                    <a:gd name="T5" fmla="*/ 17 h 158"/>
                    <a:gd name="T6" fmla="*/ 20 w 200"/>
                    <a:gd name="T7" fmla="*/ 20 h 158"/>
                    <a:gd name="T8" fmla="*/ 23 w 200"/>
                    <a:gd name="T9" fmla="*/ 29 h 158"/>
                    <a:gd name="T10" fmla="*/ 23 w 200"/>
                    <a:gd name="T11" fmla="*/ 45 h 158"/>
                    <a:gd name="T12" fmla="*/ 25 w 200"/>
                    <a:gd name="T13" fmla="*/ 53 h 158"/>
                    <a:gd name="T14" fmla="*/ 26 w 200"/>
                    <a:gd name="T15" fmla="*/ 51 h 158"/>
                    <a:gd name="T16" fmla="*/ 25 w 200"/>
                    <a:gd name="T17" fmla="*/ 43 h 158"/>
                    <a:gd name="T18" fmla="*/ 27 w 200"/>
                    <a:gd name="T19" fmla="*/ 27 h 158"/>
                    <a:gd name="T20" fmla="*/ 30 w 200"/>
                    <a:gd name="T21" fmla="*/ 23 h 158"/>
                    <a:gd name="T22" fmla="*/ 34 w 200"/>
                    <a:gd name="T23" fmla="*/ 28 h 158"/>
                    <a:gd name="T24" fmla="*/ 40 w 200"/>
                    <a:gd name="T25" fmla="*/ 33 h 158"/>
                    <a:gd name="T26" fmla="*/ 44 w 200"/>
                    <a:gd name="T27" fmla="*/ 37 h 158"/>
                    <a:gd name="T28" fmla="*/ 47 w 200"/>
                    <a:gd name="T29" fmla="*/ 47 h 158"/>
                    <a:gd name="T30" fmla="*/ 52 w 200"/>
                    <a:gd name="T31" fmla="*/ 71 h 158"/>
                    <a:gd name="T32" fmla="*/ 56 w 200"/>
                    <a:gd name="T33" fmla="*/ 79 h 158"/>
                    <a:gd name="T34" fmla="*/ 56 w 200"/>
                    <a:gd name="T35" fmla="*/ 75 h 158"/>
                    <a:gd name="T36" fmla="*/ 54 w 200"/>
                    <a:gd name="T37" fmla="*/ 66 h 158"/>
                    <a:gd name="T38" fmla="*/ 50 w 200"/>
                    <a:gd name="T39" fmla="*/ 47 h 158"/>
                    <a:gd name="T40" fmla="*/ 55 w 200"/>
                    <a:gd name="T41" fmla="*/ 43 h 158"/>
                    <a:gd name="T42" fmla="*/ 69 w 200"/>
                    <a:gd name="T43" fmla="*/ 51 h 158"/>
                    <a:gd name="T44" fmla="*/ 84 w 200"/>
                    <a:gd name="T45" fmla="*/ 60 h 158"/>
                    <a:gd name="T46" fmla="*/ 96 w 200"/>
                    <a:gd name="T47" fmla="*/ 66 h 158"/>
                    <a:gd name="T48" fmla="*/ 99 w 200"/>
                    <a:gd name="T49" fmla="*/ 69 h 158"/>
                    <a:gd name="T50" fmla="*/ 99 w 200"/>
                    <a:gd name="T51" fmla="*/ 67 h 158"/>
                    <a:gd name="T52" fmla="*/ 93 w 200"/>
                    <a:gd name="T53" fmla="*/ 62 h 158"/>
                    <a:gd name="T54" fmla="*/ 82 w 200"/>
                    <a:gd name="T55" fmla="*/ 55 h 158"/>
                    <a:gd name="T56" fmla="*/ 68 w 200"/>
                    <a:gd name="T57" fmla="*/ 46 h 158"/>
                    <a:gd name="T58" fmla="*/ 56 w 200"/>
                    <a:gd name="T59" fmla="*/ 39 h 158"/>
                    <a:gd name="T60" fmla="*/ 51 w 200"/>
                    <a:gd name="T61" fmla="*/ 37 h 158"/>
                    <a:gd name="T62" fmla="*/ 54 w 200"/>
                    <a:gd name="T63" fmla="*/ 36 h 158"/>
                    <a:gd name="T64" fmla="*/ 61 w 200"/>
                    <a:gd name="T65" fmla="*/ 34 h 158"/>
                    <a:gd name="T66" fmla="*/ 72 w 200"/>
                    <a:gd name="T67" fmla="*/ 32 h 158"/>
                    <a:gd name="T68" fmla="*/ 83 w 200"/>
                    <a:gd name="T69" fmla="*/ 31 h 158"/>
                    <a:gd name="T70" fmla="*/ 94 w 200"/>
                    <a:gd name="T71" fmla="*/ 32 h 158"/>
                    <a:gd name="T72" fmla="*/ 100 w 200"/>
                    <a:gd name="T73" fmla="*/ 35 h 158"/>
                    <a:gd name="T74" fmla="*/ 98 w 200"/>
                    <a:gd name="T75" fmla="*/ 32 h 158"/>
                    <a:gd name="T76" fmla="*/ 93 w 200"/>
                    <a:gd name="T77" fmla="*/ 30 h 158"/>
                    <a:gd name="T78" fmla="*/ 81 w 200"/>
                    <a:gd name="T79" fmla="*/ 29 h 158"/>
                    <a:gd name="T80" fmla="*/ 67 w 200"/>
                    <a:gd name="T81" fmla="*/ 29 h 158"/>
                    <a:gd name="T82" fmla="*/ 55 w 200"/>
                    <a:gd name="T83" fmla="*/ 30 h 158"/>
                    <a:gd name="T84" fmla="*/ 50 w 200"/>
                    <a:gd name="T85" fmla="*/ 30 h 158"/>
                    <a:gd name="T86" fmla="*/ 45 w 200"/>
                    <a:gd name="T87" fmla="*/ 27 h 158"/>
                    <a:gd name="T88" fmla="*/ 40 w 200"/>
                    <a:gd name="T89" fmla="*/ 22 h 158"/>
                    <a:gd name="T90" fmla="*/ 35 w 200"/>
                    <a:gd name="T91" fmla="*/ 19 h 158"/>
                    <a:gd name="T92" fmla="*/ 37 w 200"/>
                    <a:gd name="T93" fmla="*/ 16 h 158"/>
                    <a:gd name="T94" fmla="*/ 44 w 200"/>
                    <a:gd name="T95" fmla="*/ 11 h 158"/>
                    <a:gd name="T96" fmla="*/ 53 w 200"/>
                    <a:gd name="T97" fmla="*/ 7 h 158"/>
                    <a:gd name="T98" fmla="*/ 60 w 200"/>
                    <a:gd name="T99" fmla="*/ 3 h 158"/>
                    <a:gd name="T100" fmla="*/ 64 w 200"/>
                    <a:gd name="T101" fmla="*/ 2 h 158"/>
                    <a:gd name="T102" fmla="*/ 61 w 200"/>
                    <a:gd name="T103" fmla="*/ 0 h 158"/>
                    <a:gd name="T104" fmla="*/ 55 w 200"/>
                    <a:gd name="T105" fmla="*/ 3 h 158"/>
                    <a:gd name="T106" fmla="*/ 46 w 200"/>
                    <a:gd name="T107" fmla="*/ 6 h 158"/>
                    <a:gd name="T108" fmla="*/ 38 w 200"/>
                    <a:gd name="T109" fmla="*/ 10 h 158"/>
                    <a:gd name="T110" fmla="*/ 31 w 200"/>
                    <a:gd name="T111" fmla="*/ 13 h 158"/>
                    <a:gd name="T112" fmla="*/ 27 w 200"/>
                    <a:gd name="T113" fmla="*/ 15 h 158"/>
                    <a:gd name="T114" fmla="*/ 22 w 200"/>
                    <a:gd name="T115" fmla="*/ 15 h 158"/>
                    <a:gd name="T116" fmla="*/ 17 w 200"/>
                    <a:gd name="T117" fmla="*/ 12 h 158"/>
                    <a:gd name="T118" fmla="*/ 11 w 200"/>
                    <a:gd name="T119" fmla="*/ 10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5" y="16"/>
                      </a:lnTo>
                      <a:lnTo>
                        <a:pt x="11" y="22"/>
                      </a:lnTo>
                      <a:lnTo>
                        <a:pt x="16" y="27"/>
                      </a:lnTo>
                      <a:lnTo>
                        <a:pt x="19" y="30"/>
                      </a:lnTo>
                      <a:lnTo>
                        <a:pt x="23" y="33"/>
                      </a:lnTo>
                      <a:lnTo>
                        <a:pt x="31" y="35"/>
                      </a:lnTo>
                      <a:lnTo>
                        <a:pt x="39" y="40"/>
                      </a:lnTo>
                      <a:lnTo>
                        <a:pt x="45" y="43"/>
                      </a:lnTo>
                      <a:lnTo>
                        <a:pt x="45" y="58"/>
                      </a:lnTo>
                      <a:lnTo>
                        <a:pt x="45" y="74"/>
                      </a:lnTo>
                      <a:lnTo>
                        <a:pt x="45" y="89"/>
                      </a:lnTo>
                      <a:lnTo>
                        <a:pt x="47" y="101"/>
                      </a:lnTo>
                      <a:lnTo>
                        <a:pt x="50" y="105"/>
                      </a:lnTo>
                      <a:lnTo>
                        <a:pt x="51" y="105"/>
                      </a:lnTo>
                      <a:lnTo>
                        <a:pt x="51" y="101"/>
                      </a:lnTo>
                      <a:lnTo>
                        <a:pt x="50" y="96"/>
                      </a:lnTo>
                      <a:lnTo>
                        <a:pt x="50" y="86"/>
                      </a:lnTo>
                      <a:lnTo>
                        <a:pt x="51" y="69"/>
                      </a:lnTo>
                      <a:lnTo>
                        <a:pt x="53" y="53"/>
                      </a:lnTo>
                      <a:lnTo>
                        <a:pt x="56" y="44"/>
                      </a:lnTo>
                      <a:lnTo>
                        <a:pt x="59" y="46"/>
                      </a:lnTo>
                      <a:lnTo>
                        <a:pt x="62" y="50"/>
                      </a:lnTo>
                      <a:lnTo>
                        <a:pt x="68" y="55"/>
                      </a:lnTo>
                      <a:lnTo>
                        <a:pt x="74" y="60"/>
                      </a:lnTo>
                      <a:lnTo>
                        <a:pt x="79" y="65"/>
                      </a:lnTo>
                      <a:lnTo>
                        <a:pt x="84" y="69"/>
                      </a:lnTo>
                      <a:lnTo>
                        <a:pt x="88" y="73"/>
                      </a:lnTo>
                      <a:lnTo>
                        <a:pt x="91" y="75"/>
                      </a:lnTo>
                      <a:lnTo>
                        <a:pt x="94" y="94"/>
                      </a:lnTo>
                      <a:lnTo>
                        <a:pt x="97" y="118"/>
                      </a:lnTo>
                      <a:lnTo>
                        <a:pt x="103" y="141"/>
                      </a:lnTo>
                      <a:lnTo>
                        <a:pt x="109" y="155"/>
                      </a:lnTo>
                      <a:lnTo>
                        <a:pt x="112" y="158"/>
                      </a:lnTo>
                      <a:lnTo>
                        <a:pt x="113" y="156"/>
                      </a:lnTo>
                      <a:lnTo>
                        <a:pt x="112" y="150"/>
                      </a:lnTo>
                      <a:lnTo>
                        <a:pt x="110" y="143"/>
                      </a:lnTo>
                      <a:lnTo>
                        <a:pt x="107" y="131"/>
                      </a:lnTo>
                      <a:lnTo>
                        <a:pt x="104" y="112"/>
                      </a:lnTo>
                      <a:lnTo>
                        <a:pt x="100" y="94"/>
                      </a:lnTo>
                      <a:lnTo>
                        <a:pt x="100" y="81"/>
                      </a:lnTo>
                      <a:lnTo>
                        <a:pt x="110" y="86"/>
                      </a:lnTo>
                      <a:lnTo>
                        <a:pt x="122" y="94"/>
                      </a:lnTo>
                      <a:lnTo>
                        <a:pt x="137" y="102"/>
                      </a:lnTo>
                      <a:lnTo>
                        <a:pt x="153" y="110"/>
                      </a:lnTo>
                      <a:lnTo>
                        <a:pt x="168" y="119"/>
                      </a:lnTo>
                      <a:lnTo>
                        <a:pt x="181" y="126"/>
                      </a:lnTo>
                      <a:lnTo>
                        <a:pt x="191" y="132"/>
                      </a:lnTo>
                      <a:lnTo>
                        <a:pt x="196" y="135"/>
                      </a:lnTo>
                      <a:lnTo>
                        <a:pt x="198" y="138"/>
                      </a:lnTo>
                      <a:lnTo>
                        <a:pt x="200" y="136"/>
                      </a:lnTo>
                      <a:lnTo>
                        <a:pt x="197" y="133"/>
                      </a:lnTo>
                      <a:lnTo>
                        <a:pt x="191" y="128"/>
                      </a:lnTo>
                      <a:lnTo>
                        <a:pt x="186" y="124"/>
                      </a:lnTo>
                      <a:lnTo>
                        <a:pt x="175" y="117"/>
                      </a:lnTo>
                      <a:lnTo>
                        <a:pt x="163" y="109"/>
                      </a:lnTo>
                      <a:lnTo>
                        <a:pt x="149" y="99"/>
                      </a:lnTo>
                      <a:lnTo>
                        <a:pt x="135" y="91"/>
                      </a:lnTo>
                      <a:lnTo>
                        <a:pt x="122" y="83"/>
                      </a:lnTo>
                      <a:lnTo>
                        <a:pt x="112" y="78"/>
                      </a:lnTo>
                      <a:lnTo>
                        <a:pt x="106" y="74"/>
                      </a:lnTo>
                      <a:lnTo>
                        <a:pt x="102" y="73"/>
                      </a:lnTo>
                      <a:lnTo>
                        <a:pt x="103" y="72"/>
                      </a:lnTo>
                      <a:lnTo>
                        <a:pt x="107" y="72"/>
                      </a:lnTo>
                      <a:lnTo>
                        <a:pt x="115" y="69"/>
                      </a:lnTo>
                      <a:lnTo>
                        <a:pt x="122" y="67"/>
                      </a:lnTo>
                      <a:lnTo>
                        <a:pt x="132" y="65"/>
                      </a:lnTo>
                      <a:lnTo>
                        <a:pt x="143" y="64"/>
                      </a:lnTo>
                      <a:lnTo>
                        <a:pt x="155" y="63"/>
                      </a:lnTo>
                      <a:lnTo>
                        <a:pt x="166" y="61"/>
                      </a:lnTo>
                      <a:lnTo>
                        <a:pt x="178" y="63"/>
                      </a:lnTo>
                      <a:lnTo>
                        <a:pt x="187" y="64"/>
                      </a:lnTo>
                      <a:lnTo>
                        <a:pt x="194" y="66"/>
                      </a:lnTo>
                      <a:lnTo>
                        <a:pt x="200" y="69"/>
                      </a:lnTo>
                      <a:lnTo>
                        <a:pt x="200" y="67"/>
                      </a:lnTo>
                      <a:lnTo>
                        <a:pt x="196" y="64"/>
                      </a:lnTo>
                      <a:lnTo>
                        <a:pt x="190" y="60"/>
                      </a:lnTo>
                      <a:lnTo>
                        <a:pt x="185" y="59"/>
                      </a:lnTo>
                      <a:lnTo>
                        <a:pt x="174" y="58"/>
                      </a:lnTo>
                      <a:lnTo>
                        <a:pt x="162" y="58"/>
                      </a:lnTo>
                      <a:lnTo>
                        <a:pt x="148" y="58"/>
                      </a:lnTo>
                      <a:lnTo>
                        <a:pt x="133" y="58"/>
                      </a:lnTo>
                      <a:lnTo>
                        <a:pt x="120" y="59"/>
                      </a:lnTo>
                      <a:lnTo>
                        <a:pt x="110" y="59"/>
                      </a:lnTo>
                      <a:lnTo>
                        <a:pt x="104" y="60"/>
                      </a:lnTo>
                      <a:lnTo>
                        <a:pt x="100" y="59"/>
                      </a:lnTo>
                      <a:lnTo>
                        <a:pt x="95" y="57"/>
                      </a:lnTo>
                      <a:lnTo>
                        <a:pt x="90" y="53"/>
                      </a:lnTo>
                      <a:lnTo>
                        <a:pt x="84" y="49"/>
                      </a:lnTo>
                      <a:lnTo>
                        <a:pt x="79" y="44"/>
                      </a:lnTo>
                      <a:lnTo>
                        <a:pt x="73" y="40"/>
                      </a:lnTo>
                      <a:lnTo>
                        <a:pt x="69" y="37"/>
                      </a:lnTo>
                      <a:lnTo>
                        <a:pt x="67" y="35"/>
                      </a:lnTo>
                      <a:lnTo>
                        <a:pt x="73" y="31"/>
                      </a:lnTo>
                      <a:lnTo>
                        <a:pt x="80" y="27"/>
                      </a:lnTo>
                      <a:lnTo>
                        <a:pt x="88" y="22"/>
                      </a:lnTo>
                      <a:lnTo>
                        <a:pt x="97" y="18"/>
                      </a:lnTo>
                      <a:lnTo>
                        <a:pt x="105" y="13"/>
                      </a:lnTo>
                      <a:lnTo>
                        <a:pt x="112" y="8"/>
                      </a:lnTo>
                      <a:lnTo>
                        <a:pt x="119" y="6"/>
                      </a:lnTo>
                      <a:lnTo>
                        <a:pt x="124" y="5"/>
                      </a:lnTo>
                      <a:lnTo>
                        <a:pt x="128" y="4"/>
                      </a:lnTo>
                      <a:lnTo>
                        <a:pt x="128" y="1"/>
                      </a:lnTo>
                      <a:lnTo>
                        <a:pt x="122" y="0"/>
                      </a:lnTo>
                      <a:lnTo>
                        <a:pt x="114" y="3"/>
                      </a:lnTo>
                      <a:lnTo>
                        <a:pt x="109" y="5"/>
                      </a:lnTo>
                      <a:lnTo>
                        <a:pt x="102" y="8"/>
                      </a:lnTo>
                      <a:lnTo>
                        <a:pt x="92" y="12"/>
                      </a:lnTo>
                      <a:lnTo>
                        <a:pt x="84" y="15"/>
                      </a:lnTo>
                      <a:lnTo>
                        <a:pt x="75" y="20"/>
                      </a:lnTo>
                      <a:lnTo>
                        <a:pt x="68" y="23"/>
                      </a:lnTo>
                      <a:lnTo>
                        <a:pt x="61" y="26"/>
                      </a:lnTo>
                      <a:lnTo>
                        <a:pt x="58" y="28"/>
                      </a:lnTo>
                      <a:lnTo>
                        <a:pt x="53" y="30"/>
                      </a:lnTo>
                      <a:lnTo>
                        <a:pt x="49" y="30"/>
                      </a:lnTo>
                      <a:lnTo>
                        <a:pt x="43" y="29"/>
                      </a:lnTo>
                      <a:lnTo>
                        <a:pt x="37" y="26"/>
                      </a:lnTo>
                      <a:lnTo>
                        <a:pt x="33" y="23"/>
                      </a:lnTo>
                      <a:lnTo>
                        <a:pt x="28" y="21"/>
                      </a:lnTo>
                      <a:lnTo>
                        <a:pt x="22" y="19"/>
                      </a:lnTo>
                      <a:lnTo>
                        <a:pt x="16" y="18"/>
                      </a:lnTo>
                      <a:lnTo>
                        <a:pt x="12"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5" name="Freeform 312">
                  <a:extLst>
                    <a:ext uri="{FF2B5EF4-FFF2-40B4-BE49-F238E27FC236}">
                      <a16:creationId xmlns:a16="http://schemas.microsoft.com/office/drawing/2014/main" id="{A726AC9F-76BD-4678-936F-7ADB06A73FB4}"/>
                    </a:ext>
                  </a:extLst>
                </p:cNvPr>
                <p:cNvSpPr>
                  <a:spLocks/>
                </p:cNvSpPr>
                <p:nvPr/>
              </p:nvSpPr>
              <p:spPr bwMode="auto">
                <a:xfrm>
                  <a:off x="85" y="303"/>
                  <a:ext cx="65" cy="67"/>
                </a:xfrm>
                <a:custGeom>
                  <a:avLst/>
                  <a:gdLst>
                    <a:gd name="T0" fmla="*/ 7 w 131"/>
                    <a:gd name="T1" fmla="*/ 20 h 134"/>
                    <a:gd name="T2" fmla="*/ 10 w 131"/>
                    <a:gd name="T3" fmla="*/ 33 h 134"/>
                    <a:gd name="T4" fmla="*/ 16 w 131"/>
                    <a:gd name="T5" fmla="*/ 32 h 134"/>
                    <a:gd name="T6" fmla="*/ 21 w 131"/>
                    <a:gd name="T7" fmla="*/ 36 h 134"/>
                    <a:gd name="T8" fmla="*/ 23 w 131"/>
                    <a:gd name="T9" fmla="*/ 40 h 134"/>
                    <a:gd name="T10" fmla="*/ 17 w 131"/>
                    <a:gd name="T11" fmla="*/ 39 h 134"/>
                    <a:gd name="T12" fmla="*/ 14 w 131"/>
                    <a:gd name="T13" fmla="*/ 37 h 134"/>
                    <a:gd name="T14" fmla="*/ 9 w 131"/>
                    <a:gd name="T15" fmla="*/ 34 h 134"/>
                    <a:gd name="T16" fmla="*/ 1 w 131"/>
                    <a:gd name="T17" fmla="*/ 39 h 134"/>
                    <a:gd name="T18" fmla="*/ 0 w 131"/>
                    <a:gd name="T19" fmla="*/ 47 h 134"/>
                    <a:gd name="T20" fmla="*/ 2 w 131"/>
                    <a:gd name="T21" fmla="*/ 51 h 134"/>
                    <a:gd name="T22" fmla="*/ 13 w 131"/>
                    <a:gd name="T23" fmla="*/ 52 h 134"/>
                    <a:gd name="T24" fmla="*/ 19 w 131"/>
                    <a:gd name="T25" fmla="*/ 49 h 134"/>
                    <a:gd name="T26" fmla="*/ 19 w 131"/>
                    <a:gd name="T27" fmla="*/ 53 h 134"/>
                    <a:gd name="T28" fmla="*/ 16 w 131"/>
                    <a:gd name="T29" fmla="*/ 66 h 134"/>
                    <a:gd name="T30" fmla="*/ 26 w 131"/>
                    <a:gd name="T31" fmla="*/ 66 h 134"/>
                    <a:gd name="T32" fmla="*/ 30 w 131"/>
                    <a:gd name="T33" fmla="*/ 58 h 134"/>
                    <a:gd name="T34" fmla="*/ 28 w 131"/>
                    <a:gd name="T35" fmla="*/ 50 h 134"/>
                    <a:gd name="T36" fmla="*/ 29 w 131"/>
                    <a:gd name="T37" fmla="*/ 48 h 134"/>
                    <a:gd name="T38" fmla="*/ 32 w 131"/>
                    <a:gd name="T39" fmla="*/ 51 h 134"/>
                    <a:gd name="T40" fmla="*/ 35 w 131"/>
                    <a:gd name="T41" fmla="*/ 58 h 134"/>
                    <a:gd name="T42" fmla="*/ 44 w 131"/>
                    <a:gd name="T43" fmla="*/ 58 h 134"/>
                    <a:gd name="T44" fmla="*/ 52 w 131"/>
                    <a:gd name="T45" fmla="*/ 60 h 134"/>
                    <a:gd name="T46" fmla="*/ 60 w 131"/>
                    <a:gd name="T47" fmla="*/ 55 h 134"/>
                    <a:gd name="T48" fmla="*/ 62 w 131"/>
                    <a:gd name="T49" fmla="*/ 50 h 134"/>
                    <a:gd name="T50" fmla="*/ 60 w 131"/>
                    <a:gd name="T51" fmla="*/ 48 h 134"/>
                    <a:gd name="T52" fmla="*/ 51 w 131"/>
                    <a:gd name="T53" fmla="*/ 43 h 134"/>
                    <a:gd name="T54" fmla="*/ 45 w 131"/>
                    <a:gd name="T55" fmla="*/ 41 h 134"/>
                    <a:gd name="T56" fmla="*/ 48 w 131"/>
                    <a:gd name="T57" fmla="*/ 36 h 134"/>
                    <a:gd name="T58" fmla="*/ 56 w 131"/>
                    <a:gd name="T59" fmla="*/ 33 h 134"/>
                    <a:gd name="T60" fmla="*/ 64 w 131"/>
                    <a:gd name="T61" fmla="*/ 28 h 134"/>
                    <a:gd name="T62" fmla="*/ 64 w 131"/>
                    <a:gd name="T63" fmla="*/ 20 h 134"/>
                    <a:gd name="T64" fmla="*/ 57 w 131"/>
                    <a:gd name="T65" fmla="*/ 15 h 134"/>
                    <a:gd name="T66" fmla="*/ 48 w 131"/>
                    <a:gd name="T67" fmla="*/ 19 h 134"/>
                    <a:gd name="T68" fmla="*/ 48 w 131"/>
                    <a:gd name="T69" fmla="*/ 25 h 134"/>
                    <a:gd name="T70" fmla="*/ 41 w 131"/>
                    <a:gd name="T71" fmla="*/ 30 h 134"/>
                    <a:gd name="T72" fmla="*/ 39 w 131"/>
                    <a:gd name="T73" fmla="*/ 30 h 134"/>
                    <a:gd name="T74" fmla="*/ 37 w 131"/>
                    <a:gd name="T75" fmla="*/ 26 h 134"/>
                    <a:gd name="T76" fmla="*/ 40 w 131"/>
                    <a:gd name="T77" fmla="*/ 19 h 134"/>
                    <a:gd name="T78" fmla="*/ 46 w 131"/>
                    <a:gd name="T79" fmla="*/ 11 h 134"/>
                    <a:gd name="T80" fmla="*/ 41 w 131"/>
                    <a:gd name="T81" fmla="*/ 2 h 134"/>
                    <a:gd name="T82" fmla="*/ 33 w 131"/>
                    <a:gd name="T83" fmla="*/ 1 h 134"/>
                    <a:gd name="T84" fmla="*/ 28 w 131"/>
                    <a:gd name="T85" fmla="*/ 5 h 134"/>
                    <a:gd name="T86" fmla="*/ 25 w 131"/>
                    <a:gd name="T87" fmla="*/ 9 h 134"/>
                    <a:gd name="T88" fmla="*/ 28 w 131"/>
                    <a:gd name="T89" fmla="*/ 15 h 134"/>
                    <a:gd name="T90" fmla="*/ 32 w 131"/>
                    <a:gd name="T91" fmla="*/ 21 h 134"/>
                    <a:gd name="T92" fmla="*/ 31 w 131"/>
                    <a:gd name="T93" fmla="*/ 27 h 134"/>
                    <a:gd name="T94" fmla="*/ 28 w 131"/>
                    <a:gd name="T95" fmla="*/ 28 h 134"/>
                    <a:gd name="T96" fmla="*/ 23 w 131"/>
                    <a:gd name="T97" fmla="*/ 21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1" h="134">
                      <a:moveTo>
                        <a:pt x="32" y="30"/>
                      </a:moveTo>
                      <a:lnTo>
                        <a:pt x="22" y="33"/>
                      </a:lnTo>
                      <a:lnTo>
                        <a:pt x="14" y="40"/>
                      </a:lnTo>
                      <a:lnTo>
                        <a:pt x="11" y="50"/>
                      </a:lnTo>
                      <a:lnTo>
                        <a:pt x="17" y="64"/>
                      </a:lnTo>
                      <a:lnTo>
                        <a:pt x="20" y="66"/>
                      </a:lnTo>
                      <a:lnTo>
                        <a:pt x="25" y="66"/>
                      </a:lnTo>
                      <a:lnTo>
                        <a:pt x="29" y="65"/>
                      </a:lnTo>
                      <a:lnTo>
                        <a:pt x="32" y="64"/>
                      </a:lnTo>
                      <a:lnTo>
                        <a:pt x="36" y="66"/>
                      </a:lnTo>
                      <a:lnTo>
                        <a:pt x="40" y="70"/>
                      </a:lnTo>
                      <a:lnTo>
                        <a:pt x="43" y="72"/>
                      </a:lnTo>
                      <a:lnTo>
                        <a:pt x="45" y="75"/>
                      </a:lnTo>
                      <a:lnTo>
                        <a:pt x="47" y="79"/>
                      </a:lnTo>
                      <a:lnTo>
                        <a:pt x="47" y="80"/>
                      </a:lnTo>
                      <a:lnTo>
                        <a:pt x="44" y="80"/>
                      </a:lnTo>
                      <a:lnTo>
                        <a:pt x="40" y="79"/>
                      </a:lnTo>
                      <a:lnTo>
                        <a:pt x="35" y="78"/>
                      </a:lnTo>
                      <a:lnTo>
                        <a:pt x="32" y="77"/>
                      </a:lnTo>
                      <a:lnTo>
                        <a:pt x="29" y="77"/>
                      </a:lnTo>
                      <a:lnTo>
                        <a:pt x="28" y="74"/>
                      </a:lnTo>
                      <a:lnTo>
                        <a:pt x="27" y="72"/>
                      </a:lnTo>
                      <a:lnTo>
                        <a:pt x="23" y="70"/>
                      </a:lnTo>
                      <a:lnTo>
                        <a:pt x="18" y="68"/>
                      </a:lnTo>
                      <a:lnTo>
                        <a:pt x="12" y="70"/>
                      </a:lnTo>
                      <a:lnTo>
                        <a:pt x="6" y="72"/>
                      </a:lnTo>
                      <a:lnTo>
                        <a:pt x="3" y="77"/>
                      </a:lnTo>
                      <a:lnTo>
                        <a:pt x="0" y="82"/>
                      </a:lnTo>
                      <a:lnTo>
                        <a:pt x="0" y="89"/>
                      </a:lnTo>
                      <a:lnTo>
                        <a:pt x="0" y="93"/>
                      </a:lnTo>
                      <a:lnTo>
                        <a:pt x="2" y="96"/>
                      </a:lnTo>
                      <a:lnTo>
                        <a:pt x="4" y="98"/>
                      </a:lnTo>
                      <a:lnTo>
                        <a:pt x="5" y="101"/>
                      </a:lnTo>
                      <a:lnTo>
                        <a:pt x="12" y="104"/>
                      </a:lnTo>
                      <a:lnTo>
                        <a:pt x="20" y="105"/>
                      </a:lnTo>
                      <a:lnTo>
                        <a:pt x="27" y="104"/>
                      </a:lnTo>
                      <a:lnTo>
                        <a:pt x="32" y="101"/>
                      </a:lnTo>
                      <a:lnTo>
                        <a:pt x="35" y="97"/>
                      </a:lnTo>
                      <a:lnTo>
                        <a:pt x="38" y="97"/>
                      </a:lnTo>
                      <a:lnTo>
                        <a:pt x="42" y="98"/>
                      </a:lnTo>
                      <a:lnTo>
                        <a:pt x="45" y="100"/>
                      </a:lnTo>
                      <a:lnTo>
                        <a:pt x="38" y="105"/>
                      </a:lnTo>
                      <a:lnTo>
                        <a:pt x="33" y="115"/>
                      </a:lnTo>
                      <a:lnTo>
                        <a:pt x="29" y="124"/>
                      </a:lnTo>
                      <a:lnTo>
                        <a:pt x="32" y="131"/>
                      </a:lnTo>
                      <a:lnTo>
                        <a:pt x="38" y="134"/>
                      </a:lnTo>
                      <a:lnTo>
                        <a:pt x="45" y="134"/>
                      </a:lnTo>
                      <a:lnTo>
                        <a:pt x="53" y="132"/>
                      </a:lnTo>
                      <a:lnTo>
                        <a:pt x="58" y="127"/>
                      </a:lnTo>
                      <a:lnTo>
                        <a:pt x="61" y="121"/>
                      </a:lnTo>
                      <a:lnTo>
                        <a:pt x="61" y="115"/>
                      </a:lnTo>
                      <a:lnTo>
                        <a:pt x="60" y="108"/>
                      </a:lnTo>
                      <a:lnTo>
                        <a:pt x="58" y="103"/>
                      </a:lnTo>
                      <a:lnTo>
                        <a:pt x="56" y="100"/>
                      </a:lnTo>
                      <a:lnTo>
                        <a:pt x="56" y="97"/>
                      </a:lnTo>
                      <a:lnTo>
                        <a:pt x="57" y="96"/>
                      </a:lnTo>
                      <a:lnTo>
                        <a:pt x="59" y="95"/>
                      </a:lnTo>
                      <a:lnTo>
                        <a:pt x="61" y="95"/>
                      </a:lnTo>
                      <a:lnTo>
                        <a:pt x="63" y="98"/>
                      </a:lnTo>
                      <a:lnTo>
                        <a:pt x="64" y="102"/>
                      </a:lnTo>
                      <a:lnTo>
                        <a:pt x="65" y="105"/>
                      </a:lnTo>
                      <a:lnTo>
                        <a:pt x="66" y="110"/>
                      </a:lnTo>
                      <a:lnTo>
                        <a:pt x="71" y="115"/>
                      </a:lnTo>
                      <a:lnTo>
                        <a:pt x="76" y="116"/>
                      </a:lnTo>
                      <a:lnTo>
                        <a:pt x="86" y="111"/>
                      </a:lnTo>
                      <a:lnTo>
                        <a:pt x="89" y="115"/>
                      </a:lnTo>
                      <a:lnTo>
                        <a:pt x="94" y="117"/>
                      </a:lnTo>
                      <a:lnTo>
                        <a:pt x="99" y="119"/>
                      </a:lnTo>
                      <a:lnTo>
                        <a:pt x="105" y="119"/>
                      </a:lnTo>
                      <a:lnTo>
                        <a:pt x="110" y="118"/>
                      </a:lnTo>
                      <a:lnTo>
                        <a:pt x="116" y="115"/>
                      </a:lnTo>
                      <a:lnTo>
                        <a:pt x="120" y="110"/>
                      </a:lnTo>
                      <a:lnTo>
                        <a:pt x="124" y="102"/>
                      </a:lnTo>
                      <a:lnTo>
                        <a:pt x="124" y="101"/>
                      </a:lnTo>
                      <a:lnTo>
                        <a:pt x="124" y="100"/>
                      </a:lnTo>
                      <a:lnTo>
                        <a:pt x="123" y="100"/>
                      </a:lnTo>
                      <a:lnTo>
                        <a:pt x="123" y="98"/>
                      </a:lnTo>
                      <a:lnTo>
                        <a:pt x="120" y="95"/>
                      </a:lnTo>
                      <a:lnTo>
                        <a:pt x="117" y="89"/>
                      </a:lnTo>
                      <a:lnTo>
                        <a:pt x="111" y="86"/>
                      </a:lnTo>
                      <a:lnTo>
                        <a:pt x="103" y="86"/>
                      </a:lnTo>
                      <a:lnTo>
                        <a:pt x="98" y="87"/>
                      </a:lnTo>
                      <a:lnTo>
                        <a:pt x="94" y="86"/>
                      </a:lnTo>
                      <a:lnTo>
                        <a:pt x="90" y="82"/>
                      </a:lnTo>
                      <a:lnTo>
                        <a:pt x="88" y="80"/>
                      </a:lnTo>
                      <a:lnTo>
                        <a:pt x="93" y="75"/>
                      </a:lnTo>
                      <a:lnTo>
                        <a:pt x="96" y="71"/>
                      </a:lnTo>
                      <a:lnTo>
                        <a:pt x="101" y="67"/>
                      </a:lnTo>
                      <a:lnTo>
                        <a:pt x="104" y="64"/>
                      </a:lnTo>
                      <a:lnTo>
                        <a:pt x="113" y="65"/>
                      </a:lnTo>
                      <a:lnTo>
                        <a:pt x="120" y="63"/>
                      </a:lnTo>
                      <a:lnTo>
                        <a:pt x="125" y="60"/>
                      </a:lnTo>
                      <a:lnTo>
                        <a:pt x="128" y="56"/>
                      </a:lnTo>
                      <a:lnTo>
                        <a:pt x="131" y="50"/>
                      </a:lnTo>
                      <a:lnTo>
                        <a:pt x="131" y="45"/>
                      </a:lnTo>
                      <a:lnTo>
                        <a:pt x="129" y="40"/>
                      </a:lnTo>
                      <a:lnTo>
                        <a:pt x="126" y="35"/>
                      </a:lnTo>
                      <a:lnTo>
                        <a:pt x="121" y="32"/>
                      </a:lnTo>
                      <a:lnTo>
                        <a:pt x="114" y="30"/>
                      </a:lnTo>
                      <a:lnTo>
                        <a:pt x="106" y="32"/>
                      </a:lnTo>
                      <a:lnTo>
                        <a:pt x="101" y="34"/>
                      </a:lnTo>
                      <a:lnTo>
                        <a:pt x="97" y="37"/>
                      </a:lnTo>
                      <a:lnTo>
                        <a:pt x="97" y="41"/>
                      </a:lnTo>
                      <a:lnTo>
                        <a:pt x="97" y="45"/>
                      </a:lnTo>
                      <a:lnTo>
                        <a:pt x="97" y="49"/>
                      </a:lnTo>
                      <a:lnTo>
                        <a:pt x="93" y="53"/>
                      </a:lnTo>
                      <a:lnTo>
                        <a:pt x="88" y="57"/>
                      </a:lnTo>
                      <a:lnTo>
                        <a:pt x="83" y="60"/>
                      </a:lnTo>
                      <a:lnTo>
                        <a:pt x="81" y="63"/>
                      </a:lnTo>
                      <a:lnTo>
                        <a:pt x="79" y="62"/>
                      </a:lnTo>
                      <a:lnTo>
                        <a:pt x="78" y="59"/>
                      </a:lnTo>
                      <a:lnTo>
                        <a:pt x="75" y="58"/>
                      </a:lnTo>
                      <a:lnTo>
                        <a:pt x="73" y="57"/>
                      </a:lnTo>
                      <a:lnTo>
                        <a:pt x="75" y="52"/>
                      </a:lnTo>
                      <a:lnTo>
                        <a:pt x="78" y="47"/>
                      </a:lnTo>
                      <a:lnTo>
                        <a:pt x="79" y="41"/>
                      </a:lnTo>
                      <a:lnTo>
                        <a:pt x="80" y="37"/>
                      </a:lnTo>
                      <a:lnTo>
                        <a:pt x="86" y="33"/>
                      </a:lnTo>
                      <a:lnTo>
                        <a:pt x="90" y="27"/>
                      </a:lnTo>
                      <a:lnTo>
                        <a:pt x="93" y="21"/>
                      </a:lnTo>
                      <a:lnTo>
                        <a:pt x="93" y="14"/>
                      </a:lnTo>
                      <a:lnTo>
                        <a:pt x="89" y="8"/>
                      </a:lnTo>
                      <a:lnTo>
                        <a:pt x="83" y="4"/>
                      </a:lnTo>
                      <a:lnTo>
                        <a:pt x="78" y="0"/>
                      </a:lnTo>
                      <a:lnTo>
                        <a:pt x="71" y="0"/>
                      </a:lnTo>
                      <a:lnTo>
                        <a:pt x="67" y="2"/>
                      </a:lnTo>
                      <a:lnTo>
                        <a:pt x="64" y="4"/>
                      </a:lnTo>
                      <a:lnTo>
                        <a:pt x="59" y="6"/>
                      </a:lnTo>
                      <a:lnTo>
                        <a:pt x="56" y="10"/>
                      </a:lnTo>
                      <a:lnTo>
                        <a:pt x="53" y="12"/>
                      </a:lnTo>
                      <a:lnTo>
                        <a:pt x="52" y="14"/>
                      </a:lnTo>
                      <a:lnTo>
                        <a:pt x="51" y="18"/>
                      </a:lnTo>
                      <a:lnTo>
                        <a:pt x="51" y="20"/>
                      </a:lnTo>
                      <a:lnTo>
                        <a:pt x="53" y="26"/>
                      </a:lnTo>
                      <a:lnTo>
                        <a:pt x="57" y="30"/>
                      </a:lnTo>
                      <a:lnTo>
                        <a:pt x="60" y="34"/>
                      </a:lnTo>
                      <a:lnTo>
                        <a:pt x="64" y="35"/>
                      </a:lnTo>
                      <a:lnTo>
                        <a:pt x="64" y="41"/>
                      </a:lnTo>
                      <a:lnTo>
                        <a:pt x="64" y="47"/>
                      </a:lnTo>
                      <a:lnTo>
                        <a:pt x="63" y="51"/>
                      </a:lnTo>
                      <a:lnTo>
                        <a:pt x="63" y="53"/>
                      </a:lnTo>
                      <a:lnTo>
                        <a:pt x="60" y="53"/>
                      </a:lnTo>
                      <a:lnTo>
                        <a:pt x="57" y="55"/>
                      </a:lnTo>
                      <a:lnTo>
                        <a:pt x="56" y="56"/>
                      </a:lnTo>
                      <a:lnTo>
                        <a:pt x="55" y="56"/>
                      </a:lnTo>
                      <a:lnTo>
                        <a:pt x="50" y="50"/>
                      </a:lnTo>
                      <a:lnTo>
                        <a:pt x="47" y="42"/>
                      </a:lnTo>
                      <a:lnTo>
                        <a:pt x="42" y="34"/>
                      </a:lnTo>
                      <a:lnTo>
                        <a:pt x="32"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 name="Freeform 313">
                  <a:extLst>
                    <a:ext uri="{FF2B5EF4-FFF2-40B4-BE49-F238E27FC236}">
                      <a16:creationId xmlns:a16="http://schemas.microsoft.com/office/drawing/2014/main" id="{5ECC5E23-D2C3-4A92-A9E0-C9C513B5459C}"/>
                    </a:ext>
                  </a:extLst>
                </p:cNvPr>
                <p:cNvSpPr>
                  <a:spLocks/>
                </p:cNvSpPr>
                <p:nvPr/>
              </p:nvSpPr>
              <p:spPr bwMode="auto">
                <a:xfrm>
                  <a:off x="39" y="392"/>
                  <a:ext cx="68" cy="117"/>
                </a:xfrm>
                <a:custGeom>
                  <a:avLst/>
                  <a:gdLst>
                    <a:gd name="T0" fmla="*/ 67 w 135"/>
                    <a:gd name="T1" fmla="*/ 0 h 234"/>
                    <a:gd name="T2" fmla="*/ 62 w 135"/>
                    <a:gd name="T3" fmla="*/ 8 h 234"/>
                    <a:gd name="T4" fmla="*/ 56 w 135"/>
                    <a:gd name="T5" fmla="*/ 14 h 234"/>
                    <a:gd name="T6" fmla="*/ 49 w 135"/>
                    <a:gd name="T7" fmla="*/ 20 h 234"/>
                    <a:gd name="T8" fmla="*/ 41 w 135"/>
                    <a:gd name="T9" fmla="*/ 24 h 234"/>
                    <a:gd name="T10" fmla="*/ 34 w 135"/>
                    <a:gd name="T11" fmla="*/ 27 h 234"/>
                    <a:gd name="T12" fmla="*/ 26 w 135"/>
                    <a:gd name="T13" fmla="*/ 29 h 234"/>
                    <a:gd name="T14" fmla="*/ 19 w 135"/>
                    <a:gd name="T15" fmla="*/ 30 h 234"/>
                    <a:gd name="T16" fmla="*/ 12 w 135"/>
                    <a:gd name="T17" fmla="*/ 30 h 234"/>
                    <a:gd name="T18" fmla="*/ 13 w 135"/>
                    <a:gd name="T19" fmla="*/ 35 h 234"/>
                    <a:gd name="T20" fmla="*/ 12 w 135"/>
                    <a:gd name="T21" fmla="*/ 42 h 234"/>
                    <a:gd name="T22" fmla="*/ 8 w 135"/>
                    <a:gd name="T23" fmla="*/ 49 h 234"/>
                    <a:gd name="T24" fmla="*/ 0 w 135"/>
                    <a:gd name="T25" fmla="*/ 54 h 234"/>
                    <a:gd name="T26" fmla="*/ 5 w 135"/>
                    <a:gd name="T27" fmla="*/ 62 h 234"/>
                    <a:gd name="T28" fmla="*/ 8 w 135"/>
                    <a:gd name="T29" fmla="*/ 71 h 234"/>
                    <a:gd name="T30" fmla="*/ 8 w 135"/>
                    <a:gd name="T31" fmla="*/ 80 h 234"/>
                    <a:gd name="T32" fmla="*/ 5 w 135"/>
                    <a:gd name="T33" fmla="*/ 88 h 234"/>
                    <a:gd name="T34" fmla="*/ 8 w 135"/>
                    <a:gd name="T35" fmla="*/ 90 h 234"/>
                    <a:gd name="T36" fmla="*/ 11 w 135"/>
                    <a:gd name="T37" fmla="*/ 91 h 234"/>
                    <a:gd name="T38" fmla="*/ 15 w 135"/>
                    <a:gd name="T39" fmla="*/ 93 h 234"/>
                    <a:gd name="T40" fmla="*/ 20 w 135"/>
                    <a:gd name="T41" fmla="*/ 96 h 234"/>
                    <a:gd name="T42" fmla="*/ 24 w 135"/>
                    <a:gd name="T43" fmla="*/ 100 h 234"/>
                    <a:gd name="T44" fmla="*/ 27 w 135"/>
                    <a:gd name="T45" fmla="*/ 105 h 234"/>
                    <a:gd name="T46" fmla="*/ 30 w 135"/>
                    <a:gd name="T47" fmla="*/ 110 h 234"/>
                    <a:gd name="T48" fmla="*/ 33 w 135"/>
                    <a:gd name="T49" fmla="*/ 117 h 234"/>
                    <a:gd name="T50" fmla="*/ 34 w 135"/>
                    <a:gd name="T51" fmla="*/ 113 h 234"/>
                    <a:gd name="T52" fmla="*/ 37 w 135"/>
                    <a:gd name="T53" fmla="*/ 109 h 234"/>
                    <a:gd name="T54" fmla="*/ 40 w 135"/>
                    <a:gd name="T55" fmla="*/ 105 h 234"/>
                    <a:gd name="T56" fmla="*/ 43 w 135"/>
                    <a:gd name="T57" fmla="*/ 101 h 234"/>
                    <a:gd name="T58" fmla="*/ 46 w 135"/>
                    <a:gd name="T59" fmla="*/ 97 h 234"/>
                    <a:gd name="T60" fmla="*/ 51 w 135"/>
                    <a:gd name="T61" fmla="*/ 94 h 234"/>
                    <a:gd name="T62" fmla="*/ 56 w 135"/>
                    <a:gd name="T63" fmla="*/ 92 h 234"/>
                    <a:gd name="T64" fmla="*/ 61 w 135"/>
                    <a:gd name="T65" fmla="*/ 91 h 234"/>
                    <a:gd name="T66" fmla="*/ 59 w 135"/>
                    <a:gd name="T67" fmla="*/ 86 h 234"/>
                    <a:gd name="T68" fmla="*/ 57 w 135"/>
                    <a:gd name="T69" fmla="*/ 79 h 234"/>
                    <a:gd name="T70" fmla="*/ 59 w 135"/>
                    <a:gd name="T71" fmla="*/ 72 h 234"/>
                    <a:gd name="T72" fmla="*/ 63 w 135"/>
                    <a:gd name="T73" fmla="*/ 64 h 234"/>
                    <a:gd name="T74" fmla="*/ 59 w 135"/>
                    <a:gd name="T75" fmla="*/ 52 h 234"/>
                    <a:gd name="T76" fmla="*/ 57 w 135"/>
                    <a:gd name="T77" fmla="*/ 39 h 234"/>
                    <a:gd name="T78" fmla="*/ 58 w 135"/>
                    <a:gd name="T79" fmla="*/ 28 h 234"/>
                    <a:gd name="T80" fmla="*/ 59 w 135"/>
                    <a:gd name="T81" fmla="*/ 20 h 234"/>
                    <a:gd name="T82" fmla="*/ 61 w 135"/>
                    <a:gd name="T83" fmla="*/ 16 h 234"/>
                    <a:gd name="T84" fmla="*/ 63 w 135"/>
                    <a:gd name="T85" fmla="*/ 10 h 234"/>
                    <a:gd name="T86" fmla="*/ 65 w 135"/>
                    <a:gd name="T87" fmla="*/ 6 h 234"/>
                    <a:gd name="T88" fmla="*/ 67 w 135"/>
                    <a:gd name="T89" fmla="*/ 4 h 234"/>
                    <a:gd name="T90" fmla="*/ 68 w 135"/>
                    <a:gd name="T91" fmla="*/ 3 h 234"/>
                    <a:gd name="T92" fmla="*/ 68 w 135"/>
                    <a:gd name="T93" fmla="*/ 2 h 234"/>
                    <a:gd name="T94" fmla="*/ 67 w 135"/>
                    <a:gd name="T95" fmla="*/ 1 h 234"/>
                    <a:gd name="T96" fmla="*/ 67 w 135"/>
                    <a:gd name="T97" fmla="*/ 1 h 234"/>
                    <a:gd name="T98" fmla="*/ 67 w 135"/>
                    <a:gd name="T99" fmla="*/ 0 h 23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4">
                      <a:moveTo>
                        <a:pt x="134" y="0"/>
                      </a:moveTo>
                      <a:lnTo>
                        <a:pt x="124" y="15"/>
                      </a:lnTo>
                      <a:lnTo>
                        <a:pt x="111" y="28"/>
                      </a:lnTo>
                      <a:lnTo>
                        <a:pt x="97" y="39"/>
                      </a:lnTo>
                      <a:lnTo>
                        <a:pt x="82" y="47"/>
                      </a:lnTo>
                      <a:lnTo>
                        <a:pt x="67" y="53"/>
                      </a:lnTo>
                      <a:lnTo>
                        <a:pt x="52" y="58"/>
                      </a:lnTo>
                      <a:lnTo>
                        <a:pt x="38" y="59"/>
                      </a:lnTo>
                      <a:lnTo>
                        <a:pt x="24" y="59"/>
                      </a:lnTo>
                      <a:lnTo>
                        <a:pt x="26" y="70"/>
                      </a:lnTo>
                      <a:lnTo>
                        <a:pt x="23" y="84"/>
                      </a:lnTo>
                      <a:lnTo>
                        <a:pt x="15" y="98"/>
                      </a:lnTo>
                      <a:lnTo>
                        <a:pt x="0" y="108"/>
                      </a:lnTo>
                      <a:lnTo>
                        <a:pt x="10" y="123"/>
                      </a:lnTo>
                      <a:lnTo>
                        <a:pt x="15" y="142"/>
                      </a:lnTo>
                      <a:lnTo>
                        <a:pt x="15" y="160"/>
                      </a:lnTo>
                      <a:lnTo>
                        <a:pt x="10" y="176"/>
                      </a:lnTo>
                      <a:lnTo>
                        <a:pt x="15" y="179"/>
                      </a:lnTo>
                      <a:lnTo>
                        <a:pt x="22" y="182"/>
                      </a:lnTo>
                      <a:lnTo>
                        <a:pt x="30" y="186"/>
                      </a:lnTo>
                      <a:lnTo>
                        <a:pt x="39" y="191"/>
                      </a:lnTo>
                      <a:lnTo>
                        <a:pt x="48" y="199"/>
                      </a:lnTo>
                      <a:lnTo>
                        <a:pt x="54" y="209"/>
                      </a:lnTo>
                      <a:lnTo>
                        <a:pt x="60" y="220"/>
                      </a:lnTo>
                      <a:lnTo>
                        <a:pt x="65" y="234"/>
                      </a:lnTo>
                      <a:lnTo>
                        <a:pt x="68" y="226"/>
                      </a:lnTo>
                      <a:lnTo>
                        <a:pt x="73" y="217"/>
                      </a:lnTo>
                      <a:lnTo>
                        <a:pt x="79" y="209"/>
                      </a:lnTo>
                      <a:lnTo>
                        <a:pt x="86" y="201"/>
                      </a:lnTo>
                      <a:lnTo>
                        <a:pt x="92" y="193"/>
                      </a:lnTo>
                      <a:lnTo>
                        <a:pt x="102" y="187"/>
                      </a:lnTo>
                      <a:lnTo>
                        <a:pt x="111" y="183"/>
                      </a:lnTo>
                      <a:lnTo>
                        <a:pt x="121" y="181"/>
                      </a:lnTo>
                      <a:lnTo>
                        <a:pt x="117" y="172"/>
                      </a:lnTo>
                      <a:lnTo>
                        <a:pt x="114" y="158"/>
                      </a:lnTo>
                      <a:lnTo>
                        <a:pt x="117" y="144"/>
                      </a:lnTo>
                      <a:lnTo>
                        <a:pt x="126" y="128"/>
                      </a:lnTo>
                      <a:lnTo>
                        <a:pt x="117" y="103"/>
                      </a:lnTo>
                      <a:lnTo>
                        <a:pt x="114" y="78"/>
                      </a:lnTo>
                      <a:lnTo>
                        <a:pt x="115" y="56"/>
                      </a:lnTo>
                      <a:lnTo>
                        <a:pt x="118" y="40"/>
                      </a:lnTo>
                      <a:lnTo>
                        <a:pt x="121" y="31"/>
                      </a:lnTo>
                      <a:lnTo>
                        <a:pt x="126" y="20"/>
                      </a:lnTo>
                      <a:lnTo>
                        <a:pt x="130" y="12"/>
                      </a:lnTo>
                      <a:lnTo>
                        <a:pt x="134" y="7"/>
                      </a:lnTo>
                      <a:lnTo>
                        <a:pt x="135" y="5"/>
                      </a:lnTo>
                      <a:lnTo>
                        <a:pt x="135" y="3"/>
                      </a:lnTo>
                      <a:lnTo>
                        <a:pt x="134" y="1"/>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7" name="Freeform 314">
                  <a:extLst>
                    <a:ext uri="{FF2B5EF4-FFF2-40B4-BE49-F238E27FC236}">
                      <a16:creationId xmlns:a16="http://schemas.microsoft.com/office/drawing/2014/main" id="{89845717-E845-4F65-A312-D1F378EA7867}"/>
                    </a:ext>
                  </a:extLst>
                </p:cNvPr>
                <p:cNvSpPr>
                  <a:spLocks/>
                </p:cNvSpPr>
                <p:nvPr/>
              </p:nvSpPr>
              <p:spPr bwMode="auto">
                <a:xfrm>
                  <a:off x="211" y="363"/>
                  <a:ext cx="127" cy="96"/>
                </a:xfrm>
                <a:custGeom>
                  <a:avLst/>
                  <a:gdLst>
                    <a:gd name="T0" fmla="*/ 58 w 253"/>
                    <a:gd name="T1" fmla="*/ 0 h 194"/>
                    <a:gd name="T2" fmla="*/ 53 w 253"/>
                    <a:gd name="T3" fmla="*/ 1 h 194"/>
                    <a:gd name="T4" fmla="*/ 48 w 253"/>
                    <a:gd name="T5" fmla="*/ 3 h 194"/>
                    <a:gd name="T6" fmla="*/ 41 w 253"/>
                    <a:gd name="T7" fmla="*/ 5 h 194"/>
                    <a:gd name="T8" fmla="*/ 34 w 253"/>
                    <a:gd name="T9" fmla="*/ 7 h 194"/>
                    <a:gd name="T10" fmla="*/ 27 w 253"/>
                    <a:gd name="T11" fmla="*/ 9 h 194"/>
                    <a:gd name="T12" fmla="*/ 20 w 253"/>
                    <a:gd name="T13" fmla="*/ 11 h 194"/>
                    <a:gd name="T14" fmla="*/ 14 w 253"/>
                    <a:gd name="T15" fmla="*/ 12 h 194"/>
                    <a:gd name="T16" fmla="*/ 8 w 253"/>
                    <a:gd name="T17" fmla="*/ 13 h 194"/>
                    <a:gd name="T18" fmla="*/ 6 w 253"/>
                    <a:gd name="T19" fmla="*/ 13 h 194"/>
                    <a:gd name="T20" fmla="*/ 4 w 253"/>
                    <a:gd name="T21" fmla="*/ 12 h 194"/>
                    <a:gd name="T22" fmla="*/ 1 w 253"/>
                    <a:gd name="T23" fmla="*/ 12 h 194"/>
                    <a:gd name="T24" fmla="*/ 0 w 253"/>
                    <a:gd name="T25" fmla="*/ 12 h 194"/>
                    <a:gd name="T26" fmla="*/ 7 w 253"/>
                    <a:gd name="T27" fmla="*/ 16 h 194"/>
                    <a:gd name="T28" fmla="*/ 13 w 253"/>
                    <a:gd name="T29" fmla="*/ 22 h 194"/>
                    <a:gd name="T30" fmla="*/ 19 w 253"/>
                    <a:gd name="T31" fmla="*/ 29 h 194"/>
                    <a:gd name="T32" fmla="*/ 23 w 253"/>
                    <a:gd name="T33" fmla="*/ 36 h 194"/>
                    <a:gd name="T34" fmla="*/ 28 w 253"/>
                    <a:gd name="T35" fmla="*/ 45 h 194"/>
                    <a:gd name="T36" fmla="*/ 31 w 253"/>
                    <a:gd name="T37" fmla="*/ 53 h 194"/>
                    <a:gd name="T38" fmla="*/ 33 w 253"/>
                    <a:gd name="T39" fmla="*/ 63 h 194"/>
                    <a:gd name="T40" fmla="*/ 35 w 253"/>
                    <a:gd name="T41" fmla="*/ 72 h 194"/>
                    <a:gd name="T42" fmla="*/ 38 w 253"/>
                    <a:gd name="T43" fmla="*/ 72 h 194"/>
                    <a:gd name="T44" fmla="*/ 43 w 253"/>
                    <a:gd name="T45" fmla="*/ 73 h 194"/>
                    <a:gd name="T46" fmla="*/ 47 w 253"/>
                    <a:gd name="T47" fmla="*/ 75 h 194"/>
                    <a:gd name="T48" fmla="*/ 52 w 253"/>
                    <a:gd name="T49" fmla="*/ 78 h 194"/>
                    <a:gd name="T50" fmla="*/ 57 w 253"/>
                    <a:gd name="T51" fmla="*/ 81 h 194"/>
                    <a:gd name="T52" fmla="*/ 62 w 253"/>
                    <a:gd name="T53" fmla="*/ 86 h 194"/>
                    <a:gd name="T54" fmla="*/ 66 w 253"/>
                    <a:gd name="T55" fmla="*/ 90 h 194"/>
                    <a:gd name="T56" fmla="*/ 69 w 253"/>
                    <a:gd name="T57" fmla="*/ 96 h 194"/>
                    <a:gd name="T58" fmla="*/ 72 w 253"/>
                    <a:gd name="T59" fmla="*/ 93 h 194"/>
                    <a:gd name="T60" fmla="*/ 77 w 253"/>
                    <a:gd name="T61" fmla="*/ 90 h 194"/>
                    <a:gd name="T62" fmla="*/ 83 w 253"/>
                    <a:gd name="T63" fmla="*/ 88 h 194"/>
                    <a:gd name="T64" fmla="*/ 90 w 253"/>
                    <a:gd name="T65" fmla="*/ 86 h 194"/>
                    <a:gd name="T66" fmla="*/ 98 w 253"/>
                    <a:gd name="T67" fmla="*/ 86 h 194"/>
                    <a:gd name="T68" fmla="*/ 107 w 253"/>
                    <a:gd name="T69" fmla="*/ 86 h 194"/>
                    <a:gd name="T70" fmla="*/ 116 w 253"/>
                    <a:gd name="T71" fmla="*/ 89 h 194"/>
                    <a:gd name="T72" fmla="*/ 127 w 253"/>
                    <a:gd name="T73" fmla="*/ 93 h 194"/>
                    <a:gd name="T74" fmla="*/ 124 w 253"/>
                    <a:gd name="T75" fmla="*/ 89 h 194"/>
                    <a:gd name="T76" fmla="*/ 120 w 253"/>
                    <a:gd name="T77" fmla="*/ 85 h 194"/>
                    <a:gd name="T78" fmla="*/ 118 w 253"/>
                    <a:gd name="T79" fmla="*/ 79 h 194"/>
                    <a:gd name="T80" fmla="*/ 116 w 253"/>
                    <a:gd name="T81" fmla="*/ 74 h 194"/>
                    <a:gd name="T82" fmla="*/ 115 w 253"/>
                    <a:gd name="T83" fmla="*/ 67 h 194"/>
                    <a:gd name="T84" fmla="*/ 115 w 253"/>
                    <a:gd name="T85" fmla="*/ 59 h 194"/>
                    <a:gd name="T86" fmla="*/ 118 w 253"/>
                    <a:gd name="T87" fmla="*/ 50 h 194"/>
                    <a:gd name="T88" fmla="*/ 122 w 253"/>
                    <a:gd name="T89" fmla="*/ 41 h 194"/>
                    <a:gd name="T90" fmla="*/ 116 w 253"/>
                    <a:gd name="T91" fmla="*/ 40 h 194"/>
                    <a:gd name="T92" fmla="*/ 109 w 253"/>
                    <a:gd name="T93" fmla="*/ 38 h 194"/>
                    <a:gd name="T94" fmla="*/ 104 w 253"/>
                    <a:gd name="T95" fmla="*/ 36 h 194"/>
                    <a:gd name="T96" fmla="*/ 99 w 253"/>
                    <a:gd name="T97" fmla="*/ 32 h 194"/>
                    <a:gd name="T98" fmla="*/ 94 w 253"/>
                    <a:gd name="T99" fmla="*/ 28 h 194"/>
                    <a:gd name="T100" fmla="*/ 90 w 253"/>
                    <a:gd name="T101" fmla="*/ 22 h 194"/>
                    <a:gd name="T102" fmla="*/ 89 w 253"/>
                    <a:gd name="T103" fmla="*/ 14 h 194"/>
                    <a:gd name="T104" fmla="*/ 88 w 253"/>
                    <a:gd name="T105" fmla="*/ 6 h 194"/>
                    <a:gd name="T106" fmla="*/ 85 w 253"/>
                    <a:gd name="T107" fmla="*/ 6 h 194"/>
                    <a:gd name="T108" fmla="*/ 81 w 253"/>
                    <a:gd name="T109" fmla="*/ 7 h 194"/>
                    <a:gd name="T110" fmla="*/ 78 w 253"/>
                    <a:gd name="T111" fmla="*/ 7 h 194"/>
                    <a:gd name="T112" fmla="*/ 74 w 253"/>
                    <a:gd name="T113" fmla="*/ 7 h 194"/>
                    <a:gd name="T114" fmla="*/ 70 w 253"/>
                    <a:gd name="T115" fmla="*/ 6 h 194"/>
                    <a:gd name="T116" fmla="*/ 66 w 253"/>
                    <a:gd name="T117" fmla="*/ 5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2"/>
                      </a:lnTo>
                      <a:lnTo>
                        <a:pt x="95" y="6"/>
                      </a:lnTo>
                      <a:lnTo>
                        <a:pt x="81" y="11"/>
                      </a:lnTo>
                      <a:lnTo>
                        <a:pt x="68" y="14"/>
                      </a:lnTo>
                      <a:lnTo>
                        <a:pt x="54" y="19"/>
                      </a:lnTo>
                      <a:lnTo>
                        <a:pt x="40" y="22"/>
                      </a:lnTo>
                      <a:lnTo>
                        <a:pt x="27" y="24"/>
                      </a:lnTo>
                      <a:lnTo>
                        <a:pt x="16" y="26"/>
                      </a:lnTo>
                      <a:lnTo>
                        <a:pt x="11" y="26"/>
                      </a:lnTo>
                      <a:lnTo>
                        <a:pt x="7" y="24"/>
                      </a:lnTo>
                      <a:lnTo>
                        <a:pt x="2" y="24"/>
                      </a:lnTo>
                      <a:lnTo>
                        <a:pt x="0" y="24"/>
                      </a:lnTo>
                      <a:lnTo>
                        <a:pt x="13" y="32"/>
                      </a:lnTo>
                      <a:lnTo>
                        <a:pt x="25" y="44"/>
                      </a:lnTo>
                      <a:lnTo>
                        <a:pt x="37" y="58"/>
                      </a:lnTo>
                      <a:lnTo>
                        <a:pt x="46" y="73"/>
                      </a:lnTo>
                      <a:lnTo>
                        <a:pt x="55" y="90"/>
                      </a:lnTo>
                      <a:lnTo>
                        <a:pt x="61" y="107"/>
                      </a:lnTo>
                      <a:lnTo>
                        <a:pt x="66" y="127"/>
                      </a:lnTo>
                      <a:lnTo>
                        <a:pt x="70" y="145"/>
                      </a:lnTo>
                      <a:lnTo>
                        <a:pt x="76" y="145"/>
                      </a:lnTo>
                      <a:lnTo>
                        <a:pt x="85" y="147"/>
                      </a:lnTo>
                      <a:lnTo>
                        <a:pt x="94" y="151"/>
                      </a:lnTo>
                      <a:lnTo>
                        <a:pt x="103" y="157"/>
                      </a:lnTo>
                      <a:lnTo>
                        <a:pt x="114" y="164"/>
                      </a:lnTo>
                      <a:lnTo>
                        <a:pt x="123" y="173"/>
                      </a:lnTo>
                      <a:lnTo>
                        <a:pt x="131" y="182"/>
                      </a:lnTo>
                      <a:lnTo>
                        <a:pt x="137" y="194"/>
                      </a:lnTo>
                      <a:lnTo>
                        <a:pt x="144" y="188"/>
                      </a:lnTo>
                      <a:lnTo>
                        <a:pt x="154" y="182"/>
                      </a:lnTo>
                      <a:lnTo>
                        <a:pt x="165" y="178"/>
                      </a:lnTo>
                      <a:lnTo>
                        <a:pt x="179" y="174"/>
                      </a:lnTo>
                      <a:lnTo>
                        <a:pt x="195" y="173"/>
                      </a:lnTo>
                      <a:lnTo>
                        <a:pt x="214" y="174"/>
                      </a:lnTo>
                      <a:lnTo>
                        <a:pt x="232" y="179"/>
                      </a:lnTo>
                      <a:lnTo>
                        <a:pt x="253" y="187"/>
                      </a:lnTo>
                      <a:lnTo>
                        <a:pt x="247" y="180"/>
                      </a:lnTo>
                      <a:lnTo>
                        <a:pt x="240" y="171"/>
                      </a:lnTo>
                      <a:lnTo>
                        <a:pt x="236" y="160"/>
                      </a:lnTo>
                      <a:lnTo>
                        <a:pt x="231" y="149"/>
                      </a:lnTo>
                      <a:lnTo>
                        <a:pt x="230" y="135"/>
                      </a:lnTo>
                      <a:lnTo>
                        <a:pt x="230" y="119"/>
                      </a:lnTo>
                      <a:lnTo>
                        <a:pt x="235" y="102"/>
                      </a:lnTo>
                      <a:lnTo>
                        <a:pt x="243" y="83"/>
                      </a:lnTo>
                      <a:lnTo>
                        <a:pt x="231" y="80"/>
                      </a:lnTo>
                      <a:lnTo>
                        <a:pt x="218" y="76"/>
                      </a:lnTo>
                      <a:lnTo>
                        <a:pt x="207" y="72"/>
                      </a:lnTo>
                      <a:lnTo>
                        <a:pt x="197" y="65"/>
                      </a:lnTo>
                      <a:lnTo>
                        <a:pt x="187" y="56"/>
                      </a:lnTo>
                      <a:lnTo>
                        <a:pt x="180" y="44"/>
                      </a:lnTo>
                      <a:lnTo>
                        <a:pt x="177" y="29"/>
                      </a:lnTo>
                      <a:lnTo>
                        <a:pt x="176" y="12"/>
                      </a:lnTo>
                      <a:lnTo>
                        <a:pt x="169" y="13"/>
                      </a:lnTo>
                      <a:lnTo>
                        <a:pt x="162" y="14"/>
                      </a:lnTo>
                      <a:lnTo>
                        <a:pt x="155" y="15"/>
                      </a:lnTo>
                      <a:lnTo>
                        <a:pt x="148" y="14"/>
                      </a:lnTo>
                      <a:lnTo>
                        <a:pt x="140" y="13"/>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8" name="Freeform 315">
                  <a:extLst>
                    <a:ext uri="{FF2B5EF4-FFF2-40B4-BE49-F238E27FC236}">
                      <a16:creationId xmlns:a16="http://schemas.microsoft.com/office/drawing/2014/main" id="{C4DFA74F-ECD3-4D50-A311-05837B1919F6}"/>
                    </a:ext>
                  </a:extLst>
                </p:cNvPr>
                <p:cNvSpPr>
                  <a:spLocks/>
                </p:cNvSpPr>
                <p:nvPr/>
              </p:nvSpPr>
              <p:spPr bwMode="auto">
                <a:xfrm>
                  <a:off x="146" y="217"/>
                  <a:ext cx="111" cy="137"/>
                </a:xfrm>
                <a:custGeom>
                  <a:avLst/>
                  <a:gdLst>
                    <a:gd name="T0" fmla="*/ 94 w 222"/>
                    <a:gd name="T1" fmla="*/ 67 h 275"/>
                    <a:gd name="T2" fmla="*/ 79 w 222"/>
                    <a:gd name="T3" fmla="*/ 67 h 275"/>
                    <a:gd name="T4" fmla="*/ 60 w 222"/>
                    <a:gd name="T5" fmla="*/ 74 h 275"/>
                    <a:gd name="T6" fmla="*/ 43 w 222"/>
                    <a:gd name="T7" fmla="*/ 90 h 275"/>
                    <a:gd name="T8" fmla="*/ 32 w 222"/>
                    <a:gd name="T9" fmla="*/ 114 h 275"/>
                    <a:gd name="T10" fmla="*/ 25 w 222"/>
                    <a:gd name="T11" fmla="*/ 129 h 275"/>
                    <a:gd name="T12" fmla="*/ 17 w 222"/>
                    <a:gd name="T13" fmla="*/ 133 h 275"/>
                    <a:gd name="T14" fmla="*/ 12 w 222"/>
                    <a:gd name="T15" fmla="*/ 134 h 275"/>
                    <a:gd name="T16" fmla="*/ 6 w 222"/>
                    <a:gd name="T17" fmla="*/ 135 h 275"/>
                    <a:gd name="T18" fmla="*/ 2 w 222"/>
                    <a:gd name="T19" fmla="*/ 137 h 275"/>
                    <a:gd name="T20" fmla="*/ 1 w 222"/>
                    <a:gd name="T21" fmla="*/ 137 h 275"/>
                    <a:gd name="T22" fmla="*/ 0 w 222"/>
                    <a:gd name="T23" fmla="*/ 136 h 275"/>
                    <a:gd name="T24" fmla="*/ 9 w 222"/>
                    <a:gd name="T25" fmla="*/ 131 h 275"/>
                    <a:gd name="T26" fmla="*/ 21 w 222"/>
                    <a:gd name="T27" fmla="*/ 117 h 275"/>
                    <a:gd name="T28" fmla="*/ 26 w 222"/>
                    <a:gd name="T29" fmla="*/ 101 h 275"/>
                    <a:gd name="T30" fmla="*/ 28 w 222"/>
                    <a:gd name="T31" fmla="*/ 86 h 275"/>
                    <a:gd name="T32" fmla="*/ 27 w 222"/>
                    <a:gd name="T33" fmla="*/ 77 h 275"/>
                    <a:gd name="T34" fmla="*/ 25 w 222"/>
                    <a:gd name="T35" fmla="*/ 65 h 275"/>
                    <a:gd name="T36" fmla="*/ 26 w 222"/>
                    <a:gd name="T37" fmla="*/ 58 h 275"/>
                    <a:gd name="T38" fmla="*/ 35 w 222"/>
                    <a:gd name="T39" fmla="*/ 52 h 275"/>
                    <a:gd name="T40" fmla="*/ 43 w 222"/>
                    <a:gd name="T41" fmla="*/ 43 h 275"/>
                    <a:gd name="T42" fmla="*/ 45 w 222"/>
                    <a:gd name="T43" fmla="*/ 31 h 275"/>
                    <a:gd name="T44" fmla="*/ 49 w 222"/>
                    <a:gd name="T45" fmla="*/ 24 h 275"/>
                    <a:gd name="T46" fmla="*/ 62 w 222"/>
                    <a:gd name="T47" fmla="*/ 20 h 275"/>
                    <a:gd name="T48" fmla="*/ 75 w 222"/>
                    <a:gd name="T49" fmla="*/ 13 h 275"/>
                    <a:gd name="T50" fmla="*/ 87 w 222"/>
                    <a:gd name="T51" fmla="*/ 5 h 275"/>
                    <a:gd name="T52" fmla="*/ 90 w 222"/>
                    <a:gd name="T53" fmla="*/ 5 h 275"/>
                    <a:gd name="T54" fmla="*/ 92 w 222"/>
                    <a:gd name="T55" fmla="*/ 18 h 275"/>
                    <a:gd name="T56" fmla="*/ 97 w 222"/>
                    <a:gd name="T57" fmla="*/ 31 h 275"/>
                    <a:gd name="T58" fmla="*/ 106 w 222"/>
                    <a:gd name="T59" fmla="*/ 42 h 275"/>
                    <a:gd name="T60" fmla="*/ 108 w 222"/>
                    <a:gd name="T61" fmla="*/ 46 h 275"/>
                    <a:gd name="T62" fmla="*/ 101 w 222"/>
                    <a:gd name="T63" fmla="*/ 49 h 275"/>
                    <a:gd name="T64" fmla="*/ 96 w 222"/>
                    <a:gd name="T65" fmla="*/ 54 h 275"/>
                    <a:gd name="T66" fmla="*/ 95 w 222"/>
                    <a:gd name="T67" fmla="*/ 62 h 2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5">
                      <a:moveTo>
                        <a:pt x="194" y="134"/>
                      </a:moveTo>
                      <a:lnTo>
                        <a:pt x="187" y="134"/>
                      </a:lnTo>
                      <a:lnTo>
                        <a:pt x="175" y="134"/>
                      </a:lnTo>
                      <a:lnTo>
                        <a:pt x="158" y="135"/>
                      </a:lnTo>
                      <a:lnTo>
                        <a:pt x="140" y="140"/>
                      </a:lnTo>
                      <a:lnTo>
                        <a:pt x="120" y="148"/>
                      </a:lnTo>
                      <a:lnTo>
                        <a:pt x="102" y="161"/>
                      </a:lnTo>
                      <a:lnTo>
                        <a:pt x="85" y="180"/>
                      </a:lnTo>
                      <a:lnTo>
                        <a:pt x="72" y="206"/>
                      </a:lnTo>
                      <a:lnTo>
                        <a:pt x="64" y="229"/>
                      </a:lnTo>
                      <a:lnTo>
                        <a:pt x="57" y="247"/>
                      </a:lnTo>
                      <a:lnTo>
                        <a:pt x="49" y="259"/>
                      </a:lnTo>
                      <a:lnTo>
                        <a:pt x="40" y="265"/>
                      </a:lnTo>
                      <a:lnTo>
                        <a:pt x="34" y="266"/>
                      </a:lnTo>
                      <a:lnTo>
                        <a:pt x="28" y="267"/>
                      </a:lnTo>
                      <a:lnTo>
                        <a:pt x="23" y="268"/>
                      </a:lnTo>
                      <a:lnTo>
                        <a:pt x="18" y="269"/>
                      </a:lnTo>
                      <a:lnTo>
                        <a:pt x="12" y="270"/>
                      </a:lnTo>
                      <a:lnTo>
                        <a:pt x="8" y="273"/>
                      </a:lnTo>
                      <a:lnTo>
                        <a:pt x="4" y="274"/>
                      </a:lnTo>
                      <a:lnTo>
                        <a:pt x="1" y="275"/>
                      </a:lnTo>
                      <a:lnTo>
                        <a:pt x="1" y="274"/>
                      </a:lnTo>
                      <a:lnTo>
                        <a:pt x="1" y="273"/>
                      </a:lnTo>
                      <a:lnTo>
                        <a:pt x="0" y="273"/>
                      </a:lnTo>
                      <a:lnTo>
                        <a:pt x="0" y="271"/>
                      </a:lnTo>
                      <a:lnTo>
                        <a:pt x="18" y="262"/>
                      </a:lnTo>
                      <a:lnTo>
                        <a:pt x="32" y="251"/>
                      </a:lnTo>
                      <a:lnTo>
                        <a:pt x="41" y="235"/>
                      </a:lnTo>
                      <a:lnTo>
                        <a:pt x="48" y="218"/>
                      </a:lnTo>
                      <a:lnTo>
                        <a:pt x="51" y="202"/>
                      </a:lnTo>
                      <a:lnTo>
                        <a:pt x="54" y="186"/>
                      </a:lnTo>
                      <a:lnTo>
                        <a:pt x="55" y="173"/>
                      </a:lnTo>
                      <a:lnTo>
                        <a:pt x="55" y="163"/>
                      </a:lnTo>
                      <a:lnTo>
                        <a:pt x="54" y="154"/>
                      </a:lnTo>
                      <a:lnTo>
                        <a:pt x="52" y="143"/>
                      </a:lnTo>
                      <a:lnTo>
                        <a:pt x="49" y="131"/>
                      </a:lnTo>
                      <a:lnTo>
                        <a:pt x="46" y="118"/>
                      </a:lnTo>
                      <a:lnTo>
                        <a:pt x="52" y="117"/>
                      </a:lnTo>
                      <a:lnTo>
                        <a:pt x="61" y="112"/>
                      </a:lnTo>
                      <a:lnTo>
                        <a:pt x="70" y="105"/>
                      </a:lnTo>
                      <a:lnTo>
                        <a:pt x="78" y="96"/>
                      </a:lnTo>
                      <a:lnTo>
                        <a:pt x="85" y="86"/>
                      </a:lnTo>
                      <a:lnTo>
                        <a:pt x="89" y="74"/>
                      </a:lnTo>
                      <a:lnTo>
                        <a:pt x="90" y="62"/>
                      </a:lnTo>
                      <a:lnTo>
                        <a:pt x="88" y="49"/>
                      </a:lnTo>
                      <a:lnTo>
                        <a:pt x="97" y="48"/>
                      </a:lnTo>
                      <a:lnTo>
                        <a:pt x="110" y="45"/>
                      </a:lnTo>
                      <a:lnTo>
                        <a:pt x="123" y="40"/>
                      </a:lnTo>
                      <a:lnTo>
                        <a:pt x="138" y="34"/>
                      </a:lnTo>
                      <a:lnTo>
                        <a:pt x="150" y="26"/>
                      </a:lnTo>
                      <a:lnTo>
                        <a:pt x="163" y="18"/>
                      </a:lnTo>
                      <a:lnTo>
                        <a:pt x="173" y="10"/>
                      </a:lnTo>
                      <a:lnTo>
                        <a:pt x="180" y="0"/>
                      </a:lnTo>
                      <a:lnTo>
                        <a:pt x="180" y="11"/>
                      </a:lnTo>
                      <a:lnTo>
                        <a:pt x="181" y="24"/>
                      </a:lnTo>
                      <a:lnTo>
                        <a:pt x="184" y="37"/>
                      </a:lnTo>
                      <a:lnTo>
                        <a:pt x="188" y="50"/>
                      </a:lnTo>
                      <a:lnTo>
                        <a:pt x="194" y="63"/>
                      </a:lnTo>
                      <a:lnTo>
                        <a:pt x="202" y="74"/>
                      </a:lnTo>
                      <a:lnTo>
                        <a:pt x="211" y="85"/>
                      </a:lnTo>
                      <a:lnTo>
                        <a:pt x="222" y="92"/>
                      </a:lnTo>
                      <a:lnTo>
                        <a:pt x="215" y="93"/>
                      </a:lnTo>
                      <a:lnTo>
                        <a:pt x="208" y="95"/>
                      </a:lnTo>
                      <a:lnTo>
                        <a:pt x="201" y="98"/>
                      </a:lnTo>
                      <a:lnTo>
                        <a:pt x="195" y="103"/>
                      </a:lnTo>
                      <a:lnTo>
                        <a:pt x="191" y="109"/>
                      </a:lnTo>
                      <a:lnTo>
                        <a:pt x="190" y="116"/>
                      </a:lnTo>
                      <a:lnTo>
                        <a:pt x="190" y="125"/>
                      </a:lnTo>
                      <a:lnTo>
                        <a:pt x="194" y="13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9" name="Freeform 316">
                  <a:extLst>
                    <a:ext uri="{FF2B5EF4-FFF2-40B4-BE49-F238E27FC236}">
                      <a16:creationId xmlns:a16="http://schemas.microsoft.com/office/drawing/2014/main" id="{BC1CAA9B-6631-45FC-A150-210FD46ED5A5}"/>
                    </a:ext>
                  </a:extLst>
                </p:cNvPr>
                <p:cNvSpPr>
                  <a:spLocks/>
                </p:cNvSpPr>
                <p:nvPr/>
              </p:nvSpPr>
              <p:spPr bwMode="auto">
                <a:xfrm>
                  <a:off x="109" y="219"/>
                  <a:ext cx="66" cy="133"/>
                </a:xfrm>
                <a:custGeom>
                  <a:avLst/>
                  <a:gdLst>
                    <a:gd name="T0" fmla="*/ 36 w 131"/>
                    <a:gd name="T1" fmla="*/ 132 h 266"/>
                    <a:gd name="T2" fmla="*/ 31 w 131"/>
                    <a:gd name="T3" fmla="*/ 127 h 266"/>
                    <a:gd name="T4" fmla="*/ 25 w 131"/>
                    <a:gd name="T5" fmla="*/ 128 h 266"/>
                    <a:gd name="T6" fmla="*/ 21 w 131"/>
                    <a:gd name="T7" fmla="*/ 125 h 266"/>
                    <a:gd name="T8" fmla="*/ 22 w 131"/>
                    <a:gd name="T9" fmla="*/ 122 h 266"/>
                    <a:gd name="T10" fmla="*/ 26 w 131"/>
                    <a:gd name="T11" fmla="*/ 118 h 266"/>
                    <a:gd name="T12" fmla="*/ 32 w 131"/>
                    <a:gd name="T13" fmla="*/ 117 h 266"/>
                    <a:gd name="T14" fmla="*/ 38 w 131"/>
                    <a:gd name="T15" fmla="*/ 114 h 266"/>
                    <a:gd name="T16" fmla="*/ 40 w 131"/>
                    <a:gd name="T17" fmla="*/ 111 h 266"/>
                    <a:gd name="T18" fmla="*/ 41 w 131"/>
                    <a:gd name="T19" fmla="*/ 108 h 266"/>
                    <a:gd name="T20" fmla="*/ 41 w 131"/>
                    <a:gd name="T21" fmla="*/ 105 h 266"/>
                    <a:gd name="T22" fmla="*/ 39 w 131"/>
                    <a:gd name="T23" fmla="*/ 103 h 266"/>
                    <a:gd name="T24" fmla="*/ 36 w 131"/>
                    <a:gd name="T25" fmla="*/ 100 h 266"/>
                    <a:gd name="T26" fmla="*/ 29 w 131"/>
                    <a:gd name="T27" fmla="*/ 100 h 266"/>
                    <a:gd name="T28" fmla="*/ 24 w 131"/>
                    <a:gd name="T29" fmla="*/ 103 h 266"/>
                    <a:gd name="T30" fmla="*/ 24 w 131"/>
                    <a:gd name="T31" fmla="*/ 107 h 266"/>
                    <a:gd name="T32" fmla="*/ 22 w 131"/>
                    <a:gd name="T33" fmla="*/ 111 h 266"/>
                    <a:gd name="T34" fmla="*/ 17 w 131"/>
                    <a:gd name="T35" fmla="*/ 114 h 266"/>
                    <a:gd name="T36" fmla="*/ 15 w 131"/>
                    <a:gd name="T37" fmla="*/ 115 h 266"/>
                    <a:gd name="T38" fmla="*/ 13 w 131"/>
                    <a:gd name="T39" fmla="*/ 113 h 266"/>
                    <a:gd name="T40" fmla="*/ 13 w 131"/>
                    <a:gd name="T41" fmla="*/ 110 h 266"/>
                    <a:gd name="T42" fmla="*/ 15 w 131"/>
                    <a:gd name="T43" fmla="*/ 105 h 266"/>
                    <a:gd name="T44" fmla="*/ 18 w 131"/>
                    <a:gd name="T45" fmla="*/ 101 h 266"/>
                    <a:gd name="T46" fmla="*/ 21 w 131"/>
                    <a:gd name="T47" fmla="*/ 97 h 266"/>
                    <a:gd name="T48" fmla="*/ 22 w 131"/>
                    <a:gd name="T49" fmla="*/ 94 h 266"/>
                    <a:gd name="T50" fmla="*/ 22 w 131"/>
                    <a:gd name="T51" fmla="*/ 92 h 266"/>
                    <a:gd name="T52" fmla="*/ 21 w 131"/>
                    <a:gd name="T53" fmla="*/ 89 h 266"/>
                    <a:gd name="T54" fmla="*/ 17 w 131"/>
                    <a:gd name="T55" fmla="*/ 86 h 266"/>
                    <a:gd name="T56" fmla="*/ 12 w 131"/>
                    <a:gd name="T57" fmla="*/ 84 h 266"/>
                    <a:gd name="T58" fmla="*/ 9 w 131"/>
                    <a:gd name="T59" fmla="*/ 85 h 266"/>
                    <a:gd name="T60" fmla="*/ 7 w 131"/>
                    <a:gd name="T61" fmla="*/ 86 h 266"/>
                    <a:gd name="T62" fmla="*/ 5 w 131"/>
                    <a:gd name="T63" fmla="*/ 88 h 266"/>
                    <a:gd name="T64" fmla="*/ 0 w 131"/>
                    <a:gd name="T65" fmla="*/ 76 h 266"/>
                    <a:gd name="T66" fmla="*/ 6 w 131"/>
                    <a:gd name="T67" fmla="*/ 50 h 266"/>
                    <a:gd name="T68" fmla="*/ 24 w 131"/>
                    <a:gd name="T69" fmla="*/ 27 h 266"/>
                    <a:gd name="T70" fmla="*/ 46 w 131"/>
                    <a:gd name="T71" fmla="*/ 10 h 266"/>
                    <a:gd name="T72" fmla="*/ 59 w 131"/>
                    <a:gd name="T73" fmla="*/ 3 h 266"/>
                    <a:gd name="T74" fmla="*/ 66 w 131"/>
                    <a:gd name="T75" fmla="*/ 0 h 266"/>
                    <a:gd name="T76" fmla="*/ 61 w 131"/>
                    <a:gd name="T77" fmla="*/ 9 h 266"/>
                    <a:gd name="T78" fmla="*/ 54 w 131"/>
                    <a:gd name="T79" fmla="*/ 24 h 266"/>
                    <a:gd name="T80" fmla="*/ 54 w 131"/>
                    <a:gd name="T81" fmla="*/ 37 h 266"/>
                    <a:gd name="T82" fmla="*/ 58 w 131"/>
                    <a:gd name="T83" fmla="*/ 49 h 266"/>
                    <a:gd name="T84" fmla="*/ 62 w 131"/>
                    <a:gd name="T85" fmla="*/ 63 h 266"/>
                    <a:gd name="T86" fmla="*/ 64 w 131"/>
                    <a:gd name="T87" fmla="*/ 75 h 266"/>
                    <a:gd name="T88" fmla="*/ 65 w 131"/>
                    <a:gd name="T89" fmla="*/ 84 h 266"/>
                    <a:gd name="T90" fmla="*/ 63 w 131"/>
                    <a:gd name="T91" fmla="*/ 99 h 266"/>
                    <a:gd name="T92" fmla="*/ 58 w 131"/>
                    <a:gd name="T93" fmla="*/ 115 h 266"/>
                    <a:gd name="T94" fmla="*/ 46 w 131"/>
                    <a:gd name="T95" fmla="*/ 129 h 2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6">
                      <a:moveTo>
                        <a:pt x="74" y="266"/>
                      </a:moveTo>
                      <a:lnTo>
                        <a:pt x="71" y="263"/>
                      </a:lnTo>
                      <a:lnTo>
                        <a:pt x="68" y="257"/>
                      </a:lnTo>
                      <a:lnTo>
                        <a:pt x="62" y="254"/>
                      </a:lnTo>
                      <a:lnTo>
                        <a:pt x="54" y="254"/>
                      </a:lnTo>
                      <a:lnTo>
                        <a:pt x="49" y="255"/>
                      </a:lnTo>
                      <a:lnTo>
                        <a:pt x="45" y="254"/>
                      </a:lnTo>
                      <a:lnTo>
                        <a:pt x="41" y="250"/>
                      </a:lnTo>
                      <a:lnTo>
                        <a:pt x="39" y="248"/>
                      </a:lnTo>
                      <a:lnTo>
                        <a:pt x="44" y="243"/>
                      </a:lnTo>
                      <a:lnTo>
                        <a:pt x="47" y="239"/>
                      </a:lnTo>
                      <a:lnTo>
                        <a:pt x="52" y="235"/>
                      </a:lnTo>
                      <a:lnTo>
                        <a:pt x="55" y="232"/>
                      </a:lnTo>
                      <a:lnTo>
                        <a:pt x="64" y="233"/>
                      </a:lnTo>
                      <a:lnTo>
                        <a:pt x="71" y="231"/>
                      </a:lnTo>
                      <a:lnTo>
                        <a:pt x="76" y="228"/>
                      </a:lnTo>
                      <a:lnTo>
                        <a:pt x="79" y="224"/>
                      </a:lnTo>
                      <a:lnTo>
                        <a:pt x="80" y="221"/>
                      </a:lnTo>
                      <a:lnTo>
                        <a:pt x="82" y="218"/>
                      </a:lnTo>
                      <a:lnTo>
                        <a:pt x="82" y="216"/>
                      </a:lnTo>
                      <a:lnTo>
                        <a:pt x="82" y="212"/>
                      </a:lnTo>
                      <a:lnTo>
                        <a:pt x="82" y="210"/>
                      </a:lnTo>
                      <a:lnTo>
                        <a:pt x="80" y="208"/>
                      </a:lnTo>
                      <a:lnTo>
                        <a:pt x="78" y="205"/>
                      </a:lnTo>
                      <a:lnTo>
                        <a:pt x="77" y="203"/>
                      </a:lnTo>
                      <a:lnTo>
                        <a:pt x="72" y="200"/>
                      </a:lnTo>
                      <a:lnTo>
                        <a:pt x="65" y="198"/>
                      </a:lnTo>
                      <a:lnTo>
                        <a:pt x="57" y="200"/>
                      </a:lnTo>
                      <a:lnTo>
                        <a:pt x="52" y="202"/>
                      </a:lnTo>
                      <a:lnTo>
                        <a:pt x="48" y="205"/>
                      </a:lnTo>
                      <a:lnTo>
                        <a:pt x="48" y="209"/>
                      </a:lnTo>
                      <a:lnTo>
                        <a:pt x="48" y="213"/>
                      </a:lnTo>
                      <a:lnTo>
                        <a:pt x="48" y="217"/>
                      </a:lnTo>
                      <a:lnTo>
                        <a:pt x="44" y="221"/>
                      </a:lnTo>
                      <a:lnTo>
                        <a:pt x="39" y="225"/>
                      </a:lnTo>
                      <a:lnTo>
                        <a:pt x="34" y="228"/>
                      </a:lnTo>
                      <a:lnTo>
                        <a:pt x="32" y="231"/>
                      </a:lnTo>
                      <a:lnTo>
                        <a:pt x="30" y="230"/>
                      </a:lnTo>
                      <a:lnTo>
                        <a:pt x="29" y="227"/>
                      </a:lnTo>
                      <a:lnTo>
                        <a:pt x="26" y="226"/>
                      </a:lnTo>
                      <a:lnTo>
                        <a:pt x="24" y="225"/>
                      </a:lnTo>
                      <a:lnTo>
                        <a:pt x="26" y="220"/>
                      </a:lnTo>
                      <a:lnTo>
                        <a:pt x="29" y="215"/>
                      </a:lnTo>
                      <a:lnTo>
                        <a:pt x="30" y="209"/>
                      </a:lnTo>
                      <a:lnTo>
                        <a:pt x="31" y="205"/>
                      </a:lnTo>
                      <a:lnTo>
                        <a:pt x="36" y="202"/>
                      </a:lnTo>
                      <a:lnTo>
                        <a:pt x="39" y="198"/>
                      </a:lnTo>
                      <a:lnTo>
                        <a:pt x="42" y="193"/>
                      </a:lnTo>
                      <a:lnTo>
                        <a:pt x="44" y="188"/>
                      </a:lnTo>
                      <a:lnTo>
                        <a:pt x="44" y="187"/>
                      </a:lnTo>
                      <a:lnTo>
                        <a:pt x="44" y="185"/>
                      </a:lnTo>
                      <a:lnTo>
                        <a:pt x="44" y="183"/>
                      </a:lnTo>
                      <a:lnTo>
                        <a:pt x="44" y="182"/>
                      </a:lnTo>
                      <a:lnTo>
                        <a:pt x="41" y="178"/>
                      </a:lnTo>
                      <a:lnTo>
                        <a:pt x="38" y="174"/>
                      </a:lnTo>
                      <a:lnTo>
                        <a:pt x="34" y="172"/>
                      </a:lnTo>
                      <a:lnTo>
                        <a:pt x="27" y="170"/>
                      </a:lnTo>
                      <a:lnTo>
                        <a:pt x="24" y="168"/>
                      </a:lnTo>
                      <a:lnTo>
                        <a:pt x="22" y="168"/>
                      </a:lnTo>
                      <a:lnTo>
                        <a:pt x="18" y="170"/>
                      </a:lnTo>
                      <a:lnTo>
                        <a:pt x="16" y="171"/>
                      </a:lnTo>
                      <a:lnTo>
                        <a:pt x="14" y="172"/>
                      </a:lnTo>
                      <a:lnTo>
                        <a:pt x="11" y="174"/>
                      </a:lnTo>
                      <a:lnTo>
                        <a:pt x="9" y="175"/>
                      </a:lnTo>
                      <a:lnTo>
                        <a:pt x="7" y="178"/>
                      </a:lnTo>
                      <a:lnTo>
                        <a:pt x="0" y="152"/>
                      </a:lnTo>
                      <a:lnTo>
                        <a:pt x="2" y="127"/>
                      </a:lnTo>
                      <a:lnTo>
                        <a:pt x="12" y="100"/>
                      </a:lnTo>
                      <a:lnTo>
                        <a:pt x="29" y="76"/>
                      </a:lnTo>
                      <a:lnTo>
                        <a:pt x="48" y="53"/>
                      </a:lnTo>
                      <a:lnTo>
                        <a:pt x="70" y="34"/>
                      </a:lnTo>
                      <a:lnTo>
                        <a:pt x="92" y="19"/>
                      </a:lnTo>
                      <a:lnTo>
                        <a:pt x="113" y="8"/>
                      </a:lnTo>
                      <a:lnTo>
                        <a:pt x="118" y="6"/>
                      </a:lnTo>
                      <a:lnTo>
                        <a:pt x="126" y="1"/>
                      </a:lnTo>
                      <a:lnTo>
                        <a:pt x="131" y="0"/>
                      </a:lnTo>
                      <a:lnTo>
                        <a:pt x="129" y="6"/>
                      </a:lnTo>
                      <a:lnTo>
                        <a:pt x="121" y="17"/>
                      </a:lnTo>
                      <a:lnTo>
                        <a:pt x="113" y="31"/>
                      </a:lnTo>
                      <a:lnTo>
                        <a:pt x="108" y="47"/>
                      </a:lnTo>
                      <a:lnTo>
                        <a:pt x="107" y="64"/>
                      </a:lnTo>
                      <a:lnTo>
                        <a:pt x="108" y="73"/>
                      </a:lnTo>
                      <a:lnTo>
                        <a:pt x="112" y="84"/>
                      </a:lnTo>
                      <a:lnTo>
                        <a:pt x="115" y="98"/>
                      </a:lnTo>
                      <a:lnTo>
                        <a:pt x="120" y="113"/>
                      </a:lnTo>
                      <a:lnTo>
                        <a:pt x="123" y="126"/>
                      </a:lnTo>
                      <a:lnTo>
                        <a:pt x="126" y="138"/>
                      </a:lnTo>
                      <a:lnTo>
                        <a:pt x="128" y="149"/>
                      </a:lnTo>
                      <a:lnTo>
                        <a:pt x="129" y="158"/>
                      </a:lnTo>
                      <a:lnTo>
                        <a:pt x="129" y="168"/>
                      </a:lnTo>
                      <a:lnTo>
                        <a:pt x="128" y="181"/>
                      </a:lnTo>
                      <a:lnTo>
                        <a:pt x="125" y="197"/>
                      </a:lnTo>
                      <a:lnTo>
                        <a:pt x="122" y="213"/>
                      </a:lnTo>
                      <a:lnTo>
                        <a:pt x="115" y="230"/>
                      </a:lnTo>
                      <a:lnTo>
                        <a:pt x="106" y="246"/>
                      </a:lnTo>
                      <a:lnTo>
                        <a:pt x="92" y="257"/>
                      </a:lnTo>
                      <a:lnTo>
                        <a:pt x="74"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00" name="Freeform 317">
                  <a:extLst>
                    <a:ext uri="{FF2B5EF4-FFF2-40B4-BE49-F238E27FC236}">
                      <a16:creationId xmlns:a16="http://schemas.microsoft.com/office/drawing/2014/main" id="{23B09613-F491-48A2-8E5C-679FDFF90587}"/>
                    </a:ext>
                  </a:extLst>
                </p:cNvPr>
                <p:cNvSpPr>
                  <a:spLocks/>
                </p:cNvSpPr>
                <p:nvPr/>
              </p:nvSpPr>
              <p:spPr bwMode="auto">
                <a:xfrm>
                  <a:off x="7" y="284"/>
                  <a:ext cx="320" cy="224"/>
                </a:xfrm>
                <a:custGeom>
                  <a:avLst/>
                  <a:gdLst>
                    <a:gd name="T0" fmla="*/ 148 w 640"/>
                    <a:gd name="T1" fmla="*/ 191 h 450"/>
                    <a:gd name="T2" fmla="*/ 131 w 640"/>
                    <a:gd name="T3" fmla="*/ 221 h 450"/>
                    <a:gd name="T4" fmla="*/ 116 w 640"/>
                    <a:gd name="T5" fmla="*/ 195 h 450"/>
                    <a:gd name="T6" fmla="*/ 97 w 640"/>
                    <a:gd name="T7" fmla="*/ 176 h 450"/>
                    <a:gd name="T8" fmla="*/ 91 w 640"/>
                    <a:gd name="T9" fmla="*/ 128 h 450"/>
                    <a:gd name="T10" fmla="*/ 104 w 640"/>
                    <a:gd name="T11" fmla="*/ 106 h 450"/>
                    <a:gd name="T12" fmla="*/ 115 w 640"/>
                    <a:gd name="T13" fmla="*/ 83 h 450"/>
                    <a:gd name="T14" fmla="*/ 108 w 640"/>
                    <a:gd name="T15" fmla="*/ 87 h 450"/>
                    <a:gd name="T16" fmla="*/ 99 w 640"/>
                    <a:gd name="T17" fmla="*/ 108 h 450"/>
                    <a:gd name="T18" fmla="*/ 66 w 640"/>
                    <a:gd name="T19" fmla="*/ 134 h 450"/>
                    <a:gd name="T20" fmla="*/ 40 w 640"/>
                    <a:gd name="T21" fmla="*/ 137 h 450"/>
                    <a:gd name="T22" fmla="*/ 24 w 640"/>
                    <a:gd name="T23" fmla="*/ 130 h 450"/>
                    <a:gd name="T24" fmla="*/ 0 w 640"/>
                    <a:gd name="T25" fmla="*/ 119 h 450"/>
                    <a:gd name="T26" fmla="*/ 20 w 640"/>
                    <a:gd name="T27" fmla="*/ 112 h 450"/>
                    <a:gd name="T28" fmla="*/ 38 w 640"/>
                    <a:gd name="T29" fmla="*/ 91 h 450"/>
                    <a:gd name="T30" fmla="*/ 72 w 640"/>
                    <a:gd name="T31" fmla="*/ 68 h 450"/>
                    <a:gd name="T32" fmla="*/ 94 w 640"/>
                    <a:gd name="T33" fmla="*/ 70 h 450"/>
                    <a:gd name="T34" fmla="*/ 98 w 640"/>
                    <a:gd name="T35" fmla="*/ 71 h 450"/>
                    <a:gd name="T36" fmla="*/ 93 w 640"/>
                    <a:gd name="T37" fmla="*/ 83 h 450"/>
                    <a:gd name="T38" fmla="*/ 96 w 640"/>
                    <a:gd name="T39" fmla="*/ 86 h 450"/>
                    <a:gd name="T40" fmla="*/ 107 w 640"/>
                    <a:gd name="T41" fmla="*/ 83 h 450"/>
                    <a:gd name="T42" fmla="*/ 106 w 640"/>
                    <a:gd name="T43" fmla="*/ 69 h 450"/>
                    <a:gd name="T44" fmla="*/ 110 w 640"/>
                    <a:gd name="T45" fmla="*/ 68 h 450"/>
                    <a:gd name="T46" fmla="*/ 116 w 640"/>
                    <a:gd name="T47" fmla="*/ 77 h 450"/>
                    <a:gd name="T48" fmla="*/ 131 w 640"/>
                    <a:gd name="T49" fmla="*/ 79 h 450"/>
                    <a:gd name="T50" fmla="*/ 142 w 640"/>
                    <a:gd name="T51" fmla="*/ 70 h 450"/>
                    <a:gd name="T52" fmla="*/ 154 w 640"/>
                    <a:gd name="T53" fmla="*/ 66 h 450"/>
                    <a:gd name="T54" fmla="*/ 172 w 640"/>
                    <a:gd name="T55" fmla="*/ 47 h 450"/>
                    <a:gd name="T56" fmla="*/ 210 w 640"/>
                    <a:gd name="T57" fmla="*/ 3 h 450"/>
                    <a:gd name="T58" fmla="*/ 240 w 640"/>
                    <a:gd name="T59" fmla="*/ 0 h 450"/>
                    <a:gd name="T60" fmla="*/ 264 w 640"/>
                    <a:gd name="T61" fmla="*/ 4 h 450"/>
                    <a:gd name="T62" fmla="*/ 290 w 640"/>
                    <a:gd name="T63" fmla="*/ 14 h 450"/>
                    <a:gd name="T64" fmla="*/ 315 w 640"/>
                    <a:gd name="T65" fmla="*/ 15 h 450"/>
                    <a:gd name="T66" fmla="*/ 311 w 640"/>
                    <a:gd name="T67" fmla="*/ 28 h 450"/>
                    <a:gd name="T68" fmla="*/ 277 w 640"/>
                    <a:gd name="T69" fmla="*/ 70 h 450"/>
                    <a:gd name="T70" fmla="*/ 245 w 640"/>
                    <a:gd name="T71" fmla="*/ 84 h 450"/>
                    <a:gd name="T72" fmla="*/ 213 w 640"/>
                    <a:gd name="T73" fmla="*/ 92 h 450"/>
                    <a:gd name="T74" fmla="*/ 182 w 640"/>
                    <a:gd name="T75" fmla="*/ 84 h 450"/>
                    <a:gd name="T76" fmla="*/ 166 w 640"/>
                    <a:gd name="T77" fmla="*/ 75 h 450"/>
                    <a:gd name="T78" fmla="*/ 154 w 640"/>
                    <a:gd name="T79" fmla="*/ 72 h 450"/>
                    <a:gd name="T80" fmla="*/ 142 w 640"/>
                    <a:gd name="T81" fmla="*/ 75 h 450"/>
                    <a:gd name="T82" fmla="*/ 143 w 640"/>
                    <a:gd name="T83" fmla="*/ 82 h 450"/>
                    <a:gd name="T84" fmla="*/ 157 w 640"/>
                    <a:gd name="T85" fmla="*/ 81 h 450"/>
                    <a:gd name="T86" fmla="*/ 173 w 640"/>
                    <a:gd name="T87" fmla="*/ 79 h 450"/>
                    <a:gd name="T88" fmla="*/ 205 w 640"/>
                    <a:gd name="T89" fmla="*/ 91 h 450"/>
                    <a:gd name="T90" fmla="*/ 232 w 640"/>
                    <a:gd name="T91" fmla="*/ 123 h 450"/>
                    <a:gd name="T92" fmla="*/ 241 w 640"/>
                    <a:gd name="T93" fmla="*/ 163 h 450"/>
                    <a:gd name="T94" fmla="*/ 224 w 640"/>
                    <a:gd name="T95" fmla="*/ 163 h 450"/>
                    <a:gd name="T96" fmla="*/ 186 w 640"/>
                    <a:gd name="T97" fmla="*/ 152 h 450"/>
                    <a:gd name="T98" fmla="*/ 163 w 640"/>
                    <a:gd name="T99" fmla="*/ 145 h 450"/>
                    <a:gd name="T100" fmla="*/ 145 w 640"/>
                    <a:gd name="T101" fmla="*/ 116 h 450"/>
                    <a:gd name="T102" fmla="*/ 139 w 640"/>
                    <a:gd name="T103" fmla="*/ 90 h 450"/>
                    <a:gd name="T104" fmla="*/ 126 w 640"/>
                    <a:gd name="T105" fmla="*/ 81 h 450"/>
                    <a:gd name="T106" fmla="*/ 118 w 640"/>
                    <a:gd name="T107" fmla="*/ 83 h 450"/>
                    <a:gd name="T108" fmla="*/ 126 w 640"/>
                    <a:gd name="T109" fmla="*/ 96 h 450"/>
                    <a:gd name="T110" fmla="*/ 149 w 640"/>
                    <a:gd name="T111" fmla="*/ 123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5"/>
                      </a:moveTo>
                      <a:lnTo>
                        <a:pt x="311" y="298"/>
                      </a:lnTo>
                      <a:lnTo>
                        <a:pt x="311" y="330"/>
                      </a:lnTo>
                      <a:lnTo>
                        <a:pt x="306" y="361"/>
                      </a:lnTo>
                      <a:lnTo>
                        <a:pt x="296" y="384"/>
                      </a:lnTo>
                      <a:lnTo>
                        <a:pt x="284" y="401"/>
                      </a:lnTo>
                      <a:lnTo>
                        <a:pt x="275" y="416"/>
                      </a:lnTo>
                      <a:lnTo>
                        <a:pt x="268" y="433"/>
                      </a:lnTo>
                      <a:lnTo>
                        <a:pt x="262" y="450"/>
                      </a:lnTo>
                      <a:lnTo>
                        <a:pt x="261" y="444"/>
                      </a:lnTo>
                      <a:lnTo>
                        <a:pt x="258" y="435"/>
                      </a:lnTo>
                      <a:lnTo>
                        <a:pt x="253" y="425"/>
                      </a:lnTo>
                      <a:lnTo>
                        <a:pt x="246" y="414"/>
                      </a:lnTo>
                      <a:lnTo>
                        <a:pt x="239" y="403"/>
                      </a:lnTo>
                      <a:lnTo>
                        <a:pt x="231" y="392"/>
                      </a:lnTo>
                      <a:lnTo>
                        <a:pt x="223" y="382"/>
                      </a:lnTo>
                      <a:lnTo>
                        <a:pt x="215" y="375"/>
                      </a:lnTo>
                      <a:lnTo>
                        <a:pt x="207" y="368"/>
                      </a:lnTo>
                      <a:lnTo>
                        <a:pt x="200" y="360"/>
                      </a:lnTo>
                      <a:lnTo>
                        <a:pt x="194" y="353"/>
                      </a:lnTo>
                      <a:lnTo>
                        <a:pt x="190" y="345"/>
                      </a:lnTo>
                      <a:lnTo>
                        <a:pt x="181" y="320"/>
                      </a:lnTo>
                      <a:lnTo>
                        <a:pt x="178" y="295"/>
                      </a:lnTo>
                      <a:lnTo>
                        <a:pt x="179" y="273"/>
                      </a:lnTo>
                      <a:lnTo>
                        <a:pt x="182" y="257"/>
                      </a:lnTo>
                      <a:lnTo>
                        <a:pt x="184" y="248"/>
                      </a:lnTo>
                      <a:lnTo>
                        <a:pt x="189" y="239"/>
                      </a:lnTo>
                      <a:lnTo>
                        <a:pt x="194" y="231"/>
                      </a:lnTo>
                      <a:lnTo>
                        <a:pt x="201" y="222"/>
                      </a:lnTo>
                      <a:lnTo>
                        <a:pt x="207" y="212"/>
                      </a:lnTo>
                      <a:lnTo>
                        <a:pt x="214" y="202"/>
                      </a:lnTo>
                      <a:lnTo>
                        <a:pt x="221" y="192"/>
                      </a:lnTo>
                      <a:lnTo>
                        <a:pt x="227" y="181"/>
                      </a:lnTo>
                      <a:lnTo>
                        <a:pt x="229" y="174"/>
                      </a:lnTo>
                      <a:lnTo>
                        <a:pt x="229" y="167"/>
                      </a:lnTo>
                      <a:lnTo>
                        <a:pt x="228" y="162"/>
                      </a:lnTo>
                      <a:lnTo>
                        <a:pt x="226" y="160"/>
                      </a:lnTo>
                      <a:lnTo>
                        <a:pt x="221" y="164"/>
                      </a:lnTo>
                      <a:lnTo>
                        <a:pt x="217" y="169"/>
                      </a:lnTo>
                      <a:lnTo>
                        <a:pt x="215" y="175"/>
                      </a:lnTo>
                      <a:lnTo>
                        <a:pt x="213" y="181"/>
                      </a:lnTo>
                      <a:lnTo>
                        <a:pt x="211" y="192"/>
                      </a:lnTo>
                      <a:lnTo>
                        <a:pt x="207" y="201"/>
                      </a:lnTo>
                      <a:lnTo>
                        <a:pt x="203" y="209"/>
                      </a:lnTo>
                      <a:lnTo>
                        <a:pt x="198" y="217"/>
                      </a:lnTo>
                      <a:lnTo>
                        <a:pt x="188" y="232"/>
                      </a:lnTo>
                      <a:lnTo>
                        <a:pt x="175" y="245"/>
                      </a:lnTo>
                      <a:lnTo>
                        <a:pt x="161" y="256"/>
                      </a:lnTo>
                      <a:lnTo>
                        <a:pt x="146" y="264"/>
                      </a:lnTo>
                      <a:lnTo>
                        <a:pt x="131" y="270"/>
                      </a:lnTo>
                      <a:lnTo>
                        <a:pt x="116" y="275"/>
                      </a:lnTo>
                      <a:lnTo>
                        <a:pt x="102" y="276"/>
                      </a:lnTo>
                      <a:lnTo>
                        <a:pt x="88" y="276"/>
                      </a:lnTo>
                      <a:lnTo>
                        <a:pt x="84" y="276"/>
                      </a:lnTo>
                      <a:lnTo>
                        <a:pt x="80" y="275"/>
                      </a:lnTo>
                      <a:lnTo>
                        <a:pt x="76" y="273"/>
                      </a:lnTo>
                      <a:lnTo>
                        <a:pt x="72" y="272"/>
                      </a:lnTo>
                      <a:lnTo>
                        <a:pt x="64" y="270"/>
                      </a:lnTo>
                      <a:lnTo>
                        <a:pt x="56" y="267"/>
                      </a:lnTo>
                      <a:lnTo>
                        <a:pt x="48" y="262"/>
                      </a:lnTo>
                      <a:lnTo>
                        <a:pt x="40" y="258"/>
                      </a:lnTo>
                      <a:lnTo>
                        <a:pt x="31" y="254"/>
                      </a:lnTo>
                      <a:lnTo>
                        <a:pt x="22" y="249"/>
                      </a:lnTo>
                      <a:lnTo>
                        <a:pt x="11" y="245"/>
                      </a:lnTo>
                      <a:lnTo>
                        <a:pt x="0" y="240"/>
                      </a:lnTo>
                      <a:lnTo>
                        <a:pt x="7" y="238"/>
                      </a:lnTo>
                      <a:lnTo>
                        <a:pt x="14" y="235"/>
                      </a:lnTo>
                      <a:lnTo>
                        <a:pt x="23" y="233"/>
                      </a:lnTo>
                      <a:lnTo>
                        <a:pt x="32" y="230"/>
                      </a:lnTo>
                      <a:lnTo>
                        <a:pt x="40" y="226"/>
                      </a:lnTo>
                      <a:lnTo>
                        <a:pt x="48" y="220"/>
                      </a:lnTo>
                      <a:lnTo>
                        <a:pt x="55" y="215"/>
                      </a:lnTo>
                      <a:lnTo>
                        <a:pt x="60" y="207"/>
                      </a:lnTo>
                      <a:lnTo>
                        <a:pt x="65" y="195"/>
                      </a:lnTo>
                      <a:lnTo>
                        <a:pt x="75" y="182"/>
                      </a:lnTo>
                      <a:lnTo>
                        <a:pt x="85" y="170"/>
                      </a:lnTo>
                      <a:lnTo>
                        <a:pt x="99" y="157"/>
                      </a:lnTo>
                      <a:lnTo>
                        <a:pt x="113" y="148"/>
                      </a:lnTo>
                      <a:lnTo>
                        <a:pt x="128" y="141"/>
                      </a:lnTo>
                      <a:lnTo>
                        <a:pt x="144" y="137"/>
                      </a:lnTo>
                      <a:lnTo>
                        <a:pt x="161" y="140"/>
                      </a:lnTo>
                      <a:lnTo>
                        <a:pt x="168" y="143"/>
                      </a:lnTo>
                      <a:lnTo>
                        <a:pt x="176" y="144"/>
                      </a:lnTo>
                      <a:lnTo>
                        <a:pt x="183" y="143"/>
                      </a:lnTo>
                      <a:lnTo>
                        <a:pt x="188" y="140"/>
                      </a:lnTo>
                      <a:lnTo>
                        <a:pt x="191" y="136"/>
                      </a:lnTo>
                      <a:lnTo>
                        <a:pt x="194" y="136"/>
                      </a:lnTo>
                      <a:lnTo>
                        <a:pt x="198" y="137"/>
                      </a:lnTo>
                      <a:lnTo>
                        <a:pt x="201" y="139"/>
                      </a:lnTo>
                      <a:lnTo>
                        <a:pt x="196" y="143"/>
                      </a:lnTo>
                      <a:lnTo>
                        <a:pt x="190" y="150"/>
                      </a:lnTo>
                      <a:lnTo>
                        <a:pt x="186" y="157"/>
                      </a:lnTo>
                      <a:lnTo>
                        <a:pt x="185" y="164"/>
                      </a:lnTo>
                      <a:lnTo>
                        <a:pt x="185" y="165"/>
                      </a:lnTo>
                      <a:lnTo>
                        <a:pt x="186" y="166"/>
                      </a:lnTo>
                      <a:lnTo>
                        <a:pt x="186" y="169"/>
                      </a:lnTo>
                      <a:lnTo>
                        <a:pt x="188" y="170"/>
                      </a:lnTo>
                      <a:lnTo>
                        <a:pt x="189" y="171"/>
                      </a:lnTo>
                      <a:lnTo>
                        <a:pt x="190" y="171"/>
                      </a:lnTo>
                      <a:lnTo>
                        <a:pt x="192" y="172"/>
                      </a:lnTo>
                      <a:lnTo>
                        <a:pt x="193" y="173"/>
                      </a:lnTo>
                      <a:lnTo>
                        <a:pt x="199" y="174"/>
                      </a:lnTo>
                      <a:lnTo>
                        <a:pt x="205" y="173"/>
                      </a:lnTo>
                      <a:lnTo>
                        <a:pt x="211" y="170"/>
                      </a:lnTo>
                      <a:lnTo>
                        <a:pt x="214" y="166"/>
                      </a:lnTo>
                      <a:lnTo>
                        <a:pt x="217" y="160"/>
                      </a:lnTo>
                      <a:lnTo>
                        <a:pt x="217" y="154"/>
                      </a:lnTo>
                      <a:lnTo>
                        <a:pt x="216" y="147"/>
                      </a:lnTo>
                      <a:lnTo>
                        <a:pt x="214" y="142"/>
                      </a:lnTo>
                      <a:lnTo>
                        <a:pt x="212" y="139"/>
                      </a:lnTo>
                      <a:lnTo>
                        <a:pt x="212" y="136"/>
                      </a:lnTo>
                      <a:lnTo>
                        <a:pt x="213" y="135"/>
                      </a:lnTo>
                      <a:lnTo>
                        <a:pt x="215" y="134"/>
                      </a:lnTo>
                      <a:lnTo>
                        <a:pt x="217" y="134"/>
                      </a:lnTo>
                      <a:lnTo>
                        <a:pt x="219" y="137"/>
                      </a:lnTo>
                      <a:lnTo>
                        <a:pt x="220" y="141"/>
                      </a:lnTo>
                      <a:lnTo>
                        <a:pt x="221" y="144"/>
                      </a:lnTo>
                      <a:lnTo>
                        <a:pt x="222" y="149"/>
                      </a:lnTo>
                      <a:lnTo>
                        <a:pt x="227" y="154"/>
                      </a:lnTo>
                      <a:lnTo>
                        <a:pt x="232" y="155"/>
                      </a:lnTo>
                      <a:lnTo>
                        <a:pt x="242" y="150"/>
                      </a:lnTo>
                      <a:lnTo>
                        <a:pt x="245" y="154"/>
                      </a:lnTo>
                      <a:lnTo>
                        <a:pt x="250" y="156"/>
                      </a:lnTo>
                      <a:lnTo>
                        <a:pt x="255" y="158"/>
                      </a:lnTo>
                      <a:lnTo>
                        <a:pt x="261" y="158"/>
                      </a:lnTo>
                      <a:lnTo>
                        <a:pt x="266" y="157"/>
                      </a:lnTo>
                      <a:lnTo>
                        <a:pt x="272" y="154"/>
                      </a:lnTo>
                      <a:lnTo>
                        <a:pt x="276" y="149"/>
                      </a:lnTo>
                      <a:lnTo>
                        <a:pt x="280" y="141"/>
                      </a:lnTo>
                      <a:lnTo>
                        <a:pt x="283" y="140"/>
                      </a:lnTo>
                      <a:lnTo>
                        <a:pt x="287" y="139"/>
                      </a:lnTo>
                      <a:lnTo>
                        <a:pt x="291" y="136"/>
                      </a:lnTo>
                      <a:lnTo>
                        <a:pt x="297" y="135"/>
                      </a:lnTo>
                      <a:lnTo>
                        <a:pt x="302" y="134"/>
                      </a:lnTo>
                      <a:lnTo>
                        <a:pt x="307" y="133"/>
                      </a:lnTo>
                      <a:lnTo>
                        <a:pt x="313" y="132"/>
                      </a:lnTo>
                      <a:lnTo>
                        <a:pt x="319" y="131"/>
                      </a:lnTo>
                      <a:lnTo>
                        <a:pt x="328" y="125"/>
                      </a:lnTo>
                      <a:lnTo>
                        <a:pt x="336" y="113"/>
                      </a:lnTo>
                      <a:lnTo>
                        <a:pt x="343" y="95"/>
                      </a:lnTo>
                      <a:lnTo>
                        <a:pt x="351" y="72"/>
                      </a:lnTo>
                      <a:lnTo>
                        <a:pt x="364" y="46"/>
                      </a:lnTo>
                      <a:lnTo>
                        <a:pt x="381" y="27"/>
                      </a:lnTo>
                      <a:lnTo>
                        <a:pt x="399" y="14"/>
                      </a:lnTo>
                      <a:lnTo>
                        <a:pt x="419" y="6"/>
                      </a:lnTo>
                      <a:lnTo>
                        <a:pt x="437" y="1"/>
                      </a:lnTo>
                      <a:lnTo>
                        <a:pt x="454" y="0"/>
                      </a:lnTo>
                      <a:lnTo>
                        <a:pt x="466" y="0"/>
                      </a:lnTo>
                      <a:lnTo>
                        <a:pt x="473" y="0"/>
                      </a:lnTo>
                      <a:lnTo>
                        <a:pt x="479" y="0"/>
                      </a:lnTo>
                      <a:lnTo>
                        <a:pt x="486" y="1"/>
                      </a:lnTo>
                      <a:lnTo>
                        <a:pt x="495" y="3"/>
                      </a:lnTo>
                      <a:lnTo>
                        <a:pt x="505" y="4"/>
                      </a:lnTo>
                      <a:lnTo>
                        <a:pt x="517" y="6"/>
                      </a:lnTo>
                      <a:lnTo>
                        <a:pt x="527" y="9"/>
                      </a:lnTo>
                      <a:lnTo>
                        <a:pt x="539" y="13"/>
                      </a:lnTo>
                      <a:lnTo>
                        <a:pt x="548" y="18"/>
                      </a:lnTo>
                      <a:lnTo>
                        <a:pt x="557" y="22"/>
                      </a:lnTo>
                      <a:lnTo>
                        <a:pt x="568" y="26"/>
                      </a:lnTo>
                      <a:lnTo>
                        <a:pt x="579" y="28"/>
                      </a:lnTo>
                      <a:lnTo>
                        <a:pt x="589" y="30"/>
                      </a:lnTo>
                      <a:lnTo>
                        <a:pt x="601" y="31"/>
                      </a:lnTo>
                      <a:lnTo>
                        <a:pt x="611" y="31"/>
                      </a:lnTo>
                      <a:lnTo>
                        <a:pt x="621" y="31"/>
                      </a:lnTo>
                      <a:lnTo>
                        <a:pt x="630" y="30"/>
                      </a:lnTo>
                      <a:lnTo>
                        <a:pt x="640" y="30"/>
                      </a:lnTo>
                      <a:lnTo>
                        <a:pt x="640" y="35"/>
                      </a:lnTo>
                      <a:lnTo>
                        <a:pt x="636" y="39"/>
                      </a:lnTo>
                      <a:lnTo>
                        <a:pt x="631" y="44"/>
                      </a:lnTo>
                      <a:lnTo>
                        <a:pt x="622" y="57"/>
                      </a:lnTo>
                      <a:lnTo>
                        <a:pt x="610" y="73"/>
                      </a:lnTo>
                      <a:lnTo>
                        <a:pt x="596" y="90"/>
                      </a:lnTo>
                      <a:lnTo>
                        <a:pt x="583" y="107"/>
                      </a:lnTo>
                      <a:lnTo>
                        <a:pt x="568" y="125"/>
                      </a:lnTo>
                      <a:lnTo>
                        <a:pt x="553" y="140"/>
                      </a:lnTo>
                      <a:lnTo>
                        <a:pt x="538" y="151"/>
                      </a:lnTo>
                      <a:lnTo>
                        <a:pt x="524" y="158"/>
                      </a:lnTo>
                      <a:lnTo>
                        <a:pt x="515" y="160"/>
                      </a:lnTo>
                      <a:lnTo>
                        <a:pt x="504" y="164"/>
                      </a:lnTo>
                      <a:lnTo>
                        <a:pt x="490" y="169"/>
                      </a:lnTo>
                      <a:lnTo>
                        <a:pt x="477" y="172"/>
                      </a:lnTo>
                      <a:lnTo>
                        <a:pt x="463" y="177"/>
                      </a:lnTo>
                      <a:lnTo>
                        <a:pt x="449" y="180"/>
                      </a:lnTo>
                      <a:lnTo>
                        <a:pt x="436" y="182"/>
                      </a:lnTo>
                      <a:lnTo>
                        <a:pt x="425" y="184"/>
                      </a:lnTo>
                      <a:lnTo>
                        <a:pt x="414" y="182"/>
                      </a:lnTo>
                      <a:lnTo>
                        <a:pt x="402" y="180"/>
                      </a:lnTo>
                      <a:lnTo>
                        <a:pt x="388" y="177"/>
                      </a:lnTo>
                      <a:lnTo>
                        <a:pt x="375" y="172"/>
                      </a:lnTo>
                      <a:lnTo>
                        <a:pt x="364" y="169"/>
                      </a:lnTo>
                      <a:lnTo>
                        <a:pt x="353" y="164"/>
                      </a:lnTo>
                      <a:lnTo>
                        <a:pt x="345" y="160"/>
                      </a:lnTo>
                      <a:lnTo>
                        <a:pt x="341" y="158"/>
                      </a:lnTo>
                      <a:lnTo>
                        <a:pt x="336" y="155"/>
                      </a:lnTo>
                      <a:lnTo>
                        <a:pt x="331" y="151"/>
                      </a:lnTo>
                      <a:lnTo>
                        <a:pt x="326" y="148"/>
                      </a:lnTo>
                      <a:lnTo>
                        <a:pt x="321" y="145"/>
                      </a:lnTo>
                      <a:lnTo>
                        <a:pt x="318" y="144"/>
                      </a:lnTo>
                      <a:lnTo>
                        <a:pt x="313" y="144"/>
                      </a:lnTo>
                      <a:lnTo>
                        <a:pt x="307" y="144"/>
                      </a:lnTo>
                      <a:lnTo>
                        <a:pt x="302" y="145"/>
                      </a:lnTo>
                      <a:lnTo>
                        <a:pt x="296" y="147"/>
                      </a:lnTo>
                      <a:lnTo>
                        <a:pt x="291" y="148"/>
                      </a:lnTo>
                      <a:lnTo>
                        <a:pt x="287" y="150"/>
                      </a:lnTo>
                      <a:lnTo>
                        <a:pt x="283" y="151"/>
                      </a:lnTo>
                      <a:lnTo>
                        <a:pt x="279" y="155"/>
                      </a:lnTo>
                      <a:lnTo>
                        <a:pt x="277" y="158"/>
                      </a:lnTo>
                      <a:lnTo>
                        <a:pt x="279" y="160"/>
                      </a:lnTo>
                      <a:lnTo>
                        <a:pt x="282" y="163"/>
                      </a:lnTo>
                      <a:lnTo>
                        <a:pt x="285" y="164"/>
                      </a:lnTo>
                      <a:lnTo>
                        <a:pt x="290" y="164"/>
                      </a:lnTo>
                      <a:lnTo>
                        <a:pt x="295" y="163"/>
                      </a:lnTo>
                      <a:lnTo>
                        <a:pt x="300" y="163"/>
                      </a:lnTo>
                      <a:lnTo>
                        <a:pt x="306" y="162"/>
                      </a:lnTo>
                      <a:lnTo>
                        <a:pt x="313" y="162"/>
                      </a:lnTo>
                      <a:lnTo>
                        <a:pt x="320" y="160"/>
                      </a:lnTo>
                      <a:lnTo>
                        <a:pt x="326" y="159"/>
                      </a:lnTo>
                      <a:lnTo>
                        <a:pt x="333" y="158"/>
                      </a:lnTo>
                      <a:lnTo>
                        <a:pt x="338" y="158"/>
                      </a:lnTo>
                      <a:lnTo>
                        <a:pt x="346" y="159"/>
                      </a:lnTo>
                      <a:lnTo>
                        <a:pt x="355" y="160"/>
                      </a:lnTo>
                      <a:lnTo>
                        <a:pt x="365" y="164"/>
                      </a:lnTo>
                      <a:lnTo>
                        <a:pt x="376" y="169"/>
                      </a:lnTo>
                      <a:lnTo>
                        <a:pt x="391" y="174"/>
                      </a:lnTo>
                      <a:lnTo>
                        <a:pt x="409" y="182"/>
                      </a:lnTo>
                      <a:lnTo>
                        <a:pt x="422" y="190"/>
                      </a:lnTo>
                      <a:lnTo>
                        <a:pt x="434" y="202"/>
                      </a:lnTo>
                      <a:lnTo>
                        <a:pt x="446" y="216"/>
                      </a:lnTo>
                      <a:lnTo>
                        <a:pt x="455" y="231"/>
                      </a:lnTo>
                      <a:lnTo>
                        <a:pt x="464" y="248"/>
                      </a:lnTo>
                      <a:lnTo>
                        <a:pt x="470" y="265"/>
                      </a:lnTo>
                      <a:lnTo>
                        <a:pt x="475" y="285"/>
                      </a:lnTo>
                      <a:lnTo>
                        <a:pt x="479" y="303"/>
                      </a:lnTo>
                      <a:lnTo>
                        <a:pt x="480" y="316"/>
                      </a:lnTo>
                      <a:lnTo>
                        <a:pt x="481" y="328"/>
                      </a:lnTo>
                      <a:lnTo>
                        <a:pt x="480" y="339"/>
                      </a:lnTo>
                      <a:lnTo>
                        <a:pt x="479" y="351"/>
                      </a:lnTo>
                      <a:lnTo>
                        <a:pt x="472" y="343"/>
                      </a:lnTo>
                      <a:lnTo>
                        <a:pt x="460" y="335"/>
                      </a:lnTo>
                      <a:lnTo>
                        <a:pt x="448" y="328"/>
                      </a:lnTo>
                      <a:lnTo>
                        <a:pt x="433" y="321"/>
                      </a:lnTo>
                      <a:lnTo>
                        <a:pt x="417" y="316"/>
                      </a:lnTo>
                      <a:lnTo>
                        <a:pt x="401" y="312"/>
                      </a:lnTo>
                      <a:lnTo>
                        <a:pt x="386" y="308"/>
                      </a:lnTo>
                      <a:lnTo>
                        <a:pt x="372" y="306"/>
                      </a:lnTo>
                      <a:lnTo>
                        <a:pt x="364" y="305"/>
                      </a:lnTo>
                      <a:lnTo>
                        <a:pt x="355" y="302"/>
                      </a:lnTo>
                      <a:lnTo>
                        <a:pt x="344" y="300"/>
                      </a:lnTo>
                      <a:lnTo>
                        <a:pt x="335" y="297"/>
                      </a:lnTo>
                      <a:lnTo>
                        <a:pt x="326" y="292"/>
                      </a:lnTo>
                      <a:lnTo>
                        <a:pt x="317" y="284"/>
                      </a:lnTo>
                      <a:lnTo>
                        <a:pt x="310" y="275"/>
                      </a:lnTo>
                      <a:lnTo>
                        <a:pt x="304" y="263"/>
                      </a:lnTo>
                      <a:lnTo>
                        <a:pt x="296" y="247"/>
                      </a:lnTo>
                      <a:lnTo>
                        <a:pt x="289" y="234"/>
                      </a:lnTo>
                      <a:lnTo>
                        <a:pt x="284" y="219"/>
                      </a:lnTo>
                      <a:lnTo>
                        <a:pt x="284" y="199"/>
                      </a:lnTo>
                      <a:lnTo>
                        <a:pt x="284" y="193"/>
                      </a:lnTo>
                      <a:lnTo>
                        <a:pt x="281" y="186"/>
                      </a:lnTo>
                      <a:lnTo>
                        <a:pt x="277" y="181"/>
                      </a:lnTo>
                      <a:lnTo>
                        <a:pt x="272" y="175"/>
                      </a:lnTo>
                      <a:lnTo>
                        <a:pt x="266" y="172"/>
                      </a:lnTo>
                      <a:lnTo>
                        <a:pt x="260" y="167"/>
                      </a:lnTo>
                      <a:lnTo>
                        <a:pt x="255" y="165"/>
                      </a:lnTo>
                      <a:lnTo>
                        <a:pt x="251" y="163"/>
                      </a:lnTo>
                      <a:lnTo>
                        <a:pt x="245" y="160"/>
                      </a:lnTo>
                      <a:lnTo>
                        <a:pt x="239" y="158"/>
                      </a:lnTo>
                      <a:lnTo>
                        <a:pt x="236" y="159"/>
                      </a:lnTo>
                      <a:lnTo>
                        <a:pt x="235" y="162"/>
                      </a:lnTo>
                      <a:lnTo>
                        <a:pt x="236" y="166"/>
                      </a:lnTo>
                      <a:lnTo>
                        <a:pt x="236" y="172"/>
                      </a:lnTo>
                      <a:lnTo>
                        <a:pt x="238" y="177"/>
                      </a:lnTo>
                      <a:lnTo>
                        <a:pt x="241" y="182"/>
                      </a:lnTo>
                      <a:lnTo>
                        <a:pt x="244" y="186"/>
                      </a:lnTo>
                      <a:lnTo>
                        <a:pt x="251" y="192"/>
                      </a:lnTo>
                      <a:lnTo>
                        <a:pt x="259" y="200"/>
                      </a:lnTo>
                      <a:lnTo>
                        <a:pt x="269" y="209"/>
                      </a:lnTo>
                      <a:lnTo>
                        <a:pt x="280" y="220"/>
                      </a:lnTo>
                      <a:lnTo>
                        <a:pt x="290" y="233"/>
                      </a:lnTo>
                      <a:lnTo>
                        <a:pt x="298" y="248"/>
                      </a:lnTo>
                      <a:lnTo>
                        <a:pt x="305"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01" name="Freeform 318">
                  <a:extLst>
                    <a:ext uri="{FF2B5EF4-FFF2-40B4-BE49-F238E27FC236}">
                      <a16:creationId xmlns:a16="http://schemas.microsoft.com/office/drawing/2014/main" id="{F05434A7-2ED6-4A85-9994-99302F21E151}"/>
                    </a:ext>
                  </a:extLst>
                </p:cNvPr>
                <p:cNvSpPr>
                  <a:spLocks/>
                </p:cNvSpPr>
                <p:nvPr/>
              </p:nvSpPr>
              <p:spPr bwMode="auto">
                <a:xfrm>
                  <a:off x="12" y="250"/>
                  <a:ext cx="96" cy="98"/>
                </a:xfrm>
                <a:custGeom>
                  <a:avLst/>
                  <a:gdLst>
                    <a:gd name="T0" fmla="*/ 73 w 193"/>
                    <a:gd name="T1" fmla="*/ 95 h 196"/>
                    <a:gd name="T2" fmla="*/ 76 w 193"/>
                    <a:gd name="T3" fmla="*/ 90 h 196"/>
                    <a:gd name="T4" fmla="*/ 82 w 193"/>
                    <a:gd name="T5" fmla="*/ 88 h 196"/>
                    <a:gd name="T6" fmla="*/ 86 w 193"/>
                    <a:gd name="T7" fmla="*/ 90 h 196"/>
                    <a:gd name="T8" fmla="*/ 87 w 193"/>
                    <a:gd name="T9" fmla="*/ 92 h 196"/>
                    <a:gd name="T10" fmla="*/ 90 w 193"/>
                    <a:gd name="T11" fmla="*/ 93 h 196"/>
                    <a:gd name="T12" fmla="*/ 95 w 193"/>
                    <a:gd name="T13" fmla="*/ 94 h 196"/>
                    <a:gd name="T14" fmla="*/ 96 w 193"/>
                    <a:gd name="T15" fmla="*/ 93 h 196"/>
                    <a:gd name="T16" fmla="*/ 94 w 193"/>
                    <a:gd name="T17" fmla="*/ 90 h 196"/>
                    <a:gd name="T18" fmla="*/ 91 w 193"/>
                    <a:gd name="T19" fmla="*/ 87 h 196"/>
                    <a:gd name="T20" fmla="*/ 87 w 193"/>
                    <a:gd name="T21" fmla="*/ 86 h 196"/>
                    <a:gd name="T22" fmla="*/ 83 w 193"/>
                    <a:gd name="T23" fmla="*/ 87 h 196"/>
                    <a:gd name="T24" fmla="*/ 79 w 193"/>
                    <a:gd name="T25" fmla="*/ 83 h 196"/>
                    <a:gd name="T26" fmla="*/ 78 w 193"/>
                    <a:gd name="T27" fmla="*/ 78 h 196"/>
                    <a:gd name="T28" fmla="*/ 79 w 193"/>
                    <a:gd name="T29" fmla="*/ 75 h 196"/>
                    <a:gd name="T30" fmla="*/ 80 w 193"/>
                    <a:gd name="T31" fmla="*/ 74 h 196"/>
                    <a:gd name="T32" fmla="*/ 83 w 193"/>
                    <a:gd name="T33" fmla="*/ 71 h 196"/>
                    <a:gd name="T34" fmla="*/ 87 w 193"/>
                    <a:gd name="T35" fmla="*/ 69 h 196"/>
                    <a:gd name="T36" fmla="*/ 91 w 193"/>
                    <a:gd name="T37" fmla="*/ 59 h 196"/>
                    <a:gd name="T38" fmla="*/ 88 w 193"/>
                    <a:gd name="T39" fmla="*/ 41 h 196"/>
                    <a:gd name="T40" fmla="*/ 75 w 193"/>
                    <a:gd name="T41" fmla="*/ 25 h 196"/>
                    <a:gd name="T42" fmla="*/ 53 w 193"/>
                    <a:gd name="T43" fmla="*/ 14 h 196"/>
                    <a:gd name="T44" fmla="*/ 33 w 193"/>
                    <a:gd name="T45" fmla="*/ 10 h 196"/>
                    <a:gd name="T46" fmla="*/ 22 w 193"/>
                    <a:gd name="T47" fmla="*/ 7 h 196"/>
                    <a:gd name="T48" fmla="*/ 11 w 193"/>
                    <a:gd name="T49" fmla="*/ 4 h 196"/>
                    <a:gd name="T50" fmla="*/ 3 w 193"/>
                    <a:gd name="T51" fmla="*/ 2 h 196"/>
                    <a:gd name="T52" fmla="*/ 3 w 193"/>
                    <a:gd name="T53" fmla="*/ 5 h 196"/>
                    <a:gd name="T54" fmla="*/ 9 w 193"/>
                    <a:gd name="T55" fmla="*/ 17 h 196"/>
                    <a:gd name="T56" fmla="*/ 13 w 193"/>
                    <a:gd name="T57" fmla="*/ 30 h 196"/>
                    <a:gd name="T58" fmla="*/ 17 w 193"/>
                    <a:gd name="T59" fmla="*/ 43 h 196"/>
                    <a:gd name="T60" fmla="*/ 20 w 193"/>
                    <a:gd name="T61" fmla="*/ 55 h 196"/>
                    <a:gd name="T62" fmla="*/ 26 w 193"/>
                    <a:gd name="T63" fmla="*/ 71 h 196"/>
                    <a:gd name="T64" fmla="*/ 38 w 193"/>
                    <a:gd name="T65" fmla="*/ 86 h 196"/>
                    <a:gd name="T66" fmla="*/ 59 w 193"/>
                    <a:gd name="T67" fmla="*/ 97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3" h="196">
                      <a:moveTo>
                        <a:pt x="146" y="196"/>
                      </a:moveTo>
                      <a:lnTo>
                        <a:pt x="146" y="189"/>
                      </a:lnTo>
                      <a:lnTo>
                        <a:pt x="149" y="184"/>
                      </a:lnTo>
                      <a:lnTo>
                        <a:pt x="152" y="179"/>
                      </a:lnTo>
                      <a:lnTo>
                        <a:pt x="158" y="177"/>
                      </a:lnTo>
                      <a:lnTo>
                        <a:pt x="164" y="175"/>
                      </a:lnTo>
                      <a:lnTo>
                        <a:pt x="169" y="177"/>
                      </a:lnTo>
                      <a:lnTo>
                        <a:pt x="173" y="179"/>
                      </a:lnTo>
                      <a:lnTo>
                        <a:pt x="174" y="181"/>
                      </a:lnTo>
                      <a:lnTo>
                        <a:pt x="175" y="184"/>
                      </a:lnTo>
                      <a:lnTo>
                        <a:pt x="178" y="184"/>
                      </a:lnTo>
                      <a:lnTo>
                        <a:pt x="181" y="185"/>
                      </a:lnTo>
                      <a:lnTo>
                        <a:pt x="186" y="186"/>
                      </a:lnTo>
                      <a:lnTo>
                        <a:pt x="190" y="187"/>
                      </a:lnTo>
                      <a:lnTo>
                        <a:pt x="193" y="187"/>
                      </a:lnTo>
                      <a:lnTo>
                        <a:pt x="193" y="186"/>
                      </a:lnTo>
                      <a:lnTo>
                        <a:pt x="191" y="182"/>
                      </a:lnTo>
                      <a:lnTo>
                        <a:pt x="189" y="179"/>
                      </a:lnTo>
                      <a:lnTo>
                        <a:pt x="186" y="177"/>
                      </a:lnTo>
                      <a:lnTo>
                        <a:pt x="182" y="173"/>
                      </a:lnTo>
                      <a:lnTo>
                        <a:pt x="178" y="171"/>
                      </a:lnTo>
                      <a:lnTo>
                        <a:pt x="175" y="172"/>
                      </a:lnTo>
                      <a:lnTo>
                        <a:pt x="171" y="173"/>
                      </a:lnTo>
                      <a:lnTo>
                        <a:pt x="166" y="173"/>
                      </a:lnTo>
                      <a:lnTo>
                        <a:pt x="163" y="171"/>
                      </a:lnTo>
                      <a:lnTo>
                        <a:pt x="159" y="166"/>
                      </a:lnTo>
                      <a:lnTo>
                        <a:pt x="157" y="160"/>
                      </a:lnTo>
                      <a:lnTo>
                        <a:pt x="157" y="156"/>
                      </a:lnTo>
                      <a:lnTo>
                        <a:pt x="157" y="152"/>
                      </a:lnTo>
                      <a:lnTo>
                        <a:pt x="158" y="150"/>
                      </a:lnTo>
                      <a:lnTo>
                        <a:pt x="159" y="148"/>
                      </a:lnTo>
                      <a:lnTo>
                        <a:pt x="161" y="147"/>
                      </a:lnTo>
                      <a:lnTo>
                        <a:pt x="163" y="144"/>
                      </a:lnTo>
                      <a:lnTo>
                        <a:pt x="166" y="141"/>
                      </a:lnTo>
                      <a:lnTo>
                        <a:pt x="171" y="139"/>
                      </a:lnTo>
                      <a:lnTo>
                        <a:pt x="174" y="137"/>
                      </a:lnTo>
                      <a:lnTo>
                        <a:pt x="178" y="137"/>
                      </a:lnTo>
                      <a:lnTo>
                        <a:pt x="182" y="118"/>
                      </a:lnTo>
                      <a:lnTo>
                        <a:pt x="181" y="99"/>
                      </a:lnTo>
                      <a:lnTo>
                        <a:pt x="176" y="81"/>
                      </a:lnTo>
                      <a:lnTo>
                        <a:pt x="166" y="65"/>
                      </a:lnTo>
                      <a:lnTo>
                        <a:pt x="151" y="50"/>
                      </a:lnTo>
                      <a:lnTo>
                        <a:pt x="131" y="38"/>
                      </a:lnTo>
                      <a:lnTo>
                        <a:pt x="107" y="28"/>
                      </a:lnTo>
                      <a:lnTo>
                        <a:pt x="78" y="22"/>
                      </a:lnTo>
                      <a:lnTo>
                        <a:pt x="67" y="20"/>
                      </a:lnTo>
                      <a:lnTo>
                        <a:pt x="55" y="18"/>
                      </a:lnTo>
                      <a:lnTo>
                        <a:pt x="44" y="14"/>
                      </a:lnTo>
                      <a:lnTo>
                        <a:pt x="32" y="11"/>
                      </a:lnTo>
                      <a:lnTo>
                        <a:pt x="22" y="8"/>
                      </a:lnTo>
                      <a:lnTo>
                        <a:pt x="13" y="5"/>
                      </a:lnTo>
                      <a:lnTo>
                        <a:pt x="6" y="3"/>
                      </a:lnTo>
                      <a:lnTo>
                        <a:pt x="0" y="0"/>
                      </a:lnTo>
                      <a:lnTo>
                        <a:pt x="7" y="9"/>
                      </a:lnTo>
                      <a:lnTo>
                        <a:pt x="13" y="21"/>
                      </a:lnTo>
                      <a:lnTo>
                        <a:pt x="19" y="34"/>
                      </a:lnTo>
                      <a:lnTo>
                        <a:pt x="23" y="46"/>
                      </a:lnTo>
                      <a:lnTo>
                        <a:pt x="27" y="60"/>
                      </a:lnTo>
                      <a:lnTo>
                        <a:pt x="31" y="74"/>
                      </a:lnTo>
                      <a:lnTo>
                        <a:pt x="35" y="86"/>
                      </a:lnTo>
                      <a:lnTo>
                        <a:pt x="37" y="97"/>
                      </a:lnTo>
                      <a:lnTo>
                        <a:pt x="40" y="110"/>
                      </a:lnTo>
                      <a:lnTo>
                        <a:pt x="45" y="125"/>
                      </a:lnTo>
                      <a:lnTo>
                        <a:pt x="53" y="141"/>
                      </a:lnTo>
                      <a:lnTo>
                        <a:pt x="64" y="157"/>
                      </a:lnTo>
                      <a:lnTo>
                        <a:pt x="77" y="172"/>
                      </a:lnTo>
                      <a:lnTo>
                        <a:pt x="96" y="185"/>
                      </a:lnTo>
                      <a:lnTo>
                        <a:pt x="119" y="193"/>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02" name="Freeform 319">
                  <a:extLst>
                    <a:ext uri="{FF2B5EF4-FFF2-40B4-BE49-F238E27FC236}">
                      <a16:creationId xmlns:a16="http://schemas.microsoft.com/office/drawing/2014/main" id="{D3A27E45-0C40-482A-84F1-573128271FB3}"/>
                    </a:ext>
                  </a:extLst>
                </p:cNvPr>
                <p:cNvSpPr>
                  <a:spLocks/>
                </p:cNvSpPr>
                <p:nvPr/>
              </p:nvSpPr>
              <p:spPr bwMode="auto">
                <a:xfrm>
                  <a:off x="116" y="308"/>
                  <a:ext cx="10" cy="11"/>
                </a:xfrm>
                <a:custGeom>
                  <a:avLst/>
                  <a:gdLst>
                    <a:gd name="T0" fmla="*/ 0 w 20"/>
                    <a:gd name="T1" fmla="*/ 4 h 21"/>
                    <a:gd name="T2" fmla="*/ 1 w 20"/>
                    <a:gd name="T3" fmla="*/ 2 h 21"/>
                    <a:gd name="T4" fmla="*/ 2 w 20"/>
                    <a:gd name="T5" fmla="*/ 1 h 21"/>
                    <a:gd name="T6" fmla="*/ 4 w 20"/>
                    <a:gd name="T7" fmla="*/ 0 h 21"/>
                    <a:gd name="T8" fmla="*/ 6 w 20"/>
                    <a:gd name="T9" fmla="*/ 0 h 21"/>
                    <a:gd name="T10" fmla="*/ 7 w 20"/>
                    <a:gd name="T11" fmla="*/ 1 h 21"/>
                    <a:gd name="T12" fmla="*/ 9 w 20"/>
                    <a:gd name="T13" fmla="*/ 2 h 21"/>
                    <a:gd name="T14" fmla="*/ 10 w 20"/>
                    <a:gd name="T15" fmla="*/ 3 h 21"/>
                    <a:gd name="T16" fmla="*/ 10 w 20"/>
                    <a:gd name="T17" fmla="*/ 5 h 21"/>
                    <a:gd name="T18" fmla="*/ 10 w 20"/>
                    <a:gd name="T19" fmla="*/ 8 h 21"/>
                    <a:gd name="T20" fmla="*/ 9 w 20"/>
                    <a:gd name="T21" fmla="*/ 9 h 21"/>
                    <a:gd name="T22" fmla="*/ 7 w 20"/>
                    <a:gd name="T23" fmla="*/ 10 h 21"/>
                    <a:gd name="T24" fmla="*/ 6 w 20"/>
                    <a:gd name="T25" fmla="*/ 11 h 21"/>
                    <a:gd name="T26" fmla="*/ 5 w 20"/>
                    <a:gd name="T27" fmla="*/ 10 h 21"/>
                    <a:gd name="T28" fmla="*/ 2 w 20"/>
                    <a:gd name="T29" fmla="*/ 8 h 21"/>
                    <a:gd name="T30" fmla="*/ 1 w 20"/>
                    <a:gd name="T31" fmla="*/ 6 h 21"/>
                    <a:gd name="T32" fmla="*/ 0 w 20"/>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1">
                      <a:moveTo>
                        <a:pt x="0" y="8"/>
                      </a:moveTo>
                      <a:lnTo>
                        <a:pt x="2" y="3"/>
                      </a:lnTo>
                      <a:lnTo>
                        <a:pt x="4" y="1"/>
                      </a:lnTo>
                      <a:lnTo>
                        <a:pt x="7" y="0"/>
                      </a:lnTo>
                      <a:lnTo>
                        <a:pt x="11" y="0"/>
                      </a:lnTo>
                      <a:lnTo>
                        <a:pt x="14" y="1"/>
                      </a:lnTo>
                      <a:lnTo>
                        <a:pt x="18" y="3"/>
                      </a:lnTo>
                      <a:lnTo>
                        <a:pt x="19" y="6"/>
                      </a:lnTo>
                      <a:lnTo>
                        <a:pt x="20" y="10"/>
                      </a:lnTo>
                      <a:lnTo>
                        <a:pt x="19" y="15"/>
                      </a:lnTo>
                      <a:lnTo>
                        <a:pt x="18" y="17"/>
                      </a:lnTo>
                      <a:lnTo>
                        <a:pt x="14" y="19"/>
                      </a:lnTo>
                      <a:lnTo>
                        <a:pt x="12" y="21"/>
                      </a:lnTo>
                      <a:lnTo>
                        <a:pt x="9" y="19"/>
                      </a:lnTo>
                      <a:lnTo>
                        <a:pt x="4" y="16"/>
                      </a:lnTo>
                      <a:lnTo>
                        <a:pt x="2" y="12"/>
                      </a:lnTo>
                      <a:lnTo>
                        <a:pt x="0" y="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03" name="Freeform 320">
                  <a:extLst>
                    <a:ext uri="{FF2B5EF4-FFF2-40B4-BE49-F238E27FC236}">
                      <a16:creationId xmlns:a16="http://schemas.microsoft.com/office/drawing/2014/main" id="{B675A3E3-5688-4E55-A42F-A1379117DEE1}"/>
                    </a:ext>
                  </a:extLst>
                </p:cNvPr>
                <p:cNvSpPr>
                  <a:spLocks/>
                </p:cNvSpPr>
                <p:nvPr/>
              </p:nvSpPr>
              <p:spPr bwMode="auto">
                <a:xfrm>
                  <a:off x="136" y="322"/>
                  <a:ext cx="11" cy="11"/>
                </a:xfrm>
                <a:custGeom>
                  <a:avLst/>
                  <a:gdLst>
                    <a:gd name="T0" fmla="*/ 1 w 22"/>
                    <a:gd name="T1" fmla="*/ 2 h 22"/>
                    <a:gd name="T2" fmla="*/ 3 w 22"/>
                    <a:gd name="T3" fmla="*/ 0 h 22"/>
                    <a:gd name="T4" fmla="*/ 6 w 22"/>
                    <a:gd name="T5" fmla="*/ 0 h 22"/>
                    <a:gd name="T6" fmla="*/ 8 w 22"/>
                    <a:gd name="T7" fmla="*/ 1 h 22"/>
                    <a:gd name="T8" fmla="*/ 10 w 22"/>
                    <a:gd name="T9" fmla="*/ 2 h 22"/>
                    <a:gd name="T10" fmla="*/ 11 w 22"/>
                    <a:gd name="T11" fmla="*/ 4 h 22"/>
                    <a:gd name="T12" fmla="*/ 11 w 22"/>
                    <a:gd name="T13" fmla="*/ 6 h 22"/>
                    <a:gd name="T14" fmla="*/ 11 w 22"/>
                    <a:gd name="T15" fmla="*/ 9 h 22"/>
                    <a:gd name="T16" fmla="*/ 11 w 22"/>
                    <a:gd name="T17" fmla="*/ 10 h 22"/>
                    <a:gd name="T18" fmla="*/ 9 w 22"/>
                    <a:gd name="T19" fmla="*/ 11 h 22"/>
                    <a:gd name="T20" fmla="*/ 6 w 22"/>
                    <a:gd name="T21" fmla="*/ 11 h 22"/>
                    <a:gd name="T22" fmla="*/ 4 w 22"/>
                    <a:gd name="T23" fmla="*/ 10 h 22"/>
                    <a:gd name="T24" fmla="*/ 2 w 22"/>
                    <a:gd name="T25" fmla="*/ 9 h 22"/>
                    <a:gd name="T26" fmla="*/ 1 w 22"/>
                    <a:gd name="T27" fmla="*/ 7 h 22"/>
                    <a:gd name="T28" fmla="*/ 0 w 22"/>
                    <a:gd name="T29" fmla="*/ 5 h 22"/>
                    <a:gd name="T30" fmla="*/ 0 w 22"/>
                    <a:gd name="T31" fmla="*/ 3 h 22"/>
                    <a:gd name="T32" fmla="*/ 1 w 22"/>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2" y="3"/>
                      </a:moveTo>
                      <a:lnTo>
                        <a:pt x="6" y="0"/>
                      </a:lnTo>
                      <a:lnTo>
                        <a:pt x="11" y="0"/>
                      </a:lnTo>
                      <a:lnTo>
                        <a:pt x="16" y="2"/>
                      </a:lnTo>
                      <a:lnTo>
                        <a:pt x="19" y="4"/>
                      </a:lnTo>
                      <a:lnTo>
                        <a:pt x="22" y="7"/>
                      </a:lnTo>
                      <a:lnTo>
                        <a:pt x="22" y="12"/>
                      </a:lnTo>
                      <a:lnTo>
                        <a:pt x="22" y="17"/>
                      </a:lnTo>
                      <a:lnTo>
                        <a:pt x="21" y="20"/>
                      </a:lnTo>
                      <a:lnTo>
                        <a:pt x="17" y="22"/>
                      </a:lnTo>
                      <a:lnTo>
                        <a:pt x="11" y="22"/>
                      </a:lnTo>
                      <a:lnTo>
                        <a:pt x="7" y="20"/>
                      </a:lnTo>
                      <a:lnTo>
                        <a:pt x="3" y="18"/>
                      </a:lnTo>
                      <a:lnTo>
                        <a:pt x="1" y="14"/>
                      </a:lnTo>
                      <a:lnTo>
                        <a:pt x="0" y="10"/>
                      </a:lnTo>
                      <a:lnTo>
                        <a:pt x="0" y="6"/>
                      </a:lnTo>
                      <a:lnTo>
                        <a:pt x="2"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04" name="Freeform 321">
                  <a:extLst>
                    <a:ext uri="{FF2B5EF4-FFF2-40B4-BE49-F238E27FC236}">
                      <a16:creationId xmlns:a16="http://schemas.microsoft.com/office/drawing/2014/main" id="{9439F215-AC74-4132-8E97-02E5996C18A4}"/>
                    </a:ext>
                  </a:extLst>
                </p:cNvPr>
                <p:cNvSpPr>
                  <a:spLocks/>
                </p:cNvSpPr>
                <p:nvPr/>
              </p:nvSpPr>
              <p:spPr bwMode="auto">
                <a:xfrm>
                  <a:off x="112" y="335"/>
                  <a:ext cx="10" cy="11"/>
                </a:xfrm>
                <a:custGeom>
                  <a:avLst/>
                  <a:gdLst>
                    <a:gd name="T0" fmla="*/ 1 w 21"/>
                    <a:gd name="T1" fmla="*/ 2 h 22"/>
                    <a:gd name="T2" fmla="*/ 2 w 21"/>
                    <a:gd name="T3" fmla="*/ 1 h 22"/>
                    <a:gd name="T4" fmla="*/ 5 w 21"/>
                    <a:gd name="T5" fmla="*/ 0 h 22"/>
                    <a:gd name="T6" fmla="*/ 7 w 21"/>
                    <a:gd name="T7" fmla="*/ 0 h 22"/>
                    <a:gd name="T8" fmla="*/ 9 w 21"/>
                    <a:gd name="T9" fmla="*/ 1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4"/>
                      </a:moveTo>
                      <a:lnTo>
                        <a:pt x="5" y="2"/>
                      </a:lnTo>
                      <a:lnTo>
                        <a:pt x="10" y="0"/>
                      </a:lnTo>
                      <a:lnTo>
                        <a:pt x="14" y="0"/>
                      </a:lnTo>
                      <a:lnTo>
                        <a:pt x="19" y="2"/>
                      </a:lnTo>
                      <a:lnTo>
                        <a:pt x="21" y="7"/>
                      </a:lnTo>
                      <a:lnTo>
                        <a:pt x="21" y="11"/>
                      </a:lnTo>
                      <a:lnTo>
                        <a:pt x="20" y="16"/>
                      </a:lnTo>
                      <a:lnTo>
                        <a:pt x="18" y="19"/>
                      </a:lnTo>
                      <a:lnTo>
                        <a:pt x="14" y="21"/>
                      </a:lnTo>
                      <a:lnTo>
                        <a:pt x="11" y="22"/>
                      </a:lnTo>
                      <a:lnTo>
                        <a:pt x="6" y="22"/>
                      </a:lnTo>
                      <a:lnTo>
                        <a:pt x="3" y="19"/>
                      </a:lnTo>
                      <a:lnTo>
                        <a:pt x="0" y="16"/>
                      </a:lnTo>
                      <a:lnTo>
                        <a:pt x="0" y="11"/>
                      </a:lnTo>
                      <a:lnTo>
                        <a:pt x="2" y="8"/>
                      </a:lnTo>
                      <a:lnTo>
                        <a:pt x="3"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05" name="Freeform 322">
                  <a:extLst>
                    <a:ext uri="{FF2B5EF4-FFF2-40B4-BE49-F238E27FC236}">
                      <a16:creationId xmlns:a16="http://schemas.microsoft.com/office/drawing/2014/main" id="{F1A3CC98-7EB5-46B4-A464-7A27E95EA1E6}"/>
                    </a:ext>
                  </a:extLst>
                </p:cNvPr>
                <p:cNvSpPr>
                  <a:spLocks/>
                </p:cNvSpPr>
                <p:nvPr/>
              </p:nvSpPr>
              <p:spPr bwMode="auto">
                <a:xfrm>
                  <a:off x="94" y="322"/>
                  <a:ext cx="11" cy="11"/>
                </a:xfrm>
                <a:custGeom>
                  <a:avLst/>
                  <a:gdLst>
                    <a:gd name="T0" fmla="*/ 2 w 22"/>
                    <a:gd name="T1" fmla="*/ 1 h 22"/>
                    <a:gd name="T2" fmla="*/ 1 w 22"/>
                    <a:gd name="T3" fmla="*/ 3 h 22"/>
                    <a:gd name="T4" fmla="*/ 0 w 22"/>
                    <a:gd name="T5" fmla="*/ 5 h 22"/>
                    <a:gd name="T6" fmla="*/ 0 w 22"/>
                    <a:gd name="T7" fmla="*/ 7 h 22"/>
                    <a:gd name="T8" fmla="*/ 1 w 22"/>
                    <a:gd name="T9" fmla="*/ 9 h 22"/>
                    <a:gd name="T10" fmla="*/ 2 w 22"/>
                    <a:gd name="T11" fmla="*/ 10 h 22"/>
                    <a:gd name="T12" fmla="*/ 5 w 22"/>
                    <a:gd name="T13" fmla="*/ 11 h 22"/>
                    <a:gd name="T14" fmla="*/ 8 w 22"/>
                    <a:gd name="T15" fmla="*/ 11 h 22"/>
                    <a:gd name="T16" fmla="*/ 9 w 22"/>
                    <a:gd name="T17" fmla="*/ 10 h 22"/>
                    <a:gd name="T18" fmla="*/ 11 w 22"/>
                    <a:gd name="T19" fmla="*/ 8 h 22"/>
                    <a:gd name="T20" fmla="*/ 11 w 22"/>
                    <a:gd name="T21" fmla="*/ 7 h 22"/>
                    <a:gd name="T22" fmla="*/ 11 w 22"/>
                    <a:gd name="T23" fmla="*/ 5 h 22"/>
                    <a:gd name="T24" fmla="*/ 11 w 22"/>
                    <a:gd name="T25" fmla="*/ 3 h 22"/>
                    <a:gd name="T26" fmla="*/ 9 w 22"/>
                    <a:gd name="T27" fmla="*/ 2 h 22"/>
                    <a:gd name="T28" fmla="*/ 7 w 22"/>
                    <a:gd name="T29" fmla="*/ 1 h 22"/>
                    <a:gd name="T30" fmla="*/ 4 w 22"/>
                    <a:gd name="T31" fmla="*/ 0 h 22"/>
                    <a:gd name="T32" fmla="*/ 2 w 22"/>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3" y="1"/>
                      </a:moveTo>
                      <a:lnTo>
                        <a:pt x="1" y="5"/>
                      </a:lnTo>
                      <a:lnTo>
                        <a:pt x="0" y="10"/>
                      </a:lnTo>
                      <a:lnTo>
                        <a:pt x="0" y="14"/>
                      </a:lnTo>
                      <a:lnTo>
                        <a:pt x="1" y="18"/>
                      </a:lnTo>
                      <a:lnTo>
                        <a:pt x="4" y="20"/>
                      </a:lnTo>
                      <a:lnTo>
                        <a:pt x="10" y="22"/>
                      </a:lnTo>
                      <a:lnTo>
                        <a:pt x="15" y="22"/>
                      </a:lnTo>
                      <a:lnTo>
                        <a:pt x="18" y="20"/>
                      </a:lnTo>
                      <a:lnTo>
                        <a:pt x="21" y="16"/>
                      </a:lnTo>
                      <a:lnTo>
                        <a:pt x="22" y="13"/>
                      </a:lnTo>
                      <a:lnTo>
                        <a:pt x="22" y="10"/>
                      </a:lnTo>
                      <a:lnTo>
                        <a:pt x="21" y="6"/>
                      </a:lnTo>
                      <a:lnTo>
                        <a:pt x="17" y="4"/>
                      </a:lnTo>
                      <a:lnTo>
                        <a:pt x="13" y="1"/>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06" name="Freeform 323">
                  <a:extLst>
                    <a:ext uri="{FF2B5EF4-FFF2-40B4-BE49-F238E27FC236}">
                      <a16:creationId xmlns:a16="http://schemas.microsoft.com/office/drawing/2014/main" id="{81052579-627D-4291-A0A2-145D8C09AE71}"/>
                    </a:ext>
                  </a:extLst>
                </p:cNvPr>
                <p:cNvSpPr>
                  <a:spLocks/>
                </p:cNvSpPr>
                <p:nvPr/>
              </p:nvSpPr>
              <p:spPr bwMode="auto">
                <a:xfrm>
                  <a:off x="88" y="342"/>
                  <a:ext cx="9" cy="10"/>
                </a:xfrm>
                <a:custGeom>
                  <a:avLst/>
                  <a:gdLst>
                    <a:gd name="T0" fmla="*/ 0 w 19"/>
                    <a:gd name="T1" fmla="*/ 6 h 19"/>
                    <a:gd name="T2" fmla="*/ 0 w 19"/>
                    <a:gd name="T3" fmla="*/ 5 h 19"/>
                    <a:gd name="T4" fmla="*/ 0 w 19"/>
                    <a:gd name="T5" fmla="*/ 3 h 19"/>
                    <a:gd name="T6" fmla="*/ 1 w 19"/>
                    <a:gd name="T7" fmla="*/ 2 h 19"/>
                    <a:gd name="T8" fmla="*/ 3 w 19"/>
                    <a:gd name="T9" fmla="*/ 1 h 19"/>
                    <a:gd name="T10" fmla="*/ 6 w 19"/>
                    <a:gd name="T11" fmla="*/ 0 h 19"/>
                    <a:gd name="T12" fmla="*/ 7 w 19"/>
                    <a:gd name="T13" fmla="*/ 1 h 19"/>
                    <a:gd name="T14" fmla="*/ 8 w 19"/>
                    <a:gd name="T15" fmla="*/ 2 h 19"/>
                    <a:gd name="T16" fmla="*/ 9 w 19"/>
                    <a:gd name="T17" fmla="*/ 4 h 19"/>
                    <a:gd name="T18" fmla="*/ 9 w 19"/>
                    <a:gd name="T19" fmla="*/ 5 h 19"/>
                    <a:gd name="T20" fmla="*/ 8 w 19"/>
                    <a:gd name="T21" fmla="*/ 8 h 19"/>
                    <a:gd name="T22" fmla="*/ 7 w 19"/>
                    <a:gd name="T23" fmla="*/ 9 h 19"/>
                    <a:gd name="T24" fmla="*/ 6 w 19"/>
                    <a:gd name="T25" fmla="*/ 10 h 19"/>
                    <a:gd name="T26" fmla="*/ 4 w 19"/>
                    <a:gd name="T27" fmla="*/ 10 h 19"/>
                    <a:gd name="T28" fmla="*/ 2 w 19"/>
                    <a:gd name="T29" fmla="*/ 9 h 19"/>
                    <a:gd name="T30" fmla="*/ 0 w 19"/>
                    <a:gd name="T31" fmla="*/ 8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2"/>
                      </a:moveTo>
                      <a:lnTo>
                        <a:pt x="0" y="9"/>
                      </a:lnTo>
                      <a:lnTo>
                        <a:pt x="0" y="5"/>
                      </a:lnTo>
                      <a:lnTo>
                        <a:pt x="3" y="3"/>
                      </a:lnTo>
                      <a:lnTo>
                        <a:pt x="6" y="1"/>
                      </a:lnTo>
                      <a:lnTo>
                        <a:pt x="12" y="0"/>
                      </a:lnTo>
                      <a:lnTo>
                        <a:pt x="15" y="1"/>
                      </a:lnTo>
                      <a:lnTo>
                        <a:pt x="17" y="3"/>
                      </a:lnTo>
                      <a:lnTo>
                        <a:pt x="19" y="7"/>
                      </a:lnTo>
                      <a:lnTo>
                        <a:pt x="19" y="10"/>
                      </a:lnTo>
                      <a:lnTo>
                        <a:pt x="17" y="15"/>
                      </a:lnTo>
                      <a:lnTo>
                        <a:pt x="14" y="17"/>
                      </a:lnTo>
                      <a:lnTo>
                        <a:pt x="12" y="19"/>
                      </a:lnTo>
                      <a:lnTo>
                        <a:pt x="8" y="19"/>
                      </a:lnTo>
                      <a:lnTo>
                        <a:pt x="5" y="17"/>
                      </a:lnTo>
                      <a:lnTo>
                        <a:pt x="1" y="15"/>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07" name="Freeform 324">
                  <a:extLst>
                    <a:ext uri="{FF2B5EF4-FFF2-40B4-BE49-F238E27FC236}">
                      <a16:creationId xmlns:a16="http://schemas.microsoft.com/office/drawing/2014/main" id="{B088CE1E-58A6-40AE-AFA0-48346B01E5C2}"/>
                    </a:ext>
                  </a:extLst>
                </p:cNvPr>
                <p:cNvSpPr>
                  <a:spLocks/>
                </p:cNvSpPr>
                <p:nvPr/>
              </p:nvSpPr>
              <p:spPr bwMode="auto">
                <a:xfrm>
                  <a:off x="105" y="357"/>
                  <a:ext cx="8" cy="11"/>
                </a:xfrm>
                <a:custGeom>
                  <a:avLst/>
                  <a:gdLst>
                    <a:gd name="T0" fmla="*/ 3 w 16"/>
                    <a:gd name="T1" fmla="*/ 11 h 22"/>
                    <a:gd name="T2" fmla="*/ 1 w 16"/>
                    <a:gd name="T3" fmla="*/ 10 h 22"/>
                    <a:gd name="T4" fmla="*/ 0 w 16"/>
                    <a:gd name="T5" fmla="*/ 9 h 22"/>
                    <a:gd name="T6" fmla="*/ 0 w 16"/>
                    <a:gd name="T7" fmla="*/ 8 h 22"/>
                    <a:gd name="T8" fmla="*/ 0 w 16"/>
                    <a:gd name="T9" fmla="*/ 5 h 22"/>
                    <a:gd name="T10" fmla="*/ 1 w 16"/>
                    <a:gd name="T11" fmla="*/ 4 h 22"/>
                    <a:gd name="T12" fmla="*/ 2 w 16"/>
                    <a:gd name="T13" fmla="*/ 2 h 22"/>
                    <a:gd name="T14" fmla="*/ 4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9 h 22"/>
                    <a:gd name="T30" fmla="*/ 5 w 16"/>
                    <a:gd name="T31" fmla="*/ 10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0"/>
                      </a:lnTo>
                      <a:lnTo>
                        <a:pt x="0" y="18"/>
                      </a:lnTo>
                      <a:lnTo>
                        <a:pt x="0" y="15"/>
                      </a:lnTo>
                      <a:lnTo>
                        <a:pt x="0" y="10"/>
                      </a:lnTo>
                      <a:lnTo>
                        <a:pt x="1" y="7"/>
                      </a:lnTo>
                      <a:lnTo>
                        <a:pt x="3" y="3"/>
                      </a:lnTo>
                      <a:lnTo>
                        <a:pt x="7" y="1"/>
                      </a:lnTo>
                      <a:lnTo>
                        <a:pt x="10" y="0"/>
                      </a:lnTo>
                      <a:lnTo>
                        <a:pt x="12" y="1"/>
                      </a:lnTo>
                      <a:lnTo>
                        <a:pt x="15" y="3"/>
                      </a:lnTo>
                      <a:lnTo>
                        <a:pt x="16" y="8"/>
                      </a:lnTo>
                      <a:lnTo>
                        <a:pt x="16" y="11"/>
                      </a:lnTo>
                      <a:lnTo>
                        <a:pt x="15" y="15"/>
                      </a:lnTo>
                      <a:lnTo>
                        <a:pt x="12" y="18"/>
                      </a:lnTo>
                      <a:lnTo>
                        <a:pt x="10" y="20"/>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08" name="Freeform 325">
                  <a:extLst>
                    <a:ext uri="{FF2B5EF4-FFF2-40B4-BE49-F238E27FC236}">
                      <a16:creationId xmlns:a16="http://schemas.microsoft.com/office/drawing/2014/main" id="{1DA60498-8B04-4FAD-AF38-65E8CE5E2166}"/>
                    </a:ext>
                  </a:extLst>
                </p:cNvPr>
                <p:cNvSpPr>
                  <a:spLocks/>
                </p:cNvSpPr>
                <p:nvPr/>
              </p:nvSpPr>
              <p:spPr bwMode="auto">
                <a:xfrm>
                  <a:off x="119" y="346"/>
                  <a:ext cx="10" cy="13"/>
                </a:xfrm>
                <a:custGeom>
                  <a:avLst/>
                  <a:gdLst>
                    <a:gd name="T0" fmla="*/ 1 w 20"/>
                    <a:gd name="T1" fmla="*/ 7 h 25"/>
                    <a:gd name="T2" fmla="*/ 2 w 20"/>
                    <a:gd name="T3" fmla="*/ 5 h 25"/>
                    <a:gd name="T4" fmla="*/ 3 w 20"/>
                    <a:gd name="T5" fmla="*/ 3 h 25"/>
                    <a:gd name="T6" fmla="*/ 4 w 20"/>
                    <a:gd name="T7" fmla="*/ 1 h 25"/>
                    <a:gd name="T8" fmla="*/ 7 w 20"/>
                    <a:gd name="T9" fmla="*/ 0 h 25"/>
                    <a:gd name="T10" fmla="*/ 9 w 20"/>
                    <a:gd name="T11" fmla="*/ 1 h 25"/>
                    <a:gd name="T12" fmla="*/ 10 w 20"/>
                    <a:gd name="T13" fmla="*/ 3 h 25"/>
                    <a:gd name="T14" fmla="*/ 10 w 20"/>
                    <a:gd name="T15" fmla="*/ 4 h 25"/>
                    <a:gd name="T16" fmla="*/ 10 w 20"/>
                    <a:gd name="T17" fmla="*/ 7 h 25"/>
                    <a:gd name="T18" fmla="*/ 9 w 20"/>
                    <a:gd name="T19" fmla="*/ 9 h 25"/>
                    <a:gd name="T20" fmla="*/ 8 w 20"/>
                    <a:gd name="T21" fmla="*/ 11 h 25"/>
                    <a:gd name="T22" fmla="*/ 6 w 20"/>
                    <a:gd name="T23" fmla="*/ 12 h 25"/>
                    <a:gd name="T24" fmla="*/ 4 w 20"/>
                    <a:gd name="T25" fmla="*/ 13 h 25"/>
                    <a:gd name="T26" fmla="*/ 2 w 20"/>
                    <a:gd name="T27" fmla="*/ 12 h 25"/>
                    <a:gd name="T28" fmla="*/ 1 w 20"/>
                    <a:gd name="T29" fmla="*/ 11 h 25"/>
                    <a:gd name="T30" fmla="*/ 0 w 20"/>
                    <a:gd name="T31" fmla="*/ 9 h 25"/>
                    <a:gd name="T32" fmla="*/ 1 w 20"/>
                    <a:gd name="T33" fmla="*/ 7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5">
                      <a:moveTo>
                        <a:pt x="2" y="14"/>
                      </a:moveTo>
                      <a:lnTo>
                        <a:pt x="4" y="9"/>
                      </a:lnTo>
                      <a:lnTo>
                        <a:pt x="6" y="5"/>
                      </a:lnTo>
                      <a:lnTo>
                        <a:pt x="8" y="1"/>
                      </a:lnTo>
                      <a:lnTo>
                        <a:pt x="13" y="0"/>
                      </a:lnTo>
                      <a:lnTo>
                        <a:pt x="18" y="1"/>
                      </a:lnTo>
                      <a:lnTo>
                        <a:pt x="20" y="5"/>
                      </a:lnTo>
                      <a:lnTo>
                        <a:pt x="20" y="8"/>
                      </a:lnTo>
                      <a:lnTo>
                        <a:pt x="20" y="13"/>
                      </a:lnTo>
                      <a:lnTo>
                        <a:pt x="18" y="17"/>
                      </a:lnTo>
                      <a:lnTo>
                        <a:pt x="15" y="21"/>
                      </a:lnTo>
                      <a:lnTo>
                        <a:pt x="11" y="24"/>
                      </a:lnTo>
                      <a:lnTo>
                        <a:pt x="7" y="25"/>
                      </a:lnTo>
                      <a:lnTo>
                        <a:pt x="4" y="24"/>
                      </a:lnTo>
                      <a:lnTo>
                        <a:pt x="2" y="21"/>
                      </a:lnTo>
                      <a:lnTo>
                        <a:pt x="0" y="17"/>
                      </a:lnTo>
                      <a:lnTo>
                        <a:pt x="2"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09" name="Freeform 326">
                  <a:extLst>
                    <a:ext uri="{FF2B5EF4-FFF2-40B4-BE49-F238E27FC236}">
                      <a16:creationId xmlns:a16="http://schemas.microsoft.com/office/drawing/2014/main" id="{EBFFF807-32C5-48CF-9E8B-3E5D8C3CA09A}"/>
                    </a:ext>
                  </a:extLst>
                </p:cNvPr>
                <p:cNvSpPr>
                  <a:spLocks/>
                </p:cNvSpPr>
                <p:nvPr/>
              </p:nvSpPr>
              <p:spPr bwMode="auto">
                <a:xfrm>
                  <a:off x="132" y="349"/>
                  <a:ext cx="10" cy="10"/>
                </a:xfrm>
                <a:custGeom>
                  <a:avLst/>
                  <a:gdLst>
                    <a:gd name="T0" fmla="*/ 8 w 19"/>
                    <a:gd name="T1" fmla="*/ 1 h 19"/>
                    <a:gd name="T2" fmla="*/ 9 w 19"/>
                    <a:gd name="T3" fmla="*/ 2 h 19"/>
                    <a:gd name="T4" fmla="*/ 9 w 19"/>
                    <a:gd name="T5" fmla="*/ 4 h 19"/>
                    <a:gd name="T6" fmla="*/ 10 w 19"/>
                    <a:gd name="T7" fmla="*/ 5 h 19"/>
                    <a:gd name="T8" fmla="*/ 9 w 19"/>
                    <a:gd name="T9" fmla="*/ 6 h 19"/>
                    <a:gd name="T10" fmla="*/ 8 w 19"/>
                    <a:gd name="T11" fmla="*/ 8 h 19"/>
                    <a:gd name="T12" fmla="*/ 7 w 19"/>
                    <a:gd name="T13" fmla="*/ 9 h 19"/>
                    <a:gd name="T14" fmla="*/ 5 w 19"/>
                    <a:gd name="T15" fmla="*/ 10 h 19"/>
                    <a:gd name="T16" fmla="*/ 3 w 19"/>
                    <a:gd name="T17" fmla="*/ 10 h 19"/>
                    <a:gd name="T18" fmla="*/ 2 w 19"/>
                    <a:gd name="T19" fmla="*/ 9 h 19"/>
                    <a:gd name="T20" fmla="*/ 1 w 19"/>
                    <a:gd name="T21" fmla="*/ 8 h 19"/>
                    <a:gd name="T22" fmla="*/ 0 w 19"/>
                    <a:gd name="T23" fmla="*/ 6 h 19"/>
                    <a:gd name="T24" fmla="*/ 0 w 19"/>
                    <a:gd name="T25" fmla="*/ 4 h 19"/>
                    <a:gd name="T26" fmla="*/ 1 w 19"/>
                    <a:gd name="T27" fmla="*/ 2 h 19"/>
                    <a:gd name="T28" fmla="*/ 3 w 19"/>
                    <a:gd name="T29" fmla="*/ 1 h 19"/>
                    <a:gd name="T30" fmla="*/ 5 w 19"/>
                    <a:gd name="T31" fmla="*/ 0 h 19"/>
                    <a:gd name="T32" fmla="*/ 8 w 19"/>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3"/>
                      </a:lnTo>
                      <a:lnTo>
                        <a:pt x="18" y="7"/>
                      </a:lnTo>
                      <a:lnTo>
                        <a:pt x="19" y="9"/>
                      </a:lnTo>
                      <a:lnTo>
                        <a:pt x="18" y="12"/>
                      </a:lnTo>
                      <a:lnTo>
                        <a:pt x="15" y="16"/>
                      </a:lnTo>
                      <a:lnTo>
                        <a:pt x="13" y="18"/>
                      </a:lnTo>
                      <a:lnTo>
                        <a:pt x="9" y="19"/>
                      </a:lnTo>
                      <a:lnTo>
                        <a:pt x="6" y="19"/>
                      </a:lnTo>
                      <a:lnTo>
                        <a:pt x="3" y="18"/>
                      </a:lnTo>
                      <a:lnTo>
                        <a:pt x="1" y="15"/>
                      </a:lnTo>
                      <a:lnTo>
                        <a:pt x="0" y="11"/>
                      </a:lnTo>
                      <a:lnTo>
                        <a:pt x="0" y="8"/>
                      </a:lnTo>
                      <a:lnTo>
                        <a:pt x="2" y="3"/>
                      </a:lnTo>
                      <a:lnTo>
                        <a:pt x="6" y="1"/>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10" name="Freeform 327">
                  <a:extLst>
                    <a:ext uri="{FF2B5EF4-FFF2-40B4-BE49-F238E27FC236}">
                      <a16:creationId xmlns:a16="http://schemas.microsoft.com/office/drawing/2014/main" id="{48B8CD9B-47EB-49A4-88F9-8AB7E85D4B93}"/>
                    </a:ext>
                  </a:extLst>
                </p:cNvPr>
                <p:cNvSpPr>
                  <a:spLocks/>
                </p:cNvSpPr>
                <p:nvPr/>
              </p:nvSpPr>
              <p:spPr bwMode="auto">
                <a:xfrm>
                  <a:off x="22" y="363"/>
                  <a:ext cx="82" cy="57"/>
                </a:xfrm>
                <a:custGeom>
                  <a:avLst/>
                  <a:gdLst>
                    <a:gd name="T0" fmla="*/ 80 w 163"/>
                    <a:gd name="T1" fmla="*/ 6 h 113"/>
                    <a:gd name="T2" fmla="*/ 78 w 163"/>
                    <a:gd name="T3" fmla="*/ 5 h 113"/>
                    <a:gd name="T4" fmla="*/ 78 w 163"/>
                    <a:gd name="T5" fmla="*/ 3 h 113"/>
                    <a:gd name="T6" fmla="*/ 74 w 163"/>
                    <a:gd name="T7" fmla="*/ 7 h 113"/>
                    <a:gd name="T8" fmla="*/ 66 w 163"/>
                    <a:gd name="T9" fmla="*/ 5 h 113"/>
                    <a:gd name="T10" fmla="*/ 49 w 163"/>
                    <a:gd name="T11" fmla="*/ 2 h 113"/>
                    <a:gd name="T12" fmla="*/ 35 w 163"/>
                    <a:gd name="T13" fmla="*/ 1 h 113"/>
                    <a:gd name="T14" fmla="*/ 33 w 163"/>
                    <a:gd name="T15" fmla="*/ 3 h 113"/>
                    <a:gd name="T16" fmla="*/ 44 w 163"/>
                    <a:gd name="T17" fmla="*/ 3 h 113"/>
                    <a:gd name="T18" fmla="*/ 59 w 163"/>
                    <a:gd name="T19" fmla="*/ 6 h 113"/>
                    <a:gd name="T20" fmla="*/ 69 w 163"/>
                    <a:gd name="T21" fmla="*/ 11 h 113"/>
                    <a:gd name="T22" fmla="*/ 68 w 163"/>
                    <a:gd name="T23" fmla="*/ 13 h 113"/>
                    <a:gd name="T24" fmla="*/ 61 w 163"/>
                    <a:gd name="T25" fmla="*/ 17 h 113"/>
                    <a:gd name="T26" fmla="*/ 54 w 163"/>
                    <a:gd name="T27" fmla="*/ 18 h 113"/>
                    <a:gd name="T28" fmla="*/ 42 w 163"/>
                    <a:gd name="T29" fmla="*/ 14 h 113"/>
                    <a:gd name="T30" fmla="*/ 28 w 163"/>
                    <a:gd name="T31" fmla="*/ 13 h 113"/>
                    <a:gd name="T32" fmla="*/ 21 w 163"/>
                    <a:gd name="T33" fmla="*/ 16 h 113"/>
                    <a:gd name="T34" fmla="*/ 25 w 163"/>
                    <a:gd name="T35" fmla="*/ 16 h 113"/>
                    <a:gd name="T36" fmla="*/ 32 w 163"/>
                    <a:gd name="T37" fmla="*/ 16 h 113"/>
                    <a:gd name="T38" fmla="*/ 40 w 163"/>
                    <a:gd name="T39" fmla="*/ 17 h 113"/>
                    <a:gd name="T40" fmla="*/ 50 w 163"/>
                    <a:gd name="T41" fmla="*/ 20 h 113"/>
                    <a:gd name="T42" fmla="*/ 51 w 163"/>
                    <a:gd name="T43" fmla="*/ 23 h 113"/>
                    <a:gd name="T44" fmla="*/ 39 w 163"/>
                    <a:gd name="T45" fmla="*/ 28 h 113"/>
                    <a:gd name="T46" fmla="*/ 28 w 163"/>
                    <a:gd name="T47" fmla="*/ 26 h 113"/>
                    <a:gd name="T48" fmla="*/ 18 w 163"/>
                    <a:gd name="T49" fmla="*/ 23 h 113"/>
                    <a:gd name="T50" fmla="*/ 21 w 163"/>
                    <a:gd name="T51" fmla="*/ 26 h 113"/>
                    <a:gd name="T52" fmla="*/ 31 w 163"/>
                    <a:gd name="T53" fmla="*/ 30 h 113"/>
                    <a:gd name="T54" fmla="*/ 20 w 163"/>
                    <a:gd name="T55" fmla="*/ 34 h 113"/>
                    <a:gd name="T56" fmla="*/ 7 w 163"/>
                    <a:gd name="T57" fmla="*/ 38 h 113"/>
                    <a:gd name="T58" fmla="*/ 0 w 163"/>
                    <a:gd name="T59" fmla="*/ 40 h 113"/>
                    <a:gd name="T60" fmla="*/ 4 w 163"/>
                    <a:gd name="T61" fmla="*/ 41 h 113"/>
                    <a:gd name="T62" fmla="*/ 15 w 163"/>
                    <a:gd name="T63" fmla="*/ 40 h 113"/>
                    <a:gd name="T64" fmla="*/ 28 w 163"/>
                    <a:gd name="T65" fmla="*/ 36 h 113"/>
                    <a:gd name="T66" fmla="*/ 34 w 163"/>
                    <a:gd name="T67" fmla="*/ 38 h 113"/>
                    <a:gd name="T68" fmla="*/ 28 w 163"/>
                    <a:gd name="T69" fmla="*/ 55 h 113"/>
                    <a:gd name="T70" fmla="*/ 29 w 163"/>
                    <a:gd name="T71" fmla="*/ 57 h 113"/>
                    <a:gd name="T72" fmla="*/ 36 w 163"/>
                    <a:gd name="T73" fmla="*/ 45 h 113"/>
                    <a:gd name="T74" fmla="*/ 42 w 163"/>
                    <a:gd name="T75" fmla="*/ 33 h 113"/>
                    <a:gd name="T76" fmla="*/ 50 w 163"/>
                    <a:gd name="T77" fmla="*/ 30 h 113"/>
                    <a:gd name="T78" fmla="*/ 57 w 163"/>
                    <a:gd name="T79" fmla="*/ 26 h 113"/>
                    <a:gd name="T80" fmla="*/ 58 w 163"/>
                    <a:gd name="T81" fmla="*/ 38 h 113"/>
                    <a:gd name="T82" fmla="*/ 54 w 163"/>
                    <a:gd name="T83" fmla="*/ 52 h 113"/>
                    <a:gd name="T84" fmla="*/ 57 w 163"/>
                    <a:gd name="T85" fmla="*/ 49 h 113"/>
                    <a:gd name="T86" fmla="*/ 63 w 163"/>
                    <a:gd name="T87" fmla="*/ 31 h 113"/>
                    <a:gd name="T88" fmla="*/ 69 w 163"/>
                    <a:gd name="T89" fmla="*/ 18 h 113"/>
                    <a:gd name="T90" fmla="*/ 74 w 163"/>
                    <a:gd name="T91" fmla="*/ 13 h 113"/>
                    <a:gd name="T92" fmla="*/ 76 w 163"/>
                    <a:gd name="T93" fmla="*/ 16 h 113"/>
                    <a:gd name="T94" fmla="*/ 74 w 163"/>
                    <a:gd name="T95" fmla="*/ 35 h 113"/>
                    <a:gd name="T96" fmla="*/ 79 w 163"/>
                    <a:gd name="T97" fmla="*/ 25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4"/>
                      </a:moveTo>
                      <a:lnTo>
                        <a:pt x="162" y="13"/>
                      </a:lnTo>
                      <a:lnTo>
                        <a:pt x="160" y="12"/>
                      </a:lnTo>
                      <a:lnTo>
                        <a:pt x="159" y="12"/>
                      </a:lnTo>
                      <a:lnTo>
                        <a:pt x="158" y="11"/>
                      </a:lnTo>
                      <a:lnTo>
                        <a:pt x="156" y="10"/>
                      </a:lnTo>
                      <a:lnTo>
                        <a:pt x="156" y="7"/>
                      </a:lnTo>
                      <a:lnTo>
                        <a:pt x="155" y="6"/>
                      </a:lnTo>
                      <a:lnTo>
                        <a:pt x="155" y="5"/>
                      </a:lnTo>
                      <a:lnTo>
                        <a:pt x="153" y="8"/>
                      </a:lnTo>
                      <a:lnTo>
                        <a:pt x="151" y="11"/>
                      </a:lnTo>
                      <a:lnTo>
                        <a:pt x="147" y="13"/>
                      </a:lnTo>
                      <a:lnTo>
                        <a:pt x="146" y="14"/>
                      </a:lnTo>
                      <a:lnTo>
                        <a:pt x="139" y="12"/>
                      </a:lnTo>
                      <a:lnTo>
                        <a:pt x="131" y="10"/>
                      </a:lnTo>
                      <a:lnTo>
                        <a:pt x="120" y="7"/>
                      </a:lnTo>
                      <a:lnTo>
                        <a:pt x="108" y="4"/>
                      </a:lnTo>
                      <a:lnTo>
                        <a:pt x="97" y="3"/>
                      </a:lnTo>
                      <a:lnTo>
                        <a:pt x="85" y="1"/>
                      </a:lnTo>
                      <a:lnTo>
                        <a:pt x="77" y="0"/>
                      </a:lnTo>
                      <a:lnTo>
                        <a:pt x="70" y="1"/>
                      </a:lnTo>
                      <a:lnTo>
                        <a:pt x="63" y="4"/>
                      </a:lnTo>
                      <a:lnTo>
                        <a:pt x="62" y="5"/>
                      </a:lnTo>
                      <a:lnTo>
                        <a:pt x="65" y="6"/>
                      </a:lnTo>
                      <a:lnTo>
                        <a:pt x="70" y="5"/>
                      </a:lnTo>
                      <a:lnTo>
                        <a:pt x="79" y="4"/>
                      </a:lnTo>
                      <a:lnTo>
                        <a:pt x="88" y="5"/>
                      </a:lnTo>
                      <a:lnTo>
                        <a:pt x="98" y="6"/>
                      </a:lnTo>
                      <a:lnTo>
                        <a:pt x="108" y="8"/>
                      </a:lnTo>
                      <a:lnTo>
                        <a:pt x="117" y="12"/>
                      </a:lnTo>
                      <a:lnTo>
                        <a:pt x="125" y="14"/>
                      </a:lnTo>
                      <a:lnTo>
                        <a:pt x="132" y="18"/>
                      </a:lnTo>
                      <a:lnTo>
                        <a:pt x="137" y="21"/>
                      </a:lnTo>
                      <a:lnTo>
                        <a:pt x="139" y="23"/>
                      </a:lnTo>
                      <a:lnTo>
                        <a:pt x="138" y="25"/>
                      </a:lnTo>
                      <a:lnTo>
                        <a:pt x="135" y="26"/>
                      </a:lnTo>
                      <a:lnTo>
                        <a:pt x="131" y="28"/>
                      </a:lnTo>
                      <a:lnTo>
                        <a:pt x="126" y="30"/>
                      </a:lnTo>
                      <a:lnTo>
                        <a:pt x="122" y="33"/>
                      </a:lnTo>
                      <a:lnTo>
                        <a:pt x="117" y="35"/>
                      </a:lnTo>
                      <a:lnTo>
                        <a:pt x="114" y="37"/>
                      </a:lnTo>
                      <a:lnTo>
                        <a:pt x="108" y="35"/>
                      </a:lnTo>
                      <a:lnTo>
                        <a:pt x="101" y="33"/>
                      </a:lnTo>
                      <a:lnTo>
                        <a:pt x="92" y="30"/>
                      </a:lnTo>
                      <a:lnTo>
                        <a:pt x="83" y="28"/>
                      </a:lnTo>
                      <a:lnTo>
                        <a:pt x="72" y="27"/>
                      </a:lnTo>
                      <a:lnTo>
                        <a:pt x="63" y="26"/>
                      </a:lnTo>
                      <a:lnTo>
                        <a:pt x="55" y="26"/>
                      </a:lnTo>
                      <a:lnTo>
                        <a:pt x="48" y="28"/>
                      </a:lnTo>
                      <a:lnTo>
                        <a:pt x="44" y="30"/>
                      </a:lnTo>
                      <a:lnTo>
                        <a:pt x="41" y="31"/>
                      </a:lnTo>
                      <a:lnTo>
                        <a:pt x="41" y="33"/>
                      </a:lnTo>
                      <a:lnTo>
                        <a:pt x="47" y="31"/>
                      </a:lnTo>
                      <a:lnTo>
                        <a:pt x="50" y="31"/>
                      </a:lnTo>
                      <a:lnTo>
                        <a:pt x="55" y="31"/>
                      </a:lnTo>
                      <a:lnTo>
                        <a:pt x="60" y="31"/>
                      </a:lnTo>
                      <a:lnTo>
                        <a:pt x="64" y="31"/>
                      </a:lnTo>
                      <a:lnTo>
                        <a:pt x="70" y="31"/>
                      </a:lnTo>
                      <a:lnTo>
                        <a:pt x="75" y="33"/>
                      </a:lnTo>
                      <a:lnTo>
                        <a:pt x="80" y="34"/>
                      </a:lnTo>
                      <a:lnTo>
                        <a:pt x="85" y="35"/>
                      </a:lnTo>
                      <a:lnTo>
                        <a:pt x="93" y="37"/>
                      </a:lnTo>
                      <a:lnTo>
                        <a:pt x="100" y="40"/>
                      </a:lnTo>
                      <a:lnTo>
                        <a:pt x="105" y="41"/>
                      </a:lnTo>
                      <a:lnTo>
                        <a:pt x="108" y="43"/>
                      </a:lnTo>
                      <a:lnTo>
                        <a:pt x="102" y="46"/>
                      </a:lnTo>
                      <a:lnTo>
                        <a:pt x="93" y="50"/>
                      </a:lnTo>
                      <a:lnTo>
                        <a:pt x="84" y="52"/>
                      </a:lnTo>
                      <a:lnTo>
                        <a:pt x="78" y="55"/>
                      </a:lnTo>
                      <a:lnTo>
                        <a:pt x="72" y="56"/>
                      </a:lnTo>
                      <a:lnTo>
                        <a:pt x="64" y="53"/>
                      </a:lnTo>
                      <a:lnTo>
                        <a:pt x="55" y="51"/>
                      </a:lnTo>
                      <a:lnTo>
                        <a:pt x="48" y="49"/>
                      </a:lnTo>
                      <a:lnTo>
                        <a:pt x="41" y="46"/>
                      </a:lnTo>
                      <a:lnTo>
                        <a:pt x="35" y="46"/>
                      </a:lnTo>
                      <a:lnTo>
                        <a:pt x="32" y="48"/>
                      </a:lnTo>
                      <a:lnTo>
                        <a:pt x="35" y="50"/>
                      </a:lnTo>
                      <a:lnTo>
                        <a:pt x="42" y="52"/>
                      </a:lnTo>
                      <a:lnTo>
                        <a:pt x="50" y="55"/>
                      </a:lnTo>
                      <a:lnTo>
                        <a:pt x="56" y="58"/>
                      </a:lnTo>
                      <a:lnTo>
                        <a:pt x="61" y="60"/>
                      </a:lnTo>
                      <a:lnTo>
                        <a:pt x="56" y="61"/>
                      </a:lnTo>
                      <a:lnTo>
                        <a:pt x="49" y="64"/>
                      </a:lnTo>
                      <a:lnTo>
                        <a:pt x="40" y="67"/>
                      </a:lnTo>
                      <a:lnTo>
                        <a:pt x="31" y="70"/>
                      </a:lnTo>
                      <a:lnTo>
                        <a:pt x="22" y="72"/>
                      </a:lnTo>
                      <a:lnTo>
                        <a:pt x="14" y="75"/>
                      </a:lnTo>
                      <a:lnTo>
                        <a:pt x="7" y="78"/>
                      </a:lnTo>
                      <a:lnTo>
                        <a:pt x="3" y="79"/>
                      </a:lnTo>
                      <a:lnTo>
                        <a:pt x="0" y="80"/>
                      </a:lnTo>
                      <a:lnTo>
                        <a:pt x="0" y="81"/>
                      </a:lnTo>
                      <a:lnTo>
                        <a:pt x="2" y="81"/>
                      </a:lnTo>
                      <a:lnTo>
                        <a:pt x="8" y="81"/>
                      </a:lnTo>
                      <a:lnTo>
                        <a:pt x="14" y="81"/>
                      </a:lnTo>
                      <a:lnTo>
                        <a:pt x="22" y="80"/>
                      </a:lnTo>
                      <a:lnTo>
                        <a:pt x="30" y="79"/>
                      </a:lnTo>
                      <a:lnTo>
                        <a:pt x="40" y="76"/>
                      </a:lnTo>
                      <a:lnTo>
                        <a:pt x="48" y="74"/>
                      </a:lnTo>
                      <a:lnTo>
                        <a:pt x="56" y="72"/>
                      </a:lnTo>
                      <a:lnTo>
                        <a:pt x="63" y="70"/>
                      </a:lnTo>
                      <a:lnTo>
                        <a:pt x="68" y="67"/>
                      </a:lnTo>
                      <a:lnTo>
                        <a:pt x="67" y="76"/>
                      </a:lnTo>
                      <a:lnTo>
                        <a:pt x="64" y="89"/>
                      </a:lnTo>
                      <a:lnTo>
                        <a:pt x="61" y="101"/>
                      </a:lnTo>
                      <a:lnTo>
                        <a:pt x="56" y="109"/>
                      </a:lnTo>
                      <a:lnTo>
                        <a:pt x="54" y="112"/>
                      </a:lnTo>
                      <a:lnTo>
                        <a:pt x="55" y="113"/>
                      </a:lnTo>
                      <a:lnTo>
                        <a:pt x="57" y="113"/>
                      </a:lnTo>
                      <a:lnTo>
                        <a:pt x="60" y="110"/>
                      </a:lnTo>
                      <a:lnTo>
                        <a:pt x="64" y="102"/>
                      </a:lnTo>
                      <a:lnTo>
                        <a:pt x="71" y="89"/>
                      </a:lnTo>
                      <a:lnTo>
                        <a:pt x="77" y="76"/>
                      </a:lnTo>
                      <a:lnTo>
                        <a:pt x="79" y="67"/>
                      </a:lnTo>
                      <a:lnTo>
                        <a:pt x="83" y="66"/>
                      </a:lnTo>
                      <a:lnTo>
                        <a:pt x="88" y="64"/>
                      </a:lnTo>
                      <a:lnTo>
                        <a:pt x="93" y="61"/>
                      </a:lnTo>
                      <a:lnTo>
                        <a:pt x="99" y="59"/>
                      </a:lnTo>
                      <a:lnTo>
                        <a:pt x="105" y="57"/>
                      </a:lnTo>
                      <a:lnTo>
                        <a:pt x="109" y="55"/>
                      </a:lnTo>
                      <a:lnTo>
                        <a:pt x="114" y="52"/>
                      </a:lnTo>
                      <a:lnTo>
                        <a:pt x="116" y="51"/>
                      </a:lnTo>
                      <a:lnTo>
                        <a:pt x="116" y="61"/>
                      </a:lnTo>
                      <a:lnTo>
                        <a:pt x="115" y="75"/>
                      </a:lnTo>
                      <a:lnTo>
                        <a:pt x="113" y="89"/>
                      </a:lnTo>
                      <a:lnTo>
                        <a:pt x="110" y="98"/>
                      </a:lnTo>
                      <a:lnTo>
                        <a:pt x="108" y="104"/>
                      </a:lnTo>
                      <a:lnTo>
                        <a:pt x="108" y="105"/>
                      </a:lnTo>
                      <a:lnTo>
                        <a:pt x="110" y="104"/>
                      </a:lnTo>
                      <a:lnTo>
                        <a:pt x="114" y="98"/>
                      </a:lnTo>
                      <a:lnTo>
                        <a:pt x="118" y="89"/>
                      </a:lnTo>
                      <a:lnTo>
                        <a:pt x="123" y="75"/>
                      </a:lnTo>
                      <a:lnTo>
                        <a:pt x="126" y="61"/>
                      </a:lnTo>
                      <a:lnTo>
                        <a:pt x="126" y="48"/>
                      </a:lnTo>
                      <a:lnTo>
                        <a:pt x="133" y="42"/>
                      </a:lnTo>
                      <a:lnTo>
                        <a:pt x="138" y="36"/>
                      </a:lnTo>
                      <a:lnTo>
                        <a:pt x="143" y="31"/>
                      </a:lnTo>
                      <a:lnTo>
                        <a:pt x="146" y="28"/>
                      </a:lnTo>
                      <a:lnTo>
                        <a:pt x="148" y="26"/>
                      </a:lnTo>
                      <a:lnTo>
                        <a:pt x="151" y="26"/>
                      </a:lnTo>
                      <a:lnTo>
                        <a:pt x="152" y="28"/>
                      </a:lnTo>
                      <a:lnTo>
                        <a:pt x="152" y="31"/>
                      </a:lnTo>
                      <a:lnTo>
                        <a:pt x="151" y="42"/>
                      </a:lnTo>
                      <a:lnTo>
                        <a:pt x="149" y="56"/>
                      </a:lnTo>
                      <a:lnTo>
                        <a:pt x="148" y="70"/>
                      </a:lnTo>
                      <a:lnTo>
                        <a:pt x="147" y="80"/>
                      </a:lnTo>
                      <a:lnTo>
                        <a:pt x="153" y="68"/>
                      </a:lnTo>
                      <a:lnTo>
                        <a:pt x="158" y="49"/>
                      </a:lnTo>
                      <a:lnTo>
                        <a:pt x="161" y="29"/>
                      </a:lnTo>
                      <a:lnTo>
                        <a:pt x="163" y="1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11" name="Freeform 328">
                  <a:extLst>
                    <a:ext uri="{FF2B5EF4-FFF2-40B4-BE49-F238E27FC236}">
                      <a16:creationId xmlns:a16="http://schemas.microsoft.com/office/drawing/2014/main" id="{8947B065-753E-48DC-82F9-B79E3006E71C}"/>
                    </a:ext>
                  </a:extLst>
                </p:cNvPr>
                <p:cNvSpPr>
                  <a:spLocks/>
                </p:cNvSpPr>
                <p:nvPr/>
              </p:nvSpPr>
              <p:spPr bwMode="auto">
                <a:xfrm>
                  <a:off x="27" y="263"/>
                  <a:ext cx="66" cy="63"/>
                </a:xfrm>
                <a:custGeom>
                  <a:avLst/>
                  <a:gdLst>
                    <a:gd name="T0" fmla="*/ 64 w 133"/>
                    <a:gd name="T1" fmla="*/ 62 h 124"/>
                    <a:gd name="T2" fmla="*/ 65 w 133"/>
                    <a:gd name="T3" fmla="*/ 60 h 124"/>
                    <a:gd name="T4" fmla="*/ 63 w 133"/>
                    <a:gd name="T5" fmla="*/ 57 h 124"/>
                    <a:gd name="T6" fmla="*/ 59 w 133"/>
                    <a:gd name="T7" fmla="*/ 51 h 124"/>
                    <a:gd name="T8" fmla="*/ 58 w 133"/>
                    <a:gd name="T9" fmla="*/ 44 h 124"/>
                    <a:gd name="T10" fmla="*/ 56 w 133"/>
                    <a:gd name="T11" fmla="*/ 29 h 124"/>
                    <a:gd name="T12" fmla="*/ 53 w 133"/>
                    <a:gd name="T13" fmla="*/ 22 h 124"/>
                    <a:gd name="T14" fmla="*/ 52 w 133"/>
                    <a:gd name="T15" fmla="*/ 22 h 124"/>
                    <a:gd name="T16" fmla="*/ 53 w 133"/>
                    <a:gd name="T17" fmla="*/ 28 h 124"/>
                    <a:gd name="T18" fmla="*/ 53 w 133"/>
                    <a:gd name="T19" fmla="*/ 42 h 124"/>
                    <a:gd name="T20" fmla="*/ 49 w 133"/>
                    <a:gd name="T21" fmla="*/ 43 h 124"/>
                    <a:gd name="T22" fmla="*/ 42 w 133"/>
                    <a:gd name="T23" fmla="*/ 38 h 124"/>
                    <a:gd name="T24" fmla="*/ 38 w 133"/>
                    <a:gd name="T25" fmla="*/ 32 h 124"/>
                    <a:gd name="T26" fmla="*/ 36 w 133"/>
                    <a:gd name="T27" fmla="*/ 20 h 124"/>
                    <a:gd name="T28" fmla="*/ 35 w 133"/>
                    <a:gd name="T29" fmla="*/ 12 h 124"/>
                    <a:gd name="T30" fmla="*/ 34 w 133"/>
                    <a:gd name="T31" fmla="*/ 5 h 124"/>
                    <a:gd name="T32" fmla="*/ 32 w 133"/>
                    <a:gd name="T33" fmla="*/ 1 h 124"/>
                    <a:gd name="T34" fmla="*/ 32 w 133"/>
                    <a:gd name="T35" fmla="*/ 4 h 124"/>
                    <a:gd name="T36" fmla="*/ 33 w 133"/>
                    <a:gd name="T37" fmla="*/ 9 h 124"/>
                    <a:gd name="T38" fmla="*/ 31 w 133"/>
                    <a:gd name="T39" fmla="*/ 15 h 124"/>
                    <a:gd name="T40" fmla="*/ 31 w 133"/>
                    <a:gd name="T41" fmla="*/ 20 h 124"/>
                    <a:gd name="T42" fmla="*/ 33 w 133"/>
                    <a:gd name="T43" fmla="*/ 28 h 124"/>
                    <a:gd name="T44" fmla="*/ 29 w 133"/>
                    <a:gd name="T45" fmla="*/ 28 h 124"/>
                    <a:gd name="T46" fmla="*/ 19 w 133"/>
                    <a:gd name="T47" fmla="*/ 18 h 124"/>
                    <a:gd name="T48" fmla="*/ 10 w 133"/>
                    <a:gd name="T49" fmla="*/ 8 h 124"/>
                    <a:gd name="T50" fmla="*/ 3 w 133"/>
                    <a:gd name="T51" fmla="*/ 1 h 124"/>
                    <a:gd name="T52" fmla="*/ 4 w 133"/>
                    <a:gd name="T53" fmla="*/ 6 h 124"/>
                    <a:gd name="T54" fmla="*/ 13 w 133"/>
                    <a:gd name="T55" fmla="*/ 18 h 124"/>
                    <a:gd name="T56" fmla="*/ 18 w 133"/>
                    <a:gd name="T57" fmla="*/ 26 h 124"/>
                    <a:gd name="T58" fmla="*/ 27 w 133"/>
                    <a:gd name="T59" fmla="*/ 34 h 124"/>
                    <a:gd name="T60" fmla="*/ 27 w 133"/>
                    <a:gd name="T61" fmla="*/ 36 h 124"/>
                    <a:gd name="T62" fmla="*/ 18 w 133"/>
                    <a:gd name="T63" fmla="*/ 34 h 124"/>
                    <a:gd name="T64" fmla="*/ 14 w 133"/>
                    <a:gd name="T65" fmla="*/ 31 h 124"/>
                    <a:gd name="T66" fmla="*/ 11 w 133"/>
                    <a:gd name="T67" fmla="*/ 32 h 124"/>
                    <a:gd name="T68" fmla="*/ 14 w 133"/>
                    <a:gd name="T69" fmla="*/ 35 h 124"/>
                    <a:gd name="T70" fmla="*/ 20 w 133"/>
                    <a:gd name="T71" fmla="*/ 38 h 124"/>
                    <a:gd name="T72" fmla="*/ 27 w 133"/>
                    <a:gd name="T73" fmla="*/ 41 h 124"/>
                    <a:gd name="T74" fmla="*/ 35 w 133"/>
                    <a:gd name="T75" fmla="*/ 43 h 124"/>
                    <a:gd name="T76" fmla="*/ 41 w 133"/>
                    <a:gd name="T77" fmla="*/ 44 h 124"/>
                    <a:gd name="T78" fmla="*/ 49 w 133"/>
                    <a:gd name="T79" fmla="*/ 49 h 124"/>
                    <a:gd name="T80" fmla="*/ 49 w 133"/>
                    <a:gd name="T81" fmla="*/ 53 h 124"/>
                    <a:gd name="T82" fmla="*/ 44 w 133"/>
                    <a:gd name="T83" fmla="*/ 54 h 124"/>
                    <a:gd name="T84" fmla="*/ 38 w 133"/>
                    <a:gd name="T85" fmla="*/ 55 h 124"/>
                    <a:gd name="T86" fmla="*/ 33 w 133"/>
                    <a:gd name="T87" fmla="*/ 55 h 124"/>
                    <a:gd name="T88" fmla="*/ 28 w 133"/>
                    <a:gd name="T89" fmla="*/ 54 h 124"/>
                    <a:gd name="T90" fmla="*/ 27 w 133"/>
                    <a:gd name="T91" fmla="*/ 56 h 124"/>
                    <a:gd name="T92" fmla="*/ 34 w 133"/>
                    <a:gd name="T93" fmla="*/ 58 h 124"/>
                    <a:gd name="T94" fmla="*/ 42 w 133"/>
                    <a:gd name="T95" fmla="*/ 58 h 124"/>
                    <a:gd name="T96" fmla="*/ 49 w 133"/>
                    <a:gd name="T97" fmla="*/ 58 h 124"/>
                    <a:gd name="T98" fmla="*/ 55 w 133"/>
                    <a:gd name="T99" fmla="*/ 57 h 124"/>
                    <a:gd name="T100" fmla="*/ 59 w 133"/>
                    <a:gd name="T101" fmla="*/ 58 h 124"/>
                    <a:gd name="T102" fmla="*/ 62 w 133"/>
                    <a:gd name="T103" fmla="*/ 61 h 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3" h="124">
                      <a:moveTo>
                        <a:pt x="127" y="124"/>
                      </a:moveTo>
                      <a:lnTo>
                        <a:pt x="128" y="122"/>
                      </a:lnTo>
                      <a:lnTo>
                        <a:pt x="129" y="120"/>
                      </a:lnTo>
                      <a:lnTo>
                        <a:pt x="131" y="119"/>
                      </a:lnTo>
                      <a:lnTo>
                        <a:pt x="133" y="116"/>
                      </a:lnTo>
                      <a:lnTo>
                        <a:pt x="127" y="112"/>
                      </a:lnTo>
                      <a:lnTo>
                        <a:pt x="122" y="107"/>
                      </a:lnTo>
                      <a:lnTo>
                        <a:pt x="119" y="101"/>
                      </a:lnTo>
                      <a:lnTo>
                        <a:pt x="118" y="97"/>
                      </a:lnTo>
                      <a:lnTo>
                        <a:pt x="116" y="87"/>
                      </a:lnTo>
                      <a:lnTo>
                        <a:pt x="115" y="73"/>
                      </a:lnTo>
                      <a:lnTo>
                        <a:pt x="113" y="58"/>
                      </a:lnTo>
                      <a:lnTo>
                        <a:pt x="111" y="47"/>
                      </a:lnTo>
                      <a:lnTo>
                        <a:pt x="107" y="43"/>
                      </a:lnTo>
                      <a:lnTo>
                        <a:pt x="105" y="41"/>
                      </a:lnTo>
                      <a:lnTo>
                        <a:pt x="104" y="43"/>
                      </a:lnTo>
                      <a:lnTo>
                        <a:pt x="105" y="47"/>
                      </a:lnTo>
                      <a:lnTo>
                        <a:pt x="106" y="56"/>
                      </a:lnTo>
                      <a:lnTo>
                        <a:pt x="107" y="69"/>
                      </a:lnTo>
                      <a:lnTo>
                        <a:pt x="107" y="82"/>
                      </a:lnTo>
                      <a:lnTo>
                        <a:pt x="106" y="90"/>
                      </a:lnTo>
                      <a:lnTo>
                        <a:pt x="99" y="85"/>
                      </a:lnTo>
                      <a:lnTo>
                        <a:pt x="92" y="81"/>
                      </a:lnTo>
                      <a:lnTo>
                        <a:pt x="85" y="75"/>
                      </a:lnTo>
                      <a:lnTo>
                        <a:pt x="81" y="70"/>
                      </a:lnTo>
                      <a:lnTo>
                        <a:pt x="77" y="63"/>
                      </a:lnTo>
                      <a:lnTo>
                        <a:pt x="74" y="52"/>
                      </a:lnTo>
                      <a:lnTo>
                        <a:pt x="72" y="39"/>
                      </a:lnTo>
                      <a:lnTo>
                        <a:pt x="70" y="30"/>
                      </a:lnTo>
                      <a:lnTo>
                        <a:pt x="70" y="23"/>
                      </a:lnTo>
                      <a:lnTo>
                        <a:pt x="70" y="16"/>
                      </a:lnTo>
                      <a:lnTo>
                        <a:pt x="69" y="9"/>
                      </a:lnTo>
                      <a:lnTo>
                        <a:pt x="67" y="4"/>
                      </a:lnTo>
                      <a:lnTo>
                        <a:pt x="65" y="2"/>
                      </a:lnTo>
                      <a:lnTo>
                        <a:pt x="65" y="3"/>
                      </a:lnTo>
                      <a:lnTo>
                        <a:pt x="65" y="7"/>
                      </a:lnTo>
                      <a:lnTo>
                        <a:pt x="66" y="13"/>
                      </a:lnTo>
                      <a:lnTo>
                        <a:pt x="66" y="18"/>
                      </a:lnTo>
                      <a:lnTo>
                        <a:pt x="65" y="24"/>
                      </a:lnTo>
                      <a:lnTo>
                        <a:pt x="63" y="29"/>
                      </a:lnTo>
                      <a:lnTo>
                        <a:pt x="63" y="33"/>
                      </a:lnTo>
                      <a:lnTo>
                        <a:pt x="63" y="39"/>
                      </a:lnTo>
                      <a:lnTo>
                        <a:pt x="65" y="48"/>
                      </a:lnTo>
                      <a:lnTo>
                        <a:pt x="66" y="56"/>
                      </a:lnTo>
                      <a:lnTo>
                        <a:pt x="67" y="63"/>
                      </a:lnTo>
                      <a:lnTo>
                        <a:pt x="58" y="55"/>
                      </a:lnTo>
                      <a:lnTo>
                        <a:pt x="48" y="46"/>
                      </a:lnTo>
                      <a:lnTo>
                        <a:pt x="39" y="36"/>
                      </a:lnTo>
                      <a:lnTo>
                        <a:pt x="30" y="25"/>
                      </a:lnTo>
                      <a:lnTo>
                        <a:pt x="21" y="16"/>
                      </a:lnTo>
                      <a:lnTo>
                        <a:pt x="13" y="8"/>
                      </a:lnTo>
                      <a:lnTo>
                        <a:pt x="6" y="2"/>
                      </a:lnTo>
                      <a:lnTo>
                        <a:pt x="0" y="0"/>
                      </a:lnTo>
                      <a:lnTo>
                        <a:pt x="8" y="11"/>
                      </a:lnTo>
                      <a:lnTo>
                        <a:pt x="19" y="24"/>
                      </a:lnTo>
                      <a:lnTo>
                        <a:pt x="27" y="36"/>
                      </a:lnTo>
                      <a:lnTo>
                        <a:pt x="32" y="44"/>
                      </a:lnTo>
                      <a:lnTo>
                        <a:pt x="37" y="51"/>
                      </a:lnTo>
                      <a:lnTo>
                        <a:pt x="46" y="59"/>
                      </a:lnTo>
                      <a:lnTo>
                        <a:pt x="54" y="66"/>
                      </a:lnTo>
                      <a:lnTo>
                        <a:pt x="61" y="70"/>
                      </a:lnTo>
                      <a:lnTo>
                        <a:pt x="54" y="70"/>
                      </a:lnTo>
                      <a:lnTo>
                        <a:pt x="45" y="69"/>
                      </a:lnTo>
                      <a:lnTo>
                        <a:pt x="37" y="67"/>
                      </a:lnTo>
                      <a:lnTo>
                        <a:pt x="31" y="63"/>
                      </a:lnTo>
                      <a:lnTo>
                        <a:pt x="28" y="61"/>
                      </a:lnTo>
                      <a:lnTo>
                        <a:pt x="24" y="61"/>
                      </a:lnTo>
                      <a:lnTo>
                        <a:pt x="23" y="62"/>
                      </a:lnTo>
                      <a:lnTo>
                        <a:pt x="25" y="66"/>
                      </a:lnTo>
                      <a:lnTo>
                        <a:pt x="29" y="68"/>
                      </a:lnTo>
                      <a:lnTo>
                        <a:pt x="35" y="71"/>
                      </a:lnTo>
                      <a:lnTo>
                        <a:pt x="40" y="75"/>
                      </a:lnTo>
                      <a:lnTo>
                        <a:pt x="47" y="77"/>
                      </a:lnTo>
                      <a:lnTo>
                        <a:pt x="55" y="81"/>
                      </a:lnTo>
                      <a:lnTo>
                        <a:pt x="62" y="82"/>
                      </a:lnTo>
                      <a:lnTo>
                        <a:pt x="70" y="84"/>
                      </a:lnTo>
                      <a:lnTo>
                        <a:pt x="76" y="84"/>
                      </a:lnTo>
                      <a:lnTo>
                        <a:pt x="83" y="86"/>
                      </a:lnTo>
                      <a:lnTo>
                        <a:pt x="91" y="91"/>
                      </a:lnTo>
                      <a:lnTo>
                        <a:pt x="98" y="97"/>
                      </a:lnTo>
                      <a:lnTo>
                        <a:pt x="103" y="102"/>
                      </a:lnTo>
                      <a:lnTo>
                        <a:pt x="99" y="104"/>
                      </a:lnTo>
                      <a:lnTo>
                        <a:pt x="95" y="106"/>
                      </a:lnTo>
                      <a:lnTo>
                        <a:pt x="89" y="107"/>
                      </a:lnTo>
                      <a:lnTo>
                        <a:pt x="83" y="107"/>
                      </a:lnTo>
                      <a:lnTo>
                        <a:pt x="77" y="108"/>
                      </a:lnTo>
                      <a:lnTo>
                        <a:pt x="72" y="108"/>
                      </a:lnTo>
                      <a:lnTo>
                        <a:pt x="67" y="108"/>
                      </a:lnTo>
                      <a:lnTo>
                        <a:pt x="62" y="108"/>
                      </a:lnTo>
                      <a:lnTo>
                        <a:pt x="57" y="107"/>
                      </a:lnTo>
                      <a:lnTo>
                        <a:pt x="53" y="108"/>
                      </a:lnTo>
                      <a:lnTo>
                        <a:pt x="55" y="111"/>
                      </a:lnTo>
                      <a:lnTo>
                        <a:pt x="63" y="113"/>
                      </a:lnTo>
                      <a:lnTo>
                        <a:pt x="69" y="114"/>
                      </a:lnTo>
                      <a:lnTo>
                        <a:pt x="76" y="114"/>
                      </a:lnTo>
                      <a:lnTo>
                        <a:pt x="84" y="114"/>
                      </a:lnTo>
                      <a:lnTo>
                        <a:pt x="91" y="114"/>
                      </a:lnTo>
                      <a:lnTo>
                        <a:pt x="98" y="114"/>
                      </a:lnTo>
                      <a:lnTo>
                        <a:pt x="105" y="113"/>
                      </a:lnTo>
                      <a:lnTo>
                        <a:pt x="110" y="113"/>
                      </a:lnTo>
                      <a:lnTo>
                        <a:pt x="113" y="113"/>
                      </a:lnTo>
                      <a:lnTo>
                        <a:pt x="119" y="114"/>
                      </a:lnTo>
                      <a:lnTo>
                        <a:pt x="122" y="116"/>
                      </a:lnTo>
                      <a:lnTo>
                        <a:pt x="125" y="121"/>
                      </a:lnTo>
                      <a:lnTo>
                        <a:pt x="127" y="12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12" name="Freeform 329">
                  <a:extLst>
                    <a:ext uri="{FF2B5EF4-FFF2-40B4-BE49-F238E27FC236}">
                      <a16:creationId xmlns:a16="http://schemas.microsoft.com/office/drawing/2014/main" id="{31F87CDE-0303-4B5D-9AD8-FF65F629CB4B}"/>
                    </a:ext>
                  </a:extLst>
                </p:cNvPr>
                <p:cNvSpPr>
                  <a:spLocks/>
                </p:cNvSpPr>
                <p:nvPr/>
              </p:nvSpPr>
              <p:spPr bwMode="auto">
                <a:xfrm>
                  <a:off x="125" y="240"/>
                  <a:ext cx="40" cy="94"/>
                </a:xfrm>
                <a:custGeom>
                  <a:avLst/>
                  <a:gdLst>
                    <a:gd name="T0" fmla="*/ 4 w 81"/>
                    <a:gd name="T1" fmla="*/ 78 h 189"/>
                    <a:gd name="T2" fmla="*/ 7 w 81"/>
                    <a:gd name="T3" fmla="*/ 74 h 189"/>
                    <a:gd name="T4" fmla="*/ 9 w 81"/>
                    <a:gd name="T5" fmla="*/ 75 h 189"/>
                    <a:gd name="T6" fmla="*/ 11 w 81"/>
                    <a:gd name="T7" fmla="*/ 67 h 189"/>
                    <a:gd name="T8" fmla="*/ 4 w 81"/>
                    <a:gd name="T9" fmla="*/ 53 h 189"/>
                    <a:gd name="T10" fmla="*/ 0 w 81"/>
                    <a:gd name="T11" fmla="*/ 38 h 189"/>
                    <a:gd name="T12" fmla="*/ 1 w 81"/>
                    <a:gd name="T13" fmla="*/ 39 h 189"/>
                    <a:gd name="T14" fmla="*/ 8 w 81"/>
                    <a:gd name="T15" fmla="*/ 54 h 189"/>
                    <a:gd name="T16" fmla="*/ 15 w 81"/>
                    <a:gd name="T17" fmla="*/ 44 h 189"/>
                    <a:gd name="T18" fmla="*/ 15 w 81"/>
                    <a:gd name="T19" fmla="*/ 26 h 189"/>
                    <a:gd name="T20" fmla="*/ 14 w 81"/>
                    <a:gd name="T21" fmla="*/ 11 h 189"/>
                    <a:gd name="T22" fmla="*/ 16 w 81"/>
                    <a:gd name="T23" fmla="*/ 11 h 189"/>
                    <a:gd name="T24" fmla="*/ 16 w 81"/>
                    <a:gd name="T25" fmla="*/ 20 h 189"/>
                    <a:gd name="T26" fmla="*/ 20 w 81"/>
                    <a:gd name="T27" fmla="*/ 20 h 189"/>
                    <a:gd name="T28" fmla="*/ 30 w 81"/>
                    <a:gd name="T29" fmla="*/ 1 h 189"/>
                    <a:gd name="T30" fmla="*/ 32 w 81"/>
                    <a:gd name="T31" fmla="*/ 1 h 189"/>
                    <a:gd name="T32" fmla="*/ 26 w 81"/>
                    <a:gd name="T33" fmla="*/ 14 h 189"/>
                    <a:gd name="T34" fmla="*/ 25 w 81"/>
                    <a:gd name="T35" fmla="*/ 25 h 189"/>
                    <a:gd name="T36" fmla="*/ 34 w 81"/>
                    <a:gd name="T37" fmla="*/ 21 h 189"/>
                    <a:gd name="T38" fmla="*/ 35 w 81"/>
                    <a:gd name="T39" fmla="*/ 21 h 189"/>
                    <a:gd name="T40" fmla="*/ 28 w 81"/>
                    <a:gd name="T41" fmla="*/ 28 h 189"/>
                    <a:gd name="T42" fmla="*/ 20 w 81"/>
                    <a:gd name="T43" fmla="*/ 39 h 189"/>
                    <a:gd name="T44" fmla="*/ 16 w 81"/>
                    <a:gd name="T45" fmla="*/ 58 h 189"/>
                    <a:gd name="T46" fmla="*/ 25 w 81"/>
                    <a:gd name="T47" fmla="*/ 57 h 189"/>
                    <a:gd name="T48" fmla="*/ 34 w 81"/>
                    <a:gd name="T49" fmla="*/ 55 h 189"/>
                    <a:gd name="T50" fmla="*/ 38 w 81"/>
                    <a:gd name="T51" fmla="*/ 53 h 189"/>
                    <a:gd name="T52" fmla="*/ 37 w 81"/>
                    <a:gd name="T53" fmla="*/ 55 h 189"/>
                    <a:gd name="T54" fmla="*/ 31 w 81"/>
                    <a:gd name="T55" fmla="*/ 59 h 189"/>
                    <a:gd name="T56" fmla="*/ 21 w 81"/>
                    <a:gd name="T57" fmla="*/ 63 h 189"/>
                    <a:gd name="T58" fmla="*/ 15 w 81"/>
                    <a:gd name="T59" fmla="*/ 66 h 189"/>
                    <a:gd name="T60" fmla="*/ 14 w 81"/>
                    <a:gd name="T61" fmla="*/ 76 h 189"/>
                    <a:gd name="T62" fmla="*/ 19 w 81"/>
                    <a:gd name="T63" fmla="*/ 77 h 189"/>
                    <a:gd name="T64" fmla="*/ 31 w 81"/>
                    <a:gd name="T65" fmla="*/ 72 h 189"/>
                    <a:gd name="T66" fmla="*/ 39 w 81"/>
                    <a:gd name="T67" fmla="*/ 67 h 189"/>
                    <a:gd name="T68" fmla="*/ 39 w 81"/>
                    <a:gd name="T69" fmla="*/ 69 h 189"/>
                    <a:gd name="T70" fmla="*/ 28 w 81"/>
                    <a:gd name="T71" fmla="*/ 82 h 189"/>
                    <a:gd name="T72" fmla="*/ 24 w 81"/>
                    <a:gd name="T73" fmla="*/ 83 h 189"/>
                    <a:gd name="T74" fmla="*/ 20 w 81"/>
                    <a:gd name="T75" fmla="*/ 79 h 189"/>
                    <a:gd name="T76" fmla="*/ 10 w 81"/>
                    <a:gd name="T77" fmla="*/ 80 h 189"/>
                    <a:gd name="T78" fmla="*/ 8 w 81"/>
                    <a:gd name="T79" fmla="*/ 85 h 189"/>
                    <a:gd name="T80" fmla="*/ 4 w 81"/>
                    <a:gd name="T81" fmla="*/ 91 h 189"/>
                    <a:gd name="T82" fmla="*/ 3 w 81"/>
                    <a:gd name="T83" fmla="*/ 91 h 189"/>
                    <a:gd name="T84" fmla="*/ 6 w 81"/>
                    <a:gd name="T85" fmla="*/ 84 h 189"/>
                    <a:gd name="T86" fmla="*/ 1 w 81"/>
                    <a:gd name="T87" fmla="*/ 80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89">
                      <a:moveTo>
                        <a:pt x="0" y="163"/>
                      </a:moveTo>
                      <a:lnTo>
                        <a:pt x="5" y="160"/>
                      </a:lnTo>
                      <a:lnTo>
                        <a:pt x="8" y="156"/>
                      </a:lnTo>
                      <a:lnTo>
                        <a:pt x="11" y="151"/>
                      </a:lnTo>
                      <a:lnTo>
                        <a:pt x="13" y="146"/>
                      </a:lnTo>
                      <a:lnTo>
                        <a:pt x="14" y="148"/>
                      </a:lnTo>
                      <a:lnTo>
                        <a:pt x="16" y="149"/>
                      </a:lnTo>
                      <a:lnTo>
                        <a:pt x="17" y="151"/>
                      </a:lnTo>
                      <a:lnTo>
                        <a:pt x="18" y="151"/>
                      </a:lnTo>
                      <a:lnTo>
                        <a:pt x="19" y="147"/>
                      </a:lnTo>
                      <a:lnTo>
                        <a:pt x="21" y="141"/>
                      </a:lnTo>
                      <a:lnTo>
                        <a:pt x="22" y="134"/>
                      </a:lnTo>
                      <a:lnTo>
                        <a:pt x="21" y="130"/>
                      </a:lnTo>
                      <a:lnTo>
                        <a:pt x="15" y="121"/>
                      </a:lnTo>
                      <a:lnTo>
                        <a:pt x="8" y="107"/>
                      </a:lnTo>
                      <a:lnTo>
                        <a:pt x="2" y="92"/>
                      </a:lnTo>
                      <a:lnTo>
                        <a:pt x="0" y="83"/>
                      </a:lnTo>
                      <a:lnTo>
                        <a:pt x="0" y="77"/>
                      </a:lnTo>
                      <a:lnTo>
                        <a:pt x="2" y="75"/>
                      </a:lnTo>
                      <a:lnTo>
                        <a:pt x="3" y="75"/>
                      </a:lnTo>
                      <a:lnTo>
                        <a:pt x="3" y="78"/>
                      </a:lnTo>
                      <a:lnTo>
                        <a:pt x="6" y="86"/>
                      </a:lnTo>
                      <a:lnTo>
                        <a:pt x="10" y="98"/>
                      </a:lnTo>
                      <a:lnTo>
                        <a:pt x="17" y="109"/>
                      </a:lnTo>
                      <a:lnTo>
                        <a:pt x="24" y="115"/>
                      </a:lnTo>
                      <a:lnTo>
                        <a:pt x="28" y="103"/>
                      </a:lnTo>
                      <a:lnTo>
                        <a:pt x="31" y="88"/>
                      </a:lnTo>
                      <a:lnTo>
                        <a:pt x="32" y="73"/>
                      </a:lnTo>
                      <a:lnTo>
                        <a:pt x="32" y="62"/>
                      </a:lnTo>
                      <a:lnTo>
                        <a:pt x="30" y="53"/>
                      </a:lnTo>
                      <a:lnTo>
                        <a:pt x="29" y="40"/>
                      </a:lnTo>
                      <a:lnTo>
                        <a:pt x="28" y="28"/>
                      </a:lnTo>
                      <a:lnTo>
                        <a:pt x="29" y="22"/>
                      </a:lnTo>
                      <a:lnTo>
                        <a:pt x="31" y="19"/>
                      </a:lnTo>
                      <a:lnTo>
                        <a:pt x="32" y="19"/>
                      </a:lnTo>
                      <a:lnTo>
                        <a:pt x="32" y="23"/>
                      </a:lnTo>
                      <a:lnTo>
                        <a:pt x="32" y="27"/>
                      </a:lnTo>
                      <a:lnTo>
                        <a:pt x="32" y="34"/>
                      </a:lnTo>
                      <a:lnTo>
                        <a:pt x="33" y="41"/>
                      </a:lnTo>
                      <a:lnTo>
                        <a:pt x="34" y="48"/>
                      </a:lnTo>
                      <a:lnTo>
                        <a:pt x="37" y="53"/>
                      </a:lnTo>
                      <a:lnTo>
                        <a:pt x="41" y="41"/>
                      </a:lnTo>
                      <a:lnTo>
                        <a:pt x="46" y="25"/>
                      </a:lnTo>
                      <a:lnTo>
                        <a:pt x="52" y="11"/>
                      </a:lnTo>
                      <a:lnTo>
                        <a:pt x="60" y="2"/>
                      </a:lnTo>
                      <a:lnTo>
                        <a:pt x="64" y="0"/>
                      </a:lnTo>
                      <a:lnTo>
                        <a:pt x="66" y="0"/>
                      </a:lnTo>
                      <a:lnTo>
                        <a:pt x="64" y="2"/>
                      </a:lnTo>
                      <a:lnTo>
                        <a:pt x="62" y="5"/>
                      </a:lnTo>
                      <a:lnTo>
                        <a:pt x="57" y="13"/>
                      </a:lnTo>
                      <a:lnTo>
                        <a:pt x="52" y="28"/>
                      </a:lnTo>
                      <a:lnTo>
                        <a:pt x="47" y="43"/>
                      </a:lnTo>
                      <a:lnTo>
                        <a:pt x="45" y="53"/>
                      </a:lnTo>
                      <a:lnTo>
                        <a:pt x="51" y="51"/>
                      </a:lnTo>
                      <a:lnTo>
                        <a:pt x="57" y="49"/>
                      </a:lnTo>
                      <a:lnTo>
                        <a:pt x="63" y="47"/>
                      </a:lnTo>
                      <a:lnTo>
                        <a:pt x="68" y="43"/>
                      </a:lnTo>
                      <a:lnTo>
                        <a:pt x="70" y="42"/>
                      </a:lnTo>
                      <a:lnTo>
                        <a:pt x="72" y="42"/>
                      </a:lnTo>
                      <a:lnTo>
                        <a:pt x="71" y="43"/>
                      </a:lnTo>
                      <a:lnTo>
                        <a:pt x="69" y="47"/>
                      </a:lnTo>
                      <a:lnTo>
                        <a:pt x="63" y="50"/>
                      </a:lnTo>
                      <a:lnTo>
                        <a:pt x="56" y="56"/>
                      </a:lnTo>
                      <a:lnTo>
                        <a:pt x="48" y="61"/>
                      </a:lnTo>
                      <a:lnTo>
                        <a:pt x="44" y="64"/>
                      </a:lnTo>
                      <a:lnTo>
                        <a:pt x="41" y="78"/>
                      </a:lnTo>
                      <a:lnTo>
                        <a:pt x="38" y="93"/>
                      </a:lnTo>
                      <a:lnTo>
                        <a:pt x="36" y="108"/>
                      </a:lnTo>
                      <a:lnTo>
                        <a:pt x="33" y="116"/>
                      </a:lnTo>
                      <a:lnTo>
                        <a:pt x="39" y="116"/>
                      </a:lnTo>
                      <a:lnTo>
                        <a:pt x="45" y="115"/>
                      </a:lnTo>
                      <a:lnTo>
                        <a:pt x="51" y="115"/>
                      </a:lnTo>
                      <a:lnTo>
                        <a:pt x="57" y="114"/>
                      </a:lnTo>
                      <a:lnTo>
                        <a:pt x="62" y="113"/>
                      </a:lnTo>
                      <a:lnTo>
                        <a:pt x="68" y="110"/>
                      </a:lnTo>
                      <a:lnTo>
                        <a:pt x="71" y="109"/>
                      </a:lnTo>
                      <a:lnTo>
                        <a:pt x="74" y="108"/>
                      </a:lnTo>
                      <a:lnTo>
                        <a:pt x="76" y="106"/>
                      </a:lnTo>
                      <a:lnTo>
                        <a:pt x="77" y="106"/>
                      </a:lnTo>
                      <a:lnTo>
                        <a:pt x="77" y="108"/>
                      </a:lnTo>
                      <a:lnTo>
                        <a:pt x="75" y="110"/>
                      </a:lnTo>
                      <a:lnTo>
                        <a:pt x="72" y="113"/>
                      </a:lnTo>
                      <a:lnTo>
                        <a:pt x="68" y="115"/>
                      </a:lnTo>
                      <a:lnTo>
                        <a:pt x="62" y="118"/>
                      </a:lnTo>
                      <a:lnTo>
                        <a:pt x="55" y="121"/>
                      </a:lnTo>
                      <a:lnTo>
                        <a:pt x="48" y="124"/>
                      </a:lnTo>
                      <a:lnTo>
                        <a:pt x="43" y="126"/>
                      </a:lnTo>
                      <a:lnTo>
                        <a:pt x="38" y="128"/>
                      </a:lnTo>
                      <a:lnTo>
                        <a:pt x="34" y="129"/>
                      </a:lnTo>
                      <a:lnTo>
                        <a:pt x="31" y="132"/>
                      </a:lnTo>
                      <a:lnTo>
                        <a:pt x="29" y="139"/>
                      </a:lnTo>
                      <a:lnTo>
                        <a:pt x="28" y="147"/>
                      </a:lnTo>
                      <a:lnTo>
                        <a:pt x="28" y="152"/>
                      </a:lnTo>
                      <a:lnTo>
                        <a:pt x="30" y="154"/>
                      </a:lnTo>
                      <a:lnTo>
                        <a:pt x="33" y="155"/>
                      </a:lnTo>
                      <a:lnTo>
                        <a:pt x="39" y="155"/>
                      </a:lnTo>
                      <a:lnTo>
                        <a:pt x="43" y="154"/>
                      </a:lnTo>
                      <a:lnTo>
                        <a:pt x="53" y="149"/>
                      </a:lnTo>
                      <a:lnTo>
                        <a:pt x="62" y="145"/>
                      </a:lnTo>
                      <a:lnTo>
                        <a:pt x="70" y="140"/>
                      </a:lnTo>
                      <a:lnTo>
                        <a:pt x="75" y="137"/>
                      </a:lnTo>
                      <a:lnTo>
                        <a:pt x="78" y="134"/>
                      </a:lnTo>
                      <a:lnTo>
                        <a:pt x="81" y="133"/>
                      </a:lnTo>
                      <a:lnTo>
                        <a:pt x="81" y="134"/>
                      </a:lnTo>
                      <a:lnTo>
                        <a:pt x="78" y="139"/>
                      </a:lnTo>
                      <a:lnTo>
                        <a:pt x="72" y="147"/>
                      </a:lnTo>
                      <a:lnTo>
                        <a:pt x="64" y="156"/>
                      </a:lnTo>
                      <a:lnTo>
                        <a:pt x="57" y="164"/>
                      </a:lnTo>
                      <a:lnTo>
                        <a:pt x="51" y="170"/>
                      </a:lnTo>
                      <a:lnTo>
                        <a:pt x="51" y="168"/>
                      </a:lnTo>
                      <a:lnTo>
                        <a:pt x="49" y="166"/>
                      </a:lnTo>
                      <a:lnTo>
                        <a:pt x="47" y="163"/>
                      </a:lnTo>
                      <a:lnTo>
                        <a:pt x="46" y="161"/>
                      </a:lnTo>
                      <a:lnTo>
                        <a:pt x="41" y="158"/>
                      </a:lnTo>
                      <a:lnTo>
                        <a:pt x="34" y="156"/>
                      </a:lnTo>
                      <a:lnTo>
                        <a:pt x="26" y="158"/>
                      </a:lnTo>
                      <a:lnTo>
                        <a:pt x="21" y="160"/>
                      </a:lnTo>
                      <a:lnTo>
                        <a:pt x="17" y="163"/>
                      </a:lnTo>
                      <a:lnTo>
                        <a:pt x="17" y="167"/>
                      </a:lnTo>
                      <a:lnTo>
                        <a:pt x="17" y="171"/>
                      </a:lnTo>
                      <a:lnTo>
                        <a:pt x="17" y="175"/>
                      </a:lnTo>
                      <a:lnTo>
                        <a:pt x="13" y="179"/>
                      </a:lnTo>
                      <a:lnTo>
                        <a:pt x="8" y="183"/>
                      </a:lnTo>
                      <a:lnTo>
                        <a:pt x="3" y="186"/>
                      </a:lnTo>
                      <a:lnTo>
                        <a:pt x="1" y="189"/>
                      </a:lnTo>
                      <a:lnTo>
                        <a:pt x="6" y="183"/>
                      </a:lnTo>
                      <a:lnTo>
                        <a:pt x="10" y="177"/>
                      </a:lnTo>
                      <a:lnTo>
                        <a:pt x="13" y="171"/>
                      </a:lnTo>
                      <a:lnTo>
                        <a:pt x="13" y="168"/>
                      </a:lnTo>
                      <a:lnTo>
                        <a:pt x="10" y="164"/>
                      </a:lnTo>
                      <a:lnTo>
                        <a:pt x="7" y="162"/>
                      </a:lnTo>
                      <a:lnTo>
                        <a:pt x="3" y="161"/>
                      </a:lnTo>
                      <a:lnTo>
                        <a:pt x="0" y="16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13" name="Freeform 330">
                  <a:extLst>
                    <a:ext uri="{FF2B5EF4-FFF2-40B4-BE49-F238E27FC236}">
                      <a16:creationId xmlns:a16="http://schemas.microsoft.com/office/drawing/2014/main" id="{14A7EE92-40CD-44CC-85EB-E2A1D4080B66}"/>
                    </a:ext>
                  </a:extLst>
                </p:cNvPr>
                <p:cNvSpPr>
                  <a:spLocks/>
                </p:cNvSpPr>
                <p:nvPr/>
              </p:nvSpPr>
              <p:spPr bwMode="auto">
                <a:xfrm>
                  <a:off x="116" y="292"/>
                  <a:ext cx="7" cy="12"/>
                </a:xfrm>
                <a:custGeom>
                  <a:avLst/>
                  <a:gdLst>
                    <a:gd name="T0" fmla="*/ 7 w 13"/>
                    <a:gd name="T1" fmla="*/ 12 h 24"/>
                    <a:gd name="T2" fmla="*/ 5 w 13"/>
                    <a:gd name="T3" fmla="*/ 11 h 24"/>
                    <a:gd name="T4" fmla="*/ 4 w 13"/>
                    <a:gd name="T5" fmla="*/ 11 h 24"/>
                    <a:gd name="T6" fmla="*/ 2 w 13"/>
                    <a:gd name="T7" fmla="*/ 12 h 24"/>
                    <a:gd name="T8" fmla="*/ 1 w 13"/>
                    <a:gd name="T9" fmla="*/ 12 h 24"/>
                    <a:gd name="T10" fmla="*/ 1 w 13"/>
                    <a:gd name="T11" fmla="*/ 9 h 24"/>
                    <a:gd name="T12" fmla="*/ 0 w 13"/>
                    <a:gd name="T13" fmla="*/ 6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6 h 24"/>
                    <a:gd name="T30" fmla="*/ 5 w 13"/>
                    <a:gd name="T31" fmla="*/ 9 h 24"/>
                    <a:gd name="T32" fmla="*/ 7 w 1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3"/>
                      </a:moveTo>
                      <a:lnTo>
                        <a:pt x="10" y="21"/>
                      </a:lnTo>
                      <a:lnTo>
                        <a:pt x="8" y="21"/>
                      </a:lnTo>
                      <a:lnTo>
                        <a:pt x="4" y="23"/>
                      </a:lnTo>
                      <a:lnTo>
                        <a:pt x="2" y="24"/>
                      </a:lnTo>
                      <a:lnTo>
                        <a:pt x="1" y="18"/>
                      </a:lnTo>
                      <a:lnTo>
                        <a:pt x="0" y="12"/>
                      </a:lnTo>
                      <a:lnTo>
                        <a:pt x="0" y="8"/>
                      </a:lnTo>
                      <a:lnTo>
                        <a:pt x="0" y="2"/>
                      </a:lnTo>
                      <a:lnTo>
                        <a:pt x="0" y="0"/>
                      </a:lnTo>
                      <a:lnTo>
                        <a:pt x="1" y="0"/>
                      </a:lnTo>
                      <a:lnTo>
                        <a:pt x="2" y="1"/>
                      </a:lnTo>
                      <a:lnTo>
                        <a:pt x="2" y="3"/>
                      </a:lnTo>
                      <a:lnTo>
                        <a:pt x="3" y="8"/>
                      </a:lnTo>
                      <a:lnTo>
                        <a:pt x="7" y="12"/>
                      </a:lnTo>
                      <a:lnTo>
                        <a:pt x="10" y="18"/>
                      </a:lnTo>
                      <a:lnTo>
                        <a:pt x="13" y="2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14" name="Freeform 331">
                  <a:extLst>
                    <a:ext uri="{FF2B5EF4-FFF2-40B4-BE49-F238E27FC236}">
                      <a16:creationId xmlns:a16="http://schemas.microsoft.com/office/drawing/2014/main" id="{4D4A4CF7-F50D-4605-9EE9-4007952D159A}"/>
                    </a:ext>
                  </a:extLst>
                </p:cNvPr>
                <p:cNvSpPr>
                  <a:spLocks/>
                </p:cNvSpPr>
                <p:nvPr/>
              </p:nvSpPr>
              <p:spPr bwMode="auto">
                <a:xfrm>
                  <a:off x="171" y="289"/>
                  <a:ext cx="129" cy="79"/>
                </a:xfrm>
                <a:custGeom>
                  <a:avLst/>
                  <a:gdLst>
                    <a:gd name="T0" fmla="*/ 13 w 258"/>
                    <a:gd name="T1" fmla="*/ 55 h 157"/>
                    <a:gd name="T2" fmla="*/ 25 w 258"/>
                    <a:gd name="T3" fmla="*/ 48 h 157"/>
                    <a:gd name="T4" fmla="*/ 33 w 258"/>
                    <a:gd name="T5" fmla="*/ 29 h 157"/>
                    <a:gd name="T6" fmla="*/ 42 w 258"/>
                    <a:gd name="T7" fmla="*/ 15 h 157"/>
                    <a:gd name="T8" fmla="*/ 54 w 258"/>
                    <a:gd name="T9" fmla="*/ 2 h 157"/>
                    <a:gd name="T10" fmla="*/ 58 w 258"/>
                    <a:gd name="T11" fmla="*/ 1 h 157"/>
                    <a:gd name="T12" fmla="*/ 50 w 258"/>
                    <a:gd name="T13" fmla="*/ 10 h 157"/>
                    <a:gd name="T14" fmla="*/ 39 w 258"/>
                    <a:gd name="T15" fmla="*/ 24 h 157"/>
                    <a:gd name="T16" fmla="*/ 34 w 258"/>
                    <a:gd name="T17" fmla="*/ 39 h 157"/>
                    <a:gd name="T18" fmla="*/ 35 w 258"/>
                    <a:gd name="T19" fmla="*/ 42 h 157"/>
                    <a:gd name="T20" fmla="*/ 43 w 258"/>
                    <a:gd name="T21" fmla="*/ 37 h 157"/>
                    <a:gd name="T22" fmla="*/ 53 w 258"/>
                    <a:gd name="T23" fmla="*/ 31 h 157"/>
                    <a:gd name="T24" fmla="*/ 65 w 258"/>
                    <a:gd name="T25" fmla="*/ 16 h 157"/>
                    <a:gd name="T26" fmla="*/ 84 w 258"/>
                    <a:gd name="T27" fmla="*/ 2 h 157"/>
                    <a:gd name="T28" fmla="*/ 91 w 258"/>
                    <a:gd name="T29" fmla="*/ 1 h 157"/>
                    <a:gd name="T30" fmla="*/ 76 w 258"/>
                    <a:gd name="T31" fmla="*/ 12 h 157"/>
                    <a:gd name="T32" fmla="*/ 61 w 258"/>
                    <a:gd name="T33" fmla="*/ 28 h 157"/>
                    <a:gd name="T34" fmla="*/ 62 w 258"/>
                    <a:gd name="T35" fmla="*/ 32 h 157"/>
                    <a:gd name="T36" fmla="*/ 77 w 258"/>
                    <a:gd name="T37" fmla="*/ 29 h 157"/>
                    <a:gd name="T38" fmla="*/ 93 w 258"/>
                    <a:gd name="T39" fmla="*/ 20 h 157"/>
                    <a:gd name="T40" fmla="*/ 112 w 258"/>
                    <a:gd name="T41" fmla="*/ 11 h 157"/>
                    <a:gd name="T42" fmla="*/ 117 w 258"/>
                    <a:gd name="T43" fmla="*/ 11 h 157"/>
                    <a:gd name="T44" fmla="*/ 103 w 258"/>
                    <a:gd name="T45" fmla="*/ 17 h 157"/>
                    <a:gd name="T46" fmla="*/ 90 w 258"/>
                    <a:gd name="T47" fmla="*/ 27 h 157"/>
                    <a:gd name="T48" fmla="*/ 103 w 258"/>
                    <a:gd name="T49" fmla="*/ 29 h 157"/>
                    <a:gd name="T50" fmla="*/ 122 w 258"/>
                    <a:gd name="T51" fmla="*/ 24 h 157"/>
                    <a:gd name="T52" fmla="*/ 129 w 258"/>
                    <a:gd name="T53" fmla="*/ 22 h 157"/>
                    <a:gd name="T54" fmla="*/ 118 w 258"/>
                    <a:gd name="T55" fmla="*/ 29 h 157"/>
                    <a:gd name="T56" fmla="*/ 96 w 258"/>
                    <a:gd name="T57" fmla="*/ 35 h 157"/>
                    <a:gd name="T58" fmla="*/ 99 w 258"/>
                    <a:gd name="T59" fmla="*/ 41 h 157"/>
                    <a:gd name="T60" fmla="*/ 113 w 258"/>
                    <a:gd name="T61" fmla="*/ 49 h 157"/>
                    <a:gd name="T62" fmla="*/ 118 w 258"/>
                    <a:gd name="T63" fmla="*/ 53 h 157"/>
                    <a:gd name="T64" fmla="*/ 103 w 258"/>
                    <a:gd name="T65" fmla="*/ 48 h 157"/>
                    <a:gd name="T66" fmla="*/ 85 w 258"/>
                    <a:gd name="T67" fmla="*/ 39 h 157"/>
                    <a:gd name="T68" fmla="*/ 75 w 258"/>
                    <a:gd name="T69" fmla="*/ 38 h 157"/>
                    <a:gd name="T70" fmla="*/ 65 w 258"/>
                    <a:gd name="T71" fmla="*/ 39 h 157"/>
                    <a:gd name="T72" fmla="*/ 69 w 258"/>
                    <a:gd name="T73" fmla="*/ 46 h 157"/>
                    <a:gd name="T74" fmla="*/ 79 w 258"/>
                    <a:gd name="T75" fmla="*/ 55 h 157"/>
                    <a:gd name="T76" fmla="*/ 91 w 258"/>
                    <a:gd name="T77" fmla="*/ 62 h 157"/>
                    <a:gd name="T78" fmla="*/ 96 w 258"/>
                    <a:gd name="T79" fmla="*/ 68 h 157"/>
                    <a:gd name="T80" fmla="*/ 79 w 258"/>
                    <a:gd name="T81" fmla="*/ 57 h 157"/>
                    <a:gd name="T82" fmla="*/ 62 w 258"/>
                    <a:gd name="T83" fmla="*/ 46 h 157"/>
                    <a:gd name="T84" fmla="*/ 53 w 258"/>
                    <a:gd name="T85" fmla="*/ 43 h 157"/>
                    <a:gd name="T86" fmla="*/ 38 w 258"/>
                    <a:gd name="T87" fmla="*/ 49 h 157"/>
                    <a:gd name="T88" fmla="*/ 35 w 258"/>
                    <a:gd name="T89" fmla="*/ 53 h 157"/>
                    <a:gd name="T90" fmla="*/ 47 w 258"/>
                    <a:gd name="T91" fmla="*/ 63 h 157"/>
                    <a:gd name="T92" fmla="*/ 64 w 258"/>
                    <a:gd name="T93" fmla="*/ 75 h 157"/>
                    <a:gd name="T94" fmla="*/ 66 w 258"/>
                    <a:gd name="T95" fmla="*/ 79 h 157"/>
                    <a:gd name="T96" fmla="*/ 50 w 258"/>
                    <a:gd name="T97" fmla="*/ 68 h 157"/>
                    <a:gd name="T98" fmla="*/ 31 w 258"/>
                    <a:gd name="T99" fmla="*/ 57 h 157"/>
                    <a:gd name="T100" fmla="*/ 20 w 258"/>
                    <a:gd name="T101" fmla="*/ 59 h 157"/>
                    <a:gd name="T102" fmla="*/ 4 w 258"/>
                    <a:gd name="T103" fmla="*/ 64 h 157"/>
                    <a:gd name="T104" fmla="*/ 3 w 258"/>
                    <a:gd name="T105" fmla="*/ 63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7">
                      <a:moveTo>
                        <a:pt x="10" y="121"/>
                      </a:moveTo>
                      <a:lnTo>
                        <a:pt x="14" y="117"/>
                      </a:lnTo>
                      <a:lnTo>
                        <a:pt x="20" y="114"/>
                      </a:lnTo>
                      <a:lnTo>
                        <a:pt x="25" y="110"/>
                      </a:lnTo>
                      <a:lnTo>
                        <a:pt x="33" y="106"/>
                      </a:lnTo>
                      <a:lnTo>
                        <a:pt x="39" y="102"/>
                      </a:lnTo>
                      <a:lnTo>
                        <a:pt x="46" y="99"/>
                      </a:lnTo>
                      <a:lnTo>
                        <a:pt x="50" y="95"/>
                      </a:lnTo>
                      <a:lnTo>
                        <a:pt x="52" y="93"/>
                      </a:lnTo>
                      <a:lnTo>
                        <a:pt x="54" y="85"/>
                      </a:lnTo>
                      <a:lnTo>
                        <a:pt x="59" y="72"/>
                      </a:lnTo>
                      <a:lnTo>
                        <a:pt x="65" y="57"/>
                      </a:lnTo>
                      <a:lnTo>
                        <a:pt x="70" y="47"/>
                      </a:lnTo>
                      <a:lnTo>
                        <a:pt x="74" y="42"/>
                      </a:lnTo>
                      <a:lnTo>
                        <a:pt x="78" y="35"/>
                      </a:lnTo>
                      <a:lnTo>
                        <a:pt x="84" y="29"/>
                      </a:lnTo>
                      <a:lnTo>
                        <a:pt x="90" y="21"/>
                      </a:lnTo>
                      <a:lnTo>
                        <a:pt x="97" y="14"/>
                      </a:lnTo>
                      <a:lnTo>
                        <a:pt x="103" y="8"/>
                      </a:lnTo>
                      <a:lnTo>
                        <a:pt x="108" y="3"/>
                      </a:lnTo>
                      <a:lnTo>
                        <a:pt x="112" y="1"/>
                      </a:lnTo>
                      <a:lnTo>
                        <a:pt x="116" y="0"/>
                      </a:lnTo>
                      <a:lnTo>
                        <a:pt x="118" y="0"/>
                      </a:lnTo>
                      <a:lnTo>
                        <a:pt x="116" y="1"/>
                      </a:lnTo>
                      <a:lnTo>
                        <a:pt x="114" y="4"/>
                      </a:lnTo>
                      <a:lnTo>
                        <a:pt x="112" y="8"/>
                      </a:lnTo>
                      <a:lnTo>
                        <a:pt x="107" y="12"/>
                      </a:lnTo>
                      <a:lnTo>
                        <a:pt x="100" y="19"/>
                      </a:lnTo>
                      <a:lnTo>
                        <a:pt x="94" y="26"/>
                      </a:lnTo>
                      <a:lnTo>
                        <a:pt x="88" y="34"/>
                      </a:lnTo>
                      <a:lnTo>
                        <a:pt x="82" y="42"/>
                      </a:lnTo>
                      <a:lnTo>
                        <a:pt x="77" y="48"/>
                      </a:lnTo>
                      <a:lnTo>
                        <a:pt x="74" y="53"/>
                      </a:lnTo>
                      <a:lnTo>
                        <a:pt x="70" y="61"/>
                      </a:lnTo>
                      <a:lnTo>
                        <a:pt x="68" y="69"/>
                      </a:lnTo>
                      <a:lnTo>
                        <a:pt x="67" y="77"/>
                      </a:lnTo>
                      <a:lnTo>
                        <a:pt x="66" y="82"/>
                      </a:lnTo>
                      <a:lnTo>
                        <a:pt x="66" y="85"/>
                      </a:lnTo>
                      <a:lnTo>
                        <a:pt x="67" y="85"/>
                      </a:lnTo>
                      <a:lnTo>
                        <a:pt x="69" y="84"/>
                      </a:lnTo>
                      <a:lnTo>
                        <a:pt x="74" y="82"/>
                      </a:lnTo>
                      <a:lnTo>
                        <a:pt x="77" y="79"/>
                      </a:lnTo>
                      <a:lnTo>
                        <a:pt x="81" y="77"/>
                      </a:lnTo>
                      <a:lnTo>
                        <a:pt x="86" y="74"/>
                      </a:lnTo>
                      <a:lnTo>
                        <a:pt x="91" y="70"/>
                      </a:lnTo>
                      <a:lnTo>
                        <a:pt x="96" y="67"/>
                      </a:lnTo>
                      <a:lnTo>
                        <a:pt x="101" y="63"/>
                      </a:lnTo>
                      <a:lnTo>
                        <a:pt x="105" y="61"/>
                      </a:lnTo>
                      <a:lnTo>
                        <a:pt x="108" y="60"/>
                      </a:lnTo>
                      <a:lnTo>
                        <a:pt x="114" y="50"/>
                      </a:lnTo>
                      <a:lnTo>
                        <a:pt x="121" y="40"/>
                      </a:lnTo>
                      <a:lnTo>
                        <a:pt x="130" y="31"/>
                      </a:lnTo>
                      <a:lnTo>
                        <a:pt x="141" y="22"/>
                      </a:lnTo>
                      <a:lnTo>
                        <a:pt x="151" y="15"/>
                      </a:lnTo>
                      <a:lnTo>
                        <a:pt x="160" y="9"/>
                      </a:lnTo>
                      <a:lnTo>
                        <a:pt x="167" y="4"/>
                      </a:lnTo>
                      <a:lnTo>
                        <a:pt x="173" y="2"/>
                      </a:lnTo>
                      <a:lnTo>
                        <a:pt x="179" y="1"/>
                      </a:lnTo>
                      <a:lnTo>
                        <a:pt x="182" y="1"/>
                      </a:lnTo>
                      <a:lnTo>
                        <a:pt x="182" y="2"/>
                      </a:lnTo>
                      <a:lnTo>
                        <a:pt x="177" y="4"/>
                      </a:lnTo>
                      <a:lnTo>
                        <a:pt x="169" y="9"/>
                      </a:lnTo>
                      <a:lnTo>
                        <a:pt x="160" y="16"/>
                      </a:lnTo>
                      <a:lnTo>
                        <a:pt x="151" y="24"/>
                      </a:lnTo>
                      <a:lnTo>
                        <a:pt x="142" y="32"/>
                      </a:lnTo>
                      <a:lnTo>
                        <a:pt x="134" y="41"/>
                      </a:lnTo>
                      <a:lnTo>
                        <a:pt x="127" y="49"/>
                      </a:lnTo>
                      <a:lnTo>
                        <a:pt x="121" y="56"/>
                      </a:lnTo>
                      <a:lnTo>
                        <a:pt x="120" y="61"/>
                      </a:lnTo>
                      <a:lnTo>
                        <a:pt x="120" y="63"/>
                      </a:lnTo>
                      <a:lnTo>
                        <a:pt x="122" y="63"/>
                      </a:lnTo>
                      <a:lnTo>
                        <a:pt x="124" y="63"/>
                      </a:lnTo>
                      <a:lnTo>
                        <a:pt x="130" y="62"/>
                      </a:lnTo>
                      <a:lnTo>
                        <a:pt x="138" y="61"/>
                      </a:lnTo>
                      <a:lnTo>
                        <a:pt x="146" y="59"/>
                      </a:lnTo>
                      <a:lnTo>
                        <a:pt x="154" y="57"/>
                      </a:lnTo>
                      <a:lnTo>
                        <a:pt x="160" y="56"/>
                      </a:lnTo>
                      <a:lnTo>
                        <a:pt x="167" y="50"/>
                      </a:lnTo>
                      <a:lnTo>
                        <a:pt x="175" y="45"/>
                      </a:lnTo>
                      <a:lnTo>
                        <a:pt x="185" y="39"/>
                      </a:lnTo>
                      <a:lnTo>
                        <a:pt x="197" y="33"/>
                      </a:lnTo>
                      <a:lnTo>
                        <a:pt x="207" y="29"/>
                      </a:lnTo>
                      <a:lnTo>
                        <a:pt x="217" y="24"/>
                      </a:lnTo>
                      <a:lnTo>
                        <a:pt x="223" y="22"/>
                      </a:lnTo>
                      <a:lnTo>
                        <a:pt x="228" y="19"/>
                      </a:lnTo>
                      <a:lnTo>
                        <a:pt x="233" y="18"/>
                      </a:lnTo>
                      <a:lnTo>
                        <a:pt x="235" y="19"/>
                      </a:lnTo>
                      <a:lnTo>
                        <a:pt x="234" y="22"/>
                      </a:lnTo>
                      <a:lnTo>
                        <a:pt x="228" y="24"/>
                      </a:lnTo>
                      <a:lnTo>
                        <a:pt x="221" y="26"/>
                      </a:lnTo>
                      <a:lnTo>
                        <a:pt x="213" y="31"/>
                      </a:lnTo>
                      <a:lnTo>
                        <a:pt x="205" y="34"/>
                      </a:lnTo>
                      <a:lnTo>
                        <a:pt x="197" y="39"/>
                      </a:lnTo>
                      <a:lnTo>
                        <a:pt x="190" y="45"/>
                      </a:lnTo>
                      <a:lnTo>
                        <a:pt x="184" y="49"/>
                      </a:lnTo>
                      <a:lnTo>
                        <a:pt x="180" y="54"/>
                      </a:lnTo>
                      <a:lnTo>
                        <a:pt x="177" y="59"/>
                      </a:lnTo>
                      <a:lnTo>
                        <a:pt x="185" y="60"/>
                      </a:lnTo>
                      <a:lnTo>
                        <a:pt x="196" y="59"/>
                      </a:lnTo>
                      <a:lnTo>
                        <a:pt x="206" y="57"/>
                      </a:lnTo>
                      <a:lnTo>
                        <a:pt x="217" y="55"/>
                      </a:lnTo>
                      <a:lnTo>
                        <a:pt x="227" y="53"/>
                      </a:lnTo>
                      <a:lnTo>
                        <a:pt x="236" y="50"/>
                      </a:lnTo>
                      <a:lnTo>
                        <a:pt x="243" y="48"/>
                      </a:lnTo>
                      <a:lnTo>
                        <a:pt x="248" y="47"/>
                      </a:lnTo>
                      <a:lnTo>
                        <a:pt x="253" y="44"/>
                      </a:lnTo>
                      <a:lnTo>
                        <a:pt x="258" y="42"/>
                      </a:lnTo>
                      <a:lnTo>
                        <a:pt x="258" y="44"/>
                      </a:lnTo>
                      <a:lnTo>
                        <a:pt x="255" y="47"/>
                      </a:lnTo>
                      <a:lnTo>
                        <a:pt x="250" y="50"/>
                      </a:lnTo>
                      <a:lnTo>
                        <a:pt x="244" y="54"/>
                      </a:lnTo>
                      <a:lnTo>
                        <a:pt x="236" y="57"/>
                      </a:lnTo>
                      <a:lnTo>
                        <a:pt x="226" y="62"/>
                      </a:lnTo>
                      <a:lnTo>
                        <a:pt x="215" y="65"/>
                      </a:lnTo>
                      <a:lnTo>
                        <a:pt x="204" y="68"/>
                      </a:lnTo>
                      <a:lnTo>
                        <a:pt x="192" y="69"/>
                      </a:lnTo>
                      <a:lnTo>
                        <a:pt x="181" y="69"/>
                      </a:lnTo>
                      <a:lnTo>
                        <a:pt x="184" y="74"/>
                      </a:lnTo>
                      <a:lnTo>
                        <a:pt x="190" y="77"/>
                      </a:lnTo>
                      <a:lnTo>
                        <a:pt x="197" y="82"/>
                      </a:lnTo>
                      <a:lnTo>
                        <a:pt x="205" y="86"/>
                      </a:lnTo>
                      <a:lnTo>
                        <a:pt x="212" y="90"/>
                      </a:lnTo>
                      <a:lnTo>
                        <a:pt x="219" y="94"/>
                      </a:lnTo>
                      <a:lnTo>
                        <a:pt x="225" y="97"/>
                      </a:lnTo>
                      <a:lnTo>
                        <a:pt x="229" y="99"/>
                      </a:lnTo>
                      <a:lnTo>
                        <a:pt x="235" y="101"/>
                      </a:lnTo>
                      <a:lnTo>
                        <a:pt x="237" y="104"/>
                      </a:lnTo>
                      <a:lnTo>
                        <a:pt x="236" y="105"/>
                      </a:lnTo>
                      <a:lnTo>
                        <a:pt x="230" y="104"/>
                      </a:lnTo>
                      <a:lnTo>
                        <a:pt x="225" y="102"/>
                      </a:lnTo>
                      <a:lnTo>
                        <a:pt x="217" y="99"/>
                      </a:lnTo>
                      <a:lnTo>
                        <a:pt x="206" y="95"/>
                      </a:lnTo>
                      <a:lnTo>
                        <a:pt x="196" y="91"/>
                      </a:lnTo>
                      <a:lnTo>
                        <a:pt x="185" y="86"/>
                      </a:lnTo>
                      <a:lnTo>
                        <a:pt x="176" y="83"/>
                      </a:lnTo>
                      <a:lnTo>
                        <a:pt x="169" y="78"/>
                      </a:lnTo>
                      <a:lnTo>
                        <a:pt x="165" y="75"/>
                      </a:lnTo>
                      <a:lnTo>
                        <a:pt x="160" y="75"/>
                      </a:lnTo>
                      <a:lnTo>
                        <a:pt x="156" y="76"/>
                      </a:lnTo>
                      <a:lnTo>
                        <a:pt x="150" y="76"/>
                      </a:lnTo>
                      <a:lnTo>
                        <a:pt x="144" y="76"/>
                      </a:lnTo>
                      <a:lnTo>
                        <a:pt x="138" y="77"/>
                      </a:lnTo>
                      <a:lnTo>
                        <a:pt x="134" y="77"/>
                      </a:lnTo>
                      <a:lnTo>
                        <a:pt x="129" y="78"/>
                      </a:lnTo>
                      <a:lnTo>
                        <a:pt x="126" y="78"/>
                      </a:lnTo>
                      <a:lnTo>
                        <a:pt x="128" y="83"/>
                      </a:lnTo>
                      <a:lnTo>
                        <a:pt x="132" y="87"/>
                      </a:lnTo>
                      <a:lnTo>
                        <a:pt x="137" y="92"/>
                      </a:lnTo>
                      <a:lnTo>
                        <a:pt x="143" y="97"/>
                      </a:lnTo>
                      <a:lnTo>
                        <a:pt x="147" y="101"/>
                      </a:lnTo>
                      <a:lnTo>
                        <a:pt x="153" y="106"/>
                      </a:lnTo>
                      <a:lnTo>
                        <a:pt x="158" y="109"/>
                      </a:lnTo>
                      <a:lnTo>
                        <a:pt x="161" y="112"/>
                      </a:lnTo>
                      <a:lnTo>
                        <a:pt x="168" y="116"/>
                      </a:lnTo>
                      <a:lnTo>
                        <a:pt x="176" y="120"/>
                      </a:lnTo>
                      <a:lnTo>
                        <a:pt x="182" y="123"/>
                      </a:lnTo>
                      <a:lnTo>
                        <a:pt x="188" y="127"/>
                      </a:lnTo>
                      <a:lnTo>
                        <a:pt x="191" y="130"/>
                      </a:lnTo>
                      <a:lnTo>
                        <a:pt x="194" y="133"/>
                      </a:lnTo>
                      <a:lnTo>
                        <a:pt x="191" y="135"/>
                      </a:lnTo>
                      <a:lnTo>
                        <a:pt x="182" y="130"/>
                      </a:lnTo>
                      <a:lnTo>
                        <a:pt x="175" y="125"/>
                      </a:lnTo>
                      <a:lnTo>
                        <a:pt x="166" y="120"/>
                      </a:lnTo>
                      <a:lnTo>
                        <a:pt x="157" y="114"/>
                      </a:lnTo>
                      <a:lnTo>
                        <a:pt x="147" y="108"/>
                      </a:lnTo>
                      <a:lnTo>
                        <a:pt x="137" y="102"/>
                      </a:lnTo>
                      <a:lnTo>
                        <a:pt x="129" y="97"/>
                      </a:lnTo>
                      <a:lnTo>
                        <a:pt x="123" y="92"/>
                      </a:lnTo>
                      <a:lnTo>
                        <a:pt x="119" y="89"/>
                      </a:lnTo>
                      <a:lnTo>
                        <a:pt x="114" y="85"/>
                      </a:lnTo>
                      <a:lnTo>
                        <a:pt x="109" y="84"/>
                      </a:lnTo>
                      <a:lnTo>
                        <a:pt x="106" y="85"/>
                      </a:lnTo>
                      <a:lnTo>
                        <a:pt x="101" y="87"/>
                      </a:lnTo>
                      <a:lnTo>
                        <a:pt x="94" y="90"/>
                      </a:lnTo>
                      <a:lnTo>
                        <a:pt x="84" y="93"/>
                      </a:lnTo>
                      <a:lnTo>
                        <a:pt x="75" y="97"/>
                      </a:lnTo>
                      <a:lnTo>
                        <a:pt x="69" y="99"/>
                      </a:lnTo>
                      <a:lnTo>
                        <a:pt x="68" y="101"/>
                      </a:lnTo>
                      <a:lnTo>
                        <a:pt x="68" y="104"/>
                      </a:lnTo>
                      <a:lnTo>
                        <a:pt x="69" y="106"/>
                      </a:lnTo>
                      <a:lnTo>
                        <a:pt x="74" y="110"/>
                      </a:lnTo>
                      <a:lnTo>
                        <a:pt x="78" y="114"/>
                      </a:lnTo>
                      <a:lnTo>
                        <a:pt x="85" y="119"/>
                      </a:lnTo>
                      <a:lnTo>
                        <a:pt x="93" y="125"/>
                      </a:lnTo>
                      <a:lnTo>
                        <a:pt x="103" y="131"/>
                      </a:lnTo>
                      <a:lnTo>
                        <a:pt x="112" y="138"/>
                      </a:lnTo>
                      <a:lnTo>
                        <a:pt x="121" y="144"/>
                      </a:lnTo>
                      <a:lnTo>
                        <a:pt x="128" y="150"/>
                      </a:lnTo>
                      <a:lnTo>
                        <a:pt x="134" y="152"/>
                      </a:lnTo>
                      <a:lnTo>
                        <a:pt x="138" y="155"/>
                      </a:lnTo>
                      <a:lnTo>
                        <a:pt x="137" y="157"/>
                      </a:lnTo>
                      <a:lnTo>
                        <a:pt x="132" y="157"/>
                      </a:lnTo>
                      <a:lnTo>
                        <a:pt x="123" y="152"/>
                      </a:lnTo>
                      <a:lnTo>
                        <a:pt x="118" y="147"/>
                      </a:lnTo>
                      <a:lnTo>
                        <a:pt x="108" y="142"/>
                      </a:lnTo>
                      <a:lnTo>
                        <a:pt x="99" y="136"/>
                      </a:lnTo>
                      <a:lnTo>
                        <a:pt x="89" y="129"/>
                      </a:lnTo>
                      <a:lnTo>
                        <a:pt x="78" y="123"/>
                      </a:lnTo>
                      <a:lnTo>
                        <a:pt x="69" y="119"/>
                      </a:lnTo>
                      <a:lnTo>
                        <a:pt x="62" y="114"/>
                      </a:lnTo>
                      <a:lnTo>
                        <a:pt x="59" y="113"/>
                      </a:lnTo>
                      <a:lnTo>
                        <a:pt x="55" y="113"/>
                      </a:lnTo>
                      <a:lnTo>
                        <a:pt x="48" y="115"/>
                      </a:lnTo>
                      <a:lnTo>
                        <a:pt x="40" y="117"/>
                      </a:lnTo>
                      <a:lnTo>
                        <a:pt x="31" y="121"/>
                      </a:lnTo>
                      <a:lnTo>
                        <a:pt x="22" y="123"/>
                      </a:lnTo>
                      <a:lnTo>
                        <a:pt x="14" y="127"/>
                      </a:lnTo>
                      <a:lnTo>
                        <a:pt x="7" y="128"/>
                      </a:lnTo>
                      <a:lnTo>
                        <a:pt x="2" y="129"/>
                      </a:lnTo>
                      <a:lnTo>
                        <a:pt x="0" y="129"/>
                      </a:lnTo>
                      <a:lnTo>
                        <a:pt x="1" y="128"/>
                      </a:lnTo>
                      <a:lnTo>
                        <a:pt x="6" y="125"/>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15" name="Freeform 332">
                  <a:extLst>
                    <a:ext uri="{FF2B5EF4-FFF2-40B4-BE49-F238E27FC236}">
                      <a16:creationId xmlns:a16="http://schemas.microsoft.com/office/drawing/2014/main" id="{4E143D0F-9ACD-4749-ABC3-3CB950E96A4A}"/>
                    </a:ext>
                  </a:extLst>
                </p:cNvPr>
                <p:cNvSpPr>
                  <a:spLocks/>
                </p:cNvSpPr>
                <p:nvPr/>
              </p:nvSpPr>
              <p:spPr bwMode="auto">
                <a:xfrm>
                  <a:off x="145" y="368"/>
                  <a:ext cx="93" cy="79"/>
                </a:xfrm>
                <a:custGeom>
                  <a:avLst/>
                  <a:gdLst>
                    <a:gd name="T0" fmla="*/ 10 w 187"/>
                    <a:gd name="T1" fmla="*/ 7 h 157"/>
                    <a:gd name="T2" fmla="*/ 22 w 187"/>
                    <a:gd name="T3" fmla="*/ 8 h 157"/>
                    <a:gd name="T4" fmla="*/ 42 w 187"/>
                    <a:gd name="T5" fmla="*/ 5 h 157"/>
                    <a:gd name="T6" fmla="*/ 59 w 187"/>
                    <a:gd name="T7" fmla="*/ 5 h 157"/>
                    <a:gd name="T8" fmla="*/ 65 w 187"/>
                    <a:gd name="T9" fmla="*/ 9 h 157"/>
                    <a:gd name="T10" fmla="*/ 55 w 187"/>
                    <a:gd name="T11" fmla="*/ 8 h 157"/>
                    <a:gd name="T12" fmla="*/ 40 w 187"/>
                    <a:gd name="T13" fmla="*/ 9 h 157"/>
                    <a:gd name="T14" fmla="*/ 25 w 187"/>
                    <a:gd name="T15" fmla="*/ 12 h 157"/>
                    <a:gd name="T16" fmla="*/ 27 w 187"/>
                    <a:gd name="T17" fmla="*/ 16 h 157"/>
                    <a:gd name="T18" fmla="*/ 36 w 187"/>
                    <a:gd name="T19" fmla="*/ 19 h 157"/>
                    <a:gd name="T20" fmla="*/ 41 w 187"/>
                    <a:gd name="T21" fmla="*/ 21 h 157"/>
                    <a:gd name="T22" fmla="*/ 58 w 187"/>
                    <a:gd name="T23" fmla="*/ 21 h 157"/>
                    <a:gd name="T24" fmla="*/ 77 w 187"/>
                    <a:gd name="T25" fmla="*/ 24 h 157"/>
                    <a:gd name="T26" fmla="*/ 87 w 187"/>
                    <a:gd name="T27" fmla="*/ 30 h 157"/>
                    <a:gd name="T28" fmla="*/ 82 w 187"/>
                    <a:gd name="T29" fmla="*/ 30 h 157"/>
                    <a:gd name="T30" fmla="*/ 70 w 187"/>
                    <a:gd name="T31" fmla="*/ 27 h 157"/>
                    <a:gd name="T32" fmla="*/ 54 w 187"/>
                    <a:gd name="T33" fmla="*/ 25 h 157"/>
                    <a:gd name="T34" fmla="*/ 51 w 187"/>
                    <a:gd name="T35" fmla="*/ 29 h 157"/>
                    <a:gd name="T36" fmla="*/ 59 w 187"/>
                    <a:gd name="T37" fmla="*/ 35 h 157"/>
                    <a:gd name="T38" fmla="*/ 72 w 187"/>
                    <a:gd name="T39" fmla="*/ 36 h 157"/>
                    <a:gd name="T40" fmla="*/ 87 w 187"/>
                    <a:gd name="T41" fmla="*/ 43 h 157"/>
                    <a:gd name="T42" fmla="*/ 90 w 187"/>
                    <a:gd name="T43" fmla="*/ 50 h 157"/>
                    <a:gd name="T44" fmla="*/ 80 w 187"/>
                    <a:gd name="T45" fmla="*/ 43 h 157"/>
                    <a:gd name="T46" fmla="*/ 69 w 187"/>
                    <a:gd name="T47" fmla="*/ 40 h 157"/>
                    <a:gd name="T48" fmla="*/ 74 w 187"/>
                    <a:gd name="T49" fmla="*/ 49 h 157"/>
                    <a:gd name="T50" fmla="*/ 85 w 187"/>
                    <a:gd name="T51" fmla="*/ 61 h 157"/>
                    <a:gd name="T52" fmla="*/ 90 w 187"/>
                    <a:gd name="T53" fmla="*/ 67 h 157"/>
                    <a:gd name="T54" fmla="*/ 92 w 187"/>
                    <a:gd name="T55" fmla="*/ 76 h 157"/>
                    <a:gd name="T56" fmla="*/ 87 w 187"/>
                    <a:gd name="T57" fmla="*/ 70 h 157"/>
                    <a:gd name="T58" fmla="*/ 72 w 187"/>
                    <a:gd name="T59" fmla="*/ 53 h 157"/>
                    <a:gd name="T60" fmla="*/ 63 w 187"/>
                    <a:gd name="T61" fmla="*/ 43 h 157"/>
                    <a:gd name="T62" fmla="*/ 60 w 187"/>
                    <a:gd name="T63" fmla="*/ 46 h 157"/>
                    <a:gd name="T64" fmla="*/ 64 w 187"/>
                    <a:gd name="T65" fmla="*/ 58 h 157"/>
                    <a:gd name="T66" fmla="*/ 69 w 187"/>
                    <a:gd name="T67" fmla="*/ 71 h 157"/>
                    <a:gd name="T68" fmla="*/ 66 w 187"/>
                    <a:gd name="T69" fmla="*/ 68 h 157"/>
                    <a:gd name="T70" fmla="*/ 56 w 187"/>
                    <a:gd name="T71" fmla="*/ 46 h 157"/>
                    <a:gd name="T72" fmla="*/ 46 w 187"/>
                    <a:gd name="T73" fmla="*/ 32 h 157"/>
                    <a:gd name="T74" fmla="*/ 39 w 187"/>
                    <a:gd name="T75" fmla="*/ 28 h 157"/>
                    <a:gd name="T76" fmla="*/ 37 w 187"/>
                    <a:gd name="T77" fmla="*/ 30 h 157"/>
                    <a:gd name="T78" fmla="*/ 42 w 187"/>
                    <a:gd name="T79" fmla="*/ 53 h 157"/>
                    <a:gd name="T80" fmla="*/ 48 w 187"/>
                    <a:gd name="T81" fmla="*/ 64 h 157"/>
                    <a:gd name="T82" fmla="*/ 41 w 187"/>
                    <a:gd name="T83" fmla="*/ 57 h 157"/>
                    <a:gd name="T84" fmla="*/ 33 w 187"/>
                    <a:gd name="T85" fmla="*/ 25 h 157"/>
                    <a:gd name="T86" fmla="*/ 22 w 187"/>
                    <a:gd name="T87" fmla="*/ 18 h 157"/>
                    <a:gd name="T88" fmla="*/ 18 w 187"/>
                    <a:gd name="T89" fmla="*/ 25 h 157"/>
                    <a:gd name="T90" fmla="*/ 21 w 187"/>
                    <a:gd name="T91" fmla="*/ 40 h 157"/>
                    <a:gd name="T92" fmla="*/ 25 w 187"/>
                    <a:gd name="T93" fmla="*/ 57 h 157"/>
                    <a:gd name="T94" fmla="*/ 22 w 187"/>
                    <a:gd name="T95" fmla="*/ 55 h 157"/>
                    <a:gd name="T96" fmla="*/ 17 w 187"/>
                    <a:gd name="T97" fmla="*/ 32 h 157"/>
                    <a:gd name="T98" fmla="*/ 8 w 187"/>
                    <a:gd name="T99" fmla="*/ 10 h 157"/>
                    <a:gd name="T100" fmla="*/ 0 w 187"/>
                    <a:gd name="T101" fmla="*/ 1 h 157"/>
                    <a:gd name="T102" fmla="*/ 2 w 187"/>
                    <a:gd name="T103" fmla="*/ 0 h 1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7">
                      <a:moveTo>
                        <a:pt x="6" y="2"/>
                      </a:moveTo>
                      <a:lnTo>
                        <a:pt x="13" y="8"/>
                      </a:lnTo>
                      <a:lnTo>
                        <a:pt x="21" y="14"/>
                      </a:lnTo>
                      <a:lnTo>
                        <a:pt x="29" y="17"/>
                      </a:lnTo>
                      <a:lnTo>
                        <a:pt x="36" y="18"/>
                      </a:lnTo>
                      <a:lnTo>
                        <a:pt x="45" y="16"/>
                      </a:lnTo>
                      <a:lnTo>
                        <a:pt x="57" y="14"/>
                      </a:lnTo>
                      <a:lnTo>
                        <a:pt x="70" y="11"/>
                      </a:lnTo>
                      <a:lnTo>
                        <a:pt x="84" y="10"/>
                      </a:lnTo>
                      <a:lnTo>
                        <a:pt x="97" y="9"/>
                      </a:lnTo>
                      <a:lnTo>
                        <a:pt x="108" y="9"/>
                      </a:lnTo>
                      <a:lnTo>
                        <a:pt x="119" y="10"/>
                      </a:lnTo>
                      <a:lnTo>
                        <a:pt x="125" y="11"/>
                      </a:lnTo>
                      <a:lnTo>
                        <a:pt x="130" y="15"/>
                      </a:lnTo>
                      <a:lnTo>
                        <a:pt x="130" y="17"/>
                      </a:lnTo>
                      <a:lnTo>
                        <a:pt x="126" y="17"/>
                      </a:lnTo>
                      <a:lnTo>
                        <a:pt x="117" y="16"/>
                      </a:lnTo>
                      <a:lnTo>
                        <a:pt x="110" y="16"/>
                      </a:lnTo>
                      <a:lnTo>
                        <a:pt x="102" y="16"/>
                      </a:lnTo>
                      <a:lnTo>
                        <a:pt x="90" y="17"/>
                      </a:lnTo>
                      <a:lnTo>
                        <a:pt x="80" y="18"/>
                      </a:lnTo>
                      <a:lnTo>
                        <a:pt x="68" y="19"/>
                      </a:lnTo>
                      <a:lnTo>
                        <a:pt x="59" y="22"/>
                      </a:lnTo>
                      <a:lnTo>
                        <a:pt x="51" y="24"/>
                      </a:lnTo>
                      <a:lnTo>
                        <a:pt x="46" y="26"/>
                      </a:lnTo>
                      <a:lnTo>
                        <a:pt x="50" y="29"/>
                      </a:lnTo>
                      <a:lnTo>
                        <a:pt x="55" y="31"/>
                      </a:lnTo>
                      <a:lnTo>
                        <a:pt x="60" y="33"/>
                      </a:lnTo>
                      <a:lnTo>
                        <a:pt x="66" y="35"/>
                      </a:lnTo>
                      <a:lnTo>
                        <a:pt x="72" y="38"/>
                      </a:lnTo>
                      <a:lnTo>
                        <a:pt x="76" y="39"/>
                      </a:lnTo>
                      <a:lnTo>
                        <a:pt x="80" y="41"/>
                      </a:lnTo>
                      <a:lnTo>
                        <a:pt x="82" y="42"/>
                      </a:lnTo>
                      <a:lnTo>
                        <a:pt x="91" y="41"/>
                      </a:lnTo>
                      <a:lnTo>
                        <a:pt x="104" y="40"/>
                      </a:lnTo>
                      <a:lnTo>
                        <a:pt x="117" y="41"/>
                      </a:lnTo>
                      <a:lnTo>
                        <a:pt x="130" y="42"/>
                      </a:lnTo>
                      <a:lnTo>
                        <a:pt x="143" y="45"/>
                      </a:lnTo>
                      <a:lnTo>
                        <a:pt x="155" y="47"/>
                      </a:lnTo>
                      <a:lnTo>
                        <a:pt x="164" y="50"/>
                      </a:lnTo>
                      <a:lnTo>
                        <a:pt x="170" y="54"/>
                      </a:lnTo>
                      <a:lnTo>
                        <a:pt x="174" y="60"/>
                      </a:lnTo>
                      <a:lnTo>
                        <a:pt x="175" y="62"/>
                      </a:lnTo>
                      <a:lnTo>
                        <a:pt x="172" y="61"/>
                      </a:lnTo>
                      <a:lnTo>
                        <a:pt x="165" y="59"/>
                      </a:lnTo>
                      <a:lnTo>
                        <a:pt x="159" y="56"/>
                      </a:lnTo>
                      <a:lnTo>
                        <a:pt x="151" y="54"/>
                      </a:lnTo>
                      <a:lnTo>
                        <a:pt x="141" y="53"/>
                      </a:lnTo>
                      <a:lnTo>
                        <a:pt x="130" y="50"/>
                      </a:lnTo>
                      <a:lnTo>
                        <a:pt x="119" y="49"/>
                      </a:lnTo>
                      <a:lnTo>
                        <a:pt x="108" y="49"/>
                      </a:lnTo>
                      <a:lnTo>
                        <a:pt x="100" y="49"/>
                      </a:lnTo>
                      <a:lnTo>
                        <a:pt x="95" y="50"/>
                      </a:lnTo>
                      <a:lnTo>
                        <a:pt x="103" y="57"/>
                      </a:lnTo>
                      <a:lnTo>
                        <a:pt x="111" y="62"/>
                      </a:lnTo>
                      <a:lnTo>
                        <a:pt x="117" y="67"/>
                      </a:lnTo>
                      <a:lnTo>
                        <a:pt x="119" y="70"/>
                      </a:lnTo>
                      <a:lnTo>
                        <a:pt x="126" y="70"/>
                      </a:lnTo>
                      <a:lnTo>
                        <a:pt x="134" y="71"/>
                      </a:lnTo>
                      <a:lnTo>
                        <a:pt x="144" y="72"/>
                      </a:lnTo>
                      <a:lnTo>
                        <a:pt x="155" y="75"/>
                      </a:lnTo>
                      <a:lnTo>
                        <a:pt x="165" y="79"/>
                      </a:lnTo>
                      <a:lnTo>
                        <a:pt x="174" y="85"/>
                      </a:lnTo>
                      <a:lnTo>
                        <a:pt x="181" y="93"/>
                      </a:lnTo>
                      <a:lnTo>
                        <a:pt x="187" y="103"/>
                      </a:lnTo>
                      <a:lnTo>
                        <a:pt x="181" y="99"/>
                      </a:lnTo>
                      <a:lnTo>
                        <a:pt x="175" y="94"/>
                      </a:lnTo>
                      <a:lnTo>
                        <a:pt x="167" y="91"/>
                      </a:lnTo>
                      <a:lnTo>
                        <a:pt x="160" y="86"/>
                      </a:lnTo>
                      <a:lnTo>
                        <a:pt x="153" y="84"/>
                      </a:lnTo>
                      <a:lnTo>
                        <a:pt x="145" y="82"/>
                      </a:lnTo>
                      <a:lnTo>
                        <a:pt x="138" y="80"/>
                      </a:lnTo>
                      <a:lnTo>
                        <a:pt x="132" y="80"/>
                      </a:lnTo>
                      <a:lnTo>
                        <a:pt x="140" y="90"/>
                      </a:lnTo>
                      <a:lnTo>
                        <a:pt x="148" y="98"/>
                      </a:lnTo>
                      <a:lnTo>
                        <a:pt x="156" y="107"/>
                      </a:lnTo>
                      <a:lnTo>
                        <a:pt x="163" y="114"/>
                      </a:lnTo>
                      <a:lnTo>
                        <a:pt x="170" y="121"/>
                      </a:lnTo>
                      <a:lnTo>
                        <a:pt x="175" y="127"/>
                      </a:lnTo>
                      <a:lnTo>
                        <a:pt x="179" y="131"/>
                      </a:lnTo>
                      <a:lnTo>
                        <a:pt x="180" y="133"/>
                      </a:lnTo>
                      <a:lnTo>
                        <a:pt x="181" y="138"/>
                      </a:lnTo>
                      <a:lnTo>
                        <a:pt x="182" y="144"/>
                      </a:lnTo>
                      <a:lnTo>
                        <a:pt x="184" y="151"/>
                      </a:lnTo>
                      <a:lnTo>
                        <a:pt x="187" y="157"/>
                      </a:lnTo>
                      <a:lnTo>
                        <a:pt x="181" y="148"/>
                      </a:lnTo>
                      <a:lnTo>
                        <a:pt x="174" y="139"/>
                      </a:lnTo>
                      <a:lnTo>
                        <a:pt x="165" y="128"/>
                      </a:lnTo>
                      <a:lnTo>
                        <a:pt x="155" y="116"/>
                      </a:lnTo>
                      <a:lnTo>
                        <a:pt x="145" y="105"/>
                      </a:lnTo>
                      <a:lnTo>
                        <a:pt x="137" y="95"/>
                      </a:lnTo>
                      <a:lnTo>
                        <a:pt x="130" y="88"/>
                      </a:lnTo>
                      <a:lnTo>
                        <a:pt x="126" y="85"/>
                      </a:lnTo>
                      <a:lnTo>
                        <a:pt x="121" y="84"/>
                      </a:lnTo>
                      <a:lnTo>
                        <a:pt x="120" y="86"/>
                      </a:lnTo>
                      <a:lnTo>
                        <a:pt x="120" y="91"/>
                      </a:lnTo>
                      <a:lnTo>
                        <a:pt x="121" y="95"/>
                      </a:lnTo>
                      <a:lnTo>
                        <a:pt x="123" y="103"/>
                      </a:lnTo>
                      <a:lnTo>
                        <a:pt x="128" y="116"/>
                      </a:lnTo>
                      <a:lnTo>
                        <a:pt x="134" y="130"/>
                      </a:lnTo>
                      <a:lnTo>
                        <a:pt x="137" y="138"/>
                      </a:lnTo>
                      <a:lnTo>
                        <a:pt x="138" y="142"/>
                      </a:lnTo>
                      <a:lnTo>
                        <a:pt x="137" y="142"/>
                      </a:lnTo>
                      <a:lnTo>
                        <a:pt x="134" y="140"/>
                      </a:lnTo>
                      <a:lnTo>
                        <a:pt x="132" y="136"/>
                      </a:lnTo>
                      <a:lnTo>
                        <a:pt x="126" y="125"/>
                      </a:lnTo>
                      <a:lnTo>
                        <a:pt x="118" y="108"/>
                      </a:lnTo>
                      <a:lnTo>
                        <a:pt x="112" y="91"/>
                      </a:lnTo>
                      <a:lnTo>
                        <a:pt x="112" y="78"/>
                      </a:lnTo>
                      <a:lnTo>
                        <a:pt x="102" y="70"/>
                      </a:lnTo>
                      <a:lnTo>
                        <a:pt x="92" y="63"/>
                      </a:lnTo>
                      <a:lnTo>
                        <a:pt x="84" y="59"/>
                      </a:lnTo>
                      <a:lnTo>
                        <a:pt x="81" y="56"/>
                      </a:lnTo>
                      <a:lnTo>
                        <a:pt x="79" y="55"/>
                      </a:lnTo>
                      <a:lnTo>
                        <a:pt x="76" y="54"/>
                      </a:lnTo>
                      <a:lnTo>
                        <a:pt x="75" y="55"/>
                      </a:lnTo>
                      <a:lnTo>
                        <a:pt x="74" y="60"/>
                      </a:lnTo>
                      <a:lnTo>
                        <a:pt x="75" y="70"/>
                      </a:lnTo>
                      <a:lnTo>
                        <a:pt x="79" y="87"/>
                      </a:lnTo>
                      <a:lnTo>
                        <a:pt x="84" y="105"/>
                      </a:lnTo>
                      <a:lnTo>
                        <a:pt x="93" y="120"/>
                      </a:lnTo>
                      <a:lnTo>
                        <a:pt x="98" y="125"/>
                      </a:lnTo>
                      <a:lnTo>
                        <a:pt x="97" y="128"/>
                      </a:lnTo>
                      <a:lnTo>
                        <a:pt x="95" y="127"/>
                      </a:lnTo>
                      <a:lnTo>
                        <a:pt x="90" y="123"/>
                      </a:lnTo>
                      <a:lnTo>
                        <a:pt x="83" y="114"/>
                      </a:lnTo>
                      <a:lnTo>
                        <a:pt x="74" y="97"/>
                      </a:lnTo>
                      <a:lnTo>
                        <a:pt x="67" y="73"/>
                      </a:lnTo>
                      <a:lnTo>
                        <a:pt x="67" y="49"/>
                      </a:lnTo>
                      <a:lnTo>
                        <a:pt x="60" y="44"/>
                      </a:lnTo>
                      <a:lnTo>
                        <a:pt x="52" y="39"/>
                      </a:lnTo>
                      <a:lnTo>
                        <a:pt x="44" y="35"/>
                      </a:lnTo>
                      <a:lnTo>
                        <a:pt x="38" y="33"/>
                      </a:lnTo>
                      <a:lnTo>
                        <a:pt x="37" y="40"/>
                      </a:lnTo>
                      <a:lnTo>
                        <a:pt x="37" y="50"/>
                      </a:lnTo>
                      <a:lnTo>
                        <a:pt x="39" y="62"/>
                      </a:lnTo>
                      <a:lnTo>
                        <a:pt x="42" y="71"/>
                      </a:lnTo>
                      <a:lnTo>
                        <a:pt x="43" y="80"/>
                      </a:lnTo>
                      <a:lnTo>
                        <a:pt x="45" y="93"/>
                      </a:lnTo>
                      <a:lnTo>
                        <a:pt x="47" y="106"/>
                      </a:lnTo>
                      <a:lnTo>
                        <a:pt x="50" y="113"/>
                      </a:lnTo>
                      <a:lnTo>
                        <a:pt x="51" y="115"/>
                      </a:lnTo>
                      <a:lnTo>
                        <a:pt x="47" y="114"/>
                      </a:lnTo>
                      <a:lnTo>
                        <a:pt x="44" y="109"/>
                      </a:lnTo>
                      <a:lnTo>
                        <a:pt x="41" y="101"/>
                      </a:lnTo>
                      <a:lnTo>
                        <a:pt x="38" y="86"/>
                      </a:lnTo>
                      <a:lnTo>
                        <a:pt x="34" y="64"/>
                      </a:lnTo>
                      <a:lnTo>
                        <a:pt x="30" y="44"/>
                      </a:lnTo>
                      <a:lnTo>
                        <a:pt x="28" y="31"/>
                      </a:lnTo>
                      <a:lnTo>
                        <a:pt x="17" y="20"/>
                      </a:lnTo>
                      <a:lnTo>
                        <a:pt x="9" y="12"/>
                      </a:lnTo>
                      <a:lnTo>
                        <a:pt x="4" y="7"/>
                      </a:lnTo>
                      <a:lnTo>
                        <a:pt x="0" y="2"/>
                      </a:lnTo>
                      <a:lnTo>
                        <a:pt x="0" y="0"/>
                      </a:lnTo>
                      <a:lnTo>
                        <a:pt x="1" y="0"/>
                      </a:lnTo>
                      <a:lnTo>
                        <a:pt x="4" y="0"/>
                      </a:lnTo>
                      <a:lnTo>
                        <a:pt x="6"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16" name="Freeform 333">
                  <a:extLst>
                    <a:ext uri="{FF2B5EF4-FFF2-40B4-BE49-F238E27FC236}">
                      <a16:creationId xmlns:a16="http://schemas.microsoft.com/office/drawing/2014/main" id="{44DEC73B-3ECD-4F9B-BA92-7ED48F52879D}"/>
                    </a:ext>
                  </a:extLst>
                </p:cNvPr>
                <p:cNvSpPr>
                  <a:spLocks/>
                </p:cNvSpPr>
                <p:nvPr/>
              </p:nvSpPr>
              <p:spPr bwMode="auto">
                <a:xfrm>
                  <a:off x="97" y="378"/>
                  <a:ext cx="64" cy="107"/>
                </a:xfrm>
                <a:custGeom>
                  <a:avLst/>
                  <a:gdLst>
                    <a:gd name="T0" fmla="*/ 29 w 129"/>
                    <a:gd name="T1" fmla="*/ 1 h 215"/>
                    <a:gd name="T2" fmla="*/ 31 w 129"/>
                    <a:gd name="T3" fmla="*/ 13 h 215"/>
                    <a:gd name="T4" fmla="*/ 32 w 129"/>
                    <a:gd name="T5" fmla="*/ 17 h 215"/>
                    <a:gd name="T6" fmla="*/ 37 w 129"/>
                    <a:gd name="T7" fmla="*/ 21 h 215"/>
                    <a:gd name="T8" fmla="*/ 43 w 129"/>
                    <a:gd name="T9" fmla="*/ 26 h 215"/>
                    <a:gd name="T10" fmla="*/ 50 w 129"/>
                    <a:gd name="T11" fmla="*/ 34 h 215"/>
                    <a:gd name="T12" fmla="*/ 57 w 129"/>
                    <a:gd name="T13" fmla="*/ 48 h 215"/>
                    <a:gd name="T14" fmla="*/ 63 w 129"/>
                    <a:gd name="T15" fmla="*/ 57 h 215"/>
                    <a:gd name="T16" fmla="*/ 64 w 129"/>
                    <a:gd name="T17" fmla="*/ 62 h 215"/>
                    <a:gd name="T18" fmla="*/ 63 w 129"/>
                    <a:gd name="T19" fmla="*/ 62 h 215"/>
                    <a:gd name="T20" fmla="*/ 60 w 129"/>
                    <a:gd name="T21" fmla="*/ 57 h 215"/>
                    <a:gd name="T22" fmla="*/ 56 w 129"/>
                    <a:gd name="T23" fmla="*/ 49 h 215"/>
                    <a:gd name="T24" fmla="*/ 50 w 129"/>
                    <a:gd name="T25" fmla="*/ 41 h 215"/>
                    <a:gd name="T26" fmla="*/ 45 w 129"/>
                    <a:gd name="T27" fmla="*/ 33 h 215"/>
                    <a:gd name="T28" fmla="*/ 40 w 129"/>
                    <a:gd name="T29" fmla="*/ 29 h 215"/>
                    <a:gd name="T30" fmla="*/ 36 w 129"/>
                    <a:gd name="T31" fmla="*/ 26 h 215"/>
                    <a:gd name="T32" fmla="*/ 34 w 129"/>
                    <a:gd name="T33" fmla="*/ 32 h 215"/>
                    <a:gd name="T34" fmla="*/ 35 w 129"/>
                    <a:gd name="T35" fmla="*/ 44 h 215"/>
                    <a:gd name="T36" fmla="*/ 38 w 129"/>
                    <a:gd name="T37" fmla="*/ 50 h 215"/>
                    <a:gd name="T38" fmla="*/ 45 w 129"/>
                    <a:gd name="T39" fmla="*/ 57 h 215"/>
                    <a:gd name="T40" fmla="*/ 54 w 129"/>
                    <a:gd name="T41" fmla="*/ 67 h 215"/>
                    <a:gd name="T42" fmla="*/ 59 w 129"/>
                    <a:gd name="T43" fmla="*/ 79 h 215"/>
                    <a:gd name="T44" fmla="*/ 60 w 129"/>
                    <a:gd name="T45" fmla="*/ 88 h 215"/>
                    <a:gd name="T46" fmla="*/ 57 w 129"/>
                    <a:gd name="T47" fmla="*/ 83 h 215"/>
                    <a:gd name="T48" fmla="*/ 53 w 129"/>
                    <a:gd name="T49" fmla="*/ 73 h 215"/>
                    <a:gd name="T50" fmla="*/ 48 w 129"/>
                    <a:gd name="T51" fmla="*/ 66 h 215"/>
                    <a:gd name="T52" fmla="*/ 43 w 129"/>
                    <a:gd name="T53" fmla="*/ 61 h 215"/>
                    <a:gd name="T54" fmla="*/ 38 w 129"/>
                    <a:gd name="T55" fmla="*/ 57 h 215"/>
                    <a:gd name="T56" fmla="*/ 39 w 129"/>
                    <a:gd name="T57" fmla="*/ 66 h 215"/>
                    <a:gd name="T58" fmla="*/ 43 w 129"/>
                    <a:gd name="T59" fmla="*/ 93 h 215"/>
                    <a:gd name="T60" fmla="*/ 41 w 129"/>
                    <a:gd name="T61" fmla="*/ 107 h 215"/>
                    <a:gd name="T62" fmla="*/ 40 w 129"/>
                    <a:gd name="T63" fmla="*/ 105 h 215"/>
                    <a:gd name="T64" fmla="*/ 39 w 129"/>
                    <a:gd name="T65" fmla="*/ 94 h 215"/>
                    <a:gd name="T66" fmla="*/ 33 w 129"/>
                    <a:gd name="T67" fmla="*/ 68 h 215"/>
                    <a:gd name="T68" fmla="*/ 26 w 129"/>
                    <a:gd name="T69" fmla="*/ 64 h 215"/>
                    <a:gd name="T70" fmla="*/ 17 w 129"/>
                    <a:gd name="T71" fmla="*/ 77 h 215"/>
                    <a:gd name="T72" fmla="*/ 14 w 129"/>
                    <a:gd name="T73" fmla="*/ 87 h 215"/>
                    <a:gd name="T74" fmla="*/ 12 w 129"/>
                    <a:gd name="T75" fmla="*/ 85 h 215"/>
                    <a:gd name="T76" fmla="*/ 16 w 129"/>
                    <a:gd name="T77" fmla="*/ 74 h 215"/>
                    <a:gd name="T78" fmla="*/ 25 w 129"/>
                    <a:gd name="T79" fmla="*/ 57 h 215"/>
                    <a:gd name="T80" fmla="*/ 29 w 129"/>
                    <a:gd name="T81" fmla="*/ 45 h 215"/>
                    <a:gd name="T82" fmla="*/ 29 w 129"/>
                    <a:gd name="T83" fmla="*/ 31 h 215"/>
                    <a:gd name="T84" fmla="*/ 25 w 129"/>
                    <a:gd name="T85" fmla="*/ 29 h 215"/>
                    <a:gd name="T86" fmla="*/ 17 w 129"/>
                    <a:gd name="T87" fmla="*/ 37 h 215"/>
                    <a:gd name="T88" fmla="*/ 10 w 129"/>
                    <a:gd name="T89" fmla="*/ 46 h 215"/>
                    <a:gd name="T90" fmla="*/ 4 w 129"/>
                    <a:gd name="T91" fmla="*/ 56 h 215"/>
                    <a:gd name="T92" fmla="*/ 1 w 129"/>
                    <a:gd name="T93" fmla="*/ 63 h 215"/>
                    <a:gd name="T94" fmla="*/ 0 w 129"/>
                    <a:gd name="T95" fmla="*/ 62 h 215"/>
                    <a:gd name="T96" fmla="*/ 2 w 129"/>
                    <a:gd name="T97" fmla="*/ 55 h 215"/>
                    <a:gd name="T98" fmla="*/ 7 w 129"/>
                    <a:gd name="T99" fmla="*/ 45 h 215"/>
                    <a:gd name="T100" fmla="*/ 15 w 129"/>
                    <a:gd name="T101" fmla="*/ 33 h 215"/>
                    <a:gd name="T102" fmla="*/ 23 w 129"/>
                    <a:gd name="T103" fmla="*/ 23 h 215"/>
                    <a:gd name="T104" fmla="*/ 28 w 129"/>
                    <a:gd name="T105" fmla="*/ 17 h 215"/>
                    <a:gd name="T106" fmla="*/ 27 w 129"/>
                    <a:gd name="T107" fmla="*/ 7 h 215"/>
                    <a:gd name="T108" fmla="*/ 26 w 129"/>
                    <a:gd name="T109" fmla="*/ 3 h 215"/>
                    <a:gd name="T110" fmla="*/ 27 w 129"/>
                    <a:gd name="T111" fmla="*/ 1 h 2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5">
                      <a:moveTo>
                        <a:pt x="56" y="0"/>
                      </a:moveTo>
                      <a:lnTo>
                        <a:pt x="58" y="2"/>
                      </a:lnTo>
                      <a:lnTo>
                        <a:pt x="59" y="13"/>
                      </a:lnTo>
                      <a:lnTo>
                        <a:pt x="62" y="26"/>
                      </a:lnTo>
                      <a:lnTo>
                        <a:pt x="63" y="32"/>
                      </a:lnTo>
                      <a:lnTo>
                        <a:pt x="65" y="35"/>
                      </a:lnTo>
                      <a:lnTo>
                        <a:pt x="68" y="37"/>
                      </a:lnTo>
                      <a:lnTo>
                        <a:pt x="74" y="42"/>
                      </a:lnTo>
                      <a:lnTo>
                        <a:pt x="80" y="46"/>
                      </a:lnTo>
                      <a:lnTo>
                        <a:pt x="87" y="53"/>
                      </a:lnTo>
                      <a:lnTo>
                        <a:pt x="94" y="60"/>
                      </a:lnTo>
                      <a:lnTo>
                        <a:pt x="100" y="69"/>
                      </a:lnTo>
                      <a:lnTo>
                        <a:pt x="105" y="79"/>
                      </a:lnTo>
                      <a:lnTo>
                        <a:pt x="114" y="96"/>
                      </a:lnTo>
                      <a:lnTo>
                        <a:pt x="123" y="107"/>
                      </a:lnTo>
                      <a:lnTo>
                        <a:pt x="127" y="115"/>
                      </a:lnTo>
                      <a:lnTo>
                        <a:pt x="129" y="121"/>
                      </a:lnTo>
                      <a:lnTo>
                        <a:pt x="129" y="125"/>
                      </a:lnTo>
                      <a:lnTo>
                        <a:pt x="128" y="126"/>
                      </a:lnTo>
                      <a:lnTo>
                        <a:pt x="126" y="125"/>
                      </a:lnTo>
                      <a:lnTo>
                        <a:pt x="123" y="119"/>
                      </a:lnTo>
                      <a:lnTo>
                        <a:pt x="120" y="114"/>
                      </a:lnTo>
                      <a:lnTo>
                        <a:pt x="117" y="107"/>
                      </a:lnTo>
                      <a:lnTo>
                        <a:pt x="112" y="99"/>
                      </a:lnTo>
                      <a:lnTo>
                        <a:pt x="106" y="90"/>
                      </a:lnTo>
                      <a:lnTo>
                        <a:pt x="101" y="82"/>
                      </a:lnTo>
                      <a:lnTo>
                        <a:pt x="95" y="74"/>
                      </a:lnTo>
                      <a:lnTo>
                        <a:pt x="90" y="67"/>
                      </a:lnTo>
                      <a:lnTo>
                        <a:pt x="87" y="64"/>
                      </a:lnTo>
                      <a:lnTo>
                        <a:pt x="81" y="59"/>
                      </a:lnTo>
                      <a:lnTo>
                        <a:pt x="76" y="55"/>
                      </a:lnTo>
                      <a:lnTo>
                        <a:pt x="73" y="53"/>
                      </a:lnTo>
                      <a:lnTo>
                        <a:pt x="70" y="52"/>
                      </a:lnTo>
                      <a:lnTo>
                        <a:pt x="68" y="64"/>
                      </a:lnTo>
                      <a:lnTo>
                        <a:pt x="68" y="75"/>
                      </a:lnTo>
                      <a:lnTo>
                        <a:pt x="70" y="88"/>
                      </a:lnTo>
                      <a:lnTo>
                        <a:pt x="71" y="96"/>
                      </a:lnTo>
                      <a:lnTo>
                        <a:pt x="76" y="100"/>
                      </a:lnTo>
                      <a:lnTo>
                        <a:pt x="83" y="106"/>
                      </a:lnTo>
                      <a:lnTo>
                        <a:pt x="91" y="114"/>
                      </a:lnTo>
                      <a:lnTo>
                        <a:pt x="100" y="124"/>
                      </a:lnTo>
                      <a:lnTo>
                        <a:pt x="108" y="134"/>
                      </a:lnTo>
                      <a:lnTo>
                        <a:pt x="114" y="145"/>
                      </a:lnTo>
                      <a:lnTo>
                        <a:pt x="119" y="158"/>
                      </a:lnTo>
                      <a:lnTo>
                        <a:pt x="121" y="172"/>
                      </a:lnTo>
                      <a:lnTo>
                        <a:pt x="121" y="177"/>
                      </a:lnTo>
                      <a:lnTo>
                        <a:pt x="119" y="175"/>
                      </a:lnTo>
                      <a:lnTo>
                        <a:pt x="114" y="167"/>
                      </a:lnTo>
                      <a:lnTo>
                        <a:pt x="110" y="155"/>
                      </a:lnTo>
                      <a:lnTo>
                        <a:pt x="106" y="147"/>
                      </a:lnTo>
                      <a:lnTo>
                        <a:pt x="103" y="140"/>
                      </a:lnTo>
                      <a:lnTo>
                        <a:pt x="97" y="133"/>
                      </a:lnTo>
                      <a:lnTo>
                        <a:pt x="93" y="127"/>
                      </a:lnTo>
                      <a:lnTo>
                        <a:pt x="87" y="122"/>
                      </a:lnTo>
                      <a:lnTo>
                        <a:pt x="81" y="118"/>
                      </a:lnTo>
                      <a:lnTo>
                        <a:pt x="76" y="114"/>
                      </a:lnTo>
                      <a:lnTo>
                        <a:pt x="72" y="113"/>
                      </a:lnTo>
                      <a:lnTo>
                        <a:pt x="79" y="132"/>
                      </a:lnTo>
                      <a:lnTo>
                        <a:pt x="83" y="157"/>
                      </a:lnTo>
                      <a:lnTo>
                        <a:pt x="86" y="186"/>
                      </a:lnTo>
                      <a:lnTo>
                        <a:pt x="85" y="209"/>
                      </a:lnTo>
                      <a:lnTo>
                        <a:pt x="83" y="215"/>
                      </a:lnTo>
                      <a:lnTo>
                        <a:pt x="82" y="215"/>
                      </a:lnTo>
                      <a:lnTo>
                        <a:pt x="81" y="211"/>
                      </a:lnTo>
                      <a:lnTo>
                        <a:pt x="81" y="205"/>
                      </a:lnTo>
                      <a:lnTo>
                        <a:pt x="79" y="189"/>
                      </a:lnTo>
                      <a:lnTo>
                        <a:pt x="74" y="163"/>
                      </a:lnTo>
                      <a:lnTo>
                        <a:pt x="67" y="137"/>
                      </a:lnTo>
                      <a:lnTo>
                        <a:pt x="63" y="122"/>
                      </a:lnTo>
                      <a:lnTo>
                        <a:pt x="53" y="129"/>
                      </a:lnTo>
                      <a:lnTo>
                        <a:pt x="43" y="141"/>
                      </a:lnTo>
                      <a:lnTo>
                        <a:pt x="35" y="155"/>
                      </a:lnTo>
                      <a:lnTo>
                        <a:pt x="30" y="170"/>
                      </a:lnTo>
                      <a:lnTo>
                        <a:pt x="28" y="174"/>
                      </a:lnTo>
                      <a:lnTo>
                        <a:pt x="26" y="174"/>
                      </a:lnTo>
                      <a:lnTo>
                        <a:pt x="25" y="170"/>
                      </a:lnTo>
                      <a:lnTo>
                        <a:pt x="26" y="162"/>
                      </a:lnTo>
                      <a:lnTo>
                        <a:pt x="33" y="149"/>
                      </a:lnTo>
                      <a:lnTo>
                        <a:pt x="42" y="132"/>
                      </a:lnTo>
                      <a:lnTo>
                        <a:pt x="50" y="115"/>
                      </a:lnTo>
                      <a:lnTo>
                        <a:pt x="57" y="105"/>
                      </a:lnTo>
                      <a:lnTo>
                        <a:pt x="58" y="91"/>
                      </a:lnTo>
                      <a:lnTo>
                        <a:pt x="59" y="76"/>
                      </a:lnTo>
                      <a:lnTo>
                        <a:pt x="58" y="62"/>
                      </a:lnTo>
                      <a:lnTo>
                        <a:pt x="58" y="54"/>
                      </a:lnTo>
                      <a:lnTo>
                        <a:pt x="51" y="59"/>
                      </a:lnTo>
                      <a:lnTo>
                        <a:pt x="43" y="66"/>
                      </a:lnTo>
                      <a:lnTo>
                        <a:pt x="35" y="74"/>
                      </a:lnTo>
                      <a:lnTo>
                        <a:pt x="27" y="83"/>
                      </a:lnTo>
                      <a:lnTo>
                        <a:pt x="20" y="92"/>
                      </a:lnTo>
                      <a:lnTo>
                        <a:pt x="13" y="103"/>
                      </a:lnTo>
                      <a:lnTo>
                        <a:pt x="9" y="112"/>
                      </a:lnTo>
                      <a:lnTo>
                        <a:pt x="5" y="121"/>
                      </a:lnTo>
                      <a:lnTo>
                        <a:pt x="3" y="126"/>
                      </a:lnTo>
                      <a:lnTo>
                        <a:pt x="2" y="126"/>
                      </a:lnTo>
                      <a:lnTo>
                        <a:pt x="0" y="124"/>
                      </a:lnTo>
                      <a:lnTo>
                        <a:pt x="2" y="117"/>
                      </a:lnTo>
                      <a:lnTo>
                        <a:pt x="4" y="111"/>
                      </a:lnTo>
                      <a:lnTo>
                        <a:pt x="9" y="102"/>
                      </a:lnTo>
                      <a:lnTo>
                        <a:pt x="15" y="90"/>
                      </a:lnTo>
                      <a:lnTo>
                        <a:pt x="22" y="79"/>
                      </a:lnTo>
                      <a:lnTo>
                        <a:pt x="30" y="67"/>
                      </a:lnTo>
                      <a:lnTo>
                        <a:pt x="38" y="55"/>
                      </a:lnTo>
                      <a:lnTo>
                        <a:pt x="47" y="46"/>
                      </a:lnTo>
                      <a:lnTo>
                        <a:pt x="53" y="41"/>
                      </a:lnTo>
                      <a:lnTo>
                        <a:pt x="57" y="34"/>
                      </a:lnTo>
                      <a:lnTo>
                        <a:pt x="57" y="23"/>
                      </a:lnTo>
                      <a:lnTo>
                        <a:pt x="55" y="15"/>
                      </a:lnTo>
                      <a:lnTo>
                        <a:pt x="53" y="9"/>
                      </a:lnTo>
                      <a:lnTo>
                        <a:pt x="53" y="6"/>
                      </a:lnTo>
                      <a:lnTo>
                        <a:pt x="53" y="5"/>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17" name="Freeform 334">
                  <a:extLst>
                    <a:ext uri="{FF2B5EF4-FFF2-40B4-BE49-F238E27FC236}">
                      <a16:creationId xmlns:a16="http://schemas.microsoft.com/office/drawing/2014/main" id="{7B1328FE-F21B-4099-9EAF-9179A39BB65D}"/>
                    </a:ext>
                  </a:extLst>
                </p:cNvPr>
                <p:cNvSpPr>
                  <a:spLocks/>
                </p:cNvSpPr>
                <p:nvPr/>
              </p:nvSpPr>
              <p:spPr bwMode="auto">
                <a:xfrm>
                  <a:off x="162" y="239"/>
                  <a:ext cx="78" cy="111"/>
                </a:xfrm>
                <a:custGeom>
                  <a:avLst/>
                  <a:gdLst>
                    <a:gd name="T0" fmla="*/ 2 w 155"/>
                    <a:gd name="T1" fmla="*/ 106 h 223"/>
                    <a:gd name="T2" fmla="*/ 9 w 155"/>
                    <a:gd name="T3" fmla="*/ 91 h 223"/>
                    <a:gd name="T4" fmla="*/ 13 w 155"/>
                    <a:gd name="T5" fmla="*/ 81 h 223"/>
                    <a:gd name="T6" fmla="*/ 20 w 155"/>
                    <a:gd name="T7" fmla="*/ 66 h 223"/>
                    <a:gd name="T8" fmla="*/ 18 w 155"/>
                    <a:gd name="T9" fmla="*/ 59 h 223"/>
                    <a:gd name="T10" fmla="*/ 14 w 155"/>
                    <a:gd name="T11" fmla="*/ 54 h 223"/>
                    <a:gd name="T12" fmla="*/ 14 w 155"/>
                    <a:gd name="T13" fmla="*/ 47 h 223"/>
                    <a:gd name="T14" fmla="*/ 15 w 155"/>
                    <a:gd name="T15" fmla="*/ 48 h 223"/>
                    <a:gd name="T16" fmla="*/ 18 w 155"/>
                    <a:gd name="T17" fmla="*/ 52 h 223"/>
                    <a:gd name="T18" fmla="*/ 23 w 155"/>
                    <a:gd name="T19" fmla="*/ 55 h 223"/>
                    <a:gd name="T20" fmla="*/ 27 w 155"/>
                    <a:gd name="T21" fmla="*/ 53 h 223"/>
                    <a:gd name="T22" fmla="*/ 33 w 155"/>
                    <a:gd name="T23" fmla="*/ 46 h 223"/>
                    <a:gd name="T24" fmla="*/ 39 w 155"/>
                    <a:gd name="T25" fmla="*/ 39 h 223"/>
                    <a:gd name="T26" fmla="*/ 42 w 155"/>
                    <a:gd name="T27" fmla="*/ 33 h 223"/>
                    <a:gd name="T28" fmla="*/ 43 w 155"/>
                    <a:gd name="T29" fmla="*/ 28 h 223"/>
                    <a:gd name="T30" fmla="*/ 40 w 155"/>
                    <a:gd name="T31" fmla="*/ 14 h 223"/>
                    <a:gd name="T32" fmla="*/ 36 w 155"/>
                    <a:gd name="T33" fmla="*/ 7 h 223"/>
                    <a:gd name="T34" fmla="*/ 35 w 155"/>
                    <a:gd name="T35" fmla="*/ 5 h 223"/>
                    <a:gd name="T36" fmla="*/ 40 w 155"/>
                    <a:gd name="T37" fmla="*/ 10 h 223"/>
                    <a:gd name="T38" fmla="*/ 46 w 155"/>
                    <a:gd name="T39" fmla="*/ 22 h 223"/>
                    <a:gd name="T40" fmla="*/ 50 w 155"/>
                    <a:gd name="T41" fmla="*/ 21 h 223"/>
                    <a:gd name="T42" fmla="*/ 59 w 155"/>
                    <a:gd name="T43" fmla="*/ 5 h 223"/>
                    <a:gd name="T44" fmla="*/ 65 w 155"/>
                    <a:gd name="T45" fmla="*/ 0 h 223"/>
                    <a:gd name="T46" fmla="*/ 65 w 155"/>
                    <a:gd name="T47" fmla="*/ 2 h 223"/>
                    <a:gd name="T48" fmla="*/ 61 w 155"/>
                    <a:gd name="T49" fmla="*/ 9 h 223"/>
                    <a:gd name="T50" fmla="*/ 52 w 155"/>
                    <a:gd name="T51" fmla="*/ 27 h 223"/>
                    <a:gd name="T52" fmla="*/ 52 w 155"/>
                    <a:gd name="T53" fmla="*/ 30 h 223"/>
                    <a:gd name="T54" fmla="*/ 60 w 155"/>
                    <a:gd name="T55" fmla="*/ 28 h 223"/>
                    <a:gd name="T56" fmla="*/ 66 w 155"/>
                    <a:gd name="T57" fmla="*/ 26 h 223"/>
                    <a:gd name="T58" fmla="*/ 70 w 155"/>
                    <a:gd name="T59" fmla="*/ 24 h 223"/>
                    <a:gd name="T60" fmla="*/ 75 w 155"/>
                    <a:gd name="T61" fmla="*/ 21 h 223"/>
                    <a:gd name="T62" fmla="*/ 78 w 155"/>
                    <a:gd name="T63" fmla="*/ 21 h 223"/>
                    <a:gd name="T64" fmla="*/ 74 w 155"/>
                    <a:gd name="T65" fmla="*/ 25 h 223"/>
                    <a:gd name="T66" fmla="*/ 67 w 155"/>
                    <a:gd name="T67" fmla="*/ 29 h 223"/>
                    <a:gd name="T68" fmla="*/ 58 w 155"/>
                    <a:gd name="T69" fmla="*/ 34 h 223"/>
                    <a:gd name="T70" fmla="*/ 50 w 155"/>
                    <a:gd name="T71" fmla="*/ 37 h 223"/>
                    <a:gd name="T72" fmla="*/ 44 w 155"/>
                    <a:gd name="T73" fmla="*/ 40 h 223"/>
                    <a:gd name="T74" fmla="*/ 37 w 155"/>
                    <a:gd name="T75" fmla="*/ 48 h 223"/>
                    <a:gd name="T76" fmla="*/ 37 w 155"/>
                    <a:gd name="T77" fmla="*/ 52 h 223"/>
                    <a:gd name="T78" fmla="*/ 40 w 155"/>
                    <a:gd name="T79" fmla="*/ 54 h 223"/>
                    <a:gd name="T80" fmla="*/ 39 w 155"/>
                    <a:gd name="T81" fmla="*/ 56 h 223"/>
                    <a:gd name="T82" fmla="*/ 35 w 155"/>
                    <a:gd name="T83" fmla="*/ 59 h 223"/>
                    <a:gd name="T84" fmla="*/ 33 w 155"/>
                    <a:gd name="T85" fmla="*/ 59 h 223"/>
                    <a:gd name="T86" fmla="*/ 31 w 155"/>
                    <a:gd name="T87" fmla="*/ 59 h 223"/>
                    <a:gd name="T88" fmla="*/ 29 w 155"/>
                    <a:gd name="T89" fmla="*/ 62 h 223"/>
                    <a:gd name="T90" fmla="*/ 24 w 155"/>
                    <a:gd name="T91" fmla="*/ 71 h 223"/>
                    <a:gd name="T92" fmla="*/ 18 w 155"/>
                    <a:gd name="T93" fmla="*/ 84 h 223"/>
                    <a:gd name="T94" fmla="*/ 14 w 155"/>
                    <a:gd name="T95" fmla="*/ 96 h 223"/>
                    <a:gd name="T96" fmla="*/ 13 w 155"/>
                    <a:gd name="T97" fmla="*/ 102 h 223"/>
                    <a:gd name="T98" fmla="*/ 10 w 155"/>
                    <a:gd name="T99" fmla="*/ 107 h 223"/>
                    <a:gd name="T100" fmla="*/ 8 w 155"/>
                    <a:gd name="T101" fmla="*/ 109 h 223"/>
                    <a:gd name="T102" fmla="*/ 2 w 155"/>
                    <a:gd name="T103" fmla="*/ 111 h 2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3">
                      <a:moveTo>
                        <a:pt x="0" y="223"/>
                      </a:moveTo>
                      <a:lnTo>
                        <a:pt x="4" y="212"/>
                      </a:lnTo>
                      <a:lnTo>
                        <a:pt x="11" y="197"/>
                      </a:lnTo>
                      <a:lnTo>
                        <a:pt x="17" y="182"/>
                      </a:lnTo>
                      <a:lnTo>
                        <a:pt x="21" y="172"/>
                      </a:lnTo>
                      <a:lnTo>
                        <a:pt x="26" y="162"/>
                      </a:lnTo>
                      <a:lnTo>
                        <a:pt x="32" y="147"/>
                      </a:lnTo>
                      <a:lnTo>
                        <a:pt x="39" y="133"/>
                      </a:lnTo>
                      <a:lnTo>
                        <a:pt x="42" y="125"/>
                      </a:lnTo>
                      <a:lnTo>
                        <a:pt x="36" y="119"/>
                      </a:lnTo>
                      <a:lnTo>
                        <a:pt x="32" y="113"/>
                      </a:lnTo>
                      <a:lnTo>
                        <a:pt x="28" y="108"/>
                      </a:lnTo>
                      <a:lnTo>
                        <a:pt x="27" y="99"/>
                      </a:lnTo>
                      <a:lnTo>
                        <a:pt x="27" y="94"/>
                      </a:lnTo>
                      <a:lnTo>
                        <a:pt x="28" y="94"/>
                      </a:lnTo>
                      <a:lnTo>
                        <a:pt x="30" y="97"/>
                      </a:lnTo>
                      <a:lnTo>
                        <a:pt x="32" y="102"/>
                      </a:lnTo>
                      <a:lnTo>
                        <a:pt x="35" y="105"/>
                      </a:lnTo>
                      <a:lnTo>
                        <a:pt x="40" y="109"/>
                      </a:lnTo>
                      <a:lnTo>
                        <a:pt x="45" y="111"/>
                      </a:lnTo>
                      <a:lnTo>
                        <a:pt x="48" y="112"/>
                      </a:lnTo>
                      <a:lnTo>
                        <a:pt x="53" y="106"/>
                      </a:lnTo>
                      <a:lnTo>
                        <a:pt x="59" y="101"/>
                      </a:lnTo>
                      <a:lnTo>
                        <a:pt x="65" y="93"/>
                      </a:lnTo>
                      <a:lnTo>
                        <a:pt x="71" y="86"/>
                      </a:lnTo>
                      <a:lnTo>
                        <a:pt x="77" y="79"/>
                      </a:lnTo>
                      <a:lnTo>
                        <a:pt x="81" y="73"/>
                      </a:lnTo>
                      <a:lnTo>
                        <a:pt x="84" y="67"/>
                      </a:lnTo>
                      <a:lnTo>
                        <a:pt x="86" y="64"/>
                      </a:lnTo>
                      <a:lnTo>
                        <a:pt x="86" y="56"/>
                      </a:lnTo>
                      <a:lnTo>
                        <a:pt x="84" y="42"/>
                      </a:lnTo>
                      <a:lnTo>
                        <a:pt x="79" y="29"/>
                      </a:lnTo>
                      <a:lnTo>
                        <a:pt x="74" y="20"/>
                      </a:lnTo>
                      <a:lnTo>
                        <a:pt x="71" y="14"/>
                      </a:lnTo>
                      <a:lnTo>
                        <a:pt x="69" y="11"/>
                      </a:lnTo>
                      <a:lnTo>
                        <a:pt x="70" y="11"/>
                      </a:lnTo>
                      <a:lnTo>
                        <a:pt x="73" y="13"/>
                      </a:lnTo>
                      <a:lnTo>
                        <a:pt x="79" y="20"/>
                      </a:lnTo>
                      <a:lnTo>
                        <a:pt x="86" y="33"/>
                      </a:lnTo>
                      <a:lnTo>
                        <a:pt x="91" y="45"/>
                      </a:lnTo>
                      <a:lnTo>
                        <a:pt x="93" y="56"/>
                      </a:lnTo>
                      <a:lnTo>
                        <a:pt x="100" y="42"/>
                      </a:lnTo>
                      <a:lnTo>
                        <a:pt x="109" y="26"/>
                      </a:lnTo>
                      <a:lnTo>
                        <a:pt x="117" y="11"/>
                      </a:lnTo>
                      <a:lnTo>
                        <a:pt x="125" y="3"/>
                      </a:lnTo>
                      <a:lnTo>
                        <a:pt x="130" y="0"/>
                      </a:lnTo>
                      <a:lnTo>
                        <a:pt x="131" y="0"/>
                      </a:lnTo>
                      <a:lnTo>
                        <a:pt x="130" y="4"/>
                      </a:lnTo>
                      <a:lnTo>
                        <a:pt x="126" y="7"/>
                      </a:lnTo>
                      <a:lnTo>
                        <a:pt x="121" y="19"/>
                      </a:lnTo>
                      <a:lnTo>
                        <a:pt x="112" y="37"/>
                      </a:lnTo>
                      <a:lnTo>
                        <a:pt x="103" y="54"/>
                      </a:lnTo>
                      <a:lnTo>
                        <a:pt x="98" y="64"/>
                      </a:lnTo>
                      <a:lnTo>
                        <a:pt x="104" y="61"/>
                      </a:lnTo>
                      <a:lnTo>
                        <a:pt x="112" y="59"/>
                      </a:lnTo>
                      <a:lnTo>
                        <a:pt x="119" y="57"/>
                      </a:lnTo>
                      <a:lnTo>
                        <a:pt x="125" y="54"/>
                      </a:lnTo>
                      <a:lnTo>
                        <a:pt x="131" y="53"/>
                      </a:lnTo>
                      <a:lnTo>
                        <a:pt x="137" y="51"/>
                      </a:lnTo>
                      <a:lnTo>
                        <a:pt x="140" y="49"/>
                      </a:lnTo>
                      <a:lnTo>
                        <a:pt x="144" y="46"/>
                      </a:lnTo>
                      <a:lnTo>
                        <a:pt x="149" y="43"/>
                      </a:lnTo>
                      <a:lnTo>
                        <a:pt x="154" y="42"/>
                      </a:lnTo>
                      <a:lnTo>
                        <a:pt x="155" y="43"/>
                      </a:lnTo>
                      <a:lnTo>
                        <a:pt x="152" y="46"/>
                      </a:lnTo>
                      <a:lnTo>
                        <a:pt x="147" y="50"/>
                      </a:lnTo>
                      <a:lnTo>
                        <a:pt x="141" y="53"/>
                      </a:lnTo>
                      <a:lnTo>
                        <a:pt x="133" y="59"/>
                      </a:lnTo>
                      <a:lnTo>
                        <a:pt x="124" y="64"/>
                      </a:lnTo>
                      <a:lnTo>
                        <a:pt x="115" y="68"/>
                      </a:lnTo>
                      <a:lnTo>
                        <a:pt x="106" y="72"/>
                      </a:lnTo>
                      <a:lnTo>
                        <a:pt x="99" y="74"/>
                      </a:lnTo>
                      <a:lnTo>
                        <a:pt x="94" y="75"/>
                      </a:lnTo>
                      <a:lnTo>
                        <a:pt x="87" y="80"/>
                      </a:lnTo>
                      <a:lnTo>
                        <a:pt x="79" y="88"/>
                      </a:lnTo>
                      <a:lnTo>
                        <a:pt x="73" y="97"/>
                      </a:lnTo>
                      <a:lnTo>
                        <a:pt x="71" y="103"/>
                      </a:lnTo>
                      <a:lnTo>
                        <a:pt x="73" y="105"/>
                      </a:lnTo>
                      <a:lnTo>
                        <a:pt x="76" y="108"/>
                      </a:lnTo>
                      <a:lnTo>
                        <a:pt x="79" y="109"/>
                      </a:lnTo>
                      <a:lnTo>
                        <a:pt x="81" y="109"/>
                      </a:lnTo>
                      <a:lnTo>
                        <a:pt x="77" y="112"/>
                      </a:lnTo>
                      <a:lnTo>
                        <a:pt x="73" y="114"/>
                      </a:lnTo>
                      <a:lnTo>
                        <a:pt x="70" y="118"/>
                      </a:lnTo>
                      <a:lnTo>
                        <a:pt x="68" y="120"/>
                      </a:lnTo>
                      <a:lnTo>
                        <a:pt x="65" y="119"/>
                      </a:lnTo>
                      <a:lnTo>
                        <a:pt x="63" y="119"/>
                      </a:lnTo>
                      <a:lnTo>
                        <a:pt x="62" y="119"/>
                      </a:lnTo>
                      <a:lnTo>
                        <a:pt x="58" y="124"/>
                      </a:lnTo>
                      <a:lnTo>
                        <a:pt x="54" y="133"/>
                      </a:lnTo>
                      <a:lnTo>
                        <a:pt x="48" y="143"/>
                      </a:lnTo>
                      <a:lnTo>
                        <a:pt x="41" y="156"/>
                      </a:lnTo>
                      <a:lnTo>
                        <a:pt x="35" y="169"/>
                      </a:lnTo>
                      <a:lnTo>
                        <a:pt x="31" y="180"/>
                      </a:lnTo>
                      <a:lnTo>
                        <a:pt x="28" y="192"/>
                      </a:lnTo>
                      <a:lnTo>
                        <a:pt x="27" y="200"/>
                      </a:lnTo>
                      <a:lnTo>
                        <a:pt x="25" y="204"/>
                      </a:lnTo>
                      <a:lnTo>
                        <a:pt x="23" y="209"/>
                      </a:lnTo>
                      <a:lnTo>
                        <a:pt x="20" y="214"/>
                      </a:lnTo>
                      <a:lnTo>
                        <a:pt x="18" y="216"/>
                      </a:lnTo>
                      <a:lnTo>
                        <a:pt x="15" y="218"/>
                      </a:lnTo>
                      <a:lnTo>
                        <a:pt x="9" y="221"/>
                      </a:lnTo>
                      <a:lnTo>
                        <a:pt x="3" y="222"/>
                      </a:lnTo>
                      <a:lnTo>
                        <a:pt x="0" y="22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18" name="Freeform 335">
                  <a:extLst>
                    <a:ext uri="{FF2B5EF4-FFF2-40B4-BE49-F238E27FC236}">
                      <a16:creationId xmlns:a16="http://schemas.microsoft.com/office/drawing/2014/main" id="{730ED6AB-E9A4-44ED-9C89-9DA6ABB2AFE9}"/>
                    </a:ext>
                  </a:extLst>
                </p:cNvPr>
                <p:cNvSpPr>
                  <a:spLocks/>
                </p:cNvSpPr>
                <p:nvPr/>
              </p:nvSpPr>
              <p:spPr bwMode="auto">
                <a:xfrm>
                  <a:off x="48" y="416"/>
                  <a:ext cx="50" cy="86"/>
                </a:xfrm>
                <a:custGeom>
                  <a:avLst/>
                  <a:gdLst>
                    <a:gd name="T0" fmla="*/ 33 w 100"/>
                    <a:gd name="T1" fmla="*/ 6 h 172"/>
                    <a:gd name="T2" fmla="*/ 28 w 100"/>
                    <a:gd name="T3" fmla="*/ 15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4 h 172"/>
                    <a:gd name="T16" fmla="*/ 4 w 100"/>
                    <a:gd name="T17" fmla="*/ 32 h 172"/>
                    <a:gd name="T18" fmla="*/ 9 w 100"/>
                    <a:gd name="T19" fmla="*/ 29 h 172"/>
                    <a:gd name="T20" fmla="*/ 16 w 100"/>
                    <a:gd name="T21" fmla="*/ 25 h 172"/>
                    <a:gd name="T22" fmla="*/ 23 w 100"/>
                    <a:gd name="T23" fmla="*/ 22 h 172"/>
                    <a:gd name="T24" fmla="*/ 24 w 100"/>
                    <a:gd name="T25" fmla="*/ 26 h 172"/>
                    <a:gd name="T26" fmla="*/ 21 w 100"/>
                    <a:gd name="T27" fmla="*/ 37 h 172"/>
                    <a:gd name="T28" fmla="*/ 19 w 100"/>
                    <a:gd name="T29" fmla="*/ 43 h 172"/>
                    <a:gd name="T30" fmla="*/ 13 w 100"/>
                    <a:gd name="T31" fmla="*/ 49 h 172"/>
                    <a:gd name="T32" fmla="*/ 7 w 100"/>
                    <a:gd name="T33" fmla="*/ 55 h 172"/>
                    <a:gd name="T34" fmla="*/ 3 w 100"/>
                    <a:gd name="T35" fmla="*/ 60 h 172"/>
                    <a:gd name="T36" fmla="*/ 2 w 100"/>
                    <a:gd name="T37" fmla="*/ 63 h 172"/>
                    <a:gd name="T38" fmla="*/ 3 w 100"/>
                    <a:gd name="T39" fmla="*/ 64 h 172"/>
                    <a:gd name="T40" fmla="*/ 7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6 h 172"/>
                    <a:gd name="T52" fmla="*/ 25 w 100"/>
                    <a:gd name="T53" fmla="*/ 75 h 172"/>
                    <a:gd name="T54" fmla="*/ 25 w 100"/>
                    <a:gd name="T55" fmla="*/ 51 h 172"/>
                    <a:gd name="T56" fmla="*/ 27 w 100"/>
                    <a:gd name="T57" fmla="*/ 42 h 172"/>
                    <a:gd name="T58" fmla="*/ 28 w 100"/>
                    <a:gd name="T59" fmla="*/ 43 h 172"/>
                    <a:gd name="T60" fmla="*/ 31 w 100"/>
                    <a:gd name="T61" fmla="*/ 50 h 172"/>
                    <a:gd name="T62" fmla="*/ 41 w 100"/>
                    <a:gd name="T63" fmla="*/ 62 h 172"/>
                    <a:gd name="T64" fmla="*/ 47 w 100"/>
                    <a:gd name="T65" fmla="*/ 65 h 172"/>
                    <a:gd name="T66" fmla="*/ 44 w 100"/>
                    <a:gd name="T67" fmla="*/ 61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3 w 100"/>
                    <a:gd name="T79" fmla="*/ 23 h 172"/>
                    <a:gd name="T80" fmla="*/ 38 w 100"/>
                    <a:gd name="T81" fmla="*/ 28 h 172"/>
                    <a:gd name="T82" fmla="*/ 47 w 100"/>
                    <a:gd name="T83" fmla="*/ 36 h 172"/>
                    <a:gd name="T84" fmla="*/ 50 w 100"/>
                    <a:gd name="T85" fmla="*/ 38 h 172"/>
                    <a:gd name="T86" fmla="*/ 47 w 100"/>
                    <a:gd name="T87" fmla="*/ 34 h 172"/>
                    <a:gd name="T88" fmla="*/ 42 w 100"/>
                    <a:gd name="T89" fmla="*/ 28 h 172"/>
                    <a:gd name="T90" fmla="*/ 37 w 100"/>
                    <a:gd name="T91" fmla="*/ 22 h 172"/>
                    <a:gd name="T92" fmla="*/ 35 w 100"/>
                    <a:gd name="T93" fmla="*/ 18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4"/>
                      </a:moveTo>
                      <a:lnTo>
                        <a:pt x="65" y="11"/>
                      </a:lnTo>
                      <a:lnTo>
                        <a:pt x="60" y="21"/>
                      </a:lnTo>
                      <a:lnTo>
                        <a:pt x="55" y="30"/>
                      </a:lnTo>
                      <a:lnTo>
                        <a:pt x="53" y="36"/>
                      </a:lnTo>
                      <a:lnTo>
                        <a:pt x="47" y="36"/>
                      </a:lnTo>
                      <a:lnTo>
                        <a:pt x="40" y="38"/>
                      </a:lnTo>
                      <a:lnTo>
                        <a:pt x="31" y="42"/>
                      </a:lnTo>
                      <a:lnTo>
                        <a:pt x="23" y="46"/>
                      </a:lnTo>
                      <a:lnTo>
                        <a:pt x="15" y="51"/>
                      </a:lnTo>
                      <a:lnTo>
                        <a:pt x="8" y="56"/>
                      </a:lnTo>
                      <a:lnTo>
                        <a:pt x="3" y="59"/>
                      </a:lnTo>
                      <a:lnTo>
                        <a:pt x="1" y="63"/>
                      </a:lnTo>
                      <a:lnTo>
                        <a:pt x="0" y="66"/>
                      </a:lnTo>
                      <a:lnTo>
                        <a:pt x="0" y="67"/>
                      </a:lnTo>
                      <a:lnTo>
                        <a:pt x="1" y="67"/>
                      </a:lnTo>
                      <a:lnTo>
                        <a:pt x="4" y="65"/>
                      </a:lnTo>
                      <a:lnTo>
                        <a:pt x="8" y="64"/>
                      </a:lnTo>
                      <a:lnTo>
                        <a:pt x="12" y="60"/>
                      </a:lnTo>
                      <a:lnTo>
                        <a:pt x="18" y="57"/>
                      </a:lnTo>
                      <a:lnTo>
                        <a:pt x="25" y="53"/>
                      </a:lnTo>
                      <a:lnTo>
                        <a:pt x="32" y="50"/>
                      </a:lnTo>
                      <a:lnTo>
                        <a:pt x="39" y="46"/>
                      </a:lnTo>
                      <a:lnTo>
                        <a:pt x="45" y="44"/>
                      </a:lnTo>
                      <a:lnTo>
                        <a:pt x="49" y="43"/>
                      </a:lnTo>
                      <a:lnTo>
                        <a:pt x="47" y="51"/>
                      </a:lnTo>
                      <a:lnTo>
                        <a:pt x="45" y="63"/>
                      </a:lnTo>
                      <a:lnTo>
                        <a:pt x="42" y="74"/>
                      </a:lnTo>
                      <a:lnTo>
                        <a:pt x="41" y="81"/>
                      </a:lnTo>
                      <a:lnTo>
                        <a:pt x="37" y="86"/>
                      </a:lnTo>
                      <a:lnTo>
                        <a:pt x="32" y="90"/>
                      </a:lnTo>
                      <a:lnTo>
                        <a:pt x="26" y="97"/>
                      </a:lnTo>
                      <a:lnTo>
                        <a:pt x="19" y="103"/>
                      </a:lnTo>
                      <a:lnTo>
                        <a:pt x="14" y="110"/>
                      </a:lnTo>
                      <a:lnTo>
                        <a:pt x="9" y="114"/>
                      </a:lnTo>
                      <a:lnTo>
                        <a:pt x="5" y="119"/>
                      </a:lnTo>
                      <a:lnTo>
                        <a:pt x="3" y="122"/>
                      </a:lnTo>
                      <a:lnTo>
                        <a:pt x="3" y="126"/>
                      </a:lnTo>
                      <a:lnTo>
                        <a:pt x="3" y="128"/>
                      </a:lnTo>
                      <a:lnTo>
                        <a:pt x="5" y="128"/>
                      </a:lnTo>
                      <a:lnTo>
                        <a:pt x="8" y="125"/>
                      </a:lnTo>
                      <a:lnTo>
                        <a:pt x="14" y="118"/>
                      </a:lnTo>
                      <a:lnTo>
                        <a:pt x="24" y="107"/>
                      </a:lnTo>
                      <a:lnTo>
                        <a:pt x="34" y="99"/>
                      </a:lnTo>
                      <a:lnTo>
                        <a:pt x="41" y="94"/>
                      </a:lnTo>
                      <a:lnTo>
                        <a:pt x="42" y="107"/>
                      </a:lnTo>
                      <a:lnTo>
                        <a:pt x="44" y="131"/>
                      </a:lnTo>
                      <a:lnTo>
                        <a:pt x="46" y="154"/>
                      </a:lnTo>
                      <a:lnTo>
                        <a:pt x="48" y="166"/>
                      </a:lnTo>
                      <a:lnTo>
                        <a:pt x="49" y="171"/>
                      </a:lnTo>
                      <a:lnTo>
                        <a:pt x="50" y="172"/>
                      </a:lnTo>
                      <a:lnTo>
                        <a:pt x="50" y="171"/>
                      </a:lnTo>
                      <a:lnTo>
                        <a:pt x="52" y="165"/>
                      </a:lnTo>
                      <a:lnTo>
                        <a:pt x="50" y="150"/>
                      </a:lnTo>
                      <a:lnTo>
                        <a:pt x="50" y="125"/>
                      </a:lnTo>
                      <a:lnTo>
                        <a:pt x="49" y="101"/>
                      </a:lnTo>
                      <a:lnTo>
                        <a:pt x="52" y="86"/>
                      </a:lnTo>
                      <a:lnTo>
                        <a:pt x="53" y="84"/>
                      </a:lnTo>
                      <a:lnTo>
                        <a:pt x="54" y="84"/>
                      </a:lnTo>
                      <a:lnTo>
                        <a:pt x="55" y="86"/>
                      </a:lnTo>
                      <a:lnTo>
                        <a:pt x="56" y="90"/>
                      </a:lnTo>
                      <a:lnTo>
                        <a:pt x="61" y="99"/>
                      </a:lnTo>
                      <a:lnTo>
                        <a:pt x="71" y="111"/>
                      </a:lnTo>
                      <a:lnTo>
                        <a:pt x="82" y="124"/>
                      </a:lnTo>
                      <a:lnTo>
                        <a:pt x="90" y="129"/>
                      </a:lnTo>
                      <a:lnTo>
                        <a:pt x="93" y="129"/>
                      </a:lnTo>
                      <a:lnTo>
                        <a:pt x="92" y="127"/>
                      </a:lnTo>
                      <a:lnTo>
                        <a:pt x="88" y="122"/>
                      </a:lnTo>
                      <a:lnTo>
                        <a:pt x="84" y="117"/>
                      </a:lnTo>
                      <a:lnTo>
                        <a:pt x="78" y="109"/>
                      </a:lnTo>
                      <a:lnTo>
                        <a:pt x="70" y="98"/>
                      </a:lnTo>
                      <a:lnTo>
                        <a:pt x="63" y="88"/>
                      </a:lnTo>
                      <a:lnTo>
                        <a:pt x="58" y="80"/>
                      </a:lnTo>
                      <a:lnTo>
                        <a:pt x="58" y="72"/>
                      </a:lnTo>
                      <a:lnTo>
                        <a:pt x="58" y="61"/>
                      </a:lnTo>
                      <a:lnTo>
                        <a:pt x="60" y="51"/>
                      </a:lnTo>
                      <a:lnTo>
                        <a:pt x="61" y="45"/>
                      </a:lnTo>
                      <a:lnTo>
                        <a:pt x="62" y="43"/>
                      </a:lnTo>
                      <a:lnTo>
                        <a:pt x="63" y="43"/>
                      </a:lnTo>
                      <a:lnTo>
                        <a:pt x="65" y="45"/>
                      </a:lnTo>
                      <a:lnTo>
                        <a:pt x="69" y="49"/>
                      </a:lnTo>
                      <a:lnTo>
                        <a:pt x="76" y="56"/>
                      </a:lnTo>
                      <a:lnTo>
                        <a:pt x="84" y="64"/>
                      </a:lnTo>
                      <a:lnTo>
                        <a:pt x="93" y="72"/>
                      </a:lnTo>
                      <a:lnTo>
                        <a:pt x="99" y="76"/>
                      </a:lnTo>
                      <a:lnTo>
                        <a:pt x="100" y="76"/>
                      </a:lnTo>
                      <a:lnTo>
                        <a:pt x="98" y="72"/>
                      </a:lnTo>
                      <a:lnTo>
                        <a:pt x="93" y="67"/>
                      </a:lnTo>
                      <a:lnTo>
                        <a:pt x="88" y="61"/>
                      </a:lnTo>
                      <a:lnTo>
                        <a:pt x="84" y="56"/>
                      </a:lnTo>
                      <a:lnTo>
                        <a:pt x="78" y="49"/>
                      </a:lnTo>
                      <a:lnTo>
                        <a:pt x="73" y="43"/>
                      </a:lnTo>
                      <a:lnTo>
                        <a:pt x="71" y="39"/>
                      </a:lnTo>
                      <a:lnTo>
                        <a:pt x="70" y="35"/>
                      </a:lnTo>
                      <a:lnTo>
                        <a:pt x="69" y="27"/>
                      </a:lnTo>
                      <a:lnTo>
                        <a:pt x="70" y="18"/>
                      </a:lnTo>
                      <a:lnTo>
                        <a:pt x="73" y="8"/>
                      </a:lnTo>
                      <a:lnTo>
                        <a:pt x="76" y="3"/>
                      </a:lnTo>
                      <a:lnTo>
                        <a:pt x="76" y="0"/>
                      </a:lnTo>
                      <a:lnTo>
                        <a:pt x="73" y="0"/>
                      </a:lnTo>
                      <a:lnTo>
                        <a:pt x="7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19" name="Freeform 336">
                  <a:extLst>
                    <a:ext uri="{FF2B5EF4-FFF2-40B4-BE49-F238E27FC236}">
                      <a16:creationId xmlns:a16="http://schemas.microsoft.com/office/drawing/2014/main" id="{0E79570A-7FC8-4963-9F47-BFEEB2AF720B}"/>
                    </a:ext>
                  </a:extLst>
                </p:cNvPr>
                <p:cNvSpPr>
                  <a:spLocks/>
                </p:cNvSpPr>
                <p:nvPr/>
              </p:nvSpPr>
              <p:spPr bwMode="auto">
                <a:xfrm>
                  <a:off x="225" y="377"/>
                  <a:ext cx="100" cy="79"/>
                </a:xfrm>
                <a:custGeom>
                  <a:avLst/>
                  <a:gdLst>
                    <a:gd name="T0" fmla="*/ 2 w 200"/>
                    <a:gd name="T1" fmla="*/ 8 h 158"/>
                    <a:gd name="T2" fmla="*/ 8 w 200"/>
                    <a:gd name="T3" fmla="*/ 13 h 158"/>
                    <a:gd name="T4" fmla="*/ 12 w 200"/>
                    <a:gd name="T5" fmla="*/ 16 h 158"/>
                    <a:gd name="T6" fmla="*/ 20 w 200"/>
                    <a:gd name="T7" fmla="*/ 19 h 158"/>
                    <a:gd name="T8" fmla="*/ 22 w 200"/>
                    <a:gd name="T9" fmla="*/ 29 h 158"/>
                    <a:gd name="T10" fmla="*/ 23 w 200"/>
                    <a:gd name="T11" fmla="*/ 45 h 158"/>
                    <a:gd name="T12" fmla="*/ 25 w 200"/>
                    <a:gd name="T13" fmla="*/ 53 h 158"/>
                    <a:gd name="T14" fmla="*/ 26 w 200"/>
                    <a:gd name="T15" fmla="*/ 50 h 158"/>
                    <a:gd name="T16" fmla="*/ 25 w 200"/>
                    <a:gd name="T17" fmla="*/ 42 h 158"/>
                    <a:gd name="T18" fmla="*/ 27 w 200"/>
                    <a:gd name="T19" fmla="*/ 26 h 158"/>
                    <a:gd name="T20" fmla="*/ 29 w 200"/>
                    <a:gd name="T21" fmla="*/ 23 h 158"/>
                    <a:gd name="T22" fmla="*/ 34 w 200"/>
                    <a:gd name="T23" fmla="*/ 27 h 158"/>
                    <a:gd name="T24" fmla="*/ 40 w 200"/>
                    <a:gd name="T25" fmla="*/ 33 h 158"/>
                    <a:gd name="T26" fmla="*/ 44 w 200"/>
                    <a:gd name="T27" fmla="*/ 37 h 158"/>
                    <a:gd name="T28" fmla="*/ 47 w 200"/>
                    <a:gd name="T29" fmla="*/ 46 h 158"/>
                    <a:gd name="T30" fmla="*/ 52 w 200"/>
                    <a:gd name="T31" fmla="*/ 71 h 158"/>
                    <a:gd name="T32" fmla="*/ 56 w 200"/>
                    <a:gd name="T33" fmla="*/ 79 h 158"/>
                    <a:gd name="T34" fmla="*/ 56 w 200"/>
                    <a:gd name="T35" fmla="*/ 75 h 158"/>
                    <a:gd name="T36" fmla="*/ 53 w 200"/>
                    <a:gd name="T37" fmla="*/ 65 h 158"/>
                    <a:gd name="T38" fmla="*/ 50 w 200"/>
                    <a:gd name="T39" fmla="*/ 47 h 158"/>
                    <a:gd name="T40" fmla="*/ 55 w 200"/>
                    <a:gd name="T41" fmla="*/ 43 h 158"/>
                    <a:gd name="T42" fmla="*/ 69 w 200"/>
                    <a:gd name="T43" fmla="*/ 50 h 158"/>
                    <a:gd name="T44" fmla="*/ 84 w 200"/>
                    <a:gd name="T45" fmla="*/ 59 h 158"/>
                    <a:gd name="T46" fmla="*/ 96 w 200"/>
                    <a:gd name="T47" fmla="*/ 66 h 158"/>
                    <a:gd name="T48" fmla="*/ 99 w 200"/>
                    <a:gd name="T49" fmla="*/ 69 h 158"/>
                    <a:gd name="T50" fmla="*/ 99 w 200"/>
                    <a:gd name="T51" fmla="*/ 67 h 158"/>
                    <a:gd name="T52" fmla="*/ 93 w 200"/>
                    <a:gd name="T53" fmla="*/ 61 h 158"/>
                    <a:gd name="T54" fmla="*/ 82 w 200"/>
                    <a:gd name="T55" fmla="*/ 54 h 158"/>
                    <a:gd name="T56" fmla="*/ 68 w 200"/>
                    <a:gd name="T57" fmla="*/ 45 h 158"/>
                    <a:gd name="T58" fmla="*/ 56 w 200"/>
                    <a:gd name="T59" fmla="*/ 39 h 158"/>
                    <a:gd name="T60" fmla="*/ 50 w 200"/>
                    <a:gd name="T61" fmla="*/ 36 h 158"/>
                    <a:gd name="T62" fmla="*/ 54 w 200"/>
                    <a:gd name="T63" fmla="*/ 35 h 158"/>
                    <a:gd name="T64" fmla="*/ 61 w 200"/>
                    <a:gd name="T65" fmla="*/ 33 h 158"/>
                    <a:gd name="T66" fmla="*/ 71 w 200"/>
                    <a:gd name="T67" fmla="*/ 31 h 158"/>
                    <a:gd name="T68" fmla="*/ 83 w 200"/>
                    <a:gd name="T69" fmla="*/ 31 h 158"/>
                    <a:gd name="T70" fmla="*/ 93 w 200"/>
                    <a:gd name="T71" fmla="*/ 32 h 158"/>
                    <a:gd name="T72" fmla="*/ 100 w 200"/>
                    <a:gd name="T73" fmla="*/ 34 h 158"/>
                    <a:gd name="T74" fmla="*/ 98 w 200"/>
                    <a:gd name="T75" fmla="*/ 31 h 158"/>
                    <a:gd name="T76" fmla="*/ 93 w 200"/>
                    <a:gd name="T77" fmla="*/ 29 h 158"/>
                    <a:gd name="T78" fmla="*/ 81 w 200"/>
                    <a:gd name="T79" fmla="*/ 28 h 158"/>
                    <a:gd name="T80" fmla="*/ 67 w 200"/>
                    <a:gd name="T81" fmla="*/ 29 h 158"/>
                    <a:gd name="T82" fmla="*/ 55 w 200"/>
                    <a:gd name="T83" fmla="*/ 30 h 158"/>
                    <a:gd name="T84" fmla="*/ 50 w 200"/>
                    <a:gd name="T85" fmla="*/ 29 h 158"/>
                    <a:gd name="T86" fmla="*/ 45 w 200"/>
                    <a:gd name="T87" fmla="*/ 26 h 158"/>
                    <a:gd name="T88" fmla="*/ 39 w 200"/>
                    <a:gd name="T89" fmla="*/ 22 h 158"/>
                    <a:gd name="T90" fmla="*/ 34 w 200"/>
                    <a:gd name="T91" fmla="*/ 18 h 158"/>
                    <a:gd name="T92" fmla="*/ 36 w 200"/>
                    <a:gd name="T93" fmla="*/ 15 h 158"/>
                    <a:gd name="T94" fmla="*/ 44 w 200"/>
                    <a:gd name="T95" fmla="*/ 11 h 158"/>
                    <a:gd name="T96" fmla="*/ 52 w 200"/>
                    <a:gd name="T97" fmla="*/ 7 h 158"/>
                    <a:gd name="T98" fmla="*/ 60 w 200"/>
                    <a:gd name="T99" fmla="*/ 3 h 158"/>
                    <a:gd name="T100" fmla="*/ 64 w 200"/>
                    <a:gd name="T101" fmla="*/ 2 h 158"/>
                    <a:gd name="T102" fmla="*/ 61 w 200"/>
                    <a:gd name="T103" fmla="*/ 0 h 158"/>
                    <a:gd name="T104" fmla="*/ 54 w 200"/>
                    <a:gd name="T105" fmla="*/ 3 h 158"/>
                    <a:gd name="T106" fmla="*/ 46 w 200"/>
                    <a:gd name="T107" fmla="*/ 5 h 158"/>
                    <a:gd name="T108" fmla="*/ 38 w 200"/>
                    <a:gd name="T109" fmla="*/ 10 h 158"/>
                    <a:gd name="T110" fmla="*/ 31 w 200"/>
                    <a:gd name="T111" fmla="*/ 13 h 158"/>
                    <a:gd name="T112" fmla="*/ 27 w 200"/>
                    <a:gd name="T113" fmla="*/ 15 h 158"/>
                    <a:gd name="T114" fmla="*/ 22 w 200"/>
                    <a:gd name="T115" fmla="*/ 15 h 158"/>
                    <a:gd name="T116" fmla="*/ 16 w 200"/>
                    <a:gd name="T117" fmla="*/ 12 h 158"/>
                    <a:gd name="T118" fmla="*/ 11 w 200"/>
                    <a:gd name="T119" fmla="*/ 9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4" y="16"/>
                      </a:lnTo>
                      <a:lnTo>
                        <a:pt x="10" y="21"/>
                      </a:lnTo>
                      <a:lnTo>
                        <a:pt x="15" y="25"/>
                      </a:lnTo>
                      <a:lnTo>
                        <a:pt x="19" y="29"/>
                      </a:lnTo>
                      <a:lnTo>
                        <a:pt x="23" y="31"/>
                      </a:lnTo>
                      <a:lnTo>
                        <a:pt x="31" y="35"/>
                      </a:lnTo>
                      <a:lnTo>
                        <a:pt x="39" y="38"/>
                      </a:lnTo>
                      <a:lnTo>
                        <a:pt x="44" y="43"/>
                      </a:lnTo>
                      <a:lnTo>
                        <a:pt x="44" y="58"/>
                      </a:lnTo>
                      <a:lnTo>
                        <a:pt x="44" y="74"/>
                      </a:lnTo>
                      <a:lnTo>
                        <a:pt x="45" y="89"/>
                      </a:lnTo>
                      <a:lnTo>
                        <a:pt x="46" y="100"/>
                      </a:lnTo>
                      <a:lnTo>
                        <a:pt x="49" y="105"/>
                      </a:lnTo>
                      <a:lnTo>
                        <a:pt x="50" y="104"/>
                      </a:lnTo>
                      <a:lnTo>
                        <a:pt x="51" y="100"/>
                      </a:lnTo>
                      <a:lnTo>
                        <a:pt x="50" y="95"/>
                      </a:lnTo>
                      <a:lnTo>
                        <a:pt x="50" y="84"/>
                      </a:lnTo>
                      <a:lnTo>
                        <a:pt x="51" y="68"/>
                      </a:lnTo>
                      <a:lnTo>
                        <a:pt x="53" y="52"/>
                      </a:lnTo>
                      <a:lnTo>
                        <a:pt x="54" y="43"/>
                      </a:lnTo>
                      <a:lnTo>
                        <a:pt x="58" y="45"/>
                      </a:lnTo>
                      <a:lnTo>
                        <a:pt x="62" y="50"/>
                      </a:lnTo>
                      <a:lnTo>
                        <a:pt x="67" y="54"/>
                      </a:lnTo>
                      <a:lnTo>
                        <a:pt x="73" y="60"/>
                      </a:lnTo>
                      <a:lnTo>
                        <a:pt x="79" y="65"/>
                      </a:lnTo>
                      <a:lnTo>
                        <a:pt x="84" y="69"/>
                      </a:lnTo>
                      <a:lnTo>
                        <a:pt x="88" y="73"/>
                      </a:lnTo>
                      <a:lnTo>
                        <a:pt x="91" y="74"/>
                      </a:lnTo>
                      <a:lnTo>
                        <a:pt x="94" y="92"/>
                      </a:lnTo>
                      <a:lnTo>
                        <a:pt x="97" y="116"/>
                      </a:lnTo>
                      <a:lnTo>
                        <a:pt x="103" y="141"/>
                      </a:lnTo>
                      <a:lnTo>
                        <a:pt x="109" y="154"/>
                      </a:lnTo>
                      <a:lnTo>
                        <a:pt x="112" y="158"/>
                      </a:lnTo>
                      <a:lnTo>
                        <a:pt x="113" y="156"/>
                      </a:lnTo>
                      <a:lnTo>
                        <a:pt x="112" y="150"/>
                      </a:lnTo>
                      <a:lnTo>
                        <a:pt x="110" y="143"/>
                      </a:lnTo>
                      <a:lnTo>
                        <a:pt x="106" y="130"/>
                      </a:lnTo>
                      <a:lnTo>
                        <a:pt x="103" y="112"/>
                      </a:lnTo>
                      <a:lnTo>
                        <a:pt x="100" y="93"/>
                      </a:lnTo>
                      <a:lnTo>
                        <a:pt x="100" y="81"/>
                      </a:lnTo>
                      <a:lnTo>
                        <a:pt x="110" y="85"/>
                      </a:lnTo>
                      <a:lnTo>
                        <a:pt x="122" y="92"/>
                      </a:lnTo>
                      <a:lnTo>
                        <a:pt x="137" y="100"/>
                      </a:lnTo>
                      <a:lnTo>
                        <a:pt x="152" y="110"/>
                      </a:lnTo>
                      <a:lnTo>
                        <a:pt x="167" y="118"/>
                      </a:lnTo>
                      <a:lnTo>
                        <a:pt x="181" y="126"/>
                      </a:lnTo>
                      <a:lnTo>
                        <a:pt x="191" y="131"/>
                      </a:lnTo>
                      <a:lnTo>
                        <a:pt x="196" y="135"/>
                      </a:lnTo>
                      <a:lnTo>
                        <a:pt x="198" y="137"/>
                      </a:lnTo>
                      <a:lnTo>
                        <a:pt x="200" y="136"/>
                      </a:lnTo>
                      <a:lnTo>
                        <a:pt x="197" y="133"/>
                      </a:lnTo>
                      <a:lnTo>
                        <a:pt x="191" y="127"/>
                      </a:lnTo>
                      <a:lnTo>
                        <a:pt x="186" y="122"/>
                      </a:lnTo>
                      <a:lnTo>
                        <a:pt x="175" y="115"/>
                      </a:lnTo>
                      <a:lnTo>
                        <a:pt x="163" y="107"/>
                      </a:lnTo>
                      <a:lnTo>
                        <a:pt x="149" y="99"/>
                      </a:lnTo>
                      <a:lnTo>
                        <a:pt x="135" y="90"/>
                      </a:lnTo>
                      <a:lnTo>
                        <a:pt x="122" y="83"/>
                      </a:lnTo>
                      <a:lnTo>
                        <a:pt x="112" y="77"/>
                      </a:lnTo>
                      <a:lnTo>
                        <a:pt x="105" y="74"/>
                      </a:lnTo>
                      <a:lnTo>
                        <a:pt x="100" y="71"/>
                      </a:lnTo>
                      <a:lnTo>
                        <a:pt x="102" y="70"/>
                      </a:lnTo>
                      <a:lnTo>
                        <a:pt x="107" y="70"/>
                      </a:lnTo>
                      <a:lnTo>
                        <a:pt x="114" y="68"/>
                      </a:lnTo>
                      <a:lnTo>
                        <a:pt x="121" y="66"/>
                      </a:lnTo>
                      <a:lnTo>
                        <a:pt x="132" y="63"/>
                      </a:lnTo>
                      <a:lnTo>
                        <a:pt x="142" y="62"/>
                      </a:lnTo>
                      <a:lnTo>
                        <a:pt x="155" y="61"/>
                      </a:lnTo>
                      <a:lnTo>
                        <a:pt x="166" y="61"/>
                      </a:lnTo>
                      <a:lnTo>
                        <a:pt x="178" y="62"/>
                      </a:lnTo>
                      <a:lnTo>
                        <a:pt x="186" y="63"/>
                      </a:lnTo>
                      <a:lnTo>
                        <a:pt x="193" y="66"/>
                      </a:lnTo>
                      <a:lnTo>
                        <a:pt x="200" y="68"/>
                      </a:lnTo>
                      <a:lnTo>
                        <a:pt x="200" y="67"/>
                      </a:lnTo>
                      <a:lnTo>
                        <a:pt x="196" y="62"/>
                      </a:lnTo>
                      <a:lnTo>
                        <a:pt x="190" y="59"/>
                      </a:lnTo>
                      <a:lnTo>
                        <a:pt x="185" y="58"/>
                      </a:lnTo>
                      <a:lnTo>
                        <a:pt x="174" y="58"/>
                      </a:lnTo>
                      <a:lnTo>
                        <a:pt x="162" y="56"/>
                      </a:lnTo>
                      <a:lnTo>
                        <a:pt x="148" y="56"/>
                      </a:lnTo>
                      <a:lnTo>
                        <a:pt x="133" y="58"/>
                      </a:lnTo>
                      <a:lnTo>
                        <a:pt x="120" y="58"/>
                      </a:lnTo>
                      <a:lnTo>
                        <a:pt x="110" y="59"/>
                      </a:lnTo>
                      <a:lnTo>
                        <a:pt x="104" y="59"/>
                      </a:lnTo>
                      <a:lnTo>
                        <a:pt x="100" y="58"/>
                      </a:lnTo>
                      <a:lnTo>
                        <a:pt x="95" y="55"/>
                      </a:lnTo>
                      <a:lnTo>
                        <a:pt x="90" y="52"/>
                      </a:lnTo>
                      <a:lnTo>
                        <a:pt x="83" y="47"/>
                      </a:lnTo>
                      <a:lnTo>
                        <a:pt x="77" y="44"/>
                      </a:lnTo>
                      <a:lnTo>
                        <a:pt x="73" y="39"/>
                      </a:lnTo>
                      <a:lnTo>
                        <a:pt x="68" y="36"/>
                      </a:lnTo>
                      <a:lnTo>
                        <a:pt x="66" y="33"/>
                      </a:lnTo>
                      <a:lnTo>
                        <a:pt x="72" y="30"/>
                      </a:lnTo>
                      <a:lnTo>
                        <a:pt x="80" y="27"/>
                      </a:lnTo>
                      <a:lnTo>
                        <a:pt x="88" y="22"/>
                      </a:lnTo>
                      <a:lnTo>
                        <a:pt x="96" y="17"/>
                      </a:lnTo>
                      <a:lnTo>
                        <a:pt x="104" y="13"/>
                      </a:lnTo>
                      <a:lnTo>
                        <a:pt x="112" y="8"/>
                      </a:lnTo>
                      <a:lnTo>
                        <a:pt x="119" y="6"/>
                      </a:lnTo>
                      <a:lnTo>
                        <a:pt x="124" y="5"/>
                      </a:lnTo>
                      <a:lnTo>
                        <a:pt x="128" y="3"/>
                      </a:lnTo>
                      <a:lnTo>
                        <a:pt x="127" y="1"/>
                      </a:lnTo>
                      <a:lnTo>
                        <a:pt x="121" y="0"/>
                      </a:lnTo>
                      <a:lnTo>
                        <a:pt x="113" y="2"/>
                      </a:lnTo>
                      <a:lnTo>
                        <a:pt x="107" y="5"/>
                      </a:lnTo>
                      <a:lnTo>
                        <a:pt x="100" y="7"/>
                      </a:lnTo>
                      <a:lnTo>
                        <a:pt x="92" y="10"/>
                      </a:lnTo>
                      <a:lnTo>
                        <a:pt x="83" y="15"/>
                      </a:lnTo>
                      <a:lnTo>
                        <a:pt x="75" y="20"/>
                      </a:lnTo>
                      <a:lnTo>
                        <a:pt x="67" y="23"/>
                      </a:lnTo>
                      <a:lnTo>
                        <a:pt x="61" y="25"/>
                      </a:lnTo>
                      <a:lnTo>
                        <a:pt x="58" y="28"/>
                      </a:lnTo>
                      <a:lnTo>
                        <a:pt x="53" y="30"/>
                      </a:lnTo>
                      <a:lnTo>
                        <a:pt x="49" y="30"/>
                      </a:lnTo>
                      <a:lnTo>
                        <a:pt x="43" y="29"/>
                      </a:lnTo>
                      <a:lnTo>
                        <a:pt x="36" y="25"/>
                      </a:lnTo>
                      <a:lnTo>
                        <a:pt x="31" y="23"/>
                      </a:lnTo>
                      <a:lnTo>
                        <a:pt x="27" y="21"/>
                      </a:lnTo>
                      <a:lnTo>
                        <a:pt x="21" y="18"/>
                      </a:lnTo>
                      <a:lnTo>
                        <a:pt x="16" y="16"/>
                      </a:lnTo>
                      <a:lnTo>
                        <a:pt x="11"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16393" name="Picture 337" descr="POINSET2">
              <a:extLst>
                <a:ext uri="{FF2B5EF4-FFF2-40B4-BE49-F238E27FC236}">
                  <a16:creationId xmlns:a16="http://schemas.microsoft.com/office/drawing/2014/main" id="{520D6832-1F65-4DD0-89E7-2012A83F7FF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400000">
              <a:off x="5138" y="1"/>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94" name="Picture 338" descr="POINSET2">
              <a:extLst>
                <a:ext uri="{FF2B5EF4-FFF2-40B4-BE49-F238E27FC236}">
                  <a16:creationId xmlns:a16="http://schemas.microsoft.com/office/drawing/2014/main" id="{AE024E90-1ABE-4AFA-81F8-89383FD1DCB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067281">
              <a:off x="-1" y="3697"/>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0658" name="Text Box 2">
            <a:extLst>
              <a:ext uri="{FF2B5EF4-FFF2-40B4-BE49-F238E27FC236}">
                <a16:creationId xmlns:a16="http://schemas.microsoft.com/office/drawing/2014/main" id="{C9BBAEA9-BF26-482F-ADF4-D9DFE0826EB4}"/>
              </a:ext>
            </a:extLst>
          </p:cNvPr>
          <p:cNvSpPr txBox="1">
            <a:spLocks noChangeArrowheads="1"/>
          </p:cNvSpPr>
          <p:nvPr/>
        </p:nvSpPr>
        <p:spPr bwMode="auto">
          <a:xfrm>
            <a:off x="609600" y="1905000"/>
            <a:ext cx="3352800" cy="2287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spcBef>
                <a:spcPct val="50000"/>
              </a:spcBef>
            </a:pPr>
            <a:r>
              <a:rPr lang="en-US" altLang="en-US" sz="3200" b="1">
                <a:solidFill>
                  <a:srgbClr val="0000FF"/>
                </a:solidFill>
                <a:latin typeface="Times New Roman" panose="02020603050405020304" pitchFamily="18" charset="0"/>
              </a:rPr>
              <a:t>- </a:t>
            </a:r>
            <a:r>
              <a:rPr lang="en-US" altLang="en-US" sz="2800" b="1">
                <a:solidFill>
                  <a:srgbClr val="0000FF"/>
                </a:solidFill>
                <a:latin typeface="Times New Roman" panose="02020603050405020304" pitchFamily="18" charset="0"/>
              </a:rPr>
              <a:t>Mô tả về trang phục truyền thống của người dân ở đồng bằng Bắc Bộ? (Nam, Nữ)</a:t>
            </a:r>
          </a:p>
        </p:txBody>
      </p:sp>
      <p:sp>
        <p:nvSpPr>
          <p:cNvPr id="16388" name="Rectangle 7">
            <a:extLst>
              <a:ext uri="{FF2B5EF4-FFF2-40B4-BE49-F238E27FC236}">
                <a16:creationId xmlns:a16="http://schemas.microsoft.com/office/drawing/2014/main" id="{A7CC247D-A130-4A29-81AE-ECEC887EA874}"/>
              </a:ext>
            </a:extLst>
          </p:cNvPr>
          <p:cNvSpPr>
            <a:spLocks noChangeArrowheads="1"/>
          </p:cNvSpPr>
          <p:nvPr/>
        </p:nvSpPr>
        <p:spPr bwMode="auto">
          <a:xfrm>
            <a:off x="304800" y="1066800"/>
            <a:ext cx="4746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2800" b="1" u="sng">
                <a:solidFill>
                  <a:srgbClr val="CC0000"/>
                </a:solidFill>
              </a:rPr>
              <a:t>2. Trang phục và lễ hội:</a:t>
            </a:r>
          </a:p>
        </p:txBody>
      </p:sp>
      <p:sp>
        <p:nvSpPr>
          <p:cNvPr id="16389" name="AutoShape 8">
            <a:extLst>
              <a:ext uri="{FF2B5EF4-FFF2-40B4-BE49-F238E27FC236}">
                <a16:creationId xmlns:a16="http://schemas.microsoft.com/office/drawing/2014/main" id="{39D553CC-0539-4180-BCE7-B28435488343}"/>
              </a:ext>
            </a:extLst>
          </p:cNvPr>
          <p:cNvSpPr>
            <a:spLocks noChangeArrowheads="1"/>
          </p:cNvSpPr>
          <p:nvPr/>
        </p:nvSpPr>
        <p:spPr bwMode="auto">
          <a:xfrm>
            <a:off x="685800" y="381000"/>
            <a:ext cx="7748588" cy="565150"/>
          </a:xfrm>
          <a:prstGeom prst="roundRect">
            <a:avLst>
              <a:gd name="adj" fmla="val 1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2800" b="1">
                <a:solidFill>
                  <a:srgbClr val="CC0000"/>
                </a:solidFill>
              </a:rPr>
              <a:t>NGƯỜI DÂN Ở ĐỒNG BẰNG BẮC BỘ</a:t>
            </a:r>
          </a:p>
        </p:txBody>
      </p:sp>
      <p:pic>
        <p:nvPicPr>
          <p:cNvPr id="70667" name="Picture 11" descr="toanquoc_quanhho">
            <a:extLst>
              <a:ext uri="{FF2B5EF4-FFF2-40B4-BE49-F238E27FC236}">
                <a16:creationId xmlns:a16="http://schemas.microsoft.com/office/drawing/2014/main" id="{6CCE98D9-C740-47C8-85E3-0B8FAE0BD14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419600" y="1828800"/>
            <a:ext cx="4419600" cy="414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45" name="Rectangle 9">
            <a:extLst>
              <a:ext uri="{FF2B5EF4-FFF2-40B4-BE49-F238E27FC236}">
                <a16:creationId xmlns:a16="http://schemas.microsoft.com/office/drawing/2014/main" id="{1BCADAE7-8EED-4381-B4FE-951BF38BC5CB}"/>
              </a:ext>
            </a:extLst>
          </p:cNvPr>
          <p:cNvSpPr>
            <a:spLocks noChangeArrowheads="1"/>
          </p:cNvSpPr>
          <p:nvPr/>
        </p:nvSpPr>
        <p:spPr bwMode="auto">
          <a:xfrm>
            <a:off x="457200" y="4419600"/>
            <a:ext cx="3429000" cy="838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2400" b="1">
                <a:solidFill>
                  <a:srgbClr val="0000FF"/>
                </a:solidFill>
              </a:rPr>
              <a:t>THẢO LUẬN NHÓM ĐÔI</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0667"/>
                                        </p:tgtEl>
                                        <p:attrNameLst>
                                          <p:attrName>style.visibility</p:attrName>
                                        </p:attrNameLst>
                                      </p:cBhvr>
                                      <p:to>
                                        <p:strVal val="visible"/>
                                      </p:to>
                                    </p:set>
                                    <p:anim calcmode="lin" valueType="num">
                                      <p:cBhvr additive="base">
                                        <p:cTn id="7" dur="500" fill="hold"/>
                                        <p:tgtEl>
                                          <p:spTgt spid="70667"/>
                                        </p:tgtEl>
                                        <p:attrNameLst>
                                          <p:attrName>ppt_x</p:attrName>
                                        </p:attrNameLst>
                                      </p:cBhvr>
                                      <p:tavLst>
                                        <p:tav tm="0">
                                          <p:val>
                                            <p:strVal val="#ppt_x"/>
                                          </p:val>
                                        </p:tav>
                                        <p:tav tm="100000">
                                          <p:val>
                                            <p:strVal val="#ppt_x"/>
                                          </p:val>
                                        </p:tav>
                                      </p:tavLst>
                                    </p:anim>
                                    <p:anim calcmode="lin" valueType="num">
                                      <p:cBhvr additive="base">
                                        <p:cTn id="8" dur="500" fill="hold"/>
                                        <p:tgtEl>
                                          <p:spTgt spid="7066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 presetClass="entr" presetSubtype="16" fill="hold" grpId="0" nodeType="clickEffect">
                                  <p:stCondLst>
                                    <p:cond delay="0"/>
                                  </p:stCondLst>
                                  <p:childTnLst>
                                    <p:set>
                                      <p:cBhvr>
                                        <p:cTn id="12" dur="1" fill="hold">
                                          <p:stCondLst>
                                            <p:cond delay="0"/>
                                          </p:stCondLst>
                                        </p:cTn>
                                        <p:tgtEl>
                                          <p:spTgt spid="70658"/>
                                        </p:tgtEl>
                                        <p:attrNameLst>
                                          <p:attrName>style.visibility</p:attrName>
                                        </p:attrNameLst>
                                      </p:cBhvr>
                                      <p:to>
                                        <p:strVal val="visible"/>
                                      </p:to>
                                    </p:set>
                                    <p:animEffect transition="in" filter="box(in)">
                                      <p:cBhvr>
                                        <p:cTn id="13" dur="500"/>
                                        <p:tgtEl>
                                          <p:spTgt spid="70658"/>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4" presetClass="entr" presetSubtype="16" fill="hold" nodeType="clickEffect">
                                  <p:stCondLst>
                                    <p:cond delay="0"/>
                                  </p:stCondLst>
                                  <p:childTnLst>
                                    <p:set>
                                      <p:cBhvr>
                                        <p:cTn id="17" dur="1" fill="hold">
                                          <p:stCondLst>
                                            <p:cond delay="0"/>
                                          </p:stCondLst>
                                        </p:cTn>
                                        <p:tgtEl>
                                          <p:spTgt spid="14345">
                                            <p:txEl>
                                              <p:pRg st="0" end="0"/>
                                            </p:txEl>
                                          </p:spTgt>
                                        </p:tgtEl>
                                        <p:attrNameLst>
                                          <p:attrName>style.visibility</p:attrName>
                                        </p:attrNameLst>
                                      </p:cBhvr>
                                      <p:to>
                                        <p:strVal val="visible"/>
                                      </p:to>
                                    </p:set>
                                    <p:animEffect transition="in" filter="box(in)">
                                      <p:cBhvr>
                                        <p:cTn id="18" dur="500"/>
                                        <p:tgtEl>
                                          <p:spTgt spid="143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58" grpId="0"/>
    </p:bldLst>
  </p:timing>
</p:sld>
</file>

<file path=ppt/slides/slide1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410" name="Rectangle 2">
            <a:extLst>
              <a:ext uri="{FF2B5EF4-FFF2-40B4-BE49-F238E27FC236}">
                <a16:creationId xmlns:a16="http://schemas.microsoft.com/office/drawing/2014/main" id="{E263DA44-8A2B-4B29-9778-0DC35E18E218}"/>
              </a:ext>
            </a:extLst>
          </p:cNvPr>
          <p:cNvSpPr>
            <a:spLocks noGrp="1" noChangeArrowheads="1"/>
          </p:cNvSpPr>
          <p:nvPr>
            <p:ph type="title" idx="4294967295"/>
          </p:nvPr>
        </p:nvSpPr>
        <p:spPr/>
        <p:txBody>
          <a:bodyPr/>
          <a:lstStyle/>
          <a:p>
            <a:pPr eaLnBrk="1" hangingPunct="1"/>
            <a:endParaRPr lang="en-US" altLang="en-US"/>
          </a:p>
        </p:txBody>
      </p:sp>
      <p:pic>
        <p:nvPicPr>
          <p:cNvPr id="149508" name="il_fi" descr="HatQuanHo%20(2)">
            <a:extLst>
              <a:ext uri="{FF2B5EF4-FFF2-40B4-BE49-F238E27FC236}">
                <a16:creationId xmlns:a16="http://schemas.microsoft.com/office/drawing/2014/main" id="{65297D78-70D0-4F63-BE91-083CE5ECB2DC}"/>
              </a:ext>
            </a:extLst>
          </p:cNvPr>
          <p:cNvPicPr>
            <a:picLocks noChangeAspect="1" noChangeArrowheads="1"/>
          </p:cNvPicPr>
          <p:nvPr>
            <p:ph type="body" idx="4294967295"/>
          </p:nvPr>
        </p:nvPicPr>
        <p:blipFill>
          <a:blip r:embed="rId2">
            <a:extLst>
              <a:ext uri="{28A0092B-C50C-407E-A947-70E740481C1C}">
                <a14:useLocalDpi xmlns:a14="http://schemas.microsoft.com/office/drawing/2010/main" val="0"/>
              </a:ext>
            </a:extLst>
          </a:blip>
          <a:srcRect/>
          <a:stretch>
            <a:fillRect/>
          </a:stretch>
        </p:blipFill>
        <p:spPr>
          <a:xfrm>
            <a:off x="0" y="0"/>
            <a:ext cx="9144000" cy="6858000"/>
          </a:xfrm>
          <a:noFill/>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149508"/>
                                        </p:tgtEl>
                                        <p:attrNameLst>
                                          <p:attrName>style.visibility</p:attrName>
                                        </p:attrNameLst>
                                      </p:cBhvr>
                                      <p:to>
                                        <p:strVal val="visible"/>
                                      </p:to>
                                    </p:set>
                                    <p:animEffect transition="in" filter="box(in)">
                                      <p:cBhvr>
                                        <p:cTn id="7" dur="500"/>
                                        <p:tgtEl>
                                          <p:spTgt spid="1495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434" name="Group 8">
            <a:extLst>
              <a:ext uri="{FF2B5EF4-FFF2-40B4-BE49-F238E27FC236}">
                <a16:creationId xmlns:a16="http://schemas.microsoft.com/office/drawing/2014/main" id="{5E409964-A1B0-488D-88EA-64A68C5CDCDA}"/>
              </a:ext>
            </a:extLst>
          </p:cNvPr>
          <p:cNvGrpSpPr>
            <a:grpSpLocks/>
          </p:cNvGrpSpPr>
          <p:nvPr/>
        </p:nvGrpSpPr>
        <p:grpSpPr bwMode="auto">
          <a:xfrm>
            <a:off x="0" y="-38100"/>
            <a:ext cx="9144000" cy="6896100"/>
            <a:chOff x="0" y="-24"/>
            <a:chExt cx="5760" cy="4344"/>
          </a:xfrm>
        </p:grpSpPr>
        <p:grpSp>
          <p:nvGrpSpPr>
            <p:cNvPr id="18438" name="Group 9">
              <a:extLst>
                <a:ext uri="{FF2B5EF4-FFF2-40B4-BE49-F238E27FC236}">
                  <a16:creationId xmlns:a16="http://schemas.microsoft.com/office/drawing/2014/main" id="{D03ACB74-FBC6-44ED-96B4-C71086EB61C7}"/>
                </a:ext>
              </a:extLst>
            </p:cNvPr>
            <p:cNvGrpSpPr>
              <a:grpSpLocks/>
            </p:cNvGrpSpPr>
            <p:nvPr/>
          </p:nvGrpSpPr>
          <p:grpSpPr bwMode="auto">
            <a:xfrm>
              <a:off x="0" y="-24"/>
              <a:ext cx="5760" cy="4344"/>
              <a:chOff x="0" y="-24"/>
              <a:chExt cx="5760" cy="4344"/>
            </a:xfrm>
          </p:grpSpPr>
          <p:pic>
            <p:nvPicPr>
              <p:cNvPr id="18441" name="Picture 3" descr="Frames PPT 015">
                <a:extLst>
                  <a:ext uri="{FF2B5EF4-FFF2-40B4-BE49-F238E27FC236}">
                    <a16:creationId xmlns:a16="http://schemas.microsoft.com/office/drawing/2014/main" id="{A449E31C-2944-465A-B194-8485B65C0C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4"/>
                <a:ext cx="5760" cy="4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8442" name="Object 11">
                <a:extLst>
                  <a:ext uri="{FF2B5EF4-FFF2-40B4-BE49-F238E27FC236}">
                    <a16:creationId xmlns:a16="http://schemas.microsoft.com/office/drawing/2014/main" id="{FA46F77B-94EC-48A2-9C9C-C93AA74F5E8C}"/>
                  </a:ext>
                </a:extLst>
              </p:cNvPr>
              <p:cNvGraphicFramePr>
                <a:graphicFrameLocks noChangeAspect="1"/>
              </p:cNvGraphicFramePr>
              <p:nvPr/>
            </p:nvGraphicFramePr>
            <p:xfrm>
              <a:off x="4944" y="3572"/>
              <a:ext cx="816" cy="748"/>
            </p:xfrm>
            <a:graphic>
              <a:graphicData uri="http://schemas.openxmlformats.org/presentationml/2006/ole">
                <mc:AlternateContent xmlns:mc="http://schemas.openxmlformats.org/markup-compatibility/2006">
                  <mc:Choice xmlns:v="urn:schemas-microsoft-com:vml" Requires="v">
                    <p:oleObj spid="_x0000_s18766" name="Clip" r:id="rId4" imgW="1999793" imgH="1831543" progId="MS_ClipArt_Gallery.2">
                      <p:embed/>
                    </p:oleObj>
                  </mc:Choice>
                  <mc:Fallback>
                    <p:oleObj name="Clip" r:id="rId4" imgW="1999793" imgH="1831543" progId="MS_ClipArt_Gallery.2">
                      <p:embed/>
                      <p:pic>
                        <p:nvPicPr>
                          <p:cNvPr id="0" name="Object 1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44" y="3572"/>
                            <a:ext cx="816" cy="7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8443" name="Group 12">
                <a:extLst>
                  <a:ext uri="{FF2B5EF4-FFF2-40B4-BE49-F238E27FC236}">
                    <a16:creationId xmlns:a16="http://schemas.microsoft.com/office/drawing/2014/main" id="{D8EFAB39-6C16-461D-B20D-240D15AFC2D0}"/>
                  </a:ext>
                </a:extLst>
              </p:cNvPr>
              <p:cNvGrpSpPr>
                <a:grpSpLocks/>
              </p:cNvGrpSpPr>
              <p:nvPr/>
            </p:nvGrpSpPr>
            <p:grpSpPr bwMode="auto">
              <a:xfrm>
                <a:off x="2" y="0"/>
                <a:ext cx="766" cy="1776"/>
                <a:chOff x="2" y="0"/>
                <a:chExt cx="995" cy="2099"/>
              </a:xfrm>
            </p:grpSpPr>
            <p:sp>
              <p:nvSpPr>
                <p:cNvPr id="18444" name="AutoShape 13">
                  <a:extLst>
                    <a:ext uri="{FF2B5EF4-FFF2-40B4-BE49-F238E27FC236}">
                      <a16:creationId xmlns:a16="http://schemas.microsoft.com/office/drawing/2014/main" id="{B36D48E2-3C22-4D39-BF57-E28BB5BA32C6}"/>
                    </a:ext>
                  </a:extLst>
                </p:cNvPr>
                <p:cNvSpPr>
                  <a:spLocks noChangeAspect="1" noChangeArrowheads="1" noTextEdit="1"/>
                </p:cNvSpPr>
                <p:nvPr/>
              </p:nvSpPr>
              <p:spPr bwMode="auto">
                <a:xfrm>
                  <a:off x="192" y="1296"/>
                  <a:ext cx="80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8445" name="Group 14">
                  <a:extLst>
                    <a:ext uri="{FF2B5EF4-FFF2-40B4-BE49-F238E27FC236}">
                      <a16:creationId xmlns:a16="http://schemas.microsoft.com/office/drawing/2014/main" id="{E4EDE571-62DC-45A2-834A-3F98EBF206A4}"/>
                    </a:ext>
                  </a:extLst>
                </p:cNvPr>
                <p:cNvGrpSpPr>
                  <a:grpSpLocks/>
                </p:cNvGrpSpPr>
                <p:nvPr/>
              </p:nvGrpSpPr>
              <p:grpSpPr bwMode="auto">
                <a:xfrm>
                  <a:off x="10" y="3"/>
                  <a:ext cx="794" cy="666"/>
                  <a:chOff x="10" y="3"/>
                  <a:chExt cx="794" cy="666"/>
                </a:xfrm>
              </p:grpSpPr>
              <p:sp>
                <p:nvSpPr>
                  <p:cNvPr id="18566" name="Freeform 15">
                    <a:extLst>
                      <a:ext uri="{FF2B5EF4-FFF2-40B4-BE49-F238E27FC236}">
                        <a16:creationId xmlns:a16="http://schemas.microsoft.com/office/drawing/2014/main" id="{72C4FCFA-B06C-474A-AD69-2F012B24AEE4}"/>
                      </a:ext>
                    </a:extLst>
                  </p:cNvPr>
                  <p:cNvSpPr>
                    <a:spLocks/>
                  </p:cNvSpPr>
                  <p:nvPr/>
                </p:nvSpPr>
                <p:spPr bwMode="auto">
                  <a:xfrm>
                    <a:off x="436" y="21"/>
                    <a:ext cx="112" cy="49"/>
                  </a:xfrm>
                  <a:custGeom>
                    <a:avLst/>
                    <a:gdLst>
                      <a:gd name="T0" fmla="*/ 0 w 223"/>
                      <a:gd name="T1" fmla="*/ 43 h 98"/>
                      <a:gd name="T2" fmla="*/ 0 w 223"/>
                      <a:gd name="T3" fmla="*/ 42 h 98"/>
                      <a:gd name="T4" fmla="*/ 2 w 223"/>
                      <a:gd name="T5" fmla="*/ 42 h 98"/>
                      <a:gd name="T6" fmla="*/ 3 w 223"/>
                      <a:gd name="T7" fmla="*/ 41 h 98"/>
                      <a:gd name="T8" fmla="*/ 3 w 223"/>
                      <a:gd name="T9" fmla="*/ 40 h 98"/>
                      <a:gd name="T10" fmla="*/ 12 w 223"/>
                      <a:gd name="T11" fmla="*/ 43 h 98"/>
                      <a:gd name="T12" fmla="*/ 22 w 223"/>
                      <a:gd name="T13" fmla="*/ 44 h 98"/>
                      <a:gd name="T14" fmla="*/ 30 w 223"/>
                      <a:gd name="T15" fmla="*/ 44 h 98"/>
                      <a:gd name="T16" fmla="*/ 38 w 223"/>
                      <a:gd name="T17" fmla="*/ 43 h 98"/>
                      <a:gd name="T18" fmla="*/ 46 w 223"/>
                      <a:gd name="T19" fmla="*/ 42 h 98"/>
                      <a:gd name="T20" fmla="*/ 54 w 223"/>
                      <a:gd name="T21" fmla="*/ 39 h 98"/>
                      <a:gd name="T22" fmla="*/ 62 w 223"/>
                      <a:gd name="T23" fmla="*/ 36 h 98"/>
                      <a:gd name="T24" fmla="*/ 69 w 223"/>
                      <a:gd name="T25" fmla="*/ 33 h 98"/>
                      <a:gd name="T26" fmla="*/ 76 w 223"/>
                      <a:gd name="T27" fmla="*/ 29 h 98"/>
                      <a:gd name="T28" fmla="*/ 82 w 223"/>
                      <a:gd name="T29" fmla="*/ 25 h 98"/>
                      <a:gd name="T30" fmla="*/ 88 w 223"/>
                      <a:gd name="T31" fmla="*/ 21 h 98"/>
                      <a:gd name="T32" fmla="*/ 94 w 223"/>
                      <a:gd name="T33" fmla="*/ 16 h 98"/>
                      <a:gd name="T34" fmla="*/ 99 w 223"/>
                      <a:gd name="T35" fmla="*/ 12 h 98"/>
                      <a:gd name="T36" fmla="*/ 103 w 223"/>
                      <a:gd name="T37" fmla="*/ 8 h 98"/>
                      <a:gd name="T38" fmla="*/ 108 w 223"/>
                      <a:gd name="T39" fmla="*/ 4 h 98"/>
                      <a:gd name="T40" fmla="*/ 112 w 223"/>
                      <a:gd name="T41" fmla="*/ 0 h 98"/>
                      <a:gd name="T42" fmla="*/ 111 w 223"/>
                      <a:gd name="T43" fmla="*/ 5 h 98"/>
                      <a:gd name="T44" fmla="*/ 108 w 223"/>
                      <a:gd name="T45" fmla="*/ 9 h 98"/>
                      <a:gd name="T46" fmla="*/ 104 w 223"/>
                      <a:gd name="T47" fmla="*/ 14 h 98"/>
                      <a:gd name="T48" fmla="*/ 98 w 223"/>
                      <a:gd name="T49" fmla="*/ 19 h 98"/>
                      <a:gd name="T50" fmla="*/ 92 w 223"/>
                      <a:gd name="T51" fmla="*/ 24 h 98"/>
                      <a:gd name="T52" fmla="*/ 85 w 223"/>
                      <a:gd name="T53" fmla="*/ 29 h 98"/>
                      <a:gd name="T54" fmla="*/ 77 w 223"/>
                      <a:gd name="T55" fmla="*/ 34 h 98"/>
                      <a:gd name="T56" fmla="*/ 68 w 223"/>
                      <a:gd name="T57" fmla="*/ 38 h 98"/>
                      <a:gd name="T58" fmla="*/ 60 w 223"/>
                      <a:gd name="T59" fmla="*/ 42 h 98"/>
                      <a:gd name="T60" fmla="*/ 50 w 223"/>
                      <a:gd name="T61" fmla="*/ 45 h 98"/>
                      <a:gd name="T62" fmla="*/ 41 w 223"/>
                      <a:gd name="T63" fmla="*/ 47 h 98"/>
                      <a:gd name="T64" fmla="*/ 32 w 223"/>
                      <a:gd name="T65" fmla="*/ 49 h 98"/>
                      <a:gd name="T66" fmla="*/ 23 w 223"/>
                      <a:gd name="T67" fmla="*/ 49 h 98"/>
                      <a:gd name="T68" fmla="*/ 15 w 223"/>
                      <a:gd name="T69" fmla="*/ 49 h 98"/>
                      <a:gd name="T70" fmla="*/ 7 w 223"/>
                      <a:gd name="T71" fmla="*/ 46 h 98"/>
                      <a:gd name="T72" fmla="*/ 0 w 223"/>
                      <a:gd name="T73" fmla="*/ 43 h 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3" h="98">
                        <a:moveTo>
                          <a:pt x="0" y="85"/>
                        </a:moveTo>
                        <a:lnTo>
                          <a:pt x="0" y="84"/>
                        </a:lnTo>
                        <a:lnTo>
                          <a:pt x="3" y="83"/>
                        </a:lnTo>
                        <a:lnTo>
                          <a:pt x="6" y="82"/>
                        </a:lnTo>
                        <a:lnTo>
                          <a:pt x="6" y="80"/>
                        </a:lnTo>
                        <a:lnTo>
                          <a:pt x="24" y="85"/>
                        </a:lnTo>
                        <a:lnTo>
                          <a:pt x="43" y="87"/>
                        </a:lnTo>
                        <a:lnTo>
                          <a:pt x="60" y="88"/>
                        </a:lnTo>
                        <a:lnTo>
                          <a:pt x="76" y="86"/>
                        </a:lnTo>
                        <a:lnTo>
                          <a:pt x="92" y="83"/>
                        </a:lnTo>
                        <a:lnTo>
                          <a:pt x="108" y="78"/>
                        </a:lnTo>
                        <a:lnTo>
                          <a:pt x="123" y="72"/>
                        </a:lnTo>
                        <a:lnTo>
                          <a:pt x="137" y="65"/>
                        </a:lnTo>
                        <a:lnTo>
                          <a:pt x="151" y="57"/>
                        </a:lnTo>
                        <a:lnTo>
                          <a:pt x="163" y="49"/>
                        </a:lnTo>
                        <a:lnTo>
                          <a:pt x="175" y="41"/>
                        </a:lnTo>
                        <a:lnTo>
                          <a:pt x="187" y="32"/>
                        </a:lnTo>
                        <a:lnTo>
                          <a:pt x="197" y="23"/>
                        </a:lnTo>
                        <a:lnTo>
                          <a:pt x="206" y="15"/>
                        </a:lnTo>
                        <a:lnTo>
                          <a:pt x="215" y="7"/>
                        </a:lnTo>
                        <a:lnTo>
                          <a:pt x="223" y="0"/>
                        </a:lnTo>
                        <a:lnTo>
                          <a:pt x="221" y="9"/>
                        </a:lnTo>
                        <a:lnTo>
                          <a:pt x="215" y="18"/>
                        </a:lnTo>
                        <a:lnTo>
                          <a:pt x="207" y="27"/>
                        </a:lnTo>
                        <a:lnTo>
                          <a:pt x="196" y="38"/>
                        </a:lnTo>
                        <a:lnTo>
                          <a:pt x="183" y="48"/>
                        </a:lnTo>
                        <a:lnTo>
                          <a:pt x="169" y="58"/>
                        </a:lnTo>
                        <a:lnTo>
                          <a:pt x="153" y="68"/>
                        </a:lnTo>
                        <a:lnTo>
                          <a:pt x="136" y="76"/>
                        </a:lnTo>
                        <a:lnTo>
                          <a:pt x="119" y="84"/>
                        </a:lnTo>
                        <a:lnTo>
                          <a:pt x="100" y="90"/>
                        </a:lnTo>
                        <a:lnTo>
                          <a:pt x="82" y="94"/>
                        </a:lnTo>
                        <a:lnTo>
                          <a:pt x="64" y="98"/>
                        </a:lnTo>
                        <a:lnTo>
                          <a:pt x="46" y="98"/>
                        </a:lnTo>
                        <a:lnTo>
                          <a:pt x="30" y="97"/>
                        </a:lnTo>
                        <a:lnTo>
                          <a:pt x="14" y="92"/>
                        </a:lnTo>
                        <a:lnTo>
                          <a:pt x="0" y="8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67" name="Freeform 16">
                    <a:extLst>
                      <a:ext uri="{FF2B5EF4-FFF2-40B4-BE49-F238E27FC236}">
                        <a16:creationId xmlns:a16="http://schemas.microsoft.com/office/drawing/2014/main" id="{2CD77005-6B69-4C7C-8D75-149D667C07F7}"/>
                      </a:ext>
                    </a:extLst>
                  </p:cNvPr>
                  <p:cNvSpPr>
                    <a:spLocks/>
                  </p:cNvSpPr>
                  <p:nvPr/>
                </p:nvSpPr>
                <p:spPr bwMode="auto">
                  <a:xfrm>
                    <a:off x="524" y="7"/>
                    <a:ext cx="6" cy="38"/>
                  </a:xfrm>
                  <a:custGeom>
                    <a:avLst/>
                    <a:gdLst>
                      <a:gd name="T0" fmla="*/ 4 w 13"/>
                      <a:gd name="T1" fmla="*/ 0 h 76"/>
                      <a:gd name="T2" fmla="*/ 6 w 13"/>
                      <a:gd name="T3" fmla="*/ 5 h 76"/>
                      <a:gd name="T4" fmla="*/ 6 w 13"/>
                      <a:gd name="T5" fmla="*/ 16 h 76"/>
                      <a:gd name="T6" fmla="*/ 4 w 13"/>
                      <a:gd name="T7" fmla="*/ 28 h 76"/>
                      <a:gd name="T8" fmla="*/ 0 w 13"/>
                      <a:gd name="T9" fmla="*/ 38 h 76"/>
                      <a:gd name="T10" fmla="*/ 1 w 13"/>
                      <a:gd name="T11" fmla="*/ 28 h 76"/>
                      <a:gd name="T12" fmla="*/ 2 w 13"/>
                      <a:gd name="T13" fmla="*/ 16 h 76"/>
                      <a:gd name="T14" fmla="*/ 3 w 13"/>
                      <a:gd name="T15" fmla="*/ 5 h 76"/>
                      <a:gd name="T16" fmla="*/ 4 w 13"/>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6">
                        <a:moveTo>
                          <a:pt x="9" y="0"/>
                        </a:moveTo>
                        <a:lnTo>
                          <a:pt x="13" y="9"/>
                        </a:lnTo>
                        <a:lnTo>
                          <a:pt x="13" y="31"/>
                        </a:lnTo>
                        <a:lnTo>
                          <a:pt x="9" y="56"/>
                        </a:lnTo>
                        <a:lnTo>
                          <a:pt x="0" y="76"/>
                        </a:lnTo>
                        <a:lnTo>
                          <a:pt x="2" y="56"/>
                        </a:lnTo>
                        <a:lnTo>
                          <a:pt x="5" y="31"/>
                        </a:lnTo>
                        <a:lnTo>
                          <a:pt x="7" y="9"/>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68" name="Freeform 17">
                    <a:extLst>
                      <a:ext uri="{FF2B5EF4-FFF2-40B4-BE49-F238E27FC236}">
                        <a16:creationId xmlns:a16="http://schemas.microsoft.com/office/drawing/2014/main" id="{8070AB7F-BEA5-402D-A99E-D278D3E703D8}"/>
                      </a:ext>
                    </a:extLst>
                  </p:cNvPr>
                  <p:cNvSpPr>
                    <a:spLocks/>
                  </p:cNvSpPr>
                  <p:nvPr/>
                </p:nvSpPr>
                <p:spPr bwMode="auto">
                  <a:xfrm>
                    <a:off x="515" y="6"/>
                    <a:ext cx="8" cy="46"/>
                  </a:xfrm>
                  <a:custGeom>
                    <a:avLst/>
                    <a:gdLst>
                      <a:gd name="T0" fmla="*/ 6 w 16"/>
                      <a:gd name="T1" fmla="*/ 0 h 91"/>
                      <a:gd name="T2" fmla="*/ 8 w 16"/>
                      <a:gd name="T3" fmla="*/ 6 h 91"/>
                      <a:gd name="T4" fmla="*/ 8 w 16"/>
                      <a:gd name="T5" fmla="*/ 19 h 91"/>
                      <a:gd name="T6" fmla="*/ 5 w 16"/>
                      <a:gd name="T7" fmla="*/ 34 h 91"/>
                      <a:gd name="T8" fmla="*/ 0 w 16"/>
                      <a:gd name="T9" fmla="*/ 46 h 91"/>
                      <a:gd name="T10" fmla="*/ 1 w 16"/>
                      <a:gd name="T11" fmla="*/ 36 h 91"/>
                      <a:gd name="T12" fmla="*/ 2 w 16"/>
                      <a:gd name="T13" fmla="*/ 21 h 91"/>
                      <a:gd name="T14" fmla="*/ 4 w 16"/>
                      <a:gd name="T15" fmla="*/ 6 h 91"/>
                      <a:gd name="T16" fmla="*/ 6 w 16"/>
                      <a:gd name="T17" fmla="*/ 0 h 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91">
                        <a:moveTo>
                          <a:pt x="12" y="0"/>
                        </a:moveTo>
                        <a:lnTo>
                          <a:pt x="16" y="11"/>
                        </a:lnTo>
                        <a:lnTo>
                          <a:pt x="15" y="38"/>
                        </a:lnTo>
                        <a:lnTo>
                          <a:pt x="10" y="68"/>
                        </a:lnTo>
                        <a:lnTo>
                          <a:pt x="0" y="91"/>
                        </a:lnTo>
                        <a:lnTo>
                          <a:pt x="2" y="72"/>
                        </a:lnTo>
                        <a:lnTo>
                          <a:pt x="4" y="41"/>
                        </a:lnTo>
                        <a:lnTo>
                          <a:pt x="8" y="12"/>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69" name="Freeform 18">
                    <a:extLst>
                      <a:ext uri="{FF2B5EF4-FFF2-40B4-BE49-F238E27FC236}">
                        <a16:creationId xmlns:a16="http://schemas.microsoft.com/office/drawing/2014/main" id="{BFD4E0EA-49AE-4D3F-83BE-FA8BA2A22744}"/>
                      </a:ext>
                    </a:extLst>
                  </p:cNvPr>
                  <p:cNvSpPr>
                    <a:spLocks/>
                  </p:cNvSpPr>
                  <p:nvPr/>
                </p:nvSpPr>
                <p:spPr bwMode="auto">
                  <a:xfrm>
                    <a:off x="499" y="13"/>
                    <a:ext cx="6" cy="48"/>
                  </a:xfrm>
                  <a:custGeom>
                    <a:avLst/>
                    <a:gdLst>
                      <a:gd name="T0" fmla="*/ 3 w 13"/>
                      <a:gd name="T1" fmla="*/ 0 h 95"/>
                      <a:gd name="T2" fmla="*/ 6 w 13"/>
                      <a:gd name="T3" fmla="*/ 6 h 95"/>
                      <a:gd name="T4" fmla="*/ 6 w 13"/>
                      <a:gd name="T5" fmla="*/ 21 h 95"/>
                      <a:gd name="T6" fmla="*/ 5 w 13"/>
                      <a:gd name="T7" fmla="*/ 37 h 95"/>
                      <a:gd name="T8" fmla="*/ 0 w 13"/>
                      <a:gd name="T9" fmla="*/ 48 h 95"/>
                      <a:gd name="T10" fmla="*/ 0 w 13"/>
                      <a:gd name="T11" fmla="*/ 38 h 95"/>
                      <a:gd name="T12" fmla="*/ 0 w 13"/>
                      <a:gd name="T13" fmla="*/ 22 h 95"/>
                      <a:gd name="T14" fmla="*/ 2 w 13"/>
                      <a:gd name="T15" fmla="*/ 7 h 95"/>
                      <a:gd name="T16" fmla="*/ 3 w 13"/>
                      <a:gd name="T17" fmla="*/ 0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95">
                        <a:moveTo>
                          <a:pt x="7" y="0"/>
                        </a:moveTo>
                        <a:lnTo>
                          <a:pt x="12" y="12"/>
                        </a:lnTo>
                        <a:lnTo>
                          <a:pt x="13" y="41"/>
                        </a:lnTo>
                        <a:lnTo>
                          <a:pt x="10" y="73"/>
                        </a:lnTo>
                        <a:lnTo>
                          <a:pt x="0" y="95"/>
                        </a:lnTo>
                        <a:lnTo>
                          <a:pt x="0" y="76"/>
                        </a:lnTo>
                        <a:lnTo>
                          <a:pt x="1" y="43"/>
                        </a:lnTo>
                        <a:lnTo>
                          <a:pt x="4" y="13"/>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70" name="Freeform 19">
                    <a:extLst>
                      <a:ext uri="{FF2B5EF4-FFF2-40B4-BE49-F238E27FC236}">
                        <a16:creationId xmlns:a16="http://schemas.microsoft.com/office/drawing/2014/main" id="{AE629E82-D457-4A5F-A6F8-31EDD952CBAF}"/>
                      </a:ext>
                    </a:extLst>
                  </p:cNvPr>
                  <p:cNvSpPr>
                    <a:spLocks/>
                  </p:cNvSpPr>
                  <p:nvPr/>
                </p:nvSpPr>
                <p:spPr bwMode="auto">
                  <a:xfrm>
                    <a:off x="488" y="22"/>
                    <a:ext cx="5" cy="43"/>
                  </a:xfrm>
                  <a:custGeom>
                    <a:avLst/>
                    <a:gdLst>
                      <a:gd name="T0" fmla="*/ 3 w 10"/>
                      <a:gd name="T1" fmla="*/ 0 h 85"/>
                      <a:gd name="T2" fmla="*/ 5 w 10"/>
                      <a:gd name="T3" fmla="*/ 6 h 85"/>
                      <a:gd name="T4" fmla="*/ 5 w 10"/>
                      <a:gd name="T5" fmla="*/ 19 h 85"/>
                      <a:gd name="T6" fmla="*/ 4 w 10"/>
                      <a:gd name="T7" fmla="*/ 34 h 85"/>
                      <a:gd name="T8" fmla="*/ 1 w 10"/>
                      <a:gd name="T9" fmla="*/ 43 h 85"/>
                      <a:gd name="T10" fmla="*/ 1 w 10"/>
                      <a:gd name="T11" fmla="*/ 33 h 85"/>
                      <a:gd name="T12" fmla="*/ 0 w 10"/>
                      <a:gd name="T13" fmla="*/ 19 h 85"/>
                      <a:gd name="T14" fmla="*/ 1 w 10"/>
                      <a:gd name="T15" fmla="*/ 6 h 85"/>
                      <a:gd name="T16" fmla="*/ 3 w 10"/>
                      <a:gd name="T17" fmla="*/ 0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85">
                        <a:moveTo>
                          <a:pt x="5" y="0"/>
                        </a:moveTo>
                        <a:lnTo>
                          <a:pt x="9" y="11"/>
                        </a:lnTo>
                        <a:lnTo>
                          <a:pt x="10" y="38"/>
                        </a:lnTo>
                        <a:lnTo>
                          <a:pt x="8" y="67"/>
                        </a:lnTo>
                        <a:lnTo>
                          <a:pt x="1" y="85"/>
                        </a:lnTo>
                        <a:lnTo>
                          <a:pt x="1" y="66"/>
                        </a:lnTo>
                        <a:lnTo>
                          <a:pt x="0" y="37"/>
                        </a:lnTo>
                        <a:lnTo>
                          <a:pt x="1"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71" name="Freeform 20">
                    <a:extLst>
                      <a:ext uri="{FF2B5EF4-FFF2-40B4-BE49-F238E27FC236}">
                        <a16:creationId xmlns:a16="http://schemas.microsoft.com/office/drawing/2014/main" id="{24D8867F-283A-4147-A91E-280663BD75DF}"/>
                      </a:ext>
                    </a:extLst>
                  </p:cNvPr>
                  <p:cNvSpPr>
                    <a:spLocks/>
                  </p:cNvSpPr>
                  <p:nvPr/>
                </p:nvSpPr>
                <p:spPr bwMode="auto">
                  <a:xfrm>
                    <a:off x="468" y="33"/>
                    <a:ext cx="6" cy="36"/>
                  </a:xfrm>
                  <a:custGeom>
                    <a:avLst/>
                    <a:gdLst>
                      <a:gd name="T0" fmla="*/ 1 w 13"/>
                      <a:gd name="T1" fmla="*/ 0 h 71"/>
                      <a:gd name="T2" fmla="*/ 4 w 13"/>
                      <a:gd name="T3" fmla="*/ 4 h 71"/>
                      <a:gd name="T4" fmla="*/ 6 w 13"/>
                      <a:gd name="T5" fmla="*/ 15 h 71"/>
                      <a:gd name="T6" fmla="*/ 6 w 13"/>
                      <a:gd name="T7" fmla="*/ 26 h 71"/>
                      <a:gd name="T8" fmla="*/ 2 w 13"/>
                      <a:gd name="T9" fmla="*/ 36 h 71"/>
                      <a:gd name="T10" fmla="*/ 2 w 13"/>
                      <a:gd name="T11" fmla="*/ 27 h 71"/>
                      <a:gd name="T12" fmla="*/ 0 w 13"/>
                      <a:gd name="T13" fmla="*/ 15 h 71"/>
                      <a:gd name="T14" fmla="*/ 0 w 13"/>
                      <a:gd name="T15" fmla="*/ 5 h 71"/>
                      <a:gd name="T16" fmla="*/ 1 w 13"/>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1">
                        <a:moveTo>
                          <a:pt x="3" y="0"/>
                        </a:moveTo>
                        <a:lnTo>
                          <a:pt x="8" y="8"/>
                        </a:lnTo>
                        <a:lnTo>
                          <a:pt x="13" y="29"/>
                        </a:lnTo>
                        <a:lnTo>
                          <a:pt x="12" y="52"/>
                        </a:lnTo>
                        <a:lnTo>
                          <a:pt x="5" y="71"/>
                        </a:lnTo>
                        <a:lnTo>
                          <a:pt x="4" y="54"/>
                        </a:lnTo>
                        <a:lnTo>
                          <a:pt x="1" y="30"/>
                        </a:lnTo>
                        <a:lnTo>
                          <a:pt x="0" y="9"/>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72" name="Freeform 21">
                    <a:extLst>
                      <a:ext uri="{FF2B5EF4-FFF2-40B4-BE49-F238E27FC236}">
                        <a16:creationId xmlns:a16="http://schemas.microsoft.com/office/drawing/2014/main" id="{B45A7297-5C69-4D3A-B838-5D5F6FFAED23}"/>
                      </a:ext>
                    </a:extLst>
                  </p:cNvPr>
                  <p:cNvSpPr>
                    <a:spLocks/>
                  </p:cNvSpPr>
                  <p:nvPr/>
                </p:nvSpPr>
                <p:spPr bwMode="auto">
                  <a:xfrm>
                    <a:off x="439" y="49"/>
                    <a:ext cx="7" cy="17"/>
                  </a:xfrm>
                  <a:custGeom>
                    <a:avLst/>
                    <a:gdLst>
                      <a:gd name="T0" fmla="*/ 1 w 15"/>
                      <a:gd name="T1" fmla="*/ 0 h 35"/>
                      <a:gd name="T2" fmla="*/ 3 w 15"/>
                      <a:gd name="T3" fmla="*/ 1 h 35"/>
                      <a:gd name="T4" fmla="*/ 6 w 15"/>
                      <a:gd name="T5" fmla="*/ 7 h 35"/>
                      <a:gd name="T6" fmla="*/ 7 w 15"/>
                      <a:gd name="T7" fmla="*/ 13 h 35"/>
                      <a:gd name="T8" fmla="*/ 5 w 15"/>
                      <a:gd name="T9" fmla="*/ 17 h 35"/>
                      <a:gd name="T10" fmla="*/ 5 w 15"/>
                      <a:gd name="T11" fmla="*/ 11 h 35"/>
                      <a:gd name="T12" fmla="*/ 2 w 15"/>
                      <a:gd name="T13" fmla="*/ 6 h 35"/>
                      <a:gd name="T14" fmla="*/ 0 w 15"/>
                      <a:gd name="T15" fmla="*/ 1 h 35"/>
                      <a:gd name="T16" fmla="*/ 1 w 15"/>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35">
                        <a:moveTo>
                          <a:pt x="2" y="0"/>
                        </a:moveTo>
                        <a:lnTo>
                          <a:pt x="6" y="3"/>
                        </a:lnTo>
                        <a:lnTo>
                          <a:pt x="12" y="14"/>
                        </a:lnTo>
                        <a:lnTo>
                          <a:pt x="15" y="27"/>
                        </a:lnTo>
                        <a:lnTo>
                          <a:pt x="11" y="35"/>
                        </a:lnTo>
                        <a:lnTo>
                          <a:pt x="11" y="23"/>
                        </a:lnTo>
                        <a:lnTo>
                          <a:pt x="5" y="12"/>
                        </a:lnTo>
                        <a:lnTo>
                          <a:pt x="0" y="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73" name="Freeform 22">
                    <a:extLst>
                      <a:ext uri="{FF2B5EF4-FFF2-40B4-BE49-F238E27FC236}">
                        <a16:creationId xmlns:a16="http://schemas.microsoft.com/office/drawing/2014/main" id="{2C71C9D5-E98F-49D0-BB07-6BC4E0CBD068}"/>
                      </a:ext>
                    </a:extLst>
                  </p:cNvPr>
                  <p:cNvSpPr>
                    <a:spLocks/>
                  </p:cNvSpPr>
                  <p:nvPr/>
                </p:nvSpPr>
                <p:spPr bwMode="auto">
                  <a:xfrm>
                    <a:off x="535" y="3"/>
                    <a:ext cx="6" cy="33"/>
                  </a:xfrm>
                  <a:custGeom>
                    <a:avLst/>
                    <a:gdLst>
                      <a:gd name="T0" fmla="*/ 4 w 13"/>
                      <a:gd name="T1" fmla="*/ 0 h 66"/>
                      <a:gd name="T2" fmla="*/ 6 w 13"/>
                      <a:gd name="T3" fmla="*/ 4 h 66"/>
                      <a:gd name="T4" fmla="*/ 6 w 13"/>
                      <a:gd name="T5" fmla="*/ 13 h 66"/>
                      <a:gd name="T6" fmla="*/ 4 w 13"/>
                      <a:gd name="T7" fmla="*/ 23 h 66"/>
                      <a:gd name="T8" fmla="*/ 0 w 13"/>
                      <a:gd name="T9" fmla="*/ 33 h 66"/>
                      <a:gd name="T10" fmla="*/ 1 w 13"/>
                      <a:gd name="T11" fmla="*/ 24 h 66"/>
                      <a:gd name="T12" fmla="*/ 1 w 13"/>
                      <a:gd name="T13" fmla="*/ 13 h 66"/>
                      <a:gd name="T14" fmla="*/ 3 w 13"/>
                      <a:gd name="T15" fmla="*/ 4 h 66"/>
                      <a:gd name="T16" fmla="*/ 4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66">
                        <a:moveTo>
                          <a:pt x="9" y="0"/>
                        </a:moveTo>
                        <a:lnTo>
                          <a:pt x="13" y="7"/>
                        </a:lnTo>
                        <a:lnTo>
                          <a:pt x="13" y="25"/>
                        </a:lnTo>
                        <a:lnTo>
                          <a:pt x="9" y="46"/>
                        </a:lnTo>
                        <a:lnTo>
                          <a:pt x="0" y="66"/>
                        </a:lnTo>
                        <a:lnTo>
                          <a:pt x="2" y="47"/>
                        </a:lnTo>
                        <a:lnTo>
                          <a:pt x="3" y="25"/>
                        </a:lnTo>
                        <a:lnTo>
                          <a:pt x="6" y="8"/>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74" name="Freeform 23">
                    <a:extLst>
                      <a:ext uri="{FF2B5EF4-FFF2-40B4-BE49-F238E27FC236}">
                        <a16:creationId xmlns:a16="http://schemas.microsoft.com/office/drawing/2014/main" id="{BC0E232C-6437-4E2C-A9BF-7AB4B893B3E8}"/>
                      </a:ext>
                    </a:extLst>
                  </p:cNvPr>
                  <p:cNvSpPr>
                    <a:spLocks/>
                  </p:cNvSpPr>
                  <p:nvPr/>
                </p:nvSpPr>
                <p:spPr bwMode="auto">
                  <a:xfrm>
                    <a:off x="508" y="10"/>
                    <a:ext cx="6" cy="46"/>
                  </a:xfrm>
                  <a:custGeom>
                    <a:avLst/>
                    <a:gdLst>
                      <a:gd name="T0" fmla="*/ 4 w 12"/>
                      <a:gd name="T1" fmla="*/ 0 h 93"/>
                      <a:gd name="T2" fmla="*/ 6 w 12"/>
                      <a:gd name="T3" fmla="*/ 6 h 93"/>
                      <a:gd name="T4" fmla="*/ 6 w 12"/>
                      <a:gd name="T5" fmla="*/ 20 h 93"/>
                      <a:gd name="T6" fmla="*/ 5 w 12"/>
                      <a:gd name="T7" fmla="*/ 35 h 93"/>
                      <a:gd name="T8" fmla="*/ 0 w 12"/>
                      <a:gd name="T9" fmla="*/ 46 h 93"/>
                      <a:gd name="T10" fmla="*/ 0 w 12"/>
                      <a:gd name="T11" fmla="*/ 37 h 93"/>
                      <a:gd name="T12" fmla="*/ 1 w 12"/>
                      <a:gd name="T13" fmla="*/ 21 h 93"/>
                      <a:gd name="T14" fmla="*/ 2 w 12"/>
                      <a:gd name="T15" fmla="*/ 6 h 93"/>
                      <a:gd name="T16" fmla="*/ 4 w 12"/>
                      <a:gd name="T17" fmla="*/ 0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93">
                        <a:moveTo>
                          <a:pt x="7" y="0"/>
                        </a:moveTo>
                        <a:lnTo>
                          <a:pt x="11" y="12"/>
                        </a:lnTo>
                        <a:lnTo>
                          <a:pt x="12" y="40"/>
                        </a:lnTo>
                        <a:lnTo>
                          <a:pt x="9" y="71"/>
                        </a:lnTo>
                        <a:lnTo>
                          <a:pt x="0" y="93"/>
                        </a:lnTo>
                        <a:lnTo>
                          <a:pt x="0" y="75"/>
                        </a:lnTo>
                        <a:lnTo>
                          <a:pt x="1" y="42"/>
                        </a:lnTo>
                        <a:lnTo>
                          <a:pt x="3" y="12"/>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75" name="Freeform 24">
                    <a:extLst>
                      <a:ext uri="{FF2B5EF4-FFF2-40B4-BE49-F238E27FC236}">
                        <a16:creationId xmlns:a16="http://schemas.microsoft.com/office/drawing/2014/main" id="{0885D710-F360-452C-BEC8-77D77F65BF50}"/>
                      </a:ext>
                    </a:extLst>
                  </p:cNvPr>
                  <p:cNvSpPr>
                    <a:spLocks/>
                  </p:cNvSpPr>
                  <p:nvPr/>
                </p:nvSpPr>
                <p:spPr bwMode="auto">
                  <a:xfrm>
                    <a:off x="476" y="26"/>
                    <a:ext cx="7" cy="41"/>
                  </a:xfrm>
                  <a:custGeom>
                    <a:avLst/>
                    <a:gdLst>
                      <a:gd name="T0" fmla="*/ 2 w 13"/>
                      <a:gd name="T1" fmla="*/ 0 h 82"/>
                      <a:gd name="T2" fmla="*/ 4 w 13"/>
                      <a:gd name="T3" fmla="*/ 5 h 82"/>
                      <a:gd name="T4" fmla="*/ 7 w 13"/>
                      <a:gd name="T5" fmla="*/ 17 h 82"/>
                      <a:gd name="T6" fmla="*/ 7 w 13"/>
                      <a:gd name="T7" fmla="*/ 31 h 82"/>
                      <a:gd name="T8" fmla="*/ 3 w 13"/>
                      <a:gd name="T9" fmla="*/ 41 h 82"/>
                      <a:gd name="T10" fmla="*/ 3 w 13"/>
                      <a:gd name="T11" fmla="*/ 31 h 82"/>
                      <a:gd name="T12" fmla="*/ 2 w 13"/>
                      <a:gd name="T13" fmla="*/ 18 h 82"/>
                      <a:gd name="T14" fmla="*/ 0 w 13"/>
                      <a:gd name="T15" fmla="*/ 5 h 82"/>
                      <a:gd name="T16" fmla="*/ 2 w 13"/>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82">
                        <a:moveTo>
                          <a:pt x="3" y="0"/>
                        </a:moveTo>
                        <a:lnTo>
                          <a:pt x="8" y="10"/>
                        </a:lnTo>
                        <a:lnTo>
                          <a:pt x="13" y="33"/>
                        </a:lnTo>
                        <a:lnTo>
                          <a:pt x="13" y="61"/>
                        </a:lnTo>
                        <a:lnTo>
                          <a:pt x="6" y="82"/>
                        </a:lnTo>
                        <a:lnTo>
                          <a:pt x="5" y="62"/>
                        </a:lnTo>
                        <a:lnTo>
                          <a:pt x="3" y="36"/>
                        </a:lnTo>
                        <a:lnTo>
                          <a:pt x="0"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76" name="Freeform 25">
                    <a:extLst>
                      <a:ext uri="{FF2B5EF4-FFF2-40B4-BE49-F238E27FC236}">
                        <a16:creationId xmlns:a16="http://schemas.microsoft.com/office/drawing/2014/main" id="{D068B789-D47B-4600-BA02-EA58A7745190}"/>
                      </a:ext>
                    </a:extLst>
                  </p:cNvPr>
                  <p:cNvSpPr>
                    <a:spLocks/>
                  </p:cNvSpPr>
                  <p:nvPr/>
                </p:nvSpPr>
                <p:spPr bwMode="auto">
                  <a:xfrm>
                    <a:off x="461" y="35"/>
                    <a:ext cx="4" cy="34"/>
                  </a:xfrm>
                  <a:custGeom>
                    <a:avLst/>
                    <a:gdLst>
                      <a:gd name="T0" fmla="*/ 2 w 7"/>
                      <a:gd name="T1" fmla="*/ 0 h 68"/>
                      <a:gd name="T2" fmla="*/ 3 w 7"/>
                      <a:gd name="T3" fmla="*/ 6 h 68"/>
                      <a:gd name="T4" fmla="*/ 4 w 7"/>
                      <a:gd name="T5" fmla="*/ 16 h 68"/>
                      <a:gd name="T6" fmla="*/ 3 w 7"/>
                      <a:gd name="T7" fmla="*/ 28 h 68"/>
                      <a:gd name="T8" fmla="*/ 1 w 7"/>
                      <a:gd name="T9" fmla="*/ 34 h 68"/>
                      <a:gd name="T10" fmla="*/ 1 w 7"/>
                      <a:gd name="T11" fmla="*/ 27 h 68"/>
                      <a:gd name="T12" fmla="*/ 0 w 7"/>
                      <a:gd name="T13" fmla="*/ 16 h 68"/>
                      <a:gd name="T14" fmla="*/ 0 w 7"/>
                      <a:gd name="T15" fmla="*/ 6 h 68"/>
                      <a:gd name="T16" fmla="*/ 2 w 7"/>
                      <a:gd name="T17" fmla="*/ 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68">
                        <a:moveTo>
                          <a:pt x="3" y="0"/>
                        </a:moveTo>
                        <a:lnTo>
                          <a:pt x="6" y="11"/>
                        </a:lnTo>
                        <a:lnTo>
                          <a:pt x="7" y="32"/>
                        </a:lnTo>
                        <a:lnTo>
                          <a:pt x="6" y="56"/>
                        </a:lnTo>
                        <a:lnTo>
                          <a:pt x="2" y="68"/>
                        </a:lnTo>
                        <a:lnTo>
                          <a:pt x="2" y="53"/>
                        </a:lnTo>
                        <a:lnTo>
                          <a:pt x="0" y="32"/>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77" name="Freeform 26">
                    <a:extLst>
                      <a:ext uri="{FF2B5EF4-FFF2-40B4-BE49-F238E27FC236}">
                        <a16:creationId xmlns:a16="http://schemas.microsoft.com/office/drawing/2014/main" id="{1418158E-1C4F-4DC8-B6C5-96492F52AC7E}"/>
                      </a:ext>
                    </a:extLst>
                  </p:cNvPr>
                  <p:cNvSpPr>
                    <a:spLocks/>
                  </p:cNvSpPr>
                  <p:nvPr/>
                </p:nvSpPr>
                <p:spPr bwMode="auto">
                  <a:xfrm>
                    <a:off x="449" y="47"/>
                    <a:ext cx="7" cy="21"/>
                  </a:xfrm>
                  <a:custGeom>
                    <a:avLst/>
                    <a:gdLst>
                      <a:gd name="T0" fmla="*/ 2 w 14"/>
                      <a:gd name="T1" fmla="*/ 0 h 41"/>
                      <a:gd name="T2" fmla="*/ 4 w 14"/>
                      <a:gd name="T3" fmla="*/ 2 h 41"/>
                      <a:gd name="T4" fmla="*/ 6 w 14"/>
                      <a:gd name="T5" fmla="*/ 9 h 41"/>
                      <a:gd name="T6" fmla="*/ 7 w 14"/>
                      <a:gd name="T7" fmla="*/ 16 h 41"/>
                      <a:gd name="T8" fmla="*/ 5 w 14"/>
                      <a:gd name="T9" fmla="*/ 21 h 41"/>
                      <a:gd name="T10" fmla="*/ 5 w 14"/>
                      <a:gd name="T11" fmla="*/ 15 h 41"/>
                      <a:gd name="T12" fmla="*/ 3 w 14"/>
                      <a:gd name="T13" fmla="*/ 8 h 41"/>
                      <a:gd name="T14" fmla="*/ 0 w 14"/>
                      <a:gd name="T15" fmla="*/ 2 h 41"/>
                      <a:gd name="T16" fmla="*/ 2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3" y="0"/>
                        </a:moveTo>
                        <a:lnTo>
                          <a:pt x="7" y="4"/>
                        </a:lnTo>
                        <a:lnTo>
                          <a:pt x="12" y="17"/>
                        </a:lnTo>
                        <a:lnTo>
                          <a:pt x="14" y="32"/>
                        </a:lnTo>
                        <a:lnTo>
                          <a:pt x="9" y="41"/>
                        </a:lnTo>
                        <a:lnTo>
                          <a:pt x="9" y="30"/>
                        </a:lnTo>
                        <a:lnTo>
                          <a:pt x="5" y="16"/>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78" name="Freeform 27">
                    <a:extLst>
                      <a:ext uri="{FF2B5EF4-FFF2-40B4-BE49-F238E27FC236}">
                        <a16:creationId xmlns:a16="http://schemas.microsoft.com/office/drawing/2014/main" id="{01F1F089-451A-43CD-B08B-5946294F4D00}"/>
                      </a:ext>
                    </a:extLst>
                  </p:cNvPr>
                  <p:cNvSpPr>
                    <a:spLocks/>
                  </p:cNvSpPr>
                  <p:nvPr/>
                </p:nvSpPr>
                <p:spPr bwMode="auto">
                  <a:xfrm>
                    <a:off x="544" y="7"/>
                    <a:ext cx="6" cy="22"/>
                  </a:xfrm>
                  <a:custGeom>
                    <a:avLst/>
                    <a:gdLst>
                      <a:gd name="T0" fmla="*/ 0 w 14"/>
                      <a:gd name="T1" fmla="*/ 22 h 43"/>
                      <a:gd name="T2" fmla="*/ 0 w 14"/>
                      <a:gd name="T3" fmla="*/ 17 h 43"/>
                      <a:gd name="T4" fmla="*/ 0 w 14"/>
                      <a:gd name="T5" fmla="*/ 9 h 43"/>
                      <a:gd name="T6" fmla="*/ 2 w 14"/>
                      <a:gd name="T7" fmla="*/ 3 h 43"/>
                      <a:gd name="T8" fmla="*/ 5 w 14"/>
                      <a:gd name="T9" fmla="*/ 0 h 43"/>
                      <a:gd name="T10" fmla="*/ 6 w 14"/>
                      <a:gd name="T11" fmla="*/ 4 h 43"/>
                      <a:gd name="T12" fmla="*/ 5 w 14"/>
                      <a:gd name="T13" fmla="*/ 10 h 43"/>
                      <a:gd name="T14" fmla="*/ 2 w 14"/>
                      <a:gd name="T15" fmla="*/ 17 h 43"/>
                      <a:gd name="T16" fmla="*/ 0 w 14"/>
                      <a:gd name="T17" fmla="*/ 22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3">
                        <a:moveTo>
                          <a:pt x="0" y="43"/>
                        </a:moveTo>
                        <a:lnTo>
                          <a:pt x="0" y="33"/>
                        </a:lnTo>
                        <a:lnTo>
                          <a:pt x="1" y="17"/>
                        </a:lnTo>
                        <a:lnTo>
                          <a:pt x="5" y="5"/>
                        </a:lnTo>
                        <a:lnTo>
                          <a:pt x="11" y="0"/>
                        </a:lnTo>
                        <a:lnTo>
                          <a:pt x="14" y="7"/>
                        </a:lnTo>
                        <a:lnTo>
                          <a:pt x="11" y="20"/>
                        </a:lnTo>
                        <a:lnTo>
                          <a:pt x="5" y="33"/>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79" name="Freeform 28">
                    <a:extLst>
                      <a:ext uri="{FF2B5EF4-FFF2-40B4-BE49-F238E27FC236}">
                        <a16:creationId xmlns:a16="http://schemas.microsoft.com/office/drawing/2014/main" id="{CD19487B-6BE5-49CD-AB99-304B6AFA7143}"/>
                      </a:ext>
                    </a:extLst>
                  </p:cNvPr>
                  <p:cNvSpPr>
                    <a:spLocks/>
                  </p:cNvSpPr>
                  <p:nvPr/>
                </p:nvSpPr>
                <p:spPr bwMode="auto">
                  <a:xfrm>
                    <a:off x="542" y="25"/>
                    <a:ext cx="20" cy="5"/>
                  </a:xfrm>
                  <a:custGeom>
                    <a:avLst/>
                    <a:gdLst>
                      <a:gd name="T0" fmla="*/ 0 w 39"/>
                      <a:gd name="T1" fmla="*/ 4 h 9"/>
                      <a:gd name="T2" fmla="*/ 1 w 39"/>
                      <a:gd name="T3" fmla="*/ 4 h 9"/>
                      <a:gd name="T4" fmla="*/ 4 w 39"/>
                      <a:gd name="T5" fmla="*/ 4 h 9"/>
                      <a:gd name="T6" fmla="*/ 7 w 39"/>
                      <a:gd name="T7" fmla="*/ 4 h 9"/>
                      <a:gd name="T8" fmla="*/ 11 w 39"/>
                      <a:gd name="T9" fmla="*/ 5 h 9"/>
                      <a:gd name="T10" fmla="*/ 14 w 39"/>
                      <a:gd name="T11" fmla="*/ 5 h 9"/>
                      <a:gd name="T12" fmla="*/ 17 w 39"/>
                      <a:gd name="T13" fmla="*/ 4 h 9"/>
                      <a:gd name="T14" fmla="*/ 19 w 39"/>
                      <a:gd name="T15" fmla="*/ 3 h 9"/>
                      <a:gd name="T16" fmla="*/ 20 w 39"/>
                      <a:gd name="T17" fmla="*/ 2 h 9"/>
                      <a:gd name="T18" fmla="*/ 19 w 39"/>
                      <a:gd name="T19" fmla="*/ 1 h 9"/>
                      <a:gd name="T20" fmla="*/ 17 w 39"/>
                      <a:gd name="T21" fmla="*/ 0 h 9"/>
                      <a:gd name="T22" fmla="*/ 15 w 39"/>
                      <a:gd name="T23" fmla="*/ 0 h 9"/>
                      <a:gd name="T24" fmla="*/ 12 w 39"/>
                      <a:gd name="T25" fmla="*/ 1 h 9"/>
                      <a:gd name="T26" fmla="*/ 8 w 39"/>
                      <a:gd name="T27" fmla="*/ 2 h 9"/>
                      <a:gd name="T28" fmla="*/ 5 w 39"/>
                      <a:gd name="T29" fmla="*/ 2 h 9"/>
                      <a:gd name="T30" fmla="*/ 2 w 39"/>
                      <a:gd name="T31" fmla="*/ 4 h 9"/>
                      <a:gd name="T32" fmla="*/ 0 w 39"/>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9">
                        <a:moveTo>
                          <a:pt x="0" y="8"/>
                        </a:moveTo>
                        <a:lnTo>
                          <a:pt x="2" y="8"/>
                        </a:lnTo>
                        <a:lnTo>
                          <a:pt x="7" y="8"/>
                        </a:lnTo>
                        <a:lnTo>
                          <a:pt x="14" y="8"/>
                        </a:lnTo>
                        <a:lnTo>
                          <a:pt x="21" y="9"/>
                        </a:lnTo>
                        <a:lnTo>
                          <a:pt x="27" y="9"/>
                        </a:lnTo>
                        <a:lnTo>
                          <a:pt x="33" y="8"/>
                        </a:lnTo>
                        <a:lnTo>
                          <a:pt x="37" y="5"/>
                        </a:lnTo>
                        <a:lnTo>
                          <a:pt x="39" y="3"/>
                        </a:lnTo>
                        <a:lnTo>
                          <a:pt x="38" y="1"/>
                        </a:lnTo>
                        <a:lnTo>
                          <a:pt x="34" y="0"/>
                        </a:lnTo>
                        <a:lnTo>
                          <a:pt x="30" y="0"/>
                        </a:lnTo>
                        <a:lnTo>
                          <a:pt x="23" y="1"/>
                        </a:lnTo>
                        <a:lnTo>
                          <a:pt x="16" y="3"/>
                        </a:lnTo>
                        <a:lnTo>
                          <a:pt x="9" y="4"/>
                        </a:lnTo>
                        <a:lnTo>
                          <a:pt x="4"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80" name="Freeform 29">
                    <a:extLst>
                      <a:ext uri="{FF2B5EF4-FFF2-40B4-BE49-F238E27FC236}">
                        <a16:creationId xmlns:a16="http://schemas.microsoft.com/office/drawing/2014/main" id="{E215960C-3D37-4B52-981D-0055BBD99CE4}"/>
                      </a:ext>
                    </a:extLst>
                  </p:cNvPr>
                  <p:cNvSpPr>
                    <a:spLocks/>
                  </p:cNvSpPr>
                  <p:nvPr/>
                </p:nvSpPr>
                <p:spPr bwMode="auto">
                  <a:xfrm>
                    <a:off x="548" y="10"/>
                    <a:ext cx="16" cy="12"/>
                  </a:xfrm>
                  <a:custGeom>
                    <a:avLst/>
                    <a:gdLst>
                      <a:gd name="T0" fmla="*/ 0 w 32"/>
                      <a:gd name="T1" fmla="*/ 12 h 24"/>
                      <a:gd name="T2" fmla="*/ 2 w 32"/>
                      <a:gd name="T3" fmla="*/ 12 h 24"/>
                      <a:gd name="T4" fmla="*/ 4 w 32"/>
                      <a:gd name="T5" fmla="*/ 10 h 24"/>
                      <a:gd name="T6" fmla="*/ 7 w 32"/>
                      <a:gd name="T7" fmla="*/ 9 h 24"/>
                      <a:gd name="T8" fmla="*/ 10 w 32"/>
                      <a:gd name="T9" fmla="*/ 7 h 24"/>
                      <a:gd name="T10" fmla="*/ 12 w 32"/>
                      <a:gd name="T11" fmla="*/ 5 h 24"/>
                      <a:gd name="T12" fmla="*/ 15 w 32"/>
                      <a:gd name="T13" fmla="*/ 4 h 24"/>
                      <a:gd name="T14" fmla="*/ 16 w 32"/>
                      <a:gd name="T15" fmla="*/ 2 h 24"/>
                      <a:gd name="T16" fmla="*/ 16 w 32"/>
                      <a:gd name="T17" fmla="*/ 0 h 24"/>
                      <a:gd name="T18" fmla="*/ 14 w 32"/>
                      <a:gd name="T19" fmla="*/ 0 h 24"/>
                      <a:gd name="T20" fmla="*/ 9 w 32"/>
                      <a:gd name="T21" fmla="*/ 4 h 24"/>
                      <a:gd name="T22" fmla="*/ 4 w 32"/>
                      <a:gd name="T23" fmla="*/ 9 h 24"/>
                      <a:gd name="T24" fmla="*/ 0 w 32"/>
                      <a:gd name="T25" fmla="*/ 12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24">
                        <a:moveTo>
                          <a:pt x="0" y="24"/>
                        </a:moveTo>
                        <a:lnTo>
                          <a:pt x="3" y="23"/>
                        </a:lnTo>
                        <a:lnTo>
                          <a:pt x="7" y="20"/>
                        </a:lnTo>
                        <a:lnTo>
                          <a:pt x="13" y="17"/>
                        </a:lnTo>
                        <a:lnTo>
                          <a:pt x="19" y="13"/>
                        </a:lnTo>
                        <a:lnTo>
                          <a:pt x="24" y="10"/>
                        </a:lnTo>
                        <a:lnTo>
                          <a:pt x="30" y="7"/>
                        </a:lnTo>
                        <a:lnTo>
                          <a:pt x="32" y="3"/>
                        </a:lnTo>
                        <a:lnTo>
                          <a:pt x="32" y="0"/>
                        </a:lnTo>
                        <a:lnTo>
                          <a:pt x="27" y="0"/>
                        </a:lnTo>
                        <a:lnTo>
                          <a:pt x="17" y="7"/>
                        </a:lnTo>
                        <a:lnTo>
                          <a:pt x="7" y="17"/>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81" name="Freeform 30">
                    <a:extLst>
                      <a:ext uri="{FF2B5EF4-FFF2-40B4-BE49-F238E27FC236}">
                        <a16:creationId xmlns:a16="http://schemas.microsoft.com/office/drawing/2014/main" id="{DFE5FFD8-A729-4607-B0CE-F8394C2EAB2B}"/>
                      </a:ext>
                    </a:extLst>
                  </p:cNvPr>
                  <p:cNvSpPr>
                    <a:spLocks/>
                  </p:cNvSpPr>
                  <p:nvPr/>
                </p:nvSpPr>
                <p:spPr bwMode="auto">
                  <a:xfrm>
                    <a:off x="453" y="66"/>
                    <a:ext cx="6" cy="26"/>
                  </a:xfrm>
                  <a:custGeom>
                    <a:avLst/>
                    <a:gdLst>
                      <a:gd name="T0" fmla="*/ 1 w 12"/>
                      <a:gd name="T1" fmla="*/ 0 h 52"/>
                      <a:gd name="T2" fmla="*/ 4 w 12"/>
                      <a:gd name="T3" fmla="*/ 7 h 52"/>
                      <a:gd name="T4" fmla="*/ 6 w 12"/>
                      <a:gd name="T5" fmla="*/ 15 h 52"/>
                      <a:gd name="T6" fmla="*/ 6 w 12"/>
                      <a:gd name="T7" fmla="*/ 22 h 52"/>
                      <a:gd name="T8" fmla="*/ 3 w 12"/>
                      <a:gd name="T9" fmla="*/ 26 h 52"/>
                      <a:gd name="T10" fmla="*/ 1 w 12"/>
                      <a:gd name="T11" fmla="*/ 24 h 52"/>
                      <a:gd name="T12" fmla="*/ 0 w 12"/>
                      <a:gd name="T13" fmla="*/ 17 h 52"/>
                      <a:gd name="T14" fmla="*/ 1 w 12"/>
                      <a:gd name="T15" fmla="*/ 8 h 52"/>
                      <a:gd name="T16" fmla="*/ 1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2">
                        <a:moveTo>
                          <a:pt x="1" y="0"/>
                        </a:moveTo>
                        <a:lnTo>
                          <a:pt x="8" y="13"/>
                        </a:lnTo>
                        <a:lnTo>
                          <a:pt x="12" y="29"/>
                        </a:lnTo>
                        <a:lnTo>
                          <a:pt x="11" y="44"/>
                        </a:lnTo>
                        <a:lnTo>
                          <a:pt x="6" y="52"/>
                        </a:lnTo>
                        <a:lnTo>
                          <a:pt x="1" y="48"/>
                        </a:lnTo>
                        <a:lnTo>
                          <a:pt x="0" y="33"/>
                        </a:lnTo>
                        <a:lnTo>
                          <a:pt x="1" y="15"/>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82" name="Freeform 31">
                    <a:extLst>
                      <a:ext uri="{FF2B5EF4-FFF2-40B4-BE49-F238E27FC236}">
                        <a16:creationId xmlns:a16="http://schemas.microsoft.com/office/drawing/2014/main" id="{B498F0A3-A92D-4A4F-A467-C135761EF08B}"/>
                      </a:ext>
                    </a:extLst>
                  </p:cNvPr>
                  <p:cNvSpPr>
                    <a:spLocks/>
                  </p:cNvSpPr>
                  <p:nvPr/>
                </p:nvSpPr>
                <p:spPr bwMode="auto">
                  <a:xfrm>
                    <a:off x="434" y="62"/>
                    <a:ext cx="9" cy="25"/>
                  </a:xfrm>
                  <a:custGeom>
                    <a:avLst/>
                    <a:gdLst>
                      <a:gd name="T0" fmla="*/ 9 w 18"/>
                      <a:gd name="T1" fmla="*/ 0 h 49"/>
                      <a:gd name="T2" fmla="*/ 8 w 18"/>
                      <a:gd name="T3" fmla="*/ 6 h 49"/>
                      <a:gd name="T4" fmla="*/ 7 w 18"/>
                      <a:gd name="T5" fmla="*/ 14 h 49"/>
                      <a:gd name="T6" fmla="*/ 5 w 18"/>
                      <a:gd name="T7" fmla="*/ 21 h 49"/>
                      <a:gd name="T8" fmla="*/ 2 w 18"/>
                      <a:gd name="T9" fmla="*/ 25 h 49"/>
                      <a:gd name="T10" fmla="*/ 0 w 18"/>
                      <a:gd name="T11" fmla="*/ 21 h 49"/>
                      <a:gd name="T12" fmla="*/ 3 w 18"/>
                      <a:gd name="T13" fmla="*/ 14 h 49"/>
                      <a:gd name="T14" fmla="*/ 7 w 18"/>
                      <a:gd name="T15" fmla="*/ 5 h 49"/>
                      <a:gd name="T16" fmla="*/ 9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18" y="0"/>
                        </a:moveTo>
                        <a:lnTo>
                          <a:pt x="16" y="11"/>
                        </a:lnTo>
                        <a:lnTo>
                          <a:pt x="14" y="27"/>
                        </a:lnTo>
                        <a:lnTo>
                          <a:pt x="10" y="42"/>
                        </a:lnTo>
                        <a:lnTo>
                          <a:pt x="3" y="49"/>
                        </a:lnTo>
                        <a:lnTo>
                          <a:pt x="0" y="42"/>
                        </a:lnTo>
                        <a:lnTo>
                          <a:pt x="5" y="27"/>
                        </a:lnTo>
                        <a:lnTo>
                          <a:pt x="13" y="1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83" name="Freeform 32">
                    <a:extLst>
                      <a:ext uri="{FF2B5EF4-FFF2-40B4-BE49-F238E27FC236}">
                        <a16:creationId xmlns:a16="http://schemas.microsoft.com/office/drawing/2014/main" id="{31B1CB8E-D2A2-4DC3-9DEB-132B2D9F5E5A}"/>
                      </a:ext>
                    </a:extLst>
                  </p:cNvPr>
                  <p:cNvSpPr>
                    <a:spLocks/>
                  </p:cNvSpPr>
                  <p:nvPr/>
                </p:nvSpPr>
                <p:spPr bwMode="auto">
                  <a:xfrm>
                    <a:off x="462" y="67"/>
                    <a:ext cx="6" cy="24"/>
                  </a:xfrm>
                  <a:custGeom>
                    <a:avLst/>
                    <a:gdLst>
                      <a:gd name="T0" fmla="*/ 0 w 12"/>
                      <a:gd name="T1" fmla="*/ 0 h 47"/>
                      <a:gd name="T2" fmla="*/ 4 w 12"/>
                      <a:gd name="T3" fmla="*/ 4 h 47"/>
                      <a:gd name="T4" fmla="*/ 6 w 12"/>
                      <a:gd name="T5" fmla="*/ 11 h 47"/>
                      <a:gd name="T6" fmla="*/ 6 w 12"/>
                      <a:gd name="T7" fmla="*/ 19 h 47"/>
                      <a:gd name="T8" fmla="*/ 5 w 12"/>
                      <a:gd name="T9" fmla="*/ 24 h 47"/>
                      <a:gd name="T10" fmla="*/ 2 w 12"/>
                      <a:gd name="T11" fmla="*/ 23 h 47"/>
                      <a:gd name="T12" fmla="*/ 2 w 12"/>
                      <a:gd name="T13" fmla="*/ 16 h 47"/>
                      <a:gd name="T14" fmla="*/ 1 w 12"/>
                      <a:gd name="T15" fmla="*/ 7 h 47"/>
                      <a:gd name="T16" fmla="*/ 0 w 12"/>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47">
                        <a:moveTo>
                          <a:pt x="0" y="0"/>
                        </a:moveTo>
                        <a:lnTo>
                          <a:pt x="7" y="7"/>
                        </a:lnTo>
                        <a:lnTo>
                          <a:pt x="11" y="21"/>
                        </a:lnTo>
                        <a:lnTo>
                          <a:pt x="12" y="37"/>
                        </a:lnTo>
                        <a:lnTo>
                          <a:pt x="9" y="47"/>
                        </a:lnTo>
                        <a:lnTo>
                          <a:pt x="4" y="45"/>
                        </a:lnTo>
                        <a:lnTo>
                          <a:pt x="3" y="31"/>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84" name="Freeform 33">
                    <a:extLst>
                      <a:ext uri="{FF2B5EF4-FFF2-40B4-BE49-F238E27FC236}">
                        <a16:creationId xmlns:a16="http://schemas.microsoft.com/office/drawing/2014/main" id="{37025631-1552-44BD-B2D2-B36C32D98ABE}"/>
                      </a:ext>
                    </a:extLst>
                  </p:cNvPr>
                  <p:cNvSpPr>
                    <a:spLocks/>
                  </p:cNvSpPr>
                  <p:nvPr/>
                </p:nvSpPr>
                <p:spPr bwMode="auto">
                  <a:xfrm>
                    <a:off x="470" y="67"/>
                    <a:ext cx="10" cy="25"/>
                  </a:xfrm>
                  <a:custGeom>
                    <a:avLst/>
                    <a:gdLst>
                      <a:gd name="T0" fmla="*/ 0 w 18"/>
                      <a:gd name="T1" fmla="*/ 0 h 49"/>
                      <a:gd name="T2" fmla="*/ 5 w 18"/>
                      <a:gd name="T3" fmla="*/ 4 h 49"/>
                      <a:gd name="T4" fmla="*/ 8 w 18"/>
                      <a:gd name="T5" fmla="*/ 12 h 49"/>
                      <a:gd name="T6" fmla="*/ 10 w 18"/>
                      <a:gd name="T7" fmla="*/ 20 h 49"/>
                      <a:gd name="T8" fmla="*/ 9 w 18"/>
                      <a:gd name="T9" fmla="*/ 25 h 49"/>
                      <a:gd name="T10" fmla="*/ 6 w 18"/>
                      <a:gd name="T11" fmla="*/ 23 h 49"/>
                      <a:gd name="T12" fmla="*/ 4 w 18"/>
                      <a:gd name="T13" fmla="*/ 17 h 49"/>
                      <a:gd name="T14" fmla="*/ 3 w 18"/>
                      <a:gd name="T15" fmla="*/ 8 h 49"/>
                      <a:gd name="T16" fmla="*/ 0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0" y="0"/>
                        </a:moveTo>
                        <a:lnTo>
                          <a:pt x="9" y="8"/>
                        </a:lnTo>
                        <a:lnTo>
                          <a:pt x="15" y="24"/>
                        </a:lnTo>
                        <a:lnTo>
                          <a:pt x="18" y="40"/>
                        </a:lnTo>
                        <a:lnTo>
                          <a:pt x="16" y="49"/>
                        </a:lnTo>
                        <a:lnTo>
                          <a:pt x="11" y="46"/>
                        </a:lnTo>
                        <a:lnTo>
                          <a:pt x="8" y="33"/>
                        </a:lnTo>
                        <a:lnTo>
                          <a:pt x="5"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85" name="Freeform 34">
                    <a:extLst>
                      <a:ext uri="{FF2B5EF4-FFF2-40B4-BE49-F238E27FC236}">
                        <a16:creationId xmlns:a16="http://schemas.microsoft.com/office/drawing/2014/main" id="{2E1F10B0-E028-4DEF-BAD4-B6DD336B9232}"/>
                      </a:ext>
                    </a:extLst>
                  </p:cNvPr>
                  <p:cNvSpPr>
                    <a:spLocks/>
                  </p:cNvSpPr>
                  <p:nvPr/>
                </p:nvSpPr>
                <p:spPr bwMode="auto">
                  <a:xfrm>
                    <a:off x="478" y="66"/>
                    <a:ext cx="11" cy="23"/>
                  </a:xfrm>
                  <a:custGeom>
                    <a:avLst/>
                    <a:gdLst>
                      <a:gd name="T0" fmla="*/ 0 w 23"/>
                      <a:gd name="T1" fmla="*/ 0 h 46"/>
                      <a:gd name="T2" fmla="*/ 5 w 23"/>
                      <a:gd name="T3" fmla="*/ 5 h 46"/>
                      <a:gd name="T4" fmla="*/ 9 w 23"/>
                      <a:gd name="T5" fmla="*/ 12 h 46"/>
                      <a:gd name="T6" fmla="*/ 11 w 23"/>
                      <a:gd name="T7" fmla="*/ 20 h 46"/>
                      <a:gd name="T8" fmla="*/ 10 w 23"/>
                      <a:gd name="T9" fmla="*/ 23 h 46"/>
                      <a:gd name="T10" fmla="*/ 7 w 23"/>
                      <a:gd name="T11" fmla="*/ 21 h 46"/>
                      <a:gd name="T12" fmla="*/ 5 w 23"/>
                      <a:gd name="T13" fmla="*/ 14 h 46"/>
                      <a:gd name="T14" fmla="*/ 3 w 23"/>
                      <a:gd name="T15" fmla="*/ 6 h 46"/>
                      <a:gd name="T16" fmla="*/ 0 w 23"/>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46">
                        <a:moveTo>
                          <a:pt x="0" y="0"/>
                        </a:moveTo>
                        <a:lnTo>
                          <a:pt x="10" y="9"/>
                        </a:lnTo>
                        <a:lnTo>
                          <a:pt x="18" y="24"/>
                        </a:lnTo>
                        <a:lnTo>
                          <a:pt x="23" y="39"/>
                        </a:lnTo>
                        <a:lnTo>
                          <a:pt x="21" y="46"/>
                        </a:lnTo>
                        <a:lnTo>
                          <a:pt x="15" y="42"/>
                        </a:lnTo>
                        <a:lnTo>
                          <a:pt x="10" y="28"/>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86" name="Freeform 35">
                    <a:extLst>
                      <a:ext uri="{FF2B5EF4-FFF2-40B4-BE49-F238E27FC236}">
                        <a16:creationId xmlns:a16="http://schemas.microsoft.com/office/drawing/2014/main" id="{594020F3-C43C-4AFD-A423-973FF2C67E50}"/>
                      </a:ext>
                    </a:extLst>
                  </p:cNvPr>
                  <p:cNvSpPr>
                    <a:spLocks/>
                  </p:cNvSpPr>
                  <p:nvPr/>
                </p:nvSpPr>
                <p:spPr bwMode="auto">
                  <a:xfrm>
                    <a:off x="487" y="63"/>
                    <a:ext cx="17" cy="25"/>
                  </a:xfrm>
                  <a:custGeom>
                    <a:avLst/>
                    <a:gdLst>
                      <a:gd name="T0" fmla="*/ 0 w 35"/>
                      <a:gd name="T1" fmla="*/ 0 h 48"/>
                      <a:gd name="T2" fmla="*/ 3 w 35"/>
                      <a:gd name="T3" fmla="*/ 2 h 48"/>
                      <a:gd name="T4" fmla="*/ 6 w 35"/>
                      <a:gd name="T5" fmla="*/ 6 h 48"/>
                      <a:gd name="T6" fmla="*/ 9 w 35"/>
                      <a:gd name="T7" fmla="*/ 9 h 48"/>
                      <a:gd name="T8" fmla="*/ 12 w 35"/>
                      <a:gd name="T9" fmla="*/ 13 h 48"/>
                      <a:gd name="T10" fmla="*/ 15 w 35"/>
                      <a:gd name="T11" fmla="*/ 17 h 48"/>
                      <a:gd name="T12" fmla="*/ 17 w 35"/>
                      <a:gd name="T13" fmla="*/ 21 h 48"/>
                      <a:gd name="T14" fmla="*/ 17 w 35"/>
                      <a:gd name="T15" fmla="*/ 23 h 48"/>
                      <a:gd name="T16" fmla="*/ 16 w 35"/>
                      <a:gd name="T17" fmla="*/ 25 h 48"/>
                      <a:gd name="T18" fmla="*/ 12 w 35"/>
                      <a:gd name="T19" fmla="*/ 23 h 48"/>
                      <a:gd name="T20" fmla="*/ 7 w 35"/>
                      <a:gd name="T21" fmla="*/ 16 h 48"/>
                      <a:gd name="T22" fmla="*/ 3 w 35"/>
                      <a:gd name="T23" fmla="*/ 7 h 48"/>
                      <a:gd name="T24" fmla="*/ 0 w 35"/>
                      <a:gd name="T25" fmla="*/ 0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48">
                        <a:moveTo>
                          <a:pt x="0" y="0"/>
                        </a:moveTo>
                        <a:lnTo>
                          <a:pt x="6" y="4"/>
                        </a:lnTo>
                        <a:lnTo>
                          <a:pt x="12" y="11"/>
                        </a:lnTo>
                        <a:lnTo>
                          <a:pt x="19" y="18"/>
                        </a:lnTo>
                        <a:lnTo>
                          <a:pt x="25" y="25"/>
                        </a:lnTo>
                        <a:lnTo>
                          <a:pt x="30" y="33"/>
                        </a:lnTo>
                        <a:lnTo>
                          <a:pt x="34" y="40"/>
                        </a:lnTo>
                        <a:lnTo>
                          <a:pt x="35" y="45"/>
                        </a:lnTo>
                        <a:lnTo>
                          <a:pt x="32" y="48"/>
                        </a:lnTo>
                        <a:lnTo>
                          <a:pt x="24" y="45"/>
                        </a:lnTo>
                        <a:lnTo>
                          <a:pt x="15" y="30"/>
                        </a:lnTo>
                        <a:lnTo>
                          <a:pt x="7"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87" name="Freeform 36">
                    <a:extLst>
                      <a:ext uri="{FF2B5EF4-FFF2-40B4-BE49-F238E27FC236}">
                        <a16:creationId xmlns:a16="http://schemas.microsoft.com/office/drawing/2014/main" id="{DCEF20EB-15AA-4FD8-9FFA-7A85B0105130}"/>
                      </a:ext>
                    </a:extLst>
                  </p:cNvPr>
                  <p:cNvSpPr>
                    <a:spLocks/>
                  </p:cNvSpPr>
                  <p:nvPr/>
                </p:nvSpPr>
                <p:spPr bwMode="auto">
                  <a:xfrm>
                    <a:off x="497" y="59"/>
                    <a:ext cx="22" cy="23"/>
                  </a:xfrm>
                  <a:custGeom>
                    <a:avLst/>
                    <a:gdLst>
                      <a:gd name="T0" fmla="*/ 0 w 45"/>
                      <a:gd name="T1" fmla="*/ 0 h 46"/>
                      <a:gd name="T2" fmla="*/ 3 w 45"/>
                      <a:gd name="T3" fmla="*/ 2 h 46"/>
                      <a:gd name="T4" fmla="*/ 6 w 45"/>
                      <a:gd name="T5" fmla="*/ 5 h 46"/>
                      <a:gd name="T6" fmla="*/ 10 w 45"/>
                      <a:gd name="T7" fmla="*/ 9 h 46"/>
                      <a:gd name="T8" fmla="*/ 15 w 45"/>
                      <a:gd name="T9" fmla="*/ 12 h 46"/>
                      <a:gd name="T10" fmla="*/ 18 w 45"/>
                      <a:gd name="T11" fmla="*/ 16 h 46"/>
                      <a:gd name="T12" fmla="*/ 21 w 45"/>
                      <a:gd name="T13" fmla="*/ 19 h 46"/>
                      <a:gd name="T14" fmla="*/ 22 w 45"/>
                      <a:gd name="T15" fmla="*/ 22 h 46"/>
                      <a:gd name="T16" fmla="*/ 22 w 45"/>
                      <a:gd name="T17" fmla="*/ 23 h 46"/>
                      <a:gd name="T18" fmla="*/ 19 w 45"/>
                      <a:gd name="T19" fmla="*/ 23 h 46"/>
                      <a:gd name="T20" fmla="*/ 16 w 45"/>
                      <a:gd name="T21" fmla="*/ 21 h 46"/>
                      <a:gd name="T22" fmla="*/ 13 w 45"/>
                      <a:gd name="T23" fmla="*/ 17 h 46"/>
                      <a:gd name="T24" fmla="*/ 9 w 45"/>
                      <a:gd name="T25" fmla="*/ 13 h 46"/>
                      <a:gd name="T26" fmla="*/ 7 w 45"/>
                      <a:gd name="T27" fmla="*/ 9 h 46"/>
                      <a:gd name="T28" fmla="*/ 4 w 45"/>
                      <a:gd name="T29" fmla="*/ 5 h 46"/>
                      <a:gd name="T30" fmla="*/ 1 w 45"/>
                      <a:gd name="T31" fmla="*/ 2 h 46"/>
                      <a:gd name="T32" fmla="*/ 0 w 45"/>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6">
                        <a:moveTo>
                          <a:pt x="0" y="0"/>
                        </a:moveTo>
                        <a:lnTo>
                          <a:pt x="6" y="3"/>
                        </a:lnTo>
                        <a:lnTo>
                          <a:pt x="13" y="9"/>
                        </a:lnTo>
                        <a:lnTo>
                          <a:pt x="21" y="17"/>
                        </a:lnTo>
                        <a:lnTo>
                          <a:pt x="30" y="24"/>
                        </a:lnTo>
                        <a:lnTo>
                          <a:pt x="37" y="32"/>
                        </a:lnTo>
                        <a:lnTo>
                          <a:pt x="42" y="38"/>
                        </a:lnTo>
                        <a:lnTo>
                          <a:pt x="45" y="43"/>
                        </a:lnTo>
                        <a:lnTo>
                          <a:pt x="44" y="46"/>
                        </a:lnTo>
                        <a:lnTo>
                          <a:pt x="39" y="46"/>
                        </a:lnTo>
                        <a:lnTo>
                          <a:pt x="33" y="41"/>
                        </a:lnTo>
                        <a:lnTo>
                          <a:pt x="26" y="34"/>
                        </a:lnTo>
                        <a:lnTo>
                          <a:pt x="19" y="26"/>
                        </a:lnTo>
                        <a:lnTo>
                          <a:pt x="14" y="17"/>
                        </a:lnTo>
                        <a:lnTo>
                          <a:pt x="8"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88" name="Freeform 37">
                    <a:extLst>
                      <a:ext uri="{FF2B5EF4-FFF2-40B4-BE49-F238E27FC236}">
                        <a16:creationId xmlns:a16="http://schemas.microsoft.com/office/drawing/2014/main" id="{33448FFF-29E3-4A02-B4B7-8558FA4B960B}"/>
                      </a:ext>
                    </a:extLst>
                  </p:cNvPr>
                  <p:cNvSpPr>
                    <a:spLocks/>
                  </p:cNvSpPr>
                  <p:nvPr/>
                </p:nvSpPr>
                <p:spPr bwMode="auto">
                  <a:xfrm>
                    <a:off x="509" y="54"/>
                    <a:ext cx="25" cy="24"/>
                  </a:xfrm>
                  <a:custGeom>
                    <a:avLst/>
                    <a:gdLst>
                      <a:gd name="T0" fmla="*/ 0 w 51"/>
                      <a:gd name="T1" fmla="*/ 0 h 49"/>
                      <a:gd name="T2" fmla="*/ 3 w 51"/>
                      <a:gd name="T3" fmla="*/ 2 h 49"/>
                      <a:gd name="T4" fmla="*/ 7 w 51"/>
                      <a:gd name="T5" fmla="*/ 4 h 49"/>
                      <a:gd name="T6" fmla="*/ 11 w 51"/>
                      <a:gd name="T7" fmla="*/ 7 h 49"/>
                      <a:gd name="T8" fmla="*/ 16 w 51"/>
                      <a:gd name="T9" fmla="*/ 11 h 49"/>
                      <a:gd name="T10" fmla="*/ 21 w 51"/>
                      <a:gd name="T11" fmla="*/ 15 h 49"/>
                      <a:gd name="T12" fmla="*/ 23 w 51"/>
                      <a:gd name="T13" fmla="*/ 19 h 49"/>
                      <a:gd name="T14" fmla="*/ 25 w 51"/>
                      <a:gd name="T15" fmla="*/ 22 h 49"/>
                      <a:gd name="T16" fmla="*/ 25 w 51"/>
                      <a:gd name="T17" fmla="*/ 24 h 49"/>
                      <a:gd name="T18" fmla="*/ 22 w 51"/>
                      <a:gd name="T19" fmla="*/ 24 h 49"/>
                      <a:gd name="T20" fmla="*/ 19 w 51"/>
                      <a:gd name="T21" fmla="*/ 22 h 49"/>
                      <a:gd name="T22" fmla="*/ 16 w 51"/>
                      <a:gd name="T23" fmla="*/ 19 h 49"/>
                      <a:gd name="T24" fmla="*/ 12 w 51"/>
                      <a:gd name="T25" fmla="*/ 14 h 49"/>
                      <a:gd name="T26" fmla="*/ 8 w 51"/>
                      <a:gd name="T27" fmla="*/ 10 h 49"/>
                      <a:gd name="T28" fmla="*/ 5 w 51"/>
                      <a:gd name="T29" fmla="*/ 6 h 49"/>
                      <a:gd name="T30" fmla="*/ 2 w 51"/>
                      <a:gd name="T31" fmla="*/ 2 h 49"/>
                      <a:gd name="T32" fmla="*/ 0 w 51"/>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9">
                        <a:moveTo>
                          <a:pt x="0" y="0"/>
                        </a:moveTo>
                        <a:lnTo>
                          <a:pt x="6" y="4"/>
                        </a:lnTo>
                        <a:lnTo>
                          <a:pt x="14" y="8"/>
                        </a:lnTo>
                        <a:lnTo>
                          <a:pt x="23" y="15"/>
                        </a:lnTo>
                        <a:lnTo>
                          <a:pt x="32" y="23"/>
                        </a:lnTo>
                        <a:lnTo>
                          <a:pt x="42" y="31"/>
                        </a:lnTo>
                        <a:lnTo>
                          <a:pt x="47" y="38"/>
                        </a:lnTo>
                        <a:lnTo>
                          <a:pt x="51" y="44"/>
                        </a:lnTo>
                        <a:lnTo>
                          <a:pt x="50" y="49"/>
                        </a:lnTo>
                        <a:lnTo>
                          <a:pt x="45" y="49"/>
                        </a:lnTo>
                        <a:lnTo>
                          <a:pt x="39" y="45"/>
                        </a:lnTo>
                        <a:lnTo>
                          <a:pt x="32" y="38"/>
                        </a:lnTo>
                        <a:lnTo>
                          <a:pt x="25" y="29"/>
                        </a:lnTo>
                        <a:lnTo>
                          <a:pt x="17" y="20"/>
                        </a:lnTo>
                        <a:lnTo>
                          <a:pt x="10" y="12"/>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89" name="Freeform 38">
                    <a:extLst>
                      <a:ext uri="{FF2B5EF4-FFF2-40B4-BE49-F238E27FC236}">
                        <a16:creationId xmlns:a16="http://schemas.microsoft.com/office/drawing/2014/main" id="{C8539ADA-F0F9-4FBA-B614-7D109541F798}"/>
                      </a:ext>
                    </a:extLst>
                  </p:cNvPr>
                  <p:cNvSpPr>
                    <a:spLocks/>
                  </p:cNvSpPr>
                  <p:nvPr/>
                </p:nvSpPr>
                <p:spPr bwMode="auto">
                  <a:xfrm>
                    <a:off x="518" y="48"/>
                    <a:ext cx="28" cy="22"/>
                  </a:xfrm>
                  <a:custGeom>
                    <a:avLst/>
                    <a:gdLst>
                      <a:gd name="T0" fmla="*/ 0 w 58"/>
                      <a:gd name="T1" fmla="*/ 0 h 44"/>
                      <a:gd name="T2" fmla="*/ 3 w 58"/>
                      <a:gd name="T3" fmla="*/ 1 h 44"/>
                      <a:gd name="T4" fmla="*/ 8 w 58"/>
                      <a:gd name="T5" fmla="*/ 3 h 44"/>
                      <a:gd name="T6" fmla="*/ 13 w 58"/>
                      <a:gd name="T7" fmla="*/ 5 h 44"/>
                      <a:gd name="T8" fmla="*/ 17 w 58"/>
                      <a:gd name="T9" fmla="*/ 8 h 44"/>
                      <a:gd name="T10" fmla="*/ 21 w 58"/>
                      <a:gd name="T11" fmla="*/ 11 h 44"/>
                      <a:gd name="T12" fmla="*/ 25 w 58"/>
                      <a:gd name="T13" fmla="*/ 14 h 44"/>
                      <a:gd name="T14" fmla="*/ 27 w 58"/>
                      <a:gd name="T15" fmla="*/ 18 h 44"/>
                      <a:gd name="T16" fmla="*/ 28 w 58"/>
                      <a:gd name="T17" fmla="*/ 21 h 44"/>
                      <a:gd name="T18" fmla="*/ 27 w 58"/>
                      <a:gd name="T19" fmla="*/ 22 h 44"/>
                      <a:gd name="T20" fmla="*/ 25 w 58"/>
                      <a:gd name="T21" fmla="*/ 21 h 44"/>
                      <a:gd name="T22" fmla="*/ 20 w 58"/>
                      <a:gd name="T23" fmla="*/ 18 h 44"/>
                      <a:gd name="T24" fmla="*/ 16 w 58"/>
                      <a:gd name="T25" fmla="*/ 14 h 44"/>
                      <a:gd name="T26" fmla="*/ 11 w 58"/>
                      <a:gd name="T27" fmla="*/ 10 h 44"/>
                      <a:gd name="T28" fmla="*/ 6 w 58"/>
                      <a:gd name="T29" fmla="*/ 6 h 44"/>
                      <a:gd name="T30" fmla="*/ 2 w 58"/>
                      <a:gd name="T31" fmla="*/ 2 h 44"/>
                      <a:gd name="T32" fmla="*/ 0 w 58"/>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44">
                        <a:moveTo>
                          <a:pt x="0" y="0"/>
                        </a:moveTo>
                        <a:lnTo>
                          <a:pt x="7" y="2"/>
                        </a:lnTo>
                        <a:lnTo>
                          <a:pt x="16" y="5"/>
                        </a:lnTo>
                        <a:lnTo>
                          <a:pt x="26" y="10"/>
                        </a:lnTo>
                        <a:lnTo>
                          <a:pt x="35" y="15"/>
                        </a:lnTo>
                        <a:lnTo>
                          <a:pt x="44" y="22"/>
                        </a:lnTo>
                        <a:lnTo>
                          <a:pt x="51" y="27"/>
                        </a:lnTo>
                        <a:lnTo>
                          <a:pt x="56" y="35"/>
                        </a:lnTo>
                        <a:lnTo>
                          <a:pt x="58" y="42"/>
                        </a:lnTo>
                        <a:lnTo>
                          <a:pt x="56" y="44"/>
                        </a:lnTo>
                        <a:lnTo>
                          <a:pt x="51" y="41"/>
                        </a:lnTo>
                        <a:lnTo>
                          <a:pt x="42" y="35"/>
                        </a:lnTo>
                        <a:lnTo>
                          <a:pt x="33" y="27"/>
                        </a:lnTo>
                        <a:lnTo>
                          <a:pt x="22" y="19"/>
                        </a:lnTo>
                        <a:lnTo>
                          <a:pt x="13" y="11"/>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90" name="Freeform 39">
                    <a:extLst>
                      <a:ext uri="{FF2B5EF4-FFF2-40B4-BE49-F238E27FC236}">
                        <a16:creationId xmlns:a16="http://schemas.microsoft.com/office/drawing/2014/main" id="{20F97785-4D80-4CB8-A9C4-DE34E7980F3C}"/>
                      </a:ext>
                    </a:extLst>
                  </p:cNvPr>
                  <p:cNvSpPr>
                    <a:spLocks/>
                  </p:cNvSpPr>
                  <p:nvPr/>
                </p:nvSpPr>
                <p:spPr bwMode="auto">
                  <a:xfrm>
                    <a:off x="525" y="44"/>
                    <a:ext cx="30" cy="10"/>
                  </a:xfrm>
                  <a:custGeom>
                    <a:avLst/>
                    <a:gdLst>
                      <a:gd name="T0" fmla="*/ 30 w 61"/>
                      <a:gd name="T1" fmla="*/ 10 h 20"/>
                      <a:gd name="T2" fmla="*/ 29 w 61"/>
                      <a:gd name="T3" fmla="*/ 10 h 20"/>
                      <a:gd name="T4" fmla="*/ 26 w 61"/>
                      <a:gd name="T5" fmla="*/ 10 h 20"/>
                      <a:gd name="T6" fmla="*/ 22 w 61"/>
                      <a:gd name="T7" fmla="*/ 9 h 20"/>
                      <a:gd name="T8" fmla="*/ 17 w 61"/>
                      <a:gd name="T9" fmla="*/ 7 h 20"/>
                      <a:gd name="T10" fmla="*/ 12 w 61"/>
                      <a:gd name="T11" fmla="*/ 5 h 20"/>
                      <a:gd name="T12" fmla="*/ 7 w 61"/>
                      <a:gd name="T13" fmla="*/ 4 h 20"/>
                      <a:gd name="T14" fmla="*/ 3 w 61"/>
                      <a:gd name="T15" fmla="*/ 2 h 20"/>
                      <a:gd name="T16" fmla="*/ 0 w 61"/>
                      <a:gd name="T17" fmla="*/ 1 h 20"/>
                      <a:gd name="T18" fmla="*/ 4 w 61"/>
                      <a:gd name="T19" fmla="*/ 0 h 20"/>
                      <a:gd name="T20" fmla="*/ 8 w 61"/>
                      <a:gd name="T21" fmla="*/ 0 h 20"/>
                      <a:gd name="T22" fmla="*/ 14 w 61"/>
                      <a:gd name="T23" fmla="*/ 1 h 20"/>
                      <a:gd name="T24" fmla="*/ 19 w 61"/>
                      <a:gd name="T25" fmla="*/ 2 h 20"/>
                      <a:gd name="T26" fmla="*/ 25 w 61"/>
                      <a:gd name="T27" fmla="*/ 3 h 20"/>
                      <a:gd name="T28" fmla="*/ 28 w 61"/>
                      <a:gd name="T29" fmla="*/ 5 h 20"/>
                      <a:gd name="T30" fmla="*/ 30 w 61"/>
                      <a:gd name="T31" fmla="*/ 8 h 20"/>
                      <a:gd name="T32" fmla="*/ 30 w 61"/>
                      <a:gd name="T33" fmla="*/ 1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19"/>
                        </a:moveTo>
                        <a:lnTo>
                          <a:pt x="59" y="20"/>
                        </a:lnTo>
                        <a:lnTo>
                          <a:pt x="52" y="19"/>
                        </a:lnTo>
                        <a:lnTo>
                          <a:pt x="44" y="17"/>
                        </a:lnTo>
                        <a:lnTo>
                          <a:pt x="35" y="13"/>
                        </a:lnTo>
                        <a:lnTo>
                          <a:pt x="24" y="10"/>
                        </a:lnTo>
                        <a:lnTo>
                          <a:pt x="15" y="7"/>
                        </a:lnTo>
                        <a:lnTo>
                          <a:pt x="6" y="3"/>
                        </a:lnTo>
                        <a:lnTo>
                          <a:pt x="0" y="2"/>
                        </a:lnTo>
                        <a:lnTo>
                          <a:pt x="8" y="0"/>
                        </a:lnTo>
                        <a:lnTo>
                          <a:pt x="17" y="0"/>
                        </a:lnTo>
                        <a:lnTo>
                          <a:pt x="29" y="1"/>
                        </a:lnTo>
                        <a:lnTo>
                          <a:pt x="39" y="3"/>
                        </a:lnTo>
                        <a:lnTo>
                          <a:pt x="50" y="5"/>
                        </a:lnTo>
                        <a:lnTo>
                          <a:pt x="57" y="10"/>
                        </a:lnTo>
                        <a:lnTo>
                          <a:pt x="61" y="15"/>
                        </a:lnTo>
                        <a:lnTo>
                          <a:pt x="61"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91" name="Freeform 40">
                    <a:extLst>
                      <a:ext uri="{FF2B5EF4-FFF2-40B4-BE49-F238E27FC236}">
                        <a16:creationId xmlns:a16="http://schemas.microsoft.com/office/drawing/2014/main" id="{5414E4F5-0CFC-4BD0-8CA2-28CA2B99E723}"/>
                      </a:ext>
                    </a:extLst>
                  </p:cNvPr>
                  <p:cNvSpPr>
                    <a:spLocks/>
                  </p:cNvSpPr>
                  <p:nvPr/>
                </p:nvSpPr>
                <p:spPr bwMode="auto">
                  <a:xfrm>
                    <a:off x="534" y="35"/>
                    <a:ext cx="30" cy="9"/>
                  </a:xfrm>
                  <a:custGeom>
                    <a:avLst/>
                    <a:gdLst>
                      <a:gd name="T0" fmla="*/ 30 w 61"/>
                      <a:gd name="T1" fmla="*/ 9 h 20"/>
                      <a:gd name="T2" fmla="*/ 28 w 61"/>
                      <a:gd name="T3" fmla="*/ 9 h 20"/>
                      <a:gd name="T4" fmla="*/ 25 w 61"/>
                      <a:gd name="T5" fmla="*/ 9 h 20"/>
                      <a:gd name="T6" fmla="*/ 21 w 61"/>
                      <a:gd name="T7" fmla="*/ 7 h 20"/>
                      <a:gd name="T8" fmla="*/ 16 w 61"/>
                      <a:gd name="T9" fmla="*/ 6 h 20"/>
                      <a:gd name="T10" fmla="*/ 11 w 61"/>
                      <a:gd name="T11" fmla="*/ 5 h 20"/>
                      <a:gd name="T12" fmla="*/ 6 w 61"/>
                      <a:gd name="T13" fmla="*/ 3 h 20"/>
                      <a:gd name="T14" fmla="*/ 2 w 61"/>
                      <a:gd name="T15" fmla="*/ 2 h 20"/>
                      <a:gd name="T16" fmla="*/ 0 w 61"/>
                      <a:gd name="T17" fmla="*/ 1 h 20"/>
                      <a:gd name="T18" fmla="*/ 4 w 61"/>
                      <a:gd name="T19" fmla="*/ 0 h 20"/>
                      <a:gd name="T20" fmla="*/ 9 w 61"/>
                      <a:gd name="T21" fmla="*/ 0 h 20"/>
                      <a:gd name="T22" fmla="*/ 14 w 61"/>
                      <a:gd name="T23" fmla="*/ 0 h 20"/>
                      <a:gd name="T24" fmla="*/ 19 w 61"/>
                      <a:gd name="T25" fmla="*/ 2 h 20"/>
                      <a:gd name="T26" fmla="*/ 24 w 61"/>
                      <a:gd name="T27" fmla="*/ 3 h 20"/>
                      <a:gd name="T28" fmla="*/ 28 w 61"/>
                      <a:gd name="T29" fmla="*/ 5 h 20"/>
                      <a:gd name="T30" fmla="*/ 30 w 61"/>
                      <a:gd name="T31" fmla="*/ 7 h 20"/>
                      <a:gd name="T32" fmla="*/ 30 w 6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20"/>
                        </a:moveTo>
                        <a:lnTo>
                          <a:pt x="57" y="20"/>
                        </a:lnTo>
                        <a:lnTo>
                          <a:pt x="51" y="19"/>
                        </a:lnTo>
                        <a:lnTo>
                          <a:pt x="42" y="16"/>
                        </a:lnTo>
                        <a:lnTo>
                          <a:pt x="33" y="14"/>
                        </a:lnTo>
                        <a:lnTo>
                          <a:pt x="23" y="11"/>
                        </a:lnTo>
                        <a:lnTo>
                          <a:pt x="13" y="7"/>
                        </a:lnTo>
                        <a:lnTo>
                          <a:pt x="5" y="5"/>
                        </a:lnTo>
                        <a:lnTo>
                          <a:pt x="0" y="2"/>
                        </a:lnTo>
                        <a:lnTo>
                          <a:pt x="8" y="0"/>
                        </a:lnTo>
                        <a:lnTo>
                          <a:pt x="18" y="0"/>
                        </a:lnTo>
                        <a:lnTo>
                          <a:pt x="28" y="1"/>
                        </a:lnTo>
                        <a:lnTo>
                          <a:pt x="39" y="4"/>
                        </a:lnTo>
                        <a:lnTo>
                          <a:pt x="49" y="6"/>
                        </a:lnTo>
                        <a:lnTo>
                          <a:pt x="56" y="11"/>
                        </a:lnTo>
                        <a:lnTo>
                          <a:pt x="61" y="15"/>
                        </a:lnTo>
                        <a:lnTo>
                          <a:pt x="6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92" name="Freeform 41">
                    <a:extLst>
                      <a:ext uri="{FF2B5EF4-FFF2-40B4-BE49-F238E27FC236}">
                        <a16:creationId xmlns:a16="http://schemas.microsoft.com/office/drawing/2014/main" id="{F714C751-45F9-41ED-84A9-2FD5DE935884}"/>
                      </a:ext>
                    </a:extLst>
                  </p:cNvPr>
                  <p:cNvSpPr>
                    <a:spLocks/>
                  </p:cNvSpPr>
                  <p:nvPr/>
                </p:nvSpPr>
                <p:spPr bwMode="auto">
                  <a:xfrm>
                    <a:off x="508" y="54"/>
                    <a:ext cx="147" cy="40"/>
                  </a:xfrm>
                  <a:custGeom>
                    <a:avLst/>
                    <a:gdLst>
                      <a:gd name="T0" fmla="*/ 2 w 293"/>
                      <a:gd name="T1" fmla="*/ 35 h 81"/>
                      <a:gd name="T2" fmla="*/ 1 w 293"/>
                      <a:gd name="T3" fmla="*/ 36 h 81"/>
                      <a:gd name="T4" fmla="*/ 1 w 293"/>
                      <a:gd name="T5" fmla="*/ 37 h 81"/>
                      <a:gd name="T6" fmla="*/ 1 w 293"/>
                      <a:gd name="T7" fmla="*/ 39 h 81"/>
                      <a:gd name="T8" fmla="*/ 0 w 293"/>
                      <a:gd name="T9" fmla="*/ 40 h 81"/>
                      <a:gd name="T10" fmla="*/ 10 w 293"/>
                      <a:gd name="T11" fmla="*/ 33 h 81"/>
                      <a:gd name="T12" fmla="*/ 21 w 293"/>
                      <a:gd name="T13" fmla="*/ 28 h 81"/>
                      <a:gd name="T14" fmla="*/ 32 w 293"/>
                      <a:gd name="T15" fmla="*/ 23 h 81"/>
                      <a:gd name="T16" fmla="*/ 42 w 293"/>
                      <a:gd name="T17" fmla="*/ 18 h 81"/>
                      <a:gd name="T18" fmla="*/ 53 w 293"/>
                      <a:gd name="T19" fmla="*/ 15 h 81"/>
                      <a:gd name="T20" fmla="*/ 62 w 293"/>
                      <a:gd name="T21" fmla="*/ 12 h 81"/>
                      <a:gd name="T22" fmla="*/ 72 w 293"/>
                      <a:gd name="T23" fmla="*/ 10 h 81"/>
                      <a:gd name="T24" fmla="*/ 81 w 293"/>
                      <a:gd name="T25" fmla="*/ 7 h 81"/>
                      <a:gd name="T26" fmla="*/ 91 w 293"/>
                      <a:gd name="T27" fmla="*/ 6 h 81"/>
                      <a:gd name="T28" fmla="*/ 100 w 293"/>
                      <a:gd name="T29" fmla="*/ 5 h 81"/>
                      <a:gd name="T30" fmla="*/ 108 w 293"/>
                      <a:gd name="T31" fmla="*/ 4 h 81"/>
                      <a:gd name="T32" fmla="*/ 117 w 293"/>
                      <a:gd name="T33" fmla="*/ 3 h 81"/>
                      <a:gd name="T34" fmla="*/ 125 w 293"/>
                      <a:gd name="T35" fmla="*/ 3 h 81"/>
                      <a:gd name="T36" fmla="*/ 133 w 293"/>
                      <a:gd name="T37" fmla="*/ 3 h 81"/>
                      <a:gd name="T38" fmla="*/ 140 w 293"/>
                      <a:gd name="T39" fmla="*/ 3 h 81"/>
                      <a:gd name="T40" fmla="*/ 147 w 293"/>
                      <a:gd name="T41" fmla="*/ 2 h 81"/>
                      <a:gd name="T42" fmla="*/ 142 w 293"/>
                      <a:gd name="T43" fmla="*/ 1 h 81"/>
                      <a:gd name="T44" fmla="*/ 136 w 293"/>
                      <a:gd name="T45" fmla="*/ 0 h 81"/>
                      <a:gd name="T46" fmla="*/ 129 w 293"/>
                      <a:gd name="T47" fmla="*/ 0 h 81"/>
                      <a:gd name="T48" fmla="*/ 120 w 293"/>
                      <a:gd name="T49" fmla="*/ 0 h 81"/>
                      <a:gd name="T50" fmla="*/ 111 w 293"/>
                      <a:gd name="T51" fmla="*/ 0 h 81"/>
                      <a:gd name="T52" fmla="*/ 101 w 293"/>
                      <a:gd name="T53" fmla="*/ 1 h 81"/>
                      <a:gd name="T54" fmla="*/ 90 w 293"/>
                      <a:gd name="T55" fmla="*/ 2 h 81"/>
                      <a:gd name="T56" fmla="*/ 79 w 293"/>
                      <a:gd name="T57" fmla="*/ 4 h 81"/>
                      <a:gd name="T58" fmla="*/ 67 w 293"/>
                      <a:gd name="T59" fmla="*/ 6 h 81"/>
                      <a:gd name="T60" fmla="*/ 57 w 293"/>
                      <a:gd name="T61" fmla="*/ 9 h 81"/>
                      <a:gd name="T62" fmla="*/ 46 w 293"/>
                      <a:gd name="T63" fmla="*/ 11 h 81"/>
                      <a:gd name="T64" fmla="*/ 35 w 293"/>
                      <a:gd name="T65" fmla="*/ 15 h 81"/>
                      <a:gd name="T66" fmla="*/ 25 w 293"/>
                      <a:gd name="T67" fmla="*/ 19 h 81"/>
                      <a:gd name="T68" fmla="*/ 16 w 293"/>
                      <a:gd name="T69" fmla="*/ 24 h 81"/>
                      <a:gd name="T70" fmla="*/ 9 w 293"/>
                      <a:gd name="T71" fmla="*/ 29 h 81"/>
                      <a:gd name="T72" fmla="*/ 2 w 293"/>
                      <a:gd name="T73" fmla="*/ 35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3" h="81">
                        <a:moveTo>
                          <a:pt x="3" y="71"/>
                        </a:moveTo>
                        <a:lnTo>
                          <a:pt x="2" y="73"/>
                        </a:lnTo>
                        <a:lnTo>
                          <a:pt x="1" y="75"/>
                        </a:lnTo>
                        <a:lnTo>
                          <a:pt x="1" y="79"/>
                        </a:lnTo>
                        <a:lnTo>
                          <a:pt x="0" y="81"/>
                        </a:lnTo>
                        <a:lnTo>
                          <a:pt x="20" y="67"/>
                        </a:lnTo>
                        <a:lnTo>
                          <a:pt x="42" y="56"/>
                        </a:lnTo>
                        <a:lnTo>
                          <a:pt x="63" y="46"/>
                        </a:lnTo>
                        <a:lnTo>
                          <a:pt x="84" y="37"/>
                        </a:lnTo>
                        <a:lnTo>
                          <a:pt x="105" y="30"/>
                        </a:lnTo>
                        <a:lnTo>
                          <a:pt x="124" y="24"/>
                        </a:lnTo>
                        <a:lnTo>
                          <a:pt x="144" y="20"/>
                        </a:lnTo>
                        <a:lnTo>
                          <a:pt x="162" y="15"/>
                        </a:lnTo>
                        <a:lnTo>
                          <a:pt x="182" y="13"/>
                        </a:lnTo>
                        <a:lnTo>
                          <a:pt x="199" y="11"/>
                        </a:lnTo>
                        <a:lnTo>
                          <a:pt x="216" y="8"/>
                        </a:lnTo>
                        <a:lnTo>
                          <a:pt x="234" y="7"/>
                        </a:lnTo>
                        <a:lnTo>
                          <a:pt x="250" y="7"/>
                        </a:lnTo>
                        <a:lnTo>
                          <a:pt x="265" y="6"/>
                        </a:lnTo>
                        <a:lnTo>
                          <a:pt x="280" y="6"/>
                        </a:lnTo>
                        <a:lnTo>
                          <a:pt x="293" y="5"/>
                        </a:lnTo>
                        <a:lnTo>
                          <a:pt x="284" y="3"/>
                        </a:lnTo>
                        <a:lnTo>
                          <a:pt x="272" y="1"/>
                        </a:lnTo>
                        <a:lnTo>
                          <a:pt x="258" y="0"/>
                        </a:lnTo>
                        <a:lnTo>
                          <a:pt x="240" y="0"/>
                        </a:lnTo>
                        <a:lnTo>
                          <a:pt x="221" y="0"/>
                        </a:lnTo>
                        <a:lnTo>
                          <a:pt x="201" y="3"/>
                        </a:lnTo>
                        <a:lnTo>
                          <a:pt x="179" y="5"/>
                        </a:lnTo>
                        <a:lnTo>
                          <a:pt x="158" y="8"/>
                        </a:lnTo>
                        <a:lnTo>
                          <a:pt x="134" y="12"/>
                        </a:lnTo>
                        <a:lnTo>
                          <a:pt x="113" y="18"/>
                        </a:lnTo>
                        <a:lnTo>
                          <a:pt x="91" y="23"/>
                        </a:lnTo>
                        <a:lnTo>
                          <a:pt x="70" y="30"/>
                        </a:lnTo>
                        <a:lnTo>
                          <a:pt x="50" y="39"/>
                        </a:lnTo>
                        <a:lnTo>
                          <a:pt x="32" y="49"/>
                        </a:lnTo>
                        <a:lnTo>
                          <a:pt x="17" y="59"/>
                        </a:lnTo>
                        <a:lnTo>
                          <a:pt x="3"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93" name="Freeform 42">
                    <a:extLst>
                      <a:ext uri="{FF2B5EF4-FFF2-40B4-BE49-F238E27FC236}">
                        <a16:creationId xmlns:a16="http://schemas.microsoft.com/office/drawing/2014/main" id="{9ADEEF8D-FA0A-4965-A648-B77D88F27424}"/>
                      </a:ext>
                    </a:extLst>
                  </p:cNvPr>
                  <p:cNvSpPr>
                    <a:spLocks/>
                  </p:cNvSpPr>
                  <p:nvPr/>
                </p:nvSpPr>
                <p:spPr bwMode="auto">
                  <a:xfrm>
                    <a:off x="624" y="56"/>
                    <a:ext cx="23" cy="21"/>
                  </a:xfrm>
                  <a:custGeom>
                    <a:avLst/>
                    <a:gdLst>
                      <a:gd name="T0" fmla="*/ 22 w 45"/>
                      <a:gd name="T1" fmla="*/ 21 h 41"/>
                      <a:gd name="T2" fmla="*/ 23 w 45"/>
                      <a:gd name="T3" fmla="*/ 20 h 41"/>
                      <a:gd name="T4" fmla="*/ 22 w 45"/>
                      <a:gd name="T5" fmla="*/ 17 h 41"/>
                      <a:gd name="T6" fmla="*/ 21 w 45"/>
                      <a:gd name="T7" fmla="*/ 14 h 41"/>
                      <a:gd name="T8" fmla="*/ 18 w 45"/>
                      <a:gd name="T9" fmla="*/ 11 h 41"/>
                      <a:gd name="T10" fmla="*/ 14 w 45"/>
                      <a:gd name="T11" fmla="*/ 7 h 41"/>
                      <a:gd name="T12" fmla="*/ 10 w 45"/>
                      <a:gd name="T13" fmla="*/ 4 h 41"/>
                      <a:gd name="T14" fmla="*/ 6 w 45"/>
                      <a:gd name="T15" fmla="*/ 1 h 41"/>
                      <a:gd name="T16" fmla="*/ 0 w 45"/>
                      <a:gd name="T17" fmla="*/ 0 h 41"/>
                      <a:gd name="T18" fmla="*/ 3 w 45"/>
                      <a:gd name="T19" fmla="*/ 2 h 41"/>
                      <a:gd name="T20" fmla="*/ 6 w 45"/>
                      <a:gd name="T21" fmla="*/ 5 h 41"/>
                      <a:gd name="T22" fmla="*/ 10 w 45"/>
                      <a:gd name="T23" fmla="*/ 9 h 41"/>
                      <a:gd name="T24" fmla="*/ 13 w 45"/>
                      <a:gd name="T25" fmla="*/ 13 h 41"/>
                      <a:gd name="T26" fmla="*/ 16 w 45"/>
                      <a:gd name="T27" fmla="*/ 16 h 41"/>
                      <a:gd name="T28" fmla="*/ 19 w 45"/>
                      <a:gd name="T29" fmla="*/ 19 h 41"/>
                      <a:gd name="T30" fmla="*/ 21 w 45"/>
                      <a:gd name="T31" fmla="*/ 21 h 41"/>
                      <a:gd name="T32" fmla="*/ 22 w 45"/>
                      <a:gd name="T33" fmla="*/ 2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1">
                        <a:moveTo>
                          <a:pt x="44" y="41"/>
                        </a:moveTo>
                        <a:lnTo>
                          <a:pt x="45" y="39"/>
                        </a:lnTo>
                        <a:lnTo>
                          <a:pt x="44" y="34"/>
                        </a:lnTo>
                        <a:lnTo>
                          <a:pt x="41" y="28"/>
                        </a:lnTo>
                        <a:lnTo>
                          <a:pt x="35" y="21"/>
                        </a:lnTo>
                        <a:lnTo>
                          <a:pt x="28" y="14"/>
                        </a:lnTo>
                        <a:lnTo>
                          <a:pt x="20" y="7"/>
                        </a:lnTo>
                        <a:lnTo>
                          <a:pt x="11" y="2"/>
                        </a:lnTo>
                        <a:lnTo>
                          <a:pt x="0" y="0"/>
                        </a:lnTo>
                        <a:lnTo>
                          <a:pt x="6" y="4"/>
                        </a:lnTo>
                        <a:lnTo>
                          <a:pt x="12" y="10"/>
                        </a:lnTo>
                        <a:lnTo>
                          <a:pt x="19" y="17"/>
                        </a:lnTo>
                        <a:lnTo>
                          <a:pt x="25" y="25"/>
                        </a:lnTo>
                        <a:lnTo>
                          <a:pt x="31" y="32"/>
                        </a:lnTo>
                        <a:lnTo>
                          <a:pt x="37" y="38"/>
                        </a:lnTo>
                        <a:lnTo>
                          <a:pt x="41" y="41"/>
                        </a:lnTo>
                        <a:lnTo>
                          <a:pt x="44"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94" name="Freeform 43">
                    <a:extLst>
                      <a:ext uri="{FF2B5EF4-FFF2-40B4-BE49-F238E27FC236}">
                        <a16:creationId xmlns:a16="http://schemas.microsoft.com/office/drawing/2014/main" id="{BA96922E-BD96-4FF0-8FA0-BCD7B4067992}"/>
                      </a:ext>
                    </a:extLst>
                  </p:cNvPr>
                  <p:cNvSpPr>
                    <a:spLocks/>
                  </p:cNvSpPr>
                  <p:nvPr/>
                </p:nvSpPr>
                <p:spPr bwMode="auto">
                  <a:xfrm>
                    <a:off x="597" y="56"/>
                    <a:ext cx="29" cy="24"/>
                  </a:xfrm>
                  <a:custGeom>
                    <a:avLst/>
                    <a:gdLst>
                      <a:gd name="T0" fmla="*/ 29 w 59"/>
                      <a:gd name="T1" fmla="*/ 24 h 47"/>
                      <a:gd name="T2" fmla="*/ 29 w 59"/>
                      <a:gd name="T3" fmla="*/ 22 h 47"/>
                      <a:gd name="T4" fmla="*/ 28 w 59"/>
                      <a:gd name="T5" fmla="*/ 20 h 47"/>
                      <a:gd name="T6" fmla="*/ 25 w 59"/>
                      <a:gd name="T7" fmla="*/ 16 h 47"/>
                      <a:gd name="T8" fmla="*/ 21 w 59"/>
                      <a:gd name="T9" fmla="*/ 12 h 47"/>
                      <a:gd name="T10" fmla="*/ 17 w 59"/>
                      <a:gd name="T11" fmla="*/ 8 h 47"/>
                      <a:gd name="T12" fmla="*/ 11 w 59"/>
                      <a:gd name="T13" fmla="*/ 4 h 47"/>
                      <a:gd name="T14" fmla="*/ 6 w 59"/>
                      <a:gd name="T15" fmla="*/ 1 h 47"/>
                      <a:gd name="T16" fmla="*/ 0 w 59"/>
                      <a:gd name="T17" fmla="*/ 0 h 47"/>
                      <a:gd name="T18" fmla="*/ 2 w 59"/>
                      <a:gd name="T19" fmla="*/ 2 h 47"/>
                      <a:gd name="T20" fmla="*/ 6 w 59"/>
                      <a:gd name="T21" fmla="*/ 5 h 47"/>
                      <a:gd name="T22" fmla="*/ 10 w 59"/>
                      <a:gd name="T23" fmla="*/ 9 h 47"/>
                      <a:gd name="T24" fmla="*/ 14 w 59"/>
                      <a:gd name="T25" fmla="*/ 14 h 47"/>
                      <a:gd name="T26" fmla="*/ 18 w 59"/>
                      <a:gd name="T27" fmla="*/ 18 h 47"/>
                      <a:gd name="T28" fmla="*/ 23 w 59"/>
                      <a:gd name="T29" fmla="*/ 22 h 47"/>
                      <a:gd name="T30" fmla="*/ 26 w 59"/>
                      <a:gd name="T31" fmla="*/ 24 h 47"/>
                      <a:gd name="T32" fmla="*/ 29 w 59"/>
                      <a:gd name="T33" fmla="*/ 24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7">
                        <a:moveTo>
                          <a:pt x="58" y="47"/>
                        </a:moveTo>
                        <a:lnTo>
                          <a:pt x="59" y="44"/>
                        </a:lnTo>
                        <a:lnTo>
                          <a:pt x="57" y="39"/>
                        </a:lnTo>
                        <a:lnTo>
                          <a:pt x="51" y="31"/>
                        </a:lnTo>
                        <a:lnTo>
                          <a:pt x="43" y="23"/>
                        </a:lnTo>
                        <a:lnTo>
                          <a:pt x="34" y="15"/>
                        </a:lnTo>
                        <a:lnTo>
                          <a:pt x="22" y="8"/>
                        </a:lnTo>
                        <a:lnTo>
                          <a:pt x="12" y="2"/>
                        </a:lnTo>
                        <a:lnTo>
                          <a:pt x="0" y="0"/>
                        </a:lnTo>
                        <a:lnTo>
                          <a:pt x="5" y="3"/>
                        </a:lnTo>
                        <a:lnTo>
                          <a:pt x="12" y="10"/>
                        </a:lnTo>
                        <a:lnTo>
                          <a:pt x="20" y="18"/>
                        </a:lnTo>
                        <a:lnTo>
                          <a:pt x="29" y="27"/>
                        </a:lnTo>
                        <a:lnTo>
                          <a:pt x="37" y="36"/>
                        </a:lnTo>
                        <a:lnTo>
                          <a:pt x="46" y="43"/>
                        </a:lnTo>
                        <a:lnTo>
                          <a:pt x="53" y="47"/>
                        </a:lnTo>
                        <a:lnTo>
                          <a:pt x="58"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95" name="Freeform 44">
                    <a:extLst>
                      <a:ext uri="{FF2B5EF4-FFF2-40B4-BE49-F238E27FC236}">
                        <a16:creationId xmlns:a16="http://schemas.microsoft.com/office/drawing/2014/main" id="{57A19EE7-8E08-4D6E-A319-9F382274EBD8}"/>
                      </a:ext>
                    </a:extLst>
                  </p:cNvPr>
                  <p:cNvSpPr>
                    <a:spLocks/>
                  </p:cNvSpPr>
                  <p:nvPr/>
                </p:nvSpPr>
                <p:spPr bwMode="auto">
                  <a:xfrm>
                    <a:off x="584" y="59"/>
                    <a:ext cx="26" cy="27"/>
                  </a:xfrm>
                  <a:custGeom>
                    <a:avLst/>
                    <a:gdLst>
                      <a:gd name="T0" fmla="*/ 25 w 52"/>
                      <a:gd name="T1" fmla="*/ 27 h 54"/>
                      <a:gd name="T2" fmla="*/ 26 w 52"/>
                      <a:gd name="T3" fmla="*/ 25 h 54"/>
                      <a:gd name="T4" fmla="*/ 25 w 52"/>
                      <a:gd name="T5" fmla="*/ 22 h 54"/>
                      <a:gd name="T6" fmla="*/ 23 w 52"/>
                      <a:gd name="T7" fmla="*/ 17 h 54"/>
                      <a:gd name="T8" fmla="*/ 19 w 52"/>
                      <a:gd name="T9" fmla="*/ 13 h 54"/>
                      <a:gd name="T10" fmla="*/ 15 w 52"/>
                      <a:gd name="T11" fmla="*/ 8 h 54"/>
                      <a:gd name="T12" fmla="*/ 10 w 52"/>
                      <a:gd name="T13" fmla="*/ 4 h 54"/>
                      <a:gd name="T14" fmla="*/ 5 w 52"/>
                      <a:gd name="T15" fmla="*/ 1 h 54"/>
                      <a:gd name="T16" fmla="*/ 0 w 52"/>
                      <a:gd name="T17" fmla="*/ 0 h 54"/>
                      <a:gd name="T18" fmla="*/ 2 w 52"/>
                      <a:gd name="T19" fmla="*/ 2 h 54"/>
                      <a:gd name="T20" fmla="*/ 5 w 52"/>
                      <a:gd name="T21" fmla="*/ 6 h 54"/>
                      <a:gd name="T22" fmla="*/ 8 w 52"/>
                      <a:gd name="T23" fmla="*/ 11 h 54"/>
                      <a:gd name="T24" fmla="*/ 12 w 52"/>
                      <a:gd name="T25" fmla="*/ 15 h 54"/>
                      <a:gd name="T26" fmla="*/ 16 w 52"/>
                      <a:gd name="T27" fmla="*/ 20 h 54"/>
                      <a:gd name="T28" fmla="*/ 20 w 52"/>
                      <a:gd name="T29" fmla="*/ 24 h 54"/>
                      <a:gd name="T30" fmla="*/ 24 w 52"/>
                      <a:gd name="T31" fmla="*/ 27 h 54"/>
                      <a:gd name="T32" fmla="*/ 25 w 52"/>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4">
                        <a:moveTo>
                          <a:pt x="50" y="54"/>
                        </a:moveTo>
                        <a:lnTo>
                          <a:pt x="52" y="50"/>
                        </a:lnTo>
                        <a:lnTo>
                          <a:pt x="50" y="44"/>
                        </a:lnTo>
                        <a:lnTo>
                          <a:pt x="45" y="34"/>
                        </a:lnTo>
                        <a:lnTo>
                          <a:pt x="38" y="25"/>
                        </a:lnTo>
                        <a:lnTo>
                          <a:pt x="30" y="16"/>
                        </a:lnTo>
                        <a:lnTo>
                          <a:pt x="19" y="8"/>
                        </a:lnTo>
                        <a:lnTo>
                          <a:pt x="10" y="2"/>
                        </a:lnTo>
                        <a:lnTo>
                          <a:pt x="0" y="0"/>
                        </a:lnTo>
                        <a:lnTo>
                          <a:pt x="3" y="4"/>
                        </a:lnTo>
                        <a:lnTo>
                          <a:pt x="9" y="11"/>
                        </a:lnTo>
                        <a:lnTo>
                          <a:pt x="16" y="21"/>
                        </a:lnTo>
                        <a:lnTo>
                          <a:pt x="24" y="30"/>
                        </a:lnTo>
                        <a:lnTo>
                          <a:pt x="32" y="40"/>
                        </a:lnTo>
                        <a:lnTo>
                          <a:pt x="40" y="48"/>
                        </a:lnTo>
                        <a:lnTo>
                          <a:pt x="47" y="53"/>
                        </a:lnTo>
                        <a:lnTo>
                          <a:pt x="5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96" name="Freeform 45">
                    <a:extLst>
                      <a:ext uri="{FF2B5EF4-FFF2-40B4-BE49-F238E27FC236}">
                        <a16:creationId xmlns:a16="http://schemas.microsoft.com/office/drawing/2014/main" id="{D681165C-FA17-4B11-B06D-A2767A000859}"/>
                      </a:ext>
                    </a:extLst>
                  </p:cNvPr>
                  <p:cNvSpPr>
                    <a:spLocks/>
                  </p:cNvSpPr>
                  <p:nvPr/>
                </p:nvSpPr>
                <p:spPr bwMode="auto">
                  <a:xfrm>
                    <a:off x="559" y="64"/>
                    <a:ext cx="23" cy="25"/>
                  </a:xfrm>
                  <a:custGeom>
                    <a:avLst/>
                    <a:gdLst>
                      <a:gd name="T0" fmla="*/ 22 w 45"/>
                      <a:gd name="T1" fmla="*/ 25 h 51"/>
                      <a:gd name="T2" fmla="*/ 23 w 45"/>
                      <a:gd name="T3" fmla="*/ 23 h 51"/>
                      <a:gd name="T4" fmla="*/ 22 w 45"/>
                      <a:gd name="T5" fmla="*/ 20 h 51"/>
                      <a:gd name="T6" fmla="*/ 19 w 45"/>
                      <a:gd name="T7" fmla="*/ 16 h 51"/>
                      <a:gd name="T8" fmla="*/ 16 w 45"/>
                      <a:gd name="T9" fmla="*/ 12 h 51"/>
                      <a:gd name="T10" fmla="*/ 12 w 45"/>
                      <a:gd name="T11" fmla="*/ 7 h 51"/>
                      <a:gd name="T12" fmla="*/ 8 w 45"/>
                      <a:gd name="T13" fmla="*/ 3 h 51"/>
                      <a:gd name="T14" fmla="*/ 4 w 45"/>
                      <a:gd name="T15" fmla="*/ 1 h 51"/>
                      <a:gd name="T16" fmla="*/ 0 w 45"/>
                      <a:gd name="T17" fmla="*/ 0 h 51"/>
                      <a:gd name="T18" fmla="*/ 2 w 45"/>
                      <a:gd name="T19" fmla="*/ 2 h 51"/>
                      <a:gd name="T20" fmla="*/ 4 w 45"/>
                      <a:gd name="T21" fmla="*/ 6 h 51"/>
                      <a:gd name="T22" fmla="*/ 7 w 45"/>
                      <a:gd name="T23" fmla="*/ 10 h 51"/>
                      <a:gd name="T24" fmla="*/ 11 w 45"/>
                      <a:gd name="T25" fmla="*/ 15 h 51"/>
                      <a:gd name="T26" fmla="*/ 14 w 45"/>
                      <a:gd name="T27" fmla="*/ 19 h 51"/>
                      <a:gd name="T28" fmla="*/ 17 w 45"/>
                      <a:gd name="T29" fmla="*/ 23 h 51"/>
                      <a:gd name="T30" fmla="*/ 20 w 45"/>
                      <a:gd name="T31" fmla="*/ 25 h 51"/>
                      <a:gd name="T32" fmla="*/ 22 w 45"/>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1">
                        <a:moveTo>
                          <a:pt x="44" y="51"/>
                        </a:moveTo>
                        <a:lnTo>
                          <a:pt x="45" y="47"/>
                        </a:lnTo>
                        <a:lnTo>
                          <a:pt x="43" y="41"/>
                        </a:lnTo>
                        <a:lnTo>
                          <a:pt x="38" y="33"/>
                        </a:lnTo>
                        <a:lnTo>
                          <a:pt x="31" y="24"/>
                        </a:lnTo>
                        <a:lnTo>
                          <a:pt x="24" y="15"/>
                        </a:lnTo>
                        <a:lnTo>
                          <a:pt x="16" y="7"/>
                        </a:lnTo>
                        <a:lnTo>
                          <a:pt x="7" y="2"/>
                        </a:lnTo>
                        <a:lnTo>
                          <a:pt x="0" y="0"/>
                        </a:lnTo>
                        <a:lnTo>
                          <a:pt x="4" y="5"/>
                        </a:lnTo>
                        <a:lnTo>
                          <a:pt x="8" y="12"/>
                        </a:lnTo>
                        <a:lnTo>
                          <a:pt x="14" y="21"/>
                        </a:lnTo>
                        <a:lnTo>
                          <a:pt x="21" y="30"/>
                        </a:lnTo>
                        <a:lnTo>
                          <a:pt x="27" y="39"/>
                        </a:lnTo>
                        <a:lnTo>
                          <a:pt x="34" y="46"/>
                        </a:lnTo>
                        <a:lnTo>
                          <a:pt x="39" y="51"/>
                        </a:lnTo>
                        <a:lnTo>
                          <a:pt x="44"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97" name="Freeform 46">
                    <a:extLst>
                      <a:ext uri="{FF2B5EF4-FFF2-40B4-BE49-F238E27FC236}">
                        <a16:creationId xmlns:a16="http://schemas.microsoft.com/office/drawing/2014/main" id="{8E9221D1-CAC1-4751-9167-577C4306B2C0}"/>
                      </a:ext>
                    </a:extLst>
                  </p:cNvPr>
                  <p:cNvSpPr>
                    <a:spLocks/>
                  </p:cNvSpPr>
                  <p:nvPr/>
                </p:nvSpPr>
                <p:spPr bwMode="auto">
                  <a:xfrm>
                    <a:off x="549" y="68"/>
                    <a:ext cx="16" cy="23"/>
                  </a:xfrm>
                  <a:custGeom>
                    <a:avLst/>
                    <a:gdLst>
                      <a:gd name="T0" fmla="*/ 15 w 32"/>
                      <a:gd name="T1" fmla="*/ 23 h 46"/>
                      <a:gd name="T2" fmla="*/ 16 w 32"/>
                      <a:gd name="T3" fmla="*/ 22 h 46"/>
                      <a:gd name="T4" fmla="*/ 16 w 32"/>
                      <a:gd name="T5" fmla="*/ 19 h 46"/>
                      <a:gd name="T6" fmla="*/ 16 w 32"/>
                      <a:gd name="T7" fmla="*/ 16 h 46"/>
                      <a:gd name="T8" fmla="*/ 14 w 32"/>
                      <a:gd name="T9" fmla="*/ 12 h 46"/>
                      <a:gd name="T10" fmla="*/ 12 w 32"/>
                      <a:gd name="T11" fmla="*/ 8 h 46"/>
                      <a:gd name="T12" fmla="*/ 9 w 32"/>
                      <a:gd name="T13" fmla="*/ 5 h 46"/>
                      <a:gd name="T14" fmla="*/ 5 w 32"/>
                      <a:gd name="T15" fmla="*/ 2 h 46"/>
                      <a:gd name="T16" fmla="*/ 0 w 32"/>
                      <a:gd name="T17" fmla="*/ 0 h 46"/>
                      <a:gd name="T18" fmla="*/ 3 w 32"/>
                      <a:gd name="T19" fmla="*/ 6 h 46"/>
                      <a:gd name="T20" fmla="*/ 7 w 32"/>
                      <a:gd name="T21" fmla="*/ 14 h 46"/>
                      <a:gd name="T22" fmla="*/ 12 w 32"/>
                      <a:gd name="T23" fmla="*/ 21 h 46"/>
                      <a:gd name="T24" fmla="*/ 15 w 32"/>
                      <a:gd name="T25" fmla="*/ 23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46">
                        <a:moveTo>
                          <a:pt x="29" y="46"/>
                        </a:moveTo>
                        <a:lnTo>
                          <a:pt x="32" y="44"/>
                        </a:lnTo>
                        <a:lnTo>
                          <a:pt x="32" y="38"/>
                        </a:lnTo>
                        <a:lnTo>
                          <a:pt x="31" y="31"/>
                        </a:lnTo>
                        <a:lnTo>
                          <a:pt x="27" y="23"/>
                        </a:lnTo>
                        <a:lnTo>
                          <a:pt x="23" y="16"/>
                        </a:lnTo>
                        <a:lnTo>
                          <a:pt x="17" y="9"/>
                        </a:lnTo>
                        <a:lnTo>
                          <a:pt x="9" y="4"/>
                        </a:lnTo>
                        <a:lnTo>
                          <a:pt x="0" y="0"/>
                        </a:lnTo>
                        <a:lnTo>
                          <a:pt x="6" y="12"/>
                        </a:lnTo>
                        <a:lnTo>
                          <a:pt x="14" y="28"/>
                        </a:lnTo>
                        <a:lnTo>
                          <a:pt x="23" y="42"/>
                        </a:lnTo>
                        <a:lnTo>
                          <a:pt x="29"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98" name="Freeform 47">
                    <a:extLst>
                      <a:ext uri="{FF2B5EF4-FFF2-40B4-BE49-F238E27FC236}">
                        <a16:creationId xmlns:a16="http://schemas.microsoft.com/office/drawing/2014/main" id="{FB1D138D-8A6D-44F7-A8BD-C1C51C2FCFC2}"/>
                      </a:ext>
                    </a:extLst>
                  </p:cNvPr>
                  <p:cNvSpPr>
                    <a:spLocks/>
                  </p:cNvSpPr>
                  <p:nvPr/>
                </p:nvSpPr>
                <p:spPr bwMode="auto">
                  <a:xfrm>
                    <a:off x="526" y="79"/>
                    <a:ext cx="13" cy="17"/>
                  </a:xfrm>
                  <a:custGeom>
                    <a:avLst/>
                    <a:gdLst>
                      <a:gd name="T0" fmla="*/ 12 w 25"/>
                      <a:gd name="T1" fmla="*/ 17 h 35"/>
                      <a:gd name="T2" fmla="*/ 13 w 25"/>
                      <a:gd name="T3" fmla="*/ 14 h 35"/>
                      <a:gd name="T4" fmla="*/ 10 w 25"/>
                      <a:gd name="T5" fmla="*/ 7 h 35"/>
                      <a:gd name="T6" fmla="*/ 5 w 25"/>
                      <a:gd name="T7" fmla="*/ 2 h 35"/>
                      <a:gd name="T8" fmla="*/ 0 w 25"/>
                      <a:gd name="T9" fmla="*/ 0 h 35"/>
                      <a:gd name="T10" fmla="*/ 2 w 25"/>
                      <a:gd name="T11" fmla="*/ 4 h 35"/>
                      <a:gd name="T12" fmla="*/ 5 w 25"/>
                      <a:gd name="T13" fmla="*/ 10 h 35"/>
                      <a:gd name="T14" fmla="*/ 9 w 25"/>
                      <a:gd name="T15" fmla="*/ 15 h 35"/>
                      <a:gd name="T16" fmla="*/ 12 w 25"/>
                      <a:gd name="T17" fmla="*/ 1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5">
                        <a:moveTo>
                          <a:pt x="23" y="35"/>
                        </a:moveTo>
                        <a:lnTo>
                          <a:pt x="25" y="28"/>
                        </a:lnTo>
                        <a:lnTo>
                          <a:pt x="19" y="15"/>
                        </a:lnTo>
                        <a:lnTo>
                          <a:pt x="9" y="5"/>
                        </a:lnTo>
                        <a:lnTo>
                          <a:pt x="0" y="0"/>
                        </a:lnTo>
                        <a:lnTo>
                          <a:pt x="4" y="8"/>
                        </a:lnTo>
                        <a:lnTo>
                          <a:pt x="10" y="20"/>
                        </a:lnTo>
                        <a:lnTo>
                          <a:pt x="17" y="30"/>
                        </a:lnTo>
                        <a:lnTo>
                          <a:pt x="23"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99" name="Freeform 48">
                    <a:extLst>
                      <a:ext uri="{FF2B5EF4-FFF2-40B4-BE49-F238E27FC236}">
                        <a16:creationId xmlns:a16="http://schemas.microsoft.com/office/drawing/2014/main" id="{2B9DE2A5-F8AC-4C5E-A8DB-CF4AC30E04F5}"/>
                      </a:ext>
                    </a:extLst>
                  </p:cNvPr>
                  <p:cNvSpPr>
                    <a:spLocks/>
                  </p:cNvSpPr>
                  <p:nvPr/>
                </p:nvSpPr>
                <p:spPr bwMode="auto">
                  <a:xfrm>
                    <a:off x="517" y="84"/>
                    <a:ext cx="9" cy="12"/>
                  </a:xfrm>
                  <a:custGeom>
                    <a:avLst/>
                    <a:gdLst>
                      <a:gd name="T0" fmla="*/ 9 w 18"/>
                      <a:gd name="T1" fmla="*/ 12 h 24"/>
                      <a:gd name="T2" fmla="*/ 9 w 18"/>
                      <a:gd name="T3" fmla="*/ 8 h 24"/>
                      <a:gd name="T4" fmla="*/ 8 w 18"/>
                      <a:gd name="T5" fmla="*/ 4 h 24"/>
                      <a:gd name="T6" fmla="*/ 5 w 18"/>
                      <a:gd name="T7" fmla="*/ 0 h 24"/>
                      <a:gd name="T8" fmla="*/ 0 w 18"/>
                      <a:gd name="T9" fmla="*/ 1 h 24"/>
                      <a:gd name="T10" fmla="*/ 4 w 18"/>
                      <a:gd name="T11" fmla="*/ 3 h 24"/>
                      <a:gd name="T12" fmla="*/ 5 w 18"/>
                      <a:gd name="T13" fmla="*/ 8 h 24"/>
                      <a:gd name="T14" fmla="*/ 7 w 18"/>
                      <a:gd name="T15" fmla="*/ 12 h 24"/>
                      <a:gd name="T16" fmla="*/ 9 w 18"/>
                      <a:gd name="T17" fmla="*/ 1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4">
                        <a:moveTo>
                          <a:pt x="17" y="23"/>
                        </a:moveTo>
                        <a:lnTo>
                          <a:pt x="18" y="16"/>
                        </a:lnTo>
                        <a:lnTo>
                          <a:pt x="15" y="7"/>
                        </a:lnTo>
                        <a:lnTo>
                          <a:pt x="9" y="0"/>
                        </a:lnTo>
                        <a:lnTo>
                          <a:pt x="0" y="1"/>
                        </a:lnTo>
                        <a:lnTo>
                          <a:pt x="7" y="6"/>
                        </a:lnTo>
                        <a:lnTo>
                          <a:pt x="10" y="15"/>
                        </a:lnTo>
                        <a:lnTo>
                          <a:pt x="14" y="24"/>
                        </a:lnTo>
                        <a:lnTo>
                          <a:pt x="17"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00" name="Freeform 49">
                    <a:extLst>
                      <a:ext uri="{FF2B5EF4-FFF2-40B4-BE49-F238E27FC236}">
                        <a16:creationId xmlns:a16="http://schemas.microsoft.com/office/drawing/2014/main" id="{3E1A4DEF-AC75-4F53-96CA-19414B3BDD4F}"/>
                      </a:ext>
                    </a:extLst>
                  </p:cNvPr>
                  <p:cNvSpPr>
                    <a:spLocks/>
                  </p:cNvSpPr>
                  <p:nvPr/>
                </p:nvSpPr>
                <p:spPr bwMode="auto">
                  <a:xfrm>
                    <a:off x="610" y="56"/>
                    <a:ext cx="26" cy="22"/>
                  </a:xfrm>
                  <a:custGeom>
                    <a:avLst/>
                    <a:gdLst>
                      <a:gd name="T0" fmla="*/ 25 w 51"/>
                      <a:gd name="T1" fmla="*/ 22 h 45"/>
                      <a:gd name="T2" fmla="*/ 26 w 51"/>
                      <a:gd name="T3" fmla="*/ 20 h 45"/>
                      <a:gd name="T4" fmla="*/ 25 w 51"/>
                      <a:gd name="T5" fmla="*/ 18 h 45"/>
                      <a:gd name="T6" fmla="*/ 23 w 51"/>
                      <a:gd name="T7" fmla="*/ 15 h 45"/>
                      <a:gd name="T8" fmla="*/ 20 w 51"/>
                      <a:gd name="T9" fmla="*/ 11 h 45"/>
                      <a:gd name="T10" fmla="*/ 16 w 51"/>
                      <a:gd name="T11" fmla="*/ 7 h 45"/>
                      <a:gd name="T12" fmla="*/ 11 w 51"/>
                      <a:gd name="T13" fmla="*/ 4 h 45"/>
                      <a:gd name="T14" fmla="*/ 5 w 51"/>
                      <a:gd name="T15" fmla="*/ 1 h 45"/>
                      <a:gd name="T16" fmla="*/ 0 w 51"/>
                      <a:gd name="T17" fmla="*/ 0 h 45"/>
                      <a:gd name="T18" fmla="*/ 2 w 51"/>
                      <a:gd name="T19" fmla="*/ 1 h 45"/>
                      <a:gd name="T20" fmla="*/ 5 w 51"/>
                      <a:gd name="T21" fmla="*/ 4 h 45"/>
                      <a:gd name="T22" fmla="*/ 9 w 51"/>
                      <a:gd name="T23" fmla="*/ 8 h 45"/>
                      <a:gd name="T24" fmla="*/ 13 w 51"/>
                      <a:gd name="T25" fmla="*/ 12 h 45"/>
                      <a:gd name="T26" fmla="*/ 17 w 51"/>
                      <a:gd name="T27" fmla="*/ 16 h 45"/>
                      <a:gd name="T28" fmla="*/ 20 w 51"/>
                      <a:gd name="T29" fmla="*/ 20 h 45"/>
                      <a:gd name="T30" fmla="*/ 23 w 51"/>
                      <a:gd name="T31" fmla="*/ 22 h 45"/>
                      <a:gd name="T32" fmla="*/ 25 w 51"/>
                      <a:gd name="T33" fmla="*/ 2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0" y="45"/>
                        </a:moveTo>
                        <a:lnTo>
                          <a:pt x="51" y="41"/>
                        </a:lnTo>
                        <a:lnTo>
                          <a:pt x="50" y="37"/>
                        </a:lnTo>
                        <a:lnTo>
                          <a:pt x="46" y="30"/>
                        </a:lnTo>
                        <a:lnTo>
                          <a:pt x="39" y="22"/>
                        </a:lnTo>
                        <a:lnTo>
                          <a:pt x="31" y="15"/>
                        </a:lnTo>
                        <a:lnTo>
                          <a:pt x="21" y="8"/>
                        </a:lnTo>
                        <a:lnTo>
                          <a:pt x="10" y="2"/>
                        </a:lnTo>
                        <a:lnTo>
                          <a:pt x="0" y="0"/>
                        </a:lnTo>
                        <a:lnTo>
                          <a:pt x="4" y="3"/>
                        </a:lnTo>
                        <a:lnTo>
                          <a:pt x="10" y="9"/>
                        </a:lnTo>
                        <a:lnTo>
                          <a:pt x="17" y="17"/>
                        </a:lnTo>
                        <a:lnTo>
                          <a:pt x="25" y="25"/>
                        </a:lnTo>
                        <a:lnTo>
                          <a:pt x="33" y="33"/>
                        </a:lnTo>
                        <a:lnTo>
                          <a:pt x="40" y="40"/>
                        </a:lnTo>
                        <a:lnTo>
                          <a:pt x="46" y="45"/>
                        </a:lnTo>
                        <a:lnTo>
                          <a:pt x="5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01" name="Freeform 50">
                    <a:extLst>
                      <a:ext uri="{FF2B5EF4-FFF2-40B4-BE49-F238E27FC236}">
                        <a16:creationId xmlns:a16="http://schemas.microsoft.com/office/drawing/2014/main" id="{F061C60C-EBB6-4AE1-8FE9-6B9FE422877B}"/>
                      </a:ext>
                    </a:extLst>
                  </p:cNvPr>
                  <p:cNvSpPr>
                    <a:spLocks/>
                  </p:cNvSpPr>
                  <p:nvPr/>
                </p:nvSpPr>
                <p:spPr bwMode="auto">
                  <a:xfrm>
                    <a:off x="637" y="55"/>
                    <a:ext cx="20" cy="18"/>
                  </a:xfrm>
                  <a:custGeom>
                    <a:avLst/>
                    <a:gdLst>
                      <a:gd name="T0" fmla="*/ 20 w 40"/>
                      <a:gd name="T1" fmla="*/ 18 h 35"/>
                      <a:gd name="T2" fmla="*/ 20 w 40"/>
                      <a:gd name="T3" fmla="*/ 17 h 35"/>
                      <a:gd name="T4" fmla="*/ 20 w 40"/>
                      <a:gd name="T5" fmla="*/ 15 h 35"/>
                      <a:gd name="T6" fmla="*/ 19 w 40"/>
                      <a:gd name="T7" fmla="*/ 12 h 35"/>
                      <a:gd name="T8" fmla="*/ 17 w 40"/>
                      <a:gd name="T9" fmla="*/ 9 h 35"/>
                      <a:gd name="T10" fmla="*/ 13 w 40"/>
                      <a:gd name="T11" fmla="*/ 6 h 35"/>
                      <a:gd name="T12" fmla="*/ 10 w 40"/>
                      <a:gd name="T13" fmla="*/ 3 h 35"/>
                      <a:gd name="T14" fmla="*/ 5 w 40"/>
                      <a:gd name="T15" fmla="*/ 1 h 35"/>
                      <a:gd name="T16" fmla="*/ 0 w 40"/>
                      <a:gd name="T17" fmla="*/ 0 h 35"/>
                      <a:gd name="T18" fmla="*/ 2 w 40"/>
                      <a:gd name="T19" fmla="*/ 2 h 35"/>
                      <a:gd name="T20" fmla="*/ 5 w 40"/>
                      <a:gd name="T21" fmla="*/ 5 h 35"/>
                      <a:gd name="T22" fmla="*/ 8 w 40"/>
                      <a:gd name="T23" fmla="*/ 8 h 35"/>
                      <a:gd name="T24" fmla="*/ 11 w 40"/>
                      <a:gd name="T25" fmla="*/ 12 h 35"/>
                      <a:gd name="T26" fmla="*/ 14 w 40"/>
                      <a:gd name="T27" fmla="*/ 14 h 35"/>
                      <a:gd name="T28" fmla="*/ 16 w 40"/>
                      <a:gd name="T29" fmla="*/ 17 h 35"/>
                      <a:gd name="T30" fmla="*/ 19 w 40"/>
                      <a:gd name="T31" fmla="*/ 18 h 35"/>
                      <a:gd name="T32" fmla="*/ 20 w 40"/>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5">
                        <a:moveTo>
                          <a:pt x="39" y="35"/>
                        </a:moveTo>
                        <a:lnTo>
                          <a:pt x="40" y="33"/>
                        </a:lnTo>
                        <a:lnTo>
                          <a:pt x="40" y="30"/>
                        </a:lnTo>
                        <a:lnTo>
                          <a:pt x="37" y="24"/>
                        </a:lnTo>
                        <a:lnTo>
                          <a:pt x="33" y="18"/>
                        </a:lnTo>
                        <a:lnTo>
                          <a:pt x="26" y="12"/>
                        </a:lnTo>
                        <a:lnTo>
                          <a:pt x="19" y="6"/>
                        </a:lnTo>
                        <a:lnTo>
                          <a:pt x="10" y="2"/>
                        </a:lnTo>
                        <a:lnTo>
                          <a:pt x="0" y="0"/>
                        </a:lnTo>
                        <a:lnTo>
                          <a:pt x="4" y="4"/>
                        </a:lnTo>
                        <a:lnTo>
                          <a:pt x="10" y="10"/>
                        </a:lnTo>
                        <a:lnTo>
                          <a:pt x="16" y="16"/>
                        </a:lnTo>
                        <a:lnTo>
                          <a:pt x="22" y="23"/>
                        </a:lnTo>
                        <a:lnTo>
                          <a:pt x="27" y="28"/>
                        </a:lnTo>
                        <a:lnTo>
                          <a:pt x="32" y="33"/>
                        </a:lnTo>
                        <a:lnTo>
                          <a:pt x="37" y="35"/>
                        </a:lnTo>
                        <a:lnTo>
                          <a:pt x="39"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02" name="Freeform 51">
                    <a:extLst>
                      <a:ext uri="{FF2B5EF4-FFF2-40B4-BE49-F238E27FC236}">
                        <a16:creationId xmlns:a16="http://schemas.microsoft.com/office/drawing/2014/main" id="{2AB831C3-94C4-498B-9C4B-B8D86E5AA5E8}"/>
                      </a:ext>
                    </a:extLst>
                  </p:cNvPr>
                  <p:cNvSpPr>
                    <a:spLocks/>
                  </p:cNvSpPr>
                  <p:nvPr/>
                </p:nvSpPr>
                <p:spPr bwMode="auto">
                  <a:xfrm>
                    <a:off x="569" y="61"/>
                    <a:ext cx="23" cy="24"/>
                  </a:xfrm>
                  <a:custGeom>
                    <a:avLst/>
                    <a:gdLst>
                      <a:gd name="T0" fmla="*/ 22 w 45"/>
                      <a:gd name="T1" fmla="*/ 24 h 50"/>
                      <a:gd name="T2" fmla="*/ 23 w 45"/>
                      <a:gd name="T3" fmla="*/ 23 h 50"/>
                      <a:gd name="T4" fmla="*/ 22 w 45"/>
                      <a:gd name="T5" fmla="*/ 19 h 50"/>
                      <a:gd name="T6" fmla="*/ 19 w 45"/>
                      <a:gd name="T7" fmla="*/ 16 h 50"/>
                      <a:gd name="T8" fmla="*/ 16 w 45"/>
                      <a:gd name="T9" fmla="*/ 12 h 50"/>
                      <a:gd name="T10" fmla="*/ 12 w 45"/>
                      <a:gd name="T11" fmla="*/ 7 h 50"/>
                      <a:gd name="T12" fmla="*/ 8 w 45"/>
                      <a:gd name="T13" fmla="*/ 3 h 50"/>
                      <a:gd name="T14" fmla="*/ 4 w 45"/>
                      <a:gd name="T15" fmla="*/ 1 h 50"/>
                      <a:gd name="T16" fmla="*/ 0 w 45"/>
                      <a:gd name="T17" fmla="*/ 0 h 50"/>
                      <a:gd name="T18" fmla="*/ 2 w 45"/>
                      <a:gd name="T19" fmla="*/ 2 h 50"/>
                      <a:gd name="T20" fmla="*/ 4 w 45"/>
                      <a:gd name="T21" fmla="*/ 6 h 50"/>
                      <a:gd name="T22" fmla="*/ 7 w 45"/>
                      <a:gd name="T23" fmla="*/ 10 h 50"/>
                      <a:gd name="T24" fmla="*/ 11 w 45"/>
                      <a:gd name="T25" fmla="*/ 14 h 50"/>
                      <a:gd name="T26" fmla="*/ 13 w 45"/>
                      <a:gd name="T27" fmla="*/ 18 h 50"/>
                      <a:gd name="T28" fmla="*/ 17 w 45"/>
                      <a:gd name="T29" fmla="*/ 22 h 50"/>
                      <a:gd name="T30" fmla="*/ 20 w 45"/>
                      <a:gd name="T31" fmla="*/ 24 h 50"/>
                      <a:gd name="T32" fmla="*/ 22 w 45"/>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0">
                        <a:moveTo>
                          <a:pt x="44" y="50"/>
                        </a:moveTo>
                        <a:lnTo>
                          <a:pt x="45" y="47"/>
                        </a:lnTo>
                        <a:lnTo>
                          <a:pt x="43" y="40"/>
                        </a:lnTo>
                        <a:lnTo>
                          <a:pt x="38" y="33"/>
                        </a:lnTo>
                        <a:lnTo>
                          <a:pt x="31" y="24"/>
                        </a:lnTo>
                        <a:lnTo>
                          <a:pt x="24" y="15"/>
                        </a:lnTo>
                        <a:lnTo>
                          <a:pt x="16" y="7"/>
                        </a:lnTo>
                        <a:lnTo>
                          <a:pt x="7" y="2"/>
                        </a:lnTo>
                        <a:lnTo>
                          <a:pt x="0" y="0"/>
                        </a:lnTo>
                        <a:lnTo>
                          <a:pt x="3" y="5"/>
                        </a:lnTo>
                        <a:lnTo>
                          <a:pt x="8" y="12"/>
                        </a:lnTo>
                        <a:lnTo>
                          <a:pt x="14" y="21"/>
                        </a:lnTo>
                        <a:lnTo>
                          <a:pt x="21" y="30"/>
                        </a:lnTo>
                        <a:lnTo>
                          <a:pt x="26" y="38"/>
                        </a:lnTo>
                        <a:lnTo>
                          <a:pt x="33" y="45"/>
                        </a:lnTo>
                        <a:lnTo>
                          <a:pt x="39" y="50"/>
                        </a:lnTo>
                        <a:lnTo>
                          <a:pt x="44"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03" name="Freeform 52">
                    <a:extLst>
                      <a:ext uri="{FF2B5EF4-FFF2-40B4-BE49-F238E27FC236}">
                        <a16:creationId xmlns:a16="http://schemas.microsoft.com/office/drawing/2014/main" id="{ED56EDA7-6420-44FC-A218-1958AD0E99E3}"/>
                      </a:ext>
                    </a:extLst>
                  </p:cNvPr>
                  <p:cNvSpPr>
                    <a:spLocks/>
                  </p:cNvSpPr>
                  <p:nvPr/>
                </p:nvSpPr>
                <p:spPr bwMode="auto">
                  <a:xfrm>
                    <a:off x="537" y="73"/>
                    <a:ext cx="17" cy="20"/>
                  </a:xfrm>
                  <a:custGeom>
                    <a:avLst/>
                    <a:gdLst>
                      <a:gd name="T0" fmla="*/ 16 w 34"/>
                      <a:gd name="T1" fmla="*/ 20 h 42"/>
                      <a:gd name="T2" fmla="*/ 17 w 34"/>
                      <a:gd name="T3" fmla="*/ 19 h 42"/>
                      <a:gd name="T4" fmla="*/ 17 w 34"/>
                      <a:gd name="T5" fmla="*/ 16 h 42"/>
                      <a:gd name="T6" fmla="*/ 15 w 34"/>
                      <a:gd name="T7" fmla="*/ 13 h 42"/>
                      <a:gd name="T8" fmla="*/ 12 w 34"/>
                      <a:gd name="T9" fmla="*/ 9 h 42"/>
                      <a:gd name="T10" fmla="*/ 9 w 34"/>
                      <a:gd name="T11" fmla="*/ 6 h 42"/>
                      <a:gd name="T12" fmla="*/ 6 w 34"/>
                      <a:gd name="T13" fmla="*/ 3 h 42"/>
                      <a:gd name="T14" fmla="*/ 3 w 34"/>
                      <a:gd name="T15" fmla="*/ 0 h 42"/>
                      <a:gd name="T16" fmla="*/ 0 w 34"/>
                      <a:gd name="T17" fmla="*/ 0 h 42"/>
                      <a:gd name="T18" fmla="*/ 3 w 34"/>
                      <a:gd name="T19" fmla="*/ 4 h 42"/>
                      <a:gd name="T20" fmla="*/ 7 w 34"/>
                      <a:gd name="T21" fmla="*/ 11 h 42"/>
                      <a:gd name="T22" fmla="*/ 12 w 34"/>
                      <a:gd name="T23" fmla="*/ 17 h 42"/>
                      <a:gd name="T24" fmla="*/ 16 w 34"/>
                      <a:gd name="T25" fmla="*/ 2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42">
                        <a:moveTo>
                          <a:pt x="32" y="42"/>
                        </a:moveTo>
                        <a:lnTo>
                          <a:pt x="34" y="39"/>
                        </a:lnTo>
                        <a:lnTo>
                          <a:pt x="33" y="34"/>
                        </a:lnTo>
                        <a:lnTo>
                          <a:pt x="29" y="27"/>
                        </a:lnTo>
                        <a:lnTo>
                          <a:pt x="24" y="19"/>
                        </a:lnTo>
                        <a:lnTo>
                          <a:pt x="18" y="12"/>
                        </a:lnTo>
                        <a:lnTo>
                          <a:pt x="12" y="6"/>
                        </a:lnTo>
                        <a:lnTo>
                          <a:pt x="5" y="1"/>
                        </a:lnTo>
                        <a:lnTo>
                          <a:pt x="0" y="0"/>
                        </a:lnTo>
                        <a:lnTo>
                          <a:pt x="6" y="9"/>
                        </a:lnTo>
                        <a:lnTo>
                          <a:pt x="14" y="23"/>
                        </a:lnTo>
                        <a:lnTo>
                          <a:pt x="24" y="36"/>
                        </a:lnTo>
                        <a:lnTo>
                          <a:pt x="3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04" name="Freeform 53">
                    <a:extLst>
                      <a:ext uri="{FF2B5EF4-FFF2-40B4-BE49-F238E27FC236}">
                        <a16:creationId xmlns:a16="http://schemas.microsoft.com/office/drawing/2014/main" id="{DFDD740B-AAFC-4257-8445-C23A19B1F1D2}"/>
                      </a:ext>
                    </a:extLst>
                  </p:cNvPr>
                  <p:cNvSpPr>
                    <a:spLocks/>
                  </p:cNvSpPr>
                  <p:nvPr/>
                </p:nvSpPr>
                <p:spPr bwMode="auto">
                  <a:xfrm>
                    <a:off x="647" y="53"/>
                    <a:ext cx="22" cy="3"/>
                  </a:xfrm>
                  <a:custGeom>
                    <a:avLst/>
                    <a:gdLst>
                      <a:gd name="T0" fmla="*/ 0 w 45"/>
                      <a:gd name="T1" fmla="*/ 3 h 7"/>
                      <a:gd name="T2" fmla="*/ 2 w 45"/>
                      <a:gd name="T3" fmla="*/ 3 h 7"/>
                      <a:gd name="T4" fmla="*/ 5 w 45"/>
                      <a:gd name="T5" fmla="*/ 2 h 7"/>
                      <a:gd name="T6" fmla="*/ 8 w 45"/>
                      <a:gd name="T7" fmla="*/ 2 h 7"/>
                      <a:gd name="T8" fmla="*/ 12 w 45"/>
                      <a:gd name="T9" fmla="*/ 1 h 7"/>
                      <a:gd name="T10" fmla="*/ 16 w 45"/>
                      <a:gd name="T11" fmla="*/ 0 h 7"/>
                      <a:gd name="T12" fmla="*/ 19 w 45"/>
                      <a:gd name="T13" fmla="*/ 0 h 7"/>
                      <a:gd name="T14" fmla="*/ 22 w 45"/>
                      <a:gd name="T15" fmla="*/ 0 h 7"/>
                      <a:gd name="T16" fmla="*/ 22 w 45"/>
                      <a:gd name="T17" fmla="*/ 1 h 7"/>
                      <a:gd name="T18" fmla="*/ 22 w 45"/>
                      <a:gd name="T19" fmla="*/ 2 h 7"/>
                      <a:gd name="T20" fmla="*/ 19 w 45"/>
                      <a:gd name="T21" fmla="*/ 3 h 7"/>
                      <a:gd name="T22" fmla="*/ 17 w 45"/>
                      <a:gd name="T23" fmla="*/ 3 h 7"/>
                      <a:gd name="T24" fmla="*/ 13 w 45"/>
                      <a:gd name="T25" fmla="*/ 3 h 7"/>
                      <a:gd name="T26" fmla="*/ 9 w 45"/>
                      <a:gd name="T27" fmla="*/ 3 h 7"/>
                      <a:gd name="T28" fmla="*/ 5 w 45"/>
                      <a:gd name="T29" fmla="*/ 3 h 7"/>
                      <a:gd name="T30" fmla="*/ 2 w 45"/>
                      <a:gd name="T31" fmla="*/ 3 h 7"/>
                      <a:gd name="T32" fmla="*/ 0 w 45"/>
                      <a:gd name="T33" fmla="*/ 3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
                        <a:moveTo>
                          <a:pt x="0" y="6"/>
                        </a:moveTo>
                        <a:lnTo>
                          <a:pt x="4" y="6"/>
                        </a:lnTo>
                        <a:lnTo>
                          <a:pt x="10" y="5"/>
                        </a:lnTo>
                        <a:lnTo>
                          <a:pt x="16" y="4"/>
                        </a:lnTo>
                        <a:lnTo>
                          <a:pt x="24" y="2"/>
                        </a:lnTo>
                        <a:lnTo>
                          <a:pt x="33" y="1"/>
                        </a:lnTo>
                        <a:lnTo>
                          <a:pt x="39" y="0"/>
                        </a:lnTo>
                        <a:lnTo>
                          <a:pt x="44" y="0"/>
                        </a:lnTo>
                        <a:lnTo>
                          <a:pt x="45" y="2"/>
                        </a:lnTo>
                        <a:lnTo>
                          <a:pt x="44" y="5"/>
                        </a:lnTo>
                        <a:lnTo>
                          <a:pt x="39" y="7"/>
                        </a:lnTo>
                        <a:lnTo>
                          <a:pt x="34" y="7"/>
                        </a:lnTo>
                        <a:lnTo>
                          <a:pt x="27" y="7"/>
                        </a:lnTo>
                        <a:lnTo>
                          <a:pt x="19" y="7"/>
                        </a:lnTo>
                        <a:lnTo>
                          <a:pt x="11" y="7"/>
                        </a:lnTo>
                        <a:lnTo>
                          <a:pt x="5"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05" name="Freeform 54">
                    <a:extLst>
                      <a:ext uri="{FF2B5EF4-FFF2-40B4-BE49-F238E27FC236}">
                        <a16:creationId xmlns:a16="http://schemas.microsoft.com/office/drawing/2014/main" id="{08176F9D-672F-465D-A43C-3767A5C7FFDC}"/>
                      </a:ext>
                    </a:extLst>
                  </p:cNvPr>
                  <p:cNvSpPr>
                    <a:spLocks/>
                  </p:cNvSpPr>
                  <p:nvPr/>
                </p:nvSpPr>
                <p:spPr bwMode="auto">
                  <a:xfrm>
                    <a:off x="621" y="28"/>
                    <a:ext cx="30" cy="27"/>
                  </a:xfrm>
                  <a:custGeom>
                    <a:avLst/>
                    <a:gdLst>
                      <a:gd name="T0" fmla="*/ 0 w 60"/>
                      <a:gd name="T1" fmla="*/ 27 h 55"/>
                      <a:gd name="T2" fmla="*/ 4 w 60"/>
                      <a:gd name="T3" fmla="*/ 25 h 55"/>
                      <a:gd name="T4" fmla="*/ 9 w 60"/>
                      <a:gd name="T5" fmla="*/ 22 h 55"/>
                      <a:gd name="T6" fmla="*/ 14 w 60"/>
                      <a:gd name="T7" fmla="*/ 18 h 55"/>
                      <a:gd name="T8" fmla="*/ 20 w 60"/>
                      <a:gd name="T9" fmla="*/ 13 h 55"/>
                      <a:gd name="T10" fmla="*/ 25 w 60"/>
                      <a:gd name="T11" fmla="*/ 9 h 55"/>
                      <a:gd name="T12" fmla="*/ 29 w 60"/>
                      <a:gd name="T13" fmla="*/ 5 h 55"/>
                      <a:gd name="T14" fmla="*/ 30 w 60"/>
                      <a:gd name="T15" fmla="*/ 2 h 55"/>
                      <a:gd name="T16" fmla="*/ 30 w 60"/>
                      <a:gd name="T17" fmla="*/ 0 h 55"/>
                      <a:gd name="T18" fmla="*/ 28 w 60"/>
                      <a:gd name="T19" fmla="*/ 0 h 55"/>
                      <a:gd name="T20" fmla="*/ 24 w 60"/>
                      <a:gd name="T21" fmla="*/ 2 h 55"/>
                      <a:gd name="T22" fmla="*/ 20 w 60"/>
                      <a:gd name="T23" fmla="*/ 6 h 55"/>
                      <a:gd name="T24" fmla="*/ 16 w 60"/>
                      <a:gd name="T25" fmla="*/ 11 h 55"/>
                      <a:gd name="T26" fmla="*/ 11 w 60"/>
                      <a:gd name="T27" fmla="*/ 16 h 55"/>
                      <a:gd name="T28" fmla="*/ 7 w 60"/>
                      <a:gd name="T29" fmla="*/ 21 h 55"/>
                      <a:gd name="T30" fmla="*/ 3 w 60"/>
                      <a:gd name="T31" fmla="*/ 25 h 55"/>
                      <a:gd name="T32" fmla="*/ 0 w 60"/>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5">
                        <a:moveTo>
                          <a:pt x="0" y="55"/>
                        </a:moveTo>
                        <a:lnTo>
                          <a:pt x="7" y="51"/>
                        </a:lnTo>
                        <a:lnTo>
                          <a:pt x="17" y="44"/>
                        </a:lnTo>
                        <a:lnTo>
                          <a:pt x="28" y="36"/>
                        </a:lnTo>
                        <a:lnTo>
                          <a:pt x="40" y="27"/>
                        </a:lnTo>
                        <a:lnTo>
                          <a:pt x="49" y="19"/>
                        </a:lnTo>
                        <a:lnTo>
                          <a:pt x="57" y="11"/>
                        </a:lnTo>
                        <a:lnTo>
                          <a:pt x="60" y="4"/>
                        </a:lnTo>
                        <a:lnTo>
                          <a:pt x="59" y="0"/>
                        </a:lnTo>
                        <a:lnTo>
                          <a:pt x="55" y="0"/>
                        </a:lnTo>
                        <a:lnTo>
                          <a:pt x="48" y="5"/>
                        </a:lnTo>
                        <a:lnTo>
                          <a:pt x="40" y="12"/>
                        </a:lnTo>
                        <a:lnTo>
                          <a:pt x="32" y="22"/>
                        </a:lnTo>
                        <a:lnTo>
                          <a:pt x="22" y="32"/>
                        </a:lnTo>
                        <a:lnTo>
                          <a:pt x="14" y="42"/>
                        </a:lnTo>
                        <a:lnTo>
                          <a:pt x="6"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06" name="Freeform 55">
                    <a:extLst>
                      <a:ext uri="{FF2B5EF4-FFF2-40B4-BE49-F238E27FC236}">
                        <a16:creationId xmlns:a16="http://schemas.microsoft.com/office/drawing/2014/main" id="{97E16591-87FE-4835-B8B9-4D7929AF03FA}"/>
                      </a:ext>
                    </a:extLst>
                  </p:cNvPr>
                  <p:cNvSpPr>
                    <a:spLocks/>
                  </p:cNvSpPr>
                  <p:nvPr/>
                </p:nvSpPr>
                <p:spPr bwMode="auto">
                  <a:xfrm>
                    <a:off x="610" y="28"/>
                    <a:ext cx="27" cy="28"/>
                  </a:xfrm>
                  <a:custGeom>
                    <a:avLst/>
                    <a:gdLst>
                      <a:gd name="T0" fmla="*/ 0 w 54"/>
                      <a:gd name="T1" fmla="*/ 28 h 57"/>
                      <a:gd name="T2" fmla="*/ 4 w 54"/>
                      <a:gd name="T3" fmla="*/ 26 h 57"/>
                      <a:gd name="T4" fmla="*/ 8 w 54"/>
                      <a:gd name="T5" fmla="*/ 22 h 57"/>
                      <a:gd name="T6" fmla="*/ 13 w 54"/>
                      <a:gd name="T7" fmla="*/ 18 h 57"/>
                      <a:gd name="T8" fmla="*/ 18 w 54"/>
                      <a:gd name="T9" fmla="*/ 13 h 57"/>
                      <a:gd name="T10" fmla="*/ 23 w 54"/>
                      <a:gd name="T11" fmla="*/ 8 h 57"/>
                      <a:gd name="T12" fmla="*/ 26 w 54"/>
                      <a:gd name="T13" fmla="*/ 4 h 57"/>
                      <a:gd name="T14" fmla="*/ 27 w 54"/>
                      <a:gd name="T15" fmla="*/ 1 h 57"/>
                      <a:gd name="T16" fmla="*/ 27 w 54"/>
                      <a:gd name="T17" fmla="*/ 0 h 57"/>
                      <a:gd name="T18" fmla="*/ 24 w 54"/>
                      <a:gd name="T19" fmla="*/ 1 h 57"/>
                      <a:gd name="T20" fmla="*/ 20 w 54"/>
                      <a:gd name="T21" fmla="*/ 4 h 57"/>
                      <a:gd name="T22" fmla="*/ 17 w 54"/>
                      <a:gd name="T23" fmla="*/ 8 h 57"/>
                      <a:gd name="T24" fmla="*/ 13 w 54"/>
                      <a:gd name="T25" fmla="*/ 13 h 57"/>
                      <a:gd name="T26" fmla="*/ 9 w 54"/>
                      <a:gd name="T27" fmla="*/ 18 h 57"/>
                      <a:gd name="T28" fmla="*/ 5 w 54"/>
                      <a:gd name="T29" fmla="*/ 23 h 57"/>
                      <a:gd name="T30" fmla="*/ 2 w 54"/>
                      <a:gd name="T31" fmla="*/ 27 h 57"/>
                      <a:gd name="T32" fmla="*/ 0 w 54"/>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7">
                        <a:moveTo>
                          <a:pt x="0" y="57"/>
                        </a:moveTo>
                        <a:lnTo>
                          <a:pt x="7" y="52"/>
                        </a:lnTo>
                        <a:lnTo>
                          <a:pt x="16" y="44"/>
                        </a:lnTo>
                        <a:lnTo>
                          <a:pt x="25" y="36"/>
                        </a:lnTo>
                        <a:lnTo>
                          <a:pt x="35" y="26"/>
                        </a:lnTo>
                        <a:lnTo>
                          <a:pt x="45" y="17"/>
                        </a:lnTo>
                        <a:lnTo>
                          <a:pt x="51" y="9"/>
                        </a:lnTo>
                        <a:lnTo>
                          <a:pt x="54" y="3"/>
                        </a:lnTo>
                        <a:lnTo>
                          <a:pt x="53" y="0"/>
                        </a:lnTo>
                        <a:lnTo>
                          <a:pt x="47" y="3"/>
                        </a:lnTo>
                        <a:lnTo>
                          <a:pt x="40" y="9"/>
                        </a:lnTo>
                        <a:lnTo>
                          <a:pt x="33" y="17"/>
                        </a:lnTo>
                        <a:lnTo>
                          <a:pt x="25" y="27"/>
                        </a:lnTo>
                        <a:lnTo>
                          <a:pt x="17" y="36"/>
                        </a:lnTo>
                        <a:lnTo>
                          <a:pt x="10" y="47"/>
                        </a:lnTo>
                        <a:lnTo>
                          <a:pt x="4" y="54"/>
                        </a:lnTo>
                        <a:lnTo>
                          <a:pt x="0"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07" name="Freeform 56">
                    <a:extLst>
                      <a:ext uri="{FF2B5EF4-FFF2-40B4-BE49-F238E27FC236}">
                        <a16:creationId xmlns:a16="http://schemas.microsoft.com/office/drawing/2014/main" id="{F31F79D0-514F-4FFC-A68C-CF0B7F7E7023}"/>
                      </a:ext>
                    </a:extLst>
                  </p:cNvPr>
                  <p:cNvSpPr>
                    <a:spLocks/>
                  </p:cNvSpPr>
                  <p:nvPr/>
                </p:nvSpPr>
                <p:spPr bwMode="auto">
                  <a:xfrm>
                    <a:off x="597" y="28"/>
                    <a:ext cx="24" cy="30"/>
                  </a:xfrm>
                  <a:custGeom>
                    <a:avLst/>
                    <a:gdLst>
                      <a:gd name="T0" fmla="*/ 0 w 47"/>
                      <a:gd name="T1" fmla="*/ 30 h 60"/>
                      <a:gd name="T2" fmla="*/ 4 w 47"/>
                      <a:gd name="T3" fmla="*/ 28 h 60"/>
                      <a:gd name="T4" fmla="*/ 8 w 47"/>
                      <a:gd name="T5" fmla="*/ 23 h 60"/>
                      <a:gd name="T6" fmla="*/ 13 w 47"/>
                      <a:gd name="T7" fmla="*/ 18 h 60"/>
                      <a:gd name="T8" fmla="*/ 17 w 47"/>
                      <a:gd name="T9" fmla="*/ 14 h 60"/>
                      <a:gd name="T10" fmla="*/ 21 w 47"/>
                      <a:gd name="T11" fmla="*/ 8 h 60"/>
                      <a:gd name="T12" fmla="*/ 23 w 47"/>
                      <a:gd name="T13" fmla="*/ 4 h 60"/>
                      <a:gd name="T14" fmla="*/ 24 w 47"/>
                      <a:gd name="T15" fmla="*/ 2 h 60"/>
                      <a:gd name="T16" fmla="*/ 23 w 47"/>
                      <a:gd name="T17" fmla="*/ 0 h 60"/>
                      <a:gd name="T18" fmla="*/ 21 w 47"/>
                      <a:gd name="T19" fmla="*/ 2 h 60"/>
                      <a:gd name="T20" fmla="*/ 18 w 47"/>
                      <a:gd name="T21" fmla="*/ 4 h 60"/>
                      <a:gd name="T22" fmla="*/ 15 w 47"/>
                      <a:gd name="T23" fmla="*/ 8 h 60"/>
                      <a:gd name="T24" fmla="*/ 12 w 47"/>
                      <a:gd name="T25" fmla="*/ 14 h 60"/>
                      <a:gd name="T26" fmla="*/ 9 w 47"/>
                      <a:gd name="T27" fmla="*/ 19 h 60"/>
                      <a:gd name="T28" fmla="*/ 6 w 47"/>
                      <a:gd name="T29" fmla="*/ 24 h 60"/>
                      <a:gd name="T30" fmla="*/ 3 w 47"/>
                      <a:gd name="T31" fmla="*/ 28 h 60"/>
                      <a:gd name="T32" fmla="*/ 0 w 47"/>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0">
                        <a:moveTo>
                          <a:pt x="0" y="60"/>
                        </a:moveTo>
                        <a:lnTo>
                          <a:pt x="7" y="55"/>
                        </a:lnTo>
                        <a:lnTo>
                          <a:pt x="16" y="46"/>
                        </a:lnTo>
                        <a:lnTo>
                          <a:pt x="26" y="36"/>
                        </a:lnTo>
                        <a:lnTo>
                          <a:pt x="34" y="27"/>
                        </a:lnTo>
                        <a:lnTo>
                          <a:pt x="41" y="16"/>
                        </a:lnTo>
                        <a:lnTo>
                          <a:pt x="46" y="8"/>
                        </a:lnTo>
                        <a:lnTo>
                          <a:pt x="47" y="3"/>
                        </a:lnTo>
                        <a:lnTo>
                          <a:pt x="46" y="0"/>
                        </a:lnTo>
                        <a:lnTo>
                          <a:pt x="42" y="3"/>
                        </a:lnTo>
                        <a:lnTo>
                          <a:pt x="36" y="8"/>
                        </a:lnTo>
                        <a:lnTo>
                          <a:pt x="30" y="16"/>
                        </a:lnTo>
                        <a:lnTo>
                          <a:pt x="23" y="27"/>
                        </a:lnTo>
                        <a:lnTo>
                          <a:pt x="18" y="38"/>
                        </a:lnTo>
                        <a:lnTo>
                          <a:pt x="11" y="48"/>
                        </a:lnTo>
                        <a:lnTo>
                          <a:pt x="5" y="56"/>
                        </a:lnTo>
                        <a:lnTo>
                          <a:pt x="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08" name="Freeform 57">
                    <a:extLst>
                      <a:ext uri="{FF2B5EF4-FFF2-40B4-BE49-F238E27FC236}">
                        <a16:creationId xmlns:a16="http://schemas.microsoft.com/office/drawing/2014/main" id="{B600C533-4810-4093-88EC-987978E018D7}"/>
                      </a:ext>
                    </a:extLst>
                  </p:cNvPr>
                  <p:cNvSpPr>
                    <a:spLocks/>
                  </p:cNvSpPr>
                  <p:nvPr/>
                </p:nvSpPr>
                <p:spPr bwMode="auto">
                  <a:xfrm>
                    <a:off x="584" y="33"/>
                    <a:ext cx="18" cy="28"/>
                  </a:xfrm>
                  <a:custGeom>
                    <a:avLst/>
                    <a:gdLst>
                      <a:gd name="T0" fmla="*/ 0 w 36"/>
                      <a:gd name="T1" fmla="*/ 28 h 55"/>
                      <a:gd name="T2" fmla="*/ 3 w 36"/>
                      <a:gd name="T3" fmla="*/ 25 h 55"/>
                      <a:gd name="T4" fmla="*/ 7 w 36"/>
                      <a:gd name="T5" fmla="*/ 21 h 55"/>
                      <a:gd name="T6" fmla="*/ 10 w 36"/>
                      <a:gd name="T7" fmla="*/ 17 h 55"/>
                      <a:gd name="T8" fmla="*/ 13 w 36"/>
                      <a:gd name="T9" fmla="*/ 12 h 55"/>
                      <a:gd name="T10" fmla="*/ 16 w 36"/>
                      <a:gd name="T11" fmla="*/ 8 h 55"/>
                      <a:gd name="T12" fmla="*/ 18 w 36"/>
                      <a:gd name="T13" fmla="*/ 4 h 55"/>
                      <a:gd name="T14" fmla="*/ 18 w 36"/>
                      <a:gd name="T15" fmla="*/ 1 h 55"/>
                      <a:gd name="T16" fmla="*/ 16 w 36"/>
                      <a:gd name="T17" fmla="*/ 0 h 55"/>
                      <a:gd name="T18" fmla="*/ 11 w 36"/>
                      <a:gd name="T19" fmla="*/ 4 h 55"/>
                      <a:gd name="T20" fmla="*/ 8 w 36"/>
                      <a:gd name="T21" fmla="*/ 12 h 55"/>
                      <a:gd name="T22" fmla="*/ 4 w 36"/>
                      <a:gd name="T23" fmla="*/ 21 h 55"/>
                      <a:gd name="T24" fmla="*/ 0 w 36"/>
                      <a:gd name="T25" fmla="*/ 28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55">
                        <a:moveTo>
                          <a:pt x="0" y="55"/>
                        </a:moveTo>
                        <a:lnTo>
                          <a:pt x="6" y="50"/>
                        </a:lnTo>
                        <a:lnTo>
                          <a:pt x="13" y="42"/>
                        </a:lnTo>
                        <a:lnTo>
                          <a:pt x="19" y="33"/>
                        </a:lnTo>
                        <a:lnTo>
                          <a:pt x="26" y="24"/>
                        </a:lnTo>
                        <a:lnTo>
                          <a:pt x="32" y="15"/>
                        </a:lnTo>
                        <a:lnTo>
                          <a:pt x="36" y="7"/>
                        </a:lnTo>
                        <a:lnTo>
                          <a:pt x="36" y="2"/>
                        </a:lnTo>
                        <a:lnTo>
                          <a:pt x="32" y="0"/>
                        </a:lnTo>
                        <a:lnTo>
                          <a:pt x="22" y="8"/>
                        </a:lnTo>
                        <a:lnTo>
                          <a:pt x="15" y="24"/>
                        </a:lnTo>
                        <a:lnTo>
                          <a:pt x="7" y="42"/>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09" name="Freeform 58">
                    <a:extLst>
                      <a:ext uri="{FF2B5EF4-FFF2-40B4-BE49-F238E27FC236}">
                        <a16:creationId xmlns:a16="http://schemas.microsoft.com/office/drawing/2014/main" id="{AB95384B-4C29-4585-A3F2-AF07DD030834}"/>
                      </a:ext>
                    </a:extLst>
                  </p:cNvPr>
                  <p:cNvSpPr>
                    <a:spLocks/>
                  </p:cNvSpPr>
                  <p:nvPr/>
                </p:nvSpPr>
                <p:spPr bwMode="auto">
                  <a:xfrm>
                    <a:off x="571" y="36"/>
                    <a:ext cx="16" cy="27"/>
                  </a:xfrm>
                  <a:custGeom>
                    <a:avLst/>
                    <a:gdLst>
                      <a:gd name="T0" fmla="*/ 0 w 33"/>
                      <a:gd name="T1" fmla="*/ 27 h 53"/>
                      <a:gd name="T2" fmla="*/ 2 w 33"/>
                      <a:gd name="T3" fmla="*/ 24 h 53"/>
                      <a:gd name="T4" fmla="*/ 5 w 33"/>
                      <a:gd name="T5" fmla="*/ 20 h 53"/>
                      <a:gd name="T6" fmla="*/ 8 w 33"/>
                      <a:gd name="T7" fmla="*/ 16 h 53"/>
                      <a:gd name="T8" fmla="*/ 11 w 33"/>
                      <a:gd name="T9" fmla="*/ 10 h 53"/>
                      <a:gd name="T10" fmla="*/ 14 w 33"/>
                      <a:gd name="T11" fmla="*/ 6 h 53"/>
                      <a:gd name="T12" fmla="*/ 15 w 33"/>
                      <a:gd name="T13" fmla="*/ 2 h 53"/>
                      <a:gd name="T14" fmla="*/ 16 w 33"/>
                      <a:gd name="T15" fmla="*/ 0 h 53"/>
                      <a:gd name="T16" fmla="*/ 14 w 33"/>
                      <a:gd name="T17" fmla="*/ 0 h 53"/>
                      <a:gd name="T18" fmla="*/ 9 w 33"/>
                      <a:gd name="T19" fmla="*/ 5 h 53"/>
                      <a:gd name="T20" fmla="*/ 5 w 33"/>
                      <a:gd name="T21" fmla="*/ 13 h 53"/>
                      <a:gd name="T22" fmla="*/ 2 w 33"/>
                      <a:gd name="T23" fmla="*/ 21 h 53"/>
                      <a:gd name="T24" fmla="*/ 0 w 33"/>
                      <a:gd name="T25" fmla="*/ 27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3">
                        <a:moveTo>
                          <a:pt x="0" y="53"/>
                        </a:moveTo>
                        <a:lnTo>
                          <a:pt x="5" y="48"/>
                        </a:lnTo>
                        <a:lnTo>
                          <a:pt x="11" y="40"/>
                        </a:lnTo>
                        <a:lnTo>
                          <a:pt x="16" y="31"/>
                        </a:lnTo>
                        <a:lnTo>
                          <a:pt x="23" y="20"/>
                        </a:lnTo>
                        <a:lnTo>
                          <a:pt x="28" y="12"/>
                        </a:lnTo>
                        <a:lnTo>
                          <a:pt x="31" y="4"/>
                        </a:lnTo>
                        <a:lnTo>
                          <a:pt x="33" y="0"/>
                        </a:lnTo>
                        <a:lnTo>
                          <a:pt x="29" y="0"/>
                        </a:lnTo>
                        <a:lnTo>
                          <a:pt x="19" y="9"/>
                        </a:lnTo>
                        <a:lnTo>
                          <a:pt x="11" y="25"/>
                        </a:lnTo>
                        <a:lnTo>
                          <a:pt x="5" y="42"/>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10" name="Freeform 59">
                    <a:extLst>
                      <a:ext uri="{FF2B5EF4-FFF2-40B4-BE49-F238E27FC236}">
                        <a16:creationId xmlns:a16="http://schemas.microsoft.com/office/drawing/2014/main" id="{854A8EC8-162E-426E-8A2A-BCB4302669A5}"/>
                      </a:ext>
                    </a:extLst>
                  </p:cNvPr>
                  <p:cNvSpPr>
                    <a:spLocks/>
                  </p:cNvSpPr>
                  <p:nvPr/>
                </p:nvSpPr>
                <p:spPr bwMode="auto">
                  <a:xfrm>
                    <a:off x="557" y="43"/>
                    <a:ext cx="8" cy="23"/>
                  </a:xfrm>
                  <a:custGeom>
                    <a:avLst/>
                    <a:gdLst>
                      <a:gd name="T0" fmla="*/ 0 w 16"/>
                      <a:gd name="T1" fmla="*/ 23 h 47"/>
                      <a:gd name="T2" fmla="*/ 4 w 16"/>
                      <a:gd name="T3" fmla="*/ 17 h 47"/>
                      <a:gd name="T4" fmla="*/ 7 w 16"/>
                      <a:gd name="T5" fmla="*/ 9 h 47"/>
                      <a:gd name="T6" fmla="*/ 8 w 16"/>
                      <a:gd name="T7" fmla="*/ 2 h 47"/>
                      <a:gd name="T8" fmla="*/ 5 w 16"/>
                      <a:gd name="T9" fmla="*/ 0 h 47"/>
                      <a:gd name="T10" fmla="*/ 2 w 16"/>
                      <a:gd name="T11" fmla="*/ 3 h 47"/>
                      <a:gd name="T12" fmla="*/ 1 w 16"/>
                      <a:gd name="T13" fmla="*/ 10 h 47"/>
                      <a:gd name="T14" fmla="*/ 1 w 16"/>
                      <a:gd name="T15" fmla="*/ 17 h 47"/>
                      <a:gd name="T16" fmla="*/ 0 w 16"/>
                      <a:gd name="T17" fmla="*/ 23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47"/>
                        </a:moveTo>
                        <a:lnTo>
                          <a:pt x="8" y="34"/>
                        </a:lnTo>
                        <a:lnTo>
                          <a:pt x="14" y="18"/>
                        </a:lnTo>
                        <a:lnTo>
                          <a:pt x="16" y="5"/>
                        </a:lnTo>
                        <a:lnTo>
                          <a:pt x="10" y="0"/>
                        </a:lnTo>
                        <a:lnTo>
                          <a:pt x="3" y="7"/>
                        </a:lnTo>
                        <a:lnTo>
                          <a:pt x="2" y="20"/>
                        </a:lnTo>
                        <a:lnTo>
                          <a:pt x="2" y="35"/>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11" name="Freeform 60">
                    <a:extLst>
                      <a:ext uri="{FF2B5EF4-FFF2-40B4-BE49-F238E27FC236}">
                        <a16:creationId xmlns:a16="http://schemas.microsoft.com/office/drawing/2014/main" id="{002872A2-C1FE-465D-AF83-71B9900EE343}"/>
                      </a:ext>
                    </a:extLst>
                  </p:cNvPr>
                  <p:cNvSpPr>
                    <a:spLocks/>
                  </p:cNvSpPr>
                  <p:nvPr/>
                </p:nvSpPr>
                <p:spPr bwMode="auto">
                  <a:xfrm>
                    <a:off x="546" y="50"/>
                    <a:ext cx="4" cy="20"/>
                  </a:xfrm>
                  <a:custGeom>
                    <a:avLst/>
                    <a:gdLst>
                      <a:gd name="T0" fmla="*/ 1 w 9"/>
                      <a:gd name="T1" fmla="*/ 20 h 41"/>
                      <a:gd name="T2" fmla="*/ 3 w 9"/>
                      <a:gd name="T3" fmla="*/ 15 h 41"/>
                      <a:gd name="T4" fmla="*/ 4 w 9"/>
                      <a:gd name="T5" fmla="*/ 8 h 41"/>
                      <a:gd name="T6" fmla="*/ 4 w 9"/>
                      <a:gd name="T7" fmla="*/ 2 h 41"/>
                      <a:gd name="T8" fmla="*/ 2 w 9"/>
                      <a:gd name="T9" fmla="*/ 0 h 41"/>
                      <a:gd name="T10" fmla="*/ 0 w 9"/>
                      <a:gd name="T11" fmla="*/ 3 h 41"/>
                      <a:gd name="T12" fmla="*/ 0 w 9"/>
                      <a:gd name="T13" fmla="*/ 8 h 41"/>
                      <a:gd name="T14" fmla="*/ 1 w 9"/>
                      <a:gd name="T15" fmla="*/ 14 h 41"/>
                      <a:gd name="T16" fmla="*/ 1 w 9"/>
                      <a:gd name="T17" fmla="*/ 2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1">
                        <a:moveTo>
                          <a:pt x="2" y="41"/>
                        </a:moveTo>
                        <a:lnTo>
                          <a:pt x="6" y="30"/>
                        </a:lnTo>
                        <a:lnTo>
                          <a:pt x="9" y="16"/>
                        </a:lnTo>
                        <a:lnTo>
                          <a:pt x="9" y="4"/>
                        </a:lnTo>
                        <a:lnTo>
                          <a:pt x="4" y="0"/>
                        </a:lnTo>
                        <a:lnTo>
                          <a:pt x="0" y="6"/>
                        </a:lnTo>
                        <a:lnTo>
                          <a:pt x="1" y="16"/>
                        </a:lnTo>
                        <a:lnTo>
                          <a:pt x="2" y="29"/>
                        </a:lnTo>
                        <a:lnTo>
                          <a:pt x="2"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12" name="Freeform 61">
                    <a:extLst>
                      <a:ext uri="{FF2B5EF4-FFF2-40B4-BE49-F238E27FC236}">
                        <a16:creationId xmlns:a16="http://schemas.microsoft.com/office/drawing/2014/main" id="{675093C4-1370-485E-8A37-7F36B4A8BFE1}"/>
                      </a:ext>
                    </a:extLst>
                  </p:cNvPr>
                  <p:cNvSpPr>
                    <a:spLocks/>
                  </p:cNvSpPr>
                  <p:nvPr/>
                </p:nvSpPr>
                <p:spPr bwMode="auto">
                  <a:xfrm>
                    <a:off x="534" y="54"/>
                    <a:ext cx="6" cy="19"/>
                  </a:xfrm>
                  <a:custGeom>
                    <a:avLst/>
                    <a:gdLst>
                      <a:gd name="T0" fmla="*/ 4 w 11"/>
                      <a:gd name="T1" fmla="*/ 19 h 39"/>
                      <a:gd name="T2" fmla="*/ 5 w 11"/>
                      <a:gd name="T3" fmla="*/ 15 h 39"/>
                      <a:gd name="T4" fmla="*/ 6 w 11"/>
                      <a:gd name="T5" fmla="*/ 9 h 39"/>
                      <a:gd name="T6" fmla="*/ 5 w 11"/>
                      <a:gd name="T7" fmla="*/ 2 h 39"/>
                      <a:gd name="T8" fmla="*/ 2 w 11"/>
                      <a:gd name="T9" fmla="*/ 0 h 39"/>
                      <a:gd name="T10" fmla="*/ 0 w 11"/>
                      <a:gd name="T11" fmla="*/ 2 h 39"/>
                      <a:gd name="T12" fmla="*/ 1 w 11"/>
                      <a:gd name="T13" fmla="*/ 7 h 39"/>
                      <a:gd name="T14" fmla="*/ 3 w 11"/>
                      <a:gd name="T15" fmla="*/ 13 h 39"/>
                      <a:gd name="T16" fmla="*/ 4 w 11"/>
                      <a:gd name="T17" fmla="*/ 19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39">
                        <a:moveTo>
                          <a:pt x="8" y="39"/>
                        </a:moveTo>
                        <a:lnTo>
                          <a:pt x="10" y="30"/>
                        </a:lnTo>
                        <a:lnTo>
                          <a:pt x="11" y="18"/>
                        </a:lnTo>
                        <a:lnTo>
                          <a:pt x="9" y="5"/>
                        </a:lnTo>
                        <a:lnTo>
                          <a:pt x="3" y="0"/>
                        </a:lnTo>
                        <a:lnTo>
                          <a:pt x="0" y="5"/>
                        </a:lnTo>
                        <a:lnTo>
                          <a:pt x="2" y="14"/>
                        </a:lnTo>
                        <a:lnTo>
                          <a:pt x="5" y="27"/>
                        </a:lnTo>
                        <a:lnTo>
                          <a:pt x="8"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13" name="Freeform 62">
                    <a:extLst>
                      <a:ext uri="{FF2B5EF4-FFF2-40B4-BE49-F238E27FC236}">
                        <a16:creationId xmlns:a16="http://schemas.microsoft.com/office/drawing/2014/main" id="{19061549-FA35-43C6-B79F-105BC90FDF90}"/>
                      </a:ext>
                    </a:extLst>
                  </p:cNvPr>
                  <p:cNvSpPr>
                    <a:spLocks/>
                  </p:cNvSpPr>
                  <p:nvPr/>
                </p:nvSpPr>
                <p:spPr bwMode="auto">
                  <a:xfrm>
                    <a:off x="525" y="61"/>
                    <a:ext cx="5" cy="19"/>
                  </a:xfrm>
                  <a:custGeom>
                    <a:avLst/>
                    <a:gdLst>
                      <a:gd name="T0" fmla="*/ 0 w 12"/>
                      <a:gd name="T1" fmla="*/ 19 h 38"/>
                      <a:gd name="T2" fmla="*/ 3 w 12"/>
                      <a:gd name="T3" fmla="*/ 16 h 38"/>
                      <a:gd name="T4" fmla="*/ 5 w 12"/>
                      <a:gd name="T5" fmla="*/ 11 h 38"/>
                      <a:gd name="T6" fmla="*/ 5 w 12"/>
                      <a:gd name="T7" fmla="*/ 4 h 38"/>
                      <a:gd name="T8" fmla="*/ 3 w 12"/>
                      <a:gd name="T9" fmla="*/ 0 h 38"/>
                      <a:gd name="T10" fmla="*/ 0 w 12"/>
                      <a:gd name="T11" fmla="*/ 2 h 38"/>
                      <a:gd name="T12" fmla="*/ 0 w 12"/>
                      <a:gd name="T13" fmla="*/ 7 h 38"/>
                      <a:gd name="T14" fmla="*/ 0 w 12"/>
                      <a:gd name="T15" fmla="*/ 14 h 38"/>
                      <a:gd name="T16" fmla="*/ 0 w 12"/>
                      <a:gd name="T17" fmla="*/ 19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38">
                        <a:moveTo>
                          <a:pt x="1" y="38"/>
                        </a:moveTo>
                        <a:lnTo>
                          <a:pt x="7" y="32"/>
                        </a:lnTo>
                        <a:lnTo>
                          <a:pt x="12" y="21"/>
                        </a:lnTo>
                        <a:lnTo>
                          <a:pt x="12" y="8"/>
                        </a:lnTo>
                        <a:lnTo>
                          <a:pt x="6" y="0"/>
                        </a:lnTo>
                        <a:lnTo>
                          <a:pt x="0" y="4"/>
                        </a:lnTo>
                        <a:lnTo>
                          <a:pt x="0" y="14"/>
                        </a:lnTo>
                        <a:lnTo>
                          <a:pt x="1" y="28"/>
                        </a:lnTo>
                        <a:lnTo>
                          <a:pt x="1"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14" name="Freeform 63">
                    <a:extLst>
                      <a:ext uri="{FF2B5EF4-FFF2-40B4-BE49-F238E27FC236}">
                        <a16:creationId xmlns:a16="http://schemas.microsoft.com/office/drawing/2014/main" id="{89D102B6-BB55-45E8-95F8-98843497634D}"/>
                      </a:ext>
                    </a:extLst>
                  </p:cNvPr>
                  <p:cNvSpPr>
                    <a:spLocks/>
                  </p:cNvSpPr>
                  <p:nvPr/>
                </p:nvSpPr>
                <p:spPr bwMode="auto">
                  <a:xfrm>
                    <a:off x="518" y="63"/>
                    <a:ext cx="5" cy="21"/>
                  </a:xfrm>
                  <a:custGeom>
                    <a:avLst/>
                    <a:gdLst>
                      <a:gd name="T0" fmla="*/ 2 w 11"/>
                      <a:gd name="T1" fmla="*/ 21 h 42"/>
                      <a:gd name="T2" fmla="*/ 3 w 11"/>
                      <a:gd name="T3" fmla="*/ 17 h 42"/>
                      <a:gd name="T4" fmla="*/ 5 w 11"/>
                      <a:gd name="T5" fmla="*/ 10 h 42"/>
                      <a:gd name="T6" fmla="*/ 5 w 11"/>
                      <a:gd name="T7" fmla="*/ 4 h 42"/>
                      <a:gd name="T8" fmla="*/ 3 w 11"/>
                      <a:gd name="T9" fmla="*/ 0 h 42"/>
                      <a:gd name="T10" fmla="*/ 0 w 11"/>
                      <a:gd name="T11" fmla="*/ 2 h 42"/>
                      <a:gd name="T12" fmla="*/ 0 w 11"/>
                      <a:gd name="T13" fmla="*/ 8 h 42"/>
                      <a:gd name="T14" fmla="*/ 0 w 11"/>
                      <a:gd name="T15" fmla="*/ 16 h 42"/>
                      <a:gd name="T16" fmla="*/ 2 w 11"/>
                      <a:gd name="T17" fmla="*/ 21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2">
                        <a:moveTo>
                          <a:pt x="4" y="42"/>
                        </a:moveTo>
                        <a:lnTo>
                          <a:pt x="7" y="33"/>
                        </a:lnTo>
                        <a:lnTo>
                          <a:pt x="11" y="20"/>
                        </a:lnTo>
                        <a:lnTo>
                          <a:pt x="11" y="8"/>
                        </a:lnTo>
                        <a:lnTo>
                          <a:pt x="6" y="0"/>
                        </a:lnTo>
                        <a:lnTo>
                          <a:pt x="0" y="3"/>
                        </a:lnTo>
                        <a:lnTo>
                          <a:pt x="0" y="16"/>
                        </a:lnTo>
                        <a:lnTo>
                          <a:pt x="1" y="32"/>
                        </a:lnTo>
                        <a:lnTo>
                          <a:pt x="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15" name="Freeform 64">
                    <a:extLst>
                      <a:ext uri="{FF2B5EF4-FFF2-40B4-BE49-F238E27FC236}">
                        <a16:creationId xmlns:a16="http://schemas.microsoft.com/office/drawing/2014/main" id="{3264E8FD-9174-4D9A-8F0A-A0BA3577599C}"/>
                      </a:ext>
                    </a:extLst>
                  </p:cNvPr>
                  <p:cNvSpPr>
                    <a:spLocks/>
                  </p:cNvSpPr>
                  <p:nvPr/>
                </p:nvSpPr>
                <p:spPr bwMode="auto">
                  <a:xfrm>
                    <a:off x="633" y="33"/>
                    <a:ext cx="31" cy="22"/>
                  </a:xfrm>
                  <a:custGeom>
                    <a:avLst/>
                    <a:gdLst>
                      <a:gd name="T0" fmla="*/ 30 w 62"/>
                      <a:gd name="T1" fmla="*/ 0 h 45"/>
                      <a:gd name="T2" fmla="*/ 28 w 62"/>
                      <a:gd name="T3" fmla="*/ 0 h 45"/>
                      <a:gd name="T4" fmla="*/ 26 w 62"/>
                      <a:gd name="T5" fmla="*/ 2 h 45"/>
                      <a:gd name="T6" fmla="*/ 22 w 62"/>
                      <a:gd name="T7" fmla="*/ 6 h 45"/>
                      <a:gd name="T8" fmla="*/ 18 w 62"/>
                      <a:gd name="T9" fmla="*/ 10 h 45"/>
                      <a:gd name="T10" fmla="*/ 13 w 62"/>
                      <a:gd name="T11" fmla="*/ 14 h 45"/>
                      <a:gd name="T12" fmla="*/ 9 w 62"/>
                      <a:gd name="T13" fmla="*/ 17 h 45"/>
                      <a:gd name="T14" fmla="*/ 4 w 62"/>
                      <a:gd name="T15" fmla="*/ 20 h 45"/>
                      <a:gd name="T16" fmla="*/ 0 w 62"/>
                      <a:gd name="T17" fmla="*/ 22 h 45"/>
                      <a:gd name="T18" fmla="*/ 5 w 62"/>
                      <a:gd name="T19" fmla="*/ 20 h 45"/>
                      <a:gd name="T20" fmla="*/ 11 w 62"/>
                      <a:gd name="T21" fmla="*/ 17 h 45"/>
                      <a:gd name="T22" fmla="*/ 17 w 62"/>
                      <a:gd name="T23" fmla="*/ 15 h 45"/>
                      <a:gd name="T24" fmla="*/ 22 w 62"/>
                      <a:gd name="T25" fmla="*/ 11 h 45"/>
                      <a:gd name="T26" fmla="*/ 27 w 62"/>
                      <a:gd name="T27" fmla="*/ 7 h 45"/>
                      <a:gd name="T28" fmla="*/ 30 w 62"/>
                      <a:gd name="T29" fmla="*/ 4 h 45"/>
                      <a:gd name="T30" fmla="*/ 31 w 62"/>
                      <a:gd name="T31" fmla="*/ 1 h 45"/>
                      <a:gd name="T32" fmla="*/ 30 w 62"/>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5">
                        <a:moveTo>
                          <a:pt x="60" y="0"/>
                        </a:moveTo>
                        <a:lnTo>
                          <a:pt x="56" y="1"/>
                        </a:lnTo>
                        <a:lnTo>
                          <a:pt x="51" y="5"/>
                        </a:lnTo>
                        <a:lnTo>
                          <a:pt x="43" y="12"/>
                        </a:lnTo>
                        <a:lnTo>
                          <a:pt x="35" y="20"/>
                        </a:lnTo>
                        <a:lnTo>
                          <a:pt x="26" y="29"/>
                        </a:lnTo>
                        <a:lnTo>
                          <a:pt x="17" y="35"/>
                        </a:lnTo>
                        <a:lnTo>
                          <a:pt x="8" y="41"/>
                        </a:lnTo>
                        <a:lnTo>
                          <a:pt x="0" y="45"/>
                        </a:lnTo>
                        <a:lnTo>
                          <a:pt x="10" y="41"/>
                        </a:lnTo>
                        <a:lnTo>
                          <a:pt x="22" y="35"/>
                        </a:lnTo>
                        <a:lnTo>
                          <a:pt x="33" y="30"/>
                        </a:lnTo>
                        <a:lnTo>
                          <a:pt x="43" y="22"/>
                        </a:lnTo>
                        <a:lnTo>
                          <a:pt x="53" y="15"/>
                        </a:lnTo>
                        <a:lnTo>
                          <a:pt x="60" y="8"/>
                        </a:lnTo>
                        <a:lnTo>
                          <a:pt x="62" y="3"/>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16" name="Freeform 65">
                    <a:extLst>
                      <a:ext uri="{FF2B5EF4-FFF2-40B4-BE49-F238E27FC236}">
                        <a16:creationId xmlns:a16="http://schemas.microsoft.com/office/drawing/2014/main" id="{D5D8F3D6-2F89-48C8-944E-880E2E5E1F25}"/>
                      </a:ext>
                    </a:extLst>
                  </p:cNvPr>
                  <p:cNvSpPr>
                    <a:spLocks/>
                  </p:cNvSpPr>
                  <p:nvPr/>
                </p:nvSpPr>
                <p:spPr bwMode="auto">
                  <a:xfrm>
                    <a:off x="647" y="42"/>
                    <a:ext cx="23" cy="14"/>
                  </a:xfrm>
                  <a:custGeom>
                    <a:avLst/>
                    <a:gdLst>
                      <a:gd name="T0" fmla="*/ 0 w 46"/>
                      <a:gd name="T1" fmla="*/ 14 h 29"/>
                      <a:gd name="T2" fmla="*/ 3 w 46"/>
                      <a:gd name="T3" fmla="*/ 12 h 29"/>
                      <a:gd name="T4" fmla="*/ 7 w 46"/>
                      <a:gd name="T5" fmla="*/ 11 h 29"/>
                      <a:gd name="T6" fmla="*/ 11 w 46"/>
                      <a:gd name="T7" fmla="*/ 8 h 29"/>
                      <a:gd name="T8" fmla="*/ 15 w 46"/>
                      <a:gd name="T9" fmla="*/ 6 h 29"/>
                      <a:gd name="T10" fmla="*/ 19 w 46"/>
                      <a:gd name="T11" fmla="*/ 4 h 29"/>
                      <a:gd name="T12" fmla="*/ 22 w 46"/>
                      <a:gd name="T13" fmla="*/ 2 h 29"/>
                      <a:gd name="T14" fmla="*/ 23 w 46"/>
                      <a:gd name="T15" fmla="*/ 1 h 29"/>
                      <a:gd name="T16" fmla="*/ 23 w 46"/>
                      <a:gd name="T17" fmla="*/ 0 h 29"/>
                      <a:gd name="T18" fmla="*/ 22 w 46"/>
                      <a:gd name="T19" fmla="*/ 0 h 29"/>
                      <a:gd name="T20" fmla="*/ 19 w 46"/>
                      <a:gd name="T21" fmla="*/ 1 h 29"/>
                      <a:gd name="T22" fmla="*/ 16 w 46"/>
                      <a:gd name="T23" fmla="*/ 3 h 29"/>
                      <a:gd name="T24" fmla="*/ 12 w 46"/>
                      <a:gd name="T25" fmla="*/ 6 h 29"/>
                      <a:gd name="T26" fmla="*/ 8 w 46"/>
                      <a:gd name="T27" fmla="*/ 8 h 29"/>
                      <a:gd name="T28" fmla="*/ 5 w 46"/>
                      <a:gd name="T29" fmla="*/ 11 h 29"/>
                      <a:gd name="T30" fmla="*/ 2 w 46"/>
                      <a:gd name="T31" fmla="*/ 13 h 29"/>
                      <a:gd name="T32" fmla="*/ 0 w 46"/>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0" y="29"/>
                        </a:moveTo>
                        <a:lnTo>
                          <a:pt x="6" y="25"/>
                        </a:lnTo>
                        <a:lnTo>
                          <a:pt x="14" y="22"/>
                        </a:lnTo>
                        <a:lnTo>
                          <a:pt x="22" y="17"/>
                        </a:lnTo>
                        <a:lnTo>
                          <a:pt x="30" y="13"/>
                        </a:lnTo>
                        <a:lnTo>
                          <a:pt x="38" y="9"/>
                        </a:lnTo>
                        <a:lnTo>
                          <a:pt x="44" y="5"/>
                        </a:lnTo>
                        <a:lnTo>
                          <a:pt x="46" y="2"/>
                        </a:lnTo>
                        <a:lnTo>
                          <a:pt x="46" y="0"/>
                        </a:lnTo>
                        <a:lnTo>
                          <a:pt x="43" y="0"/>
                        </a:lnTo>
                        <a:lnTo>
                          <a:pt x="37" y="2"/>
                        </a:lnTo>
                        <a:lnTo>
                          <a:pt x="31" y="7"/>
                        </a:lnTo>
                        <a:lnTo>
                          <a:pt x="23" y="12"/>
                        </a:lnTo>
                        <a:lnTo>
                          <a:pt x="16" y="17"/>
                        </a:lnTo>
                        <a:lnTo>
                          <a:pt x="10" y="22"/>
                        </a:lnTo>
                        <a:lnTo>
                          <a:pt x="4" y="27"/>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17" name="Freeform 66">
                    <a:extLst>
                      <a:ext uri="{FF2B5EF4-FFF2-40B4-BE49-F238E27FC236}">
                        <a16:creationId xmlns:a16="http://schemas.microsoft.com/office/drawing/2014/main" id="{B366E560-8590-443B-B4F0-F73D5FAD04A1}"/>
                      </a:ext>
                    </a:extLst>
                  </p:cNvPr>
                  <p:cNvSpPr>
                    <a:spLocks/>
                  </p:cNvSpPr>
                  <p:nvPr/>
                </p:nvSpPr>
                <p:spPr bwMode="auto">
                  <a:xfrm>
                    <a:off x="462" y="126"/>
                    <a:ext cx="127" cy="30"/>
                  </a:xfrm>
                  <a:custGeom>
                    <a:avLst/>
                    <a:gdLst>
                      <a:gd name="T0" fmla="*/ 1 w 254"/>
                      <a:gd name="T1" fmla="*/ 6 h 60"/>
                      <a:gd name="T2" fmla="*/ 0 w 254"/>
                      <a:gd name="T3" fmla="*/ 5 h 60"/>
                      <a:gd name="T4" fmla="*/ 1 w 254"/>
                      <a:gd name="T5" fmla="*/ 3 h 60"/>
                      <a:gd name="T6" fmla="*/ 1 w 254"/>
                      <a:gd name="T7" fmla="*/ 2 h 60"/>
                      <a:gd name="T8" fmla="*/ 1 w 254"/>
                      <a:gd name="T9" fmla="*/ 0 h 60"/>
                      <a:gd name="T10" fmla="*/ 9 w 254"/>
                      <a:gd name="T11" fmla="*/ 7 h 60"/>
                      <a:gd name="T12" fmla="*/ 17 w 254"/>
                      <a:gd name="T13" fmla="*/ 13 h 60"/>
                      <a:gd name="T14" fmla="*/ 26 w 254"/>
                      <a:gd name="T15" fmla="*/ 17 h 60"/>
                      <a:gd name="T16" fmla="*/ 35 w 254"/>
                      <a:gd name="T17" fmla="*/ 21 h 60"/>
                      <a:gd name="T18" fmla="*/ 43 w 254"/>
                      <a:gd name="T19" fmla="*/ 24 h 60"/>
                      <a:gd name="T20" fmla="*/ 52 w 254"/>
                      <a:gd name="T21" fmla="*/ 25 h 60"/>
                      <a:gd name="T22" fmla="*/ 61 w 254"/>
                      <a:gd name="T23" fmla="*/ 26 h 60"/>
                      <a:gd name="T24" fmla="*/ 69 w 254"/>
                      <a:gd name="T25" fmla="*/ 26 h 60"/>
                      <a:gd name="T26" fmla="*/ 77 w 254"/>
                      <a:gd name="T27" fmla="*/ 26 h 60"/>
                      <a:gd name="T28" fmla="*/ 86 w 254"/>
                      <a:gd name="T29" fmla="*/ 26 h 60"/>
                      <a:gd name="T30" fmla="*/ 94 w 254"/>
                      <a:gd name="T31" fmla="*/ 25 h 60"/>
                      <a:gd name="T32" fmla="*/ 101 w 254"/>
                      <a:gd name="T33" fmla="*/ 24 h 60"/>
                      <a:gd name="T34" fmla="*/ 108 w 254"/>
                      <a:gd name="T35" fmla="*/ 22 h 60"/>
                      <a:gd name="T36" fmla="*/ 115 w 254"/>
                      <a:gd name="T37" fmla="*/ 21 h 60"/>
                      <a:gd name="T38" fmla="*/ 122 w 254"/>
                      <a:gd name="T39" fmla="*/ 20 h 60"/>
                      <a:gd name="T40" fmla="*/ 127 w 254"/>
                      <a:gd name="T41" fmla="*/ 18 h 60"/>
                      <a:gd name="T42" fmla="*/ 123 w 254"/>
                      <a:gd name="T43" fmla="*/ 21 h 60"/>
                      <a:gd name="T44" fmla="*/ 118 w 254"/>
                      <a:gd name="T45" fmla="*/ 24 h 60"/>
                      <a:gd name="T46" fmla="*/ 111 w 254"/>
                      <a:gd name="T47" fmla="*/ 26 h 60"/>
                      <a:gd name="T48" fmla="*/ 104 w 254"/>
                      <a:gd name="T49" fmla="*/ 28 h 60"/>
                      <a:gd name="T50" fmla="*/ 95 w 254"/>
                      <a:gd name="T51" fmla="*/ 29 h 60"/>
                      <a:gd name="T52" fmla="*/ 86 w 254"/>
                      <a:gd name="T53" fmla="*/ 30 h 60"/>
                      <a:gd name="T54" fmla="*/ 76 w 254"/>
                      <a:gd name="T55" fmla="*/ 30 h 60"/>
                      <a:gd name="T56" fmla="*/ 66 w 254"/>
                      <a:gd name="T57" fmla="*/ 30 h 60"/>
                      <a:gd name="T58" fmla="*/ 56 w 254"/>
                      <a:gd name="T59" fmla="*/ 29 h 60"/>
                      <a:gd name="T60" fmla="*/ 47 w 254"/>
                      <a:gd name="T61" fmla="*/ 28 h 60"/>
                      <a:gd name="T62" fmla="*/ 37 w 254"/>
                      <a:gd name="T63" fmla="*/ 26 h 60"/>
                      <a:gd name="T64" fmla="*/ 28 w 254"/>
                      <a:gd name="T65" fmla="*/ 24 h 60"/>
                      <a:gd name="T66" fmla="*/ 20 w 254"/>
                      <a:gd name="T67" fmla="*/ 20 h 60"/>
                      <a:gd name="T68" fmla="*/ 12 w 254"/>
                      <a:gd name="T69" fmla="*/ 16 h 60"/>
                      <a:gd name="T70" fmla="*/ 6 w 254"/>
                      <a:gd name="T71" fmla="*/ 11 h 60"/>
                      <a:gd name="T72" fmla="*/ 1 w 254"/>
                      <a:gd name="T73" fmla="*/ 6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4" h="60">
                        <a:moveTo>
                          <a:pt x="1" y="11"/>
                        </a:moveTo>
                        <a:lnTo>
                          <a:pt x="0" y="9"/>
                        </a:lnTo>
                        <a:lnTo>
                          <a:pt x="1" y="6"/>
                        </a:lnTo>
                        <a:lnTo>
                          <a:pt x="2" y="4"/>
                        </a:lnTo>
                        <a:lnTo>
                          <a:pt x="2" y="0"/>
                        </a:lnTo>
                        <a:lnTo>
                          <a:pt x="18" y="14"/>
                        </a:lnTo>
                        <a:lnTo>
                          <a:pt x="34" y="25"/>
                        </a:lnTo>
                        <a:lnTo>
                          <a:pt x="51" y="34"/>
                        </a:lnTo>
                        <a:lnTo>
                          <a:pt x="69" y="41"/>
                        </a:lnTo>
                        <a:lnTo>
                          <a:pt x="86" y="47"/>
                        </a:lnTo>
                        <a:lnTo>
                          <a:pt x="103" y="50"/>
                        </a:lnTo>
                        <a:lnTo>
                          <a:pt x="121" y="51"/>
                        </a:lnTo>
                        <a:lnTo>
                          <a:pt x="138" y="52"/>
                        </a:lnTo>
                        <a:lnTo>
                          <a:pt x="154" y="52"/>
                        </a:lnTo>
                        <a:lnTo>
                          <a:pt x="171" y="51"/>
                        </a:lnTo>
                        <a:lnTo>
                          <a:pt x="187" y="49"/>
                        </a:lnTo>
                        <a:lnTo>
                          <a:pt x="202" y="47"/>
                        </a:lnTo>
                        <a:lnTo>
                          <a:pt x="216" y="44"/>
                        </a:lnTo>
                        <a:lnTo>
                          <a:pt x="230" y="42"/>
                        </a:lnTo>
                        <a:lnTo>
                          <a:pt x="243" y="39"/>
                        </a:lnTo>
                        <a:lnTo>
                          <a:pt x="254" y="36"/>
                        </a:lnTo>
                        <a:lnTo>
                          <a:pt x="246" y="42"/>
                        </a:lnTo>
                        <a:lnTo>
                          <a:pt x="236" y="47"/>
                        </a:lnTo>
                        <a:lnTo>
                          <a:pt x="222" y="51"/>
                        </a:lnTo>
                        <a:lnTo>
                          <a:pt x="207" y="55"/>
                        </a:lnTo>
                        <a:lnTo>
                          <a:pt x="190" y="58"/>
                        </a:lnTo>
                        <a:lnTo>
                          <a:pt x="171" y="59"/>
                        </a:lnTo>
                        <a:lnTo>
                          <a:pt x="152" y="60"/>
                        </a:lnTo>
                        <a:lnTo>
                          <a:pt x="132" y="59"/>
                        </a:lnTo>
                        <a:lnTo>
                          <a:pt x="112" y="58"/>
                        </a:lnTo>
                        <a:lnTo>
                          <a:pt x="93" y="56"/>
                        </a:lnTo>
                        <a:lnTo>
                          <a:pt x="73" y="52"/>
                        </a:lnTo>
                        <a:lnTo>
                          <a:pt x="55" y="47"/>
                        </a:lnTo>
                        <a:lnTo>
                          <a:pt x="39" y="40"/>
                        </a:lnTo>
                        <a:lnTo>
                          <a:pt x="24" y="32"/>
                        </a:lnTo>
                        <a:lnTo>
                          <a:pt x="11" y="22"/>
                        </a:lnTo>
                        <a:lnTo>
                          <a:pt x="1" y="1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18" name="Freeform 67">
                    <a:extLst>
                      <a:ext uri="{FF2B5EF4-FFF2-40B4-BE49-F238E27FC236}">
                        <a16:creationId xmlns:a16="http://schemas.microsoft.com/office/drawing/2014/main" id="{2E0510D5-63CF-4606-A498-C27438FC7892}"/>
                      </a:ext>
                    </a:extLst>
                  </p:cNvPr>
                  <p:cNvSpPr>
                    <a:spLocks/>
                  </p:cNvSpPr>
                  <p:nvPr/>
                </p:nvSpPr>
                <p:spPr bwMode="auto">
                  <a:xfrm>
                    <a:off x="569" y="125"/>
                    <a:ext cx="15" cy="25"/>
                  </a:xfrm>
                  <a:custGeom>
                    <a:avLst/>
                    <a:gdLst>
                      <a:gd name="T0" fmla="*/ 0 w 31"/>
                      <a:gd name="T1" fmla="*/ 25 h 52"/>
                      <a:gd name="T2" fmla="*/ 3 w 31"/>
                      <a:gd name="T3" fmla="*/ 23 h 52"/>
                      <a:gd name="T4" fmla="*/ 6 w 31"/>
                      <a:gd name="T5" fmla="*/ 19 h 52"/>
                      <a:gd name="T6" fmla="*/ 9 w 31"/>
                      <a:gd name="T7" fmla="*/ 15 h 52"/>
                      <a:gd name="T8" fmla="*/ 12 w 31"/>
                      <a:gd name="T9" fmla="*/ 11 h 52"/>
                      <a:gd name="T10" fmla="*/ 13 w 31"/>
                      <a:gd name="T11" fmla="*/ 7 h 52"/>
                      <a:gd name="T12" fmla="*/ 15 w 31"/>
                      <a:gd name="T13" fmla="*/ 4 h 52"/>
                      <a:gd name="T14" fmla="*/ 15 w 31"/>
                      <a:gd name="T15" fmla="*/ 1 h 52"/>
                      <a:gd name="T16" fmla="*/ 15 w 31"/>
                      <a:gd name="T17" fmla="*/ 0 h 52"/>
                      <a:gd name="T18" fmla="*/ 12 w 31"/>
                      <a:gd name="T19" fmla="*/ 2 h 52"/>
                      <a:gd name="T20" fmla="*/ 9 w 31"/>
                      <a:gd name="T21" fmla="*/ 9 h 52"/>
                      <a:gd name="T22" fmla="*/ 5 w 31"/>
                      <a:gd name="T23" fmla="*/ 18 h 52"/>
                      <a:gd name="T24" fmla="*/ 0 w 31"/>
                      <a:gd name="T25" fmla="*/ 25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52">
                        <a:moveTo>
                          <a:pt x="0" y="52"/>
                        </a:moveTo>
                        <a:lnTo>
                          <a:pt x="6" y="47"/>
                        </a:lnTo>
                        <a:lnTo>
                          <a:pt x="12" y="40"/>
                        </a:lnTo>
                        <a:lnTo>
                          <a:pt x="18" y="32"/>
                        </a:lnTo>
                        <a:lnTo>
                          <a:pt x="24" y="23"/>
                        </a:lnTo>
                        <a:lnTo>
                          <a:pt x="27" y="15"/>
                        </a:lnTo>
                        <a:lnTo>
                          <a:pt x="30" y="8"/>
                        </a:lnTo>
                        <a:lnTo>
                          <a:pt x="31" y="2"/>
                        </a:lnTo>
                        <a:lnTo>
                          <a:pt x="30" y="0"/>
                        </a:lnTo>
                        <a:lnTo>
                          <a:pt x="24" y="5"/>
                        </a:lnTo>
                        <a:lnTo>
                          <a:pt x="18" y="18"/>
                        </a:lnTo>
                        <a:lnTo>
                          <a:pt x="10" y="37"/>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19" name="Freeform 68">
                    <a:extLst>
                      <a:ext uri="{FF2B5EF4-FFF2-40B4-BE49-F238E27FC236}">
                        <a16:creationId xmlns:a16="http://schemas.microsoft.com/office/drawing/2014/main" id="{00B8AFF8-5403-44C0-B89B-80735AF01814}"/>
                      </a:ext>
                    </a:extLst>
                  </p:cNvPr>
                  <p:cNvSpPr>
                    <a:spLocks/>
                  </p:cNvSpPr>
                  <p:nvPr/>
                </p:nvSpPr>
                <p:spPr bwMode="auto">
                  <a:xfrm>
                    <a:off x="557" y="121"/>
                    <a:ext cx="23" cy="32"/>
                  </a:xfrm>
                  <a:custGeom>
                    <a:avLst/>
                    <a:gdLst>
                      <a:gd name="T0" fmla="*/ 23 w 46"/>
                      <a:gd name="T1" fmla="*/ 0 h 64"/>
                      <a:gd name="T2" fmla="*/ 23 w 46"/>
                      <a:gd name="T3" fmla="*/ 2 h 64"/>
                      <a:gd name="T4" fmla="*/ 23 w 46"/>
                      <a:gd name="T5" fmla="*/ 5 h 64"/>
                      <a:gd name="T6" fmla="*/ 20 w 46"/>
                      <a:gd name="T7" fmla="*/ 10 h 64"/>
                      <a:gd name="T8" fmla="*/ 17 w 46"/>
                      <a:gd name="T9" fmla="*/ 15 h 64"/>
                      <a:gd name="T10" fmla="*/ 14 w 46"/>
                      <a:gd name="T11" fmla="*/ 20 h 64"/>
                      <a:gd name="T12" fmla="*/ 10 w 46"/>
                      <a:gd name="T13" fmla="*/ 25 h 64"/>
                      <a:gd name="T14" fmla="*/ 5 w 46"/>
                      <a:gd name="T15" fmla="*/ 29 h 64"/>
                      <a:gd name="T16" fmla="*/ 0 w 46"/>
                      <a:gd name="T17" fmla="*/ 32 h 64"/>
                      <a:gd name="T18" fmla="*/ 3 w 46"/>
                      <a:gd name="T19" fmla="*/ 29 h 64"/>
                      <a:gd name="T20" fmla="*/ 6 w 46"/>
                      <a:gd name="T21" fmla="*/ 24 h 64"/>
                      <a:gd name="T22" fmla="*/ 9 w 46"/>
                      <a:gd name="T23" fmla="*/ 19 h 64"/>
                      <a:gd name="T24" fmla="*/ 13 w 46"/>
                      <a:gd name="T25" fmla="*/ 13 h 64"/>
                      <a:gd name="T26" fmla="*/ 16 w 46"/>
                      <a:gd name="T27" fmla="*/ 8 h 64"/>
                      <a:gd name="T28" fmla="*/ 19 w 46"/>
                      <a:gd name="T29" fmla="*/ 4 h 64"/>
                      <a:gd name="T30" fmla="*/ 21 w 46"/>
                      <a:gd name="T31" fmla="*/ 1 h 64"/>
                      <a:gd name="T32" fmla="*/ 23 w 4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4">
                        <a:moveTo>
                          <a:pt x="46" y="0"/>
                        </a:moveTo>
                        <a:lnTo>
                          <a:pt x="46" y="4"/>
                        </a:lnTo>
                        <a:lnTo>
                          <a:pt x="45" y="9"/>
                        </a:lnTo>
                        <a:lnTo>
                          <a:pt x="40" y="19"/>
                        </a:lnTo>
                        <a:lnTo>
                          <a:pt x="34" y="29"/>
                        </a:lnTo>
                        <a:lnTo>
                          <a:pt x="27" y="40"/>
                        </a:lnTo>
                        <a:lnTo>
                          <a:pt x="19" y="50"/>
                        </a:lnTo>
                        <a:lnTo>
                          <a:pt x="9" y="58"/>
                        </a:lnTo>
                        <a:lnTo>
                          <a:pt x="0" y="64"/>
                        </a:lnTo>
                        <a:lnTo>
                          <a:pt x="5" y="57"/>
                        </a:lnTo>
                        <a:lnTo>
                          <a:pt x="11" y="47"/>
                        </a:lnTo>
                        <a:lnTo>
                          <a:pt x="18" y="37"/>
                        </a:lnTo>
                        <a:lnTo>
                          <a:pt x="25" y="25"/>
                        </a:lnTo>
                        <a:lnTo>
                          <a:pt x="32" y="15"/>
                        </a:lnTo>
                        <a:lnTo>
                          <a:pt x="38"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20" name="Freeform 69">
                    <a:extLst>
                      <a:ext uri="{FF2B5EF4-FFF2-40B4-BE49-F238E27FC236}">
                        <a16:creationId xmlns:a16="http://schemas.microsoft.com/office/drawing/2014/main" id="{55173A80-8ACA-43C6-97D3-9E0EC9E9A716}"/>
                      </a:ext>
                    </a:extLst>
                  </p:cNvPr>
                  <p:cNvSpPr>
                    <a:spLocks/>
                  </p:cNvSpPr>
                  <p:nvPr/>
                </p:nvSpPr>
                <p:spPr bwMode="auto">
                  <a:xfrm>
                    <a:off x="534" y="118"/>
                    <a:ext cx="30" cy="37"/>
                  </a:xfrm>
                  <a:custGeom>
                    <a:avLst/>
                    <a:gdLst>
                      <a:gd name="T0" fmla="*/ 29 w 59"/>
                      <a:gd name="T1" fmla="*/ 0 h 74"/>
                      <a:gd name="T2" fmla="*/ 30 w 59"/>
                      <a:gd name="T3" fmla="*/ 2 h 74"/>
                      <a:gd name="T4" fmla="*/ 28 w 59"/>
                      <a:gd name="T5" fmla="*/ 6 h 74"/>
                      <a:gd name="T6" fmla="*/ 25 w 59"/>
                      <a:gd name="T7" fmla="*/ 11 h 74"/>
                      <a:gd name="T8" fmla="*/ 21 w 59"/>
                      <a:gd name="T9" fmla="*/ 18 h 74"/>
                      <a:gd name="T10" fmla="*/ 16 w 59"/>
                      <a:gd name="T11" fmla="*/ 24 h 74"/>
                      <a:gd name="T12" fmla="*/ 10 w 59"/>
                      <a:gd name="T13" fmla="*/ 30 h 74"/>
                      <a:gd name="T14" fmla="*/ 5 w 59"/>
                      <a:gd name="T15" fmla="*/ 34 h 74"/>
                      <a:gd name="T16" fmla="*/ 0 w 59"/>
                      <a:gd name="T17" fmla="*/ 37 h 74"/>
                      <a:gd name="T18" fmla="*/ 2 w 59"/>
                      <a:gd name="T19" fmla="*/ 34 h 74"/>
                      <a:gd name="T20" fmla="*/ 6 w 59"/>
                      <a:gd name="T21" fmla="*/ 29 h 74"/>
                      <a:gd name="T22" fmla="*/ 10 w 59"/>
                      <a:gd name="T23" fmla="*/ 23 h 74"/>
                      <a:gd name="T24" fmla="*/ 15 w 59"/>
                      <a:gd name="T25" fmla="*/ 17 h 74"/>
                      <a:gd name="T26" fmla="*/ 20 w 59"/>
                      <a:gd name="T27" fmla="*/ 10 h 74"/>
                      <a:gd name="T28" fmla="*/ 24 w 59"/>
                      <a:gd name="T29" fmla="*/ 4 h 74"/>
                      <a:gd name="T30" fmla="*/ 27 w 59"/>
                      <a:gd name="T31" fmla="*/ 1 h 74"/>
                      <a:gd name="T32" fmla="*/ 29 w 59"/>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74">
                        <a:moveTo>
                          <a:pt x="58" y="0"/>
                        </a:moveTo>
                        <a:lnTo>
                          <a:pt x="59" y="4"/>
                        </a:lnTo>
                        <a:lnTo>
                          <a:pt x="56" y="12"/>
                        </a:lnTo>
                        <a:lnTo>
                          <a:pt x="50" y="22"/>
                        </a:lnTo>
                        <a:lnTo>
                          <a:pt x="41" y="35"/>
                        </a:lnTo>
                        <a:lnTo>
                          <a:pt x="32" y="48"/>
                        </a:lnTo>
                        <a:lnTo>
                          <a:pt x="20" y="59"/>
                        </a:lnTo>
                        <a:lnTo>
                          <a:pt x="10" y="68"/>
                        </a:lnTo>
                        <a:lnTo>
                          <a:pt x="0" y="74"/>
                        </a:lnTo>
                        <a:lnTo>
                          <a:pt x="4" y="68"/>
                        </a:lnTo>
                        <a:lnTo>
                          <a:pt x="11" y="58"/>
                        </a:lnTo>
                        <a:lnTo>
                          <a:pt x="19" y="46"/>
                        </a:lnTo>
                        <a:lnTo>
                          <a:pt x="30" y="33"/>
                        </a:lnTo>
                        <a:lnTo>
                          <a:pt x="39" y="20"/>
                        </a:lnTo>
                        <a:lnTo>
                          <a:pt x="47" y="8"/>
                        </a:lnTo>
                        <a:lnTo>
                          <a:pt x="54" y="1"/>
                        </a:lnTo>
                        <a:lnTo>
                          <a:pt x="5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21" name="Freeform 70">
                    <a:extLst>
                      <a:ext uri="{FF2B5EF4-FFF2-40B4-BE49-F238E27FC236}">
                        <a16:creationId xmlns:a16="http://schemas.microsoft.com/office/drawing/2014/main" id="{7D1D0DF3-2ACF-4A6C-8AF7-AA188836FED0}"/>
                      </a:ext>
                    </a:extLst>
                  </p:cNvPr>
                  <p:cNvSpPr>
                    <a:spLocks/>
                  </p:cNvSpPr>
                  <p:nvPr/>
                </p:nvSpPr>
                <p:spPr bwMode="auto">
                  <a:xfrm>
                    <a:off x="511" y="114"/>
                    <a:ext cx="27" cy="40"/>
                  </a:xfrm>
                  <a:custGeom>
                    <a:avLst/>
                    <a:gdLst>
                      <a:gd name="T0" fmla="*/ 26 w 54"/>
                      <a:gd name="T1" fmla="*/ 0 h 81"/>
                      <a:gd name="T2" fmla="*/ 27 w 54"/>
                      <a:gd name="T3" fmla="*/ 2 h 81"/>
                      <a:gd name="T4" fmla="*/ 26 w 54"/>
                      <a:gd name="T5" fmla="*/ 7 h 81"/>
                      <a:gd name="T6" fmla="*/ 23 w 54"/>
                      <a:gd name="T7" fmla="*/ 12 h 81"/>
                      <a:gd name="T8" fmla="*/ 19 w 54"/>
                      <a:gd name="T9" fmla="*/ 19 h 81"/>
                      <a:gd name="T10" fmla="*/ 14 w 54"/>
                      <a:gd name="T11" fmla="*/ 26 h 81"/>
                      <a:gd name="T12" fmla="*/ 10 w 54"/>
                      <a:gd name="T13" fmla="*/ 33 h 81"/>
                      <a:gd name="T14" fmla="*/ 5 w 54"/>
                      <a:gd name="T15" fmla="*/ 37 h 81"/>
                      <a:gd name="T16" fmla="*/ 0 w 54"/>
                      <a:gd name="T17" fmla="*/ 40 h 81"/>
                      <a:gd name="T18" fmla="*/ 2 w 54"/>
                      <a:gd name="T19" fmla="*/ 37 h 81"/>
                      <a:gd name="T20" fmla="*/ 5 w 54"/>
                      <a:gd name="T21" fmla="*/ 32 h 81"/>
                      <a:gd name="T22" fmla="*/ 9 w 54"/>
                      <a:gd name="T23" fmla="*/ 25 h 81"/>
                      <a:gd name="T24" fmla="*/ 13 w 54"/>
                      <a:gd name="T25" fmla="*/ 18 h 81"/>
                      <a:gd name="T26" fmla="*/ 17 w 54"/>
                      <a:gd name="T27" fmla="*/ 11 h 81"/>
                      <a:gd name="T28" fmla="*/ 21 w 54"/>
                      <a:gd name="T29" fmla="*/ 5 h 81"/>
                      <a:gd name="T30" fmla="*/ 24 w 54"/>
                      <a:gd name="T31" fmla="*/ 1 h 81"/>
                      <a:gd name="T32" fmla="*/ 26 w 54"/>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81">
                        <a:moveTo>
                          <a:pt x="52" y="0"/>
                        </a:moveTo>
                        <a:lnTo>
                          <a:pt x="54" y="5"/>
                        </a:lnTo>
                        <a:lnTo>
                          <a:pt x="51" y="14"/>
                        </a:lnTo>
                        <a:lnTo>
                          <a:pt x="46" y="25"/>
                        </a:lnTo>
                        <a:lnTo>
                          <a:pt x="38" y="39"/>
                        </a:lnTo>
                        <a:lnTo>
                          <a:pt x="28" y="53"/>
                        </a:lnTo>
                        <a:lnTo>
                          <a:pt x="19" y="66"/>
                        </a:lnTo>
                        <a:lnTo>
                          <a:pt x="9" y="75"/>
                        </a:lnTo>
                        <a:lnTo>
                          <a:pt x="0" y="81"/>
                        </a:lnTo>
                        <a:lnTo>
                          <a:pt x="3" y="75"/>
                        </a:lnTo>
                        <a:lnTo>
                          <a:pt x="9" y="64"/>
                        </a:lnTo>
                        <a:lnTo>
                          <a:pt x="17" y="51"/>
                        </a:lnTo>
                        <a:lnTo>
                          <a:pt x="25" y="36"/>
                        </a:lnTo>
                        <a:lnTo>
                          <a:pt x="34" y="22"/>
                        </a:lnTo>
                        <a:lnTo>
                          <a:pt x="42" y="10"/>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22" name="Freeform 71">
                    <a:extLst>
                      <a:ext uri="{FF2B5EF4-FFF2-40B4-BE49-F238E27FC236}">
                        <a16:creationId xmlns:a16="http://schemas.microsoft.com/office/drawing/2014/main" id="{52DB853B-4133-42B9-A969-87D13F05BBBB}"/>
                      </a:ext>
                    </a:extLst>
                  </p:cNvPr>
                  <p:cNvSpPr>
                    <a:spLocks/>
                  </p:cNvSpPr>
                  <p:nvPr/>
                </p:nvSpPr>
                <p:spPr bwMode="auto">
                  <a:xfrm>
                    <a:off x="502" y="114"/>
                    <a:ext cx="23" cy="36"/>
                  </a:xfrm>
                  <a:custGeom>
                    <a:avLst/>
                    <a:gdLst>
                      <a:gd name="T0" fmla="*/ 23 w 46"/>
                      <a:gd name="T1" fmla="*/ 0 h 73"/>
                      <a:gd name="T2" fmla="*/ 23 w 46"/>
                      <a:gd name="T3" fmla="*/ 2 h 73"/>
                      <a:gd name="T4" fmla="*/ 22 w 46"/>
                      <a:gd name="T5" fmla="*/ 6 h 73"/>
                      <a:gd name="T6" fmla="*/ 19 w 46"/>
                      <a:gd name="T7" fmla="*/ 11 h 73"/>
                      <a:gd name="T8" fmla="*/ 16 w 46"/>
                      <a:gd name="T9" fmla="*/ 17 h 73"/>
                      <a:gd name="T10" fmla="*/ 12 w 46"/>
                      <a:gd name="T11" fmla="*/ 24 h 73"/>
                      <a:gd name="T12" fmla="*/ 8 w 46"/>
                      <a:gd name="T13" fmla="*/ 30 h 73"/>
                      <a:gd name="T14" fmla="*/ 4 w 46"/>
                      <a:gd name="T15" fmla="*/ 34 h 73"/>
                      <a:gd name="T16" fmla="*/ 0 w 46"/>
                      <a:gd name="T17" fmla="*/ 36 h 73"/>
                      <a:gd name="T18" fmla="*/ 2 w 46"/>
                      <a:gd name="T19" fmla="*/ 33 h 73"/>
                      <a:gd name="T20" fmla="*/ 5 w 46"/>
                      <a:gd name="T21" fmla="*/ 27 h 73"/>
                      <a:gd name="T22" fmla="*/ 8 w 46"/>
                      <a:gd name="T23" fmla="*/ 21 h 73"/>
                      <a:gd name="T24" fmla="*/ 11 w 46"/>
                      <a:gd name="T25" fmla="*/ 14 h 73"/>
                      <a:gd name="T26" fmla="*/ 15 w 46"/>
                      <a:gd name="T27" fmla="*/ 8 h 73"/>
                      <a:gd name="T28" fmla="*/ 18 w 46"/>
                      <a:gd name="T29" fmla="*/ 3 h 73"/>
                      <a:gd name="T30" fmla="*/ 21 w 46"/>
                      <a:gd name="T31" fmla="*/ 0 h 73"/>
                      <a:gd name="T32" fmla="*/ 23 w 46"/>
                      <a:gd name="T33" fmla="*/ 0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73">
                        <a:moveTo>
                          <a:pt x="46" y="0"/>
                        </a:moveTo>
                        <a:lnTo>
                          <a:pt x="46" y="4"/>
                        </a:lnTo>
                        <a:lnTo>
                          <a:pt x="44" y="12"/>
                        </a:lnTo>
                        <a:lnTo>
                          <a:pt x="38" y="22"/>
                        </a:lnTo>
                        <a:lnTo>
                          <a:pt x="32" y="35"/>
                        </a:lnTo>
                        <a:lnTo>
                          <a:pt x="24" y="49"/>
                        </a:lnTo>
                        <a:lnTo>
                          <a:pt x="15" y="60"/>
                        </a:lnTo>
                        <a:lnTo>
                          <a:pt x="7" y="68"/>
                        </a:lnTo>
                        <a:lnTo>
                          <a:pt x="0" y="73"/>
                        </a:lnTo>
                        <a:lnTo>
                          <a:pt x="4" y="66"/>
                        </a:lnTo>
                        <a:lnTo>
                          <a:pt x="9" y="55"/>
                        </a:lnTo>
                        <a:lnTo>
                          <a:pt x="15" y="43"/>
                        </a:lnTo>
                        <a:lnTo>
                          <a:pt x="22" y="29"/>
                        </a:lnTo>
                        <a:lnTo>
                          <a:pt x="29" y="17"/>
                        </a:lnTo>
                        <a:lnTo>
                          <a:pt x="36"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23" name="Freeform 72">
                    <a:extLst>
                      <a:ext uri="{FF2B5EF4-FFF2-40B4-BE49-F238E27FC236}">
                        <a16:creationId xmlns:a16="http://schemas.microsoft.com/office/drawing/2014/main" id="{D89C0906-E806-41E9-B101-58DBC6D2C846}"/>
                      </a:ext>
                    </a:extLst>
                  </p:cNvPr>
                  <p:cNvSpPr>
                    <a:spLocks/>
                  </p:cNvSpPr>
                  <p:nvPr/>
                </p:nvSpPr>
                <p:spPr bwMode="auto">
                  <a:xfrm>
                    <a:off x="483" y="115"/>
                    <a:ext cx="20" cy="31"/>
                  </a:xfrm>
                  <a:custGeom>
                    <a:avLst/>
                    <a:gdLst>
                      <a:gd name="T0" fmla="*/ 19 w 39"/>
                      <a:gd name="T1" fmla="*/ 0 h 61"/>
                      <a:gd name="T2" fmla="*/ 20 w 39"/>
                      <a:gd name="T3" fmla="*/ 2 h 61"/>
                      <a:gd name="T4" fmla="*/ 19 w 39"/>
                      <a:gd name="T5" fmla="*/ 5 h 61"/>
                      <a:gd name="T6" fmla="*/ 18 w 39"/>
                      <a:gd name="T7" fmla="*/ 10 h 61"/>
                      <a:gd name="T8" fmla="*/ 16 w 39"/>
                      <a:gd name="T9" fmla="*/ 14 h 61"/>
                      <a:gd name="T10" fmla="*/ 13 w 39"/>
                      <a:gd name="T11" fmla="*/ 20 h 61"/>
                      <a:gd name="T12" fmla="*/ 9 w 39"/>
                      <a:gd name="T13" fmla="*/ 24 h 61"/>
                      <a:gd name="T14" fmla="*/ 5 w 39"/>
                      <a:gd name="T15" fmla="*/ 28 h 61"/>
                      <a:gd name="T16" fmla="*/ 0 w 39"/>
                      <a:gd name="T17" fmla="*/ 31 h 61"/>
                      <a:gd name="T18" fmla="*/ 3 w 39"/>
                      <a:gd name="T19" fmla="*/ 28 h 61"/>
                      <a:gd name="T20" fmla="*/ 5 w 39"/>
                      <a:gd name="T21" fmla="*/ 23 h 61"/>
                      <a:gd name="T22" fmla="*/ 8 w 39"/>
                      <a:gd name="T23" fmla="*/ 18 h 61"/>
                      <a:gd name="T24" fmla="*/ 11 w 39"/>
                      <a:gd name="T25" fmla="*/ 13 h 61"/>
                      <a:gd name="T26" fmla="*/ 13 w 39"/>
                      <a:gd name="T27" fmla="*/ 8 h 61"/>
                      <a:gd name="T28" fmla="*/ 16 w 39"/>
                      <a:gd name="T29" fmla="*/ 3 h 61"/>
                      <a:gd name="T30" fmla="*/ 18 w 39"/>
                      <a:gd name="T31" fmla="*/ 1 h 61"/>
                      <a:gd name="T32" fmla="*/ 19 w 3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1">
                        <a:moveTo>
                          <a:pt x="38" y="0"/>
                        </a:moveTo>
                        <a:lnTo>
                          <a:pt x="39" y="3"/>
                        </a:lnTo>
                        <a:lnTo>
                          <a:pt x="38" y="10"/>
                        </a:lnTo>
                        <a:lnTo>
                          <a:pt x="36" y="19"/>
                        </a:lnTo>
                        <a:lnTo>
                          <a:pt x="31" y="28"/>
                        </a:lnTo>
                        <a:lnTo>
                          <a:pt x="26" y="39"/>
                        </a:lnTo>
                        <a:lnTo>
                          <a:pt x="18" y="48"/>
                        </a:lnTo>
                        <a:lnTo>
                          <a:pt x="9" y="56"/>
                        </a:lnTo>
                        <a:lnTo>
                          <a:pt x="0" y="61"/>
                        </a:lnTo>
                        <a:lnTo>
                          <a:pt x="5" y="55"/>
                        </a:lnTo>
                        <a:lnTo>
                          <a:pt x="9" y="46"/>
                        </a:lnTo>
                        <a:lnTo>
                          <a:pt x="15" y="35"/>
                        </a:lnTo>
                        <a:lnTo>
                          <a:pt x="21" y="25"/>
                        </a:lnTo>
                        <a:lnTo>
                          <a:pt x="26" y="15"/>
                        </a:lnTo>
                        <a:lnTo>
                          <a:pt x="31" y="6"/>
                        </a:lnTo>
                        <a:lnTo>
                          <a:pt x="35" y="1"/>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24" name="Freeform 73">
                    <a:extLst>
                      <a:ext uri="{FF2B5EF4-FFF2-40B4-BE49-F238E27FC236}">
                        <a16:creationId xmlns:a16="http://schemas.microsoft.com/office/drawing/2014/main" id="{EA9ACCAF-D1A8-4030-89D4-D12E104F4941}"/>
                      </a:ext>
                    </a:extLst>
                  </p:cNvPr>
                  <p:cNvSpPr>
                    <a:spLocks/>
                  </p:cNvSpPr>
                  <p:nvPr/>
                </p:nvSpPr>
                <p:spPr bwMode="auto">
                  <a:xfrm>
                    <a:off x="467" y="112"/>
                    <a:ext cx="5" cy="18"/>
                  </a:xfrm>
                  <a:custGeom>
                    <a:avLst/>
                    <a:gdLst>
                      <a:gd name="T0" fmla="*/ 3 w 10"/>
                      <a:gd name="T1" fmla="*/ 0 h 35"/>
                      <a:gd name="T2" fmla="*/ 5 w 10"/>
                      <a:gd name="T3" fmla="*/ 3 h 35"/>
                      <a:gd name="T4" fmla="*/ 5 w 10"/>
                      <a:gd name="T5" fmla="*/ 9 h 35"/>
                      <a:gd name="T6" fmla="*/ 4 w 10"/>
                      <a:gd name="T7" fmla="*/ 14 h 35"/>
                      <a:gd name="T8" fmla="*/ 0 w 10"/>
                      <a:gd name="T9" fmla="*/ 18 h 35"/>
                      <a:gd name="T10" fmla="*/ 2 w 10"/>
                      <a:gd name="T11" fmla="*/ 13 h 35"/>
                      <a:gd name="T12" fmla="*/ 2 w 10"/>
                      <a:gd name="T13" fmla="*/ 6 h 35"/>
                      <a:gd name="T14" fmla="*/ 1 w 10"/>
                      <a:gd name="T15" fmla="*/ 1 h 35"/>
                      <a:gd name="T16" fmla="*/ 3 w 10"/>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35">
                        <a:moveTo>
                          <a:pt x="6" y="0"/>
                        </a:moveTo>
                        <a:lnTo>
                          <a:pt x="9" y="5"/>
                        </a:lnTo>
                        <a:lnTo>
                          <a:pt x="10" y="17"/>
                        </a:lnTo>
                        <a:lnTo>
                          <a:pt x="7" y="28"/>
                        </a:lnTo>
                        <a:lnTo>
                          <a:pt x="0" y="35"/>
                        </a:lnTo>
                        <a:lnTo>
                          <a:pt x="3" y="25"/>
                        </a:lnTo>
                        <a:lnTo>
                          <a:pt x="3" y="12"/>
                        </a:lnTo>
                        <a:lnTo>
                          <a:pt x="2" y="2"/>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25" name="Freeform 74">
                    <a:extLst>
                      <a:ext uri="{FF2B5EF4-FFF2-40B4-BE49-F238E27FC236}">
                        <a16:creationId xmlns:a16="http://schemas.microsoft.com/office/drawing/2014/main" id="{F61A51E9-AABA-4300-9406-E3C50104041C}"/>
                      </a:ext>
                    </a:extLst>
                  </p:cNvPr>
                  <p:cNvSpPr>
                    <a:spLocks/>
                  </p:cNvSpPr>
                  <p:nvPr/>
                </p:nvSpPr>
                <p:spPr bwMode="auto">
                  <a:xfrm>
                    <a:off x="544" y="120"/>
                    <a:ext cx="27" cy="34"/>
                  </a:xfrm>
                  <a:custGeom>
                    <a:avLst/>
                    <a:gdLst>
                      <a:gd name="T0" fmla="*/ 26 w 53"/>
                      <a:gd name="T1" fmla="*/ 0 h 68"/>
                      <a:gd name="T2" fmla="*/ 27 w 53"/>
                      <a:gd name="T3" fmla="*/ 2 h 68"/>
                      <a:gd name="T4" fmla="*/ 26 w 53"/>
                      <a:gd name="T5" fmla="*/ 6 h 68"/>
                      <a:gd name="T6" fmla="*/ 23 w 53"/>
                      <a:gd name="T7" fmla="*/ 11 h 68"/>
                      <a:gd name="T8" fmla="*/ 20 w 53"/>
                      <a:gd name="T9" fmla="*/ 16 h 68"/>
                      <a:gd name="T10" fmla="*/ 15 w 53"/>
                      <a:gd name="T11" fmla="*/ 22 h 68"/>
                      <a:gd name="T12" fmla="*/ 11 w 53"/>
                      <a:gd name="T13" fmla="*/ 27 h 68"/>
                      <a:gd name="T14" fmla="*/ 6 w 53"/>
                      <a:gd name="T15" fmla="*/ 31 h 68"/>
                      <a:gd name="T16" fmla="*/ 0 w 53"/>
                      <a:gd name="T17" fmla="*/ 34 h 68"/>
                      <a:gd name="T18" fmla="*/ 3 w 53"/>
                      <a:gd name="T19" fmla="*/ 31 h 68"/>
                      <a:gd name="T20" fmla="*/ 6 w 53"/>
                      <a:gd name="T21" fmla="*/ 27 h 68"/>
                      <a:gd name="T22" fmla="*/ 9 w 53"/>
                      <a:gd name="T23" fmla="*/ 21 h 68"/>
                      <a:gd name="T24" fmla="*/ 14 w 53"/>
                      <a:gd name="T25" fmla="*/ 15 h 68"/>
                      <a:gd name="T26" fmla="*/ 18 w 53"/>
                      <a:gd name="T27" fmla="*/ 9 h 68"/>
                      <a:gd name="T28" fmla="*/ 21 w 53"/>
                      <a:gd name="T29" fmla="*/ 4 h 68"/>
                      <a:gd name="T30" fmla="*/ 24 w 53"/>
                      <a:gd name="T31" fmla="*/ 1 h 68"/>
                      <a:gd name="T32" fmla="*/ 26 w 5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68">
                        <a:moveTo>
                          <a:pt x="52" y="0"/>
                        </a:moveTo>
                        <a:lnTo>
                          <a:pt x="53" y="3"/>
                        </a:lnTo>
                        <a:lnTo>
                          <a:pt x="51" y="11"/>
                        </a:lnTo>
                        <a:lnTo>
                          <a:pt x="46" y="21"/>
                        </a:lnTo>
                        <a:lnTo>
                          <a:pt x="39" y="32"/>
                        </a:lnTo>
                        <a:lnTo>
                          <a:pt x="30" y="43"/>
                        </a:lnTo>
                        <a:lnTo>
                          <a:pt x="21" y="54"/>
                        </a:lnTo>
                        <a:lnTo>
                          <a:pt x="11" y="62"/>
                        </a:lnTo>
                        <a:lnTo>
                          <a:pt x="0" y="68"/>
                        </a:lnTo>
                        <a:lnTo>
                          <a:pt x="5" y="62"/>
                        </a:lnTo>
                        <a:lnTo>
                          <a:pt x="11" y="53"/>
                        </a:lnTo>
                        <a:lnTo>
                          <a:pt x="18" y="41"/>
                        </a:lnTo>
                        <a:lnTo>
                          <a:pt x="27" y="30"/>
                        </a:lnTo>
                        <a:lnTo>
                          <a:pt x="35" y="18"/>
                        </a:lnTo>
                        <a:lnTo>
                          <a:pt x="42" y="8"/>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26" name="Freeform 75">
                    <a:extLst>
                      <a:ext uri="{FF2B5EF4-FFF2-40B4-BE49-F238E27FC236}">
                        <a16:creationId xmlns:a16="http://schemas.microsoft.com/office/drawing/2014/main" id="{C72E3B93-0703-44B3-A7B4-32AF0D7879B9}"/>
                      </a:ext>
                    </a:extLst>
                  </p:cNvPr>
                  <p:cNvSpPr>
                    <a:spLocks/>
                  </p:cNvSpPr>
                  <p:nvPr/>
                </p:nvSpPr>
                <p:spPr bwMode="auto">
                  <a:xfrm>
                    <a:off x="523" y="116"/>
                    <a:ext cx="26" cy="39"/>
                  </a:xfrm>
                  <a:custGeom>
                    <a:avLst/>
                    <a:gdLst>
                      <a:gd name="T0" fmla="*/ 25 w 52"/>
                      <a:gd name="T1" fmla="*/ 0 h 78"/>
                      <a:gd name="T2" fmla="*/ 26 w 52"/>
                      <a:gd name="T3" fmla="*/ 2 h 78"/>
                      <a:gd name="T4" fmla="*/ 25 w 52"/>
                      <a:gd name="T5" fmla="*/ 7 h 78"/>
                      <a:gd name="T6" fmla="*/ 23 w 52"/>
                      <a:gd name="T7" fmla="*/ 13 h 78"/>
                      <a:gd name="T8" fmla="*/ 19 w 52"/>
                      <a:gd name="T9" fmla="*/ 20 h 78"/>
                      <a:gd name="T10" fmla="*/ 14 w 52"/>
                      <a:gd name="T11" fmla="*/ 26 h 78"/>
                      <a:gd name="T12" fmla="*/ 9 w 52"/>
                      <a:gd name="T13" fmla="*/ 32 h 78"/>
                      <a:gd name="T14" fmla="*/ 5 w 52"/>
                      <a:gd name="T15" fmla="*/ 37 h 78"/>
                      <a:gd name="T16" fmla="*/ 0 w 52"/>
                      <a:gd name="T17" fmla="*/ 39 h 78"/>
                      <a:gd name="T18" fmla="*/ 2 w 52"/>
                      <a:gd name="T19" fmla="*/ 36 h 78"/>
                      <a:gd name="T20" fmla="*/ 5 w 52"/>
                      <a:gd name="T21" fmla="*/ 31 h 78"/>
                      <a:gd name="T22" fmla="*/ 8 w 52"/>
                      <a:gd name="T23" fmla="*/ 24 h 78"/>
                      <a:gd name="T24" fmla="*/ 13 w 52"/>
                      <a:gd name="T25" fmla="*/ 17 h 78"/>
                      <a:gd name="T26" fmla="*/ 17 w 52"/>
                      <a:gd name="T27" fmla="*/ 10 h 78"/>
                      <a:gd name="T28" fmla="*/ 21 w 52"/>
                      <a:gd name="T29" fmla="*/ 5 h 78"/>
                      <a:gd name="T30" fmla="*/ 24 w 52"/>
                      <a:gd name="T31" fmla="*/ 1 h 78"/>
                      <a:gd name="T32" fmla="*/ 25 w 52"/>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8">
                        <a:moveTo>
                          <a:pt x="50" y="0"/>
                        </a:moveTo>
                        <a:lnTo>
                          <a:pt x="52" y="4"/>
                        </a:lnTo>
                        <a:lnTo>
                          <a:pt x="49" y="14"/>
                        </a:lnTo>
                        <a:lnTo>
                          <a:pt x="45" y="25"/>
                        </a:lnTo>
                        <a:lnTo>
                          <a:pt x="38" y="39"/>
                        </a:lnTo>
                        <a:lnTo>
                          <a:pt x="28" y="52"/>
                        </a:lnTo>
                        <a:lnTo>
                          <a:pt x="18" y="64"/>
                        </a:lnTo>
                        <a:lnTo>
                          <a:pt x="9" y="74"/>
                        </a:lnTo>
                        <a:lnTo>
                          <a:pt x="0" y="78"/>
                        </a:lnTo>
                        <a:lnTo>
                          <a:pt x="3" y="72"/>
                        </a:lnTo>
                        <a:lnTo>
                          <a:pt x="9" y="62"/>
                        </a:lnTo>
                        <a:lnTo>
                          <a:pt x="16" y="48"/>
                        </a:lnTo>
                        <a:lnTo>
                          <a:pt x="25" y="34"/>
                        </a:lnTo>
                        <a:lnTo>
                          <a:pt x="33" y="20"/>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27" name="Freeform 76">
                    <a:extLst>
                      <a:ext uri="{FF2B5EF4-FFF2-40B4-BE49-F238E27FC236}">
                        <a16:creationId xmlns:a16="http://schemas.microsoft.com/office/drawing/2014/main" id="{52161024-E79B-4DAC-80F2-38654BD4AF41}"/>
                      </a:ext>
                    </a:extLst>
                  </p:cNvPr>
                  <p:cNvSpPr>
                    <a:spLocks/>
                  </p:cNvSpPr>
                  <p:nvPr/>
                </p:nvSpPr>
                <p:spPr bwMode="auto">
                  <a:xfrm>
                    <a:off x="492" y="113"/>
                    <a:ext cx="19" cy="37"/>
                  </a:xfrm>
                  <a:custGeom>
                    <a:avLst/>
                    <a:gdLst>
                      <a:gd name="T0" fmla="*/ 19 w 38"/>
                      <a:gd name="T1" fmla="*/ 0 h 75"/>
                      <a:gd name="T2" fmla="*/ 19 w 38"/>
                      <a:gd name="T3" fmla="*/ 1 h 75"/>
                      <a:gd name="T4" fmla="*/ 19 w 38"/>
                      <a:gd name="T5" fmla="*/ 5 h 75"/>
                      <a:gd name="T6" fmla="*/ 17 w 38"/>
                      <a:gd name="T7" fmla="*/ 11 h 75"/>
                      <a:gd name="T8" fmla="*/ 15 w 38"/>
                      <a:gd name="T9" fmla="*/ 17 h 75"/>
                      <a:gd name="T10" fmla="*/ 12 w 38"/>
                      <a:gd name="T11" fmla="*/ 23 h 75"/>
                      <a:gd name="T12" fmla="*/ 9 w 38"/>
                      <a:gd name="T13" fmla="*/ 29 h 75"/>
                      <a:gd name="T14" fmla="*/ 5 w 38"/>
                      <a:gd name="T15" fmla="*/ 34 h 75"/>
                      <a:gd name="T16" fmla="*/ 0 w 38"/>
                      <a:gd name="T17" fmla="*/ 37 h 75"/>
                      <a:gd name="T18" fmla="*/ 2 w 38"/>
                      <a:gd name="T19" fmla="*/ 34 h 75"/>
                      <a:gd name="T20" fmla="*/ 4 w 38"/>
                      <a:gd name="T21" fmla="*/ 28 h 75"/>
                      <a:gd name="T22" fmla="*/ 6 w 38"/>
                      <a:gd name="T23" fmla="*/ 22 h 75"/>
                      <a:gd name="T24" fmla="*/ 9 w 38"/>
                      <a:gd name="T25" fmla="*/ 15 h 75"/>
                      <a:gd name="T26" fmla="*/ 12 w 38"/>
                      <a:gd name="T27" fmla="*/ 9 h 75"/>
                      <a:gd name="T28" fmla="*/ 14 w 38"/>
                      <a:gd name="T29" fmla="*/ 4 h 75"/>
                      <a:gd name="T30" fmla="*/ 17 w 38"/>
                      <a:gd name="T31" fmla="*/ 0 h 75"/>
                      <a:gd name="T32" fmla="*/ 19 w 3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5">
                        <a:moveTo>
                          <a:pt x="37" y="0"/>
                        </a:moveTo>
                        <a:lnTo>
                          <a:pt x="38" y="3"/>
                        </a:lnTo>
                        <a:lnTo>
                          <a:pt x="37" y="11"/>
                        </a:lnTo>
                        <a:lnTo>
                          <a:pt x="34" y="23"/>
                        </a:lnTo>
                        <a:lnTo>
                          <a:pt x="30" y="35"/>
                        </a:lnTo>
                        <a:lnTo>
                          <a:pt x="24" y="47"/>
                        </a:lnTo>
                        <a:lnTo>
                          <a:pt x="17" y="59"/>
                        </a:lnTo>
                        <a:lnTo>
                          <a:pt x="9" y="69"/>
                        </a:lnTo>
                        <a:lnTo>
                          <a:pt x="0" y="75"/>
                        </a:lnTo>
                        <a:lnTo>
                          <a:pt x="3" y="68"/>
                        </a:lnTo>
                        <a:lnTo>
                          <a:pt x="8" y="56"/>
                        </a:lnTo>
                        <a:lnTo>
                          <a:pt x="12" y="44"/>
                        </a:lnTo>
                        <a:lnTo>
                          <a:pt x="18" y="31"/>
                        </a:lnTo>
                        <a:lnTo>
                          <a:pt x="24" y="18"/>
                        </a:lnTo>
                        <a:lnTo>
                          <a:pt x="28" y="8"/>
                        </a:lnTo>
                        <a:lnTo>
                          <a:pt x="33" y="1"/>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28" name="Freeform 77">
                    <a:extLst>
                      <a:ext uri="{FF2B5EF4-FFF2-40B4-BE49-F238E27FC236}">
                        <a16:creationId xmlns:a16="http://schemas.microsoft.com/office/drawing/2014/main" id="{781968BE-9AB2-4328-ABA4-4C589031034C}"/>
                      </a:ext>
                    </a:extLst>
                  </p:cNvPr>
                  <p:cNvSpPr>
                    <a:spLocks/>
                  </p:cNvSpPr>
                  <p:nvPr/>
                </p:nvSpPr>
                <p:spPr bwMode="auto">
                  <a:xfrm>
                    <a:off x="476" y="114"/>
                    <a:ext cx="20" cy="28"/>
                  </a:xfrm>
                  <a:custGeom>
                    <a:avLst/>
                    <a:gdLst>
                      <a:gd name="T0" fmla="*/ 20 w 41"/>
                      <a:gd name="T1" fmla="*/ 0 h 56"/>
                      <a:gd name="T2" fmla="*/ 20 w 41"/>
                      <a:gd name="T3" fmla="*/ 2 h 56"/>
                      <a:gd name="T4" fmla="*/ 18 w 41"/>
                      <a:gd name="T5" fmla="*/ 6 h 56"/>
                      <a:gd name="T6" fmla="*/ 16 w 41"/>
                      <a:gd name="T7" fmla="*/ 10 h 56"/>
                      <a:gd name="T8" fmla="*/ 13 w 41"/>
                      <a:gd name="T9" fmla="*/ 15 h 56"/>
                      <a:gd name="T10" fmla="*/ 9 w 41"/>
                      <a:gd name="T11" fmla="*/ 20 h 56"/>
                      <a:gd name="T12" fmla="*/ 6 w 41"/>
                      <a:gd name="T13" fmla="*/ 24 h 56"/>
                      <a:gd name="T14" fmla="*/ 2 w 41"/>
                      <a:gd name="T15" fmla="*/ 27 h 56"/>
                      <a:gd name="T16" fmla="*/ 0 w 41"/>
                      <a:gd name="T17" fmla="*/ 28 h 56"/>
                      <a:gd name="T18" fmla="*/ 2 w 41"/>
                      <a:gd name="T19" fmla="*/ 25 h 56"/>
                      <a:gd name="T20" fmla="*/ 4 w 41"/>
                      <a:gd name="T21" fmla="*/ 22 h 56"/>
                      <a:gd name="T22" fmla="*/ 7 w 41"/>
                      <a:gd name="T23" fmla="*/ 17 h 56"/>
                      <a:gd name="T24" fmla="*/ 10 w 41"/>
                      <a:gd name="T25" fmla="*/ 12 h 56"/>
                      <a:gd name="T26" fmla="*/ 13 w 41"/>
                      <a:gd name="T27" fmla="*/ 8 h 56"/>
                      <a:gd name="T28" fmla="*/ 16 w 41"/>
                      <a:gd name="T29" fmla="*/ 4 h 56"/>
                      <a:gd name="T30" fmla="*/ 18 w 41"/>
                      <a:gd name="T31" fmla="*/ 2 h 56"/>
                      <a:gd name="T32" fmla="*/ 20 w 41"/>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6">
                        <a:moveTo>
                          <a:pt x="40" y="0"/>
                        </a:moveTo>
                        <a:lnTo>
                          <a:pt x="41" y="4"/>
                        </a:lnTo>
                        <a:lnTo>
                          <a:pt x="37" y="11"/>
                        </a:lnTo>
                        <a:lnTo>
                          <a:pt x="33" y="20"/>
                        </a:lnTo>
                        <a:lnTo>
                          <a:pt x="27" y="29"/>
                        </a:lnTo>
                        <a:lnTo>
                          <a:pt x="19" y="39"/>
                        </a:lnTo>
                        <a:lnTo>
                          <a:pt x="12" y="48"/>
                        </a:lnTo>
                        <a:lnTo>
                          <a:pt x="5" y="53"/>
                        </a:lnTo>
                        <a:lnTo>
                          <a:pt x="0" y="56"/>
                        </a:lnTo>
                        <a:lnTo>
                          <a:pt x="4" y="50"/>
                        </a:lnTo>
                        <a:lnTo>
                          <a:pt x="8" y="43"/>
                        </a:lnTo>
                        <a:lnTo>
                          <a:pt x="14" y="34"/>
                        </a:lnTo>
                        <a:lnTo>
                          <a:pt x="20" y="24"/>
                        </a:lnTo>
                        <a:lnTo>
                          <a:pt x="26" y="15"/>
                        </a:lnTo>
                        <a:lnTo>
                          <a:pt x="32" y="8"/>
                        </a:lnTo>
                        <a:lnTo>
                          <a:pt x="36" y="3"/>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29" name="Freeform 78">
                    <a:extLst>
                      <a:ext uri="{FF2B5EF4-FFF2-40B4-BE49-F238E27FC236}">
                        <a16:creationId xmlns:a16="http://schemas.microsoft.com/office/drawing/2014/main" id="{BF73C94E-7813-447A-8277-0328B8217F9C}"/>
                      </a:ext>
                    </a:extLst>
                  </p:cNvPr>
                  <p:cNvSpPr>
                    <a:spLocks/>
                  </p:cNvSpPr>
                  <p:nvPr/>
                </p:nvSpPr>
                <p:spPr bwMode="auto">
                  <a:xfrm>
                    <a:off x="473" y="118"/>
                    <a:ext cx="7" cy="20"/>
                  </a:xfrm>
                  <a:custGeom>
                    <a:avLst/>
                    <a:gdLst>
                      <a:gd name="T0" fmla="*/ 6 w 14"/>
                      <a:gd name="T1" fmla="*/ 0 h 41"/>
                      <a:gd name="T2" fmla="*/ 7 w 14"/>
                      <a:gd name="T3" fmla="*/ 3 h 41"/>
                      <a:gd name="T4" fmla="*/ 6 w 14"/>
                      <a:gd name="T5" fmla="*/ 10 h 41"/>
                      <a:gd name="T6" fmla="*/ 4 w 14"/>
                      <a:gd name="T7" fmla="*/ 17 h 41"/>
                      <a:gd name="T8" fmla="*/ 0 w 14"/>
                      <a:gd name="T9" fmla="*/ 20 h 41"/>
                      <a:gd name="T10" fmla="*/ 2 w 14"/>
                      <a:gd name="T11" fmla="*/ 15 h 41"/>
                      <a:gd name="T12" fmla="*/ 3 w 14"/>
                      <a:gd name="T13" fmla="*/ 7 h 41"/>
                      <a:gd name="T14" fmla="*/ 4 w 14"/>
                      <a:gd name="T15" fmla="*/ 2 h 41"/>
                      <a:gd name="T16" fmla="*/ 6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12" y="0"/>
                        </a:moveTo>
                        <a:lnTo>
                          <a:pt x="14" y="7"/>
                        </a:lnTo>
                        <a:lnTo>
                          <a:pt x="12" y="21"/>
                        </a:lnTo>
                        <a:lnTo>
                          <a:pt x="8" y="34"/>
                        </a:lnTo>
                        <a:lnTo>
                          <a:pt x="0" y="41"/>
                        </a:lnTo>
                        <a:lnTo>
                          <a:pt x="4" y="30"/>
                        </a:lnTo>
                        <a:lnTo>
                          <a:pt x="6" y="15"/>
                        </a:lnTo>
                        <a:lnTo>
                          <a:pt x="8" y="4"/>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30" name="Freeform 79">
                    <a:extLst>
                      <a:ext uri="{FF2B5EF4-FFF2-40B4-BE49-F238E27FC236}">
                        <a16:creationId xmlns:a16="http://schemas.microsoft.com/office/drawing/2014/main" id="{3330768B-3C18-4F49-B0B4-831096F6C072}"/>
                      </a:ext>
                    </a:extLst>
                  </p:cNvPr>
                  <p:cNvSpPr>
                    <a:spLocks/>
                  </p:cNvSpPr>
                  <p:nvPr/>
                </p:nvSpPr>
                <p:spPr bwMode="auto">
                  <a:xfrm>
                    <a:off x="579" y="131"/>
                    <a:ext cx="16" cy="17"/>
                  </a:xfrm>
                  <a:custGeom>
                    <a:avLst/>
                    <a:gdLst>
                      <a:gd name="T0" fmla="*/ 0 w 33"/>
                      <a:gd name="T1" fmla="*/ 17 h 32"/>
                      <a:gd name="T2" fmla="*/ 3 w 33"/>
                      <a:gd name="T3" fmla="*/ 13 h 32"/>
                      <a:gd name="T4" fmla="*/ 7 w 33"/>
                      <a:gd name="T5" fmla="*/ 6 h 32"/>
                      <a:gd name="T6" fmla="*/ 11 w 33"/>
                      <a:gd name="T7" fmla="*/ 1 h 32"/>
                      <a:gd name="T8" fmla="*/ 15 w 33"/>
                      <a:gd name="T9" fmla="*/ 0 h 32"/>
                      <a:gd name="T10" fmla="*/ 16 w 33"/>
                      <a:gd name="T11" fmla="*/ 2 h 32"/>
                      <a:gd name="T12" fmla="*/ 15 w 33"/>
                      <a:gd name="T13" fmla="*/ 4 h 32"/>
                      <a:gd name="T14" fmla="*/ 13 w 33"/>
                      <a:gd name="T15" fmla="*/ 7 h 32"/>
                      <a:gd name="T16" fmla="*/ 10 w 33"/>
                      <a:gd name="T17" fmla="*/ 9 h 32"/>
                      <a:gd name="T18" fmla="*/ 7 w 33"/>
                      <a:gd name="T19" fmla="*/ 12 h 32"/>
                      <a:gd name="T20" fmla="*/ 5 w 33"/>
                      <a:gd name="T21" fmla="*/ 13 h 32"/>
                      <a:gd name="T22" fmla="*/ 2 w 33"/>
                      <a:gd name="T23" fmla="*/ 16 h 32"/>
                      <a:gd name="T24" fmla="*/ 0 w 33"/>
                      <a:gd name="T25" fmla="*/ 1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2">
                        <a:moveTo>
                          <a:pt x="0" y="32"/>
                        </a:moveTo>
                        <a:lnTo>
                          <a:pt x="6" y="24"/>
                        </a:lnTo>
                        <a:lnTo>
                          <a:pt x="14" y="11"/>
                        </a:lnTo>
                        <a:lnTo>
                          <a:pt x="23" y="1"/>
                        </a:lnTo>
                        <a:lnTo>
                          <a:pt x="31" y="0"/>
                        </a:lnTo>
                        <a:lnTo>
                          <a:pt x="33" y="3"/>
                        </a:lnTo>
                        <a:lnTo>
                          <a:pt x="31" y="8"/>
                        </a:lnTo>
                        <a:lnTo>
                          <a:pt x="27" y="13"/>
                        </a:lnTo>
                        <a:lnTo>
                          <a:pt x="21" y="17"/>
                        </a:lnTo>
                        <a:lnTo>
                          <a:pt x="15" y="22"/>
                        </a:lnTo>
                        <a:lnTo>
                          <a:pt x="10" y="25"/>
                        </a:lnTo>
                        <a:lnTo>
                          <a:pt x="4" y="30"/>
                        </a:lnTo>
                        <a:lnTo>
                          <a:pt x="0" y="3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31" name="Freeform 80">
                    <a:extLst>
                      <a:ext uri="{FF2B5EF4-FFF2-40B4-BE49-F238E27FC236}">
                        <a16:creationId xmlns:a16="http://schemas.microsoft.com/office/drawing/2014/main" id="{D5789948-C9E2-451E-AB93-C8FB62051470}"/>
                      </a:ext>
                    </a:extLst>
                  </p:cNvPr>
                  <p:cNvSpPr>
                    <a:spLocks/>
                  </p:cNvSpPr>
                  <p:nvPr/>
                </p:nvSpPr>
                <p:spPr bwMode="auto">
                  <a:xfrm>
                    <a:off x="582" y="142"/>
                    <a:ext cx="21" cy="5"/>
                  </a:xfrm>
                  <a:custGeom>
                    <a:avLst/>
                    <a:gdLst>
                      <a:gd name="T0" fmla="*/ 0 w 42"/>
                      <a:gd name="T1" fmla="*/ 4 h 9"/>
                      <a:gd name="T2" fmla="*/ 2 w 42"/>
                      <a:gd name="T3" fmla="*/ 4 h 9"/>
                      <a:gd name="T4" fmla="*/ 4 w 42"/>
                      <a:gd name="T5" fmla="*/ 4 h 9"/>
                      <a:gd name="T6" fmla="*/ 8 w 42"/>
                      <a:gd name="T7" fmla="*/ 4 h 9"/>
                      <a:gd name="T8" fmla="*/ 11 w 42"/>
                      <a:gd name="T9" fmla="*/ 5 h 9"/>
                      <a:gd name="T10" fmla="*/ 15 w 42"/>
                      <a:gd name="T11" fmla="*/ 5 h 9"/>
                      <a:gd name="T12" fmla="*/ 18 w 42"/>
                      <a:gd name="T13" fmla="*/ 4 h 9"/>
                      <a:gd name="T14" fmla="*/ 21 w 42"/>
                      <a:gd name="T15" fmla="*/ 3 h 9"/>
                      <a:gd name="T16" fmla="*/ 21 w 42"/>
                      <a:gd name="T17" fmla="*/ 2 h 9"/>
                      <a:gd name="T18" fmla="*/ 21 w 42"/>
                      <a:gd name="T19" fmla="*/ 1 h 9"/>
                      <a:gd name="T20" fmla="*/ 18 w 42"/>
                      <a:gd name="T21" fmla="*/ 0 h 9"/>
                      <a:gd name="T22" fmla="*/ 15 w 42"/>
                      <a:gd name="T23" fmla="*/ 0 h 9"/>
                      <a:gd name="T24" fmla="*/ 12 w 42"/>
                      <a:gd name="T25" fmla="*/ 1 h 9"/>
                      <a:gd name="T26" fmla="*/ 8 w 42"/>
                      <a:gd name="T27" fmla="*/ 2 h 9"/>
                      <a:gd name="T28" fmla="*/ 6 w 42"/>
                      <a:gd name="T29" fmla="*/ 2 h 9"/>
                      <a:gd name="T30" fmla="*/ 3 w 42"/>
                      <a:gd name="T31" fmla="*/ 4 h 9"/>
                      <a:gd name="T32" fmla="*/ 0 w 42"/>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9">
                        <a:moveTo>
                          <a:pt x="0" y="8"/>
                        </a:moveTo>
                        <a:lnTo>
                          <a:pt x="3" y="8"/>
                        </a:lnTo>
                        <a:lnTo>
                          <a:pt x="8" y="8"/>
                        </a:lnTo>
                        <a:lnTo>
                          <a:pt x="15" y="8"/>
                        </a:lnTo>
                        <a:lnTo>
                          <a:pt x="22" y="9"/>
                        </a:lnTo>
                        <a:lnTo>
                          <a:pt x="29" y="9"/>
                        </a:lnTo>
                        <a:lnTo>
                          <a:pt x="36" y="8"/>
                        </a:lnTo>
                        <a:lnTo>
                          <a:pt x="41" y="6"/>
                        </a:lnTo>
                        <a:lnTo>
                          <a:pt x="42" y="3"/>
                        </a:lnTo>
                        <a:lnTo>
                          <a:pt x="41" y="1"/>
                        </a:lnTo>
                        <a:lnTo>
                          <a:pt x="36" y="0"/>
                        </a:lnTo>
                        <a:lnTo>
                          <a:pt x="30" y="0"/>
                        </a:lnTo>
                        <a:lnTo>
                          <a:pt x="24" y="1"/>
                        </a:lnTo>
                        <a:lnTo>
                          <a:pt x="16" y="3"/>
                        </a:lnTo>
                        <a:lnTo>
                          <a:pt x="11" y="4"/>
                        </a:lnTo>
                        <a:lnTo>
                          <a:pt x="5"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32" name="Freeform 81">
                    <a:extLst>
                      <a:ext uri="{FF2B5EF4-FFF2-40B4-BE49-F238E27FC236}">
                        <a16:creationId xmlns:a16="http://schemas.microsoft.com/office/drawing/2014/main" id="{6933C201-F030-48FE-AF16-BF50B67F7CFB}"/>
                      </a:ext>
                    </a:extLst>
                  </p:cNvPr>
                  <p:cNvSpPr>
                    <a:spLocks/>
                  </p:cNvSpPr>
                  <p:nvPr/>
                </p:nvSpPr>
                <p:spPr bwMode="auto">
                  <a:xfrm>
                    <a:off x="578" y="147"/>
                    <a:ext cx="21" cy="16"/>
                  </a:xfrm>
                  <a:custGeom>
                    <a:avLst/>
                    <a:gdLst>
                      <a:gd name="T0" fmla="*/ 0 w 42"/>
                      <a:gd name="T1" fmla="*/ 0 h 31"/>
                      <a:gd name="T2" fmla="*/ 3 w 42"/>
                      <a:gd name="T3" fmla="*/ 1 h 31"/>
                      <a:gd name="T4" fmla="*/ 7 w 42"/>
                      <a:gd name="T5" fmla="*/ 4 h 31"/>
                      <a:gd name="T6" fmla="*/ 10 w 42"/>
                      <a:gd name="T7" fmla="*/ 6 h 31"/>
                      <a:gd name="T8" fmla="*/ 14 w 42"/>
                      <a:gd name="T9" fmla="*/ 8 h 31"/>
                      <a:gd name="T10" fmla="*/ 17 w 42"/>
                      <a:gd name="T11" fmla="*/ 11 h 31"/>
                      <a:gd name="T12" fmla="*/ 20 w 42"/>
                      <a:gd name="T13" fmla="*/ 13 h 31"/>
                      <a:gd name="T14" fmla="*/ 21 w 42"/>
                      <a:gd name="T15" fmla="*/ 15 h 31"/>
                      <a:gd name="T16" fmla="*/ 21 w 42"/>
                      <a:gd name="T17" fmla="*/ 16 h 31"/>
                      <a:gd name="T18" fmla="*/ 19 w 42"/>
                      <a:gd name="T19" fmla="*/ 16 h 31"/>
                      <a:gd name="T20" fmla="*/ 16 w 42"/>
                      <a:gd name="T21" fmla="*/ 15 h 31"/>
                      <a:gd name="T22" fmla="*/ 14 w 42"/>
                      <a:gd name="T23" fmla="*/ 13 h 31"/>
                      <a:gd name="T24" fmla="*/ 11 w 42"/>
                      <a:gd name="T25" fmla="*/ 10 h 31"/>
                      <a:gd name="T26" fmla="*/ 7 w 42"/>
                      <a:gd name="T27" fmla="*/ 7 h 31"/>
                      <a:gd name="T28" fmla="*/ 4 w 42"/>
                      <a:gd name="T29" fmla="*/ 4 h 31"/>
                      <a:gd name="T30" fmla="*/ 2 w 42"/>
                      <a:gd name="T31" fmla="*/ 2 h 31"/>
                      <a:gd name="T32" fmla="*/ 0 w 42"/>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1">
                        <a:moveTo>
                          <a:pt x="0" y="0"/>
                        </a:moveTo>
                        <a:lnTo>
                          <a:pt x="6" y="2"/>
                        </a:lnTo>
                        <a:lnTo>
                          <a:pt x="13" y="7"/>
                        </a:lnTo>
                        <a:lnTo>
                          <a:pt x="20" y="12"/>
                        </a:lnTo>
                        <a:lnTo>
                          <a:pt x="28" y="16"/>
                        </a:lnTo>
                        <a:lnTo>
                          <a:pt x="34" y="21"/>
                        </a:lnTo>
                        <a:lnTo>
                          <a:pt x="39" y="25"/>
                        </a:lnTo>
                        <a:lnTo>
                          <a:pt x="42" y="29"/>
                        </a:lnTo>
                        <a:lnTo>
                          <a:pt x="41" y="31"/>
                        </a:lnTo>
                        <a:lnTo>
                          <a:pt x="37" y="31"/>
                        </a:lnTo>
                        <a:lnTo>
                          <a:pt x="32" y="29"/>
                        </a:lnTo>
                        <a:lnTo>
                          <a:pt x="27" y="25"/>
                        </a:lnTo>
                        <a:lnTo>
                          <a:pt x="21" y="20"/>
                        </a:lnTo>
                        <a:lnTo>
                          <a:pt x="14" y="14"/>
                        </a:lnTo>
                        <a:lnTo>
                          <a:pt x="8"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33" name="Freeform 82">
                    <a:extLst>
                      <a:ext uri="{FF2B5EF4-FFF2-40B4-BE49-F238E27FC236}">
                        <a16:creationId xmlns:a16="http://schemas.microsoft.com/office/drawing/2014/main" id="{C3CD4F83-C2E7-4BE4-B0BA-F98C75F52DFD}"/>
                      </a:ext>
                    </a:extLst>
                  </p:cNvPr>
                  <p:cNvSpPr>
                    <a:spLocks/>
                  </p:cNvSpPr>
                  <p:nvPr/>
                </p:nvSpPr>
                <p:spPr bwMode="auto">
                  <a:xfrm>
                    <a:off x="474" y="141"/>
                    <a:ext cx="5" cy="26"/>
                  </a:xfrm>
                  <a:custGeom>
                    <a:avLst/>
                    <a:gdLst>
                      <a:gd name="T0" fmla="*/ 3 w 10"/>
                      <a:gd name="T1" fmla="*/ 0 h 52"/>
                      <a:gd name="T2" fmla="*/ 4 w 10"/>
                      <a:gd name="T3" fmla="*/ 7 h 52"/>
                      <a:gd name="T4" fmla="*/ 5 w 10"/>
                      <a:gd name="T5" fmla="*/ 15 h 52"/>
                      <a:gd name="T6" fmla="*/ 5 w 10"/>
                      <a:gd name="T7" fmla="*/ 23 h 52"/>
                      <a:gd name="T8" fmla="*/ 2 w 10"/>
                      <a:gd name="T9" fmla="*/ 26 h 52"/>
                      <a:gd name="T10" fmla="*/ 0 w 10"/>
                      <a:gd name="T11" fmla="*/ 23 h 52"/>
                      <a:gd name="T12" fmla="*/ 1 w 10"/>
                      <a:gd name="T13" fmla="*/ 16 h 52"/>
                      <a:gd name="T14" fmla="*/ 2 w 10"/>
                      <a:gd name="T15" fmla="*/ 7 h 52"/>
                      <a:gd name="T16" fmla="*/ 3 w 10"/>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6" y="0"/>
                        </a:moveTo>
                        <a:lnTo>
                          <a:pt x="8" y="14"/>
                        </a:lnTo>
                        <a:lnTo>
                          <a:pt x="10" y="30"/>
                        </a:lnTo>
                        <a:lnTo>
                          <a:pt x="10" y="45"/>
                        </a:lnTo>
                        <a:lnTo>
                          <a:pt x="4" y="52"/>
                        </a:lnTo>
                        <a:lnTo>
                          <a:pt x="0" y="46"/>
                        </a:lnTo>
                        <a:lnTo>
                          <a:pt x="1" y="31"/>
                        </a:lnTo>
                        <a:lnTo>
                          <a:pt x="3" y="14"/>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34" name="Freeform 83">
                    <a:extLst>
                      <a:ext uri="{FF2B5EF4-FFF2-40B4-BE49-F238E27FC236}">
                        <a16:creationId xmlns:a16="http://schemas.microsoft.com/office/drawing/2014/main" id="{82004525-8AF9-486E-AEF0-D1995D518638}"/>
                      </a:ext>
                    </a:extLst>
                  </p:cNvPr>
                  <p:cNvSpPr>
                    <a:spLocks/>
                  </p:cNvSpPr>
                  <p:nvPr/>
                </p:nvSpPr>
                <p:spPr bwMode="auto">
                  <a:xfrm>
                    <a:off x="462" y="137"/>
                    <a:ext cx="10" cy="25"/>
                  </a:xfrm>
                  <a:custGeom>
                    <a:avLst/>
                    <a:gdLst>
                      <a:gd name="T0" fmla="*/ 10 w 19"/>
                      <a:gd name="T1" fmla="*/ 0 h 51"/>
                      <a:gd name="T2" fmla="*/ 9 w 19"/>
                      <a:gd name="T3" fmla="*/ 6 h 51"/>
                      <a:gd name="T4" fmla="*/ 8 w 19"/>
                      <a:gd name="T5" fmla="*/ 14 h 51"/>
                      <a:gd name="T6" fmla="*/ 5 w 19"/>
                      <a:gd name="T7" fmla="*/ 22 h 51"/>
                      <a:gd name="T8" fmla="*/ 1 w 19"/>
                      <a:gd name="T9" fmla="*/ 25 h 51"/>
                      <a:gd name="T10" fmla="*/ 0 w 19"/>
                      <a:gd name="T11" fmla="*/ 22 h 51"/>
                      <a:gd name="T12" fmla="*/ 3 w 19"/>
                      <a:gd name="T13" fmla="*/ 14 h 51"/>
                      <a:gd name="T14" fmla="*/ 7 w 19"/>
                      <a:gd name="T15" fmla="*/ 6 h 51"/>
                      <a:gd name="T16" fmla="*/ 10 w 1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1">
                        <a:moveTo>
                          <a:pt x="19" y="0"/>
                        </a:moveTo>
                        <a:lnTo>
                          <a:pt x="18" y="12"/>
                        </a:lnTo>
                        <a:lnTo>
                          <a:pt x="15" y="29"/>
                        </a:lnTo>
                        <a:lnTo>
                          <a:pt x="10" y="44"/>
                        </a:lnTo>
                        <a:lnTo>
                          <a:pt x="2" y="51"/>
                        </a:lnTo>
                        <a:lnTo>
                          <a:pt x="0" y="44"/>
                        </a:lnTo>
                        <a:lnTo>
                          <a:pt x="6" y="29"/>
                        </a:lnTo>
                        <a:lnTo>
                          <a:pt x="14" y="12"/>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35" name="Freeform 84">
                    <a:extLst>
                      <a:ext uri="{FF2B5EF4-FFF2-40B4-BE49-F238E27FC236}">
                        <a16:creationId xmlns:a16="http://schemas.microsoft.com/office/drawing/2014/main" id="{C7FB7B77-AA7C-4129-8CD2-9A835FD7360E}"/>
                      </a:ext>
                    </a:extLst>
                  </p:cNvPr>
                  <p:cNvSpPr>
                    <a:spLocks/>
                  </p:cNvSpPr>
                  <p:nvPr/>
                </p:nvSpPr>
                <p:spPr bwMode="auto">
                  <a:xfrm>
                    <a:off x="484" y="142"/>
                    <a:ext cx="5" cy="24"/>
                  </a:xfrm>
                  <a:custGeom>
                    <a:avLst/>
                    <a:gdLst>
                      <a:gd name="T0" fmla="*/ 1 w 10"/>
                      <a:gd name="T1" fmla="*/ 0 h 48"/>
                      <a:gd name="T2" fmla="*/ 3 w 10"/>
                      <a:gd name="T3" fmla="*/ 4 h 48"/>
                      <a:gd name="T4" fmla="*/ 5 w 10"/>
                      <a:gd name="T5" fmla="*/ 11 h 48"/>
                      <a:gd name="T6" fmla="*/ 5 w 10"/>
                      <a:gd name="T7" fmla="*/ 19 h 48"/>
                      <a:gd name="T8" fmla="*/ 2 w 10"/>
                      <a:gd name="T9" fmla="*/ 24 h 48"/>
                      <a:gd name="T10" fmla="*/ 0 w 10"/>
                      <a:gd name="T11" fmla="*/ 23 h 48"/>
                      <a:gd name="T12" fmla="*/ 0 w 10"/>
                      <a:gd name="T13" fmla="*/ 16 h 48"/>
                      <a:gd name="T14" fmla="*/ 1 w 10"/>
                      <a:gd name="T15" fmla="*/ 7 h 48"/>
                      <a:gd name="T16" fmla="*/ 1 w 10"/>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8">
                        <a:moveTo>
                          <a:pt x="2" y="0"/>
                        </a:moveTo>
                        <a:lnTo>
                          <a:pt x="6" y="7"/>
                        </a:lnTo>
                        <a:lnTo>
                          <a:pt x="10" y="22"/>
                        </a:lnTo>
                        <a:lnTo>
                          <a:pt x="10" y="38"/>
                        </a:lnTo>
                        <a:lnTo>
                          <a:pt x="4" y="48"/>
                        </a:lnTo>
                        <a:lnTo>
                          <a:pt x="0" y="45"/>
                        </a:lnTo>
                        <a:lnTo>
                          <a:pt x="0" y="31"/>
                        </a:lnTo>
                        <a:lnTo>
                          <a:pt x="2" y="1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36" name="Freeform 85">
                    <a:extLst>
                      <a:ext uri="{FF2B5EF4-FFF2-40B4-BE49-F238E27FC236}">
                        <a16:creationId xmlns:a16="http://schemas.microsoft.com/office/drawing/2014/main" id="{248757AF-D8B1-4F88-AC8C-2AF303802E11}"/>
                      </a:ext>
                    </a:extLst>
                  </p:cNvPr>
                  <p:cNvSpPr>
                    <a:spLocks/>
                  </p:cNvSpPr>
                  <p:nvPr/>
                </p:nvSpPr>
                <p:spPr bwMode="auto">
                  <a:xfrm>
                    <a:off x="493" y="146"/>
                    <a:ext cx="6" cy="26"/>
                  </a:xfrm>
                  <a:custGeom>
                    <a:avLst/>
                    <a:gdLst>
                      <a:gd name="T0" fmla="*/ 0 w 11"/>
                      <a:gd name="T1" fmla="*/ 0 h 52"/>
                      <a:gd name="T2" fmla="*/ 3 w 11"/>
                      <a:gd name="T3" fmla="*/ 5 h 52"/>
                      <a:gd name="T4" fmla="*/ 5 w 11"/>
                      <a:gd name="T5" fmla="*/ 13 h 52"/>
                      <a:gd name="T6" fmla="*/ 6 w 11"/>
                      <a:gd name="T7" fmla="*/ 21 h 52"/>
                      <a:gd name="T8" fmla="*/ 4 w 11"/>
                      <a:gd name="T9" fmla="*/ 26 h 52"/>
                      <a:gd name="T10" fmla="*/ 3 w 11"/>
                      <a:gd name="T11" fmla="*/ 24 h 52"/>
                      <a:gd name="T12" fmla="*/ 1 w 11"/>
                      <a:gd name="T13" fmla="*/ 17 h 52"/>
                      <a:gd name="T14" fmla="*/ 1 w 11"/>
                      <a:gd name="T15" fmla="*/ 8 h 52"/>
                      <a:gd name="T16" fmla="*/ 0 w 11"/>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2">
                        <a:moveTo>
                          <a:pt x="0" y="0"/>
                        </a:moveTo>
                        <a:lnTo>
                          <a:pt x="5" y="10"/>
                        </a:lnTo>
                        <a:lnTo>
                          <a:pt x="9" y="26"/>
                        </a:lnTo>
                        <a:lnTo>
                          <a:pt x="11" y="42"/>
                        </a:lnTo>
                        <a:lnTo>
                          <a:pt x="8" y="52"/>
                        </a:lnTo>
                        <a:lnTo>
                          <a:pt x="5" y="48"/>
                        </a:lnTo>
                        <a:lnTo>
                          <a:pt x="2" y="34"/>
                        </a:lnTo>
                        <a:lnTo>
                          <a:pt x="2"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37" name="Freeform 86">
                    <a:extLst>
                      <a:ext uri="{FF2B5EF4-FFF2-40B4-BE49-F238E27FC236}">
                        <a16:creationId xmlns:a16="http://schemas.microsoft.com/office/drawing/2014/main" id="{287FB095-0EE7-4860-AE8A-25FFC74CA660}"/>
                      </a:ext>
                    </a:extLst>
                  </p:cNvPr>
                  <p:cNvSpPr>
                    <a:spLocks/>
                  </p:cNvSpPr>
                  <p:nvPr/>
                </p:nvSpPr>
                <p:spPr bwMode="auto">
                  <a:xfrm>
                    <a:off x="503" y="150"/>
                    <a:ext cx="7" cy="26"/>
                  </a:xfrm>
                  <a:custGeom>
                    <a:avLst/>
                    <a:gdLst>
                      <a:gd name="T0" fmla="*/ 0 w 14"/>
                      <a:gd name="T1" fmla="*/ 0 h 52"/>
                      <a:gd name="T2" fmla="*/ 3 w 14"/>
                      <a:gd name="T3" fmla="*/ 6 h 52"/>
                      <a:gd name="T4" fmla="*/ 6 w 14"/>
                      <a:gd name="T5" fmla="*/ 15 h 52"/>
                      <a:gd name="T6" fmla="*/ 7 w 14"/>
                      <a:gd name="T7" fmla="*/ 23 h 52"/>
                      <a:gd name="T8" fmla="*/ 6 w 14"/>
                      <a:gd name="T9" fmla="*/ 26 h 52"/>
                      <a:gd name="T10" fmla="*/ 3 w 14"/>
                      <a:gd name="T11" fmla="*/ 23 h 52"/>
                      <a:gd name="T12" fmla="*/ 2 w 14"/>
                      <a:gd name="T13" fmla="*/ 16 h 52"/>
                      <a:gd name="T14" fmla="*/ 2 w 14"/>
                      <a:gd name="T15" fmla="*/ 8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52">
                        <a:moveTo>
                          <a:pt x="0" y="0"/>
                        </a:moveTo>
                        <a:lnTo>
                          <a:pt x="5" y="11"/>
                        </a:lnTo>
                        <a:lnTo>
                          <a:pt x="12" y="29"/>
                        </a:lnTo>
                        <a:lnTo>
                          <a:pt x="14" y="45"/>
                        </a:lnTo>
                        <a:lnTo>
                          <a:pt x="12" y="52"/>
                        </a:lnTo>
                        <a:lnTo>
                          <a:pt x="6" y="46"/>
                        </a:lnTo>
                        <a:lnTo>
                          <a:pt x="4" y="31"/>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38" name="Freeform 87">
                    <a:extLst>
                      <a:ext uri="{FF2B5EF4-FFF2-40B4-BE49-F238E27FC236}">
                        <a16:creationId xmlns:a16="http://schemas.microsoft.com/office/drawing/2014/main" id="{9ED5509F-F5A3-4CE6-8649-C8B6FC767A4A}"/>
                      </a:ext>
                    </a:extLst>
                  </p:cNvPr>
                  <p:cNvSpPr>
                    <a:spLocks/>
                  </p:cNvSpPr>
                  <p:nvPr/>
                </p:nvSpPr>
                <p:spPr bwMode="auto">
                  <a:xfrm>
                    <a:off x="512" y="152"/>
                    <a:ext cx="9" cy="28"/>
                  </a:xfrm>
                  <a:custGeom>
                    <a:avLst/>
                    <a:gdLst>
                      <a:gd name="T0" fmla="*/ 0 w 17"/>
                      <a:gd name="T1" fmla="*/ 0 h 58"/>
                      <a:gd name="T2" fmla="*/ 4 w 17"/>
                      <a:gd name="T3" fmla="*/ 7 h 58"/>
                      <a:gd name="T4" fmla="*/ 8 w 17"/>
                      <a:gd name="T5" fmla="*/ 16 h 58"/>
                      <a:gd name="T6" fmla="*/ 9 w 17"/>
                      <a:gd name="T7" fmla="*/ 24 h 58"/>
                      <a:gd name="T8" fmla="*/ 6 w 17"/>
                      <a:gd name="T9" fmla="*/ 28 h 58"/>
                      <a:gd name="T10" fmla="*/ 3 w 17"/>
                      <a:gd name="T11" fmla="*/ 25 h 58"/>
                      <a:gd name="T12" fmla="*/ 2 w 17"/>
                      <a:gd name="T13" fmla="*/ 16 h 58"/>
                      <a:gd name="T14" fmla="*/ 1 w 17"/>
                      <a:gd name="T15" fmla="*/ 7 h 58"/>
                      <a:gd name="T16" fmla="*/ 0 w 17"/>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58">
                        <a:moveTo>
                          <a:pt x="0" y="0"/>
                        </a:moveTo>
                        <a:lnTo>
                          <a:pt x="8" y="15"/>
                        </a:lnTo>
                        <a:lnTo>
                          <a:pt x="15" y="34"/>
                        </a:lnTo>
                        <a:lnTo>
                          <a:pt x="17" y="50"/>
                        </a:lnTo>
                        <a:lnTo>
                          <a:pt x="12" y="58"/>
                        </a:lnTo>
                        <a:lnTo>
                          <a:pt x="6" y="51"/>
                        </a:lnTo>
                        <a:lnTo>
                          <a:pt x="3" y="34"/>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39" name="Freeform 88">
                    <a:extLst>
                      <a:ext uri="{FF2B5EF4-FFF2-40B4-BE49-F238E27FC236}">
                        <a16:creationId xmlns:a16="http://schemas.microsoft.com/office/drawing/2014/main" id="{04AC32B6-51DC-4392-ABA6-5DE65C7A6AF6}"/>
                      </a:ext>
                    </a:extLst>
                  </p:cNvPr>
                  <p:cNvSpPr>
                    <a:spLocks/>
                  </p:cNvSpPr>
                  <p:nvPr/>
                </p:nvSpPr>
                <p:spPr bwMode="auto">
                  <a:xfrm>
                    <a:off x="523" y="153"/>
                    <a:ext cx="11" cy="31"/>
                  </a:xfrm>
                  <a:custGeom>
                    <a:avLst/>
                    <a:gdLst>
                      <a:gd name="T0" fmla="*/ 0 w 23"/>
                      <a:gd name="T1" fmla="*/ 0 h 61"/>
                      <a:gd name="T2" fmla="*/ 3 w 23"/>
                      <a:gd name="T3" fmla="*/ 7 h 61"/>
                      <a:gd name="T4" fmla="*/ 8 w 23"/>
                      <a:gd name="T5" fmla="*/ 18 h 61"/>
                      <a:gd name="T6" fmla="*/ 11 w 23"/>
                      <a:gd name="T7" fmla="*/ 27 h 61"/>
                      <a:gd name="T8" fmla="*/ 9 w 23"/>
                      <a:gd name="T9" fmla="*/ 31 h 61"/>
                      <a:gd name="T10" fmla="*/ 5 w 23"/>
                      <a:gd name="T11" fmla="*/ 26 h 61"/>
                      <a:gd name="T12" fmla="*/ 3 w 23"/>
                      <a:gd name="T13" fmla="*/ 16 h 61"/>
                      <a:gd name="T14" fmla="*/ 1 w 23"/>
                      <a:gd name="T15" fmla="*/ 6 h 61"/>
                      <a:gd name="T16" fmla="*/ 0 w 2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1">
                        <a:moveTo>
                          <a:pt x="0" y="0"/>
                        </a:moveTo>
                        <a:lnTo>
                          <a:pt x="7" y="14"/>
                        </a:lnTo>
                        <a:lnTo>
                          <a:pt x="17" y="35"/>
                        </a:lnTo>
                        <a:lnTo>
                          <a:pt x="23" y="54"/>
                        </a:lnTo>
                        <a:lnTo>
                          <a:pt x="19" y="61"/>
                        </a:lnTo>
                        <a:lnTo>
                          <a:pt x="11" y="52"/>
                        </a:lnTo>
                        <a:lnTo>
                          <a:pt x="7" y="32"/>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40" name="Freeform 89">
                    <a:extLst>
                      <a:ext uri="{FF2B5EF4-FFF2-40B4-BE49-F238E27FC236}">
                        <a16:creationId xmlns:a16="http://schemas.microsoft.com/office/drawing/2014/main" id="{68815C39-7B36-4781-87AE-8FEA75C356DC}"/>
                      </a:ext>
                    </a:extLst>
                  </p:cNvPr>
                  <p:cNvSpPr>
                    <a:spLocks/>
                  </p:cNvSpPr>
                  <p:nvPr/>
                </p:nvSpPr>
                <p:spPr bwMode="auto">
                  <a:xfrm>
                    <a:off x="531" y="153"/>
                    <a:ext cx="15" cy="33"/>
                  </a:xfrm>
                  <a:custGeom>
                    <a:avLst/>
                    <a:gdLst>
                      <a:gd name="T0" fmla="*/ 0 w 30"/>
                      <a:gd name="T1" fmla="*/ 0 h 66"/>
                      <a:gd name="T2" fmla="*/ 3 w 30"/>
                      <a:gd name="T3" fmla="*/ 3 h 66"/>
                      <a:gd name="T4" fmla="*/ 6 w 30"/>
                      <a:gd name="T5" fmla="*/ 8 h 66"/>
                      <a:gd name="T6" fmla="*/ 9 w 30"/>
                      <a:gd name="T7" fmla="*/ 13 h 66"/>
                      <a:gd name="T8" fmla="*/ 12 w 30"/>
                      <a:gd name="T9" fmla="*/ 18 h 66"/>
                      <a:gd name="T10" fmla="*/ 14 w 30"/>
                      <a:gd name="T11" fmla="*/ 24 h 66"/>
                      <a:gd name="T12" fmla="*/ 15 w 30"/>
                      <a:gd name="T13" fmla="*/ 29 h 66"/>
                      <a:gd name="T14" fmla="*/ 15 w 30"/>
                      <a:gd name="T15" fmla="*/ 32 h 66"/>
                      <a:gd name="T16" fmla="*/ 13 w 30"/>
                      <a:gd name="T17" fmla="*/ 33 h 66"/>
                      <a:gd name="T18" fmla="*/ 8 w 30"/>
                      <a:gd name="T19" fmla="*/ 30 h 66"/>
                      <a:gd name="T20" fmla="*/ 4 w 30"/>
                      <a:gd name="T21" fmla="*/ 20 h 66"/>
                      <a:gd name="T22" fmla="*/ 2 w 30"/>
                      <a:gd name="T23" fmla="*/ 9 h 66"/>
                      <a:gd name="T24" fmla="*/ 0 w 30"/>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6">
                        <a:moveTo>
                          <a:pt x="0" y="0"/>
                        </a:moveTo>
                        <a:lnTo>
                          <a:pt x="6" y="5"/>
                        </a:lnTo>
                        <a:lnTo>
                          <a:pt x="12" y="15"/>
                        </a:lnTo>
                        <a:lnTo>
                          <a:pt x="18" y="25"/>
                        </a:lnTo>
                        <a:lnTo>
                          <a:pt x="24" y="36"/>
                        </a:lnTo>
                        <a:lnTo>
                          <a:pt x="27" y="48"/>
                        </a:lnTo>
                        <a:lnTo>
                          <a:pt x="30" y="57"/>
                        </a:lnTo>
                        <a:lnTo>
                          <a:pt x="29" y="64"/>
                        </a:lnTo>
                        <a:lnTo>
                          <a:pt x="25" y="66"/>
                        </a:lnTo>
                        <a:lnTo>
                          <a:pt x="16" y="59"/>
                        </a:lnTo>
                        <a:lnTo>
                          <a:pt x="8" y="40"/>
                        </a:lnTo>
                        <a:lnTo>
                          <a:pt x="3"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41" name="Freeform 90">
                    <a:extLst>
                      <a:ext uri="{FF2B5EF4-FFF2-40B4-BE49-F238E27FC236}">
                        <a16:creationId xmlns:a16="http://schemas.microsoft.com/office/drawing/2014/main" id="{CB3E0DA3-D48A-469D-ADEB-AD3198FD930B}"/>
                      </a:ext>
                    </a:extLst>
                  </p:cNvPr>
                  <p:cNvSpPr>
                    <a:spLocks/>
                  </p:cNvSpPr>
                  <p:nvPr/>
                </p:nvSpPr>
                <p:spPr bwMode="auto">
                  <a:xfrm>
                    <a:off x="544" y="152"/>
                    <a:ext cx="23" cy="30"/>
                  </a:xfrm>
                  <a:custGeom>
                    <a:avLst/>
                    <a:gdLst>
                      <a:gd name="T0" fmla="*/ 0 w 46"/>
                      <a:gd name="T1" fmla="*/ 0 h 61"/>
                      <a:gd name="T2" fmla="*/ 4 w 46"/>
                      <a:gd name="T3" fmla="*/ 2 h 61"/>
                      <a:gd name="T4" fmla="*/ 8 w 46"/>
                      <a:gd name="T5" fmla="*/ 6 h 61"/>
                      <a:gd name="T6" fmla="*/ 12 w 46"/>
                      <a:gd name="T7" fmla="*/ 11 h 61"/>
                      <a:gd name="T8" fmla="*/ 16 w 46"/>
                      <a:gd name="T9" fmla="*/ 16 h 61"/>
                      <a:gd name="T10" fmla="*/ 20 w 46"/>
                      <a:gd name="T11" fmla="*/ 21 h 61"/>
                      <a:gd name="T12" fmla="*/ 22 w 46"/>
                      <a:gd name="T13" fmla="*/ 25 h 61"/>
                      <a:gd name="T14" fmla="*/ 23 w 46"/>
                      <a:gd name="T15" fmla="*/ 29 h 61"/>
                      <a:gd name="T16" fmla="*/ 23 w 46"/>
                      <a:gd name="T17" fmla="*/ 30 h 61"/>
                      <a:gd name="T18" fmla="*/ 20 w 46"/>
                      <a:gd name="T19" fmla="*/ 30 h 61"/>
                      <a:gd name="T20" fmla="*/ 18 w 46"/>
                      <a:gd name="T21" fmla="*/ 28 h 61"/>
                      <a:gd name="T22" fmla="*/ 14 w 46"/>
                      <a:gd name="T23" fmla="*/ 25 h 61"/>
                      <a:gd name="T24" fmla="*/ 11 w 46"/>
                      <a:gd name="T25" fmla="*/ 20 h 61"/>
                      <a:gd name="T26" fmla="*/ 7 w 46"/>
                      <a:gd name="T27" fmla="*/ 15 h 61"/>
                      <a:gd name="T28" fmla="*/ 4 w 46"/>
                      <a:gd name="T29" fmla="*/ 10 h 61"/>
                      <a:gd name="T30" fmla="*/ 1 w 46"/>
                      <a:gd name="T31" fmla="*/ 4 h 61"/>
                      <a:gd name="T32" fmla="*/ 0 w 46"/>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1">
                        <a:moveTo>
                          <a:pt x="0" y="0"/>
                        </a:moveTo>
                        <a:lnTo>
                          <a:pt x="7" y="5"/>
                        </a:lnTo>
                        <a:lnTo>
                          <a:pt x="15" y="13"/>
                        </a:lnTo>
                        <a:lnTo>
                          <a:pt x="24" y="22"/>
                        </a:lnTo>
                        <a:lnTo>
                          <a:pt x="32" y="32"/>
                        </a:lnTo>
                        <a:lnTo>
                          <a:pt x="39" y="43"/>
                        </a:lnTo>
                        <a:lnTo>
                          <a:pt x="44" y="51"/>
                        </a:lnTo>
                        <a:lnTo>
                          <a:pt x="46" y="58"/>
                        </a:lnTo>
                        <a:lnTo>
                          <a:pt x="45" y="61"/>
                        </a:lnTo>
                        <a:lnTo>
                          <a:pt x="40" y="61"/>
                        </a:lnTo>
                        <a:lnTo>
                          <a:pt x="35" y="57"/>
                        </a:lnTo>
                        <a:lnTo>
                          <a:pt x="28" y="50"/>
                        </a:lnTo>
                        <a:lnTo>
                          <a:pt x="21" y="41"/>
                        </a:lnTo>
                        <a:lnTo>
                          <a:pt x="14" y="30"/>
                        </a:lnTo>
                        <a:lnTo>
                          <a:pt x="8" y="20"/>
                        </a:lnTo>
                        <a:lnTo>
                          <a:pt x="2"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42" name="Freeform 91">
                    <a:extLst>
                      <a:ext uri="{FF2B5EF4-FFF2-40B4-BE49-F238E27FC236}">
                        <a16:creationId xmlns:a16="http://schemas.microsoft.com/office/drawing/2014/main" id="{CF05B862-9763-48CB-940B-F22A86DE3BDE}"/>
                      </a:ext>
                    </a:extLst>
                  </p:cNvPr>
                  <p:cNvSpPr>
                    <a:spLocks/>
                  </p:cNvSpPr>
                  <p:nvPr/>
                </p:nvSpPr>
                <p:spPr bwMode="auto">
                  <a:xfrm>
                    <a:off x="556" y="150"/>
                    <a:ext cx="28" cy="26"/>
                  </a:xfrm>
                  <a:custGeom>
                    <a:avLst/>
                    <a:gdLst>
                      <a:gd name="T0" fmla="*/ 0 w 58"/>
                      <a:gd name="T1" fmla="*/ 0 h 51"/>
                      <a:gd name="T2" fmla="*/ 3 w 58"/>
                      <a:gd name="T3" fmla="*/ 2 h 51"/>
                      <a:gd name="T4" fmla="*/ 8 w 58"/>
                      <a:gd name="T5" fmla="*/ 5 h 51"/>
                      <a:gd name="T6" fmla="*/ 13 w 58"/>
                      <a:gd name="T7" fmla="*/ 9 h 51"/>
                      <a:gd name="T8" fmla="*/ 18 w 58"/>
                      <a:gd name="T9" fmla="*/ 13 h 51"/>
                      <a:gd name="T10" fmla="*/ 23 w 58"/>
                      <a:gd name="T11" fmla="*/ 17 h 51"/>
                      <a:gd name="T12" fmla="*/ 26 w 58"/>
                      <a:gd name="T13" fmla="*/ 20 h 51"/>
                      <a:gd name="T14" fmla="*/ 28 w 58"/>
                      <a:gd name="T15" fmla="*/ 24 h 51"/>
                      <a:gd name="T16" fmla="*/ 28 w 58"/>
                      <a:gd name="T17" fmla="*/ 26 h 51"/>
                      <a:gd name="T18" fmla="*/ 25 w 58"/>
                      <a:gd name="T19" fmla="*/ 26 h 51"/>
                      <a:gd name="T20" fmla="*/ 21 w 58"/>
                      <a:gd name="T21" fmla="*/ 24 h 51"/>
                      <a:gd name="T22" fmla="*/ 17 w 58"/>
                      <a:gd name="T23" fmla="*/ 20 h 51"/>
                      <a:gd name="T24" fmla="*/ 12 w 58"/>
                      <a:gd name="T25" fmla="*/ 16 h 51"/>
                      <a:gd name="T26" fmla="*/ 7 w 58"/>
                      <a:gd name="T27" fmla="*/ 11 h 51"/>
                      <a:gd name="T28" fmla="*/ 3 w 58"/>
                      <a:gd name="T29" fmla="*/ 7 h 51"/>
                      <a:gd name="T30" fmla="*/ 1 w 58"/>
                      <a:gd name="T31" fmla="*/ 3 h 51"/>
                      <a:gd name="T32" fmla="*/ 0 w 58"/>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51">
                        <a:moveTo>
                          <a:pt x="0" y="0"/>
                        </a:moveTo>
                        <a:lnTo>
                          <a:pt x="7" y="3"/>
                        </a:lnTo>
                        <a:lnTo>
                          <a:pt x="16" y="10"/>
                        </a:lnTo>
                        <a:lnTo>
                          <a:pt x="27" y="17"/>
                        </a:lnTo>
                        <a:lnTo>
                          <a:pt x="37" y="25"/>
                        </a:lnTo>
                        <a:lnTo>
                          <a:pt x="48" y="33"/>
                        </a:lnTo>
                        <a:lnTo>
                          <a:pt x="54" y="40"/>
                        </a:lnTo>
                        <a:lnTo>
                          <a:pt x="58" y="47"/>
                        </a:lnTo>
                        <a:lnTo>
                          <a:pt x="57" y="51"/>
                        </a:lnTo>
                        <a:lnTo>
                          <a:pt x="51" y="51"/>
                        </a:lnTo>
                        <a:lnTo>
                          <a:pt x="44" y="47"/>
                        </a:lnTo>
                        <a:lnTo>
                          <a:pt x="35" y="40"/>
                        </a:lnTo>
                        <a:lnTo>
                          <a:pt x="25" y="32"/>
                        </a:lnTo>
                        <a:lnTo>
                          <a:pt x="15" y="22"/>
                        </a:lnTo>
                        <a:lnTo>
                          <a:pt x="7" y="14"/>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43" name="Freeform 92">
                    <a:extLst>
                      <a:ext uri="{FF2B5EF4-FFF2-40B4-BE49-F238E27FC236}">
                        <a16:creationId xmlns:a16="http://schemas.microsoft.com/office/drawing/2014/main" id="{8592623E-5C78-4005-A3AA-94054D583C7E}"/>
                      </a:ext>
                    </a:extLst>
                  </p:cNvPr>
                  <p:cNvSpPr>
                    <a:spLocks/>
                  </p:cNvSpPr>
                  <p:nvPr/>
                </p:nvSpPr>
                <p:spPr bwMode="auto">
                  <a:xfrm>
                    <a:off x="567" y="149"/>
                    <a:ext cx="26" cy="23"/>
                  </a:xfrm>
                  <a:custGeom>
                    <a:avLst/>
                    <a:gdLst>
                      <a:gd name="T0" fmla="*/ 25 w 51"/>
                      <a:gd name="T1" fmla="*/ 23 h 47"/>
                      <a:gd name="T2" fmla="*/ 23 w 51"/>
                      <a:gd name="T3" fmla="*/ 22 h 47"/>
                      <a:gd name="T4" fmla="*/ 21 w 51"/>
                      <a:gd name="T5" fmla="*/ 21 h 47"/>
                      <a:gd name="T6" fmla="*/ 18 w 51"/>
                      <a:gd name="T7" fmla="*/ 17 h 47"/>
                      <a:gd name="T8" fmla="*/ 14 w 51"/>
                      <a:gd name="T9" fmla="*/ 13 h 47"/>
                      <a:gd name="T10" fmla="*/ 11 w 51"/>
                      <a:gd name="T11" fmla="*/ 9 h 47"/>
                      <a:gd name="T12" fmla="*/ 7 w 51"/>
                      <a:gd name="T13" fmla="*/ 5 h 47"/>
                      <a:gd name="T14" fmla="*/ 3 w 51"/>
                      <a:gd name="T15" fmla="*/ 2 h 47"/>
                      <a:gd name="T16" fmla="*/ 0 w 51"/>
                      <a:gd name="T17" fmla="*/ 0 h 47"/>
                      <a:gd name="T18" fmla="*/ 4 w 51"/>
                      <a:gd name="T19" fmla="*/ 1 h 47"/>
                      <a:gd name="T20" fmla="*/ 10 w 51"/>
                      <a:gd name="T21" fmla="*/ 3 h 47"/>
                      <a:gd name="T22" fmla="*/ 14 w 51"/>
                      <a:gd name="T23" fmla="*/ 7 h 47"/>
                      <a:gd name="T24" fmla="*/ 19 w 51"/>
                      <a:gd name="T25" fmla="*/ 10 h 47"/>
                      <a:gd name="T26" fmla="*/ 22 w 51"/>
                      <a:gd name="T27" fmla="*/ 14 h 47"/>
                      <a:gd name="T28" fmla="*/ 25 w 51"/>
                      <a:gd name="T29" fmla="*/ 18 h 47"/>
                      <a:gd name="T30" fmla="*/ 26 w 51"/>
                      <a:gd name="T31" fmla="*/ 21 h 47"/>
                      <a:gd name="T32" fmla="*/ 25 w 51"/>
                      <a:gd name="T33" fmla="*/ 23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7">
                        <a:moveTo>
                          <a:pt x="49" y="47"/>
                        </a:moveTo>
                        <a:lnTo>
                          <a:pt x="46" y="45"/>
                        </a:lnTo>
                        <a:lnTo>
                          <a:pt x="42" y="42"/>
                        </a:lnTo>
                        <a:lnTo>
                          <a:pt x="35" y="35"/>
                        </a:lnTo>
                        <a:lnTo>
                          <a:pt x="28" y="27"/>
                        </a:lnTo>
                        <a:lnTo>
                          <a:pt x="21" y="19"/>
                        </a:lnTo>
                        <a:lnTo>
                          <a:pt x="13" y="11"/>
                        </a:lnTo>
                        <a:lnTo>
                          <a:pt x="6" y="5"/>
                        </a:lnTo>
                        <a:lnTo>
                          <a:pt x="0" y="0"/>
                        </a:lnTo>
                        <a:lnTo>
                          <a:pt x="8" y="3"/>
                        </a:lnTo>
                        <a:lnTo>
                          <a:pt x="19" y="7"/>
                        </a:lnTo>
                        <a:lnTo>
                          <a:pt x="28" y="14"/>
                        </a:lnTo>
                        <a:lnTo>
                          <a:pt x="37" y="21"/>
                        </a:lnTo>
                        <a:lnTo>
                          <a:pt x="44" y="29"/>
                        </a:lnTo>
                        <a:lnTo>
                          <a:pt x="50" y="36"/>
                        </a:lnTo>
                        <a:lnTo>
                          <a:pt x="51" y="42"/>
                        </a:lnTo>
                        <a:lnTo>
                          <a:pt x="49"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44" name="Freeform 93">
                    <a:extLst>
                      <a:ext uri="{FF2B5EF4-FFF2-40B4-BE49-F238E27FC236}">
                        <a16:creationId xmlns:a16="http://schemas.microsoft.com/office/drawing/2014/main" id="{4F19FFE2-78DA-4394-91AE-40EB1533CCD3}"/>
                      </a:ext>
                    </a:extLst>
                  </p:cNvPr>
                  <p:cNvSpPr>
                    <a:spLocks/>
                  </p:cNvSpPr>
                  <p:nvPr/>
                </p:nvSpPr>
                <p:spPr bwMode="auto">
                  <a:xfrm>
                    <a:off x="590" y="95"/>
                    <a:ext cx="118" cy="25"/>
                  </a:xfrm>
                  <a:custGeom>
                    <a:avLst/>
                    <a:gdLst>
                      <a:gd name="T0" fmla="*/ 0 w 236"/>
                      <a:gd name="T1" fmla="*/ 3 h 51"/>
                      <a:gd name="T2" fmla="*/ 0 w 236"/>
                      <a:gd name="T3" fmla="*/ 2 h 51"/>
                      <a:gd name="T4" fmla="*/ 1 w 236"/>
                      <a:gd name="T5" fmla="*/ 2 h 51"/>
                      <a:gd name="T6" fmla="*/ 2 w 236"/>
                      <a:gd name="T7" fmla="*/ 0 h 51"/>
                      <a:gd name="T8" fmla="*/ 3 w 236"/>
                      <a:gd name="T9" fmla="*/ 0 h 51"/>
                      <a:gd name="T10" fmla="*/ 10 w 236"/>
                      <a:gd name="T11" fmla="*/ 6 h 51"/>
                      <a:gd name="T12" fmla="*/ 18 w 236"/>
                      <a:gd name="T13" fmla="*/ 11 h 51"/>
                      <a:gd name="T14" fmla="*/ 26 w 236"/>
                      <a:gd name="T15" fmla="*/ 14 h 51"/>
                      <a:gd name="T16" fmla="*/ 34 w 236"/>
                      <a:gd name="T17" fmla="*/ 17 h 51"/>
                      <a:gd name="T18" fmla="*/ 42 w 236"/>
                      <a:gd name="T19" fmla="*/ 19 h 51"/>
                      <a:gd name="T20" fmla="*/ 50 w 236"/>
                      <a:gd name="T21" fmla="*/ 20 h 51"/>
                      <a:gd name="T22" fmla="*/ 58 w 236"/>
                      <a:gd name="T23" fmla="*/ 20 h 51"/>
                      <a:gd name="T24" fmla="*/ 66 w 236"/>
                      <a:gd name="T25" fmla="*/ 20 h 51"/>
                      <a:gd name="T26" fmla="*/ 74 w 236"/>
                      <a:gd name="T27" fmla="*/ 19 h 51"/>
                      <a:gd name="T28" fmla="*/ 81 w 236"/>
                      <a:gd name="T29" fmla="*/ 18 h 51"/>
                      <a:gd name="T30" fmla="*/ 88 w 236"/>
                      <a:gd name="T31" fmla="*/ 17 h 51"/>
                      <a:gd name="T32" fmla="*/ 95 w 236"/>
                      <a:gd name="T33" fmla="*/ 15 h 51"/>
                      <a:gd name="T34" fmla="*/ 102 w 236"/>
                      <a:gd name="T35" fmla="*/ 13 h 51"/>
                      <a:gd name="T36" fmla="*/ 108 w 236"/>
                      <a:gd name="T37" fmla="*/ 11 h 51"/>
                      <a:gd name="T38" fmla="*/ 113 w 236"/>
                      <a:gd name="T39" fmla="*/ 9 h 51"/>
                      <a:gd name="T40" fmla="*/ 118 w 236"/>
                      <a:gd name="T41" fmla="*/ 7 h 51"/>
                      <a:gd name="T42" fmla="*/ 116 w 236"/>
                      <a:gd name="T43" fmla="*/ 11 h 51"/>
                      <a:gd name="T44" fmla="*/ 112 w 236"/>
                      <a:gd name="T45" fmla="*/ 14 h 51"/>
                      <a:gd name="T46" fmla="*/ 106 w 236"/>
                      <a:gd name="T47" fmla="*/ 17 h 51"/>
                      <a:gd name="T48" fmla="*/ 99 w 236"/>
                      <a:gd name="T49" fmla="*/ 19 h 51"/>
                      <a:gd name="T50" fmla="*/ 92 w 236"/>
                      <a:gd name="T51" fmla="*/ 22 h 51"/>
                      <a:gd name="T52" fmla="*/ 83 w 236"/>
                      <a:gd name="T53" fmla="*/ 23 h 51"/>
                      <a:gd name="T54" fmla="*/ 74 w 236"/>
                      <a:gd name="T55" fmla="*/ 25 h 51"/>
                      <a:gd name="T56" fmla="*/ 65 w 236"/>
                      <a:gd name="T57" fmla="*/ 25 h 51"/>
                      <a:gd name="T58" fmla="*/ 55 w 236"/>
                      <a:gd name="T59" fmla="*/ 25 h 51"/>
                      <a:gd name="T60" fmla="*/ 46 w 236"/>
                      <a:gd name="T61" fmla="*/ 25 h 51"/>
                      <a:gd name="T62" fmla="*/ 36 w 236"/>
                      <a:gd name="T63" fmla="*/ 23 h 51"/>
                      <a:gd name="T64" fmla="*/ 27 w 236"/>
                      <a:gd name="T65" fmla="*/ 21 h 51"/>
                      <a:gd name="T66" fmla="*/ 19 w 236"/>
                      <a:gd name="T67" fmla="*/ 18 h 51"/>
                      <a:gd name="T68" fmla="*/ 12 w 236"/>
                      <a:gd name="T69" fmla="*/ 14 h 51"/>
                      <a:gd name="T70" fmla="*/ 6 w 236"/>
                      <a:gd name="T71" fmla="*/ 9 h 51"/>
                      <a:gd name="T72" fmla="*/ 0 w 236"/>
                      <a:gd name="T73" fmla="*/ 3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6" h="51">
                        <a:moveTo>
                          <a:pt x="0" y="7"/>
                        </a:moveTo>
                        <a:lnTo>
                          <a:pt x="0" y="5"/>
                        </a:lnTo>
                        <a:lnTo>
                          <a:pt x="1" y="4"/>
                        </a:lnTo>
                        <a:lnTo>
                          <a:pt x="3" y="1"/>
                        </a:lnTo>
                        <a:lnTo>
                          <a:pt x="5" y="0"/>
                        </a:lnTo>
                        <a:lnTo>
                          <a:pt x="20" y="12"/>
                        </a:lnTo>
                        <a:lnTo>
                          <a:pt x="36" y="22"/>
                        </a:lnTo>
                        <a:lnTo>
                          <a:pt x="51" y="29"/>
                        </a:lnTo>
                        <a:lnTo>
                          <a:pt x="67" y="35"/>
                        </a:lnTo>
                        <a:lnTo>
                          <a:pt x="83" y="38"/>
                        </a:lnTo>
                        <a:lnTo>
                          <a:pt x="99" y="40"/>
                        </a:lnTo>
                        <a:lnTo>
                          <a:pt x="115" y="40"/>
                        </a:lnTo>
                        <a:lnTo>
                          <a:pt x="132" y="40"/>
                        </a:lnTo>
                        <a:lnTo>
                          <a:pt x="147" y="39"/>
                        </a:lnTo>
                        <a:lnTo>
                          <a:pt x="162" y="37"/>
                        </a:lnTo>
                        <a:lnTo>
                          <a:pt x="176" y="34"/>
                        </a:lnTo>
                        <a:lnTo>
                          <a:pt x="190" y="30"/>
                        </a:lnTo>
                        <a:lnTo>
                          <a:pt x="203" y="27"/>
                        </a:lnTo>
                        <a:lnTo>
                          <a:pt x="216" y="22"/>
                        </a:lnTo>
                        <a:lnTo>
                          <a:pt x="226" y="19"/>
                        </a:lnTo>
                        <a:lnTo>
                          <a:pt x="236" y="15"/>
                        </a:lnTo>
                        <a:lnTo>
                          <a:pt x="232" y="22"/>
                        </a:lnTo>
                        <a:lnTo>
                          <a:pt x="223" y="29"/>
                        </a:lnTo>
                        <a:lnTo>
                          <a:pt x="212" y="35"/>
                        </a:lnTo>
                        <a:lnTo>
                          <a:pt x="198" y="39"/>
                        </a:lnTo>
                        <a:lnTo>
                          <a:pt x="183" y="44"/>
                        </a:lnTo>
                        <a:lnTo>
                          <a:pt x="166" y="47"/>
                        </a:lnTo>
                        <a:lnTo>
                          <a:pt x="148" y="50"/>
                        </a:lnTo>
                        <a:lnTo>
                          <a:pt x="129" y="51"/>
                        </a:lnTo>
                        <a:lnTo>
                          <a:pt x="110" y="51"/>
                        </a:lnTo>
                        <a:lnTo>
                          <a:pt x="91" y="50"/>
                        </a:lnTo>
                        <a:lnTo>
                          <a:pt x="72" y="46"/>
                        </a:lnTo>
                        <a:lnTo>
                          <a:pt x="54" y="43"/>
                        </a:lnTo>
                        <a:lnTo>
                          <a:pt x="38" y="36"/>
                        </a:lnTo>
                        <a:lnTo>
                          <a:pt x="23" y="29"/>
                        </a:lnTo>
                        <a:lnTo>
                          <a:pt x="11" y="19"/>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45" name="Freeform 94">
                    <a:extLst>
                      <a:ext uri="{FF2B5EF4-FFF2-40B4-BE49-F238E27FC236}">
                        <a16:creationId xmlns:a16="http://schemas.microsoft.com/office/drawing/2014/main" id="{67F359CC-E117-40D5-BBE4-EE83D9D3D80D}"/>
                      </a:ext>
                    </a:extLst>
                  </p:cNvPr>
                  <p:cNvSpPr>
                    <a:spLocks/>
                  </p:cNvSpPr>
                  <p:nvPr/>
                </p:nvSpPr>
                <p:spPr bwMode="auto">
                  <a:xfrm>
                    <a:off x="692" y="84"/>
                    <a:ext cx="13" cy="27"/>
                  </a:xfrm>
                  <a:custGeom>
                    <a:avLst/>
                    <a:gdLst>
                      <a:gd name="T0" fmla="*/ 0 w 27"/>
                      <a:gd name="T1" fmla="*/ 27 h 53"/>
                      <a:gd name="T2" fmla="*/ 6 w 27"/>
                      <a:gd name="T3" fmla="*/ 21 h 53"/>
                      <a:gd name="T4" fmla="*/ 10 w 27"/>
                      <a:gd name="T5" fmla="*/ 12 h 53"/>
                      <a:gd name="T6" fmla="*/ 13 w 27"/>
                      <a:gd name="T7" fmla="*/ 4 h 53"/>
                      <a:gd name="T8" fmla="*/ 13 w 27"/>
                      <a:gd name="T9" fmla="*/ 0 h 53"/>
                      <a:gd name="T10" fmla="*/ 10 w 27"/>
                      <a:gd name="T11" fmla="*/ 3 h 53"/>
                      <a:gd name="T12" fmla="*/ 7 w 27"/>
                      <a:gd name="T13" fmla="*/ 10 h 53"/>
                      <a:gd name="T14" fmla="*/ 4 w 27"/>
                      <a:gd name="T15" fmla="*/ 19 h 53"/>
                      <a:gd name="T16" fmla="*/ 0 w 27"/>
                      <a:gd name="T17" fmla="*/ 2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53">
                        <a:moveTo>
                          <a:pt x="0" y="53"/>
                        </a:moveTo>
                        <a:lnTo>
                          <a:pt x="12" y="41"/>
                        </a:lnTo>
                        <a:lnTo>
                          <a:pt x="21" y="23"/>
                        </a:lnTo>
                        <a:lnTo>
                          <a:pt x="27" y="8"/>
                        </a:lnTo>
                        <a:lnTo>
                          <a:pt x="26" y="0"/>
                        </a:lnTo>
                        <a:lnTo>
                          <a:pt x="21" y="5"/>
                        </a:lnTo>
                        <a:lnTo>
                          <a:pt x="15" y="20"/>
                        </a:lnTo>
                        <a:lnTo>
                          <a:pt x="8" y="37"/>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46" name="Freeform 95">
                    <a:extLst>
                      <a:ext uri="{FF2B5EF4-FFF2-40B4-BE49-F238E27FC236}">
                        <a16:creationId xmlns:a16="http://schemas.microsoft.com/office/drawing/2014/main" id="{3CEA3BB5-2BB4-4FEB-9C62-A0E8554B862E}"/>
                      </a:ext>
                    </a:extLst>
                  </p:cNvPr>
                  <p:cNvSpPr>
                    <a:spLocks/>
                  </p:cNvSpPr>
                  <p:nvPr/>
                </p:nvSpPr>
                <p:spPr bwMode="auto">
                  <a:xfrm>
                    <a:off x="682" y="85"/>
                    <a:ext cx="15" cy="29"/>
                  </a:xfrm>
                  <a:custGeom>
                    <a:avLst/>
                    <a:gdLst>
                      <a:gd name="T0" fmla="*/ 15 w 28"/>
                      <a:gd name="T1" fmla="*/ 0 h 59"/>
                      <a:gd name="T2" fmla="*/ 15 w 28"/>
                      <a:gd name="T3" fmla="*/ 4 h 59"/>
                      <a:gd name="T4" fmla="*/ 13 w 28"/>
                      <a:gd name="T5" fmla="*/ 12 h 59"/>
                      <a:gd name="T6" fmla="*/ 8 w 28"/>
                      <a:gd name="T7" fmla="*/ 22 h 59"/>
                      <a:gd name="T8" fmla="*/ 0 w 28"/>
                      <a:gd name="T9" fmla="*/ 29 h 59"/>
                      <a:gd name="T10" fmla="*/ 4 w 28"/>
                      <a:gd name="T11" fmla="*/ 21 h 59"/>
                      <a:gd name="T12" fmla="*/ 9 w 28"/>
                      <a:gd name="T13" fmla="*/ 12 h 59"/>
                      <a:gd name="T14" fmla="*/ 12 w 28"/>
                      <a:gd name="T15" fmla="*/ 3 h 59"/>
                      <a:gd name="T16" fmla="*/ 15 w 28"/>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59">
                        <a:moveTo>
                          <a:pt x="28" y="0"/>
                        </a:moveTo>
                        <a:lnTo>
                          <a:pt x="28" y="9"/>
                        </a:lnTo>
                        <a:lnTo>
                          <a:pt x="24" y="25"/>
                        </a:lnTo>
                        <a:lnTo>
                          <a:pt x="14" y="44"/>
                        </a:lnTo>
                        <a:lnTo>
                          <a:pt x="0" y="59"/>
                        </a:lnTo>
                        <a:lnTo>
                          <a:pt x="7" y="43"/>
                        </a:lnTo>
                        <a:lnTo>
                          <a:pt x="16" y="24"/>
                        </a:lnTo>
                        <a:lnTo>
                          <a:pt x="23" y="7"/>
                        </a:lnTo>
                        <a:lnTo>
                          <a:pt x="2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47" name="Freeform 96">
                    <a:extLst>
                      <a:ext uri="{FF2B5EF4-FFF2-40B4-BE49-F238E27FC236}">
                        <a16:creationId xmlns:a16="http://schemas.microsoft.com/office/drawing/2014/main" id="{7762A6E0-EF23-4D2B-AC88-23933F4FE552}"/>
                      </a:ext>
                    </a:extLst>
                  </p:cNvPr>
                  <p:cNvSpPr>
                    <a:spLocks/>
                  </p:cNvSpPr>
                  <p:nvPr/>
                </p:nvSpPr>
                <p:spPr bwMode="auto">
                  <a:xfrm>
                    <a:off x="659" y="80"/>
                    <a:ext cx="20" cy="38"/>
                  </a:xfrm>
                  <a:custGeom>
                    <a:avLst/>
                    <a:gdLst>
                      <a:gd name="T0" fmla="*/ 20 w 42"/>
                      <a:gd name="T1" fmla="*/ 0 h 76"/>
                      <a:gd name="T2" fmla="*/ 20 w 42"/>
                      <a:gd name="T3" fmla="*/ 2 h 76"/>
                      <a:gd name="T4" fmla="*/ 20 w 42"/>
                      <a:gd name="T5" fmla="*/ 6 h 76"/>
                      <a:gd name="T6" fmla="*/ 18 w 42"/>
                      <a:gd name="T7" fmla="*/ 11 h 76"/>
                      <a:gd name="T8" fmla="*/ 15 w 42"/>
                      <a:gd name="T9" fmla="*/ 18 h 76"/>
                      <a:gd name="T10" fmla="*/ 12 w 42"/>
                      <a:gd name="T11" fmla="*/ 24 h 76"/>
                      <a:gd name="T12" fmla="*/ 9 w 42"/>
                      <a:gd name="T13" fmla="*/ 30 h 76"/>
                      <a:gd name="T14" fmla="*/ 4 w 42"/>
                      <a:gd name="T15" fmla="*/ 35 h 76"/>
                      <a:gd name="T16" fmla="*/ 0 w 42"/>
                      <a:gd name="T17" fmla="*/ 38 h 76"/>
                      <a:gd name="T18" fmla="*/ 2 w 42"/>
                      <a:gd name="T19" fmla="*/ 36 h 76"/>
                      <a:gd name="T20" fmla="*/ 4 w 42"/>
                      <a:gd name="T21" fmla="*/ 30 h 76"/>
                      <a:gd name="T22" fmla="*/ 7 w 42"/>
                      <a:gd name="T23" fmla="*/ 24 h 76"/>
                      <a:gd name="T24" fmla="*/ 10 w 42"/>
                      <a:gd name="T25" fmla="*/ 17 h 76"/>
                      <a:gd name="T26" fmla="*/ 13 w 42"/>
                      <a:gd name="T27" fmla="*/ 10 h 76"/>
                      <a:gd name="T28" fmla="*/ 16 w 42"/>
                      <a:gd name="T29" fmla="*/ 5 h 76"/>
                      <a:gd name="T30" fmla="*/ 18 w 42"/>
                      <a:gd name="T31" fmla="*/ 2 h 76"/>
                      <a:gd name="T32" fmla="*/ 20 w 42"/>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76">
                        <a:moveTo>
                          <a:pt x="41" y="0"/>
                        </a:moveTo>
                        <a:lnTo>
                          <a:pt x="42" y="4"/>
                        </a:lnTo>
                        <a:lnTo>
                          <a:pt x="41" y="12"/>
                        </a:lnTo>
                        <a:lnTo>
                          <a:pt x="37" y="22"/>
                        </a:lnTo>
                        <a:lnTo>
                          <a:pt x="32" y="35"/>
                        </a:lnTo>
                        <a:lnTo>
                          <a:pt x="25" y="48"/>
                        </a:lnTo>
                        <a:lnTo>
                          <a:pt x="18" y="59"/>
                        </a:lnTo>
                        <a:lnTo>
                          <a:pt x="9" y="69"/>
                        </a:lnTo>
                        <a:lnTo>
                          <a:pt x="0" y="76"/>
                        </a:lnTo>
                        <a:lnTo>
                          <a:pt x="4" y="71"/>
                        </a:lnTo>
                        <a:lnTo>
                          <a:pt x="9" y="60"/>
                        </a:lnTo>
                        <a:lnTo>
                          <a:pt x="14" y="48"/>
                        </a:lnTo>
                        <a:lnTo>
                          <a:pt x="21" y="34"/>
                        </a:lnTo>
                        <a:lnTo>
                          <a:pt x="27" y="20"/>
                        </a:lnTo>
                        <a:lnTo>
                          <a:pt x="33" y="9"/>
                        </a:lnTo>
                        <a:lnTo>
                          <a:pt x="37" y="3"/>
                        </a:lnTo>
                        <a:lnTo>
                          <a:pt x="4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48" name="Freeform 97">
                    <a:extLst>
                      <a:ext uri="{FF2B5EF4-FFF2-40B4-BE49-F238E27FC236}">
                        <a16:creationId xmlns:a16="http://schemas.microsoft.com/office/drawing/2014/main" id="{09857DE7-044F-420D-985D-232DB0696DC3}"/>
                      </a:ext>
                    </a:extLst>
                  </p:cNvPr>
                  <p:cNvSpPr>
                    <a:spLocks/>
                  </p:cNvSpPr>
                  <p:nvPr/>
                </p:nvSpPr>
                <p:spPr bwMode="auto">
                  <a:xfrm>
                    <a:off x="637" y="76"/>
                    <a:ext cx="23" cy="42"/>
                  </a:xfrm>
                  <a:custGeom>
                    <a:avLst/>
                    <a:gdLst>
                      <a:gd name="T0" fmla="*/ 23 w 46"/>
                      <a:gd name="T1" fmla="*/ 0 h 83"/>
                      <a:gd name="T2" fmla="*/ 23 w 46"/>
                      <a:gd name="T3" fmla="*/ 3 h 83"/>
                      <a:gd name="T4" fmla="*/ 22 w 46"/>
                      <a:gd name="T5" fmla="*/ 7 h 83"/>
                      <a:gd name="T6" fmla="*/ 20 w 46"/>
                      <a:gd name="T7" fmla="*/ 13 h 83"/>
                      <a:gd name="T8" fmla="*/ 17 w 46"/>
                      <a:gd name="T9" fmla="*/ 20 h 83"/>
                      <a:gd name="T10" fmla="*/ 13 w 46"/>
                      <a:gd name="T11" fmla="*/ 27 h 83"/>
                      <a:gd name="T12" fmla="*/ 9 w 46"/>
                      <a:gd name="T13" fmla="*/ 34 h 83"/>
                      <a:gd name="T14" fmla="*/ 4 w 46"/>
                      <a:gd name="T15" fmla="*/ 39 h 83"/>
                      <a:gd name="T16" fmla="*/ 0 w 46"/>
                      <a:gd name="T17" fmla="*/ 42 h 83"/>
                      <a:gd name="T18" fmla="*/ 2 w 46"/>
                      <a:gd name="T19" fmla="*/ 39 h 83"/>
                      <a:gd name="T20" fmla="*/ 4 w 46"/>
                      <a:gd name="T21" fmla="*/ 33 h 83"/>
                      <a:gd name="T22" fmla="*/ 8 w 46"/>
                      <a:gd name="T23" fmla="*/ 26 h 83"/>
                      <a:gd name="T24" fmla="*/ 11 w 46"/>
                      <a:gd name="T25" fmla="*/ 19 h 83"/>
                      <a:gd name="T26" fmla="*/ 15 w 46"/>
                      <a:gd name="T27" fmla="*/ 12 h 83"/>
                      <a:gd name="T28" fmla="*/ 18 w 46"/>
                      <a:gd name="T29" fmla="*/ 6 h 83"/>
                      <a:gd name="T30" fmla="*/ 21 w 46"/>
                      <a:gd name="T31" fmla="*/ 1 h 83"/>
                      <a:gd name="T32" fmla="*/ 23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83">
                        <a:moveTo>
                          <a:pt x="45" y="0"/>
                        </a:moveTo>
                        <a:lnTo>
                          <a:pt x="46" y="5"/>
                        </a:lnTo>
                        <a:lnTo>
                          <a:pt x="43" y="14"/>
                        </a:lnTo>
                        <a:lnTo>
                          <a:pt x="39" y="26"/>
                        </a:lnTo>
                        <a:lnTo>
                          <a:pt x="33" y="39"/>
                        </a:lnTo>
                        <a:lnTo>
                          <a:pt x="25" y="54"/>
                        </a:lnTo>
                        <a:lnTo>
                          <a:pt x="17" y="67"/>
                        </a:lnTo>
                        <a:lnTo>
                          <a:pt x="8" y="77"/>
                        </a:lnTo>
                        <a:lnTo>
                          <a:pt x="0" y="83"/>
                        </a:lnTo>
                        <a:lnTo>
                          <a:pt x="3" y="77"/>
                        </a:lnTo>
                        <a:lnTo>
                          <a:pt x="8" y="66"/>
                        </a:lnTo>
                        <a:lnTo>
                          <a:pt x="15" y="52"/>
                        </a:lnTo>
                        <a:lnTo>
                          <a:pt x="22" y="37"/>
                        </a:lnTo>
                        <a:lnTo>
                          <a:pt x="30" y="23"/>
                        </a:lnTo>
                        <a:lnTo>
                          <a:pt x="35" y="11"/>
                        </a:lnTo>
                        <a:lnTo>
                          <a:pt x="41" y="2"/>
                        </a:lnTo>
                        <a:lnTo>
                          <a:pt x="4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49" name="Freeform 98">
                    <a:extLst>
                      <a:ext uri="{FF2B5EF4-FFF2-40B4-BE49-F238E27FC236}">
                        <a16:creationId xmlns:a16="http://schemas.microsoft.com/office/drawing/2014/main" id="{7ADE0201-E1CF-47E6-9D80-D063B6DDA5F0}"/>
                      </a:ext>
                    </a:extLst>
                  </p:cNvPr>
                  <p:cNvSpPr>
                    <a:spLocks/>
                  </p:cNvSpPr>
                  <p:nvPr/>
                </p:nvSpPr>
                <p:spPr bwMode="auto">
                  <a:xfrm>
                    <a:off x="622" y="81"/>
                    <a:ext cx="25" cy="34"/>
                  </a:xfrm>
                  <a:custGeom>
                    <a:avLst/>
                    <a:gdLst>
                      <a:gd name="T0" fmla="*/ 25 w 49"/>
                      <a:gd name="T1" fmla="*/ 0 h 68"/>
                      <a:gd name="T2" fmla="*/ 25 w 49"/>
                      <a:gd name="T3" fmla="*/ 2 h 68"/>
                      <a:gd name="T4" fmla="*/ 23 w 49"/>
                      <a:gd name="T5" fmla="*/ 6 h 68"/>
                      <a:gd name="T6" fmla="*/ 20 w 49"/>
                      <a:gd name="T7" fmla="*/ 11 h 68"/>
                      <a:gd name="T8" fmla="*/ 17 w 49"/>
                      <a:gd name="T9" fmla="*/ 17 h 68"/>
                      <a:gd name="T10" fmla="*/ 12 w 49"/>
                      <a:gd name="T11" fmla="*/ 24 h 68"/>
                      <a:gd name="T12" fmla="*/ 8 w 49"/>
                      <a:gd name="T13" fmla="*/ 29 h 68"/>
                      <a:gd name="T14" fmla="*/ 4 w 49"/>
                      <a:gd name="T15" fmla="*/ 33 h 68"/>
                      <a:gd name="T16" fmla="*/ 0 w 49"/>
                      <a:gd name="T17" fmla="*/ 34 h 68"/>
                      <a:gd name="T18" fmla="*/ 3 w 49"/>
                      <a:gd name="T19" fmla="*/ 31 h 68"/>
                      <a:gd name="T20" fmla="*/ 5 w 49"/>
                      <a:gd name="T21" fmla="*/ 26 h 68"/>
                      <a:gd name="T22" fmla="*/ 9 w 49"/>
                      <a:gd name="T23" fmla="*/ 21 h 68"/>
                      <a:gd name="T24" fmla="*/ 12 w 49"/>
                      <a:gd name="T25" fmla="*/ 14 h 68"/>
                      <a:gd name="T26" fmla="*/ 16 w 49"/>
                      <a:gd name="T27" fmla="*/ 9 h 68"/>
                      <a:gd name="T28" fmla="*/ 20 w 49"/>
                      <a:gd name="T29" fmla="*/ 4 h 68"/>
                      <a:gd name="T30" fmla="*/ 23 w 49"/>
                      <a:gd name="T31" fmla="*/ 1 h 68"/>
                      <a:gd name="T32" fmla="*/ 25 w 49"/>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8">
                        <a:moveTo>
                          <a:pt x="49" y="0"/>
                        </a:moveTo>
                        <a:lnTo>
                          <a:pt x="49" y="4"/>
                        </a:lnTo>
                        <a:lnTo>
                          <a:pt x="46" y="12"/>
                        </a:lnTo>
                        <a:lnTo>
                          <a:pt x="40" y="22"/>
                        </a:lnTo>
                        <a:lnTo>
                          <a:pt x="33" y="34"/>
                        </a:lnTo>
                        <a:lnTo>
                          <a:pt x="24" y="47"/>
                        </a:lnTo>
                        <a:lnTo>
                          <a:pt x="15" y="57"/>
                        </a:lnTo>
                        <a:lnTo>
                          <a:pt x="7" y="65"/>
                        </a:lnTo>
                        <a:lnTo>
                          <a:pt x="0" y="68"/>
                        </a:lnTo>
                        <a:lnTo>
                          <a:pt x="5" y="62"/>
                        </a:lnTo>
                        <a:lnTo>
                          <a:pt x="10" y="52"/>
                        </a:lnTo>
                        <a:lnTo>
                          <a:pt x="17" y="41"/>
                        </a:lnTo>
                        <a:lnTo>
                          <a:pt x="24" y="28"/>
                        </a:lnTo>
                        <a:lnTo>
                          <a:pt x="32" y="17"/>
                        </a:lnTo>
                        <a:lnTo>
                          <a:pt x="39" y="7"/>
                        </a:lnTo>
                        <a:lnTo>
                          <a:pt x="45" y="2"/>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50" name="Freeform 99">
                    <a:extLst>
                      <a:ext uri="{FF2B5EF4-FFF2-40B4-BE49-F238E27FC236}">
                        <a16:creationId xmlns:a16="http://schemas.microsoft.com/office/drawing/2014/main" id="{6C4E6133-01C7-446E-AD38-EE2ADA874BFE}"/>
                      </a:ext>
                    </a:extLst>
                  </p:cNvPr>
                  <p:cNvSpPr>
                    <a:spLocks/>
                  </p:cNvSpPr>
                  <p:nvPr/>
                </p:nvSpPr>
                <p:spPr bwMode="auto">
                  <a:xfrm>
                    <a:off x="611" y="83"/>
                    <a:ext cx="22" cy="28"/>
                  </a:xfrm>
                  <a:custGeom>
                    <a:avLst/>
                    <a:gdLst>
                      <a:gd name="T0" fmla="*/ 22 w 44"/>
                      <a:gd name="T1" fmla="*/ 0 h 57"/>
                      <a:gd name="T2" fmla="*/ 22 w 44"/>
                      <a:gd name="T3" fmla="*/ 1 h 57"/>
                      <a:gd name="T4" fmla="*/ 21 w 44"/>
                      <a:gd name="T5" fmla="*/ 4 h 57"/>
                      <a:gd name="T6" fmla="*/ 19 w 44"/>
                      <a:gd name="T7" fmla="*/ 8 h 57"/>
                      <a:gd name="T8" fmla="*/ 17 w 44"/>
                      <a:gd name="T9" fmla="*/ 13 h 57"/>
                      <a:gd name="T10" fmla="*/ 13 w 44"/>
                      <a:gd name="T11" fmla="*/ 18 h 57"/>
                      <a:gd name="T12" fmla="*/ 9 w 44"/>
                      <a:gd name="T13" fmla="*/ 22 h 57"/>
                      <a:gd name="T14" fmla="*/ 5 w 44"/>
                      <a:gd name="T15" fmla="*/ 26 h 57"/>
                      <a:gd name="T16" fmla="*/ 0 w 44"/>
                      <a:gd name="T17" fmla="*/ 28 h 57"/>
                      <a:gd name="T18" fmla="*/ 3 w 44"/>
                      <a:gd name="T19" fmla="*/ 25 h 57"/>
                      <a:gd name="T20" fmla="*/ 5 w 44"/>
                      <a:gd name="T21" fmla="*/ 21 h 57"/>
                      <a:gd name="T22" fmla="*/ 8 w 44"/>
                      <a:gd name="T23" fmla="*/ 16 h 57"/>
                      <a:gd name="T24" fmla="*/ 12 w 44"/>
                      <a:gd name="T25" fmla="*/ 11 h 57"/>
                      <a:gd name="T26" fmla="*/ 15 w 44"/>
                      <a:gd name="T27" fmla="*/ 6 h 57"/>
                      <a:gd name="T28" fmla="*/ 17 w 44"/>
                      <a:gd name="T29" fmla="*/ 3 h 57"/>
                      <a:gd name="T30" fmla="*/ 20 w 44"/>
                      <a:gd name="T31" fmla="*/ 0 h 57"/>
                      <a:gd name="T32" fmla="*/ 22 w 44"/>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57">
                        <a:moveTo>
                          <a:pt x="43" y="0"/>
                        </a:moveTo>
                        <a:lnTo>
                          <a:pt x="44" y="3"/>
                        </a:lnTo>
                        <a:lnTo>
                          <a:pt x="41" y="9"/>
                        </a:lnTo>
                        <a:lnTo>
                          <a:pt x="38" y="17"/>
                        </a:lnTo>
                        <a:lnTo>
                          <a:pt x="33" y="27"/>
                        </a:lnTo>
                        <a:lnTo>
                          <a:pt x="26" y="37"/>
                        </a:lnTo>
                        <a:lnTo>
                          <a:pt x="18" y="45"/>
                        </a:lnTo>
                        <a:lnTo>
                          <a:pt x="9" y="52"/>
                        </a:lnTo>
                        <a:lnTo>
                          <a:pt x="0" y="57"/>
                        </a:lnTo>
                        <a:lnTo>
                          <a:pt x="5" y="51"/>
                        </a:lnTo>
                        <a:lnTo>
                          <a:pt x="10" y="43"/>
                        </a:lnTo>
                        <a:lnTo>
                          <a:pt x="16" y="32"/>
                        </a:lnTo>
                        <a:lnTo>
                          <a:pt x="23" y="22"/>
                        </a:lnTo>
                        <a:lnTo>
                          <a:pt x="29" y="13"/>
                        </a:lnTo>
                        <a:lnTo>
                          <a:pt x="34"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51" name="Freeform 100">
                    <a:extLst>
                      <a:ext uri="{FF2B5EF4-FFF2-40B4-BE49-F238E27FC236}">
                        <a16:creationId xmlns:a16="http://schemas.microsoft.com/office/drawing/2014/main" id="{607CDCB5-F715-4452-B905-248AF5B885EB}"/>
                      </a:ext>
                    </a:extLst>
                  </p:cNvPr>
                  <p:cNvSpPr>
                    <a:spLocks/>
                  </p:cNvSpPr>
                  <p:nvPr/>
                </p:nvSpPr>
                <p:spPr bwMode="auto">
                  <a:xfrm>
                    <a:off x="600" y="84"/>
                    <a:ext cx="18" cy="20"/>
                  </a:xfrm>
                  <a:custGeom>
                    <a:avLst/>
                    <a:gdLst>
                      <a:gd name="T0" fmla="*/ 18 w 37"/>
                      <a:gd name="T1" fmla="*/ 0 h 42"/>
                      <a:gd name="T2" fmla="*/ 18 w 37"/>
                      <a:gd name="T3" fmla="*/ 2 h 42"/>
                      <a:gd name="T4" fmla="*/ 17 w 37"/>
                      <a:gd name="T5" fmla="*/ 4 h 42"/>
                      <a:gd name="T6" fmla="*/ 15 w 37"/>
                      <a:gd name="T7" fmla="*/ 7 h 42"/>
                      <a:gd name="T8" fmla="*/ 12 w 37"/>
                      <a:gd name="T9" fmla="*/ 11 h 42"/>
                      <a:gd name="T10" fmla="*/ 8 w 37"/>
                      <a:gd name="T11" fmla="*/ 14 h 42"/>
                      <a:gd name="T12" fmla="*/ 5 w 37"/>
                      <a:gd name="T13" fmla="*/ 17 h 42"/>
                      <a:gd name="T14" fmla="*/ 2 w 37"/>
                      <a:gd name="T15" fmla="*/ 20 h 42"/>
                      <a:gd name="T16" fmla="*/ 0 w 37"/>
                      <a:gd name="T17" fmla="*/ 20 h 42"/>
                      <a:gd name="T18" fmla="*/ 1 w 37"/>
                      <a:gd name="T19" fmla="*/ 18 h 42"/>
                      <a:gd name="T20" fmla="*/ 4 w 37"/>
                      <a:gd name="T21" fmla="*/ 15 h 42"/>
                      <a:gd name="T22" fmla="*/ 6 w 37"/>
                      <a:gd name="T23" fmla="*/ 11 h 42"/>
                      <a:gd name="T24" fmla="*/ 9 w 37"/>
                      <a:gd name="T25" fmla="*/ 8 h 42"/>
                      <a:gd name="T26" fmla="*/ 12 w 37"/>
                      <a:gd name="T27" fmla="*/ 6 h 42"/>
                      <a:gd name="T28" fmla="*/ 14 w 37"/>
                      <a:gd name="T29" fmla="*/ 3 h 42"/>
                      <a:gd name="T30" fmla="*/ 16 w 37"/>
                      <a:gd name="T31" fmla="*/ 1 h 42"/>
                      <a:gd name="T32" fmla="*/ 18 w 3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2">
                        <a:moveTo>
                          <a:pt x="37" y="0"/>
                        </a:moveTo>
                        <a:lnTo>
                          <a:pt x="37" y="4"/>
                        </a:lnTo>
                        <a:lnTo>
                          <a:pt x="35" y="8"/>
                        </a:lnTo>
                        <a:lnTo>
                          <a:pt x="30" y="15"/>
                        </a:lnTo>
                        <a:lnTo>
                          <a:pt x="24" y="23"/>
                        </a:lnTo>
                        <a:lnTo>
                          <a:pt x="17" y="30"/>
                        </a:lnTo>
                        <a:lnTo>
                          <a:pt x="10" y="36"/>
                        </a:lnTo>
                        <a:lnTo>
                          <a:pt x="5" y="41"/>
                        </a:lnTo>
                        <a:lnTo>
                          <a:pt x="0" y="42"/>
                        </a:lnTo>
                        <a:lnTo>
                          <a:pt x="3" y="37"/>
                        </a:lnTo>
                        <a:lnTo>
                          <a:pt x="8" y="31"/>
                        </a:lnTo>
                        <a:lnTo>
                          <a:pt x="13" y="24"/>
                        </a:lnTo>
                        <a:lnTo>
                          <a:pt x="18" y="17"/>
                        </a:lnTo>
                        <a:lnTo>
                          <a:pt x="24" y="12"/>
                        </a:lnTo>
                        <a:lnTo>
                          <a:pt x="29" y="6"/>
                        </a:lnTo>
                        <a:lnTo>
                          <a:pt x="33" y="2"/>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52" name="Freeform 101">
                    <a:extLst>
                      <a:ext uri="{FF2B5EF4-FFF2-40B4-BE49-F238E27FC236}">
                        <a16:creationId xmlns:a16="http://schemas.microsoft.com/office/drawing/2014/main" id="{85ABCE22-26DA-4FB9-8B74-8BB325E8A98B}"/>
                      </a:ext>
                    </a:extLst>
                  </p:cNvPr>
                  <p:cNvSpPr>
                    <a:spLocks/>
                  </p:cNvSpPr>
                  <p:nvPr/>
                </p:nvSpPr>
                <p:spPr bwMode="auto">
                  <a:xfrm>
                    <a:off x="593" y="87"/>
                    <a:ext cx="12" cy="13"/>
                  </a:xfrm>
                  <a:custGeom>
                    <a:avLst/>
                    <a:gdLst>
                      <a:gd name="T0" fmla="*/ 12 w 25"/>
                      <a:gd name="T1" fmla="*/ 0 h 27"/>
                      <a:gd name="T2" fmla="*/ 12 w 25"/>
                      <a:gd name="T3" fmla="*/ 3 h 27"/>
                      <a:gd name="T4" fmla="*/ 9 w 25"/>
                      <a:gd name="T5" fmla="*/ 8 h 27"/>
                      <a:gd name="T6" fmla="*/ 4 w 25"/>
                      <a:gd name="T7" fmla="*/ 12 h 27"/>
                      <a:gd name="T8" fmla="*/ 0 w 25"/>
                      <a:gd name="T9" fmla="*/ 13 h 27"/>
                      <a:gd name="T10" fmla="*/ 4 w 25"/>
                      <a:gd name="T11" fmla="*/ 10 h 27"/>
                      <a:gd name="T12" fmla="*/ 8 w 25"/>
                      <a:gd name="T13" fmla="*/ 4 h 27"/>
                      <a:gd name="T14" fmla="*/ 11 w 25"/>
                      <a:gd name="T15" fmla="*/ 0 h 27"/>
                      <a:gd name="T16" fmla="*/ 12 w 25"/>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27">
                        <a:moveTo>
                          <a:pt x="25" y="0"/>
                        </a:moveTo>
                        <a:lnTo>
                          <a:pt x="24" y="7"/>
                        </a:lnTo>
                        <a:lnTo>
                          <a:pt x="18" y="16"/>
                        </a:lnTo>
                        <a:lnTo>
                          <a:pt x="9" y="25"/>
                        </a:lnTo>
                        <a:lnTo>
                          <a:pt x="0" y="27"/>
                        </a:lnTo>
                        <a:lnTo>
                          <a:pt x="9" y="21"/>
                        </a:lnTo>
                        <a:lnTo>
                          <a:pt x="16" y="9"/>
                        </a:lnTo>
                        <a:lnTo>
                          <a:pt x="22" y="0"/>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53" name="Freeform 102">
                    <a:extLst>
                      <a:ext uri="{FF2B5EF4-FFF2-40B4-BE49-F238E27FC236}">
                        <a16:creationId xmlns:a16="http://schemas.microsoft.com/office/drawing/2014/main" id="{5BDD0213-DABC-4B59-93E4-C1711B66208A}"/>
                      </a:ext>
                    </a:extLst>
                  </p:cNvPr>
                  <p:cNvSpPr>
                    <a:spLocks/>
                  </p:cNvSpPr>
                  <p:nvPr/>
                </p:nvSpPr>
                <p:spPr bwMode="auto">
                  <a:xfrm>
                    <a:off x="701" y="89"/>
                    <a:ext cx="14" cy="16"/>
                  </a:xfrm>
                  <a:custGeom>
                    <a:avLst/>
                    <a:gdLst>
                      <a:gd name="T0" fmla="*/ 0 w 27"/>
                      <a:gd name="T1" fmla="*/ 16 h 33"/>
                      <a:gd name="T2" fmla="*/ 2 w 27"/>
                      <a:gd name="T3" fmla="*/ 12 h 33"/>
                      <a:gd name="T4" fmla="*/ 6 w 27"/>
                      <a:gd name="T5" fmla="*/ 6 h 33"/>
                      <a:gd name="T6" fmla="*/ 10 w 27"/>
                      <a:gd name="T7" fmla="*/ 1 h 33"/>
                      <a:gd name="T8" fmla="*/ 13 w 27"/>
                      <a:gd name="T9" fmla="*/ 0 h 33"/>
                      <a:gd name="T10" fmla="*/ 14 w 27"/>
                      <a:gd name="T11" fmla="*/ 1 h 33"/>
                      <a:gd name="T12" fmla="*/ 13 w 27"/>
                      <a:gd name="T13" fmla="*/ 3 h 33"/>
                      <a:gd name="T14" fmla="*/ 12 w 27"/>
                      <a:gd name="T15" fmla="*/ 5 h 33"/>
                      <a:gd name="T16" fmla="*/ 9 w 27"/>
                      <a:gd name="T17" fmla="*/ 8 h 33"/>
                      <a:gd name="T18" fmla="*/ 6 w 27"/>
                      <a:gd name="T19" fmla="*/ 10 h 33"/>
                      <a:gd name="T20" fmla="*/ 4 w 27"/>
                      <a:gd name="T21" fmla="*/ 13 h 33"/>
                      <a:gd name="T22" fmla="*/ 2 w 27"/>
                      <a:gd name="T23" fmla="*/ 15 h 33"/>
                      <a:gd name="T24" fmla="*/ 0 w 27"/>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33">
                        <a:moveTo>
                          <a:pt x="0" y="33"/>
                        </a:moveTo>
                        <a:lnTo>
                          <a:pt x="3" y="25"/>
                        </a:lnTo>
                        <a:lnTo>
                          <a:pt x="11" y="12"/>
                        </a:lnTo>
                        <a:lnTo>
                          <a:pt x="19" y="2"/>
                        </a:lnTo>
                        <a:lnTo>
                          <a:pt x="26" y="0"/>
                        </a:lnTo>
                        <a:lnTo>
                          <a:pt x="27" y="3"/>
                        </a:lnTo>
                        <a:lnTo>
                          <a:pt x="26" y="6"/>
                        </a:lnTo>
                        <a:lnTo>
                          <a:pt x="23" y="11"/>
                        </a:lnTo>
                        <a:lnTo>
                          <a:pt x="18" y="17"/>
                        </a:lnTo>
                        <a:lnTo>
                          <a:pt x="12" y="21"/>
                        </a:lnTo>
                        <a:lnTo>
                          <a:pt x="8" y="26"/>
                        </a:lnTo>
                        <a:lnTo>
                          <a:pt x="3" y="31"/>
                        </a:lnTo>
                        <a:lnTo>
                          <a:pt x="0"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54" name="Freeform 103">
                    <a:extLst>
                      <a:ext uri="{FF2B5EF4-FFF2-40B4-BE49-F238E27FC236}">
                        <a16:creationId xmlns:a16="http://schemas.microsoft.com/office/drawing/2014/main" id="{8431BE2E-8DAF-4550-A986-400C168961CB}"/>
                      </a:ext>
                    </a:extLst>
                  </p:cNvPr>
                  <p:cNvSpPr>
                    <a:spLocks/>
                  </p:cNvSpPr>
                  <p:nvPr/>
                </p:nvSpPr>
                <p:spPr bwMode="auto">
                  <a:xfrm>
                    <a:off x="701" y="107"/>
                    <a:ext cx="18" cy="7"/>
                  </a:xfrm>
                  <a:custGeom>
                    <a:avLst/>
                    <a:gdLst>
                      <a:gd name="T0" fmla="*/ 0 w 35"/>
                      <a:gd name="T1" fmla="*/ 0 h 14"/>
                      <a:gd name="T2" fmla="*/ 1 w 35"/>
                      <a:gd name="T3" fmla="*/ 1 h 14"/>
                      <a:gd name="T4" fmla="*/ 3 w 35"/>
                      <a:gd name="T5" fmla="*/ 2 h 14"/>
                      <a:gd name="T6" fmla="*/ 6 w 35"/>
                      <a:gd name="T7" fmla="*/ 3 h 14"/>
                      <a:gd name="T8" fmla="*/ 9 w 35"/>
                      <a:gd name="T9" fmla="*/ 5 h 14"/>
                      <a:gd name="T10" fmla="*/ 12 w 35"/>
                      <a:gd name="T11" fmla="*/ 6 h 14"/>
                      <a:gd name="T12" fmla="*/ 14 w 35"/>
                      <a:gd name="T13" fmla="*/ 7 h 14"/>
                      <a:gd name="T14" fmla="*/ 17 w 35"/>
                      <a:gd name="T15" fmla="*/ 7 h 14"/>
                      <a:gd name="T16" fmla="*/ 18 w 35"/>
                      <a:gd name="T17" fmla="*/ 7 h 14"/>
                      <a:gd name="T18" fmla="*/ 18 w 35"/>
                      <a:gd name="T19" fmla="*/ 6 h 14"/>
                      <a:gd name="T20" fmla="*/ 17 w 35"/>
                      <a:gd name="T21" fmla="*/ 4 h 14"/>
                      <a:gd name="T22" fmla="*/ 14 w 35"/>
                      <a:gd name="T23" fmla="*/ 3 h 14"/>
                      <a:gd name="T24" fmla="*/ 12 w 35"/>
                      <a:gd name="T25" fmla="*/ 2 h 14"/>
                      <a:gd name="T26" fmla="*/ 8 w 35"/>
                      <a:gd name="T27" fmla="*/ 2 h 14"/>
                      <a:gd name="T28" fmla="*/ 5 w 35"/>
                      <a:gd name="T29" fmla="*/ 1 h 14"/>
                      <a:gd name="T30" fmla="*/ 2 w 35"/>
                      <a:gd name="T31" fmla="*/ 0 h 14"/>
                      <a:gd name="T32" fmla="*/ 0 w 35"/>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14">
                        <a:moveTo>
                          <a:pt x="0" y="0"/>
                        </a:moveTo>
                        <a:lnTo>
                          <a:pt x="2" y="1"/>
                        </a:lnTo>
                        <a:lnTo>
                          <a:pt x="6" y="4"/>
                        </a:lnTo>
                        <a:lnTo>
                          <a:pt x="11" y="6"/>
                        </a:lnTo>
                        <a:lnTo>
                          <a:pt x="17" y="10"/>
                        </a:lnTo>
                        <a:lnTo>
                          <a:pt x="23" y="12"/>
                        </a:lnTo>
                        <a:lnTo>
                          <a:pt x="28" y="14"/>
                        </a:lnTo>
                        <a:lnTo>
                          <a:pt x="33" y="14"/>
                        </a:lnTo>
                        <a:lnTo>
                          <a:pt x="35" y="13"/>
                        </a:lnTo>
                        <a:lnTo>
                          <a:pt x="35" y="11"/>
                        </a:lnTo>
                        <a:lnTo>
                          <a:pt x="33" y="7"/>
                        </a:lnTo>
                        <a:lnTo>
                          <a:pt x="28" y="6"/>
                        </a:lnTo>
                        <a:lnTo>
                          <a:pt x="23" y="4"/>
                        </a:lnTo>
                        <a:lnTo>
                          <a:pt x="16" y="3"/>
                        </a:lnTo>
                        <a:lnTo>
                          <a:pt x="9" y="1"/>
                        </a:lnTo>
                        <a:lnTo>
                          <a:pt x="4"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55" name="Freeform 104">
                    <a:extLst>
                      <a:ext uri="{FF2B5EF4-FFF2-40B4-BE49-F238E27FC236}">
                        <a16:creationId xmlns:a16="http://schemas.microsoft.com/office/drawing/2014/main" id="{76E32BBE-EA6D-42A7-9067-5388237A96C1}"/>
                      </a:ext>
                    </a:extLst>
                  </p:cNvPr>
                  <p:cNvSpPr>
                    <a:spLocks/>
                  </p:cNvSpPr>
                  <p:nvPr/>
                </p:nvSpPr>
                <p:spPr bwMode="auto">
                  <a:xfrm>
                    <a:off x="704" y="99"/>
                    <a:ext cx="20" cy="5"/>
                  </a:xfrm>
                  <a:custGeom>
                    <a:avLst/>
                    <a:gdLst>
                      <a:gd name="T0" fmla="*/ 0 w 40"/>
                      <a:gd name="T1" fmla="*/ 5 h 12"/>
                      <a:gd name="T2" fmla="*/ 2 w 40"/>
                      <a:gd name="T3" fmla="*/ 5 h 12"/>
                      <a:gd name="T4" fmla="*/ 5 w 40"/>
                      <a:gd name="T5" fmla="*/ 5 h 12"/>
                      <a:gd name="T6" fmla="*/ 7 w 40"/>
                      <a:gd name="T7" fmla="*/ 5 h 12"/>
                      <a:gd name="T8" fmla="*/ 11 w 40"/>
                      <a:gd name="T9" fmla="*/ 5 h 12"/>
                      <a:gd name="T10" fmla="*/ 14 w 40"/>
                      <a:gd name="T11" fmla="*/ 4 h 12"/>
                      <a:gd name="T12" fmla="*/ 18 w 40"/>
                      <a:gd name="T13" fmla="*/ 3 h 12"/>
                      <a:gd name="T14" fmla="*/ 19 w 40"/>
                      <a:gd name="T15" fmla="*/ 3 h 12"/>
                      <a:gd name="T16" fmla="*/ 20 w 40"/>
                      <a:gd name="T17" fmla="*/ 2 h 12"/>
                      <a:gd name="T18" fmla="*/ 19 w 40"/>
                      <a:gd name="T19" fmla="*/ 0 h 12"/>
                      <a:gd name="T20" fmla="*/ 18 w 40"/>
                      <a:gd name="T21" fmla="*/ 0 h 12"/>
                      <a:gd name="T22" fmla="*/ 15 w 40"/>
                      <a:gd name="T23" fmla="*/ 0 h 12"/>
                      <a:gd name="T24" fmla="*/ 12 w 40"/>
                      <a:gd name="T25" fmla="*/ 2 h 12"/>
                      <a:gd name="T26" fmla="*/ 9 w 40"/>
                      <a:gd name="T27" fmla="*/ 3 h 12"/>
                      <a:gd name="T28" fmla="*/ 5 w 40"/>
                      <a:gd name="T29" fmla="*/ 3 h 12"/>
                      <a:gd name="T30" fmla="*/ 2 w 40"/>
                      <a:gd name="T31" fmla="*/ 5 h 12"/>
                      <a:gd name="T32" fmla="*/ 0 w 4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2">
                        <a:moveTo>
                          <a:pt x="0" y="12"/>
                        </a:moveTo>
                        <a:lnTo>
                          <a:pt x="3" y="12"/>
                        </a:lnTo>
                        <a:lnTo>
                          <a:pt x="9" y="12"/>
                        </a:lnTo>
                        <a:lnTo>
                          <a:pt x="14" y="11"/>
                        </a:lnTo>
                        <a:lnTo>
                          <a:pt x="22" y="11"/>
                        </a:lnTo>
                        <a:lnTo>
                          <a:pt x="28" y="9"/>
                        </a:lnTo>
                        <a:lnTo>
                          <a:pt x="35" y="8"/>
                        </a:lnTo>
                        <a:lnTo>
                          <a:pt x="38" y="7"/>
                        </a:lnTo>
                        <a:lnTo>
                          <a:pt x="40" y="4"/>
                        </a:lnTo>
                        <a:lnTo>
                          <a:pt x="38" y="1"/>
                        </a:lnTo>
                        <a:lnTo>
                          <a:pt x="35" y="0"/>
                        </a:lnTo>
                        <a:lnTo>
                          <a:pt x="29" y="1"/>
                        </a:lnTo>
                        <a:lnTo>
                          <a:pt x="23" y="4"/>
                        </a:lnTo>
                        <a:lnTo>
                          <a:pt x="17" y="6"/>
                        </a:lnTo>
                        <a:lnTo>
                          <a:pt x="10" y="8"/>
                        </a:lnTo>
                        <a:lnTo>
                          <a:pt x="4" y="11"/>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56" name="Freeform 105">
                    <a:extLst>
                      <a:ext uri="{FF2B5EF4-FFF2-40B4-BE49-F238E27FC236}">
                        <a16:creationId xmlns:a16="http://schemas.microsoft.com/office/drawing/2014/main" id="{D1392821-BEC1-4E96-9769-5341217E50F5}"/>
                      </a:ext>
                    </a:extLst>
                  </p:cNvPr>
                  <p:cNvSpPr>
                    <a:spLocks/>
                  </p:cNvSpPr>
                  <p:nvPr/>
                </p:nvSpPr>
                <p:spPr bwMode="auto">
                  <a:xfrm>
                    <a:off x="695" y="110"/>
                    <a:ext cx="18" cy="14"/>
                  </a:xfrm>
                  <a:custGeom>
                    <a:avLst/>
                    <a:gdLst>
                      <a:gd name="T0" fmla="*/ 0 w 37"/>
                      <a:gd name="T1" fmla="*/ 0 h 29"/>
                      <a:gd name="T2" fmla="*/ 2 w 37"/>
                      <a:gd name="T3" fmla="*/ 1 h 29"/>
                      <a:gd name="T4" fmla="*/ 6 w 37"/>
                      <a:gd name="T5" fmla="*/ 3 h 29"/>
                      <a:gd name="T6" fmla="*/ 8 w 37"/>
                      <a:gd name="T7" fmla="*/ 4 h 29"/>
                      <a:gd name="T8" fmla="*/ 12 w 37"/>
                      <a:gd name="T9" fmla="*/ 7 h 29"/>
                      <a:gd name="T10" fmla="*/ 15 w 37"/>
                      <a:gd name="T11" fmla="*/ 9 h 29"/>
                      <a:gd name="T12" fmla="*/ 17 w 37"/>
                      <a:gd name="T13" fmla="*/ 11 h 29"/>
                      <a:gd name="T14" fmla="*/ 18 w 37"/>
                      <a:gd name="T15" fmla="*/ 12 h 29"/>
                      <a:gd name="T16" fmla="*/ 18 w 37"/>
                      <a:gd name="T17" fmla="*/ 14 h 29"/>
                      <a:gd name="T18" fmla="*/ 16 w 37"/>
                      <a:gd name="T19" fmla="*/ 14 h 29"/>
                      <a:gd name="T20" fmla="*/ 14 w 37"/>
                      <a:gd name="T21" fmla="*/ 13 h 29"/>
                      <a:gd name="T22" fmla="*/ 12 w 37"/>
                      <a:gd name="T23" fmla="*/ 11 h 29"/>
                      <a:gd name="T24" fmla="*/ 9 w 37"/>
                      <a:gd name="T25" fmla="*/ 8 h 29"/>
                      <a:gd name="T26" fmla="*/ 6 w 37"/>
                      <a:gd name="T27" fmla="*/ 6 h 29"/>
                      <a:gd name="T28" fmla="*/ 3 w 37"/>
                      <a:gd name="T29" fmla="*/ 3 h 29"/>
                      <a:gd name="T30" fmla="*/ 1 w 37"/>
                      <a:gd name="T31" fmla="*/ 1 h 29"/>
                      <a:gd name="T32" fmla="*/ 0 w 37"/>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9">
                        <a:moveTo>
                          <a:pt x="0" y="0"/>
                        </a:moveTo>
                        <a:lnTo>
                          <a:pt x="5" y="2"/>
                        </a:lnTo>
                        <a:lnTo>
                          <a:pt x="12" y="6"/>
                        </a:lnTo>
                        <a:lnTo>
                          <a:pt x="17" y="9"/>
                        </a:lnTo>
                        <a:lnTo>
                          <a:pt x="24" y="14"/>
                        </a:lnTo>
                        <a:lnTo>
                          <a:pt x="30" y="18"/>
                        </a:lnTo>
                        <a:lnTo>
                          <a:pt x="35" y="22"/>
                        </a:lnTo>
                        <a:lnTo>
                          <a:pt x="37" y="25"/>
                        </a:lnTo>
                        <a:lnTo>
                          <a:pt x="37" y="28"/>
                        </a:lnTo>
                        <a:lnTo>
                          <a:pt x="33" y="29"/>
                        </a:lnTo>
                        <a:lnTo>
                          <a:pt x="29" y="27"/>
                        </a:lnTo>
                        <a:lnTo>
                          <a:pt x="24" y="23"/>
                        </a:lnTo>
                        <a:lnTo>
                          <a:pt x="18" y="17"/>
                        </a:lnTo>
                        <a:lnTo>
                          <a:pt x="13" y="13"/>
                        </a:lnTo>
                        <a:lnTo>
                          <a:pt x="7" y="7"/>
                        </a:lnTo>
                        <a:lnTo>
                          <a:pt x="2"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57" name="Freeform 106">
                    <a:extLst>
                      <a:ext uri="{FF2B5EF4-FFF2-40B4-BE49-F238E27FC236}">
                        <a16:creationId xmlns:a16="http://schemas.microsoft.com/office/drawing/2014/main" id="{3B2DAE44-0CBA-40AE-8C4D-B2E0081184B0}"/>
                      </a:ext>
                    </a:extLst>
                  </p:cNvPr>
                  <p:cNvSpPr>
                    <a:spLocks/>
                  </p:cNvSpPr>
                  <p:nvPr/>
                </p:nvSpPr>
                <p:spPr bwMode="auto">
                  <a:xfrm>
                    <a:off x="598" y="103"/>
                    <a:ext cx="5" cy="26"/>
                  </a:xfrm>
                  <a:custGeom>
                    <a:avLst/>
                    <a:gdLst>
                      <a:gd name="T0" fmla="*/ 3 w 9"/>
                      <a:gd name="T1" fmla="*/ 0 h 51"/>
                      <a:gd name="T2" fmla="*/ 4 w 9"/>
                      <a:gd name="T3" fmla="*/ 7 h 51"/>
                      <a:gd name="T4" fmla="*/ 5 w 9"/>
                      <a:gd name="T5" fmla="*/ 15 h 51"/>
                      <a:gd name="T6" fmla="*/ 4 w 9"/>
                      <a:gd name="T7" fmla="*/ 22 h 51"/>
                      <a:gd name="T8" fmla="*/ 2 w 9"/>
                      <a:gd name="T9" fmla="*/ 26 h 51"/>
                      <a:gd name="T10" fmla="*/ 0 w 9"/>
                      <a:gd name="T11" fmla="*/ 23 h 51"/>
                      <a:gd name="T12" fmla="*/ 1 w 9"/>
                      <a:gd name="T13" fmla="*/ 16 h 51"/>
                      <a:gd name="T14" fmla="*/ 2 w 9"/>
                      <a:gd name="T15" fmla="*/ 7 h 51"/>
                      <a:gd name="T16" fmla="*/ 3 w 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51">
                        <a:moveTo>
                          <a:pt x="5" y="0"/>
                        </a:moveTo>
                        <a:lnTo>
                          <a:pt x="8" y="13"/>
                        </a:lnTo>
                        <a:lnTo>
                          <a:pt x="9" y="29"/>
                        </a:lnTo>
                        <a:lnTo>
                          <a:pt x="8" y="44"/>
                        </a:lnTo>
                        <a:lnTo>
                          <a:pt x="3" y="51"/>
                        </a:lnTo>
                        <a:lnTo>
                          <a:pt x="0" y="46"/>
                        </a:lnTo>
                        <a:lnTo>
                          <a:pt x="1" y="31"/>
                        </a:lnTo>
                        <a:lnTo>
                          <a:pt x="3" y="14"/>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58" name="Freeform 107">
                    <a:extLst>
                      <a:ext uri="{FF2B5EF4-FFF2-40B4-BE49-F238E27FC236}">
                        <a16:creationId xmlns:a16="http://schemas.microsoft.com/office/drawing/2014/main" id="{AD618255-CDC9-4C0C-BB93-969B6F96E747}"/>
                      </a:ext>
                    </a:extLst>
                  </p:cNvPr>
                  <p:cNvSpPr>
                    <a:spLocks/>
                  </p:cNvSpPr>
                  <p:nvPr/>
                </p:nvSpPr>
                <p:spPr bwMode="auto">
                  <a:xfrm>
                    <a:off x="587" y="100"/>
                    <a:ext cx="8" cy="25"/>
                  </a:xfrm>
                  <a:custGeom>
                    <a:avLst/>
                    <a:gdLst>
                      <a:gd name="T0" fmla="*/ 8 w 15"/>
                      <a:gd name="T1" fmla="*/ 0 h 51"/>
                      <a:gd name="T2" fmla="*/ 8 w 15"/>
                      <a:gd name="T3" fmla="*/ 6 h 51"/>
                      <a:gd name="T4" fmla="*/ 7 w 15"/>
                      <a:gd name="T5" fmla="*/ 14 h 51"/>
                      <a:gd name="T6" fmla="*/ 5 w 15"/>
                      <a:gd name="T7" fmla="*/ 22 h 51"/>
                      <a:gd name="T8" fmla="*/ 2 w 15"/>
                      <a:gd name="T9" fmla="*/ 25 h 51"/>
                      <a:gd name="T10" fmla="*/ 0 w 15"/>
                      <a:gd name="T11" fmla="*/ 22 h 51"/>
                      <a:gd name="T12" fmla="*/ 2 w 15"/>
                      <a:gd name="T13" fmla="*/ 14 h 51"/>
                      <a:gd name="T14" fmla="*/ 5 w 15"/>
                      <a:gd name="T15" fmla="*/ 6 h 51"/>
                      <a:gd name="T16" fmla="*/ 8 w 15"/>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1">
                        <a:moveTo>
                          <a:pt x="15" y="0"/>
                        </a:moveTo>
                        <a:lnTo>
                          <a:pt x="15" y="12"/>
                        </a:lnTo>
                        <a:lnTo>
                          <a:pt x="13" y="29"/>
                        </a:lnTo>
                        <a:lnTo>
                          <a:pt x="10" y="44"/>
                        </a:lnTo>
                        <a:lnTo>
                          <a:pt x="3" y="51"/>
                        </a:lnTo>
                        <a:lnTo>
                          <a:pt x="0" y="44"/>
                        </a:lnTo>
                        <a:lnTo>
                          <a:pt x="4" y="29"/>
                        </a:lnTo>
                        <a:lnTo>
                          <a:pt x="10" y="12"/>
                        </a:lnTo>
                        <a:lnTo>
                          <a:pt x="1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59" name="Freeform 108">
                    <a:extLst>
                      <a:ext uri="{FF2B5EF4-FFF2-40B4-BE49-F238E27FC236}">
                        <a16:creationId xmlns:a16="http://schemas.microsoft.com/office/drawing/2014/main" id="{4D38F1D9-AB10-4436-B161-425BAACE9E00}"/>
                      </a:ext>
                    </a:extLst>
                  </p:cNvPr>
                  <p:cNvSpPr>
                    <a:spLocks/>
                  </p:cNvSpPr>
                  <p:nvPr/>
                </p:nvSpPr>
                <p:spPr bwMode="auto">
                  <a:xfrm>
                    <a:off x="612" y="111"/>
                    <a:ext cx="4" cy="24"/>
                  </a:xfrm>
                  <a:custGeom>
                    <a:avLst/>
                    <a:gdLst>
                      <a:gd name="T0" fmla="*/ 0 w 9"/>
                      <a:gd name="T1" fmla="*/ 0 h 49"/>
                      <a:gd name="T2" fmla="*/ 3 w 9"/>
                      <a:gd name="T3" fmla="*/ 3 h 49"/>
                      <a:gd name="T4" fmla="*/ 4 w 9"/>
                      <a:gd name="T5" fmla="*/ 11 h 49"/>
                      <a:gd name="T6" fmla="*/ 4 w 9"/>
                      <a:gd name="T7" fmla="*/ 19 h 49"/>
                      <a:gd name="T8" fmla="*/ 2 w 9"/>
                      <a:gd name="T9" fmla="*/ 24 h 49"/>
                      <a:gd name="T10" fmla="*/ 0 w 9"/>
                      <a:gd name="T11" fmla="*/ 22 h 49"/>
                      <a:gd name="T12" fmla="*/ 0 w 9"/>
                      <a:gd name="T13" fmla="*/ 15 h 49"/>
                      <a:gd name="T14" fmla="*/ 0 w 9"/>
                      <a:gd name="T15" fmla="*/ 7 h 49"/>
                      <a:gd name="T16" fmla="*/ 0 w 9"/>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9">
                        <a:moveTo>
                          <a:pt x="1" y="0"/>
                        </a:moveTo>
                        <a:lnTo>
                          <a:pt x="6" y="7"/>
                        </a:lnTo>
                        <a:lnTo>
                          <a:pt x="8" y="22"/>
                        </a:lnTo>
                        <a:lnTo>
                          <a:pt x="9" y="38"/>
                        </a:lnTo>
                        <a:lnTo>
                          <a:pt x="5" y="49"/>
                        </a:lnTo>
                        <a:lnTo>
                          <a:pt x="0" y="45"/>
                        </a:lnTo>
                        <a:lnTo>
                          <a:pt x="0" y="31"/>
                        </a:lnTo>
                        <a:lnTo>
                          <a:pt x="1" y="14"/>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60" name="Freeform 109">
                    <a:extLst>
                      <a:ext uri="{FF2B5EF4-FFF2-40B4-BE49-F238E27FC236}">
                        <a16:creationId xmlns:a16="http://schemas.microsoft.com/office/drawing/2014/main" id="{DB9BB3DB-3A13-4F1C-AF93-1FF129FE293C}"/>
                      </a:ext>
                    </a:extLst>
                  </p:cNvPr>
                  <p:cNvSpPr>
                    <a:spLocks/>
                  </p:cNvSpPr>
                  <p:nvPr/>
                </p:nvSpPr>
                <p:spPr bwMode="auto">
                  <a:xfrm>
                    <a:off x="622" y="113"/>
                    <a:ext cx="10" cy="28"/>
                  </a:xfrm>
                  <a:custGeom>
                    <a:avLst/>
                    <a:gdLst>
                      <a:gd name="T0" fmla="*/ 0 w 19"/>
                      <a:gd name="T1" fmla="*/ 0 h 55"/>
                      <a:gd name="T2" fmla="*/ 4 w 19"/>
                      <a:gd name="T3" fmla="*/ 7 h 55"/>
                      <a:gd name="T4" fmla="*/ 8 w 19"/>
                      <a:gd name="T5" fmla="*/ 16 h 55"/>
                      <a:gd name="T6" fmla="*/ 10 w 19"/>
                      <a:gd name="T7" fmla="*/ 24 h 55"/>
                      <a:gd name="T8" fmla="*/ 8 w 19"/>
                      <a:gd name="T9" fmla="*/ 28 h 55"/>
                      <a:gd name="T10" fmla="*/ 5 w 19"/>
                      <a:gd name="T11" fmla="*/ 25 h 55"/>
                      <a:gd name="T12" fmla="*/ 3 w 19"/>
                      <a:gd name="T13" fmla="*/ 16 h 55"/>
                      <a:gd name="T14" fmla="*/ 2 w 19"/>
                      <a:gd name="T15" fmla="*/ 7 h 55"/>
                      <a:gd name="T16" fmla="*/ 0 w 19"/>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5">
                        <a:moveTo>
                          <a:pt x="0" y="0"/>
                        </a:moveTo>
                        <a:lnTo>
                          <a:pt x="8" y="14"/>
                        </a:lnTo>
                        <a:lnTo>
                          <a:pt x="16" y="31"/>
                        </a:lnTo>
                        <a:lnTo>
                          <a:pt x="19" y="47"/>
                        </a:lnTo>
                        <a:lnTo>
                          <a:pt x="16" y="55"/>
                        </a:lnTo>
                        <a:lnTo>
                          <a:pt x="9" y="50"/>
                        </a:lnTo>
                        <a:lnTo>
                          <a:pt x="6" y="32"/>
                        </a:lnTo>
                        <a:lnTo>
                          <a:pt x="3"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61" name="Freeform 110">
                    <a:extLst>
                      <a:ext uri="{FF2B5EF4-FFF2-40B4-BE49-F238E27FC236}">
                        <a16:creationId xmlns:a16="http://schemas.microsoft.com/office/drawing/2014/main" id="{9FF7E49E-7801-4476-AA07-877DFAE9088F}"/>
                      </a:ext>
                    </a:extLst>
                  </p:cNvPr>
                  <p:cNvSpPr>
                    <a:spLocks/>
                  </p:cNvSpPr>
                  <p:nvPr/>
                </p:nvSpPr>
                <p:spPr bwMode="auto">
                  <a:xfrm>
                    <a:off x="635" y="116"/>
                    <a:ext cx="11" cy="31"/>
                  </a:xfrm>
                  <a:custGeom>
                    <a:avLst/>
                    <a:gdLst>
                      <a:gd name="T0" fmla="*/ 0 w 22"/>
                      <a:gd name="T1" fmla="*/ 0 h 61"/>
                      <a:gd name="T2" fmla="*/ 4 w 22"/>
                      <a:gd name="T3" fmla="*/ 7 h 61"/>
                      <a:gd name="T4" fmla="*/ 8 w 22"/>
                      <a:gd name="T5" fmla="*/ 17 h 61"/>
                      <a:gd name="T6" fmla="*/ 11 w 22"/>
                      <a:gd name="T7" fmla="*/ 27 h 61"/>
                      <a:gd name="T8" fmla="*/ 10 w 22"/>
                      <a:gd name="T9" fmla="*/ 31 h 61"/>
                      <a:gd name="T10" fmla="*/ 6 w 22"/>
                      <a:gd name="T11" fmla="*/ 26 h 61"/>
                      <a:gd name="T12" fmla="*/ 4 w 22"/>
                      <a:gd name="T13" fmla="*/ 16 h 61"/>
                      <a:gd name="T14" fmla="*/ 2 w 22"/>
                      <a:gd name="T15" fmla="*/ 7 h 61"/>
                      <a:gd name="T16" fmla="*/ 0 w 22"/>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0"/>
                        </a:moveTo>
                        <a:lnTo>
                          <a:pt x="7" y="14"/>
                        </a:lnTo>
                        <a:lnTo>
                          <a:pt x="16" y="34"/>
                        </a:lnTo>
                        <a:lnTo>
                          <a:pt x="22" y="53"/>
                        </a:lnTo>
                        <a:lnTo>
                          <a:pt x="20" y="61"/>
                        </a:lnTo>
                        <a:lnTo>
                          <a:pt x="12" y="52"/>
                        </a:lnTo>
                        <a:lnTo>
                          <a:pt x="7" y="32"/>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62" name="Freeform 111">
                    <a:extLst>
                      <a:ext uri="{FF2B5EF4-FFF2-40B4-BE49-F238E27FC236}">
                        <a16:creationId xmlns:a16="http://schemas.microsoft.com/office/drawing/2014/main" id="{58402CCF-7400-4BF9-991C-9F1F26BBDE37}"/>
                      </a:ext>
                    </a:extLst>
                  </p:cNvPr>
                  <p:cNvSpPr>
                    <a:spLocks/>
                  </p:cNvSpPr>
                  <p:nvPr/>
                </p:nvSpPr>
                <p:spPr bwMode="auto">
                  <a:xfrm>
                    <a:off x="658" y="115"/>
                    <a:ext cx="19" cy="32"/>
                  </a:xfrm>
                  <a:custGeom>
                    <a:avLst/>
                    <a:gdLst>
                      <a:gd name="T0" fmla="*/ 0 w 37"/>
                      <a:gd name="T1" fmla="*/ 0 h 63"/>
                      <a:gd name="T2" fmla="*/ 3 w 37"/>
                      <a:gd name="T3" fmla="*/ 3 h 63"/>
                      <a:gd name="T4" fmla="*/ 7 w 37"/>
                      <a:gd name="T5" fmla="*/ 7 h 63"/>
                      <a:gd name="T6" fmla="*/ 10 w 37"/>
                      <a:gd name="T7" fmla="*/ 12 h 63"/>
                      <a:gd name="T8" fmla="*/ 14 w 37"/>
                      <a:gd name="T9" fmla="*/ 17 h 63"/>
                      <a:gd name="T10" fmla="*/ 17 w 37"/>
                      <a:gd name="T11" fmla="*/ 22 h 63"/>
                      <a:gd name="T12" fmla="*/ 18 w 37"/>
                      <a:gd name="T13" fmla="*/ 27 h 63"/>
                      <a:gd name="T14" fmla="*/ 19 w 37"/>
                      <a:gd name="T15" fmla="*/ 30 h 63"/>
                      <a:gd name="T16" fmla="*/ 18 w 37"/>
                      <a:gd name="T17" fmla="*/ 32 h 63"/>
                      <a:gd name="T18" fmla="*/ 17 w 37"/>
                      <a:gd name="T19" fmla="*/ 31 h 63"/>
                      <a:gd name="T20" fmla="*/ 14 w 37"/>
                      <a:gd name="T21" fmla="*/ 28 h 63"/>
                      <a:gd name="T22" fmla="*/ 12 w 37"/>
                      <a:gd name="T23" fmla="*/ 24 h 63"/>
                      <a:gd name="T24" fmla="*/ 10 w 37"/>
                      <a:gd name="T25" fmla="*/ 18 h 63"/>
                      <a:gd name="T26" fmla="*/ 7 w 37"/>
                      <a:gd name="T27" fmla="*/ 12 h 63"/>
                      <a:gd name="T28" fmla="*/ 5 w 37"/>
                      <a:gd name="T29" fmla="*/ 6 h 63"/>
                      <a:gd name="T30" fmla="*/ 3 w 37"/>
                      <a:gd name="T31" fmla="*/ 2 h 63"/>
                      <a:gd name="T32" fmla="*/ 0 w 37"/>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3">
                        <a:moveTo>
                          <a:pt x="0" y="0"/>
                        </a:moveTo>
                        <a:lnTo>
                          <a:pt x="6" y="5"/>
                        </a:lnTo>
                        <a:lnTo>
                          <a:pt x="13" y="13"/>
                        </a:lnTo>
                        <a:lnTo>
                          <a:pt x="20" y="23"/>
                        </a:lnTo>
                        <a:lnTo>
                          <a:pt x="27" y="33"/>
                        </a:lnTo>
                        <a:lnTo>
                          <a:pt x="33" y="43"/>
                        </a:lnTo>
                        <a:lnTo>
                          <a:pt x="36" y="53"/>
                        </a:lnTo>
                        <a:lnTo>
                          <a:pt x="37" y="60"/>
                        </a:lnTo>
                        <a:lnTo>
                          <a:pt x="36" y="63"/>
                        </a:lnTo>
                        <a:lnTo>
                          <a:pt x="33" y="62"/>
                        </a:lnTo>
                        <a:lnTo>
                          <a:pt x="28" y="56"/>
                        </a:lnTo>
                        <a:lnTo>
                          <a:pt x="23" y="47"/>
                        </a:lnTo>
                        <a:lnTo>
                          <a:pt x="19" y="35"/>
                        </a:lnTo>
                        <a:lnTo>
                          <a:pt x="14" y="24"/>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63" name="Freeform 112">
                    <a:extLst>
                      <a:ext uri="{FF2B5EF4-FFF2-40B4-BE49-F238E27FC236}">
                        <a16:creationId xmlns:a16="http://schemas.microsoft.com/office/drawing/2014/main" id="{D12DBE8C-34C5-490A-BD9A-44E10A146ADB}"/>
                      </a:ext>
                    </a:extLst>
                  </p:cNvPr>
                  <p:cNvSpPr>
                    <a:spLocks/>
                  </p:cNvSpPr>
                  <p:nvPr/>
                </p:nvSpPr>
                <p:spPr bwMode="auto">
                  <a:xfrm>
                    <a:off x="684" y="111"/>
                    <a:ext cx="21" cy="29"/>
                  </a:xfrm>
                  <a:custGeom>
                    <a:avLst/>
                    <a:gdLst>
                      <a:gd name="T0" fmla="*/ 0 w 42"/>
                      <a:gd name="T1" fmla="*/ 0 h 59"/>
                      <a:gd name="T2" fmla="*/ 3 w 42"/>
                      <a:gd name="T3" fmla="*/ 2 h 59"/>
                      <a:gd name="T4" fmla="*/ 7 w 42"/>
                      <a:gd name="T5" fmla="*/ 6 h 59"/>
                      <a:gd name="T6" fmla="*/ 10 w 42"/>
                      <a:gd name="T7" fmla="*/ 10 h 59"/>
                      <a:gd name="T8" fmla="*/ 14 w 42"/>
                      <a:gd name="T9" fmla="*/ 15 h 59"/>
                      <a:gd name="T10" fmla="*/ 18 w 42"/>
                      <a:gd name="T11" fmla="*/ 20 h 59"/>
                      <a:gd name="T12" fmla="*/ 20 w 42"/>
                      <a:gd name="T13" fmla="*/ 24 h 59"/>
                      <a:gd name="T14" fmla="*/ 21 w 42"/>
                      <a:gd name="T15" fmla="*/ 28 h 59"/>
                      <a:gd name="T16" fmla="*/ 20 w 42"/>
                      <a:gd name="T17" fmla="*/ 29 h 59"/>
                      <a:gd name="T18" fmla="*/ 18 w 42"/>
                      <a:gd name="T19" fmla="*/ 29 h 59"/>
                      <a:gd name="T20" fmla="*/ 16 w 42"/>
                      <a:gd name="T21" fmla="*/ 26 h 59"/>
                      <a:gd name="T22" fmla="*/ 13 w 42"/>
                      <a:gd name="T23" fmla="*/ 22 h 59"/>
                      <a:gd name="T24" fmla="*/ 10 w 42"/>
                      <a:gd name="T25" fmla="*/ 16 h 59"/>
                      <a:gd name="T26" fmla="*/ 7 w 42"/>
                      <a:gd name="T27" fmla="*/ 11 h 59"/>
                      <a:gd name="T28" fmla="*/ 4 w 42"/>
                      <a:gd name="T29" fmla="*/ 6 h 59"/>
                      <a:gd name="T30" fmla="*/ 2 w 42"/>
                      <a:gd name="T31" fmla="*/ 2 h 59"/>
                      <a:gd name="T32" fmla="*/ 0 w 42"/>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59">
                        <a:moveTo>
                          <a:pt x="0" y="0"/>
                        </a:moveTo>
                        <a:lnTo>
                          <a:pt x="5" y="5"/>
                        </a:lnTo>
                        <a:lnTo>
                          <a:pt x="13" y="12"/>
                        </a:lnTo>
                        <a:lnTo>
                          <a:pt x="20" y="21"/>
                        </a:lnTo>
                        <a:lnTo>
                          <a:pt x="28" y="30"/>
                        </a:lnTo>
                        <a:lnTo>
                          <a:pt x="35" y="41"/>
                        </a:lnTo>
                        <a:lnTo>
                          <a:pt x="40" y="49"/>
                        </a:lnTo>
                        <a:lnTo>
                          <a:pt x="42" y="56"/>
                        </a:lnTo>
                        <a:lnTo>
                          <a:pt x="40" y="59"/>
                        </a:lnTo>
                        <a:lnTo>
                          <a:pt x="36" y="58"/>
                        </a:lnTo>
                        <a:lnTo>
                          <a:pt x="31" y="52"/>
                        </a:lnTo>
                        <a:lnTo>
                          <a:pt x="25" y="44"/>
                        </a:lnTo>
                        <a:lnTo>
                          <a:pt x="20" y="33"/>
                        </a:lnTo>
                        <a:lnTo>
                          <a:pt x="14" y="22"/>
                        </a:lnTo>
                        <a:lnTo>
                          <a:pt x="8" y="12"/>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64" name="Freeform 113">
                    <a:extLst>
                      <a:ext uri="{FF2B5EF4-FFF2-40B4-BE49-F238E27FC236}">
                        <a16:creationId xmlns:a16="http://schemas.microsoft.com/office/drawing/2014/main" id="{2E8D2C25-E615-4293-A307-040257238E42}"/>
                      </a:ext>
                    </a:extLst>
                  </p:cNvPr>
                  <p:cNvSpPr>
                    <a:spLocks/>
                  </p:cNvSpPr>
                  <p:nvPr/>
                </p:nvSpPr>
                <p:spPr bwMode="auto">
                  <a:xfrm>
                    <a:off x="647" y="117"/>
                    <a:ext cx="18" cy="27"/>
                  </a:xfrm>
                  <a:custGeom>
                    <a:avLst/>
                    <a:gdLst>
                      <a:gd name="T0" fmla="*/ 0 w 37"/>
                      <a:gd name="T1" fmla="*/ 0 h 54"/>
                      <a:gd name="T2" fmla="*/ 2 w 37"/>
                      <a:gd name="T3" fmla="*/ 3 h 54"/>
                      <a:gd name="T4" fmla="*/ 5 w 37"/>
                      <a:gd name="T5" fmla="*/ 6 h 54"/>
                      <a:gd name="T6" fmla="*/ 9 w 37"/>
                      <a:gd name="T7" fmla="*/ 11 h 54"/>
                      <a:gd name="T8" fmla="*/ 12 w 37"/>
                      <a:gd name="T9" fmla="*/ 15 h 54"/>
                      <a:gd name="T10" fmla="*/ 15 w 37"/>
                      <a:gd name="T11" fmla="*/ 19 h 54"/>
                      <a:gd name="T12" fmla="*/ 18 w 37"/>
                      <a:gd name="T13" fmla="*/ 23 h 54"/>
                      <a:gd name="T14" fmla="*/ 18 w 37"/>
                      <a:gd name="T15" fmla="*/ 26 h 54"/>
                      <a:gd name="T16" fmla="*/ 17 w 37"/>
                      <a:gd name="T17" fmla="*/ 27 h 54"/>
                      <a:gd name="T18" fmla="*/ 15 w 37"/>
                      <a:gd name="T19" fmla="*/ 27 h 54"/>
                      <a:gd name="T20" fmla="*/ 12 w 37"/>
                      <a:gd name="T21" fmla="*/ 24 h 54"/>
                      <a:gd name="T22" fmla="*/ 10 w 37"/>
                      <a:gd name="T23" fmla="*/ 20 h 54"/>
                      <a:gd name="T24" fmla="*/ 7 w 37"/>
                      <a:gd name="T25" fmla="*/ 15 h 54"/>
                      <a:gd name="T26" fmla="*/ 5 w 37"/>
                      <a:gd name="T27" fmla="*/ 11 h 54"/>
                      <a:gd name="T28" fmla="*/ 3 w 37"/>
                      <a:gd name="T29" fmla="*/ 6 h 54"/>
                      <a:gd name="T30" fmla="*/ 1 w 37"/>
                      <a:gd name="T31" fmla="*/ 3 h 54"/>
                      <a:gd name="T32" fmla="*/ 0 w 37"/>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54">
                        <a:moveTo>
                          <a:pt x="0" y="0"/>
                        </a:moveTo>
                        <a:lnTo>
                          <a:pt x="5" y="5"/>
                        </a:lnTo>
                        <a:lnTo>
                          <a:pt x="11" y="12"/>
                        </a:lnTo>
                        <a:lnTo>
                          <a:pt x="18" y="21"/>
                        </a:lnTo>
                        <a:lnTo>
                          <a:pt x="24" y="30"/>
                        </a:lnTo>
                        <a:lnTo>
                          <a:pt x="31" y="38"/>
                        </a:lnTo>
                        <a:lnTo>
                          <a:pt x="36" y="46"/>
                        </a:lnTo>
                        <a:lnTo>
                          <a:pt x="37" y="52"/>
                        </a:lnTo>
                        <a:lnTo>
                          <a:pt x="35" y="54"/>
                        </a:lnTo>
                        <a:lnTo>
                          <a:pt x="30" y="53"/>
                        </a:lnTo>
                        <a:lnTo>
                          <a:pt x="24" y="47"/>
                        </a:lnTo>
                        <a:lnTo>
                          <a:pt x="20" y="40"/>
                        </a:lnTo>
                        <a:lnTo>
                          <a:pt x="14" y="30"/>
                        </a:lnTo>
                        <a:lnTo>
                          <a:pt x="10" y="21"/>
                        </a:lnTo>
                        <a:lnTo>
                          <a:pt x="6" y="12"/>
                        </a:lnTo>
                        <a:lnTo>
                          <a:pt x="3"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65" name="Freeform 114">
                    <a:extLst>
                      <a:ext uri="{FF2B5EF4-FFF2-40B4-BE49-F238E27FC236}">
                        <a16:creationId xmlns:a16="http://schemas.microsoft.com/office/drawing/2014/main" id="{E09571D7-C37C-4C53-8E26-ABED857649FE}"/>
                      </a:ext>
                    </a:extLst>
                  </p:cNvPr>
                  <p:cNvSpPr>
                    <a:spLocks/>
                  </p:cNvSpPr>
                  <p:nvPr/>
                </p:nvSpPr>
                <p:spPr bwMode="auto">
                  <a:xfrm>
                    <a:off x="648" y="78"/>
                    <a:ext cx="23" cy="41"/>
                  </a:xfrm>
                  <a:custGeom>
                    <a:avLst/>
                    <a:gdLst>
                      <a:gd name="T0" fmla="*/ 22 w 45"/>
                      <a:gd name="T1" fmla="*/ 0 h 83"/>
                      <a:gd name="T2" fmla="*/ 23 w 45"/>
                      <a:gd name="T3" fmla="*/ 2 h 83"/>
                      <a:gd name="T4" fmla="*/ 22 w 45"/>
                      <a:gd name="T5" fmla="*/ 6 h 83"/>
                      <a:gd name="T6" fmla="*/ 20 w 45"/>
                      <a:gd name="T7" fmla="*/ 12 h 83"/>
                      <a:gd name="T8" fmla="*/ 16 w 45"/>
                      <a:gd name="T9" fmla="*/ 19 h 83"/>
                      <a:gd name="T10" fmla="*/ 13 w 45"/>
                      <a:gd name="T11" fmla="*/ 27 h 83"/>
                      <a:gd name="T12" fmla="*/ 9 w 45"/>
                      <a:gd name="T13" fmla="*/ 33 h 83"/>
                      <a:gd name="T14" fmla="*/ 4 w 45"/>
                      <a:gd name="T15" fmla="*/ 38 h 83"/>
                      <a:gd name="T16" fmla="*/ 0 w 45"/>
                      <a:gd name="T17" fmla="*/ 41 h 83"/>
                      <a:gd name="T18" fmla="*/ 1 w 45"/>
                      <a:gd name="T19" fmla="*/ 38 h 83"/>
                      <a:gd name="T20" fmla="*/ 4 w 45"/>
                      <a:gd name="T21" fmla="*/ 32 h 83"/>
                      <a:gd name="T22" fmla="*/ 7 w 45"/>
                      <a:gd name="T23" fmla="*/ 26 h 83"/>
                      <a:gd name="T24" fmla="*/ 10 w 45"/>
                      <a:gd name="T25" fmla="*/ 18 h 83"/>
                      <a:gd name="T26" fmla="*/ 15 w 45"/>
                      <a:gd name="T27" fmla="*/ 11 h 83"/>
                      <a:gd name="T28" fmla="*/ 17 w 45"/>
                      <a:gd name="T29" fmla="*/ 5 h 83"/>
                      <a:gd name="T30" fmla="*/ 20 w 45"/>
                      <a:gd name="T31" fmla="*/ 1 h 83"/>
                      <a:gd name="T32" fmla="*/ 22 w 45"/>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83">
                        <a:moveTo>
                          <a:pt x="44" y="0"/>
                        </a:moveTo>
                        <a:lnTo>
                          <a:pt x="45" y="4"/>
                        </a:lnTo>
                        <a:lnTo>
                          <a:pt x="44" y="13"/>
                        </a:lnTo>
                        <a:lnTo>
                          <a:pt x="39" y="25"/>
                        </a:lnTo>
                        <a:lnTo>
                          <a:pt x="32" y="39"/>
                        </a:lnTo>
                        <a:lnTo>
                          <a:pt x="25" y="54"/>
                        </a:lnTo>
                        <a:lnTo>
                          <a:pt x="17" y="67"/>
                        </a:lnTo>
                        <a:lnTo>
                          <a:pt x="8" y="77"/>
                        </a:lnTo>
                        <a:lnTo>
                          <a:pt x="0" y="83"/>
                        </a:lnTo>
                        <a:lnTo>
                          <a:pt x="2" y="77"/>
                        </a:lnTo>
                        <a:lnTo>
                          <a:pt x="8" y="65"/>
                        </a:lnTo>
                        <a:lnTo>
                          <a:pt x="14" y="52"/>
                        </a:lnTo>
                        <a:lnTo>
                          <a:pt x="20" y="37"/>
                        </a:lnTo>
                        <a:lnTo>
                          <a:pt x="29" y="23"/>
                        </a:lnTo>
                        <a:lnTo>
                          <a:pt x="34" y="10"/>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66" name="Freeform 115">
                    <a:extLst>
                      <a:ext uri="{FF2B5EF4-FFF2-40B4-BE49-F238E27FC236}">
                        <a16:creationId xmlns:a16="http://schemas.microsoft.com/office/drawing/2014/main" id="{EA8B48A9-55A3-40D4-9A66-2FFE23D40D46}"/>
                      </a:ext>
                    </a:extLst>
                  </p:cNvPr>
                  <p:cNvSpPr>
                    <a:spLocks/>
                  </p:cNvSpPr>
                  <p:nvPr/>
                </p:nvSpPr>
                <p:spPr bwMode="auto">
                  <a:xfrm>
                    <a:off x="669" y="84"/>
                    <a:ext cx="20" cy="32"/>
                  </a:xfrm>
                  <a:custGeom>
                    <a:avLst/>
                    <a:gdLst>
                      <a:gd name="T0" fmla="*/ 20 w 40"/>
                      <a:gd name="T1" fmla="*/ 0 h 66"/>
                      <a:gd name="T2" fmla="*/ 20 w 40"/>
                      <a:gd name="T3" fmla="*/ 2 h 66"/>
                      <a:gd name="T4" fmla="*/ 19 w 40"/>
                      <a:gd name="T5" fmla="*/ 4 h 66"/>
                      <a:gd name="T6" fmla="*/ 18 w 40"/>
                      <a:gd name="T7" fmla="*/ 9 h 66"/>
                      <a:gd name="T8" fmla="*/ 15 w 40"/>
                      <a:gd name="T9" fmla="*/ 14 h 66"/>
                      <a:gd name="T10" fmla="*/ 12 w 40"/>
                      <a:gd name="T11" fmla="*/ 20 h 66"/>
                      <a:gd name="T12" fmla="*/ 9 w 40"/>
                      <a:gd name="T13" fmla="*/ 25 h 66"/>
                      <a:gd name="T14" fmla="*/ 5 w 40"/>
                      <a:gd name="T15" fmla="*/ 29 h 66"/>
                      <a:gd name="T16" fmla="*/ 0 w 40"/>
                      <a:gd name="T17" fmla="*/ 32 h 66"/>
                      <a:gd name="T18" fmla="*/ 3 w 40"/>
                      <a:gd name="T19" fmla="*/ 29 h 66"/>
                      <a:gd name="T20" fmla="*/ 5 w 40"/>
                      <a:gd name="T21" fmla="*/ 24 h 66"/>
                      <a:gd name="T22" fmla="*/ 8 w 40"/>
                      <a:gd name="T23" fmla="*/ 18 h 66"/>
                      <a:gd name="T24" fmla="*/ 11 w 40"/>
                      <a:gd name="T25" fmla="*/ 13 h 66"/>
                      <a:gd name="T26" fmla="*/ 14 w 40"/>
                      <a:gd name="T27" fmla="*/ 8 h 66"/>
                      <a:gd name="T28" fmla="*/ 16 w 40"/>
                      <a:gd name="T29" fmla="*/ 3 h 66"/>
                      <a:gd name="T30" fmla="*/ 19 w 40"/>
                      <a:gd name="T31" fmla="*/ 0 h 66"/>
                      <a:gd name="T32" fmla="*/ 20 w 40"/>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39" y="0"/>
                        </a:moveTo>
                        <a:lnTo>
                          <a:pt x="40" y="4"/>
                        </a:lnTo>
                        <a:lnTo>
                          <a:pt x="38" y="9"/>
                        </a:lnTo>
                        <a:lnTo>
                          <a:pt x="36" y="19"/>
                        </a:lnTo>
                        <a:lnTo>
                          <a:pt x="30" y="29"/>
                        </a:lnTo>
                        <a:lnTo>
                          <a:pt x="24" y="41"/>
                        </a:lnTo>
                        <a:lnTo>
                          <a:pt x="17" y="51"/>
                        </a:lnTo>
                        <a:lnTo>
                          <a:pt x="9" y="60"/>
                        </a:lnTo>
                        <a:lnTo>
                          <a:pt x="0" y="66"/>
                        </a:lnTo>
                        <a:lnTo>
                          <a:pt x="5" y="59"/>
                        </a:lnTo>
                        <a:lnTo>
                          <a:pt x="10" y="49"/>
                        </a:lnTo>
                        <a:lnTo>
                          <a:pt x="16" y="38"/>
                        </a:lnTo>
                        <a:lnTo>
                          <a:pt x="22" y="27"/>
                        </a:lnTo>
                        <a:lnTo>
                          <a:pt x="28" y="16"/>
                        </a:lnTo>
                        <a:lnTo>
                          <a:pt x="32" y="7"/>
                        </a:lnTo>
                        <a:lnTo>
                          <a:pt x="37" y="1"/>
                        </a:lnTo>
                        <a:lnTo>
                          <a:pt x="3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67" name="Freeform 116">
                    <a:extLst>
                      <a:ext uri="{FF2B5EF4-FFF2-40B4-BE49-F238E27FC236}">
                        <a16:creationId xmlns:a16="http://schemas.microsoft.com/office/drawing/2014/main" id="{9BBD2872-3E78-42FC-A98C-F812DB33BFB3}"/>
                      </a:ext>
                    </a:extLst>
                  </p:cNvPr>
                  <p:cNvSpPr>
                    <a:spLocks/>
                  </p:cNvSpPr>
                  <p:nvPr/>
                </p:nvSpPr>
                <p:spPr bwMode="auto">
                  <a:xfrm>
                    <a:off x="671" y="114"/>
                    <a:ext cx="21" cy="29"/>
                  </a:xfrm>
                  <a:custGeom>
                    <a:avLst/>
                    <a:gdLst>
                      <a:gd name="T0" fmla="*/ 0 w 41"/>
                      <a:gd name="T1" fmla="*/ 0 h 58"/>
                      <a:gd name="T2" fmla="*/ 2 w 41"/>
                      <a:gd name="T3" fmla="*/ 3 h 58"/>
                      <a:gd name="T4" fmla="*/ 6 w 41"/>
                      <a:gd name="T5" fmla="*/ 6 h 58"/>
                      <a:gd name="T6" fmla="*/ 10 w 41"/>
                      <a:gd name="T7" fmla="*/ 11 h 58"/>
                      <a:gd name="T8" fmla="*/ 14 w 41"/>
                      <a:gd name="T9" fmla="*/ 15 h 58"/>
                      <a:gd name="T10" fmla="*/ 17 w 41"/>
                      <a:gd name="T11" fmla="*/ 20 h 58"/>
                      <a:gd name="T12" fmla="*/ 20 w 41"/>
                      <a:gd name="T13" fmla="*/ 24 h 58"/>
                      <a:gd name="T14" fmla="*/ 21 w 41"/>
                      <a:gd name="T15" fmla="*/ 27 h 58"/>
                      <a:gd name="T16" fmla="*/ 20 w 41"/>
                      <a:gd name="T17" fmla="*/ 29 h 58"/>
                      <a:gd name="T18" fmla="*/ 18 w 41"/>
                      <a:gd name="T19" fmla="*/ 29 h 58"/>
                      <a:gd name="T20" fmla="*/ 16 w 41"/>
                      <a:gd name="T21" fmla="*/ 26 h 58"/>
                      <a:gd name="T22" fmla="*/ 13 w 41"/>
                      <a:gd name="T23" fmla="*/ 22 h 58"/>
                      <a:gd name="T24" fmla="*/ 9 w 41"/>
                      <a:gd name="T25" fmla="*/ 17 h 58"/>
                      <a:gd name="T26" fmla="*/ 6 w 41"/>
                      <a:gd name="T27" fmla="*/ 11 h 58"/>
                      <a:gd name="T28" fmla="*/ 4 w 41"/>
                      <a:gd name="T29" fmla="*/ 6 h 58"/>
                      <a:gd name="T30" fmla="*/ 2 w 41"/>
                      <a:gd name="T31" fmla="*/ 2 h 58"/>
                      <a:gd name="T32" fmla="*/ 0 w 41"/>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8">
                        <a:moveTo>
                          <a:pt x="0" y="0"/>
                        </a:moveTo>
                        <a:lnTo>
                          <a:pt x="4" y="5"/>
                        </a:lnTo>
                        <a:lnTo>
                          <a:pt x="12" y="12"/>
                        </a:lnTo>
                        <a:lnTo>
                          <a:pt x="19" y="21"/>
                        </a:lnTo>
                        <a:lnTo>
                          <a:pt x="27" y="30"/>
                        </a:lnTo>
                        <a:lnTo>
                          <a:pt x="34" y="39"/>
                        </a:lnTo>
                        <a:lnTo>
                          <a:pt x="40" y="48"/>
                        </a:lnTo>
                        <a:lnTo>
                          <a:pt x="41" y="54"/>
                        </a:lnTo>
                        <a:lnTo>
                          <a:pt x="40" y="58"/>
                        </a:lnTo>
                        <a:lnTo>
                          <a:pt x="36" y="57"/>
                        </a:lnTo>
                        <a:lnTo>
                          <a:pt x="31" y="52"/>
                        </a:lnTo>
                        <a:lnTo>
                          <a:pt x="25" y="43"/>
                        </a:lnTo>
                        <a:lnTo>
                          <a:pt x="18" y="33"/>
                        </a:lnTo>
                        <a:lnTo>
                          <a:pt x="12" y="21"/>
                        </a:lnTo>
                        <a:lnTo>
                          <a:pt x="8" y="12"/>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68" name="Freeform 117">
                    <a:extLst>
                      <a:ext uri="{FF2B5EF4-FFF2-40B4-BE49-F238E27FC236}">
                        <a16:creationId xmlns:a16="http://schemas.microsoft.com/office/drawing/2014/main" id="{4DF108BE-12BA-4B56-BFEB-4EB076C65EEE}"/>
                      </a:ext>
                    </a:extLst>
                  </p:cNvPr>
                  <p:cNvSpPr>
                    <a:spLocks/>
                  </p:cNvSpPr>
                  <p:nvPr/>
                </p:nvSpPr>
                <p:spPr bwMode="auto">
                  <a:xfrm>
                    <a:off x="690" y="49"/>
                    <a:ext cx="101" cy="21"/>
                  </a:xfrm>
                  <a:custGeom>
                    <a:avLst/>
                    <a:gdLst>
                      <a:gd name="T0" fmla="*/ 0 w 201"/>
                      <a:gd name="T1" fmla="*/ 2 h 43"/>
                      <a:gd name="T2" fmla="*/ 0 w 201"/>
                      <a:gd name="T3" fmla="*/ 1 h 43"/>
                      <a:gd name="T4" fmla="*/ 1 w 201"/>
                      <a:gd name="T5" fmla="*/ 0 h 43"/>
                      <a:gd name="T6" fmla="*/ 1 w 201"/>
                      <a:gd name="T7" fmla="*/ 0 h 43"/>
                      <a:gd name="T8" fmla="*/ 2 w 201"/>
                      <a:gd name="T9" fmla="*/ 0 h 43"/>
                      <a:gd name="T10" fmla="*/ 9 w 201"/>
                      <a:gd name="T11" fmla="*/ 5 h 43"/>
                      <a:gd name="T12" fmla="*/ 15 w 201"/>
                      <a:gd name="T13" fmla="*/ 9 h 43"/>
                      <a:gd name="T14" fmla="*/ 22 w 201"/>
                      <a:gd name="T15" fmla="*/ 12 h 43"/>
                      <a:gd name="T16" fmla="*/ 29 w 201"/>
                      <a:gd name="T17" fmla="*/ 14 h 43"/>
                      <a:gd name="T18" fmla="*/ 36 w 201"/>
                      <a:gd name="T19" fmla="*/ 16 h 43"/>
                      <a:gd name="T20" fmla="*/ 43 w 201"/>
                      <a:gd name="T21" fmla="*/ 16 h 43"/>
                      <a:gd name="T22" fmla="*/ 49 w 201"/>
                      <a:gd name="T23" fmla="*/ 16 h 43"/>
                      <a:gd name="T24" fmla="*/ 56 w 201"/>
                      <a:gd name="T25" fmla="*/ 16 h 43"/>
                      <a:gd name="T26" fmla="*/ 62 w 201"/>
                      <a:gd name="T27" fmla="*/ 16 h 43"/>
                      <a:gd name="T28" fmla="*/ 69 w 201"/>
                      <a:gd name="T29" fmla="*/ 15 h 43"/>
                      <a:gd name="T30" fmla="*/ 75 w 201"/>
                      <a:gd name="T31" fmla="*/ 14 h 43"/>
                      <a:gd name="T32" fmla="*/ 81 w 201"/>
                      <a:gd name="T33" fmla="*/ 12 h 43"/>
                      <a:gd name="T34" fmla="*/ 87 w 201"/>
                      <a:gd name="T35" fmla="*/ 10 h 43"/>
                      <a:gd name="T36" fmla="*/ 92 w 201"/>
                      <a:gd name="T37" fmla="*/ 8 h 43"/>
                      <a:gd name="T38" fmla="*/ 96 w 201"/>
                      <a:gd name="T39" fmla="*/ 7 h 43"/>
                      <a:gd name="T40" fmla="*/ 101 w 201"/>
                      <a:gd name="T41" fmla="*/ 6 h 43"/>
                      <a:gd name="T42" fmla="*/ 99 w 201"/>
                      <a:gd name="T43" fmla="*/ 8 h 43"/>
                      <a:gd name="T44" fmla="*/ 95 w 201"/>
                      <a:gd name="T45" fmla="*/ 11 h 43"/>
                      <a:gd name="T46" fmla="*/ 91 w 201"/>
                      <a:gd name="T47" fmla="*/ 14 h 43"/>
                      <a:gd name="T48" fmla="*/ 85 w 201"/>
                      <a:gd name="T49" fmla="*/ 16 h 43"/>
                      <a:gd name="T50" fmla="*/ 78 w 201"/>
                      <a:gd name="T51" fmla="*/ 18 h 43"/>
                      <a:gd name="T52" fmla="*/ 71 w 201"/>
                      <a:gd name="T53" fmla="*/ 19 h 43"/>
                      <a:gd name="T54" fmla="*/ 63 w 201"/>
                      <a:gd name="T55" fmla="*/ 21 h 43"/>
                      <a:gd name="T56" fmla="*/ 55 w 201"/>
                      <a:gd name="T57" fmla="*/ 21 h 43"/>
                      <a:gd name="T58" fmla="*/ 47 w 201"/>
                      <a:gd name="T59" fmla="*/ 21 h 43"/>
                      <a:gd name="T60" fmla="*/ 39 w 201"/>
                      <a:gd name="T61" fmla="*/ 21 h 43"/>
                      <a:gd name="T62" fmla="*/ 31 w 201"/>
                      <a:gd name="T63" fmla="*/ 19 h 43"/>
                      <a:gd name="T64" fmla="*/ 23 w 201"/>
                      <a:gd name="T65" fmla="*/ 17 h 43"/>
                      <a:gd name="T66" fmla="*/ 16 w 201"/>
                      <a:gd name="T67" fmla="*/ 15 h 43"/>
                      <a:gd name="T68" fmla="*/ 10 w 201"/>
                      <a:gd name="T69" fmla="*/ 11 h 43"/>
                      <a:gd name="T70" fmla="*/ 5 w 201"/>
                      <a:gd name="T71" fmla="*/ 7 h 43"/>
                      <a:gd name="T72" fmla="*/ 0 w 201"/>
                      <a:gd name="T73" fmla="*/ 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1" h="43">
                        <a:moveTo>
                          <a:pt x="0" y="5"/>
                        </a:moveTo>
                        <a:lnTo>
                          <a:pt x="0" y="3"/>
                        </a:lnTo>
                        <a:lnTo>
                          <a:pt x="1" y="1"/>
                        </a:lnTo>
                        <a:lnTo>
                          <a:pt x="2" y="0"/>
                        </a:lnTo>
                        <a:lnTo>
                          <a:pt x="4" y="0"/>
                        </a:lnTo>
                        <a:lnTo>
                          <a:pt x="17" y="10"/>
                        </a:lnTo>
                        <a:lnTo>
                          <a:pt x="30" y="18"/>
                        </a:lnTo>
                        <a:lnTo>
                          <a:pt x="44" y="24"/>
                        </a:lnTo>
                        <a:lnTo>
                          <a:pt x="57" y="29"/>
                        </a:lnTo>
                        <a:lnTo>
                          <a:pt x="71" y="32"/>
                        </a:lnTo>
                        <a:lnTo>
                          <a:pt x="85" y="33"/>
                        </a:lnTo>
                        <a:lnTo>
                          <a:pt x="98" y="33"/>
                        </a:lnTo>
                        <a:lnTo>
                          <a:pt x="112" y="33"/>
                        </a:lnTo>
                        <a:lnTo>
                          <a:pt x="124" y="32"/>
                        </a:lnTo>
                        <a:lnTo>
                          <a:pt x="137" y="30"/>
                        </a:lnTo>
                        <a:lnTo>
                          <a:pt x="150" y="28"/>
                        </a:lnTo>
                        <a:lnTo>
                          <a:pt x="161" y="24"/>
                        </a:lnTo>
                        <a:lnTo>
                          <a:pt x="173" y="21"/>
                        </a:lnTo>
                        <a:lnTo>
                          <a:pt x="183" y="17"/>
                        </a:lnTo>
                        <a:lnTo>
                          <a:pt x="192" y="15"/>
                        </a:lnTo>
                        <a:lnTo>
                          <a:pt x="201" y="12"/>
                        </a:lnTo>
                        <a:lnTo>
                          <a:pt x="197" y="17"/>
                        </a:lnTo>
                        <a:lnTo>
                          <a:pt x="190" y="23"/>
                        </a:lnTo>
                        <a:lnTo>
                          <a:pt x="181" y="28"/>
                        </a:lnTo>
                        <a:lnTo>
                          <a:pt x="169" y="32"/>
                        </a:lnTo>
                        <a:lnTo>
                          <a:pt x="155" y="37"/>
                        </a:lnTo>
                        <a:lnTo>
                          <a:pt x="141" y="39"/>
                        </a:lnTo>
                        <a:lnTo>
                          <a:pt x="125" y="42"/>
                        </a:lnTo>
                        <a:lnTo>
                          <a:pt x="109" y="43"/>
                        </a:lnTo>
                        <a:lnTo>
                          <a:pt x="93" y="43"/>
                        </a:lnTo>
                        <a:lnTo>
                          <a:pt x="77" y="42"/>
                        </a:lnTo>
                        <a:lnTo>
                          <a:pt x="61" y="38"/>
                        </a:lnTo>
                        <a:lnTo>
                          <a:pt x="46" y="35"/>
                        </a:lnTo>
                        <a:lnTo>
                          <a:pt x="32" y="30"/>
                        </a:lnTo>
                        <a:lnTo>
                          <a:pt x="19" y="23"/>
                        </a:lnTo>
                        <a:lnTo>
                          <a:pt x="9" y="1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69" name="Freeform 118">
                    <a:extLst>
                      <a:ext uri="{FF2B5EF4-FFF2-40B4-BE49-F238E27FC236}">
                        <a16:creationId xmlns:a16="http://schemas.microsoft.com/office/drawing/2014/main" id="{DBC24AF4-7716-4143-A5EE-DFF77C2BBC44}"/>
                      </a:ext>
                    </a:extLst>
                  </p:cNvPr>
                  <p:cNvSpPr>
                    <a:spLocks/>
                  </p:cNvSpPr>
                  <p:nvPr/>
                </p:nvSpPr>
                <p:spPr bwMode="auto">
                  <a:xfrm>
                    <a:off x="778" y="40"/>
                    <a:ext cx="11" cy="22"/>
                  </a:xfrm>
                  <a:custGeom>
                    <a:avLst/>
                    <a:gdLst>
                      <a:gd name="T0" fmla="*/ 0 w 22"/>
                      <a:gd name="T1" fmla="*/ 22 h 45"/>
                      <a:gd name="T2" fmla="*/ 5 w 22"/>
                      <a:gd name="T3" fmla="*/ 16 h 45"/>
                      <a:gd name="T4" fmla="*/ 9 w 22"/>
                      <a:gd name="T5" fmla="*/ 9 h 45"/>
                      <a:gd name="T6" fmla="*/ 11 w 22"/>
                      <a:gd name="T7" fmla="*/ 3 h 45"/>
                      <a:gd name="T8" fmla="*/ 11 w 22"/>
                      <a:gd name="T9" fmla="*/ 0 h 45"/>
                      <a:gd name="T10" fmla="*/ 8 w 22"/>
                      <a:gd name="T11" fmla="*/ 1 h 45"/>
                      <a:gd name="T12" fmla="*/ 7 w 22"/>
                      <a:gd name="T13" fmla="*/ 8 h 45"/>
                      <a:gd name="T14" fmla="*/ 4 w 22"/>
                      <a:gd name="T15" fmla="*/ 15 h 45"/>
                      <a:gd name="T16" fmla="*/ 0 w 22"/>
                      <a:gd name="T17" fmla="*/ 22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5">
                        <a:moveTo>
                          <a:pt x="0" y="45"/>
                        </a:moveTo>
                        <a:lnTo>
                          <a:pt x="9" y="33"/>
                        </a:lnTo>
                        <a:lnTo>
                          <a:pt x="17" y="19"/>
                        </a:lnTo>
                        <a:lnTo>
                          <a:pt x="22" y="6"/>
                        </a:lnTo>
                        <a:lnTo>
                          <a:pt x="21" y="0"/>
                        </a:lnTo>
                        <a:lnTo>
                          <a:pt x="16" y="3"/>
                        </a:lnTo>
                        <a:lnTo>
                          <a:pt x="13" y="16"/>
                        </a:lnTo>
                        <a:lnTo>
                          <a:pt x="7" y="31"/>
                        </a:lnTo>
                        <a:lnTo>
                          <a:pt x="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70" name="Freeform 119">
                    <a:extLst>
                      <a:ext uri="{FF2B5EF4-FFF2-40B4-BE49-F238E27FC236}">
                        <a16:creationId xmlns:a16="http://schemas.microsoft.com/office/drawing/2014/main" id="{BC75EBDD-83CA-4B71-BF0B-5EA66C5EE0E1}"/>
                      </a:ext>
                    </a:extLst>
                  </p:cNvPr>
                  <p:cNvSpPr>
                    <a:spLocks/>
                  </p:cNvSpPr>
                  <p:nvPr/>
                </p:nvSpPr>
                <p:spPr bwMode="auto">
                  <a:xfrm>
                    <a:off x="769" y="40"/>
                    <a:ext cx="13" cy="25"/>
                  </a:xfrm>
                  <a:custGeom>
                    <a:avLst/>
                    <a:gdLst>
                      <a:gd name="T0" fmla="*/ 12 w 25"/>
                      <a:gd name="T1" fmla="*/ 0 h 49"/>
                      <a:gd name="T2" fmla="*/ 13 w 25"/>
                      <a:gd name="T3" fmla="*/ 4 h 49"/>
                      <a:gd name="T4" fmla="*/ 10 w 25"/>
                      <a:gd name="T5" fmla="*/ 10 h 49"/>
                      <a:gd name="T6" fmla="*/ 6 w 25"/>
                      <a:gd name="T7" fmla="*/ 19 h 49"/>
                      <a:gd name="T8" fmla="*/ 0 w 25"/>
                      <a:gd name="T9" fmla="*/ 25 h 49"/>
                      <a:gd name="T10" fmla="*/ 3 w 25"/>
                      <a:gd name="T11" fmla="*/ 18 h 49"/>
                      <a:gd name="T12" fmla="*/ 7 w 25"/>
                      <a:gd name="T13" fmla="*/ 10 h 49"/>
                      <a:gd name="T14" fmla="*/ 10 w 25"/>
                      <a:gd name="T15" fmla="*/ 3 h 49"/>
                      <a:gd name="T16" fmla="*/ 12 w 25"/>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9">
                        <a:moveTo>
                          <a:pt x="24" y="0"/>
                        </a:moveTo>
                        <a:lnTo>
                          <a:pt x="25" y="7"/>
                        </a:lnTo>
                        <a:lnTo>
                          <a:pt x="20" y="20"/>
                        </a:lnTo>
                        <a:lnTo>
                          <a:pt x="12" y="37"/>
                        </a:lnTo>
                        <a:lnTo>
                          <a:pt x="0" y="49"/>
                        </a:lnTo>
                        <a:lnTo>
                          <a:pt x="5" y="35"/>
                        </a:lnTo>
                        <a:lnTo>
                          <a:pt x="13" y="19"/>
                        </a:lnTo>
                        <a:lnTo>
                          <a:pt x="19" y="5"/>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71" name="Freeform 120">
                    <a:extLst>
                      <a:ext uri="{FF2B5EF4-FFF2-40B4-BE49-F238E27FC236}">
                        <a16:creationId xmlns:a16="http://schemas.microsoft.com/office/drawing/2014/main" id="{7EAD9BBC-981F-4231-8897-0490EEAF2910}"/>
                      </a:ext>
                    </a:extLst>
                  </p:cNvPr>
                  <p:cNvSpPr>
                    <a:spLocks/>
                  </p:cNvSpPr>
                  <p:nvPr/>
                </p:nvSpPr>
                <p:spPr bwMode="auto">
                  <a:xfrm>
                    <a:off x="749" y="36"/>
                    <a:ext cx="18" cy="33"/>
                  </a:xfrm>
                  <a:custGeom>
                    <a:avLst/>
                    <a:gdLst>
                      <a:gd name="T0" fmla="*/ 18 w 36"/>
                      <a:gd name="T1" fmla="*/ 0 h 64"/>
                      <a:gd name="T2" fmla="*/ 18 w 36"/>
                      <a:gd name="T3" fmla="*/ 2 h 64"/>
                      <a:gd name="T4" fmla="*/ 18 w 36"/>
                      <a:gd name="T5" fmla="*/ 5 h 64"/>
                      <a:gd name="T6" fmla="*/ 16 w 36"/>
                      <a:gd name="T7" fmla="*/ 9 h 64"/>
                      <a:gd name="T8" fmla="*/ 14 w 36"/>
                      <a:gd name="T9" fmla="*/ 14 h 64"/>
                      <a:gd name="T10" fmla="*/ 11 w 36"/>
                      <a:gd name="T11" fmla="*/ 20 h 64"/>
                      <a:gd name="T12" fmla="*/ 8 w 36"/>
                      <a:gd name="T13" fmla="*/ 25 h 64"/>
                      <a:gd name="T14" fmla="*/ 4 w 36"/>
                      <a:gd name="T15" fmla="*/ 30 h 64"/>
                      <a:gd name="T16" fmla="*/ 0 w 36"/>
                      <a:gd name="T17" fmla="*/ 33 h 64"/>
                      <a:gd name="T18" fmla="*/ 2 w 36"/>
                      <a:gd name="T19" fmla="*/ 30 h 64"/>
                      <a:gd name="T20" fmla="*/ 4 w 36"/>
                      <a:gd name="T21" fmla="*/ 26 h 64"/>
                      <a:gd name="T22" fmla="*/ 7 w 36"/>
                      <a:gd name="T23" fmla="*/ 20 h 64"/>
                      <a:gd name="T24" fmla="*/ 9 w 36"/>
                      <a:gd name="T25" fmla="*/ 14 h 64"/>
                      <a:gd name="T26" fmla="*/ 11 w 36"/>
                      <a:gd name="T27" fmla="*/ 9 h 64"/>
                      <a:gd name="T28" fmla="*/ 14 w 36"/>
                      <a:gd name="T29" fmla="*/ 4 h 64"/>
                      <a:gd name="T30" fmla="*/ 16 w 36"/>
                      <a:gd name="T31" fmla="*/ 1 h 64"/>
                      <a:gd name="T32" fmla="*/ 18 w 3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64">
                        <a:moveTo>
                          <a:pt x="35" y="0"/>
                        </a:moveTo>
                        <a:lnTo>
                          <a:pt x="36" y="3"/>
                        </a:lnTo>
                        <a:lnTo>
                          <a:pt x="35" y="9"/>
                        </a:lnTo>
                        <a:lnTo>
                          <a:pt x="31" y="18"/>
                        </a:lnTo>
                        <a:lnTo>
                          <a:pt x="27" y="28"/>
                        </a:lnTo>
                        <a:lnTo>
                          <a:pt x="21" y="39"/>
                        </a:lnTo>
                        <a:lnTo>
                          <a:pt x="15" y="49"/>
                        </a:lnTo>
                        <a:lnTo>
                          <a:pt x="7" y="58"/>
                        </a:lnTo>
                        <a:lnTo>
                          <a:pt x="0" y="64"/>
                        </a:lnTo>
                        <a:lnTo>
                          <a:pt x="4" y="58"/>
                        </a:lnTo>
                        <a:lnTo>
                          <a:pt x="7" y="50"/>
                        </a:lnTo>
                        <a:lnTo>
                          <a:pt x="13" y="39"/>
                        </a:lnTo>
                        <a:lnTo>
                          <a:pt x="18" y="27"/>
                        </a:lnTo>
                        <a:lnTo>
                          <a:pt x="22" y="17"/>
                        </a:lnTo>
                        <a:lnTo>
                          <a:pt x="28" y="7"/>
                        </a:lnTo>
                        <a:lnTo>
                          <a:pt x="31"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72" name="Freeform 121">
                    <a:extLst>
                      <a:ext uri="{FF2B5EF4-FFF2-40B4-BE49-F238E27FC236}">
                        <a16:creationId xmlns:a16="http://schemas.microsoft.com/office/drawing/2014/main" id="{45535F38-860B-445C-AC0F-ED0E81DFAA7A}"/>
                      </a:ext>
                    </a:extLst>
                  </p:cNvPr>
                  <p:cNvSpPr>
                    <a:spLocks/>
                  </p:cNvSpPr>
                  <p:nvPr/>
                </p:nvSpPr>
                <p:spPr bwMode="auto">
                  <a:xfrm>
                    <a:off x="731" y="33"/>
                    <a:ext cx="19" cy="35"/>
                  </a:xfrm>
                  <a:custGeom>
                    <a:avLst/>
                    <a:gdLst>
                      <a:gd name="T0" fmla="*/ 18 w 40"/>
                      <a:gd name="T1" fmla="*/ 0 h 70"/>
                      <a:gd name="T2" fmla="*/ 19 w 40"/>
                      <a:gd name="T3" fmla="*/ 2 h 70"/>
                      <a:gd name="T4" fmla="*/ 18 w 40"/>
                      <a:gd name="T5" fmla="*/ 6 h 70"/>
                      <a:gd name="T6" fmla="*/ 16 w 40"/>
                      <a:gd name="T7" fmla="*/ 11 h 70"/>
                      <a:gd name="T8" fmla="*/ 13 w 40"/>
                      <a:gd name="T9" fmla="*/ 17 h 70"/>
                      <a:gd name="T10" fmla="*/ 10 w 40"/>
                      <a:gd name="T11" fmla="*/ 23 h 70"/>
                      <a:gd name="T12" fmla="*/ 7 w 40"/>
                      <a:gd name="T13" fmla="*/ 28 h 70"/>
                      <a:gd name="T14" fmla="*/ 3 w 40"/>
                      <a:gd name="T15" fmla="*/ 32 h 70"/>
                      <a:gd name="T16" fmla="*/ 0 w 40"/>
                      <a:gd name="T17" fmla="*/ 35 h 70"/>
                      <a:gd name="T18" fmla="*/ 1 w 40"/>
                      <a:gd name="T19" fmla="*/ 32 h 70"/>
                      <a:gd name="T20" fmla="*/ 3 w 40"/>
                      <a:gd name="T21" fmla="*/ 28 h 70"/>
                      <a:gd name="T22" fmla="*/ 6 w 40"/>
                      <a:gd name="T23" fmla="*/ 22 h 70"/>
                      <a:gd name="T24" fmla="*/ 9 w 40"/>
                      <a:gd name="T25" fmla="*/ 16 h 70"/>
                      <a:gd name="T26" fmla="*/ 12 w 40"/>
                      <a:gd name="T27" fmla="*/ 10 h 70"/>
                      <a:gd name="T28" fmla="*/ 15 w 40"/>
                      <a:gd name="T29" fmla="*/ 5 h 70"/>
                      <a:gd name="T30" fmla="*/ 17 w 40"/>
                      <a:gd name="T31" fmla="*/ 1 h 70"/>
                      <a:gd name="T32" fmla="*/ 18 w 40"/>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70">
                        <a:moveTo>
                          <a:pt x="38" y="0"/>
                        </a:moveTo>
                        <a:lnTo>
                          <a:pt x="40" y="3"/>
                        </a:lnTo>
                        <a:lnTo>
                          <a:pt x="37" y="11"/>
                        </a:lnTo>
                        <a:lnTo>
                          <a:pt x="34" y="22"/>
                        </a:lnTo>
                        <a:lnTo>
                          <a:pt x="28" y="33"/>
                        </a:lnTo>
                        <a:lnTo>
                          <a:pt x="22" y="45"/>
                        </a:lnTo>
                        <a:lnTo>
                          <a:pt x="14" y="56"/>
                        </a:lnTo>
                        <a:lnTo>
                          <a:pt x="7" y="64"/>
                        </a:lnTo>
                        <a:lnTo>
                          <a:pt x="0" y="70"/>
                        </a:lnTo>
                        <a:lnTo>
                          <a:pt x="3" y="64"/>
                        </a:lnTo>
                        <a:lnTo>
                          <a:pt x="7" y="55"/>
                        </a:lnTo>
                        <a:lnTo>
                          <a:pt x="13" y="44"/>
                        </a:lnTo>
                        <a:lnTo>
                          <a:pt x="19" y="31"/>
                        </a:lnTo>
                        <a:lnTo>
                          <a:pt x="26" y="19"/>
                        </a:lnTo>
                        <a:lnTo>
                          <a:pt x="32"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73" name="Freeform 122">
                    <a:extLst>
                      <a:ext uri="{FF2B5EF4-FFF2-40B4-BE49-F238E27FC236}">
                        <a16:creationId xmlns:a16="http://schemas.microsoft.com/office/drawing/2014/main" id="{A653F1D1-7CEE-48D7-A5C7-729B7B8A5B44}"/>
                      </a:ext>
                    </a:extLst>
                  </p:cNvPr>
                  <p:cNvSpPr>
                    <a:spLocks/>
                  </p:cNvSpPr>
                  <p:nvPr/>
                </p:nvSpPr>
                <p:spPr bwMode="auto">
                  <a:xfrm>
                    <a:off x="718" y="37"/>
                    <a:ext cx="21" cy="29"/>
                  </a:xfrm>
                  <a:custGeom>
                    <a:avLst/>
                    <a:gdLst>
                      <a:gd name="T0" fmla="*/ 21 w 43"/>
                      <a:gd name="T1" fmla="*/ 0 h 57"/>
                      <a:gd name="T2" fmla="*/ 21 w 43"/>
                      <a:gd name="T3" fmla="*/ 1 h 57"/>
                      <a:gd name="T4" fmla="*/ 20 w 43"/>
                      <a:gd name="T5" fmla="*/ 5 h 57"/>
                      <a:gd name="T6" fmla="*/ 17 w 43"/>
                      <a:gd name="T7" fmla="*/ 9 h 57"/>
                      <a:gd name="T8" fmla="*/ 14 w 43"/>
                      <a:gd name="T9" fmla="*/ 15 h 57"/>
                      <a:gd name="T10" fmla="*/ 10 w 43"/>
                      <a:gd name="T11" fmla="*/ 20 h 57"/>
                      <a:gd name="T12" fmla="*/ 6 w 43"/>
                      <a:gd name="T13" fmla="*/ 24 h 57"/>
                      <a:gd name="T14" fmla="*/ 3 w 43"/>
                      <a:gd name="T15" fmla="*/ 27 h 57"/>
                      <a:gd name="T16" fmla="*/ 0 w 43"/>
                      <a:gd name="T17" fmla="*/ 29 h 57"/>
                      <a:gd name="T18" fmla="*/ 2 w 43"/>
                      <a:gd name="T19" fmla="*/ 26 h 57"/>
                      <a:gd name="T20" fmla="*/ 4 w 43"/>
                      <a:gd name="T21" fmla="*/ 22 h 57"/>
                      <a:gd name="T22" fmla="*/ 7 w 43"/>
                      <a:gd name="T23" fmla="*/ 17 h 57"/>
                      <a:gd name="T24" fmla="*/ 11 w 43"/>
                      <a:gd name="T25" fmla="*/ 12 h 57"/>
                      <a:gd name="T26" fmla="*/ 14 w 43"/>
                      <a:gd name="T27" fmla="*/ 7 h 57"/>
                      <a:gd name="T28" fmla="*/ 17 w 43"/>
                      <a:gd name="T29" fmla="*/ 3 h 57"/>
                      <a:gd name="T30" fmla="*/ 19 w 43"/>
                      <a:gd name="T31" fmla="*/ 1 h 57"/>
                      <a:gd name="T32" fmla="*/ 21 w 43"/>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57">
                        <a:moveTo>
                          <a:pt x="43" y="0"/>
                        </a:moveTo>
                        <a:lnTo>
                          <a:pt x="43" y="2"/>
                        </a:lnTo>
                        <a:lnTo>
                          <a:pt x="40" y="9"/>
                        </a:lnTo>
                        <a:lnTo>
                          <a:pt x="35" y="18"/>
                        </a:lnTo>
                        <a:lnTo>
                          <a:pt x="29" y="29"/>
                        </a:lnTo>
                        <a:lnTo>
                          <a:pt x="21" y="39"/>
                        </a:lnTo>
                        <a:lnTo>
                          <a:pt x="13" y="47"/>
                        </a:lnTo>
                        <a:lnTo>
                          <a:pt x="6" y="54"/>
                        </a:lnTo>
                        <a:lnTo>
                          <a:pt x="0" y="57"/>
                        </a:lnTo>
                        <a:lnTo>
                          <a:pt x="4" y="52"/>
                        </a:lnTo>
                        <a:lnTo>
                          <a:pt x="9" y="44"/>
                        </a:lnTo>
                        <a:lnTo>
                          <a:pt x="15" y="34"/>
                        </a:lnTo>
                        <a:lnTo>
                          <a:pt x="22" y="23"/>
                        </a:lnTo>
                        <a:lnTo>
                          <a:pt x="29" y="14"/>
                        </a:lnTo>
                        <a:lnTo>
                          <a:pt x="35"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74" name="Freeform 123">
                    <a:extLst>
                      <a:ext uri="{FF2B5EF4-FFF2-40B4-BE49-F238E27FC236}">
                        <a16:creationId xmlns:a16="http://schemas.microsoft.com/office/drawing/2014/main" id="{53069E21-20BA-4754-95E7-D9774B18A9E9}"/>
                      </a:ext>
                    </a:extLst>
                  </p:cNvPr>
                  <p:cNvSpPr>
                    <a:spLocks/>
                  </p:cNvSpPr>
                  <p:nvPr/>
                </p:nvSpPr>
                <p:spPr bwMode="auto">
                  <a:xfrm>
                    <a:off x="709" y="39"/>
                    <a:ext cx="18" cy="24"/>
                  </a:xfrm>
                  <a:custGeom>
                    <a:avLst/>
                    <a:gdLst>
                      <a:gd name="T0" fmla="*/ 17 w 37"/>
                      <a:gd name="T1" fmla="*/ 0 h 49"/>
                      <a:gd name="T2" fmla="*/ 18 w 37"/>
                      <a:gd name="T3" fmla="*/ 1 h 49"/>
                      <a:gd name="T4" fmla="*/ 17 w 37"/>
                      <a:gd name="T5" fmla="*/ 4 h 49"/>
                      <a:gd name="T6" fmla="*/ 16 w 37"/>
                      <a:gd name="T7" fmla="*/ 7 h 49"/>
                      <a:gd name="T8" fmla="*/ 13 w 37"/>
                      <a:gd name="T9" fmla="*/ 11 h 49"/>
                      <a:gd name="T10" fmla="*/ 11 w 37"/>
                      <a:gd name="T11" fmla="*/ 15 h 49"/>
                      <a:gd name="T12" fmla="*/ 7 w 37"/>
                      <a:gd name="T13" fmla="*/ 19 h 49"/>
                      <a:gd name="T14" fmla="*/ 4 w 37"/>
                      <a:gd name="T15" fmla="*/ 22 h 49"/>
                      <a:gd name="T16" fmla="*/ 0 w 37"/>
                      <a:gd name="T17" fmla="*/ 24 h 49"/>
                      <a:gd name="T18" fmla="*/ 1 w 37"/>
                      <a:gd name="T19" fmla="*/ 21 h 49"/>
                      <a:gd name="T20" fmla="*/ 4 w 37"/>
                      <a:gd name="T21" fmla="*/ 18 h 49"/>
                      <a:gd name="T22" fmla="*/ 6 w 37"/>
                      <a:gd name="T23" fmla="*/ 14 h 49"/>
                      <a:gd name="T24" fmla="*/ 9 w 37"/>
                      <a:gd name="T25" fmla="*/ 9 h 49"/>
                      <a:gd name="T26" fmla="*/ 12 w 37"/>
                      <a:gd name="T27" fmla="*/ 6 h 49"/>
                      <a:gd name="T28" fmla="*/ 14 w 37"/>
                      <a:gd name="T29" fmla="*/ 2 h 49"/>
                      <a:gd name="T30" fmla="*/ 16 w 37"/>
                      <a:gd name="T31" fmla="*/ 0 h 49"/>
                      <a:gd name="T32" fmla="*/ 17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35" y="0"/>
                        </a:moveTo>
                        <a:lnTo>
                          <a:pt x="37" y="3"/>
                        </a:lnTo>
                        <a:lnTo>
                          <a:pt x="34" y="8"/>
                        </a:lnTo>
                        <a:lnTo>
                          <a:pt x="32" y="15"/>
                        </a:lnTo>
                        <a:lnTo>
                          <a:pt x="27" y="23"/>
                        </a:lnTo>
                        <a:lnTo>
                          <a:pt x="22" y="31"/>
                        </a:lnTo>
                        <a:lnTo>
                          <a:pt x="15" y="39"/>
                        </a:lnTo>
                        <a:lnTo>
                          <a:pt x="8" y="45"/>
                        </a:lnTo>
                        <a:lnTo>
                          <a:pt x="0" y="49"/>
                        </a:lnTo>
                        <a:lnTo>
                          <a:pt x="3" y="43"/>
                        </a:lnTo>
                        <a:lnTo>
                          <a:pt x="8" y="36"/>
                        </a:lnTo>
                        <a:lnTo>
                          <a:pt x="13" y="28"/>
                        </a:lnTo>
                        <a:lnTo>
                          <a:pt x="19" y="19"/>
                        </a:lnTo>
                        <a:lnTo>
                          <a:pt x="24" y="12"/>
                        </a:lnTo>
                        <a:lnTo>
                          <a:pt x="28" y="5"/>
                        </a:lnTo>
                        <a:lnTo>
                          <a:pt x="33"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75" name="Freeform 124">
                    <a:extLst>
                      <a:ext uri="{FF2B5EF4-FFF2-40B4-BE49-F238E27FC236}">
                        <a16:creationId xmlns:a16="http://schemas.microsoft.com/office/drawing/2014/main" id="{8E66087E-6DF0-41DD-8A8C-DD39D68C0F6A}"/>
                      </a:ext>
                    </a:extLst>
                  </p:cNvPr>
                  <p:cNvSpPr>
                    <a:spLocks/>
                  </p:cNvSpPr>
                  <p:nvPr/>
                </p:nvSpPr>
                <p:spPr bwMode="auto">
                  <a:xfrm>
                    <a:off x="699" y="39"/>
                    <a:ext cx="16" cy="17"/>
                  </a:xfrm>
                  <a:custGeom>
                    <a:avLst/>
                    <a:gdLst>
                      <a:gd name="T0" fmla="*/ 16 w 32"/>
                      <a:gd name="T1" fmla="*/ 0 h 35"/>
                      <a:gd name="T2" fmla="*/ 16 w 32"/>
                      <a:gd name="T3" fmla="*/ 1 h 35"/>
                      <a:gd name="T4" fmla="*/ 15 w 32"/>
                      <a:gd name="T5" fmla="*/ 3 h 35"/>
                      <a:gd name="T6" fmla="*/ 14 w 32"/>
                      <a:gd name="T7" fmla="*/ 6 h 35"/>
                      <a:gd name="T8" fmla="*/ 11 w 32"/>
                      <a:gd name="T9" fmla="*/ 10 h 35"/>
                      <a:gd name="T10" fmla="*/ 8 w 32"/>
                      <a:gd name="T11" fmla="*/ 13 h 35"/>
                      <a:gd name="T12" fmla="*/ 5 w 32"/>
                      <a:gd name="T13" fmla="*/ 16 h 35"/>
                      <a:gd name="T14" fmla="*/ 2 w 32"/>
                      <a:gd name="T15" fmla="*/ 17 h 35"/>
                      <a:gd name="T16" fmla="*/ 0 w 32"/>
                      <a:gd name="T17" fmla="*/ 17 h 35"/>
                      <a:gd name="T18" fmla="*/ 4 w 32"/>
                      <a:gd name="T19" fmla="*/ 13 h 35"/>
                      <a:gd name="T20" fmla="*/ 8 w 32"/>
                      <a:gd name="T21" fmla="*/ 7 h 35"/>
                      <a:gd name="T22" fmla="*/ 13 w 32"/>
                      <a:gd name="T23" fmla="*/ 2 h 35"/>
                      <a:gd name="T24" fmla="*/ 16 w 32"/>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5">
                        <a:moveTo>
                          <a:pt x="31" y="0"/>
                        </a:moveTo>
                        <a:lnTo>
                          <a:pt x="32" y="3"/>
                        </a:lnTo>
                        <a:lnTo>
                          <a:pt x="30" y="7"/>
                        </a:lnTo>
                        <a:lnTo>
                          <a:pt x="27" y="13"/>
                        </a:lnTo>
                        <a:lnTo>
                          <a:pt x="21" y="20"/>
                        </a:lnTo>
                        <a:lnTo>
                          <a:pt x="15" y="26"/>
                        </a:lnTo>
                        <a:lnTo>
                          <a:pt x="9" y="32"/>
                        </a:lnTo>
                        <a:lnTo>
                          <a:pt x="4" y="34"/>
                        </a:lnTo>
                        <a:lnTo>
                          <a:pt x="0" y="35"/>
                        </a:lnTo>
                        <a:lnTo>
                          <a:pt x="7" y="27"/>
                        </a:lnTo>
                        <a:lnTo>
                          <a:pt x="16" y="15"/>
                        </a:lnTo>
                        <a:lnTo>
                          <a:pt x="25" y="5"/>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76" name="Freeform 125">
                    <a:extLst>
                      <a:ext uri="{FF2B5EF4-FFF2-40B4-BE49-F238E27FC236}">
                        <a16:creationId xmlns:a16="http://schemas.microsoft.com/office/drawing/2014/main" id="{75DD2A6C-0913-45EA-80DB-283F5CC95D7E}"/>
                      </a:ext>
                    </a:extLst>
                  </p:cNvPr>
                  <p:cNvSpPr>
                    <a:spLocks/>
                  </p:cNvSpPr>
                  <p:nvPr/>
                </p:nvSpPr>
                <p:spPr bwMode="auto">
                  <a:xfrm>
                    <a:off x="693" y="42"/>
                    <a:ext cx="11" cy="11"/>
                  </a:xfrm>
                  <a:custGeom>
                    <a:avLst/>
                    <a:gdLst>
                      <a:gd name="T0" fmla="*/ 11 w 20"/>
                      <a:gd name="T1" fmla="*/ 0 h 22"/>
                      <a:gd name="T2" fmla="*/ 11 w 20"/>
                      <a:gd name="T3" fmla="*/ 3 h 22"/>
                      <a:gd name="T4" fmla="*/ 8 w 20"/>
                      <a:gd name="T5" fmla="*/ 7 h 22"/>
                      <a:gd name="T6" fmla="*/ 4 w 20"/>
                      <a:gd name="T7" fmla="*/ 11 h 22"/>
                      <a:gd name="T8" fmla="*/ 0 w 20"/>
                      <a:gd name="T9" fmla="*/ 11 h 22"/>
                      <a:gd name="T10" fmla="*/ 3 w 20"/>
                      <a:gd name="T11" fmla="*/ 9 h 22"/>
                      <a:gd name="T12" fmla="*/ 7 w 20"/>
                      <a:gd name="T13" fmla="*/ 4 h 22"/>
                      <a:gd name="T14" fmla="*/ 9 w 20"/>
                      <a:gd name="T15" fmla="*/ 0 h 22"/>
                      <a:gd name="T16" fmla="*/ 11 w 20"/>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0"/>
                        </a:moveTo>
                        <a:lnTo>
                          <a:pt x="20" y="6"/>
                        </a:lnTo>
                        <a:lnTo>
                          <a:pt x="15" y="14"/>
                        </a:lnTo>
                        <a:lnTo>
                          <a:pt x="8" y="21"/>
                        </a:lnTo>
                        <a:lnTo>
                          <a:pt x="0" y="22"/>
                        </a:lnTo>
                        <a:lnTo>
                          <a:pt x="6" y="17"/>
                        </a:lnTo>
                        <a:lnTo>
                          <a:pt x="12" y="8"/>
                        </a:lnTo>
                        <a:lnTo>
                          <a:pt x="17" y="0"/>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77" name="Freeform 126">
                    <a:extLst>
                      <a:ext uri="{FF2B5EF4-FFF2-40B4-BE49-F238E27FC236}">
                        <a16:creationId xmlns:a16="http://schemas.microsoft.com/office/drawing/2014/main" id="{082A8807-3F0C-42FA-BC55-841848D626BD}"/>
                      </a:ext>
                    </a:extLst>
                  </p:cNvPr>
                  <p:cNvSpPr>
                    <a:spLocks/>
                  </p:cNvSpPr>
                  <p:nvPr/>
                </p:nvSpPr>
                <p:spPr bwMode="auto">
                  <a:xfrm>
                    <a:off x="785" y="43"/>
                    <a:ext cx="12" cy="15"/>
                  </a:xfrm>
                  <a:custGeom>
                    <a:avLst/>
                    <a:gdLst>
                      <a:gd name="T0" fmla="*/ 0 w 23"/>
                      <a:gd name="T1" fmla="*/ 15 h 30"/>
                      <a:gd name="T2" fmla="*/ 2 w 23"/>
                      <a:gd name="T3" fmla="*/ 12 h 30"/>
                      <a:gd name="T4" fmla="*/ 5 w 23"/>
                      <a:gd name="T5" fmla="*/ 6 h 30"/>
                      <a:gd name="T6" fmla="*/ 9 w 23"/>
                      <a:gd name="T7" fmla="*/ 2 h 30"/>
                      <a:gd name="T8" fmla="*/ 12 w 23"/>
                      <a:gd name="T9" fmla="*/ 0 h 30"/>
                      <a:gd name="T10" fmla="*/ 12 w 23"/>
                      <a:gd name="T11" fmla="*/ 4 h 30"/>
                      <a:gd name="T12" fmla="*/ 8 w 23"/>
                      <a:gd name="T13" fmla="*/ 8 h 30"/>
                      <a:gd name="T14" fmla="*/ 4 w 23"/>
                      <a:gd name="T15" fmla="*/ 13 h 30"/>
                      <a:gd name="T16" fmla="*/ 0 w 23"/>
                      <a:gd name="T17" fmla="*/ 15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30">
                        <a:moveTo>
                          <a:pt x="0" y="30"/>
                        </a:moveTo>
                        <a:lnTo>
                          <a:pt x="3" y="24"/>
                        </a:lnTo>
                        <a:lnTo>
                          <a:pt x="10" y="12"/>
                        </a:lnTo>
                        <a:lnTo>
                          <a:pt x="17" y="3"/>
                        </a:lnTo>
                        <a:lnTo>
                          <a:pt x="23" y="0"/>
                        </a:lnTo>
                        <a:lnTo>
                          <a:pt x="23" y="7"/>
                        </a:lnTo>
                        <a:lnTo>
                          <a:pt x="16" y="15"/>
                        </a:lnTo>
                        <a:lnTo>
                          <a:pt x="7" y="25"/>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78" name="Freeform 127">
                    <a:extLst>
                      <a:ext uri="{FF2B5EF4-FFF2-40B4-BE49-F238E27FC236}">
                        <a16:creationId xmlns:a16="http://schemas.microsoft.com/office/drawing/2014/main" id="{CE5C624A-BF99-4D25-9E97-C0B10BE8E808}"/>
                      </a:ext>
                    </a:extLst>
                  </p:cNvPr>
                  <p:cNvSpPr>
                    <a:spLocks/>
                  </p:cNvSpPr>
                  <p:nvPr/>
                </p:nvSpPr>
                <p:spPr bwMode="auto">
                  <a:xfrm>
                    <a:off x="785" y="59"/>
                    <a:ext cx="15" cy="6"/>
                  </a:xfrm>
                  <a:custGeom>
                    <a:avLst/>
                    <a:gdLst>
                      <a:gd name="T0" fmla="*/ 0 w 31"/>
                      <a:gd name="T1" fmla="*/ 0 h 11"/>
                      <a:gd name="T2" fmla="*/ 2 w 31"/>
                      <a:gd name="T3" fmla="*/ 1 h 11"/>
                      <a:gd name="T4" fmla="*/ 7 w 31"/>
                      <a:gd name="T5" fmla="*/ 4 h 11"/>
                      <a:gd name="T6" fmla="*/ 12 w 31"/>
                      <a:gd name="T7" fmla="*/ 6 h 11"/>
                      <a:gd name="T8" fmla="*/ 15 w 31"/>
                      <a:gd name="T9" fmla="*/ 5 h 11"/>
                      <a:gd name="T10" fmla="*/ 15 w 31"/>
                      <a:gd name="T11" fmla="*/ 4 h 11"/>
                      <a:gd name="T12" fmla="*/ 14 w 31"/>
                      <a:gd name="T13" fmla="*/ 3 h 11"/>
                      <a:gd name="T14" fmla="*/ 12 w 31"/>
                      <a:gd name="T15" fmla="*/ 2 h 11"/>
                      <a:gd name="T16" fmla="*/ 9 w 31"/>
                      <a:gd name="T17" fmla="*/ 2 h 11"/>
                      <a:gd name="T18" fmla="*/ 7 w 31"/>
                      <a:gd name="T19" fmla="*/ 1 h 11"/>
                      <a:gd name="T20" fmla="*/ 4 w 31"/>
                      <a:gd name="T21" fmla="*/ 1 h 11"/>
                      <a:gd name="T22" fmla="*/ 1 w 31"/>
                      <a:gd name="T23" fmla="*/ 0 h 11"/>
                      <a:gd name="T24" fmla="*/ 0 w 31"/>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11">
                        <a:moveTo>
                          <a:pt x="0" y="0"/>
                        </a:moveTo>
                        <a:lnTo>
                          <a:pt x="5" y="2"/>
                        </a:lnTo>
                        <a:lnTo>
                          <a:pt x="15" y="8"/>
                        </a:lnTo>
                        <a:lnTo>
                          <a:pt x="25" y="11"/>
                        </a:lnTo>
                        <a:lnTo>
                          <a:pt x="31" y="10"/>
                        </a:lnTo>
                        <a:lnTo>
                          <a:pt x="31" y="8"/>
                        </a:lnTo>
                        <a:lnTo>
                          <a:pt x="28" y="5"/>
                        </a:lnTo>
                        <a:lnTo>
                          <a:pt x="24" y="4"/>
                        </a:lnTo>
                        <a:lnTo>
                          <a:pt x="19" y="3"/>
                        </a:lnTo>
                        <a:lnTo>
                          <a:pt x="14" y="2"/>
                        </a:lnTo>
                        <a:lnTo>
                          <a:pt x="8" y="1"/>
                        </a:lnTo>
                        <a:lnTo>
                          <a:pt x="3"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79" name="Freeform 128">
                    <a:extLst>
                      <a:ext uri="{FF2B5EF4-FFF2-40B4-BE49-F238E27FC236}">
                        <a16:creationId xmlns:a16="http://schemas.microsoft.com/office/drawing/2014/main" id="{5734E740-9277-4AAE-9C0B-F3265766E477}"/>
                      </a:ext>
                    </a:extLst>
                  </p:cNvPr>
                  <p:cNvSpPr>
                    <a:spLocks/>
                  </p:cNvSpPr>
                  <p:nvPr/>
                </p:nvSpPr>
                <p:spPr bwMode="auto">
                  <a:xfrm>
                    <a:off x="788" y="52"/>
                    <a:ext cx="16" cy="5"/>
                  </a:xfrm>
                  <a:custGeom>
                    <a:avLst/>
                    <a:gdLst>
                      <a:gd name="T0" fmla="*/ 0 w 34"/>
                      <a:gd name="T1" fmla="*/ 5 h 10"/>
                      <a:gd name="T2" fmla="*/ 1 w 34"/>
                      <a:gd name="T3" fmla="*/ 5 h 10"/>
                      <a:gd name="T4" fmla="*/ 3 w 34"/>
                      <a:gd name="T5" fmla="*/ 5 h 10"/>
                      <a:gd name="T6" fmla="*/ 6 w 34"/>
                      <a:gd name="T7" fmla="*/ 5 h 10"/>
                      <a:gd name="T8" fmla="*/ 9 w 34"/>
                      <a:gd name="T9" fmla="*/ 5 h 10"/>
                      <a:gd name="T10" fmla="*/ 12 w 34"/>
                      <a:gd name="T11" fmla="*/ 4 h 10"/>
                      <a:gd name="T12" fmla="*/ 14 w 34"/>
                      <a:gd name="T13" fmla="*/ 4 h 10"/>
                      <a:gd name="T14" fmla="*/ 16 w 34"/>
                      <a:gd name="T15" fmla="*/ 2 h 10"/>
                      <a:gd name="T16" fmla="*/ 16 w 34"/>
                      <a:gd name="T17" fmla="*/ 1 h 10"/>
                      <a:gd name="T18" fmla="*/ 14 w 34"/>
                      <a:gd name="T19" fmla="*/ 0 h 10"/>
                      <a:gd name="T20" fmla="*/ 9 w 34"/>
                      <a:gd name="T21" fmla="*/ 1 h 10"/>
                      <a:gd name="T22" fmla="*/ 4 w 34"/>
                      <a:gd name="T23" fmla="*/ 4 h 10"/>
                      <a:gd name="T24" fmla="*/ 0 w 3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10">
                        <a:moveTo>
                          <a:pt x="0" y="10"/>
                        </a:moveTo>
                        <a:lnTo>
                          <a:pt x="3" y="10"/>
                        </a:lnTo>
                        <a:lnTo>
                          <a:pt x="7" y="9"/>
                        </a:lnTo>
                        <a:lnTo>
                          <a:pt x="13" y="9"/>
                        </a:lnTo>
                        <a:lnTo>
                          <a:pt x="19" y="9"/>
                        </a:lnTo>
                        <a:lnTo>
                          <a:pt x="25" y="8"/>
                        </a:lnTo>
                        <a:lnTo>
                          <a:pt x="29" y="7"/>
                        </a:lnTo>
                        <a:lnTo>
                          <a:pt x="33" y="4"/>
                        </a:lnTo>
                        <a:lnTo>
                          <a:pt x="34" y="2"/>
                        </a:lnTo>
                        <a:lnTo>
                          <a:pt x="29" y="0"/>
                        </a:lnTo>
                        <a:lnTo>
                          <a:pt x="20" y="2"/>
                        </a:lnTo>
                        <a:lnTo>
                          <a:pt x="9" y="7"/>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80" name="Freeform 129">
                    <a:extLst>
                      <a:ext uri="{FF2B5EF4-FFF2-40B4-BE49-F238E27FC236}">
                        <a16:creationId xmlns:a16="http://schemas.microsoft.com/office/drawing/2014/main" id="{1779DCF3-B681-4B26-99A9-087439509127}"/>
                      </a:ext>
                    </a:extLst>
                  </p:cNvPr>
                  <p:cNvSpPr>
                    <a:spLocks/>
                  </p:cNvSpPr>
                  <p:nvPr/>
                </p:nvSpPr>
                <p:spPr bwMode="auto">
                  <a:xfrm>
                    <a:off x="780" y="61"/>
                    <a:ext cx="16" cy="12"/>
                  </a:xfrm>
                  <a:custGeom>
                    <a:avLst/>
                    <a:gdLst>
                      <a:gd name="T0" fmla="*/ 0 w 33"/>
                      <a:gd name="T1" fmla="*/ 0 h 24"/>
                      <a:gd name="T2" fmla="*/ 2 w 33"/>
                      <a:gd name="T3" fmla="*/ 2 h 24"/>
                      <a:gd name="T4" fmla="*/ 5 w 33"/>
                      <a:gd name="T5" fmla="*/ 3 h 24"/>
                      <a:gd name="T6" fmla="*/ 7 w 33"/>
                      <a:gd name="T7" fmla="*/ 4 h 24"/>
                      <a:gd name="T8" fmla="*/ 11 w 33"/>
                      <a:gd name="T9" fmla="*/ 6 h 24"/>
                      <a:gd name="T10" fmla="*/ 13 w 33"/>
                      <a:gd name="T11" fmla="*/ 8 h 24"/>
                      <a:gd name="T12" fmla="*/ 15 w 33"/>
                      <a:gd name="T13" fmla="*/ 10 h 24"/>
                      <a:gd name="T14" fmla="*/ 16 w 33"/>
                      <a:gd name="T15" fmla="*/ 11 h 24"/>
                      <a:gd name="T16" fmla="*/ 16 w 33"/>
                      <a:gd name="T17" fmla="*/ 12 h 24"/>
                      <a:gd name="T18" fmla="*/ 13 w 33"/>
                      <a:gd name="T19" fmla="*/ 12 h 24"/>
                      <a:gd name="T20" fmla="*/ 8 w 33"/>
                      <a:gd name="T21" fmla="*/ 8 h 24"/>
                      <a:gd name="T22" fmla="*/ 3 w 33"/>
                      <a:gd name="T23" fmla="*/ 4 h 24"/>
                      <a:gd name="T24" fmla="*/ 0 w 33"/>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4">
                        <a:moveTo>
                          <a:pt x="0" y="0"/>
                        </a:moveTo>
                        <a:lnTo>
                          <a:pt x="5" y="3"/>
                        </a:lnTo>
                        <a:lnTo>
                          <a:pt x="10" y="5"/>
                        </a:lnTo>
                        <a:lnTo>
                          <a:pt x="15" y="8"/>
                        </a:lnTo>
                        <a:lnTo>
                          <a:pt x="22" y="12"/>
                        </a:lnTo>
                        <a:lnTo>
                          <a:pt x="27" y="16"/>
                        </a:lnTo>
                        <a:lnTo>
                          <a:pt x="30" y="20"/>
                        </a:lnTo>
                        <a:lnTo>
                          <a:pt x="33" y="22"/>
                        </a:lnTo>
                        <a:lnTo>
                          <a:pt x="33" y="24"/>
                        </a:lnTo>
                        <a:lnTo>
                          <a:pt x="27" y="23"/>
                        </a:lnTo>
                        <a:lnTo>
                          <a:pt x="16" y="15"/>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81" name="Freeform 130">
                    <a:extLst>
                      <a:ext uri="{FF2B5EF4-FFF2-40B4-BE49-F238E27FC236}">
                        <a16:creationId xmlns:a16="http://schemas.microsoft.com/office/drawing/2014/main" id="{8BE0BCE7-37AF-47C6-A280-417CEF7133CE}"/>
                      </a:ext>
                    </a:extLst>
                  </p:cNvPr>
                  <p:cNvSpPr>
                    <a:spLocks/>
                  </p:cNvSpPr>
                  <p:nvPr/>
                </p:nvSpPr>
                <p:spPr bwMode="auto">
                  <a:xfrm>
                    <a:off x="697" y="56"/>
                    <a:ext cx="5" cy="22"/>
                  </a:xfrm>
                  <a:custGeom>
                    <a:avLst/>
                    <a:gdLst>
                      <a:gd name="T0" fmla="*/ 3 w 9"/>
                      <a:gd name="T1" fmla="*/ 0 h 44"/>
                      <a:gd name="T2" fmla="*/ 4 w 9"/>
                      <a:gd name="T3" fmla="*/ 5 h 44"/>
                      <a:gd name="T4" fmla="*/ 5 w 9"/>
                      <a:gd name="T5" fmla="*/ 13 h 44"/>
                      <a:gd name="T6" fmla="*/ 4 w 9"/>
                      <a:gd name="T7" fmla="*/ 19 h 44"/>
                      <a:gd name="T8" fmla="*/ 2 w 9"/>
                      <a:gd name="T9" fmla="*/ 22 h 44"/>
                      <a:gd name="T10" fmla="*/ 0 w 9"/>
                      <a:gd name="T11" fmla="*/ 20 h 44"/>
                      <a:gd name="T12" fmla="*/ 1 w 9"/>
                      <a:gd name="T13" fmla="*/ 13 h 44"/>
                      <a:gd name="T14" fmla="*/ 2 w 9"/>
                      <a:gd name="T15" fmla="*/ 6 h 44"/>
                      <a:gd name="T16" fmla="*/ 3 w 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4">
                        <a:moveTo>
                          <a:pt x="5" y="0"/>
                        </a:moveTo>
                        <a:lnTo>
                          <a:pt x="8" y="10"/>
                        </a:lnTo>
                        <a:lnTo>
                          <a:pt x="9" y="25"/>
                        </a:lnTo>
                        <a:lnTo>
                          <a:pt x="8" y="37"/>
                        </a:lnTo>
                        <a:lnTo>
                          <a:pt x="3" y="44"/>
                        </a:lnTo>
                        <a:lnTo>
                          <a:pt x="0" y="39"/>
                        </a:lnTo>
                        <a:lnTo>
                          <a:pt x="1" y="26"/>
                        </a:lnTo>
                        <a:lnTo>
                          <a:pt x="4"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82" name="Freeform 131">
                    <a:extLst>
                      <a:ext uri="{FF2B5EF4-FFF2-40B4-BE49-F238E27FC236}">
                        <a16:creationId xmlns:a16="http://schemas.microsoft.com/office/drawing/2014/main" id="{78D5F30D-7ED5-481B-BB5D-73AA6071F4D9}"/>
                      </a:ext>
                    </a:extLst>
                  </p:cNvPr>
                  <p:cNvSpPr>
                    <a:spLocks/>
                  </p:cNvSpPr>
                  <p:nvPr/>
                </p:nvSpPr>
                <p:spPr bwMode="auto">
                  <a:xfrm>
                    <a:off x="689" y="53"/>
                    <a:ext cx="6" cy="21"/>
                  </a:xfrm>
                  <a:custGeom>
                    <a:avLst/>
                    <a:gdLst>
                      <a:gd name="T0" fmla="*/ 6 w 13"/>
                      <a:gd name="T1" fmla="*/ 0 h 43"/>
                      <a:gd name="T2" fmla="*/ 6 w 13"/>
                      <a:gd name="T3" fmla="*/ 5 h 43"/>
                      <a:gd name="T4" fmla="*/ 6 w 13"/>
                      <a:gd name="T5" fmla="*/ 12 h 43"/>
                      <a:gd name="T6" fmla="*/ 4 w 13"/>
                      <a:gd name="T7" fmla="*/ 18 h 43"/>
                      <a:gd name="T8" fmla="*/ 1 w 13"/>
                      <a:gd name="T9" fmla="*/ 21 h 43"/>
                      <a:gd name="T10" fmla="*/ 0 w 13"/>
                      <a:gd name="T11" fmla="*/ 18 h 43"/>
                      <a:gd name="T12" fmla="*/ 2 w 13"/>
                      <a:gd name="T13" fmla="*/ 12 h 43"/>
                      <a:gd name="T14" fmla="*/ 5 w 13"/>
                      <a:gd name="T15" fmla="*/ 4 h 43"/>
                      <a:gd name="T16" fmla="*/ 6 w 13"/>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43">
                        <a:moveTo>
                          <a:pt x="13" y="0"/>
                        </a:moveTo>
                        <a:lnTo>
                          <a:pt x="13" y="10"/>
                        </a:lnTo>
                        <a:lnTo>
                          <a:pt x="12" y="24"/>
                        </a:lnTo>
                        <a:lnTo>
                          <a:pt x="8" y="37"/>
                        </a:lnTo>
                        <a:lnTo>
                          <a:pt x="3" y="43"/>
                        </a:lnTo>
                        <a:lnTo>
                          <a:pt x="0" y="37"/>
                        </a:lnTo>
                        <a:lnTo>
                          <a:pt x="4" y="24"/>
                        </a:lnTo>
                        <a:lnTo>
                          <a:pt x="10" y="9"/>
                        </a:lnTo>
                        <a:lnTo>
                          <a:pt x="1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83" name="Freeform 132">
                    <a:extLst>
                      <a:ext uri="{FF2B5EF4-FFF2-40B4-BE49-F238E27FC236}">
                        <a16:creationId xmlns:a16="http://schemas.microsoft.com/office/drawing/2014/main" id="{A9552FE9-3305-4F60-B696-ABFA680C47D6}"/>
                      </a:ext>
                    </a:extLst>
                  </p:cNvPr>
                  <p:cNvSpPr>
                    <a:spLocks/>
                  </p:cNvSpPr>
                  <p:nvPr/>
                </p:nvSpPr>
                <p:spPr bwMode="auto">
                  <a:xfrm>
                    <a:off x="709" y="62"/>
                    <a:ext cx="4" cy="20"/>
                  </a:xfrm>
                  <a:custGeom>
                    <a:avLst/>
                    <a:gdLst>
                      <a:gd name="T0" fmla="*/ 1 w 8"/>
                      <a:gd name="T1" fmla="*/ 0 h 40"/>
                      <a:gd name="T2" fmla="*/ 3 w 8"/>
                      <a:gd name="T3" fmla="*/ 3 h 40"/>
                      <a:gd name="T4" fmla="*/ 4 w 8"/>
                      <a:gd name="T5" fmla="*/ 9 h 40"/>
                      <a:gd name="T6" fmla="*/ 4 w 8"/>
                      <a:gd name="T7" fmla="*/ 16 h 40"/>
                      <a:gd name="T8" fmla="*/ 2 w 8"/>
                      <a:gd name="T9" fmla="*/ 20 h 40"/>
                      <a:gd name="T10" fmla="*/ 0 w 8"/>
                      <a:gd name="T11" fmla="*/ 19 h 40"/>
                      <a:gd name="T12" fmla="*/ 0 w 8"/>
                      <a:gd name="T13" fmla="*/ 13 h 40"/>
                      <a:gd name="T14" fmla="*/ 1 w 8"/>
                      <a:gd name="T15" fmla="*/ 6 h 40"/>
                      <a:gd name="T16" fmla="*/ 1 w 8"/>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0">
                        <a:moveTo>
                          <a:pt x="2" y="0"/>
                        </a:moveTo>
                        <a:lnTo>
                          <a:pt x="5" y="5"/>
                        </a:lnTo>
                        <a:lnTo>
                          <a:pt x="8" y="18"/>
                        </a:lnTo>
                        <a:lnTo>
                          <a:pt x="8" y="32"/>
                        </a:lnTo>
                        <a:lnTo>
                          <a:pt x="4" y="40"/>
                        </a:lnTo>
                        <a:lnTo>
                          <a:pt x="0" y="38"/>
                        </a:lnTo>
                        <a:lnTo>
                          <a:pt x="0" y="26"/>
                        </a:lnTo>
                        <a:lnTo>
                          <a:pt x="2"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84" name="Freeform 133">
                    <a:extLst>
                      <a:ext uri="{FF2B5EF4-FFF2-40B4-BE49-F238E27FC236}">
                        <a16:creationId xmlns:a16="http://schemas.microsoft.com/office/drawing/2014/main" id="{765254B1-C078-4F54-9679-57413EA18C2F}"/>
                      </a:ext>
                    </a:extLst>
                  </p:cNvPr>
                  <p:cNvSpPr>
                    <a:spLocks/>
                  </p:cNvSpPr>
                  <p:nvPr/>
                </p:nvSpPr>
                <p:spPr bwMode="auto">
                  <a:xfrm>
                    <a:off x="718" y="64"/>
                    <a:ext cx="8" cy="24"/>
                  </a:xfrm>
                  <a:custGeom>
                    <a:avLst/>
                    <a:gdLst>
                      <a:gd name="T0" fmla="*/ 0 w 16"/>
                      <a:gd name="T1" fmla="*/ 0 h 47"/>
                      <a:gd name="T2" fmla="*/ 4 w 16"/>
                      <a:gd name="T3" fmla="*/ 6 h 47"/>
                      <a:gd name="T4" fmla="*/ 7 w 16"/>
                      <a:gd name="T5" fmla="*/ 13 h 47"/>
                      <a:gd name="T6" fmla="*/ 8 w 16"/>
                      <a:gd name="T7" fmla="*/ 20 h 47"/>
                      <a:gd name="T8" fmla="*/ 7 w 16"/>
                      <a:gd name="T9" fmla="*/ 24 h 47"/>
                      <a:gd name="T10" fmla="*/ 4 w 16"/>
                      <a:gd name="T11" fmla="*/ 22 h 47"/>
                      <a:gd name="T12" fmla="*/ 3 w 16"/>
                      <a:gd name="T13" fmla="*/ 14 h 47"/>
                      <a:gd name="T14" fmla="*/ 1 w 16"/>
                      <a:gd name="T15" fmla="*/ 6 h 47"/>
                      <a:gd name="T16" fmla="*/ 0 w 16"/>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0"/>
                        </a:moveTo>
                        <a:lnTo>
                          <a:pt x="7" y="12"/>
                        </a:lnTo>
                        <a:lnTo>
                          <a:pt x="14" y="26"/>
                        </a:lnTo>
                        <a:lnTo>
                          <a:pt x="16" y="40"/>
                        </a:lnTo>
                        <a:lnTo>
                          <a:pt x="14" y="47"/>
                        </a:lnTo>
                        <a:lnTo>
                          <a:pt x="8" y="43"/>
                        </a:lnTo>
                        <a:lnTo>
                          <a:pt x="5" y="28"/>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85" name="Freeform 134">
                    <a:extLst>
                      <a:ext uri="{FF2B5EF4-FFF2-40B4-BE49-F238E27FC236}">
                        <a16:creationId xmlns:a16="http://schemas.microsoft.com/office/drawing/2014/main" id="{0DE395BD-8443-4369-8494-88CAF96488AC}"/>
                      </a:ext>
                    </a:extLst>
                  </p:cNvPr>
                  <p:cNvSpPr>
                    <a:spLocks/>
                  </p:cNvSpPr>
                  <p:nvPr/>
                </p:nvSpPr>
                <p:spPr bwMode="auto">
                  <a:xfrm>
                    <a:off x="729" y="67"/>
                    <a:ext cx="9" cy="26"/>
                  </a:xfrm>
                  <a:custGeom>
                    <a:avLst/>
                    <a:gdLst>
                      <a:gd name="T0" fmla="*/ 0 w 18"/>
                      <a:gd name="T1" fmla="*/ 0 h 51"/>
                      <a:gd name="T2" fmla="*/ 4 w 18"/>
                      <a:gd name="T3" fmla="*/ 6 h 51"/>
                      <a:gd name="T4" fmla="*/ 7 w 18"/>
                      <a:gd name="T5" fmla="*/ 15 h 51"/>
                      <a:gd name="T6" fmla="*/ 9 w 18"/>
                      <a:gd name="T7" fmla="*/ 23 h 51"/>
                      <a:gd name="T8" fmla="*/ 8 w 18"/>
                      <a:gd name="T9" fmla="*/ 26 h 51"/>
                      <a:gd name="T10" fmla="*/ 5 w 18"/>
                      <a:gd name="T11" fmla="*/ 22 h 51"/>
                      <a:gd name="T12" fmla="*/ 3 w 18"/>
                      <a:gd name="T13" fmla="*/ 14 h 51"/>
                      <a:gd name="T14" fmla="*/ 1 w 18"/>
                      <a:gd name="T15" fmla="*/ 5 h 51"/>
                      <a:gd name="T16" fmla="*/ 0 w 18"/>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1">
                        <a:moveTo>
                          <a:pt x="0" y="0"/>
                        </a:moveTo>
                        <a:lnTo>
                          <a:pt x="7" y="11"/>
                        </a:lnTo>
                        <a:lnTo>
                          <a:pt x="14" y="29"/>
                        </a:lnTo>
                        <a:lnTo>
                          <a:pt x="18" y="45"/>
                        </a:lnTo>
                        <a:lnTo>
                          <a:pt x="16" y="51"/>
                        </a:lnTo>
                        <a:lnTo>
                          <a:pt x="10" y="44"/>
                        </a:lnTo>
                        <a:lnTo>
                          <a:pt x="6" y="28"/>
                        </a:lnTo>
                        <a:lnTo>
                          <a:pt x="2"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86" name="Freeform 135">
                    <a:extLst>
                      <a:ext uri="{FF2B5EF4-FFF2-40B4-BE49-F238E27FC236}">
                        <a16:creationId xmlns:a16="http://schemas.microsoft.com/office/drawing/2014/main" id="{B3277C25-0C99-451A-B552-F663F08F2E47}"/>
                      </a:ext>
                    </a:extLst>
                  </p:cNvPr>
                  <p:cNvSpPr>
                    <a:spLocks/>
                  </p:cNvSpPr>
                  <p:nvPr/>
                </p:nvSpPr>
                <p:spPr bwMode="auto">
                  <a:xfrm>
                    <a:off x="749" y="66"/>
                    <a:ext cx="16" cy="27"/>
                  </a:xfrm>
                  <a:custGeom>
                    <a:avLst/>
                    <a:gdLst>
                      <a:gd name="T0" fmla="*/ 0 w 32"/>
                      <a:gd name="T1" fmla="*/ 0 h 54"/>
                      <a:gd name="T2" fmla="*/ 3 w 32"/>
                      <a:gd name="T3" fmla="*/ 2 h 54"/>
                      <a:gd name="T4" fmla="*/ 6 w 32"/>
                      <a:gd name="T5" fmla="*/ 6 h 54"/>
                      <a:gd name="T6" fmla="*/ 9 w 32"/>
                      <a:gd name="T7" fmla="*/ 10 h 54"/>
                      <a:gd name="T8" fmla="*/ 12 w 32"/>
                      <a:gd name="T9" fmla="*/ 14 h 54"/>
                      <a:gd name="T10" fmla="*/ 14 w 32"/>
                      <a:gd name="T11" fmla="*/ 18 h 54"/>
                      <a:gd name="T12" fmla="*/ 16 w 32"/>
                      <a:gd name="T13" fmla="*/ 23 h 54"/>
                      <a:gd name="T14" fmla="*/ 16 w 32"/>
                      <a:gd name="T15" fmla="*/ 25 h 54"/>
                      <a:gd name="T16" fmla="*/ 16 w 32"/>
                      <a:gd name="T17" fmla="*/ 27 h 54"/>
                      <a:gd name="T18" fmla="*/ 12 w 32"/>
                      <a:gd name="T19" fmla="*/ 24 h 54"/>
                      <a:gd name="T20" fmla="*/ 8 w 32"/>
                      <a:gd name="T21" fmla="*/ 15 h 54"/>
                      <a:gd name="T22" fmla="*/ 4 w 32"/>
                      <a:gd name="T23" fmla="*/ 5 h 54"/>
                      <a:gd name="T24" fmla="*/ 0 w 32"/>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54">
                        <a:moveTo>
                          <a:pt x="0" y="0"/>
                        </a:moveTo>
                        <a:lnTo>
                          <a:pt x="6" y="4"/>
                        </a:lnTo>
                        <a:lnTo>
                          <a:pt x="12" y="11"/>
                        </a:lnTo>
                        <a:lnTo>
                          <a:pt x="17" y="19"/>
                        </a:lnTo>
                        <a:lnTo>
                          <a:pt x="23" y="28"/>
                        </a:lnTo>
                        <a:lnTo>
                          <a:pt x="28" y="36"/>
                        </a:lnTo>
                        <a:lnTo>
                          <a:pt x="31" y="45"/>
                        </a:lnTo>
                        <a:lnTo>
                          <a:pt x="32" y="50"/>
                        </a:lnTo>
                        <a:lnTo>
                          <a:pt x="31" y="54"/>
                        </a:lnTo>
                        <a:lnTo>
                          <a:pt x="24" y="47"/>
                        </a:lnTo>
                        <a:lnTo>
                          <a:pt x="16" y="30"/>
                        </a:lnTo>
                        <a:lnTo>
                          <a:pt x="8"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87" name="Freeform 136">
                    <a:extLst>
                      <a:ext uri="{FF2B5EF4-FFF2-40B4-BE49-F238E27FC236}">
                        <a16:creationId xmlns:a16="http://schemas.microsoft.com/office/drawing/2014/main" id="{404CCDF6-2442-42D5-A0D2-297590A520BE}"/>
                      </a:ext>
                    </a:extLst>
                  </p:cNvPr>
                  <p:cNvSpPr>
                    <a:spLocks/>
                  </p:cNvSpPr>
                  <p:nvPr/>
                </p:nvSpPr>
                <p:spPr bwMode="auto">
                  <a:xfrm>
                    <a:off x="770" y="62"/>
                    <a:ext cx="19" cy="25"/>
                  </a:xfrm>
                  <a:custGeom>
                    <a:avLst/>
                    <a:gdLst>
                      <a:gd name="T0" fmla="*/ 0 w 37"/>
                      <a:gd name="T1" fmla="*/ 0 h 49"/>
                      <a:gd name="T2" fmla="*/ 3 w 37"/>
                      <a:gd name="T3" fmla="*/ 2 h 49"/>
                      <a:gd name="T4" fmla="*/ 5 w 37"/>
                      <a:gd name="T5" fmla="*/ 5 h 49"/>
                      <a:gd name="T6" fmla="*/ 9 w 37"/>
                      <a:gd name="T7" fmla="*/ 9 h 49"/>
                      <a:gd name="T8" fmla="*/ 12 w 37"/>
                      <a:gd name="T9" fmla="*/ 13 h 49"/>
                      <a:gd name="T10" fmla="*/ 15 w 37"/>
                      <a:gd name="T11" fmla="*/ 17 h 49"/>
                      <a:gd name="T12" fmla="*/ 17 w 37"/>
                      <a:gd name="T13" fmla="*/ 20 h 49"/>
                      <a:gd name="T14" fmla="*/ 19 w 37"/>
                      <a:gd name="T15" fmla="*/ 23 h 49"/>
                      <a:gd name="T16" fmla="*/ 18 w 37"/>
                      <a:gd name="T17" fmla="*/ 25 h 49"/>
                      <a:gd name="T18" fmla="*/ 16 w 37"/>
                      <a:gd name="T19" fmla="*/ 24 h 49"/>
                      <a:gd name="T20" fmla="*/ 14 w 37"/>
                      <a:gd name="T21" fmla="*/ 22 h 49"/>
                      <a:gd name="T22" fmla="*/ 11 w 37"/>
                      <a:gd name="T23" fmla="*/ 18 h 49"/>
                      <a:gd name="T24" fmla="*/ 9 w 37"/>
                      <a:gd name="T25" fmla="*/ 14 h 49"/>
                      <a:gd name="T26" fmla="*/ 6 w 37"/>
                      <a:gd name="T27" fmla="*/ 9 h 49"/>
                      <a:gd name="T28" fmla="*/ 4 w 37"/>
                      <a:gd name="T29" fmla="*/ 5 h 49"/>
                      <a:gd name="T30" fmla="*/ 2 w 37"/>
                      <a:gd name="T31" fmla="*/ 2 h 49"/>
                      <a:gd name="T32" fmla="*/ 0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0" y="0"/>
                        </a:moveTo>
                        <a:lnTo>
                          <a:pt x="5" y="3"/>
                        </a:lnTo>
                        <a:lnTo>
                          <a:pt x="10" y="10"/>
                        </a:lnTo>
                        <a:lnTo>
                          <a:pt x="17" y="17"/>
                        </a:lnTo>
                        <a:lnTo>
                          <a:pt x="24" y="25"/>
                        </a:lnTo>
                        <a:lnTo>
                          <a:pt x="30" y="33"/>
                        </a:lnTo>
                        <a:lnTo>
                          <a:pt x="34" y="40"/>
                        </a:lnTo>
                        <a:lnTo>
                          <a:pt x="37" y="46"/>
                        </a:lnTo>
                        <a:lnTo>
                          <a:pt x="36" y="49"/>
                        </a:lnTo>
                        <a:lnTo>
                          <a:pt x="32" y="48"/>
                        </a:lnTo>
                        <a:lnTo>
                          <a:pt x="28" y="43"/>
                        </a:lnTo>
                        <a:lnTo>
                          <a:pt x="22" y="36"/>
                        </a:lnTo>
                        <a:lnTo>
                          <a:pt x="17" y="27"/>
                        </a:lnTo>
                        <a:lnTo>
                          <a:pt x="11" y="18"/>
                        </a:lnTo>
                        <a:lnTo>
                          <a:pt x="7" y="10"/>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88" name="Freeform 137">
                    <a:extLst>
                      <a:ext uri="{FF2B5EF4-FFF2-40B4-BE49-F238E27FC236}">
                        <a16:creationId xmlns:a16="http://schemas.microsoft.com/office/drawing/2014/main" id="{3CCB7E10-47DB-4A61-87BF-F6C123E84B19}"/>
                      </a:ext>
                    </a:extLst>
                  </p:cNvPr>
                  <p:cNvSpPr>
                    <a:spLocks/>
                  </p:cNvSpPr>
                  <p:nvPr/>
                </p:nvSpPr>
                <p:spPr bwMode="auto">
                  <a:xfrm>
                    <a:off x="739" y="68"/>
                    <a:ext cx="15" cy="23"/>
                  </a:xfrm>
                  <a:custGeom>
                    <a:avLst/>
                    <a:gdLst>
                      <a:gd name="T0" fmla="*/ 0 w 31"/>
                      <a:gd name="T1" fmla="*/ 0 h 45"/>
                      <a:gd name="T2" fmla="*/ 1 w 31"/>
                      <a:gd name="T3" fmla="*/ 2 h 45"/>
                      <a:gd name="T4" fmla="*/ 4 w 31"/>
                      <a:gd name="T5" fmla="*/ 5 h 45"/>
                      <a:gd name="T6" fmla="*/ 7 w 31"/>
                      <a:gd name="T7" fmla="*/ 8 h 45"/>
                      <a:gd name="T8" fmla="*/ 10 w 31"/>
                      <a:gd name="T9" fmla="*/ 12 h 45"/>
                      <a:gd name="T10" fmla="*/ 13 w 31"/>
                      <a:gd name="T11" fmla="*/ 16 h 45"/>
                      <a:gd name="T12" fmla="*/ 15 w 31"/>
                      <a:gd name="T13" fmla="*/ 19 h 45"/>
                      <a:gd name="T14" fmla="*/ 15 w 31"/>
                      <a:gd name="T15" fmla="*/ 22 h 45"/>
                      <a:gd name="T16" fmla="*/ 14 w 31"/>
                      <a:gd name="T17" fmla="*/ 23 h 45"/>
                      <a:gd name="T18" fmla="*/ 10 w 31"/>
                      <a:gd name="T19" fmla="*/ 20 h 45"/>
                      <a:gd name="T20" fmla="*/ 6 w 31"/>
                      <a:gd name="T21" fmla="*/ 13 h 45"/>
                      <a:gd name="T22" fmla="*/ 2 w 31"/>
                      <a:gd name="T23" fmla="*/ 5 h 45"/>
                      <a:gd name="T24" fmla="*/ 0 w 31"/>
                      <a:gd name="T25" fmla="*/ 0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5">
                        <a:moveTo>
                          <a:pt x="0" y="0"/>
                        </a:moveTo>
                        <a:lnTo>
                          <a:pt x="3" y="4"/>
                        </a:lnTo>
                        <a:lnTo>
                          <a:pt x="9" y="9"/>
                        </a:lnTo>
                        <a:lnTo>
                          <a:pt x="15" y="16"/>
                        </a:lnTo>
                        <a:lnTo>
                          <a:pt x="21" y="24"/>
                        </a:lnTo>
                        <a:lnTo>
                          <a:pt x="26" y="31"/>
                        </a:lnTo>
                        <a:lnTo>
                          <a:pt x="30" y="38"/>
                        </a:lnTo>
                        <a:lnTo>
                          <a:pt x="31" y="43"/>
                        </a:lnTo>
                        <a:lnTo>
                          <a:pt x="28" y="45"/>
                        </a:lnTo>
                        <a:lnTo>
                          <a:pt x="20" y="39"/>
                        </a:lnTo>
                        <a:lnTo>
                          <a:pt x="12" y="25"/>
                        </a:lnTo>
                        <a:lnTo>
                          <a:pt x="4"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89" name="Freeform 138">
                    <a:extLst>
                      <a:ext uri="{FF2B5EF4-FFF2-40B4-BE49-F238E27FC236}">
                        <a16:creationId xmlns:a16="http://schemas.microsoft.com/office/drawing/2014/main" id="{3FD43262-325D-4A0D-A2F6-8E7D04F172F4}"/>
                      </a:ext>
                    </a:extLst>
                  </p:cNvPr>
                  <p:cNvSpPr>
                    <a:spLocks/>
                  </p:cNvSpPr>
                  <p:nvPr/>
                </p:nvSpPr>
                <p:spPr bwMode="auto">
                  <a:xfrm>
                    <a:off x="740" y="34"/>
                    <a:ext cx="20" cy="36"/>
                  </a:xfrm>
                  <a:custGeom>
                    <a:avLst/>
                    <a:gdLst>
                      <a:gd name="T0" fmla="*/ 19 w 39"/>
                      <a:gd name="T1" fmla="*/ 0 h 72"/>
                      <a:gd name="T2" fmla="*/ 20 w 39"/>
                      <a:gd name="T3" fmla="*/ 3 h 72"/>
                      <a:gd name="T4" fmla="*/ 19 w 39"/>
                      <a:gd name="T5" fmla="*/ 6 h 72"/>
                      <a:gd name="T6" fmla="*/ 17 w 39"/>
                      <a:gd name="T7" fmla="*/ 12 h 72"/>
                      <a:gd name="T8" fmla="*/ 15 w 39"/>
                      <a:gd name="T9" fmla="*/ 18 h 72"/>
                      <a:gd name="T10" fmla="*/ 11 w 39"/>
                      <a:gd name="T11" fmla="*/ 23 h 72"/>
                      <a:gd name="T12" fmla="*/ 8 w 39"/>
                      <a:gd name="T13" fmla="*/ 29 h 72"/>
                      <a:gd name="T14" fmla="*/ 4 w 39"/>
                      <a:gd name="T15" fmla="*/ 33 h 72"/>
                      <a:gd name="T16" fmla="*/ 0 w 39"/>
                      <a:gd name="T17" fmla="*/ 36 h 72"/>
                      <a:gd name="T18" fmla="*/ 1 w 39"/>
                      <a:gd name="T19" fmla="*/ 33 h 72"/>
                      <a:gd name="T20" fmla="*/ 4 w 39"/>
                      <a:gd name="T21" fmla="*/ 29 h 72"/>
                      <a:gd name="T22" fmla="*/ 7 w 39"/>
                      <a:gd name="T23" fmla="*/ 23 h 72"/>
                      <a:gd name="T24" fmla="*/ 9 w 39"/>
                      <a:gd name="T25" fmla="*/ 16 h 72"/>
                      <a:gd name="T26" fmla="*/ 13 w 39"/>
                      <a:gd name="T27" fmla="*/ 10 h 72"/>
                      <a:gd name="T28" fmla="*/ 16 w 39"/>
                      <a:gd name="T29" fmla="*/ 5 h 72"/>
                      <a:gd name="T30" fmla="*/ 18 w 39"/>
                      <a:gd name="T31" fmla="*/ 1 h 72"/>
                      <a:gd name="T32" fmla="*/ 19 w 39"/>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72">
                        <a:moveTo>
                          <a:pt x="38" y="0"/>
                        </a:moveTo>
                        <a:lnTo>
                          <a:pt x="39" y="5"/>
                        </a:lnTo>
                        <a:lnTo>
                          <a:pt x="38" y="12"/>
                        </a:lnTo>
                        <a:lnTo>
                          <a:pt x="33" y="23"/>
                        </a:lnTo>
                        <a:lnTo>
                          <a:pt x="29" y="35"/>
                        </a:lnTo>
                        <a:lnTo>
                          <a:pt x="22" y="46"/>
                        </a:lnTo>
                        <a:lnTo>
                          <a:pt x="15" y="58"/>
                        </a:lnTo>
                        <a:lnTo>
                          <a:pt x="7" y="66"/>
                        </a:lnTo>
                        <a:lnTo>
                          <a:pt x="0" y="72"/>
                        </a:lnTo>
                        <a:lnTo>
                          <a:pt x="2" y="66"/>
                        </a:lnTo>
                        <a:lnTo>
                          <a:pt x="7" y="57"/>
                        </a:lnTo>
                        <a:lnTo>
                          <a:pt x="13" y="45"/>
                        </a:lnTo>
                        <a:lnTo>
                          <a:pt x="18" y="32"/>
                        </a:lnTo>
                        <a:lnTo>
                          <a:pt x="25" y="20"/>
                        </a:lnTo>
                        <a:lnTo>
                          <a:pt x="31"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90" name="Freeform 139">
                    <a:extLst>
                      <a:ext uri="{FF2B5EF4-FFF2-40B4-BE49-F238E27FC236}">
                        <a16:creationId xmlns:a16="http://schemas.microsoft.com/office/drawing/2014/main" id="{EF23AECA-4EFB-48DC-965B-D29948FFF8FD}"/>
                      </a:ext>
                    </a:extLst>
                  </p:cNvPr>
                  <p:cNvSpPr>
                    <a:spLocks/>
                  </p:cNvSpPr>
                  <p:nvPr/>
                </p:nvSpPr>
                <p:spPr bwMode="auto">
                  <a:xfrm>
                    <a:off x="758" y="39"/>
                    <a:ext cx="16" cy="28"/>
                  </a:xfrm>
                  <a:custGeom>
                    <a:avLst/>
                    <a:gdLst>
                      <a:gd name="T0" fmla="*/ 16 w 33"/>
                      <a:gd name="T1" fmla="*/ 0 h 56"/>
                      <a:gd name="T2" fmla="*/ 16 w 33"/>
                      <a:gd name="T3" fmla="*/ 2 h 56"/>
                      <a:gd name="T4" fmla="*/ 16 w 33"/>
                      <a:gd name="T5" fmla="*/ 4 h 56"/>
                      <a:gd name="T6" fmla="*/ 15 w 33"/>
                      <a:gd name="T7" fmla="*/ 9 h 56"/>
                      <a:gd name="T8" fmla="*/ 12 w 33"/>
                      <a:gd name="T9" fmla="*/ 13 h 56"/>
                      <a:gd name="T10" fmla="*/ 9 w 33"/>
                      <a:gd name="T11" fmla="*/ 18 h 56"/>
                      <a:gd name="T12" fmla="*/ 6 w 33"/>
                      <a:gd name="T13" fmla="*/ 22 h 56"/>
                      <a:gd name="T14" fmla="*/ 3 w 33"/>
                      <a:gd name="T15" fmla="*/ 26 h 56"/>
                      <a:gd name="T16" fmla="*/ 0 w 33"/>
                      <a:gd name="T17" fmla="*/ 28 h 56"/>
                      <a:gd name="T18" fmla="*/ 4 w 33"/>
                      <a:gd name="T19" fmla="*/ 21 h 56"/>
                      <a:gd name="T20" fmla="*/ 9 w 33"/>
                      <a:gd name="T21" fmla="*/ 11 h 56"/>
                      <a:gd name="T22" fmla="*/ 13 w 33"/>
                      <a:gd name="T23" fmla="*/ 3 h 56"/>
                      <a:gd name="T24" fmla="*/ 16 w 33"/>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6">
                        <a:moveTo>
                          <a:pt x="33" y="0"/>
                        </a:moveTo>
                        <a:lnTo>
                          <a:pt x="33" y="3"/>
                        </a:lnTo>
                        <a:lnTo>
                          <a:pt x="32" y="8"/>
                        </a:lnTo>
                        <a:lnTo>
                          <a:pt x="30" y="17"/>
                        </a:lnTo>
                        <a:lnTo>
                          <a:pt x="25" y="25"/>
                        </a:lnTo>
                        <a:lnTo>
                          <a:pt x="19" y="35"/>
                        </a:lnTo>
                        <a:lnTo>
                          <a:pt x="13" y="43"/>
                        </a:lnTo>
                        <a:lnTo>
                          <a:pt x="6" y="51"/>
                        </a:lnTo>
                        <a:lnTo>
                          <a:pt x="0" y="56"/>
                        </a:lnTo>
                        <a:lnTo>
                          <a:pt x="8" y="42"/>
                        </a:lnTo>
                        <a:lnTo>
                          <a:pt x="18" y="22"/>
                        </a:lnTo>
                        <a:lnTo>
                          <a:pt x="27" y="6"/>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91" name="Freeform 140">
                    <a:extLst>
                      <a:ext uri="{FF2B5EF4-FFF2-40B4-BE49-F238E27FC236}">
                        <a16:creationId xmlns:a16="http://schemas.microsoft.com/office/drawing/2014/main" id="{7CF1712B-37B4-4BB1-8787-5922E668D367}"/>
                      </a:ext>
                    </a:extLst>
                  </p:cNvPr>
                  <p:cNvSpPr>
                    <a:spLocks/>
                  </p:cNvSpPr>
                  <p:nvPr/>
                </p:nvSpPr>
                <p:spPr bwMode="auto">
                  <a:xfrm>
                    <a:off x="760" y="65"/>
                    <a:ext cx="18" cy="24"/>
                  </a:xfrm>
                  <a:custGeom>
                    <a:avLst/>
                    <a:gdLst>
                      <a:gd name="T0" fmla="*/ 0 w 36"/>
                      <a:gd name="T1" fmla="*/ 0 h 49"/>
                      <a:gd name="T2" fmla="*/ 3 w 36"/>
                      <a:gd name="T3" fmla="*/ 2 h 49"/>
                      <a:gd name="T4" fmla="*/ 6 w 36"/>
                      <a:gd name="T5" fmla="*/ 5 h 49"/>
                      <a:gd name="T6" fmla="*/ 8 w 36"/>
                      <a:gd name="T7" fmla="*/ 9 h 49"/>
                      <a:gd name="T8" fmla="*/ 12 w 36"/>
                      <a:gd name="T9" fmla="*/ 13 h 49"/>
                      <a:gd name="T10" fmla="*/ 15 w 36"/>
                      <a:gd name="T11" fmla="*/ 17 h 49"/>
                      <a:gd name="T12" fmla="*/ 17 w 36"/>
                      <a:gd name="T13" fmla="*/ 20 h 49"/>
                      <a:gd name="T14" fmla="*/ 18 w 36"/>
                      <a:gd name="T15" fmla="*/ 22 h 49"/>
                      <a:gd name="T16" fmla="*/ 18 w 36"/>
                      <a:gd name="T17" fmla="*/ 24 h 49"/>
                      <a:gd name="T18" fmla="*/ 16 w 36"/>
                      <a:gd name="T19" fmla="*/ 24 h 49"/>
                      <a:gd name="T20" fmla="*/ 14 w 36"/>
                      <a:gd name="T21" fmla="*/ 22 h 49"/>
                      <a:gd name="T22" fmla="*/ 11 w 36"/>
                      <a:gd name="T23" fmla="*/ 18 h 49"/>
                      <a:gd name="T24" fmla="*/ 8 w 36"/>
                      <a:gd name="T25" fmla="*/ 14 h 49"/>
                      <a:gd name="T26" fmla="*/ 6 w 36"/>
                      <a:gd name="T27" fmla="*/ 9 h 49"/>
                      <a:gd name="T28" fmla="*/ 4 w 36"/>
                      <a:gd name="T29" fmla="*/ 5 h 49"/>
                      <a:gd name="T30" fmla="*/ 1 w 36"/>
                      <a:gd name="T31" fmla="*/ 2 h 49"/>
                      <a:gd name="T32" fmla="*/ 0 w 36"/>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49">
                        <a:moveTo>
                          <a:pt x="0" y="0"/>
                        </a:moveTo>
                        <a:lnTo>
                          <a:pt x="5" y="4"/>
                        </a:lnTo>
                        <a:lnTo>
                          <a:pt x="11" y="11"/>
                        </a:lnTo>
                        <a:lnTo>
                          <a:pt x="16" y="18"/>
                        </a:lnTo>
                        <a:lnTo>
                          <a:pt x="23" y="26"/>
                        </a:lnTo>
                        <a:lnTo>
                          <a:pt x="29" y="34"/>
                        </a:lnTo>
                        <a:lnTo>
                          <a:pt x="34" y="41"/>
                        </a:lnTo>
                        <a:lnTo>
                          <a:pt x="36" y="45"/>
                        </a:lnTo>
                        <a:lnTo>
                          <a:pt x="35" y="49"/>
                        </a:lnTo>
                        <a:lnTo>
                          <a:pt x="31" y="49"/>
                        </a:lnTo>
                        <a:lnTo>
                          <a:pt x="27" y="44"/>
                        </a:lnTo>
                        <a:lnTo>
                          <a:pt x="21" y="37"/>
                        </a:lnTo>
                        <a:lnTo>
                          <a:pt x="16" y="28"/>
                        </a:lnTo>
                        <a:lnTo>
                          <a:pt x="12" y="19"/>
                        </a:lnTo>
                        <a:lnTo>
                          <a:pt x="7" y="11"/>
                        </a:lnTo>
                        <a:lnTo>
                          <a:pt x="2"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92" name="Freeform 141">
                    <a:extLst>
                      <a:ext uri="{FF2B5EF4-FFF2-40B4-BE49-F238E27FC236}">
                        <a16:creationId xmlns:a16="http://schemas.microsoft.com/office/drawing/2014/main" id="{FDD18289-9EB0-4945-9BB0-3246142E1B0A}"/>
                      </a:ext>
                    </a:extLst>
                  </p:cNvPr>
                  <p:cNvSpPr>
                    <a:spLocks/>
                  </p:cNvSpPr>
                  <p:nvPr/>
                </p:nvSpPr>
                <p:spPr bwMode="auto">
                  <a:xfrm>
                    <a:off x="130" y="435"/>
                    <a:ext cx="44" cy="114"/>
                  </a:xfrm>
                  <a:custGeom>
                    <a:avLst/>
                    <a:gdLst>
                      <a:gd name="T0" fmla="*/ 8 w 88"/>
                      <a:gd name="T1" fmla="*/ 0 h 229"/>
                      <a:gd name="T2" fmla="*/ 9 w 88"/>
                      <a:gd name="T3" fmla="*/ 0 h 229"/>
                      <a:gd name="T4" fmla="*/ 10 w 88"/>
                      <a:gd name="T5" fmla="*/ 1 h 229"/>
                      <a:gd name="T6" fmla="*/ 10 w 88"/>
                      <a:gd name="T7" fmla="*/ 2 h 229"/>
                      <a:gd name="T8" fmla="*/ 11 w 88"/>
                      <a:gd name="T9" fmla="*/ 3 h 229"/>
                      <a:gd name="T10" fmla="*/ 6 w 88"/>
                      <a:gd name="T11" fmla="*/ 21 h 229"/>
                      <a:gd name="T12" fmla="*/ 6 w 88"/>
                      <a:gd name="T13" fmla="*/ 38 h 229"/>
                      <a:gd name="T14" fmla="*/ 8 w 88"/>
                      <a:gd name="T15" fmla="*/ 54 h 229"/>
                      <a:gd name="T16" fmla="*/ 14 w 88"/>
                      <a:gd name="T17" fmla="*/ 68 h 229"/>
                      <a:gd name="T18" fmla="*/ 21 w 88"/>
                      <a:gd name="T19" fmla="*/ 82 h 229"/>
                      <a:gd name="T20" fmla="*/ 29 w 88"/>
                      <a:gd name="T21" fmla="*/ 94 h 229"/>
                      <a:gd name="T22" fmla="*/ 37 w 88"/>
                      <a:gd name="T23" fmla="*/ 105 h 229"/>
                      <a:gd name="T24" fmla="*/ 44 w 88"/>
                      <a:gd name="T25" fmla="*/ 114 h 229"/>
                      <a:gd name="T26" fmla="*/ 36 w 88"/>
                      <a:gd name="T27" fmla="*/ 109 h 229"/>
                      <a:gd name="T28" fmla="*/ 26 w 88"/>
                      <a:gd name="T29" fmla="*/ 99 h 229"/>
                      <a:gd name="T30" fmla="*/ 17 w 88"/>
                      <a:gd name="T31" fmla="*/ 85 h 229"/>
                      <a:gd name="T32" fmla="*/ 9 w 88"/>
                      <a:gd name="T33" fmla="*/ 68 h 229"/>
                      <a:gd name="T34" fmla="*/ 3 w 88"/>
                      <a:gd name="T35" fmla="*/ 50 h 229"/>
                      <a:gd name="T36" fmla="*/ 0 w 88"/>
                      <a:gd name="T37" fmla="*/ 32 h 229"/>
                      <a:gd name="T38" fmla="*/ 2 w 88"/>
                      <a:gd name="T39" fmla="*/ 14 h 229"/>
                      <a:gd name="T40" fmla="*/ 8 w 88"/>
                      <a:gd name="T41" fmla="*/ 0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8" h="229">
                        <a:moveTo>
                          <a:pt x="16" y="0"/>
                        </a:moveTo>
                        <a:lnTo>
                          <a:pt x="18" y="0"/>
                        </a:lnTo>
                        <a:lnTo>
                          <a:pt x="19" y="3"/>
                        </a:lnTo>
                        <a:lnTo>
                          <a:pt x="20" y="5"/>
                        </a:lnTo>
                        <a:lnTo>
                          <a:pt x="21" y="6"/>
                        </a:lnTo>
                        <a:lnTo>
                          <a:pt x="12" y="42"/>
                        </a:lnTo>
                        <a:lnTo>
                          <a:pt x="11" y="76"/>
                        </a:lnTo>
                        <a:lnTo>
                          <a:pt x="16" y="109"/>
                        </a:lnTo>
                        <a:lnTo>
                          <a:pt x="28" y="137"/>
                        </a:lnTo>
                        <a:lnTo>
                          <a:pt x="42" y="165"/>
                        </a:lnTo>
                        <a:lnTo>
                          <a:pt x="58" y="189"/>
                        </a:lnTo>
                        <a:lnTo>
                          <a:pt x="74" y="211"/>
                        </a:lnTo>
                        <a:lnTo>
                          <a:pt x="88" y="229"/>
                        </a:lnTo>
                        <a:lnTo>
                          <a:pt x="71" y="219"/>
                        </a:lnTo>
                        <a:lnTo>
                          <a:pt x="52" y="199"/>
                        </a:lnTo>
                        <a:lnTo>
                          <a:pt x="34" y="171"/>
                        </a:lnTo>
                        <a:lnTo>
                          <a:pt x="18" y="136"/>
                        </a:lnTo>
                        <a:lnTo>
                          <a:pt x="6" y="101"/>
                        </a:lnTo>
                        <a:lnTo>
                          <a:pt x="0" y="64"/>
                        </a:lnTo>
                        <a:lnTo>
                          <a:pt x="4" y="2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93" name="Freeform 142">
                    <a:extLst>
                      <a:ext uri="{FF2B5EF4-FFF2-40B4-BE49-F238E27FC236}">
                        <a16:creationId xmlns:a16="http://schemas.microsoft.com/office/drawing/2014/main" id="{6E232F84-96F9-48FE-AE78-7980CD91685E}"/>
                      </a:ext>
                    </a:extLst>
                  </p:cNvPr>
                  <p:cNvSpPr>
                    <a:spLocks/>
                  </p:cNvSpPr>
                  <p:nvPr/>
                </p:nvSpPr>
                <p:spPr bwMode="auto">
                  <a:xfrm>
                    <a:off x="151" y="523"/>
                    <a:ext cx="38" cy="8"/>
                  </a:xfrm>
                  <a:custGeom>
                    <a:avLst/>
                    <a:gdLst>
                      <a:gd name="T0" fmla="*/ 38 w 76"/>
                      <a:gd name="T1" fmla="*/ 7 h 16"/>
                      <a:gd name="T2" fmla="*/ 37 w 76"/>
                      <a:gd name="T3" fmla="*/ 8 h 16"/>
                      <a:gd name="T4" fmla="*/ 34 w 76"/>
                      <a:gd name="T5" fmla="*/ 8 h 16"/>
                      <a:gd name="T6" fmla="*/ 29 w 76"/>
                      <a:gd name="T7" fmla="*/ 8 h 16"/>
                      <a:gd name="T8" fmla="*/ 23 w 76"/>
                      <a:gd name="T9" fmla="*/ 8 h 16"/>
                      <a:gd name="T10" fmla="*/ 16 w 76"/>
                      <a:gd name="T11" fmla="*/ 7 h 16"/>
                      <a:gd name="T12" fmla="*/ 10 w 76"/>
                      <a:gd name="T13" fmla="*/ 5 h 16"/>
                      <a:gd name="T14" fmla="*/ 5 w 76"/>
                      <a:gd name="T15" fmla="*/ 3 h 16"/>
                      <a:gd name="T16" fmla="*/ 0 w 76"/>
                      <a:gd name="T17" fmla="*/ 0 h 16"/>
                      <a:gd name="T18" fmla="*/ 4 w 76"/>
                      <a:gd name="T19" fmla="*/ 1 h 16"/>
                      <a:gd name="T20" fmla="*/ 10 w 76"/>
                      <a:gd name="T21" fmla="*/ 2 h 16"/>
                      <a:gd name="T22" fmla="*/ 16 w 76"/>
                      <a:gd name="T23" fmla="*/ 2 h 16"/>
                      <a:gd name="T24" fmla="*/ 23 w 76"/>
                      <a:gd name="T25" fmla="*/ 4 h 16"/>
                      <a:gd name="T26" fmla="*/ 28 w 76"/>
                      <a:gd name="T27" fmla="*/ 4 h 16"/>
                      <a:gd name="T28" fmla="*/ 34 w 76"/>
                      <a:gd name="T29" fmla="*/ 5 h 16"/>
                      <a:gd name="T30" fmla="*/ 37 w 76"/>
                      <a:gd name="T31" fmla="*/ 6 h 16"/>
                      <a:gd name="T32" fmla="*/ 38 w 76"/>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16">
                        <a:moveTo>
                          <a:pt x="76" y="14"/>
                        </a:moveTo>
                        <a:lnTo>
                          <a:pt x="74" y="15"/>
                        </a:lnTo>
                        <a:lnTo>
                          <a:pt x="67" y="16"/>
                        </a:lnTo>
                        <a:lnTo>
                          <a:pt x="57" y="16"/>
                        </a:lnTo>
                        <a:lnTo>
                          <a:pt x="45" y="15"/>
                        </a:lnTo>
                        <a:lnTo>
                          <a:pt x="32" y="14"/>
                        </a:lnTo>
                        <a:lnTo>
                          <a:pt x="19" y="10"/>
                        </a:lnTo>
                        <a:lnTo>
                          <a:pt x="9" y="6"/>
                        </a:lnTo>
                        <a:lnTo>
                          <a:pt x="0" y="0"/>
                        </a:lnTo>
                        <a:lnTo>
                          <a:pt x="8" y="1"/>
                        </a:lnTo>
                        <a:lnTo>
                          <a:pt x="19" y="3"/>
                        </a:lnTo>
                        <a:lnTo>
                          <a:pt x="32" y="4"/>
                        </a:lnTo>
                        <a:lnTo>
                          <a:pt x="45" y="7"/>
                        </a:lnTo>
                        <a:lnTo>
                          <a:pt x="56" y="8"/>
                        </a:lnTo>
                        <a:lnTo>
                          <a:pt x="67" y="10"/>
                        </a:lnTo>
                        <a:lnTo>
                          <a:pt x="74" y="11"/>
                        </a:lnTo>
                        <a:lnTo>
                          <a:pt x="76"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94" name="Freeform 143">
                    <a:extLst>
                      <a:ext uri="{FF2B5EF4-FFF2-40B4-BE49-F238E27FC236}">
                        <a16:creationId xmlns:a16="http://schemas.microsoft.com/office/drawing/2014/main" id="{90987385-DE8E-4FC2-A058-ED95F9A09749}"/>
                      </a:ext>
                    </a:extLst>
                  </p:cNvPr>
                  <p:cNvSpPr>
                    <a:spLocks/>
                  </p:cNvSpPr>
                  <p:nvPr/>
                </p:nvSpPr>
                <p:spPr bwMode="auto">
                  <a:xfrm>
                    <a:off x="145" y="513"/>
                    <a:ext cx="46" cy="12"/>
                  </a:xfrm>
                  <a:custGeom>
                    <a:avLst/>
                    <a:gdLst>
                      <a:gd name="T0" fmla="*/ 46 w 91"/>
                      <a:gd name="T1" fmla="*/ 10 h 23"/>
                      <a:gd name="T2" fmla="*/ 44 w 91"/>
                      <a:gd name="T3" fmla="*/ 11 h 23"/>
                      <a:gd name="T4" fmla="*/ 40 w 91"/>
                      <a:gd name="T5" fmla="*/ 12 h 23"/>
                      <a:gd name="T6" fmla="*/ 34 w 91"/>
                      <a:gd name="T7" fmla="*/ 11 h 23"/>
                      <a:gd name="T8" fmla="*/ 27 w 91"/>
                      <a:gd name="T9" fmla="*/ 10 h 23"/>
                      <a:gd name="T10" fmla="*/ 19 w 91"/>
                      <a:gd name="T11" fmla="*/ 8 h 23"/>
                      <a:gd name="T12" fmla="*/ 12 w 91"/>
                      <a:gd name="T13" fmla="*/ 6 h 23"/>
                      <a:gd name="T14" fmla="*/ 6 w 91"/>
                      <a:gd name="T15" fmla="*/ 4 h 23"/>
                      <a:gd name="T16" fmla="*/ 0 w 91"/>
                      <a:gd name="T17" fmla="*/ 0 h 23"/>
                      <a:gd name="T18" fmla="*/ 4 w 91"/>
                      <a:gd name="T19" fmla="*/ 1 h 23"/>
                      <a:gd name="T20" fmla="*/ 10 w 91"/>
                      <a:gd name="T21" fmla="*/ 2 h 23"/>
                      <a:gd name="T22" fmla="*/ 17 w 91"/>
                      <a:gd name="T23" fmla="*/ 3 h 23"/>
                      <a:gd name="T24" fmla="*/ 25 w 91"/>
                      <a:gd name="T25" fmla="*/ 4 h 23"/>
                      <a:gd name="T26" fmla="*/ 33 w 91"/>
                      <a:gd name="T27" fmla="*/ 6 h 23"/>
                      <a:gd name="T28" fmla="*/ 40 w 91"/>
                      <a:gd name="T29" fmla="*/ 7 h 23"/>
                      <a:gd name="T30" fmla="*/ 44 w 91"/>
                      <a:gd name="T31" fmla="*/ 8 h 23"/>
                      <a:gd name="T32" fmla="*/ 46 w 91"/>
                      <a:gd name="T33" fmla="*/ 1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23">
                        <a:moveTo>
                          <a:pt x="91" y="20"/>
                        </a:moveTo>
                        <a:lnTo>
                          <a:pt x="88" y="22"/>
                        </a:lnTo>
                        <a:lnTo>
                          <a:pt x="80" y="23"/>
                        </a:lnTo>
                        <a:lnTo>
                          <a:pt x="67" y="22"/>
                        </a:lnTo>
                        <a:lnTo>
                          <a:pt x="53" y="20"/>
                        </a:lnTo>
                        <a:lnTo>
                          <a:pt x="38" y="16"/>
                        </a:lnTo>
                        <a:lnTo>
                          <a:pt x="23" y="12"/>
                        </a:lnTo>
                        <a:lnTo>
                          <a:pt x="11" y="7"/>
                        </a:lnTo>
                        <a:lnTo>
                          <a:pt x="0" y="0"/>
                        </a:lnTo>
                        <a:lnTo>
                          <a:pt x="7" y="2"/>
                        </a:lnTo>
                        <a:lnTo>
                          <a:pt x="20" y="4"/>
                        </a:lnTo>
                        <a:lnTo>
                          <a:pt x="34" y="6"/>
                        </a:lnTo>
                        <a:lnTo>
                          <a:pt x="50" y="8"/>
                        </a:lnTo>
                        <a:lnTo>
                          <a:pt x="66" y="12"/>
                        </a:lnTo>
                        <a:lnTo>
                          <a:pt x="79" y="14"/>
                        </a:lnTo>
                        <a:lnTo>
                          <a:pt x="88" y="16"/>
                        </a:lnTo>
                        <a:lnTo>
                          <a:pt x="9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95" name="Freeform 144">
                    <a:extLst>
                      <a:ext uri="{FF2B5EF4-FFF2-40B4-BE49-F238E27FC236}">
                        <a16:creationId xmlns:a16="http://schemas.microsoft.com/office/drawing/2014/main" id="{85259682-35A4-4E6A-8EEB-2CE356A05928}"/>
                      </a:ext>
                    </a:extLst>
                  </p:cNvPr>
                  <p:cNvSpPr>
                    <a:spLocks/>
                  </p:cNvSpPr>
                  <p:nvPr/>
                </p:nvSpPr>
                <p:spPr bwMode="auto">
                  <a:xfrm>
                    <a:off x="137" y="497"/>
                    <a:ext cx="48" cy="9"/>
                  </a:xfrm>
                  <a:custGeom>
                    <a:avLst/>
                    <a:gdLst>
                      <a:gd name="T0" fmla="*/ 48 w 96"/>
                      <a:gd name="T1" fmla="*/ 6 h 17"/>
                      <a:gd name="T2" fmla="*/ 46 w 96"/>
                      <a:gd name="T3" fmla="*/ 8 h 17"/>
                      <a:gd name="T4" fmla="*/ 41 w 96"/>
                      <a:gd name="T5" fmla="*/ 9 h 17"/>
                      <a:gd name="T6" fmla="*/ 35 w 96"/>
                      <a:gd name="T7" fmla="*/ 9 h 17"/>
                      <a:gd name="T8" fmla="*/ 27 w 96"/>
                      <a:gd name="T9" fmla="*/ 8 h 17"/>
                      <a:gd name="T10" fmla="*/ 19 w 96"/>
                      <a:gd name="T11" fmla="*/ 7 h 17"/>
                      <a:gd name="T12" fmla="*/ 11 w 96"/>
                      <a:gd name="T13" fmla="*/ 5 h 17"/>
                      <a:gd name="T14" fmla="*/ 5 w 96"/>
                      <a:gd name="T15" fmla="*/ 3 h 17"/>
                      <a:gd name="T16" fmla="*/ 0 w 96"/>
                      <a:gd name="T17" fmla="*/ 0 h 17"/>
                      <a:gd name="T18" fmla="*/ 4 w 96"/>
                      <a:gd name="T19" fmla="*/ 1 h 17"/>
                      <a:gd name="T20" fmla="*/ 10 w 96"/>
                      <a:gd name="T21" fmla="*/ 1 h 17"/>
                      <a:gd name="T22" fmla="*/ 18 w 96"/>
                      <a:gd name="T23" fmla="*/ 2 h 17"/>
                      <a:gd name="T24" fmla="*/ 26 w 96"/>
                      <a:gd name="T25" fmla="*/ 2 h 17"/>
                      <a:gd name="T26" fmla="*/ 34 w 96"/>
                      <a:gd name="T27" fmla="*/ 4 h 17"/>
                      <a:gd name="T28" fmla="*/ 41 w 96"/>
                      <a:gd name="T29" fmla="*/ 4 h 17"/>
                      <a:gd name="T30" fmla="*/ 46 w 96"/>
                      <a:gd name="T31" fmla="*/ 5 h 17"/>
                      <a:gd name="T32" fmla="*/ 48 w 96"/>
                      <a:gd name="T33" fmla="*/ 6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17">
                        <a:moveTo>
                          <a:pt x="96" y="12"/>
                        </a:moveTo>
                        <a:lnTo>
                          <a:pt x="91" y="15"/>
                        </a:lnTo>
                        <a:lnTo>
                          <a:pt x="82" y="17"/>
                        </a:lnTo>
                        <a:lnTo>
                          <a:pt x="69" y="17"/>
                        </a:lnTo>
                        <a:lnTo>
                          <a:pt x="53" y="16"/>
                        </a:lnTo>
                        <a:lnTo>
                          <a:pt x="37" y="14"/>
                        </a:lnTo>
                        <a:lnTo>
                          <a:pt x="22" y="10"/>
                        </a:lnTo>
                        <a:lnTo>
                          <a:pt x="9" y="6"/>
                        </a:lnTo>
                        <a:lnTo>
                          <a:pt x="0" y="0"/>
                        </a:lnTo>
                        <a:lnTo>
                          <a:pt x="7" y="1"/>
                        </a:lnTo>
                        <a:lnTo>
                          <a:pt x="20" y="1"/>
                        </a:lnTo>
                        <a:lnTo>
                          <a:pt x="35" y="3"/>
                        </a:lnTo>
                        <a:lnTo>
                          <a:pt x="52" y="4"/>
                        </a:lnTo>
                        <a:lnTo>
                          <a:pt x="68" y="7"/>
                        </a:lnTo>
                        <a:lnTo>
                          <a:pt x="82" y="8"/>
                        </a:lnTo>
                        <a:lnTo>
                          <a:pt x="92" y="10"/>
                        </a:lnTo>
                        <a:lnTo>
                          <a:pt x="9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96" name="Freeform 145">
                    <a:extLst>
                      <a:ext uri="{FF2B5EF4-FFF2-40B4-BE49-F238E27FC236}">
                        <a16:creationId xmlns:a16="http://schemas.microsoft.com/office/drawing/2014/main" id="{6A07485F-CC74-4870-8007-EE0C0DB22A7D}"/>
                      </a:ext>
                    </a:extLst>
                  </p:cNvPr>
                  <p:cNvSpPr>
                    <a:spLocks/>
                  </p:cNvSpPr>
                  <p:nvPr/>
                </p:nvSpPr>
                <p:spPr bwMode="auto">
                  <a:xfrm>
                    <a:off x="135" y="487"/>
                    <a:ext cx="42" cy="6"/>
                  </a:xfrm>
                  <a:custGeom>
                    <a:avLst/>
                    <a:gdLst>
                      <a:gd name="T0" fmla="*/ 42 w 85"/>
                      <a:gd name="T1" fmla="*/ 5 h 13"/>
                      <a:gd name="T2" fmla="*/ 41 w 85"/>
                      <a:gd name="T3" fmla="*/ 6 h 13"/>
                      <a:gd name="T4" fmla="*/ 36 w 85"/>
                      <a:gd name="T5" fmla="*/ 6 h 13"/>
                      <a:gd name="T6" fmla="*/ 31 w 85"/>
                      <a:gd name="T7" fmla="*/ 6 h 13"/>
                      <a:gd name="T8" fmla="*/ 23 w 85"/>
                      <a:gd name="T9" fmla="*/ 6 h 13"/>
                      <a:gd name="T10" fmla="*/ 16 w 85"/>
                      <a:gd name="T11" fmla="*/ 5 h 13"/>
                      <a:gd name="T12" fmla="*/ 9 w 85"/>
                      <a:gd name="T13" fmla="*/ 4 h 13"/>
                      <a:gd name="T14" fmla="*/ 3 w 85"/>
                      <a:gd name="T15" fmla="*/ 2 h 13"/>
                      <a:gd name="T16" fmla="*/ 0 w 85"/>
                      <a:gd name="T17" fmla="*/ 0 h 13"/>
                      <a:gd name="T18" fmla="*/ 4 w 85"/>
                      <a:gd name="T19" fmla="*/ 0 h 13"/>
                      <a:gd name="T20" fmla="*/ 10 w 85"/>
                      <a:gd name="T21" fmla="*/ 0 h 13"/>
                      <a:gd name="T22" fmla="*/ 17 w 85"/>
                      <a:gd name="T23" fmla="*/ 0 h 13"/>
                      <a:gd name="T24" fmla="*/ 24 w 85"/>
                      <a:gd name="T25" fmla="*/ 1 h 13"/>
                      <a:gd name="T26" fmla="*/ 31 w 85"/>
                      <a:gd name="T27" fmla="*/ 2 h 13"/>
                      <a:gd name="T28" fmla="*/ 37 w 85"/>
                      <a:gd name="T29" fmla="*/ 2 h 13"/>
                      <a:gd name="T30" fmla="*/ 41 w 85"/>
                      <a:gd name="T31" fmla="*/ 3 h 13"/>
                      <a:gd name="T32" fmla="*/ 42 w 85"/>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13">
                        <a:moveTo>
                          <a:pt x="85" y="10"/>
                        </a:moveTo>
                        <a:lnTo>
                          <a:pt x="82" y="12"/>
                        </a:lnTo>
                        <a:lnTo>
                          <a:pt x="73" y="13"/>
                        </a:lnTo>
                        <a:lnTo>
                          <a:pt x="62" y="13"/>
                        </a:lnTo>
                        <a:lnTo>
                          <a:pt x="47" y="12"/>
                        </a:lnTo>
                        <a:lnTo>
                          <a:pt x="32" y="10"/>
                        </a:lnTo>
                        <a:lnTo>
                          <a:pt x="18" y="8"/>
                        </a:lnTo>
                        <a:lnTo>
                          <a:pt x="7" y="5"/>
                        </a:lnTo>
                        <a:lnTo>
                          <a:pt x="0" y="0"/>
                        </a:lnTo>
                        <a:lnTo>
                          <a:pt x="9" y="1"/>
                        </a:lnTo>
                        <a:lnTo>
                          <a:pt x="20" y="1"/>
                        </a:lnTo>
                        <a:lnTo>
                          <a:pt x="34" y="1"/>
                        </a:lnTo>
                        <a:lnTo>
                          <a:pt x="48" y="2"/>
                        </a:lnTo>
                        <a:lnTo>
                          <a:pt x="63" y="4"/>
                        </a:lnTo>
                        <a:lnTo>
                          <a:pt x="74" y="5"/>
                        </a:lnTo>
                        <a:lnTo>
                          <a:pt x="82" y="7"/>
                        </a:lnTo>
                        <a:lnTo>
                          <a:pt x="85"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97" name="Freeform 146">
                    <a:extLst>
                      <a:ext uri="{FF2B5EF4-FFF2-40B4-BE49-F238E27FC236}">
                        <a16:creationId xmlns:a16="http://schemas.microsoft.com/office/drawing/2014/main" id="{A1C76587-C438-48F9-90F5-BA13D497655A}"/>
                      </a:ext>
                    </a:extLst>
                  </p:cNvPr>
                  <p:cNvSpPr>
                    <a:spLocks/>
                  </p:cNvSpPr>
                  <p:nvPr/>
                </p:nvSpPr>
                <p:spPr bwMode="auto">
                  <a:xfrm>
                    <a:off x="131" y="468"/>
                    <a:ext cx="37" cy="5"/>
                  </a:xfrm>
                  <a:custGeom>
                    <a:avLst/>
                    <a:gdLst>
                      <a:gd name="T0" fmla="*/ 37 w 72"/>
                      <a:gd name="T1" fmla="*/ 1 h 12"/>
                      <a:gd name="T2" fmla="*/ 36 w 72"/>
                      <a:gd name="T3" fmla="*/ 3 h 12"/>
                      <a:gd name="T4" fmla="*/ 32 w 72"/>
                      <a:gd name="T5" fmla="*/ 4 h 12"/>
                      <a:gd name="T6" fmla="*/ 28 w 72"/>
                      <a:gd name="T7" fmla="*/ 4 h 12"/>
                      <a:gd name="T8" fmla="*/ 22 w 72"/>
                      <a:gd name="T9" fmla="*/ 5 h 12"/>
                      <a:gd name="T10" fmla="*/ 16 w 72"/>
                      <a:gd name="T11" fmla="*/ 5 h 12"/>
                      <a:gd name="T12" fmla="*/ 10 w 72"/>
                      <a:gd name="T13" fmla="*/ 4 h 12"/>
                      <a:gd name="T14" fmla="*/ 5 w 72"/>
                      <a:gd name="T15" fmla="*/ 3 h 12"/>
                      <a:gd name="T16" fmla="*/ 0 w 72"/>
                      <a:gd name="T17" fmla="*/ 0 h 12"/>
                      <a:gd name="T18" fmla="*/ 3 w 72"/>
                      <a:gd name="T19" fmla="*/ 0 h 12"/>
                      <a:gd name="T20" fmla="*/ 9 w 72"/>
                      <a:gd name="T21" fmla="*/ 0 h 12"/>
                      <a:gd name="T22" fmla="*/ 15 w 72"/>
                      <a:gd name="T23" fmla="*/ 0 h 12"/>
                      <a:gd name="T24" fmla="*/ 21 w 72"/>
                      <a:gd name="T25" fmla="*/ 0 h 12"/>
                      <a:gd name="T26" fmla="*/ 27 w 72"/>
                      <a:gd name="T27" fmla="*/ 0 h 12"/>
                      <a:gd name="T28" fmla="*/ 32 w 72"/>
                      <a:gd name="T29" fmla="*/ 0 h 12"/>
                      <a:gd name="T30" fmla="*/ 36 w 72"/>
                      <a:gd name="T31" fmla="*/ 0 h 12"/>
                      <a:gd name="T32" fmla="*/ 37 w 7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12">
                        <a:moveTo>
                          <a:pt x="72" y="3"/>
                        </a:moveTo>
                        <a:lnTo>
                          <a:pt x="70" y="6"/>
                        </a:lnTo>
                        <a:lnTo>
                          <a:pt x="63" y="9"/>
                        </a:lnTo>
                        <a:lnTo>
                          <a:pt x="54" y="10"/>
                        </a:lnTo>
                        <a:lnTo>
                          <a:pt x="43" y="12"/>
                        </a:lnTo>
                        <a:lnTo>
                          <a:pt x="31" y="12"/>
                        </a:lnTo>
                        <a:lnTo>
                          <a:pt x="19" y="9"/>
                        </a:lnTo>
                        <a:lnTo>
                          <a:pt x="9" y="6"/>
                        </a:lnTo>
                        <a:lnTo>
                          <a:pt x="0" y="1"/>
                        </a:lnTo>
                        <a:lnTo>
                          <a:pt x="6" y="1"/>
                        </a:lnTo>
                        <a:lnTo>
                          <a:pt x="17" y="1"/>
                        </a:lnTo>
                        <a:lnTo>
                          <a:pt x="30" y="1"/>
                        </a:lnTo>
                        <a:lnTo>
                          <a:pt x="41" y="0"/>
                        </a:lnTo>
                        <a:lnTo>
                          <a:pt x="53" y="0"/>
                        </a:lnTo>
                        <a:lnTo>
                          <a:pt x="63" y="0"/>
                        </a:lnTo>
                        <a:lnTo>
                          <a:pt x="70" y="1"/>
                        </a:lnTo>
                        <a:lnTo>
                          <a:pt x="7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98" name="Freeform 147">
                    <a:extLst>
                      <a:ext uri="{FF2B5EF4-FFF2-40B4-BE49-F238E27FC236}">
                        <a16:creationId xmlns:a16="http://schemas.microsoft.com/office/drawing/2014/main" id="{AA68E3B0-5838-4EFD-8EE4-DD1428E1F887}"/>
                      </a:ext>
                    </a:extLst>
                  </p:cNvPr>
                  <p:cNvSpPr>
                    <a:spLocks/>
                  </p:cNvSpPr>
                  <p:nvPr/>
                </p:nvSpPr>
                <p:spPr bwMode="auto">
                  <a:xfrm>
                    <a:off x="136" y="438"/>
                    <a:ext cx="17" cy="6"/>
                  </a:xfrm>
                  <a:custGeom>
                    <a:avLst/>
                    <a:gdLst>
                      <a:gd name="T0" fmla="*/ 17 w 34"/>
                      <a:gd name="T1" fmla="*/ 1 h 14"/>
                      <a:gd name="T2" fmla="*/ 17 w 34"/>
                      <a:gd name="T3" fmla="*/ 2 h 14"/>
                      <a:gd name="T4" fmla="*/ 15 w 34"/>
                      <a:gd name="T5" fmla="*/ 3 h 14"/>
                      <a:gd name="T6" fmla="*/ 13 w 34"/>
                      <a:gd name="T7" fmla="*/ 4 h 14"/>
                      <a:gd name="T8" fmla="*/ 10 w 34"/>
                      <a:gd name="T9" fmla="*/ 5 h 14"/>
                      <a:gd name="T10" fmla="*/ 7 w 34"/>
                      <a:gd name="T11" fmla="*/ 6 h 14"/>
                      <a:gd name="T12" fmla="*/ 4 w 34"/>
                      <a:gd name="T13" fmla="*/ 6 h 14"/>
                      <a:gd name="T14" fmla="*/ 2 w 34"/>
                      <a:gd name="T15" fmla="*/ 6 h 14"/>
                      <a:gd name="T16" fmla="*/ 0 w 34"/>
                      <a:gd name="T17" fmla="*/ 4 h 14"/>
                      <a:gd name="T18" fmla="*/ 2 w 34"/>
                      <a:gd name="T19" fmla="*/ 5 h 14"/>
                      <a:gd name="T20" fmla="*/ 5 w 34"/>
                      <a:gd name="T21" fmla="*/ 4 h 14"/>
                      <a:gd name="T22" fmla="*/ 8 w 34"/>
                      <a:gd name="T23" fmla="*/ 3 h 14"/>
                      <a:gd name="T24" fmla="*/ 11 w 34"/>
                      <a:gd name="T25" fmla="*/ 2 h 14"/>
                      <a:gd name="T26" fmla="*/ 13 w 34"/>
                      <a:gd name="T27" fmla="*/ 1 h 14"/>
                      <a:gd name="T28" fmla="*/ 16 w 34"/>
                      <a:gd name="T29" fmla="*/ 0 h 14"/>
                      <a:gd name="T30" fmla="*/ 17 w 34"/>
                      <a:gd name="T31" fmla="*/ 0 h 14"/>
                      <a:gd name="T32" fmla="*/ 17 w 3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4">
                        <a:moveTo>
                          <a:pt x="34" y="2"/>
                        </a:moveTo>
                        <a:lnTo>
                          <a:pt x="33" y="5"/>
                        </a:lnTo>
                        <a:lnTo>
                          <a:pt x="30" y="7"/>
                        </a:lnTo>
                        <a:lnTo>
                          <a:pt x="25" y="9"/>
                        </a:lnTo>
                        <a:lnTo>
                          <a:pt x="19" y="12"/>
                        </a:lnTo>
                        <a:lnTo>
                          <a:pt x="14" y="14"/>
                        </a:lnTo>
                        <a:lnTo>
                          <a:pt x="8" y="14"/>
                        </a:lnTo>
                        <a:lnTo>
                          <a:pt x="3" y="13"/>
                        </a:lnTo>
                        <a:lnTo>
                          <a:pt x="0" y="10"/>
                        </a:lnTo>
                        <a:lnTo>
                          <a:pt x="4" y="12"/>
                        </a:lnTo>
                        <a:lnTo>
                          <a:pt x="10" y="10"/>
                        </a:lnTo>
                        <a:lnTo>
                          <a:pt x="16" y="8"/>
                        </a:lnTo>
                        <a:lnTo>
                          <a:pt x="22" y="5"/>
                        </a:lnTo>
                        <a:lnTo>
                          <a:pt x="26" y="2"/>
                        </a:lnTo>
                        <a:lnTo>
                          <a:pt x="31" y="0"/>
                        </a:lnTo>
                        <a:lnTo>
                          <a:pt x="33" y="0"/>
                        </a:lnTo>
                        <a:lnTo>
                          <a:pt x="34"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99" name="Freeform 148">
                    <a:extLst>
                      <a:ext uri="{FF2B5EF4-FFF2-40B4-BE49-F238E27FC236}">
                        <a16:creationId xmlns:a16="http://schemas.microsoft.com/office/drawing/2014/main" id="{5E98AF8B-9D67-4213-82A9-DE619EA0F9B0}"/>
                      </a:ext>
                    </a:extLst>
                  </p:cNvPr>
                  <p:cNvSpPr>
                    <a:spLocks/>
                  </p:cNvSpPr>
                  <p:nvPr/>
                </p:nvSpPr>
                <p:spPr bwMode="auto">
                  <a:xfrm>
                    <a:off x="160" y="534"/>
                    <a:ext cx="32" cy="8"/>
                  </a:xfrm>
                  <a:custGeom>
                    <a:avLst/>
                    <a:gdLst>
                      <a:gd name="T0" fmla="*/ 32 w 65"/>
                      <a:gd name="T1" fmla="*/ 7 h 16"/>
                      <a:gd name="T2" fmla="*/ 31 w 65"/>
                      <a:gd name="T3" fmla="*/ 8 h 16"/>
                      <a:gd name="T4" fmla="*/ 29 w 65"/>
                      <a:gd name="T5" fmla="*/ 8 h 16"/>
                      <a:gd name="T6" fmla="*/ 25 w 65"/>
                      <a:gd name="T7" fmla="*/ 8 h 16"/>
                      <a:gd name="T8" fmla="*/ 19 w 65"/>
                      <a:gd name="T9" fmla="*/ 8 h 16"/>
                      <a:gd name="T10" fmla="*/ 14 w 65"/>
                      <a:gd name="T11" fmla="*/ 7 h 16"/>
                      <a:gd name="T12" fmla="*/ 9 w 65"/>
                      <a:gd name="T13" fmla="*/ 5 h 16"/>
                      <a:gd name="T14" fmla="*/ 4 w 65"/>
                      <a:gd name="T15" fmla="*/ 3 h 16"/>
                      <a:gd name="T16" fmla="*/ 0 w 65"/>
                      <a:gd name="T17" fmla="*/ 0 h 16"/>
                      <a:gd name="T18" fmla="*/ 4 w 65"/>
                      <a:gd name="T19" fmla="*/ 1 h 16"/>
                      <a:gd name="T20" fmla="*/ 8 w 65"/>
                      <a:gd name="T21" fmla="*/ 2 h 16"/>
                      <a:gd name="T22" fmla="*/ 14 w 65"/>
                      <a:gd name="T23" fmla="*/ 3 h 16"/>
                      <a:gd name="T24" fmla="*/ 19 w 65"/>
                      <a:gd name="T25" fmla="*/ 4 h 16"/>
                      <a:gd name="T26" fmla="*/ 24 w 65"/>
                      <a:gd name="T27" fmla="*/ 4 h 16"/>
                      <a:gd name="T28" fmla="*/ 28 w 65"/>
                      <a:gd name="T29" fmla="*/ 5 h 16"/>
                      <a:gd name="T30" fmla="*/ 31 w 65"/>
                      <a:gd name="T31" fmla="*/ 6 h 16"/>
                      <a:gd name="T32" fmla="*/ 32 w 65"/>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6">
                        <a:moveTo>
                          <a:pt x="65" y="14"/>
                        </a:moveTo>
                        <a:lnTo>
                          <a:pt x="62" y="15"/>
                        </a:lnTo>
                        <a:lnTo>
                          <a:pt x="58" y="16"/>
                        </a:lnTo>
                        <a:lnTo>
                          <a:pt x="50" y="16"/>
                        </a:lnTo>
                        <a:lnTo>
                          <a:pt x="39" y="15"/>
                        </a:lnTo>
                        <a:lnTo>
                          <a:pt x="29" y="14"/>
                        </a:lnTo>
                        <a:lnTo>
                          <a:pt x="19" y="10"/>
                        </a:lnTo>
                        <a:lnTo>
                          <a:pt x="8" y="6"/>
                        </a:lnTo>
                        <a:lnTo>
                          <a:pt x="0" y="0"/>
                        </a:lnTo>
                        <a:lnTo>
                          <a:pt x="8" y="2"/>
                        </a:lnTo>
                        <a:lnTo>
                          <a:pt x="17" y="3"/>
                        </a:lnTo>
                        <a:lnTo>
                          <a:pt x="28" y="6"/>
                        </a:lnTo>
                        <a:lnTo>
                          <a:pt x="39" y="7"/>
                        </a:lnTo>
                        <a:lnTo>
                          <a:pt x="49" y="8"/>
                        </a:lnTo>
                        <a:lnTo>
                          <a:pt x="57" y="10"/>
                        </a:lnTo>
                        <a:lnTo>
                          <a:pt x="62" y="11"/>
                        </a:lnTo>
                        <a:lnTo>
                          <a:pt x="65"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00" name="Freeform 149">
                    <a:extLst>
                      <a:ext uri="{FF2B5EF4-FFF2-40B4-BE49-F238E27FC236}">
                        <a16:creationId xmlns:a16="http://schemas.microsoft.com/office/drawing/2014/main" id="{52599540-5FBB-4876-82C3-C8EA9364FBFD}"/>
                      </a:ext>
                    </a:extLst>
                  </p:cNvPr>
                  <p:cNvSpPr>
                    <a:spLocks/>
                  </p:cNvSpPr>
                  <p:nvPr/>
                </p:nvSpPr>
                <p:spPr bwMode="auto">
                  <a:xfrm>
                    <a:off x="142" y="506"/>
                    <a:ext cx="46" cy="9"/>
                  </a:xfrm>
                  <a:custGeom>
                    <a:avLst/>
                    <a:gdLst>
                      <a:gd name="T0" fmla="*/ 46 w 92"/>
                      <a:gd name="T1" fmla="*/ 7 h 18"/>
                      <a:gd name="T2" fmla="*/ 45 w 92"/>
                      <a:gd name="T3" fmla="*/ 8 h 18"/>
                      <a:gd name="T4" fmla="*/ 40 w 92"/>
                      <a:gd name="T5" fmla="*/ 9 h 18"/>
                      <a:gd name="T6" fmla="*/ 34 w 92"/>
                      <a:gd name="T7" fmla="*/ 9 h 18"/>
                      <a:gd name="T8" fmla="*/ 26 w 92"/>
                      <a:gd name="T9" fmla="*/ 8 h 18"/>
                      <a:gd name="T10" fmla="*/ 18 w 92"/>
                      <a:gd name="T11" fmla="*/ 7 h 18"/>
                      <a:gd name="T12" fmla="*/ 11 w 92"/>
                      <a:gd name="T13" fmla="*/ 6 h 18"/>
                      <a:gd name="T14" fmla="*/ 4 w 92"/>
                      <a:gd name="T15" fmla="*/ 3 h 18"/>
                      <a:gd name="T16" fmla="*/ 0 w 92"/>
                      <a:gd name="T17" fmla="*/ 0 h 18"/>
                      <a:gd name="T18" fmla="*/ 4 w 92"/>
                      <a:gd name="T19" fmla="*/ 0 h 18"/>
                      <a:gd name="T20" fmla="*/ 10 w 92"/>
                      <a:gd name="T21" fmla="*/ 1 h 18"/>
                      <a:gd name="T22" fmla="*/ 17 w 92"/>
                      <a:gd name="T23" fmla="*/ 2 h 18"/>
                      <a:gd name="T24" fmla="*/ 25 w 92"/>
                      <a:gd name="T25" fmla="*/ 3 h 18"/>
                      <a:gd name="T26" fmla="*/ 33 w 92"/>
                      <a:gd name="T27" fmla="*/ 3 h 18"/>
                      <a:gd name="T28" fmla="*/ 40 w 92"/>
                      <a:gd name="T29" fmla="*/ 4 h 18"/>
                      <a:gd name="T30" fmla="*/ 45 w 92"/>
                      <a:gd name="T31" fmla="*/ 6 h 18"/>
                      <a:gd name="T32" fmla="*/ 46 w 92"/>
                      <a:gd name="T33" fmla="*/ 7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
                        <a:moveTo>
                          <a:pt x="92" y="13"/>
                        </a:moveTo>
                        <a:lnTo>
                          <a:pt x="89" y="15"/>
                        </a:lnTo>
                        <a:lnTo>
                          <a:pt x="80" y="18"/>
                        </a:lnTo>
                        <a:lnTo>
                          <a:pt x="67" y="18"/>
                        </a:lnTo>
                        <a:lnTo>
                          <a:pt x="52" y="16"/>
                        </a:lnTo>
                        <a:lnTo>
                          <a:pt x="36" y="14"/>
                        </a:lnTo>
                        <a:lnTo>
                          <a:pt x="21" y="11"/>
                        </a:lnTo>
                        <a:lnTo>
                          <a:pt x="8" y="6"/>
                        </a:lnTo>
                        <a:lnTo>
                          <a:pt x="0" y="0"/>
                        </a:lnTo>
                        <a:lnTo>
                          <a:pt x="7" y="0"/>
                        </a:lnTo>
                        <a:lnTo>
                          <a:pt x="19" y="1"/>
                        </a:lnTo>
                        <a:lnTo>
                          <a:pt x="34" y="3"/>
                        </a:lnTo>
                        <a:lnTo>
                          <a:pt x="50" y="5"/>
                        </a:lnTo>
                        <a:lnTo>
                          <a:pt x="66" y="6"/>
                        </a:lnTo>
                        <a:lnTo>
                          <a:pt x="80" y="8"/>
                        </a:lnTo>
                        <a:lnTo>
                          <a:pt x="89" y="11"/>
                        </a:lnTo>
                        <a:lnTo>
                          <a:pt x="9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01" name="Freeform 150">
                    <a:extLst>
                      <a:ext uri="{FF2B5EF4-FFF2-40B4-BE49-F238E27FC236}">
                        <a16:creationId xmlns:a16="http://schemas.microsoft.com/office/drawing/2014/main" id="{B36A5331-ED44-4A3C-96CA-5D210F9CB68B}"/>
                      </a:ext>
                    </a:extLst>
                  </p:cNvPr>
                  <p:cNvSpPr>
                    <a:spLocks/>
                  </p:cNvSpPr>
                  <p:nvPr/>
                </p:nvSpPr>
                <p:spPr bwMode="auto">
                  <a:xfrm>
                    <a:off x="132" y="476"/>
                    <a:ext cx="42" cy="5"/>
                  </a:xfrm>
                  <a:custGeom>
                    <a:avLst/>
                    <a:gdLst>
                      <a:gd name="T0" fmla="*/ 42 w 83"/>
                      <a:gd name="T1" fmla="*/ 2 h 11"/>
                      <a:gd name="T2" fmla="*/ 40 w 83"/>
                      <a:gd name="T3" fmla="*/ 3 h 11"/>
                      <a:gd name="T4" fmla="*/ 36 w 83"/>
                      <a:gd name="T5" fmla="*/ 4 h 11"/>
                      <a:gd name="T6" fmla="*/ 31 w 83"/>
                      <a:gd name="T7" fmla="*/ 5 h 11"/>
                      <a:gd name="T8" fmla="*/ 24 w 83"/>
                      <a:gd name="T9" fmla="*/ 5 h 11"/>
                      <a:gd name="T10" fmla="*/ 17 w 83"/>
                      <a:gd name="T11" fmla="*/ 5 h 11"/>
                      <a:gd name="T12" fmla="*/ 11 w 83"/>
                      <a:gd name="T13" fmla="*/ 5 h 11"/>
                      <a:gd name="T14" fmla="*/ 5 w 83"/>
                      <a:gd name="T15" fmla="*/ 3 h 11"/>
                      <a:gd name="T16" fmla="*/ 0 w 83"/>
                      <a:gd name="T17" fmla="*/ 0 h 11"/>
                      <a:gd name="T18" fmla="*/ 4 w 83"/>
                      <a:gd name="T19" fmla="*/ 0 h 11"/>
                      <a:gd name="T20" fmla="*/ 10 w 83"/>
                      <a:gd name="T21" fmla="*/ 0 h 11"/>
                      <a:gd name="T22" fmla="*/ 16 w 83"/>
                      <a:gd name="T23" fmla="*/ 0 h 11"/>
                      <a:gd name="T24" fmla="*/ 24 w 83"/>
                      <a:gd name="T25" fmla="*/ 0 h 11"/>
                      <a:gd name="T26" fmla="*/ 31 w 83"/>
                      <a:gd name="T27" fmla="*/ 0 h 11"/>
                      <a:gd name="T28" fmla="*/ 36 w 83"/>
                      <a:gd name="T29" fmla="*/ 0 h 11"/>
                      <a:gd name="T30" fmla="*/ 40 w 83"/>
                      <a:gd name="T31" fmla="*/ 0 h 11"/>
                      <a:gd name="T32" fmla="*/ 42 w 83"/>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3" h="11">
                        <a:moveTo>
                          <a:pt x="83" y="4"/>
                        </a:moveTo>
                        <a:lnTo>
                          <a:pt x="79" y="6"/>
                        </a:lnTo>
                        <a:lnTo>
                          <a:pt x="72" y="8"/>
                        </a:lnTo>
                        <a:lnTo>
                          <a:pt x="61" y="11"/>
                        </a:lnTo>
                        <a:lnTo>
                          <a:pt x="48" y="11"/>
                        </a:lnTo>
                        <a:lnTo>
                          <a:pt x="34" y="11"/>
                        </a:lnTo>
                        <a:lnTo>
                          <a:pt x="21" y="10"/>
                        </a:lnTo>
                        <a:lnTo>
                          <a:pt x="9" y="6"/>
                        </a:lnTo>
                        <a:lnTo>
                          <a:pt x="0" y="1"/>
                        </a:lnTo>
                        <a:lnTo>
                          <a:pt x="8" y="1"/>
                        </a:lnTo>
                        <a:lnTo>
                          <a:pt x="19" y="1"/>
                        </a:lnTo>
                        <a:lnTo>
                          <a:pt x="32" y="1"/>
                        </a:lnTo>
                        <a:lnTo>
                          <a:pt x="47" y="0"/>
                        </a:lnTo>
                        <a:lnTo>
                          <a:pt x="61" y="0"/>
                        </a:lnTo>
                        <a:lnTo>
                          <a:pt x="72" y="0"/>
                        </a:lnTo>
                        <a:lnTo>
                          <a:pt x="79" y="1"/>
                        </a:lnTo>
                        <a:lnTo>
                          <a:pt x="8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02" name="Freeform 151">
                    <a:extLst>
                      <a:ext uri="{FF2B5EF4-FFF2-40B4-BE49-F238E27FC236}">
                        <a16:creationId xmlns:a16="http://schemas.microsoft.com/office/drawing/2014/main" id="{830D1FD2-DD77-4B92-9067-1ED4E86C3AC7}"/>
                      </a:ext>
                    </a:extLst>
                  </p:cNvPr>
                  <p:cNvSpPr>
                    <a:spLocks/>
                  </p:cNvSpPr>
                  <p:nvPr/>
                </p:nvSpPr>
                <p:spPr bwMode="auto">
                  <a:xfrm>
                    <a:off x="132" y="459"/>
                    <a:ext cx="34" cy="5"/>
                  </a:xfrm>
                  <a:custGeom>
                    <a:avLst/>
                    <a:gdLst>
                      <a:gd name="T0" fmla="*/ 34 w 68"/>
                      <a:gd name="T1" fmla="*/ 3 h 9"/>
                      <a:gd name="T2" fmla="*/ 33 w 68"/>
                      <a:gd name="T3" fmla="*/ 4 h 9"/>
                      <a:gd name="T4" fmla="*/ 29 w 68"/>
                      <a:gd name="T5" fmla="*/ 5 h 9"/>
                      <a:gd name="T6" fmla="*/ 24 w 68"/>
                      <a:gd name="T7" fmla="*/ 5 h 9"/>
                      <a:gd name="T8" fmla="*/ 18 w 68"/>
                      <a:gd name="T9" fmla="*/ 5 h 9"/>
                      <a:gd name="T10" fmla="*/ 12 w 68"/>
                      <a:gd name="T11" fmla="*/ 4 h 9"/>
                      <a:gd name="T12" fmla="*/ 6 w 68"/>
                      <a:gd name="T13" fmla="*/ 3 h 9"/>
                      <a:gd name="T14" fmla="*/ 2 w 68"/>
                      <a:gd name="T15" fmla="*/ 2 h 9"/>
                      <a:gd name="T16" fmla="*/ 0 w 68"/>
                      <a:gd name="T17" fmla="*/ 0 h 9"/>
                      <a:gd name="T18" fmla="*/ 4 w 68"/>
                      <a:gd name="T19" fmla="*/ 0 h 9"/>
                      <a:gd name="T20" fmla="*/ 8 w 68"/>
                      <a:gd name="T21" fmla="*/ 0 h 9"/>
                      <a:gd name="T22" fmla="*/ 13 w 68"/>
                      <a:gd name="T23" fmla="*/ 1 h 9"/>
                      <a:gd name="T24" fmla="*/ 19 w 68"/>
                      <a:gd name="T25" fmla="*/ 1 h 9"/>
                      <a:gd name="T26" fmla="*/ 24 w 68"/>
                      <a:gd name="T27" fmla="*/ 1 h 9"/>
                      <a:gd name="T28" fmla="*/ 29 w 68"/>
                      <a:gd name="T29" fmla="*/ 1 h 9"/>
                      <a:gd name="T30" fmla="*/ 32 w 68"/>
                      <a:gd name="T31" fmla="*/ 2 h 9"/>
                      <a:gd name="T32" fmla="*/ 34 w 68"/>
                      <a:gd name="T33" fmla="*/ 3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9">
                        <a:moveTo>
                          <a:pt x="68" y="6"/>
                        </a:moveTo>
                        <a:lnTo>
                          <a:pt x="65" y="8"/>
                        </a:lnTo>
                        <a:lnTo>
                          <a:pt x="57" y="9"/>
                        </a:lnTo>
                        <a:lnTo>
                          <a:pt x="47" y="9"/>
                        </a:lnTo>
                        <a:lnTo>
                          <a:pt x="35" y="9"/>
                        </a:lnTo>
                        <a:lnTo>
                          <a:pt x="23" y="8"/>
                        </a:lnTo>
                        <a:lnTo>
                          <a:pt x="12" y="6"/>
                        </a:lnTo>
                        <a:lnTo>
                          <a:pt x="4" y="3"/>
                        </a:lnTo>
                        <a:lnTo>
                          <a:pt x="0" y="0"/>
                        </a:lnTo>
                        <a:lnTo>
                          <a:pt x="7" y="0"/>
                        </a:lnTo>
                        <a:lnTo>
                          <a:pt x="15" y="0"/>
                        </a:lnTo>
                        <a:lnTo>
                          <a:pt x="25" y="1"/>
                        </a:lnTo>
                        <a:lnTo>
                          <a:pt x="37" y="1"/>
                        </a:lnTo>
                        <a:lnTo>
                          <a:pt x="47" y="1"/>
                        </a:lnTo>
                        <a:lnTo>
                          <a:pt x="57" y="2"/>
                        </a:lnTo>
                        <a:lnTo>
                          <a:pt x="64" y="3"/>
                        </a:lnTo>
                        <a:lnTo>
                          <a:pt x="68"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03" name="Freeform 152">
                    <a:extLst>
                      <a:ext uri="{FF2B5EF4-FFF2-40B4-BE49-F238E27FC236}">
                        <a16:creationId xmlns:a16="http://schemas.microsoft.com/office/drawing/2014/main" id="{A9BF2832-9A9D-4C4D-B9FF-E7282051284C}"/>
                      </a:ext>
                    </a:extLst>
                  </p:cNvPr>
                  <p:cNvSpPr>
                    <a:spLocks/>
                  </p:cNvSpPr>
                  <p:nvPr/>
                </p:nvSpPr>
                <p:spPr bwMode="auto">
                  <a:xfrm>
                    <a:off x="133" y="448"/>
                    <a:ext cx="21" cy="6"/>
                  </a:xfrm>
                  <a:custGeom>
                    <a:avLst/>
                    <a:gdLst>
                      <a:gd name="T0" fmla="*/ 21 w 43"/>
                      <a:gd name="T1" fmla="*/ 1 h 10"/>
                      <a:gd name="T2" fmla="*/ 20 w 43"/>
                      <a:gd name="T3" fmla="*/ 3 h 10"/>
                      <a:gd name="T4" fmla="*/ 18 w 43"/>
                      <a:gd name="T5" fmla="*/ 4 h 10"/>
                      <a:gd name="T6" fmla="*/ 15 w 43"/>
                      <a:gd name="T7" fmla="*/ 5 h 10"/>
                      <a:gd name="T8" fmla="*/ 12 w 43"/>
                      <a:gd name="T9" fmla="*/ 6 h 10"/>
                      <a:gd name="T10" fmla="*/ 8 w 43"/>
                      <a:gd name="T11" fmla="*/ 6 h 10"/>
                      <a:gd name="T12" fmla="*/ 4 w 43"/>
                      <a:gd name="T13" fmla="*/ 6 h 10"/>
                      <a:gd name="T14" fmla="*/ 1 w 43"/>
                      <a:gd name="T15" fmla="*/ 5 h 10"/>
                      <a:gd name="T16" fmla="*/ 0 w 43"/>
                      <a:gd name="T17" fmla="*/ 4 h 10"/>
                      <a:gd name="T18" fmla="*/ 3 w 43"/>
                      <a:gd name="T19" fmla="*/ 4 h 10"/>
                      <a:gd name="T20" fmla="*/ 6 w 43"/>
                      <a:gd name="T21" fmla="*/ 4 h 10"/>
                      <a:gd name="T22" fmla="*/ 10 w 43"/>
                      <a:gd name="T23" fmla="*/ 3 h 10"/>
                      <a:gd name="T24" fmla="*/ 13 w 43"/>
                      <a:gd name="T25" fmla="*/ 1 h 10"/>
                      <a:gd name="T26" fmla="*/ 16 w 43"/>
                      <a:gd name="T27" fmla="*/ 1 h 10"/>
                      <a:gd name="T28" fmla="*/ 19 w 43"/>
                      <a:gd name="T29" fmla="*/ 0 h 10"/>
                      <a:gd name="T30" fmla="*/ 20 w 43"/>
                      <a:gd name="T31" fmla="*/ 0 h 10"/>
                      <a:gd name="T32" fmla="*/ 21 w 43"/>
                      <a:gd name="T33" fmla="*/ 1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0">
                        <a:moveTo>
                          <a:pt x="43" y="2"/>
                        </a:moveTo>
                        <a:lnTo>
                          <a:pt x="41" y="5"/>
                        </a:lnTo>
                        <a:lnTo>
                          <a:pt x="37" y="7"/>
                        </a:lnTo>
                        <a:lnTo>
                          <a:pt x="31" y="8"/>
                        </a:lnTo>
                        <a:lnTo>
                          <a:pt x="24" y="10"/>
                        </a:lnTo>
                        <a:lnTo>
                          <a:pt x="16" y="10"/>
                        </a:lnTo>
                        <a:lnTo>
                          <a:pt x="9" y="10"/>
                        </a:lnTo>
                        <a:lnTo>
                          <a:pt x="3" y="9"/>
                        </a:lnTo>
                        <a:lnTo>
                          <a:pt x="0" y="6"/>
                        </a:lnTo>
                        <a:lnTo>
                          <a:pt x="6" y="7"/>
                        </a:lnTo>
                        <a:lnTo>
                          <a:pt x="12" y="7"/>
                        </a:lnTo>
                        <a:lnTo>
                          <a:pt x="20" y="5"/>
                        </a:lnTo>
                        <a:lnTo>
                          <a:pt x="27" y="2"/>
                        </a:lnTo>
                        <a:lnTo>
                          <a:pt x="32" y="1"/>
                        </a:lnTo>
                        <a:lnTo>
                          <a:pt x="38" y="0"/>
                        </a:lnTo>
                        <a:lnTo>
                          <a:pt x="41" y="0"/>
                        </a:lnTo>
                        <a:lnTo>
                          <a:pt x="43"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04" name="Freeform 153">
                    <a:extLst>
                      <a:ext uri="{FF2B5EF4-FFF2-40B4-BE49-F238E27FC236}">
                        <a16:creationId xmlns:a16="http://schemas.microsoft.com/office/drawing/2014/main" id="{9FBB0901-AB9E-4D45-904D-4D675E302106}"/>
                      </a:ext>
                    </a:extLst>
                  </p:cNvPr>
                  <p:cNvSpPr>
                    <a:spLocks/>
                  </p:cNvSpPr>
                  <p:nvPr/>
                </p:nvSpPr>
                <p:spPr bwMode="auto">
                  <a:xfrm>
                    <a:off x="167" y="544"/>
                    <a:ext cx="21" cy="8"/>
                  </a:xfrm>
                  <a:custGeom>
                    <a:avLst/>
                    <a:gdLst>
                      <a:gd name="T0" fmla="*/ 0 w 41"/>
                      <a:gd name="T1" fmla="*/ 0 h 16"/>
                      <a:gd name="T2" fmla="*/ 2 w 41"/>
                      <a:gd name="T3" fmla="*/ 0 h 16"/>
                      <a:gd name="T4" fmla="*/ 5 w 41"/>
                      <a:gd name="T5" fmla="*/ 1 h 16"/>
                      <a:gd name="T6" fmla="*/ 8 w 41"/>
                      <a:gd name="T7" fmla="*/ 1 h 16"/>
                      <a:gd name="T8" fmla="*/ 12 w 41"/>
                      <a:gd name="T9" fmla="*/ 2 h 16"/>
                      <a:gd name="T10" fmla="*/ 16 w 41"/>
                      <a:gd name="T11" fmla="*/ 3 h 16"/>
                      <a:gd name="T12" fmla="*/ 19 w 41"/>
                      <a:gd name="T13" fmla="*/ 4 h 16"/>
                      <a:gd name="T14" fmla="*/ 20 w 41"/>
                      <a:gd name="T15" fmla="*/ 6 h 16"/>
                      <a:gd name="T16" fmla="*/ 21 w 41"/>
                      <a:gd name="T17" fmla="*/ 7 h 16"/>
                      <a:gd name="T18" fmla="*/ 20 w 41"/>
                      <a:gd name="T19" fmla="*/ 8 h 16"/>
                      <a:gd name="T20" fmla="*/ 18 w 41"/>
                      <a:gd name="T21" fmla="*/ 8 h 16"/>
                      <a:gd name="T22" fmla="*/ 14 w 41"/>
                      <a:gd name="T23" fmla="*/ 8 h 16"/>
                      <a:gd name="T24" fmla="*/ 11 w 41"/>
                      <a:gd name="T25" fmla="*/ 6 h 16"/>
                      <a:gd name="T26" fmla="*/ 8 w 41"/>
                      <a:gd name="T27" fmla="*/ 4 h 16"/>
                      <a:gd name="T28" fmla="*/ 5 w 41"/>
                      <a:gd name="T29" fmla="*/ 3 h 16"/>
                      <a:gd name="T30" fmla="*/ 2 w 41"/>
                      <a:gd name="T31" fmla="*/ 1 h 16"/>
                      <a:gd name="T32" fmla="*/ 0 w 4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16">
                        <a:moveTo>
                          <a:pt x="0" y="0"/>
                        </a:moveTo>
                        <a:lnTo>
                          <a:pt x="3" y="0"/>
                        </a:lnTo>
                        <a:lnTo>
                          <a:pt x="9" y="1"/>
                        </a:lnTo>
                        <a:lnTo>
                          <a:pt x="16" y="2"/>
                        </a:lnTo>
                        <a:lnTo>
                          <a:pt x="24" y="4"/>
                        </a:lnTo>
                        <a:lnTo>
                          <a:pt x="31" y="6"/>
                        </a:lnTo>
                        <a:lnTo>
                          <a:pt x="37" y="7"/>
                        </a:lnTo>
                        <a:lnTo>
                          <a:pt x="40" y="11"/>
                        </a:lnTo>
                        <a:lnTo>
                          <a:pt x="41" y="14"/>
                        </a:lnTo>
                        <a:lnTo>
                          <a:pt x="39" y="16"/>
                        </a:lnTo>
                        <a:lnTo>
                          <a:pt x="35" y="16"/>
                        </a:lnTo>
                        <a:lnTo>
                          <a:pt x="28" y="15"/>
                        </a:lnTo>
                        <a:lnTo>
                          <a:pt x="22" y="12"/>
                        </a:lnTo>
                        <a:lnTo>
                          <a:pt x="15" y="8"/>
                        </a:lnTo>
                        <a:lnTo>
                          <a:pt x="9" y="5"/>
                        </a:lnTo>
                        <a:lnTo>
                          <a:pt x="3"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05" name="Freeform 154">
                    <a:extLst>
                      <a:ext uri="{FF2B5EF4-FFF2-40B4-BE49-F238E27FC236}">
                        <a16:creationId xmlns:a16="http://schemas.microsoft.com/office/drawing/2014/main" id="{39ED4D13-ECE5-4A8B-8FA4-985F3DC1E754}"/>
                      </a:ext>
                    </a:extLst>
                  </p:cNvPr>
                  <p:cNvSpPr>
                    <a:spLocks/>
                  </p:cNvSpPr>
                  <p:nvPr/>
                </p:nvSpPr>
                <p:spPr bwMode="auto">
                  <a:xfrm>
                    <a:off x="165" y="542"/>
                    <a:ext cx="4" cy="20"/>
                  </a:xfrm>
                  <a:custGeom>
                    <a:avLst/>
                    <a:gdLst>
                      <a:gd name="T0" fmla="*/ 1 w 8"/>
                      <a:gd name="T1" fmla="*/ 0 h 39"/>
                      <a:gd name="T2" fmla="*/ 1 w 8"/>
                      <a:gd name="T3" fmla="*/ 4 h 39"/>
                      <a:gd name="T4" fmla="*/ 0 w 8"/>
                      <a:gd name="T5" fmla="*/ 11 h 39"/>
                      <a:gd name="T6" fmla="*/ 0 w 8"/>
                      <a:gd name="T7" fmla="*/ 17 h 39"/>
                      <a:gd name="T8" fmla="*/ 2 w 8"/>
                      <a:gd name="T9" fmla="*/ 20 h 39"/>
                      <a:gd name="T10" fmla="*/ 4 w 8"/>
                      <a:gd name="T11" fmla="*/ 17 h 39"/>
                      <a:gd name="T12" fmla="*/ 3 w 8"/>
                      <a:gd name="T13" fmla="*/ 12 h 39"/>
                      <a:gd name="T14" fmla="*/ 2 w 8"/>
                      <a:gd name="T15" fmla="*/ 5 h 39"/>
                      <a:gd name="T16" fmla="*/ 1 w 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39">
                        <a:moveTo>
                          <a:pt x="1" y="0"/>
                        </a:moveTo>
                        <a:lnTo>
                          <a:pt x="1" y="7"/>
                        </a:lnTo>
                        <a:lnTo>
                          <a:pt x="0" y="21"/>
                        </a:lnTo>
                        <a:lnTo>
                          <a:pt x="0" y="33"/>
                        </a:lnTo>
                        <a:lnTo>
                          <a:pt x="4" y="39"/>
                        </a:lnTo>
                        <a:lnTo>
                          <a:pt x="8" y="34"/>
                        </a:lnTo>
                        <a:lnTo>
                          <a:pt x="6" y="23"/>
                        </a:lnTo>
                        <a:lnTo>
                          <a:pt x="3" y="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06" name="Freeform 155">
                    <a:extLst>
                      <a:ext uri="{FF2B5EF4-FFF2-40B4-BE49-F238E27FC236}">
                        <a16:creationId xmlns:a16="http://schemas.microsoft.com/office/drawing/2014/main" id="{3F2555A5-5937-4012-8A1B-41FDA51B9D54}"/>
                      </a:ext>
                    </a:extLst>
                  </p:cNvPr>
                  <p:cNvSpPr>
                    <a:spLocks/>
                  </p:cNvSpPr>
                  <p:nvPr/>
                </p:nvSpPr>
                <p:spPr bwMode="auto">
                  <a:xfrm>
                    <a:off x="173" y="548"/>
                    <a:ext cx="12" cy="17"/>
                  </a:xfrm>
                  <a:custGeom>
                    <a:avLst/>
                    <a:gdLst>
                      <a:gd name="T0" fmla="*/ 0 w 25"/>
                      <a:gd name="T1" fmla="*/ 0 h 34"/>
                      <a:gd name="T2" fmla="*/ 2 w 25"/>
                      <a:gd name="T3" fmla="*/ 4 h 34"/>
                      <a:gd name="T4" fmla="*/ 5 w 25"/>
                      <a:gd name="T5" fmla="*/ 10 h 34"/>
                      <a:gd name="T6" fmla="*/ 8 w 25"/>
                      <a:gd name="T7" fmla="*/ 15 h 34"/>
                      <a:gd name="T8" fmla="*/ 12 w 25"/>
                      <a:gd name="T9" fmla="*/ 17 h 34"/>
                      <a:gd name="T10" fmla="*/ 12 w 25"/>
                      <a:gd name="T11" fmla="*/ 14 h 34"/>
                      <a:gd name="T12" fmla="*/ 9 w 25"/>
                      <a:gd name="T13" fmla="*/ 9 h 34"/>
                      <a:gd name="T14" fmla="*/ 3 w 25"/>
                      <a:gd name="T15" fmla="*/ 4 h 34"/>
                      <a:gd name="T16" fmla="*/ 0 w 25"/>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4">
                        <a:moveTo>
                          <a:pt x="0" y="0"/>
                        </a:moveTo>
                        <a:lnTo>
                          <a:pt x="4" y="7"/>
                        </a:lnTo>
                        <a:lnTo>
                          <a:pt x="11" y="20"/>
                        </a:lnTo>
                        <a:lnTo>
                          <a:pt x="17" y="30"/>
                        </a:lnTo>
                        <a:lnTo>
                          <a:pt x="24" y="34"/>
                        </a:lnTo>
                        <a:lnTo>
                          <a:pt x="25" y="28"/>
                        </a:lnTo>
                        <a:lnTo>
                          <a:pt x="18" y="18"/>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07" name="Freeform 156">
                    <a:extLst>
                      <a:ext uri="{FF2B5EF4-FFF2-40B4-BE49-F238E27FC236}">
                        <a16:creationId xmlns:a16="http://schemas.microsoft.com/office/drawing/2014/main" id="{4D81D6F0-1B09-4752-B447-8FD8B4051706}"/>
                      </a:ext>
                    </a:extLst>
                  </p:cNvPr>
                  <p:cNvSpPr>
                    <a:spLocks/>
                  </p:cNvSpPr>
                  <p:nvPr/>
                </p:nvSpPr>
                <p:spPr bwMode="auto">
                  <a:xfrm>
                    <a:off x="109" y="450"/>
                    <a:ext cx="26" cy="6"/>
                  </a:xfrm>
                  <a:custGeom>
                    <a:avLst/>
                    <a:gdLst>
                      <a:gd name="T0" fmla="*/ 26 w 52"/>
                      <a:gd name="T1" fmla="*/ 2 h 12"/>
                      <a:gd name="T2" fmla="*/ 23 w 52"/>
                      <a:gd name="T3" fmla="*/ 3 h 12"/>
                      <a:gd name="T4" fmla="*/ 20 w 52"/>
                      <a:gd name="T5" fmla="*/ 4 h 12"/>
                      <a:gd name="T6" fmla="*/ 16 w 52"/>
                      <a:gd name="T7" fmla="*/ 6 h 12"/>
                      <a:gd name="T8" fmla="*/ 12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0 h 12"/>
                      <a:gd name="T24" fmla="*/ 11 w 52"/>
                      <a:gd name="T25" fmla="*/ 0 h 12"/>
                      <a:gd name="T26" fmla="*/ 15 w 52"/>
                      <a:gd name="T27" fmla="*/ 1 h 12"/>
                      <a:gd name="T28" fmla="*/ 19 w 52"/>
                      <a:gd name="T29" fmla="*/ 1 h 12"/>
                      <a:gd name="T30" fmla="*/ 23 w 52"/>
                      <a:gd name="T31" fmla="*/ 2 h 12"/>
                      <a:gd name="T32" fmla="*/ 26 w 52"/>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3"/>
                        </a:moveTo>
                        <a:lnTo>
                          <a:pt x="46" y="6"/>
                        </a:lnTo>
                        <a:lnTo>
                          <a:pt x="39" y="8"/>
                        </a:lnTo>
                        <a:lnTo>
                          <a:pt x="31" y="11"/>
                        </a:lnTo>
                        <a:lnTo>
                          <a:pt x="23" y="12"/>
                        </a:lnTo>
                        <a:lnTo>
                          <a:pt x="14" y="12"/>
                        </a:lnTo>
                        <a:lnTo>
                          <a:pt x="7" y="11"/>
                        </a:lnTo>
                        <a:lnTo>
                          <a:pt x="2" y="8"/>
                        </a:lnTo>
                        <a:lnTo>
                          <a:pt x="0" y="5"/>
                        </a:lnTo>
                        <a:lnTo>
                          <a:pt x="1" y="2"/>
                        </a:lnTo>
                        <a:lnTo>
                          <a:pt x="6" y="0"/>
                        </a:lnTo>
                        <a:lnTo>
                          <a:pt x="11" y="0"/>
                        </a:lnTo>
                        <a:lnTo>
                          <a:pt x="21" y="0"/>
                        </a:lnTo>
                        <a:lnTo>
                          <a:pt x="29" y="2"/>
                        </a:lnTo>
                        <a:lnTo>
                          <a:pt x="38" y="2"/>
                        </a:lnTo>
                        <a:lnTo>
                          <a:pt x="46" y="3"/>
                        </a:lnTo>
                        <a:lnTo>
                          <a:pt x="5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08" name="Freeform 157">
                    <a:extLst>
                      <a:ext uri="{FF2B5EF4-FFF2-40B4-BE49-F238E27FC236}">
                        <a16:creationId xmlns:a16="http://schemas.microsoft.com/office/drawing/2014/main" id="{FC9A3FA6-EFF1-420D-9FEF-786633D9EBD5}"/>
                      </a:ext>
                    </a:extLst>
                  </p:cNvPr>
                  <p:cNvSpPr>
                    <a:spLocks/>
                  </p:cNvSpPr>
                  <p:nvPr/>
                </p:nvSpPr>
                <p:spPr bwMode="auto">
                  <a:xfrm>
                    <a:off x="115" y="431"/>
                    <a:ext cx="25" cy="10"/>
                  </a:xfrm>
                  <a:custGeom>
                    <a:avLst/>
                    <a:gdLst>
                      <a:gd name="T0" fmla="*/ 25 w 50"/>
                      <a:gd name="T1" fmla="*/ 10 h 21"/>
                      <a:gd name="T2" fmla="*/ 23 w 50"/>
                      <a:gd name="T3" fmla="*/ 10 h 21"/>
                      <a:gd name="T4" fmla="*/ 19 w 50"/>
                      <a:gd name="T5" fmla="*/ 10 h 21"/>
                      <a:gd name="T6" fmla="*/ 15 w 50"/>
                      <a:gd name="T7" fmla="*/ 9 h 21"/>
                      <a:gd name="T8" fmla="*/ 11 w 50"/>
                      <a:gd name="T9" fmla="*/ 7 h 21"/>
                      <a:gd name="T10" fmla="*/ 7 w 50"/>
                      <a:gd name="T11" fmla="*/ 6 h 21"/>
                      <a:gd name="T12" fmla="*/ 3 w 50"/>
                      <a:gd name="T13" fmla="*/ 4 h 21"/>
                      <a:gd name="T14" fmla="*/ 1 w 50"/>
                      <a:gd name="T15" fmla="*/ 3 h 21"/>
                      <a:gd name="T16" fmla="*/ 0 w 50"/>
                      <a:gd name="T17" fmla="*/ 1 h 21"/>
                      <a:gd name="T18" fmla="*/ 2 w 50"/>
                      <a:gd name="T19" fmla="*/ 0 h 21"/>
                      <a:gd name="T20" fmla="*/ 4 w 50"/>
                      <a:gd name="T21" fmla="*/ 0 h 21"/>
                      <a:gd name="T22" fmla="*/ 7 w 50"/>
                      <a:gd name="T23" fmla="*/ 1 h 21"/>
                      <a:gd name="T24" fmla="*/ 12 w 50"/>
                      <a:gd name="T25" fmla="*/ 3 h 21"/>
                      <a:gd name="T26" fmla="*/ 16 w 50"/>
                      <a:gd name="T27" fmla="*/ 5 h 21"/>
                      <a:gd name="T28" fmla="*/ 20 w 50"/>
                      <a:gd name="T29" fmla="*/ 7 h 21"/>
                      <a:gd name="T30" fmla="*/ 23 w 50"/>
                      <a:gd name="T31" fmla="*/ 9 h 21"/>
                      <a:gd name="T32" fmla="*/ 25 w 50"/>
                      <a:gd name="T33" fmla="*/ 1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1">
                        <a:moveTo>
                          <a:pt x="50" y="21"/>
                        </a:moveTo>
                        <a:lnTo>
                          <a:pt x="45" y="21"/>
                        </a:lnTo>
                        <a:lnTo>
                          <a:pt x="37" y="20"/>
                        </a:lnTo>
                        <a:lnTo>
                          <a:pt x="29" y="18"/>
                        </a:lnTo>
                        <a:lnTo>
                          <a:pt x="21" y="15"/>
                        </a:lnTo>
                        <a:lnTo>
                          <a:pt x="13" y="13"/>
                        </a:lnTo>
                        <a:lnTo>
                          <a:pt x="6" y="9"/>
                        </a:lnTo>
                        <a:lnTo>
                          <a:pt x="1" y="6"/>
                        </a:lnTo>
                        <a:lnTo>
                          <a:pt x="0" y="3"/>
                        </a:lnTo>
                        <a:lnTo>
                          <a:pt x="3" y="0"/>
                        </a:lnTo>
                        <a:lnTo>
                          <a:pt x="7" y="0"/>
                        </a:lnTo>
                        <a:lnTo>
                          <a:pt x="14" y="3"/>
                        </a:lnTo>
                        <a:lnTo>
                          <a:pt x="23" y="6"/>
                        </a:lnTo>
                        <a:lnTo>
                          <a:pt x="31" y="11"/>
                        </a:lnTo>
                        <a:lnTo>
                          <a:pt x="39" y="15"/>
                        </a:lnTo>
                        <a:lnTo>
                          <a:pt x="46" y="19"/>
                        </a:lnTo>
                        <a:lnTo>
                          <a:pt x="5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09" name="Freeform 158">
                    <a:extLst>
                      <a:ext uri="{FF2B5EF4-FFF2-40B4-BE49-F238E27FC236}">
                        <a16:creationId xmlns:a16="http://schemas.microsoft.com/office/drawing/2014/main" id="{EDC16314-2870-416C-B40D-338266ED0368}"/>
                      </a:ext>
                    </a:extLst>
                  </p:cNvPr>
                  <p:cNvSpPr>
                    <a:spLocks/>
                  </p:cNvSpPr>
                  <p:nvPr/>
                </p:nvSpPr>
                <p:spPr bwMode="auto">
                  <a:xfrm>
                    <a:off x="109" y="459"/>
                    <a:ext cx="24" cy="6"/>
                  </a:xfrm>
                  <a:custGeom>
                    <a:avLst/>
                    <a:gdLst>
                      <a:gd name="T0" fmla="*/ 24 w 47"/>
                      <a:gd name="T1" fmla="*/ 0 h 11"/>
                      <a:gd name="T2" fmla="*/ 23 w 47"/>
                      <a:gd name="T3" fmla="*/ 2 h 11"/>
                      <a:gd name="T4" fmla="*/ 20 w 47"/>
                      <a:gd name="T5" fmla="*/ 4 h 11"/>
                      <a:gd name="T6" fmla="*/ 17 w 47"/>
                      <a:gd name="T7" fmla="*/ 5 h 11"/>
                      <a:gd name="T8" fmla="*/ 13 w 47"/>
                      <a:gd name="T9" fmla="*/ 6 h 11"/>
                      <a:gd name="T10" fmla="*/ 9 w 47"/>
                      <a:gd name="T11" fmla="*/ 6 h 11"/>
                      <a:gd name="T12" fmla="*/ 5 w 47"/>
                      <a:gd name="T13" fmla="*/ 6 h 11"/>
                      <a:gd name="T14" fmla="*/ 2 w 47"/>
                      <a:gd name="T15" fmla="*/ 5 h 11"/>
                      <a:gd name="T16" fmla="*/ 0 w 47"/>
                      <a:gd name="T17" fmla="*/ 4 h 11"/>
                      <a:gd name="T18" fmla="*/ 0 w 47"/>
                      <a:gd name="T19" fmla="*/ 2 h 11"/>
                      <a:gd name="T20" fmla="*/ 1 w 47"/>
                      <a:gd name="T21" fmla="*/ 1 h 11"/>
                      <a:gd name="T22" fmla="*/ 4 w 47"/>
                      <a:gd name="T23" fmla="*/ 1 h 11"/>
                      <a:gd name="T24" fmla="*/ 8 w 47"/>
                      <a:gd name="T25" fmla="*/ 1 h 11"/>
                      <a:gd name="T26" fmla="*/ 13 w 47"/>
                      <a:gd name="T27" fmla="*/ 1 h 11"/>
                      <a:gd name="T28" fmla="*/ 17 w 47"/>
                      <a:gd name="T29" fmla="*/ 1 h 11"/>
                      <a:gd name="T30" fmla="*/ 21 w 47"/>
                      <a:gd name="T31" fmla="*/ 1 h 11"/>
                      <a:gd name="T32" fmla="*/ 24 w 47"/>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1">
                        <a:moveTo>
                          <a:pt x="47" y="0"/>
                        </a:moveTo>
                        <a:lnTo>
                          <a:pt x="45" y="3"/>
                        </a:lnTo>
                        <a:lnTo>
                          <a:pt x="40" y="7"/>
                        </a:lnTo>
                        <a:lnTo>
                          <a:pt x="33" y="9"/>
                        </a:lnTo>
                        <a:lnTo>
                          <a:pt x="25" y="11"/>
                        </a:lnTo>
                        <a:lnTo>
                          <a:pt x="17" y="11"/>
                        </a:lnTo>
                        <a:lnTo>
                          <a:pt x="10" y="11"/>
                        </a:lnTo>
                        <a:lnTo>
                          <a:pt x="3" y="9"/>
                        </a:lnTo>
                        <a:lnTo>
                          <a:pt x="0" y="7"/>
                        </a:lnTo>
                        <a:lnTo>
                          <a:pt x="0" y="4"/>
                        </a:lnTo>
                        <a:lnTo>
                          <a:pt x="2" y="2"/>
                        </a:lnTo>
                        <a:lnTo>
                          <a:pt x="8" y="1"/>
                        </a:lnTo>
                        <a:lnTo>
                          <a:pt x="16" y="1"/>
                        </a:lnTo>
                        <a:lnTo>
                          <a:pt x="25" y="1"/>
                        </a:lnTo>
                        <a:lnTo>
                          <a:pt x="33" y="1"/>
                        </a:lnTo>
                        <a:lnTo>
                          <a:pt x="41" y="1"/>
                        </a:lnTo>
                        <a:lnTo>
                          <a:pt x="4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10" name="Freeform 159">
                    <a:extLst>
                      <a:ext uri="{FF2B5EF4-FFF2-40B4-BE49-F238E27FC236}">
                        <a16:creationId xmlns:a16="http://schemas.microsoft.com/office/drawing/2014/main" id="{5FAEC4B4-88DF-4BBE-8D6B-DF2C813DF6A9}"/>
                      </a:ext>
                    </a:extLst>
                  </p:cNvPr>
                  <p:cNvSpPr>
                    <a:spLocks/>
                  </p:cNvSpPr>
                  <p:nvPr/>
                </p:nvSpPr>
                <p:spPr bwMode="auto">
                  <a:xfrm>
                    <a:off x="108" y="468"/>
                    <a:ext cx="25" cy="8"/>
                  </a:xfrm>
                  <a:custGeom>
                    <a:avLst/>
                    <a:gdLst>
                      <a:gd name="T0" fmla="*/ 25 w 51"/>
                      <a:gd name="T1" fmla="*/ 0 h 16"/>
                      <a:gd name="T2" fmla="*/ 24 w 51"/>
                      <a:gd name="T3" fmla="*/ 3 h 16"/>
                      <a:gd name="T4" fmla="*/ 21 w 51"/>
                      <a:gd name="T5" fmla="*/ 4 h 16"/>
                      <a:gd name="T6" fmla="*/ 17 w 51"/>
                      <a:gd name="T7" fmla="*/ 6 h 16"/>
                      <a:gd name="T8" fmla="*/ 13 w 51"/>
                      <a:gd name="T9" fmla="*/ 7 h 16"/>
                      <a:gd name="T10" fmla="*/ 9 w 51"/>
                      <a:gd name="T11" fmla="*/ 8 h 16"/>
                      <a:gd name="T12" fmla="*/ 5 w 51"/>
                      <a:gd name="T13" fmla="*/ 8 h 16"/>
                      <a:gd name="T14" fmla="*/ 2 w 51"/>
                      <a:gd name="T15" fmla="*/ 8 h 16"/>
                      <a:gd name="T16" fmla="*/ 0 w 51"/>
                      <a:gd name="T17" fmla="*/ 7 h 16"/>
                      <a:gd name="T18" fmla="*/ 0 w 51"/>
                      <a:gd name="T19" fmla="*/ 6 h 16"/>
                      <a:gd name="T20" fmla="*/ 2 w 51"/>
                      <a:gd name="T21" fmla="*/ 5 h 16"/>
                      <a:gd name="T22" fmla="*/ 5 w 51"/>
                      <a:gd name="T23" fmla="*/ 4 h 16"/>
                      <a:gd name="T24" fmla="*/ 8 w 51"/>
                      <a:gd name="T25" fmla="*/ 3 h 16"/>
                      <a:gd name="T26" fmla="*/ 13 w 51"/>
                      <a:gd name="T27" fmla="*/ 3 h 16"/>
                      <a:gd name="T28" fmla="*/ 17 w 51"/>
                      <a:gd name="T29" fmla="*/ 2 h 16"/>
                      <a:gd name="T30" fmla="*/ 21 w 51"/>
                      <a:gd name="T31" fmla="*/ 1 h 16"/>
                      <a:gd name="T32" fmla="*/ 25 w 5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6">
                        <a:moveTo>
                          <a:pt x="51" y="0"/>
                        </a:moveTo>
                        <a:lnTo>
                          <a:pt x="48" y="5"/>
                        </a:lnTo>
                        <a:lnTo>
                          <a:pt x="42" y="8"/>
                        </a:lnTo>
                        <a:lnTo>
                          <a:pt x="35" y="12"/>
                        </a:lnTo>
                        <a:lnTo>
                          <a:pt x="26" y="14"/>
                        </a:lnTo>
                        <a:lnTo>
                          <a:pt x="18" y="15"/>
                        </a:lnTo>
                        <a:lnTo>
                          <a:pt x="10" y="16"/>
                        </a:lnTo>
                        <a:lnTo>
                          <a:pt x="4" y="15"/>
                        </a:lnTo>
                        <a:lnTo>
                          <a:pt x="0" y="13"/>
                        </a:lnTo>
                        <a:lnTo>
                          <a:pt x="0" y="11"/>
                        </a:lnTo>
                        <a:lnTo>
                          <a:pt x="4" y="9"/>
                        </a:lnTo>
                        <a:lnTo>
                          <a:pt x="10" y="7"/>
                        </a:lnTo>
                        <a:lnTo>
                          <a:pt x="16" y="6"/>
                        </a:lnTo>
                        <a:lnTo>
                          <a:pt x="26" y="6"/>
                        </a:lnTo>
                        <a:lnTo>
                          <a:pt x="35" y="4"/>
                        </a:lnTo>
                        <a:lnTo>
                          <a:pt x="43"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11" name="Freeform 160">
                    <a:extLst>
                      <a:ext uri="{FF2B5EF4-FFF2-40B4-BE49-F238E27FC236}">
                        <a16:creationId xmlns:a16="http://schemas.microsoft.com/office/drawing/2014/main" id="{1226A6F5-B09D-4C07-9DB0-65EB49860F86}"/>
                      </a:ext>
                    </a:extLst>
                  </p:cNvPr>
                  <p:cNvSpPr>
                    <a:spLocks/>
                  </p:cNvSpPr>
                  <p:nvPr/>
                </p:nvSpPr>
                <p:spPr bwMode="auto">
                  <a:xfrm>
                    <a:off x="109" y="476"/>
                    <a:ext cx="25" cy="10"/>
                  </a:xfrm>
                  <a:custGeom>
                    <a:avLst/>
                    <a:gdLst>
                      <a:gd name="T0" fmla="*/ 25 w 48"/>
                      <a:gd name="T1" fmla="*/ 0 h 21"/>
                      <a:gd name="T2" fmla="*/ 23 w 48"/>
                      <a:gd name="T3" fmla="*/ 2 h 21"/>
                      <a:gd name="T4" fmla="*/ 20 w 48"/>
                      <a:gd name="T5" fmla="*/ 5 h 21"/>
                      <a:gd name="T6" fmla="*/ 16 w 48"/>
                      <a:gd name="T7" fmla="*/ 7 h 21"/>
                      <a:gd name="T8" fmla="*/ 12 w 48"/>
                      <a:gd name="T9" fmla="*/ 8 h 21"/>
                      <a:gd name="T10" fmla="*/ 8 w 48"/>
                      <a:gd name="T11" fmla="*/ 10 h 21"/>
                      <a:gd name="T12" fmla="*/ 4 w 48"/>
                      <a:gd name="T13" fmla="*/ 10 h 21"/>
                      <a:gd name="T14" fmla="*/ 1 w 48"/>
                      <a:gd name="T15" fmla="*/ 10 h 21"/>
                      <a:gd name="T16" fmla="*/ 0 w 48"/>
                      <a:gd name="T17" fmla="*/ 9 h 21"/>
                      <a:gd name="T18" fmla="*/ 1 w 48"/>
                      <a:gd name="T19" fmla="*/ 8 h 21"/>
                      <a:gd name="T20" fmla="*/ 2 w 48"/>
                      <a:gd name="T21" fmla="*/ 6 h 21"/>
                      <a:gd name="T22" fmla="*/ 5 w 48"/>
                      <a:gd name="T23" fmla="*/ 5 h 21"/>
                      <a:gd name="T24" fmla="*/ 9 w 48"/>
                      <a:gd name="T25" fmla="*/ 4 h 21"/>
                      <a:gd name="T26" fmla="*/ 14 w 48"/>
                      <a:gd name="T27" fmla="*/ 3 h 21"/>
                      <a:gd name="T28" fmla="*/ 18 w 48"/>
                      <a:gd name="T29" fmla="*/ 2 h 21"/>
                      <a:gd name="T30" fmla="*/ 22 w 48"/>
                      <a:gd name="T31" fmla="*/ 1 h 21"/>
                      <a:gd name="T32" fmla="*/ 25 w 48"/>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1">
                        <a:moveTo>
                          <a:pt x="48" y="0"/>
                        </a:moveTo>
                        <a:lnTo>
                          <a:pt x="45" y="5"/>
                        </a:lnTo>
                        <a:lnTo>
                          <a:pt x="38" y="11"/>
                        </a:lnTo>
                        <a:lnTo>
                          <a:pt x="31" y="14"/>
                        </a:lnTo>
                        <a:lnTo>
                          <a:pt x="23" y="17"/>
                        </a:lnTo>
                        <a:lnTo>
                          <a:pt x="15" y="20"/>
                        </a:lnTo>
                        <a:lnTo>
                          <a:pt x="8" y="21"/>
                        </a:lnTo>
                        <a:lnTo>
                          <a:pt x="2" y="21"/>
                        </a:lnTo>
                        <a:lnTo>
                          <a:pt x="0" y="19"/>
                        </a:lnTo>
                        <a:lnTo>
                          <a:pt x="1" y="16"/>
                        </a:lnTo>
                        <a:lnTo>
                          <a:pt x="4" y="13"/>
                        </a:lnTo>
                        <a:lnTo>
                          <a:pt x="10" y="11"/>
                        </a:lnTo>
                        <a:lnTo>
                          <a:pt x="18" y="9"/>
                        </a:lnTo>
                        <a:lnTo>
                          <a:pt x="26" y="7"/>
                        </a:lnTo>
                        <a:lnTo>
                          <a:pt x="34" y="5"/>
                        </a:lnTo>
                        <a:lnTo>
                          <a:pt x="42" y="2"/>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12" name="Freeform 161">
                    <a:extLst>
                      <a:ext uri="{FF2B5EF4-FFF2-40B4-BE49-F238E27FC236}">
                        <a16:creationId xmlns:a16="http://schemas.microsoft.com/office/drawing/2014/main" id="{EE2EC0C0-1B78-4AAF-AF47-3C69FCA99DC6}"/>
                      </a:ext>
                    </a:extLst>
                  </p:cNvPr>
                  <p:cNvSpPr>
                    <a:spLocks/>
                  </p:cNvSpPr>
                  <p:nvPr/>
                </p:nvSpPr>
                <p:spPr bwMode="auto">
                  <a:xfrm>
                    <a:off x="111" y="485"/>
                    <a:ext cx="25" cy="15"/>
                  </a:xfrm>
                  <a:custGeom>
                    <a:avLst/>
                    <a:gdLst>
                      <a:gd name="T0" fmla="*/ 25 w 51"/>
                      <a:gd name="T1" fmla="*/ 0 h 31"/>
                      <a:gd name="T2" fmla="*/ 22 w 51"/>
                      <a:gd name="T3" fmla="*/ 2 h 31"/>
                      <a:gd name="T4" fmla="*/ 19 w 51"/>
                      <a:gd name="T5" fmla="*/ 5 h 31"/>
                      <a:gd name="T6" fmla="*/ 15 w 51"/>
                      <a:gd name="T7" fmla="*/ 8 h 31"/>
                      <a:gd name="T8" fmla="*/ 11 w 51"/>
                      <a:gd name="T9" fmla="*/ 11 h 31"/>
                      <a:gd name="T10" fmla="*/ 7 w 51"/>
                      <a:gd name="T11" fmla="*/ 13 h 31"/>
                      <a:gd name="T12" fmla="*/ 4 w 51"/>
                      <a:gd name="T13" fmla="*/ 15 h 31"/>
                      <a:gd name="T14" fmla="*/ 2 w 51"/>
                      <a:gd name="T15" fmla="*/ 15 h 31"/>
                      <a:gd name="T16" fmla="*/ 0 w 51"/>
                      <a:gd name="T17" fmla="*/ 14 h 31"/>
                      <a:gd name="T18" fmla="*/ 0 w 51"/>
                      <a:gd name="T19" fmla="*/ 12 h 31"/>
                      <a:gd name="T20" fmla="*/ 2 w 51"/>
                      <a:gd name="T21" fmla="*/ 10 h 31"/>
                      <a:gd name="T22" fmla="*/ 5 w 51"/>
                      <a:gd name="T23" fmla="*/ 8 h 31"/>
                      <a:gd name="T24" fmla="*/ 10 w 51"/>
                      <a:gd name="T25" fmla="*/ 6 h 31"/>
                      <a:gd name="T26" fmla="*/ 14 w 51"/>
                      <a:gd name="T27" fmla="*/ 4 h 31"/>
                      <a:gd name="T28" fmla="*/ 19 w 51"/>
                      <a:gd name="T29" fmla="*/ 2 h 31"/>
                      <a:gd name="T30" fmla="*/ 22 w 51"/>
                      <a:gd name="T31" fmla="*/ 1 h 31"/>
                      <a:gd name="T32" fmla="*/ 25 w 51"/>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31">
                        <a:moveTo>
                          <a:pt x="51" y="0"/>
                        </a:moveTo>
                        <a:lnTo>
                          <a:pt x="45" y="4"/>
                        </a:lnTo>
                        <a:lnTo>
                          <a:pt x="39" y="10"/>
                        </a:lnTo>
                        <a:lnTo>
                          <a:pt x="31" y="17"/>
                        </a:lnTo>
                        <a:lnTo>
                          <a:pt x="23" y="23"/>
                        </a:lnTo>
                        <a:lnTo>
                          <a:pt x="15" y="27"/>
                        </a:lnTo>
                        <a:lnTo>
                          <a:pt x="9" y="30"/>
                        </a:lnTo>
                        <a:lnTo>
                          <a:pt x="4" y="31"/>
                        </a:lnTo>
                        <a:lnTo>
                          <a:pt x="0" y="28"/>
                        </a:lnTo>
                        <a:lnTo>
                          <a:pt x="0" y="25"/>
                        </a:lnTo>
                        <a:lnTo>
                          <a:pt x="5" y="20"/>
                        </a:lnTo>
                        <a:lnTo>
                          <a:pt x="10" y="17"/>
                        </a:lnTo>
                        <a:lnTo>
                          <a:pt x="20" y="12"/>
                        </a:lnTo>
                        <a:lnTo>
                          <a:pt x="29" y="9"/>
                        </a:lnTo>
                        <a:lnTo>
                          <a:pt x="38" y="5"/>
                        </a:lnTo>
                        <a:lnTo>
                          <a:pt x="45"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13" name="Freeform 162">
                    <a:extLst>
                      <a:ext uri="{FF2B5EF4-FFF2-40B4-BE49-F238E27FC236}">
                        <a16:creationId xmlns:a16="http://schemas.microsoft.com/office/drawing/2014/main" id="{E8F4B0E6-9E45-4313-B805-96F16C0B961F}"/>
                      </a:ext>
                    </a:extLst>
                  </p:cNvPr>
                  <p:cNvSpPr>
                    <a:spLocks/>
                  </p:cNvSpPr>
                  <p:nvPr/>
                </p:nvSpPr>
                <p:spPr bwMode="auto">
                  <a:xfrm>
                    <a:off x="115" y="495"/>
                    <a:ext cx="25" cy="22"/>
                  </a:xfrm>
                  <a:custGeom>
                    <a:avLst/>
                    <a:gdLst>
                      <a:gd name="T0" fmla="*/ 25 w 50"/>
                      <a:gd name="T1" fmla="*/ 0 h 43"/>
                      <a:gd name="T2" fmla="*/ 23 w 50"/>
                      <a:gd name="T3" fmla="*/ 3 h 43"/>
                      <a:gd name="T4" fmla="*/ 20 w 50"/>
                      <a:gd name="T5" fmla="*/ 6 h 43"/>
                      <a:gd name="T6" fmla="*/ 16 w 50"/>
                      <a:gd name="T7" fmla="*/ 10 h 43"/>
                      <a:gd name="T8" fmla="*/ 12 w 50"/>
                      <a:gd name="T9" fmla="*/ 14 h 43"/>
                      <a:gd name="T10" fmla="*/ 8 w 50"/>
                      <a:gd name="T11" fmla="*/ 18 h 43"/>
                      <a:gd name="T12" fmla="*/ 4 w 50"/>
                      <a:gd name="T13" fmla="*/ 21 h 43"/>
                      <a:gd name="T14" fmla="*/ 2 w 50"/>
                      <a:gd name="T15" fmla="*/ 22 h 43"/>
                      <a:gd name="T16" fmla="*/ 0 w 50"/>
                      <a:gd name="T17" fmla="*/ 21 h 43"/>
                      <a:gd name="T18" fmla="*/ 1 w 50"/>
                      <a:gd name="T19" fmla="*/ 18 h 43"/>
                      <a:gd name="T20" fmla="*/ 3 w 50"/>
                      <a:gd name="T21" fmla="*/ 15 h 43"/>
                      <a:gd name="T22" fmla="*/ 7 w 50"/>
                      <a:gd name="T23" fmla="*/ 13 h 43"/>
                      <a:gd name="T24" fmla="*/ 11 w 50"/>
                      <a:gd name="T25" fmla="*/ 10 h 43"/>
                      <a:gd name="T26" fmla="*/ 15 w 50"/>
                      <a:gd name="T27" fmla="*/ 7 h 43"/>
                      <a:gd name="T28" fmla="*/ 20 w 50"/>
                      <a:gd name="T29" fmla="*/ 4 h 43"/>
                      <a:gd name="T30" fmla="*/ 23 w 50"/>
                      <a:gd name="T31" fmla="*/ 2 h 43"/>
                      <a:gd name="T32" fmla="*/ 25 w 50"/>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3">
                        <a:moveTo>
                          <a:pt x="50" y="0"/>
                        </a:moveTo>
                        <a:lnTo>
                          <a:pt x="45" y="5"/>
                        </a:lnTo>
                        <a:lnTo>
                          <a:pt x="39" y="12"/>
                        </a:lnTo>
                        <a:lnTo>
                          <a:pt x="31" y="20"/>
                        </a:lnTo>
                        <a:lnTo>
                          <a:pt x="23" y="28"/>
                        </a:lnTo>
                        <a:lnTo>
                          <a:pt x="15" y="35"/>
                        </a:lnTo>
                        <a:lnTo>
                          <a:pt x="8" y="41"/>
                        </a:lnTo>
                        <a:lnTo>
                          <a:pt x="3" y="43"/>
                        </a:lnTo>
                        <a:lnTo>
                          <a:pt x="0" y="41"/>
                        </a:lnTo>
                        <a:lnTo>
                          <a:pt x="1" y="36"/>
                        </a:lnTo>
                        <a:lnTo>
                          <a:pt x="6" y="30"/>
                        </a:lnTo>
                        <a:lnTo>
                          <a:pt x="13" y="25"/>
                        </a:lnTo>
                        <a:lnTo>
                          <a:pt x="22" y="19"/>
                        </a:lnTo>
                        <a:lnTo>
                          <a:pt x="30" y="13"/>
                        </a:lnTo>
                        <a:lnTo>
                          <a:pt x="39" y="7"/>
                        </a:lnTo>
                        <a:lnTo>
                          <a:pt x="46" y="4"/>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14" name="Freeform 163">
                    <a:extLst>
                      <a:ext uri="{FF2B5EF4-FFF2-40B4-BE49-F238E27FC236}">
                        <a16:creationId xmlns:a16="http://schemas.microsoft.com/office/drawing/2014/main" id="{7F6AF3A4-3786-49BD-9022-46953A89EF89}"/>
                      </a:ext>
                    </a:extLst>
                  </p:cNvPr>
                  <p:cNvSpPr>
                    <a:spLocks/>
                  </p:cNvSpPr>
                  <p:nvPr/>
                </p:nvSpPr>
                <p:spPr bwMode="auto">
                  <a:xfrm>
                    <a:off x="119" y="507"/>
                    <a:ext cx="25" cy="24"/>
                  </a:xfrm>
                  <a:custGeom>
                    <a:avLst/>
                    <a:gdLst>
                      <a:gd name="T0" fmla="*/ 25 w 51"/>
                      <a:gd name="T1" fmla="*/ 0 h 48"/>
                      <a:gd name="T2" fmla="*/ 23 w 51"/>
                      <a:gd name="T3" fmla="*/ 3 h 48"/>
                      <a:gd name="T4" fmla="*/ 21 w 51"/>
                      <a:gd name="T5" fmla="*/ 7 h 48"/>
                      <a:gd name="T6" fmla="*/ 17 w 51"/>
                      <a:gd name="T7" fmla="*/ 12 h 48"/>
                      <a:gd name="T8" fmla="*/ 13 w 51"/>
                      <a:gd name="T9" fmla="*/ 16 h 48"/>
                      <a:gd name="T10" fmla="*/ 9 w 51"/>
                      <a:gd name="T11" fmla="*/ 20 h 48"/>
                      <a:gd name="T12" fmla="*/ 5 w 51"/>
                      <a:gd name="T13" fmla="*/ 23 h 48"/>
                      <a:gd name="T14" fmla="*/ 2 w 51"/>
                      <a:gd name="T15" fmla="*/ 24 h 48"/>
                      <a:gd name="T16" fmla="*/ 0 w 51"/>
                      <a:gd name="T17" fmla="*/ 23 h 48"/>
                      <a:gd name="T18" fmla="*/ 0 w 51"/>
                      <a:gd name="T19" fmla="*/ 21 h 48"/>
                      <a:gd name="T20" fmla="*/ 2 w 51"/>
                      <a:gd name="T21" fmla="*/ 18 h 48"/>
                      <a:gd name="T22" fmla="*/ 6 w 51"/>
                      <a:gd name="T23" fmla="*/ 15 h 48"/>
                      <a:gd name="T24" fmla="*/ 10 w 51"/>
                      <a:gd name="T25" fmla="*/ 12 h 48"/>
                      <a:gd name="T26" fmla="*/ 15 w 51"/>
                      <a:gd name="T27" fmla="*/ 9 h 48"/>
                      <a:gd name="T28" fmla="*/ 19 w 51"/>
                      <a:gd name="T29" fmla="*/ 5 h 48"/>
                      <a:gd name="T30" fmla="*/ 23 w 51"/>
                      <a:gd name="T31" fmla="*/ 2 h 48"/>
                      <a:gd name="T32" fmla="*/ 25 w 51"/>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8">
                        <a:moveTo>
                          <a:pt x="51" y="0"/>
                        </a:moveTo>
                        <a:lnTo>
                          <a:pt x="47" y="5"/>
                        </a:lnTo>
                        <a:lnTo>
                          <a:pt x="42" y="13"/>
                        </a:lnTo>
                        <a:lnTo>
                          <a:pt x="34" y="23"/>
                        </a:lnTo>
                        <a:lnTo>
                          <a:pt x="26" y="32"/>
                        </a:lnTo>
                        <a:lnTo>
                          <a:pt x="18" y="40"/>
                        </a:lnTo>
                        <a:lnTo>
                          <a:pt x="11" y="46"/>
                        </a:lnTo>
                        <a:lnTo>
                          <a:pt x="4" y="48"/>
                        </a:lnTo>
                        <a:lnTo>
                          <a:pt x="0" y="46"/>
                        </a:lnTo>
                        <a:lnTo>
                          <a:pt x="0" y="41"/>
                        </a:lnTo>
                        <a:lnTo>
                          <a:pt x="4" y="35"/>
                        </a:lnTo>
                        <a:lnTo>
                          <a:pt x="12" y="30"/>
                        </a:lnTo>
                        <a:lnTo>
                          <a:pt x="21" y="23"/>
                        </a:lnTo>
                        <a:lnTo>
                          <a:pt x="30" y="17"/>
                        </a:lnTo>
                        <a:lnTo>
                          <a:pt x="39" y="10"/>
                        </a:lnTo>
                        <a:lnTo>
                          <a:pt x="46" y="4"/>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15" name="Freeform 164">
                    <a:extLst>
                      <a:ext uri="{FF2B5EF4-FFF2-40B4-BE49-F238E27FC236}">
                        <a16:creationId xmlns:a16="http://schemas.microsoft.com/office/drawing/2014/main" id="{28F69175-ADB5-413A-B6CB-F283B013533F}"/>
                      </a:ext>
                    </a:extLst>
                  </p:cNvPr>
                  <p:cNvSpPr>
                    <a:spLocks/>
                  </p:cNvSpPr>
                  <p:nvPr/>
                </p:nvSpPr>
                <p:spPr bwMode="auto">
                  <a:xfrm>
                    <a:off x="126" y="517"/>
                    <a:ext cx="24" cy="27"/>
                  </a:xfrm>
                  <a:custGeom>
                    <a:avLst/>
                    <a:gdLst>
                      <a:gd name="T0" fmla="*/ 24 w 48"/>
                      <a:gd name="T1" fmla="*/ 0 h 55"/>
                      <a:gd name="T2" fmla="*/ 23 w 48"/>
                      <a:gd name="T3" fmla="*/ 3 h 55"/>
                      <a:gd name="T4" fmla="*/ 21 w 48"/>
                      <a:gd name="T5" fmla="*/ 8 h 55"/>
                      <a:gd name="T6" fmla="*/ 18 w 48"/>
                      <a:gd name="T7" fmla="*/ 12 h 55"/>
                      <a:gd name="T8" fmla="*/ 15 w 48"/>
                      <a:gd name="T9" fmla="*/ 17 h 55"/>
                      <a:gd name="T10" fmla="*/ 12 w 48"/>
                      <a:gd name="T11" fmla="*/ 21 h 55"/>
                      <a:gd name="T12" fmla="*/ 8 w 48"/>
                      <a:gd name="T13" fmla="*/ 25 h 55"/>
                      <a:gd name="T14" fmla="*/ 4 w 48"/>
                      <a:gd name="T15" fmla="*/ 27 h 55"/>
                      <a:gd name="T16" fmla="*/ 1 w 48"/>
                      <a:gd name="T17" fmla="*/ 27 h 55"/>
                      <a:gd name="T18" fmla="*/ 0 w 48"/>
                      <a:gd name="T19" fmla="*/ 26 h 55"/>
                      <a:gd name="T20" fmla="*/ 1 w 48"/>
                      <a:gd name="T21" fmla="*/ 23 h 55"/>
                      <a:gd name="T22" fmla="*/ 5 w 48"/>
                      <a:gd name="T23" fmla="*/ 19 h 55"/>
                      <a:gd name="T24" fmla="*/ 9 w 48"/>
                      <a:gd name="T25" fmla="*/ 15 h 55"/>
                      <a:gd name="T26" fmla="*/ 14 w 48"/>
                      <a:gd name="T27" fmla="*/ 10 h 55"/>
                      <a:gd name="T28" fmla="*/ 18 w 48"/>
                      <a:gd name="T29" fmla="*/ 6 h 55"/>
                      <a:gd name="T30" fmla="*/ 22 w 48"/>
                      <a:gd name="T31" fmla="*/ 2 h 55"/>
                      <a:gd name="T32" fmla="*/ 24 w 48"/>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55">
                        <a:moveTo>
                          <a:pt x="48" y="0"/>
                        </a:moveTo>
                        <a:lnTo>
                          <a:pt x="46" y="7"/>
                        </a:lnTo>
                        <a:lnTo>
                          <a:pt x="42" y="16"/>
                        </a:lnTo>
                        <a:lnTo>
                          <a:pt x="36" y="25"/>
                        </a:lnTo>
                        <a:lnTo>
                          <a:pt x="30" y="35"/>
                        </a:lnTo>
                        <a:lnTo>
                          <a:pt x="23" y="43"/>
                        </a:lnTo>
                        <a:lnTo>
                          <a:pt x="16" y="50"/>
                        </a:lnTo>
                        <a:lnTo>
                          <a:pt x="8" y="54"/>
                        </a:lnTo>
                        <a:lnTo>
                          <a:pt x="1" y="55"/>
                        </a:lnTo>
                        <a:lnTo>
                          <a:pt x="0" y="53"/>
                        </a:lnTo>
                        <a:lnTo>
                          <a:pt x="2" y="47"/>
                        </a:lnTo>
                        <a:lnTo>
                          <a:pt x="9" y="39"/>
                        </a:lnTo>
                        <a:lnTo>
                          <a:pt x="17" y="30"/>
                        </a:lnTo>
                        <a:lnTo>
                          <a:pt x="27" y="21"/>
                        </a:lnTo>
                        <a:lnTo>
                          <a:pt x="36" y="12"/>
                        </a:lnTo>
                        <a:lnTo>
                          <a:pt x="44" y="5"/>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16" name="Freeform 165">
                    <a:extLst>
                      <a:ext uri="{FF2B5EF4-FFF2-40B4-BE49-F238E27FC236}">
                        <a16:creationId xmlns:a16="http://schemas.microsoft.com/office/drawing/2014/main" id="{2ED5D6AF-2E03-4BD2-89C8-6B28458D0698}"/>
                      </a:ext>
                    </a:extLst>
                  </p:cNvPr>
                  <p:cNvSpPr>
                    <a:spLocks/>
                  </p:cNvSpPr>
                  <p:nvPr/>
                </p:nvSpPr>
                <p:spPr bwMode="auto">
                  <a:xfrm>
                    <a:off x="141" y="523"/>
                    <a:ext cx="11" cy="31"/>
                  </a:xfrm>
                  <a:custGeom>
                    <a:avLst/>
                    <a:gdLst>
                      <a:gd name="T0" fmla="*/ 0 w 22"/>
                      <a:gd name="T1" fmla="*/ 31 h 61"/>
                      <a:gd name="T2" fmla="*/ 1 w 22"/>
                      <a:gd name="T3" fmla="*/ 26 h 61"/>
                      <a:gd name="T4" fmla="*/ 4 w 22"/>
                      <a:gd name="T5" fmla="*/ 17 h 61"/>
                      <a:gd name="T6" fmla="*/ 8 w 22"/>
                      <a:gd name="T7" fmla="*/ 7 h 61"/>
                      <a:gd name="T8" fmla="*/ 11 w 22"/>
                      <a:gd name="T9" fmla="*/ 0 h 61"/>
                      <a:gd name="T10" fmla="*/ 11 w 22"/>
                      <a:gd name="T11" fmla="*/ 9 h 61"/>
                      <a:gd name="T12" fmla="*/ 9 w 22"/>
                      <a:gd name="T13" fmla="*/ 20 h 61"/>
                      <a:gd name="T14" fmla="*/ 6 w 22"/>
                      <a:gd name="T15" fmla="*/ 28 h 61"/>
                      <a:gd name="T16" fmla="*/ 0 w 22"/>
                      <a:gd name="T17" fmla="*/ 31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61"/>
                        </a:moveTo>
                        <a:lnTo>
                          <a:pt x="1" y="52"/>
                        </a:lnTo>
                        <a:lnTo>
                          <a:pt x="7" y="33"/>
                        </a:lnTo>
                        <a:lnTo>
                          <a:pt x="15" y="14"/>
                        </a:lnTo>
                        <a:lnTo>
                          <a:pt x="21" y="0"/>
                        </a:lnTo>
                        <a:lnTo>
                          <a:pt x="22" y="18"/>
                        </a:lnTo>
                        <a:lnTo>
                          <a:pt x="17" y="40"/>
                        </a:lnTo>
                        <a:lnTo>
                          <a:pt x="11" y="56"/>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17" name="Freeform 166">
                    <a:extLst>
                      <a:ext uri="{FF2B5EF4-FFF2-40B4-BE49-F238E27FC236}">
                        <a16:creationId xmlns:a16="http://schemas.microsoft.com/office/drawing/2014/main" id="{6054D5B3-A380-4226-A994-D640347579B7}"/>
                      </a:ext>
                    </a:extLst>
                  </p:cNvPr>
                  <p:cNvSpPr>
                    <a:spLocks/>
                  </p:cNvSpPr>
                  <p:nvPr/>
                </p:nvSpPr>
                <p:spPr bwMode="auto">
                  <a:xfrm>
                    <a:off x="150" y="534"/>
                    <a:ext cx="11" cy="29"/>
                  </a:xfrm>
                  <a:custGeom>
                    <a:avLst/>
                    <a:gdLst>
                      <a:gd name="T0" fmla="*/ 0 w 22"/>
                      <a:gd name="T1" fmla="*/ 29 h 58"/>
                      <a:gd name="T2" fmla="*/ 1 w 22"/>
                      <a:gd name="T3" fmla="*/ 25 h 58"/>
                      <a:gd name="T4" fmla="*/ 4 w 22"/>
                      <a:gd name="T5" fmla="*/ 16 h 58"/>
                      <a:gd name="T6" fmla="*/ 9 w 22"/>
                      <a:gd name="T7" fmla="*/ 6 h 58"/>
                      <a:gd name="T8" fmla="*/ 11 w 22"/>
                      <a:gd name="T9" fmla="*/ 0 h 58"/>
                      <a:gd name="T10" fmla="*/ 11 w 22"/>
                      <a:gd name="T11" fmla="*/ 9 h 58"/>
                      <a:gd name="T12" fmla="*/ 9 w 22"/>
                      <a:gd name="T13" fmla="*/ 20 h 58"/>
                      <a:gd name="T14" fmla="*/ 6 w 22"/>
                      <a:gd name="T15" fmla="*/ 28 h 58"/>
                      <a:gd name="T16" fmla="*/ 0 w 22"/>
                      <a:gd name="T17" fmla="*/ 29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8">
                        <a:moveTo>
                          <a:pt x="0" y="58"/>
                        </a:moveTo>
                        <a:lnTo>
                          <a:pt x="2" y="49"/>
                        </a:lnTo>
                        <a:lnTo>
                          <a:pt x="8" y="31"/>
                        </a:lnTo>
                        <a:lnTo>
                          <a:pt x="17" y="12"/>
                        </a:lnTo>
                        <a:lnTo>
                          <a:pt x="21" y="0"/>
                        </a:lnTo>
                        <a:lnTo>
                          <a:pt x="22" y="18"/>
                        </a:lnTo>
                        <a:lnTo>
                          <a:pt x="18" y="39"/>
                        </a:lnTo>
                        <a:lnTo>
                          <a:pt x="11" y="55"/>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18" name="Freeform 167">
                    <a:extLst>
                      <a:ext uri="{FF2B5EF4-FFF2-40B4-BE49-F238E27FC236}">
                        <a16:creationId xmlns:a16="http://schemas.microsoft.com/office/drawing/2014/main" id="{6AE02100-EAE1-44D3-A1FC-E0E0BA229DFA}"/>
                      </a:ext>
                    </a:extLst>
                  </p:cNvPr>
                  <p:cNvSpPr>
                    <a:spLocks/>
                  </p:cNvSpPr>
                  <p:nvPr/>
                </p:nvSpPr>
                <p:spPr bwMode="auto">
                  <a:xfrm>
                    <a:off x="104" y="504"/>
                    <a:ext cx="32" cy="149"/>
                  </a:xfrm>
                  <a:custGeom>
                    <a:avLst/>
                    <a:gdLst>
                      <a:gd name="T0" fmla="*/ 5 w 65"/>
                      <a:gd name="T1" fmla="*/ 2 h 298"/>
                      <a:gd name="T2" fmla="*/ 3 w 65"/>
                      <a:gd name="T3" fmla="*/ 1 h 298"/>
                      <a:gd name="T4" fmla="*/ 2 w 65"/>
                      <a:gd name="T5" fmla="*/ 1 h 298"/>
                      <a:gd name="T6" fmla="*/ 1 w 65"/>
                      <a:gd name="T7" fmla="*/ 1 h 298"/>
                      <a:gd name="T8" fmla="*/ 0 w 65"/>
                      <a:gd name="T9" fmla="*/ 0 h 298"/>
                      <a:gd name="T10" fmla="*/ 11 w 65"/>
                      <a:gd name="T11" fmla="*/ 22 h 298"/>
                      <a:gd name="T12" fmla="*/ 19 w 65"/>
                      <a:gd name="T13" fmla="*/ 43 h 298"/>
                      <a:gd name="T14" fmla="*/ 24 w 65"/>
                      <a:gd name="T15" fmla="*/ 64 h 298"/>
                      <a:gd name="T16" fmla="*/ 27 w 65"/>
                      <a:gd name="T17" fmla="*/ 84 h 298"/>
                      <a:gd name="T18" fmla="*/ 28 w 65"/>
                      <a:gd name="T19" fmla="*/ 102 h 298"/>
                      <a:gd name="T20" fmla="*/ 29 w 65"/>
                      <a:gd name="T21" fmla="*/ 119 h 298"/>
                      <a:gd name="T22" fmla="*/ 29 w 65"/>
                      <a:gd name="T23" fmla="*/ 135 h 298"/>
                      <a:gd name="T24" fmla="*/ 28 w 65"/>
                      <a:gd name="T25" fmla="*/ 149 h 298"/>
                      <a:gd name="T26" fmla="*/ 30 w 65"/>
                      <a:gd name="T27" fmla="*/ 138 h 298"/>
                      <a:gd name="T28" fmla="*/ 32 w 65"/>
                      <a:gd name="T29" fmla="*/ 123 h 298"/>
                      <a:gd name="T30" fmla="*/ 32 w 65"/>
                      <a:gd name="T31" fmla="*/ 103 h 298"/>
                      <a:gd name="T32" fmla="*/ 31 w 65"/>
                      <a:gd name="T33" fmla="*/ 81 h 298"/>
                      <a:gd name="T34" fmla="*/ 28 w 65"/>
                      <a:gd name="T35" fmla="*/ 58 h 298"/>
                      <a:gd name="T36" fmla="*/ 22 w 65"/>
                      <a:gd name="T37" fmla="*/ 36 h 298"/>
                      <a:gd name="T38" fmla="*/ 15 w 65"/>
                      <a:gd name="T39" fmla="*/ 17 h 298"/>
                      <a:gd name="T40" fmla="*/ 5 w 65"/>
                      <a:gd name="T41" fmla="*/ 2 h 2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98">
                        <a:moveTo>
                          <a:pt x="10" y="3"/>
                        </a:moveTo>
                        <a:lnTo>
                          <a:pt x="7" y="2"/>
                        </a:lnTo>
                        <a:lnTo>
                          <a:pt x="5" y="1"/>
                        </a:lnTo>
                        <a:lnTo>
                          <a:pt x="3" y="1"/>
                        </a:lnTo>
                        <a:lnTo>
                          <a:pt x="0" y="0"/>
                        </a:lnTo>
                        <a:lnTo>
                          <a:pt x="22" y="43"/>
                        </a:lnTo>
                        <a:lnTo>
                          <a:pt x="38" y="86"/>
                        </a:lnTo>
                        <a:lnTo>
                          <a:pt x="49" y="128"/>
                        </a:lnTo>
                        <a:lnTo>
                          <a:pt x="55" y="167"/>
                        </a:lnTo>
                        <a:lnTo>
                          <a:pt x="57" y="204"/>
                        </a:lnTo>
                        <a:lnTo>
                          <a:pt x="58" y="238"/>
                        </a:lnTo>
                        <a:lnTo>
                          <a:pt x="58" y="269"/>
                        </a:lnTo>
                        <a:lnTo>
                          <a:pt x="57" y="298"/>
                        </a:lnTo>
                        <a:lnTo>
                          <a:pt x="61" y="276"/>
                        </a:lnTo>
                        <a:lnTo>
                          <a:pt x="65" y="245"/>
                        </a:lnTo>
                        <a:lnTo>
                          <a:pt x="65" y="205"/>
                        </a:lnTo>
                        <a:lnTo>
                          <a:pt x="63" y="161"/>
                        </a:lnTo>
                        <a:lnTo>
                          <a:pt x="56" y="116"/>
                        </a:lnTo>
                        <a:lnTo>
                          <a:pt x="45" y="72"/>
                        </a:lnTo>
                        <a:lnTo>
                          <a:pt x="30" y="34"/>
                        </a:lnTo>
                        <a:lnTo>
                          <a:pt x="1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19" name="Freeform 168">
                    <a:extLst>
                      <a:ext uri="{FF2B5EF4-FFF2-40B4-BE49-F238E27FC236}">
                        <a16:creationId xmlns:a16="http://schemas.microsoft.com/office/drawing/2014/main" id="{9A78E86F-489E-4265-8039-50C5F44150D5}"/>
                      </a:ext>
                    </a:extLst>
                  </p:cNvPr>
                  <p:cNvSpPr>
                    <a:spLocks/>
                  </p:cNvSpPr>
                  <p:nvPr/>
                </p:nvSpPr>
                <p:spPr bwMode="auto">
                  <a:xfrm>
                    <a:off x="112" y="622"/>
                    <a:ext cx="23" cy="22"/>
                  </a:xfrm>
                  <a:custGeom>
                    <a:avLst/>
                    <a:gdLst>
                      <a:gd name="T0" fmla="*/ 0 w 44"/>
                      <a:gd name="T1" fmla="*/ 22 h 44"/>
                      <a:gd name="T2" fmla="*/ 1 w 44"/>
                      <a:gd name="T3" fmla="*/ 22 h 44"/>
                      <a:gd name="T4" fmla="*/ 3 w 44"/>
                      <a:gd name="T5" fmla="*/ 22 h 44"/>
                      <a:gd name="T6" fmla="*/ 7 w 44"/>
                      <a:gd name="T7" fmla="*/ 20 h 44"/>
                      <a:gd name="T8" fmla="*/ 11 w 44"/>
                      <a:gd name="T9" fmla="*/ 18 h 44"/>
                      <a:gd name="T10" fmla="*/ 15 w 44"/>
                      <a:gd name="T11" fmla="*/ 14 h 44"/>
                      <a:gd name="T12" fmla="*/ 19 w 44"/>
                      <a:gd name="T13" fmla="*/ 10 h 44"/>
                      <a:gd name="T14" fmla="*/ 21 w 44"/>
                      <a:gd name="T15" fmla="*/ 5 h 44"/>
                      <a:gd name="T16" fmla="*/ 23 w 44"/>
                      <a:gd name="T17" fmla="*/ 0 h 44"/>
                      <a:gd name="T18" fmla="*/ 21 w 44"/>
                      <a:gd name="T19" fmla="*/ 3 h 44"/>
                      <a:gd name="T20" fmla="*/ 17 w 44"/>
                      <a:gd name="T21" fmla="*/ 6 h 44"/>
                      <a:gd name="T22" fmla="*/ 14 w 44"/>
                      <a:gd name="T23" fmla="*/ 9 h 44"/>
                      <a:gd name="T24" fmla="*/ 9 w 44"/>
                      <a:gd name="T25" fmla="*/ 12 h 44"/>
                      <a:gd name="T26" fmla="*/ 5 w 44"/>
                      <a:gd name="T27" fmla="*/ 15 h 44"/>
                      <a:gd name="T28" fmla="*/ 2 w 44"/>
                      <a:gd name="T29" fmla="*/ 18 h 44"/>
                      <a:gd name="T30" fmla="*/ 1 w 44"/>
                      <a:gd name="T31" fmla="*/ 20 h 44"/>
                      <a:gd name="T32" fmla="*/ 0 w 44"/>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44">
                        <a:moveTo>
                          <a:pt x="0" y="43"/>
                        </a:moveTo>
                        <a:lnTo>
                          <a:pt x="2" y="44"/>
                        </a:lnTo>
                        <a:lnTo>
                          <a:pt x="6" y="43"/>
                        </a:lnTo>
                        <a:lnTo>
                          <a:pt x="13" y="39"/>
                        </a:lnTo>
                        <a:lnTo>
                          <a:pt x="21" y="35"/>
                        </a:lnTo>
                        <a:lnTo>
                          <a:pt x="28" y="28"/>
                        </a:lnTo>
                        <a:lnTo>
                          <a:pt x="36" y="20"/>
                        </a:lnTo>
                        <a:lnTo>
                          <a:pt x="41" y="10"/>
                        </a:lnTo>
                        <a:lnTo>
                          <a:pt x="44" y="0"/>
                        </a:lnTo>
                        <a:lnTo>
                          <a:pt x="40" y="6"/>
                        </a:lnTo>
                        <a:lnTo>
                          <a:pt x="33" y="12"/>
                        </a:lnTo>
                        <a:lnTo>
                          <a:pt x="26" y="17"/>
                        </a:lnTo>
                        <a:lnTo>
                          <a:pt x="18" y="23"/>
                        </a:lnTo>
                        <a:lnTo>
                          <a:pt x="10" y="30"/>
                        </a:lnTo>
                        <a:lnTo>
                          <a:pt x="4" y="35"/>
                        </a:lnTo>
                        <a:lnTo>
                          <a:pt x="1" y="39"/>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20" name="Freeform 169">
                    <a:extLst>
                      <a:ext uri="{FF2B5EF4-FFF2-40B4-BE49-F238E27FC236}">
                        <a16:creationId xmlns:a16="http://schemas.microsoft.com/office/drawing/2014/main" id="{EFA65604-706A-44D8-B016-412C59AA8A1E}"/>
                      </a:ext>
                    </a:extLst>
                  </p:cNvPr>
                  <p:cNvSpPr>
                    <a:spLocks/>
                  </p:cNvSpPr>
                  <p:nvPr/>
                </p:nvSpPr>
                <p:spPr bwMode="auto">
                  <a:xfrm>
                    <a:off x="110" y="595"/>
                    <a:ext cx="26" cy="28"/>
                  </a:xfrm>
                  <a:custGeom>
                    <a:avLst/>
                    <a:gdLst>
                      <a:gd name="T0" fmla="*/ 0 w 52"/>
                      <a:gd name="T1" fmla="*/ 27 h 55"/>
                      <a:gd name="T2" fmla="*/ 2 w 52"/>
                      <a:gd name="T3" fmla="*/ 28 h 55"/>
                      <a:gd name="T4" fmla="*/ 5 w 52"/>
                      <a:gd name="T5" fmla="*/ 27 h 55"/>
                      <a:gd name="T6" fmla="*/ 8 w 52"/>
                      <a:gd name="T7" fmla="*/ 24 h 55"/>
                      <a:gd name="T8" fmla="*/ 13 w 52"/>
                      <a:gd name="T9" fmla="*/ 21 h 55"/>
                      <a:gd name="T10" fmla="*/ 17 w 52"/>
                      <a:gd name="T11" fmla="*/ 16 h 55"/>
                      <a:gd name="T12" fmla="*/ 21 w 52"/>
                      <a:gd name="T13" fmla="*/ 11 h 55"/>
                      <a:gd name="T14" fmla="*/ 24 w 52"/>
                      <a:gd name="T15" fmla="*/ 6 h 55"/>
                      <a:gd name="T16" fmla="*/ 26 w 52"/>
                      <a:gd name="T17" fmla="*/ 0 h 55"/>
                      <a:gd name="T18" fmla="*/ 24 w 52"/>
                      <a:gd name="T19" fmla="*/ 3 h 55"/>
                      <a:gd name="T20" fmla="*/ 20 w 52"/>
                      <a:gd name="T21" fmla="*/ 5 h 55"/>
                      <a:gd name="T22" fmla="*/ 16 w 52"/>
                      <a:gd name="T23" fmla="*/ 9 h 55"/>
                      <a:gd name="T24" fmla="*/ 12 w 52"/>
                      <a:gd name="T25" fmla="*/ 13 h 55"/>
                      <a:gd name="T26" fmla="*/ 7 w 52"/>
                      <a:gd name="T27" fmla="*/ 18 h 55"/>
                      <a:gd name="T28" fmla="*/ 3 w 52"/>
                      <a:gd name="T29" fmla="*/ 22 h 55"/>
                      <a:gd name="T30" fmla="*/ 1 w 52"/>
                      <a:gd name="T31" fmla="*/ 25 h 55"/>
                      <a:gd name="T32" fmla="*/ 0 w 52"/>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5">
                        <a:moveTo>
                          <a:pt x="0" y="54"/>
                        </a:moveTo>
                        <a:lnTo>
                          <a:pt x="3" y="55"/>
                        </a:lnTo>
                        <a:lnTo>
                          <a:pt x="9" y="54"/>
                        </a:lnTo>
                        <a:lnTo>
                          <a:pt x="16" y="48"/>
                        </a:lnTo>
                        <a:lnTo>
                          <a:pt x="25" y="41"/>
                        </a:lnTo>
                        <a:lnTo>
                          <a:pt x="33" y="32"/>
                        </a:lnTo>
                        <a:lnTo>
                          <a:pt x="41" y="22"/>
                        </a:lnTo>
                        <a:lnTo>
                          <a:pt x="48" y="11"/>
                        </a:lnTo>
                        <a:lnTo>
                          <a:pt x="52" y="0"/>
                        </a:lnTo>
                        <a:lnTo>
                          <a:pt x="48" y="5"/>
                        </a:lnTo>
                        <a:lnTo>
                          <a:pt x="40" y="10"/>
                        </a:lnTo>
                        <a:lnTo>
                          <a:pt x="32" y="18"/>
                        </a:lnTo>
                        <a:lnTo>
                          <a:pt x="23" y="26"/>
                        </a:lnTo>
                        <a:lnTo>
                          <a:pt x="14" y="35"/>
                        </a:lnTo>
                        <a:lnTo>
                          <a:pt x="6" y="43"/>
                        </a:lnTo>
                        <a:lnTo>
                          <a:pt x="1" y="50"/>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21" name="Freeform 170">
                    <a:extLst>
                      <a:ext uri="{FF2B5EF4-FFF2-40B4-BE49-F238E27FC236}">
                        <a16:creationId xmlns:a16="http://schemas.microsoft.com/office/drawing/2014/main" id="{C0DA5A19-D31C-46F1-8BA4-CA522BAD7FF4}"/>
                      </a:ext>
                    </a:extLst>
                  </p:cNvPr>
                  <p:cNvSpPr>
                    <a:spLocks/>
                  </p:cNvSpPr>
                  <p:nvPr/>
                </p:nvSpPr>
                <p:spPr bwMode="auto">
                  <a:xfrm>
                    <a:off x="105" y="582"/>
                    <a:ext cx="29" cy="24"/>
                  </a:xfrm>
                  <a:custGeom>
                    <a:avLst/>
                    <a:gdLst>
                      <a:gd name="T0" fmla="*/ 0 w 57"/>
                      <a:gd name="T1" fmla="*/ 23 h 49"/>
                      <a:gd name="T2" fmla="*/ 2 w 57"/>
                      <a:gd name="T3" fmla="*/ 24 h 49"/>
                      <a:gd name="T4" fmla="*/ 6 w 57"/>
                      <a:gd name="T5" fmla="*/ 24 h 49"/>
                      <a:gd name="T6" fmla="*/ 10 w 57"/>
                      <a:gd name="T7" fmla="*/ 21 h 49"/>
                      <a:gd name="T8" fmla="*/ 15 w 57"/>
                      <a:gd name="T9" fmla="*/ 18 h 49"/>
                      <a:gd name="T10" fmla="*/ 20 w 57"/>
                      <a:gd name="T11" fmla="*/ 14 h 49"/>
                      <a:gd name="T12" fmla="*/ 24 w 57"/>
                      <a:gd name="T13" fmla="*/ 10 h 49"/>
                      <a:gd name="T14" fmla="*/ 27 w 57"/>
                      <a:gd name="T15" fmla="*/ 5 h 49"/>
                      <a:gd name="T16" fmla="*/ 29 w 57"/>
                      <a:gd name="T17" fmla="*/ 0 h 49"/>
                      <a:gd name="T18" fmla="*/ 27 w 57"/>
                      <a:gd name="T19" fmla="*/ 1 h 49"/>
                      <a:gd name="T20" fmla="*/ 23 w 57"/>
                      <a:gd name="T21" fmla="*/ 4 h 49"/>
                      <a:gd name="T22" fmla="*/ 18 w 57"/>
                      <a:gd name="T23" fmla="*/ 7 h 49"/>
                      <a:gd name="T24" fmla="*/ 13 w 57"/>
                      <a:gd name="T25" fmla="*/ 11 h 49"/>
                      <a:gd name="T26" fmla="*/ 8 w 57"/>
                      <a:gd name="T27" fmla="*/ 14 h 49"/>
                      <a:gd name="T28" fmla="*/ 4 w 57"/>
                      <a:gd name="T29" fmla="*/ 18 h 49"/>
                      <a:gd name="T30" fmla="*/ 1 w 57"/>
                      <a:gd name="T31" fmla="*/ 21 h 49"/>
                      <a:gd name="T32" fmla="*/ 0 w 57"/>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49">
                        <a:moveTo>
                          <a:pt x="0" y="47"/>
                        </a:moveTo>
                        <a:lnTo>
                          <a:pt x="3" y="49"/>
                        </a:lnTo>
                        <a:lnTo>
                          <a:pt x="11" y="48"/>
                        </a:lnTo>
                        <a:lnTo>
                          <a:pt x="19" y="43"/>
                        </a:lnTo>
                        <a:lnTo>
                          <a:pt x="30" y="37"/>
                        </a:lnTo>
                        <a:lnTo>
                          <a:pt x="39" y="29"/>
                        </a:lnTo>
                        <a:lnTo>
                          <a:pt x="48" y="20"/>
                        </a:lnTo>
                        <a:lnTo>
                          <a:pt x="54" y="10"/>
                        </a:lnTo>
                        <a:lnTo>
                          <a:pt x="57" y="0"/>
                        </a:lnTo>
                        <a:lnTo>
                          <a:pt x="53" y="3"/>
                        </a:lnTo>
                        <a:lnTo>
                          <a:pt x="46" y="9"/>
                        </a:lnTo>
                        <a:lnTo>
                          <a:pt x="35" y="14"/>
                        </a:lnTo>
                        <a:lnTo>
                          <a:pt x="25" y="22"/>
                        </a:lnTo>
                        <a:lnTo>
                          <a:pt x="16" y="29"/>
                        </a:lnTo>
                        <a:lnTo>
                          <a:pt x="7" y="37"/>
                        </a:lnTo>
                        <a:lnTo>
                          <a:pt x="1" y="43"/>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22" name="Freeform 171">
                    <a:extLst>
                      <a:ext uri="{FF2B5EF4-FFF2-40B4-BE49-F238E27FC236}">
                        <a16:creationId xmlns:a16="http://schemas.microsoft.com/office/drawing/2014/main" id="{ACFC54B8-BAF4-47EE-AF8F-D92471E8B45D}"/>
                      </a:ext>
                    </a:extLst>
                  </p:cNvPr>
                  <p:cNvSpPr>
                    <a:spLocks/>
                  </p:cNvSpPr>
                  <p:nvPr/>
                </p:nvSpPr>
                <p:spPr bwMode="auto">
                  <a:xfrm>
                    <a:off x="104" y="557"/>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10" y="40"/>
                        </a:lnTo>
                        <a:lnTo>
                          <a:pt x="18" y="35"/>
                        </a:lnTo>
                        <a:lnTo>
                          <a:pt x="27" y="30"/>
                        </a:lnTo>
                        <a:lnTo>
                          <a:pt x="36" y="23"/>
                        </a:lnTo>
                        <a:lnTo>
                          <a:pt x="44" y="16"/>
                        </a:lnTo>
                        <a:lnTo>
                          <a:pt x="51" y="8"/>
                        </a:lnTo>
                        <a:lnTo>
                          <a:pt x="53" y="0"/>
                        </a:lnTo>
                        <a:lnTo>
                          <a:pt x="49" y="3"/>
                        </a:lnTo>
                        <a:lnTo>
                          <a:pt x="41" y="8"/>
                        </a:lnTo>
                        <a:lnTo>
                          <a:pt x="32" y="12"/>
                        </a:lnTo>
                        <a:lnTo>
                          <a:pt x="22" y="18"/>
                        </a:lnTo>
                        <a:lnTo>
                          <a:pt x="13" y="24"/>
                        </a:lnTo>
                        <a:lnTo>
                          <a:pt x="5" y="30"/>
                        </a:lnTo>
                        <a:lnTo>
                          <a:pt x="2"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23" name="Freeform 172">
                    <a:extLst>
                      <a:ext uri="{FF2B5EF4-FFF2-40B4-BE49-F238E27FC236}">
                        <a16:creationId xmlns:a16="http://schemas.microsoft.com/office/drawing/2014/main" id="{A3321E66-F4FF-4AFB-A80A-0D1C2761C8C2}"/>
                      </a:ext>
                    </a:extLst>
                  </p:cNvPr>
                  <p:cNvSpPr>
                    <a:spLocks/>
                  </p:cNvSpPr>
                  <p:nvPr/>
                </p:nvSpPr>
                <p:spPr bwMode="auto">
                  <a:xfrm>
                    <a:off x="103" y="546"/>
                    <a:ext cx="24" cy="15"/>
                  </a:xfrm>
                  <a:custGeom>
                    <a:avLst/>
                    <a:gdLst>
                      <a:gd name="T0" fmla="*/ 0 w 49"/>
                      <a:gd name="T1" fmla="*/ 13 h 30"/>
                      <a:gd name="T2" fmla="*/ 1 w 49"/>
                      <a:gd name="T3" fmla="*/ 15 h 30"/>
                      <a:gd name="T4" fmla="*/ 4 w 49"/>
                      <a:gd name="T5" fmla="*/ 15 h 30"/>
                      <a:gd name="T6" fmla="*/ 7 w 49"/>
                      <a:gd name="T7" fmla="*/ 15 h 30"/>
                      <a:gd name="T8" fmla="*/ 11 w 49"/>
                      <a:gd name="T9" fmla="*/ 13 h 30"/>
                      <a:gd name="T10" fmla="*/ 15 w 49"/>
                      <a:gd name="T11" fmla="*/ 11 h 30"/>
                      <a:gd name="T12" fmla="*/ 19 w 49"/>
                      <a:gd name="T13" fmla="*/ 8 h 30"/>
                      <a:gd name="T14" fmla="*/ 22 w 49"/>
                      <a:gd name="T15" fmla="*/ 5 h 30"/>
                      <a:gd name="T16" fmla="*/ 24 w 49"/>
                      <a:gd name="T17" fmla="*/ 0 h 30"/>
                      <a:gd name="T18" fmla="*/ 22 w 49"/>
                      <a:gd name="T19" fmla="*/ 1 h 30"/>
                      <a:gd name="T20" fmla="*/ 18 w 49"/>
                      <a:gd name="T21" fmla="*/ 3 h 30"/>
                      <a:gd name="T22" fmla="*/ 14 w 49"/>
                      <a:gd name="T23" fmla="*/ 5 h 30"/>
                      <a:gd name="T24" fmla="*/ 10 w 49"/>
                      <a:gd name="T25" fmla="*/ 7 h 30"/>
                      <a:gd name="T26" fmla="*/ 6 w 49"/>
                      <a:gd name="T27" fmla="*/ 8 h 30"/>
                      <a:gd name="T28" fmla="*/ 2 w 49"/>
                      <a:gd name="T29" fmla="*/ 10 h 30"/>
                      <a:gd name="T30" fmla="*/ 0 w 49"/>
                      <a:gd name="T31" fmla="*/ 12 h 30"/>
                      <a:gd name="T32" fmla="*/ 0 w 49"/>
                      <a:gd name="T33" fmla="*/ 1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0">
                        <a:moveTo>
                          <a:pt x="0" y="26"/>
                        </a:moveTo>
                        <a:lnTo>
                          <a:pt x="2" y="29"/>
                        </a:lnTo>
                        <a:lnTo>
                          <a:pt x="8" y="30"/>
                        </a:lnTo>
                        <a:lnTo>
                          <a:pt x="15" y="29"/>
                        </a:lnTo>
                        <a:lnTo>
                          <a:pt x="23" y="26"/>
                        </a:lnTo>
                        <a:lnTo>
                          <a:pt x="31" y="22"/>
                        </a:lnTo>
                        <a:lnTo>
                          <a:pt x="39" y="16"/>
                        </a:lnTo>
                        <a:lnTo>
                          <a:pt x="45" y="9"/>
                        </a:lnTo>
                        <a:lnTo>
                          <a:pt x="49" y="0"/>
                        </a:lnTo>
                        <a:lnTo>
                          <a:pt x="44" y="2"/>
                        </a:lnTo>
                        <a:lnTo>
                          <a:pt x="37" y="6"/>
                        </a:lnTo>
                        <a:lnTo>
                          <a:pt x="28" y="9"/>
                        </a:lnTo>
                        <a:lnTo>
                          <a:pt x="20" y="13"/>
                        </a:lnTo>
                        <a:lnTo>
                          <a:pt x="12" y="16"/>
                        </a:lnTo>
                        <a:lnTo>
                          <a:pt x="5" y="20"/>
                        </a:lnTo>
                        <a:lnTo>
                          <a:pt x="1" y="23"/>
                        </a:lnTo>
                        <a:lnTo>
                          <a:pt x="0" y="2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24" name="Freeform 173">
                    <a:extLst>
                      <a:ext uri="{FF2B5EF4-FFF2-40B4-BE49-F238E27FC236}">
                        <a16:creationId xmlns:a16="http://schemas.microsoft.com/office/drawing/2014/main" id="{2A2895A1-C7F3-4E0B-833C-119F96F30615}"/>
                      </a:ext>
                    </a:extLst>
                  </p:cNvPr>
                  <p:cNvSpPr>
                    <a:spLocks/>
                  </p:cNvSpPr>
                  <p:nvPr/>
                </p:nvSpPr>
                <p:spPr bwMode="auto">
                  <a:xfrm>
                    <a:off x="100" y="523"/>
                    <a:ext cx="18" cy="12"/>
                  </a:xfrm>
                  <a:custGeom>
                    <a:avLst/>
                    <a:gdLst>
                      <a:gd name="T0" fmla="*/ 0 w 37"/>
                      <a:gd name="T1" fmla="*/ 11 h 23"/>
                      <a:gd name="T2" fmla="*/ 1 w 37"/>
                      <a:gd name="T3" fmla="*/ 12 h 23"/>
                      <a:gd name="T4" fmla="*/ 3 w 37"/>
                      <a:gd name="T5" fmla="*/ 12 h 23"/>
                      <a:gd name="T6" fmla="*/ 6 w 37"/>
                      <a:gd name="T7" fmla="*/ 11 h 23"/>
                      <a:gd name="T8" fmla="*/ 10 w 37"/>
                      <a:gd name="T9" fmla="*/ 9 h 23"/>
                      <a:gd name="T10" fmla="*/ 13 w 37"/>
                      <a:gd name="T11" fmla="*/ 7 h 23"/>
                      <a:gd name="T12" fmla="*/ 15 w 37"/>
                      <a:gd name="T13" fmla="*/ 5 h 23"/>
                      <a:gd name="T14" fmla="*/ 18 w 37"/>
                      <a:gd name="T15" fmla="*/ 2 h 23"/>
                      <a:gd name="T16" fmla="*/ 18 w 37"/>
                      <a:gd name="T17" fmla="*/ 0 h 23"/>
                      <a:gd name="T18" fmla="*/ 17 w 37"/>
                      <a:gd name="T19" fmla="*/ 1 h 23"/>
                      <a:gd name="T20" fmla="*/ 14 w 37"/>
                      <a:gd name="T21" fmla="*/ 2 h 23"/>
                      <a:gd name="T22" fmla="*/ 11 w 37"/>
                      <a:gd name="T23" fmla="*/ 4 h 23"/>
                      <a:gd name="T24" fmla="*/ 8 w 37"/>
                      <a:gd name="T25" fmla="*/ 5 h 23"/>
                      <a:gd name="T26" fmla="*/ 5 w 37"/>
                      <a:gd name="T27" fmla="*/ 6 h 23"/>
                      <a:gd name="T28" fmla="*/ 2 w 37"/>
                      <a:gd name="T29" fmla="*/ 8 h 23"/>
                      <a:gd name="T30" fmla="*/ 0 w 37"/>
                      <a:gd name="T31" fmla="*/ 9 h 23"/>
                      <a:gd name="T32" fmla="*/ 0 w 37"/>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3">
                        <a:moveTo>
                          <a:pt x="0" y="21"/>
                        </a:moveTo>
                        <a:lnTo>
                          <a:pt x="3" y="23"/>
                        </a:lnTo>
                        <a:lnTo>
                          <a:pt x="7" y="23"/>
                        </a:lnTo>
                        <a:lnTo>
                          <a:pt x="13" y="21"/>
                        </a:lnTo>
                        <a:lnTo>
                          <a:pt x="20" y="18"/>
                        </a:lnTo>
                        <a:lnTo>
                          <a:pt x="27" y="14"/>
                        </a:lnTo>
                        <a:lnTo>
                          <a:pt x="31" y="9"/>
                        </a:lnTo>
                        <a:lnTo>
                          <a:pt x="36" y="4"/>
                        </a:lnTo>
                        <a:lnTo>
                          <a:pt x="37" y="0"/>
                        </a:lnTo>
                        <a:lnTo>
                          <a:pt x="34" y="2"/>
                        </a:lnTo>
                        <a:lnTo>
                          <a:pt x="28" y="4"/>
                        </a:lnTo>
                        <a:lnTo>
                          <a:pt x="22" y="7"/>
                        </a:lnTo>
                        <a:lnTo>
                          <a:pt x="16" y="9"/>
                        </a:lnTo>
                        <a:lnTo>
                          <a:pt x="11" y="11"/>
                        </a:lnTo>
                        <a:lnTo>
                          <a:pt x="5" y="15"/>
                        </a:lnTo>
                        <a:lnTo>
                          <a:pt x="1" y="17"/>
                        </a:lnTo>
                        <a:lnTo>
                          <a:pt x="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25" name="Freeform 174">
                    <a:extLst>
                      <a:ext uri="{FF2B5EF4-FFF2-40B4-BE49-F238E27FC236}">
                        <a16:creationId xmlns:a16="http://schemas.microsoft.com/office/drawing/2014/main" id="{F7DF501C-DBD6-48E7-AD04-1FC7904E2F14}"/>
                      </a:ext>
                    </a:extLst>
                  </p:cNvPr>
                  <p:cNvSpPr>
                    <a:spLocks/>
                  </p:cNvSpPr>
                  <p:nvPr/>
                </p:nvSpPr>
                <p:spPr bwMode="auto">
                  <a:xfrm>
                    <a:off x="101" y="513"/>
                    <a:ext cx="12" cy="9"/>
                  </a:xfrm>
                  <a:custGeom>
                    <a:avLst/>
                    <a:gdLst>
                      <a:gd name="T0" fmla="*/ 1 w 24"/>
                      <a:gd name="T1" fmla="*/ 8 h 17"/>
                      <a:gd name="T2" fmla="*/ 4 w 24"/>
                      <a:gd name="T3" fmla="*/ 9 h 17"/>
                      <a:gd name="T4" fmla="*/ 9 w 24"/>
                      <a:gd name="T5" fmla="*/ 8 h 17"/>
                      <a:gd name="T6" fmla="*/ 12 w 24"/>
                      <a:gd name="T7" fmla="*/ 4 h 17"/>
                      <a:gd name="T8" fmla="*/ 12 w 24"/>
                      <a:gd name="T9" fmla="*/ 0 h 17"/>
                      <a:gd name="T10" fmla="*/ 9 w 24"/>
                      <a:gd name="T11" fmla="*/ 4 h 17"/>
                      <a:gd name="T12" fmla="*/ 5 w 24"/>
                      <a:gd name="T13" fmla="*/ 5 h 17"/>
                      <a:gd name="T14" fmla="*/ 0 w 24"/>
                      <a:gd name="T15" fmla="*/ 6 h 17"/>
                      <a:gd name="T16" fmla="*/ 1 w 24"/>
                      <a:gd name="T17" fmla="*/ 8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17">
                        <a:moveTo>
                          <a:pt x="1" y="16"/>
                        </a:moveTo>
                        <a:lnTo>
                          <a:pt x="8" y="17"/>
                        </a:lnTo>
                        <a:lnTo>
                          <a:pt x="17" y="15"/>
                        </a:lnTo>
                        <a:lnTo>
                          <a:pt x="24" y="8"/>
                        </a:lnTo>
                        <a:lnTo>
                          <a:pt x="23" y="0"/>
                        </a:lnTo>
                        <a:lnTo>
                          <a:pt x="18" y="7"/>
                        </a:lnTo>
                        <a:lnTo>
                          <a:pt x="9" y="9"/>
                        </a:lnTo>
                        <a:lnTo>
                          <a:pt x="0" y="12"/>
                        </a:lnTo>
                        <a:lnTo>
                          <a:pt x="1"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26" name="Freeform 175">
                    <a:extLst>
                      <a:ext uri="{FF2B5EF4-FFF2-40B4-BE49-F238E27FC236}">
                        <a16:creationId xmlns:a16="http://schemas.microsoft.com/office/drawing/2014/main" id="{5606D435-15B3-4E43-972A-D98EF2685FC4}"/>
                      </a:ext>
                    </a:extLst>
                  </p:cNvPr>
                  <p:cNvSpPr>
                    <a:spLocks/>
                  </p:cNvSpPr>
                  <p:nvPr/>
                </p:nvSpPr>
                <p:spPr bwMode="auto">
                  <a:xfrm>
                    <a:off x="111" y="608"/>
                    <a:ext cx="24" cy="25"/>
                  </a:xfrm>
                  <a:custGeom>
                    <a:avLst/>
                    <a:gdLst>
                      <a:gd name="T0" fmla="*/ 0 w 49"/>
                      <a:gd name="T1" fmla="*/ 24 h 50"/>
                      <a:gd name="T2" fmla="*/ 2 w 49"/>
                      <a:gd name="T3" fmla="*/ 25 h 50"/>
                      <a:gd name="T4" fmla="*/ 4 w 49"/>
                      <a:gd name="T5" fmla="*/ 24 h 50"/>
                      <a:gd name="T6" fmla="*/ 8 w 49"/>
                      <a:gd name="T7" fmla="*/ 22 h 50"/>
                      <a:gd name="T8" fmla="*/ 12 w 49"/>
                      <a:gd name="T9" fmla="*/ 19 h 50"/>
                      <a:gd name="T10" fmla="*/ 16 w 49"/>
                      <a:gd name="T11" fmla="*/ 15 h 50"/>
                      <a:gd name="T12" fmla="*/ 19 w 49"/>
                      <a:gd name="T13" fmla="*/ 11 h 50"/>
                      <a:gd name="T14" fmla="*/ 22 w 49"/>
                      <a:gd name="T15" fmla="*/ 6 h 50"/>
                      <a:gd name="T16" fmla="*/ 24 w 49"/>
                      <a:gd name="T17" fmla="*/ 0 h 50"/>
                      <a:gd name="T18" fmla="*/ 22 w 49"/>
                      <a:gd name="T19" fmla="*/ 2 h 50"/>
                      <a:gd name="T20" fmla="*/ 19 w 49"/>
                      <a:gd name="T21" fmla="*/ 5 h 50"/>
                      <a:gd name="T22" fmla="*/ 15 w 49"/>
                      <a:gd name="T23" fmla="*/ 8 h 50"/>
                      <a:gd name="T24" fmla="*/ 10 w 49"/>
                      <a:gd name="T25" fmla="*/ 12 h 50"/>
                      <a:gd name="T26" fmla="*/ 6 w 49"/>
                      <a:gd name="T27" fmla="*/ 15 h 50"/>
                      <a:gd name="T28" fmla="*/ 3 w 49"/>
                      <a:gd name="T29" fmla="*/ 19 h 50"/>
                      <a:gd name="T30" fmla="*/ 0 w 49"/>
                      <a:gd name="T31" fmla="*/ 22 h 50"/>
                      <a:gd name="T32" fmla="*/ 0 w 49"/>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0">
                        <a:moveTo>
                          <a:pt x="0" y="48"/>
                        </a:moveTo>
                        <a:lnTo>
                          <a:pt x="4" y="50"/>
                        </a:lnTo>
                        <a:lnTo>
                          <a:pt x="9" y="48"/>
                        </a:lnTo>
                        <a:lnTo>
                          <a:pt x="16" y="44"/>
                        </a:lnTo>
                        <a:lnTo>
                          <a:pt x="24" y="38"/>
                        </a:lnTo>
                        <a:lnTo>
                          <a:pt x="33" y="30"/>
                        </a:lnTo>
                        <a:lnTo>
                          <a:pt x="39" y="21"/>
                        </a:lnTo>
                        <a:lnTo>
                          <a:pt x="45" y="11"/>
                        </a:lnTo>
                        <a:lnTo>
                          <a:pt x="49" y="0"/>
                        </a:lnTo>
                        <a:lnTo>
                          <a:pt x="45" y="4"/>
                        </a:lnTo>
                        <a:lnTo>
                          <a:pt x="38" y="10"/>
                        </a:lnTo>
                        <a:lnTo>
                          <a:pt x="30" y="16"/>
                        </a:lnTo>
                        <a:lnTo>
                          <a:pt x="21" y="23"/>
                        </a:lnTo>
                        <a:lnTo>
                          <a:pt x="13" y="30"/>
                        </a:lnTo>
                        <a:lnTo>
                          <a:pt x="6" y="37"/>
                        </a:lnTo>
                        <a:lnTo>
                          <a:pt x="1" y="43"/>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27" name="Freeform 176">
                    <a:extLst>
                      <a:ext uri="{FF2B5EF4-FFF2-40B4-BE49-F238E27FC236}">
                        <a16:creationId xmlns:a16="http://schemas.microsoft.com/office/drawing/2014/main" id="{EDA56530-7B2C-4058-A817-839403848BB3}"/>
                      </a:ext>
                    </a:extLst>
                  </p:cNvPr>
                  <p:cNvSpPr>
                    <a:spLocks/>
                  </p:cNvSpPr>
                  <p:nvPr/>
                </p:nvSpPr>
                <p:spPr bwMode="auto">
                  <a:xfrm>
                    <a:off x="116" y="635"/>
                    <a:ext cx="19" cy="19"/>
                  </a:xfrm>
                  <a:custGeom>
                    <a:avLst/>
                    <a:gdLst>
                      <a:gd name="T0" fmla="*/ 0 w 38"/>
                      <a:gd name="T1" fmla="*/ 18 h 38"/>
                      <a:gd name="T2" fmla="*/ 2 w 38"/>
                      <a:gd name="T3" fmla="*/ 19 h 38"/>
                      <a:gd name="T4" fmla="*/ 3 w 38"/>
                      <a:gd name="T5" fmla="*/ 19 h 38"/>
                      <a:gd name="T6" fmla="*/ 6 w 38"/>
                      <a:gd name="T7" fmla="*/ 18 h 38"/>
                      <a:gd name="T8" fmla="*/ 10 w 38"/>
                      <a:gd name="T9" fmla="*/ 16 h 38"/>
                      <a:gd name="T10" fmla="*/ 13 w 38"/>
                      <a:gd name="T11" fmla="*/ 13 h 38"/>
                      <a:gd name="T12" fmla="*/ 15 w 38"/>
                      <a:gd name="T13" fmla="*/ 9 h 38"/>
                      <a:gd name="T14" fmla="*/ 18 w 38"/>
                      <a:gd name="T15" fmla="*/ 5 h 38"/>
                      <a:gd name="T16" fmla="*/ 19 w 38"/>
                      <a:gd name="T17" fmla="*/ 0 h 38"/>
                      <a:gd name="T18" fmla="*/ 17 w 38"/>
                      <a:gd name="T19" fmla="*/ 2 h 38"/>
                      <a:gd name="T20" fmla="*/ 14 w 38"/>
                      <a:gd name="T21" fmla="*/ 5 h 38"/>
                      <a:gd name="T22" fmla="*/ 11 w 38"/>
                      <a:gd name="T23" fmla="*/ 7 h 38"/>
                      <a:gd name="T24" fmla="*/ 7 w 38"/>
                      <a:gd name="T25" fmla="*/ 10 h 38"/>
                      <a:gd name="T26" fmla="*/ 5 w 38"/>
                      <a:gd name="T27" fmla="*/ 13 h 38"/>
                      <a:gd name="T28" fmla="*/ 2 w 38"/>
                      <a:gd name="T29" fmla="*/ 15 h 38"/>
                      <a:gd name="T30" fmla="*/ 0 w 38"/>
                      <a:gd name="T31" fmla="*/ 17 h 38"/>
                      <a:gd name="T32" fmla="*/ 0 w 38"/>
                      <a:gd name="T33" fmla="*/ 18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38">
                        <a:moveTo>
                          <a:pt x="0" y="36"/>
                        </a:moveTo>
                        <a:lnTo>
                          <a:pt x="3" y="38"/>
                        </a:lnTo>
                        <a:lnTo>
                          <a:pt x="6" y="38"/>
                        </a:lnTo>
                        <a:lnTo>
                          <a:pt x="12" y="35"/>
                        </a:lnTo>
                        <a:lnTo>
                          <a:pt x="19" y="32"/>
                        </a:lnTo>
                        <a:lnTo>
                          <a:pt x="25" y="26"/>
                        </a:lnTo>
                        <a:lnTo>
                          <a:pt x="30" y="18"/>
                        </a:lnTo>
                        <a:lnTo>
                          <a:pt x="36" y="10"/>
                        </a:lnTo>
                        <a:lnTo>
                          <a:pt x="38" y="0"/>
                        </a:lnTo>
                        <a:lnTo>
                          <a:pt x="34" y="4"/>
                        </a:lnTo>
                        <a:lnTo>
                          <a:pt x="28" y="10"/>
                        </a:lnTo>
                        <a:lnTo>
                          <a:pt x="21" y="14"/>
                        </a:lnTo>
                        <a:lnTo>
                          <a:pt x="14" y="20"/>
                        </a:lnTo>
                        <a:lnTo>
                          <a:pt x="9" y="25"/>
                        </a:lnTo>
                        <a:lnTo>
                          <a:pt x="4" y="29"/>
                        </a:lnTo>
                        <a:lnTo>
                          <a:pt x="0" y="3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28" name="Freeform 177">
                    <a:extLst>
                      <a:ext uri="{FF2B5EF4-FFF2-40B4-BE49-F238E27FC236}">
                        <a16:creationId xmlns:a16="http://schemas.microsoft.com/office/drawing/2014/main" id="{0D973A1E-DB03-4945-A217-53E8CE65CB46}"/>
                      </a:ext>
                    </a:extLst>
                  </p:cNvPr>
                  <p:cNvSpPr>
                    <a:spLocks/>
                  </p:cNvSpPr>
                  <p:nvPr/>
                </p:nvSpPr>
                <p:spPr bwMode="auto">
                  <a:xfrm>
                    <a:off x="107" y="568"/>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9" y="39"/>
                        </a:lnTo>
                        <a:lnTo>
                          <a:pt x="17" y="35"/>
                        </a:lnTo>
                        <a:lnTo>
                          <a:pt x="27" y="30"/>
                        </a:lnTo>
                        <a:lnTo>
                          <a:pt x="36" y="23"/>
                        </a:lnTo>
                        <a:lnTo>
                          <a:pt x="44" y="15"/>
                        </a:lnTo>
                        <a:lnTo>
                          <a:pt x="51" y="7"/>
                        </a:lnTo>
                        <a:lnTo>
                          <a:pt x="53" y="0"/>
                        </a:lnTo>
                        <a:lnTo>
                          <a:pt x="49" y="3"/>
                        </a:lnTo>
                        <a:lnTo>
                          <a:pt x="41" y="7"/>
                        </a:lnTo>
                        <a:lnTo>
                          <a:pt x="31" y="12"/>
                        </a:lnTo>
                        <a:lnTo>
                          <a:pt x="22" y="18"/>
                        </a:lnTo>
                        <a:lnTo>
                          <a:pt x="13" y="24"/>
                        </a:lnTo>
                        <a:lnTo>
                          <a:pt x="5" y="30"/>
                        </a:lnTo>
                        <a:lnTo>
                          <a:pt x="1"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29" name="Freeform 178">
                    <a:extLst>
                      <a:ext uri="{FF2B5EF4-FFF2-40B4-BE49-F238E27FC236}">
                        <a16:creationId xmlns:a16="http://schemas.microsoft.com/office/drawing/2014/main" id="{A40D8B61-E32E-42B7-AE15-CC4BFE5A24F6}"/>
                      </a:ext>
                    </a:extLst>
                  </p:cNvPr>
                  <p:cNvSpPr>
                    <a:spLocks/>
                  </p:cNvSpPr>
                  <p:nvPr/>
                </p:nvSpPr>
                <p:spPr bwMode="auto">
                  <a:xfrm>
                    <a:off x="101" y="534"/>
                    <a:ext cx="22" cy="16"/>
                  </a:xfrm>
                  <a:custGeom>
                    <a:avLst/>
                    <a:gdLst>
                      <a:gd name="T0" fmla="*/ 0 w 43"/>
                      <a:gd name="T1" fmla="*/ 15 h 31"/>
                      <a:gd name="T2" fmla="*/ 2 w 43"/>
                      <a:gd name="T3" fmla="*/ 16 h 31"/>
                      <a:gd name="T4" fmla="*/ 4 w 43"/>
                      <a:gd name="T5" fmla="*/ 15 h 31"/>
                      <a:gd name="T6" fmla="*/ 8 w 43"/>
                      <a:gd name="T7" fmla="*/ 13 h 31"/>
                      <a:gd name="T8" fmla="*/ 12 w 43"/>
                      <a:gd name="T9" fmla="*/ 11 h 31"/>
                      <a:gd name="T10" fmla="*/ 16 w 43"/>
                      <a:gd name="T11" fmla="*/ 8 h 31"/>
                      <a:gd name="T12" fmla="*/ 19 w 43"/>
                      <a:gd name="T13" fmla="*/ 5 h 31"/>
                      <a:gd name="T14" fmla="*/ 21 w 43"/>
                      <a:gd name="T15" fmla="*/ 2 h 31"/>
                      <a:gd name="T16" fmla="*/ 22 w 43"/>
                      <a:gd name="T17" fmla="*/ 0 h 31"/>
                      <a:gd name="T18" fmla="*/ 20 w 43"/>
                      <a:gd name="T19" fmla="*/ 1 h 31"/>
                      <a:gd name="T20" fmla="*/ 17 w 43"/>
                      <a:gd name="T21" fmla="*/ 3 h 31"/>
                      <a:gd name="T22" fmla="*/ 14 w 43"/>
                      <a:gd name="T23" fmla="*/ 5 h 31"/>
                      <a:gd name="T24" fmla="*/ 10 w 43"/>
                      <a:gd name="T25" fmla="*/ 6 h 31"/>
                      <a:gd name="T26" fmla="*/ 6 w 43"/>
                      <a:gd name="T27" fmla="*/ 9 h 31"/>
                      <a:gd name="T28" fmla="*/ 4 w 43"/>
                      <a:gd name="T29" fmla="*/ 11 h 31"/>
                      <a:gd name="T30" fmla="*/ 1 w 43"/>
                      <a:gd name="T31" fmla="*/ 13 h 31"/>
                      <a:gd name="T32" fmla="*/ 0 w 43"/>
                      <a:gd name="T33" fmla="*/ 15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31">
                        <a:moveTo>
                          <a:pt x="0" y="29"/>
                        </a:moveTo>
                        <a:lnTo>
                          <a:pt x="3" y="31"/>
                        </a:lnTo>
                        <a:lnTo>
                          <a:pt x="8" y="30"/>
                        </a:lnTo>
                        <a:lnTo>
                          <a:pt x="16" y="26"/>
                        </a:lnTo>
                        <a:lnTo>
                          <a:pt x="24" y="22"/>
                        </a:lnTo>
                        <a:lnTo>
                          <a:pt x="31" y="16"/>
                        </a:lnTo>
                        <a:lnTo>
                          <a:pt x="38" y="10"/>
                        </a:lnTo>
                        <a:lnTo>
                          <a:pt x="42" y="4"/>
                        </a:lnTo>
                        <a:lnTo>
                          <a:pt x="43" y="0"/>
                        </a:lnTo>
                        <a:lnTo>
                          <a:pt x="40" y="2"/>
                        </a:lnTo>
                        <a:lnTo>
                          <a:pt x="34" y="6"/>
                        </a:lnTo>
                        <a:lnTo>
                          <a:pt x="27" y="9"/>
                        </a:lnTo>
                        <a:lnTo>
                          <a:pt x="19" y="12"/>
                        </a:lnTo>
                        <a:lnTo>
                          <a:pt x="12" y="17"/>
                        </a:lnTo>
                        <a:lnTo>
                          <a:pt x="7" y="22"/>
                        </a:lnTo>
                        <a:lnTo>
                          <a:pt x="2" y="25"/>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30" name="Freeform 179">
                    <a:extLst>
                      <a:ext uri="{FF2B5EF4-FFF2-40B4-BE49-F238E27FC236}">
                        <a16:creationId xmlns:a16="http://schemas.microsoft.com/office/drawing/2014/main" id="{4B616207-875E-4155-B6DF-2F3CE6961ACD}"/>
                      </a:ext>
                    </a:extLst>
                  </p:cNvPr>
                  <p:cNvSpPr>
                    <a:spLocks/>
                  </p:cNvSpPr>
                  <p:nvPr/>
                </p:nvSpPr>
                <p:spPr bwMode="auto">
                  <a:xfrm>
                    <a:off x="131" y="645"/>
                    <a:ext cx="4" cy="23"/>
                  </a:xfrm>
                  <a:custGeom>
                    <a:avLst/>
                    <a:gdLst>
                      <a:gd name="T0" fmla="*/ 2 w 6"/>
                      <a:gd name="T1" fmla="*/ 0 h 45"/>
                      <a:gd name="T2" fmla="*/ 3 w 6"/>
                      <a:gd name="T3" fmla="*/ 5 h 45"/>
                      <a:gd name="T4" fmla="*/ 3 w 6"/>
                      <a:gd name="T5" fmla="*/ 13 h 45"/>
                      <a:gd name="T6" fmla="*/ 4 w 6"/>
                      <a:gd name="T7" fmla="*/ 20 h 45"/>
                      <a:gd name="T8" fmla="*/ 2 w 6"/>
                      <a:gd name="T9" fmla="*/ 23 h 45"/>
                      <a:gd name="T10" fmla="*/ 0 w 6"/>
                      <a:gd name="T11" fmla="*/ 20 h 45"/>
                      <a:gd name="T12" fmla="*/ 0 w 6"/>
                      <a:gd name="T13" fmla="*/ 13 h 45"/>
                      <a:gd name="T14" fmla="*/ 1 w 6"/>
                      <a:gd name="T15" fmla="*/ 5 h 45"/>
                      <a:gd name="T16" fmla="*/ 2 w 6"/>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45">
                        <a:moveTo>
                          <a:pt x="3" y="0"/>
                        </a:moveTo>
                        <a:lnTo>
                          <a:pt x="4" y="9"/>
                        </a:lnTo>
                        <a:lnTo>
                          <a:pt x="5" y="25"/>
                        </a:lnTo>
                        <a:lnTo>
                          <a:pt x="6" y="39"/>
                        </a:lnTo>
                        <a:lnTo>
                          <a:pt x="3" y="45"/>
                        </a:lnTo>
                        <a:lnTo>
                          <a:pt x="0" y="39"/>
                        </a:lnTo>
                        <a:lnTo>
                          <a:pt x="0" y="25"/>
                        </a:lnTo>
                        <a:lnTo>
                          <a:pt x="2"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31" name="Freeform 180">
                    <a:extLst>
                      <a:ext uri="{FF2B5EF4-FFF2-40B4-BE49-F238E27FC236}">
                        <a16:creationId xmlns:a16="http://schemas.microsoft.com/office/drawing/2014/main" id="{DB7E18FA-893E-417B-B2B5-B493E3D53A92}"/>
                      </a:ext>
                    </a:extLst>
                  </p:cNvPr>
                  <p:cNvSpPr>
                    <a:spLocks/>
                  </p:cNvSpPr>
                  <p:nvPr/>
                </p:nvSpPr>
                <p:spPr bwMode="auto">
                  <a:xfrm>
                    <a:off x="135" y="619"/>
                    <a:ext cx="25" cy="32"/>
                  </a:xfrm>
                  <a:custGeom>
                    <a:avLst/>
                    <a:gdLst>
                      <a:gd name="T0" fmla="*/ 0 w 49"/>
                      <a:gd name="T1" fmla="*/ 0 h 64"/>
                      <a:gd name="T2" fmla="*/ 2 w 49"/>
                      <a:gd name="T3" fmla="*/ 4 h 64"/>
                      <a:gd name="T4" fmla="*/ 5 w 49"/>
                      <a:gd name="T5" fmla="*/ 9 h 64"/>
                      <a:gd name="T6" fmla="*/ 8 w 49"/>
                      <a:gd name="T7" fmla="*/ 15 h 64"/>
                      <a:gd name="T8" fmla="*/ 12 w 49"/>
                      <a:gd name="T9" fmla="*/ 21 h 64"/>
                      <a:gd name="T10" fmla="*/ 16 w 49"/>
                      <a:gd name="T11" fmla="*/ 26 h 64"/>
                      <a:gd name="T12" fmla="*/ 20 w 49"/>
                      <a:gd name="T13" fmla="*/ 30 h 64"/>
                      <a:gd name="T14" fmla="*/ 23 w 49"/>
                      <a:gd name="T15" fmla="*/ 32 h 64"/>
                      <a:gd name="T16" fmla="*/ 25 w 49"/>
                      <a:gd name="T17" fmla="*/ 31 h 64"/>
                      <a:gd name="T18" fmla="*/ 25 w 49"/>
                      <a:gd name="T19" fmla="*/ 29 h 64"/>
                      <a:gd name="T20" fmla="*/ 23 w 49"/>
                      <a:gd name="T21" fmla="*/ 25 h 64"/>
                      <a:gd name="T22" fmla="*/ 20 w 49"/>
                      <a:gd name="T23" fmla="*/ 21 h 64"/>
                      <a:gd name="T24" fmla="*/ 15 w 49"/>
                      <a:gd name="T25" fmla="*/ 17 h 64"/>
                      <a:gd name="T26" fmla="*/ 10 w 49"/>
                      <a:gd name="T27" fmla="*/ 12 h 64"/>
                      <a:gd name="T28" fmla="*/ 6 w 49"/>
                      <a:gd name="T29" fmla="*/ 7 h 64"/>
                      <a:gd name="T30" fmla="*/ 2 w 49"/>
                      <a:gd name="T31" fmla="*/ 3 h 64"/>
                      <a:gd name="T32" fmla="*/ 0 w 49"/>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4">
                        <a:moveTo>
                          <a:pt x="0" y="0"/>
                        </a:moveTo>
                        <a:lnTo>
                          <a:pt x="3" y="7"/>
                        </a:lnTo>
                        <a:lnTo>
                          <a:pt x="9" y="18"/>
                        </a:lnTo>
                        <a:lnTo>
                          <a:pt x="16" y="29"/>
                        </a:lnTo>
                        <a:lnTo>
                          <a:pt x="24" y="41"/>
                        </a:lnTo>
                        <a:lnTo>
                          <a:pt x="32" y="51"/>
                        </a:lnTo>
                        <a:lnTo>
                          <a:pt x="39" y="59"/>
                        </a:lnTo>
                        <a:lnTo>
                          <a:pt x="46" y="64"/>
                        </a:lnTo>
                        <a:lnTo>
                          <a:pt x="49" y="62"/>
                        </a:lnTo>
                        <a:lnTo>
                          <a:pt x="49" y="58"/>
                        </a:lnTo>
                        <a:lnTo>
                          <a:pt x="46" y="50"/>
                        </a:lnTo>
                        <a:lnTo>
                          <a:pt x="39" y="42"/>
                        </a:lnTo>
                        <a:lnTo>
                          <a:pt x="30" y="33"/>
                        </a:lnTo>
                        <a:lnTo>
                          <a:pt x="20" y="23"/>
                        </a:lnTo>
                        <a:lnTo>
                          <a:pt x="11" y="14"/>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32" name="Freeform 181">
                    <a:extLst>
                      <a:ext uri="{FF2B5EF4-FFF2-40B4-BE49-F238E27FC236}">
                        <a16:creationId xmlns:a16="http://schemas.microsoft.com/office/drawing/2014/main" id="{9E2509D9-AA3A-493F-BC52-11B88D300EE5}"/>
                      </a:ext>
                    </a:extLst>
                  </p:cNvPr>
                  <p:cNvSpPr>
                    <a:spLocks/>
                  </p:cNvSpPr>
                  <p:nvPr/>
                </p:nvSpPr>
                <p:spPr bwMode="auto">
                  <a:xfrm>
                    <a:off x="135" y="608"/>
                    <a:ext cx="26" cy="29"/>
                  </a:xfrm>
                  <a:custGeom>
                    <a:avLst/>
                    <a:gdLst>
                      <a:gd name="T0" fmla="*/ 0 w 53"/>
                      <a:gd name="T1" fmla="*/ 0 h 58"/>
                      <a:gd name="T2" fmla="*/ 2 w 53"/>
                      <a:gd name="T3" fmla="*/ 4 h 58"/>
                      <a:gd name="T4" fmla="*/ 6 w 53"/>
                      <a:gd name="T5" fmla="*/ 9 h 58"/>
                      <a:gd name="T6" fmla="*/ 10 w 53"/>
                      <a:gd name="T7" fmla="*/ 14 h 58"/>
                      <a:gd name="T8" fmla="*/ 14 w 53"/>
                      <a:gd name="T9" fmla="*/ 19 h 58"/>
                      <a:gd name="T10" fmla="*/ 18 w 53"/>
                      <a:gd name="T11" fmla="*/ 24 h 58"/>
                      <a:gd name="T12" fmla="*/ 22 w 53"/>
                      <a:gd name="T13" fmla="*/ 28 h 58"/>
                      <a:gd name="T14" fmla="*/ 25 w 53"/>
                      <a:gd name="T15" fmla="*/ 29 h 58"/>
                      <a:gd name="T16" fmla="*/ 26 w 53"/>
                      <a:gd name="T17" fmla="*/ 29 h 58"/>
                      <a:gd name="T18" fmla="*/ 26 w 53"/>
                      <a:gd name="T19" fmla="*/ 26 h 58"/>
                      <a:gd name="T20" fmla="*/ 23 w 53"/>
                      <a:gd name="T21" fmla="*/ 22 h 58"/>
                      <a:gd name="T22" fmla="*/ 19 w 53"/>
                      <a:gd name="T23" fmla="*/ 18 h 58"/>
                      <a:gd name="T24" fmla="*/ 14 w 53"/>
                      <a:gd name="T25" fmla="*/ 14 h 58"/>
                      <a:gd name="T26" fmla="*/ 10 w 53"/>
                      <a:gd name="T27" fmla="*/ 10 h 58"/>
                      <a:gd name="T28" fmla="*/ 5 w 53"/>
                      <a:gd name="T29" fmla="*/ 6 h 58"/>
                      <a:gd name="T30" fmla="*/ 2 w 53"/>
                      <a:gd name="T31" fmla="*/ 3 h 58"/>
                      <a:gd name="T32" fmla="*/ 0 w 53"/>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8">
                        <a:moveTo>
                          <a:pt x="0" y="0"/>
                        </a:moveTo>
                        <a:lnTo>
                          <a:pt x="5" y="7"/>
                        </a:lnTo>
                        <a:lnTo>
                          <a:pt x="12" y="18"/>
                        </a:lnTo>
                        <a:lnTo>
                          <a:pt x="20" y="28"/>
                        </a:lnTo>
                        <a:lnTo>
                          <a:pt x="29" y="38"/>
                        </a:lnTo>
                        <a:lnTo>
                          <a:pt x="37" y="48"/>
                        </a:lnTo>
                        <a:lnTo>
                          <a:pt x="45" y="55"/>
                        </a:lnTo>
                        <a:lnTo>
                          <a:pt x="51" y="58"/>
                        </a:lnTo>
                        <a:lnTo>
                          <a:pt x="53" y="57"/>
                        </a:lnTo>
                        <a:lnTo>
                          <a:pt x="52" y="51"/>
                        </a:lnTo>
                        <a:lnTo>
                          <a:pt x="47" y="44"/>
                        </a:lnTo>
                        <a:lnTo>
                          <a:pt x="38" y="36"/>
                        </a:lnTo>
                        <a:lnTo>
                          <a:pt x="29" y="27"/>
                        </a:lnTo>
                        <a:lnTo>
                          <a:pt x="20" y="19"/>
                        </a:lnTo>
                        <a:lnTo>
                          <a:pt x="11" y="11"/>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33" name="Freeform 182">
                    <a:extLst>
                      <a:ext uri="{FF2B5EF4-FFF2-40B4-BE49-F238E27FC236}">
                        <a16:creationId xmlns:a16="http://schemas.microsoft.com/office/drawing/2014/main" id="{CEA08FCC-6E04-4271-8970-7747821222C4}"/>
                      </a:ext>
                    </a:extLst>
                  </p:cNvPr>
                  <p:cNvSpPr>
                    <a:spLocks/>
                  </p:cNvSpPr>
                  <p:nvPr/>
                </p:nvSpPr>
                <p:spPr bwMode="auto">
                  <a:xfrm>
                    <a:off x="135" y="595"/>
                    <a:ext cx="27" cy="26"/>
                  </a:xfrm>
                  <a:custGeom>
                    <a:avLst/>
                    <a:gdLst>
                      <a:gd name="T0" fmla="*/ 0 w 56"/>
                      <a:gd name="T1" fmla="*/ 0 h 51"/>
                      <a:gd name="T2" fmla="*/ 3 w 56"/>
                      <a:gd name="T3" fmla="*/ 4 h 51"/>
                      <a:gd name="T4" fmla="*/ 6 w 56"/>
                      <a:gd name="T5" fmla="*/ 9 h 51"/>
                      <a:gd name="T6" fmla="*/ 11 w 56"/>
                      <a:gd name="T7" fmla="*/ 13 h 51"/>
                      <a:gd name="T8" fmla="*/ 15 w 56"/>
                      <a:gd name="T9" fmla="*/ 18 h 51"/>
                      <a:gd name="T10" fmla="*/ 19 w 56"/>
                      <a:gd name="T11" fmla="*/ 22 h 51"/>
                      <a:gd name="T12" fmla="*/ 23 w 56"/>
                      <a:gd name="T13" fmla="*/ 24 h 51"/>
                      <a:gd name="T14" fmla="*/ 26 w 56"/>
                      <a:gd name="T15" fmla="*/ 26 h 51"/>
                      <a:gd name="T16" fmla="*/ 27 w 56"/>
                      <a:gd name="T17" fmla="*/ 25 h 51"/>
                      <a:gd name="T18" fmla="*/ 27 w 56"/>
                      <a:gd name="T19" fmla="*/ 23 h 51"/>
                      <a:gd name="T20" fmla="*/ 24 w 56"/>
                      <a:gd name="T21" fmla="*/ 20 h 51"/>
                      <a:gd name="T22" fmla="*/ 20 w 56"/>
                      <a:gd name="T23" fmla="*/ 16 h 51"/>
                      <a:gd name="T24" fmla="*/ 15 w 56"/>
                      <a:gd name="T25" fmla="*/ 13 h 51"/>
                      <a:gd name="T26" fmla="*/ 10 w 56"/>
                      <a:gd name="T27" fmla="*/ 9 h 51"/>
                      <a:gd name="T28" fmla="*/ 6 w 56"/>
                      <a:gd name="T29" fmla="*/ 6 h 51"/>
                      <a:gd name="T30" fmla="*/ 2 w 56"/>
                      <a:gd name="T31" fmla="*/ 3 h 51"/>
                      <a:gd name="T32" fmla="*/ 0 w 56"/>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51">
                        <a:moveTo>
                          <a:pt x="0" y="0"/>
                        </a:moveTo>
                        <a:lnTo>
                          <a:pt x="6" y="8"/>
                        </a:lnTo>
                        <a:lnTo>
                          <a:pt x="13" y="17"/>
                        </a:lnTo>
                        <a:lnTo>
                          <a:pt x="22" y="26"/>
                        </a:lnTo>
                        <a:lnTo>
                          <a:pt x="32" y="36"/>
                        </a:lnTo>
                        <a:lnTo>
                          <a:pt x="40" y="44"/>
                        </a:lnTo>
                        <a:lnTo>
                          <a:pt x="48" y="48"/>
                        </a:lnTo>
                        <a:lnTo>
                          <a:pt x="53" y="51"/>
                        </a:lnTo>
                        <a:lnTo>
                          <a:pt x="56" y="50"/>
                        </a:lnTo>
                        <a:lnTo>
                          <a:pt x="55" y="45"/>
                        </a:lnTo>
                        <a:lnTo>
                          <a:pt x="49" y="39"/>
                        </a:lnTo>
                        <a:lnTo>
                          <a:pt x="41" y="32"/>
                        </a:lnTo>
                        <a:lnTo>
                          <a:pt x="32" y="25"/>
                        </a:lnTo>
                        <a:lnTo>
                          <a:pt x="21" y="18"/>
                        </a:lnTo>
                        <a:lnTo>
                          <a:pt x="12" y="11"/>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34" name="Freeform 183">
                    <a:extLst>
                      <a:ext uri="{FF2B5EF4-FFF2-40B4-BE49-F238E27FC236}">
                        <a16:creationId xmlns:a16="http://schemas.microsoft.com/office/drawing/2014/main" id="{360DEA6A-0977-47A9-91E5-737FA308226B}"/>
                      </a:ext>
                    </a:extLst>
                  </p:cNvPr>
                  <p:cNvSpPr>
                    <a:spLocks/>
                  </p:cNvSpPr>
                  <p:nvPr/>
                </p:nvSpPr>
                <p:spPr bwMode="auto">
                  <a:xfrm>
                    <a:off x="132" y="583"/>
                    <a:ext cx="27" cy="19"/>
                  </a:xfrm>
                  <a:custGeom>
                    <a:avLst/>
                    <a:gdLst>
                      <a:gd name="T0" fmla="*/ 0 w 53"/>
                      <a:gd name="T1" fmla="*/ 0 h 39"/>
                      <a:gd name="T2" fmla="*/ 2 w 53"/>
                      <a:gd name="T3" fmla="*/ 2 h 39"/>
                      <a:gd name="T4" fmla="*/ 6 w 53"/>
                      <a:gd name="T5" fmla="*/ 6 h 39"/>
                      <a:gd name="T6" fmla="*/ 11 w 53"/>
                      <a:gd name="T7" fmla="*/ 10 h 39"/>
                      <a:gd name="T8" fmla="*/ 15 w 53"/>
                      <a:gd name="T9" fmla="*/ 13 h 39"/>
                      <a:gd name="T10" fmla="*/ 19 w 53"/>
                      <a:gd name="T11" fmla="*/ 17 h 39"/>
                      <a:gd name="T12" fmla="*/ 23 w 53"/>
                      <a:gd name="T13" fmla="*/ 19 h 39"/>
                      <a:gd name="T14" fmla="*/ 26 w 53"/>
                      <a:gd name="T15" fmla="*/ 19 h 39"/>
                      <a:gd name="T16" fmla="*/ 27 w 53"/>
                      <a:gd name="T17" fmla="*/ 17 h 39"/>
                      <a:gd name="T18" fmla="*/ 26 w 53"/>
                      <a:gd name="T19" fmla="*/ 15 h 39"/>
                      <a:gd name="T20" fmla="*/ 23 w 53"/>
                      <a:gd name="T21" fmla="*/ 12 h 39"/>
                      <a:gd name="T22" fmla="*/ 20 w 53"/>
                      <a:gd name="T23" fmla="*/ 10 h 39"/>
                      <a:gd name="T24" fmla="*/ 15 w 53"/>
                      <a:gd name="T25" fmla="*/ 8 h 39"/>
                      <a:gd name="T26" fmla="*/ 11 w 53"/>
                      <a:gd name="T27" fmla="*/ 5 h 39"/>
                      <a:gd name="T28" fmla="*/ 7 w 53"/>
                      <a:gd name="T29" fmla="*/ 4 h 39"/>
                      <a:gd name="T30" fmla="*/ 2 w 53"/>
                      <a:gd name="T31" fmla="*/ 1 h 39"/>
                      <a:gd name="T32" fmla="*/ 0 w 53"/>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9">
                        <a:moveTo>
                          <a:pt x="0" y="0"/>
                        </a:moveTo>
                        <a:lnTo>
                          <a:pt x="4" y="5"/>
                        </a:lnTo>
                        <a:lnTo>
                          <a:pt x="11" y="12"/>
                        </a:lnTo>
                        <a:lnTo>
                          <a:pt x="21" y="20"/>
                        </a:lnTo>
                        <a:lnTo>
                          <a:pt x="30" y="27"/>
                        </a:lnTo>
                        <a:lnTo>
                          <a:pt x="38" y="34"/>
                        </a:lnTo>
                        <a:lnTo>
                          <a:pt x="46" y="38"/>
                        </a:lnTo>
                        <a:lnTo>
                          <a:pt x="51" y="39"/>
                        </a:lnTo>
                        <a:lnTo>
                          <a:pt x="53" y="35"/>
                        </a:lnTo>
                        <a:lnTo>
                          <a:pt x="51" y="30"/>
                        </a:lnTo>
                        <a:lnTo>
                          <a:pt x="46" y="25"/>
                        </a:lnTo>
                        <a:lnTo>
                          <a:pt x="39" y="20"/>
                        </a:lnTo>
                        <a:lnTo>
                          <a:pt x="30" y="16"/>
                        </a:lnTo>
                        <a:lnTo>
                          <a:pt x="21" y="11"/>
                        </a:lnTo>
                        <a:lnTo>
                          <a:pt x="13"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35" name="Freeform 184">
                    <a:extLst>
                      <a:ext uri="{FF2B5EF4-FFF2-40B4-BE49-F238E27FC236}">
                        <a16:creationId xmlns:a16="http://schemas.microsoft.com/office/drawing/2014/main" id="{D4EEBB13-00F0-4B8B-9DA4-91FB046A3F3F}"/>
                      </a:ext>
                    </a:extLst>
                  </p:cNvPr>
                  <p:cNvSpPr>
                    <a:spLocks/>
                  </p:cNvSpPr>
                  <p:nvPr/>
                </p:nvSpPr>
                <p:spPr bwMode="auto">
                  <a:xfrm>
                    <a:off x="131" y="568"/>
                    <a:ext cx="26" cy="18"/>
                  </a:xfrm>
                  <a:custGeom>
                    <a:avLst/>
                    <a:gdLst>
                      <a:gd name="T0" fmla="*/ 0 w 52"/>
                      <a:gd name="T1" fmla="*/ 0 h 36"/>
                      <a:gd name="T2" fmla="*/ 3 w 52"/>
                      <a:gd name="T3" fmla="*/ 2 h 36"/>
                      <a:gd name="T4" fmla="*/ 7 w 52"/>
                      <a:gd name="T5" fmla="*/ 6 h 36"/>
                      <a:gd name="T6" fmla="*/ 11 w 52"/>
                      <a:gd name="T7" fmla="*/ 9 h 36"/>
                      <a:gd name="T8" fmla="*/ 16 w 52"/>
                      <a:gd name="T9" fmla="*/ 13 h 36"/>
                      <a:gd name="T10" fmla="*/ 20 w 52"/>
                      <a:gd name="T11" fmla="*/ 16 h 36"/>
                      <a:gd name="T12" fmla="*/ 23 w 52"/>
                      <a:gd name="T13" fmla="*/ 17 h 36"/>
                      <a:gd name="T14" fmla="*/ 26 w 52"/>
                      <a:gd name="T15" fmla="*/ 18 h 36"/>
                      <a:gd name="T16" fmla="*/ 26 w 52"/>
                      <a:gd name="T17" fmla="*/ 16 h 36"/>
                      <a:gd name="T18" fmla="*/ 25 w 52"/>
                      <a:gd name="T19" fmla="*/ 13 h 36"/>
                      <a:gd name="T20" fmla="*/ 22 w 52"/>
                      <a:gd name="T21" fmla="*/ 11 h 36"/>
                      <a:gd name="T22" fmla="*/ 18 w 52"/>
                      <a:gd name="T23" fmla="*/ 9 h 36"/>
                      <a:gd name="T24" fmla="*/ 14 w 52"/>
                      <a:gd name="T25" fmla="*/ 6 h 36"/>
                      <a:gd name="T26" fmla="*/ 10 w 52"/>
                      <a:gd name="T27" fmla="*/ 5 h 36"/>
                      <a:gd name="T28" fmla="*/ 6 w 52"/>
                      <a:gd name="T29" fmla="*/ 3 h 36"/>
                      <a:gd name="T30" fmla="*/ 2 w 52"/>
                      <a:gd name="T31" fmla="*/ 1 h 36"/>
                      <a:gd name="T32" fmla="*/ 0 w 5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6">
                        <a:moveTo>
                          <a:pt x="0" y="0"/>
                        </a:moveTo>
                        <a:lnTo>
                          <a:pt x="5" y="4"/>
                        </a:lnTo>
                        <a:lnTo>
                          <a:pt x="13" y="11"/>
                        </a:lnTo>
                        <a:lnTo>
                          <a:pt x="22" y="18"/>
                        </a:lnTo>
                        <a:lnTo>
                          <a:pt x="32" y="25"/>
                        </a:lnTo>
                        <a:lnTo>
                          <a:pt x="40" y="31"/>
                        </a:lnTo>
                        <a:lnTo>
                          <a:pt x="46" y="34"/>
                        </a:lnTo>
                        <a:lnTo>
                          <a:pt x="51" y="36"/>
                        </a:lnTo>
                        <a:lnTo>
                          <a:pt x="52" y="32"/>
                        </a:lnTo>
                        <a:lnTo>
                          <a:pt x="50" y="26"/>
                        </a:lnTo>
                        <a:lnTo>
                          <a:pt x="44" y="22"/>
                        </a:lnTo>
                        <a:lnTo>
                          <a:pt x="36" y="17"/>
                        </a:lnTo>
                        <a:lnTo>
                          <a:pt x="28" y="12"/>
                        </a:lnTo>
                        <a:lnTo>
                          <a:pt x="19" y="9"/>
                        </a:lnTo>
                        <a:lnTo>
                          <a:pt x="11" y="6"/>
                        </a:lnTo>
                        <a:lnTo>
                          <a:pt x="4"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36" name="Freeform 185">
                    <a:extLst>
                      <a:ext uri="{FF2B5EF4-FFF2-40B4-BE49-F238E27FC236}">
                        <a16:creationId xmlns:a16="http://schemas.microsoft.com/office/drawing/2014/main" id="{32544607-077A-4349-88F8-83CD7DFF11EC}"/>
                      </a:ext>
                    </a:extLst>
                  </p:cNvPr>
                  <p:cNvSpPr>
                    <a:spLocks/>
                  </p:cNvSpPr>
                  <p:nvPr/>
                </p:nvSpPr>
                <p:spPr bwMode="auto">
                  <a:xfrm>
                    <a:off x="128" y="555"/>
                    <a:ext cx="23" cy="9"/>
                  </a:xfrm>
                  <a:custGeom>
                    <a:avLst/>
                    <a:gdLst>
                      <a:gd name="T0" fmla="*/ 0 w 45"/>
                      <a:gd name="T1" fmla="*/ 0 h 19"/>
                      <a:gd name="T2" fmla="*/ 3 w 45"/>
                      <a:gd name="T3" fmla="*/ 2 h 19"/>
                      <a:gd name="T4" fmla="*/ 6 w 45"/>
                      <a:gd name="T5" fmla="*/ 4 h 19"/>
                      <a:gd name="T6" fmla="*/ 10 w 45"/>
                      <a:gd name="T7" fmla="*/ 6 h 19"/>
                      <a:gd name="T8" fmla="*/ 14 w 45"/>
                      <a:gd name="T9" fmla="*/ 8 h 19"/>
                      <a:gd name="T10" fmla="*/ 17 w 45"/>
                      <a:gd name="T11" fmla="*/ 9 h 19"/>
                      <a:gd name="T12" fmla="*/ 20 w 45"/>
                      <a:gd name="T13" fmla="*/ 9 h 19"/>
                      <a:gd name="T14" fmla="*/ 22 w 45"/>
                      <a:gd name="T15" fmla="*/ 9 h 19"/>
                      <a:gd name="T16" fmla="*/ 23 w 45"/>
                      <a:gd name="T17" fmla="*/ 7 h 19"/>
                      <a:gd name="T18" fmla="*/ 21 w 45"/>
                      <a:gd name="T19" fmla="*/ 4 h 19"/>
                      <a:gd name="T20" fmla="*/ 20 w 45"/>
                      <a:gd name="T21" fmla="*/ 3 h 19"/>
                      <a:gd name="T22" fmla="*/ 17 w 45"/>
                      <a:gd name="T23" fmla="*/ 2 h 19"/>
                      <a:gd name="T24" fmla="*/ 13 w 45"/>
                      <a:gd name="T25" fmla="*/ 2 h 19"/>
                      <a:gd name="T26" fmla="*/ 9 w 45"/>
                      <a:gd name="T27" fmla="*/ 2 h 19"/>
                      <a:gd name="T28" fmla="*/ 6 w 45"/>
                      <a:gd name="T29" fmla="*/ 1 h 19"/>
                      <a:gd name="T30" fmla="*/ 2 w 45"/>
                      <a:gd name="T31" fmla="*/ 0 h 19"/>
                      <a:gd name="T32" fmla="*/ 0 w 45"/>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9">
                        <a:moveTo>
                          <a:pt x="0" y="0"/>
                        </a:moveTo>
                        <a:lnTo>
                          <a:pt x="6" y="5"/>
                        </a:lnTo>
                        <a:lnTo>
                          <a:pt x="12" y="8"/>
                        </a:lnTo>
                        <a:lnTo>
                          <a:pt x="19" y="13"/>
                        </a:lnTo>
                        <a:lnTo>
                          <a:pt x="27" y="16"/>
                        </a:lnTo>
                        <a:lnTo>
                          <a:pt x="34" y="19"/>
                        </a:lnTo>
                        <a:lnTo>
                          <a:pt x="40" y="19"/>
                        </a:lnTo>
                        <a:lnTo>
                          <a:pt x="44" y="18"/>
                        </a:lnTo>
                        <a:lnTo>
                          <a:pt x="45" y="14"/>
                        </a:lnTo>
                        <a:lnTo>
                          <a:pt x="42" y="9"/>
                        </a:lnTo>
                        <a:lnTo>
                          <a:pt x="39" y="6"/>
                        </a:lnTo>
                        <a:lnTo>
                          <a:pt x="33" y="5"/>
                        </a:lnTo>
                        <a:lnTo>
                          <a:pt x="26" y="4"/>
                        </a:lnTo>
                        <a:lnTo>
                          <a:pt x="18" y="4"/>
                        </a:lnTo>
                        <a:lnTo>
                          <a:pt x="11" y="3"/>
                        </a:lnTo>
                        <a:lnTo>
                          <a:pt x="4"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37" name="Freeform 186">
                    <a:extLst>
                      <a:ext uri="{FF2B5EF4-FFF2-40B4-BE49-F238E27FC236}">
                        <a16:creationId xmlns:a16="http://schemas.microsoft.com/office/drawing/2014/main" id="{3A25292C-AF83-489D-AC02-D753C57BD38E}"/>
                      </a:ext>
                    </a:extLst>
                  </p:cNvPr>
                  <p:cNvSpPr>
                    <a:spLocks/>
                  </p:cNvSpPr>
                  <p:nvPr/>
                </p:nvSpPr>
                <p:spPr bwMode="auto">
                  <a:xfrm>
                    <a:off x="126" y="545"/>
                    <a:ext cx="20" cy="4"/>
                  </a:xfrm>
                  <a:custGeom>
                    <a:avLst/>
                    <a:gdLst>
                      <a:gd name="T0" fmla="*/ 0 w 39"/>
                      <a:gd name="T1" fmla="*/ 0 h 10"/>
                      <a:gd name="T2" fmla="*/ 3 w 39"/>
                      <a:gd name="T3" fmla="*/ 1 h 10"/>
                      <a:gd name="T4" fmla="*/ 5 w 39"/>
                      <a:gd name="T5" fmla="*/ 2 h 10"/>
                      <a:gd name="T6" fmla="*/ 8 w 39"/>
                      <a:gd name="T7" fmla="*/ 2 h 10"/>
                      <a:gd name="T8" fmla="*/ 12 w 39"/>
                      <a:gd name="T9" fmla="*/ 4 h 10"/>
                      <a:gd name="T10" fmla="*/ 15 w 39"/>
                      <a:gd name="T11" fmla="*/ 4 h 10"/>
                      <a:gd name="T12" fmla="*/ 18 w 39"/>
                      <a:gd name="T13" fmla="*/ 4 h 10"/>
                      <a:gd name="T14" fmla="*/ 19 w 39"/>
                      <a:gd name="T15" fmla="*/ 4 h 10"/>
                      <a:gd name="T16" fmla="*/ 20 w 39"/>
                      <a:gd name="T17" fmla="*/ 2 h 10"/>
                      <a:gd name="T18" fmla="*/ 19 w 39"/>
                      <a:gd name="T19" fmla="*/ 1 h 10"/>
                      <a:gd name="T20" fmla="*/ 17 w 39"/>
                      <a:gd name="T21" fmla="*/ 0 h 10"/>
                      <a:gd name="T22" fmla="*/ 15 w 39"/>
                      <a:gd name="T23" fmla="*/ 0 h 10"/>
                      <a:gd name="T24" fmla="*/ 12 w 39"/>
                      <a:gd name="T25" fmla="*/ 0 h 10"/>
                      <a:gd name="T26" fmla="*/ 9 w 39"/>
                      <a:gd name="T27" fmla="*/ 1 h 10"/>
                      <a:gd name="T28" fmla="*/ 6 w 39"/>
                      <a:gd name="T29" fmla="*/ 1 h 10"/>
                      <a:gd name="T30" fmla="*/ 3 w 39"/>
                      <a:gd name="T31" fmla="*/ 1 h 10"/>
                      <a:gd name="T32" fmla="*/ 0 w 39"/>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0">
                        <a:moveTo>
                          <a:pt x="0" y="0"/>
                        </a:moveTo>
                        <a:lnTo>
                          <a:pt x="5" y="2"/>
                        </a:lnTo>
                        <a:lnTo>
                          <a:pt x="9" y="4"/>
                        </a:lnTo>
                        <a:lnTo>
                          <a:pt x="16" y="6"/>
                        </a:lnTo>
                        <a:lnTo>
                          <a:pt x="23" y="9"/>
                        </a:lnTo>
                        <a:lnTo>
                          <a:pt x="30" y="10"/>
                        </a:lnTo>
                        <a:lnTo>
                          <a:pt x="35" y="10"/>
                        </a:lnTo>
                        <a:lnTo>
                          <a:pt x="38" y="9"/>
                        </a:lnTo>
                        <a:lnTo>
                          <a:pt x="39" y="5"/>
                        </a:lnTo>
                        <a:lnTo>
                          <a:pt x="37" y="2"/>
                        </a:lnTo>
                        <a:lnTo>
                          <a:pt x="34" y="0"/>
                        </a:lnTo>
                        <a:lnTo>
                          <a:pt x="29" y="0"/>
                        </a:lnTo>
                        <a:lnTo>
                          <a:pt x="23" y="0"/>
                        </a:lnTo>
                        <a:lnTo>
                          <a:pt x="17" y="2"/>
                        </a:lnTo>
                        <a:lnTo>
                          <a:pt x="11" y="2"/>
                        </a:lnTo>
                        <a:lnTo>
                          <a:pt x="5"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38" name="Freeform 187">
                    <a:extLst>
                      <a:ext uri="{FF2B5EF4-FFF2-40B4-BE49-F238E27FC236}">
                        <a16:creationId xmlns:a16="http://schemas.microsoft.com/office/drawing/2014/main" id="{7892778A-9F0F-42B9-AA30-4D09BECF2E15}"/>
                      </a:ext>
                    </a:extLst>
                  </p:cNvPr>
                  <p:cNvSpPr>
                    <a:spLocks/>
                  </p:cNvSpPr>
                  <p:nvPr/>
                </p:nvSpPr>
                <p:spPr bwMode="auto">
                  <a:xfrm>
                    <a:off x="123" y="532"/>
                    <a:ext cx="19" cy="6"/>
                  </a:xfrm>
                  <a:custGeom>
                    <a:avLst/>
                    <a:gdLst>
                      <a:gd name="T0" fmla="*/ 0 w 39"/>
                      <a:gd name="T1" fmla="*/ 3 h 12"/>
                      <a:gd name="T2" fmla="*/ 2 w 39"/>
                      <a:gd name="T3" fmla="*/ 4 h 12"/>
                      <a:gd name="T4" fmla="*/ 5 w 39"/>
                      <a:gd name="T5" fmla="*/ 5 h 12"/>
                      <a:gd name="T6" fmla="*/ 7 w 39"/>
                      <a:gd name="T7" fmla="*/ 6 h 12"/>
                      <a:gd name="T8" fmla="*/ 11 w 39"/>
                      <a:gd name="T9" fmla="*/ 6 h 12"/>
                      <a:gd name="T10" fmla="*/ 14 w 39"/>
                      <a:gd name="T11" fmla="*/ 6 h 12"/>
                      <a:gd name="T12" fmla="*/ 17 w 39"/>
                      <a:gd name="T13" fmla="*/ 5 h 12"/>
                      <a:gd name="T14" fmla="*/ 18 w 39"/>
                      <a:gd name="T15" fmla="*/ 4 h 12"/>
                      <a:gd name="T16" fmla="*/ 19 w 39"/>
                      <a:gd name="T17" fmla="*/ 2 h 12"/>
                      <a:gd name="T18" fmla="*/ 19 w 39"/>
                      <a:gd name="T19" fmla="*/ 1 h 12"/>
                      <a:gd name="T20" fmla="*/ 18 w 39"/>
                      <a:gd name="T21" fmla="*/ 0 h 12"/>
                      <a:gd name="T22" fmla="*/ 15 w 39"/>
                      <a:gd name="T23" fmla="*/ 0 h 12"/>
                      <a:gd name="T24" fmla="*/ 13 w 39"/>
                      <a:gd name="T25" fmla="*/ 1 h 12"/>
                      <a:gd name="T26" fmla="*/ 9 w 39"/>
                      <a:gd name="T27" fmla="*/ 1 h 12"/>
                      <a:gd name="T28" fmla="*/ 6 w 39"/>
                      <a:gd name="T29" fmla="*/ 3 h 12"/>
                      <a:gd name="T30" fmla="*/ 3 w 39"/>
                      <a:gd name="T31" fmla="*/ 3 h 12"/>
                      <a:gd name="T32" fmla="*/ 0 w 39"/>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2">
                        <a:moveTo>
                          <a:pt x="0" y="6"/>
                        </a:moveTo>
                        <a:lnTo>
                          <a:pt x="4" y="8"/>
                        </a:lnTo>
                        <a:lnTo>
                          <a:pt x="10" y="9"/>
                        </a:lnTo>
                        <a:lnTo>
                          <a:pt x="15" y="11"/>
                        </a:lnTo>
                        <a:lnTo>
                          <a:pt x="22" y="12"/>
                        </a:lnTo>
                        <a:lnTo>
                          <a:pt x="28" y="11"/>
                        </a:lnTo>
                        <a:lnTo>
                          <a:pt x="34" y="9"/>
                        </a:lnTo>
                        <a:lnTo>
                          <a:pt x="37" y="7"/>
                        </a:lnTo>
                        <a:lnTo>
                          <a:pt x="39" y="4"/>
                        </a:lnTo>
                        <a:lnTo>
                          <a:pt x="38" y="1"/>
                        </a:lnTo>
                        <a:lnTo>
                          <a:pt x="36" y="0"/>
                        </a:lnTo>
                        <a:lnTo>
                          <a:pt x="31" y="0"/>
                        </a:lnTo>
                        <a:lnTo>
                          <a:pt x="26" y="1"/>
                        </a:lnTo>
                        <a:lnTo>
                          <a:pt x="19" y="2"/>
                        </a:lnTo>
                        <a:lnTo>
                          <a:pt x="13" y="5"/>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39" name="Freeform 188">
                    <a:extLst>
                      <a:ext uri="{FF2B5EF4-FFF2-40B4-BE49-F238E27FC236}">
                        <a16:creationId xmlns:a16="http://schemas.microsoft.com/office/drawing/2014/main" id="{4E8F23C9-72B9-43FF-AB20-A656D3573D3A}"/>
                      </a:ext>
                    </a:extLst>
                  </p:cNvPr>
                  <p:cNvSpPr>
                    <a:spLocks/>
                  </p:cNvSpPr>
                  <p:nvPr/>
                </p:nvSpPr>
                <p:spPr bwMode="auto">
                  <a:xfrm>
                    <a:off x="113" y="515"/>
                    <a:ext cx="21" cy="6"/>
                  </a:xfrm>
                  <a:custGeom>
                    <a:avLst/>
                    <a:gdLst>
                      <a:gd name="T0" fmla="*/ 0 w 42"/>
                      <a:gd name="T1" fmla="*/ 1 h 11"/>
                      <a:gd name="T2" fmla="*/ 2 w 42"/>
                      <a:gd name="T3" fmla="*/ 2 h 11"/>
                      <a:gd name="T4" fmla="*/ 5 w 42"/>
                      <a:gd name="T5" fmla="*/ 3 h 11"/>
                      <a:gd name="T6" fmla="*/ 8 w 42"/>
                      <a:gd name="T7" fmla="*/ 4 h 11"/>
                      <a:gd name="T8" fmla="*/ 11 w 42"/>
                      <a:gd name="T9" fmla="*/ 5 h 11"/>
                      <a:gd name="T10" fmla="*/ 14 w 42"/>
                      <a:gd name="T11" fmla="*/ 6 h 11"/>
                      <a:gd name="T12" fmla="*/ 17 w 42"/>
                      <a:gd name="T13" fmla="*/ 6 h 11"/>
                      <a:gd name="T14" fmla="*/ 20 w 42"/>
                      <a:gd name="T15" fmla="*/ 5 h 11"/>
                      <a:gd name="T16" fmla="*/ 21 w 42"/>
                      <a:gd name="T17" fmla="*/ 4 h 11"/>
                      <a:gd name="T18" fmla="*/ 21 w 42"/>
                      <a:gd name="T19" fmla="*/ 2 h 11"/>
                      <a:gd name="T20" fmla="*/ 20 w 42"/>
                      <a:gd name="T21" fmla="*/ 1 h 11"/>
                      <a:gd name="T22" fmla="*/ 17 w 42"/>
                      <a:gd name="T23" fmla="*/ 1 h 11"/>
                      <a:gd name="T24" fmla="*/ 13 w 42"/>
                      <a:gd name="T25" fmla="*/ 0 h 11"/>
                      <a:gd name="T26" fmla="*/ 9 w 42"/>
                      <a:gd name="T27" fmla="*/ 1 h 11"/>
                      <a:gd name="T28" fmla="*/ 5 w 42"/>
                      <a:gd name="T29" fmla="*/ 1 h 11"/>
                      <a:gd name="T30" fmla="*/ 2 w 42"/>
                      <a:gd name="T31" fmla="*/ 1 h 11"/>
                      <a:gd name="T32" fmla="*/ 0 w 4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11">
                        <a:moveTo>
                          <a:pt x="0" y="2"/>
                        </a:moveTo>
                        <a:lnTo>
                          <a:pt x="3" y="3"/>
                        </a:lnTo>
                        <a:lnTo>
                          <a:pt x="9" y="5"/>
                        </a:lnTo>
                        <a:lnTo>
                          <a:pt x="15" y="8"/>
                        </a:lnTo>
                        <a:lnTo>
                          <a:pt x="22" y="10"/>
                        </a:lnTo>
                        <a:lnTo>
                          <a:pt x="27" y="11"/>
                        </a:lnTo>
                        <a:lnTo>
                          <a:pt x="33" y="11"/>
                        </a:lnTo>
                        <a:lnTo>
                          <a:pt x="39" y="10"/>
                        </a:lnTo>
                        <a:lnTo>
                          <a:pt x="42" y="8"/>
                        </a:lnTo>
                        <a:lnTo>
                          <a:pt x="42" y="4"/>
                        </a:lnTo>
                        <a:lnTo>
                          <a:pt x="40" y="2"/>
                        </a:lnTo>
                        <a:lnTo>
                          <a:pt x="34" y="1"/>
                        </a:lnTo>
                        <a:lnTo>
                          <a:pt x="26" y="0"/>
                        </a:lnTo>
                        <a:lnTo>
                          <a:pt x="18" y="1"/>
                        </a:lnTo>
                        <a:lnTo>
                          <a:pt x="10" y="1"/>
                        </a:lnTo>
                        <a:lnTo>
                          <a:pt x="4" y="2"/>
                        </a:lnTo>
                        <a:lnTo>
                          <a:pt x="0"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40" name="Freeform 189">
                    <a:extLst>
                      <a:ext uri="{FF2B5EF4-FFF2-40B4-BE49-F238E27FC236}">
                        <a16:creationId xmlns:a16="http://schemas.microsoft.com/office/drawing/2014/main" id="{75C1DDF7-8F9F-4D2A-A84B-E6F86BCC01F6}"/>
                      </a:ext>
                    </a:extLst>
                  </p:cNvPr>
                  <p:cNvSpPr>
                    <a:spLocks/>
                  </p:cNvSpPr>
                  <p:nvPr/>
                </p:nvSpPr>
                <p:spPr bwMode="auto">
                  <a:xfrm>
                    <a:off x="135" y="631"/>
                    <a:ext cx="20" cy="33"/>
                  </a:xfrm>
                  <a:custGeom>
                    <a:avLst/>
                    <a:gdLst>
                      <a:gd name="T0" fmla="*/ 20 w 41"/>
                      <a:gd name="T1" fmla="*/ 32 h 66"/>
                      <a:gd name="T2" fmla="*/ 20 w 41"/>
                      <a:gd name="T3" fmla="*/ 30 h 66"/>
                      <a:gd name="T4" fmla="*/ 17 w 41"/>
                      <a:gd name="T5" fmla="*/ 28 h 66"/>
                      <a:gd name="T6" fmla="*/ 14 w 41"/>
                      <a:gd name="T7" fmla="*/ 24 h 66"/>
                      <a:gd name="T8" fmla="*/ 11 w 41"/>
                      <a:gd name="T9" fmla="*/ 19 h 66"/>
                      <a:gd name="T10" fmla="*/ 7 w 41"/>
                      <a:gd name="T11" fmla="*/ 14 h 66"/>
                      <a:gd name="T12" fmla="*/ 3 w 41"/>
                      <a:gd name="T13" fmla="*/ 9 h 66"/>
                      <a:gd name="T14" fmla="*/ 1 w 41"/>
                      <a:gd name="T15" fmla="*/ 5 h 66"/>
                      <a:gd name="T16" fmla="*/ 0 w 41"/>
                      <a:gd name="T17" fmla="*/ 0 h 66"/>
                      <a:gd name="T18" fmla="*/ 1 w 41"/>
                      <a:gd name="T19" fmla="*/ 6 h 66"/>
                      <a:gd name="T20" fmla="*/ 3 w 41"/>
                      <a:gd name="T21" fmla="*/ 11 h 66"/>
                      <a:gd name="T22" fmla="*/ 7 w 41"/>
                      <a:gd name="T23" fmla="*/ 18 h 66"/>
                      <a:gd name="T24" fmla="*/ 10 w 41"/>
                      <a:gd name="T25" fmla="*/ 24 h 66"/>
                      <a:gd name="T26" fmla="*/ 13 w 41"/>
                      <a:gd name="T27" fmla="*/ 28 h 66"/>
                      <a:gd name="T28" fmla="*/ 16 w 41"/>
                      <a:gd name="T29" fmla="*/ 32 h 66"/>
                      <a:gd name="T30" fmla="*/ 18 w 41"/>
                      <a:gd name="T31" fmla="*/ 33 h 66"/>
                      <a:gd name="T32" fmla="*/ 20 w 41"/>
                      <a:gd name="T33" fmla="*/ 3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66">
                        <a:moveTo>
                          <a:pt x="41" y="64"/>
                        </a:moveTo>
                        <a:lnTo>
                          <a:pt x="40" y="60"/>
                        </a:lnTo>
                        <a:lnTo>
                          <a:pt x="35" y="55"/>
                        </a:lnTo>
                        <a:lnTo>
                          <a:pt x="29" y="47"/>
                        </a:lnTo>
                        <a:lnTo>
                          <a:pt x="22" y="37"/>
                        </a:lnTo>
                        <a:lnTo>
                          <a:pt x="14" y="28"/>
                        </a:lnTo>
                        <a:lnTo>
                          <a:pt x="7" y="18"/>
                        </a:lnTo>
                        <a:lnTo>
                          <a:pt x="3" y="9"/>
                        </a:lnTo>
                        <a:lnTo>
                          <a:pt x="0" y="0"/>
                        </a:lnTo>
                        <a:lnTo>
                          <a:pt x="3" y="11"/>
                        </a:lnTo>
                        <a:lnTo>
                          <a:pt x="7" y="22"/>
                        </a:lnTo>
                        <a:lnTo>
                          <a:pt x="14" y="35"/>
                        </a:lnTo>
                        <a:lnTo>
                          <a:pt x="20" y="47"/>
                        </a:lnTo>
                        <a:lnTo>
                          <a:pt x="27" y="56"/>
                        </a:lnTo>
                        <a:lnTo>
                          <a:pt x="33" y="63"/>
                        </a:lnTo>
                        <a:lnTo>
                          <a:pt x="37" y="66"/>
                        </a:lnTo>
                        <a:lnTo>
                          <a:pt x="41"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41" name="Freeform 190">
                    <a:extLst>
                      <a:ext uri="{FF2B5EF4-FFF2-40B4-BE49-F238E27FC236}">
                        <a16:creationId xmlns:a16="http://schemas.microsoft.com/office/drawing/2014/main" id="{D248464A-A9C7-496D-9751-C448FA651796}"/>
                      </a:ext>
                    </a:extLst>
                  </p:cNvPr>
                  <p:cNvSpPr>
                    <a:spLocks/>
                  </p:cNvSpPr>
                  <p:nvPr/>
                </p:nvSpPr>
                <p:spPr bwMode="auto">
                  <a:xfrm>
                    <a:off x="133" y="645"/>
                    <a:ext cx="13" cy="24"/>
                  </a:xfrm>
                  <a:custGeom>
                    <a:avLst/>
                    <a:gdLst>
                      <a:gd name="T0" fmla="*/ 0 w 25"/>
                      <a:gd name="T1" fmla="*/ 0 h 47"/>
                      <a:gd name="T2" fmla="*/ 3 w 25"/>
                      <a:gd name="T3" fmla="*/ 8 h 47"/>
                      <a:gd name="T4" fmla="*/ 7 w 25"/>
                      <a:gd name="T5" fmla="*/ 16 h 47"/>
                      <a:gd name="T6" fmla="*/ 11 w 25"/>
                      <a:gd name="T7" fmla="*/ 23 h 47"/>
                      <a:gd name="T8" fmla="*/ 13 w 25"/>
                      <a:gd name="T9" fmla="*/ 24 h 47"/>
                      <a:gd name="T10" fmla="*/ 12 w 25"/>
                      <a:gd name="T11" fmla="*/ 19 h 47"/>
                      <a:gd name="T12" fmla="*/ 8 w 25"/>
                      <a:gd name="T13" fmla="*/ 12 h 47"/>
                      <a:gd name="T14" fmla="*/ 4 w 25"/>
                      <a:gd name="T15" fmla="*/ 5 h 47"/>
                      <a:gd name="T16" fmla="*/ 0 w 25"/>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7">
                        <a:moveTo>
                          <a:pt x="0" y="0"/>
                        </a:moveTo>
                        <a:lnTo>
                          <a:pt x="6" y="15"/>
                        </a:lnTo>
                        <a:lnTo>
                          <a:pt x="14" y="31"/>
                        </a:lnTo>
                        <a:lnTo>
                          <a:pt x="21" y="45"/>
                        </a:lnTo>
                        <a:lnTo>
                          <a:pt x="25" y="47"/>
                        </a:lnTo>
                        <a:lnTo>
                          <a:pt x="23" y="38"/>
                        </a:lnTo>
                        <a:lnTo>
                          <a:pt x="16" y="24"/>
                        </a:lnTo>
                        <a:lnTo>
                          <a:pt x="7"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42" name="Freeform 191">
                    <a:extLst>
                      <a:ext uri="{FF2B5EF4-FFF2-40B4-BE49-F238E27FC236}">
                        <a16:creationId xmlns:a16="http://schemas.microsoft.com/office/drawing/2014/main" id="{4C3576A2-F138-4984-84E2-0954D54B39B3}"/>
                      </a:ext>
                    </a:extLst>
                  </p:cNvPr>
                  <p:cNvSpPr>
                    <a:spLocks/>
                  </p:cNvSpPr>
                  <p:nvPr/>
                </p:nvSpPr>
                <p:spPr bwMode="auto">
                  <a:xfrm>
                    <a:off x="40" y="456"/>
                    <a:ext cx="34" cy="126"/>
                  </a:xfrm>
                  <a:custGeom>
                    <a:avLst/>
                    <a:gdLst>
                      <a:gd name="T0" fmla="*/ 29 w 70"/>
                      <a:gd name="T1" fmla="*/ 0 h 251"/>
                      <a:gd name="T2" fmla="*/ 31 w 70"/>
                      <a:gd name="T3" fmla="*/ 0 h 251"/>
                      <a:gd name="T4" fmla="*/ 32 w 70"/>
                      <a:gd name="T5" fmla="*/ 0 h 251"/>
                      <a:gd name="T6" fmla="*/ 33 w 70"/>
                      <a:gd name="T7" fmla="*/ 1 h 251"/>
                      <a:gd name="T8" fmla="*/ 34 w 70"/>
                      <a:gd name="T9" fmla="*/ 1 h 251"/>
                      <a:gd name="T10" fmla="*/ 21 w 70"/>
                      <a:gd name="T11" fmla="*/ 16 h 251"/>
                      <a:gd name="T12" fmla="*/ 13 w 70"/>
                      <a:gd name="T13" fmla="*/ 33 h 251"/>
                      <a:gd name="T14" fmla="*/ 7 w 70"/>
                      <a:gd name="T15" fmla="*/ 50 h 251"/>
                      <a:gd name="T16" fmla="*/ 5 w 70"/>
                      <a:gd name="T17" fmla="*/ 68 h 251"/>
                      <a:gd name="T18" fmla="*/ 4 w 70"/>
                      <a:gd name="T19" fmla="*/ 84 h 251"/>
                      <a:gd name="T20" fmla="*/ 5 w 70"/>
                      <a:gd name="T21" fmla="*/ 100 h 251"/>
                      <a:gd name="T22" fmla="*/ 7 w 70"/>
                      <a:gd name="T23" fmla="*/ 114 h 251"/>
                      <a:gd name="T24" fmla="*/ 9 w 70"/>
                      <a:gd name="T25" fmla="*/ 126 h 251"/>
                      <a:gd name="T26" fmla="*/ 5 w 70"/>
                      <a:gd name="T27" fmla="*/ 116 h 251"/>
                      <a:gd name="T28" fmla="*/ 1 w 70"/>
                      <a:gd name="T29" fmla="*/ 102 h 251"/>
                      <a:gd name="T30" fmla="*/ 0 w 70"/>
                      <a:gd name="T31" fmla="*/ 84 h 251"/>
                      <a:gd name="T32" fmla="*/ 1 w 70"/>
                      <a:gd name="T33" fmla="*/ 64 h 251"/>
                      <a:gd name="T34" fmla="*/ 5 w 70"/>
                      <a:gd name="T35" fmla="*/ 45 h 251"/>
                      <a:gd name="T36" fmla="*/ 10 w 70"/>
                      <a:gd name="T37" fmla="*/ 26 h 251"/>
                      <a:gd name="T38" fmla="*/ 18 w 70"/>
                      <a:gd name="T39" fmla="*/ 11 h 251"/>
                      <a:gd name="T40" fmla="*/ 29 w 70"/>
                      <a:gd name="T41" fmla="*/ 0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251">
                        <a:moveTo>
                          <a:pt x="60" y="0"/>
                        </a:moveTo>
                        <a:lnTo>
                          <a:pt x="63" y="0"/>
                        </a:lnTo>
                        <a:lnTo>
                          <a:pt x="65" y="0"/>
                        </a:lnTo>
                        <a:lnTo>
                          <a:pt x="67" y="1"/>
                        </a:lnTo>
                        <a:lnTo>
                          <a:pt x="70" y="1"/>
                        </a:lnTo>
                        <a:lnTo>
                          <a:pt x="43" y="32"/>
                        </a:lnTo>
                        <a:lnTo>
                          <a:pt x="26" y="66"/>
                        </a:lnTo>
                        <a:lnTo>
                          <a:pt x="14" y="100"/>
                        </a:lnTo>
                        <a:lnTo>
                          <a:pt x="10" y="135"/>
                        </a:lnTo>
                        <a:lnTo>
                          <a:pt x="9" y="168"/>
                        </a:lnTo>
                        <a:lnTo>
                          <a:pt x="11" y="199"/>
                        </a:lnTo>
                        <a:lnTo>
                          <a:pt x="15" y="227"/>
                        </a:lnTo>
                        <a:lnTo>
                          <a:pt x="19" y="251"/>
                        </a:lnTo>
                        <a:lnTo>
                          <a:pt x="10" y="232"/>
                        </a:lnTo>
                        <a:lnTo>
                          <a:pt x="3" y="203"/>
                        </a:lnTo>
                        <a:lnTo>
                          <a:pt x="0" y="167"/>
                        </a:lnTo>
                        <a:lnTo>
                          <a:pt x="3" y="128"/>
                        </a:lnTo>
                        <a:lnTo>
                          <a:pt x="10" y="89"/>
                        </a:lnTo>
                        <a:lnTo>
                          <a:pt x="21" y="52"/>
                        </a:lnTo>
                        <a:lnTo>
                          <a:pt x="37" y="2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43" name="Freeform 192">
                    <a:extLst>
                      <a:ext uri="{FF2B5EF4-FFF2-40B4-BE49-F238E27FC236}">
                        <a16:creationId xmlns:a16="http://schemas.microsoft.com/office/drawing/2014/main" id="{C55B32F2-D18A-4F11-B4DF-E45830E063F6}"/>
                      </a:ext>
                    </a:extLst>
                  </p:cNvPr>
                  <p:cNvSpPr>
                    <a:spLocks/>
                  </p:cNvSpPr>
                  <p:nvPr/>
                </p:nvSpPr>
                <p:spPr bwMode="auto">
                  <a:xfrm>
                    <a:off x="44" y="561"/>
                    <a:ext cx="25" cy="17"/>
                  </a:xfrm>
                  <a:custGeom>
                    <a:avLst/>
                    <a:gdLst>
                      <a:gd name="T0" fmla="*/ 0 w 49"/>
                      <a:gd name="T1" fmla="*/ 0 h 33"/>
                      <a:gd name="T2" fmla="*/ 2 w 49"/>
                      <a:gd name="T3" fmla="*/ 4 h 33"/>
                      <a:gd name="T4" fmla="*/ 6 w 49"/>
                      <a:gd name="T5" fmla="*/ 7 h 33"/>
                      <a:gd name="T6" fmla="*/ 9 w 49"/>
                      <a:gd name="T7" fmla="*/ 10 h 33"/>
                      <a:gd name="T8" fmla="*/ 13 w 49"/>
                      <a:gd name="T9" fmla="*/ 13 h 33"/>
                      <a:gd name="T10" fmla="*/ 17 w 49"/>
                      <a:gd name="T11" fmla="*/ 15 h 33"/>
                      <a:gd name="T12" fmla="*/ 21 w 49"/>
                      <a:gd name="T13" fmla="*/ 16 h 33"/>
                      <a:gd name="T14" fmla="*/ 24 w 49"/>
                      <a:gd name="T15" fmla="*/ 17 h 33"/>
                      <a:gd name="T16" fmla="*/ 25 w 49"/>
                      <a:gd name="T17" fmla="*/ 16 h 33"/>
                      <a:gd name="T18" fmla="*/ 25 w 49"/>
                      <a:gd name="T19" fmla="*/ 15 h 33"/>
                      <a:gd name="T20" fmla="*/ 22 w 49"/>
                      <a:gd name="T21" fmla="*/ 13 h 33"/>
                      <a:gd name="T22" fmla="*/ 20 w 49"/>
                      <a:gd name="T23" fmla="*/ 12 h 33"/>
                      <a:gd name="T24" fmla="*/ 16 w 49"/>
                      <a:gd name="T25" fmla="*/ 10 h 33"/>
                      <a:gd name="T26" fmla="*/ 12 w 49"/>
                      <a:gd name="T27" fmla="*/ 8 h 33"/>
                      <a:gd name="T28" fmla="*/ 7 w 49"/>
                      <a:gd name="T29" fmla="*/ 5 h 33"/>
                      <a:gd name="T30" fmla="*/ 3 w 49"/>
                      <a:gd name="T31" fmla="*/ 3 h 33"/>
                      <a:gd name="T32" fmla="*/ 0 w 49"/>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3">
                        <a:moveTo>
                          <a:pt x="0" y="0"/>
                        </a:moveTo>
                        <a:lnTo>
                          <a:pt x="4" y="7"/>
                        </a:lnTo>
                        <a:lnTo>
                          <a:pt x="11" y="14"/>
                        </a:lnTo>
                        <a:lnTo>
                          <a:pt x="18" y="20"/>
                        </a:lnTo>
                        <a:lnTo>
                          <a:pt x="26" y="25"/>
                        </a:lnTo>
                        <a:lnTo>
                          <a:pt x="34" y="30"/>
                        </a:lnTo>
                        <a:lnTo>
                          <a:pt x="41" y="32"/>
                        </a:lnTo>
                        <a:lnTo>
                          <a:pt x="47" y="33"/>
                        </a:lnTo>
                        <a:lnTo>
                          <a:pt x="49" y="32"/>
                        </a:lnTo>
                        <a:lnTo>
                          <a:pt x="49" y="30"/>
                        </a:lnTo>
                        <a:lnTo>
                          <a:pt x="44" y="26"/>
                        </a:lnTo>
                        <a:lnTo>
                          <a:pt x="39" y="23"/>
                        </a:lnTo>
                        <a:lnTo>
                          <a:pt x="32" y="20"/>
                        </a:lnTo>
                        <a:lnTo>
                          <a:pt x="23" y="15"/>
                        </a:lnTo>
                        <a:lnTo>
                          <a:pt x="14" y="10"/>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44" name="Freeform 193">
                    <a:extLst>
                      <a:ext uri="{FF2B5EF4-FFF2-40B4-BE49-F238E27FC236}">
                        <a16:creationId xmlns:a16="http://schemas.microsoft.com/office/drawing/2014/main" id="{18FAAE30-A913-4740-9CAA-20CF0C1ACC5D}"/>
                      </a:ext>
                    </a:extLst>
                  </p:cNvPr>
                  <p:cNvSpPr>
                    <a:spLocks/>
                  </p:cNvSpPr>
                  <p:nvPr/>
                </p:nvSpPr>
                <p:spPr bwMode="auto">
                  <a:xfrm>
                    <a:off x="43" y="549"/>
                    <a:ext cx="29" cy="25"/>
                  </a:xfrm>
                  <a:custGeom>
                    <a:avLst/>
                    <a:gdLst>
                      <a:gd name="T0" fmla="*/ 29 w 59"/>
                      <a:gd name="T1" fmla="*/ 25 h 49"/>
                      <a:gd name="T2" fmla="*/ 28 w 59"/>
                      <a:gd name="T3" fmla="*/ 25 h 49"/>
                      <a:gd name="T4" fmla="*/ 25 w 59"/>
                      <a:gd name="T5" fmla="*/ 24 h 49"/>
                      <a:gd name="T6" fmla="*/ 21 w 59"/>
                      <a:gd name="T7" fmla="*/ 21 h 49"/>
                      <a:gd name="T8" fmla="*/ 15 w 59"/>
                      <a:gd name="T9" fmla="*/ 19 h 49"/>
                      <a:gd name="T10" fmla="*/ 10 w 59"/>
                      <a:gd name="T11" fmla="*/ 15 h 49"/>
                      <a:gd name="T12" fmla="*/ 6 w 59"/>
                      <a:gd name="T13" fmla="*/ 10 h 49"/>
                      <a:gd name="T14" fmla="*/ 2 w 59"/>
                      <a:gd name="T15" fmla="*/ 5 h 49"/>
                      <a:gd name="T16" fmla="*/ 0 w 59"/>
                      <a:gd name="T17" fmla="*/ 0 h 49"/>
                      <a:gd name="T18" fmla="*/ 3 w 59"/>
                      <a:gd name="T19" fmla="*/ 3 h 49"/>
                      <a:gd name="T20" fmla="*/ 7 w 59"/>
                      <a:gd name="T21" fmla="*/ 6 h 49"/>
                      <a:gd name="T22" fmla="*/ 13 w 59"/>
                      <a:gd name="T23" fmla="*/ 10 h 49"/>
                      <a:gd name="T24" fmla="*/ 18 w 59"/>
                      <a:gd name="T25" fmla="*/ 14 h 49"/>
                      <a:gd name="T26" fmla="*/ 22 w 59"/>
                      <a:gd name="T27" fmla="*/ 17 h 49"/>
                      <a:gd name="T28" fmla="*/ 26 w 59"/>
                      <a:gd name="T29" fmla="*/ 21 h 49"/>
                      <a:gd name="T30" fmla="*/ 29 w 59"/>
                      <a:gd name="T31" fmla="*/ 23 h 49"/>
                      <a:gd name="T32" fmla="*/ 29 w 59"/>
                      <a:gd name="T33" fmla="*/ 25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9">
                        <a:moveTo>
                          <a:pt x="59" y="49"/>
                        </a:moveTo>
                        <a:lnTo>
                          <a:pt x="56" y="49"/>
                        </a:lnTo>
                        <a:lnTo>
                          <a:pt x="50" y="47"/>
                        </a:lnTo>
                        <a:lnTo>
                          <a:pt x="42" y="42"/>
                        </a:lnTo>
                        <a:lnTo>
                          <a:pt x="31" y="37"/>
                        </a:lnTo>
                        <a:lnTo>
                          <a:pt x="21" y="29"/>
                        </a:lnTo>
                        <a:lnTo>
                          <a:pt x="12" y="19"/>
                        </a:lnTo>
                        <a:lnTo>
                          <a:pt x="5" y="10"/>
                        </a:lnTo>
                        <a:lnTo>
                          <a:pt x="0" y="0"/>
                        </a:lnTo>
                        <a:lnTo>
                          <a:pt x="6" y="5"/>
                        </a:lnTo>
                        <a:lnTo>
                          <a:pt x="15" y="12"/>
                        </a:lnTo>
                        <a:lnTo>
                          <a:pt x="26" y="20"/>
                        </a:lnTo>
                        <a:lnTo>
                          <a:pt x="36" y="27"/>
                        </a:lnTo>
                        <a:lnTo>
                          <a:pt x="45" y="34"/>
                        </a:lnTo>
                        <a:lnTo>
                          <a:pt x="53" y="41"/>
                        </a:lnTo>
                        <a:lnTo>
                          <a:pt x="58" y="46"/>
                        </a:lnTo>
                        <a:lnTo>
                          <a:pt x="59"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45" name="Freeform 194">
                    <a:extLst>
                      <a:ext uri="{FF2B5EF4-FFF2-40B4-BE49-F238E27FC236}">
                        <a16:creationId xmlns:a16="http://schemas.microsoft.com/office/drawing/2014/main" id="{87E587DD-A685-4BA5-9DBB-4E65FAD71915}"/>
                      </a:ext>
                    </a:extLst>
                  </p:cNvPr>
                  <p:cNvSpPr>
                    <a:spLocks/>
                  </p:cNvSpPr>
                  <p:nvPr/>
                </p:nvSpPr>
                <p:spPr bwMode="auto">
                  <a:xfrm>
                    <a:off x="41" y="526"/>
                    <a:ext cx="36" cy="32"/>
                  </a:xfrm>
                  <a:custGeom>
                    <a:avLst/>
                    <a:gdLst>
                      <a:gd name="T0" fmla="*/ 36 w 70"/>
                      <a:gd name="T1" fmla="*/ 32 h 65"/>
                      <a:gd name="T2" fmla="*/ 34 w 70"/>
                      <a:gd name="T3" fmla="*/ 32 h 65"/>
                      <a:gd name="T4" fmla="*/ 30 w 70"/>
                      <a:gd name="T5" fmla="*/ 31 h 65"/>
                      <a:gd name="T6" fmla="*/ 25 w 70"/>
                      <a:gd name="T7" fmla="*/ 27 h 65"/>
                      <a:gd name="T8" fmla="*/ 19 w 70"/>
                      <a:gd name="T9" fmla="*/ 22 h 65"/>
                      <a:gd name="T10" fmla="*/ 13 w 70"/>
                      <a:gd name="T11" fmla="*/ 17 h 65"/>
                      <a:gd name="T12" fmla="*/ 7 w 70"/>
                      <a:gd name="T13" fmla="*/ 11 h 65"/>
                      <a:gd name="T14" fmla="*/ 3 w 70"/>
                      <a:gd name="T15" fmla="*/ 5 h 65"/>
                      <a:gd name="T16" fmla="*/ 0 w 70"/>
                      <a:gd name="T17" fmla="*/ 0 h 65"/>
                      <a:gd name="T18" fmla="*/ 3 w 70"/>
                      <a:gd name="T19" fmla="*/ 2 h 65"/>
                      <a:gd name="T20" fmla="*/ 8 w 70"/>
                      <a:gd name="T21" fmla="*/ 6 h 65"/>
                      <a:gd name="T22" fmla="*/ 13 w 70"/>
                      <a:gd name="T23" fmla="*/ 11 h 65"/>
                      <a:gd name="T24" fmla="*/ 21 w 70"/>
                      <a:gd name="T25" fmla="*/ 16 h 65"/>
                      <a:gd name="T26" fmla="*/ 27 w 70"/>
                      <a:gd name="T27" fmla="*/ 21 h 65"/>
                      <a:gd name="T28" fmla="*/ 32 w 70"/>
                      <a:gd name="T29" fmla="*/ 26 h 65"/>
                      <a:gd name="T30" fmla="*/ 35 w 70"/>
                      <a:gd name="T31" fmla="*/ 29 h 65"/>
                      <a:gd name="T32" fmla="*/ 36 w 70"/>
                      <a:gd name="T33" fmla="*/ 32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5">
                        <a:moveTo>
                          <a:pt x="70" y="64"/>
                        </a:moveTo>
                        <a:lnTo>
                          <a:pt x="67" y="65"/>
                        </a:lnTo>
                        <a:lnTo>
                          <a:pt x="59" y="62"/>
                        </a:lnTo>
                        <a:lnTo>
                          <a:pt x="48" y="55"/>
                        </a:lnTo>
                        <a:lnTo>
                          <a:pt x="37" y="45"/>
                        </a:lnTo>
                        <a:lnTo>
                          <a:pt x="25" y="34"/>
                        </a:lnTo>
                        <a:lnTo>
                          <a:pt x="14" y="22"/>
                        </a:lnTo>
                        <a:lnTo>
                          <a:pt x="6" y="11"/>
                        </a:lnTo>
                        <a:lnTo>
                          <a:pt x="0" y="0"/>
                        </a:lnTo>
                        <a:lnTo>
                          <a:pt x="6" y="5"/>
                        </a:lnTo>
                        <a:lnTo>
                          <a:pt x="15" y="13"/>
                        </a:lnTo>
                        <a:lnTo>
                          <a:pt x="26" y="22"/>
                        </a:lnTo>
                        <a:lnTo>
                          <a:pt x="40" y="33"/>
                        </a:lnTo>
                        <a:lnTo>
                          <a:pt x="52" y="43"/>
                        </a:lnTo>
                        <a:lnTo>
                          <a:pt x="62" y="52"/>
                        </a:lnTo>
                        <a:lnTo>
                          <a:pt x="69" y="59"/>
                        </a:lnTo>
                        <a:lnTo>
                          <a:pt x="70"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46" name="Freeform 195">
                    <a:extLst>
                      <a:ext uri="{FF2B5EF4-FFF2-40B4-BE49-F238E27FC236}">
                        <a16:creationId xmlns:a16="http://schemas.microsoft.com/office/drawing/2014/main" id="{DBBE9E13-AC30-45C7-96D8-1B5DF7B90EA9}"/>
                      </a:ext>
                    </a:extLst>
                  </p:cNvPr>
                  <p:cNvSpPr>
                    <a:spLocks/>
                  </p:cNvSpPr>
                  <p:nvPr/>
                </p:nvSpPr>
                <p:spPr bwMode="auto">
                  <a:xfrm>
                    <a:off x="44" y="503"/>
                    <a:ext cx="38" cy="30"/>
                  </a:xfrm>
                  <a:custGeom>
                    <a:avLst/>
                    <a:gdLst>
                      <a:gd name="T0" fmla="*/ 38 w 76"/>
                      <a:gd name="T1" fmla="*/ 29 h 59"/>
                      <a:gd name="T2" fmla="*/ 36 w 76"/>
                      <a:gd name="T3" fmla="*/ 30 h 59"/>
                      <a:gd name="T4" fmla="*/ 31 w 76"/>
                      <a:gd name="T5" fmla="*/ 28 h 59"/>
                      <a:gd name="T6" fmla="*/ 25 w 76"/>
                      <a:gd name="T7" fmla="*/ 25 h 59"/>
                      <a:gd name="T8" fmla="*/ 19 w 76"/>
                      <a:gd name="T9" fmla="*/ 21 h 59"/>
                      <a:gd name="T10" fmla="*/ 13 w 76"/>
                      <a:gd name="T11" fmla="*/ 15 h 59"/>
                      <a:gd name="T12" fmla="*/ 7 w 76"/>
                      <a:gd name="T13" fmla="*/ 10 h 59"/>
                      <a:gd name="T14" fmla="*/ 2 w 76"/>
                      <a:gd name="T15" fmla="*/ 5 h 59"/>
                      <a:gd name="T16" fmla="*/ 0 w 76"/>
                      <a:gd name="T17" fmla="*/ 0 h 59"/>
                      <a:gd name="T18" fmla="*/ 3 w 76"/>
                      <a:gd name="T19" fmla="*/ 2 h 59"/>
                      <a:gd name="T20" fmla="*/ 8 w 76"/>
                      <a:gd name="T21" fmla="*/ 6 h 59"/>
                      <a:gd name="T22" fmla="*/ 14 w 76"/>
                      <a:gd name="T23" fmla="*/ 10 h 59"/>
                      <a:gd name="T24" fmla="*/ 21 w 76"/>
                      <a:gd name="T25" fmla="*/ 15 h 59"/>
                      <a:gd name="T26" fmla="*/ 28 w 76"/>
                      <a:gd name="T27" fmla="*/ 20 h 59"/>
                      <a:gd name="T28" fmla="*/ 33 w 76"/>
                      <a:gd name="T29" fmla="*/ 24 h 59"/>
                      <a:gd name="T30" fmla="*/ 37 w 76"/>
                      <a:gd name="T31" fmla="*/ 28 h 59"/>
                      <a:gd name="T32" fmla="*/ 38 w 76"/>
                      <a:gd name="T33" fmla="*/ 2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59">
                        <a:moveTo>
                          <a:pt x="76" y="58"/>
                        </a:moveTo>
                        <a:lnTo>
                          <a:pt x="71" y="59"/>
                        </a:lnTo>
                        <a:lnTo>
                          <a:pt x="62" y="56"/>
                        </a:lnTo>
                        <a:lnTo>
                          <a:pt x="50" y="50"/>
                        </a:lnTo>
                        <a:lnTo>
                          <a:pt x="38" y="41"/>
                        </a:lnTo>
                        <a:lnTo>
                          <a:pt x="25" y="30"/>
                        </a:lnTo>
                        <a:lnTo>
                          <a:pt x="13" y="20"/>
                        </a:lnTo>
                        <a:lnTo>
                          <a:pt x="4" y="10"/>
                        </a:lnTo>
                        <a:lnTo>
                          <a:pt x="0" y="0"/>
                        </a:lnTo>
                        <a:lnTo>
                          <a:pt x="5" y="4"/>
                        </a:lnTo>
                        <a:lnTo>
                          <a:pt x="16" y="11"/>
                        </a:lnTo>
                        <a:lnTo>
                          <a:pt x="28" y="19"/>
                        </a:lnTo>
                        <a:lnTo>
                          <a:pt x="42" y="29"/>
                        </a:lnTo>
                        <a:lnTo>
                          <a:pt x="55" y="39"/>
                        </a:lnTo>
                        <a:lnTo>
                          <a:pt x="66" y="48"/>
                        </a:lnTo>
                        <a:lnTo>
                          <a:pt x="73" y="55"/>
                        </a:lnTo>
                        <a:lnTo>
                          <a:pt x="76"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47" name="Freeform 196">
                    <a:extLst>
                      <a:ext uri="{FF2B5EF4-FFF2-40B4-BE49-F238E27FC236}">
                        <a16:creationId xmlns:a16="http://schemas.microsoft.com/office/drawing/2014/main" id="{8C852054-200F-42FF-8800-F35E60285C20}"/>
                      </a:ext>
                    </a:extLst>
                  </p:cNvPr>
                  <p:cNvSpPr>
                    <a:spLocks/>
                  </p:cNvSpPr>
                  <p:nvPr/>
                </p:nvSpPr>
                <p:spPr bwMode="auto">
                  <a:xfrm>
                    <a:off x="49" y="494"/>
                    <a:ext cx="34" cy="25"/>
                  </a:xfrm>
                  <a:custGeom>
                    <a:avLst/>
                    <a:gdLst>
                      <a:gd name="T0" fmla="*/ 34 w 69"/>
                      <a:gd name="T1" fmla="*/ 25 h 51"/>
                      <a:gd name="T2" fmla="*/ 33 w 69"/>
                      <a:gd name="T3" fmla="*/ 25 h 51"/>
                      <a:gd name="T4" fmla="*/ 28 w 69"/>
                      <a:gd name="T5" fmla="*/ 23 h 51"/>
                      <a:gd name="T6" fmla="*/ 23 w 69"/>
                      <a:gd name="T7" fmla="*/ 21 h 51"/>
                      <a:gd name="T8" fmla="*/ 17 w 69"/>
                      <a:gd name="T9" fmla="*/ 16 h 51"/>
                      <a:gd name="T10" fmla="*/ 11 w 69"/>
                      <a:gd name="T11" fmla="*/ 12 h 51"/>
                      <a:gd name="T12" fmla="*/ 5 w 69"/>
                      <a:gd name="T13" fmla="*/ 8 h 51"/>
                      <a:gd name="T14" fmla="*/ 1 w 69"/>
                      <a:gd name="T15" fmla="*/ 3 h 51"/>
                      <a:gd name="T16" fmla="*/ 0 w 69"/>
                      <a:gd name="T17" fmla="*/ 0 h 51"/>
                      <a:gd name="T18" fmla="*/ 3 w 69"/>
                      <a:gd name="T19" fmla="*/ 2 h 51"/>
                      <a:gd name="T20" fmla="*/ 8 w 69"/>
                      <a:gd name="T21" fmla="*/ 5 h 51"/>
                      <a:gd name="T22" fmla="*/ 14 w 69"/>
                      <a:gd name="T23" fmla="*/ 8 h 51"/>
                      <a:gd name="T24" fmla="*/ 20 w 69"/>
                      <a:gd name="T25" fmla="*/ 12 h 51"/>
                      <a:gd name="T26" fmla="*/ 26 w 69"/>
                      <a:gd name="T27" fmla="*/ 16 h 51"/>
                      <a:gd name="T28" fmla="*/ 31 w 69"/>
                      <a:gd name="T29" fmla="*/ 19 h 51"/>
                      <a:gd name="T30" fmla="*/ 34 w 69"/>
                      <a:gd name="T31" fmla="*/ 23 h 51"/>
                      <a:gd name="T32" fmla="*/ 34 w 69"/>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1">
                        <a:moveTo>
                          <a:pt x="69" y="51"/>
                        </a:moveTo>
                        <a:lnTo>
                          <a:pt x="66" y="51"/>
                        </a:lnTo>
                        <a:lnTo>
                          <a:pt x="57" y="47"/>
                        </a:lnTo>
                        <a:lnTo>
                          <a:pt x="47" y="42"/>
                        </a:lnTo>
                        <a:lnTo>
                          <a:pt x="34" y="33"/>
                        </a:lnTo>
                        <a:lnTo>
                          <a:pt x="22" y="25"/>
                        </a:lnTo>
                        <a:lnTo>
                          <a:pt x="11" y="16"/>
                        </a:lnTo>
                        <a:lnTo>
                          <a:pt x="3" y="7"/>
                        </a:lnTo>
                        <a:lnTo>
                          <a:pt x="0" y="0"/>
                        </a:lnTo>
                        <a:lnTo>
                          <a:pt x="7" y="5"/>
                        </a:lnTo>
                        <a:lnTo>
                          <a:pt x="16" y="10"/>
                        </a:lnTo>
                        <a:lnTo>
                          <a:pt x="29" y="17"/>
                        </a:lnTo>
                        <a:lnTo>
                          <a:pt x="41" y="24"/>
                        </a:lnTo>
                        <a:lnTo>
                          <a:pt x="53" y="32"/>
                        </a:lnTo>
                        <a:lnTo>
                          <a:pt x="62" y="39"/>
                        </a:lnTo>
                        <a:lnTo>
                          <a:pt x="68" y="46"/>
                        </a:lnTo>
                        <a:lnTo>
                          <a:pt x="69"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48" name="Freeform 197">
                    <a:extLst>
                      <a:ext uri="{FF2B5EF4-FFF2-40B4-BE49-F238E27FC236}">
                        <a16:creationId xmlns:a16="http://schemas.microsoft.com/office/drawing/2014/main" id="{6080637B-D750-4F22-B4FB-913359CF33F7}"/>
                      </a:ext>
                    </a:extLst>
                  </p:cNvPr>
                  <p:cNvSpPr>
                    <a:spLocks/>
                  </p:cNvSpPr>
                  <p:nvPr/>
                </p:nvSpPr>
                <p:spPr bwMode="auto">
                  <a:xfrm>
                    <a:off x="54" y="476"/>
                    <a:ext cx="29" cy="21"/>
                  </a:xfrm>
                  <a:custGeom>
                    <a:avLst/>
                    <a:gdLst>
                      <a:gd name="T0" fmla="*/ 29 w 59"/>
                      <a:gd name="T1" fmla="*/ 21 h 43"/>
                      <a:gd name="T2" fmla="*/ 27 w 59"/>
                      <a:gd name="T3" fmla="*/ 21 h 43"/>
                      <a:gd name="T4" fmla="*/ 24 w 59"/>
                      <a:gd name="T5" fmla="*/ 21 h 43"/>
                      <a:gd name="T6" fmla="*/ 20 w 59"/>
                      <a:gd name="T7" fmla="*/ 19 h 43"/>
                      <a:gd name="T8" fmla="*/ 15 w 59"/>
                      <a:gd name="T9" fmla="*/ 16 h 43"/>
                      <a:gd name="T10" fmla="*/ 10 w 59"/>
                      <a:gd name="T11" fmla="*/ 13 h 43"/>
                      <a:gd name="T12" fmla="*/ 6 w 59"/>
                      <a:gd name="T13" fmla="*/ 9 h 43"/>
                      <a:gd name="T14" fmla="*/ 2 w 59"/>
                      <a:gd name="T15" fmla="*/ 5 h 43"/>
                      <a:gd name="T16" fmla="*/ 0 w 59"/>
                      <a:gd name="T17" fmla="*/ 0 h 43"/>
                      <a:gd name="T18" fmla="*/ 3 w 59"/>
                      <a:gd name="T19" fmla="*/ 2 h 43"/>
                      <a:gd name="T20" fmla="*/ 7 w 59"/>
                      <a:gd name="T21" fmla="*/ 5 h 43"/>
                      <a:gd name="T22" fmla="*/ 12 w 59"/>
                      <a:gd name="T23" fmla="*/ 8 h 43"/>
                      <a:gd name="T24" fmla="*/ 18 w 59"/>
                      <a:gd name="T25" fmla="*/ 11 h 43"/>
                      <a:gd name="T26" fmla="*/ 22 w 59"/>
                      <a:gd name="T27" fmla="*/ 14 h 43"/>
                      <a:gd name="T28" fmla="*/ 26 w 59"/>
                      <a:gd name="T29" fmla="*/ 17 h 43"/>
                      <a:gd name="T30" fmla="*/ 29 w 59"/>
                      <a:gd name="T31" fmla="*/ 19 h 43"/>
                      <a:gd name="T32" fmla="*/ 29 w 59"/>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3">
                        <a:moveTo>
                          <a:pt x="59" y="42"/>
                        </a:moveTo>
                        <a:lnTo>
                          <a:pt x="55" y="43"/>
                        </a:lnTo>
                        <a:lnTo>
                          <a:pt x="48" y="42"/>
                        </a:lnTo>
                        <a:lnTo>
                          <a:pt x="40" y="38"/>
                        </a:lnTo>
                        <a:lnTo>
                          <a:pt x="30" y="33"/>
                        </a:lnTo>
                        <a:lnTo>
                          <a:pt x="21" y="27"/>
                        </a:lnTo>
                        <a:lnTo>
                          <a:pt x="12" y="19"/>
                        </a:lnTo>
                        <a:lnTo>
                          <a:pt x="5" y="10"/>
                        </a:lnTo>
                        <a:lnTo>
                          <a:pt x="0" y="0"/>
                        </a:lnTo>
                        <a:lnTo>
                          <a:pt x="6" y="5"/>
                        </a:lnTo>
                        <a:lnTo>
                          <a:pt x="15" y="10"/>
                        </a:lnTo>
                        <a:lnTo>
                          <a:pt x="25" y="16"/>
                        </a:lnTo>
                        <a:lnTo>
                          <a:pt x="36" y="22"/>
                        </a:lnTo>
                        <a:lnTo>
                          <a:pt x="45" y="29"/>
                        </a:lnTo>
                        <a:lnTo>
                          <a:pt x="53" y="34"/>
                        </a:lnTo>
                        <a:lnTo>
                          <a:pt x="58" y="38"/>
                        </a:lnTo>
                        <a:lnTo>
                          <a:pt x="59"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49" name="Freeform 198">
                    <a:extLst>
                      <a:ext uri="{FF2B5EF4-FFF2-40B4-BE49-F238E27FC236}">
                        <a16:creationId xmlns:a16="http://schemas.microsoft.com/office/drawing/2014/main" id="{9E3D4423-829D-4A26-BD2F-1E16B044A0AE}"/>
                      </a:ext>
                    </a:extLst>
                  </p:cNvPr>
                  <p:cNvSpPr>
                    <a:spLocks/>
                  </p:cNvSpPr>
                  <p:nvPr/>
                </p:nvSpPr>
                <p:spPr bwMode="auto">
                  <a:xfrm>
                    <a:off x="71" y="461"/>
                    <a:ext cx="18" cy="5"/>
                  </a:xfrm>
                  <a:custGeom>
                    <a:avLst/>
                    <a:gdLst>
                      <a:gd name="T0" fmla="*/ 18 w 34"/>
                      <a:gd name="T1" fmla="*/ 3 h 12"/>
                      <a:gd name="T2" fmla="*/ 17 w 34"/>
                      <a:gd name="T3" fmla="*/ 5 h 12"/>
                      <a:gd name="T4" fmla="*/ 14 w 34"/>
                      <a:gd name="T5" fmla="*/ 5 h 12"/>
                      <a:gd name="T6" fmla="*/ 12 w 34"/>
                      <a:gd name="T7" fmla="*/ 5 h 12"/>
                      <a:gd name="T8" fmla="*/ 8 w 34"/>
                      <a:gd name="T9" fmla="*/ 5 h 12"/>
                      <a:gd name="T10" fmla="*/ 5 w 34"/>
                      <a:gd name="T11" fmla="*/ 5 h 12"/>
                      <a:gd name="T12" fmla="*/ 2 w 34"/>
                      <a:gd name="T13" fmla="*/ 3 h 12"/>
                      <a:gd name="T14" fmla="*/ 1 w 34"/>
                      <a:gd name="T15" fmla="*/ 2 h 12"/>
                      <a:gd name="T16" fmla="*/ 0 w 34"/>
                      <a:gd name="T17" fmla="*/ 0 h 12"/>
                      <a:gd name="T18" fmla="*/ 2 w 34"/>
                      <a:gd name="T19" fmla="*/ 2 h 12"/>
                      <a:gd name="T20" fmla="*/ 5 w 34"/>
                      <a:gd name="T21" fmla="*/ 2 h 12"/>
                      <a:gd name="T22" fmla="*/ 8 w 34"/>
                      <a:gd name="T23" fmla="*/ 2 h 12"/>
                      <a:gd name="T24" fmla="*/ 12 w 34"/>
                      <a:gd name="T25" fmla="*/ 2 h 12"/>
                      <a:gd name="T26" fmla="*/ 15 w 34"/>
                      <a:gd name="T27" fmla="*/ 2 h 12"/>
                      <a:gd name="T28" fmla="*/ 17 w 34"/>
                      <a:gd name="T29" fmla="*/ 2 h 12"/>
                      <a:gd name="T30" fmla="*/ 18 w 34"/>
                      <a:gd name="T31" fmla="*/ 3 h 12"/>
                      <a:gd name="T32" fmla="*/ 18 w 34"/>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2">
                        <a:moveTo>
                          <a:pt x="34" y="8"/>
                        </a:moveTo>
                        <a:lnTo>
                          <a:pt x="32" y="11"/>
                        </a:lnTo>
                        <a:lnTo>
                          <a:pt x="27" y="12"/>
                        </a:lnTo>
                        <a:lnTo>
                          <a:pt x="23" y="12"/>
                        </a:lnTo>
                        <a:lnTo>
                          <a:pt x="16" y="12"/>
                        </a:lnTo>
                        <a:lnTo>
                          <a:pt x="10" y="11"/>
                        </a:lnTo>
                        <a:lnTo>
                          <a:pt x="4" y="8"/>
                        </a:lnTo>
                        <a:lnTo>
                          <a:pt x="1" y="5"/>
                        </a:lnTo>
                        <a:lnTo>
                          <a:pt x="0" y="0"/>
                        </a:lnTo>
                        <a:lnTo>
                          <a:pt x="4" y="4"/>
                        </a:lnTo>
                        <a:lnTo>
                          <a:pt x="9" y="5"/>
                        </a:lnTo>
                        <a:lnTo>
                          <a:pt x="16" y="5"/>
                        </a:lnTo>
                        <a:lnTo>
                          <a:pt x="23" y="5"/>
                        </a:lnTo>
                        <a:lnTo>
                          <a:pt x="29" y="5"/>
                        </a:lnTo>
                        <a:lnTo>
                          <a:pt x="32" y="5"/>
                        </a:lnTo>
                        <a:lnTo>
                          <a:pt x="34" y="6"/>
                        </a:lnTo>
                        <a:lnTo>
                          <a:pt x="34"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50" name="Freeform 199">
                    <a:extLst>
                      <a:ext uri="{FF2B5EF4-FFF2-40B4-BE49-F238E27FC236}">
                        <a16:creationId xmlns:a16="http://schemas.microsoft.com/office/drawing/2014/main" id="{AAA5456D-5134-41B2-83B3-03EBDF596F32}"/>
                      </a:ext>
                    </a:extLst>
                  </p:cNvPr>
                  <p:cNvSpPr>
                    <a:spLocks/>
                  </p:cNvSpPr>
                  <p:nvPr/>
                </p:nvSpPr>
                <p:spPr bwMode="auto">
                  <a:xfrm>
                    <a:off x="41" y="537"/>
                    <a:ext cx="33" cy="28"/>
                  </a:xfrm>
                  <a:custGeom>
                    <a:avLst/>
                    <a:gdLst>
                      <a:gd name="T0" fmla="*/ 33 w 65"/>
                      <a:gd name="T1" fmla="*/ 28 h 57"/>
                      <a:gd name="T2" fmla="*/ 31 w 65"/>
                      <a:gd name="T3" fmla="*/ 28 h 57"/>
                      <a:gd name="T4" fmla="*/ 28 w 65"/>
                      <a:gd name="T5" fmla="*/ 26 h 57"/>
                      <a:gd name="T6" fmla="*/ 23 w 65"/>
                      <a:gd name="T7" fmla="*/ 24 h 57"/>
                      <a:gd name="T8" fmla="*/ 17 w 65"/>
                      <a:gd name="T9" fmla="*/ 20 h 57"/>
                      <a:gd name="T10" fmla="*/ 12 w 65"/>
                      <a:gd name="T11" fmla="*/ 15 h 57"/>
                      <a:gd name="T12" fmla="*/ 7 w 65"/>
                      <a:gd name="T13" fmla="*/ 10 h 57"/>
                      <a:gd name="T14" fmla="*/ 3 w 65"/>
                      <a:gd name="T15" fmla="*/ 5 h 57"/>
                      <a:gd name="T16" fmla="*/ 0 w 65"/>
                      <a:gd name="T17" fmla="*/ 0 h 57"/>
                      <a:gd name="T18" fmla="*/ 3 w 65"/>
                      <a:gd name="T19" fmla="*/ 2 h 57"/>
                      <a:gd name="T20" fmla="*/ 7 w 65"/>
                      <a:gd name="T21" fmla="*/ 5 h 57"/>
                      <a:gd name="T22" fmla="*/ 13 w 65"/>
                      <a:gd name="T23" fmla="*/ 9 h 57"/>
                      <a:gd name="T24" fmla="*/ 19 w 65"/>
                      <a:gd name="T25" fmla="*/ 14 h 57"/>
                      <a:gd name="T26" fmla="*/ 24 w 65"/>
                      <a:gd name="T27" fmla="*/ 18 h 57"/>
                      <a:gd name="T28" fmla="*/ 29 w 65"/>
                      <a:gd name="T29" fmla="*/ 22 h 57"/>
                      <a:gd name="T30" fmla="*/ 32 w 65"/>
                      <a:gd name="T31" fmla="*/ 25 h 57"/>
                      <a:gd name="T32" fmla="*/ 33 w 65"/>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7">
                        <a:moveTo>
                          <a:pt x="65" y="56"/>
                        </a:moveTo>
                        <a:lnTo>
                          <a:pt x="62" y="57"/>
                        </a:lnTo>
                        <a:lnTo>
                          <a:pt x="55" y="53"/>
                        </a:lnTo>
                        <a:lnTo>
                          <a:pt x="45" y="49"/>
                        </a:lnTo>
                        <a:lnTo>
                          <a:pt x="34" y="41"/>
                        </a:lnTo>
                        <a:lnTo>
                          <a:pt x="23" y="31"/>
                        </a:lnTo>
                        <a:lnTo>
                          <a:pt x="14" y="21"/>
                        </a:lnTo>
                        <a:lnTo>
                          <a:pt x="6" y="11"/>
                        </a:lnTo>
                        <a:lnTo>
                          <a:pt x="0" y="0"/>
                        </a:lnTo>
                        <a:lnTo>
                          <a:pt x="6" y="5"/>
                        </a:lnTo>
                        <a:lnTo>
                          <a:pt x="14" y="11"/>
                        </a:lnTo>
                        <a:lnTo>
                          <a:pt x="25" y="19"/>
                        </a:lnTo>
                        <a:lnTo>
                          <a:pt x="37" y="28"/>
                        </a:lnTo>
                        <a:lnTo>
                          <a:pt x="48" y="37"/>
                        </a:lnTo>
                        <a:lnTo>
                          <a:pt x="57" y="45"/>
                        </a:lnTo>
                        <a:lnTo>
                          <a:pt x="64" y="51"/>
                        </a:lnTo>
                        <a:lnTo>
                          <a:pt x="65"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51" name="Freeform 200">
                    <a:extLst>
                      <a:ext uri="{FF2B5EF4-FFF2-40B4-BE49-F238E27FC236}">
                        <a16:creationId xmlns:a16="http://schemas.microsoft.com/office/drawing/2014/main" id="{0352EC93-64A2-4476-A478-5D1E47BA3D1F}"/>
                      </a:ext>
                    </a:extLst>
                  </p:cNvPr>
                  <p:cNvSpPr>
                    <a:spLocks/>
                  </p:cNvSpPr>
                  <p:nvPr/>
                </p:nvSpPr>
                <p:spPr bwMode="auto">
                  <a:xfrm>
                    <a:off x="42" y="515"/>
                    <a:ext cx="37" cy="29"/>
                  </a:xfrm>
                  <a:custGeom>
                    <a:avLst/>
                    <a:gdLst>
                      <a:gd name="T0" fmla="*/ 37 w 75"/>
                      <a:gd name="T1" fmla="*/ 28 h 56"/>
                      <a:gd name="T2" fmla="*/ 35 w 75"/>
                      <a:gd name="T3" fmla="*/ 29 h 56"/>
                      <a:gd name="T4" fmla="*/ 30 w 75"/>
                      <a:gd name="T5" fmla="*/ 27 h 56"/>
                      <a:gd name="T6" fmla="*/ 25 w 75"/>
                      <a:gd name="T7" fmla="*/ 24 h 56"/>
                      <a:gd name="T8" fmla="*/ 19 w 75"/>
                      <a:gd name="T9" fmla="*/ 20 h 56"/>
                      <a:gd name="T10" fmla="*/ 12 w 75"/>
                      <a:gd name="T11" fmla="*/ 16 h 56"/>
                      <a:gd name="T12" fmla="*/ 7 w 75"/>
                      <a:gd name="T13" fmla="*/ 10 h 56"/>
                      <a:gd name="T14" fmla="*/ 2 w 75"/>
                      <a:gd name="T15" fmla="*/ 5 h 56"/>
                      <a:gd name="T16" fmla="*/ 0 w 75"/>
                      <a:gd name="T17" fmla="*/ 0 h 56"/>
                      <a:gd name="T18" fmla="*/ 3 w 75"/>
                      <a:gd name="T19" fmla="*/ 2 h 56"/>
                      <a:gd name="T20" fmla="*/ 8 w 75"/>
                      <a:gd name="T21" fmla="*/ 5 h 56"/>
                      <a:gd name="T22" fmla="*/ 14 w 75"/>
                      <a:gd name="T23" fmla="*/ 9 h 56"/>
                      <a:gd name="T24" fmla="*/ 21 w 75"/>
                      <a:gd name="T25" fmla="*/ 14 h 56"/>
                      <a:gd name="T26" fmla="*/ 27 w 75"/>
                      <a:gd name="T27" fmla="*/ 19 h 56"/>
                      <a:gd name="T28" fmla="*/ 33 w 75"/>
                      <a:gd name="T29" fmla="*/ 23 h 56"/>
                      <a:gd name="T30" fmla="*/ 36 w 75"/>
                      <a:gd name="T31" fmla="*/ 27 h 56"/>
                      <a:gd name="T32" fmla="*/ 37 w 75"/>
                      <a:gd name="T33" fmla="*/ 28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6">
                        <a:moveTo>
                          <a:pt x="75" y="55"/>
                        </a:moveTo>
                        <a:lnTo>
                          <a:pt x="70" y="56"/>
                        </a:lnTo>
                        <a:lnTo>
                          <a:pt x="61" y="53"/>
                        </a:lnTo>
                        <a:lnTo>
                          <a:pt x="51" y="47"/>
                        </a:lnTo>
                        <a:lnTo>
                          <a:pt x="38" y="39"/>
                        </a:lnTo>
                        <a:lnTo>
                          <a:pt x="24" y="30"/>
                        </a:lnTo>
                        <a:lnTo>
                          <a:pt x="14" y="19"/>
                        </a:lnTo>
                        <a:lnTo>
                          <a:pt x="5" y="9"/>
                        </a:lnTo>
                        <a:lnTo>
                          <a:pt x="0" y="0"/>
                        </a:lnTo>
                        <a:lnTo>
                          <a:pt x="6" y="3"/>
                        </a:lnTo>
                        <a:lnTo>
                          <a:pt x="16" y="9"/>
                        </a:lnTo>
                        <a:lnTo>
                          <a:pt x="28" y="18"/>
                        </a:lnTo>
                        <a:lnTo>
                          <a:pt x="42" y="27"/>
                        </a:lnTo>
                        <a:lnTo>
                          <a:pt x="55" y="37"/>
                        </a:lnTo>
                        <a:lnTo>
                          <a:pt x="66" y="45"/>
                        </a:lnTo>
                        <a:lnTo>
                          <a:pt x="73" y="52"/>
                        </a:lnTo>
                        <a:lnTo>
                          <a:pt x="7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52" name="Freeform 201">
                    <a:extLst>
                      <a:ext uri="{FF2B5EF4-FFF2-40B4-BE49-F238E27FC236}">
                        <a16:creationId xmlns:a16="http://schemas.microsoft.com/office/drawing/2014/main" id="{98DBFEA8-4D6D-4A60-92A5-13834221F18F}"/>
                      </a:ext>
                    </a:extLst>
                  </p:cNvPr>
                  <p:cNvSpPr>
                    <a:spLocks/>
                  </p:cNvSpPr>
                  <p:nvPr/>
                </p:nvSpPr>
                <p:spPr bwMode="auto">
                  <a:xfrm>
                    <a:off x="49" y="485"/>
                    <a:ext cx="36" cy="21"/>
                  </a:xfrm>
                  <a:custGeom>
                    <a:avLst/>
                    <a:gdLst>
                      <a:gd name="T0" fmla="*/ 36 w 71"/>
                      <a:gd name="T1" fmla="*/ 21 h 42"/>
                      <a:gd name="T2" fmla="*/ 34 w 71"/>
                      <a:gd name="T3" fmla="*/ 21 h 42"/>
                      <a:gd name="T4" fmla="*/ 30 w 71"/>
                      <a:gd name="T5" fmla="*/ 21 h 42"/>
                      <a:gd name="T6" fmla="*/ 25 w 71"/>
                      <a:gd name="T7" fmla="*/ 19 h 42"/>
                      <a:gd name="T8" fmla="*/ 19 w 71"/>
                      <a:gd name="T9" fmla="*/ 16 h 42"/>
                      <a:gd name="T10" fmla="*/ 13 w 71"/>
                      <a:gd name="T11" fmla="*/ 13 h 42"/>
                      <a:gd name="T12" fmla="*/ 7 w 71"/>
                      <a:gd name="T13" fmla="*/ 9 h 42"/>
                      <a:gd name="T14" fmla="*/ 3 w 71"/>
                      <a:gd name="T15" fmla="*/ 5 h 42"/>
                      <a:gd name="T16" fmla="*/ 0 w 71"/>
                      <a:gd name="T17" fmla="*/ 0 h 42"/>
                      <a:gd name="T18" fmla="*/ 4 w 71"/>
                      <a:gd name="T19" fmla="*/ 2 h 42"/>
                      <a:gd name="T20" fmla="*/ 9 w 71"/>
                      <a:gd name="T21" fmla="*/ 5 h 42"/>
                      <a:gd name="T22" fmla="*/ 15 w 71"/>
                      <a:gd name="T23" fmla="*/ 8 h 42"/>
                      <a:gd name="T24" fmla="*/ 22 w 71"/>
                      <a:gd name="T25" fmla="*/ 11 h 42"/>
                      <a:gd name="T26" fmla="*/ 27 w 71"/>
                      <a:gd name="T27" fmla="*/ 14 h 42"/>
                      <a:gd name="T28" fmla="*/ 32 w 71"/>
                      <a:gd name="T29" fmla="*/ 17 h 42"/>
                      <a:gd name="T30" fmla="*/ 35 w 71"/>
                      <a:gd name="T31" fmla="*/ 19 h 42"/>
                      <a:gd name="T32" fmla="*/ 36 w 71"/>
                      <a:gd name="T33" fmla="*/ 2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42">
                        <a:moveTo>
                          <a:pt x="71" y="41"/>
                        </a:moveTo>
                        <a:lnTo>
                          <a:pt x="68" y="42"/>
                        </a:lnTo>
                        <a:lnTo>
                          <a:pt x="60" y="41"/>
                        </a:lnTo>
                        <a:lnTo>
                          <a:pt x="49" y="38"/>
                        </a:lnTo>
                        <a:lnTo>
                          <a:pt x="38" y="32"/>
                        </a:lnTo>
                        <a:lnTo>
                          <a:pt x="25" y="25"/>
                        </a:lnTo>
                        <a:lnTo>
                          <a:pt x="14" y="18"/>
                        </a:lnTo>
                        <a:lnTo>
                          <a:pt x="6" y="9"/>
                        </a:lnTo>
                        <a:lnTo>
                          <a:pt x="0" y="0"/>
                        </a:lnTo>
                        <a:lnTo>
                          <a:pt x="7" y="4"/>
                        </a:lnTo>
                        <a:lnTo>
                          <a:pt x="17" y="9"/>
                        </a:lnTo>
                        <a:lnTo>
                          <a:pt x="30" y="15"/>
                        </a:lnTo>
                        <a:lnTo>
                          <a:pt x="43" y="22"/>
                        </a:lnTo>
                        <a:lnTo>
                          <a:pt x="54" y="27"/>
                        </a:lnTo>
                        <a:lnTo>
                          <a:pt x="64" y="33"/>
                        </a:lnTo>
                        <a:lnTo>
                          <a:pt x="70" y="38"/>
                        </a:lnTo>
                        <a:lnTo>
                          <a:pt x="71"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53" name="Freeform 202">
                    <a:extLst>
                      <a:ext uri="{FF2B5EF4-FFF2-40B4-BE49-F238E27FC236}">
                        <a16:creationId xmlns:a16="http://schemas.microsoft.com/office/drawing/2014/main" id="{B2BF0E69-CFAA-4661-ABE5-FC5628253D02}"/>
                      </a:ext>
                    </a:extLst>
                  </p:cNvPr>
                  <p:cNvSpPr>
                    <a:spLocks/>
                  </p:cNvSpPr>
                  <p:nvPr/>
                </p:nvSpPr>
                <p:spPr bwMode="auto">
                  <a:xfrm>
                    <a:off x="58" y="469"/>
                    <a:ext cx="27" cy="22"/>
                  </a:xfrm>
                  <a:custGeom>
                    <a:avLst/>
                    <a:gdLst>
                      <a:gd name="T0" fmla="*/ 27 w 53"/>
                      <a:gd name="T1" fmla="*/ 22 h 44"/>
                      <a:gd name="T2" fmla="*/ 25 w 53"/>
                      <a:gd name="T3" fmla="*/ 22 h 44"/>
                      <a:gd name="T4" fmla="*/ 22 w 53"/>
                      <a:gd name="T5" fmla="*/ 21 h 44"/>
                      <a:gd name="T6" fmla="*/ 18 w 53"/>
                      <a:gd name="T7" fmla="*/ 18 h 44"/>
                      <a:gd name="T8" fmla="*/ 13 w 53"/>
                      <a:gd name="T9" fmla="*/ 14 h 44"/>
                      <a:gd name="T10" fmla="*/ 8 w 53"/>
                      <a:gd name="T11" fmla="*/ 10 h 44"/>
                      <a:gd name="T12" fmla="*/ 4 w 53"/>
                      <a:gd name="T13" fmla="*/ 6 h 44"/>
                      <a:gd name="T14" fmla="*/ 2 w 53"/>
                      <a:gd name="T15" fmla="*/ 3 h 44"/>
                      <a:gd name="T16" fmla="*/ 0 w 53"/>
                      <a:gd name="T17" fmla="*/ 0 h 44"/>
                      <a:gd name="T18" fmla="*/ 3 w 53"/>
                      <a:gd name="T19" fmla="*/ 2 h 44"/>
                      <a:gd name="T20" fmla="*/ 7 w 53"/>
                      <a:gd name="T21" fmla="*/ 5 h 44"/>
                      <a:gd name="T22" fmla="*/ 11 w 53"/>
                      <a:gd name="T23" fmla="*/ 7 h 44"/>
                      <a:gd name="T24" fmla="*/ 15 w 53"/>
                      <a:gd name="T25" fmla="*/ 11 h 44"/>
                      <a:gd name="T26" fmla="*/ 20 w 53"/>
                      <a:gd name="T27" fmla="*/ 14 h 44"/>
                      <a:gd name="T28" fmla="*/ 23 w 53"/>
                      <a:gd name="T29" fmla="*/ 17 h 44"/>
                      <a:gd name="T30" fmla="*/ 26 w 53"/>
                      <a:gd name="T31" fmla="*/ 20 h 44"/>
                      <a:gd name="T32" fmla="*/ 27 w 5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4">
                        <a:moveTo>
                          <a:pt x="53" y="43"/>
                        </a:moveTo>
                        <a:lnTo>
                          <a:pt x="50" y="44"/>
                        </a:lnTo>
                        <a:lnTo>
                          <a:pt x="43" y="41"/>
                        </a:lnTo>
                        <a:lnTo>
                          <a:pt x="35" y="35"/>
                        </a:lnTo>
                        <a:lnTo>
                          <a:pt x="26" y="28"/>
                        </a:lnTo>
                        <a:lnTo>
                          <a:pt x="15" y="20"/>
                        </a:lnTo>
                        <a:lnTo>
                          <a:pt x="7" y="12"/>
                        </a:lnTo>
                        <a:lnTo>
                          <a:pt x="3" y="5"/>
                        </a:lnTo>
                        <a:lnTo>
                          <a:pt x="0" y="0"/>
                        </a:lnTo>
                        <a:lnTo>
                          <a:pt x="6" y="4"/>
                        </a:lnTo>
                        <a:lnTo>
                          <a:pt x="13" y="9"/>
                        </a:lnTo>
                        <a:lnTo>
                          <a:pt x="22" y="14"/>
                        </a:lnTo>
                        <a:lnTo>
                          <a:pt x="30" y="21"/>
                        </a:lnTo>
                        <a:lnTo>
                          <a:pt x="39" y="28"/>
                        </a:lnTo>
                        <a:lnTo>
                          <a:pt x="46" y="34"/>
                        </a:lnTo>
                        <a:lnTo>
                          <a:pt x="51" y="40"/>
                        </a:lnTo>
                        <a:lnTo>
                          <a:pt x="53"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54" name="Freeform 203">
                    <a:extLst>
                      <a:ext uri="{FF2B5EF4-FFF2-40B4-BE49-F238E27FC236}">
                        <a16:creationId xmlns:a16="http://schemas.microsoft.com/office/drawing/2014/main" id="{9C6F3456-E239-49F4-A406-0D7491CE4A9B}"/>
                      </a:ext>
                    </a:extLst>
                  </p:cNvPr>
                  <p:cNvSpPr>
                    <a:spLocks/>
                  </p:cNvSpPr>
                  <p:nvPr/>
                </p:nvSpPr>
                <p:spPr bwMode="auto">
                  <a:xfrm>
                    <a:off x="62" y="466"/>
                    <a:ext cx="19" cy="8"/>
                  </a:xfrm>
                  <a:custGeom>
                    <a:avLst/>
                    <a:gdLst>
                      <a:gd name="T0" fmla="*/ 19 w 39"/>
                      <a:gd name="T1" fmla="*/ 7 h 17"/>
                      <a:gd name="T2" fmla="*/ 18 w 39"/>
                      <a:gd name="T3" fmla="*/ 8 h 17"/>
                      <a:gd name="T4" fmla="*/ 16 w 39"/>
                      <a:gd name="T5" fmla="*/ 8 h 17"/>
                      <a:gd name="T6" fmla="*/ 13 w 39"/>
                      <a:gd name="T7" fmla="*/ 8 h 17"/>
                      <a:gd name="T8" fmla="*/ 10 w 39"/>
                      <a:gd name="T9" fmla="*/ 7 h 17"/>
                      <a:gd name="T10" fmla="*/ 6 w 39"/>
                      <a:gd name="T11" fmla="*/ 6 h 17"/>
                      <a:gd name="T12" fmla="*/ 3 w 39"/>
                      <a:gd name="T13" fmla="*/ 4 h 17"/>
                      <a:gd name="T14" fmla="*/ 1 w 39"/>
                      <a:gd name="T15" fmla="*/ 2 h 17"/>
                      <a:gd name="T16" fmla="*/ 0 w 39"/>
                      <a:gd name="T17" fmla="*/ 0 h 17"/>
                      <a:gd name="T18" fmla="*/ 2 w 39"/>
                      <a:gd name="T19" fmla="*/ 1 h 17"/>
                      <a:gd name="T20" fmla="*/ 5 w 39"/>
                      <a:gd name="T21" fmla="*/ 2 h 17"/>
                      <a:gd name="T22" fmla="*/ 9 w 39"/>
                      <a:gd name="T23" fmla="*/ 3 h 17"/>
                      <a:gd name="T24" fmla="*/ 13 w 39"/>
                      <a:gd name="T25" fmla="*/ 4 h 17"/>
                      <a:gd name="T26" fmla="*/ 16 w 39"/>
                      <a:gd name="T27" fmla="*/ 4 h 17"/>
                      <a:gd name="T28" fmla="*/ 18 w 39"/>
                      <a:gd name="T29" fmla="*/ 5 h 17"/>
                      <a:gd name="T30" fmla="*/ 19 w 39"/>
                      <a:gd name="T31" fmla="*/ 6 h 17"/>
                      <a:gd name="T32" fmla="*/ 19 w 39"/>
                      <a:gd name="T33" fmla="*/ 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7">
                        <a:moveTo>
                          <a:pt x="39" y="15"/>
                        </a:moveTo>
                        <a:lnTo>
                          <a:pt x="37" y="16"/>
                        </a:lnTo>
                        <a:lnTo>
                          <a:pt x="32" y="17"/>
                        </a:lnTo>
                        <a:lnTo>
                          <a:pt x="27" y="16"/>
                        </a:lnTo>
                        <a:lnTo>
                          <a:pt x="20" y="15"/>
                        </a:lnTo>
                        <a:lnTo>
                          <a:pt x="13" y="12"/>
                        </a:lnTo>
                        <a:lnTo>
                          <a:pt x="7" y="9"/>
                        </a:lnTo>
                        <a:lnTo>
                          <a:pt x="3" y="4"/>
                        </a:lnTo>
                        <a:lnTo>
                          <a:pt x="0" y="0"/>
                        </a:lnTo>
                        <a:lnTo>
                          <a:pt x="5" y="3"/>
                        </a:lnTo>
                        <a:lnTo>
                          <a:pt x="11" y="5"/>
                        </a:lnTo>
                        <a:lnTo>
                          <a:pt x="19" y="6"/>
                        </a:lnTo>
                        <a:lnTo>
                          <a:pt x="26" y="8"/>
                        </a:lnTo>
                        <a:lnTo>
                          <a:pt x="32" y="9"/>
                        </a:lnTo>
                        <a:lnTo>
                          <a:pt x="37" y="10"/>
                        </a:lnTo>
                        <a:lnTo>
                          <a:pt x="39" y="12"/>
                        </a:lnTo>
                        <a:lnTo>
                          <a:pt x="39"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55" name="Freeform 204">
                    <a:extLst>
                      <a:ext uri="{FF2B5EF4-FFF2-40B4-BE49-F238E27FC236}">
                        <a16:creationId xmlns:a16="http://schemas.microsoft.com/office/drawing/2014/main" id="{C90D473B-84BF-4227-99D1-0E5B377DB48A}"/>
                      </a:ext>
                    </a:extLst>
                  </p:cNvPr>
                  <p:cNvSpPr>
                    <a:spLocks/>
                  </p:cNvSpPr>
                  <p:nvPr/>
                </p:nvSpPr>
                <p:spPr bwMode="auto">
                  <a:xfrm>
                    <a:off x="46" y="571"/>
                    <a:ext cx="16" cy="17"/>
                  </a:xfrm>
                  <a:custGeom>
                    <a:avLst/>
                    <a:gdLst>
                      <a:gd name="T0" fmla="*/ 0 w 31"/>
                      <a:gd name="T1" fmla="*/ 0 h 33"/>
                      <a:gd name="T2" fmla="*/ 2 w 31"/>
                      <a:gd name="T3" fmla="*/ 1 h 33"/>
                      <a:gd name="T4" fmla="*/ 4 w 31"/>
                      <a:gd name="T5" fmla="*/ 3 h 33"/>
                      <a:gd name="T6" fmla="*/ 7 w 31"/>
                      <a:gd name="T7" fmla="*/ 5 h 33"/>
                      <a:gd name="T8" fmla="*/ 10 w 31"/>
                      <a:gd name="T9" fmla="*/ 8 h 33"/>
                      <a:gd name="T10" fmla="*/ 13 w 31"/>
                      <a:gd name="T11" fmla="*/ 10 h 33"/>
                      <a:gd name="T12" fmla="*/ 15 w 31"/>
                      <a:gd name="T13" fmla="*/ 13 h 33"/>
                      <a:gd name="T14" fmla="*/ 16 w 31"/>
                      <a:gd name="T15" fmla="*/ 15 h 33"/>
                      <a:gd name="T16" fmla="*/ 15 w 31"/>
                      <a:gd name="T17" fmla="*/ 17 h 33"/>
                      <a:gd name="T18" fmla="*/ 12 w 31"/>
                      <a:gd name="T19" fmla="*/ 16 h 33"/>
                      <a:gd name="T20" fmla="*/ 7 w 31"/>
                      <a:gd name="T21" fmla="*/ 11 h 33"/>
                      <a:gd name="T22" fmla="*/ 3 w 31"/>
                      <a:gd name="T23" fmla="*/ 5 h 33"/>
                      <a:gd name="T24" fmla="*/ 0 w 31"/>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3">
                        <a:moveTo>
                          <a:pt x="0" y="0"/>
                        </a:moveTo>
                        <a:lnTo>
                          <a:pt x="4" y="2"/>
                        </a:lnTo>
                        <a:lnTo>
                          <a:pt x="8" y="5"/>
                        </a:lnTo>
                        <a:lnTo>
                          <a:pt x="14" y="10"/>
                        </a:lnTo>
                        <a:lnTo>
                          <a:pt x="20" y="15"/>
                        </a:lnTo>
                        <a:lnTo>
                          <a:pt x="25" y="20"/>
                        </a:lnTo>
                        <a:lnTo>
                          <a:pt x="29" y="25"/>
                        </a:lnTo>
                        <a:lnTo>
                          <a:pt x="31" y="30"/>
                        </a:lnTo>
                        <a:lnTo>
                          <a:pt x="30" y="33"/>
                        </a:lnTo>
                        <a:lnTo>
                          <a:pt x="23" y="32"/>
                        </a:lnTo>
                        <a:lnTo>
                          <a:pt x="14" y="21"/>
                        </a:lnTo>
                        <a:lnTo>
                          <a:pt x="6"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56" name="Freeform 205">
                    <a:extLst>
                      <a:ext uri="{FF2B5EF4-FFF2-40B4-BE49-F238E27FC236}">
                        <a16:creationId xmlns:a16="http://schemas.microsoft.com/office/drawing/2014/main" id="{838A68FB-C1D3-46E5-9F73-D3F5B7822B47}"/>
                      </a:ext>
                    </a:extLst>
                  </p:cNvPr>
                  <p:cNvSpPr>
                    <a:spLocks/>
                  </p:cNvSpPr>
                  <p:nvPr/>
                </p:nvSpPr>
                <p:spPr bwMode="auto">
                  <a:xfrm>
                    <a:off x="45" y="575"/>
                    <a:ext cx="5" cy="20"/>
                  </a:xfrm>
                  <a:custGeom>
                    <a:avLst/>
                    <a:gdLst>
                      <a:gd name="T0" fmla="*/ 1 w 8"/>
                      <a:gd name="T1" fmla="*/ 0 h 42"/>
                      <a:gd name="T2" fmla="*/ 1 w 8"/>
                      <a:gd name="T3" fmla="*/ 4 h 42"/>
                      <a:gd name="T4" fmla="*/ 0 w 8"/>
                      <a:gd name="T5" fmla="*/ 10 h 42"/>
                      <a:gd name="T6" fmla="*/ 0 w 8"/>
                      <a:gd name="T7" fmla="*/ 17 h 42"/>
                      <a:gd name="T8" fmla="*/ 3 w 8"/>
                      <a:gd name="T9" fmla="*/ 20 h 42"/>
                      <a:gd name="T10" fmla="*/ 5 w 8"/>
                      <a:gd name="T11" fmla="*/ 17 h 42"/>
                      <a:gd name="T12" fmla="*/ 5 w 8"/>
                      <a:gd name="T13" fmla="*/ 12 h 42"/>
                      <a:gd name="T14" fmla="*/ 3 w 8"/>
                      <a:gd name="T15" fmla="*/ 5 h 42"/>
                      <a:gd name="T16" fmla="*/ 1 w 8"/>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2">
                        <a:moveTo>
                          <a:pt x="2" y="0"/>
                        </a:moveTo>
                        <a:lnTo>
                          <a:pt x="2" y="9"/>
                        </a:lnTo>
                        <a:lnTo>
                          <a:pt x="0" y="22"/>
                        </a:lnTo>
                        <a:lnTo>
                          <a:pt x="0" y="36"/>
                        </a:lnTo>
                        <a:lnTo>
                          <a:pt x="5" y="42"/>
                        </a:lnTo>
                        <a:lnTo>
                          <a:pt x="8" y="36"/>
                        </a:lnTo>
                        <a:lnTo>
                          <a:pt x="8" y="25"/>
                        </a:lnTo>
                        <a:lnTo>
                          <a:pt x="5"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57" name="Freeform 206">
                    <a:extLst>
                      <a:ext uri="{FF2B5EF4-FFF2-40B4-BE49-F238E27FC236}">
                        <a16:creationId xmlns:a16="http://schemas.microsoft.com/office/drawing/2014/main" id="{1A50713F-C709-489A-A0D3-A1497C23C6CE}"/>
                      </a:ext>
                    </a:extLst>
                  </p:cNvPr>
                  <p:cNvSpPr>
                    <a:spLocks/>
                  </p:cNvSpPr>
                  <p:nvPr/>
                </p:nvSpPr>
                <p:spPr bwMode="auto">
                  <a:xfrm>
                    <a:off x="30" y="571"/>
                    <a:ext cx="17" cy="19"/>
                  </a:xfrm>
                  <a:custGeom>
                    <a:avLst/>
                    <a:gdLst>
                      <a:gd name="T0" fmla="*/ 17 w 33"/>
                      <a:gd name="T1" fmla="*/ 0 h 38"/>
                      <a:gd name="T2" fmla="*/ 13 w 33"/>
                      <a:gd name="T3" fmla="*/ 6 h 38"/>
                      <a:gd name="T4" fmla="*/ 8 w 33"/>
                      <a:gd name="T5" fmla="*/ 13 h 38"/>
                      <a:gd name="T6" fmla="*/ 3 w 33"/>
                      <a:gd name="T7" fmla="*/ 19 h 38"/>
                      <a:gd name="T8" fmla="*/ 0 w 33"/>
                      <a:gd name="T9" fmla="*/ 19 h 38"/>
                      <a:gd name="T10" fmla="*/ 0 w 33"/>
                      <a:gd name="T11" fmla="*/ 18 h 38"/>
                      <a:gd name="T12" fmla="*/ 1 w 33"/>
                      <a:gd name="T13" fmla="*/ 15 h 38"/>
                      <a:gd name="T14" fmla="*/ 4 w 33"/>
                      <a:gd name="T15" fmla="*/ 13 h 38"/>
                      <a:gd name="T16" fmla="*/ 7 w 33"/>
                      <a:gd name="T17" fmla="*/ 10 h 38"/>
                      <a:gd name="T18" fmla="*/ 10 w 33"/>
                      <a:gd name="T19" fmla="*/ 7 h 38"/>
                      <a:gd name="T20" fmla="*/ 13 w 33"/>
                      <a:gd name="T21" fmla="*/ 4 h 38"/>
                      <a:gd name="T22" fmla="*/ 15 w 33"/>
                      <a:gd name="T23" fmla="*/ 2 h 38"/>
                      <a:gd name="T24" fmla="*/ 17 w 33"/>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8">
                        <a:moveTo>
                          <a:pt x="33" y="0"/>
                        </a:moveTo>
                        <a:lnTo>
                          <a:pt x="25" y="12"/>
                        </a:lnTo>
                        <a:lnTo>
                          <a:pt x="15" y="26"/>
                        </a:lnTo>
                        <a:lnTo>
                          <a:pt x="6" y="37"/>
                        </a:lnTo>
                        <a:lnTo>
                          <a:pt x="0" y="38"/>
                        </a:lnTo>
                        <a:lnTo>
                          <a:pt x="0" y="35"/>
                        </a:lnTo>
                        <a:lnTo>
                          <a:pt x="2" y="30"/>
                        </a:lnTo>
                        <a:lnTo>
                          <a:pt x="7" y="26"/>
                        </a:lnTo>
                        <a:lnTo>
                          <a:pt x="13" y="19"/>
                        </a:lnTo>
                        <a:lnTo>
                          <a:pt x="19" y="13"/>
                        </a:lnTo>
                        <a:lnTo>
                          <a:pt x="25" y="8"/>
                        </a:lnTo>
                        <a:lnTo>
                          <a:pt x="30" y="4"/>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58" name="Freeform 207">
                    <a:extLst>
                      <a:ext uri="{FF2B5EF4-FFF2-40B4-BE49-F238E27FC236}">
                        <a16:creationId xmlns:a16="http://schemas.microsoft.com/office/drawing/2014/main" id="{F699BF5D-B882-43D3-A008-225DC23C6F6B}"/>
                      </a:ext>
                    </a:extLst>
                  </p:cNvPr>
                  <p:cNvSpPr>
                    <a:spLocks/>
                  </p:cNvSpPr>
                  <p:nvPr/>
                </p:nvSpPr>
                <p:spPr bwMode="auto">
                  <a:xfrm>
                    <a:off x="33" y="465"/>
                    <a:ext cx="26" cy="6"/>
                  </a:xfrm>
                  <a:custGeom>
                    <a:avLst/>
                    <a:gdLst>
                      <a:gd name="T0" fmla="*/ 26 w 52"/>
                      <a:gd name="T1" fmla="*/ 5 h 12"/>
                      <a:gd name="T2" fmla="*/ 23 w 52"/>
                      <a:gd name="T3" fmla="*/ 6 h 12"/>
                      <a:gd name="T4" fmla="*/ 19 w 52"/>
                      <a:gd name="T5" fmla="*/ 6 h 12"/>
                      <a:gd name="T6" fmla="*/ 15 w 52"/>
                      <a:gd name="T7" fmla="*/ 6 h 12"/>
                      <a:gd name="T8" fmla="*/ 11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1 h 12"/>
                      <a:gd name="T24" fmla="*/ 11 w 52"/>
                      <a:gd name="T25" fmla="*/ 2 h 12"/>
                      <a:gd name="T26" fmla="*/ 15 w 52"/>
                      <a:gd name="T27" fmla="*/ 3 h 12"/>
                      <a:gd name="T28" fmla="*/ 19 w 52"/>
                      <a:gd name="T29" fmla="*/ 4 h 12"/>
                      <a:gd name="T30" fmla="*/ 23 w 52"/>
                      <a:gd name="T31" fmla="*/ 4 h 12"/>
                      <a:gd name="T32" fmla="*/ 26 w 5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10"/>
                        </a:moveTo>
                        <a:lnTo>
                          <a:pt x="46" y="11"/>
                        </a:lnTo>
                        <a:lnTo>
                          <a:pt x="38" y="12"/>
                        </a:lnTo>
                        <a:lnTo>
                          <a:pt x="30" y="12"/>
                        </a:lnTo>
                        <a:lnTo>
                          <a:pt x="22" y="12"/>
                        </a:lnTo>
                        <a:lnTo>
                          <a:pt x="14" y="12"/>
                        </a:lnTo>
                        <a:lnTo>
                          <a:pt x="7" y="11"/>
                        </a:lnTo>
                        <a:lnTo>
                          <a:pt x="2" y="8"/>
                        </a:lnTo>
                        <a:lnTo>
                          <a:pt x="0" y="5"/>
                        </a:lnTo>
                        <a:lnTo>
                          <a:pt x="1" y="2"/>
                        </a:lnTo>
                        <a:lnTo>
                          <a:pt x="6" y="0"/>
                        </a:lnTo>
                        <a:lnTo>
                          <a:pt x="12" y="2"/>
                        </a:lnTo>
                        <a:lnTo>
                          <a:pt x="21" y="3"/>
                        </a:lnTo>
                        <a:lnTo>
                          <a:pt x="29" y="5"/>
                        </a:lnTo>
                        <a:lnTo>
                          <a:pt x="38" y="7"/>
                        </a:lnTo>
                        <a:lnTo>
                          <a:pt x="46" y="8"/>
                        </a:lnTo>
                        <a:lnTo>
                          <a:pt x="52"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59" name="Freeform 208">
                    <a:extLst>
                      <a:ext uri="{FF2B5EF4-FFF2-40B4-BE49-F238E27FC236}">
                        <a16:creationId xmlns:a16="http://schemas.microsoft.com/office/drawing/2014/main" id="{DF986C7E-7D90-4C2C-88EB-E98AD2DD6571}"/>
                      </a:ext>
                    </a:extLst>
                  </p:cNvPr>
                  <p:cNvSpPr>
                    <a:spLocks/>
                  </p:cNvSpPr>
                  <p:nvPr/>
                </p:nvSpPr>
                <p:spPr bwMode="auto">
                  <a:xfrm>
                    <a:off x="39" y="454"/>
                    <a:ext cx="24" cy="11"/>
                  </a:xfrm>
                  <a:custGeom>
                    <a:avLst/>
                    <a:gdLst>
                      <a:gd name="T0" fmla="*/ 24 w 49"/>
                      <a:gd name="T1" fmla="*/ 11 h 22"/>
                      <a:gd name="T2" fmla="*/ 22 w 49"/>
                      <a:gd name="T3" fmla="*/ 11 h 22"/>
                      <a:gd name="T4" fmla="*/ 18 w 49"/>
                      <a:gd name="T5" fmla="*/ 11 h 22"/>
                      <a:gd name="T6" fmla="*/ 14 w 49"/>
                      <a:gd name="T7" fmla="*/ 10 h 22"/>
                      <a:gd name="T8" fmla="*/ 10 w 49"/>
                      <a:gd name="T9" fmla="*/ 9 h 22"/>
                      <a:gd name="T10" fmla="*/ 7 w 49"/>
                      <a:gd name="T11" fmla="*/ 7 h 22"/>
                      <a:gd name="T12" fmla="*/ 3 w 49"/>
                      <a:gd name="T13" fmla="*/ 5 h 22"/>
                      <a:gd name="T14" fmla="*/ 1 w 49"/>
                      <a:gd name="T15" fmla="*/ 3 h 22"/>
                      <a:gd name="T16" fmla="*/ 0 w 49"/>
                      <a:gd name="T17" fmla="*/ 2 h 22"/>
                      <a:gd name="T18" fmla="*/ 0 w 49"/>
                      <a:gd name="T19" fmla="*/ 0 h 22"/>
                      <a:gd name="T20" fmla="*/ 3 w 49"/>
                      <a:gd name="T21" fmla="*/ 0 h 22"/>
                      <a:gd name="T22" fmla="*/ 7 w 49"/>
                      <a:gd name="T23" fmla="*/ 2 h 22"/>
                      <a:gd name="T24" fmla="*/ 11 w 49"/>
                      <a:gd name="T25" fmla="*/ 4 h 22"/>
                      <a:gd name="T26" fmla="*/ 15 w 49"/>
                      <a:gd name="T27" fmla="*/ 6 h 22"/>
                      <a:gd name="T28" fmla="*/ 19 w 49"/>
                      <a:gd name="T29" fmla="*/ 9 h 22"/>
                      <a:gd name="T30" fmla="*/ 22 w 49"/>
                      <a:gd name="T31" fmla="*/ 10 h 22"/>
                      <a:gd name="T32" fmla="*/ 24 w 49"/>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2">
                        <a:moveTo>
                          <a:pt x="49" y="22"/>
                        </a:moveTo>
                        <a:lnTo>
                          <a:pt x="44" y="22"/>
                        </a:lnTo>
                        <a:lnTo>
                          <a:pt x="37" y="21"/>
                        </a:lnTo>
                        <a:lnTo>
                          <a:pt x="29" y="19"/>
                        </a:lnTo>
                        <a:lnTo>
                          <a:pt x="21" y="17"/>
                        </a:lnTo>
                        <a:lnTo>
                          <a:pt x="14" y="13"/>
                        </a:lnTo>
                        <a:lnTo>
                          <a:pt x="7" y="10"/>
                        </a:lnTo>
                        <a:lnTo>
                          <a:pt x="3" y="6"/>
                        </a:lnTo>
                        <a:lnTo>
                          <a:pt x="0" y="3"/>
                        </a:lnTo>
                        <a:lnTo>
                          <a:pt x="1" y="0"/>
                        </a:lnTo>
                        <a:lnTo>
                          <a:pt x="6" y="0"/>
                        </a:lnTo>
                        <a:lnTo>
                          <a:pt x="14" y="3"/>
                        </a:lnTo>
                        <a:lnTo>
                          <a:pt x="22" y="7"/>
                        </a:lnTo>
                        <a:lnTo>
                          <a:pt x="30" y="12"/>
                        </a:lnTo>
                        <a:lnTo>
                          <a:pt x="38" y="17"/>
                        </a:lnTo>
                        <a:lnTo>
                          <a:pt x="45" y="20"/>
                        </a:lnTo>
                        <a:lnTo>
                          <a:pt x="49"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60" name="Freeform 209">
                    <a:extLst>
                      <a:ext uri="{FF2B5EF4-FFF2-40B4-BE49-F238E27FC236}">
                        <a16:creationId xmlns:a16="http://schemas.microsoft.com/office/drawing/2014/main" id="{2711D9A4-0964-4D72-9C4D-AADBDA5B2F77}"/>
                      </a:ext>
                    </a:extLst>
                  </p:cNvPr>
                  <p:cNvSpPr>
                    <a:spLocks/>
                  </p:cNvSpPr>
                  <p:nvPr/>
                </p:nvSpPr>
                <p:spPr bwMode="auto">
                  <a:xfrm>
                    <a:off x="33" y="476"/>
                    <a:ext cx="25" cy="6"/>
                  </a:xfrm>
                  <a:custGeom>
                    <a:avLst/>
                    <a:gdLst>
                      <a:gd name="T0" fmla="*/ 25 w 48"/>
                      <a:gd name="T1" fmla="*/ 3 h 12"/>
                      <a:gd name="T2" fmla="*/ 24 w 48"/>
                      <a:gd name="T3" fmla="*/ 4 h 12"/>
                      <a:gd name="T4" fmla="*/ 21 w 48"/>
                      <a:gd name="T5" fmla="*/ 5 h 12"/>
                      <a:gd name="T6" fmla="*/ 17 w 48"/>
                      <a:gd name="T7" fmla="*/ 6 h 12"/>
                      <a:gd name="T8" fmla="*/ 13 w 48"/>
                      <a:gd name="T9" fmla="*/ 6 h 12"/>
                      <a:gd name="T10" fmla="*/ 9 w 48"/>
                      <a:gd name="T11" fmla="*/ 6 h 12"/>
                      <a:gd name="T12" fmla="*/ 5 w 48"/>
                      <a:gd name="T13" fmla="*/ 6 h 12"/>
                      <a:gd name="T14" fmla="*/ 2 w 48"/>
                      <a:gd name="T15" fmla="*/ 4 h 12"/>
                      <a:gd name="T16" fmla="*/ 0 w 48"/>
                      <a:gd name="T17" fmla="*/ 3 h 12"/>
                      <a:gd name="T18" fmla="*/ 0 w 48"/>
                      <a:gd name="T19" fmla="*/ 1 h 12"/>
                      <a:gd name="T20" fmla="*/ 2 w 48"/>
                      <a:gd name="T21" fmla="*/ 0 h 12"/>
                      <a:gd name="T22" fmla="*/ 5 w 48"/>
                      <a:gd name="T23" fmla="*/ 0 h 12"/>
                      <a:gd name="T24" fmla="*/ 9 w 48"/>
                      <a:gd name="T25" fmla="*/ 1 h 12"/>
                      <a:gd name="T26" fmla="*/ 14 w 48"/>
                      <a:gd name="T27" fmla="*/ 2 h 12"/>
                      <a:gd name="T28" fmla="*/ 18 w 48"/>
                      <a:gd name="T29" fmla="*/ 2 h 12"/>
                      <a:gd name="T30" fmla="*/ 22 w 48"/>
                      <a:gd name="T31" fmla="*/ 3 h 12"/>
                      <a:gd name="T32" fmla="*/ 25 w 48"/>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2">
                        <a:moveTo>
                          <a:pt x="48" y="5"/>
                        </a:moveTo>
                        <a:lnTo>
                          <a:pt x="46" y="7"/>
                        </a:lnTo>
                        <a:lnTo>
                          <a:pt x="41" y="10"/>
                        </a:lnTo>
                        <a:lnTo>
                          <a:pt x="33" y="11"/>
                        </a:lnTo>
                        <a:lnTo>
                          <a:pt x="25" y="12"/>
                        </a:lnTo>
                        <a:lnTo>
                          <a:pt x="17" y="12"/>
                        </a:lnTo>
                        <a:lnTo>
                          <a:pt x="9" y="11"/>
                        </a:lnTo>
                        <a:lnTo>
                          <a:pt x="3" y="8"/>
                        </a:lnTo>
                        <a:lnTo>
                          <a:pt x="0" y="5"/>
                        </a:lnTo>
                        <a:lnTo>
                          <a:pt x="0" y="1"/>
                        </a:lnTo>
                        <a:lnTo>
                          <a:pt x="3" y="0"/>
                        </a:lnTo>
                        <a:lnTo>
                          <a:pt x="10" y="0"/>
                        </a:lnTo>
                        <a:lnTo>
                          <a:pt x="17" y="1"/>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61" name="Freeform 210">
                    <a:extLst>
                      <a:ext uri="{FF2B5EF4-FFF2-40B4-BE49-F238E27FC236}">
                        <a16:creationId xmlns:a16="http://schemas.microsoft.com/office/drawing/2014/main" id="{E1A2C997-CB2D-4062-8E55-AF2BA2218488}"/>
                      </a:ext>
                    </a:extLst>
                  </p:cNvPr>
                  <p:cNvSpPr>
                    <a:spLocks/>
                  </p:cNvSpPr>
                  <p:nvPr/>
                </p:nvSpPr>
                <p:spPr bwMode="auto">
                  <a:xfrm>
                    <a:off x="27" y="487"/>
                    <a:ext cx="26" cy="4"/>
                  </a:xfrm>
                  <a:custGeom>
                    <a:avLst/>
                    <a:gdLst>
                      <a:gd name="T0" fmla="*/ 26 w 52"/>
                      <a:gd name="T1" fmla="*/ 0 h 8"/>
                      <a:gd name="T2" fmla="*/ 24 w 52"/>
                      <a:gd name="T3" fmla="*/ 1 h 8"/>
                      <a:gd name="T4" fmla="*/ 21 w 52"/>
                      <a:gd name="T5" fmla="*/ 2 h 8"/>
                      <a:gd name="T6" fmla="*/ 17 w 52"/>
                      <a:gd name="T7" fmla="*/ 3 h 8"/>
                      <a:gd name="T8" fmla="*/ 12 w 52"/>
                      <a:gd name="T9" fmla="*/ 4 h 8"/>
                      <a:gd name="T10" fmla="*/ 8 w 52"/>
                      <a:gd name="T11" fmla="*/ 4 h 8"/>
                      <a:gd name="T12" fmla="*/ 4 w 52"/>
                      <a:gd name="T13" fmla="*/ 4 h 8"/>
                      <a:gd name="T14" fmla="*/ 2 w 52"/>
                      <a:gd name="T15" fmla="*/ 4 h 8"/>
                      <a:gd name="T16" fmla="*/ 0 w 52"/>
                      <a:gd name="T17" fmla="*/ 3 h 8"/>
                      <a:gd name="T18" fmla="*/ 0 w 52"/>
                      <a:gd name="T19" fmla="*/ 1 h 8"/>
                      <a:gd name="T20" fmla="*/ 2 w 52"/>
                      <a:gd name="T21" fmla="*/ 0 h 8"/>
                      <a:gd name="T22" fmla="*/ 5 w 52"/>
                      <a:gd name="T23" fmla="*/ 0 h 8"/>
                      <a:gd name="T24" fmla="*/ 9 w 52"/>
                      <a:gd name="T25" fmla="*/ 0 h 8"/>
                      <a:gd name="T26" fmla="*/ 14 w 52"/>
                      <a:gd name="T27" fmla="*/ 0 h 8"/>
                      <a:gd name="T28" fmla="*/ 18 w 52"/>
                      <a:gd name="T29" fmla="*/ 1 h 8"/>
                      <a:gd name="T30" fmla="*/ 22 w 52"/>
                      <a:gd name="T31" fmla="*/ 1 h 8"/>
                      <a:gd name="T32" fmla="*/ 26 w 52"/>
                      <a:gd name="T33" fmla="*/ 0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
                        <a:moveTo>
                          <a:pt x="52" y="0"/>
                        </a:moveTo>
                        <a:lnTo>
                          <a:pt x="47" y="2"/>
                        </a:lnTo>
                        <a:lnTo>
                          <a:pt x="42" y="4"/>
                        </a:lnTo>
                        <a:lnTo>
                          <a:pt x="34" y="6"/>
                        </a:lnTo>
                        <a:lnTo>
                          <a:pt x="24" y="7"/>
                        </a:lnTo>
                        <a:lnTo>
                          <a:pt x="16" y="8"/>
                        </a:lnTo>
                        <a:lnTo>
                          <a:pt x="8" y="8"/>
                        </a:lnTo>
                        <a:lnTo>
                          <a:pt x="4" y="7"/>
                        </a:lnTo>
                        <a:lnTo>
                          <a:pt x="0" y="5"/>
                        </a:lnTo>
                        <a:lnTo>
                          <a:pt x="0" y="2"/>
                        </a:lnTo>
                        <a:lnTo>
                          <a:pt x="4" y="0"/>
                        </a:lnTo>
                        <a:lnTo>
                          <a:pt x="9" y="0"/>
                        </a:lnTo>
                        <a:lnTo>
                          <a:pt x="17" y="0"/>
                        </a:lnTo>
                        <a:lnTo>
                          <a:pt x="27" y="0"/>
                        </a:lnTo>
                        <a:lnTo>
                          <a:pt x="36" y="1"/>
                        </a:lnTo>
                        <a:lnTo>
                          <a:pt x="44"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62" name="Freeform 211">
                    <a:extLst>
                      <a:ext uri="{FF2B5EF4-FFF2-40B4-BE49-F238E27FC236}">
                        <a16:creationId xmlns:a16="http://schemas.microsoft.com/office/drawing/2014/main" id="{4D1823E5-548F-46AB-A0C3-09618697C2F4}"/>
                      </a:ext>
                    </a:extLst>
                  </p:cNvPr>
                  <p:cNvSpPr>
                    <a:spLocks/>
                  </p:cNvSpPr>
                  <p:nvPr/>
                </p:nvSpPr>
                <p:spPr bwMode="auto">
                  <a:xfrm>
                    <a:off x="22" y="495"/>
                    <a:ext cx="26" cy="6"/>
                  </a:xfrm>
                  <a:custGeom>
                    <a:avLst/>
                    <a:gdLst>
                      <a:gd name="T0" fmla="*/ 26 w 52"/>
                      <a:gd name="T1" fmla="*/ 0 h 12"/>
                      <a:gd name="T2" fmla="*/ 24 w 52"/>
                      <a:gd name="T3" fmla="*/ 1 h 12"/>
                      <a:gd name="T4" fmla="*/ 20 w 52"/>
                      <a:gd name="T5" fmla="*/ 2 h 12"/>
                      <a:gd name="T6" fmla="*/ 16 w 52"/>
                      <a:gd name="T7" fmla="*/ 4 h 12"/>
                      <a:gd name="T8" fmla="*/ 12 w 52"/>
                      <a:gd name="T9" fmla="*/ 5 h 12"/>
                      <a:gd name="T10" fmla="*/ 7 w 52"/>
                      <a:gd name="T11" fmla="*/ 6 h 12"/>
                      <a:gd name="T12" fmla="*/ 4 w 52"/>
                      <a:gd name="T13" fmla="*/ 6 h 12"/>
                      <a:gd name="T14" fmla="*/ 1 w 52"/>
                      <a:gd name="T15" fmla="*/ 6 h 12"/>
                      <a:gd name="T16" fmla="*/ 0 w 52"/>
                      <a:gd name="T17" fmla="*/ 4 h 12"/>
                      <a:gd name="T18" fmla="*/ 1 w 52"/>
                      <a:gd name="T19" fmla="*/ 3 h 12"/>
                      <a:gd name="T20" fmla="*/ 3 w 52"/>
                      <a:gd name="T21" fmla="*/ 2 h 12"/>
                      <a:gd name="T22" fmla="*/ 7 w 52"/>
                      <a:gd name="T23" fmla="*/ 2 h 12"/>
                      <a:gd name="T24" fmla="*/ 11 w 52"/>
                      <a:gd name="T25" fmla="*/ 1 h 12"/>
                      <a:gd name="T26" fmla="*/ 15 w 52"/>
                      <a:gd name="T27" fmla="*/ 1 h 12"/>
                      <a:gd name="T28" fmla="*/ 19 w 52"/>
                      <a:gd name="T29" fmla="*/ 1 h 12"/>
                      <a:gd name="T30" fmla="*/ 23 w 52"/>
                      <a:gd name="T31" fmla="*/ 1 h 12"/>
                      <a:gd name="T32" fmla="*/ 26 w 5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0"/>
                        </a:moveTo>
                        <a:lnTo>
                          <a:pt x="47" y="2"/>
                        </a:lnTo>
                        <a:lnTo>
                          <a:pt x="40" y="4"/>
                        </a:lnTo>
                        <a:lnTo>
                          <a:pt x="31" y="7"/>
                        </a:lnTo>
                        <a:lnTo>
                          <a:pt x="23" y="10"/>
                        </a:lnTo>
                        <a:lnTo>
                          <a:pt x="14" y="11"/>
                        </a:lnTo>
                        <a:lnTo>
                          <a:pt x="7" y="12"/>
                        </a:lnTo>
                        <a:lnTo>
                          <a:pt x="2" y="11"/>
                        </a:lnTo>
                        <a:lnTo>
                          <a:pt x="0" y="8"/>
                        </a:lnTo>
                        <a:lnTo>
                          <a:pt x="1" y="5"/>
                        </a:lnTo>
                        <a:lnTo>
                          <a:pt x="6" y="4"/>
                        </a:lnTo>
                        <a:lnTo>
                          <a:pt x="13" y="3"/>
                        </a:lnTo>
                        <a:lnTo>
                          <a:pt x="21" y="2"/>
                        </a:lnTo>
                        <a:lnTo>
                          <a:pt x="29" y="2"/>
                        </a:lnTo>
                        <a:lnTo>
                          <a:pt x="37" y="2"/>
                        </a:lnTo>
                        <a:lnTo>
                          <a:pt x="45"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63" name="Freeform 212">
                    <a:extLst>
                      <a:ext uri="{FF2B5EF4-FFF2-40B4-BE49-F238E27FC236}">
                        <a16:creationId xmlns:a16="http://schemas.microsoft.com/office/drawing/2014/main" id="{CD38E5DE-8B17-4CBC-B2FD-C1106FF61107}"/>
                      </a:ext>
                    </a:extLst>
                  </p:cNvPr>
                  <p:cNvSpPr>
                    <a:spLocks/>
                  </p:cNvSpPr>
                  <p:nvPr/>
                </p:nvSpPr>
                <p:spPr bwMode="auto">
                  <a:xfrm>
                    <a:off x="17" y="504"/>
                    <a:ext cx="29" cy="7"/>
                  </a:xfrm>
                  <a:custGeom>
                    <a:avLst/>
                    <a:gdLst>
                      <a:gd name="T0" fmla="*/ 29 w 57"/>
                      <a:gd name="T1" fmla="*/ 0 h 14"/>
                      <a:gd name="T2" fmla="*/ 25 w 57"/>
                      <a:gd name="T3" fmla="*/ 2 h 14"/>
                      <a:gd name="T4" fmla="*/ 21 w 57"/>
                      <a:gd name="T5" fmla="*/ 4 h 14"/>
                      <a:gd name="T6" fmla="*/ 17 w 57"/>
                      <a:gd name="T7" fmla="*/ 5 h 14"/>
                      <a:gd name="T8" fmla="*/ 12 w 57"/>
                      <a:gd name="T9" fmla="*/ 6 h 14"/>
                      <a:gd name="T10" fmla="*/ 8 w 57"/>
                      <a:gd name="T11" fmla="*/ 7 h 14"/>
                      <a:gd name="T12" fmla="*/ 3 w 57"/>
                      <a:gd name="T13" fmla="*/ 7 h 14"/>
                      <a:gd name="T14" fmla="*/ 1 w 57"/>
                      <a:gd name="T15" fmla="*/ 6 h 14"/>
                      <a:gd name="T16" fmla="*/ 0 w 57"/>
                      <a:gd name="T17" fmla="*/ 4 h 14"/>
                      <a:gd name="T18" fmla="*/ 1 w 57"/>
                      <a:gd name="T19" fmla="*/ 2 h 14"/>
                      <a:gd name="T20" fmla="*/ 3 w 57"/>
                      <a:gd name="T21" fmla="*/ 1 h 14"/>
                      <a:gd name="T22" fmla="*/ 8 w 57"/>
                      <a:gd name="T23" fmla="*/ 1 h 14"/>
                      <a:gd name="T24" fmla="*/ 12 w 57"/>
                      <a:gd name="T25" fmla="*/ 0 h 14"/>
                      <a:gd name="T26" fmla="*/ 17 w 57"/>
                      <a:gd name="T27" fmla="*/ 1 h 14"/>
                      <a:gd name="T28" fmla="*/ 22 w 57"/>
                      <a:gd name="T29" fmla="*/ 1 h 14"/>
                      <a:gd name="T30" fmla="*/ 26 w 57"/>
                      <a:gd name="T31" fmla="*/ 1 h 14"/>
                      <a:gd name="T32" fmla="*/ 29 w 57"/>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4">
                        <a:moveTo>
                          <a:pt x="57" y="0"/>
                        </a:moveTo>
                        <a:lnTo>
                          <a:pt x="50" y="3"/>
                        </a:lnTo>
                        <a:lnTo>
                          <a:pt x="42" y="7"/>
                        </a:lnTo>
                        <a:lnTo>
                          <a:pt x="33" y="9"/>
                        </a:lnTo>
                        <a:lnTo>
                          <a:pt x="24" y="12"/>
                        </a:lnTo>
                        <a:lnTo>
                          <a:pt x="15" y="14"/>
                        </a:lnTo>
                        <a:lnTo>
                          <a:pt x="6" y="14"/>
                        </a:lnTo>
                        <a:lnTo>
                          <a:pt x="2" y="11"/>
                        </a:lnTo>
                        <a:lnTo>
                          <a:pt x="0" y="8"/>
                        </a:lnTo>
                        <a:lnTo>
                          <a:pt x="1" y="4"/>
                        </a:lnTo>
                        <a:lnTo>
                          <a:pt x="6" y="2"/>
                        </a:lnTo>
                        <a:lnTo>
                          <a:pt x="15" y="1"/>
                        </a:lnTo>
                        <a:lnTo>
                          <a:pt x="24" y="0"/>
                        </a:lnTo>
                        <a:lnTo>
                          <a:pt x="34" y="1"/>
                        </a:lnTo>
                        <a:lnTo>
                          <a:pt x="43" y="1"/>
                        </a:lnTo>
                        <a:lnTo>
                          <a:pt x="51" y="1"/>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64" name="Freeform 213">
                    <a:extLst>
                      <a:ext uri="{FF2B5EF4-FFF2-40B4-BE49-F238E27FC236}">
                        <a16:creationId xmlns:a16="http://schemas.microsoft.com/office/drawing/2014/main" id="{F8EAD747-325C-4E7D-A5A7-14BE4F217978}"/>
                      </a:ext>
                    </a:extLst>
                  </p:cNvPr>
                  <p:cNvSpPr>
                    <a:spLocks/>
                  </p:cNvSpPr>
                  <p:nvPr/>
                </p:nvSpPr>
                <p:spPr bwMode="auto">
                  <a:xfrm>
                    <a:off x="13" y="515"/>
                    <a:ext cx="31" cy="10"/>
                  </a:xfrm>
                  <a:custGeom>
                    <a:avLst/>
                    <a:gdLst>
                      <a:gd name="T0" fmla="*/ 31 w 64"/>
                      <a:gd name="T1" fmla="*/ 0 h 19"/>
                      <a:gd name="T2" fmla="*/ 28 w 64"/>
                      <a:gd name="T3" fmla="*/ 1 h 19"/>
                      <a:gd name="T4" fmla="*/ 24 w 64"/>
                      <a:gd name="T5" fmla="*/ 3 h 19"/>
                      <a:gd name="T6" fmla="*/ 18 w 64"/>
                      <a:gd name="T7" fmla="*/ 6 h 19"/>
                      <a:gd name="T8" fmla="*/ 13 w 64"/>
                      <a:gd name="T9" fmla="*/ 8 h 19"/>
                      <a:gd name="T10" fmla="*/ 7 w 64"/>
                      <a:gd name="T11" fmla="*/ 9 h 19"/>
                      <a:gd name="T12" fmla="*/ 3 w 64"/>
                      <a:gd name="T13" fmla="*/ 10 h 19"/>
                      <a:gd name="T14" fmla="*/ 0 w 64"/>
                      <a:gd name="T15" fmla="*/ 10 h 19"/>
                      <a:gd name="T16" fmla="*/ 0 w 64"/>
                      <a:gd name="T17" fmla="*/ 8 h 19"/>
                      <a:gd name="T18" fmla="*/ 2 w 64"/>
                      <a:gd name="T19" fmla="*/ 6 h 19"/>
                      <a:gd name="T20" fmla="*/ 5 w 64"/>
                      <a:gd name="T21" fmla="*/ 5 h 19"/>
                      <a:gd name="T22" fmla="*/ 9 w 64"/>
                      <a:gd name="T23" fmla="*/ 3 h 19"/>
                      <a:gd name="T24" fmla="*/ 15 w 64"/>
                      <a:gd name="T25" fmla="*/ 2 h 19"/>
                      <a:gd name="T26" fmla="*/ 20 w 64"/>
                      <a:gd name="T27" fmla="*/ 2 h 19"/>
                      <a:gd name="T28" fmla="*/ 25 w 64"/>
                      <a:gd name="T29" fmla="*/ 1 h 19"/>
                      <a:gd name="T30" fmla="*/ 29 w 64"/>
                      <a:gd name="T31" fmla="*/ 1 h 19"/>
                      <a:gd name="T32" fmla="*/ 31 w 64"/>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9">
                        <a:moveTo>
                          <a:pt x="64" y="0"/>
                        </a:moveTo>
                        <a:lnTo>
                          <a:pt x="58" y="2"/>
                        </a:lnTo>
                        <a:lnTo>
                          <a:pt x="49" y="6"/>
                        </a:lnTo>
                        <a:lnTo>
                          <a:pt x="37" y="11"/>
                        </a:lnTo>
                        <a:lnTo>
                          <a:pt x="27" y="15"/>
                        </a:lnTo>
                        <a:lnTo>
                          <a:pt x="15" y="18"/>
                        </a:lnTo>
                        <a:lnTo>
                          <a:pt x="7" y="19"/>
                        </a:lnTo>
                        <a:lnTo>
                          <a:pt x="1" y="19"/>
                        </a:lnTo>
                        <a:lnTo>
                          <a:pt x="0" y="16"/>
                        </a:lnTo>
                        <a:lnTo>
                          <a:pt x="4" y="11"/>
                        </a:lnTo>
                        <a:lnTo>
                          <a:pt x="10" y="9"/>
                        </a:lnTo>
                        <a:lnTo>
                          <a:pt x="19" y="6"/>
                        </a:lnTo>
                        <a:lnTo>
                          <a:pt x="30" y="4"/>
                        </a:lnTo>
                        <a:lnTo>
                          <a:pt x="41" y="3"/>
                        </a:lnTo>
                        <a:lnTo>
                          <a:pt x="51" y="2"/>
                        </a:lnTo>
                        <a:lnTo>
                          <a:pt x="59" y="1"/>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65" name="Freeform 214">
                    <a:extLst>
                      <a:ext uri="{FF2B5EF4-FFF2-40B4-BE49-F238E27FC236}">
                        <a16:creationId xmlns:a16="http://schemas.microsoft.com/office/drawing/2014/main" id="{03F4F2E0-CB5D-43F5-941A-7F9AE26A167D}"/>
                      </a:ext>
                    </a:extLst>
                  </p:cNvPr>
                  <p:cNvSpPr>
                    <a:spLocks/>
                  </p:cNvSpPr>
                  <p:nvPr/>
                </p:nvSpPr>
                <p:spPr bwMode="auto">
                  <a:xfrm>
                    <a:off x="10" y="523"/>
                    <a:ext cx="34" cy="13"/>
                  </a:xfrm>
                  <a:custGeom>
                    <a:avLst/>
                    <a:gdLst>
                      <a:gd name="T0" fmla="*/ 34 w 68"/>
                      <a:gd name="T1" fmla="*/ 0 h 26"/>
                      <a:gd name="T2" fmla="*/ 31 w 68"/>
                      <a:gd name="T3" fmla="*/ 3 h 26"/>
                      <a:gd name="T4" fmla="*/ 27 w 68"/>
                      <a:gd name="T5" fmla="*/ 6 h 26"/>
                      <a:gd name="T6" fmla="*/ 21 w 68"/>
                      <a:gd name="T7" fmla="*/ 9 h 26"/>
                      <a:gd name="T8" fmla="*/ 15 w 68"/>
                      <a:gd name="T9" fmla="*/ 11 h 26"/>
                      <a:gd name="T10" fmla="*/ 9 w 68"/>
                      <a:gd name="T11" fmla="*/ 13 h 26"/>
                      <a:gd name="T12" fmla="*/ 5 w 68"/>
                      <a:gd name="T13" fmla="*/ 13 h 26"/>
                      <a:gd name="T14" fmla="*/ 1 w 68"/>
                      <a:gd name="T15" fmla="*/ 13 h 26"/>
                      <a:gd name="T16" fmla="*/ 0 w 68"/>
                      <a:gd name="T17" fmla="*/ 11 h 26"/>
                      <a:gd name="T18" fmla="*/ 1 w 68"/>
                      <a:gd name="T19" fmla="*/ 9 h 26"/>
                      <a:gd name="T20" fmla="*/ 4 w 68"/>
                      <a:gd name="T21" fmla="*/ 6 h 26"/>
                      <a:gd name="T22" fmla="*/ 8 w 68"/>
                      <a:gd name="T23" fmla="*/ 5 h 26"/>
                      <a:gd name="T24" fmla="*/ 14 w 68"/>
                      <a:gd name="T25" fmla="*/ 4 h 26"/>
                      <a:gd name="T26" fmla="*/ 20 w 68"/>
                      <a:gd name="T27" fmla="*/ 2 h 26"/>
                      <a:gd name="T28" fmla="*/ 25 w 68"/>
                      <a:gd name="T29" fmla="*/ 1 h 26"/>
                      <a:gd name="T30" fmla="*/ 31 w 68"/>
                      <a:gd name="T31" fmla="*/ 1 h 26"/>
                      <a:gd name="T32" fmla="*/ 34 w 68"/>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26">
                        <a:moveTo>
                          <a:pt x="68" y="0"/>
                        </a:moveTo>
                        <a:lnTo>
                          <a:pt x="62" y="5"/>
                        </a:lnTo>
                        <a:lnTo>
                          <a:pt x="53" y="12"/>
                        </a:lnTo>
                        <a:lnTo>
                          <a:pt x="41" y="17"/>
                        </a:lnTo>
                        <a:lnTo>
                          <a:pt x="30" y="22"/>
                        </a:lnTo>
                        <a:lnTo>
                          <a:pt x="18" y="25"/>
                        </a:lnTo>
                        <a:lnTo>
                          <a:pt x="9" y="26"/>
                        </a:lnTo>
                        <a:lnTo>
                          <a:pt x="2" y="25"/>
                        </a:lnTo>
                        <a:lnTo>
                          <a:pt x="0" y="22"/>
                        </a:lnTo>
                        <a:lnTo>
                          <a:pt x="1" y="17"/>
                        </a:lnTo>
                        <a:lnTo>
                          <a:pt x="8" y="12"/>
                        </a:lnTo>
                        <a:lnTo>
                          <a:pt x="16" y="9"/>
                        </a:lnTo>
                        <a:lnTo>
                          <a:pt x="27" y="7"/>
                        </a:lnTo>
                        <a:lnTo>
                          <a:pt x="39" y="4"/>
                        </a:lnTo>
                        <a:lnTo>
                          <a:pt x="50" y="2"/>
                        </a:lnTo>
                        <a:lnTo>
                          <a:pt x="61" y="1"/>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8446" name="Freeform 215">
                  <a:extLst>
                    <a:ext uri="{FF2B5EF4-FFF2-40B4-BE49-F238E27FC236}">
                      <a16:creationId xmlns:a16="http://schemas.microsoft.com/office/drawing/2014/main" id="{34656263-0C33-44F7-8AC3-9E023D48F753}"/>
                    </a:ext>
                  </a:extLst>
                </p:cNvPr>
                <p:cNvSpPr>
                  <a:spLocks/>
                </p:cNvSpPr>
                <p:nvPr/>
              </p:nvSpPr>
              <p:spPr bwMode="auto">
                <a:xfrm>
                  <a:off x="12" y="536"/>
                  <a:ext cx="32" cy="21"/>
                </a:xfrm>
                <a:custGeom>
                  <a:avLst/>
                  <a:gdLst>
                    <a:gd name="T0" fmla="*/ 32 w 65"/>
                    <a:gd name="T1" fmla="*/ 0 h 43"/>
                    <a:gd name="T2" fmla="*/ 29 w 65"/>
                    <a:gd name="T3" fmla="*/ 3 h 43"/>
                    <a:gd name="T4" fmla="*/ 25 w 65"/>
                    <a:gd name="T5" fmla="*/ 7 h 43"/>
                    <a:gd name="T6" fmla="*/ 20 w 65"/>
                    <a:gd name="T7" fmla="*/ 11 h 43"/>
                    <a:gd name="T8" fmla="*/ 15 w 65"/>
                    <a:gd name="T9" fmla="*/ 15 h 43"/>
                    <a:gd name="T10" fmla="*/ 10 w 65"/>
                    <a:gd name="T11" fmla="*/ 18 h 43"/>
                    <a:gd name="T12" fmla="*/ 5 w 65"/>
                    <a:gd name="T13" fmla="*/ 20 h 43"/>
                    <a:gd name="T14" fmla="*/ 2 w 65"/>
                    <a:gd name="T15" fmla="*/ 21 h 43"/>
                    <a:gd name="T16" fmla="*/ 0 w 65"/>
                    <a:gd name="T17" fmla="*/ 20 h 43"/>
                    <a:gd name="T18" fmla="*/ 0 w 65"/>
                    <a:gd name="T19" fmla="*/ 18 h 43"/>
                    <a:gd name="T20" fmla="*/ 3 w 65"/>
                    <a:gd name="T21" fmla="*/ 15 h 43"/>
                    <a:gd name="T22" fmla="*/ 6 w 65"/>
                    <a:gd name="T23" fmla="*/ 12 h 43"/>
                    <a:gd name="T24" fmla="*/ 11 w 65"/>
                    <a:gd name="T25" fmla="*/ 8 h 43"/>
                    <a:gd name="T26" fmla="*/ 17 w 65"/>
                    <a:gd name="T27" fmla="*/ 6 h 43"/>
                    <a:gd name="T28" fmla="*/ 22 w 65"/>
                    <a:gd name="T29" fmla="*/ 3 h 43"/>
                    <a:gd name="T30" fmla="*/ 27 w 65"/>
                    <a:gd name="T31" fmla="*/ 1 h 43"/>
                    <a:gd name="T32" fmla="*/ 32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43">
                      <a:moveTo>
                        <a:pt x="65" y="0"/>
                      </a:moveTo>
                      <a:lnTo>
                        <a:pt x="59" y="7"/>
                      </a:lnTo>
                      <a:lnTo>
                        <a:pt x="51" y="14"/>
                      </a:lnTo>
                      <a:lnTo>
                        <a:pt x="40" y="22"/>
                      </a:lnTo>
                      <a:lnTo>
                        <a:pt x="30" y="30"/>
                      </a:lnTo>
                      <a:lnTo>
                        <a:pt x="20" y="36"/>
                      </a:lnTo>
                      <a:lnTo>
                        <a:pt x="11" y="41"/>
                      </a:lnTo>
                      <a:lnTo>
                        <a:pt x="4" y="43"/>
                      </a:lnTo>
                      <a:lnTo>
                        <a:pt x="0" y="41"/>
                      </a:lnTo>
                      <a:lnTo>
                        <a:pt x="1" y="36"/>
                      </a:lnTo>
                      <a:lnTo>
                        <a:pt x="6" y="30"/>
                      </a:lnTo>
                      <a:lnTo>
                        <a:pt x="13" y="24"/>
                      </a:lnTo>
                      <a:lnTo>
                        <a:pt x="23" y="17"/>
                      </a:lnTo>
                      <a:lnTo>
                        <a:pt x="34" y="12"/>
                      </a:lnTo>
                      <a:lnTo>
                        <a:pt x="45" y="6"/>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47" name="Freeform 216">
                  <a:extLst>
                    <a:ext uri="{FF2B5EF4-FFF2-40B4-BE49-F238E27FC236}">
                      <a16:creationId xmlns:a16="http://schemas.microsoft.com/office/drawing/2014/main" id="{2CDA8AD8-6413-4776-B11F-36AD577BB0B0}"/>
                    </a:ext>
                  </a:extLst>
                </p:cNvPr>
                <p:cNvSpPr>
                  <a:spLocks/>
                </p:cNvSpPr>
                <p:nvPr/>
              </p:nvSpPr>
              <p:spPr bwMode="auto">
                <a:xfrm>
                  <a:off x="17" y="548"/>
                  <a:ext cx="27" cy="27"/>
                </a:xfrm>
                <a:custGeom>
                  <a:avLst/>
                  <a:gdLst>
                    <a:gd name="T0" fmla="*/ 27 w 54"/>
                    <a:gd name="T1" fmla="*/ 0 h 55"/>
                    <a:gd name="T2" fmla="*/ 25 w 54"/>
                    <a:gd name="T3" fmla="*/ 3 h 55"/>
                    <a:gd name="T4" fmla="*/ 22 w 54"/>
                    <a:gd name="T5" fmla="*/ 7 h 55"/>
                    <a:gd name="T6" fmla="*/ 18 w 54"/>
                    <a:gd name="T7" fmla="*/ 13 h 55"/>
                    <a:gd name="T8" fmla="*/ 14 w 54"/>
                    <a:gd name="T9" fmla="*/ 17 h 55"/>
                    <a:gd name="T10" fmla="*/ 9 w 54"/>
                    <a:gd name="T11" fmla="*/ 22 h 55"/>
                    <a:gd name="T12" fmla="*/ 5 w 54"/>
                    <a:gd name="T13" fmla="*/ 25 h 55"/>
                    <a:gd name="T14" fmla="*/ 2 w 54"/>
                    <a:gd name="T15" fmla="*/ 27 h 55"/>
                    <a:gd name="T16" fmla="*/ 0 w 54"/>
                    <a:gd name="T17" fmla="*/ 26 h 55"/>
                    <a:gd name="T18" fmla="*/ 0 w 54"/>
                    <a:gd name="T19" fmla="*/ 24 h 55"/>
                    <a:gd name="T20" fmla="*/ 2 w 54"/>
                    <a:gd name="T21" fmla="*/ 20 h 55"/>
                    <a:gd name="T22" fmla="*/ 6 w 54"/>
                    <a:gd name="T23" fmla="*/ 16 h 55"/>
                    <a:gd name="T24" fmla="*/ 10 w 54"/>
                    <a:gd name="T25" fmla="*/ 11 h 55"/>
                    <a:gd name="T26" fmla="*/ 16 w 54"/>
                    <a:gd name="T27" fmla="*/ 7 h 55"/>
                    <a:gd name="T28" fmla="*/ 20 w 54"/>
                    <a:gd name="T29" fmla="*/ 3 h 55"/>
                    <a:gd name="T30" fmla="*/ 24 w 54"/>
                    <a:gd name="T31" fmla="*/ 1 h 55"/>
                    <a:gd name="T32" fmla="*/ 27 w 54"/>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5">
                      <a:moveTo>
                        <a:pt x="54" y="0"/>
                      </a:moveTo>
                      <a:lnTo>
                        <a:pt x="50" y="7"/>
                      </a:lnTo>
                      <a:lnTo>
                        <a:pt x="43" y="15"/>
                      </a:lnTo>
                      <a:lnTo>
                        <a:pt x="35" y="26"/>
                      </a:lnTo>
                      <a:lnTo>
                        <a:pt x="27" y="35"/>
                      </a:lnTo>
                      <a:lnTo>
                        <a:pt x="18" y="44"/>
                      </a:lnTo>
                      <a:lnTo>
                        <a:pt x="10" y="51"/>
                      </a:lnTo>
                      <a:lnTo>
                        <a:pt x="3" y="55"/>
                      </a:lnTo>
                      <a:lnTo>
                        <a:pt x="0" y="53"/>
                      </a:lnTo>
                      <a:lnTo>
                        <a:pt x="0" y="48"/>
                      </a:lnTo>
                      <a:lnTo>
                        <a:pt x="4" y="41"/>
                      </a:lnTo>
                      <a:lnTo>
                        <a:pt x="11" y="32"/>
                      </a:lnTo>
                      <a:lnTo>
                        <a:pt x="20" y="23"/>
                      </a:lnTo>
                      <a:lnTo>
                        <a:pt x="31" y="14"/>
                      </a:lnTo>
                      <a:lnTo>
                        <a:pt x="40" y="7"/>
                      </a:lnTo>
                      <a:lnTo>
                        <a:pt x="48" y="3"/>
                      </a:lnTo>
                      <a:lnTo>
                        <a:pt x="5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48" name="Freeform 217">
                  <a:extLst>
                    <a:ext uri="{FF2B5EF4-FFF2-40B4-BE49-F238E27FC236}">
                      <a16:creationId xmlns:a16="http://schemas.microsoft.com/office/drawing/2014/main" id="{6CBB4621-9F48-45AE-977A-34D2912565BF}"/>
                    </a:ext>
                  </a:extLst>
                </p:cNvPr>
                <p:cNvSpPr>
                  <a:spLocks/>
                </p:cNvSpPr>
                <p:nvPr/>
              </p:nvSpPr>
              <p:spPr bwMode="auto">
                <a:xfrm>
                  <a:off x="21" y="560"/>
                  <a:ext cx="24" cy="24"/>
                </a:xfrm>
                <a:custGeom>
                  <a:avLst/>
                  <a:gdLst>
                    <a:gd name="T0" fmla="*/ 0 w 50"/>
                    <a:gd name="T1" fmla="*/ 23 h 49"/>
                    <a:gd name="T2" fmla="*/ 1 w 50"/>
                    <a:gd name="T3" fmla="*/ 21 h 49"/>
                    <a:gd name="T4" fmla="*/ 3 w 50"/>
                    <a:gd name="T5" fmla="*/ 19 h 49"/>
                    <a:gd name="T6" fmla="*/ 6 w 50"/>
                    <a:gd name="T7" fmla="*/ 17 h 49"/>
                    <a:gd name="T8" fmla="*/ 10 w 50"/>
                    <a:gd name="T9" fmla="*/ 13 h 49"/>
                    <a:gd name="T10" fmla="*/ 14 w 50"/>
                    <a:gd name="T11" fmla="*/ 10 h 49"/>
                    <a:gd name="T12" fmla="*/ 18 w 50"/>
                    <a:gd name="T13" fmla="*/ 6 h 49"/>
                    <a:gd name="T14" fmla="*/ 22 w 50"/>
                    <a:gd name="T15" fmla="*/ 3 h 49"/>
                    <a:gd name="T16" fmla="*/ 24 w 50"/>
                    <a:gd name="T17" fmla="*/ 0 h 49"/>
                    <a:gd name="T18" fmla="*/ 23 w 50"/>
                    <a:gd name="T19" fmla="*/ 4 h 49"/>
                    <a:gd name="T20" fmla="*/ 20 w 50"/>
                    <a:gd name="T21" fmla="*/ 9 h 49"/>
                    <a:gd name="T22" fmla="*/ 17 w 50"/>
                    <a:gd name="T23" fmla="*/ 13 h 49"/>
                    <a:gd name="T24" fmla="*/ 13 w 50"/>
                    <a:gd name="T25" fmla="*/ 18 h 49"/>
                    <a:gd name="T26" fmla="*/ 9 w 50"/>
                    <a:gd name="T27" fmla="*/ 21 h 49"/>
                    <a:gd name="T28" fmla="*/ 6 w 50"/>
                    <a:gd name="T29" fmla="*/ 24 h 49"/>
                    <a:gd name="T30" fmla="*/ 2 w 50"/>
                    <a:gd name="T31" fmla="*/ 24 h 49"/>
                    <a:gd name="T32" fmla="*/ 0 w 50"/>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9">
                      <a:moveTo>
                        <a:pt x="0" y="47"/>
                      </a:moveTo>
                      <a:lnTo>
                        <a:pt x="2" y="43"/>
                      </a:lnTo>
                      <a:lnTo>
                        <a:pt x="6" y="39"/>
                      </a:lnTo>
                      <a:lnTo>
                        <a:pt x="13" y="34"/>
                      </a:lnTo>
                      <a:lnTo>
                        <a:pt x="21" y="27"/>
                      </a:lnTo>
                      <a:lnTo>
                        <a:pt x="30" y="20"/>
                      </a:lnTo>
                      <a:lnTo>
                        <a:pt x="38" y="13"/>
                      </a:lnTo>
                      <a:lnTo>
                        <a:pt x="45" y="6"/>
                      </a:lnTo>
                      <a:lnTo>
                        <a:pt x="50" y="0"/>
                      </a:lnTo>
                      <a:lnTo>
                        <a:pt x="48" y="9"/>
                      </a:lnTo>
                      <a:lnTo>
                        <a:pt x="42" y="18"/>
                      </a:lnTo>
                      <a:lnTo>
                        <a:pt x="35" y="27"/>
                      </a:lnTo>
                      <a:lnTo>
                        <a:pt x="27" y="36"/>
                      </a:lnTo>
                      <a:lnTo>
                        <a:pt x="19" y="43"/>
                      </a:lnTo>
                      <a:lnTo>
                        <a:pt x="12" y="48"/>
                      </a:lnTo>
                      <a:lnTo>
                        <a:pt x="5" y="49"/>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49" name="Freeform 218">
                  <a:extLst>
                    <a:ext uri="{FF2B5EF4-FFF2-40B4-BE49-F238E27FC236}">
                      <a16:creationId xmlns:a16="http://schemas.microsoft.com/office/drawing/2014/main" id="{82D18EEF-5CC7-4D76-BEC7-90E14DE2B128}"/>
                    </a:ext>
                  </a:extLst>
                </p:cNvPr>
                <p:cNvSpPr>
                  <a:spLocks/>
                </p:cNvSpPr>
                <p:nvPr/>
              </p:nvSpPr>
              <p:spPr bwMode="auto">
                <a:xfrm>
                  <a:off x="69" y="585"/>
                  <a:ext cx="29" cy="118"/>
                </a:xfrm>
                <a:custGeom>
                  <a:avLst/>
                  <a:gdLst>
                    <a:gd name="T0" fmla="*/ 26 w 59"/>
                    <a:gd name="T1" fmla="*/ 0 h 237"/>
                    <a:gd name="T2" fmla="*/ 27 w 59"/>
                    <a:gd name="T3" fmla="*/ 0 h 237"/>
                    <a:gd name="T4" fmla="*/ 28 w 59"/>
                    <a:gd name="T5" fmla="*/ 0 h 237"/>
                    <a:gd name="T6" fmla="*/ 29 w 59"/>
                    <a:gd name="T7" fmla="*/ 2 h 237"/>
                    <a:gd name="T8" fmla="*/ 29 w 59"/>
                    <a:gd name="T9" fmla="*/ 3 h 237"/>
                    <a:gd name="T10" fmla="*/ 18 w 59"/>
                    <a:gd name="T11" fmla="*/ 17 h 237"/>
                    <a:gd name="T12" fmla="*/ 10 w 59"/>
                    <a:gd name="T13" fmla="*/ 33 h 237"/>
                    <a:gd name="T14" fmla="*/ 6 w 59"/>
                    <a:gd name="T15" fmla="*/ 49 h 237"/>
                    <a:gd name="T16" fmla="*/ 6 w 59"/>
                    <a:gd name="T17" fmla="*/ 64 h 237"/>
                    <a:gd name="T18" fmla="*/ 6 w 59"/>
                    <a:gd name="T19" fmla="*/ 80 h 237"/>
                    <a:gd name="T20" fmla="*/ 8 w 59"/>
                    <a:gd name="T21" fmla="*/ 94 h 237"/>
                    <a:gd name="T22" fmla="*/ 11 w 59"/>
                    <a:gd name="T23" fmla="*/ 107 h 237"/>
                    <a:gd name="T24" fmla="*/ 14 w 59"/>
                    <a:gd name="T25" fmla="*/ 118 h 237"/>
                    <a:gd name="T26" fmla="*/ 8 w 59"/>
                    <a:gd name="T27" fmla="*/ 111 h 237"/>
                    <a:gd name="T28" fmla="*/ 3 w 59"/>
                    <a:gd name="T29" fmla="*/ 98 h 237"/>
                    <a:gd name="T30" fmla="*/ 0 w 59"/>
                    <a:gd name="T31" fmla="*/ 82 h 237"/>
                    <a:gd name="T32" fmla="*/ 0 w 59"/>
                    <a:gd name="T33" fmla="*/ 63 h 237"/>
                    <a:gd name="T34" fmla="*/ 2 w 59"/>
                    <a:gd name="T35" fmla="*/ 44 h 237"/>
                    <a:gd name="T36" fmla="*/ 7 w 59"/>
                    <a:gd name="T37" fmla="*/ 26 h 237"/>
                    <a:gd name="T38" fmla="*/ 15 w 59"/>
                    <a:gd name="T39" fmla="*/ 11 h 237"/>
                    <a:gd name="T40" fmla="*/ 26 w 59"/>
                    <a:gd name="T41" fmla="*/ 0 h 2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7">
                      <a:moveTo>
                        <a:pt x="53" y="0"/>
                      </a:moveTo>
                      <a:lnTo>
                        <a:pt x="54" y="0"/>
                      </a:lnTo>
                      <a:lnTo>
                        <a:pt x="56" y="1"/>
                      </a:lnTo>
                      <a:lnTo>
                        <a:pt x="58" y="4"/>
                      </a:lnTo>
                      <a:lnTo>
                        <a:pt x="59" y="6"/>
                      </a:lnTo>
                      <a:lnTo>
                        <a:pt x="36" y="35"/>
                      </a:lnTo>
                      <a:lnTo>
                        <a:pt x="21" y="66"/>
                      </a:lnTo>
                      <a:lnTo>
                        <a:pt x="13" y="98"/>
                      </a:lnTo>
                      <a:lnTo>
                        <a:pt x="12" y="129"/>
                      </a:lnTo>
                      <a:lnTo>
                        <a:pt x="13" y="160"/>
                      </a:lnTo>
                      <a:lnTo>
                        <a:pt x="17" y="188"/>
                      </a:lnTo>
                      <a:lnTo>
                        <a:pt x="23" y="215"/>
                      </a:lnTo>
                      <a:lnTo>
                        <a:pt x="29" y="237"/>
                      </a:lnTo>
                      <a:lnTo>
                        <a:pt x="16" y="222"/>
                      </a:lnTo>
                      <a:lnTo>
                        <a:pt x="7" y="196"/>
                      </a:lnTo>
                      <a:lnTo>
                        <a:pt x="1" y="164"/>
                      </a:lnTo>
                      <a:lnTo>
                        <a:pt x="0" y="127"/>
                      </a:lnTo>
                      <a:lnTo>
                        <a:pt x="5" y="89"/>
                      </a:lnTo>
                      <a:lnTo>
                        <a:pt x="14" y="52"/>
                      </a:lnTo>
                      <a:lnTo>
                        <a:pt x="30" y="22"/>
                      </a:lnTo>
                      <a:lnTo>
                        <a:pt x="5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50" name="Freeform 219">
                  <a:extLst>
                    <a:ext uri="{FF2B5EF4-FFF2-40B4-BE49-F238E27FC236}">
                      <a16:creationId xmlns:a16="http://schemas.microsoft.com/office/drawing/2014/main" id="{3F036374-BB89-4297-AB80-B6507845A285}"/>
                    </a:ext>
                  </a:extLst>
                </p:cNvPr>
                <p:cNvSpPr>
                  <a:spLocks/>
                </p:cNvSpPr>
                <p:nvPr/>
              </p:nvSpPr>
              <p:spPr bwMode="auto">
                <a:xfrm>
                  <a:off x="75" y="687"/>
                  <a:ext cx="26" cy="15"/>
                </a:xfrm>
                <a:custGeom>
                  <a:avLst/>
                  <a:gdLst>
                    <a:gd name="T0" fmla="*/ 0 w 51"/>
                    <a:gd name="T1" fmla="*/ 0 h 29"/>
                    <a:gd name="T2" fmla="*/ 3 w 51"/>
                    <a:gd name="T3" fmla="*/ 3 h 29"/>
                    <a:gd name="T4" fmla="*/ 7 w 51"/>
                    <a:gd name="T5" fmla="*/ 6 h 29"/>
                    <a:gd name="T6" fmla="*/ 11 w 51"/>
                    <a:gd name="T7" fmla="*/ 9 h 29"/>
                    <a:gd name="T8" fmla="*/ 15 w 51"/>
                    <a:gd name="T9" fmla="*/ 11 h 29"/>
                    <a:gd name="T10" fmla="*/ 19 w 51"/>
                    <a:gd name="T11" fmla="*/ 13 h 29"/>
                    <a:gd name="T12" fmla="*/ 22 w 51"/>
                    <a:gd name="T13" fmla="*/ 15 h 29"/>
                    <a:gd name="T14" fmla="*/ 24 w 51"/>
                    <a:gd name="T15" fmla="*/ 15 h 29"/>
                    <a:gd name="T16" fmla="*/ 26 w 51"/>
                    <a:gd name="T17" fmla="*/ 14 h 29"/>
                    <a:gd name="T18" fmla="*/ 26 w 51"/>
                    <a:gd name="T19" fmla="*/ 13 h 29"/>
                    <a:gd name="T20" fmla="*/ 23 w 51"/>
                    <a:gd name="T21" fmla="*/ 12 h 29"/>
                    <a:gd name="T22" fmla="*/ 20 w 51"/>
                    <a:gd name="T23" fmla="*/ 10 h 29"/>
                    <a:gd name="T24" fmla="*/ 16 w 51"/>
                    <a:gd name="T25" fmla="*/ 8 h 29"/>
                    <a:gd name="T26" fmla="*/ 12 w 51"/>
                    <a:gd name="T27" fmla="*/ 7 h 29"/>
                    <a:gd name="T28" fmla="*/ 8 w 51"/>
                    <a:gd name="T29" fmla="*/ 5 h 29"/>
                    <a:gd name="T30" fmla="*/ 4 w 51"/>
                    <a:gd name="T31" fmla="*/ 3 h 29"/>
                    <a:gd name="T32" fmla="*/ 0 w 51"/>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9">
                      <a:moveTo>
                        <a:pt x="0" y="0"/>
                      </a:moveTo>
                      <a:lnTo>
                        <a:pt x="6" y="6"/>
                      </a:lnTo>
                      <a:lnTo>
                        <a:pt x="13" y="12"/>
                      </a:lnTo>
                      <a:lnTo>
                        <a:pt x="21" y="18"/>
                      </a:lnTo>
                      <a:lnTo>
                        <a:pt x="29" y="22"/>
                      </a:lnTo>
                      <a:lnTo>
                        <a:pt x="37" y="26"/>
                      </a:lnTo>
                      <a:lnTo>
                        <a:pt x="44" y="29"/>
                      </a:lnTo>
                      <a:lnTo>
                        <a:pt x="48" y="29"/>
                      </a:lnTo>
                      <a:lnTo>
                        <a:pt x="51" y="28"/>
                      </a:lnTo>
                      <a:lnTo>
                        <a:pt x="51" y="26"/>
                      </a:lnTo>
                      <a:lnTo>
                        <a:pt x="46" y="23"/>
                      </a:lnTo>
                      <a:lnTo>
                        <a:pt x="40" y="20"/>
                      </a:lnTo>
                      <a:lnTo>
                        <a:pt x="32" y="16"/>
                      </a:lnTo>
                      <a:lnTo>
                        <a:pt x="24" y="13"/>
                      </a:lnTo>
                      <a:lnTo>
                        <a:pt x="15" y="9"/>
                      </a:lnTo>
                      <a:lnTo>
                        <a:pt x="7"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51" name="Freeform 220">
                  <a:extLst>
                    <a:ext uri="{FF2B5EF4-FFF2-40B4-BE49-F238E27FC236}">
                      <a16:creationId xmlns:a16="http://schemas.microsoft.com/office/drawing/2014/main" id="{64490BDC-7283-4D8F-877D-E50E4871A7A4}"/>
                    </a:ext>
                  </a:extLst>
                </p:cNvPr>
                <p:cNvSpPr>
                  <a:spLocks/>
                </p:cNvSpPr>
                <p:nvPr/>
              </p:nvSpPr>
              <p:spPr bwMode="auto">
                <a:xfrm>
                  <a:off x="73" y="677"/>
                  <a:ext cx="28" cy="17"/>
                </a:xfrm>
                <a:custGeom>
                  <a:avLst/>
                  <a:gdLst>
                    <a:gd name="T0" fmla="*/ 28 w 58"/>
                    <a:gd name="T1" fmla="*/ 17 h 34"/>
                    <a:gd name="T2" fmla="*/ 27 w 58"/>
                    <a:gd name="T3" fmla="*/ 17 h 34"/>
                    <a:gd name="T4" fmla="*/ 24 w 58"/>
                    <a:gd name="T5" fmla="*/ 17 h 34"/>
                    <a:gd name="T6" fmla="*/ 21 w 58"/>
                    <a:gd name="T7" fmla="*/ 16 h 34"/>
                    <a:gd name="T8" fmla="*/ 16 w 58"/>
                    <a:gd name="T9" fmla="*/ 13 h 34"/>
                    <a:gd name="T10" fmla="*/ 12 w 58"/>
                    <a:gd name="T11" fmla="*/ 11 h 34"/>
                    <a:gd name="T12" fmla="*/ 7 w 58"/>
                    <a:gd name="T13" fmla="*/ 8 h 34"/>
                    <a:gd name="T14" fmla="*/ 3 w 58"/>
                    <a:gd name="T15" fmla="*/ 4 h 34"/>
                    <a:gd name="T16" fmla="*/ 0 w 58"/>
                    <a:gd name="T17" fmla="*/ 0 h 34"/>
                    <a:gd name="T18" fmla="*/ 3 w 58"/>
                    <a:gd name="T19" fmla="*/ 2 h 34"/>
                    <a:gd name="T20" fmla="*/ 8 w 58"/>
                    <a:gd name="T21" fmla="*/ 4 h 34"/>
                    <a:gd name="T22" fmla="*/ 12 w 58"/>
                    <a:gd name="T23" fmla="*/ 6 h 34"/>
                    <a:gd name="T24" fmla="*/ 17 w 58"/>
                    <a:gd name="T25" fmla="*/ 9 h 34"/>
                    <a:gd name="T26" fmla="*/ 21 w 58"/>
                    <a:gd name="T27" fmla="*/ 12 h 34"/>
                    <a:gd name="T28" fmla="*/ 25 w 58"/>
                    <a:gd name="T29" fmla="*/ 13 h 34"/>
                    <a:gd name="T30" fmla="*/ 28 w 58"/>
                    <a:gd name="T31" fmla="*/ 16 h 34"/>
                    <a:gd name="T32" fmla="*/ 28 w 58"/>
                    <a:gd name="T33" fmla="*/ 17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34">
                      <a:moveTo>
                        <a:pt x="58" y="33"/>
                      </a:moveTo>
                      <a:lnTo>
                        <a:pt x="55" y="34"/>
                      </a:lnTo>
                      <a:lnTo>
                        <a:pt x="50" y="33"/>
                      </a:lnTo>
                      <a:lnTo>
                        <a:pt x="43" y="31"/>
                      </a:lnTo>
                      <a:lnTo>
                        <a:pt x="34" y="26"/>
                      </a:lnTo>
                      <a:lnTo>
                        <a:pt x="24" y="21"/>
                      </a:lnTo>
                      <a:lnTo>
                        <a:pt x="15" y="16"/>
                      </a:lnTo>
                      <a:lnTo>
                        <a:pt x="7" y="8"/>
                      </a:lnTo>
                      <a:lnTo>
                        <a:pt x="0" y="0"/>
                      </a:lnTo>
                      <a:lnTo>
                        <a:pt x="7" y="3"/>
                      </a:lnTo>
                      <a:lnTo>
                        <a:pt x="16" y="8"/>
                      </a:lnTo>
                      <a:lnTo>
                        <a:pt x="25" y="12"/>
                      </a:lnTo>
                      <a:lnTo>
                        <a:pt x="36" y="18"/>
                      </a:lnTo>
                      <a:lnTo>
                        <a:pt x="44" y="23"/>
                      </a:lnTo>
                      <a:lnTo>
                        <a:pt x="52" y="26"/>
                      </a:lnTo>
                      <a:lnTo>
                        <a:pt x="57" y="31"/>
                      </a:lnTo>
                      <a:lnTo>
                        <a:pt x="58"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52" name="Freeform 221">
                  <a:extLst>
                    <a:ext uri="{FF2B5EF4-FFF2-40B4-BE49-F238E27FC236}">
                      <a16:creationId xmlns:a16="http://schemas.microsoft.com/office/drawing/2014/main" id="{2D2F0440-D492-4095-99D7-EF5280B09FDE}"/>
                    </a:ext>
                  </a:extLst>
                </p:cNvPr>
                <p:cNvSpPr>
                  <a:spLocks/>
                </p:cNvSpPr>
                <p:nvPr/>
              </p:nvSpPr>
              <p:spPr bwMode="auto">
                <a:xfrm>
                  <a:off x="70" y="653"/>
                  <a:ext cx="37" cy="23"/>
                </a:xfrm>
                <a:custGeom>
                  <a:avLst/>
                  <a:gdLst>
                    <a:gd name="T0" fmla="*/ 37 w 73"/>
                    <a:gd name="T1" fmla="*/ 23 h 46"/>
                    <a:gd name="T2" fmla="*/ 35 w 73"/>
                    <a:gd name="T3" fmla="*/ 23 h 46"/>
                    <a:gd name="T4" fmla="*/ 31 w 73"/>
                    <a:gd name="T5" fmla="*/ 22 h 46"/>
                    <a:gd name="T6" fmla="*/ 26 w 73"/>
                    <a:gd name="T7" fmla="*/ 21 h 46"/>
                    <a:gd name="T8" fmla="*/ 20 w 73"/>
                    <a:gd name="T9" fmla="*/ 18 h 46"/>
                    <a:gd name="T10" fmla="*/ 14 w 73"/>
                    <a:gd name="T11" fmla="*/ 14 h 46"/>
                    <a:gd name="T12" fmla="*/ 8 w 73"/>
                    <a:gd name="T13" fmla="*/ 10 h 46"/>
                    <a:gd name="T14" fmla="*/ 3 w 73"/>
                    <a:gd name="T15" fmla="*/ 5 h 46"/>
                    <a:gd name="T16" fmla="*/ 0 w 73"/>
                    <a:gd name="T17" fmla="*/ 0 h 46"/>
                    <a:gd name="T18" fmla="*/ 3 w 73"/>
                    <a:gd name="T19" fmla="*/ 2 h 46"/>
                    <a:gd name="T20" fmla="*/ 7 w 73"/>
                    <a:gd name="T21" fmla="*/ 5 h 46"/>
                    <a:gd name="T22" fmla="*/ 14 w 73"/>
                    <a:gd name="T23" fmla="*/ 8 h 46"/>
                    <a:gd name="T24" fmla="*/ 21 w 73"/>
                    <a:gd name="T25" fmla="*/ 12 h 46"/>
                    <a:gd name="T26" fmla="*/ 27 w 73"/>
                    <a:gd name="T27" fmla="*/ 15 h 46"/>
                    <a:gd name="T28" fmla="*/ 32 w 73"/>
                    <a:gd name="T29" fmla="*/ 18 h 46"/>
                    <a:gd name="T30" fmla="*/ 36 w 73"/>
                    <a:gd name="T31" fmla="*/ 21 h 46"/>
                    <a:gd name="T32" fmla="*/ 37 w 73"/>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46">
                      <a:moveTo>
                        <a:pt x="73" y="45"/>
                      </a:moveTo>
                      <a:lnTo>
                        <a:pt x="70" y="46"/>
                      </a:lnTo>
                      <a:lnTo>
                        <a:pt x="62" y="44"/>
                      </a:lnTo>
                      <a:lnTo>
                        <a:pt x="51" y="41"/>
                      </a:lnTo>
                      <a:lnTo>
                        <a:pt x="40" y="35"/>
                      </a:lnTo>
                      <a:lnTo>
                        <a:pt x="27" y="27"/>
                      </a:lnTo>
                      <a:lnTo>
                        <a:pt x="16" y="19"/>
                      </a:lnTo>
                      <a:lnTo>
                        <a:pt x="5" y="9"/>
                      </a:lnTo>
                      <a:lnTo>
                        <a:pt x="0" y="0"/>
                      </a:lnTo>
                      <a:lnTo>
                        <a:pt x="5" y="4"/>
                      </a:lnTo>
                      <a:lnTo>
                        <a:pt x="14" y="9"/>
                      </a:lnTo>
                      <a:lnTo>
                        <a:pt x="27" y="16"/>
                      </a:lnTo>
                      <a:lnTo>
                        <a:pt x="41" y="23"/>
                      </a:lnTo>
                      <a:lnTo>
                        <a:pt x="54" y="30"/>
                      </a:lnTo>
                      <a:lnTo>
                        <a:pt x="64" y="36"/>
                      </a:lnTo>
                      <a:lnTo>
                        <a:pt x="71" y="42"/>
                      </a:lnTo>
                      <a:lnTo>
                        <a:pt x="73"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53" name="Freeform 222">
                  <a:extLst>
                    <a:ext uri="{FF2B5EF4-FFF2-40B4-BE49-F238E27FC236}">
                      <a16:creationId xmlns:a16="http://schemas.microsoft.com/office/drawing/2014/main" id="{3C314668-0CEF-4D36-AED7-792DE16B64EA}"/>
                    </a:ext>
                  </a:extLst>
                </p:cNvPr>
                <p:cNvSpPr>
                  <a:spLocks/>
                </p:cNvSpPr>
                <p:nvPr/>
              </p:nvSpPr>
              <p:spPr bwMode="auto">
                <a:xfrm>
                  <a:off x="72" y="631"/>
                  <a:ext cx="40" cy="26"/>
                </a:xfrm>
                <a:custGeom>
                  <a:avLst/>
                  <a:gdLst>
                    <a:gd name="T0" fmla="*/ 40 w 81"/>
                    <a:gd name="T1" fmla="*/ 25 h 51"/>
                    <a:gd name="T2" fmla="*/ 38 w 81"/>
                    <a:gd name="T3" fmla="*/ 26 h 51"/>
                    <a:gd name="T4" fmla="*/ 33 w 81"/>
                    <a:gd name="T5" fmla="*/ 25 h 51"/>
                    <a:gd name="T6" fmla="*/ 27 w 81"/>
                    <a:gd name="T7" fmla="*/ 22 h 51"/>
                    <a:gd name="T8" fmla="*/ 20 w 81"/>
                    <a:gd name="T9" fmla="*/ 18 h 51"/>
                    <a:gd name="T10" fmla="*/ 14 w 81"/>
                    <a:gd name="T11" fmla="*/ 14 h 51"/>
                    <a:gd name="T12" fmla="*/ 8 w 81"/>
                    <a:gd name="T13" fmla="*/ 10 h 51"/>
                    <a:gd name="T14" fmla="*/ 3 w 81"/>
                    <a:gd name="T15" fmla="*/ 5 h 51"/>
                    <a:gd name="T16" fmla="*/ 0 w 81"/>
                    <a:gd name="T17" fmla="*/ 0 h 51"/>
                    <a:gd name="T18" fmla="*/ 3 w 81"/>
                    <a:gd name="T19" fmla="*/ 2 h 51"/>
                    <a:gd name="T20" fmla="*/ 8 w 81"/>
                    <a:gd name="T21" fmla="*/ 5 h 51"/>
                    <a:gd name="T22" fmla="*/ 15 w 81"/>
                    <a:gd name="T23" fmla="*/ 9 h 51"/>
                    <a:gd name="T24" fmla="*/ 22 w 81"/>
                    <a:gd name="T25" fmla="*/ 13 h 51"/>
                    <a:gd name="T26" fmla="*/ 29 w 81"/>
                    <a:gd name="T27" fmla="*/ 17 h 51"/>
                    <a:gd name="T28" fmla="*/ 35 w 81"/>
                    <a:gd name="T29" fmla="*/ 21 h 51"/>
                    <a:gd name="T30" fmla="*/ 39 w 81"/>
                    <a:gd name="T31" fmla="*/ 24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5" y="43"/>
                      </a:lnTo>
                      <a:lnTo>
                        <a:pt x="41" y="36"/>
                      </a:lnTo>
                      <a:lnTo>
                        <a:pt x="28" y="28"/>
                      </a:lnTo>
                      <a:lnTo>
                        <a:pt x="16" y="19"/>
                      </a:lnTo>
                      <a:lnTo>
                        <a:pt x="6" y="10"/>
                      </a:lnTo>
                      <a:lnTo>
                        <a:pt x="0" y="0"/>
                      </a:lnTo>
                      <a:lnTo>
                        <a:pt x="6" y="4"/>
                      </a:lnTo>
                      <a:lnTo>
                        <a:pt x="17" y="10"/>
                      </a:lnTo>
                      <a:lnTo>
                        <a:pt x="30" y="17"/>
                      </a:lnTo>
                      <a:lnTo>
                        <a:pt x="45" y="25"/>
                      </a:lnTo>
                      <a:lnTo>
                        <a:pt x="59" y="34"/>
                      </a:lnTo>
                      <a:lnTo>
                        <a:pt x="70" y="41"/>
                      </a:lnTo>
                      <a:lnTo>
                        <a:pt x="78" y="47"/>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54" name="Freeform 223">
                  <a:extLst>
                    <a:ext uri="{FF2B5EF4-FFF2-40B4-BE49-F238E27FC236}">
                      <a16:creationId xmlns:a16="http://schemas.microsoft.com/office/drawing/2014/main" id="{539836B4-7DA3-4CB3-969F-4D40F07AFCC6}"/>
                    </a:ext>
                  </a:extLst>
                </p:cNvPr>
                <p:cNvSpPr>
                  <a:spLocks/>
                </p:cNvSpPr>
                <p:nvPr/>
              </p:nvSpPr>
              <p:spPr bwMode="auto">
                <a:xfrm>
                  <a:off x="76" y="617"/>
                  <a:ext cx="32" cy="27"/>
                </a:xfrm>
                <a:custGeom>
                  <a:avLst/>
                  <a:gdLst>
                    <a:gd name="T0" fmla="*/ 32 w 65"/>
                    <a:gd name="T1" fmla="*/ 27 h 54"/>
                    <a:gd name="T2" fmla="*/ 30 w 65"/>
                    <a:gd name="T3" fmla="*/ 27 h 54"/>
                    <a:gd name="T4" fmla="*/ 27 w 65"/>
                    <a:gd name="T5" fmla="*/ 25 h 54"/>
                    <a:gd name="T6" fmla="*/ 22 w 65"/>
                    <a:gd name="T7" fmla="*/ 22 h 54"/>
                    <a:gd name="T8" fmla="*/ 16 w 65"/>
                    <a:gd name="T9" fmla="*/ 18 h 54"/>
                    <a:gd name="T10" fmla="*/ 10 w 65"/>
                    <a:gd name="T11" fmla="*/ 13 h 54"/>
                    <a:gd name="T12" fmla="*/ 5 w 65"/>
                    <a:gd name="T13" fmla="*/ 8 h 54"/>
                    <a:gd name="T14" fmla="*/ 1 w 65"/>
                    <a:gd name="T15" fmla="*/ 4 h 54"/>
                    <a:gd name="T16" fmla="*/ 0 w 65"/>
                    <a:gd name="T17" fmla="*/ 0 h 54"/>
                    <a:gd name="T18" fmla="*/ 3 w 65"/>
                    <a:gd name="T19" fmla="*/ 2 h 54"/>
                    <a:gd name="T20" fmla="*/ 7 w 65"/>
                    <a:gd name="T21" fmla="*/ 6 h 54"/>
                    <a:gd name="T22" fmla="*/ 13 w 65"/>
                    <a:gd name="T23" fmla="*/ 10 h 54"/>
                    <a:gd name="T24" fmla="*/ 19 w 65"/>
                    <a:gd name="T25" fmla="*/ 14 h 54"/>
                    <a:gd name="T26" fmla="*/ 25 w 65"/>
                    <a:gd name="T27" fmla="*/ 18 h 54"/>
                    <a:gd name="T28" fmla="*/ 29 w 65"/>
                    <a:gd name="T29" fmla="*/ 22 h 54"/>
                    <a:gd name="T30" fmla="*/ 32 w 65"/>
                    <a:gd name="T31" fmla="*/ 25 h 54"/>
                    <a:gd name="T32" fmla="*/ 32 w 65"/>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4">
                      <a:moveTo>
                        <a:pt x="65" y="54"/>
                      </a:moveTo>
                      <a:lnTo>
                        <a:pt x="61" y="54"/>
                      </a:lnTo>
                      <a:lnTo>
                        <a:pt x="54" y="50"/>
                      </a:lnTo>
                      <a:lnTo>
                        <a:pt x="44" y="43"/>
                      </a:lnTo>
                      <a:lnTo>
                        <a:pt x="32" y="35"/>
                      </a:lnTo>
                      <a:lnTo>
                        <a:pt x="21" y="25"/>
                      </a:lnTo>
                      <a:lnTo>
                        <a:pt x="10" y="16"/>
                      </a:lnTo>
                      <a:lnTo>
                        <a:pt x="3" y="7"/>
                      </a:lnTo>
                      <a:lnTo>
                        <a:pt x="0" y="0"/>
                      </a:lnTo>
                      <a:lnTo>
                        <a:pt x="6" y="4"/>
                      </a:lnTo>
                      <a:lnTo>
                        <a:pt x="15" y="11"/>
                      </a:lnTo>
                      <a:lnTo>
                        <a:pt x="27" y="19"/>
                      </a:lnTo>
                      <a:lnTo>
                        <a:pt x="39" y="27"/>
                      </a:lnTo>
                      <a:lnTo>
                        <a:pt x="50" y="35"/>
                      </a:lnTo>
                      <a:lnTo>
                        <a:pt x="59" y="43"/>
                      </a:lnTo>
                      <a:lnTo>
                        <a:pt x="65" y="49"/>
                      </a:lnTo>
                      <a:lnTo>
                        <a:pt x="65"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55" name="Freeform 224">
                  <a:extLst>
                    <a:ext uri="{FF2B5EF4-FFF2-40B4-BE49-F238E27FC236}">
                      <a16:creationId xmlns:a16="http://schemas.microsoft.com/office/drawing/2014/main" id="{A387E695-DA8E-40AA-8C38-4475B9B83788}"/>
                    </a:ext>
                  </a:extLst>
                </p:cNvPr>
                <p:cNvSpPr>
                  <a:spLocks/>
                </p:cNvSpPr>
                <p:nvPr/>
              </p:nvSpPr>
              <p:spPr bwMode="auto">
                <a:xfrm>
                  <a:off x="80" y="606"/>
                  <a:ext cx="27" cy="23"/>
                </a:xfrm>
                <a:custGeom>
                  <a:avLst/>
                  <a:gdLst>
                    <a:gd name="T0" fmla="*/ 27 w 54"/>
                    <a:gd name="T1" fmla="*/ 23 h 46"/>
                    <a:gd name="T2" fmla="*/ 26 w 54"/>
                    <a:gd name="T3" fmla="*/ 23 h 46"/>
                    <a:gd name="T4" fmla="*/ 23 w 54"/>
                    <a:gd name="T5" fmla="*/ 23 h 46"/>
                    <a:gd name="T6" fmla="*/ 19 w 54"/>
                    <a:gd name="T7" fmla="*/ 20 h 46"/>
                    <a:gd name="T8" fmla="*/ 14 w 54"/>
                    <a:gd name="T9" fmla="*/ 17 h 46"/>
                    <a:gd name="T10" fmla="*/ 10 w 54"/>
                    <a:gd name="T11" fmla="*/ 13 h 46"/>
                    <a:gd name="T12" fmla="*/ 5 w 54"/>
                    <a:gd name="T13" fmla="*/ 9 h 46"/>
                    <a:gd name="T14" fmla="*/ 2 w 54"/>
                    <a:gd name="T15" fmla="*/ 5 h 46"/>
                    <a:gd name="T16" fmla="*/ 0 w 54"/>
                    <a:gd name="T17" fmla="*/ 0 h 46"/>
                    <a:gd name="T18" fmla="*/ 3 w 54"/>
                    <a:gd name="T19" fmla="*/ 2 h 46"/>
                    <a:gd name="T20" fmla="*/ 7 w 54"/>
                    <a:gd name="T21" fmla="*/ 6 h 46"/>
                    <a:gd name="T22" fmla="*/ 12 w 54"/>
                    <a:gd name="T23" fmla="*/ 9 h 46"/>
                    <a:gd name="T24" fmla="*/ 17 w 54"/>
                    <a:gd name="T25" fmla="*/ 13 h 46"/>
                    <a:gd name="T26" fmla="*/ 22 w 54"/>
                    <a:gd name="T27" fmla="*/ 16 h 46"/>
                    <a:gd name="T28" fmla="*/ 25 w 54"/>
                    <a:gd name="T29" fmla="*/ 19 h 46"/>
                    <a:gd name="T30" fmla="*/ 27 w 54"/>
                    <a:gd name="T31" fmla="*/ 21 h 46"/>
                    <a:gd name="T32" fmla="*/ 27 w 54"/>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6">
                      <a:moveTo>
                        <a:pt x="54" y="46"/>
                      </a:moveTo>
                      <a:lnTo>
                        <a:pt x="51" y="46"/>
                      </a:lnTo>
                      <a:lnTo>
                        <a:pt x="45" y="45"/>
                      </a:lnTo>
                      <a:lnTo>
                        <a:pt x="37" y="40"/>
                      </a:lnTo>
                      <a:lnTo>
                        <a:pt x="28" y="34"/>
                      </a:lnTo>
                      <a:lnTo>
                        <a:pt x="19" y="26"/>
                      </a:lnTo>
                      <a:lnTo>
                        <a:pt x="10" y="18"/>
                      </a:lnTo>
                      <a:lnTo>
                        <a:pt x="4" y="9"/>
                      </a:lnTo>
                      <a:lnTo>
                        <a:pt x="0" y="0"/>
                      </a:lnTo>
                      <a:lnTo>
                        <a:pt x="6" y="4"/>
                      </a:lnTo>
                      <a:lnTo>
                        <a:pt x="14" y="11"/>
                      </a:lnTo>
                      <a:lnTo>
                        <a:pt x="23" y="18"/>
                      </a:lnTo>
                      <a:lnTo>
                        <a:pt x="33" y="25"/>
                      </a:lnTo>
                      <a:lnTo>
                        <a:pt x="43" y="32"/>
                      </a:lnTo>
                      <a:lnTo>
                        <a:pt x="50" y="38"/>
                      </a:lnTo>
                      <a:lnTo>
                        <a:pt x="54" y="42"/>
                      </a:lnTo>
                      <a:lnTo>
                        <a:pt x="54"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56" name="Freeform 225">
                  <a:extLst>
                    <a:ext uri="{FF2B5EF4-FFF2-40B4-BE49-F238E27FC236}">
                      <a16:creationId xmlns:a16="http://schemas.microsoft.com/office/drawing/2014/main" id="{2D0F0599-17DA-456B-9D9E-A06A1C2DC6CF}"/>
                    </a:ext>
                  </a:extLst>
                </p:cNvPr>
                <p:cNvSpPr>
                  <a:spLocks/>
                </p:cNvSpPr>
                <p:nvPr/>
              </p:nvSpPr>
              <p:spPr bwMode="auto">
                <a:xfrm>
                  <a:off x="88" y="595"/>
                  <a:ext cx="19" cy="20"/>
                </a:xfrm>
                <a:custGeom>
                  <a:avLst/>
                  <a:gdLst>
                    <a:gd name="T0" fmla="*/ 19 w 38"/>
                    <a:gd name="T1" fmla="*/ 20 h 40"/>
                    <a:gd name="T2" fmla="*/ 18 w 38"/>
                    <a:gd name="T3" fmla="*/ 20 h 40"/>
                    <a:gd name="T4" fmla="*/ 15 w 38"/>
                    <a:gd name="T5" fmla="*/ 19 h 40"/>
                    <a:gd name="T6" fmla="*/ 12 w 38"/>
                    <a:gd name="T7" fmla="*/ 16 h 40"/>
                    <a:gd name="T8" fmla="*/ 8 w 38"/>
                    <a:gd name="T9" fmla="*/ 13 h 40"/>
                    <a:gd name="T10" fmla="*/ 6 w 38"/>
                    <a:gd name="T11" fmla="*/ 9 h 40"/>
                    <a:gd name="T12" fmla="*/ 3 w 38"/>
                    <a:gd name="T13" fmla="*/ 5 h 40"/>
                    <a:gd name="T14" fmla="*/ 1 w 38"/>
                    <a:gd name="T15" fmla="*/ 2 h 40"/>
                    <a:gd name="T16" fmla="*/ 0 w 38"/>
                    <a:gd name="T17" fmla="*/ 0 h 40"/>
                    <a:gd name="T18" fmla="*/ 2 w 38"/>
                    <a:gd name="T19" fmla="*/ 2 h 40"/>
                    <a:gd name="T20" fmla="*/ 5 w 38"/>
                    <a:gd name="T21" fmla="*/ 5 h 40"/>
                    <a:gd name="T22" fmla="*/ 8 w 38"/>
                    <a:gd name="T23" fmla="*/ 8 h 40"/>
                    <a:gd name="T24" fmla="*/ 11 w 38"/>
                    <a:gd name="T25" fmla="*/ 11 h 40"/>
                    <a:gd name="T26" fmla="*/ 14 w 38"/>
                    <a:gd name="T27" fmla="*/ 13 h 40"/>
                    <a:gd name="T28" fmla="*/ 17 w 38"/>
                    <a:gd name="T29" fmla="*/ 16 h 40"/>
                    <a:gd name="T30" fmla="*/ 19 w 38"/>
                    <a:gd name="T31" fmla="*/ 19 h 40"/>
                    <a:gd name="T32" fmla="*/ 19 w 38"/>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40">
                      <a:moveTo>
                        <a:pt x="38" y="40"/>
                      </a:moveTo>
                      <a:lnTo>
                        <a:pt x="35" y="40"/>
                      </a:lnTo>
                      <a:lnTo>
                        <a:pt x="30" y="37"/>
                      </a:lnTo>
                      <a:lnTo>
                        <a:pt x="23" y="32"/>
                      </a:lnTo>
                      <a:lnTo>
                        <a:pt x="16" y="25"/>
                      </a:lnTo>
                      <a:lnTo>
                        <a:pt x="11" y="18"/>
                      </a:lnTo>
                      <a:lnTo>
                        <a:pt x="5" y="10"/>
                      </a:lnTo>
                      <a:lnTo>
                        <a:pt x="1" y="4"/>
                      </a:lnTo>
                      <a:lnTo>
                        <a:pt x="0" y="0"/>
                      </a:lnTo>
                      <a:lnTo>
                        <a:pt x="4" y="4"/>
                      </a:lnTo>
                      <a:lnTo>
                        <a:pt x="9" y="9"/>
                      </a:lnTo>
                      <a:lnTo>
                        <a:pt x="16" y="15"/>
                      </a:lnTo>
                      <a:lnTo>
                        <a:pt x="22" y="21"/>
                      </a:lnTo>
                      <a:lnTo>
                        <a:pt x="28" y="26"/>
                      </a:lnTo>
                      <a:lnTo>
                        <a:pt x="34" y="32"/>
                      </a:lnTo>
                      <a:lnTo>
                        <a:pt x="37" y="37"/>
                      </a:lnTo>
                      <a:lnTo>
                        <a:pt x="38"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57" name="Freeform 226">
                  <a:extLst>
                    <a:ext uri="{FF2B5EF4-FFF2-40B4-BE49-F238E27FC236}">
                      <a16:creationId xmlns:a16="http://schemas.microsoft.com/office/drawing/2014/main" id="{F430A7C2-2F13-48A5-81AD-8C765DB9B044}"/>
                    </a:ext>
                  </a:extLst>
                </p:cNvPr>
                <p:cNvSpPr>
                  <a:spLocks/>
                </p:cNvSpPr>
                <p:nvPr/>
              </p:nvSpPr>
              <p:spPr bwMode="auto">
                <a:xfrm>
                  <a:off x="93" y="589"/>
                  <a:ext cx="11" cy="13"/>
                </a:xfrm>
                <a:custGeom>
                  <a:avLst/>
                  <a:gdLst>
                    <a:gd name="T0" fmla="*/ 11 w 23"/>
                    <a:gd name="T1" fmla="*/ 13 h 27"/>
                    <a:gd name="T2" fmla="*/ 9 w 23"/>
                    <a:gd name="T3" fmla="*/ 12 h 27"/>
                    <a:gd name="T4" fmla="*/ 4 w 23"/>
                    <a:gd name="T5" fmla="*/ 9 h 27"/>
                    <a:gd name="T6" fmla="*/ 0 w 23"/>
                    <a:gd name="T7" fmla="*/ 4 h 27"/>
                    <a:gd name="T8" fmla="*/ 0 w 23"/>
                    <a:gd name="T9" fmla="*/ 0 h 27"/>
                    <a:gd name="T10" fmla="*/ 3 w 23"/>
                    <a:gd name="T11" fmla="*/ 4 h 27"/>
                    <a:gd name="T12" fmla="*/ 7 w 23"/>
                    <a:gd name="T13" fmla="*/ 8 h 27"/>
                    <a:gd name="T14" fmla="*/ 11 w 23"/>
                    <a:gd name="T15" fmla="*/ 11 h 27"/>
                    <a:gd name="T16" fmla="*/ 11 w 23"/>
                    <a:gd name="T17" fmla="*/ 13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27">
                      <a:moveTo>
                        <a:pt x="23" y="27"/>
                      </a:moveTo>
                      <a:lnTo>
                        <a:pt x="18" y="25"/>
                      </a:lnTo>
                      <a:lnTo>
                        <a:pt x="8" y="19"/>
                      </a:lnTo>
                      <a:lnTo>
                        <a:pt x="0" y="9"/>
                      </a:lnTo>
                      <a:lnTo>
                        <a:pt x="0" y="0"/>
                      </a:lnTo>
                      <a:lnTo>
                        <a:pt x="6" y="9"/>
                      </a:lnTo>
                      <a:lnTo>
                        <a:pt x="15" y="16"/>
                      </a:lnTo>
                      <a:lnTo>
                        <a:pt x="23" y="22"/>
                      </a:lnTo>
                      <a:lnTo>
                        <a:pt x="23"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58" name="Freeform 227">
                  <a:extLst>
                    <a:ext uri="{FF2B5EF4-FFF2-40B4-BE49-F238E27FC236}">
                      <a16:creationId xmlns:a16="http://schemas.microsoft.com/office/drawing/2014/main" id="{1864EED0-83F0-4907-B9AE-D2C26D17D4F1}"/>
                    </a:ext>
                  </a:extLst>
                </p:cNvPr>
                <p:cNvSpPr>
                  <a:spLocks/>
                </p:cNvSpPr>
                <p:nvPr/>
              </p:nvSpPr>
              <p:spPr bwMode="auto">
                <a:xfrm>
                  <a:off x="80" y="696"/>
                  <a:ext cx="17" cy="15"/>
                </a:xfrm>
                <a:custGeom>
                  <a:avLst/>
                  <a:gdLst>
                    <a:gd name="T0" fmla="*/ 0 w 33"/>
                    <a:gd name="T1" fmla="*/ 0 h 29"/>
                    <a:gd name="T2" fmla="*/ 1 w 33"/>
                    <a:gd name="T3" fmla="*/ 1 h 29"/>
                    <a:gd name="T4" fmla="*/ 4 w 33"/>
                    <a:gd name="T5" fmla="*/ 2 h 29"/>
                    <a:gd name="T6" fmla="*/ 7 w 33"/>
                    <a:gd name="T7" fmla="*/ 5 h 29"/>
                    <a:gd name="T8" fmla="*/ 10 w 33"/>
                    <a:gd name="T9" fmla="*/ 6 h 29"/>
                    <a:gd name="T10" fmla="*/ 14 w 33"/>
                    <a:gd name="T11" fmla="*/ 9 h 29"/>
                    <a:gd name="T12" fmla="*/ 16 w 33"/>
                    <a:gd name="T13" fmla="*/ 11 h 29"/>
                    <a:gd name="T14" fmla="*/ 17 w 33"/>
                    <a:gd name="T15" fmla="*/ 13 h 29"/>
                    <a:gd name="T16" fmla="*/ 16 w 33"/>
                    <a:gd name="T17" fmla="*/ 15 h 29"/>
                    <a:gd name="T18" fmla="*/ 13 w 33"/>
                    <a:gd name="T19" fmla="*/ 15 h 29"/>
                    <a:gd name="T20" fmla="*/ 8 w 33"/>
                    <a:gd name="T21" fmla="*/ 10 h 29"/>
                    <a:gd name="T22" fmla="*/ 4 w 33"/>
                    <a:gd name="T23" fmla="*/ 4 h 29"/>
                    <a:gd name="T24" fmla="*/ 0 w 33"/>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9">
                      <a:moveTo>
                        <a:pt x="0" y="0"/>
                      </a:moveTo>
                      <a:lnTo>
                        <a:pt x="2" y="2"/>
                      </a:lnTo>
                      <a:lnTo>
                        <a:pt x="7" y="4"/>
                      </a:lnTo>
                      <a:lnTo>
                        <a:pt x="14" y="9"/>
                      </a:lnTo>
                      <a:lnTo>
                        <a:pt x="20" y="12"/>
                      </a:lnTo>
                      <a:lnTo>
                        <a:pt x="27" y="17"/>
                      </a:lnTo>
                      <a:lnTo>
                        <a:pt x="31" y="22"/>
                      </a:lnTo>
                      <a:lnTo>
                        <a:pt x="33" y="25"/>
                      </a:lnTo>
                      <a:lnTo>
                        <a:pt x="32" y="29"/>
                      </a:lnTo>
                      <a:lnTo>
                        <a:pt x="25" y="29"/>
                      </a:lnTo>
                      <a:lnTo>
                        <a:pt x="16" y="19"/>
                      </a:lnTo>
                      <a:lnTo>
                        <a:pt x="7"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59" name="Freeform 228">
                  <a:extLst>
                    <a:ext uri="{FF2B5EF4-FFF2-40B4-BE49-F238E27FC236}">
                      <a16:creationId xmlns:a16="http://schemas.microsoft.com/office/drawing/2014/main" id="{2166A0A4-54D5-4A5E-B82E-356D11231E03}"/>
                    </a:ext>
                  </a:extLst>
                </p:cNvPr>
                <p:cNvSpPr>
                  <a:spLocks/>
                </p:cNvSpPr>
                <p:nvPr/>
              </p:nvSpPr>
              <p:spPr bwMode="auto">
                <a:xfrm>
                  <a:off x="71" y="696"/>
                  <a:ext cx="8" cy="18"/>
                </a:xfrm>
                <a:custGeom>
                  <a:avLst/>
                  <a:gdLst>
                    <a:gd name="T0" fmla="*/ 8 w 16"/>
                    <a:gd name="T1" fmla="*/ 0 h 35"/>
                    <a:gd name="T2" fmla="*/ 6 w 16"/>
                    <a:gd name="T3" fmla="*/ 3 h 35"/>
                    <a:gd name="T4" fmla="*/ 3 w 16"/>
                    <a:gd name="T5" fmla="*/ 9 h 35"/>
                    <a:gd name="T6" fmla="*/ 0 w 16"/>
                    <a:gd name="T7" fmla="*/ 14 h 35"/>
                    <a:gd name="T8" fmla="*/ 1 w 16"/>
                    <a:gd name="T9" fmla="*/ 18 h 35"/>
                    <a:gd name="T10" fmla="*/ 3 w 16"/>
                    <a:gd name="T11" fmla="*/ 17 h 35"/>
                    <a:gd name="T12" fmla="*/ 5 w 16"/>
                    <a:gd name="T13" fmla="*/ 12 h 35"/>
                    <a:gd name="T14" fmla="*/ 7 w 16"/>
                    <a:gd name="T15" fmla="*/ 5 h 35"/>
                    <a:gd name="T16" fmla="*/ 8 w 16"/>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35">
                      <a:moveTo>
                        <a:pt x="16" y="0"/>
                      </a:moveTo>
                      <a:lnTo>
                        <a:pt x="12" y="5"/>
                      </a:lnTo>
                      <a:lnTo>
                        <a:pt x="6" y="17"/>
                      </a:lnTo>
                      <a:lnTo>
                        <a:pt x="0" y="27"/>
                      </a:lnTo>
                      <a:lnTo>
                        <a:pt x="1" y="35"/>
                      </a:lnTo>
                      <a:lnTo>
                        <a:pt x="6" y="33"/>
                      </a:lnTo>
                      <a:lnTo>
                        <a:pt x="10" y="23"/>
                      </a:lnTo>
                      <a:lnTo>
                        <a:pt x="14" y="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0" name="Freeform 229">
                  <a:extLst>
                    <a:ext uri="{FF2B5EF4-FFF2-40B4-BE49-F238E27FC236}">
                      <a16:creationId xmlns:a16="http://schemas.microsoft.com/office/drawing/2014/main" id="{C82A96C9-6027-479A-9890-4D5EB8DD6B91}"/>
                    </a:ext>
                  </a:extLst>
                </p:cNvPr>
                <p:cNvSpPr>
                  <a:spLocks/>
                </p:cNvSpPr>
                <p:nvPr/>
              </p:nvSpPr>
              <p:spPr bwMode="auto">
                <a:xfrm>
                  <a:off x="81" y="699"/>
                  <a:ext cx="5" cy="20"/>
                </a:xfrm>
                <a:custGeom>
                  <a:avLst/>
                  <a:gdLst>
                    <a:gd name="T0" fmla="*/ 0 w 11"/>
                    <a:gd name="T1" fmla="*/ 0 h 41"/>
                    <a:gd name="T2" fmla="*/ 0 w 11"/>
                    <a:gd name="T3" fmla="*/ 4 h 41"/>
                    <a:gd name="T4" fmla="*/ 0 w 11"/>
                    <a:gd name="T5" fmla="*/ 11 h 41"/>
                    <a:gd name="T6" fmla="*/ 1 w 11"/>
                    <a:gd name="T7" fmla="*/ 17 h 41"/>
                    <a:gd name="T8" fmla="*/ 3 w 11"/>
                    <a:gd name="T9" fmla="*/ 20 h 41"/>
                    <a:gd name="T10" fmla="*/ 5 w 11"/>
                    <a:gd name="T11" fmla="*/ 18 h 41"/>
                    <a:gd name="T12" fmla="*/ 4 w 11"/>
                    <a:gd name="T13" fmla="*/ 12 h 41"/>
                    <a:gd name="T14" fmla="*/ 2 w 11"/>
                    <a:gd name="T15" fmla="*/ 5 h 41"/>
                    <a:gd name="T16" fmla="*/ 0 w 11"/>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1">
                      <a:moveTo>
                        <a:pt x="0" y="0"/>
                      </a:moveTo>
                      <a:lnTo>
                        <a:pt x="1" y="9"/>
                      </a:lnTo>
                      <a:lnTo>
                        <a:pt x="1" y="22"/>
                      </a:lnTo>
                      <a:lnTo>
                        <a:pt x="3" y="35"/>
                      </a:lnTo>
                      <a:lnTo>
                        <a:pt x="7" y="41"/>
                      </a:lnTo>
                      <a:lnTo>
                        <a:pt x="11" y="36"/>
                      </a:lnTo>
                      <a:lnTo>
                        <a:pt x="8" y="24"/>
                      </a:lnTo>
                      <a:lnTo>
                        <a:pt x="4"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1" name="Freeform 230">
                  <a:extLst>
                    <a:ext uri="{FF2B5EF4-FFF2-40B4-BE49-F238E27FC236}">
                      <a16:creationId xmlns:a16="http://schemas.microsoft.com/office/drawing/2014/main" id="{E74ADC43-73DF-43E9-AF3A-FF120D8A62F7}"/>
                    </a:ext>
                  </a:extLst>
                </p:cNvPr>
                <p:cNvSpPr>
                  <a:spLocks/>
                </p:cNvSpPr>
                <p:nvPr/>
              </p:nvSpPr>
              <p:spPr bwMode="auto">
                <a:xfrm>
                  <a:off x="62" y="689"/>
                  <a:ext cx="15" cy="18"/>
                </a:xfrm>
                <a:custGeom>
                  <a:avLst/>
                  <a:gdLst>
                    <a:gd name="T0" fmla="*/ 15 w 30"/>
                    <a:gd name="T1" fmla="*/ 0 h 36"/>
                    <a:gd name="T2" fmla="*/ 12 w 30"/>
                    <a:gd name="T3" fmla="*/ 6 h 36"/>
                    <a:gd name="T4" fmla="*/ 8 w 30"/>
                    <a:gd name="T5" fmla="*/ 12 h 36"/>
                    <a:gd name="T6" fmla="*/ 3 w 30"/>
                    <a:gd name="T7" fmla="*/ 17 h 36"/>
                    <a:gd name="T8" fmla="*/ 0 w 30"/>
                    <a:gd name="T9" fmla="*/ 18 h 36"/>
                    <a:gd name="T10" fmla="*/ 0 w 30"/>
                    <a:gd name="T11" fmla="*/ 16 h 36"/>
                    <a:gd name="T12" fmla="*/ 2 w 30"/>
                    <a:gd name="T13" fmla="*/ 15 h 36"/>
                    <a:gd name="T14" fmla="*/ 3 w 30"/>
                    <a:gd name="T15" fmla="*/ 12 h 36"/>
                    <a:gd name="T16" fmla="*/ 6 w 30"/>
                    <a:gd name="T17" fmla="*/ 9 h 36"/>
                    <a:gd name="T18" fmla="*/ 9 w 30"/>
                    <a:gd name="T19" fmla="*/ 7 h 36"/>
                    <a:gd name="T20" fmla="*/ 12 w 30"/>
                    <a:gd name="T21" fmla="*/ 4 h 36"/>
                    <a:gd name="T22" fmla="*/ 14 w 30"/>
                    <a:gd name="T23" fmla="*/ 2 h 36"/>
                    <a:gd name="T24" fmla="*/ 15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36">
                      <a:moveTo>
                        <a:pt x="30" y="0"/>
                      </a:moveTo>
                      <a:lnTo>
                        <a:pt x="23" y="11"/>
                      </a:lnTo>
                      <a:lnTo>
                        <a:pt x="15" y="24"/>
                      </a:lnTo>
                      <a:lnTo>
                        <a:pt x="6" y="34"/>
                      </a:lnTo>
                      <a:lnTo>
                        <a:pt x="0" y="36"/>
                      </a:lnTo>
                      <a:lnTo>
                        <a:pt x="0" y="32"/>
                      </a:lnTo>
                      <a:lnTo>
                        <a:pt x="3" y="29"/>
                      </a:lnTo>
                      <a:lnTo>
                        <a:pt x="6" y="23"/>
                      </a:lnTo>
                      <a:lnTo>
                        <a:pt x="12" y="17"/>
                      </a:lnTo>
                      <a:lnTo>
                        <a:pt x="18" y="13"/>
                      </a:lnTo>
                      <a:lnTo>
                        <a:pt x="23" y="7"/>
                      </a:lnTo>
                      <a:lnTo>
                        <a:pt x="28" y="3"/>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2" name="Freeform 231">
                  <a:extLst>
                    <a:ext uri="{FF2B5EF4-FFF2-40B4-BE49-F238E27FC236}">
                      <a16:creationId xmlns:a16="http://schemas.microsoft.com/office/drawing/2014/main" id="{077B374B-95D5-49AF-B5B0-8A95394FB1F1}"/>
                    </a:ext>
                  </a:extLst>
                </p:cNvPr>
                <p:cNvSpPr>
                  <a:spLocks/>
                </p:cNvSpPr>
                <p:nvPr/>
              </p:nvSpPr>
              <p:spPr bwMode="auto">
                <a:xfrm>
                  <a:off x="63" y="592"/>
                  <a:ext cx="26" cy="5"/>
                </a:xfrm>
                <a:custGeom>
                  <a:avLst/>
                  <a:gdLst>
                    <a:gd name="T0" fmla="*/ 26 w 52"/>
                    <a:gd name="T1" fmla="*/ 5 h 10"/>
                    <a:gd name="T2" fmla="*/ 23 w 52"/>
                    <a:gd name="T3" fmla="*/ 5 h 10"/>
                    <a:gd name="T4" fmla="*/ 19 w 52"/>
                    <a:gd name="T5" fmla="*/ 5 h 10"/>
                    <a:gd name="T6" fmla="*/ 15 w 52"/>
                    <a:gd name="T7" fmla="*/ 5 h 10"/>
                    <a:gd name="T8" fmla="*/ 11 w 52"/>
                    <a:gd name="T9" fmla="*/ 5 h 10"/>
                    <a:gd name="T10" fmla="*/ 7 w 52"/>
                    <a:gd name="T11" fmla="*/ 5 h 10"/>
                    <a:gd name="T12" fmla="*/ 4 w 52"/>
                    <a:gd name="T13" fmla="*/ 5 h 10"/>
                    <a:gd name="T14" fmla="*/ 1 w 52"/>
                    <a:gd name="T15" fmla="*/ 4 h 10"/>
                    <a:gd name="T16" fmla="*/ 0 w 52"/>
                    <a:gd name="T17" fmla="*/ 2 h 10"/>
                    <a:gd name="T18" fmla="*/ 1 w 52"/>
                    <a:gd name="T19" fmla="*/ 1 h 10"/>
                    <a:gd name="T20" fmla="*/ 3 w 52"/>
                    <a:gd name="T21" fmla="*/ 0 h 10"/>
                    <a:gd name="T22" fmla="*/ 6 w 52"/>
                    <a:gd name="T23" fmla="*/ 0 h 10"/>
                    <a:gd name="T24" fmla="*/ 10 w 52"/>
                    <a:gd name="T25" fmla="*/ 1 h 10"/>
                    <a:gd name="T26" fmla="*/ 14 w 52"/>
                    <a:gd name="T27" fmla="*/ 3 h 10"/>
                    <a:gd name="T28" fmla="*/ 19 w 52"/>
                    <a:gd name="T29" fmla="*/ 4 h 10"/>
                    <a:gd name="T30" fmla="*/ 23 w 52"/>
                    <a:gd name="T31" fmla="*/ 4 h 10"/>
                    <a:gd name="T32" fmla="*/ 26 w 52"/>
                    <a:gd name="T33" fmla="*/ 5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0">
                      <a:moveTo>
                        <a:pt x="52" y="9"/>
                      </a:moveTo>
                      <a:lnTo>
                        <a:pt x="46" y="9"/>
                      </a:lnTo>
                      <a:lnTo>
                        <a:pt x="38" y="10"/>
                      </a:lnTo>
                      <a:lnTo>
                        <a:pt x="30" y="10"/>
                      </a:lnTo>
                      <a:lnTo>
                        <a:pt x="22" y="10"/>
                      </a:lnTo>
                      <a:lnTo>
                        <a:pt x="14" y="10"/>
                      </a:lnTo>
                      <a:lnTo>
                        <a:pt x="7" y="9"/>
                      </a:lnTo>
                      <a:lnTo>
                        <a:pt x="2" y="7"/>
                      </a:lnTo>
                      <a:lnTo>
                        <a:pt x="0" y="3"/>
                      </a:lnTo>
                      <a:lnTo>
                        <a:pt x="1" y="1"/>
                      </a:lnTo>
                      <a:lnTo>
                        <a:pt x="5" y="0"/>
                      </a:lnTo>
                      <a:lnTo>
                        <a:pt x="12" y="0"/>
                      </a:lnTo>
                      <a:lnTo>
                        <a:pt x="20" y="2"/>
                      </a:lnTo>
                      <a:lnTo>
                        <a:pt x="28" y="5"/>
                      </a:lnTo>
                      <a:lnTo>
                        <a:pt x="38" y="7"/>
                      </a:lnTo>
                      <a:lnTo>
                        <a:pt x="46" y="8"/>
                      </a:lnTo>
                      <a:lnTo>
                        <a:pt x="52"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3" name="Freeform 232">
                  <a:extLst>
                    <a:ext uri="{FF2B5EF4-FFF2-40B4-BE49-F238E27FC236}">
                      <a16:creationId xmlns:a16="http://schemas.microsoft.com/office/drawing/2014/main" id="{E8A2E59B-2AE6-46DC-ABB7-7ABE8D8A7E22}"/>
                    </a:ext>
                  </a:extLst>
                </p:cNvPr>
                <p:cNvSpPr>
                  <a:spLocks/>
                </p:cNvSpPr>
                <p:nvPr/>
              </p:nvSpPr>
              <p:spPr bwMode="auto">
                <a:xfrm>
                  <a:off x="68" y="582"/>
                  <a:ext cx="25" cy="8"/>
                </a:xfrm>
                <a:custGeom>
                  <a:avLst/>
                  <a:gdLst>
                    <a:gd name="T0" fmla="*/ 25 w 49"/>
                    <a:gd name="T1" fmla="*/ 8 h 18"/>
                    <a:gd name="T2" fmla="*/ 23 w 49"/>
                    <a:gd name="T3" fmla="*/ 8 h 18"/>
                    <a:gd name="T4" fmla="*/ 19 w 49"/>
                    <a:gd name="T5" fmla="*/ 7 h 18"/>
                    <a:gd name="T6" fmla="*/ 15 w 49"/>
                    <a:gd name="T7" fmla="*/ 7 h 18"/>
                    <a:gd name="T8" fmla="*/ 11 w 49"/>
                    <a:gd name="T9" fmla="*/ 6 h 18"/>
                    <a:gd name="T10" fmla="*/ 7 w 49"/>
                    <a:gd name="T11" fmla="*/ 5 h 18"/>
                    <a:gd name="T12" fmla="*/ 4 w 49"/>
                    <a:gd name="T13" fmla="*/ 4 h 18"/>
                    <a:gd name="T14" fmla="*/ 1 w 49"/>
                    <a:gd name="T15" fmla="*/ 3 h 18"/>
                    <a:gd name="T16" fmla="*/ 0 w 49"/>
                    <a:gd name="T17" fmla="*/ 1 h 18"/>
                    <a:gd name="T18" fmla="*/ 1 w 49"/>
                    <a:gd name="T19" fmla="*/ 0 h 18"/>
                    <a:gd name="T20" fmla="*/ 4 w 49"/>
                    <a:gd name="T21" fmla="*/ 0 h 18"/>
                    <a:gd name="T22" fmla="*/ 7 w 49"/>
                    <a:gd name="T23" fmla="*/ 1 h 18"/>
                    <a:gd name="T24" fmla="*/ 11 w 49"/>
                    <a:gd name="T25" fmla="*/ 3 h 18"/>
                    <a:gd name="T26" fmla="*/ 16 w 49"/>
                    <a:gd name="T27" fmla="*/ 4 h 18"/>
                    <a:gd name="T28" fmla="*/ 20 w 49"/>
                    <a:gd name="T29" fmla="*/ 6 h 18"/>
                    <a:gd name="T30" fmla="*/ 23 w 49"/>
                    <a:gd name="T31" fmla="*/ 7 h 18"/>
                    <a:gd name="T32" fmla="*/ 25 w 49"/>
                    <a:gd name="T33" fmla="*/ 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18">
                      <a:moveTo>
                        <a:pt x="49" y="18"/>
                      </a:moveTo>
                      <a:lnTo>
                        <a:pt x="45" y="18"/>
                      </a:lnTo>
                      <a:lnTo>
                        <a:pt x="38" y="16"/>
                      </a:lnTo>
                      <a:lnTo>
                        <a:pt x="30" y="15"/>
                      </a:lnTo>
                      <a:lnTo>
                        <a:pt x="22" y="14"/>
                      </a:lnTo>
                      <a:lnTo>
                        <a:pt x="14" y="12"/>
                      </a:lnTo>
                      <a:lnTo>
                        <a:pt x="7" y="10"/>
                      </a:lnTo>
                      <a:lnTo>
                        <a:pt x="2" y="6"/>
                      </a:lnTo>
                      <a:lnTo>
                        <a:pt x="0" y="3"/>
                      </a:lnTo>
                      <a:lnTo>
                        <a:pt x="1" y="0"/>
                      </a:lnTo>
                      <a:lnTo>
                        <a:pt x="7" y="0"/>
                      </a:lnTo>
                      <a:lnTo>
                        <a:pt x="14" y="3"/>
                      </a:lnTo>
                      <a:lnTo>
                        <a:pt x="22" y="6"/>
                      </a:lnTo>
                      <a:lnTo>
                        <a:pt x="31" y="10"/>
                      </a:lnTo>
                      <a:lnTo>
                        <a:pt x="39" y="13"/>
                      </a:lnTo>
                      <a:lnTo>
                        <a:pt x="46" y="16"/>
                      </a:lnTo>
                      <a:lnTo>
                        <a:pt x="49"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4" name="Freeform 233">
                  <a:extLst>
                    <a:ext uri="{FF2B5EF4-FFF2-40B4-BE49-F238E27FC236}">
                      <a16:creationId xmlns:a16="http://schemas.microsoft.com/office/drawing/2014/main" id="{FAFE44F3-92D7-4EFA-8F94-4FDFFE12C82B}"/>
                    </a:ext>
                  </a:extLst>
                </p:cNvPr>
                <p:cNvSpPr>
                  <a:spLocks/>
                </p:cNvSpPr>
                <p:nvPr/>
              </p:nvSpPr>
              <p:spPr bwMode="auto">
                <a:xfrm>
                  <a:off x="56" y="605"/>
                  <a:ext cx="25" cy="5"/>
                </a:xfrm>
                <a:custGeom>
                  <a:avLst/>
                  <a:gdLst>
                    <a:gd name="T0" fmla="*/ 25 w 48"/>
                    <a:gd name="T1" fmla="*/ 2 h 11"/>
                    <a:gd name="T2" fmla="*/ 24 w 48"/>
                    <a:gd name="T3" fmla="*/ 3 h 11"/>
                    <a:gd name="T4" fmla="*/ 21 w 48"/>
                    <a:gd name="T5" fmla="*/ 4 h 11"/>
                    <a:gd name="T6" fmla="*/ 18 w 48"/>
                    <a:gd name="T7" fmla="*/ 5 h 11"/>
                    <a:gd name="T8" fmla="*/ 14 w 48"/>
                    <a:gd name="T9" fmla="*/ 5 h 11"/>
                    <a:gd name="T10" fmla="*/ 9 w 48"/>
                    <a:gd name="T11" fmla="*/ 5 h 11"/>
                    <a:gd name="T12" fmla="*/ 5 w 48"/>
                    <a:gd name="T13" fmla="*/ 5 h 11"/>
                    <a:gd name="T14" fmla="*/ 2 w 48"/>
                    <a:gd name="T15" fmla="*/ 4 h 11"/>
                    <a:gd name="T16" fmla="*/ 0 w 48"/>
                    <a:gd name="T17" fmla="*/ 2 h 11"/>
                    <a:gd name="T18" fmla="*/ 0 w 48"/>
                    <a:gd name="T19" fmla="*/ 1 h 11"/>
                    <a:gd name="T20" fmla="*/ 2 w 48"/>
                    <a:gd name="T21" fmla="*/ 0 h 11"/>
                    <a:gd name="T22" fmla="*/ 5 w 48"/>
                    <a:gd name="T23" fmla="*/ 0 h 11"/>
                    <a:gd name="T24" fmla="*/ 9 w 48"/>
                    <a:gd name="T25" fmla="*/ 1 h 11"/>
                    <a:gd name="T26" fmla="*/ 14 w 48"/>
                    <a:gd name="T27" fmla="*/ 1 h 11"/>
                    <a:gd name="T28" fmla="*/ 18 w 48"/>
                    <a:gd name="T29" fmla="*/ 2 h 11"/>
                    <a:gd name="T30" fmla="*/ 22 w 48"/>
                    <a:gd name="T31" fmla="*/ 2 h 11"/>
                    <a:gd name="T32" fmla="*/ 25 w 48"/>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1">
                      <a:moveTo>
                        <a:pt x="48" y="5"/>
                      </a:moveTo>
                      <a:lnTo>
                        <a:pt x="46" y="7"/>
                      </a:lnTo>
                      <a:lnTo>
                        <a:pt x="41" y="8"/>
                      </a:lnTo>
                      <a:lnTo>
                        <a:pt x="34" y="11"/>
                      </a:lnTo>
                      <a:lnTo>
                        <a:pt x="26" y="11"/>
                      </a:lnTo>
                      <a:lnTo>
                        <a:pt x="17" y="11"/>
                      </a:lnTo>
                      <a:lnTo>
                        <a:pt x="10" y="10"/>
                      </a:lnTo>
                      <a:lnTo>
                        <a:pt x="3" y="8"/>
                      </a:lnTo>
                      <a:lnTo>
                        <a:pt x="0" y="5"/>
                      </a:lnTo>
                      <a:lnTo>
                        <a:pt x="0" y="2"/>
                      </a:lnTo>
                      <a:lnTo>
                        <a:pt x="3" y="0"/>
                      </a:lnTo>
                      <a:lnTo>
                        <a:pt x="10" y="0"/>
                      </a:lnTo>
                      <a:lnTo>
                        <a:pt x="17" y="2"/>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5" name="Freeform 234">
                  <a:extLst>
                    <a:ext uri="{FF2B5EF4-FFF2-40B4-BE49-F238E27FC236}">
                      <a16:creationId xmlns:a16="http://schemas.microsoft.com/office/drawing/2014/main" id="{528FBED0-549A-4104-92F7-F19DBB093E8A}"/>
                    </a:ext>
                  </a:extLst>
                </p:cNvPr>
                <p:cNvSpPr>
                  <a:spLocks/>
                </p:cNvSpPr>
                <p:nvPr/>
              </p:nvSpPr>
              <p:spPr bwMode="auto">
                <a:xfrm>
                  <a:off x="50" y="617"/>
                  <a:ext cx="28" cy="8"/>
                </a:xfrm>
                <a:custGeom>
                  <a:avLst/>
                  <a:gdLst>
                    <a:gd name="T0" fmla="*/ 28 w 56"/>
                    <a:gd name="T1" fmla="*/ 0 h 16"/>
                    <a:gd name="T2" fmla="*/ 26 w 56"/>
                    <a:gd name="T3" fmla="*/ 2 h 16"/>
                    <a:gd name="T4" fmla="*/ 22 w 56"/>
                    <a:gd name="T5" fmla="*/ 4 h 16"/>
                    <a:gd name="T6" fmla="*/ 17 w 56"/>
                    <a:gd name="T7" fmla="*/ 5 h 16"/>
                    <a:gd name="T8" fmla="*/ 13 w 56"/>
                    <a:gd name="T9" fmla="*/ 7 h 16"/>
                    <a:gd name="T10" fmla="*/ 8 w 56"/>
                    <a:gd name="T11" fmla="*/ 8 h 16"/>
                    <a:gd name="T12" fmla="*/ 4 w 56"/>
                    <a:gd name="T13" fmla="*/ 8 h 16"/>
                    <a:gd name="T14" fmla="*/ 2 w 56"/>
                    <a:gd name="T15" fmla="*/ 8 h 16"/>
                    <a:gd name="T16" fmla="*/ 0 w 56"/>
                    <a:gd name="T17" fmla="*/ 6 h 16"/>
                    <a:gd name="T18" fmla="*/ 1 w 56"/>
                    <a:gd name="T19" fmla="*/ 5 h 16"/>
                    <a:gd name="T20" fmla="*/ 4 w 56"/>
                    <a:gd name="T21" fmla="*/ 4 h 16"/>
                    <a:gd name="T22" fmla="*/ 7 w 56"/>
                    <a:gd name="T23" fmla="*/ 2 h 16"/>
                    <a:gd name="T24" fmla="*/ 12 w 56"/>
                    <a:gd name="T25" fmla="*/ 2 h 16"/>
                    <a:gd name="T26" fmla="*/ 17 w 56"/>
                    <a:gd name="T27" fmla="*/ 2 h 16"/>
                    <a:gd name="T28" fmla="*/ 22 w 56"/>
                    <a:gd name="T29" fmla="*/ 1 h 16"/>
                    <a:gd name="T30" fmla="*/ 26 w 56"/>
                    <a:gd name="T31" fmla="*/ 1 h 16"/>
                    <a:gd name="T32" fmla="*/ 28 w 56"/>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6">
                      <a:moveTo>
                        <a:pt x="56" y="0"/>
                      </a:moveTo>
                      <a:lnTo>
                        <a:pt x="51" y="3"/>
                      </a:lnTo>
                      <a:lnTo>
                        <a:pt x="43" y="7"/>
                      </a:lnTo>
                      <a:lnTo>
                        <a:pt x="33" y="10"/>
                      </a:lnTo>
                      <a:lnTo>
                        <a:pt x="25" y="13"/>
                      </a:lnTo>
                      <a:lnTo>
                        <a:pt x="16" y="16"/>
                      </a:lnTo>
                      <a:lnTo>
                        <a:pt x="8" y="16"/>
                      </a:lnTo>
                      <a:lnTo>
                        <a:pt x="3" y="16"/>
                      </a:lnTo>
                      <a:lnTo>
                        <a:pt x="0" y="12"/>
                      </a:lnTo>
                      <a:lnTo>
                        <a:pt x="1" y="9"/>
                      </a:lnTo>
                      <a:lnTo>
                        <a:pt x="7" y="7"/>
                      </a:lnTo>
                      <a:lnTo>
                        <a:pt x="14" y="4"/>
                      </a:lnTo>
                      <a:lnTo>
                        <a:pt x="23" y="3"/>
                      </a:lnTo>
                      <a:lnTo>
                        <a:pt x="33" y="3"/>
                      </a:lnTo>
                      <a:lnTo>
                        <a:pt x="43" y="2"/>
                      </a:lnTo>
                      <a:lnTo>
                        <a:pt x="51" y="1"/>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6" name="Freeform 235">
                  <a:extLst>
                    <a:ext uri="{FF2B5EF4-FFF2-40B4-BE49-F238E27FC236}">
                      <a16:creationId xmlns:a16="http://schemas.microsoft.com/office/drawing/2014/main" id="{7B9D4820-C954-47A4-9EF5-E8B4CD823224}"/>
                    </a:ext>
                  </a:extLst>
                </p:cNvPr>
                <p:cNvSpPr>
                  <a:spLocks/>
                </p:cNvSpPr>
                <p:nvPr/>
              </p:nvSpPr>
              <p:spPr bwMode="auto">
                <a:xfrm>
                  <a:off x="43" y="629"/>
                  <a:ext cx="30" cy="10"/>
                </a:xfrm>
                <a:custGeom>
                  <a:avLst/>
                  <a:gdLst>
                    <a:gd name="T0" fmla="*/ 30 w 61"/>
                    <a:gd name="T1" fmla="*/ 0 h 20"/>
                    <a:gd name="T2" fmla="*/ 28 w 61"/>
                    <a:gd name="T3" fmla="*/ 1 h 20"/>
                    <a:gd name="T4" fmla="*/ 23 w 61"/>
                    <a:gd name="T5" fmla="*/ 4 h 20"/>
                    <a:gd name="T6" fmla="*/ 18 w 61"/>
                    <a:gd name="T7" fmla="*/ 5 h 20"/>
                    <a:gd name="T8" fmla="*/ 13 w 61"/>
                    <a:gd name="T9" fmla="*/ 8 h 20"/>
                    <a:gd name="T10" fmla="*/ 8 w 61"/>
                    <a:gd name="T11" fmla="*/ 9 h 20"/>
                    <a:gd name="T12" fmla="*/ 4 w 61"/>
                    <a:gd name="T13" fmla="*/ 10 h 20"/>
                    <a:gd name="T14" fmla="*/ 1 w 61"/>
                    <a:gd name="T15" fmla="*/ 9 h 20"/>
                    <a:gd name="T16" fmla="*/ 0 w 61"/>
                    <a:gd name="T17" fmla="*/ 8 h 20"/>
                    <a:gd name="T18" fmla="*/ 1 w 61"/>
                    <a:gd name="T19" fmla="*/ 6 h 20"/>
                    <a:gd name="T20" fmla="*/ 4 w 61"/>
                    <a:gd name="T21" fmla="*/ 5 h 20"/>
                    <a:gd name="T22" fmla="*/ 9 w 61"/>
                    <a:gd name="T23" fmla="*/ 4 h 20"/>
                    <a:gd name="T24" fmla="*/ 14 w 61"/>
                    <a:gd name="T25" fmla="*/ 3 h 20"/>
                    <a:gd name="T26" fmla="*/ 19 w 61"/>
                    <a:gd name="T27" fmla="*/ 2 h 20"/>
                    <a:gd name="T28" fmla="*/ 24 w 61"/>
                    <a:gd name="T29" fmla="*/ 1 h 20"/>
                    <a:gd name="T30" fmla="*/ 28 w 61"/>
                    <a:gd name="T31" fmla="*/ 1 h 20"/>
                    <a:gd name="T32" fmla="*/ 30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0"/>
                      </a:moveTo>
                      <a:lnTo>
                        <a:pt x="56" y="2"/>
                      </a:lnTo>
                      <a:lnTo>
                        <a:pt x="47" y="7"/>
                      </a:lnTo>
                      <a:lnTo>
                        <a:pt x="37" y="10"/>
                      </a:lnTo>
                      <a:lnTo>
                        <a:pt x="27" y="15"/>
                      </a:lnTo>
                      <a:lnTo>
                        <a:pt x="16" y="17"/>
                      </a:lnTo>
                      <a:lnTo>
                        <a:pt x="8" y="20"/>
                      </a:lnTo>
                      <a:lnTo>
                        <a:pt x="3" y="18"/>
                      </a:lnTo>
                      <a:lnTo>
                        <a:pt x="0" y="16"/>
                      </a:lnTo>
                      <a:lnTo>
                        <a:pt x="3" y="12"/>
                      </a:lnTo>
                      <a:lnTo>
                        <a:pt x="9" y="9"/>
                      </a:lnTo>
                      <a:lnTo>
                        <a:pt x="19" y="7"/>
                      </a:lnTo>
                      <a:lnTo>
                        <a:pt x="29" y="5"/>
                      </a:lnTo>
                      <a:lnTo>
                        <a:pt x="39" y="3"/>
                      </a:lnTo>
                      <a:lnTo>
                        <a:pt x="49" y="2"/>
                      </a:lnTo>
                      <a:lnTo>
                        <a:pt x="57" y="1"/>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7" name="Freeform 236">
                  <a:extLst>
                    <a:ext uri="{FF2B5EF4-FFF2-40B4-BE49-F238E27FC236}">
                      <a16:creationId xmlns:a16="http://schemas.microsoft.com/office/drawing/2014/main" id="{6ADCDD7B-71A9-4366-B1B0-ED50D8CD8063}"/>
                    </a:ext>
                  </a:extLst>
                </p:cNvPr>
                <p:cNvSpPr>
                  <a:spLocks/>
                </p:cNvSpPr>
                <p:nvPr/>
              </p:nvSpPr>
              <p:spPr bwMode="auto">
                <a:xfrm>
                  <a:off x="40" y="653"/>
                  <a:ext cx="33" cy="17"/>
                </a:xfrm>
                <a:custGeom>
                  <a:avLst/>
                  <a:gdLst>
                    <a:gd name="T0" fmla="*/ 33 w 65"/>
                    <a:gd name="T1" fmla="*/ 0 h 35"/>
                    <a:gd name="T2" fmla="*/ 30 w 65"/>
                    <a:gd name="T3" fmla="*/ 3 h 35"/>
                    <a:gd name="T4" fmla="*/ 25 w 65"/>
                    <a:gd name="T5" fmla="*/ 6 h 35"/>
                    <a:gd name="T6" fmla="*/ 21 w 65"/>
                    <a:gd name="T7" fmla="*/ 9 h 35"/>
                    <a:gd name="T8" fmla="*/ 15 w 65"/>
                    <a:gd name="T9" fmla="*/ 12 h 35"/>
                    <a:gd name="T10" fmla="*/ 10 w 65"/>
                    <a:gd name="T11" fmla="*/ 15 h 35"/>
                    <a:gd name="T12" fmla="*/ 5 w 65"/>
                    <a:gd name="T13" fmla="*/ 17 h 35"/>
                    <a:gd name="T14" fmla="*/ 2 w 65"/>
                    <a:gd name="T15" fmla="*/ 17 h 35"/>
                    <a:gd name="T16" fmla="*/ 0 w 65"/>
                    <a:gd name="T17" fmla="*/ 16 h 35"/>
                    <a:gd name="T18" fmla="*/ 1 w 65"/>
                    <a:gd name="T19" fmla="*/ 14 h 35"/>
                    <a:gd name="T20" fmla="*/ 4 w 65"/>
                    <a:gd name="T21" fmla="*/ 12 h 35"/>
                    <a:gd name="T22" fmla="*/ 9 w 65"/>
                    <a:gd name="T23" fmla="*/ 10 h 35"/>
                    <a:gd name="T24" fmla="*/ 14 w 65"/>
                    <a:gd name="T25" fmla="*/ 8 h 35"/>
                    <a:gd name="T26" fmla="*/ 21 w 65"/>
                    <a:gd name="T27" fmla="*/ 6 h 35"/>
                    <a:gd name="T28" fmla="*/ 26 w 65"/>
                    <a:gd name="T29" fmla="*/ 4 h 35"/>
                    <a:gd name="T30" fmla="*/ 31 w 65"/>
                    <a:gd name="T31" fmla="*/ 2 h 35"/>
                    <a:gd name="T32" fmla="*/ 33 w 65"/>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35">
                      <a:moveTo>
                        <a:pt x="65" y="0"/>
                      </a:moveTo>
                      <a:lnTo>
                        <a:pt x="60" y="6"/>
                      </a:lnTo>
                      <a:lnTo>
                        <a:pt x="50" y="13"/>
                      </a:lnTo>
                      <a:lnTo>
                        <a:pt x="41" y="19"/>
                      </a:lnTo>
                      <a:lnTo>
                        <a:pt x="30" y="24"/>
                      </a:lnTo>
                      <a:lnTo>
                        <a:pt x="19" y="30"/>
                      </a:lnTo>
                      <a:lnTo>
                        <a:pt x="10" y="34"/>
                      </a:lnTo>
                      <a:lnTo>
                        <a:pt x="3" y="35"/>
                      </a:lnTo>
                      <a:lnTo>
                        <a:pt x="0" y="32"/>
                      </a:lnTo>
                      <a:lnTo>
                        <a:pt x="1" y="29"/>
                      </a:lnTo>
                      <a:lnTo>
                        <a:pt x="8" y="25"/>
                      </a:lnTo>
                      <a:lnTo>
                        <a:pt x="17" y="21"/>
                      </a:lnTo>
                      <a:lnTo>
                        <a:pt x="28" y="16"/>
                      </a:lnTo>
                      <a:lnTo>
                        <a:pt x="41" y="13"/>
                      </a:lnTo>
                      <a:lnTo>
                        <a:pt x="51" y="8"/>
                      </a:lnTo>
                      <a:lnTo>
                        <a:pt x="61" y="4"/>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8" name="Freeform 237">
                  <a:extLst>
                    <a:ext uri="{FF2B5EF4-FFF2-40B4-BE49-F238E27FC236}">
                      <a16:creationId xmlns:a16="http://schemas.microsoft.com/office/drawing/2014/main" id="{F0560279-BBB7-4610-9F59-F26D9B7BFF4C}"/>
                    </a:ext>
                  </a:extLst>
                </p:cNvPr>
                <p:cNvSpPr>
                  <a:spLocks/>
                </p:cNvSpPr>
                <p:nvPr/>
              </p:nvSpPr>
              <p:spPr bwMode="auto">
                <a:xfrm>
                  <a:off x="45" y="679"/>
                  <a:ext cx="31" cy="20"/>
                </a:xfrm>
                <a:custGeom>
                  <a:avLst/>
                  <a:gdLst>
                    <a:gd name="T0" fmla="*/ 31 w 61"/>
                    <a:gd name="T1" fmla="*/ 0 h 39"/>
                    <a:gd name="T2" fmla="*/ 28 w 61"/>
                    <a:gd name="T3" fmla="*/ 3 h 39"/>
                    <a:gd name="T4" fmla="*/ 24 w 61"/>
                    <a:gd name="T5" fmla="*/ 6 h 39"/>
                    <a:gd name="T6" fmla="*/ 20 w 61"/>
                    <a:gd name="T7" fmla="*/ 10 h 39"/>
                    <a:gd name="T8" fmla="*/ 15 w 61"/>
                    <a:gd name="T9" fmla="*/ 13 h 39"/>
                    <a:gd name="T10" fmla="*/ 9 w 61"/>
                    <a:gd name="T11" fmla="*/ 16 h 39"/>
                    <a:gd name="T12" fmla="*/ 5 w 61"/>
                    <a:gd name="T13" fmla="*/ 19 h 39"/>
                    <a:gd name="T14" fmla="*/ 2 w 61"/>
                    <a:gd name="T15" fmla="*/ 20 h 39"/>
                    <a:gd name="T16" fmla="*/ 0 w 61"/>
                    <a:gd name="T17" fmla="*/ 19 h 39"/>
                    <a:gd name="T18" fmla="*/ 1 w 61"/>
                    <a:gd name="T19" fmla="*/ 16 h 39"/>
                    <a:gd name="T20" fmla="*/ 4 w 61"/>
                    <a:gd name="T21" fmla="*/ 14 h 39"/>
                    <a:gd name="T22" fmla="*/ 8 w 61"/>
                    <a:gd name="T23" fmla="*/ 11 h 39"/>
                    <a:gd name="T24" fmla="*/ 14 w 61"/>
                    <a:gd name="T25" fmla="*/ 8 h 39"/>
                    <a:gd name="T26" fmla="*/ 19 w 61"/>
                    <a:gd name="T27" fmla="*/ 6 h 39"/>
                    <a:gd name="T28" fmla="*/ 24 w 61"/>
                    <a:gd name="T29" fmla="*/ 4 h 39"/>
                    <a:gd name="T30" fmla="*/ 28 w 61"/>
                    <a:gd name="T31" fmla="*/ 1 h 39"/>
                    <a:gd name="T32" fmla="*/ 31 w 61"/>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39">
                      <a:moveTo>
                        <a:pt x="61" y="0"/>
                      </a:moveTo>
                      <a:lnTo>
                        <a:pt x="56" y="5"/>
                      </a:lnTo>
                      <a:lnTo>
                        <a:pt x="48" y="12"/>
                      </a:lnTo>
                      <a:lnTo>
                        <a:pt x="39" y="19"/>
                      </a:lnTo>
                      <a:lnTo>
                        <a:pt x="29" y="25"/>
                      </a:lnTo>
                      <a:lnTo>
                        <a:pt x="18" y="32"/>
                      </a:lnTo>
                      <a:lnTo>
                        <a:pt x="10" y="37"/>
                      </a:lnTo>
                      <a:lnTo>
                        <a:pt x="3" y="39"/>
                      </a:lnTo>
                      <a:lnTo>
                        <a:pt x="0" y="37"/>
                      </a:lnTo>
                      <a:lnTo>
                        <a:pt x="1" y="32"/>
                      </a:lnTo>
                      <a:lnTo>
                        <a:pt x="7" y="28"/>
                      </a:lnTo>
                      <a:lnTo>
                        <a:pt x="16" y="22"/>
                      </a:lnTo>
                      <a:lnTo>
                        <a:pt x="28" y="16"/>
                      </a:lnTo>
                      <a:lnTo>
                        <a:pt x="38" y="12"/>
                      </a:lnTo>
                      <a:lnTo>
                        <a:pt x="48" y="7"/>
                      </a:lnTo>
                      <a:lnTo>
                        <a:pt x="56"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9" name="Freeform 238">
                  <a:extLst>
                    <a:ext uri="{FF2B5EF4-FFF2-40B4-BE49-F238E27FC236}">
                      <a16:creationId xmlns:a16="http://schemas.microsoft.com/office/drawing/2014/main" id="{EDDD967F-723F-444D-85D5-0E650F151EC3}"/>
                    </a:ext>
                  </a:extLst>
                </p:cNvPr>
                <p:cNvSpPr>
                  <a:spLocks/>
                </p:cNvSpPr>
                <p:nvPr/>
              </p:nvSpPr>
              <p:spPr bwMode="auto">
                <a:xfrm>
                  <a:off x="44" y="641"/>
                  <a:ext cx="28" cy="17"/>
                </a:xfrm>
                <a:custGeom>
                  <a:avLst/>
                  <a:gdLst>
                    <a:gd name="T0" fmla="*/ 28 w 55"/>
                    <a:gd name="T1" fmla="*/ 0 h 33"/>
                    <a:gd name="T2" fmla="*/ 25 w 55"/>
                    <a:gd name="T3" fmla="*/ 3 h 33"/>
                    <a:gd name="T4" fmla="*/ 21 w 55"/>
                    <a:gd name="T5" fmla="*/ 5 h 33"/>
                    <a:gd name="T6" fmla="*/ 17 w 55"/>
                    <a:gd name="T7" fmla="*/ 8 h 33"/>
                    <a:gd name="T8" fmla="*/ 12 w 55"/>
                    <a:gd name="T9" fmla="*/ 12 h 33"/>
                    <a:gd name="T10" fmla="*/ 8 w 55"/>
                    <a:gd name="T11" fmla="*/ 15 h 33"/>
                    <a:gd name="T12" fmla="*/ 4 w 55"/>
                    <a:gd name="T13" fmla="*/ 16 h 33"/>
                    <a:gd name="T14" fmla="*/ 1 w 55"/>
                    <a:gd name="T15" fmla="*/ 17 h 33"/>
                    <a:gd name="T16" fmla="*/ 0 w 55"/>
                    <a:gd name="T17" fmla="*/ 16 h 33"/>
                    <a:gd name="T18" fmla="*/ 1 w 55"/>
                    <a:gd name="T19" fmla="*/ 14 h 33"/>
                    <a:gd name="T20" fmla="*/ 4 w 55"/>
                    <a:gd name="T21" fmla="*/ 11 h 33"/>
                    <a:gd name="T22" fmla="*/ 8 w 55"/>
                    <a:gd name="T23" fmla="*/ 9 h 33"/>
                    <a:gd name="T24" fmla="*/ 13 w 55"/>
                    <a:gd name="T25" fmla="*/ 7 h 33"/>
                    <a:gd name="T26" fmla="*/ 17 w 55"/>
                    <a:gd name="T27" fmla="*/ 4 h 33"/>
                    <a:gd name="T28" fmla="*/ 22 w 55"/>
                    <a:gd name="T29" fmla="*/ 3 h 33"/>
                    <a:gd name="T30" fmla="*/ 25 w 55"/>
                    <a:gd name="T31" fmla="*/ 1 h 33"/>
                    <a:gd name="T32" fmla="*/ 28 w 55"/>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33">
                      <a:moveTo>
                        <a:pt x="55" y="0"/>
                      </a:moveTo>
                      <a:lnTo>
                        <a:pt x="50" y="5"/>
                      </a:lnTo>
                      <a:lnTo>
                        <a:pt x="42" y="10"/>
                      </a:lnTo>
                      <a:lnTo>
                        <a:pt x="34" y="16"/>
                      </a:lnTo>
                      <a:lnTo>
                        <a:pt x="24" y="23"/>
                      </a:lnTo>
                      <a:lnTo>
                        <a:pt x="16" y="29"/>
                      </a:lnTo>
                      <a:lnTo>
                        <a:pt x="8" y="32"/>
                      </a:lnTo>
                      <a:lnTo>
                        <a:pt x="2" y="33"/>
                      </a:lnTo>
                      <a:lnTo>
                        <a:pt x="0" y="31"/>
                      </a:lnTo>
                      <a:lnTo>
                        <a:pt x="2" y="27"/>
                      </a:lnTo>
                      <a:lnTo>
                        <a:pt x="7" y="22"/>
                      </a:lnTo>
                      <a:lnTo>
                        <a:pt x="15" y="17"/>
                      </a:lnTo>
                      <a:lnTo>
                        <a:pt x="25" y="13"/>
                      </a:lnTo>
                      <a:lnTo>
                        <a:pt x="34" y="8"/>
                      </a:lnTo>
                      <a:lnTo>
                        <a:pt x="43" y="5"/>
                      </a:lnTo>
                      <a:lnTo>
                        <a:pt x="50" y="2"/>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0" name="Freeform 239">
                  <a:extLst>
                    <a:ext uri="{FF2B5EF4-FFF2-40B4-BE49-F238E27FC236}">
                      <a16:creationId xmlns:a16="http://schemas.microsoft.com/office/drawing/2014/main" id="{7E60F509-059D-4D39-B512-99A21E0F9CFC}"/>
                    </a:ext>
                  </a:extLst>
                </p:cNvPr>
                <p:cNvSpPr>
                  <a:spLocks/>
                </p:cNvSpPr>
                <p:nvPr/>
              </p:nvSpPr>
              <p:spPr bwMode="auto">
                <a:xfrm>
                  <a:off x="70" y="642"/>
                  <a:ext cx="40" cy="26"/>
                </a:xfrm>
                <a:custGeom>
                  <a:avLst/>
                  <a:gdLst>
                    <a:gd name="T0" fmla="*/ 40 w 81"/>
                    <a:gd name="T1" fmla="*/ 25 h 51"/>
                    <a:gd name="T2" fmla="*/ 38 w 81"/>
                    <a:gd name="T3" fmla="*/ 26 h 51"/>
                    <a:gd name="T4" fmla="*/ 33 w 81"/>
                    <a:gd name="T5" fmla="*/ 25 h 51"/>
                    <a:gd name="T6" fmla="*/ 28 w 81"/>
                    <a:gd name="T7" fmla="*/ 22 h 51"/>
                    <a:gd name="T8" fmla="*/ 21 w 81"/>
                    <a:gd name="T9" fmla="*/ 18 h 51"/>
                    <a:gd name="T10" fmla="*/ 14 w 81"/>
                    <a:gd name="T11" fmla="*/ 14 h 51"/>
                    <a:gd name="T12" fmla="*/ 7 w 81"/>
                    <a:gd name="T13" fmla="*/ 10 h 51"/>
                    <a:gd name="T14" fmla="*/ 3 w 81"/>
                    <a:gd name="T15" fmla="*/ 5 h 51"/>
                    <a:gd name="T16" fmla="*/ 0 w 81"/>
                    <a:gd name="T17" fmla="*/ 0 h 51"/>
                    <a:gd name="T18" fmla="*/ 3 w 81"/>
                    <a:gd name="T19" fmla="*/ 2 h 51"/>
                    <a:gd name="T20" fmla="*/ 9 w 81"/>
                    <a:gd name="T21" fmla="*/ 5 h 51"/>
                    <a:gd name="T22" fmla="*/ 15 w 81"/>
                    <a:gd name="T23" fmla="*/ 8 h 51"/>
                    <a:gd name="T24" fmla="*/ 22 w 81"/>
                    <a:gd name="T25" fmla="*/ 13 h 51"/>
                    <a:gd name="T26" fmla="*/ 29 w 81"/>
                    <a:gd name="T27" fmla="*/ 17 h 51"/>
                    <a:gd name="T28" fmla="*/ 35 w 81"/>
                    <a:gd name="T29" fmla="*/ 21 h 51"/>
                    <a:gd name="T30" fmla="*/ 39 w 81"/>
                    <a:gd name="T31" fmla="*/ 23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6" y="43"/>
                      </a:lnTo>
                      <a:lnTo>
                        <a:pt x="42" y="36"/>
                      </a:lnTo>
                      <a:lnTo>
                        <a:pt x="28" y="28"/>
                      </a:lnTo>
                      <a:lnTo>
                        <a:pt x="15" y="19"/>
                      </a:lnTo>
                      <a:lnTo>
                        <a:pt x="6" y="10"/>
                      </a:lnTo>
                      <a:lnTo>
                        <a:pt x="0" y="0"/>
                      </a:lnTo>
                      <a:lnTo>
                        <a:pt x="6" y="4"/>
                      </a:lnTo>
                      <a:lnTo>
                        <a:pt x="18" y="10"/>
                      </a:lnTo>
                      <a:lnTo>
                        <a:pt x="30" y="16"/>
                      </a:lnTo>
                      <a:lnTo>
                        <a:pt x="45" y="25"/>
                      </a:lnTo>
                      <a:lnTo>
                        <a:pt x="59" y="34"/>
                      </a:lnTo>
                      <a:lnTo>
                        <a:pt x="71" y="41"/>
                      </a:lnTo>
                      <a:lnTo>
                        <a:pt x="79" y="46"/>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1" name="Freeform 240">
                  <a:extLst>
                    <a:ext uri="{FF2B5EF4-FFF2-40B4-BE49-F238E27FC236}">
                      <a16:creationId xmlns:a16="http://schemas.microsoft.com/office/drawing/2014/main" id="{0102B590-9947-4CE0-8C7D-F6DD620B3544}"/>
                    </a:ext>
                  </a:extLst>
                </p:cNvPr>
                <p:cNvSpPr>
                  <a:spLocks/>
                </p:cNvSpPr>
                <p:nvPr/>
              </p:nvSpPr>
              <p:spPr bwMode="auto">
                <a:xfrm>
                  <a:off x="71" y="663"/>
                  <a:ext cx="32" cy="22"/>
                </a:xfrm>
                <a:custGeom>
                  <a:avLst/>
                  <a:gdLst>
                    <a:gd name="T0" fmla="*/ 32 w 63"/>
                    <a:gd name="T1" fmla="*/ 22 h 44"/>
                    <a:gd name="T2" fmla="*/ 30 w 63"/>
                    <a:gd name="T3" fmla="*/ 22 h 44"/>
                    <a:gd name="T4" fmla="*/ 27 w 63"/>
                    <a:gd name="T5" fmla="*/ 22 h 44"/>
                    <a:gd name="T6" fmla="*/ 23 w 63"/>
                    <a:gd name="T7" fmla="*/ 20 h 44"/>
                    <a:gd name="T8" fmla="*/ 17 w 63"/>
                    <a:gd name="T9" fmla="*/ 17 h 44"/>
                    <a:gd name="T10" fmla="*/ 12 w 63"/>
                    <a:gd name="T11" fmla="*/ 13 h 44"/>
                    <a:gd name="T12" fmla="*/ 7 w 63"/>
                    <a:gd name="T13" fmla="*/ 9 h 44"/>
                    <a:gd name="T14" fmla="*/ 3 w 63"/>
                    <a:gd name="T15" fmla="*/ 5 h 44"/>
                    <a:gd name="T16" fmla="*/ 0 w 63"/>
                    <a:gd name="T17" fmla="*/ 0 h 44"/>
                    <a:gd name="T18" fmla="*/ 4 w 63"/>
                    <a:gd name="T19" fmla="*/ 3 h 44"/>
                    <a:gd name="T20" fmla="*/ 8 w 63"/>
                    <a:gd name="T21" fmla="*/ 6 h 44"/>
                    <a:gd name="T22" fmla="*/ 14 w 63"/>
                    <a:gd name="T23" fmla="*/ 9 h 44"/>
                    <a:gd name="T24" fmla="*/ 19 w 63"/>
                    <a:gd name="T25" fmla="*/ 13 h 44"/>
                    <a:gd name="T26" fmla="*/ 24 w 63"/>
                    <a:gd name="T27" fmla="*/ 16 h 44"/>
                    <a:gd name="T28" fmla="*/ 28 w 63"/>
                    <a:gd name="T29" fmla="*/ 19 h 44"/>
                    <a:gd name="T30" fmla="*/ 31 w 63"/>
                    <a:gd name="T31" fmla="*/ 21 h 44"/>
                    <a:gd name="T32" fmla="*/ 32 w 6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44">
                      <a:moveTo>
                        <a:pt x="63" y="44"/>
                      </a:moveTo>
                      <a:lnTo>
                        <a:pt x="60" y="44"/>
                      </a:lnTo>
                      <a:lnTo>
                        <a:pt x="54" y="43"/>
                      </a:lnTo>
                      <a:lnTo>
                        <a:pt x="45" y="39"/>
                      </a:lnTo>
                      <a:lnTo>
                        <a:pt x="34" y="33"/>
                      </a:lnTo>
                      <a:lnTo>
                        <a:pt x="24" y="26"/>
                      </a:lnTo>
                      <a:lnTo>
                        <a:pt x="14" y="18"/>
                      </a:lnTo>
                      <a:lnTo>
                        <a:pt x="6" y="9"/>
                      </a:lnTo>
                      <a:lnTo>
                        <a:pt x="0" y="0"/>
                      </a:lnTo>
                      <a:lnTo>
                        <a:pt x="7" y="6"/>
                      </a:lnTo>
                      <a:lnTo>
                        <a:pt x="16" y="11"/>
                      </a:lnTo>
                      <a:lnTo>
                        <a:pt x="27" y="18"/>
                      </a:lnTo>
                      <a:lnTo>
                        <a:pt x="38" y="25"/>
                      </a:lnTo>
                      <a:lnTo>
                        <a:pt x="48" y="31"/>
                      </a:lnTo>
                      <a:lnTo>
                        <a:pt x="56" y="37"/>
                      </a:lnTo>
                      <a:lnTo>
                        <a:pt x="62" y="41"/>
                      </a:lnTo>
                      <a:lnTo>
                        <a:pt x="63"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2" name="Freeform 241">
                  <a:extLst>
                    <a:ext uri="{FF2B5EF4-FFF2-40B4-BE49-F238E27FC236}">
                      <a16:creationId xmlns:a16="http://schemas.microsoft.com/office/drawing/2014/main" id="{97CB1D3E-C012-4BE3-8BF1-CB313758F40C}"/>
                    </a:ext>
                  </a:extLst>
                </p:cNvPr>
                <p:cNvSpPr>
                  <a:spLocks/>
                </p:cNvSpPr>
                <p:nvPr/>
              </p:nvSpPr>
              <p:spPr bwMode="auto">
                <a:xfrm>
                  <a:off x="44" y="666"/>
                  <a:ext cx="30" cy="19"/>
                </a:xfrm>
                <a:custGeom>
                  <a:avLst/>
                  <a:gdLst>
                    <a:gd name="T0" fmla="*/ 30 w 59"/>
                    <a:gd name="T1" fmla="*/ 0 h 39"/>
                    <a:gd name="T2" fmla="*/ 28 w 59"/>
                    <a:gd name="T3" fmla="*/ 2 h 39"/>
                    <a:gd name="T4" fmla="*/ 24 w 59"/>
                    <a:gd name="T5" fmla="*/ 5 h 39"/>
                    <a:gd name="T6" fmla="*/ 19 w 59"/>
                    <a:gd name="T7" fmla="*/ 9 h 39"/>
                    <a:gd name="T8" fmla="*/ 14 w 59"/>
                    <a:gd name="T9" fmla="*/ 13 h 39"/>
                    <a:gd name="T10" fmla="*/ 9 w 59"/>
                    <a:gd name="T11" fmla="*/ 16 h 39"/>
                    <a:gd name="T12" fmla="*/ 5 w 59"/>
                    <a:gd name="T13" fmla="*/ 18 h 39"/>
                    <a:gd name="T14" fmla="*/ 2 w 59"/>
                    <a:gd name="T15" fmla="*/ 19 h 39"/>
                    <a:gd name="T16" fmla="*/ 0 w 59"/>
                    <a:gd name="T17" fmla="*/ 18 h 39"/>
                    <a:gd name="T18" fmla="*/ 1 w 59"/>
                    <a:gd name="T19" fmla="*/ 16 h 39"/>
                    <a:gd name="T20" fmla="*/ 3 w 59"/>
                    <a:gd name="T21" fmla="*/ 13 h 39"/>
                    <a:gd name="T22" fmla="*/ 7 w 59"/>
                    <a:gd name="T23" fmla="*/ 11 h 39"/>
                    <a:gd name="T24" fmla="*/ 13 w 59"/>
                    <a:gd name="T25" fmla="*/ 8 h 39"/>
                    <a:gd name="T26" fmla="*/ 18 w 59"/>
                    <a:gd name="T27" fmla="*/ 5 h 39"/>
                    <a:gd name="T28" fmla="*/ 24 w 59"/>
                    <a:gd name="T29" fmla="*/ 3 h 39"/>
                    <a:gd name="T30" fmla="*/ 28 w 59"/>
                    <a:gd name="T31" fmla="*/ 1 h 39"/>
                    <a:gd name="T32" fmla="*/ 30 w 59"/>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39">
                      <a:moveTo>
                        <a:pt x="59" y="0"/>
                      </a:moveTo>
                      <a:lnTo>
                        <a:pt x="55" y="4"/>
                      </a:lnTo>
                      <a:lnTo>
                        <a:pt x="47" y="11"/>
                      </a:lnTo>
                      <a:lnTo>
                        <a:pt x="38" y="18"/>
                      </a:lnTo>
                      <a:lnTo>
                        <a:pt x="28" y="26"/>
                      </a:lnTo>
                      <a:lnTo>
                        <a:pt x="18" y="32"/>
                      </a:lnTo>
                      <a:lnTo>
                        <a:pt x="10" y="37"/>
                      </a:lnTo>
                      <a:lnTo>
                        <a:pt x="3" y="39"/>
                      </a:lnTo>
                      <a:lnTo>
                        <a:pt x="0" y="37"/>
                      </a:lnTo>
                      <a:lnTo>
                        <a:pt x="1" y="32"/>
                      </a:lnTo>
                      <a:lnTo>
                        <a:pt x="5" y="27"/>
                      </a:lnTo>
                      <a:lnTo>
                        <a:pt x="14" y="23"/>
                      </a:lnTo>
                      <a:lnTo>
                        <a:pt x="26" y="17"/>
                      </a:lnTo>
                      <a:lnTo>
                        <a:pt x="36" y="11"/>
                      </a:lnTo>
                      <a:lnTo>
                        <a:pt x="47" y="7"/>
                      </a:lnTo>
                      <a:lnTo>
                        <a:pt x="55" y="3"/>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3" name="Freeform 242">
                  <a:extLst>
                    <a:ext uri="{FF2B5EF4-FFF2-40B4-BE49-F238E27FC236}">
                      <a16:creationId xmlns:a16="http://schemas.microsoft.com/office/drawing/2014/main" id="{8B7F3E22-D72C-4E3D-99F4-8A631576A586}"/>
                    </a:ext>
                  </a:extLst>
                </p:cNvPr>
                <p:cNvSpPr>
                  <a:spLocks/>
                </p:cNvSpPr>
                <p:nvPr/>
              </p:nvSpPr>
              <p:spPr bwMode="auto">
                <a:xfrm>
                  <a:off x="113" y="689"/>
                  <a:ext cx="24" cy="100"/>
                </a:xfrm>
                <a:custGeom>
                  <a:avLst/>
                  <a:gdLst>
                    <a:gd name="T0" fmla="*/ 22 w 48"/>
                    <a:gd name="T1" fmla="*/ 0 h 200"/>
                    <a:gd name="T2" fmla="*/ 23 w 48"/>
                    <a:gd name="T3" fmla="*/ 0 h 200"/>
                    <a:gd name="T4" fmla="*/ 24 w 48"/>
                    <a:gd name="T5" fmla="*/ 1 h 200"/>
                    <a:gd name="T6" fmla="*/ 24 w 48"/>
                    <a:gd name="T7" fmla="*/ 2 h 200"/>
                    <a:gd name="T8" fmla="*/ 24 w 48"/>
                    <a:gd name="T9" fmla="*/ 2 h 200"/>
                    <a:gd name="T10" fmla="*/ 15 w 48"/>
                    <a:gd name="T11" fmla="*/ 15 h 200"/>
                    <a:gd name="T12" fmla="*/ 8 w 48"/>
                    <a:gd name="T13" fmla="*/ 28 h 200"/>
                    <a:gd name="T14" fmla="*/ 5 w 48"/>
                    <a:gd name="T15" fmla="*/ 42 h 200"/>
                    <a:gd name="T16" fmla="*/ 4 w 48"/>
                    <a:gd name="T17" fmla="*/ 55 h 200"/>
                    <a:gd name="T18" fmla="*/ 5 w 48"/>
                    <a:gd name="T19" fmla="*/ 68 h 200"/>
                    <a:gd name="T20" fmla="*/ 7 w 48"/>
                    <a:gd name="T21" fmla="*/ 80 h 200"/>
                    <a:gd name="T22" fmla="*/ 10 w 48"/>
                    <a:gd name="T23" fmla="*/ 91 h 200"/>
                    <a:gd name="T24" fmla="*/ 12 w 48"/>
                    <a:gd name="T25" fmla="*/ 100 h 200"/>
                    <a:gd name="T26" fmla="*/ 7 w 48"/>
                    <a:gd name="T27" fmla="*/ 94 h 200"/>
                    <a:gd name="T28" fmla="*/ 3 w 48"/>
                    <a:gd name="T29" fmla="*/ 84 h 200"/>
                    <a:gd name="T30" fmla="*/ 1 w 48"/>
                    <a:gd name="T31" fmla="*/ 69 h 200"/>
                    <a:gd name="T32" fmla="*/ 0 w 48"/>
                    <a:gd name="T33" fmla="*/ 54 h 200"/>
                    <a:gd name="T34" fmla="*/ 2 w 48"/>
                    <a:gd name="T35" fmla="*/ 38 h 200"/>
                    <a:gd name="T36" fmla="*/ 6 w 48"/>
                    <a:gd name="T37" fmla="*/ 22 h 200"/>
                    <a:gd name="T38" fmla="*/ 12 w 48"/>
                    <a:gd name="T39" fmla="*/ 9 h 200"/>
                    <a:gd name="T40" fmla="*/ 22 w 48"/>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00">
                      <a:moveTo>
                        <a:pt x="43" y="0"/>
                      </a:moveTo>
                      <a:lnTo>
                        <a:pt x="45" y="0"/>
                      </a:lnTo>
                      <a:lnTo>
                        <a:pt x="47" y="1"/>
                      </a:lnTo>
                      <a:lnTo>
                        <a:pt x="48" y="3"/>
                      </a:lnTo>
                      <a:lnTo>
                        <a:pt x="48" y="4"/>
                      </a:lnTo>
                      <a:lnTo>
                        <a:pt x="29" y="29"/>
                      </a:lnTo>
                      <a:lnTo>
                        <a:pt x="16" y="55"/>
                      </a:lnTo>
                      <a:lnTo>
                        <a:pt x="10" y="83"/>
                      </a:lnTo>
                      <a:lnTo>
                        <a:pt x="8" y="109"/>
                      </a:lnTo>
                      <a:lnTo>
                        <a:pt x="10" y="136"/>
                      </a:lnTo>
                      <a:lnTo>
                        <a:pt x="14" y="160"/>
                      </a:lnTo>
                      <a:lnTo>
                        <a:pt x="19" y="182"/>
                      </a:lnTo>
                      <a:lnTo>
                        <a:pt x="24" y="200"/>
                      </a:lnTo>
                      <a:lnTo>
                        <a:pt x="14" y="188"/>
                      </a:lnTo>
                      <a:lnTo>
                        <a:pt x="5" y="167"/>
                      </a:lnTo>
                      <a:lnTo>
                        <a:pt x="1" y="138"/>
                      </a:lnTo>
                      <a:lnTo>
                        <a:pt x="0" y="107"/>
                      </a:lnTo>
                      <a:lnTo>
                        <a:pt x="3" y="75"/>
                      </a:lnTo>
                      <a:lnTo>
                        <a:pt x="11" y="44"/>
                      </a:lnTo>
                      <a:lnTo>
                        <a:pt x="24" y="18"/>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4" name="Freeform 243">
                  <a:extLst>
                    <a:ext uri="{FF2B5EF4-FFF2-40B4-BE49-F238E27FC236}">
                      <a16:creationId xmlns:a16="http://schemas.microsoft.com/office/drawing/2014/main" id="{ADE924A6-C6AD-47CA-AEBD-4E95E685E429}"/>
                    </a:ext>
                  </a:extLst>
                </p:cNvPr>
                <p:cNvSpPr>
                  <a:spLocks/>
                </p:cNvSpPr>
                <p:nvPr/>
              </p:nvSpPr>
              <p:spPr bwMode="auto">
                <a:xfrm>
                  <a:off x="118" y="775"/>
                  <a:ext cx="22" cy="13"/>
                </a:xfrm>
                <a:custGeom>
                  <a:avLst/>
                  <a:gdLst>
                    <a:gd name="T0" fmla="*/ 0 w 44"/>
                    <a:gd name="T1" fmla="*/ 0 h 25"/>
                    <a:gd name="T2" fmla="*/ 3 w 44"/>
                    <a:gd name="T3" fmla="*/ 2 h 25"/>
                    <a:gd name="T4" fmla="*/ 5 w 44"/>
                    <a:gd name="T5" fmla="*/ 5 h 25"/>
                    <a:gd name="T6" fmla="*/ 9 w 44"/>
                    <a:gd name="T7" fmla="*/ 8 h 25"/>
                    <a:gd name="T8" fmla="*/ 13 w 44"/>
                    <a:gd name="T9" fmla="*/ 9 h 25"/>
                    <a:gd name="T10" fmla="*/ 16 w 44"/>
                    <a:gd name="T11" fmla="*/ 11 h 25"/>
                    <a:gd name="T12" fmla="*/ 19 w 44"/>
                    <a:gd name="T13" fmla="*/ 12 h 25"/>
                    <a:gd name="T14" fmla="*/ 21 w 44"/>
                    <a:gd name="T15" fmla="*/ 13 h 25"/>
                    <a:gd name="T16" fmla="*/ 22 w 44"/>
                    <a:gd name="T17" fmla="*/ 12 h 25"/>
                    <a:gd name="T18" fmla="*/ 22 w 44"/>
                    <a:gd name="T19" fmla="*/ 11 h 25"/>
                    <a:gd name="T20" fmla="*/ 20 w 44"/>
                    <a:gd name="T21" fmla="*/ 10 h 25"/>
                    <a:gd name="T22" fmla="*/ 18 w 44"/>
                    <a:gd name="T23" fmla="*/ 9 h 25"/>
                    <a:gd name="T24" fmla="*/ 15 w 44"/>
                    <a:gd name="T25" fmla="*/ 7 h 25"/>
                    <a:gd name="T26" fmla="*/ 11 w 44"/>
                    <a:gd name="T27" fmla="*/ 6 h 25"/>
                    <a:gd name="T28" fmla="*/ 7 w 44"/>
                    <a:gd name="T29" fmla="*/ 4 h 25"/>
                    <a:gd name="T30" fmla="*/ 3 w 44"/>
                    <a:gd name="T31" fmla="*/ 2 h 25"/>
                    <a:gd name="T32" fmla="*/ 0 w 4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25">
                      <a:moveTo>
                        <a:pt x="0" y="0"/>
                      </a:moveTo>
                      <a:lnTo>
                        <a:pt x="5" y="4"/>
                      </a:lnTo>
                      <a:lnTo>
                        <a:pt x="10" y="10"/>
                      </a:lnTo>
                      <a:lnTo>
                        <a:pt x="17" y="15"/>
                      </a:lnTo>
                      <a:lnTo>
                        <a:pt x="25" y="18"/>
                      </a:lnTo>
                      <a:lnTo>
                        <a:pt x="31" y="22"/>
                      </a:lnTo>
                      <a:lnTo>
                        <a:pt x="37" y="24"/>
                      </a:lnTo>
                      <a:lnTo>
                        <a:pt x="42" y="25"/>
                      </a:lnTo>
                      <a:lnTo>
                        <a:pt x="44" y="24"/>
                      </a:lnTo>
                      <a:lnTo>
                        <a:pt x="44" y="22"/>
                      </a:lnTo>
                      <a:lnTo>
                        <a:pt x="40" y="19"/>
                      </a:lnTo>
                      <a:lnTo>
                        <a:pt x="36" y="17"/>
                      </a:lnTo>
                      <a:lnTo>
                        <a:pt x="29" y="13"/>
                      </a:lnTo>
                      <a:lnTo>
                        <a:pt x="22" y="11"/>
                      </a:lnTo>
                      <a:lnTo>
                        <a:pt x="14" y="8"/>
                      </a:lnTo>
                      <a:lnTo>
                        <a:pt x="6"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5" name="Freeform 244">
                  <a:extLst>
                    <a:ext uri="{FF2B5EF4-FFF2-40B4-BE49-F238E27FC236}">
                      <a16:creationId xmlns:a16="http://schemas.microsoft.com/office/drawing/2014/main" id="{EBE1CCD5-1996-4DE7-BA54-F6953FBB7808}"/>
                    </a:ext>
                  </a:extLst>
                </p:cNvPr>
                <p:cNvSpPr>
                  <a:spLocks/>
                </p:cNvSpPr>
                <p:nvPr/>
              </p:nvSpPr>
              <p:spPr bwMode="auto">
                <a:xfrm>
                  <a:off x="116" y="767"/>
                  <a:ext cx="24" cy="14"/>
                </a:xfrm>
                <a:custGeom>
                  <a:avLst/>
                  <a:gdLst>
                    <a:gd name="T0" fmla="*/ 24 w 47"/>
                    <a:gd name="T1" fmla="*/ 14 h 29"/>
                    <a:gd name="T2" fmla="*/ 23 w 47"/>
                    <a:gd name="T3" fmla="*/ 14 h 29"/>
                    <a:gd name="T4" fmla="*/ 21 w 47"/>
                    <a:gd name="T5" fmla="*/ 14 h 29"/>
                    <a:gd name="T6" fmla="*/ 17 w 47"/>
                    <a:gd name="T7" fmla="*/ 13 h 29"/>
                    <a:gd name="T8" fmla="*/ 14 w 47"/>
                    <a:gd name="T9" fmla="*/ 11 h 29"/>
                    <a:gd name="T10" fmla="*/ 10 w 47"/>
                    <a:gd name="T11" fmla="*/ 9 h 29"/>
                    <a:gd name="T12" fmla="*/ 6 w 47"/>
                    <a:gd name="T13" fmla="*/ 6 h 29"/>
                    <a:gd name="T14" fmla="*/ 3 w 47"/>
                    <a:gd name="T15" fmla="*/ 3 h 29"/>
                    <a:gd name="T16" fmla="*/ 0 w 47"/>
                    <a:gd name="T17" fmla="*/ 0 h 29"/>
                    <a:gd name="T18" fmla="*/ 3 w 47"/>
                    <a:gd name="T19" fmla="*/ 2 h 29"/>
                    <a:gd name="T20" fmla="*/ 6 w 47"/>
                    <a:gd name="T21" fmla="*/ 3 h 29"/>
                    <a:gd name="T22" fmla="*/ 10 w 47"/>
                    <a:gd name="T23" fmla="*/ 6 h 29"/>
                    <a:gd name="T24" fmla="*/ 14 w 47"/>
                    <a:gd name="T25" fmla="*/ 7 h 29"/>
                    <a:gd name="T26" fmla="*/ 18 w 47"/>
                    <a:gd name="T27" fmla="*/ 10 h 29"/>
                    <a:gd name="T28" fmla="*/ 21 w 47"/>
                    <a:gd name="T29" fmla="*/ 11 h 29"/>
                    <a:gd name="T30" fmla="*/ 23 w 47"/>
                    <a:gd name="T31" fmla="*/ 13 h 29"/>
                    <a:gd name="T32" fmla="*/ 24 w 47"/>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9">
                      <a:moveTo>
                        <a:pt x="47" y="28"/>
                      </a:moveTo>
                      <a:lnTo>
                        <a:pt x="45" y="29"/>
                      </a:lnTo>
                      <a:lnTo>
                        <a:pt x="41" y="28"/>
                      </a:lnTo>
                      <a:lnTo>
                        <a:pt x="34" y="27"/>
                      </a:lnTo>
                      <a:lnTo>
                        <a:pt x="27" y="23"/>
                      </a:lnTo>
                      <a:lnTo>
                        <a:pt x="19" y="19"/>
                      </a:lnTo>
                      <a:lnTo>
                        <a:pt x="11" y="13"/>
                      </a:lnTo>
                      <a:lnTo>
                        <a:pt x="5" y="7"/>
                      </a:lnTo>
                      <a:lnTo>
                        <a:pt x="0" y="0"/>
                      </a:lnTo>
                      <a:lnTo>
                        <a:pt x="5" y="4"/>
                      </a:lnTo>
                      <a:lnTo>
                        <a:pt x="12" y="7"/>
                      </a:lnTo>
                      <a:lnTo>
                        <a:pt x="20" y="12"/>
                      </a:lnTo>
                      <a:lnTo>
                        <a:pt x="28" y="15"/>
                      </a:lnTo>
                      <a:lnTo>
                        <a:pt x="36" y="20"/>
                      </a:lnTo>
                      <a:lnTo>
                        <a:pt x="42" y="23"/>
                      </a:lnTo>
                      <a:lnTo>
                        <a:pt x="46" y="26"/>
                      </a:lnTo>
                      <a:lnTo>
                        <a:pt x="47"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6" name="Freeform 245">
                  <a:extLst>
                    <a:ext uri="{FF2B5EF4-FFF2-40B4-BE49-F238E27FC236}">
                      <a16:creationId xmlns:a16="http://schemas.microsoft.com/office/drawing/2014/main" id="{547D4506-F723-45E0-A99C-8DC71B30CCE4}"/>
                    </a:ext>
                  </a:extLst>
                </p:cNvPr>
                <p:cNvSpPr>
                  <a:spLocks/>
                </p:cNvSpPr>
                <p:nvPr/>
              </p:nvSpPr>
              <p:spPr bwMode="auto">
                <a:xfrm>
                  <a:off x="114" y="747"/>
                  <a:ext cx="31" cy="19"/>
                </a:xfrm>
                <a:custGeom>
                  <a:avLst/>
                  <a:gdLst>
                    <a:gd name="T0" fmla="*/ 31 w 62"/>
                    <a:gd name="T1" fmla="*/ 19 h 39"/>
                    <a:gd name="T2" fmla="*/ 30 w 62"/>
                    <a:gd name="T3" fmla="*/ 19 h 39"/>
                    <a:gd name="T4" fmla="*/ 26 w 62"/>
                    <a:gd name="T5" fmla="*/ 19 h 39"/>
                    <a:gd name="T6" fmla="*/ 22 w 62"/>
                    <a:gd name="T7" fmla="*/ 17 h 39"/>
                    <a:gd name="T8" fmla="*/ 17 w 62"/>
                    <a:gd name="T9" fmla="*/ 14 h 39"/>
                    <a:gd name="T10" fmla="*/ 12 w 62"/>
                    <a:gd name="T11" fmla="*/ 11 h 39"/>
                    <a:gd name="T12" fmla="*/ 7 w 62"/>
                    <a:gd name="T13" fmla="*/ 8 h 39"/>
                    <a:gd name="T14" fmla="*/ 3 w 62"/>
                    <a:gd name="T15" fmla="*/ 4 h 39"/>
                    <a:gd name="T16" fmla="*/ 0 w 62"/>
                    <a:gd name="T17" fmla="*/ 0 h 39"/>
                    <a:gd name="T18" fmla="*/ 3 w 62"/>
                    <a:gd name="T19" fmla="*/ 1 h 39"/>
                    <a:gd name="T20" fmla="*/ 7 w 62"/>
                    <a:gd name="T21" fmla="*/ 4 h 39"/>
                    <a:gd name="T22" fmla="*/ 12 w 62"/>
                    <a:gd name="T23" fmla="*/ 7 h 39"/>
                    <a:gd name="T24" fmla="*/ 18 w 62"/>
                    <a:gd name="T25" fmla="*/ 10 h 39"/>
                    <a:gd name="T26" fmla="*/ 23 w 62"/>
                    <a:gd name="T27" fmla="*/ 12 h 39"/>
                    <a:gd name="T28" fmla="*/ 28 w 62"/>
                    <a:gd name="T29" fmla="*/ 15 h 39"/>
                    <a:gd name="T30" fmla="*/ 31 w 62"/>
                    <a:gd name="T31" fmla="*/ 17 h 39"/>
                    <a:gd name="T32" fmla="*/ 31 w 62"/>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9">
                      <a:moveTo>
                        <a:pt x="62" y="38"/>
                      </a:moveTo>
                      <a:lnTo>
                        <a:pt x="59" y="39"/>
                      </a:lnTo>
                      <a:lnTo>
                        <a:pt x="52" y="38"/>
                      </a:lnTo>
                      <a:lnTo>
                        <a:pt x="44" y="35"/>
                      </a:lnTo>
                      <a:lnTo>
                        <a:pt x="33" y="29"/>
                      </a:lnTo>
                      <a:lnTo>
                        <a:pt x="23" y="23"/>
                      </a:lnTo>
                      <a:lnTo>
                        <a:pt x="13" y="16"/>
                      </a:lnTo>
                      <a:lnTo>
                        <a:pt x="5" y="8"/>
                      </a:lnTo>
                      <a:lnTo>
                        <a:pt x="0" y="0"/>
                      </a:lnTo>
                      <a:lnTo>
                        <a:pt x="5" y="3"/>
                      </a:lnTo>
                      <a:lnTo>
                        <a:pt x="13" y="8"/>
                      </a:lnTo>
                      <a:lnTo>
                        <a:pt x="24" y="14"/>
                      </a:lnTo>
                      <a:lnTo>
                        <a:pt x="35" y="20"/>
                      </a:lnTo>
                      <a:lnTo>
                        <a:pt x="46" y="25"/>
                      </a:lnTo>
                      <a:lnTo>
                        <a:pt x="55" y="31"/>
                      </a:lnTo>
                      <a:lnTo>
                        <a:pt x="61" y="35"/>
                      </a:lnTo>
                      <a:lnTo>
                        <a:pt x="62"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7" name="Freeform 246">
                  <a:extLst>
                    <a:ext uri="{FF2B5EF4-FFF2-40B4-BE49-F238E27FC236}">
                      <a16:creationId xmlns:a16="http://schemas.microsoft.com/office/drawing/2014/main" id="{DB7580FB-3F2B-492A-8E4C-E576141BE9BE}"/>
                    </a:ext>
                  </a:extLst>
                </p:cNvPr>
                <p:cNvSpPr>
                  <a:spLocks/>
                </p:cNvSpPr>
                <p:nvPr/>
              </p:nvSpPr>
              <p:spPr bwMode="auto">
                <a:xfrm>
                  <a:off x="116" y="728"/>
                  <a:ext cx="34" cy="22"/>
                </a:xfrm>
                <a:custGeom>
                  <a:avLst/>
                  <a:gdLst>
                    <a:gd name="T0" fmla="*/ 34 w 68"/>
                    <a:gd name="T1" fmla="*/ 22 h 44"/>
                    <a:gd name="T2" fmla="*/ 33 w 68"/>
                    <a:gd name="T3" fmla="*/ 22 h 44"/>
                    <a:gd name="T4" fmla="*/ 29 w 68"/>
                    <a:gd name="T5" fmla="*/ 21 h 44"/>
                    <a:gd name="T6" fmla="*/ 24 w 68"/>
                    <a:gd name="T7" fmla="*/ 19 h 44"/>
                    <a:gd name="T8" fmla="*/ 18 w 68"/>
                    <a:gd name="T9" fmla="*/ 15 h 44"/>
                    <a:gd name="T10" fmla="*/ 12 w 68"/>
                    <a:gd name="T11" fmla="*/ 12 h 44"/>
                    <a:gd name="T12" fmla="*/ 7 w 68"/>
                    <a:gd name="T13" fmla="*/ 8 h 44"/>
                    <a:gd name="T14" fmla="*/ 3 w 68"/>
                    <a:gd name="T15" fmla="*/ 4 h 44"/>
                    <a:gd name="T16" fmla="*/ 0 w 68"/>
                    <a:gd name="T17" fmla="*/ 0 h 44"/>
                    <a:gd name="T18" fmla="*/ 3 w 68"/>
                    <a:gd name="T19" fmla="*/ 2 h 44"/>
                    <a:gd name="T20" fmla="*/ 7 w 68"/>
                    <a:gd name="T21" fmla="*/ 4 h 44"/>
                    <a:gd name="T22" fmla="*/ 13 w 68"/>
                    <a:gd name="T23" fmla="*/ 7 h 44"/>
                    <a:gd name="T24" fmla="*/ 19 w 68"/>
                    <a:gd name="T25" fmla="*/ 11 h 44"/>
                    <a:gd name="T26" fmla="*/ 25 w 68"/>
                    <a:gd name="T27" fmla="*/ 15 h 44"/>
                    <a:gd name="T28" fmla="*/ 30 w 68"/>
                    <a:gd name="T29" fmla="*/ 18 h 44"/>
                    <a:gd name="T30" fmla="*/ 33 w 68"/>
                    <a:gd name="T31" fmla="*/ 20 h 44"/>
                    <a:gd name="T32" fmla="*/ 34 w 68"/>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4">
                      <a:moveTo>
                        <a:pt x="68" y="43"/>
                      </a:moveTo>
                      <a:lnTo>
                        <a:pt x="65" y="44"/>
                      </a:lnTo>
                      <a:lnTo>
                        <a:pt x="57" y="42"/>
                      </a:lnTo>
                      <a:lnTo>
                        <a:pt x="47" y="37"/>
                      </a:lnTo>
                      <a:lnTo>
                        <a:pt x="35" y="30"/>
                      </a:lnTo>
                      <a:lnTo>
                        <a:pt x="24" y="23"/>
                      </a:lnTo>
                      <a:lnTo>
                        <a:pt x="13" y="15"/>
                      </a:lnTo>
                      <a:lnTo>
                        <a:pt x="5" y="7"/>
                      </a:lnTo>
                      <a:lnTo>
                        <a:pt x="0" y="0"/>
                      </a:lnTo>
                      <a:lnTo>
                        <a:pt x="5" y="4"/>
                      </a:lnTo>
                      <a:lnTo>
                        <a:pt x="14" y="8"/>
                      </a:lnTo>
                      <a:lnTo>
                        <a:pt x="26" y="14"/>
                      </a:lnTo>
                      <a:lnTo>
                        <a:pt x="38" y="21"/>
                      </a:lnTo>
                      <a:lnTo>
                        <a:pt x="50" y="29"/>
                      </a:lnTo>
                      <a:lnTo>
                        <a:pt x="59" y="35"/>
                      </a:lnTo>
                      <a:lnTo>
                        <a:pt x="66" y="39"/>
                      </a:lnTo>
                      <a:lnTo>
                        <a:pt x="68"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8" name="Freeform 247">
                  <a:extLst>
                    <a:ext uri="{FF2B5EF4-FFF2-40B4-BE49-F238E27FC236}">
                      <a16:creationId xmlns:a16="http://schemas.microsoft.com/office/drawing/2014/main" id="{08737931-CCD6-4159-9CFD-65F713D9D313}"/>
                    </a:ext>
                  </a:extLst>
                </p:cNvPr>
                <p:cNvSpPr>
                  <a:spLocks/>
                </p:cNvSpPr>
                <p:nvPr/>
              </p:nvSpPr>
              <p:spPr bwMode="auto">
                <a:xfrm>
                  <a:off x="119" y="716"/>
                  <a:ext cx="27" cy="23"/>
                </a:xfrm>
                <a:custGeom>
                  <a:avLst/>
                  <a:gdLst>
                    <a:gd name="T0" fmla="*/ 27 w 56"/>
                    <a:gd name="T1" fmla="*/ 23 h 46"/>
                    <a:gd name="T2" fmla="*/ 25 w 56"/>
                    <a:gd name="T3" fmla="*/ 23 h 46"/>
                    <a:gd name="T4" fmla="*/ 22 w 56"/>
                    <a:gd name="T5" fmla="*/ 22 h 46"/>
                    <a:gd name="T6" fmla="*/ 18 w 56"/>
                    <a:gd name="T7" fmla="*/ 19 h 46"/>
                    <a:gd name="T8" fmla="*/ 14 w 56"/>
                    <a:gd name="T9" fmla="*/ 15 h 46"/>
                    <a:gd name="T10" fmla="*/ 9 w 56"/>
                    <a:gd name="T11" fmla="*/ 11 h 46"/>
                    <a:gd name="T12" fmla="*/ 4 w 56"/>
                    <a:gd name="T13" fmla="*/ 7 h 46"/>
                    <a:gd name="T14" fmla="*/ 1 w 56"/>
                    <a:gd name="T15" fmla="*/ 3 h 46"/>
                    <a:gd name="T16" fmla="*/ 0 w 56"/>
                    <a:gd name="T17" fmla="*/ 0 h 46"/>
                    <a:gd name="T18" fmla="*/ 3 w 56"/>
                    <a:gd name="T19" fmla="*/ 2 h 46"/>
                    <a:gd name="T20" fmla="*/ 7 w 56"/>
                    <a:gd name="T21" fmla="*/ 5 h 46"/>
                    <a:gd name="T22" fmla="*/ 11 w 56"/>
                    <a:gd name="T23" fmla="*/ 8 h 46"/>
                    <a:gd name="T24" fmla="*/ 16 w 56"/>
                    <a:gd name="T25" fmla="*/ 12 h 46"/>
                    <a:gd name="T26" fmla="*/ 21 w 56"/>
                    <a:gd name="T27" fmla="*/ 16 h 46"/>
                    <a:gd name="T28" fmla="*/ 25 w 56"/>
                    <a:gd name="T29" fmla="*/ 19 h 46"/>
                    <a:gd name="T30" fmla="*/ 27 w 56"/>
                    <a:gd name="T31" fmla="*/ 22 h 46"/>
                    <a:gd name="T32" fmla="*/ 27 w 56"/>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46">
                      <a:moveTo>
                        <a:pt x="56" y="46"/>
                      </a:moveTo>
                      <a:lnTo>
                        <a:pt x="52" y="46"/>
                      </a:lnTo>
                      <a:lnTo>
                        <a:pt x="46" y="43"/>
                      </a:lnTo>
                      <a:lnTo>
                        <a:pt x="37" y="37"/>
                      </a:lnTo>
                      <a:lnTo>
                        <a:pt x="28" y="30"/>
                      </a:lnTo>
                      <a:lnTo>
                        <a:pt x="18" y="22"/>
                      </a:lnTo>
                      <a:lnTo>
                        <a:pt x="9" y="14"/>
                      </a:lnTo>
                      <a:lnTo>
                        <a:pt x="3" y="6"/>
                      </a:lnTo>
                      <a:lnTo>
                        <a:pt x="0" y="0"/>
                      </a:lnTo>
                      <a:lnTo>
                        <a:pt x="6" y="3"/>
                      </a:lnTo>
                      <a:lnTo>
                        <a:pt x="14" y="9"/>
                      </a:lnTo>
                      <a:lnTo>
                        <a:pt x="23" y="16"/>
                      </a:lnTo>
                      <a:lnTo>
                        <a:pt x="34" y="23"/>
                      </a:lnTo>
                      <a:lnTo>
                        <a:pt x="43" y="31"/>
                      </a:lnTo>
                      <a:lnTo>
                        <a:pt x="51" y="37"/>
                      </a:lnTo>
                      <a:lnTo>
                        <a:pt x="56" y="43"/>
                      </a:lnTo>
                      <a:lnTo>
                        <a:pt x="56"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9" name="Freeform 248">
                  <a:extLst>
                    <a:ext uri="{FF2B5EF4-FFF2-40B4-BE49-F238E27FC236}">
                      <a16:creationId xmlns:a16="http://schemas.microsoft.com/office/drawing/2014/main" id="{8F96142D-6023-4CED-8A0E-C9EC5DAAC52B}"/>
                    </a:ext>
                  </a:extLst>
                </p:cNvPr>
                <p:cNvSpPr>
                  <a:spLocks/>
                </p:cNvSpPr>
                <p:nvPr/>
              </p:nvSpPr>
              <p:spPr bwMode="auto">
                <a:xfrm>
                  <a:off x="123" y="707"/>
                  <a:ext cx="22" cy="19"/>
                </a:xfrm>
                <a:custGeom>
                  <a:avLst/>
                  <a:gdLst>
                    <a:gd name="T0" fmla="*/ 22 w 45"/>
                    <a:gd name="T1" fmla="*/ 19 h 39"/>
                    <a:gd name="T2" fmla="*/ 21 w 45"/>
                    <a:gd name="T3" fmla="*/ 19 h 39"/>
                    <a:gd name="T4" fmla="*/ 18 w 45"/>
                    <a:gd name="T5" fmla="*/ 18 h 39"/>
                    <a:gd name="T6" fmla="*/ 15 w 45"/>
                    <a:gd name="T7" fmla="*/ 17 h 39"/>
                    <a:gd name="T8" fmla="*/ 11 w 45"/>
                    <a:gd name="T9" fmla="*/ 14 h 39"/>
                    <a:gd name="T10" fmla="*/ 7 w 45"/>
                    <a:gd name="T11" fmla="*/ 11 h 39"/>
                    <a:gd name="T12" fmla="*/ 4 w 45"/>
                    <a:gd name="T13" fmla="*/ 7 h 39"/>
                    <a:gd name="T14" fmla="*/ 1 w 45"/>
                    <a:gd name="T15" fmla="*/ 4 h 39"/>
                    <a:gd name="T16" fmla="*/ 0 w 45"/>
                    <a:gd name="T17" fmla="*/ 0 h 39"/>
                    <a:gd name="T18" fmla="*/ 2 w 45"/>
                    <a:gd name="T19" fmla="*/ 2 h 39"/>
                    <a:gd name="T20" fmla="*/ 6 w 45"/>
                    <a:gd name="T21" fmla="*/ 5 h 39"/>
                    <a:gd name="T22" fmla="*/ 9 w 45"/>
                    <a:gd name="T23" fmla="*/ 7 h 39"/>
                    <a:gd name="T24" fmla="*/ 14 w 45"/>
                    <a:gd name="T25" fmla="*/ 10 h 39"/>
                    <a:gd name="T26" fmla="*/ 17 w 45"/>
                    <a:gd name="T27" fmla="*/ 13 h 39"/>
                    <a:gd name="T28" fmla="*/ 21 w 45"/>
                    <a:gd name="T29" fmla="*/ 16 h 39"/>
                    <a:gd name="T30" fmla="*/ 22 w 45"/>
                    <a:gd name="T31" fmla="*/ 18 h 39"/>
                    <a:gd name="T32" fmla="*/ 22 w 45"/>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39">
                      <a:moveTo>
                        <a:pt x="45" y="39"/>
                      </a:moveTo>
                      <a:lnTo>
                        <a:pt x="43" y="39"/>
                      </a:lnTo>
                      <a:lnTo>
                        <a:pt x="37" y="37"/>
                      </a:lnTo>
                      <a:lnTo>
                        <a:pt x="30" y="34"/>
                      </a:lnTo>
                      <a:lnTo>
                        <a:pt x="23" y="29"/>
                      </a:lnTo>
                      <a:lnTo>
                        <a:pt x="15" y="22"/>
                      </a:lnTo>
                      <a:lnTo>
                        <a:pt x="8" y="15"/>
                      </a:lnTo>
                      <a:lnTo>
                        <a:pt x="3" y="9"/>
                      </a:lnTo>
                      <a:lnTo>
                        <a:pt x="0" y="0"/>
                      </a:lnTo>
                      <a:lnTo>
                        <a:pt x="5" y="5"/>
                      </a:lnTo>
                      <a:lnTo>
                        <a:pt x="12" y="10"/>
                      </a:lnTo>
                      <a:lnTo>
                        <a:pt x="19" y="15"/>
                      </a:lnTo>
                      <a:lnTo>
                        <a:pt x="28" y="21"/>
                      </a:lnTo>
                      <a:lnTo>
                        <a:pt x="35" y="27"/>
                      </a:lnTo>
                      <a:lnTo>
                        <a:pt x="42" y="33"/>
                      </a:lnTo>
                      <a:lnTo>
                        <a:pt x="45" y="36"/>
                      </a:lnTo>
                      <a:lnTo>
                        <a:pt x="45"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80" name="Freeform 249">
                  <a:extLst>
                    <a:ext uri="{FF2B5EF4-FFF2-40B4-BE49-F238E27FC236}">
                      <a16:creationId xmlns:a16="http://schemas.microsoft.com/office/drawing/2014/main" id="{45BFC386-B174-44F6-BF9F-F8E479878A43}"/>
                    </a:ext>
                  </a:extLst>
                </p:cNvPr>
                <p:cNvSpPr>
                  <a:spLocks/>
                </p:cNvSpPr>
                <p:nvPr/>
              </p:nvSpPr>
              <p:spPr bwMode="auto">
                <a:xfrm>
                  <a:off x="129" y="698"/>
                  <a:ext cx="16" cy="16"/>
                </a:xfrm>
                <a:custGeom>
                  <a:avLst/>
                  <a:gdLst>
                    <a:gd name="T0" fmla="*/ 16 w 32"/>
                    <a:gd name="T1" fmla="*/ 16 h 33"/>
                    <a:gd name="T2" fmla="*/ 15 w 32"/>
                    <a:gd name="T3" fmla="*/ 16 h 33"/>
                    <a:gd name="T4" fmla="*/ 13 w 32"/>
                    <a:gd name="T5" fmla="*/ 15 h 33"/>
                    <a:gd name="T6" fmla="*/ 10 w 32"/>
                    <a:gd name="T7" fmla="*/ 13 h 33"/>
                    <a:gd name="T8" fmla="*/ 7 w 32"/>
                    <a:gd name="T9" fmla="*/ 10 h 33"/>
                    <a:gd name="T10" fmla="*/ 4 w 32"/>
                    <a:gd name="T11" fmla="*/ 7 h 33"/>
                    <a:gd name="T12" fmla="*/ 2 w 32"/>
                    <a:gd name="T13" fmla="*/ 4 h 33"/>
                    <a:gd name="T14" fmla="*/ 1 w 32"/>
                    <a:gd name="T15" fmla="*/ 1 h 33"/>
                    <a:gd name="T16" fmla="*/ 0 w 32"/>
                    <a:gd name="T17" fmla="*/ 0 h 33"/>
                    <a:gd name="T18" fmla="*/ 4 w 32"/>
                    <a:gd name="T19" fmla="*/ 3 h 33"/>
                    <a:gd name="T20" fmla="*/ 9 w 32"/>
                    <a:gd name="T21" fmla="*/ 8 h 33"/>
                    <a:gd name="T22" fmla="*/ 14 w 32"/>
                    <a:gd name="T23" fmla="*/ 13 h 33"/>
                    <a:gd name="T24" fmla="*/ 16 w 32"/>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3">
                      <a:moveTo>
                        <a:pt x="32" y="33"/>
                      </a:moveTo>
                      <a:lnTo>
                        <a:pt x="30" y="33"/>
                      </a:lnTo>
                      <a:lnTo>
                        <a:pt x="25" y="31"/>
                      </a:lnTo>
                      <a:lnTo>
                        <a:pt x="20" y="27"/>
                      </a:lnTo>
                      <a:lnTo>
                        <a:pt x="14" y="21"/>
                      </a:lnTo>
                      <a:lnTo>
                        <a:pt x="8" y="15"/>
                      </a:lnTo>
                      <a:lnTo>
                        <a:pt x="3" y="9"/>
                      </a:lnTo>
                      <a:lnTo>
                        <a:pt x="1" y="3"/>
                      </a:lnTo>
                      <a:lnTo>
                        <a:pt x="0" y="0"/>
                      </a:lnTo>
                      <a:lnTo>
                        <a:pt x="8" y="7"/>
                      </a:lnTo>
                      <a:lnTo>
                        <a:pt x="18" y="17"/>
                      </a:lnTo>
                      <a:lnTo>
                        <a:pt x="28" y="27"/>
                      </a:lnTo>
                      <a:lnTo>
                        <a:pt x="32"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81" name="Freeform 250">
                  <a:extLst>
                    <a:ext uri="{FF2B5EF4-FFF2-40B4-BE49-F238E27FC236}">
                      <a16:creationId xmlns:a16="http://schemas.microsoft.com/office/drawing/2014/main" id="{3B04BE37-27EE-4835-B394-BC32F2BBD2F0}"/>
                    </a:ext>
                  </a:extLst>
                </p:cNvPr>
                <p:cNvSpPr>
                  <a:spLocks/>
                </p:cNvSpPr>
                <p:nvPr/>
              </p:nvSpPr>
              <p:spPr bwMode="auto">
                <a:xfrm>
                  <a:off x="133" y="692"/>
                  <a:ext cx="10" cy="11"/>
                </a:xfrm>
                <a:custGeom>
                  <a:avLst/>
                  <a:gdLst>
                    <a:gd name="T0" fmla="*/ 10 w 20"/>
                    <a:gd name="T1" fmla="*/ 11 h 22"/>
                    <a:gd name="T2" fmla="*/ 7 w 20"/>
                    <a:gd name="T3" fmla="*/ 11 h 22"/>
                    <a:gd name="T4" fmla="*/ 4 w 20"/>
                    <a:gd name="T5" fmla="*/ 9 h 22"/>
                    <a:gd name="T6" fmla="*/ 0 w 20"/>
                    <a:gd name="T7" fmla="*/ 5 h 22"/>
                    <a:gd name="T8" fmla="*/ 0 w 20"/>
                    <a:gd name="T9" fmla="*/ 0 h 22"/>
                    <a:gd name="T10" fmla="*/ 3 w 20"/>
                    <a:gd name="T11" fmla="*/ 5 h 22"/>
                    <a:gd name="T12" fmla="*/ 7 w 20"/>
                    <a:gd name="T13" fmla="*/ 7 h 22"/>
                    <a:gd name="T14" fmla="*/ 10 w 20"/>
                    <a:gd name="T15" fmla="*/ 10 h 22"/>
                    <a:gd name="T16" fmla="*/ 10 w 20"/>
                    <a:gd name="T17" fmla="*/ 11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22"/>
                      </a:moveTo>
                      <a:lnTo>
                        <a:pt x="14" y="21"/>
                      </a:lnTo>
                      <a:lnTo>
                        <a:pt x="7" y="17"/>
                      </a:lnTo>
                      <a:lnTo>
                        <a:pt x="0" y="9"/>
                      </a:lnTo>
                      <a:lnTo>
                        <a:pt x="0" y="0"/>
                      </a:lnTo>
                      <a:lnTo>
                        <a:pt x="5" y="9"/>
                      </a:lnTo>
                      <a:lnTo>
                        <a:pt x="14" y="14"/>
                      </a:lnTo>
                      <a:lnTo>
                        <a:pt x="20" y="19"/>
                      </a:lnTo>
                      <a:lnTo>
                        <a:pt x="20"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82" name="Freeform 251">
                  <a:extLst>
                    <a:ext uri="{FF2B5EF4-FFF2-40B4-BE49-F238E27FC236}">
                      <a16:creationId xmlns:a16="http://schemas.microsoft.com/office/drawing/2014/main" id="{F2B08502-01F9-481F-9091-011F40A3B29E}"/>
                    </a:ext>
                  </a:extLst>
                </p:cNvPr>
                <p:cNvSpPr>
                  <a:spLocks/>
                </p:cNvSpPr>
                <p:nvPr/>
              </p:nvSpPr>
              <p:spPr bwMode="auto">
                <a:xfrm>
                  <a:off x="122" y="783"/>
                  <a:ext cx="14" cy="13"/>
                </a:xfrm>
                <a:custGeom>
                  <a:avLst/>
                  <a:gdLst>
                    <a:gd name="T0" fmla="*/ 0 w 28"/>
                    <a:gd name="T1" fmla="*/ 0 h 25"/>
                    <a:gd name="T2" fmla="*/ 4 w 28"/>
                    <a:gd name="T3" fmla="*/ 2 h 25"/>
                    <a:gd name="T4" fmla="*/ 9 w 28"/>
                    <a:gd name="T5" fmla="*/ 5 h 25"/>
                    <a:gd name="T6" fmla="*/ 14 w 28"/>
                    <a:gd name="T7" fmla="*/ 9 h 25"/>
                    <a:gd name="T8" fmla="*/ 14 w 28"/>
                    <a:gd name="T9" fmla="*/ 13 h 25"/>
                    <a:gd name="T10" fmla="*/ 11 w 28"/>
                    <a:gd name="T11" fmla="*/ 12 h 25"/>
                    <a:gd name="T12" fmla="*/ 7 w 28"/>
                    <a:gd name="T13" fmla="*/ 9 h 25"/>
                    <a:gd name="T14" fmla="*/ 3 w 28"/>
                    <a:gd name="T15" fmla="*/ 4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25">
                      <a:moveTo>
                        <a:pt x="0" y="0"/>
                      </a:moveTo>
                      <a:lnTo>
                        <a:pt x="7" y="3"/>
                      </a:lnTo>
                      <a:lnTo>
                        <a:pt x="17" y="10"/>
                      </a:lnTo>
                      <a:lnTo>
                        <a:pt x="27" y="18"/>
                      </a:lnTo>
                      <a:lnTo>
                        <a:pt x="28" y="25"/>
                      </a:lnTo>
                      <a:lnTo>
                        <a:pt x="22" y="24"/>
                      </a:lnTo>
                      <a:lnTo>
                        <a:pt x="14" y="17"/>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83" name="Freeform 252">
                  <a:extLst>
                    <a:ext uri="{FF2B5EF4-FFF2-40B4-BE49-F238E27FC236}">
                      <a16:creationId xmlns:a16="http://schemas.microsoft.com/office/drawing/2014/main" id="{E09D06B7-E6DA-44EA-9AD0-94797A04FD3B}"/>
                    </a:ext>
                  </a:extLst>
                </p:cNvPr>
                <p:cNvSpPr>
                  <a:spLocks/>
                </p:cNvSpPr>
                <p:nvPr/>
              </p:nvSpPr>
              <p:spPr bwMode="auto">
                <a:xfrm>
                  <a:off x="115" y="783"/>
                  <a:ext cx="6" cy="15"/>
                </a:xfrm>
                <a:custGeom>
                  <a:avLst/>
                  <a:gdLst>
                    <a:gd name="T0" fmla="*/ 6 w 14"/>
                    <a:gd name="T1" fmla="*/ 0 h 30"/>
                    <a:gd name="T2" fmla="*/ 5 w 14"/>
                    <a:gd name="T3" fmla="*/ 3 h 30"/>
                    <a:gd name="T4" fmla="*/ 2 w 14"/>
                    <a:gd name="T5" fmla="*/ 8 h 30"/>
                    <a:gd name="T6" fmla="*/ 0 w 14"/>
                    <a:gd name="T7" fmla="*/ 12 h 30"/>
                    <a:gd name="T8" fmla="*/ 0 w 14"/>
                    <a:gd name="T9" fmla="*/ 15 h 30"/>
                    <a:gd name="T10" fmla="*/ 3 w 14"/>
                    <a:gd name="T11" fmla="*/ 14 h 30"/>
                    <a:gd name="T12" fmla="*/ 4 w 14"/>
                    <a:gd name="T13" fmla="*/ 10 h 30"/>
                    <a:gd name="T14" fmla="*/ 6 w 14"/>
                    <a:gd name="T15" fmla="*/ 4 h 30"/>
                    <a:gd name="T16" fmla="*/ 6 w 1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30">
                      <a:moveTo>
                        <a:pt x="14" y="0"/>
                      </a:moveTo>
                      <a:lnTo>
                        <a:pt x="11" y="5"/>
                      </a:lnTo>
                      <a:lnTo>
                        <a:pt x="5" y="15"/>
                      </a:lnTo>
                      <a:lnTo>
                        <a:pt x="0" y="24"/>
                      </a:lnTo>
                      <a:lnTo>
                        <a:pt x="1" y="30"/>
                      </a:lnTo>
                      <a:lnTo>
                        <a:pt x="6" y="27"/>
                      </a:lnTo>
                      <a:lnTo>
                        <a:pt x="9" y="19"/>
                      </a:lnTo>
                      <a:lnTo>
                        <a:pt x="13" y="8"/>
                      </a:lnTo>
                      <a:lnTo>
                        <a:pt x="1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84" name="Freeform 253">
                  <a:extLst>
                    <a:ext uri="{FF2B5EF4-FFF2-40B4-BE49-F238E27FC236}">
                      <a16:creationId xmlns:a16="http://schemas.microsoft.com/office/drawing/2014/main" id="{A27B64C0-2FB2-432E-AD81-A902D85C538F}"/>
                    </a:ext>
                  </a:extLst>
                </p:cNvPr>
                <p:cNvSpPr>
                  <a:spLocks/>
                </p:cNvSpPr>
                <p:nvPr/>
              </p:nvSpPr>
              <p:spPr bwMode="auto">
                <a:xfrm>
                  <a:off x="123" y="786"/>
                  <a:ext cx="4" cy="17"/>
                </a:xfrm>
                <a:custGeom>
                  <a:avLst/>
                  <a:gdLst>
                    <a:gd name="T0" fmla="*/ 0 w 9"/>
                    <a:gd name="T1" fmla="*/ 0 h 33"/>
                    <a:gd name="T2" fmla="*/ 0 w 9"/>
                    <a:gd name="T3" fmla="*/ 3 h 33"/>
                    <a:gd name="T4" fmla="*/ 0 w 9"/>
                    <a:gd name="T5" fmla="*/ 9 h 33"/>
                    <a:gd name="T6" fmla="*/ 1 w 9"/>
                    <a:gd name="T7" fmla="*/ 14 h 33"/>
                    <a:gd name="T8" fmla="*/ 2 w 9"/>
                    <a:gd name="T9" fmla="*/ 17 h 33"/>
                    <a:gd name="T10" fmla="*/ 4 w 9"/>
                    <a:gd name="T11" fmla="*/ 14 h 33"/>
                    <a:gd name="T12" fmla="*/ 3 w 9"/>
                    <a:gd name="T13" fmla="*/ 9 h 33"/>
                    <a:gd name="T14" fmla="*/ 1 w 9"/>
                    <a:gd name="T15" fmla="*/ 4 h 33"/>
                    <a:gd name="T16" fmla="*/ 0 w 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33">
                      <a:moveTo>
                        <a:pt x="0" y="0"/>
                      </a:moveTo>
                      <a:lnTo>
                        <a:pt x="0" y="5"/>
                      </a:lnTo>
                      <a:lnTo>
                        <a:pt x="0" y="17"/>
                      </a:lnTo>
                      <a:lnTo>
                        <a:pt x="2" y="28"/>
                      </a:lnTo>
                      <a:lnTo>
                        <a:pt x="5" y="33"/>
                      </a:lnTo>
                      <a:lnTo>
                        <a:pt x="9" y="28"/>
                      </a:lnTo>
                      <a:lnTo>
                        <a:pt x="6" y="18"/>
                      </a:lnTo>
                      <a:lnTo>
                        <a:pt x="3"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85" name="Freeform 254">
                  <a:extLst>
                    <a:ext uri="{FF2B5EF4-FFF2-40B4-BE49-F238E27FC236}">
                      <a16:creationId xmlns:a16="http://schemas.microsoft.com/office/drawing/2014/main" id="{6033F67D-06FC-455D-9168-E370C09D7631}"/>
                    </a:ext>
                  </a:extLst>
                </p:cNvPr>
                <p:cNvSpPr>
                  <a:spLocks/>
                </p:cNvSpPr>
                <p:nvPr/>
              </p:nvSpPr>
              <p:spPr bwMode="auto">
                <a:xfrm>
                  <a:off x="107" y="778"/>
                  <a:ext cx="12" cy="15"/>
                </a:xfrm>
                <a:custGeom>
                  <a:avLst/>
                  <a:gdLst>
                    <a:gd name="T0" fmla="*/ 12 w 25"/>
                    <a:gd name="T1" fmla="*/ 0 h 30"/>
                    <a:gd name="T2" fmla="*/ 10 w 25"/>
                    <a:gd name="T3" fmla="*/ 5 h 30"/>
                    <a:gd name="T4" fmla="*/ 6 w 25"/>
                    <a:gd name="T5" fmla="*/ 11 h 30"/>
                    <a:gd name="T6" fmla="*/ 3 w 25"/>
                    <a:gd name="T7" fmla="*/ 15 h 30"/>
                    <a:gd name="T8" fmla="*/ 0 w 25"/>
                    <a:gd name="T9" fmla="*/ 15 h 30"/>
                    <a:gd name="T10" fmla="*/ 0 w 25"/>
                    <a:gd name="T11" fmla="*/ 12 h 30"/>
                    <a:gd name="T12" fmla="*/ 4 w 25"/>
                    <a:gd name="T13" fmla="*/ 8 h 30"/>
                    <a:gd name="T14" fmla="*/ 9 w 25"/>
                    <a:gd name="T15" fmla="*/ 3 h 30"/>
                    <a:gd name="T16" fmla="*/ 12 w 25"/>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0">
                      <a:moveTo>
                        <a:pt x="25" y="0"/>
                      </a:moveTo>
                      <a:lnTo>
                        <a:pt x="20" y="9"/>
                      </a:lnTo>
                      <a:lnTo>
                        <a:pt x="13" y="21"/>
                      </a:lnTo>
                      <a:lnTo>
                        <a:pt x="6" y="29"/>
                      </a:lnTo>
                      <a:lnTo>
                        <a:pt x="0" y="30"/>
                      </a:lnTo>
                      <a:lnTo>
                        <a:pt x="1" y="24"/>
                      </a:lnTo>
                      <a:lnTo>
                        <a:pt x="9" y="15"/>
                      </a:lnTo>
                      <a:lnTo>
                        <a:pt x="18" y="6"/>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86" name="Freeform 255">
                  <a:extLst>
                    <a:ext uri="{FF2B5EF4-FFF2-40B4-BE49-F238E27FC236}">
                      <a16:creationId xmlns:a16="http://schemas.microsoft.com/office/drawing/2014/main" id="{6054E800-E4A3-48DF-895A-072EBC28EDA6}"/>
                    </a:ext>
                  </a:extLst>
                </p:cNvPr>
                <p:cNvSpPr>
                  <a:spLocks/>
                </p:cNvSpPr>
                <p:nvPr/>
              </p:nvSpPr>
              <p:spPr bwMode="auto">
                <a:xfrm>
                  <a:off x="108" y="695"/>
                  <a:ext cx="22" cy="4"/>
                </a:xfrm>
                <a:custGeom>
                  <a:avLst/>
                  <a:gdLst>
                    <a:gd name="T0" fmla="*/ 22 w 43"/>
                    <a:gd name="T1" fmla="*/ 4 h 9"/>
                    <a:gd name="T2" fmla="*/ 20 w 43"/>
                    <a:gd name="T3" fmla="*/ 4 h 9"/>
                    <a:gd name="T4" fmla="*/ 16 w 43"/>
                    <a:gd name="T5" fmla="*/ 4 h 9"/>
                    <a:gd name="T6" fmla="*/ 13 w 43"/>
                    <a:gd name="T7" fmla="*/ 4 h 9"/>
                    <a:gd name="T8" fmla="*/ 9 w 43"/>
                    <a:gd name="T9" fmla="*/ 4 h 9"/>
                    <a:gd name="T10" fmla="*/ 6 w 43"/>
                    <a:gd name="T11" fmla="*/ 4 h 9"/>
                    <a:gd name="T12" fmla="*/ 3 w 43"/>
                    <a:gd name="T13" fmla="*/ 4 h 9"/>
                    <a:gd name="T14" fmla="*/ 1 w 43"/>
                    <a:gd name="T15" fmla="*/ 3 h 9"/>
                    <a:gd name="T16" fmla="*/ 0 w 43"/>
                    <a:gd name="T17" fmla="*/ 2 h 9"/>
                    <a:gd name="T18" fmla="*/ 1 w 43"/>
                    <a:gd name="T19" fmla="*/ 0 h 9"/>
                    <a:gd name="T20" fmla="*/ 2 w 43"/>
                    <a:gd name="T21" fmla="*/ 0 h 9"/>
                    <a:gd name="T22" fmla="*/ 5 w 43"/>
                    <a:gd name="T23" fmla="*/ 0 h 9"/>
                    <a:gd name="T24" fmla="*/ 9 w 43"/>
                    <a:gd name="T25" fmla="*/ 1 h 9"/>
                    <a:gd name="T26" fmla="*/ 12 w 43"/>
                    <a:gd name="T27" fmla="*/ 2 h 9"/>
                    <a:gd name="T28" fmla="*/ 16 w 43"/>
                    <a:gd name="T29" fmla="*/ 3 h 9"/>
                    <a:gd name="T30" fmla="*/ 19 w 43"/>
                    <a:gd name="T31" fmla="*/ 3 h 9"/>
                    <a:gd name="T32" fmla="*/ 22 w 43"/>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9">
                      <a:moveTo>
                        <a:pt x="43" y="8"/>
                      </a:moveTo>
                      <a:lnTo>
                        <a:pt x="39" y="8"/>
                      </a:lnTo>
                      <a:lnTo>
                        <a:pt x="32" y="9"/>
                      </a:lnTo>
                      <a:lnTo>
                        <a:pt x="25" y="9"/>
                      </a:lnTo>
                      <a:lnTo>
                        <a:pt x="18" y="9"/>
                      </a:lnTo>
                      <a:lnTo>
                        <a:pt x="11" y="9"/>
                      </a:lnTo>
                      <a:lnTo>
                        <a:pt x="5" y="8"/>
                      </a:lnTo>
                      <a:lnTo>
                        <a:pt x="2" y="6"/>
                      </a:lnTo>
                      <a:lnTo>
                        <a:pt x="0" y="4"/>
                      </a:lnTo>
                      <a:lnTo>
                        <a:pt x="1" y="1"/>
                      </a:lnTo>
                      <a:lnTo>
                        <a:pt x="4" y="0"/>
                      </a:lnTo>
                      <a:lnTo>
                        <a:pt x="10" y="0"/>
                      </a:lnTo>
                      <a:lnTo>
                        <a:pt x="17" y="3"/>
                      </a:lnTo>
                      <a:lnTo>
                        <a:pt x="24" y="4"/>
                      </a:lnTo>
                      <a:lnTo>
                        <a:pt x="32" y="6"/>
                      </a:lnTo>
                      <a:lnTo>
                        <a:pt x="38" y="7"/>
                      </a:lnTo>
                      <a:lnTo>
                        <a:pt x="43"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87" name="Freeform 256">
                  <a:extLst>
                    <a:ext uri="{FF2B5EF4-FFF2-40B4-BE49-F238E27FC236}">
                      <a16:creationId xmlns:a16="http://schemas.microsoft.com/office/drawing/2014/main" id="{166D29C3-025B-488E-8812-F4B0FE4BCB42}"/>
                    </a:ext>
                  </a:extLst>
                </p:cNvPr>
                <p:cNvSpPr>
                  <a:spLocks/>
                </p:cNvSpPr>
                <p:nvPr/>
              </p:nvSpPr>
              <p:spPr bwMode="auto">
                <a:xfrm>
                  <a:off x="112" y="686"/>
                  <a:ext cx="21" cy="7"/>
                </a:xfrm>
                <a:custGeom>
                  <a:avLst/>
                  <a:gdLst>
                    <a:gd name="T0" fmla="*/ 21 w 43"/>
                    <a:gd name="T1" fmla="*/ 7 h 15"/>
                    <a:gd name="T2" fmla="*/ 19 w 43"/>
                    <a:gd name="T3" fmla="*/ 7 h 15"/>
                    <a:gd name="T4" fmla="*/ 16 w 43"/>
                    <a:gd name="T5" fmla="*/ 7 h 15"/>
                    <a:gd name="T6" fmla="*/ 13 w 43"/>
                    <a:gd name="T7" fmla="*/ 6 h 15"/>
                    <a:gd name="T8" fmla="*/ 9 w 43"/>
                    <a:gd name="T9" fmla="*/ 5 h 15"/>
                    <a:gd name="T10" fmla="*/ 6 w 43"/>
                    <a:gd name="T11" fmla="*/ 5 h 15"/>
                    <a:gd name="T12" fmla="*/ 3 w 43"/>
                    <a:gd name="T13" fmla="*/ 4 h 15"/>
                    <a:gd name="T14" fmla="*/ 1 w 43"/>
                    <a:gd name="T15" fmla="*/ 2 h 15"/>
                    <a:gd name="T16" fmla="*/ 0 w 43"/>
                    <a:gd name="T17" fmla="*/ 1 h 15"/>
                    <a:gd name="T18" fmla="*/ 1 w 43"/>
                    <a:gd name="T19" fmla="*/ 0 h 15"/>
                    <a:gd name="T20" fmla="*/ 3 w 43"/>
                    <a:gd name="T21" fmla="*/ 0 h 15"/>
                    <a:gd name="T22" fmla="*/ 6 w 43"/>
                    <a:gd name="T23" fmla="*/ 0 h 15"/>
                    <a:gd name="T24" fmla="*/ 9 w 43"/>
                    <a:gd name="T25" fmla="*/ 2 h 15"/>
                    <a:gd name="T26" fmla="*/ 13 w 43"/>
                    <a:gd name="T27" fmla="*/ 4 h 15"/>
                    <a:gd name="T28" fmla="*/ 17 w 43"/>
                    <a:gd name="T29" fmla="*/ 5 h 15"/>
                    <a:gd name="T30" fmla="*/ 20 w 43"/>
                    <a:gd name="T31" fmla="*/ 7 h 15"/>
                    <a:gd name="T32" fmla="*/ 21 w 4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5">
                      <a:moveTo>
                        <a:pt x="43" y="15"/>
                      </a:moveTo>
                      <a:lnTo>
                        <a:pt x="38" y="15"/>
                      </a:lnTo>
                      <a:lnTo>
                        <a:pt x="33" y="14"/>
                      </a:lnTo>
                      <a:lnTo>
                        <a:pt x="26" y="13"/>
                      </a:lnTo>
                      <a:lnTo>
                        <a:pt x="19" y="11"/>
                      </a:lnTo>
                      <a:lnTo>
                        <a:pt x="12" y="10"/>
                      </a:lnTo>
                      <a:lnTo>
                        <a:pt x="6" y="8"/>
                      </a:lnTo>
                      <a:lnTo>
                        <a:pt x="3" y="5"/>
                      </a:lnTo>
                      <a:lnTo>
                        <a:pt x="0" y="2"/>
                      </a:lnTo>
                      <a:lnTo>
                        <a:pt x="2" y="0"/>
                      </a:lnTo>
                      <a:lnTo>
                        <a:pt x="6" y="0"/>
                      </a:lnTo>
                      <a:lnTo>
                        <a:pt x="12" y="1"/>
                      </a:lnTo>
                      <a:lnTo>
                        <a:pt x="19" y="5"/>
                      </a:lnTo>
                      <a:lnTo>
                        <a:pt x="27" y="8"/>
                      </a:lnTo>
                      <a:lnTo>
                        <a:pt x="34" y="10"/>
                      </a:lnTo>
                      <a:lnTo>
                        <a:pt x="40" y="14"/>
                      </a:lnTo>
                      <a:lnTo>
                        <a:pt x="43"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88" name="Freeform 257">
                  <a:extLst>
                    <a:ext uri="{FF2B5EF4-FFF2-40B4-BE49-F238E27FC236}">
                      <a16:creationId xmlns:a16="http://schemas.microsoft.com/office/drawing/2014/main" id="{22198F11-EB27-4EA1-8048-B7E371FE6E2C}"/>
                    </a:ext>
                  </a:extLst>
                </p:cNvPr>
                <p:cNvSpPr>
                  <a:spLocks/>
                </p:cNvSpPr>
                <p:nvPr/>
              </p:nvSpPr>
              <p:spPr bwMode="auto">
                <a:xfrm>
                  <a:off x="102" y="706"/>
                  <a:ext cx="21" cy="4"/>
                </a:xfrm>
                <a:custGeom>
                  <a:avLst/>
                  <a:gdLst>
                    <a:gd name="T0" fmla="*/ 21 w 40"/>
                    <a:gd name="T1" fmla="*/ 2 h 9"/>
                    <a:gd name="T2" fmla="*/ 20 w 40"/>
                    <a:gd name="T3" fmla="*/ 3 h 9"/>
                    <a:gd name="T4" fmla="*/ 18 w 40"/>
                    <a:gd name="T5" fmla="*/ 3 h 9"/>
                    <a:gd name="T6" fmla="*/ 15 w 40"/>
                    <a:gd name="T7" fmla="*/ 4 h 9"/>
                    <a:gd name="T8" fmla="*/ 12 w 40"/>
                    <a:gd name="T9" fmla="*/ 4 h 9"/>
                    <a:gd name="T10" fmla="*/ 7 w 40"/>
                    <a:gd name="T11" fmla="*/ 4 h 9"/>
                    <a:gd name="T12" fmla="*/ 4 w 40"/>
                    <a:gd name="T13" fmla="*/ 4 h 9"/>
                    <a:gd name="T14" fmla="*/ 1 w 40"/>
                    <a:gd name="T15" fmla="*/ 3 h 9"/>
                    <a:gd name="T16" fmla="*/ 0 w 40"/>
                    <a:gd name="T17" fmla="*/ 2 h 9"/>
                    <a:gd name="T18" fmla="*/ 0 w 40"/>
                    <a:gd name="T19" fmla="*/ 0 h 9"/>
                    <a:gd name="T20" fmla="*/ 1 w 40"/>
                    <a:gd name="T21" fmla="*/ 0 h 9"/>
                    <a:gd name="T22" fmla="*/ 4 w 40"/>
                    <a:gd name="T23" fmla="*/ 0 h 9"/>
                    <a:gd name="T24" fmla="*/ 7 w 40"/>
                    <a:gd name="T25" fmla="*/ 0 h 9"/>
                    <a:gd name="T26" fmla="*/ 11 w 40"/>
                    <a:gd name="T27" fmla="*/ 1 h 9"/>
                    <a:gd name="T28" fmla="*/ 15 w 40"/>
                    <a:gd name="T29" fmla="*/ 1 h 9"/>
                    <a:gd name="T30" fmla="*/ 18 w 40"/>
                    <a:gd name="T31" fmla="*/ 2 h 9"/>
                    <a:gd name="T32" fmla="*/ 21 w 40"/>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9">
                      <a:moveTo>
                        <a:pt x="40" y="4"/>
                      </a:moveTo>
                      <a:lnTo>
                        <a:pt x="39" y="6"/>
                      </a:lnTo>
                      <a:lnTo>
                        <a:pt x="35" y="7"/>
                      </a:lnTo>
                      <a:lnTo>
                        <a:pt x="29" y="8"/>
                      </a:lnTo>
                      <a:lnTo>
                        <a:pt x="22" y="9"/>
                      </a:lnTo>
                      <a:lnTo>
                        <a:pt x="14" y="9"/>
                      </a:lnTo>
                      <a:lnTo>
                        <a:pt x="8" y="8"/>
                      </a:lnTo>
                      <a:lnTo>
                        <a:pt x="2" y="7"/>
                      </a:lnTo>
                      <a:lnTo>
                        <a:pt x="0" y="4"/>
                      </a:lnTo>
                      <a:lnTo>
                        <a:pt x="0" y="1"/>
                      </a:lnTo>
                      <a:lnTo>
                        <a:pt x="2" y="0"/>
                      </a:lnTo>
                      <a:lnTo>
                        <a:pt x="8" y="0"/>
                      </a:lnTo>
                      <a:lnTo>
                        <a:pt x="14" y="1"/>
                      </a:lnTo>
                      <a:lnTo>
                        <a:pt x="21" y="2"/>
                      </a:lnTo>
                      <a:lnTo>
                        <a:pt x="29" y="2"/>
                      </a:lnTo>
                      <a:lnTo>
                        <a:pt x="35" y="4"/>
                      </a:lnTo>
                      <a:lnTo>
                        <a:pt x="40"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89" name="Freeform 258">
                  <a:extLst>
                    <a:ext uri="{FF2B5EF4-FFF2-40B4-BE49-F238E27FC236}">
                      <a16:creationId xmlns:a16="http://schemas.microsoft.com/office/drawing/2014/main" id="{F7E207F7-500C-45AF-BCFC-E0E7F2D37499}"/>
                    </a:ext>
                  </a:extLst>
                </p:cNvPr>
                <p:cNvSpPr>
                  <a:spLocks/>
                </p:cNvSpPr>
                <p:nvPr/>
              </p:nvSpPr>
              <p:spPr bwMode="auto">
                <a:xfrm>
                  <a:off x="97" y="715"/>
                  <a:ext cx="23" cy="8"/>
                </a:xfrm>
                <a:custGeom>
                  <a:avLst/>
                  <a:gdLst>
                    <a:gd name="T0" fmla="*/ 23 w 48"/>
                    <a:gd name="T1" fmla="*/ 0 h 15"/>
                    <a:gd name="T2" fmla="*/ 20 w 48"/>
                    <a:gd name="T3" fmla="*/ 2 h 15"/>
                    <a:gd name="T4" fmla="*/ 17 w 48"/>
                    <a:gd name="T5" fmla="*/ 4 h 15"/>
                    <a:gd name="T6" fmla="*/ 13 w 48"/>
                    <a:gd name="T7" fmla="*/ 5 h 15"/>
                    <a:gd name="T8" fmla="*/ 10 w 48"/>
                    <a:gd name="T9" fmla="*/ 6 h 15"/>
                    <a:gd name="T10" fmla="*/ 6 w 48"/>
                    <a:gd name="T11" fmla="*/ 7 h 15"/>
                    <a:gd name="T12" fmla="*/ 3 w 48"/>
                    <a:gd name="T13" fmla="*/ 8 h 15"/>
                    <a:gd name="T14" fmla="*/ 1 w 48"/>
                    <a:gd name="T15" fmla="*/ 7 h 15"/>
                    <a:gd name="T16" fmla="*/ 0 w 48"/>
                    <a:gd name="T17" fmla="*/ 6 h 15"/>
                    <a:gd name="T18" fmla="*/ 1 w 48"/>
                    <a:gd name="T19" fmla="*/ 4 h 15"/>
                    <a:gd name="T20" fmla="*/ 2 w 48"/>
                    <a:gd name="T21" fmla="*/ 3 h 15"/>
                    <a:gd name="T22" fmla="*/ 6 w 48"/>
                    <a:gd name="T23" fmla="*/ 2 h 15"/>
                    <a:gd name="T24" fmla="*/ 10 w 48"/>
                    <a:gd name="T25" fmla="*/ 2 h 15"/>
                    <a:gd name="T26" fmla="*/ 13 w 48"/>
                    <a:gd name="T27" fmla="*/ 2 h 15"/>
                    <a:gd name="T28" fmla="*/ 17 w 48"/>
                    <a:gd name="T29" fmla="*/ 1 h 15"/>
                    <a:gd name="T30" fmla="*/ 21 w 48"/>
                    <a:gd name="T31" fmla="*/ 1 h 15"/>
                    <a:gd name="T32" fmla="*/ 23 w 4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5">
                      <a:moveTo>
                        <a:pt x="48" y="0"/>
                      </a:moveTo>
                      <a:lnTo>
                        <a:pt x="42" y="3"/>
                      </a:lnTo>
                      <a:lnTo>
                        <a:pt x="36" y="7"/>
                      </a:lnTo>
                      <a:lnTo>
                        <a:pt x="28" y="9"/>
                      </a:lnTo>
                      <a:lnTo>
                        <a:pt x="20" y="12"/>
                      </a:lnTo>
                      <a:lnTo>
                        <a:pt x="13" y="14"/>
                      </a:lnTo>
                      <a:lnTo>
                        <a:pt x="6" y="15"/>
                      </a:lnTo>
                      <a:lnTo>
                        <a:pt x="3" y="14"/>
                      </a:lnTo>
                      <a:lnTo>
                        <a:pt x="0" y="11"/>
                      </a:lnTo>
                      <a:lnTo>
                        <a:pt x="2" y="8"/>
                      </a:lnTo>
                      <a:lnTo>
                        <a:pt x="5" y="6"/>
                      </a:lnTo>
                      <a:lnTo>
                        <a:pt x="12" y="4"/>
                      </a:lnTo>
                      <a:lnTo>
                        <a:pt x="20" y="3"/>
                      </a:lnTo>
                      <a:lnTo>
                        <a:pt x="28" y="3"/>
                      </a:lnTo>
                      <a:lnTo>
                        <a:pt x="36" y="2"/>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90" name="Freeform 259">
                  <a:extLst>
                    <a:ext uri="{FF2B5EF4-FFF2-40B4-BE49-F238E27FC236}">
                      <a16:creationId xmlns:a16="http://schemas.microsoft.com/office/drawing/2014/main" id="{3F5DD82B-9FDE-4655-AEBD-C66C40A0BDCE}"/>
                    </a:ext>
                  </a:extLst>
                </p:cNvPr>
                <p:cNvSpPr>
                  <a:spLocks/>
                </p:cNvSpPr>
                <p:nvPr/>
              </p:nvSpPr>
              <p:spPr bwMode="auto">
                <a:xfrm>
                  <a:off x="90" y="726"/>
                  <a:ext cx="26" cy="9"/>
                </a:xfrm>
                <a:custGeom>
                  <a:avLst/>
                  <a:gdLst>
                    <a:gd name="T0" fmla="*/ 26 w 52"/>
                    <a:gd name="T1" fmla="*/ 0 h 17"/>
                    <a:gd name="T2" fmla="*/ 24 w 52"/>
                    <a:gd name="T3" fmla="*/ 1 h 17"/>
                    <a:gd name="T4" fmla="*/ 20 w 52"/>
                    <a:gd name="T5" fmla="*/ 3 h 17"/>
                    <a:gd name="T6" fmla="*/ 16 w 52"/>
                    <a:gd name="T7" fmla="*/ 5 h 17"/>
                    <a:gd name="T8" fmla="*/ 11 w 52"/>
                    <a:gd name="T9" fmla="*/ 6 h 17"/>
                    <a:gd name="T10" fmla="*/ 7 w 52"/>
                    <a:gd name="T11" fmla="*/ 8 h 17"/>
                    <a:gd name="T12" fmla="*/ 3 w 52"/>
                    <a:gd name="T13" fmla="*/ 9 h 17"/>
                    <a:gd name="T14" fmla="*/ 1 w 52"/>
                    <a:gd name="T15" fmla="*/ 8 h 17"/>
                    <a:gd name="T16" fmla="*/ 0 w 52"/>
                    <a:gd name="T17" fmla="*/ 7 h 17"/>
                    <a:gd name="T18" fmla="*/ 1 w 52"/>
                    <a:gd name="T19" fmla="*/ 5 h 17"/>
                    <a:gd name="T20" fmla="*/ 4 w 52"/>
                    <a:gd name="T21" fmla="*/ 4 h 17"/>
                    <a:gd name="T22" fmla="*/ 8 w 52"/>
                    <a:gd name="T23" fmla="*/ 3 h 17"/>
                    <a:gd name="T24" fmla="*/ 12 w 52"/>
                    <a:gd name="T25" fmla="*/ 2 h 17"/>
                    <a:gd name="T26" fmla="*/ 17 w 52"/>
                    <a:gd name="T27" fmla="*/ 2 h 17"/>
                    <a:gd name="T28" fmla="*/ 21 w 52"/>
                    <a:gd name="T29" fmla="*/ 1 h 17"/>
                    <a:gd name="T30" fmla="*/ 24 w 52"/>
                    <a:gd name="T31" fmla="*/ 1 h 17"/>
                    <a:gd name="T32" fmla="*/ 26 w 52"/>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7">
                      <a:moveTo>
                        <a:pt x="52" y="0"/>
                      </a:moveTo>
                      <a:lnTo>
                        <a:pt x="47" y="2"/>
                      </a:lnTo>
                      <a:lnTo>
                        <a:pt x="39" y="5"/>
                      </a:lnTo>
                      <a:lnTo>
                        <a:pt x="31" y="9"/>
                      </a:lnTo>
                      <a:lnTo>
                        <a:pt x="22" y="12"/>
                      </a:lnTo>
                      <a:lnTo>
                        <a:pt x="14" y="15"/>
                      </a:lnTo>
                      <a:lnTo>
                        <a:pt x="6" y="17"/>
                      </a:lnTo>
                      <a:lnTo>
                        <a:pt x="1" y="16"/>
                      </a:lnTo>
                      <a:lnTo>
                        <a:pt x="0" y="13"/>
                      </a:lnTo>
                      <a:lnTo>
                        <a:pt x="2" y="10"/>
                      </a:lnTo>
                      <a:lnTo>
                        <a:pt x="8" y="8"/>
                      </a:lnTo>
                      <a:lnTo>
                        <a:pt x="15" y="5"/>
                      </a:lnTo>
                      <a:lnTo>
                        <a:pt x="24" y="4"/>
                      </a:lnTo>
                      <a:lnTo>
                        <a:pt x="33" y="3"/>
                      </a:lnTo>
                      <a:lnTo>
                        <a:pt x="41" y="2"/>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91" name="Freeform 260">
                  <a:extLst>
                    <a:ext uri="{FF2B5EF4-FFF2-40B4-BE49-F238E27FC236}">
                      <a16:creationId xmlns:a16="http://schemas.microsoft.com/office/drawing/2014/main" id="{880B26AC-2FA6-4934-8A5A-603017A14F35}"/>
                    </a:ext>
                  </a:extLst>
                </p:cNvPr>
                <p:cNvSpPr>
                  <a:spLocks/>
                </p:cNvSpPr>
                <p:nvPr/>
              </p:nvSpPr>
              <p:spPr bwMode="auto">
                <a:xfrm>
                  <a:off x="89" y="747"/>
                  <a:ext cx="27" cy="13"/>
                </a:xfrm>
                <a:custGeom>
                  <a:avLst/>
                  <a:gdLst>
                    <a:gd name="T0" fmla="*/ 27 w 56"/>
                    <a:gd name="T1" fmla="*/ 0 h 28"/>
                    <a:gd name="T2" fmla="*/ 24 w 56"/>
                    <a:gd name="T3" fmla="*/ 2 h 28"/>
                    <a:gd name="T4" fmla="*/ 21 w 56"/>
                    <a:gd name="T5" fmla="*/ 5 h 28"/>
                    <a:gd name="T6" fmla="*/ 17 w 56"/>
                    <a:gd name="T7" fmla="*/ 7 h 28"/>
                    <a:gd name="T8" fmla="*/ 13 w 56"/>
                    <a:gd name="T9" fmla="*/ 10 h 28"/>
                    <a:gd name="T10" fmla="*/ 8 w 56"/>
                    <a:gd name="T11" fmla="*/ 11 h 28"/>
                    <a:gd name="T12" fmla="*/ 5 w 56"/>
                    <a:gd name="T13" fmla="*/ 13 h 28"/>
                    <a:gd name="T14" fmla="*/ 2 w 56"/>
                    <a:gd name="T15" fmla="*/ 13 h 28"/>
                    <a:gd name="T16" fmla="*/ 0 w 56"/>
                    <a:gd name="T17" fmla="*/ 13 h 28"/>
                    <a:gd name="T18" fmla="*/ 1 w 56"/>
                    <a:gd name="T19" fmla="*/ 11 h 28"/>
                    <a:gd name="T20" fmla="*/ 3 w 56"/>
                    <a:gd name="T21" fmla="*/ 9 h 28"/>
                    <a:gd name="T22" fmla="*/ 7 w 56"/>
                    <a:gd name="T23" fmla="*/ 7 h 28"/>
                    <a:gd name="T24" fmla="*/ 12 w 56"/>
                    <a:gd name="T25" fmla="*/ 6 h 28"/>
                    <a:gd name="T26" fmla="*/ 17 w 56"/>
                    <a:gd name="T27" fmla="*/ 5 h 28"/>
                    <a:gd name="T28" fmla="*/ 21 w 56"/>
                    <a:gd name="T29" fmla="*/ 3 h 28"/>
                    <a:gd name="T30" fmla="*/ 25 w 56"/>
                    <a:gd name="T31" fmla="*/ 1 h 28"/>
                    <a:gd name="T32" fmla="*/ 27 w 56"/>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28">
                      <a:moveTo>
                        <a:pt x="56" y="0"/>
                      </a:moveTo>
                      <a:lnTo>
                        <a:pt x="50" y="5"/>
                      </a:lnTo>
                      <a:lnTo>
                        <a:pt x="43" y="10"/>
                      </a:lnTo>
                      <a:lnTo>
                        <a:pt x="35" y="16"/>
                      </a:lnTo>
                      <a:lnTo>
                        <a:pt x="26" y="21"/>
                      </a:lnTo>
                      <a:lnTo>
                        <a:pt x="16" y="24"/>
                      </a:lnTo>
                      <a:lnTo>
                        <a:pt x="10" y="28"/>
                      </a:lnTo>
                      <a:lnTo>
                        <a:pt x="4" y="28"/>
                      </a:lnTo>
                      <a:lnTo>
                        <a:pt x="0" y="27"/>
                      </a:lnTo>
                      <a:lnTo>
                        <a:pt x="2" y="23"/>
                      </a:lnTo>
                      <a:lnTo>
                        <a:pt x="7" y="20"/>
                      </a:lnTo>
                      <a:lnTo>
                        <a:pt x="15" y="16"/>
                      </a:lnTo>
                      <a:lnTo>
                        <a:pt x="25" y="13"/>
                      </a:lnTo>
                      <a:lnTo>
                        <a:pt x="35" y="10"/>
                      </a:lnTo>
                      <a:lnTo>
                        <a:pt x="44" y="7"/>
                      </a:lnTo>
                      <a:lnTo>
                        <a:pt x="51" y="3"/>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92" name="Freeform 261">
                  <a:extLst>
                    <a:ext uri="{FF2B5EF4-FFF2-40B4-BE49-F238E27FC236}">
                      <a16:creationId xmlns:a16="http://schemas.microsoft.com/office/drawing/2014/main" id="{85F55447-2DED-47A7-9C03-5E0A148FEBB5}"/>
                    </a:ext>
                  </a:extLst>
                </p:cNvPr>
                <p:cNvSpPr>
                  <a:spLocks/>
                </p:cNvSpPr>
                <p:nvPr/>
              </p:nvSpPr>
              <p:spPr bwMode="auto">
                <a:xfrm>
                  <a:off x="93" y="768"/>
                  <a:ext cx="26" cy="17"/>
                </a:xfrm>
                <a:custGeom>
                  <a:avLst/>
                  <a:gdLst>
                    <a:gd name="T0" fmla="*/ 26 w 50"/>
                    <a:gd name="T1" fmla="*/ 0 h 33"/>
                    <a:gd name="T2" fmla="*/ 24 w 50"/>
                    <a:gd name="T3" fmla="*/ 2 h 33"/>
                    <a:gd name="T4" fmla="*/ 21 w 50"/>
                    <a:gd name="T5" fmla="*/ 5 h 33"/>
                    <a:gd name="T6" fmla="*/ 17 w 50"/>
                    <a:gd name="T7" fmla="*/ 8 h 33"/>
                    <a:gd name="T8" fmla="*/ 12 w 50"/>
                    <a:gd name="T9" fmla="*/ 12 h 33"/>
                    <a:gd name="T10" fmla="*/ 8 w 50"/>
                    <a:gd name="T11" fmla="*/ 14 h 33"/>
                    <a:gd name="T12" fmla="*/ 4 w 50"/>
                    <a:gd name="T13" fmla="*/ 16 h 33"/>
                    <a:gd name="T14" fmla="*/ 2 w 50"/>
                    <a:gd name="T15" fmla="*/ 17 h 33"/>
                    <a:gd name="T16" fmla="*/ 0 w 50"/>
                    <a:gd name="T17" fmla="*/ 16 h 33"/>
                    <a:gd name="T18" fmla="*/ 1 w 50"/>
                    <a:gd name="T19" fmla="*/ 15 h 33"/>
                    <a:gd name="T20" fmla="*/ 3 w 50"/>
                    <a:gd name="T21" fmla="*/ 12 h 33"/>
                    <a:gd name="T22" fmla="*/ 6 w 50"/>
                    <a:gd name="T23" fmla="*/ 10 h 33"/>
                    <a:gd name="T24" fmla="*/ 11 w 50"/>
                    <a:gd name="T25" fmla="*/ 8 h 33"/>
                    <a:gd name="T26" fmla="*/ 17 w 50"/>
                    <a:gd name="T27" fmla="*/ 5 h 33"/>
                    <a:gd name="T28" fmla="*/ 21 w 50"/>
                    <a:gd name="T29" fmla="*/ 3 h 33"/>
                    <a:gd name="T30" fmla="*/ 24 w 50"/>
                    <a:gd name="T31" fmla="*/ 1 h 33"/>
                    <a:gd name="T32" fmla="*/ 26 w 5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33">
                      <a:moveTo>
                        <a:pt x="50" y="0"/>
                      </a:moveTo>
                      <a:lnTo>
                        <a:pt x="47" y="4"/>
                      </a:lnTo>
                      <a:lnTo>
                        <a:pt x="40" y="10"/>
                      </a:lnTo>
                      <a:lnTo>
                        <a:pt x="32" y="16"/>
                      </a:lnTo>
                      <a:lnTo>
                        <a:pt x="24" y="23"/>
                      </a:lnTo>
                      <a:lnTo>
                        <a:pt x="16" y="27"/>
                      </a:lnTo>
                      <a:lnTo>
                        <a:pt x="8" y="32"/>
                      </a:lnTo>
                      <a:lnTo>
                        <a:pt x="3" y="33"/>
                      </a:lnTo>
                      <a:lnTo>
                        <a:pt x="0" y="32"/>
                      </a:lnTo>
                      <a:lnTo>
                        <a:pt x="1" y="29"/>
                      </a:lnTo>
                      <a:lnTo>
                        <a:pt x="5" y="24"/>
                      </a:lnTo>
                      <a:lnTo>
                        <a:pt x="12" y="19"/>
                      </a:lnTo>
                      <a:lnTo>
                        <a:pt x="21" y="15"/>
                      </a:lnTo>
                      <a:lnTo>
                        <a:pt x="32" y="10"/>
                      </a:lnTo>
                      <a:lnTo>
                        <a:pt x="40" y="6"/>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93" name="Freeform 262">
                  <a:extLst>
                    <a:ext uri="{FF2B5EF4-FFF2-40B4-BE49-F238E27FC236}">
                      <a16:creationId xmlns:a16="http://schemas.microsoft.com/office/drawing/2014/main" id="{2DD2FA7A-BBA9-4A67-B907-C794A86D737D}"/>
                    </a:ext>
                  </a:extLst>
                </p:cNvPr>
                <p:cNvSpPr>
                  <a:spLocks/>
                </p:cNvSpPr>
                <p:nvPr/>
              </p:nvSpPr>
              <p:spPr bwMode="auto">
                <a:xfrm>
                  <a:off x="92" y="736"/>
                  <a:ext cx="23" cy="15"/>
                </a:xfrm>
                <a:custGeom>
                  <a:avLst/>
                  <a:gdLst>
                    <a:gd name="T0" fmla="*/ 23 w 46"/>
                    <a:gd name="T1" fmla="*/ 0 h 29"/>
                    <a:gd name="T2" fmla="*/ 22 w 46"/>
                    <a:gd name="T3" fmla="*/ 2 h 29"/>
                    <a:gd name="T4" fmla="*/ 18 w 46"/>
                    <a:gd name="T5" fmla="*/ 4 h 29"/>
                    <a:gd name="T6" fmla="*/ 15 w 46"/>
                    <a:gd name="T7" fmla="*/ 7 h 29"/>
                    <a:gd name="T8" fmla="*/ 11 w 46"/>
                    <a:gd name="T9" fmla="*/ 10 h 29"/>
                    <a:gd name="T10" fmla="*/ 7 w 46"/>
                    <a:gd name="T11" fmla="*/ 12 h 29"/>
                    <a:gd name="T12" fmla="*/ 4 w 46"/>
                    <a:gd name="T13" fmla="*/ 14 h 29"/>
                    <a:gd name="T14" fmla="*/ 2 w 46"/>
                    <a:gd name="T15" fmla="*/ 15 h 29"/>
                    <a:gd name="T16" fmla="*/ 0 w 46"/>
                    <a:gd name="T17" fmla="*/ 14 h 29"/>
                    <a:gd name="T18" fmla="*/ 1 w 46"/>
                    <a:gd name="T19" fmla="*/ 12 h 29"/>
                    <a:gd name="T20" fmla="*/ 3 w 46"/>
                    <a:gd name="T21" fmla="*/ 10 h 29"/>
                    <a:gd name="T22" fmla="*/ 7 w 46"/>
                    <a:gd name="T23" fmla="*/ 8 h 29"/>
                    <a:gd name="T24" fmla="*/ 11 w 46"/>
                    <a:gd name="T25" fmla="*/ 6 h 29"/>
                    <a:gd name="T26" fmla="*/ 15 w 46"/>
                    <a:gd name="T27" fmla="*/ 4 h 29"/>
                    <a:gd name="T28" fmla="*/ 19 w 46"/>
                    <a:gd name="T29" fmla="*/ 3 h 29"/>
                    <a:gd name="T30" fmla="*/ 22 w 46"/>
                    <a:gd name="T31" fmla="*/ 2 h 29"/>
                    <a:gd name="T32" fmla="*/ 23 w 4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46" y="0"/>
                      </a:moveTo>
                      <a:lnTo>
                        <a:pt x="43" y="4"/>
                      </a:lnTo>
                      <a:lnTo>
                        <a:pt x="36" y="8"/>
                      </a:lnTo>
                      <a:lnTo>
                        <a:pt x="29" y="14"/>
                      </a:lnTo>
                      <a:lnTo>
                        <a:pt x="21" y="20"/>
                      </a:lnTo>
                      <a:lnTo>
                        <a:pt x="14" y="24"/>
                      </a:lnTo>
                      <a:lnTo>
                        <a:pt x="7" y="28"/>
                      </a:lnTo>
                      <a:lnTo>
                        <a:pt x="3" y="29"/>
                      </a:lnTo>
                      <a:lnTo>
                        <a:pt x="0" y="27"/>
                      </a:lnTo>
                      <a:lnTo>
                        <a:pt x="1" y="23"/>
                      </a:lnTo>
                      <a:lnTo>
                        <a:pt x="6" y="19"/>
                      </a:lnTo>
                      <a:lnTo>
                        <a:pt x="13" y="15"/>
                      </a:lnTo>
                      <a:lnTo>
                        <a:pt x="21" y="12"/>
                      </a:lnTo>
                      <a:lnTo>
                        <a:pt x="29" y="8"/>
                      </a:lnTo>
                      <a:lnTo>
                        <a:pt x="37" y="5"/>
                      </a:lnTo>
                      <a:lnTo>
                        <a:pt x="43" y="3"/>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94" name="Freeform 263">
                  <a:extLst>
                    <a:ext uri="{FF2B5EF4-FFF2-40B4-BE49-F238E27FC236}">
                      <a16:creationId xmlns:a16="http://schemas.microsoft.com/office/drawing/2014/main" id="{8EB5E4B4-C57F-47DF-9DD0-3BB964D88C8F}"/>
                    </a:ext>
                  </a:extLst>
                </p:cNvPr>
                <p:cNvSpPr>
                  <a:spLocks/>
                </p:cNvSpPr>
                <p:nvPr/>
              </p:nvSpPr>
              <p:spPr bwMode="auto">
                <a:xfrm>
                  <a:off x="113" y="737"/>
                  <a:ext cx="34" cy="22"/>
                </a:xfrm>
                <a:custGeom>
                  <a:avLst/>
                  <a:gdLst>
                    <a:gd name="T0" fmla="*/ 34 w 68"/>
                    <a:gd name="T1" fmla="*/ 21 h 43"/>
                    <a:gd name="T2" fmla="*/ 32 w 68"/>
                    <a:gd name="T3" fmla="*/ 22 h 43"/>
                    <a:gd name="T4" fmla="*/ 28 w 68"/>
                    <a:gd name="T5" fmla="*/ 21 h 43"/>
                    <a:gd name="T6" fmla="*/ 23 w 68"/>
                    <a:gd name="T7" fmla="*/ 18 h 43"/>
                    <a:gd name="T8" fmla="*/ 17 w 68"/>
                    <a:gd name="T9" fmla="*/ 16 h 43"/>
                    <a:gd name="T10" fmla="*/ 12 w 68"/>
                    <a:gd name="T11" fmla="*/ 12 h 43"/>
                    <a:gd name="T12" fmla="*/ 7 w 68"/>
                    <a:gd name="T13" fmla="*/ 8 h 43"/>
                    <a:gd name="T14" fmla="*/ 2 w 68"/>
                    <a:gd name="T15" fmla="*/ 3 h 43"/>
                    <a:gd name="T16" fmla="*/ 0 w 68"/>
                    <a:gd name="T17" fmla="*/ 0 h 43"/>
                    <a:gd name="T18" fmla="*/ 3 w 68"/>
                    <a:gd name="T19" fmla="*/ 2 h 43"/>
                    <a:gd name="T20" fmla="*/ 7 w 68"/>
                    <a:gd name="T21" fmla="*/ 4 h 43"/>
                    <a:gd name="T22" fmla="*/ 13 w 68"/>
                    <a:gd name="T23" fmla="*/ 7 h 43"/>
                    <a:gd name="T24" fmla="*/ 19 w 68"/>
                    <a:gd name="T25" fmla="*/ 10 h 43"/>
                    <a:gd name="T26" fmla="*/ 25 w 68"/>
                    <a:gd name="T27" fmla="*/ 14 h 43"/>
                    <a:gd name="T28" fmla="*/ 30 w 68"/>
                    <a:gd name="T29" fmla="*/ 17 h 43"/>
                    <a:gd name="T30" fmla="*/ 33 w 68"/>
                    <a:gd name="T31" fmla="*/ 20 h 43"/>
                    <a:gd name="T32" fmla="*/ 34 w 68"/>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68" y="42"/>
                      </a:moveTo>
                      <a:lnTo>
                        <a:pt x="64" y="43"/>
                      </a:lnTo>
                      <a:lnTo>
                        <a:pt x="56" y="41"/>
                      </a:lnTo>
                      <a:lnTo>
                        <a:pt x="46" y="36"/>
                      </a:lnTo>
                      <a:lnTo>
                        <a:pt x="34" y="31"/>
                      </a:lnTo>
                      <a:lnTo>
                        <a:pt x="23" y="23"/>
                      </a:lnTo>
                      <a:lnTo>
                        <a:pt x="13" y="15"/>
                      </a:lnTo>
                      <a:lnTo>
                        <a:pt x="4" y="6"/>
                      </a:lnTo>
                      <a:lnTo>
                        <a:pt x="0" y="0"/>
                      </a:lnTo>
                      <a:lnTo>
                        <a:pt x="6" y="3"/>
                      </a:lnTo>
                      <a:lnTo>
                        <a:pt x="14" y="8"/>
                      </a:lnTo>
                      <a:lnTo>
                        <a:pt x="25" y="13"/>
                      </a:lnTo>
                      <a:lnTo>
                        <a:pt x="38" y="20"/>
                      </a:lnTo>
                      <a:lnTo>
                        <a:pt x="49" y="28"/>
                      </a:lnTo>
                      <a:lnTo>
                        <a:pt x="60" y="34"/>
                      </a:lnTo>
                      <a:lnTo>
                        <a:pt x="66" y="39"/>
                      </a:lnTo>
                      <a:lnTo>
                        <a:pt x="68"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95" name="Freeform 264">
                  <a:extLst>
                    <a:ext uri="{FF2B5EF4-FFF2-40B4-BE49-F238E27FC236}">
                      <a16:creationId xmlns:a16="http://schemas.microsoft.com/office/drawing/2014/main" id="{ED711F30-C13D-4668-BC5F-A92399F9654B}"/>
                    </a:ext>
                  </a:extLst>
                </p:cNvPr>
                <p:cNvSpPr>
                  <a:spLocks/>
                </p:cNvSpPr>
                <p:nvPr/>
              </p:nvSpPr>
              <p:spPr bwMode="auto">
                <a:xfrm>
                  <a:off x="115" y="755"/>
                  <a:ext cx="27" cy="19"/>
                </a:xfrm>
                <a:custGeom>
                  <a:avLst/>
                  <a:gdLst>
                    <a:gd name="T0" fmla="*/ 27 w 53"/>
                    <a:gd name="T1" fmla="*/ 19 h 37"/>
                    <a:gd name="T2" fmla="*/ 26 w 53"/>
                    <a:gd name="T3" fmla="*/ 19 h 37"/>
                    <a:gd name="T4" fmla="*/ 23 w 53"/>
                    <a:gd name="T5" fmla="*/ 18 h 37"/>
                    <a:gd name="T6" fmla="*/ 19 w 53"/>
                    <a:gd name="T7" fmla="*/ 17 h 37"/>
                    <a:gd name="T8" fmla="*/ 15 w 53"/>
                    <a:gd name="T9" fmla="*/ 14 h 37"/>
                    <a:gd name="T10" fmla="*/ 10 w 53"/>
                    <a:gd name="T11" fmla="*/ 11 h 37"/>
                    <a:gd name="T12" fmla="*/ 6 w 53"/>
                    <a:gd name="T13" fmla="*/ 8 h 37"/>
                    <a:gd name="T14" fmla="*/ 3 w 53"/>
                    <a:gd name="T15" fmla="*/ 4 h 37"/>
                    <a:gd name="T16" fmla="*/ 0 w 53"/>
                    <a:gd name="T17" fmla="*/ 0 h 37"/>
                    <a:gd name="T18" fmla="*/ 3 w 53"/>
                    <a:gd name="T19" fmla="*/ 3 h 37"/>
                    <a:gd name="T20" fmla="*/ 7 w 53"/>
                    <a:gd name="T21" fmla="*/ 5 h 37"/>
                    <a:gd name="T22" fmla="*/ 11 w 53"/>
                    <a:gd name="T23" fmla="*/ 8 h 37"/>
                    <a:gd name="T24" fmla="*/ 17 w 53"/>
                    <a:gd name="T25" fmla="*/ 11 h 37"/>
                    <a:gd name="T26" fmla="*/ 21 w 53"/>
                    <a:gd name="T27" fmla="*/ 14 h 37"/>
                    <a:gd name="T28" fmla="*/ 24 w 53"/>
                    <a:gd name="T29" fmla="*/ 16 h 37"/>
                    <a:gd name="T30" fmla="*/ 26 w 53"/>
                    <a:gd name="T31" fmla="*/ 18 h 37"/>
                    <a:gd name="T32" fmla="*/ 27 w 53"/>
                    <a:gd name="T33" fmla="*/ 19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7">
                      <a:moveTo>
                        <a:pt x="53" y="37"/>
                      </a:moveTo>
                      <a:lnTo>
                        <a:pt x="51" y="37"/>
                      </a:lnTo>
                      <a:lnTo>
                        <a:pt x="45" y="36"/>
                      </a:lnTo>
                      <a:lnTo>
                        <a:pt x="37" y="33"/>
                      </a:lnTo>
                      <a:lnTo>
                        <a:pt x="29" y="28"/>
                      </a:lnTo>
                      <a:lnTo>
                        <a:pt x="20" y="22"/>
                      </a:lnTo>
                      <a:lnTo>
                        <a:pt x="12" y="15"/>
                      </a:lnTo>
                      <a:lnTo>
                        <a:pt x="5" y="8"/>
                      </a:lnTo>
                      <a:lnTo>
                        <a:pt x="0" y="0"/>
                      </a:lnTo>
                      <a:lnTo>
                        <a:pt x="6" y="5"/>
                      </a:lnTo>
                      <a:lnTo>
                        <a:pt x="14" y="10"/>
                      </a:lnTo>
                      <a:lnTo>
                        <a:pt x="22" y="15"/>
                      </a:lnTo>
                      <a:lnTo>
                        <a:pt x="33" y="21"/>
                      </a:lnTo>
                      <a:lnTo>
                        <a:pt x="41" y="27"/>
                      </a:lnTo>
                      <a:lnTo>
                        <a:pt x="48" y="31"/>
                      </a:lnTo>
                      <a:lnTo>
                        <a:pt x="52" y="35"/>
                      </a:lnTo>
                      <a:lnTo>
                        <a:pt x="53"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96" name="Freeform 265">
                  <a:extLst>
                    <a:ext uri="{FF2B5EF4-FFF2-40B4-BE49-F238E27FC236}">
                      <a16:creationId xmlns:a16="http://schemas.microsoft.com/office/drawing/2014/main" id="{113A9701-FDF8-4000-AEC6-BEC15AC98A8F}"/>
                    </a:ext>
                  </a:extLst>
                </p:cNvPr>
                <p:cNvSpPr>
                  <a:spLocks/>
                </p:cNvSpPr>
                <p:nvPr/>
              </p:nvSpPr>
              <p:spPr bwMode="auto">
                <a:xfrm>
                  <a:off x="91" y="757"/>
                  <a:ext cx="26" cy="17"/>
                </a:xfrm>
                <a:custGeom>
                  <a:avLst/>
                  <a:gdLst>
                    <a:gd name="T0" fmla="*/ 26 w 52"/>
                    <a:gd name="T1" fmla="*/ 0 h 32"/>
                    <a:gd name="T2" fmla="*/ 24 w 52"/>
                    <a:gd name="T3" fmla="*/ 3 h 32"/>
                    <a:gd name="T4" fmla="*/ 21 w 52"/>
                    <a:gd name="T5" fmla="*/ 5 h 32"/>
                    <a:gd name="T6" fmla="*/ 17 w 52"/>
                    <a:gd name="T7" fmla="*/ 9 h 32"/>
                    <a:gd name="T8" fmla="*/ 13 w 52"/>
                    <a:gd name="T9" fmla="*/ 12 h 32"/>
                    <a:gd name="T10" fmla="*/ 8 w 52"/>
                    <a:gd name="T11" fmla="*/ 15 h 32"/>
                    <a:gd name="T12" fmla="*/ 5 w 52"/>
                    <a:gd name="T13" fmla="*/ 16 h 32"/>
                    <a:gd name="T14" fmla="*/ 2 w 52"/>
                    <a:gd name="T15" fmla="*/ 17 h 32"/>
                    <a:gd name="T16" fmla="*/ 0 w 52"/>
                    <a:gd name="T17" fmla="*/ 16 h 32"/>
                    <a:gd name="T18" fmla="*/ 1 w 52"/>
                    <a:gd name="T19" fmla="*/ 15 h 32"/>
                    <a:gd name="T20" fmla="*/ 3 w 52"/>
                    <a:gd name="T21" fmla="*/ 13 h 32"/>
                    <a:gd name="T22" fmla="*/ 7 w 52"/>
                    <a:gd name="T23" fmla="*/ 11 h 32"/>
                    <a:gd name="T24" fmla="*/ 12 w 52"/>
                    <a:gd name="T25" fmla="*/ 8 h 32"/>
                    <a:gd name="T26" fmla="*/ 17 w 52"/>
                    <a:gd name="T27" fmla="*/ 5 h 32"/>
                    <a:gd name="T28" fmla="*/ 21 w 52"/>
                    <a:gd name="T29" fmla="*/ 3 h 32"/>
                    <a:gd name="T30" fmla="*/ 24 w 52"/>
                    <a:gd name="T31" fmla="*/ 1 h 32"/>
                    <a:gd name="T32" fmla="*/ 26 w 52"/>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2">
                      <a:moveTo>
                        <a:pt x="52" y="0"/>
                      </a:moveTo>
                      <a:lnTo>
                        <a:pt x="48" y="5"/>
                      </a:lnTo>
                      <a:lnTo>
                        <a:pt x="41" y="10"/>
                      </a:lnTo>
                      <a:lnTo>
                        <a:pt x="33" y="16"/>
                      </a:lnTo>
                      <a:lnTo>
                        <a:pt x="25" y="22"/>
                      </a:lnTo>
                      <a:lnTo>
                        <a:pt x="16" y="28"/>
                      </a:lnTo>
                      <a:lnTo>
                        <a:pt x="9" y="31"/>
                      </a:lnTo>
                      <a:lnTo>
                        <a:pt x="3" y="32"/>
                      </a:lnTo>
                      <a:lnTo>
                        <a:pt x="0" y="31"/>
                      </a:lnTo>
                      <a:lnTo>
                        <a:pt x="1" y="28"/>
                      </a:lnTo>
                      <a:lnTo>
                        <a:pt x="6" y="24"/>
                      </a:lnTo>
                      <a:lnTo>
                        <a:pt x="14" y="20"/>
                      </a:lnTo>
                      <a:lnTo>
                        <a:pt x="23" y="15"/>
                      </a:lnTo>
                      <a:lnTo>
                        <a:pt x="33" y="10"/>
                      </a:lnTo>
                      <a:lnTo>
                        <a:pt x="41" y="6"/>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97" name="Freeform 266">
                  <a:extLst>
                    <a:ext uri="{FF2B5EF4-FFF2-40B4-BE49-F238E27FC236}">
                      <a16:creationId xmlns:a16="http://schemas.microsoft.com/office/drawing/2014/main" id="{70F04393-07F2-4126-A6EE-D30130934C3A}"/>
                    </a:ext>
                  </a:extLst>
                </p:cNvPr>
                <p:cNvSpPr>
                  <a:spLocks/>
                </p:cNvSpPr>
                <p:nvPr/>
              </p:nvSpPr>
              <p:spPr bwMode="auto">
                <a:xfrm>
                  <a:off x="2" y="17"/>
                  <a:ext cx="254" cy="251"/>
                </a:xfrm>
                <a:custGeom>
                  <a:avLst/>
                  <a:gdLst>
                    <a:gd name="T0" fmla="*/ 101 w 508"/>
                    <a:gd name="T1" fmla="*/ 58 h 501"/>
                    <a:gd name="T2" fmla="*/ 70 w 508"/>
                    <a:gd name="T3" fmla="*/ 37 h 501"/>
                    <a:gd name="T4" fmla="*/ 30 w 508"/>
                    <a:gd name="T5" fmla="*/ 28 h 501"/>
                    <a:gd name="T6" fmla="*/ 15 w 508"/>
                    <a:gd name="T7" fmla="*/ 24 h 501"/>
                    <a:gd name="T8" fmla="*/ 25 w 508"/>
                    <a:gd name="T9" fmla="*/ 58 h 501"/>
                    <a:gd name="T10" fmla="*/ 41 w 508"/>
                    <a:gd name="T11" fmla="*/ 88 h 501"/>
                    <a:gd name="T12" fmla="*/ 71 w 508"/>
                    <a:gd name="T13" fmla="*/ 106 h 501"/>
                    <a:gd name="T14" fmla="*/ 95 w 508"/>
                    <a:gd name="T15" fmla="*/ 119 h 501"/>
                    <a:gd name="T16" fmla="*/ 85 w 508"/>
                    <a:gd name="T17" fmla="*/ 124 h 501"/>
                    <a:gd name="T18" fmla="*/ 65 w 508"/>
                    <a:gd name="T19" fmla="*/ 120 h 501"/>
                    <a:gd name="T20" fmla="*/ 39 w 508"/>
                    <a:gd name="T21" fmla="*/ 132 h 501"/>
                    <a:gd name="T22" fmla="*/ 22 w 508"/>
                    <a:gd name="T23" fmla="*/ 155 h 501"/>
                    <a:gd name="T24" fmla="*/ 5 w 508"/>
                    <a:gd name="T25" fmla="*/ 167 h 501"/>
                    <a:gd name="T26" fmla="*/ 7 w 508"/>
                    <a:gd name="T27" fmla="*/ 175 h 501"/>
                    <a:gd name="T28" fmla="*/ 22 w 508"/>
                    <a:gd name="T29" fmla="*/ 182 h 501"/>
                    <a:gd name="T30" fmla="*/ 53 w 508"/>
                    <a:gd name="T31" fmla="*/ 186 h 501"/>
                    <a:gd name="T32" fmla="*/ 88 w 508"/>
                    <a:gd name="T33" fmla="*/ 164 h 501"/>
                    <a:gd name="T34" fmla="*/ 96 w 508"/>
                    <a:gd name="T35" fmla="*/ 147 h 501"/>
                    <a:gd name="T36" fmla="*/ 106 w 508"/>
                    <a:gd name="T37" fmla="*/ 131 h 501"/>
                    <a:gd name="T38" fmla="*/ 113 w 508"/>
                    <a:gd name="T39" fmla="*/ 138 h 501"/>
                    <a:gd name="T40" fmla="*/ 102 w 508"/>
                    <a:gd name="T41" fmla="*/ 160 h 501"/>
                    <a:gd name="T42" fmla="*/ 84 w 508"/>
                    <a:gd name="T43" fmla="*/ 174 h 501"/>
                    <a:gd name="T44" fmla="*/ 72 w 508"/>
                    <a:gd name="T45" fmla="*/ 201 h 501"/>
                    <a:gd name="T46" fmla="*/ 74 w 508"/>
                    <a:gd name="T47" fmla="*/ 223 h 501"/>
                    <a:gd name="T48" fmla="*/ 71 w 508"/>
                    <a:gd name="T49" fmla="*/ 247 h 501"/>
                    <a:gd name="T50" fmla="*/ 94 w 508"/>
                    <a:gd name="T51" fmla="*/ 247 h 501"/>
                    <a:gd name="T52" fmla="*/ 138 w 508"/>
                    <a:gd name="T53" fmla="*/ 193 h 501"/>
                    <a:gd name="T54" fmla="*/ 125 w 508"/>
                    <a:gd name="T55" fmla="*/ 150 h 501"/>
                    <a:gd name="T56" fmla="*/ 133 w 508"/>
                    <a:gd name="T57" fmla="*/ 142 h 501"/>
                    <a:gd name="T58" fmla="*/ 143 w 508"/>
                    <a:gd name="T59" fmla="*/ 175 h 501"/>
                    <a:gd name="T60" fmla="*/ 156 w 508"/>
                    <a:gd name="T61" fmla="*/ 201 h 501"/>
                    <a:gd name="T62" fmla="*/ 192 w 508"/>
                    <a:gd name="T63" fmla="*/ 217 h 501"/>
                    <a:gd name="T64" fmla="*/ 216 w 508"/>
                    <a:gd name="T65" fmla="*/ 236 h 501"/>
                    <a:gd name="T66" fmla="*/ 216 w 508"/>
                    <a:gd name="T67" fmla="*/ 180 h 501"/>
                    <a:gd name="T68" fmla="*/ 181 w 508"/>
                    <a:gd name="T69" fmla="*/ 153 h 501"/>
                    <a:gd name="T70" fmla="*/ 165 w 508"/>
                    <a:gd name="T71" fmla="*/ 149 h 501"/>
                    <a:gd name="T72" fmla="*/ 168 w 508"/>
                    <a:gd name="T73" fmla="*/ 140 h 501"/>
                    <a:gd name="T74" fmla="*/ 209 w 508"/>
                    <a:gd name="T75" fmla="*/ 152 h 501"/>
                    <a:gd name="T76" fmla="*/ 237 w 508"/>
                    <a:gd name="T77" fmla="*/ 145 h 501"/>
                    <a:gd name="T78" fmla="*/ 252 w 508"/>
                    <a:gd name="T79" fmla="*/ 140 h 501"/>
                    <a:gd name="T80" fmla="*/ 236 w 508"/>
                    <a:gd name="T81" fmla="*/ 129 h 501"/>
                    <a:gd name="T82" fmla="*/ 219 w 508"/>
                    <a:gd name="T83" fmla="*/ 107 h 501"/>
                    <a:gd name="T84" fmla="*/ 184 w 508"/>
                    <a:gd name="T85" fmla="*/ 93 h 501"/>
                    <a:gd name="T86" fmla="*/ 162 w 508"/>
                    <a:gd name="T87" fmla="*/ 103 h 501"/>
                    <a:gd name="T88" fmla="*/ 152 w 508"/>
                    <a:gd name="T89" fmla="*/ 107 h 501"/>
                    <a:gd name="T90" fmla="*/ 154 w 508"/>
                    <a:gd name="T91" fmla="*/ 96 h 501"/>
                    <a:gd name="T92" fmla="*/ 164 w 508"/>
                    <a:gd name="T93" fmla="*/ 93 h 501"/>
                    <a:gd name="T94" fmla="*/ 183 w 508"/>
                    <a:gd name="T95" fmla="*/ 73 h 501"/>
                    <a:gd name="T96" fmla="*/ 186 w 508"/>
                    <a:gd name="T97" fmla="*/ 35 h 501"/>
                    <a:gd name="T98" fmla="*/ 177 w 508"/>
                    <a:gd name="T99" fmla="*/ 5 h 501"/>
                    <a:gd name="T100" fmla="*/ 156 w 508"/>
                    <a:gd name="T101" fmla="*/ 24 h 501"/>
                    <a:gd name="T102" fmla="*/ 128 w 508"/>
                    <a:gd name="T103" fmla="*/ 43 h 501"/>
                    <a:gd name="T104" fmla="*/ 120 w 508"/>
                    <a:gd name="T105" fmla="*/ 91 h 5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08" h="501">
                      <a:moveTo>
                        <a:pt x="222" y="183"/>
                      </a:moveTo>
                      <a:lnTo>
                        <a:pt x="220" y="166"/>
                      </a:lnTo>
                      <a:lnTo>
                        <a:pt x="216" y="148"/>
                      </a:lnTo>
                      <a:lnTo>
                        <a:pt x="210" y="132"/>
                      </a:lnTo>
                      <a:lnTo>
                        <a:pt x="201" y="116"/>
                      </a:lnTo>
                      <a:lnTo>
                        <a:pt x="190" y="102"/>
                      </a:lnTo>
                      <a:lnTo>
                        <a:pt x="179" y="91"/>
                      </a:lnTo>
                      <a:lnTo>
                        <a:pt x="166" y="81"/>
                      </a:lnTo>
                      <a:lnTo>
                        <a:pt x="154" y="77"/>
                      </a:lnTo>
                      <a:lnTo>
                        <a:pt x="140" y="73"/>
                      </a:lnTo>
                      <a:lnTo>
                        <a:pt x="124" y="70"/>
                      </a:lnTo>
                      <a:lnTo>
                        <a:pt x="106" y="66"/>
                      </a:lnTo>
                      <a:lnTo>
                        <a:pt x="89" y="63"/>
                      </a:lnTo>
                      <a:lnTo>
                        <a:pt x="73" y="60"/>
                      </a:lnTo>
                      <a:lnTo>
                        <a:pt x="59" y="56"/>
                      </a:lnTo>
                      <a:lnTo>
                        <a:pt x="48" y="53"/>
                      </a:lnTo>
                      <a:lnTo>
                        <a:pt x="41" y="49"/>
                      </a:lnTo>
                      <a:lnTo>
                        <a:pt x="34" y="45"/>
                      </a:lnTo>
                      <a:lnTo>
                        <a:pt x="29" y="43"/>
                      </a:lnTo>
                      <a:lnTo>
                        <a:pt x="29" y="47"/>
                      </a:lnTo>
                      <a:lnTo>
                        <a:pt x="34" y="53"/>
                      </a:lnTo>
                      <a:lnTo>
                        <a:pt x="41" y="63"/>
                      </a:lnTo>
                      <a:lnTo>
                        <a:pt x="44" y="78"/>
                      </a:lnTo>
                      <a:lnTo>
                        <a:pt x="48" y="96"/>
                      </a:lnTo>
                      <a:lnTo>
                        <a:pt x="50" y="115"/>
                      </a:lnTo>
                      <a:lnTo>
                        <a:pt x="52" y="125"/>
                      </a:lnTo>
                      <a:lnTo>
                        <a:pt x="57" y="137"/>
                      </a:lnTo>
                      <a:lnTo>
                        <a:pt x="64" y="149"/>
                      </a:lnTo>
                      <a:lnTo>
                        <a:pt x="72" y="162"/>
                      </a:lnTo>
                      <a:lnTo>
                        <a:pt x="81" y="175"/>
                      </a:lnTo>
                      <a:lnTo>
                        <a:pt x="93" y="186"/>
                      </a:lnTo>
                      <a:lnTo>
                        <a:pt x="104" y="196"/>
                      </a:lnTo>
                      <a:lnTo>
                        <a:pt x="118" y="202"/>
                      </a:lnTo>
                      <a:lnTo>
                        <a:pt x="131" y="207"/>
                      </a:lnTo>
                      <a:lnTo>
                        <a:pt x="142" y="212"/>
                      </a:lnTo>
                      <a:lnTo>
                        <a:pt x="154" y="215"/>
                      </a:lnTo>
                      <a:lnTo>
                        <a:pt x="164" y="220"/>
                      </a:lnTo>
                      <a:lnTo>
                        <a:pt x="173" y="224"/>
                      </a:lnTo>
                      <a:lnTo>
                        <a:pt x="181" y="230"/>
                      </a:lnTo>
                      <a:lnTo>
                        <a:pt x="189" y="238"/>
                      </a:lnTo>
                      <a:lnTo>
                        <a:pt x="196" y="249"/>
                      </a:lnTo>
                      <a:lnTo>
                        <a:pt x="189" y="251"/>
                      </a:lnTo>
                      <a:lnTo>
                        <a:pt x="181" y="251"/>
                      </a:lnTo>
                      <a:lnTo>
                        <a:pt x="176" y="250"/>
                      </a:lnTo>
                      <a:lnTo>
                        <a:pt x="169" y="247"/>
                      </a:lnTo>
                      <a:lnTo>
                        <a:pt x="162" y="246"/>
                      </a:lnTo>
                      <a:lnTo>
                        <a:pt x="156" y="244"/>
                      </a:lnTo>
                      <a:lnTo>
                        <a:pt x="148" y="242"/>
                      </a:lnTo>
                      <a:lnTo>
                        <a:pt x="141" y="241"/>
                      </a:lnTo>
                      <a:lnTo>
                        <a:pt x="129" y="239"/>
                      </a:lnTo>
                      <a:lnTo>
                        <a:pt x="119" y="242"/>
                      </a:lnTo>
                      <a:lnTo>
                        <a:pt x="108" y="245"/>
                      </a:lnTo>
                      <a:lnTo>
                        <a:pt x="97" y="250"/>
                      </a:lnTo>
                      <a:lnTo>
                        <a:pt x="87" y="256"/>
                      </a:lnTo>
                      <a:lnTo>
                        <a:pt x="78" y="264"/>
                      </a:lnTo>
                      <a:lnTo>
                        <a:pt x="71" y="273"/>
                      </a:lnTo>
                      <a:lnTo>
                        <a:pt x="64" y="282"/>
                      </a:lnTo>
                      <a:lnTo>
                        <a:pt x="58" y="291"/>
                      </a:lnTo>
                      <a:lnTo>
                        <a:pt x="51" y="300"/>
                      </a:lnTo>
                      <a:lnTo>
                        <a:pt x="43" y="309"/>
                      </a:lnTo>
                      <a:lnTo>
                        <a:pt x="35" y="315"/>
                      </a:lnTo>
                      <a:lnTo>
                        <a:pt x="28" y="321"/>
                      </a:lnTo>
                      <a:lnTo>
                        <a:pt x="20" y="326"/>
                      </a:lnTo>
                      <a:lnTo>
                        <a:pt x="14" y="330"/>
                      </a:lnTo>
                      <a:lnTo>
                        <a:pt x="9" y="333"/>
                      </a:lnTo>
                      <a:lnTo>
                        <a:pt x="3" y="336"/>
                      </a:lnTo>
                      <a:lnTo>
                        <a:pt x="0" y="340"/>
                      </a:lnTo>
                      <a:lnTo>
                        <a:pt x="4" y="342"/>
                      </a:lnTo>
                      <a:lnTo>
                        <a:pt x="11" y="348"/>
                      </a:lnTo>
                      <a:lnTo>
                        <a:pt x="13" y="349"/>
                      </a:lnTo>
                      <a:lnTo>
                        <a:pt x="18" y="351"/>
                      </a:lnTo>
                      <a:lnTo>
                        <a:pt x="22" y="354"/>
                      </a:lnTo>
                      <a:lnTo>
                        <a:pt x="29" y="357"/>
                      </a:lnTo>
                      <a:lnTo>
                        <a:pt x="35" y="359"/>
                      </a:lnTo>
                      <a:lnTo>
                        <a:pt x="43" y="363"/>
                      </a:lnTo>
                      <a:lnTo>
                        <a:pt x="51" y="365"/>
                      </a:lnTo>
                      <a:lnTo>
                        <a:pt x="60" y="367"/>
                      </a:lnTo>
                      <a:lnTo>
                        <a:pt x="74" y="370"/>
                      </a:lnTo>
                      <a:lnTo>
                        <a:pt x="89" y="371"/>
                      </a:lnTo>
                      <a:lnTo>
                        <a:pt x="105" y="371"/>
                      </a:lnTo>
                      <a:lnTo>
                        <a:pt x="120" y="369"/>
                      </a:lnTo>
                      <a:lnTo>
                        <a:pt x="135" y="363"/>
                      </a:lnTo>
                      <a:lnTo>
                        <a:pt x="150" y="355"/>
                      </a:lnTo>
                      <a:lnTo>
                        <a:pt x="164" y="343"/>
                      </a:lnTo>
                      <a:lnTo>
                        <a:pt x="176" y="328"/>
                      </a:lnTo>
                      <a:lnTo>
                        <a:pt x="179" y="322"/>
                      </a:lnTo>
                      <a:lnTo>
                        <a:pt x="182" y="315"/>
                      </a:lnTo>
                      <a:lnTo>
                        <a:pt x="185" y="310"/>
                      </a:lnTo>
                      <a:lnTo>
                        <a:pt x="188" y="303"/>
                      </a:lnTo>
                      <a:lnTo>
                        <a:pt x="192" y="294"/>
                      </a:lnTo>
                      <a:lnTo>
                        <a:pt x="195" y="284"/>
                      </a:lnTo>
                      <a:lnTo>
                        <a:pt x="199" y="277"/>
                      </a:lnTo>
                      <a:lnTo>
                        <a:pt x="203" y="272"/>
                      </a:lnTo>
                      <a:lnTo>
                        <a:pt x="208" y="266"/>
                      </a:lnTo>
                      <a:lnTo>
                        <a:pt x="212" y="262"/>
                      </a:lnTo>
                      <a:lnTo>
                        <a:pt x="218" y="260"/>
                      </a:lnTo>
                      <a:lnTo>
                        <a:pt x="224" y="259"/>
                      </a:lnTo>
                      <a:lnTo>
                        <a:pt x="224" y="266"/>
                      </a:lnTo>
                      <a:lnTo>
                        <a:pt x="224" y="272"/>
                      </a:lnTo>
                      <a:lnTo>
                        <a:pt x="226" y="276"/>
                      </a:lnTo>
                      <a:lnTo>
                        <a:pt x="228" y="281"/>
                      </a:lnTo>
                      <a:lnTo>
                        <a:pt x="227" y="294"/>
                      </a:lnTo>
                      <a:lnTo>
                        <a:pt x="224" y="304"/>
                      </a:lnTo>
                      <a:lnTo>
                        <a:pt x="216" y="313"/>
                      </a:lnTo>
                      <a:lnTo>
                        <a:pt x="204" y="320"/>
                      </a:lnTo>
                      <a:lnTo>
                        <a:pt x="196" y="324"/>
                      </a:lnTo>
                      <a:lnTo>
                        <a:pt x="189" y="327"/>
                      </a:lnTo>
                      <a:lnTo>
                        <a:pt x="182" y="333"/>
                      </a:lnTo>
                      <a:lnTo>
                        <a:pt x="176" y="339"/>
                      </a:lnTo>
                      <a:lnTo>
                        <a:pt x="167" y="347"/>
                      </a:lnTo>
                      <a:lnTo>
                        <a:pt x="161" y="356"/>
                      </a:lnTo>
                      <a:lnTo>
                        <a:pt x="155" y="366"/>
                      </a:lnTo>
                      <a:lnTo>
                        <a:pt x="150" y="378"/>
                      </a:lnTo>
                      <a:lnTo>
                        <a:pt x="147" y="388"/>
                      </a:lnTo>
                      <a:lnTo>
                        <a:pt x="144" y="401"/>
                      </a:lnTo>
                      <a:lnTo>
                        <a:pt x="143" y="412"/>
                      </a:lnTo>
                      <a:lnTo>
                        <a:pt x="144" y="424"/>
                      </a:lnTo>
                      <a:lnTo>
                        <a:pt x="146" y="432"/>
                      </a:lnTo>
                      <a:lnTo>
                        <a:pt x="147" y="439"/>
                      </a:lnTo>
                      <a:lnTo>
                        <a:pt x="148" y="446"/>
                      </a:lnTo>
                      <a:lnTo>
                        <a:pt x="148" y="452"/>
                      </a:lnTo>
                      <a:lnTo>
                        <a:pt x="149" y="467"/>
                      </a:lnTo>
                      <a:lnTo>
                        <a:pt x="148" y="478"/>
                      </a:lnTo>
                      <a:lnTo>
                        <a:pt x="146" y="487"/>
                      </a:lnTo>
                      <a:lnTo>
                        <a:pt x="142" y="493"/>
                      </a:lnTo>
                      <a:lnTo>
                        <a:pt x="139" y="499"/>
                      </a:lnTo>
                      <a:lnTo>
                        <a:pt x="141" y="501"/>
                      </a:lnTo>
                      <a:lnTo>
                        <a:pt x="147" y="501"/>
                      </a:lnTo>
                      <a:lnTo>
                        <a:pt x="154" y="500"/>
                      </a:lnTo>
                      <a:lnTo>
                        <a:pt x="187" y="494"/>
                      </a:lnTo>
                      <a:lnTo>
                        <a:pt x="217" y="482"/>
                      </a:lnTo>
                      <a:lnTo>
                        <a:pt x="240" y="463"/>
                      </a:lnTo>
                      <a:lnTo>
                        <a:pt x="258" y="440"/>
                      </a:lnTo>
                      <a:lnTo>
                        <a:pt x="270" y="413"/>
                      </a:lnTo>
                      <a:lnTo>
                        <a:pt x="275" y="386"/>
                      </a:lnTo>
                      <a:lnTo>
                        <a:pt x="273" y="358"/>
                      </a:lnTo>
                      <a:lnTo>
                        <a:pt x="265" y="330"/>
                      </a:lnTo>
                      <a:lnTo>
                        <a:pt x="260" y="318"/>
                      </a:lnTo>
                      <a:lnTo>
                        <a:pt x="254" y="307"/>
                      </a:lnTo>
                      <a:lnTo>
                        <a:pt x="250" y="300"/>
                      </a:lnTo>
                      <a:lnTo>
                        <a:pt x="248" y="292"/>
                      </a:lnTo>
                      <a:lnTo>
                        <a:pt x="253" y="291"/>
                      </a:lnTo>
                      <a:lnTo>
                        <a:pt x="258" y="289"/>
                      </a:lnTo>
                      <a:lnTo>
                        <a:pt x="263" y="287"/>
                      </a:lnTo>
                      <a:lnTo>
                        <a:pt x="265" y="284"/>
                      </a:lnTo>
                      <a:lnTo>
                        <a:pt x="273" y="292"/>
                      </a:lnTo>
                      <a:lnTo>
                        <a:pt x="278" y="306"/>
                      </a:lnTo>
                      <a:lnTo>
                        <a:pt x="281" y="321"/>
                      </a:lnTo>
                      <a:lnTo>
                        <a:pt x="284" y="337"/>
                      </a:lnTo>
                      <a:lnTo>
                        <a:pt x="285" y="349"/>
                      </a:lnTo>
                      <a:lnTo>
                        <a:pt x="287" y="360"/>
                      </a:lnTo>
                      <a:lnTo>
                        <a:pt x="291" y="371"/>
                      </a:lnTo>
                      <a:lnTo>
                        <a:pt x="295" y="381"/>
                      </a:lnTo>
                      <a:lnTo>
                        <a:pt x="302" y="392"/>
                      </a:lnTo>
                      <a:lnTo>
                        <a:pt x="311" y="401"/>
                      </a:lnTo>
                      <a:lnTo>
                        <a:pt x="323" y="409"/>
                      </a:lnTo>
                      <a:lnTo>
                        <a:pt x="337" y="416"/>
                      </a:lnTo>
                      <a:lnTo>
                        <a:pt x="353" y="422"/>
                      </a:lnTo>
                      <a:lnTo>
                        <a:pt x="368" y="427"/>
                      </a:lnTo>
                      <a:lnTo>
                        <a:pt x="383" y="433"/>
                      </a:lnTo>
                      <a:lnTo>
                        <a:pt x="395" y="439"/>
                      </a:lnTo>
                      <a:lnTo>
                        <a:pt x="407" y="446"/>
                      </a:lnTo>
                      <a:lnTo>
                        <a:pt x="417" y="453"/>
                      </a:lnTo>
                      <a:lnTo>
                        <a:pt x="425" y="462"/>
                      </a:lnTo>
                      <a:lnTo>
                        <a:pt x="432" y="472"/>
                      </a:lnTo>
                      <a:lnTo>
                        <a:pt x="436" y="456"/>
                      </a:lnTo>
                      <a:lnTo>
                        <a:pt x="438" y="435"/>
                      </a:lnTo>
                      <a:lnTo>
                        <a:pt x="439" y="411"/>
                      </a:lnTo>
                      <a:lnTo>
                        <a:pt x="437" y="385"/>
                      </a:lnTo>
                      <a:lnTo>
                        <a:pt x="431" y="359"/>
                      </a:lnTo>
                      <a:lnTo>
                        <a:pt x="420" y="337"/>
                      </a:lnTo>
                      <a:lnTo>
                        <a:pt x="402" y="320"/>
                      </a:lnTo>
                      <a:lnTo>
                        <a:pt x="378" y="309"/>
                      </a:lnTo>
                      <a:lnTo>
                        <a:pt x="370" y="306"/>
                      </a:lnTo>
                      <a:lnTo>
                        <a:pt x="362" y="305"/>
                      </a:lnTo>
                      <a:lnTo>
                        <a:pt x="354" y="303"/>
                      </a:lnTo>
                      <a:lnTo>
                        <a:pt x="347" y="302"/>
                      </a:lnTo>
                      <a:lnTo>
                        <a:pt x="340" y="299"/>
                      </a:lnTo>
                      <a:lnTo>
                        <a:pt x="334" y="298"/>
                      </a:lnTo>
                      <a:lnTo>
                        <a:pt x="330" y="297"/>
                      </a:lnTo>
                      <a:lnTo>
                        <a:pt x="326" y="296"/>
                      </a:lnTo>
                      <a:lnTo>
                        <a:pt x="329" y="292"/>
                      </a:lnTo>
                      <a:lnTo>
                        <a:pt x="332" y="288"/>
                      </a:lnTo>
                      <a:lnTo>
                        <a:pt x="334" y="283"/>
                      </a:lnTo>
                      <a:lnTo>
                        <a:pt x="336" y="280"/>
                      </a:lnTo>
                      <a:lnTo>
                        <a:pt x="353" y="288"/>
                      </a:lnTo>
                      <a:lnTo>
                        <a:pt x="370" y="295"/>
                      </a:lnTo>
                      <a:lnTo>
                        <a:pt x="386" y="299"/>
                      </a:lnTo>
                      <a:lnTo>
                        <a:pt x="402" y="302"/>
                      </a:lnTo>
                      <a:lnTo>
                        <a:pt x="417" y="303"/>
                      </a:lnTo>
                      <a:lnTo>
                        <a:pt x="431" y="303"/>
                      </a:lnTo>
                      <a:lnTo>
                        <a:pt x="444" y="300"/>
                      </a:lnTo>
                      <a:lnTo>
                        <a:pt x="455" y="297"/>
                      </a:lnTo>
                      <a:lnTo>
                        <a:pt x="466" y="292"/>
                      </a:lnTo>
                      <a:lnTo>
                        <a:pt x="474" y="289"/>
                      </a:lnTo>
                      <a:lnTo>
                        <a:pt x="482" y="286"/>
                      </a:lnTo>
                      <a:lnTo>
                        <a:pt x="489" y="283"/>
                      </a:lnTo>
                      <a:lnTo>
                        <a:pt x="495" y="281"/>
                      </a:lnTo>
                      <a:lnTo>
                        <a:pt x="499" y="280"/>
                      </a:lnTo>
                      <a:lnTo>
                        <a:pt x="504" y="280"/>
                      </a:lnTo>
                      <a:lnTo>
                        <a:pt x="508" y="280"/>
                      </a:lnTo>
                      <a:lnTo>
                        <a:pt x="498" y="275"/>
                      </a:lnTo>
                      <a:lnTo>
                        <a:pt x="489" y="271"/>
                      </a:lnTo>
                      <a:lnTo>
                        <a:pt x="480" y="264"/>
                      </a:lnTo>
                      <a:lnTo>
                        <a:pt x="471" y="257"/>
                      </a:lnTo>
                      <a:lnTo>
                        <a:pt x="465" y="250"/>
                      </a:lnTo>
                      <a:lnTo>
                        <a:pt x="458" y="242"/>
                      </a:lnTo>
                      <a:lnTo>
                        <a:pt x="451" y="232"/>
                      </a:lnTo>
                      <a:lnTo>
                        <a:pt x="445" y="223"/>
                      </a:lnTo>
                      <a:lnTo>
                        <a:pt x="437" y="214"/>
                      </a:lnTo>
                      <a:lnTo>
                        <a:pt x="427" y="205"/>
                      </a:lnTo>
                      <a:lnTo>
                        <a:pt x="413" y="197"/>
                      </a:lnTo>
                      <a:lnTo>
                        <a:pt x="399" y="191"/>
                      </a:lnTo>
                      <a:lnTo>
                        <a:pt x="383" y="188"/>
                      </a:lnTo>
                      <a:lnTo>
                        <a:pt x="368" y="186"/>
                      </a:lnTo>
                      <a:lnTo>
                        <a:pt x="354" y="189"/>
                      </a:lnTo>
                      <a:lnTo>
                        <a:pt x="342" y="193"/>
                      </a:lnTo>
                      <a:lnTo>
                        <a:pt x="336" y="198"/>
                      </a:lnTo>
                      <a:lnTo>
                        <a:pt x="329" y="202"/>
                      </a:lnTo>
                      <a:lnTo>
                        <a:pt x="323" y="205"/>
                      </a:lnTo>
                      <a:lnTo>
                        <a:pt x="318" y="208"/>
                      </a:lnTo>
                      <a:lnTo>
                        <a:pt x="314" y="209"/>
                      </a:lnTo>
                      <a:lnTo>
                        <a:pt x="310" y="212"/>
                      </a:lnTo>
                      <a:lnTo>
                        <a:pt x="307" y="212"/>
                      </a:lnTo>
                      <a:lnTo>
                        <a:pt x="304" y="213"/>
                      </a:lnTo>
                      <a:lnTo>
                        <a:pt x="306" y="209"/>
                      </a:lnTo>
                      <a:lnTo>
                        <a:pt x="306" y="204"/>
                      </a:lnTo>
                      <a:lnTo>
                        <a:pt x="304" y="198"/>
                      </a:lnTo>
                      <a:lnTo>
                        <a:pt x="302" y="194"/>
                      </a:lnTo>
                      <a:lnTo>
                        <a:pt x="307" y="192"/>
                      </a:lnTo>
                      <a:lnTo>
                        <a:pt x="310" y="190"/>
                      </a:lnTo>
                      <a:lnTo>
                        <a:pt x="315" y="189"/>
                      </a:lnTo>
                      <a:lnTo>
                        <a:pt x="319" y="188"/>
                      </a:lnTo>
                      <a:lnTo>
                        <a:pt x="323" y="188"/>
                      </a:lnTo>
                      <a:lnTo>
                        <a:pt x="328" y="186"/>
                      </a:lnTo>
                      <a:lnTo>
                        <a:pt x="332" y="185"/>
                      </a:lnTo>
                      <a:lnTo>
                        <a:pt x="337" y="183"/>
                      </a:lnTo>
                      <a:lnTo>
                        <a:pt x="348" y="174"/>
                      </a:lnTo>
                      <a:lnTo>
                        <a:pt x="357" y="161"/>
                      </a:lnTo>
                      <a:lnTo>
                        <a:pt x="366" y="146"/>
                      </a:lnTo>
                      <a:lnTo>
                        <a:pt x="371" y="129"/>
                      </a:lnTo>
                      <a:lnTo>
                        <a:pt x="376" y="111"/>
                      </a:lnTo>
                      <a:lnTo>
                        <a:pt x="377" y="94"/>
                      </a:lnTo>
                      <a:lnTo>
                        <a:pt x="376" y="80"/>
                      </a:lnTo>
                      <a:lnTo>
                        <a:pt x="371" y="69"/>
                      </a:lnTo>
                      <a:lnTo>
                        <a:pt x="364" y="51"/>
                      </a:lnTo>
                      <a:lnTo>
                        <a:pt x="361" y="32"/>
                      </a:lnTo>
                      <a:lnTo>
                        <a:pt x="360" y="13"/>
                      </a:lnTo>
                      <a:lnTo>
                        <a:pt x="361" y="0"/>
                      </a:lnTo>
                      <a:lnTo>
                        <a:pt x="353" y="10"/>
                      </a:lnTo>
                      <a:lnTo>
                        <a:pt x="345" y="20"/>
                      </a:lnTo>
                      <a:lnTo>
                        <a:pt x="337" y="30"/>
                      </a:lnTo>
                      <a:lnTo>
                        <a:pt x="329" y="36"/>
                      </a:lnTo>
                      <a:lnTo>
                        <a:pt x="319" y="43"/>
                      </a:lnTo>
                      <a:lnTo>
                        <a:pt x="311" y="48"/>
                      </a:lnTo>
                      <a:lnTo>
                        <a:pt x="303" y="53"/>
                      </a:lnTo>
                      <a:lnTo>
                        <a:pt x="296" y="55"/>
                      </a:lnTo>
                      <a:lnTo>
                        <a:pt x="281" y="61"/>
                      </a:lnTo>
                      <a:lnTo>
                        <a:pt x="268" y="71"/>
                      </a:lnTo>
                      <a:lnTo>
                        <a:pt x="256" y="85"/>
                      </a:lnTo>
                      <a:lnTo>
                        <a:pt x="246" y="101"/>
                      </a:lnTo>
                      <a:lnTo>
                        <a:pt x="238" y="119"/>
                      </a:lnTo>
                      <a:lnTo>
                        <a:pt x="234" y="139"/>
                      </a:lnTo>
                      <a:lnTo>
                        <a:pt x="234" y="160"/>
                      </a:lnTo>
                      <a:lnTo>
                        <a:pt x="240" y="182"/>
                      </a:lnTo>
                      <a:lnTo>
                        <a:pt x="237" y="181"/>
                      </a:lnTo>
                      <a:lnTo>
                        <a:pt x="231" y="181"/>
                      </a:lnTo>
                      <a:lnTo>
                        <a:pt x="225" y="181"/>
                      </a:lnTo>
                      <a:lnTo>
                        <a:pt x="222" y="183"/>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98" name="Freeform 267">
                  <a:extLst>
                    <a:ext uri="{FF2B5EF4-FFF2-40B4-BE49-F238E27FC236}">
                      <a16:creationId xmlns:a16="http://schemas.microsoft.com/office/drawing/2014/main" id="{EE6B0422-746B-4836-9C4D-7C2B315B52A7}"/>
                    </a:ext>
                  </a:extLst>
                </p:cNvPr>
                <p:cNvSpPr>
                  <a:spLocks/>
                </p:cNvSpPr>
                <p:nvPr/>
              </p:nvSpPr>
              <p:spPr bwMode="auto">
                <a:xfrm>
                  <a:off x="73" y="0"/>
                  <a:ext cx="77" cy="109"/>
                </a:xfrm>
                <a:custGeom>
                  <a:avLst/>
                  <a:gdLst>
                    <a:gd name="T0" fmla="*/ 77 w 154"/>
                    <a:gd name="T1" fmla="*/ 45 h 218"/>
                    <a:gd name="T2" fmla="*/ 73 w 154"/>
                    <a:gd name="T3" fmla="*/ 47 h 218"/>
                    <a:gd name="T4" fmla="*/ 68 w 154"/>
                    <a:gd name="T5" fmla="*/ 50 h 218"/>
                    <a:gd name="T6" fmla="*/ 64 w 154"/>
                    <a:gd name="T7" fmla="*/ 53 h 218"/>
                    <a:gd name="T8" fmla="*/ 59 w 154"/>
                    <a:gd name="T9" fmla="*/ 57 h 218"/>
                    <a:gd name="T10" fmla="*/ 56 w 154"/>
                    <a:gd name="T11" fmla="*/ 62 h 218"/>
                    <a:gd name="T12" fmla="*/ 52 w 154"/>
                    <a:gd name="T13" fmla="*/ 68 h 218"/>
                    <a:gd name="T14" fmla="*/ 49 w 154"/>
                    <a:gd name="T15" fmla="*/ 73 h 218"/>
                    <a:gd name="T16" fmla="*/ 48 w 154"/>
                    <a:gd name="T17" fmla="*/ 80 h 218"/>
                    <a:gd name="T18" fmla="*/ 47 w 154"/>
                    <a:gd name="T19" fmla="*/ 82 h 218"/>
                    <a:gd name="T20" fmla="*/ 47 w 154"/>
                    <a:gd name="T21" fmla="*/ 84 h 218"/>
                    <a:gd name="T22" fmla="*/ 46 w 154"/>
                    <a:gd name="T23" fmla="*/ 86 h 218"/>
                    <a:gd name="T24" fmla="*/ 46 w 154"/>
                    <a:gd name="T25" fmla="*/ 88 h 218"/>
                    <a:gd name="T26" fmla="*/ 46 w 154"/>
                    <a:gd name="T27" fmla="*/ 93 h 218"/>
                    <a:gd name="T28" fmla="*/ 47 w 154"/>
                    <a:gd name="T29" fmla="*/ 98 h 218"/>
                    <a:gd name="T30" fmla="*/ 48 w 154"/>
                    <a:gd name="T31" fmla="*/ 103 h 218"/>
                    <a:gd name="T32" fmla="*/ 49 w 154"/>
                    <a:gd name="T33" fmla="*/ 109 h 218"/>
                    <a:gd name="T34" fmla="*/ 48 w 154"/>
                    <a:gd name="T35" fmla="*/ 108 h 218"/>
                    <a:gd name="T36" fmla="*/ 45 w 154"/>
                    <a:gd name="T37" fmla="*/ 108 h 218"/>
                    <a:gd name="T38" fmla="*/ 42 w 154"/>
                    <a:gd name="T39" fmla="*/ 108 h 218"/>
                    <a:gd name="T40" fmla="*/ 40 w 154"/>
                    <a:gd name="T41" fmla="*/ 109 h 218"/>
                    <a:gd name="T42" fmla="*/ 39 w 154"/>
                    <a:gd name="T43" fmla="*/ 101 h 218"/>
                    <a:gd name="T44" fmla="*/ 37 w 154"/>
                    <a:gd name="T45" fmla="*/ 92 h 218"/>
                    <a:gd name="T46" fmla="*/ 34 w 154"/>
                    <a:gd name="T47" fmla="*/ 84 h 218"/>
                    <a:gd name="T48" fmla="*/ 30 w 154"/>
                    <a:gd name="T49" fmla="*/ 76 h 218"/>
                    <a:gd name="T50" fmla="*/ 24 w 154"/>
                    <a:gd name="T51" fmla="*/ 69 h 218"/>
                    <a:gd name="T52" fmla="*/ 19 w 154"/>
                    <a:gd name="T53" fmla="*/ 63 h 218"/>
                    <a:gd name="T54" fmla="*/ 12 w 154"/>
                    <a:gd name="T55" fmla="*/ 58 h 218"/>
                    <a:gd name="T56" fmla="*/ 6 w 154"/>
                    <a:gd name="T57" fmla="*/ 56 h 218"/>
                    <a:gd name="T58" fmla="*/ 7 w 154"/>
                    <a:gd name="T59" fmla="*/ 51 h 218"/>
                    <a:gd name="T60" fmla="*/ 7 w 154"/>
                    <a:gd name="T61" fmla="*/ 46 h 218"/>
                    <a:gd name="T62" fmla="*/ 4 w 154"/>
                    <a:gd name="T63" fmla="*/ 42 h 218"/>
                    <a:gd name="T64" fmla="*/ 0 w 154"/>
                    <a:gd name="T65" fmla="*/ 39 h 218"/>
                    <a:gd name="T66" fmla="*/ 5 w 154"/>
                    <a:gd name="T67" fmla="*/ 31 h 218"/>
                    <a:gd name="T68" fmla="*/ 9 w 154"/>
                    <a:gd name="T69" fmla="*/ 21 h 218"/>
                    <a:gd name="T70" fmla="*/ 11 w 154"/>
                    <a:gd name="T71" fmla="*/ 9 h 218"/>
                    <a:gd name="T72" fmla="*/ 7 w 154"/>
                    <a:gd name="T73" fmla="*/ 0 h 218"/>
                    <a:gd name="T74" fmla="*/ 11 w 154"/>
                    <a:gd name="T75" fmla="*/ 3 h 218"/>
                    <a:gd name="T76" fmla="*/ 15 w 154"/>
                    <a:gd name="T77" fmla="*/ 7 h 218"/>
                    <a:gd name="T78" fmla="*/ 19 w 154"/>
                    <a:gd name="T79" fmla="*/ 10 h 218"/>
                    <a:gd name="T80" fmla="*/ 23 w 154"/>
                    <a:gd name="T81" fmla="*/ 13 h 218"/>
                    <a:gd name="T82" fmla="*/ 29 w 154"/>
                    <a:gd name="T83" fmla="*/ 15 h 218"/>
                    <a:gd name="T84" fmla="*/ 34 w 154"/>
                    <a:gd name="T85" fmla="*/ 17 h 218"/>
                    <a:gd name="T86" fmla="*/ 41 w 154"/>
                    <a:gd name="T87" fmla="*/ 18 h 218"/>
                    <a:gd name="T88" fmla="*/ 48 w 154"/>
                    <a:gd name="T89" fmla="*/ 17 h 218"/>
                    <a:gd name="T90" fmla="*/ 48 w 154"/>
                    <a:gd name="T91" fmla="*/ 22 h 218"/>
                    <a:gd name="T92" fmla="*/ 48 w 154"/>
                    <a:gd name="T93" fmla="*/ 28 h 218"/>
                    <a:gd name="T94" fmla="*/ 49 w 154"/>
                    <a:gd name="T95" fmla="*/ 34 h 218"/>
                    <a:gd name="T96" fmla="*/ 52 w 154"/>
                    <a:gd name="T97" fmla="*/ 39 h 218"/>
                    <a:gd name="T98" fmla="*/ 56 w 154"/>
                    <a:gd name="T99" fmla="*/ 43 h 218"/>
                    <a:gd name="T100" fmla="*/ 61 w 154"/>
                    <a:gd name="T101" fmla="*/ 46 h 218"/>
                    <a:gd name="T102" fmla="*/ 68 w 154"/>
                    <a:gd name="T103" fmla="*/ 47 h 218"/>
                    <a:gd name="T104" fmla="*/ 77 w 154"/>
                    <a:gd name="T105" fmla="*/ 45 h 21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4" h="218">
                      <a:moveTo>
                        <a:pt x="154" y="90"/>
                      </a:moveTo>
                      <a:lnTo>
                        <a:pt x="145" y="93"/>
                      </a:lnTo>
                      <a:lnTo>
                        <a:pt x="136" y="99"/>
                      </a:lnTo>
                      <a:lnTo>
                        <a:pt x="127" y="106"/>
                      </a:lnTo>
                      <a:lnTo>
                        <a:pt x="118" y="114"/>
                      </a:lnTo>
                      <a:lnTo>
                        <a:pt x="111" y="123"/>
                      </a:lnTo>
                      <a:lnTo>
                        <a:pt x="104" y="135"/>
                      </a:lnTo>
                      <a:lnTo>
                        <a:pt x="98" y="146"/>
                      </a:lnTo>
                      <a:lnTo>
                        <a:pt x="95" y="159"/>
                      </a:lnTo>
                      <a:lnTo>
                        <a:pt x="93" y="164"/>
                      </a:lnTo>
                      <a:lnTo>
                        <a:pt x="93" y="167"/>
                      </a:lnTo>
                      <a:lnTo>
                        <a:pt x="92" y="172"/>
                      </a:lnTo>
                      <a:lnTo>
                        <a:pt x="92" y="176"/>
                      </a:lnTo>
                      <a:lnTo>
                        <a:pt x="92" y="186"/>
                      </a:lnTo>
                      <a:lnTo>
                        <a:pt x="93" y="196"/>
                      </a:lnTo>
                      <a:lnTo>
                        <a:pt x="95" y="206"/>
                      </a:lnTo>
                      <a:lnTo>
                        <a:pt x="98" y="217"/>
                      </a:lnTo>
                      <a:lnTo>
                        <a:pt x="95" y="216"/>
                      </a:lnTo>
                      <a:lnTo>
                        <a:pt x="89" y="216"/>
                      </a:lnTo>
                      <a:lnTo>
                        <a:pt x="83" y="216"/>
                      </a:lnTo>
                      <a:lnTo>
                        <a:pt x="80" y="218"/>
                      </a:lnTo>
                      <a:lnTo>
                        <a:pt x="78" y="201"/>
                      </a:lnTo>
                      <a:lnTo>
                        <a:pt x="74" y="183"/>
                      </a:lnTo>
                      <a:lnTo>
                        <a:pt x="68" y="167"/>
                      </a:lnTo>
                      <a:lnTo>
                        <a:pt x="59" y="151"/>
                      </a:lnTo>
                      <a:lnTo>
                        <a:pt x="48" y="137"/>
                      </a:lnTo>
                      <a:lnTo>
                        <a:pt x="37" y="126"/>
                      </a:lnTo>
                      <a:lnTo>
                        <a:pt x="24" y="116"/>
                      </a:lnTo>
                      <a:lnTo>
                        <a:pt x="12" y="112"/>
                      </a:lnTo>
                      <a:lnTo>
                        <a:pt x="13" y="101"/>
                      </a:lnTo>
                      <a:lnTo>
                        <a:pt x="13" y="91"/>
                      </a:lnTo>
                      <a:lnTo>
                        <a:pt x="8" y="83"/>
                      </a:lnTo>
                      <a:lnTo>
                        <a:pt x="0" y="77"/>
                      </a:lnTo>
                      <a:lnTo>
                        <a:pt x="9" y="62"/>
                      </a:lnTo>
                      <a:lnTo>
                        <a:pt x="17" y="42"/>
                      </a:lnTo>
                      <a:lnTo>
                        <a:pt x="21" y="18"/>
                      </a:lnTo>
                      <a:lnTo>
                        <a:pt x="14" y="0"/>
                      </a:lnTo>
                      <a:lnTo>
                        <a:pt x="21" y="6"/>
                      </a:lnTo>
                      <a:lnTo>
                        <a:pt x="29" y="13"/>
                      </a:lnTo>
                      <a:lnTo>
                        <a:pt x="37" y="20"/>
                      </a:lnTo>
                      <a:lnTo>
                        <a:pt x="46" y="25"/>
                      </a:lnTo>
                      <a:lnTo>
                        <a:pt x="57" y="30"/>
                      </a:lnTo>
                      <a:lnTo>
                        <a:pt x="68" y="33"/>
                      </a:lnTo>
                      <a:lnTo>
                        <a:pt x="81" y="35"/>
                      </a:lnTo>
                      <a:lnTo>
                        <a:pt x="95" y="33"/>
                      </a:lnTo>
                      <a:lnTo>
                        <a:pt x="95" y="44"/>
                      </a:lnTo>
                      <a:lnTo>
                        <a:pt x="96" y="55"/>
                      </a:lnTo>
                      <a:lnTo>
                        <a:pt x="98" y="67"/>
                      </a:lnTo>
                      <a:lnTo>
                        <a:pt x="103" y="77"/>
                      </a:lnTo>
                      <a:lnTo>
                        <a:pt x="111" y="86"/>
                      </a:lnTo>
                      <a:lnTo>
                        <a:pt x="121" y="91"/>
                      </a:lnTo>
                      <a:lnTo>
                        <a:pt x="136" y="93"/>
                      </a:lnTo>
                      <a:lnTo>
                        <a:pt x="154" y="9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99" name="Freeform 268">
                  <a:extLst>
                    <a:ext uri="{FF2B5EF4-FFF2-40B4-BE49-F238E27FC236}">
                      <a16:creationId xmlns:a16="http://schemas.microsoft.com/office/drawing/2014/main" id="{09DF14BB-4681-4213-8C27-165857B3F551}"/>
                    </a:ext>
                  </a:extLst>
                </p:cNvPr>
                <p:cNvSpPr>
                  <a:spLocks/>
                </p:cNvSpPr>
                <p:nvPr/>
              </p:nvSpPr>
              <p:spPr bwMode="auto">
                <a:xfrm>
                  <a:off x="3" y="182"/>
                  <a:ext cx="87" cy="101"/>
                </a:xfrm>
                <a:custGeom>
                  <a:avLst/>
                  <a:gdLst>
                    <a:gd name="T0" fmla="*/ 31 w 174"/>
                    <a:gd name="T1" fmla="*/ 20 h 203"/>
                    <a:gd name="T2" fmla="*/ 36 w 174"/>
                    <a:gd name="T3" fmla="*/ 21 h 203"/>
                    <a:gd name="T4" fmla="*/ 42 w 174"/>
                    <a:gd name="T5" fmla="*/ 21 h 203"/>
                    <a:gd name="T6" fmla="*/ 47 w 174"/>
                    <a:gd name="T7" fmla="*/ 21 h 203"/>
                    <a:gd name="T8" fmla="*/ 53 w 174"/>
                    <a:gd name="T9" fmla="*/ 21 h 203"/>
                    <a:gd name="T10" fmla="*/ 58 w 174"/>
                    <a:gd name="T11" fmla="*/ 20 h 203"/>
                    <a:gd name="T12" fmla="*/ 65 w 174"/>
                    <a:gd name="T13" fmla="*/ 18 h 203"/>
                    <a:gd name="T14" fmla="*/ 72 w 174"/>
                    <a:gd name="T15" fmla="*/ 15 h 203"/>
                    <a:gd name="T16" fmla="*/ 78 w 174"/>
                    <a:gd name="T17" fmla="*/ 10 h 203"/>
                    <a:gd name="T18" fmla="*/ 84 w 174"/>
                    <a:gd name="T19" fmla="*/ 4 h 203"/>
                    <a:gd name="T20" fmla="*/ 87 w 174"/>
                    <a:gd name="T21" fmla="*/ 1 h 203"/>
                    <a:gd name="T22" fmla="*/ 87 w 174"/>
                    <a:gd name="T23" fmla="*/ 4 h 203"/>
                    <a:gd name="T24" fmla="*/ 82 w 174"/>
                    <a:gd name="T25" fmla="*/ 9 h 203"/>
                    <a:gd name="T26" fmla="*/ 76 w 174"/>
                    <a:gd name="T27" fmla="*/ 19 h 203"/>
                    <a:gd name="T28" fmla="*/ 72 w 174"/>
                    <a:gd name="T29" fmla="*/ 30 h 203"/>
                    <a:gd name="T30" fmla="*/ 70 w 174"/>
                    <a:gd name="T31" fmla="*/ 42 h 203"/>
                    <a:gd name="T32" fmla="*/ 72 w 174"/>
                    <a:gd name="T33" fmla="*/ 52 h 203"/>
                    <a:gd name="T34" fmla="*/ 73 w 174"/>
                    <a:gd name="T35" fmla="*/ 59 h 203"/>
                    <a:gd name="T36" fmla="*/ 70 w 174"/>
                    <a:gd name="T37" fmla="*/ 61 h 203"/>
                    <a:gd name="T38" fmla="*/ 63 w 174"/>
                    <a:gd name="T39" fmla="*/ 64 h 203"/>
                    <a:gd name="T40" fmla="*/ 57 w 174"/>
                    <a:gd name="T41" fmla="*/ 72 h 203"/>
                    <a:gd name="T42" fmla="*/ 54 w 174"/>
                    <a:gd name="T43" fmla="*/ 85 h 203"/>
                    <a:gd name="T44" fmla="*/ 50 w 174"/>
                    <a:gd name="T45" fmla="*/ 91 h 203"/>
                    <a:gd name="T46" fmla="*/ 40 w 174"/>
                    <a:gd name="T47" fmla="*/ 88 h 203"/>
                    <a:gd name="T48" fmla="*/ 28 w 174"/>
                    <a:gd name="T49" fmla="*/ 89 h 203"/>
                    <a:gd name="T50" fmla="*/ 18 w 174"/>
                    <a:gd name="T51" fmla="*/ 96 h 203"/>
                    <a:gd name="T52" fmla="*/ 15 w 174"/>
                    <a:gd name="T53" fmla="*/ 90 h 203"/>
                    <a:gd name="T54" fmla="*/ 8 w 174"/>
                    <a:gd name="T55" fmla="*/ 69 h 203"/>
                    <a:gd name="T56" fmla="*/ 5 w 174"/>
                    <a:gd name="T57" fmla="*/ 57 h 203"/>
                    <a:gd name="T58" fmla="*/ 9 w 174"/>
                    <a:gd name="T59" fmla="*/ 41 h 203"/>
                    <a:gd name="T60" fmla="*/ 11 w 174"/>
                    <a:gd name="T61" fmla="*/ 35 h 203"/>
                    <a:gd name="T62" fmla="*/ 17 w 174"/>
                    <a:gd name="T63" fmla="*/ 32 h 203"/>
                    <a:gd name="T64" fmla="*/ 23 w 174"/>
                    <a:gd name="T65" fmla="*/ 28 h 203"/>
                    <a:gd name="T66" fmla="*/ 28 w 174"/>
                    <a:gd name="T67" fmla="*/ 23 h 2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4" h="203">
                      <a:moveTo>
                        <a:pt x="57" y="39"/>
                      </a:moveTo>
                      <a:lnTo>
                        <a:pt x="62" y="41"/>
                      </a:lnTo>
                      <a:lnTo>
                        <a:pt x="68" y="42"/>
                      </a:lnTo>
                      <a:lnTo>
                        <a:pt x="72" y="43"/>
                      </a:lnTo>
                      <a:lnTo>
                        <a:pt x="78" y="43"/>
                      </a:lnTo>
                      <a:lnTo>
                        <a:pt x="83" y="43"/>
                      </a:lnTo>
                      <a:lnTo>
                        <a:pt x="88" y="43"/>
                      </a:lnTo>
                      <a:lnTo>
                        <a:pt x="94" y="43"/>
                      </a:lnTo>
                      <a:lnTo>
                        <a:pt x="100" y="43"/>
                      </a:lnTo>
                      <a:lnTo>
                        <a:pt x="106" y="43"/>
                      </a:lnTo>
                      <a:lnTo>
                        <a:pt x="111" y="42"/>
                      </a:lnTo>
                      <a:lnTo>
                        <a:pt x="116" y="41"/>
                      </a:lnTo>
                      <a:lnTo>
                        <a:pt x="122" y="39"/>
                      </a:lnTo>
                      <a:lnTo>
                        <a:pt x="129" y="37"/>
                      </a:lnTo>
                      <a:lnTo>
                        <a:pt x="136" y="34"/>
                      </a:lnTo>
                      <a:lnTo>
                        <a:pt x="143" y="30"/>
                      </a:lnTo>
                      <a:lnTo>
                        <a:pt x="149" y="26"/>
                      </a:lnTo>
                      <a:lnTo>
                        <a:pt x="155" y="21"/>
                      </a:lnTo>
                      <a:lnTo>
                        <a:pt x="161" y="15"/>
                      </a:lnTo>
                      <a:lnTo>
                        <a:pt x="167" y="8"/>
                      </a:lnTo>
                      <a:lnTo>
                        <a:pt x="173" y="0"/>
                      </a:lnTo>
                      <a:lnTo>
                        <a:pt x="174" y="2"/>
                      </a:lnTo>
                      <a:lnTo>
                        <a:pt x="174" y="5"/>
                      </a:lnTo>
                      <a:lnTo>
                        <a:pt x="174" y="8"/>
                      </a:lnTo>
                      <a:lnTo>
                        <a:pt x="173" y="11"/>
                      </a:lnTo>
                      <a:lnTo>
                        <a:pt x="164" y="19"/>
                      </a:lnTo>
                      <a:lnTo>
                        <a:pt x="158" y="28"/>
                      </a:lnTo>
                      <a:lnTo>
                        <a:pt x="152" y="38"/>
                      </a:lnTo>
                      <a:lnTo>
                        <a:pt x="147" y="50"/>
                      </a:lnTo>
                      <a:lnTo>
                        <a:pt x="144" y="60"/>
                      </a:lnTo>
                      <a:lnTo>
                        <a:pt x="141" y="73"/>
                      </a:lnTo>
                      <a:lnTo>
                        <a:pt x="140" y="84"/>
                      </a:lnTo>
                      <a:lnTo>
                        <a:pt x="141" y="96"/>
                      </a:lnTo>
                      <a:lnTo>
                        <a:pt x="143" y="104"/>
                      </a:lnTo>
                      <a:lnTo>
                        <a:pt x="144" y="111"/>
                      </a:lnTo>
                      <a:lnTo>
                        <a:pt x="145" y="118"/>
                      </a:lnTo>
                      <a:lnTo>
                        <a:pt x="145" y="124"/>
                      </a:lnTo>
                      <a:lnTo>
                        <a:pt x="140" y="122"/>
                      </a:lnTo>
                      <a:lnTo>
                        <a:pt x="133" y="125"/>
                      </a:lnTo>
                      <a:lnTo>
                        <a:pt x="126" y="129"/>
                      </a:lnTo>
                      <a:lnTo>
                        <a:pt x="120" y="135"/>
                      </a:lnTo>
                      <a:lnTo>
                        <a:pt x="114" y="144"/>
                      </a:lnTo>
                      <a:lnTo>
                        <a:pt x="109" y="157"/>
                      </a:lnTo>
                      <a:lnTo>
                        <a:pt x="107" y="171"/>
                      </a:lnTo>
                      <a:lnTo>
                        <a:pt x="107" y="188"/>
                      </a:lnTo>
                      <a:lnTo>
                        <a:pt x="100" y="182"/>
                      </a:lnTo>
                      <a:lnTo>
                        <a:pt x="90" y="178"/>
                      </a:lnTo>
                      <a:lnTo>
                        <a:pt x="79" y="177"/>
                      </a:lnTo>
                      <a:lnTo>
                        <a:pt x="67" y="177"/>
                      </a:lnTo>
                      <a:lnTo>
                        <a:pt x="55" y="179"/>
                      </a:lnTo>
                      <a:lnTo>
                        <a:pt x="45" y="183"/>
                      </a:lnTo>
                      <a:lnTo>
                        <a:pt x="35" y="192"/>
                      </a:lnTo>
                      <a:lnTo>
                        <a:pt x="30" y="203"/>
                      </a:lnTo>
                      <a:lnTo>
                        <a:pt x="30" y="181"/>
                      </a:lnTo>
                      <a:lnTo>
                        <a:pt x="25" y="157"/>
                      </a:lnTo>
                      <a:lnTo>
                        <a:pt x="16" y="139"/>
                      </a:lnTo>
                      <a:lnTo>
                        <a:pt x="0" y="129"/>
                      </a:lnTo>
                      <a:lnTo>
                        <a:pt x="10" y="115"/>
                      </a:lnTo>
                      <a:lnTo>
                        <a:pt x="16" y="99"/>
                      </a:lnTo>
                      <a:lnTo>
                        <a:pt x="18" y="83"/>
                      </a:lnTo>
                      <a:lnTo>
                        <a:pt x="15" y="73"/>
                      </a:lnTo>
                      <a:lnTo>
                        <a:pt x="22" y="70"/>
                      </a:lnTo>
                      <a:lnTo>
                        <a:pt x="29" y="68"/>
                      </a:lnTo>
                      <a:lnTo>
                        <a:pt x="34" y="65"/>
                      </a:lnTo>
                      <a:lnTo>
                        <a:pt x="41" y="61"/>
                      </a:lnTo>
                      <a:lnTo>
                        <a:pt x="46" y="57"/>
                      </a:lnTo>
                      <a:lnTo>
                        <a:pt x="52" y="52"/>
                      </a:lnTo>
                      <a:lnTo>
                        <a:pt x="55" y="46"/>
                      </a:lnTo>
                      <a:lnTo>
                        <a:pt x="57" y="39"/>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00" name="Freeform 269">
                  <a:extLst>
                    <a:ext uri="{FF2B5EF4-FFF2-40B4-BE49-F238E27FC236}">
                      <a16:creationId xmlns:a16="http://schemas.microsoft.com/office/drawing/2014/main" id="{1570455D-6C1C-4B3D-8BAF-85416D66CF29}"/>
                    </a:ext>
                  </a:extLst>
                </p:cNvPr>
                <p:cNvSpPr>
                  <a:spLocks/>
                </p:cNvSpPr>
                <p:nvPr/>
              </p:nvSpPr>
              <p:spPr bwMode="auto">
                <a:xfrm>
                  <a:off x="77" y="12"/>
                  <a:ext cx="53" cy="76"/>
                </a:xfrm>
                <a:custGeom>
                  <a:avLst/>
                  <a:gdLst>
                    <a:gd name="T0" fmla="*/ 42 w 107"/>
                    <a:gd name="T1" fmla="*/ 70 h 152"/>
                    <a:gd name="T2" fmla="*/ 42 w 107"/>
                    <a:gd name="T3" fmla="*/ 74 h 152"/>
                    <a:gd name="T4" fmla="*/ 40 w 107"/>
                    <a:gd name="T5" fmla="*/ 72 h 152"/>
                    <a:gd name="T6" fmla="*/ 35 w 107"/>
                    <a:gd name="T7" fmla="*/ 62 h 152"/>
                    <a:gd name="T8" fmla="*/ 33 w 107"/>
                    <a:gd name="T9" fmla="*/ 58 h 152"/>
                    <a:gd name="T10" fmla="*/ 28 w 107"/>
                    <a:gd name="T11" fmla="*/ 56 h 152"/>
                    <a:gd name="T12" fmla="*/ 22 w 107"/>
                    <a:gd name="T13" fmla="*/ 54 h 152"/>
                    <a:gd name="T14" fmla="*/ 17 w 107"/>
                    <a:gd name="T15" fmla="*/ 52 h 152"/>
                    <a:gd name="T16" fmla="*/ 15 w 107"/>
                    <a:gd name="T17" fmla="*/ 52 h 152"/>
                    <a:gd name="T18" fmla="*/ 14 w 107"/>
                    <a:gd name="T19" fmla="*/ 51 h 152"/>
                    <a:gd name="T20" fmla="*/ 15 w 107"/>
                    <a:gd name="T21" fmla="*/ 50 h 152"/>
                    <a:gd name="T22" fmla="*/ 21 w 107"/>
                    <a:gd name="T23" fmla="*/ 51 h 152"/>
                    <a:gd name="T24" fmla="*/ 27 w 107"/>
                    <a:gd name="T25" fmla="*/ 52 h 152"/>
                    <a:gd name="T26" fmla="*/ 32 w 107"/>
                    <a:gd name="T27" fmla="*/ 52 h 152"/>
                    <a:gd name="T28" fmla="*/ 32 w 107"/>
                    <a:gd name="T29" fmla="*/ 48 h 152"/>
                    <a:gd name="T30" fmla="*/ 29 w 107"/>
                    <a:gd name="T31" fmla="*/ 42 h 152"/>
                    <a:gd name="T32" fmla="*/ 24 w 107"/>
                    <a:gd name="T33" fmla="*/ 38 h 152"/>
                    <a:gd name="T34" fmla="*/ 16 w 107"/>
                    <a:gd name="T35" fmla="*/ 34 h 152"/>
                    <a:gd name="T36" fmla="*/ 9 w 107"/>
                    <a:gd name="T37" fmla="*/ 30 h 152"/>
                    <a:gd name="T38" fmla="*/ 3 w 107"/>
                    <a:gd name="T39" fmla="*/ 27 h 152"/>
                    <a:gd name="T40" fmla="*/ 0 w 107"/>
                    <a:gd name="T41" fmla="*/ 26 h 152"/>
                    <a:gd name="T42" fmla="*/ 0 w 107"/>
                    <a:gd name="T43" fmla="*/ 25 h 152"/>
                    <a:gd name="T44" fmla="*/ 4 w 107"/>
                    <a:gd name="T45" fmla="*/ 26 h 152"/>
                    <a:gd name="T46" fmla="*/ 10 w 107"/>
                    <a:gd name="T47" fmla="*/ 29 h 152"/>
                    <a:gd name="T48" fmla="*/ 17 w 107"/>
                    <a:gd name="T49" fmla="*/ 32 h 152"/>
                    <a:gd name="T50" fmla="*/ 24 w 107"/>
                    <a:gd name="T51" fmla="*/ 35 h 152"/>
                    <a:gd name="T52" fmla="*/ 25 w 107"/>
                    <a:gd name="T53" fmla="*/ 27 h 152"/>
                    <a:gd name="T54" fmla="*/ 16 w 107"/>
                    <a:gd name="T55" fmla="*/ 8 h 152"/>
                    <a:gd name="T56" fmla="*/ 11 w 107"/>
                    <a:gd name="T57" fmla="*/ 1 h 152"/>
                    <a:gd name="T58" fmla="*/ 13 w 107"/>
                    <a:gd name="T59" fmla="*/ 1 h 152"/>
                    <a:gd name="T60" fmla="*/ 20 w 107"/>
                    <a:gd name="T61" fmla="*/ 10 h 152"/>
                    <a:gd name="T62" fmla="*/ 29 w 107"/>
                    <a:gd name="T63" fmla="*/ 26 h 152"/>
                    <a:gd name="T64" fmla="*/ 34 w 107"/>
                    <a:gd name="T65" fmla="*/ 28 h 152"/>
                    <a:gd name="T66" fmla="*/ 40 w 107"/>
                    <a:gd name="T67" fmla="*/ 15 h 152"/>
                    <a:gd name="T68" fmla="*/ 40 w 107"/>
                    <a:gd name="T69" fmla="*/ 8 h 152"/>
                    <a:gd name="T70" fmla="*/ 41 w 107"/>
                    <a:gd name="T71" fmla="*/ 10 h 152"/>
                    <a:gd name="T72" fmla="*/ 41 w 107"/>
                    <a:gd name="T73" fmla="*/ 17 h 152"/>
                    <a:gd name="T74" fmla="*/ 38 w 107"/>
                    <a:gd name="T75" fmla="*/ 32 h 152"/>
                    <a:gd name="T76" fmla="*/ 35 w 107"/>
                    <a:gd name="T77" fmla="*/ 42 h 152"/>
                    <a:gd name="T78" fmla="*/ 37 w 107"/>
                    <a:gd name="T79" fmla="*/ 51 h 152"/>
                    <a:gd name="T80" fmla="*/ 42 w 107"/>
                    <a:gd name="T81" fmla="*/ 51 h 152"/>
                    <a:gd name="T82" fmla="*/ 48 w 107"/>
                    <a:gd name="T83" fmla="*/ 45 h 152"/>
                    <a:gd name="T84" fmla="*/ 52 w 107"/>
                    <a:gd name="T85" fmla="*/ 39 h 152"/>
                    <a:gd name="T86" fmla="*/ 53 w 107"/>
                    <a:gd name="T87" fmla="*/ 40 h 152"/>
                    <a:gd name="T88" fmla="*/ 52 w 107"/>
                    <a:gd name="T89" fmla="*/ 46 h 152"/>
                    <a:gd name="T90" fmla="*/ 44 w 107"/>
                    <a:gd name="T91" fmla="*/ 56 h 152"/>
                    <a:gd name="T92" fmla="*/ 41 w 107"/>
                    <a:gd name="T93" fmla="*/ 61 h 152"/>
                    <a:gd name="T94" fmla="*/ 42 w 107"/>
                    <a:gd name="T95" fmla="*/ 66 h 1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152">
                      <a:moveTo>
                        <a:pt x="87" y="135"/>
                      </a:moveTo>
                      <a:lnTo>
                        <a:pt x="85" y="140"/>
                      </a:lnTo>
                      <a:lnTo>
                        <a:pt x="85" y="143"/>
                      </a:lnTo>
                      <a:lnTo>
                        <a:pt x="84" y="148"/>
                      </a:lnTo>
                      <a:lnTo>
                        <a:pt x="84" y="152"/>
                      </a:lnTo>
                      <a:lnTo>
                        <a:pt x="80" y="144"/>
                      </a:lnTo>
                      <a:lnTo>
                        <a:pt x="75" y="134"/>
                      </a:lnTo>
                      <a:lnTo>
                        <a:pt x="70" y="124"/>
                      </a:lnTo>
                      <a:lnTo>
                        <a:pt x="69" y="117"/>
                      </a:lnTo>
                      <a:lnTo>
                        <a:pt x="66" y="116"/>
                      </a:lnTo>
                      <a:lnTo>
                        <a:pt x="61" y="113"/>
                      </a:lnTo>
                      <a:lnTo>
                        <a:pt x="57" y="111"/>
                      </a:lnTo>
                      <a:lnTo>
                        <a:pt x="51" y="109"/>
                      </a:lnTo>
                      <a:lnTo>
                        <a:pt x="45" y="107"/>
                      </a:lnTo>
                      <a:lnTo>
                        <a:pt x="40" y="105"/>
                      </a:lnTo>
                      <a:lnTo>
                        <a:pt x="35" y="104"/>
                      </a:lnTo>
                      <a:lnTo>
                        <a:pt x="31" y="104"/>
                      </a:lnTo>
                      <a:lnTo>
                        <a:pt x="30" y="103"/>
                      </a:lnTo>
                      <a:lnTo>
                        <a:pt x="29" y="102"/>
                      </a:lnTo>
                      <a:lnTo>
                        <a:pt x="28" y="101"/>
                      </a:lnTo>
                      <a:lnTo>
                        <a:pt x="27" y="99"/>
                      </a:lnTo>
                      <a:lnTo>
                        <a:pt x="30" y="99"/>
                      </a:lnTo>
                      <a:lnTo>
                        <a:pt x="36" y="101"/>
                      </a:lnTo>
                      <a:lnTo>
                        <a:pt x="42" y="101"/>
                      </a:lnTo>
                      <a:lnTo>
                        <a:pt x="49" y="102"/>
                      </a:lnTo>
                      <a:lnTo>
                        <a:pt x="54" y="103"/>
                      </a:lnTo>
                      <a:lnTo>
                        <a:pt x="60" y="104"/>
                      </a:lnTo>
                      <a:lnTo>
                        <a:pt x="65" y="104"/>
                      </a:lnTo>
                      <a:lnTo>
                        <a:pt x="67" y="105"/>
                      </a:lnTo>
                      <a:lnTo>
                        <a:pt x="65" y="96"/>
                      </a:lnTo>
                      <a:lnTo>
                        <a:pt x="62" y="89"/>
                      </a:lnTo>
                      <a:lnTo>
                        <a:pt x="59" y="84"/>
                      </a:lnTo>
                      <a:lnTo>
                        <a:pt x="57" y="80"/>
                      </a:lnTo>
                      <a:lnTo>
                        <a:pt x="49" y="76"/>
                      </a:lnTo>
                      <a:lnTo>
                        <a:pt x="40" y="73"/>
                      </a:lnTo>
                      <a:lnTo>
                        <a:pt x="32" y="68"/>
                      </a:lnTo>
                      <a:lnTo>
                        <a:pt x="26" y="65"/>
                      </a:lnTo>
                      <a:lnTo>
                        <a:pt x="19" y="60"/>
                      </a:lnTo>
                      <a:lnTo>
                        <a:pt x="13" y="57"/>
                      </a:lnTo>
                      <a:lnTo>
                        <a:pt x="7" y="54"/>
                      </a:lnTo>
                      <a:lnTo>
                        <a:pt x="4" y="53"/>
                      </a:lnTo>
                      <a:lnTo>
                        <a:pt x="1" y="52"/>
                      </a:lnTo>
                      <a:lnTo>
                        <a:pt x="0" y="50"/>
                      </a:lnTo>
                      <a:lnTo>
                        <a:pt x="1" y="49"/>
                      </a:lnTo>
                      <a:lnTo>
                        <a:pt x="6" y="50"/>
                      </a:lnTo>
                      <a:lnTo>
                        <a:pt x="9" y="52"/>
                      </a:lnTo>
                      <a:lnTo>
                        <a:pt x="15" y="54"/>
                      </a:lnTo>
                      <a:lnTo>
                        <a:pt x="21" y="57"/>
                      </a:lnTo>
                      <a:lnTo>
                        <a:pt x="28" y="60"/>
                      </a:lnTo>
                      <a:lnTo>
                        <a:pt x="35" y="64"/>
                      </a:lnTo>
                      <a:lnTo>
                        <a:pt x="42" y="67"/>
                      </a:lnTo>
                      <a:lnTo>
                        <a:pt x="49" y="69"/>
                      </a:lnTo>
                      <a:lnTo>
                        <a:pt x="54" y="71"/>
                      </a:lnTo>
                      <a:lnTo>
                        <a:pt x="51" y="54"/>
                      </a:lnTo>
                      <a:lnTo>
                        <a:pt x="42" y="35"/>
                      </a:lnTo>
                      <a:lnTo>
                        <a:pt x="32" y="16"/>
                      </a:lnTo>
                      <a:lnTo>
                        <a:pt x="24" y="6"/>
                      </a:lnTo>
                      <a:lnTo>
                        <a:pt x="22" y="1"/>
                      </a:lnTo>
                      <a:lnTo>
                        <a:pt x="23" y="0"/>
                      </a:lnTo>
                      <a:lnTo>
                        <a:pt x="27" y="1"/>
                      </a:lnTo>
                      <a:lnTo>
                        <a:pt x="32" y="7"/>
                      </a:lnTo>
                      <a:lnTo>
                        <a:pt x="40" y="19"/>
                      </a:lnTo>
                      <a:lnTo>
                        <a:pt x="50" y="35"/>
                      </a:lnTo>
                      <a:lnTo>
                        <a:pt x="58" y="51"/>
                      </a:lnTo>
                      <a:lnTo>
                        <a:pt x="62" y="64"/>
                      </a:lnTo>
                      <a:lnTo>
                        <a:pt x="69" y="56"/>
                      </a:lnTo>
                      <a:lnTo>
                        <a:pt x="75" y="43"/>
                      </a:lnTo>
                      <a:lnTo>
                        <a:pt x="80" y="30"/>
                      </a:lnTo>
                      <a:lnTo>
                        <a:pt x="81" y="20"/>
                      </a:lnTo>
                      <a:lnTo>
                        <a:pt x="81" y="16"/>
                      </a:lnTo>
                      <a:lnTo>
                        <a:pt x="82" y="15"/>
                      </a:lnTo>
                      <a:lnTo>
                        <a:pt x="83" y="19"/>
                      </a:lnTo>
                      <a:lnTo>
                        <a:pt x="83" y="23"/>
                      </a:lnTo>
                      <a:lnTo>
                        <a:pt x="83" y="34"/>
                      </a:lnTo>
                      <a:lnTo>
                        <a:pt x="82" y="47"/>
                      </a:lnTo>
                      <a:lnTo>
                        <a:pt x="77" y="64"/>
                      </a:lnTo>
                      <a:lnTo>
                        <a:pt x="67" y="76"/>
                      </a:lnTo>
                      <a:lnTo>
                        <a:pt x="70" y="84"/>
                      </a:lnTo>
                      <a:lnTo>
                        <a:pt x="74" y="92"/>
                      </a:lnTo>
                      <a:lnTo>
                        <a:pt x="75" y="101"/>
                      </a:lnTo>
                      <a:lnTo>
                        <a:pt x="76" y="105"/>
                      </a:lnTo>
                      <a:lnTo>
                        <a:pt x="84" y="101"/>
                      </a:lnTo>
                      <a:lnTo>
                        <a:pt x="91" y="96"/>
                      </a:lnTo>
                      <a:lnTo>
                        <a:pt x="97" y="90"/>
                      </a:lnTo>
                      <a:lnTo>
                        <a:pt x="102" y="82"/>
                      </a:lnTo>
                      <a:lnTo>
                        <a:pt x="104" y="77"/>
                      </a:lnTo>
                      <a:lnTo>
                        <a:pt x="106" y="76"/>
                      </a:lnTo>
                      <a:lnTo>
                        <a:pt x="107" y="79"/>
                      </a:lnTo>
                      <a:lnTo>
                        <a:pt x="107" y="83"/>
                      </a:lnTo>
                      <a:lnTo>
                        <a:pt x="104" y="91"/>
                      </a:lnTo>
                      <a:lnTo>
                        <a:pt x="97" y="102"/>
                      </a:lnTo>
                      <a:lnTo>
                        <a:pt x="88" y="111"/>
                      </a:lnTo>
                      <a:lnTo>
                        <a:pt x="80" y="117"/>
                      </a:lnTo>
                      <a:lnTo>
                        <a:pt x="82" y="121"/>
                      </a:lnTo>
                      <a:lnTo>
                        <a:pt x="83" y="127"/>
                      </a:lnTo>
                      <a:lnTo>
                        <a:pt x="85" y="132"/>
                      </a:lnTo>
                      <a:lnTo>
                        <a:pt x="87" y="13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01" name="Freeform 270">
                  <a:extLst>
                    <a:ext uri="{FF2B5EF4-FFF2-40B4-BE49-F238E27FC236}">
                      <a16:creationId xmlns:a16="http://schemas.microsoft.com/office/drawing/2014/main" id="{A6229E69-8D1C-4970-95B3-4340DE9E2CAD}"/>
                    </a:ext>
                  </a:extLst>
                </p:cNvPr>
                <p:cNvSpPr>
                  <a:spLocks/>
                </p:cNvSpPr>
                <p:nvPr/>
              </p:nvSpPr>
              <p:spPr bwMode="auto">
                <a:xfrm>
                  <a:off x="11" y="201"/>
                  <a:ext cx="53" cy="69"/>
                </a:xfrm>
                <a:custGeom>
                  <a:avLst/>
                  <a:gdLst>
                    <a:gd name="T0" fmla="*/ 50 w 106"/>
                    <a:gd name="T1" fmla="*/ 1 h 138"/>
                    <a:gd name="T2" fmla="*/ 45 w 106"/>
                    <a:gd name="T3" fmla="*/ 2 h 138"/>
                    <a:gd name="T4" fmla="*/ 42 w 106"/>
                    <a:gd name="T5" fmla="*/ 5 h 138"/>
                    <a:gd name="T6" fmla="*/ 38 w 106"/>
                    <a:gd name="T7" fmla="*/ 11 h 138"/>
                    <a:gd name="T8" fmla="*/ 32 w 106"/>
                    <a:gd name="T9" fmla="*/ 13 h 138"/>
                    <a:gd name="T10" fmla="*/ 25 w 106"/>
                    <a:gd name="T11" fmla="*/ 14 h 138"/>
                    <a:gd name="T12" fmla="*/ 17 w 106"/>
                    <a:gd name="T13" fmla="*/ 16 h 138"/>
                    <a:gd name="T14" fmla="*/ 11 w 106"/>
                    <a:gd name="T15" fmla="*/ 19 h 138"/>
                    <a:gd name="T16" fmla="*/ 8 w 106"/>
                    <a:gd name="T17" fmla="*/ 22 h 138"/>
                    <a:gd name="T18" fmla="*/ 8 w 106"/>
                    <a:gd name="T19" fmla="*/ 22 h 138"/>
                    <a:gd name="T20" fmla="*/ 12 w 106"/>
                    <a:gd name="T21" fmla="*/ 21 h 138"/>
                    <a:gd name="T22" fmla="*/ 17 w 106"/>
                    <a:gd name="T23" fmla="*/ 19 h 138"/>
                    <a:gd name="T24" fmla="*/ 23 w 106"/>
                    <a:gd name="T25" fmla="*/ 17 h 138"/>
                    <a:gd name="T26" fmla="*/ 30 w 106"/>
                    <a:gd name="T27" fmla="*/ 17 h 138"/>
                    <a:gd name="T28" fmla="*/ 31 w 106"/>
                    <a:gd name="T29" fmla="*/ 22 h 138"/>
                    <a:gd name="T30" fmla="*/ 26 w 106"/>
                    <a:gd name="T31" fmla="*/ 32 h 138"/>
                    <a:gd name="T32" fmla="*/ 22 w 106"/>
                    <a:gd name="T33" fmla="*/ 35 h 138"/>
                    <a:gd name="T34" fmla="*/ 16 w 106"/>
                    <a:gd name="T35" fmla="*/ 37 h 138"/>
                    <a:gd name="T36" fmla="*/ 9 w 106"/>
                    <a:gd name="T37" fmla="*/ 38 h 138"/>
                    <a:gd name="T38" fmla="*/ 4 w 106"/>
                    <a:gd name="T39" fmla="*/ 40 h 138"/>
                    <a:gd name="T40" fmla="*/ 1 w 106"/>
                    <a:gd name="T41" fmla="*/ 41 h 138"/>
                    <a:gd name="T42" fmla="*/ 1 w 106"/>
                    <a:gd name="T43" fmla="*/ 41 h 138"/>
                    <a:gd name="T44" fmla="*/ 5 w 106"/>
                    <a:gd name="T45" fmla="*/ 41 h 138"/>
                    <a:gd name="T46" fmla="*/ 9 w 106"/>
                    <a:gd name="T47" fmla="*/ 41 h 138"/>
                    <a:gd name="T48" fmla="*/ 15 w 106"/>
                    <a:gd name="T49" fmla="*/ 40 h 138"/>
                    <a:gd name="T50" fmla="*/ 20 w 106"/>
                    <a:gd name="T51" fmla="*/ 39 h 138"/>
                    <a:gd name="T52" fmla="*/ 19 w 106"/>
                    <a:gd name="T53" fmla="*/ 43 h 138"/>
                    <a:gd name="T54" fmla="*/ 13 w 106"/>
                    <a:gd name="T55" fmla="*/ 56 h 138"/>
                    <a:gd name="T56" fmla="*/ 15 w 106"/>
                    <a:gd name="T57" fmla="*/ 63 h 138"/>
                    <a:gd name="T58" fmla="*/ 23 w 106"/>
                    <a:gd name="T59" fmla="*/ 46 h 138"/>
                    <a:gd name="T60" fmla="*/ 28 w 106"/>
                    <a:gd name="T61" fmla="*/ 47 h 138"/>
                    <a:gd name="T62" fmla="*/ 33 w 106"/>
                    <a:gd name="T63" fmla="*/ 58 h 138"/>
                    <a:gd name="T64" fmla="*/ 38 w 106"/>
                    <a:gd name="T65" fmla="*/ 64 h 138"/>
                    <a:gd name="T66" fmla="*/ 37 w 106"/>
                    <a:gd name="T67" fmla="*/ 62 h 138"/>
                    <a:gd name="T68" fmla="*/ 34 w 106"/>
                    <a:gd name="T69" fmla="*/ 54 h 138"/>
                    <a:gd name="T70" fmla="*/ 31 w 106"/>
                    <a:gd name="T71" fmla="*/ 42 h 138"/>
                    <a:gd name="T72" fmla="*/ 32 w 106"/>
                    <a:gd name="T73" fmla="*/ 33 h 138"/>
                    <a:gd name="T74" fmla="*/ 38 w 106"/>
                    <a:gd name="T75" fmla="*/ 22 h 138"/>
                    <a:gd name="T76" fmla="*/ 43 w 106"/>
                    <a:gd name="T77" fmla="*/ 22 h 138"/>
                    <a:gd name="T78" fmla="*/ 50 w 106"/>
                    <a:gd name="T79" fmla="*/ 33 h 138"/>
                    <a:gd name="T80" fmla="*/ 51 w 106"/>
                    <a:gd name="T81" fmla="*/ 44 h 138"/>
                    <a:gd name="T82" fmla="*/ 53 w 106"/>
                    <a:gd name="T83" fmla="*/ 43 h 138"/>
                    <a:gd name="T84" fmla="*/ 52 w 106"/>
                    <a:gd name="T85" fmla="*/ 33 h 138"/>
                    <a:gd name="T86" fmla="*/ 47 w 106"/>
                    <a:gd name="T87" fmla="*/ 19 h 138"/>
                    <a:gd name="T88" fmla="*/ 47 w 106"/>
                    <a:gd name="T89" fmla="*/ 12 h 138"/>
                    <a:gd name="T90" fmla="*/ 52 w 106"/>
                    <a:gd name="T91" fmla="*/ 4 h 138"/>
                    <a:gd name="T92" fmla="*/ 53 w 106"/>
                    <a:gd name="T93" fmla="*/ 0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6" h="138">
                      <a:moveTo>
                        <a:pt x="106" y="0"/>
                      </a:moveTo>
                      <a:lnTo>
                        <a:pt x="100" y="2"/>
                      </a:lnTo>
                      <a:lnTo>
                        <a:pt x="95" y="3"/>
                      </a:lnTo>
                      <a:lnTo>
                        <a:pt x="90" y="4"/>
                      </a:lnTo>
                      <a:lnTo>
                        <a:pt x="84" y="4"/>
                      </a:lnTo>
                      <a:lnTo>
                        <a:pt x="83" y="10"/>
                      </a:lnTo>
                      <a:lnTo>
                        <a:pt x="79" y="17"/>
                      </a:lnTo>
                      <a:lnTo>
                        <a:pt x="75" y="22"/>
                      </a:lnTo>
                      <a:lnTo>
                        <a:pt x="69" y="25"/>
                      </a:lnTo>
                      <a:lnTo>
                        <a:pt x="63" y="26"/>
                      </a:lnTo>
                      <a:lnTo>
                        <a:pt x="56" y="26"/>
                      </a:lnTo>
                      <a:lnTo>
                        <a:pt x="49" y="28"/>
                      </a:lnTo>
                      <a:lnTo>
                        <a:pt x="41" y="29"/>
                      </a:lnTo>
                      <a:lnTo>
                        <a:pt x="33" y="31"/>
                      </a:lnTo>
                      <a:lnTo>
                        <a:pt x="26" y="35"/>
                      </a:lnTo>
                      <a:lnTo>
                        <a:pt x="21" y="37"/>
                      </a:lnTo>
                      <a:lnTo>
                        <a:pt x="17" y="41"/>
                      </a:lnTo>
                      <a:lnTo>
                        <a:pt x="16" y="43"/>
                      </a:lnTo>
                      <a:lnTo>
                        <a:pt x="15" y="43"/>
                      </a:lnTo>
                      <a:lnTo>
                        <a:pt x="16" y="43"/>
                      </a:lnTo>
                      <a:lnTo>
                        <a:pt x="19" y="42"/>
                      </a:lnTo>
                      <a:lnTo>
                        <a:pt x="23" y="41"/>
                      </a:lnTo>
                      <a:lnTo>
                        <a:pt x="28" y="38"/>
                      </a:lnTo>
                      <a:lnTo>
                        <a:pt x="33" y="37"/>
                      </a:lnTo>
                      <a:lnTo>
                        <a:pt x="39" y="35"/>
                      </a:lnTo>
                      <a:lnTo>
                        <a:pt x="46" y="34"/>
                      </a:lnTo>
                      <a:lnTo>
                        <a:pt x="53" y="34"/>
                      </a:lnTo>
                      <a:lnTo>
                        <a:pt x="60" y="34"/>
                      </a:lnTo>
                      <a:lnTo>
                        <a:pt x="66" y="35"/>
                      </a:lnTo>
                      <a:lnTo>
                        <a:pt x="61" y="44"/>
                      </a:lnTo>
                      <a:lnTo>
                        <a:pt x="56" y="55"/>
                      </a:lnTo>
                      <a:lnTo>
                        <a:pt x="52" y="64"/>
                      </a:lnTo>
                      <a:lnTo>
                        <a:pt x="47" y="68"/>
                      </a:lnTo>
                      <a:lnTo>
                        <a:pt x="44" y="70"/>
                      </a:lnTo>
                      <a:lnTo>
                        <a:pt x="38" y="72"/>
                      </a:lnTo>
                      <a:lnTo>
                        <a:pt x="32" y="73"/>
                      </a:lnTo>
                      <a:lnTo>
                        <a:pt x="25" y="75"/>
                      </a:lnTo>
                      <a:lnTo>
                        <a:pt x="18" y="76"/>
                      </a:lnTo>
                      <a:lnTo>
                        <a:pt x="13" y="78"/>
                      </a:lnTo>
                      <a:lnTo>
                        <a:pt x="7" y="79"/>
                      </a:lnTo>
                      <a:lnTo>
                        <a:pt x="3" y="80"/>
                      </a:lnTo>
                      <a:lnTo>
                        <a:pt x="1" y="81"/>
                      </a:lnTo>
                      <a:lnTo>
                        <a:pt x="0" y="81"/>
                      </a:lnTo>
                      <a:lnTo>
                        <a:pt x="1" y="82"/>
                      </a:lnTo>
                      <a:lnTo>
                        <a:pt x="6" y="82"/>
                      </a:lnTo>
                      <a:lnTo>
                        <a:pt x="9" y="82"/>
                      </a:lnTo>
                      <a:lnTo>
                        <a:pt x="14" y="81"/>
                      </a:lnTo>
                      <a:lnTo>
                        <a:pt x="18" y="81"/>
                      </a:lnTo>
                      <a:lnTo>
                        <a:pt x="24" y="80"/>
                      </a:lnTo>
                      <a:lnTo>
                        <a:pt x="29" y="79"/>
                      </a:lnTo>
                      <a:lnTo>
                        <a:pt x="34" y="79"/>
                      </a:lnTo>
                      <a:lnTo>
                        <a:pt x="40" y="78"/>
                      </a:lnTo>
                      <a:lnTo>
                        <a:pt x="45" y="76"/>
                      </a:lnTo>
                      <a:lnTo>
                        <a:pt x="38" y="86"/>
                      </a:lnTo>
                      <a:lnTo>
                        <a:pt x="31" y="95"/>
                      </a:lnTo>
                      <a:lnTo>
                        <a:pt x="25" y="111"/>
                      </a:lnTo>
                      <a:lnTo>
                        <a:pt x="23" y="138"/>
                      </a:lnTo>
                      <a:lnTo>
                        <a:pt x="29" y="125"/>
                      </a:lnTo>
                      <a:lnTo>
                        <a:pt x="37" y="108"/>
                      </a:lnTo>
                      <a:lnTo>
                        <a:pt x="45" y="91"/>
                      </a:lnTo>
                      <a:lnTo>
                        <a:pt x="53" y="81"/>
                      </a:lnTo>
                      <a:lnTo>
                        <a:pt x="55" y="93"/>
                      </a:lnTo>
                      <a:lnTo>
                        <a:pt x="60" y="105"/>
                      </a:lnTo>
                      <a:lnTo>
                        <a:pt x="66" y="116"/>
                      </a:lnTo>
                      <a:lnTo>
                        <a:pt x="71" y="124"/>
                      </a:lnTo>
                      <a:lnTo>
                        <a:pt x="75" y="127"/>
                      </a:lnTo>
                      <a:lnTo>
                        <a:pt x="75" y="126"/>
                      </a:lnTo>
                      <a:lnTo>
                        <a:pt x="74" y="124"/>
                      </a:lnTo>
                      <a:lnTo>
                        <a:pt x="71" y="120"/>
                      </a:lnTo>
                      <a:lnTo>
                        <a:pt x="67" y="108"/>
                      </a:lnTo>
                      <a:lnTo>
                        <a:pt x="63" y="95"/>
                      </a:lnTo>
                      <a:lnTo>
                        <a:pt x="61" y="83"/>
                      </a:lnTo>
                      <a:lnTo>
                        <a:pt x="61" y="74"/>
                      </a:lnTo>
                      <a:lnTo>
                        <a:pt x="63" y="65"/>
                      </a:lnTo>
                      <a:lnTo>
                        <a:pt x="69" y="53"/>
                      </a:lnTo>
                      <a:lnTo>
                        <a:pt x="75" y="43"/>
                      </a:lnTo>
                      <a:lnTo>
                        <a:pt x="78" y="37"/>
                      </a:lnTo>
                      <a:lnTo>
                        <a:pt x="85" y="44"/>
                      </a:lnTo>
                      <a:lnTo>
                        <a:pt x="93" y="55"/>
                      </a:lnTo>
                      <a:lnTo>
                        <a:pt x="99" y="66"/>
                      </a:lnTo>
                      <a:lnTo>
                        <a:pt x="102" y="82"/>
                      </a:lnTo>
                      <a:lnTo>
                        <a:pt x="102" y="88"/>
                      </a:lnTo>
                      <a:lnTo>
                        <a:pt x="105" y="88"/>
                      </a:lnTo>
                      <a:lnTo>
                        <a:pt x="106" y="85"/>
                      </a:lnTo>
                      <a:lnTo>
                        <a:pt x="106" y="80"/>
                      </a:lnTo>
                      <a:lnTo>
                        <a:pt x="104" y="65"/>
                      </a:lnTo>
                      <a:lnTo>
                        <a:pt x="100" y="49"/>
                      </a:lnTo>
                      <a:lnTo>
                        <a:pt x="94" y="37"/>
                      </a:lnTo>
                      <a:lnTo>
                        <a:pt x="90" y="30"/>
                      </a:lnTo>
                      <a:lnTo>
                        <a:pt x="94" y="23"/>
                      </a:lnTo>
                      <a:lnTo>
                        <a:pt x="99" y="15"/>
                      </a:lnTo>
                      <a:lnTo>
                        <a:pt x="104" y="7"/>
                      </a:lnTo>
                      <a:lnTo>
                        <a:pt x="10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02" name="Freeform 271">
                  <a:extLst>
                    <a:ext uri="{FF2B5EF4-FFF2-40B4-BE49-F238E27FC236}">
                      <a16:creationId xmlns:a16="http://schemas.microsoft.com/office/drawing/2014/main" id="{50AE4F6B-D998-4EBB-8E98-4CDBEBCDFEF8}"/>
                    </a:ext>
                  </a:extLst>
                </p:cNvPr>
                <p:cNvSpPr>
                  <a:spLocks/>
                </p:cNvSpPr>
                <p:nvPr/>
              </p:nvSpPr>
              <p:spPr bwMode="auto">
                <a:xfrm>
                  <a:off x="94" y="108"/>
                  <a:ext cx="75" cy="58"/>
                </a:xfrm>
                <a:custGeom>
                  <a:avLst/>
                  <a:gdLst>
                    <a:gd name="T0" fmla="*/ 45 w 151"/>
                    <a:gd name="T1" fmla="*/ 4 h 116"/>
                    <a:gd name="T2" fmla="*/ 52 w 151"/>
                    <a:gd name="T3" fmla="*/ 4 h 116"/>
                    <a:gd name="T4" fmla="*/ 59 w 151"/>
                    <a:gd name="T5" fmla="*/ 8 h 116"/>
                    <a:gd name="T6" fmla="*/ 60 w 151"/>
                    <a:gd name="T7" fmla="*/ 12 h 116"/>
                    <a:gd name="T8" fmla="*/ 58 w 151"/>
                    <a:gd name="T9" fmla="*/ 18 h 116"/>
                    <a:gd name="T10" fmla="*/ 48 w 151"/>
                    <a:gd name="T11" fmla="*/ 21 h 116"/>
                    <a:gd name="T12" fmla="*/ 43 w 151"/>
                    <a:gd name="T13" fmla="*/ 25 h 116"/>
                    <a:gd name="T14" fmla="*/ 43 w 151"/>
                    <a:gd name="T15" fmla="*/ 27 h 116"/>
                    <a:gd name="T16" fmla="*/ 45 w 151"/>
                    <a:gd name="T17" fmla="*/ 25 h 116"/>
                    <a:gd name="T18" fmla="*/ 53 w 151"/>
                    <a:gd name="T19" fmla="*/ 24 h 116"/>
                    <a:gd name="T20" fmla="*/ 56 w 151"/>
                    <a:gd name="T21" fmla="*/ 27 h 116"/>
                    <a:gd name="T22" fmla="*/ 58 w 151"/>
                    <a:gd name="T23" fmla="*/ 29 h 116"/>
                    <a:gd name="T24" fmla="*/ 58 w 151"/>
                    <a:gd name="T25" fmla="*/ 32 h 116"/>
                    <a:gd name="T26" fmla="*/ 55 w 151"/>
                    <a:gd name="T27" fmla="*/ 36 h 116"/>
                    <a:gd name="T28" fmla="*/ 58 w 151"/>
                    <a:gd name="T29" fmla="*/ 38 h 116"/>
                    <a:gd name="T30" fmla="*/ 66 w 151"/>
                    <a:gd name="T31" fmla="*/ 37 h 116"/>
                    <a:gd name="T32" fmla="*/ 74 w 151"/>
                    <a:gd name="T33" fmla="*/ 44 h 116"/>
                    <a:gd name="T34" fmla="*/ 72 w 151"/>
                    <a:gd name="T35" fmla="*/ 55 h 116"/>
                    <a:gd name="T36" fmla="*/ 61 w 151"/>
                    <a:gd name="T37" fmla="*/ 58 h 116"/>
                    <a:gd name="T38" fmla="*/ 54 w 151"/>
                    <a:gd name="T39" fmla="*/ 51 h 116"/>
                    <a:gd name="T40" fmla="*/ 53 w 151"/>
                    <a:gd name="T41" fmla="*/ 43 h 116"/>
                    <a:gd name="T42" fmla="*/ 43 w 151"/>
                    <a:gd name="T43" fmla="*/ 36 h 116"/>
                    <a:gd name="T44" fmla="*/ 42 w 151"/>
                    <a:gd name="T45" fmla="*/ 36 h 116"/>
                    <a:gd name="T46" fmla="*/ 43 w 151"/>
                    <a:gd name="T47" fmla="*/ 45 h 116"/>
                    <a:gd name="T48" fmla="*/ 39 w 151"/>
                    <a:gd name="T49" fmla="*/ 53 h 116"/>
                    <a:gd name="T50" fmla="*/ 31 w 151"/>
                    <a:gd name="T51" fmla="*/ 56 h 116"/>
                    <a:gd name="T52" fmla="*/ 23 w 151"/>
                    <a:gd name="T53" fmla="*/ 53 h 116"/>
                    <a:gd name="T54" fmla="*/ 19 w 151"/>
                    <a:gd name="T55" fmla="*/ 46 h 116"/>
                    <a:gd name="T56" fmla="*/ 20 w 151"/>
                    <a:gd name="T57" fmla="*/ 38 h 116"/>
                    <a:gd name="T58" fmla="*/ 24 w 151"/>
                    <a:gd name="T59" fmla="*/ 34 h 116"/>
                    <a:gd name="T60" fmla="*/ 17 w 151"/>
                    <a:gd name="T61" fmla="*/ 30 h 116"/>
                    <a:gd name="T62" fmla="*/ 14 w 151"/>
                    <a:gd name="T63" fmla="*/ 33 h 116"/>
                    <a:gd name="T64" fmla="*/ 4 w 151"/>
                    <a:gd name="T65" fmla="*/ 32 h 116"/>
                    <a:gd name="T66" fmla="*/ 0 w 151"/>
                    <a:gd name="T67" fmla="*/ 26 h 116"/>
                    <a:gd name="T68" fmla="*/ 3 w 151"/>
                    <a:gd name="T69" fmla="*/ 17 h 116"/>
                    <a:gd name="T70" fmla="*/ 6 w 151"/>
                    <a:gd name="T71" fmla="*/ 14 h 116"/>
                    <a:gd name="T72" fmla="*/ 10 w 151"/>
                    <a:gd name="T73" fmla="*/ 13 h 116"/>
                    <a:gd name="T74" fmla="*/ 13 w 151"/>
                    <a:gd name="T75" fmla="*/ 13 h 116"/>
                    <a:gd name="T76" fmla="*/ 15 w 151"/>
                    <a:gd name="T77" fmla="*/ 4 h 116"/>
                    <a:gd name="T78" fmla="*/ 23 w 151"/>
                    <a:gd name="T79" fmla="*/ 0 h 116"/>
                    <a:gd name="T80" fmla="*/ 31 w 151"/>
                    <a:gd name="T81" fmla="*/ 2 h 116"/>
                    <a:gd name="T82" fmla="*/ 30 w 151"/>
                    <a:gd name="T83" fmla="*/ 14 h 116"/>
                    <a:gd name="T84" fmla="*/ 36 w 151"/>
                    <a:gd name="T85" fmla="*/ 18 h 116"/>
                    <a:gd name="T86" fmla="*/ 36 w 151"/>
                    <a:gd name="T87" fmla="*/ 23 h 116"/>
                    <a:gd name="T88" fmla="*/ 39 w 151"/>
                    <a:gd name="T89" fmla="*/ 22 h 116"/>
                    <a:gd name="T90" fmla="*/ 42 w 151"/>
                    <a:gd name="T91" fmla="*/ 17 h 116"/>
                    <a:gd name="T92" fmla="*/ 40 w 151"/>
                    <a:gd name="T93" fmla="*/ 9 h 1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1" h="116">
                      <a:moveTo>
                        <a:pt x="83" y="11"/>
                      </a:moveTo>
                      <a:lnTo>
                        <a:pt x="85" y="9"/>
                      </a:lnTo>
                      <a:lnTo>
                        <a:pt x="90" y="7"/>
                      </a:lnTo>
                      <a:lnTo>
                        <a:pt x="94" y="5"/>
                      </a:lnTo>
                      <a:lnTo>
                        <a:pt x="100" y="7"/>
                      </a:lnTo>
                      <a:lnTo>
                        <a:pt x="105" y="7"/>
                      </a:lnTo>
                      <a:lnTo>
                        <a:pt x="109" y="8"/>
                      </a:lnTo>
                      <a:lnTo>
                        <a:pt x="114" y="10"/>
                      </a:lnTo>
                      <a:lnTo>
                        <a:pt x="118" y="15"/>
                      </a:lnTo>
                      <a:lnTo>
                        <a:pt x="117" y="13"/>
                      </a:lnTo>
                      <a:lnTo>
                        <a:pt x="119" y="17"/>
                      </a:lnTo>
                      <a:lnTo>
                        <a:pt x="121" y="23"/>
                      </a:lnTo>
                      <a:lnTo>
                        <a:pt x="121" y="28"/>
                      </a:lnTo>
                      <a:lnTo>
                        <a:pt x="119" y="32"/>
                      </a:lnTo>
                      <a:lnTo>
                        <a:pt x="117" y="35"/>
                      </a:lnTo>
                      <a:lnTo>
                        <a:pt x="115" y="40"/>
                      </a:lnTo>
                      <a:lnTo>
                        <a:pt x="108" y="42"/>
                      </a:lnTo>
                      <a:lnTo>
                        <a:pt x="96" y="41"/>
                      </a:lnTo>
                      <a:lnTo>
                        <a:pt x="93" y="43"/>
                      </a:lnTo>
                      <a:lnTo>
                        <a:pt x="91" y="47"/>
                      </a:lnTo>
                      <a:lnTo>
                        <a:pt x="87" y="49"/>
                      </a:lnTo>
                      <a:lnTo>
                        <a:pt x="85" y="50"/>
                      </a:lnTo>
                      <a:lnTo>
                        <a:pt x="86" y="51"/>
                      </a:lnTo>
                      <a:lnTo>
                        <a:pt x="86" y="53"/>
                      </a:lnTo>
                      <a:lnTo>
                        <a:pt x="87" y="54"/>
                      </a:lnTo>
                      <a:lnTo>
                        <a:pt x="87" y="55"/>
                      </a:lnTo>
                      <a:lnTo>
                        <a:pt x="91" y="50"/>
                      </a:lnTo>
                      <a:lnTo>
                        <a:pt x="95" y="47"/>
                      </a:lnTo>
                      <a:lnTo>
                        <a:pt x="100" y="46"/>
                      </a:lnTo>
                      <a:lnTo>
                        <a:pt x="106" y="47"/>
                      </a:lnTo>
                      <a:lnTo>
                        <a:pt x="109" y="49"/>
                      </a:lnTo>
                      <a:lnTo>
                        <a:pt x="111" y="50"/>
                      </a:lnTo>
                      <a:lnTo>
                        <a:pt x="113" y="53"/>
                      </a:lnTo>
                      <a:lnTo>
                        <a:pt x="115" y="55"/>
                      </a:lnTo>
                      <a:lnTo>
                        <a:pt x="116" y="56"/>
                      </a:lnTo>
                      <a:lnTo>
                        <a:pt x="116" y="57"/>
                      </a:lnTo>
                      <a:lnTo>
                        <a:pt x="116" y="60"/>
                      </a:lnTo>
                      <a:lnTo>
                        <a:pt x="116" y="61"/>
                      </a:lnTo>
                      <a:lnTo>
                        <a:pt x="116" y="64"/>
                      </a:lnTo>
                      <a:lnTo>
                        <a:pt x="115" y="66"/>
                      </a:lnTo>
                      <a:lnTo>
                        <a:pt x="114" y="70"/>
                      </a:lnTo>
                      <a:lnTo>
                        <a:pt x="111" y="72"/>
                      </a:lnTo>
                      <a:lnTo>
                        <a:pt x="113" y="73"/>
                      </a:lnTo>
                      <a:lnTo>
                        <a:pt x="114" y="75"/>
                      </a:lnTo>
                      <a:lnTo>
                        <a:pt x="116" y="76"/>
                      </a:lnTo>
                      <a:lnTo>
                        <a:pt x="117" y="77"/>
                      </a:lnTo>
                      <a:lnTo>
                        <a:pt x="124" y="73"/>
                      </a:lnTo>
                      <a:lnTo>
                        <a:pt x="132" y="73"/>
                      </a:lnTo>
                      <a:lnTo>
                        <a:pt x="139" y="76"/>
                      </a:lnTo>
                      <a:lnTo>
                        <a:pt x="145" y="80"/>
                      </a:lnTo>
                      <a:lnTo>
                        <a:pt x="148" y="87"/>
                      </a:lnTo>
                      <a:lnTo>
                        <a:pt x="151" y="95"/>
                      </a:lnTo>
                      <a:lnTo>
                        <a:pt x="148" y="103"/>
                      </a:lnTo>
                      <a:lnTo>
                        <a:pt x="145" y="109"/>
                      </a:lnTo>
                      <a:lnTo>
                        <a:pt x="138" y="114"/>
                      </a:lnTo>
                      <a:lnTo>
                        <a:pt x="131" y="116"/>
                      </a:lnTo>
                      <a:lnTo>
                        <a:pt x="123" y="116"/>
                      </a:lnTo>
                      <a:lnTo>
                        <a:pt x="116" y="113"/>
                      </a:lnTo>
                      <a:lnTo>
                        <a:pt x="111" y="107"/>
                      </a:lnTo>
                      <a:lnTo>
                        <a:pt x="109" y="101"/>
                      </a:lnTo>
                      <a:lnTo>
                        <a:pt x="109" y="95"/>
                      </a:lnTo>
                      <a:lnTo>
                        <a:pt x="110" y="90"/>
                      </a:lnTo>
                      <a:lnTo>
                        <a:pt x="106" y="86"/>
                      </a:lnTo>
                      <a:lnTo>
                        <a:pt x="99" y="81"/>
                      </a:lnTo>
                      <a:lnTo>
                        <a:pt x="91" y="76"/>
                      </a:lnTo>
                      <a:lnTo>
                        <a:pt x="86" y="72"/>
                      </a:lnTo>
                      <a:lnTo>
                        <a:pt x="85" y="71"/>
                      </a:lnTo>
                      <a:lnTo>
                        <a:pt x="84" y="71"/>
                      </a:lnTo>
                      <a:lnTo>
                        <a:pt x="84" y="72"/>
                      </a:lnTo>
                      <a:lnTo>
                        <a:pt x="84" y="73"/>
                      </a:lnTo>
                      <a:lnTo>
                        <a:pt x="87" y="81"/>
                      </a:lnTo>
                      <a:lnTo>
                        <a:pt x="87" y="90"/>
                      </a:lnTo>
                      <a:lnTo>
                        <a:pt x="84" y="98"/>
                      </a:lnTo>
                      <a:lnTo>
                        <a:pt x="80" y="103"/>
                      </a:lnTo>
                      <a:lnTo>
                        <a:pt x="78" y="106"/>
                      </a:lnTo>
                      <a:lnTo>
                        <a:pt x="73" y="108"/>
                      </a:lnTo>
                      <a:lnTo>
                        <a:pt x="68" y="110"/>
                      </a:lnTo>
                      <a:lnTo>
                        <a:pt x="63" y="111"/>
                      </a:lnTo>
                      <a:lnTo>
                        <a:pt x="57" y="110"/>
                      </a:lnTo>
                      <a:lnTo>
                        <a:pt x="52" y="108"/>
                      </a:lnTo>
                      <a:lnTo>
                        <a:pt x="47" y="105"/>
                      </a:lnTo>
                      <a:lnTo>
                        <a:pt x="43" y="100"/>
                      </a:lnTo>
                      <a:lnTo>
                        <a:pt x="41" y="95"/>
                      </a:lnTo>
                      <a:lnTo>
                        <a:pt x="39" y="91"/>
                      </a:lnTo>
                      <a:lnTo>
                        <a:pt x="39" y="85"/>
                      </a:lnTo>
                      <a:lnTo>
                        <a:pt x="39" y="78"/>
                      </a:lnTo>
                      <a:lnTo>
                        <a:pt x="41" y="76"/>
                      </a:lnTo>
                      <a:lnTo>
                        <a:pt x="43" y="72"/>
                      </a:lnTo>
                      <a:lnTo>
                        <a:pt x="46" y="70"/>
                      </a:lnTo>
                      <a:lnTo>
                        <a:pt x="49" y="68"/>
                      </a:lnTo>
                      <a:lnTo>
                        <a:pt x="43" y="66"/>
                      </a:lnTo>
                      <a:lnTo>
                        <a:pt x="39" y="63"/>
                      </a:lnTo>
                      <a:lnTo>
                        <a:pt x="34" y="60"/>
                      </a:lnTo>
                      <a:lnTo>
                        <a:pt x="32" y="55"/>
                      </a:lnTo>
                      <a:lnTo>
                        <a:pt x="31" y="61"/>
                      </a:lnTo>
                      <a:lnTo>
                        <a:pt x="29" y="65"/>
                      </a:lnTo>
                      <a:lnTo>
                        <a:pt x="23" y="68"/>
                      </a:lnTo>
                      <a:lnTo>
                        <a:pt x="14" y="66"/>
                      </a:lnTo>
                      <a:lnTo>
                        <a:pt x="8" y="64"/>
                      </a:lnTo>
                      <a:lnTo>
                        <a:pt x="3" y="60"/>
                      </a:lnTo>
                      <a:lnTo>
                        <a:pt x="1" y="55"/>
                      </a:lnTo>
                      <a:lnTo>
                        <a:pt x="0" y="51"/>
                      </a:lnTo>
                      <a:lnTo>
                        <a:pt x="1" y="46"/>
                      </a:lnTo>
                      <a:lnTo>
                        <a:pt x="3" y="40"/>
                      </a:lnTo>
                      <a:lnTo>
                        <a:pt x="7" y="34"/>
                      </a:lnTo>
                      <a:lnTo>
                        <a:pt x="9" y="31"/>
                      </a:lnTo>
                      <a:lnTo>
                        <a:pt x="10" y="30"/>
                      </a:lnTo>
                      <a:lnTo>
                        <a:pt x="12" y="28"/>
                      </a:lnTo>
                      <a:lnTo>
                        <a:pt x="15" y="27"/>
                      </a:lnTo>
                      <a:lnTo>
                        <a:pt x="17" y="26"/>
                      </a:lnTo>
                      <a:lnTo>
                        <a:pt x="20" y="26"/>
                      </a:lnTo>
                      <a:lnTo>
                        <a:pt x="23" y="25"/>
                      </a:lnTo>
                      <a:lnTo>
                        <a:pt x="24" y="25"/>
                      </a:lnTo>
                      <a:lnTo>
                        <a:pt x="26" y="25"/>
                      </a:lnTo>
                      <a:lnTo>
                        <a:pt x="26" y="19"/>
                      </a:lnTo>
                      <a:lnTo>
                        <a:pt x="26" y="12"/>
                      </a:lnTo>
                      <a:lnTo>
                        <a:pt x="30" y="7"/>
                      </a:lnTo>
                      <a:lnTo>
                        <a:pt x="37" y="2"/>
                      </a:lnTo>
                      <a:lnTo>
                        <a:pt x="40" y="0"/>
                      </a:lnTo>
                      <a:lnTo>
                        <a:pt x="46" y="0"/>
                      </a:lnTo>
                      <a:lnTo>
                        <a:pt x="52" y="0"/>
                      </a:lnTo>
                      <a:lnTo>
                        <a:pt x="55" y="1"/>
                      </a:lnTo>
                      <a:lnTo>
                        <a:pt x="62" y="4"/>
                      </a:lnTo>
                      <a:lnTo>
                        <a:pt x="65" y="12"/>
                      </a:lnTo>
                      <a:lnTo>
                        <a:pt x="65" y="20"/>
                      </a:lnTo>
                      <a:lnTo>
                        <a:pt x="60" y="27"/>
                      </a:lnTo>
                      <a:lnTo>
                        <a:pt x="64" y="28"/>
                      </a:lnTo>
                      <a:lnTo>
                        <a:pt x="70" y="31"/>
                      </a:lnTo>
                      <a:lnTo>
                        <a:pt x="73" y="36"/>
                      </a:lnTo>
                      <a:lnTo>
                        <a:pt x="75" y="42"/>
                      </a:lnTo>
                      <a:lnTo>
                        <a:pt x="73" y="45"/>
                      </a:lnTo>
                      <a:lnTo>
                        <a:pt x="73" y="46"/>
                      </a:lnTo>
                      <a:lnTo>
                        <a:pt x="73" y="47"/>
                      </a:lnTo>
                      <a:lnTo>
                        <a:pt x="76" y="46"/>
                      </a:lnTo>
                      <a:lnTo>
                        <a:pt x="78" y="43"/>
                      </a:lnTo>
                      <a:lnTo>
                        <a:pt x="80" y="40"/>
                      </a:lnTo>
                      <a:lnTo>
                        <a:pt x="83" y="38"/>
                      </a:lnTo>
                      <a:lnTo>
                        <a:pt x="84" y="34"/>
                      </a:lnTo>
                      <a:lnTo>
                        <a:pt x="81" y="28"/>
                      </a:lnTo>
                      <a:lnTo>
                        <a:pt x="80" y="24"/>
                      </a:lnTo>
                      <a:lnTo>
                        <a:pt x="80" y="18"/>
                      </a:lnTo>
                      <a:lnTo>
                        <a:pt x="83" y="11"/>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03" name="Freeform 272">
                  <a:extLst>
                    <a:ext uri="{FF2B5EF4-FFF2-40B4-BE49-F238E27FC236}">
                      <a16:creationId xmlns:a16="http://schemas.microsoft.com/office/drawing/2014/main" id="{A7A14E80-FC18-4D32-A889-63197D40D47E}"/>
                    </a:ext>
                  </a:extLst>
                </p:cNvPr>
                <p:cNvSpPr>
                  <a:spLocks/>
                </p:cNvSpPr>
                <p:nvPr/>
              </p:nvSpPr>
              <p:spPr bwMode="auto">
                <a:xfrm>
                  <a:off x="32" y="55"/>
                  <a:ext cx="70" cy="68"/>
                </a:xfrm>
                <a:custGeom>
                  <a:avLst/>
                  <a:gdLst>
                    <a:gd name="T0" fmla="*/ 68 w 141"/>
                    <a:gd name="T1" fmla="*/ 67 h 137"/>
                    <a:gd name="T2" fmla="*/ 64 w 141"/>
                    <a:gd name="T3" fmla="*/ 65 h 137"/>
                    <a:gd name="T4" fmla="*/ 57 w 141"/>
                    <a:gd name="T5" fmla="*/ 63 h 137"/>
                    <a:gd name="T6" fmla="*/ 50 w 141"/>
                    <a:gd name="T7" fmla="*/ 64 h 137"/>
                    <a:gd name="T8" fmla="*/ 42 w 141"/>
                    <a:gd name="T9" fmla="*/ 64 h 137"/>
                    <a:gd name="T10" fmla="*/ 37 w 141"/>
                    <a:gd name="T11" fmla="*/ 62 h 137"/>
                    <a:gd name="T12" fmla="*/ 40 w 141"/>
                    <a:gd name="T13" fmla="*/ 61 h 137"/>
                    <a:gd name="T14" fmla="*/ 52 w 141"/>
                    <a:gd name="T15" fmla="*/ 59 h 137"/>
                    <a:gd name="T16" fmla="*/ 49 w 141"/>
                    <a:gd name="T17" fmla="*/ 51 h 137"/>
                    <a:gd name="T18" fmla="*/ 41 w 141"/>
                    <a:gd name="T19" fmla="*/ 47 h 137"/>
                    <a:gd name="T20" fmla="*/ 29 w 141"/>
                    <a:gd name="T21" fmla="*/ 49 h 137"/>
                    <a:gd name="T22" fmla="*/ 18 w 141"/>
                    <a:gd name="T23" fmla="*/ 47 h 137"/>
                    <a:gd name="T24" fmla="*/ 14 w 141"/>
                    <a:gd name="T25" fmla="*/ 43 h 137"/>
                    <a:gd name="T26" fmla="*/ 20 w 141"/>
                    <a:gd name="T27" fmla="*/ 44 h 137"/>
                    <a:gd name="T28" fmla="*/ 28 w 141"/>
                    <a:gd name="T29" fmla="*/ 44 h 137"/>
                    <a:gd name="T30" fmla="*/ 36 w 141"/>
                    <a:gd name="T31" fmla="*/ 42 h 137"/>
                    <a:gd name="T32" fmla="*/ 34 w 141"/>
                    <a:gd name="T33" fmla="*/ 35 h 137"/>
                    <a:gd name="T34" fmla="*/ 25 w 141"/>
                    <a:gd name="T35" fmla="*/ 32 h 137"/>
                    <a:gd name="T36" fmla="*/ 12 w 141"/>
                    <a:gd name="T37" fmla="*/ 33 h 137"/>
                    <a:gd name="T38" fmla="*/ 2 w 141"/>
                    <a:gd name="T39" fmla="*/ 29 h 137"/>
                    <a:gd name="T40" fmla="*/ 0 w 141"/>
                    <a:gd name="T41" fmla="*/ 25 h 137"/>
                    <a:gd name="T42" fmla="*/ 5 w 141"/>
                    <a:gd name="T43" fmla="*/ 27 h 137"/>
                    <a:gd name="T44" fmla="*/ 12 w 141"/>
                    <a:gd name="T45" fmla="*/ 28 h 137"/>
                    <a:gd name="T46" fmla="*/ 21 w 141"/>
                    <a:gd name="T47" fmla="*/ 28 h 137"/>
                    <a:gd name="T48" fmla="*/ 17 w 141"/>
                    <a:gd name="T49" fmla="*/ 21 h 137"/>
                    <a:gd name="T50" fmla="*/ 8 w 141"/>
                    <a:gd name="T51" fmla="*/ 12 h 137"/>
                    <a:gd name="T52" fmla="*/ 2 w 141"/>
                    <a:gd name="T53" fmla="*/ 4 h 137"/>
                    <a:gd name="T54" fmla="*/ 2 w 141"/>
                    <a:gd name="T55" fmla="*/ 0 h 137"/>
                    <a:gd name="T56" fmla="*/ 7 w 141"/>
                    <a:gd name="T57" fmla="*/ 6 h 137"/>
                    <a:gd name="T58" fmla="*/ 17 w 141"/>
                    <a:gd name="T59" fmla="*/ 16 h 137"/>
                    <a:gd name="T60" fmla="*/ 24 w 141"/>
                    <a:gd name="T61" fmla="*/ 23 h 137"/>
                    <a:gd name="T62" fmla="*/ 28 w 141"/>
                    <a:gd name="T63" fmla="*/ 11 h 137"/>
                    <a:gd name="T64" fmla="*/ 27 w 141"/>
                    <a:gd name="T65" fmla="*/ 4 h 137"/>
                    <a:gd name="T66" fmla="*/ 31 w 141"/>
                    <a:gd name="T67" fmla="*/ 12 h 137"/>
                    <a:gd name="T68" fmla="*/ 32 w 141"/>
                    <a:gd name="T69" fmla="*/ 26 h 137"/>
                    <a:gd name="T70" fmla="*/ 40 w 141"/>
                    <a:gd name="T71" fmla="*/ 35 h 137"/>
                    <a:gd name="T72" fmla="*/ 48 w 141"/>
                    <a:gd name="T73" fmla="*/ 32 h 137"/>
                    <a:gd name="T74" fmla="*/ 50 w 141"/>
                    <a:gd name="T75" fmla="*/ 18 h 137"/>
                    <a:gd name="T76" fmla="*/ 52 w 141"/>
                    <a:gd name="T77" fmla="*/ 19 h 137"/>
                    <a:gd name="T78" fmla="*/ 54 w 141"/>
                    <a:gd name="T79" fmla="*/ 38 h 137"/>
                    <a:gd name="T80" fmla="*/ 58 w 141"/>
                    <a:gd name="T81" fmla="*/ 49 h 137"/>
                    <a:gd name="T82" fmla="*/ 63 w 141"/>
                    <a:gd name="T83" fmla="*/ 52 h 137"/>
                    <a:gd name="T84" fmla="*/ 66 w 141"/>
                    <a:gd name="T85" fmla="*/ 46 h 137"/>
                    <a:gd name="T86" fmla="*/ 69 w 141"/>
                    <a:gd name="T87" fmla="*/ 44 h 137"/>
                    <a:gd name="T88" fmla="*/ 68 w 141"/>
                    <a:gd name="T89" fmla="*/ 53 h 137"/>
                    <a:gd name="T90" fmla="*/ 67 w 141"/>
                    <a:gd name="T91" fmla="*/ 60 h 137"/>
                    <a:gd name="T92" fmla="*/ 70 w 141"/>
                    <a:gd name="T93" fmla="*/ 66 h 13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41" h="137">
                      <a:moveTo>
                        <a:pt x="141" y="132"/>
                      </a:moveTo>
                      <a:lnTo>
                        <a:pt x="139" y="133"/>
                      </a:lnTo>
                      <a:lnTo>
                        <a:pt x="136" y="134"/>
                      </a:lnTo>
                      <a:lnTo>
                        <a:pt x="134" y="136"/>
                      </a:lnTo>
                      <a:lnTo>
                        <a:pt x="133" y="137"/>
                      </a:lnTo>
                      <a:lnTo>
                        <a:pt x="129" y="131"/>
                      </a:lnTo>
                      <a:lnTo>
                        <a:pt x="126" y="127"/>
                      </a:lnTo>
                      <a:lnTo>
                        <a:pt x="121" y="126"/>
                      </a:lnTo>
                      <a:lnTo>
                        <a:pt x="115" y="127"/>
                      </a:lnTo>
                      <a:lnTo>
                        <a:pt x="110" y="129"/>
                      </a:lnTo>
                      <a:lnTo>
                        <a:pt x="105" y="129"/>
                      </a:lnTo>
                      <a:lnTo>
                        <a:pt x="101" y="129"/>
                      </a:lnTo>
                      <a:lnTo>
                        <a:pt x="95" y="129"/>
                      </a:lnTo>
                      <a:lnTo>
                        <a:pt x="89" y="129"/>
                      </a:lnTo>
                      <a:lnTo>
                        <a:pt x="85" y="129"/>
                      </a:lnTo>
                      <a:lnTo>
                        <a:pt x="81" y="127"/>
                      </a:lnTo>
                      <a:lnTo>
                        <a:pt x="78" y="126"/>
                      </a:lnTo>
                      <a:lnTo>
                        <a:pt x="74" y="124"/>
                      </a:lnTo>
                      <a:lnTo>
                        <a:pt x="73" y="122"/>
                      </a:lnTo>
                      <a:lnTo>
                        <a:pt x="74" y="121"/>
                      </a:lnTo>
                      <a:lnTo>
                        <a:pt x="80" y="122"/>
                      </a:lnTo>
                      <a:lnTo>
                        <a:pt x="88" y="122"/>
                      </a:lnTo>
                      <a:lnTo>
                        <a:pt x="97" y="121"/>
                      </a:lnTo>
                      <a:lnTo>
                        <a:pt x="105" y="118"/>
                      </a:lnTo>
                      <a:lnTo>
                        <a:pt x="111" y="116"/>
                      </a:lnTo>
                      <a:lnTo>
                        <a:pt x="105" y="109"/>
                      </a:lnTo>
                      <a:lnTo>
                        <a:pt x="98" y="102"/>
                      </a:lnTo>
                      <a:lnTo>
                        <a:pt x="93" y="96"/>
                      </a:lnTo>
                      <a:lnTo>
                        <a:pt x="89" y="93"/>
                      </a:lnTo>
                      <a:lnTo>
                        <a:pt x="83" y="94"/>
                      </a:lnTo>
                      <a:lnTo>
                        <a:pt x="75" y="95"/>
                      </a:lnTo>
                      <a:lnTo>
                        <a:pt x="67" y="96"/>
                      </a:lnTo>
                      <a:lnTo>
                        <a:pt x="59" y="98"/>
                      </a:lnTo>
                      <a:lnTo>
                        <a:pt x="50" y="98"/>
                      </a:lnTo>
                      <a:lnTo>
                        <a:pt x="43" y="96"/>
                      </a:lnTo>
                      <a:lnTo>
                        <a:pt x="36" y="95"/>
                      </a:lnTo>
                      <a:lnTo>
                        <a:pt x="32" y="93"/>
                      </a:lnTo>
                      <a:lnTo>
                        <a:pt x="28" y="89"/>
                      </a:lnTo>
                      <a:lnTo>
                        <a:pt x="28" y="87"/>
                      </a:lnTo>
                      <a:lnTo>
                        <a:pt x="30" y="87"/>
                      </a:lnTo>
                      <a:lnTo>
                        <a:pt x="35" y="88"/>
                      </a:lnTo>
                      <a:lnTo>
                        <a:pt x="40" y="89"/>
                      </a:lnTo>
                      <a:lnTo>
                        <a:pt x="44" y="89"/>
                      </a:lnTo>
                      <a:lnTo>
                        <a:pt x="50" y="89"/>
                      </a:lnTo>
                      <a:lnTo>
                        <a:pt x="56" y="88"/>
                      </a:lnTo>
                      <a:lnTo>
                        <a:pt x="62" y="87"/>
                      </a:lnTo>
                      <a:lnTo>
                        <a:pt x="67" y="86"/>
                      </a:lnTo>
                      <a:lnTo>
                        <a:pt x="72" y="85"/>
                      </a:lnTo>
                      <a:lnTo>
                        <a:pt x="77" y="83"/>
                      </a:lnTo>
                      <a:lnTo>
                        <a:pt x="73" y="77"/>
                      </a:lnTo>
                      <a:lnTo>
                        <a:pt x="68" y="71"/>
                      </a:lnTo>
                      <a:lnTo>
                        <a:pt x="63" y="66"/>
                      </a:lnTo>
                      <a:lnTo>
                        <a:pt x="57" y="63"/>
                      </a:lnTo>
                      <a:lnTo>
                        <a:pt x="50" y="65"/>
                      </a:lnTo>
                      <a:lnTo>
                        <a:pt x="42" y="66"/>
                      </a:lnTo>
                      <a:lnTo>
                        <a:pt x="33" y="66"/>
                      </a:lnTo>
                      <a:lnTo>
                        <a:pt x="25" y="66"/>
                      </a:lnTo>
                      <a:lnTo>
                        <a:pt x="18" y="64"/>
                      </a:lnTo>
                      <a:lnTo>
                        <a:pt x="11" y="62"/>
                      </a:lnTo>
                      <a:lnTo>
                        <a:pt x="5" y="58"/>
                      </a:lnTo>
                      <a:lnTo>
                        <a:pt x="2" y="54"/>
                      </a:lnTo>
                      <a:lnTo>
                        <a:pt x="0" y="51"/>
                      </a:lnTo>
                      <a:lnTo>
                        <a:pt x="0" y="50"/>
                      </a:lnTo>
                      <a:lnTo>
                        <a:pt x="3" y="51"/>
                      </a:lnTo>
                      <a:lnTo>
                        <a:pt x="6" y="54"/>
                      </a:lnTo>
                      <a:lnTo>
                        <a:pt x="10" y="55"/>
                      </a:lnTo>
                      <a:lnTo>
                        <a:pt x="13" y="56"/>
                      </a:lnTo>
                      <a:lnTo>
                        <a:pt x="19" y="57"/>
                      </a:lnTo>
                      <a:lnTo>
                        <a:pt x="25" y="57"/>
                      </a:lnTo>
                      <a:lnTo>
                        <a:pt x="30" y="57"/>
                      </a:lnTo>
                      <a:lnTo>
                        <a:pt x="36" y="57"/>
                      </a:lnTo>
                      <a:lnTo>
                        <a:pt x="42" y="56"/>
                      </a:lnTo>
                      <a:lnTo>
                        <a:pt x="47" y="55"/>
                      </a:lnTo>
                      <a:lnTo>
                        <a:pt x="41" y="49"/>
                      </a:lnTo>
                      <a:lnTo>
                        <a:pt x="35" y="43"/>
                      </a:lnTo>
                      <a:lnTo>
                        <a:pt x="29" y="38"/>
                      </a:lnTo>
                      <a:lnTo>
                        <a:pt x="22" y="31"/>
                      </a:lnTo>
                      <a:lnTo>
                        <a:pt x="17" y="24"/>
                      </a:lnTo>
                      <a:lnTo>
                        <a:pt x="11" y="18"/>
                      </a:lnTo>
                      <a:lnTo>
                        <a:pt x="7" y="12"/>
                      </a:lnTo>
                      <a:lnTo>
                        <a:pt x="4" y="8"/>
                      </a:lnTo>
                      <a:lnTo>
                        <a:pt x="2" y="2"/>
                      </a:lnTo>
                      <a:lnTo>
                        <a:pt x="2" y="0"/>
                      </a:lnTo>
                      <a:lnTo>
                        <a:pt x="5" y="1"/>
                      </a:lnTo>
                      <a:lnTo>
                        <a:pt x="9" y="4"/>
                      </a:lnTo>
                      <a:lnTo>
                        <a:pt x="11" y="8"/>
                      </a:lnTo>
                      <a:lnTo>
                        <a:pt x="15" y="12"/>
                      </a:lnTo>
                      <a:lnTo>
                        <a:pt x="21" y="19"/>
                      </a:lnTo>
                      <a:lnTo>
                        <a:pt x="27" y="25"/>
                      </a:lnTo>
                      <a:lnTo>
                        <a:pt x="34" y="32"/>
                      </a:lnTo>
                      <a:lnTo>
                        <a:pt x="40" y="38"/>
                      </a:lnTo>
                      <a:lnTo>
                        <a:pt x="45" y="43"/>
                      </a:lnTo>
                      <a:lnTo>
                        <a:pt x="49" y="46"/>
                      </a:lnTo>
                      <a:lnTo>
                        <a:pt x="52" y="39"/>
                      </a:lnTo>
                      <a:lnTo>
                        <a:pt x="55" y="31"/>
                      </a:lnTo>
                      <a:lnTo>
                        <a:pt x="56" y="23"/>
                      </a:lnTo>
                      <a:lnTo>
                        <a:pt x="55" y="16"/>
                      </a:lnTo>
                      <a:lnTo>
                        <a:pt x="53" y="11"/>
                      </a:lnTo>
                      <a:lnTo>
                        <a:pt x="55" y="8"/>
                      </a:lnTo>
                      <a:lnTo>
                        <a:pt x="56" y="9"/>
                      </a:lnTo>
                      <a:lnTo>
                        <a:pt x="58" y="11"/>
                      </a:lnTo>
                      <a:lnTo>
                        <a:pt x="62" y="24"/>
                      </a:lnTo>
                      <a:lnTo>
                        <a:pt x="64" y="36"/>
                      </a:lnTo>
                      <a:lnTo>
                        <a:pt x="64" y="47"/>
                      </a:lnTo>
                      <a:lnTo>
                        <a:pt x="64" y="53"/>
                      </a:lnTo>
                      <a:lnTo>
                        <a:pt x="70" y="57"/>
                      </a:lnTo>
                      <a:lnTo>
                        <a:pt x="75" y="64"/>
                      </a:lnTo>
                      <a:lnTo>
                        <a:pt x="80" y="70"/>
                      </a:lnTo>
                      <a:lnTo>
                        <a:pt x="85" y="73"/>
                      </a:lnTo>
                      <a:lnTo>
                        <a:pt x="91" y="71"/>
                      </a:lnTo>
                      <a:lnTo>
                        <a:pt x="97" y="64"/>
                      </a:lnTo>
                      <a:lnTo>
                        <a:pt x="101" y="55"/>
                      </a:lnTo>
                      <a:lnTo>
                        <a:pt x="101" y="44"/>
                      </a:lnTo>
                      <a:lnTo>
                        <a:pt x="100" y="36"/>
                      </a:lnTo>
                      <a:lnTo>
                        <a:pt x="101" y="33"/>
                      </a:lnTo>
                      <a:lnTo>
                        <a:pt x="102" y="34"/>
                      </a:lnTo>
                      <a:lnTo>
                        <a:pt x="104" y="39"/>
                      </a:lnTo>
                      <a:lnTo>
                        <a:pt x="106" y="50"/>
                      </a:lnTo>
                      <a:lnTo>
                        <a:pt x="108" y="63"/>
                      </a:lnTo>
                      <a:lnTo>
                        <a:pt x="108" y="76"/>
                      </a:lnTo>
                      <a:lnTo>
                        <a:pt x="103" y="85"/>
                      </a:lnTo>
                      <a:lnTo>
                        <a:pt x="110" y="92"/>
                      </a:lnTo>
                      <a:lnTo>
                        <a:pt x="116" y="98"/>
                      </a:lnTo>
                      <a:lnTo>
                        <a:pt x="119" y="103"/>
                      </a:lnTo>
                      <a:lnTo>
                        <a:pt x="123" y="108"/>
                      </a:lnTo>
                      <a:lnTo>
                        <a:pt x="127" y="104"/>
                      </a:lnTo>
                      <a:lnTo>
                        <a:pt x="129" y="100"/>
                      </a:lnTo>
                      <a:lnTo>
                        <a:pt x="132" y="95"/>
                      </a:lnTo>
                      <a:lnTo>
                        <a:pt x="133" y="92"/>
                      </a:lnTo>
                      <a:lnTo>
                        <a:pt x="134" y="89"/>
                      </a:lnTo>
                      <a:lnTo>
                        <a:pt x="136" y="88"/>
                      </a:lnTo>
                      <a:lnTo>
                        <a:pt x="139" y="89"/>
                      </a:lnTo>
                      <a:lnTo>
                        <a:pt x="140" y="94"/>
                      </a:lnTo>
                      <a:lnTo>
                        <a:pt x="139" y="101"/>
                      </a:lnTo>
                      <a:lnTo>
                        <a:pt x="136" y="107"/>
                      </a:lnTo>
                      <a:lnTo>
                        <a:pt x="134" y="114"/>
                      </a:lnTo>
                      <a:lnTo>
                        <a:pt x="132" y="117"/>
                      </a:lnTo>
                      <a:lnTo>
                        <a:pt x="134" y="121"/>
                      </a:lnTo>
                      <a:lnTo>
                        <a:pt x="136" y="124"/>
                      </a:lnTo>
                      <a:lnTo>
                        <a:pt x="139" y="129"/>
                      </a:lnTo>
                      <a:lnTo>
                        <a:pt x="141" y="1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04" name="Freeform 273">
                  <a:extLst>
                    <a:ext uri="{FF2B5EF4-FFF2-40B4-BE49-F238E27FC236}">
                      <a16:creationId xmlns:a16="http://schemas.microsoft.com/office/drawing/2014/main" id="{8C033CE0-BF76-43C2-8A0A-1A89BCB93DEE}"/>
                    </a:ext>
                  </a:extLst>
                </p:cNvPr>
                <p:cNvSpPr>
                  <a:spLocks/>
                </p:cNvSpPr>
                <p:nvPr/>
              </p:nvSpPr>
              <p:spPr bwMode="auto">
                <a:xfrm>
                  <a:off x="124" y="38"/>
                  <a:ext cx="56" cy="76"/>
                </a:xfrm>
                <a:custGeom>
                  <a:avLst/>
                  <a:gdLst>
                    <a:gd name="T0" fmla="*/ 8 w 112"/>
                    <a:gd name="T1" fmla="*/ 72 h 151"/>
                    <a:gd name="T2" fmla="*/ 0 w 112"/>
                    <a:gd name="T3" fmla="*/ 57 h 151"/>
                    <a:gd name="T4" fmla="*/ 1 w 112"/>
                    <a:gd name="T5" fmla="*/ 46 h 151"/>
                    <a:gd name="T6" fmla="*/ 3 w 112"/>
                    <a:gd name="T7" fmla="*/ 46 h 151"/>
                    <a:gd name="T8" fmla="*/ 4 w 112"/>
                    <a:gd name="T9" fmla="*/ 54 h 151"/>
                    <a:gd name="T10" fmla="*/ 8 w 112"/>
                    <a:gd name="T11" fmla="*/ 67 h 151"/>
                    <a:gd name="T12" fmla="*/ 14 w 112"/>
                    <a:gd name="T13" fmla="*/ 69 h 151"/>
                    <a:gd name="T14" fmla="*/ 16 w 112"/>
                    <a:gd name="T15" fmla="*/ 65 h 151"/>
                    <a:gd name="T16" fmla="*/ 15 w 112"/>
                    <a:gd name="T17" fmla="*/ 57 h 151"/>
                    <a:gd name="T18" fmla="*/ 12 w 112"/>
                    <a:gd name="T19" fmla="*/ 41 h 151"/>
                    <a:gd name="T20" fmla="*/ 13 w 112"/>
                    <a:gd name="T21" fmla="*/ 33 h 151"/>
                    <a:gd name="T22" fmla="*/ 14 w 112"/>
                    <a:gd name="T23" fmla="*/ 33 h 151"/>
                    <a:gd name="T24" fmla="*/ 15 w 112"/>
                    <a:gd name="T25" fmla="*/ 41 h 151"/>
                    <a:gd name="T26" fmla="*/ 18 w 112"/>
                    <a:gd name="T27" fmla="*/ 54 h 151"/>
                    <a:gd name="T28" fmla="*/ 23 w 112"/>
                    <a:gd name="T29" fmla="*/ 54 h 151"/>
                    <a:gd name="T30" fmla="*/ 27 w 112"/>
                    <a:gd name="T31" fmla="*/ 45 h 151"/>
                    <a:gd name="T32" fmla="*/ 25 w 112"/>
                    <a:gd name="T33" fmla="*/ 33 h 151"/>
                    <a:gd name="T34" fmla="*/ 25 w 112"/>
                    <a:gd name="T35" fmla="*/ 16 h 151"/>
                    <a:gd name="T36" fmla="*/ 29 w 112"/>
                    <a:gd name="T37" fmla="*/ 9 h 151"/>
                    <a:gd name="T38" fmla="*/ 31 w 112"/>
                    <a:gd name="T39" fmla="*/ 10 h 151"/>
                    <a:gd name="T40" fmla="*/ 28 w 112"/>
                    <a:gd name="T41" fmla="*/ 18 h 151"/>
                    <a:gd name="T42" fmla="*/ 29 w 112"/>
                    <a:gd name="T43" fmla="*/ 31 h 151"/>
                    <a:gd name="T44" fmla="*/ 34 w 112"/>
                    <a:gd name="T45" fmla="*/ 30 h 151"/>
                    <a:gd name="T46" fmla="*/ 38 w 112"/>
                    <a:gd name="T47" fmla="*/ 22 h 151"/>
                    <a:gd name="T48" fmla="*/ 40 w 112"/>
                    <a:gd name="T49" fmla="*/ 14 h 151"/>
                    <a:gd name="T50" fmla="*/ 44 w 112"/>
                    <a:gd name="T51" fmla="*/ 5 h 151"/>
                    <a:gd name="T52" fmla="*/ 48 w 112"/>
                    <a:gd name="T53" fmla="*/ 1 h 151"/>
                    <a:gd name="T54" fmla="*/ 51 w 112"/>
                    <a:gd name="T55" fmla="*/ 1 h 151"/>
                    <a:gd name="T56" fmla="*/ 47 w 112"/>
                    <a:gd name="T57" fmla="*/ 8 h 151"/>
                    <a:gd name="T58" fmla="*/ 41 w 112"/>
                    <a:gd name="T59" fmla="*/ 17 h 151"/>
                    <a:gd name="T60" fmla="*/ 40 w 112"/>
                    <a:gd name="T61" fmla="*/ 25 h 151"/>
                    <a:gd name="T62" fmla="*/ 37 w 112"/>
                    <a:gd name="T63" fmla="*/ 33 h 151"/>
                    <a:gd name="T64" fmla="*/ 38 w 112"/>
                    <a:gd name="T65" fmla="*/ 35 h 151"/>
                    <a:gd name="T66" fmla="*/ 44 w 112"/>
                    <a:gd name="T67" fmla="*/ 33 h 151"/>
                    <a:gd name="T68" fmla="*/ 50 w 112"/>
                    <a:gd name="T69" fmla="*/ 30 h 151"/>
                    <a:gd name="T70" fmla="*/ 53 w 112"/>
                    <a:gd name="T71" fmla="*/ 27 h 151"/>
                    <a:gd name="T72" fmla="*/ 55 w 112"/>
                    <a:gd name="T73" fmla="*/ 25 h 151"/>
                    <a:gd name="T74" fmla="*/ 56 w 112"/>
                    <a:gd name="T75" fmla="*/ 26 h 151"/>
                    <a:gd name="T76" fmla="*/ 54 w 112"/>
                    <a:gd name="T77" fmla="*/ 31 h 151"/>
                    <a:gd name="T78" fmla="*/ 48 w 112"/>
                    <a:gd name="T79" fmla="*/ 36 h 151"/>
                    <a:gd name="T80" fmla="*/ 42 w 112"/>
                    <a:gd name="T81" fmla="*/ 39 h 151"/>
                    <a:gd name="T82" fmla="*/ 36 w 112"/>
                    <a:gd name="T83" fmla="*/ 41 h 151"/>
                    <a:gd name="T84" fmla="*/ 32 w 112"/>
                    <a:gd name="T85" fmla="*/ 45 h 151"/>
                    <a:gd name="T86" fmla="*/ 27 w 112"/>
                    <a:gd name="T87" fmla="*/ 57 h 151"/>
                    <a:gd name="T88" fmla="*/ 28 w 112"/>
                    <a:gd name="T89" fmla="*/ 61 h 151"/>
                    <a:gd name="T90" fmla="*/ 33 w 112"/>
                    <a:gd name="T91" fmla="*/ 62 h 151"/>
                    <a:gd name="T92" fmla="*/ 39 w 112"/>
                    <a:gd name="T93" fmla="*/ 61 h 151"/>
                    <a:gd name="T94" fmla="*/ 44 w 112"/>
                    <a:gd name="T95" fmla="*/ 58 h 151"/>
                    <a:gd name="T96" fmla="*/ 48 w 112"/>
                    <a:gd name="T97" fmla="*/ 53 h 151"/>
                    <a:gd name="T98" fmla="*/ 49 w 112"/>
                    <a:gd name="T99" fmla="*/ 53 h 151"/>
                    <a:gd name="T100" fmla="*/ 47 w 112"/>
                    <a:gd name="T101" fmla="*/ 59 h 151"/>
                    <a:gd name="T102" fmla="*/ 42 w 112"/>
                    <a:gd name="T103" fmla="*/ 64 h 151"/>
                    <a:gd name="T104" fmla="*/ 35 w 112"/>
                    <a:gd name="T105" fmla="*/ 66 h 151"/>
                    <a:gd name="T106" fmla="*/ 28 w 112"/>
                    <a:gd name="T107" fmla="*/ 67 h 151"/>
                    <a:gd name="T108" fmla="*/ 23 w 112"/>
                    <a:gd name="T109" fmla="*/ 68 h 151"/>
                    <a:gd name="T110" fmla="*/ 21 w 112"/>
                    <a:gd name="T111" fmla="*/ 72 h 151"/>
                    <a:gd name="T112" fmla="*/ 17 w 112"/>
                    <a:gd name="T113" fmla="*/ 73 h 151"/>
                    <a:gd name="T114" fmla="*/ 13 w 112"/>
                    <a:gd name="T115" fmla="*/ 75 h 1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2" h="151">
                      <a:moveTo>
                        <a:pt x="23" y="151"/>
                      </a:moveTo>
                      <a:lnTo>
                        <a:pt x="15" y="144"/>
                      </a:lnTo>
                      <a:lnTo>
                        <a:pt x="7" y="130"/>
                      </a:lnTo>
                      <a:lnTo>
                        <a:pt x="0" y="114"/>
                      </a:lnTo>
                      <a:lnTo>
                        <a:pt x="0" y="96"/>
                      </a:lnTo>
                      <a:lnTo>
                        <a:pt x="2" y="91"/>
                      </a:lnTo>
                      <a:lnTo>
                        <a:pt x="3" y="91"/>
                      </a:lnTo>
                      <a:lnTo>
                        <a:pt x="5" y="92"/>
                      </a:lnTo>
                      <a:lnTo>
                        <a:pt x="5" y="96"/>
                      </a:lnTo>
                      <a:lnTo>
                        <a:pt x="7" y="108"/>
                      </a:lnTo>
                      <a:lnTo>
                        <a:pt x="10" y="122"/>
                      </a:lnTo>
                      <a:lnTo>
                        <a:pt x="16" y="134"/>
                      </a:lnTo>
                      <a:lnTo>
                        <a:pt x="25" y="142"/>
                      </a:lnTo>
                      <a:lnTo>
                        <a:pt x="28" y="138"/>
                      </a:lnTo>
                      <a:lnTo>
                        <a:pt x="31" y="134"/>
                      </a:lnTo>
                      <a:lnTo>
                        <a:pt x="32" y="130"/>
                      </a:lnTo>
                      <a:lnTo>
                        <a:pt x="34" y="128"/>
                      </a:lnTo>
                      <a:lnTo>
                        <a:pt x="30" y="114"/>
                      </a:lnTo>
                      <a:lnTo>
                        <a:pt x="26" y="98"/>
                      </a:lnTo>
                      <a:lnTo>
                        <a:pt x="24" y="82"/>
                      </a:lnTo>
                      <a:lnTo>
                        <a:pt x="24" y="72"/>
                      </a:lnTo>
                      <a:lnTo>
                        <a:pt x="25" y="66"/>
                      </a:lnTo>
                      <a:lnTo>
                        <a:pt x="27" y="65"/>
                      </a:lnTo>
                      <a:lnTo>
                        <a:pt x="28" y="66"/>
                      </a:lnTo>
                      <a:lnTo>
                        <a:pt x="30" y="72"/>
                      </a:lnTo>
                      <a:lnTo>
                        <a:pt x="30" y="82"/>
                      </a:lnTo>
                      <a:lnTo>
                        <a:pt x="32" y="95"/>
                      </a:lnTo>
                      <a:lnTo>
                        <a:pt x="35" y="107"/>
                      </a:lnTo>
                      <a:lnTo>
                        <a:pt x="40" y="115"/>
                      </a:lnTo>
                      <a:lnTo>
                        <a:pt x="45" y="108"/>
                      </a:lnTo>
                      <a:lnTo>
                        <a:pt x="49" y="99"/>
                      </a:lnTo>
                      <a:lnTo>
                        <a:pt x="53" y="90"/>
                      </a:lnTo>
                      <a:lnTo>
                        <a:pt x="55" y="83"/>
                      </a:lnTo>
                      <a:lnTo>
                        <a:pt x="49" y="66"/>
                      </a:lnTo>
                      <a:lnTo>
                        <a:pt x="47" y="49"/>
                      </a:lnTo>
                      <a:lnTo>
                        <a:pt x="49" y="32"/>
                      </a:lnTo>
                      <a:lnTo>
                        <a:pt x="55" y="20"/>
                      </a:lnTo>
                      <a:lnTo>
                        <a:pt x="58" y="17"/>
                      </a:lnTo>
                      <a:lnTo>
                        <a:pt x="59" y="17"/>
                      </a:lnTo>
                      <a:lnTo>
                        <a:pt x="61" y="19"/>
                      </a:lnTo>
                      <a:lnTo>
                        <a:pt x="59" y="22"/>
                      </a:lnTo>
                      <a:lnTo>
                        <a:pt x="56" y="36"/>
                      </a:lnTo>
                      <a:lnTo>
                        <a:pt x="55" y="50"/>
                      </a:lnTo>
                      <a:lnTo>
                        <a:pt x="57" y="61"/>
                      </a:lnTo>
                      <a:lnTo>
                        <a:pt x="61" y="69"/>
                      </a:lnTo>
                      <a:lnTo>
                        <a:pt x="68" y="60"/>
                      </a:lnTo>
                      <a:lnTo>
                        <a:pt x="72" y="51"/>
                      </a:lnTo>
                      <a:lnTo>
                        <a:pt x="76" y="43"/>
                      </a:lnTo>
                      <a:lnTo>
                        <a:pt x="77" y="35"/>
                      </a:lnTo>
                      <a:lnTo>
                        <a:pt x="79" y="27"/>
                      </a:lnTo>
                      <a:lnTo>
                        <a:pt x="84" y="17"/>
                      </a:lnTo>
                      <a:lnTo>
                        <a:pt x="88" y="9"/>
                      </a:lnTo>
                      <a:lnTo>
                        <a:pt x="93" y="4"/>
                      </a:lnTo>
                      <a:lnTo>
                        <a:pt x="96" y="1"/>
                      </a:lnTo>
                      <a:lnTo>
                        <a:pt x="101" y="0"/>
                      </a:lnTo>
                      <a:lnTo>
                        <a:pt x="102" y="1"/>
                      </a:lnTo>
                      <a:lnTo>
                        <a:pt x="101" y="5"/>
                      </a:lnTo>
                      <a:lnTo>
                        <a:pt x="93" y="15"/>
                      </a:lnTo>
                      <a:lnTo>
                        <a:pt x="86" y="24"/>
                      </a:lnTo>
                      <a:lnTo>
                        <a:pt x="81" y="34"/>
                      </a:lnTo>
                      <a:lnTo>
                        <a:pt x="80" y="40"/>
                      </a:lnTo>
                      <a:lnTo>
                        <a:pt x="79" y="49"/>
                      </a:lnTo>
                      <a:lnTo>
                        <a:pt x="77" y="58"/>
                      </a:lnTo>
                      <a:lnTo>
                        <a:pt x="73" y="66"/>
                      </a:lnTo>
                      <a:lnTo>
                        <a:pt x="70" y="72"/>
                      </a:lnTo>
                      <a:lnTo>
                        <a:pt x="76" y="70"/>
                      </a:lnTo>
                      <a:lnTo>
                        <a:pt x="81" y="68"/>
                      </a:lnTo>
                      <a:lnTo>
                        <a:pt x="87" y="66"/>
                      </a:lnTo>
                      <a:lnTo>
                        <a:pt x="93" y="64"/>
                      </a:lnTo>
                      <a:lnTo>
                        <a:pt x="99" y="60"/>
                      </a:lnTo>
                      <a:lnTo>
                        <a:pt x="102" y="57"/>
                      </a:lnTo>
                      <a:lnTo>
                        <a:pt x="106" y="54"/>
                      </a:lnTo>
                      <a:lnTo>
                        <a:pt x="108" y="52"/>
                      </a:lnTo>
                      <a:lnTo>
                        <a:pt x="110" y="50"/>
                      </a:lnTo>
                      <a:lnTo>
                        <a:pt x="112" y="49"/>
                      </a:lnTo>
                      <a:lnTo>
                        <a:pt x="112" y="51"/>
                      </a:lnTo>
                      <a:lnTo>
                        <a:pt x="111" y="54"/>
                      </a:lnTo>
                      <a:lnTo>
                        <a:pt x="107" y="61"/>
                      </a:lnTo>
                      <a:lnTo>
                        <a:pt x="101" y="67"/>
                      </a:lnTo>
                      <a:lnTo>
                        <a:pt x="95" y="72"/>
                      </a:lnTo>
                      <a:lnTo>
                        <a:pt x="89" y="75"/>
                      </a:lnTo>
                      <a:lnTo>
                        <a:pt x="83" y="77"/>
                      </a:lnTo>
                      <a:lnTo>
                        <a:pt x="77" y="80"/>
                      </a:lnTo>
                      <a:lnTo>
                        <a:pt x="72" y="81"/>
                      </a:lnTo>
                      <a:lnTo>
                        <a:pt x="69" y="81"/>
                      </a:lnTo>
                      <a:lnTo>
                        <a:pt x="64" y="90"/>
                      </a:lnTo>
                      <a:lnTo>
                        <a:pt x="57" y="102"/>
                      </a:lnTo>
                      <a:lnTo>
                        <a:pt x="53" y="113"/>
                      </a:lnTo>
                      <a:lnTo>
                        <a:pt x="50" y="121"/>
                      </a:lnTo>
                      <a:lnTo>
                        <a:pt x="55" y="122"/>
                      </a:lnTo>
                      <a:lnTo>
                        <a:pt x="59" y="123"/>
                      </a:lnTo>
                      <a:lnTo>
                        <a:pt x="66" y="123"/>
                      </a:lnTo>
                      <a:lnTo>
                        <a:pt x="72" y="122"/>
                      </a:lnTo>
                      <a:lnTo>
                        <a:pt x="78" y="121"/>
                      </a:lnTo>
                      <a:lnTo>
                        <a:pt x="84" y="119"/>
                      </a:lnTo>
                      <a:lnTo>
                        <a:pt x="88" y="115"/>
                      </a:lnTo>
                      <a:lnTo>
                        <a:pt x="92" y="111"/>
                      </a:lnTo>
                      <a:lnTo>
                        <a:pt x="95" y="106"/>
                      </a:lnTo>
                      <a:lnTo>
                        <a:pt x="97" y="105"/>
                      </a:lnTo>
                      <a:lnTo>
                        <a:pt x="97" y="106"/>
                      </a:lnTo>
                      <a:lnTo>
                        <a:pt x="96" y="111"/>
                      </a:lnTo>
                      <a:lnTo>
                        <a:pt x="93" y="117"/>
                      </a:lnTo>
                      <a:lnTo>
                        <a:pt x="88" y="122"/>
                      </a:lnTo>
                      <a:lnTo>
                        <a:pt x="83" y="127"/>
                      </a:lnTo>
                      <a:lnTo>
                        <a:pt x="76" y="129"/>
                      </a:lnTo>
                      <a:lnTo>
                        <a:pt x="69" y="132"/>
                      </a:lnTo>
                      <a:lnTo>
                        <a:pt x="62" y="133"/>
                      </a:lnTo>
                      <a:lnTo>
                        <a:pt x="55" y="133"/>
                      </a:lnTo>
                      <a:lnTo>
                        <a:pt x="49" y="132"/>
                      </a:lnTo>
                      <a:lnTo>
                        <a:pt x="46" y="135"/>
                      </a:lnTo>
                      <a:lnTo>
                        <a:pt x="43" y="138"/>
                      </a:lnTo>
                      <a:lnTo>
                        <a:pt x="41" y="143"/>
                      </a:lnTo>
                      <a:lnTo>
                        <a:pt x="40" y="147"/>
                      </a:lnTo>
                      <a:lnTo>
                        <a:pt x="34" y="145"/>
                      </a:lnTo>
                      <a:lnTo>
                        <a:pt x="30" y="147"/>
                      </a:lnTo>
                      <a:lnTo>
                        <a:pt x="25" y="149"/>
                      </a:lnTo>
                      <a:lnTo>
                        <a:pt x="23" y="15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05" name="Freeform 274">
                  <a:extLst>
                    <a:ext uri="{FF2B5EF4-FFF2-40B4-BE49-F238E27FC236}">
                      <a16:creationId xmlns:a16="http://schemas.microsoft.com/office/drawing/2014/main" id="{C64211EA-5935-4CBF-90BC-47E14A185081}"/>
                    </a:ext>
                  </a:extLst>
                </p:cNvPr>
                <p:cNvSpPr>
                  <a:spLocks/>
                </p:cNvSpPr>
                <p:nvPr/>
              </p:nvSpPr>
              <p:spPr bwMode="auto">
                <a:xfrm>
                  <a:off x="151" y="123"/>
                  <a:ext cx="91" cy="41"/>
                </a:xfrm>
                <a:custGeom>
                  <a:avLst/>
                  <a:gdLst>
                    <a:gd name="T0" fmla="*/ 1 w 181"/>
                    <a:gd name="T1" fmla="*/ 13 h 83"/>
                    <a:gd name="T2" fmla="*/ 1 w 181"/>
                    <a:gd name="T3" fmla="*/ 15 h 83"/>
                    <a:gd name="T4" fmla="*/ 4 w 181"/>
                    <a:gd name="T5" fmla="*/ 15 h 83"/>
                    <a:gd name="T6" fmla="*/ 12 w 181"/>
                    <a:gd name="T7" fmla="*/ 15 h 83"/>
                    <a:gd name="T8" fmla="*/ 20 w 181"/>
                    <a:gd name="T9" fmla="*/ 16 h 83"/>
                    <a:gd name="T10" fmla="*/ 25 w 181"/>
                    <a:gd name="T11" fmla="*/ 18 h 83"/>
                    <a:gd name="T12" fmla="*/ 28 w 181"/>
                    <a:gd name="T13" fmla="*/ 23 h 83"/>
                    <a:gd name="T14" fmla="*/ 35 w 181"/>
                    <a:gd name="T15" fmla="*/ 33 h 83"/>
                    <a:gd name="T16" fmla="*/ 43 w 181"/>
                    <a:gd name="T17" fmla="*/ 38 h 83"/>
                    <a:gd name="T18" fmla="*/ 43 w 181"/>
                    <a:gd name="T19" fmla="*/ 36 h 83"/>
                    <a:gd name="T20" fmla="*/ 38 w 181"/>
                    <a:gd name="T21" fmla="*/ 30 h 83"/>
                    <a:gd name="T22" fmla="*/ 35 w 181"/>
                    <a:gd name="T23" fmla="*/ 23 h 83"/>
                    <a:gd name="T24" fmla="*/ 38 w 181"/>
                    <a:gd name="T25" fmla="*/ 20 h 83"/>
                    <a:gd name="T26" fmla="*/ 47 w 181"/>
                    <a:gd name="T27" fmla="*/ 21 h 83"/>
                    <a:gd name="T28" fmla="*/ 52 w 181"/>
                    <a:gd name="T29" fmla="*/ 27 h 83"/>
                    <a:gd name="T30" fmla="*/ 60 w 181"/>
                    <a:gd name="T31" fmla="*/ 36 h 83"/>
                    <a:gd name="T32" fmla="*/ 69 w 181"/>
                    <a:gd name="T33" fmla="*/ 41 h 83"/>
                    <a:gd name="T34" fmla="*/ 73 w 181"/>
                    <a:gd name="T35" fmla="*/ 40 h 83"/>
                    <a:gd name="T36" fmla="*/ 65 w 181"/>
                    <a:gd name="T37" fmla="*/ 35 h 83"/>
                    <a:gd name="T38" fmla="*/ 57 w 181"/>
                    <a:gd name="T39" fmla="*/ 28 h 83"/>
                    <a:gd name="T40" fmla="*/ 60 w 181"/>
                    <a:gd name="T41" fmla="*/ 26 h 83"/>
                    <a:gd name="T42" fmla="*/ 69 w 181"/>
                    <a:gd name="T43" fmla="*/ 28 h 83"/>
                    <a:gd name="T44" fmla="*/ 79 w 181"/>
                    <a:gd name="T45" fmla="*/ 30 h 83"/>
                    <a:gd name="T46" fmla="*/ 86 w 181"/>
                    <a:gd name="T47" fmla="*/ 31 h 83"/>
                    <a:gd name="T48" fmla="*/ 90 w 181"/>
                    <a:gd name="T49" fmla="*/ 31 h 83"/>
                    <a:gd name="T50" fmla="*/ 89 w 181"/>
                    <a:gd name="T51" fmla="*/ 29 h 83"/>
                    <a:gd name="T52" fmla="*/ 83 w 181"/>
                    <a:gd name="T53" fmla="*/ 28 h 83"/>
                    <a:gd name="T54" fmla="*/ 75 w 181"/>
                    <a:gd name="T55" fmla="*/ 26 h 83"/>
                    <a:gd name="T56" fmla="*/ 67 w 181"/>
                    <a:gd name="T57" fmla="*/ 23 h 83"/>
                    <a:gd name="T58" fmla="*/ 61 w 181"/>
                    <a:gd name="T59" fmla="*/ 21 h 83"/>
                    <a:gd name="T60" fmla="*/ 62 w 181"/>
                    <a:gd name="T61" fmla="*/ 17 h 83"/>
                    <a:gd name="T62" fmla="*/ 68 w 181"/>
                    <a:gd name="T63" fmla="*/ 15 h 83"/>
                    <a:gd name="T64" fmla="*/ 73 w 181"/>
                    <a:gd name="T65" fmla="*/ 13 h 83"/>
                    <a:gd name="T66" fmla="*/ 72 w 181"/>
                    <a:gd name="T67" fmla="*/ 12 h 83"/>
                    <a:gd name="T68" fmla="*/ 66 w 181"/>
                    <a:gd name="T69" fmla="*/ 10 h 83"/>
                    <a:gd name="T70" fmla="*/ 57 w 181"/>
                    <a:gd name="T71" fmla="*/ 15 h 83"/>
                    <a:gd name="T72" fmla="*/ 53 w 181"/>
                    <a:gd name="T73" fmla="*/ 17 h 83"/>
                    <a:gd name="T74" fmla="*/ 47 w 181"/>
                    <a:gd name="T75" fmla="*/ 16 h 83"/>
                    <a:gd name="T76" fmla="*/ 42 w 181"/>
                    <a:gd name="T77" fmla="*/ 16 h 83"/>
                    <a:gd name="T78" fmla="*/ 38 w 181"/>
                    <a:gd name="T79" fmla="*/ 16 h 83"/>
                    <a:gd name="T80" fmla="*/ 36 w 181"/>
                    <a:gd name="T81" fmla="*/ 12 h 83"/>
                    <a:gd name="T82" fmla="*/ 40 w 181"/>
                    <a:gd name="T83" fmla="*/ 5 h 83"/>
                    <a:gd name="T84" fmla="*/ 47 w 181"/>
                    <a:gd name="T85" fmla="*/ 1 h 83"/>
                    <a:gd name="T86" fmla="*/ 46 w 181"/>
                    <a:gd name="T87" fmla="*/ 0 h 83"/>
                    <a:gd name="T88" fmla="*/ 42 w 181"/>
                    <a:gd name="T89" fmla="*/ 0 h 83"/>
                    <a:gd name="T90" fmla="*/ 37 w 181"/>
                    <a:gd name="T91" fmla="*/ 3 h 83"/>
                    <a:gd name="T92" fmla="*/ 32 w 181"/>
                    <a:gd name="T93" fmla="*/ 7 h 83"/>
                    <a:gd name="T94" fmla="*/ 28 w 181"/>
                    <a:gd name="T95" fmla="*/ 10 h 83"/>
                    <a:gd name="T96" fmla="*/ 24 w 181"/>
                    <a:gd name="T97" fmla="*/ 12 h 83"/>
                    <a:gd name="T98" fmla="*/ 17 w 181"/>
                    <a:gd name="T99" fmla="*/ 12 h 83"/>
                    <a:gd name="T100" fmla="*/ 9 w 181"/>
                    <a:gd name="T101" fmla="*/ 12 h 83"/>
                    <a:gd name="T102" fmla="*/ 2 w 181"/>
                    <a:gd name="T103" fmla="*/ 12 h 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 h="83">
                      <a:moveTo>
                        <a:pt x="0" y="25"/>
                      </a:moveTo>
                      <a:lnTo>
                        <a:pt x="1" y="26"/>
                      </a:lnTo>
                      <a:lnTo>
                        <a:pt x="1" y="27"/>
                      </a:lnTo>
                      <a:lnTo>
                        <a:pt x="1" y="30"/>
                      </a:lnTo>
                      <a:lnTo>
                        <a:pt x="1" y="31"/>
                      </a:lnTo>
                      <a:lnTo>
                        <a:pt x="8" y="31"/>
                      </a:lnTo>
                      <a:lnTo>
                        <a:pt x="15" y="31"/>
                      </a:lnTo>
                      <a:lnTo>
                        <a:pt x="23" y="31"/>
                      </a:lnTo>
                      <a:lnTo>
                        <a:pt x="31" y="32"/>
                      </a:lnTo>
                      <a:lnTo>
                        <a:pt x="39" y="33"/>
                      </a:lnTo>
                      <a:lnTo>
                        <a:pt x="45" y="35"/>
                      </a:lnTo>
                      <a:lnTo>
                        <a:pt x="49" y="36"/>
                      </a:lnTo>
                      <a:lnTo>
                        <a:pt x="53" y="39"/>
                      </a:lnTo>
                      <a:lnTo>
                        <a:pt x="56" y="46"/>
                      </a:lnTo>
                      <a:lnTo>
                        <a:pt x="61" y="56"/>
                      </a:lnTo>
                      <a:lnTo>
                        <a:pt x="69" y="66"/>
                      </a:lnTo>
                      <a:lnTo>
                        <a:pt x="79" y="75"/>
                      </a:lnTo>
                      <a:lnTo>
                        <a:pt x="85" y="76"/>
                      </a:lnTo>
                      <a:lnTo>
                        <a:pt x="86" y="75"/>
                      </a:lnTo>
                      <a:lnTo>
                        <a:pt x="85" y="72"/>
                      </a:lnTo>
                      <a:lnTo>
                        <a:pt x="80" y="68"/>
                      </a:lnTo>
                      <a:lnTo>
                        <a:pt x="75" y="61"/>
                      </a:lnTo>
                      <a:lnTo>
                        <a:pt x="71" y="54"/>
                      </a:lnTo>
                      <a:lnTo>
                        <a:pt x="69" y="46"/>
                      </a:lnTo>
                      <a:lnTo>
                        <a:pt x="68" y="40"/>
                      </a:lnTo>
                      <a:lnTo>
                        <a:pt x="76" y="40"/>
                      </a:lnTo>
                      <a:lnTo>
                        <a:pt x="86" y="41"/>
                      </a:lnTo>
                      <a:lnTo>
                        <a:pt x="94" y="43"/>
                      </a:lnTo>
                      <a:lnTo>
                        <a:pt x="101" y="46"/>
                      </a:lnTo>
                      <a:lnTo>
                        <a:pt x="104" y="55"/>
                      </a:lnTo>
                      <a:lnTo>
                        <a:pt x="110" y="64"/>
                      </a:lnTo>
                      <a:lnTo>
                        <a:pt x="120" y="73"/>
                      </a:lnTo>
                      <a:lnTo>
                        <a:pt x="130" y="80"/>
                      </a:lnTo>
                      <a:lnTo>
                        <a:pt x="138" y="83"/>
                      </a:lnTo>
                      <a:lnTo>
                        <a:pt x="144" y="83"/>
                      </a:lnTo>
                      <a:lnTo>
                        <a:pt x="145" y="81"/>
                      </a:lnTo>
                      <a:lnTo>
                        <a:pt x="142" y="78"/>
                      </a:lnTo>
                      <a:lnTo>
                        <a:pt x="130" y="71"/>
                      </a:lnTo>
                      <a:lnTo>
                        <a:pt x="121" y="63"/>
                      </a:lnTo>
                      <a:lnTo>
                        <a:pt x="114" y="56"/>
                      </a:lnTo>
                      <a:lnTo>
                        <a:pt x="112" y="49"/>
                      </a:lnTo>
                      <a:lnTo>
                        <a:pt x="119" y="53"/>
                      </a:lnTo>
                      <a:lnTo>
                        <a:pt x="128" y="56"/>
                      </a:lnTo>
                      <a:lnTo>
                        <a:pt x="137" y="57"/>
                      </a:lnTo>
                      <a:lnTo>
                        <a:pt x="147" y="60"/>
                      </a:lnTo>
                      <a:lnTo>
                        <a:pt x="157" y="61"/>
                      </a:lnTo>
                      <a:lnTo>
                        <a:pt x="165" y="62"/>
                      </a:lnTo>
                      <a:lnTo>
                        <a:pt x="171" y="63"/>
                      </a:lnTo>
                      <a:lnTo>
                        <a:pt x="176" y="63"/>
                      </a:lnTo>
                      <a:lnTo>
                        <a:pt x="180" y="63"/>
                      </a:lnTo>
                      <a:lnTo>
                        <a:pt x="181" y="61"/>
                      </a:lnTo>
                      <a:lnTo>
                        <a:pt x="177" y="58"/>
                      </a:lnTo>
                      <a:lnTo>
                        <a:pt x="173" y="57"/>
                      </a:lnTo>
                      <a:lnTo>
                        <a:pt x="166" y="56"/>
                      </a:lnTo>
                      <a:lnTo>
                        <a:pt x="159" y="55"/>
                      </a:lnTo>
                      <a:lnTo>
                        <a:pt x="150" y="53"/>
                      </a:lnTo>
                      <a:lnTo>
                        <a:pt x="142" y="50"/>
                      </a:lnTo>
                      <a:lnTo>
                        <a:pt x="133" y="47"/>
                      </a:lnTo>
                      <a:lnTo>
                        <a:pt x="125" y="45"/>
                      </a:lnTo>
                      <a:lnTo>
                        <a:pt x="121" y="42"/>
                      </a:lnTo>
                      <a:lnTo>
                        <a:pt x="117" y="41"/>
                      </a:lnTo>
                      <a:lnTo>
                        <a:pt x="123" y="35"/>
                      </a:lnTo>
                      <a:lnTo>
                        <a:pt x="129" y="32"/>
                      </a:lnTo>
                      <a:lnTo>
                        <a:pt x="135" y="30"/>
                      </a:lnTo>
                      <a:lnTo>
                        <a:pt x="140" y="28"/>
                      </a:lnTo>
                      <a:lnTo>
                        <a:pt x="145" y="27"/>
                      </a:lnTo>
                      <a:lnTo>
                        <a:pt x="146" y="26"/>
                      </a:lnTo>
                      <a:lnTo>
                        <a:pt x="144" y="24"/>
                      </a:lnTo>
                      <a:lnTo>
                        <a:pt x="138" y="21"/>
                      </a:lnTo>
                      <a:lnTo>
                        <a:pt x="131" y="21"/>
                      </a:lnTo>
                      <a:lnTo>
                        <a:pt x="122" y="25"/>
                      </a:lnTo>
                      <a:lnTo>
                        <a:pt x="114" y="30"/>
                      </a:lnTo>
                      <a:lnTo>
                        <a:pt x="109" y="35"/>
                      </a:lnTo>
                      <a:lnTo>
                        <a:pt x="105" y="35"/>
                      </a:lnTo>
                      <a:lnTo>
                        <a:pt x="99" y="34"/>
                      </a:lnTo>
                      <a:lnTo>
                        <a:pt x="93" y="33"/>
                      </a:lnTo>
                      <a:lnTo>
                        <a:pt x="87" y="33"/>
                      </a:lnTo>
                      <a:lnTo>
                        <a:pt x="83" y="32"/>
                      </a:lnTo>
                      <a:lnTo>
                        <a:pt x="78" y="32"/>
                      </a:lnTo>
                      <a:lnTo>
                        <a:pt x="75" y="32"/>
                      </a:lnTo>
                      <a:lnTo>
                        <a:pt x="72" y="32"/>
                      </a:lnTo>
                      <a:lnTo>
                        <a:pt x="71" y="25"/>
                      </a:lnTo>
                      <a:lnTo>
                        <a:pt x="74" y="17"/>
                      </a:lnTo>
                      <a:lnTo>
                        <a:pt x="79" y="10"/>
                      </a:lnTo>
                      <a:lnTo>
                        <a:pt x="87" y="5"/>
                      </a:lnTo>
                      <a:lnTo>
                        <a:pt x="93" y="2"/>
                      </a:lnTo>
                      <a:lnTo>
                        <a:pt x="94" y="1"/>
                      </a:lnTo>
                      <a:lnTo>
                        <a:pt x="92" y="0"/>
                      </a:lnTo>
                      <a:lnTo>
                        <a:pt x="87" y="0"/>
                      </a:lnTo>
                      <a:lnTo>
                        <a:pt x="84" y="1"/>
                      </a:lnTo>
                      <a:lnTo>
                        <a:pt x="79" y="3"/>
                      </a:lnTo>
                      <a:lnTo>
                        <a:pt x="74" y="6"/>
                      </a:lnTo>
                      <a:lnTo>
                        <a:pt x="69" y="10"/>
                      </a:lnTo>
                      <a:lnTo>
                        <a:pt x="63" y="15"/>
                      </a:lnTo>
                      <a:lnTo>
                        <a:pt x="59" y="18"/>
                      </a:lnTo>
                      <a:lnTo>
                        <a:pt x="55" y="21"/>
                      </a:lnTo>
                      <a:lnTo>
                        <a:pt x="53" y="24"/>
                      </a:lnTo>
                      <a:lnTo>
                        <a:pt x="48" y="24"/>
                      </a:lnTo>
                      <a:lnTo>
                        <a:pt x="41" y="24"/>
                      </a:lnTo>
                      <a:lnTo>
                        <a:pt x="34" y="24"/>
                      </a:lnTo>
                      <a:lnTo>
                        <a:pt x="26" y="24"/>
                      </a:lnTo>
                      <a:lnTo>
                        <a:pt x="18" y="24"/>
                      </a:lnTo>
                      <a:lnTo>
                        <a:pt x="10" y="24"/>
                      </a:lnTo>
                      <a:lnTo>
                        <a:pt x="4" y="24"/>
                      </a:lnTo>
                      <a:lnTo>
                        <a:pt x="0" y="25"/>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06" name="Freeform 275">
                  <a:extLst>
                    <a:ext uri="{FF2B5EF4-FFF2-40B4-BE49-F238E27FC236}">
                      <a16:creationId xmlns:a16="http://schemas.microsoft.com/office/drawing/2014/main" id="{3BB4ED80-0A7A-4380-BD25-61C3CA62FA09}"/>
                    </a:ext>
                  </a:extLst>
                </p:cNvPr>
                <p:cNvSpPr>
                  <a:spLocks/>
                </p:cNvSpPr>
                <p:nvPr/>
              </p:nvSpPr>
              <p:spPr bwMode="auto">
                <a:xfrm>
                  <a:off x="142" y="160"/>
                  <a:ext cx="74" cy="84"/>
                </a:xfrm>
                <a:custGeom>
                  <a:avLst/>
                  <a:gdLst>
                    <a:gd name="T0" fmla="*/ 3 w 148"/>
                    <a:gd name="T1" fmla="*/ 2 h 169"/>
                    <a:gd name="T2" fmla="*/ 10 w 148"/>
                    <a:gd name="T3" fmla="*/ 11 h 169"/>
                    <a:gd name="T4" fmla="*/ 11 w 148"/>
                    <a:gd name="T5" fmla="*/ 20 h 169"/>
                    <a:gd name="T6" fmla="*/ 11 w 148"/>
                    <a:gd name="T7" fmla="*/ 38 h 169"/>
                    <a:gd name="T8" fmla="*/ 14 w 148"/>
                    <a:gd name="T9" fmla="*/ 37 h 169"/>
                    <a:gd name="T10" fmla="*/ 15 w 148"/>
                    <a:gd name="T11" fmla="*/ 22 h 169"/>
                    <a:gd name="T12" fmla="*/ 19 w 148"/>
                    <a:gd name="T13" fmla="*/ 17 h 169"/>
                    <a:gd name="T14" fmla="*/ 21 w 148"/>
                    <a:gd name="T15" fmla="*/ 19 h 169"/>
                    <a:gd name="T16" fmla="*/ 25 w 148"/>
                    <a:gd name="T17" fmla="*/ 24 h 169"/>
                    <a:gd name="T18" fmla="*/ 32 w 148"/>
                    <a:gd name="T19" fmla="*/ 32 h 169"/>
                    <a:gd name="T20" fmla="*/ 33 w 148"/>
                    <a:gd name="T21" fmla="*/ 41 h 169"/>
                    <a:gd name="T22" fmla="*/ 33 w 148"/>
                    <a:gd name="T23" fmla="*/ 57 h 169"/>
                    <a:gd name="T24" fmla="*/ 36 w 148"/>
                    <a:gd name="T25" fmla="*/ 56 h 169"/>
                    <a:gd name="T26" fmla="*/ 37 w 148"/>
                    <a:gd name="T27" fmla="*/ 42 h 169"/>
                    <a:gd name="T28" fmla="*/ 43 w 148"/>
                    <a:gd name="T29" fmla="*/ 41 h 169"/>
                    <a:gd name="T30" fmla="*/ 51 w 148"/>
                    <a:gd name="T31" fmla="*/ 51 h 169"/>
                    <a:gd name="T32" fmla="*/ 61 w 148"/>
                    <a:gd name="T33" fmla="*/ 64 h 169"/>
                    <a:gd name="T34" fmla="*/ 69 w 148"/>
                    <a:gd name="T35" fmla="*/ 77 h 169"/>
                    <a:gd name="T36" fmla="*/ 73 w 148"/>
                    <a:gd name="T37" fmla="*/ 84 h 169"/>
                    <a:gd name="T38" fmla="*/ 74 w 148"/>
                    <a:gd name="T39" fmla="*/ 82 h 169"/>
                    <a:gd name="T40" fmla="*/ 72 w 148"/>
                    <a:gd name="T41" fmla="*/ 76 h 169"/>
                    <a:gd name="T42" fmla="*/ 65 w 148"/>
                    <a:gd name="T43" fmla="*/ 64 h 169"/>
                    <a:gd name="T44" fmla="*/ 56 w 148"/>
                    <a:gd name="T45" fmla="*/ 50 h 169"/>
                    <a:gd name="T46" fmla="*/ 48 w 148"/>
                    <a:gd name="T47" fmla="*/ 39 h 169"/>
                    <a:gd name="T48" fmla="*/ 47 w 148"/>
                    <a:gd name="T49" fmla="*/ 35 h 169"/>
                    <a:gd name="T50" fmla="*/ 51 w 148"/>
                    <a:gd name="T51" fmla="*/ 33 h 169"/>
                    <a:gd name="T52" fmla="*/ 55 w 148"/>
                    <a:gd name="T53" fmla="*/ 32 h 169"/>
                    <a:gd name="T54" fmla="*/ 60 w 148"/>
                    <a:gd name="T55" fmla="*/ 32 h 169"/>
                    <a:gd name="T56" fmla="*/ 66 w 148"/>
                    <a:gd name="T57" fmla="*/ 35 h 169"/>
                    <a:gd name="T58" fmla="*/ 67 w 148"/>
                    <a:gd name="T59" fmla="*/ 35 h 169"/>
                    <a:gd name="T60" fmla="*/ 64 w 148"/>
                    <a:gd name="T61" fmla="*/ 31 h 169"/>
                    <a:gd name="T62" fmla="*/ 58 w 148"/>
                    <a:gd name="T63" fmla="*/ 29 h 169"/>
                    <a:gd name="T64" fmla="*/ 51 w 148"/>
                    <a:gd name="T65" fmla="*/ 28 h 169"/>
                    <a:gd name="T66" fmla="*/ 44 w 148"/>
                    <a:gd name="T67" fmla="*/ 29 h 169"/>
                    <a:gd name="T68" fmla="*/ 37 w 148"/>
                    <a:gd name="T69" fmla="*/ 28 h 169"/>
                    <a:gd name="T70" fmla="*/ 29 w 148"/>
                    <a:gd name="T71" fmla="*/ 20 h 169"/>
                    <a:gd name="T72" fmla="*/ 29 w 148"/>
                    <a:gd name="T73" fmla="*/ 16 h 169"/>
                    <a:gd name="T74" fmla="*/ 38 w 148"/>
                    <a:gd name="T75" fmla="*/ 15 h 169"/>
                    <a:gd name="T76" fmla="*/ 44 w 148"/>
                    <a:gd name="T77" fmla="*/ 16 h 169"/>
                    <a:gd name="T78" fmla="*/ 43 w 148"/>
                    <a:gd name="T79" fmla="*/ 14 h 169"/>
                    <a:gd name="T80" fmla="*/ 39 w 148"/>
                    <a:gd name="T81" fmla="*/ 14 h 169"/>
                    <a:gd name="T82" fmla="*/ 34 w 148"/>
                    <a:gd name="T83" fmla="*/ 13 h 169"/>
                    <a:gd name="T84" fmla="*/ 28 w 148"/>
                    <a:gd name="T85" fmla="*/ 12 h 169"/>
                    <a:gd name="T86" fmla="*/ 23 w 148"/>
                    <a:gd name="T87" fmla="*/ 12 h 169"/>
                    <a:gd name="T88" fmla="*/ 19 w 148"/>
                    <a:gd name="T89" fmla="*/ 11 h 169"/>
                    <a:gd name="T90" fmla="*/ 13 w 148"/>
                    <a:gd name="T91" fmla="*/ 7 h 169"/>
                    <a:gd name="T92" fmla="*/ 7 w 148"/>
                    <a:gd name="T93" fmla="*/ 3 h 169"/>
                    <a:gd name="T94" fmla="*/ 3 w 148"/>
                    <a:gd name="T95" fmla="*/ 0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 h="169">
                      <a:moveTo>
                        <a:pt x="0" y="0"/>
                      </a:moveTo>
                      <a:lnTo>
                        <a:pt x="6" y="5"/>
                      </a:lnTo>
                      <a:lnTo>
                        <a:pt x="13" y="13"/>
                      </a:lnTo>
                      <a:lnTo>
                        <a:pt x="20" y="22"/>
                      </a:lnTo>
                      <a:lnTo>
                        <a:pt x="25" y="27"/>
                      </a:lnTo>
                      <a:lnTo>
                        <a:pt x="21" y="40"/>
                      </a:lnTo>
                      <a:lnTo>
                        <a:pt x="21" y="58"/>
                      </a:lnTo>
                      <a:lnTo>
                        <a:pt x="22" y="76"/>
                      </a:lnTo>
                      <a:lnTo>
                        <a:pt x="28" y="89"/>
                      </a:lnTo>
                      <a:lnTo>
                        <a:pt x="27" y="74"/>
                      </a:lnTo>
                      <a:lnTo>
                        <a:pt x="28" y="59"/>
                      </a:lnTo>
                      <a:lnTo>
                        <a:pt x="30" y="45"/>
                      </a:lnTo>
                      <a:lnTo>
                        <a:pt x="35" y="37"/>
                      </a:lnTo>
                      <a:lnTo>
                        <a:pt x="37" y="35"/>
                      </a:lnTo>
                      <a:lnTo>
                        <a:pt x="40" y="36"/>
                      </a:lnTo>
                      <a:lnTo>
                        <a:pt x="41" y="38"/>
                      </a:lnTo>
                      <a:lnTo>
                        <a:pt x="43" y="42"/>
                      </a:lnTo>
                      <a:lnTo>
                        <a:pt x="49" y="48"/>
                      </a:lnTo>
                      <a:lnTo>
                        <a:pt x="56" y="56"/>
                      </a:lnTo>
                      <a:lnTo>
                        <a:pt x="63" y="64"/>
                      </a:lnTo>
                      <a:lnTo>
                        <a:pt x="67" y="70"/>
                      </a:lnTo>
                      <a:lnTo>
                        <a:pt x="65" y="83"/>
                      </a:lnTo>
                      <a:lnTo>
                        <a:pt x="63" y="100"/>
                      </a:lnTo>
                      <a:lnTo>
                        <a:pt x="65" y="114"/>
                      </a:lnTo>
                      <a:lnTo>
                        <a:pt x="74" y="127"/>
                      </a:lnTo>
                      <a:lnTo>
                        <a:pt x="72" y="112"/>
                      </a:lnTo>
                      <a:lnTo>
                        <a:pt x="72" y="97"/>
                      </a:lnTo>
                      <a:lnTo>
                        <a:pt x="74" y="85"/>
                      </a:lnTo>
                      <a:lnTo>
                        <a:pt x="80" y="76"/>
                      </a:lnTo>
                      <a:lnTo>
                        <a:pt x="86" y="82"/>
                      </a:lnTo>
                      <a:lnTo>
                        <a:pt x="94" y="90"/>
                      </a:lnTo>
                      <a:lnTo>
                        <a:pt x="102" y="103"/>
                      </a:lnTo>
                      <a:lnTo>
                        <a:pt x="112" y="116"/>
                      </a:lnTo>
                      <a:lnTo>
                        <a:pt x="121" y="129"/>
                      </a:lnTo>
                      <a:lnTo>
                        <a:pt x="131" y="142"/>
                      </a:lnTo>
                      <a:lnTo>
                        <a:pt x="138" y="154"/>
                      </a:lnTo>
                      <a:lnTo>
                        <a:pt x="142" y="162"/>
                      </a:lnTo>
                      <a:lnTo>
                        <a:pt x="146" y="168"/>
                      </a:lnTo>
                      <a:lnTo>
                        <a:pt x="148" y="169"/>
                      </a:lnTo>
                      <a:lnTo>
                        <a:pt x="148" y="165"/>
                      </a:lnTo>
                      <a:lnTo>
                        <a:pt x="147" y="159"/>
                      </a:lnTo>
                      <a:lnTo>
                        <a:pt x="143" y="153"/>
                      </a:lnTo>
                      <a:lnTo>
                        <a:pt x="138" y="142"/>
                      </a:lnTo>
                      <a:lnTo>
                        <a:pt x="129" y="128"/>
                      </a:lnTo>
                      <a:lnTo>
                        <a:pt x="121" y="114"/>
                      </a:lnTo>
                      <a:lnTo>
                        <a:pt x="111" y="101"/>
                      </a:lnTo>
                      <a:lnTo>
                        <a:pt x="103" y="88"/>
                      </a:lnTo>
                      <a:lnTo>
                        <a:pt x="95" y="79"/>
                      </a:lnTo>
                      <a:lnTo>
                        <a:pt x="89" y="73"/>
                      </a:lnTo>
                      <a:lnTo>
                        <a:pt x="93" y="71"/>
                      </a:lnTo>
                      <a:lnTo>
                        <a:pt x="97" y="67"/>
                      </a:lnTo>
                      <a:lnTo>
                        <a:pt x="102" y="66"/>
                      </a:lnTo>
                      <a:lnTo>
                        <a:pt x="106" y="65"/>
                      </a:lnTo>
                      <a:lnTo>
                        <a:pt x="110" y="64"/>
                      </a:lnTo>
                      <a:lnTo>
                        <a:pt x="114" y="64"/>
                      </a:lnTo>
                      <a:lnTo>
                        <a:pt x="119" y="65"/>
                      </a:lnTo>
                      <a:lnTo>
                        <a:pt x="124" y="67"/>
                      </a:lnTo>
                      <a:lnTo>
                        <a:pt x="131" y="71"/>
                      </a:lnTo>
                      <a:lnTo>
                        <a:pt x="134" y="72"/>
                      </a:lnTo>
                      <a:lnTo>
                        <a:pt x="134" y="71"/>
                      </a:lnTo>
                      <a:lnTo>
                        <a:pt x="132" y="66"/>
                      </a:lnTo>
                      <a:lnTo>
                        <a:pt x="128" y="63"/>
                      </a:lnTo>
                      <a:lnTo>
                        <a:pt x="123" y="60"/>
                      </a:lnTo>
                      <a:lnTo>
                        <a:pt x="116" y="58"/>
                      </a:lnTo>
                      <a:lnTo>
                        <a:pt x="109" y="57"/>
                      </a:lnTo>
                      <a:lnTo>
                        <a:pt x="101" y="57"/>
                      </a:lnTo>
                      <a:lnTo>
                        <a:pt x="93" y="58"/>
                      </a:lnTo>
                      <a:lnTo>
                        <a:pt x="87" y="59"/>
                      </a:lnTo>
                      <a:lnTo>
                        <a:pt x="81" y="63"/>
                      </a:lnTo>
                      <a:lnTo>
                        <a:pt x="73" y="56"/>
                      </a:lnTo>
                      <a:lnTo>
                        <a:pt x="65" y="48"/>
                      </a:lnTo>
                      <a:lnTo>
                        <a:pt x="57" y="41"/>
                      </a:lnTo>
                      <a:lnTo>
                        <a:pt x="52" y="36"/>
                      </a:lnTo>
                      <a:lnTo>
                        <a:pt x="58" y="33"/>
                      </a:lnTo>
                      <a:lnTo>
                        <a:pt x="66" y="31"/>
                      </a:lnTo>
                      <a:lnTo>
                        <a:pt x="75" y="30"/>
                      </a:lnTo>
                      <a:lnTo>
                        <a:pt x="83" y="31"/>
                      </a:lnTo>
                      <a:lnTo>
                        <a:pt x="87" y="33"/>
                      </a:lnTo>
                      <a:lnTo>
                        <a:pt x="88" y="31"/>
                      </a:lnTo>
                      <a:lnTo>
                        <a:pt x="86" y="29"/>
                      </a:lnTo>
                      <a:lnTo>
                        <a:pt x="81" y="28"/>
                      </a:lnTo>
                      <a:lnTo>
                        <a:pt x="78" y="28"/>
                      </a:lnTo>
                      <a:lnTo>
                        <a:pt x="73" y="27"/>
                      </a:lnTo>
                      <a:lnTo>
                        <a:pt x="67" y="26"/>
                      </a:lnTo>
                      <a:lnTo>
                        <a:pt x="61" y="26"/>
                      </a:lnTo>
                      <a:lnTo>
                        <a:pt x="56" y="25"/>
                      </a:lnTo>
                      <a:lnTo>
                        <a:pt x="51" y="25"/>
                      </a:lnTo>
                      <a:lnTo>
                        <a:pt x="45" y="25"/>
                      </a:lnTo>
                      <a:lnTo>
                        <a:pt x="42" y="25"/>
                      </a:lnTo>
                      <a:lnTo>
                        <a:pt x="37" y="23"/>
                      </a:lnTo>
                      <a:lnTo>
                        <a:pt x="32" y="20"/>
                      </a:lnTo>
                      <a:lnTo>
                        <a:pt x="26" y="15"/>
                      </a:lnTo>
                      <a:lnTo>
                        <a:pt x="20" y="11"/>
                      </a:lnTo>
                      <a:lnTo>
                        <a:pt x="14" y="6"/>
                      </a:lnTo>
                      <a:lnTo>
                        <a:pt x="10" y="3"/>
                      </a:lnTo>
                      <a:lnTo>
                        <a:pt x="5"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07" name="Freeform 276">
                  <a:extLst>
                    <a:ext uri="{FF2B5EF4-FFF2-40B4-BE49-F238E27FC236}">
                      <a16:creationId xmlns:a16="http://schemas.microsoft.com/office/drawing/2014/main" id="{5775B294-F65A-431A-9233-1D5761ED33D5}"/>
                    </a:ext>
                  </a:extLst>
                </p:cNvPr>
                <p:cNvSpPr>
                  <a:spLocks/>
                </p:cNvSpPr>
                <p:nvPr/>
              </p:nvSpPr>
              <p:spPr bwMode="auto">
                <a:xfrm>
                  <a:off x="79" y="167"/>
                  <a:ext cx="55" cy="98"/>
                </a:xfrm>
                <a:custGeom>
                  <a:avLst/>
                  <a:gdLst>
                    <a:gd name="T0" fmla="*/ 36 w 110"/>
                    <a:gd name="T1" fmla="*/ 13 h 195"/>
                    <a:gd name="T2" fmla="*/ 31 w 110"/>
                    <a:gd name="T3" fmla="*/ 18 h 195"/>
                    <a:gd name="T4" fmla="*/ 18 w 110"/>
                    <a:gd name="T5" fmla="*/ 25 h 195"/>
                    <a:gd name="T6" fmla="*/ 7 w 110"/>
                    <a:gd name="T7" fmla="*/ 32 h 195"/>
                    <a:gd name="T8" fmla="*/ 6 w 110"/>
                    <a:gd name="T9" fmla="*/ 37 h 195"/>
                    <a:gd name="T10" fmla="*/ 11 w 110"/>
                    <a:gd name="T11" fmla="*/ 33 h 195"/>
                    <a:gd name="T12" fmla="*/ 19 w 110"/>
                    <a:gd name="T13" fmla="*/ 28 h 195"/>
                    <a:gd name="T14" fmla="*/ 28 w 110"/>
                    <a:gd name="T15" fmla="*/ 25 h 195"/>
                    <a:gd name="T16" fmla="*/ 30 w 110"/>
                    <a:gd name="T17" fmla="*/ 34 h 195"/>
                    <a:gd name="T18" fmla="*/ 23 w 110"/>
                    <a:gd name="T19" fmla="*/ 41 h 195"/>
                    <a:gd name="T20" fmla="*/ 11 w 110"/>
                    <a:gd name="T21" fmla="*/ 47 h 195"/>
                    <a:gd name="T22" fmla="*/ 4 w 110"/>
                    <a:gd name="T23" fmla="*/ 54 h 195"/>
                    <a:gd name="T24" fmla="*/ 4 w 110"/>
                    <a:gd name="T25" fmla="*/ 59 h 195"/>
                    <a:gd name="T26" fmla="*/ 7 w 110"/>
                    <a:gd name="T27" fmla="*/ 55 h 195"/>
                    <a:gd name="T28" fmla="*/ 15 w 110"/>
                    <a:gd name="T29" fmla="*/ 49 h 195"/>
                    <a:gd name="T30" fmla="*/ 24 w 110"/>
                    <a:gd name="T31" fmla="*/ 46 h 195"/>
                    <a:gd name="T32" fmla="*/ 26 w 110"/>
                    <a:gd name="T33" fmla="*/ 56 h 195"/>
                    <a:gd name="T34" fmla="*/ 20 w 110"/>
                    <a:gd name="T35" fmla="*/ 64 h 195"/>
                    <a:gd name="T36" fmla="*/ 11 w 110"/>
                    <a:gd name="T37" fmla="*/ 68 h 195"/>
                    <a:gd name="T38" fmla="*/ 5 w 110"/>
                    <a:gd name="T39" fmla="*/ 76 h 195"/>
                    <a:gd name="T40" fmla="*/ 13 w 110"/>
                    <a:gd name="T41" fmla="*/ 71 h 195"/>
                    <a:gd name="T42" fmla="*/ 21 w 110"/>
                    <a:gd name="T43" fmla="*/ 70 h 195"/>
                    <a:gd name="T44" fmla="*/ 16 w 110"/>
                    <a:gd name="T45" fmla="*/ 82 h 195"/>
                    <a:gd name="T46" fmla="*/ 6 w 110"/>
                    <a:gd name="T47" fmla="*/ 93 h 195"/>
                    <a:gd name="T48" fmla="*/ 0 w 110"/>
                    <a:gd name="T49" fmla="*/ 97 h 195"/>
                    <a:gd name="T50" fmla="*/ 5 w 110"/>
                    <a:gd name="T51" fmla="*/ 96 h 195"/>
                    <a:gd name="T52" fmla="*/ 15 w 110"/>
                    <a:gd name="T53" fmla="*/ 87 h 195"/>
                    <a:gd name="T54" fmla="*/ 24 w 110"/>
                    <a:gd name="T55" fmla="*/ 72 h 195"/>
                    <a:gd name="T56" fmla="*/ 34 w 110"/>
                    <a:gd name="T57" fmla="*/ 71 h 195"/>
                    <a:gd name="T58" fmla="*/ 35 w 110"/>
                    <a:gd name="T59" fmla="*/ 82 h 195"/>
                    <a:gd name="T60" fmla="*/ 37 w 110"/>
                    <a:gd name="T61" fmla="*/ 83 h 195"/>
                    <a:gd name="T62" fmla="*/ 39 w 110"/>
                    <a:gd name="T63" fmla="*/ 78 h 195"/>
                    <a:gd name="T64" fmla="*/ 35 w 110"/>
                    <a:gd name="T65" fmla="*/ 67 h 195"/>
                    <a:gd name="T66" fmla="*/ 32 w 110"/>
                    <a:gd name="T67" fmla="*/ 58 h 195"/>
                    <a:gd name="T68" fmla="*/ 34 w 110"/>
                    <a:gd name="T69" fmla="*/ 44 h 195"/>
                    <a:gd name="T70" fmla="*/ 36 w 110"/>
                    <a:gd name="T71" fmla="*/ 43 h 195"/>
                    <a:gd name="T72" fmla="*/ 46 w 110"/>
                    <a:gd name="T73" fmla="*/ 49 h 195"/>
                    <a:gd name="T74" fmla="*/ 50 w 110"/>
                    <a:gd name="T75" fmla="*/ 63 h 195"/>
                    <a:gd name="T76" fmla="*/ 52 w 110"/>
                    <a:gd name="T77" fmla="*/ 60 h 195"/>
                    <a:gd name="T78" fmla="*/ 50 w 110"/>
                    <a:gd name="T79" fmla="*/ 51 h 195"/>
                    <a:gd name="T80" fmla="*/ 43 w 110"/>
                    <a:gd name="T81" fmla="*/ 41 h 195"/>
                    <a:gd name="T82" fmla="*/ 36 w 110"/>
                    <a:gd name="T83" fmla="*/ 34 h 195"/>
                    <a:gd name="T84" fmla="*/ 38 w 110"/>
                    <a:gd name="T85" fmla="*/ 24 h 195"/>
                    <a:gd name="T86" fmla="*/ 51 w 110"/>
                    <a:gd name="T87" fmla="*/ 30 h 195"/>
                    <a:gd name="T88" fmla="*/ 55 w 110"/>
                    <a:gd name="T89" fmla="*/ 38 h 195"/>
                    <a:gd name="T90" fmla="*/ 54 w 110"/>
                    <a:gd name="T91" fmla="*/ 30 h 195"/>
                    <a:gd name="T92" fmla="*/ 41 w 110"/>
                    <a:gd name="T93" fmla="*/ 18 h 195"/>
                    <a:gd name="T94" fmla="*/ 41 w 110"/>
                    <a:gd name="T95" fmla="*/ 6 h 195"/>
                    <a:gd name="T96" fmla="*/ 39 w 110"/>
                    <a:gd name="T97" fmla="*/ 0 h 1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95">
                      <a:moveTo>
                        <a:pt x="73" y="10"/>
                      </a:moveTo>
                      <a:lnTo>
                        <a:pt x="73" y="18"/>
                      </a:lnTo>
                      <a:lnTo>
                        <a:pt x="72" y="25"/>
                      </a:lnTo>
                      <a:lnTo>
                        <a:pt x="70" y="29"/>
                      </a:lnTo>
                      <a:lnTo>
                        <a:pt x="67" y="33"/>
                      </a:lnTo>
                      <a:lnTo>
                        <a:pt x="61" y="36"/>
                      </a:lnTo>
                      <a:lnTo>
                        <a:pt x="53" y="40"/>
                      </a:lnTo>
                      <a:lnTo>
                        <a:pt x="45" y="44"/>
                      </a:lnTo>
                      <a:lnTo>
                        <a:pt x="35" y="49"/>
                      </a:lnTo>
                      <a:lnTo>
                        <a:pt x="26" y="53"/>
                      </a:lnTo>
                      <a:lnTo>
                        <a:pt x="19" y="58"/>
                      </a:lnTo>
                      <a:lnTo>
                        <a:pt x="14" y="64"/>
                      </a:lnTo>
                      <a:lnTo>
                        <a:pt x="11" y="68"/>
                      </a:lnTo>
                      <a:lnTo>
                        <a:pt x="11" y="72"/>
                      </a:lnTo>
                      <a:lnTo>
                        <a:pt x="12" y="73"/>
                      </a:lnTo>
                      <a:lnTo>
                        <a:pt x="14" y="72"/>
                      </a:lnTo>
                      <a:lnTo>
                        <a:pt x="17" y="70"/>
                      </a:lnTo>
                      <a:lnTo>
                        <a:pt x="21" y="66"/>
                      </a:lnTo>
                      <a:lnTo>
                        <a:pt x="25" y="61"/>
                      </a:lnTo>
                      <a:lnTo>
                        <a:pt x="31" y="58"/>
                      </a:lnTo>
                      <a:lnTo>
                        <a:pt x="37" y="56"/>
                      </a:lnTo>
                      <a:lnTo>
                        <a:pt x="42" y="52"/>
                      </a:lnTo>
                      <a:lnTo>
                        <a:pt x="49" y="51"/>
                      </a:lnTo>
                      <a:lnTo>
                        <a:pt x="56" y="49"/>
                      </a:lnTo>
                      <a:lnTo>
                        <a:pt x="62" y="49"/>
                      </a:lnTo>
                      <a:lnTo>
                        <a:pt x="61" y="59"/>
                      </a:lnTo>
                      <a:lnTo>
                        <a:pt x="59" y="68"/>
                      </a:lnTo>
                      <a:lnTo>
                        <a:pt x="55" y="75"/>
                      </a:lnTo>
                      <a:lnTo>
                        <a:pt x="53" y="81"/>
                      </a:lnTo>
                      <a:lnTo>
                        <a:pt x="45" y="82"/>
                      </a:lnTo>
                      <a:lnTo>
                        <a:pt x="35" y="86"/>
                      </a:lnTo>
                      <a:lnTo>
                        <a:pt x="29" y="88"/>
                      </a:lnTo>
                      <a:lnTo>
                        <a:pt x="22" y="93"/>
                      </a:lnTo>
                      <a:lnTo>
                        <a:pt x="15" y="97"/>
                      </a:lnTo>
                      <a:lnTo>
                        <a:pt x="10" y="102"/>
                      </a:lnTo>
                      <a:lnTo>
                        <a:pt x="8" y="108"/>
                      </a:lnTo>
                      <a:lnTo>
                        <a:pt x="7" y="113"/>
                      </a:lnTo>
                      <a:lnTo>
                        <a:pt x="7" y="117"/>
                      </a:lnTo>
                      <a:lnTo>
                        <a:pt x="8" y="118"/>
                      </a:lnTo>
                      <a:lnTo>
                        <a:pt x="10" y="116"/>
                      </a:lnTo>
                      <a:lnTo>
                        <a:pt x="11" y="112"/>
                      </a:lnTo>
                      <a:lnTo>
                        <a:pt x="14" y="109"/>
                      </a:lnTo>
                      <a:lnTo>
                        <a:pt x="17" y="105"/>
                      </a:lnTo>
                      <a:lnTo>
                        <a:pt x="23" y="102"/>
                      </a:lnTo>
                      <a:lnTo>
                        <a:pt x="29" y="98"/>
                      </a:lnTo>
                      <a:lnTo>
                        <a:pt x="35" y="95"/>
                      </a:lnTo>
                      <a:lnTo>
                        <a:pt x="42" y="93"/>
                      </a:lnTo>
                      <a:lnTo>
                        <a:pt x="48" y="91"/>
                      </a:lnTo>
                      <a:lnTo>
                        <a:pt x="54" y="90"/>
                      </a:lnTo>
                      <a:lnTo>
                        <a:pt x="54" y="102"/>
                      </a:lnTo>
                      <a:lnTo>
                        <a:pt x="52" y="111"/>
                      </a:lnTo>
                      <a:lnTo>
                        <a:pt x="49" y="119"/>
                      </a:lnTo>
                      <a:lnTo>
                        <a:pt x="46" y="125"/>
                      </a:lnTo>
                      <a:lnTo>
                        <a:pt x="39" y="127"/>
                      </a:lnTo>
                      <a:lnTo>
                        <a:pt x="32" y="129"/>
                      </a:lnTo>
                      <a:lnTo>
                        <a:pt x="26" y="133"/>
                      </a:lnTo>
                      <a:lnTo>
                        <a:pt x="21" y="136"/>
                      </a:lnTo>
                      <a:lnTo>
                        <a:pt x="16" y="141"/>
                      </a:lnTo>
                      <a:lnTo>
                        <a:pt x="12" y="146"/>
                      </a:lnTo>
                      <a:lnTo>
                        <a:pt x="10" y="151"/>
                      </a:lnTo>
                      <a:lnTo>
                        <a:pt x="9" y="157"/>
                      </a:lnTo>
                      <a:lnTo>
                        <a:pt x="17" y="149"/>
                      </a:lnTo>
                      <a:lnTo>
                        <a:pt x="26" y="141"/>
                      </a:lnTo>
                      <a:lnTo>
                        <a:pt x="35" y="135"/>
                      </a:lnTo>
                      <a:lnTo>
                        <a:pt x="42" y="133"/>
                      </a:lnTo>
                      <a:lnTo>
                        <a:pt x="41" y="139"/>
                      </a:lnTo>
                      <a:lnTo>
                        <a:pt x="39" y="146"/>
                      </a:lnTo>
                      <a:lnTo>
                        <a:pt x="35" y="154"/>
                      </a:lnTo>
                      <a:lnTo>
                        <a:pt x="31" y="163"/>
                      </a:lnTo>
                      <a:lnTo>
                        <a:pt x="24" y="171"/>
                      </a:lnTo>
                      <a:lnTo>
                        <a:pt x="18" y="179"/>
                      </a:lnTo>
                      <a:lnTo>
                        <a:pt x="11" y="185"/>
                      </a:lnTo>
                      <a:lnTo>
                        <a:pt x="4" y="189"/>
                      </a:lnTo>
                      <a:lnTo>
                        <a:pt x="1" y="192"/>
                      </a:lnTo>
                      <a:lnTo>
                        <a:pt x="0" y="194"/>
                      </a:lnTo>
                      <a:lnTo>
                        <a:pt x="1" y="195"/>
                      </a:lnTo>
                      <a:lnTo>
                        <a:pt x="6" y="194"/>
                      </a:lnTo>
                      <a:lnTo>
                        <a:pt x="10" y="192"/>
                      </a:lnTo>
                      <a:lnTo>
                        <a:pt x="16" y="188"/>
                      </a:lnTo>
                      <a:lnTo>
                        <a:pt x="23" y="183"/>
                      </a:lnTo>
                      <a:lnTo>
                        <a:pt x="30" y="174"/>
                      </a:lnTo>
                      <a:lnTo>
                        <a:pt x="37" y="166"/>
                      </a:lnTo>
                      <a:lnTo>
                        <a:pt x="44" y="156"/>
                      </a:lnTo>
                      <a:lnTo>
                        <a:pt x="48" y="144"/>
                      </a:lnTo>
                      <a:lnTo>
                        <a:pt x="52" y="133"/>
                      </a:lnTo>
                      <a:lnTo>
                        <a:pt x="60" y="135"/>
                      </a:lnTo>
                      <a:lnTo>
                        <a:pt x="67" y="141"/>
                      </a:lnTo>
                      <a:lnTo>
                        <a:pt x="71" y="149"/>
                      </a:lnTo>
                      <a:lnTo>
                        <a:pt x="71" y="156"/>
                      </a:lnTo>
                      <a:lnTo>
                        <a:pt x="69" y="163"/>
                      </a:lnTo>
                      <a:lnTo>
                        <a:pt x="69" y="168"/>
                      </a:lnTo>
                      <a:lnTo>
                        <a:pt x="70" y="169"/>
                      </a:lnTo>
                      <a:lnTo>
                        <a:pt x="73" y="165"/>
                      </a:lnTo>
                      <a:lnTo>
                        <a:pt x="76" y="162"/>
                      </a:lnTo>
                      <a:lnTo>
                        <a:pt x="78" y="158"/>
                      </a:lnTo>
                      <a:lnTo>
                        <a:pt x="78" y="155"/>
                      </a:lnTo>
                      <a:lnTo>
                        <a:pt x="77" y="150"/>
                      </a:lnTo>
                      <a:lnTo>
                        <a:pt x="73" y="142"/>
                      </a:lnTo>
                      <a:lnTo>
                        <a:pt x="69" y="134"/>
                      </a:lnTo>
                      <a:lnTo>
                        <a:pt x="64" y="128"/>
                      </a:lnTo>
                      <a:lnTo>
                        <a:pt x="61" y="125"/>
                      </a:lnTo>
                      <a:lnTo>
                        <a:pt x="63" y="116"/>
                      </a:lnTo>
                      <a:lnTo>
                        <a:pt x="64" y="105"/>
                      </a:lnTo>
                      <a:lnTo>
                        <a:pt x="67" y="95"/>
                      </a:lnTo>
                      <a:lnTo>
                        <a:pt x="67" y="88"/>
                      </a:lnTo>
                      <a:lnTo>
                        <a:pt x="68" y="85"/>
                      </a:lnTo>
                      <a:lnTo>
                        <a:pt x="69" y="85"/>
                      </a:lnTo>
                      <a:lnTo>
                        <a:pt x="72" y="86"/>
                      </a:lnTo>
                      <a:lnTo>
                        <a:pt x="78" y="88"/>
                      </a:lnTo>
                      <a:lnTo>
                        <a:pt x="85" y="93"/>
                      </a:lnTo>
                      <a:lnTo>
                        <a:pt x="91" y="98"/>
                      </a:lnTo>
                      <a:lnTo>
                        <a:pt x="97" y="108"/>
                      </a:lnTo>
                      <a:lnTo>
                        <a:pt x="99" y="120"/>
                      </a:lnTo>
                      <a:lnTo>
                        <a:pt x="100" y="125"/>
                      </a:lnTo>
                      <a:lnTo>
                        <a:pt x="101" y="126"/>
                      </a:lnTo>
                      <a:lnTo>
                        <a:pt x="103" y="125"/>
                      </a:lnTo>
                      <a:lnTo>
                        <a:pt x="103" y="119"/>
                      </a:lnTo>
                      <a:lnTo>
                        <a:pt x="103" y="114"/>
                      </a:lnTo>
                      <a:lnTo>
                        <a:pt x="102" y="109"/>
                      </a:lnTo>
                      <a:lnTo>
                        <a:pt x="100" y="101"/>
                      </a:lnTo>
                      <a:lnTo>
                        <a:pt x="97" y="94"/>
                      </a:lnTo>
                      <a:lnTo>
                        <a:pt x="92" y="87"/>
                      </a:lnTo>
                      <a:lnTo>
                        <a:pt x="85" y="81"/>
                      </a:lnTo>
                      <a:lnTo>
                        <a:pt x="78" y="75"/>
                      </a:lnTo>
                      <a:lnTo>
                        <a:pt x="69" y="73"/>
                      </a:lnTo>
                      <a:lnTo>
                        <a:pt x="71" y="67"/>
                      </a:lnTo>
                      <a:lnTo>
                        <a:pt x="73" y="59"/>
                      </a:lnTo>
                      <a:lnTo>
                        <a:pt x="76" y="52"/>
                      </a:lnTo>
                      <a:lnTo>
                        <a:pt x="76" y="48"/>
                      </a:lnTo>
                      <a:lnTo>
                        <a:pt x="85" y="50"/>
                      </a:lnTo>
                      <a:lnTo>
                        <a:pt x="95" y="53"/>
                      </a:lnTo>
                      <a:lnTo>
                        <a:pt x="102" y="60"/>
                      </a:lnTo>
                      <a:lnTo>
                        <a:pt x="107" y="71"/>
                      </a:lnTo>
                      <a:lnTo>
                        <a:pt x="108" y="75"/>
                      </a:lnTo>
                      <a:lnTo>
                        <a:pt x="109" y="76"/>
                      </a:lnTo>
                      <a:lnTo>
                        <a:pt x="110" y="74"/>
                      </a:lnTo>
                      <a:lnTo>
                        <a:pt x="110" y="68"/>
                      </a:lnTo>
                      <a:lnTo>
                        <a:pt x="107" y="59"/>
                      </a:lnTo>
                      <a:lnTo>
                        <a:pt x="100" y="49"/>
                      </a:lnTo>
                      <a:lnTo>
                        <a:pt x="91" y="40"/>
                      </a:lnTo>
                      <a:lnTo>
                        <a:pt x="82" y="36"/>
                      </a:lnTo>
                      <a:lnTo>
                        <a:pt x="82" y="27"/>
                      </a:lnTo>
                      <a:lnTo>
                        <a:pt x="82" y="19"/>
                      </a:lnTo>
                      <a:lnTo>
                        <a:pt x="82" y="12"/>
                      </a:lnTo>
                      <a:lnTo>
                        <a:pt x="82" y="5"/>
                      </a:lnTo>
                      <a:lnTo>
                        <a:pt x="79" y="0"/>
                      </a:lnTo>
                      <a:lnTo>
                        <a:pt x="77" y="0"/>
                      </a:lnTo>
                      <a:lnTo>
                        <a:pt x="75" y="5"/>
                      </a:lnTo>
                      <a:lnTo>
                        <a:pt x="73" y="1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08" name="Freeform 277">
                  <a:extLst>
                    <a:ext uri="{FF2B5EF4-FFF2-40B4-BE49-F238E27FC236}">
                      <a16:creationId xmlns:a16="http://schemas.microsoft.com/office/drawing/2014/main" id="{5997EC1C-72B4-4510-9E70-4CEB8A606690}"/>
                    </a:ext>
                  </a:extLst>
                </p:cNvPr>
                <p:cNvSpPr>
                  <a:spLocks/>
                </p:cNvSpPr>
                <p:nvPr/>
              </p:nvSpPr>
              <p:spPr bwMode="auto">
                <a:xfrm>
                  <a:off x="18" y="145"/>
                  <a:ext cx="89" cy="50"/>
                </a:xfrm>
                <a:custGeom>
                  <a:avLst/>
                  <a:gdLst>
                    <a:gd name="T0" fmla="*/ 76 w 177"/>
                    <a:gd name="T1" fmla="*/ 2 h 101"/>
                    <a:gd name="T2" fmla="*/ 69 w 177"/>
                    <a:gd name="T3" fmla="*/ 5 h 101"/>
                    <a:gd name="T4" fmla="*/ 60 w 177"/>
                    <a:gd name="T5" fmla="*/ 9 h 101"/>
                    <a:gd name="T6" fmla="*/ 54 w 177"/>
                    <a:gd name="T7" fmla="*/ 12 h 101"/>
                    <a:gd name="T8" fmla="*/ 51 w 177"/>
                    <a:gd name="T9" fmla="*/ 12 h 101"/>
                    <a:gd name="T10" fmla="*/ 46 w 177"/>
                    <a:gd name="T11" fmla="*/ 10 h 101"/>
                    <a:gd name="T12" fmla="*/ 39 w 177"/>
                    <a:gd name="T13" fmla="*/ 9 h 101"/>
                    <a:gd name="T14" fmla="*/ 33 w 177"/>
                    <a:gd name="T15" fmla="*/ 9 h 101"/>
                    <a:gd name="T16" fmla="*/ 29 w 177"/>
                    <a:gd name="T17" fmla="*/ 10 h 101"/>
                    <a:gd name="T18" fmla="*/ 31 w 177"/>
                    <a:gd name="T19" fmla="*/ 11 h 101"/>
                    <a:gd name="T20" fmla="*/ 36 w 177"/>
                    <a:gd name="T21" fmla="*/ 11 h 101"/>
                    <a:gd name="T22" fmla="*/ 46 w 177"/>
                    <a:gd name="T23" fmla="*/ 16 h 101"/>
                    <a:gd name="T24" fmla="*/ 47 w 177"/>
                    <a:gd name="T25" fmla="*/ 20 h 101"/>
                    <a:gd name="T26" fmla="*/ 42 w 177"/>
                    <a:gd name="T27" fmla="*/ 24 h 101"/>
                    <a:gd name="T28" fmla="*/ 36 w 177"/>
                    <a:gd name="T29" fmla="*/ 25 h 101"/>
                    <a:gd name="T30" fmla="*/ 29 w 177"/>
                    <a:gd name="T31" fmla="*/ 24 h 101"/>
                    <a:gd name="T32" fmla="*/ 21 w 177"/>
                    <a:gd name="T33" fmla="*/ 22 h 101"/>
                    <a:gd name="T34" fmla="*/ 14 w 177"/>
                    <a:gd name="T35" fmla="*/ 23 h 101"/>
                    <a:gd name="T36" fmla="*/ 14 w 177"/>
                    <a:gd name="T37" fmla="*/ 24 h 101"/>
                    <a:gd name="T38" fmla="*/ 20 w 177"/>
                    <a:gd name="T39" fmla="*/ 25 h 101"/>
                    <a:gd name="T40" fmla="*/ 25 w 177"/>
                    <a:gd name="T41" fmla="*/ 26 h 101"/>
                    <a:gd name="T42" fmla="*/ 31 w 177"/>
                    <a:gd name="T43" fmla="*/ 28 h 101"/>
                    <a:gd name="T44" fmla="*/ 30 w 177"/>
                    <a:gd name="T45" fmla="*/ 32 h 101"/>
                    <a:gd name="T46" fmla="*/ 23 w 177"/>
                    <a:gd name="T47" fmla="*/ 36 h 101"/>
                    <a:gd name="T48" fmla="*/ 14 w 177"/>
                    <a:gd name="T49" fmla="*/ 39 h 101"/>
                    <a:gd name="T50" fmla="*/ 6 w 177"/>
                    <a:gd name="T51" fmla="*/ 40 h 101"/>
                    <a:gd name="T52" fmla="*/ 1 w 177"/>
                    <a:gd name="T53" fmla="*/ 40 h 101"/>
                    <a:gd name="T54" fmla="*/ 1 w 177"/>
                    <a:gd name="T55" fmla="*/ 41 h 101"/>
                    <a:gd name="T56" fmla="*/ 6 w 177"/>
                    <a:gd name="T57" fmla="*/ 42 h 101"/>
                    <a:gd name="T58" fmla="*/ 14 w 177"/>
                    <a:gd name="T59" fmla="*/ 41 h 101"/>
                    <a:gd name="T60" fmla="*/ 24 w 177"/>
                    <a:gd name="T61" fmla="*/ 40 h 101"/>
                    <a:gd name="T62" fmla="*/ 33 w 177"/>
                    <a:gd name="T63" fmla="*/ 36 h 101"/>
                    <a:gd name="T64" fmla="*/ 39 w 177"/>
                    <a:gd name="T65" fmla="*/ 36 h 101"/>
                    <a:gd name="T66" fmla="*/ 39 w 177"/>
                    <a:gd name="T67" fmla="*/ 44 h 101"/>
                    <a:gd name="T68" fmla="*/ 35 w 177"/>
                    <a:gd name="T69" fmla="*/ 50 h 101"/>
                    <a:gd name="T70" fmla="*/ 37 w 177"/>
                    <a:gd name="T71" fmla="*/ 50 h 101"/>
                    <a:gd name="T72" fmla="*/ 41 w 177"/>
                    <a:gd name="T73" fmla="*/ 47 h 101"/>
                    <a:gd name="T74" fmla="*/ 43 w 177"/>
                    <a:gd name="T75" fmla="*/ 37 h 101"/>
                    <a:gd name="T76" fmla="*/ 47 w 177"/>
                    <a:gd name="T77" fmla="*/ 28 h 101"/>
                    <a:gd name="T78" fmla="*/ 55 w 177"/>
                    <a:gd name="T79" fmla="*/ 20 h 101"/>
                    <a:gd name="T80" fmla="*/ 62 w 177"/>
                    <a:gd name="T81" fmla="*/ 21 h 101"/>
                    <a:gd name="T82" fmla="*/ 63 w 177"/>
                    <a:gd name="T83" fmla="*/ 32 h 101"/>
                    <a:gd name="T84" fmla="*/ 61 w 177"/>
                    <a:gd name="T85" fmla="*/ 38 h 101"/>
                    <a:gd name="T86" fmla="*/ 63 w 177"/>
                    <a:gd name="T87" fmla="*/ 39 h 101"/>
                    <a:gd name="T88" fmla="*/ 66 w 177"/>
                    <a:gd name="T89" fmla="*/ 33 h 101"/>
                    <a:gd name="T90" fmla="*/ 66 w 177"/>
                    <a:gd name="T91" fmla="*/ 21 h 101"/>
                    <a:gd name="T92" fmla="*/ 66 w 177"/>
                    <a:gd name="T93" fmla="*/ 13 h 101"/>
                    <a:gd name="T94" fmla="*/ 72 w 177"/>
                    <a:gd name="T95" fmla="*/ 9 h 101"/>
                    <a:gd name="T96" fmla="*/ 80 w 177"/>
                    <a:gd name="T97" fmla="*/ 5 h 101"/>
                    <a:gd name="T98" fmla="*/ 86 w 177"/>
                    <a:gd name="T99" fmla="*/ 2 h 101"/>
                    <a:gd name="T100" fmla="*/ 87 w 177"/>
                    <a:gd name="T101" fmla="*/ 0 h 101"/>
                    <a:gd name="T102" fmla="*/ 81 w 177"/>
                    <a:gd name="T103" fmla="*/ 1 h 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7" h="101">
                      <a:moveTo>
                        <a:pt x="157" y="3"/>
                      </a:moveTo>
                      <a:lnTo>
                        <a:pt x="152" y="5"/>
                      </a:lnTo>
                      <a:lnTo>
                        <a:pt x="145" y="7"/>
                      </a:lnTo>
                      <a:lnTo>
                        <a:pt x="137" y="11"/>
                      </a:lnTo>
                      <a:lnTo>
                        <a:pt x="128" y="14"/>
                      </a:lnTo>
                      <a:lnTo>
                        <a:pt x="119" y="19"/>
                      </a:lnTo>
                      <a:lnTo>
                        <a:pt x="113" y="22"/>
                      </a:lnTo>
                      <a:lnTo>
                        <a:pt x="107" y="25"/>
                      </a:lnTo>
                      <a:lnTo>
                        <a:pt x="105" y="27"/>
                      </a:lnTo>
                      <a:lnTo>
                        <a:pt x="101" y="25"/>
                      </a:lnTo>
                      <a:lnTo>
                        <a:pt x="96" y="21"/>
                      </a:lnTo>
                      <a:lnTo>
                        <a:pt x="91" y="20"/>
                      </a:lnTo>
                      <a:lnTo>
                        <a:pt x="85" y="18"/>
                      </a:lnTo>
                      <a:lnTo>
                        <a:pt x="78" y="18"/>
                      </a:lnTo>
                      <a:lnTo>
                        <a:pt x="72" y="17"/>
                      </a:lnTo>
                      <a:lnTo>
                        <a:pt x="66" y="18"/>
                      </a:lnTo>
                      <a:lnTo>
                        <a:pt x="61" y="19"/>
                      </a:lnTo>
                      <a:lnTo>
                        <a:pt x="57" y="21"/>
                      </a:lnTo>
                      <a:lnTo>
                        <a:pt x="58" y="22"/>
                      </a:lnTo>
                      <a:lnTo>
                        <a:pt x="61" y="22"/>
                      </a:lnTo>
                      <a:lnTo>
                        <a:pt x="65" y="22"/>
                      </a:lnTo>
                      <a:lnTo>
                        <a:pt x="72" y="23"/>
                      </a:lnTo>
                      <a:lnTo>
                        <a:pt x="83" y="27"/>
                      </a:lnTo>
                      <a:lnTo>
                        <a:pt x="91" y="32"/>
                      </a:lnTo>
                      <a:lnTo>
                        <a:pt x="96" y="35"/>
                      </a:lnTo>
                      <a:lnTo>
                        <a:pt x="93" y="40"/>
                      </a:lnTo>
                      <a:lnTo>
                        <a:pt x="88" y="44"/>
                      </a:lnTo>
                      <a:lnTo>
                        <a:pt x="83" y="49"/>
                      </a:lnTo>
                      <a:lnTo>
                        <a:pt x="79" y="51"/>
                      </a:lnTo>
                      <a:lnTo>
                        <a:pt x="72" y="50"/>
                      </a:lnTo>
                      <a:lnTo>
                        <a:pt x="65" y="49"/>
                      </a:lnTo>
                      <a:lnTo>
                        <a:pt x="57" y="48"/>
                      </a:lnTo>
                      <a:lnTo>
                        <a:pt x="49" y="46"/>
                      </a:lnTo>
                      <a:lnTo>
                        <a:pt x="41" y="45"/>
                      </a:lnTo>
                      <a:lnTo>
                        <a:pt x="34" y="45"/>
                      </a:lnTo>
                      <a:lnTo>
                        <a:pt x="28" y="46"/>
                      </a:lnTo>
                      <a:lnTo>
                        <a:pt x="24" y="48"/>
                      </a:lnTo>
                      <a:lnTo>
                        <a:pt x="28" y="48"/>
                      </a:lnTo>
                      <a:lnTo>
                        <a:pt x="33" y="49"/>
                      </a:lnTo>
                      <a:lnTo>
                        <a:pt x="39" y="50"/>
                      </a:lnTo>
                      <a:lnTo>
                        <a:pt x="45" y="51"/>
                      </a:lnTo>
                      <a:lnTo>
                        <a:pt x="50" y="52"/>
                      </a:lnTo>
                      <a:lnTo>
                        <a:pt x="56" y="53"/>
                      </a:lnTo>
                      <a:lnTo>
                        <a:pt x="61" y="56"/>
                      </a:lnTo>
                      <a:lnTo>
                        <a:pt x="65" y="58"/>
                      </a:lnTo>
                      <a:lnTo>
                        <a:pt x="60" y="64"/>
                      </a:lnTo>
                      <a:lnTo>
                        <a:pt x="53" y="68"/>
                      </a:lnTo>
                      <a:lnTo>
                        <a:pt x="45" y="73"/>
                      </a:lnTo>
                      <a:lnTo>
                        <a:pt x="37" y="76"/>
                      </a:lnTo>
                      <a:lnTo>
                        <a:pt x="28" y="79"/>
                      </a:lnTo>
                      <a:lnTo>
                        <a:pt x="19" y="80"/>
                      </a:lnTo>
                      <a:lnTo>
                        <a:pt x="12" y="81"/>
                      </a:lnTo>
                      <a:lnTo>
                        <a:pt x="7" y="81"/>
                      </a:lnTo>
                      <a:lnTo>
                        <a:pt x="2" y="81"/>
                      </a:lnTo>
                      <a:lnTo>
                        <a:pt x="0" y="82"/>
                      </a:lnTo>
                      <a:lnTo>
                        <a:pt x="1" y="83"/>
                      </a:lnTo>
                      <a:lnTo>
                        <a:pt x="5" y="85"/>
                      </a:lnTo>
                      <a:lnTo>
                        <a:pt x="11" y="85"/>
                      </a:lnTo>
                      <a:lnTo>
                        <a:pt x="18" y="85"/>
                      </a:lnTo>
                      <a:lnTo>
                        <a:pt x="27" y="83"/>
                      </a:lnTo>
                      <a:lnTo>
                        <a:pt x="37" y="82"/>
                      </a:lnTo>
                      <a:lnTo>
                        <a:pt x="47" y="80"/>
                      </a:lnTo>
                      <a:lnTo>
                        <a:pt x="56" y="76"/>
                      </a:lnTo>
                      <a:lnTo>
                        <a:pt x="65" y="72"/>
                      </a:lnTo>
                      <a:lnTo>
                        <a:pt x="73" y="66"/>
                      </a:lnTo>
                      <a:lnTo>
                        <a:pt x="78" y="73"/>
                      </a:lnTo>
                      <a:lnTo>
                        <a:pt x="79" y="81"/>
                      </a:lnTo>
                      <a:lnTo>
                        <a:pt x="77" y="89"/>
                      </a:lnTo>
                      <a:lnTo>
                        <a:pt x="72" y="97"/>
                      </a:lnTo>
                      <a:lnTo>
                        <a:pt x="70" y="100"/>
                      </a:lnTo>
                      <a:lnTo>
                        <a:pt x="70" y="101"/>
                      </a:lnTo>
                      <a:lnTo>
                        <a:pt x="73" y="101"/>
                      </a:lnTo>
                      <a:lnTo>
                        <a:pt x="77" y="98"/>
                      </a:lnTo>
                      <a:lnTo>
                        <a:pt x="81" y="94"/>
                      </a:lnTo>
                      <a:lnTo>
                        <a:pt x="85" y="85"/>
                      </a:lnTo>
                      <a:lnTo>
                        <a:pt x="86" y="74"/>
                      </a:lnTo>
                      <a:lnTo>
                        <a:pt x="85" y="64"/>
                      </a:lnTo>
                      <a:lnTo>
                        <a:pt x="93" y="56"/>
                      </a:lnTo>
                      <a:lnTo>
                        <a:pt x="101" y="46"/>
                      </a:lnTo>
                      <a:lnTo>
                        <a:pt x="109" y="40"/>
                      </a:lnTo>
                      <a:lnTo>
                        <a:pt x="118" y="36"/>
                      </a:lnTo>
                      <a:lnTo>
                        <a:pt x="123" y="43"/>
                      </a:lnTo>
                      <a:lnTo>
                        <a:pt x="125" y="52"/>
                      </a:lnTo>
                      <a:lnTo>
                        <a:pt x="125" y="64"/>
                      </a:lnTo>
                      <a:lnTo>
                        <a:pt x="123" y="73"/>
                      </a:lnTo>
                      <a:lnTo>
                        <a:pt x="122" y="76"/>
                      </a:lnTo>
                      <a:lnTo>
                        <a:pt x="123" y="78"/>
                      </a:lnTo>
                      <a:lnTo>
                        <a:pt x="125" y="78"/>
                      </a:lnTo>
                      <a:lnTo>
                        <a:pt x="128" y="74"/>
                      </a:lnTo>
                      <a:lnTo>
                        <a:pt x="131" y="66"/>
                      </a:lnTo>
                      <a:lnTo>
                        <a:pt x="133" y="56"/>
                      </a:lnTo>
                      <a:lnTo>
                        <a:pt x="132" y="43"/>
                      </a:lnTo>
                      <a:lnTo>
                        <a:pt x="129" y="30"/>
                      </a:lnTo>
                      <a:lnTo>
                        <a:pt x="132" y="27"/>
                      </a:lnTo>
                      <a:lnTo>
                        <a:pt x="138" y="23"/>
                      </a:lnTo>
                      <a:lnTo>
                        <a:pt x="144" y="19"/>
                      </a:lnTo>
                      <a:lnTo>
                        <a:pt x="152" y="14"/>
                      </a:lnTo>
                      <a:lnTo>
                        <a:pt x="160" y="10"/>
                      </a:lnTo>
                      <a:lnTo>
                        <a:pt x="167" y="6"/>
                      </a:lnTo>
                      <a:lnTo>
                        <a:pt x="172" y="4"/>
                      </a:lnTo>
                      <a:lnTo>
                        <a:pt x="177" y="2"/>
                      </a:lnTo>
                      <a:lnTo>
                        <a:pt x="174" y="0"/>
                      </a:lnTo>
                      <a:lnTo>
                        <a:pt x="168" y="2"/>
                      </a:lnTo>
                      <a:lnTo>
                        <a:pt x="161" y="3"/>
                      </a:lnTo>
                      <a:lnTo>
                        <a:pt x="157"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09" name="Freeform 278">
                  <a:extLst>
                    <a:ext uri="{FF2B5EF4-FFF2-40B4-BE49-F238E27FC236}">
                      <a16:creationId xmlns:a16="http://schemas.microsoft.com/office/drawing/2014/main" id="{60D3CAE4-85BB-47F0-B8D7-5B71C70700AD}"/>
                    </a:ext>
                  </a:extLst>
                </p:cNvPr>
                <p:cNvSpPr>
                  <a:spLocks/>
                </p:cNvSpPr>
                <p:nvPr/>
              </p:nvSpPr>
              <p:spPr bwMode="auto">
                <a:xfrm>
                  <a:off x="141" y="117"/>
                  <a:ext cx="8" cy="9"/>
                </a:xfrm>
                <a:custGeom>
                  <a:avLst/>
                  <a:gdLst>
                    <a:gd name="T0" fmla="*/ 1 w 16"/>
                    <a:gd name="T1" fmla="*/ 1 h 17"/>
                    <a:gd name="T2" fmla="*/ 4 w 16"/>
                    <a:gd name="T3" fmla="*/ 0 h 17"/>
                    <a:gd name="T4" fmla="*/ 6 w 16"/>
                    <a:gd name="T5" fmla="*/ 0 h 17"/>
                    <a:gd name="T6" fmla="*/ 7 w 16"/>
                    <a:gd name="T7" fmla="*/ 1 h 17"/>
                    <a:gd name="T8" fmla="*/ 8 w 16"/>
                    <a:gd name="T9" fmla="*/ 3 h 17"/>
                    <a:gd name="T10" fmla="*/ 8 w 16"/>
                    <a:gd name="T11" fmla="*/ 4 h 17"/>
                    <a:gd name="T12" fmla="*/ 8 w 16"/>
                    <a:gd name="T13" fmla="*/ 6 h 17"/>
                    <a:gd name="T14" fmla="*/ 8 w 16"/>
                    <a:gd name="T15" fmla="*/ 7 h 17"/>
                    <a:gd name="T16" fmla="*/ 7 w 16"/>
                    <a:gd name="T17" fmla="*/ 8 h 17"/>
                    <a:gd name="T18" fmla="*/ 6 w 16"/>
                    <a:gd name="T19" fmla="*/ 9 h 17"/>
                    <a:gd name="T20" fmla="*/ 5 w 16"/>
                    <a:gd name="T21" fmla="*/ 9 h 17"/>
                    <a:gd name="T22" fmla="*/ 3 w 16"/>
                    <a:gd name="T23" fmla="*/ 8 h 17"/>
                    <a:gd name="T24" fmla="*/ 1 w 16"/>
                    <a:gd name="T25" fmla="*/ 7 h 17"/>
                    <a:gd name="T26" fmla="*/ 1 w 16"/>
                    <a:gd name="T27" fmla="*/ 5 h 17"/>
                    <a:gd name="T28" fmla="*/ 0 w 16"/>
                    <a:gd name="T29" fmla="*/ 3 h 17"/>
                    <a:gd name="T30" fmla="*/ 0 w 16"/>
                    <a:gd name="T31" fmla="*/ 1 h 17"/>
                    <a:gd name="T32" fmla="*/ 1 w 16"/>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7">
                      <a:moveTo>
                        <a:pt x="2" y="1"/>
                      </a:moveTo>
                      <a:lnTo>
                        <a:pt x="7" y="0"/>
                      </a:lnTo>
                      <a:lnTo>
                        <a:pt x="11" y="0"/>
                      </a:lnTo>
                      <a:lnTo>
                        <a:pt x="14" y="1"/>
                      </a:lnTo>
                      <a:lnTo>
                        <a:pt x="15" y="5"/>
                      </a:lnTo>
                      <a:lnTo>
                        <a:pt x="16" y="8"/>
                      </a:lnTo>
                      <a:lnTo>
                        <a:pt x="16" y="12"/>
                      </a:lnTo>
                      <a:lnTo>
                        <a:pt x="15" y="14"/>
                      </a:lnTo>
                      <a:lnTo>
                        <a:pt x="14" y="16"/>
                      </a:lnTo>
                      <a:lnTo>
                        <a:pt x="12" y="17"/>
                      </a:lnTo>
                      <a:lnTo>
                        <a:pt x="9" y="17"/>
                      </a:lnTo>
                      <a:lnTo>
                        <a:pt x="6" y="16"/>
                      </a:lnTo>
                      <a:lnTo>
                        <a:pt x="2" y="14"/>
                      </a:lnTo>
                      <a:lnTo>
                        <a:pt x="1" y="10"/>
                      </a:lnTo>
                      <a:lnTo>
                        <a:pt x="0" y="6"/>
                      </a:lnTo>
                      <a:lnTo>
                        <a:pt x="0" y="2"/>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10" name="Freeform 279">
                  <a:extLst>
                    <a:ext uri="{FF2B5EF4-FFF2-40B4-BE49-F238E27FC236}">
                      <a16:creationId xmlns:a16="http://schemas.microsoft.com/office/drawing/2014/main" id="{9BDD0B4D-29ED-4901-A8F6-8A8A19C4078E}"/>
                    </a:ext>
                  </a:extLst>
                </p:cNvPr>
                <p:cNvSpPr>
                  <a:spLocks/>
                </p:cNvSpPr>
                <p:nvPr/>
              </p:nvSpPr>
              <p:spPr bwMode="auto">
                <a:xfrm>
                  <a:off x="139" y="137"/>
                  <a:ext cx="7" cy="6"/>
                </a:xfrm>
                <a:custGeom>
                  <a:avLst/>
                  <a:gdLst>
                    <a:gd name="T0" fmla="*/ 1 w 14"/>
                    <a:gd name="T1" fmla="*/ 1 h 12"/>
                    <a:gd name="T2" fmla="*/ 2 w 14"/>
                    <a:gd name="T3" fmla="*/ 0 h 12"/>
                    <a:gd name="T4" fmla="*/ 4 w 14"/>
                    <a:gd name="T5" fmla="*/ 0 h 12"/>
                    <a:gd name="T6" fmla="*/ 5 w 14"/>
                    <a:gd name="T7" fmla="*/ 1 h 12"/>
                    <a:gd name="T8" fmla="*/ 6 w 14"/>
                    <a:gd name="T9" fmla="*/ 2 h 12"/>
                    <a:gd name="T10" fmla="*/ 7 w 14"/>
                    <a:gd name="T11" fmla="*/ 3 h 12"/>
                    <a:gd name="T12" fmla="*/ 7 w 14"/>
                    <a:gd name="T13" fmla="*/ 3 h 12"/>
                    <a:gd name="T14" fmla="*/ 6 w 14"/>
                    <a:gd name="T15" fmla="*/ 4 h 12"/>
                    <a:gd name="T16" fmla="*/ 6 w 14"/>
                    <a:gd name="T17" fmla="*/ 6 h 12"/>
                    <a:gd name="T18" fmla="*/ 5 w 14"/>
                    <a:gd name="T19" fmla="*/ 6 h 12"/>
                    <a:gd name="T20" fmla="*/ 3 w 14"/>
                    <a:gd name="T21" fmla="*/ 6 h 12"/>
                    <a:gd name="T22" fmla="*/ 1 w 14"/>
                    <a:gd name="T23" fmla="*/ 6 h 12"/>
                    <a:gd name="T24" fmla="*/ 1 w 14"/>
                    <a:gd name="T25" fmla="*/ 5 h 12"/>
                    <a:gd name="T26" fmla="*/ 1 w 14"/>
                    <a:gd name="T27" fmla="*/ 4 h 12"/>
                    <a:gd name="T28" fmla="*/ 0 w 14"/>
                    <a:gd name="T29" fmla="*/ 4 h 12"/>
                    <a:gd name="T30" fmla="*/ 0 w 14"/>
                    <a:gd name="T31" fmla="*/ 2 h 12"/>
                    <a:gd name="T32" fmla="*/ 1 w 14"/>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2">
                      <a:moveTo>
                        <a:pt x="1" y="2"/>
                      </a:moveTo>
                      <a:lnTo>
                        <a:pt x="4" y="0"/>
                      </a:lnTo>
                      <a:lnTo>
                        <a:pt x="7" y="0"/>
                      </a:lnTo>
                      <a:lnTo>
                        <a:pt x="10" y="2"/>
                      </a:lnTo>
                      <a:lnTo>
                        <a:pt x="12" y="3"/>
                      </a:lnTo>
                      <a:lnTo>
                        <a:pt x="14" y="5"/>
                      </a:lnTo>
                      <a:lnTo>
                        <a:pt x="14" y="6"/>
                      </a:lnTo>
                      <a:lnTo>
                        <a:pt x="12" y="8"/>
                      </a:lnTo>
                      <a:lnTo>
                        <a:pt x="11" y="11"/>
                      </a:lnTo>
                      <a:lnTo>
                        <a:pt x="9" y="12"/>
                      </a:lnTo>
                      <a:lnTo>
                        <a:pt x="5" y="12"/>
                      </a:lnTo>
                      <a:lnTo>
                        <a:pt x="2" y="11"/>
                      </a:lnTo>
                      <a:lnTo>
                        <a:pt x="1" y="10"/>
                      </a:lnTo>
                      <a:lnTo>
                        <a:pt x="1" y="8"/>
                      </a:lnTo>
                      <a:lnTo>
                        <a:pt x="0" y="7"/>
                      </a:lnTo>
                      <a:lnTo>
                        <a:pt x="0" y="4"/>
                      </a:lnTo>
                      <a:lnTo>
                        <a:pt x="1"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11" name="Freeform 280">
                  <a:extLst>
                    <a:ext uri="{FF2B5EF4-FFF2-40B4-BE49-F238E27FC236}">
                      <a16:creationId xmlns:a16="http://schemas.microsoft.com/office/drawing/2014/main" id="{3211ACA2-A385-4392-B54A-791CA3A1C1C7}"/>
                    </a:ext>
                  </a:extLst>
                </p:cNvPr>
                <p:cNvSpPr>
                  <a:spLocks/>
                </p:cNvSpPr>
                <p:nvPr/>
              </p:nvSpPr>
              <p:spPr bwMode="auto">
                <a:xfrm>
                  <a:off x="154" y="151"/>
                  <a:ext cx="10" cy="9"/>
                </a:xfrm>
                <a:custGeom>
                  <a:avLst/>
                  <a:gdLst>
                    <a:gd name="T0" fmla="*/ 1 w 18"/>
                    <a:gd name="T1" fmla="*/ 3 h 17"/>
                    <a:gd name="T2" fmla="*/ 3 w 18"/>
                    <a:gd name="T3" fmla="*/ 1 h 17"/>
                    <a:gd name="T4" fmla="*/ 5 w 18"/>
                    <a:gd name="T5" fmla="*/ 0 h 17"/>
                    <a:gd name="T6" fmla="*/ 6 w 18"/>
                    <a:gd name="T7" fmla="*/ 0 h 17"/>
                    <a:gd name="T8" fmla="*/ 8 w 18"/>
                    <a:gd name="T9" fmla="*/ 1 h 17"/>
                    <a:gd name="T10" fmla="*/ 9 w 18"/>
                    <a:gd name="T11" fmla="*/ 3 h 17"/>
                    <a:gd name="T12" fmla="*/ 10 w 18"/>
                    <a:gd name="T13" fmla="*/ 4 h 17"/>
                    <a:gd name="T14" fmla="*/ 10 w 18"/>
                    <a:gd name="T15" fmla="*/ 6 h 17"/>
                    <a:gd name="T16" fmla="*/ 9 w 18"/>
                    <a:gd name="T17" fmla="*/ 7 h 17"/>
                    <a:gd name="T18" fmla="*/ 7 w 18"/>
                    <a:gd name="T19" fmla="*/ 8 h 17"/>
                    <a:gd name="T20" fmla="*/ 6 w 18"/>
                    <a:gd name="T21" fmla="*/ 9 h 17"/>
                    <a:gd name="T22" fmla="*/ 3 w 18"/>
                    <a:gd name="T23" fmla="*/ 9 h 17"/>
                    <a:gd name="T24" fmla="*/ 2 w 18"/>
                    <a:gd name="T25" fmla="*/ 8 h 17"/>
                    <a:gd name="T26" fmla="*/ 1 w 18"/>
                    <a:gd name="T27" fmla="*/ 7 h 17"/>
                    <a:gd name="T28" fmla="*/ 0 w 18"/>
                    <a:gd name="T29" fmla="*/ 5 h 17"/>
                    <a:gd name="T30" fmla="*/ 0 w 18"/>
                    <a:gd name="T31" fmla="*/ 4 h 17"/>
                    <a:gd name="T32" fmla="*/ 1 w 18"/>
                    <a:gd name="T33" fmla="*/ 3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2" y="5"/>
                      </a:moveTo>
                      <a:lnTo>
                        <a:pt x="5" y="1"/>
                      </a:lnTo>
                      <a:lnTo>
                        <a:pt x="9" y="0"/>
                      </a:lnTo>
                      <a:lnTo>
                        <a:pt x="11" y="0"/>
                      </a:lnTo>
                      <a:lnTo>
                        <a:pt x="15" y="2"/>
                      </a:lnTo>
                      <a:lnTo>
                        <a:pt x="17" y="5"/>
                      </a:lnTo>
                      <a:lnTo>
                        <a:pt x="18" y="8"/>
                      </a:lnTo>
                      <a:lnTo>
                        <a:pt x="18" y="12"/>
                      </a:lnTo>
                      <a:lnTo>
                        <a:pt x="16" y="14"/>
                      </a:lnTo>
                      <a:lnTo>
                        <a:pt x="13" y="16"/>
                      </a:lnTo>
                      <a:lnTo>
                        <a:pt x="10" y="17"/>
                      </a:lnTo>
                      <a:lnTo>
                        <a:pt x="5" y="17"/>
                      </a:lnTo>
                      <a:lnTo>
                        <a:pt x="3" y="16"/>
                      </a:lnTo>
                      <a:lnTo>
                        <a:pt x="1" y="13"/>
                      </a:lnTo>
                      <a:lnTo>
                        <a:pt x="0" y="10"/>
                      </a:lnTo>
                      <a:lnTo>
                        <a:pt x="0" y="7"/>
                      </a:lnTo>
                      <a:lnTo>
                        <a:pt x="2"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12" name="Freeform 281">
                  <a:extLst>
                    <a:ext uri="{FF2B5EF4-FFF2-40B4-BE49-F238E27FC236}">
                      <a16:creationId xmlns:a16="http://schemas.microsoft.com/office/drawing/2014/main" id="{F7EEEF44-5906-486D-9DCC-DD447F6BF207}"/>
                    </a:ext>
                  </a:extLst>
                </p:cNvPr>
                <p:cNvSpPr>
                  <a:spLocks/>
                </p:cNvSpPr>
                <p:nvPr/>
              </p:nvSpPr>
              <p:spPr bwMode="auto">
                <a:xfrm>
                  <a:off x="120" y="148"/>
                  <a:ext cx="11" cy="9"/>
                </a:xfrm>
                <a:custGeom>
                  <a:avLst/>
                  <a:gdLst>
                    <a:gd name="T0" fmla="*/ 6 w 20"/>
                    <a:gd name="T1" fmla="*/ 0 h 20"/>
                    <a:gd name="T2" fmla="*/ 8 w 20"/>
                    <a:gd name="T3" fmla="*/ 0 h 20"/>
                    <a:gd name="T4" fmla="*/ 10 w 20"/>
                    <a:gd name="T5" fmla="*/ 1 h 20"/>
                    <a:gd name="T6" fmla="*/ 11 w 20"/>
                    <a:gd name="T7" fmla="*/ 3 h 20"/>
                    <a:gd name="T8" fmla="*/ 11 w 20"/>
                    <a:gd name="T9" fmla="*/ 4 h 20"/>
                    <a:gd name="T10" fmla="*/ 10 w 20"/>
                    <a:gd name="T11" fmla="*/ 6 h 20"/>
                    <a:gd name="T12" fmla="*/ 10 w 20"/>
                    <a:gd name="T13" fmla="*/ 8 h 20"/>
                    <a:gd name="T14" fmla="*/ 8 w 20"/>
                    <a:gd name="T15" fmla="*/ 9 h 20"/>
                    <a:gd name="T16" fmla="*/ 6 w 20"/>
                    <a:gd name="T17" fmla="*/ 9 h 20"/>
                    <a:gd name="T18" fmla="*/ 4 w 20"/>
                    <a:gd name="T19" fmla="*/ 9 h 20"/>
                    <a:gd name="T20" fmla="*/ 2 w 20"/>
                    <a:gd name="T21" fmla="*/ 8 h 20"/>
                    <a:gd name="T22" fmla="*/ 1 w 20"/>
                    <a:gd name="T23" fmla="*/ 7 h 20"/>
                    <a:gd name="T24" fmla="*/ 0 w 20"/>
                    <a:gd name="T25" fmla="*/ 5 h 20"/>
                    <a:gd name="T26" fmla="*/ 1 w 20"/>
                    <a:gd name="T27" fmla="*/ 4 h 20"/>
                    <a:gd name="T28" fmla="*/ 1 w 20"/>
                    <a:gd name="T29" fmla="*/ 2 h 20"/>
                    <a:gd name="T30" fmla="*/ 3 w 20"/>
                    <a:gd name="T31" fmla="*/ 0 h 20"/>
                    <a:gd name="T32" fmla="*/ 6 w 20"/>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0">
                      <a:moveTo>
                        <a:pt x="10" y="0"/>
                      </a:moveTo>
                      <a:lnTo>
                        <a:pt x="15" y="1"/>
                      </a:lnTo>
                      <a:lnTo>
                        <a:pt x="18" y="2"/>
                      </a:lnTo>
                      <a:lnTo>
                        <a:pt x="20" y="6"/>
                      </a:lnTo>
                      <a:lnTo>
                        <a:pt x="20" y="9"/>
                      </a:lnTo>
                      <a:lnTo>
                        <a:pt x="19" y="14"/>
                      </a:lnTo>
                      <a:lnTo>
                        <a:pt x="18" y="17"/>
                      </a:lnTo>
                      <a:lnTo>
                        <a:pt x="15" y="20"/>
                      </a:lnTo>
                      <a:lnTo>
                        <a:pt x="11" y="20"/>
                      </a:lnTo>
                      <a:lnTo>
                        <a:pt x="7" y="19"/>
                      </a:lnTo>
                      <a:lnTo>
                        <a:pt x="3" y="17"/>
                      </a:lnTo>
                      <a:lnTo>
                        <a:pt x="1" y="15"/>
                      </a:lnTo>
                      <a:lnTo>
                        <a:pt x="0" y="12"/>
                      </a:lnTo>
                      <a:lnTo>
                        <a:pt x="1" y="8"/>
                      </a:lnTo>
                      <a:lnTo>
                        <a:pt x="2" y="4"/>
                      </a:lnTo>
                      <a:lnTo>
                        <a:pt x="5" y="1"/>
                      </a:lnTo>
                      <a:lnTo>
                        <a:pt x="1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13" name="Freeform 282">
                  <a:extLst>
                    <a:ext uri="{FF2B5EF4-FFF2-40B4-BE49-F238E27FC236}">
                      <a16:creationId xmlns:a16="http://schemas.microsoft.com/office/drawing/2014/main" id="{1433C82C-C5B2-496A-BA55-EA36C299AF94}"/>
                    </a:ext>
                  </a:extLst>
                </p:cNvPr>
                <p:cNvSpPr>
                  <a:spLocks/>
                </p:cNvSpPr>
                <p:nvPr/>
              </p:nvSpPr>
              <p:spPr bwMode="auto">
                <a:xfrm>
                  <a:off x="115" y="126"/>
                  <a:ext cx="11" cy="9"/>
                </a:xfrm>
                <a:custGeom>
                  <a:avLst/>
                  <a:gdLst>
                    <a:gd name="T0" fmla="*/ 0 w 21"/>
                    <a:gd name="T1" fmla="*/ 5 h 19"/>
                    <a:gd name="T2" fmla="*/ 0 w 21"/>
                    <a:gd name="T3" fmla="*/ 3 h 19"/>
                    <a:gd name="T4" fmla="*/ 2 w 21"/>
                    <a:gd name="T5" fmla="*/ 1 h 19"/>
                    <a:gd name="T6" fmla="*/ 3 w 21"/>
                    <a:gd name="T7" fmla="*/ 1 h 19"/>
                    <a:gd name="T8" fmla="*/ 6 w 21"/>
                    <a:gd name="T9" fmla="*/ 0 h 19"/>
                    <a:gd name="T10" fmla="*/ 7 w 21"/>
                    <a:gd name="T11" fmla="*/ 0 h 19"/>
                    <a:gd name="T12" fmla="*/ 9 w 21"/>
                    <a:gd name="T13" fmla="*/ 1 h 19"/>
                    <a:gd name="T14" fmla="*/ 10 w 21"/>
                    <a:gd name="T15" fmla="*/ 2 h 19"/>
                    <a:gd name="T16" fmla="*/ 11 w 21"/>
                    <a:gd name="T17" fmla="*/ 3 h 19"/>
                    <a:gd name="T18" fmla="*/ 11 w 21"/>
                    <a:gd name="T19" fmla="*/ 5 h 19"/>
                    <a:gd name="T20" fmla="*/ 10 w 21"/>
                    <a:gd name="T21" fmla="*/ 6 h 19"/>
                    <a:gd name="T22" fmla="*/ 9 w 21"/>
                    <a:gd name="T23" fmla="*/ 8 h 19"/>
                    <a:gd name="T24" fmla="*/ 7 w 21"/>
                    <a:gd name="T25" fmla="*/ 9 h 19"/>
                    <a:gd name="T26" fmla="*/ 6 w 21"/>
                    <a:gd name="T27" fmla="*/ 9 h 19"/>
                    <a:gd name="T28" fmla="*/ 3 w 21"/>
                    <a:gd name="T29" fmla="*/ 9 h 19"/>
                    <a:gd name="T30" fmla="*/ 2 w 21"/>
                    <a:gd name="T31" fmla="*/ 7 h 19"/>
                    <a:gd name="T32" fmla="*/ 0 w 21"/>
                    <a:gd name="T33" fmla="*/ 5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9">
                      <a:moveTo>
                        <a:pt x="0" y="11"/>
                      </a:moveTo>
                      <a:lnTo>
                        <a:pt x="0" y="6"/>
                      </a:lnTo>
                      <a:lnTo>
                        <a:pt x="3" y="3"/>
                      </a:lnTo>
                      <a:lnTo>
                        <a:pt x="6" y="2"/>
                      </a:lnTo>
                      <a:lnTo>
                        <a:pt x="11" y="0"/>
                      </a:lnTo>
                      <a:lnTo>
                        <a:pt x="14" y="0"/>
                      </a:lnTo>
                      <a:lnTo>
                        <a:pt x="18" y="2"/>
                      </a:lnTo>
                      <a:lnTo>
                        <a:pt x="20" y="4"/>
                      </a:lnTo>
                      <a:lnTo>
                        <a:pt x="21" y="6"/>
                      </a:lnTo>
                      <a:lnTo>
                        <a:pt x="21" y="10"/>
                      </a:lnTo>
                      <a:lnTo>
                        <a:pt x="20" y="13"/>
                      </a:lnTo>
                      <a:lnTo>
                        <a:pt x="18" y="17"/>
                      </a:lnTo>
                      <a:lnTo>
                        <a:pt x="14" y="19"/>
                      </a:lnTo>
                      <a:lnTo>
                        <a:pt x="11" y="19"/>
                      </a:lnTo>
                      <a:lnTo>
                        <a:pt x="6" y="18"/>
                      </a:lnTo>
                      <a:lnTo>
                        <a:pt x="3"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14" name="Freeform 283">
                  <a:extLst>
                    <a:ext uri="{FF2B5EF4-FFF2-40B4-BE49-F238E27FC236}">
                      <a16:creationId xmlns:a16="http://schemas.microsoft.com/office/drawing/2014/main" id="{4DC6C63A-9B83-41DC-8ACF-FDBC8C34A52E}"/>
                    </a:ext>
                  </a:extLst>
                </p:cNvPr>
                <p:cNvSpPr>
                  <a:spLocks/>
                </p:cNvSpPr>
                <p:nvPr/>
              </p:nvSpPr>
              <p:spPr bwMode="auto">
                <a:xfrm>
                  <a:off x="100" y="126"/>
                  <a:ext cx="8" cy="8"/>
                </a:xfrm>
                <a:custGeom>
                  <a:avLst/>
                  <a:gdLst>
                    <a:gd name="T0" fmla="*/ 0 w 18"/>
                    <a:gd name="T1" fmla="*/ 6 h 16"/>
                    <a:gd name="T2" fmla="*/ 0 w 18"/>
                    <a:gd name="T3" fmla="*/ 4 h 16"/>
                    <a:gd name="T4" fmla="*/ 1 w 18"/>
                    <a:gd name="T5" fmla="*/ 2 h 16"/>
                    <a:gd name="T6" fmla="*/ 2 w 18"/>
                    <a:gd name="T7" fmla="*/ 1 h 16"/>
                    <a:gd name="T8" fmla="*/ 4 w 18"/>
                    <a:gd name="T9" fmla="*/ 0 h 16"/>
                    <a:gd name="T10" fmla="*/ 5 w 18"/>
                    <a:gd name="T11" fmla="*/ 0 h 16"/>
                    <a:gd name="T12" fmla="*/ 7 w 18"/>
                    <a:gd name="T13" fmla="*/ 1 h 16"/>
                    <a:gd name="T14" fmla="*/ 7 w 18"/>
                    <a:gd name="T15" fmla="*/ 3 h 16"/>
                    <a:gd name="T16" fmla="*/ 8 w 18"/>
                    <a:gd name="T17" fmla="*/ 4 h 16"/>
                    <a:gd name="T18" fmla="*/ 7 w 18"/>
                    <a:gd name="T19" fmla="*/ 6 h 16"/>
                    <a:gd name="T20" fmla="*/ 7 w 18"/>
                    <a:gd name="T21" fmla="*/ 7 h 16"/>
                    <a:gd name="T22" fmla="*/ 6 w 18"/>
                    <a:gd name="T23" fmla="*/ 8 h 16"/>
                    <a:gd name="T24" fmla="*/ 5 w 18"/>
                    <a:gd name="T25" fmla="*/ 8 h 16"/>
                    <a:gd name="T26" fmla="*/ 3 w 18"/>
                    <a:gd name="T27" fmla="*/ 8 h 16"/>
                    <a:gd name="T28" fmla="*/ 2 w 18"/>
                    <a:gd name="T29" fmla="*/ 8 h 16"/>
                    <a:gd name="T30" fmla="*/ 0 w 18"/>
                    <a:gd name="T31" fmla="*/ 7 h 16"/>
                    <a:gd name="T32" fmla="*/ 0 w 18"/>
                    <a:gd name="T33" fmla="*/ 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6">
                      <a:moveTo>
                        <a:pt x="0" y="11"/>
                      </a:moveTo>
                      <a:lnTo>
                        <a:pt x="0" y="7"/>
                      </a:lnTo>
                      <a:lnTo>
                        <a:pt x="3" y="4"/>
                      </a:lnTo>
                      <a:lnTo>
                        <a:pt x="5" y="1"/>
                      </a:lnTo>
                      <a:lnTo>
                        <a:pt x="8" y="0"/>
                      </a:lnTo>
                      <a:lnTo>
                        <a:pt x="12" y="0"/>
                      </a:lnTo>
                      <a:lnTo>
                        <a:pt x="15" y="1"/>
                      </a:lnTo>
                      <a:lnTo>
                        <a:pt x="16" y="5"/>
                      </a:lnTo>
                      <a:lnTo>
                        <a:pt x="18" y="7"/>
                      </a:lnTo>
                      <a:lnTo>
                        <a:pt x="16" y="11"/>
                      </a:lnTo>
                      <a:lnTo>
                        <a:pt x="15" y="13"/>
                      </a:lnTo>
                      <a:lnTo>
                        <a:pt x="13" y="15"/>
                      </a:lnTo>
                      <a:lnTo>
                        <a:pt x="11" y="16"/>
                      </a:lnTo>
                      <a:lnTo>
                        <a:pt x="7" y="16"/>
                      </a:lnTo>
                      <a:lnTo>
                        <a:pt x="4" y="15"/>
                      </a:lnTo>
                      <a:lnTo>
                        <a:pt x="0"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15" name="Freeform 284">
                  <a:extLst>
                    <a:ext uri="{FF2B5EF4-FFF2-40B4-BE49-F238E27FC236}">
                      <a16:creationId xmlns:a16="http://schemas.microsoft.com/office/drawing/2014/main" id="{A7B2E248-1378-456A-AC46-8251DD5F17BA}"/>
                    </a:ext>
                  </a:extLst>
                </p:cNvPr>
                <p:cNvSpPr>
                  <a:spLocks/>
                </p:cNvSpPr>
                <p:nvPr/>
              </p:nvSpPr>
              <p:spPr bwMode="auto">
                <a:xfrm>
                  <a:off x="112" y="111"/>
                  <a:ext cx="9" cy="9"/>
                </a:xfrm>
                <a:custGeom>
                  <a:avLst/>
                  <a:gdLst>
                    <a:gd name="T0" fmla="*/ 0 w 18"/>
                    <a:gd name="T1" fmla="*/ 5 h 17"/>
                    <a:gd name="T2" fmla="*/ 1 w 18"/>
                    <a:gd name="T3" fmla="*/ 3 h 17"/>
                    <a:gd name="T4" fmla="*/ 1 w 18"/>
                    <a:gd name="T5" fmla="*/ 2 h 17"/>
                    <a:gd name="T6" fmla="*/ 2 w 18"/>
                    <a:gd name="T7" fmla="*/ 1 h 17"/>
                    <a:gd name="T8" fmla="*/ 4 w 18"/>
                    <a:gd name="T9" fmla="*/ 0 h 17"/>
                    <a:gd name="T10" fmla="*/ 6 w 18"/>
                    <a:gd name="T11" fmla="*/ 0 h 17"/>
                    <a:gd name="T12" fmla="*/ 8 w 18"/>
                    <a:gd name="T13" fmla="*/ 1 h 17"/>
                    <a:gd name="T14" fmla="*/ 9 w 18"/>
                    <a:gd name="T15" fmla="*/ 2 h 17"/>
                    <a:gd name="T16" fmla="*/ 9 w 18"/>
                    <a:gd name="T17" fmla="*/ 3 h 17"/>
                    <a:gd name="T18" fmla="*/ 9 w 18"/>
                    <a:gd name="T19" fmla="*/ 5 h 17"/>
                    <a:gd name="T20" fmla="*/ 9 w 18"/>
                    <a:gd name="T21" fmla="*/ 6 h 17"/>
                    <a:gd name="T22" fmla="*/ 8 w 18"/>
                    <a:gd name="T23" fmla="*/ 8 h 17"/>
                    <a:gd name="T24" fmla="*/ 6 w 18"/>
                    <a:gd name="T25" fmla="*/ 9 h 17"/>
                    <a:gd name="T26" fmla="*/ 4 w 18"/>
                    <a:gd name="T27" fmla="*/ 9 h 17"/>
                    <a:gd name="T28" fmla="*/ 2 w 18"/>
                    <a:gd name="T29" fmla="*/ 8 h 17"/>
                    <a:gd name="T30" fmla="*/ 1 w 18"/>
                    <a:gd name="T31" fmla="*/ 6 h 17"/>
                    <a:gd name="T32" fmla="*/ 0 w 18"/>
                    <a:gd name="T33" fmla="*/ 5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0" y="9"/>
                      </a:moveTo>
                      <a:lnTo>
                        <a:pt x="1" y="6"/>
                      </a:lnTo>
                      <a:lnTo>
                        <a:pt x="2" y="3"/>
                      </a:lnTo>
                      <a:lnTo>
                        <a:pt x="4" y="1"/>
                      </a:lnTo>
                      <a:lnTo>
                        <a:pt x="8" y="0"/>
                      </a:lnTo>
                      <a:lnTo>
                        <a:pt x="11" y="0"/>
                      </a:lnTo>
                      <a:lnTo>
                        <a:pt x="15" y="1"/>
                      </a:lnTo>
                      <a:lnTo>
                        <a:pt x="17" y="3"/>
                      </a:lnTo>
                      <a:lnTo>
                        <a:pt x="18" y="5"/>
                      </a:lnTo>
                      <a:lnTo>
                        <a:pt x="18" y="9"/>
                      </a:lnTo>
                      <a:lnTo>
                        <a:pt x="17" y="12"/>
                      </a:lnTo>
                      <a:lnTo>
                        <a:pt x="15" y="16"/>
                      </a:lnTo>
                      <a:lnTo>
                        <a:pt x="11" y="17"/>
                      </a:lnTo>
                      <a:lnTo>
                        <a:pt x="8" y="17"/>
                      </a:lnTo>
                      <a:lnTo>
                        <a:pt x="4" y="16"/>
                      </a:lnTo>
                      <a:lnTo>
                        <a:pt x="1" y="12"/>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16" name="Freeform 285">
                  <a:extLst>
                    <a:ext uri="{FF2B5EF4-FFF2-40B4-BE49-F238E27FC236}">
                      <a16:creationId xmlns:a16="http://schemas.microsoft.com/office/drawing/2014/main" id="{1E4125E2-64ED-44C0-8CD0-A98A2EF92CB2}"/>
                    </a:ext>
                  </a:extLst>
                </p:cNvPr>
                <p:cNvSpPr>
                  <a:spLocks/>
                </p:cNvSpPr>
                <p:nvPr/>
              </p:nvSpPr>
              <p:spPr bwMode="auto">
                <a:xfrm>
                  <a:off x="290" y="109"/>
                  <a:ext cx="66" cy="67"/>
                </a:xfrm>
                <a:custGeom>
                  <a:avLst/>
                  <a:gdLst>
                    <a:gd name="T0" fmla="*/ 7 w 132"/>
                    <a:gd name="T1" fmla="*/ 19 h 134"/>
                    <a:gd name="T2" fmla="*/ 11 w 132"/>
                    <a:gd name="T3" fmla="*/ 32 h 134"/>
                    <a:gd name="T4" fmla="*/ 17 w 132"/>
                    <a:gd name="T5" fmla="*/ 31 h 134"/>
                    <a:gd name="T6" fmla="*/ 22 w 132"/>
                    <a:gd name="T7" fmla="*/ 36 h 134"/>
                    <a:gd name="T8" fmla="*/ 23 w 132"/>
                    <a:gd name="T9" fmla="*/ 39 h 134"/>
                    <a:gd name="T10" fmla="*/ 18 w 132"/>
                    <a:gd name="T11" fmla="*/ 38 h 134"/>
                    <a:gd name="T12" fmla="*/ 14 w 132"/>
                    <a:gd name="T13" fmla="*/ 37 h 134"/>
                    <a:gd name="T14" fmla="*/ 10 w 132"/>
                    <a:gd name="T15" fmla="*/ 34 h 134"/>
                    <a:gd name="T16" fmla="*/ 2 w 132"/>
                    <a:gd name="T17" fmla="*/ 38 h 134"/>
                    <a:gd name="T18" fmla="*/ 1 w 132"/>
                    <a:gd name="T19" fmla="*/ 46 h 134"/>
                    <a:gd name="T20" fmla="*/ 3 w 132"/>
                    <a:gd name="T21" fmla="*/ 50 h 134"/>
                    <a:gd name="T22" fmla="*/ 14 w 132"/>
                    <a:gd name="T23" fmla="*/ 52 h 134"/>
                    <a:gd name="T24" fmla="*/ 19 w 132"/>
                    <a:gd name="T25" fmla="*/ 49 h 134"/>
                    <a:gd name="T26" fmla="*/ 19 w 132"/>
                    <a:gd name="T27" fmla="*/ 52 h 134"/>
                    <a:gd name="T28" fmla="*/ 16 w 132"/>
                    <a:gd name="T29" fmla="*/ 65 h 134"/>
                    <a:gd name="T30" fmla="*/ 27 w 132"/>
                    <a:gd name="T31" fmla="*/ 66 h 134"/>
                    <a:gd name="T32" fmla="*/ 32 w 132"/>
                    <a:gd name="T33" fmla="*/ 57 h 134"/>
                    <a:gd name="T34" fmla="*/ 28 w 132"/>
                    <a:gd name="T35" fmla="*/ 49 h 134"/>
                    <a:gd name="T36" fmla="*/ 30 w 132"/>
                    <a:gd name="T37" fmla="*/ 47 h 134"/>
                    <a:gd name="T38" fmla="*/ 32 w 132"/>
                    <a:gd name="T39" fmla="*/ 50 h 134"/>
                    <a:gd name="T40" fmla="*/ 36 w 132"/>
                    <a:gd name="T41" fmla="*/ 57 h 134"/>
                    <a:gd name="T42" fmla="*/ 45 w 132"/>
                    <a:gd name="T43" fmla="*/ 57 h 134"/>
                    <a:gd name="T44" fmla="*/ 53 w 132"/>
                    <a:gd name="T45" fmla="*/ 59 h 134"/>
                    <a:gd name="T46" fmla="*/ 60 w 132"/>
                    <a:gd name="T47" fmla="*/ 54 h 134"/>
                    <a:gd name="T48" fmla="*/ 62 w 132"/>
                    <a:gd name="T49" fmla="*/ 50 h 134"/>
                    <a:gd name="T50" fmla="*/ 60 w 132"/>
                    <a:gd name="T51" fmla="*/ 47 h 134"/>
                    <a:gd name="T52" fmla="*/ 52 w 132"/>
                    <a:gd name="T53" fmla="*/ 43 h 134"/>
                    <a:gd name="T54" fmla="*/ 46 w 132"/>
                    <a:gd name="T55" fmla="*/ 41 h 134"/>
                    <a:gd name="T56" fmla="*/ 49 w 132"/>
                    <a:gd name="T57" fmla="*/ 35 h 134"/>
                    <a:gd name="T58" fmla="*/ 57 w 132"/>
                    <a:gd name="T59" fmla="*/ 32 h 134"/>
                    <a:gd name="T60" fmla="*/ 65 w 132"/>
                    <a:gd name="T61" fmla="*/ 27 h 134"/>
                    <a:gd name="T62" fmla="*/ 65 w 132"/>
                    <a:gd name="T63" fmla="*/ 19 h 134"/>
                    <a:gd name="T64" fmla="*/ 57 w 132"/>
                    <a:gd name="T65" fmla="*/ 15 h 134"/>
                    <a:gd name="T66" fmla="*/ 49 w 132"/>
                    <a:gd name="T67" fmla="*/ 19 h 134"/>
                    <a:gd name="T68" fmla="*/ 49 w 132"/>
                    <a:gd name="T69" fmla="*/ 24 h 134"/>
                    <a:gd name="T70" fmla="*/ 42 w 132"/>
                    <a:gd name="T71" fmla="*/ 30 h 134"/>
                    <a:gd name="T72" fmla="*/ 39 w 132"/>
                    <a:gd name="T73" fmla="*/ 30 h 134"/>
                    <a:gd name="T74" fmla="*/ 38 w 132"/>
                    <a:gd name="T75" fmla="*/ 26 h 134"/>
                    <a:gd name="T76" fmla="*/ 40 w 132"/>
                    <a:gd name="T77" fmla="*/ 18 h 134"/>
                    <a:gd name="T78" fmla="*/ 47 w 132"/>
                    <a:gd name="T79" fmla="*/ 10 h 134"/>
                    <a:gd name="T80" fmla="*/ 42 w 132"/>
                    <a:gd name="T81" fmla="*/ 1 h 134"/>
                    <a:gd name="T82" fmla="*/ 34 w 132"/>
                    <a:gd name="T83" fmla="*/ 1 h 134"/>
                    <a:gd name="T84" fmla="*/ 29 w 132"/>
                    <a:gd name="T85" fmla="*/ 4 h 134"/>
                    <a:gd name="T86" fmla="*/ 26 w 132"/>
                    <a:gd name="T87" fmla="*/ 8 h 134"/>
                    <a:gd name="T88" fmla="*/ 29 w 132"/>
                    <a:gd name="T89" fmla="*/ 15 h 134"/>
                    <a:gd name="T90" fmla="*/ 32 w 132"/>
                    <a:gd name="T91" fmla="*/ 20 h 134"/>
                    <a:gd name="T92" fmla="*/ 32 w 132"/>
                    <a:gd name="T93" fmla="*/ 27 h 134"/>
                    <a:gd name="T94" fmla="*/ 28 w 132"/>
                    <a:gd name="T95" fmla="*/ 28 h 134"/>
                    <a:gd name="T96" fmla="*/ 24 w 132"/>
                    <a:gd name="T97" fmla="*/ 20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2" h="134">
                      <a:moveTo>
                        <a:pt x="33" y="30"/>
                      </a:moveTo>
                      <a:lnTo>
                        <a:pt x="23" y="32"/>
                      </a:lnTo>
                      <a:lnTo>
                        <a:pt x="14" y="38"/>
                      </a:lnTo>
                      <a:lnTo>
                        <a:pt x="11" y="48"/>
                      </a:lnTo>
                      <a:lnTo>
                        <a:pt x="17" y="62"/>
                      </a:lnTo>
                      <a:lnTo>
                        <a:pt x="21" y="64"/>
                      </a:lnTo>
                      <a:lnTo>
                        <a:pt x="26" y="66"/>
                      </a:lnTo>
                      <a:lnTo>
                        <a:pt x="30" y="64"/>
                      </a:lnTo>
                      <a:lnTo>
                        <a:pt x="33" y="62"/>
                      </a:lnTo>
                      <a:lnTo>
                        <a:pt x="36" y="66"/>
                      </a:lnTo>
                      <a:lnTo>
                        <a:pt x="40" y="68"/>
                      </a:lnTo>
                      <a:lnTo>
                        <a:pt x="43" y="71"/>
                      </a:lnTo>
                      <a:lnTo>
                        <a:pt x="45" y="75"/>
                      </a:lnTo>
                      <a:lnTo>
                        <a:pt x="46" y="77"/>
                      </a:lnTo>
                      <a:lnTo>
                        <a:pt x="46" y="78"/>
                      </a:lnTo>
                      <a:lnTo>
                        <a:pt x="44" y="78"/>
                      </a:lnTo>
                      <a:lnTo>
                        <a:pt x="40" y="77"/>
                      </a:lnTo>
                      <a:lnTo>
                        <a:pt x="35" y="76"/>
                      </a:lnTo>
                      <a:lnTo>
                        <a:pt x="32" y="76"/>
                      </a:lnTo>
                      <a:lnTo>
                        <a:pt x="29" y="75"/>
                      </a:lnTo>
                      <a:lnTo>
                        <a:pt x="28" y="74"/>
                      </a:lnTo>
                      <a:lnTo>
                        <a:pt x="27" y="71"/>
                      </a:lnTo>
                      <a:lnTo>
                        <a:pt x="23" y="69"/>
                      </a:lnTo>
                      <a:lnTo>
                        <a:pt x="19" y="68"/>
                      </a:lnTo>
                      <a:lnTo>
                        <a:pt x="13" y="68"/>
                      </a:lnTo>
                      <a:lnTo>
                        <a:pt x="7" y="70"/>
                      </a:lnTo>
                      <a:lnTo>
                        <a:pt x="3" y="75"/>
                      </a:lnTo>
                      <a:lnTo>
                        <a:pt x="0" y="82"/>
                      </a:lnTo>
                      <a:lnTo>
                        <a:pt x="0" y="89"/>
                      </a:lnTo>
                      <a:lnTo>
                        <a:pt x="2" y="92"/>
                      </a:lnTo>
                      <a:lnTo>
                        <a:pt x="3" y="96"/>
                      </a:lnTo>
                      <a:lnTo>
                        <a:pt x="4" y="98"/>
                      </a:lnTo>
                      <a:lnTo>
                        <a:pt x="5" y="100"/>
                      </a:lnTo>
                      <a:lnTo>
                        <a:pt x="12" y="104"/>
                      </a:lnTo>
                      <a:lnTo>
                        <a:pt x="20" y="104"/>
                      </a:lnTo>
                      <a:lnTo>
                        <a:pt x="27" y="103"/>
                      </a:lnTo>
                      <a:lnTo>
                        <a:pt x="32" y="99"/>
                      </a:lnTo>
                      <a:lnTo>
                        <a:pt x="35" y="97"/>
                      </a:lnTo>
                      <a:lnTo>
                        <a:pt x="38" y="97"/>
                      </a:lnTo>
                      <a:lnTo>
                        <a:pt x="42" y="97"/>
                      </a:lnTo>
                      <a:lnTo>
                        <a:pt x="45" y="98"/>
                      </a:lnTo>
                      <a:lnTo>
                        <a:pt x="38" y="104"/>
                      </a:lnTo>
                      <a:lnTo>
                        <a:pt x="33" y="113"/>
                      </a:lnTo>
                      <a:lnTo>
                        <a:pt x="29" y="122"/>
                      </a:lnTo>
                      <a:lnTo>
                        <a:pt x="32" y="129"/>
                      </a:lnTo>
                      <a:lnTo>
                        <a:pt x="38" y="132"/>
                      </a:lnTo>
                      <a:lnTo>
                        <a:pt x="46" y="134"/>
                      </a:lnTo>
                      <a:lnTo>
                        <a:pt x="53" y="131"/>
                      </a:lnTo>
                      <a:lnTo>
                        <a:pt x="59" y="127"/>
                      </a:lnTo>
                      <a:lnTo>
                        <a:pt x="61" y="120"/>
                      </a:lnTo>
                      <a:lnTo>
                        <a:pt x="63" y="113"/>
                      </a:lnTo>
                      <a:lnTo>
                        <a:pt x="60" y="107"/>
                      </a:lnTo>
                      <a:lnTo>
                        <a:pt x="58" y="101"/>
                      </a:lnTo>
                      <a:lnTo>
                        <a:pt x="56" y="98"/>
                      </a:lnTo>
                      <a:lnTo>
                        <a:pt x="56" y="96"/>
                      </a:lnTo>
                      <a:lnTo>
                        <a:pt x="58" y="94"/>
                      </a:lnTo>
                      <a:lnTo>
                        <a:pt x="60" y="93"/>
                      </a:lnTo>
                      <a:lnTo>
                        <a:pt x="61" y="94"/>
                      </a:lnTo>
                      <a:lnTo>
                        <a:pt x="63" y="97"/>
                      </a:lnTo>
                      <a:lnTo>
                        <a:pt x="64" y="100"/>
                      </a:lnTo>
                      <a:lnTo>
                        <a:pt x="65" y="105"/>
                      </a:lnTo>
                      <a:lnTo>
                        <a:pt x="66" y="109"/>
                      </a:lnTo>
                      <a:lnTo>
                        <a:pt x="71" y="114"/>
                      </a:lnTo>
                      <a:lnTo>
                        <a:pt x="76" y="114"/>
                      </a:lnTo>
                      <a:lnTo>
                        <a:pt x="86" y="109"/>
                      </a:lnTo>
                      <a:lnTo>
                        <a:pt x="89" y="113"/>
                      </a:lnTo>
                      <a:lnTo>
                        <a:pt x="94" y="115"/>
                      </a:lnTo>
                      <a:lnTo>
                        <a:pt x="99" y="117"/>
                      </a:lnTo>
                      <a:lnTo>
                        <a:pt x="105" y="117"/>
                      </a:lnTo>
                      <a:lnTo>
                        <a:pt x="110" y="116"/>
                      </a:lnTo>
                      <a:lnTo>
                        <a:pt x="116" y="114"/>
                      </a:lnTo>
                      <a:lnTo>
                        <a:pt x="120" y="108"/>
                      </a:lnTo>
                      <a:lnTo>
                        <a:pt x="124" y="101"/>
                      </a:lnTo>
                      <a:lnTo>
                        <a:pt x="124" y="100"/>
                      </a:lnTo>
                      <a:lnTo>
                        <a:pt x="124" y="99"/>
                      </a:lnTo>
                      <a:lnTo>
                        <a:pt x="123" y="98"/>
                      </a:lnTo>
                      <a:lnTo>
                        <a:pt x="123" y="97"/>
                      </a:lnTo>
                      <a:lnTo>
                        <a:pt x="120" y="93"/>
                      </a:lnTo>
                      <a:lnTo>
                        <a:pt x="117" y="89"/>
                      </a:lnTo>
                      <a:lnTo>
                        <a:pt x="111" y="85"/>
                      </a:lnTo>
                      <a:lnTo>
                        <a:pt x="103" y="85"/>
                      </a:lnTo>
                      <a:lnTo>
                        <a:pt x="98" y="85"/>
                      </a:lnTo>
                      <a:lnTo>
                        <a:pt x="95" y="84"/>
                      </a:lnTo>
                      <a:lnTo>
                        <a:pt x="91" y="82"/>
                      </a:lnTo>
                      <a:lnTo>
                        <a:pt x="89" y="79"/>
                      </a:lnTo>
                      <a:lnTo>
                        <a:pt x="93" y="75"/>
                      </a:lnTo>
                      <a:lnTo>
                        <a:pt x="97" y="69"/>
                      </a:lnTo>
                      <a:lnTo>
                        <a:pt x="101" y="66"/>
                      </a:lnTo>
                      <a:lnTo>
                        <a:pt x="104" y="63"/>
                      </a:lnTo>
                      <a:lnTo>
                        <a:pt x="113" y="63"/>
                      </a:lnTo>
                      <a:lnTo>
                        <a:pt x="120" y="62"/>
                      </a:lnTo>
                      <a:lnTo>
                        <a:pt x="125" y="59"/>
                      </a:lnTo>
                      <a:lnTo>
                        <a:pt x="129" y="54"/>
                      </a:lnTo>
                      <a:lnTo>
                        <a:pt x="132" y="48"/>
                      </a:lnTo>
                      <a:lnTo>
                        <a:pt x="132" y="44"/>
                      </a:lnTo>
                      <a:lnTo>
                        <a:pt x="129" y="38"/>
                      </a:lnTo>
                      <a:lnTo>
                        <a:pt x="127" y="33"/>
                      </a:lnTo>
                      <a:lnTo>
                        <a:pt x="121" y="30"/>
                      </a:lnTo>
                      <a:lnTo>
                        <a:pt x="114" y="29"/>
                      </a:lnTo>
                      <a:lnTo>
                        <a:pt x="108" y="30"/>
                      </a:lnTo>
                      <a:lnTo>
                        <a:pt x="102" y="32"/>
                      </a:lnTo>
                      <a:lnTo>
                        <a:pt x="98" y="37"/>
                      </a:lnTo>
                      <a:lnTo>
                        <a:pt x="97" y="40"/>
                      </a:lnTo>
                      <a:lnTo>
                        <a:pt x="97" y="44"/>
                      </a:lnTo>
                      <a:lnTo>
                        <a:pt x="98" y="47"/>
                      </a:lnTo>
                      <a:lnTo>
                        <a:pt x="94" y="52"/>
                      </a:lnTo>
                      <a:lnTo>
                        <a:pt x="88" y="56"/>
                      </a:lnTo>
                      <a:lnTo>
                        <a:pt x="83" y="60"/>
                      </a:lnTo>
                      <a:lnTo>
                        <a:pt x="81" y="62"/>
                      </a:lnTo>
                      <a:lnTo>
                        <a:pt x="80" y="60"/>
                      </a:lnTo>
                      <a:lnTo>
                        <a:pt x="78" y="59"/>
                      </a:lnTo>
                      <a:lnTo>
                        <a:pt x="75" y="56"/>
                      </a:lnTo>
                      <a:lnTo>
                        <a:pt x="73" y="55"/>
                      </a:lnTo>
                      <a:lnTo>
                        <a:pt x="75" y="51"/>
                      </a:lnTo>
                      <a:lnTo>
                        <a:pt x="78" y="45"/>
                      </a:lnTo>
                      <a:lnTo>
                        <a:pt x="79" y="40"/>
                      </a:lnTo>
                      <a:lnTo>
                        <a:pt x="80" y="36"/>
                      </a:lnTo>
                      <a:lnTo>
                        <a:pt x="86" y="31"/>
                      </a:lnTo>
                      <a:lnTo>
                        <a:pt x="90" y="25"/>
                      </a:lnTo>
                      <a:lnTo>
                        <a:pt x="93" y="19"/>
                      </a:lnTo>
                      <a:lnTo>
                        <a:pt x="93" y="13"/>
                      </a:lnTo>
                      <a:lnTo>
                        <a:pt x="89" y="7"/>
                      </a:lnTo>
                      <a:lnTo>
                        <a:pt x="84" y="2"/>
                      </a:lnTo>
                      <a:lnTo>
                        <a:pt x="78" y="0"/>
                      </a:lnTo>
                      <a:lnTo>
                        <a:pt x="72" y="0"/>
                      </a:lnTo>
                      <a:lnTo>
                        <a:pt x="67" y="1"/>
                      </a:lnTo>
                      <a:lnTo>
                        <a:pt x="64" y="2"/>
                      </a:lnTo>
                      <a:lnTo>
                        <a:pt x="60" y="6"/>
                      </a:lnTo>
                      <a:lnTo>
                        <a:pt x="57" y="8"/>
                      </a:lnTo>
                      <a:lnTo>
                        <a:pt x="55" y="10"/>
                      </a:lnTo>
                      <a:lnTo>
                        <a:pt x="53" y="14"/>
                      </a:lnTo>
                      <a:lnTo>
                        <a:pt x="52" y="16"/>
                      </a:lnTo>
                      <a:lnTo>
                        <a:pt x="52" y="19"/>
                      </a:lnTo>
                      <a:lnTo>
                        <a:pt x="53" y="25"/>
                      </a:lnTo>
                      <a:lnTo>
                        <a:pt x="57" y="29"/>
                      </a:lnTo>
                      <a:lnTo>
                        <a:pt x="60" y="32"/>
                      </a:lnTo>
                      <a:lnTo>
                        <a:pt x="64" y="34"/>
                      </a:lnTo>
                      <a:lnTo>
                        <a:pt x="64" y="40"/>
                      </a:lnTo>
                      <a:lnTo>
                        <a:pt x="64" y="45"/>
                      </a:lnTo>
                      <a:lnTo>
                        <a:pt x="63" y="49"/>
                      </a:lnTo>
                      <a:lnTo>
                        <a:pt x="63" y="53"/>
                      </a:lnTo>
                      <a:lnTo>
                        <a:pt x="60" y="53"/>
                      </a:lnTo>
                      <a:lnTo>
                        <a:pt x="57" y="54"/>
                      </a:lnTo>
                      <a:lnTo>
                        <a:pt x="56" y="55"/>
                      </a:lnTo>
                      <a:lnTo>
                        <a:pt x="55" y="55"/>
                      </a:lnTo>
                      <a:lnTo>
                        <a:pt x="50" y="49"/>
                      </a:lnTo>
                      <a:lnTo>
                        <a:pt x="48" y="40"/>
                      </a:lnTo>
                      <a:lnTo>
                        <a:pt x="42" y="33"/>
                      </a:lnTo>
                      <a:lnTo>
                        <a:pt x="33"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17" name="Freeform 286">
                  <a:extLst>
                    <a:ext uri="{FF2B5EF4-FFF2-40B4-BE49-F238E27FC236}">
                      <a16:creationId xmlns:a16="http://schemas.microsoft.com/office/drawing/2014/main" id="{77895F7F-0589-4E09-81CE-6EA2194D1D25}"/>
                    </a:ext>
                  </a:extLst>
                </p:cNvPr>
                <p:cNvSpPr>
                  <a:spLocks/>
                </p:cNvSpPr>
                <p:nvPr/>
              </p:nvSpPr>
              <p:spPr bwMode="auto">
                <a:xfrm>
                  <a:off x="244" y="197"/>
                  <a:ext cx="68" cy="118"/>
                </a:xfrm>
                <a:custGeom>
                  <a:avLst/>
                  <a:gdLst>
                    <a:gd name="T0" fmla="*/ 67 w 135"/>
                    <a:gd name="T1" fmla="*/ 0 h 235"/>
                    <a:gd name="T2" fmla="*/ 62 w 135"/>
                    <a:gd name="T3" fmla="*/ 8 h 235"/>
                    <a:gd name="T4" fmla="*/ 56 w 135"/>
                    <a:gd name="T5" fmla="*/ 14 h 235"/>
                    <a:gd name="T6" fmla="*/ 49 w 135"/>
                    <a:gd name="T7" fmla="*/ 20 h 235"/>
                    <a:gd name="T8" fmla="*/ 42 w 135"/>
                    <a:gd name="T9" fmla="*/ 24 h 235"/>
                    <a:gd name="T10" fmla="*/ 34 w 135"/>
                    <a:gd name="T11" fmla="*/ 27 h 235"/>
                    <a:gd name="T12" fmla="*/ 27 w 135"/>
                    <a:gd name="T13" fmla="*/ 29 h 235"/>
                    <a:gd name="T14" fmla="*/ 20 w 135"/>
                    <a:gd name="T15" fmla="*/ 30 h 235"/>
                    <a:gd name="T16" fmla="*/ 13 w 135"/>
                    <a:gd name="T17" fmla="*/ 30 h 235"/>
                    <a:gd name="T18" fmla="*/ 13 w 135"/>
                    <a:gd name="T19" fmla="*/ 36 h 235"/>
                    <a:gd name="T20" fmla="*/ 12 w 135"/>
                    <a:gd name="T21" fmla="*/ 42 h 235"/>
                    <a:gd name="T22" fmla="*/ 8 w 135"/>
                    <a:gd name="T23" fmla="*/ 49 h 235"/>
                    <a:gd name="T24" fmla="*/ 0 w 135"/>
                    <a:gd name="T25" fmla="*/ 55 h 235"/>
                    <a:gd name="T26" fmla="*/ 5 w 135"/>
                    <a:gd name="T27" fmla="*/ 62 h 235"/>
                    <a:gd name="T28" fmla="*/ 8 w 135"/>
                    <a:gd name="T29" fmla="*/ 71 h 235"/>
                    <a:gd name="T30" fmla="*/ 8 w 135"/>
                    <a:gd name="T31" fmla="*/ 81 h 235"/>
                    <a:gd name="T32" fmla="*/ 5 w 135"/>
                    <a:gd name="T33" fmla="*/ 89 h 235"/>
                    <a:gd name="T34" fmla="*/ 8 w 135"/>
                    <a:gd name="T35" fmla="*/ 90 h 235"/>
                    <a:gd name="T36" fmla="*/ 11 w 135"/>
                    <a:gd name="T37" fmla="*/ 92 h 235"/>
                    <a:gd name="T38" fmla="*/ 15 w 135"/>
                    <a:gd name="T39" fmla="*/ 94 h 235"/>
                    <a:gd name="T40" fmla="*/ 20 w 135"/>
                    <a:gd name="T41" fmla="*/ 97 h 235"/>
                    <a:gd name="T42" fmla="*/ 24 w 135"/>
                    <a:gd name="T43" fmla="*/ 101 h 235"/>
                    <a:gd name="T44" fmla="*/ 28 w 135"/>
                    <a:gd name="T45" fmla="*/ 105 h 235"/>
                    <a:gd name="T46" fmla="*/ 31 w 135"/>
                    <a:gd name="T47" fmla="*/ 111 h 235"/>
                    <a:gd name="T48" fmla="*/ 33 w 135"/>
                    <a:gd name="T49" fmla="*/ 118 h 235"/>
                    <a:gd name="T50" fmla="*/ 35 w 135"/>
                    <a:gd name="T51" fmla="*/ 114 h 235"/>
                    <a:gd name="T52" fmla="*/ 37 w 135"/>
                    <a:gd name="T53" fmla="*/ 109 h 235"/>
                    <a:gd name="T54" fmla="*/ 40 w 135"/>
                    <a:gd name="T55" fmla="*/ 105 h 235"/>
                    <a:gd name="T56" fmla="*/ 43 w 135"/>
                    <a:gd name="T57" fmla="*/ 101 h 235"/>
                    <a:gd name="T58" fmla="*/ 47 w 135"/>
                    <a:gd name="T59" fmla="*/ 97 h 235"/>
                    <a:gd name="T60" fmla="*/ 52 w 135"/>
                    <a:gd name="T61" fmla="*/ 94 h 235"/>
                    <a:gd name="T62" fmla="*/ 56 w 135"/>
                    <a:gd name="T63" fmla="*/ 93 h 235"/>
                    <a:gd name="T64" fmla="*/ 61 w 135"/>
                    <a:gd name="T65" fmla="*/ 91 h 235"/>
                    <a:gd name="T66" fmla="*/ 59 w 135"/>
                    <a:gd name="T67" fmla="*/ 86 h 235"/>
                    <a:gd name="T68" fmla="*/ 57 w 135"/>
                    <a:gd name="T69" fmla="*/ 79 h 235"/>
                    <a:gd name="T70" fmla="*/ 59 w 135"/>
                    <a:gd name="T71" fmla="*/ 72 h 235"/>
                    <a:gd name="T72" fmla="*/ 63 w 135"/>
                    <a:gd name="T73" fmla="*/ 64 h 235"/>
                    <a:gd name="T74" fmla="*/ 59 w 135"/>
                    <a:gd name="T75" fmla="*/ 52 h 235"/>
                    <a:gd name="T76" fmla="*/ 57 w 135"/>
                    <a:gd name="T77" fmla="*/ 40 h 235"/>
                    <a:gd name="T78" fmla="*/ 58 w 135"/>
                    <a:gd name="T79" fmla="*/ 29 h 235"/>
                    <a:gd name="T80" fmla="*/ 59 w 135"/>
                    <a:gd name="T81" fmla="*/ 21 h 235"/>
                    <a:gd name="T82" fmla="*/ 61 w 135"/>
                    <a:gd name="T83" fmla="*/ 16 h 235"/>
                    <a:gd name="T84" fmla="*/ 63 w 135"/>
                    <a:gd name="T85" fmla="*/ 11 h 235"/>
                    <a:gd name="T86" fmla="*/ 65 w 135"/>
                    <a:gd name="T87" fmla="*/ 6 h 235"/>
                    <a:gd name="T88" fmla="*/ 67 w 135"/>
                    <a:gd name="T89" fmla="*/ 4 h 235"/>
                    <a:gd name="T90" fmla="*/ 68 w 135"/>
                    <a:gd name="T91" fmla="*/ 3 h 235"/>
                    <a:gd name="T92" fmla="*/ 68 w 135"/>
                    <a:gd name="T93" fmla="*/ 2 h 235"/>
                    <a:gd name="T94" fmla="*/ 67 w 135"/>
                    <a:gd name="T95" fmla="*/ 2 h 235"/>
                    <a:gd name="T96" fmla="*/ 67 w 135"/>
                    <a:gd name="T97" fmla="*/ 2 h 235"/>
                    <a:gd name="T98" fmla="*/ 67 w 135"/>
                    <a:gd name="T99" fmla="*/ 0 h 2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5">
                      <a:moveTo>
                        <a:pt x="134" y="0"/>
                      </a:moveTo>
                      <a:lnTo>
                        <a:pt x="124" y="15"/>
                      </a:lnTo>
                      <a:lnTo>
                        <a:pt x="111" y="28"/>
                      </a:lnTo>
                      <a:lnTo>
                        <a:pt x="97" y="39"/>
                      </a:lnTo>
                      <a:lnTo>
                        <a:pt x="83" y="48"/>
                      </a:lnTo>
                      <a:lnTo>
                        <a:pt x="68" y="53"/>
                      </a:lnTo>
                      <a:lnTo>
                        <a:pt x="53" y="58"/>
                      </a:lnTo>
                      <a:lnTo>
                        <a:pt x="39" y="60"/>
                      </a:lnTo>
                      <a:lnTo>
                        <a:pt x="26" y="60"/>
                      </a:lnTo>
                      <a:lnTo>
                        <a:pt x="26" y="72"/>
                      </a:lnTo>
                      <a:lnTo>
                        <a:pt x="23" y="84"/>
                      </a:lnTo>
                      <a:lnTo>
                        <a:pt x="15" y="98"/>
                      </a:lnTo>
                      <a:lnTo>
                        <a:pt x="0" y="109"/>
                      </a:lnTo>
                      <a:lnTo>
                        <a:pt x="10" y="124"/>
                      </a:lnTo>
                      <a:lnTo>
                        <a:pt x="15" y="142"/>
                      </a:lnTo>
                      <a:lnTo>
                        <a:pt x="16" y="162"/>
                      </a:lnTo>
                      <a:lnTo>
                        <a:pt x="10" y="178"/>
                      </a:lnTo>
                      <a:lnTo>
                        <a:pt x="15" y="180"/>
                      </a:lnTo>
                      <a:lnTo>
                        <a:pt x="22" y="184"/>
                      </a:lnTo>
                      <a:lnTo>
                        <a:pt x="30" y="187"/>
                      </a:lnTo>
                      <a:lnTo>
                        <a:pt x="39" y="193"/>
                      </a:lnTo>
                      <a:lnTo>
                        <a:pt x="48" y="201"/>
                      </a:lnTo>
                      <a:lnTo>
                        <a:pt x="56" y="210"/>
                      </a:lnTo>
                      <a:lnTo>
                        <a:pt x="61" y="222"/>
                      </a:lnTo>
                      <a:lnTo>
                        <a:pt x="66" y="235"/>
                      </a:lnTo>
                      <a:lnTo>
                        <a:pt x="69" y="227"/>
                      </a:lnTo>
                      <a:lnTo>
                        <a:pt x="74" y="218"/>
                      </a:lnTo>
                      <a:lnTo>
                        <a:pt x="80" y="210"/>
                      </a:lnTo>
                      <a:lnTo>
                        <a:pt x="86" y="202"/>
                      </a:lnTo>
                      <a:lnTo>
                        <a:pt x="94" y="194"/>
                      </a:lnTo>
                      <a:lnTo>
                        <a:pt x="103" y="188"/>
                      </a:lnTo>
                      <a:lnTo>
                        <a:pt x="112" y="185"/>
                      </a:lnTo>
                      <a:lnTo>
                        <a:pt x="122" y="182"/>
                      </a:lnTo>
                      <a:lnTo>
                        <a:pt x="118" y="172"/>
                      </a:lnTo>
                      <a:lnTo>
                        <a:pt x="114" y="158"/>
                      </a:lnTo>
                      <a:lnTo>
                        <a:pt x="117" y="144"/>
                      </a:lnTo>
                      <a:lnTo>
                        <a:pt x="126" y="128"/>
                      </a:lnTo>
                      <a:lnTo>
                        <a:pt x="117" y="103"/>
                      </a:lnTo>
                      <a:lnTo>
                        <a:pt x="114" y="79"/>
                      </a:lnTo>
                      <a:lnTo>
                        <a:pt x="115" y="57"/>
                      </a:lnTo>
                      <a:lnTo>
                        <a:pt x="118" y="41"/>
                      </a:lnTo>
                      <a:lnTo>
                        <a:pt x="121" y="31"/>
                      </a:lnTo>
                      <a:lnTo>
                        <a:pt x="126" y="21"/>
                      </a:lnTo>
                      <a:lnTo>
                        <a:pt x="130" y="12"/>
                      </a:lnTo>
                      <a:lnTo>
                        <a:pt x="134" y="7"/>
                      </a:lnTo>
                      <a:lnTo>
                        <a:pt x="135" y="6"/>
                      </a:lnTo>
                      <a:lnTo>
                        <a:pt x="135" y="4"/>
                      </a:lnTo>
                      <a:lnTo>
                        <a:pt x="134" y="3"/>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18" name="Freeform 287">
                  <a:extLst>
                    <a:ext uri="{FF2B5EF4-FFF2-40B4-BE49-F238E27FC236}">
                      <a16:creationId xmlns:a16="http://schemas.microsoft.com/office/drawing/2014/main" id="{4CB4873D-387C-4543-9501-D6E1B069F06C}"/>
                    </a:ext>
                  </a:extLst>
                </p:cNvPr>
                <p:cNvSpPr>
                  <a:spLocks/>
                </p:cNvSpPr>
                <p:nvPr/>
              </p:nvSpPr>
              <p:spPr bwMode="auto">
                <a:xfrm>
                  <a:off x="416" y="168"/>
                  <a:ext cx="127" cy="97"/>
                </a:xfrm>
                <a:custGeom>
                  <a:avLst/>
                  <a:gdLst>
                    <a:gd name="T0" fmla="*/ 58 w 253"/>
                    <a:gd name="T1" fmla="*/ 0 h 194"/>
                    <a:gd name="T2" fmla="*/ 53 w 253"/>
                    <a:gd name="T3" fmla="*/ 2 h 194"/>
                    <a:gd name="T4" fmla="*/ 48 w 253"/>
                    <a:gd name="T5" fmla="*/ 4 h 194"/>
                    <a:gd name="T6" fmla="*/ 42 w 253"/>
                    <a:gd name="T7" fmla="*/ 6 h 194"/>
                    <a:gd name="T8" fmla="*/ 35 w 253"/>
                    <a:gd name="T9" fmla="*/ 8 h 194"/>
                    <a:gd name="T10" fmla="*/ 27 w 253"/>
                    <a:gd name="T11" fmla="*/ 10 h 194"/>
                    <a:gd name="T12" fmla="*/ 20 w 253"/>
                    <a:gd name="T13" fmla="*/ 12 h 194"/>
                    <a:gd name="T14" fmla="*/ 14 w 253"/>
                    <a:gd name="T15" fmla="*/ 13 h 194"/>
                    <a:gd name="T16" fmla="*/ 8 w 253"/>
                    <a:gd name="T17" fmla="*/ 14 h 194"/>
                    <a:gd name="T18" fmla="*/ 6 w 253"/>
                    <a:gd name="T19" fmla="*/ 13 h 194"/>
                    <a:gd name="T20" fmla="*/ 4 w 253"/>
                    <a:gd name="T21" fmla="*/ 13 h 194"/>
                    <a:gd name="T22" fmla="*/ 1 w 253"/>
                    <a:gd name="T23" fmla="*/ 13 h 194"/>
                    <a:gd name="T24" fmla="*/ 0 w 253"/>
                    <a:gd name="T25" fmla="*/ 13 h 194"/>
                    <a:gd name="T26" fmla="*/ 7 w 253"/>
                    <a:gd name="T27" fmla="*/ 17 h 194"/>
                    <a:gd name="T28" fmla="*/ 13 w 253"/>
                    <a:gd name="T29" fmla="*/ 22 h 194"/>
                    <a:gd name="T30" fmla="*/ 18 w 253"/>
                    <a:gd name="T31" fmla="*/ 29 h 194"/>
                    <a:gd name="T32" fmla="*/ 24 w 253"/>
                    <a:gd name="T33" fmla="*/ 37 h 194"/>
                    <a:gd name="T34" fmla="*/ 28 w 253"/>
                    <a:gd name="T35" fmla="*/ 45 h 194"/>
                    <a:gd name="T36" fmla="*/ 31 w 253"/>
                    <a:gd name="T37" fmla="*/ 55 h 194"/>
                    <a:gd name="T38" fmla="*/ 33 w 253"/>
                    <a:gd name="T39" fmla="*/ 64 h 194"/>
                    <a:gd name="T40" fmla="*/ 35 w 253"/>
                    <a:gd name="T41" fmla="*/ 73 h 194"/>
                    <a:gd name="T42" fmla="*/ 39 w 253"/>
                    <a:gd name="T43" fmla="*/ 73 h 194"/>
                    <a:gd name="T44" fmla="*/ 43 w 253"/>
                    <a:gd name="T45" fmla="*/ 74 h 194"/>
                    <a:gd name="T46" fmla="*/ 47 w 253"/>
                    <a:gd name="T47" fmla="*/ 77 h 194"/>
                    <a:gd name="T48" fmla="*/ 52 w 253"/>
                    <a:gd name="T49" fmla="*/ 79 h 194"/>
                    <a:gd name="T50" fmla="*/ 57 w 253"/>
                    <a:gd name="T51" fmla="*/ 83 h 194"/>
                    <a:gd name="T52" fmla="*/ 62 w 253"/>
                    <a:gd name="T53" fmla="*/ 87 h 194"/>
                    <a:gd name="T54" fmla="*/ 66 w 253"/>
                    <a:gd name="T55" fmla="*/ 92 h 194"/>
                    <a:gd name="T56" fmla="*/ 69 w 253"/>
                    <a:gd name="T57" fmla="*/ 97 h 194"/>
                    <a:gd name="T58" fmla="*/ 72 w 253"/>
                    <a:gd name="T59" fmla="*/ 94 h 194"/>
                    <a:gd name="T60" fmla="*/ 77 w 253"/>
                    <a:gd name="T61" fmla="*/ 92 h 194"/>
                    <a:gd name="T62" fmla="*/ 83 w 253"/>
                    <a:gd name="T63" fmla="*/ 89 h 194"/>
                    <a:gd name="T64" fmla="*/ 90 w 253"/>
                    <a:gd name="T65" fmla="*/ 88 h 194"/>
                    <a:gd name="T66" fmla="*/ 98 w 253"/>
                    <a:gd name="T67" fmla="*/ 87 h 194"/>
                    <a:gd name="T68" fmla="*/ 107 w 253"/>
                    <a:gd name="T69" fmla="*/ 88 h 194"/>
                    <a:gd name="T70" fmla="*/ 116 w 253"/>
                    <a:gd name="T71" fmla="*/ 90 h 194"/>
                    <a:gd name="T72" fmla="*/ 127 w 253"/>
                    <a:gd name="T73" fmla="*/ 94 h 194"/>
                    <a:gd name="T74" fmla="*/ 124 w 253"/>
                    <a:gd name="T75" fmla="*/ 90 h 194"/>
                    <a:gd name="T76" fmla="*/ 120 w 253"/>
                    <a:gd name="T77" fmla="*/ 86 h 194"/>
                    <a:gd name="T78" fmla="*/ 118 w 253"/>
                    <a:gd name="T79" fmla="*/ 81 h 194"/>
                    <a:gd name="T80" fmla="*/ 116 w 253"/>
                    <a:gd name="T81" fmla="*/ 75 h 194"/>
                    <a:gd name="T82" fmla="*/ 115 w 253"/>
                    <a:gd name="T83" fmla="*/ 68 h 194"/>
                    <a:gd name="T84" fmla="*/ 115 w 253"/>
                    <a:gd name="T85" fmla="*/ 60 h 194"/>
                    <a:gd name="T86" fmla="*/ 118 w 253"/>
                    <a:gd name="T87" fmla="*/ 52 h 194"/>
                    <a:gd name="T88" fmla="*/ 122 w 253"/>
                    <a:gd name="T89" fmla="*/ 42 h 194"/>
                    <a:gd name="T90" fmla="*/ 116 w 253"/>
                    <a:gd name="T91" fmla="*/ 41 h 194"/>
                    <a:gd name="T92" fmla="*/ 109 w 253"/>
                    <a:gd name="T93" fmla="*/ 39 h 194"/>
                    <a:gd name="T94" fmla="*/ 104 w 253"/>
                    <a:gd name="T95" fmla="*/ 36 h 194"/>
                    <a:gd name="T96" fmla="*/ 99 w 253"/>
                    <a:gd name="T97" fmla="*/ 33 h 194"/>
                    <a:gd name="T98" fmla="*/ 94 w 253"/>
                    <a:gd name="T99" fmla="*/ 29 h 194"/>
                    <a:gd name="T100" fmla="*/ 90 w 253"/>
                    <a:gd name="T101" fmla="*/ 22 h 194"/>
                    <a:gd name="T102" fmla="*/ 89 w 253"/>
                    <a:gd name="T103" fmla="*/ 15 h 194"/>
                    <a:gd name="T104" fmla="*/ 88 w 253"/>
                    <a:gd name="T105" fmla="*/ 6 h 194"/>
                    <a:gd name="T106" fmla="*/ 85 w 253"/>
                    <a:gd name="T107" fmla="*/ 7 h 194"/>
                    <a:gd name="T108" fmla="*/ 81 w 253"/>
                    <a:gd name="T109" fmla="*/ 8 h 194"/>
                    <a:gd name="T110" fmla="*/ 78 w 253"/>
                    <a:gd name="T111" fmla="*/ 8 h 194"/>
                    <a:gd name="T112" fmla="*/ 74 w 253"/>
                    <a:gd name="T113" fmla="*/ 8 h 194"/>
                    <a:gd name="T114" fmla="*/ 70 w 253"/>
                    <a:gd name="T115" fmla="*/ 7 h 194"/>
                    <a:gd name="T116" fmla="*/ 66 w 253"/>
                    <a:gd name="T117" fmla="*/ 6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3"/>
                      </a:lnTo>
                      <a:lnTo>
                        <a:pt x="95" y="7"/>
                      </a:lnTo>
                      <a:lnTo>
                        <a:pt x="83" y="11"/>
                      </a:lnTo>
                      <a:lnTo>
                        <a:pt x="69" y="15"/>
                      </a:lnTo>
                      <a:lnTo>
                        <a:pt x="54" y="20"/>
                      </a:lnTo>
                      <a:lnTo>
                        <a:pt x="40" y="24"/>
                      </a:lnTo>
                      <a:lnTo>
                        <a:pt x="27" y="26"/>
                      </a:lnTo>
                      <a:lnTo>
                        <a:pt x="16" y="27"/>
                      </a:lnTo>
                      <a:lnTo>
                        <a:pt x="11" y="26"/>
                      </a:lnTo>
                      <a:lnTo>
                        <a:pt x="7" y="26"/>
                      </a:lnTo>
                      <a:lnTo>
                        <a:pt x="2" y="25"/>
                      </a:lnTo>
                      <a:lnTo>
                        <a:pt x="0" y="25"/>
                      </a:lnTo>
                      <a:lnTo>
                        <a:pt x="13" y="33"/>
                      </a:lnTo>
                      <a:lnTo>
                        <a:pt x="26" y="44"/>
                      </a:lnTo>
                      <a:lnTo>
                        <a:pt x="36" y="58"/>
                      </a:lnTo>
                      <a:lnTo>
                        <a:pt x="47" y="73"/>
                      </a:lnTo>
                      <a:lnTo>
                        <a:pt x="55" y="90"/>
                      </a:lnTo>
                      <a:lnTo>
                        <a:pt x="62" y="109"/>
                      </a:lnTo>
                      <a:lnTo>
                        <a:pt x="66" y="127"/>
                      </a:lnTo>
                      <a:lnTo>
                        <a:pt x="70" y="146"/>
                      </a:lnTo>
                      <a:lnTo>
                        <a:pt x="77" y="146"/>
                      </a:lnTo>
                      <a:lnTo>
                        <a:pt x="85" y="148"/>
                      </a:lnTo>
                      <a:lnTo>
                        <a:pt x="94" y="153"/>
                      </a:lnTo>
                      <a:lnTo>
                        <a:pt x="104" y="157"/>
                      </a:lnTo>
                      <a:lnTo>
                        <a:pt x="114" y="165"/>
                      </a:lnTo>
                      <a:lnTo>
                        <a:pt x="123" y="173"/>
                      </a:lnTo>
                      <a:lnTo>
                        <a:pt x="131" y="184"/>
                      </a:lnTo>
                      <a:lnTo>
                        <a:pt x="137" y="194"/>
                      </a:lnTo>
                      <a:lnTo>
                        <a:pt x="144" y="188"/>
                      </a:lnTo>
                      <a:lnTo>
                        <a:pt x="154" y="183"/>
                      </a:lnTo>
                      <a:lnTo>
                        <a:pt x="165" y="178"/>
                      </a:lnTo>
                      <a:lnTo>
                        <a:pt x="179" y="175"/>
                      </a:lnTo>
                      <a:lnTo>
                        <a:pt x="195" y="173"/>
                      </a:lnTo>
                      <a:lnTo>
                        <a:pt x="214" y="175"/>
                      </a:lnTo>
                      <a:lnTo>
                        <a:pt x="232" y="180"/>
                      </a:lnTo>
                      <a:lnTo>
                        <a:pt x="253" y="188"/>
                      </a:lnTo>
                      <a:lnTo>
                        <a:pt x="247" y="180"/>
                      </a:lnTo>
                      <a:lnTo>
                        <a:pt x="240" y="172"/>
                      </a:lnTo>
                      <a:lnTo>
                        <a:pt x="236" y="162"/>
                      </a:lnTo>
                      <a:lnTo>
                        <a:pt x="231" y="149"/>
                      </a:lnTo>
                      <a:lnTo>
                        <a:pt x="230" y="135"/>
                      </a:lnTo>
                      <a:lnTo>
                        <a:pt x="230" y="120"/>
                      </a:lnTo>
                      <a:lnTo>
                        <a:pt x="235" y="103"/>
                      </a:lnTo>
                      <a:lnTo>
                        <a:pt x="243" y="84"/>
                      </a:lnTo>
                      <a:lnTo>
                        <a:pt x="231" y="81"/>
                      </a:lnTo>
                      <a:lnTo>
                        <a:pt x="218" y="78"/>
                      </a:lnTo>
                      <a:lnTo>
                        <a:pt x="207" y="72"/>
                      </a:lnTo>
                      <a:lnTo>
                        <a:pt x="197" y="65"/>
                      </a:lnTo>
                      <a:lnTo>
                        <a:pt x="187" y="57"/>
                      </a:lnTo>
                      <a:lnTo>
                        <a:pt x="180" y="44"/>
                      </a:lnTo>
                      <a:lnTo>
                        <a:pt x="177" y="30"/>
                      </a:lnTo>
                      <a:lnTo>
                        <a:pt x="176" y="12"/>
                      </a:lnTo>
                      <a:lnTo>
                        <a:pt x="169" y="13"/>
                      </a:lnTo>
                      <a:lnTo>
                        <a:pt x="162" y="15"/>
                      </a:lnTo>
                      <a:lnTo>
                        <a:pt x="155" y="15"/>
                      </a:lnTo>
                      <a:lnTo>
                        <a:pt x="148" y="15"/>
                      </a:lnTo>
                      <a:lnTo>
                        <a:pt x="140" y="14"/>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19" name="Freeform 288">
                  <a:extLst>
                    <a:ext uri="{FF2B5EF4-FFF2-40B4-BE49-F238E27FC236}">
                      <a16:creationId xmlns:a16="http://schemas.microsoft.com/office/drawing/2014/main" id="{43423BE0-D85A-4BA9-B74E-096CAE008182}"/>
                    </a:ext>
                  </a:extLst>
                </p:cNvPr>
                <p:cNvSpPr>
                  <a:spLocks/>
                </p:cNvSpPr>
                <p:nvPr/>
              </p:nvSpPr>
              <p:spPr bwMode="auto">
                <a:xfrm>
                  <a:off x="351" y="22"/>
                  <a:ext cx="111" cy="138"/>
                </a:xfrm>
                <a:custGeom>
                  <a:avLst/>
                  <a:gdLst>
                    <a:gd name="T0" fmla="*/ 94 w 222"/>
                    <a:gd name="T1" fmla="*/ 67 h 274"/>
                    <a:gd name="T2" fmla="*/ 79 w 222"/>
                    <a:gd name="T3" fmla="*/ 68 h 274"/>
                    <a:gd name="T4" fmla="*/ 60 w 222"/>
                    <a:gd name="T5" fmla="*/ 75 h 274"/>
                    <a:gd name="T6" fmla="*/ 43 w 222"/>
                    <a:gd name="T7" fmla="*/ 90 h 274"/>
                    <a:gd name="T8" fmla="*/ 32 w 222"/>
                    <a:gd name="T9" fmla="*/ 115 h 274"/>
                    <a:gd name="T10" fmla="*/ 25 w 222"/>
                    <a:gd name="T11" fmla="*/ 130 h 274"/>
                    <a:gd name="T12" fmla="*/ 17 w 222"/>
                    <a:gd name="T13" fmla="*/ 133 h 274"/>
                    <a:gd name="T14" fmla="*/ 12 w 222"/>
                    <a:gd name="T15" fmla="*/ 134 h 274"/>
                    <a:gd name="T16" fmla="*/ 7 w 222"/>
                    <a:gd name="T17" fmla="*/ 136 h 274"/>
                    <a:gd name="T18" fmla="*/ 2 w 222"/>
                    <a:gd name="T19" fmla="*/ 137 h 274"/>
                    <a:gd name="T20" fmla="*/ 1 w 222"/>
                    <a:gd name="T21" fmla="*/ 137 h 274"/>
                    <a:gd name="T22" fmla="*/ 0 w 222"/>
                    <a:gd name="T23" fmla="*/ 136 h 274"/>
                    <a:gd name="T24" fmla="*/ 9 w 222"/>
                    <a:gd name="T25" fmla="*/ 132 h 274"/>
                    <a:gd name="T26" fmla="*/ 21 w 222"/>
                    <a:gd name="T27" fmla="*/ 118 h 274"/>
                    <a:gd name="T28" fmla="*/ 26 w 222"/>
                    <a:gd name="T29" fmla="*/ 101 h 274"/>
                    <a:gd name="T30" fmla="*/ 28 w 222"/>
                    <a:gd name="T31" fmla="*/ 87 h 274"/>
                    <a:gd name="T32" fmla="*/ 27 w 222"/>
                    <a:gd name="T33" fmla="*/ 77 h 274"/>
                    <a:gd name="T34" fmla="*/ 25 w 222"/>
                    <a:gd name="T35" fmla="*/ 65 h 274"/>
                    <a:gd name="T36" fmla="*/ 26 w 222"/>
                    <a:gd name="T37" fmla="*/ 58 h 274"/>
                    <a:gd name="T38" fmla="*/ 35 w 222"/>
                    <a:gd name="T39" fmla="*/ 52 h 274"/>
                    <a:gd name="T40" fmla="*/ 43 w 222"/>
                    <a:gd name="T41" fmla="*/ 42 h 274"/>
                    <a:gd name="T42" fmla="*/ 46 w 222"/>
                    <a:gd name="T43" fmla="*/ 31 h 274"/>
                    <a:gd name="T44" fmla="*/ 49 w 222"/>
                    <a:gd name="T45" fmla="*/ 24 h 274"/>
                    <a:gd name="T46" fmla="*/ 62 w 222"/>
                    <a:gd name="T47" fmla="*/ 20 h 274"/>
                    <a:gd name="T48" fmla="*/ 75 w 222"/>
                    <a:gd name="T49" fmla="*/ 13 h 274"/>
                    <a:gd name="T50" fmla="*/ 87 w 222"/>
                    <a:gd name="T51" fmla="*/ 4 h 274"/>
                    <a:gd name="T52" fmla="*/ 90 w 222"/>
                    <a:gd name="T53" fmla="*/ 5 h 274"/>
                    <a:gd name="T54" fmla="*/ 92 w 222"/>
                    <a:gd name="T55" fmla="*/ 19 h 274"/>
                    <a:gd name="T56" fmla="*/ 97 w 222"/>
                    <a:gd name="T57" fmla="*/ 31 h 274"/>
                    <a:gd name="T58" fmla="*/ 106 w 222"/>
                    <a:gd name="T59" fmla="*/ 42 h 274"/>
                    <a:gd name="T60" fmla="*/ 108 w 222"/>
                    <a:gd name="T61" fmla="*/ 46 h 274"/>
                    <a:gd name="T62" fmla="*/ 101 w 222"/>
                    <a:gd name="T63" fmla="*/ 49 h 274"/>
                    <a:gd name="T64" fmla="*/ 96 w 222"/>
                    <a:gd name="T65" fmla="*/ 54 h 274"/>
                    <a:gd name="T66" fmla="*/ 95 w 222"/>
                    <a:gd name="T67" fmla="*/ 62 h 2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4">
                      <a:moveTo>
                        <a:pt x="194" y="133"/>
                      </a:moveTo>
                      <a:lnTo>
                        <a:pt x="187" y="133"/>
                      </a:lnTo>
                      <a:lnTo>
                        <a:pt x="175" y="133"/>
                      </a:lnTo>
                      <a:lnTo>
                        <a:pt x="158" y="135"/>
                      </a:lnTo>
                      <a:lnTo>
                        <a:pt x="140" y="139"/>
                      </a:lnTo>
                      <a:lnTo>
                        <a:pt x="120" y="148"/>
                      </a:lnTo>
                      <a:lnTo>
                        <a:pt x="102" y="160"/>
                      </a:lnTo>
                      <a:lnTo>
                        <a:pt x="85" y="179"/>
                      </a:lnTo>
                      <a:lnTo>
                        <a:pt x="72" y="205"/>
                      </a:lnTo>
                      <a:lnTo>
                        <a:pt x="64" y="228"/>
                      </a:lnTo>
                      <a:lnTo>
                        <a:pt x="57" y="247"/>
                      </a:lnTo>
                      <a:lnTo>
                        <a:pt x="49" y="258"/>
                      </a:lnTo>
                      <a:lnTo>
                        <a:pt x="40" y="264"/>
                      </a:lnTo>
                      <a:lnTo>
                        <a:pt x="34" y="265"/>
                      </a:lnTo>
                      <a:lnTo>
                        <a:pt x="29" y="266"/>
                      </a:lnTo>
                      <a:lnTo>
                        <a:pt x="24" y="267"/>
                      </a:lnTo>
                      <a:lnTo>
                        <a:pt x="18" y="269"/>
                      </a:lnTo>
                      <a:lnTo>
                        <a:pt x="13" y="270"/>
                      </a:lnTo>
                      <a:lnTo>
                        <a:pt x="9" y="271"/>
                      </a:lnTo>
                      <a:lnTo>
                        <a:pt x="4" y="273"/>
                      </a:lnTo>
                      <a:lnTo>
                        <a:pt x="1" y="274"/>
                      </a:lnTo>
                      <a:lnTo>
                        <a:pt x="1" y="273"/>
                      </a:lnTo>
                      <a:lnTo>
                        <a:pt x="1" y="272"/>
                      </a:lnTo>
                      <a:lnTo>
                        <a:pt x="0" y="271"/>
                      </a:lnTo>
                      <a:lnTo>
                        <a:pt x="0" y="270"/>
                      </a:lnTo>
                      <a:lnTo>
                        <a:pt x="18" y="262"/>
                      </a:lnTo>
                      <a:lnTo>
                        <a:pt x="33" y="249"/>
                      </a:lnTo>
                      <a:lnTo>
                        <a:pt x="42" y="234"/>
                      </a:lnTo>
                      <a:lnTo>
                        <a:pt x="49" y="218"/>
                      </a:lnTo>
                      <a:lnTo>
                        <a:pt x="52" y="201"/>
                      </a:lnTo>
                      <a:lnTo>
                        <a:pt x="55" y="186"/>
                      </a:lnTo>
                      <a:lnTo>
                        <a:pt x="55" y="172"/>
                      </a:lnTo>
                      <a:lnTo>
                        <a:pt x="55" y="161"/>
                      </a:lnTo>
                      <a:lnTo>
                        <a:pt x="54" y="152"/>
                      </a:lnTo>
                      <a:lnTo>
                        <a:pt x="52" y="142"/>
                      </a:lnTo>
                      <a:lnTo>
                        <a:pt x="49" y="130"/>
                      </a:lnTo>
                      <a:lnTo>
                        <a:pt x="46" y="118"/>
                      </a:lnTo>
                      <a:lnTo>
                        <a:pt x="52" y="116"/>
                      </a:lnTo>
                      <a:lnTo>
                        <a:pt x="62" y="112"/>
                      </a:lnTo>
                      <a:lnTo>
                        <a:pt x="70" y="104"/>
                      </a:lnTo>
                      <a:lnTo>
                        <a:pt x="79" y="95"/>
                      </a:lnTo>
                      <a:lnTo>
                        <a:pt x="86" y="84"/>
                      </a:lnTo>
                      <a:lnTo>
                        <a:pt x="90" y="73"/>
                      </a:lnTo>
                      <a:lnTo>
                        <a:pt x="92" y="61"/>
                      </a:lnTo>
                      <a:lnTo>
                        <a:pt x="88" y="48"/>
                      </a:lnTo>
                      <a:lnTo>
                        <a:pt x="97" y="47"/>
                      </a:lnTo>
                      <a:lnTo>
                        <a:pt x="110" y="44"/>
                      </a:lnTo>
                      <a:lnTo>
                        <a:pt x="123" y="39"/>
                      </a:lnTo>
                      <a:lnTo>
                        <a:pt x="138" y="32"/>
                      </a:lnTo>
                      <a:lnTo>
                        <a:pt x="150" y="25"/>
                      </a:lnTo>
                      <a:lnTo>
                        <a:pt x="163" y="17"/>
                      </a:lnTo>
                      <a:lnTo>
                        <a:pt x="173" y="8"/>
                      </a:lnTo>
                      <a:lnTo>
                        <a:pt x="180" y="0"/>
                      </a:lnTo>
                      <a:lnTo>
                        <a:pt x="180" y="10"/>
                      </a:lnTo>
                      <a:lnTo>
                        <a:pt x="181" y="23"/>
                      </a:lnTo>
                      <a:lnTo>
                        <a:pt x="184" y="37"/>
                      </a:lnTo>
                      <a:lnTo>
                        <a:pt x="188" y="50"/>
                      </a:lnTo>
                      <a:lnTo>
                        <a:pt x="194" y="62"/>
                      </a:lnTo>
                      <a:lnTo>
                        <a:pt x="202" y="74"/>
                      </a:lnTo>
                      <a:lnTo>
                        <a:pt x="211" y="83"/>
                      </a:lnTo>
                      <a:lnTo>
                        <a:pt x="222" y="90"/>
                      </a:lnTo>
                      <a:lnTo>
                        <a:pt x="215" y="91"/>
                      </a:lnTo>
                      <a:lnTo>
                        <a:pt x="208" y="93"/>
                      </a:lnTo>
                      <a:lnTo>
                        <a:pt x="201" y="97"/>
                      </a:lnTo>
                      <a:lnTo>
                        <a:pt x="195" y="101"/>
                      </a:lnTo>
                      <a:lnTo>
                        <a:pt x="191" y="107"/>
                      </a:lnTo>
                      <a:lnTo>
                        <a:pt x="190" y="115"/>
                      </a:lnTo>
                      <a:lnTo>
                        <a:pt x="190" y="123"/>
                      </a:lnTo>
                      <a:lnTo>
                        <a:pt x="194" y="13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20" name="Freeform 289">
                  <a:extLst>
                    <a:ext uri="{FF2B5EF4-FFF2-40B4-BE49-F238E27FC236}">
                      <a16:creationId xmlns:a16="http://schemas.microsoft.com/office/drawing/2014/main" id="{7479553F-2288-42A9-B39A-E9FEB8D37FD0}"/>
                    </a:ext>
                  </a:extLst>
                </p:cNvPr>
                <p:cNvSpPr>
                  <a:spLocks/>
                </p:cNvSpPr>
                <p:nvPr/>
              </p:nvSpPr>
              <p:spPr bwMode="auto">
                <a:xfrm>
                  <a:off x="315" y="25"/>
                  <a:ext cx="66" cy="132"/>
                </a:xfrm>
                <a:custGeom>
                  <a:avLst/>
                  <a:gdLst>
                    <a:gd name="T0" fmla="*/ 35 w 131"/>
                    <a:gd name="T1" fmla="*/ 130 h 265"/>
                    <a:gd name="T2" fmla="*/ 31 w 131"/>
                    <a:gd name="T3" fmla="*/ 126 h 265"/>
                    <a:gd name="T4" fmla="*/ 24 w 131"/>
                    <a:gd name="T5" fmla="*/ 126 h 265"/>
                    <a:gd name="T6" fmla="*/ 21 w 131"/>
                    <a:gd name="T7" fmla="*/ 125 h 265"/>
                    <a:gd name="T8" fmla="*/ 22 w 131"/>
                    <a:gd name="T9" fmla="*/ 121 h 265"/>
                    <a:gd name="T10" fmla="*/ 26 w 131"/>
                    <a:gd name="T11" fmla="*/ 117 h 265"/>
                    <a:gd name="T12" fmla="*/ 32 w 131"/>
                    <a:gd name="T13" fmla="*/ 115 h 265"/>
                    <a:gd name="T14" fmla="*/ 38 w 131"/>
                    <a:gd name="T15" fmla="*/ 113 h 265"/>
                    <a:gd name="T16" fmla="*/ 41 w 131"/>
                    <a:gd name="T17" fmla="*/ 110 h 265"/>
                    <a:gd name="T18" fmla="*/ 41 w 131"/>
                    <a:gd name="T19" fmla="*/ 107 h 265"/>
                    <a:gd name="T20" fmla="*/ 41 w 131"/>
                    <a:gd name="T21" fmla="*/ 104 h 265"/>
                    <a:gd name="T22" fmla="*/ 39 w 131"/>
                    <a:gd name="T23" fmla="*/ 102 h 265"/>
                    <a:gd name="T24" fmla="*/ 36 w 131"/>
                    <a:gd name="T25" fmla="*/ 99 h 265"/>
                    <a:gd name="T26" fmla="*/ 29 w 131"/>
                    <a:gd name="T27" fmla="*/ 99 h 265"/>
                    <a:gd name="T28" fmla="*/ 24 w 131"/>
                    <a:gd name="T29" fmla="*/ 102 h 265"/>
                    <a:gd name="T30" fmla="*/ 24 w 131"/>
                    <a:gd name="T31" fmla="*/ 106 h 265"/>
                    <a:gd name="T32" fmla="*/ 22 w 131"/>
                    <a:gd name="T33" fmla="*/ 110 h 265"/>
                    <a:gd name="T34" fmla="*/ 17 w 131"/>
                    <a:gd name="T35" fmla="*/ 114 h 265"/>
                    <a:gd name="T36" fmla="*/ 15 w 131"/>
                    <a:gd name="T37" fmla="*/ 114 h 265"/>
                    <a:gd name="T38" fmla="*/ 13 w 131"/>
                    <a:gd name="T39" fmla="*/ 112 h 265"/>
                    <a:gd name="T40" fmla="*/ 13 w 131"/>
                    <a:gd name="T41" fmla="*/ 109 h 265"/>
                    <a:gd name="T42" fmla="*/ 15 w 131"/>
                    <a:gd name="T43" fmla="*/ 104 h 265"/>
                    <a:gd name="T44" fmla="*/ 17 w 131"/>
                    <a:gd name="T45" fmla="*/ 100 h 265"/>
                    <a:gd name="T46" fmla="*/ 21 w 131"/>
                    <a:gd name="T47" fmla="*/ 96 h 265"/>
                    <a:gd name="T48" fmla="*/ 22 w 131"/>
                    <a:gd name="T49" fmla="*/ 92 h 265"/>
                    <a:gd name="T50" fmla="*/ 22 w 131"/>
                    <a:gd name="T51" fmla="*/ 91 h 265"/>
                    <a:gd name="T52" fmla="*/ 20 w 131"/>
                    <a:gd name="T53" fmla="*/ 88 h 265"/>
                    <a:gd name="T54" fmla="*/ 17 w 131"/>
                    <a:gd name="T55" fmla="*/ 85 h 265"/>
                    <a:gd name="T56" fmla="*/ 12 w 131"/>
                    <a:gd name="T57" fmla="*/ 84 h 265"/>
                    <a:gd name="T58" fmla="*/ 9 w 131"/>
                    <a:gd name="T59" fmla="*/ 84 h 265"/>
                    <a:gd name="T60" fmla="*/ 7 w 131"/>
                    <a:gd name="T61" fmla="*/ 85 h 265"/>
                    <a:gd name="T62" fmla="*/ 4 w 131"/>
                    <a:gd name="T63" fmla="*/ 87 h 265"/>
                    <a:gd name="T64" fmla="*/ 0 w 131"/>
                    <a:gd name="T65" fmla="*/ 76 h 265"/>
                    <a:gd name="T66" fmla="*/ 6 w 131"/>
                    <a:gd name="T67" fmla="*/ 50 h 265"/>
                    <a:gd name="T68" fmla="*/ 24 w 131"/>
                    <a:gd name="T69" fmla="*/ 26 h 265"/>
                    <a:gd name="T70" fmla="*/ 46 w 131"/>
                    <a:gd name="T71" fmla="*/ 9 h 265"/>
                    <a:gd name="T72" fmla="*/ 59 w 131"/>
                    <a:gd name="T73" fmla="*/ 2 h 265"/>
                    <a:gd name="T74" fmla="*/ 66 w 131"/>
                    <a:gd name="T75" fmla="*/ 0 h 265"/>
                    <a:gd name="T76" fmla="*/ 60 w 131"/>
                    <a:gd name="T77" fmla="*/ 8 h 265"/>
                    <a:gd name="T78" fmla="*/ 54 w 131"/>
                    <a:gd name="T79" fmla="*/ 23 h 265"/>
                    <a:gd name="T80" fmla="*/ 54 w 131"/>
                    <a:gd name="T81" fmla="*/ 36 h 265"/>
                    <a:gd name="T82" fmla="*/ 57 w 131"/>
                    <a:gd name="T83" fmla="*/ 49 h 265"/>
                    <a:gd name="T84" fmla="*/ 61 w 131"/>
                    <a:gd name="T85" fmla="*/ 62 h 265"/>
                    <a:gd name="T86" fmla="*/ 64 w 131"/>
                    <a:gd name="T87" fmla="*/ 73 h 265"/>
                    <a:gd name="T88" fmla="*/ 64 w 131"/>
                    <a:gd name="T89" fmla="*/ 83 h 265"/>
                    <a:gd name="T90" fmla="*/ 63 w 131"/>
                    <a:gd name="T91" fmla="*/ 98 h 265"/>
                    <a:gd name="T92" fmla="*/ 58 w 131"/>
                    <a:gd name="T93" fmla="*/ 114 h 265"/>
                    <a:gd name="T94" fmla="*/ 46 w 131"/>
                    <a:gd name="T95" fmla="*/ 128 h 2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5">
                      <a:moveTo>
                        <a:pt x="73" y="265"/>
                      </a:moveTo>
                      <a:lnTo>
                        <a:pt x="70" y="261"/>
                      </a:lnTo>
                      <a:lnTo>
                        <a:pt x="67" y="257"/>
                      </a:lnTo>
                      <a:lnTo>
                        <a:pt x="61" y="253"/>
                      </a:lnTo>
                      <a:lnTo>
                        <a:pt x="53" y="253"/>
                      </a:lnTo>
                      <a:lnTo>
                        <a:pt x="48" y="253"/>
                      </a:lnTo>
                      <a:lnTo>
                        <a:pt x="45" y="252"/>
                      </a:lnTo>
                      <a:lnTo>
                        <a:pt x="41" y="250"/>
                      </a:lnTo>
                      <a:lnTo>
                        <a:pt x="39" y="247"/>
                      </a:lnTo>
                      <a:lnTo>
                        <a:pt x="43" y="243"/>
                      </a:lnTo>
                      <a:lnTo>
                        <a:pt x="47" y="237"/>
                      </a:lnTo>
                      <a:lnTo>
                        <a:pt x="51" y="234"/>
                      </a:lnTo>
                      <a:lnTo>
                        <a:pt x="54" y="231"/>
                      </a:lnTo>
                      <a:lnTo>
                        <a:pt x="63" y="231"/>
                      </a:lnTo>
                      <a:lnTo>
                        <a:pt x="70" y="230"/>
                      </a:lnTo>
                      <a:lnTo>
                        <a:pt x="75" y="227"/>
                      </a:lnTo>
                      <a:lnTo>
                        <a:pt x="79" y="222"/>
                      </a:lnTo>
                      <a:lnTo>
                        <a:pt x="81" y="220"/>
                      </a:lnTo>
                      <a:lnTo>
                        <a:pt x="81" y="216"/>
                      </a:lnTo>
                      <a:lnTo>
                        <a:pt x="82" y="214"/>
                      </a:lnTo>
                      <a:lnTo>
                        <a:pt x="82" y="212"/>
                      </a:lnTo>
                      <a:lnTo>
                        <a:pt x="81" y="209"/>
                      </a:lnTo>
                      <a:lnTo>
                        <a:pt x="79" y="206"/>
                      </a:lnTo>
                      <a:lnTo>
                        <a:pt x="78" y="204"/>
                      </a:lnTo>
                      <a:lnTo>
                        <a:pt x="77" y="201"/>
                      </a:lnTo>
                      <a:lnTo>
                        <a:pt x="71" y="198"/>
                      </a:lnTo>
                      <a:lnTo>
                        <a:pt x="64" y="197"/>
                      </a:lnTo>
                      <a:lnTo>
                        <a:pt x="58" y="198"/>
                      </a:lnTo>
                      <a:lnTo>
                        <a:pt x="52" y="200"/>
                      </a:lnTo>
                      <a:lnTo>
                        <a:pt x="48" y="205"/>
                      </a:lnTo>
                      <a:lnTo>
                        <a:pt x="47" y="208"/>
                      </a:lnTo>
                      <a:lnTo>
                        <a:pt x="47" y="212"/>
                      </a:lnTo>
                      <a:lnTo>
                        <a:pt x="48" y="215"/>
                      </a:lnTo>
                      <a:lnTo>
                        <a:pt x="44" y="220"/>
                      </a:lnTo>
                      <a:lnTo>
                        <a:pt x="38" y="224"/>
                      </a:lnTo>
                      <a:lnTo>
                        <a:pt x="33" y="228"/>
                      </a:lnTo>
                      <a:lnTo>
                        <a:pt x="31" y="230"/>
                      </a:lnTo>
                      <a:lnTo>
                        <a:pt x="30" y="228"/>
                      </a:lnTo>
                      <a:lnTo>
                        <a:pt x="28" y="227"/>
                      </a:lnTo>
                      <a:lnTo>
                        <a:pt x="25" y="224"/>
                      </a:lnTo>
                      <a:lnTo>
                        <a:pt x="23" y="223"/>
                      </a:lnTo>
                      <a:lnTo>
                        <a:pt x="25" y="219"/>
                      </a:lnTo>
                      <a:lnTo>
                        <a:pt x="28" y="213"/>
                      </a:lnTo>
                      <a:lnTo>
                        <a:pt x="29" y="208"/>
                      </a:lnTo>
                      <a:lnTo>
                        <a:pt x="30" y="204"/>
                      </a:lnTo>
                      <a:lnTo>
                        <a:pt x="34" y="200"/>
                      </a:lnTo>
                      <a:lnTo>
                        <a:pt x="38" y="197"/>
                      </a:lnTo>
                      <a:lnTo>
                        <a:pt x="41" y="192"/>
                      </a:lnTo>
                      <a:lnTo>
                        <a:pt x="43" y="187"/>
                      </a:lnTo>
                      <a:lnTo>
                        <a:pt x="43" y="185"/>
                      </a:lnTo>
                      <a:lnTo>
                        <a:pt x="43" y="184"/>
                      </a:lnTo>
                      <a:lnTo>
                        <a:pt x="43" y="182"/>
                      </a:lnTo>
                      <a:lnTo>
                        <a:pt x="43" y="181"/>
                      </a:lnTo>
                      <a:lnTo>
                        <a:pt x="40" y="176"/>
                      </a:lnTo>
                      <a:lnTo>
                        <a:pt x="38" y="173"/>
                      </a:lnTo>
                      <a:lnTo>
                        <a:pt x="33" y="170"/>
                      </a:lnTo>
                      <a:lnTo>
                        <a:pt x="26" y="168"/>
                      </a:lnTo>
                      <a:lnTo>
                        <a:pt x="24" y="168"/>
                      </a:lnTo>
                      <a:lnTo>
                        <a:pt x="21" y="168"/>
                      </a:lnTo>
                      <a:lnTo>
                        <a:pt x="17" y="169"/>
                      </a:lnTo>
                      <a:lnTo>
                        <a:pt x="15" y="170"/>
                      </a:lnTo>
                      <a:lnTo>
                        <a:pt x="13" y="171"/>
                      </a:lnTo>
                      <a:lnTo>
                        <a:pt x="10" y="173"/>
                      </a:lnTo>
                      <a:lnTo>
                        <a:pt x="8" y="175"/>
                      </a:lnTo>
                      <a:lnTo>
                        <a:pt x="7" y="176"/>
                      </a:lnTo>
                      <a:lnTo>
                        <a:pt x="0" y="152"/>
                      </a:lnTo>
                      <a:lnTo>
                        <a:pt x="2" y="125"/>
                      </a:lnTo>
                      <a:lnTo>
                        <a:pt x="11" y="100"/>
                      </a:lnTo>
                      <a:lnTo>
                        <a:pt x="28" y="75"/>
                      </a:lnTo>
                      <a:lnTo>
                        <a:pt x="47" y="53"/>
                      </a:lnTo>
                      <a:lnTo>
                        <a:pt x="69" y="33"/>
                      </a:lnTo>
                      <a:lnTo>
                        <a:pt x="92" y="18"/>
                      </a:lnTo>
                      <a:lnTo>
                        <a:pt x="112" y="8"/>
                      </a:lnTo>
                      <a:lnTo>
                        <a:pt x="117" y="4"/>
                      </a:lnTo>
                      <a:lnTo>
                        <a:pt x="125" y="1"/>
                      </a:lnTo>
                      <a:lnTo>
                        <a:pt x="131" y="0"/>
                      </a:lnTo>
                      <a:lnTo>
                        <a:pt x="128" y="4"/>
                      </a:lnTo>
                      <a:lnTo>
                        <a:pt x="120" y="16"/>
                      </a:lnTo>
                      <a:lnTo>
                        <a:pt x="113" y="31"/>
                      </a:lnTo>
                      <a:lnTo>
                        <a:pt x="107" y="46"/>
                      </a:lnTo>
                      <a:lnTo>
                        <a:pt x="106" y="62"/>
                      </a:lnTo>
                      <a:lnTo>
                        <a:pt x="107" y="72"/>
                      </a:lnTo>
                      <a:lnTo>
                        <a:pt x="111" y="84"/>
                      </a:lnTo>
                      <a:lnTo>
                        <a:pt x="114" y="98"/>
                      </a:lnTo>
                      <a:lnTo>
                        <a:pt x="119" y="113"/>
                      </a:lnTo>
                      <a:lnTo>
                        <a:pt x="122" y="125"/>
                      </a:lnTo>
                      <a:lnTo>
                        <a:pt x="125" y="137"/>
                      </a:lnTo>
                      <a:lnTo>
                        <a:pt x="127" y="147"/>
                      </a:lnTo>
                      <a:lnTo>
                        <a:pt x="128" y="156"/>
                      </a:lnTo>
                      <a:lnTo>
                        <a:pt x="128" y="167"/>
                      </a:lnTo>
                      <a:lnTo>
                        <a:pt x="128" y="181"/>
                      </a:lnTo>
                      <a:lnTo>
                        <a:pt x="125" y="196"/>
                      </a:lnTo>
                      <a:lnTo>
                        <a:pt x="122" y="213"/>
                      </a:lnTo>
                      <a:lnTo>
                        <a:pt x="115" y="229"/>
                      </a:lnTo>
                      <a:lnTo>
                        <a:pt x="106" y="244"/>
                      </a:lnTo>
                      <a:lnTo>
                        <a:pt x="91" y="257"/>
                      </a:lnTo>
                      <a:lnTo>
                        <a:pt x="73"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21" name="Freeform 290">
                  <a:extLst>
                    <a:ext uri="{FF2B5EF4-FFF2-40B4-BE49-F238E27FC236}">
                      <a16:creationId xmlns:a16="http://schemas.microsoft.com/office/drawing/2014/main" id="{1D59F2C6-1B38-41E5-AA0F-6C547B8F4FAA}"/>
                    </a:ext>
                  </a:extLst>
                </p:cNvPr>
                <p:cNvSpPr>
                  <a:spLocks/>
                </p:cNvSpPr>
                <p:nvPr/>
              </p:nvSpPr>
              <p:spPr bwMode="auto">
                <a:xfrm>
                  <a:off x="212" y="89"/>
                  <a:ext cx="320" cy="225"/>
                </a:xfrm>
                <a:custGeom>
                  <a:avLst/>
                  <a:gdLst>
                    <a:gd name="T0" fmla="*/ 148 w 640"/>
                    <a:gd name="T1" fmla="*/ 192 h 450"/>
                    <a:gd name="T2" fmla="*/ 131 w 640"/>
                    <a:gd name="T3" fmla="*/ 223 h 450"/>
                    <a:gd name="T4" fmla="*/ 116 w 640"/>
                    <a:gd name="T5" fmla="*/ 197 h 450"/>
                    <a:gd name="T6" fmla="*/ 97 w 640"/>
                    <a:gd name="T7" fmla="*/ 176 h 450"/>
                    <a:gd name="T8" fmla="*/ 91 w 640"/>
                    <a:gd name="T9" fmla="*/ 129 h 450"/>
                    <a:gd name="T10" fmla="*/ 104 w 640"/>
                    <a:gd name="T11" fmla="*/ 107 h 450"/>
                    <a:gd name="T12" fmla="*/ 115 w 640"/>
                    <a:gd name="T13" fmla="*/ 84 h 450"/>
                    <a:gd name="T14" fmla="*/ 108 w 640"/>
                    <a:gd name="T15" fmla="*/ 88 h 450"/>
                    <a:gd name="T16" fmla="*/ 99 w 640"/>
                    <a:gd name="T17" fmla="*/ 108 h 450"/>
                    <a:gd name="T18" fmla="*/ 66 w 640"/>
                    <a:gd name="T19" fmla="*/ 135 h 450"/>
                    <a:gd name="T20" fmla="*/ 40 w 640"/>
                    <a:gd name="T21" fmla="*/ 137 h 450"/>
                    <a:gd name="T22" fmla="*/ 24 w 640"/>
                    <a:gd name="T23" fmla="*/ 131 h 450"/>
                    <a:gd name="T24" fmla="*/ 0 w 640"/>
                    <a:gd name="T25" fmla="*/ 121 h 450"/>
                    <a:gd name="T26" fmla="*/ 20 w 640"/>
                    <a:gd name="T27" fmla="*/ 113 h 450"/>
                    <a:gd name="T28" fmla="*/ 38 w 640"/>
                    <a:gd name="T29" fmla="*/ 92 h 450"/>
                    <a:gd name="T30" fmla="*/ 73 w 640"/>
                    <a:gd name="T31" fmla="*/ 69 h 450"/>
                    <a:gd name="T32" fmla="*/ 94 w 640"/>
                    <a:gd name="T33" fmla="*/ 70 h 450"/>
                    <a:gd name="T34" fmla="*/ 98 w 640"/>
                    <a:gd name="T35" fmla="*/ 72 h 450"/>
                    <a:gd name="T36" fmla="*/ 93 w 640"/>
                    <a:gd name="T37" fmla="*/ 84 h 450"/>
                    <a:gd name="T38" fmla="*/ 96 w 640"/>
                    <a:gd name="T39" fmla="*/ 86 h 450"/>
                    <a:gd name="T40" fmla="*/ 108 w 640"/>
                    <a:gd name="T41" fmla="*/ 84 h 450"/>
                    <a:gd name="T42" fmla="*/ 106 w 640"/>
                    <a:gd name="T43" fmla="*/ 69 h 450"/>
                    <a:gd name="T44" fmla="*/ 110 w 640"/>
                    <a:gd name="T45" fmla="*/ 69 h 450"/>
                    <a:gd name="T46" fmla="*/ 116 w 640"/>
                    <a:gd name="T47" fmla="*/ 77 h 450"/>
                    <a:gd name="T48" fmla="*/ 131 w 640"/>
                    <a:gd name="T49" fmla="*/ 79 h 450"/>
                    <a:gd name="T50" fmla="*/ 142 w 640"/>
                    <a:gd name="T51" fmla="*/ 70 h 450"/>
                    <a:gd name="T52" fmla="*/ 154 w 640"/>
                    <a:gd name="T53" fmla="*/ 67 h 450"/>
                    <a:gd name="T54" fmla="*/ 172 w 640"/>
                    <a:gd name="T55" fmla="*/ 48 h 450"/>
                    <a:gd name="T56" fmla="*/ 210 w 640"/>
                    <a:gd name="T57" fmla="*/ 3 h 450"/>
                    <a:gd name="T58" fmla="*/ 240 w 640"/>
                    <a:gd name="T59" fmla="*/ 0 h 450"/>
                    <a:gd name="T60" fmla="*/ 264 w 640"/>
                    <a:gd name="T61" fmla="*/ 5 h 450"/>
                    <a:gd name="T62" fmla="*/ 290 w 640"/>
                    <a:gd name="T63" fmla="*/ 14 h 450"/>
                    <a:gd name="T64" fmla="*/ 315 w 640"/>
                    <a:gd name="T65" fmla="*/ 16 h 450"/>
                    <a:gd name="T66" fmla="*/ 311 w 640"/>
                    <a:gd name="T67" fmla="*/ 28 h 450"/>
                    <a:gd name="T68" fmla="*/ 277 w 640"/>
                    <a:gd name="T69" fmla="*/ 70 h 450"/>
                    <a:gd name="T70" fmla="*/ 246 w 640"/>
                    <a:gd name="T71" fmla="*/ 84 h 450"/>
                    <a:gd name="T72" fmla="*/ 213 w 640"/>
                    <a:gd name="T73" fmla="*/ 92 h 450"/>
                    <a:gd name="T74" fmla="*/ 182 w 640"/>
                    <a:gd name="T75" fmla="*/ 85 h 450"/>
                    <a:gd name="T76" fmla="*/ 166 w 640"/>
                    <a:gd name="T77" fmla="*/ 76 h 450"/>
                    <a:gd name="T78" fmla="*/ 154 w 640"/>
                    <a:gd name="T79" fmla="*/ 73 h 450"/>
                    <a:gd name="T80" fmla="*/ 142 w 640"/>
                    <a:gd name="T81" fmla="*/ 76 h 450"/>
                    <a:gd name="T82" fmla="*/ 143 w 640"/>
                    <a:gd name="T83" fmla="*/ 82 h 450"/>
                    <a:gd name="T84" fmla="*/ 157 w 640"/>
                    <a:gd name="T85" fmla="*/ 81 h 450"/>
                    <a:gd name="T86" fmla="*/ 173 w 640"/>
                    <a:gd name="T87" fmla="*/ 80 h 450"/>
                    <a:gd name="T88" fmla="*/ 205 w 640"/>
                    <a:gd name="T89" fmla="*/ 91 h 450"/>
                    <a:gd name="T90" fmla="*/ 232 w 640"/>
                    <a:gd name="T91" fmla="*/ 124 h 450"/>
                    <a:gd name="T92" fmla="*/ 241 w 640"/>
                    <a:gd name="T93" fmla="*/ 164 h 450"/>
                    <a:gd name="T94" fmla="*/ 224 w 640"/>
                    <a:gd name="T95" fmla="*/ 164 h 450"/>
                    <a:gd name="T96" fmla="*/ 187 w 640"/>
                    <a:gd name="T97" fmla="*/ 153 h 450"/>
                    <a:gd name="T98" fmla="*/ 163 w 640"/>
                    <a:gd name="T99" fmla="*/ 146 h 450"/>
                    <a:gd name="T100" fmla="*/ 145 w 640"/>
                    <a:gd name="T101" fmla="*/ 117 h 450"/>
                    <a:gd name="T102" fmla="*/ 139 w 640"/>
                    <a:gd name="T103" fmla="*/ 91 h 450"/>
                    <a:gd name="T104" fmla="*/ 126 w 640"/>
                    <a:gd name="T105" fmla="*/ 81 h 450"/>
                    <a:gd name="T106" fmla="*/ 119 w 640"/>
                    <a:gd name="T107" fmla="*/ 84 h 450"/>
                    <a:gd name="T108" fmla="*/ 126 w 640"/>
                    <a:gd name="T109" fmla="*/ 96 h 450"/>
                    <a:gd name="T110" fmla="*/ 149 w 640"/>
                    <a:gd name="T111" fmla="*/ 125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6"/>
                      </a:moveTo>
                      <a:lnTo>
                        <a:pt x="312" y="298"/>
                      </a:lnTo>
                      <a:lnTo>
                        <a:pt x="312" y="330"/>
                      </a:lnTo>
                      <a:lnTo>
                        <a:pt x="306" y="360"/>
                      </a:lnTo>
                      <a:lnTo>
                        <a:pt x="296" y="383"/>
                      </a:lnTo>
                      <a:lnTo>
                        <a:pt x="284" y="401"/>
                      </a:lnTo>
                      <a:lnTo>
                        <a:pt x="275" y="417"/>
                      </a:lnTo>
                      <a:lnTo>
                        <a:pt x="268" y="432"/>
                      </a:lnTo>
                      <a:lnTo>
                        <a:pt x="262" y="450"/>
                      </a:lnTo>
                      <a:lnTo>
                        <a:pt x="261" y="445"/>
                      </a:lnTo>
                      <a:lnTo>
                        <a:pt x="258" y="435"/>
                      </a:lnTo>
                      <a:lnTo>
                        <a:pt x="253" y="425"/>
                      </a:lnTo>
                      <a:lnTo>
                        <a:pt x="247" y="415"/>
                      </a:lnTo>
                      <a:lnTo>
                        <a:pt x="240" y="403"/>
                      </a:lnTo>
                      <a:lnTo>
                        <a:pt x="232" y="393"/>
                      </a:lnTo>
                      <a:lnTo>
                        <a:pt x="224" y="382"/>
                      </a:lnTo>
                      <a:lnTo>
                        <a:pt x="216" y="375"/>
                      </a:lnTo>
                      <a:lnTo>
                        <a:pt x="207" y="368"/>
                      </a:lnTo>
                      <a:lnTo>
                        <a:pt x="200" y="360"/>
                      </a:lnTo>
                      <a:lnTo>
                        <a:pt x="194" y="352"/>
                      </a:lnTo>
                      <a:lnTo>
                        <a:pt x="190" y="344"/>
                      </a:lnTo>
                      <a:lnTo>
                        <a:pt x="181" y="319"/>
                      </a:lnTo>
                      <a:lnTo>
                        <a:pt x="178" y="295"/>
                      </a:lnTo>
                      <a:lnTo>
                        <a:pt x="179" y="273"/>
                      </a:lnTo>
                      <a:lnTo>
                        <a:pt x="182" y="257"/>
                      </a:lnTo>
                      <a:lnTo>
                        <a:pt x="185" y="249"/>
                      </a:lnTo>
                      <a:lnTo>
                        <a:pt x="190" y="239"/>
                      </a:lnTo>
                      <a:lnTo>
                        <a:pt x="194" y="230"/>
                      </a:lnTo>
                      <a:lnTo>
                        <a:pt x="201" y="222"/>
                      </a:lnTo>
                      <a:lnTo>
                        <a:pt x="208" y="213"/>
                      </a:lnTo>
                      <a:lnTo>
                        <a:pt x="215" y="202"/>
                      </a:lnTo>
                      <a:lnTo>
                        <a:pt x="221" y="192"/>
                      </a:lnTo>
                      <a:lnTo>
                        <a:pt x="227" y="182"/>
                      </a:lnTo>
                      <a:lnTo>
                        <a:pt x="229" y="175"/>
                      </a:lnTo>
                      <a:lnTo>
                        <a:pt x="230" y="167"/>
                      </a:lnTo>
                      <a:lnTo>
                        <a:pt x="229" y="161"/>
                      </a:lnTo>
                      <a:lnTo>
                        <a:pt x="227" y="160"/>
                      </a:lnTo>
                      <a:lnTo>
                        <a:pt x="221" y="163"/>
                      </a:lnTo>
                      <a:lnTo>
                        <a:pt x="217" y="169"/>
                      </a:lnTo>
                      <a:lnTo>
                        <a:pt x="215" y="176"/>
                      </a:lnTo>
                      <a:lnTo>
                        <a:pt x="213" y="182"/>
                      </a:lnTo>
                      <a:lnTo>
                        <a:pt x="211" y="191"/>
                      </a:lnTo>
                      <a:lnTo>
                        <a:pt x="207" y="200"/>
                      </a:lnTo>
                      <a:lnTo>
                        <a:pt x="202" y="208"/>
                      </a:lnTo>
                      <a:lnTo>
                        <a:pt x="198" y="216"/>
                      </a:lnTo>
                      <a:lnTo>
                        <a:pt x="188" y="231"/>
                      </a:lnTo>
                      <a:lnTo>
                        <a:pt x="175" y="244"/>
                      </a:lnTo>
                      <a:lnTo>
                        <a:pt x="161" y="255"/>
                      </a:lnTo>
                      <a:lnTo>
                        <a:pt x="147" y="264"/>
                      </a:lnTo>
                      <a:lnTo>
                        <a:pt x="132" y="269"/>
                      </a:lnTo>
                      <a:lnTo>
                        <a:pt x="117" y="274"/>
                      </a:lnTo>
                      <a:lnTo>
                        <a:pt x="103" y="276"/>
                      </a:lnTo>
                      <a:lnTo>
                        <a:pt x="90" y="276"/>
                      </a:lnTo>
                      <a:lnTo>
                        <a:pt x="85" y="275"/>
                      </a:lnTo>
                      <a:lnTo>
                        <a:pt x="80" y="274"/>
                      </a:lnTo>
                      <a:lnTo>
                        <a:pt x="76" y="274"/>
                      </a:lnTo>
                      <a:lnTo>
                        <a:pt x="72" y="273"/>
                      </a:lnTo>
                      <a:lnTo>
                        <a:pt x="64" y="269"/>
                      </a:lnTo>
                      <a:lnTo>
                        <a:pt x="56" y="266"/>
                      </a:lnTo>
                      <a:lnTo>
                        <a:pt x="48" y="262"/>
                      </a:lnTo>
                      <a:lnTo>
                        <a:pt x="40" y="258"/>
                      </a:lnTo>
                      <a:lnTo>
                        <a:pt x="32" y="254"/>
                      </a:lnTo>
                      <a:lnTo>
                        <a:pt x="22" y="250"/>
                      </a:lnTo>
                      <a:lnTo>
                        <a:pt x="11" y="245"/>
                      </a:lnTo>
                      <a:lnTo>
                        <a:pt x="0" y="241"/>
                      </a:lnTo>
                      <a:lnTo>
                        <a:pt x="7" y="238"/>
                      </a:lnTo>
                      <a:lnTo>
                        <a:pt x="14" y="236"/>
                      </a:lnTo>
                      <a:lnTo>
                        <a:pt x="23" y="234"/>
                      </a:lnTo>
                      <a:lnTo>
                        <a:pt x="32" y="230"/>
                      </a:lnTo>
                      <a:lnTo>
                        <a:pt x="40" y="226"/>
                      </a:lnTo>
                      <a:lnTo>
                        <a:pt x="48" y="221"/>
                      </a:lnTo>
                      <a:lnTo>
                        <a:pt x="55" y="214"/>
                      </a:lnTo>
                      <a:lnTo>
                        <a:pt x="60" y="207"/>
                      </a:lnTo>
                      <a:lnTo>
                        <a:pt x="67" y="196"/>
                      </a:lnTo>
                      <a:lnTo>
                        <a:pt x="75" y="183"/>
                      </a:lnTo>
                      <a:lnTo>
                        <a:pt x="86" y="170"/>
                      </a:lnTo>
                      <a:lnTo>
                        <a:pt x="99" y="157"/>
                      </a:lnTo>
                      <a:lnTo>
                        <a:pt x="113" y="148"/>
                      </a:lnTo>
                      <a:lnTo>
                        <a:pt x="128" y="141"/>
                      </a:lnTo>
                      <a:lnTo>
                        <a:pt x="145" y="138"/>
                      </a:lnTo>
                      <a:lnTo>
                        <a:pt x="161" y="140"/>
                      </a:lnTo>
                      <a:lnTo>
                        <a:pt x="168" y="144"/>
                      </a:lnTo>
                      <a:lnTo>
                        <a:pt x="176" y="144"/>
                      </a:lnTo>
                      <a:lnTo>
                        <a:pt x="183" y="143"/>
                      </a:lnTo>
                      <a:lnTo>
                        <a:pt x="188" y="139"/>
                      </a:lnTo>
                      <a:lnTo>
                        <a:pt x="191" y="137"/>
                      </a:lnTo>
                      <a:lnTo>
                        <a:pt x="194" y="137"/>
                      </a:lnTo>
                      <a:lnTo>
                        <a:pt x="198" y="137"/>
                      </a:lnTo>
                      <a:lnTo>
                        <a:pt x="201" y="138"/>
                      </a:lnTo>
                      <a:lnTo>
                        <a:pt x="196" y="143"/>
                      </a:lnTo>
                      <a:lnTo>
                        <a:pt x="191" y="149"/>
                      </a:lnTo>
                      <a:lnTo>
                        <a:pt x="186" y="156"/>
                      </a:lnTo>
                      <a:lnTo>
                        <a:pt x="185" y="163"/>
                      </a:lnTo>
                      <a:lnTo>
                        <a:pt x="185" y="164"/>
                      </a:lnTo>
                      <a:lnTo>
                        <a:pt x="186" y="167"/>
                      </a:lnTo>
                      <a:lnTo>
                        <a:pt x="186" y="168"/>
                      </a:lnTo>
                      <a:lnTo>
                        <a:pt x="188" y="169"/>
                      </a:lnTo>
                      <a:lnTo>
                        <a:pt x="189" y="170"/>
                      </a:lnTo>
                      <a:lnTo>
                        <a:pt x="191" y="171"/>
                      </a:lnTo>
                      <a:lnTo>
                        <a:pt x="192" y="171"/>
                      </a:lnTo>
                      <a:lnTo>
                        <a:pt x="193" y="172"/>
                      </a:lnTo>
                      <a:lnTo>
                        <a:pt x="199" y="174"/>
                      </a:lnTo>
                      <a:lnTo>
                        <a:pt x="206" y="172"/>
                      </a:lnTo>
                      <a:lnTo>
                        <a:pt x="211" y="170"/>
                      </a:lnTo>
                      <a:lnTo>
                        <a:pt x="215" y="167"/>
                      </a:lnTo>
                      <a:lnTo>
                        <a:pt x="217" y="160"/>
                      </a:lnTo>
                      <a:lnTo>
                        <a:pt x="219" y="153"/>
                      </a:lnTo>
                      <a:lnTo>
                        <a:pt x="216" y="147"/>
                      </a:lnTo>
                      <a:lnTo>
                        <a:pt x="214" y="141"/>
                      </a:lnTo>
                      <a:lnTo>
                        <a:pt x="212" y="138"/>
                      </a:lnTo>
                      <a:lnTo>
                        <a:pt x="212" y="136"/>
                      </a:lnTo>
                      <a:lnTo>
                        <a:pt x="214" y="134"/>
                      </a:lnTo>
                      <a:lnTo>
                        <a:pt x="216" y="133"/>
                      </a:lnTo>
                      <a:lnTo>
                        <a:pt x="217" y="134"/>
                      </a:lnTo>
                      <a:lnTo>
                        <a:pt x="219" y="137"/>
                      </a:lnTo>
                      <a:lnTo>
                        <a:pt x="220" y="140"/>
                      </a:lnTo>
                      <a:lnTo>
                        <a:pt x="221" y="145"/>
                      </a:lnTo>
                      <a:lnTo>
                        <a:pt x="222" y="149"/>
                      </a:lnTo>
                      <a:lnTo>
                        <a:pt x="227" y="154"/>
                      </a:lnTo>
                      <a:lnTo>
                        <a:pt x="232" y="154"/>
                      </a:lnTo>
                      <a:lnTo>
                        <a:pt x="242" y="149"/>
                      </a:lnTo>
                      <a:lnTo>
                        <a:pt x="245" y="153"/>
                      </a:lnTo>
                      <a:lnTo>
                        <a:pt x="250" y="155"/>
                      </a:lnTo>
                      <a:lnTo>
                        <a:pt x="255" y="157"/>
                      </a:lnTo>
                      <a:lnTo>
                        <a:pt x="261" y="157"/>
                      </a:lnTo>
                      <a:lnTo>
                        <a:pt x="266" y="156"/>
                      </a:lnTo>
                      <a:lnTo>
                        <a:pt x="272" y="154"/>
                      </a:lnTo>
                      <a:lnTo>
                        <a:pt x="276" y="148"/>
                      </a:lnTo>
                      <a:lnTo>
                        <a:pt x="280" y="141"/>
                      </a:lnTo>
                      <a:lnTo>
                        <a:pt x="283" y="140"/>
                      </a:lnTo>
                      <a:lnTo>
                        <a:pt x="288" y="138"/>
                      </a:lnTo>
                      <a:lnTo>
                        <a:pt x="292" y="137"/>
                      </a:lnTo>
                      <a:lnTo>
                        <a:pt x="297" y="136"/>
                      </a:lnTo>
                      <a:lnTo>
                        <a:pt x="303" y="134"/>
                      </a:lnTo>
                      <a:lnTo>
                        <a:pt x="308" y="133"/>
                      </a:lnTo>
                      <a:lnTo>
                        <a:pt x="313" y="132"/>
                      </a:lnTo>
                      <a:lnTo>
                        <a:pt x="319" y="131"/>
                      </a:lnTo>
                      <a:lnTo>
                        <a:pt x="328" y="125"/>
                      </a:lnTo>
                      <a:lnTo>
                        <a:pt x="336" y="114"/>
                      </a:lnTo>
                      <a:lnTo>
                        <a:pt x="343" y="95"/>
                      </a:lnTo>
                      <a:lnTo>
                        <a:pt x="351" y="72"/>
                      </a:lnTo>
                      <a:lnTo>
                        <a:pt x="364" y="46"/>
                      </a:lnTo>
                      <a:lnTo>
                        <a:pt x="381" y="27"/>
                      </a:lnTo>
                      <a:lnTo>
                        <a:pt x="399" y="15"/>
                      </a:lnTo>
                      <a:lnTo>
                        <a:pt x="419" y="6"/>
                      </a:lnTo>
                      <a:lnTo>
                        <a:pt x="437" y="2"/>
                      </a:lnTo>
                      <a:lnTo>
                        <a:pt x="454" y="0"/>
                      </a:lnTo>
                      <a:lnTo>
                        <a:pt x="466" y="0"/>
                      </a:lnTo>
                      <a:lnTo>
                        <a:pt x="473" y="0"/>
                      </a:lnTo>
                      <a:lnTo>
                        <a:pt x="479" y="0"/>
                      </a:lnTo>
                      <a:lnTo>
                        <a:pt x="486" y="1"/>
                      </a:lnTo>
                      <a:lnTo>
                        <a:pt x="495" y="2"/>
                      </a:lnTo>
                      <a:lnTo>
                        <a:pt x="505" y="3"/>
                      </a:lnTo>
                      <a:lnTo>
                        <a:pt x="517" y="6"/>
                      </a:lnTo>
                      <a:lnTo>
                        <a:pt x="527" y="9"/>
                      </a:lnTo>
                      <a:lnTo>
                        <a:pt x="539" y="13"/>
                      </a:lnTo>
                      <a:lnTo>
                        <a:pt x="548" y="18"/>
                      </a:lnTo>
                      <a:lnTo>
                        <a:pt x="557" y="23"/>
                      </a:lnTo>
                      <a:lnTo>
                        <a:pt x="568" y="26"/>
                      </a:lnTo>
                      <a:lnTo>
                        <a:pt x="579" y="28"/>
                      </a:lnTo>
                      <a:lnTo>
                        <a:pt x="589" y="31"/>
                      </a:lnTo>
                      <a:lnTo>
                        <a:pt x="601" y="32"/>
                      </a:lnTo>
                      <a:lnTo>
                        <a:pt x="611" y="32"/>
                      </a:lnTo>
                      <a:lnTo>
                        <a:pt x="621" y="32"/>
                      </a:lnTo>
                      <a:lnTo>
                        <a:pt x="630" y="31"/>
                      </a:lnTo>
                      <a:lnTo>
                        <a:pt x="640" y="31"/>
                      </a:lnTo>
                      <a:lnTo>
                        <a:pt x="640" y="34"/>
                      </a:lnTo>
                      <a:lnTo>
                        <a:pt x="636" y="39"/>
                      </a:lnTo>
                      <a:lnTo>
                        <a:pt x="631" y="43"/>
                      </a:lnTo>
                      <a:lnTo>
                        <a:pt x="622" y="56"/>
                      </a:lnTo>
                      <a:lnTo>
                        <a:pt x="610" y="72"/>
                      </a:lnTo>
                      <a:lnTo>
                        <a:pt x="596" y="91"/>
                      </a:lnTo>
                      <a:lnTo>
                        <a:pt x="583" y="108"/>
                      </a:lnTo>
                      <a:lnTo>
                        <a:pt x="568" y="125"/>
                      </a:lnTo>
                      <a:lnTo>
                        <a:pt x="553" y="140"/>
                      </a:lnTo>
                      <a:lnTo>
                        <a:pt x="538" y="152"/>
                      </a:lnTo>
                      <a:lnTo>
                        <a:pt x="524" y="157"/>
                      </a:lnTo>
                      <a:lnTo>
                        <a:pt x="515" y="160"/>
                      </a:lnTo>
                      <a:lnTo>
                        <a:pt x="504" y="164"/>
                      </a:lnTo>
                      <a:lnTo>
                        <a:pt x="492" y="168"/>
                      </a:lnTo>
                      <a:lnTo>
                        <a:pt x="478" y="172"/>
                      </a:lnTo>
                      <a:lnTo>
                        <a:pt x="463" y="177"/>
                      </a:lnTo>
                      <a:lnTo>
                        <a:pt x="449" y="181"/>
                      </a:lnTo>
                      <a:lnTo>
                        <a:pt x="436" y="183"/>
                      </a:lnTo>
                      <a:lnTo>
                        <a:pt x="425" y="184"/>
                      </a:lnTo>
                      <a:lnTo>
                        <a:pt x="414" y="183"/>
                      </a:lnTo>
                      <a:lnTo>
                        <a:pt x="402" y="181"/>
                      </a:lnTo>
                      <a:lnTo>
                        <a:pt x="388" y="177"/>
                      </a:lnTo>
                      <a:lnTo>
                        <a:pt x="375" y="172"/>
                      </a:lnTo>
                      <a:lnTo>
                        <a:pt x="364" y="169"/>
                      </a:lnTo>
                      <a:lnTo>
                        <a:pt x="353" y="164"/>
                      </a:lnTo>
                      <a:lnTo>
                        <a:pt x="345" y="161"/>
                      </a:lnTo>
                      <a:lnTo>
                        <a:pt x="341" y="159"/>
                      </a:lnTo>
                      <a:lnTo>
                        <a:pt x="336" y="155"/>
                      </a:lnTo>
                      <a:lnTo>
                        <a:pt x="331" y="152"/>
                      </a:lnTo>
                      <a:lnTo>
                        <a:pt x="326" y="148"/>
                      </a:lnTo>
                      <a:lnTo>
                        <a:pt x="321" y="145"/>
                      </a:lnTo>
                      <a:lnTo>
                        <a:pt x="318" y="144"/>
                      </a:lnTo>
                      <a:lnTo>
                        <a:pt x="313" y="144"/>
                      </a:lnTo>
                      <a:lnTo>
                        <a:pt x="308" y="145"/>
                      </a:lnTo>
                      <a:lnTo>
                        <a:pt x="303" y="145"/>
                      </a:lnTo>
                      <a:lnTo>
                        <a:pt x="296" y="147"/>
                      </a:lnTo>
                      <a:lnTo>
                        <a:pt x="291" y="148"/>
                      </a:lnTo>
                      <a:lnTo>
                        <a:pt x="287" y="149"/>
                      </a:lnTo>
                      <a:lnTo>
                        <a:pt x="283" y="152"/>
                      </a:lnTo>
                      <a:lnTo>
                        <a:pt x="280" y="155"/>
                      </a:lnTo>
                      <a:lnTo>
                        <a:pt x="279" y="157"/>
                      </a:lnTo>
                      <a:lnTo>
                        <a:pt x="280" y="160"/>
                      </a:lnTo>
                      <a:lnTo>
                        <a:pt x="283" y="162"/>
                      </a:lnTo>
                      <a:lnTo>
                        <a:pt x="285" y="163"/>
                      </a:lnTo>
                      <a:lnTo>
                        <a:pt x="290" y="163"/>
                      </a:lnTo>
                      <a:lnTo>
                        <a:pt x="295" y="163"/>
                      </a:lnTo>
                      <a:lnTo>
                        <a:pt x="300" y="163"/>
                      </a:lnTo>
                      <a:lnTo>
                        <a:pt x="307" y="162"/>
                      </a:lnTo>
                      <a:lnTo>
                        <a:pt x="313" y="162"/>
                      </a:lnTo>
                      <a:lnTo>
                        <a:pt x="320" y="161"/>
                      </a:lnTo>
                      <a:lnTo>
                        <a:pt x="327" y="160"/>
                      </a:lnTo>
                      <a:lnTo>
                        <a:pt x="333" y="159"/>
                      </a:lnTo>
                      <a:lnTo>
                        <a:pt x="340" y="159"/>
                      </a:lnTo>
                      <a:lnTo>
                        <a:pt x="346" y="160"/>
                      </a:lnTo>
                      <a:lnTo>
                        <a:pt x="355" y="161"/>
                      </a:lnTo>
                      <a:lnTo>
                        <a:pt x="365" y="163"/>
                      </a:lnTo>
                      <a:lnTo>
                        <a:pt x="376" y="168"/>
                      </a:lnTo>
                      <a:lnTo>
                        <a:pt x="391" y="174"/>
                      </a:lnTo>
                      <a:lnTo>
                        <a:pt x="409" y="182"/>
                      </a:lnTo>
                      <a:lnTo>
                        <a:pt x="422" y="190"/>
                      </a:lnTo>
                      <a:lnTo>
                        <a:pt x="435" y="201"/>
                      </a:lnTo>
                      <a:lnTo>
                        <a:pt x="445" y="215"/>
                      </a:lnTo>
                      <a:lnTo>
                        <a:pt x="456" y="230"/>
                      </a:lnTo>
                      <a:lnTo>
                        <a:pt x="464" y="247"/>
                      </a:lnTo>
                      <a:lnTo>
                        <a:pt x="471" y="266"/>
                      </a:lnTo>
                      <a:lnTo>
                        <a:pt x="475" y="284"/>
                      </a:lnTo>
                      <a:lnTo>
                        <a:pt x="479" y="303"/>
                      </a:lnTo>
                      <a:lnTo>
                        <a:pt x="480" y="315"/>
                      </a:lnTo>
                      <a:lnTo>
                        <a:pt x="481" y="328"/>
                      </a:lnTo>
                      <a:lnTo>
                        <a:pt x="481" y="340"/>
                      </a:lnTo>
                      <a:lnTo>
                        <a:pt x="480" y="351"/>
                      </a:lnTo>
                      <a:lnTo>
                        <a:pt x="472" y="342"/>
                      </a:lnTo>
                      <a:lnTo>
                        <a:pt x="462" y="335"/>
                      </a:lnTo>
                      <a:lnTo>
                        <a:pt x="448" y="327"/>
                      </a:lnTo>
                      <a:lnTo>
                        <a:pt x="433" y="321"/>
                      </a:lnTo>
                      <a:lnTo>
                        <a:pt x="417" y="317"/>
                      </a:lnTo>
                      <a:lnTo>
                        <a:pt x="401" y="312"/>
                      </a:lnTo>
                      <a:lnTo>
                        <a:pt x="386" y="309"/>
                      </a:lnTo>
                      <a:lnTo>
                        <a:pt x="373" y="306"/>
                      </a:lnTo>
                      <a:lnTo>
                        <a:pt x="365" y="305"/>
                      </a:lnTo>
                      <a:lnTo>
                        <a:pt x="355" y="303"/>
                      </a:lnTo>
                      <a:lnTo>
                        <a:pt x="345" y="300"/>
                      </a:lnTo>
                      <a:lnTo>
                        <a:pt x="335" y="297"/>
                      </a:lnTo>
                      <a:lnTo>
                        <a:pt x="326" y="291"/>
                      </a:lnTo>
                      <a:lnTo>
                        <a:pt x="317" y="284"/>
                      </a:lnTo>
                      <a:lnTo>
                        <a:pt x="310" y="275"/>
                      </a:lnTo>
                      <a:lnTo>
                        <a:pt x="304" y="264"/>
                      </a:lnTo>
                      <a:lnTo>
                        <a:pt x="297" y="246"/>
                      </a:lnTo>
                      <a:lnTo>
                        <a:pt x="289" y="234"/>
                      </a:lnTo>
                      <a:lnTo>
                        <a:pt x="284" y="219"/>
                      </a:lnTo>
                      <a:lnTo>
                        <a:pt x="284" y="198"/>
                      </a:lnTo>
                      <a:lnTo>
                        <a:pt x="284" y="192"/>
                      </a:lnTo>
                      <a:lnTo>
                        <a:pt x="281" y="186"/>
                      </a:lnTo>
                      <a:lnTo>
                        <a:pt x="277" y="181"/>
                      </a:lnTo>
                      <a:lnTo>
                        <a:pt x="272" y="176"/>
                      </a:lnTo>
                      <a:lnTo>
                        <a:pt x="266" y="171"/>
                      </a:lnTo>
                      <a:lnTo>
                        <a:pt x="260" y="168"/>
                      </a:lnTo>
                      <a:lnTo>
                        <a:pt x="255" y="164"/>
                      </a:lnTo>
                      <a:lnTo>
                        <a:pt x="251" y="162"/>
                      </a:lnTo>
                      <a:lnTo>
                        <a:pt x="245" y="160"/>
                      </a:lnTo>
                      <a:lnTo>
                        <a:pt x="240" y="159"/>
                      </a:lnTo>
                      <a:lnTo>
                        <a:pt x="237" y="159"/>
                      </a:lnTo>
                      <a:lnTo>
                        <a:pt x="236" y="162"/>
                      </a:lnTo>
                      <a:lnTo>
                        <a:pt x="237" y="167"/>
                      </a:lnTo>
                      <a:lnTo>
                        <a:pt x="237" y="171"/>
                      </a:lnTo>
                      <a:lnTo>
                        <a:pt x="238" y="177"/>
                      </a:lnTo>
                      <a:lnTo>
                        <a:pt x="240" y="182"/>
                      </a:lnTo>
                      <a:lnTo>
                        <a:pt x="244" y="185"/>
                      </a:lnTo>
                      <a:lnTo>
                        <a:pt x="251" y="191"/>
                      </a:lnTo>
                      <a:lnTo>
                        <a:pt x="259" y="199"/>
                      </a:lnTo>
                      <a:lnTo>
                        <a:pt x="269" y="208"/>
                      </a:lnTo>
                      <a:lnTo>
                        <a:pt x="280" y="220"/>
                      </a:lnTo>
                      <a:lnTo>
                        <a:pt x="290" y="234"/>
                      </a:lnTo>
                      <a:lnTo>
                        <a:pt x="298" y="249"/>
                      </a:lnTo>
                      <a:lnTo>
                        <a:pt x="305"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22" name="Freeform 291">
                  <a:extLst>
                    <a:ext uri="{FF2B5EF4-FFF2-40B4-BE49-F238E27FC236}">
                      <a16:creationId xmlns:a16="http://schemas.microsoft.com/office/drawing/2014/main" id="{D9D0DCCD-5E61-45F0-9B3E-B67D0D24C6DB}"/>
                    </a:ext>
                  </a:extLst>
                </p:cNvPr>
                <p:cNvSpPr>
                  <a:spLocks/>
                </p:cNvSpPr>
                <p:nvPr/>
              </p:nvSpPr>
              <p:spPr bwMode="auto">
                <a:xfrm>
                  <a:off x="217" y="55"/>
                  <a:ext cx="96" cy="98"/>
                </a:xfrm>
                <a:custGeom>
                  <a:avLst/>
                  <a:gdLst>
                    <a:gd name="T0" fmla="*/ 73 w 192"/>
                    <a:gd name="T1" fmla="*/ 95 h 196"/>
                    <a:gd name="T2" fmla="*/ 77 w 192"/>
                    <a:gd name="T3" fmla="*/ 89 h 196"/>
                    <a:gd name="T4" fmla="*/ 83 w 192"/>
                    <a:gd name="T5" fmla="*/ 88 h 196"/>
                    <a:gd name="T6" fmla="*/ 87 w 192"/>
                    <a:gd name="T7" fmla="*/ 89 h 196"/>
                    <a:gd name="T8" fmla="*/ 88 w 192"/>
                    <a:gd name="T9" fmla="*/ 91 h 196"/>
                    <a:gd name="T10" fmla="*/ 91 w 192"/>
                    <a:gd name="T11" fmla="*/ 92 h 196"/>
                    <a:gd name="T12" fmla="*/ 95 w 192"/>
                    <a:gd name="T13" fmla="*/ 93 h 196"/>
                    <a:gd name="T14" fmla="*/ 96 w 192"/>
                    <a:gd name="T15" fmla="*/ 92 h 196"/>
                    <a:gd name="T16" fmla="*/ 95 w 192"/>
                    <a:gd name="T17" fmla="*/ 89 h 196"/>
                    <a:gd name="T18" fmla="*/ 91 w 192"/>
                    <a:gd name="T19" fmla="*/ 87 h 196"/>
                    <a:gd name="T20" fmla="*/ 88 w 192"/>
                    <a:gd name="T21" fmla="*/ 86 h 196"/>
                    <a:gd name="T22" fmla="*/ 84 w 192"/>
                    <a:gd name="T23" fmla="*/ 86 h 196"/>
                    <a:gd name="T24" fmla="*/ 80 w 192"/>
                    <a:gd name="T25" fmla="*/ 83 h 196"/>
                    <a:gd name="T26" fmla="*/ 79 w 192"/>
                    <a:gd name="T27" fmla="*/ 78 h 196"/>
                    <a:gd name="T28" fmla="*/ 79 w 192"/>
                    <a:gd name="T29" fmla="*/ 75 h 196"/>
                    <a:gd name="T30" fmla="*/ 81 w 192"/>
                    <a:gd name="T31" fmla="*/ 73 h 196"/>
                    <a:gd name="T32" fmla="*/ 83 w 192"/>
                    <a:gd name="T33" fmla="*/ 70 h 196"/>
                    <a:gd name="T34" fmla="*/ 88 w 192"/>
                    <a:gd name="T35" fmla="*/ 69 h 196"/>
                    <a:gd name="T36" fmla="*/ 92 w 192"/>
                    <a:gd name="T37" fmla="*/ 59 h 196"/>
                    <a:gd name="T38" fmla="*/ 88 w 192"/>
                    <a:gd name="T39" fmla="*/ 40 h 196"/>
                    <a:gd name="T40" fmla="*/ 76 w 192"/>
                    <a:gd name="T41" fmla="*/ 25 h 196"/>
                    <a:gd name="T42" fmla="*/ 54 w 192"/>
                    <a:gd name="T43" fmla="*/ 14 h 196"/>
                    <a:gd name="T44" fmla="*/ 34 w 192"/>
                    <a:gd name="T45" fmla="*/ 10 h 196"/>
                    <a:gd name="T46" fmla="*/ 22 w 192"/>
                    <a:gd name="T47" fmla="*/ 7 h 196"/>
                    <a:gd name="T48" fmla="*/ 11 w 192"/>
                    <a:gd name="T49" fmla="*/ 4 h 196"/>
                    <a:gd name="T50" fmla="*/ 3 w 192"/>
                    <a:gd name="T51" fmla="*/ 1 h 196"/>
                    <a:gd name="T52" fmla="*/ 4 w 192"/>
                    <a:gd name="T53" fmla="*/ 5 h 196"/>
                    <a:gd name="T54" fmla="*/ 10 w 192"/>
                    <a:gd name="T55" fmla="*/ 17 h 196"/>
                    <a:gd name="T56" fmla="*/ 14 w 192"/>
                    <a:gd name="T57" fmla="*/ 30 h 196"/>
                    <a:gd name="T58" fmla="*/ 18 w 192"/>
                    <a:gd name="T59" fmla="*/ 43 h 196"/>
                    <a:gd name="T60" fmla="*/ 20 w 192"/>
                    <a:gd name="T61" fmla="*/ 55 h 196"/>
                    <a:gd name="T62" fmla="*/ 27 w 192"/>
                    <a:gd name="T63" fmla="*/ 70 h 196"/>
                    <a:gd name="T64" fmla="*/ 39 w 192"/>
                    <a:gd name="T65" fmla="*/ 86 h 196"/>
                    <a:gd name="T66" fmla="*/ 60 w 192"/>
                    <a:gd name="T67" fmla="*/ 96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2" h="196">
                      <a:moveTo>
                        <a:pt x="146" y="196"/>
                      </a:moveTo>
                      <a:lnTo>
                        <a:pt x="146" y="189"/>
                      </a:lnTo>
                      <a:lnTo>
                        <a:pt x="149" y="182"/>
                      </a:lnTo>
                      <a:lnTo>
                        <a:pt x="153" y="177"/>
                      </a:lnTo>
                      <a:lnTo>
                        <a:pt x="159" y="175"/>
                      </a:lnTo>
                      <a:lnTo>
                        <a:pt x="165" y="175"/>
                      </a:lnTo>
                      <a:lnTo>
                        <a:pt x="169" y="176"/>
                      </a:lnTo>
                      <a:lnTo>
                        <a:pt x="173" y="178"/>
                      </a:lnTo>
                      <a:lnTo>
                        <a:pt x="174" y="181"/>
                      </a:lnTo>
                      <a:lnTo>
                        <a:pt x="175" y="182"/>
                      </a:lnTo>
                      <a:lnTo>
                        <a:pt x="178" y="183"/>
                      </a:lnTo>
                      <a:lnTo>
                        <a:pt x="181" y="183"/>
                      </a:lnTo>
                      <a:lnTo>
                        <a:pt x="186" y="184"/>
                      </a:lnTo>
                      <a:lnTo>
                        <a:pt x="190" y="185"/>
                      </a:lnTo>
                      <a:lnTo>
                        <a:pt x="192" y="185"/>
                      </a:lnTo>
                      <a:lnTo>
                        <a:pt x="192" y="184"/>
                      </a:lnTo>
                      <a:lnTo>
                        <a:pt x="191" y="182"/>
                      </a:lnTo>
                      <a:lnTo>
                        <a:pt x="189" y="178"/>
                      </a:lnTo>
                      <a:lnTo>
                        <a:pt x="186" y="175"/>
                      </a:lnTo>
                      <a:lnTo>
                        <a:pt x="182" y="173"/>
                      </a:lnTo>
                      <a:lnTo>
                        <a:pt x="179" y="169"/>
                      </a:lnTo>
                      <a:lnTo>
                        <a:pt x="176" y="171"/>
                      </a:lnTo>
                      <a:lnTo>
                        <a:pt x="172" y="173"/>
                      </a:lnTo>
                      <a:lnTo>
                        <a:pt x="167" y="171"/>
                      </a:lnTo>
                      <a:lnTo>
                        <a:pt x="163" y="169"/>
                      </a:lnTo>
                      <a:lnTo>
                        <a:pt x="160" y="165"/>
                      </a:lnTo>
                      <a:lnTo>
                        <a:pt x="158" y="160"/>
                      </a:lnTo>
                      <a:lnTo>
                        <a:pt x="158" y="155"/>
                      </a:lnTo>
                      <a:lnTo>
                        <a:pt x="158" y="152"/>
                      </a:lnTo>
                      <a:lnTo>
                        <a:pt x="158" y="150"/>
                      </a:lnTo>
                      <a:lnTo>
                        <a:pt x="159" y="147"/>
                      </a:lnTo>
                      <a:lnTo>
                        <a:pt x="161" y="146"/>
                      </a:lnTo>
                      <a:lnTo>
                        <a:pt x="163" y="144"/>
                      </a:lnTo>
                      <a:lnTo>
                        <a:pt x="166" y="140"/>
                      </a:lnTo>
                      <a:lnTo>
                        <a:pt x="171" y="138"/>
                      </a:lnTo>
                      <a:lnTo>
                        <a:pt x="175" y="137"/>
                      </a:lnTo>
                      <a:lnTo>
                        <a:pt x="179" y="137"/>
                      </a:lnTo>
                      <a:lnTo>
                        <a:pt x="183" y="117"/>
                      </a:lnTo>
                      <a:lnTo>
                        <a:pt x="182" y="98"/>
                      </a:lnTo>
                      <a:lnTo>
                        <a:pt x="176" y="80"/>
                      </a:lnTo>
                      <a:lnTo>
                        <a:pt x="167" y="63"/>
                      </a:lnTo>
                      <a:lnTo>
                        <a:pt x="152" y="49"/>
                      </a:lnTo>
                      <a:lnTo>
                        <a:pt x="133" y="37"/>
                      </a:lnTo>
                      <a:lnTo>
                        <a:pt x="107" y="27"/>
                      </a:lnTo>
                      <a:lnTo>
                        <a:pt x="78" y="20"/>
                      </a:lnTo>
                      <a:lnTo>
                        <a:pt x="67" y="19"/>
                      </a:lnTo>
                      <a:lnTo>
                        <a:pt x="55" y="16"/>
                      </a:lnTo>
                      <a:lnTo>
                        <a:pt x="44" y="14"/>
                      </a:lnTo>
                      <a:lnTo>
                        <a:pt x="32" y="10"/>
                      </a:lnTo>
                      <a:lnTo>
                        <a:pt x="22" y="8"/>
                      </a:lnTo>
                      <a:lnTo>
                        <a:pt x="13" y="4"/>
                      </a:lnTo>
                      <a:lnTo>
                        <a:pt x="6" y="2"/>
                      </a:lnTo>
                      <a:lnTo>
                        <a:pt x="0" y="0"/>
                      </a:lnTo>
                      <a:lnTo>
                        <a:pt x="7" y="9"/>
                      </a:lnTo>
                      <a:lnTo>
                        <a:pt x="13" y="20"/>
                      </a:lnTo>
                      <a:lnTo>
                        <a:pt x="19" y="33"/>
                      </a:lnTo>
                      <a:lnTo>
                        <a:pt x="24" y="46"/>
                      </a:lnTo>
                      <a:lnTo>
                        <a:pt x="28" y="60"/>
                      </a:lnTo>
                      <a:lnTo>
                        <a:pt x="31" y="72"/>
                      </a:lnTo>
                      <a:lnTo>
                        <a:pt x="35" y="85"/>
                      </a:lnTo>
                      <a:lnTo>
                        <a:pt x="37" y="97"/>
                      </a:lnTo>
                      <a:lnTo>
                        <a:pt x="40" y="109"/>
                      </a:lnTo>
                      <a:lnTo>
                        <a:pt x="45" y="123"/>
                      </a:lnTo>
                      <a:lnTo>
                        <a:pt x="53" y="139"/>
                      </a:lnTo>
                      <a:lnTo>
                        <a:pt x="65" y="156"/>
                      </a:lnTo>
                      <a:lnTo>
                        <a:pt x="78" y="171"/>
                      </a:lnTo>
                      <a:lnTo>
                        <a:pt x="97" y="184"/>
                      </a:lnTo>
                      <a:lnTo>
                        <a:pt x="119" y="192"/>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23" name="Freeform 292">
                  <a:extLst>
                    <a:ext uri="{FF2B5EF4-FFF2-40B4-BE49-F238E27FC236}">
                      <a16:creationId xmlns:a16="http://schemas.microsoft.com/office/drawing/2014/main" id="{8A18CCB8-51A8-4494-8B55-D233B4A55159}"/>
                    </a:ext>
                  </a:extLst>
                </p:cNvPr>
                <p:cNvSpPr>
                  <a:spLocks/>
                </p:cNvSpPr>
                <p:nvPr/>
              </p:nvSpPr>
              <p:spPr bwMode="auto">
                <a:xfrm>
                  <a:off x="321" y="114"/>
                  <a:ext cx="10" cy="10"/>
                </a:xfrm>
                <a:custGeom>
                  <a:avLst/>
                  <a:gdLst>
                    <a:gd name="T0" fmla="*/ 0 w 21"/>
                    <a:gd name="T1" fmla="*/ 4 h 21"/>
                    <a:gd name="T2" fmla="*/ 1 w 21"/>
                    <a:gd name="T3" fmla="*/ 2 h 21"/>
                    <a:gd name="T4" fmla="*/ 2 w 21"/>
                    <a:gd name="T5" fmla="*/ 0 h 21"/>
                    <a:gd name="T6" fmla="*/ 3 w 21"/>
                    <a:gd name="T7" fmla="*/ 0 h 21"/>
                    <a:gd name="T8" fmla="*/ 5 w 21"/>
                    <a:gd name="T9" fmla="*/ 0 h 21"/>
                    <a:gd name="T10" fmla="*/ 7 w 21"/>
                    <a:gd name="T11" fmla="*/ 0 h 21"/>
                    <a:gd name="T12" fmla="*/ 9 w 21"/>
                    <a:gd name="T13" fmla="*/ 2 h 21"/>
                    <a:gd name="T14" fmla="*/ 10 w 21"/>
                    <a:gd name="T15" fmla="*/ 3 h 21"/>
                    <a:gd name="T16" fmla="*/ 10 w 21"/>
                    <a:gd name="T17" fmla="*/ 5 h 21"/>
                    <a:gd name="T18" fmla="*/ 10 w 21"/>
                    <a:gd name="T19" fmla="*/ 7 h 21"/>
                    <a:gd name="T20" fmla="*/ 9 w 21"/>
                    <a:gd name="T21" fmla="*/ 8 h 21"/>
                    <a:gd name="T22" fmla="*/ 7 w 21"/>
                    <a:gd name="T23" fmla="*/ 10 h 21"/>
                    <a:gd name="T24" fmla="*/ 6 w 21"/>
                    <a:gd name="T25" fmla="*/ 10 h 21"/>
                    <a:gd name="T26" fmla="*/ 4 w 21"/>
                    <a:gd name="T27" fmla="*/ 10 h 21"/>
                    <a:gd name="T28" fmla="*/ 2 w 21"/>
                    <a:gd name="T29" fmla="*/ 8 h 21"/>
                    <a:gd name="T30" fmla="*/ 1 w 21"/>
                    <a:gd name="T31" fmla="*/ 6 h 21"/>
                    <a:gd name="T32" fmla="*/ 0 w 21"/>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1">
                      <a:moveTo>
                        <a:pt x="0" y="9"/>
                      </a:moveTo>
                      <a:lnTo>
                        <a:pt x="2" y="5"/>
                      </a:lnTo>
                      <a:lnTo>
                        <a:pt x="4" y="1"/>
                      </a:lnTo>
                      <a:lnTo>
                        <a:pt x="7" y="0"/>
                      </a:lnTo>
                      <a:lnTo>
                        <a:pt x="11" y="0"/>
                      </a:lnTo>
                      <a:lnTo>
                        <a:pt x="15" y="1"/>
                      </a:lnTo>
                      <a:lnTo>
                        <a:pt x="18" y="4"/>
                      </a:lnTo>
                      <a:lnTo>
                        <a:pt x="20" y="7"/>
                      </a:lnTo>
                      <a:lnTo>
                        <a:pt x="21" y="10"/>
                      </a:lnTo>
                      <a:lnTo>
                        <a:pt x="20" y="15"/>
                      </a:lnTo>
                      <a:lnTo>
                        <a:pt x="18" y="17"/>
                      </a:lnTo>
                      <a:lnTo>
                        <a:pt x="15" y="20"/>
                      </a:lnTo>
                      <a:lnTo>
                        <a:pt x="12" y="21"/>
                      </a:lnTo>
                      <a:lnTo>
                        <a:pt x="9" y="20"/>
                      </a:lnTo>
                      <a:lnTo>
                        <a:pt x="5" y="16"/>
                      </a:lnTo>
                      <a:lnTo>
                        <a:pt x="2" y="13"/>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24" name="Freeform 293">
                  <a:extLst>
                    <a:ext uri="{FF2B5EF4-FFF2-40B4-BE49-F238E27FC236}">
                      <a16:creationId xmlns:a16="http://schemas.microsoft.com/office/drawing/2014/main" id="{01F5F6D7-0B34-474D-9656-77D1921600A5}"/>
                    </a:ext>
                  </a:extLst>
                </p:cNvPr>
                <p:cNvSpPr>
                  <a:spLocks/>
                </p:cNvSpPr>
                <p:nvPr/>
              </p:nvSpPr>
              <p:spPr bwMode="auto">
                <a:xfrm>
                  <a:off x="341" y="127"/>
                  <a:ext cx="11" cy="11"/>
                </a:xfrm>
                <a:custGeom>
                  <a:avLst/>
                  <a:gdLst>
                    <a:gd name="T0" fmla="*/ 1 w 21"/>
                    <a:gd name="T1" fmla="*/ 2 h 22"/>
                    <a:gd name="T2" fmla="*/ 3 w 21"/>
                    <a:gd name="T3" fmla="*/ 1 h 22"/>
                    <a:gd name="T4" fmla="*/ 5 w 21"/>
                    <a:gd name="T5" fmla="*/ 0 h 22"/>
                    <a:gd name="T6" fmla="*/ 8 w 21"/>
                    <a:gd name="T7" fmla="*/ 1 h 22"/>
                    <a:gd name="T8" fmla="*/ 9 w 21"/>
                    <a:gd name="T9" fmla="*/ 2 h 22"/>
                    <a:gd name="T10" fmla="*/ 11 w 21"/>
                    <a:gd name="T11" fmla="*/ 4 h 22"/>
                    <a:gd name="T12" fmla="*/ 11 w 21"/>
                    <a:gd name="T13" fmla="*/ 6 h 22"/>
                    <a:gd name="T14" fmla="*/ 11 w 21"/>
                    <a:gd name="T15" fmla="*/ 8 h 22"/>
                    <a:gd name="T16" fmla="*/ 10 w 21"/>
                    <a:gd name="T17" fmla="*/ 11 h 22"/>
                    <a:gd name="T18" fmla="*/ 8 w 21"/>
                    <a:gd name="T19" fmla="*/ 11 h 22"/>
                    <a:gd name="T20" fmla="*/ 6 w 21"/>
                    <a:gd name="T21" fmla="*/ 11 h 22"/>
                    <a:gd name="T22" fmla="*/ 3 w 21"/>
                    <a:gd name="T23" fmla="*/ 11 h 22"/>
                    <a:gd name="T24" fmla="*/ 1 w 21"/>
                    <a:gd name="T25" fmla="*/ 9 h 22"/>
                    <a:gd name="T26" fmla="*/ 1 w 21"/>
                    <a:gd name="T27" fmla="*/ 7 h 22"/>
                    <a:gd name="T28" fmla="*/ 0 w 21"/>
                    <a:gd name="T29" fmla="*/ 5 h 22"/>
                    <a:gd name="T30" fmla="*/ 0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1" y="3"/>
                      </a:moveTo>
                      <a:lnTo>
                        <a:pt x="6" y="1"/>
                      </a:lnTo>
                      <a:lnTo>
                        <a:pt x="10" y="0"/>
                      </a:lnTo>
                      <a:lnTo>
                        <a:pt x="15" y="1"/>
                      </a:lnTo>
                      <a:lnTo>
                        <a:pt x="18" y="3"/>
                      </a:lnTo>
                      <a:lnTo>
                        <a:pt x="21" y="7"/>
                      </a:lnTo>
                      <a:lnTo>
                        <a:pt x="21" y="11"/>
                      </a:lnTo>
                      <a:lnTo>
                        <a:pt x="21" y="16"/>
                      </a:lnTo>
                      <a:lnTo>
                        <a:pt x="20" y="21"/>
                      </a:lnTo>
                      <a:lnTo>
                        <a:pt x="16" y="22"/>
                      </a:lnTo>
                      <a:lnTo>
                        <a:pt x="11" y="22"/>
                      </a:lnTo>
                      <a:lnTo>
                        <a:pt x="6" y="21"/>
                      </a:lnTo>
                      <a:lnTo>
                        <a:pt x="2" y="17"/>
                      </a:lnTo>
                      <a:lnTo>
                        <a:pt x="1" y="14"/>
                      </a:lnTo>
                      <a:lnTo>
                        <a:pt x="0" y="10"/>
                      </a:lnTo>
                      <a:lnTo>
                        <a:pt x="0" y="7"/>
                      </a:lnTo>
                      <a:lnTo>
                        <a:pt x="1"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25" name="Freeform 294">
                  <a:extLst>
                    <a:ext uri="{FF2B5EF4-FFF2-40B4-BE49-F238E27FC236}">
                      <a16:creationId xmlns:a16="http://schemas.microsoft.com/office/drawing/2014/main" id="{5CFC4A24-8768-4683-8268-78E315CD508C}"/>
                    </a:ext>
                  </a:extLst>
                </p:cNvPr>
                <p:cNvSpPr>
                  <a:spLocks/>
                </p:cNvSpPr>
                <p:nvPr/>
              </p:nvSpPr>
              <p:spPr bwMode="auto">
                <a:xfrm>
                  <a:off x="317" y="141"/>
                  <a:ext cx="10" cy="11"/>
                </a:xfrm>
                <a:custGeom>
                  <a:avLst/>
                  <a:gdLst>
                    <a:gd name="T0" fmla="*/ 1 w 21"/>
                    <a:gd name="T1" fmla="*/ 3 h 22"/>
                    <a:gd name="T2" fmla="*/ 2 w 21"/>
                    <a:gd name="T3" fmla="*/ 2 h 22"/>
                    <a:gd name="T4" fmla="*/ 5 w 21"/>
                    <a:gd name="T5" fmla="*/ 0 h 22"/>
                    <a:gd name="T6" fmla="*/ 7 w 21"/>
                    <a:gd name="T7" fmla="*/ 0 h 22"/>
                    <a:gd name="T8" fmla="*/ 9 w 21"/>
                    <a:gd name="T9" fmla="*/ 2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3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5"/>
                      </a:moveTo>
                      <a:lnTo>
                        <a:pt x="5" y="3"/>
                      </a:lnTo>
                      <a:lnTo>
                        <a:pt x="10" y="0"/>
                      </a:lnTo>
                      <a:lnTo>
                        <a:pt x="14" y="0"/>
                      </a:lnTo>
                      <a:lnTo>
                        <a:pt x="19" y="3"/>
                      </a:lnTo>
                      <a:lnTo>
                        <a:pt x="21" y="7"/>
                      </a:lnTo>
                      <a:lnTo>
                        <a:pt x="21" y="12"/>
                      </a:lnTo>
                      <a:lnTo>
                        <a:pt x="20" y="16"/>
                      </a:lnTo>
                      <a:lnTo>
                        <a:pt x="18" y="19"/>
                      </a:lnTo>
                      <a:lnTo>
                        <a:pt x="15" y="21"/>
                      </a:lnTo>
                      <a:lnTo>
                        <a:pt x="11" y="22"/>
                      </a:lnTo>
                      <a:lnTo>
                        <a:pt x="6" y="22"/>
                      </a:lnTo>
                      <a:lnTo>
                        <a:pt x="3" y="20"/>
                      </a:lnTo>
                      <a:lnTo>
                        <a:pt x="0" y="16"/>
                      </a:lnTo>
                      <a:lnTo>
                        <a:pt x="0" y="12"/>
                      </a:lnTo>
                      <a:lnTo>
                        <a:pt x="2" y="7"/>
                      </a:lnTo>
                      <a:lnTo>
                        <a:pt x="3"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26" name="Freeform 295">
                  <a:extLst>
                    <a:ext uri="{FF2B5EF4-FFF2-40B4-BE49-F238E27FC236}">
                      <a16:creationId xmlns:a16="http://schemas.microsoft.com/office/drawing/2014/main" id="{E118F945-67BC-425A-AE26-C488301DC1EF}"/>
                    </a:ext>
                  </a:extLst>
                </p:cNvPr>
                <p:cNvSpPr>
                  <a:spLocks/>
                </p:cNvSpPr>
                <p:nvPr/>
              </p:nvSpPr>
              <p:spPr bwMode="auto">
                <a:xfrm>
                  <a:off x="299" y="127"/>
                  <a:ext cx="11" cy="11"/>
                </a:xfrm>
                <a:custGeom>
                  <a:avLst/>
                  <a:gdLst>
                    <a:gd name="T0" fmla="*/ 2 w 22"/>
                    <a:gd name="T1" fmla="*/ 1 h 21"/>
                    <a:gd name="T2" fmla="*/ 1 w 22"/>
                    <a:gd name="T3" fmla="*/ 2 h 21"/>
                    <a:gd name="T4" fmla="*/ 0 w 22"/>
                    <a:gd name="T5" fmla="*/ 4 h 21"/>
                    <a:gd name="T6" fmla="*/ 0 w 22"/>
                    <a:gd name="T7" fmla="*/ 6 h 21"/>
                    <a:gd name="T8" fmla="*/ 1 w 22"/>
                    <a:gd name="T9" fmla="*/ 9 h 21"/>
                    <a:gd name="T10" fmla="*/ 3 w 22"/>
                    <a:gd name="T11" fmla="*/ 10 h 21"/>
                    <a:gd name="T12" fmla="*/ 5 w 22"/>
                    <a:gd name="T13" fmla="*/ 11 h 21"/>
                    <a:gd name="T14" fmla="*/ 8 w 22"/>
                    <a:gd name="T15" fmla="*/ 11 h 21"/>
                    <a:gd name="T16" fmla="*/ 9 w 22"/>
                    <a:gd name="T17" fmla="*/ 9 h 21"/>
                    <a:gd name="T18" fmla="*/ 11 w 22"/>
                    <a:gd name="T19" fmla="*/ 8 h 21"/>
                    <a:gd name="T20" fmla="*/ 11 w 22"/>
                    <a:gd name="T21" fmla="*/ 6 h 21"/>
                    <a:gd name="T22" fmla="*/ 11 w 22"/>
                    <a:gd name="T23" fmla="*/ 5 h 21"/>
                    <a:gd name="T24" fmla="*/ 11 w 22"/>
                    <a:gd name="T25" fmla="*/ 3 h 21"/>
                    <a:gd name="T26" fmla="*/ 9 w 22"/>
                    <a:gd name="T27" fmla="*/ 1 h 21"/>
                    <a:gd name="T28" fmla="*/ 7 w 22"/>
                    <a:gd name="T29" fmla="*/ 0 h 21"/>
                    <a:gd name="T30" fmla="*/ 4 w 22"/>
                    <a:gd name="T31" fmla="*/ 0 h 21"/>
                    <a:gd name="T32" fmla="*/ 2 w 22"/>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1">
                      <a:moveTo>
                        <a:pt x="3" y="1"/>
                      </a:moveTo>
                      <a:lnTo>
                        <a:pt x="1" y="3"/>
                      </a:lnTo>
                      <a:lnTo>
                        <a:pt x="0" y="8"/>
                      </a:lnTo>
                      <a:lnTo>
                        <a:pt x="0" y="12"/>
                      </a:lnTo>
                      <a:lnTo>
                        <a:pt x="2" y="17"/>
                      </a:lnTo>
                      <a:lnTo>
                        <a:pt x="6" y="19"/>
                      </a:lnTo>
                      <a:lnTo>
                        <a:pt x="10" y="21"/>
                      </a:lnTo>
                      <a:lnTo>
                        <a:pt x="15" y="21"/>
                      </a:lnTo>
                      <a:lnTo>
                        <a:pt x="18" y="18"/>
                      </a:lnTo>
                      <a:lnTo>
                        <a:pt x="21" y="16"/>
                      </a:lnTo>
                      <a:lnTo>
                        <a:pt x="22" y="12"/>
                      </a:lnTo>
                      <a:lnTo>
                        <a:pt x="22" y="9"/>
                      </a:lnTo>
                      <a:lnTo>
                        <a:pt x="21" y="6"/>
                      </a:lnTo>
                      <a:lnTo>
                        <a:pt x="17" y="2"/>
                      </a:lnTo>
                      <a:lnTo>
                        <a:pt x="13" y="0"/>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27" name="Freeform 296">
                  <a:extLst>
                    <a:ext uri="{FF2B5EF4-FFF2-40B4-BE49-F238E27FC236}">
                      <a16:creationId xmlns:a16="http://schemas.microsoft.com/office/drawing/2014/main" id="{9EE6B060-76BA-4180-9FAD-9F81447294FB}"/>
                    </a:ext>
                  </a:extLst>
                </p:cNvPr>
                <p:cNvSpPr>
                  <a:spLocks/>
                </p:cNvSpPr>
                <p:nvPr/>
              </p:nvSpPr>
              <p:spPr bwMode="auto">
                <a:xfrm>
                  <a:off x="293" y="148"/>
                  <a:ext cx="9" cy="9"/>
                </a:xfrm>
                <a:custGeom>
                  <a:avLst/>
                  <a:gdLst>
                    <a:gd name="T0" fmla="*/ 0 w 19"/>
                    <a:gd name="T1" fmla="*/ 6 h 19"/>
                    <a:gd name="T2" fmla="*/ 0 w 19"/>
                    <a:gd name="T3" fmla="*/ 4 h 19"/>
                    <a:gd name="T4" fmla="*/ 0 w 19"/>
                    <a:gd name="T5" fmla="*/ 2 h 19"/>
                    <a:gd name="T6" fmla="*/ 1 w 19"/>
                    <a:gd name="T7" fmla="*/ 1 h 19"/>
                    <a:gd name="T8" fmla="*/ 3 w 19"/>
                    <a:gd name="T9" fmla="*/ 0 h 19"/>
                    <a:gd name="T10" fmla="*/ 6 w 19"/>
                    <a:gd name="T11" fmla="*/ 0 h 19"/>
                    <a:gd name="T12" fmla="*/ 7 w 19"/>
                    <a:gd name="T13" fmla="*/ 0 h 19"/>
                    <a:gd name="T14" fmla="*/ 8 w 19"/>
                    <a:gd name="T15" fmla="*/ 2 h 19"/>
                    <a:gd name="T16" fmla="*/ 9 w 19"/>
                    <a:gd name="T17" fmla="*/ 3 h 19"/>
                    <a:gd name="T18" fmla="*/ 9 w 19"/>
                    <a:gd name="T19" fmla="*/ 4 h 19"/>
                    <a:gd name="T20" fmla="*/ 8 w 19"/>
                    <a:gd name="T21" fmla="*/ 7 h 19"/>
                    <a:gd name="T22" fmla="*/ 7 w 19"/>
                    <a:gd name="T23" fmla="*/ 8 h 19"/>
                    <a:gd name="T24" fmla="*/ 6 w 19"/>
                    <a:gd name="T25" fmla="*/ 9 h 19"/>
                    <a:gd name="T26" fmla="*/ 4 w 19"/>
                    <a:gd name="T27" fmla="*/ 9 h 19"/>
                    <a:gd name="T28" fmla="*/ 2 w 19"/>
                    <a:gd name="T29" fmla="*/ 8 h 19"/>
                    <a:gd name="T30" fmla="*/ 0 w 19"/>
                    <a:gd name="T31" fmla="*/ 7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3"/>
                      </a:moveTo>
                      <a:lnTo>
                        <a:pt x="0" y="8"/>
                      </a:lnTo>
                      <a:lnTo>
                        <a:pt x="0" y="5"/>
                      </a:lnTo>
                      <a:lnTo>
                        <a:pt x="2" y="2"/>
                      </a:lnTo>
                      <a:lnTo>
                        <a:pt x="7" y="1"/>
                      </a:lnTo>
                      <a:lnTo>
                        <a:pt x="12" y="0"/>
                      </a:lnTo>
                      <a:lnTo>
                        <a:pt x="15" y="1"/>
                      </a:lnTo>
                      <a:lnTo>
                        <a:pt x="17" y="4"/>
                      </a:lnTo>
                      <a:lnTo>
                        <a:pt x="19" y="6"/>
                      </a:lnTo>
                      <a:lnTo>
                        <a:pt x="19" y="9"/>
                      </a:lnTo>
                      <a:lnTo>
                        <a:pt x="17" y="14"/>
                      </a:lnTo>
                      <a:lnTo>
                        <a:pt x="14" y="16"/>
                      </a:lnTo>
                      <a:lnTo>
                        <a:pt x="12" y="19"/>
                      </a:lnTo>
                      <a:lnTo>
                        <a:pt x="8" y="19"/>
                      </a:lnTo>
                      <a:lnTo>
                        <a:pt x="5" y="17"/>
                      </a:lnTo>
                      <a:lnTo>
                        <a:pt x="1" y="15"/>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28" name="Freeform 297">
                  <a:extLst>
                    <a:ext uri="{FF2B5EF4-FFF2-40B4-BE49-F238E27FC236}">
                      <a16:creationId xmlns:a16="http://schemas.microsoft.com/office/drawing/2014/main" id="{9ADEA454-2534-425B-8A7F-8C378114B0F1}"/>
                    </a:ext>
                  </a:extLst>
                </p:cNvPr>
                <p:cNvSpPr>
                  <a:spLocks/>
                </p:cNvSpPr>
                <p:nvPr/>
              </p:nvSpPr>
              <p:spPr bwMode="auto">
                <a:xfrm>
                  <a:off x="310" y="163"/>
                  <a:ext cx="8" cy="11"/>
                </a:xfrm>
                <a:custGeom>
                  <a:avLst/>
                  <a:gdLst>
                    <a:gd name="T0" fmla="*/ 3 w 16"/>
                    <a:gd name="T1" fmla="*/ 11 h 22"/>
                    <a:gd name="T2" fmla="*/ 1 w 16"/>
                    <a:gd name="T3" fmla="*/ 11 h 22"/>
                    <a:gd name="T4" fmla="*/ 1 w 16"/>
                    <a:gd name="T5" fmla="*/ 10 h 22"/>
                    <a:gd name="T6" fmla="*/ 0 w 16"/>
                    <a:gd name="T7" fmla="*/ 8 h 22"/>
                    <a:gd name="T8" fmla="*/ 0 w 16"/>
                    <a:gd name="T9" fmla="*/ 5 h 22"/>
                    <a:gd name="T10" fmla="*/ 1 w 16"/>
                    <a:gd name="T11" fmla="*/ 3 h 22"/>
                    <a:gd name="T12" fmla="*/ 2 w 16"/>
                    <a:gd name="T13" fmla="*/ 1 h 22"/>
                    <a:gd name="T14" fmla="*/ 3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10 h 22"/>
                    <a:gd name="T30" fmla="*/ 5 w 16"/>
                    <a:gd name="T31" fmla="*/ 11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1"/>
                      </a:lnTo>
                      <a:lnTo>
                        <a:pt x="1" y="19"/>
                      </a:lnTo>
                      <a:lnTo>
                        <a:pt x="0" y="15"/>
                      </a:lnTo>
                      <a:lnTo>
                        <a:pt x="0" y="10"/>
                      </a:lnTo>
                      <a:lnTo>
                        <a:pt x="1" y="6"/>
                      </a:lnTo>
                      <a:lnTo>
                        <a:pt x="4" y="2"/>
                      </a:lnTo>
                      <a:lnTo>
                        <a:pt x="6" y="1"/>
                      </a:lnTo>
                      <a:lnTo>
                        <a:pt x="10" y="0"/>
                      </a:lnTo>
                      <a:lnTo>
                        <a:pt x="12" y="1"/>
                      </a:lnTo>
                      <a:lnTo>
                        <a:pt x="15" y="4"/>
                      </a:lnTo>
                      <a:lnTo>
                        <a:pt x="16" y="8"/>
                      </a:lnTo>
                      <a:lnTo>
                        <a:pt x="16" y="12"/>
                      </a:lnTo>
                      <a:lnTo>
                        <a:pt x="15" y="15"/>
                      </a:lnTo>
                      <a:lnTo>
                        <a:pt x="12" y="19"/>
                      </a:lnTo>
                      <a:lnTo>
                        <a:pt x="10" y="21"/>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29" name="Freeform 298">
                  <a:extLst>
                    <a:ext uri="{FF2B5EF4-FFF2-40B4-BE49-F238E27FC236}">
                      <a16:creationId xmlns:a16="http://schemas.microsoft.com/office/drawing/2014/main" id="{A46CC917-92FA-4735-B99C-C1BDC2661F20}"/>
                    </a:ext>
                  </a:extLst>
                </p:cNvPr>
                <p:cNvSpPr>
                  <a:spLocks/>
                </p:cNvSpPr>
                <p:nvPr/>
              </p:nvSpPr>
              <p:spPr bwMode="auto">
                <a:xfrm>
                  <a:off x="325" y="152"/>
                  <a:ext cx="10" cy="12"/>
                </a:xfrm>
                <a:custGeom>
                  <a:avLst/>
                  <a:gdLst>
                    <a:gd name="T0" fmla="*/ 1 w 19"/>
                    <a:gd name="T1" fmla="*/ 6 h 25"/>
                    <a:gd name="T2" fmla="*/ 1 w 19"/>
                    <a:gd name="T3" fmla="*/ 4 h 25"/>
                    <a:gd name="T4" fmla="*/ 2 w 19"/>
                    <a:gd name="T5" fmla="*/ 2 h 25"/>
                    <a:gd name="T6" fmla="*/ 3 w 19"/>
                    <a:gd name="T7" fmla="*/ 1 h 25"/>
                    <a:gd name="T8" fmla="*/ 6 w 19"/>
                    <a:gd name="T9" fmla="*/ 0 h 25"/>
                    <a:gd name="T10" fmla="*/ 8 w 19"/>
                    <a:gd name="T11" fmla="*/ 1 h 25"/>
                    <a:gd name="T12" fmla="*/ 10 w 19"/>
                    <a:gd name="T13" fmla="*/ 2 h 25"/>
                    <a:gd name="T14" fmla="*/ 10 w 19"/>
                    <a:gd name="T15" fmla="*/ 4 h 25"/>
                    <a:gd name="T16" fmla="*/ 10 w 19"/>
                    <a:gd name="T17" fmla="*/ 6 h 25"/>
                    <a:gd name="T18" fmla="*/ 9 w 19"/>
                    <a:gd name="T19" fmla="*/ 9 h 25"/>
                    <a:gd name="T20" fmla="*/ 7 w 19"/>
                    <a:gd name="T21" fmla="*/ 10 h 25"/>
                    <a:gd name="T22" fmla="*/ 5 w 19"/>
                    <a:gd name="T23" fmla="*/ 11 h 25"/>
                    <a:gd name="T24" fmla="*/ 3 w 19"/>
                    <a:gd name="T25" fmla="*/ 12 h 25"/>
                    <a:gd name="T26" fmla="*/ 2 w 19"/>
                    <a:gd name="T27" fmla="*/ 11 h 25"/>
                    <a:gd name="T28" fmla="*/ 1 w 19"/>
                    <a:gd name="T29" fmla="*/ 10 h 25"/>
                    <a:gd name="T30" fmla="*/ 0 w 19"/>
                    <a:gd name="T31" fmla="*/ 8 h 25"/>
                    <a:gd name="T32" fmla="*/ 1 w 19"/>
                    <a:gd name="T33" fmla="*/ 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25">
                      <a:moveTo>
                        <a:pt x="1" y="13"/>
                      </a:moveTo>
                      <a:lnTo>
                        <a:pt x="2" y="8"/>
                      </a:lnTo>
                      <a:lnTo>
                        <a:pt x="4" y="5"/>
                      </a:lnTo>
                      <a:lnTo>
                        <a:pt x="6" y="2"/>
                      </a:lnTo>
                      <a:lnTo>
                        <a:pt x="11" y="0"/>
                      </a:lnTo>
                      <a:lnTo>
                        <a:pt x="16" y="2"/>
                      </a:lnTo>
                      <a:lnTo>
                        <a:pt x="19" y="5"/>
                      </a:lnTo>
                      <a:lnTo>
                        <a:pt x="19" y="8"/>
                      </a:lnTo>
                      <a:lnTo>
                        <a:pt x="19" y="13"/>
                      </a:lnTo>
                      <a:lnTo>
                        <a:pt x="17" y="18"/>
                      </a:lnTo>
                      <a:lnTo>
                        <a:pt x="13" y="21"/>
                      </a:lnTo>
                      <a:lnTo>
                        <a:pt x="9" y="23"/>
                      </a:lnTo>
                      <a:lnTo>
                        <a:pt x="5" y="25"/>
                      </a:lnTo>
                      <a:lnTo>
                        <a:pt x="3" y="23"/>
                      </a:lnTo>
                      <a:lnTo>
                        <a:pt x="1" y="20"/>
                      </a:lnTo>
                      <a:lnTo>
                        <a:pt x="0" y="17"/>
                      </a:lnTo>
                      <a:lnTo>
                        <a:pt x="1"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30" name="Freeform 299">
                  <a:extLst>
                    <a:ext uri="{FF2B5EF4-FFF2-40B4-BE49-F238E27FC236}">
                      <a16:creationId xmlns:a16="http://schemas.microsoft.com/office/drawing/2014/main" id="{126B984B-E714-49E0-BB12-38AE1A2B73B0}"/>
                    </a:ext>
                  </a:extLst>
                </p:cNvPr>
                <p:cNvSpPr>
                  <a:spLocks/>
                </p:cNvSpPr>
                <p:nvPr/>
              </p:nvSpPr>
              <p:spPr bwMode="auto">
                <a:xfrm>
                  <a:off x="337" y="155"/>
                  <a:ext cx="10" cy="9"/>
                </a:xfrm>
                <a:custGeom>
                  <a:avLst/>
                  <a:gdLst>
                    <a:gd name="T0" fmla="*/ 8 w 19"/>
                    <a:gd name="T1" fmla="*/ 0 h 19"/>
                    <a:gd name="T2" fmla="*/ 9 w 19"/>
                    <a:gd name="T3" fmla="*/ 2 h 19"/>
                    <a:gd name="T4" fmla="*/ 9 w 19"/>
                    <a:gd name="T5" fmla="*/ 3 h 19"/>
                    <a:gd name="T6" fmla="*/ 10 w 19"/>
                    <a:gd name="T7" fmla="*/ 4 h 19"/>
                    <a:gd name="T8" fmla="*/ 9 w 19"/>
                    <a:gd name="T9" fmla="*/ 6 h 19"/>
                    <a:gd name="T10" fmla="*/ 8 w 19"/>
                    <a:gd name="T11" fmla="*/ 8 h 19"/>
                    <a:gd name="T12" fmla="*/ 7 w 19"/>
                    <a:gd name="T13" fmla="*/ 8 h 19"/>
                    <a:gd name="T14" fmla="*/ 5 w 19"/>
                    <a:gd name="T15" fmla="*/ 9 h 19"/>
                    <a:gd name="T16" fmla="*/ 3 w 19"/>
                    <a:gd name="T17" fmla="*/ 9 h 19"/>
                    <a:gd name="T18" fmla="*/ 2 w 19"/>
                    <a:gd name="T19" fmla="*/ 8 h 19"/>
                    <a:gd name="T20" fmla="*/ 1 w 19"/>
                    <a:gd name="T21" fmla="*/ 7 h 19"/>
                    <a:gd name="T22" fmla="*/ 0 w 19"/>
                    <a:gd name="T23" fmla="*/ 5 h 19"/>
                    <a:gd name="T24" fmla="*/ 0 w 19"/>
                    <a:gd name="T25" fmla="*/ 3 h 19"/>
                    <a:gd name="T26" fmla="*/ 1 w 19"/>
                    <a:gd name="T27" fmla="*/ 2 h 19"/>
                    <a:gd name="T28" fmla="*/ 3 w 19"/>
                    <a:gd name="T29" fmla="*/ 0 h 19"/>
                    <a:gd name="T30" fmla="*/ 5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4"/>
                      </a:lnTo>
                      <a:lnTo>
                        <a:pt x="18" y="6"/>
                      </a:lnTo>
                      <a:lnTo>
                        <a:pt x="19" y="9"/>
                      </a:lnTo>
                      <a:lnTo>
                        <a:pt x="18" y="13"/>
                      </a:lnTo>
                      <a:lnTo>
                        <a:pt x="16" y="16"/>
                      </a:lnTo>
                      <a:lnTo>
                        <a:pt x="13" y="17"/>
                      </a:lnTo>
                      <a:lnTo>
                        <a:pt x="9" y="19"/>
                      </a:lnTo>
                      <a:lnTo>
                        <a:pt x="6" y="19"/>
                      </a:lnTo>
                      <a:lnTo>
                        <a:pt x="3" y="17"/>
                      </a:lnTo>
                      <a:lnTo>
                        <a:pt x="1" y="14"/>
                      </a:lnTo>
                      <a:lnTo>
                        <a:pt x="0" y="11"/>
                      </a:lnTo>
                      <a:lnTo>
                        <a:pt x="0" y="7"/>
                      </a:lnTo>
                      <a:lnTo>
                        <a:pt x="2" y="4"/>
                      </a:lnTo>
                      <a:lnTo>
                        <a:pt x="6" y="0"/>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31" name="Freeform 300">
                  <a:extLst>
                    <a:ext uri="{FF2B5EF4-FFF2-40B4-BE49-F238E27FC236}">
                      <a16:creationId xmlns:a16="http://schemas.microsoft.com/office/drawing/2014/main" id="{824E4DA6-AC6D-4E64-8EF5-A3D55939B4E2}"/>
                    </a:ext>
                  </a:extLst>
                </p:cNvPr>
                <p:cNvSpPr>
                  <a:spLocks/>
                </p:cNvSpPr>
                <p:nvPr/>
              </p:nvSpPr>
              <p:spPr bwMode="auto">
                <a:xfrm>
                  <a:off x="227" y="169"/>
                  <a:ext cx="82" cy="56"/>
                </a:xfrm>
                <a:custGeom>
                  <a:avLst/>
                  <a:gdLst>
                    <a:gd name="T0" fmla="*/ 81 w 163"/>
                    <a:gd name="T1" fmla="*/ 5 h 113"/>
                    <a:gd name="T2" fmla="*/ 78 w 163"/>
                    <a:gd name="T3" fmla="*/ 4 h 113"/>
                    <a:gd name="T4" fmla="*/ 78 w 163"/>
                    <a:gd name="T5" fmla="*/ 1 h 113"/>
                    <a:gd name="T6" fmla="*/ 74 w 163"/>
                    <a:gd name="T7" fmla="*/ 5 h 113"/>
                    <a:gd name="T8" fmla="*/ 66 w 163"/>
                    <a:gd name="T9" fmla="*/ 4 h 113"/>
                    <a:gd name="T10" fmla="*/ 48 w 163"/>
                    <a:gd name="T11" fmla="*/ 0 h 113"/>
                    <a:gd name="T12" fmla="*/ 35 w 163"/>
                    <a:gd name="T13" fmla="*/ 0 h 113"/>
                    <a:gd name="T14" fmla="*/ 33 w 163"/>
                    <a:gd name="T15" fmla="*/ 2 h 113"/>
                    <a:gd name="T16" fmla="*/ 44 w 163"/>
                    <a:gd name="T17" fmla="*/ 1 h 113"/>
                    <a:gd name="T18" fmla="*/ 59 w 163"/>
                    <a:gd name="T19" fmla="*/ 5 h 113"/>
                    <a:gd name="T20" fmla="*/ 69 w 163"/>
                    <a:gd name="T21" fmla="*/ 9 h 113"/>
                    <a:gd name="T22" fmla="*/ 68 w 163"/>
                    <a:gd name="T23" fmla="*/ 12 h 113"/>
                    <a:gd name="T24" fmla="*/ 61 w 163"/>
                    <a:gd name="T25" fmla="*/ 16 h 113"/>
                    <a:gd name="T26" fmla="*/ 54 w 163"/>
                    <a:gd name="T27" fmla="*/ 17 h 113"/>
                    <a:gd name="T28" fmla="*/ 42 w 163"/>
                    <a:gd name="T29" fmla="*/ 13 h 113"/>
                    <a:gd name="T30" fmla="*/ 28 w 163"/>
                    <a:gd name="T31" fmla="*/ 12 h 113"/>
                    <a:gd name="T32" fmla="*/ 21 w 163"/>
                    <a:gd name="T33" fmla="*/ 15 h 113"/>
                    <a:gd name="T34" fmla="*/ 26 w 163"/>
                    <a:gd name="T35" fmla="*/ 15 h 113"/>
                    <a:gd name="T36" fmla="*/ 33 w 163"/>
                    <a:gd name="T37" fmla="*/ 15 h 113"/>
                    <a:gd name="T38" fmla="*/ 40 w 163"/>
                    <a:gd name="T39" fmla="*/ 16 h 113"/>
                    <a:gd name="T40" fmla="*/ 50 w 163"/>
                    <a:gd name="T41" fmla="*/ 19 h 113"/>
                    <a:gd name="T42" fmla="*/ 51 w 163"/>
                    <a:gd name="T43" fmla="*/ 23 h 113"/>
                    <a:gd name="T44" fmla="*/ 39 w 163"/>
                    <a:gd name="T45" fmla="*/ 27 h 113"/>
                    <a:gd name="T46" fmla="*/ 28 w 163"/>
                    <a:gd name="T47" fmla="*/ 24 h 113"/>
                    <a:gd name="T48" fmla="*/ 18 w 163"/>
                    <a:gd name="T49" fmla="*/ 23 h 113"/>
                    <a:gd name="T50" fmla="*/ 21 w 163"/>
                    <a:gd name="T51" fmla="*/ 26 h 113"/>
                    <a:gd name="T52" fmla="*/ 31 w 163"/>
                    <a:gd name="T53" fmla="*/ 30 h 113"/>
                    <a:gd name="T54" fmla="*/ 20 w 163"/>
                    <a:gd name="T55" fmla="*/ 33 h 113"/>
                    <a:gd name="T56" fmla="*/ 7 w 163"/>
                    <a:gd name="T57" fmla="*/ 37 h 113"/>
                    <a:gd name="T58" fmla="*/ 0 w 163"/>
                    <a:gd name="T59" fmla="*/ 39 h 113"/>
                    <a:gd name="T60" fmla="*/ 4 w 163"/>
                    <a:gd name="T61" fmla="*/ 40 h 113"/>
                    <a:gd name="T62" fmla="*/ 16 w 163"/>
                    <a:gd name="T63" fmla="*/ 38 h 113"/>
                    <a:gd name="T64" fmla="*/ 29 w 163"/>
                    <a:gd name="T65" fmla="*/ 35 h 113"/>
                    <a:gd name="T66" fmla="*/ 34 w 163"/>
                    <a:gd name="T67" fmla="*/ 37 h 113"/>
                    <a:gd name="T68" fmla="*/ 28 w 163"/>
                    <a:gd name="T69" fmla="*/ 54 h 113"/>
                    <a:gd name="T70" fmla="*/ 29 w 163"/>
                    <a:gd name="T71" fmla="*/ 56 h 113"/>
                    <a:gd name="T72" fmla="*/ 36 w 163"/>
                    <a:gd name="T73" fmla="*/ 43 h 113"/>
                    <a:gd name="T74" fmla="*/ 42 w 163"/>
                    <a:gd name="T75" fmla="*/ 32 h 113"/>
                    <a:gd name="T76" fmla="*/ 50 w 163"/>
                    <a:gd name="T77" fmla="*/ 28 h 113"/>
                    <a:gd name="T78" fmla="*/ 57 w 163"/>
                    <a:gd name="T79" fmla="*/ 26 h 113"/>
                    <a:gd name="T80" fmla="*/ 58 w 163"/>
                    <a:gd name="T81" fmla="*/ 37 h 113"/>
                    <a:gd name="T82" fmla="*/ 55 w 163"/>
                    <a:gd name="T83" fmla="*/ 51 h 113"/>
                    <a:gd name="T84" fmla="*/ 57 w 163"/>
                    <a:gd name="T85" fmla="*/ 49 h 113"/>
                    <a:gd name="T86" fmla="*/ 63 w 163"/>
                    <a:gd name="T87" fmla="*/ 30 h 113"/>
                    <a:gd name="T88" fmla="*/ 69 w 163"/>
                    <a:gd name="T89" fmla="*/ 18 h 113"/>
                    <a:gd name="T90" fmla="*/ 74 w 163"/>
                    <a:gd name="T91" fmla="*/ 12 h 113"/>
                    <a:gd name="T92" fmla="*/ 76 w 163"/>
                    <a:gd name="T93" fmla="*/ 15 h 113"/>
                    <a:gd name="T94" fmla="*/ 74 w 163"/>
                    <a:gd name="T95" fmla="*/ 34 h 113"/>
                    <a:gd name="T96" fmla="*/ 80 w 163"/>
                    <a:gd name="T97" fmla="*/ 24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2"/>
                      </a:moveTo>
                      <a:lnTo>
                        <a:pt x="162" y="11"/>
                      </a:lnTo>
                      <a:lnTo>
                        <a:pt x="161" y="11"/>
                      </a:lnTo>
                      <a:lnTo>
                        <a:pt x="159" y="10"/>
                      </a:lnTo>
                      <a:lnTo>
                        <a:pt x="158" y="9"/>
                      </a:lnTo>
                      <a:lnTo>
                        <a:pt x="156" y="8"/>
                      </a:lnTo>
                      <a:lnTo>
                        <a:pt x="156" y="7"/>
                      </a:lnTo>
                      <a:lnTo>
                        <a:pt x="155" y="4"/>
                      </a:lnTo>
                      <a:lnTo>
                        <a:pt x="155" y="3"/>
                      </a:lnTo>
                      <a:lnTo>
                        <a:pt x="153" y="7"/>
                      </a:lnTo>
                      <a:lnTo>
                        <a:pt x="151" y="10"/>
                      </a:lnTo>
                      <a:lnTo>
                        <a:pt x="147" y="11"/>
                      </a:lnTo>
                      <a:lnTo>
                        <a:pt x="146" y="14"/>
                      </a:lnTo>
                      <a:lnTo>
                        <a:pt x="139" y="11"/>
                      </a:lnTo>
                      <a:lnTo>
                        <a:pt x="131" y="8"/>
                      </a:lnTo>
                      <a:lnTo>
                        <a:pt x="120" y="6"/>
                      </a:lnTo>
                      <a:lnTo>
                        <a:pt x="108" y="3"/>
                      </a:lnTo>
                      <a:lnTo>
                        <a:pt x="96" y="1"/>
                      </a:lnTo>
                      <a:lnTo>
                        <a:pt x="85" y="0"/>
                      </a:lnTo>
                      <a:lnTo>
                        <a:pt x="77" y="0"/>
                      </a:lnTo>
                      <a:lnTo>
                        <a:pt x="70" y="1"/>
                      </a:lnTo>
                      <a:lnTo>
                        <a:pt x="63" y="3"/>
                      </a:lnTo>
                      <a:lnTo>
                        <a:pt x="62" y="3"/>
                      </a:lnTo>
                      <a:lnTo>
                        <a:pt x="65" y="4"/>
                      </a:lnTo>
                      <a:lnTo>
                        <a:pt x="70" y="3"/>
                      </a:lnTo>
                      <a:lnTo>
                        <a:pt x="79" y="3"/>
                      </a:lnTo>
                      <a:lnTo>
                        <a:pt x="88" y="3"/>
                      </a:lnTo>
                      <a:lnTo>
                        <a:pt x="99" y="6"/>
                      </a:lnTo>
                      <a:lnTo>
                        <a:pt x="108" y="8"/>
                      </a:lnTo>
                      <a:lnTo>
                        <a:pt x="117" y="10"/>
                      </a:lnTo>
                      <a:lnTo>
                        <a:pt x="126" y="14"/>
                      </a:lnTo>
                      <a:lnTo>
                        <a:pt x="133" y="16"/>
                      </a:lnTo>
                      <a:lnTo>
                        <a:pt x="138" y="19"/>
                      </a:lnTo>
                      <a:lnTo>
                        <a:pt x="139" y="22"/>
                      </a:lnTo>
                      <a:lnTo>
                        <a:pt x="138" y="23"/>
                      </a:lnTo>
                      <a:lnTo>
                        <a:pt x="136" y="24"/>
                      </a:lnTo>
                      <a:lnTo>
                        <a:pt x="131" y="26"/>
                      </a:lnTo>
                      <a:lnTo>
                        <a:pt x="126" y="29"/>
                      </a:lnTo>
                      <a:lnTo>
                        <a:pt x="122" y="32"/>
                      </a:lnTo>
                      <a:lnTo>
                        <a:pt x="117" y="34"/>
                      </a:lnTo>
                      <a:lnTo>
                        <a:pt x="114" y="37"/>
                      </a:lnTo>
                      <a:lnTo>
                        <a:pt x="108" y="34"/>
                      </a:lnTo>
                      <a:lnTo>
                        <a:pt x="101" y="32"/>
                      </a:lnTo>
                      <a:lnTo>
                        <a:pt x="92" y="29"/>
                      </a:lnTo>
                      <a:lnTo>
                        <a:pt x="83" y="26"/>
                      </a:lnTo>
                      <a:lnTo>
                        <a:pt x="72" y="25"/>
                      </a:lnTo>
                      <a:lnTo>
                        <a:pt x="63" y="24"/>
                      </a:lnTo>
                      <a:lnTo>
                        <a:pt x="55" y="24"/>
                      </a:lnTo>
                      <a:lnTo>
                        <a:pt x="48" y="26"/>
                      </a:lnTo>
                      <a:lnTo>
                        <a:pt x="44" y="29"/>
                      </a:lnTo>
                      <a:lnTo>
                        <a:pt x="41" y="30"/>
                      </a:lnTo>
                      <a:lnTo>
                        <a:pt x="42" y="31"/>
                      </a:lnTo>
                      <a:lnTo>
                        <a:pt x="47" y="31"/>
                      </a:lnTo>
                      <a:lnTo>
                        <a:pt x="52" y="30"/>
                      </a:lnTo>
                      <a:lnTo>
                        <a:pt x="55" y="30"/>
                      </a:lnTo>
                      <a:lnTo>
                        <a:pt x="60" y="30"/>
                      </a:lnTo>
                      <a:lnTo>
                        <a:pt x="65" y="30"/>
                      </a:lnTo>
                      <a:lnTo>
                        <a:pt x="70" y="31"/>
                      </a:lnTo>
                      <a:lnTo>
                        <a:pt x="75" y="32"/>
                      </a:lnTo>
                      <a:lnTo>
                        <a:pt x="80" y="33"/>
                      </a:lnTo>
                      <a:lnTo>
                        <a:pt x="85" y="34"/>
                      </a:lnTo>
                      <a:lnTo>
                        <a:pt x="93" y="37"/>
                      </a:lnTo>
                      <a:lnTo>
                        <a:pt x="100" y="39"/>
                      </a:lnTo>
                      <a:lnTo>
                        <a:pt x="106" y="40"/>
                      </a:lnTo>
                      <a:lnTo>
                        <a:pt x="108" y="41"/>
                      </a:lnTo>
                      <a:lnTo>
                        <a:pt x="102" y="46"/>
                      </a:lnTo>
                      <a:lnTo>
                        <a:pt x="93" y="49"/>
                      </a:lnTo>
                      <a:lnTo>
                        <a:pt x="84" y="52"/>
                      </a:lnTo>
                      <a:lnTo>
                        <a:pt x="78" y="54"/>
                      </a:lnTo>
                      <a:lnTo>
                        <a:pt x="72" y="54"/>
                      </a:lnTo>
                      <a:lnTo>
                        <a:pt x="64" y="53"/>
                      </a:lnTo>
                      <a:lnTo>
                        <a:pt x="56" y="49"/>
                      </a:lnTo>
                      <a:lnTo>
                        <a:pt x="48" y="47"/>
                      </a:lnTo>
                      <a:lnTo>
                        <a:pt x="41" y="46"/>
                      </a:lnTo>
                      <a:lnTo>
                        <a:pt x="35" y="46"/>
                      </a:lnTo>
                      <a:lnTo>
                        <a:pt x="33" y="47"/>
                      </a:lnTo>
                      <a:lnTo>
                        <a:pt x="35" y="48"/>
                      </a:lnTo>
                      <a:lnTo>
                        <a:pt x="42" y="52"/>
                      </a:lnTo>
                      <a:lnTo>
                        <a:pt x="50" y="54"/>
                      </a:lnTo>
                      <a:lnTo>
                        <a:pt x="56" y="57"/>
                      </a:lnTo>
                      <a:lnTo>
                        <a:pt x="61" y="60"/>
                      </a:lnTo>
                      <a:lnTo>
                        <a:pt x="56" y="61"/>
                      </a:lnTo>
                      <a:lnTo>
                        <a:pt x="49" y="63"/>
                      </a:lnTo>
                      <a:lnTo>
                        <a:pt x="40" y="67"/>
                      </a:lnTo>
                      <a:lnTo>
                        <a:pt x="31" y="69"/>
                      </a:lnTo>
                      <a:lnTo>
                        <a:pt x="22" y="71"/>
                      </a:lnTo>
                      <a:lnTo>
                        <a:pt x="14" y="74"/>
                      </a:lnTo>
                      <a:lnTo>
                        <a:pt x="8" y="76"/>
                      </a:lnTo>
                      <a:lnTo>
                        <a:pt x="3" y="77"/>
                      </a:lnTo>
                      <a:lnTo>
                        <a:pt x="0" y="78"/>
                      </a:lnTo>
                      <a:lnTo>
                        <a:pt x="0" y="79"/>
                      </a:lnTo>
                      <a:lnTo>
                        <a:pt x="2" y="81"/>
                      </a:lnTo>
                      <a:lnTo>
                        <a:pt x="8" y="81"/>
                      </a:lnTo>
                      <a:lnTo>
                        <a:pt x="14" y="81"/>
                      </a:lnTo>
                      <a:lnTo>
                        <a:pt x="22" y="79"/>
                      </a:lnTo>
                      <a:lnTo>
                        <a:pt x="31" y="77"/>
                      </a:lnTo>
                      <a:lnTo>
                        <a:pt x="40" y="75"/>
                      </a:lnTo>
                      <a:lnTo>
                        <a:pt x="49" y="72"/>
                      </a:lnTo>
                      <a:lnTo>
                        <a:pt x="57" y="70"/>
                      </a:lnTo>
                      <a:lnTo>
                        <a:pt x="64" y="68"/>
                      </a:lnTo>
                      <a:lnTo>
                        <a:pt x="69" y="66"/>
                      </a:lnTo>
                      <a:lnTo>
                        <a:pt x="68" y="75"/>
                      </a:lnTo>
                      <a:lnTo>
                        <a:pt x="64" y="89"/>
                      </a:lnTo>
                      <a:lnTo>
                        <a:pt x="61" y="100"/>
                      </a:lnTo>
                      <a:lnTo>
                        <a:pt x="56" y="108"/>
                      </a:lnTo>
                      <a:lnTo>
                        <a:pt x="54" y="112"/>
                      </a:lnTo>
                      <a:lnTo>
                        <a:pt x="55" y="113"/>
                      </a:lnTo>
                      <a:lnTo>
                        <a:pt x="57" y="113"/>
                      </a:lnTo>
                      <a:lnTo>
                        <a:pt x="61" y="109"/>
                      </a:lnTo>
                      <a:lnTo>
                        <a:pt x="65" y="101"/>
                      </a:lnTo>
                      <a:lnTo>
                        <a:pt x="72" y="87"/>
                      </a:lnTo>
                      <a:lnTo>
                        <a:pt x="78" y="75"/>
                      </a:lnTo>
                      <a:lnTo>
                        <a:pt x="80" y="66"/>
                      </a:lnTo>
                      <a:lnTo>
                        <a:pt x="84" y="64"/>
                      </a:lnTo>
                      <a:lnTo>
                        <a:pt x="88" y="62"/>
                      </a:lnTo>
                      <a:lnTo>
                        <a:pt x="94" y="60"/>
                      </a:lnTo>
                      <a:lnTo>
                        <a:pt x="99" y="57"/>
                      </a:lnTo>
                      <a:lnTo>
                        <a:pt x="105" y="55"/>
                      </a:lnTo>
                      <a:lnTo>
                        <a:pt x="109" y="53"/>
                      </a:lnTo>
                      <a:lnTo>
                        <a:pt x="114" y="52"/>
                      </a:lnTo>
                      <a:lnTo>
                        <a:pt x="117" y="51"/>
                      </a:lnTo>
                      <a:lnTo>
                        <a:pt x="117" y="60"/>
                      </a:lnTo>
                      <a:lnTo>
                        <a:pt x="116" y="74"/>
                      </a:lnTo>
                      <a:lnTo>
                        <a:pt x="113" y="87"/>
                      </a:lnTo>
                      <a:lnTo>
                        <a:pt x="110" y="98"/>
                      </a:lnTo>
                      <a:lnTo>
                        <a:pt x="109" y="102"/>
                      </a:lnTo>
                      <a:lnTo>
                        <a:pt x="109" y="105"/>
                      </a:lnTo>
                      <a:lnTo>
                        <a:pt x="110" y="102"/>
                      </a:lnTo>
                      <a:lnTo>
                        <a:pt x="114" y="98"/>
                      </a:lnTo>
                      <a:lnTo>
                        <a:pt x="118" y="87"/>
                      </a:lnTo>
                      <a:lnTo>
                        <a:pt x="123" y="74"/>
                      </a:lnTo>
                      <a:lnTo>
                        <a:pt x="126" y="60"/>
                      </a:lnTo>
                      <a:lnTo>
                        <a:pt x="126" y="47"/>
                      </a:lnTo>
                      <a:lnTo>
                        <a:pt x="133" y="41"/>
                      </a:lnTo>
                      <a:lnTo>
                        <a:pt x="138" y="36"/>
                      </a:lnTo>
                      <a:lnTo>
                        <a:pt x="143" y="31"/>
                      </a:lnTo>
                      <a:lnTo>
                        <a:pt x="146" y="27"/>
                      </a:lnTo>
                      <a:lnTo>
                        <a:pt x="148" y="25"/>
                      </a:lnTo>
                      <a:lnTo>
                        <a:pt x="151" y="24"/>
                      </a:lnTo>
                      <a:lnTo>
                        <a:pt x="152" y="26"/>
                      </a:lnTo>
                      <a:lnTo>
                        <a:pt x="152" y="31"/>
                      </a:lnTo>
                      <a:lnTo>
                        <a:pt x="151" y="40"/>
                      </a:lnTo>
                      <a:lnTo>
                        <a:pt x="149" y="54"/>
                      </a:lnTo>
                      <a:lnTo>
                        <a:pt x="148" y="69"/>
                      </a:lnTo>
                      <a:lnTo>
                        <a:pt x="147" y="78"/>
                      </a:lnTo>
                      <a:lnTo>
                        <a:pt x="153" y="67"/>
                      </a:lnTo>
                      <a:lnTo>
                        <a:pt x="159" y="48"/>
                      </a:lnTo>
                      <a:lnTo>
                        <a:pt x="162" y="29"/>
                      </a:lnTo>
                      <a:lnTo>
                        <a:pt x="163" y="1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32" name="Freeform 301">
                  <a:extLst>
                    <a:ext uri="{FF2B5EF4-FFF2-40B4-BE49-F238E27FC236}">
                      <a16:creationId xmlns:a16="http://schemas.microsoft.com/office/drawing/2014/main" id="{BF299A6D-24A0-4726-92A2-614DB3956596}"/>
                    </a:ext>
                  </a:extLst>
                </p:cNvPr>
                <p:cNvSpPr>
                  <a:spLocks/>
                </p:cNvSpPr>
                <p:nvPr/>
              </p:nvSpPr>
              <p:spPr bwMode="auto">
                <a:xfrm>
                  <a:off x="233" y="69"/>
                  <a:ext cx="65" cy="62"/>
                </a:xfrm>
                <a:custGeom>
                  <a:avLst/>
                  <a:gdLst>
                    <a:gd name="T0" fmla="*/ 63 w 132"/>
                    <a:gd name="T1" fmla="*/ 61 h 125"/>
                    <a:gd name="T2" fmla="*/ 64 w 132"/>
                    <a:gd name="T3" fmla="*/ 59 h 125"/>
                    <a:gd name="T4" fmla="*/ 62 w 132"/>
                    <a:gd name="T5" fmla="*/ 56 h 125"/>
                    <a:gd name="T6" fmla="*/ 58 w 132"/>
                    <a:gd name="T7" fmla="*/ 51 h 125"/>
                    <a:gd name="T8" fmla="*/ 58 w 132"/>
                    <a:gd name="T9" fmla="*/ 44 h 125"/>
                    <a:gd name="T10" fmla="*/ 55 w 132"/>
                    <a:gd name="T11" fmla="*/ 29 h 125"/>
                    <a:gd name="T12" fmla="*/ 53 w 132"/>
                    <a:gd name="T13" fmla="*/ 21 h 125"/>
                    <a:gd name="T14" fmla="*/ 51 w 132"/>
                    <a:gd name="T15" fmla="*/ 21 h 125"/>
                    <a:gd name="T16" fmla="*/ 52 w 132"/>
                    <a:gd name="T17" fmla="*/ 28 h 125"/>
                    <a:gd name="T18" fmla="*/ 52 w 132"/>
                    <a:gd name="T19" fmla="*/ 40 h 125"/>
                    <a:gd name="T20" fmla="*/ 49 w 132"/>
                    <a:gd name="T21" fmla="*/ 43 h 125"/>
                    <a:gd name="T22" fmla="*/ 41 w 132"/>
                    <a:gd name="T23" fmla="*/ 37 h 125"/>
                    <a:gd name="T24" fmla="*/ 37 w 132"/>
                    <a:gd name="T25" fmla="*/ 31 h 125"/>
                    <a:gd name="T26" fmla="*/ 35 w 132"/>
                    <a:gd name="T27" fmla="*/ 20 h 125"/>
                    <a:gd name="T28" fmla="*/ 34 w 132"/>
                    <a:gd name="T29" fmla="*/ 11 h 125"/>
                    <a:gd name="T30" fmla="*/ 33 w 132"/>
                    <a:gd name="T31" fmla="*/ 5 h 125"/>
                    <a:gd name="T32" fmla="*/ 32 w 132"/>
                    <a:gd name="T33" fmla="*/ 1 h 125"/>
                    <a:gd name="T34" fmla="*/ 32 w 132"/>
                    <a:gd name="T35" fmla="*/ 3 h 125"/>
                    <a:gd name="T36" fmla="*/ 33 w 132"/>
                    <a:gd name="T37" fmla="*/ 9 h 125"/>
                    <a:gd name="T38" fmla="*/ 32 w 132"/>
                    <a:gd name="T39" fmla="*/ 14 h 125"/>
                    <a:gd name="T40" fmla="*/ 31 w 132"/>
                    <a:gd name="T41" fmla="*/ 19 h 125"/>
                    <a:gd name="T42" fmla="*/ 33 w 132"/>
                    <a:gd name="T43" fmla="*/ 28 h 125"/>
                    <a:gd name="T44" fmla="*/ 29 w 132"/>
                    <a:gd name="T45" fmla="*/ 27 h 125"/>
                    <a:gd name="T46" fmla="*/ 19 w 132"/>
                    <a:gd name="T47" fmla="*/ 17 h 125"/>
                    <a:gd name="T48" fmla="*/ 10 w 132"/>
                    <a:gd name="T49" fmla="*/ 7 h 125"/>
                    <a:gd name="T50" fmla="*/ 2 w 132"/>
                    <a:gd name="T51" fmla="*/ 1 h 125"/>
                    <a:gd name="T52" fmla="*/ 4 w 132"/>
                    <a:gd name="T53" fmla="*/ 6 h 125"/>
                    <a:gd name="T54" fmla="*/ 13 w 132"/>
                    <a:gd name="T55" fmla="*/ 17 h 125"/>
                    <a:gd name="T56" fmla="*/ 18 w 132"/>
                    <a:gd name="T57" fmla="*/ 25 h 125"/>
                    <a:gd name="T58" fmla="*/ 26 w 132"/>
                    <a:gd name="T59" fmla="*/ 32 h 125"/>
                    <a:gd name="T60" fmla="*/ 26 w 132"/>
                    <a:gd name="T61" fmla="*/ 35 h 125"/>
                    <a:gd name="T62" fmla="*/ 18 w 132"/>
                    <a:gd name="T63" fmla="*/ 33 h 125"/>
                    <a:gd name="T64" fmla="*/ 13 w 132"/>
                    <a:gd name="T65" fmla="*/ 30 h 125"/>
                    <a:gd name="T66" fmla="*/ 11 w 132"/>
                    <a:gd name="T67" fmla="*/ 31 h 125"/>
                    <a:gd name="T68" fmla="*/ 14 w 132"/>
                    <a:gd name="T69" fmla="*/ 34 h 125"/>
                    <a:gd name="T70" fmla="*/ 19 w 132"/>
                    <a:gd name="T71" fmla="*/ 37 h 125"/>
                    <a:gd name="T72" fmla="*/ 27 w 132"/>
                    <a:gd name="T73" fmla="*/ 40 h 125"/>
                    <a:gd name="T74" fmla="*/ 34 w 132"/>
                    <a:gd name="T75" fmla="*/ 41 h 125"/>
                    <a:gd name="T76" fmla="*/ 40 w 132"/>
                    <a:gd name="T77" fmla="*/ 43 h 125"/>
                    <a:gd name="T78" fmla="*/ 48 w 132"/>
                    <a:gd name="T79" fmla="*/ 48 h 125"/>
                    <a:gd name="T80" fmla="*/ 48 w 132"/>
                    <a:gd name="T81" fmla="*/ 51 h 125"/>
                    <a:gd name="T82" fmla="*/ 43 w 132"/>
                    <a:gd name="T83" fmla="*/ 53 h 125"/>
                    <a:gd name="T84" fmla="*/ 37 w 132"/>
                    <a:gd name="T85" fmla="*/ 54 h 125"/>
                    <a:gd name="T86" fmla="*/ 33 w 132"/>
                    <a:gd name="T87" fmla="*/ 54 h 125"/>
                    <a:gd name="T88" fmla="*/ 28 w 132"/>
                    <a:gd name="T89" fmla="*/ 53 h 125"/>
                    <a:gd name="T90" fmla="*/ 27 w 132"/>
                    <a:gd name="T91" fmla="*/ 55 h 125"/>
                    <a:gd name="T92" fmla="*/ 33 w 132"/>
                    <a:gd name="T93" fmla="*/ 56 h 125"/>
                    <a:gd name="T94" fmla="*/ 41 w 132"/>
                    <a:gd name="T95" fmla="*/ 56 h 125"/>
                    <a:gd name="T96" fmla="*/ 48 w 132"/>
                    <a:gd name="T97" fmla="*/ 56 h 125"/>
                    <a:gd name="T98" fmla="*/ 54 w 132"/>
                    <a:gd name="T99" fmla="*/ 56 h 125"/>
                    <a:gd name="T100" fmla="*/ 58 w 132"/>
                    <a:gd name="T101" fmla="*/ 56 h 125"/>
                    <a:gd name="T102" fmla="*/ 62 w 132"/>
                    <a:gd name="T103" fmla="*/ 60 h 1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25">
                      <a:moveTo>
                        <a:pt x="127" y="125"/>
                      </a:moveTo>
                      <a:lnTo>
                        <a:pt x="127" y="123"/>
                      </a:lnTo>
                      <a:lnTo>
                        <a:pt x="128" y="120"/>
                      </a:lnTo>
                      <a:lnTo>
                        <a:pt x="130" y="119"/>
                      </a:lnTo>
                      <a:lnTo>
                        <a:pt x="132" y="117"/>
                      </a:lnTo>
                      <a:lnTo>
                        <a:pt x="126" y="112"/>
                      </a:lnTo>
                      <a:lnTo>
                        <a:pt x="121" y="106"/>
                      </a:lnTo>
                      <a:lnTo>
                        <a:pt x="118" y="102"/>
                      </a:lnTo>
                      <a:lnTo>
                        <a:pt x="117" y="97"/>
                      </a:lnTo>
                      <a:lnTo>
                        <a:pt x="117" y="88"/>
                      </a:lnTo>
                      <a:lnTo>
                        <a:pt x="115" y="73"/>
                      </a:lnTo>
                      <a:lnTo>
                        <a:pt x="112" y="58"/>
                      </a:lnTo>
                      <a:lnTo>
                        <a:pt x="110" y="48"/>
                      </a:lnTo>
                      <a:lnTo>
                        <a:pt x="107" y="43"/>
                      </a:lnTo>
                      <a:lnTo>
                        <a:pt x="105" y="42"/>
                      </a:lnTo>
                      <a:lnTo>
                        <a:pt x="104" y="42"/>
                      </a:lnTo>
                      <a:lnTo>
                        <a:pt x="104" y="46"/>
                      </a:lnTo>
                      <a:lnTo>
                        <a:pt x="105" y="56"/>
                      </a:lnTo>
                      <a:lnTo>
                        <a:pt x="106" y="68"/>
                      </a:lnTo>
                      <a:lnTo>
                        <a:pt x="106" y="81"/>
                      </a:lnTo>
                      <a:lnTo>
                        <a:pt x="106" y="90"/>
                      </a:lnTo>
                      <a:lnTo>
                        <a:pt x="99" y="86"/>
                      </a:lnTo>
                      <a:lnTo>
                        <a:pt x="91" y="81"/>
                      </a:lnTo>
                      <a:lnTo>
                        <a:pt x="84" y="75"/>
                      </a:lnTo>
                      <a:lnTo>
                        <a:pt x="80" y="71"/>
                      </a:lnTo>
                      <a:lnTo>
                        <a:pt x="76" y="63"/>
                      </a:lnTo>
                      <a:lnTo>
                        <a:pt x="73" y="51"/>
                      </a:lnTo>
                      <a:lnTo>
                        <a:pt x="71" y="40"/>
                      </a:lnTo>
                      <a:lnTo>
                        <a:pt x="69" y="30"/>
                      </a:lnTo>
                      <a:lnTo>
                        <a:pt x="69" y="23"/>
                      </a:lnTo>
                      <a:lnTo>
                        <a:pt x="69" y="15"/>
                      </a:lnTo>
                      <a:lnTo>
                        <a:pt x="68" y="10"/>
                      </a:lnTo>
                      <a:lnTo>
                        <a:pt x="66" y="5"/>
                      </a:lnTo>
                      <a:lnTo>
                        <a:pt x="64" y="3"/>
                      </a:lnTo>
                      <a:lnTo>
                        <a:pt x="64" y="4"/>
                      </a:lnTo>
                      <a:lnTo>
                        <a:pt x="64" y="7"/>
                      </a:lnTo>
                      <a:lnTo>
                        <a:pt x="65" y="12"/>
                      </a:lnTo>
                      <a:lnTo>
                        <a:pt x="66" y="18"/>
                      </a:lnTo>
                      <a:lnTo>
                        <a:pt x="65" y="23"/>
                      </a:lnTo>
                      <a:lnTo>
                        <a:pt x="64" y="28"/>
                      </a:lnTo>
                      <a:lnTo>
                        <a:pt x="62" y="33"/>
                      </a:lnTo>
                      <a:lnTo>
                        <a:pt x="62" y="38"/>
                      </a:lnTo>
                      <a:lnTo>
                        <a:pt x="64" y="48"/>
                      </a:lnTo>
                      <a:lnTo>
                        <a:pt x="66" y="56"/>
                      </a:lnTo>
                      <a:lnTo>
                        <a:pt x="67" y="63"/>
                      </a:lnTo>
                      <a:lnTo>
                        <a:pt x="58" y="55"/>
                      </a:lnTo>
                      <a:lnTo>
                        <a:pt x="49" y="45"/>
                      </a:lnTo>
                      <a:lnTo>
                        <a:pt x="38" y="35"/>
                      </a:lnTo>
                      <a:lnTo>
                        <a:pt x="29" y="25"/>
                      </a:lnTo>
                      <a:lnTo>
                        <a:pt x="20" y="15"/>
                      </a:lnTo>
                      <a:lnTo>
                        <a:pt x="12" y="8"/>
                      </a:lnTo>
                      <a:lnTo>
                        <a:pt x="5" y="3"/>
                      </a:lnTo>
                      <a:lnTo>
                        <a:pt x="0" y="0"/>
                      </a:lnTo>
                      <a:lnTo>
                        <a:pt x="8" y="12"/>
                      </a:lnTo>
                      <a:lnTo>
                        <a:pt x="18" y="23"/>
                      </a:lnTo>
                      <a:lnTo>
                        <a:pt x="27" y="35"/>
                      </a:lnTo>
                      <a:lnTo>
                        <a:pt x="31" y="43"/>
                      </a:lnTo>
                      <a:lnTo>
                        <a:pt x="36" y="50"/>
                      </a:lnTo>
                      <a:lnTo>
                        <a:pt x="45" y="58"/>
                      </a:lnTo>
                      <a:lnTo>
                        <a:pt x="53" y="65"/>
                      </a:lnTo>
                      <a:lnTo>
                        <a:pt x="60" y="70"/>
                      </a:lnTo>
                      <a:lnTo>
                        <a:pt x="53" y="70"/>
                      </a:lnTo>
                      <a:lnTo>
                        <a:pt x="44" y="68"/>
                      </a:lnTo>
                      <a:lnTo>
                        <a:pt x="36" y="66"/>
                      </a:lnTo>
                      <a:lnTo>
                        <a:pt x="30" y="64"/>
                      </a:lnTo>
                      <a:lnTo>
                        <a:pt x="27" y="61"/>
                      </a:lnTo>
                      <a:lnTo>
                        <a:pt x="24" y="61"/>
                      </a:lnTo>
                      <a:lnTo>
                        <a:pt x="22" y="63"/>
                      </a:lnTo>
                      <a:lnTo>
                        <a:pt x="24" y="66"/>
                      </a:lnTo>
                      <a:lnTo>
                        <a:pt x="28" y="68"/>
                      </a:lnTo>
                      <a:lnTo>
                        <a:pt x="34" y="72"/>
                      </a:lnTo>
                      <a:lnTo>
                        <a:pt x="39" y="74"/>
                      </a:lnTo>
                      <a:lnTo>
                        <a:pt x="46" y="78"/>
                      </a:lnTo>
                      <a:lnTo>
                        <a:pt x="54" y="80"/>
                      </a:lnTo>
                      <a:lnTo>
                        <a:pt x="61" y="82"/>
                      </a:lnTo>
                      <a:lnTo>
                        <a:pt x="69" y="83"/>
                      </a:lnTo>
                      <a:lnTo>
                        <a:pt x="75" y="83"/>
                      </a:lnTo>
                      <a:lnTo>
                        <a:pt x="82" y="86"/>
                      </a:lnTo>
                      <a:lnTo>
                        <a:pt x="90" y="90"/>
                      </a:lnTo>
                      <a:lnTo>
                        <a:pt x="97" y="96"/>
                      </a:lnTo>
                      <a:lnTo>
                        <a:pt x="102" y="102"/>
                      </a:lnTo>
                      <a:lnTo>
                        <a:pt x="98" y="103"/>
                      </a:lnTo>
                      <a:lnTo>
                        <a:pt x="94" y="105"/>
                      </a:lnTo>
                      <a:lnTo>
                        <a:pt x="88" y="106"/>
                      </a:lnTo>
                      <a:lnTo>
                        <a:pt x="82" y="108"/>
                      </a:lnTo>
                      <a:lnTo>
                        <a:pt x="76" y="108"/>
                      </a:lnTo>
                      <a:lnTo>
                        <a:pt x="71" y="109"/>
                      </a:lnTo>
                      <a:lnTo>
                        <a:pt x="66" y="109"/>
                      </a:lnTo>
                      <a:lnTo>
                        <a:pt x="61" y="108"/>
                      </a:lnTo>
                      <a:lnTo>
                        <a:pt x="56" y="106"/>
                      </a:lnTo>
                      <a:lnTo>
                        <a:pt x="53" y="108"/>
                      </a:lnTo>
                      <a:lnTo>
                        <a:pt x="54" y="110"/>
                      </a:lnTo>
                      <a:lnTo>
                        <a:pt x="62" y="112"/>
                      </a:lnTo>
                      <a:lnTo>
                        <a:pt x="68" y="113"/>
                      </a:lnTo>
                      <a:lnTo>
                        <a:pt x="75" y="113"/>
                      </a:lnTo>
                      <a:lnTo>
                        <a:pt x="83" y="113"/>
                      </a:lnTo>
                      <a:lnTo>
                        <a:pt x="90" y="113"/>
                      </a:lnTo>
                      <a:lnTo>
                        <a:pt x="97" y="113"/>
                      </a:lnTo>
                      <a:lnTo>
                        <a:pt x="104" y="112"/>
                      </a:lnTo>
                      <a:lnTo>
                        <a:pt x="109" y="112"/>
                      </a:lnTo>
                      <a:lnTo>
                        <a:pt x="112" y="112"/>
                      </a:lnTo>
                      <a:lnTo>
                        <a:pt x="118" y="113"/>
                      </a:lnTo>
                      <a:lnTo>
                        <a:pt x="121" y="117"/>
                      </a:lnTo>
                      <a:lnTo>
                        <a:pt x="125" y="120"/>
                      </a:lnTo>
                      <a:lnTo>
                        <a:pt x="127" y="12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33" name="Freeform 302">
                  <a:extLst>
                    <a:ext uri="{FF2B5EF4-FFF2-40B4-BE49-F238E27FC236}">
                      <a16:creationId xmlns:a16="http://schemas.microsoft.com/office/drawing/2014/main" id="{2208C247-C005-4139-92AB-C26E58DFBB22}"/>
                    </a:ext>
                  </a:extLst>
                </p:cNvPr>
                <p:cNvSpPr>
                  <a:spLocks/>
                </p:cNvSpPr>
                <p:nvPr/>
              </p:nvSpPr>
              <p:spPr bwMode="auto">
                <a:xfrm>
                  <a:off x="330" y="45"/>
                  <a:ext cx="40" cy="95"/>
                </a:xfrm>
                <a:custGeom>
                  <a:avLst/>
                  <a:gdLst>
                    <a:gd name="T0" fmla="*/ 4 w 81"/>
                    <a:gd name="T1" fmla="*/ 79 h 190"/>
                    <a:gd name="T2" fmla="*/ 7 w 81"/>
                    <a:gd name="T3" fmla="*/ 75 h 190"/>
                    <a:gd name="T4" fmla="*/ 9 w 81"/>
                    <a:gd name="T5" fmla="*/ 76 h 190"/>
                    <a:gd name="T6" fmla="*/ 11 w 81"/>
                    <a:gd name="T7" fmla="*/ 68 h 190"/>
                    <a:gd name="T8" fmla="*/ 4 w 81"/>
                    <a:gd name="T9" fmla="*/ 54 h 190"/>
                    <a:gd name="T10" fmla="*/ 0 w 81"/>
                    <a:gd name="T11" fmla="*/ 39 h 190"/>
                    <a:gd name="T12" fmla="*/ 1 w 81"/>
                    <a:gd name="T13" fmla="*/ 40 h 190"/>
                    <a:gd name="T14" fmla="*/ 9 w 81"/>
                    <a:gd name="T15" fmla="*/ 55 h 190"/>
                    <a:gd name="T16" fmla="*/ 15 w 81"/>
                    <a:gd name="T17" fmla="*/ 45 h 190"/>
                    <a:gd name="T18" fmla="*/ 15 w 81"/>
                    <a:gd name="T19" fmla="*/ 27 h 190"/>
                    <a:gd name="T20" fmla="*/ 15 w 81"/>
                    <a:gd name="T21" fmla="*/ 11 h 190"/>
                    <a:gd name="T22" fmla="*/ 16 w 81"/>
                    <a:gd name="T23" fmla="*/ 12 h 190"/>
                    <a:gd name="T24" fmla="*/ 16 w 81"/>
                    <a:gd name="T25" fmla="*/ 21 h 190"/>
                    <a:gd name="T26" fmla="*/ 20 w 81"/>
                    <a:gd name="T27" fmla="*/ 21 h 190"/>
                    <a:gd name="T28" fmla="*/ 30 w 81"/>
                    <a:gd name="T29" fmla="*/ 1 h 190"/>
                    <a:gd name="T30" fmla="*/ 32 w 81"/>
                    <a:gd name="T31" fmla="*/ 1 h 190"/>
                    <a:gd name="T32" fmla="*/ 26 w 81"/>
                    <a:gd name="T33" fmla="*/ 15 h 190"/>
                    <a:gd name="T34" fmla="*/ 26 w 81"/>
                    <a:gd name="T35" fmla="*/ 26 h 190"/>
                    <a:gd name="T36" fmla="*/ 34 w 81"/>
                    <a:gd name="T37" fmla="*/ 23 h 190"/>
                    <a:gd name="T38" fmla="*/ 35 w 81"/>
                    <a:gd name="T39" fmla="*/ 23 h 190"/>
                    <a:gd name="T40" fmla="*/ 28 w 81"/>
                    <a:gd name="T41" fmla="*/ 29 h 190"/>
                    <a:gd name="T42" fmla="*/ 20 w 81"/>
                    <a:gd name="T43" fmla="*/ 39 h 190"/>
                    <a:gd name="T44" fmla="*/ 16 w 81"/>
                    <a:gd name="T45" fmla="*/ 58 h 190"/>
                    <a:gd name="T46" fmla="*/ 25 w 81"/>
                    <a:gd name="T47" fmla="*/ 58 h 190"/>
                    <a:gd name="T48" fmla="*/ 34 w 81"/>
                    <a:gd name="T49" fmla="*/ 56 h 190"/>
                    <a:gd name="T50" fmla="*/ 38 w 81"/>
                    <a:gd name="T51" fmla="*/ 53 h 190"/>
                    <a:gd name="T52" fmla="*/ 37 w 81"/>
                    <a:gd name="T53" fmla="*/ 56 h 190"/>
                    <a:gd name="T54" fmla="*/ 31 w 81"/>
                    <a:gd name="T55" fmla="*/ 60 h 190"/>
                    <a:gd name="T56" fmla="*/ 21 w 81"/>
                    <a:gd name="T57" fmla="*/ 64 h 190"/>
                    <a:gd name="T58" fmla="*/ 15 w 81"/>
                    <a:gd name="T59" fmla="*/ 67 h 190"/>
                    <a:gd name="T60" fmla="*/ 14 w 81"/>
                    <a:gd name="T61" fmla="*/ 77 h 190"/>
                    <a:gd name="T62" fmla="*/ 19 w 81"/>
                    <a:gd name="T63" fmla="*/ 78 h 190"/>
                    <a:gd name="T64" fmla="*/ 31 w 81"/>
                    <a:gd name="T65" fmla="*/ 73 h 190"/>
                    <a:gd name="T66" fmla="*/ 39 w 81"/>
                    <a:gd name="T67" fmla="*/ 68 h 190"/>
                    <a:gd name="T68" fmla="*/ 39 w 81"/>
                    <a:gd name="T69" fmla="*/ 70 h 190"/>
                    <a:gd name="T70" fmla="*/ 28 w 81"/>
                    <a:gd name="T71" fmla="*/ 83 h 190"/>
                    <a:gd name="T72" fmla="*/ 24 w 81"/>
                    <a:gd name="T73" fmla="*/ 83 h 190"/>
                    <a:gd name="T74" fmla="*/ 20 w 81"/>
                    <a:gd name="T75" fmla="*/ 79 h 190"/>
                    <a:gd name="T76" fmla="*/ 11 w 81"/>
                    <a:gd name="T77" fmla="*/ 80 h 190"/>
                    <a:gd name="T78" fmla="*/ 8 w 81"/>
                    <a:gd name="T79" fmla="*/ 86 h 190"/>
                    <a:gd name="T80" fmla="*/ 4 w 81"/>
                    <a:gd name="T81" fmla="*/ 92 h 190"/>
                    <a:gd name="T82" fmla="*/ 3 w 81"/>
                    <a:gd name="T83" fmla="*/ 92 h 190"/>
                    <a:gd name="T84" fmla="*/ 6 w 81"/>
                    <a:gd name="T85" fmla="*/ 84 h 190"/>
                    <a:gd name="T86" fmla="*/ 1 w 81"/>
                    <a:gd name="T87" fmla="*/ 81 h 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90">
                      <a:moveTo>
                        <a:pt x="0" y="164"/>
                      </a:moveTo>
                      <a:lnTo>
                        <a:pt x="4" y="160"/>
                      </a:lnTo>
                      <a:lnTo>
                        <a:pt x="8" y="157"/>
                      </a:lnTo>
                      <a:lnTo>
                        <a:pt x="11" y="152"/>
                      </a:lnTo>
                      <a:lnTo>
                        <a:pt x="13" y="147"/>
                      </a:lnTo>
                      <a:lnTo>
                        <a:pt x="14" y="150"/>
                      </a:lnTo>
                      <a:lnTo>
                        <a:pt x="16" y="151"/>
                      </a:lnTo>
                      <a:lnTo>
                        <a:pt x="17" y="151"/>
                      </a:lnTo>
                      <a:lnTo>
                        <a:pt x="18" y="152"/>
                      </a:lnTo>
                      <a:lnTo>
                        <a:pt x="19" y="149"/>
                      </a:lnTo>
                      <a:lnTo>
                        <a:pt x="22" y="143"/>
                      </a:lnTo>
                      <a:lnTo>
                        <a:pt x="22" y="135"/>
                      </a:lnTo>
                      <a:lnTo>
                        <a:pt x="21" y="130"/>
                      </a:lnTo>
                      <a:lnTo>
                        <a:pt x="15" y="121"/>
                      </a:lnTo>
                      <a:lnTo>
                        <a:pt x="8" y="107"/>
                      </a:lnTo>
                      <a:lnTo>
                        <a:pt x="2" y="92"/>
                      </a:lnTo>
                      <a:lnTo>
                        <a:pt x="0" y="83"/>
                      </a:lnTo>
                      <a:lnTo>
                        <a:pt x="0" y="78"/>
                      </a:lnTo>
                      <a:lnTo>
                        <a:pt x="2" y="75"/>
                      </a:lnTo>
                      <a:lnTo>
                        <a:pt x="3" y="76"/>
                      </a:lnTo>
                      <a:lnTo>
                        <a:pt x="3" y="79"/>
                      </a:lnTo>
                      <a:lnTo>
                        <a:pt x="6" y="88"/>
                      </a:lnTo>
                      <a:lnTo>
                        <a:pt x="11" y="99"/>
                      </a:lnTo>
                      <a:lnTo>
                        <a:pt x="18" y="109"/>
                      </a:lnTo>
                      <a:lnTo>
                        <a:pt x="24" y="115"/>
                      </a:lnTo>
                      <a:lnTo>
                        <a:pt x="28" y="105"/>
                      </a:lnTo>
                      <a:lnTo>
                        <a:pt x="31" y="89"/>
                      </a:lnTo>
                      <a:lnTo>
                        <a:pt x="32" y="74"/>
                      </a:lnTo>
                      <a:lnTo>
                        <a:pt x="32" y="63"/>
                      </a:lnTo>
                      <a:lnTo>
                        <a:pt x="30" y="53"/>
                      </a:lnTo>
                      <a:lnTo>
                        <a:pt x="29" y="41"/>
                      </a:lnTo>
                      <a:lnTo>
                        <a:pt x="29" y="30"/>
                      </a:lnTo>
                      <a:lnTo>
                        <a:pt x="30" y="22"/>
                      </a:lnTo>
                      <a:lnTo>
                        <a:pt x="32" y="20"/>
                      </a:lnTo>
                      <a:lnTo>
                        <a:pt x="33" y="20"/>
                      </a:lnTo>
                      <a:lnTo>
                        <a:pt x="33" y="23"/>
                      </a:lnTo>
                      <a:lnTo>
                        <a:pt x="32" y="28"/>
                      </a:lnTo>
                      <a:lnTo>
                        <a:pt x="32" y="35"/>
                      </a:lnTo>
                      <a:lnTo>
                        <a:pt x="33" y="41"/>
                      </a:lnTo>
                      <a:lnTo>
                        <a:pt x="36" y="50"/>
                      </a:lnTo>
                      <a:lnTo>
                        <a:pt x="38" y="54"/>
                      </a:lnTo>
                      <a:lnTo>
                        <a:pt x="41" y="41"/>
                      </a:lnTo>
                      <a:lnTo>
                        <a:pt x="47" y="26"/>
                      </a:lnTo>
                      <a:lnTo>
                        <a:pt x="53" y="11"/>
                      </a:lnTo>
                      <a:lnTo>
                        <a:pt x="61" y="2"/>
                      </a:lnTo>
                      <a:lnTo>
                        <a:pt x="64" y="0"/>
                      </a:lnTo>
                      <a:lnTo>
                        <a:pt x="66" y="0"/>
                      </a:lnTo>
                      <a:lnTo>
                        <a:pt x="64" y="2"/>
                      </a:lnTo>
                      <a:lnTo>
                        <a:pt x="62" y="6"/>
                      </a:lnTo>
                      <a:lnTo>
                        <a:pt x="57" y="14"/>
                      </a:lnTo>
                      <a:lnTo>
                        <a:pt x="53" y="29"/>
                      </a:lnTo>
                      <a:lnTo>
                        <a:pt x="48" y="44"/>
                      </a:lnTo>
                      <a:lnTo>
                        <a:pt x="46" y="53"/>
                      </a:lnTo>
                      <a:lnTo>
                        <a:pt x="52" y="52"/>
                      </a:lnTo>
                      <a:lnTo>
                        <a:pt x="57" y="51"/>
                      </a:lnTo>
                      <a:lnTo>
                        <a:pt x="63" y="47"/>
                      </a:lnTo>
                      <a:lnTo>
                        <a:pt x="68" y="45"/>
                      </a:lnTo>
                      <a:lnTo>
                        <a:pt x="70" y="43"/>
                      </a:lnTo>
                      <a:lnTo>
                        <a:pt x="72" y="43"/>
                      </a:lnTo>
                      <a:lnTo>
                        <a:pt x="71" y="45"/>
                      </a:lnTo>
                      <a:lnTo>
                        <a:pt x="69" y="47"/>
                      </a:lnTo>
                      <a:lnTo>
                        <a:pt x="64" y="52"/>
                      </a:lnTo>
                      <a:lnTo>
                        <a:pt x="56" y="58"/>
                      </a:lnTo>
                      <a:lnTo>
                        <a:pt x="48" y="62"/>
                      </a:lnTo>
                      <a:lnTo>
                        <a:pt x="44" y="66"/>
                      </a:lnTo>
                      <a:lnTo>
                        <a:pt x="41" y="78"/>
                      </a:lnTo>
                      <a:lnTo>
                        <a:pt x="39" y="94"/>
                      </a:lnTo>
                      <a:lnTo>
                        <a:pt x="36" y="108"/>
                      </a:lnTo>
                      <a:lnTo>
                        <a:pt x="33" y="116"/>
                      </a:lnTo>
                      <a:lnTo>
                        <a:pt x="39" y="116"/>
                      </a:lnTo>
                      <a:lnTo>
                        <a:pt x="45" y="115"/>
                      </a:lnTo>
                      <a:lnTo>
                        <a:pt x="51" y="115"/>
                      </a:lnTo>
                      <a:lnTo>
                        <a:pt x="57" y="114"/>
                      </a:lnTo>
                      <a:lnTo>
                        <a:pt x="62" y="113"/>
                      </a:lnTo>
                      <a:lnTo>
                        <a:pt x="68" y="112"/>
                      </a:lnTo>
                      <a:lnTo>
                        <a:pt x="71" y="109"/>
                      </a:lnTo>
                      <a:lnTo>
                        <a:pt x="74" y="108"/>
                      </a:lnTo>
                      <a:lnTo>
                        <a:pt x="76" y="106"/>
                      </a:lnTo>
                      <a:lnTo>
                        <a:pt x="78" y="106"/>
                      </a:lnTo>
                      <a:lnTo>
                        <a:pt x="77" y="108"/>
                      </a:lnTo>
                      <a:lnTo>
                        <a:pt x="75" y="111"/>
                      </a:lnTo>
                      <a:lnTo>
                        <a:pt x="72" y="113"/>
                      </a:lnTo>
                      <a:lnTo>
                        <a:pt x="68" y="115"/>
                      </a:lnTo>
                      <a:lnTo>
                        <a:pt x="62" y="119"/>
                      </a:lnTo>
                      <a:lnTo>
                        <a:pt x="55" y="121"/>
                      </a:lnTo>
                      <a:lnTo>
                        <a:pt x="48" y="124"/>
                      </a:lnTo>
                      <a:lnTo>
                        <a:pt x="43" y="127"/>
                      </a:lnTo>
                      <a:lnTo>
                        <a:pt x="38" y="128"/>
                      </a:lnTo>
                      <a:lnTo>
                        <a:pt x="34" y="129"/>
                      </a:lnTo>
                      <a:lnTo>
                        <a:pt x="31" y="134"/>
                      </a:lnTo>
                      <a:lnTo>
                        <a:pt x="29" y="141"/>
                      </a:lnTo>
                      <a:lnTo>
                        <a:pt x="28" y="147"/>
                      </a:lnTo>
                      <a:lnTo>
                        <a:pt x="28" y="153"/>
                      </a:lnTo>
                      <a:lnTo>
                        <a:pt x="30" y="156"/>
                      </a:lnTo>
                      <a:lnTo>
                        <a:pt x="34" y="156"/>
                      </a:lnTo>
                      <a:lnTo>
                        <a:pt x="39" y="156"/>
                      </a:lnTo>
                      <a:lnTo>
                        <a:pt x="44" y="154"/>
                      </a:lnTo>
                      <a:lnTo>
                        <a:pt x="53" y="151"/>
                      </a:lnTo>
                      <a:lnTo>
                        <a:pt x="62" y="146"/>
                      </a:lnTo>
                      <a:lnTo>
                        <a:pt x="70" y="142"/>
                      </a:lnTo>
                      <a:lnTo>
                        <a:pt x="76" y="138"/>
                      </a:lnTo>
                      <a:lnTo>
                        <a:pt x="78" y="135"/>
                      </a:lnTo>
                      <a:lnTo>
                        <a:pt x="81" y="134"/>
                      </a:lnTo>
                      <a:lnTo>
                        <a:pt x="81" y="135"/>
                      </a:lnTo>
                      <a:lnTo>
                        <a:pt x="78" y="139"/>
                      </a:lnTo>
                      <a:lnTo>
                        <a:pt x="72" y="147"/>
                      </a:lnTo>
                      <a:lnTo>
                        <a:pt x="66" y="158"/>
                      </a:lnTo>
                      <a:lnTo>
                        <a:pt x="57" y="166"/>
                      </a:lnTo>
                      <a:lnTo>
                        <a:pt x="52" y="172"/>
                      </a:lnTo>
                      <a:lnTo>
                        <a:pt x="51" y="169"/>
                      </a:lnTo>
                      <a:lnTo>
                        <a:pt x="49" y="166"/>
                      </a:lnTo>
                      <a:lnTo>
                        <a:pt x="48" y="164"/>
                      </a:lnTo>
                      <a:lnTo>
                        <a:pt x="47" y="161"/>
                      </a:lnTo>
                      <a:lnTo>
                        <a:pt x="41" y="158"/>
                      </a:lnTo>
                      <a:lnTo>
                        <a:pt x="34" y="157"/>
                      </a:lnTo>
                      <a:lnTo>
                        <a:pt x="28" y="158"/>
                      </a:lnTo>
                      <a:lnTo>
                        <a:pt x="22" y="160"/>
                      </a:lnTo>
                      <a:lnTo>
                        <a:pt x="18" y="165"/>
                      </a:lnTo>
                      <a:lnTo>
                        <a:pt x="17" y="168"/>
                      </a:lnTo>
                      <a:lnTo>
                        <a:pt x="17" y="172"/>
                      </a:lnTo>
                      <a:lnTo>
                        <a:pt x="18" y="175"/>
                      </a:lnTo>
                      <a:lnTo>
                        <a:pt x="14" y="180"/>
                      </a:lnTo>
                      <a:lnTo>
                        <a:pt x="8" y="184"/>
                      </a:lnTo>
                      <a:lnTo>
                        <a:pt x="3" y="188"/>
                      </a:lnTo>
                      <a:lnTo>
                        <a:pt x="1" y="190"/>
                      </a:lnTo>
                      <a:lnTo>
                        <a:pt x="6" y="184"/>
                      </a:lnTo>
                      <a:lnTo>
                        <a:pt x="10" y="177"/>
                      </a:lnTo>
                      <a:lnTo>
                        <a:pt x="13" y="173"/>
                      </a:lnTo>
                      <a:lnTo>
                        <a:pt x="13" y="168"/>
                      </a:lnTo>
                      <a:lnTo>
                        <a:pt x="10" y="166"/>
                      </a:lnTo>
                      <a:lnTo>
                        <a:pt x="7" y="164"/>
                      </a:lnTo>
                      <a:lnTo>
                        <a:pt x="3" y="162"/>
                      </a:lnTo>
                      <a:lnTo>
                        <a:pt x="0" y="16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34" name="Freeform 303">
                  <a:extLst>
                    <a:ext uri="{FF2B5EF4-FFF2-40B4-BE49-F238E27FC236}">
                      <a16:creationId xmlns:a16="http://schemas.microsoft.com/office/drawing/2014/main" id="{51671E29-C077-4AF4-BFAA-5858A8B4477F}"/>
                    </a:ext>
                  </a:extLst>
                </p:cNvPr>
                <p:cNvSpPr>
                  <a:spLocks/>
                </p:cNvSpPr>
                <p:nvPr/>
              </p:nvSpPr>
              <p:spPr bwMode="auto">
                <a:xfrm>
                  <a:off x="321" y="98"/>
                  <a:ext cx="7" cy="12"/>
                </a:xfrm>
                <a:custGeom>
                  <a:avLst/>
                  <a:gdLst>
                    <a:gd name="T0" fmla="*/ 7 w 13"/>
                    <a:gd name="T1" fmla="*/ 11 h 24"/>
                    <a:gd name="T2" fmla="*/ 6 w 13"/>
                    <a:gd name="T3" fmla="*/ 11 h 24"/>
                    <a:gd name="T4" fmla="*/ 4 w 13"/>
                    <a:gd name="T5" fmla="*/ 11 h 24"/>
                    <a:gd name="T6" fmla="*/ 2 w 13"/>
                    <a:gd name="T7" fmla="*/ 12 h 24"/>
                    <a:gd name="T8" fmla="*/ 1 w 13"/>
                    <a:gd name="T9" fmla="*/ 12 h 24"/>
                    <a:gd name="T10" fmla="*/ 1 w 13"/>
                    <a:gd name="T11" fmla="*/ 9 h 24"/>
                    <a:gd name="T12" fmla="*/ 0 w 13"/>
                    <a:gd name="T13" fmla="*/ 7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7 h 24"/>
                    <a:gd name="T30" fmla="*/ 5 w 13"/>
                    <a:gd name="T31" fmla="*/ 9 h 24"/>
                    <a:gd name="T32" fmla="*/ 7 w 13"/>
                    <a:gd name="T33" fmla="*/ 1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2"/>
                      </a:moveTo>
                      <a:lnTo>
                        <a:pt x="11" y="22"/>
                      </a:lnTo>
                      <a:lnTo>
                        <a:pt x="8" y="22"/>
                      </a:lnTo>
                      <a:lnTo>
                        <a:pt x="4" y="23"/>
                      </a:lnTo>
                      <a:lnTo>
                        <a:pt x="2" y="24"/>
                      </a:lnTo>
                      <a:lnTo>
                        <a:pt x="1" y="17"/>
                      </a:lnTo>
                      <a:lnTo>
                        <a:pt x="0" y="13"/>
                      </a:lnTo>
                      <a:lnTo>
                        <a:pt x="0" y="7"/>
                      </a:lnTo>
                      <a:lnTo>
                        <a:pt x="0" y="2"/>
                      </a:lnTo>
                      <a:lnTo>
                        <a:pt x="0" y="0"/>
                      </a:lnTo>
                      <a:lnTo>
                        <a:pt x="1" y="0"/>
                      </a:lnTo>
                      <a:lnTo>
                        <a:pt x="2" y="1"/>
                      </a:lnTo>
                      <a:lnTo>
                        <a:pt x="2" y="3"/>
                      </a:lnTo>
                      <a:lnTo>
                        <a:pt x="3" y="7"/>
                      </a:lnTo>
                      <a:lnTo>
                        <a:pt x="7" y="13"/>
                      </a:lnTo>
                      <a:lnTo>
                        <a:pt x="10" y="18"/>
                      </a:lnTo>
                      <a:lnTo>
                        <a:pt x="13" y="2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35" name="Freeform 304">
                  <a:extLst>
                    <a:ext uri="{FF2B5EF4-FFF2-40B4-BE49-F238E27FC236}">
                      <a16:creationId xmlns:a16="http://schemas.microsoft.com/office/drawing/2014/main" id="{AB9A8E52-19E8-448E-8579-2E6B01E2CE45}"/>
                    </a:ext>
                  </a:extLst>
                </p:cNvPr>
                <p:cNvSpPr>
                  <a:spLocks/>
                </p:cNvSpPr>
                <p:nvPr/>
              </p:nvSpPr>
              <p:spPr bwMode="auto">
                <a:xfrm>
                  <a:off x="376" y="95"/>
                  <a:ext cx="129" cy="79"/>
                </a:xfrm>
                <a:custGeom>
                  <a:avLst/>
                  <a:gdLst>
                    <a:gd name="T0" fmla="*/ 13 w 258"/>
                    <a:gd name="T1" fmla="*/ 56 h 158"/>
                    <a:gd name="T2" fmla="*/ 25 w 258"/>
                    <a:gd name="T3" fmla="*/ 48 h 158"/>
                    <a:gd name="T4" fmla="*/ 33 w 258"/>
                    <a:gd name="T5" fmla="*/ 30 h 158"/>
                    <a:gd name="T6" fmla="*/ 42 w 258"/>
                    <a:gd name="T7" fmla="*/ 15 h 158"/>
                    <a:gd name="T8" fmla="*/ 55 w 258"/>
                    <a:gd name="T9" fmla="*/ 2 h 158"/>
                    <a:gd name="T10" fmla="*/ 58 w 258"/>
                    <a:gd name="T11" fmla="*/ 1 h 158"/>
                    <a:gd name="T12" fmla="*/ 51 w 258"/>
                    <a:gd name="T13" fmla="*/ 10 h 158"/>
                    <a:gd name="T14" fmla="*/ 39 w 258"/>
                    <a:gd name="T15" fmla="*/ 24 h 158"/>
                    <a:gd name="T16" fmla="*/ 34 w 258"/>
                    <a:gd name="T17" fmla="*/ 39 h 158"/>
                    <a:gd name="T18" fmla="*/ 35 w 258"/>
                    <a:gd name="T19" fmla="*/ 43 h 158"/>
                    <a:gd name="T20" fmla="*/ 43 w 258"/>
                    <a:gd name="T21" fmla="*/ 37 h 158"/>
                    <a:gd name="T22" fmla="*/ 53 w 258"/>
                    <a:gd name="T23" fmla="*/ 31 h 158"/>
                    <a:gd name="T24" fmla="*/ 65 w 258"/>
                    <a:gd name="T25" fmla="*/ 16 h 158"/>
                    <a:gd name="T26" fmla="*/ 84 w 258"/>
                    <a:gd name="T27" fmla="*/ 3 h 158"/>
                    <a:gd name="T28" fmla="*/ 91 w 258"/>
                    <a:gd name="T29" fmla="*/ 2 h 158"/>
                    <a:gd name="T30" fmla="*/ 76 w 258"/>
                    <a:gd name="T31" fmla="*/ 13 h 158"/>
                    <a:gd name="T32" fmla="*/ 61 w 258"/>
                    <a:gd name="T33" fmla="*/ 29 h 158"/>
                    <a:gd name="T34" fmla="*/ 62 w 258"/>
                    <a:gd name="T35" fmla="*/ 32 h 158"/>
                    <a:gd name="T36" fmla="*/ 77 w 258"/>
                    <a:gd name="T37" fmla="*/ 29 h 158"/>
                    <a:gd name="T38" fmla="*/ 94 w 258"/>
                    <a:gd name="T39" fmla="*/ 20 h 158"/>
                    <a:gd name="T40" fmla="*/ 112 w 258"/>
                    <a:gd name="T41" fmla="*/ 11 h 158"/>
                    <a:gd name="T42" fmla="*/ 117 w 258"/>
                    <a:gd name="T43" fmla="*/ 11 h 158"/>
                    <a:gd name="T44" fmla="*/ 103 w 258"/>
                    <a:gd name="T45" fmla="*/ 18 h 158"/>
                    <a:gd name="T46" fmla="*/ 90 w 258"/>
                    <a:gd name="T47" fmla="*/ 28 h 158"/>
                    <a:gd name="T48" fmla="*/ 103 w 258"/>
                    <a:gd name="T49" fmla="*/ 29 h 158"/>
                    <a:gd name="T50" fmla="*/ 122 w 258"/>
                    <a:gd name="T51" fmla="*/ 25 h 158"/>
                    <a:gd name="T52" fmla="*/ 129 w 258"/>
                    <a:gd name="T53" fmla="*/ 23 h 158"/>
                    <a:gd name="T54" fmla="*/ 118 w 258"/>
                    <a:gd name="T55" fmla="*/ 30 h 158"/>
                    <a:gd name="T56" fmla="*/ 96 w 258"/>
                    <a:gd name="T57" fmla="*/ 35 h 158"/>
                    <a:gd name="T58" fmla="*/ 99 w 258"/>
                    <a:gd name="T59" fmla="*/ 42 h 158"/>
                    <a:gd name="T60" fmla="*/ 113 w 258"/>
                    <a:gd name="T61" fmla="*/ 49 h 158"/>
                    <a:gd name="T62" fmla="*/ 118 w 258"/>
                    <a:gd name="T63" fmla="*/ 53 h 158"/>
                    <a:gd name="T64" fmla="*/ 103 w 258"/>
                    <a:gd name="T65" fmla="*/ 49 h 158"/>
                    <a:gd name="T66" fmla="*/ 85 w 258"/>
                    <a:gd name="T67" fmla="*/ 39 h 158"/>
                    <a:gd name="T68" fmla="*/ 75 w 258"/>
                    <a:gd name="T69" fmla="*/ 38 h 158"/>
                    <a:gd name="T70" fmla="*/ 65 w 258"/>
                    <a:gd name="T71" fmla="*/ 39 h 158"/>
                    <a:gd name="T72" fmla="*/ 69 w 258"/>
                    <a:gd name="T73" fmla="*/ 47 h 158"/>
                    <a:gd name="T74" fmla="*/ 80 w 258"/>
                    <a:gd name="T75" fmla="*/ 56 h 158"/>
                    <a:gd name="T76" fmla="*/ 92 w 258"/>
                    <a:gd name="T77" fmla="*/ 63 h 158"/>
                    <a:gd name="T78" fmla="*/ 96 w 258"/>
                    <a:gd name="T79" fmla="*/ 68 h 158"/>
                    <a:gd name="T80" fmla="*/ 79 w 258"/>
                    <a:gd name="T81" fmla="*/ 58 h 158"/>
                    <a:gd name="T82" fmla="*/ 62 w 258"/>
                    <a:gd name="T83" fmla="*/ 47 h 158"/>
                    <a:gd name="T84" fmla="*/ 53 w 258"/>
                    <a:gd name="T85" fmla="*/ 44 h 158"/>
                    <a:gd name="T86" fmla="*/ 38 w 258"/>
                    <a:gd name="T87" fmla="*/ 49 h 158"/>
                    <a:gd name="T88" fmla="*/ 35 w 258"/>
                    <a:gd name="T89" fmla="*/ 54 h 158"/>
                    <a:gd name="T90" fmla="*/ 47 w 258"/>
                    <a:gd name="T91" fmla="*/ 63 h 158"/>
                    <a:gd name="T92" fmla="*/ 64 w 258"/>
                    <a:gd name="T93" fmla="*/ 75 h 158"/>
                    <a:gd name="T94" fmla="*/ 66 w 258"/>
                    <a:gd name="T95" fmla="*/ 79 h 158"/>
                    <a:gd name="T96" fmla="*/ 50 w 258"/>
                    <a:gd name="T97" fmla="*/ 69 h 158"/>
                    <a:gd name="T98" fmla="*/ 31 w 258"/>
                    <a:gd name="T99" fmla="*/ 58 h 158"/>
                    <a:gd name="T100" fmla="*/ 21 w 258"/>
                    <a:gd name="T101" fmla="*/ 60 h 158"/>
                    <a:gd name="T102" fmla="*/ 4 w 258"/>
                    <a:gd name="T103" fmla="*/ 65 h 158"/>
                    <a:gd name="T104" fmla="*/ 3 w 258"/>
                    <a:gd name="T105" fmla="*/ 63 h 15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8">
                      <a:moveTo>
                        <a:pt x="10" y="121"/>
                      </a:moveTo>
                      <a:lnTo>
                        <a:pt x="14" y="118"/>
                      </a:lnTo>
                      <a:lnTo>
                        <a:pt x="20" y="114"/>
                      </a:lnTo>
                      <a:lnTo>
                        <a:pt x="25" y="111"/>
                      </a:lnTo>
                      <a:lnTo>
                        <a:pt x="33" y="107"/>
                      </a:lnTo>
                      <a:lnTo>
                        <a:pt x="39" y="103"/>
                      </a:lnTo>
                      <a:lnTo>
                        <a:pt x="46" y="99"/>
                      </a:lnTo>
                      <a:lnTo>
                        <a:pt x="50" y="96"/>
                      </a:lnTo>
                      <a:lnTo>
                        <a:pt x="52" y="93"/>
                      </a:lnTo>
                      <a:lnTo>
                        <a:pt x="54" y="85"/>
                      </a:lnTo>
                      <a:lnTo>
                        <a:pt x="60" y="73"/>
                      </a:lnTo>
                      <a:lnTo>
                        <a:pt x="66" y="59"/>
                      </a:lnTo>
                      <a:lnTo>
                        <a:pt x="70" y="48"/>
                      </a:lnTo>
                      <a:lnTo>
                        <a:pt x="74" y="44"/>
                      </a:lnTo>
                      <a:lnTo>
                        <a:pt x="78" y="37"/>
                      </a:lnTo>
                      <a:lnTo>
                        <a:pt x="84" y="30"/>
                      </a:lnTo>
                      <a:lnTo>
                        <a:pt x="91" y="22"/>
                      </a:lnTo>
                      <a:lnTo>
                        <a:pt x="98" y="15"/>
                      </a:lnTo>
                      <a:lnTo>
                        <a:pt x="104" y="8"/>
                      </a:lnTo>
                      <a:lnTo>
                        <a:pt x="109" y="4"/>
                      </a:lnTo>
                      <a:lnTo>
                        <a:pt x="113" y="1"/>
                      </a:lnTo>
                      <a:lnTo>
                        <a:pt x="116" y="0"/>
                      </a:lnTo>
                      <a:lnTo>
                        <a:pt x="117" y="1"/>
                      </a:lnTo>
                      <a:lnTo>
                        <a:pt x="116" y="2"/>
                      </a:lnTo>
                      <a:lnTo>
                        <a:pt x="114" y="5"/>
                      </a:lnTo>
                      <a:lnTo>
                        <a:pt x="112" y="8"/>
                      </a:lnTo>
                      <a:lnTo>
                        <a:pt x="107" y="13"/>
                      </a:lnTo>
                      <a:lnTo>
                        <a:pt x="101" y="20"/>
                      </a:lnTo>
                      <a:lnTo>
                        <a:pt x="94" y="27"/>
                      </a:lnTo>
                      <a:lnTo>
                        <a:pt x="88" y="35"/>
                      </a:lnTo>
                      <a:lnTo>
                        <a:pt x="82" y="43"/>
                      </a:lnTo>
                      <a:lnTo>
                        <a:pt x="77" y="48"/>
                      </a:lnTo>
                      <a:lnTo>
                        <a:pt x="75" y="53"/>
                      </a:lnTo>
                      <a:lnTo>
                        <a:pt x="71" y="61"/>
                      </a:lnTo>
                      <a:lnTo>
                        <a:pt x="69" y="69"/>
                      </a:lnTo>
                      <a:lnTo>
                        <a:pt x="67" y="77"/>
                      </a:lnTo>
                      <a:lnTo>
                        <a:pt x="67" y="83"/>
                      </a:lnTo>
                      <a:lnTo>
                        <a:pt x="67" y="85"/>
                      </a:lnTo>
                      <a:lnTo>
                        <a:pt x="67" y="87"/>
                      </a:lnTo>
                      <a:lnTo>
                        <a:pt x="69" y="85"/>
                      </a:lnTo>
                      <a:lnTo>
                        <a:pt x="74" y="83"/>
                      </a:lnTo>
                      <a:lnTo>
                        <a:pt x="77" y="81"/>
                      </a:lnTo>
                      <a:lnTo>
                        <a:pt x="81" y="77"/>
                      </a:lnTo>
                      <a:lnTo>
                        <a:pt x="86" y="74"/>
                      </a:lnTo>
                      <a:lnTo>
                        <a:pt x="91" y="70"/>
                      </a:lnTo>
                      <a:lnTo>
                        <a:pt x="96" y="67"/>
                      </a:lnTo>
                      <a:lnTo>
                        <a:pt x="101" y="65"/>
                      </a:lnTo>
                      <a:lnTo>
                        <a:pt x="105" y="62"/>
                      </a:lnTo>
                      <a:lnTo>
                        <a:pt x="108" y="61"/>
                      </a:lnTo>
                      <a:lnTo>
                        <a:pt x="114" y="51"/>
                      </a:lnTo>
                      <a:lnTo>
                        <a:pt x="121" y="42"/>
                      </a:lnTo>
                      <a:lnTo>
                        <a:pt x="130" y="32"/>
                      </a:lnTo>
                      <a:lnTo>
                        <a:pt x="141" y="23"/>
                      </a:lnTo>
                      <a:lnTo>
                        <a:pt x="151" y="16"/>
                      </a:lnTo>
                      <a:lnTo>
                        <a:pt x="160" y="9"/>
                      </a:lnTo>
                      <a:lnTo>
                        <a:pt x="167" y="6"/>
                      </a:lnTo>
                      <a:lnTo>
                        <a:pt x="173" y="4"/>
                      </a:lnTo>
                      <a:lnTo>
                        <a:pt x="179" y="2"/>
                      </a:lnTo>
                      <a:lnTo>
                        <a:pt x="182" y="2"/>
                      </a:lnTo>
                      <a:lnTo>
                        <a:pt x="182" y="4"/>
                      </a:lnTo>
                      <a:lnTo>
                        <a:pt x="177" y="6"/>
                      </a:lnTo>
                      <a:lnTo>
                        <a:pt x="169" y="10"/>
                      </a:lnTo>
                      <a:lnTo>
                        <a:pt x="160" y="17"/>
                      </a:lnTo>
                      <a:lnTo>
                        <a:pt x="151" y="25"/>
                      </a:lnTo>
                      <a:lnTo>
                        <a:pt x="142" y="34"/>
                      </a:lnTo>
                      <a:lnTo>
                        <a:pt x="134" y="43"/>
                      </a:lnTo>
                      <a:lnTo>
                        <a:pt x="127" y="51"/>
                      </a:lnTo>
                      <a:lnTo>
                        <a:pt x="121" y="58"/>
                      </a:lnTo>
                      <a:lnTo>
                        <a:pt x="120" y="62"/>
                      </a:lnTo>
                      <a:lnTo>
                        <a:pt x="120" y="65"/>
                      </a:lnTo>
                      <a:lnTo>
                        <a:pt x="122" y="65"/>
                      </a:lnTo>
                      <a:lnTo>
                        <a:pt x="124" y="63"/>
                      </a:lnTo>
                      <a:lnTo>
                        <a:pt x="130" y="63"/>
                      </a:lnTo>
                      <a:lnTo>
                        <a:pt x="138" y="62"/>
                      </a:lnTo>
                      <a:lnTo>
                        <a:pt x="147" y="60"/>
                      </a:lnTo>
                      <a:lnTo>
                        <a:pt x="154" y="58"/>
                      </a:lnTo>
                      <a:lnTo>
                        <a:pt x="160" y="58"/>
                      </a:lnTo>
                      <a:lnTo>
                        <a:pt x="167" y="52"/>
                      </a:lnTo>
                      <a:lnTo>
                        <a:pt x="176" y="45"/>
                      </a:lnTo>
                      <a:lnTo>
                        <a:pt x="187" y="39"/>
                      </a:lnTo>
                      <a:lnTo>
                        <a:pt x="197" y="35"/>
                      </a:lnTo>
                      <a:lnTo>
                        <a:pt x="207" y="30"/>
                      </a:lnTo>
                      <a:lnTo>
                        <a:pt x="217" y="25"/>
                      </a:lnTo>
                      <a:lnTo>
                        <a:pt x="223" y="22"/>
                      </a:lnTo>
                      <a:lnTo>
                        <a:pt x="228" y="20"/>
                      </a:lnTo>
                      <a:lnTo>
                        <a:pt x="233" y="19"/>
                      </a:lnTo>
                      <a:lnTo>
                        <a:pt x="235" y="20"/>
                      </a:lnTo>
                      <a:lnTo>
                        <a:pt x="234" y="22"/>
                      </a:lnTo>
                      <a:lnTo>
                        <a:pt x="228" y="25"/>
                      </a:lnTo>
                      <a:lnTo>
                        <a:pt x="221" y="28"/>
                      </a:lnTo>
                      <a:lnTo>
                        <a:pt x="213" y="31"/>
                      </a:lnTo>
                      <a:lnTo>
                        <a:pt x="205" y="36"/>
                      </a:lnTo>
                      <a:lnTo>
                        <a:pt x="197" y="40"/>
                      </a:lnTo>
                      <a:lnTo>
                        <a:pt x="190" y="45"/>
                      </a:lnTo>
                      <a:lnTo>
                        <a:pt x="184" y="51"/>
                      </a:lnTo>
                      <a:lnTo>
                        <a:pt x="180" y="55"/>
                      </a:lnTo>
                      <a:lnTo>
                        <a:pt x="177" y="59"/>
                      </a:lnTo>
                      <a:lnTo>
                        <a:pt x="185" y="60"/>
                      </a:lnTo>
                      <a:lnTo>
                        <a:pt x="196" y="59"/>
                      </a:lnTo>
                      <a:lnTo>
                        <a:pt x="206" y="58"/>
                      </a:lnTo>
                      <a:lnTo>
                        <a:pt x="217" y="57"/>
                      </a:lnTo>
                      <a:lnTo>
                        <a:pt x="227" y="54"/>
                      </a:lnTo>
                      <a:lnTo>
                        <a:pt x="236" y="52"/>
                      </a:lnTo>
                      <a:lnTo>
                        <a:pt x="243" y="50"/>
                      </a:lnTo>
                      <a:lnTo>
                        <a:pt x="248" y="47"/>
                      </a:lnTo>
                      <a:lnTo>
                        <a:pt x="253" y="45"/>
                      </a:lnTo>
                      <a:lnTo>
                        <a:pt x="258" y="44"/>
                      </a:lnTo>
                      <a:lnTo>
                        <a:pt x="258" y="45"/>
                      </a:lnTo>
                      <a:lnTo>
                        <a:pt x="255" y="48"/>
                      </a:lnTo>
                      <a:lnTo>
                        <a:pt x="250" y="51"/>
                      </a:lnTo>
                      <a:lnTo>
                        <a:pt x="244" y="54"/>
                      </a:lnTo>
                      <a:lnTo>
                        <a:pt x="236" y="59"/>
                      </a:lnTo>
                      <a:lnTo>
                        <a:pt x="226" y="62"/>
                      </a:lnTo>
                      <a:lnTo>
                        <a:pt x="215" y="66"/>
                      </a:lnTo>
                      <a:lnTo>
                        <a:pt x="204" y="69"/>
                      </a:lnTo>
                      <a:lnTo>
                        <a:pt x="192" y="70"/>
                      </a:lnTo>
                      <a:lnTo>
                        <a:pt x="181" y="70"/>
                      </a:lnTo>
                      <a:lnTo>
                        <a:pt x="184" y="74"/>
                      </a:lnTo>
                      <a:lnTo>
                        <a:pt x="190" y="78"/>
                      </a:lnTo>
                      <a:lnTo>
                        <a:pt x="197" y="83"/>
                      </a:lnTo>
                      <a:lnTo>
                        <a:pt x="205" y="87"/>
                      </a:lnTo>
                      <a:lnTo>
                        <a:pt x="212" y="91"/>
                      </a:lnTo>
                      <a:lnTo>
                        <a:pt x="219" y="95"/>
                      </a:lnTo>
                      <a:lnTo>
                        <a:pt x="225" y="97"/>
                      </a:lnTo>
                      <a:lnTo>
                        <a:pt x="229" y="99"/>
                      </a:lnTo>
                      <a:lnTo>
                        <a:pt x="235" y="102"/>
                      </a:lnTo>
                      <a:lnTo>
                        <a:pt x="237" y="105"/>
                      </a:lnTo>
                      <a:lnTo>
                        <a:pt x="236" y="106"/>
                      </a:lnTo>
                      <a:lnTo>
                        <a:pt x="230" y="105"/>
                      </a:lnTo>
                      <a:lnTo>
                        <a:pt x="225" y="103"/>
                      </a:lnTo>
                      <a:lnTo>
                        <a:pt x="217" y="100"/>
                      </a:lnTo>
                      <a:lnTo>
                        <a:pt x="206" y="97"/>
                      </a:lnTo>
                      <a:lnTo>
                        <a:pt x="196" y="92"/>
                      </a:lnTo>
                      <a:lnTo>
                        <a:pt x="185" y="88"/>
                      </a:lnTo>
                      <a:lnTo>
                        <a:pt x="176" y="83"/>
                      </a:lnTo>
                      <a:lnTo>
                        <a:pt x="169" y="78"/>
                      </a:lnTo>
                      <a:lnTo>
                        <a:pt x="165" y="75"/>
                      </a:lnTo>
                      <a:lnTo>
                        <a:pt x="160" y="75"/>
                      </a:lnTo>
                      <a:lnTo>
                        <a:pt x="155" y="76"/>
                      </a:lnTo>
                      <a:lnTo>
                        <a:pt x="150" y="76"/>
                      </a:lnTo>
                      <a:lnTo>
                        <a:pt x="144" y="77"/>
                      </a:lnTo>
                      <a:lnTo>
                        <a:pt x="139" y="77"/>
                      </a:lnTo>
                      <a:lnTo>
                        <a:pt x="134" y="78"/>
                      </a:lnTo>
                      <a:lnTo>
                        <a:pt x="130" y="78"/>
                      </a:lnTo>
                      <a:lnTo>
                        <a:pt x="127" y="80"/>
                      </a:lnTo>
                      <a:lnTo>
                        <a:pt x="129" y="84"/>
                      </a:lnTo>
                      <a:lnTo>
                        <a:pt x="132" y="89"/>
                      </a:lnTo>
                      <a:lnTo>
                        <a:pt x="137" y="93"/>
                      </a:lnTo>
                      <a:lnTo>
                        <a:pt x="143" y="98"/>
                      </a:lnTo>
                      <a:lnTo>
                        <a:pt x="149" y="103"/>
                      </a:lnTo>
                      <a:lnTo>
                        <a:pt x="153" y="107"/>
                      </a:lnTo>
                      <a:lnTo>
                        <a:pt x="159" y="111"/>
                      </a:lnTo>
                      <a:lnTo>
                        <a:pt x="162" y="113"/>
                      </a:lnTo>
                      <a:lnTo>
                        <a:pt x="169" y="118"/>
                      </a:lnTo>
                      <a:lnTo>
                        <a:pt x="176" y="121"/>
                      </a:lnTo>
                      <a:lnTo>
                        <a:pt x="183" y="125"/>
                      </a:lnTo>
                      <a:lnTo>
                        <a:pt x="188" y="127"/>
                      </a:lnTo>
                      <a:lnTo>
                        <a:pt x="191" y="130"/>
                      </a:lnTo>
                      <a:lnTo>
                        <a:pt x="194" y="134"/>
                      </a:lnTo>
                      <a:lnTo>
                        <a:pt x="191" y="135"/>
                      </a:lnTo>
                      <a:lnTo>
                        <a:pt x="183" y="130"/>
                      </a:lnTo>
                      <a:lnTo>
                        <a:pt x="176" y="126"/>
                      </a:lnTo>
                      <a:lnTo>
                        <a:pt x="167" y="121"/>
                      </a:lnTo>
                      <a:lnTo>
                        <a:pt x="157" y="115"/>
                      </a:lnTo>
                      <a:lnTo>
                        <a:pt x="147" y="108"/>
                      </a:lnTo>
                      <a:lnTo>
                        <a:pt x="137" y="103"/>
                      </a:lnTo>
                      <a:lnTo>
                        <a:pt x="129" y="98"/>
                      </a:lnTo>
                      <a:lnTo>
                        <a:pt x="123" y="93"/>
                      </a:lnTo>
                      <a:lnTo>
                        <a:pt x="119" y="90"/>
                      </a:lnTo>
                      <a:lnTo>
                        <a:pt x="114" y="87"/>
                      </a:lnTo>
                      <a:lnTo>
                        <a:pt x="109" y="85"/>
                      </a:lnTo>
                      <a:lnTo>
                        <a:pt x="106" y="87"/>
                      </a:lnTo>
                      <a:lnTo>
                        <a:pt x="101" y="89"/>
                      </a:lnTo>
                      <a:lnTo>
                        <a:pt x="94" y="91"/>
                      </a:lnTo>
                      <a:lnTo>
                        <a:pt x="84" y="95"/>
                      </a:lnTo>
                      <a:lnTo>
                        <a:pt x="75" y="97"/>
                      </a:lnTo>
                      <a:lnTo>
                        <a:pt x="69" y="100"/>
                      </a:lnTo>
                      <a:lnTo>
                        <a:pt x="68" y="103"/>
                      </a:lnTo>
                      <a:lnTo>
                        <a:pt x="68" y="104"/>
                      </a:lnTo>
                      <a:lnTo>
                        <a:pt x="70" y="107"/>
                      </a:lnTo>
                      <a:lnTo>
                        <a:pt x="75" y="111"/>
                      </a:lnTo>
                      <a:lnTo>
                        <a:pt x="79" y="114"/>
                      </a:lnTo>
                      <a:lnTo>
                        <a:pt x="85" y="120"/>
                      </a:lnTo>
                      <a:lnTo>
                        <a:pt x="93" y="126"/>
                      </a:lnTo>
                      <a:lnTo>
                        <a:pt x="103" y="133"/>
                      </a:lnTo>
                      <a:lnTo>
                        <a:pt x="112" y="140"/>
                      </a:lnTo>
                      <a:lnTo>
                        <a:pt x="121" y="145"/>
                      </a:lnTo>
                      <a:lnTo>
                        <a:pt x="128" y="150"/>
                      </a:lnTo>
                      <a:lnTo>
                        <a:pt x="134" y="152"/>
                      </a:lnTo>
                      <a:lnTo>
                        <a:pt x="139" y="156"/>
                      </a:lnTo>
                      <a:lnTo>
                        <a:pt x="138" y="158"/>
                      </a:lnTo>
                      <a:lnTo>
                        <a:pt x="132" y="158"/>
                      </a:lnTo>
                      <a:lnTo>
                        <a:pt x="124" y="153"/>
                      </a:lnTo>
                      <a:lnTo>
                        <a:pt x="117" y="149"/>
                      </a:lnTo>
                      <a:lnTo>
                        <a:pt x="109" y="143"/>
                      </a:lnTo>
                      <a:lnTo>
                        <a:pt x="99" y="137"/>
                      </a:lnTo>
                      <a:lnTo>
                        <a:pt x="89" y="130"/>
                      </a:lnTo>
                      <a:lnTo>
                        <a:pt x="78" y="125"/>
                      </a:lnTo>
                      <a:lnTo>
                        <a:pt x="69" y="120"/>
                      </a:lnTo>
                      <a:lnTo>
                        <a:pt x="62" y="115"/>
                      </a:lnTo>
                      <a:lnTo>
                        <a:pt x="59" y="114"/>
                      </a:lnTo>
                      <a:lnTo>
                        <a:pt x="55" y="114"/>
                      </a:lnTo>
                      <a:lnTo>
                        <a:pt x="50" y="117"/>
                      </a:lnTo>
                      <a:lnTo>
                        <a:pt x="41" y="119"/>
                      </a:lnTo>
                      <a:lnTo>
                        <a:pt x="32" y="122"/>
                      </a:lnTo>
                      <a:lnTo>
                        <a:pt x="23" y="125"/>
                      </a:lnTo>
                      <a:lnTo>
                        <a:pt x="14" y="128"/>
                      </a:lnTo>
                      <a:lnTo>
                        <a:pt x="7" y="129"/>
                      </a:lnTo>
                      <a:lnTo>
                        <a:pt x="2" y="130"/>
                      </a:lnTo>
                      <a:lnTo>
                        <a:pt x="0" y="130"/>
                      </a:lnTo>
                      <a:lnTo>
                        <a:pt x="1" y="128"/>
                      </a:lnTo>
                      <a:lnTo>
                        <a:pt x="6" y="126"/>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36" name="Freeform 305">
                  <a:extLst>
                    <a:ext uri="{FF2B5EF4-FFF2-40B4-BE49-F238E27FC236}">
                      <a16:creationId xmlns:a16="http://schemas.microsoft.com/office/drawing/2014/main" id="{3D98CD68-9D0A-47CB-8A4F-2ADA45F106D5}"/>
                    </a:ext>
                  </a:extLst>
                </p:cNvPr>
                <p:cNvSpPr>
                  <a:spLocks/>
                </p:cNvSpPr>
                <p:nvPr/>
              </p:nvSpPr>
              <p:spPr bwMode="auto">
                <a:xfrm>
                  <a:off x="350" y="174"/>
                  <a:ext cx="93" cy="78"/>
                </a:xfrm>
                <a:custGeom>
                  <a:avLst/>
                  <a:gdLst>
                    <a:gd name="T0" fmla="*/ 11 w 187"/>
                    <a:gd name="T1" fmla="*/ 7 h 156"/>
                    <a:gd name="T2" fmla="*/ 23 w 187"/>
                    <a:gd name="T3" fmla="*/ 8 h 156"/>
                    <a:gd name="T4" fmla="*/ 42 w 187"/>
                    <a:gd name="T5" fmla="*/ 5 h 156"/>
                    <a:gd name="T6" fmla="*/ 59 w 187"/>
                    <a:gd name="T7" fmla="*/ 5 h 156"/>
                    <a:gd name="T8" fmla="*/ 65 w 187"/>
                    <a:gd name="T9" fmla="*/ 8 h 156"/>
                    <a:gd name="T10" fmla="*/ 55 w 187"/>
                    <a:gd name="T11" fmla="*/ 8 h 156"/>
                    <a:gd name="T12" fmla="*/ 40 w 187"/>
                    <a:gd name="T13" fmla="*/ 9 h 156"/>
                    <a:gd name="T14" fmla="*/ 25 w 187"/>
                    <a:gd name="T15" fmla="*/ 12 h 156"/>
                    <a:gd name="T16" fmla="*/ 27 w 187"/>
                    <a:gd name="T17" fmla="*/ 15 h 156"/>
                    <a:gd name="T18" fmla="*/ 36 w 187"/>
                    <a:gd name="T19" fmla="*/ 19 h 156"/>
                    <a:gd name="T20" fmla="*/ 41 w 187"/>
                    <a:gd name="T21" fmla="*/ 22 h 156"/>
                    <a:gd name="T22" fmla="*/ 58 w 187"/>
                    <a:gd name="T23" fmla="*/ 21 h 156"/>
                    <a:gd name="T24" fmla="*/ 77 w 187"/>
                    <a:gd name="T25" fmla="*/ 24 h 156"/>
                    <a:gd name="T26" fmla="*/ 87 w 187"/>
                    <a:gd name="T27" fmla="*/ 30 h 156"/>
                    <a:gd name="T28" fmla="*/ 82 w 187"/>
                    <a:gd name="T29" fmla="*/ 29 h 156"/>
                    <a:gd name="T30" fmla="*/ 70 w 187"/>
                    <a:gd name="T31" fmla="*/ 26 h 156"/>
                    <a:gd name="T32" fmla="*/ 55 w 187"/>
                    <a:gd name="T33" fmla="*/ 25 h 156"/>
                    <a:gd name="T34" fmla="*/ 52 w 187"/>
                    <a:gd name="T35" fmla="*/ 29 h 156"/>
                    <a:gd name="T36" fmla="*/ 59 w 187"/>
                    <a:gd name="T37" fmla="*/ 35 h 156"/>
                    <a:gd name="T38" fmla="*/ 72 w 187"/>
                    <a:gd name="T39" fmla="*/ 37 h 156"/>
                    <a:gd name="T40" fmla="*/ 87 w 187"/>
                    <a:gd name="T41" fmla="*/ 42 h 156"/>
                    <a:gd name="T42" fmla="*/ 90 w 187"/>
                    <a:gd name="T43" fmla="*/ 49 h 156"/>
                    <a:gd name="T44" fmla="*/ 80 w 187"/>
                    <a:gd name="T45" fmla="*/ 44 h 156"/>
                    <a:gd name="T46" fmla="*/ 69 w 187"/>
                    <a:gd name="T47" fmla="*/ 41 h 156"/>
                    <a:gd name="T48" fmla="*/ 74 w 187"/>
                    <a:gd name="T49" fmla="*/ 49 h 156"/>
                    <a:gd name="T50" fmla="*/ 84 w 187"/>
                    <a:gd name="T51" fmla="*/ 60 h 156"/>
                    <a:gd name="T52" fmla="*/ 90 w 187"/>
                    <a:gd name="T53" fmla="*/ 67 h 156"/>
                    <a:gd name="T54" fmla="*/ 92 w 187"/>
                    <a:gd name="T55" fmla="*/ 75 h 156"/>
                    <a:gd name="T56" fmla="*/ 87 w 187"/>
                    <a:gd name="T57" fmla="*/ 70 h 156"/>
                    <a:gd name="T58" fmla="*/ 72 w 187"/>
                    <a:gd name="T59" fmla="*/ 53 h 156"/>
                    <a:gd name="T60" fmla="*/ 63 w 187"/>
                    <a:gd name="T61" fmla="*/ 43 h 156"/>
                    <a:gd name="T62" fmla="*/ 60 w 187"/>
                    <a:gd name="T63" fmla="*/ 45 h 156"/>
                    <a:gd name="T64" fmla="*/ 64 w 187"/>
                    <a:gd name="T65" fmla="*/ 59 h 156"/>
                    <a:gd name="T66" fmla="*/ 69 w 187"/>
                    <a:gd name="T67" fmla="*/ 71 h 156"/>
                    <a:gd name="T68" fmla="*/ 65 w 187"/>
                    <a:gd name="T69" fmla="*/ 68 h 156"/>
                    <a:gd name="T70" fmla="*/ 56 w 187"/>
                    <a:gd name="T71" fmla="*/ 46 h 156"/>
                    <a:gd name="T72" fmla="*/ 46 w 187"/>
                    <a:gd name="T73" fmla="*/ 32 h 156"/>
                    <a:gd name="T74" fmla="*/ 39 w 187"/>
                    <a:gd name="T75" fmla="*/ 27 h 156"/>
                    <a:gd name="T76" fmla="*/ 37 w 187"/>
                    <a:gd name="T77" fmla="*/ 30 h 156"/>
                    <a:gd name="T78" fmla="*/ 42 w 187"/>
                    <a:gd name="T79" fmla="*/ 53 h 156"/>
                    <a:gd name="T80" fmla="*/ 49 w 187"/>
                    <a:gd name="T81" fmla="*/ 64 h 156"/>
                    <a:gd name="T82" fmla="*/ 41 w 187"/>
                    <a:gd name="T83" fmla="*/ 57 h 156"/>
                    <a:gd name="T84" fmla="*/ 33 w 187"/>
                    <a:gd name="T85" fmla="*/ 25 h 156"/>
                    <a:gd name="T86" fmla="*/ 22 w 187"/>
                    <a:gd name="T87" fmla="*/ 18 h 156"/>
                    <a:gd name="T88" fmla="*/ 18 w 187"/>
                    <a:gd name="T89" fmla="*/ 25 h 156"/>
                    <a:gd name="T90" fmla="*/ 21 w 187"/>
                    <a:gd name="T91" fmla="*/ 40 h 156"/>
                    <a:gd name="T92" fmla="*/ 25 w 187"/>
                    <a:gd name="T93" fmla="*/ 57 h 156"/>
                    <a:gd name="T94" fmla="*/ 22 w 187"/>
                    <a:gd name="T95" fmla="*/ 55 h 156"/>
                    <a:gd name="T96" fmla="*/ 17 w 187"/>
                    <a:gd name="T97" fmla="*/ 33 h 156"/>
                    <a:gd name="T98" fmla="*/ 8 w 187"/>
                    <a:gd name="T99" fmla="*/ 10 h 156"/>
                    <a:gd name="T100" fmla="*/ 0 w 187"/>
                    <a:gd name="T101" fmla="*/ 1 h 156"/>
                    <a:gd name="T102" fmla="*/ 2 w 187"/>
                    <a:gd name="T103" fmla="*/ 0 h 1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6">
                      <a:moveTo>
                        <a:pt x="7" y="1"/>
                      </a:moveTo>
                      <a:lnTo>
                        <a:pt x="14" y="7"/>
                      </a:lnTo>
                      <a:lnTo>
                        <a:pt x="22" y="13"/>
                      </a:lnTo>
                      <a:lnTo>
                        <a:pt x="30" y="16"/>
                      </a:lnTo>
                      <a:lnTo>
                        <a:pt x="37" y="17"/>
                      </a:lnTo>
                      <a:lnTo>
                        <a:pt x="46" y="15"/>
                      </a:lnTo>
                      <a:lnTo>
                        <a:pt x="58" y="13"/>
                      </a:lnTo>
                      <a:lnTo>
                        <a:pt x="70" y="12"/>
                      </a:lnTo>
                      <a:lnTo>
                        <a:pt x="84" y="9"/>
                      </a:lnTo>
                      <a:lnTo>
                        <a:pt x="97" y="9"/>
                      </a:lnTo>
                      <a:lnTo>
                        <a:pt x="108" y="9"/>
                      </a:lnTo>
                      <a:lnTo>
                        <a:pt x="119" y="9"/>
                      </a:lnTo>
                      <a:lnTo>
                        <a:pt x="125" y="12"/>
                      </a:lnTo>
                      <a:lnTo>
                        <a:pt x="130" y="15"/>
                      </a:lnTo>
                      <a:lnTo>
                        <a:pt x="130" y="16"/>
                      </a:lnTo>
                      <a:lnTo>
                        <a:pt x="126" y="16"/>
                      </a:lnTo>
                      <a:lnTo>
                        <a:pt x="118" y="16"/>
                      </a:lnTo>
                      <a:lnTo>
                        <a:pt x="111" y="16"/>
                      </a:lnTo>
                      <a:lnTo>
                        <a:pt x="102" y="16"/>
                      </a:lnTo>
                      <a:lnTo>
                        <a:pt x="91" y="16"/>
                      </a:lnTo>
                      <a:lnTo>
                        <a:pt x="80" y="17"/>
                      </a:lnTo>
                      <a:lnTo>
                        <a:pt x="68" y="20"/>
                      </a:lnTo>
                      <a:lnTo>
                        <a:pt x="59" y="21"/>
                      </a:lnTo>
                      <a:lnTo>
                        <a:pt x="51" y="23"/>
                      </a:lnTo>
                      <a:lnTo>
                        <a:pt x="46" y="26"/>
                      </a:lnTo>
                      <a:lnTo>
                        <a:pt x="50" y="28"/>
                      </a:lnTo>
                      <a:lnTo>
                        <a:pt x="55" y="30"/>
                      </a:lnTo>
                      <a:lnTo>
                        <a:pt x="60" y="32"/>
                      </a:lnTo>
                      <a:lnTo>
                        <a:pt x="66" y="35"/>
                      </a:lnTo>
                      <a:lnTo>
                        <a:pt x="72" y="37"/>
                      </a:lnTo>
                      <a:lnTo>
                        <a:pt x="76" y="39"/>
                      </a:lnTo>
                      <a:lnTo>
                        <a:pt x="80" y="41"/>
                      </a:lnTo>
                      <a:lnTo>
                        <a:pt x="82" y="43"/>
                      </a:lnTo>
                      <a:lnTo>
                        <a:pt x="91" y="42"/>
                      </a:lnTo>
                      <a:lnTo>
                        <a:pt x="104" y="41"/>
                      </a:lnTo>
                      <a:lnTo>
                        <a:pt x="117" y="42"/>
                      </a:lnTo>
                      <a:lnTo>
                        <a:pt x="130" y="43"/>
                      </a:lnTo>
                      <a:lnTo>
                        <a:pt x="143" y="45"/>
                      </a:lnTo>
                      <a:lnTo>
                        <a:pt x="155" y="47"/>
                      </a:lnTo>
                      <a:lnTo>
                        <a:pt x="164" y="51"/>
                      </a:lnTo>
                      <a:lnTo>
                        <a:pt x="169" y="54"/>
                      </a:lnTo>
                      <a:lnTo>
                        <a:pt x="175" y="59"/>
                      </a:lnTo>
                      <a:lnTo>
                        <a:pt x="175" y="61"/>
                      </a:lnTo>
                      <a:lnTo>
                        <a:pt x="172" y="60"/>
                      </a:lnTo>
                      <a:lnTo>
                        <a:pt x="165" y="58"/>
                      </a:lnTo>
                      <a:lnTo>
                        <a:pt x="159" y="56"/>
                      </a:lnTo>
                      <a:lnTo>
                        <a:pt x="151" y="54"/>
                      </a:lnTo>
                      <a:lnTo>
                        <a:pt x="141" y="52"/>
                      </a:lnTo>
                      <a:lnTo>
                        <a:pt x="130" y="51"/>
                      </a:lnTo>
                      <a:lnTo>
                        <a:pt x="119" y="50"/>
                      </a:lnTo>
                      <a:lnTo>
                        <a:pt x="110" y="50"/>
                      </a:lnTo>
                      <a:lnTo>
                        <a:pt x="100" y="50"/>
                      </a:lnTo>
                      <a:lnTo>
                        <a:pt x="95" y="51"/>
                      </a:lnTo>
                      <a:lnTo>
                        <a:pt x="104" y="58"/>
                      </a:lnTo>
                      <a:lnTo>
                        <a:pt x="111" y="62"/>
                      </a:lnTo>
                      <a:lnTo>
                        <a:pt x="117" y="66"/>
                      </a:lnTo>
                      <a:lnTo>
                        <a:pt x="119" y="69"/>
                      </a:lnTo>
                      <a:lnTo>
                        <a:pt x="126" y="71"/>
                      </a:lnTo>
                      <a:lnTo>
                        <a:pt x="134" y="72"/>
                      </a:lnTo>
                      <a:lnTo>
                        <a:pt x="144" y="73"/>
                      </a:lnTo>
                      <a:lnTo>
                        <a:pt x="155" y="75"/>
                      </a:lnTo>
                      <a:lnTo>
                        <a:pt x="165" y="79"/>
                      </a:lnTo>
                      <a:lnTo>
                        <a:pt x="174" y="84"/>
                      </a:lnTo>
                      <a:lnTo>
                        <a:pt x="182" y="92"/>
                      </a:lnTo>
                      <a:lnTo>
                        <a:pt x="187" y="103"/>
                      </a:lnTo>
                      <a:lnTo>
                        <a:pt x="181" y="98"/>
                      </a:lnTo>
                      <a:lnTo>
                        <a:pt x="175" y="95"/>
                      </a:lnTo>
                      <a:lnTo>
                        <a:pt x="167" y="90"/>
                      </a:lnTo>
                      <a:lnTo>
                        <a:pt x="160" y="87"/>
                      </a:lnTo>
                      <a:lnTo>
                        <a:pt x="153" y="83"/>
                      </a:lnTo>
                      <a:lnTo>
                        <a:pt x="145" y="82"/>
                      </a:lnTo>
                      <a:lnTo>
                        <a:pt x="138" y="81"/>
                      </a:lnTo>
                      <a:lnTo>
                        <a:pt x="131" y="81"/>
                      </a:lnTo>
                      <a:lnTo>
                        <a:pt x="140" y="89"/>
                      </a:lnTo>
                      <a:lnTo>
                        <a:pt x="148" y="98"/>
                      </a:lnTo>
                      <a:lnTo>
                        <a:pt x="156" y="106"/>
                      </a:lnTo>
                      <a:lnTo>
                        <a:pt x="163" y="113"/>
                      </a:lnTo>
                      <a:lnTo>
                        <a:pt x="169" y="120"/>
                      </a:lnTo>
                      <a:lnTo>
                        <a:pt x="175" y="126"/>
                      </a:lnTo>
                      <a:lnTo>
                        <a:pt x="179" y="130"/>
                      </a:lnTo>
                      <a:lnTo>
                        <a:pt x="180" y="133"/>
                      </a:lnTo>
                      <a:lnTo>
                        <a:pt x="181" y="137"/>
                      </a:lnTo>
                      <a:lnTo>
                        <a:pt x="183" y="143"/>
                      </a:lnTo>
                      <a:lnTo>
                        <a:pt x="184" y="150"/>
                      </a:lnTo>
                      <a:lnTo>
                        <a:pt x="187" y="156"/>
                      </a:lnTo>
                      <a:lnTo>
                        <a:pt x="182" y="149"/>
                      </a:lnTo>
                      <a:lnTo>
                        <a:pt x="174" y="139"/>
                      </a:lnTo>
                      <a:lnTo>
                        <a:pt x="165" y="128"/>
                      </a:lnTo>
                      <a:lnTo>
                        <a:pt x="156" y="115"/>
                      </a:lnTo>
                      <a:lnTo>
                        <a:pt x="145" y="105"/>
                      </a:lnTo>
                      <a:lnTo>
                        <a:pt x="137" y="96"/>
                      </a:lnTo>
                      <a:lnTo>
                        <a:pt x="130" y="89"/>
                      </a:lnTo>
                      <a:lnTo>
                        <a:pt x="126" y="85"/>
                      </a:lnTo>
                      <a:lnTo>
                        <a:pt x="122" y="84"/>
                      </a:lnTo>
                      <a:lnTo>
                        <a:pt x="120" y="87"/>
                      </a:lnTo>
                      <a:lnTo>
                        <a:pt x="120" y="90"/>
                      </a:lnTo>
                      <a:lnTo>
                        <a:pt x="121" y="95"/>
                      </a:lnTo>
                      <a:lnTo>
                        <a:pt x="123" y="103"/>
                      </a:lnTo>
                      <a:lnTo>
                        <a:pt x="129" y="117"/>
                      </a:lnTo>
                      <a:lnTo>
                        <a:pt x="135" y="129"/>
                      </a:lnTo>
                      <a:lnTo>
                        <a:pt x="138" y="139"/>
                      </a:lnTo>
                      <a:lnTo>
                        <a:pt x="138" y="142"/>
                      </a:lnTo>
                      <a:lnTo>
                        <a:pt x="137" y="142"/>
                      </a:lnTo>
                      <a:lnTo>
                        <a:pt x="135" y="141"/>
                      </a:lnTo>
                      <a:lnTo>
                        <a:pt x="131" y="136"/>
                      </a:lnTo>
                      <a:lnTo>
                        <a:pt x="126" y="126"/>
                      </a:lnTo>
                      <a:lnTo>
                        <a:pt x="119" y="109"/>
                      </a:lnTo>
                      <a:lnTo>
                        <a:pt x="112" y="91"/>
                      </a:lnTo>
                      <a:lnTo>
                        <a:pt x="112" y="77"/>
                      </a:lnTo>
                      <a:lnTo>
                        <a:pt x="102" y="69"/>
                      </a:lnTo>
                      <a:lnTo>
                        <a:pt x="92" y="64"/>
                      </a:lnTo>
                      <a:lnTo>
                        <a:pt x="84" y="59"/>
                      </a:lnTo>
                      <a:lnTo>
                        <a:pt x="81" y="57"/>
                      </a:lnTo>
                      <a:lnTo>
                        <a:pt x="79" y="54"/>
                      </a:lnTo>
                      <a:lnTo>
                        <a:pt x="76" y="54"/>
                      </a:lnTo>
                      <a:lnTo>
                        <a:pt x="75" y="56"/>
                      </a:lnTo>
                      <a:lnTo>
                        <a:pt x="74" y="60"/>
                      </a:lnTo>
                      <a:lnTo>
                        <a:pt x="75" y="71"/>
                      </a:lnTo>
                      <a:lnTo>
                        <a:pt x="79" y="88"/>
                      </a:lnTo>
                      <a:lnTo>
                        <a:pt x="84" y="105"/>
                      </a:lnTo>
                      <a:lnTo>
                        <a:pt x="93" y="119"/>
                      </a:lnTo>
                      <a:lnTo>
                        <a:pt x="98" y="125"/>
                      </a:lnTo>
                      <a:lnTo>
                        <a:pt x="98" y="128"/>
                      </a:lnTo>
                      <a:lnTo>
                        <a:pt x="95" y="127"/>
                      </a:lnTo>
                      <a:lnTo>
                        <a:pt x="90" y="124"/>
                      </a:lnTo>
                      <a:lnTo>
                        <a:pt x="83" y="113"/>
                      </a:lnTo>
                      <a:lnTo>
                        <a:pt x="74" y="96"/>
                      </a:lnTo>
                      <a:lnTo>
                        <a:pt x="67" y="74"/>
                      </a:lnTo>
                      <a:lnTo>
                        <a:pt x="67" y="49"/>
                      </a:lnTo>
                      <a:lnTo>
                        <a:pt x="60" y="43"/>
                      </a:lnTo>
                      <a:lnTo>
                        <a:pt x="52" y="38"/>
                      </a:lnTo>
                      <a:lnTo>
                        <a:pt x="44" y="35"/>
                      </a:lnTo>
                      <a:lnTo>
                        <a:pt x="39" y="32"/>
                      </a:lnTo>
                      <a:lnTo>
                        <a:pt x="37" y="39"/>
                      </a:lnTo>
                      <a:lnTo>
                        <a:pt x="37" y="50"/>
                      </a:lnTo>
                      <a:lnTo>
                        <a:pt x="39" y="61"/>
                      </a:lnTo>
                      <a:lnTo>
                        <a:pt x="42" y="71"/>
                      </a:lnTo>
                      <a:lnTo>
                        <a:pt x="43" y="80"/>
                      </a:lnTo>
                      <a:lnTo>
                        <a:pt x="45" y="94"/>
                      </a:lnTo>
                      <a:lnTo>
                        <a:pt x="49" y="105"/>
                      </a:lnTo>
                      <a:lnTo>
                        <a:pt x="51" y="113"/>
                      </a:lnTo>
                      <a:lnTo>
                        <a:pt x="51" y="115"/>
                      </a:lnTo>
                      <a:lnTo>
                        <a:pt x="47" y="114"/>
                      </a:lnTo>
                      <a:lnTo>
                        <a:pt x="44" y="110"/>
                      </a:lnTo>
                      <a:lnTo>
                        <a:pt x="41" y="102"/>
                      </a:lnTo>
                      <a:lnTo>
                        <a:pt x="38" y="87"/>
                      </a:lnTo>
                      <a:lnTo>
                        <a:pt x="35" y="65"/>
                      </a:lnTo>
                      <a:lnTo>
                        <a:pt x="30" y="44"/>
                      </a:lnTo>
                      <a:lnTo>
                        <a:pt x="28" y="30"/>
                      </a:lnTo>
                      <a:lnTo>
                        <a:pt x="17" y="20"/>
                      </a:lnTo>
                      <a:lnTo>
                        <a:pt x="9" y="12"/>
                      </a:lnTo>
                      <a:lnTo>
                        <a:pt x="4" y="6"/>
                      </a:lnTo>
                      <a:lnTo>
                        <a:pt x="0" y="2"/>
                      </a:lnTo>
                      <a:lnTo>
                        <a:pt x="0" y="0"/>
                      </a:lnTo>
                      <a:lnTo>
                        <a:pt x="1" y="0"/>
                      </a:lnTo>
                      <a:lnTo>
                        <a:pt x="4" y="0"/>
                      </a:lnTo>
                      <a:lnTo>
                        <a:pt x="7" y="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37" name="Freeform 306">
                  <a:extLst>
                    <a:ext uri="{FF2B5EF4-FFF2-40B4-BE49-F238E27FC236}">
                      <a16:creationId xmlns:a16="http://schemas.microsoft.com/office/drawing/2014/main" id="{5ACCFF27-B0F1-44F9-B5ED-992FBB413806}"/>
                    </a:ext>
                  </a:extLst>
                </p:cNvPr>
                <p:cNvSpPr>
                  <a:spLocks/>
                </p:cNvSpPr>
                <p:nvPr/>
              </p:nvSpPr>
              <p:spPr bwMode="auto">
                <a:xfrm>
                  <a:off x="302" y="183"/>
                  <a:ext cx="64" cy="108"/>
                </a:xfrm>
                <a:custGeom>
                  <a:avLst/>
                  <a:gdLst>
                    <a:gd name="T0" fmla="*/ 29 w 129"/>
                    <a:gd name="T1" fmla="*/ 1 h 214"/>
                    <a:gd name="T2" fmla="*/ 30 w 129"/>
                    <a:gd name="T3" fmla="*/ 12 h 214"/>
                    <a:gd name="T4" fmla="*/ 32 w 129"/>
                    <a:gd name="T5" fmla="*/ 17 h 214"/>
                    <a:gd name="T6" fmla="*/ 37 w 129"/>
                    <a:gd name="T7" fmla="*/ 20 h 214"/>
                    <a:gd name="T8" fmla="*/ 43 w 129"/>
                    <a:gd name="T9" fmla="*/ 26 h 214"/>
                    <a:gd name="T10" fmla="*/ 50 w 129"/>
                    <a:gd name="T11" fmla="*/ 34 h 214"/>
                    <a:gd name="T12" fmla="*/ 58 w 129"/>
                    <a:gd name="T13" fmla="*/ 47 h 214"/>
                    <a:gd name="T14" fmla="*/ 63 w 129"/>
                    <a:gd name="T15" fmla="*/ 58 h 214"/>
                    <a:gd name="T16" fmla="*/ 64 w 129"/>
                    <a:gd name="T17" fmla="*/ 62 h 214"/>
                    <a:gd name="T18" fmla="*/ 63 w 129"/>
                    <a:gd name="T19" fmla="*/ 62 h 214"/>
                    <a:gd name="T20" fmla="*/ 60 w 129"/>
                    <a:gd name="T21" fmla="*/ 57 h 214"/>
                    <a:gd name="T22" fmla="*/ 56 w 129"/>
                    <a:gd name="T23" fmla="*/ 49 h 214"/>
                    <a:gd name="T24" fmla="*/ 50 w 129"/>
                    <a:gd name="T25" fmla="*/ 40 h 214"/>
                    <a:gd name="T26" fmla="*/ 45 w 129"/>
                    <a:gd name="T27" fmla="*/ 33 h 214"/>
                    <a:gd name="T28" fmla="*/ 40 w 129"/>
                    <a:gd name="T29" fmla="*/ 29 h 214"/>
                    <a:gd name="T30" fmla="*/ 36 w 129"/>
                    <a:gd name="T31" fmla="*/ 26 h 214"/>
                    <a:gd name="T32" fmla="*/ 34 w 129"/>
                    <a:gd name="T33" fmla="*/ 31 h 214"/>
                    <a:gd name="T34" fmla="*/ 35 w 129"/>
                    <a:gd name="T35" fmla="*/ 43 h 214"/>
                    <a:gd name="T36" fmla="*/ 38 w 129"/>
                    <a:gd name="T37" fmla="*/ 50 h 214"/>
                    <a:gd name="T38" fmla="*/ 45 w 129"/>
                    <a:gd name="T39" fmla="*/ 57 h 214"/>
                    <a:gd name="T40" fmla="*/ 54 w 129"/>
                    <a:gd name="T41" fmla="*/ 67 h 214"/>
                    <a:gd name="T42" fmla="*/ 59 w 129"/>
                    <a:gd name="T43" fmla="*/ 79 h 214"/>
                    <a:gd name="T44" fmla="*/ 60 w 129"/>
                    <a:gd name="T45" fmla="*/ 89 h 214"/>
                    <a:gd name="T46" fmla="*/ 58 w 129"/>
                    <a:gd name="T47" fmla="*/ 84 h 214"/>
                    <a:gd name="T48" fmla="*/ 53 w 129"/>
                    <a:gd name="T49" fmla="*/ 74 h 214"/>
                    <a:gd name="T50" fmla="*/ 48 w 129"/>
                    <a:gd name="T51" fmla="*/ 67 h 214"/>
                    <a:gd name="T52" fmla="*/ 43 w 129"/>
                    <a:gd name="T53" fmla="*/ 61 h 214"/>
                    <a:gd name="T54" fmla="*/ 38 w 129"/>
                    <a:gd name="T55" fmla="*/ 57 h 214"/>
                    <a:gd name="T56" fmla="*/ 39 w 129"/>
                    <a:gd name="T57" fmla="*/ 66 h 214"/>
                    <a:gd name="T58" fmla="*/ 43 w 129"/>
                    <a:gd name="T59" fmla="*/ 93 h 214"/>
                    <a:gd name="T60" fmla="*/ 41 w 129"/>
                    <a:gd name="T61" fmla="*/ 107 h 214"/>
                    <a:gd name="T62" fmla="*/ 40 w 129"/>
                    <a:gd name="T63" fmla="*/ 106 h 214"/>
                    <a:gd name="T64" fmla="*/ 39 w 129"/>
                    <a:gd name="T65" fmla="*/ 95 h 214"/>
                    <a:gd name="T66" fmla="*/ 33 w 129"/>
                    <a:gd name="T67" fmla="*/ 69 h 214"/>
                    <a:gd name="T68" fmla="*/ 26 w 129"/>
                    <a:gd name="T69" fmla="*/ 65 h 214"/>
                    <a:gd name="T70" fmla="*/ 17 w 129"/>
                    <a:gd name="T71" fmla="*/ 78 h 214"/>
                    <a:gd name="T72" fmla="*/ 14 w 129"/>
                    <a:gd name="T73" fmla="*/ 88 h 214"/>
                    <a:gd name="T74" fmla="*/ 12 w 129"/>
                    <a:gd name="T75" fmla="*/ 85 h 214"/>
                    <a:gd name="T76" fmla="*/ 16 w 129"/>
                    <a:gd name="T77" fmla="*/ 74 h 214"/>
                    <a:gd name="T78" fmla="*/ 25 w 129"/>
                    <a:gd name="T79" fmla="*/ 58 h 214"/>
                    <a:gd name="T80" fmla="*/ 29 w 129"/>
                    <a:gd name="T81" fmla="*/ 46 h 214"/>
                    <a:gd name="T82" fmla="*/ 29 w 129"/>
                    <a:gd name="T83" fmla="*/ 31 h 214"/>
                    <a:gd name="T84" fmla="*/ 26 w 129"/>
                    <a:gd name="T85" fmla="*/ 29 h 214"/>
                    <a:gd name="T86" fmla="*/ 18 w 129"/>
                    <a:gd name="T87" fmla="*/ 36 h 214"/>
                    <a:gd name="T88" fmla="*/ 10 w 129"/>
                    <a:gd name="T89" fmla="*/ 46 h 214"/>
                    <a:gd name="T90" fmla="*/ 4 w 129"/>
                    <a:gd name="T91" fmla="*/ 56 h 214"/>
                    <a:gd name="T92" fmla="*/ 1 w 129"/>
                    <a:gd name="T93" fmla="*/ 63 h 214"/>
                    <a:gd name="T94" fmla="*/ 0 w 129"/>
                    <a:gd name="T95" fmla="*/ 62 h 214"/>
                    <a:gd name="T96" fmla="*/ 2 w 129"/>
                    <a:gd name="T97" fmla="*/ 55 h 214"/>
                    <a:gd name="T98" fmla="*/ 7 w 129"/>
                    <a:gd name="T99" fmla="*/ 45 h 214"/>
                    <a:gd name="T100" fmla="*/ 15 w 129"/>
                    <a:gd name="T101" fmla="*/ 33 h 214"/>
                    <a:gd name="T102" fmla="*/ 23 w 129"/>
                    <a:gd name="T103" fmla="*/ 23 h 214"/>
                    <a:gd name="T104" fmla="*/ 28 w 129"/>
                    <a:gd name="T105" fmla="*/ 16 h 214"/>
                    <a:gd name="T106" fmla="*/ 27 w 129"/>
                    <a:gd name="T107" fmla="*/ 7 h 214"/>
                    <a:gd name="T108" fmla="*/ 26 w 129"/>
                    <a:gd name="T109" fmla="*/ 3 h 214"/>
                    <a:gd name="T110" fmla="*/ 27 w 129"/>
                    <a:gd name="T111" fmla="*/ 1 h 2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4">
                      <a:moveTo>
                        <a:pt x="56" y="0"/>
                      </a:moveTo>
                      <a:lnTo>
                        <a:pt x="58" y="1"/>
                      </a:lnTo>
                      <a:lnTo>
                        <a:pt x="60" y="11"/>
                      </a:lnTo>
                      <a:lnTo>
                        <a:pt x="61" y="24"/>
                      </a:lnTo>
                      <a:lnTo>
                        <a:pt x="63" y="31"/>
                      </a:lnTo>
                      <a:lnTo>
                        <a:pt x="65" y="33"/>
                      </a:lnTo>
                      <a:lnTo>
                        <a:pt x="68" y="35"/>
                      </a:lnTo>
                      <a:lnTo>
                        <a:pt x="74" y="40"/>
                      </a:lnTo>
                      <a:lnTo>
                        <a:pt x="80" y="46"/>
                      </a:lnTo>
                      <a:lnTo>
                        <a:pt x="87" y="52"/>
                      </a:lnTo>
                      <a:lnTo>
                        <a:pt x="94" y="60"/>
                      </a:lnTo>
                      <a:lnTo>
                        <a:pt x="101" y="68"/>
                      </a:lnTo>
                      <a:lnTo>
                        <a:pt x="106" y="78"/>
                      </a:lnTo>
                      <a:lnTo>
                        <a:pt x="116" y="94"/>
                      </a:lnTo>
                      <a:lnTo>
                        <a:pt x="123" y="106"/>
                      </a:lnTo>
                      <a:lnTo>
                        <a:pt x="127" y="114"/>
                      </a:lnTo>
                      <a:lnTo>
                        <a:pt x="129" y="120"/>
                      </a:lnTo>
                      <a:lnTo>
                        <a:pt x="129" y="123"/>
                      </a:lnTo>
                      <a:lnTo>
                        <a:pt x="128" y="124"/>
                      </a:lnTo>
                      <a:lnTo>
                        <a:pt x="126" y="123"/>
                      </a:lnTo>
                      <a:lnTo>
                        <a:pt x="123" y="117"/>
                      </a:lnTo>
                      <a:lnTo>
                        <a:pt x="120" y="113"/>
                      </a:lnTo>
                      <a:lnTo>
                        <a:pt x="117" y="106"/>
                      </a:lnTo>
                      <a:lnTo>
                        <a:pt x="112" y="98"/>
                      </a:lnTo>
                      <a:lnTo>
                        <a:pt x="106" y="88"/>
                      </a:lnTo>
                      <a:lnTo>
                        <a:pt x="101" y="80"/>
                      </a:lnTo>
                      <a:lnTo>
                        <a:pt x="95" y="72"/>
                      </a:lnTo>
                      <a:lnTo>
                        <a:pt x="90" y="65"/>
                      </a:lnTo>
                      <a:lnTo>
                        <a:pt x="87" y="62"/>
                      </a:lnTo>
                      <a:lnTo>
                        <a:pt x="81" y="57"/>
                      </a:lnTo>
                      <a:lnTo>
                        <a:pt x="76" y="54"/>
                      </a:lnTo>
                      <a:lnTo>
                        <a:pt x="73" y="52"/>
                      </a:lnTo>
                      <a:lnTo>
                        <a:pt x="70" y="50"/>
                      </a:lnTo>
                      <a:lnTo>
                        <a:pt x="68" y="62"/>
                      </a:lnTo>
                      <a:lnTo>
                        <a:pt x="68" y="75"/>
                      </a:lnTo>
                      <a:lnTo>
                        <a:pt x="70" y="86"/>
                      </a:lnTo>
                      <a:lnTo>
                        <a:pt x="71" y="94"/>
                      </a:lnTo>
                      <a:lnTo>
                        <a:pt x="76" y="99"/>
                      </a:lnTo>
                      <a:lnTo>
                        <a:pt x="83" y="106"/>
                      </a:lnTo>
                      <a:lnTo>
                        <a:pt x="91" y="113"/>
                      </a:lnTo>
                      <a:lnTo>
                        <a:pt x="100" y="122"/>
                      </a:lnTo>
                      <a:lnTo>
                        <a:pt x="108" y="132"/>
                      </a:lnTo>
                      <a:lnTo>
                        <a:pt x="114" y="144"/>
                      </a:lnTo>
                      <a:lnTo>
                        <a:pt x="119" y="156"/>
                      </a:lnTo>
                      <a:lnTo>
                        <a:pt x="121" y="171"/>
                      </a:lnTo>
                      <a:lnTo>
                        <a:pt x="121" y="176"/>
                      </a:lnTo>
                      <a:lnTo>
                        <a:pt x="119" y="174"/>
                      </a:lnTo>
                      <a:lnTo>
                        <a:pt x="116" y="166"/>
                      </a:lnTo>
                      <a:lnTo>
                        <a:pt x="110" y="153"/>
                      </a:lnTo>
                      <a:lnTo>
                        <a:pt x="106" y="146"/>
                      </a:lnTo>
                      <a:lnTo>
                        <a:pt x="103" y="138"/>
                      </a:lnTo>
                      <a:lnTo>
                        <a:pt x="97" y="132"/>
                      </a:lnTo>
                      <a:lnTo>
                        <a:pt x="93" y="125"/>
                      </a:lnTo>
                      <a:lnTo>
                        <a:pt x="87" y="121"/>
                      </a:lnTo>
                      <a:lnTo>
                        <a:pt x="81" y="116"/>
                      </a:lnTo>
                      <a:lnTo>
                        <a:pt x="76" y="113"/>
                      </a:lnTo>
                      <a:lnTo>
                        <a:pt x="72" y="111"/>
                      </a:lnTo>
                      <a:lnTo>
                        <a:pt x="79" y="130"/>
                      </a:lnTo>
                      <a:lnTo>
                        <a:pt x="83" y="156"/>
                      </a:lnTo>
                      <a:lnTo>
                        <a:pt x="87" y="184"/>
                      </a:lnTo>
                      <a:lnTo>
                        <a:pt x="86" y="207"/>
                      </a:lnTo>
                      <a:lnTo>
                        <a:pt x="83" y="213"/>
                      </a:lnTo>
                      <a:lnTo>
                        <a:pt x="82" y="214"/>
                      </a:lnTo>
                      <a:lnTo>
                        <a:pt x="81" y="211"/>
                      </a:lnTo>
                      <a:lnTo>
                        <a:pt x="81" y="204"/>
                      </a:lnTo>
                      <a:lnTo>
                        <a:pt x="79" y="188"/>
                      </a:lnTo>
                      <a:lnTo>
                        <a:pt x="74" y="162"/>
                      </a:lnTo>
                      <a:lnTo>
                        <a:pt x="67" y="136"/>
                      </a:lnTo>
                      <a:lnTo>
                        <a:pt x="63" y="121"/>
                      </a:lnTo>
                      <a:lnTo>
                        <a:pt x="53" y="128"/>
                      </a:lnTo>
                      <a:lnTo>
                        <a:pt x="43" y="139"/>
                      </a:lnTo>
                      <a:lnTo>
                        <a:pt x="35" y="154"/>
                      </a:lnTo>
                      <a:lnTo>
                        <a:pt x="30" y="168"/>
                      </a:lnTo>
                      <a:lnTo>
                        <a:pt x="28" y="174"/>
                      </a:lnTo>
                      <a:lnTo>
                        <a:pt x="26" y="174"/>
                      </a:lnTo>
                      <a:lnTo>
                        <a:pt x="25" y="169"/>
                      </a:lnTo>
                      <a:lnTo>
                        <a:pt x="27" y="161"/>
                      </a:lnTo>
                      <a:lnTo>
                        <a:pt x="33" y="147"/>
                      </a:lnTo>
                      <a:lnTo>
                        <a:pt x="42" y="130"/>
                      </a:lnTo>
                      <a:lnTo>
                        <a:pt x="51" y="114"/>
                      </a:lnTo>
                      <a:lnTo>
                        <a:pt x="58" y="105"/>
                      </a:lnTo>
                      <a:lnTo>
                        <a:pt x="59" y="91"/>
                      </a:lnTo>
                      <a:lnTo>
                        <a:pt x="59" y="75"/>
                      </a:lnTo>
                      <a:lnTo>
                        <a:pt x="59" y="62"/>
                      </a:lnTo>
                      <a:lnTo>
                        <a:pt x="59" y="53"/>
                      </a:lnTo>
                      <a:lnTo>
                        <a:pt x="52" y="57"/>
                      </a:lnTo>
                      <a:lnTo>
                        <a:pt x="44" y="64"/>
                      </a:lnTo>
                      <a:lnTo>
                        <a:pt x="36" y="72"/>
                      </a:lnTo>
                      <a:lnTo>
                        <a:pt x="27" y="81"/>
                      </a:lnTo>
                      <a:lnTo>
                        <a:pt x="20" y="92"/>
                      </a:lnTo>
                      <a:lnTo>
                        <a:pt x="13" y="102"/>
                      </a:lnTo>
                      <a:lnTo>
                        <a:pt x="9" y="111"/>
                      </a:lnTo>
                      <a:lnTo>
                        <a:pt x="5" y="121"/>
                      </a:lnTo>
                      <a:lnTo>
                        <a:pt x="3" y="124"/>
                      </a:lnTo>
                      <a:lnTo>
                        <a:pt x="2" y="124"/>
                      </a:lnTo>
                      <a:lnTo>
                        <a:pt x="0" y="122"/>
                      </a:lnTo>
                      <a:lnTo>
                        <a:pt x="2" y="115"/>
                      </a:lnTo>
                      <a:lnTo>
                        <a:pt x="4" y="109"/>
                      </a:lnTo>
                      <a:lnTo>
                        <a:pt x="9" y="100"/>
                      </a:lnTo>
                      <a:lnTo>
                        <a:pt x="15" y="90"/>
                      </a:lnTo>
                      <a:lnTo>
                        <a:pt x="22" y="78"/>
                      </a:lnTo>
                      <a:lnTo>
                        <a:pt x="30" y="65"/>
                      </a:lnTo>
                      <a:lnTo>
                        <a:pt x="38" y="55"/>
                      </a:lnTo>
                      <a:lnTo>
                        <a:pt x="47" y="46"/>
                      </a:lnTo>
                      <a:lnTo>
                        <a:pt x="53" y="39"/>
                      </a:lnTo>
                      <a:lnTo>
                        <a:pt x="57" y="32"/>
                      </a:lnTo>
                      <a:lnTo>
                        <a:pt x="57" y="23"/>
                      </a:lnTo>
                      <a:lnTo>
                        <a:pt x="55" y="13"/>
                      </a:lnTo>
                      <a:lnTo>
                        <a:pt x="53" y="8"/>
                      </a:lnTo>
                      <a:lnTo>
                        <a:pt x="53" y="5"/>
                      </a:lnTo>
                      <a:lnTo>
                        <a:pt x="53" y="3"/>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38" name="Freeform 307">
                  <a:extLst>
                    <a:ext uri="{FF2B5EF4-FFF2-40B4-BE49-F238E27FC236}">
                      <a16:creationId xmlns:a16="http://schemas.microsoft.com/office/drawing/2014/main" id="{66EA1EB7-23E9-4229-80CF-319A2C66E084}"/>
                    </a:ext>
                  </a:extLst>
                </p:cNvPr>
                <p:cNvSpPr>
                  <a:spLocks/>
                </p:cNvSpPr>
                <p:nvPr/>
              </p:nvSpPr>
              <p:spPr bwMode="auto">
                <a:xfrm>
                  <a:off x="367" y="44"/>
                  <a:ext cx="78" cy="111"/>
                </a:xfrm>
                <a:custGeom>
                  <a:avLst/>
                  <a:gdLst>
                    <a:gd name="T0" fmla="*/ 2 w 155"/>
                    <a:gd name="T1" fmla="*/ 106 h 222"/>
                    <a:gd name="T2" fmla="*/ 9 w 155"/>
                    <a:gd name="T3" fmla="*/ 92 h 222"/>
                    <a:gd name="T4" fmla="*/ 14 w 155"/>
                    <a:gd name="T5" fmla="*/ 81 h 222"/>
                    <a:gd name="T6" fmla="*/ 20 w 155"/>
                    <a:gd name="T7" fmla="*/ 67 h 222"/>
                    <a:gd name="T8" fmla="*/ 19 w 155"/>
                    <a:gd name="T9" fmla="*/ 59 h 222"/>
                    <a:gd name="T10" fmla="*/ 14 w 155"/>
                    <a:gd name="T11" fmla="*/ 54 h 222"/>
                    <a:gd name="T12" fmla="*/ 14 w 155"/>
                    <a:gd name="T13" fmla="*/ 47 h 222"/>
                    <a:gd name="T14" fmla="*/ 15 w 155"/>
                    <a:gd name="T15" fmla="*/ 49 h 222"/>
                    <a:gd name="T16" fmla="*/ 18 w 155"/>
                    <a:gd name="T17" fmla="*/ 53 h 222"/>
                    <a:gd name="T18" fmla="*/ 23 w 155"/>
                    <a:gd name="T19" fmla="*/ 55 h 222"/>
                    <a:gd name="T20" fmla="*/ 27 w 155"/>
                    <a:gd name="T21" fmla="*/ 53 h 222"/>
                    <a:gd name="T22" fmla="*/ 33 w 155"/>
                    <a:gd name="T23" fmla="*/ 46 h 222"/>
                    <a:gd name="T24" fmla="*/ 39 w 155"/>
                    <a:gd name="T25" fmla="*/ 39 h 222"/>
                    <a:gd name="T26" fmla="*/ 43 w 155"/>
                    <a:gd name="T27" fmla="*/ 33 h 222"/>
                    <a:gd name="T28" fmla="*/ 43 w 155"/>
                    <a:gd name="T29" fmla="*/ 28 h 222"/>
                    <a:gd name="T30" fmla="*/ 40 w 155"/>
                    <a:gd name="T31" fmla="*/ 15 h 222"/>
                    <a:gd name="T32" fmla="*/ 36 w 155"/>
                    <a:gd name="T33" fmla="*/ 8 h 222"/>
                    <a:gd name="T34" fmla="*/ 35 w 155"/>
                    <a:gd name="T35" fmla="*/ 5 h 222"/>
                    <a:gd name="T36" fmla="*/ 40 w 155"/>
                    <a:gd name="T37" fmla="*/ 10 h 222"/>
                    <a:gd name="T38" fmla="*/ 46 w 155"/>
                    <a:gd name="T39" fmla="*/ 23 h 222"/>
                    <a:gd name="T40" fmla="*/ 50 w 155"/>
                    <a:gd name="T41" fmla="*/ 21 h 222"/>
                    <a:gd name="T42" fmla="*/ 59 w 155"/>
                    <a:gd name="T43" fmla="*/ 6 h 222"/>
                    <a:gd name="T44" fmla="*/ 65 w 155"/>
                    <a:gd name="T45" fmla="*/ 0 h 222"/>
                    <a:gd name="T46" fmla="*/ 65 w 155"/>
                    <a:gd name="T47" fmla="*/ 2 h 222"/>
                    <a:gd name="T48" fmla="*/ 61 w 155"/>
                    <a:gd name="T49" fmla="*/ 9 h 222"/>
                    <a:gd name="T50" fmla="*/ 52 w 155"/>
                    <a:gd name="T51" fmla="*/ 27 h 222"/>
                    <a:gd name="T52" fmla="*/ 52 w 155"/>
                    <a:gd name="T53" fmla="*/ 31 h 222"/>
                    <a:gd name="T54" fmla="*/ 60 w 155"/>
                    <a:gd name="T55" fmla="*/ 29 h 222"/>
                    <a:gd name="T56" fmla="*/ 66 w 155"/>
                    <a:gd name="T57" fmla="*/ 27 h 222"/>
                    <a:gd name="T58" fmla="*/ 71 w 155"/>
                    <a:gd name="T59" fmla="*/ 24 h 222"/>
                    <a:gd name="T60" fmla="*/ 75 w 155"/>
                    <a:gd name="T61" fmla="*/ 21 h 222"/>
                    <a:gd name="T62" fmla="*/ 78 w 155"/>
                    <a:gd name="T63" fmla="*/ 22 h 222"/>
                    <a:gd name="T64" fmla="*/ 74 w 155"/>
                    <a:gd name="T65" fmla="*/ 25 h 222"/>
                    <a:gd name="T66" fmla="*/ 67 w 155"/>
                    <a:gd name="T67" fmla="*/ 29 h 222"/>
                    <a:gd name="T68" fmla="*/ 58 w 155"/>
                    <a:gd name="T69" fmla="*/ 34 h 222"/>
                    <a:gd name="T70" fmla="*/ 50 w 155"/>
                    <a:gd name="T71" fmla="*/ 38 h 222"/>
                    <a:gd name="T72" fmla="*/ 44 w 155"/>
                    <a:gd name="T73" fmla="*/ 40 h 222"/>
                    <a:gd name="T74" fmla="*/ 37 w 155"/>
                    <a:gd name="T75" fmla="*/ 49 h 222"/>
                    <a:gd name="T76" fmla="*/ 37 w 155"/>
                    <a:gd name="T77" fmla="*/ 53 h 222"/>
                    <a:gd name="T78" fmla="*/ 40 w 155"/>
                    <a:gd name="T79" fmla="*/ 55 h 222"/>
                    <a:gd name="T80" fmla="*/ 39 w 155"/>
                    <a:gd name="T81" fmla="*/ 56 h 222"/>
                    <a:gd name="T82" fmla="*/ 35 w 155"/>
                    <a:gd name="T83" fmla="*/ 59 h 222"/>
                    <a:gd name="T84" fmla="*/ 33 w 155"/>
                    <a:gd name="T85" fmla="*/ 59 h 222"/>
                    <a:gd name="T86" fmla="*/ 31 w 155"/>
                    <a:gd name="T87" fmla="*/ 59 h 222"/>
                    <a:gd name="T88" fmla="*/ 29 w 155"/>
                    <a:gd name="T89" fmla="*/ 62 h 222"/>
                    <a:gd name="T90" fmla="*/ 24 w 155"/>
                    <a:gd name="T91" fmla="*/ 72 h 222"/>
                    <a:gd name="T92" fmla="*/ 18 w 155"/>
                    <a:gd name="T93" fmla="*/ 84 h 222"/>
                    <a:gd name="T94" fmla="*/ 14 w 155"/>
                    <a:gd name="T95" fmla="*/ 96 h 222"/>
                    <a:gd name="T96" fmla="*/ 13 w 155"/>
                    <a:gd name="T97" fmla="*/ 102 h 222"/>
                    <a:gd name="T98" fmla="*/ 11 w 155"/>
                    <a:gd name="T99" fmla="*/ 107 h 222"/>
                    <a:gd name="T100" fmla="*/ 8 w 155"/>
                    <a:gd name="T101" fmla="*/ 110 h 222"/>
                    <a:gd name="T102" fmla="*/ 2 w 155"/>
                    <a:gd name="T103" fmla="*/ 111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2">
                      <a:moveTo>
                        <a:pt x="0" y="222"/>
                      </a:moveTo>
                      <a:lnTo>
                        <a:pt x="4" y="212"/>
                      </a:lnTo>
                      <a:lnTo>
                        <a:pt x="11" y="197"/>
                      </a:lnTo>
                      <a:lnTo>
                        <a:pt x="18" y="183"/>
                      </a:lnTo>
                      <a:lnTo>
                        <a:pt x="23" y="173"/>
                      </a:lnTo>
                      <a:lnTo>
                        <a:pt x="27" y="162"/>
                      </a:lnTo>
                      <a:lnTo>
                        <a:pt x="33" y="147"/>
                      </a:lnTo>
                      <a:lnTo>
                        <a:pt x="39" y="133"/>
                      </a:lnTo>
                      <a:lnTo>
                        <a:pt x="43" y="124"/>
                      </a:lnTo>
                      <a:lnTo>
                        <a:pt x="38" y="118"/>
                      </a:lnTo>
                      <a:lnTo>
                        <a:pt x="32" y="113"/>
                      </a:lnTo>
                      <a:lnTo>
                        <a:pt x="28" y="107"/>
                      </a:lnTo>
                      <a:lnTo>
                        <a:pt x="27" y="99"/>
                      </a:lnTo>
                      <a:lnTo>
                        <a:pt x="27" y="94"/>
                      </a:lnTo>
                      <a:lnTo>
                        <a:pt x="28" y="94"/>
                      </a:lnTo>
                      <a:lnTo>
                        <a:pt x="30" y="98"/>
                      </a:lnTo>
                      <a:lnTo>
                        <a:pt x="32" y="102"/>
                      </a:lnTo>
                      <a:lnTo>
                        <a:pt x="35" y="106"/>
                      </a:lnTo>
                      <a:lnTo>
                        <a:pt x="40" y="108"/>
                      </a:lnTo>
                      <a:lnTo>
                        <a:pt x="45" y="110"/>
                      </a:lnTo>
                      <a:lnTo>
                        <a:pt x="48" y="111"/>
                      </a:lnTo>
                      <a:lnTo>
                        <a:pt x="54" y="106"/>
                      </a:lnTo>
                      <a:lnTo>
                        <a:pt x="59" y="100"/>
                      </a:lnTo>
                      <a:lnTo>
                        <a:pt x="65" y="92"/>
                      </a:lnTo>
                      <a:lnTo>
                        <a:pt x="71" y="85"/>
                      </a:lnTo>
                      <a:lnTo>
                        <a:pt x="77" y="78"/>
                      </a:lnTo>
                      <a:lnTo>
                        <a:pt x="81" y="72"/>
                      </a:lnTo>
                      <a:lnTo>
                        <a:pt x="85" y="66"/>
                      </a:lnTo>
                      <a:lnTo>
                        <a:pt x="86" y="63"/>
                      </a:lnTo>
                      <a:lnTo>
                        <a:pt x="86" y="55"/>
                      </a:lnTo>
                      <a:lnTo>
                        <a:pt x="85" y="42"/>
                      </a:lnTo>
                      <a:lnTo>
                        <a:pt x="80" y="30"/>
                      </a:lnTo>
                      <a:lnTo>
                        <a:pt x="76" y="20"/>
                      </a:lnTo>
                      <a:lnTo>
                        <a:pt x="71" y="15"/>
                      </a:lnTo>
                      <a:lnTo>
                        <a:pt x="70" y="11"/>
                      </a:lnTo>
                      <a:lnTo>
                        <a:pt x="70" y="10"/>
                      </a:lnTo>
                      <a:lnTo>
                        <a:pt x="73" y="12"/>
                      </a:lnTo>
                      <a:lnTo>
                        <a:pt x="79" y="19"/>
                      </a:lnTo>
                      <a:lnTo>
                        <a:pt x="86" y="32"/>
                      </a:lnTo>
                      <a:lnTo>
                        <a:pt x="92" y="46"/>
                      </a:lnTo>
                      <a:lnTo>
                        <a:pt x="93" y="55"/>
                      </a:lnTo>
                      <a:lnTo>
                        <a:pt x="100" y="41"/>
                      </a:lnTo>
                      <a:lnTo>
                        <a:pt x="109" y="25"/>
                      </a:lnTo>
                      <a:lnTo>
                        <a:pt x="117" y="11"/>
                      </a:lnTo>
                      <a:lnTo>
                        <a:pt x="125" y="2"/>
                      </a:lnTo>
                      <a:lnTo>
                        <a:pt x="130" y="0"/>
                      </a:lnTo>
                      <a:lnTo>
                        <a:pt x="131" y="1"/>
                      </a:lnTo>
                      <a:lnTo>
                        <a:pt x="130" y="3"/>
                      </a:lnTo>
                      <a:lnTo>
                        <a:pt x="126" y="8"/>
                      </a:lnTo>
                      <a:lnTo>
                        <a:pt x="122" y="18"/>
                      </a:lnTo>
                      <a:lnTo>
                        <a:pt x="112" y="37"/>
                      </a:lnTo>
                      <a:lnTo>
                        <a:pt x="104" y="54"/>
                      </a:lnTo>
                      <a:lnTo>
                        <a:pt x="97" y="63"/>
                      </a:lnTo>
                      <a:lnTo>
                        <a:pt x="104" y="61"/>
                      </a:lnTo>
                      <a:lnTo>
                        <a:pt x="112" y="58"/>
                      </a:lnTo>
                      <a:lnTo>
                        <a:pt x="119" y="57"/>
                      </a:lnTo>
                      <a:lnTo>
                        <a:pt x="125" y="55"/>
                      </a:lnTo>
                      <a:lnTo>
                        <a:pt x="131" y="53"/>
                      </a:lnTo>
                      <a:lnTo>
                        <a:pt x="137" y="50"/>
                      </a:lnTo>
                      <a:lnTo>
                        <a:pt x="141" y="48"/>
                      </a:lnTo>
                      <a:lnTo>
                        <a:pt x="145" y="46"/>
                      </a:lnTo>
                      <a:lnTo>
                        <a:pt x="150" y="42"/>
                      </a:lnTo>
                      <a:lnTo>
                        <a:pt x="154" y="41"/>
                      </a:lnTo>
                      <a:lnTo>
                        <a:pt x="155" y="43"/>
                      </a:lnTo>
                      <a:lnTo>
                        <a:pt x="153" y="47"/>
                      </a:lnTo>
                      <a:lnTo>
                        <a:pt x="148" y="50"/>
                      </a:lnTo>
                      <a:lnTo>
                        <a:pt x="141" y="54"/>
                      </a:lnTo>
                      <a:lnTo>
                        <a:pt x="133" y="58"/>
                      </a:lnTo>
                      <a:lnTo>
                        <a:pt x="124" y="63"/>
                      </a:lnTo>
                      <a:lnTo>
                        <a:pt x="115" y="68"/>
                      </a:lnTo>
                      <a:lnTo>
                        <a:pt x="107" y="72"/>
                      </a:lnTo>
                      <a:lnTo>
                        <a:pt x="100" y="75"/>
                      </a:lnTo>
                      <a:lnTo>
                        <a:pt x="95" y="76"/>
                      </a:lnTo>
                      <a:lnTo>
                        <a:pt x="87" y="79"/>
                      </a:lnTo>
                      <a:lnTo>
                        <a:pt x="79" y="88"/>
                      </a:lnTo>
                      <a:lnTo>
                        <a:pt x="73" y="98"/>
                      </a:lnTo>
                      <a:lnTo>
                        <a:pt x="72" y="103"/>
                      </a:lnTo>
                      <a:lnTo>
                        <a:pt x="73" y="106"/>
                      </a:lnTo>
                      <a:lnTo>
                        <a:pt x="77" y="108"/>
                      </a:lnTo>
                      <a:lnTo>
                        <a:pt x="79" y="109"/>
                      </a:lnTo>
                      <a:lnTo>
                        <a:pt x="81" y="109"/>
                      </a:lnTo>
                      <a:lnTo>
                        <a:pt x="77" y="111"/>
                      </a:lnTo>
                      <a:lnTo>
                        <a:pt x="73" y="114"/>
                      </a:lnTo>
                      <a:lnTo>
                        <a:pt x="70" y="117"/>
                      </a:lnTo>
                      <a:lnTo>
                        <a:pt x="68" y="120"/>
                      </a:lnTo>
                      <a:lnTo>
                        <a:pt x="65" y="118"/>
                      </a:lnTo>
                      <a:lnTo>
                        <a:pt x="63" y="118"/>
                      </a:lnTo>
                      <a:lnTo>
                        <a:pt x="62" y="118"/>
                      </a:lnTo>
                      <a:lnTo>
                        <a:pt x="58" y="124"/>
                      </a:lnTo>
                      <a:lnTo>
                        <a:pt x="54" y="132"/>
                      </a:lnTo>
                      <a:lnTo>
                        <a:pt x="48" y="144"/>
                      </a:lnTo>
                      <a:lnTo>
                        <a:pt x="41" y="155"/>
                      </a:lnTo>
                      <a:lnTo>
                        <a:pt x="35" y="168"/>
                      </a:lnTo>
                      <a:lnTo>
                        <a:pt x="31" y="181"/>
                      </a:lnTo>
                      <a:lnTo>
                        <a:pt x="28" y="191"/>
                      </a:lnTo>
                      <a:lnTo>
                        <a:pt x="27" y="199"/>
                      </a:lnTo>
                      <a:lnTo>
                        <a:pt x="25" y="204"/>
                      </a:lnTo>
                      <a:lnTo>
                        <a:pt x="24" y="208"/>
                      </a:lnTo>
                      <a:lnTo>
                        <a:pt x="21" y="213"/>
                      </a:lnTo>
                      <a:lnTo>
                        <a:pt x="18" y="216"/>
                      </a:lnTo>
                      <a:lnTo>
                        <a:pt x="15" y="219"/>
                      </a:lnTo>
                      <a:lnTo>
                        <a:pt x="9" y="221"/>
                      </a:lnTo>
                      <a:lnTo>
                        <a:pt x="3" y="222"/>
                      </a:lnTo>
                      <a:lnTo>
                        <a:pt x="0" y="222"/>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39" name="Freeform 308">
                  <a:extLst>
                    <a:ext uri="{FF2B5EF4-FFF2-40B4-BE49-F238E27FC236}">
                      <a16:creationId xmlns:a16="http://schemas.microsoft.com/office/drawing/2014/main" id="{37D93A7B-B5EE-4341-A7CC-02C8E6E08DA8}"/>
                    </a:ext>
                  </a:extLst>
                </p:cNvPr>
                <p:cNvSpPr>
                  <a:spLocks/>
                </p:cNvSpPr>
                <p:nvPr/>
              </p:nvSpPr>
              <p:spPr bwMode="auto">
                <a:xfrm>
                  <a:off x="253" y="221"/>
                  <a:ext cx="50" cy="86"/>
                </a:xfrm>
                <a:custGeom>
                  <a:avLst/>
                  <a:gdLst>
                    <a:gd name="T0" fmla="*/ 33 w 100"/>
                    <a:gd name="T1" fmla="*/ 5 h 172"/>
                    <a:gd name="T2" fmla="*/ 28 w 100"/>
                    <a:gd name="T3" fmla="*/ 16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3 h 172"/>
                    <a:gd name="T16" fmla="*/ 4 w 100"/>
                    <a:gd name="T17" fmla="*/ 32 h 172"/>
                    <a:gd name="T18" fmla="*/ 9 w 100"/>
                    <a:gd name="T19" fmla="*/ 29 h 172"/>
                    <a:gd name="T20" fmla="*/ 16 w 100"/>
                    <a:gd name="T21" fmla="*/ 25 h 172"/>
                    <a:gd name="T22" fmla="*/ 23 w 100"/>
                    <a:gd name="T23" fmla="*/ 23 h 172"/>
                    <a:gd name="T24" fmla="*/ 24 w 100"/>
                    <a:gd name="T25" fmla="*/ 26 h 172"/>
                    <a:gd name="T26" fmla="*/ 21 w 100"/>
                    <a:gd name="T27" fmla="*/ 37 h 172"/>
                    <a:gd name="T28" fmla="*/ 19 w 100"/>
                    <a:gd name="T29" fmla="*/ 43 h 172"/>
                    <a:gd name="T30" fmla="*/ 13 w 100"/>
                    <a:gd name="T31" fmla="*/ 48 h 172"/>
                    <a:gd name="T32" fmla="*/ 8 w 100"/>
                    <a:gd name="T33" fmla="*/ 55 h 172"/>
                    <a:gd name="T34" fmla="*/ 3 w 100"/>
                    <a:gd name="T35" fmla="*/ 59 h 172"/>
                    <a:gd name="T36" fmla="*/ 2 w 100"/>
                    <a:gd name="T37" fmla="*/ 63 h 172"/>
                    <a:gd name="T38" fmla="*/ 3 w 100"/>
                    <a:gd name="T39" fmla="*/ 64 h 172"/>
                    <a:gd name="T40" fmla="*/ 8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5 h 172"/>
                    <a:gd name="T52" fmla="*/ 26 w 100"/>
                    <a:gd name="T53" fmla="*/ 75 h 172"/>
                    <a:gd name="T54" fmla="*/ 25 w 100"/>
                    <a:gd name="T55" fmla="*/ 50 h 172"/>
                    <a:gd name="T56" fmla="*/ 27 w 100"/>
                    <a:gd name="T57" fmla="*/ 42 h 172"/>
                    <a:gd name="T58" fmla="*/ 28 w 100"/>
                    <a:gd name="T59" fmla="*/ 43 h 172"/>
                    <a:gd name="T60" fmla="*/ 31 w 100"/>
                    <a:gd name="T61" fmla="*/ 50 h 172"/>
                    <a:gd name="T62" fmla="*/ 42 w 100"/>
                    <a:gd name="T63" fmla="*/ 62 h 172"/>
                    <a:gd name="T64" fmla="*/ 47 w 100"/>
                    <a:gd name="T65" fmla="*/ 65 h 172"/>
                    <a:gd name="T66" fmla="*/ 45 w 100"/>
                    <a:gd name="T67" fmla="*/ 62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4 w 100"/>
                    <a:gd name="T79" fmla="*/ 23 h 172"/>
                    <a:gd name="T80" fmla="*/ 38 w 100"/>
                    <a:gd name="T81" fmla="*/ 28 h 172"/>
                    <a:gd name="T82" fmla="*/ 47 w 100"/>
                    <a:gd name="T83" fmla="*/ 36 h 172"/>
                    <a:gd name="T84" fmla="*/ 50 w 100"/>
                    <a:gd name="T85" fmla="*/ 38 h 172"/>
                    <a:gd name="T86" fmla="*/ 47 w 100"/>
                    <a:gd name="T87" fmla="*/ 33 h 172"/>
                    <a:gd name="T88" fmla="*/ 42 w 100"/>
                    <a:gd name="T89" fmla="*/ 28 h 172"/>
                    <a:gd name="T90" fmla="*/ 38 w 100"/>
                    <a:gd name="T91" fmla="*/ 22 h 172"/>
                    <a:gd name="T92" fmla="*/ 35 w 100"/>
                    <a:gd name="T93" fmla="*/ 17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3"/>
                      </a:moveTo>
                      <a:lnTo>
                        <a:pt x="65" y="10"/>
                      </a:lnTo>
                      <a:lnTo>
                        <a:pt x="61" y="20"/>
                      </a:lnTo>
                      <a:lnTo>
                        <a:pt x="56" y="31"/>
                      </a:lnTo>
                      <a:lnTo>
                        <a:pt x="54" y="36"/>
                      </a:lnTo>
                      <a:lnTo>
                        <a:pt x="48" y="36"/>
                      </a:lnTo>
                      <a:lnTo>
                        <a:pt x="40" y="39"/>
                      </a:lnTo>
                      <a:lnTo>
                        <a:pt x="32" y="42"/>
                      </a:lnTo>
                      <a:lnTo>
                        <a:pt x="24" y="47"/>
                      </a:lnTo>
                      <a:lnTo>
                        <a:pt x="16" y="51"/>
                      </a:lnTo>
                      <a:lnTo>
                        <a:pt x="9" y="55"/>
                      </a:lnTo>
                      <a:lnTo>
                        <a:pt x="3" y="60"/>
                      </a:lnTo>
                      <a:lnTo>
                        <a:pt x="1" y="62"/>
                      </a:lnTo>
                      <a:lnTo>
                        <a:pt x="0" y="65"/>
                      </a:lnTo>
                      <a:lnTo>
                        <a:pt x="0" y="66"/>
                      </a:lnTo>
                      <a:lnTo>
                        <a:pt x="1" y="66"/>
                      </a:lnTo>
                      <a:lnTo>
                        <a:pt x="4" y="65"/>
                      </a:lnTo>
                      <a:lnTo>
                        <a:pt x="8" y="63"/>
                      </a:lnTo>
                      <a:lnTo>
                        <a:pt x="12" y="61"/>
                      </a:lnTo>
                      <a:lnTo>
                        <a:pt x="18" y="57"/>
                      </a:lnTo>
                      <a:lnTo>
                        <a:pt x="25" y="53"/>
                      </a:lnTo>
                      <a:lnTo>
                        <a:pt x="32" y="49"/>
                      </a:lnTo>
                      <a:lnTo>
                        <a:pt x="39" y="47"/>
                      </a:lnTo>
                      <a:lnTo>
                        <a:pt x="45" y="45"/>
                      </a:lnTo>
                      <a:lnTo>
                        <a:pt x="49" y="43"/>
                      </a:lnTo>
                      <a:lnTo>
                        <a:pt x="47" y="51"/>
                      </a:lnTo>
                      <a:lnTo>
                        <a:pt x="45" y="63"/>
                      </a:lnTo>
                      <a:lnTo>
                        <a:pt x="42" y="73"/>
                      </a:lnTo>
                      <a:lnTo>
                        <a:pt x="41" y="80"/>
                      </a:lnTo>
                      <a:lnTo>
                        <a:pt x="38" y="85"/>
                      </a:lnTo>
                      <a:lnTo>
                        <a:pt x="32" y="89"/>
                      </a:lnTo>
                      <a:lnTo>
                        <a:pt x="26" y="96"/>
                      </a:lnTo>
                      <a:lnTo>
                        <a:pt x="20" y="102"/>
                      </a:lnTo>
                      <a:lnTo>
                        <a:pt x="15" y="109"/>
                      </a:lnTo>
                      <a:lnTo>
                        <a:pt x="9" y="114"/>
                      </a:lnTo>
                      <a:lnTo>
                        <a:pt x="5" y="118"/>
                      </a:lnTo>
                      <a:lnTo>
                        <a:pt x="4" y="122"/>
                      </a:lnTo>
                      <a:lnTo>
                        <a:pt x="3" y="125"/>
                      </a:lnTo>
                      <a:lnTo>
                        <a:pt x="3" y="128"/>
                      </a:lnTo>
                      <a:lnTo>
                        <a:pt x="5" y="128"/>
                      </a:lnTo>
                      <a:lnTo>
                        <a:pt x="8" y="124"/>
                      </a:lnTo>
                      <a:lnTo>
                        <a:pt x="15" y="117"/>
                      </a:lnTo>
                      <a:lnTo>
                        <a:pt x="25" y="107"/>
                      </a:lnTo>
                      <a:lnTo>
                        <a:pt x="34" y="99"/>
                      </a:lnTo>
                      <a:lnTo>
                        <a:pt x="41" y="93"/>
                      </a:lnTo>
                      <a:lnTo>
                        <a:pt x="42" y="107"/>
                      </a:lnTo>
                      <a:lnTo>
                        <a:pt x="43" y="130"/>
                      </a:lnTo>
                      <a:lnTo>
                        <a:pt x="46" y="153"/>
                      </a:lnTo>
                      <a:lnTo>
                        <a:pt x="48" y="167"/>
                      </a:lnTo>
                      <a:lnTo>
                        <a:pt x="49" y="171"/>
                      </a:lnTo>
                      <a:lnTo>
                        <a:pt x="50" y="172"/>
                      </a:lnTo>
                      <a:lnTo>
                        <a:pt x="50" y="170"/>
                      </a:lnTo>
                      <a:lnTo>
                        <a:pt x="52" y="164"/>
                      </a:lnTo>
                      <a:lnTo>
                        <a:pt x="52" y="149"/>
                      </a:lnTo>
                      <a:lnTo>
                        <a:pt x="50" y="124"/>
                      </a:lnTo>
                      <a:lnTo>
                        <a:pt x="49" y="100"/>
                      </a:lnTo>
                      <a:lnTo>
                        <a:pt x="52" y="85"/>
                      </a:lnTo>
                      <a:lnTo>
                        <a:pt x="53" y="84"/>
                      </a:lnTo>
                      <a:lnTo>
                        <a:pt x="54" y="84"/>
                      </a:lnTo>
                      <a:lnTo>
                        <a:pt x="55" y="86"/>
                      </a:lnTo>
                      <a:lnTo>
                        <a:pt x="56" y="91"/>
                      </a:lnTo>
                      <a:lnTo>
                        <a:pt x="61" y="99"/>
                      </a:lnTo>
                      <a:lnTo>
                        <a:pt x="71" y="111"/>
                      </a:lnTo>
                      <a:lnTo>
                        <a:pt x="83" y="124"/>
                      </a:lnTo>
                      <a:lnTo>
                        <a:pt x="90" y="130"/>
                      </a:lnTo>
                      <a:lnTo>
                        <a:pt x="93" y="130"/>
                      </a:lnTo>
                      <a:lnTo>
                        <a:pt x="93" y="126"/>
                      </a:lnTo>
                      <a:lnTo>
                        <a:pt x="90" y="123"/>
                      </a:lnTo>
                      <a:lnTo>
                        <a:pt x="85" y="117"/>
                      </a:lnTo>
                      <a:lnTo>
                        <a:pt x="78" y="109"/>
                      </a:lnTo>
                      <a:lnTo>
                        <a:pt x="70" y="99"/>
                      </a:lnTo>
                      <a:lnTo>
                        <a:pt x="63" y="88"/>
                      </a:lnTo>
                      <a:lnTo>
                        <a:pt x="58" y="80"/>
                      </a:lnTo>
                      <a:lnTo>
                        <a:pt x="58" y="72"/>
                      </a:lnTo>
                      <a:lnTo>
                        <a:pt x="58" y="61"/>
                      </a:lnTo>
                      <a:lnTo>
                        <a:pt x="60" y="51"/>
                      </a:lnTo>
                      <a:lnTo>
                        <a:pt x="61" y="46"/>
                      </a:lnTo>
                      <a:lnTo>
                        <a:pt x="62" y="43"/>
                      </a:lnTo>
                      <a:lnTo>
                        <a:pt x="64" y="43"/>
                      </a:lnTo>
                      <a:lnTo>
                        <a:pt x="67" y="46"/>
                      </a:lnTo>
                      <a:lnTo>
                        <a:pt x="69" y="49"/>
                      </a:lnTo>
                      <a:lnTo>
                        <a:pt x="76" y="55"/>
                      </a:lnTo>
                      <a:lnTo>
                        <a:pt x="85" y="63"/>
                      </a:lnTo>
                      <a:lnTo>
                        <a:pt x="93" y="71"/>
                      </a:lnTo>
                      <a:lnTo>
                        <a:pt x="99" y="76"/>
                      </a:lnTo>
                      <a:lnTo>
                        <a:pt x="100" y="76"/>
                      </a:lnTo>
                      <a:lnTo>
                        <a:pt x="98" y="72"/>
                      </a:lnTo>
                      <a:lnTo>
                        <a:pt x="94" y="66"/>
                      </a:lnTo>
                      <a:lnTo>
                        <a:pt x="88" y="61"/>
                      </a:lnTo>
                      <a:lnTo>
                        <a:pt x="84" y="55"/>
                      </a:lnTo>
                      <a:lnTo>
                        <a:pt x="79" y="49"/>
                      </a:lnTo>
                      <a:lnTo>
                        <a:pt x="75" y="43"/>
                      </a:lnTo>
                      <a:lnTo>
                        <a:pt x="72" y="39"/>
                      </a:lnTo>
                      <a:lnTo>
                        <a:pt x="70" y="34"/>
                      </a:lnTo>
                      <a:lnTo>
                        <a:pt x="70" y="26"/>
                      </a:lnTo>
                      <a:lnTo>
                        <a:pt x="70" y="17"/>
                      </a:lnTo>
                      <a:lnTo>
                        <a:pt x="73" y="9"/>
                      </a:lnTo>
                      <a:lnTo>
                        <a:pt x="76" y="3"/>
                      </a:lnTo>
                      <a:lnTo>
                        <a:pt x="76" y="0"/>
                      </a:lnTo>
                      <a:lnTo>
                        <a:pt x="73" y="0"/>
                      </a:lnTo>
                      <a:lnTo>
                        <a:pt x="70" y="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40" name="Freeform 309">
                  <a:extLst>
                    <a:ext uri="{FF2B5EF4-FFF2-40B4-BE49-F238E27FC236}">
                      <a16:creationId xmlns:a16="http://schemas.microsoft.com/office/drawing/2014/main" id="{78638A08-4541-45E8-992F-B270AC1318E7}"/>
                    </a:ext>
                  </a:extLst>
                </p:cNvPr>
                <p:cNvSpPr>
                  <a:spLocks/>
                </p:cNvSpPr>
                <p:nvPr/>
              </p:nvSpPr>
              <p:spPr bwMode="auto">
                <a:xfrm>
                  <a:off x="430" y="182"/>
                  <a:ext cx="100" cy="79"/>
                </a:xfrm>
                <a:custGeom>
                  <a:avLst/>
                  <a:gdLst>
                    <a:gd name="T0" fmla="*/ 3 w 200"/>
                    <a:gd name="T1" fmla="*/ 8 h 158"/>
                    <a:gd name="T2" fmla="*/ 8 w 200"/>
                    <a:gd name="T3" fmla="*/ 14 h 158"/>
                    <a:gd name="T4" fmla="*/ 12 w 200"/>
                    <a:gd name="T5" fmla="*/ 17 h 158"/>
                    <a:gd name="T6" fmla="*/ 20 w 200"/>
                    <a:gd name="T7" fmla="*/ 20 h 158"/>
                    <a:gd name="T8" fmla="*/ 23 w 200"/>
                    <a:gd name="T9" fmla="*/ 29 h 158"/>
                    <a:gd name="T10" fmla="*/ 23 w 200"/>
                    <a:gd name="T11" fmla="*/ 45 h 158"/>
                    <a:gd name="T12" fmla="*/ 25 w 200"/>
                    <a:gd name="T13" fmla="*/ 53 h 158"/>
                    <a:gd name="T14" fmla="*/ 26 w 200"/>
                    <a:gd name="T15" fmla="*/ 51 h 158"/>
                    <a:gd name="T16" fmla="*/ 25 w 200"/>
                    <a:gd name="T17" fmla="*/ 43 h 158"/>
                    <a:gd name="T18" fmla="*/ 27 w 200"/>
                    <a:gd name="T19" fmla="*/ 27 h 158"/>
                    <a:gd name="T20" fmla="*/ 30 w 200"/>
                    <a:gd name="T21" fmla="*/ 23 h 158"/>
                    <a:gd name="T22" fmla="*/ 34 w 200"/>
                    <a:gd name="T23" fmla="*/ 28 h 158"/>
                    <a:gd name="T24" fmla="*/ 40 w 200"/>
                    <a:gd name="T25" fmla="*/ 33 h 158"/>
                    <a:gd name="T26" fmla="*/ 44 w 200"/>
                    <a:gd name="T27" fmla="*/ 37 h 158"/>
                    <a:gd name="T28" fmla="*/ 47 w 200"/>
                    <a:gd name="T29" fmla="*/ 47 h 158"/>
                    <a:gd name="T30" fmla="*/ 52 w 200"/>
                    <a:gd name="T31" fmla="*/ 71 h 158"/>
                    <a:gd name="T32" fmla="*/ 56 w 200"/>
                    <a:gd name="T33" fmla="*/ 79 h 158"/>
                    <a:gd name="T34" fmla="*/ 56 w 200"/>
                    <a:gd name="T35" fmla="*/ 75 h 158"/>
                    <a:gd name="T36" fmla="*/ 54 w 200"/>
                    <a:gd name="T37" fmla="*/ 66 h 158"/>
                    <a:gd name="T38" fmla="*/ 50 w 200"/>
                    <a:gd name="T39" fmla="*/ 47 h 158"/>
                    <a:gd name="T40" fmla="*/ 55 w 200"/>
                    <a:gd name="T41" fmla="*/ 43 h 158"/>
                    <a:gd name="T42" fmla="*/ 69 w 200"/>
                    <a:gd name="T43" fmla="*/ 51 h 158"/>
                    <a:gd name="T44" fmla="*/ 84 w 200"/>
                    <a:gd name="T45" fmla="*/ 60 h 158"/>
                    <a:gd name="T46" fmla="*/ 96 w 200"/>
                    <a:gd name="T47" fmla="*/ 66 h 158"/>
                    <a:gd name="T48" fmla="*/ 99 w 200"/>
                    <a:gd name="T49" fmla="*/ 69 h 158"/>
                    <a:gd name="T50" fmla="*/ 99 w 200"/>
                    <a:gd name="T51" fmla="*/ 67 h 158"/>
                    <a:gd name="T52" fmla="*/ 93 w 200"/>
                    <a:gd name="T53" fmla="*/ 62 h 158"/>
                    <a:gd name="T54" fmla="*/ 82 w 200"/>
                    <a:gd name="T55" fmla="*/ 55 h 158"/>
                    <a:gd name="T56" fmla="*/ 68 w 200"/>
                    <a:gd name="T57" fmla="*/ 46 h 158"/>
                    <a:gd name="T58" fmla="*/ 56 w 200"/>
                    <a:gd name="T59" fmla="*/ 39 h 158"/>
                    <a:gd name="T60" fmla="*/ 51 w 200"/>
                    <a:gd name="T61" fmla="*/ 37 h 158"/>
                    <a:gd name="T62" fmla="*/ 54 w 200"/>
                    <a:gd name="T63" fmla="*/ 36 h 158"/>
                    <a:gd name="T64" fmla="*/ 61 w 200"/>
                    <a:gd name="T65" fmla="*/ 34 h 158"/>
                    <a:gd name="T66" fmla="*/ 72 w 200"/>
                    <a:gd name="T67" fmla="*/ 32 h 158"/>
                    <a:gd name="T68" fmla="*/ 83 w 200"/>
                    <a:gd name="T69" fmla="*/ 31 h 158"/>
                    <a:gd name="T70" fmla="*/ 94 w 200"/>
                    <a:gd name="T71" fmla="*/ 32 h 158"/>
                    <a:gd name="T72" fmla="*/ 100 w 200"/>
                    <a:gd name="T73" fmla="*/ 35 h 158"/>
                    <a:gd name="T74" fmla="*/ 98 w 200"/>
                    <a:gd name="T75" fmla="*/ 32 h 158"/>
                    <a:gd name="T76" fmla="*/ 93 w 200"/>
                    <a:gd name="T77" fmla="*/ 30 h 158"/>
                    <a:gd name="T78" fmla="*/ 81 w 200"/>
                    <a:gd name="T79" fmla="*/ 29 h 158"/>
                    <a:gd name="T80" fmla="*/ 67 w 200"/>
                    <a:gd name="T81" fmla="*/ 29 h 158"/>
                    <a:gd name="T82" fmla="*/ 55 w 200"/>
                    <a:gd name="T83" fmla="*/ 30 h 158"/>
                    <a:gd name="T84" fmla="*/ 50 w 200"/>
                    <a:gd name="T85" fmla="*/ 30 h 158"/>
                    <a:gd name="T86" fmla="*/ 45 w 200"/>
                    <a:gd name="T87" fmla="*/ 27 h 158"/>
                    <a:gd name="T88" fmla="*/ 40 w 200"/>
                    <a:gd name="T89" fmla="*/ 22 h 158"/>
                    <a:gd name="T90" fmla="*/ 35 w 200"/>
                    <a:gd name="T91" fmla="*/ 19 h 158"/>
                    <a:gd name="T92" fmla="*/ 37 w 200"/>
                    <a:gd name="T93" fmla="*/ 16 h 158"/>
                    <a:gd name="T94" fmla="*/ 44 w 200"/>
                    <a:gd name="T95" fmla="*/ 11 h 158"/>
                    <a:gd name="T96" fmla="*/ 53 w 200"/>
                    <a:gd name="T97" fmla="*/ 7 h 158"/>
                    <a:gd name="T98" fmla="*/ 60 w 200"/>
                    <a:gd name="T99" fmla="*/ 3 h 158"/>
                    <a:gd name="T100" fmla="*/ 64 w 200"/>
                    <a:gd name="T101" fmla="*/ 2 h 158"/>
                    <a:gd name="T102" fmla="*/ 61 w 200"/>
                    <a:gd name="T103" fmla="*/ 0 h 158"/>
                    <a:gd name="T104" fmla="*/ 55 w 200"/>
                    <a:gd name="T105" fmla="*/ 3 h 158"/>
                    <a:gd name="T106" fmla="*/ 46 w 200"/>
                    <a:gd name="T107" fmla="*/ 6 h 158"/>
                    <a:gd name="T108" fmla="*/ 38 w 200"/>
                    <a:gd name="T109" fmla="*/ 10 h 158"/>
                    <a:gd name="T110" fmla="*/ 31 w 200"/>
                    <a:gd name="T111" fmla="*/ 13 h 158"/>
                    <a:gd name="T112" fmla="*/ 27 w 200"/>
                    <a:gd name="T113" fmla="*/ 15 h 158"/>
                    <a:gd name="T114" fmla="*/ 22 w 200"/>
                    <a:gd name="T115" fmla="*/ 15 h 158"/>
                    <a:gd name="T116" fmla="*/ 17 w 200"/>
                    <a:gd name="T117" fmla="*/ 12 h 158"/>
                    <a:gd name="T118" fmla="*/ 11 w 200"/>
                    <a:gd name="T119" fmla="*/ 10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5" y="16"/>
                      </a:lnTo>
                      <a:lnTo>
                        <a:pt x="11" y="22"/>
                      </a:lnTo>
                      <a:lnTo>
                        <a:pt x="16" y="27"/>
                      </a:lnTo>
                      <a:lnTo>
                        <a:pt x="19" y="30"/>
                      </a:lnTo>
                      <a:lnTo>
                        <a:pt x="23" y="33"/>
                      </a:lnTo>
                      <a:lnTo>
                        <a:pt x="31" y="35"/>
                      </a:lnTo>
                      <a:lnTo>
                        <a:pt x="39" y="40"/>
                      </a:lnTo>
                      <a:lnTo>
                        <a:pt x="45" y="43"/>
                      </a:lnTo>
                      <a:lnTo>
                        <a:pt x="45" y="58"/>
                      </a:lnTo>
                      <a:lnTo>
                        <a:pt x="45" y="74"/>
                      </a:lnTo>
                      <a:lnTo>
                        <a:pt x="45" y="89"/>
                      </a:lnTo>
                      <a:lnTo>
                        <a:pt x="47" y="101"/>
                      </a:lnTo>
                      <a:lnTo>
                        <a:pt x="50" y="105"/>
                      </a:lnTo>
                      <a:lnTo>
                        <a:pt x="51" y="105"/>
                      </a:lnTo>
                      <a:lnTo>
                        <a:pt x="51" y="101"/>
                      </a:lnTo>
                      <a:lnTo>
                        <a:pt x="50" y="96"/>
                      </a:lnTo>
                      <a:lnTo>
                        <a:pt x="50" y="86"/>
                      </a:lnTo>
                      <a:lnTo>
                        <a:pt x="51" y="69"/>
                      </a:lnTo>
                      <a:lnTo>
                        <a:pt x="53" y="53"/>
                      </a:lnTo>
                      <a:lnTo>
                        <a:pt x="56" y="44"/>
                      </a:lnTo>
                      <a:lnTo>
                        <a:pt x="59" y="46"/>
                      </a:lnTo>
                      <a:lnTo>
                        <a:pt x="62" y="50"/>
                      </a:lnTo>
                      <a:lnTo>
                        <a:pt x="68" y="55"/>
                      </a:lnTo>
                      <a:lnTo>
                        <a:pt x="74" y="60"/>
                      </a:lnTo>
                      <a:lnTo>
                        <a:pt x="79" y="65"/>
                      </a:lnTo>
                      <a:lnTo>
                        <a:pt x="84" y="69"/>
                      </a:lnTo>
                      <a:lnTo>
                        <a:pt x="88" y="73"/>
                      </a:lnTo>
                      <a:lnTo>
                        <a:pt x="91" y="75"/>
                      </a:lnTo>
                      <a:lnTo>
                        <a:pt x="94" y="94"/>
                      </a:lnTo>
                      <a:lnTo>
                        <a:pt x="97" y="118"/>
                      </a:lnTo>
                      <a:lnTo>
                        <a:pt x="103" y="141"/>
                      </a:lnTo>
                      <a:lnTo>
                        <a:pt x="109" y="155"/>
                      </a:lnTo>
                      <a:lnTo>
                        <a:pt x="112" y="158"/>
                      </a:lnTo>
                      <a:lnTo>
                        <a:pt x="113" y="156"/>
                      </a:lnTo>
                      <a:lnTo>
                        <a:pt x="112" y="150"/>
                      </a:lnTo>
                      <a:lnTo>
                        <a:pt x="110" y="143"/>
                      </a:lnTo>
                      <a:lnTo>
                        <a:pt x="107" y="131"/>
                      </a:lnTo>
                      <a:lnTo>
                        <a:pt x="104" y="112"/>
                      </a:lnTo>
                      <a:lnTo>
                        <a:pt x="100" y="94"/>
                      </a:lnTo>
                      <a:lnTo>
                        <a:pt x="100" y="81"/>
                      </a:lnTo>
                      <a:lnTo>
                        <a:pt x="110" y="86"/>
                      </a:lnTo>
                      <a:lnTo>
                        <a:pt x="122" y="94"/>
                      </a:lnTo>
                      <a:lnTo>
                        <a:pt x="137" y="102"/>
                      </a:lnTo>
                      <a:lnTo>
                        <a:pt x="153" y="110"/>
                      </a:lnTo>
                      <a:lnTo>
                        <a:pt x="168" y="119"/>
                      </a:lnTo>
                      <a:lnTo>
                        <a:pt x="181" y="126"/>
                      </a:lnTo>
                      <a:lnTo>
                        <a:pt x="191" y="132"/>
                      </a:lnTo>
                      <a:lnTo>
                        <a:pt x="196" y="135"/>
                      </a:lnTo>
                      <a:lnTo>
                        <a:pt x="198" y="138"/>
                      </a:lnTo>
                      <a:lnTo>
                        <a:pt x="200" y="136"/>
                      </a:lnTo>
                      <a:lnTo>
                        <a:pt x="197" y="133"/>
                      </a:lnTo>
                      <a:lnTo>
                        <a:pt x="191" y="128"/>
                      </a:lnTo>
                      <a:lnTo>
                        <a:pt x="186" y="124"/>
                      </a:lnTo>
                      <a:lnTo>
                        <a:pt x="175" y="117"/>
                      </a:lnTo>
                      <a:lnTo>
                        <a:pt x="163" y="109"/>
                      </a:lnTo>
                      <a:lnTo>
                        <a:pt x="149" y="99"/>
                      </a:lnTo>
                      <a:lnTo>
                        <a:pt x="135" y="91"/>
                      </a:lnTo>
                      <a:lnTo>
                        <a:pt x="122" y="83"/>
                      </a:lnTo>
                      <a:lnTo>
                        <a:pt x="112" y="78"/>
                      </a:lnTo>
                      <a:lnTo>
                        <a:pt x="106" y="74"/>
                      </a:lnTo>
                      <a:lnTo>
                        <a:pt x="102" y="73"/>
                      </a:lnTo>
                      <a:lnTo>
                        <a:pt x="103" y="72"/>
                      </a:lnTo>
                      <a:lnTo>
                        <a:pt x="107" y="72"/>
                      </a:lnTo>
                      <a:lnTo>
                        <a:pt x="115" y="69"/>
                      </a:lnTo>
                      <a:lnTo>
                        <a:pt x="122" y="67"/>
                      </a:lnTo>
                      <a:lnTo>
                        <a:pt x="132" y="65"/>
                      </a:lnTo>
                      <a:lnTo>
                        <a:pt x="143" y="64"/>
                      </a:lnTo>
                      <a:lnTo>
                        <a:pt x="155" y="63"/>
                      </a:lnTo>
                      <a:lnTo>
                        <a:pt x="166" y="61"/>
                      </a:lnTo>
                      <a:lnTo>
                        <a:pt x="178" y="63"/>
                      </a:lnTo>
                      <a:lnTo>
                        <a:pt x="187" y="64"/>
                      </a:lnTo>
                      <a:lnTo>
                        <a:pt x="194" y="66"/>
                      </a:lnTo>
                      <a:lnTo>
                        <a:pt x="200" y="69"/>
                      </a:lnTo>
                      <a:lnTo>
                        <a:pt x="200" y="67"/>
                      </a:lnTo>
                      <a:lnTo>
                        <a:pt x="196" y="64"/>
                      </a:lnTo>
                      <a:lnTo>
                        <a:pt x="190" y="60"/>
                      </a:lnTo>
                      <a:lnTo>
                        <a:pt x="185" y="59"/>
                      </a:lnTo>
                      <a:lnTo>
                        <a:pt x="174" y="58"/>
                      </a:lnTo>
                      <a:lnTo>
                        <a:pt x="162" y="58"/>
                      </a:lnTo>
                      <a:lnTo>
                        <a:pt x="148" y="58"/>
                      </a:lnTo>
                      <a:lnTo>
                        <a:pt x="133" y="58"/>
                      </a:lnTo>
                      <a:lnTo>
                        <a:pt x="120" y="59"/>
                      </a:lnTo>
                      <a:lnTo>
                        <a:pt x="110" y="59"/>
                      </a:lnTo>
                      <a:lnTo>
                        <a:pt x="104" y="60"/>
                      </a:lnTo>
                      <a:lnTo>
                        <a:pt x="100" y="59"/>
                      </a:lnTo>
                      <a:lnTo>
                        <a:pt x="95" y="57"/>
                      </a:lnTo>
                      <a:lnTo>
                        <a:pt x="90" y="53"/>
                      </a:lnTo>
                      <a:lnTo>
                        <a:pt x="84" y="49"/>
                      </a:lnTo>
                      <a:lnTo>
                        <a:pt x="79" y="44"/>
                      </a:lnTo>
                      <a:lnTo>
                        <a:pt x="73" y="40"/>
                      </a:lnTo>
                      <a:lnTo>
                        <a:pt x="69" y="37"/>
                      </a:lnTo>
                      <a:lnTo>
                        <a:pt x="67" y="35"/>
                      </a:lnTo>
                      <a:lnTo>
                        <a:pt x="73" y="31"/>
                      </a:lnTo>
                      <a:lnTo>
                        <a:pt x="80" y="27"/>
                      </a:lnTo>
                      <a:lnTo>
                        <a:pt x="88" y="22"/>
                      </a:lnTo>
                      <a:lnTo>
                        <a:pt x="97" y="18"/>
                      </a:lnTo>
                      <a:lnTo>
                        <a:pt x="105" y="13"/>
                      </a:lnTo>
                      <a:lnTo>
                        <a:pt x="112" y="8"/>
                      </a:lnTo>
                      <a:lnTo>
                        <a:pt x="119" y="6"/>
                      </a:lnTo>
                      <a:lnTo>
                        <a:pt x="124" y="5"/>
                      </a:lnTo>
                      <a:lnTo>
                        <a:pt x="128" y="4"/>
                      </a:lnTo>
                      <a:lnTo>
                        <a:pt x="128" y="1"/>
                      </a:lnTo>
                      <a:lnTo>
                        <a:pt x="122" y="0"/>
                      </a:lnTo>
                      <a:lnTo>
                        <a:pt x="114" y="3"/>
                      </a:lnTo>
                      <a:lnTo>
                        <a:pt x="109" y="5"/>
                      </a:lnTo>
                      <a:lnTo>
                        <a:pt x="102" y="8"/>
                      </a:lnTo>
                      <a:lnTo>
                        <a:pt x="92" y="12"/>
                      </a:lnTo>
                      <a:lnTo>
                        <a:pt x="84" y="15"/>
                      </a:lnTo>
                      <a:lnTo>
                        <a:pt x="75" y="20"/>
                      </a:lnTo>
                      <a:lnTo>
                        <a:pt x="68" y="23"/>
                      </a:lnTo>
                      <a:lnTo>
                        <a:pt x="61" y="26"/>
                      </a:lnTo>
                      <a:lnTo>
                        <a:pt x="58" y="28"/>
                      </a:lnTo>
                      <a:lnTo>
                        <a:pt x="53" y="30"/>
                      </a:lnTo>
                      <a:lnTo>
                        <a:pt x="49" y="30"/>
                      </a:lnTo>
                      <a:lnTo>
                        <a:pt x="43" y="29"/>
                      </a:lnTo>
                      <a:lnTo>
                        <a:pt x="37" y="26"/>
                      </a:lnTo>
                      <a:lnTo>
                        <a:pt x="33" y="23"/>
                      </a:lnTo>
                      <a:lnTo>
                        <a:pt x="28" y="21"/>
                      </a:lnTo>
                      <a:lnTo>
                        <a:pt x="22" y="19"/>
                      </a:lnTo>
                      <a:lnTo>
                        <a:pt x="16" y="18"/>
                      </a:lnTo>
                      <a:lnTo>
                        <a:pt x="12"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41" name="Freeform 310">
                  <a:extLst>
                    <a:ext uri="{FF2B5EF4-FFF2-40B4-BE49-F238E27FC236}">
                      <a16:creationId xmlns:a16="http://schemas.microsoft.com/office/drawing/2014/main" id="{B5213170-9A54-4F62-BBA2-95D5465FA72F}"/>
                    </a:ext>
                  </a:extLst>
                </p:cNvPr>
                <p:cNvSpPr>
                  <a:spLocks/>
                </p:cNvSpPr>
                <p:nvPr/>
              </p:nvSpPr>
              <p:spPr bwMode="auto">
                <a:xfrm>
                  <a:off x="85" y="303"/>
                  <a:ext cx="65" cy="67"/>
                </a:xfrm>
                <a:custGeom>
                  <a:avLst/>
                  <a:gdLst>
                    <a:gd name="T0" fmla="*/ 7 w 131"/>
                    <a:gd name="T1" fmla="*/ 20 h 134"/>
                    <a:gd name="T2" fmla="*/ 10 w 131"/>
                    <a:gd name="T3" fmla="*/ 33 h 134"/>
                    <a:gd name="T4" fmla="*/ 16 w 131"/>
                    <a:gd name="T5" fmla="*/ 32 h 134"/>
                    <a:gd name="T6" fmla="*/ 21 w 131"/>
                    <a:gd name="T7" fmla="*/ 36 h 134"/>
                    <a:gd name="T8" fmla="*/ 23 w 131"/>
                    <a:gd name="T9" fmla="*/ 40 h 134"/>
                    <a:gd name="T10" fmla="*/ 17 w 131"/>
                    <a:gd name="T11" fmla="*/ 39 h 134"/>
                    <a:gd name="T12" fmla="*/ 14 w 131"/>
                    <a:gd name="T13" fmla="*/ 37 h 134"/>
                    <a:gd name="T14" fmla="*/ 9 w 131"/>
                    <a:gd name="T15" fmla="*/ 34 h 134"/>
                    <a:gd name="T16" fmla="*/ 1 w 131"/>
                    <a:gd name="T17" fmla="*/ 39 h 134"/>
                    <a:gd name="T18" fmla="*/ 0 w 131"/>
                    <a:gd name="T19" fmla="*/ 47 h 134"/>
                    <a:gd name="T20" fmla="*/ 2 w 131"/>
                    <a:gd name="T21" fmla="*/ 51 h 134"/>
                    <a:gd name="T22" fmla="*/ 13 w 131"/>
                    <a:gd name="T23" fmla="*/ 52 h 134"/>
                    <a:gd name="T24" fmla="*/ 19 w 131"/>
                    <a:gd name="T25" fmla="*/ 49 h 134"/>
                    <a:gd name="T26" fmla="*/ 19 w 131"/>
                    <a:gd name="T27" fmla="*/ 53 h 134"/>
                    <a:gd name="T28" fmla="*/ 16 w 131"/>
                    <a:gd name="T29" fmla="*/ 66 h 134"/>
                    <a:gd name="T30" fmla="*/ 26 w 131"/>
                    <a:gd name="T31" fmla="*/ 66 h 134"/>
                    <a:gd name="T32" fmla="*/ 30 w 131"/>
                    <a:gd name="T33" fmla="*/ 58 h 134"/>
                    <a:gd name="T34" fmla="*/ 28 w 131"/>
                    <a:gd name="T35" fmla="*/ 50 h 134"/>
                    <a:gd name="T36" fmla="*/ 29 w 131"/>
                    <a:gd name="T37" fmla="*/ 48 h 134"/>
                    <a:gd name="T38" fmla="*/ 32 w 131"/>
                    <a:gd name="T39" fmla="*/ 51 h 134"/>
                    <a:gd name="T40" fmla="*/ 35 w 131"/>
                    <a:gd name="T41" fmla="*/ 58 h 134"/>
                    <a:gd name="T42" fmla="*/ 44 w 131"/>
                    <a:gd name="T43" fmla="*/ 58 h 134"/>
                    <a:gd name="T44" fmla="*/ 52 w 131"/>
                    <a:gd name="T45" fmla="*/ 60 h 134"/>
                    <a:gd name="T46" fmla="*/ 60 w 131"/>
                    <a:gd name="T47" fmla="*/ 55 h 134"/>
                    <a:gd name="T48" fmla="*/ 62 w 131"/>
                    <a:gd name="T49" fmla="*/ 50 h 134"/>
                    <a:gd name="T50" fmla="*/ 60 w 131"/>
                    <a:gd name="T51" fmla="*/ 48 h 134"/>
                    <a:gd name="T52" fmla="*/ 51 w 131"/>
                    <a:gd name="T53" fmla="*/ 43 h 134"/>
                    <a:gd name="T54" fmla="*/ 45 w 131"/>
                    <a:gd name="T55" fmla="*/ 41 h 134"/>
                    <a:gd name="T56" fmla="*/ 48 w 131"/>
                    <a:gd name="T57" fmla="*/ 36 h 134"/>
                    <a:gd name="T58" fmla="*/ 56 w 131"/>
                    <a:gd name="T59" fmla="*/ 33 h 134"/>
                    <a:gd name="T60" fmla="*/ 64 w 131"/>
                    <a:gd name="T61" fmla="*/ 28 h 134"/>
                    <a:gd name="T62" fmla="*/ 64 w 131"/>
                    <a:gd name="T63" fmla="*/ 20 h 134"/>
                    <a:gd name="T64" fmla="*/ 57 w 131"/>
                    <a:gd name="T65" fmla="*/ 15 h 134"/>
                    <a:gd name="T66" fmla="*/ 48 w 131"/>
                    <a:gd name="T67" fmla="*/ 19 h 134"/>
                    <a:gd name="T68" fmla="*/ 48 w 131"/>
                    <a:gd name="T69" fmla="*/ 25 h 134"/>
                    <a:gd name="T70" fmla="*/ 41 w 131"/>
                    <a:gd name="T71" fmla="*/ 30 h 134"/>
                    <a:gd name="T72" fmla="*/ 39 w 131"/>
                    <a:gd name="T73" fmla="*/ 30 h 134"/>
                    <a:gd name="T74" fmla="*/ 37 w 131"/>
                    <a:gd name="T75" fmla="*/ 26 h 134"/>
                    <a:gd name="T76" fmla="*/ 40 w 131"/>
                    <a:gd name="T77" fmla="*/ 19 h 134"/>
                    <a:gd name="T78" fmla="*/ 46 w 131"/>
                    <a:gd name="T79" fmla="*/ 11 h 134"/>
                    <a:gd name="T80" fmla="*/ 41 w 131"/>
                    <a:gd name="T81" fmla="*/ 2 h 134"/>
                    <a:gd name="T82" fmla="*/ 33 w 131"/>
                    <a:gd name="T83" fmla="*/ 1 h 134"/>
                    <a:gd name="T84" fmla="*/ 28 w 131"/>
                    <a:gd name="T85" fmla="*/ 5 h 134"/>
                    <a:gd name="T86" fmla="*/ 25 w 131"/>
                    <a:gd name="T87" fmla="*/ 9 h 134"/>
                    <a:gd name="T88" fmla="*/ 28 w 131"/>
                    <a:gd name="T89" fmla="*/ 15 h 134"/>
                    <a:gd name="T90" fmla="*/ 32 w 131"/>
                    <a:gd name="T91" fmla="*/ 21 h 134"/>
                    <a:gd name="T92" fmla="*/ 31 w 131"/>
                    <a:gd name="T93" fmla="*/ 27 h 134"/>
                    <a:gd name="T94" fmla="*/ 28 w 131"/>
                    <a:gd name="T95" fmla="*/ 28 h 134"/>
                    <a:gd name="T96" fmla="*/ 23 w 131"/>
                    <a:gd name="T97" fmla="*/ 21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1" h="134">
                      <a:moveTo>
                        <a:pt x="32" y="30"/>
                      </a:moveTo>
                      <a:lnTo>
                        <a:pt x="22" y="33"/>
                      </a:lnTo>
                      <a:lnTo>
                        <a:pt x="14" y="40"/>
                      </a:lnTo>
                      <a:lnTo>
                        <a:pt x="11" y="50"/>
                      </a:lnTo>
                      <a:lnTo>
                        <a:pt x="17" y="64"/>
                      </a:lnTo>
                      <a:lnTo>
                        <a:pt x="20" y="66"/>
                      </a:lnTo>
                      <a:lnTo>
                        <a:pt x="25" y="66"/>
                      </a:lnTo>
                      <a:lnTo>
                        <a:pt x="29" y="65"/>
                      </a:lnTo>
                      <a:lnTo>
                        <a:pt x="32" y="64"/>
                      </a:lnTo>
                      <a:lnTo>
                        <a:pt x="36" y="66"/>
                      </a:lnTo>
                      <a:lnTo>
                        <a:pt x="40" y="70"/>
                      </a:lnTo>
                      <a:lnTo>
                        <a:pt x="43" y="72"/>
                      </a:lnTo>
                      <a:lnTo>
                        <a:pt x="45" y="75"/>
                      </a:lnTo>
                      <a:lnTo>
                        <a:pt x="47" y="79"/>
                      </a:lnTo>
                      <a:lnTo>
                        <a:pt x="47" y="80"/>
                      </a:lnTo>
                      <a:lnTo>
                        <a:pt x="44" y="80"/>
                      </a:lnTo>
                      <a:lnTo>
                        <a:pt x="40" y="79"/>
                      </a:lnTo>
                      <a:lnTo>
                        <a:pt x="35" y="78"/>
                      </a:lnTo>
                      <a:lnTo>
                        <a:pt x="32" y="77"/>
                      </a:lnTo>
                      <a:lnTo>
                        <a:pt x="29" y="77"/>
                      </a:lnTo>
                      <a:lnTo>
                        <a:pt x="28" y="74"/>
                      </a:lnTo>
                      <a:lnTo>
                        <a:pt x="27" y="72"/>
                      </a:lnTo>
                      <a:lnTo>
                        <a:pt x="23" y="70"/>
                      </a:lnTo>
                      <a:lnTo>
                        <a:pt x="18" y="68"/>
                      </a:lnTo>
                      <a:lnTo>
                        <a:pt x="12" y="70"/>
                      </a:lnTo>
                      <a:lnTo>
                        <a:pt x="6" y="72"/>
                      </a:lnTo>
                      <a:lnTo>
                        <a:pt x="3" y="77"/>
                      </a:lnTo>
                      <a:lnTo>
                        <a:pt x="0" y="82"/>
                      </a:lnTo>
                      <a:lnTo>
                        <a:pt x="0" y="89"/>
                      </a:lnTo>
                      <a:lnTo>
                        <a:pt x="0" y="93"/>
                      </a:lnTo>
                      <a:lnTo>
                        <a:pt x="2" y="96"/>
                      </a:lnTo>
                      <a:lnTo>
                        <a:pt x="4" y="98"/>
                      </a:lnTo>
                      <a:lnTo>
                        <a:pt x="5" y="101"/>
                      </a:lnTo>
                      <a:lnTo>
                        <a:pt x="12" y="104"/>
                      </a:lnTo>
                      <a:lnTo>
                        <a:pt x="20" y="105"/>
                      </a:lnTo>
                      <a:lnTo>
                        <a:pt x="27" y="104"/>
                      </a:lnTo>
                      <a:lnTo>
                        <a:pt x="32" y="101"/>
                      </a:lnTo>
                      <a:lnTo>
                        <a:pt x="35" y="97"/>
                      </a:lnTo>
                      <a:lnTo>
                        <a:pt x="38" y="97"/>
                      </a:lnTo>
                      <a:lnTo>
                        <a:pt x="42" y="98"/>
                      </a:lnTo>
                      <a:lnTo>
                        <a:pt x="45" y="100"/>
                      </a:lnTo>
                      <a:lnTo>
                        <a:pt x="38" y="105"/>
                      </a:lnTo>
                      <a:lnTo>
                        <a:pt x="33" y="115"/>
                      </a:lnTo>
                      <a:lnTo>
                        <a:pt x="29" y="124"/>
                      </a:lnTo>
                      <a:lnTo>
                        <a:pt x="32" y="131"/>
                      </a:lnTo>
                      <a:lnTo>
                        <a:pt x="38" y="134"/>
                      </a:lnTo>
                      <a:lnTo>
                        <a:pt x="45" y="134"/>
                      </a:lnTo>
                      <a:lnTo>
                        <a:pt x="53" y="132"/>
                      </a:lnTo>
                      <a:lnTo>
                        <a:pt x="58" y="127"/>
                      </a:lnTo>
                      <a:lnTo>
                        <a:pt x="61" y="121"/>
                      </a:lnTo>
                      <a:lnTo>
                        <a:pt x="61" y="115"/>
                      </a:lnTo>
                      <a:lnTo>
                        <a:pt x="60" y="108"/>
                      </a:lnTo>
                      <a:lnTo>
                        <a:pt x="58" y="103"/>
                      </a:lnTo>
                      <a:lnTo>
                        <a:pt x="56" y="100"/>
                      </a:lnTo>
                      <a:lnTo>
                        <a:pt x="56" y="97"/>
                      </a:lnTo>
                      <a:lnTo>
                        <a:pt x="57" y="96"/>
                      </a:lnTo>
                      <a:lnTo>
                        <a:pt x="59" y="95"/>
                      </a:lnTo>
                      <a:lnTo>
                        <a:pt x="61" y="95"/>
                      </a:lnTo>
                      <a:lnTo>
                        <a:pt x="63" y="98"/>
                      </a:lnTo>
                      <a:lnTo>
                        <a:pt x="64" y="102"/>
                      </a:lnTo>
                      <a:lnTo>
                        <a:pt x="65" y="105"/>
                      </a:lnTo>
                      <a:lnTo>
                        <a:pt x="66" y="110"/>
                      </a:lnTo>
                      <a:lnTo>
                        <a:pt x="71" y="115"/>
                      </a:lnTo>
                      <a:lnTo>
                        <a:pt x="76" y="116"/>
                      </a:lnTo>
                      <a:lnTo>
                        <a:pt x="86" y="111"/>
                      </a:lnTo>
                      <a:lnTo>
                        <a:pt x="89" y="115"/>
                      </a:lnTo>
                      <a:lnTo>
                        <a:pt x="94" y="117"/>
                      </a:lnTo>
                      <a:lnTo>
                        <a:pt x="99" y="119"/>
                      </a:lnTo>
                      <a:lnTo>
                        <a:pt x="105" y="119"/>
                      </a:lnTo>
                      <a:lnTo>
                        <a:pt x="110" y="118"/>
                      </a:lnTo>
                      <a:lnTo>
                        <a:pt x="116" y="115"/>
                      </a:lnTo>
                      <a:lnTo>
                        <a:pt x="120" y="110"/>
                      </a:lnTo>
                      <a:lnTo>
                        <a:pt x="124" y="102"/>
                      </a:lnTo>
                      <a:lnTo>
                        <a:pt x="124" y="101"/>
                      </a:lnTo>
                      <a:lnTo>
                        <a:pt x="124" y="100"/>
                      </a:lnTo>
                      <a:lnTo>
                        <a:pt x="123" y="100"/>
                      </a:lnTo>
                      <a:lnTo>
                        <a:pt x="123" y="98"/>
                      </a:lnTo>
                      <a:lnTo>
                        <a:pt x="120" y="95"/>
                      </a:lnTo>
                      <a:lnTo>
                        <a:pt x="117" y="89"/>
                      </a:lnTo>
                      <a:lnTo>
                        <a:pt x="111" y="86"/>
                      </a:lnTo>
                      <a:lnTo>
                        <a:pt x="103" y="86"/>
                      </a:lnTo>
                      <a:lnTo>
                        <a:pt x="98" y="87"/>
                      </a:lnTo>
                      <a:lnTo>
                        <a:pt x="94" y="86"/>
                      </a:lnTo>
                      <a:lnTo>
                        <a:pt x="90" y="82"/>
                      </a:lnTo>
                      <a:lnTo>
                        <a:pt x="88" y="80"/>
                      </a:lnTo>
                      <a:lnTo>
                        <a:pt x="93" y="75"/>
                      </a:lnTo>
                      <a:lnTo>
                        <a:pt x="96" y="71"/>
                      </a:lnTo>
                      <a:lnTo>
                        <a:pt x="101" y="67"/>
                      </a:lnTo>
                      <a:lnTo>
                        <a:pt x="104" y="64"/>
                      </a:lnTo>
                      <a:lnTo>
                        <a:pt x="113" y="65"/>
                      </a:lnTo>
                      <a:lnTo>
                        <a:pt x="120" y="63"/>
                      </a:lnTo>
                      <a:lnTo>
                        <a:pt x="125" y="60"/>
                      </a:lnTo>
                      <a:lnTo>
                        <a:pt x="128" y="56"/>
                      </a:lnTo>
                      <a:lnTo>
                        <a:pt x="131" y="50"/>
                      </a:lnTo>
                      <a:lnTo>
                        <a:pt x="131" y="45"/>
                      </a:lnTo>
                      <a:lnTo>
                        <a:pt x="129" y="40"/>
                      </a:lnTo>
                      <a:lnTo>
                        <a:pt x="126" y="35"/>
                      </a:lnTo>
                      <a:lnTo>
                        <a:pt x="121" y="32"/>
                      </a:lnTo>
                      <a:lnTo>
                        <a:pt x="114" y="30"/>
                      </a:lnTo>
                      <a:lnTo>
                        <a:pt x="106" y="32"/>
                      </a:lnTo>
                      <a:lnTo>
                        <a:pt x="101" y="34"/>
                      </a:lnTo>
                      <a:lnTo>
                        <a:pt x="97" y="37"/>
                      </a:lnTo>
                      <a:lnTo>
                        <a:pt x="97" y="41"/>
                      </a:lnTo>
                      <a:lnTo>
                        <a:pt x="97" y="45"/>
                      </a:lnTo>
                      <a:lnTo>
                        <a:pt x="97" y="49"/>
                      </a:lnTo>
                      <a:lnTo>
                        <a:pt x="93" y="53"/>
                      </a:lnTo>
                      <a:lnTo>
                        <a:pt x="88" y="57"/>
                      </a:lnTo>
                      <a:lnTo>
                        <a:pt x="83" y="60"/>
                      </a:lnTo>
                      <a:lnTo>
                        <a:pt x="81" y="63"/>
                      </a:lnTo>
                      <a:lnTo>
                        <a:pt x="79" y="62"/>
                      </a:lnTo>
                      <a:lnTo>
                        <a:pt x="78" y="59"/>
                      </a:lnTo>
                      <a:lnTo>
                        <a:pt x="75" y="58"/>
                      </a:lnTo>
                      <a:lnTo>
                        <a:pt x="73" y="57"/>
                      </a:lnTo>
                      <a:lnTo>
                        <a:pt x="75" y="52"/>
                      </a:lnTo>
                      <a:lnTo>
                        <a:pt x="78" y="47"/>
                      </a:lnTo>
                      <a:lnTo>
                        <a:pt x="79" y="41"/>
                      </a:lnTo>
                      <a:lnTo>
                        <a:pt x="80" y="37"/>
                      </a:lnTo>
                      <a:lnTo>
                        <a:pt x="86" y="33"/>
                      </a:lnTo>
                      <a:lnTo>
                        <a:pt x="90" y="27"/>
                      </a:lnTo>
                      <a:lnTo>
                        <a:pt x="93" y="21"/>
                      </a:lnTo>
                      <a:lnTo>
                        <a:pt x="93" y="14"/>
                      </a:lnTo>
                      <a:lnTo>
                        <a:pt x="89" y="8"/>
                      </a:lnTo>
                      <a:lnTo>
                        <a:pt x="83" y="4"/>
                      </a:lnTo>
                      <a:lnTo>
                        <a:pt x="78" y="0"/>
                      </a:lnTo>
                      <a:lnTo>
                        <a:pt x="71" y="0"/>
                      </a:lnTo>
                      <a:lnTo>
                        <a:pt x="67" y="2"/>
                      </a:lnTo>
                      <a:lnTo>
                        <a:pt x="64" y="4"/>
                      </a:lnTo>
                      <a:lnTo>
                        <a:pt x="59" y="6"/>
                      </a:lnTo>
                      <a:lnTo>
                        <a:pt x="56" y="10"/>
                      </a:lnTo>
                      <a:lnTo>
                        <a:pt x="53" y="12"/>
                      </a:lnTo>
                      <a:lnTo>
                        <a:pt x="52" y="14"/>
                      </a:lnTo>
                      <a:lnTo>
                        <a:pt x="51" y="18"/>
                      </a:lnTo>
                      <a:lnTo>
                        <a:pt x="51" y="20"/>
                      </a:lnTo>
                      <a:lnTo>
                        <a:pt x="53" y="26"/>
                      </a:lnTo>
                      <a:lnTo>
                        <a:pt x="57" y="30"/>
                      </a:lnTo>
                      <a:lnTo>
                        <a:pt x="60" y="34"/>
                      </a:lnTo>
                      <a:lnTo>
                        <a:pt x="64" y="35"/>
                      </a:lnTo>
                      <a:lnTo>
                        <a:pt x="64" y="41"/>
                      </a:lnTo>
                      <a:lnTo>
                        <a:pt x="64" y="47"/>
                      </a:lnTo>
                      <a:lnTo>
                        <a:pt x="63" y="51"/>
                      </a:lnTo>
                      <a:lnTo>
                        <a:pt x="63" y="53"/>
                      </a:lnTo>
                      <a:lnTo>
                        <a:pt x="60" y="53"/>
                      </a:lnTo>
                      <a:lnTo>
                        <a:pt x="57" y="55"/>
                      </a:lnTo>
                      <a:lnTo>
                        <a:pt x="56" y="56"/>
                      </a:lnTo>
                      <a:lnTo>
                        <a:pt x="55" y="56"/>
                      </a:lnTo>
                      <a:lnTo>
                        <a:pt x="50" y="50"/>
                      </a:lnTo>
                      <a:lnTo>
                        <a:pt x="47" y="42"/>
                      </a:lnTo>
                      <a:lnTo>
                        <a:pt x="42" y="34"/>
                      </a:lnTo>
                      <a:lnTo>
                        <a:pt x="32"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42" name="Freeform 311">
                  <a:extLst>
                    <a:ext uri="{FF2B5EF4-FFF2-40B4-BE49-F238E27FC236}">
                      <a16:creationId xmlns:a16="http://schemas.microsoft.com/office/drawing/2014/main" id="{24384733-BC0D-4AB8-9694-2DB0FA6FED22}"/>
                    </a:ext>
                  </a:extLst>
                </p:cNvPr>
                <p:cNvSpPr>
                  <a:spLocks/>
                </p:cNvSpPr>
                <p:nvPr/>
              </p:nvSpPr>
              <p:spPr bwMode="auto">
                <a:xfrm>
                  <a:off x="39" y="392"/>
                  <a:ext cx="68" cy="117"/>
                </a:xfrm>
                <a:custGeom>
                  <a:avLst/>
                  <a:gdLst>
                    <a:gd name="T0" fmla="*/ 67 w 135"/>
                    <a:gd name="T1" fmla="*/ 0 h 234"/>
                    <a:gd name="T2" fmla="*/ 62 w 135"/>
                    <a:gd name="T3" fmla="*/ 8 h 234"/>
                    <a:gd name="T4" fmla="*/ 56 w 135"/>
                    <a:gd name="T5" fmla="*/ 14 h 234"/>
                    <a:gd name="T6" fmla="*/ 49 w 135"/>
                    <a:gd name="T7" fmla="*/ 20 h 234"/>
                    <a:gd name="T8" fmla="*/ 41 w 135"/>
                    <a:gd name="T9" fmla="*/ 24 h 234"/>
                    <a:gd name="T10" fmla="*/ 34 w 135"/>
                    <a:gd name="T11" fmla="*/ 27 h 234"/>
                    <a:gd name="T12" fmla="*/ 26 w 135"/>
                    <a:gd name="T13" fmla="*/ 29 h 234"/>
                    <a:gd name="T14" fmla="*/ 19 w 135"/>
                    <a:gd name="T15" fmla="*/ 30 h 234"/>
                    <a:gd name="T16" fmla="*/ 12 w 135"/>
                    <a:gd name="T17" fmla="*/ 30 h 234"/>
                    <a:gd name="T18" fmla="*/ 13 w 135"/>
                    <a:gd name="T19" fmla="*/ 35 h 234"/>
                    <a:gd name="T20" fmla="*/ 12 w 135"/>
                    <a:gd name="T21" fmla="*/ 42 h 234"/>
                    <a:gd name="T22" fmla="*/ 8 w 135"/>
                    <a:gd name="T23" fmla="*/ 49 h 234"/>
                    <a:gd name="T24" fmla="*/ 0 w 135"/>
                    <a:gd name="T25" fmla="*/ 54 h 234"/>
                    <a:gd name="T26" fmla="*/ 5 w 135"/>
                    <a:gd name="T27" fmla="*/ 62 h 234"/>
                    <a:gd name="T28" fmla="*/ 8 w 135"/>
                    <a:gd name="T29" fmla="*/ 71 h 234"/>
                    <a:gd name="T30" fmla="*/ 8 w 135"/>
                    <a:gd name="T31" fmla="*/ 80 h 234"/>
                    <a:gd name="T32" fmla="*/ 5 w 135"/>
                    <a:gd name="T33" fmla="*/ 88 h 234"/>
                    <a:gd name="T34" fmla="*/ 8 w 135"/>
                    <a:gd name="T35" fmla="*/ 90 h 234"/>
                    <a:gd name="T36" fmla="*/ 11 w 135"/>
                    <a:gd name="T37" fmla="*/ 91 h 234"/>
                    <a:gd name="T38" fmla="*/ 15 w 135"/>
                    <a:gd name="T39" fmla="*/ 93 h 234"/>
                    <a:gd name="T40" fmla="*/ 20 w 135"/>
                    <a:gd name="T41" fmla="*/ 96 h 234"/>
                    <a:gd name="T42" fmla="*/ 24 w 135"/>
                    <a:gd name="T43" fmla="*/ 100 h 234"/>
                    <a:gd name="T44" fmla="*/ 27 w 135"/>
                    <a:gd name="T45" fmla="*/ 105 h 234"/>
                    <a:gd name="T46" fmla="*/ 30 w 135"/>
                    <a:gd name="T47" fmla="*/ 110 h 234"/>
                    <a:gd name="T48" fmla="*/ 33 w 135"/>
                    <a:gd name="T49" fmla="*/ 117 h 234"/>
                    <a:gd name="T50" fmla="*/ 34 w 135"/>
                    <a:gd name="T51" fmla="*/ 113 h 234"/>
                    <a:gd name="T52" fmla="*/ 37 w 135"/>
                    <a:gd name="T53" fmla="*/ 109 h 234"/>
                    <a:gd name="T54" fmla="*/ 40 w 135"/>
                    <a:gd name="T55" fmla="*/ 105 h 234"/>
                    <a:gd name="T56" fmla="*/ 43 w 135"/>
                    <a:gd name="T57" fmla="*/ 101 h 234"/>
                    <a:gd name="T58" fmla="*/ 46 w 135"/>
                    <a:gd name="T59" fmla="*/ 97 h 234"/>
                    <a:gd name="T60" fmla="*/ 51 w 135"/>
                    <a:gd name="T61" fmla="*/ 94 h 234"/>
                    <a:gd name="T62" fmla="*/ 56 w 135"/>
                    <a:gd name="T63" fmla="*/ 92 h 234"/>
                    <a:gd name="T64" fmla="*/ 61 w 135"/>
                    <a:gd name="T65" fmla="*/ 91 h 234"/>
                    <a:gd name="T66" fmla="*/ 59 w 135"/>
                    <a:gd name="T67" fmla="*/ 86 h 234"/>
                    <a:gd name="T68" fmla="*/ 57 w 135"/>
                    <a:gd name="T69" fmla="*/ 79 h 234"/>
                    <a:gd name="T70" fmla="*/ 59 w 135"/>
                    <a:gd name="T71" fmla="*/ 72 h 234"/>
                    <a:gd name="T72" fmla="*/ 63 w 135"/>
                    <a:gd name="T73" fmla="*/ 64 h 234"/>
                    <a:gd name="T74" fmla="*/ 59 w 135"/>
                    <a:gd name="T75" fmla="*/ 52 h 234"/>
                    <a:gd name="T76" fmla="*/ 57 w 135"/>
                    <a:gd name="T77" fmla="*/ 39 h 234"/>
                    <a:gd name="T78" fmla="*/ 58 w 135"/>
                    <a:gd name="T79" fmla="*/ 28 h 234"/>
                    <a:gd name="T80" fmla="*/ 59 w 135"/>
                    <a:gd name="T81" fmla="*/ 20 h 234"/>
                    <a:gd name="T82" fmla="*/ 61 w 135"/>
                    <a:gd name="T83" fmla="*/ 16 h 234"/>
                    <a:gd name="T84" fmla="*/ 63 w 135"/>
                    <a:gd name="T85" fmla="*/ 10 h 234"/>
                    <a:gd name="T86" fmla="*/ 65 w 135"/>
                    <a:gd name="T87" fmla="*/ 6 h 234"/>
                    <a:gd name="T88" fmla="*/ 67 w 135"/>
                    <a:gd name="T89" fmla="*/ 4 h 234"/>
                    <a:gd name="T90" fmla="*/ 68 w 135"/>
                    <a:gd name="T91" fmla="*/ 3 h 234"/>
                    <a:gd name="T92" fmla="*/ 68 w 135"/>
                    <a:gd name="T93" fmla="*/ 2 h 234"/>
                    <a:gd name="T94" fmla="*/ 67 w 135"/>
                    <a:gd name="T95" fmla="*/ 1 h 234"/>
                    <a:gd name="T96" fmla="*/ 67 w 135"/>
                    <a:gd name="T97" fmla="*/ 1 h 234"/>
                    <a:gd name="T98" fmla="*/ 67 w 135"/>
                    <a:gd name="T99" fmla="*/ 0 h 23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4">
                      <a:moveTo>
                        <a:pt x="134" y="0"/>
                      </a:moveTo>
                      <a:lnTo>
                        <a:pt x="124" y="15"/>
                      </a:lnTo>
                      <a:lnTo>
                        <a:pt x="111" y="28"/>
                      </a:lnTo>
                      <a:lnTo>
                        <a:pt x="97" y="39"/>
                      </a:lnTo>
                      <a:lnTo>
                        <a:pt x="82" y="47"/>
                      </a:lnTo>
                      <a:lnTo>
                        <a:pt x="67" y="53"/>
                      </a:lnTo>
                      <a:lnTo>
                        <a:pt x="52" y="58"/>
                      </a:lnTo>
                      <a:lnTo>
                        <a:pt x="38" y="59"/>
                      </a:lnTo>
                      <a:lnTo>
                        <a:pt x="24" y="59"/>
                      </a:lnTo>
                      <a:lnTo>
                        <a:pt x="26" y="70"/>
                      </a:lnTo>
                      <a:lnTo>
                        <a:pt x="23" y="84"/>
                      </a:lnTo>
                      <a:lnTo>
                        <a:pt x="15" y="98"/>
                      </a:lnTo>
                      <a:lnTo>
                        <a:pt x="0" y="108"/>
                      </a:lnTo>
                      <a:lnTo>
                        <a:pt x="10" y="123"/>
                      </a:lnTo>
                      <a:lnTo>
                        <a:pt x="15" y="142"/>
                      </a:lnTo>
                      <a:lnTo>
                        <a:pt x="15" y="160"/>
                      </a:lnTo>
                      <a:lnTo>
                        <a:pt x="10" y="176"/>
                      </a:lnTo>
                      <a:lnTo>
                        <a:pt x="15" y="179"/>
                      </a:lnTo>
                      <a:lnTo>
                        <a:pt x="22" y="182"/>
                      </a:lnTo>
                      <a:lnTo>
                        <a:pt x="30" y="186"/>
                      </a:lnTo>
                      <a:lnTo>
                        <a:pt x="39" y="191"/>
                      </a:lnTo>
                      <a:lnTo>
                        <a:pt x="48" y="199"/>
                      </a:lnTo>
                      <a:lnTo>
                        <a:pt x="54" y="209"/>
                      </a:lnTo>
                      <a:lnTo>
                        <a:pt x="60" y="220"/>
                      </a:lnTo>
                      <a:lnTo>
                        <a:pt x="65" y="234"/>
                      </a:lnTo>
                      <a:lnTo>
                        <a:pt x="68" y="226"/>
                      </a:lnTo>
                      <a:lnTo>
                        <a:pt x="73" y="217"/>
                      </a:lnTo>
                      <a:lnTo>
                        <a:pt x="79" y="209"/>
                      </a:lnTo>
                      <a:lnTo>
                        <a:pt x="86" y="201"/>
                      </a:lnTo>
                      <a:lnTo>
                        <a:pt x="92" y="193"/>
                      </a:lnTo>
                      <a:lnTo>
                        <a:pt x="102" y="187"/>
                      </a:lnTo>
                      <a:lnTo>
                        <a:pt x="111" y="183"/>
                      </a:lnTo>
                      <a:lnTo>
                        <a:pt x="121" y="181"/>
                      </a:lnTo>
                      <a:lnTo>
                        <a:pt x="117" y="172"/>
                      </a:lnTo>
                      <a:lnTo>
                        <a:pt x="114" y="158"/>
                      </a:lnTo>
                      <a:lnTo>
                        <a:pt x="117" y="144"/>
                      </a:lnTo>
                      <a:lnTo>
                        <a:pt x="126" y="128"/>
                      </a:lnTo>
                      <a:lnTo>
                        <a:pt x="117" y="103"/>
                      </a:lnTo>
                      <a:lnTo>
                        <a:pt x="114" y="78"/>
                      </a:lnTo>
                      <a:lnTo>
                        <a:pt x="115" y="56"/>
                      </a:lnTo>
                      <a:lnTo>
                        <a:pt x="118" y="40"/>
                      </a:lnTo>
                      <a:lnTo>
                        <a:pt x="121" y="31"/>
                      </a:lnTo>
                      <a:lnTo>
                        <a:pt x="126" y="20"/>
                      </a:lnTo>
                      <a:lnTo>
                        <a:pt x="130" y="12"/>
                      </a:lnTo>
                      <a:lnTo>
                        <a:pt x="134" y="7"/>
                      </a:lnTo>
                      <a:lnTo>
                        <a:pt x="135" y="5"/>
                      </a:lnTo>
                      <a:lnTo>
                        <a:pt x="135" y="3"/>
                      </a:lnTo>
                      <a:lnTo>
                        <a:pt x="134" y="1"/>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43" name="Freeform 312">
                  <a:extLst>
                    <a:ext uri="{FF2B5EF4-FFF2-40B4-BE49-F238E27FC236}">
                      <a16:creationId xmlns:a16="http://schemas.microsoft.com/office/drawing/2014/main" id="{2B721C71-E330-496E-9E05-9EB0E0D069E4}"/>
                    </a:ext>
                  </a:extLst>
                </p:cNvPr>
                <p:cNvSpPr>
                  <a:spLocks/>
                </p:cNvSpPr>
                <p:nvPr/>
              </p:nvSpPr>
              <p:spPr bwMode="auto">
                <a:xfrm>
                  <a:off x="211" y="363"/>
                  <a:ext cx="127" cy="96"/>
                </a:xfrm>
                <a:custGeom>
                  <a:avLst/>
                  <a:gdLst>
                    <a:gd name="T0" fmla="*/ 58 w 253"/>
                    <a:gd name="T1" fmla="*/ 0 h 194"/>
                    <a:gd name="T2" fmla="*/ 53 w 253"/>
                    <a:gd name="T3" fmla="*/ 1 h 194"/>
                    <a:gd name="T4" fmla="*/ 48 w 253"/>
                    <a:gd name="T5" fmla="*/ 3 h 194"/>
                    <a:gd name="T6" fmla="*/ 41 w 253"/>
                    <a:gd name="T7" fmla="*/ 5 h 194"/>
                    <a:gd name="T8" fmla="*/ 34 w 253"/>
                    <a:gd name="T9" fmla="*/ 7 h 194"/>
                    <a:gd name="T10" fmla="*/ 27 w 253"/>
                    <a:gd name="T11" fmla="*/ 9 h 194"/>
                    <a:gd name="T12" fmla="*/ 20 w 253"/>
                    <a:gd name="T13" fmla="*/ 11 h 194"/>
                    <a:gd name="T14" fmla="*/ 14 w 253"/>
                    <a:gd name="T15" fmla="*/ 12 h 194"/>
                    <a:gd name="T16" fmla="*/ 8 w 253"/>
                    <a:gd name="T17" fmla="*/ 13 h 194"/>
                    <a:gd name="T18" fmla="*/ 6 w 253"/>
                    <a:gd name="T19" fmla="*/ 13 h 194"/>
                    <a:gd name="T20" fmla="*/ 4 w 253"/>
                    <a:gd name="T21" fmla="*/ 12 h 194"/>
                    <a:gd name="T22" fmla="*/ 1 w 253"/>
                    <a:gd name="T23" fmla="*/ 12 h 194"/>
                    <a:gd name="T24" fmla="*/ 0 w 253"/>
                    <a:gd name="T25" fmla="*/ 12 h 194"/>
                    <a:gd name="T26" fmla="*/ 7 w 253"/>
                    <a:gd name="T27" fmla="*/ 16 h 194"/>
                    <a:gd name="T28" fmla="*/ 13 w 253"/>
                    <a:gd name="T29" fmla="*/ 22 h 194"/>
                    <a:gd name="T30" fmla="*/ 19 w 253"/>
                    <a:gd name="T31" fmla="*/ 29 h 194"/>
                    <a:gd name="T32" fmla="*/ 23 w 253"/>
                    <a:gd name="T33" fmla="*/ 36 h 194"/>
                    <a:gd name="T34" fmla="*/ 28 w 253"/>
                    <a:gd name="T35" fmla="*/ 45 h 194"/>
                    <a:gd name="T36" fmla="*/ 31 w 253"/>
                    <a:gd name="T37" fmla="*/ 53 h 194"/>
                    <a:gd name="T38" fmla="*/ 33 w 253"/>
                    <a:gd name="T39" fmla="*/ 63 h 194"/>
                    <a:gd name="T40" fmla="*/ 35 w 253"/>
                    <a:gd name="T41" fmla="*/ 72 h 194"/>
                    <a:gd name="T42" fmla="*/ 38 w 253"/>
                    <a:gd name="T43" fmla="*/ 72 h 194"/>
                    <a:gd name="T44" fmla="*/ 43 w 253"/>
                    <a:gd name="T45" fmla="*/ 73 h 194"/>
                    <a:gd name="T46" fmla="*/ 47 w 253"/>
                    <a:gd name="T47" fmla="*/ 75 h 194"/>
                    <a:gd name="T48" fmla="*/ 52 w 253"/>
                    <a:gd name="T49" fmla="*/ 78 h 194"/>
                    <a:gd name="T50" fmla="*/ 57 w 253"/>
                    <a:gd name="T51" fmla="*/ 81 h 194"/>
                    <a:gd name="T52" fmla="*/ 62 w 253"/>
                    <a:gd name="T53" fmla="*/ 86 h 194"/>
                    <a:gd name="T54" fmla="*/ 66 w 253"/>
                    <a:gd name="T55" fmla="*/ 90 h 194"/>
                    <a:gd name="T56" fmla="*/ 69 w 253"/>
                    <a:gd name="T57" fmla="*/ 96 h 194"/>
                    <a:gd name="T58" fmla="*/ 72 w 253"/>
                    <a:gd name="T59" fmla="*/ 93 h 194"/>
                    <a:gd name="T60" fmla="*/ 77 w 253"/>
                    <a:gd name="T61" fmla="*/ 90 h 194"/>
                    <a:gd name="T62" fmla="*/ 83 w 253"/>
                    <a:gd name="T63" fmla="*/ 88 h 194"/>
                    <a:gd name="T64" fmla="*/ 90 w 253"/>
                    <a:gd name="T65" fmla="*/ 86 h 194"/>
                    <a:gd name="T66" fmla="*/ 98 w 253"/>
                    <a:gd name="T67" fmla="*/ 86 h 194"/>
                    <a:gd name="T68" fmla="*/ 107 w 253"/>
                    <a:gd name="T69" fmla="*/ 86 h 194"/>
                    <a:gd name="T70" fmla="*/ 116 w 253"/>
                    <a:gd name="T71" fmla="*/ 89 h 194"/>
                    <a:gd name="T72" fmla="*/ 127 w 253"/>
                    <a:gd name="T73" fmla="*/ 93 h 194"/>
                    <a:gd name="T74" fmla="*/ 124 w 253"/>
                    <a:gd name="T75" fmla="*/ 89 h 194"/>
                    <a:gd name="T76" fmla="*/ 120 w 253"/>
                    <a:gd name="T77" fmla="*/ 85 h 194"/>
                    <a:gd name="T78" fmla="*/ 118 w 253"/>
                    <a:gd name="T79" fmla="*/ 79 h 194"/>
                    <a:gd name="T80" fmla="*/ 116 w 253"/>
                    <a:gd name="T81" fmla="*/ 74 h 194"/>
                    <a:gd name="T82" fmla="*/ 115 w 253"/>
                    <a:gd name="T83" fmla="*/ 67 h 194"/>
                    <a:gd name="T84" fmla="*/ 115 w 253"/>
                    <a:gd name="T85" fmla="*/ 59 h 194"/>
                    <a:gd name="T86" fmla="*/ 118 w 253"/>
                    <a:gd name="T87" fmla="*/ 50 h 194"/>
                    <a:gd name="T88" fmla="*/ 122 w 253"/>
                    <a:gd name="T89" fmla="*/ 41 h 194"/>
                    <a:gd name="T90" fmla="*/ 116 w 253"/>
                    <a:gd name="T91" fmla="*/ 40 h 194"/>
                    <a:gd name="T92" fmla="*/ 109 w 253"/>
                    <a:gd name="T93" fmla="*/ 38 h 194"/>
                    <a:gd name="T94" fmla="*/ 104 w 253"/>
                    <a:gd name="T95" fmla="*/ 36 h 194"/>
                    <a:gd name="T96" fmla="*/ 99 w 253"/>
                    <a:gd name="T97" fmla="*/ 32 h 194"/>
                    <a:gd name="T98" fmla="*/ 94 w 253"/>
                    <a:gd name="T99" fmla="*/ 28 h 194"/>
                    <a:gd name="T100" fmla="*/ 90 w 253"/>
                    <a:gd name="T101" fmla="*/ 22 h 194"/>
                    <a:gd name="T102" fmla="*/ 89 w 253"/>
                    <a:gd name="T103" fmla="*/ 14 h 194"/>
                    <a:gd name="T104" fmla="*/ 88 w 253"/>
                    <a:gd name="T105" fmla="*/ 6 h 194"/>
                    <a:gd name="T106" fmla="*/ 85 w 253"/>
                    <a:gd name="T107" fmla="*/ 6 h 194"/>
                    <a:gd name="T108" fmla="*/ 81 w 253"/>
                    <a:gd name="T109" fmla="*/ 7 h 194"/>
                    <a:gd name="T110" fmla="*/ 78 w 253"/>
                    <a:gd name="T111" fmla="*/ 7 h 194"/>
                    <a:gd name="T112" fmla="*/ 74 w 253"/>
                    <a:gd name="T113" fmla="*/ 7 h 194"/>
                    <a:gd name="T114" fmla="*/ 70 w 253"/>
                    <a:gd name="T115" fmla="*/ 6 h 194"/>
                    <a:gd name="T116" fmla="*/ 66 w 253"/>
                    <a:gd name="T117" fmla="*/ 5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2"/>
                      </a:lnTo>
                      <a:lnTo>
                        <a:pt x="95" y="6"/>
                      </a:lnTo>
                      <a:lnTo>
                        <a:pt x="81" y="11"/>
                      </a:lnTo>
                      <a:lnTo>
                        <a:pt x="68" y="14"/>
                      </a:lnTo>
                      <a:lnTo>
                        <a:pt x="54" y="19"/>
                      </a:lnTo>
                      <a:lnTo>
                        <a:pt x="40" y="22"/>
                      </a:lnTo>
                      <a:lnTo>
                        <a:pt x="27" y="24"/>
                      </a:lnTo>
                      <a:lnTo>
                        <a:pt x="16" y="26"/>
                      </a:lnTo>
                      <a:lnTo>
                        <a:pt x="11" y="26"/>
                      </a:lnTo>
                      <a:lnTo>
                        <a:pt x="7" y="24"/>
                      </a:lnTo>
                      <a:lnTo>
                        <a:pt x="2" y="24"/>
                      </a:lnTo>
                      <a:lnTo>
                        <a:pt x="0" y="24"/>
                      </a:lnTo>
                      <a:lnTo>
                        <a:pt x="13" y="32"/>
                      </a:lnTo>
                      <a:lnTo>
                        <a:pt x="25" y="44"/>
                      </a:lnTo>
                      <a:lnTo>
                        <a:pt x="37" y="58"/>
                      </a:lnTo>
                      <a:lnTo>
                        <a:pt x="46" y="73"/>
                      </a:lnTo>
                      <a:lnTo>
                        <a:pt x="55" y="90"/>
                      </a:lnTo>
                      <a:lnTo>
                        <a:pt x="61" y="107"/>
                      </a:lnTo>
                      <a:lnTo>
                        <a:pt x="66" y="127"/>
                      </a:lnTo>
                      <a:lnTo>
                        <a:pt x="70" y="145"/>
                      </a:lnTo>
                      <a:lnTo>
                        <a:pt x="76" y="145"/>
                      </a:lnTo>
                      <a:lnTo>
                        <a:pt x="85" y="147"/>
                      </a:lnTo>
                      <a:lnTo>
                        <a:pt x="94" y="151"/>
                      </a:lnTo>
                      <a:lnTo>
                        <a:pt x="103" y="157"/>
                      </a:lnTo>
                      <a:lnTo>
                        <a:pt x="114" y="164"/>
                      </a:lnTo>
                      <a:lnTo>
                        <a:pt x="123" y="173"/>
                      </a:lnTo>
                      <a:lnTo>
                        <a:pt x="131" y="182"/>
                      </a:lnTo>
                      <a:lnTo>
                        <a:pt x="137" y="194"/>
                      </a:lnTo>
                      <a:lnTo>
                        <a:pt x="144" y="188"/>
                      </a:lnTo>
                      <a:lnTo>
                        <a:pt x="154" y="182"/>
                      </a:lnTo>
                      <a:lnTo>
                        <a:pt x="165" y="178"/>
                      </a:lnTo>
                      <a:lnTo>
                        <a:pt x="179" y="174"/>
                      </a:lnTo>
                      <a:lnTo>
                        <a:pt x="195" y="173"/>
                      </a:lnTo>
                      <a:lnTo>
                        <a:pt x="214" y="174"/>
                      </a:lnTo>
                      <a:lnTo>
                        <a:pt x="232" y="179"/>
                      </a:lnTo>
                      <a:lnTo>
                        <a:pt x="253" y="187"/>
                      </a:lnTo>
                      <a:lnTo>
                        <a:pt x="247" y="180"/>
                      </a:lnTo>
                      <a:lnTo>
                        <a:pt x="240" y="171"/>
                      </a:lnTo>
                      <a:lnTo>
                        <a:pt x="236" y="160"/>
                      </a:lnTo>
                      <a:lnTo>
                        <a:pt x="231" y="149"/>
                      </a:lnTo>
                      <a:lnTo>
                        <a:pt x="230" y="135"/>
                      </a:lnTo>
                      <a:lnTo>
                        <a:pt x="230" y="119"/>
                      </a:lnTo>
                      <a:lnTo>
                        <a:pt x="235" y="102"/>
                      </a:lnTo>
                      <a:lnTo>
                        <a:pt x="243" y="83"/>
                      </a:lnTo>
                      <a:lnTo>
                        <a:pt x="231" y="80"/>
                      </a:lnTo>
                      <a:lnTo>
                        <a:pt x="218" y="76"/>
                      </a:lnTo>
                      <a:lnTo>
                        <a:pt x="207" y="72"/>
                      </a:lnTo>
                      <a:lnTo>
                        <a:pt x="197" y="65"/>
                      </a:lnTo>
                      <a:lnTo>
                        <a:pt x="187" y="56"/>
                      </a:lnTo>
                      <a:lnTo>
                        <a:pt x="180" y="44"/>
                      </a:lnTo>
                      <a:lnTo>
                        <a:pt x="177" y="29"/>
                      </a:lnTo>
                      <a:lnTo>
                        <a:pt x="176" y="12"/>
                      </a:lnTo>
                      <a:lnTo>
                        <a:pt x="169" y="13"/>
                      </a:lnTo>
                      <a:lnTo>
                        <a:pt x="162" y="14"/>
                      </a:lnTo>
                      <a:lnTo>
                        <a:pt x="155" y="15"/>
                      </a:lnTo>
                      <a:lnTo>
                        <a:pt x="148" y="14"/>
                      </a:lnTo>
                      <a:lnTo>
                        <a:pt x="140" y="13"/>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44" name="Freeform 313">
                  <a:extLst>
                    <a:ext uri="{FF2B5EF4-FFF2-40B4-BE49-F238E27FC236}">
                      <a16:creationId xmlns:a16="http://schemas.microsoft.com/office/drawing/2014/main" id="{6C8E1580-54A4-451E-8CCD-BEB66E96FA6A}"/>
                    </a:ext>
                  </a:extLst>
                </p:cNvPr>
                <p:cNvSpPr>
                  <a:spLocks/>
                </p:cNvSpPr>
                <p:nvPr/>
              </p:nvSpPr>
              <p:spPr bwMode="auto">
                <a:xfrm>
                  <a:off x="146" y="217"/>
                  <a:ext cx="111" cy="137"/>
                </a:xfrm>
                <a:custGeom>
                  <a:avLst/>
                  <a:gdLst>
                    <a:gd name="T0" fmla="*/ 94 w 222"/>
                    <a:gd name="T1" fmla="*/ 67 h 275"/>
                    <a:gd name="T2" fmla="*/ 79 w 222"/>
                    <a:gd name="T3" fmla="*/ 67 h 275"/>
                    <a:gd name="T4" fmla="*/ 60 w 222"/>
                    <a:gd name="T5" fmla="*/ 74 h 275"/>
                    <a:gd name="T6" fmla="*/ 43 w 222"/>
                    <a:gd name="T7" fmla="*/ 90 h 275"/>
                    <a:gd name="T8" fmla="*/ 32 w 222"/>
                    <a:gd name="T9" fmla="*/ 114 h 275"/>
                    <a:gd name="T10" fmla="*/ 25 w 222"/>
                    <a:gd name="T11" fmla="*/ 129 h 275"/>
                    <a:gd name="T12" fmla="*/ 17 w 222"/>
                    <a:gd name="T13" fmla="*/ 133 h 275"/>
                    <a:gd name="T14" fmla="*/ 12 w 222"/>
                    <a:gd name="T15" fmla="*/ 134 h 275"/>
                    <a:gd name="T16" fmla="*/ 6 w 222"/>
                    <a:gd name="T17" fmla="*/ 135 h 275"/>
                    <a:gd name="T18" fmla="*/ 2 w 222"/>
                    <a:gd name="T19" fmla="*/ 137 h 275"/>
                    <a:gd name="T20" fmla="*/ 1 w 222"/>
                    <a:gd name="T21" fmla="*/ 137 h 275"/>
                    <a:gd name="T22" fmla="*/ 0 w 222"/>
                    <a:gd name="T23" fmla="*/ 136 h 275"/>
                    <a:gd name="T24" fmla="*/ 9 w 222"/>
                    <a:gd name="T25" fmla="*/ 131 h 275"/>
                    <a:gd name="T26" fmla="*/ 21 w 222"/>
                    <a:gd name="T27" fmla="*/ 117 h 275"/>
                    <a:gd name="T28" fmla="*/ 26 w 222"/>
                    <a:gd name="T29" fmla="*/ 101 h 275"/>
                    <a:gd name="T30" fmla="*/ 28 w 222"/>
                    <a:gd name="T31" fmla="*/ 86 h 275"/>
                    <a:gd name="T32" fmla="*/ 27 w 222"/>
                    <a:gd name="T33" fmla="*/ 77 h 275"/>
                    <a:gd name="T34" fmla="*/ 25 w 222"/>
                    <a:gd name="T35" fmla="*/ 65 h 275"/>
                    <a:gd name="T36" fmla="*/ 26 w 222"/>
                    <a:gd name="T37" fmla="*/ 58 h 275"/>
                    <a:gd name="T38" fmla="*/ 35 w 222"/>
                    <a:gd name="T39" fmla="*/ 52 h 275"/>
                    <a:gd name="T40" fmla="*/ 43 w 222"/>
                    <a:gd name="T41" fmla="*/ 43 h 275"/>
                    <a:gd name="T42" fmla="*/ 45 w 222"/>
                    <a:gd name="T43" fmla="*/ 31 h 275"/>
                    <a:gd name="T44" fmla="*/ 49 w 222"/>
                    <a:gd name="T45" fmla="*/ 24 h 275"/>
                    <a:gd name="T46" fmla="*/ 62 w 222"/>
                    <a:gd name="T47" fmla="*/ 20 h 275"/>
                    <a:gd name="T48" fmla="*/ 75 w 222"/>
                    <a:gd name="T49" fmla="*/ 13 h 275"/>
                    <a:gd name="T50" fmla="*/ 87 w 222"/>
                    <a:gd name="T51" fmla="*/ 5 h 275"/>
                    <a:gd name="T52" fmla="*/ 90 w 222"/>
                    <a:gd name="T53" fmla="*/ 5 h 275"/>
                    <a:gd name="T54" fmla="*/ 92 w 222"/>
                    <a:gd name="T55" fmla="*/ 18 h 275"/>
                    <a:gd name="T56" fmla="*/ 97 w 222"/>
                    <a:gd name="T57" fmla="*/ 31 h 275"/>
                    <a:gd name="T58" fmla="*/ 106 w 222"/>
                    <a:gd name="T59" fmla="*/ 42 h 275"/>
                    <a:gd name="T60" fmla="*/ 108 w 222"/>
                    <a:gd name="T61" fmla="*/ 46 h 275"/>
                    <a:gd name="T62" fmla="*/ 101 w 222"/>
                    <a:gd name="T63" fmla="*/ 49 h 275"/>
                    <a:gd name="T64" fmla="*/ 96 w 222"/>
                    <a:gd name="T65" fmla="*/ 54 h 275"/>
                    <a:gd name="T66" fmla="*/ 95 w 222"/>
                    <a:gd name="T67" fmla="*/ 62 h 2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5">
                      <a:moveTo>
                        <a:pt x="194" y="134"/>
                      </a:moveTo>
                      <a:lnTo>
                        <a:pt x="187" y="134"/>
                      </a:lnTo>
                      <a:lnTo>
                        <a:pt x="175" y="134"/>
                      </a:lnTo>
                      <a:lnTo>
                        <a:pt x="158" y="135"/>
                      </a:lnTo>
                      <a:lnTo>
                        <a:pt x="140" y="140"/>
                      </a:lnTo>
                      <a:lnTo>
                        <a:pt x="120" y="148"/>
                      </a:lnTo>
                      <a:lnTo>
                        <a:pt x="102" y="161"/>
                      </a:lnTo>
                      <a:lnTo>
                        <a:pt x="85" y="180"/>
                      </a:lnTo>
                      <a:lnTo>
                        <a:pt x="72" y="206"/>
                      </a:lnTo>
                      <a:lnTo>
                        <a:pt x="64" y="229"/>
                      </a:lnTo>
                      <a:lnTo>
                        <a:pt x="57" y="247"/>
                      </a:lnTo>
                      <a:lnTo>
                        <a:pt x="49" y="259"/>
                      </a:lnTo>
                      <a:lnTo>
                        <a:pt x="40" y="265"/>
                      </a:lnTo>
                      <a:lnTo>
                        <a:pt x="34" y="266"/>
                      </a:lnTo>
                      <a:lnTo>
                        <a:pt x="28" y="267"/>
                      </a:lnTo>
                      <a:lnTo>
                        <a:pt x="23" y="268"/>
                      </a:lnTo>
                      <a:lnTo>
                        <a:pt x="18" y="269"/>
                      </a:lnTo>
                      <a:lnTo>
                        <a:pt x="12" y="270"/>
                      </a:lnTo>
                      <a:lnTo>
                        <a:pt x="8" y="273"/>
                      </a:lnTo>
                      <a:lnTo>
                        <a:pt x="4" y="274"/>
                      </a:lnTo>
                      <a:lnTo>
                        <a:pt x="1" y="275"/>
                      </a:lnTo>
                      <a:lnTo>
                        <a:pt x="1" y="274"/>
                      </a:lnTo>
                      <a:lnTo>
                        <a:pt x="1" y="273"/>
                      </a:lnTo>
                      <a:lnTo>
                        <a:pt x="0" y="273"/>
                      </a:lnTo>
                      <a:lnTo>
                        <a:pt x="0" y="271"/>
                      </a:lnTo>
                      <a:lnTo>
                        <a:pt x="18" y="262"/>
                      </a:lnTo>
                      <a:lnTo>
                        <a:pt x="32" y="251"/>
                      </a:lnTo>
                      <a:lnTo>
                        <a:pt x="41" y="235"/>
                      </a:lnTo>
                      <a:lnTo>
                        <a:pt x="48" y="218"/>
                      </a:lnTo>
                      <a:lnTo>
                        <a:pt x="51" y="202"/>
                      </a:lnTo>
                      <a:lnTo>
                        <a:pt x="54" y="186"/>
                      </a:lnTo>
                      <a:lnTo>
                        <a:pt x="55" y="173"/>
                      </a:lnTo>
                      <a:lnTo>
                        <a:pt x="55" y="163"/>
                      </a:lnTo>
                      <a:lnTo>
                        <a:pt x="54" y="154"/>
                      </a:lnTo>
                      <a:lnTo>
                        <a:pt x="52" y="143"/>
                      </a:lnTo>
                      <a:lnTo>
                        <a:pt x="49" y="131"/>
                      </a:lnTo>
                      <a:lnTo>
                        <a:pt x="46" y="118"/>
                      </a:lnTo>
                      <a:lnTo>
                        <a:pt x="52" y="117"/>
                      </a:lnTo>
                      <a:lnTo>
                        <a:pt x="61" y="112"/>
                      </a:lnTo>
                      <a:lnTo>
                        <a:pt x="70" y="105"/>
                      </a:lnTo>
                      <a:lnTo>
                        <a:pt x="78" y="96"/>
                      </a:lnTo>
                      <a:lnTo>
                        <a:pt x="85" y="86"/>
                      </a:lnTo>
                      <a:lnTo>
                        <a:pt x="89" y="74"/>
                      </a:lnTo>
                      <a:lnTo>
                        <a:pt x="90" y="62"/>
                      </a:lnTo>
                      <a:lnTo>
                        <a:pt x="88" y="49"/>
                      </a:lnTo>
                      <a:lnTo>
                        <a:pt x="97" y="48"/>
                      </a:lnTo>
                      <a:lnTo>
                        <a:pt x="110" y="45"/>
                      </a:lnTo>
                      <a:lnTo>
                        <a:pt x="123" y="40"/>
                      </a:lnTo>
                      <a:lnTo>
                        <a:pt x="138" y="34"/>
                      </a:lnTo>
                      <a:lnTo>
                        <a:pt x="150" y="26"/>
                      </a:lnTo>
                      <a:lnTo>
                        <a:pt x="163" y="18"/>
                      </a:lnTo>
                      <a:lnTo>
                        <a:pt x="173" y="10"/>
                      </a:lnTo>
                      <a:lnTo>
                        <a:pt x="180" y="0"/>
                      </a:lnTo>
                      <a:lnTo>
                        <a:pt x="180" y="11"/>
                      </a:lnTo>
                      <a:lnTo>
                        <a:pt x="181" y="24"/>
                      </a:lnTo>
                      <a:lnTo>
                        <a:pt x="184" y="37"/>
                      </a:lnTo>
                      <a:lnTo>
                        <a:pt x="188" y="50"/>
                      </a:lnTo>
                      <a:lnTo>
                        <a:pt x="194" y="63"/>
                      </a:lnTo>
                      <a:lnTo>
                        <a:pt x="202" y="74"/>
                      </a:lnTo>
                      <a:lnTo>
                        <a:pt x="211" y="85"/>
                      </a:lnTo>
                      <a:lnTo>
                        <a:pt x="222" y="92"/>
                      </a:lnTo>
                      <a:lnTo>
                        <a:pt x="215" y="93"/>
                      </a:lnTo>
                      <a:lnTo>
                        <a:pt x="208" y="95"/>
                      </a:lnTo>
                      <a:lnTo>
                        <a:pt x="201" y="98"/>
                      </a:lnTo>
                      <a:lnTo>
                        <a:pt x="195" y="103"/>
                      </a:lnTo>
                      <a:lnTo>
                        <a:pt x="191" y="109"/>
                      </a:lnTo>
                      <a:lnTo>
                        <a:pt x="190" y="116"/>
                      </a:lnTo>
                      <a:lnTo>
                        <a:pt x="190" y="125"/>
                      </a:lnTo>
                      <a:lnTo>
                        <a:pt x="194" y="13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45" name="Freeform 314">
                  <a:extLst>
                    <a:ext uri="{FF2B5EF4-FFF2-40B4-BE49-F238E27FC236}">
                      <a16:creationId xmlns:a16="http://schemas.microsoft.com/office/drawing/2014/main" id="{C234F7C6-BF05-44A7-8BDA-1BDD3EBF4F64}"/>
                    </a:ext>
                  </a:extLst>
                </p:cNvPr>
                <p:cNvSpPr>
                  <a:spLocks/>
                </p:cNvSpPr>
                <p:nvPr/>
              </p:nvSpPr>
              <p:spPr bwMode="auto">
                <a:xfrm>
                  <a:off x="109" y="219"/>
                  <a:ext cx="66" cy="133"/>
                </a:xfrm>
                <a:custGeom>
                  <a:avLst/>
                  <a:gdLst>
                    <a:gd name="T0" fmla="*/ 36 w 131"/>
                    <a:gd name="T1" fmla="*/ 132 h 266"/>
                    <a:gd name="T2" fmla="*/ 31 w 131"/>
                    <a:gd name="T3" fmla="*/ 127 h 266"/>
                    <a:gd name="T4" fmla="*/ 25 w 131"/>
                    <a:gd name="T5" fmla="*/ 128 h 266"/>
                    <a:gd name="T6" fmla="*/ 21 w 131"/>
                    <a:gd name="T7" fmla="*/ 125 h 266"/>
                    <a:gd name="T8" fmla="*/ 22 w 131"/>
                    <a:gd name="T9" fmla="*/ 122 h 266"/>
                    <a:gd name="T10" fmla="*/ 26 w 131"/>
                    <a:gd name="T11" fmla="*/ 118 h 266"/>
                    <a:gd name="T12" fmla="*/ 32 w 131"/>
                    <a:gd name="T13" fmla="*/ 117 h 266"/>
                    <a:gd name="T14" fmla="*/ 38 w 131"/>
                    <a:gd name="T15" fmla="*/ 114 h 266"/>
                    <a:gd name="T16" fmla="*/ 40 w 131"/>
                    <a:gd name="T17" fmla="*/ 111 h 266"/>
                    <a:gd name="T18" fmla="*/ 41 w 131"/>
                    <a:gd name="T19" fmla="*/ 108 h 266"/>
                    <a:gd name="T20" fmla="*/ 41 w 131"/>
                    <a:gd name="T21" fmla="*/ 105 h 266"/>
                    <a:gd name="T22" fmla="*/ 39 w 131"/>
                    <a:gd name="T23" fmla="*/ 103 h 266"/>
                    <a:gd name="T24" fmla="*/ 36 w 131"/>
                    <a:gd name="T25" fmla="*/ 100 h 266"/>
                    <a:gd name="T26" fmla="*/ 29 w 131"/>
                    <a:gd name="T27" fmla="*/ 100 h 266"/>
                    <a:gd name="T28" fmla="*/ 24 w 131"/>
                    <a:gd name="T29" fmla="*/ 103 h 266"/>
                    <a:gd name="T30" fmla="*/ 24 w 131"/>
                    <a:gd name="T31" fmla="*/ 107 h 266"/>
                    <a:gd name="T32" fmla="*/ 22 w 131"/>
                    <a:gd name="T33" fmla="*/ 111 h 266"/>
                    <a:gd name="T34" fmla="*/ 17 w 131"/>
                    <a:gd name="T35" fmla="*/ 114 h 266"/>
                    <a:gd name="T36" fmla="*/ 15 w 131"/>
                    <a:gd name="T37" fmla="*/ 115 h 266"/>
                    <a:gd name="T38" fmla="*/ 13 w 131"/>
                    <a:gd name="T39" fmla="*/ 113 h 266"/>
                    <a:gd name="T40" fmla="*/ 13 w 131"/>
                    <a:gd name="T41" fmla="*/ 110 h 266"/>
                    <a:gd name="T42" fmla="*/ 15 w 131"/>
                    <a:gd name="T43" fmla="*/ 105 h 266"/>
                    <a:gd name="T44" fmla="*/ 18 w 131"/>
                    <a:gd name="T45" fmla="*/ 101 h 266"/>
                    <a:gd name="T46" fmla="*/ 21 w 131"/>
                    <a:gd name="T47" fmla="*/ 97 h 266"/>
                    <a:gd name="T48" fmla="*/ 22 w 131"/>
                    <a:gd name="T49" fmla="*/ 94 h 266"/>
                    <a:gd name="T50" fmla="*/ 22 w 131"/>
                    <a:gd name="T51" fmla="*/ 92 h 266"/>
                    <a:gd name="T52" fmla="*/ 21 w 131"/>
                    <a:gd name="T53" fmla="*/ 89 h 266"/>
                    <a:gd name="T54" fmla="*/ 17 w 131"/>
                    <a:gd name="T55" fmla="*/ 86 h 266"/>
                    <a:gd name="T56" fmla="*/ 12 w 131"/>
                    <a:gd name="T57" fmla="*/ 84 h 266"/>
                    <a:gd name="T58" fmla="*/ 9 w 131"/>
                    <a:gd name="T59" fmla="*/ 85 h 266"/>
                    <a:gd name="T60" fmla="*/ 7 w 131"/>
                    <a:gd name="T61" fmla="*/ 86 h 266"/>
                    <a:gd name="T62" fmla="*/ 5 w 131"/>
                    <a:gd name="T63" fmla="*/ 88 h 266"/>
                    <a:gd name="T64" fmla="*/ 0 w 131"/>
                    <a:gd name="T65" fmla="*/ 76 h 266"/>
                    <a:gd name="T66" fmla="*/ 6 w 131"/>
                    <a:gd name="T67" fmla="*/ 50 h 266"/>
                    <a:gd name="T68" fmla="*/ 24 w 131"/>
                    <a:gd name="T69" fmla="*/ 27 h 266"/>
                    <a:gd name="T70" fmla="*/ 46 w 131"/>
                    <a:gd name="T71" fmla="*/ 10 h 266"/>
                    <a:gd name="T72" fmla="*/ 59 w 131"/>
                    <a:gd name="T73" fmla="*/ 3 h 266"/>
                    <a:gd name="T74" fmla="*/ 66 w 131"/>
                    <a:gd name="T75" fmla="*/ 0 h 266"/>
                    <a:gd name="T76" fmla="*/ 61 w 131"/>
                    <a:gd name="T77" fmla="*/ 9 h 266"/>
                    <a:gd name="T78" fmla="*/ 54 w 131"/>
                    <a:gd name="T79" fmla="*/ 24 h 266"/>
                    <a:gd name="T80" fmla="*/ 54 w 131"/>
                    <a:gd name="T81" fmla="*/ 37 h 266"/>
                    <a:gd name="T82" fmla="*/ 58 w 131"/>
                    <a:gd name="T83" fmla="*/ 49 h 266"/>
                    <a:gd name="T84" fmla="*/ 62 w 131"/>
                    <a:gd name="T85" fmla="*/ 63 h 266"/>
                    <a:gd name="T86" fmla="*/ 64 w 131"/>
                    <a:gd name="T87" fmla="*/ 75 h 266"/>
                    <a:gd name="T88" fmla="*/ 65 w 131"/>
                    <a:gd name="T89" fmla="*/ 84 h 266"/>
                    <a:gd name="T90" fmla="*/ 63 w 131"/>
                    <a:gd name="T91" fmla="*/ 99 h 266"/>
                    <a:gd name="T92" fmla="*/ 58 w 131"/>
                    <a:gd name="T93" fmla="*/ 115 h 266"/>
                    <a:gd name="T94" fmla="*/ 46 w 131"/>
                    <a:gd name="T95" fmla="*/ 129 h 2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6">
                      <a:moveTo>
                        <a:pt x="74" y="266"/>
                      </a:moveTo>
                      <a:lnTo>
                        <a:pt x="71" y="263"/>
                      </a:lnTo>
                      <a:lnTo>
                        <a:pt x="68" y="257"/>
                      </a:lnTo>
                      <a:lnTo>
                        <a:pt x="62" y="254"/>
                      </a:lnTo>
                      <a:lnTo>
                        <a:pt x="54" y="254"/>
                      </a:lnTo>
                      <a:lnTo>
                        <a:pt x="49" y="255"/>
                      </a:lnTo>
                      <a:lnTo>
                        <a:pt x="45" y="254"/>
                      </a:lnTo>
                      <a:lnTo>
                        <a:pt x="41" y="250"/>
                      </a:lnTo>
                      <a:lnTo>
                        <a:pt x="39" y="248"/>
                      </a:lnTo>
                      <a:lnTo>
                        <a:pt x="44" y="243"/>
                      </a:lnTo>
                      <a:lnTo>
                        <a:pt x="47" y="239"/>
                      </a:lnTo>
                      <a:lnTo>
                        <a:pt x="52" y="235"/>
                      </a:lnTo>
                      <a:lnTo>
                        <a:pt x="55" y="232"/>
                      </a:lnTo>
                      <a:lnTo>
                        <a:pt x="64" y="233"/>
                      </a:lnTo>
                      <a:lnTo>
                        <a:pt x="71" y="231"/>
                      </a:lnTo>
                      <a:lnTo>
                        <a:pt x="76" y="228"/>
                      </a:lnTo>
                      <a:lnTo>
                        <a:pt x="79" y="224"/>
                      </a:lnTo>
                      <a:lnTo>
                        <a:pt x="80" y="221"/>
                      </a:lnTo>
                      <a:lnTo>
                        <a:pt x="82" y="218"/>
                      </a:lnTo>
                      <a:lnTo>
                        <a:pt x="82" y="216"/>
                      </a:lnTo>
                      <a:lnTo>
                        <a:pt x="82" y="212"/>
                      </a:lnTo>
                      <a:lnTo>
                        <a:pt x="82" y="210"/>
                      </a:lnTo>
                      <a:lnTo>
                        <a:pt x="80" y="208"/>
                      </a:lnTo>
                      <a:lnTo>
                        <a:pt x="78" y="205"/>
                      </a:lnTo>
                      <a:lnTo>
                        <a:pt x="77" y="203"/>
                      </a:lnTo>
                      <a:lnTo>
                        <a:pt x="72" y="200"/>
                      </a:lnTo>
                      <a:lnTo>
                        <a:pt x="65" y="198"/>
                      </a:lnTo>
                      <a:lnTo>
                        <a:pt x="57" y="200"/>
                      </a:lnTo>
                      <a:lnTo>
                        <a:pt x="52" y="202"/>
                      </a:lnTo>
                      <a:lnTo>
                        <a:pt x="48" y="205"/>
                      </a:lnTo>
                      <a:lnTo>
                        <a:pt x="48" y="209"/>
                      </a:lnTo>
                      <a:lnTo>
                        <a:pt x="48" y="213"/>
                      </a:lnTo>
                      <a:lnTo>
                        <a:pt x="48" y="217"/>
                      </a:lnTo>
                      <a:lnTo>
                        <a:pt x="44" y="221"/>
                      </a:lnTo>
                      <a:lnTo>
                        <a:pt x="39" y="225"/>
                      </a:lnTo>
                      <a:lnTo>
                        <a:pt x="34" y="228"/>
                      </a:lnTo>
                      <a:lnTo>
                        <a:pt x="32" y="231"/>
                      </a:lnTo>
                      <a:lnTo>
                        <a:pt x="30" y="230"/>
                      </a:lnTo>
                      <a:lnTo>
                        <a:pt x="29" y="227"/>
                      </a:lnTo>
                      <a:lnTo>
                        <a:pt x="26" y="226"/>
                      </a:lnTo>
                      <a:lnTo>
                        <a:pt x="24" y="225"/>
                      </a:lnTo>
                      <a:lnTo>
                        <a:pt x="26" y="220"/>
                      </a:lnTo>
                      <a:lnTo>
                        <a:pt x="29" y="215"/>
                      </a:lnTo>
                      <a:lnTo>
                        <a:pt x="30" y="209"/>
                      </a:lnTo>
                      <a:lnTo>
                        <a:pt x="31" y="205"/>
                      </a:lnTo>
                      <a:lnTo>
                        <a:pt x="36" y="202"/>
                      </a:lnTo>
                      <a:lnTo>
                        <a:pt x="39" y="198"/>
                      </a:lnTo>
                      <a:lnTo>
                        <a:pt x="42" y="193"/>
                      </a:lnTo>
                      <a:lnTo>
                        <a:pt x="44" y="188"/>
                      </a:lnTo>
                      <a:lnTo>
                        <a:pt x="44" y="187"/>
                      </a:lnTo>
                      <a:lnTo>
                        <a:pt x="44" y="185"/>
                      </a:lnTo>
                      <a:lnTo>
                        <a:pt x="44" y="183"/>
                      </a:lnTo>
                      <a:lnTo>
                        <a:pt x="44" y="182"/>
                      </a:lnTo>
                      <a:lnTo>
                        <a:pt x="41" y="178"/>
                      </a:lnTo>
                      <a:lnTo>
                        <a:pt x="38" y="174"/>
                      </a:lnTo>
                      <a:lnTo>
                        <a:pt x="34" y="172"/>
                      </a:lnTo>
                      <a:lnTo>
                        <a:pt x="27" y="170"/>
                      </a:lnTo>
                      <a:lnTo>
                        <a:pt x="24" y="168"/>
                      </a:lnTo>
                      <a:lnTo>
                        <a:pt x="22" y="168"/>
                      </a:lnTo>
                      <a:lnTo>
                        <a:pt x="18" y="170"/>
                      </a:lnTo>
                      <a:lnTo>
                        <a:pt x="16" y="171"/>
                      </a:lnTo>
                      <a:lnTo>
                        <a:pt x="14" y="172"/>
                      </a:lnTo>
                      <a:lnTo>
                        <a:pt x="11" y="174"/>
                      </a:lnTo>
                      <a:lnTo>
                        <a:pt x="9" y="175"/>
                      </a:lnTo>
                      <a:lnTo>
                        <a:pt x="7" y="178"/>
                      </a:lnTo>
                      <a:lnTo>
                        <a:pt x="0" y="152"/>
                      </a:lnTo>
                      <a:lnTo>
                        <a:pt x="2" y="127"/>
                      </a:lnTo>
                      <a:lnTo>
                        <a:pt x="12" y="100"/>
                      </a:lnTo>
                      <a:lnTo>
                        <a:pt x="29" y="76"/>
                      </a:lnTo>
                      <a:lnTo>
                        <a:pt x="48" y="53"/>
                      </a:lnTo>
                      <a:lnTo>
                        <a:pt x="70" y="34"/>
                      </a:lnTo>
                      <a:lnTo>
                        <a:pt x="92" y="19"/>
                      </a:lnTo>
                      <a:lnTo>
                        <a:pt x="113" y="8"/>
                      </a:lnTo>
                      <a:lnTo>
                        <a:pt x="118" y="6"/>
                      </a:lnTo>
                      <a:lnTo>
                        <a:pt x="126" y="1"/>
                      </a:lnTo>
                      <a:lnTo>
                        <a:pt x="131" y="0"/>
                      </a:lnTo>
                      <a:lnTo>
                        <a:pt x="129" y="6"/>
                      </a:lnTo>
                      <a:lnTo>
                        <a:pt x="121" y="17"/>
                      </a:lnTo>
                      <a:lnTo>
                        <a:pt x="113" y="31"/>
                      </a:lnTo>
                      <a:lnTo>
                        <a:pt x="108" y="47"/>
                      </a:lnTo>
                      <a:lnTo>
                        <a:pt x="107" y="64"/>
                      </a:lnTo>
                      <a:lnTo>
                        <a:pt x="108" y="73"/>
                      </a:lnTo>
                      <a:lnTo>
                        <a:pt x="112" y="84"/>
                      </a:lnTo>
                      <a:lnTo>
                        <a:pt x="115" y="98"/>
                      </a:lnTo>
                      <a:lnTo>
                        <a:pt x="120" y="113"/>
                      </a:lnTo>
                      <a:lnTo>
                        <a:pt x="123" y="126"/>
                      </a:lnTo>
                      <a:lnTo>
                        <a:pt x="126" y="138"/>
                      </a:lnTo>
                      <a:lnTo>
                        <a:pt x="128" y="149"/>
                      </a:lnTo>
                      <a:lnTo>
                        <a:pt x="129" y="158"/>
                      </a:lnTo>
                      <a:lnTo>
                        <a:pt x="129" y="168"/>
                      </a:lnTo>
                      <a:lnTo>
                        <a:pt x="128" y="181"/>
                      </a:lnTo>
                      <a:lnTo>
                        <a:pt x="125" y="197"/>
                      </a:lnTo>
                      <a:lnTo>
                        <a:pt x="122" y="213"/>
                      </a:lnTo>
                      <a:lnTo>
                        <a:pt x="115" y="230"/>
                      </a:lnTo>
                      <a:lnTo>
                        <a:pt x="106" y="246"/>
                      </a:lnTo>
                      <a:lnTo>
                        <a:pt x="92" y="257"/>
                      </a:lnTo>
                      <a:lnTo>
                        <a:pt x="74"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46" name="Freeform 315">
                  <a:extLst>
                    <a:ext uri="{FF2B5EF4-FFF2-40B4-BE49-F238E27FC236}">
                      <a16:creationId xmlns:a16="http://schemas.microsoft.com/office/drawing/2014/main" id="{C1498C9F-9584-4840-8144-5870A0A80EFE}"/>
                    </a:ext>
                  </a:extLst>
                </p:cNvPr>
                <p:cNvSpPr>
                  <a:spLocks/>
                </p:cNvSpPr>
                <p:nvPr/>
              </p:nvSpPr>
              <p:spPr bwMode="auto">
                <a:xfrm>
                  <a:off x="7" y="284"/>
                  <a:ext cx="320" cy="224"/>
                </a:xfrm>
                <a:custGeom>
                  <a:avLst/>
                  <a:gdLst>
                    <a:gd name="T0" fmla="*/ 148 w 640"/>
                    <a:gd name="T1" fmla="*/ 191 h 450"/>
                    <a:gd name="T2" fmla="*/ 131 w 640"/>
                    <a:gd name="T3" fmla="*/ 221 h 450"/>
                    <a:gd name="T4" fmla="*/ 116 w 640"/>
                    <a:gd name="T5" fmla="*/ 195 h 450"/>
                    <a:gd name="T6" fmla="*/ 97 w 640"/>
                    <a:gd name="T7" fmla="*/ 176 h 450"/>
                    <a:gd name="T8" fmla="*/ 91 w 640"/>
                    <a:gd name="T9" fmla="*/ 128 h 450"/>
                    <a:gd name="T10" fmla="*/ 104 w 640"/>
                    <a:gd name="T11" fmla="*/ 106 h 450"/>
                    <a:gd name="T12" fmla="*/ 115 w 640"/>
                    <a:gd name="T13" fmla="*/ 83 h 450"/>
                    <a:gd name="T14" fmla="*/ 108 w 640"/>
                    <a:gd name="T15" fmla="*/ 87 h 450"/>
                    <a:gd name="T16" fmla="*/ 99 w 640"/>
                    <a:gd name="T17" fmla="*/ 108 h 450"/>
                    <a:gd name="T18" fmla="*/ 66 w 640"/>
                    <a:gd name="T19" fmla="*/ 134 h 450"/>
                    <a:gd name="T20" fmla="*/ 40 w 640"/>
                    <a:gd name="T21" fmla="*/ 137 h 450"/>
                    <a:gd name="T22" fmla="*/ 24 w 640"/>
                    <a:gd name="T23" fmla="*/ 130 h 450"/>
                    <a:gd name="T24" fmla="*/ 0 w 640"/>
                    <a:gd name="T25" fmla="*/ 119 h 450"/>
                    <a:gd name="T26" fmla="*/ 20 w 640"/>
                    <a:gd name="T27" fmla="*/ 112 h 450"/>
                    <a:gd name="T28" fmla="*/ 38 w 640"/>
                    <a:gd name="T29" fmla="*/ 91 h 450"/>
                    <a:gd name="T30" fmla="*/ 72 w 640"/>
                    <a:gd name="T31" fmla="*/ 68 h 450"/>
                    <a:gd name="T32" fmla="*/ 94 w 640"/>
                    <a:gd name="T33" fmla="*/ 70 h 450"/>
                    <a:gd name="T34" fmla="*/ 98 w 640"/>
                    <a:gd name="T35" fmla="*/ 71 h 450"/>
                    <a:gd name="T36" fmla="*/ 93 w 640"/>
                    <a:gd name="T37" fmla="*/ 83 h 450"/>
                    <a:gd name="T38" fmla="*/ 96 w 640"/>
                    <a:gd name="T39" fmla="*/ 86 h 450"/>
                    <a:gd name="T40" fmla="*/ 107 w 640"/>
                    <a:gd name="T41" fmla="*/ 83 h 450"/>
                    <a:gd name="T42" fmla="*/ 106 w 640"/>
                    <a:gd name="T43" fmla="*/ 69 h 450"/>
                    <a:gd name="T44" fmla="*/ 110 w 640"/>
                    <a:gd name="T45" fmla="*/ 68 h 450"/>
                    <a:gd name="T46" fmla="*/ 116 w 640"/>
                    <a:gd name="T47" fmla="*/ 77 h 450"/>
                    <a:gd name="T48" fmla="*/ 131 w 640"/>
                    <a:gd name="T49" fmla="*/ 79 h 450"/>
                    <a:gd name="T50" fmla="*/ 142 w 640"/>
                    <a:gd name="T51" fmla="*/ 70 h 450"/>
                    <a:gd name="T52" fmla="*/ 154 w 640"/>
                    <a:gd name="T53" fmla="*/ 66 h 450"/>
                    <a:gd name="T54" fmla="*/ 172 w 640"/>
                    <a:gd name="T55" fmla="*/ 47 h 450"/>
                    <a:gd name="T56" fmla="*/ 210 w 640"/>
                    <a:gd name="T57" fmla="*/ 3 h 450"/>
                    <a:gd name="T58" fmla="*/ 240 w 640"/>
                    <a:gd name="T59" fmla="*/ 0 h 450"/>
                    <a:gd name="T60" fmla="*/ 264 w 640"/>
                    <a:gd name="T61" fmla="*/ 4 h 450"/>
                    <a:gd name="T62" fmla="*/ 290 w 640"/>
                    <a:gd name="T63" fmla="*/ 14 h 450"/>
                    <a:gd name="T64" fmla="*/ 315 w 640"/>
                    <a:gd name="T65" fmla="*/ 15 h 450"/>
                    <a:gd name="T66" fmla="*/ 311 w 640"/>
                    <a:gd name="T67" fmla="*/ 28 h 450"/>
                    <a:gd name="T68" fmla="*/ 277 w 640"/>
                    <a:gd name="T69" fmla="*/ 70 h 450"/>
                    <a:gd name="T70" fmla="*/ 245 w 640"/>
                    <a:gd name="T71" fmla="*/ 84 h 450"/>
                    <a:gd name="T72" fmla="*/ 213 w 640"/>
                    <a:gd name="T73" fmla="*/ 92 h 450"/>
                    <a:gd name="T74" fmla="*/ 182 w 640"/>
                    <a:gd name="T75" fmla="*/ 84 h 450"/>
                    <a:gd name="T76" fmla="*/ 166 w 640"/>
                    <a:gd name="T77" fmla="*/ 75 h 450"/>
                    <a:gd name="T78" fmla="*/ 154 w 640"/>
                    <a:gd name="T79" fmla="*/ 72 h 450"/>
                    <a:gd name="T80" fmla="*/ 142 w 640"/>
                    <a:gd name="T81" fmla="*/ 75 h 450"/>
                    <a:gd name="T82" fmla="*/ 143 w 640"/>
                    <a:gd name="T83" fmla="*/ 82 h 450"/>
                    <a:gd name="T84" fmla="*/ 157 w 640"/>
                    <a:gd name="T85" fmla="*/ 81 h 450"/>
                    <a:gd name="T86" fmla="*/ 173 w 640"/>
                    <a:gd name="T87" fmla="*/ 79 h 450"/>
                    <a:gd name="T88" fmla="*/ 205 w 640"/>
                    <a:gd name="T89" fmla="*/ 91 h 450"/>
                    <a:gd name="T90" fmla="*/ 232 w 640"/>
                    <a:gd name="T91" fmla="*/ 123 h 450"/>
                    <a:gd name="T92" fmla="*/ 241 w 640"/>
                    <a:gd name="T93" fmla="*/ 163 h 450"/>
                    <a:gd name="T94" fmla="*/ 224 w 640"/>
                    <a:gd name="T95" fmla="*/ 163 h 450"/>
                    <a:gd name="T96" fmla="*/ 186 w 640"/>
                    <a:gd name="T97" fmla="*/ 152 h 450"/>
                    <a:gd name="T98" fmla="*/ 163 w 640"/>
                    <a:gd name="T99" fmla="*/ 145 h 450"/>
                    <a:gd name="T100" fmla="*/ 145 w 640"/>
                    <a:gd name="T101" fmla="*/ 116 h 450"/>
                    <a:gd name="T102" fmla="*/ 139 w 640"/>
                    <a:gd name="T103" fmla="*/ 90 h 450"/>
                    <a:gd name="T104" fmla="*/ 126 w 640"/>
                    <a:gd name="T105" fmla="*/ 81 h 450"/>
                    <a:gd name="T106" fmla="*/ 118 w 640"/>
                    <a:gd name="T107" fmla="*/ 83 h 450"/>
                    <a:gd name="T108" fmla="*/ 126 w 640"/>
                    <a:gd name="T109" fmla="*/ 96 h 450"/>
                    <a:gd name="T110" fmla="*/ 149 w 640"/>
                    <a:gd name="T111" fmla="*/ 123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5"/>
                      </a:moveTo>
                      <a:lnTo>
                        <a:pt x="311" y="298"/>
                      </a:lnTo>
                      <a:lnTo>
                        <a:pt x="311" y="330"/>
                      </a:lnTo>
                      <a:lnTo>
                        <a:pt x="306" y="361"/>
                      </a:lnTo>
                      <a:lnTo>
                        <a:pt x="296" y="384"/>
                      </a:lnTo>
                      <a:lnTo>
                        <a:pt x="284" y="401"/>
                      </a:lnTo>
                      <a:lnTo>
                        <a:pt x="275" y="416"/>
                      </a:lnTo>
                      <a:lnTo>
                        <a:pt x="268" y="433"/>
                      </a:lnTo>
                      <a:lnTo>
                        <a:pt x="262" y="450"/>
                      </a:lnTo>
                      <a:lnTo>
                        <a:pt x="261" y="444"/>
                      </a:lnTo>
                      <a:lnTo>
                        <a:pt x="258" y="435"/>
                      </a:lnTo>
                      <a:lnTo>
                        <a:pt x="253" y="425"/>
                      </a:lnTo>
                      <a:lnTo>
                        <a:pt x="246" y="414"/>
                      </a:lnTo>
                      <a:lnTo>
                        <a:pt x="239" y="403"/>
                      </a:lnTo>
                      <a:lnTo>
                        <a:pt x="231" y="392"/>
                      </a:lnTo>
                      <a:lnTo>
                        <a:pt x="223" y="382"/>
                      </a:lnTo>
                      <a:lnTo>
                        <a:pt x="215" y="375"/>
                      </a:lnTo>
                      <a:lnTo>
                        <a:pt x="207" y="368"/>
                      </a:lnTo>
                      <a:lnTo>
                        <a:pt x="200" y="360"/>
                      </a:lnTo>
                      <a:lnTo>
                        <a:pt x="194" y="353"/>
                      </a:lnTo>
                      <a:lnTo>
                        <a:pt x="190" y="345"/>
                      </a:lnTo>
                      <a:lnTo>
                        <a:pt x="181" y="320"/>
                      </a:lnTo>
                      <a:lnTo>
                        <a:pt x="178" y="295"/>
                      </a:lnTo>
                      <a:lnTo>
                        <a:pt x="179" y="273"/>
                      </a:lnTo>
                      <a:lnTo>
                        <a:pt x="182" y="257"/>
                      </a:lnTo>
                      <a:lnTo>
                        <a:pt x="184" y="248"/>
                      </a:lnTo>
                      <a:lnTo>
                        <a:pt x="189" y="239"/>
                      </a:lnTo>
                      <a:lnTo>
                        <a:pt x="194" y="231"/>
                      </a:lnTo>
                      <a:lnTo>
                        <a:pt x="201" y="222"/>
                      </a:lnTo>
                      <a:lnTo>
                        <a:pt x="207" y="212"/>
                      </a:lnTo>
                      <a:lnTo>
                        <a:pt x="214" y="202"/>
                      </a:lnTo>
                      <a:lnTo>
                        <a:pt x="221" y="192"/>
                      </a:lnTo>
                      <a:lnTo>
                        <a:pt x="227" y="181"/>
                      </a:lnTo>
                      <a:lnTo>
                        <a:pt x="229" y="174"/>
                      </a:lnTo>
                      <a:lnTo>
                        <a:pt x="229" y="167"/>
                      </a:lnTo>
                      <a:lnTo>
                        <a:pt x="228" y="162"/>
                      </a:lnTo>
                      <a:lnTo>
                        <a:pt x="226" y="160"/>
                      </a:lnTo>
                      <a:lnTo>
                        <a:pt x="221" y="164"/>
                      </a:lnTo>
                      <a:lnTo>
                        <a:pt x="217" y="169"/>
                      </a:lnTo>
                      <a:lnTo>
                        <a:pt x="215" y="175"/>
                      </a:lnTo>
                      <a:lnTo>
                        <a:pt x="213" y="181"/>
                      </a:lnTo>
                      <a:lnTo>
                        <a:pt x="211" y="192"/>
                      </a:lnTo>
                      <a:lnTo>
                        <a:pt x="207" y="201"/>
                      </a:lnTo>
                      <a:lnTo>
                        <a:pt x="203" y="209"/>
                      </a:lnTo>
                      <a:lnTo>
                        <a:pt x="198" y="217"/>
                      </a:lnTo>
                      <a:lnTo>
                        <a:pt x="188" y="232"/>
                      </a:lnTo>
                      <a:lnTo>
                        <a:pt x="175" y="245"/>
                      </a:lnTo>
                      <a:lnTo>
                        <a:pt x="161" y="256"/>
                      </a:lnTo>
                      <a:lnTo>
                        <a:pt x="146" y="264"/>
                      </a:lnTo>
                      <a:lnTo>
                        <a:pt x="131" y="270"/>
                      </a:lnTo>
                      <a:lnTo>
                        <a:pt x="116" y="275"/>
                      </a:lnTo>
                      <a:lnTo>
                        <a:pt x="102" y="276"/>
                      </a:lnTo>
                      <a:lnTo>
                        <a:pt x="88" y="276"/>
                      </a:lnTo>
                      <a:lnTo>
                        <a:pt x="84" y="276"/>
                      </a:lnTo>
                      <a:lnTo>
                        <a:pt x="80" y="275"/>
                      </a:lnTo>
                      <a:lnTo>
                        <a:pt x="76" y="273"/>
                      </a:lnTo>
                      <a:lnTo>
                        <a:pt x="72" y="272"/>
                      </a:lnTo>
                      <a:lnTo>
                        <a:pt x="64" y="270"/>
                      </a:lnTo>
                      <a:lnTo>
                        <a:pt x="56" y="267"/>
                      </a:lnTo>
                      <a:lnTo>
                        <a:pt x="48" y="262"/>
                      </a:lnTo>
                      <a:lnTo>
                        <a:pt x="40" y="258"/>
                      </a:lnTo>
                      <a:lnTo>
                        <a:pt x="31" y="254"/>
                      </a:lnTo>
                      <a:lnTo>
                        <a:pt x="22" y="249"/>
                      </a:lnTo>
                      <a:lnTo>
                        <a:pt x="11" y="245"/>
                      </a:lnTo>
                      <a:lnTo>
                        <a:pt x="0" y="240"/>
                      </a:lnTo>
                      <a:lnTo>
                        <a:pt x="7" y="238"/>
                      </a:lnTo>
                      <a:lnTo>
                        <a:pt x="14" y="235"/>
                      </a:lnTo>
                      <a:lnTo>
                        <a:pt x="23" y="233"/>
                      </a:lnTo>
                      <a:lnTo>
                        <a:pt x="32" y="230"/>
                      </a:lnTo>
                      <a:lnTo>
                        <a:pt x="40" y="226"/>
                      </a:lnTo>
                      <a:lnTo>
                        <a:pt x="48" y="220"/>
                      </a:lnTo>
                      <a:lnTo>
                        <a:pt x="55" y="215"/>
                      </a:lnTo>
                      <a:lnTo>
                        <a:pt x="60" y="207"/>
                      </a:lnTo>
                      <a:lnTo>
                        <a:pt x="65" y="195"/>
                      </a:lnTo>
                      <a:lnTo>
                        <a:pt x="75" y="182"/>
                      </a:lnTo>
                      <a:lnTo>
                        <a:pt x="85" y="170"/>
                      </a:lnTo>
                      <a:lnTo>
                        <a:pt x="99" y="157"/>
                      </a:lnTo>
                      <a:lnTo>
                        <a:pt x="113" y="148"/>
                      </a:lnTo>
                      <a:lnTo>
                        <a:pt x="128" y="141"/>
                      </a:lnTo>
                      <a:lnTo>
                        <a:pt x="144" y="137"/>
                      </a:lnTo>
                      <a:lnTo>
                        <a:pt x="161" y="140"/>
                      </a:lnTo>
                      <a:lnTo>
                        <a:pt x="168" y="143"/>
                      </a:lnTo>
                      <a:lnTo>
                        <a:pt x="176" y="144"/>
                      </a:lnTo>
                      <a:lnTo>
                        <a:pt x="183" y="143"/>
                      </a:lnTo>
                      <a:lnTo>
                        <a:pt x="188" y="140"/>
                      </a:lnTo>
                      <a:lnTo>
                        <a:pt x="191" y="136"/>
                      </a:lnTo>
                      <a:lnTo>
                        <a:pt x="194" y="136"/>
                      </a:lnTo>
                      <a:lnTo>
                        <a:pt x="198" y="137"/>
                      </a:lnTo>
                      <a:lnTo>
                        <a:pt x="201" y="139"/>
                      </a:lnTo>
                      <a:lnTo>
                        <a:pt x="196" y="143"/>
                      </a:lnTo>
                      <a:lnTo>
                        <a:pt x="190" y="150"/>
                      </a:lnTo>
                      <a:lnTo>
                        <a:pt x="186" y="157"/>
                      </a:lnTo>
                      <a:lnTo>
                        <a:pt x="185" y="164"/>
                      </a:lnTo>
                      <a:lnTo>
                        <a:pt x="185" y="165"/>
                      </a:lnTo>
                      <a:lnTo>
                        <a:pt x="186" y="166"/>
                      </a:lnTo>
                      <a:lnTo>
                        <a:pt x="186" y="169"/>
                      </a:lnTo>
                      <a:lnTo>
                        <a:pt x="188" y="170"/>
                      </a:lnTo>
                      <a:lnTo>
                        <a:pt x="189" y="171"/>
                      </a:lnTo>
                      <a:lnTo>
                        <a:pt x="190" y="171"/>
                      </a:lnTo>
                      <a:lnTo>
                        <a:pt x="192" y="172"/>
                      </a:lnTo>
                      <a:lnTo>
                        <a:pt x="193" y="173"/>
                      </a:lnTo>
                      <a:lnTo>
                        <a:pt x="199" y="174"/>
                      </a:lnTo>
                      <a:lnTo>
                        <a:pt x="205" y="173"/>
                      </a:lnTo>
                      <a:lnTo>
                        <a:pt x="211" y="170"/>
                      </a:lnTo>
                      <a:lnTo>
                        <a:pt x="214" y="166"/>
                      </a:lnTo>
                      <a:lnTo>
                        <a:pt x="217" y="160"/>
                      </a:lnTo>
                      <a:lnTo>
                        <a:pt x="217" y="154"/>
                      </a:lnTo>
                      <a:lnTo>
                        <a:pt x="216" y="147"/>
                      </a:lnTo>
                      <a:lnTo>
                        <a:pt x="214" y="142"/>
                      </a:lnTo>
                      <a:lnTo>
                        <a:pt x="212" y="139"/>
                      </a:lnTo>
                      <a:lnTo>
                        <a:pt x="212" y="136"/>
                      </a:lnTo>
                      <a:lnTo>
                        <a:pt x="213" y="135"/>
                      </a:lnTo>
                      <a:lnTo>
                        <a:pt x="215" y="134"/>
                      </a:lnTo>
                      <a:lnTo>
                        <a:pt x="217" y="134"/>
                      </a:lnTo>
                      <a:lnTo>
                        <a:pt x="219" y="137"/>
                      </a:lnTo>
                      <a:lnTo>
                        <a:pt x="220" y="141"/>
                      </a:lnTo>
                      <a:lnTo>
                        <a:pt x="221" y="144"/>
                      </a:lnTo>
                      <a:lnTo>
                        <a:pt x="222" y="149"/>
                      </a:lnTo>
                      <a:lnTo>
                        <a:pt x="227" y="154"/>
                      </a:lnTo>
                      <a:lnTo>
                        <a:pt x="232" y="155"/>
                      </a:lnTo>
                      <a:lnTo>
                        <a:pt x="242" y="150"/>
                      </a:lnTo>
                      <a:lnTo>
                        <a:pt x="245" y="154"/>
                      </a:lnTo>
                      <a:lnTo>
                        <a:pt x="250" y="156"/>
                      </a:lnTo>
                      <a:lnTo>
                        <a:pt x="255" y="158"/>
                      </a:lnTo>
                      <a:lnTo>
                        <a:pt x="261" y="158"/>
                      </a:lnTo>
                      <a:lnTo>
                        <a:pt x="266" y="157"/>
                      </a:lnTo>
                      <a:lnTo>
                        <a:pt x="272" y="154"/>
                      </a:lnTo>
                      <a:lnTo>
                        <a:pt x="276" y="149"/>
                      </a:lnTo>
                      <a:lnTo>
                        <a:pt x="280" y="141"/>
                      </a:lnTo>
                      <a:lnTo>
                        <a:pt x="283" y="140"/>
                      </a:lnTo>
                      <a:lnTo>
                        <a:pt x="287" y="139"/>
                      </a:lnTo>
                      <a:lnTo>
                        <a:pt x="291" y="136"/>
                      </a:lnTo>
                      <a:lnTo>
                        <a:pt x="297" y="135"/>
                      </a:lnTo>
                      <a:lnTo>
                        <a:pt x="302" y="134"/>
                      </a:lnTo>
                      <a:lnTo>
                        <a:pt x="307" y="133"/>
                      </a:lnTo>
                      <a:lnTo>
                        <a:pt x="313" y="132"/>
                      </a:lnTo>
                      <a:lnTo>
                        <a:pt x="319" y="131"/>
                      </a:lnTo>
                      <a:lnTo>
                        <a:pt x="328" y="125"/>
                      </a:lnTo>
                      <a:lnTo>
                        <a:pt x="336" y="113"/>
                      </a:lnTo>
                      <a:lnTo>
                        <a:pt x="343" y="95"/>
                      </a:lnTo>
                      <a:lnTo>
                        <a:pt x="351" y="72"/>
                      </a:lnTo>
                      <a:lnTo>
                        <a:pt x="364" y="46"/>
                      </a:lnTo>
                      <a:lnTo>
                        <a:pt x="381" y="27"/>
                      </a:lnTo>
                      <a:lnTo>
                        <a:pt x="399" y="14"/>
                      </a:lnTo>
                      <a:lnTo>
                        <a:pt x="419" y="6"/>
                      </a:lnTo>
                      <a:lnTo>
                        <a:pt x="437" y="1"/>
                      </a:lnTo>
                      <a:lnTo>
                        <a:pt x="454" y="0"/>
                      </a:lnTo>
                      <a:lnTo>
                        <a:pt x="466" y="0"/>
                      </a:lnTo>
                      <a:lnTo>
                        <a:pt x="473" y="0"/>
                      </a:lnTo>
                      <a:lnTo>
                        <a:pt x="479" y="0"/>
                      </a:lnTo>
                      <a:lnTo>
                        <a:pt x="486" y="1"/>
                      </a:lnTo>
                      <a:lnTo>
                        <a:pt x="495" y="3"/>
                      </a:lnTo>
                      <a:lnTo>
                        <a:pt x="505" y="4"/>
                      </a:lnTo>
                      <a:lnTo>
                        <a:pt x="517" y="6"/>
                      </a:lnTo>
                      <a:lnTo>
                        <a:pt x="527" y="9"/>
                      </a:lnTo>
                      <a:lnTo>
                        <a:pt x="539" y="13"/>
                      </a:lnTo>
                      <a:lnTo>
                        <a:pt x="548" y="18"/>
                      </a:lnTo>
                      <a:lnTo>
                        <a:pt x="557" y="22"/>
                      </a:lnTo>
                      <a:lnTo>
                        <a:pt x="568" y="26"/>
                      </a:lnTo>
                      <a:lnTo>
                        <a:pt x="579" y="28"/>
                      </a:lnTo>
                      <a:lnTo>
                        <a:pt x="589" y="30"/>
                      </a:lnTo>
                      <a:lnTo>
                        <a:pt x="601" y="31"/>
                      </a:lnTo>
                      <a:lnTo>
                        <a:pt x="611" y="31"/>
                      </a:lnTo>
                      <a:lnTo>
                        <a:pt x="621" y="31"/>
                      </a:lnTo>
                      <a:lnTo>
                        <a:pt x="630" y="30"/>
                      </a:lnTo>
                      <a:lnTo>
                        <a:pt x="640" y="30"/>
                      </a:lnTo>
                      <a:lnTo>
                        <a:pt x="640" y="35"/>
                      </a:lnTo>
                      <a:lnTo>
                        <a:pt x="636" y="39"/>
                      </a:lnTo>
                      <a:lnTo>
                        <a:pt x="631" y="44"/>
                      </a:lnTo>
                      <a:lnTo>
                        <a:pt x="622" y="57"/>
                      </a:lnTo>
                      <a:lnTo>
                        <a:pt x="610" y="73"/>
                      </a:lnTo>
                      <a:lnTo>
                        <a:pt x="596" y="90"/>
                      </a:lnTo>
                      <a:lnTo>
                        <a:pt x="583" y="107"/>
                      </a:lnTo>
                      <a:lnTo>
                        <a:pt x="568" y="125"/>
                      </a:lnTo>
                      <a:lnTo>
                        <a:pt x="553" y="140"/>
                      </a:lnTo>
                      <a:lnTo>
                        <a:pt x="538" y="151"/>
                      </a:lnTo>
                      <a:lnTo>
                        <a:pt x="524" y="158"/>
                      </a:lnTo>
                      <a:lnTo>
                        <a:pt x="515" y="160"/>
                      </a:lnTo>
                      <a:lnTo>
                        <a:pt x="504" y="164"/>
                      </a:lnTo>
                      <a:lnTo>
                        <a:pt x="490" y="169"/>
                      </a:lnTo>
                      <a:lnTo>
                        <a:pt x="477" y="172"/>
                      </a:lnTo>
                      <a:lnTo>
                        <a:pt x="463" y="177"/>
                      </a:lnTo>
                      <a:lnTo>
                        <a:pt x="449" y="180"/>
                      </a:lnTo>
                      <a:lnTo>
                        <a:pt x="436" y="182"/>
                      </a:lnTo>
                      <a:lnTo>
                        <a:pt x="425" y="184"/>
                      </a:lnTo>
                      <a:lnTo>
                        <a:pt x="414" y="182"/>
                      </a:lnTo>
                      <a:lnTo>
                        <a:pt x="402" y="180"/>
                      </a:lnTo>
                      <a:lnTo>
                        <a:pt x="388" y="177"/>
                      </a:lnTo>
                      <a:lnTo>
                        <a:pt x="375" y="172"/>
                      </a:lnTo>
                      <a:lnTo>
                        <a:pt x="364" y="169"/>
                      </a:lnTo>
                      <a:lnTo>
                        <a:pt x="353" y="164"/>
                      </a:lnTo>
                      <a:lnTo>
                        <a:pt x="345" y="160"/>
                      </a:lnTo>
                      <a:lnTo>
                        <a:pt x="341" y="158"/>
                      </a:lnTo>
                      <a:lnTo>
                        <a:pt x="336" y="155"/>
                      </a:lnTo>
                      <a:lnTo>
                        <a:pt x="331" y="151"/>
                      </a:lnTo>
                      <a:lnTo>
                        <a:pt x="326" y="148"/>
                      </a:lnTo>
                      <a:lnTo>
                        <a:pt x="321" y="145"/>
                      </a:lnTo>
                      <a:lnTo>
                        <a:pt x="318" y="144"/>
                      </a:lnTo>
                      <a:lnTo>
                        <a:pt x="313" y="144"/>
                      </a:lnTo>
                      <a:lnTo>
                        <a:pt x="307" y="144"/>
                      </a:lnTo>
                      <a:lnTo>
                        <a:pt x="302" y="145"/>
                      </a:lnTo>
                      <a:lnTo>
                        <a:pt x="296" y="147"/>
                      </a:lnTo>
                      <a:lnTo>
                        <a:pt x="291" y="148"/>
                      </a:lnTo>
                      <a:lnTo>
                        <a:pt x="287" y="150"/>
                      </a:lnTo>
                      <a:lnTo>
                        <a:pt x="283" y="151"/>
                      </a:lnTo>
                      <a:lnTo>
                        <a:pt x="279" y="155"/>
                      </a:lnTo>
                      <a:lnTo>
                        <a:pt x="277" y="158"/>
                      </a:lnTo>
                      <a:lnTo>
                        <a:pt x="279" y="160"/>
                      </a:lnTo>
                      <a:lnTo>
                        <a:pt x="282" y="163"/>
                      </a:lnTo>
                      <a:lnTo>
                        <a:pt x="285" y="164"/>
                      </a:lnTo>
                      <a:lnTo>
                        <a:pt x="290" y="164"/>
                      </a:lnTo>
                      <a:lnTo>
                        <a:pt x="295" y="163"/>
                      </a:lnTo>
                      <a:lnTo>
                        <a:pt x="300" y="163"/>
                      </a:lnTo>
                      <a:lnTo>
                        <a:pt x="306" y="162"/>
                      </a:lnTo>
                      <a:lnTo>
                        <a:pt x="313" y="162"/>
                      </a:lnTo>
                      <a:lnTo>
                        <a:pt x="320" y="160"/>
                      </a:lnTo>
                      <a:lnTo>
                        <a:pt x="326" y="159"/>
                      </a:lnTo>
                      <a:lnTo>
                        <a:pt x="333" y="158"/>
                      </a:lnTo>
                      <a:lnTo>
                        <a:pt x="338" y="158"/>
                      </a:lnTo>
                      <a:lnTo>
                        <a:pt x="346" y="159"/>
                      </a:lnTo>
                      <a:lnTo>
                        <a:pt x="355" y="160"/>
                      </a:lnTo>
                      <a:lnTo>
                        <a:pt x="365" y="164"/>
                      </a:lnTo>
                      <a:lnTo>
                        <a:pt x="376" y="169"/>
                      </a:lnTo>
                      <a:lnTo>
                        <a:pt x="391" y="174"/>
                      </a:lnTo>
                      <a:lnTo>
                        <a:pt x="409" y="182"/>
                      </a:lnTo>
                      <a:lnTo>
                        <a:pt x="422" y="190"/>
                      </a:lnTo>
                      <a:lnTo>
                        <a:pt x="434" y="202"/>
                      </a:lnTo>
                      <a:lnTo>
                        <a:pt x="446" y="216"/>
                      </a:lnTo>
                      <a:lnTo>
                        <a:pt x="455" y="231"/>
                      </a:lnTo>
                      <a:lnTo>
                        <a:pt x="464" y="248"/>
                      </a:lnTo>
                      <a:lnTo>
                        <a:pt x="470" y="265"/>
                      </a:lnTo>
                      <a:lnTo>
                        <a:pt x="475" y="285"/>
                      </a:lnTo>
                      <a:lnTo>
                        <a:pt x="479" y="303"/>
                      </a:lnTo>
                      <a:lnTo>
                        <a:pt x="480" y="316"/>
                      </a:lnTo>
                      <a:lnTo>
                        <a:pt x="481" y="328"/>
                      </a:lnTo>
                      <a:lnTo>
                        <a:pt x="480" y="339"/>
                      </a:lnTo>
                      <a:lnTo>
                        <a:pt x="479" y="351"/>
                      </a:lnTo>
                      <a:lnTo>
                        <a:pt x="472" y="343"/>
                      </a:lnTo>
                      <a:lnTo>
                        <a:pt x="460" y="335"/>
                      </a:lnTo>
                      <a:lnTo>
                        <a:pt x="448" y="328"/>
                      </a:lnTo>
                      <a:lnTo>
                        <a:pt x="433" y="321"/>
                      </a:lnTo>
                      <a:lnTo>
                        <a:pt x="417" y="316"/>
                      </a:lnTo>
                      <a:lnTo>
                        <a:pt x="401" y="312"/>
                      </a:lnTo>
                      <a:lnTo>
                        <a:pt x="386" y="308"/>
                      </a:lnTo>
                      <a:lnTo>
                        <a:pt x="372" y="306"/>
                      </a:lnTo>
                      <a:lnTo>
                        <a:pt x="364" y="305"/>
                      </a:lnTo>
                      <a:lnTo>
                        <a:pt x="355" y="302"/>
                      </a:lnTo>
                      <a:lnTo>
                        <a:pt x="344" y="300"/>
                      </a:lnTo>
                      <a:lnTo>
                        <a:pt x="335" y="297"/>
                      </a:lnTo>
                      <a:lnTo>
                        <a:pt x="326" y="292"/>
                      </a:lnTo>
                      <a:lnTo>
                        <a:pt x="317" y="284"/>
                      </a:lnTo>
                      <a:lnTo>
                        <a:pt x="310" y="275"/>
                      </a:lnTo>
                      <a:lnTo>
                        <a:pt x="304" y="263"/>
                      </a:lnTo>
                      <a:lnTo>
                        <a:pt x="296" y="247"/>
                      </a:lnTo>
                      <a:lnTo>
                        <a:pt x="289" y="234"/>
                      </a:lnTo>
                      <a:lnTo>
                        <a:pt x="284" y="219"/>
                      </a:lnTo>
                      <a:lnTo>
                        <a:pt x="284" y="199"/>
                      </a:lnTo>
                      <a:lnTo>
                        <a:pt x="284" y="193"/>
                      </a:lnTo>
                      <a:lnTo>
                        <a:pt x="281" y="186"/>
                      </a:lnTo>
                      <a:lnTo>
                        <a:pt x="277" y="181"/>
                      </a:lnTo>
                      <a:lnTo>
                        <a:pt x="272" y="175"/>
                      </a:lnTo>
                      <a:lnTo>
                        <a:pt x="266" y="172"/>
                      </a:lnTo>
                      <a:lnTo>
                        <a:pt x="260" y="167"/>
                      </a:lnTo>
                      <a:lnTo>
                        <a:pt x="255" y="165"/>
                      </a:lnTo>
                      <a:lnTo>
                        <a:pt x="251" y="163"/>
                      </a:lnTo>
                      <a:lnTo>
                        <a:pt x="245" y="160"/>
                      </a:lnTo>
                      <a:lnTo>
                        <a:pt x="239" y="158"/>
                      </a:lnTo>
                      <a:lnTo>
                        <a:pt x="236" y="159"/>
                      </a:lnTo>
                      <a:lnTo>
                        <a:pt x="235" y="162"/>
                      </a:lnTo>
                      <a:lnTo>
                        <a:pt x="236" y="166"/>
                      </a:lnTo>
                      <a:lnTo>
                        <a:pt x="236" y="172"/>
                      </a:lnTo>
                      <a:lnTo>
                        <a:pt x="238" y="177"/>
                      </a:lnTo>
                      <a:lnTo>
                        <a:pt x="241" y="182"/>
                      </a:lnTo>
                      <a:lnTo>
                        <a:pt x="244" y="186"/>
                      </a:lnTo>
                      <a:lnTo>
                        <a:pt x="251" y="192"/>
                      </a:lnTo>
                      <a:lnTo>
                        <a:pt x="259" y="200"/>
                      </a:lnTo>
                      <a:lnTo>
                        <a:pt x="269" y="209"/>
                      </a:lnTo>
                      <a:lnTo>
                        <a:pt x="280" y="220"/>
                      </a:lnTo>
                      <a:lnTo>
                        <a:pt x="290" y="233"/>
                      </a:lnTo>
                      <a:lnTo>
                        <a:pt x="298" y="248"/>
                      </a:lnTo>
                      <a:lnTo>
                        <a:pt x="305"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47" name="Freeform 316">
                  <a:extLst>
                    <a:ext uri="{FF2B5EF4-FFF2-40B4-BE49-F238E27FC236}">
                      <a16:creationId xmlns:a16="http://schemas.microsoft.com/office/drawing/2014/main" id="{A5CE86AE-9888-4295-BC78-C9985C37AE2E}"/>
                    </a:ext>
                  </a:extLst>
                </p:cNvPr>
                <p:cNvSpPr>
                  <a:spLocks/>
                </p:cNvSpPr>
                <p:nvPr/>
              </p:nvSpPr>
              <p:spPr bwMode="auto">
                <a:xfrm>
                  <a:off x="12" y="250"/>
                  <a:ext cx="96" cy="98"/>
                </a:xfrm>
                <a:custGeom>
                  <a:avLst/>
                  <a:gdLst>
                    <a:gd name="T0" fmla="*/ 73 w 193"/>
                    <a:gd name="T1" fmla="*/ 95 h 196"/>
                    <a:gd name="T2" fmla="*/ 76 w 193"/>
                    <a:gd name="T3" fmla="*/ 90 h 196"/>
                    <a:gd name="T4" fmla="*/ 82 w 193"/>
                    <a:gd name="T5" fmla="*/ 88 h 196"/>
                    <a:gd name="T6" fmla="*/ 86 w 193"/>
                    <a:gd name="T7" fmla="*/ 90 h 196"/>
                    <a:gd name="T8" fmla="*/ 87 w 193"/>
                    <a:gd name="T9" fmla="*/ 92 h 196"/>
                    <a:gd name="T10" fmla="*/ 90 w 193"/>
                    <a:gd name="T11" fmla="*/ 93 h 196"/>
                    <a:gd name="T12" fmla="*/ 95 w 193"/>
                    <a:gd name="T13" fmla="*/ 94 h 196"/>
                    <a:gd name="T14" fmla="*/ 96 w 193"/>
                    <a:gd name="T15" fmla="*/ 93 h 196"/>
                    <a:gd name="T16" fmla="*/ 94 w 193"/>
                    <a:gd name="T17" fmla="*/ 90 h 196"/>
                    <a:gd name="T18" fmla="*/ 91 w 193"/>
                    <a:gd name="T19" fmla="*/ 87 h 196"/>
                    <a:gd name="T20" fmla="*/ 87 w 193"/>
                    <a:gd name="T21" fmla="*/ 86 h 196"/>
                    <a:gd name="T22" fmla="*/ 83 w 193"/>
                    <a:gd name="T23" fmla="*/ 87 h 196"/>
                    <a:gd name="T24" fmla="*/ 79 w 193"/>
                    <a:gd name="T25" fmla="*/ 83 h 196"/>
                    <a:gd name="T26" fmla="*/ 78 w 193"/>
                    <a:gd name="T27" fmla="*/ 78 h 196"/>
                    <a:gd name="T28" fmla="*/ 79 w 193"/>
                    <a:gd name="T29" fmla="*/ 75 h 196"/>
                    <a:gd name="T30" fmla="*/ 80 w 193"/>
                    <a:gd name="T31" fmla="*/ 74 h 196"/>
                    <a:gd name="T32" fmla="*/ 83 w 193"/>
                    <a:gd name="T33" fmla="*/ 71 h 196"/>
                    <a:gd name="T34" fmla="*/ 87 w 193"/>
                    <a:gd name="T35" fmla="*/ 69 h 196"/>
                    <a:gd name="T36" fmla="*/ 91 w 193"/>
                    <a:gd name="T37" fmla="*/ 59 h 196"/>
                    <a:gd name="T38" fmla="*/ 88 w 193"/>
                    <a:gd name="T39" fmla="*/ 41 h 196"/>
                    <a:gd name="T40" fmla="*/ 75 w 193"/>
                    <a:gd name="T41" fmla="*/ 25 h 196"/>
                    <a:gd name="T42" fmla="*/ 53 w 193"/>
                    <a:gd name="T43" fmla="*/ 14 h 196"/>
                    <a:gd name="T44" fmla="*/ 33 w 193"/>
                    <a:gd name="T45" fmla="*/ 10 h 196"/>
                    <a:gd name="T46" fmla="*/ 22 w 193"/>
                    <a:gd name="T47" fmla="*/ 7 h 196"/>
                    <a:gd name="T48" fmla="*/ 11 w 193"/>
                    <a:gd name="T49" fmla="*/ 4 h 196"/>
                    <a:gd name="T50" fmla="*/ 3 w 193"/>
                    <a:gd name="T51" fmla="*/ 2 h 196"/>
                    <a:gd name="T52" fmla="*/ 3 w 193"/>
                    <a:gd name="T53" fmla="*/ 5 h 196"/>
                    <a:gd name="T54" fmla="*/ 9 w 193"/>
                    <a:gd name="T55" fmla="*/ 17 h 196"/>
                    <a:gd name="T56" fmla="*/ 13 w 193"/>
                    <a:gd name="T57" fmla="*/ 30 h 196"/>
                    <a:gd name="T58" fmla="*/ 17 w 193"/>
                    <a:gd name="T59" fmla="*/ 43 h 196"/>
                    <a:gd name="T60" fmla="*/ 20 w 193"/>
                    <a:gd name="T61" fmla="*/ 55 h 196"/>
                    <a:gd name="T62" fmla="*/ 26 w 193"/>
                    <a:gd name="T63" fmla="*/ 71 h 196"/>
                    <a:gd name="T64" fmla="*/ 38 w 193"/>
                    <a:gd name="T65" fmla="*/ 86 h 196"/>
                    <a:gd name="T66" fmla="*/ 59 w 193"/>
                    <a:gd name="T67" fmla="*/ 97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3" h="196">
                      <a:moveTo>
                        <a:pt x="146" y="196"/>
                      </a:moveTo>
                      <a:lnTo>
                        <a:pt x="146" y="189"/>
                      </a:lnTo>
                      <a:lnTo>
                        <a:pt x="149" y="184"/>
                      </a:lnTo>
                      <a:lnTo>
                        <a:pt x="152" y="179"/>
                      </a:lnTo>
                      <a:lnTo>
                        <a:pt x="158" y="177"/>
                      </a:lnTo>
                      <a:lnTo>
                        <a:pt x="164" y="175"/>
                      </a:lnTo>
                      <a:lnTo>
                        <a:pt x="169" y="177"/>
                      </a:lnTo>
                      <a:lnTo>
                        <a:pt x="173" y="179"/>
                      </a:lnTo>
                      <a:lnTo>
                        <a:pt x="174" y="181"/>
                      </a:lnTo>
                      <a:lnTo>
                        <a:pt x="175" y="184"/>
                      </a:lnTo>
                      <a:lnTo>
                        <a:pt x="178" y="184"/>
                      </a:lnTo>
                      <a:lnTo>
                        <a:pt x="181" y="185"/>
                      </a:lnTo>
                      <a:lnTo>
                        <a:pt x="186" y="186"/>
                      </a:lnTo>
                      <a:lnTo>
                        <a:pt x="190" y="187"/>
                      </a:lnTo>
                      <a:lnTo>
                        <a:pt x="193" y="187"/>
                      </a:lnTo>
                      <a:lnTo>
                        <a:pt x="193" y="186"/>
                      </a:lnTo>
                      <a:lnTo>
                        <a:pt x="191" y="182"/>
                      </a:lnTo>
                      <a:lnTo>
                        <a:pt x="189" y="179"/>
                      </a:lnTo>
                      <a:lnTo>
                        <a:pt x="186" y="177"/>
                      </a:lnTo>
                      <a:lnTo>
                        <a:pt x="182" y="173"/>
                      </a:lnTo>
                      <a:lnTo>
                        <a:pt x="178" y="171"/>
                      </a:lnTo>
                      <a:lnTo>
                        <a:pt x="175" y="172"/>
                      </a:lnTo>
                      <a:lnTo>
                        <a:pt x="171" y="173"/>
                      </a:lnTo>
                      <a:lnTo>
                        <a:pt x="166" y="173"/>
                      </a:lnTo>
                      <a:lnTo>
                        <a:pt x="163" y="171"/>
                      </a:lnTo>
                      <a:lnTo>
                        <a:pt x="159" y="166"/>
                      </a:lnTo>
                      <a:lnTo>
                        <a:pt x="157" y="160"/>
                      </a:lnTo>
                      <a:lnTo>
                        <a:pt x="157" y="156"/>
                      </a:lnTo>
                      <a:lnTo>
                        <a:pt x="157" y="152"/>
                      </a:lnTo>
                      <a:lnTo>
                        <a:pt x="158" y="150"/>
                      </a:lnTo>
                      <a:lnTo>
                        <a:pt x="159" y="148"/>
                      </a:lnTo>
                      <a:lnTo>
                        <a:pt x="161" y="147"/>
                      </a:lnTo>
                      <a:lnTo>
                        <a:pt x="163" y="144"/>
                      </a:lnTo>
                      <a:lnTo>
                        <a:pt x="166" y="141"/>
                      </a:lnTo>
                      <a:lnTo>
                        <a:pt x="171" y="139"/>
                      </a:lnTo>
                      <a:lnTo>
                        <a:pt x="174" y="137"/>
                      </a:lnTo>
                      <a:lnTo>
                        <a:pt x="178" y="137"/>
                      </a:lnTo>
                      <a:lnTo>
                        <a:pt x="182" y="118"/>
                      </a:lnTo>
                      <a:lnTo>
                        <a:pt x="181" y="99"/>
                      </a:lnTo>
                      <a:lnTo>
                        <a:pt x="176" y="81"/>
                      </a:lnTo>
                      <a:lnTo>
                        <a:pt x="166" y="65"/>
                      </a:lnTo>
                      <a:lnTo>
                        <a:pt x="151" y="50"/>
                      </a:lnTo>
                      <a:lnTo>
                        <a:pt x="131" y="38"/>
                      </a:lnTo>
                      <a:lnTo>
                        <a:pt x="107" y="28"/>
                      </a:lnTo>
                      <a:lnTo>
                        <a:pt x="78" y="22"/>
                      </a:lnTo>
                      <a:lnTo>
                        <a:pt x="67" y="20"/>
                      </a:lnTo>
                      <a:lnTo>
                        <a:pt x="55" y="18"/>
                      </a:lnTo>
                      <a:lnTo>
                        <a:pt x="44" y="14"/>
                      </a:lnTo>
                      <a:lnTo>
                        <a:pt x="32" y="11"/>
                      </a:lnTo>
                      <a:lnTo>
                        <a:pt x="22" y="8"/>
                      </a:lnTo>
                      <a:lnTo>
                        <a:pt x="13" y="5"/>
                      </a:lnTo>
                      <a:lnTo>
                        <a:pt x="6" y="3"/>
                      </a:lnTo>
                      <a:lnTo>
                        <a:pt x="0" y="0"/>
                      </a:lnTo>
                      <a:lnTo>
                        <a:pt x="7" y="9"/>
                      </a:lnTo>
                      <a:lnTo>
                        <a:pt x="13" y="21"/>
                      </a:lnTo>
                      <a:lnTo>
                        <a:pt x="19" y="34"/>
                      </a:lnTo>
                      <a:lnTo>
                        <a:pt x="23" y="46"/>
                      </a:lnTo>
                      <a:lnTo>
                        <a:pt x="27" y="60"/>
                      </a:lnTo>
                      <a:lnTo>
                        <a:pt x="31" y="74"/>
                      </a:lnTo>
                      <a:lnTo>
                        <a:pt x="35" y="86"/>
                      </a:lnTo>
                      <a:lnTo>
                        <a:pt x="37" y="97"/>
                      </a:lnTo>
                      <a:lnTo>
                        <a:pt x="40" y="110"/>
                      </a:lnTo>
                      <a:lnTo>
                        <a:pt x="45" y="125"/>
                      </a:lnTo>
                      <a:lnTo>
                        <a:pt x="53" y="141"/>
                      </a:lnTo>
                      <a:lnTo>
                        <a:pt x="64" y="157"/>
                      </a:lnTo>
                      <a:lnTo>
                        <a:pt x="77" y="172"/>
                      </a:lnTo>
                      <a:lnTo>
                        <a:pt x="96" y="185"/>
                      </a:lnTo>
                      <a:lnTo>
                        <a:pt x="119" y="193"/>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48" name="Freeform 317">
                  <a:extLst>
                    <a:ext uri="{FF2B5EF4-FFF2-40B4-BE49-F238E27FC236}">
                      <a16:creationId xmlns:a16="http://schemas.microsoft.com/office/drawing/2014/main" id="{96F50983-667E-42C6-9AC3-85A8291FF70E}"/>
                    </a:ext>
                  </a:extLst>
                </p:cNvPr>
                <p:cNvSpPr>
                  <a:spLocks/>
                </p:cNvSpPr>
                <p:nvPr/>
              </p:nvSpPr>
              <p:spPr bwMode="auto">
                <a:xfrm>
                  <a:off x="116" y="308"/>
                  <a:ext cx="10" cy="11"/>
                </a:xfrm>
                <a:custGeom>
                  <a:avLst/>
                  <a:gdLst>
                    <a:gd name="T0" fmla="*/ 0 w 20"/>
                    <a:gd name="T1" fmla="*/ 4 h 21"/>
                    <a:gd name="T2" fmla="*/ 1 w 20"/>
                    <a:gd name="T3" fmla="*/ 2 h 21"/>
                    <a:gd name="T4" fmla="*/ 2 w 20"/>
                    <a:gd name="T5" fmla="*/ 1 h 21"/>
                    <a:gd name="T6" fmla="*/ 4 w 20"/>
                    <a:gd name="T7" fmla="*/ 0 h 21"/>
                    <a:gd name="T8" fmla="*/ 6 w 20"/>
                    <a:gd name="T9" fmla="*/ 0 h 21"/>
                    <a:gd name="T10" fmla="*/ 7 w 20"/>
                    <a:gd name="T11" fmla="*/ 1 h 21"/>
                    <a:gd name="T12" fmla="*/ 9 w 20"/>
                    <a:gd name="T13" fmla="*/ 2 h 21"/>
                    <a:gd name="T14" fmla="*/ 10 w 20"/>
                    <a:gd name="T15" fmla="*/ 3 h 21"/>
                    <a:gd name="T16" fmla="*/ 10 w 20"/>
                    <a:gd name="T17" fmla="*/ 5 h 21"/>
                    <a:gd name="T18" fmla="*/ 10 w 20"/>
                    <a:gd name="T19" fmla="*/ 8 h 21"/>
                    <a:gd name="T20" fmla="*/ 9 w 20"/>
                    <a:gd name="T21" fmla="*/ 9 h 21"/>
                    <a:gd name="T22" fmla="*/ 7 w 20"/>
                    <a:gd name="T23" fmla="*/ 10 h 21"/>
                    <a:gd name="T24" fmla="*/ 6 w 20"/>
                    <a:gd name="T25" fmla="*/ 11 h 21"/>
                    <a:gd name="T26" fmla="*/ 5 w 20"/>
                    <a:gd name="T27" fmla="*/ 10 h 21"/>
                    <a:gd name="T28" fmla="*/ 2 w 20"/>
                    <a:gd name="T29" fmla="*/ 8 h 21"/>
                    <a:gd name="T30" fmla="*/ 1 w 20"/>
                    <a:gd name="T31" fmla="*/ 6 h 21"/>
                    <a:gd name="T32" fmla="*/ 0 w 20"/>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1">
                      <a:moveTo>
                        <a:pt x="0" y="8"/>
                      </a:moveTo>
                      <a:lnTo>
                        <a:pt x="2" y="3"/>
                      </a:lnTo>
                      <a:lnTo>
                        <a:pt x="4" y="1"/>
                      </a:lnTo>
                      <a:lnTo>
                        <a:pt x="7" y="0"/>
                      </a:lnTo>
                      <a:lnTo>
                        <a:pt x="11" y="0"/>
                      </a:lnTo>
                      <a:lnTo>
                        <a:pt x="14" y="1"/>
                      </a:lnTo>
                      <a:lnTo>
                        <a:pt x="18" y="3"/>
                      </a:lnTo>
                      <a:lnTo>
                        <a:pt x="19" y="6"/>
                      </a:lnTo>
                      <a:lnTo>
                        <a:pt x="20" y="10"/>
                      </a:lnTo>
                      <a:lnTo>
                        <a:pt x="19" y="15"/>
                      </a:lnTo>
                      <a:lnTo>
                        <a:pt x="18" y="17"/>
                      </a:lnTo>
                      <a:lnTo>
                        <a:pt x="14" y="19"/>
                      </a:lnTo>
                      <a:lnTo>
                        <a:pt x="12" y="21"/>
                      </a:lnTo>
                      <a:lnTo>
                        <a:pt x="9" y="19"/>
                      </a:lnTo>
                      <a:lnTo>
                        <a:pt x="4" y="16"/>
                      </a:lnTo>
                      <a:lnTo>
                        <a:pt x="2" y="12"/>
                      </a:lnTo>
                      <a:lnTo>
                        <a:pt x="0" y="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49" name="Freeform 318">
                  <a:extLst>
                    <a:ext uri="{FF2B5EF4-FFF2-40B4-BE49-F238E27FC236}">
                      <a16:creationId xmlns:a16="http://schemas.microsoft.com/office/drawing/2014/main" id="{4B7EEB92-37B9-49FB-9F5F-48C0D58AB2A5}"/>
                    </a:ext>
                  </a:extLst>
                </p:cNvPr>
                <p:cNvSpPr>
                  <a:spLocks/>
                </p:cNvSpPr>
                <p:nvPr/>
              </p:nvSpPr>
              <p:spPr bwMode="auto">
                <a:xfrm>
                  <a:off x="136" y="322"/>
                  <a:ext cx="11" cy="11"/>
                </a:xfrm>
                <a:custGeom>
                  <a:avLst/>
                  <a:gdLst>
                    <a:gd name="T0" fmla="*/ 1 w 22"/>
                    <a:gd name="T1" fmla="*/ 2 h 22"/>
                    <a:gd name="T2" fmla="*/ 3 w 22"/>
                    <a:gd name="T3" fmla="*/ 0 h 22"/>
                    <a:gd name="T4" fmla="*/ 6 w 22"/>
                    <a:gd name="T5" fmla="*/ 0 h 22"/>
                    <a:gd name="T6" fmla="*/ 8 w 22"/>
                    <a:gd name="T7" fmla="*/ 1 h 22"/>
                    <a:gd name="T8" fmla="*/ 10 w 22"/>
                    <a:gd name="T9" fmla="*/ 2 h 22"/>
                    <a:gd name="T10" fmla="*/ 11 w 22"/>
                    <a:gd name="T11" fmla="*/ 4 h 22"/>
                    <a:gd name="T12" fmla="*/ 11 w 22"/>
                    <a:gd name="T13" fmla="*/ 6 h 22"/>
                    <a:gd name="T14" fmla="*/ 11 w 22"/>
                    <a:gd name="T15" fmla="*/ 9 h 22"/>
                    <a:gd name="T16" fmla="*/ 11 w 22"/>
                    <a:gd name="T17" fmla="*/ 10 h 22"/>
                    <a:gd name="T18" fmla="*/ 9 w 22"/>
                    <a:gd name="T19" fmla="*/ 11 h 22"/>
                    <a:gd name="T20" fmla="*/ 6 w 22"/>
                    <a:gd name="T21" fmla="*/ 11 h 22"/>
                    <a:gd name="T22" fmla="*/ 4 w 22"/>
                    <a:gd name="T23" fmla="*/ 10 h 22"/>
                    <a:gd name="T24" fmla="*/ 2 w 22"/>
                    <a:gd name="T25" fmla="*/ 9 h 22"/>
                    <a:gd name="T26" fmla="*/ 1 w 22"/>
                    <a:gd name="T27" fmla="*/ 7 h 22"/>
                    <a:gd name="T28" fmla="*/ 0 w 22"/>
                    <a:gd name="T29" fmla="*/ 5 h 22"/>
                    <a:gd name="T30" fmla="*/ 0 w 22"/>
                    <a:gd name="T31" fmla="*/ 3 h 22"/>
                    <a:gd name="T32" fmla="*/ 1 w 22"/>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2" y="3"/>
                      </a:moveTo>
                      <a:lnTo>
                        <a:pt x="6" y="0"/>
                      </a:lnTo>
                      <a:lnTo>
                        <a:pt x="11" y="0"/>
                      </a:lnTo>
                      <a:lnTo>
                        <a:pt x="16" y="2"/>
                      </a:lnTo>
                      <a:lnTo>
                        <a:pt x="19" y="4"/>
                      </a:lnTo>
                      <a:lnTo>
                        <a:pt x="22" y="7"/>
                      </a:lnTo>
                      <a:lnTo>
                        <a:pt x="22" y="12"/>
                      </a:lnTo>
                      <a:lnTo>
                        <a:pt x="22" y="17"/>
                      </a:lnTo>
                      <a:lnTo>
                        <a:pt x="21" y="20"/>
                      </a:lnTo>
                      <a:lnTo>
                        <a:pt x="17" y="22"/>
                      </a:lnTo>
                      <a:lnTo>
                        <a:pt x="11" y="22"/>
                      </a:lnTo>
                      <a:lnTo>
                        <a:pt x="7" y="20"/>
                      </a:lnTo>
                      <a:lnTo>
                        <a:pt x="3" y="18"/>
                      </a:lnTo>
                      <a:lnTo>
                        <a:pt x="1" y="14"/>
                      </a:lnTo>
                      <a:lnTo>
                        <a:pt x="0" y="10"/>
                      </a:lnTo>
                      <a:lnTo>
                        <a:pt x="0" y="6"/>
                      </a:lnTo>
                      <a:lnTo>
                        <a:pt x="2"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50" name="Freeform 319">
                  <a:extLst>
                    <a:ext uri="{FF2B5EF4-FFF2-40B4-BE49-F238E27FC236}">
                      <a16:creationId xmlns:a16="http://schemas.microsoft.com/office/drawing/2014/main" id="{C97D7836-0649-488E-8D24-3B803FB266A1}"/>
                    </a:ext>
                  </a:extLst>
                </p:cNvPr>
                <p:cNvSpPr>
                  <a:spLocks/>
                </p:cNvSpPr>
                <p:nvPr/>
              </p:nvSpPr>
              <p:spPr bwMode="auto">
                <a:xfrm>
                  <a:off x="112" y="335"/>
                  <a:ext cx="10" cy="11"/>
                </a:xfrm>
                <a:custGeom>
                  <a:avLst/>
                  <a:gdLst>
                    <a:gd name="T0" fmla="*/ 1 w 21"/>
                    <a:gd name="T1" fmla="*/ 2 h 22"/>
                    <a:gd name="T2" fmla="*/ 2 w 21"/>
                    <a:gd name="T3" fmla="*/ 1 h 22"/>
                    <a:gd name="T4" fmla="*/ 5 w 21"/>
                    <a:gd name="T5" fmla="*/ 0 h 22"/>
                    <a:gd name="T6" fmla="*/ 7 w 21"/>
                    <a:gd name="T7" fmla="*/ 0 h 22"/>
                    <a:gd name="T8" fmla="*/ 9 w 21"/>
                    <a:gd name="T9" fmla="*/ 1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4"/>
                      </a:moveTo>
                      <a:lnTo>
                        <a:pt x="5" y="2"/>
                      </a:lnTo>
                      <a:lnTo>
                        <a:pt x="10" y="0"/>
                      </a:lnTo>
                      <a:lnTo>
                        <a:pt x="14" y="0"/>
                      </a:lnTo>
                      <a:lnTo>
                        <a:pt x="19" y="2"/>
                      </a:lnTo>
                      <a:lnTo>
                        <a:pt x="21" y="7"/>
                      </a:lnTo>
                      <a:lnTo>
                        <a:pt x="21" y="11"/>
                      </a:lnTo>
                      <a:lnTo>
                        <a:pt x="20" y="16"/>
                      </a:lnTo>
                      <a:lnTo>
                        <a:pt x="18" y="19"/>
                      </a:lnTo>
                      <a:lnTo>
                        <a:pt x="14" y="21"/>
                      </a:lnTo>
                      <a:lnTo>
                        <a:pt x="11" y="22"/>
                      </a:lnTo>
                      <a:lnTo>
                        <a:pt x="6" y="22"/>
                      </a:lnTo>
                      <a:lnTo>
                        <a:pt x="3" y="19"/>
                      </a:lnTo>
                      <a:lnTo>
                        <a:pt x="0" y="16"/>
                      </a:lnTo>
                      <a:lnTo>
                        <a:pt x="0" y="11"/>
                      </a:lnTo>
                      <a:lnTo>
                        <a:pt x="2" y="8"/>
                      </a:lnTo>
                      <a:lnTo>
                        <a:pt x="3"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51" name="Freeform 320">
                  <a:extLst>
                    <a:ext uri="{FF2B5EF4-FFF2-40B4-BE49-F238E27FC236}">
                      <a16:creationId xmlns:a16="http://schemas.microsoft.com/office/drawing/2014/main" id="{C6A2F44F-E246-4EE4-82C4-E52EEC816B46}"/>
                    </a:ext>
                  </a:extLst>
                </p:cNvPr>
                <p:cNvSpPr>
                  <a:spLocks/>
                </p:cNvSpPr>
                <p:nvPr/>
              </p:nvSpPr>
              <p:spPr bwMode="auto">
                <a:xfrm>
                  <a:off x="94" y="322"/>
                  <a:ext cx="11" cy="11"/>
                </a:xfrm>
                <a:custGeom>
                  <a:avLst/>
                  <a:gdLst>
                    <a:gd name="T0" fmla="*/ 2 w 22"/>
                    <a:gd name="T1" fmla="*/ 1 h 22"/>
                    <a:gd name="T2" fmla="*/ 1 w 22"/>
                    <a:gd name="T3" fmla="*/ 3 h 22"/>
                    <a:gd name="T4" fmla="*/ 0 w 22"/>
                    <a:gd name="T5" fmla="*/ 5 h 22"/>
                    <a:gd name="T6" fmla="*/ 0 w 22"/>
                    <a:gd name="T7" fmla="*/ 7 h 22"/>
                    <a:gd name="T8" fmla="*/ 1 w 22"/>
                    <a:gd name="T9" fmla="*/ 9 h 22"/>
                    <a:gd name="T10" fmla="*/ 2 w 22"/>
                    <a:gd name="T11" fmla="*/ 10 h 22"/>
                    <a:gd name="T12" fmla="*/ 5 w 22"/>
                    <a:gd name="T13" fmla="*/ 11 h 22"/>
                    <a:gd name="T14" fmla="*/ 8 w 22"/>
                    <a:gd name="T15" fmla="*/ 11 h 22"/>
                    <a:gd name="T16" fmla="*/ 9 w 22"/>
                    <a:gd name="T17" fmla="*/ 10 h 22"/>
                    <a:gd name="T18" fmla="*/ 11 w 22"/>
                    <a:gd name="T19" fmla="*/ 8 h 22"/>
                    <a:gd name="T20" fmla="*/ 11 w 22"/>
                    <a:gd name="T21" fmla="*/ 7 h 22"/>
                    <a:gd name="T22" fmla="*/ 11 w 22"/>
                    <a:gd name="T23" fmla="*/ 5 h 22"/>
                    <a:gd name="T24" fmla="*/ 11 w 22"/>
                    <a:gd name="T25" fmla="*/ 3 h 22"/>
                    <a:gd name="T26" fmla="*/ 9 w 22"/>
                    <a:gd name="T27" fmla="*/ 2 h 22"/>
                    <a:gd name="T28" fmla="*/ 7 w 22"/>
                    <a:gd name="T29" fmla="*/ 1 h 22"/>
                    <a:gd name="T30" fmla="*/ 4 w 22"/>
                    <a:gd name="T31" fmla="*/ 0 h 22"/>
                    <a:gd name="T32" fmla="*/ 2 w 22"/>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3" y="1"/>
                      </a:moveTo>
                      <a:lnTo>
                        <a:pt x="1" y="5"/>
                      </a:lnTo>
                      <a:lnTo>
                        <a:pt x="0" y="10"/>
                      </a:lnTo>
                      <a:lnTo>
                        <a:pt x="0" y="14"/>
                      </a:lnTo>
                      <a:lnTo>
                        <a:pt x="1" y="18"/>
                      </a:lnTo>
                      <a:lnTo>
                        <a:pt x="4" y="20"/>
                      </a:lnTo>
                      <a:lnTo>
                        <a:pt x="10" y="22"/>
                      </a:lnTo>
                      <a:lnTo>
                        <a:pt x="15" y="22"/>
                      </a:lnTo>
                      <a:lnTo>
                        <a:pt x="18" y="20"/>
                      </a:lnTo>
                      <a:lnTo>
                        <a:pt x="21" y="16"/>
                      </a:lnTo>
                      <a:lnTo>
                        <a:pt x="22" y="13"/>
                      </a:lnTo>
                      <a:lnTo>
                        <a:pt x="22" y="10"/>
                      </a:lnTo>
                      <a:lnTo>
                        <a:pt x="21" y="6"/>
                      </a:lnTo>
                      <a:lnTo>
                        <a:pt x="17" y="4"/>
                      </a:lnTo>
                      <a:lnTo>
                        <a:pt x="13" y="1"/>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52" name="Freeform 321">
                  <a:extLst>
                    <a:ext uri="{FF2B5EF4-FFF2-40B4-BE49-F238E27FC236}">
                      <a16:creationId xmlns:a16="http://schemas.microsoft.com/office/drawing/2014/main" id="{6E94F78F-5A26-4120-9601-11076568558B}"/>
                    </a:ext>
                  </a:extLst>
                </p:cNvPr>
                <p:cNvSpPr>
                  <a:spLocks/>
                </p:cNvSpPr>
                <p:nvPr/>
              </p:nvSpPr>
              <p:spPr bwMode="auto">
                <a:xfrm>
                  <a:off x="88" y="342"/>
                  <a:ext cx="9" cy="10"/>
                </a:xfrm>
                <a:custGeom>
                  <a:avLst/>
                  <a:gdLst>
                    <a:gd name="T0" fmla="*/ 0 w 19"/>
                    <a:gd name="T1" fmla="*/ 6 h 19"/>
                    <a:gd name="T2" fmla="*/ 0 w 19"/>
                    <a:gd name="T3" fmla="*/ 5 h 19"/>
                    <a:gd name="T4" fmla="*/ 0 w 19"/>
                    <a:gd name="T5" fmla="*/ 3 h 19"/>
                    <a:gd name="T6" fmla="*/ 1 w 19"/>
                    <a:gd name="T7" fmla="*/ 2 h 19"/>
                    <a:gd name="T8" fmla="*/ 3 w 19"/>
                    <a:gd name="T9" fmla="*/ 1 h 19"/>
                    <a:gd name="T10" fmla="*/ 6 w 19"/>
                    <a:gd name="T11" fmla="*/ 0 h 19"/>
                    <a:gd name="T12" fmla="*/ 7 w 19"/>
                    <a:gd name="T13" fmla="*/ 1 h 19"/>
                    <a:gd name="T14" fmla="*/ 8 w 19"/>
                    <a:gd name="T15" fmla="*/ 2 h 19"/>
                    <a:gd name="T16" fmla="*/ 9 w 19"/>
                    <a:gd name="T17" fmla="*/ 4 h 19"/>
                    <a:gd name="T18" fmla="*/ 9 w 19"/>
                    <a:gd name="T19" fmla="*/ 5 h 19"/>
                    <a:gd name="T20" fmla="*/ 8 w 19"/>
                    <a:gd name="T21" fmla="*/ 8 h 19"/>
                    <a:gd name="T22" fmla="*/ 7 w 19"/>
                    <a:gd name="T23" fmla="*/ 9 h 19"/>
                    <a:gd name="T24" fmla="*/ 6 w 19"/>
                    <a:gd name="T25" fmla="*/ 10 h 19"/>
                    <a:gd name="T26" fmla="*/ 4 w 19"/>
                    <a:gd name="T27" fmla="*/ 10 h 19"/>
                    <a:gd name="T28" fmla="*/ 2 w 19"/>
                    <a:gd name="T29" fmla="*/ 9 h 19"/>
                    <a:gd name="T30" fmla="*/ 0 w 19"/>
                    <a:gd name="T31" fmla="*/ 8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2"/>
                      </a:moveTo>
                      <a:lnTo>
                        <a:pt x="0" y="9"/>
                      </a:lnTo>
                      <a:lnTo>
                        <a:pt x="0" y="5"/>
                      </a:lnTo>
                      <a:lnTo>
                        <a:pt x="3" y="3"/>
                      </a:lnTo>
                      <a:lnTo>
                        <a:pt x="6" y="1"/>
                      </a:lnTo>
                      <a:lnTo>
                        <a:pt x="12" y="0"/>
                      </a:lnTo>
                      <a:lnTo>
                        <a:pt x="15" y="1"/>
                      </a:lnTo>
                      <a:lnTo>
                        <a:pt x="17" y="3"/>
                      </a:lnTo>
                      <a:lnTo>
                        <a:pt x="19" y="7"/>
                      </a:lnTo>
                      <a:lnTo>
                        <a:pt x="19" y="10"/>
                      </a:lnTo>
                      <a:lnTo>
                        <a:pt x="17" y="15"/>
                      </a:lnTo>
                      <a:lnTo>
                        <a:pt x="14" y="17"/>
                      </a:lnTo>
                      <a:lnTo>
                        <a:pt x="12" y="19"/>
                      </a:lnTo>
                      <a:lnTo>
                        <a:pt x="8" y="19"/>
                      </a:lnTo>
                      <a:lnTo>
                        <a:pt x="5" y="17"/>
                      </a:lnTo>
                      <a:lnTo>
                        <a:pt x="1" y="15"/>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53" name="Freeform 322">
                  <a:extLst>
                    <a:ext uri="{FF2B5EF4-FFF2-40B4-BE49-F238E27FC236}">
                      <a16:creationId xmlns:a16="http://schemas.microsoft.com/office/drawing/2014/main" id="{87B92C25-C7CA-40A9-B07E-D9713472FA0F}"/>
                    </a:ext>
                  </a:extLst>
                </p:cNvPr>
                <p:cNvSpPr>
                  <a:spLocks/>
                </p:cNvSpPr>
                <p:nvPr/>
              </p:nvSpPr>
              <p:spPr bwMode="auto">
                <a:xfrm>
                  <a:off x="105" y="357"/>
                  <a:ext cx="8" cy="11"/>
                </a:xfrm>
                <a:custGeom>
                  <a:avLst/>
                  <a:gdLst>
                    <a:gd name="T0" fmla="*/ 3 w 16"/>
                    <a:gd name="T1" fmla="*/ 11 h 22"/>
                    <a:gd name="T2" fmla="*/ 1 w 16"/>
                    <a:gd name="T3" fmla="*/ 10 h 22"/>
                    <a:gd name="T4" fmla="*/ 0 w 16"/>
                    <a:gd name="T5" fmla="*/ 9 h 22"/>
                    <a:gd name="T6" fmla="*/ 0 w 16"/>
                    <a:gd name="T7" fmla="*/ 8 h 22"/>
                    <a:gd name="T8" fmla="*/ 0 w 16"/>
                    <a:gd name="T9" fmla="*/ 5 h 22"/>
                    <a:gd name="T10" fmla="*/ 1 w 16"/>
                    <a:gd name="T11" fmla="*/ 4 h 22"/>
                    <a:gd name="T12" fmla="*/ 2 w 16"/>
                    <a:gd name="T13" fmla="*/ 2 h 22"/>
                    <a:gd name="T14" fmla="*/ 4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9 h 22"/>
                    <a:gd name="T30" fmla="*/ 5 w 16"/>
                    <a:gd name="T31" fmla="*/ 10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0"/>
                      </a:lnTo>
                      <a:lnTo>
                        <a:pt x="0" y="18"/>
                      </a:lnTo>
                      <a:lnTo>
                        <a:pt x="0" y="15"/>
                      </a:lnTo>
                      <a:lnTo>
                        <a:pt x="0" y="10"/>
                      </a:lnTo>
                      <a:lnTo>
                        <a:pt x="1" y="7"/>
                      </a:lnTo>
                      <a:lnTo>
                        <a:pt x="3" y="3"/>
                      </a:lnTo>
                      <a:lnTo>
                        <a:pt x="7" y="1"/>
                      </a:lnTo>
                      <a:lnTo>
                        <a:pt x="10" y="0"/>
                      </a:lnTo>
                      <a:lnTo>
                        <a:pt x="12" y="1"/>
                      </a:lnTo>
                      <a:lnTo>
                        <a:pt x="15" y="3"/>
                      </a:lnTo>
                      <a:lnTo>
                        <a:pt x="16" y="8"/>
                      </a:lnTo>
                      <a:lnTo>
                        <a:pt x="16" y="11"/>
                      </a:lnTo>
                      <a:lnTo>
                        <a:pt x="15" y="15"/>
                      </a:lnTo>
                      <a:lnTo>
                        <a:pt x="12" y="18"/>
                      </a:lnTo>
                      <a:lnTo>
                        <a:pt x="10" y="20"/>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54" name="Freeform 323">
                  <a:extLst>
                    <a:ext uri="{FF2B5EF4-FFF2-40B4-BE49-F238E27FC236}">
                      <a16:creationId xmlns:a16="http://schemas.microsoft.com/office/drawing/2014/main" id="{BB3C2F3E-99C2-49B2-804C-BA50C33A68F3}"/>
                    </a:ext>
                  </a:extLst>
                </p:cNvPr>
                <p:cNvSpPr>
                  <a:spLocks/>
                </p:cNvSpPr>
                <p:nvPr/>
              </p:nvSpPr>
              <p:spPr bwMode="auto">
                <a:xfrm>
                  <a:off x="119" y="346"/>
                  <a:ext cx="10" cy="13"/>
                </a:xfrm>
                <a:custGeom>
                  <a:avLst/>
                  <a:gdLst>
                    <a:gd name="T0" fmla="*/ 1 w 20"/>
                    <a:gd name="T1" fmla="*/ 7 h 25"/>
                    <a:gd name="T2" fmla="*/ 2 w 20"/>
                    <a:gd name="T3" fmla="*/ 5 h 25"/>
                    <a:gd name="T4" fmla="*/ 3 w 20"/>
                    <a:gd name="T5" fmla="*/ 3 h 25"/>
                    <a:gd name="T6" fmla="*/ 4 w 20"/>
                    <a:gd name="T7" fmla="*/ 1 h 25"/>
                    <a:gd name="T8" fmla="*/ 7 w 20"/>
                    <a:gd name="T9" fmla="*/ 0 h 25"/>
                    <a:gd name="T10" fmla="*/ 9 w 20"/>
                    <a:gd name="T11" fmla="*/ 1 h 25"/>
                    <a:gd name="T12" fmla="*/ 10 w 20"/>
                    <a:gd name="T13" fmla="*/ 3 h 25"/>
                    <a:gd name="T14" fmla="*/ 10 w 20"/>
                    <a:gd name="T15" fmla="*/ 4 h 25"/>
                    <a:gd name="T16" fmla="*/ 10 w 20"/>
                    <a:gd name="T17" fmla="*/ 7 h 25"/>
                    <a:gd name="T18" fmla="*/ 9 w 20"/>
                    <a:gd name="T19" fmla="*/ 9 h 25"/>
                    <a:gd name="T20" fmla="*/ 8 w 20"/>
                    <a:gd name="T21" fmla="*/ 11 h 25"/>
                    <a:gd name="T22" fmla="*/ 6 w 20"/>
                    <a:gd name="T23" fmla="*/ 12 h 25"/>
                    <a:gd name="T24" fmla="*/ 4 w 20"/>
                    <a:gd name="T25" fmla="*/ 13 h 25"/>
                    <a:gd name="T26" fmla="*/ 2 w 20"/>
                    <a:gd name="T27" fmla="*/ 12 h 25"/>
                    <a:gd name="T28" fmla="*/ 1 w 20"/>
                    <a:gd name="T29" fmla="*/ 11 h 25"/>
                    <a:gd name="T30" fmla="*/ 0 w 20"/>
                    <a:gd name="T31" fmla="*/ 9 h 25"/>
                    <a:gd name="T32" fmla="*/ 1 w 20"/>
                    <a:gd name="T33" fmla="*/ 7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5">
                      <a:moveTo>
                        <a:pt x="2" y="14"/>
                      </a:moveTo>
                      <a:lnTo>
                        <a:pt x="4" y="9"/>
                      </a:lnTo>
                      <a:lnTo>
                        <a:pt x="6" y="5"/>
                      </a:lnTo>
                      <a:lnTo>
                        <a:pt x="8" y="1"/>
                      </a:lnTo>
                      <a:lnTo>
                        <a:pt x="13" y="0"/>
                      </a:lnTo>
                      <a:lnTo>
                        <a:pt x="18" y="1"/>
                      </a:lnTo>
                      <a:lnTo>
                        <a:pt x="20" y="5"/>
                      </a:lnTo>
                      <a:lnTo>
                        <a:pt x="20" y="8"/>
                      </a:lnTo>
                      <a:lnTo>
                        <a:pt x="20" y="13"/>
                      </a:lnTo>
                      <a:lnTo>
                        <a:pt x="18" y="17"/>
                      </a:lnTo>
                      <a:lnTo>
                        <a:pt x="15" y="21"/>
                      </a:lnTo>
                      <a:lnTo>
                        <a:pt x="11" y="24"/>
                      </a:lnTo>
                      <a:lnTo>
                        <a:pt x="7" y="25"/>
                      </a:lnTo>
                      <a:lnTo>
                        <a:pt x="4" y="24"/>
                      </a:lnTo>
                      <a:lnTo>
                        <a:pt x="2" y="21"/>
                      </a:lnTo>
                      <a:lnTo>
                        <a:pt x="0" y="17"/>
                      </a:lnTo>
                      <a:lnTo>
                        <a:pt x="2"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55" name="Freeform 324">
                  <a:extLst>
                    <a:ext uri="{FF2B5EF4-FFF2-40B4-BE49-F238E27FC236}">
                      <a16:creationId xmlns:a16="http://schemas.microsoft.com/office/drawing/2014/main" id="{5EDC6397-60D2-4825-B467-CAD126AD2496}"/>
                    </a:ext>
                  </a:extLst>
                </p:cNvPr>
                <p:cNvSpPr>
                  <a:spLocks/>
                </p:cNvSpPr>
                <p:nvPr/>
              </p:nvSpPr>
              <p:spPr bwMode="auto">
                <a:xfrm>
                  <a:off x="132" y="349"/>
                  <a:ext cx="10" cy="10"/>
                </a:xfrm>
                <a:custGeom>
                  <a:avLst/>
                  <a:gdLst>
                    <a:gd name="T0" fmla="*/ 8 w 19"/>
                    <a:gd name="T1" fmla="*/ 1 h 19"/>
                    <a:gd name="T2" fmla="*/ 9 w 19"/>
                    <a:gd name="T3" fmla="*/ 2 h 19"/>
                    <a:gd name="T4" fmla="*/ 9 w 19"/>
                    <a:gd name="T5" fmla="*/ 4 h 19"/>
                    <a:gd name="T6" fmla="*/ 10 w 19"/>
                    <a:gd name="T7" fmla="*/ 5 h 19"/>
                    <a:gd name="T8" fmla="*/ 9 w 19"/>
                    <a:gd name="T9" fmla="*/ 6 h 19"/>
                    <a:gd name="T10" fmla="*/ 8 w 19"/>
                    <a:gd name="T11" fmla="*/ 8 h 19"/>
                    <a:gd name="T12" fmla="*/ 7 w 19"/>
                    <a:gd name="T13" fmla="*/ 9 h 19"/>
                    <a:gd name="T14" fmla="*/ 5 w 19"/>
                    <a:gd name="T15" fmla="*/ 10 h 19"/>
                    <a:gd name="T16" fmla="*/ 3 w 19"/>
                    <a:gd name="T17" fmla="*/ 10 h 19"/>
                    <a:gd name="T18" fmla="*/ 2 w 19"/>
                    <a:gd name="T19" fmla="*/ 9 h 19"/>
                    <a:gd name="T20" fmla="*/ 1 w 19"/>
                    <a:gd name="T21" fmla="*/ 8 h 19"/>
                    <a:gd name="T22" fmla="*/ 0 w 19"/>
                    <a:gd name="T23" fmla="*/ 6 h 19"/>
                    <a:gd name="T24" fmla="*/ 0 w 19"/>
                    <a:gd name="T25" fmla="*/ 4 h 19"/>
                    <a:gd name="T26" fmla="*/ 1 w 19"/>
                    <a:gd name="T27" fmla="*/ 2 h 19"/>
                    <a:gd name="T28" fmla="*/ 3 w 19"/>
                    <a:gd name="T29" fmla="*/ 1 h 19"/>
                    <a:gd name="T30" fmla="*/ 5 w 19"/>
                    <a:gd name="T31" fmla="*/ 0 h 19"/>
                    <a:gd name="T32" fmla="*/ 8 w 19"/>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3"/>
                      </a:lnTo>
                      <a:lnTo>
                        <a:pt x="18" y="7"/>
                      </a:lnTo>
                      <a:lnTo>
                        <a:pt x="19" y="9"/>
                      </a:lnTo>
                      <a:lnTo>
                        <a:pt x="18" y="12"/>
                      </a:lnTo>
                      <a:lnTo>
                        <a:pt x="15" y="16"/>
                      </a:lnTo>
                      <a:lnTo>
                        <a:pt x="13" y="18"/>
                      </a:lnTo>
                      <a:lnTo>
                        <a:pt x="9" y="19"/>
                      </a:lnTo>
                      <a:lnTo>
                        <a:pt x="6" y="19"/>
                      </a:lnTo>
                      <a:lnTo>
                        <a:pt x="3" y="18"/>
                      </a:lnTo>
                      <a:lnTo>
                        <a:pt x="1" y="15"/>
                      </a:lnTo>
                      <a:lnTo>
                        <a:pt x="0" y="11"/>
                      </a:lnTo>
                      <a:lnTo>
                        <a:pt x="0" y="8"/>
                      </a:lnTo>
                      <a:lnTo>
                        <a:pt x="2" y="3"/>
                      </a:lnTo>
                      <a:lnTo>
                        <a:pt x="6" y="1"/>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56" name="Freeform 325">
                  <a:extLst>
                    <a:ext uri="{FF2B5EF4-FFF2-40B4-BE49-F238E27FC236}">
                      <a16:creationId xmlns:a16="http://schemas.microsoft.com/office/drawing/2014/main" id="{FAD38B24-D49E-494C-A7B4-872CC1C5F7E5}"/>
                    </a:ext>
                  </a:extLst>
                </p:cNvPr>
                <p:cNvSpPr>
                  <a:spLocks/>
                </p:cNvSpPr>
                <p:nvPr/>
              </p:nvSpPr>
              <p:spPr bwMode="auto">
                <a:xfrm>
                  <a:off x="22" y="363"/>
                  <a:ext cx="82" cy="57"/>
                </a:xfrm>
                <a:custGeom>
                  <a:avLst/>
                  <a:gdLst>
                    <a:gd name="T0" fmla="*/ 80 w 163"/>
                    <a:gd name="T1" fmla="*/ 6 h 113"/>
                    <a:gd name="T2" fmla="*/ 78 w 163"/>
                    <a:gd name="T3" fmla="*/ 5 h 113"/>
                    <a:gd name="T4" fmla="*/ 78 w 163"/>
                    <a:gd name="T5" fmla="*/ 3 h 113"/>
                    <a:gd name="T6" fmla="*/ 74 w 163"/>
                    <a:gd name="T7" fmla="*/ 7 h 113"/>
                    <a:gd name="T8" fmla="*/ 66 w 163"/>
                    <a:gd name="T9" fmla="*/ 5 h 113"/>
                    <a:gd name="T10" fmla="*/ 49 w 163"/>
                    <a:gd name="T11" fmla="*/ 2 h 113"/>
                    <a:gd name="T12" fmla="*/ 35 w 163"/>
                    <a:gd name="T13" fmla="*/ 1 h 113"/>
                    <a:gd name="T14" fmla="*/ 33 w 163"/>
                    <a:gd name="T15" fmla="*/ 3 h 113"/>
                    <a:gd name="T16" fmla="*/ 44 w 163"/>
                    <a:gd name="T17" fmla="*/ 3 h 113"/>
                    <a:gd name="T18" fmla="*/ 59 w 163"/>
                    <a:gd name="T19" fmla="*/ 6 h 113"/>
                    <a:gd name="T20" fmla="*/ 69 w 163"/>
                    <a:gd name="T21" fmla="*/ 11 h 113"/>
                    <a:gd name="T22" fmla="*/ 68 w 163"/>
                    <a:gd name="T23" fmla="*/ 13 h 113"/>
                    <a:gd name="T24" fmla="*/ 61 w 163"/>
                    <a:gd name="T25" fmla="*/ 17 h 113"/>
                    <a:gd name="T26" fmla="*/ 54 w 163"/>
                    <a:gd name="T27" fmla="*/ 18 h 113"/>
                    <a:gd name="T28" fmla="*/ 42 w 163"/>
                    <a:gd name="T29" fmla="*/ 14 h 113"/>
                    <a:gd name="T30" fmla="*/ 28 w 163"/>
                    <a:gd name="T31" fmla="*/ 13 h 113"/>
                    <a:gd name="T32" fmla="*/ 21 w 163"/>
                    <a:gd name="T33" fmla="*/ 16 h 113"/>
                    <a:gd name="T34" fmla="*/ 25 w 163"/>
                    <a:gd name="T35" fmla="*/ 16 h 113"/>
                    <a:gd name="T36" fmla="*/ 32 w 163"/>
                    <a:gd name="T37" fmla="*/ 16 h 113"/>
                    <a:gd name="T38" fmla="*/ 40 w 163"/>
                    <a:gd name="T39" fmla="*/ 17 h 113"/>
                    <a:gd name="T40" fmla="*/ 50 w 163"/>
                    <a:gd name="T41" fmla="*/ 20 h 113"/>
                    <a:gd name="T42" fmla="*/ 51 w 163"/>
                    <a:gd name="T43" fmla="*/ 23 h 113"/>
                    <a:gd name="T44" fmla="*/ 39 w 163"/>
                    <a:gd name="T45" fmla="*/ 28 h 113"/>
                    <a:gd name="T46" fmla="*/ 28 w 163"/>
                    <a:gd name="T47" fmla="*/ 26 h 113"/>
                    <a:gd name="T48" fmla="*/ 18 w 163"/>
                    <a:gd name="T49" fmla="*/ 23 h 113"/>
                    <a:gd name="T50" fmla="*/ 21 w 163"/>
                    <a:gd name="T51" fmla="*/ 26 h 113"/>
                    <a:gd name="T52" fmla="*/ 31 w 163"/>
                    <a:gd name="T53" fmla="*/ 30 h 113"/>
                    <a:gd name="T54" fmla="*/ 20 w 163"/>
                    <a:gd name="T55" fmla="*/ 34 h 113"/>
                    <a:gd name="T56" fmla="*/ 7 w 163"/>
                    <a:gd name="T57" fmla="*/ 38 h 113"/>
                    <a:gd name="T58" fmla="*/ 0 w 163"/>
                    <a:gd name="T59" fmla="*/ 40 h 113"/>
                    <a:gd name="T60" fmla="*/ 4 w 163"/>
                    <a:gd name="T61" fmla="*/ 41 h 113"/>
                    <a:gd name="T62" fmla="*/ 15 w 163"/>
                    <a:gd name="T63" fmla="*/ 40 h 113"/>
                    <a:gd name="T64" fmla="*/ 28 w 163"/>
                    <a:gd name="T65" fmla="*/ 36 h 113"/>
                    <a:gd name="T66" fmla="*/ 34 w 163"/>
                    <a:gd name="T67" fmla="*/ 38 h 113"/>
                    <a:gd name="T68" fmla="*/ 28 w 163"/>
                    <a:gd name="T69" fmla="*/ 55 h 113"/>
                    <a:gd name="T70" fmla="*/ 29 w 163"/>
                    <a:gd name="T71" fmla="*/ 57 h 113"/>
                    <a:gd name="T72" fmla="*/ 36 w 163"/>
                    <a:gd name="T73" fmla="*/ 45 h 113"/>
                    <a:gd name="T74" fmla="*/ 42 w 163"/>
                    <a:gd name="T75" fmla="*/ 33 h 113"/>
                    <a:gd name="T76" fmla="*/ 50 w 163"/>
                    <a:gd name="T77" fmla="*/ 30 h 113"/>
                    <a:gd name="T78" fmla="*/ 57 w 163"/>
                    <a:gd name="T79" fmla="*/ 26 h 113"/>
                    <a:gd name="T80" fmla="*/ 58 w 163"/>
                    <a:gd name="T81" fmla="*/ 38 h 113"/>
                    <a:gd name="T82" fmla="*/ 54 w 163"/>
                    <a:gd name="T83" fmla="*/ 52 h 113"/>
                    <a:gd name="T84" fmla="*/ 57 w 163"/>
                    <a:gd name="T85" fmla="*/ 49 h 113"/>
                    <a:gd name="T86" fmla="*/ 63 w 163"/>
                    <a:gd name="T87" fmla="*/ 31 h 113"/>
                    <a:gd name="T88" fmla="*/ 69 w 163"/>
                    <a:gd name="T89" fmla="*/ 18 h 113"/>
                    <a:gd name="T90" fmla="*/ 74 w 163"/>
                    <a:gd name="T91" fmla="*/ 13 h 113"/>
                    <a:gd name="T92" fmla="*/ 76 w 163"/>
                    <a:gd name="T93" fmla="*/ 16 h 113"/>
                    <a:gd name="T94" fmla="*/ 74 w 163"/>
                    <a:gd name="T95" fmla="*/ 35 h 113"/>
                    <a:gd name="T96" fmla="*/ 79 w 163"/>
                    <a:gd name="T97" fmla="*/ 25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4"/>
                      </a:moveTo>
                      <a:lnTo>
                        <a:pt x="162" y="13"/>
                      </a:lnTo>
                      <a:lnTo>
                        <a:pt x="160" y="12"/>
                      </a:lnTo>
                      <a:lnTo>
                        <a:pt x="159" y="12"/>
                      </a:lnTo>
                      <a:lnTo>
                        <a:pt x="158" y="11"/>
                      </a:lnTo>
                      <a:lnTo>
                        <a:pt x="156" y="10"/>
                      </a:lnTo>
                      <a:lnTo>
                        <a:pt x="156" y="7"/>
                      </a:lnTo>
                      <a:lnTo>
                        <a:pt x="155" y="6"/>
                      </a:lnTo>
                      <a:lnTo>
                        <a:pt x="155" y="5"/>
                      </a:lnTo>
                      <a:lnTo>
                        <a:pt x="153" y="8"/>
                      </a:lnTo>
                      <a:lnTo>
                        <a:pt x="151" y="11"/>
                      </a:lnTo>
                      <a:lnTo>
                        <a:pt x="147" y="13"/>
                      </a:lnTo>
                      <a:lnTo>
                        <a:pt x="146" y="14"/>
                      </a:lnTo>
                      <a:lnTo>
                        <a:pt x="139" y="12"/>
                      </a:lnTo>
                      <a:lnTo>
                        <a:pt x="131" y="10"/>
                      </a:lnTo>
                      <a:lnTo>
                        <a:pt x="120" y="7"/>
                      </a:lnTo>
                      <a:lnTo>
                        <a:pt x="108" y="4"/>
                      </a:lnTo>
                      <a:lnTo>
                        <a:pt x="97" y="3"/>
                      </a:lnTo>
                      <a:lnTo>
                        <a:pt x="85" y="1"/>
                      </a:lnTo>
                      <a:lnTo>
                        <a:pt x="77" y="0"/>
                      </a:lnTo>
                      <a:lnTo>
                        <a:pt x="70" y="1"/>
                      </a:lnTo>
                      <a:lnTo>
                        <a:pt x="63" y="4"/>
                      </a:lnTo>
                      <a:lnTo>
                        <a:pt x="62" y="5"/>
                      </a:lnTo>
                      <a:lnTo>
                        <a:pt x="65" y="6"/>
                      </a:lnTo>
                      <a:lnTo>
                        <a:pt x="70" y="5"/>
                      </a:lnTo>
                      <a:lnTo>
                        <a:pt x="79" y="4"/>
                      </a:lnTo>
                      <a:lnTo>
                        <a:pt x="88" y="5"/>
                      </a:lnTo>
                      <a:lnTo>
                        <a:pt x="98" y="6"/>
                      </a:lnTo>
                      <a:lnTo>
                        <a:pt x="108" y="8"/>
                      </a:lnTo>
                      <a:lnTo>
                        <a:pt x="117" y="12"/>
                      </a:lnTo>
                      <a:lnTo>
                        <a:pt x="125" y="14"/>
                      </a:lnTo>
                      <a:lnTo>
                        <a:pt x="132" y="18"/>
                      </a:lnTo>
                      <a:lnTo>
                        <a:pt x="137" y="21"/>
                      </a:lnTo>
                      <a:lnTo>
                        <a:pt x="139" y="23"/>
                      </a:lnTo>
                      <a:lnTo>
                        <a:pt x="138" y="25"/>
                      </a:lnTo>
                      <a:lnTo>
                        <a:pt x="135" y="26"/>
                      </a:lnTo>
                      <a:lnTo>
                        <a:pt x="131" y="28"/>
                      </a:lnTo>
                      <a:lnTo>
                        <a:pt x="126" y="30"/>
                      </a:lnTo>
                      <a:lnTo>
                        <a:pt x="122" y="33"/>
                      </a:lnTo>
                      <a:lnTo>
                        <a:pt x="117" y="35"/>
                      </a:lnTo>
                      <a:lnTo>
                        <a:pt x="114" y="37"/>
                      </a:lnTo>
                      <a:lnTo>
                        <a:pt x="108" y="35"/>
                      </a:lnTo>
                      <a:lnTo>
                        <a:pt x="101" y="33"/>
                      </a:lnTo>
                      <a:lnTo>
                        <a:pt x="92" y="30"/>
                      </a:lnTo>
                      <a:lnTo>
                        <a:pt x="83" y="28"/>
                      </a:lnTo>
                      <a:lnTo>
                        <a:pt x="72" y="27"/>
                      </a:lnTo>
                      <a:lnTo>
                        <a:pt x="63" y="26"/>
                      </a:lnTo>
                      <a:lnTo>
                        <a:pt x="55" y="26"/>
                      </a:lnTo>
                      <a:lnTo>
                        <a:pt x="48" y="28"/>
                      </a:lnTo>
                      <a:lnTo>
                        <a:pt x="44" y="30"/>
                      </a:lnTo>
                      <a:lnTo>
                        <a:pt x="41" y="31"/>
                      </a:lnTo>
                      <a:lnTo>
                        <a:pt x="41" y="33"/>
                      </a:lnTo>
                      <a:lnTo>
                        <a:pt x="47" y="31"/>
                      </a:lnTo>
                      <a:lnTo>
                        <a:pt x="50" y="31"/>
                      </a:lnTo>
                      <a:lnTo>
                        <a:pt x="55" y="31"/>
                      </a:lnTo>
                      <a:lnTo>
                        <a:pt x="60" y="31"/>
                      </a:lnTo>
                      <a:lnTo>
                        <a:pt x="64" y="31"/>
                      </a:lnTo>
                      <a:lnTo>
                        <a:pt x="70" y="31"/>
                      </a:lnTo>
                      <a:lnTo>
                        <a:pt x="75" y="33"/>
                      </a:lnTo>
                      <a:lnTo>
                        <a:pt x="80" y="34"/>
                      </a:lnTo>
                      <a:lnTo>
                        <a:pt x="85" y="35"/>
                      </a:lnTo>
                      <a:lnTo>
                        <a:pt x="93" y="37"/>
                      </a:lnTo>
                      <a:lnTo>
                        <a:pt x="100" y="40"/>
                      </a:lnTo>
                      <a:lnTo>
                        <a:pt x="105" y="41"/>
                      </a:lnTo>
                      <a:lnTo>
                        <a:pt x="108" y="43"/>
                      </a:lnTo>
                      <a:lnTo>
                        <a:pt x="102" y="46"/>
                      </a:lnTo>
                      <a:lnTo>
                        <a:pt x="93" y="50"/>
                      </a:lnTo>
                      <a:lnTo>
                        <a:pt x="84" y="52"/>
                      </a:lnTo>
                      <a:lnTo>
                        <a:pt x="78" y="55"/>
                      </a:lnTo>
                      <a:lnTo>
                        <a:pt x="72" y="56"/>
                      </a:lnTo>
                      <a:lnTo>
                        <a:pt x="64" y="53"/>
                      </a:lnTo>
                      <a:lnTo>
                        <a:pt x="55" y="51"/>
                      </a:lnTo>
                      <a:lnTo>
                        <a:pt x="48" y="49"/>
                      </a:lnTo>
                      <a:lnTo>
                        <a:pt x="41" y="46"/>
                      </a:lnTo>
                      <a:lnTo>
                        <a:pt x="35" y="46"/>
                      </a:lnTo>
                      <a:lnTo>
                        <a:pt x="32" y="48"/>
                      </a:lnTo>
                      <a:lnTo>
                        <a:pt x="35" y="50"/>
                      </a:lnTo>
                      <a:lnTo>
                        <a:pt x="42" y="52"/>
                      </a:lnTo>
                      <a:lnTo>
                        <a:pt x="50" y="55"/>
                      </a:lnTo>
                      <a:lnTo>
                        <a:pt x="56" y="58"/>
                      </a:lnTo>
                      <a:lnTo>
                        <a:pt x="61" y="60"/>
                      </a:lnTo>
                      <a:lnTo>
                        <a:pt x="56" y="61"/>
                      </a:lnTo>
                      <a:lnTo>
                        <a:pt x="49" y="64"/>
                      </a:lnTo>
                      <a:lnTo>
                        <a:pt x="40" y="67"/>
                      </a:lnTo>
                      <a:lnTo>
                        <a:pt x="31" y="70"/>
                      </a:lnTo>
                      <a:lnTo>
                        <a:pt x="22" y="72"/>
                      </a:lnTo>
                      <a:lnTo>
                        <a:pt x="14" y="75"/>
                      </a:lnTo>
                      <a:lnTo>
                        <a:pt x="7" y="78"/>
                      </a:lnTo>
                      <a:lnTo>
                        <a:pt x="3" y="79"/>
                      </a:lnTo>
                      <a:lnTo>
                        <a:pt x="0" y="80"/>
                      </a:lnTo>
                      <a:lnTo>
                        <a:pt x="0" y="81"/>
                      </a:lnTo>
                      <a:lnTo>
                        <a:pt x="2" y="81"/>
                      </a:lnTo>
                      <a:lnTo>
                        <a:pt x="8" y="81"/>
                      </a:lnTo>
                      <a:lnTo>
                        <a:pt x="14" y="81"/>
                      </a:lnTo>
                      <a:lnTo>
                        <a:pt x="22" y="80"/>
                      </a:lnTo>
                      <a:lnTo>
                        <a:pt x="30" y="79"/>
                      </a:lnTo>
                      <a:lnTo>
                        <a:pt x="40" y="76"/>
                      </a:lnTo>
                      <a:lnTo>
                        <a:pt x="48" y="74"/>
                      </a:lnTo>
                      <a:lnTo>
                        <a:pt x="56" y="72"/>
                      </a:lnTo>
                      <a:lnTo>
                        <a:pt x="63" y="70"/>
                      </a:lnTo>
                      <a:lnTo>
                        <a:pt x="68" y="67"/>
                      </a:lnTo>
                      <a:lnTo>
                        <a:pt x="67" y="76"/>
                      </a:lnTo>
                      <a:lnTo>
                        <a:pt x="64" y="89"/>
                      </a:lnTo>
                      <a:lnTo>
                        <a:pt x="61" y="101"/>
                      </a:lnTo>
                      <a:lnTo>
                        <a:pt x="56" y="109"/>
                      </a:lnTo>
                      <a:lnTo>
                        <a:pt x="54" y="112"/>
                      </a:lnTo>
                      <a:lnTo>
                        <a:pt x="55" y="113"/>
                      </a:lnTo>
                      <a:lnTo>
                        <a:pt x="57" y="113"/>
                      </a:lnTo>
                      <a:lnTo>
                        <a:pt x="60" y="110"/>
                      </a:lnTo>
                      <a:lnTo>
                        <a:pt x="64" y="102"/>
                      </a:lnTo>
                      <a:lnTo>
                        <a:pt x="71" y="89"/>
                      </a:lnTo>
                      <a:lnTo>
                        <a:pt x="77" y="76"/>
                      </a:lnTo>
                      <a:lnTo>
                        <a:pt x="79" y="67"/>
                      </a:lnTo>
                      <a:lnTo>
                        <a:pt x="83" y="66"/>
                      </a:lnTo>
                      <a:lnTo>
                        <a:pt x="88" y="64"/>
                      </a:lnTo>
                      <a:lnTo>
                        <a:pt x="93" y="61"/>
                      </a:lnTo>
                      <a:lnTo>
                        <a:pt x="99" y="59"/>
                      </a:lnTo>
                      <a:lnTo>
                        <a:pt x="105" y="57"/>
                      </a:lnTo>
                      <a:lnTo>
                        <a:pt x="109" y="55"/>
                      </a:lnTo>
                      <a:lnTo>
                        <a:pt x="114" y="52"/>
                      </a:lnTo>
                      <a:lnTo>
                        <a:pt x="116" y="51"/>
                      </a:lnTo>
                      <a:lnTo>
                        <a:pt x="116" y="61"/>
                      </a:lnTo>
                      <a:lnTo>
                        <a:pt x="115" y="75"/>
                      </a:lnTo>
                      <a:lnTo>
                        <a:pt x="113" y="89"/>
                      </a:lnTo>
                      <a:lnTo>
                        <a:pt x="110" y="98"/>
                      </a:lnTo>
                      <a:lnTo>
                        <a:pt x="108" y="104"/>
                      </a:lnTo>
                      <a:lnTo>
                        <a:pt x="108" y="105"/>
                      </a:lnTo>
                      <a:lnTo>
                        <a:pt x="110" y="104"/>
                      </a:lnTo>
                      <a:lnTo>
                        <a:pt x="114" y="98"/>
                      </a:lnTo>
                      <a:lnTo>
                        <a:pt x="118" y="89"/>
                      </a:lnTo>
                      <a:lnTo>
                        <a:pt x="123" y="75"/>
                      </a:lnTo>
                      <a:lnTo>
                        <a:pt x="126" y="61"/>
                      </a:lnTo>
                      <a:lnTo>
                        <a:pt x="126" y="48"/>
                      </a:lnTo>
                      <a:lnTo>
                        <a:pt x="133" y="42"/>
                      </a:lnTo>
                      <a:lnTo>
                        <a:pt x="138" y="36"/>
                      </a:lnTo>
                      <a:lnTo>
                        <a:pt x="143" y="31"/>
                      </a:lnTo>
                      <a:lnTo>
                        <a:pt x="146" y="28"/>
                      </a:lnTo>
                      <a:lnTo>
                        <a:pt x="148" y="26"/>
                      </a:lnTo>
                      <a:lnTo>
                        <a:pt x="151" y="26"/>
                      </a:lnTo>
                      <a:lnTo>
                        <a:pt x="152" y="28"/>
                      </a:lnTo>
                      <a:lnTo>
                        <a:pt x="152" y="31"/>
                      </a:lnTo>
                      <a:lnTo>
                        <a:pt x="151" y="42"/>
                      </a:lnTo>
                      <a:lnTo>
                        <a:pt x="149" y="56"/>
                      </a:lnTo>
                      <a:lnTo>
                        <a:pt x="148" y="70"/>
                      </a:lnTo>
                      <a:lnTo>
                        <a:pt x="147" y="80"/>
                      </a:lnTo>
                      <a:lnTo>
                        <a:pt x="153" y="68"/>
                      </a:lnTo>
                      <a:lnTo>
                        <a:pt x="158" y="49"/>
                      </a:lnTo>
                      <a:lnTo>
                        <a:pt x="161" y="29"/>
                      </a:lnTo>
                      <a:lnTo>
                        <a:pt x="163" y="1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57" name="Freeform 326">
                  <a:extLst>
                    <a:ext uri="{FF2B5EF4-FFF2-40B4-BE49-F238E27FC236}">
                      <a16:creationId xmlns:a16="http://schemas.microsoft.com/office/drawing/2014/main" id="{81992059-5871-4B05-9873-F6F2E000B153}"/>
                    </a:ext>
                  </a:extLst>
                </p:cNvPr>
                <p:cNvSpPr>
                  <a:spLocks/>
                </p:cNvSpPr>
                <p:nvPr/>
              </p:nvSpPr>
              <p:spPr bwMode="auto">
                <a:xfrm>
                  <a:off x="27" y="263"/>
                  <a:ext cx="66" cy="63"/>
                </a:xfrm>
                <a:custGeom>
                  <a:avLst/>
                  <a:gdLst>
                    <a:gd name="T0" fmla="*/ 64 w 133"/>
                    <a:gd name="T1" fmla="*/ 62 h 124"/>
                    <a:gd name="T2" fmla="*/ 65 w 133"/>
                    <a:gd name="T3" fmla="*/ 60 h 124"/>
                    <a:gd name="T4" fmla="*/ 63 w 133"/>
                    <a:gd name="T5" fmla="*/ 57 h 124"/>
                    <a:gd name="T6" fmla="*/ 59 w 133"/>
                    <a:gd name="T7" fmla="*/ 51 h 124"/>
                    <a:gd name="T8" fmla="*/ 58 w 133"/>
                    <a:gd name="T9" fmla="*/ 44 h 124"/>
                    <a:gd name="T10" fmla="*/ 56 w 133"/>
                    <a:gd name="T11" fmla="*/ 29 h 124"/>
                    <a:gd name="T12" fmla="*/ 53 w 133"/>
                    <a:gd name="T13" fmla="*/ 22 h 124"/>
                    <a:gd name="T14" fmla="*/ 52 w 133"/>
                    <a:gd name="T15" fmla="*/ 22 h 124"/>
                    <a:gd name="T16" fmla="*/ 53 w 133"/>
                    <a:gd name="T17" fmla="*/ 28 h 124"/>
                    <a:gd name="T18" fmla="*/ 53 w 133"/>
                    <a:gd name="T19" fmla="*/ 42 h 124"/>
                    <a:gd name="T20" fmla="*/ 49 w 133"/>
                    <a:gd name="T21" fmla="*/ 43 h 124"/>
                    <a:gd name="T22" fmla="*/ 42 w 133"/>
                    <a:gd name="T23" fmla="*/ 38 h 124"/>
                    <a:gd name="T24" fmla="*/ 38 w 133"/>
                    <a:gd name="T25" fmla="*/ 32 h 124"/>
                    <a:gd name="T26" fmla="*/ 36 w 133"/>
                    <a:gd name="T27" fmla="*/ 20 h 124"/>
                    <a:gd name="T28" fmla="*/ 35 w 133"/>
                    <a:gd name="T29" fmla="*/ 12 h 124"/>
                    <a:gd name="T30" fmla="*/ 34 w 133"/>
                    <a:gd name="T31" fmla="*/ 5 h 124"/>
                    <a:gd name="T32" fmla="*/ 32 w 133"/>
                    <a:gd name="T33" fmla="*/ 1 h 124"/>
                    <a:gd name="T34" fmla="*/ 32 w 133"/>
                    <a:gd name="T35" fmla="*/ 4 h 124"/>
                    <a:gd name="T36" fmla="*/ 33 w 133"/>
                    <a:gd name="T37" fmla="*/ 9 h 124"/>
                    <a:gd name="T38" fmla="*/ 31 w 133"/>
                    <a:gd name="T39" fmla="*/ 15 h 124"/>
                    <a:gd name="T40" fmla="*/ 31 w 133"/>
                    <a:gd name="T41" fmla="*/ 20 h 124"/>
                    <a:gd name="T42" fmla="*/ 33 w 133"/>
                    <a:gd name="T43" fmla="*/ 28 h 124"/>
                    <a:gd name="T44" fmla="*/ 29 w 133"/>
                    <a:gd name="T45" fmla="*/ 28 h 124"/>
                    <a:gd name="T46" fmla="*/ 19 w 133"/>
                    <a:gd name="T47" fmla="*/ 18 h 124"/>
                    <a:gd name="T48" fmla="*/ 10 w 133"/>
                    <a:gd name="T49" fmla="*/ 8 h 124"/>
                    <a:gd name="T50" fmla="*/ 3 w 133"/>
                    <a:gd name="T51" fmla="*/ 1 h 124"/>
                    <a:gd name="T52" fmla="*/ 4 w 133"/>
                    <a:gd name="T53" fmla="*/ 6 h 124"/>
                    <a:gd name="T54" fmla="*/ 13 w 133"/>
                    <a:gd name="T55" fmla="*/ 18 h 124"/>
                    <a:gd name="T56" fmla="*/ 18 w 133"/>
                    <a:gd name="T57" fmla="*/ 26 h 124"/>
                    <a:gd name="T58" fmla="*/ 27 w 133"/>
                    <a:gd name="T59" fmla="*/ 34 h 124"/>
                    <a:gd name="T60" fmla="*/ 27 w 133"/>
                    <a:gd name="T61" fmla="*/ 36 h 124"/>
                    <a:gd name="T62" fmla="*/ 18 w 133"/>
                    <a:gd name="T63" fmla="*/ 34 h 124"/>
                    <a:gd name="T64" fmla="*/ 14 w 133"/>
                    <a:gd name="T65" fmla="*/ 31 h 124"/>
                    <a:gd name="T66" fmla="*/ 11 w 133"/>
                    <a:gd name="T67" fmla="*/ 32 h 124"/>
                    <a:gd name="T68" fmla="*/ 14 w 133"/>
                    <a:gd name="T69" fmla="*/ 35 h 124"/>
                    <a:gd name="T70" fmla="*/ 20 w 133"/>
                    <a:gd name="T71" fmla="*/ 38 h 124"/>
                    <a:gd name="T72" fmla="*/ 27 w 133"/>
                    <a:gd name="T73" fmla="*/ 41 h 124"/>
                    <a:gd name="T74" fmla="*/ 35 w 133"/>
                    <a:gd name="T75" fmla="*/ 43 h 124"/>
                    <a:gd name="T76" fmla="*/ 41 w 133"/>
                    <a:gd name="T77" fmla="*/ 44 h 124"/>
                    <a:gd name="T78" fmla="*/ 49 w 133"/>
                    <a:gd name="T79" fmla="*/ 49 h 124"/>
                    <a:gd name="T80" fmla="*/ 49 w 133"/>
                    <a:gd name="T81" fmla="*/ 53 h 124"/>
                    <a:gd name="T82" fmla="*/ 44 w 133"/>
                    <a:gd name="T83" fmla="*/ 54 h 124"/>
                    <a:gd name="T84" fmla="*/ 38 w 133"/>
                    <a:gd name="T85" fmla="*/ 55 h 124"/>
                    <a:gd name="T86" fmla="*/ 33 w 133"/>
                    <a:gd name="T87" fmla="*/ 55 h 124"/>
                    <a:gd name="T88" fmla="*/ 28 w 133"/>
                    <a:gd name="T89" fmla="*/ 54 h 124"/>
                    <a:gd name="T90" fmla="*/ 27 w 133"/>
                    <a:gd name="T91" fmla="*/ 56 h 124"/>
                    <a:gd name="T92" fmla="*/ 34 w 133"/>
                    <a:gd name="T93" fmla="*/ 58 h 124"/>
                    <a:gd name="T94" fmla="*/ 42 w 133"/>
                    <a:gd name="T95" fmla="*/ 58 h 124"/>
                    <a:gd name="T96" fmla="*/ 49 w 133"/>
                    <a:gd name="T97" fmla="*/ 58 h 124"/>
                    <a:gd name="T98" fmla="*/ 55 w 133"/>
                    <a:gd name="T99" fmla="*/ 57 h 124"/>
                    <a:gd name="T100" fmla="*/ 59 w 133"/>
                    <a:gd name="T101" fmla="*/ 58 h 124"/>
                    <a:gd name="T102" fmla="*/ 62 w 133"/>
                    <a:gd name="T103" fmla="*/ 61 h 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3" h="124">
                      <a:moveTo>
                        <a:pt x="127" y="124"/>
                      </a:moveTo>
                      <a:lnTo>
                        <a:pt x="128" y="122"/>
                      </a:lnTo>
                      <a:lnTo>
                        <a:pt x="129" y="120"/>
                      </a:lnTo>
                      <a:lnTo>
                        <a:pt x="131" y="119"/>
                      </a:lnTo>
                      <a:lnTo>
                        <a:pt x="133" y="116"/>
                      </a:lnTo>
                      <a:lnTo>
                        <a:pt x="127" y="112"/>
                      </a:lnTo>
                      <a:lnTo>
                        <a:pt x="122" y="107"/>
                      </a:lnTo>
                      <a:lnTo>
                        <a:pt x="119" y="101"/>
                      </a:lnTo>
                      <a:lnTo>
                        <a:pt x="118" y="97"/>
                      </a:lnTo>
                      <a:lnTo>
                        <a:pt x="116" y="87"/>
                      </a:lnTo>
                      <a:lnTo>
                        <a:pt x="115" y="73"/>
                      </a:lnTo>
                      <a:lnTo>
                        <a:pt x="113" y="58"/>
                      </a:lnTo>
                      <a:lnTo>
                        <a:pt x="111" y="47"/>
                      </a:lnTo>
                      <a:lnTo>
                        <a:pt x="107" y="43"/>
                      </a:lnTo>
                      <a:lnTo>
                        <a:pt x="105" y="41"/>
                      </a:lnTo>
                      <a:lnTo>
                        <a:pt x="104" y="43"/>
                      </a:lnTo>
                      <a:lnTo>
                        <a:pt x="105" y="47"/>
                      </a:lnTo>
                      <a:lnTo>
                        <a:pt x="106" y="56"/>
                      </a:lnTo>
                      <a:lnTo>
                        <a:pt x="107" y="69"/>
                      </a:lnTo>
                      <a:lnTo>
                        <a:pt x="107" y="82"/>
                      </a:lnTo>
                      <a:lnTo>
                        <a:pt x="106" y="90"/>
                      </a:lnTo>
                      <a:lnTo>
                        <a:pt x="99" y="85"/>
                      </a:lnTo>
                      <a:lnTo>
                        <a:pt x="92" y="81"/>
                      </a:lnTo>
                      <a:lnTo>
                        <a:pt x="85" y="75"/>
                      </a:lnTo>
                      <a:lnTo>
                        <a:pt x="81" y="70"/>
                      </a:lnTo>
                      <a:lnTo>
                        <a:pt x="77" y="63"/>
                      </a:lnTo>
                      <a:lnTo>
                        <a:pt x="74" y="52"/>
                      </a:lnTo>
                      <a:lnTo>
                        <a:pt x="72" y="39"/>
                      </a:lnTo>
                      <a:lnTo>
                        <a:pt x="70" y="30"/>
                      </a:lnTo>
                      <a:lnTo>
                        <a:pt x="70" y="23"/>
                      </a:lnTo>
                      <a:lnTo>
                        <a:pt x="70" y="16"/>
                      </a:lnTo>
                      <a:lnTo>
                        <a:pt x="69" y="9"/>
                      </a:lnTo>
                      <a:lnTo>
                        <a:pt x="67" y="4"/>
                      </a:lnTo>
                      <a:lnTo>
                        <a:pt x="65" y="2"/>
                      </a:lnTo>
                      <a:lnTo>
                        <a:pt x="65" y="3"/>
                      </a:lnTo>
                      <a:lnTo>
                        <a:pt x="65" y="7"/>
                      </a:lnTo>
                      <a:lnTo>
                        <a:pt x="66" y="13"/>
                      </a:lnTo>
                      <a:lnTo>
                        <a:pt x="66" y="18"/>
                      </a:lnTo>
                      <a:lnTo>
                        <a:pt x="65" y="24"/>
                      </a:lnTo>
                      <a:lnTo>
                        <a:pt x="63" y="29"/>
                      </a:lnTo>
                      <a:lnTo>
                        <a:pt x="63" y="33"/>
                      </a:lnTo>
                      <a:lnTo>
                        <a:pt x="63" y="39"/>
                      </a:lnTo>
                      <a:lnTo>
                        <a:pt x="65" y="48"/>
                      </a:lnTo>
                      <a:lnTo>
                        <a:pt x="66" y="56"/>
                      </a:lnTo>
                      <a:lnTo>
                        <a:pt x="67" y="63"/>
                      </a:lnTo>
                      <a:lnTo>
                        <a:pt x="58" y="55"/>
                      </a:lnTo>
                      <a:lnTo>
                        <a:pt x="48" y="46"/>
                      </a:lnTo>
                      <a:lnTo>
                        <a:pt x="39" y="36"/>
                      </a:lnTo>
                      <a:lnTo>
                        <a:pt x="30" y="25"/>
                      </a:lnTo>
                      <a:lnTo>
                        <a:pt x="21" y="16"/>
                      </a:lnTo>
                      <a:lnTo>
                        <a:pt x="13" y="8"/>
                      </a:lnTo>
                      <a:lnTo>
                        <a:pt x="6" y="2"/>
                      </a:lnTo>
                      <a:lnTo>
                        <a:pt x="0" y="0"/>
                      </a:lnTo>
                      <a:lnTo>
                        <a:pt x="8" y="11"/>
                      </a:lnTo>
                      <a:lnTo>
                        <a:pt x="19" y="24"/>
                      </a:lnTo>
                      <a:lnTo>
                        <a:pt x="27" y="36"/>
                      </a:lnTo>
                      <a:lnTo>
                        <a:pt x="32" y="44"/>
                      </a:lnTo>
                      <a:lnTo>
                        <a:pt x="37" y="51"/>
                      </a:lnTo>
                      <a:lnTo>
                        <a:pt x="46" y="59"/>
                      </a:lnTo>
                      <a:lnTo>
                        <a:pt x="54" y="66"/>
                      </a:lnTo>
                      <a:lnTo>
                        <a:pt x="61" y="70"/>
                      </a:lnTo>
                      <a:lnTo>
                        <a:pt x="54" y="70"/>
                      </a:lnTo>
                      <a:lnTo>
                        <a:pt x="45" y="69"/>
                      </a:lnTo>
                      <a:lnTo>
                        <a:pt x="37" y="67"/>
                      </a:lnTo>
                      <a:lnTo>
                        <a:pt x="31" y="63"/>
                      </a:lnTo>
                      <a:lnTo>
                        <a:pt x="28" y="61"/>
                      </a:lnTo>
                      <a:lnTo>
                        <a:pt x="24" y="61"/>
                      </a:lnTo>
                      <a:lnTo>
                        <a:pt x="23" y="62"/>
                      </a:lnTo>
                      <a:lnTo>
                        <a:pt x="25" y="66"/>
                      </a:lnTo>
                      <a:lnTo>
                        <a:pt x="29" y="68"/>
                      </a:lnTo>
                      <a:lnTo>
                        <a:pt x="35" y="71"/>
                      </a:lnTo>
                      <a:lnTo>
                        <a:pt x="40" y="75"/>
                      </a:lnTo>
                      <a:lnTo>
                        <a:pt x="47" y="77"/>
                      </a:lnTo>
                      <a:lnTo>
                        <a:pt x="55" y="81"/>
                      </a:lnTo>
                      <a:lnTo>
                        <a:pt x="62" y="82"/>
                      </a:lnTo>
                      <a:lnTo>
                        <a:pt x="70" y="84"/>
                      </a:lnTo>
                      <a:lnTo>
                        <a:pt x="76" y="84"/>
                      </a:lnTo>
                      <a:lnTo>
                        <a:pt x="83" y="86"/>
                      </a:lnTo>
                      <a:lnTo>
                        <a:pt x="91" y="91"/>
                      </a:lnTo>
                      <a:lnTo>
                        <a:pt x="98" y="97"/>
                      </a:lnTo>
                      <a:lnTo>
                        <a:pt x="103" y="102"/>
                      </a:lnTo>
                      <a:lnTo>
                        <a:pt x="99" y="104"/>
                      </a:lnTo>
                      <a:lnTo>
                        <a:pt x="95" y="106"/>
                      </a:lnTo>
                      <a:lnTo>
                        <a:pt x="89" y="107"/>
                      </a:lnTo>
                      <a:lnTo>
                        <a:pt x="83" y="107"/>
                      </a:lnTo>
                      <a:lnTo>
                        <a:pt x="77" y="108"/>
                      </a:lnTo>
                      <a:lnTo>
                        <a:pt x="72" y="108"/>
                      </a:lnTo>
                      <a:lnTo>
                        <a:pt x="67" y="108"/>
                      </a:lnTo>
                      <a:lnTo>
                        <a:pt x="62" y="108"/>
                      </a:lnTo>
                      <a:lnTo>
                        <a:pt x="57" y="107"/>
                      </a:lnTo>
                      <a:lnTo>
                        <a:pt x="53" y="108"/>
                      </a:lnTo>
                      <a:lnTo>
                        <a:pt x="55" y="111"/>
                      </a:lnTo>
                      <a:lnTo>
                        <a:pt x="63" y="113"/>
                      </a:lnTo>
                      <a:lnTo>
                        <a:pt x="69" y="114"/>
                      </a:lnTo>
                      <a:lnTo>
                        <a:pt x="76" y="114"/>
                      </a:lnTo>
                      <a:lnTo>
                        <a:pt x="84" y="114"/>
                      </a:lnTo>
                      <a:lnTo>
                        <a:pt x="91" y="114"/>
                      </a:lnTo>
                      <a:lnTo>
                        <a:pt x="98" y="114"/>
                      </a:lnTo>
                      <a:lnTo>
                        <a:pt x="105" y="113"/>
                      </a:lnTo>
                      <a:lnTo>
                        <a:pt x="110" y="113"/>
                      </a:lnTo>
                      <a:lnTo>
                        <a:pt x="113" y="113"/>
                      </a:lnTo>
                      <a:lnTo>
                        <a:pt x="119" y="114"/>
                      </a:lnTo>
                      <a:lnTo>
                        <a:pt x="122" y="116"/>
                      </a:lnTo>
                      <a:lnTo>
                        <a:pt x="125" y="121"/>
                      </a:lnTo>
                      <a:lnTo>
                        <a:pt x="127" y="12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58" name="Freeform 327">
                  <a:extLst>
                    <a:ext uri="{FF2B5EF4-FFF2-40B4-BE49-F238E27FC236}">
                      <a16:creationId xmlns:a16="http://schemas.microsoft.com/office/drawing/2014/main" id="{E451A9A8-863C-4940-A57F-DF4F2D881D03}"/>
                    </a:ext>
                  </a:extLst>
                </p:cNvPr>
                <p:cNvSpPr>
                  <a:spLocks/>
                </p:cNvSpPr>
                <p:nvPr/>
              </p:nvSpPr>
              <p:spPr bwMode="auto">
                <a:xfrm>
                  <a:off x="125" y="240"/>
                  <a:ext cx="40" cy="94"/>
                </a:xfrm>
                <a:custGeom>
                  <a:avLst/>
                  <a:gdLst>
                    <a:gd name="T0" fmla="*/ 4 w 81"/>
                    <a:gd name="T1" fmla="*/ 78 h 189"/>
                    <a:gd name="T2" fmla="*/ 7 w 81"/>
                    <a:gd name="T3" fmla="*/ 74 h 189"/>
                    <a:gd name="T4" fmla="*/ 9 w 81"/>
                    <a:gd name="T5" fmla="*/ 75 h 189"/>
                    <a:gd name="T6" fmla="*/ 11 w 81"/>
                    <a:gd name="T7" fmla="*/ 67 h 189"/>
                    <a:gd name="T8" fmla="*/ 4 w 81"/>
                    <a:gd name="T9" fmla="*/ 53 h 189"/>
                    <a:gd name="T10" fmla="*/ 0 w 81"/>
                    <a:gd name="T11" fmla="*/ 38 h 189"/>
                    <a:gd name="T12" fmla="*/ 1 w 81"/>
                    <a:gd name="T13" fmla="*/ 39 h 189"/>
                    <a:gd name="T14" fmla="*/ 8 w 81"/>
                    <a:gd name="T15" fmla="*/ 54 h 189"/>
                    <a:gd name="T16" fmla="*/ 15 w 81"/>
                    <a:gd name="T17" fmla="*/ 44 h 189"/>
                    <a:gd name="T18" fmla="*/ 15 w 81"/>
                    <a:gd name="T19" fmla="*/ 26 h 189"/>
                    <a:gd name="T20" fmla="*/ 14 w 81"/>
                    <a:gd name="T21" fmla="*/ 11 h 189"/>
                    <a:gd name="T22" fmla="*/ 16 w 81"/>
                    <a:gd name="T23" fmla="*/ 11 h 189"/>
                    <a:gd name="T24" fmla="*/ 16 w 81"/>
                    <a:gd name="T25" fmla="*/ 20 h 189"/>
                    <a:gd name="T26" fmla="*/ 20 w 81"/>
                    <a:gd name="T27" fmla="*/ 20 h 189"/>
                    <a:gd name="T28" fmla="*/ 30 w 81"/>
                    <a:gd name="T29" fmla="*/ 1 h 189"/>
                    <a:gd name="T30" fmla="*/ 32 w 81"/>
                    <a:gd name="T31" fmla="*/ 1 h 189"/>
                    <a:gd name="T32" fmla="*/ 26 w 81"/>
                    <a:gd name="T33" fmla="*/ 14 h 189"/>
                    <a:gd name="T34" fmla="*/ 25 w 81"/>
                    <a:gd name="T35" fmla="*/ 25 h 189"/>
                    <a:gd name="T36" fmla="*/ 34 w 81"/>
                    <a:gd name="T37" fmla="*/ 21 h 189"/>
                    <a:gd name="T38" fmla="*/ 35 w 81"/>
                    <a:gd name="T39" fmla="*/ 21 h 189"/>
                    <a:gd name="T40" fmla="*/ 28 w 81"/>
                    <a:gd name="T41" fmla="*/ 28 h 189"/>
                    <a:gd name="T42" fmla="*/ 20 w 81"/>
                    <a:gd name="T43" fmla="*/ 39 h 189"/>
                    <a:gd name="T44" fmla="*/ 16 w 81"/>
                    <a:gd name="T45" fmla="*/ 58 h 189"/>
                    <a:gd name="T46" fmla="*/ 25 w 81"/>
                    <a:gd name="T47" fmla="*/ 57 h 189"/>
                    <a:gd name="T48" fmla="*/ 34 w 81"/>
                    <a:gd name="T49" fmla="*/ 55 h 189"/>
                    <a:gd name="T50" fmla="*/ 38 w 81"/>
                    <a:gd name="T51" fmla="*/ 53 h 189"/>
                    <a:gd name="T52" fmla="*/ 37 w 81"/>
                    <a:gd name="T53" fmla="*/ 55 h 189"/>
                    <a:gd name="T54" fmla="*/ 31 w 81"/>
                    <a:gd name="T55" fmla="*/ 59 h 189"/>
                    <a:gd name="T56" fmla="*/ 21 w 81"/>
                    <a:gd name="T57" fmla="*/ 63 h 189"/>
                    <a:gd name="T58" fmla="*/ 15 w 81"/>
                    <a:gd name="T59" fmla="*/ 66 h 189"/>
                    <a:gd name="T60" fmla="*/ 14 w 81"/>
                    <a:gd name="T61" fmla="*/ 76 h 189"/>
                    <a:gd name="T62" fmla="*/ 19 w 81"/>
                    <a:gd name="T63" fmla="*/ 77 h 189"/>
                    <a:gd name="T64" fmla="*/ 31 w 81"/>
                    <a:gd name="T65" fmla="*/ 72 h 189"/>
                    <a:gd name="T66" fmla="*/ 39 w 81"/>
                    <a:gd name="T67" fmla="*/ 67 h 189"/>
                    <a:gd name="T68" fmla="*/ 39 w 81"/>
                    <a:gd name="T69" fmla="*/ 69 h 189"/>
                    <a:gd name="T70" fmla="*/ 28 w 81"/>
                    <a:gd name="T71" fmla="*/ 82 h 189"/>
                    <a:gd name="T72" fmla="*/ 24 w 81"/>
                    <a:gd name="T73" fmla="*/ 83 h 189"/>
                    <a:gd name="T74" fmla="*/ 20 w 81"/>
                    <a:gd name="T75" fmla="*/ 79 h 189"/>
                    <a:gd name="T76" fmla="*/ 10 w 81"/>
                    <a:gd name="T77" fmla="*/ 80 h 189"/>
                    <a:gd name="T78" fmla="*/ 8 w 81"/>
                    <a:gd name="T79" fmla="*/ 85 h 189"/>
                    <a:gd name="T80" fmla="*/ 4 w 81"/>
                    <a:gd name="T81" fmla="*/ 91 h 189"/>
                    <a:gd name="T82" fmla="*/ 3 w 81"/>
                    <a:gd name="T83" fmla="*/ 91 h 189"/>
                    <a:gd name="T84" fmla="*/ 6 w 81"/>
                    <a:gd name="T85" fmla="*/ 84 h 189"/>
                    <a:gd name="T86" fmla="*/ 1 w 81"/>
                    <a:gd name="T87" fmla="*/ 80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89">
                      <a:moveTo>
                        <a:pt x="0" y="163"/>
                      </a:moveTo>
                      <a:lnTo>
                        <a:pt x="5" y="160"/>
                      </a:lnTo>
                      <a:lnTo>
                        <a:pt x="8" y="156"/>
                      </a:lnTo>
                      <a:lnTo>
                        <a:pt x="11" y="151"/>
                      </a:lnTo>
                      <a:lnTo>
                        <a:pt x="13" y="146"/>
                      </a:lnTo>
                      <a:lnTo>
                        <a:pt x="14" y="148"/>
                      </a:lnTo>
                      <a:lnTo>
                        <a:pt x="16" y="149"/>
                      </a:lnTo>
                      <a:lnTo>
                        <a:pt x="17" y="151"/>
                      </a:lnTo>
                      <a:lnTo>
                        <a:pt x="18" y="151"/>
                      </a:lnTo>
                      <a:lnTo>
                        <a:pt x="19" y="147"/>
                      </a:lnTo>
                      <a:lnTo>
                        <a:pt x="21" y="141"/>
                      </a:lnTo>
                      <a:lnTo>
                        <a:pt x="22" y="134"/>
                      </a:lnTo>
                      <a:lnTo>
                        <a:pt x="21" y="130"/>
                      </a:lnTo>
                      <a:lnTo>
                        <a:pt x="15" y="121"/>
                      </a:lnTo>
                      <a:lnTo>
                        <a:pt x="8" y="107"/>
                      </a:lnTo>
                      <a:lnTo>
                        <a:pt x="2" y="92"/>
                      </a:lnTo>
                      <a:lnTo>
                        <a:pt x="0" y="83"/>
                      </a:lnTo>
                      <a:lnTo>
                        <a:pt x="0" y="77"/>
                      </a:lnTo>
                      <a:lnTo>
                        <a:pt x="2" y="75"/>
                      </a:lnTo>
                      <a:lnTo>
                        <a:pt x="3" y="75"/>
                      </a:lnTo>
                      <a:lnTo>
                        <a:pt x="3" y="78"/>
                      </a:lnTo>
                      <a:lnTo>
                        <a:pt x="6" y="86"/>
                      </a:lnTo>
                      <a:lnTo>
                        <a:pt x="10" y="98"/>
                      </a:lnTo>
                      <a:lnTo>
                        <a:pt x="17" y="109"/>
                      </a:lnTo>
                      <a:lnTo>
                        <a:pt x="24" y="115"/>
                      </a:lnTo>
                      <a:lnTo>
                        <a:pt x="28" y="103"/>
                      </a:lnTo>
                      <a:lnTo>
                        <a:pt x="31" y="88"/>
                      </a:lnTo>
                      <a:lnTo>
                        <a:pt x="32" y="73"/>
                      </a:lnTo>
                      <a:lnTo>
                        <a:pt x="32" y="62"/>
                      </a:lnTo>
                      <a:lnTo>
                        <a:pt x="30" y="53"/>
                      </a:lnTo>
                      <a:lnTo>
                        <a:pt x="29" y="40"/>
                      </a:lnTo>
                      <a:lnTo>
                        <a:pt x="28" y="28"/>
                      </a:lnTo>
                      <a:lnTo>
                        <a:pt x="29" y="22"/>
                      </a:lnTo>
                      <a:lnTo>
                        <a:pt x="31" y="19"/>
                      </a:lnTo>
                      <a:lnTo>
                        <a:pt x="32" y="19"/>
                      </a:lnTo>
                      <a:lnTo>
                        <a:pt x="32" y="23"/>
                      </a:lnTo>
                      <a:lnTo>
                        <a:pt x="32" y="27"/>
                      </a:lnTo>
                      <a:lnTo>
                        <a:pt x="32" y="34"/>
                      </a:lnTo>
                      <a:lnTo>
                        <a:pt x="33" y="41"/>
                      </a:lnTo>
                      <a:lnTo>
                        <a:pt x="34" y="48"/>
                      </a:lnTo>
                      <a:lnTo>
                        <a:pt x="37" y="53"/>
                      </a:lnTo>
                      <a:lnTo>
                        <a:pt x="41" y="41"/>
                      </a:lnTo>
                      <a:lnTo>
                        <a:pt x="46" y="25"/>
                      </a:lnTo>
                      <a:lnTo>
                        <a:pt x="52" y="11"/>
                      </a:lnTo>
                      <a:lnTo>
                        <a:pt x="60" y="2"/>
                      </a:lnTo>
                      <a:lnTo>
                        <a:pt x="64" y="0"/>
                      </a:lnTo>
                      <a:lnTo>
                        <a:pt x="66" y="0"/>
                      </a:lnTo>
                      <a:lnTo>
                        <a:pt x="64" y="2"/>
                      </a:lnTo>
                      <a:lnTo>
                        <a:pt x="62" y="5"/>
                      </a:lnTo>
                      <a:lnTo>
                        <a:pt x="57" y="13"/>
                      </a:lnTo>
                      <a:lnTo>
                        <a:pt x="52" y="28"/>
                      </a:lnTo>
                      <a:lnTo>
                        <a:pt x="47" y="43"/>
                      </a:lnTo>
                      <a:lnTo>
                        <a:pt x="45" y="53"/>
                      </a:lnTo>
                      <a:lnTo>
                        <a:pt x="51" y="51"/>
                      </a:lnTo>
                      <a:lnTo>
                        <a:pt x="57" y="49"/>
                      </a:lnTo>
                      <a:lnTo>
                        <a:pt x="63" y="47"/>
                      </a:lnTo>
                      <a:lnTo>
                        <a:pt x="68" y="43"/>
                      </a:lnTo>
                      <a:lnTo>
                        <a:pt x="70" y="42"/>
                      </a:lnTo>
                      <a:lnTo>
                        <a:pt x="72" y="42"/>
                      </a:lnTo>
                      <a:lnTo>
                        <a:pt x="71" y="43"/>
                      </a:lnTo>
                      <a:lnTo>
                        <a:pt x="69" y="47"/>
                      </a:lnTo>
                      <a:lnTo>
                        <a:pt x="63" y="50"/>
                      </a:lnTo>
                      <a:lnTo>
                        <a:pt x="56" y="56"/>
                      </a:lnTo>
                      <a:lnTo>
                        <a:pt x="48" y="61"/>
                      </a:lnTo>
                      <a:lnTo>
                        <a:pt x="44" y="64"/>
                      </a:lnTo>
                      <a:lnTo>
                        <a:pt x="41" y="78"/>
                      </a:lnTo>
                      <a:lnTo>
                        <a:pt x="38" y="93"/>
                      </a:lnTo>
                      <a:lnTo>
                        <a:pt x="36" y="108"/>
                      </a:lnTo>
                      <a:lnTo>
                        <a:pt x="33" y="116"/>
                      </a:lnTo>
                      <a:lnTo>
                        <a:pt x="39" y="116"/>
                      </a:lnTo>
                      <a:lnTo>
                        <a:pt x="45" y="115"/>
                      </a:lnTo>
                      <a:lnTo>
                        <a:pt x="51" y="115"/>
                      </a:lnTo>
                      <a:lnTo>
                        <a:pt x="57" y="114"/>
                      </a:lnTo>
                      <a:lnTo>
                        <a:pt x="62" y="113"/>
                      </a:lnTo>
                      <a:lnTo>
                        <a:pt x="68" y="110"/>
                      </a:lnTo>
                      <a:lnTo>
                        <a:pt x="71" y="109"/>
                      </a:lnTo>
                      <a:lnTo>
                        <a:pt x="74" y="108"/>
                      </a:lnTo>
                      <a:lnTo>
                        <a:pt x="76" y="106"/>
                      </a:lnTo>
                      <a:lnTo>
                        <a:pt x="77" y="106"/>
                      </a:lnTo>
                      <a:lnTo>
                        <a:pt x="77" y="108"/>
                      </a:lnTo>
                      <a:lnTo>
                        <a:pt x="75" y="110"/>
                      </a:lnTo>
                      <a:lnTo>
                        <a:pt x="72" y="113"/>
                      </a:lnTo>
                      <a:lnTo>
                        <a:pt x="68" y="115"/>
                      </a:lnTo>
                      <a:lnTo>
                        <a:pt x="62" y="118"/>
                      </a:lnTo>
                      <a:lnTo>
                        <a:pt x="55" y="121"/>
                      </a:lnTo>
                      <a:lnTo>
                        <a:pt x="48" y="124"/>
                      </a:lnTo>
                      <a:lnTo>
                        <a:pt x="43" y="126"/>
                      </a:lnTo>
                      <a:lnTo>
                        <a:pt x="38" y="128"/>
                      </a:lnTo>
                      <a:lnTo>
                        <a:pt x="34" y="129"/>
                      </a:lnTo>
                      <a:lnTo>
                        <a:pt x="31" y="132"/>
                      </a:lnTo>
                      <a:lnTo>
                        <a:pt x="29" y="139"/>
                      </a:lnTo>
                      <a:lnTo>
                        <a:pt x="28" y="147"/>
                      </a:lnTo>
                      <a:lnTo>
                        <a:pt x="28" y="152"/>
                      </a:lnTo>
                      <a:lnTo>
                        <a:pt x="30" y="154"/>
                      </a:lnTo>
                      <a:lnTo>
                        <a:pt x="33" y="155"/>
                      </a:lnTo>
                      <a:lnTo>
                        <a:pt x="39" y="155"/>
                      </a:lnTo>
                      <a:lnTo>
                        <a:pt x="43" y="154"/>
                      </a:lnTo>
                      <a:lnTo>
                        <a:pt x="53" y="149"/>
                      </a:lnTo>
                      <a:lnTo>
                        <a:pt x="62" y="145"/>
                      </a:lnTo>
                      <a:lnTo>
                        <a:pt x="70" y="140"/>
                      </a:lnTo>
                      <a:lnTo>
                        <a:pt x="75" y="137"/>
                      </a:lnTo>
                      <a:lnTo>
                        <a:pt x="78" y="134"/>
                      </a:lnTo>
                      <a:lnTo>
                        <a:pt x="81" y="133"/>
                      </a:lnTo>
                      <a:lnTo>
                        <a:pt x="81" y="134"/>
                      </a:lnTo>
                      <a:lnTo>
                        <a:pt x="78" y="139"/>
                      </a:lnTo>
                      <a:lnTo>
                        <a:pt x="72" y="147"/>
                      </a:lnTo>
                      <a:lnTo>
                        <a:pt x="64" y="156"/>
                      </a:lnTo>
                      <a:lnTo>
                        <a:pt x="57" y="164"/>
                      </a:lnTo>
                      <a:lnTo>
                        <a:pt x="51" y="170"/>
                      </a:lnTo>
                      <a:lnTo>
                        <a:pt x="51" y="168"/>
                      </a:lnTo>
                      <a:lnTo>
                        <a:pt x="49" y="166"/>
                      </a:lnTo>
                      <a:lnTo>
                        <a:pt x="47" y="163"/>
                      </a:lnTo>
                      <a:lnTo>
                        <a:pt x="46" y="161"/>
                      </a:lnTo>
                      <a:lnTo>
                        <a:pt x="41" y="158"/>
                      </a:lnTo>
                      <a:lnTo>
                        <a:pt x="34" y="156"/>
                      </a:lnTo>
                      <a:lnTo>
                        <a:pt x="26" y="158"/>
                      </a:lnTo>
                      <a:lnTo>
                        <a:pt x="21" y="160"/>
                      </a:lnTo>
                      <a:lnTo>
                        <a:pt x="17" y="163"/>
                      </a:lnTo>
                      <a:lnTo>
                        <a:pt x="17" y="167"/>
                      </a:lnTo>
                      <a:lnTo>
                        <a:pt x="17" y="171"/>
                      </a:lnTo>
                      <a:lnTo>
                        <a:pt x="17" y="175"/>
                      </a:lnTo>
                      <a:lnTo>
                        <a:pt x="13" y="179"/>
                      </a:lnTo>
                      <a:lnTo>
                        <a:pt x="8" y="183"/>
                      </a:lnTo>
                      <a:lnTo>
                        <a:pt x="3" y="186"/>
                      </a:lnTo>
                      <a:lnTo>
                        <a:pt x="1" y="189"/>
                      </a:lnTo>
                      <a:lnTo>
                        <a:pt x="6" y="183"/>
                      </a:lnTo>
                      <a:lnTo>
                        <a:pt x="10" y="177"/>
                      </a:lnTo>
                      <a:lnTo>
                        <a:pt x="13" y="171"/>
                      </a:lnTo>
                      <a:lnTo>
                        <a:pt x="13" y="168"/>
                      </a:lnTo>
                      <a:lnTo>
                        <a:pt x="10" y="164"/>
                      </a:lnTo>
                      <a:lnTo>
                        <a:pt x="7" y="162"/>
                      </a:lnTo>
                      <a:lnTo>
                        <a:pt x="3" y="161"/>
                      </a:lnTo>
                      <a:lnTo>
                        <a:pt x="0" y="16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59" name="Freeform 328">
                  <a:extLst>
                    <a:ext uri="{FF2B5EF4-FFF2-40B4-BE49-F238E27FC236}">
                      <a16:creationId xmlns:a16="http://schemas.microsoft.com/office/drawing/2014/main" id="{58C3432D-8666-4C97-8EE6-B8C87279CE91}"/>
                    </a:ext>
                  </a:extLst>
                </p:cNvPr>
                <p:cNvSpPr>
                  <a:spLocks/>
                </p:cNvSpPr>
                <p:nvPr/>
              </p:nvSpPr>
              <p:spPr bwMode="auto">
                <a:xfrm>
                  <a:off x="116" y="292"/>
                  <a:ext cx="7" cy="12"/>
                </a:xfrm>
                <a:custGeom>
                  <a:avLst/>
                  <a:gdLst>
                    <a:gd name="T0" fmla="*/ 7 w 13"/>
                    <a:gd name="T1" fmla="*/ 12 h 24"/>
                    <a:gd name="T2" fmla="*/ 5 w 13"/>
                    <a:gd name="T3" fmla="*/ 11 h 24"/>
                    <a:gd name="T4" fmla="*/ 4 w 13"/>
                    <a:gd name="T5" fmla="*/ 11 h 24"/>
                    <a:gd name="T6" fmla="*/ 2 w 13"/>
                    <a:gd name="T7" fmla="*/ 12 h 24"/>
                    <a:gd name="T8" fmla="*/ 1 w 13"/>
                    <a:gd name="T9" fmla="*/ 12 h 24"/>
                    <a:gd name="T10" fmla="*/ 1 w 13"/>
                    <a:gd name="T11" fmla="*/ 9 h 24"/>
                    <a:gd name="T12" fmla="*/ 0 w 13"/>
                    <a:gd name="T13" fmla="*/ 6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6 h 24"/>
                    <a:gd name="T30" fmla="*/ 5 w 13"/>
                    <a:gd name="T31" fmla="*/ 9 h 24"/>
                    <a:gd name="T32" fmla="*/ 7 w 1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3"/>
                      </a:moveTo>
                      <a:lnTo>
                        <a:pt x="10" y="21"/>
                      </a:lnTo>
                      <a:lnTo>
                        <a:pt x="8" y="21"/>
                      </a:lnTo>
                      <a:lnTo>
                        <a:pt x="4" y="23"/>
                      </a:lnTo>
                      <a:lnTo>
                        <a:pt x="2" y="24"/>
                      </a:lnTo>
                      <a:lnTo>
                        <a:pt x="1" y="18"/>
                      </a:lnTo>
                      <a:lnTo>
                        <a:pt x="0" y="12"/>
                      </a:lnTo>
                      <a:lnTo>
                        <a:pt x="0" y="8"/>
                      </a:lnTo>
                      <a:lnTo>
                        <a:pt x="0" y="2"/>
                      </a:lnTo>
                      <a:lnTo>
                        <a:pt x="0" y="0"/>
                      </a:lnTo>
                      <a:lnTo>
                        <a:pt x="1" y="0"/>
                      </a:lnTo>
                      <a:lnTo>
                        <a:pt x="2" y="1"/>
                      </a:lnTo>
                      <a:lnTo>
                        <a:pt x="2" y="3"/>
                      </a:lnTo>
                      <a:lnTo>
                        <a:pt x="3" y="8"/>
                      </a:lnTo>
                      <a:lnTo>
                        <a:pt x="7" y="12"/>
                      </a:lnTo>
                      <a:lnTo>
                        <a:pt x="10" y="18"/>
                      </a:lnTo>
                      <a:lnTo>
                        <a:pt x="13" y="2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60" name="Freeform 329">
                  <a:extLst>
                    <a:ext uri="{FF2B5EF4-FFF2-40B4-BE49-F238E27FC236}">
                      <a16:creationId xmlns:a16="http://schemas.microsoft.com/office/drawing/2014/main" id="{AF618FB2-4B4F-4327-BE48-3CCA117351F3}"/>
                    </a:ext>
                  </a:extLst>
                </p:cNvPr>
                <p:cNvSpPr>
                  <a:spLocks/>
                </p:cNvSpPr>
                <p:nvPr/>
              </p:nvSpPr>
              <p:spPr bwMode="auto">
                <a:xfrm>
                  <a:off x="171" y="289"/>
                  <a:ext cx="129" cy="79"/>
                </a:xfrm>
                <a:custGeom>
                  <a:avLst/>
                  <a:gdLst>
                    <a:gd name="T0" fmla="*/ 13 w 258"/>
                    <a:gd name="T1" fmla="*/ 55 h 157"/>
                    <a:gd name="T2" fmla="*/ 25 w 258"/>
                    <a:gd name="T3" fmla="*/ 48 h 157"/>
                    <a:gd name="T4" fmla="*/ 33 w 258"/>
                    <a:gd name="T5" fmla="*/ 29 h 157"/>
                    <a:gd name="T6" fmla="*/ 42 w 258"/>
                    <a:gd name="T7" fmla="*/ 15 h 157"/>
                    <a:gd name="T8" fmla="*/ 54 w 258"/>
                    <a:gd name="T9" fmla="*/ 2 h 157"/>
                    <a:gd name="T10" fmla="*/ 58 w 258"/>
                    <a:gd name="T11" fmla="*/ 1 h 157"/>
                    <a:gd name="T12" fmla="*/ 50 w 258"/>
                    <a:gd name="T13" fmla="*/ 10 h 157"/>
                    <a:gd name="T14" fmla="*/ 39 w 258"/>
                    <a:gd name="T15" fmla="*/ 24 h 157"/>
                    <a:gd name="T16" fmla="*/ 34 w 258"/>
                    <a:gd name="T17" fmla="*/ 39 h 157"/>
                    <a:gd name="T18" fmla="*/ 35 w 258"/>
                    <a:gd name="T19" fmla="*/ 42 h 157"/>
                    <a:gd name="T20" fmla="*/ 43 w 258"/>
                    <a:gd name="T21" fmla="*/ 37 h 157"/>
                    <a:gd name="T22" fmla="*/ 53 w 258"/>
                    <a:gd name="T23" fmla="*/ 31 h 157"/>
                    <a:gd name="T24" fmla="*/ 65 w 258"/>
                    <a:gd name="T25" fmla="*/ 16 h 157"/>
                    <a:gd name="T26" fmla="*/ 84 w 258"/>
                    <a:gd name="T27" fmla="*/ 2 h 157"/>
                    <a:gd name="T28" fmla="*/ 91 w 258"/>
                    <a:gd name="T29" fmla="*/ 1 h 157"/>
                    <a:gd name="T30" fmla="*/ 76 w 258"/>
                    <a:gd name="T31" fmla="*/ 12 h 157"/>
                    <a:gd name="T32" fmla="*/ 61 w 258"/>
                    <a:gd name="T33" fmla="*/ 28 h 157"/>
                    <a:gd name="T34" fmla="*/ 62 w 258"/>
                    <a:gd name="T35" fmla="*/ 32 h 157"/>
                    <a:gd name="T36" fmla="*/ 77 w 258"/>
                    <a:gd name="T37" fmla="*/ 29 h 157"/>
                    <a:gd name="T38" fmla="*/ 93 w 258"/>
                    <a:gd name="T39" fmla="*/ 20 h 157"/>
                    <a:gd name="T40" fmla="*/ 112 w 258"/>
                    <a:gd name="T41" fmla="*/ 11 h 157"/>
                    <a:gd name="T42" fmla="*/ 117 w 258"/>
                    <a:gd name="T43" fmla="*/ 11 h 157"/>
                    <a:gd name="T44" fmla="*/ 103 w 258"/>
                    <a:gd name="T45" fmla="*/ 17 h 157"/>
                    <a:gd name="T46" fmla="*/ 90 w 258"/>
                    <a:gd name="T47" fmla="*/ 27 h 157"/>
                    <a:gd name="T48" fmla="*/ 103 w 258"/>
                    <a:gd name="T49" fmla="*/ 29 h 157"/>
                    <a:gd name="T50" fmla="*/ 122 w 258"/>
                    <a:gd name="T51" fmla="*/ 24 h 157"/>
                    <a:gd name="T52" fmla="*/ 129 w 258"/>
                    <a:gd name="T53" fmla="*/ 22 h 157"/>
                    <a:gd name="T54" fmla="*/ 118 w 258"/>
                    <a:gd name="T55" fmla="*/ 29 h 157"/>
                    <a:gd name="T56" fmla="*/ 96 w 258"/>
                    <a:gd name="T57" fmla="*/ 35 h 157"/>
                    <a:gd name="T58" fmla="*/ 99 w 258"/>
                    <a:gd name="T59" fmla="*/ 41 h 157"/>
                    <a:gd name="T60" fmla="*/ 113 w 258"/>
                    <a:gd name="T61" fmla="*/ 49 h 157"/>
                    <a:gd name="T62" fmla="*/ 118 w 258"/>
                    <a:gd name="T63" fmla="*/ 53 h 157"/>
                    <a:gd name="T64" fmla="*/ 103 w 258"/>
                    <a:gd name="T65" fmla="*/ 48 h 157"/>
                    <a:gd name="T66" fmla="*/ 85 w 258"/>
                    <a:gd name="T67" fmla="*/ 39 h 157"/>
                    <a:gd name="T68" fmla="*/ 75 w 258"/>
                    <a:gd name="T69" fmla="*/ 38 h 157"/>
                    <a:gd name="T70" fmla="*/ 65 w 258"/>
                    <a:gd name="T71" fmla="*/ 39 h 157"/>
                    <a:gd name="T72" fmla="*/ 69 w 258"/>
                    <a:gd name="T73" fmla="*/ 46 h 157"/>
                    <a:gd name="T74" fmla="*/ 79 w 258"/>
                    <a:gd name="T75" fmla="*/ 55 h 157"/>
                    <a:gd name="T76" fmla="*/ 91 w 258"/>
                    <a:gd name="T77" fmla="*/ 62 h 157"/>
                    <a:gd name="T78" fmla="*/ 96 w 258"/>
                    <a:gd name="T79" fmla="*/ 68 h 157"/>
                    <a:gd name="T80" fmla="*/ 79 w 258"/>
                    <a:gd name="T81" fmla="*/ 57 h 157"/>
                    <a:gd name="T82" fmla="*/ 62 w 258"/>
                    <a:gd name="T83" fmla="*/ 46 h 157"/>
                    <a:gd name="T84" fmla="*/ 53 w 258"/>
                    <a:gd name="T85" fmla="*/ 43 h 157"/>
                    <a:gd name="T86" fmla="*/ 38 w 258"/>
                    <a:gd name="T87" fmla="*/ 49 h 157"/>
                    <a:gd name="T88" fmla="*/ 35 w 258"/>
                    <a:gd name="T89" fmla="*/ 53 h 157"/>
                    <a:gd name="T90" fmla="*/ 47 w 258"/>
                    <a:gd name="T91" fmla="*/ 63 h 157"/>
                    <a:gd name="T92" fmla="*/ 64 w 258"/>
                    <a:gd name="T93" fmla="*/ 75 h 157"/>
                    <a:gd name="T94" fmla="*/ 66 w 258"/>
                    <a:gd name="T95" fmla="*/ 79 h 157"/>
                    <a:gd name="T96" fmla="*/ 50 w 258"/>
                    <a:gd name="T97" fmla="*/ 68 h 157"/>
                    <a:gd name="T98" fmla="*/ 31 w 258"/>
                    <a:gd name="T99" fmla="*/ 57 h 157"/>
                    <a:gd name="T100" fmla="*/ 20 w 258"/>
                    <a:gd name="T101" fmla="*/ 59 h 157"/>
                    <a:gd name="T102" fmla="*/ 4 w 258"/>
                    <a:gd name="T103" fmla="*/ 64 h 157"/>
                    <a:gd name="T104" fmla="*/ 3 w 258"/>
                    <a:gd name="T105" fmla="*/ 63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7">
                      <a:moveTo>
                        <a:pt x="10" y="121"/>
                      </a:moveTo>
                      <a:lnTo>
                        <a:pt x="14" y="117"/>
                      </a:lnTo>
                      <a:lnTo>
                        <a:pt x="20" y="114"/>
                      </a:lnTo>
                      <a:lnTo>
                        <a:pt x="25" y="110"/>
                      </a:lnTo>
                      <a:lnTo>
                        <a:pt x="33" y="106"/>
                      </a:lnTo>
                      <a:lnTo>
                        <a:pt x="39" y="102"/>
                      </a:lnTo>
                      <a:lnTo>
                        <a:pt x="46" y="99"/>
                      </a:lnTo>
                      <a:lnTo>
                        <a:pt x="50" y="95"/>
                      </a:lnTo>
                      <a:lnTo>
                        <a:pt x="52" y="93"/>
                      </a:lnTo>
                      <a:lnTo>
                        <a:pt x="54" y="85"/>
                      </a:lnTo>
                      <a:lnTo>
                        <a:pt x="59" y="72"/>
                      </a:lnTo>
                      <a:lnTo>
                        <a:pt x="65" y="57"/>
                      </a:lnTo>
                      <a:lnTo>
                        <a:pt x="70" y="47"/>
                      </a:lnTo>
                      <a:lnTo>
                        <a:pt x="74" y="42"/>
                      </a:lnTo>
                      <a:lnTo>
                        <a:pt x="78" y="35"/>
                      </a:lnTo>
                      <a:lnTo>
                        <a:pt x="84" y="29"/>
                      </a:lnTo>
                      <a:lnTo>
                        <a:pt x="90" y="21"/>
                      </a:lnTo>
                      <a:lnTo>
                        <a:pt x="97" y="14"/>
                      </a:lnTo>
                      <a:lnTo>
                        <a:pt x="103" y="8"/>
                      </a:lnTo>
                      <a:lnTo>
                        <a:pt x="108" y="3"/>
                      </a:lnTo>
                      <a:lnTo>
                        <a:pt x="112" y="1"/>
                      </a:lnTo>
                      <a:lnTo>
                        <a:pt x="116" y="0"/>
                      </a:lnTo>
                      <a:lnTo>
                        <a:pt x="118" y="0"/>
                      </a:lnTo>
                      <a:lnTo>
                        <a:pt x="116" y="1"/>
                      </a:lnTo>
                      <a:lnTo>
                        <a:pt x="114" y="4"/>
                      </a:lnTo>
                      <a:lnTo>
                        <a:pt x="112" y="8"/>
                      </a:lnTo>
                      <a:lnTo>
                        <a:pt x="107" y="12"/>
                      </a:lnTo>
                      <a:lnTo>
                        <a:pt x="100" y="19"/>
                      </a:lnTo>
                      <a:lnTo>
                        <a:pt x="94" y="26"/>
                      </a:lnTo>
                      <a:lnTo>
                        <a:pt x="88" y="34"/>
                      </a:lnTo>
                      <a:lnTo>
                        <a:pt x="82" y="42"/>
                      </a:lnTo>
                      <a:lnTo>
                        <a:pt x="77" y="48"/>
                      </a:lnTo>
                      <a:lnTo>
                        <a:pt x="74" y="53"/>
                      </a:lnTo>
                      <a:lnTo>
                        <a:pt x="70" y="61"/>
                      </a:lnTo>
                      <a:lnTo>
                        <a:pt x="68" y="69"/>
                      </a:lnTo>
                      <a:lnTo>
                        <a:pt x="67" y="77"/>
                      </a:lnTo>
                      <a:lnTo>
                        <a:pt x="66" y="82"/>
                      </a:lnTo>
                      <a:lnTo>
                        <a:pt x="66" y="85"/>
                      </a:lnTo>
                      <a:lnTo>
                        <a:pt x="67" y="85"/>
                      </a:lnTo>
                      <a:lnTo>
                        <a:pt x="69" y="84"/>
                      </a:lnTo>
                      <a:lnTo>
                        <a:pt x="74" y="82"/>
                      </a:lnTo>
                      <a:lnTo>
                        <a:pt x="77" y="79"/>
                      </a:lnTo>
                      <a:lnTo>
                        <a:pt x="81" y="77"/>
                      </a:lnTo>
                      <a:lnTo>
                        <a:pt x="86" y="74"/>
                      </a:lnTo>
                      <a:lnTo>
                        <a:pt x="91" y="70"/>
                      </a:lnTo>
                      <a:lnTo>
                        <a:pt x="96" y="67"/>
                      </a:lnTo>
                      <a:lnTo>
                        <a:pt x="101" y="63"/>
                      </a:lnTo>
                      <a:lnTo>
                        <a:pt x="105" y="61"/>
                      </a:lnTo>
                      <a:lnTo>
                        <a:pt x="108" y="60"/>
                      </a:lnTo>
                      <a:lnTo>
                        <a:pt x="114" y="50"/>
                      </a:lnTo>
                      <a:lnTo>
                        <a:pt x="121" y="40"/>
                      </a:lnTo>
                      <a:lnTo>
                        <a:pt x="130" y="31"/>
                      </a:lnTo>
                      <a:lnTo>
                        <a:pt x="141" y="22"/>
                      </a:lnTo>
                      <a:lnTo>
                        <a:pt x="151" y="15"/>
                      </a:lnTo>
                      <a:lnTo>
                        <a:pt x="160" y="9"/>
                      </a:lnTo>
                      <a:lnTo>
                        <a:pt x="167" y="4"/>
                      </a:lnTo>
                      <a:lnTo>
                        <a:pt x="173" y="2"/>
                      </a:lnTo>
                      <a:lnTo>
                        <a:pt x="179" y="1"/>
                      </a:lnTo>
                      <a:lnTo>
                        <a:pt x="182" y="1"/>
                      </a:lnTo>
                      <a:lnTo>
                        <a:pt x="182" y="2"/>
                      </a:lnTo>
                      <a:lnTo>
                        <a:pt x="177" y="4"/>
                      </a:lnTo>
                      <a:lnTo>
                        <a:pt x="169" y="9"/>
                      </a:lnTo>
                      <a:lnTo>
                        <a:pt x="160" y="16"/>
                      </a:lnTo>
                      <a:lnTo>
                        <a:pt x="151" y="24"/>
                      </a:lnTo>
                      <a:lnTo>
                        <a:pt x="142" y="32"/>
                      </a:lnTo>
                      <a:lnTo>
                        <a:pt x="134" y="41"/>
                      </a:lnTo>
                      <a:lnTo>
                        <a:pt x="127" y="49"/>
                      </a:lnTo>
                      <a:lnTo>
                        <a:pt x="121" y="56"/>
                      </a:lnTo>
                      <a:lnTo>
                        <a:pt x="120" y="61"/>
                      </a:lnTo>
                      <a:lnTo>
                        <a:pt x="120" y="63"/>
                      </a:lnTo>
                      <a:lnTo>
                        <a:pt x="122" y="63"/>
                      </a:lnTo>
                      <a:lnTo>
                        <a:pt x="124" y="63"/>
                      </a:lnTo>
                      <a:lnTo>
                        <a:pt x="130" y="62"/>
                      </a:lnTo>
                      <a:lnTo>
                        <a:pt x="138" y="61"/>
                      </a:lnTo>
                      <a:lnTo>
                        <a:pt x="146" y="59"/>
                      </a:lnTo>
                      <a:lnTo>
                        <a:pt x="154" y="57"/>
                      </a:lnTo>
                      <a:lnTo>
                        <a:pt x="160" y="56"/>
                      </a:lnTo>
                      <a:lnTo>
                        <a:pt x="167" y="50"/>
                      </a:lnTo>
                      <a:lnTo>
                        <a:pt x="175" y="45"/>
                      </a:lnTo>
                      <a:lnTo>
                        <a:pt x="185" y="39"/>
                      </a:lnTo>
                      <a:lnTo>
                        <a:pt x="197" y="33"/>
                      </a:lnTo>
                      <a:lnTo>
                        <a:pt x="207" y="29"/>
                      </a:lnTo>
                      <a:lnTo>
                        <a:pt x="217" y="24"/>
                      </a:lnTo>
                      <a:lnTo>
                        <a:pt x="223" y="22"/>
                      </a:lnTo>
                      <a:lnTo>
                        <a:pt x="228" y="19"/>
                      </a:lnTo>
                      <a:lnTo>
                        <a:pt x="233" y="18"/>
                      </a:lnTo>
                      <a:lnTo>
                        <a:pt x="235" y="19"/>
                      </a:lnTo>
                      <a:lnTo>
                        <a:pt x="234" y="22"/>
                      </a:lnTo>
                      <a:lnTo>
                        <a:pt x="228" y="24"/>
                      </a:lnTo>
                      <a:lnTo>
                        <a:pt x="221" y="26"/>
                      </a:lnTo>
                      <a:lnTo>
                        <a:pt x="213" y="31"/>
                      </a:lnTo>
                      <a:lnTo>
                        <a:pt x="205" y="34"/>
                      </a:lnTo>
                      <a:lnTo>
                        <a:pt x="197" y="39"/>
                      </a:lnTo>
                      <a:lnTo>
                        <a:pt x="190" y="45"/>
                      </a:lnTo>
                      <a:lnTo>
                        <a:pt x="184" y="49"/>
                      </a:lnTo>
                      <a:lnTo>
                        <a:pt x="180" y="54"/>
                      </a:lnTo>
                      <a:lnTo>
                        <a:pt x="177" y="59"/>
                      </a:lnTo>
                      <a:lnTo>
                        <a:pt x="185" y="60"/>
                      </a:lnTo>
                      <a:lnTo>
                        <a:pt x="196" y="59"/>
                      </a:lnTo>
                      <a:lnTo>
                        <a:pt x="206" y="57"/>
                      </a:lnTo>
                      <a:lnTo>
                        <a:pt x="217" y="55"/>
                      </a:lnTo>
                      <a:lnTo>
                        <a:pt x="227" y="53"/>
                      </a:lnTo>
                      <a:lnTo>
                        <a:pt x="236" y="50"/>
                      </a:lnTo>
                      <a:lnTo>
                        <a:pt x="243" y="48"/>
                      </a:lnTo>
                      <a:lnTo>
                        <a:pt x="248" y="47"/>
                      </a:lnTo>
                      <a:lnTo>
                        <a:pt x="253" y="44"/>
                      </a:lnTo>
                      <a:lnTo>
                        <a:pt x="258" y="42"/>
                      </a:lnTo>
                      <a:lnTo>
                        <a:pt x="258" y="44"/>
                      </a:lnTo>
                      <a:lnTo>
                        <a:pt x="255" y="47"/>
                      </a:lnTo>
                      <a:lnTo>
                        <a:pt x="250" y="50"/>
                      </a:lnTo>
                      <a:lnTo>
                        <a:pt x="244" y="54"/>
                      </a:lnTo>
                      <a:lnTo>
                        <a:pt x="236" y="57"/>
                      </a:lnTo>
                      <a:lnTo>
                        <a:pt x="226" y="62"/>
                      </a:lnTo>
                      <a:lnTo>
                        <a:pt x="215" y="65"/>
                      </a:lnTo>
                      <a:lnTo>
                        <a:pt x="204" y="68"/>
                      </a:lnTo>
                      <a:lnTo>
                        <a:pt x="192" y="69"/>
                      </a:lnTo>
                      <a:lnTo>
                        <a:pt x="181" y="69"/>
                      </a:lnTo>
                      <a:lnTo>
                        <a:pt x="184" y="74"/>
                      </a:lnTo>
                      <a:lnTo>
                        <a:pt x="190" y="77"/>
                      </a:lnTo>
                      <a:lnTo>
                        <a:pt x="197" y="82"/>
                      </a:lnTo>
                      <a:lnTo>
                        <a:pt x="205" y="86"/>
                      </a:lnTo>
                      <a:lnTo>
                        <a:pt x="212" y="90"/>
                      </a:lnTo>
                      <a:lnTo>
                        <a:pt x="219" y="94"/>
                      </a:lnTo>
                      <a:lnTo>
                        <a:pt x="225" y="97"/>
                      </a:lnTo>
                      <a:lnTo>
                        <a:pt x="229" y="99"/>
                      </a:lnTo>
                      <a:lnTo>
                        <a:pt x="235" y="101"/>
                      </a:lnTo>
                      <a:lnTo>
                        <a:pt x="237" y="104"/>
                      </a:lnTo>
                      <a:lnTo>
                        <a:pt x="236" y="105"/>
                      </a:lnTo>
                      <a:lnTo>
                        <a:pt x="230" y="104"/>
                      </a:lnTo>
                      <a:lnTo>
                        <a:pt x="225" y="102"/>
                      </a:lnTo>
                      <a:lnTo>
                        <a:pt x="217" y="99"/>
                      </a:lnTo>
                      <a:lnTo>
                        <a:pt x="206" y="95"/>
                      </a:lnTo>
                      <a:lnTo>
                        <a:pt x="196" y="91"/>
                      </a:lnTo>
                      <a:lnTo>
                        <a:pt x="185" y="86"/>
                      </a:lnTo>
                      <a:lnTo>
                        <a:pt x="176" y="83"/>
                      </a:lnTo>
                      <a:lnTo>
                        <a:pt x="169" y="78"/>
                      </a:lnTo>
                      <a:lnTo>
                        <a:pt x="165" y="75"/>
                      </a:lnTo>
                      <a:lnTo>
                        <a:pt x="160" y="75"/>
                      </a:lnTo>
                      <a:lnTo>
                        <a:pt x="156" y="76"/>
                      </a:lnTo>
                      <a:lnTo>
                        <a:pt x="150" y="76"/>
                      </a:lnTo>
                      <a:lnTo>
                        <a:pt x="144" y="76"/>
                      </a:lnTo>
                      <a:lnTo>
                        <a:pt x="138" y="77"/>
                      </a:lnTo>
                      <a:lnTo>
                        <a:pt x="134" y="77"/>
                      </a:lnTo>
                      <a:lnTo>
                        <a:pt x="129" y="78"/>
                      </a:lnTo>
                      <a:lnTo>
                        <a:pt x="126" y="78"/>
                      </a:lnTo>
                      <a:lnTo>
                        <a:pt x="128" y="83"/>
                      </a:lnTo>
                      <a:lnTo>
                        <a:pt x="132" y="87"/>
                      </a:lnTo>
                      <a:lnTo>
                        <a:pt x="137" y="92"/>
                      </a:lnTo>
                      <a:lnTo>
                        <a:pt x="143" y="97"/>
                      </a:lnTo>
                      <a:lnTo>
                        <a:pt x="147" y="101"/>
                      </a:lnTo>
                      <a:lnTo>
                        <a:pt x="153" y="106"/>
                      </a:lnTo>
                      <a:lnTo>
                        <a:pt x="158" y="109"/>
                      </a:lnTo>
                      <a:lnTo>
                        <a:pt x="161" y="112"/>
                      </a:lnTo>
                      <a:lnTo>
                        <a:pt x="168" y="116"/>
                      </a:lnTo>
                      <a:lnTo>
                        <a:pt x="176" y="120"/>
                      </a:lnTo>
                      <a:lnTo>
                        <a:pt x="182" y="123"/>
                      </a:lnTo>
                      <a:lnTo>
                        <a:pt x="188" y="127"/>
                      </a:lnTo>
                      <a:lnTo>
                        <a:pt x="191" y="130"/>
                      </a:lnTo>
                      <a:lnTo>
                        <a:pt x="194" y="133"/>
                      </a:lnTo>
                      <a:lnTo>
                        <a:pt x="191" y="135"/>
                      </a:lnTo>
                      <a:lnTo>
                        <a:pt x="182" y="130"/>
                      </a:lnTo>
                      <a:lnTo>
                        <a:pt x="175" y="125"/>
                      </a:lnTo>
                      <a:lnTo>
                        <a:pt x="166" y="120"/>
                      </a:lnTo>
                      <a:lnTo>
                        <a:pt x="157" y="114"/>
                      </a:lnTo>
                      <a:lnTo>
                        <a:pt x="147" y="108"/>
                      </a:lnTo>
                      <a:lnTo>
                        <a:pt x="137" y="102"/>
                      </a:lnTo>
                      <a:lnTo>
                        <a:pt x="129" y="97"/>
                      </a:lnTo>
                      <a:lnTo>
                        <a:pt x="123" y="92"/>
                      </a:lnTo>
                      <a:lnTo>
                        <a:pt x="119" y="89"/>
                      </a:lnTo>
                      <a:lnTo>
                        <a:pt x="114" y="85"/>
                      </a:lnTo>
                      <a:lnTo>
                        <a:pt x="109" y="84"/>
                      </a:lnTo>
                      <a:lnTo>
                        <a:pt x="106" y="85"/>
                      </a:lnTo>
                      <a:lnTo>
                        <a:pt x="101" y="87"/>
                      </a:lnTo>
                      <a:lnTo>
                        <a:pt x="94" y="90"/>
                      </a:lnTo>
                      <a:lnTo>
                        <a:pt x="84" y="93"/>
                      </a:lnTo>
                      <a:lnTo>
                        <a:pt x="75" y="97"/>
                      </a:lnTo>
                      <a:lnTo>
                        <a:pt x="69" y="99"/>
                      </a:lnTo>
                      <a:lnTo>
                        <a:pt x="68" y="101"/>
                      </a:lnTo>
                      <a:lnTo>
                        <a:pt x="68" y="104"/>
                      </a:lnTo>
                      <a:lnTo>
                        <a:pt x="69" y="106"/>
                      </a:lnTo>
                      <a:lnTo>
                        <a:pt x="74" y="110"/>
                      </a:lnTo>
                      <a:lnTo>
                        <a:pt x="78" y="114"/>
                      </a:lnTo>
                      <a:lnTo>
                        <a:pt x="85" y="119"/>
                      </a:lnTo>
                      <a:lnTo>
                        <a:pt x="93" y="125"/>
                      </a:lnTo>
                      <a:lnTo>
                        <a:pt x="103" y="131"/>
                      </a:lnTo>
                      <a:lnTo>
                        <a:pt x="112" y="138"/>
                      </a:lnTo>
                      <a:lnTo>
                        <a:pt x="121" y="144"/>
                      </a:lnTo>
                      <a:lnTo>
                        <a:pt x="128" y="150"/>
                      </a:lnTo>
                      <a:lnTo>
                        <a:pt x="134" y="152"/>
                      </a:lnTo>
                      <a:lnTo>
                        <a:pt x="138" y="155"/>
                      </a:lnTo>
                      <a:lnTo>
                        <a:pt x="137" y="157"/>
                      </a:lnTo>
                      <a:lnTo>
                        <a:pt x="132" y="157"/>
                      </a:lnTo>
                      <a:lnTo>
                        <a:pt x="123" y="152"/>
                      </a:lnTo>
                      <a:lnTo>
                        <a:pt x="118" y="147"/>
                      </a:lnTo>
                      <a:lnTo>
                        <a:pt x="108" y="142"/>
                      </a:lnTo>
                      <a:lnTo>
                        <a:pt x="99" y="136"/>
                      </a:lnTo>
                      <a:lnTo>
                        <a:pt x="89" y="129"/>
                      </a:lnTo>
                      <a:lnTo>
                        <a:pt x="78" y="123"/>
                      </a:lnTo>
                      <a:lnTo>
                        <a:pt x="69" y="119"/>
                      </a:lnTo>
                      <a:lnTo>
                        <a:pt x="62" y="114"/>
                      </a:lnTo>
                      <a:lnTo>
                        <a:pt x="59" y="113"/>
                      </a:lnTo>
                      <a:lnTo>
                        <a:pt x="55" y="113"/>
                      </a:lnTo>
                      <a:lnTo>
                        <a:pt x="48" y="115"/>
                      </a:lnTo>
                      <a:lnTo>
                        <a:pt x="40" y="117"/>
                      </a:lnTo>
                      <a:lnTo>
                        <a:pt x="31" y="121"/>
                      </a:lnTo>
                      <a:lnTo>
                        <a:pt x="22" y="123"/>
                      </a:lnTo>
                      <a:lnTo>
                        <a:pt x="14" y="127"/>
                      </a:lnTo>
                      <a:lnTo>
                        <a:pt x="7" y="128"/>
                      </a:lnTo>
                      <a:lnTo>
                        <a:pt x="2" y="129"/>
                      </a:lnTo>
                      <a:lnTo>
                        <a:pt x="0" y="129"/>
                      </a:lnTo>
                      <a:lnTo>
                        <a:pt x="1" y="128"/>
                      </a:lnTo>
                      <a:lnTo>
                        <a:pt x="6" y="125"/>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61" name="Freeform 330">
                  <a:extLst>
                    <a:ext uri="{FF2B5EF4-FFF2-40B4-BE49-F238E27FC236}">
                      <a16:creationId xmlns:a16="http://schemas.microsoft.com/office/drawing/2014/main" id="{234D2DE3-7690-4A07-8025-F73625A73952}"/>
                    </a:ext>
                  </a:extLst>
                </p:cNvPr>
                <p:cNvSpPr>
                  <a:spLocks/>
                </p:cNvSpPr>
                <p:nvPr/>
              </p:nvSpPr>
              <p:spPr bwMode="auto">
                <a:xfrm>
                  <a:off x="145" y="368"/>
                  <a:ext cx="93" cy="79"/>
                </a:xfrm>
                <a:custGeom>
                  <a:avLst/>
                  <a:gdLst>
                    <a:gd name="T0" fmla="*/ 10 w 187"/>
                    <a:gd name="T1" fmla="*/ 7 h 157"/>
                    <a:gd name="T2" fmla="*/ 22 w 187"/>
                    <a:gd name="T3" fmla="*/ 8 h 157"/>
                    <a:gd name="T4" fmla="*/ 42 w 187"/>
                    <a:gd name="T5" fmla="*/ 5 h 157"/>
                    <a:gd name="T6" fmla="*/ 59 w 187"/>
                    <a:gd name="T7" fmla="*/ 5 h 157"/>
                    <a:gd name="T8" fmla="*/ 65 w 187"/>
                    <a:gd name="T9" fmla="*/ 9 h 157"/>
                    <a:gd name="T10" fmla="*/ 55 w 187"/>
                    <a:gd name="T11" fmla="*/ 8 h 157"/>
                    <a:gd name="T12" fmla="*/ 40 w 187"/>
                    <a:gd name="T13" fmla="*/ 9 h 157"/>
                    <a:gd name="T14" fmla="*/ 25 w 187"/>
                    <a:gd name="T15" fmla="*/ 12 h 157"/>
                    <a:gd name="T16" fmla="*/ 27 w 187"/>
                    <a:gd name="T17" fmla="*/ 16 h 157"/>
                    <a:gd name="T18" fmla="*/ 36 w 187"/>
                    <a:gd name="T19" fmla="*/ 19 h 157"/>
                    <a:gd name="T20" fmla="*/ 41 w 187"/>
                    <a:gd name="T21" fmla="*/ 21 h 157"/>
                    <a:gd name="T22" fmla="*/ 58 w 187"/>
                    <a:gd name="T23" fmla="*/ 21 h 157"/>
                    <a:gd name="T24" fmla="*/ 77 w 187"/>
                    <a:gd name="T25" fmla="*/ 24 h 157"/>
                    <a:gd name="T26" fmla="*/ 87 w 187"/>
                    <a:gd name="T27" fmla="*/ 30 h 157"/>
                    <a:gd name="T28" fmla="*/ 82 w 187"/>
                    <a:gd name="T29" fmla="*/ 30 h 157"/>
                    <a:gd name="T30" fmla="*/ 70 w 187"/>
                    <a:gd name="T31" fmla="*/ 27 h 157"/>
                    <a:gd name="T32" fmla="*/ 54 w 187"/>
                    <a:gd name="T33" fmla="*/ 25 h 157"/>
                    <a:gd name="T34" fmla="*/ 51 w 187"/>
                    <a:gd name="T35" fmla="*/ 29 h 157"/>
                    <a:gd name="T36" fmla="*/ 59 w 187"/>
                    <a:gd name="T37" fmla="*/ 35 h 157"/>
                    <a:gd name="T38" fmla="*/ 72 w 187"/>
                    <a:gd name="T39" fmla="*/ 36 h 157"/>
                    <a:gd name="T40" fmla="*/ 87 w 187"/>
                    <a:gd name="T41" fmla="*/ 43 h 157"/>
                    <a:gd name="T42" fmla="*/ 90 w 187"/>
                    <a:gd name="T43" fmla="*/ 50 h 157"/>
                    <a:gd name="T44" fmla="*/ 80 w 187"/>
                    <a:gd name="T45" fmla="*/ 43 h 157"/>
                    <a:gd name="T46" fmla="*/ 69 w 187"/>
                    <a:gd name="T47" fmla="*/ 40 h 157"/>
                    <a:gd name="T48" fmla="*/ 74 w 187"/>
                    <a:gd name="T49" fmla="*/ 49 h 157"/>
                    <a:gd name="T50" fmla="*/ 85 w 187"/>
                    <a:gd name="T51" fmla="*/ 61 h 157"/>
                    <a:gd name="T52" fmla="*/ 90 w 187"/>
                    <a:gd name="T53" fmla="*/ 67 h 157"/>
                    <a:gd name="T54" fmla="*/ 92 w 187"/>
                    <a:gd name="T55" fmla="*/ 76 h 157"/>
                    <a:gd name="T56" fmla="*/ 87 w 187"/>
                    <a:gd name="T57" fmla="*/ 70 h 157"/>
                    <a:gd name="T58" fmla="*/ 72 w 187"/>
                    <a:gd name="T59" fmla="*/ 53 h 157"/>
                    <a:gd name="T60" fmla="*/ 63 w 187"/>
                    <a:gd name="T61" fmla="*/ 43 h 157"/>
                    <a:gd name="T62" fmla="*/ 60 w 187"/>
                    <a:gd name="T63" fmla="*/ 46 h 157"/>
                    <a:gd name="T64" fmla="*/ 64 w 187"/>
                    <a:gd name="T65" fmla="*/ 58 h 157"/>
                    <a:gd name="T66" fmla="*/ 69 w 187"/>
                    <a:gd name="T67" fmla="*/ 71 h 157"/>
                    <a:gd name="T68" fmla="*/ 66 w 187"/>
                    <a:gd name="T69" fmla="*/ 68 h 157"/>
                    <a:gd name="T70" fmla="*/ 56 w 187"/>
                    <a:gd name="T71" fmla="*/ 46 h 157"/>
                    <a:gd name="T72" fmla="*/ 46 w 187"/>
                    <a:gd name="T73" fmla="*/ 32 h 157"/>
                    <a:gd name="T74" fmla="*/ 39 w 187"/>
                    <a:gd name="T75" fmla="*/ 28 h 157"/>
                    <a:gd name="T76" fmla="*/ 37 w 187"/>
                    <a:gd name="T77" fmla="*/ 30 h 157"/>
                    <a:gd name="T78" fmla="*/ 42 w 187"/>
                    <a:gd name="T79" fmla="*/ 53 h 157"/>
                    <a:gd name="T80" fmla="*/ 48 w 187"/>
                    <a:gd name="T81" fmla="*/ 64 h 157"/>
                    <a:gd name="T82" fmla="*/ 41 w 187"/>
                    <a:gd name="T83" fmla="*/ 57 h 157"/>
                    <a:gd name="T84" fmla="*/ 33 w 187"/>
                    <a:gd name="T85" fmla="*/ 25 h 157"/>
                    <a:gd name="T86" fmla="*/ 22 w 187"/>
                    <a:gd name="T87" fmla="*/ 18 h 157"/>
                    <a:gd name="T88" fmla="*/ 18 w 187"/>
                    <a:gd name="T89" fmla="*/ 25 h 157"/>
                    <a:gd name="T90" fmla="*/ 21 w 187"/>
                    <a:gd name="T91" fmla="*/ 40 h 157"/>
                    <a:gd name="T92" fmla="*/ 25 w 187"/>
                    <a:gd name="T93" fmla="*/ 57 h 157"/>
                    <a:gd name="T94" fmla="*/ 22 w 187"/>
                    <a:gd name="T95" fmla="*/ 55 h 157"/>
                    <a:gd name="T96" fmla="*/ 17 w 187"/>
                    <a:gd name="T97" fmla="*/ 32 h 157"/>
                    <a:gd name="T98" fmla="*/ 8 w 187"/>
                    <a:gd name="T99" fmla="*/ 10 h 157"/>
                    <a:gd name="T100" fmla="*/ 0 w 187"/>
                    <a:gd name="T101" fmla="*/ 1 h 157"/>
                    <a:gd name="T102" fmla="*/ 2 w 187"/>
                    <a:gd name="T103" fmla="*/ 0 h 1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7">
                      <a:moveTo>
                        <a:pt x="6" y="2"/>
                      </a:moveTo>
                      <a:lnTo>
                        <a:pt x="13" y="8"/>
                      </a:lnTo>
                      <a:lnTo>
                        <a:pt x="21" y="14"/>
                      </a:lnTo>
                      <a:lnTo>
                        <a:pt x="29" y="17"/>
                      </a:lnTo>
                      <a:lnTo>
                        <a:pt x="36" y="18"/>
                      </a:lnTo>
                      <a:lnTo>
                        <a:pt x="45" y="16"/>
                      </a:lnTo>
                      <a:lnTo>
                        <a:pt x="57" y="14"/>
                      </a:lnTo>
                      <a:lnTo>
                        <a:pt x="70" y="11"/>
                      </a:lnTo>
                      <a:lnTo>
                        <a:pt x="84" y="10"/>
                      </a:lnTo>
                      <a:lnTo>
                        <a:pt x="97" y="9"/>
                      </a:lnTo>
                      <a:lnTo>
                        <a:pt x="108" y="9"/>
                      </a:lnTo>
                      <a:lnTo>
                        <a:pt x="119" y="10"/>
                      </a:lnTo>
                      <a:lnTo>
                        <a:pt x="125" y="11"/>
                      </a:lnTo>
                      <a:lnTo>
                        <a:pt x="130" y="15"/>
                      </a:lnTo>
                      <a:lnTo>
                        <a:pt x="130" y="17"/>
                      </a:lnTo>
                      <a:lnTo>
                        <a:pt x="126" y="17"/>
                      </a:lnTo>
                      <a:lnTo>
                        <a:pt x="117" y="16"/>
                      </a:lnTo>
                      <a:lnTo>
                        <a:pt x="110" y="16"/>
                      </a:lnTo>
                      <a:lnTo>
                        <a:pt x="102" y="16"/>
                      </a:lnTo>
                      <a:lnTo>
                        <a:pt x="90" y="17"/>
                      </a:lnTo>
                      <a:lnTo>
                        <a:pt x="80" y="18"/>
                      </a:lnTo>
                      <a:lnTo>
                        <a:pt x="68" y="19"/>
                      </a:lnTo>
                      <a:lnTo>
                        <a:pt x="59" y="22"/>
                      </a:lnTo>
                      <a:lnTo>
                        <a:pt x="51" y="24"/>
                      </a:lnTo>
                      <a:lnTo>
                        <a:pt x="46" y="26"/>
                      </a:lnTo>
                      <a:lnTo>
                        <a:pt x="50" y="29"/>
                      </a:lnTo>
                      <a:lnTo>
                        <a:pt x="55" y="31"/>
                      </a:lnTo>
                      <a:lnTo>
                        <a:pt x="60" y="33"/>
                      </a:lnTo>
                      <a:lnTo>
                        <a:pt x="66" y="35"/>
                      </a:lnTo>
                      <a:lnTo>
                        <a:pt x="72" y="38"/>
                      </a:lnTo>
                      <a:lnTo>
                        <a:pt x="76" y="39"/>
                      </a:lnTo>
                      <a:lnTo>
                        <a:pt x="80" y="41"/>
                      </a:lnTo>
                      <a:lnTo>
                        <a:pt x="82" y="42"/>
                      </a:lnTo>
                      <a:lnTo>
                        <a:pt x="91" y="41"/>
                      </a:lnTo>
                      <a:lnTo>
                        <a:pt x="104" y="40"/>
                      </a:lnTo>
                      <a:lnTo>
                        <a:pt x="117" y="41"/>
                      </a:lnTo>
                      <a:lnTo>
                        <a:pt x="130" y="42"/>
                      </a:lnTo>
                      <a:lnTo>
                        <a:pt x="143" y="45"/>
                      </a:lnTo>
                      <a:lnTo>
                        <a:pt x="155" y="47"/>
                      </a:lnTo>
                      <a:lnTo>
                        <a:pt x="164" y="50"/>
                      </a:lnTo>
                      <a:lnTo>
                        <a:pt x="170" y="54"/>
                      </a:lnTo>
                      <a:lnTo>
                        <a:pt x="174" y="60"/>
                      </a:lnTo>
                      <a:lnTo>
                        <a:pt x="175" y="62"/>
                      </a:lnTo>
                      <a:lnTo>
                        <a:pt x="172" y="61"/>
                      </a:lnTo>
                      <a:lnTo>
                        <a:pt x="165" y="59"/>
                      </a:lnTo>
                      <a:lnTo>
                        <a:pt x="159" y="56"/>
                      </a:lnTo>
                      <a:lnTo>
                        <a:pt x="151" y="54"/>
                      </a:lnTo>
                      <a:lnTo>
                        <a:pt x="141" y="53"/>
                      </a:lnTo>
                      <a:lnTo>
                        <a:pt x="130" y="50"/>
                      </a:lnTo>
                      <a:lnTo>
                        <a:pt x="119" y="49"/>
                      </a:lnTo>
                      <a:lnTo>
                        <a:pt x="108" y="49"/>
                      </a:lnTo>
                      <a:lnTo>
                        <a:pt x="100" y="49"/>
                      </a:lnTo>
                      <a:lnTo>
                        <a:pt x="95" y="50"/>
                      </a:lnTo>
                      <a:lnTo>
                        <a:pt x="103" y="57"/>
                      </a:lnTo>
                      <a:lnTo>
                        <a:pt x="111" y="62"/>
                      </a:lnTo>
                      <a:lnTo>
                        <a:pt x="117" y="67"/>
                      </a:lnTo>
                      <a:lnTo>
                        <a:pt x="119" y="70"/>
                      </a:lnTo>
                      <a:lnTo>
                        <a:pt x="126" y="70"/>
                      </a:lnTo>
                      <a:lnTo>
                        <a:pt x="134" y="71"/>
                      </a:lnTo>
                      <a:lnTo>
                        <a:pt x="144" y="72"/>
                      </a:lnTo>
                      <a:lnTo>
                        <a:pt x="155" y="75"/>
                      </a:lnTo>
                      <a:lnTo>
                        <a:pt x="165" y="79"/>
                      </a:lnTo>
                      <a:lnTo>
                        <a:pt x="174" y="85"/>
                      </a:lnTo>
                      <a:lnTo>
                        <a:pt x="181" y="93"/>
                      </a:lnTo>
                      <a:lnTo>
                        <a:pt x="187" y="103"/>
                      </a:lnTo>
                      <a:lnTo>
                        <a:pt x="181" y="99"/>
                      </a:lnTo>
                      <a:lnTo>
                        <a:pt x="175" y="94"/>
                      </a:lnTo>
                      <a:lnTo>
                        <a:pt x="167" y="91"/>
                      </a:lnTo>
                      <a:lnTo>
                        <a:pt x="160" y="86"/>
                      </a:lnTo>
                      <a:lnTo>
                        <a:pt x="153" y="84"/>
                      </a:lnTo>
                      <a:lnTo>
                        <a:pt x="145" y="82"/>
                      </a:lnTo>
                      <a:lnTo>
                        <a:pt x="138" y="80"/>
                      </a:lnTo>
                      <a:lnTo>
                        <a:pt x="132" y="80"/>
                      </a:lnTo>
                      <a:lnTo>
                        <a:pt x="140" y="90"/>
                      </a:lnTo>
                      <a:lnTo>
                        <a:pt x="148" y="98"/>
                      </a:lnTo>
                      <a:lnTo>
                        <a:pt x="156" y="107"/>
                      </a:lnTo>
                      <a:lnTo>
                        <a:pt x="163" y="114"/>
                      </a:lnTo>
                      <a:lnTo>
                        <a:pt x="170" y="121"/>
                      </a:lnTo>
                      <a:lnTo>
                        <a:pt x="175" y="127"/>
                      </a:lnTo>
                      <a:lnTo>
                        <a:pt x="179" y="131"/>
                      </a:lnTo>
                      <a:lnTo>
                        <a:pt x="180" y="133"/>
                      </a:lnTo>
                      <a:lnTo>
                        <a:pt x="181" y="138"/>
                      </a:lnTo>
                      <a:lnTo>
                        <a:pt x="182" y="144"/>
                      </a:lnTo>
                      <a:lnTo>
                        <a:pt x="184" y="151"/>
                      </a:lnTo>
                      <a:lnTo>
                        <a:pt x="187" y="157"/>
                      </a:lnTo>
                      <a:lnTo>
                        <a:pt x="181" y="148"/>
                      </a:lnTo>
                      <a:lnTo>
                        <a:pt x="174" y="139"/>
                      </a:lnTo>
                      <a:lnTo>
                        <a:pt x="165" y="128"/>
                      </a:lnTo>
                      <a:lnTo>
                        <a:pt x="155" y="116"/>
                      </a:lnTo>
                      <a:lnTo>
                        <a:pt x="145" y="105"/>
                      </a:lnTo>
                      <a:lnTo>
                        <a:pt x="137" y="95"/>
                      </a:lnTo>
                      <a:lnTo>
                        <a:pt x="130" y="88"/>
                      </a:lnTo>
                      <a:lnTo>
                        <a:pt x="126" y="85"/>
                      </a:lnTo>
                      <a:lnTo>
                        <a:pt x="121" y="84"/>
                      </a:lnTo>
                      <a:lnTo>
                        <a:pt x="120" y="86"/>
                      </a:lnTo>
                      <a:lnTo>
                        <a:pt x="120" y="91"/>
                      </a:lnTo>
                      <a:lnTo>
                        <a:pt x="121" y="95"/>
                      </a:lnTo>
                      <a:lnTo>
                        <a:pt x="123" y="103"/>
                      </a:lnTo>
                      <a:lnTo>
                        <a:pt x="128" y="116"/>
                      </a:lnTo>
                      <a:lnTo>
                        <a:pt x="134" y="130"/>
                      </a:lnTo>
                      <a:lnTo>
                        <a:pt x="137" y="138"/>
                      </a:lnTo>
                      <a:lnTo>
                        <a:pt x="138" y="142"/>
                      </a:lnTo>
                      <a:lnTo>
                        <a:pt x="137" y="142"/>
                      </a:lnTo>
                      <a:lnTo>
                        <a:pt x="134" y="140"/>
                      </a:lnTo>
                      <a:lnTo>
                        <a:pt x="132" y="136"/>
                      </a:lnTo>
                      <a:lnTo>
                        <a:pt x="126" y="125"/>
                      </a:lnTo>
                      <a:lnTo>
                        <a:pt x="118" y="108"/>
                      </a:lnTo>
                      <a:lnTo>
                        <a:pt x="112" y="91"/>
                      </a:lnTo>
                      <a:lnTo>
                        <a:pt x="112" y="78"/>
                      </a:lnTo>
                      <a:lnTo>
                        <a:pt x="102" y="70"/>
                      </a:lnTo>
                      <a:lnTo>
                        <a:pt x="92" y="63"/>
                      </a:lnTo>
                      <a:lnTo>
                        <a:pt x="84" y="59"/>
                      </a:lnTo>
                      <a:lnTo>
                        <a:pt x="81" y="56"/>
                      </a:lnTo>
                      <a:lnTo>
                        <a:pt x="79" y="55"/>
                      </a:lnTo>
                      <a:lnTo>
                        <a:pt x="76" y="54"/>
                      </a:lnTo>
                      <a:lnTo>
                        <a:pt x="75" y="55"/>
                      </a:lnTo>
                      <a:lnTo>
                        <a:pt x="74" y="60"/>
                      </a:lnTo>
                      <a:lnTo>
                        <a:pt x="75" y="70"/>
                      </a:lnTo>
                      <a:lnTo>
                        <a:pt x="79" y="87"/>
                      </a:lnTo>
                      <a:lnTo>
                        <a:pt x="84" y="105"/>
                      </a:lnTo>
                      <a:lnTo>
                        <a:pt x="93" y="120"/>
                      </a:lnTo>
                      <a:lnTo>
                        <a:pt x="98" y="125"/>
                      </a:lnTo>
                      <a:lnTo>
                        <a:pt x="97" y="128"/>
                      </a:lnTo>
                      <a:lnTo>
                        <a:pt x="95" y="127"/>
                      </a:lnTo>
                      <a:lnTo>
                        <a:pt x="90" y="123"/>
                      </a:lnTo>
                      <a:lnTo>
                        <a:pt x="83" y="114"/>
                      </a:lnTo>
                      <a:lnTo>
                        <a:pt x="74" y="97"/>
                      </a:lnTo>
                      <a:lnTo>
                        <a:pt x="67" y="73"/>
                      </a:lnTo>
                      <a:lnTo>
                        <a:pt x="67" y="49"/>
                      </a:lnTo>
                      <a:lnTo>
                        <a:pt x="60" y="44"/>
                      </a:lnTo>
                      <a:lnTo>
                        <a:pt x="52" y="39"/>
                      </a:lnTo>
                      <a:lnTo>
                        <a:pt x="44" y="35"/>
                      </a:lnTo>
                      <a:lnTo>
                        <a:pt x="38" y="33"/>
                      </a:lnTo>
                      <a:lnTo>
                        <a:pt x="37" y="40"/>
                      </a:lnTo>
                      <a:lnTo>
                        <a:pt x="37" y="50"/>
                      </a:lnTo>
                      <a:lnTo>
                        <a:pt x="39" y="62"/>
                      </a:lnTo>
                      <a:lnTo>
                        <a:pt x="42" y="71"/>
                      </a:lnTo>
                      <a:lnTo>
                        <a:pt x="43" y="80"/>
                      </a:lnTo>
                      <a:lnTo>
                        <a:pt x="45" y="93"/>
                      </a:lnTo>
                      <a:lnTo>
                        <a:pt x="47" y="106"/>
                      </a:lnTo>
                      <a:lnTo>
                        <a:pt x="50" y="113"/>
                      </a:lnTo>
                      <a:lnTo>
                        <a:pt x="51" y="115"/>
                      </a:lnTo>
                      <a:lnTo>
                        <a:pt x="47" y="114"/>
                      </a:lnTo>
                      <a:lnTo>
                        <a:pt x="44" y="109"/>
                      </a:lnTo>
                      <a:lnTo>
                        <a:pt x="41" y="101"/>
                      </a:lnTo>
                      <a:lnTo>
                        <a:pt x="38" y="86"/>
                      </a:lnTo>
                      <a:lnTo>
                        <a:pt x="34" y="64"/>
                      </a:lnTo>
                      <a:lnTo>
                        <a:pt x="30" y="44"/>
                      </a:lnTo>
                      <a:lnTo>
                        <a:pt x="28" y="31"/>
                      </a:lnTo>
                      <a:lnTo>
                        <a:pt x="17" y="20"/>
                      </a:lnTo>
                      <a:lnTo>
                        <a:pt x="9" y="12"/>
                      </a:lnTo>
                      <a:lnTo>
                        <a:pt x="4" y="7"/>
                      </a:lnTo>
                      <a:lnTo>
                        <a:pt x="0" y="2"/>
                      </a:lnTo>
                      <a:lnTo>
                        <a:pt x="0" y="0"/>
                      </a:lnTo>
                      <a:lnTo>
                        <a:pt x="1" y="0"/>
                      </a:lnTo>
                      <a:lnTo>
                        <a:pt x="4" y="0"/>
                      </a:lnTo>
                      <a:lnTo>
                        <a:pt x="6"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62" name="Freeform 331">
                  <a:extLst>
                    <a:ext uri="{FF2B5EF4-FFF2-40B4-BE49-F238E27FC236}">
                      <a16:creationId xmlns:a16="http://schemas.microsoft.com/office/drawing/2014/main" id="{C4309566-E982-4543-85DF-D8EC32D95D87}"/>
                    </a:ext>
                  </a:extLst>
                </p:cNvPr>
                <p:cNvSpPr>
                  <a:spLocks/>
                </p:cNvSpPr>
                <p:nvPr/>
              </p:nvSpPr>
              <p:spPr bwMode="auto">
                <a:xfrm>
                  <a:off x="97" y="378"/>
                  <a:ext cx="64" cy="107"/>
                </a:xfrm>
                <a:custGeom>
                  <a:avLst/>
                  <a:gdLst>
                    <a:gd name="T0" fmla="*/ 29 w 129"/>
                    <a:gd name="T1" fmla="*/ 1 h 215"/>
                    <a:gd name="T2" fmla="*/ 31 w 129"/>
                    <a:gd name="T3" fmla="*/ 13 h 215"/>
                    <a:gd name="T4" fmla="*/ 32 w 129"/>
                    <a:gd name="T5" fmla="*/ 17 h 215"/>
                    <a:gd name="T6" fmla="*/ 37 w 129"/>
                    <a:gd name="T7" fmla="*/ 21 h 215"/>
                    <a:gd name="T8" fmla="*/ 43 w 129"/>
                    <a:gd name="T9" fmla="*/ 26 h 215"/>
                    <a:gd name="T10" fmla="*/ 50 w 129"/>
                    <a:gd name="T11" fmla="*/ 34 h 215"/>
                    <a:gd name="T12" fmla="*/ 57 w 129"/>
                    <a:gd name="T13" fmla="*/ 48 h 215"/>
                    <a:gd name="T14" fmla="*/ 63 w 129"/>
                    <a:gd name="T15" fmla="*/ 57 h 215"/>
                    <a:gd name="T16" fmla="*/ 64 w 129"/>
                    <a:gd name="T17" fmla="*/ 62 h 215"/>
                    <a:gd name="T18" fmla="*/ 63 w 129"/>
                    <a:gd name="T19" fmla="*/ 62 h 215"/>
                    <a:gd name="T20" fmla="*/ 60 w 129"/>
                    <a:gd name="T21" fmla="*/ 57 h 215"/>
                    <a:gd name="T22" fmla="*/ 56 w 129"/>
                    <a:gd name="T23" fmla="*/ 49 h 215"/>
                    <a:gd name="T24" fmla="*/ 50 w 129"/>
                    <a:gd name="T25" fmla="*/ 41 h 215"/>
                    <a:gd name="T26" fmla="*/ 45 w 129"/>
                    <a:gd name="T27" fmla="*/ 33 h 215"/>
                    <a:gd name="T28" fmla="*/ 40 w 129"/>
                    <a:gd name="T29" fmla="*/ 29 h 215"/>
                    <a:gd name="T30" fmla="*/ 36 w 129"/>
                    <a:gd name="T31" fmla="*/ 26 h 215"/>
                    <a:gd name="T32" fmla="*/ 34 w 129"/>
                    <a:gd name="T33" fmla="*/ 32 h 215"/>
                    <a:gd name="T34" fmla="*/ 35 w 129"/>
                    <a:gd name="T35" fmla="*/ 44 h 215"/>
                    <a:gd name="T36" fmla="*/ 38 w 129"/>
                    <a:gd name="T37" fmla="*/ 50 h 215"/>
                    <a:gd name="T38" fmla="*/ 45 w 129"/>
                    <a:gd name="T39" fmla="*/ 57 h 215"/>
                    <a:gd name="T40" fmla="*/ 54 w 129"/>
                    <a:gd name="T41" fmla="*/ 67 h 215"/>
                    <a:gd name="T42" fmla="*/ 59 w 129"/>
                    <a:gd name="T43" fmla="*/ 79 h 215"/>
                    <a:gd name="T44" fmla="*/ 60 w 129"/>
                    <a:gd name="T45" fmla="*/ 88 h 215"/>
                    <a:gd name="T46" fmla="*/ 57 w 129"/>
                    <a:gd name="T47" fmla="*/ 83 h 215"/>
                    <a:gd name="T48" fmla="*/ 53 w 129"/>
                    <a:gd name="T49" fmla="*/ 73 h 215"/>
                    <a:gd name="T50" fmla="*/ 48 w 129"/>
                    <a:gd name="T51" fmla="*/ 66 h 215"/>
                    <a:gd name="T52" fmla="*/ 43 w 129"/>
                    <a:gd name="T53" fmla="*/ 61 h 215"/>
                    <a:gd name="T54" fmla="*/ 38 w 129"/>
                    <a:gd name="T55" fmla="*/ 57 h 215"/>
                    <a:gd name="T56" fmla="*/ 39 w 129"/>
                    <a:gd name="T57" fmla="*/ 66 h 215"/>
                    <a:gd name="T58" fmla="*/ 43 w 129"/>
                    <a:gd name="T59" fmla="*/ 93 h 215"/>
                    <a:gd name="T60" fmla="*/ 41 w 129"/>
                    <a:gd name="T61" fmla="*/ 107 h 215"/>
                    <a:gd name="T62" fmla="*/ 40 w 129"/>
                    <a:gd name="T63" fmla="*/ 105 h 215"/>
                    <a:gd name="T64" fmla="*/ 39 w 129"/>
                    <a:gd name="T65" fmla="*/ 94 h 215"/>
                    <a:gd name="T66" fmla="*/ 33 w 129"/>
                    <a:gd name="T67" fmla="*/ 68 h 215"/>
                    <a:gd name="T68" fmla="*/ 26 w 129"/>
                    <a:gd name="T69" fmla="*/ 64 h 215"/>
                    <a:gd name="T70" fmla="*/ 17 w 129"/>
                    <a:gd name="T71" fmla="*/ 77 h 215"/>
                    <a:gd name="T72" fmla="*/ 14 w 129"/>
                    <a:gd name="T73" fmla="*/ 87 h 215"/>
                    <a:gd name="T74" fmla="*/ 12 w 129"/>
                    <a:gd name="T75" fmla="*/ 85 h 215"/>
                    <a:gd name="T76" fmla="*/ 16 w 129"/>
                    <a:gd name="T77" fmla="*/ 74 h 215"/>
                    <a:gd name="T78" fmla="*/ 25 w 129"/>
                    <a:gd name="T79" fmla="*/ 57 h 215"/>
                    <a:gd name="T80" fmla="*/ 29 w 129"/>
                    <a:gd name="T81" fmla="*/ 45 h 215"/>
                    <a:gd name="T82" fmla="*/ 29 w 129"/>
                    <a:gd name="T83" fmla="*/ 31 h 215"/>
                    <a:gd name="T84" fmla="*/ 25 w 129"/>
                    <a:gd name="T85" fmla="*/ 29 h 215"/>
                    <a:gd name="T86" fmla="*/ 17 w 129"/>
                    <a:gd name="T87" fmla="*/ 37 h 215"/>
                    <a:gd name="T88" fmla="*/ 10 w 129"/>
                    <a:gd name="T89" fmla="*/ 46 h 215"/>
                    <a:gd name="T90" fmla="*/ 4 w 129"/>
                    <a:gd name="T91" fmla="*/ 56 h 215"/>
                    <a:gd name="T92" fmla="*/ 1 w 129"/>
                    <a:gd name="T93" fmla="*/ 63 h 215"/>
                    <a:gd name="T94" fmla="*/ 0 w 129"/>
                    <a:gd name="T95" fmla="*/ 62 h 215"/>
                    <a:gd name="T96" fmla="*/ 2 w 129"/>
                    <a:gd name="T97" fmla="*/ 55 h 215"/>
                    <a:gd name="T98" fmla="*/ 7 w 129"/>
                    <a:gd name="T99" fmla="*/ 45 h 215"/>
                    <a:gd name="T100" fmla="*/ 15 w 129"/>
                    <a:gd name="T101" fmla="*/ 33 h 215"/>
                    <a:gd name="T102" fmla="*/ 23 w 129"/>
                    <a:gd name="T103" fmla="*/ 23 h 215"/>
                    <a:gd name="T104" fmla="*/ 28 w 129"/>
                    <a:gd name="T105" fmla="*/ 17 h 215"/>
                    <a:gd name="T106" fmla="*/ 27 w 129"/>
                    <a:gd name="T107" fmla="*/ 7 h 215"/>
                    <a:gd name="T108" fmla="*/ 26 w 129"/>
                    <a:gd name="T109" fmla="*/ 3 h 215"/>
                    <a:gd name="T110" fmla="*/ 27 w 129"/>
                    <a:gd name="T111" fmla="*/ 1 h 2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5">
                      <a:moveTo>
                        <a:pt x="56" y="0"/>
                      </a:moveTo>
                      <a:lnTo>
                        <a:pt x="58" y="2"/>
                      </a:lnTo>
                      <a:lnTo>
                        <a:pt x="59" y="13"/>
                      </a:lnTo>
                      <a:lnTo>
                        <a:pt x="62" y="26"/>
                      </a:lnTo>
                      <a:lnTo>
                        <a:pt x="63" y="32"/>
                      </a:lnTo>
                      <a:lnTo>
                        <a:pt x="65" y="35"/>
                      </a:lnTo>
                      <a:lnTo>
                        <a:pt x="68" y="37"/>
                      </a:lnTo>
                      <a:lnTo>
                        <a:pt x="74" y="42"/>
                      </a:lnTo>
                      <a:lnTo>
                        <a:pt x="80" y="46"/>
                      </a:lnTo>
                      <a:lnTo>
                        <a:pt x="87" y="53"/>
                      </a:lnTo>
                      <a:lnTo>
                        <a:pt x="94" y="60"/>
                      </a:lnTo>
                      <a:lnTo>
                        <a:pt x="100" y="69"/>
                      </a:lnTo>
                      <a:lnTo>
                        <a:pt x="105" y="79"/>
                      </a:lnTo>
                      <a:lnTo>
                        <a:pt x="114" y="96"/>
                      </a:lnTo>
                      <a:lnTo>
                        <a:pt x="123" y="107"/>
                      </a:lnTo>
                      <a:lnTo>
                        <a:pt x="127" y="115"/>
                      </a:lnTo>
                      <a:lnTo>
                        <a:pt x="129" y="121"/>
                      </a:lnTo>
                      <a:lnTo>
                        <a:pt x="129" y="125"/>
                      </a:lnTo>
                      <a:lnTo>
                        <a:pt x="128" y="126"/>
                      </a:lnTo>
                      <a:lnTo>
                        <a:pt x="126" y="125"/>
                      </a:lnTo>
                      <a:lnTo>
                        <a:pt x="123" y="119"/>
                      </a:lnTo>
                      <a:lnTo>
                        <a:pt x="120" y="114"/>
                      </a:lnTo>
                      <a:lnTo>
                        <a:pt x="117" y="107"/>
                      </a:lnTo>
                      <a:lnTo>
                        <a:pt x="112" y="99"/>
                      </a:lnTo>
                      <a:lnTo>
                        <a:pt x="106" y="90"/>
                      </a:lnTo>
                      <a:lnTo>
                        <a:pt x="101" y="82"/>
                      </a:lnTo>
                      <a:lnTo>
                        <a:pt x="95" y="74"/>
                      </a:lnTo>
                      <a:lnTo>
                        <a:pt x="90" y="67"/>
                      </a:lnTo>
                      <a:lnTo>
                        <a:pt x="87" y="64"/>
                      </a:lnTo>
                      <a:lnTo>
                        <a:pt x="81" y="59"/>
                      </a:lnTo>
                      <a:lnTo>
                        <a:pt x="76" y="55"/>
                      </a:lnTo>
                      <a:lnTo>
                        <a:pt x="73" y="53"/>
                      </a:lnTo>
                      <a:lnTo>
                        <a:pt x="70" y="52"/>
                      </a:lnTo>
                      <a:lnTo>
                        <a:pt x="68" y="64"/>
                      </a:lnTo>
                      <a:lnTo>
                        <a:pt x="68" y="75"/>
                      </a:lnTo>
                      <a:lnTo>
                        <a:pt x="70" y="88"/>
                      </a:lnTo>
                      <a:lnTo>
                        <a:pt x="71" y="96"/>
                      </a:lnTo>
                      <a:lnTo>
                        <a:pt x="76" y="100"/>
                      </a:lnTo>
                      <a:lnTo>
                        <a:pt x="83" y="106"/>
                      </a:lnTo>
                      <a:lnTo>
                        <a:pt x="91" y="114"/>
                      </a:lnTo>
                      <a:lnTo>
                        <a:pt x="100" y="124"/>
                      </a:lnTo>
                      <a:lnTo>
                        <a:pt x="108" y="134"/>
                      </a:lnTo>
                      <a:lnTo>
                        <a:pt x="114" y="145"/>
                      </a:lnTo>
                      <a:lnTo>
                        <a:pt x="119" y="158"/>
                      </a:lnTo>
                      <a:lnTo>
                        <a:pt x="121" y="172"/>
                      </a:lnTo>
                      <a:lnTo>
                        <a:pt x="121" y="177"/>
                      </a:lnTo>
                      <a:lnTo>
                        <a:pt x="119" y="175"/>
                      </a:lnTo>
                      <a:lnTo>
                        <a:pt x="114" y="167"/>
                      </a:lnTo>
                      <a:lnTo>
                        <a:pt x="110" y="155"/>
                      </a:lnTo>
                      <a:lnTo>
                        <a:pt x="106" y="147"/>
                      </a:lnTo>
                      <a:lnTo>
                        <a:pt x="103" y="140"/>
                      </a:lnTo>
                      <a:lnTo>
                        <a:pt x="97" y="133"/>
                      </a:lnTo>
                      <a:lnTo>
                        <a:pt x="93" y="127"/>
                      </a:lnTo>
                      <a:lnTo>
                        <a:pt x="87" y="122"/>
                      </a:lnTo>
                      <a:lnTo>
                        <a:pt x="81" y="118"/>
                      </a:lnTo>
                      <a:lnTo>
                        <a:pt x="76" y="114"/>
                      </a:lnTo>
                      <a:lnTo>
                        <a:pt x="72" y="113"/>
                      </a:lnTo>
                      <a:lnTo>
                        <a:pt x="79" y="132"/>
                      </a:lnTo>
                      <a:lnTo>
                        <a:pt x="83" y="157"/>
                      </a:lnTo>
                      <a:lnTo>
                        <a:pt x="86" y="186"/>
                      </a:lnTo>
                      <a:lnTo>
                        <a:pt x="85" y="209"/>
                      </a:lnTo>
                      <a:lnTo>
                        <a:pt x="83" y="215"/>
                      </a:lnTo>
                      <a:lnTo>
                        <a:pt x="82" y="215"/>
                      </a:lnTo>
                      <a:lnTo>
                        <a:pt x="81" y="211"/>
                      </a:lnTo>
                      <a:lnTo>
                        <a:pt x="81" y="205"/>
                      </a:lnTo>
                      <a:lnTo>
                        <a:pt x="79" y="189"/>
                      </a:lnTo>
                      <a:lnTo>
                        <a:pt x="74" y="163"/>
                      </a:lnTo>
                      <a:lnTo>
                        <a:pt x="67" y="137"/>
                      </a:lnTo>
                      <a:lnTo>
                        <a:pt x="63" y="122"/>
                      </a:lnTo>
                      <a:lnTo>
                        <a:pt x="53" y="129"/>
                      </a:lnTo>
                      <a:lnTo>
                        <a:pt x="43" y="141"/>
                      </a:lnTo>
                      <a:lnTo>
                        <a:pt x="35" y="155"/>
                      </a:lnTo>
                      <a:lnTo>
                        <a:pt x="30" y="170"/>
                      </a:lnTo>
                      <a:lnTo>
                        <a:pt x="28" y="174"/>
                      </a:lnTo>
                      <a:lnTo>
                        <a:pt x="26" y="174"/>
                      </a:lnTo>
                      <a:lnTo>
                        <a:pt x="25" y="170"/>
                      </a:lnTo>
                      <a:lnTo>
                        <a:pt x="26" y="162"/>
                      </a:lnTo>
                      <a:lnTo>
                        <a:pt x="33" y="149"/>
                      </a:lnTo>
                      <a:lnTo>
                        <a:pt x="42" y="132"/>
                      </a:lnTo>
                      <a:lnTo>
                        <a:pt x="50" y="115"/>
                      </a:lnTo>
                      <a:lnTo>
                        <a:pt x="57" y="105"/>
                      </a:lnTo>
                      <a:lnTo>
                        <a:pt x="58" y="91"/>
                      </a:lnTo>
                      <a:lnTo>
                        <a:pt x="59" y="76"/>
                      </a:lnTo>
                      <a:lnTo>
                        <a:pt x="58" y="62"/>
                      </a:lnTo>
                      <a:lnTo>
                        <a:pt x="58" y="54"/>
                      </a:lnTo>
                      <a:lnTo>
                        <a:pt x="51" y="59"/>
                      </a:lnTo>
                      <a:lnTo>
                        <a:pt x="43" y="66"/>
                      </a:lnTo>
                      <a:lnTo>
                        <a:pt x="35" y="74"/>
                      </a:lnTo>
                      <a:lnTo>
                        <a:pt x="27" y="83"/>
                      </a:lnTo>
                      <a:lnTo>
                        <a:pt x="20" y="92"/>
                      </a:lnTo>
                      <a:lnTo>
                        <a:pt x="13" y="103"/>
                      </a:lnTo>
                      <a:lnTo>
                        <a:pt x="9" y="112"/>
                      </a:lnTo>
                      <a:lnTo>
                        <a:pt x="5" y="121"/>
                      </a:lnTo>
                      <a:lnTo>
                        <a:pt x="3" y="126"/>
                      </a:lnTo>
                      <a:lnTo>
                        <a:pt x="2" y="126"/>
                      </a:lnTo>
                      <a:lnTo>
                        <a:pt x="0" y="124"/>
                      </a:lnTo>
                      <a:lnTo>
                        <a:pt x="2" y="117"/>
                      </a:lnTo>
                      <a:lnTo>
                        <a:pt x="4" y="111"/>
                      </a:lnTo>
                      <a:lnTo>
                        <a:pt x="9" y="102"/>
                      </a:lnTo>
                      <a:lnTo>
                        <a:pt x="15" y="90"/>
                      </a:lnTo>
                      <a:lnTo>
                        <a:pt x="22" y="79"/>
                      </a:lnTo>
                      <a:lnTo>
                        <a:pt x="30" y="67"/>
                      </a:lnTo>
                      <a:lnTo>
                        <a:pt x="38" y="55"/>
                      </a:lnTo>
                      <a:lnTo>
                        <a:pt x="47" y="46"/>
                      </a:lnTo>
                      <a:lnTo>
                        <a:pt x="53" y="41"/>
                      </a:lnTo>
                      <a:lnTo>
                        <a:pt x="57" y="34"/>
                      </a:lnTo>
                      <a:lnTo>
                        <a:pt x="57" y="23"/>
                      </a:lnTo>
                      <a:lnTo>
                        <a:pt x="55" y="15"/>
                      </a:lnTo>
                      <a:lnTo>
                        <a:pt x="53" y="9"/>
                      </a:lnTo>
                      <a:lnTo>
                        <a:pt x="53" y="6"/>
                      </a:lnTo>
                      <a:lnTo>
                        <a:pt x="53" y="5"/>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63" name="Freeform 332">
                  <a:extLst>
                    <a:ext uri="{FF2B5EF4-FFF2-40B4-BE49-F238E27FC236}">
                      <a16:creationId xmlns:a16="http://schemas.microsoft.com/office/drawing/2014/main" id="{9C5E738E-020E-4BAD-8EC9-44601B376404}"/>
                    </a:ext>
                  </a:extLst>
                </p:cNvPr>
                <p:cNvSpPr>
                  <a:spLocks/>
                </p:cNvSpPr>
                <p:nvPr/>
              </p:nvSpPr>
              <p:spPr bwMode="auto">
                <a:xfrm>
                  <a:off x="162" y="239"/>
                  <a:ext cx="78" cy="111"/>
                </a:xfrm>
                <a:custGeom>
                  <a:avLst/>
                  <a:gdLst>
                    <a:gd name="T0" fmla="*/ 2 w 155"/>
                    <a:gd name="T1" fmla="*/ 106 h 223"/>
                    <a:gd name="T2" fmla="*/ 9 w 155"/>
                    <a:gd name="T3" fmla="*/ 91 h 223"/>
                    <a:gd name="T4" fmla="*/ 13 w 155"/>
                    <a:gd name="T5" fmla="*/ 81 h 223"/>
                    <a:gd name="T6" fmla="*/ 20 w 155"/>
                    <a:gd name="T7" fmla="*/ 66 h 223"/>
                    <a:gd name="T8" fmla="*/ 18 w 155"/>
                    <a:gd name="T9" fmla="*/ 59 h 223"/>
                    <a:gd name="T10" fmla="*/ 14 w 155"/>
                    <a:gd name="T11" fmla="*/ 54 h 223"/>
                    <a:gd name="T12" fmla="*/ 14 w 155"/>
                    <a:gd name="T13" fmla="*/ 47 h 223"/>
                    <a:gd name="T14" fmla="*/ 15 w 155"/>
                    <a:gd name="T15" fmla="*/ 48 h 223"/>
                    <a:gd name="T16" fmla="*/ 18 w 155"/>
                    <a:gd name="T17" fmla="*/ 52 h 223"/>
                    <a:gd name="T18" fmla="*/ 23 w 155"/>
                    <a:gd name="T19" fmla="*/ 55 h 223"/>
                    <a:gd name="T20" fmla="*/ 27 w 155"/>
                    <a:gd name="T21" fmla="*/ 53 h 223"/>
                    <a:gd name="T22" fmla="*/ 33 w 155"/>
                    <a:gd name="T23" fmla="*/ 46 h 223"/>
                    <a:gd name="T24" fmla="*/ 39 w 155"/>
                    <a:gd name="T25" fmla="*/ 39 h 223"/>
                    <a:gd name="T26" fmla="*/ 42 w 155"/>
                    <a:gd name="T27" fmla="*/ 33 h 223"/>
                    <a:gd name="T28" fmla="*/ 43 w 155"/>
                    <a:gd name="T29" fmla="*/ 28 h 223"/>
                    <a:gd name="T30" fmla="*/ 40 w 155"/>
                    <a:gd name="T31" fmla="*/ 14 h 223"/>
                    <a:gd name="T32" fmla="*/ 36 w 155"/>
                    <a:gd name="T33" fmla="*/ 7 h 223"/>
                    <a:gd name="T34" fmla="*/ 35 w 155"/>
                    <a:gd name="T35" fmla="*/ 5 h 223"/>
                    <a:gd name="T36" fmla="*/ 40 w 155"/>
                    <a:gd name="T37" fmla="*/ 10 h 223"/>
                    <a:gd name="T38" fmla="*/ 46 w 155"/>
                    <a:gd name="T39" fmla="*/ 22 h 223"/>
                    <a:gd name="T40" fmla="*/ 50 w 155"/>
                    <a:gd name="T41" fmla="*/ 21 h 223"/>
                    <a:gd name="T42" fmla="*/ 59 w 155"/>
                    <a:gd name="T43" fmla="*/ 5 h 223"/>
                    <a:gd name="T44" fmla="*/ 65 w 155"/>
                    <a:gd name="T45" fmla="*/ 0 h 223"/>
                    <a:gd name="T46" fmla="*/ 65 w 155"/>
                    <a:gd name="T47" fmla="*/ 2 h 223"/>
                    <a:gd name="T48" fmla="*/ 61 w 155"/>
                    <a:gd name="T49" fmla="*/ 9 h 223"/>
                    <a:gd name="T50" fmla="*/ 52 w 155"/>
                    <a:gd name="T51" fmla="*/ 27 h 223"/>
                    <a:gd name="T52" fmla="*/ 52 w 155"/>
                    <a:gd name="T53" fmla="*/ 30 h 223"/>
                    <a:gd name="T54" fmla="*/ 60 w 155"/>
                    <a:gd name="T55" fmla="*/ 28 h 223"/>
                    <a:gd name="T56" fmla="*/ 66 w 155"/>
                    <a:gd name="T57" fmla="*/ 26 h 223"/>
                    <a:gd name="T58" fmla="*/ 70 w 155"/>
                    <a:gd name="T59" fmla="*/ 24 h 223"/>
                    <a:gd name="T60" fmla="*/ 75 w 155"/>
                    <a:gd name="T61" fmla="*/ 21 h 223"/>
                    <a:gd name="T62" fmla="*/ 78 w 155"/>
                    <a:gd name="T63" fmla="*/ 21 h 223"/>
                    <a:gd name="T64" fmla="*/ 74 w 155"/>
                    <a:gd name="T65" fmla="*/ 25 h 223"/>
                    <a:gd name="T66" fmla="*/ 67 w 155"/>
                    <a:gd name="T67" fmla="*/ 29 h 223"/>
                    <a:gd name="T68" fmla="*/ 58 w 155"/>
                    <a:gd name="T69" fmla="*/ 34 h 223"/>
                    <a:gd name="T70" fmla="*/ 50 w 155"/>
                    <a:gd name="T71" fmla="*/ 37 h 223"/>
                    <a:gd name="T72" fmla="*/ 44 w 155"/>
                    <a:gd name="T73" fmla="*/ 40 h 223"/>
                    <a:gd name="T74" fmla="*/ 37 w 155"/>
                    <a:gd name="T75" fmla="*/ 48 h 223"/>
                    <a:gd name="T76" fmla="*/ 37 w 155"/>
                    <a:gd name="T77" fmla="*/ 52 h 223"/>
                    <a:gd name="T78" fmla="*/ 40 w 155"/>
                    <a:gd name="T79" fmla="*/ 54 h 223"/>
                    <a:gd name="T80" fmla="*/ 39 w 155"/>
                    <a:gd name="T81" fmla="*/ 56 h 223"/>
                    <a:gd name="T82" fmla="*/ 35 w 155"/>
                    <a:gd name="T83" fmla="*/ 59 h 223"/>
                    <a:gd name="T84" fmla="*/ 33 w 155"/>
                    <a:gd name="T85" fmla="*/ 59 h 223"/>
                    <a:gd name="T86" fmla="*/ 31 w 155"/>
                    <a:gd name="T87" fmla="*/ 59 h 223"/>
                    <a:gd name="T88" fmla="*/ 29 w 155"/>
                    <a:gd name="T89" fmla="*/ 62 h 223"/>
                    <a:gd name="T90" fmla="*/ 24 w 155"/>
                    <a:gd name="T91" fmla="*/ 71 h 223"/>
                    <a:gd name="T92" fmla="*/ 18 w 155"/>
                    <a:gd name="T93" fmla="*/ 84 h 223"/>
                    <a:gd name="T94" fmla="*/ 14 w 155"/>
                    <a:gd name="T95" fmla="*/ 96 h 223"/>
                    <a:gd name="T96" fmla="*/ 13 w 155"/>
                    <a:gd name="T97" fmla="*/ 102 h 223"/>
                    <a:gd name="T98" fmla="*/ 10 w 155"/>
                    <a:gd name="T99" fmla="*/ 107 h 223"/>
                    <a:gd name="T100" fmla="*/ 8 w 155"/>
                    <a:gd name="T101" fmla="*/ 109 h 223"/>
                    <a:gd name="T102" fmla="*/ 2 w 155"/>
                    <a:gd name="T103" fmla="*/ 111 h 2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3">
                      <a:moveTo>
                        <a:pt x="0" y="223"/>
                      </a:moveTo>
                      <a:lnTo>
                        <a:pt x="4" y="212"/>
                      </a:lnTo>
                      <a:lnTo>
                        <a:pt x="11" y="197"/>
                      </a:lnTo>
                      <a:lnTo>
                        <a:pt x="17" y="182"/>
                      </a:lnTo>
                      <a:lnTo>
                        <a:pt x="21" y="172"/>
                      </a:lnTo>
                      <a:lnTo>
                        <a:pt x="26" y="162"/>
                      </a:lnTo>
                      <a:lnTo>
                        <a:pt x="32" y="147"/>
                      </a:lnTo>
                      <a:lnTo>
                        <a:pt x="39" y="133"/>
                      </a:lnTo>
                      <a:lnTo>
                        <a:pt x="42" y="125"/>
                      </a:lnTo>
                      <a:lnTo>
                        <a:pt x="36" y="119"/>
                      </a:lnTo>
                      <a:lnTo>
                        <a:pt x="32" y="113"/>
                      </a:lnTo>
                      <a:lnTo>
                        <a:pt x="28" y="108"/>
                      </a:lnTo>
                      <a:lnTo>
                        <a:pt x="27" y="99"/>
                      </a:lnTo>
                      <a:lnTo>
                        <a:pt x="27" y="94"/>
                      </a:lnTo>
                      <a:lnTo>
                        <a:pt x="28" y="94"/>
                      </a:lnTo>
                      <a:lnTo>
                        <a:pt x="30" y="97"/>
                      </a:lnTo>
                      <a:lnTo>
                        <a:pt x="32" y="102"/>
                      </a:lnTo>
                      <a:lnTo>
                        <a:pt x="35" y="105"/>
                      </a:lnTo>
                      <a:lnTo>
                        <a:pt x="40" y="109"/>
                      </a:lnTo>
                      <a:lnTo>
                        <a:pt x="45" y="111"/>
                      </a:lnTo>
                      <a:lnTo>
                        <a:pt x="48" y="112"/>
                      </a:lnTo>
                      <a:lnTo>
                        <a:pt x="53" y="106"/>
                      </a:lnTo>
                      <a:lnTo>
                        <a:pt x="59" y="101"/>
                      </a:lnTo>
                      <a:lnTo>
                        <a:pt x="65" y="93"/>
                      </a:lnTo>
                      <a:lnTo>
                        <a:pt x="71" y="86"/>
                      </a:lnTo>
                      <a:lnTo>
                        <a:pt x="77" y="79"/>
                      </a:lnTo>
                      <a:lnTo>
                        <a:pt x="81" y="73"/>
                      </a:lnTo>
                      <a:lnTo>
                        <a:pt x="84" y="67"/>
                      </a:lnTo>
                      <a:lnTo>
                        <a:pt x="86" y="64"/>
                      </a:lnTo>
                      <a:lnTo>
                        <a:pt x="86" y="56"/>
                      </a:lnTo>
                      <a:lnTo>
                        <a:pt x="84" y="42"/>
                      </a:lnTo>
                      <a:lnTo>
                        <a:pt x="79" y="29"/>
                      </a:lnTo>
                      <a:lnTo>
                        <a:pt x="74" y="20"/>
                      </a:lnTo>
                      <a:lnTo>
                        <a:pt x="71" y="14"/>
                      </a:lnTo>
                      <a:lnTo>
                        <a:pt x="69" y="11"/>
                      </a:lnTo>
                      <a:lnTo>
                        <a:pt x="70" y="11"/>
                      </a:lnTo>
                      <a:lnTo>
                        <a:pt x="73" y="13"/>
                      </a:lnTo>
                      <a:lnTo>
                        <a:pt x="79" y="20"/>
                      </a:lnTo>
                      <a:lnTo>
                        <a:pt x="86" y="33"/>
                      </a:lnTo>
                      <a:lnTo>
                        <a:pt x="91" y="45"/>
                      </a:lnTo>
                      <a:lnTo>
                        <a:pt x="93" y="56"/>
                      </a:lnTo>
                      <a:lnTo>
                        <a:pt x="100" y="42"/>
                      </a:lnTo>
                      <a:lnTo>
                        <a:pt x="109" y="26"/>
                      </a:lnTo>
                      <a:lnTo>
                        <a:pt x="117" y="11"/>
                      </a:lnTo>
                      <a:lnTo>
                        <a:pt x="125" y="3"/>
                      </a:lnTo>
                      <a:lnTo>
                        <a:pt x="130" y="0"/>
                      </a:lnTo>
                      <a:lnTo>
                        <a:pt x="131" y="0"/>
                      </a:lnTo>
                      <a:lnTo>
                        <a:pt x="130" y="4"/>
                      </a:lnTo>
                      <a:lnTo>
                        <a:pt x="126" y="7"/>
                      </a:lnTo>
                      <a:lnTo>
                        <a:pt x="121" y="19"/>
                      </a:lnTo>
                      <a:lnTo>
                        <a:pt x="112" y="37"/>
                      </a:lnTo>
                      <a:lnTo>
                        <a:pt x="103" y="54"/>
                      </a:lnTo>
                      <a:lnTo>
                        <a:pt x="98" y="64"/>
                      </a:lnTo>
                      <a:lnTo>
                        <a:pt x="104" y="61"/>
                      </a:lnTo>
                      <a:lnTo>
                        <a:pt x="112" y="59"/>
                      </a:lnTo>
                      <a:lnTo>
                        <a:pt x="119" y="57"/>
                      </a:lnTo>
                      <a:lnTo>
                        <a:pt x="125" y="54"/>
                      </a:lnTo>
                      <a:lnTo>
                        <a:pt x="131" y="53"/>
                      </a:lnTo>
                      <a:lnTo>
                        <a:pt x="137" y="51"/>
                      </a:lnTo>
                      <a:lnTo>
                        <a:pt x="140" y="49"/>
                      </a:lnTo>
                      <a:lnTo>
                        <a:pt x="144" y="46"/>
                      </a:lnTo>
                      <a:lnTo>
                        <a:pt x="149" y="43"/>
                      </a:lnTo>
                      <a:lnTo>
                        <a:pt x="154" y="42"/>
                      </a:lnTo>
                      <a:lnTo>
                        <a:pt x="155" y="43"/>
                      </a:lnTo>
                      <a:lnTo>
                        <a:pt x="152" y="46"/>
                      </a:lnTo>
                      <a:lnTo>
                        <a:pt x="147" y="50"/>
                      </a:lnTo>
                      <a:lnTo>
                        <a:pt x="141" y="53"/>
                      </a:lnTo>
                      <a:lnTo>
                        <a:pt x="133" y="59"/>
                      </a:lnTo>
                      <a:lnTo>
                        <a:pt x="124" y="64"/>
                      </a:lnTo>
                      <a:lnTo>
                        <a:pt x="115" y="68"/>
                      </a:lnTo>
                      <a:lnTo>
                        <a:pt x="106" y="72"/>
                      </a:lnTo>
                      <a:lnTo>
                        <a:pt x="99" y="74"/>
                      </a:lnTo>
                      <a:lnTo>
                        <a:pt x="94" y="75"/>
                      </a:lnTo>
                      <a:lnTo>
                        <a:pt x="87" y="80"/>
                      </a:lnTo>
                      <a:lnTo>
                        <a:pt x="79" y="88"/>
                      </a:lnTo>
                      <a:lnTo>
                        <a:pt x="73" y="97"/>
                      </a:lnTo>
                      <a:lnTo>
                        <a:pt x="71" y="103"/>
                      </a:lnTo>
                      <a:lnTo>
                        <a:pt x="73" y="105"/>
                      </a:lnTo>
                      <a:lnTo>
                        <a:pt x="76" y="108"/>
                      </a:lnTo>
                      <a:lnTo>
                        <a:pt x="79" y="109"/>
                      </a:lnTo>
                      <a:lnTo>
                        <a:pt x="81" y="109"/>
                      </a:lnTo>
                      <a:lnTo>
                        <a:pt x="77" y="112"/>
                      </a:lnTo>
                      <a:lnTo>
                        <a:pt x="73" y="114"/>
                      </a:lnTo>
                      <a:lnTo>
                        <a:pt x="70" y="118"/>
                      </a:lnTo>
                      <a:lnTo>
                        <a:pt x="68" y="120"/>
                      </a:lnTo>
                      <a:lnTo>
                        <a:pt x="65" y="119"/>
                      </a:lnTo>
                      <a:lnTo>
                        <a:pt x="63" y="119"/>
                      </a:lnTo>
                      <a:lnTo>
                        <a:pt x="62" y="119"/>
                      </a:lnTo>
                      <a:lnTo>
                        <a:pt x="58" y="124"/>
                      </a:lnTo>
                      <a:lnTo>
                        <a:pt x="54" y="133"/>
                      </a:lnTo>
                      <a:lnTo>
                        <a:pt x="48" y="143"/>
                      </a:lnTo>
                      <a:lnTo>
                        <a:pt x="41" y="156"/>
                      </a:lnTo>
                      <a:lnTo>
                        <a:pt x="35" y="169"/>
                      </a:lnTo>
                      <a:lnTo>
                        <a:pt x="31" y="180"/>
                      </a:lnTo>
                      <a:lnTo>
                        <a:pt x="28" y="192"/>
                      </a:lnTo>
                      <a:lnTo>
                        <a:pt x="27" y="200"/>
                      </a:lnTo>
                      <a:lnTo>
                        <a:pt x="25" y="204"/>
                      </a:lnTo>
                      <a:lnTo>
                        <a:pt x="23" y="209"/>
                      </a:lnTo>
                      <a:lnTo>
                        <a:pt x="20" y="214"/>
                      </a:lnTo>
                      <a:lnTo>
                        <a:pt x="18" y="216"/>
                      </a:lnTo>
                      <a:lnTo>
                        <a:pt x="15" y="218"/>
                      </a:lnTo>
                      <a:lnTo>
                        <a:pt x="9" y="221"/>
                      </a:lnTo>
                      <a:lnTo>
                        <a:pt x="3" y="222"/>
                      </a:lnTo>
                      <a:lnTo>
                        <a:pt x="0" y="22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64" name="Freeform 333">
                  <a:extLst>
                    <a:ext uri="{FF2B5EF4-FFF2-40B4-BE49-F238E27FC236}">
                      <a16:creationId xmlns:a16="http://schemas.microsoft.com/office/drawing/2014/main" id="{9A257592-3853-4C2D-8466-A85A03B0DE0E}"/>
                    </a:ext>
                  </a:extLst>
                </p:cNvPr>
                <p:cNvSpPr>
                  <a:spLocks/>
                </p:cNvSpPr>
                <p:nvPr/>
              </p:nvSpPr>
              <p:spPr bwMode="auto">
                <a:xfrm>
                  <a:off x="48" y="416"/>
                  <a:ext cx="50" cy="86"/>
                </a:xfrm>
                <a:custGeom>
                  <a:avLst/>
                  <a:gdLst>
                    <a:gd name="T0" fmla="*/ 33 w 100"/>
                    <a:gd name="T1" fmla="*/ 6 h 172"/>
                    <a:gd name="T2" fmla="*/ 28 w 100"/>
                    <a:gd name="T3" fmla="*/ 15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4 h 172"/>
                    <a:gd name="T16" fmla="*/ 4 w 100"/>
                    <a:gd name="T17" fmla="*/ 32 h 172"/>
                    <a:gd name="T18" fmla="*/ 9 w 100"/>
                    <a:gd name="T19" fmla="*/ 29 h 172"/>
                    <a:gd name="T20" fmla="*/ 16 w 100"/>
                    <a:gd name="T21" fmla="*/ 25 h 172"/>
                    <a:gd name="T22" fmla="*/ 23 w 100"/>
                    <a:gd name="T23" fmla="*/ 22 h 172"/>
                    <a:gd name="T24" fmla="*/ 24 w 100"/>
                    <a:gd name="T25" fmla="*/ 26 h 172"/>
                    <a:gd name="T26" fmla="*/ 21 w 100"/>
                    <a:gd name="T27" fmla="*/ 37 h 172"/>
                    <a:gd name="T28" fmla="*/ 19 w 100"/>
                    <a:gd name="T29" fmla="*/ 43 h 172"/>
                    <a:gd name="T30" fmla="*/ 13 w 100"/>
                    <a:gd name="T31" fmla="*/ 49 h 172"/>
                    <a:gd name="T32" fmla="*/ 7 w 100"/>
                    <a:gd name="T33" fmla="*/ 55 h 172"/>
                    <a:gd name="T34" fmla="*/ 3 w 100"/>
                    <a:gd name="T35" fmla="*/ 60 h 172"/>
                    <a:gd name="T36" fmla="*/ 2 w 100"/>
                    <a:gd name="T37" fmla="*/ 63 h 172"/>
                    <a:gd name="T38" fmla="*/ 3 w 100"/>
                    <a:gd name="T39" fmla="*/ 64 h 172"/>
                    <a:gd name="T40" fmla="*/ 7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6 h 172"/>
                    <a:gd name="T52" fmla="*/ 25 w 100"/>
                    <a:gd name="T53" fmla="*/ 75 h 172"/>
                    <a:gd name="T54" fmla="*/ 25 w 100"/>
                    <a:gd name="T55" fmla="*/ 51 h 172"/>
                    <a:gd name="T56" fmla="*/ 27 w 100"/>
                    <a:gd name="T57" fmla="*/ 42 h 172"/>
                    <a:gd name="T58" fmla="*/ 28 w 100"/>
                    <a:gd name="T59" fmla="*/ 43 h 172"/>
                    <a:gd name="T60" fmla="*/ 31 w 100"/>
                    <a:gd name="T61" fmla="*/ 50 h 172"/>
                    <a:gd name="T62" fmla="*/ 41 w 100"/>
                    <a:gd name="T63" fmla="*/ 62 h 172"/>
                    <a:gd name="T64" fmla="*/ 47 w 100"/>
                    <a:gd name="T65" fmla="*/ 65 h 172"/>
                    <a:gd name="T66" fmla="*/ 44 w 100"/>
                    <a:gd name="T67" fmla="*/ 61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3 w 100"/>
                    <a:gd name="T79" fmla="*/ 23 h 172"/>
                    <a:gd name="T80" fmla="*/ 38 w 100"/>
                    <a:gd name="T81" fmla="*/ 28 h 172"/>
                    <a:gd name="T82" fmla="*/ 47 w 100"/>
                    <a:gd name="T83" fmla="*/ 36 h 172"/>
                    <a:gd name="T84" fmla="*/ 50 w 100"/>
                    <a:gd name="T85" fmla="*/ 38 h 172"/>
                    <a:gd name="T86" fmla="*/ 47 w 100"/>
                    <a:gd name="T87" fmla="*/ 34 h 172"/>
                    <a:gd name="T88" fmla="*/ 42 w 100"/>
                    <a:gd name="T89" fmla="*/ 28 h 172"/>
                    <a:gd name="T90" fmla="*/ 37 w 100"/>
                    <a:gd name="T91" fmla="*/ 22 h 172"/>
                    <a:gd name="T92" fmla="*/ 35 w 100"/>
                    <a:gd name="T93" fmla="*/ 18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4"/>
                      </a:moveTo>
                      <a:lnTo>
                        <a:pt x="65" y="11"/>
                      </a:lnTo>
                      <a:lnTo>
                        <a:pt x="60" y="21"/>
                      </a:lnTo>
                      <a:lnTo>
                        <a:pt x="55" y="30"/>
                      </a:lnTo>
                      <a:lnTo>
                        <a:pt x="53" y="36"/>
                      </a:lnTo>
                      <a:lnTo>
                        <a:pt x="47" y="36"/>
                      </a:lnTo>
                      <a:lnTo>
                        <a:pt x="40" y="38"/>
                      </a:lnTo>
                      <a:lnTo>
                        <a:pt x="31" y="42"/>
                      </a:lnTo>
                      <a:lnTo>
                        <a:pt x="23" y="46"/>
                      </a:lnTo>
                      <a:lnTo>
                        <a:pt x="15" y="51"/>
                      </a:lnTo>
                      <a:lnTo>
                        <a:pt x="8" y="56"/>
                      </a:lnTo>
                      <a:lnTo>
                        <a:pt x="3" y="59"/>
                      </a:lnTo>
                      <a:lnTo>
                        <a:pt x="1" y="63"/>
                      </a:lnTo>
                      <a:lnTo>
                        <a:pt x="0" y="66"/>
                      </a:lnTo>
                      <a:lnTo>
                        <a:pt x="0" y="67"/>
                      </a:lnTo>
                      <a:lnTo>
                        <a:pt x="1" y="67"/>
                      </a:lnTo>
                      <a:lnTo>
                        <a:pt x="4" y="65"/>
                      </a:lnTo>
                      <a:lnTo>
                        <a:pt x="8" y="64"/>
                      </a:lnTo>
                      <a:lnTo>
                        <a:pt x="12" y="60"/>
                      </a:lnTo>
                      <a:lnTo>
                        <a:pt x="18" y="57"/>
                      </a:lnTo>
                      <a:lnTo>
                        <a:pt x="25" y="53"/>
                      </a:lnTo>
                      <a:lnTo>
                        <a:pt x="32" y="50"/>
                      </a:lnTo>
                      <a:lnTo>
                        <a:pt x="39" y="46"/>
                      </a:lnTo>
                      <a:lnTo>
                        <a:pt x="45" y="44"/>
                      </a:lnTo>
                      <a:lnTo>
                        <a:pt x="49" y="43"/>
                      </a:lnTo>
                      <a:lnTo>
                        <a:pt x="47" y="51"/>
                      </a:lnTo>
                      <a:lnTo>
                        <a:pt x="45" y="63"/>
                      </a:lnTo>
                      <a:lnTo>
                        <a:pt x="42" y="74"/>
                      </a:lnTo>
                      <a:lnTo>
                        <a:pt x="41" y="81"/>
                      </a:lnTo>
                      <a:lnTo>
                        <a:pt x="37" y="86"/>
                      </a:lnTo>
                      <a:lnTo>
                        <a:pt x="32" y="90"/>
                      </a:lnTo>
                      <a:lnTo>
                        <a:pt x="26" y="97"/>
                      </a:lnTo>
                      <a:lnTo>
                        <a:pt x="19" y="103"/>
                      </a:lnTo>
                      <a:lnTo>
                        <a:pt x="14" y="110"/>
                      </a:lnTo>
                      <a:lnTo>
                        <a:pt x="9" y="114"/>
                      </a:lnTo>
                      <a:lnTo>
                        <a:pt x="5" y="119"/>
                      </a:lnTo>
                      <a:lnTo>
                        <a:pt x="3" y="122"/>
                      </a:lnTo>
                      <a:lnTo>
                        <a:pt x="3" y="126"/>
                      </a:lnTo>
                      <a:lnTo>
                        <a:pt x="3" y="128"/>
                      </a:lnTo>
                      <a:lnTo>
                        <a:pt x="5" y="128"/>
                      </a:lnTo>
                      <a:lnTo>
                        <a:pt x="8" y="125"/>
                      </a:lnTo>
                      <a:lnTo>
                        <a:pt x="14" y="118"/>
                      </a:lnTo>
                      <a:lnTo>
                        <a:pt x="24" y="107"/>
                      </a:lnTo>
                      <a:lnTo>
                        <a:pt x="34" y="99"/>
                      </a:lnTo>
                      <a:lnTo>
                        <a:pt x="41" y="94"/>
                      </a:lnTo>
                      <a:lnTo>
                        <a:pt x="42" y="107"/>
                      </a:lnTo>
                      <a:lnTo>
                        <a:pt x="44" y="131"/>
                      </a:lnTo>
                      <a:lnTo>
                        <a:pt x="46" y="154"/>
                      </a:lnTo>
                      <a:lnTo>
                        <a:pt x="48" y="166"/>
                      </a:lnTo>
                      <a:lnTo>
                        <a:pt x="49" y="171"/>
                      </a:lnTo>
                      <a:lnTo>
                        <a:pt x="50" y="172"/>
                      </a:lnTo>
                      <a:lnTo>
                        <a:pt x="50" y="171"/>
                      </a:lnTo>
                      <a:lnTo>
                        <a:pt x="52" y="165"/>
                      </a:lnTo>
                      <a:lnTo>
                        <a:pt x="50" y="150"/>
                      </a:lnTo>
                      <a:lnTo>
                        <a:pt x="50" y="125"/>
                      </a:lnTo>
                      <a:lnTo>
                        <a:pt x="49" y="101"/>
                      </a:lnTo>
                      <a:lnTo>
                        <a:pt x="52" y="86"/>
                      </a:lnTo>
                      <a:lnTo>
                        <a:pt x="53" y="84"/>
                      </a:lnTo>
                      <a:lnTo>
                        <a:pt x="54" y="84"/>
                      </a:lnTo>
                      <a:lnTo>
                        <a:pt x="55" y="86"/>
                      </a:lnTo>
                      <a:lnTo>
                        <a:pt x="56" y="90"/>
                      </a:lnTo>
                      <a:lnTo>
                        <a:pt x="61" y="99"/>
                      </a:lnTo>
                      <a:lnTo>
                        <a:pt x="71" y="111"/>
                      </a:lnTo>
                      <a:lnTo>
                        <a:pt x="82" y="124"/>
                      </a:lnTo>
                      <a:lnTo>
                        <a:pt x="90" y="129"/>
                      </a:lnTo>
                      <a:lnTo>
                        <a:pt x="93" y="129"/>
                      </a:lnTo>
                      <a:lnTo>
                        <a:pt x="92" y="127"/>
                      </a:lnTo>
                      <a:lnTo>
                        <a:pt x="88" y="122"/>
                      </a:lnTo>
                      <a:lnTo>
                        <a:pt x="84" y="117"/>
                      </a:lnTo>
                      <a:lnTo>
                        <a:pt x="78" y="109"/>
                      </a:lnTo>
                      <a:lnTo>
                        <a:pt x="70" y="98"/>
                      </a:lnTo>
                      <a:lnTo>
                        <a:pt x="63" y="88"/>
                      </a:lnTo>
                      <a:lnTo>
                        <a:pt x="58" y="80"/>
                      </a:lnTo>
                      <a:lnTo>
                        <a:pt x="58" y="72"/>
                      </a:lnTo>
                      <a:lnTo>
                        <a:pt x="58" y="61"/>
                      </a:lnTo>
                      <a:lnTo>
                        <a:pt x="60" y="51"/>
                      </a:lnTo>
                      <a:lnTo>
                        <a:pt x="61" y="45"/>
                      </a:lnTo>
                      <a:lnTo>
                        <a:pt x="62" y="43"/>
                      </a:lnTo>
                      <a:lnTo>
                        <a:pt x="63" y="43"/>
                      </a:lnTo>
                      <a:lnTo>
                        <a:pt x="65" y="45"/>
                      </a:lnTo>
                      <a:lnTo>
                        <a:pt x="69" y="49"/>
                      </a:lnTo>
                      <a:lnTo>
                        <a:pt x="76" y="56"/>
                      </a:lnTo>
                      <a:lnTo>
                        <a:pt x="84" y="64"/>
                      </a:lnTo>
                      <a:lnTo>
                        <a:pt x="93" y="72"/>
                      </a:lnTo>
                      <a:lnTo>
                        <a:pt x="99" y="76"/>
                      </a:lnTo>
                      <a:lnTo>
                        <a:pt x="100" y="76"/>
                      </a:lnTo>
                      <a:lnTo>
                        <a:pt x="98" y="72"/>
                      </a:lnTo>
                      <a:lnTo>
                        <a:pt x="93" y="67"/>
                      </a:lnTo>
                      <a:lnTo>
                        <a:pt x="88" y="61"/>
                      </a:lnTo>
                      <a:lnTo>
                        <a:pt x="84" y="56"/>
                      </a:lnTo>
                      <a:lnTo>
                        <a:pt x="78" y="49"/>
                      </a:lnTo>
                      <a:lnTo>
                        <a:pt x="73" y="43"/>
                      </a:lnTo>
                      <a:lnTo>
                        <a:pt x="71" y="39"/>
                      </a:lnTo>
                      <a:lnTo>
                        <a:pt x="70" y="35"/>
                      </a:lnTo>
                      <a:lnTo>
                        <a:pt x="69" y="27"/>
                      </a:lnTo>
                      <a:lnTo>
                        <a:pt x="70" y="18"/>
                      </a:lnTo>
                      <a:lnTo>
                        <a:pt x="73" y="8"/>
                      </a:lnTo>
                      <a:lnTo>
                        <a:pt x="76" y="3"/>
                      </a:lnTo>
                      <a:lnTo>
                        <a:pt x="76" y="0"/>
                      </a:lnTo>
                      <a:lnTo>
                        <a:pt x="73" y="0"/>
                      </a:lnTo>
                      <a:lnTo>
                        <a:pt x="7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65" name="Freeform 334">
                  <a:extLst>
                    <a:ext uri="{FF2B5EF4-FFF2-40B4-BE49-F238E27FC236}">
                      <a16:creationId xmlns:a16="http://schemas.microsoft.com/office/drawing/2014/main" id="{983DE851-522B-4A67-AC4D-67F8B063F349}"/>
                    </a:ext>
                  </a:extLst>
                </p:cNvPr>
                <p:cNvSpPr>
                  <a:spLocks/>
                </p:cNvSpPr>
                <p:nvPr/>
              </p:nvSpPr>
              <p:spPr bwMode="auto">
                <a:xfrm>
                  <a:off x="225" y="377"/>
                  <a:ext cx="100" cy="79"/>
                </a:xfrm>
                <a:custGeom>
                  <a:avLst/>
                  <a:gdLst>
                    <a:gd name="T0" fmla="*/ 2 w 200"/>
                    <a:gd name="T1" fmla="*/ 8 h 158"/>
                    <a:gd name="T2" fmla="*/ 8 w 200"/>
                    <a:gd name="T3" fmla="*/ 13 h 158"/>
                    <a:gd name="T4" fmla="*/ 12 w 200"/>
                    <a:gd name="T5" fmla="*/ 16 h 158"/>
                    <a:gd name="T6" fmla="*/ 20 w 200"/>
                    <a:gd name="T7" fmla="*/ 19 h 158"/>
                    <a:gd name="T8" fmla="*/ 22 w 200"/>
                    <a:gd name="T9" fmla="*/ 29 h 158"/>
                    <a:gd name="T10" fmla="*/ 23 w 200"/>
                    <a:gd name="T11" fmla="*/ 45 h 158"/>
                    <a:gd name="T12" fmla="*/ 25 w 200"/>
                    <a:gd name="T13" fmla="*/ 53 h 158"/>
                    <a:gd name="T14" fmla="*/ 26 w 200"/>
                    <a:gd name="T15" fmla="*/ 50 h 158"/>
                    <a:gd name="T16" fmla="*/ 25 w 200"/>
                    <a:gd name="T17" fmla="*/ 42 h 158"/>
                    <a:gd name="T18" fmla="*/ 27 w 200"/>
                    <a:gd name="T19" fmla="*/ 26 h 158"/>
                    <a:gd name="T20" fmla="*/ 29 w 200"/>
                    <a:gd name="T21" fmla="*/ 23 h 158"/>
                    <a:gd name="T22" fmla="*/ 34 w 200"/>
                    <a:gd name="T23" fmla="*/ 27 h 158"/>
                    <a:gd name="T24" fmla="*/ 40 w 200"/>
                    <a:gd name="T25" fmla="*/ 33 h 158"/>
                    <a:gd name="T26" fmla="*/ 44 w 200"/>
                    <a:gd name="T27" fmla="*/ 37 h 158"/>
                    <a:gd name="T28" fmla="*/ 47 w 200"/>
                    <a:gd name="T29" fmla="*/ 46 h 158"/>
                    <a:gd name="T30" fmla="*/ 52 w 200"/>
                    <a:gd name="T31" fmla="*/ 71 h 158"/>
                    <a:gd name="T32" fmla="*/ 56 w 200"/>
                    <a:gd name="T33" fmla="*/ 79 h 158"/>
                    <a:gd name="T34" fmla="*/ 56 w 200"/>
                    <a:gd name="T35" fmla="*/ 75 h 158"/>
                    <a:gd name="T36" fmla="*/ 53 w 200"/>
                    <a:gd name="T37" fmla="*/ 65 h 158"/>
                    <a:gd name="T38" fmla="*/ 50 w 200"/>
                    <a:gd name="T39" fmla="*/ 47 h 158"/>
                    <a:gd name="T40" fmla="*/ 55 w 200"/>
                    <a:gd name="T41" fmla="*/ 43 h 158"/>
                    <a:gd name="T42" fmla="*/ 69 w 200"/>
                    <a:gd name="T43" fmla="*/ 50 h 158"/>
                    <a:gd name="T44" fmla="*/ 84 w 200"/>
                    <a:gd name="T45" fmla="*/ 59 h 158"/>
                    <a:gd name="T46" fmla="*/ 96 w 200"/>
                    <a:gd name="T47" fmla="*/ 66 h 158"/>
                    <a:gd name="T48" fmla="*/ 99 w 200"/>
                    <a:gd name="T49" fmla="*/ 69 h 158"/>
                    <a:gd name="T50" fmla="*/ 99 w 200"/>
                    <a:gd name="T51" fmla="*/ 67 h 158"/>
                    <a:gd name="T52" fmla="*/ 93 w 200"/>
                    <a:gd name="T53" fmla="*/ 61 h 158"/>
                    <a:gd name="T54" fmla="*/ 82 w 200"/>
                    <a:gd name="T55" fmla="*/ 54 h 158"/>
                    <a:gd name="T56" fmla="*/ 68 w 200"/>
                    <a:gd name="T57" fmla="*/ 45 h 158"/>
                    <a:gd name="T58" fmla="*/ 56 w 200"/>
                    <a:gd name="T59" fmla="*/ 39 h 158"/>
                    <a:gd name="T60" fmla="*/ 50 w 200"/>
                    <a:gd name="T61" fmla="*/ 36 h 158"/>
                    <a:gd name="T62" fmla="*/ 54 w 200"/>
                    <a:gd name="T63" fmla="*/ 35 h 158"/>
                    <a:gd name="T64" fmla="*/ 61 w 200"/>
                    <a:gd name="T65" fmla="*/ 33 h 158"/>
                    <a:gd name="T66" fmla="*/ 71 w 200"/>
                    <a:gd name="T67" fmla="*/ 31 h 158"/>
                    <a:gd name="T68" fmla="*/ 83 w 200"/>
                    <a:gd name="T69" fmla="*/ 31 h 158"/>
                    <a:gd name="T70" fmla="*/ 93 w 200"/>
                    <a:gd name="T71" fmla="*/ 32 h 158"/>
                    <a:gd name="T72" fmla="*/ 100 w 200"/>
                    <a:gd name="T73" fmla="*/ 34 h 158"/>
                    <a:gd name="T74" fmla="*/ 98 w 200"/>
                    <a:gd name="T75" fmla="*/ 31 h 158"/>
                    <a:gd name="T76" fmla="*/ 93 w 200"/>
                    <a:gd name="T77" fmla="*/ 29 h 158"/>
                    <a:gd name="T78" fmla="*/ 81 w 200"/>
                    <a:gd name="T79" fmla="*/ 28 h 158"/>
                    <a:gd name="T80" fmla="*/ 67 w 200"/>
                    <a:gd name="T81" fmla="*/ 29 h 158"/>
                    <a:gd name="T82" fmla="*/ 55 w 200"/>
                    <a:gd name="T83" fmla="*/ 30 h 158"/>
                    <a:gd name="T84" fmla="*/ 50 w 200"/>
                    <a:gd name="T85" fmla="*/ 29 h 158"/>
                    <a:gd name="T86" fmla="*/ 45 w 200"/>
                    <a:gd name="T87" fmla="*/ 26 h 158"/>
                    <a:gd name="T88" fmla="*/ 39 w 200"/>
                    <a:gd name="T89" fmla="*/ 22 h 158"/>
                    <a:gd name="T90" fmla="*/ 34 w 200"/>
                    <a:gd name="T91" fmla="*/ 18 h 158"/>
                    <a:gd name="T92" fmla="*/ 36 w 200"/>
                    <a:gd name="T93" fmla="*/ 15 h 158"/>
                    <a:gd name="T94" fmla="*/ 44 w 200"/>
                    <a:gd name="T95" fmla="*/ 11 h 158"/>
                    <a:gd name="T96" fmla="*/ 52 w 200"/>
                    <a:gd name="T97" fmla="*/ 7 h 158"/>
                    <a:gd name="T98" fmla="*/ 60 w 200"/>
                    <a:gd name="T99" fmla="*/ 3 h 158"/>
                    <a:gd name="T100" fmla="*/ 64 w 200"/>
                    <a:gd name="T101" fmla="*/ 2 h 158"/>
                    <a:gd name="T102" fmla="*/ 61 w 200"/>
                    <a:gd name="T103" fmla="*/ 0 h 158"/>
                    <a:gd name="T104" fmla="*/ 54 w 200"/>
                    <a:gd name="T105" fmla="*/ 3 h 158"/>
                    <a:gd name="T106" fmla="*/ 46 w 200"/>
                    <a:gd name="T107" fmla="*/ 5 h 158"/>
                    <a:gd name="T108" fmla="*/ 38 w 200"/>
                    <a:gd name="T109" fmla="*/ 10 h 158"/>
                    <a:gd name="T110" fmla="*/ 31 w 200"/>
                    <a:gd name="T111" fmla="*/ 13 h 158"/>
                    <a:gd name="T112" fmla="*/ 27 w 200"/>
                    <a:gd name="T113" fmla="*/ 15 h 158"/>
                    <a:gd name="T114" fmla="*/ 22 w 200"/>
                    <a:gd name="T115" fmla="*/ 15 h 158"/>
                    <a:gd name="T116" fmla="*/ 16 w 200"/>
                    <a:gd name="T117" fmla="*/ 12 h 158"/>
                    <a:gd name="T118" fmla="*/ 11 w 200"/>
                    <a:gd name="T119" fmla="*/ 9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4" y="16"/>
                      </a:lnTo>
                      <a:lnTo>
                        <a:pt x="10" y="21"/>
                      </a:lnTo>
                      <a:lnTo>
                        <a:pt x="15" y="25"/>
                      </a:lnTo>
                      <a:lnTo>
                        <a:pt x="19" y="29"/>
                      </a:lnTo>
                      <a:lnTo>
                        <a:pt x="23" y="31"/>
                      </a:lnTo>
                      <a:lnTo>
                        <a:pt x="31" y="35"/>
                      </a:lnTo>
                      <a:lnTo>
                        <a:pt x="39" y="38"/>
                      </a:lnTo>
                      <a:lnTo>
                        <a:pt x="44" y="43"/>
                      </a:lnTo>
                      <a:lnTo>
                        <a:pt x="44" y="58"/>
                      </a:lnTo>
                      <a:lnTo>
                        <a:pt x="44" y="74"/>
                      </a:lnTo>
                      <a:lnTo>
                        <a:pt x="45" y="89"/>
                      </a:lnTo>
                      <a:lnTo>
                        <a:pt x="46" y="100"/>
                      </a:lnTo>
                      <a:lnTo>
                        <a:pt x="49" y="105"/>
                      </a:lnTo>
                      <a:lnTo>
                        <a:pt x="50" y="104"/>
                      </a:lnTo>
                      <a:lnTo>
                        <a:pt x="51" y="100"/>
                      </a:lnTo>
                      <a:lnTo>
                        <a:pt x="50" y="95"/>
                      </a:lnTo>
                      <a:lnTo>
                        <a:pt x="50" y="84"/>
                      </a:lnTo>
                      <a:lnTo>
                        <a:pt x="51" y="68"/>
                      </a:lnTo>
                      <a:lnTo>
                        <a:pt x="53" y="52"/>
                      </a:lnTo>
                      <a:lnTo>
                        <a:pt x="54" y="43"/>
                      </a:lnTo>
                      <a:lnTo>
                        <a:pt x="58" y="45"/>
                      </a:lnTo>
                      <a:lnTo>
                        <a:pt x="62" y="50"/>
                      </a:lnTo>
                      <a:lnTo>
                        <a:pt x="67" y="54"/>
                      </a:lnTo>
                      <a:lnTo>
                        <a:pt x="73" y="60"/>
                      </a:lnTo>
                      <a:lnTo>
                        <a:pt x="79" y="65"/>
                      </a:lnTo>
                      <a:lnTo>
                        <a:pt x="84" y="69"/>
                      </a:lnTo>
                      <a:lnTo>
                        <a:pt x="88" y="73"/>
                      </a:lnTo>
                      <a:lnTo>
                        <a:pt x="91" y="74"/>
                      </a:lnTo>
                      <a:lnTo>
                        <a:pt x="94" y="92"/>
                      </a:lnTo>
                      <a:lnTo>
                        <a:pt x="97" y="116"/>
                      </a:lnTo>
                      <a:lnTo>
                        <a:pt x="103" y="141"/>
                      </a:lnTo>
                      <a:lnTo>
                        <a:pt x="109" y="154"/>
                      </a:lnTo>
                      <a:lnTo>
                        <a:pt x="112" y="158"/>
                      </a:lnTo>
                      <a:lnTo>
                        <a:pt x="113" y="156"/>
                      </a:lnTo>
                      <a:lnTo>
                        <a:pt x="112" y="150"/>
                      </a:lnTo>
                      <a:lnTo>
                        <a:pt x="110" y="143"/>
                      </a:lnTo>
                      <a:lnTo>
                        <a:pt x="106" y="130"/>
                      </a:lnTo>
                      <a:lnTo>
                        <a:pt x="103" y="112"/>
                      </a:lnTo>
                      <a:lnTo>
                        <a:pt x="100" y="93"/>
                      </a:lnTo>
                      <a:lnTo>
                        <a:pt x="100" y="81"/>
                      </a:lnTo>
                      <a:lnTo>
                        <a:pt x="110" y="85"/>
                      </a:lnTo>
                      <a:lnTo>
                        <a:pt x="122" y="92"/>
                      </a:lnTo>
                      <a:lnTo>
                        <a:pt x="137" y="100"/>
                      </a:lnTo>
                      <a:lnTo>
                        <a:pt x="152" y="110"/>
                      </a:lnTo>
                      <a:lnTo>
                        <a:pt x="167" y="118"/>
                      </a:lnTo>
                      <a:lnTo>
                        <a:pt x="181" y="126"/>
                      </a:lnTo>
                      <a:lnTo>
                        <a:pt x="191" y="131"/>
                      </a:lnTo>
                      <a:lnTo>
                        <a:pt x="196" y="135"/>
                      </a:lnTo>
                      <a:lnTo>
                        <a:pt x="198" y="137"/>
                      </a:lnTo>
                      <a:lnTo>
                        <a:pt x="200" y="136"/>
                      </a:lnTo>
                      <a:lnTo>
                        <a:pt x="197" y="133"/>
                      </a:lnTo>
                      <a:lnTo>
                        <a:pt x="191" y="127"/>
                      </a:lnTo>
                      <a:lnTo>
                        <a:pt x="186" y="122"/>
                      </a:lnTo>
                      <a:lnTo>
                        <a:pt x="175" y="115"/>
                      </a:lnTo>
                      <a:lnTo>
                        <a:pt x="163" y="107"/>
                      </a:lnTo>
                      <a:lnTo>
                        <a:pt x="149" y="99"/>
                      </a:lnTo>
                      <a:lnTo>
                        <a:pt x="135" y="90"/>
                      </a:lnTo>
                      <a:lnTo>
                        <a:pt x="122" y="83"/>
                      </a:lnTo>
                      <a:lnTo>
                        <a:pt x="112" y="77"/>
                      </a:lnTo>
                      <a:lnTo>
                        <a:pt x="105" y="74"/>
                      </a:lnTo>
                      <a:lnTo>
                        <a:pt x="100" y="71"/>
                      </a:lnTo>
                      <a:lnTo>
                        <a:pt x="102" y="70"/>
                      </a:lnTo>
                      <a:lnTo>
                        <a:pt x="107" y="70"/>
                      </a:lnTo>
                      <a:lnTo>
                        <a:pt x="114" y="68"/>
                      </a:lnTo>
                      <a:lnTo>
                        <a:pt x="121" y="66"/>
                      </a:lnTo>
                      <a:lnTo>
                        <a:pt x="132" y="63"/>
                      </a:lnTo>
                      <a:lnTo>
                        <a:pt x="142" y="62"/>
                      </a:lnTo>
                      <a:lnTo>
                        <a:pt x="155" y="61"/>
                      </a:lnTo>
                      <a:lnTo>
                        <a:pt x="166" y="61"/>
                      </a:lnTo>
                      <a:lnTo>
                        <a:pt x="178" y="62"/>
                      </a:lnTo>
                      <a:lnTo>
                        <a:pt x="186" y="63"/>
                      </a:lnTo>
                      <a:lnTo>
                        <a:pt x="193" y="66"/>
                      </a:lnTo>
                      <a:lnTo>
                        <a:pt x="200" y="68"/>
                      </a:lnTo>
                      <a:lnTo>
                        <a:pt x="200" y="67"/>
                      </a:lnTo>
                      <a:lnTo>
                        <a:pt x="196" y="62"/>
                      </a:lnTo>
                      <a:lnTo>
                        <a:pt x="190" y="59"/>
                      </a:lnTo>
                      <a:lnTo>
                        <a:pt x="185" y="58"/>
                      </a:lnTo>
                      <a:lnTo>
                        <a:pt x="174" y="58"/>
                      </a:lnTo>
                      <a:lnTo>
                        <a:pt x="162" y="56"/>
                      </a:lnTo>
                      <a:lnTo>
                        <a:pt x="148" y="56"/>
                      </a:lnTo>
                      <a:lnTo>
                        <a:pt x="133" y="58"/>
                      </a:lnTo>
                      <a:lnTo>
                        <a:pt x="120" y="58"/>
                      </a:lnTo>
                      <a:lnTo>
                        <a:pt x="110" y="59"/>
                      </a:lnTo>
                      <a:lnTo>
                        <a:pt x="104" y="59"/>
                      </a:lnTo>
                      <a:lnTo>
                        <a:pt x="100" y="58"/>
                      </a:lnTo>
                      <a:lnTo>
                        <a:pt x="95" y="55"/>
                      </a:lnTo>
                      <a:lnTo>
                        <a:pt x="90" y="52"/>
                      </a:lnTo>
                      <a:lnTo>
                        <a:pt x="83" y="47"/>
                      </a:lnTo>
                      <a:lnTo>
                        <a:pt x="77" y="44"/>
                      </a:lnTo>
                      <a:lnTo>
                        <a:pt x="73" y="39"/>
                      </a:lnTo>
                      <a:lnTo>
                        <a:pt x="68" y="36"/>
                      </a:lnTo>
                      <a:lnTo>
                        <a:pt x="66" y="33"/>
                      </a:lnTo>
                      <a:lnTo>
                        <a:pt x="72" y="30"/>
                      </a:lnTo>
                      <a:lnTo>
                        <a:pt x="80" y="27"/>
                      </a:lnTo>
                      <a:lnTo>
                        <a:pt x="88" y="22"/>
                      </a:lnTo>
                      <a:lnTo>
                        <a:pt x="96" y="17"/>
                      </a:lnTo>
                      <a:lnTo>
                        <a:pt x="104" y="13"/>
                      </a:lnTo>
                      <a:lnTo>
                        <a:pt x="112" y="8"/>
                      </a:lnTo>
                      <a:lnTo>
                        <a:pt x="119" y="6"/>
                      </a:lnTo>
                      <a:lnTo>
                        <a:pt x="124" y="5"/>
                      </a:lnTo>
                      <a:lnTo>
                        <a:pt x="128" y="3"/>
                      </a:lnTo>
                      <a:lnTo>
                        <a:pt x="127" y="1"/>
                      </a:lnTo>
                      <a:lnTo>
                        <a:pt x="121" y="0"/>
                      </a:lnTo>
                      <a:lnTo>
                        <a:pt x="113" y="2"/>
                      </a:lnTo>
                      <a:lnTo>
                        <a:pt x="107" y="5"/>
                      </a:lnTo>
                      <a:lnTo>
                        <a:pt x="100" y="7"/>
                      </a:lnTo>
                      <a:lnTo>
                        <a:pt x="92" y="10"/>
                      </a:lnTo>
                      <a:lnTo>
                        <a:pt x="83" y="15"/>
                      </a:lnTo>
                      <a:lnTo>
                        <a:pt x="75" y="20"/>
                      </a:lnTo>
                      <a:lnTo>
                        <a:pt x="67" y="23"/>
                      </a:lnTo>
                      <a:lnTo>
                        <a:pt x="61" y="25"/>
                      </a:lnTo>
                      <a:lnTo>
                        <a:pt x="58" y="28"/>
                      </a:lnTo>
                      <a:lnTo>
                        <a:pt x="53" y="30"/>
                      </a:lnTo>
                      <a:lnTo>
                        <a:pt x="49" y="30"/>
                      </a:lnTo>
                      <a:lnTo>
                        <a:pt x="43" y="29"/>
                      </a:lnTo>
                      <a:lnTo>
                        <a:pt x="36" y="25"/>
                      </a:lnTo>
                      <a:lnTo>
                        <a:pt x="31" y="23"/>
                      </a:lnTo>
                      <a:lnTo>
                        <a:pt x="27" y="21"/>
                      </a:lnTo>
                      <a:lnTo>
                        <a:pt x="21" y="18"/>
                      </a:lnTo>
                      <a:lnTo>
                        <a:pt x="16" y="16"/>
                      </a:lnTo>
                      <a:lnTo>
                        <a:pt x="11"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18439" name="Picture 335" descr="POINSET2">
              <a:extLst>
                <a:ext uri="{FF2B5EF4-FFF2-40B4-BE49-F238E27FC236}">
                  <a16:creationId xmlns:a16="http://schemas.microsoft.com/office/drawing/2014/main" id="{2740E7F6-0FCF-4863-8DAB-274E970558D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400000">
              <a:off x="5138" y="1"/>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40" name="Picture 336" descr="POINSET2">
              <a:extLst>
                <a:ext uri="{FF2B5EF4-FFF2-40B4-BE49-F238E27FC236}">
                  <a16:creationId xmlns:a16="http://schemas.microsoft.com/office/drawing/2014/main" id="{E53E1376-1ABF-4324-9A03-0D5D67F75DE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067281">
              <a:off x="-1" y="3697"/>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435" name="Rectangle 2">
            <a:extLst>
              <a:ext uri="{FF2B5EF4-FFF2-40B4-BE49-F238E27FC236}">
                <a16:creationId xmlns:a16="http://schemas.microsoft.com/office/drawing/2014/main" id="{389E2F27-13D1-4037-8BC9-4B3B72D5704D}"/>
              </a:ext>
            </a:extLst>
          </p:cNvPr>
          <p:cNvSpPr>
            <a:spLocks noChangeArrowheads="1"/>
          </p:cNvSpPr>
          <p:nvPr/>
        </p:nvSpPr>
        <p:spPr bwMode="auto">
          <a:xfrm>
            <a:off x="228600" y="1066800"/>
            <a:ext cx="4953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2800" b="1">
                <a:solidFill>
                  <a:srgbClr val="CC0000"/>
                </a:solidFill>
              </a:rPr>
              <a:t>2. </a:t>
            </a:r>
            <a:r>
              <a:rPr lang="en-US" altLang="en-US" sz="2800" b="1" u="sng">
                <a:solidFill>
                  <a:srgbClr val="CC0000"/>
                </a:solidFill>
              </a:rPr>
              <a:t>Trang phục và lễ hội:</a:t>
            </a:r>
          </a:p>
        </p:txBody>
      </p:sp>
      <p:sp>
        <p:nvSpPr>
          <p:cNvPr id="18436" name="AutoShape 3">
            <a:extLst>
              <a:ext uri="{FF2B5EF4-FFF2-40B4-BE49-F238E27FC236}">
                <a16:creationId xmlns:a16="http://schemas.microsoft.com/office/drawing/2014/main" id="{FA3E644F-29CE-4B81-B11F-D845F55FDFDE}"/>
              </a:ext>
            </a:extLst>
          </p:cNvPr>
          <p:cNvSpPr>
            <a:spLocks noChangeArrowheads="1"/>
          </p:cNvSpPr>
          <p:nvPr/>
        </p:nvSpPr>
        <p:spPr bwMode="auto">
          <a:xfrm>
            <a:off x="762000" y="304800"/>
            <a:ext cx="7748588" cy="565150"/>
          </a:xfrm>
          <a:prstGeom prst="roundRect">
            <a:avLst>
              <a:gd name="adj" fmla="val 1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2800" b="1">
                <a:solidFill>
                  <a:srgbClr val="CC0000"/>
                </a:solidFill>
              </a:rPr>
              <a:t>NGƯỜI DÂN Ở ĐỒNG BẰNG BẮC BỘ</a:t>
            </a:r>
          </a:p>
        </p:txBody>
      </p:sp>
      <p:sp>
        <p:nvSpPr>
          <p:cNvPr id="120838" name="AutoShape 6">
            <a:extLst>
              <a:ext uri="{FF2B5EF4-FFF2-40B4-BE49-F238E27FC236}">
                <a16:creationId xmlns:a16="http://schemas.microsoft.com/office/drawing/2014/main" id="{05EC4107-B6C8-4CBC-B7CF-09CE737988A2}"/>
              </a:ext>
            </a:extLst>
          </p:cNvPr>
          <p:cNvSpPr>
            <a:spLocks noChangeArrowheads="1"/>
          </p:cNvSpPr>
          <p:nvPr/>
        </p:nvSpPr>
        <p:spPr bwMode="auto">
          <a:xfrm>
            <a:off x="457200" y="1828800"/>
            <a:ext cx="8382000" cy="3182938"/>
          </a:xfrm>
          <a:prstGeom prst="foldedCorner">
            <a:avLst>
              <a:gd name="adj" fmla="val 12500"/>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lvl1pPr marL="342900" indent="-3429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buFontTx/>
              <a:buAutoNum type="alphaLcParenR"/>
            </a:pPr>
            <a:r>
              <a:rPr lang="en-US" altLang="en-US" sz="2800" b="1">
                <a:solidFill>
                  <a:srgbClr val="0000FF"/>
                </a:solidFill>
              </a:rPr>
              <a:t>Trang phục truyền thống của nam là quần trắng, áo dài the, đầu đội khăn xếp. </a:t>
            </a:r>
          </a:p>
          <a:p>
            <a:pPr>
              <a:spcBef>
                <a:spcPct val="50000"/>
              </a:spcBef>
              <a:buFontTx/>
              <a:buAutoNum type="alphaLcParenR"/>
            </a:pPr>
            <a:r>
              <a:rPr lang="en-US" altLang="en-US" sz="2800" b="1">
                <a:solidFill>
                  <a:srgbClr val="0000FF"/>
                </a:solidFill>
              </a:rPr>
              <a:t> Trang phục truyền thống của nữ là váy đen, áo dài tứ thân bên trong mặc yếm đỏ, lưng thắt khăn lụa dài, đầu vấn tóc và chít khăn mỏ quạ.</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20838"/>
                                        </p:tgtEl>
                                        <p:attrNameLst>
                                          <p:attrName>style.visibility</p:attrName>
                                        </p:attrNameLst>
                                      </p:cBhvr>
                                      <p:to>
                                        <p:strVal val="visible"/>
                                      </p:to>
                                    </p:set>
                                    <p:anim calcmode="lin" valueType="num">
                                      <p:cBhvr>
                                        <p:cTn id="7" dur="500" fill="hold"/>
                                        <p:tgtEl>
                                          <p:spTgt spid="120838"/>
                                        </p:tgtEl>
                                        <p:attrNameLst>
                                          <p:attrName>ppt_w</p:attrName>
                                        </p:attrNameLst>
                                      </p:cBhvr>
                                      <p:tavLst>
                                        <p:tav tm="0">
                                          <p:val>
                                            <p:fltVal val="0"/>
                                          </p:val>
                                        </p:tav>
                                        <p:tav tm="100000">
                                          <p:val>
                                            <p:strVal val="#ppt_w"/>
                                          </p:val>
                                        </p:tav>
                                      </p:tavLst>
                                    </p:anim>
                                    <p:anim calcmode="lin" valueType="num">
                                      <p:cBhvr>
                                        <p:cTn id="8" dur="500" fill="hold"/>
                                        <p:tgtEl>
                                          <p:spTgt spid="12083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83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458" name="Group 8">
            <a:extLst>
              <a:ext uri="{FF2B5EF4-FFF2-40B4-BE49-F238E27FC236}">
                <a16:creationId xmlns:a16="http://schemas.microsoft.com/office/drawing/2014/main" id="{E6AFC6A5-15B9-45B5-B53A-55EDABA734A4}"/>
              </a:ext>
            </a:extLst>
          </p:cNvPr>
          <p:cNvGrpSpPr>
            <a:grpSpLocks/>
          </p:cNvGrpSpPr>
          <p:nvPr/>
        </p:nvGrpSpPr>
        <p:grpSpPr bwMode="auto">
          <a:xfrm>
            <a:off x="0" y="-38100"/>
            <a:ext cx="9144000" cy="6896100"/>
            <a:chOff x="0" y="-24"/>
            <a:chExt cx="5760" cy="4344"/>
          </a:xfrm>
        </p:grpSpPr>
        <p:grpSp>
          <p:nvGrpSpPr>
            <p:cNvPr id="19462" name="Group 9">
              <a:extLst>
                <a:ext uri="{FF2B5EF4-FFF2-40B4-BE49-F238E27FC236}">
                  <a16:creationId xmlns:a16="http://schemas.microsoft.com/office/drawing/2014/main" id="{1992F15D-0D86-4EBC-878C-9D4CAC92E548}"/>
                </a:ext>
              </a:extLst>
            </p:cNvPr>
            <p:cNvGrpSpPr>
              <a:grpSpLocks/>
            </p:cNvGrpSpPr>
            <p:nvPr/>
          </p:nvGrpSpPr>
          <p:grpSpPr bwMode="auto">
            <a:xfrm>
              <a:off x="0" y="-24"/>
              <a:ext cx="5760" cy="4344"/>
              <a:chOff x="0" y="-24"/>
              <a:chExt cx="5760" cy="4344"/>
            </a:xfrm>
          </p:grpSpPr>
          <p:pic>
            <p:nvPicPr>
              <p:cNvPr id="19465" name="Picture 3" descr="Frames PPT 015">
                <a:extLst>
                  <a:ext uri="{FF2B5EF4-FFF2-40B4-BE49-F238E27FC236}">
                    <a16:creationId xmlns:a16="http://schemas.microsoft.com/office/drawing/2014/main" id="{F7CFEE22-AFA5-4E16-8437-CD1FC38B7A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4"/>
                <a:ext cx="5760" cy="4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9466" name="Object 11">
                <a:extLst>
                  <a:ext uri="{FF2B5EF4-FFF2-40B4-BE49-F238E27FC236}">
                    <a16:creationId xmlns:a16="http://schemas.microsoft.com/office/drawing/2014/main" id="{37DED8B1-48BF-473E-A7B8-43580CDA9BA1}"/>
                  </a:ext>
                </a:extLst>
              </p:cNvPr>
              <p:cNvGraphicFramePr>
                <a:graphicFrameLocks noChangeAspect="1"/>
              </p:cNvGraphicFramePr>
              <p:nvPr/>
            </p:nvGraphicFramePr>
            <p:xfrm>
              <a:off x="4944" y="3572"/>
              <a:ext cx="816" cy="748"/>
            </p:xfrm>
            <a:graphic>
              <a:graphicData uri="http://schemas.openxmlformats.org/presentationml/2006/ole">
                <mc:AlternateContent xmlns:mc="http://schemas.openxmlformats.org/markup-compatibility/2006">
                  <mc:Choice xmlns:v="urn:schemas-microsoft-com:vml" Requires="v">
                    <p:oleObj spid="_x0000_s19790" name="Clip" r:id="rId4" imgW="1999793" imgH="1831543" progId="MS_ClipArt_Gallery.2">
                      <p:embed/>
                    </p:oleObj>
                  </mc:Choice>
                  <mc:Fallback>
                    <p:oleObj name="Clip" r:id="rId4" imgW="1999793" imgH="1831543" progId="MS_ClipArt_Gallery.2">
                      <p:embed/>
                      <p:pic>
                        <p:nvPicPr>
                          <p:cNvPr id="0" name="Object 1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44" y="3572"/>
                            <a:ext cx="816" cy="7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9467" name="Group 12">
                <a:extLst>
                  <a:ext uri="{FF2B5EF4-FFF2-40B4-BE49-F238E27FC236}">
                    <a16:creationId xmlns:a16="http://schemas.microsoft.com/office/drawing/2014/main" id="{DF0F07B0-6E13-444A-B952-E8A7824F5809}"/>
                  </a:ext>
                </a:extLst>
              </p:cNvPr>
              <p:cNvGrpSpPr>
                <a:grpSpLocks/>
              </p:cNvGrpSpPr>
              <p:nvPr/>
            </p:nvGrpSpPr>
            <p:grpSpPr bwMode="auto">
              <a:xfrm>
                <a:off x="2" y="0"/>
                <a:ext cx="766" cy="1776"/>
                <a:chOff x="2" y="0"/>
                <a:chExt cx="995" cy="2099"/>
              </a:xfrm>
            </p:grpSpPr>
            <p:sp>
              <p:nvSpPr>
                <p:cNvPr id="19468" name="AutoShape 13">
                  <a:extLst>
                    <a:ext uri="{FF2B5EF4-FFF2-40B4-BE49-F238E27FC236}">
                      <a16:creationId xmlns:a16="http://schemas.microsoft.com/office/drawing/2014/main" id="{62D14810-71A9-4E10-BCA2-ADFD762F162A}"/>
                    </a:ext>
                  </a:extLst>
                </p:cNvPr>
                <p:cNvSpPr>
                  <a:spLocks noChangeAspect="1" noChangeArrowheads="1" noTextEdit="1"/>
                </p:cNvSpPr>
                <p:nvPr/>
              </p:nvSpPr>
              <p:spPr bwMode="auto">
                <a:xfrm>
                  <a:off x="192" y="1296"/>
                  <a:ext cx="80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9469" name="Group 14">
                  <a:extLst>
                    <a:ext uri="{FF2B5EF4-FFF2-40B4-BE49-F238E27FC236}">
                      <a16:creationId xmlns:a16="http://schemas.microsoft.com/office/drawing/2014/main" id="{A9A8581A-454F-41EF-881A-626561836078}"/>
                    </a:ext>
                  </a:extLst>
                </p:cNvPr>
                <p:cNvGrpSpPr>
                  <a:grpSpLocks/>
                </p:cNvGrpSpPr>
                <p:nvPr/>
              </p:nvGrpSpPr>
              <p:grpSpPr bwMode="auto">
                <a:xfrm>
                  <a:off x="10" y="3"/>
                  <a:ext cx="794" cy="666"/>
                  <a:chOff x="10" y="3"/>
                  <a:chExt cx="794" cy="666"/>
                </a:xfrm>
              </p:grpSpPr>
              <p:sp>
                <p:nvSpPr>
                  <p:cNvPr id="19590" name="Freeform 15">
                    <a:extLst>
                      <a:ext uri="{FF2B5EF4-FFF2-40B4-BE49-F238E27FC236}">
                        <a16:creationId xmlns:a16="http://schemas.microsoft.com/office/drawing/2014/main" id="{FFFD9615-2851-43F7-85C9-804841C341C5}"/>
                      </a:ext>
                    </a:extLst>
                  </p:cNvPr>
                  <p:cNvSpPr>
                    <a:spLocks/>
                  </p:cNvSpPr>
                  <p:nvPr/>
                </p:nvSpPr>
                <p:spPr bwMode="auto">
                  <a:xfrm>
                    <a:off x="436" y="21"/>
                    <a:ext cx="112" cy="49"/>
                  </a:xfrm>
                  <a:custGeom>
                    <a:avLst/>
                    <a:gdLst>
                      <a:gd name="T0" fmla="*/ 0 w 223"/>
                      <a:gd name="T1" fmla="*/ 43 h 98"/>
                      <a:gd name="T2" fmla="*/ 0 w 223"/>
                      <a:gd name="T3" fmla="*/ 42 h 98"/>
                      <a:gd name="T4" fmla="*/ 2 w 223"/>
                      <a:gd name="T5" fmla="*/ 42 h 98"/>
                      <a:gd name="T6" fmla="*/ 3 w 223"/>
                      <a:gd name="T7" fmla="*/ 41 h 98"/>
                      <a:gd name="T8" fmla="*/ 3 w 223"/>
                      <a:gd name="T9" fmla="*/ 40 h 98"/>
                      <a:gd name="T10" fmla="*/ 12 w 223"/>
                      <a:gd name="T11" fmla="*/ 43 h 98"/>
                      <a:gd name="T12" fmla="*/ 22 w 223"/>
                      <a:gd name="T13" fmla="*/ 44 h 98"/>
                      <a:gd name="T14" fmla="*/ 30 w 223"/>
                      <a:gd name="T15" fmla="*/ 44 h 98"/>
                      <a:gd name="T16" fmla="*/ 38 w 223"/>
                      <a:gd name="T17" fmla="*/ 43 h 98"/>
                      <a:gd name="T18" fmla="*/ 46 w 223"/>
                      <a:gd name="T19" fmla="*/ 42 h 98"/>
                      <a:gd name="T20" fmla="*/ 54 w 223"/>
                      <a:gd name="T21" fmla="*/ 39 h 98"/>
                      <a:gd name="T22" fmla="*/ 62 w 223"/>
                      <a:gd name="T23" fmla="*/ 36 h 98"/>
                      <a:gd name="T24" fmla="*/ 69 w 223"/>
                      <a:gd name="T25" fmla="*/ 33 h 98"/>
                      <a:gd name="T26" fmla="*/ 76 w 223"/>
                      <a:gd name="T27" fmla="*/ 29 h 98"/>
                      <a:gd name="T28" fmla="*/ 82 w 223"/>
                      <a:gd name="T29" fmla="*/ 25 h 98"/>
                      <a:gd name="T30" fmla="*/ 88 w 223"/>
                      <a:gd name="T31" fmla="*/ 21 h 98"/>
                      <a:gd name="T32" fmla="*/ 94 w 223"/>
                      <a:gd name="T33" fmla="*/ 16 h 98"/>
                      <a:gd name="T34" fmla="*/ 99 w 223"/>
                      <a:gd name="T35" fmla="*/ 12 h 98"/>
                      <a:gd name="T36" fmla="*/ 103 w 223"/>
                      <a:gd name="T37" fmla="*/ 8 h 98"/>
                      <a:gd name="T38" fmla="*/ 108 w 223"/>
                      <a:gd name="T39" fmla="*/ 4 h 98"/>
                      <a:gd name="T40" fmla="*/ 112 w 223"/>
                      <a:gd name="T41" fmla="*/ 0 h 98"/>
                      <a:gd name="T42" fmla="*/ 111 w 223"/>
                      <a:gd name="T43" fmla="*/ 5 h 98"/>
                      <a:gd name="T44" fmla="*/ 108 w 223"/>
                      <a:gd name="T45" fmla="*/ 9 h 98"/>
                      <a:gd name="T46" fmla="*/ 104 w 223"/>
                      <a:gd name="T47" fmla="*/ 14 h 98"/>
                      <a:gd name="T48" fmla="*/ 98 w 223"/>
                      <a:gd name="T49" fmla="*/ 19 h 98"/>
                      <a:gd name="T50" fmla="*/ 92 w 223"/>
                      <a:gd name="T51" fmla="*/ 24 h 98"/>
                      <a:gd name="T52" fmla="*/ 85 w 223"/>
                      <a:gd name="T53" fmla="*/ 29 h 98"/>
                      <a:gd name="T54" fmla="*/ 77 w 223"/>
                      <a:gd name="T55" fmla="*/ 34 h 98"/>
                      <a:gd name="T56" fmla="*/ 68 w 223"/>
                      <a:gd name="T57" fmla="*/ 38 h 98"/>
                      <a:gd name="T58" fmla="*/ 60 w 223"/>
                      <a:gd name="T59" fmla="*/ 42 h 98"/>
                      <a:gd name="T60" fmla="*/ 50 w 223"/>
                      <a:gd name="T61" fmla="*/ 45 h 98"/>
                      <a:gd name="T62" fmla="*/ 41 w 223"/>
                      <a:gd name="T63" fmla="*/ 47 h 98"/>
                      <a:gd name="T64" fmla="*/ 32 w 223"/>
                      <a:gd name="T65" fmla="*/ 49 h 98"/>
                      <a:gd name="T66" fmla="*/ 23 w 223"/>
                      <a:gd name="T67" fmla="*/ 49 h 98"/>
                      <a:gd name="T68" fmla="*/ 15 w 223"/>
                      <a:gd name="T69" fmla="*/ 49 h 98"/>
                      <a:gd name="T70" fmla="*/ 7 w 223"/>
                      <a:gd name="T71" fmla="*/ 46 h 98"/>
                      <a:gd name="T72" fmla="*/ 0 w 223"/>
                      <a:gd name="T73" fmla="*/ 43 h 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3" h="98">
                        <a:moveTo>
                          <a:pt x="0" y="85"/>
                        </a:moveTo>
                        <a:lnTo>
                          <a:pt x="0" y="84"/>
                        </a:lnTo>
                        <a:lnTo>
                          <a:pt x="3" y="83"/>
                        </a:lnTo>
                        <a:lnTo>
                          <a:pt x="6" y="82"/>
                        </a:lnTo>
                        <a:lnTo>
                          <a:pt x="6" y="80"/>
                        </a:lnTo>
                        <a:lnTo>
                          <a:pt x="24" y="85"/>
                        </a:lnTo>
                        <a:lnTo>
                          <a:pt x="43" y="87"/>
                        </a:lnTo>
                        <a:lnTo>
                          <a:pt x="60" y="88"/>
                        </a:lnTo>
                        <a:lnTo>
                          <a:pt x="76" y="86"/>
                        </a:lnTo>
                        <a:lnTo>
                          <a:pt x="92" y="83"/>
                        </a:lnTo>
                        <a:lnTo>
                          <a:pt x="108" y="78"/>
                        </a:lnTo>
                        <a:lnTo>
                          <a:pt x="123" y="72"/>
                        </a:lnTo>
                        <a:lnTo>
                          <a:pt x="137" y="65"/>
                        </a:lnTo>
                        <a:lnTo>
                          <a:pt x="151" y="57"/>
                        </a:lnTo>
                        <a:lnTo>
                          <a:pt x="163" y="49"/>
                        </a:lnTo>
                        <a:lnTo>
                          <a:pt x="175" y="41"/>
                        </a:lnTo>
                        <a:lnTo>
                          <a:pt x="187" y="32"/>
                        </a:lnTo>
                        <a:lnTo>
                          <a:pt x="197" y="23"/>
                        </a:lnTo>
                        <a:lnTo>
                          <a:pt x="206" y="15"/>
                        </a:lnTo>
                        <a:lnTo>
                          <a:pt x="215" y="7"/>
                        </a:lnTo>
                        <a:lnTo>
                          <a:pt x="223" y="0"/>
                        </a:lnTo>
                        <a:lnTo>
                          <a:pt x="221" y="9"/>
                        </a:lnTo>
                        <a:lnTo>
                          <a:pt x="215" y="18"/>
                        </a:lnTo>
                        <a:lnTo>
                          <a:pt x="207" y="27"/>
                        </a:lnTo>
                        <a:lnTo>
                          <a:pt x="196" y="38"/>
                        </a:lnTo>
                        <a:lnTo>
                          <a:pt x="183" y="48"/>
                        </a:lnTo>
                        <a:lnTo>
                          <a:pt x="169" y="58"/>
                        </a:lnTo>
                        <a:lnTo>
                          <a:pt x="153" y="68"/>
                        </a:lnTo>
                        <a:lnTo>
                          <a:pt x="136" y="76"/>
                        </a:lnTo>
                        <a:lnTo>
                          <a:pt x="119" y="84"/>
                        </a:lnTo>
                        <a:lnTo>
                          <a:pt x="100" y="90"/>
                        </a:lnTo>
                        <a:lnTo>
                          <a:pt x="82" y="94"/>
                        </a:lnTo>
                        <a:lnTo>
                          <a:pt x="64" y="98"/>
                        </a:lnTo>
                        <a:lnTo>
                          <a:pt x="46" y="98"/>
                        </a:lnTo>
                        <a:lnTo>
                          <a:pt x="30" y="97"/>
                        </a:lnTo>
                        <a:lnTo>
                          <a:pt x="14" y="92"/>
                        </a:lnTo>
                        <a:lnTo>
                          <a:pt x="0" y="8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91" name="Freeform 16">
                    <a:extLst>
                      <a:ext uri="{FF2B5EF4-FFF2-40B4-BE49-F238E27FC236}">
                        <a16:creationId xmlns:a16="http://schemas.microsoft.com/office/drawing/2014/main" id="{B4405A57-0A2A-4B41-8808-8CF802CC6DC8}"/>
                      </a:ext>
                    </a:extLst>
                  </p:cNvPr>
                  <p:cNvSpPr>
                    <a:spLocks/>
                  </p:cNvSpPr>
                  <p:nvPr/>
                </p:nvSpPr>
                <p:spPr bwMode="auto">
                  <a:xfrm>
                    <a:off x="524" y="7"/>
                    <a:ext cx="6" cy="38"/>
                  </a:xfrm>
                  <a:custGeom>
                    <a:avLst/>
                    <a:gdLst>
                      <a:gd name="T0" fmla="*/ 4 w 13"/>
                      <a:gd name="T1" fmla="*/ 0 h 76"/>
                      <a:gd name="T2" fmla="*/ 6 w 13"/>
                      <a:gd name="T3" fmla="*/ 5 h 76"/>
                      <a:gd name="T4" fmla="*/ 6 w 13"/>
                      <a:gd name="T5" fmla="*/ 16 h 76"/>
                      <a:gd name="T6" fmla="*/ 4 w 13"/>
                      <a:gd name="T7" fmla="*/ 28 h 76"/>
                      <a:gd name="T8" fmla="*/ 0 w 13"/>
                      <a:gd name="T9" fmla="*/ 38 h 76"/>
                      <a:gd name="T10" fmla="*/ 1 w 13"/>
                      <a:gd name="T11" fmla="*/ 28 h 76"/>
                      <a:gd name="T12" fmla="*/ 2 w 13"/>
                      <a:gd name="T13" fmla="*/ 16 h 76"/>
                      <a:gd name="T14" fmla="*/ 3 w 13"/>
                      <a:gd name="T15" fmla="*/ 5 h 76"/>
                      <a:gd name="T16" fmla="*/ 4 w 13"/>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6">
                        <a:moveTo>
                          <a:pt x="9" y="0"/>
                        </a:moveTo>
                        <a:lnTo>
                          <a:pt x="13" y="9"/>
                        </a:lnTo>
                        <a:lnTo>
                          <a:pt x="13" y="31"/>
                        </a:lnTo>
                        <a:lnTo>
                          <a:pt x="9" y="56"/>
                        </a:lnTo>
                        <a:lnTo>
                          <a:pt x="0" y="76"/>
                        </a:lnTo>
                        <a:lnTo>
                          <a:pt x="2" y="56"/>
                        </a:lnTo>
                        <a:lnTo>
                          <a:pt x="5" y="31"/>
                        </a:lnTo>
                        <a:lnTo>
                          <a:pt x="7" y="9"/>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92" name="Freeform 17">
                    <a:extLst>
                      <a:ext uri="{FF2B5EF4-FFF2-40B4-BE49-F238E27FC236}">
                        <a16:creationId xmlns:a16="http://schemas.microsoft.com/office/drawing/2014/main" id="{BC308F59-E83D-4B69-8234-BD9823A6C5BF}"/>
                      </a:ext>
                    </a:extLst>
                  </p:cNvPr>
                  <p:cNvSpPr>
                    <a:spLocks/>
                  </p:cNvSpPr>
                  <p:nvPr/>
                </p:nvSpPr>
                <p:spPr bwMode="auto">
                  <a:xfrm>
                    <a:off x="515" y="6"/>
                    <a:ext cx="8" cy="46"/>
                  </a:xfrm>
                  <a:custGeom>
                    <a:avLst/>
                    <a:gdLst>
                      <a:gd name="T0" fmla="*/ 6 w 16"/>
                      <a:gd name="T1" fmla="*/ 0 h 91"/>
                      <a:gd name="T2" fmla="*/ 8 w 16"/>
                      <a:gd name="T3" fmla="*/ 6 h 91"/>
                      <a:gd name="T4" fmla="*/ 8 w 16"/>
                      <a:gd name="T5" fmla="*/ 19 h 91"/>
                      <a:gd name="T6" fmla="*/ 5 w 16"/>
                      <a:gd name="T7" fmla="*/ 34 h 91"/>
                      <a:gd name="T8" fmla="*/ 0 w 16"/>
                      <a:gd name="T9" fmla="*/ 46 h 91"/>
                      <a:gd name="T10" fmla="*/ 1 w 16"/>
                      <a:gd name="T11" fmla="*/ 36 h 91"/>
                      <a:gd name="T12" fmla="*/ 2 w 16"/>
                      <a:gd name="T13" fmla="*/ 21 h 91"/>
                      <a:gd name="T14" fmla="*/ 4 w 16"/>
                      <a:gd name="T15" fmla="*/ 6 h 91"/>
                      <a:gd name="T16" fmla="*/ 6 w 16"/>
                      <a:gd name="T17" fmla="*/ 0 h 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91">
                        <a:moveTo>
                          <a:pt x="12" y="0"/>
                        </a:moveTo>
                        <a:lnTo>
                          <a:pt x="16" y="11"/>
                        </a:lnTo>
                        <a:lnTo>
                          <a:pt x="15" y="38"/>
                        </a:lnTo>
                        <a:lnTo>
                          <a:pt x="10" y="68"/>
                        </a:lnTo>
                        <a:lnTo>
                          <a:pt x="0" y="91"/>
                        </a:lnTo>
                        <a:lnTo>
                          <a:pt x="2" y="72"/>
                        </a:lnTo>
                        <a:lnTo>
                          <a:pt x="4" y="41"/>
                        </a:lnTo>
                        <a:lnTo>
                          <a:pt x="8" y="12"/>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93" name="Freeform 18">
                    <a:extLst>
                      <a:ext uri="{FF2B5EF4-FFF2-40B4-BE49-F238E27FC236}">
                        <a16:creationId xmlns:a16="http://schemas.microsoft.com/office/drawing/2014/main" id="{0099CAA6-79B5-4BC5-95E6-2E501617DEEE}"/>
                      </a:ext>
                    </a:extLst>
                  </p:cNvPr>
                  <p:cNvSpPr>
                    <a:spLocks/>
                  </p:cNvSpPr>
                  <p:nvPr/>
                </p:nvSpPr>
                <p:spPr bwMode="auto">
                  <a:xfrm>
                    <a:off x="499" y="13"/>
                    <a:ext cx="6" cy="48"/>
                  </a:xfrm>
                  <a:custGeom>
                    <a:avLst/>
                    <a:gdLst>
                      <a:gd name="T0" fmla="*/ 3 w 13"/>
                      <a:gd name="T1" fmla="*/ 0 h 95"/>
                      <a:gd name="T2" fmla="*/ 6 w 13"/>
                      <a:gd name="T3" fmla="*/ 6 h 95"/>
                      <a:gd name="T4" fmla="*/ 6 w 13"/>
                      <a:gd name="T5" fmla="*/ 21 h 95"/>
                      <a:gd name="T6" fmla="*/ 5 w 13"/>
                      <a:gd name="T7" fmla="*/ 37 h 95"/>
                      <a:gd name="T8" fmla="*/ 0 w 13"/>
                      <a:gd name="T9" fmla="*/ 48 h 95"/>
                      <a:gd name="T10" fmla="*/ 0 w 13"/>
                      <a:gd name="T11" fmla="*/ 38 h 95"/>
                      <a:gd name="T12" fmla="*/ 0 w 13"/>
                      <a:gd name="T13" fmla="*/ 22 h 95"/>
                      <a:gd name="T14" fmla="*/ 2 w 13"/>
                      <a:gd name="T15" fmla="*/ 7 h 95"/>
                      <a:gd name="T16" fmla="*/ 3 w 13"/>
                      <a:gd name="T17" fmla="*/ 0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95">
                        <a:moveTo>
                          <a:pt x="7" y="0"/>
                        </a:moveTo>
                        <a:lnTo>
                          <a:pt x="12" y="12"/>
                        </a:lnTo>
                        <a:lnTo>
                          <a:pt x="13" y="41"/>
                        </a:lnTo>
                        <a:lnTo>
                          <a:pt x="10" y="73"/>
                        </a:lnTo>
                        <a:lnTo>
                          <a:pt x="0" y="95"/>
                        </a:lnTo>
                        <a:lnTo>
                          <a:pt x="0" y="76"/>
                        </a:lnTo>
                        <a:lnTo>
                          <a:pt x="1" y="43"/>
                        </a:lnTo>
                        <a:lnTo>
                          <a:pt x="4" y="13"/>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94" name="Freeform 19">
                    <a:extLst>
                      <a:ext uri="{FF2B5EF4-FFF2-40B4-BE49-F238E27FC236}">
                        <a16:creationId xmlns:a16="http://schemas.microsoft.com/office/drawing/2014/main" id="{C8E60955-CB44-4FBC-9A0A-39D0EF947629}"/>
                      </a:ext>
                    </a:extLst>
                  </p:cNvPr>
                  <p:cNvSpPr>
                    <a:spLocks/>
                  </p:cNvSpPr>
                  <p:nvPr/>
                </p:nvSpPr>
                <p:spPr bwMode="auto">
                  <a:xfrm>
                    <a:off x="488" y="22"/>
                    <a:ext cx="5" cy="43"/>
                  </a:xfrm>
                  <a:custGeom>
                    <a:avLst/>
                    <a:gdLst>
                      <a:gd name="T0" fmla="*/ 3 w 10"/>
                      <a:gd name="T1" fmla="*/ 0 h 85"/>
                      <a:gd name="T2" fmla="*/ 5 w 10"/>
                      <a:gd name="T3" fmla="*/ 6 h 85"/>
                      <a:gd name="T4" fmla="*/ 5 w 10"/>
                      <a:gd name="T5" fmla="*/ 19 h 85"/>
                      <a:gd name="T6" fmla="*/ 4 w 10"/>
                      <a:gd name="T7" fmla="*/ 34 h 85"/>
                      <a:gd name="T8" fmla="*/ 1 w 10"/>
                      <a:gd name="T9" fmla="*/ 43 h 85"/>
                      <a:gd name="T10" fmla="*/ 1 w 10"/>
                      <a:gd name="T11" fmla="*/ 33 h 85"/>
                      <a:gd name="T12" fmla="*/ 0 w 10"/>
                      <a:gd name="T13" fmla="*/ 19 h 85"/>
                      <a:gd name="T14" fmla="*/ 1 w 10"/>
                      <a:gd name="T15" fmla="*/ 6 h 85"/>
                      <a:gd name="T16" fmla="*/ 3 w 10"/>
                      <a:gd name="T17" fmla="*/ 0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85">
                        <a:moveTo>
                          <a:pt x="5" y="0"/>
                        </a:moveTo>
                        <a:lnTo>
                          <a:pt x="9" y="11"/>
                        </a:lnTo>
                        <a:lnTo>
                          <a:pt x="10" y="38"/>
                        </a:lnTo>
                        <a:lnTo>
                          <a:pt x="8" y="67"/>
                        </a:lnTo>
                        <a:lnTo>
                          <a:pt x="1" y="85"/>
                        </a:lnTo>
                        <a:lnTo>
                          <a:pt x="1" y="66"/>
                        </a:lnTo>
                        <a:lnTo>
                          <a:pt x="0" y="37"/>
                        </a:lnTo>
                        <a:lnTo>
                          <a:pt x="1"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95" name="Freeform 20">
                    <a:extLst>
                      <a:ext uri="{FF2B5EF4-FFF2-40B4-BE49-F238E27FC236}">
                        <a16:creationId xmlns:a16="http://schemas.microsoft.com/office/drawing/2014/main" id="{2228818A-1DFC-4155-8A0D-CDA6EE08EC07}"/>
                      </a:ext>
                    </a:extLst>
                  </p:cNvPr>
                  <p:cNvSpPr>
                    <a:spLocks/>
                  </p:cNvSpPr>
                  <p:nvPr/>
                </p:nvSpPr>
                <p:spPr bwMode="auto">
                  <a:xfrm>
                    <a:off x="468" y="33"/>
                    <a:ext cx="6" cy="36"/>
                  </a:xfrm>
                  <a:custGeom>
                    <a:avLst/>
                    <a:gdLst>
                      <a:gd name="T0" fmla="*/ 1 w 13"/>
                      <a:gd name="T1" fmla="*/ 0 h 71"/>
                      <a:gd name="T2" fmla="*/ 4 w 13"/>
                      <a:gd name="T3" fmla="*/ 4 h 71"/>
                      <a:gd name="T4" fmla="*/ 6 w 13"/>
                      <a:gd name="T5" fmla="*/ 15 h 71"/>
                      <a:gd name="T6" fmla="*/ 6 w 13"/>
                      <a:gd name="T7" fmla="*/ 26 h 71"/>
                      <a:gd name="T8" fmla="*/ 2 w 13"/>
                      <a:gd name="T9" fmla="*/ 36 h 71"/>
                      <a:gd name="T10" fmla="*/ 2 w 13"/>
                      <a:gd name="T11" fmla="*/ 27 h 71"/>
                      <a:gd name="T12" fmla="*/ 0 w 13"/>
                      <a:gd name="T13" fmla="*/ 15 h 71"/>
                      <a:gd name="T14" fmla="*/ 0 w 13"/>
                      <a:gd name="T15" fmla="*/ 5 h 71"/>
                      <a:gd name="T16" fmla="*/ 1 w 13"/>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1">
                        <a:moveTo>
                          <a:pt x="3" y="0"/>
                        </a:moveTo>
                        <a:lnTo>
                          <a:pt x="8" y="8"/>
                        </a:lnTo>
                        <a:lnTo>
                          <a:pt x="13" y="29"/>
                        </a:lnTo>
                        <a:lnTo>
                          <a:pt x="12" y="52"/>
                        </a:lnTo>
                        <a:lnTo>
                          <a:pt x="5" y="71"/>
                        </a:lnTo>
                        <a:lnTo>
                          <a:pt x="4" y="54"/>
                        </a:lnTo>
                        <a:lnTo>
                          <a:pt x="1" y="30"/>
                        </a:lnTo>
                        <a:lnTo>
                          <a:pt x="0" y="9"/>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96" name="Freeform 21">
                    <a:extLst>
                      <a:ext uri="{FF2B5EF4-FFF2-40B4-BE49-F238E27FC236}">
                        <a16:creationId xmlns:a16="http://schemas.microsoft.com/office/drawing/2014/main" id="{E840DFCA-D2BE-47D8-A342-2D31CCE98F47}"/>
                      </a:ext>
                    </a:extLst>
                  </p:cNvPr>
                  <p:cNvSpPr>
                    <a:spLocks/>
                  </p:cNvSpPr>
                  <p:nvPr/>
                </p:nvSpPr>
                <p:spPr bwMode="auto">
                  <a:xfrm>
                    <a:off x="439" y="49"/>
                    <a:ext cx="7" cy="17"/>
                  </a:xfrm>
                  <a:custGeom>
                    <a:avLst/>
                    <a:gdLst>
                      <a:gd name="T0" fmla="*/ 1 w 15"/>
                      <a:gd name="T1" fmla="*/ 0 h 35"/>
                      <a:gd name="T2" fmla="*/ 3 w 15"/>
                      <a:gd name="T3" fmla="*/ 1 h 35"/>
                      <a:gd name="T4" fmla="*/ 6 w 15"/>
                      <a:gd name="T5" fmla="*/ 7 h 35"/>
                      <a:gd name="T6" fmla="*/ 7 w 15"/>
                      <a:gd name="T7" fmla="*/ 13 h 35"/>
                      <a:gd name="T8" fmla="*/ 5 w 15"/>
                      <a:gd name="T9" fmla="*/ 17 h 35"/>
                      <a:gd name="T10" fmla="*/ 5 w 15"/>
                      <a:gd name="T11" fmla="*/ 11 h 35"/>
                      <a:gd name="T12" fmla="*/ 2 w 15"/>
                      <a:gd name="T13" fmla="*/ 6 h 35"/>
                      <a:gd name="T14" fmla="*/ 0 w 15"/>
                      <a:gd name="T15" fmla="*/ 1 h 35"/>
                      <a:gd name="T16" fmla="*/ 1 w 15"/>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35">
                        <a:moveTo>
                          <a:pt x="2" y="0"/>
                        </a:moveTo>
                        <a:lnTo>
                          <a:pt x="6" y="3"/>
                        </a:lnTo>
                        <a:lnTo>
                          <a:pt x="12" y="14"/>
                        </a:lnTo>
                        <a:lnTo>
                          <a:pt x="15" y="27"/>
                        </a:lnTo>
                        <a:lnTo>
                          <a:pt x="11" y="35"/>
                        </a:lnTo>
                        <a:lnTo>
                          <a:pt x="11" y="23"/>
                        </a:lnTo>
                        <a:lnTo>
                          <a:pt x="5" y="12"/>
                        </a:lnTo>
                        <a:lnTo>
                          <a:pt x="0" y="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97" name="Freeform 22">
                    <a:extLst>
                      <a:ext uri="{FF2B5EF4-FFF2-40B4-BE49-F238E27FC236}">
                        <a16:creationId xmlns:a16="http://schemas.microsoft.com/office/drawing/2014/main" id="{2AF381C1-F94D-4F55-8B53-C0739CF8CDDE}"/>
                      </a:ext>
                    </a:extLst>
                  </p:cNvPr>
                  <p:cNvSpPr>
                    <a:spLocks/>
                  </p:cNvSpPr>
                  <p:nvPr/>
                </p:nvSpPr>
                <p:spPr bwMode="auto">
                  <a:xfrm>
                    <a:off x="535" y="3"/>
                    <a:ext cx="6" cy="33"/>
                  </a:xfrm>
                  <a:custGeom>
                    <a:avLst/>
                    <a:gdLst>
                      <a:gd name="T0" fmla="*/ 4 w 13"/>
                      <a:gd name="T1" fmla="*/ 0 h 66"/>
                      <a:gd name="T2" fmla="*/ 6 w 13"/>
                      <a:gd name="T3" fmla="*/ 4 h 66"/>
                      <a:gd name="T4" fmla="*/ 6 w 13"/>
                      <a:gd name="T5" fmla="*/ 13 h 66"/>
                      <a:gd name="T6" fmla="*/ 4 w 13"/>
                      <a:gd name="T7" fmla="*/ 23 h 66"/>
                      <a:gd name="T8" fmla="*/ 0 w 13"/>
                      <a:gd name="T9" fmla="*/ 33 h 66"/>
                      <a:gd name="T10" fmla="*/ 1 w 13"/>
                      <a:gd name="T11" fmla="*/ 24 h 66"/>
                      <a:gd name="T12" fmla="*/ 1 w 13"/>
                      <a:gd name="T13" fmla="*/ 13 h 66"/>
                      <a:gd name="T14" fmla="*/ 3 w 13"/>
                      <a:gd name="T15" fmla="*/ 4 h 66"/>
                      <a:gd name="T16" fmla="*/ 4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66">
                        <a:moveTo>
                          <a:pt x="9" y="0"/>
                        </a:moveTo>
                        <a:lnTo>
                          <a:pt x="13" y="7"/>
                        </a:lnTo>
                        <a:lnTo>
                          <a:pt x="13" y="25"/>
                        </a:lnTo>
                        <a:lnTo>
                          <a:pt x="9" y="46"/>
                        </a:lnTo>
                        <a:lnTo>
                          <a:pt x="0" y="66"/>
                        </a:lnTo>
                        <a:lnTo>
                          <a:pt x="2" y="47"/>
                        </a:lnTo>
                        <a:lnTo>
                          <a:pt x="3" y="25"/>
                        </a:lnTo>
                        <a:lnTo>
                          <a:pt x="6" y="8"/>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98" name="Freeform 23">
                    <a:extLst>
                      <a:ext uri="{FF2B5EF4-FFF2-40B4-BE49-F238E27FC236}">
                        <a16:creationId xmlns:a16="http://schemas.microsoft.com/office/drawing/2014/main" id="{2CDAA6E9-06A8-4F1A-95DA-8BAE94C18D5E}"/>
                      </a:ext>
                    </a:extLst>
                  </p:cNvPr>
                  <p:cNvSpPr>
                    <a:spLocks/>
                  </p:cNvSpPr>
                  <p:nvPr/>
                </p:nvSpPr>
                <p:spPr bwMode="auto">
                  <a:xfrm>
                    <a:off x="508" y="10"/>
                    <a:ext cx="6" cy="46"/>
                  </a:xfrm>
                  <a:custGeom>
                    <a:avLst/>
                    <a:gdLst>
                      <a:gd name="T0" fmla="*/ 4 w 12"/>
                      <a:gd name="T1" fmla="*/ 0 h 93"/>
                      <a:gd name="T2" fmla="*/ 6 w 12"/>
                      <a:gd name="T3" fmla="*/ 6 h 93"/>
                      <a:gd name="T4" fmla="*/ 6 w 12"/>
                      <a:gd name="T5" fmla="*/ 20 h 93"/>
                      <a:gd name="T6" fmla="*/ 5 w 12"/>
                      <a:gd name="T7" fmla="*/ 35 h 93"/>
                      <a:gd name="T8" fmla="*/ 0 w 12"/>
                      <a:gd name="T9" fmla="*/ 46 h 93"/>
                      <a:gd name="T10" fmla="*/ 0 w 12"/>
                      <a:gd name="T11" fmla="*/ 37 h 93"/>
                      <a:gd name="T12" fmla="*/ 1 w 12"/>
                      <a:gd name="T13" fmla="*/ 21 h 93"/>
                      <a:gd name="T14" fmla="*/ 2 w 12"/>
                      <a:gd name="T15" fmla="*/ 6 h 93"/>
                      <a:gd name="T16" fmla="*/ 4 w 12"/>
                      <a:gd name="T17" fmla="*/ 0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93">
                        <a:moveTo>
                          <a:pt x="7" y="0"/>
                        </a:moveTo>
                        <a:lnTo>
                          <a:pt x="11" y="12"/>
                        </a:lnTo>
                        <a:lnTo>
                          <a:pt x="12" y="40"/>
                        </a:lnTo>
                        <a:lnTo>
                          <a:pt x="9" y="71"/>
                        </a:lnTo>
                        <a:lnTo>
                          <a:pt x="0" y="93"/>
                        </a:lnTo>
                        <a:lnTo>
                          <a:pt x="0" y="75"/>
                        </a:lnTo>
                        <a:lnTo>
                          <a:pt x="1" y="42"/>
                        </a:lnTo>
                        <a:lnTo>
                          <a:pt x="3" y="12"/>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99" name="Freeform 24">
                    <a:extLst>
                      <a:ext uri="{FF2B5EF4-FFF2-40B4-BE49-F238E27FC236}">
                        <a16:creationId xmlns:a16="http://schemas.microsoft.com/office/drawing/2014/main" id="{8AEB7380-AF4F-4331-9641-95BFAFD370FF}"/>
                      </a:ext>
                    </a:extLst>
                  </p:cNvPr>
                  <p:cNvSpPr>
                    <a:spLocks/>
                  </p:cNvSpPr>
                  <p:nvPr/>
                </p:nvSpPr>
                <p:spPr bwMode="auto">
                  <a:xfrm>
                    <a:off x="476" y="26"/>
                    <a:ext cx="7" cy="41"/>
                  </a:xfrm>
                  <a:custGeom>
                    <a:avLst/>
                    <a:gdLst>
                      <a:gd name="T0" fmla="*/ 2 w 13"/>
                      <a:gd name="T1" fmla="*/ 0 h 82"/>
                      <a:gd name="T2" fmla="*/ 4 w 13"/>
                      <a:gd name="T3" fmla="*/ 5 h 82"/>
                      <a:gd name="T4" fmla="*/ 7 w 13"/>
                      <a:gd name="T5" fmla="*/ 17 h 82"/>
                      <a:gd name="T6" fmla="*/ 7 w 13"/>
                      <a:gd name="T7" fmla="*/ 31 h 82"/>
                      <a:gd name="T8" fmla="*/ 3 w 13"/>
                      <a:gd name="T9" fmla="*/ 41 h 82"/>
                      <a:gd name="T10" fmla="*/ 3 w 13"/>
                      <a:gd name="T11" fmla="*/ 31 h 82"/>
                      <a:gd name="T12" fmla="*/ 2 w 13"/>
                      <a:gd name="T13" fmla="*/ 18 h 82"/>
                      <a:gd name="T14" fmla="*/ 0 w 13"/>
                      <a:gd name="T15" fmla="*/ 5 h 82"/>
                      <a:gd name="T16" fmla="*/ 2 w 13"/>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82">
                        <a:moveTo>
                          <a:pt x="3" y="0"/>
                        </a:moveTo>
                        <a:lnTo>
                          <a:pt x="8" y="10"/>
                        </a:lnTo>
                        <a:lnTo>
                          <a:pt x="13" y="33"/>
                        </a:lnTo>
                        <a:lnTo>
                          <a:pt x="13" y="61"/>
                        </a:lnTo>
                        <a:lnTo>
                          <a:pt x="6" y="82"/>
                        </a:lnTo>
                        <a:lnTo>
                          <a:pt x="5" y="62"/>
                        </a:lnTo>
                        <a:lnTo>
                          <a:pt x="3" y="36"/>
                        </a:lnTo>
                        <a:lnTo>
                          <a:pt x="0"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00" name="Freeform 25">
                    <a:extLst>
                      <a:ext uri="{FF2B5EF4-FFF2-40B4-BE49-F238E27FC236}">
                        <a16:creationId xmlns:a16="http://schemas.microsoft.com/office/drawing/2014/main" id="{B6FA4161-A8F2-41B4-B5FB-B0B40B128454}"/>
                      </a:ext>
                    </a:extLst>
                  </p:cNvPr>
                  <p:cNvSpPr>
                    <a:spLocks/>
                  </p:cNvSpPr>
                  <p:nvPr/>
                </p:nvSpPr>
                <p:spPr bwMode="auto">
                  <a:xfrm>
                    <a:off x="461" y="35"/>
                    <a:ext cx="4" cy="34"/>
                  </a:xfrm>
                  <a:custGeom>
                    <a:avLst/>
                    <a:gdLst>
                      <a:gd name="T0" fmla="*/ 2 w 7"/>
                      <a:gd name="T1" fmla="*/ 0 h 68"/>
                      <a:gd name="T2" fmla="*/ 3 w 7"/>
                      <a:gd name="T3" fmla="*/ 6 h 68"/>
                      <a:gd name="T4" fmla="*/ 4 w 7"/>
                      <a:gd name="T5" fmla="*/ 16 h 68"/>
                      <a:gd name="T6" fmla="*/ 3 w 7"/>
                      <a:gd name="T7" fmla="*/ 28 h 68"/>
                      <a:gd name="T8" fmla="*/ 1 w 7"/>
                      <a:gd name="T9" fmla="*/ 34 h 68"/>
                      <a:gd name="T10" fmla="*/ 1 w 7"/>
                      <a:gd name="T11" fmla="*/ 27 h 68"/>
                      <a:gd name="T12" fmla="*/ 0 w 7"/>
                      <a:gd name="T13" fmla="*/ 16 h 68"/>
                      <a:gd name="T14" fmla="*/ 0 w 7"/>
                      <a:gd name="T15" fmla="*/ 6 h 68"/>
                      <a:gd name="T16" fmla="*/ 2 w 7"/>
                      <a:gd name="T17" fmla="*/ 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68">
                        <a:moveTo>
                          <a:pt x="3" y="0"/>
                        </a:moveTo>
                        <a:lnTo>
                          <a:pt x="6" y="11"/>
                        </a:lnTo>
                        <a:lnTo>
                          <a:pt x="7" y="32"/>
                        </a:lnTo>
                        <a:lnTo>
                          <a:pt x="6" y="56"/>
                        </a:lnTo>
                        <a:lnTo>
                          <a:pt x="2" y="68"/>
                        </a:lnTo>
                        <a:lnTo>
                          <a:pt x="2" y="53"/>
                        </a:lnTo>
                        <a:lnTo>
                          <a:pt x="0" y="32"/>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01" name="Freeform 26">
                    <a:extLst>
                      <a:ext uri="{FF2B5EF4-FFF2-40B4-BE49-F238E27FC236}">
                        <a16:creationId xmlns:a16="http://schemas.microsoft.com/office/drawing/2014/main" id="{C10AFB5C-F7D9-425E-A2FC-DA1E2DB26AAF}"/>
                      </a:ext>
                    </a:extLst>
                  </p:cNvPr>
                  <p:cNvSpPr>
                    <a:spLocks/>
                  </p:cNvSpPr>
                  <p:nvPr/>
                </p:nvSpPr>
                <p:spPr bwMode="auto">
                  <a:xfrm>
                    <a:off x="449" y="47"/>
                    <a:ext cx="7" cy="21"/>
                  </a:xfrm>
                  <a:custGeom>
                    <a:avLst/>
                    <a:gdLst>
                      <a:gd name="T0" fmla="*/ 2 w 14"/>
                      <a:gd name="T1" fmla="*/ 0 h 41"/>
                      <a:gd name="T2" fmla="*/ 4 w 14"/>
                      <a:gd name="T3" fmla="*/ 2 h 41"/>
                      <a:gd name="T4" fmla="*/ 6 w 14"/>
                      <a:gd name="T5" fmla="*/ 9 h 41"/>
                      <a:gd name="T6" fmla="*/ 7 w 14"/>
                      <a:gd name="T7" fmla="*/ 16 h 41"/>
                      <a:gd name="T8" fmla="*/ 5 w 14"/>
                      <a:gd name="T9" fmla="*/ 21 h 41"/>
                      <a:gd name="T10" fmla="*/ 5 w 14"/>
                      <a:gd name="T11" fmla="*/ 15 h 41"/>
                      <a:gd name="T12" fmla="*/ 3 w 14"/>
                      <a:gd name="T13" fmla="*/ 8 h 41"/>
                      <a:gd name="T14" fmla="*/ 0 w 14"/>
                      <a:gd name="T15" fmla="*/ 2 h 41"/>
                      <a:gd name="T16" fmla="*/ 2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3" y="0"/>
                        </a:moveTo>
                        <a:lnTo>
                          <a:pt x="7" y="4"/>
                        </a:lnTo>
                        <a:lnTo>
                          <a:pt x="12" y="17"/>
                        </a:lnTo>
                        <a:lnTo>
                          <a:pt x="14" y="32"/>
                        </a:lnTo>
                        <a:lnTo>
                          <a:pt x="9" y="41"/>
                        </a:lnTo>
                        <a:lnTo>
                          <a:pt x="9" y="30"/>
                        </a:lnTo>
                        <a:lnTo>
                          <a:pt x="5" y="16"/>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02" name="Freeform 27">
                    <a:extLst>
                      <a:ext uri="{FF2B5EF4-FFF2-40B4-BE49-F238E27FC236}">
                        <a16:creationId xmlns:a16="http://schemas.microsoft.com/office/drawing/2014/main" id="{E9E6E04E-DA0C-4BA2-95B7-D2D0D62486F6}"/>
                      </a:ext>
                    </a:extLst>
                  </p:cNvPr>
                  <p:cNvSpPr>
                    <a:spLocks/>
                  </p:cNvSpPr>
                  <p:nvPr/>
                </p:nvSpPr>
                <p:spPr bwMode="auto">
                  <a:xfrm>
                    <a:off x="544" y="7"/>
                    <a:ext cx="6" cy="22"/>
                  </a:xfrm>
                  <a:custGeom>
                    <a:avLst/>
                    <a:gdLst>
                      <a:gd name="T0" fmla="*/ 0 w 14"/>
                      <a:gd name="T1" fmla="*/ 22 h 43"/>
                      <a:gd name="T2" fmla="*/ 0 w 14"/>
                      <a:gd name="T3" fmla="*/ 17 h 43"/>
                      <a:gd name="T4" fmla="*/ 0 w 14"/>
                      <a:gd name="T5" fmla="*/ 9 h 43"/>
                      <a:gd name="T6" fmla="*/ 2 w 14"/>
                      <a:gd name="T7" fmla="*/ 3 h 43"/>
                      <a:gd name="T8" fmla="*/ 5 w 14"/>
                      <a:gd name="T9" fmla="*/ 0 h 43"/>
                      <a:gd name="T10" fmla="*/ 6 w 14"/>
                      <a:gd name="T11" fmla="*/ 4 h 43"/>
                      <a:gd name="T12" fmla="*/ 5 w 14"/>
                      <a:gd name="T13" fmla="*/ 10 h 43"/>
                      <a:gd name="T14" fmla="*/ 2 w 14"/>
                      <a:gd name="T15" fmla="*/ 17 h 43"/>
                      <a:gd name="T16" fmla="*/ 0 w 14"/>
                      <a:gd name="T17" fmla="*/ 22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3">
                        <a:moveTo>
                          <a:pt x="0" y="43"/>
                        </a:moveTo>
                        <a:lnTo>
                          <a:pt x="0" y="33"/>
                        </a:lnTo>
                        <a:lnTo>
                          <a:pt x="1" y="17"/>
                        </a:lnTo>
                        <a:lnTo>
                          <a:pt x="5" y="5"/>
                        </a:lnTo>
                        <a:lnTo>
                          <a:pt x="11" y="0"/>
                        </a:lnTo>
                        <a:lnTo>
                          <a:pt x="14" y="7"/>
                        </a:lnTo>
                        <a:lnTo>
                          <a:pt x="11" y="20"/>
                        </a:lnTo>
                        <a:lnTo>
                          <a:pt x="5" y="33"/>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03" name="Freeform 28">
                    <a:extLst>
                      <a:ext uri="{FF2B5EF4-FFF2-40B4-BE49-F238E27FC236}">
                        <a16:creationId xmlns:a16="http://schemas.microsoft.com/office/drawing/2014/main" id="{1F8B1A60-0F20-4B22-9A2D-F0578BA4C6ED}"/>
                      </a:ext>
                    </a:extLst>
                  </p:cNvPr>
                  <p:cNvSpPr>
                    <a:spLocks/>
                  </p:cNvSpPr>
                  <p:nvPr/>
                </p:nvSpPr>
                <p:spPr bwMode="auto">
                  <a:xfrm>
                    <a:off x="542" y="25"/>
                    <a:ext cx="20" cy="5"/>
                  </a:xfrm>
                  <a:custGeom>
                    <a:avLst/>
                    <a:gdLst>
                      <a:gd name="T0" fmla="*/ 0 w 39"/>
                      <a:gd name="T1" fmla="*/ 4 h 9"/>
                      <a:gd name="T2" fmla="*/ 1 w 39"/>
                      <a:gd name="T3" fmla="*/ 4 h 9"/>
                      <a:gd name="T4" fmla="*/ 4 w 39"/>
                      <a:gd name="T5" fmla="*/ 4 h 9"/>
                      <a:gd name="T6" fmla="*/ 7 w 39"/>
                      <a:gd name="T7" fmla="*/ 4 h 9"/>
                      <a:gd name="T8" fmla="*/ 11 w 39"/>
                      <a:gd name="T9" fmla="*/ 5 h 9"/>
                      <a:gd name="T10" fmla="*/ 14 w 39"/>
                      <a:gd name="T11" fmla="*/ 5 h 9"/>
                      <a:gd name="T12" fmla="*/ 17 w 39"/>
                      <a:gd name="T13" fmla="*/ 4 h 9"/>
                      <a:gd name="T14" fmla="*/ 19 w 39"/>
                      <a:gd name="T15" fmla="*/ 3 h 9"/>
                      <a:gd name="T16" fmla="*/ 20 w 39"/>
                      <a:gd name="T17" fmla="*/ 2 h 9"/>
                      <a:gd name="T18" fmla="*/ 19 w 39"/>
                      <a:gd name="T19" fmla="*/ 1 h 9"/>
                      <a:gd name="T20" fmla="*/ 17 w 39"/>
                      <a:gd name="T21" fmla="*/ 0 h 9"/>
                      <a:gd name="T22" fmla="*/ 15 w 39"/>
                      <a:gd name="T23" fmla="*/ 0 h 9"/>
                      <a:gd name="T24" fmla="*/ 12 w 39"/>
                      <a:gd name="T25" fmla="*/ 1 h 9"/>
                      <a:gd name="T26" fmla="*/ 8 w 39"/>
                      <a:gd name="T27" fmla="*/ 2 h 9"/>
                      <a:gd name="T28" fmla="*/ 5 w 39"/>
                      <a:gd name="T29" fmla="*/ 2 h 9"/>
                      <a:gd name="T30" fmla="*/ 2 w 39"/>
                      <a:gd name="T31" fmla="*/ 4 h 9"/>
                      <a:gd name="T32" fmla="*/ 0 w 39"/>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9">
                        <a:moveTo>
                          <a:pt x="0" y="8"/>
                        </a:moveTo>
                        <a:lnTo>
                          <a:pt x="2" y="8"/>
                        </a:lnTo>
                        <a:lnTo>
                          <a:pt x="7" y="8"/>
                        </a:lnTo>
                        <a:lnTo>
                          <a:pt x="14" y="8"/>
                        </a:lnTo>
                        <a:lnTo>
                          <a:pt x="21" y="9"/>
                        </a:lnTo>
                        <a:lnTo>
                          <a:pt x="27" y="9"/>
                        </a:lnTo>
                        <a:lnTo>
                          <a:pt x="33" y="8"/>
                        </a:lnTo>
                        <a:lnTo>
                          <a:pt x="37" y="5"/>
                        </a:lnTo>
                        <a:lnTo>
                          <a:pt x="39" y="3"/>
                        </a:lnTo>
                        <a:lnTo>
                          <a:pt x="38" y="1"/>
                        </a:lnTo>
                        <a:lnTo>
                          <a:pt x="34" y="0"/>
                        </a:lnTo>
                        <a:lnTo>
                          <a:pt x="30" y="0"/>
                        </a:lnTo>
                        <a:lnTo>
                          <a:pt x="23" y="1"/>
                        </a:lnTo>
                        <a:lnTo>
                          <a:pt x="16" y="3"/>
                        </a:lnTo>
                        <a:lnTo>
                          <a:pt x="9" y="4"/>
                        </a:lnTo>
                        <a:lnTo>
                          <a:pt x="4"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04" name="Freeform 29">
                    <a:extLst>
                      <a:ext uri="{FF2B5EF4-FFF2-40B4-BE49-F238E27FC236}">
                        <a16:creationId xmlns:a16="http://schemas.microsoft.com/office/drawing/2014/main" id="{B46B88F9-2CDF-491B-AD5C-719A65EE41AD}"/>
                      </a:ext>
                    </a:extLst>
                  </p:cNvPr>
                  <p:cNvSpPr>
                    <a:spLocks/>
                  </p:cNvSpPr>
                  <p:nvPr/>
                </p:nvSpPr>
                <p:spPr bwMode="auto">
                  <a:xfrm>
                    <a:off x="548" y="10"/>
                    <a:ext cx="16" cy="12"/>
                  </a:xfrm>
                  <a:custGeom>
                    <a:avLst/>
                    <a:gdLst>
                      <a:gd name="T0" fmla="*/ 0 w 32"/>
                      <a:gd name="T1" fmla="*/ 12 h 24"/>
                      <a:gd name="T2" fmla="*/ 2 w 32"/>
                      <a:gd name="T3" fmla="*/ 12 h 24"/>
                      <a:gd name="T4" fmla="*/ 4 w 32"/>
                      <a:gd name="T5" fmla="*/ 10 h 24"/>
                      <a:gd name="T6" fmla="*/ 7 w 32"/>
                      <a:gd name="T7" fmla="*/ 9 h 24"/>
                      <a:gd name="T8" fmla="*/ 10 w 32"/>
                      <a:gd name="T9" fmla="*/ 7 h 24"/>
                      <a:gd name="T10" fmla="*/ 12 w 32"/>
                      <a:gd name="T11" fmla="*/ 5 h 24"/>
                      <a:gd name="T12" fmla="*/ 15 w 32"/>
                      <a:gd name="T13" fmla="*/ 4 h 24"/>
                      <a:gd name="T14" fmla="*/ 16 w 32"/>
                      <a:gd name="T15" fmla="*/ 2 h 24"/>
                      <a:gd name="T16" fmla="*/ 16 w 32"/>
                      <a:gd name="T17" fmla="*/ 0 h 24"/>
                      <a:gd name="T18" fmla="*/ 14 w 32"/>
                      <a:gd name="T19" fmla="*/ 0 h 24"/>
                      <a:gd name="T20" fmla="*/ 9 w 32"/>
                      <a:gd name="T21" fmla="*/ 4 h 24"/>
                      <a:gd name="T22" fmla="*/ 4 w 32"/>
                      <a:gd name="T23" fmla="*/ 9 h 24"/>
                      <a:gd name="T24" fmla="*/ 0 w 32"/>
                      <a:gd name="T25" fmla="*/ 12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24">
                        <a:moveTo>
                          <a:pt x="0" y="24"/>
                        </a:moveTo>
                        <a:lnTo>
                          <a:pt x="3" y="23"/>
                        </a:lnTo>
                        <a:lnTo>
                          <a:pt x="7" y="20"/>
                        </a:lnTo>
                        <a:lnTo>
                          <a:pt x="13" y="17"/>
                        </a:lnTo>
                        <a:lnTo>
                          <a:pt x="19" y="13"/>
                        </a:lnTo>
                        <a:lnTo>
                          <a:pt x="24" y="10"/>
                        </a:lnTo>
                        <a:lnTo>
                          <a:pt x="30" y="7"/>
                        </a:lnTo>
                        <a:lnTo>
                          <a:pt x="32" y="3"/>
                        </a:lnTo>
                        <a:lnTo>
                          <a:pt x="32" y="0"/>
                        </a:lnTo>
                        <a:lnTo>
                          <a:pt x="27" y="0"/>
                        </a:lnTo>
                        <a:lnTo>
                          <a:pt x="17" y="7"/>
                        </a:lnTo>
                        <a:lnTo>
                          <a:pt x="7" y="17"/>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05" name="Freeform 30">
                    <a:extLst>
                      <a:ext uri="{FF2B5EF4-FFF2-40B4-BE49-F238E27FC236}">
                        <a16:creationId xmlns:a16="http://schemas.microsoft.com/office/drawing/2014/main" id="{8F6647EB-AC6F-460F-A11A-1F50ADC3AAF4}"/>
                      </a:ext>
                    </a:extLst>
                  </p:cNvPr>
                  <p:cNvSpPr>
                    <a:spLocks/>
                  </p:cNvSpPr>
                  <p:nvPr/>
                </p:nvSpPr>
                <p:spPr bwMode="auto">
                  <a:xfrm>
                    <a:off x="453" y="66"/>
                    <a:ext cx="6" cy="26"/>
                  </a:xfrm>
                  <a:custGeom>
                    <a:avLst/>
                    <a:gdLst>
                      <a:gd name="T0" fmla="*/ 1 w 12"/>
                      <a:gd name="T1" fmla="*/ 0 h 52"/>
                      <a:gd name="T2" fmla="*/ 4 w 12"/>
                      <a:gd name="T3" fmla="*/ 7 h 52"/>
                      <a:gd name="T4" fmla="*/ 6 w 12"/>
                      <a:gd name="T5" fmla="*/ 15 h 52"/>
                      <a:gd name="T6" fmla="*/ 6 w 12"/>
                      <a:gd name="T7" fmla="*/ 22 h 52"/>
                      <a:gd name="T8" fmla="*/ 3 w 12"/>
                      <a:gd name="T9" fmla="*/ 26 h 52"/>
                      <a:gd name="T10" fmla="*/ 1 w 12"/>
                      <a:gd name="T11" fmla="*/ 24 h 52"/>
                      <a:gd name="T12" fmla="*/ 0 w 12"/>
                      <a:gd name="T13" fmla="*/ 17 h 52"/>
                      <a:gd name="T14" fmla="*/ 1 w 12"/>
                      <a:gd name="T15" fmla="*/ 8 h 52"/>
                      <a:gd name="T16" fmla="*/ 1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2">
                        <a:moveTo>
                          <a:pt x="1" y="0"/>
                        </a:moveTo>
                        <a:lnTo>
                          <a:pt x="8" y="13"/>
                        </a:lnTo>
                        <a:lnTo>
                          <a:pt x="12" y="29"/>
                        </a:lnTo>
                        <a:lnTo>
                          <a:pt x="11" y="44"/>
                        </a:lnTo>
                        <a:lnTo>
                          <a:pt x="6" y="52"/>
                        </a:lnTo>
                        <a:lnTo>
                          <a:pt x="1" y="48"/>
                        </a:lnTo>
                        <a:lnTo>
                          <a:pt x="0" y="33"/>
                        </a:lnTo>
                        <a:lnTo>
                          <a:pt x="1" y="15"/>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06" name="Freeform 31">
                    <a:extLst>
                      <a:ext uri="{FF2B5EF4-FFF2-40B4-BE49-F238E27FC236}">
                        <a16:creationId xmlns:a16="http://schemas.microsoft.com/office/drawing/2014/main" id="{1CC02E91-7FC0-421B-9EA9-21006226534A}"/>
                      </a:ext>
                    </a:extLst>
                  </p:cNvPr>
                  <p:cNvSpPr>
                    <a:spLocks/>
                  </p:cNvSpPr>
                  <p:nvPr/>
                </p:nvSpPr>
                <p:spPr bwMode="auto">
                  <a:xfrm>
                    <a:off x="434" y="62"/>
                    <a:ext cx="9" cy="25"/>
                  </a:xfrm>
                  <a:custGeom>
                    <a:avLst/>
                    <a:gdLst>
                      <a:gd name="T0" fmla="*/ 9 w 18"/>
                      <a:gd name="T1" fmla="*/ 0 h 49"/>
                      <a:gd name="T2" fmla="*/ 8 w 18"/>
                      <a:gd name="T3" fmla="*/ 6 h 49"/>
                      <a:gd name="T4" fmla="*/ 7 w 18"/>
                      <a:gd name="T5" fmla="*/ 14 h 49"/>
                      <a:gd name="T6" fmla="*/ 5 w 18"/>
                      <a:gd name="T7" fmla="*/ 21 h 49"/>
                      <a:gd name="T8" fmla="*/ 2 w 18"/>
                      <a:gd name="T9" fmla="*/ 25 h 49"/>
                      <a:gd name="T10" fmla="*/ 0 w 18"/>
                      <a:gd name="T11" fmla="*/ 21 h 49"/>
                      <a:gd name="T12" fmla="*/ 3 w 18"/>
                      <a:gd name="T13" fmla="*/ 14 h 49"/>
                      <a:gd name="T14" fmla="*/ 7 w 18"/>
                      <a:gd name="T15" fmla="*/ 5 h 49"/>
                      <a:gd name="T16" fmla="*/ 9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18" y="0"/>
                        </a:moveTo>
                        <a:lnTo>
                          <a:pt x="16" y="11"/>
                        </a:lnTo>
                        <a:lnTo>
                          <a:pt x="14" y="27"/>
                        </a:lnTo>
                        <a:lnTo>
                          <a:pt x="10" y="42"/>
                        </a:lnTo>
                        <a:lnTo>
                          <a:pt x="3" y="49"/>
                        </a:lnTo>
                        <a:lnTo>
                          <a:pt x="0" y="42"/>
                        </a:lnTo>
                        <a:lnTo>
                          <a:pt x="5" y="27"/>
                        </a:lnTo>
                        <a:lnTo>
                          <a:pt x="13" y="1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07" name="Freeform 32">
                    <a:extLst>
                      <a:ext uri="{FF2B5EF4-FFF2-40B4-BE49-F238E27FC236}">
                        <a16:creationId xmlns:a16="http://schemas.microsoft.com/office/drawing/2014/main" id="{56D2BF5A-A2E2-444A-BB31-697709611266}"/>
                      </a:ext>
                    </a:extLst>
                  </p:cNvPr>
                  <p:cNvSpPr>
                    <a:spLocks/>
                  </p:cNvSpPr>
                  <p:nvPr/>
                </p:nvSpPr>
                <p:spPr bwMode="auto">
                  <a:xfrm>
                    <a:off x="462" y="67"/>
                    <a:ext cx="6" cy="24"/>
                  </a:xfrm>
                  <a:custGeom>
                    <a:avLst/>
                    <a:gdLst>
                      <a:gd name="T0" fmla="*/ 0 w 12"/>
                      <a:gd name="T1" fmla="*/ 0 h 47"/>
                      <a:gd name="T2" fmla="*/ 4 w 12"/>
                      <a:gd name="T3" fmla="*/ 4 h 47"/>
                      <a:gd name="T4" fmla="*/ 6 w 12"/>
                      <a:gd name="T5" fmla="*/ 11 h 47"/>
                      <a:gd name="T6" fmla="*/ 6 w 12"/>
                      <a:gd name="T7" fmla="*/ 19 h 47"/>
                      <a:gd name="T8" fmla="*/ 5 w 12"/>
                      <a:gd name="T9" fmla="*/ 24 h 47"/>
                      <a:gd name="T10" fmla="*/ 2 w 12"/>
                      <a:gd name="T11" fmla="*/ 23 h 47"/>
                      <a:gd name="T12" fmla="*/ 2 w 12"/>
                      <a:gd name="T13" fmla="*/ 16 h 47"/>
                      <a:gd name="T14" fmla="*/ 1 w 12"/>
                      <a:gd name="T15" fmla="*/ 7 h 47"/>
                      <a:gd name="T16" fmla="*/ 0 w 12"/>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47">
                        <a:moveTo>
                          <a:pt x="0" y="0"/>
                        </a:moveTo>
                        <a:lnTo>
                          <a:pt x="7" y="7"/>
                        </a:lnTo>
                        <a:lnTo>
                          <a:pt x="11" y="21"/>
                        </a:lnTo>
                        <a:lnTo>
                          <a:pt x="12" y="37"/>
                        </a:lnTo>
                        <a:lnTo>
                          <a:pt x="9" y="47"/>
                        </a:lnTo>
                        <a:lnTo>
                          <a:pt x="4" y="45"/>
                        </a:lnTo>
                        <a:lnTo>
                          <a:pt x="3" y="31"/>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08" name="Freeform 33">
                    <a:extLst>
                      <a:ext uri="{FF2B5EF4-FFF2-40B4-BE49-F238E27FC236}">
                        <a16:creationId xmlns:a16="http://schemas.microsoft.com/office/drawing/2014/main" id="{043F28A7-7596-4FD7-83C3-A8BF7D672E5D}"/>
                      </a:ext>
                    </a:extLst>
                  </p:cNvPr>
                  <p:cNvSpPr>
                    <a:spLocks/>
                  </p:cNvSpPr>
                  <p:nvPr/>
                </p:nvSpPr>
                <p:spPr bwMode="auto">
                  <a:xfrm>
                    <a:off x="470" y="67"/>
                    <a:ext cx="10" cy="25"/>
                  </a:xfrm>
                  <a:custGeom>
                    <a:avLst/>
                    <a:gdLst>
                      <a:gd name="T0" fmla="*/ 0 w 18"/>
                      <a:gd name="T1" fmla="*/ 0 h 49"/>
                      <a:gd name="T2" fmla="*/ 5 w 18"/>
                      <a:gd name="T3" fmla="*/ 4 h 49"/>
                      <a:gd name="T4" fmla="*/ 8 w 18"/>
                      <a:gd name="T5" fmla="*/ 12 h 49"/>
                      <a:gd name="T6" fmla="*/ 10 w 18"/>
                      <a:gd name="T7" fmla="*/ 20 h 49"/>
                      <a:gd name="T8" fmla="*/ 9 w 18"/>
                      <a:gd name="T9" fmla="*/ 25 h 49"/>
                      <a:gd name="T10" fmla="*/ 6 w 18"/>
                      <a:gd name="T11" fmla="*/ 23 h 49"/>
                      <a:gd name="T12" fmla="*/ 4 w 18"/>
                      <a:gd name="T13" fmla="*/ 17 h 49"/>
                      <a:gd name="T14" fmla="*/ 3 w 18"/>
                      <a:gd name="T15" fmla="*/ 8 h 49"/>
                      <a:gd name="T16" fmla="*/ 0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0" y="0"/>
                        </a:moveTo>
                        <a:lnTo>
                          <a:pt x="9" y="8"/>
                        </a:lnTo>
                        <a:lnTo>
                          <a:pt x="15" y="24"/>
                        </a:lnTo>
                        <a:lnTo>
                          <a:pt x="18" y="40"/>
                        </a:lnTo>
                        <a:lnTo>
                          <a:pt x="16" y="49"/>
                        </a:lnTo>
                        <a:lnTo>
                          <a:pt x="11" y="46"/>
                        </a:lnTo>
                        <a:lnTo>
                          <a:pt x="8" y="33"/>
                        </a:lnTo>
                        <a:lnTo>
                          <a:pt x="5"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09" name="Freeform 34">
                    <a:extLst>
                      <a:ext uri="{FF2B5EF4-FFF2-40B4-BE49-F238E27FC236}">
                        <a16:creationId xmlns:a16="http://schemas.microsoft.com/office/drawing/2014/main" id="{77FEDA46-051D-47AE-A005-B6C8A6E22D9B}"/>
                      </a:ext>
                    </a:extLst>
                  </p:cNvPr>
                  <p:cNvSpPr>
                    <a:spLocks/>
                  </p:cNvSpPr>
                  <p:nvPr/>
                </p:nvSpPr>
                <p:spPr bwMode="auto">
                  <a:xfrm>
                    <a:off x="478" y="66"/>
                    <a:ext cx="11" cy="23"/>
                  </a:xfrm>
                  <a:custGeom>
                    <a:avLst/>
                    <a:gdLst>
                      <a:gd name="T0" fmla="*/ 0 w 23"/>
                      <a:gd name="T1" fmla="*/ 0 h 46"/>
                      <a:gd name="T2" fmla="*/ 5 w 23"/>
                      <a:gd name="T3" fmla="*/ 5 h 46"/>
                      <a:gd name="T4" fmla="*/ 9 w 23"/>
                      <a:gd name="T5" fmla="*/ 12 h 46"/>
                      <a:gd name="T6" fmla="*/ 11 w 23"/>
                      <a:gd name="T7" fmla="*/ 20 h 46"/>
                      <a:gd name="T8" fmla="*/ 10 w 23"/>
                      <a:gd name="T9" fmla="*/ 23 h 46"/>
                      <a:gd name="T10" fmla="*/ 7 w 23"/>
                      <a:gd name="T11" fmla="*/ 21 h 46"/>
                      <a:gd name="T12" fmla="*/ 5 w 23"/>
                      <a:gd name="T13" fmla="*/ 14 h 46"/>
                      <a:gd name="T14" fmla="*/ 3 w 23"/>
                      <a:gd name="T15" fmla="*/ 6 h 46"/>
                      <a:gd name="T16" fmla="*/ 0 w 23"/>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46">
                        <a:moveTo>
                          <a:pt x="0" y="0"/>
                        </a:moveTo>
                        <a:lnTo>
                          <a:pt x="10" y="9"/>
                        </a:lnTo>
                        <a:lnTo>
                          <a:pt x="18" y="24"/>
                        </a:lnTo>
                        <a:lnTo>
                          <a:pt x="23" y="39"/>
                        </a:lnTo>
                        <a:lnTo>
                          <a:pt x="21" y="46"/>
                        </a:lnTo>
                        <a:lnTo>
                          <a:pt x="15" y="42"/>
                        </a:lnTo>
                        <a:lnTo>
                          <a:pt x="10" y="28"/>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10" name="Freeform 35">
                    <a:extLst>
                      <a:ext uri="{FF2B5EF4-FFF2-40B4-BE49-F238E27FC236}">
                        <a16:creationId xmlns:a16="http://schemas.microsoft.com/office/drawing/2014/main" id="{8CE218D8-A478-4D01-B32E-44846EC7ED83}"/>
                      </a:ext>
                    </a:extLst>
                  </p:cNvPr>
                  <p:cNvSpPr>
                    <a:spLocks/>
                  </p:cNvSpPr>
                  <p:nvPr/>
                </p:nvSpPr>
                <p:spPr bwMode="auto">
                  <a:xfrm>
                    <a:off x="487" y="63"/>
                    <a:ext cx="17" cy="25"/>
                  </a:xfrm>
                  <a:custGeom>
                    <a:avLst/>
                    <a:gdLst>
                      <a:gd name="T0" fmla="*/ 0 w 35"/>
                      <a:gd name="T1" fmla="*/ 0 h 48"/>
                      <a:gd name="T2" fmla="*/ 3 w 35"/>
                      <a:gd name="T3" fmla="*/ 2 h 48"/>
                      <a:gd name="T4" fmla="*/ 6 w 35"/>
                      <a:gd name="T5" fmla="*/ 6 h 48"/>
                      <a:gd name="T6" fmla="*/ 9 w 35"/>
                      <a:gd name="T7" fmla="*/ 9 h 48"/>
                      <a:gd name="T8" fmla="*/ 12 w 35"/>
                      <a:gd name="T9" fmla="*/ 13 h 48"/>
                      <a:gd name="T10" fmla="*/ 15 w 35"/>
                      <a:gd name="T11" fmla="*/ 17 h 48"/>
                      <a:gd name="T12" fmla="*/ 17 w 35"/>
                      <a:gd name="T13" fmla="*/ 21 h 48"/>
                      <a:gd name="T14" fmla="*/ 17 w 35"/>
                      <a:gd name="T15" fmla="*/ 23 h 48"/>
                      <a:gd name="T16" fmla="*/ 16 w 35"/>
                      <a:gd name="T17" fmla="*/ 25 h 48"/>
                      <a:gd name="T18" fmla="*/ 12 w 35"/>
                      <a:gd name="T19" fmla="*/ 23 h 48"/>
                      <a:gd name="T20" fmla="*/ 7 w 35"/>
                      <a:gd name="T21" fmla="*/ 16 h 48"/>
                      <a:gd name="T22" fmla="*/ 3 w 35"/>
                      <a:gd name="T23" fmla="*/ 7 h 48"/>
                      <a:gd name="T24" fmla="*/ 0 w 35"/>
                      <a:gd name="T25" fmla="*/ 0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48">
                        <a:moveTo>
                          <a:pt x="0" y="0"/>
                        </a:moveTo>
                        <a:lnTo>
                          <a:pt x="6" y="4"/>
                        </a:lnTo>
                        <a:lnTo>
                          <a:pt x="12" y="11"/>
                        </a:lnTo>
                        <a:lnTo>
                          <a:pt x="19" y="18"/>
                        </a:lnTo>
                        <a:lnTo>
                          <a:pt x="25" y="25"/>
                        </a:lnTo>
                        <a:lnTo>
                          <a:pt x="30" y="33"/>
                        </a:lnTo>
                        <a:lnTo>
                          <a:pt x="34" y="40"/>
                        </a:lnTo>
                        <a:lnTo>
                          <a:pt x="35" y="45"/>
                        </a:lnTo>
                        <a:lnTo>
                          <a:pt x="32" y="48"/>
                        </a:lnTo>
                        <a:lnTo>
                          <a:pt x="24" y="45"/>
                        </a:lnTo>
                        <a:lnTo>
                          <a:pt x="15" y="30"/>
                        </a:lnTo>
                        <a:lnTo>
                          <a:pt x="7"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11" name="Freeform 36">
                    <a:extLst>
                      <a:ext uri="{FF2B5EF4-FFF2-40B4-BE49-F238E27FC236}">
                        <a16:creationId xmlns:a16="http://schemas.microsoft.com/office/drawing/2014/main" id="{AA07A29F-6D9C-4DF7-9619-90651AAC39C9}"/>
                      </a:ext>
                    </a:extLst>
                  </p:cNvPr>
                  <p:cNvSpPr>
                    <a:spLocks/>
                  </p:cNvSpPr>
                  <p:nvPr/>
                </p:nvSpPr>
                <p:spPr bwMode="auto">
                  <a:xfrm>
                    <a:off x="497" y="59"/>
                    <a:ext cx="22" cy="23"/>
                  </a:xfrm>
                  <a:custGeom>
                    <a:avLst/>
                    <a:gdLst>
                      <a:gd name="T0" fmla="*/ 0 w 45"/>
                      <a:gd name="T1" fmla="*/ 0 h 46"/>
                      <a:gd name="T2" fmla="*/ 3 w 45"/>
                      <a:gd name="T3" fmla="*/ 2 h 46"/>
                      <a:gd name="T4" fmla="*/ 6 w 45"/>
                      <a:gd name="T5" fmla="*/ 5 h 46"/>
                      <a:gd name="T6" fmla="*/ 10 w 45"/>
                      <a:gd name="T7" fmla="*/ 9 h 46"/>
                      <a:gd name="T8" fmla="*/ 15 w 45"/>
                      <a:gd name="T9" fmla="*/ 12 h 46"/>
                      <a:gd name="T10" fmla="*/ 18 w 45"/>
                      <a:gd name="T11" fmla="*/ 16 h 46"/>
                      <a:gd name="T12" fmla="*/ 21 w 45"/>
                      <a:gd name="T13" fmla="*/ 19 h 46"/>
                      <a:gd name="T14" fmla="*/ 22 w 45"/>
                      <a:gd name="T15" fmla="*/ 22 h 46"/>
                      <a:gd name="T16" fmla="*/ 22 w 45"/>
                      <a:gd name="T17" fmla="*/ 23 h 46"/>
                      <a:gd name="T18" fmla="*/ 19 w 45"/>
                      <a:gd name="T19" fmla="*/ 23 h 46"/>
                      <a:gd name="T20" fmla="*/ 16 w 45"/>
                      <a:gd name="T21" fmla="*/ 21 h 46"/>
                      <a:gd name="T22" fmla="*/ 13 w 45"/>
                      <a:gd name="T23" fmla="*/ 17 h 46"/>
                      <a:gd name="T24" fmla="*/ 9 w 45"/>
                      <a:gd name="T25" fmla="*/ 13 h 46"/>
                      <a:gd name="T26" fmla="*/ 7 w 45"/>
                      <a:gd name="T27" fmla="*/ 9 h 46"/>
                      <a:gd name="T28" fmla="*/ 4 w 45"/>
                      <a:gd name="T29" fmla="*/ 5 h 46"/>
                      <a:gd name="T30" fmla="*/ 1 w 45"/>
                      <a:gd name="T31" fmla="*/ 2 h 46"/>
                      <a:gd name="T32" fmla="*/ 0 w 45"/>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6">
                        <a:moveTo>
                          <a:pt x="0" y="0"/>
                        </a:moveTo>
                        <a:lnTo>
                          <a:pt x="6" y="3"/>
                        </a:lnTo>
                        <a:lnTo>
                          <a:pt x="13" y="9"/>
                        </a:lnTo>
                        <a:lnTo>
                          <a:pt x="21" y="17"/>
                        </a:lnTo>
                        <a:lnTo>
                          <a:pt x="30" y="24"/>
                        </a:lnTo>
                        <a:lnTo>
                          <a:pt x="37" y="32"/>
                        </a:lnTo>
                        <a:lnTo>
                          <a:pt x="42" y="38"/>
                        </a:lnTo>
                        <a:lnTo>
                          <a:pt x="45" y="43"/>
                        </a:lnTo>
                        <a:lnTo>
                          <a:pt x="44" y="46"/>
                        </a:lnTo>
                        <a:lnTo>
                          <a:pt x="39" y="46"/>
                        </a:lnTo>
                        <a:lnTo>
                          <a:pt x="33" y="41"/>
                        </a:lnTo>
                        <a:lnTo>
                          <a:pt x="26" y="34"/>
                        </a:lnTo>
                        <a:lnTo>
                          <a:pt x="19" y="26"/>
                        </a:lnTo>
                        <a:lnTo>
                          <a:pt x="14" y="17"/>
                        </a:lnTo>
                        <a:lnTo>
                          <a:pt x="8"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12" name="Freeform 37">
                    <a:extLst>
                      <a:ext uri="{FF2B5EF4-FFF2-40B4-BE49-F238E27FC236}">
                        <a16:creationId xmlns:a16="http://schemas.microsoft.com/office/drawing/2014/main" id="{45B3B54D-80C7-45D5-9DB3-6A4F3EE34F82}"/>
                      </a:ext>
                    </a:extLst>
                  </p:cNvPr>
                  <p:cNvSpPr>
                    <a:spLocks/>
                  </p:cNvSpPr>
                  <p:nvPr/>
                </p:nvSpPr>
                <p:spPr bwMode="auto">
                  <a:xfrm>
                    <a:off x="509" y="54"/>
                    <a:ext cx="25" cy="24"/>
                  </a:xfrm>
                  <a:custGeom>
                    <a:avLst/>
                    <a:gdLst>
                      <a:gd name="T0" fmla="*/ 0 w 51"/>
                      <a:gd name="T1" fmla="*/ 0 h 49"/>
                      <a:gd name="T2" fmla="*/ 3 w 51"/>
                      <a:gd name="T3" fmla="*/ 2 h 49"/>
                      <a:gd name="T4" fmla="*/ 7 w 51"/>
                      <a:gd name="T5" fmla="*/ 4 h 49"/>
                      <a:gd name="T6" fmla="*/ 11 w 51"/>
                      <a:gd name="T7" fmla="*/ 7 h 49"/>
                      <a:gd name="T8" fmla="*/ 16 w 51"/>
                      <a:gd name="T9" fmla="*/ 11 h 49"/>
                      <a:gd name="T10" fmla="*/ 21 w 51"/>
                      <a:gd name="T11" fmla="*/ 15 h 49"/>
                      <a:gd name="T12" fmla="*/ 23 w 51"/>
                      <a:gd name="T13" fmla="*/ 19 h 49"/>
                      <a:gd name="T14" fmla="*/ 25 w 51"/>
                      <a:gd name="T15" fmla="*/ 22 h 49"/>
                      <a:gd name="T16" fmla="*/ 25 w 51"/>
                      <a:gd name="T17" fmla="*/ 24 h 49"/>
                      <a:gd name="T18" fmla="*/ 22 w 51"/>
                      <a:gd name="T19" fmla="*/ 24 h 49"/>
                      <a:gd name="T20" fmla="*/ 19 w 51"/>
                      <a:gd name="T21" fmla="*/ 22 h 49"/>
                      <a:gd name="T22" fmla="*/ 16 w 51"/>
                      <a:gd name="T23" fmla="*/ 19 h 49"/>
                      <a:gd name="T24" fmla="*/ 12 w 51"/>
                      <a:gd name="T25" fmla="*/ 14 h 49"/>
                      <a:gd name="T26" fmla="*/ 8 w 51"/>
                      <a:gd name="T27" fmla="*/ 10 h 49"/>
                      <a:gd name="T28" fmla="*/ 5 w 51"/>
                      <a:gd name="T29" fmla="*/ 6 h 49"/>
                      <a:gd name="T30" fmla="*/ 2 w 51"/>
                      <a:gd name="T31" fmla="*/ 2 h 49"/>
                      <a:gd name="T32" fmla="*/ 0 w 51"/>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9">
                        <a:moveTo>
                          <a:pt x="0" y="0"/>
                        </a:moveTo>
                        <a:lnTo>
                          <a:pt x="6" y="4"/>
                        </a:lnTo>
                        <a:lnTo>
                          <a:pt x="14" y="8"/>
                        </a:lnTo>
                        <a:lnTo>
                          <a:pt x="23" y="15"/>
                        </a:lnTo>
                        <a:lnTo>
                          <a:pt x="32" y="23"/>
                        </a:lnTo>
                        <a:lnTo>
                          <a:pt x="42" y="31"/>
                        </a:lnTo>
                        <a:lnTo>
                          <a:pt x="47" y="38"/>
                        </a:lnTo>
                        <a:lnTo>
                          <a:pt x="51" y="44"/>
                        </a:lnTo>
                        <a:lnTo>
                          <a:pt x="50" y="49"/>
                        </a:lnTo>
                        <a:lnTo>
                          <a:pt x="45" y="49"/>
                        </a:lnTo>
                        <a:lnTo>
                          <a:pt x="39" y="45"/>
                        </a:lnTo>
                        <a:lnTo>
                          <a:pt x="32" y="38"/>
                        </a:lnTo>
                        <a:lnTo>
                          <a:pt x="25" y="29"/>
                        </a:lnTo>
                        <a:lnTo>
                          <a:pt x="17" y="20"/>
                        </a:lnTo>
                        <a:lnTo>
                          <a:pt x="10" y="12"/>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13" name="Freeform 38">
                    <a:extLst>
                      <a:ext uri="{FF2B5EF4-FFF2-40B4-BE49-F238E27FC236}">
                        <a16:creationId xmlns:a16="http://schemas.microsoft.com/office/drawing/2014/main" id="{D4BA6AEC-219D-44B2-8B16-9CA5C4C237D7}"/>
                      </a:ext>
                    </a:extLst>
                  </p:cNvPr>
                  <p:cNvSpPr>
                    <a:spLocks/>
                  </p:cNvSpPr>
                  <p:nvPr/>
                </p:nvSpPr>
                <p:spPr bwMode="auto">
                  <a:xfrm>
                    <a:off x="518" y="48"/>
                    <a:ext cx="28" cy="22"/>
                  </a:xfrm>
                  <a:custGeom>
                    <a:avLst/>
                    <a:gdLst>
                      <a:gd name="T0" fmla="*/ 0 w 58"/>
                      <a:gd name="T1" fmla="*/ 0 h 44"/>
                      <a:gd name="T2" fmla="*/ 3 w 58"/>
                      <a:gd name="T3" fmla="*/ 1 h 44"/>
                      <a:gd name="T4" fmla="*/ 8 w 58"/>
                      <a:gd name="T5" fmla="*/ 3 h 44"/>
                      <a:gd name="T6" fmla="*/ 13 w 58"/>
                      <a:gd name="T7" fmla="*/ 5 h 44"/>
                      <a:gd name="T8" fmla="*/ 17 w 58"/>
                      <a:gd name="T9" fmla="*/ 8 h 44"/>
                      <a:gd name="T10" fmla="*/ 21 w 58"/>
                      <a:gd name="T11" fmla="*/ 11 h 44"/>
                      <a:gd name="T12" fmla="*/ 25 w 58"/>
                      <a:gd name="T13" fmla="*/ 14 h 44"/>
                      <a:gd name="T14" fmla="*/ 27 w 58"/>
                      <a:gd name="T15" fmla="*/ 18 h 44"/>
                      <a:gd name="T16" fmla="*/ 28 w 58"/>
                      <a:gd name="T17" fmla="*/ 21 h 44"/>
                      <a:gd name="T18" fmla="*/ 27 w 58"/>
                      <a:gd name="T19" fmla="*/ 22 h 44"/>
                      <a:gd name="T20" fmla="*/ 25 w 58"/>
                      <a:gd name="T21" fmla="*/ 21 h 44"/>
                      <a:gd name="T22" fmla="*/ 20 w 58"/>
                      <a:gd name="T23" fmla="*/ 18 h 44"/>
                      <a:gd name="T24" fmla="*/ 16 w 58"/>
                      <a:gd name="T25" fmla="*/ 14 h 44"/>
                      <a:gd name="T26" fmla="*/ 11 w 58"/>
                      <a:gd name="T27" fmla="*/ 10 h 44"/>
                      <a:gd name="T28" fmla="*/ 6 w 58"/>
                      <a:gd name="T29" fmla="*/ 6 h 44"/>
                      <a:gd name="T30" fmla="*/ 2 w 58"/>
                      <a:gd name="T31" fmla="*/ 2 h 44"/>
                      <a:gd name="T32" fmla="*/ 0 w 58"/>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44">
                        <a:moveTo>
                          <a:pt x="0" y="0"/>
                        </a:moveTo>
                        <a:lnTo>
                          <a:pt x="7" y="2"/>
                        </a:lnTo>
                        <a:lnTo>
                          <a:pt x="16" y="5"/>
                        </a:lnTo>
                        <a:lnTo>
                          <a:pt x="26" y="10"/>
                        </a:lnTo>
                        <a:lnTo>
                          <a:pt x="35" y="15"/>
                        </a:lnTo>
                        <a:lnTo>
                          <a:pt x="44" y="22"/>
                        </a:lnTo>
                        <a:lnTo>
                          <a:pt x="51" y="27"/>
                        </a:lnTo>
                        <a:lnTo>
                          <a:pt x="56" y="35"/>
                        </a:lnTo>
                        <a:lnTo>
                          <a:pt x="58" y="42"/>
                        </a:lnTo>
                        <a:lnTo>
                          <a:pt x="56" y="44"/>
                        </a:lnTo>
                        <a:lnTo>
                          <a:pt x="51" y="41"/>
                        </a:lnTo>
                        <a:lnTo>
                          <a:pt x="42" y="35"/>
                        </a:lnTo>
                        <a:lnTo>
                          <a:pt x="33" y="27"/>
                        </a:lnTo>
                        <a:lnTo>
                          <a:pt x="22" y="19"/>
                        </a:lnTo>
                        <a:lnTo>
                          <a:pt x="13" y="11"/>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14" name="Freeform 39">
                    <a:extLst>
                      <a:ext uri="{FF2B5EF4-FFF2-40B4-BE49-F238E27FC236}">
                        <a16:creationId xmlns:a16="http://schemas.microsoft.com/office/drawing/2014/main" id="{B6A82184-7437-49C6-AEBD-21A2822AA214}"/>
                      </a:ext>
                    </a:extLst>
                  </p:cNvPr>
                  <p:cNvSpPr>
                    <a:spLocks/>
                  </p:cNvSpPr>
                  <p:nvPr/>
                </p:nvSpPr>
                <p:spPr bwMode="auto">
                  <a:xfrm>
                    <a:off x="525" y="44"/>
                    <a:ext cx="30" cy="10"/>
                  </a:xfrm>
                  <a:custGeom>
                    <a:avLst/>
                    <a:gdLst>
                      <a:gd name="T0" fmla="*/ 30 w 61"/>
                      <a:gd name="T1" fmla="*/ 10 h 20"/>
                      <a:gd name="T2" fmla="*/ 29 w 61"/>
                      <a:gd name="T3" fmla="*/ 10 h 20"/>
                      <a:gd name="T4" fmla="*/ 26 w 61"/>
                      <a:gd name="T5" fmla="*/ 10 h 20"/>
                      <a:gd name="T6" fmla="*/ 22 w 61"/>
                      <a:gd name="T7" fmla="*/ 9 h 20"/>
                      <a:gd name="T8" fmla="*/ 17 w 61"/>
                      <a:gd name="T9" fmla="*/ 7 h 20"/>
                      <a:gd name="T10" fmla="*/ 12 w 61"/>
                      <a:gd name="T11" fmla="*/ 5 h 20"/>
                      <a:gd name="T12" fmla="*/ 7 w 61"/>
                      <a:gd name="T13" fmla="*/ 4 h 20"/>
                      <a:gd name="T14" fmla="*/ 3 w 61"/>
                      <a:gd name="T15" fmla="*/ 2 h 20"/>
                      <a:gd name="T16" fmla="*/ 0 w 61"/>
                      <a:gd name="T17" fmla="*/ 1 h 20"/>
                      <a:gd name="T18" fmla="*/ 4 w 61"/>
                      <a:gd name="T19" fmla="*/ 0 h 20"/>
                      <a:gd name="T20" fmla="*/ 8 w 61"/>
                      <a:gd name="T21" fmla="*/ 0 h 20"/>
                      <a:gd name="T22" fmla="*/ 14 w 61"/>
                      <a:gd name="T23" fmla="*/ 1 h 20"/>
                      <a:gd name="T24" fmla="*/ 19 w 61"/>
                      <a:gd name="T25" fmla="*/ 2 h 20"/>
                      <a:gd name="T26" fmla="*/ 25 w 61"/>
                      <a:gd name="T27" fmla="*/ 3 h 20"/>
                      <a:gd name="T28" fmla="*/ 28 w 61"/>
                      <a:gd name="T29" fmla="*/ 5 h 20"/>
                      <a:gd name="T30" fmla="*/ 30 w 61"/>
                      <a:gd name="T31" fmla="*/ 8 h 20"/>
                      <a:gd name="T32" fmla="*/ 30 w 61"/>
                      <a:gd name="T33" fmla="*/ 1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19"/>
                        </a:moveTo>
                        <a:lnTo>
                          <a:pt x="59" y="20"/>
                        </a:lnTo>
                        <a:lnTo>
                          <a:pt x="52" y="19"/>
                        </a:lnTo>
                        <a:lnTo>
                          <a:pt x="44" y="17"/>
                        </a:lnTo>
                        <a:lnTo>
                          <a:pt x="35" y="13"/>
                        </a:lnTo>
                        <a:lnTo>
                          <a:pt x="24" y="10"/>
                        </a:lnTo>
                        <a:lnTo>
                          <a:pt x="15" y="7"/>
                        </a:lnTo>
                        <a:lnTo>
                          <a:pt x="6" y="3"/>
                        </a:lnTo>
                        <a:lnTo>
                          <a:pt x="0" y="2"/>
                        </a:lnTo>
                        <a:lnTo>
                          <a:pt x="8" y="0"/>
                        </a:lnTo>
                        <a:lnTo>
                          <a:pt x="17" y="0"/>
                        </a:lnTo>
                        <a:lnTo>
                          <a:pt x="29" y="1"/>
                        </a:lnTo>
                        <a:lnTo>
                          <a:pt x="39" y="3"/>
                        </a:lnTo>
                        <a:lnTo>
                          <a:pt x="50" y="5"/>
                        </a:lnTo>
                        <a:lnTo>
                          <a:pt x="57" y="10"/>
                        </a:lnTo>
                        <a:lnTo>
                          <a:pt x="61" y="15"/>
                        </a:lnTo>
                        <a:lnTo>
                          <a:pt x="61"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15" name="Freeform 40">
                    <a:extLst>
                      <a:ext uri="{FF2B5EF4-FFF2-40B4-BE49-F238E27FC236}">
                        <a16:creationId xmlns:a16="http://schemas.microsoft.com/office/drawing/2014/main" id="{B79A4A0F-0C0D-45D7-9B44-EC70659B8FA0}"/>
                      </a:ext>
                    </a:extLst>
                  </p:cNvPr>
                  <p:cNvSpPr>
                    <a:spLocks/>
                  </p:cNvSpPr>
                  <p:nvPr/>
                </p:nvSpPr>
                <p:spPr bwMode="auto">
                  <a:xfrm>
                    <a:off x="534" y="35"/>
                    <a:ext cx="30" cy="9"/>
                  </a:xfrm>
                  <a:custGeom>
                    <a:avLst/>
                    <a:gdLst>
                      <a:gd name="T0" fmla="*/ 30 w 61"/>
                      <a:gd name="T1" fmla="*/ 9 h 20"/>
                      <a:gd name="T2" fmla="*/ 28 w 61"/>
                      <a:gd name="T3" fmla="*/ 9 h 20"/>
                      <a:gd name="T4" fmla="*/ 25 w 61"/>
                      <a:gd name="T5" fmla="*/ 9 h 20"/>
                      <a:gd name="T6" fmla="*/ 21 w 61"/>
                      <a:gd name="T7" fmla="*/ 7 h 20"/>
                      <a:gd name="T8" fmla="*/ 16 w 61"/>
                      <a:gd name="T9" fmla="*/ 6 h 20"/>
                      <a:gd name="T10" fmla="*/ 11 w 61"/>
                      <a:gd name="T11" fmla="*/ 5 h 20"/>
                      <a:gd name="T12" fmla="*/ 6 w 61"/>
                      <a:gd name="T13" fmla="*/ 3 h 20"/>
                      <a:gd name="T14" fmla="*/ 2 w 61"/>
                      <a:gd name="T15" fmla="*/ 2 h 20"/>
                      <a:gd name="T16" fmla="*/ 0 w 61"/>
                      <a:gd name="T17" fmla="*/ 1 h 20"/>
                      <a:gd name="T18" fmla="*/ 4 w 61"/>
                      <a:gd name="T19" fmla="*/ 0 h 20"/>
                      <a:gd name="T20" fmla="*/ 9 w 61"/>
                      <a:gd name="T21" fmla="*/ 0 h 20"/>
                      <a:gd name="T22" fmla="*/ 14 w 61"/>
                      <a:gd name="T23" fmla="*/ 0 h 20"/>
                      <a:gd name="T24" fmla="*/ 19 w 61"/>
                      <a:gd name="T25" fmla="*/ 2 h 20"/>
                      <a:gd name="T26" fmla="*/ 24 w 61"/>
                      <a:gd name="T27" fmla="*/ 3 h 20"/>
                      <a:gd name="T28" fmla="*/ 28 w 61"/>
                      <a:gd name="T29" fmla="*/ 5 h 20"/>
                      <a:gd name="T30" fmla="*/ 30 w 61"/>
                      <a:gd name="T31" fmla="*/ 7 h 20"/>
                      <a:gd name="T32" fmla="*/ 30 w 6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20"/>
                        </a:moveTo>
                        <a:lnTo>
                          <a:pt x="57" y="20"/>
                        </a:lnTo>
                        <a:lnTo>
                          <a:pt x="51" y="19"/>
                        </a:lnTo>
                        <a:lnTo>
                          <a:pt x="42" y="16"/>
                        </a:lnTo>
                        <a:lnTo>
                          <a:pt x="33" y="14"/>
                        </a:lnTo>
                        <a:lnTo>
                          <a:pt x="23" y="11"/>
                        </a:lnTo>
                        <a:lnTo>
                          <a:pt x="13" y="7"/>
                        </a:lnTo>
                        <a:lnTo>
                          <a:pt x="5" y="5"/>
                        </a:lnTo>
                        <a:lnTo>
                          <a:pt x="0" y="2"/>
                        </a:lnTo>
                        <a:lnTo>
                          <a:pt x="8" y="0"/>
                        </a:lnTo>
                        <a:lnTo>
                          <a:pt x="18" y="0"/>
                        </a:lnTo>
                        <a:lnTo>
                          <a:pt x="28" y="1"/>
                        </a:lnTo>
                        <a:lnTo>
                          <a:pt x="39" y="4"/>
                        </a:lnTo>
                        <a:lnTo>
                          <a:pt x="49" y="6"/>
                        </a:lnTo>
                        <a:lnTo>
                          <a:pt x="56" y="11"/>
                        </a:lnTo>
                        <a:lnTo>
                          <a:pt x="61" y="15"/>
                        </a:lnTo>
                        <a:lnTo>
                          <a:pt x="6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16" name="Freeform 41">
                    <a:extLst>
                      <a:ext uri="{FF2B5EF4-FFF2-40B4-BE49-F238E27FC236}">
                        <a16:creationId xmlns:a16="http://schemas.microsoft.com/office/drawing/2014/main" id="{07C38A85-671E-4714-A058-BB60F8364387}"/>
                      </a:ext>
                    </a:extLst>
                  </p:cNvPr>
                  <p:cNvSpPr>
                    <a:spLocks/>
                  </p:cNvSpPr>
                  <p:nvPr/>
                </p:nvSpPr>
                <p:spPr bwMode="auto">
                  <a:xfrm>
                    <a:off x="508" y="54"/>
                    <a:ext cx="147" cy="40"/>
                  </a:xfrm>
                  <a:custGeom>
                    <a:avLst/>
                    <a:gdLst>
                      <a:gd name="T0" fmla="*/ 2 w 293"/>
                      <a:gd name="T1" fmla="*/ 35 h 81"/>
                      <a:gd name="T2" fmla="*/ 1 w 293"/>
                      <a:gd name="T3" fmla="*/ 36 h 81"/>
                      <a:gd name="T4" fmla="*/ 1 w 293"/>
                      <a:gd name="T5" fmla="*/ 37 h 81"/>
                      <a:gd name="T6" fmla="*/ 1 w 293"/>
                      <a:gd name="T7" fmla="*/ 39 h 81"/>
                      <a:gd name="T8" fmla="*/ 0 w 293"/>
                      <a:gd name="T9" fmla="*/ 40 h 81"/>
                      <a:gd name="T10" fmla="*/ 10 w 293"/>
                      <a:gd name="T11" fmla="*/ 33 h 81"/>
                      <a:gd name="T12" fmla="*/ 21 w 293"/>
                      <a:gd name="T13" fmla="*/ 28 h 81"/>
                      <a:gd name="T14" fmla="*/ 32 w 293"/>
                      <a:gd name="T15" fmla="*/ 23 h 81"/>
                      <a:gd name="T16" fmla="*/ 42 w 293"/>
                      <a:gd name="T17" fmla="*/ 18 h 81"/>
                      <a:gd name="T18" fmla="*/ 53 w 293"/>
                      <a:gd name="T19" fmla="*/ 15 h 81"/>
                      <a:gd name="T20" fmla="*/ 62 w 293"/>
                      <a:gd name="T21" fmla="*/ 12 h 81"/>
                      <a:gd name="T22" fmla="*/ 72 w 293"/>
                      <a:gd name="T23" fmla="*/ 10 h 81"/>
                      <a:gd name="T24" fmla="*/ 81 w 293"/>
                      <a:gd name="T25" fmla="*/ 7 h 81"/>
                      <a:gd name="T26" fmla="*/ 91 w 293"/>
                      <a:gd name="T27" fmla="*/ 6 h 81"/>
                      <a:gd name="T28" fmla="*/ 100 w 293"/>
                      <a:gd name="T29" fmla="*/ 5 h 81"/>
                      <a:gd name="T30" fmla="*/ 108 w 293"/>
                      <a:gd name="T31" fmla="*/ 4 h 81"/>
                      <a:gd name="T32" fmla="*/ 117 w 293"/>
                      <a:gd name="T33" fmla="*/ 3 h 81"/>
                      <a:gd name="T34" fmla="*/ 125 w 293"/>
                      <a:gd name="T35" fmla="*/ 3 h 81"/>
                      <a:gd name="T36" fmla="*/ 133 w 293"/>
                      <a:gd name="T37" fmla="*/ 3 h 81"/>
                      <a:gd name="T38" fmla="*/ 140 w 293"/>
                      <a:gd name="T39" fmla="*/ 3 h 81"/>
                      <a:gd name="T40" fmla="*/ 147 w 293"/>
                      <a:gd name="T41" fmla="*/ 2 h 81"/>
                      <a:gd name="T42" fmla="*/ 142 w 293"/>
                      <a:gd name="T43" fmla="*/ 1 h 81"/>
                      <a:gd name="T44" fmla="*/ 136 w 293"/>
                      <a:gd name="T45" fmla="*/ 0 h 81"/>
                      <a:gd name="T46" fmla="*/ 129 w 293"/>
                      <a:gd name="T47" fmla="*/ 0 h 81"/>
                      <a:gd name="T48" fmla="*/ 120 w 293"/>
                      <a:gd name="T49" fmla="*/ 0 h 81"/>
                      <a:gd name="T50" fmla="*/ 111 w 293"/>
                      <a:gd name="T51" fmla="*/ 0 h 81"/>
                      <a:gd name="T52" fmla="*/ 101 w 293"/>
                      <a:gd name="T53" fmla="*/ 1 h 81"/>
                      <a:gd name="T54" fmla="*/ 90 w 293"/>
                      <a:gd name="T55" fmla="*/ 2 h 81"/>
                      <a:gd name="T56" fmla="*/ 79 w 293"/>
                      <a:gd name="T57" fmla="*/ 4 h 81"/>
                      <a:gd name="T58" fmla="*/ 67 w 293"/>
                      <a:gd name="T59" fmla="*/ 6 h 81"/>
                      <a:gd name="T60" fmla="*/ 57 w 293"/>
                      <a:gd name="T61" fmla="*/ 9 h 81"/>
                      <a:gd name="T62" fmla="*/ 46 w 293"/>
                      <a:gd name="T63" fmla="*/ 11 h 81"/>
                      <a:gd name="T64" fmla="*/ 35 w 293"/>
                      <a:gd name="T65" fmla="*/ 15 h 81"/>
                      <a:gd name="T66" fmla="*/ 25 w 293"/>
                      <a:gd name="T67" fmla="*/ 19 h 81"/>
                      <a:gd name="T68" fmla="*/ 16 w 293"/>
                      <a:gd name="T69" fmla="*/ 24 h 81"/>
                      <a:gd name="T70" fmla="*/ 9 w 293"/>
                      <a:gd name="T71" fmla="*/ 29 h 81"/>
                      <a:gd name="T72" fmla="*/ 2 w 293"/>
                      <a:gd name="T73" fmla="*/ 35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3" h="81">
                        <a:moveTo>
                          <a:pt x="3" y="71"/>
                        </a:moveTo>
                        <a:lnTo>
                          <a:pt x="2" y="73"/>
                        </a:lnTo>
                        <a:lnTo>
                          <a:pt x="1" y="75"/>
                        </a:lnTo>
                        <a:lnTo>
                          <a:pt x="1" y="79"/>
                        </a:lnTo>
                        <a:lnTo>
                          <a:pt x="0" y="81"/>
                        </a:lnTo>
                        <a:lnTo>
                          <a:pt x="20" y="67"/>
                        </a:lnTo>
                        <a:lnTo>
                          <a:pt x="42" y="56"/>
                        </a:lnTo>
                        <a:lnTo>
                          <a:pt x="63" y="46"/>
                        </a:lnTo>
                        <a:lnTo>
                          <a:pt x="84" y="37"/>
                        </a:lnTo>
                        <a:lnTo>
                          <a:pt x="105" y="30"/>
                        </a:lnTo>
                        <a:lnTo>
                          <a:pt x="124" y="24"/>
                        </a:lnTo>
                        <a:lnTo>
                          <a:pt x="144" y="20"/>
                        </a:lnTo>
                        <a:lnTo>
                          <a:pt x="162" y="15"/>
                        </a:lnTo>
                        <a:lnTo>
                          <a:pt x="182" y="13"/>
                        </a:lnTo>
                        <a:lnTo>
                          <a:pt x="199" y="11"/>
                        </a:lnTo>
                        <a:lnTo>
                          <a:pt x="216" y="8"/>
                        </a:lnTo>
                        <a:lnTo>
                          <a:pt x="234" y="7"/>
                        </a:lnTo>
                        <a:lnTo>
                          <a:pt x="250" y="7"/>
                        </a:lnTo>
                        <a:lnTo>
                          <a:pt x="265" y="6"/>
                        </a:lnTo>
                        <a:lnTo>
                          <a:pt x="280" y="6"/>
                        </a:lnTo>
                        <a:lnTo>
                          <a:pt x="293" y="5"/>
                        </a:lnTo>
                        <a:lnTo>
                          <a:pt x="284" y="3"/>
                        </a:lnTo>
                        <a:lnTo>
                          <a:pt x="272" y="1"/>
                        </a:lnTo>
                        <a:lnTo>
                          <a:pt x="258" y="0"/>
                        </a:lnTo>
                        <a:lnTo>
                          <a:pt x="240" y="0"/>
                        </a:lnTo>
                        <a:lnTo>
                          <a:pt x="221" y="0"/>
                        </a:lnTo>
                        <a:lnTo>
                          <a:pt x="201" y="3"/>
                        </a:lnTo>
                        <a:lnTo>
                          <a:pt x="179" y="5"/>
                        </a:lnTo>
                        <a:lnTo>
                          <a:pt x="158" y="8"/>
                        </a:lnTo>
                        <a:lnTo>
                          <a:pt x="134" y="12"/>
                        </a:lnTo>
                        <a:lnTo>
                          <a:pt x="113" y="18"/>
                        </a:lnTo>
                        <a:lnTo>
                          <a:pt x="91" y="23"/>
                        </a:lnTo>
                        <a:lnTo>
                          <a:pt x="70" y="30"/>
                        </a:lnTo>
                        <a:lnTo>
                          <a:pt x="50" y="39"/>
                        </a:lnTo>
                        <a:lnTo>
                          <a:pt x="32" y="49"/>
                        </a:lnTo>
                        <a:lnTo>
                          <a:pt x="17" y="59"/>
                        </a:lnTo>
                        <a:lnTo>
                          <a:pt x="3"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17" name="Freeform 42">
                    <a:extLst>
                      <a:ext uri="{FF2B5EF4-FFF2-40B4-BE49-F238E27FC236}">
                        <a16:creationId xmlns:a16="http://schemas.microsoft.com/office/drawing/2014/main" id="{5A83D38E-E165-421B-BD6E-922EB742D14C}"/>
                      </a:ext>
                    </a:extLst>
                  </p:cNvPr>
                  <p:cNvSpPr>
                    <a:spLocks/>
                  </p:cNvSpPr>
                  <p:nvPr/>
                </p:nvSpPr>
                <p:spPr bwMode="auto">
                  <a:xfrm>
                    <a:off x="624" y="56"/>
                    <a:ext cx="23" cy="21"/>
                  </a:xfrm>
                  <a:custGeom>
                    <a:avLst/>
                    <a:gdLst>
                      <a:gd name="T0" fmla="*/ 22 w 45"/>
                      <a:gd name="T1" fmla="*/ 21 h 41"/>
                      <a:gd name="T2" fmla="*/ 23 w 45"/>
                      <a:gd name="T3" fmla="*/ 20 h 41"/>
                      <a:gd name="T4" fmla="*/ 22 w 45"/>
                      <a:gd name="T5" fmla="*/ 17 h 41"/>
                      <a:gd name="T6" fmla="*/ 21 w 45"/>
                      <a:gd name="T7" fmla="*/ 14 h 41"/>
                      <a:gd name="T8" fmla="*/ 18 w 45"/>
                      <a:gd name="T9" fmla="*/ 11 h 41"/>
                      <a:gd name="T10" fmla="*/ 14 w 45"/>
                      <a:gd name="T11" fmla="*/ 7 h 41"/>
                      <a:gd name="T12" fmla="*/ 10 w 45"/>
                      <a:gd name="T13" fmla="*/ 4 h 41"/>
                      <a:gd name="T14" fmla="*/ 6 w 45"/>
                      <a:gd name="T15" fmla="*/ 1 h 41"/>
                      <a:gd name="T16" fmla="*/ 0 w 45"/>
                      <a:gd name="T17" fmla="*/ 0 h 41"/>
                      <a:gd name="T18" fmla="*/ 3 w 45"/>
                      <a:gd name="T19" fmla="*/ 2 h 41"/>
                      <a:gd name="T20" fmla="*/ 6 w 45"/>
                      <a:gd name="T21" fmla="*/ 5 h 41"/>
                      <a:gd name="T22" fmla="*/ 10 w 45"/>
                      <a:gd name="T23" fmla="*/ 9 h 41"/>
                      <a:gd name="T24" fmla="*/ 13 w 45"/>
                      <a:gd name="T25" fmla="*/ 13 h 41"/>
                      <a:gd name="T26" fmla="*/ 16 w 45"/>
                      <a:gd name="T27" fmla="*/ 16 h 41"/>
                      <a:gd name="T28" fmla="*/ 19 w 45"/>
                      <a:gd name="T29" fmla="*/ 19 h 41"/>
                      <a:gd name="T30" fmla="*/ 21 w 45"/>
                      <a:gd name="T31" fmla="*/ 21 h 41"/>
                      <a:gd name="T32" fmla="*/ 22 w 45"/>
                      <a:gd name="T33" fmla="*/ 2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1">
                        <a:moveTo>
                          <a:pt x="44" y="41"/>
                        </a:moveTo>
                        <a:lnTo>
                          <a:pt x="45" y="39"/>
                        </a:lnTo>
                        <a:lnTo>
                          <a:pt x="44" y="34"/>
                        </a:lnTo>
                        <a:lnTo>
                          <a:pt x="41" y="28"/>
                        </a:lnTo>
                        <a:lnTo>
                          <a:pt x="35" y="21"/>
                        </a:lnTo>
                        <a:lnTo>
                          <a:pt x="28" y="14"/>
                        </a:lnTo>
                        <a:lnTo>
                          <a:pt x="20" y="7"/>
                        </a:lnTo>
                        <a:lnTo>
                          <a:pt x="11" y="2"/>
                        </a:lnTo>
                        <a:lnTo>
                          <a:pt x="0" y="0"/>
                        </a:lnTo>
                        <a:lnTo>
                          <a:pt x="6" y="4"/>
                        </a:lnTo>
                        <a:lnTo>
                          <a:pt x="12" y="10"/>
                        </a:lnTo>
                        <a:lnTo>
                          <a:pt x="19" y="17"/>
                        </a:lnTo>
                        <a:lnTo>
                          <a:pt x="25" y="25"/>
                        </a:lnTo>
                        <a:lnTo>
                          <a:pt x="31" y="32"/>
                        </a:lnTo>
                        <a:lnTo>
                          <a:pt x="37" y="38"/>
                        </a:lnTo>
                        <a:lnTo>
                          <a:pt x="41" y="41"/>
                        </a:lnTo>
                        <a:lnTo>
                          <a:pt x="44"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18" name="Freeform 43">
                    <a:extLst>
                      <a:ext uri="{FF2B5EF4-FFF2-40B4-BE49-F238E27FC236}">
                        <a16:creationId xmlns:a16="http://schemas.microsoft.com/office/drawing/2014/main" id="{9044530B-01EA-4CC3-A820-7B36689CFEC6}"/>
                      </a:ext>
                    </a:extLst>
                  </p:cNvPr>
                  <p:cNvSpPr>
                    <a:spLocks/>
                  </p:cNvSpPr>
                  <p:nvPr/>
                </p:nvSpPr>
                <p:spPr bwMode="auto">
                  <a:xfrm>
                    <a:off x="597" y="56"/>
                    <a:ext cx="29" cy="24"/>
                  </a:xfrm>
                  <a:custGeom>
                    <a:avLst/>
                    <a:gdLst>
                      <a:gd name="T0" fmla="*/ 29 w 59"/>
                      <a:gd name="T1" fmla="*/ 24 h 47"/>
                      <a:gd name="T2" fmla="*/ 29 w 59"/>
                      <a:gd name="T3" fmla="*/ 22 h 47"/>
                      <a:gd name="T4" fmla="*/ 28 w 59"/>
                      <a:gd name="T5" fmla="*/ 20 h 47"/>
                      <a:gd name="T6" fmla="*/ 25 w 59"/>
                      <a:gd name="T7" fmla="*/ 16 h 47"/>
                      <a:gd name="T8" fmla="*/ 21 w 59"/>
                      <a:gd name="T9" fmla="*/ 12 h 47"/>
                      <a:gd name="T10" fmla="*/ 17 w 59"/>
                      <a:gd name="T11" fmla="*/ 8 h 47"/>
                      <a:gd name="T12" fmla="*/ 11 w 59"/>
                      <a:gd name="T13" fmla="*/ 4 h 47"/>
                      <a:gd name="T14" fmla="*/ 6 w 59"/>
                      <a:gd name="T15" fmla="*/ 1 h 47"/>
                      <a:gd name="T16" fmla="*/ 0 w 59"/>
                      <a:gd name="T17" fmla="*/ 0 h 47"/>
                      <a:gd name="T18" fmla="*/ 2 w 59"/>
                      <a:gd name="T19" fmla="*/ 2 h 47"/>
                      <a:gd name="T20" fmla="*/ 6 w 59"/>
                      <a:gd name="T21" fmla="*/ 5 h 47"/>
                      <a:gd name="T22" fmla="*/ 10 w 59"/>
                      <a:gd name="T23" fmla="*/ 9 h 47"/>
                      <a:gd name="T24" fmla="*/ 14 w 59"/>
                      <a:gd name="T25" fmla="*/ 14 h 47"/>
                      <a:gd name="T26" fmla="*/ 18 w 59"/>
                      <a:gd name="T27" fmla="*/ 18 h 47"/>
                      <a:gd name="T28" fmla="*/ 23 w 59"/>
                      <a:gd name="T29" fmla="*/ 22 h 47"/>
                      <a:gd name="T30" fmla="*/ 26 w 59"/>
                      <a:gd name="T31" fmla="*/ 24 h 47"/>
                      <a:gd name="T32" fmla="*/ 29 w 59"/>
                      <a:gd name="T33" fmla="*/ 24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7">
                        <a:moveTo>
                          <a:pt x="58" y="47"/>
                        </a:moveTo>
                        <a:lnTo>
                          <a:pt x="59" y="44"/>
                        </a:lnTo>
                        <a:lnTo>
                          <a:pt x="57" y="39"/>
                        </a:lnTo>
                        <a:lnTo>
                          <a:pt x="51" y="31"/>
                        </a:lnTo>
                        <a:lnTo>
                          <a:pt x="43" y="23"/>
                        </a:lnTo>
                        <a:lnTo>
                          <a:pt x="34" y="15"/>
                        </a:lnTo>
                        <a:lnTo>
                          <a:pt x="22" y="8"/>
                        </a:lnTo>
                        <a:lnTo>
                          <a:pt x="12" y="2"/>
                        </a:lnTo>
                        <a:lnTo>
                          <a:pt x="0" y="0"/>
                        </a:lnTo>
                        <a:lnTo>
                          <a:pt x="5" y="3"/>
                        </a:lnTo>
                        <a:lnTo>
                          <a:pt x="12" y="10"/>
                        </a:lnTo>
                        <a:lnTo>
                          <a:pt x="20" y="18"/>
                        </a:lnTo>
                        <a:lnTo>
                          <a:pt x="29" y="27"/>
                        </a:lnTo>
                        <a:lnTo>
                          <a:pt x="37" y="36"/>
                        </a:lnTo>
                        <a:lnTo>
                          <a:pt x="46" y="43"/>
                        </a:lnTo>
                        <a:lnTo>
                          <a:pt x="53" y="47"/>
                        </a:lnTo>
                        <a:lnTo>
                          <a:pt x="58"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19" name="Freeform 44">
                    <a:extLst>
                      <a:ext uri="{FF2B5EF4-FFF2-40B4-BE49-F238E27FC236}">
                        <a16:creationId xmlns:a16="http://schemas.microsoft.com/office/drawing/2014/main" id="{C7540DAB-7013-4229-9AA3-EC68AFC79865}"/>
                      </a:ext>
                    </a:extLst>
                  </p:cNvPr>
                  <p:cNvSpPr>
                    <a:spLocks/>
                  </p:cNvSpPr>
                  <p:nvPr/>
                </p:nvSpPr>
                <p:spPr bwMode="auto">
                  <a:xfrm>
                    <a:off x="584" y="59"/>
                    <a:ext cx="26" cy="27"/>
                  </a:xfrm>
                  <a:custGeom>
                    <a:avLst/>
                    <a:gdLst>
                      <a:gd name="T0" fmla="*/ 25 w 52"/>
                      <a:gd name="T1" fmla="*/ 27 h 54"/>
                      <a:gd name="T2" fmla="*/ 26 w 52"/>
                      <a:gd name="T3" fmla="*/ 25 h 54"/>
                      <a:gd name="T4" fmla="*/ 25 w 52"/>
                      <a:gd name="T5" fmla="*/ 22 h 54"/>
                      <a:gd name="T6" fmla="*/ 23 w 52"/>
                      <a:gd name="T7" fmla="*/ 17 h 54"/>
                      <a:gd name="T8" fmla="*/ 19 w 52"/>
                      <a:gd name="T9" fmla="*/ 13 h 54"/>
                      <a:gd name="T10" fmla="*/ 15 w 52"/>
                      <a:gd name="T11" fmla="*/ 8 h 54"/>
                      <a:gd name="T12" fmla="*/ 10 w 52"/>
                      <a:gd name="T13" fmla="*/ 4 h 54"/>
                      <a:gd name="T14" fmla="*/ 5 w 52"/>
                      <a:gd name="T15" fmla="*/ 1 h 54"/>
                      <a:gd name="T16" fmla="*/ 0 w 52"/>
                      <a:gd name="T17" fmla="*/ 0 h 54"/>
                      <a:gd name="T18" fmla="*/ 2 w 52"/>
                      <a:gd name="T19" fmla="*/ 2 h 54"/>
                      <a:gd name="T20" fmla="*/ 5 w 52"/>
                      <a:gd name="T21" fmla="*/ 6 h 54"/>
                      <a:gd name="T22" fmla="*/ 8 w 52"/>
                      <a:gd name="T23" fmla="*/ 11 h 54"/>
                      <a:gd name="T24" fmla="*/ 12 w 52"/>
                      <a:gd name="T25" fmla="*/ 15 h 54"/>
                      <a:gd name="T26" fmla="*/ 16 w 52"/>
                      <a:gd name="T27" fmla="*/ 20 h 54"/>
                      <a:gd name="T28" fmla="*/ 20 w 52"/>
                      <a:gd name="T29" fmla="*/ 24 h 54"/>
                      <a:gd name="T30" fmla="*/ 24 w 52"/>
                      <a:gd name="T31" fmla="*/ 27 h 54"/>
                      <a:gd name="T32" fmla="*/ 25 w 52"/>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4">
                        <a:moveTo>
                          <a:pt x="50" y="54"/>
                        </a:moveTo>
                        <a:lnTo>
                          <a:pt x="52" y="50"/>
                        </a:lnTo>
                        <a:lnTo>
                          <a:pt x="50" y="44"/>
                        </a:lnTo>
                        <a:lnTo>
                          <a:pt x="45" y="34"/>
                        </a:lnTo>
                        <a:lnTo>
                          <a:pt x="38" y="25"/>
                        </a:lnTo>
                        <a:lnTo>
                          <a:pt x="30" y="16"/>
                        </a:lnTo>
                        <a:lnTo>
                          <a:pt x="19" y="8"/>
                        </a:lnTo>
                        <a:lnTo>
                          <a:pt x="10" y="2"/>
                        </a:lnTo>
                        <a:lnTo>
                          <a:pt x="0" y="0"/>
                        </a:lnTo>
                        <a:lnTo>
                          <a:pt x="3" y="4"/>
                        </a:lnTo>
                        <a:lnTo>
                          <a:pt x="9" y="11"/>
                        </a:lnTo>
                        <a:lnTo>
                          <a:pt x="16" y="21"/>
                        </a:lnTo>
                        <a:lnTo>
                          <a:pt x="24" y="30"/>
                        </a:lnTo>
                        <a:lnTo>
                          <a:pt x="32" y="40"/>
                        </a:lnTo>
                        <a:lnTo>
                          <a:pt x="40" y="48"/>
                        </a:lnTo>
                        <a:lnTo>
                          <a:pt x="47" y="53"/>
                        </a:lnTo>
                        <a:lnTo>
                          <a:pt x="5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20" name="Freeform 45">
                    <a:extLst>
                      <a:ext uri="{FF2B5EF4-FFF2-40B4-BE49-F238E27FC236}">
                        <a16:creationId xmlns:a16="http://schemas.microsoft.com/office/drawing/2014/main" id="{8BA44504-437F-4695-960E-C6F729EAA337}"/>
                      </a:ext>
                    </a:extLst>
                  </p:cNvPr>
                  <p:cNvSpPr>
                    <a:spLocks/>
                  </p:cNvSpPr>
                  <p:nvPr/>
                </p:nvSpPr>
                <p:spPr bwMode="auto">
                  <a:xfrm>
                    <a:off x="559" y="64"/>
                    <a:ext cx="23" cy="25"/>
                  </a:xfrm>
                  <a:custGeom>
                    <a:avLst/>
                    <a:gdLst>
                      <a:gd name="T0" fmla="*/ 22 w 45"/>
                      <a:gd name="T1" fmla="*/ 25 h 51"/>
                      <a:gd name="T2" fmla="*/ 23 w 45"/>
                      <a:gd name="T3" fmla="*/ 23 h 51"/>
                      <a:gd name="T4" fmla="*/ 22 w 45"/>
                      <a:gd name="T5" fmla="*/ 20 h 51"/>
                      <a:gd name="T6" fmla="*/ 19 w 45"/>
                      <a:gd name="T7" fmla="*/ 16 h 51"/>
                      <a:gd name="T8" fmla="*/ 16 w 45"/>
                      <a:gd name="T9" fmla="*/ 12 h 51"/>
                      <a:gd name="T10" fmla="*/ 12 w 45"/>
                      <a:gd name="T11" fmla="*/ 7 h 51"/>
                      <a:gd name="T12" fmla="*/ 8 w 45"/>
                      <a:gd name="T13" fmla="*/ 3 h 51"/>
                      <a:gd name="T14" fmla="*/ 4 w 45"/>
                      <a:gd name="T15" fmla="*/ 1 h 51"/>
                      <a:gd name="T16" fmla="*/ 0 w 45"/>
                      <a:gd name="T17" fmla="*/ 0 h 51"/>
                      <a:gd name="T18" fmla="*/ 2 w 45"/>
                      <a:gd name="T19" fmla="*/ 2 h 51"/>
                      <a:gd name="T20" fmla="*/ 4 w 45"/>
                      <a:gd name="T21" fmla="*/ 6 h 51"/>
                      <a:gd name="T22" fmla="*/ 7 w 45"/>
                      <a:gd name="T23" fmla="*/ 10 h 51"/>
                      <a:gd name="T24" fmla="*/ 11 w 45"/>
                      <a:gd name="T25" fmla="*/ 15 h 51"/>
                      <a:gd name="T26" fmla="*/ 14 w 45"/>
                      <a:gd name="T27" fmla="*/ 19 h 51"/>
                      <a:gd name="T28" fmla="*/ 17 w 45"/>
                      <a:gd name="T29" fmla="*/ 23 h 51"/>
                      <a:gd name="T30" fmla="*/ 20 w 45"/>
                      <a:gd name="T31" fmla="*/ 25 h 51"/>
                      <a:gd name="T32" fmla="*/ 22 w 45"/>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1">
                        <a:moveTo>
                          <a:pt x="44" y="51"/>
                        </a:moveTo>
                        <a:lnTo>
                          <a:pt x="45" y="47"/>
                        </a:lnTo>
                        <a:lnTo>
                          <a:pt x="43" y="41"/>
                        </a:lnTo>
                        <a:lnTo>
                          <a:pt x="38" y="33"/>
                        </a:lnTo>
                        <a:lnTo>
                          <a:pt x="31" y="24"/>
                        </a:lnTo>
                        <a:lnTo>
                          <a:pt x="24" y="15"/>
                        </a:lnTo>
                        <a:lnTo>
                          <a:pt x="16" y="7"/>
                        </a:lnTo>
                        <a:lnTo>
                          <a:pt x="7" y="2"/>
                        </a:lnTo>
                        <a:lnTo>
                          <a:pt x="0" y="0"/>
                        </a:lnTo>
                        <a:lnTo>
                          <a:pt x="4" y="5"/>
                        </a:lnTo>
                        <a:lnTo>
                          <a:pt x="8" y="12"/>
                        </a:lnTo>
                        <a:lnTo>
                          <a:pt x="14" y="21"/>
                        </a:lnTo>
                        <a:lnTo>
                          <a:pt x="21" y="30"/>
                        </a:lnTo>
                        <a:lnTo>
                          <a:pt x="27" y="39"/>
                        </a:lnTo>
                        <a:lnTo>
                          <a:pt x="34" y="46"/>
                        </a:lnTo>
                        <a:lnTo>
                          <a:pt x="39" y="51"/>
                        </a:lnTo>
                        <a:lnTo>
                          <a:pt x="44"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21" name="Freeform 46">
                    <a:extLst>
                      <a:ext uri="{FF2B5EF4-FFF2-40B4-BE49-F238E27FC236}">
                        <a16:creationId xmlns:a16="http://schemas.microsoft.com/office/drawing/2014/main" id="{997D7C75-B614-453C-83E3-90BC0BBCDD3B}"/>
                      </a:ext>
                    </a:extLst>
                  </p:cNvPr>
                  <p:cNvSpPr>
                    <a:spLocks/>
                  </p:cNvSpPr>
                  <p:nvPr/>
                </p:nvSpPr>
                <p:spPr bwMode="auto">
                  <a:xfrm>
                    <a:off x="549" y="68"/>
                    <a:ext cx="16" cy="23"/>
                  </a:xfrm>
                  <a:custGeom>
                    <a:avLst/>
                    <a:gdLst>
                      <a:gd name="T0" fmla="*/ 15 w 32"/>
                      <a:gd name="T1" fmla="*/ 23 h 46"/>
                      <a:gd name="T2" fmla="*/ 16 w 32"/>
                      <a:gd name="T3" fmla="*/ 22 h 46"/>
                      <a:gd name="T4" fmla="*/ 16 w 32"/>
                      <a:gd name="T5" fmla="*/ 19 h 46"/>
                      <a:gd name="T6" fmla="*/ 16 w 32"/>
                      <a:gd name="T7" fmla="*/ 16 h 46"/>
                      <a:gd name="T8" fmla="*/ 14 w 32"/>
                      <a:gd name="T9" fmla="*/ 12 h 46"/>
                      <a:gd name="T10" fmla="*/ 12 w 32"/>
                      <a:gd name="T11" fmla="*/ 8 h 46"/>
                      <a:gd name="T12" fmla="*/ 9 w 32"/>
                      <a:gd name="T13" fmla="*/ 5 h 46"/>
                      <a:gd name="T14" fmla="*/ 5 w 32"/>
                      <a:gd name="T15" fmla="*/ 2 h 46"/>
                      <a:gd name="T16" fmla="*/ 0 w 32"/>
                      <a:gd name="T17" fmla="*/ 0 h 46"/>
                      <a:gd name="T18" fmla="*/ 3 w 32"/>
                      <a:gd name="T19" fmla="*/ 6 h 46"/>
                      <a:gd name="T20" fmla="*/ 7 w 32"/>
                      <a:gd name="T21" fmla="*/ 14 h 46"/>
                      <a:gd name="T22" fmla="*/ 12 w 32"/>
                      <a:gd name="T23" fmla="*/ 21 h 46"/>
                      <a:gd name="T24" fmla="*/ 15 w 32"/>
                      <a:gd name="T25" fmla="*/ 23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46">
                        <a:moveTo>
                          <a:pt x="29" y="46"/>
                        </a:moveTo>
                        <a:lnTo>
                          <a:pt x="32" y="44"/>
                        </a:lnTo>
                        <a:lnTo>
                          <a:pt x="32" y="38"/>
                        </a:lnTo>
                        <a:lnTo>
                          <a:pt x="31" y="31"/>
                        </a:lnTo>
                        <a:lnTo>
                          <a:pt x="27" y="23"/>
                        </a:lnTo>
                        <a:lnTo>
                          <a:pt x="23" y="16"/>
                        </a:lnTo>
                        <a:lnTo>
                          <a:pt x="17" y="9"/>
                        </a:lnTo>
                        <a:lnTo>
                          <a:pt x="9" y="4"/>
                        </a:lnTo>
                        <a:lnTo>
                          <a:pt x="0" y="0"/>
                        </a:lnTo>
                        <a:lnTo>
                          <a:pt x="6" y="12"/>
                        </a:lnTo>
                        <a:lnTo>
                          <a:pt x="14" y="28"/>
                        </a:lnTo>
                        <a:lnTo>
                          <a:pt x="23" y="42"/>
                        </a:lnTo>
                        <a:lnTo>
                          <a:pt x="29"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22" name="Freeform 47">
                    <a:extLst>
                      <a:ext uri="{FF2B5EF4-FFF2-40B4-BE49-F238E27FC236}">
                        <a16:creationId xmlns:a16="http://schemas.microsoft.com/office/drawing/2014/main" id="{E70A6E6E-AC8D-488E-A14D-559E940306C4}"/>
                      </a:ext>
                    </a:extLst>
                  </p:cNvPr>
                  <p:cNvSpPr>
                    <a:spLocks/>
                  </p:cNvSpPr>
                  <p:nvPr/>
                </p:nvSpPr>
                <p:spPr bwMode="auto">
                  <a:xfrm>
                    <a:off x="526" y="79"/>
                    <a:ext cx="13" cy="17"/>
                  </a:xfrm>
                  <a:custGeom>
                    <a:avLst/>
                    <a:gdLst>
                      <a:gd name="T0" fmla="*/ 12 w 25"/>
                      <a:gd name="T1" fmla="*/ 17 h 35"/>
                      <a:gd name="T2" fmla="*/ 13 w 25"/>
                      <a:gd name="T3" fmla="*/ 14 h 35"/>
                      <a:gd name="T4" fmla="*/ 10 w 25"/>
                      <a:gd name="T5" fmla="*/ 7 h 35"/>
                      <a:gd name="T6" fmla="*/ 5 w 25"/>
                      <a:gd name="T7" fmla="*/ 2 h 35"/>
                      <a:gd name="T8" fmla="*/ 0 w 25"/>
                      <a:gd name="T9" fmla="*/ 0 h 35"/>
                      <a:gd name="T10" fmla="*/ 2 w 25"/>
                      <a:gd name="T11" fmla="*/ 4 h 35"/>
                      <a:gd name="T12" fmla="*/ 5 w 25"/>
                      <a:gd name="T13" fmla="*/ 10 h 35"/>
                      <a:gd name="T14" fmla="*/ 9 w 25"/>
                      <a:gd name="T15" fmla="*/ 15 h 35"/>
                      <a:gd name="T16" fmla="*/ 12 w 25"/>
                      <a:gd name="T17" fmla="*/ 1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5">
                        <a:moveTo>
                          <a:pt x="23" y="35"/>
                        </a:moveTo>
                        <a:lnTo>
                          <a:pt x="25" y="28"/>
                        </a:lnTo>
                        <a:lnTo>
                          <a:pt x="19" y="15"/>
                        </a:lnTo>
                        <a:lnTo>
                          <a:pt x="9" y="5"/>
                        </a:lnTo>
                        <a:lnTo>
                          <a:pt x="0" y="0"/>
                        </a:lnTo>
                        <a:lnTo>
                          <a:pt x="4" y="8"/>
                        </a:lnTo>
                        <a:lnTo>
                          <a:pt x="10" y="20"/>
                        </a:lnTo>
                        <a:lnTo>
                          <a:pt x="17" y="30"/>
                        </a:lnTo>
                        <a:lnTo>
                          <a:pt x="23"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23" name="Freeform 48">
                    <a:extLst>
                      <a:ext uri="{FF2B5EF4-FFF2-40B4-BE49-F238E27FC236}">
                        <a16:creationId xmlns:a16="http://schemas.microsoft.com/office/drawing/2014/main" id="{B0E75E1D-ABB2-4409-BD25-6D35014CEC5F}"/>
                      </a:ext>
                    </a:extLst>
                  </p:cNvPr>
                  <p:cNvSpPr>
                    <a:spLocks/>
                  </p:cNvSpPr>
                  <p:nvPr/>
                </p:nvSpPr>
                <p:spPr bwMode="auto">
                  <a:xfrm>
                    <a:off x="517" y="84"/>
                    <a:ext cx="9" cy="12"/>
                  </a:xfrm>
                  <a:custGeom>
                    <a:avLst/>
                    <a:gdLst>
                      <a:gd name="T0" fmla="*/ 9 w 18"/>
                      <a:gd name="T1" fmla="*/ 12 h 24"/>
                      <a:gd name="T2" fmla="*/ 9 w 18"/>
                      <a:gd name="T3" fmla="*/ 8 h 24"/>
                      <a:gd name="T4" fmla="*/ 8 w 18"/>
                      <a:gd name="T5" fmla="*/ 4 h 24"/>
                      <a:gd name="T6" fmla="*/ 5 w 18"/>
                      <a:gd name="T7" fmla="*/ 0 h 24"/>
                      <a:gd name="T8" fmla="*/ 0 w 18"/>
                      <a:gd name="T9" fmla="*/ 1 h 24"/>
                      <a:gd name="T10" fmla="*/ 4 w 18"/>
                      <a:gd name="T11" fmla="*/ 3 h 24"/>
                      <a:gd name="T12" fmla="*/ 5 w 18"/>
                      <a:gd name="T13" fmla="*/ 8 h 24"/>
                      <a:gd name="T14" fmla="*/ 7 w 18"/>
                      <a:gd name="T15" fmla="*/ 12 h 24"/>
                      <a:gd name="T16" fmla="*/ 9 w 18"/>
                      <a:gd name="T17" fmla="*/ 1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4">
                        <a:moveTo>
                          <a:pt x="17" y="23"/>
                        </a:moveTo>
                        <a:lnTo>
                          <a:pt x="18" y="16"/>
                        </a:lnTo>
                        <a:lnTo>
                          <a:pt x="15" y="7"/>
                        </a:lnTo>
                        <a:lnTo>
                          <a:pt x="9" y="0"/>
                        </a:lnTo>
                        <a:lnTo>
                          <a:pt x="0" y="1"/>
                        </a:lnTo>
                        <a:lnTo>
                          <a:pt x="7" y="6"/>
                        </a:lnTo>
                        <a:lnTo>
                          <a:pt x="10" y="15"/>
                        </a:lnTo>
                        <a:lnTo>
                          <a:pt x="14" y="24"/>
                        </a:lnTo>
                        <a:lnTo>
                          <a:pt x="17"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24" name="Freeform 49">
                    <a:extLst>
                      <a:ext uri="{FF2B5EF4-FFF2-40B4-BE49-F238E27FC236}">
                        <a16:creationId xmlns:a16="http://schemas.microsoft.com/office/drawing/2014/main" id="{1E5F4B08-5ECE-4555-A794-ED6EC04C9CA8}"/>
                      </a:ext>
                    </a:extLst>
                  </p:cNvPr>
                  <p:cNvSpPr>
                    <a:spLocks/>
                  </p:cNvSpPr>
                  <p:nvPr/>
                </p:nvSpPr>
                <p:spPr bwMode="auto">
                  <a:xfrm>
                    <a:off x="610" y="56"/>
                    <a:ext cx="26" cy="22"/>
                  </a:xfrm>
                  <a:custGeom>
                    <a:avLst/>
                    <a:gdLst>
                      <a:gd name="T0" fmla="*/ 25 w 51"/>
                      <a:gd name="T1" fmla="*/ 22 h 45"/>
                      <a:gd name="T2" fmla="*/ 26 w 51"/>
                      <a:gd name="T3" fmla="*/ 20 h 45"/>
                      <a:gd name="T4" fmla="*/ 25 w 51"/>
                      <a:gd name="T5" fmla="*/ 18 h 45"/>
                      <a:gd name="T6" fmla="*/ 23 w 51"/>
                      <a:gd name="T7" fmla="*/ 15 h 45"/>
                      <a:gd name="T8" fmla="*/ 20 w 51"/>
                      <a:gd name="T9" fmla="*/ 11 h 45"/>
                      <a:gd name="T10" fmla="*/ 16 w 51"/>
                      <a:gd name="T11" fmla="*/ 7 h 45"/>
                      <a:gd name="T12" fmla="*/ 11 w 51"/>
                      <a:gd name="T13" fmla="*/ 4 h 45"/>
                      <a:gd name="T14" fmla="*/ 5 w 51"/>
                      <a:gd name="T15" fmla="*/ 1 h 45"/>
                      <a:gd name="T16" fmla="*/ 0 w 51"/>
                      <a:gd name="T17" fmla="*/ 0 h 45"/>
                      <a:gd name="T18" fmla="*/ 2 w 51"/>
                      <a:gd name="T19" fmla="*/ 1 h 45"/>
                      <a:gd name="T20" fmla="*/ 5 w 51"/>
                      <a:gd name="T21" fmla="*/ 4 h 45"/>
                      <a:gd name="T22" fmla="*/ 9 w 51"/>
                      <a:gd name="T23" fmla="*/ 8 h 45"/>
                      <a:gd name="T24" fmla="*/ 13 w 51"/>
                      <a:gd name="T25" fmla="*/ 12 h 45"/>
                      <a:gd name="T26" fmla="*/ 17 w 51"/>
                      <a:gd name="T27" fmla="*/ 16 h 45"/>
                      <a:gd name="T28" fmla="*/ 20 w 51"/>
                      <a:gd name="T29" fmla="*/ 20 h 45"/>
                      <a:gd name="T30" fmla="*/ 23 w 51"/>
                      <a:gd name="T31" fmla="*/ 22 h 45"/>
                      <a:gd name="T32" fmla="*/ 25 w 51"/>
                      <a:gd name="T33" fmla="*/ 2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0" y="45"/>
                        </a:moveTo>
                        <a:lnTo>
                          <a:pt x="51" y="41"/>
                        </a:lnTo>
                        <a:lnTo>
                          <a:pt x="50" y="37"/>
                        </a:lnTo>
                        <a:lnTo>
                          <a:pt x="46" y="30"/>
                        </a:lnTo>
                        <a:lnTo>
                          <a:pt x="39" y="22"/>
                        </a:lnTo>
                        <a:lnTo>
                          <a:pt x="31" y="15"/>
                        </a:lnTo>
                        <a:lnTo>
                          <a:pt x="21" y="8"/>
                        </a:lnTo>
                        <a:lnTo>
                          <a:pt x="10" y="2"/>
                        </a:lnTo>
                        <a:lnTo>
                          <a:pt x="0" y="0"/>
                        </a:lnTo>
                        <a:lnTo>
                          <a:pt x="4" y="3"/>
                        </a:lnTo>
                        <a:lnTo>
                          <a:pt x="10" y="9"/>
                        </a:lnTo>
                        <a:lnTo>
                          <a:pt x="17" y="17"/>
                        </a:lnTo>
                        <a:lnTo>
                          <a:pt x="25" y="25"/>
                        </a:lnTo>
                        <a:lnTo>
                          <a:pt x="33" y="33"/>
                        </a:lnTo>
                        <a:lnTo>
                          <a:pt x="40" y="40"/>
                        </a:lnTo>
                        <a:lnTo>
                          <a:pt x="46" y="45"/>
                        </a:lnTo>
                        <a:lnTo>
                          <a:pt x="5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25" name="Freeform 50">
                    <a:extLst>
                      <a:ext uri="{FF2B5EF4-FFF2-40B4-BE49-F238E27FC236}">
                        <a16:creationId xmlns:a16="http://schemas.microsoft.com/office/drawing/2014/main" id="{092F8107-884F-4E8D-98E9-F6CA97F0FE6D}"/>
                      </a:ext>
                    </a:extLst>
                  </p:cNvPr>
                  <p:cNvSpPr>
                    <a:spLocks/>
                  </p:cNvSpPr>
                  <p:nvPr/>
                </p:nvSpPr>
                <p:spPr bwMode="auto">
                  <a:xfrm>
                    <a:off x="637" y="55"/>
                    <a:ext cx="20" cy="18"/>
                  </a:xfrm>
                  <a:custGeom>
                    <a:avLst/>
                    <a:gdLst>
                      <a:gd name="T0" fmla="*/ 20 w 40"/>
                      <a:gd name="T1" fmla="*/ 18 h 35"/>
                      <a:gd name="T2" fmla="*/ 20 w 40"/>
                      <a:gd name="T3" fmla="*/ 17 h 35"/>
                      <a:gd name="T4" fmla="*/ 20 w 40"/>
                      <a:gd name="T5" fmla="*/ 15 h 35"/>
                      <a:gd name="T6" fmla="*/ 19 w 40"/>
                      <a:gd name="T7" fmla="*/ 12 h 35"/>
                      <a:gd name="T8" fmla="*/ 17 w 40"/>
                      <a:gd name="T9" fmla="*/ 9 h 35"/>
                      <a:gd name="T10" fmla="*/ 13 w 40"/>
                      <a:gd name="T11" fmla="*/ 6 h 35"/>
                      <a:gd name="T12" fmla="*/ 10 w 40"/>
                      <a:gd name="T13" fmla="*/ 3 h 35"/>
                      <a:gd name="T14" fmla="*/ 5 w 40"/>
                      <a:gd name="T15" fmla="*/ 1 h 35"/>
                      <a:gd name="T16" fmla="*/ 0 w 40"/>
                      <a:gd name="T17" fmla="*/ 0 h 35"/>
                      <a:gd name="T18" fmla="*/ 2 w 40"/>
                      <a:gd name="T19" fmla="*/ 2 h 35"/>
                      <a:gd name="T20" fmla="*/ 5 w 40"/>
                      <a:gd name="T21" fmla="*/ 5 h 35"/>
                      <a:gd name="T22" fmla="*/ 8 w 40"/>
                      <a:gd name="T23" fmla="*/ 8 h 35"/>
                      <a:gd name="T24" fmla="*/ 11 w 40"/>
                      <a:gd name="T25" fmla="*/ 12 h 35"/>
                      <a:gd name="T26" fmla="*/ 14 w 40"/>
                      <a:gd name="T27" fmla="*/ 14 h 35"/>
                      <a:gd name="T28" fmla="*/ 16 w 40"/>
                      <a:gd name="T29" fmla="*/ 17 h 35"/>
                      <a:gd name="T30" fmla="*/ 19 w 40"/>
                      <a:gd name="T31" fmla="*/ 18 h 35"/>
                      <a:gd name="T32" fmla="*/ 20 w 40"/>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5">
                        <a:moveTo>
                          <a:pt x="39" y="35"/>
                        </a:moveTo>
                        <a:lnTo>
                          <a:pt x="40" y="33"/>
                        </a:lnTo>
                        <a:lnTo>
                          <a:pt x="40" y="30"/>
                        </a:lnTo>
                        <a:lnTo>
                          <a:pt x="37" y="24"/>
                        </a:lnTo>
                        <a:lnTo>
                          <a:pt x="33" y="18"/>
                        </a:lnTo>
                        <a:lnTo>
                          <a:pt x="26" y="12"/>
                        </a:lnTo>
                        <a:lnTo>
                          <a:pt x="19" y="6"/>
                        </a:lnTo>
                        <a:lnTo>
                          <a:pt x="10" y="2"/>
                        </a:lnTo>
                        <a:lnTo>
                          <a:pt x="0" y="0"/>
                        </a:lnTo>
                        <a:lnTo>
                          <a:pt x="4" y="4"/>
                        </a:lnTo>
                        <a:lnTo>
                          <a:pt x="10" y="10"/>
                        </a:lnTo>
                        <a:lnTo>
                          <a:pt x="16" y="16"/>
                        </a:lnTo>
                        <a:lnTo>
                          <a:pt x="22" y="23"/>
                        </a:lnTo>
                        <a:lnTo>
                          <a:pt x="27" y="28"/>
                        </a:lnTo>
                        <a:lnTo>
                          <a:pt x="32" y="33"/>
                        </a:lnTo>
                        <a:lnTo>
                          <a:pt x="37" y="35"/>
                        </a:lnTo>
                        <a:lnTo>
                          <a:pt x="39"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26" name="Freeform 51">
                    <a:extLst>
                      <a:ext uri="{FF2B5EF4-FFF2-40B4-BE49-F238E27FC236}">
                        <a16:creationId xmlns:a16="http://schemas.microsoft.com/office/drawing/2014/main" id="{D3C096AA-446C-4552-B87D-539522A4B51E}"/>
                      </a:ext>
                    </a:extLst>
                  </p:cNvPr>
                  <p:cNvSpPr>
                    <a:spLocks/>
                  </p:cNvSpPr>
                  <p:nvPr/>
                </p:nvSpPr>
                <p:spPr bwMode="auto">
                  <a:xfrm>
                    <a:off x="569" y="61"/>
                    <a:ext cx="23" cy="24"/>
                  </a:xfrm>
                  <a:custGeom>
                    <a:avLst/>
                    <a:gdLst>
                      <a:gd name="T0" fmla="*/ 22 w 45"/>
                      <a:gd name="T1" fmla="*/ 24 h 50"/>
                      <a:gd name="T2" fmla="*/ 23 w 45"/>
                      <a:gd name="T3" fmla="*/ 23 h 50"/>
                      <a:gd name="T4" fmla="*/ 22 w 45"/>
                      <a:gd name="T5" fmla="*/ 19 h 50"/>
                      <a:gd name="T6" fmla="*/ 19 w 45"/>
                      <a:gd name="T7" fmla="*/ 16 h 50"/>
                      <a:gd name="T8" fmla="*/ 16 w 45"/>
                      <a:gd name="T9" fmla="*/ 12 h 50"/>
                      <a:gd name="T10" fmla="*/ 12 w 45"/>
                      <a:gd name="T11" fmla="*/ 7 h 50"/>
                      <a:gd name="T12" fmla="*/ 8 w 45"/>
                      <a:gd name="T13" fmla="*/ 3 h 50"/>
                      <a:gd name="T14" fmla="*/ 4 w 45"/>
                      <a:gd name="T15" fmla="*/ 1 h 50"/>
                      <a:gd name="T16" fmla="*/ 0 w 45"/>
                      <a:gd name="T17" fmla="*/ 0 h 50"/>
                      <a:gd name="T18" fmla="*/ 2 w 45"/>
                      <a:gd name="T19" fmla="*/ 2 h 50"/>
                      <a:gd name="T20" fmla="*/ 4 w 45"/>
                      <a:gd name="T21" fmla="*/ 6 h 50"/>
                      <a:gd name="T22" fmla="*/ 7 w 45"/>
                      <a:gd name="T23" fmla="*/ 10 h 50"/>
                      <a:gd name="T24" fmla="*/ 11 w 45"/>
                      <a:gd name="T25" fmla="*/ 14 h 50"/>
                      <a:gd name="T26" fmla="*/ 13 w 45"/>
                      <a:gd name="T27" fmla="*/ 18 h 50"/>
                      <a:gd name="T28" fmla="*/ 17 w 45"/>
                      <a:gd name="T29" fmla="*/ 22 h 50"/>
                      <a:gd name="T30" fmla="*/ 20 w 45"/>
                      <a:gd name="T31" fmla="*/ 24 h 50"/>
                      <a:gd name="T32" fmla="*/ 22 w 45"/>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0">
                        <a:moveTo>
                          <a:pt x="44" y="50"/>
                        </a:moveTo>
                        <a:lnTo>
                          <a:pt x="45" y="47"/>
                        </a:lnTo>
                        <a:lnTo>
                          <a:pt x="43" y="40"/>
                        </a:lnTo>
                        <a:lnTo>
                          <a:pt x="38" y="33"/>
                        </a:lnTo>
                        <a:lnTo>
                          <a:pt x="31" y="24"/>
                        </a:lnTo>
                        <a:lnTo>
                          <a:pt x="24" y="15"/>
                        </a:lnTo>
                        <a:lnTo>
                          <a:pt x="16" y="7"/>
                        </a:lnTo>
                        <a:lnTo>
                          <a:pt x="7" y="2"/>
                        </a:lnTo>
                        <a:lnTo>
                          <a:pt x="0" y="0"/>
                        </a:lnTo>
                        <a:lnTo>
                          <a:pt x="3" y="5"/>
                        </a:lnTo>
                        <a:lnTo>
                          <a:pt x="8" y="12"/>
                        </a:lnTo>
                        <a:lnTo>
                          <a:pt x="14" y="21"/>
                        </a:lnTo>
                        <a:lnTo>
                          <a:pt x="21" y="30"/>
                        </a:lnTo>
                        <a:lnTo>
                          <a:pt x="26" y="38"/>
                        </a:lnTo>
                        <a:lnTo>
                          <a:pt x="33" y="45"/>
                        </a:lnTo>
                        <a:lnTo>
                          <a:pt x="39" y="50"/>
                        </a:lnTo>
                        <a:lnTo>
                          <a:pt x="44"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27" name="Freeform 52">
                    <a:extLst>
                      <a:ext uri="{FF2B5EF4-FFF2-40B4-BE49-F238E27FC236}">
                        <a16:creationId xmlns:a16="http://schemas.microsoft.com/office/drawing/2014/main" id="{88E47707-AAFE-4FB2-9A00-4218241D8D4D}"/>
                      </a:ext>
                    </a:extLst>
                  </p:cNvPr>
                  <p:cNvSpPr>
                    <a:spLocks/>
                  </p:cNvSpPr>
                  <p:nvPr/>
                </p:nvSpPr>
                <p:spPr bwMode="auto">
                  <a:xfrm>
                    <a:off x="537" y="73"/>
                    <a:ext cx="17" cy="20"/>
                  </a:xfrm>
                  <a:custGeom>
                    <a:avLst/>
                    <a:gdLst>
                      <a:gd name="T0" fmla="*/ 16 w 34"/>
                      <a:gd name="T1" fmla="*/ 20 h 42"/>
                      <a:gd name="T2" fmla="*/ 17 w 34"/>
                      <a:gd name="T3" fmla="*/ 19 h 42"/>
                      <a:gd name="T4" fmla="*/ 17 w 34"/>
                      <a:gd name="T5" fmla="*/ 16 h 42"/>
                      <a:gd name="T6" fmla="*/ 15 w 34"/>
                      <a:gd name="T7" fmla="*/ 13 h 42"/>
                      <a:gd name="T8" fmla="*/ 12 w 34"/>
                      <a:gd name="T9" fmla="*/ 9 h 42"/>
                      <a:gd name="T10" fmla="*/ 9 w 34"/>
                      <a:gd name="T11" fmla="*/ 6 h 42"/>
                      <a:gd name="T12" fmla="*/ 6 w 34"/>
                      <a:gd name="T13" fmla="*/ 3 h 42"/>
                      <a:gd name="T14" fmla="*/ 3 w 34"/>
                      <a:gd name="T15" fmla="*/ 0 h 42"/>
                      <a:gd name="T16" fmla="*/ 0 w 34"/>
                      <a:gd name="T17" fmla="*/ 0 h 42"/>
                      <a:gd name="T18" fmla="*/ 3 w 34"/>
                      <a:gd name="T19" fmla="*/ 4 h 42"/>
                      <a:gd name="T20" fmla="*/ 7 w 34"/>
                      <a:gd name="T21" fmla="*/ 11 h 42"/>
                      <a:gd name="T22" fmla="*/ 12 w 34"/>
                      <a:gd name="T23" fmla="*/ 17 h 42"/>
                      <a:gd name="T24" fmla="*/ 16 w 34"/>
                      <a:gd name="T25" fmla="*/ 2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42">
                        <a:moveTo>
                          <a:pt x="32" y="42"/>
                        </a:moveTo>
                        <a:lnTo>
                          <a:pt x="34" y="39"/>
                        </a:lnTo>
                        <a:lnTo>
                          <a:pt x="33" y="34"/>
                        </a:lnTo>
                        <a:lnTo>
                          <a:pt x="29" y="27"/>
                        </a:lnTo>
                        <a:lnTo>
                          <a:pt x="24" y="19"/>
                        </a:lnTo>
                        <a:lnTo>
                          <a:pt x="18" y="12"/>
                        </a:lnTo>
                        <a:lnTo>
                          <a:pt x="12" y="6"/>
                        </a:lnTo>
                        <a:lnTo>
                          <a:pt x="5" y="1"/>
                        </a:lnTo>
                        <a:lnTo>
                          <a:pt x="0" y="0"/>
                        </a:lnTo>
                        <a:lnTo>
                          <a:pt x="6" y="9"/>
                        </a:lnTo>
                        <a:lnTo>
                          <a:pt x="14" y="23"/>
                        </a:lnTo>
                        <a:lnTo>
                          <a:pt x="24" y="36"/>
                        </a:lnTo>
                        <a:lnTo>
                          <a:pt x="3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28" name="Freeform 53">
                    <a:extLst>
                      <a:ext uri="{FF2B5EF4-FFF2-40B4-BE49-F238E27FC236}">
                        <a16:creationId xmlns:a16="http://schemas.microsoft.com/office/drawing/2014/main" id="{63B21AE3-704E-44BB-A6FB-6F26FFBFC094}"/>
                      </a:ext>
                    </a:extLst>
                  </p:cNvPr>
                  <p:cNvSpPr>
                    <a:spLocks/>
                  </p:cNvSpPr>
                  <p:nvPr/>
                </p:nvSpPr>
                <p:spPr bwMode="auto">
                  <a:xfrm>
                    <a:off x="647" y="53"/>
                    <a:ext cx="22" cy="3"/>
                  </a:xfrm>
                  <a:custGeom>
                    <a:avLst/>
                    <a:gdLst>
                      <a:gd name="T0" fmla="*/ 0 w 45"/>
                      <a:gd name="T1" fmla="*/ 3 h 7"/>
                      <a:gd name="T2" fmla="*/ 2 w 45"/>
                      <a:gd name="T3" fmla="*/ 3 h 7"/>
                      <a:gd name="T4" fmla="*/ 5 w 45"/>
                      <a:gd name="T5" fmla="*/ 2 h 7"/>
                      <a:gd name="T6" fmla="*/ 8 w 45"/>
                      <a:gd name="T7" fmla="*/ 2 h 7"/>
                      <a:gd name="T8" fmla="*/ 12 w 45"/>
                      <a:gd name="T9" fmla="*/ 1 h 7"/>
                      <a:gd name="T10" fmla="*/ 16 w 45"/>
                      <a:gd name="T11" fmla="*/ 0 h 7"/>
                      <a:gd name="T12" fmla="*/ 19 w 45"/>
                      <a:gd name="T13" fmla="*/ 0 h 7"/>
                      <a:gd name="T14" fmla="*/ 22 w 45"/>
                      <a:gd name="T15" fmla="*/ 0 h 7"/>
                      <a:gd name="T16" fmla="*/ 22 w 45"/>
                      <a:gd name="T17" fmla="*/ 1 h 7"/>
                      <a:gd name="T18" fmla="*/ 22 w 45"/>
                      <a:gd name="T19" fmla="*/ 2 h 7"/>
                      <a:gd name="T20" fmla="*/ 19 w 45"/>
                      <a:gd name="T21" fmla="*/ 3 h 7"/>
                      <a:gd name="T22" fmla="*/ 17 w 45"/>
                      <a:gd name="T23" fmla="*/ 3 h 7"/>
                      <a:gd name="T24" fmla="*/ 13 w 45"/>
                      <a:gd name="T25" fmla="*/ 3 h 7"/>
                      <a:gd name="T26" fmla="*/ 9 w 45"/>
                      <a:gd name="T27" fmla="*/ 3 h 7"/>
                      <a:gd name="T28" fmla="*/ 5 w 45"/>
                      <a:gd name="T29" fmla="*/ 3 h 7"/>
                      <a:gd name="T30" fmla="*/ 2 w 45"/>
                      <a:gd name="T31" fmla="*/ 3 h 7"/>
                      <a:gd name="T32" fmla="*/ 0 w 45"/>
                      <a:gd name="T33" fmla="*/ 3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
                        <a:moveTo>
                          <a:pt x="0" y="6"/>
                        </a:moveTo>
                        <a:lnTo>
                          <a:pt x="4" y="6"/>
                        </a:lnTo>
                        <a:lnTo>
                          <a:pt x="10" y="5"/>
                        </a:lnTo>
                        <a:lnTo>
                          <a:pt x="16" y="4"/>
                        </a:lnTo>
                        <a:lnTo>
                          <a:pt x="24" y="2"/>
                        </a:lnTo>
                        <a:lnTo>
                          <a:pt x="33" y="1"/>
                        </a:lnTo>
                        <a:lnTo>
                          <a:pt x="39" y="0"/>
                        </a:lnTo>
                        <a:lnTo>
                          <a:pt x="44" y="0"/>
                        </a:lnTo>
                        <a:lnTo>
                          <a:pt x="45" y="2"/>
                        </a:lnTo>
                        <a:lnTo>
                          <a:pt x="44" y="5"/>
                        </a:lnTo>
                        <a:lnTo>
                          <a:pt x="39" y="7"/>
                        </a:lnTo>
                        <a:lnTo>
                          <a:pt x="34" y="7"/>
                        </a:lnTo>
                        <a:lnTo>
                          <a:pt x="27" y="7"/>
                        </a:lnTo>
                        <a:lnTo>
                          <a:pt x="19" y="7"/>
                        </a:lnTo>
                        <a:lnTo>
                          <a:pt x="11" y="7"/>
                        </a:lnTo>
                        <a:lnTo>
                          <a:pt x="5"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29" name="Freeform 54">
                    <a:extLst>
                      <a:ext uri="{FF2B5EF4-FFF2-40B4-BE49-F238E27FC236}">
                        <a16:creationId xmlns:a16="http://schemas.microsoft.com/office/drawing/2014/main" id="{25359411-3E43-4736-8D12-30D7F9A6C6F2}"/>
                      </a:ext>
                    </a:extLst>
                  </p:cNvPr>
                  <p:cNvSpPr>
                    <a:spLocks/>
                  </p:cNvSpPr>
                  <p:nvPr/>
                </p:nvSpPr>
                <p:spPr bwMode="auto">
                  <a:xfrm>
                    <a:off x="621" y="28"/>
                    <a:ext cx="30" cy="27"/>
                  </a:xfrm>
                  <a:custGeom>
                    <a:avLst/>
                    <a:gdLst>
                      <a:gd name="T0" fmla="*/ 0 w 60"/>
                      <a:gd name="T1" fmla="*/ 27 h 55"/>
                      <a:gd name="T2" fmla="*/ 4 w 60"/>
                      <a:gd name="T3" fmla="*/ 25 h 55"/>
                      <a:gd name="T4" fmla="*/ 9 w 60"/>
                      <a:gd name="T5" fmla="*/ 22 h 55"/>
                      <a:gd name="T6" fmla="*/ 14 w 60"/>
                      <a:gd name="T7" fmla="*/ 18 h 55"/>
                      <a:gd name="T8" fmla="*/ 20 w 60"/>
                      <a:gd name="T9" fmla="*/ 13 h 55"/>
                      <a:gd name="T10" fmla="*/ 25 w 60"/>
                      <a:gd name="T11" fmla="*/ 9 h 55"/>
                      <a:gd name="T12" fmla="*/ 29 w 60"/>
                      <a:gd name="T13" fmla="*/ 5 h 55"/>
                      <a:gd name="T14" fmla="*/ 30 w 60"/>
                      <a:gd name="T15" fmla="*/ 2 h 55"/>
                      <a:gd name="T16" fmla="*/ 30 w 60"/>
                      <a:gd name="T17" fmla="*/ 0 h 55"/>
                      <a:gd name="T18" fmla="*/ 28 w 60"/>
                      <a:gd name="T19" fmla="*/ 0 h 55"/>
                      <a:gd name="T20" fmla="*/ 24 w 60"/>
                      <a:gd name="T21" fmla="*/ 2 h 55"/>
                      <a:gd name="T22" fmla="*/ 20 w 60"/>
                      <a:gd name="T23" fmla="*/ 6 h 55"/>
                      <a:gd name="T24" fmla="*/ 16 w 60"/>
                      <a:gd name="T25" fmla="*/ 11 h 55"/>
                      <a:gd name="T26" fmla="*/ 11 w 60"/>
                      <a:gd name="T27" fmla="*/ 16 h 55"/>
                      <a:gd name="T28" fmla="*/ 7 w 60"/>
                      <a:gd name="T29" fmla="*/ 21 h 55"/>
                      <a:gd name="T30" fmla="*/ 3 w 60"/>
                      <a:gd name="T31" fmla="*/ 25 h 55"/>
                      <a:gd name="T32" fmla="*/ 0 w 60"/>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5">
                        <a:moveTo>
                          <a:pt x="0" y="55"/>
                        </a:moveTo>
                        <a:lnTo>
                          <a:pt x="7" y="51"/>
                        </a:lnTo>
                        <a:lnTo>
                          <a:pt x="17" y="44"/>
                        </a:lnTo>
                        <a:lnTo>
                          <a:pt x="28" y="36"/>
                        </a:lnTo>
                        <a:lnTo>
                          <a:pt x="40" y="27"/>
                        </a:lnTo>
                        <a:lnTo>
                          <a:pt x="49" y="19"/>
                        </a:lnTo>
                        <a:lnTo>
                          <a:pt x="57" y="11"/>
                        </a:lnTo>
                        <a:lnTo>
                          <a:pt x="60" y="4"/>
                        </a:lnTo>
                        <a:lnTo>
                          <a:pt x="59" y="0"/>
                        </a:lnTo>
                        <a:lnTo>
                          <a:pt x="55" y="0"/>
                        </a:lnTo>
                        <a:lnTo>
                          <a:pt x="48" y="5"/>
                        </a:lnTo>
                        <a:lnTo>
                          <a:pt x="40" y="12"/>
                        </a:lnTo>
                        <a:lnTo>
                          <a:pt x="32" y="22"/>
                        </a:lnTo>
                        <a:lnTo>
                          <a:pt x="22" y="32"/>
                        </a:lnTo>
                        <a:lnTo>
                          <a:pt x="14" y="42"/>
                        </a:lnTo>
                        <a:lnTo>
                          <a:pt x="6"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30" name="Freeform 55">
                    <a:extLst>
                      <a:ext uri="{FF2B5EF4-FFF2-40B4-BE49-F238E27FC236}">
                        <a16:creationId xmlns:a16="http://schemas.microsoft.com/office/drawing/2014/main" id="{30E6CCE5-FCD5-4242-A3C1-2E8852DF8711}"/>
                      </a:ext>
                    </a:extLst>
                  </p:cNvPr>
                  <p:cNvSpPr>
                    <a:spLocks/>
                  </p:cNvSpPr>
                  <p:nvPr/>
                </p:nvSpPr>
                <p:spPr bwMode="auto">
                  <a:xfrm>
                    <a:off x="610" y="28"/>
                    <a:ext cx="27" cy="28"/>
                  </a:xfrm>
                  <a:custGeom>
                    <a:avLst/>
                    <a:gdLst>
                      <a:gd name="T0" fmla="*/ 0 w 54"/>
                      <a:gd name="T1" fmla="*/ 28 h 57"/>
                      <a:gd name="T2" fmla="*/ 4 w 54"/>
                      <a:gd name="T3" fmla="*/ 26 h 57"/>
                      <a:gd name="T4" fmla="*/ 8 w 54"/>
                      <a:gd name="T5" fmla="*/ 22 h 57"/>
                      <a:gd name="T6" fmla="*/ 13 w 54"/>
                      <a:gd name="T7" fmla="*/ 18 h 57"/>
                      <a:gd name="T8" fmla="*/ 18 w 54"/>
                      <a:gd name="T9" fmla="*/ 13 h 57"/>
                      <a:gd name="T10" fmla="*/ 23 w 54"/>
                      <a:gd name="T11" fmla="*/ 8 h 57"/>
                      <a:gd name="T12" fmla="*/ 26 w 54"/>
                      <a:gd name="T13" fmla="*/ 4 h 57"/>
                      <a:gd name="T14" fmla="*/ 27 w 54"/>
                      <a:gd name="T15" fmla="*/ 1 h 57"/>
                      <a:gd name="T16" fmla="*/ 27 w 54"/>
                      <a:gd name="T17" fmla="*/ 0 h 57"/>
                      <a:gd name="T18" fmla="*/ 24 w 54"/>
                      <a:gd name="T19" fmla="*/ 1 h 57"/>
                      <a:gd name="T20" fmla="*/ 20 w 54"/>
                      <a:gd name="T21" fmla="*/ 4 h 57"/>
                      <a:gd name="T22" fmla="*/ 17 w 54"/>
                      <a:gd name="T23" fmla="*/ 8 h 57"/>
                      <a:gd name="T24" fmla="*/ 13 w 54"/>
                      <a:gd name="T25" fmla="*/ 13 h 57"/>
                      <a:gd name="T26" fmla="*/ 9 w 54"/>
                      <a:gd name="T27" fmla="*/ 18 h 57"/>
                      <a:gd name="T28" fmla="*/ 5 w 54"/>
                      <a:gd name="T29" fmla="*/ 23 h 57"/>
                      <a:gd name="T30" fmla="*/ 2 w 54"/>
                      <a:gd name="T31" fmla="*/ 27 h 57"/>
                      <a:gd name="T32" fmla="*/ 0 w 54"/>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7">
                        <a:moveTo>
                          <a:pt x="0" y="57"/>
                        </a:moveTo>
                        <a:lnTo>
                          <a:pt x="7" y="52"/>
                        </a:lnTo>
                        <a:lnTo>
                          <a:pt x="16" y="44"/>
                        </a:lnTo>
                        <a:lnTo>
                          <a:pt x="25" y="36"/>
                        </a:lnTo>
                        <a:lnTo>
                          <a:pt x="35" y="26"/>
                        </a:lnTo>
                        <a:lnTo>
                          <a:pt x="45" y="17"/>
                        </a:lnTo>
                        <a:lnTo>
                          <a:pt x="51" y="9"/>
                        </a:lnTo>
                        <a:lnTo>
                          <a:pt x="54" y="3"/>
                        </a:lnTo>
                        <a:lnTo>
                          <a:pt x="53" y="0"/>
                        </a:lnTo>
                        <a:lnTo>
                          <a:pt x="47" y="3"/>
                        </a:lnTo>
                        <a:lnTo>
                          <a:pt x="40" y="9"/>
                        </a:lnTo>
                        <a:lnTo>
                          <a:pt x="33" y="17"/>
                        </a:lnTo>
                        <a:lnTo>
                          <a:pt x="25" y="27"/>
                        </a:lnTo>
                        <a:lnTo>
                          <a:pt x="17" y="36"/>
                        </a:lnTo>
                        <a:lnTo>
                          <a:pt x="10" y="47"/>
                        </a:lnTo>
                        <a:lnTo>
                          <a:pt x="4" y="54"/>
                        </a:lnTo>
                        <a:lnTo>
                          <a:pt x="0"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31" name="Freeform 56">
                    <a:extLst>
                      <a:ext uri="{FF2B5EF4-FFF2-40B4-BE49-F238E27FC236}">
                        <a16:creationId xmlns:a16="http://schemas.microsoft.com/office/drawing/2014/main" id="{299FA03F-E874-4126-B1B8-B96381E4F823}"/>
                      </a:ext>
                    </a:extLst>
                  </p:cNvPr>
                  <p:cNvSpPr>
                    <a:spLocks/>
                  </p:cNvSpPr>
                  <p:nvPr/>
                </p:nvSpPr>
                <p:spPr bwMode="auto">
                  <a:xfrm>
                    <a:off x="597" y="28"/>
                    <a:ext cx="24" cy="30"/>
                  </a:xfrm>
                  <a:custGeom>
                    <a:avLst/>
                    <a:gdLst>
                      <a:gd name="T0" fmla="*/ 0 w 47"/>
                      <a:gd name="T1" fmla="*/ 30 h 60"/>
                      <a:gd name="T2" fmla="*/ 4 w 47"/>
                      <a:gd name="T3" fmla="*/ 28 h 60"/>
                      <a:gd name="T4" fmla="*/ 8 w 47"/>
                      <a:gd name="T5" fmla="*/ 23 h 60"/>
                      <a:gd name="T6" fmla="*/ 13 w 47"/>
                      <a:gd name="T7" fmla="*/ 18 h 60"/>
                      <a:gd name="T8" fmla="*/ 17 w 47"/>
                      <a:gd name="T9" fmla="*/ 14 h 60"/>
                      <a:gd name="T10" fmla="*/ 21 w 47"/>
                      <a:gd name="T11" fmla="*/ 8 h 60"/>
                      <a:gd name="T12" fmla="*/ 23 w 47"/>
                      <a:gd name="T13" fmla="*/ 4 h 60"/>
                      <a:gd name="T14" fmla="*/ 24 w 47"/>
                      <a:gd name="T15" fmla="*/ 2 h 60"/>
                      <a:gd name="T16" fmla="*/ 23 w 47"/>
                      <a:gd name="T17" fmla="*/ 0 h 60"/>
                      <a:gd name="T18" fmla="*/ 21 w 47"/>
                      <a:gd name="T19" fmla="*/ 2 h 60"/>
                      <a:gd name="T20" fmla="*/ 18 w 47"/>
                      <a:gd name="T21" fmla="*/ 4 h 60"/>
                      <a:gd name="T22" fmla="*/ 15 w 47"/>
                      <a:gd name="T23" fmla="*/ 8 h 60"/>
                      <a:gd name="T24" fmla="*/ 12 w 47"/>
                      <a:gd name="T25" fmla="*/ 14 h 60"/>
                      <a:gd name="T26" fmla="*/ 9 w 47"/>
                      <a:gd name="T27" fmla="*/ 19 h 60"/>
                      <a:gd name="T28" fmla="*/ 6 w 47"/>
                      <a:gd name="T29" fmla="*/ 24 h 60"/>
                      <a:gd name="T30" fmla="*/ 3 w 47"/>
                      <a:gd name="T31" fmla="*/ 28 h 60"/>
                      <a:gd name="T32" fmla="*/ 0 w 47"/>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0">
                        <a:moveTo>
                          <a:pt x="0" y="60"/>
                        </a:moveTo>
                        <a:lnTo>
                          <a:pt x="7" y="55"/>
                        </a:lnTo>
                        <a:lnTo>
                          <a:pt x="16" y="46"/>
                        </a:lnTo>
                        <a:lnTo>
                          <a:pt x="26" y="36"/>
                        </a:lnTo>
                        <a:lnTo>
                          <a:pt x="34" y="27"/>
                        </a:lnTo>
                        <a:lnTo>
                          <a:pt x="41" y="16"/>
                        </a:lnTo>
                        <a:lnTo>
                          <a:pt x="46" y="8"/>
                        </a:lnTo>
                        <a:lnTo>
                          <a:pt x="47" y="3"/>
                        </a:lnTo>
                        <a:lnTo>
                          <a:pt x="46" y="0"/>
                        </a:lnTo>
                        <a:lnTo>
                          <a:pt x="42" y="3"/>
                        </a:lnTo>
                        <a:lnTo>
                          <a:pt x="36" y="8"/>
                        </a:lnTo>
                        <a:lnTo>
                          <a:pt x="30" y="16"/>
                        </a:lnTo>
                        <a:lnTo>
                          <a:pt x="23" y="27"/>
                        </a:lnTo>
                        <a:lnTo>
                          <a:pt x="18" y="38"/>
                        </a:lnTo>
                        <a:lnTo>
                          <a:pt x="11" y="48"/>
                        </a:lnTo>
                        <a:lnTo>
                          <a:pt x="5" y="56"/>
                        </a:lnTo>
                        <a:lnTo>
                          <a:pt x="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32" name="Freeform 57">
                    <a:extLst>
                      <a:ext uri="{FF2B5EF4-FFF2-40B4-BE49-F238E27FC236}">
                        <a16:creationId xmlns:a16="http://schemas.microsoft.com/office/drawing/2014/main" id="{15DD8535-4204-4F6B-8B3B-F2E7AB3C3E52}"/>
                      </a:ext>
                    </a:extLst>
                  </p:cNvPr>
                  <p:cNvSpPr>
                    <a:spLocks/>
                  </p:cNvSpPr>
                  <p:nvPr/>
                </p:nvSpPr>
                <p:spPr bwMode="auto">
                  <a:xfrm>
                    <a:off x="584" y="33"/>
                    <a:ext cx="18" cy="28"/>
                  </a:xfrm>
                  <a:custGeom>
                    <a:avLst/>
                    <a:gdLst>
                      <a:gd name="T0" fmla="*/ 0 w 36"/>
                      <a:gd name="T1" fmla="*/ 28 h 55"/>
                      <a:gd name="T2" fmla="*/ 3 w 36"/>
                      <a:gd name="T3" fmla="*/ 25 h 55"/>
                      <a:gd name="T4" fmla="*/ 7 w 36"/>
                      <a:gd name="T5" fmla="*/ 21 h 55"/>
                      <a:gd name="T6" fmla="*/ 10 w 36"/>
                      <a:gd name="T7" fmla="*/ 17 h 55"/>
                      <a:gd name="T8" fmla="*/ 13 w 36"/>
                      <a:gd name="T9" fmla="*/ 12 h 55"/>
                      <a:gd name="T10" fmla="*/ 16 w 36"/>
                      <a:gd name="T11" fmla="*/ 8 h 55"/>
                      <a:gd name="T12" fmla="*/ 18 w 36"/>
                      <a:gd name="T13" fmla="*/ 4 h 55"/>
                      <a:gd name="T14" fmla="*/ 18 w 36"/>
                      <a:gd name="T15" fmla="*/ 1 h 55"/>
                      <a:gd name="T16" fmla="*/ 16 w 36"/>
                      <a:gd name="T17" fmla="*/ 0 h 55"/>
                      <a:gd name="T18" fmla="*/ 11 w 36"/>
                      <a:gd name="T19" fmla="*/ 4 h 55"/>
                      <a:gd name="T20" fmla="*/ 8 w 36"/>
                      <a:gd name="T21" fmla="*/ 12 h 55"/>
                      <a:gd name="T22" fmla="*/ 4 w 36"/>
                      <a:gd name="T23" fmla="*/ 21 h 55"/>
                      <a:gd name="T24" fmla="*/ 0 w 36"/>
                      <a:gd name="T25" fmla="*/ 28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55">
                        <a:moveTo>
                          <a:pt x="0" y="55"/>
                        </a:moveTo>
                        <a:lnTo>
                          <a:pt x="6" y="50"/>
                        </a:lnTo>
                        <a:lnTo>
                          <a:pt x="13" y="42"/>
                        </a:lnTo>
                        <a:lnTo>
                          <a:pt x="19" y="33"/>
                        </a:lnTo>
                        <a:lnTo>
                          <a:pt x="26" y="24"/>
                        </a:lnTo>
                        <a:lnTo>
                          <a:pt x="32" y="15"/>
                        </a:lnTo>
                        <a:lnTo>
                          <a:pt x="36" y="7"/>
                        </a:lnTo>
                        <a:lnTo>
                          <a:pt x="36" y="2"/>
                        </a:lnTo>
                        <a:lnTo>
                          <a:pt x="32" y="0"/>
                        </a:lnTo>
                        <a:lnTo>
                          <a:pt x="22" y="8"/>
                        </a:lnTo>
                        <a:lnTo>
                          <a:pt x="15" y="24"/>
                        </a:lnTo>
                        <a:lnTo>
                          <a:pt x="7" y="42"/>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33" name="Freeform 58">
                    <a:extLst>
                      <a:ext uri="{FF2B5EF4-FFF2-40B4-BE49-F238E27FC236}">
                        <a16:creationId xmlns:a16="http://schemas.microsoft.com/office/drawing/2014/main" id="{847A0176-B781-46A5-806B-50221DE58D50}"/>
                      </a:ext>
                    </a:extLst>
                  </p:cNvPr>
                  <p:cNvSpPr>
                    <a:spLocks/>
                  </p:cNvSpPr>
                  <p:nvPr/>
                </p:nvSpPr>
                <p:spPr bwMode="auto">
                  <a:xfrm>
                    <a:off x="571" y="36"/>
                    <a:ext cx="16" cy="27"/>
                  </a:xfrm>
                  <a:custGeom>
                    <a:avLst/>
                    <a:gdLst>
                      <a:gd name="T0" fmla="*/ 0 w 33"/>
                      <a:gd name="T1" fmla="*/ 27 h 53"/>
                      <a:gd name="T2" fmla="*/ 2 w 33"/>
                      <a:gd name="T3" fmla="*/ 24 h 53"/>
                      <a:gd name="T4" fmla="*/ 5 w 33"/>
                      <a:gd name="T5" fmla="*/ 20 h 53"/>
                      <a:gd name="T6" fmla="*/ 8 w 33"/>
                      <a:gd name="T7" fmla="*/ 16 h 53"/>
                      <a:gd name="T8" fmla="*/ 11 w 33"/>
                      <a:gd name="T9" fmla="*/ 10 h 53"/>
                      <a:gd name="T10" fmla="*/ 14 w 33"/>
                      <a:gd name="T11" fmla="*/ 6 h 53"/>
                      <a:gd name="T12" fmla="*/ 15 w 33"/>
                      <a:gd name="T13" fmla="*/ 2 h 53"/>
                      <a:gd name="T14" fmla="*/ 16 w 33"/>
                      <a:gd name="T15" fmla="*/ 0 h 53"/>
                      <a:gd name="T16" fmla="*/ 14 w 33"/>
                      <a:gd name="T17" fmla="*/ 0 h 53"/>
                      <a:gd name="T18" fmla="*/ 9 w 33"/>
                      <a:gd name="T19" fmla="*/ 5 h 53"/>
                      <a:gd name="T20" fmla="*/ 5 w 33"/>
                      <a:gd name="T21" fmla="*/ 13 h 53"/>
                      <a:gd name="T22" fmla="*/ 2 w 33"/>
                      <a:gd name="T23" fmla="*/ 21 h 53"/>
                      <a:gd name="T24" fmla="*/ 0 w 33"/>
                      <a:gd name="T25" fmla="*/ 27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3">
                        <a:moveTo>
                          <a:pt x="0" y="53"/>
                        </a:moveTo>
                        <a:lnTo>
                          <a:pt x="5" y="48"/>
                        </a:lnTo>
                        <a:lnTo>
                          <a:pt x="11" y="40"/>
                        </a:lnTo>
                        <a:lnTo>
                          <a:pt x="16" y="31"/>
                        </a:lnTo>
                        <a:lnTo>
                          <a:pt x="23" y="20"/>
                        </a:lnTo>
                        <a:lnTo>
                          <a:pt x="28" y="12"/>
                        </a:lnTo>
                        <a:lnTo>
                          <a:pt x="31" y="4"/>
                        </a:lnTo>
                        <a:lnTo>
                          <a:pt x="33" y="0"/>
                        </a:lnTo>
                        <a:lnTo>
                          <a:pt x="29" y="0"/>
                        </a:lnTo>
                        <a:lnTo>
                          <a:pt x="19" y="9"/>
                        </a:lnTo>
                        <a:lnTo>
                          <a:pt x="11" y="25"/>
                        </a:lnTo>
                        <a:lnTo>
                          <a:pt x="5" y="42"/>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34" name="Freeform 59">
                    <a:extLst>
                      <a:ext uri="{FF2B5EF4-FFF2-40B4-BE49-F238E27FC236}">
                        <a16:creationId xmlns:a16="http://schemas.microsoft.com/office/drawing/2014/main" id="{A39E52A2-A1C8-428F-A324-54BEE312A7F4}"/>
                      </a:ext>
                    </a:extLst>
                  </p:cNvPr>
                  <p:cNvSpPr>
                    <a:spLocks/>
                  </p:cNvSpPr>
                  <p:nvPr/>
                </p:nvSpPr>
                <p:spPr bwMode="auto">
                  <a:xfrm>
                    <a:off x="557" y="43"/>
                    <a:ext cx="8" cy="23"/>
                  </a:xfrm>
                  <a:custGeom>
                    <a:avLst/>
                    <a:gdLst>
                      <a:gd name="T0" fmla="*/ 0 w 16"/>
                      <a:gd name="T1" fmla="*/ 23 h 47"/>
                      <a:gd name="T2" fmla="*/ 4 w 16"/>
                      <a:gd name="T3" fmla="*/ 17 h 47"/>
                      <a:gd name="T4" fmla="*/ 7 w 16"/>
                      <a:gd name="T5" fmla="*/ 9 h 47"/>
                      <a:gd name="T6" fmla="*/ 8 w 16"/>
                      <a:gd name="T7" fmla="*/ 2 h 47"/>
                      <a:gd name="T8" fmla="*/ 5 w 16"/>
                      <a:gd name="T9" fmla="*/ 0 h 47"/>
                      <a:gd name="T10" fmla="*/ 2 w 16"/>
                      <a:gd name="T11" fmla="*/ 3 h 47"/>
                      <a:gd name="T12" fmla="*/ 1 w 16"/>
                      <a:gd name="T13" fmla="*/ 10 h 47"/>
                      <a:gd name="T14" fmla="*/ 1 w 16"/>
                      <a:gd name="T15" fmla="*/ 17 h 47"/>
                      <a:gd name="T16" fmla="*/ 0 w 16"/>
                      <a:gd name="T17" fmla="*/ 23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47"/>
                        </a:moveTo>
                        <a:lnTo>
                          <a:pt x="8" y="34"/>
                        </a:lnTo>
                        <a:lnTo>
                          <a:pt x="14" y="18"/>
                        </a:lnTo>
                        <a:lnTo>
                          <a:pt x="16" y="5"/>
                        </a:lnTo>
                        <a:lnTo>
                          <a:pt x="10" y="0"/>
                        </a:lnTo>
                        <a:lnTo>
                          <a:pt x="3" y="7"/>
                        </a:lnTo>
                        <a:lnTo>
                          <a:pt x="2" y="20"/>
                        </a:lnTo>
                        <a:lnTo>
                          <a:pt x="2" y="35"/>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35" name="Freeform 60">
                    <a:extLst>
                      <a:ext uri="{FF2B5EF4-FFF2-40B4-BE49-F238E27FC236}">
                        <a16:creationId xmlns:a16="http://schemas.microsoft.com/office/drawing/2014/main" id="{AFFC60E9-CF52-4516-B24D-0DFBA0B90636}"/>
                      </a:ext>
                    </a:extLst>
                  </p:cNvPr>
                  <p:cNvSpPr>
                    <a:spLocks/>
                  </p:cNvSpPr>
                  <p:nvPr/>
                </p:nvSpPr>
                <p:spPr bwMode="auto">
                  <a:xfrm>
                    <a:off x="546" y="50"/>
                    <a:ext cx="4" cy="20"/>
                  </a:xfrm>
                  <a:custGeom>
                    <a:avLst/>
                    <a:gdLst>
                      <a:gd name="T0" fmla="*/ 1 w 9"/>
                      <a:gd name="T1" fmla="*/ 20 h 41"/>
                      <a:gd name="T2" fmla="*/ 3 w 9"/>
                      <a:gd name="T3" fmla="*/ 15 h 41"/>
                      <a:gd name="T4" fmla="*/ 4 w 9"/>
                      <a:gd name="T5" fmla="*/ 8 h 41"/>
                      <a:gd name="T6" fmla="*/ 4 w 9"/>
                      <a:gd name="T7" fmla="*/ 2 h 41"/>
                      <a:gd name="T8" fmla="*/ 2 w 9"/>
                      <a:gd name="T9" fmla="*/ 0 h 41"/>
                      <a:gd name="T10" fmla="*/ 0 w 9"/>
                      <a:gd name="T11" fmla="*/ 3 h 41"/>
                      <a:gd name="T12" fmla="*/ 0 w 9"/>
                      <a:gd name="T13" fmla="*/ 8 h 41"/>
                      <a:gd name="T14" fmla="*/ 1 w 9"/>
                      <a:gd name="T15" fmla="*/ 14 h 41"/>
                      <a:gd name="T16" fmla="*/ 1 w 9"/>
                      <a:gd name="T17" fmla="*/ 2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1">
                        <a:moveTo>
                          <a:pt x="2" y="41"/>
                        </a:moveTo>
                        <a:lnTo>
                          <a:pt x="6" y="30"/>
                        </a:lnTo>
                        <a:lnTo>
                          <a:pt x="9" y="16"/>
                        </a:lnTo>
                        <a:lnTo>
                          <a:pt x="9" y="4"/>
                        </a:lnTo>
                        <a:lnTo>
                          <a:pt x="4" y="0"/>
                        </a:lnTo>
                        <a:lnTo>
                          <a:pt x="0" y="6"/>
                        </a:lnTo>
                        <a:lnTo>
                          <a:pt x="1" y="16"/>
                        </a:lnTo>
                        <a:lnTo>
                          <a:pt x="2" y="29"/>
                        </a:lnTo>
                        <a:lnTo>
                          <a:pt x="2"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36" name="Freeform 61">
                    <a:extLst>
                      <a:ext uri="{FF2B5EF4-FFF2-40B4-BE49-F238E27FC236}">
                        <a16:creationId xmlns:a16="http://schemas.microsoft.com/office/drawing/2014/main" id="{EAD56D05-7AF6-46EB-BAFE-0CD9FD5C7957}"/>
                      </a:ext>
                    </a:extLst>
                  </p:cNvPr>
                  <p:cNvSpPr>
                    <a:spLocks/>
                  </p:cNvSpPr>
                  <p:nvPr/>
                </p:nvSpPr>
                <p:spPr bwMode="auto">
                  <a:xfrm>
                    <a:off x="534" y="54"/>
                    <a:ext cx="6" cy="19"/>
                  </a:xfrm>
                  <a:custGeom>
                    <a:avLst/>
                    <a:gdLst>
                      <a:gd name="T0" fmla="*/ 4 w 11"/>
                      <a:gd name="T1" fmla="*/ 19 h 39"/>
                      <a:gd name="T2" fmla="*/ 5 w 11"/>
                      <a:gd name="T3" fmla="*/ 15 h 39"/>
                      <a:gd name="T4" fmla="*/ 6 w 11"/>
                      <a:gd name="T5" fmla="*/ 9 h 39"/>
                      <a:gd name="T6" fmla="*/ 5 w 11"/>
                      <a:gd name="T7" fmla="*/ 2 h 39"/>
                      <a:gd name="T8" fmla="*/ 2 w 11"/>
                      <a:gd name="T9" fmla="*/ 0 h 39"/>
                      <a:gd name="T10" fmla="*/ 0 w 11"/>
                      <a:gd name="T11" fmla="*/ 2 h 39"/>
                      <a:gd name="T12" fmla="*/ 1 w 11"/>
                      <a:gd name="T13" fmla="*/ 7 h 39"/>
                      <a:gd name="T14" fmla="*/ 3 w 11"/>
                      <a:gd name="T15" fmla="*/ 13 h 39"/>
                      <a:gd name="T16" fmla="*/ 4 w 11"/>
                      <a:gd name="T17" fmla="*/ 19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39">
                        <a:moveTo>
                          <a:pt x="8" y="39"/>
                        </a:moveTo>
                        <a:lnTo>
                          <a:pt x="10" y="30"/>
                        </a:lnTo>
                        <a:lnTo>
                          <a:pt x="11" y="18"/>
                        </a:lnTo>
                        <a:lnTo>
                          <a:pt x="9" y="5"/>
                        </a:lnTo>
                        <a:lnTo>
                          <a:pt x="3" y="0"/>
                        </a:lnTo>
                        <a:lnTo>
                          <a:pt x="0" y="5"/>
                        </a:lnTo>
                        <a:lnTo>
                          <a:pt x="2" y="14"/>
                        </a:lnTo>
                        <a:lnTo>
                          <a:pt x="5" y="27"/>
                        </a:lnTo>
                        <a:lnTo>
                          <a:pt x="8"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37" name="Freeform 62">
                    <a:extLst>
                      <a:ext uri="{FF2B5EF4-FFF2-40B4-BE49-F238E27FC236}">
                        <a16:creationId xmlns:a16="http://schemas.microsoft.com/office/drawing/2014/main" id="{FC906057-B8D8-4D01-9014-8786DE522864}"/>
                      </a:ext>
                    </a:extLst>
                  </p:cNvPr>
                  <p:cNvSpPr>
                    <a:spLocks/>
                  </p:cNvSpPr>
                  <p:nvPr/>
                </p:nvSpPr>
                <p:spPr bwMode="auto">
                  <a:xfrm>
                    <a:off x="525" y="61"/>
                    <a:ext cx="5" cy="19"/>
                  </a:xfrm>
                  <a:custGeom>
                    <a:avLst/>
                    <a:gdLst>
                      <a:gd name="T0" fmla="*/ 0 w 12"/>
                      <a:gd name="T1" fmla="*/ 19 h 38"/>
                      <a:gd name="T2" fmla="*/ 3 w 12"/>
                      <a:gd name="T3" fmla="*/ 16 h 38"/>
                      <a:gd name="T4" fmla="*/ 5 w 12"/>
                      <a:gd name="T5" fmla="*/ 11 h 38"/>
                      <a:gd name="T6" fmla="*/ 5 w 12"/>
                      <a:gd name="T7" fmla="*/ 4 h 38"/>
                      <a:gd name="T8" fmla="*/ 3 w 12"/>
                      <a:gd name="T9" fmla="*/ 0 h 38"/>
                      <a:gd name="T10" fmla="*/ 0 w 12"/>
                      <a:gd name="T11" fmla="*/ 2 h 38"/>
                      <a:gd name="T12" fmla="*/ 0 w 12"/>
                      <a:gd name="T13" fmla="*/ 7 h 38"/>
                      <a:gd name="T14" fmla="*/ 0 w 12"/>
                      <a:gd name="T15" fmla="*/ 14 h 38"/>
                      <a:gd name="T16" fmla="*/ 0 w 12"/>
                      <a:gd name="T17" fmla="*/ 19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38">
                        <a:moveTo>
                          <a:pt x="1" y="38"/>
                        </a:moveTo>
                        <a:lnTo>
                          <a:pt x="7" y="32"/>
                        </a:lnTo>
                        <a:lnTo>
                          <a:pt x="12" y="21"/>
                        </a:lnTo>
                        <a:lnTo>
                          <a:pt x="12" y="8"/>
                        </a:lnTo>
                        <a:lnTo>
                          <a:pt x="6" y="0"/>
                        </a:lnTo>
                        <a:lnTo>
                          <a:pt x="0" y="4"/>
                        </a:lnTo>
                        <a:lnTo>
                          <a:pt x="0" y="14"/>
                        </a:lnTo>
                        <a:lnTo>
                          <a:pt x="1" y="28"/>
                        </a:lnTo>
                        <a:lnTo>
                          <a:pt x="1"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38" name="Freeform 63">
                    <a:extLst>
                      <a:ext uri="{FF2B5EF4-FFF2-40B4-BE49-F238E27FC236}">
                        <a16:creationId xmlns:a16="http://schemas.microsoft.com/office/drawing/2014/main" id="{D15344C0-997B-4832-9596-52A9D197FBC1}"/>
                      </a:ext>
                    </a:extLst>
                  </p:cNvPr>
                  <p:cNvSpPr>
                    <a:spLocks/>
                  </p:cNvSpPr>
                  <p:nvPr/>
                </p:nvSpPr>
                <p:spPr bwMode="auto">
                  <a:xfrm>
                    <a:off x="518" y="63"/>
                    <a:ext cx="5" cy="21"/>
                  </a:xfrm>
                  <a:custGeom>
                    <a:avLst/>
                    <a:gdLst>
                      <a:gd name="T0" fmla="*/ 2 w 11"/>
                      <a:gd name="T1" fmla="*/ 21 h 42"/>
                      <a:gd name="T2" fmla="*/ 3 w 11"/>
                      <a:gd name="T3" fmla="*/ 17 h 42"/>
                      <a:gd name="T4" fmla="*/ 5 w 11"/>
                      <a:gd name="T5" fmla="*/ 10 h 42"/>
                      <a:gd name="T6" fmla="*/ 5 w 11"/>
                      <a:gd name="T7" fmla="*/ 4 h 42"/>
                      <a:gd name="T8" fmla="*/ 3 w 11"/>
                      <a:gd name="T9" fmla="*/ 0 h 42"/>
                      <a:gd name="T10" fmla="*/ 0 w 11"/>
                      <a:gd name="T11" fmla="*/ 2 h 42"/>
                      <a:gd name="T12" fmla="*/ 0 w 11"/>
                      <a:gd name="T13" fmla="*/ 8 h 42"/>
                      <a:gd name="T14" fmla="*/ 0 w 11"/>
                      <a:gd name="T15" fmla="*/ 16 h 42"/>
                      <a:gd name="T16" fmla="*/ 2 w 11"/>
                      <a:gd name="T17" fmla="*/ 21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2">
                        <a:moveTo>
                          <a:pt x="4" y="42"/>
                        </a:moveTo>
                        <a:lnTo>
                          <a:pt x="7" y="33"/>
                        </a:lnTo>
                        <a:lnTo>
                          <a:pt x="11" y="20"/>
                        </a:lnTo>
                        <a:lnTo>
                          <a:pt x="11" y="8"/>
                        </a:lnTo>
                        <a:lnTo>
                          <a:pt x="6" y="0"/>
                        </a:lnTo>
                        <a:lnTo>
                          <a:pt x="0" y="3"/>
                        </a:lnTo>
                        <a:lnTo>
                          <a:pt x="0" y="16"/>
                        </a:lnTo>
                        <a:lnTo>
                          <a:pt x="1" y="32"/>
                        </a:lnTo>
                        <a:lnTo>
                          <a:pt x="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39" name="Freeform 64">
                    <a:extLst>
                      <a:ext uri="{FF2B5EF4-FFF2-40B4-BE49-F238E27FC236}">
                        <a16:creationId xmlns:a16="http://schemas.microsoft.com/office/drawing/2014/main" id="{3B00843E-2BA0-4A18-88B4-F884610EAD50}"/>
                      </a:ext>
                    </a:extLst>
                  </p:cNvPr>
                  <p:cNvSpPr>
                    <a:spLocks/>
                  </p:cNvSpPr>
                  <p:nvPr/>
                </p:nvSpPr>
                <p:spPr bwMode="auto">
                  <a:xfrm>
                    <a:off x="633" y="33"/>
                    <a:ext cx="31" cy="22"/>
                  </a:xfrm>
                  <a:custGeom>
                    <a:avLst/>
                    <a:gdLst>
                      <a:gd name="T0" fmla="*/ 30 w 62"/>
                      <a:gd name="T1" fmla="*/ 0 h 45"/>
                      <a:gd name="T2" fmla="*/ 28 w 62"/>
                      <a:gd name="T3" fmla="*/ 0 h 45"/>
                      <a:gd name="T4" fmla="*/ 26 w 62"/>
                      <a:gd name="T5" fmla="*/ 2 h 45"/>
                      <a:gd name="T6" fmla="*/ 22 w 62"/>
                      <a:gd name="T7" fmla="*/ 6 h 45"/>
                      <a:gd name="T8" fmla="*/ 18 w 62"/>
                      <a:gd name="T9" fmla="*/ 10 h 45"/>
                      <a:gd name="T10" fmla="*/ 13 w 62"/>
                      <a:gd name="T11" fmla="*/ 14 h 45"/>
                      <a:gd name="T12" fmla="*/ 9 w 62"/>
                      <a:gd name="T13" fmla="*/ 17 h 45"/>
                      <a:gd name="T14" fmla="*/ 4 w 62"/>
                      <a:gd name="T15" fmla="*/ 20 h 45"/>
                      <a:gd name="T16" fmla="*/ 0 w 62"/>
                      <a:gd name="T17" fmla="*/ 22 h 45"/>
                      <a:gd name="T18" fmla="*/ 5 w 62"/>
                      <a:gd name="T19" fmla="*/ 20 h 45"/>
                      <a:gd name="T20" fmla="*/ 11 w 62"/>
                      <a:gd name="T21" fmla="*/ 17 h 45"/>
                      <a:gd name="T22" fmla="*/ 17 w 62"/>
                      <a:gd name="T23" fmla="*/ 15 h 45"/>
                      <a:gd name="T24" fmla="*/ 22 w 62"/>
                      <a:gd name="T25" fmla="*/ 11 h 45"/>
                      <a:gd name="T26" fmla="*/ 27 w 62"/>
                      <a:gd name="T27" fmla="*/ 7 h 45"/>
                      <a:gd name="T28" fmla="*/ 30 w 62"/>
                      <a:gd name="T29" fmla="*/ 4 h 45"/>
                      <a:gd name="T30" fmla="*/ 31 w 62"/>
                      <a:gd name="T31" fmla="*/ 1 h 45"/>
                      <a:gd name="T32" fmla="*/ 30 w 62"/>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5">
                        <a:moveTo>
                          <a:pt x="60" y="0"/>
                        </a:moveTo>
                        <a:lnTo>
                          <a:pt x="56" y="1"/>
                        </a:lnTo>
                        <a:lnTo>
                          <a:pt x="51" y="5"/>
                        </a:lnTo>
                        <a:lnTo>
                          <a:pt x="43" y="12"/>
                        </a:lnTo>
                        <a:lnTo>
                          <a:pt x="35" y="20"/>
                        </a:lnTo>
                        <a:lnTo>
                          <a:pt x="26" y="29"/>
                        </a:lnTo>
                        <a:lnTo>
                          <a:pt x="17" y="35"/>
                        </a:lnTo>
                        <a:lnTo>
                          <a:pt x="8" y="41"/>
                        </a:lnTo>
                        <a:lnTo>
                          <a:pt x="0" y="45"/>
                        </a:lnTo>
                        <a:lnTo>
                          <a:pt x="10" y="41"/>
                        </a:lnTo>
                        <a:lnTo>
                          <a:pt x="22" y="35"/>
                        </a:lnTo>
                        <a:lnTo>
                          <a:pt x="33" y="30"/>
                        </a:lnTo>
                        <a:lnTo>
                          <a:pt x="43" y="22"/>
                        </a:lnTo>
                        <a:lnTo>
                          <a:pt x="53" y="15"/>
                        </a:lnTo>
                        <a:lnTo>
                          <a:pt x="60" y="8"/>
                        </a:lnTo>
                        <a:lnTo>
                          <a:pt x="62" y="3"/>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40" name="Freeform 65">
                    <a:extLst>
                      <a:ext uri="{FF2B5EF4-FFF2-40B4-BE49-F238E27FC236}">
                        <a16:creationId xmlns:a16="http://schemas.microsoft.com/office/drawing/2014/main" id="{C1FC708E-78E8-4317-916B-B84F2ABA0464}"/>
                      </a:ext>
                    </a:extLst>
                  </p:cNvPr>
                  <p:cNvSpPr>
                    <a:spLocks/>
                  </p:cNvSpPr>
                  <p:nvPr/>
                </p:nvSpPr>
                <p:spPr bwMode="auto">
                  <a:xfrm>
                    <a:off x="647" y="42"/>
                    <a:ext cx="23" cy="14"/>
                  </a:xfrm>
                  <a:custGeom>
                    <a:avLst/>
                    <a:gdLst>
                      <a:gd name="T0" fmla="*/ 0 w 46"/>
                      <a:gd name="T1" fmla="*/ 14 h 29"/>
                      <a:gd name="T2" fmla="*/ 3 w 46"/>
                      <a:gd name="T3" fmla="*/ 12 h 29"/>
                      <a:gd name="T4" fmla="*/ 7 w 46"/>
                      <a:gd name="T5" fmla="*/ 11 h 29"/>
                      <a:gd name="T6" fmla="*/ 11 w 46"/>
                      <a:gd name="T7" fmla="*/ 8 h 29"/>
                      <a:gd name="T8" fmla="*/ 15 w 46"/>
                      <a:gd name="T9" fmla="*/ 6 h 29"/>
                      <a:gd name="T10" fmla="*/ 19 w 46"/>
                      <a:gd name="T11" fmla="*/ 4 h 29"/>
                      <a:gd name="T12" fmla="*/ 22 w 46"/>
                      <a:gd name="T13" fmla="*/ 2 h 29"/>
                      <a:gd name="T14" fmla="*/ 23 w 46"/>
                      <a:gd name="T15" fmla="*/ 1 h 29"/>
                      <a:gd name="T16" fmla="*/ 23 w 46"/>
                      <a:gd name="T17" fmla="*/ 0 h 29"/>
                      <a:gd name="T18" fmla="*/ 22 w 46"/>
                      <a:gd name="T19" fmla="*/ 0 h 29"/>
                      <a:gd name="T20" fmla="*/ 19 w 46"/>
                      <a:gd name="T21" fmla="*/ 1 h 29"/>
                      <a:gd name="T22" fmla="*/ 16 w 46"/>
                      <a:gd name="T23" fmla="*/ 3 h 29"/>
                      <a:gd name="T24" fmla="*/ 12 w 46"/>
                      <a:gd name="T25" fmla="*/ 6 h 29"/>
                      <a:gd name="T26" fmla="*/ 8 w 46"/>
                      <a:gd name="T27" fmla="*/ 8 h 29"/>
                      <a:gd name="T28" fmla="*/ 5 w 46"/>
                      <a:gd name="T29" fmla="*/ 11 h 29"/>
                      <a:gd name="T30" fmla="*/ 2 w 46"/>
                      <a:gd name="T31" fmla="*/ 13 h 29"/>
                      <a:gd name="T32" fmla="*/ 0 w 46"/>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0" y="29"/>
                        </a:moveTo>
                        <a:lnTo>
                          <a:pt x="6" y="25"/>
                        </a:lnTo>
                        <a:lnTo>
                          <a:pt x="14" y="22"/>
                        </a:lnTo>
                        <a:lnTo>
                          <a:pt x="22" y="17"/>
                        </a:lnTo>
                        <a:lnTo>
                          <a:pt x="30" y="13"/>
                        </a:lnTo>
                        <a:lnTo>
                          <a:pt x="38" y="9"/>
                        </a:lnTo>
                        <a:lnTo>
                          <a:pt x="44" y="5"/>
                        </a:lnTo>
                        <a:lnTo>
                          <a:pt x="46" y="2"/>
                        </a:lnTo>
                        <a:lnTo>
                          <a:pt x="46" y="0"/>
                        </a:lnTo>
                        <a:lnTo>
                          <a:pt x="43" y="0"/>
                        </a:lnTo>
                        <a:lnTo>
                          <a:pt x="37" y="2"/>
                        </a:lnTo>
                        <a:lnTo>
                          <a:pt x="31" y="7"/>
                        </a:lnTo>
                        <a:lnTo>
                          <a:pt x="23" y="12"/>
                        </a:lnTo>
                        <a:lnTo>
                          <a:pt x="16" y="17"/>
                        </a:lnTo>
                        <a:lnTo>
                          <a:pt x="10" y="22"/>
                        </a:lnTo>
                        <a:lnTo>
                          <a:pt x="4" y="27"/>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41" name="Freeform 66">
                    <a:extLst>
                      <a:ext uri="{FF2B5EF4-FFF2-40B4-BE49-F238E27FC236}">
                        <a16:creationId xmlns:a16="http://schemas.microsoft.com/office/drawing/2014/main" id="{21FF8229-E46A-432E-BF00-C1A271B66D24}"/>
                      </a:ext>
                    </a:extLst>
                  </p:cNvPr>
                  <p:cNvSpPr>
                    <a:spLocks/>
                  </p:cNvSpPr>
                  <p:nvPr/>
                </p:nvSpPr>
                <p:spPr bwMode="auto">
                  <a:xfrm>
                    <a:off x="462" y="126"/>
                    <a:ext cx="127" cy="30"/>
                  </a:xfrm>
                  <a:custGeom>
                    <a:avLst/>
                    <a:gdLst>
                      <a:gd name="T0" fmla="*/ 1 w 254"/>
                      <a:gd name="T1" fmla="*/ 6 h 60"/>
                      <a:gd name="T2" fmla="*/ 0 w 254"/>
                      <a:gd name="T3" fmla="*/ 5 h 60"/>
                      <a:gd name="T4" fmla="*/ 1 w 254"/>
                      <a:gd name="T5" fmla="*/ 3 h 60"/>
                      <a:gd name="T6" fmla="*/ 1 w 254"/>
                      <a:gd name="T7" fmla="*/ 2 h 60"/>
                      <a:gd name="T8" fmla="*/ 1 w 254"/>
                      <a:gd name="T9" fmla="*/ 0 h 60"/>
                      <a:gd name="T10" fmla="*/ 9 w 254"/>
                      <a:gd name="T11" fmla="*/ 7 h 60"/>
                      <a:gd name="T12" fmla="*/ 17 w 254"/>
                      <a:gd name="T13" fmla="*/ 13 h 60"/>
                      <a:gd name="T14" fmla="*/ 26 w 254"/>
                      <a:gd name="T15" fmla="*/ 17 h 60"/>
                      <a:gd name="T16" fmla="*/ 35 w 254"/>
                      <a:gd name="T17" fmla="*/ 21 h 60"/>
                      <a:gd name="T18" fmla="*/ 43 w 254"/>
                      <a:gd name="T19" fmla="*/ 24 h 60"/>
                      <a:gd name="T20" fmla="*/ 52 w 254"/>
                      <a:gd name="T21" fmla="*/ 25 h 60"/>
                      <a:gd name="T22" fmla="*/ 61 w 254"/>
                      <a:gd name="T23" fmla="*/ 26 h 60"/>
                      <a:gd name="T24" fmla="*/ 69 w 254"/>
                      <a:gd name="T25" fmla="*/ 26 h 60"/>
                      <a:gd name="T26" fmla="*/ 77 w 254"/>
                      <a:gd name="T27" fmla="*/ 26 h 60"/>
                      <a:gd name="T28" fmla="*/ 86 w 254"/>
                      <a:gd name="T29" fmla="*/ 26 h 60"/>
                      <a:gd name="T30" fmla="*/ 94 w 254"/>
                      <a:gd name="T31" fmla="*/ 25 h 60"/>
                      <a:gd name="T32" fmla="*/ 101 w 254"/>
                      <a:gd name="T33" fmla="*/ 24 h 60"/>
                      <a:gd name="T34" fmla="*/ 108 w 254"/>
                      <a:gd name="T35" fmla="*/ 22 h 60"/>
                      <a:gd name="T36" fmla="*/ 115 w 254"/>
                      <a:gd name="T37" fmla="*/ 21 h 60"/>
                      <a:gd name="T38" fmla="*/ 122 w 254"/>
                      <a:gd name="T39" fmla="*/ 20 h 60"/>
                      <a:gd name="T40" fmla="*/ 127 w 254"/>
                      <a:gd name="T41" fmla="*/ 18 h 60"/>
                      <a:gd name="T42" fmla="*/ 123 w 254"/>
                      <a:gd name="T43" fmla="*/ 21 h 60"/>
                      <a:gd name="T44" fmla="*/ 118 w 254"/>
                      <a:gd name="T45" fmla="*/ 24 h 60"/>
                      <a:gd name="T46" fmla="*/ 111 w 254"/>
                      <a:gd name="T47" fmla="*/ 26 h 60"/>
                      <a:gd name="T48" fmla="*/ 104 w 254"/>
                      <a:gd name="T49" fmla="*/ 28 h 60"/>
                      <a:gd name="T50" fmla="*/ 95 w 254"/>
                      <a:gd name="T51" fmla="*/ 29 h 60"/>
                      <a:gd name="T52" fmla="*/ 86 w 254"/>
                      <a:gd name="T53" fmla="*/ 30 h 60"/>
                      <a:gd name="T54" fmla="*/ 76 w 254"/>
                      <a:gd name="T55" fmla="*/ 30 h 60"/>
                      <a:gd name="T56" fmla="*/ 66 w 254"/>
                      <a:gd name="T57" fmla="*/ 30 h 60"/>
                      <a:gd name="T58" fmla="*/ 56 w 254"/>
                      <a:gd name="T59" fmla="*/ 29 h 60"/>
                      <a:gd name="T60" fmla="*/ 47 w 254"/>
                      <a:gd name="T61" fmla="*/ 28 h 60"/>
                      <a:gd name="T62" fmla="*/ 37 w 254"/>
                      <a:gd name="T63" fmla="*/ 26 h 60"/>
                      <a:gd name="T64" fmla="*/ 28 w 254"/>
                      <a:gd name="T65" fmla="*/ 24 h 60"/>
                      <a:gd name="T66" fmla="*/ 20 w 254"/>
                      <a:gd name="T67" fmla="*/ 20 h 60"/>
                      <a:gd name="T68" fmla="*/ 12 w 254"/>
                      <a:gd name="T69" fmla="*/ 16 h 60"/>
                      <a:gd name="T70" fmla="*/ 6 w 254"/>
                      <a:gd name="T71" fmla="*/ 11 h 60"/>
                      <a:gd name="T72" fmla="*/ 1 w 254"/>
                      <a:gd name="T73" fmla="*/ 6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4" h="60">
                        <a:moveTo>
                          <a:pt x="1" y="11"/>
                        </a:moveTo>
                        <a:lnTo>
                          <a:pt x="0" y="9"/>
                        </a:lnTo>
                        <a:lnTo>
                          <a:pt x="1" y="6"/>
                        </a:lnTo>
                        <a:lnTo>
                          <a:pt x="2" y="4"/>
                        </a:lnTo>
                        <a:lnTo>
                          <a:pt x="2" y="0"/>
                        </a:lnTo>
                        <a:lnTo>
                          <a:pt x="18" y="14"/>
                        </a:lnTo>
                        <a:lnTo>
                          <a:pt x="34" y="25"/>
                        </a:lnTo>
                        <a:lnTo>
                          <a:pt x="51" y="34"/>
                        </a:lnTo>
                        <a:lnTo>
                          <a:pt x="69" y="41"/>
                        </a:lnTo>
                        <a:lnTo>
                          <a:pt x="86" y="47"/>
                        </a:lnTo>
                        <a:lnTo>
                          <a:pt x="103" y="50"/>
                        </a:lnTo>
                        <a:lnTo>
                          <a:pt x="121" y="51"/>
                        </a:lnTo>
                        <a:lnTo>
                          <a:pt x="138" y="52"/>
                        </a:lnTo>
                        <a:lnTo>
                          <a:pt x="154" y="52"/>
                        </a:lnTo>
                        <a:lnTo>
                          <a:pt x="171" y="51"/>
                        </a:lnTo>
                        <a:lnTo>
                          <a:pt x="187" y="49"/>
                        </a:lnTo>
                        <a:lnTo>
                          <a:pt x="202" y="47"/>
                        </a:lnTo>
                        <a:lnTo>
                          <a:pt x="216" y="44"/>
                        </a:lnTo>
                        <a:lnTo>
                          <a:pt x="230" y="42"/>
                        </a:lnTo>
                        <a:lnTo>
                          <a:pt x="243" y="39"/>
                        </a:lnTo>
                        <a:lnTo>
                          <a:pt x="254" y="36"/>
                        </a:lnTo>
                        <a:lnTo>
                          <a:pt x="246" y="42"/>
                        </a:lnTo>
                        <a:lnTo>
                          <a:pt x="236" y="47"/>
                        </a:lnTo>
                        <a:lnTo>
                          <a:pt x="222" y="51"/>
                        </a:lnTo>
                        <a:lnTo>
                          <a:pt x="207" y="55"/>
                        </a:lnTo>
                        <a:lnTo>
                          <a:pt x="190" y="58"/>
                        </a:lnTo>
                        <a:lnTo>
                          <a:pt x="171" y="59"/>
                        </a:lnTo>
                        <a:lnTo>
                          <a:pt x="152" y="60"/>
                        </a:lnTo>
                        <a:lnTo>
                          <a:pt x="132" y="59"/>
                        </a:lnTo>
                        <a:lnTo>
                          <a:pt x="112" y="58"/>
                        </a:lnTo>
                        <a:lnTo>
                          <a:pt x="93" y="56"/>
                        </a:lnTo>
                        <a:lnTo>
                          <a:pt x="73" y="52"/>
                        </a:lnTo>
                        <a:lnTo>
                          <a:pt x="55" y="47"/>
                        </a:lnTo>
                        <a:lnTo>
                          <a:pt x="39" y="40"/>
                        </a:lnTo>
                        <a:lnTo>
                          <a:pt x="24" y="32"/>
                        </a:lnTo>
                        <a:lnTo>
                          <a:pt x="11" y="22"/>
                        </a:lnTo>
                        <a:lnTo>
                          <a:pt x="1" y="1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42" name="Freeform 67">
                    <a:extLst>
                      <a:ext uri="{FF2B5EF4-FFF2-40B4-BE49-F238E27FC236}">
                        <a16:creationId xmlns:a16="http://schemas.microsoft.com/office/drawing/2014/main" id="{7CA318BF-62A0-409D-92BA-4126DFB5BAEF}"/>
                      </a:ext>
                    </a:extLst>
                  </p:cNvPr>
                  <p:cNvSpPr>
                    <a:spLocks/>
                  </p:cNvSpPr>
                  <p:nvPr/>
                </p:nvSpPr>
                <p:spPr bwMode="auto">
                  <a:xfrm>
                    <a:off x="569" y="125"/>
                    <a:ext cx="15" cy="25"/>
                  </a:xfrm>
                  <a:custGeom>
                    <a:avLst/>
                    <a:gdLst>
                      <a:gd name="T0" fmla="*/ 0 w 31"/>
                      <a:gd name="T1" fmla="*/ 25 h 52"/>
                      <a:gd name="T2" fmla="*/ 3 w 31"/>
                      <a:gd name="T3" fmla="*/ 23 h 52"/>
                      <a:gd name="T4" fmla="*/ 6 w 31"/>
                      <a:gd name="T5" fmla="*/ 19 h 52"/>
                      <a:gd name="T6" fmla="*/ 9 w 31"/>
                      <a:gd name="T7" fmla="*/ 15 h 52"/>
                      <a:gd name="T8" fmla="*/ 12 w 31"/>
                      <a:gd name="T9" fmla="*/ 11 h 52"/>
                      <a:gd name="T10" fmla="*/ 13 w 31"/>
                      <a:gd name="T11" fmla="*/ 7 h 52"/>
                      <a:gd name="T12" fmla="*/ 15 w 31"/>
                      <a:gd name="T13" fmla="*/ 4 h 52"/>
                      <a:gd name="T14" fmla="*/ 15 w 31"/>
                      <a:gd name="T15" fmla="*/ 1 h 52"/>
                      <a:gd name="T16" fmla="*/ 15 w 31"/>
                      <a:gd name="T17" fmla="*/ 0 h 52"/>
                      <a:gd name="T18" fmla="*/ 12 w 31"/>
                      <a:gd name="T19" fmla="*/ 2 h 52"/>
                      <a:gd name="T20" fmla="*/ 9 w 31"/>
                      <a:gd name="T21" fmla="*/ 9 h 52"/>
                      <a:gd name="T22" fmla="*/ 5 w 31"/>
                      <a:gd name="T23" fmla="*/ 18 h 52"/>
                      <a:gd name="T24" fmla="*/ 0 w 31"/>
                      <a:gd name="T25" fmla="*/ 25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52">
                        <a:moveTo>
                          <a:pt x="0" y="52"/>
                        </a:moveTo>
                        <a:lnTo>
                          <a:pt x="6" y="47"/>
                        </a:lnTo>
                        <a:lnTo>
                          <a:pt x="12" y="40"/>
                        </a:lnTo>
                        <a:lnTo>
                          <a:pt x="18" y="32"/>
                        </a:lnTo>
                        <a:lnTo>
                          <a:pt x="24" y="23"/>
                        </a:lnTo>
                        <a:lnTo>
                          <a:pt x="27" y="15"/>
                        </a:lnTo>
                        <a:lnTo>
                          <a:pt x="30" y="8"/>
                        </a:lnTo>
                        <a:lnTo>
                          <a:pt x="31" y="2"/>
                        </a:lnTo>
                        <a:lnTo>
                          <a:pt x="30" y="0"/>
                        </a:lnTo>
                        <a:lnTo>
                          <a:pt x="24" y="5"/>
                        </a:lnTo>
                        <a:lnTo>
                          <a:pt x="18" y="18"/>
                        </a:lnTo>
                        <a:lnTo>
                          <a:pt x="10" y="37"/>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43" name="Freeform 68">
                    <a:extLst>
                      <a:ext uri="{FF2B5EF4-FFF2-40B4-BE49-F238E27FC236}">
                        <a16:creationId xmlns:a16="http://schemas.microsoft.com/office/drawing/2014/main" id="{EFCC453E-DA13-41FA-9260-6FB5318B717D}"/>
                      </a:ext>
                    </a:extLst>
                  </p:cNvPr>
                  <p:cNvSpPr>
                    <a:spLocks/>
                  </p:cNvSpPr>
                  <p:nvPr/>
                </p:nvSpPr>
                <p:spPr bwMode="auto">
                  <a:xfrm>
                    <a:off x="557" y="121"/>
                    <a:ext cx="23" cy="32"/>
                  </a:xfrm>
                  <a:custGeom>
                    <a:avLst/>
                    <a:gdLst>
                      <a:gd name="T0" fmla="*/ 23 w 46"/>
                      <a:gd name="T1" fmla="*/ 0 h 64"/>
                      <a:gd name="T2" fmla="*/ 23 w 46"/>
                      <a:gd name="T3" fmla="*/ 2 h 64"/>
                      <a:gd name="T4" fmla="*/ 23 w 46"/>
                      <a:gd name="T5" fmla="*/ 5 h 64"/>
                      <a:gd name="T6" fmla="*/ 20 w 46"/>
                      <a:gd name="T7" fmla="*/ 10 h 64"/>
                      <a:gd name="T8" fmla="*/ 17 w 46"/>
                      <a:gd name="T9" fmla="*/ 15 h 64"/>
                      <a:gd name="T10" fmla="*/ 14 w 46"/>
                      <a:gd name="T11" fmla="*/ 20 h 64"/>
                      <a:gd name="T12" fmla="*/ 10 w 46"/>
                      <a:gd name="T13" fmla="*/ 25 h 64"/>
                      <a:gd name="T14" fmla="*/ 5 w 46"/>
                      <a:gd name="T15" fmla="*/ 29 h 64"/>
                      <a:gd name="T16" fmla="*/ 0 w 46"/>
                      <a:gd name="T17" fmla="*/ 32 h 64"/>
                      <a:gd name="T18" fmla="*/ 3 w 46"/>
                      <a:gd name="T19" fmla="*/ 29 h 64"/>
                      <a:gd name="T20" fmla="*/ 6 w 46"/>
                      <a:gd name="T21" fmla="*/ 24 h 64"/>
                      <a:gd name="T22" fmla="*/ 9 w 46"/>
                      <a:gd name="T23" fmla="*/ 19 h 64"/>
                      <a:gd name="T24" fmla="*/ 13 w 46"/>
                      <a:gd name="T25" fmla="*/ 13 h 64"/>
                      <a:gd name="T26" fmla="*/ 16 w 46"/>
                      <a:gd name="T27" fmla="*/ 8 h 64"/>
                      <a:gd name="T28" fmla="*/ 19 w 46"/>
                      <a:gd name="T29" fmla="*/ 4 h 64"/>
                      <a:gd name="T30" fmla="*/ 21 w 46"/>
                      <a:gd name="T31" fmla="*/ 1 h 64"/>
                      <a:gd name="T32" fmla="*/ 23 w 4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4">
                        <a:moveTo>
                          <a:pt x="46" y="0"/>
                        </a:moveTo>
                        <a:lnTo>
                          <a:pt x="46" y="4"/>
                        </a:lnTo>
                        <a:lnTo>
                          <a:pt x="45" y="9"/>
                        </a:lnTo>
                        <a:lnTo>
                          <a:pt x="40" y="19"/>
                        </a:lnTo>
                        <a:lnTo>
                          <a:pt x="34" y="29"/>
                        </a:lnTo>
                        <a:lnTo>
                          <a:pt x="27" y="40"/>
                        </a:lnTo>
                        <a:lnTo>
                          <a:pt x="19" y="50"/>
                        </a:lnTo>
                        <a:lnTo>
                          <a:pt x="9" y="58"/>
                        </a:lnTo>
                        <a:lnTo>
                          <a:pt x="0" y="64"/>
                        </a:lnTo>
                        <a:lnTo>
                          <a:pt x="5" y="57"/>
                        </a:lnTo>
                        <a:lnTo>
                          <a:pt x="11" y="47"/>
                        </a:lnTo>
                        <a:lnTo>
                          <a:pt x="18" y="37"/>
                        </a:lnTo>
                        <a:lnTo>
                          <a:pt x="25" y="25"/>
                        </a:lnTo>
                        <a:lnTo>
                          <a:pt x="32" y="15"/>
                        </a:lnTo>
                        <a:lnTo>
                          <a:pt x="38"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44" name="Freeform 69">
                    <a:extLst>
                      <a:ext uri="{FF2B5EF4-FFF2-40B4-BE49-F238E27FC236}">
                        <a16:creationId xmlns:a16="http://schemas.microsoft.com/office/drawing/2014/main" id="{CC0FDFE6-F10A-4B5B-84F9-DBE2D675748B}"/>
                      </a:ext>
                    </a:extLst>
                  </p:cNvPr>
                  <p:cNvSpPr>
                    <a:spLocks/>
                  </p:cNvSpPr>
                  <p:nvPr/>
                </p:nvSpPr>
                <p:spPr bwMode="auto">
                  <a:xfrm>
                    <a:off x="534" y="118"/>
                    <a:ext cx="30" cy="37"/>
                  </a:xfrm>
                  <a:custGeom>
                    <a:avLst/>
                    <a:gdLst>
                      <a:gd name="T0" fmla="*/ 29 w 59"/>
                      <a:gd name="T1" fmla="*/ 0 h 74"/>
                      <a:gd name="T2" fmla="*/ 30 w 59"/>
                      <a:gd name="T3" fmla="*/ 2 h 74"/>
                      <a:gd name="T4" fmla="*/ 28 w 59"/>
                      <a:gd name="T5" fmla="*/ 6 h 74"/>
                      <a:gd name="T6" fmla="*/ 25 w 59"/>
                      <a:gd name="T7" fmla="*/ 11 h 74"/>
                      <a:gd name="T8" fmla="*/ 21 w 59"/>
                      <a:gd name="T9" fmla="*/ 18 h 74"/>
                      <a:gd name="T10" fmla="*/ 16 w 59"/>
                      <a:gd name="T11" fmla="*/ 24 h 74"/>
                      <a:gd name="T12" fmla="*/ 10 w 59"/>
                      <a:gd name="T13" fmla="*/ 30 h 74"/>
                      <a:gd name="T14" fmla="*/ 5 w 59"/>
                      <a:gd name="T15" fmla="*/ 34 h 74"/>
                      <a:gd name="T16" fmla="*/ 0 w 59"/>
                      <a:gd name="T17" fmla="*/ 37 h 74"/>
                      <a:gd name="T18" fmla="*/ 2 w 59"/>
                      <a:gd name="T19" fmla="*/ 34 h 74"/>
                      <a:gd name="T20" fmla="*/ 6 w 59"/>
                      <a:gd name="T21" fmla="*/ 29 h 74"/>
                      <a:gd name="T22" fmla="*/ 10 w 59"/>
                      <a:gd name="T23" fmla="*/ 23 h 74"/>
                      <a:gd name="T24" fmla="*/ 15 w 59"/>
                      <a:gd name="T25" fmla="*/ 17 h 74"/>
                      <a:gd name="T26" fmla="*/ 20 w 59"/>
                      <a:gd name="T27" fmla="*/ 10 h 74"/>
                      <a:gd name="T28" fmla="*/ 24 w 59"/>
                      <a:gd name="T29" fmla="*/ 4 h 74"/>
                      <a:gd name="T30" fmla="*/ 27 w 59"/>
                      <a:gd name="T31" fmla="*/ 1 h 74"/>
                      <a:gd name="T32" fmla="*/ 29 w 59"/>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74">
                        <a:moveTo>
                          <a:pt x="58" y="0"/>
                        </a:moveTo>
                        <a:lnTo>
                          <a:pt x="59" y="4"/>
                        </a:lnTo>
                        <a:lnTo>
                          <a:pt x="56" y="12"/>
                        </a:lnTo>
                        <a:lnTo>
                          <a:pt x="50" y="22"/>
                        </a:lnTo>
                        <a:lnTo>
                          <a:pt x="41" y="35"/>
                        </a:lnTo>
                        <a:lnTo>
                          <a:pt x="32" y="48"/>
                        </a:lnTo>
                        <a:lnTo>
                          <a:pt x="20" y="59"/>
                        </a:lnTo>
                        <a:lnTo>
                          <a:pt x="10" y="68"/>
                        </a:lnTo>
                        <a:lnTo>
                          <a:pt x="0" y="74"/>
                        </a:lnTo>
                        <a:lnTo>
                          <a:pt x="4" y="68"/>
                        </a:lnTo>
                        <a:lnTo>
                          <a:pt x="11" y="58"/>
                        </a:lnTo>
                        <a:lnTo>
                          <a:pt x="19" y="46"/>
                        </a:lnTo>
                        <a:lnTo>
                          <a:pt x="30" y="33"/>
                        </a:lnTo>
                        <a:lnTo>
                          <a:pt x="39" y="20"/>
                        </a:lnTo>
                        <a:lnTo>
                          <a:pt x="47" y="8"/>
                        </a:lnTo>
                        <a:lnTo>
                          <a:pt x="54" y="1"/>
                        </a:lnTo>
                        <a:lnTo>
                          <a:pt x="5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45" name="Freeform 70">
                    <a:extLst>
                      <a:ext uri="{FF2B5EF4-FFF2-40B4-BE49-F238E27FC236}">
                        <a16:creationId xmlns:a16="http://schemas.microsoft.com/office/drawing/2014/main" id="{B65DDF9B-CB7E-42D7-8CC8-13F001981A1A}"/>
                      </a:ext>
                    </a:extLst>
                  </p:cNvPr>
                  <p:cNvSpPr>
                    <a:spLocks/>
                  </p:cNvSpPr>
                  <p:nvPr/>
                </p:nvSpPr>
                <p:spPr bwMode="auto">
                  <a:xfrm>
                    <a:off x="511" y="114"/>
                    <a:ext cx="27" cy="40"/>
                  </a:xfrm>
                  <a:custGeom>
                    <a:avLst/>
                    <a:gdLst>
                      <a:gd name="T0" fmla="*/ 26 w 54"/>
                      <a:gd name="T1" fmla="*/ 0 h 81"/>
                      <a:gd name="T2" fmla="*/ 27 w 54"/>
                      <a:gd name="T3" fmla="*/ 2 h 81"/>
                      <a:gd name="T4" fmla="*/ 26 w 54"/>
                      <a:gd name="T5" fmla="*/ 7 h 81"/>
                      <a:gd name="T6" fmla="*/ 23 w 54"/>
                      <a:gd name="T7" fmla="*/ 12 h 81"/>
                      <a:gd name="T8" fmla="*/ 19 w 54"/>
                      <a:gd name="T9" fmla="*/ 19 h 81"/>
                      <a:gd name="T10" fmla="*/ 14 w 54"/>
                      <a:gd name="T11" fmla="*/ 26 h 81"/>
                      <a:gd name="T12" fmla="*/ 10 w 54"/>
                      <a:gd name="T13" fmla="*/ 33 h 81"/>
                      <a:gd name="T14" fmla="*/ 5 w 54"/>
                      <a:gd name="T15" fmla="*/ 37 h 81"/>
                      <a:gd name="T16" fmla="*/ 0 w 54"/>
                      <a:gd name="T17" fmla="*/ 40 h 81"/>
                      <a:gd name="T18" fmla="*/ 2 w 54"/>
                      <a:gd name="T19" fmla="*/ 37 h 81"/>
                      <a:gd name="T20" fmla="*/ 5 w 54"/>
                      <a:gd name="T21" fmla="*/ 32 h 81"/>
                      <a:gd name="T22" fmla="*/ 9 w 54"/>
                      <a:gd name="T23" fmla="*/ 25 h 81"/>
                      <a:gd name="T24" fmla="*/ 13 w 54"/>
                      <a:gd name="T25" fmla="*/ 18 h 81"/>
                      <a:gd name="T26" fmla="*/ 17 w 54"/>
                      <a:gd name="T27" fmla="*/ 11 h 81"/>
                      <a:gd name="T28" fmla="*/ 21 w 54"/>
                      <a:gd name="T29" fmla="*/ 5 h 81"/>
                      <a:gd name="T30" fmla="*/ 24 w 54"/>
                      <a:gd name="T31" fmla="*/ 1 h 81"/>
                      <a:gd name="T32" fmla="*/ 26 w 54"/>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81">
                        <a:moveTo>
                          <a:pt x="52" y="0"/>
                        </a:moveTo>
                        <a:lnTo>
                          <a:pt x="54" y="5"/>
                        </a:lnTo>
                        <a:lnTo>
                          <a:pt x="51" y="14"/>
                        </a:lnTo>
                        <a:lnTo>
                          <a:pt x="46" y="25"/>
                        </a:lnTo>
                        <a:lnTo>
                          <a:pt x="38" y="39"/>
                        </a:lnTo>
                        <a:lnTo>
                          <a:pt x="28" y="53"/>
                        </a:lnTo>
                        <a:lnTo>
                          <a:pt x="19" y="66"/>
                        </a:lnTo>
                        <a:lnTo>
                          <a:pt x="9" y="75"/>
                        </a:lnTo>
                        <a:lnTo>
                          <a:pt x="0" y="81"/>
                        </a:lnTo>
                        <a:lnTo>
                          <a:pt x="3" y="75"/>
                        </a:lnTo>
                        <a:lnTo>
                          <a:pt x="9" y="64"/>
                        </a:lnTo>
                        <a:lnTo>
                          <a:pt x="17" y="51"/>
                        </a:lnTo>
                        <a:lnTo>
                          <a:pt x="25" y="36"/>
                        </a:lnTo>
                        <a:lnTo>
                          <a:pt x="34" y="22"/>
                        </a:lnTo>
                        <a:lnTo>
                          <a:pt x="42" y="10"/>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46" name="Freeform 71">
                    <a:extLst>
                      <a:ext uri="{FF2B5EF4-FFF2-40B4-BE49-F238E27FC236}">
                        <a16:creationId xmlns:a16="http://schemas.microsoft.com/office/drawing/2014/main" id="{7FEF7F8B-4642-4328-A2CE-D535CD1E6EB3}"/>
                      </a:ext>
                    </a:extLst>
                  </p:cNvPr>
                  <p:cNvSpPr>
                    <a:spLocks/>
                  </p:cNvSpPr>
                  <p:nvPr/>
                </p:nvSpPr>
                <p:spPr bwMode="auto">
                  <a:xfrm>
                    <a:off x="502" y="114"/>
                    <a:ext cx="23" cy="36"/>
                  </a:xfrm>
                  <a:custGeom>
                    <a:avLst/>
                    <a:gdLst>
                      <a:gd name="T0" fmla="*/ 23 w 46"/>
                      <a:gd name="T1" fmla="*/ 0 h 73"/>
                      <a:gd name="T2" fmla="*/ 23 w 46"/>
                      <a:gd name="T3" fmla="*/ 2 h 73"/>
                      <a:gd name="T4" fmla="*/ 22 w 46"/>
                      <a:gd name="T5" fmla="*/ 6 h 73"/>
                      <a:gd name="T6" fmla="*/ 19 w 46"/>
                      <a:gd name="T7" fmla="*/ 11 h 73"/>
                      <a:gd name="T8" fmla="*/ 16 w 46"/>
                      <a:gd name="T9" fmla="*/ 17 h 73"/>
                      <a:gd name="T10" fmla="*/ 12 w 46"/>
                      <a:gd name="T11" fmla="*/ 24 h 73"/>
                      <a:gd name="T12" fmla="*/ 8 w 46"/>
                      <a:gd name="T13" fmla="*/ 30 h 73"/>
                      <a:gd name="T14" fmla="*/ 4 w 46"/>
                      <a:gd name="T15" fmla="*/ 34 h 73"/>
                      <a:gd name="T16" fmla="*/ 0 w 46"/>
                      <a:gd name="T17" fmla="*/ 36 h 73"/>
                      <a:gd name="T18" fmla="*/ 2 w 46"/>
                      <a:gd name="T19" fmla="*/ 33 h 73"/>
                      <a:gd name="T20" fmla="*/ 5 w 46"/>
                      <a:gd name="T21" fmla="*/ 27 h 73"/>
                      <a:gd name="T22" fmla="*/ 8 w 46"/>
                      <a:gd name="T23" fmla="*/ 21 h 73"/>
                      <a:gd name="T24" fmla="*/ 11 w 46"/>
                      <a:gd name="T25" fmla="*/ 14 h 73"/>
                      <a:gd name="T26" fmla="*/ 15 w 46"/>
                      <a:gd name="T27" fmla="*/ 8 h 73"/>
                      <a:gd name="T28" fmla="*/ 18 w 46"/>
                      <a:gd name="T29" fmla="*/ 3 h 73"/>
                      <a:gd name="T30" fmla="*/ 21 w 46"/>
                      <a:gd name="T31" fmla="*/ 0 h 73"/>
                      <a:gd name="T32" fmla="*/ 23 w 46"/>
                      <a:gd name="T33" fmla="*/ 0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73">
                        <a:moveTo>
                          <a:pt x="46" y="0"/>
                        </a:moveTo>
                        <a:lnTo>
                          <a:pt x="46" y="4"/>
                        </a:lnTo>
                        <a:lnTo>
                          <a:pt x="44" y="12"/>
                        </a:lnTo>
                        <a:lnTo>
                          <a:pt x="38" y="22"/>
                        </a:lnTo>
                        <a:lnTo>
                          <a:pt x="32" y="35"/>
                        </a:lnTo>
                        <a:lnTo>
                          <a:pt x="24" y="49"/>
                        </a:lnTo>
                        <a:lnTo>
                          <a:pt x="15" y="60"/>
                        </a:lnTo>
                        <a:lnTo>
                          <a:pt x="7" y="68"/>
                        </a:lnTo>
                        <a:lnTo>
                          <a:pt x="0" y="73"/>
                        </a:lnTo>
                        <a:lnTo>
                          <a:pt x="4" y="66"/>
                        </a:lnTo>
                        <a:lnTo>
                          <a:pt x="9" y="55"/>
                        </a:lnTo>
                        <a:lnTo>
                          <a:pt x="15" y="43"/>
                        </a:lnTo>
                        <a:lnTo>
                          <a:pt x="22" y="29"/>
                        </a:lnTo>
                        <a:lnTo>
                          <a:pt x="29" y="17"/>
                        </a:lnTo>
                        <a:lnTo>
                          <a:pt x="36"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47" name="Freeform 72">
                    <a:extLst>
                      <a:ext uri="{FF2B5EF4-FFF2-40B4-BE49-F238E27FC236}">
                        <a16:creationId xmlns:a16="http://schemas.microsoft.com/office/drawing/2014/main" id="{893DF88C-651C-481F-A533-4C87E7D459C0}"/>
                      </a:ext>
                    </a:extLst>
                  </p:cNvPr>
                  <p:cNvSpPr>
                    <a:spLocks/>
                  </p:cNvSpPr>
                  <p:nvPr/>
                </p:nvSpPr>
                <p:spPr bwMode="auto">
                  <a:xfrm>
                    <a:off x="483" y="115"/>
                    <a:ext cx="20" cy="31"/>
                  </a:xfrm>
                  <a:custGeom>
                    <a:avLst/>
                    <a:gdLst>
                      <a:gd name="T0" fmla="*/ 19 w 39"/>
                      <a:gd name="T1" fmla="*/ 0 h 61"/>
                      <a:gd name="T2" fmla="*/ 20 w 39"/>
                      <a:gd name="T3" fmla="*/ 2 h 61"/>
                      <a:gd name="T4" fmla="*/ 19 w 39"/>
                      <a:gd name="T5" fmla="*/ 5 h 61"/>
                      <a:gd name="T6" fmla="*/ 18 w 39"/>
                      <a:gd name="T7" fmla="*/ 10 h 61"/>
                      <a:gd name="T8" fmla="*/ 16 w 39"/>
                      <a:gd name="T9" fmla="*/ 14 h 61"/>
                      <a:gd name="T10" fmla="*/ 13 w 39"/>
                      <a:gd name="T11" fmla="*/ 20 h 61"/>
                      <a:gd name="T12" fmla="*/ 9 w 39"/>
                      <a:gd name="T13" fmla="*/ 24 h 61"/>
                      <a:gd name="T14" fmla="*/ 5 w 39"/>
                      <a:gd name="T15" fmla="*/ 28 h 61"/>
                      <a:gd name="T16" fmla="*/ 0 w 39"/>
                      <a:gd name="T17" fmla="*/ 31 h 61"/>
                      <a:gd name="T18" fmla="*/ 3 w 39"/>
                      <a:gd name="T19" fmla="*/ 28 h 61"/>
                      <a:gd name="T20" fmla="*/ 5 w 39"/>
                      <a:gd name="T21" fmla="*/ 23 h 61"/>
                      <a:gd name="T22" fmla="*/ 8 w 39"/>
                      <a:gd name="T23" fmla="*/ 18 h 61"/>
                      <a:gd name="T24" fmla="*/ 11 w 39"/>
                      <a:gd name="T25" fmla="*/ 13 h 61"/>
                      <a:gd name="T26" fmla="*/ 13 w 39"/>
                      <a:gd name="T27" fmla="*/ 8 h 61"/>
                      <a:gd name="T28" fmla="*/ 16 w 39"/>
                      <a:gd name="T29" fmla="*/ 3 h 61"/>
                      <a:gd name="T30" fmla="*/ 18 w 39"/>
                      <a:gd name="T31" fmla="*/ 1 h 61"/>
                      <a:gd name="T32" fmla="*/ 19 w 3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1">
                        <a:moveTo>
                          <a:pt x="38" y="0"/>
                        </a:moveTo>
                        <a:lnTo>
                          <a:pt x="39" y="3"/>
                        </a:lnTo>
                        <a:lnTo>
                          <a:pt x="38" y="10"/>
                        </a:lnTo>
                        <a:lnTo>
                          <a:pt x="36" y="19"/>
                        </a:lnTo>
                        <a:lnTo>
                          <a:pt x="31" y="28"/>
                        </a:lnTo>
                        <a:lnTo>
                          <a:pt x="26" y="39"/>
                        </a:lnTo>
                        <a:lnTo>
                          <a:pt x="18" y="48"/>
                        </a:lnTo>
                        <a:lnTo>
                          <a:pt x="9" y="56"/>
                        </a:lnTo>
                        <a:lnTo>
                          <a:pt x="0" y="61"/>
                        </a:lnTo>
                        <a:lnTo>
                          <a:pt x="5" y="55"/>
                        </a:lnTo>
                        <a:lnTo>
                          <a:pt x="9" y="46"/>
                        </a:lnTo>
                        <a:lnTo>
                          <a:pt x="15" y="35"/>
                        </a:lnTo>
                        <a:lnTo>
                          <a:pt x="21" y="25"/>
                        </a:lnTo>
                        <a:lnTo>
                          <a:pt x="26" y="15"/>
                        </a:lnTo>
                        <a:lnTo>
                          <a:pt x="31" y="6"/>
                        </a:lnTo>
                        <a:lnTo>
                          <a:pt x="35" y="1"/>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48" name="Freeform 73">
                    <a:extLst>
                      <a:ext uri="{FF2B5EF4-FFF2-40B4-BE49-F238E27FC236}">
                        <a16:creationId xmlns:a16="http://schemas.microsoft.com/office/drawing/2014/main" id="{8975396A-FA51-4A2D-8A6F-5BB50C7075AF}"/>
                      </a:ext>
                    </a:extLst>
                  </p:cNvPr>
                  <p:cNvSpPr>
                    <a:spLocks/>
                  </p:cNvSpPr>
                  <p:nvPr/>
                </p:nvSpPr>
                <p:spPr bwMode="auto">
                  <a:xfrm>
                    <a:off x="467" y="112"/>
                    <a:ext cx="5" cy="18"/>
                  </a:xfrm>
                  <a:custGeom>
                    <a:avLst/>
                    <a:gdLst>
                      <a:gd name="T0" fmla="*/ 3 w 10"/>
                      <a:gd name="T1" fmla="*/ 0 h 35"/>
                      <a:gd name="T2" fmla="*/ 5 w 10"/>
                      <a:gd name="T3" fmla="*/ 3 h 35"/>
                      <a:gd name="T4" fmla="*/ 5 w 10"/>
                      <a:gd name="T5" fmla="*/ 9 h 35"/>
                      <a:gd name="T6" fmla="*/ 4 w 10"/>
                      <a:gd name="T7" fmla="*/ 14 h 35"/>
                      <a:gd name="T8" fmla="*/ 0 w 10"/>
                      <a:gd name="T9" fmla="*/ 18 h 35"/>
                      <a:gd name="T10" fmla="*/ 2 w 10"/>
                      <a:gd name="T11" fmla="*/ 13 h 35"/>
                      <a:gd name="T12" fmla="*/ 2 w 10"/>
                      <a:gd name="T13" fmla="*/ 6 h 35"/>
                      <a:gd name="T14" fmla="*/ 1 w 10"/>
                      <a:gd name="T15" fmla="*/ 1 h 35"/>
                      <a:gd name="T16" fmla="*/ 3 w 10"/>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35">
                        <a:moveTo>
                          <a:pt x="6" y="0"/>
                        </a:moveTo>
                        <a:lnTo>
                          <a:pt x="9" y="5"/>
                        </a:lnTo>
                        <a:lnTo>
                          <a:pt x="10" y="17"/>
                        </a:lnTo>
                        <a:lnTo>
                          <a:pt x="7" y="28"/>
                        </a:lnTo>
                        <a:lnTo>
                          <a:pt x="0" y="35"/>
                        </a:lnTo>
                        <a:lnTo>
                          <a:pt x="3" y="25"/>
                        </a:lnTo>
                        <a:lnTo>
                          <a:pt x="3" y="12"/>
                        </a:lnTo>
                        <a:lnTo>
                          <a:pt x="2" y="2"/>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49" name="Freeform 74">
                    <a:extLst>
                      <a:ext uri="{FF2B5EF4-FFF2-40B4-BE49-F238E27FC236}">
                        <a16:creationId xmlns:a16="http://schemas.microsoft.com/office/drawing/2014/main" id="{9E204899-B6D2-4426-B792-8393906D75E8}"/>
                      </a:ext>
                    </a:extLst>
                  </p:cNvPr>
                  <p:cNvSpPr>
                    <a:spLocks/>
                  </p:cNvSpPr>
                  <p:nvPr/>
                </p:nvSpPr>
                <p:spPr bwMode="auto">
                  <a:xfrm>
                    <a:off x="544" y="120"/>
                    <a:ext cx="27" cy="34"/>
                  </a:xfrm>
                  <a:custGeom>
                    <a:avLst/>
                    <a:gdLst>
                      <a:gd name="T0" fmla="*/ 26 w 53"/>
                      <a:gd name="T1" fmla="*/ 0 h 68"/>
                      <a:gd name="T2" fmla="*/ 27 w 53"/>
                      <a:gd name="T3" fmla="*/ 2 h 68"/>
                      <a:gd name="T4" fmla="*/ 26 w 53"/>
                      <a:gd name="T5" fmla="*/ 6 h 68"/>
                      <a:gd name="T6" fmla="*/ 23 w 53"/>
                      <a:gd name="T7" fmla="*/ 11 h 68"/>
                      <a:gd name="T8" fmla="*/ 20 w 53"/>
                      <a:gd name="T9" fmla="*/ 16 h 68"/>
                      <a:gd name="T10" fmla="*/ 15 w 53"/>
                      <a:gd name="T11" fmla="*/ 22 h 68"/>
                      <a:gd name="T12" fmla="*/ 11 w 53"/>
                      <a:gd name="T13" fmla="*/ 27 h 68"/>
                      <a:gd name="T14" fmla="*/ 6 w 53"/>
                      <a:gd name="T15" fmla="*/ 31 h 68"/>
                      <a:gd name="T16" fmla="*/ 0 w 53"/>
                      <a:gd name="T17" fmla="*/ 34 h 68"/>
                      <a:gd name="T18" fmla="*/ 3 w 53"/>
                      <a:gd name="T19" fmla="*/ 31 h 68"/>
                      <a:gd name="T20" fmla="*/ 6 w 53"/>
                      <a:gd name="T21" fmla="*/ 27 h 68"/>
                      <a:gd name="T22" fmla="*/ 9 w 53"/>
                      <a:gd name="T23" fmla="*/ 21 h 68"/>
                      <a:gd name="T24" fmla="*/ 14 w 53"/>
                      <a:gd name="T25" fmla="*/ 15 h 68"/>
                      <a:gd name="T26" fmla="*/ 18 w 53"/>
                      <a:gd name="T27" fmla="*/ 9 h 68"/>
                      <a:gd name="T28" fmla="*/ 21 w 53"/>
                      <a:gd name="T29" fmla="*/ 4 h 68"/>
                      <a:gd name="T30" fmla="*/ 24 w 53"/>
                      <a:gd name="T31" fmla="*/ 1 h 68"/>
                      <a:gd name="T32" fmla="*/ 26 w 5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68">
                        <a:moveTo>
                          <a:pt x="52" y="0"/>
                        </a:moveTo>
                        <a:lnTo>
                          <a:pt x="53" y="3"/>
                        </a:lnTo>
                        <a:lnTo>
                          <a:pt x="51" y="11"/>
                        </a:lnTo>
                        <a:lnTo>
                          <a:pt x="46" y="21"/>
                        </a:lnTo>
                        <a:lnTo>
                          <a:pt x="39" y="32"/>
                        </a:lnTo>
                        <a:lnTo>
                          <a:pt x="30" y="43"/>
                        </a:lnTo>
                        <a:lnTo>
                          <a:pt x="21" y="54"/>
                        </a:lnTo>
                        <a:lnTo>
                          <a:pt x="11" y="62"/>
                        </a:lnTo>
                        <a:lnTo>
                          <a:pt x="0" y="68"/>
                        </a:lnTo>
                        <a:lnTo>
                          <a:pt x="5" y="62"/>
                        </a:lnTo>
                        <a:lnTo>
                          <a:pt x="11" y="53"/>
                        </a:lnTo>
                        <a:lnTo>
                          <a:pt x="18" y="41"/>
                        </a:lnTo>
                        <a:lnTo>
                          <a:pt x="27" y="30"/>
                        </a:lnTo>
                        <a:lnTo>
                          <a:pt x="35" y="18"/>
                        </a:lnTo>
                        <a:lnTo>
                          <a:pt x="42" y="8"/>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50" name="Freeform 75">
                    <a:extLst>
                      <a:ext uri="{FF2B5EF4-FFF2-40B4-BE49-F238E27FC236}">
                        <a16:creationId xmlns:a16="http://schemas.microsoft.com/office/drawing/2014/main" id="{8A222F6B-E5AC-4A48-AC0F-83FD88E788D3}"/>
                      </a:ext>
                    </a:extLst>
                  </p:cNvPr>
                  <p:cNvSpPr>
                    <a:spLocks/>
                  </p:cNvSpPr>
                  <p:nvPr/>
                </p:nvSpPr>
                <p:spPr bwMode="auto">
                  <a:xfrm>
                    <a:off x="523" y="116"/>
                    <a:ext cx="26" cy="39"/>
                  </a:xfrm>
                  <a:custGeom>
                    <a:avLst/>
                    <a:gdLst>
                      <a:gd name="T0" fmla="*/ 25 w 52"/>
                      <a:gd name="T1" fmla="*/ 0 h 78"/>
                      <a:gd name="T2" fmla="*/ 26 w 52"/>
                      <a:gd name="T3" fmla="*/ 2 h 78"/>
                      <a:gd name="T4" fmla="*/ 25 w 52"/>
                      <a:gd name="T5" fmla="*/ 7 h 78"/>
                      <a:gd name="T6" fmla="*/ 23 w 52"/>
                      <a:gd name="T7" fmla="*/ 13 h 78"/>
                      <a:gd name="T8" fmla="*/ 19 w 52"/>
                      <a:gd name="T9" fmla="*/ 20 h 78"/>
                      <a:gd name="T10" fmla="*/ 14 w 52"/>
                      <a:gd name="T11" fmla="*/ 26 h 78"/>
                      <a:gd name="T12" fmla="*/ 9 w 52"/>
                      <a:gd name="T13" fmla="*/ 32 h 78"/>
                      <a:gd name="T14" fmla="*/ 5 w 52"/>
                      <a:gd name="T15" fmla="*/ 37 h 78"/>
                      <a:gd name="T16" fmla="*/ 0 w 52"/>
                      <a:gd name="T17" fmla="*/ 39 h 78"/>
                      <a:gd name="T18" fmla="*/ 2 w 52"/>
                      <a:gd name="T19" fmla="*/ 36 h 78"/>
                      <a:gd name="T20" fmla="*/ 5 w 52"/>
                      <a:gd name="T21" fmla="*/ 31 h 78"/>
                      <a:gd name="T22" fmla="*/ 8 w 52"/>
                      <a:gd name="T23" fmla="*/ 24 h 78"/>
                      <a:gd name="T24" fmla="*/ 13 w 52"/>
                      <a:gd name="T25" fmla="*/ 17 h 78"/>
                      <a:gd name="T26" fmla="*/ 17 w 52"/>
                      <a:gd name="T27" fmla="*/ 10 h 78"/>
                      <a:gd name="T28" fmla="*/ 21 w 52"/>
                      <a:gd name="T29" fmla="*/ 5 h 78"/>
                      <a:gd name="T30" fmla="*/ 24 w 52"/>
                      <a:gd name="T31" fmla="*/ 1 h 78"/>
                      <a:gd name="T32" fmla="*/ 25 w 52"/>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8">
                        <a:moveTo>
                          <a:pt x="50" y="0"/>
                        </a:moveTo>
                        <a:lnTo>
                          <a:pt x="52" y="4"/>
                        </a:lnTo>
                        <a:lnTo>
                          <a:pt x="49" y="14"/>
                        </a:lnTo>
                        <a:lnTo>
                          <a:pt x="45" y="25"/>
                        </a:lnTo>
                        <a:lnTo>
                          <a:pt x="38" y="39"/>
                        </a:lnTo>
                        <a:lnTo>
                          <a:pt x="28" y="52"/>
                        </a:lnTo>
                        <a:lnTo>
                          <a:pt x="18" y="64"/>
                        </a:lnTo>
                        <a:lnTo>
                          <a:pt x="9" y="74"/>
                        </a:lnTo>
                        <a:lnTo>
                          <a:pt x="0" y="78"/>
                        </a:lnTo>
                        <a:lnTo>
                          <a:pt x="3" y="72"/>
                        </a:lnTo>
                        <a:lnTo>
                          <a:pt x="9" y="62"/>
                        </a:lnTo>
                        <a:lnTo>
                          <a:pt x="16" y="48"/>
                        </a:lnTo>
                        <a:lnTo>
                          <a:pt x="25" y="34"/>
                        </a:lnTo>
                        <a:lnTo>
                          <a:pt x="33" y="20"/>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51" name="Freeform 76">
                    <a:extLst>
                      <a:ext uri="{FF2B5EF4-FFF2-40B4-BE49-F238E27FC236}">
                        <a16:creationId xmlns:a16="http://schemas.microsoft.com/office/drawing/2014/main" id="{861DC29F-A453-4A4B-9ABB-C9A578461D13}"/>
                      </a:ext>
                    </a:extLst>
                  </p:cNvPr>
                  <p:cNvSpPr>
                    <a:spLocks/>
                  </p:cNvSpPr>
                  <p:nvPr/>
                </p:nvSpPr>
                <p:spPr bwMode="auto">
                  <a:xfrm>
                    <a:off x="492" y="113"/>
                    <a:ext cx="19" cy="37"/>
                  </a:xfrm>
                  <a:custGeom>
                    <a:avLst/>
                    <a:gdLst>
                      <a:gd name="T0" fmla="*/ 19 w 38"/>
                      <a:gd name="T1" fmla="*/ 0 h 75"/>
                      <a:gd name="T2" fmla="*/ 19 w 38"/>
                      <a:gd name="T3" fmla="*/ 1 h 75"/>
                      <a:gd name="T4" fmla="*/ 19 w 38"/>
                      <a:gd name="T5" fmla="*/ 5 h 75"/>
                      <a:gd name="T6" fmla="*/ 17 w 38"/>
                      <a:gd name="T7" fmla="*/ 11 h 75"/>
                      <a:gd name="T8" fmla="*/ 15 w 38"/>
                      <a:gd name="T9" fmla="*/ 17 h 75"/>
                      <a:gd name="T10" fmla="*/ 12 w 38"/>
                      <a:gd name="T11" fmla="*/ 23 h 75"/>
                      <a:gd name="T12" fmla="*/ 9 w 38"/>
                      <a:gd name="T13" fmla="*/ 29 h 75"/>
                      <a:gd name="T14" fmla="*/ 5 w 38"/>
                      <a:gd name="T15" fmla="*/ 34 h 75"/>
                      <a:gd name="T16" fmla="*/ 0 w 38"/>
                      <a:gd name="T17" fmla="*/ 37 h 75"/>
                      <a:gd name="T18" fmla="*/ 2 w 38"/>
                      <a:gd name="T19" fmla="*/ 34 h 75"/>
                      <a:gd name="T20" fmla="*/ 4 w 38"/>
                      <a:gd name="T21" fmla="*/ 28 h 75"/>
                      <a:gd name="T22" fmla="*/ 6 w 38"/>
                      <a:gd name="T23" fmla="*/ 22 h 75"/>
                      <a:gd name="T24" fmla="*/ 9 w 38"/>
                      <a:gd name="T25" fmla="*/ 15 h 75"/>
                      <a:gd name="T26" fmla="*/ 12 w 38"/>
                      <a:gd name="T27" fmla="*/ 9 h 75"/>
                      <a:gd name="T28" fmla="*/ 14 w 38"/>
                      <a:gd name="T29" fmla="*/ 4 h 75"/>
                      <a:gd name="T30" fmla="*/ 17 w 38"/>
                      <a:gd name="T31" fmla="*/ 0 h 75"/>
                      <a:gd name="T32" fmla="*/ 19 w 3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5">
                        <a:moveTo>
                          <a:pt x="37" y="0"/>
                        </a:moveTo>
                        <a:lnTo>
                          <a:pt x="38" y="3"/>
                        </a:lnTo>
                        <a:lnTo>
                          <a:pt x="37" y="11"/>
                        </a:lnTo>
                        <a:lnTo>
                          <a:pt x="34" y="23"/>
                        </a:lnTo>
                        <a:lnTo>
                          <a:pt x="30" y="35"/>
                        </a:lnTo>
                        <a:lnTo>
                          <a:pt x="24" y="47"/>
                        </a:lnTo>
                        <a:lnTo>
                          <a:pt x="17" y="59"/>
                        </a:lnTo>
                        <a:lnTo>
                          <a:pt x="9" y="69"/>
                        </a:lnTo>
                        <a:lnTo>
                          <a:pt x="0" y="75"/>
                        </a:lnTo>
                        <a:lnTo>
                          <a:pt x="3" y="68"/>
                        </a:lnTo>
                        <a:lnTo>
                          <a:pt x="8" y="56"/>
                        </a:lnTo>
                        <a:lnTo>
                          <a:pt x="12" y="44"/>
                        </a:lnTo>
                        <a:lnTo>
                          <a:pt x="18" y="31"/>
                        </a:lnTo>
                        <a:lnTo>
                          <a:pt x="24" y="18"/>
                        </a:lnTo>
                        <a:lnTo>
                          <a:pt x="28" y="8"/>
                        </a:lnTo>
                        <a:lnTo>
                          <a:pt x="33" y="1"/>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52" name="Freeform 77">
                    <a:extLst>
                      <a:ext uri="{FF2B5EF4-FFF2-40B4-BE49-F238E27FC236}">
                        <a16:creationId xmlns:a16="http://schemas.microsoft.com/office/drawing/2014/main" id="{1EC92C08-0D42-4628-9EF5-B1367224B499}"/>
                      </a:ext>
                    </a:extLst>
                  </p:cNvPr>
                  <p:cNvSpPr>
                    <a:spLocks/>
                  </p:cNvSpPr>
                  <p:nvPr/>
                </p:nvSpPr>
                <p:spPr bwMode="auto">
                  <a:xfrm>
                    <a:off x="476" y="114"/>
                    <a:ext cx="20" cy="28"/>
                  </a:xfrm>
                  <a:custGeom>
                    <a:avLst/>
                    <a:gdLst>
                      <a:gd name="T0" fmla="*/ 20 w 41"/>
                      <a:gd name="T1" fmla="*/ 0 h 56"/>
                      <a:gd name="T2" fmla="*/ 20 w 41"/>
                      <a:gd name="T3" fmla="*/ 2 h 56"/>
                      <a:gd name="T4" fmla="*/ 18 w 41"/>
                      <a:gd name="T5" fmla="*/ 6 h 56"/>
                      <a:gd name="T6" fmla="*/ 16 w 41"/>
                      <a:gd name="T7" fmla="*/ 10 h 56"/>
                      <a:gd name="T8" fmla="*/ 13 w 41"/>
                      <a:gd name="T9" fmla="*/ 15 h 56"/>
                      <a:gd name="T10" fmla="*/ 9 w 41"/>
                      <a:gd name="T11" fmla="*/ 20 h 56"/>
                      <a:gd name="T12" fmla="*/ 6 w 41"/>
                      <a:gd name="T13" fmla="*/ 24 h 56"/>
                      <a:gd name="T14" fmla="*/ 2 w 41"/>
                      <a:gd name="T15" fmla="*/ 27 h 56"/>
                      <a:gd name="T16" fmla="*/ 0 w 41"/>
                      <a:gd name="T17" fmla="*/ 28 h 56"/>
                      <a:gd name="T18" fmla="*/ 2 w 41"/>
                      <a:gd name="T19" fmla="*/ 25 h 56"/>
                      <a:gd name="T20" fmla="*/ 4 w 41"/>
                      <a:gd name="T21" fmla="*/ 22 h 56"/>
                      <a:gd name="T22" fmla="*/ 7 w 41"/>
                      <a:gd name="T23" fmla="*/ 17 h 56"/>
                      <a:gd name="T24" fmla="*/ 10 w 41"/>
                      <a:gd name="T25" fmla="*/ 12 h 56"/>
                      <a:gd name="T26" fmla="*/ 13 w 41"/>
                      <a:gd name="T27" fmla="*/ 8 h 56"/>
                      <a:gd name="T28" fmla="*/ 16 w 41"/>
                      <a:gd name="T29" fmla="*/ 4 h 56"/>
                      <a:gd name="T30" fmla="*/ 18 w 41"/>
                      <a:gd name="T31" fmla="*/ 2 h 56"/>
                      <a:gd name="T32" fmla="*/ 20 w 41"/>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6">
                        <a:moveTo>
                          <a:pt x="40" y="0"/>
                        </a:moveTo>
                        <a:lnTo>
                          <a:pt x="41" y="4"/>
                        </a:lnTo>
                        <a:lnTo>
                          <a:pt x="37" y="11"/>
                        </a:lnTo>
                        <a:lnTo>
                          <a:pt x="33" y="20"/>
                        </a:lnTo>
                        <a:lnTo>
                          <a:pt x="27" y="29"/>
                        </a:lnTo>
                        <a:lnTo>
                          <a:pt x="19" y="39"/>
                        </a:lnTo>
                        <a:lnTo>
                          <a:pt x="12" y="48"/>
                        </a:lnTo>
                        <a:lnTo>
                          <a:pt x="5" y="53"/>
                        </a:lnTo>
                        <a:lnTo>
                          <a:pt x="0" y="56"/>
                        </a:lnTo>
                        <a:lnTo>
                          <a:pt x="4" y="50"/>
                        </a:lnTo>
                        <a:lnTo>
                          <a:pt x="8" y="43"/>
                        </a:lnTo>
                        <a:lnTo>
                          <a:pt x="14" y="34"/>
                        </a:lnTo>
                        <a:lnTo>
                          <a:pt x="20" y="24"/>
                        </a:lnTo>
                        <a:lnTo>
                          <a:pt x="26" y="15"/>
                        </a:lnTo>
                        <a:lnTo>
                          <a:pt x="32" y="8"/>
                        </a:lnTo>
                        <a:lnTo>
                          <a:pt x="36" y="3"/>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53" name="Freeform 78">
                    <a:extLst>
                      <a:ext uri="{FF2B5EF4-FFF2-40B4-BE49-F238E27FC236}">
                        <a16:creationId xmlns:a16="http://schemas.microsoft.com/office/drawing/2014/main" id="{A7D9872E-AC12-412A-84BC-B4CA0F82780A}"/>
                      </a:ext>
                    </a:extLst>
                  </p:cNvPr>
                  <p:cNvSpPr>
                    <a:spLocks/>
                  </p:cNvSpPr>
                  <p:nvPr/>
                </p:nvSpPr>
                <p:spPr bwMode="auto">
                  <a:xfrm>
                    <a:off x="473" y="118"/>
                    <a:ext cx="7" cy="20"/>
                  </a:xfrm>
                  <a:custGeom>
                    <a:avLst/>
                    <a:gdLst>
                      <a:gd name="T0" fmla="*/ 6 w 14"/>
                      <a:gd name="T1" fmla="*/ 0 h 41"/>
                      <a:gd name="T2" fmla="*/ 7 w 14"/>
                      <a:gd name="T3" fmla="*/ 3 h 41"/>
                      <a:gd name="T4" fmla="*/ 6 w 14"/>
                      <a:gd name="T5" fmla="*/ 10 h 41"/>
                      <a:gd name="T6" fmla="*/ 4 w 14"/>
                      <a:gd name="T7" fmla="*/ 17 h 41"/>
                      <a:gd name="T8" fmla="*/ 0 w 14"/>
                      <a:gd name="T9" fmla="*/ 20 h 41"/>
                      <a:gd name="T10" fmla="*/ 2 w 14"/>
                      <a:gd name="T11" fmla="*/ 15 h 41"/>
                      <a:gd name="T12" fmla="*/ 3 w 14"/>
                      <a:gd name="T13" fmla="*/ 7 h 41"/>
                      <a:gd name="T14" fmla="*/ 4 w 14"/>
                      <a:gd name="T15" fmla="*/ 2 h 41"/>
                      <a:gd name="T16" fmla="*/ 6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12" y="0"/>
                        </a:moveTo>
                        <a:lnTo>
                          <a:pt x="14" y="7"/>
                        </a:lnTo>
                        <a:lnTo>
                          <a:pt x="12" y="21"/>
                        </a:lnTo>
                        <a:lnTo>
                          <a:pt x="8" y="34"/>
                        </a:lnTo>
                        <a:lnTo>
                          <a:pt x="0" y="41"/>
                        </a:lnTo>
                        <a:lnTo>
                          <a:pt x="4" y="30"/>
                        </a:lnTo>
                        <a:lnTo>
                          <a:pt x="6" y="15"/>
                        </a:lnTo>
                        <a:lnTo>
                          <a:pt x="8" y="4"/>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54" name="Freeform 79">
                    <a:extLst>
                      <a:ext uri="{FF2B5EF4-FFF2-40B4-BE49-F238E27FC236}">
                        <a16:creationId xmlns:a16="http://schemas.microsoft.com/office/drawing/2014/main" id="{B090333A-A4E9-459B-9819-8E84567909F3}"/>
                      </a:ext>
                    </a:extLst>
                  </p:cNvPr>
                  <p:cNvSpPr>
                    <a:spLocks/>
                  </p:cNvSpPr>
                  <p:nvPr/>
                </p:nvSpPr>
                <p:spPr bwMode="auto">
                  <a:xfrm>
                    <a:off x="579" y="131"/>
                    <a:ext cx="16" cy="17"/>
                  </a:xfrm>
                  <a:custGeom>
                    <a:avLst/>
                    <a:gdLst>
                      <a:gd name="T0" fmla="*/ 0 w 33"/>
                      <a:gd name="T1" fmla="*/ 17 h 32"/>
                      <a:gd name="T2" fmla="*/ 3 w 33"/>
                      <a:gd name="T3" fmla="*/ 13 h 32"/>
                      <a:gd name="T4" fmla="*/ 7 w 33"/>
                      <a:gd name="T5" fmla="*/ 6 h 32"/>
                      <a:gd name="T6" fmla="*/ 11 w 33"/>
                      <a:gd name="T7" fmla="*/ 1 h 32"/>
                      <a:gd name="T8" fmla="*/ 15 w 33"/>
                      <a:gd name="T9" fmla="*/ 0 h 32"/>
                      <a:gd name="T10" fmla="*/ 16 w 33"/>
                      <a:gd name="T11" fmla="*/ 2 h 32"/>
                      <a:gd name="T12" fmla="*/ 15 w 33"/>
                      <a:gd name="T13" fmla="*/ 4 h 32"/>
                      <a:gd name="T14" fmla="*/ 13 w 33"/>
                      <a:gd name="T15" fmla="*/ 7 h 32"/>
                      <a:gd name="T16" fmla="*/ 10 w 33"/>
                      <a:gd name="T17" fmla="*/ 9 h 32"/>
                      <a:gd name="T18" fmla="*/ 7 w 33"/>
                      <a:gd name="T19" fmla="*/ 12 h 32"/>
                      <a:gd name="T20" fmla="*/ 5 w 33"/>
                      <a:gd name="T21" fmla="*/ 13 h 32"/>
                      <a:gd name="T22" fmla="*/ 2 w 33"/>
                      <a:gd name="T23" fmla="*/ 16 h 32"/>
                      <a:gd name="T24" fmla="*/ 0 w 33"/>
                      <a:gd name="T25" fmla="*/ 1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2">
                        <a:moveTo>
                          <a:pt x="0" y="32"/>
                        </a:moveTo>
                        <a:lnTo>
                          <a:pt x="6" y="24"/>
                        </a:lnTo>
                        <a:lnTo>
                          <a:pt x="14" y="11"/>
                        </a:lnTo>
                        <a:lnTo>
                          <a:pt x="23" y="1"/>
                        </a:lnTo>
                        <a:lnTo>
                          <a:pt x="31" y="0"/>
                        </a:lnTo>
                        <a:lnTo>
                          <a:pt x="33" y="3"/>
                        </a:lnTo>
                        <a:lnTo>
                          <a:pt x="31" y="8"/>
                        </a:lnTo>
                        <a:lnTo>
                          <a:pt x="27" y="13"/>
                        </a:lnTo>
                        <a:lnTo>
                          <a:pt x="21" y="17"/>
                        </a:lnTo>
                        <a:lnTo>
                          <a:pt x="15" y="22"/>
                        </a:lnTo>
                        <a:lnTo>
                          <a:pt x="10" y="25"/>
                        </a:lnTo>
                        <a:lnTo>
                          <a:pt x="4" y="30"/>
                        </a:lnTo>
                        <a:lnTo>
                          <a:pt x="0" y="3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55" name="Freeform 80">
                    <a:extLst>
                      <a:ext uri="{FF2B5EF4-FFF2-40B4-BE49-F238E27FC236}">
                        <a16:creationId xmlns:a16="http://schemas.microsoft.com/office/drawing/2014/main" id="{0E49BF5C-3BC6-4EEF-BA71-10CDD06F6880}"/>
                      </a:ext>
                    </a:extLst>
                  </p:cNvPr>
                  <p:cNvSpPr>
                    <a:spLocks/>
                  </p:cNvSpPr>
                  <p:nvPr/>
                </p:nvSpPr>
                <p:spPr bwMode="auto">
                  <a:xfrm>
                    <a:off x="582" y="142"/>
                    <a:ext cx="21" cy="5"/>
                  </a:xfrm>
                  <a:custGeom>
                    <a:avLst/>
                    <a:gdLst>
                      <a:gd name="T0" fmla="*/ 0 w 42"/>
                      <a:gd name="T1" fmla="*/ 4 h 9"/>
                      <a:gd name="T2" fmla="*/ 2 w 42"/>
                      <a:gd name="T3" fmla="*/ 4 h 9"/>
                      <a:gd name="T4" fmla="*/ 4 w 42"/>
                      <a:gd name="T5" fmla="*/ 4 h 9"/>
                      <a:gd name="T6" fmla="*/ 8 w 42"/>
                      <a:gd name="T7" fmla="*/ 4 h 9"/>
                      <a:gd name="T8" fmla="*/ 11 w 42"/>
                      <a:gd name="T9" fmla="*/ 5 h 9"/>
                      <a:gd name="T10" fmla="*/ 15 w 42"/>
                      <a:gd name="T11" fmla="*/ 5 h 9"/>
                      <a:gd name="T12" fmla="*/ 18 w 42"/>
                      <a:gd name="T13" fmla="*/ 4 h 9"/>
                      <a:gd name="T14" fmla="*/ 21 w 42"/>
                      <a:gd name="T15" fmla="*/ 3 h 9"/>
                      <a:gd name="T16" fmla="*/ 21 w 42"/>
                      <a:gd name="T17" fmla="*/ 2 h 9"/>
                      <a:gd name="T18" fmla="*/ 21 w 42"/>
                      <a:gd name="T19" fmla="*/ 1 h 9"/>
                      <a:gd name="T20" fmla="*/ 18 w 42"/>
                      <a:gd name="T21" fmla="*/ 0 h 9"/>
                      <a:gd name="T22" fmla="*/ 15 w 42"/>
                      <a:gd name="T23" fmla="*/ 0 h 9"/>
                      <a:gd name="T24" fmla="*/ 12 w 42"/>
                      <a:gd name="T25" fmla="*/ 1 h 9"/>
                      <a:gd name="T26" fmla="*/ 8 w 42"/>
                      <a:gd name="T27" fmla="*/ 2 h 9"/>
                      <a:gd name="T28" fmla="*/ 6 w 42"/>
                      <a:gd name="T29" fmla="*/ 2 h 9"/>
                      <a:gd name="T30" fmla="*/ 3 w 42"/>
                      <a:gd name="T31" fmla="*/ 4 h 9"/>
                      <a:gd name="T32" fmla="*/ 0 w 42"/>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9">
                        <a:moveTo>
                          <a:pt x="0" y="8"/>
                        </a:moveTo>
                        <a:lnTo>
                          <a:pt x="3" y="8"/>
                        </a:lnTo>
                        <a:lnTo>
                          <a:pt x="8" y="8"/>
                        </a:lnTo>
                        <a:lnTo>
                          <a:pt x="15" y="8"/>
                        </a:lnTo>
                        <a:lnTo>
                          <a:pt x="22" y="9"/>
                        </a:lnTo>
                        <a:lnTo>
                          <a:pt x="29" y="9"/>
                        </a:lnTo>
                        <a:lnTo>
                          <a:pt x="36" y="8"/>
                        </a:lnTo>
                        <a:lnTo>
                          <a:pt x="41" y="6"/>
                        </a:lnTo>
                        <a:lnTo>
                          <a:pt x="42" y="3"/>
                        </a:lnTo>
                        <a:lnTo>
                          <a:pt x="41" y="1"/>
                        </a:lnTo>
                        <a:lnTo>
                          <a:pt x="36" y="0"/>
                        </a:lnTo>
                        <a:lnTo>
                          <a:pt x="30" y="0"/>
                        </a:lnTo>
                        <a:lnTo>
                          <a:pt x="24" y="1"/>
                        </a:lnTo>
                        <a:lnTo>
                          <a:pt x="16" y="3"/>
                        </a:lnTo>
                        <a:lnTo>
                          <a:pt x="11" y="4"/>
                        </a:lnTo>
                        <a:lnTo>
                          <a:pt x="5"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56" name="Freeform 81">
                    <a:extLst>
                      <a:ext uri="{FF2B5EF4-FFF2-40B4-BE49-F238E27FC236}">
                        <a16:creationId xmlns:a16="http://schemas.microsoft.com/office/drawing/2014/main" id="{2AF22FA1-2AD6-4B34-9BB2-C2A0D5EB8F6C}"/>
                      </a:ext>
                    </a:extLst>
                  </p:cNvPr>
                  <p:cNvSpPr>
                    <a:spLocks/>
                  </p:cNvSpPr>
                  <p:nvPr/>
                </p:nvSpPr>
                <p:spPr bwMode="auto">
                  <a:xfrm>
                    <a:off x="578" y="147"/>
                    <a:ext cx="21" cy="16"/>
                  </a:xfrm>
                  <a:custGeom>
                    <a:avLst/>
                    <a:gdLst>
                      <a:gd name="T0" fmla="*/ 0 w 42"/>
                      <a:gd name="T1" fmla="*/ 0 h 31"/>
                      <a:gd name="T2" fmla="*/ 3 w 42"/>
                      <a:gd name="T3" fmla="*/ 1 h 31"/>
                      <a:gd name="T4" fmla="*/ 7 w 42"/>
                      <a:gd name="T5" fmla="*/ 4 h 31"/>
                      <a:gd name="T6" fmla="*/ 10 w 42"/>
                      <a:gd name="T7" fmla="*/ 6 h 31"/>
                      <a:gd name="T8" fmla="*/ 14 w 42"/>
                      <a:gd name="T9" fmla="*/ 8 h 31"/>
                      <a:gd name="T10" fmla="*/ 17 w 42"/>
                      <a:gd name="T11" fmla="*/ 11 h 31"/>
                      <a:gd name="T12" fmla="*/ 20 w 42"/>
                      <a:gd name="T13" fmla="*/ 13 h 31"/>
                      <a:gd name="T14" fmla="*/ 21 w 42"/>
                      <a:gd name="T15" fmla="*/ 15 h 31"/>
                      <a:gd name="T16" fmla="*/ 21 w 42"/>
                      <a:gd name="T17" fmla="*/ 16 h 31"/>
                      <a:gd name="T18" fmla="*/ 19 w 42"/>
                      <a:gd name="T19" fmla="*/ 16 h 31"/>
                      <a:gd name="T20" fmla="*/ 16 w 42"/>
                      <a:gd name="T21" fmla="*/ 15 h 31"/>
                      <a:gd name="T22" fmla="*/ 14 w 42"/>
                      <a:gd name="T23" fmla="*/ 13 h 31"/>
                      <a:gd name="T24" fmla="*/ 11 w 42"/>
                      <a:gd name="T25" fmla="*/ 10 h 31"/>
                      <a:gd name="T26" fmla="*/ 7 w 42"/>
                      <a:gd name="T27" fmla="*/ 7 h 31"/>
                      <a:gd name="T28" fmla="*/ 4 w 42"/>
                      <a:gd name="T29" fmla="*/ 4 h 31"/>
                      <a:gd name="T30" fmla="*/ 2 w 42"/>
                      <a:gd name="T31" fmla="*/ 2 h 31"/>
                      <a:gd name="T32" fmla="*/ 0 w 42"/>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1">
                        <a:moveTo>
                          <a:pt x="0" y="0"/>
                        </a:moveTo>
                        <a:lnTo>
                          <a:pt x="6" y="2"/>
                        </a:lnTo>
                        <a:lnTo>
                          <a:pt x="13" y="7"/>
                        </a:lnTo>
                        <a:lnTo>
                          <a:pt x="20" y="12"/>
                        </a:lnTo>
                        <a:lnTo>
                          <a:pt x="28" y="16"/>
                        </a:lnTo>
                        <a:lnTo>
                          <a:pt x="34" y="21"/>
                        </a:lnTo>
                        <a:lnTo>
                          <a:pt x="39" y="25"/>
                        </a:lnTo>
                        <a:lnTo>
                          <a:pt x="42" y="29"/>
                        </a:lnTo>
                        <a:lnTo>
                          <a:pt x="41" y="31"/>
                        </a:lnTo>
                        <a:lnTo>
                          <a:pt x="37" y="31"/>
                        </a:lnTo>
                        <a:lnTo>
                          <a:pt x="32" y="29"/>
                        </a:lnTo>
                        <a:lnTo>
                          <a:pt x="27" y="25"/>
                        </a:lnTo>
                        <a:lnTo>
                          <a:pt x="21" y="20"/>
                        </a:lnTo>
                        <a:lnTo>
                          <a:pt x="14" y="14"/>
                        </a:lnTo>
                        <a:lnTo>
                          <a:pt x="8"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57" name="Freeform 82">
                    <a:extLst>
                      <a:ext uri="{FF2B5EF4-FFF2-40B4-BE49-F238E27FC236}">
                        <a16:creationId xmlns:a16="http://schemas.microsoft.com/office/drawing/2014/main" id="{2CD24C9B-A77C-4C2B-88FF-05998EDCFB56}"/>
                      </a:ext>
                    </a:extLst>
                  </p:cNvPr>
                  <p:cNvSpPr>
                    <a:spLocks/>
                  </p:cNvSpPr>
                  <p:nvPr/>
                </p:nvSpPr>
                <p:spPr bwMode="auto">
                  <a:xfrm>
                    <a:off x="474" y="141"/>
                    <a:ext cx="5" cy="26"/>
                  </a:xfrm>
                  <a:custGeom>
                    <a:avLst/>
                    <a:gdLst>
                      <a:gd name="T0" fmla="*/ 3 w 10"/>
                      <a:gd name="T1" fmla="*/ 0 h 52"/>
                      <a:gd name="T2" fmla="*/ 4 w 10"/>
                      <a:gd name="T3" fmla="*/ 7 h 52"/>
                      <a:gd name="T4" fmla="*/ 5 w 10"/>
                      <a:gd name="T5" fmla="*/ 15 h 52"/>
                      <a:gd name="T6" fmla="*/ 5 w 10"/>
                      <a:gd name="T7" fmla="*/ 23 h 52"/>
                      <a:gd name="T8" fmla="*/ 2 w 10"/>
                      <a:gd name="T9" fmla="*/ 26 h 52"/>
                      <a:gd name="T10" fmla="*/ 0 w 10"/>
                      <a:gd name="T11" fmla="*/ 23 h 52"/>
                      <a:gd name="T12" fmla="*/ 1 w 10"/>
                      <a:gd name="T13" fmla="*/ 16 h 52"/>
                      <a:gd name="T14" fmla="*/ 2 w 10"/>
                      <a:gd name="T15" fmla="*/ 7 h 52"/>
                      <a:gd name="T16" fmla="*/ 3 w 10"/>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6" y="0"/>
                        </a:moveTo>
                        <a:lnTo>
                          <a:pt x="8" y="14"/>
                        </a:lnTo>
                        <a:lnTo>
                          <a:pt x="10" y="30"/>
                        </a:lnTo>
                        <a:lnTo>
                          <a:pt x="10" y="45"/>
                        </a:lnTo>
                        <a:lnTo>
                          <a:pt x="4" y="52"/>
                        </a:lnTo>
                        <a:lnTo>
                          <a:pt x="0" y="46"/>
                        </a:lnTo>
                        <a:lnTo>
                          <a:pt x="1" y="31"/>
                        </a:lnTo>
                        <a:lnTo>
                          <a:pt x="3" y="14"/>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58" name="Freeform 83">
                    <a:extLst>
                      <a:ext uri="{FF2B5EF4-FFF2-40B4-BE49-F238E27FC236}">
                        <a16:creationId xmlns:a16="http://schemas.microsoft.com/office/drawing/2014/main" id="{440CCACE-DB10-41B7-BE01-4D43CAD08F1B}"/>
                      </a:ext>
                    </a:extLst>
                  </p:cNvPr>
                  <p:cNvSpPr>
                    <a:spLocks/>
                  </p:cNvSpPr>
                  <p:nvPr/>
                </p:nvSpPr>
                <p:spPr bwMode="auto">
                  <a:xfrm>
                    <a:off x="462" y="137"/>
                    <a:ext cx="10" cy="25"/>
                  </a:xfrm>
                  <a:custGeom>
                    <a:avLst/>
                    <a:gdLst>
                      <a:gd name="T0" fmla="*/ 10 w 19"/>
                      <a:gd name="T1" fmla="*/ 0 h 51"/>
                      <a:gd name="T2" fmla="*/ 9 w 19"/>
                      <a:gd name="T3" fmla="*/ 6 h 51"/>
                      <a:gd name="T4" fmla="*/ 8 w 19"/>
                      <a:gd name="T5" fmla="*/ 14 h 51"/>
                      <a:gd name="T6" fmla="*/ 5 w 19"/>
                      <a:gd name="T7" fmla="*/ 22 h 51"/>
                      <a:gd name="T8" fmla="*/ 1 w 19"/>
                      <a:gd name="T9" fmla="*/ 25 h 51"/>
                      <a:gd name="T10" fmla="*/ 0 w 19"/>
                      <a:gd name="T11" fmla="*/ 22 h 51"/>
                      <a:gd name="T12" fmla="*/ 3 w 19"/>
                      <a:gd name="T13" fmla="*/ 14 h 51"/>
                      <a:gd name="T14" fmla="*/ 7 w 19"/>
                      <a:gd name="T15" fmla="*/ 6 h 51"/>
                      <a:gd name="T16" fmla="*/ 10 w 1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1">
                        <a:moveTo>
                          <a:pt x="19" y="0"/>
                        </a:moveTo>
                        <a:lnTo>
                          <a:pt x="18" y="12"/>
                        </a:lnTo>
                        <a:lnTo>
                          <a:pt x="15" y="29"/>
                        </a:lnTo>
                        <a:lnTo>
                          <a:pt x="10" y="44"/>
                        </a:lnTo>
                        <a:lnTo>
                          <a:pt x="2" y="51"/>
                        </a:lnTo>
                        <a:lnTo>
                          <a:pt x="0" y="44"/>
                        </a:lnTo>
                        <a:lnTo>
                          <a:pt x="6" y="29"/>
                        </a:lnTo>
                        <a:lnTo>
                          <a:pt x="14" y="12"/>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59" name="Freeform 84">
                    <a:extLst>
                      <a:ext uri="{FF2B5EF4-FFF2-40B4-BE49-F238E27FC236}">
                        <a16:creationId xmlns:a16="http://schemas.microsoft.com/office/drawing/2014/main" id="{9C3EF552-79BF-49BD-B917-80A55D8EF0F7}"/>
                      </a:ext>
                    </a:extLst>
                  </p:cNvPr>
                  <p:cNvSpPr>
                    <a:spLocks/>
                  </p:cNvSpPr>
                  <p:nvPr/>
                </p:nvSpPr>
                <p:spPr bwMode="auto">
                  <a:xfrm>
                    <a:off x="484" y="142"/>
                    <a:ext cx="5" cy="24"/>
                  </a:xfrm>
                  <a:custGeom>
                    <a:avLst/>
                    <a:gdLst>
                      <a:gd name="T0" fmla="*/ 1 w 10"/>
                      <a:gd name="T1" fmla="*/ 0 h 48"/>
                      <a:gd name="T2" fmla="*/ 3 w 10"/>
                      <a:gd name="T3" fmla="*/ 4 h 48"/>
                      <a:gd name="T4" fmla="*/ 5 w 10"/>
                      <a:gd name="T5" fmla="*/ 11 h 48"/>
                      <a:gd name="T6" fmla="*/ 5 w 10"/>
                      <a:gd name="T7" fmla="*/ 19 h 48"/>
                      <a:gd name="T8" fmla="*/ 2 w 10"/>
                      <a:gd name="T9" fmla="*/ 24 h 48"/>
                      <a:gd name="T10" fmla="*/ 0 w 10"/>
                      <a:gd name="T11" fmla="*/ 23 h 48"/>
                      <a:gd name="T12" fmla="*/ 0 w 10"/>
                      <a:gd name="T13" fmla="*/ 16 h 48"/>
                      <a:gd name="T14" fmla="*/ 1 w 10"/>
                      <a:gd name="T15" fmla="*/ 7 h 48"/>
                      <a:gd name="T16" fmla="*/ 1 w 10"/>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8">
                        <a:moveTo>
                          <a:pt x="2" y="0"/>
                        </a:moveTo>
                        <a:lnTo>
                          <a:pt x="6" y="7"/>
                        </a:lnTo>
                        <a:lnTo>
                          <a:pt x="10" y="22"/>
                        </a:lnTo>
                        <a:lnTo>
                          <a:pt x="10" y="38"/>
                        </a:lnTo>
                        <a:lnTo>
                          <a:pt x="4" y="48"/>
                        </a:lnTo>
                        <a:lnTo>
                          <a:pt x="0" y="45"/>
                        </a:lnTo>
                        <a:lnTo>
                          <a:pt x="0" y="31"/>
                        </a:lnTo>
                        <a:lnTo>
                          <a:pt x="2" y="1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0" name="Freeform 85">
                    <a:extLst>
                      <a:ext uri="{FF2B5EF4-FFF2-40B4-BE49-F238E27FC236}">
                        <a16:creationId xmlns:a16="http://schemas.microsoft.com/office/drawing/2014/main" id="{ECB06DE9-1640-41B8-8173-B79BA235D926}"/>
                      </a:ext>
                    </a:extLst>
                  </p:cNvPr>
                  <p:cNvSpPr>
                    <a:spLocks/>
                  </p:cNvSpPr>
                  <p:nvPr/>
                </p:nvSpPr>
                <p:spPr bwMode="auto">
                  <a:xfrm>
                    <a:off x="493" y="146"/>
                    <a:ext cx="6" cy="26"/>
                  </a:xfrm>
                  <a:custGeom>
                    <a:avLst/>
                    <a:gdLst>
                      <a:gd name="T0" fmla="*/ 0 w 11"/>
                      <a:gd name="T1" fmla="*/ 0 h 52"/>
                      <a:gd name="T2" fmla="*/ 3 w 11"/>
                      <a:gd name="T3" fmla="*/ 5 h 52"/>
                      <a:gd name="T4" fmla="*/ 5 w 11"/>
                      <a:gd name="T5" fmla="*/ 13 h 52"/>
                      <a:gd name="T6" fmla="*/ 6 w 11"/>
                      <a:gd name="T7" fmla="*/ 21 h 52"/>
                      <a:gd name="T8" fmla="*/ 4 w 11"/>
                      <a:gd name="T9" fmla="*/ 26 h 52"/>
                      <a:gd name="T10" fmla="*/ 3 w 11"/>
                      <a:gd name="T11" fmla="*/ 24 h 52"/>
                      <a:gd name="T12" fmla="*/ 1 w 11"/>
                      <a:gd name="T13" fmla="*/ 17 h 52"/>
                      <a:gd name="T14" fmla="*/ 1 w 11"/>
                      <a:gd name="T15" fmla="*/ 8 h 52"/>
                      <a:gd name="T16" fmla="*/ 0 w 11"/>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2">
                        <a:moveTo>
                          <a:pt x="0" y="0"/>
                        </a:moveTo>
                        <a:lnTo>
                          <a:pt x="5" y="10"/>
                        </a:lnTo>
                        <a:lnTo>
                          <a:pt x="9" y="26"/>
                        </a:lnTo>
                        <a:lnTo>
                          <a:pt x="11" y="42"/>
                        </a:lnTo>
                        <a:lnTo>
                          <a:pt x="8" y="52"/>
                        </a:lnTo>
                        <a:lnTo>
                          <a:pt x="5" y="48"/>
                        </a:lnTo>
                        <a:lnTo>
                          <a:pt x="2" y="34"/>
                        </a:lnTo>
                        <a:lnTo>
                          <a:pt x="2"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1" name="Freeform 86">
                    <a:extLst>
                      <a:ext uri="{FF2B5EF4-FFF2-40B4-BE49-F238E27FC236}">
                        <a16:creationId xmlns:a16="http://schemas.microsoft.com/office/drawing/2014/main" id="{D7776555-8914-40E2-BD4F-DA658CAAF131}"/>
                      </a:ext>
                    </a:extLst>
                  </p:cNvPr>
                  <p:cNvSpPr>
                    <a:spLocks/>
                  </p:cNvSpPr>
                  <p:nvPr/>
                </p:nvSpPr>
                <p:spPr bwMode="auto">
                  <a:xfrm>
                    <a:off x="503" y="150"/>
                    <a:ext cx="7" cy="26"/>
                  </a:xfrm>
                  <a:custGeom>
                    <a:avLst/>
                    <a:gdLst>
                      <a:gd name="T0" fmla="*/ 0 w 14"/>
                      <a:gd name="T1" fmla="*/ 0 h 52"/>
                      <a:gd name="T2" fmla="*/ 3 w 14"/>
                      <a:gd name="T3" fmla="*/ 6 h 52"/>
                      <a:gd name="T4" fmla="*/ 6 w 14"/>
                      <a:gd name="T5" fmla="*/ 15 h 52"/>
                      <a:gd name="T6" fmla="*/ 7 w 14"/>
                      <a:gd name="T7" fmla="*/ 23 h 52"/>
                      <a:gd name="T8" fmla="*/ 6 w 14"/>
                      <a:gd name="T9" fmla="*/ 26 h 52"/>
                      <a:gd name="T10" fmla="*/ 3 w 14"/>
                      <a:gd name="T11" fmla="*/ 23 h 52"/>
                      <a:gd name="T12" fmla="*/ 2 w 14"/>
                      <a:gd name="T13" fmla="*/ 16 h 52"/>
                      <a:gd name="T14" fmla="*/ 2 w 14"/>
                      <a:gd name="T15" fmla="*/ 8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52">
                        <a:moveTo>
                          <a:pt x="0" y="0"/>
                        </a:moveTo>
                        <a:lnTo>
                          <a:pt x="5" y="11"/>
                        </a:lnTo>
                        <a:lnTo>
                          <a:pt x="12" y="29"/>
                        </a:lnTo>
                        <a:lnTo>
                          <a:pt x="14" y="45"/>
                        </a:lnTo>
                        <a:lnTo>
                          <a:pt x="12" y="52"/>
                        </a:lnTo>
                        <a:lnTo>
                          <a:pt x="6" y="46"/>
                        </a:lnTo>
                        <a:lnTo>
                          <a:pt x="4" y="31"/>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2" name="Freeform 87">
                    <a:extLst>
                      <a:ext uri="{FF2B5EF4-FFF2-40B4-BE49-F238E27FC236}">
                        <a16:creationId xmlns:a16="http://schemas.microsoft.com/office/drawing/2014/main" id="{23A0CBD1-638E-42F9-92FB-FB1D8F2BCFD9}"/>
                      </a:ext>
                    </a:extLst>
                  </p:cNvPr>
                  <p:cNvSpPr>
                    <a:spLocks/>
                  </p:cNvSpPr>
                  <p:nvPr/>
                </p:nvSpPr>
                <p:spPr bwMode="auto">
                  <a:xfrm>
                    <a:off x="512" y="152"/>
                    <a:ext cx="9" cy="28"/>
                  </a:xfrm>
                  <a:custGeom>
                    <a:avLst/>
                    <a:gdLst>
                      <a:gd name="T0" fmla="*/ 0 w 17"/>
                      <a:gd name="T1" fmla="*/ 0 h 58"/>
                      <a:gd name="T2" fmla="*/ 4 w 17"/>
                      <a:gd name="T3" fmla="*/ 7 h 58"/>
                      <a:gd name="T4" fmla="*/ 8 w 17"/>
                      <a:gd name="T5" fmla="*/ 16 h 58"/>
                      <a:gd name="T6" fmla="*/ 9 w 17"/>
                      <a:gd name="T7" fmla="*/ 24 h 58"/>
                      <a:gd name="T8" fmla="*/ 6 w 17"/>
                      <a:gd name="T9" fmla="*/ 28 h 58"/>
                      <a:gd name="T10" fmla="*/ 3 w 17"/>
                      <a:gd name="T11" fmla="*/ 25 h 58"/>
                      <a:gd name="T12" fmla="*/ 2 w 17"/>
                      <a:gd name="T13" fmla="*/ 16 h 58"/>
                      <a:gd name="T14" fmla="*/ 1 w 17"/>
                      <a:gd name="T15" fmla="*/ 7 h 58"/>
                      <a:gd name="T16" fmla="*/ 0 w 17"/>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58">
                        <a:moveTo>
                          <a:pt x="0" y="0"/>
                        </a:moveTo>
                        <a:lnTo>
                          <a:pt x="8" y="15"/>
                        </a:lnTo>
                        <a:lnTo>
                          <a:pt x="15" y="34"/>
                        </a:lnTo>
                        <a:lnTo>
                          <a:pt x="17" y="50"/>
                        </a:lnTo>
                        <a:lnTo>
                          <a:pt x="12" y="58"/>
                        </a:lnTo>
                        <a:lnTo>
                          <a:pt x="6" y="51"/>
                        </a:lnTo>
                        <a:lnTo>
                          <a:pt x="3" y="34"/>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3" name="Freeform 88">
                    <a:extLst>
                      <a:ext uri="{FF2B5EF4-FFF2-40B4-BE49-F238E27FC236}">
                        <a16:creationId xmlns:a16="http://schemas.microsoft.com/office/drawing/2014/main" id="{276D390E-C2C4-4442-B9AA-A16FD66803AD}"/>
                      </a:ext>
                    </a:extLst>
                  </p:cNvPr>
                  <p:cNvSpPr>
                    <a:spLocks/>
                  </p:cNvSpPr>
                  <p:nvPr/>
                </p:nvSpPr>
                <p:spPr bwMode="auto">
                  <a:xfrm>
                    <a:off x="523" y="153"/>
                    <a:ext cx="11" cy="31"/>
                  </a:xfrm>
                  <a:custGeom>
                    <a:avLst/>
                    <a:gdLst>
                      <a:gd name="T0" fmla="*/ 0 w 23"/>
                      <a:gd name="T1" fmla="*/ 0 h 61"/>
                      <a:gd name="T2" fmla="*/ 3 w 23"/>
                      <a:gd name="T3" fmla="*/ 7 h 61"/>
                      <a:gd name="T4" fmla="*/ 8 w 23"/>
                      <a:gd name="T5" fmla="*/ 18 h 61"/>
                      <a:gd name="T6" fmla="*/ 11 w 23"/>
                      <a:gd name="T7" fmla="*/ 27 h 61"/>
                      <a:gd name="T8" fmla="*/ 9 w 23"/>
                      <a:gd name="T9" fmla="*/ 31 h 61"/>
                      <a:gd name="T10" fmla="*/ 5 w 23"/>
                      <a:gd name="T11" fmla="*/ 26 h 61"/>
                      <a:gd name="T12" fmla="*/ 3 w 23"/>
                      <a:gd name="T13" fmla="*/ 16 h 61"/>
                      <a:gd name="T14" fmla="*/ 1 w 23"/>
                      <a:gd name="T15" fmla="*/ 6 h 61"/>
                      <a:gd name="T16" fmla="*/ 0 w 2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1">
                        <a:moveTo>
                          <a:pt x="0" y="0"/>
                        </a:moveTo>
                        <a:lnTo>
                          <a:pt x="7" y="14"/>
                        </a:lnTo>
                        <a:lnTo>
                          <a:pt x="17" y="35"/>
                        </a:lnTo>
                        <a:lnTo>
                          <a:pt x="23" y="54"/>
                        </a:lnTo>
                        <a:lnTo>
                          <a:pt x="19" y="61"/>
                        </a:lnTo>
                        <a:lnTo>
                          <a:pt x="11" y="52"/>
                        </a:lnTo>
                        <a:lnTo>
                          <a:pt x="7" y="32"/>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4" name="Freeform 89">
                    <a:extLst>
                      <a:ext uri="{FF2B5EF4-FFF2-40B4-BE49-F238E27FC236}">
                        <a16:creationId xmlns:a16="http://schemas.microsoft.com/office/drawing/2014/main" id="{578E9D2B-B6E0-4EFE-96E4-82498A35E0CE}"/>
                      </a:ext>
                    </a:extLst>
                  </p:cNvPr>
                  <p:cNvSpPr>
                    <a:spLocks/>
                  </p:cNvSpPr>
                  <p:nvPr/>
                </p:nvSpPr>
                <p:spPr bwMode="auto">
                  <a:xfrm>
                    <a:off x="531" y="153"/>
                    <a:ext cx="15" cy="33"/>
                  </a:xfrm>
                  <a:custGeom>
                    <a:avLst/>
                    <a:gdLst>
                      <a:gd name="T0" fmla="*/ 0 w 30"/>
                      <a:gd name="T1" fmla="*/ 0 h 66"/>
                      <a:gd name="T2" fmla="*/ 3 w 30"/>
                      <a:gd name="T3" fmla="*/ 3 h 66"/>
                      <a:gd name="T4" fmla="*/ 6 w 30"/>
                      <a:gd name="T5" fmla="*/ 8 h 66"/>
                      <a:gd name="T6" fmla="*/ 9 w 30"/>
                      <a:gd name="T7" fmla="*/ 13 h 66"/>
                      <a:gd name="T8" fmla="*/ 12 w 30"/>
                      <a:gd name="T9" fmla="*/ 18 h 66"/>
                      <a:gd name="T10" fmla="*/ 14 w 30"/>
                      <a:gd name="T11" fmla="*/ 24 h 66"/>
                      <a:gd name="T12" fmla="*/ 15 w 30"/>
                      <a:gd name="T13" fmla="*/ 29 h 66"/>
                      <a:gd name="T14" fmla="*/ 15 w 30"/>
                      <a:gd name="T15" fmla="*/ 32 h 66"/>
                      <a:gd name="T16" fmla="*/ 13 w 30"/>
                      <a:gd name="T17" fmla="*/ 33 h 66"/>
                      <a:gd name="T18" fmla="*/ 8 w 30"/>
                      <a:gd name="T19" fmla="*/ 30 h 66"/>
                      <a:gd name="T20" fmla="*/ 4 w 30"/>
                      <a:gd name="T21" fmla="*/ 20 h 66"/>
                      <a:gd name="T22" fmla="*/ 2 w 30"/>
                      <a:gd name="T23" fmla="*/ 9 h 66"/>
                      <a:gd name="T24" fmla="*/ 0 w 30"/>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6">
                        <a:moveTo>
                          <a:pt x="0" y="0"/>
                        </a:moveTo>
                        <a:lnTo>
                          <a:pt x="6" y="5"/>
                        </a:lnTo>
                        <a:lnTo>
                          <a:pt x="12" y="15"/>
                        </a:lnTo>
                        <a:lnTo>
                          <a:pt x="18" y="25"/>
                        </a:lnTo>
                        <a:lnTo>
                          <a:pt x="24" y="36"/>
                        </a:lnTo>
                        <a:lnTo>
                          <a:pt x="27" y="48"/>
                        </a:lnTo>
                        <a:lnTo>
                          <a:pt x="30" y="57"/>
                        </a:lnTo>
                        <a:lnTo>
                          <a:pt x="29" y="64"/>
                        </a:lnTo>
                        <a:lnTo>
                          <a:pt x="25" y="66"/>
                        </a:lnTo>
                        <a:lnTo>
                          <a:pt x="16" y="59"/>
                        </a:lnTo>
                        <a:lnTo>
                          <a:pt x="8" y="40"/>
                        </a:lnTo>
                        <a:lnTo>
                          <a:pt x="3"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5" name="Freeform 90">
                    <a:extLst>
                      <a:ext uri="{FF2B5EF4-FFF2-40B4-BE49-F238E27FC236}">
                        <a16:creationId xmlns:a16="http://schemas.microsoft.com/office/drawing/2014/main" id="{E68A550C-DC66-4D07-963B-1B12946F4283}"/>
                      </a:ext>
                    </a:extLst>
                  </p:cNvPr>
                  <p:cNvSpPr>
                    <a:spLocks/>
                  </p:cNvSpPr>
                  <p:nvPr/>
                </p:nvSpPr>
                <p:spPr bwMode="auto">
                  <a:xfrm>
                    <a:off x="544" y="152"/>
                    <a:ext cx="23" cy="30"/>
                  </a:xfrm>
                  <a:custGeom>
                    <a:avLst/>
                    <a:gdLst>
                      <a:gd name="T0" fmla="*/ 0 w 46"/>
                      <a:gd name="T1" fmla="*/ 0 h 61"/>
                      <a:gd name="T2" fmla="*/ 4 w 46"/>
                      <a:gd name="T3" fmla="*/ 2 h 61"/>
                      <a:gd name="T4" fmla="*/ 8 w 46"/>
                      <a:gd name="T5" fmla="*/ 6 h 61"/>
                      <a:gd name="T6" fmla="*/ 12 w 46"/>
                      <a:gd name="T7" fmla="*/ 11 h 61"/>
                      <a:gd name="T8" fmla="*/ 16 w 46"/>
                      <a:gd name="T9" fmla="*/ 16 h 61"/>
                      <a:gd name="T10" fmla="*/ 20 w 46"/>
                      <a:gd name="T11" fmla="*/ 21 h 61"/>
                      <a:gd name="T12" fmla="*/ 22 w 46"/>
                      <a:gd name="T13" fmla="*/ 25 h 61"/>
                      <a:gd name="T14" fmla="*/ 23 w 46"/>
                      <a:gd name="T15" fmla="*/ 29 h 61"/>
                      <a:gd name="T16" fmla="*/ 23 w 46"/>
                      <a:gd name="T17" fmla="*/ 30 h 61"/>
                      <a:gd name="T18" fmla="*/ 20 w 46"/>
                      <a:gd name="T19" fmla="*/ 30 h 61"/>
                      <a:gd name="T20" fmla="*/ 18 w 46"/>
                      <a:gd name="T21" fmla="*/ 28 h 61"/>
                      <a:gd name="T22" fmla="*/ 14 w 46"/>
                      <a:gd name="T23" fmla="*/ 25 h 61"/>
                      <a:gd name="T24" fmla="*/ 11 w 46"/>
                      <a:gd name="T25" fmla="*/ 20 h 61"/>
                      <a:gd name="T26" fmla="*/ 7 w 46"/>
                      <a:gd name="T27" fmla="*/ 15 h 61"/>
                      <a:gd name="T28" fmla="*/ 4 w 46"/>
                      <a:gd name="T29" fmla="*/ 10 h 61"/>
                      <a:gd name="T30" fmla="*/ 1 w 46"/>
                      <a:gd name="T31" fmla="*/ 4 h 61"/>
                      <a:gd name="T32" fmla="*/ 0 w 46"/>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1">
                        <a:moveTo>
                          <a:pt x="0" y="0"/>
                        </a:moveTo>
                        <a:lnTo>
                          <a:pt x="7" y="5"/>
                        </a:lnTo>
                        <a:lnTo>
                          <a:pt x="15" y="13"/>
                        </a:lnTo>
                        <a:lnTo>
                          <a:pt x="24" y="22"/>
                        </a:lnTo>
                        <a:lnTo>
                          <a:pt x="32" y="32"/>
                        </a:lnTo>
                        <a:lnTo>
                          <a:pt x="39" y="43"/>
                        </a:lnTo>
                        <a:lnTo>
                          <a:pt x="44" y="51"/>
                        </a:lnTo>
                        <a:lnTo>
                          <a:pt x="46" y="58"/>
                        </a:lnTo>
                        <a:lnTo>
                          <a:pt x="45" y="61"/>
                        </a:lnTo>
                        <a:lnTo>
                          <a:pt x="40" y="61"/>
                        </a:lnTo>
                        <a:lnTo>
                          <a:pt x="35" y="57"/>
                        </a:lnTo>
                        <a:lnTo>
                          <a:pt x="28" y="50"/>
                        </a:lnTo>
                        <a:lnTo>
                          <a:pt x="21" y="41"/>
                        </a:lnTo>
                        <a:lnTo>
                          <a:pt x="14" y="30"/>
                        </a:lnTo>
                        <a:lnTo>
                          <a:pt x="8" y="20"/>
                        </a:lnTo>
                        <a:lnTo>
                          <a:pt x="2"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6" name="Freeform 91">
                    <a:extLst>
                      <a:ext uri="{FF2B5EF4-FFF2-40B4-BE49-F238E27FC236}">
                        <a16:creationId xmlns:a16="http://schemas.microsoft.com/office/drawing/2014/main" id="{8F555CC4-56A7-4810-BEBA-F5406A23F5A2}"/>
                      </a:ext>
                    </a:extLst>
                  </p:cNvPr>
                  <p:cNvSpPr>
                    <a:spLocks/>
                  </p:cNvSpPr>
                  <p:nvPr/>
                </p:nvSpPr>
                <p:spPr bwMode="auto">
                  <a:xfrm>
                    <a:off x="556" y="150"/>
                    <a:ext cx="28" cy="26"/>
                  </a:xfrm>
                  <a:custGeom>
                    <a:avLst/>
                    <a:gdLst>
                      <a:gd name="T0" fmla="*/ 0 w 58"/>
                      <a:gd name="T1" fmla="*/ 0 h 51"/>
                      <a:gd name="T2" fmla="*/ 3 w 58"/>
                      <a:gd name="T3" fmla="*/ 2 h 51"/>
                      <a:gd name="T4" fmla="*/ 8 w 58"/>
                      <a:gd name="T5" fmla="*/ 5 h 51"/>
                      <a:gd name="T6" fmla="*/ 13 w 58"/>
                      <a:gd name="T7" fmla="*/ 9 h 51"/>
                      <a:gd name="T8" fmla="*/ 18 w 58"/>
                      <a:gd name="T9" fmla="*/ 13 h 51"/>
                      <a:gd name="T10" fmla="*/ 23 w 58"/>
                      <a:gd name="T11" fmla="*/ 17 h 51"/>
                      <a:gd name="T12" fmla="*/ 26 w 58"/>
                      <a:gd name="T13" fmla="*/ 20 h 51"/>
                      <a:gd name="T14" fmla="*/ 28 w 58"/>
                      <a:gd name="T15" fmla="*/ 24 h 51"/>
                      <a:gd name="T16" fmla="*/ 28 w 58"/>
                      <a:gd name="T17" fmla="*/ 26 h 51"/>
                      <a:gd name="T18" fmla="*/ 25 w 58"/>
                      <a:gd name="T19" fmla="*/ 26 h 51"/>
                      <a:gd name="T20" fmla="*/ 21 w 58"/>
                      <a:gd name="T21" fmla="*/ 24 h 51"/>
                      <a:gd name="T22" fmla="*/ 17 w 58"/>
                      <a:gd name="T23" fmla="*/ 20 h 51"/>
                      <a:gd name="T24" fmla="*/ 12 w 58"/>
                      <a:gd name="T25" fmla="*/ 16 h 51"/>
                      <a:gd name="T26" fmla="*/ 7 w 58"/>
                      <a:gd name="T27" fmla="*/ 11 h 51"/>
                      <a:gd name="T28" fmla="*/ 3 w 58"/>
                      <a:gd name="T29" fmla="*/ 7 h 51"/>
                      <a:gd name="T30" fmla="*/ 1 w 58"/>
                      <a:gd name="T31" fmla="*/ 3 h 51"/>
                      <a:gd name="T32" fmla="*/ 0 w 58"/>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51">
                        <a:moveTo>
                          <a:pt x="0" y="0"/>
                        </a:moveTo>
                        <a:lnTo>
                          <a:pt x="7" y="3"/>
                        </a:lnTo>
                        <a:lnTo>
                          <a:pt x="16" y="10"/>
                        </a:lnTo>
                        <a:lnTo>
                          <a:pt x="27" y="17"/>
                        </a:lnTo>
                        <a:lnTo>
                          <a:pt x="37" y="25"/>
                        </a:lnTo>
                        <a:lnTo>
                          <a:pt x="48" y="33"/>
                        </a:lnTo>
                        <a:lnTo>
                          <a:pt x="54" y="40"/>
                        </a:lnTo>
                        <a:lnTo>
                          <a:pt x="58" y="47"/>
                        </a:lnTo>
                        <a:lnTo>
                          <a:pt x="57" y="51"/>
                        </a:lnTo>
                        <a:lnTo>
                          <a:pt x="51" y="51"/>
                        </a:lnTo>
                        <a:lnTo>
                          <a:pt x="44" y="47"/>
                        </a:lnTo>
                        <a:lnTo>
                          <a:pt x="35" y="40"/>
                        </a:lnTo>
                        <a:lnTo>
                          <a:pt x="25" y="32"/>
                        </a:lnTo>
                        <a:lnTo>
                          <a:pt x="15" y="22"/>
                        </a:lnTo>
                        <a:lnTo>
                          <a:pt x="7" y="14"/>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7" name="Freeform 92">
                    <a:extLst>
                      <a:ext uri="{FF2B5EF4-FFF2-40B4-BE49-F238E27FC236}">
                        <a16:creationId xmlns:a16="http://schemas.microsoft.com/office/drawing/2014/main" id="{19B87118-B82B-4F48-8368-113677CE5DAA}"/>
                      </a:ext>
                    </a:extLst>
                  </p:cNvPr>
                  <p:cNvSpPr>
                    <a:spLocks/>
                  </p:cNvSpPr>
                  <p:nvPr/>
                </p:nvSpPr>
                <p:spPr bwMode="auto">
                  <a:xfrm>
                    <a:off x="567" y="149"/>
                    <a:ext cx="26" cy="23"/>
                  </a:xfrm>
                  <a:custGeom>
                    <a:avLst/>
                    <a:gdLst>
                      <a:gd name="T0" fmla="*/ 25 w 51"/>
                      <a:gd name="T1" fmla="*/ 23 h 47"/>
                      <a:gd name="T2" fmla="*/ 23 w 51"/>
                      <a:gd name="T3" fmla="*/ 22 h 47"/>
                      <a:gd name="T4" fmla="*/ 21 w 51"/>
                      <a:gd name="T5" fmla="*/ 21 h 47"/>
                      <a:gd name="T6" fmla="*/ 18 w 51"/>
                      <a:gd name="T7" fmla="*/ 17 h 47"/>
                      <a:gd name="T8" fmla="*/ 14 w 51"/>
                      <a:gd name="T9" fmla="*/ 13 h 47"/>
                      <a:gd name="T10" fmla="*/ 11 w 51"/>
                      <a:gd name="T11" fmla="*/ 9 h 47"/>
                      <a:gd name="T12" fmla="*/ 7 w 51"/>
                      <a:gd name="T13" fmla="*/ 5 h 47"/>
                      <a:gd name="T14" fmla="*/ 3 w 51"/>
                      <a:gd name="T15" fmla="*/ 2 h 47"/>
                      <a:gd name="T16" fmla="*/ 0 w 51"/>
                      <a:gd name="T17" fmla="*/ 0 h 47"/>
                      <a:gd name="T18" fmla="*/ 4 w 51"/>
                      <a:gd name="T19" fmla="*/ 1 h 47"/>
                      <a:gd name="T20" fmla="*/ 10 w 51"/>
                      <a:gd name="T21" fmla="*/ 3 h 47"/>
                      <a:gd name="T22" fmla="*/ 14 w 51"/>
                      <a:gd name="T23" fmla="*/ 7 h 47"/>
                      <a:gd name="T24" fmla="*/ 19 w 51"/>
                      <a:gd name="T25" fmla="*/ 10 h 47"/>
                      <a:gd name="T26" fmla="*/ 22 w 51"/>
                      <a:gd name="T27" fmla="*/ 14 h 47"/>
                      <a:gd name="T28" fmla="*/ 25 w 51"/>
                      <a:gd name="T29" fmla="*/ 18 h 47"/>
                      <a:gd name="T30" fmla="*/ 26 w 51"/>
                      <a:gd name="T31" fmla="*/ 21 h 47"/>
                      <a:gd name="T32" fmla="*/ 25 w 51"/>
                      <a:gd name="T33" fmla="*/ 23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7">
                        <a:moveTo>
                          <a:pt x="49" y="47"/>
                        </a:moveTo>
                        <a:lnTo>
                          <a:pt x="46" y="45"/>
                        </a:lnTo>
                        <a:lnTo>
                          <a:pt x="42" y="42"/>
                        </a:lnTo>
                        <a:lnTo>
                          <a:pt x="35" y="35"/>
                        </a:lnTo>
                        <a:lnTo>
                          <a:pt x="28" y="27"/>
                        </a:lnTo>
                        <a:lnTo>
                          <a:pt x="21" y="19"/>
                        </a:lnTo>
                        <a:lnTo>
                          <a:pt x="13" y="11"/>
                        </a:lnTo>
                        <a:lnTo>
                          <a:pt x="6" y="5"/>
                        </a:lnTo>
                        <a:lnTo>
                          <a:pt x="0" y="0"/>
                        </a:lnTo>
                        <a:lnTo>
                          <a:pt x="8" y="3"/>
                        </a:lnTo>
                        <a:lnTo>
                          <a:pt x="19" y="7"/>
                        </a:lnTo>
                        <a:lnTo>
                          <a:pt x="28" y="14"/>
                        </a:lnTo>
                        <a:lnTo>
                          <a:pt x="37" y="21"/>
                        </a:lnTo>
                        <a:lnTo>
                          <a:pt x="44" y="29"/>
                        </a:lnTo>
                        <a:lnTo>
                          <a:pt x="50" y="36"/>
                        </a:lnTo>
                        <a:lnTo>
                          <a:pt x="51" y="42"/>
                        </a:lnTo>
                        <a:lnTo>
                          <a:pt x="49"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8" name="Freeform 93">
                    <a:extLst>
                      <a:ext uri="{FF2B5EF4-FFF2-40B4-BE49-F238E27FC236}">
                        <a16:creationId xmlns:a16="http://schemas.microsoft.com/office/drawing/2014/main" id="{C8746E1E-9006-42C5-A4B8-D35A38BB4BB3}"/>
                      </a:ext>
                    </a:extLst>
                  </p:cNvPr>
                  <p:cNvSpPr>
                    <a:spLocks/>
                  </p:cNvSpPr>
                  <p:nvPr/>
                </p:nvSpPr>
                <p:spPr bwMode="auto">
                  <a:xfrm>
                    <a:off x="590" y="95"/>
                    <a:ext cx="118" cy="25"/>
                  </a:xfrm>
                  <a:custGeom>
                    <a:avLst/>
                    <a:gdLst>
                      <a:gd name="T0" fmla="*/ 0 w 236"/>
                      <a:gd name="T1" fmla="*/ 3 h 51"/>
                      <a:gd name="T2" fmla="*/ 0 w 236"/>
                      <a:gd name="T3" fmla="*/ 2 h 51"/>
                      <a:gd name="T4" fmla="*/ 1 w 236"/>
                      <a:gd name="T5" fmla="*/ 2 h 51"/>
                      <a:gd name="T6" fmla="*/ 2 w 236"/>
                      <a:gd name="T7" fmla="*/ 0 h 51"/>
                      <a:gd name="T8" fmla="*/ 3 w 236"/>
                      <a:gd name="T9" fmla="*/ 0 h 51"/>
                      <a:gd name="T10" fmla="*/ 10 w 236"/>
                      <a:gd name="T11" fmla="*/ 6 h 51"/>
                      <a:gd name="T12" fmla="*/ 18 w 236"/>
                      <a:gd name="T13" fmla="*/ 11 h 51"/>
                      <a:gd name="T14" fmla="*/ 26 w 236"/>
                      <a:gd name="T15" fmla="*/ 14 h 51"/>
                      <a:gd name="T16" fmla="*/ 34 w 236"/>
                      <a:gd name="T17" fmla="*/ 17 h 51"/>
                      <a:gd name="T18" fmla="*/ 42 w 236"/>
                      <a:gd name="T19" fmla="*/ 19 h 51"/>
                      <a:gd name="T20" fmla="*/ 50 w 236"/>
                      <a:gd name="T21" fmla="*/ 20 h 51"/>
                      <a:gd name="T22" fmla="*/ 58 w 236"/>
                      <a:gd name="T23" fmla="*/ 20 h 51"/>
                      <a:gd name="T24" fmla="*/ 66 w 236"/>
                      <a:gd name="T25" fmla="*/ 20 h 51"/>
                      <a:gd name="T26" fmla="*/ 74 w 236"/>
                      <a:gd name="T27" fmla="*/ 19 h 51"/>
                      <a:gd name="T28" fmla="*/ 81 w 236"/>
                      <a:gd name="T29" fmla="*/ 18 h 51"/>
                      <a:gd name="T30" fmla="*/ 88 w 236"/>
                      <a:gd name="T31" fmla="*/ 17 h 51"/>
                      <a:gd name="T32" fmla="*/ 95 w 236"/>
                      <a:gd name="T33" fmla="*/ 15 h 51"/>
                      <a:gd name="T34" fmla="*/ 102 w 236"/>
                      <a:gd name="T35" fmla="*/ 13 h 51"/>
                      <a:gd name="T36" fmla="*/ 108 w 236"/>
                      <a:gd name="T37" fmla="*/ 11 h 51"/>
                      <a:gd name="T38" fmla="*/ 113 w 236"/>
                      <a:gd name="T39" fmla="*/ 9 h 51"/>
                      <a:gd name="T40" fmla="*/ 118 w 236"/>
                      <a:gd name="T41" fmla="*/ 7 h 51"/>
                      <a:gd name="T42" fmla="*/ 116 w 236"/>
                      <a:gd name="T43" fmla="*/ 11 h 51"/>
                      <a:gd name="T44" fmla="*/ 112 w 236"/>
                      <a:gd name="T45" fmla="*/ 14 h 51"/>
                      <a:gd name="T46" fmla="*/ 106 w 236"/>
                      <a:gd name="T47" fmla="*/ 17 h 51"/>
                      <a:gd name="T48" fmla="*/ 99 w 236"/>
                      <a:gd name="T49" fmla="*/ 19 h 51"/>
                      <a:gd name="T50" fmla="*/ 92 w 236"/>
                      <a:gd name="T51" fmla="*/ 22 h 51"/>
                      <a:gd name="T52" fmla="*/ 83 w 236"/>
                      <a:gd name="T53" fmla="*/ 23 h 51"/>
                      <a:gd name="T54" fmla="*/ 74 w 236"/>
                      <a:gd name="T55" fmla="*/ 25 h 51"/>
                      <a:gd name="T56" fmla="*/ 65 w 236"/>
                      <a:gd name="T57" fmla="*/ 25 h 51"/>
                      <a:gd name="T58" fmla="*/ 55 w 236"/>
                      <a:gd name="T59" fmla="*/ 25 h 51"/>
                      <a:gd name="T60" fmla="*/ 46 w 236"/>
                      <a:gd name="T61" fmla="*/ 25 h 51"/>
                      <a:gd name="T62" fmla="*/ 36 w 236"/>
                      <a:gd name="T63" fmla="*/ 23 h 51"/>
                      <a:gd name="T64" fmla="*/ 27 w 236"/>
                      <a:gd name="T65" fmla="*/ 21 h 51"/>
                      <a:gd name="T66" fmla="*/ 19 w 236"/>
                      <a:gd name="T67" fmla="*/ 18 h 51"/>
                      <a:gd name="T68" fmla="*/ 12 w 236"/>
                      <a:gd name="T69" fmla="*/ 14 h 51"/>
                      <a:gd name="T70" fmla="*/ 6 w 236"/>
                      <a:gd name="T71" fmla="*/ 9 h 51"/>
                      <a:gd name="T72" fmla="*/ 0 w 236"/>
                      <a:gd name="T73" fmla="*/ 3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6" h="51">
                        <a:moveTo>
                          <a:pt x="0" y="7"/>
                        </a:moveTo>
                        <a:lnTo>
                          <a:pt x="0" y="5"/>
                        </a:lnTo>
                        <a:lnTo>
                          <a:pt x="1" y="4"/>
                        </a:lnTo>
                        <a:lnTo>
                          <a:pt x="3" y="1"/>
                        </a:lnTo>
                        <a:lnTo>
                          <a:pt x="5" y="0"/>
                        </a:lnTo>
                        <a:lnTo>
                          <a:pt x="20" y="12"/>
                        </a:lnTo>
                        <a:lnTo>
                          <a:pt x="36" y="22"/>
                        </a:lnTo>
                        <a:lnTo>
                          <a:pt x="51" y="29"/>
                        </a:lnTo>
                        <a:lnTo>
                          <a:pt x="67" y="35"/>
                        </a:lnTo>
                        <a:lnTo>
                          <a:pt x="83" y="38"/>
                        </a:lnTo>
                        <a:lnTo>
                          <a:pt x="99" y="40"/>
                        </a:lnTo>
                        <a:lnTo>
                          <a:pt x="115" y="40"/>
                        </a:lnTo>
                        <a:lnTo>
                          <a:pt x="132" y="40"/>
                        </a:lnTo>
                        <a:lnTo>
                          <a:pt x="147" y="39"/>
                        </a:lnTo>
                        <a:lnTo>
                          <a:pt x="162" y="37"/>
                        </a:lnTo>
                        <a:lnTo>
                          <a:pt x="176" y="34"/>
                        </a:lnTo>
                        <a:lnTo>
                          <a:pt x="190" y="30"/>
                        </a:lnTo>
                        <a:lnTo>
                          <a:pt x="203" y="27"/>
                        </a:lnTo>
                        <a:lnTo>
                          <a:pt x="216" y="22"/>
                        </a:lnTo>
                        <a:lnTo>
                          <a:pt x="226" y="19"/>
                        </a:lnTo>
                        <a:lnTo>
                          <a:pt x="236" y="15"/>
                        </a:lnTo>
                        <a:lnTo>
                          <a:pt x="232" y="22"/>
                        </a:lnTo>
                        <a:lnTo>
                          <a:pt x="223" y="29"/>
                        </a:lnTo>
                        <a:lnTo>
                          <a:pt x="212" y="35"/>
                        </a:lnTo>
                        <a:lnTo>
                          <a:pt x="198" y="39"/>
                        </a:lnTo>
                        <a:lnTo>
                          <a:pt x="183" y="44"/>
                        </a:lnTo>
                        <a:lnTo>
                          <a:pt x="166" y="47"/>
                        </a:lnTo>
                        <a:lnTo>
                          <a:pt x="148" y="50"/>
                        </a:lnTo>
                        <a:lnTo>
                          <a:pt x="129" y="51"/>
                        </a:lnTo>
                        <a:lnTo>
                          <a:pt x="110" y="51"/>
                        </a:lnTo>
                        <a:lnTo>
                          <a:pt x="91" y="50"/>
                        </a:lnTo>
                        <a:lnTo>
                          <a:pt x="72" y="46"/>
                        </a:lnTo>
                        <a:lnTo>
                          <a:pt x="54" y="43"/>
                        </a:lnTo>
                        <a:lnTo>
                          <a:pt x="38" y="36"/>
                        </a:lnTo>
                        <a:lnTo>
                          <a:pt x="23" y="29"/>
                        </a:lnTo>
                        <a:lnTo>
                          <a:pt x="11" y="19"/>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9" name="Freeform 94">
                    <a:extLst>
                      <a:ext uri="{FF2B5EF4-FFF2-40B4-BE49-F238E27FC236}">
                        <a16:creationId xmlns:a16="http://schemas.microsoft.com/office/drawing/2014/main" id="{85779F8D-EFE1-4BE0-9023-A4A32933C3A2}"/>
                      </a:ext>
                    </a:extLst>
                  </p:cNvPr>
                  <p:cNvSpPr>
                    <a:spLocks/>
                  </p:cNvSpPr>
                  <p:nvPr/>
                </p:nvSpPr>
                <p:spPr bwMode="auto">
                  <a:xfrm>
                    <a:off x="692" y="84"/>
                    <a:ext cx="13" cy="27"/>
                  </a:xfrm>
                  <a:custGeom>
                    <a:avLst/>
                    <a:gdLst>
                      <a:gd name="T0" fmla="*/ 0 w 27"/>
                      <a:gd name="T1" fmla="*/ 27 h 53"/>
                      <a:gd name="T2" fmla="*/ 6 w 27"/>
                      <a:gd name="T3" fmla="*/ 21 h 53"/>
                      <a:gd name="T4" fmla="*/ 10 w 27"/>
                      <a:gd name="T5" fmla="*/ 12 h 53"/>
                      <a:gd name="T6" fmla="*/ 13 w 27"/>
                      <a:gd name="T7" fmla="*/ 4 h 53"/>
                      <a:gd name="T8" fmla="*/ 13 w 27"/>
                      <a:gd name="T9" fmla="*/ 0 h 53"/>
                      <a:gd name="T10" fmla="*/ 10 w 27"/>
                      <a:gd name="T11" fmla="*/ 3 h 53"/>
                      <a:gd name="T12" fmla="*/ 7 w 27"/>
                      <a:gd name="T13" fmla="*/ 10 h 53"/>
                      <a:gd name="T14" fmla="*/ 4 w 27"/>
                      <a:gd name="T15" fmla="*/ 19 h 53"/>
                      <a:gd name="T16" fmla="*/ 0 w 27"/>
                      <a:gd name="T17" fmla="*/ 2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53">
                        <a:moveTo>
                          <a:pt x="0" y="53"/>
                        </a:moveTo>
                        <a:lnTo>
                          <a:pt x="12" y="41"/>
                        </a:lnTo>
                        <a:lnTo>
                          <a:pt x="21" y="23"/>
                        </a:lnTo>
                        <a:lnTo>
                          <a:pt x="27" y="8"/>
                        </a:lnTo>
                        <a:lnTo>
                          <a:pt x="26" y="0"/>
                        </a:lnTo>
                        <a:lnTo>
                          <a:pt x="21" y="5"/>
                        </a:lnTo>
                        <a:lnTo>
                          <a:pt x="15" y="20"/>
                        </a:lnTo>
                        <a:lnTo>
                          <a:pt x="8" y="37"/>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0" name="Freeform 95">
                    <a:extLst>
                      <a:ext uri="{FF2B5EF4-FFF2-40B4-BE49-F238E27FC236}">
                        <a16:creationId xmlns:a16="http://schemas.microsoft.com/office/drawing/2014/main" id="{D053B761-9A31-4DD5-B319-700898384150}"/>
                      </a:ext>
                    </a:extLst>
                  </p:cNvPr>
                  <p:cNvSpPr>
                    <a:spLocks/>
                  </p:cNvSpPr>
                  <p:nvPr/>
                </p:nvSpPr>
                <p:spPr bwMode="auto">
                  <a:xfrm>
                    <a:off x="682" y="85"/>
                    <a:ext cx="15" cy="29"/>
                  </a:xfrm>
                  <a:custGeom>
                    <a:avLst/>
                    <a:gdLst>
                      <a:gd name="T0" fmla="*/ 15 w 28"/>
                      <a:gd name="T1" fmla="*/ 0 h 59"/>
                      <a:gd name="T2" fmla="*/ 15 w 28"/>
                      <a:gd name="T3" fmla="*/ 4 h 59"/>
                      <a:gd name="T4" fmla="*/ 13 w 28"/>
                      <a:gd name="T5" fmla="*/ 12 h 59"/>
                      <a:gd name="T6" fmla="*/ 8 w 28"/>
                      <a:gd name="T7" fmla="*/ 22 h 59"/>
                      <a:gd name="T8" fmla="*/ 0 w 28"/>
                      <a:gd name="T9" fmla="*/ 29 h 59"/>
                      <a:gd name="T10" fmla="*/ 4 w 28"/>
                      <a:gd name="T11" fmla="*/ 21 h 59"/>
                      <a:gd name="T12" fmla="*/ 9 w 28"/>
                      <a:gd name="T13" fmla="*/ 12 h 59"/>
                      <a:gd name="T14" fmla="*/ 12 w 28"/>
                      <a:gd name="T15" fmla="*/ 3 h 59"/>
                      <a:gd name="T16" fmla="*/ 15 w 28"/>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59">
                        <a:moveTo>
                          <a:pt x="28" y="0"/>
                        </a:moveTo>
                        <a:lnTo>
                          <a:pt x="28" y="9"/>
                        </a:lnTo>
                        <a:lnTo>
                          <a:pt x="24" y="25"/>
                        </a:lnTo>
                        <a:lnTo>
                          <a:pt x="14" y="44"/>
                        </a:lnTo>
                        <a:lnTo>
                          <a:pt x="0" y="59"/>
                        </a:lnTo>
                        <a:lnTo>
                          <a:pt x="7" y="43"/>
                        </a:lnTo>
                        <a:lnTo>
                          <a:pt x="16" y="24"/>
                        </a:lnTo>
                        <a:lnTo>
                          <a:pt x="23" y="7"/>
                        </a:lnTo>
                        <a:lnTo>
                          <a:pt x="2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1" name="Freeform 96">
                    <a:extLst>
                      <a:ext uri="{FF2B5EF4-FFF2-40B4-BE49-F238E27FC236}">
                        <a16:creationId xmlns:a16="http://schemas.microsoft.com/office/drawing/2014/main" id="{101E9FFD-04C3-4C1C-9B93-B65CA73CF218}"/>
                      </a:ext>
                    </a:extLst>
                  </p:cNvPr>
                  <p:cNvSpPr>
                    <a:spLocks/>
                  </p:cNvSpPr>
                  <p:nvPr/>
                </p:nvSpPr>
                <p:spPr bwMode="auto">
                  <a:xfrm>
                    <a:off x="659" y="80"/>
                    <a:ext cx="20" cy="38"/>
                  </a:xfrm>
                  <a:custGeom>
                    <a:avLst/>
                    <a:gdLst>
                      <a:gd name="T0" fmla="*/ 20 w 42"/>
                      <a:gd name="T1" fmla="*/ 0 h 76"/>
                      <a:gd name="T2" fmla="*/ 20 w 42"/>
                      <a:gd name="T3" fmla="*/ 2 h 76"/>
                      <a:gd name="T4" fmla="*/ 20 w 42"/>
                      <a:gd name="T5" fmla="*/ 6 h 76"/>
                      <a:gd name="T6" fmla="*/ 18 w 42"/>
                      <a:gd name="T7" fmla="*/ 11 h 76"/>
                      <a:gd name="T8" fmla="*/ 15 w 42"/>
                      <a:gd name="T9" fmla="*/ 18 h 76"/>
                      <a:gd name="T10" fmla="*/ 12 w 42"/>
                      <a:gd name="T11" fmla="*/ 24 h 76"/>
                      <a:gd name="T12" fmla="*/ 9 w 42"/>
                      <a:gd name="T13" fmla="*/ 30 h 76"/>
                      <a:gd name="T14" fmla="*/ 4 w 42"/>
                      <a:gd name="T15" fmla="*/ 35 h 76"/>
                      <a:gd name="T16" fmla="*/ 0 w 42"/>
                      <a:gd name="T17" fmla="*/ 38 h 76"/>
                      <a:gd name="T18" fmla="*/ 2 w 42"/>
                      <a:gd name="T19" fmla="*/ 36 h 76"/>
                      <a:gd name="T20" fmla="*/ 4 w 42"/>
                      <a:gd name="T21" fmla="*/ 30 h 76"/>
                      <a:gd name="T22" fmla="*/ 7 w 42"/>
                      <a:gd name="T23" fmla="*/ 24 h 76"/>
                      <a:gd name="T24" fmla="*/ 10 w 42"/>
                      <a:gd name="T25" fmla="*/ 17 h 76"/>
                      <a:gd name="T26" fmla="*/ 13 w 42"/>
                      <a:gd name="T27" fmla="*/ 10 h 76"/>
                      <a:gd name="T28" fmla="*/ 16 w 42"/>
                      <a:gd name="T29" fmla="*/ 5 h 76"/>
                      <a:gd name="T30" fmla="*/ 18 w 42"/>
                      <a:gd name="T31" fmla="*/ 2 h 76"/>
                      <a:gd name="T32" fmla="*/ 20 w 42"/>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76">
                        <a:moveTo>
                          <a:pt x="41" y="0"/>
                        </a:moveTo>
                        <a:lnTo>
                          <a:pt x="42" y="4"/>
                        </a:lnTo>
                        <a:lnTo>
                          <a:pt x="41" y="12"/>
                        </a:lnTo>
                        <a:lnTo>
                          <a:pt x="37" y="22"/>
                        </a:lnTo>
                        <a:lnTo>
                          <a:pt x="32" y="35"/>
                        </a:lnTo>
                        <a:lnTo>
                          <a:pt x="25" y="48"/>
                        </a:lnTo>
                        <a:lnTo>
                          <a:pt x="18" y="59"/>
                        </a:lnTo>
                        <a:lnTo>
                          <a:pt x="9" y="69"/>
                        </a:lnTo>
                        <a:lnTo>
                          <a:pt x="0" y="76"/>
                        </a:lnTo>
                        <a:lnTo>
                          <a:pt x="4" y="71"/>
                        </a:lnTo>
                        <a:lnTo>
                          <a:pt x="9" y="60"/>
                        </a:lnTo>
                        <a:lnTo>
                          <a:pt x="14" y="48"/>
                        </a:lnTo>
                        <a:lnTo>
                          <a:pt x="21" y="34"/>
                        </a:lnTo>
                        <a:lnTo>
                          <a:pt x="27" y="20"/>
                        </a:lnTo>
                        <a:lnTo>
                          <a:pt x="33" y="9"/>
                        </a:lnTo>
                        <a:lnTo>
                          <a:pt x="37" y="3"/>
                        </a:lnTo>
                        <a:lnTo>
                          <a:pt x="4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2" name="Freeform 97">
                    <a:extLst>
                      <a:ext uri="{FF2B5EF4-FFF2-40B4-BE49-F238E27FC236}">
                        <a16:creationId xmlns:a16="http://schemas.microsoft.com/office/drawing/2014/main" id="{3E00B86D-477F-4611-A461-14F908C2AC52}"/>
                      </a:ext>
                    </a:extLst>
                  </p:cNvPr>
                  <p:cNvSpPr>
                    <a:spLocks/>
                  </p:cNvSpPr>
                  <p:nvPr/>
                </p:nvSpPr>
                <p:spPr bwMode="auto">
                  <a:xfrm>
                    <a:off x="637" y="76"/>
                    <a:ext cx="23" cy="42"/>
                  </a:xfrm>
                  <a:custGeom>
                    <a:avLst/>
                    <a:gdLst>
                      <a:gd name="T0" fmla="*/ 23 w 46"/>
                      <a:gd name="T1" fmla="*/ 0 h 83"/>
                      <a:gd name="T2" fmla="*/ 23 w 46"/>
                      <a:gd name="T3" fmla="*/ 3 h 83"/>
                      <a:gd name="T4" fmla="*/ 22 w 46"/>
                      <a:gd name="T5" fmla="*/ 7 h 83"/>
                      <a:gd name="T6" fmla="*/ 20 w 46"/>
                      <a:gd name="T7" fmla="*/ 13 h 83"/>
                      <a:gd name="T8" fmla="*/ 17 w 46"/>
                      <a:gd name="T9" fmla="*/ 20 h 83"/>
                      <a:gd name="T10" fmla="*/ 13 w 46"/>
                      <a:gd name="T11" fmla="*/ 27 h 83"/>
                      <a:gd name="T12" fmla="*/ 9 w 46"/>
                      <a:gd name="T13" fmla="*/ 34 h 83"/>
                      <a:gd name="T14" fmla="*/ 4 w 46"/>
                      <a:gd name="T15" fmla="*/ 39 h 83"/>
                      <a:gd name="T16" fmla="*/ 0 w 46"/>
                      <a:gd name="T17" fmla="*/ 42 h 83"/>
                      <a:gd name="T18" fmla="*/ 2 w 46"/>
                      <a:gd name="T19" fmla="*/ 39 h 83"/>
                      <a:gd name="T20" fmla="*/ 4 w 46"/>
                      <a:gd name="T21" fmla="*/ 33 h 83"/>
                      <a:gd name="T22" fmla="*/ 8 w 46"/>
                      <a:gd name="T23" fmla="*/ 26 h 83"/>
                      <a:gd name="T24" fmla="*/ 11 w 46"/>
                      <a:gd name="T25" fmla="*/ 19 h 83"/>
                      <a:gd name="T26" fmla="*/ 15 w 46"/>
                      <a:gd name="T27" fmla="*/ 12 h 83"/>
                      <a:gd name="T28" fmla="*/ 18 w 46"/>
                      <a:gd name="T29" fmla="*/ 6 h 83"/>
                      <a:gd name="T30" fmla="*/ 21 w 46"/>
                      <a:gd name="T31" fmla="*/ 1 h 83"/>
                      <a:gd name="T32" fmla="*/ 23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83">
                        <a:moveTo>
                          <a:pt x="45" y="0"/>
                        </a:moveTo>
                        <a:lnTo>
                          <a:pt x="46" y="5"/>
                        </a:lnTo>
                        <a:lnTo>
                          <a:pt x="43" y="14"/>
                        </a:lnTo>
                        <a:lnTo>
                          <a:pt x="39" y="26"/>
                        </a:lnTo>
                        <a:lnTo>
                          <a:pt x="33" y="39"/>
                        </a:lnTo>
                        <a:lnTo>
                          <a:pt x="25" y="54"/>
                        </a:lnTo>
                        <a:lnTo>
                          <a:pt x="17" y="67"/>
                        </a:lnTo>
                        <a:lnTo>
                          <a:pt x="8" y="77"/>
                        </a:lnTo>
                        <a:lnTo>
                          <a:pt x="0" y="83"/>
                        </a:lnTo>
                        <a:lnTo>
                          <a:pt x="3" y="77"/>
                        </a:lnTo>
                        <a:lnTo>
                          <a:pt x="8" y="66"/>
                        </a:lnTo>
                        <a:lnTo>
                          <a:pt x="15" y="52"/>
                        </a:lnTo>
                        <a:lnTo>
                          <a:pt x="22" y="37"/>
                        </a:lnTo>
                        <a:lnTo>
                          <a:pt x="30" y="23"/>
                        </a:lnTo>
                        <a:lnTo>
                          <a:pt x="35" y="11"/>
                        </a:lnTo>
                        <a:lnTo>
                          <a:pt x="41" y="2"/>
                        </a:lnTo>
                        <a:lnTo>
                          <a:pt x="4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3" name="Freeform 98">
                    <a:extLst>
                      <a:ext uri="{FF2B5EF4-FFF2-40B4-BE49-F238E27FC236}">
                        <a16:creationId xmlns:a16="http://schemas.microsoft.com/office/drawing/2014/main" id="{E5C39495-C682-4C9A-9573-CF35E3E1D5BD}"/>
                      </a:ext>
                    </a:extLst>
                  </p:cNvPr>
                  <p:cNvSpPr>
                    <a:spLocks/>
                  </p:cNvSpPr>
                  <p:nvPr/>
                </p:nvSpPr>
                <p:spPr bwMode="auto">
                  <a:xfrm>
                    <a:off x="622" y="81"/>
                    <a:ext cx="25" cy="34"/>
                  </a:xfrm>
                  <a:custGeom>
                    <a:avLst/>
                    <a:gdLst>
                      <a:gd name="T0" fmla="*/ 25 w 49"/>
                      <a:gd name="T1" fmla="*/ 0 h 68"/>
                      <a:gd name="T2" fmla="*/ 25 w 49"/>
                      <a:gd name="T3" fmla="*/ 2 h 68"/>
                      <a:gd name="T4" fmla="*/ 23 w 49"/>
                      <a:gd name="T5" fmla="*/ 6 h 68"/>
                      <a:gd name="T6" fmla="*/ 20 w 49"/>
                      <a:gd name="T7" fmla="*/ 11 h 68"/>
                      <a:gd name="T8" fmla="*/ 17 w 49"/>
                      <a:gd name="T9" fmla="*/ 17 h 68"/>
                      <a:gd name="T10" fmla="*/ 12 w 49"/>
                      <a:gd name="T11" fmla="*/ 24 h 68"/>
                      <a:gd name="T12" fmla="*/ 8 w 49"/>
                      <a:gd name="T13" fmla="*/ 29 h 68"/>
                      <a:gd name="T14" fmla="*/ 4 w 49"/>
                      <a:gd name="T15" fmla="*/ 33 h 68"/>
                      <a:gd name="T16" fmla="*/ 0 w 49"/>
                      <a:gd name="T17" fmla="*/ 34 h 68"/>
                      <a:gd name="T18" fmla="*/ 3 w 49"/>
                      <a:gd name="T19" fmla="*/ 31 h 68"/>
                      <a:gd name="T20" fmla="*/ 5 w 49"/>
                      <a:gd name="T21" fmla="*/ 26 h 68"/>
                      <a:gd name="T22" fmla="*/ 9 w 49"/>
                      <a:gd name="T23" fmla="*/ 21 h 68"/>
                      <a:gd name="T24" fmla="*/ 12 w 49"/>
                      <a:gd name="T25" fmla="*/ 14 h 68"/>
                      <a:gd name="T26" fmla="*/ 16 w 49"/>
                      <a:gd name="T27" fmla="*/ 9 h 68"/>
                      <a:gd name="T28" fmla="*/ 20 w 49"/>
                      <a:gd name="T29" fmla="*/ 4 h 68"/>
                      <a:gd name="T30" fmla="*/ 23 w 49"/>
                      <a:gd name="T31" fmla="*/ 1 h 68"/>
                      <a:gd name="T32" fmla="*/ 25 w 49"/>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8">
                        <a:moveTo>
                          <a:pt x="49" y="0"/>
                        </a:moveTo>
                        <a:lnTo>
                          <a:pt x="49" y="4"/>
                        </a:lnTo>
                        <a:lnTo>
                          <a:pt x="46" y="12"/>
                        </a:lnTo>
                        <a:lnTo>
                          <a:pt x="40" y="22"/>
                        </a:lnTo>
                        <a:lnTo>
                          <a:pt x="33" y="34"/>
                        </a:lnTo>
                        <a:lnTo>
                          <a:pt x="24" y="47"/>
                        </a:lnTo>
                        <a:lnTo>
                          <a:pt x="15" y="57"/>
                        </a:lnTo>
                        <a:lnTo>
                          <a:pt x="7" y="65"/>
                        </a:lnTo>
                        <a:lnTo>
                          <a:pt x="0" y="68"/>
                        </a:lnTo>
                        <a:lnTo>
                          <a:pt x="5" y="62"/>
                        </a:lnTo>
                        <a:lnTo>
                          <a:pt x="10" y="52"/>
                        </a:lnTo>
                        <a:lnTo>
                          <a:pt x="17" y="41"/>
                        </a:lnTo>
                        <a:lnTo>
                          <a:pt x="24" y="28"/>
                        </a:lnTo>
                        <a:lnTo>
                          <a:pt x="32" y="17"/>
                        </a:lnTo>
                        <a:lnTo>
                          <a:pt x="39" y="7"/>
                        </a:lnTo>
                        <a:lnTo>
                          <a:pt x="45" y="2"/>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4" name="Freeform 99">
                    <a:extLst>
                      <a:ext uri="{FF2B5EF4-FFF2-40B4-BE49-F238E27FC236}">
                        <a16:creationId xmlns:a16="http://schemas.microsoft.com/office/drawing/2014/main" id="{360F2AA3-E4EA-4DC4-B7FB-B269C9B2C288}"/>
                      </a:ext>
                    </a:extLst>
                  </p:cNvPr>
                  <p:cNvSpPr>
                    <a:spLocks/>
                  </p:cNvSpPr>
                  <p:nvPr/>
                </p:nvSpPr>
                <p:spPr bwMode="auto">
                  <a:xfrm>
                    <a:off x="611" y="83"/>
                    <a:ext cx="22" cy="28"/>
                  </a:xfrm>
                  <a:custGeom>
                    <a:avLst/>
                    <a:gdLst>
                      <a:gd name="T0" fmla="*/ 22 w 44"/>
                      <a:gd name="T1" fmla="*/ 0 h 57"/>
                      <a:gd name="T2" fmla="*/ 22 w 44"/>
                      <a:gd name="T3" fmla="*/ 1 h 57"/>
                      <a:gd name="T4" fmla="*/ 21 w 44"/>
                      <a:gd name="T5" fmla="*/ 4 h 57"/>
                      <a:gd name="T6" fmla="*/ 19 w 44"/>
                      <a:gd name="T7" fmla="*/ 8 h 57"/>
                      <a:gd name="T8" fmla="*/ 17 w 44"/>
                      <a:gd name="T9" fmla="*/ 13 h 57"/>
                      <a:gd name="T10" fmla="*/ 13 w 44"/>
                      <a:gd name="T11" fmla="*/ 18 h 57"/>
                      <a:gd name="T12" fmla="*/ 9 w 44"/>
                      <a:gd name="T13" fmla="*/ 22 h 57"/>
                      <a:gd name="T14" fmla="*/ 5 w 44"/>
                      <a:gd name="T15" fmla="*/ 26 h 57"/>
                      <a:gd name="T16" fmla="*/ 0 w 44"/>
                      <a:gd name="T17" fmla="*/ 28 h 57"/>
                      <a:gd name="T18" fmla="*/ 3 w 44"/>
                      <a:gd name="T19" fmla="*/ 25 h 57"/>
                      <a:gd name="T20" fmla="*/ 5 w 44"/>
                      <a:gd name="T21" fmla="*/ 21 h 57"/>
                      <a:gd name="T22" fmla="*/ 8 w 44"/>
                      <a:gd name="T23" fmla="*/ 16 h 57"/>
                      <a:gd name="T24" fmla="*/ 12 w 44"/>
                      <a:gd name="T25" fmla="*/ 11 h 57"/>
                      <a:gd name="T26" fmla="*/ 15 w 44"/>
                      <a:gd name="T27" fmla="*/ 6 h 57"/>
                      <a:gd name="T28" fmla="*/ 17 w 44"/>
                      <a:gd name="T29" fmla="*/ 3 h 57"/>
                      <a:gd name="T30" fmla="*/ 20 w 44"/>
                      <a:gd name="T31" fmla="*/ 0 h 57"/>
                      <a:gd name="T32" fmla="*/ 22 w 44"/>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57">
                        <a:moveTo>
                          <a:pt x="43" y="0"/>
                        </a:moveTo>
                        <a:lnTo>
                          <a:pt x="44" y="3"/>
                        </a:lnTo>
                        <a:lnTo>
                          <a:pt x="41" y="9"/>
                        </a:lnTo>
                        <a:lnTo>
                          <a:pt x="38" y="17"/>
                        </a:lnTo>
                        <a:lnTo>
                          <a:pt x="33" y="27"/>
                        </a:lnTo>
                        <a:lnTo>
                          <a:pt x="26" y="37"/>
                        </a:lnTo>
                        <a:lnTo>
                          <a:pt x="18" y="45"/>
                        </a:lnTo>
                        <a:lnTo>
                          <a:pt x="9" y="52"/>
                        </a:lnTo>
                        <a:lnTo>
                          <a:pt x="0" y="57"/>
                        </a:lnTo>
                        <a:lnTo>
                          <a:pt x="5" y="51"/>
                        </a:lnTo>
                        <a:lnTo>
                          <a:pt x="10" y="43"/>
                        </a:lnTo>
                        <a:lnTo>
                          <a:pt x="16" y="32"/>
                        </a:lnTo>
                        <a:lnTo>
                          <a:pt x="23" y="22"/>
                        </a:lnTo>
                        <a:lnTo>
                          <a:pt x="29" y="13"/>
                        </a:lnTo>
                        <a:lnTo>
                          <a:pt x="34"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5" name="Freeform 100">
                    <a:extLst>
                      <a:ext uri="{FF2B5EF4-FFF2-40B4-BE49-F238E27FC236}">
                        <a16:creationId xmlns:a16="http://schemas.microsoft.com/office/drawing/2014/main" id="{AAA9A2B3-B4DD-4931-9AF1-75F1B6C57F6D}"/>
                      </a:ext>
                    </a:extLst>
                  </p:cNvPr>
                  <p:cNvSpPr>
                    <a:spLocks/>
                  </p:cNvSpPr>
                  <p:nvPr/>
                </p:nvSpPr>
                <p:spPr bwMode="auto">
                  <a:xfrm>
                    <a:off x="600" y="84"/>
                    <a:ext cx="18" cy="20"/>
                  </a:xfrm>
                  <a:custGeom>
                    <a:avLst/>
                    <a:gdLst>
                      <a:gd name="T0" fmla="*/ 18 w 37"/>
                      <a:gd name="T1" fmla="*/ 0 h 42"/>
                      <a:gd name="T2" fmla="*/ 18 w 37"/>
                      <a:gd name="T3" fmla="*/ 2 h 42"/>
                      <a:gd name="T4" fmla="*/ 17 w 37"/>
                      <a:gd name="T5" fmla="*/ 4 h 42"/>
                      <a:gd name="T6" fmla="*/ 15 w 37"/>
                      <a:gd name="T7" fmla="*/ 7 h 42"/>
                      <a:gd name="T8" fmla="*/ 12 w 37"/>
                      <a:gd name="T9" fmla="*/ 11 h 42"/>
                      <a:gd name="T10" fmla="*/ 8 w 37"/>
                      <a:gd name="T11" fmla="*/ 14 h 42"/>
                      <a:gd name="T12" fmla="*/ 5 w 37"/>
                      <a:gd name="T13" fmla="*/ 17 h 42"/>
                      <a:gd name="T14" fmla="*/ 2 w 37"/>
                      <a:gd name="T15" fmla="*/ 20 h 42"/>
                      <a:gd name="T16" fmla="*/ 0 w 37"/>
                      <a:gd name="T17" fmla="*/ 20 h 42"/>
                      <a:gd name="T18" fmla="*/ 1 w 37"/>
                      <a:gd name="T19" fmla="*/ 18 h 42"/>
                      <a:gd name="T20" fmla="*/ 4 w 37"/>
                      <a:gd name="T21" fmla="*/ 15 h 42"/>
                      <a:gd name="T22" fmla="*/ 6 w 37"/>
                      <a:gd name="T23" fmla="*/ 11 h 42"/>
                      <a:gd name="T24" fmla="*/ 9 w 37"/>
                      <a:gd name="T25" fmla="*/ 8 h 42"/>
                      <a:gd name="T26" fmla="*/ 12 w 37"/>
                      <a:gd name="T27" fmla="*/ 6 h 42"/>
                      <a:gd name="T28" fmla="*/ 14 w 37"/>
                      <a:gd name="T29" fmla="*/ 3 h 42"/>
                      <a:gd name="T30" fmla="*/ 16 w 37"/>
                      <a:gd name="T31" fmla="*/ 1 h 42"/>
                      <a:gd name="T32" fmla="*/ 18 w 3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2">
                        <a:moveTo>
                          <a:pt x="37" y="0"/>
                        </a:moveTo>
                        <a:lnTo>
                          <a:pt x="37" y="4"/>
                        </a:lnTo>
                        <a:lnTo>
                          <a:pt x="35" y="8"/>
                        </a:lnTo>
                        <a:lnTo>
                          <a:pt x="30" y="15"/>
                        </a:lnTo>
                        <a:lnTo>
                          <a:pt x="24" y="23"/>
                        </a:lnTo>
                        <a:lnTo>
                          <a:pt x="17" y="30"/>
                        </a:lnTo>
                        <a:lnTo>
                          <a:pt x="10" y="36"/>
                        </a:lnTo>
                        <a:lnTo>
                          <a:pt x="5" y="41"/>
                        </a:lnTo>
                        <a:lnTo>
                          <a:pt x="0" y="42"/>
                        </a:lnTo>
                        <a:lnTo>
                          <a:pt x="3" y="37"/>
                        </a:lnTo>
                        <a:lnTo>
                          <a:pt x="8" y="31"/>
                        </a:lnTo>
                        <a:lnTo>
                          <a:pt x="13" y="24"/>
                        </a:lnTo>
                        <a:lnTo>
                          <a:pt x="18" y="17"/>
                        </a:lnTo>
                        <a:lnTo>
                          <a:pt x="24" y="12"/>
                        </a:lnTo>
                        <a:lnTo>
                          <a:pt x="29" y="6"/>
                        </a:lnTo>
                        <a:lnTo>
                          <a:pt x="33" y="2"/>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6" name="Freeform 101">
                    <a:extLst>
                      <a:ext uri="{FF2B5EF4-FFF2-40B4-BE49-F238E27FC236}">
                        <a16:creationId xmlns:a16="http://schemas.microsoft.com/office/drawing/2014/main" id="{6F539188-D752-4D6E-85E5-673A4919F681}"/>
                      </a:ext>
                    </a:extLst>
                  </p:cNvPr>
                  <p:cNvSpPr>
                    <a:spLocks/>
                  </p:cNvSpPr>
                  <p:nvPr/>
                </p:nvSpPr>
                <p:spPr bwMode="auto">
                  <a:xfrm>
                    <a:off x="593" y="87"/>
                    <a:ext cx="12" cy="13"/>
                  </a:xfrm>
                  <a:custGeom>
                    <a:avLst/>
                    <a:gdLst>
                      <a:gd name="T0" fmla="*/ 12 w 25"/>
                      <a:gd name="T1" fmla="*/ 0 h 27"/>
                      <a:gd name="T2" fmla="*/ 12 w 25"/>
                      <a:gd name="T3" fmla="*/ 3 h 27"/>
                      <a:gd name="T4" fmla="*/ 9 w 25"/>
                      <a:gd name="T5" fmla="*/ 8 h 27"/>
                      <a:gd name="T6" fmla="*/ 4 w 25"/>
                      <a:gd name="T7" fmla="*/ 12 h 27"/>
                      <a:gd name="T8" fmla="*/ 0 w 25"/>
                      <a:gd name="T9" fmla="*/ 13 h 27"/>
                      <a:gd name="T10" fmla="*/ 4 w 25"/>
                      <a:gd name="T11" fmla="*/ 10 h 27"/>
                      <a:gd name="T12" fmla="*/ 8 w 25"/>
                      <a:gd name="T13" fmla="*/ 4 h 27"/>
                      <a:gd name="T14" fmla="*/ 11 w 25"/>
                      <a:gd name="T15" fmla="*/ 0 h 27"/>
                      <a:gd name="T16" fmla="*/ 12 w 25"/>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27">
                        <a:moveTo>
                          <a:pt x="25" y="0"/>
                        </a:moveTo>
                        <a:lnTo>
                          <a:pt x="24" y="7"/>
                        </a:lnTo>
                        <a:lnTo>
                          <a:pt x="18" y="16"/>
                        </a:lnTo>
                        <a:lnTo>
                          <a:pt x="9" y="25"/>
                        </a:lnTo>
                        <a:lnTo>
                          <a:pt x="0" y="27"/>
                        </a:lnTo>
                        <a:lnTo>
                          <a:pt x="9" y="21"/>
                        </a:lnTo>
                        <a:lnTo>
                          <a:pt x="16" y="9"/>
                        </a:lnTo>
                        <a:lnTo>
                          <a:pt x="22" y="0"/>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7" name="Freeform 102">
                    <a:extLst>
                      <a:ext uri="{FF2B5EF4-FFF2-40B4-BE49-F238E27FC236}">
                        <a16:creationId xmlns:a16="http://schemas.microsoft.com/office/drawing/2014/main" id="{950CEBDD-AEA6-4F7A-BCFB-0F8FC3AAE420}"/>
                      </a:ext>
                    </a:extLst>
                  </p:cNvPr>
                  <p:cNvSpPr>
                    <a:spLocks/>
                  </p:cNvSpPr>
                  <p:nvPr/>
                </p:nvSpPr>
                <p:spPr bwMode="auto">
                  <a:xfrm>
                    <a:off x="701" y="89"/>
                    <a:ext cx="14" cy="16"/>
                  </a:xfrm>
                  <a:custGeom>
                    <a:avLst/>
                    <a:gdLst>
                      <a:gd name="T0" fmla="*/ 0 w 27"/>
                      <a:gd name="T1" fmla="*/ 16 h 33"/>
                      <a:gd name="T2" fmla="*/ 2 w 27"/>
                      <a:gd name="T3" fmla="*/ 12 h 33"/>
                      <a:gd name="T4" fmla="*/ 6 w 27"/>
                      <a:gd name="T5" fmla="*/ 6 h 33"/>
                      <a:gd name="T6" fmla="*/ 10 w 27"/>
                      <a:gd name="T7" fmla="*/ 1 h 33"/>
                      <a:gd name="T8" fmla="*/ 13 w 27"/>
                      <a:gd name="T9" fmla="*/ 0 h 33"/>
                      <a:gd name="T10" fmla="*/ 14 w 27"/>
                      <a:gd name="T11" fmla="*/ 1 h 33"/>
                      <a:gd name="T12" fmla="*/ 13 w 27"/>
                      <a:gd name="T13" fmla="*/ 3 h 33"/>
                      <a:gd name="T14" fmla="*/ 12 w 27"/>
                      <a:gd name="T15" fmla="*/ 5 h 33"/>
                      <a:gd name="T16" fmla="*/ 9 w 27"/>
                      <a:gd name="T17" fmla="*/ 8 h 33"/>
                      <a:gd name="T18" fmla="*/ 6 w 27"/>
                      <a:gd name="T19" fmla="*/ 10 h 33"/>
                      <a:gd name="T20" fmla="*/ 4 w 27"/>
                      <a:gd name="T21" fmla="*/ 13 h 33"/>
                      <a:gd name="T22" fmla="*/ 2 w 27"/>
                      <a:gd name="T23" fmla="*/ 15 h 33"/>
                      <a:gd name="T24" fmla="*/ 0 w 27"/>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33">
                        <a:moveTo>
                          <a:pt x="0" y="33"/>
                        </a:moveTo>
                        <a:lnTo>
                          <a:pt x="3" y="25"/>
                        </a:lnTo>
                        <a:lnTo>
                          <a:pt x="11" y="12"/>
                        </a:lnTo>
                        <a:lnTo>
                          <a:pt x="19" y="2"/>
                        </a:lnTo>
                        <a:lnTo>
                          <a:pt x="26" y="0"/>
                        </a:lnTo>
                        <a:lnTo>
                          <a:pt x="27" y="3"/>
                        </a:lnTo>
                        <a:lnTo>
                          <a:pt x="26" y="6"/>
                        </a:lnTo>
                        <a:lnTo>
                          <a:pt x="23" y="11"/>
                        </a:lnTo>
                        <a:lnTo>
                          <a:pt x="18" y="17"/>
                        </a:lnTo>
                        <a:lnTo>
                          <a:pt x="12" y="21"/>
                        </a:lnTo>
                        <a:lnTo>
                          <a:pt x="8" y="26"/>
                        </a:lnTo>
                        <a:lnTo>
                          <a:pt x="3" y="31"/>
                        </a:lnTo>
                        <a:lnTo>
                          <a:pt x="0"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8" name="Freeform 103">
                    <a:extLst>
                      <a:ext uri="{FF2B5EF4-FFF2-40B4-BE49-F238E27FC236}">
                        <a16:creationId xmlns:a16="http://schemas.microsoft.com/office/drawing/2014/main" id="{9AF3C89D-25CB-4824-A3F0-9BEF71A559D5}"/>
                      </a:ext>
                    </a:extLst>
                  </p:cNvPr>
                  <p:cNvSpPr>
                    <a:spLocks/>
                  </p:cNvSpPr>
                  <p:nvPr/>
                </p:nvSpPr>
                <p:spPr bwMode="auto">
                  <a:xfrm>
                    <a:off x="701" y="107"/>
                    <a:ext cx="18" cy="7"/>
                  </a:xfrm>
                  <a:custGeom>
                    <a:avLst/>
                    <a:gdLst>
                      <a:gd name="T0" fmla="*/ 0 w 35"/>
                      <a:gd name="T1" fmla="*/ 0 h 14"/>
                      <a:gd name="T2" fmla="*/ 1 w 35"/>
                      <a:gd name="T3" fmla="*/ 1 h 14"/>
                      <a:gd name="T4" fmla="*/ 3 w 35"/>
                      <a:gd name="T5" fmla="*/ 2 h 14"/>
                      <a:gd name="T6" fmla="*/ 6 w 35"/>
                      <a:gd name="T7" fmla="*/ 3 h 14"/>
                      <a:gd name="T8" fmla="*/ 9 w 35"/>
                      <a:gd name="T9" fmla="*/ 5 h 14"/>
                      <a:gd name="T10" fmla="*/ 12 w 35"/>
                      <a:gd name="T11" fmla="*/ 6 h 14"/>
                      <a:gd name="T12" fmla="*/ 14 w 35"/>
                      <a:gd name="T13" fmla="*/ 7 h 14"/>
                      <a:gd name="T14" fmla="*/ 17 w 35"/>
                      <a:gd name="T15" fmla="*/ 7 h 14"/>
                      <a:gd name="T16" fmla="*/ 18 w 35"/>
                      <a:gd name="T17" fmla="*/ 7 h 14"/>
                      <a:gd name="T18" fmla="*/ 18 w 35"/>
                      <a:gd name="T19" fmla="*/ 6 h 14"/>
                      <a:gd name="T20" fmla="*/ 17 w 35"/>
                      <a:gd name="T21" fmla="*/ 4 h 14"/>
                      <a:gd name="T22" fmla="*/ 14 w 35"/>
                      <a:gd name="T23" fmla="*/ 3 h 14"/>
                      <a:gd name="T24" fmla="*/ 12 w 35"/>
                      <a:gd name="T25" fmla="*/ 2 h 14"/>
                      <a:gd name="T26" fmla="*/ 8 w 35"/>
                      <a:gd name="T27" fmla="*/ 2 h 14"/>
                      <a:gd name="T28" fmla="*/ 5 w 35"/>
                      <a:gd name="T29" fmla="*/ 1 h 14"/>
                      <a:gd name="T30" fmla="*/ 2 w 35"/>
                      <a:gd name="T31" fmla="*/ 0 h 14"/>
                      <a:gd name="T32" fmla="*/ 0 w 35"/>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14">
                        <a:moveTo>
                          <a:pt x="0" y="0"/>
                        </a:moveTo>
                        <a:lnTo>
                          <a:pt x="2" y="1"/>
                        </a:lnTo>
                        <a:lnTo>
                          <a:pt x="6" y="4"/>
                        </a:lnTo>
                        <a:lnTo>
                          <a:pt x="11" y="6"/>
                        </a:lnTo>
                        <a:lnTo>
                          <a:pt x="17" y="10"/>
                        </a:lnTo>
                        <a:lnTo>
                          <a:pt x="23" y="12"/>
                        </a:lnTo>
                        <a:lnTo>
                          <a:pt x="28" y="14"/>
                        </a:lnTo>
                        <a:lnTo>
                          <a:pt x="33" y="14"/>
                        </a:lnTo>
                        <a:lnTo>
                          <a:pt x="35" y="13"/>
                        </a:lnTo>
                        <a:lnTo>
                          <a:pt x="35" y="11"/>
                        </a:lnTo>
                        <a:lnTo>
                          <a:pt x="33" y="7"/>
                        </a:lnTo>
                        <a:lnTo>
                          <a:pt x="28" y="6"/>
                        </a:lnTo>
                        <a:lnTo>
                          <a:pt x="23" y="4"/>
                        </a:lnTo>
                        <a:lnTo>
                          <a:pt x="16" y="3"/>
                        </a:lnTo>
                        <a:lnTo>
                          <a:pt x="9" y="1"/>
                        </a:lnTo>
                        <a:lnTo>
                          <a:pt x="4"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9" name="Freeform 104">
                    <a:extLst>
                      <a:ext uri="{FF2B5EF4-FFF2-40B4-BE49-F238E27FC236}">
                        <a16:creationId xmlns:a16="http://schemas.microsoft.com/office/drawing/2014/main" id="{B03E3AB4-4121-45BA-9FB2-3667A128D455}"/>
                      </a:ext>
                    </a:extLst>
                  </p:cNvPr>
                  <p:cNvSpPr>
                    <a:spLocks/>
                  </p:cNvSpPr>
                  <p:nvPr/>
                </p:nvSpPr>
                <p:spPr bwMode="auto">
                  <a:xfrm>
                    <a:off x="704" y="99"/>
                    <a:ext cx="20" cy="5"/>
                  </a:xfrm>
                  <a:custGeom>
                    <a:avLst/>
                    <a:gdLst>
                      <a:gd name="T0" fmla="*/ 0 w 40"/>
                      <a:gd name="T1" fmla="*/ 5 h 12"/>
                      <a:gd name="T2" fmla="*/ 2 w 40"/>
                      <a:gd name="T3" fmla="*/ 5 h 12"/>
                      <a:gd name="T4" fmla="*/ 5 w 40"/>
                      <a:gd name="T5" fmla="*/ 5 h 12"/>
                      <a:gd name="T6" fmla="*/ 7 w 40"/>
                      <a:gd name="T7" fmla="*/ 5 h 12"/>
                      <a:gd name="T8" fmla="*/ 11 w 40"/>
                      <a:gd name="T9" fmla="*/ 5 h 12"/>
                      <a:gd name="T10" fmla="*/ 14 w 40"/>
                      <a:gd name="T11" fmla="*/ 4 h 12"/>
                      <a:gd name="T12" fmla="*/ 18 w 40"/>
                      <a:gd name="T13" fmla="*/ 3 h 12"/>
                      <a:gd name="T14" fmla="*/ 19 w 40"/>
                      <a:gd name="T15" fmla="*/ 3 h 12"/>
                      <a:gd name="T16" fmla="*/ 20 w 40"/>
                      <a:gd name="T17" fmla="*/ 2 h 12"/>
                      <a:gd name="T18" fmla="*/ 19 w 40"/>
                      <a:gd name="T19" fmla="*/ 0 h 12"/>
                      <a:gd name="T20" fmla="*/ 18 w 40"/>
                      <a:gd name="T21" fmla="*/ 0 h 12"/>
                      <a:gd name="T22" fmla="*/ 15 w 40"/>
                      <a:gd name="T23" fmla="*/ 0 h 12"/>
                      <a:gd name="T24" fmla="*/ 12 w 40"/>
                      <a:gd name="T25" fmla="*/ 2 h 12"/>
                      <a:gd name="T26" fmla="*/ 9 w 40"/>
                      <a:gd name="T27" fmla="*/ 3 h 12"/>
                      <a:gd name="T28" fmla="*/ 5 w 40"/>
                      <a:gd name="T29" fmla="*/ 3 h 12"/>
                      <a:gd name="T30" fmla="*/ 2 w 40"/>
                      <a:gd name="T31" fmla="*/ 5 h 12"/>
                      <a:gd name="T32" fmla="*/ 0 w 4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2">
                        <a:moveTo>
                          <a:pt x="0" y="12"/>
                        </a:moveTo>
                        <a:lnTo>
                          <a:pt x="3" y="12"/>
                        </a:lnTo>
                        <a:lnTo>
                          <a:pt x="9" y="12"/>
                        </a:lnTo>
                        <a:lnTo>
                          <a:pt x="14" y="11"/>
                        </a:lnTo>
                        <a:lnTo>
                          <a:pt x="22" y="11"/>
                        </a:lnTo>
                        <a:lnTo>
                          <a:pt x="28" y="9"/>
                        </a:lnTo>
                        <a:lnTo>
                          <a:pt x="35" y="8"/>
                        </a:lnTo>
                        <a:lnTo>
                          <a:pt x="38" y="7"/>
                        </a:lnTo>
                        <a:lnTo>
                          <a:pt x="40" y="4"/>
                        </a:lnTo>
                        <a:lnTo>
                          <a:pt x="38" y="1"/>
                        </a:lnTo>
                        <a:lnTo>
                          <a:pt x="35" y="0"/>
                        </a:lnTo>
                        <a:lnTo>
                          <a:pt x="29" y="1"/>
                        </a:lnTo>
                        <a:lnTo>
                          <a:pt x="23" y="4"/>
                        </a:lnTo>
                        <a:lnTo>
                          <a:pt x="17" y="6"/>
                        </a:lnTo>
                        <a:lnTo>
                          <a:pt x="10" y="8"/>
                        </a:lnTo>
                        <a:lnTo>
                          <a:pt x="4" y="11"/>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80" name="Freeform 105">
                    <a:extLst>
                      <a:ext uri="{FF2B5EF4-FFF2-40B4-BE49-F238E27FC236}">
                        <a16:creationId xmlns:a16="http://schemas.microsoft.com/office/drawing/2014/main" id="{297AD6EC-1FE1-4A15-A8C7-76F9B036814C}"/>
                      </a:ext>
                    </a:extLst>
                  </p:cNvPr>
                  <p:cNvSpPr>
                    <a:spLocks/>
                  </p:cNvSpPr>
                  <p:nvPr/>
                </p:nvSpPr>
                <p:spPr bwMode="auto">
                  <a:xfrm>
                    <a:off x="695" y="110"/>
                    <a:ext cx="18" cy="14"/>
                  </a:xfrm>
                  <a:custGeom>
                    <a:avLst/>
                    <a:gdLst>
                      <a:gd name="T0" fmla="*/ 0 w 37"/>
                      <a:gd name="T1" fmla="*/ 0 h 29"/>
                      <a:gd name="T2" fmla="*/ 2 w 37"/>
                      <a:gd name="T3" fmla="*/ 1 h 29"/>
                      <a:gd name="T4" fmla="*/ 6 w 37"/>
                      <a:gd name="T5" fmla="*/ 3 h 29"/>
                      <a:gd name="T6" fmla="*/ 8 w 37"/>
                      <a:gd name="T7" fmla="*/ 4 h 29"/>
                      <a:gd name="T8" fmla="*/ 12 w 37"/>
                      <a:gd name="T9" fmla="*/ 7 h 29"/>
                      <a:gd name="T10" fmla="*/ 15 w 37"/>
                      <a:gd name="T11" fmla="*/ 9 h 29"/>
                      <a:gd name="T12" fmla="*/ 17 w 37"/>
                      <a:gd name="T13" fmla="*/ 11 h 29"/>
                      <a:gd name="T14" fmla="*/ 18 w 37"/>
                      <a:gd name="T15" fmla="*/ 12 h 29"/>
                      <a:gd name="T16" fmla="*/ 18 w 37"/>
                      <a:gd name="T17" fmla="*/ 14 h 29"/>
                      <a:gd name="T18" fmla="*/ 16 w 37"/>
                      <a:gd name="T19" fmla="*/ 14 h 29"/>
                      <a:gd name="T20" fmla="*/ 14 w 37"/>
                      <a:gd name="T21" fmla="*/ 13 h 29"/>
                      <a:gd name="T22" fmla="*/ 12 w 37"/>
                      <a:gd name="T23" fmla="*/ 11 h 29"/>
                      <a:gd name="T24" fmla="*/ 9 w 37"/>
                      <a:gd name="T25" fmla="*/ 8 h 29"/>
                      <a:gd name="T26" fmla="*/ 6 w 37"/>
                      <a:gd name="T27" fmla="*/ 6 h 29"/>
                      <a:gd name="T28" fmla="*/ 3 w 37"/>
                      <a:gd name="T29" fmla="*/ 3 h 29"/>
                      <a:gd name="T30" fmla="*/ 1 w 37"/>
                      <a:gd name="T31" fmla="*/ 1 h 29"/>
                      <a:gd name="T32" fmla="*/ 0 w 37"/>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9">
                        <a:moveTo>
                          <a:pt x="0" y="0"/>
                        </a:moveTo>
                        <a:lnTo>
                          <a:pt x="5" y="2"/>
                        </a:lnTo>
                        <a:lnTo>
                          <a:pt x="12" y="6"/>
                        </a:lnTo>
                        <a:lnTo>
                          <a:pt x="17" y="9"/>
                        </a:lnTo>
                        <a:lnTo>
                          <a:pt x="24" y="14"/>
                        </a:lnTo>
                        <a:lnTo>
                          <a:pt x="30" y="18"/>
                        </a:lnTo>
                        <a:lnTo>
                          <a:pt x="35" y="22"/>
                        </a:lnTo>
                        <a:lnTo>
                          <a:pt x="37" y="25"/>
                        </a:lnTo>
                        <a:lnTo>
                          <a:pt x="37" y="28"/>
                        </a:lnTo>
                        <a:lnTo>
                          <a:pt x="33" y="29"/>
                        </a:lnTo>
                        <a:lnTo>
                          <a:pt x="29" y="27"/>
                        </a:lnTo>
                        <a:lnTo>
                          <a:pt x="24" y="23"/>
                        </a:lnTo>
                        <a:lnTo>
                          <a:pt x="18" y="17"/>
                        </a:lnTo>
                        <a:lnTo>
                          <a:pt x="13" y="13"/>
                        </a:lnTo>
                        <a:lnTo>
                          <a:pt x="7" y="7"/>
                        </a:lnTo>
                        <a:lnTo>
                          <a:pt x="2"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81" name="Freeform 106">
                    <a:extLst>
                      <a:ext uri="{FF2B5EF4-FFF2-40B4-BE49-F238E27FC236}">
                        <a16:creationId xmlns:a16="http://schemas.microsoft.com/office/drawing/2014/main" id="{F4C590FB-6785-4F6F-85EF-241531A25A6E}"/>
                      </a:ext>
                    </a:extLst>
                  </p:cNvPr>
                  <p:cNvSpPr>
                    <a:spLocks/>
                  </p:cNvSpPr>
                  <p:nvPr/>
                </p:nvSpPr>
                <p:spPr bwMode="auto">
                  <a:xfrm>
                    <a:off x="598" y="103"/>
                    <a:ext cx="5" cy="26"/>
                  </a:xfrm>
                  <a:custGeom>
                    <a:avLst/>
                    <a:gdLst>
                      <a:gd name="T0" fmla="*/ 3 w 9"/>
                      <a:gd name="T1" fmla="*/ 0 h 51"/>
                      <a:gd name="T2" fmla="*/ 4 w 9"/>
                      <a:gd name="T3" fmla="*/ 7 h 51"/>
                      <a:gd name="T4" fmla="*/ 5 w 9"/>
                      <a:gd name="T5" fmla="*/ 15 h 51"/>
                      <a:gd name="T6" fmla="*/ 4 w 9"/>
                      <a:gd name="T7" fmla="*/ 22 h 51"/>
                      <a:gd name="T8" fmla="*/ 2 w 9"/>
                      <a:gd name="T9" fmla="*/ 26 h 51"/>
                      <a:gd name="T10" fmla="*/ 0 w 9"/>
                      <a:gd name="T11" fmla="*/ 23 h 51"/>
                      <a:gd name="T12" fmla="*/ 1 w 9"/>
                      <a:gd name="T13" fmla="*/ 16 h 51"/>
                      <a:gd name="T14" fmla="*/ 2 w 9"/>
                      <a:gd name="T15" fmla="*/ 7 h 51"/>
                      <a:gd name="T16" fmla="*/ 3 w 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51">
                        <a:moveTo>
                          <a:pt x="5" y="0"/>
                        </a:moveTo>
                        <a:lnTo>
                          <a:pt x="8" y="13"/>
                        </a:lnTo>
                        <a:lnTo>
                          <a:pt x="9" y="29"/>
                        </a:lnTo>
                        <a:lnTo>
                          <a:pt x="8" y="44"/>
                        </a:lnTo>
                        <a:lnTo>
                          <a:pt x="3" y="51"/>
                        </a:lnTo>
                        <a:lnTo>
                          <a:pt x="0" y="46"/>
                        </a:lnTo>
                        <a:lnTo>
                          <a:pt x="1" y="31"/>
                        </a:lnTo>
                        <a:lnTo>
                          <a:pt x="3" y="14"/>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82" name="Freeform 107">
                    <a:extLst>
                      <a:ext uri="{FF2B5EF4-FFF2-40B4-BE49-F238E27FC236}">
                        <a16:creationId xmlns:a16="http://schemas.microsoft.com/office/drawing/2014/main" id="{767477BD-15DE-43B6-947C-68659D0609DD}"/>
                      </a:ext>
                    </a:extLst>
                  </p:cNvPr>
                  <p:cNvSpPr>
                    <a:spLocks/>
                  </p:cNvSpPr>
                  <p:nvPr/>
                </p:nvSpPr>
                <p:spPr bwMode="auto">
                  <a:xfrm>
                    <a:off x="587" y="100"/>
                    <a:ext cx="8" cy="25"/>
                  </a:xfrm>
                  <a:custGeom>
                    <a:avLst/>
                    <a:gdLst>
                      <a:gd name="T0" fmla="*/ 8 w 15"/>
                      <a:gd name="T1" fmla="*/ 0 h 51"/>
                      <a:gd name="T2" fmla="*/ 8 w 15"/>
                      <a:gd name="T3" fmla="*/ 6 h 51"/>
                      <a:gd name="T4" fmla="*/ 7 w 15"/>
                      <a:gd name="T5" fmla="*/ 14 h 51"/>
                      <a:gd name="T6" fmla="*/ 5 w 15"/>
                      <a:gd name="T7" fmla="*/ 22 h 51"/>
                      <a:gd name="T8" fmla="*/ 2 w 15"/>
                      <a:gd name="T9" fmla="*/ 25 h 51"/>
                      <a:gd name="T10" fmla="*/ 0 w 15"/>
                      <a:gd name="T11" fmla="*/ 22 h 51"/>
                      <a:gd name="T12" fmla="*/ 2 w 15"/>
                      <a:gd name="T13" fmla="*/ 14 h 51"/>
                      <a:gd name="T14" fmla="*/ 5 w 15"/>
                      <a:gd name="T15" fmla="*/ 6 h 51"/>
                      <a:gd name="T16" fmla="*/ 8 w 15"/>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1">
                        <a:moveTo>
                          <a:pt x="15" y="0"/>
                        </a:moveTo>
                        <a:lnTo>
                          <a:pt x="15" y="12"/>
                        </a:lnTo>
                        <a:lnTo>
                          <a:pt x="13" y="29"/>
                        </a:lnTo>
                        <a:lnTo>
                          <a:pt x="10" y="44"/>
                        </a:lnTo>
                        <a:lnTo>
                          <a:pt x="3" y="51"/>
                        </a:lnTo>
                        <a:lnTo>
                          <a:pt x="0" y="44"/>
                        </a:lnTo>
                        <a:lnTo>
                          <a:pt x="4" y="29"/>
                        </a:lnTo>
                        <a:lnTo>
                          <a:pt x="10" y="12"/>
                        </a:lnTo>
                        <a:lnTo>
                          <a:pt x="1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83" name="Freeform 108">
                    <a:extLst>
                      <a:ext uri="{FF2B5EF4-FFF2-40B4-BE49-F238E27FC236}">
                        <a16:creationId xmlns:a16="http://schemas.microsoft.com/office/drawing/2014/main" id="{CA3DBFFF-0EA5-4524-AEFC-71BEE5CA001E}"/>
                      </a:ext>
                    </a:extLst>
                  </p:cNvPr>
                  <p:cNvSpPr>
                    <a:spLocks/>
                  </p:cNvSpPr>
                  <p:nvPr/>
                </p:nvSpPr>
                <p:spPr bwMode="auto">
                  <a:xfrm>
                    <a:off x="612" y="111"/>
                    <a:ext cx="4" cy="24"/>
                  </a:xfrm>
                  <a:custGeom>
                    <a:avLst/>
                    <a:gdLst>
                      <a:gd name="T0" fmla="*/ 0 w 9"/>
                      <a:gd name="T1" fmla="*/ 0 h 49"/>
                      <a:gd name="T2" fmla="*/ 3 w 9"/>
                      <a:gd name="T3" fmla="*/ 3 h 49"/>
                      <a:gd name="T4" fmla="*/ 4 w 9"/>
                      <a:gd name="T5" fmla="*/ 11 h 49"/>
                      <a:gd name="T6" fmla="*/ 4 w 9"/>
                      <a:gd name="T7" fmla="*/ 19 h 49"/>
                      <a:gd name="T8" fmla="*/ 2 w 9"/>
                      <a:gd name="T9" fmla="*/ 24 h 49"/>
                      <a:gd name="T10" fmla="*/ 0 w 9"/>
                      <a:gd name="T11" fmla="*/ 22 h 49"/>
                      <a:gd name="T12" fmla="*/ 0 w 9"/>
                      <a:gd name="T13" fmla="*/ 15 h 49"/>
                      <a:gd name="T14" fmla="*/ 0 w 9"/>
                      <a:gd name="T15" fmla="*/ 7 h 49"/>
                      <a:gd name="T16" fmla="*/ 0 w 9"/>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9">
                        <a:moveTo>
                          <a:pt x="1" y="0"/>
                        </a:moveTo>
                        <a:lnTo>
                          <a:pt x="6" y="7"/>
                        </a:lnTo>
                        <a:lnTo>
                          <a:pt x="8" y="22"/>
                        </a:lnTo>
                        <a:lnTo>
                          <a:pt x="9" y="38"/>
                        </a:lnTo>
                        <a:lnTo>
                          <a:pt x="5" y="49"/>
                        </a:lnTo>
                        <a:lnTo>
                          <a:pt x="0" y="45"/>
                        </a:lnTo>
                        <a:lnTo>
                          <a:pt x="0" y="31"/>
                        </a:lnTo>
                        <a:lnTo>
                          <a:pt x="1" y="14"/>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84" name="Freeform 109">
                    <a:extLst>
                      <a:ext uri="{FF2B5EF4-FFF2-40B4-BE49-F238E27FC236}">
                        <a16:creationId xmlns:a16="http://schemas.microsoft.com/office/drawing/2014/main" id="{03C72152-1D8F-4508-AE13-4A8F4AAE06CE}"/>
                      </a:ext>
                    </a:extLst>
                  </p:cNvPr>
                  <p:cNvSpPr>
                    <a:spLocks/>
                  </p:cNvSpPr>
                  <p:nvPr/>
                </p:nvSpPr>
                <p:spPr bwMode="auto">
                  <a:xfrm>
                    <a:off x="622" y="113"/>
                    <a:ext cx="10" cy="28"/>
                  </a:xfrm>
                  <a:custGeom>
                    <a:avLst/>
                    <a:gdLst>
                      <a:gd name="T0" fmla="*/ 0 w 19"/>
                      <a:gd name="T1" fmla="*/ 0 h 55"/>
                      <a:gd name="T2" fmla="*/ 4 w 19"/>
                      <a:gd name="T3" fmla="*/ 7 h 55"/>
                      <a:gd name="T4" fmla="*/ 8 w 19"/>
                      <a:gd name="T5" fmla="*/ 16 h 55"/>
                      <a:gd name="T6" fmla="*/ 10 w 19"/>
                      <a:gd name="T7" fmla="*/ 24 h 55"/>
                      <a:gd name="T8" fmla="*/ 8 w 19"/>
                      <a:gd name="T9" fmla="*/ 28 h 55"/>
                      <a:gd name="T10" fmla="*/ 5 w 19"/>
                      <a:gd name="T11" fmla="*/ 25 h 55"/>
                      <a:gd name="T12" fmla="*/ 3 w 19"/>
                      <a:gd name="T13" fmla="*/ 16 h 55"/>
                      <a:gd name="T14" fmla="*/ 2 w 19"/>
                      <a:gd name="T15" fmla="*/ 7 h 55"/>
                      <a:gd name="T16" fmla="*/ 0 w 19"/>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5">
                        <a:moveTo>
                          <a:pt x="0" y="0"/>
                        </a:moveTo>
                        <a:lnTo>
                          <a:pt x="8" y="14"/>
                        </a:lnTo>
                        <a:lnTo>
                          <a:pt x="16" y="31"/>
                        </a:lnTo>
                        <a:lnTo>
                          <a:pt x="19" y="47"/>
                        </a:lnTo>
                        <a:lnTo>
                          <a:pt x="16" y="55"/>
                        </a:lnTo>
                        <a:lnTo>
                          <a:pt x="9" y="50"/>
                        </a:lnTo>
                        <a:lnTo>
                          <a:pt x="6" y="32"/>
                        </a:lnTo>
                        <a:lnTo>
                          <a:pt x="3"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85" name="Freeform 110">
                    <a:extLst>
                      <a:ext uri="{FF2B5EF4-FFF2-40B4-BE49-F238E27FC236}">
                        <a16:creationId xmlns:a16="http://schemas.microsoft.com/office/drawing/2014/main" id="{B3363EA9-A726-48EC-ABD2-E9A034CA1847}"/>
                      </a:ext>
                    </a:extLst>
                  </p:cNvPr>
                  <p:cNvSpPr>
                    <a:spLocks/>
                  </p:cNvSpPr>
                  <p:nvPr/>
                </p:nvSpPr>
                <p:spPr bwMode="auto">
                  <a:xfrm>
                    <a:off x="635" y="116"/>
                    <a:ext cx="11" cy="31"/>
                  </a:xfrm>
                  <a:custGeom>
                    <a:avLst/>
                    <a:gdLst>
                      <a:gd name="T0" fmla="*/ 0 w 22"/>
                      <a:gd name="T1" fmla="*/ 0 h 61"/>
                      <a:gd name="T2" fmla="*/ 4 w 22"/>
                      <a:gd name="T3" fmla="*/ 7 h 61"/>
                      <a:gd name="T4" fmla="*/ 8 w 22"/>
                      <a:gd name="T5" fmla="*/ 17 h 61"/>
                      <a:gd name="T6" fmla="*/ 11 w 22"/>
                      <a:gd name="T7" fmla="*/ 27 h 61"/>
                      <a:gd name="T8" fmla="*/ 10 w 22"/>
                      <a:gd name="T9" fmla="*/ 31 h 61"/>
                      <a:gd name="T10" fmla="*/ 6 w 22"/>
                      <a:gd name="T11" fmla="*/ 26 h 61"/>
                      <a:gd name="T12" fmla="*/ 4 w 22"/>
                      <a:gd name="T13" fmla="*/ 16 h 61"/>
                      <a:gd name="T14" fmla="*/ 2 w 22"/>
                      <a:gd name="T15" fmla="*/ 7 h 61"/>
                      <a:gd name="T16" fmla="*/ 0 w 22"/>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0"/>
                        </a:moveTo>
                        <a:lnTo>
                          <a:pt x="7" y="14"/>
                        </a:lnTo>
                        <a:lnTo>
                          <a:pt x="16" y="34"/>
                        </a:lnTo>
                        <a:lnTo>
                          <a:pt x="22" y="53"/>
                        </a:lnTo>
                        <a:lnTo>
                          <a:pt x="20" y="61"/>
                        </a:lnTo>
                        <a:lnTo>
                          <a:pt x="12" y="52"/>
                        </a:lnTo>
                        <a:lnTo>
                          <a:pt x="7" y="32"/>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86" name="Freeform 111">
                    <a:extLst>
                      <a:ext uri="{FF2B5EF4-FFF2-40B4-BE49-F238E27FC236}">
                        <a16:creationId xmlns:a16="http://schemas.microsoft.com/office/drawing/2014/main" id="{DBB0556B-DA49-4952-9A03-EF49EE462DBB}"/>
                      </a:ext>
                    </a:extLst>
                  </p:cNvPr>
                  <p:cNvSpPr>
                    <a:spLocks/>
                  </p:cNvSpPr>
                  <p:nvPr/>
                </p:nvSpPr>
                <p:spPr bwMode="auto">
                  <a:xfrm>
                    <a:off x="658" y="115"/>
                    <a:ext cx="19" cy="32"/>
                  </a:xfrm>
                  <a:custGeom>
                    <a:avLst/>
                    <a:gdLst>
                      <a:gd name="T0" fmla="*/ 0 w 37"/>
                      <a:gd name="T1" fmla="*/ 0 h 63"/>
                      <a:gd name="T2" fmla="*/ 3 w 37"/>
                      <a:gd name="T3" fmla="*/ 3 h 63"/>
                      <a:gd name="T4" fmla="*/ 7 w 37"/>
                      <a:gd name="T5" fmla="*/ 7 h 63"/>
                      <a:gd name="T6" fmla="*/ 10 w 37"/>
                      <a:gd name="T7" fmla="*/ 12 h 63"/>
                      <a:gd name="T8" fmla="*/ 14 w 37"/>
                      <a:gd name="T9" fmla="*/ 17 h 63"/>
                      <a:gd name="T10" fmla="*/ 17 w 37"/>
                      <a:gd name="T11" fmla="*/ 22 h 63"/>
                      <a:gd name="T12" fmla="*/ 18 w 37"/>
                      <a:gd name="T13" fmla="*/ 27 h 63"/>
                      <a:gd name="T14" fmla="*/ 19 w 37"/>
                      <a:gd name="T15" fmla="*/ 30 h 63"/>
                      <a:gd name="T16" fmla="*/ 18 w 37"/>
                      <a:gd name="T17" fmla="*/ 32 h 63"/>
                      <a:gd name="T18" fmla="*/ 17 w 37"/>
                      <a:gd name="T19" fmla="*/ 31 h 63"/>
                      <a:gd name="T20" fmla="*/ 14 w 37"/>
                      <a:gd name="T21" fmla="*/ 28 h 63"/>
                      <a:gd name="T22" fmla="*/ 12 w 37"/>
                      <a:gd name="T23" fmla="*/ 24 h 63"/>
                      <a:gd name="T24" fmla="*/ 10 w 37"/>
                      <a:gd name="T25" fmla="*/ 18 h 63"/>
                      <a:gd name="T26" fmla="*/ 7 w 37"/>
                      <a:gd name="T27" fmla="*/ 12 h 63"/>
                      <a:gd name="T28" fmla="*/ 5 w 37"/>
                      <a:gd name="T29" fmla="*/ 6 h 63"/>
                      <a:gd name="T30" fmla="*/ 3 w 37"/>
                      <a:gd name="T31" fmla="*/ 2 h 63"/>
                      <a:gd name="T32" fmla="*/ 0 w 37"/>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3">
                        <a:moveTo>
                          <a:pt x="0" y="0"/>
                        </a:moveTo>
                        <a:lnTo>
                          <a:pt x="6" y="5"/>
                        </a:lnTo>
                        <a:lnTo>
                          <a:pt x="13" y="13"/>
                        </a:lnTo>
                        <a:lnTo>
                          <a:pt x="20" y="23"/>
                        </a:lnTo>
                        <a:lnTo>
                          <a:pt x="27" y="33"/>
                        </a:lnTo>
                        <a:lnTo>
                          <a:pt x="33" y="43"/>
                        </a:lnTo>
                        <a:lnTo>
                          <a:pt x="36" y="53"/>
                        </a:lnTo>
                        <a:lnTo>
                          <a:pt x="37" y="60"/>
                        </a:lnTo>
                        <a:lnTo>
                          <a:pt x="36" y="63"/>
                        </a:lnTo>
                        <a:lnTo>
                          <a:pt x="33" y="62"/>
                        </a:lnTo>
                        <a:lnTo>
                          <a:pt x="28" y="56"/>
                        </a:lnTo>
                        <a:lnTo>
                          <a:pt x="23" y="47"/>
                        </a:lnTo>
                        <a:lnTo>
                          <a:pt x="19" y="35"/>
                        </a:lnTo>
                        <a:lnTo>
                          <a:pt x="14" y="24"/>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87" name="Freeform 112">
                    <a:extLst>
                      <a:ext uri="{FF2B5EF4-FFF2-40B4-BE49-F238E27FC236}">
                        <a16:creationId xmlns:a16="http://schemas.microsoft.com/office/drawing/2014/main" id="{0D5A02B1-41EA-4925-82AF-19C2CBC0F6E0}"/>
                      </a:ext>
                    </a:extLst>
                  </p:cNvPr>
                  <p:cNvSpPr>
                    <a:spLocks/>
                  </p:cNvSpPr>
                  <p:nvPr/>
                </p:nvSpPr>
                <p:spPr bwMode="auto">
                  <a:xfrm>
                    <a:off x="684" y="111"/>
                    <a:ext cx="21" cy="29"/>
                  </a:xfrm>
                  <a:custGeom>
                    <a:avLst/>
                    <a:gdLst>
                      <a:gd name="T0" fmla="*/ 0 w 42"/>
                      <a:gd name="T1" fmla="*/ 0 h 59"/>
                      <a:gd name="T2" fmla="*/ 3 w 42"/>
                      <a:gd name="T3" fmla="*/ 2 h 59"/>
                      <a:gd name="T4" fmla="*/ 7 w 42"/>
                      <a:gd name="T5" fmla="*/ 6 h 59"/>
                      <a:gd name="T6" fmla="*/ 10 w 42"/>
                      <a:gd name="T7" fmla="*/ 10 h 59"/>
                      <a:gd name="T8" fmla="*/ 14 w 42"/>
                      <a:gd name="T9" fmla="*/ 15 h 59"/>
                      <a:gd name="T10" fmla="*/ 18 w 42"/>
                      <a:gd name="T11" fmla="*/ 20 h 59"/>
                      <a:gd name="T12" fmla="*/ 20 w 42"/>
                      <a:gd name="T13" fmla="*/ 24 h 59"/>
                      <a:gd name="T14" fmla="*/ 21 w 42"/>
                      <a:gd name="T15" fmla="*/ 28 h 59"/>
                      <a:gd name="T16" fmla="*/ 20 w 42"/>
                      <a:gd name="T17" fmla="*/ 29 h 59"/>
                      <a:gd name="T18" fmla="*/ 18 w 42"/>
                      <a:gd name="T19" fmla="*/ 29 h 59"/>
                      <a:gd name="T20" fmla="*/ 16 w 42"/>
                      <a:gd name="T21" fmla="*/ 26 h 59"/>
                      <a:gd name="T22" fmla="*/ 13 w 42"/>
                      <a:gd name="T23" fmla="*/ 22 h 59"/>
                      <a:gd name="T24" fmla="*/ 10 w 42"/>
                      <a:gd name="T25" fmla="*/ 16 h 59"/>
                      <a:gd name="T26" fmla="*/ 7 w 42"/>
                      <a:gd name="T27" fmla="*/ 11 h 59"/>
                      <a:gd name="T28" fmla="*/ 4 w 42"/>
                      <a:gd name="T29" fmla="*/ 6 h 59"/>
                      <a:gd name="T30" fmla="*/ 2 w 42"/>
                      <a:gd name="T31" fmla="*/ 2 h 59"/>
                      <a:gd name="T32" fmla="*/ 0 w 42"/>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59">
                        <a:moveTo>
                          <a:pt x="0" y="0"/>
                        </a:moveTo>
                        <a:lnTo>
                          <a:pt x="5" y="5"/>
                        </a:lnTo>
                        <a:lnTo>
                          <a:pt x="13" y="12"/>
                        </a:lnTo>
                        <a:lnTo>
                          <a:pt x="20" y="21"/>
                        </a:lnTo>
                        <a:lnTo>
                          <a:pt x="28" y="30"/>
                        </a:lnTo>
                        <a:lnTo>
                          <a:pt x="35" y="41"/>
                        </a:lnTo>
                        <a:lnTo>
                          <a:pt x="40" y="49"/>
                        </a:lnTo>
                        <a:lnTo>
                          <a:pt x="42" y="56"/>
                        </a:lnTo>
                        <a:lnTo>
                          <a:pt x="40" y="59"/>
                        </a:lnTo>
                        <a:lnTo>
                          <a:pt x="36" y="58"/>
                        </a:lnTo>
                        <a:lnTo>
                          <a:pt x="31" y="52"/>
                        </a:lnTo>
                        <a:lnTo>
                          <a:pt x="25" y="44"/>
                        </a:lnTo>
                        <a:lnTo>
                          <a:pt x="20" y="33"/>
                        </a:lnTo>
                        <a:lnTo>
                          <a:pt x="14" y="22"/>
                        </a:lnTo>
                        <a:lnTo>
                          <a:pt x="8" y="12"/>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88" name="Freeform 113">
                    <a:extLst>
                      <a:ext uri="{FF2B5EF4-FFF2-40B4-BE49-F238E27FC236}">
                        <a16:creationId xmlns:a16="http://schemas.microsoft.com/office/drawing/2014/main" id="{F78F0357-09E3-49DF-8D25-9D650FF4A19B}"/>
                      </a:ext>
                    </a:extLst>
                  </p:cNvPr>
                  <p:cNvSpPr>
                    <a:spLocks/>
                  </p:cNvSpPr>
                  <p:nvPr/>
                </p:nvSpPr>
                <p:spPr bwMode="auto">
                  <a:xfrm>
                    <a:off x="647" y="117"/>
                    <a:ext cx="18" cy="27"/>
                  </a:xfrm>
                  <a:custGeom>
                    <a:avLst/>
                    <a:gdLst>
                      <a:gd name="T0" fmla="*/ 0 w 37"/>
                      <a:gd name="T1" fmla="*/ 0 h 54"/>
                      <a:gd name="T2" fmla="*/ 2 w 37"/>
                      <a:gd name="T3" fmla="*/ 3 h 54"/>
                      <a:gd name="T4" fmla="*/ 5 w 37"/>
                      <a:gd name="T5" fmla="*/ 6 h 54"/>
                      <a:gd name="T6" fmla="*/ 9 w 37"/>
                      <a:gd name="T7" fmla="*/ 11 h 54"/>
                      <a:gd name="T8" fmla="*/ 12 w 37"/>
                      <a:gd name="T9" fmla="*/ 15 h 54"/>
                      <a:gd name="T10" fmla="*/ 15 w 37"/>
                      <a:gd name="T11" fmla="*/ 19 h 54"/>
                      <a:gd name="T12" fmla="*/ 18 w 37"/>
                      <a:gd name="T13" fmla="*/ 23 h 54"/>
                      <a:gd name="T14" fmla="*/ 18 w 37"/>
                      <a:gd name="T15" fmla="*/ 26 h 54"/>
                      <a:gd name="T16" fmla="*/ 17 w 37"/>
                      <a:gd name="T17" fmla="*/ 27 h 54"/>
                      <a:gd name="T18" fmla="*/ 15 w 37"/>
                      <a:gd name="T19" fmla="*/ 27 h 54"/>
                      <a:gd name="T20" fmla="*/ 12 w 37"/>
                      <a:gd name="T21" fmla="*/ 24 h 54"/>
                      <a:gd name="T22" fmla="*/ 10 w 37"/>
                      <a:gd name="T23" fmla="*/ 20 h 54"/>
                      <a:gd name="T24" fmla="*/ 7 w 37"/>
                      <a:gd name="T25" fmla="*/ 15 h 54"/>
                      <a:gd name="T26" fmla="*/ 5 w 37"/>
                      <a:gd name="T27" fmla="*/ 11 h 54"/>
                      <a:gd name="T28" fmla="*/ 3 w 37"/>
                      <a:gd name="T29" fmla="*/ 6 h 54"/>
                      <a:gd name="T30" fmla="*/ 1 w 37"/>
                      <a:gd name="T31" fmla="*/ 3 h 54"/>
                      <a:gd name="T32" fmla="*/ 0 w 37"/>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54">
                        <a:moveTo>
                          <a:pt x="0" y="0"/>
                        </a:moveTo>
                        <a:lnTo>
                          <a:pt x="5" y="5"/>
                        </a:lnTo>
                        <a:lnTo>
                          <a:pt x="11" y="12"/>
                        </a:lnTo>
                        <a:lnTo>
                          <a:pt x="18" y="21"/>
                        </a:lnTo>
                        <a:lnTo>
                          <a:pt x="24" y="30"/>
                        </a:lnTo>
                        <a:lnTo>
                          <a:pt x="31" y="38"/>
                        </a:lnTo>
                        <a:lnTo>
                          <a:pt x="36" y="46"/>
                        </a:lnTo>
                        <a:lnTo>
                          <a:pt x="37" y="52"/>
                        </a:lnTo>
                        <a:lnTo>
                          <a:pt x="35" y="54"/>
                        </a:lnTo>
                        <a:lnTo>
                          <a:pt x="30" y="53"/>
                        </a:lnTo>
                        <a:lnTo>
                          <a:pt x="24" y="47"/>
                        </a:lnTo>
                        <a:lnTo>
                          <a:pt x="20" y="40"/>
                        </a:lnTo>
                        <a:lnTo>
                          <a:pt x="14" y="30"/>
                        </a:lnTo>
                        <a:lnTo>
                          <a:pt x="10" y="21"/>
                        </a:lnTo>
                        <a:lnTo>
                          <a:pt x="6" y="12"/>
                        </a:lnTo>
                        <a:lnTo>
                          <a:pt x="3"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89" name="Freeform 114">
                    <a:extLst>
                      <a:ext uri="{FF2B5EF4-FFF2-40B4-BE49-F238E27FC236}">
                        <a16:creationId xmlns:a16="http://schemas.microsoft.com/office/drawing/2014/main" id="{7E3794E1-4924-4B25-BF01-2F9BEB83DACC}"/>
                      </a:ext>
                    </a:extLst>
                  </p:cNvPr>
                  <p:cNvSpPr>
                    <a:spLocks/>
                  </p:cNvSpPr>
                  <p:nvPr/>
                </p:nvSpPr>
                <p:spPr bwMode="auto">
                  <a:xfrm>
                    <a:off x="648" y="78"/>
                    <a:ext cx="23" cy="41"/>
                  </a:xfrm>
                  <a:custGeom>
                    <a:avLst/>
                    <a:gdLst>
                      <a:gd name="T0" fmla="*/ 22 w 45"/>
                      <a:gd name="T1" fmla="*/ 0 h 83"/>
                      <a:gd name="T2" fmla="*/ 23 w 45"/>
                      <a:gd name="T3" fmla="*/ 2 h 83"/>
                      <a:gd name="T4" fmla="*/ 22 w 45"/>
                      <a:gd name="T5" fmla="*/ 6 h 83"/>
                      <a:gd name="T6" fmla="*/ 20 w 45"/>
                      <a:gd name="T7" fmla="*/ 12 h 83"/>
                      <a:gd name="T8" fmla="*/ 16 w 45"/>
                      <a:gd name="T9" fmla="*/ 19 h 83"/>
                      <a:gd name="T10" fmla="*/ 13 w 45"/>
                      <a:gd name="T11" fmla="*/ 27 h 83"/>
                      <a:gd name="T12" fmla="*/ 9 w 45"/>
                      <a:gd name="T13" fmla="*/ 33 h 83"/>
                      <a:gd name="T14" fmla="*/ 4 w 45"/>
                      <a:gd name="T15" fmla="*/ 38 h 83"/>
                      <a:gd name="T16" fmla="*/ 0 w 45"/>
                      <a:gd name="T17" fmla="*/ 41 h 83"/>
                      <a:gd name="T18" fmla="*/ 1 w 45"/>
                      <a:gd name="T19" fmla="*/ 38 h 83"/>
                      <a:gd name="T20" fmla="*/ 4 w 45"/>
                      <a:gd name="T21" fmla="*/ 32 h 83"/>
                      <a:gd name="T22" fmla="*/ 7 w 45"/>
                      <a:gd name="T23" fmla="*/ 26 h 83"/>
                      <a:gd name="T24" fmla="*/ 10 w 45"/>
                      <a:gd name="T25" fmla="*/ 18 h 83"/>
                      <a:gd name="T26" fmla="*/ 15 w 45"/>
                      <a:gd name="T27" fmla="*/ 11 h 83"/>
                      <a:gd name="T28" fmla="*/ 17 w 45"/>
                      <a:gd name="T29" fmla="*/ 5 h 83"/>
                      <a:gd name="T30" fmla="*/ 20 w 45"/>
                      <a:gd name="T31" fmla="*/ 1 h 83"/>
                      <a:gd name="T32" fmla="*/ 22 w 45"/>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83">
                        <a:moveTo>
                          <a:pt x="44" y="0"/>
                        </a:moveTo>
                        <a:lnTo>
                          <a:pt x="45" y="4"/>
                        </a:lnTo>
                        <a:lnTo>
                          <a:pt x="44" y="13"/>
                        </a:lnTo>
                        <a:lnTo>
                          <a:pt x="39" y="25"/>
                        </a:lnTo>
                        <a:lnTo>
                          <a:pt x="32" y="39"/>
                        </a:lnTo>
                        <a:lnTo>
                          <a:pt x="25" y="54"/>
                        </a:lnTo>
                        <a:lnTo>
                          <a:pt x="17" y="67"/>
                        </a:lnTo>
                        <a:lnTo>
                          <a:pt x="8" y="77"/>
                        </a:lnTo>
                        <a:lnTo>
                          <a:pt x="0" y="83"/>
                        </a:lnTo>
                        <a:lnTo>
                          <a:pt x="2" y="77"/>
                        </a:lnTo>
                        <a:lnTo>
                          <a:pt x="8" y="65"/>
                        </a:lnTo>
                        <a:lnTo>
                          <a:pt x="14" y="52"/>
                        </a:lnTo>
                        <a:lnTo>
                          <a:pt x="20" y="37"/>
                        </a:lnTo>
                        <a:lnTo>
                          <a:pt x="29" y="23"/>
                        </a:lnTo>
                        <a:lnTo>
                          <a:pt x="34" y="10"/>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90" name="Freeform 115">
                    <a:extLst>
                      <a:ext uri="{FF2B5EF4-FFF2-40B4-BE49-F238E27FC236}">
                        <a16:creationId xmlns:a16="http://schemas.microsoft.com/office/drawing/2014/main" id="{396326AF-F81B-4F48-AE2D-1CC23E6D847A}"/>
                      </a:ext>
                    </a:extLst>
                  </p:cNvPr>
                  <p:cNvSpPr>
                    <a:spLocks/>
                  </p:cNvSpPr>
                  <p:nvPr/>
                </p:nvSpPr>
                <p:spPr bwMode="auto">
                  <a:xfrm>
                    <a:off x="669" y="84"/>
                    <a:ext cx="20" cy="32"/>
                  </a:xfrm>
                  <a:custGeom>
                    <a:avLst/>
                    <a:gdLst>
                      <a:gd name="T0" fmla="*/ 20 w 40"/>
                      <a:gd name="T1" fmla="*/ 0 h 66"/>
                      <a:gd name="T2" fmla="*/ 20 w 40"/>
                      <a:gd name="T3" fmla="*/ 2 h 66"/>
                      <a:gd name="T4" fmla="*/ 19 w 40"/>
                      <a:gd name="T5" fmla="*/ 4 h 66"/>
                      <a:gd name="T6" fmla="*/ 18 w 40"/>
                      <a:gd name="T7" fmla="*/ 9 h 66"/>
                      <a:gd name="T8" fmla="*/ 15 w 40"/>
                      <a:gd name="T9" fmla="*/ 14 h 66"/>
                      <a:gd name="T10" fmla="*/ 12 w 40"/>
                      <a:gd name="T11" fmla="*/ 20 h 66"/>
                      <a:gd name="T12" fmla="*/ 9 w 40"/>
                      <a:gd name="T13" fmla="*/ 25 h 66"/>
                      <a:gd name="T14" fmla="*/ 5 w 40"/>
                      <a:gd name="T15" fmla="*/ 29 h 66"/>
                      <a:gd name="T16" fmla="*/ 0 w 40"/>
                      <a:gd name="T17" fmla="*/ 32 h 66"/>
                      <a:gd name="T18" fmla="*/ 3 w 40"/>
                      <a:gd name="T19" fmla="*/ 29 h 66"/>
                      <a:gd name="T20" fmla="*/ 5 w 40"/>
                      <a:gd name="T21" fmla="*/ 24 h 66"/>
                      <a:gd name="T22" fmla="*/ 8 w 40"/>
                      <a:gd name="T23" fmla="*/ 18 h 66"/>
                      <a:gd name="T24" fmla="*/ 11 w 40"/>
                      <a:gd name="T25" fmla="*/ 13 h 66"/>
                      <a:gd name="T26" fmla="*/ 14 w 40"/>
                      <a:gd name="T27" fmla="*/ 8 h 66"/>
                      <a:gd name="T28" fmla="*/ 16 w 40"/>
                      <a:gd name="T29" fmla="*/ 3 h 66"/>
                      <a:gd name="T30" fmla="*/ 19 w 40"/>
                      <a:gd name="T31" fmla="*/ 0 h 66"/>
                      <a:gd name="T32" fmla="*/ 20 w 40"/>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39" y="0"/>
                        </a:moveTo>
                        <a:lnTo>
                          <a:pt x="40" y="4"/>
                        </a:lnTo>
                        <a:lnTo>
                          <a:pt x="38" y="9"/>
                        </a:lnTo>
                        <a:lnTo>
                          <a:pt x="36" y="19"/>
                        </a:lnTo>
                        <a:lnTo>
                          <a:pt x="30" y="29"/>
                        </a:lnTo>
                        <a:lnTo>
                          <a:pt x="24" y="41"/>
                        </a:lnTo>
                        <a:lnTo>
                          <a:pt x="17" y="51"/>
                        </a:lnTo>
                        <a:lnTo>
                          <a:pt x="9" y="60"/>
                        </a:lnTo>
                        <a:lnTo>
                          <a:pt x="0" y="66"/>
                        </a:lnTo>
                        <a:lnTo>
                          <a:pt x="5" y="59"/>
                        </a:lnTo>
                        <a:lnTo>
                          <a:pt x="10" y="49"/>
                        </a:lnTo>
                        <a:lnTo>
                          <a:pt x="16" y="38"/>
                        </a:lnTo>
                        <a:lnTo>
                          <a:pt x="22" y="27"/>
                        </a:lnTo>
                        <a:lnTo>
                          <a:pt x="28" y="16"/>
                        </a:lnTo>
                        <a:lnTo>
                          <a:pt x="32" y="7"/>
                        </a:lnTo>
                        <a:lnTo>
                          <a:pt x="37" y="1"/>
                        </a:lnTo>
                        <a:lnTo>
                          <a:pt x="3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91" name="Freeform 116">
                    <a:extLst>
                      <a:ext uri="{FF2B5EF4-FFF2-40B4-BE49-F238E27FC236}">
                        <a16:creationId xmlns:a16="http://schemas.microsoft.com/office/drawing/2014/main" id="{6BF5C2FE-512E-4FC6-BEC2-FAEF73693483}"/>
                      </a:ext>
                    </a:extLst>
                  </p:cNvPr>
                  <p:cNvSpPr>
                    <a:spLocks/>
                  </p:cNvSpPr>
                  <p:nvPr/>
                </p:nvSpPr>
                <p:spPr bwMode="auto">
                  <a:xfrm>
                    <a:off x="671" y="114"/>
                    <a:ext cx="21" cy="29"/>
                  </a:xfrm>
                  <a:custGeom>
                    <a:avLst/>
                    <a:gdLst>
                      <a:gd name="T0" fmla="*/ 0 w 41"/>
                      <a:gd name="T1" fmla="*/ 0 h 58"/>
                      <a:gd name="T2" fmla="*/ 2 w 41"/>
                      <a:gd name="T3" fmla="*/ 3 h 58"/>
                      <a:gd name="T4" fmla="*/ 6 w 41"/>
                      <a:gd name="T5" fmla="*/ 6 h 58"/>
                      <a:gd name="T6" fmla="*/ 10 w 41"/>
                      <a:gd name="T7" fmla="*/ 11 h 58"/>
                      <a:gd name="T8" fmla="*/ 14 w 41"/>
                      <a:gd name="T9" fmla="*/ 15 h 58"/>
                      <a:gd name="T10" fmla="*/ 17 w 41"/>
                      <a:gd name="T11" fmla="*/ 20 h 58"/>
                      <a:gd name="T12" fmla="*/ 20 w 41"/>
                      <a:gd name="T13" fmla="*/ 24 h 58"/>
                      <a:gd name="T14" fmla="*/ 21 w 41"/>
                      <a:gd name="T15" fmla="*/ 27 h 58"/>
                      <a:gd name="T16" fmla="*/ 20 w 41"/>
                      <a:gd name="T17" fmla="*/ 29 h 58"/>
                      <a:gd name="T18" fmla="*/ 18 w 41"/>
                      <a:gd name="T19" fmla="*/ 29 h 58"/>
                      <a:gd name="T20" fmla="*/ 16 w 41"/>
                      <a:gd name="T21" fmla="*/ 26 h 58"/>
                      <a:gd name="T22" fmla="*/ 13 w 41"/>
                      <a:gd name="T23" fmla="*/ 22 h 58"/>
                      <a:gd name="T24" fmla="*/ 9 w 41"/>
                      <a:gd name="T25" fmla="*/ 17 h 58"/>
                      <a:gd name="T26" fmla="*/ 6 w 41"/>
                      <a:gd name="T27" fmla="*/ 11 h 58"/>
                      <a:gd name="T28" fmla="*/ 4 w 41"/>
                      <a:gd name="T29" fmla="*/ 6 h 58"/>
                      <a:gd name="T30" fmla="*/ 2 w 41"/>
                      <a:gd name="T31" fmla="*/ 2 h 58"/>
                      <a:gd name="T32" fmla="*/ 0 w 41"/>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8">
                        <a:moveTo>
                          <a:pt x="0" y="0"/>
                        </a:moveTo>
                        <a:lnTo>
                          <a:pt x="4" y="5"/>
                        </a:lnTo>
                        <a:lnTo>
                          <a:pt x="12" y="12"/>
                        </a:lnTo>
                        <a:lnTo>
                          <a:pt x="19" y="21"/>
                        </a:lnTo>
                        <a:lnTo>
                          <a:pt x="27" y="30"/>
                        </a:lnTo>
                        <a:lnTo>
                          <a:pt x="34" y="39"/>
                        </a:lnTo>
                        <a:lnTo>
                          <a:pt x="40" y="48"/>
                        </a:lnTo>
                        <a:lnTo>
                          <a:pt x="41" y="54"/>
                        </a:lnTo>
                        <a:lnTo>
                          <a:pt x="40" y="58"/>
                        </a:lnTo>
                        <a:lnTo>
                          <a:pt x="36" y="57"/>
                        </a:lnTo>
                        <a:lnTo>
                          <a:pt x="31" y="52"/>
                        </a:lnTo>
                        <a:lnTo>
                          <a:pt x="25" y="43"/>
                        </a:lnTo>
                        <a:lnTo>
                          <a:pt x="18" y="33"/>
                        </a:lnTo>
                        <a:lnTo>
                          <a:pt x="12" y="21"/>
                        </a:lnTo>
                        <a:lnTo>
                          <a:pt x="8" y="12"/>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92" name="Freeform 117">
                    <a:extLst>
                      <a:ext uri="{FF2B5EF4-FFF2-40B4-BE49-F238E27FC236}">
                        <a16:creationId xmlns:a16="http://schemas.microsoft.com/office/drawing/2014/main" id="{088C58EA-8038-4D8E-A12C-8A60C9A62961}"/>
                      </a:ext>
                    </a:extLst>
                  </p:cNvPr>
                  <p:cNvSpPr>
                    <a:spLocks/>
                  </p:cNvSpPr>
                  <p:nvPr/>
                </p:nvSpPr>
                <p:spPr bwMode="auto">
                  <a:xfrm>
                    <a:off x="690" y="49"/>
                    <a:ext cx="101" cy="21"/>
                  </a:xfrm>
                  <a:custGeom>
                    <a:avLst/>
                    <a:gdLst>
                      <a:gd name="T0" fmla="*/ 0 w 201"/>
                      <a:gd name="T1" fmla="*/ 2 h 43"/>
                      <a:gd name="T2" fmla="*/ 0 w 201"/>
                      <a:gd name="T3" fmla="*/ 1 h 43"/>
                      <a:gd name="T4" fmla="*/ 1 w 201"/>
                      <a:gd name="T5" fmla="*/ 0 h 43"/>
                      <a:gd name="T6" fmla="*/ 1 w 201"/>
                      <a:gd name="T7" fmla="*/ 0 h 43"/>
                      <a:gd name="T8" fmla="*/ 2 w 201"/>
                      <a:gd name="T9" fmla="*/ 0 h 43"/>
                      <a:gd name="T10" fmla="*/ 9 w 201"/>
                      <a:gd name="T11" fmla="*/ 5 h 43"/>
                      <a:gd name="T12" fmla="*/ 15 w 201"/>
                      <a:gd name="T13" fmla="*/ 9 h 43"/>
                      <a:gd name="T14" fmla="*/ 22 w 201"/>
                      <a:gd name="T15" fmla="*/ 12 h 43"/>
                      <a:gd name="T16" fmla="*/ 29 w 201"/>
                      <a:gd name="T17" fmla="*/ 14 h 43"/>
                      <a:gd name="T18" fmla="*/ 36 w 201"/>
                      <a:gd name="T19" fmla="*/ 16 h 43"/>
                      <a:gd name="T20" fmla="*/ 43 w 201"/>
                      <a:gd name="T21" fmla="*/ 16 h 43"/>
                      <a:gd name="T22" fmla="*/ 49 w 201"/>
                      <a:gd name="T23" fmla="*/ 16 h 43"/>
                      <a:gd name="T24" fmla="*/ 56 w 201"/>
                      <a:gd name="T25" fmla="*/ 16 h 43"/>
                      <a:gd name="T26" fmla="*/ 62 w 201"/>
                      <a:gd name="T27" fmla="*/ 16 h 43"/>
                      <a:gd name="T28" fmla="*/ 69 w 201"/>
                      <a:gd name="T29" fmla="*/ 15 h 43"/>
                      <a:gd name="T30" fmla="*/ 75 w 201"/>
                      <a:gd name="T31" fmla="*/ 14 h 43"/>
                      <a:gd name="T32" fmla="*/ 81 w 201"/>
                      <a:gd name="T33" fmla="*/ 12 h 43"/>
                      <a:gd name="T34" fmla="*/ 87 w 201"/>
                      <a:gd name="T35" fmla="*/ 10 h 43"/>
                      <a:gd name="T36" fmla="*/ 92 w 201"/>
                      <a:gd name="T37" fmla="*/ 8 h 43"/>
                      <a:gd name="T38" fmla="*/ 96 w 201"/>
                      <a:gd name="T39" fmla="*/ 7 h 43"/>
                      <a:gd name="T40" fmla="*/ 101 w 201"/>
                      <a:gd name="T41" fmla="*/ 6 h 43"/>
                      <a:gd name="T42" fmla="*/ 99 w 201"/>
                      <a:gd name="T43" fmla="*/ 8 h 43"/>
                      <a:gd name="T44" fmla="*/ 95 w 201"/>
                      <a:gd name="T45" fmla="*/ 11 h 43"/>
                      <a:gd name="T46" fmla="*/ 91 w 201"/>
                      <a:gd name="T47" fmla="*/ 14 h 43"/>
                      <a:gd name="T48" fmla="*/ 85 w 201"/>
                      <a:gd name="T49" fmla="*/ 16 h 43"/>
                      <a:gd name="T50" fmla="*/ 78 w 201"/>
                      <a:gd name="T51" fmla="*/ 18 h 43"/>
                      <a:gd name="T52" fmla="*/ 71 w 201"/>
                      <a:gd name="T53" fmla="*/ 19 h 43"/>
                      <a:gd name="T54" fmla="*/ 63 w 201"/>
                      <a:gd name="T55" fmla="*/ 21 h 43"/>
                      <a:gd name="T56" fmla="*/ 55 w 201"/>
                      <a:gd name="T57" fmla="*/ 21 h 43"/>
                      <a:gd name="T58" fmla="*/ 47 w 201"/>
                      <a:gd name="T59" fmla="*/ 21 h 43"/>
                      <a:gd name="T60" fmla="*/ 39 w 201"/>
                      <a:gd name="T61" fmla="*/ 21 h 43"/>
                      <a:gd name="T62" fmla="*/ 31 w 201"/>
                      <a:gd name="T63" fmla="*/ 19 h 43"/>
                      <a:gd name="T64" fmla="*/ 23 w 201"/>
                      <a:gd name="T65" fmla="*/ 17 h 43"/>
                      <a:gd name="T66" fmla="*/ 16 w 201"/>
                      <a:gd name="T67" fmla="*/ 15 h 43"/>
                      <a:gd name="T68" fmla="*/ 10 w 201"/>
                      <a:gd name="T69" fmla="*/ 11 h 43"/>
                      <a:gd name="T70" fmla="*/ 5 w 201"/>
                      <a:gd name="T71" fmla="*/ 7 h 43"/>
                      <a:gd name="T72" fmla="*/ 0 w 201"/>
                      <a:gd name="T73" fmla="*/ 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1" h="43">
                        <a:moveTo>
                          <a:pt x="0" y="5"/>
                        </a:moveTo>
                        <a:lnTo>
                          <a:pt x="0" y="3"/>
                        </a:lnTo>
                        <a:lnTo>
                          <a:pt x="1" y="1"/>
                        </a:lnTo>
                        <a:lnTo>
                          <a:pt x="2" y="0"/>
                        </a:lnTo>
                        <a:lnTo>
                          <a:pt x="4" y="0"/>
                        </a:lnTo>
                        <a:lnTo>
                          <a:pt x="17" y="10"/>
                        </a:lnTo>
                        <a:lnTo>
                          <a:pt x="30" y="18"/>
                        </a:lnTo>
                        <a:lnTo>
                          <a:pt x="44" y="24"/>
                        </a:lnTo>
                        <a:lnTo>
                          <a:pt x="57" y="29"/>
                        </a:lnTo>
                        <a:lnTo>
                          <a:pt x="71" y="32"/>
                        </a:lnTo>
                        <a:lnTo>
                          <a:pt x="85" y="33"/>
                        </a:lnTo>
                        <a:lnTo>
                          <a:pt x="98" y="33"/>
                        </a:lnTo>
                        <a:lnTo>
                          <a:pt x="112" y="33"/>
                        </a:lnTo>
                        <a:lnTo>
                          <a:pt x="124" y="32"/>
                        </a:lnTo>
                        <a:lnTo>
                          <a:pt x="137" y="30"/>
                        </a:lnTo>
                        <a:lnTo>
                          <a:pt x="150" y="28"/>
                        </a:lnTo>
                        <a:lnTo>
                          <a:pt x="161" y="24"/>
                        </a:lnTo>
                        <a:lnTo>
                          <a:pt x="173" y="21"/>
                        </a:lnTo>
                        <a:lnTo>
                          <a:pt x="183" y="17"/>
                        </a:lnTo>
                        <a:lnTo>
                          <a:pt x="192" y="15"/>
                        </a:lnTo>
                        <a:lnTo>
                          <a:pt x="201" y="12"/>
                        </a:lnTo>
                        <a:lnTo>
                          <a:pt x="197" y="17"/>
                        </a:lnTo>
                        <a:lnTo>
                          <a:pt x="190" y="23"/>
                        </a:lnTo>
                        <a:lnTo>
                          <a:pt x="181" y="28"/>
                        </a:lnTo>
                        <a:lnTo>
                          <a:pt x="169" y="32"/>
                        </a:lnTo>
                        <a:lnTo>
                          <a:pt x="155" y="37"/>
                        </a:lnTo>
                        <a:lnTo>
                          <a:pt x="141" y="39"/>
                        </a:lnTo>
                        <a:lnTo>
                          <a:pt x="125" y="42"/>
                        </a:lnTo>
                        <a:lnTo>
                          <a:pt x="109" y="43"/>
                        </a:lnTo>
                        <a:lnTo>
                          <a:pt x="93" y="43"/>
                        </a:lnTo>
                        <a:lnTo>
                          <a:pt x="77" y="42"/>
                        </a:lnTo>
                        <a:lnTo>
                          <a:pt x="61" y="38"/>
                        </a:lnTo>
                        <a:lnTo>
                          <a:pt x="46" y="35"/>
                        </a:lnTo>
                        <a:lnTo>
                          <a:pt x="32" y="30"/>
                        </a:lnTo>
                        <a:lnTo>
                          <a:pt x="19" y="23"/>
                        </a:lnTo>
                        <a:lnTo>
                          <a:pt x="9" y="1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93" name="Freeform 118">
                    <a:extLst>
                      <a:ext uri="{FF2B5EF4-FFF2-40B4-BE49-F238E27FC236}">
                        <a16:creationId xmlns:a16="http://schemas.microsoft.com/office/drawing/2014/main" id="{040CC283-3EFA-4C17-868C-6B7FCD6B8503}"/>
                      </a:ext>
                    </a:extLst>
                  </p:cNvPr>
                  <p:cNvSpPr>
                    <a:spLocks/>
                  </p:cNvSpPr>
                  <p:nvPr/>
                </p:nvSpPr>
                <p:spPr bwMode="auto">
                  <a:xfrm>
                    <a:off x="778" y="40"/>
                    <a:ext cx="11" cy="22"/>
                  </a:xfrm>
                  <a:custGeom>
                    <a:avLst/>
                    <a:gdLst>
                      <a:gd name="T0" fmla="*/ 0 w 22"/>
                      <a:gd name="T1" fmla="*/ 22 h 45"/>
                      <a:gd name="T2" fmla="*/ 5 w 22"/>
                      <a:gd name="T3" fmla="*/ 16 h 45"/>
                      <a:gd name="T4" fmla="*/ 9 w 22"/>
                      <a:gd name="T5" fmla="*/ 9 h 45"/>
                      <a:gd name="T6" fmla="*/ 11 w 22"/>
                      <a:gd name="T7" fmla="*/ 3 h 45"/>
                      <a:gd name="T8" fmla="*/ 11 w 22"/>
                      <a:gd name="T9" fmla="*/ 0 h 45"/>
                      <a:gd name="T10" fmla="*/ 8 w 22"/>
                      <a:gd name="T11" fmla="*/ 1 h 45"/>
                      <a:gd name="T12" fmla="*/ 7 w 22"/>
                      <a:gd name="T13" fmla="*/ 8 h 45"/>
                      <a:gd name="T14" fmla="*/ 4 w 22"/>
                      <a:gd name="T15" fmla="*/ 15 h 45"/>
                      <a:gd name="T16" fmla="*/ 0 w 22"/>
                      <a:gd name="T17" fmla="*/ 22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5">
                        <a:moveTo>
                          <a:pt x="0" y="45"/>
                        </a:moveTo>
                        <a:lnTo>
                          <a:pt x="9" y="33"/>
                        </a:lnTo>
                        <a:lnTo>
                          <a:pt x="17" y="19"/>
                        </a:lnTo>
                        <a:lnTo>
                          <a:pt x="22" y="6"/>
                        </a:lnTo>
                        <a:lnTo>
                          <a:pt x="21" y="0"/>
                        </a:lnTo>
                        <a:lnTo>
                          <a:pt x="16" y="3"/>
                        </a:lnTo>
                        <a:lnTo>
                          <a:pt x="13" y="16"/>
                        </a:lnTo>
                        <a:lnTo>
                          <a:pt x="7" y="31"/>
                        </a:lnTo>
                        <a:lnTo>
                          <a:pt x="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94" name="Freeform 119">
                    <a:extLst>
                      <a:ext uri="{FF2B5EF4-FFF2-40B4-BE49-F238E27FC236}">
                        <a16:creationId xmlns:a16="http://schemas.microsoft.com/office/drawing/2014/main" id="{3ED3BB4D-535D-4F3C-A5CC-A94682B5528B}"/>
                      </a:ext>
                    </a:extLst>
                  </p:cNvPr>
                  <p:cNvSpPr>
                    <a:spLocks/>
                  </p:cNvSpPr>
                  <p:nvPr/>
                </p:nvSpPr>
                <p:spPr bwMode="auto">
                  <a:xfrm>
                    <a:off x="769" y="40"/>
                    <a:ext cx="13" cy="25"/>
                  </a:xfrm>
                  <a:custGeom>
                    <a:avLst/>
                    <a:gdLst>
                      <a:gd name="T0" fmla="*/ 12 w 25"/>
                      <a:gd name="T1" fmla="*/ 0 h 49"/>
                      <a:gd name="T2" fmla="*/ 13 w 25"/>
                      <a:gd name="T3" fmla="*/ 4 h 49"/>
                      <a:gd name="T4" fmla="*/ 10 w 25"/>
                      <a:gd name="T5" fmla="*/ 10 h 49"/>
                      <a:gd name="T6" fmla="*/ 6 w 25"/>
                      <a:gd name="T7" fmla="*/ 19 h 49"/>
                      <a:gd name="T8" fmla="*/ 0 w 25"/>
                      <a:gd name="T9" fmla="*/ 25 h 49"/>
                      <a:gd name="T10" fmla="*/ 3 w 25"/>
                      <a:gd name="T11" fmla="*/ 18 h 49"/>
                      <a:gd name="T12" fmla="*/ 7 w 25"/>
                      <a:gd name="T13" fmla="*/ 10 h 49"/>
                      <a:gd name="T14" fmla="*/ 10 w 25"/>
                      <a:gd name="T15" fmla="*/ 3 h 49"/>
                      <a:gd name="T16" fmla="*/ 12 w 25"/>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9">
                        <a:moveTo>
                          <a:pt x="24" y="0"/>
                        </a:moveTo>
                        <a:lnTo>
                          <a:pt x="25" y="7"/>
                        </a:lnTo>
                        <a:lnTo>
                          <a:pt x="20" y="20"/>
                        </a:lnTo>
                        <a:lnTo>
                          <a:pt x="12" y="37"/>
                        </a:lnTo>
                        <a:lnTo>
                          <a:pt x="0" y="49"/>
                        </a:lnTo>
                        <a:lnTo>
                          <a:pt x="5" y="35"/>
                        </a:lnTo>
                        <a:lnTo>
                          <a:pt x="13" y="19"/>
                        </a:lnTo>
                        <a:lnTo>
                          <a:pt x="19" y="5"/>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95" name="Freeform 120">
                    <a:extLst>
                      <a:ext uri="{FF2B5EF4-FFF2-40B4-BE49-F238E27FC236}">
                        <a16:creationId xmlns:a16="http://schemas.microsoft.com/office/drawing/2014/main" id="{FDDEB7A1-2CD1-4C17-8B3E-742CB4A8DB4F}"/>
                      </a:ext>
                    </a:extLst>
                  </p:cNvPr>
                  <p:cNvSpPr>
                    <a:spLocks/>
                  </p:cNvSpPr>
                  <p:nvPr/>
                </p:nvSpPr>
                <p:spPr bwMode="auto">
                  <a:xfrm>
                    <a:off x="749" y="36"/>
                    <a:ext cx="18" cy="33"/>
                  </a:xfrm>
                  <a:custGeom>
                    <a:avLst/>
                    <a:gdLst>
                      <a:gd name="T0" fmla="*/ 18 w 36"/>
                      <a:gd name="T1" fmla="*/ 0 h 64"/>
                      <a:gd name="T2" fmla="*/ 18 w 36"/>
                      <a:gd name="T3" fmla="*/ 2 h 64"/>
                      <a:gd name="T4" fmla="*/ 18 w 36"/>
                      <a:gd name="T5" fmla="*/ 5 h 64"/>
                      <a:gd name="T6" fmla="*/ 16 w 36"/>
                      <a:gd name="T7" fmla="*/ 9 h 64"/>
                      <a:gd name="T8" fmla="*/ 14 w 36"/>
                      <a:gd name="T9" fmla="*/ 14 h 64"/>
                      <a:gd name="T10" fmla="*/ 11 w 36"/>
                      <a:gd name="T11" fmla="*/ 20 h 64"/>
                      <a:gd name="T12" fmla="*/ 8 w 36"/>
                      <a:gd name="T13" fmla="*/ 25 h 64"/>
                      <a:gd name="T14" fmla="*/ 4 w 36"/>
                      <a:gd name="T15" fmla="*/ 30 h 64"/>
                      <a:gd name="T16" fmla="*/ 0 w 36"/>
                      <a:gd name="T17" fmla="*/ 33 h 64"/>
                      <a:gd name="T18" fmla="*/ 2 w 36"/>
                      <a:gd name="T19" fmla="*/ 30 h 64"/>
                      <a:gd name="T20" fmla="*/ 4 w 36"/>
                      <a:gd name="T21" fmla="*/ 26 h 64"/>
                      <a:gd name="T22" fmla="*/ 7 w 36"/>
                      <a:gd name="T23" fmla="*/ 20 h 64"/>
                      <a:gd name="T24" fmla="*/ 9 w 36"/>
                      <a:gd name="T25" fmla="*/ 14 h 64"/>
                      <a:gd name="T26" fmla="*/ 11 w 36"/>
                      <a:gd name="T27" fmla="*/ 9 h 64"/>
                      <a:gd name="T28" fmla="*/ 14 w 36"/>
                      <a:gd name="T29" fmla="*/ 4 h 64"/>
                      <a:gd name="T30" fmla="*/ 16 w 36"/>
                      <a:gd name="T31" fmla="*/ 1 h 64"/>
                      <a:gd name="T32" fmla="*/ 18 w 3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64">
                        <a:moveTo>
                          <a:pt x="35" y="0"/>
                        </a:moveTo>
                        <a:lnTo>
                          <a:pt x="36" y="3"/>
                        </a:lnTo>
                        <a:lnTo>
                          <a:pt x="35" y="9"/>
                        </a:lnTo>
                        <a:lnTo>
                          <a:pt x="31" y="18"/>
                        </a:lnTo>
                        <a:lnTo>
                          <a:pt x="27" y="28"/>
                        </a:lnTo>
                        <a:lnTo>
                          <a:pt x="21" y="39"/>
                        </a:lnTo>
                        <a:lnTo>
                          <a:pt x="15" y="49"/>
                        </a:lnTo>
                        <a:lnTo>
                          <a:pt x="7" y="58"/>
                        </a:lnTo>
                        <a:lnTo>
                          <a:pt x="0" y="64"/>
                        </a:lnTo>
                        <a:lnTo>
                          <a:pt x="4" y="58"/>
                        </a:lnTo>
                        <a:lnTo>
                          <a:pt x="7" y="50"/>
                        </a:lnTo>
                        <a:lnTo>
                          <a:pt x="13" y="39"/>
                        </a:lnTo>
                        <a:lnTo>
                          <a:pt x="18" y="27"/>
                        </a:lnTo>
                        <a:lnTo>
                          <a:pt x="22" y="17"/>
                        </a:lnTo>
                        <a:lnTo>
                          <a:pt x="28" y="7"/>
                        </a:lnTo>
                        <a:lnTo>
                          <a:pt x="31"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96" name="Freeform 121">
                    <a:extLst>
                      <a:ext uri="{FF2B5EF4-FFF2-40B4-BE49-F238E27FC236}">
                        <a16:creationId xmlns:a16="http://schemas.microsoft.com/office/drawing/2014/main" id="{6DC7AB5B-E2D4-464F-A551-AF3D625C78FE}"/>
                      </a:ext>
                    </a:extLst>
                  </p:cNvPr>
                  <p:cNvSpPr>
                    <a:spLocks/>
                  </p:cNvSpPr>
                  <p:nvPr/>
                </p:nvSpPr>
                <p:spPr bwMode="auto">
                  <a:xfrm>
                    <a:off x="731" y="33"/>
                    <a:ext cx="19" cy="35"/>
                  </a:xfrm>
                  <a:custGeom>
                    <a:avLst/>
                    <a:gdLst>
                      <a:gd name="T0" fmla="*/ 18 w 40"/>
                      <a:gd name="T1" fmla="*/ 0 h 70"/>
                      <a:gd name="T2" fmla="*/ 19 w 40"/>
                      <a:gd name="T3" fmla="*/ 2 h 70"/>
                      <a:gd name="T4" fmla="*/ 18 w 40"/>
                      <a:gd name="T5" fmla="*/ 6 h 70"/>
                      <a:gd name="T6" fmla="*/ 16 w 40"/>
                      <a:gd name="T7" fmla="*/ 11 h 70"/>
                      <a:gd name="T8" fmla="*/ 13 w 40"/>
                      <a:gd name="T9" fmla="*/ 17 h 70"/>
                      <a:gd name="T10" fmla="*/ 10 w 40"/>
                      <a:gd name="T11" fmla="*/ 23 h 70"/>
                      <a:gd name="T12" fmla="*/ 7 w 40"/>
                      <a:gd name="T13" fmla="*/ 28 h 70"/>
                      <a:gd name="T14" fmla="*/ 3 w 40"/>
                      <a:gd name="T15" fmla="*/ 32 h 70"/>
                      <a:gd name="T16" fmla="*/ 0 w 40"/>
                      <a:gd name="T17" fmla="*/ 35 h 70"/>
                      <a:gd name="T18" fmla="*/ 1 w 40"/>
                      <a:gd name="T19" fmla="*/ 32 h 70"/>
                      <a:gd name="T20" fmla="*/ 3 w 40"/>
                      <a:gd name="T21" fmla="*/ 28 h 70"/>
                      <a:gd name="T22" fmla="*/ 6 w 40"/>
                      <a:gd name="T23" fmla="*/ 22 h 70"/>
                      <a:gd name="T24" fmla="*/ 9 w 40"/>
                      <a:gd name="T25" fmla="*/ 16 h 70"/>
                      <a:gd name="T26" fmla="*/ 12 w 40"/>
                      <a:gd name="T27" fmla="*/ 10 h 70"/>
                      <a:gd name="T28" fmla="*/ 15 w 40"/>
                      <a:gd name="T29" fmla="*/ 5 h 70"/>
                      <a:gd name="T30" fmla="*/ 17 w 40"/>
                      <a:gd name="T31" fmla="*/ 1 h 70"/>
                      <a:gd name="T32" fmla="*/ 18 w 40"/>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70">
                        <a:moveTo>
                          <a:pt x="38" y="0"/>
                        </a:moveTo>
                        <a:lnTo>
                          <a:pt x="40" y="3"/>
                        </a:lnTo>
                        <a:lnTo>
                          <a:pt x="37" y="11"/>
                        </a:lnTo>
                        <a:lnTo>
                          <a:pt x="34" y="22"/>
                        </a:lnTo>
                        <a:lnTo>
                          <a:pt x="28" y="33"/>
                        </a:lnTo>
                        <a:lnTo>
                          <a:pt x="22" y="45"/>
                        </a:lnTo>
                        <a:lnTo>
                          <a:pt x="14" y="56"/>
                        </a:lnTo>
                        <a:lnTo>
                          <a:pt x="7" y="64"/>
                        </a:lnTo>
                        <a:lnTo>
                          <a:pt x="0" y="70"/>
                        </a:lnTo>
                        <a:lnTo>
                          <a:pt x="3" y="64"/>
                        </a:lnTo>
                        <a:lnTo>
                          <a:pt x="7" y="55"/>
                        </a:lnTo>
                        <a:lnTo>
                          <a:pt x="13" y="44"/>
                        </a:lnTo>
                        <a:lnTo>
                          <a:pt x="19" y="31"/>
                        </a:lnTo>
                        <a:lnTo>
                          <a:pt x="26" y="19"/>
                        </a:lnTo>
                        <a:lnTo>
                          <a:pt x="32"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97" name="Freeform 122">
                    <a:extLst>
                      <a:ext uri="{FF2B5EF4-FFF2-40B4-BE49-F238E27FC236}">
                        <a16:creationId xmlns:a16="http://schemas.microsoft.com/office/drawing/2014/main" id="{2E033C2A-CCA8-489F-9C5E-B3D170978909}"/>
                      </a:ext>
                    </a:extLst>
                  </p:cNvPr>
                  <p:cNvSpPr>
                    <a:spLocks/>
                  </p:cNvSpPr>
                  <p:nvPr/>
                </p:nvSpPr>
                <p:spPr bwMode="auto">
                  <a:xfrm>
                    <a:off x="718" y="37"/>
                    <a:ext cx="21" cy="29"/>
                  </a:xfrm>
                  <a:custGeom>
                    <a:avLst/>
                    <a:gdLst>
                      <a:gd name="T0" fmla="*/ 21 w 43"/>
                      <a:gd name="T1" fmla="*/ 0 h 57"/>
                      <a:gd name="T2" fmla="*/ 21 w 43"/>
                      <a:gd name="T3" fmla="*/ 1 h 57"/>
                      <a:gd name="T4" fmla="*/ 20 w 43"/>
                      <a:gd name="T5" fmla="*/ 5 h 57"/>
                      <a:gd name="T6" fmla="*/ 17 w 43"/>
                      <a:gd name="T7" fmla="*/ 9 h 57"/>
                      <a:gd name="T8" fmla="*/ 14 w 43"/>
                      <a:gd name="T9" fmla="*/ 15 h 57"/>
                      <a:gd name="T10" fmla="*/ 10 w 43"/>
                      <a:gd name="T11" fmla="*/ 20 h 57"/>
                      <a:gd name="T12" fmla="*/ 6 w 43"/>
                      <a:gd name="T13" fmla="*/ 24 h 57"/>
                      <a:gd name="T14" fmla="*/ 3 w 43"/>
                      <a:gd name="T15" fmla="*/ 27 h 57"/>
                      <a:gd name="T16" fmla="*/ 0 w 43"/>
                      <a:gd name="T17" fmla="*/ 29 h 57"/>
                      <a:gd name="T18" fmla="*/ 2 w 43"/>
                      <a:gd name="T19" fmla="*/ 26 h 57"/>
                      <a:gd name="T20" fmla="*/ 4 w 43"/>
                      <a:gd name="T21" fmla="*/ 22 h 57"/>
                      <a:gd name="T22" fmla="*/ 7 w 43"/>
                      <a:gd name="T23" fmla="*/ 17 h 57"/>
                      <a:gd name="T24" fmla="*/ 11 w 43"/>
                      <a:gd name="T25" fmla="*/ 12 h 57"/>
                      <a:gd name="T26" fmla="*/ 14 w 43"/>
                      <a:gd name="T27" fmla="*/ 7 h 57"/>
                      <a:gd name="T28" fmla="*/ 17 w 43"/>
                      <a:gd name="T29" fmla="*/ 3 h 57"/>
                      <a:gd name="T30" fmla="*/ 19 w 43"/>
                      <a:gd name="T31" fmla="*/ 1 h 57"/>
                      <a:gd name="T32" fmla="*/ 21 w 43"/>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57">
                        <a:moveTo>
                          <a:pt x="43" y="0"/>
                        </a:moveTo>
                        <a:lnTo>
                          <a:pt x="43" y="2"/>
                        </a:lnTo>
                        <a:lnTo>
                          <a:pt x="40" y="9"/>
                        </a:lnTo>
                        <a:lnTo>
                          <a:pt x="35" y="18"/>
                        </a:lnTo>
                        <a:lnTo>
                          <a:pt x="29" y="29"/>
                        </a:lnTo>
                        <a:lnTo>
                          <a:pt x="21" y="39"/>
                        </a:lnTo>
                        <a:lnTo>
                          <a:pt x="13" y="47"/>
                        </a:lnTo>
                        <a:lnTo>
                          <a:pt x="6" y="54"/>
                        </a:lnTo>
                        <a:lnTo>
                          <a:pt x="0" y="57"/>
                        </a:lnTo>
                        <a:lnTo>
                          <a:pt x="4" y="52"/>
                        </a:lnTo>
                        <a:lnTo>
                          <a:pt x="9" y="44"/>
                        </a:lnTo>
                        <a:lnTo>
                          <a:pt x="15" y="34"/>
                        </a:lnTo>
                        <a:lnTo>
                          <a:pt x="22" y="23"/>
                        </a:lnTo>
                        <a:lnTo>
                          <a:pt x="29" y="14"/>
                        </a:lnTo>
                        <a:lnTo>
                          <a:pt x="35"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98" name="Freeform 123">
                    <a:extLst>
                      <a:ext uri="{FF2B5EF4-FFF2-40B4-BE49-F238E27FC236}">
                        <a16:creationId xmlns:a16="http://schemas.microsoft.com/office/drawing/2014/main" id="{22823A7A-43F5-45F7-B89C-B62F2E585A17}"/>
                      </a:ext>
                    </a:extLst>
                  </p:cNvPr>
                  <p:cNvSpPr>
                    <a:spLocks/>
                  </p:cNvSpPr>
                  <p:nvPr/>
                </p:nvSpPr>
                <p:spPr bwMode="auto">
                  <a:xfrm>
                    <a:off x="709" y="39"/>
                    <a:ext cx="18" cy="24"/>
                  </a:xfrm>
                  <a:custGeom>
                    <a:avLst/>
                    <a:gdLst>
                      <a:gd name="T0" fmla="*/ 17 w 37"/>
                      <a:gd name="T1" fmla="*/ 0 h 49"/>
                      <a:gd name="T2" fmla="*/ 18 w 37"/>
                      <a:gd name="T3" fmla="*/ 1 h 49"/>
                      <a:gd name="T4" fmla="*/ 17 w 37"/>
                      <a:gd name="T5" fmla="*/ 4 h 49"/>
                      <a:gd name="T6" fmla="*/ 16 w 37"/>
                      <a:gd name="T7" fmla="*/ 7 h 49"/>
                      <a:gd name="T8" fmla="*/ 13 w 37"/>
                      <a:gd name="T9" fmla="*/ 11 h 49"/>
                      <a:gd name="T10" fmla="*/ 11 w 37"/>
                      <a:gd name="T11" fmla="*/ 15 h 49"/>
                      <a:gd name="T12" fmla="*/ 7 w 37"/>
                      <a:gd name="T13" fmla="*/ 19 h 49"/>
                      <a:gd name="T14" fmla="*/ 4 w 37"/>
                      <a:gd name="T15" fmla="*/ 22 h 49"/>
                      <a:gd name="T16" fmla="*/ 0 w 37"/>
                      <a:gd name="T17" fmla="*/ 24 h 49"/>
                      <a:gd name="T18" fmla="*/ 1 w 37"/>
                      <a:gd name="T19" fmla="*/ 21 h 49"/>
                      <a:gd name="T20" fmla="*/ 4 w 37"/>
                      <a:gd name="T21" fmla="*/ 18 h 49"/>
                      <a:gd name="T22" fmla="*/ 6 w 37"/>
                      <a:gd name="T23" fmla="*/ 14 h 49"/>
                      <a:gd name="T24" fmla="*/ 9 w 37"/>
                      <a:gd name="T25" fmla="*/ 9 h 49"/>
                      <a:gd name="T26" fmla="*/ 12 w 37"/>
                      <a:gd name="T27" fmla="*/ 6 h 49"/>
                      <a:gd name="T28" fmla="*/ 14 w 37"/>
                      <a:gd name="T29" fmla="*/ 2 h 49"/>
                      <a:gd name="T30" fmla="*/ 16 w 37"/>
                      <a:gd name="T31" fmla="*/ 0 h 49"/>
                      <a:gd name="T32" fmla="*/ 17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35" y="0"/>
                        </a:moveTo>
                        <a:lnTo>
                          <a:pt x="37" y="3"/>
                        </a:lnTo>
                        <a:lnTo>
                          <a:pt x="34" y="8"/>
                        </a:lnTo>
                        <a:lnTo>
                          <a:pt x="32" y="15"/>
                        </a:lnTo>
                        <a:lnTo>
                          <a:pt x="27" y="23"/>
                        </a:lnTo>
                        <a:lnTo>
                          <a:pt x="22" y="31"/>
                        </a:lnTo>
                        <a:lnTo>
                          <a:pt x="15" y="39"/>
                        </a:lnTo>
                        <a:lnTo>
                          <a:pt x="8" y="45"/>
                        </a:lnTo>
                        <a:lnTo>
                          <a:pt x="0" y="49"/>
                        </a:lnTo>
                        <a:lnTo>
                          <a:pt x="3" y="43"/>
                        </a:lnTo>
                        <a:lnTo>
                          <a:pt x="8" y="36"/>
                        </a:lnTo>
                        <a:lnTo>
                          <a:pt x="13" y="28"/>
                        </a:lnTo>
                        <a:lnTo>
                          <a:pt x="19" y="19"/>
                        </a:lnTo>
                        <a:lnTo>
                          <a:pt x="24" y="12"/>
                        </a:lnTo>
                        <a:lnTo>
                          <a:pt x="28" y="5"/>
                        </a:lnTo>
                        <a:lnTo>
                          <a:pt x="33"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99" name="Freeform 124">
                    <a:extLst>
                      <a:ext uri="{FF2B5EF4-FFF2-40B4-BE49-F238E27FC236}">
                        <a16:creationId xmlns:a16="http://schemas.microsoft.com/office/drawing/2014/main" id="{AD0B972B-2B4A-4C1D-A288-848273DFF0F0}"/>
                      </a:ext>
                    </a:extLst>
                  </p:cNvPr>
                  <p:cNvSpPr>
                    <a:spLocks/>
                  </p:cNvSpPr>
                  <p:nvPr/>
                </p:nvSpPr>
                <p:spPr bwMode="auto">
                  <a:xfrm>
                    <a:off x="699" y="39"/>
                    <a:ext cx="16" cy="17"/>
                  </a:xfrm>
                  <a:custGeom>
                    <a:avLst/>
                    <a:gdLst>
                      <a:gd name="T0" fmla="*/ 16 w 32"/>
                      <a:gd name="T1" fmla="*/ 0 h 35"/>
                      <a:gd name="T2" fmla="*/ 16 w 32"/>
                      <a:gd name="T3" fmla="*/ 1 h 35"/>
                      <a:gd name="T4" fmla="*/ 15 w 32"/>
                      <a:gd name="T5" fmla="*/ 3 h 35"/>
                      <a:gd name="T6" fmla="*/ 14 w 32"/>
                      <a:gd name="T7" fmla="*/ 6 h 35"/>
                      <a:gd name="T8" fmla="*/ 11 w 32"/>
                      <a:gd name="T9" fmla="*/ 10 h 35"/>
                      <a:gd name="T10" fmla="*/ 8 w 32"/>
                      <a:gd name="T11" fmla="*/ 13 h 35"/>
                      <a:gd name="T12" fmla="*/ 5 w 32"/>
                      <a:gd name="T13" fmla="*/ 16 h 35"/>
                      <a:gd name="T14" fmla="*/ 2 w 32"/>
                      <a:gd name="T15" fmla="*/ 17 h 35"/>
                      <a:gd name="T16" fmla="*/ 0 w 32"/>
                      <a:gd name="T17" fmla="*/ 17 h 35"/>
                      <a:gd name="T18" fmla="*/ 4 w 32"/>
                      <a:gd name="T19" fmla="*/ 13 h 35"/>
                      <a:gd name="T20" fmla="*/ 8 w 32"/>
                      <a:gd name="T21" fmla="*/ 7 h 35"/>
                      <a:gd name="T22" fmla="*/ 13 w 32"/>
                      <a:gd name="T23" fmla="*/ 2 h 35"/>
                      <a:gd name="T24" fmla="*/ 16 w 32"/>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5">
                        <a:moveTo>
                          <a:pt x="31" y="0"/>
                        </a:moveTo>
                        <a:lnTo>
                          <a:pt x="32" y="3"/>
                        </a:lnTo>
                        <a:lnTo>
                          <a:pt x="30" y="7"/>
                        </a:lnTo>
                        <a:lnTo>
                          <a:pt x="27" y="13"/>
                        </a:lnTo>
                        <a:lnTo>
                          <a:pt x="21" y="20"/>
                        </a:lnTo>
                        <a:lnTo>
                          <a:pt x="15" y="26"/>
                        </a:lnTo>
                        <a:lnTo>
                          <a:pt x="9" y="32"/>
                        </a:lnTo>
                        <a:lnTo>
                          <a:pt x="4" y="34"/>
                        </a:lnTo>
                        <a:lnTo>
                          <a:pt x="0" y="35"/>
                        </a:lnTo>
                        <a:lnTo>
                          <a:pt x="7" y="27"/>
                        </a:lnTo>
                        <a:lnTo>
                          <a:pt x="16" y="15"/>
                        </a:lnTo>
                        <a:lnTo>
                          <a:pt x="25" y="5"/>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00" name="Freeform 125">
                    <a:extLst>
                      <a:ext uri="{FF2B5EF4-FFF2-40B4-BE49-F238E27FC236}">
                        <a16:creationId xmlns:a16="http://schemas.microsoft.com/office/drawing/2014/main" id="{6E69FF3C-AFA1-4E60-B21C-C6AE3AD05047}"/>
                      </a:ext>
                    </a:extLst>
                  </p:cNvPr>
                  <p:cNvSpPr>
                    <a:spLocks/>
                  </p:cNvSpPr>
                  <p:nvPr/>
                </p:nvSpPr>
                <p:spPr bwMode="auto">
                  <a:xfrm>
                    <a:off x="693" y="42"/>
                    <a:ext cx="11" cy="11"/>
                  </a:xfrm>
                  <a:custGeom>
                    <a:avLst/>
                    <a:gdLst>
                      <a:gd name="T0" fmla="*/ 11 w 20"/>
                      <a:gd name="T1" fmla="*/ 0 h 22"/>
                      <a:gd name="T2" fmla="*/ 11 w 20"/>
                      <a:gd name="T3" fmla="*/ 3 h 22"/>
                      <a:gd name="T4" fmla="*/ 8 w 20"/>
                      <a:gd name="T5" fmla="*/ 7 h 22"/>
                      <a:gd name="T6" fmla="*/ 4 w 20"/>
                      <a:gd name="T7" fmla="*/ 11 h 22"/>
                      <a:gd name="T8" fmla="*/ 0 w 20"/>
                      <a:gd name="T9" fmla="*/ 11 h 22"/>
                      <a:gd name="T10" fmla="*/ 3 w 20"/>
                      <a:gd name="T11" fmla="*/ 9 h 22"/>
                      <a:gd name="T12" fmla="*/ 7 w 20"/>
                      <a:gd name="T13" fmla="*/ 4 h 22"/>
                      <a:gd name="T14" fmla="*/ 9 w 20"/>
                      <a:gd name="T15" fmla="*/ 0 h 22"/>
                      <a:gd name="T16" fmla="*/ 11 w 20"/>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0"/>
                        </a:moveTo>
                        <a:lnTo>
                          <a:pt x="20" y="6"/>
                        </a:lnTo>
                        <a:lnTo>
                          <a:pt x="15" y="14"/>
                        </a:lnTo>
                        <a:lnTo>
                          <a:pt x="8" y="21"/>
                        </a:lnTo>
                        <a:lnTo>
                          <a:pt x="0" y="22"/>
                        </a:lnTo>
                        <a:lnTo>
                          <a:pt x="6" y="17"/>
                        </a:lnTo>
                        <a:lnTo>
                          <a:pt x="12" y="8"/>
                        </a:lnTo>
                        <a:lnTo>
                          <a:pt x="17" y="0"/>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01" name="Freeform 126">
                    <a:extLst>
                      <a:ext uri="{FF2B5EF4-FFF2-40B4-BE49-F238E27FC236}">
                        <a16:creationId xmlns:a16="http://schemas.microsoft.com/office/drawing/2014/main" id="{3AF10307-B365-42E2-8B6E-2ADE14E7F909}"/>
                      </a:ext>
                    </a:extLst>
                  </p:cNvPr>
                  <p:cNvSpPr>
                    <a:spLocks/>
                  </p:cNvSpPr>
                  <p:nvPr/>
                </p:nvSpPr>
                <p:spPr bwMode="auto">
                  <a:xfrm>
                    <a:off x="785" y="43"/>
                    <a:ext cx="12" cy="15"/>
                  </a:xfrm>
                  <a:custGeom>
                    <a:avLst/>
                    <a:gdLst>
                      <a:gd name="T0" fmla="*/ 0 w 23"/>
                      <a:gd name="T1" fmla="*/ 15 h 30"/>
                      <a:gd name="T2" fmla="*/ 2 w 23"/>
                      <a:gd name="T3" fmla="*/ 12 h 30"/>
                      <a:gd name="T4" fmla="*/ 5 w 23"/>
                      <a:gd name="T5" fmla="*/ 6 h 30"/>
                      <a:gd name="T6" fmla="*/ 9 w 23"/>
                      <a:gd name="T7" fmla="*/ 2 h 30"/>
                      <a:gd name="T8" fmla="*/ 12 w 23"/>
                      <a:gd name="T9" fmla="*/ 0 h 30"/>
                      <a:gd name="T10" fmla="*/ 12 w 23"/>
                      <a:gd name="T11" fmla="*/ 4 h 30"/>
                      <a:gd name="T12" fmla="*/ 8 w 23"/>
                      <a:gd name="T13" fmla="*/ 8 h 30"/>
                      <a:gd name="T14" fmla="*/ 4 w 23"/>
                      <a:gd name="T15" fmla="*/ 13 h 30"/>
                      <a:gd name="T16" fmla="*/ 0 w 23"/>
                      <a:gd name="T17" fmla="*/ 15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30">
                        <a:moveTo>
                          <a:pt x="0" y="30"/>
                        </a:moveTo>
                        <a:lnTo>
                          <a:pt x="3" y="24"/>
                        </a:lnTo>
                        <a:lnTo>
                          <a:pt x="10" y="12"/>
                        </a:lnTo>
                        <a:lnTo>
                          <a:pt x="17" y="3"/>
                        </a:lnTo>
                        <a:lnTo>
                          <a:pt x="23" y="0"/>
                        </a:lnTo>
                        <a:lnTo>
                          <a:pt x="23" y="7"/>
                        </a:lnTo>
                        <a:lnTo>
                          <a:pt x="16" y="15"/>
                        </a:lnTo>
                        <a:lnTo>
                          <a:pt x="7" y="25"/>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02" name="Freeform 127">
                    <a:extLst>
                      <a:ext uri="{FF2B5EF4-FFF2-40B4-BE49-F238E27FC236}">
                        <a16:creationId xmlns:a16="http://schemas.microsoft.com/office/drawing/2014/main" id="{B87E2F06-0FEA-4B0C-ADF7-ED38FE522B17}"/>
                      </a:ext>
                    </a:extLst>
                  </p:cNvPr>
                  <p:cNvSpPr>
                    <a:spLocks/>
                  </p:cNvSpPr>
                  <p:nvPr/>
                </p:nvSpPr>
                <p:spPr bwMode="auto">
                  <a:xfrm>
                    <a:off x="785" y="59"/>
                    <a:ext cx="15" cy="6"/>
                  </a:xfrm>
                  <a:custGeom>
                    <a:avLst/>
                    <a:gdLst>
                      <a:gd name="T0" fmla="*/ 0 w 31"/>
                      <a:gd name="T1" fmla="*/ 0 h 11"/>
                      <a:gd name="T2" fmla="*/ 2 w 31"/>
                      <a:gd name="T3" fmla="*/ 1 h 11"/>
                      <a:gd name="T4" fmla="*/ 7 w 31"/>
                      <a:gd name="T5" fmla="*/ 4 h 11"/>
                      <a:gd name="T6" fmla="*/ 12 w 31"/>
                      <a:gd name="T7" fmla="*/ 6 h 11"/>
                      <a:gd name="T8" fmla="*/ 15 w 31"/>
                      <a:gd name="T9" fmla="*/ 5 h 11"/>
                      <a:gd name="T10" fmla="*/ 15 w 31"/>
                      <a:gd name="T11" fmla="*/ 4 h 11"/>
                      <a:gd name="T12" fmla="*/ 14 w 31"/>
                      <a:gd name="T13" fmla="*/ 3 h 11"/>
                      <a:gd name="T14" fmla="*/ 12 w 31"/>
                      <a:gd name="T15" fmla="*/ 2 h 11"/>
                      <a:gd name="T16" fmla="*/ 9 w 31"/>
                      <a:gd name="T17" fmla="*/ 2 h 11"/>
                      <a:gd name="T18" fmla="*/ 7 w 31"/>
                      <a:gd name="T19" fmla="*/ 1 h 11"/>
                      <a:gd name="T20" fmla="*/ 4 w 31"/>
                      <a:gd name="T21" fmla="*/ 1 h 11"/>
                      <a:gd name="T22" fmla="*/ 1 w 31"/>
                      <a:gd name="T23" fmla="*/ 0 h 11"/>
                      <a:gd name="T24" fmla="*/ 0 w 31"/>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11">
                        <a:moveTo>
                          <a:pt x="0" y="0"/>
                        </a:moveTo>
                        <a:lnTo>
                          <a:pt x="5" y="2"/>
                        </a:lnTo>
                        <a:lnTo>
                          <a:pt x="15" y="8"/>
                        </a:lnTo>
                        <a:lnTo>
                          <a:pt x="25" y="11"/>
                        </a:lnTo>
                        <a:lnTo>
                          <a:pt x="31" y="10"/>
                        </a:lnTo>
                        <a:lnTo>
                          <a:pt x="31" y="8"/>
                        </a:lnTo>
                        <a:lnTo>
                          <a:pt x="28" y="5"/>
                        </a:lnTo>
                        <a:lnTo>
                          <a:pt x="24" y="4"/>
                        </a:lnTo>
                        <a:lnTo>
                          <a:pt x="19" y="3"/>
                        </a:lnTo>
                        <a:lnTo>
                          <a:pt x="14" y="2"/>
                        </a:lnTo>
                        <a:lnTo>
                          <a:pt x="8" y="1"/>
                        </a:lnTo>
                        <a:lnTo>
                          <a:pt x="3"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03" name="Freeform 128">
                    <a:extLst>
                      <a:ext uri="{FF2B5EF4-FFF2-40B4-BE49-F238E27FC236}">
                        <a16:creationId xmlns:a16="http://schemas.microsoft.com/office/drawing/2014/main" id="{EB4CA866-B36A-4A79-B45C-EEB1984C9916}"/>
                      </a:ext>
                    </a:extLst>
                  </p:cNvPr>
                  <p:cNvSpPr>
                    <a:spLocks/>
                  </p:cNvSpPr>
                  <p:nvPr/>
                </p:nvSpPr>
                <p:spPr bwMode="auto">
                  <a:xfrm>
                    <a:off x="788" y="52"/>
                    <a:ext cx="16" cy="5"/>
                  </a:xfrm>
                  <a:custGeom>
                    <a:avLst/>
                    <a:gdLst>
                      <a:gd name="T0" fmla="*/ 0 w 34"/>
                      <a:gd name="T1" fmla="*/ 5 h 10"/>
                      <a:gd name="T2" fmla="*/ 1 w 34"/>
                      <a:gd name="T3" fmla="*/ 5 h 10"/>
                      <a:gd name="T4" fmla="*/ 3 w 34"/>
                      <a:gd name="T5" fmla="*/ 5 h 10"/>
                      <a:gd name="T6" fmla="*/ 6 w 34"/>
                      <a:gd name="T7" fmla="*/ 5 h 10"/>
                      <a:gd name="T8" fmla="*/ 9 w 34"/>
                      <a:gd name="T9" fmla="*/ 5 h 10"/>
                      <a:gd name="T10" fmla="*/ 12 w 34"/>
                      <a:gd name="T11" fmla="*/ 4 h 10"/>
                      <a:gd name="T12" fmla="*/ 14 w 34"/>
                      <a:gd name="T13" fmla="*/ 4 h 10"/>
                      <a:gd name="T14" fmla="*/ 16 w 34"/>
                      <a:gd name="T15" fmla="*/ 2 h 10"/>
                      <a:gd name="T16" fmla="*/ 16 w 34"/>
                      <a:gd name="T17" fmla="*/ 1 h 10"/>
                      <a:gd name="T18" fmla="*/ 14 w 34"/>
                      <a:gd name="T19" fmla="*/ 0 h 10"/>
                      <a:gd name="T20" fmla="*/ 9 w 34"/>
                      <a:gd name="T21" fmla="*/ 1 h 10"/>
                      <a:gd name="T22" fmla="*/ 4 w 34"/>
                      <a:gd name="T23" fmla="*/ 4 h 10"/>
                      <a:gd name="T24" fmla="*/ 0 w 3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10">
                        <a:moveTo>
                          <a:pt x="0" y="10"/>
                        </a:moveTo>
                        <a:lnTo>
                          <a:pt x="3" y="10"/>
                        </a:lnTo>
                        <a:lnTo>
                          <a:pt x="7" y="9"/>
                        </a:lnTo>
                        <a:lnTo>
                          <a:pt x="13" y="9"/>
                        </a:lnTo>
                        <a:lnTo>
                          <a:pt x="19" y="9"/>
                        </a:lnTo>
                        <a:lnTo>
                          <a:pt x="25" y="8"/>
                        </a:lnTo>
                        <a:lnTo>
                          <a:pt x="29" y="7"/>
                        </a:lnTo>
                        <a:lnTo>
                          <a:pt x="33" y="4"/>
                        </a:lnTo>
                        <a:lnTo>
                          <a:pt x="34" y="2"/>
                        </a:lnTo>
                        <a:lnTo>
                          <a:pt x="29" y="0"/>
                        </a:lnTo>
                        <a:lnTo>
                          <a:pt x="20" y="2"/>
                        </a:lnTo>
                        <a:lnTo>
                          <a:pt x="9" y="7"/>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04" name="Freeform 129">
                    <a:extLst>
                      <a:ext uri="{FF2B5EF4-FFF2-40B4-BE49-F238E27FC236}">
                        <a16:creationId xmlns:a16="http://schemas.microsoft.com/office/drawing/2014/main" id="{A3ADB602-44C4-463C-A7BC-EADDE0ACE545}"/>
                      </a:ext>
                    </a:extLst>
                  </p:cNvPr>
                  <p:cNvSpPr>
                    <a:spLocks/>
                  </p:cNvSpPr>
                  <p:nvPr/>
                </p:nvSpPr>
                <p:spPr bwMode="auto">
                  <a:xfrm>
                    <a:off x="780" y="61"/>
                    <a:ext cx="16" cy="12"/>
                  </a:xfrm>
                  <a:custGeom>
                    <a:avLst/>
                    <a:gdLst>
                      <a:gd name="T0" fmla="*/ 0 w 33"/>
                      <a:gd name="T1" fmla="*/ 0 h 24"/>
                      <a:gd name="T2" fmla="*/ 2 w 33"/>
                      <a:gd name="T3" fmla="*/ 2 h 24"/>
                      <a:gd name="T4" fmla="*/ 5 w 33"/>
                      <a:gd name="T5" fmla="*/ 3 h 24"/>
                      <a:gd name="T6" fmla="*/ 7 w 33"/>
                      <a:gd name="T7" fmla="*/ 4 h 24"/>
                      <a:gd name="T8" fmla="*/ 11 w 33"/>
                      <a:gd name="T9" fmla="*/ 6 h 24"/>
                      <a:gd name="T10" fmla="*/ 13 w 33"/>
                      <a:gd name="T11" fmla="*/ 8 h 24"/>
                      <a:gd name="T12" fmla="*/ 15 w 33"/>
                      <a:gd name="T13" fmla="*/ 10 h 24"/>
                      <a:gd name="T14" fmla="*/ 16 w 33"/>
                      <a:gd name="T15" fmla="*/ 11 h 24"/>
                      <a:gd name="T16" fmla="*/ 16 w 33"/>
                      <a:gd name="T17" fmla="*/ 12 h 24"/>
                      <a:gd name="T18" fmla="*/ 13 w 33"/>
                      <a:gd name="T19" fmla="*/ 12 h 24"/>
                      <a:gd name="T20" fmla="*/ 8 w 33"/>
                      <a:gd name="T21" fmla="*/ 8 h 24"/>
                      <a:gd name="T22" fmla="*/ 3 w 33"/>
                      <a:gd name="T23" fmla="*/ 4 h 24"/>
                      <a:gd name="T24" fmla="*/ 0 w 33"/>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4">
                        <a:moveTo>
                          <a:pt x="0" y="0"/>
                        </a:moveTo>
                        <a:lnTo>
                          <a:pt x="5" y="3"/>
                        </a:lnTo>
                        <a:lnTo>
                          <a:pt x="10" y="5"/>
                        </a:lnTo>
                        <a:lnTo>
                          <a:pt x="15" y="8"/>
                        </a:lnTo>
                        <a:lnTo>
                          <a:pt x="22" y="12"/>
                        </a:lnTo>
                        <a:lnTo>
                          <a:pt x="27" y="16"/>
                        </a:lnTo>
                        <a:lnTo>
                          <a:pt x="30" y="20"/>
                        </a:lnTo>
                        <a:lnTo>
                          <a:pt x="33" y="22"/>
                        </a:lnTo>
                        <a:lnTo>
                          <a:pt x="33" y="24"/>
                        </a:lnTo>
                        <a:lnTo>
                          <a:pt x="27" y="23"/>
                        </a:lnTo>
                        <a:lnTo>
                          <a:pt x="16" y="15"/>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05" name="Freeform 130">
                    <a:extLst>
                      <a:ext uri="{FF2B5EF4-FFF2-40B4-BE49-F238E27FC236}">
                        <a16:creationId xmlns:a16="http://schemas.microsoft.com/office/drawing/2014/main" id="{FC13101F-DF3A-40A3-B499-76BB1D46C0AD}"/>
                      </a:ext>
                    </a:extLst>
                  </p:cNvPr>
                  <p:cNvSpPr>
                    <a:spLocks/>
                  </p:cNvSpPr>
                  <p:nvPr/>
                </p:nvSpPr>
                <p:spPr bwMode="auto">
                  <a:xfrm>
                    <a:off x="697" y="56"/>
                    <a:ext cx="5" cy="22"/>
                  </a:xfrm>
                  <a:custGeom>
                    <a:avLst/>
                    <a:gdLst>
                      <a:gd name="T0" fmla="*/ 3 w 9"/>
                      <a:gd name="T1" fmla="*/ 0 h 44"/>
                      <a:gd name="T2" fmla="*/ 4 w 9"/>
                      <a:gd name="T3" fmla="*/ 5 h 44"/>
                      <a:gd name="T4" fmla="*/ 5 w 9"/>
                      <a:gd name="T5" fmla="*/ 13 h 44"/>
                      <a:gd name="T6" fmla="*/ 4 w 9"/>
                      <a:gd name="T7" fmla="*/ 19 h 44"/>
                      <a:gd name="T8" fmla="*/ 2 w 9"/>
                      <a:gd name="T9" fmla="*/ 22 h 44"/>
                      <a:gd name="T10" fmla="*/ 0 w 9"/>
                      <a:gd name="T11" fmla="*/ 20 h 44"/>
                      <a:gd name="T12" fmla="*/ 1 w 9"/>
                      <a:gd name="T13" fmla="*/ 13 h 44"/>
                      <a:gd name="T14" fmla="*/ 2 w 9"/>
                      <a:gd name="T15" fmla="*/ 6 h 44"/>
                      <a:gd name="T16" fmla="*/ 3 w 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4">
                        <a:moveTo>
                          <a:pt x="5" y="0"/>
                        </a:moveTo>
                        <a:lnTo>
                          <a:pt x="8" y="10"/>
                        </a:lnTo>
                        <a:lnTo>
                          <a:pt x="9" y="25"/>
                        </a:lnTo>
                        <a:lnTo>
                          <a:pt x="8" y="37"/>
                        </a:lnTo>
                        <a:lnTo>
                          <a:pt x="3" y="44"/>
                        </a:lnTo>
                        <a:lnTo>
                          <a:pt x="0" y="39"/>
                        </a:lnTo>
                        <a:lnTo>
                          <a:pt x="1" y="26"/>
                        </a:lnTo>
                        <a:lnTo>
                          <a:pt x="4"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06" name="Freeform 131">
                    <a:extLst>
                      <a:ext uri="{FF2B5EF4-FFF2-40B4-BE49-F238E27FC236}">
                        <a16:creationId xmlns:a16="http://schemas.microsoft.com/office/drawing/2014/main" id="{2C3F4F59-5199-497C-AD40-3C2C53D2FC4B}"/>
                      </a:ext>
                    </a:extLst>
                  </p:cNvPr>
                  <p:cNvSpPr>
                    <a:spLocks/>
                  </p:cNvSpPr>
                  <p:nvPr/>
                </p:nvSpPr>
                <p:spPr bwMode="auto">
                  <a:xfrm>
                    <a:off x="689" y="53"/>
                    <a:ext cx="6" cy="21"/>
                  </a:xfrm>
                  <a:custGeom>
                    <a:avLst/>
                    <a:gdLst>
                      <a:gd name="T0" fmla="*/ 6 w 13"/>
                      <a:gd name="T1" fmla="*/ 0 h 43"/>
                      <a:gd name="T2" fmla="*/ 6 w 13"/>
                      <a:gd name="T3" fmla="*/ 5 h 43"/>
                      <a:gd name="T4" fmla="*/ 6 w 13"/>
                      <a:gd name="T5" fmla="*/ 12 h 43"/>
                      <a:gd name="T6" fmla="*/ 4 w 13"/>
                      <a:gd name="T7" fmla="*/ 18 h 43"/>
                      <a:gd name="T8" fmla="*/ 1 w 13"/>
                      <a:gd name="T9" fmla="*/ 21 h 43"/>
                      <a:gd name="T10" fmla="*/ 0 w 13"/>
                      <a:gd name="T11" fmla="*/ 18 h 43"/>
                      <a:gd name="T12" fmla="*/ 2 w 13"/>
                      <a:gd name="T13" fmla="*/ 12 h 43"/>
                      <a:gd name="T14" fmla="*/ 5 w 13"/>
                      <a:gd name="T15" fmla="*/ 4 h 43"/>
                      <a:gd name="T16" fmla="*/ 6 w 13"/>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43">
                        <a:moveTo>
                          <a:pt x="13" y="0"/>
                        </a:moveTo>
                        <a:lnTo>
                          <a:pt x="13" y="10"/>
                        </a:lnTo>
                        <a:lnTo>
                          <a:pt x="12" y="24"/>
                        </a:lnTo>
                        <a:lnTo>
                          <a:pt x="8" y="37"/>
                        </a:lnTo>
                        <a:lnTo>
                          <a:pt x="3" y="43"/>
                        </a:lnTo>
                        <a:lnTo>
                          <a:pt x="0" y="37"/>
                        </a:lnTo>
                        <a:lnTo>
                          <a:pt x="4" y="24"/>
                        </a:lnTo>
                        <a:lnTo>
                          <a:pt x="10" y="9"/>
                        </a:lnTo>
                        <a:lnTo>
                          <a:pt x="1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07" name="Freeform 132">
                    <a:extLst>
                      <a:ext uri="{FF2B5EF4-FFF2-40B4-BE49-F238E27FC236}">
                        <a16:creationId xmlns:a16="http://schemas.microsoft.com/office/drawing/2014/main" id="{6CA58544-A467-4F14-B754-C91EA1A7E6F4}"/>
                      </a:ext>
                    </a:extLst>
                  </p:cNvPr>
                  <p:cNvSpPr>
                    <a:spLocks/>
                  </p:cNvSpPr>
                  <p:nvPr/>
                </p:nvSpPr>
                <p:spPr bwMode="auto">
                  <a:xfrm>
                    <a:off x="709" y="62"/>
                    <a:ext cx="4" cy="20"/>
                  </a:xfrm>
                  <a:custGeom>
                    <a:avLst/>
                    <a:gdLst>
                      <a:gd name="T0" fmla="*/ 1 w 8"/>
                      <a:gd name="T1" fmla="*/ 0 h 40"/>
                      <a:gd name="T2" fmla="*/ 3 w 8"/>
                      <a:gd name="T3" fmla="*/ 3 h 40"/>
                      <a:gd name="T4" fmla="*/ 4 w 8"/>
                      <a:gd name="T5" fmla="*/ 9 h 40"/>
                      <a:gd name="T6" fmla="*/ 4 w 8"/>
                      <a:gd name="T7" fmla="*/ 16 h 40"/>
                      <a:gd name="T8" fmla="*/ 2 w 8"/>
                      <a:gd name="T9" fmla="*/ 20 h 40"/>
                      <a:gd name="T10" fmla="*/ 0 w 8"/>
                      <a:gd name="T11" fmla="*/ 19 h 40"/>
                      <a:gd name="T12" fmla="*/ 0 w 8"/>
                      <a:gd name="T13" fmla="*/ 13 h 40"/>
                      <a:gd name="T14" fmla="*/ 1 w 8"/>
                      <a:gd name="T15" fmla="*/ 6 h 40"/>
                      <a:gd name="T16" fmla="*/ 1 w 8"/>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0">
                        <a:moveTo>
                          <a:pt x="2" y="0"/>
                        </a:moveTo>
                        <a:lnTo>
                          <a:pt x="5" y="5"/>
                        </a:lnTo>
                        <a:lnTo>
                          <a:pt x="8" y="18"/>
                        </a:lnTo>
                        <a:lnTo>
                          <a:pt x="8" y="32"/>
                        </a:lnTo>
                        <a:lnTo>
                          <a:pt x="4" y="40"/>
                        </a:lnTo>
                        <a:lnTo>
                          <a:pt x="0" y="38"/>
                        </a:lnTo>
                        <a:lnTo>
                          <a:pt x="0" y="26"/>
                        </a:lnTo>
                        <a:lnTo>
                          <a:pt x="2"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08" name="Freeform 133">
                    <a:extLst>
                      <a:ext uri="{FF2B5EF4-FFF2-40B4-BE49-F238E27FC236}">
                        <a16:creationId xmlns:a16="http://schemas.microsoft.com/office/drawing/2014/main" id="{8836D7FA-2534-4066-9464-00082384AF2A}"/>
                      </a:ext>
                    </a:extLst>
                  </p:cNvPr>
                  <p:cNvSpPr>
                    <a:spLocks/>
                  </p:cNvSpPr>
                  <p:nvPr/>
                </p:nvSpPr>
                <p:spPr bwMode="auto">
                  <a:xfrm>
                    <a:off x="718" y="64"/>
                    <a:ext cx="8" cy="24"/>
                  </a:xfrm>
                  <a:custGeom>
                    <a:avLst/>
                    <a:gdLst>
                      <a:gd name="T0" fmla="*/ 0 w 16"/>
                      <a:gd name="T1" fmla="*/ 0 h 47"/>
                      <a:gd name="T2" fmla="*/ 4 w 16"/>
                      <a:gd name="T3" fmla="*/ 6 h 47"/>
                      <a:gd name="T4" fmla="*/ 7 w 16"/>
                      <a:gd name="T5" fmla="*/ 13 h 47"/>
                      <a:gd name="T6" fmla="*/ 8 w 16"/>
                      <a:gd name="T7" fmla="*/ 20 h 47"/>
                      <a:gd name="T8" fmla="*/ 7 w 16"/>
                      <a:gd name="T9" fmla="*/ 24 h 47"/>
                      <a:gd name="T10" fmla="*/ 4 w 16"/>
                      <a:gd name="T11" fmla="*/ 22 h 47"/>
                      <a:gd name="T12" fmla="*/ 3 w 16"/>
                      <a:gd name="T13" fmla="*/ 14 h 47"/>
                      <a:gd name="T14" fmla="*/ 1 w 16"/>
                      <a:gd name="T15" fmla="*/ 6 h 47"/>
                      <a:gd name="T16" fmla="*/ 0 w 16"/>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0"/>
                        </a:moveTo>
                        <a:lnTo>
                          <a:pt x="7" y="12"/>
                        </a:lnTo>
                        <a:lnTo>
                          <a:pt x="14" y="26"/>
                        </a:lnTo>
                        <a:lnTo>
                          <a:pt x="16" y="40"/>
                        </a:lnTo>
                        <a:lnTo>
                          <a:pt x="14" y="47"/>
                        </a:lnTo>
                        <a:lnTo>
                          <a:pt x="8" y="43"/>
                        </a:lnTo>
                        <a:lnTo>
                          <a:pt x="5" y="28"/>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09" name="Freeform 134">
                    <a:extLst>
                      <a:ext uri="{FF2B5EF4-FFF2-40B4-BE49-F238E27FC236}">
                        <a16:creationId xmlns:a16="http://schemas.microsoft.com/office/drawing/2014/main" id="{62071D0F-02F7-4A3B-860E-CAF50B32CFF6}"/>
                      </a:ext>
                    </a:extLst>
                  </p:cNvPr>
                  <p:cNvSpPr>
                    <a:spLocks/>
                  </p:cNvSpPr>
                  <p:nvPr/>
                </p:nvSpPr>
                <p:spPr bwMode="auto">
                  <a:xfrm>
                    <a:off x="729" y="67"/>
                    <a:ext cx="9" cy="26"/>
                  </a:xfrm>
                  <a:custGeom>
                    <a:avLst/>
                    <a:gdLst>
                      <a:gd name="T0" fmla="*/ 0 w 18"/>
                      <a:gd name="T1" fmla="*/ 0 h 51"/>
                      <a:gd name="T2" fmla="*/ 4 w 18"/>
                      <a:gd name="T3" fmla="*/ 6 h 51"/>
                      <a:gd name="T4" fmla="*/ 7 w 18"/>
                      <a:gd name="T5" fmla="*/ 15 h 51"/>
                      <a:gd name="T6" fmla="*/ 9 w 18"/>
                      <a:gd name="T7" fmla="*/ 23 h 51"/>
                      <a:gd name="T8" fmla="*/ 8 w 18"/>
                      <a:gd name="T9" fmla="*/ 26 h 51"/>
                      <a:gd name="T10" fmla="*/ 5 w 18"/>
                      <a:gd name="T11" fmla="*/ 22 h 51"/>
                      <a:gd name="T12" fmla="*/ 3 w 18"/>
                      <a:gd name="T13" fmla="*/ 14 h 51"/>
                      <a:gd name="T14" fmla="*/ 1 w 18"/>
                      <a:gd name="T15" fmla="*/ 5 h 51"/>
                      <a:gd name="T16" fmla="*/ 0 w 18"/>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1">
                        <a:moveTo>
                          <a:pt x="0" y="0"/>
                        </a:moveTo>
                        <a:lnTo>
                          <a:pt x="7" y="11"/>
                        </a:lnTo>
                        <a:lnTo>
                          <a:pt x="14" y="29"/>
                        </a:lnTo>
                        <a:lnTo>
                          <a:pt x="18" y="45"/>
                        </a:lnTo>
                        <a:lnTo>
                          <a:pt x="16" y="51"/>
                        </a:lnTo>
                        <a:lnTo>
                          <a:pt x="10" y="44"/>
                        </a:lnTo>
                        <a:lnTo>
                          <a:pt x="6" y="28"/>
                        </a:lnTo>
                        <a:lnTo>
                          <a:pt x="2"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10" name="Freeform 135">
                    <a:extLst>
                      <a:ext uri="{FF2B5EF4-FFF2-40B4-BE49-F238E27FC236}">
                        <a16:creationId xmlns:a16="http://schemas.microsoft.com/office/drawing/2014/main" id="{E85D4615-C11C-46A6-A379-B12B94137AD9}"/>
                      </a:ext>
                    </a:extLst>
                  </p:cNvPr>
                  <p:cNvSpPr>
                    <a:spLocks/>
                  </p:cNvSpPr>
                  <p:nvPr/>
                </p:nvSpPr>
                <p:spPr bwMode="auto">
                  <a:xfrm>
                    <a:off x="749" y="66"/>
                    <a:ext cx="16" cy="27"/>
                  </a:xfrm>
                  <a:custGeom>
                    <a:avLst/>
                    <a:gdLst>
                      <a:gd name="T0" fmla="*/ 0 w 32"/>
                      <a:gd name="T1" fmla="*/ 0 h 54"/>
                      <a:gd name="T2" fmla="*/ 3 w 32"/>
                      <a:gd name="T3" fmla="*/ 2 h 54"/>
                      <a:gd name="T4" fmla="*/ 6 w 32"/>
                      <a:gd name="T5" fmla="*/ 6 h 54"/>
                      <a:gd name="T6" fmla="*/ 9 w 32"/>
                      <a:gd name="T7" fmla="*/ 10 h 54"/>
                      <a:gd name="T8" fmla="*/ 12 w 32"/>
                      <a:gd name="T9" fmla="*/ 14 h 54"/>
                      <a:gd name="T10" fmla="*/ 14 w 32"/>
                      <a:gd name="T11" fmla="*/ 18 h 54"/>
                      <a:gd name="T12" fmla="*/ 16 w 32"/>
                      <a:gd name="T13" fmla="*/ 23 h 54"/>
                      <a:gd name="T14" fmla="*/ 16 w 32"/>
                      <a:gd name="T15" fmla="*/ 25 h 54"/>
                      <a:gd name="T16" fmla="*/ 16 w 32"/>
                      <a:gd name="T17" fmla="*/ 27 h 54"/>
                      <a:gd name="T18" fmla="*/ 12 w 32"/>
                      <a:gd name="T19" fmla="*/ 24 h 54"/>
                      <a:gd name="T20" fmla="*/ 8 w 32"/>
                      <a:gd name="T21" fmla="*/ 15 h 54"/>
                      <a:gd name="T22" fmla="*/ 4 w 32"/>
                      <a:gd name="T23" fmla="*/ 5 h 54"/>
                      <a:gd name="T24" fmla="*/ 0 w 32"/>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54">
                        <a:moveTo>
                          <a:pt x="0" y="0"/>
                        </a:moveTo>
                        <a:lnTo>
                          <a:pt x="6" y="4"/>
                        </a:lnTo>
                        <a:lnTo>
                          <a:pt x="12" y="11"/>
                        </a:lnTo>
                        <a:lnTo>
                          <a:pt x="17" y="19"/>
                        </a:lnTo>
                        <a:lnTo>
                          <a:pt x="23" y="28"/>
                        </a:lnTo>
                        <a:lnTo>
                          <a:pt x="28" y="36"/>
                        </a:lnTo>
                        <a:lnTo>
                          <a:pt x="31" y="45"/>
                        </a:lnTo>
                        <a:lnTo>
                          <a:pt x="32" y="50"/>
                        </a:lnTo>
                        <a:lnTo>
                          <a:pt x="31" y="54"/>
                        </a:lnTo>
                        <a:lnTo>
                          <a:pt x="24" y="47"/>
                        </a:lnTo>
                        <a:lnTo>
                          <a:pt x="16" y="30"/>
                        </a:lnTo>
                        <a:lnTo>
                          <a:pt x="8"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11" name="Freeform 136">
                    <a:extLst>
                      <a:ext uri="{FF2B5EF4-FFF2-40B4-BE49-F238E27FC236}">
                        <a16:creationId xmlns:a16="http://schemas.microsoft.com/office/drawing/2014/main" id="{81CF79CE-39AE-4532-91B5-CAC1274BC313}"/>
                      </a:ext>
                    </a:extLst>
                  </p:cNvPr>
                  <p:cNvSpPr>
                    <a:spLocks/>
                  </p:cNvSpPr>
                  <p:nvPr/>
                </p:nvSpPr>
                <p:spPr bwMode="auto">
                  <a:xfrm>
                    <a:off x="770" y="62"/>
                    <a:ext cx="19" cy="25"/>
                  </a:xfrm>
                  <a:custGeom>
                    <a:avLst/>
                    <a:gdLst>
                      <a:gd name="T0" fmla="*/ 0 w 37"/>
                      <a:gd name="T1" fmla="*/ 0 h 49"/>
                      <a:gd name="T2" fmla="*/ 3 w 37"/>
                      <a:gd name="T3" fmla="*/ 2 h 49"/>
                      <a:gd name="T4" fmla="*/ 5 w 37"/>
                      <a:gd name="T5" fmla="*/ 5 h 49"/>
                      <a:gd name="T6" fmla="*/ 9 w 37"/>
                      <a:gd name="T7" fmla="*/ 9 h 49"/>
                      <a:gd name="T8" fmla="*/ 12 w 37"/>
                      <a:gd name="T9" fmla="*/ 13 h 49"/>
                      <a:gd name="T10" fmla="*/ 15 w 37"/>
                      <a:gd name="T11" fmla="*/ 17 h 49"/>
                      <a:gd name="T12" fmla="*/ 17 w 37"/>
                      <a:gd name="T13" fmla="*/ 20 h 49"/>
                      <a:gd name="T14" fmla="*/ 19 w 37"/>
                      <a:gd name="T15" fmla="*/ 23 h 49"/>
                      <a:gd name="T16" fmla="*/ 18 w 37"/>
                      <a:gd name="T17" fmla="*/ 25 h 49"/>
                      <a:gd name="T18" fmla="*/ 16 w 37"/>
                      <a:gd name="T19" fmla="*/ 24 h 49"/>
                      <a:gd name="T20" fmla="*/ 14 w 37"/>
                      <a:gd name="T21" fmla="*/ 22 h 49"/>
                      <a:gd name="T22" fmla="*/ 11 w 37"/>
                      <a:gd name="T23" fmla="*/ 18 h 49"/>
                      <a:gd name="T24" fmla="*/ 9 w 37"/>
                      <a:gd name="T25" fmla="*/ 14 h 49"/>
                      <a:gd name="T26" fmla="*/ 6 w 37"/>
                      <a:gd name="T27" fmla="*/ 9 h 49"/>
                      <a:gd name="T28" fmla="*/ 4 w 37"/>
                      <a:gd name="T29" fmla="*/ 5 h 49"/>
                      <a:gd name="T30" fmla="*/ 2 w 37"/>
                      <a:gd name="T31" fmla="*/ 2 h 49"/>
                      <a:gd name="T32" fmla="*/ 0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0" y="0"/>
                        </a:moveTo>
                        <a:lnTo>
                          <a:pt x="5" y="3"/>
                        </a:lnTo>
                        <a:lnTo>
                          <a:pt x="10" y="10"/>
                        </a:lnTo>
                        <a:lnTo>
                          <a:pt x="17" y="17"/>
                        </a:lnTo>
                        <a:lnTo>
                          <a:pt x="24" y="25"/>
                        </a:lnTo>
                        <a:lnTo>
                          <a:pt x="30" y="33"/>
                        </a:lnTo>
                        <a:lnTo>
                          <a:pt x="34" y="40"/>
                        </a:lnTo>
                        <a:lnTo>
                          <a:pt x="37" y="46"/>
                        </a:lnTo>
                        <a:lnTo>
                          <a:pt x="36" y="49"/>
                        </a:lnTo>
                        <a:lnTo>
                          <a:pt x="32" y="48"/>
                        </a:lnTo>
                        <a:lnTo>
                          <a:pt x="28" y="43"/>
                        </a:lnTo>
                        <a:lnTo>
                          <a:pt x="22" y="36"/>
                        </a:lnTo>
                        <a:lnTo>
                          <a:pt x="17" y="27"/>
                        </a:lnTo>
                        <a:lnTo>
                          <a:pt x="11" y="18"/>
                        </a:lnTo>
                        <a:lnTo>
                          <a:pt x="7" y="10"/>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12" name="Freeform 137">
                    <a:extLst>
                      <a:ext uri="{FF2B5EF4-FFF2-40B4-BE49-F238E27FC236}">
                        <a16:creationId xmlns:a16="http://schemas.microsoft.com/office/drawing/2014/main" id="{A9879886-295C-4C20-8D4D-AC056F202578}"/>
                      </a:ext>
                    </a:extLst>
                  </p:cNvPr>
                  <p:cNvSpPr>
                    <a:spLocks/>
                  </p:cNvSpPr>
                  <p:nvPr/>
                </p:nvSpPr>
                <p:spPr bwMode="auto">
                  <a:xfrm>
                    <a:off x="739" y="68"/>
                    <a:ext cx="15" cy="23"/>
                  </a:xfrm>
                  <a:custGeom>
                    <a:avLst/>
                    <a:gdLst>
                      <a:gd name="T0" fmla="*/ 0 w 31"/>
                      <a:gd name="T1" fmla="*/ 0 h 45"/>
                      <a:gd name="T2" fmla="*/ 1 w 31"/>
                      <a:gd name="T3" fmla="*/ 2 h 45"/>
                      <a:gd name="T4" fmla="*/ 4 w 31"/>
                      <a:gd name="T5" fmla="*/ 5 h 45"/>
                      <a:gd name="T6" fmla="*/ 7 w 31"/>
                      <a:gd name="T7" fmla="*/ 8 h 45"/>
                      <a:gd name="T8" fmla="*/ 10 w 31"/>
                      <a:gd name="T9" fmla="*/ 12 h 45"/>
                      <a:gd name="T10" fmla="*/ 13 w 31"/>
                      <a:gd name="T11" fmla="*/ 16 h 45"/>
                      <a:gd name="T12" fmla="*/ 15 w 31"/>
                      <a:gd name="T13" fmla="*/ 19 h 45"/>
                      <a:gd name="T14" fmla="*/ 15 w 31"/>
                      <a:gd name="T15" fmla="*/ 22 h 45"/>
                      <a:gd name="T16" fmla="*/ 14 w 31"/>
                      <a:gd name="T17" fmla="*/ 23 h 45"/>
                      <a:gd name="T18" fmla="*/ 10 w 31"/>
                      <a:gd name="T19" fmla="*/ 20 h 45"/>
                      <a:gd name="T20" fmla="*/ 6 w 31"/>
                      <a:gd name="T21" fmla="*/ 13 h 45"/>
                      <a:gd name="T22" fmla="*/ 2 w 31"/>
                      <a:gd name="T23" fmla="*/ 5 h 45"/>
                      <a:gd name="T24" fmla="*/ 0 w 31"/>
                      <a:gd name="T25" fmla="*/ 0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5">
                        <a:moveTo>
                          <a:pt x="0" y="0"/>
                        </a:moveTo>
                        <a:lnTo>
                          <a:pt x="3" y="4"/>
                        </a:lnTo>
                        <a:lnTo>
                          <a:pt x="9" y="9"/>
                        </a:lnTo>
                        <a:lnTo>
                          <a:pt x="15" y="16"/>
                        </a:lnTo>
                        <a:lnTo>
                          <a:pt x="21" y="24"/>
                        </a:lnTo>
                        <a:lnTo>
                          <a:pt x="26" y="31"/>
                        </a:lnTo>
                        <a:lnTo>
                          <a:pt x="30" y="38"/>
                        </a:lnTo>
                        <a:lnTo>
                          <a:pt x="31" y="43"/>
                        </a:lnTo>
                        <a:lnTo>
                          <a:pt x="28" y="45"/>
                        </a:lnTo>
                        <a:lnTo>
                          <a:pt x="20" y="39"/>
                        </a:lnTo>
                        <a:lnTo>
                          <a:pt x="12" y="25"/>
                        </a:lnTo>
                        <a:lnTo>
                          <a:pt x="4"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13" name="Freeform 138">
                    <a:extLst>
                      <a:ext uri="{FF2B5EF4-FFF2-40B4-BE49-F238E27FC236}">
                        <a16:creationId xmlns:a16="http://schemas.microsoft.com/office/drawing/2014/main" id="{31C9C0E5-7A30-4714-B06B-A065630F54EB}"/>
                      </a:ext>
                    </a:extLst>
                  </p:cNvPr>
                  <p:cNvSpPr>
                    <a:spLocks/>
                  </p:cNvSpPr>
                  <p:nvPr/>
                </p:nvSpPr>
                <p:spPr bwMode="auto">
                  <a:xfrm>
                    <a:off x="740" y="34"/>
                    <a:ext cx="20" cy="36"/>
                  </a:xfrm>
                  <a:custGeom>
                    <a:avLst/>
                    <a:gdLst>
                      <a:gd name="T0" fmla="*/ 19 w 39"/>
                      <a:gd name="T1" fmla="*/ 0 h 72"/>
                      <a:gd name="T2" fmla="*/ 20 w 39"/>
                      <a:gd name="T3" fmla="*/ 3 h 72"/>
                      <a:gd name="T4" fmla="*/ 19 w 39"/>
                      <a:gd name="T5" fmla="*/ 6 h 72"/>
                      <a:gd name="T6" fmla="*/ 17 w 39"/>
                      <a:gd name="T7" fmla="*/ 12 h 72"/>
                      <a:gd name="T8" fmla="*/ 15 w 39"/>
                      <a:gd name="T9" fmla="*/ 18 h 72"/>
                      <a:gd name="T10" fmla="*/ 11 w 39"/>
                      <a:gd name="T11" fmla="*/ 23 h 72"/>
                      <a:gd name="T12" fmla="*/ 8 w 39"/>
                      <a:gd name="T13" fmla="*/ 29 h 72"/>
                      <a:gd name="T14" fmla="*/ 4 w 39"/>
                      <a:gd name="T15" fmla="*/ 33 h 72"/>
                      <a:gd name="T16" fmla="*/ 0 w 39"/>
                      <a:gd name="T17" fmla="*/ 36 h 72"/>
                      <a:gd name="T18" fmla="*/ 1 w 39"/>
                      <a:gd name="T19" fmla="*/ 33 h 72"/>
                      <a:gd name="T20" fmla="*/ 4 w 39"/>
                      <a:gd name="T21" fmla="*/ 29 h 72"/>
                      <a:gd name="T22" fmla="*/ 7 w 39"/>
                      <a:gd name="T23" fmla="*/ 23 h 72"/>
                      <a:gd name="T24" fmla="*/ 9 w 39"/>
                      <a:gd name="T25" fmla="*/ 16 h 72"/>
                      <a:gd name="T26" fmla="*/ 13 w 39"/>
                      <a:gd name="T27" fmla="*/ 10 h 72"/>
                      <a:gd name="T28" fmla="*/ 16 w 39"/>
                      <a:gd name="T29" fmla="*/ 5 h 72"/>
                      <a:gd name="T30" fmla="*/ 18 w 39"/>
                      <a:gd name="T31" fmla="*/ 1 h 72"/>
                      <a:gd name="T32" fmla="*/ 19 w 39"/>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72">
                        <a:moveTo>
                          <a:pt x="38" y="0"/>
                        </a:moveTo>
                        <a:lnTo>
                          <a:pt x="39" y="5"/>
                        </a:lnTo>
                        <a:lnTo>
                          <a:pt x="38" y="12"/>
                        </a:lnTo>
                        <a:lnTo>
                          <a:pt x="33" y="23"/>
                        </a:lnTo>
                        <a:lnTo>
                          <a:pt x="29" y="35"/>
                        </a:lnTo>
                        <a:lnTo>
                          <a:pt x="22" y="46"/>
                        </a:lnTo>
                        <a:lnTo>
                          <a:pt x="15" y="58"/>
                        </a:lnTo>
                        <a:lnTo>
                          <a:pt x="7" y="66"/>
                        </a:lnTo>
                        <a:lnTo>
                          <a:pt x="0" y="72"/>
                        </a:lnTo>
                        <a:lnTo>
                          <a:pt x="2" y="66"/>
                        </a:lnTo>
                        <a:lnTo>
                          <a:pt x="7" y="57"/>
                        </a:lnTo>
                        <a:lnTo>
                          <a:pt x="13" y="45"/>
                        </a:lnTo>
                        <a:lnTo>
                          <a:pt x="18" y="32"/>
                        </a:lnTo>
                        <a:lnTo>
                          <a:pt x="25" y="20"/>
                        </a:lnTo>
                        <a:lnTo>
                          <a:pt x="31"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14" name="Freeform 139">
                    <a:extLst>
                      <a:ext uri="{FF2B5EF4-FFF2-40B4-BE49-F238E27FC236}">
                        <a16:creationId xmlns:a16="http://schemas.microsoft.com/office/drawing/2014/main" id="{AC3F841A-EDF6-4EF5-A7B2-93565F22E196}"/>
                      </a:ext>
                    </a:extLst>
                  </p:cNvPr>
                  <p:cNvSpPr>
                    <a:spLocks/>
                  </p:cNvSpPr>
                  <p:nvPr/>
                </p:nvSpPr>
                <p:spPr bwMode="auto">
                  <a:xfrm>
                    <a:off x="758" y="39"/>
                    <a:ext cx="16" cy="28"/>
                  </a:xfrm>
                  <a:custGeom>
                    <a:avLst/>
                    <a:gdLst>
                      <a:gd name="T0" fmla="*/ 16 w 33"/>
                      <a:gd name="T1" fmla="*/ 0 h 56"/>
                      <a:gd name="T2" fmla="*/ 16 w 33"/>
                      <a:gd name="T3" fmla="*/ 2 h 56"/>
                      <a:gd name="T4" fmla="*/ 16 w 33"/>
                      <a:gd name="T5" fmla="*/ 4 h 56"/>
                      <a:gd name="T6" fmla="*/ 15 w 33"/>
                      <a:gd name="T7" fmla="*/ 9 h 56"/>
                      <a:gd name="T8" fmla="*/ 12 w 33"/>
                      <a:gd name="T9" fmla="*/ 13 h 56"/>
                      <a:gd name="T10" fmla="*/ 9 w 33"/>
                      <a:gd name="T11" fmla="*/ 18 h 56"/>
                      <a:gd name="T12" fmla="*/ 6 w 33"/>
                      <a:gd name="T13" fmla="*/ 22 h 56"/>
                      <a:gd name="T14" fmla="*/ 3 w 33"/>
                      <a:gd name="T15" fmla="*/ 26 h 56"/>
                      <a:gd name="T16" fmla="*/ 0 w 33"/>
                      <a:gd name="T17" fmla="*/ 28 h 56"/>
                      <a:gd name="T18" fmla="*/ 4 w 33"/>
                      <a:gd name="T19" fmla="*/ 21 h 56"/>
                      <a:gd name="T20" fmla="*/ 9 w 33"/>
                      <a:gd name="T21" fmla="*/ 11 h 56"/>
                      <a:gd name="T22" fmla="*/ 13 w 33"/>
                      <a:gd name="T23" fmla="*/ 3 h 56"/>
                      <a:gd name="T24" fmla="*/ 16 w 33"/>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6">
                        <a:moveTo>
                          <a:pt x="33" y="0"/>
                        </a:moveTo>
                        <a:lnTo>
                          <a:pt x="33" y="3"/>
                        </a:lnTo>
                        <a:lnTo>
                          <a:pt x="32" y="8"/>
                        </a:lnTo>
                        <a:lnTo>
                          <a:pt x="30" y="17"/>
                        </a:lnTo>
                        <a:lnTo>
                          <a:pt x="25" y="25"/>
                        </a:lnTo>
                        <a:lnTo>
                          <a:pt x="19" y="35"/>
                        </a:lnTo>
                        <a:lnTo>
                          <a:pt x="13" y="43"/>
                        </a:lnTo>
                        <a:lnTo>
                          <a:pt x="6" y="51"/>
                        </a:lnTo>
                        <a:lnTo>
                          <a:pt x="0" y="56"/>
                        </a:lnTo>
                        <a:lnTo>
                          <a:pt x="8" y="42"/>
                        </a:lnTo>
                        <a:lnTo>
                          <a:pt x="18" y="22"/>
                        </a:lnTo>
                        <a:lnTo>
                          <a:pt x="27" y="6"/>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15" name="Freeform 140">
                    <a:extLst>
                      <a:ext uri="{FF2B5EF4-FFF2-40B4-BE49-F238E27FC236}">
                        <a16:creationId xmlns:a16="http://schemas.microsoft.com/office/drawing/2014/main" id="{31228ADA-9E42-4650-A05A-87A5D4A58138}"/>
                      </a:ext>
                    </a:extLst>
                  </p:cNvPr>
                  <p:cNvSpPr>
                    <a:spLocks/>
                  </p:cNvSpPr>
                  <p:nvPr/>
                </p:nvSpPr>
                <p:spPr bwMode="auto">
                  <a:xfrm>
                    <a:off x="760" y="65"/>
                    <a:ext cx="18" cy="24"/>
                  </a:xfrm>
                  <a:custGeom>
                    <a:avLst/>
                    <a:gdLst>
                      <a:gd name="T0" fmla="*/ 0 w 36"/>
                      <a:gd name="T1" fmla="*/ 0 h 49"/>
                      <a:gd name="T2" fmla="*/ 3 w 36"/>
                      <a:gd name="T3" fmla="*/ 2 h 49"/>
                      <a:gd name="T4" fmla="*/ 6 w 36"/>
                      <a:gd name="T5" fmla="*/ 5 h 49"/>
                      <a:gd name="T6" fmla="*/ 8 w 36"/>
                      <a:gd name="T7" fmla="*/ 9 h 49"/>
                      <a:gd name="T8" fmla="*/ 12 w 36"/>
                      <a:gd name="T9" fmla="*/ 13 h 49"/>
                      <a:gd name="T10" fmla="*/ 15 w 36"/>
                      <a:gd name="T11" fmla="*/ 17 h 49"/>
                      <a:gd name="T12" fmla="*/ 17 w 36"/>
                      <a:gd name="T13" fmla="*/ 20 h 49"/>
                      <a:gd name="T14" fmla="*/ 18 w 36"/>
                      <a:gd name="T15" fmla="*/ 22 h 49"/>
                      <a:gd name="T16" fmla="*/ 18 w 36"/>
                      <a:gd name="T17" fmla="*/ 24 h 49"/>
                      <a:gd name="T18" fmla="*/ 16 w 36"/>
                      <a:gd name="T19" fmla="*/ 24 h 49"/>
                      <a:gd name="T20" fmla="*/ 14 w 36"/>
                      <a:gd name="T21" fmla="*/ 22 h 49"/>
                      <a:gd name="T22" fmla="*/ 11 w 36"/>
                      <a:gd name="T23" fmla="*/ 18 h 49"/>
                      <a:gd name="T24" fmla="*/ 8 w 36"/>
                      <a:gd name="T25" fmla="*/ 14 h 49"/>
                      <a:gd name="T26" fmla="*/ 6 w 36"/>
                      <a:gd name="T27" fmla="*/ 9 h 49"/>
                      <a:gd name="T28" fmla="*/ 4 w 36"/>
                      <a:gd name="T29" fmla="*/ 5 h 49"/>
                      <a:gd name="T30" fmla="*/ 1 w 36"/>
                      <a:gd name="T31" fmla="*/ 2 h 49"/>
                      <a:gd name="T32" fmla="*/ 0 w 36"/>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49">
                        <a:moveTo>
                          <a:pt x="0" y="0"/>
                        </a:moveTo>
                        <a:lnTo>
                          <a:pt x="5" y="4"/>
                        </a:lnTo>
                        <a:lnTo>
                          <a:pt x="11" y="11"/>
                        </a:lnTo>
                        <a:lnTo>
                          <a:pt x="16" y="18"/>
                        </a:lnTo>
                        <a:lnTo>
                          <a:pt x="23" y="26"/>
                        </a:lnTo>
                        <a:lnTo>
                          <a:pt x="29" y="34"/>
                        </a:lnTo>
                        <a:lnTo>
                          <a:pt x="34" y="41"/>
                        </a:lnTo>
                        <a:lnTo>
                          <a:pt x="36" y="45"/>
                        </a:lnTo>
                        <a:lnTo>
                          <a:pt x="35" y="49"/>
                        </a:lnTo>
                        <a:lnTo>
                          <a:pt x="31" y="49"/>
                        </a:lnTo>
                        <a:lnTo>
                          <a:pt x="27" y="44"/>
                        </a:lnTo>
                        <a:lnTo>
                          <a:pt x="21" y="37"/>
                        </a:lnTo>
                        <a:lnTo>
                          <a:pt x="16" y="28"/>
                        </a:lnTo>
                        <a:lnTo>
                          <a:pt x="12" y="19"/>
                        </a:lnTo>
                        <a:lnTo>
                          <a:pt x="7" y="11"/>
                        </a:lnTo>
                        <a:lnTo>
                          <a:pt x="2"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16" name="Freeform 141">
                    <a:extLst>
                      <a:ext uri="{FF2B5EF4-FFF2-40B4-BE49-F238E27FC236}">
                        <a16:creationId xmlns:a16="http://schemas.microsoft.com/office/drawing/2014/main" id="{1401FC3A-FB70-42C6-86FB-2B4134C4F3BC}"/>
                      </a:ext>
                    </a:extLst>
                  </p:cNvPr>
                  <p:cNvSpPr>
                    <a:spLocks/>
                  </p:cNvSpPr>
                  <p:nvPr/>
                </p:nvSpPr>
                <p:spPr bwMode="auto">
                  <a:xfrm>
                    <a:off x="130" y="435"/>
                    <a:ext cx="44" cy="114"/>
                  </a:xfrm>
                  <a:custGeom>
                    <a:avLst/>
                    <a:gdLst>
                      <a:gd name="T0" fmla="*/ 8 w 88"/>
                      <a:gd name="T1" fmla="*/ 0 h 229"/>
                      <a:gd name="T2" fmla="*/ 9 w 88"/>
                      <a:gd name="T3" fmla="*/ 0 h 229"/>
                      <a:gd name="T4" fmla="*/ 10 w 88"/>
                      <a:gd name="T5" fmla="*/ 1 h 229"/>
                      <a:gd name="T6" fmla="*/ 10 w 88"/>
                      <a:gd name="T7" fmla="*/ 2 h 229"/>
                      <a:gd name="T8" fmla="*/ 11 w 88"/>
                      <a:gd name="T9" fmla="*/ 3 h 229"/>
                      <a:gd name="T10" fmla="*/ 6 w 88"/>
                      <a:gd name="T11" fmla="*/ 21 h 229"/>
                      <a:gd name="T12" fmla="*/ 6 w 88"/>
                      <a:gd name="T13" fmla="*/ 38 h 229"/>
                      <a:gd name="T14" fmla="*/ 8 w 88"/>
                      <a:gd name="T15" fmla="*/ 54 h 229"/>
                      <a:gd name="T16" fmla="*/ 14 w 88"/>
                      <a:gd name="T17" fmla="*/ 68 h 229"/>
                      <a:gd name="T18" fmla="*/ 21 w 88"/>
                      <a:gd name="T19" fmla="*/ 82 h 229"/>
                      <a:gd name="T20" fmla="*/ 29 w 88"/>
                      <a:gd name="T21" fmla="*/ 94 h 229"/>
                      <a:gd name="T22" fmla="*/ 37 w 88"/>
                      <a:gd name="T23" fmla="*/ 105 h 229"/>
                      <a:gd name="T24" fmla="*/ 44 w 88"/>
                      <a:gd name="T25" fmla="*/ 114 h 229"/>
                      <a:gd name="T26" fmla="*/ 36 w 88"/>
                      <a:gd name="T27" fmla="*/ 109 h 229"/>
                      <a:gd name="T28" fmla="*/ 26 w 88"/>
                      <a:gd name="T29" fmla="*/ 99 h 229"/>
                      <a:gd name="T30" fmla="*/ 17 w 88"/>
                      <a:gd name="T31" fmla="*/ 85 h 229"/>
                      <a:gd name="T32" fmla="*/ 9 w 88"/>
                      <a:gd name="T33" fmla="*/ 68 h 229"/>
                      <a:gd name="T34" fmla="*/ 3 w 88"/>
                      <a:gd name="T35" fmla="*/ 50 h 229"/>
                      <a:gd name="T36" fmla="*/ 0 w 88"/>
                      <a:gd name="T37" fmla="*/ 32 h 229"/>
                      <a:gd name="T38" fmla="*/ 2 w 88"/>
                      <a:gd name="T39" fmla="*/ 14 h 229"/>
                      <a:gd name="T40" fmla="*/ 8 w 88"/>
                      <a:gd name="T41" fmla="*/ 0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8" h="229">
                        <a:moveTo>
                          <a:pt x="16" y="0"/>
                        </a:moveTo>
                        <a:lnTo>
                          <a:pt x="18" y="0"/>
                        </a:lnTo>
                        <a:lnTo>
                          <a:pt x="19" y="3"/>
                        </a:lnTo>
                        <a:lnTo>
                          <a:pt x="20" y="5"/>
                        </a:lnTo>
                        <a:lnTo>
                          <a:pt x="21" y="6"/>
                        </a:lnTo>
                        <a:lnTo>
                          <a:pt x="12" y="42"/>
                        </a:lnTo>
                        <a:lnTo>
                          <a:pt x="11" y="76"/>
                        </a:lnTo>
                        <a:lnTo>
                          <a:pt x="16" y="109"/>
                        </a:lnTo>
                        <a:lnTo>
                          <a:pt x="28" y="137"/>
                        </a:lnTo>
                        <a:lnTo>
                          <a:pt x="42" y="165"/>
                        </a:lnTo>
                        <a:lnTo>
                          <a:pt x="58" y="189"/>
                        </a:lnTo>
                        <a:lnTo>
                          <a:pt x="74" y="211"/>
                        </a:lnTo>
                        <a:lnTo>
                          <a:pt x="88" y="229"/>
                        </a:lnTo>
                        <a:lnTo>
                          <a:pt x="71" y="219"/>
                        </a:lnTo>
                        <a:lnTo>
                          <a:pt x="52" y="199"/>
                        </a:lnTo>
                        <a:lnTo>
                          <a:pt x="34" y="171"/>
                        </a:lnTo>
                        <a:lnTo>
                          <a:pt x="18" y="136"/>
                        </a:lnTo>
                        <a:lnTo>
                          <a:pt x="6" y="101"/>
                        </a:lnTo>
                        <a:lnTo>
                          <a:pt x="0" y="64"/>
                        </a:lnTo>
                        <a:lnTo>
                          <a:pt x="4" y="2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17" name="Freeform 142">
                    <a:extLst>
                      <a:ext uri="{FF2B5EF4-FFF2-40B4-BE49-F238E27FC236}">
                        <a16:creationId xmlns:a16="http://schemas.microsoft.com/office/drawing/2014/main" id="{F3837EAD-569D-4C29-A8EB-204C52FC1430}"/>
                      </a:ext>
                    </a:extLst>
                  </p:cNvPr>
                  <p:cNvSpPr>
                    <a:spLocks/>
                  </p:cNvSpPr>
                  <p:nvPr/>
                </p:nvSpPr>
                <p:spPr bwMode="auto">
                  <a:xfrm>
                    <a:off x="151" y="523"/>
                    <a:ext cx="38" cy="8"/>
                  </a:xfrm>
                  <a:custGeom>
                    <a:avLst/>
                    <a:gdLst>
                      <a:gd name="T0" fmla="*/ 38 w 76"/>
                      <a:gd name="T1" fmla="*/ 7 h 16"/>
                      <a:gd name="T2" fmla="*/ 37 w 76"/>
                      <a:gd name="T3" fmla="*/ 8 h 16"/>
                      <a:gd name="T4" fmla="*/ 34 w 76"/>
                      <a:gd name="T5" fmla="*/ 8 h 16"/>
                      <a:gd name="T6" fmla="*/ 29 w 76"/>
                      <a:gd name="T7" fmla="*/ 8 h 16"/>
                      <a:gd name="T8" fmla="*/ 23 w 76"/>
                      <a:gd name="T9" fmla="*/ 8 h 16"/>
                      <a:gd name="T10" fmla="*/ 16 w 76"/>
                      <a:gd name="T11" fmla="*/ 7 h 16"/>
                      <a:gd name="T12" fmla="*/ 10 w 76"/>
                      <a:gd name="T13" fmla="*/ 5 h 16"/>
                      <a:gd name="T14" fmla="*/ 5 w 76"/>
                      <a:gd name="T15" fmla="*/ 3 h 16"/>
                      <a:gd name="T16" fmla="*/ 0 w 76"/>
                      <a:gd name="T17" fmla="*/ 0 h 16"/>
                      <a:gd name="T18" fmla="*/ 4 w 76"/>
                      <a:gd name="T19" fmla="*/ 1 h 16"/>
                      <a:gd name="T20" fmla="*/ 10 w 76"/>
                      <a:gd name="T21" fmla="*/ 2 h 16"/>
                      <a:gd name="T22" fmla="*/ 16 w 76"/>
                      <a:gd name="T23" fmla="*/ 2 h 16"/>
                      <a:gd name="T24" fmla="*/ 23 w 76"/>
                      <a:gd name="T25" fmla="*/ 4 h 16"/>
                      <a:gd name="T26" fmla="*/ 28 w 76"/>
                      <a:gd name="T27" fmla="*/ 4 h 16"/>
                      <a:gd name="T28" fmla="*/ 34 w 76"/>
                      <a:gd name="T29" fmla="*/ 5 h 16"/>
                      <a:gd name="T30" fmla="*/ 37 w 76"/>
                      <a:gd name="T31" fmla="*/ 6 h 16"/>
                      <a:gd name="T32" fmla="*/ 38 w 76"/>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16">
                        <a:moveTo>
                          <a:pt x="76" y="14"/>
                        </a:moveTo>
                        <a:lnTo>
                          <a:pt x="74" y="15"/>
                        </a:lnTo>
                        <a:lnTo>
                          <a:pt x="67" y="16"/>
                        </a:lnTo>
                        <a:lnTo>
                          <a:pt x="57" y="16"/>
                        </a:lnTo>
                        <a:lnTo>
                          <a:pt x="45" y="15"/>
                        </a:lnTo>
                        <a:lnTo>
                          <a:pt x="32" y="14"/>
                        </a:lnTo>
                        <a:lnTo>
                          <a:pt x="19" y="10"/>
                        </a:lnTo>
                        <a:lnTo>
                          <a:pt x="9" y="6"/>
                        </a:lnTo>
                        <a:lnTo>
                          <a:pt x="0" y="0"/>
                        </a:lnTo>
                        <a:lnTo>
                          <a:pt x="8" y="1"/>
                        </a:lnTo>
                        <a:lnTo>
                          <a:pt x="19" y="3"/>
                        </a:lnTo>
                        <a:lnTo>
                          <a:pt x="32" y="4"/>
                        </a:lnTo>
                        <a:lnTo>
                          <a:pt x="45" y="7"/>
                        </a:lnTo>
                        <a:lnTo>
                          <a:pt x="56" y="8"/>
                        </a:lnTo>
                        <a:lnTo>
                          <a:pt x="67" y="10"/>
                        </a:lnTo>
                        <a:lnTo>
                          <a:pt x="74" y="11"/>
                        </a:lnTo>
                        <a:lnTo>
                          <a:pt x="76"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18" name="Freeform 143">
                    <a:extLst>
                      <a:ext uri="{FF2B5EF4-FFF2-40B4-BE49-F238E27FC236}">
                        <a16:creationId xmlns:a16="http://schemas.microsoft.com/office/drawing/2014/main" id="{8CE245A0-22AE-443A-870C-3721F132045D}"/>
                      </a:ext>
                    </a:extLst>
                  </p:cNvPr>
                  <p:cNvSpPr>
                    <a:spLocks/>
                  </p:cNvSpPr>
                  <p:nvPr/>
                </p:nvSpPr>
                <p:spPr bwMode="auto">
                  <a:xfrm>
                    <a:off x="145" y="513"/>
                    <a:ext cx="46" cy="12"/>
                  </a:xfrm>
                  <a:custGeom>
                    <a:avLst/>
                    <a:gdLst>
                      <a:gd name="T0" fmla="*/ 46 w 91"/>
                      <a:gd name="T1" fmla="*/ 10 h 23"/>
                      <a:gd name="T2" fmla="*/ 44 w 91"/>
                      <a:gd name="T3" fmla="*/ 11 h 23"/>
                      <a:gd name="T4" fmla="*/ 40 w 91"/>
                      <a:gd name="T5" fmla="*/ 12 h 23"/>
                      <a:gd name="T6" fmla="*/ 34 w 91"/>
                      <a:gd name="T7" fmla="*/ 11 h 23"/>
                      <a:gd name="T8" fmla="*/ 27 w 91"/>
                      <a:gd name="T9" fmla="*/ 10 h 23"/>
                      <a:gd name="T10" fmla="*/ 19 w 91"/>
                      <a:gd name="T11" fmla="*/ 8 h 23"/>
                      <a:gd name="T12" fmla="*/ 12 w 91"/>
                      <a:gd name="T13" fmla="*/ 6 h 23"/>
                      <a:gd name="T14" fmla="*/ 6 w 91"/>
                      <a:gd name="T15" fmla="*/ 4 h 23"/>
                      <a:gd name="T16" fmla="*/ 0 w 91"/>
                      <a:gd name="T17" fmla="*/ 0 h 23"/>
                      <a:gd name="T18" fmla="*/ 4 w 91"/>
                      <a:gd name="T19" fmla="*/ 1 h 23"/>
                      <a:gd name="T20" fmla="*/ 10 w 91"/>
                      <a:gd name="T21" fmla="*/ 2 h 23"/>
                      <a:gd name="T22" fmla="*/ 17 w 91"/>
                      <a:gd name="T23" fmla="*/ 3 h 23"/>
                      <a:gd name="T24" fmla="*/ 25 w 91"/>
                      <a:gd name="T25" fmla="*/ 4 h 23"/>
                      <a:gd name="T26" fmla="*/ 33 w 91"/>
                      <a:gd name="T27" fmla="*/ 6 h 23"/>
                      <a:gd name="T28" fmla="*/ 40 w 91"/>
                      <a:gd name="T29" fmla="*/ 7 h 23"/>
                      <a:gd name="T30" fmla="*/ 44 w 91"/>
                      <a:gd name="T31" fmla="*/ 8 h 23"/>
                      <a:gd name="T32" fmla="*/ 46 w 91"/>
                      <a:gd name="T33" fmla="*/ 1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23">
                        <a:moveTo>
                          <a:pt x="91" y="20"/>
                        </a:moveTo>
                        <a:lnTo>
                          <a:pt x="88" y="22"/>
                        </a:lnTo>
                        <a:lnTo>
                          <a:pt x="80" y="23"/>
                        </a:lnTo>
                        <a:lnTo>
                          <a:pt x="67" y="22"/>
                        </a:lnTo>
                        <a:lnTo>
                          <a:pt x="53" y="20"/>
                        </a:lnTo>
                        <a:lnTo>
                          <a:pt x="38" y="16"/>
                        </a:lnTo>
                        <a:lnTo>
                          <a:pt x="23" y="12"/>
                        </a:lnTo>
                        <a:lnTo>
                          <a:pt x="11" y="7"/>
                        </a:lnTo>
                        <a:lnTo>
                          <a:pt x="0" y="0"/>
                        </a:lnTo>
                        <a:lnTo>
                          <a:pt x="7" y="2"/>
                        </a:lnTo>
                        <a:lnTo>
                          <a:pt x="20" y="4"/>
                        </a:lnTo>
                        <a:lnTo>
                          <a:pt x="34" y="6"/>
                        </a:lnTo>
                        <a:lnTo>
                          <a:pt x="50" y="8"/>
                        </a:lnTo>
                        <a:lnTo>
                          <a:pt x="66" y="12"/>
                        </a:lnTo>
                        <a:lnTo>
                          <a:pt x="79" y="14"/>
                        </a:lnTo>
                        <a:lnTo>
                          <a:pt x="88" y="16"/>
                        </a:lnTo>
                        <a:lnTo>
                          <a:pt x="9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19" name="Freeform 144">
                    <a:extLst>
                      <a:ext uri="{FF2B5EF4-FFF2-40B4-BE49-F238E27FC236}">
                        <a16:creationId xmlns:a16="http://schemas.microsoft.com/office/drawing/2014/main" id="{D8CBA01B-472A-4E33-848D-A606670569DA}"/>
                      </a:ext>
                    </a:extLst>
                  </p:cNvPr>
                  <p:cNvSpPr>
                    <a:spLocks/>
                  </p:cNvSpPr>
                  <p:nvPr/>
                </p:nvSpPr>
                <p:spPr bwMode="auto">
                  <a:xfrm>
                    <a:off x="137" y="497"/>
                    <a:ext cx="48" cy="9"/>
                  </a:xfrm>
                  <a:custGeom>
                    <a:avLst/>
                    <a:gdLst>
                      <a:gd name="T0" fmla="*/ 48 w 96"/>
                      <a:gd name="T1" fmla="*/ 6 h 17"/>
                      <a:gd name="T2" fmla="*/ 46 w 96"/>
                      <a:gd name="T3" fmla="*/ 8 h 17"/>
                      <a:gd name="T4" fmla="*/ 41 w 96"/>
                      <a:gd name="T5" fmla="*/ 9 h 17"/>
                      <a:gd name="T6" fmla="*/ 35 w 96"/>
                      <a:gd name="T7" fmla="*/ 9 h 17"/>
                      <a:gd name="T8" fmla="*/ 27 w 96"/>
                      <a:gd name="T9" fmla="*/ 8 h 17"/>
                      <a:gd name="T10" fmla="*/ 19 w 96"/>
                      <a:gd name="T11" fmla="*/ 7 h 17"/>
                      <a:gd name="T12" fmla="*/ 11 w 96"/>
                      <a:gd name="T13" fmla="*/ 5 h 17"/>
                      <a:gd name="T14" fmla="*/ 5 w 96"/>
                      <a:gd name="T15" fmla="*/ 3 h 17"/>
                      <a:gd name="T16" fmla="*/ 0 w 96"/>
                      <a:gd name="T17" fmla="*/ 0 h 17"/>
                      <a:gd name="T18" fmla="*/ 4 w 96"/>
                      <a:gd name="T19" fmla="*/ 1 h 17"/>
                      <a:gd name="T20" fmla="*/ 10 w 96"/>
                      <a:gd name="T21" fmla="*/ 1 h 17"/>
                      <a:gd name="T22" fmla="*/ 18 w 96"/>
                      <a:gd name="T23" fmla="*/ 2 h 17"/>
                      <a:gd name="T24" fmla="*/ 26 w 96"/>
                      <a:gd name="T25" fmla="*/ 2 h 17"/>
                      <a:gd name="T26" fmla="*/ 34 w 96"/>
                      <a:gd name="T27" fmla="*/ 4 h 17"/>
                      <a:gd name="T28" fmla="*/ 41 w 96"/>
                      <a:gd name="T29" fmla="*/ 4 h 17"/>
                      <a:gd name="T30" fmla="*/ 46 w 96"/>
                      <a:gd name="T31" fmla="*/ 5 h 17"/>
                      <a:gd name="T32" fmla="*/ 48 w 96"/>
                      <a:gd name="T33" fmla="*/ 6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17">
                        <a:moveTo>
                          <a:pt x="96" y="12"/>
                        </a:moveTo>
                        <a:lnTo>
                          <a:pt x="91" y="15"/>
                        </a:lnTo>
                        <a:lnTo>
                          <a:pt x="82" y="17"/>
                        </a:lnTo>
                        <a:lnTo>
                          <a:pt x="69" y="17"/>
                        </a:lnTo>
                        <a:lnTo>
                          <a:pt x="53" y="16"/>
                        </a:lnTo>
                        <a:lnTo>
                          <a:pt x="37" y="14"/>
                        </a:lnTo>
                        <a:lnTo>
                          <a:pt x="22" y="10"/>
                        </a:lnTo>
                        <a:lnTo>
                          <a:pt x="9" y="6"/>
                        </a:lnTo>
                        <a:lnTo>
                          <a:pt x="0" y="0"/>
                        </a:lnTo>
                        <a:lnTo>
                          <a:pt x="7" y="1"/>
                        </a:lnTo>
                        <a:lnTo>
                          <a:pt x="20" y="1"/>
                        </a:lnTo>
                        <a:lnTo>
                          <a:pt x="35" y="3"/>
                        </a:lnTo>
                        <a:lnTo>
                          <a:pt x="52" y="4"/>
                        </a:lnTo>
                        <a:lnTo>
                          <a:pt x="68" y="7"/>
                        </a:lnTo>
                        <a:lnTo>
                          <a:pt x="82" y="8"/>
                        </a:lnTo>
                        <a:lnTo>
                          <a:pt x="92" y="10"/>
                        </a:lnTo>
                        <a:lnTo>
                          <a:pt x="9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20" name="Freeform 145">
                    <a:extLst>
                      <a:ext uri="{FF2B5EF4-FFF2-40B4-BE49-F238E27FC236}">
                        <a16:creationId xmlns:a16="http://schemas.microsoft.com/office/drawing/2014/main" id="{9C2B3BFB-7236-4FAD-9088-CFF2687EE3B3}"/>
                      </a:ext>
                    </a:extLst>
                  </p:cNvPr>
                  <p:cNvSpPr>
                    <a:spLocks/>
                  </p:cNvSpPr>
                  <p:nvPr/>
                </p:nvSpPr>
                <p:spPr bwMode="auto">
                  <a:xfrm>
                    <a:off x="135" y="487"/>
                    <a:ext cx="42" cy="6"/>
                  </a:xfrm>
                  <a:custGeom>
                    <a:avLst/>
                    <a:gdLst>
                      <a:gd name="T0" fmla="*/ 42 w 85"/>
                      <a:gd name="T1" fmla="*/ 5 h 13"/>
                      <a:gd name="T2" fmla="*/ 41 w 85"/>
                      <a:gd name="T3" fmla="*/ 6 h 13"/>
                      <a:gd name="T4" fmla="*/ 36 w 85"/>
                      <a:gd name="T5" fmla="*/ 6 h 13"/>
                      <a:gd name="T6" fmla="*/ 31 w 85"/>
                      <a:gd name="T7" fmla="*/ 6 h 13"/>
                      <a:gd name="T8" fmla="*/ 23 w 85"/>
                      <a:gd name="T9" fmla="*/ 6 h 13"/>
                      <a:gd name="T10" fmla="*/ 16 w 85"/>
                      <a:gd name="T11" fmla="*/ 5 h 13"/>
                      <a:gd name="T12" fmla="*/ 9 w 85"/>
                      <a:gd name="T13" fmla="*/ 4 h 13"/>
                      <a:gd name="T14" fmla="*/ 3 w 85"/>
                      <a:gd name="T15" fmla="*/ 2 h 13"/>
                      <a:gd name="T16" fmla="*/ 0 w 85"/>
                      <a:gd name="T17" fmla="*/ 0 h 13"/>
                      <a:gd name="T18" fmla="*/ 4 w 85"/>
                      <a:gd name="T19" fmla="*/ 0 h 13"/>
                      <a:gd name="T20" fmla="*/ 10 w 85"/>
                      <a:gd name="T21" fmla="*/ 0 h 13"/>
                      <a:gd name="T22" fmla="*/ 17 w 85"/>
                      <a:gd name="T23" fmla="*/ 0 h 13"/>
                      <a:gd name="T24" fmla="*/ 24 w 85"/>
                      <a:gd name="T25" fmla="*/ 1 h 13"/>
                      <a:gd name="T26" fmla="*/ 31 w 85"/>
                      <a:gd name="T27" fmla="*/ 2 h 13"/>
                      <a:gd name="T28" fmla="*/ 37 w 85"/>
                      <a:gd name="T29" fmla="*/ 2 h 13"/>
                      <a:gd name="T30" fmla="*/ 41 w 85"/>
                      <a:gd name="T31" fmla="*/ 3 h 13"/>
                      <a:gd name="T32" fmla="*/ 42 w 85"/>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13">
                        <a:moveTo>
                          <a:pt x="85" y="10"/>
                        </a:moveTo>
                        <a:lnTo>
                          <a:pt x="82" y="12"/>
                        </a:lnTo>
                        <a:lnTo>
                          <a:pt x="73" y="13"/>
                        </a:lnTo>
                        <a:lnTo>
                          <a:pt x="62" y="13"/>
                        </a:lnTo>
                        <a:lnTo>
                          <a:pt x="47" y="12"/>
                        </a:lnTo>
                        <a:lnTo>
                          <a:pt x="32" y="10"/>
                        </a:lnTo>
                        <a:lnTo>
                          <a:pt x="18" y="8"/>
                        </a:lnTo>
                        <a:lnTo>
                          <a:pt x="7" y="5"/>
                        </a:lnTo>
                        <a:lnTo>
                          <a:pt x="0" y="0"/>
                        </a:lnTo>
                        <a:lnTo>
                          <a:pt x="9" y="1"/>
                        </a:lnTo>
                        <a:lnTo>
                          <a:pt x="20" y="1"/>
                        </a:lnTo>
                        <a:lnTo>
                          <a:pt x="34" y="1"/>
                        </a:lnTo>
                        <a:lnTo>
                          <a:pt x="48" y="2"/>
                        </a:lnTo>
                        <a:lnTo>
                          <a:pt x="63" y="4"/>
                        </a:lnTo>
                        <a:lnTo>
                          <a:pt x="74" y="5"/>
                        </a:lnTo>
                        <a:lnTo>
                          <a:pt x="82" y="7"/>
                        </a:lnTo>
                        <a:lnTo>
                          <a:pt x="85"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21" name="Freeform 146">
                    <a:extLst>
                      <a:ext uri="{FF2B5EF4-FFF2-40B4-BE49-F238E27FC236}">
                        <a16:creationId xmlns:a16="http://schemas.microsoft.com/office/drawing/2014/main" id="{06E20A9E-B060-41AB-9297-8F9575F13FEB}"/>
                      </a:ext>
                    </a:extLst>
                  </p:cNvPr>
                  <p:cNvSpPr>
                    <a:spLocks/>
                  </p:cNvSpPr>
                  <p:nvPr/>
                </p:nvSpPr>
                <p:spPr bwMode="auto">
                  <a:xfrm>
                    <a:off x="131" y="468"/>
                    <a:ext cx="37" cy="5"/>
                  </a:xfrm>
                  <a:custGeom>
                    <a:avLst/>
                    <a:gdLst>
                      <a:gd name="T0" fmla="*/ 37 w 72"/>
                      <a:gd name="T1" fmla="*/ 1 h 12"/>
                      <a:gd name="T2" fmla="*/ 36 w 72"/>
                      <a:gd name="T3" fmla="*/ 3 h 12"/>
                      <a:gd name="T4" fmla="*/ 32 w 72"/>
                      <a:gd name="T5" fmla="*/ 4 h 12"/>
                      <a:gd name="T6" fmla="*/ 28 w 72"/>
                      <a:gd name="T7" fmla="*/ 4 h 12"/>
                      <a:gd name="T8" fmla="*/ 22 w 72"/>
                      <a:gd name="T9" fmla="*/ 5 h 12"/>
                      <a:gd name="T10" fmla="*/ 16 w 72"/>
                      <a:gd name="T11" fmla="*/ 5 h 12"/>
                      <a:gd name="T12" fmla="*/ 10 w 72"/>
                      <a:gd name="T13" fmla="*/ 4 h 12"/>
                      <a:gd name="T14" fmla="*/ 5 w 72"/>
                      <a:gd name="T15" fmla="*/ 3 h 12"/>
                      <a:gd name="T16" fmla="*/ 0 w 72"/>
                      <a:gd name="T17" fmla="*/ 0 h 12"/>
                      <a:gd name="T18" fmla="*/ 3 w 72"/>
                      <a:gd name="T19" fmla="*/ 0 h 12"/>
                      <a:gd name="T20" fmla="*/ 9 w 72"/>
                      <a:gd name="T21" fmla="*/ 0 h 12"/>
                      <a:gd name="T22" fmla="*/ 15 w 72"/>
                      <a:gd name="T23" fmla="*/ 0 h 12"/>
                      <a:gd name="T24" fmla="*/ 21 w 72"/>
                      <a:gd name="T25" fmla="*/ 0 h 12"/>
                      <a:gd name="T26" fmla="*/ 27 w 72"/>
                      <a:gd name="T27" fmla="*/ 0 h 12"/>
                      <a:gd name="T28" fmla="*/ 32 w 72"/>
                      <a:gd name="T29" fmla="*/ 0 h 12"/>
                      <a:gd name="T30" fmla="*/ 36 w 72"/>
                      <a:gd name="T31" fmla="*/ 0 h 12"/>
                      <a:gd name="T32" fmla="*/ 37 w 7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12">
                        <a:moveTo>
                          <a:pt x="72" y="3"/>
                        </a:moveTo>
                        <a:lnTo>
                          <a:pt x="70" y="6"/>
                        </a:lnTo>
                        <a:lnTo>
                          <a:pt x="63" y="9"/>
                        </a:lnTo>
                        <a:lnTo>
                          <a:pt x="54" y="10"/>
                        </a:lnTo>
                        <a:lnTo>
                          <a:pt x="43" y="12"/>
                        </a:lnTo>
                        <a:lnTo>
                          <a:pt x="31" y="12"/>
                        </a:lnTo>
                        <a:lnTo>
                          <a:pt x="19" y="9"/>
                        </a:lnTo>
                        <a:lnTo>
                          <a:pt x="9" y="6"/>
                        </a:lnTo>
                        <a:lnTo>
                          <a:pt x="0" y="1"/>
                        </a:lnTo>
                        <a:lnTo>
                          <a:pt x="6" y="1"/>
                        </a:lnTo>
                        <a:lnTo>
                          <a:pt x="17" y="1"/>
                        </a:lnTo>
                        <a:lnTo>
                          <a:pt x="30" y="1"/>
                        </a:lnTo>
                        <a:lnTo>
                          <a:pt x="41" y="0"/>
                        </a:lnTo>
                        <a:lnTo>
                          <a:pt x="53" y="0"/>
                        </a:lnTo>
                        <a:lnTo>
                          <a:pt x="63" y="0"/>
                        </a:lnTo>
                        <a:lnTo>
                          <a:pt x="70" y="1"/>
                        </a:lnTo>
                        <a:lnTo>
                          <a:pt x="7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22" name="Freeform 147">
                    <a:extLst>
                      <a:ext uri="{FF2B5EF4-FFF2-40B4-BE49-F238E27FC236}">
                        <a16:creationId xmlns:a16="http://schemas.microsoft.com/office/drawing/2014/main" id="{9491C8E3-3EBF-4EE8-A6A4-C3B2E1A69CA1}"/>
                      </a:ext>
                    </a:extLst>
                  </p:cNvPr>
                  <p:cNvSpPr>
                    <a:spLocks/>
                  </p:cNvSpPr>
                  <p:nvPr/>
                </p:nvSpPr>
                <p:spPr bwMode="auto">
                  <a:xfrm>
                    <a:off x="136" y="438"/>
                    <a:ext cx="17" cy="6"/>
                  </a:xfrm>
                  <a:custGeom>
                    <a:avLst/>
                    <a:gdLst>
                      <a:gd name="T0" fmla="*/ 17 w 34"/>
                      <a:gd name="T1" fmla="*/ 1 h 14"/>
                      <a:gd name="T2" fmla="*/ 17 w 34"/>
                      <a:gd name="T3" fmla="*/ 2 h 14"/>
                      <a:gd name="T4" fmla="*/ 15 w 34"/>
                      <a:gd name="T5" fmla="*/ 3 h 14"/>
                      <a:gd name="T6" fmla="*/ 13 w 34"/>
                      <a:gd name="T7" fmla="*/ 4 h 14"/>
                      <a:gd name="T8" fmla="*/ 10 w 34"/>
                      <a:gd name="T9" fmla="*/ 5 h 14"/>
                      <a:gd name="T10" fmla="*/ 7 w 34"/>
                      <a:gd name="T11" fmla="*/ 6 h 14"/>
                      <a:gd name="T12" fmla="*/ 4 w 34"/>
                      <a:gd name="T13" fmla="*/ 6 h 14"/>
                      <a:gd name="T14" fmla="*/ 2 w 34"/>
                      <a:gd name="T15" fmla="*/ 6 h 14"/>
                      <a:gd name="T16" fmla="*/ 0 w 34"/>
                      <a:gd name="T17" fmla="*/ 4 h 14"/>
                      <a:gd name="T18" fmla="*/ 2 w 34"/>
                      <a:gd name="T19" fmla="*/ 5 h 14"/>
                      <a:gd name="T20" fmla="*/ 5 w 34"/>
                      <a:gd name="T21" fmla="*/ 4 h 14"/>
                      <a:gd name="T22" fmla="*/ 8 w 34"/>
                      <a:gd name="T23" fmla="*/ 3 h 14"/>
                      <a:gd name="T24" fmla="*/ 11 w 34"/>
                      <a:gd name="T25" fmla="*/ 2 h 14"/>
                      <a:gd name="T26" fmla="*/ 13 w 34"/>
                      <a:gd name="T27" fmla="*/ 1 h 14"/>
                      <a:gd name="T28" fmla="*/ 16 w 34"/>
                      <a:gd name="T29" fmla="*/ 0 h 14"/>
                      <a:gd name="T30" fmla="*/ 17 w 34"/>
                      <a:gd name="T31" fmla="*/ 0 h 14"/>
                      <a:gd name="T32" fmla="*/ 17 w 3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4">
                        <a:moveTo>
                          <a:pt x="34" y="2"/>
                        </a:moveTo>
                        <a:lnTo>
                          <a:pt x="33" y="5"/>
                        </a:lnTo>
                        <a:lnTo>
                          <a:pt x="30" y="7"/>
                        </a:lnTo>
                        <a:lnTo>
                          <a:pt x="25" y="9"/>
                        </a:lnTo>
                        <a:lnTo>
                          <a:pt x="19" y="12"/>
                        </a:lnTo>
                        <a:lnTo>
                          <a:pt x="14" y="14"/>
                        </a:lnTo>
                        <a:lnTo>
                          <a:pt x="8" y="14"/>
                        </a:lnTo>
                        <a:lnTo>
                          <a:pt x="3" y="13"/>
                        </a:lnTo>
                        <a:lnTo>
                          <a:pt x="0" y="10"/>
                        </a:lnTo>
                        <a:lnTo>
                          <a:pt x="4" y="12"/>
                        </a:lnTo>
                        <a:lnTo>
                          <a:pt x="10" y="10"/>
                        </a:lnTo>
                        <a:lnTo>
                          <a:pt x="16" y="8"/>
                        </a:lnTo>
                        <a:lnTo>
                          <a:pt x="22" y="5"/>
                        </a:lnTo>
                        <a:lnTo>
                          <a:pt x="26" y="2"/>
                        </a:lnTo>
                        <a:lnTo>
                          <a:pt x="31" y="0"/>
                        </a:lnTo>
                        <a:lnTo>
                          <a:pt x="33" y="0"/>
                        </a:lnTo>
                        <a:lnTo>
                          <a:pt x="34"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23" name="Freeform 148">
                    <a:extLst>
                      <a:ext uri="{FF2B5EF4-FFF2-40B4-BE49-F238E27FC236}">
                        <a16:creationId xmlns:a16="http://schemas.microsoft.com/office/drawing/2014/main" id="{B965ACC8-CE65-4CD4-A27B-F8B51752D4F2}"/>
                      </a:ext>
                    </a:extLst>
                  </p:cNvPr>
                  <p:cNvSpPr>
                    <a:spLocks/>
                  </p:cNvSpPr>
                  <p:nvPr/>
                </p:nvSpPr>
                <p:spPr bwMode="auto">
                  <a:xfrm>
                    <a:off x="160" y="534"/>
                    <a:ext cx="32" cy="8"/>
                  </a:xfrm>
                  <a:custGeom>
                    <a:avLst/>
                    <a:gdLst>
                      <a:gd name="T0" fmla="*/ 32 w 65"/>
                      <a:gd name="T1" fmla="*/ 7 h 16"/>
                      <a:gd name="T2" fmla="*/ 31 w 65"/>
                      <a:gd name="T3" fmla="*/ 8 h 16"/>
                      <a:gd name="T4" fmla="*/ 29 w 65"/>
                      <a:gd name="T5" fmla="*/ 8 h 16"/>
                      <a:gd name="T6" fmla="*/ 25 w 65"/>
                      <a:gd name="T7" fmla="*/ 8 h 16"/>
                      <a:gd name="T8" fmla="*/ 19 w 65"/>
                      <a:gd name="T9" fmla="*/ 8 h 16"/>
                      <a:gd name="T10" fmla="*/ 14 w 65"/>
                      <a:gd name="T11" fmla="*/ 7 h 16"/>
                      <a:gd name="T12" fmla="*/ 9 w 65"/>
                      <a:gd name="T13" fmla="*/ 5 h 16"/>
                      <a:gd name="T14" fmla="*/ 4 w 65"/>
                      <a:gd name="T15" fmla="*/ 3 h 16"/>
                      <a:gd name="T16" fmla="*/ 0 w 65"/>
                      <a:gd name="T17" fmla="*/ 0 h 16"/>
                      <a:gd name="T18" fmla="*/ 4 w 65"/>
                      <a:gd name="T19" fmla="*/ 1 h 16"/>
                      <a:gd name="T20" fmla="*/ 8 w 65"/>
                      <a:gd name="T21" fmla="*/ 2 h 16"/>
                      <a:gd name="T22" fmla="*/ 14 w 65"/>
                      <a:gd name="T23" fmla="*/ 3 h 16"/>
                      <a:gd name="T24" fmla="*/ 19 w 65"/>
                      <a:gd name="T25" fmla="*/ 4 h 16"/>
                      <a:gd name="T26" fmla="*/ 24 w 65"/>
                      <a:gd name="T27" fmla="*/ 4 h 16"/>
                      <a:gd name="T28" fmla="*/ 28 w 65"/>
                      <a:gd name="T29" fmla="*/ 5 h 16"/>
                      <a:gd name="T30" fmla="*/ 31 w 65"/>
                      <a:gd name="T31" fmla="*/ 6 h 16"/>
                      <a:gd name="T32" fmla="*/ 32 w 65"/>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6">
                        <a:moveTo>
                          <a:pt x="65" y="14"/>
                        </a:moveTo>
                        <a:lnTo>
                          <a:pt x="62" y="15"/>
                        </a:lnTo>
                        <a:lnTo>
                          <a:pt x="58" y="16"/>
                        </a:lnTo>
                        <a:lnTo>
                          <a:pt x="50" y="16"/>
                        </a:lnTo>
                        <a:lnTo>
                          <a:pt x="39" y="15"/>
                        </a:lnTo>
                        <a:lnTo>
                          <a:pt x="29" y="14"/>
                        </a:lnTo>
                        <a:lnTo>
                          <a:pt x="19" y="10"/>
                        </a:lnTo>
                        <a:lnTo>
                          <a:pt x="8" y="6"/>
                        </a:lnTo>
                        <a:lnTo>
                          <a:pt x="0" y="0"/>
                        </a:lnTo>
                        <a:lnTo>
                          <a:pt x="8" y="2"/>
                        </a:lnTo>
                        <a:lnTo>
                          <a:pt x="17" y="3"/>
                        </a:lnTo>
                        <a:lnTo>
                          <a:pt x="28" y="6"/>
                        </a:lnTo>
                        <a:lnTo>
                          <a:pt x="39" y="7"/>
                        </a:lnTo>
                        <a:lnTo>
                          <a:pt x="49" y="8"/>
                        </a:lnTo>
                        <a:lnTo>
                          <a:pt x="57" y="10"/>
                        </a:lnTo>
                        <a:lnTo>
                          <a:pt x="62" y="11"/>
                        </a:lnTo>
                        <a:lnTo>
                          <a:pt x="65"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24" name="Freeform 149">
                    <a:extLst>
                      <a:ext uri="{FF2B5EF4-FFF2-40B4-BE49-F238E27FC236}">
                        <a16:creationId xmlns:a16="http://schemas.microsoft.com/office/drawing/2014/main" id="{D9C8A5BD-4629-45A1-8CC9-3E8469148328}"/>
                      </a:ext>
                    </a:extLst>
                  </p:cNvPr>
                  <p:cNvSpPr>
                    <a:spLocks/>
                  </p:cNvSpPr>
                  <p:nvPr/>
                </p:nvSpPr>
                <p:spPr bwMode="auto">
                  <a:xfrm>
                    <a:off x="142" y="506"/>
                    <a:ext cx="46" cy="9"/>
                  </a:xfrm>
                  <a:custGeom>
                    <a:avLst/>
                    <a:gdLst>
                      <a:gd name="T0" fmla="*/ 46 w 92"/>
                      <a:gd name="T1" fmla="*/ 7 h 18"/>
                      <a:gd name="T2" fmla="*/ 45 w 92"/>
                      <a:gd name="T3" fmla="*/ 8 h 18"/>
                      <a:gd name="T4" fmla="*/ 40 w 92"/>
                      <a:gd name="T5" fmla="*/ 9 h 18"/>
                      <a:gd name="T6" fmla="*/ 34 w 92"/>
                      <a:gd name="T7" fmla="*/ 9 h 18"/>
                      <a:gd name="T8" fmla="*/ 26 w 92"/>
                      <a:gd name="T9" fmla="*/ 8 h 18"/>
                      <a:gd name="T10" fmla="*/ 18 w 92"/>
                      <a:gd name="T11" fmla="*/ 7 h 18"/>
                      <a:gd name="T12" fmla="*/ 11 w 92"/>
                      <a:gd name="T13" fmla="*/ 6 h 18"/>
                      <a:gd name="T14" fmla="*/ 4 w 92"/>
                      <a:gd name="T15" fmla="*/ 3 h 18"/>
                      <a:gd name="T16" fmla="*/ 0 w 92"/>
                      <a:gd name="T17" fmla="*/ 0 h 18"/>
                      <a:gd name="T18" fmla="*/ 4 w 92"/>
                      <a:gd name="T19" fmla="*/ 0 h 18"/>
                      <a:gd name="T20" fmla="*/ 10 w 92"/>
                      <a:gd name="T21" fmla="*/ 1 h 18"/>
                      <a:gd name="T22" fmla="*/ 17 w 92"/>
                      <a:gd name="T23" fmla="*/ 2 h 18"/>
                      <a:gd name="T24" fmla="*/ 25 w 92"/>
                      <a:gd name="T25" fmla="*/ 3 h 18"/>
                      <a:gd name="T26" fmla="*/ 33 w 92"/>
                      <a:gd name="T27" fmla="*/ 3 h 18"/>
                      <a:gd name="T28" fmla="*/ 40 w 92"/>
                      <a:gd name="T29" fmla="*/ 4 h 18"/>
                      <a:gd name="T30" fmla="*/ 45 w 92"/>
                      <a:gd name="T31" fmla="*/ 6 h 18"/>
                      <a:gd name="T32" fmla="*/ 46 w 92"/>
                      <a:gd name="T33" fmla="*/ 7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
                        <a:moveTo>
                          <a:pt x="92" y="13"/>
                        </a:moveTo>
                        <a:lnTo>
                          <a:pt x="89" y="15"/>
                        </a:lnTo>
                        <a:lnTo>
                          <a:pt x="80" y="18"/>
                        </a:lnTo>
                        <a:lnTo>
                          <a:pt x="67" y="18"/>
                        </a:lnTo>
                        <a:lnTo>
                          <a:pt x="52" y="16"/>
                        </a:lnTo>
                        <a:lnTo>
                          <a:pt x="36" y="14"/>
                        </a:lnTo>
                        <a:lnTo>
                          <a:pt x="21" y="11"/>
                        </a:lnTo>
                        <a:lnTo>
                          <a:pt x="8" y="6"/>
                        </a:lnTo>
                        <a:lnTo>
                          <a:pt x="0" y="0"/>
                        </a:lnTo>
                        <a:lnTo>
                          <a:pt x="7" y="0"/>
                        </a:lnTo>
                        <a:lnTo>
                          <a:pt x="19" y="1"/>
                        </a:lnTo>
                        <a:lnTo>
                          <a:pt x="34" y="3"/>
                        </a:lnTo>
                        <a:lnTo>
                          <a:pt x="50" y="5"/>
                        </a:lnTo>
                        <a:lnTo>
                          <a:pt x="66" y="6"/>
                        </a:lnTo>
                        <a:lnTo>
                          <a:pt x="80" y="8"/>
                        </a:lnTo>
                        <a:lnTo>
                          <a:pt x="89" y="11"/>
                        </a:lnTo>
                        <a:lnTo>
                          <a:pt x="9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25" name="Freeform 150">
                    <a:extLst>
                      <a:ext uri="{FF2B5EF4-FFF2-40B4-BE49-F238E27FC236}">
                        <a16:creationId xmlns:a16="http://schemas.microsoft.com/office/drawing/2014/main" id="{DFC4FC48-5B47-4D02-A1C7-6942FA5DCB5A}"/>
                      </a:ext>
                    </a:extLst>
                  </p:cNvPr>
                  <p:cNvSpPr>
                    <a:spLocks/>
                  </p:cNvSpPr>
                  <p:nvPr/>
                </p:nvSpPr>
                <p:spPr bwMode="auto">
                  <a:xfrm>
                    <a:off x="132" y="476"/>
                    <a:ext cx="42" cy="5"/>
                  </a:xfrm>
                  <a:custGeom>
                    <a:avLst/>
                    <a:gdLst>
                      <a:gd name="T0" fmla="*/ 42 w 83"/>
                      <a:gd name="T1" fmla="*/ 2 h 11"/>
                      <a:gd name="T2" fmla="*/ 40 w 83"/>
                      <a:gd name="T3" fmla="*/ 3 h 11"/>
                      <a:gd name="T4" fmla="*/ 36 w 83"/>
                      <a:gd name="T5" fmla="*/ 4 h 11"/>
                      <a:gd name="T6" fmla="*/ 31 w 83"/>
                      <a:gd name="T7" fmla="*/ 5 h 11"/>
                      <a:gd name="T8" fmla="*/ 24 w 83"/>
                      <a:gd name="T9" fmla="*/ 5 h 11"/>
                      <a:gd name="T10" fmla="*/ 17 w 83"/>
                      <a:gd name="T11" fmla="*/ 5 h 11"/>
                      <a:gd name="T12" fmla="*/ 11 w 83"/>
                      <a:gd name="T13" fmla="*/ 5 h 11"/>
                      <a:gd name="T14" fmla="*/ 5 w 83"/>
                      <a:gd name="T15" fmla="*/ 3 h 11"/>
                      <a:gd name="T16" fmla="*/ 0 w 83"/>
                      <a:gd name="T17" fmla="*/ 0 h 11"/>
                      <a:gd name="T18" fmla="*/ 4 w 83"/>
                      <a:gd name="T19" fmla="*/ 0 h 11"/>
                      <a:gd name="T20" fmla="*/ 10 w 83"/>
                      <a:gd name="T21" fmla="*/ 0 h 11"/>
                      <a:gd name="T22" fmla="*/ 16 w 83"/>
                      <a:gd name="T23" fmla="*/ 0 h 11"/>
                      <a:gd name="T24" fmla="*/ 24 w 83"/>
                      <a:gd name="T25" fmla="*/ 0 h 11"/>
                      <a:gd name="T26" fmla="*/ 31 w 83"/>
                      <a:gd name="T27" fmla="*/ 0 h 11"/>
                      <a:gd name="T28" fmla="*/ 36 w 83"/>
                      <a:gd name="T29" fmla="*/ 0 h 11"/>
                      <a:gd name="T30" fmla="*/ 40 w 83"/>
                      <a:gd name="T31" fmla="*/ 0 h 11"/>
                      <a:gd name="T32" fmla="*/ 42 w 83"/>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3" h="11">
                        <a:moveTo>
                          <a:pt x="83" y="4"/>
                        </a:moveTo>
                        <a:lnTo>
                          <a:pt x="79" y="6"/>
                        </a:lnTo>
                        <a:lnTo>
                          <a:pt x="72" y="8"/>
                        </a:lnTo>
                        <a:lnTo>
                          <a:pt x="61" y="11"/>
                        </a:lnTo>
                        <a:lnTo>
                          <a:pt x="48" y="11"/>
                        </a:lnTo>
                        <a:lnTo>
                          <a:pt x="34" y="11"/>
                        </a:lnTo>
                        <a:lnTo>
                          <a:pt x="21" y="10"/>
                        </a:lnTo>
                        <a:lnTo>
                          <a:pt x="9" y="6"/>
                        </a:lnTo>
                        <a:lnTo>
                          <a:pt x="0" y="1"/>
                        </a:lnTo>
                        <a:lnTo>
                          <a:pt x="8" y="1"/>
                        </a:lnTo>
                        <a:lnTo>
                          <a:pt x="19" y="1"/>
                        </a:lnTo>
                        <a:lnTo>
                          <a:pt x="32" y="1"/>
                        </a:lnTo>
                        <a:lnTo>
                          <a:pt x="47" y="0"/>
                        </a:lnTo>
                        <a:lnTo>
                          <a:pt x="61" y="0"/>
                        </a:lnTo>
                        <a:lnTo>
                          <a:pt x="72" y="0"/>
                        </a:lnTo>
                        <a:lnTo>
                          <a:pt x="79" y="1"/>
                        </a:lnTo>
                        <a:lnTo>
                          <a:pt x="8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26" name="Freeform 151">
                    <a:extLst>
                      <a:ext uri="{FF2B5EF4-FFF2-40B4-BE49-F238E27FC236}">
                        <a16:creationId xmlns:a16="http://schemas.microsoft.com/office/drawing/2014/main" id="{C05527A7-C7A5-4337-9458-B394EA1D5AE3}"/>
                      </a:ext>
                    </a:extLst>
                  </p:cNvPr>
                  <p:cNvSpPr>
                    <a:spLocks/>
                  </p:cNvSpPr>
                  <p:nvPr/>
                </p:nvSpPr>
                <p:spPr bwMode="auto">
                  <a:xfrm>
                    <a:off x="132" y="459"/>
                    <a:ext cx="34" cy="5"/>
                  </a:xfrm>
                  <a:custGeom>
                    <a:avLst/>
                    <a:gdLst>
                      <a:gd name="T0" fmla="*/ 34 w 68"/>
                      <a:gd name="T1" fmla="*/ 3 h 9"/>
                      <a:gd name="T2" fmla="*/ 33 w 68"/>
                      <a:gd name="T3" fmla="*/ 4 h 9"/>
                      <a:gd name="T4" fmla="*/ 29 w 68"/>
                      <a:gd name="T5" fmla="*/ 5 h 9"/>
                      <a:gd name="T6" fmla="*/ 24 w 68"/>
                      <a:gd name="T7" fmla="*/ 5 h 9"/>
                      <a:gd name="T8" fmla="*/ 18 w 68"/>
                      <a:gd name="T9" fmla="*/ 5 h 9"/>
                      <a:gd name="T10" fmla="*/ 12 w 68"/>
                      <a:gd name="T11" fmla="*/ 4 h 9"/>
                      <a:gd name="T12" fmla="*/ 6 w 68"/>
                      <a:gd name="T13" fmla="*/ 3 h 9"/>
                      <a:gd name="T14" fmla="*/ 2 w 68"/>
                      <a:gd name="T15" fmla="*/ 2 h 9"/>
                      <a:gd name="T16" fmla="*/ 0 w 68"/>
                      <a:gd name="T17" fmla="*/ 0 h 9"/>
                      <a:gd name="T18" fmla="*/ 4 w 68"/>
                      <a:gd name="T19" fmla="*/ 0 h 9"/>
                      <a:gd name="T20" fmla="*/ 8 w 68"/>
                      <a:gd name="T21" fmla="*/ 0 h 9"/>
                      <a:gd name="T22" fmla="*/ 13 w 68"/>
                      <a:gd name="T23" fmla="*/ 1 h 9"/>
                      <a:gd name="T24" fmla="*/ 19 w 68"/>
                      <a:gd name="T25" fmla="*/ 1 h 9"/>
                      <a:gd name="T26" fmla="*/ 24 w 68"/>
                      <a:gd name="T27" fmla="*/ 1 h 9"/>
                      <a:gd name="T28" fmla="*/ 29 w 68"/>
                      <a:gd name="T29" fmla="*/ 1 h 9"/>
                      <a:gd name="T30" fmla="*/ 32 w 68"/>
                      <a:gd name="T31" fmla="*/ 2 h 9"/>
                      <a:gd name="T32" fmla="*/ 34 w 68"/>
                      <a:gd name="T33" fmla="*/ 3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9">
                        <a:moveTo>
                          <a:pt x="68" y="6"/>
                        </a:moveTo>
                        <a:lnTo>
                          <a:pt x="65" y="8"/>
                        </a:lnTo>
                        <a:lnTo>
                          <a:pt x="57" y="9"/>
                        </a:lnTo>
                        <a:lnTo>
                          <a:pt x="47" y="9"/>
                        </a:lnTo>
                        <a:lnTo>
                          <a:pt x="35" y="9"/>
                        </a:lnTo>
                        <a:lnTo>
                          <a:pt x="23" y="8"/>
                        </a:lnTo>
                        <a:lnTo>
                          <a:pt x="12" y="6"/>
                        </a:lnTo>
                        <a:lnTo>
                          <a:pt x="4" y="3"/>
                        </a:lnTo>
                        <a:lnTo>
                          <a:pt x="0" y="0"/>
                        </a:lnTo>
                        <a:lnTo>
                          <a:pt x="7" y="0"/>
                        </a:lnTo>
                        <a:lnTo>
                          <a:pt x="15" y="0"/>
                        </a:lnTo>
                        <a:lnTo>
                          <a:pt x="25" y="1"/>
                        </a:lnTo>
                        <a:lnTo>
                          <a:pt x="37" y="1"/>
                        </a:lnTo>
                        <a:lnTo>
                          <a:pt x="47" y="1"/>
                        </a:lnTo>
                        <a:lnTo>
                          <a:pt x="57" y="2"/>
                        </a:lnTo>
                        <a:lnTo>
                          <a:pt x="64" y="3"/>
                        </a:lnTo>
                        <a:lnTo>
                          <a:pt x="68"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27" name="Freeform 152">
                    <a:extLst>
                      <a:ext uri="{FF2B5EF4-FFF2-40B4-BE49-F238E27FC236}">
                        <a16:creationId xmlns:a16="http://schemas.microsoft.com/office/drawing/2014/main" id="{2BDC9313-3A6D-496D-9BE6-01B1E9FFC312}"/>
                      </a:ext>
                    </a:extLst>
                  </p:cNvPr>
                  <p:cNvSpPr>
                    <a:spLocks/>
                  </p:cNvSpPr>
                  <p:nvPr/>
                </p:nvSpPr>
                <p:spPr bwMode="auto">
                  <a:xfrm>
                    <a:off x="133" y="448"/>
                    <a:ext cx="21" cy="6"/>
                  </a:xfrm>
                  <a:custGeom>
                    <a:avLst/>
                    <a:gdLst>
                      <a:gd name="T0" fmla="*/ 21 w 43"/>
                      <a:gd name="T1" fmla="*/ 1 h 10"/>
                      <a:gd name="T2" fmla="*/ 20 w 43"/>
                      <a:gd name="T3" fmla="*/ 3 h 10"/>
                      <a:gd name="T4" fmla="*/ 18 w 43"/>
                      <a:gd name="T5" fmla="*/ 4 h 10"/>
                      <a:gd name="T6" fmla="*/ 15 w 43"/>
                      <a:gd name="T7" fmla="*/ 5 h 10"/>
                      <a:gd name="T8" fmla="*/ 12 w 43"/>
                      <a:gd name="T9" fmla="*/ 6 h 10"/>
                      <a:gd name="T10" fmla="*/ 8 w 43"/>
                      <a:gd name="T11" fmla="*/ 6 h 10"/>
                      <a:gd name="T12" fmla="*/ 4 w 43"/>
                      <a:gd name="T13" fmla="*/ 6 h 10"/>
                      <a:gd name="T14" fmla="*/ 1 w 43"/>
                      <a:gd name="T15" fmla="*/ 5 h 10"/>
                      <a:gd name="T16" fmla="*/ 0 w 43"/>
                      <a:gd name="T17" fmla="*/ 4 h 10"/>
                      <a:gd name="T18" fmla="*/ 3 w 43"/>
                      <a:gd name="T19" fmla="*/ 4 h 10"/>
                      <a:gd name="T20" fmla="*/ 6 w 43"/>
                      <a:gd name="T21" fmla="*/ 4 h 10"/>
                      <a:gd name="T22" fmla="*/ 10 w 43"/>
                      <a:gd name="T23" fmla="*/ 3 h 10"/>
                      <a:gd name="T24" fmla="*/ 13 w 43"/>
                      <a:gd name="T25" fmla="*/ 1 h 10"/>
                      <a:gd name="T26" fmla="*/ 16 w 43"/>
                      <a:gd name="T27" fmla="*/ 1 h 10"/>
                      <a:gd name="T28" fmla="*/ 19 w 43"/>
                      <a:gd name="T29" fmla="*/ 0 h 10"/>
                      <a:gd name="T30" fmla="*/ 20 w 43"/>
                      <a:gd name="T31" fmla="*/ 0 h 10"/>
                      <a:gd name="T32" fmla="*/ 21 w 43"/>
                      <a:gd name="T33" fmla="*/ 1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0">
                        <a:moveTo>
                          <a:pt x="43" y="2"/>
                        </a:moveTo>
                        <a:lnTo>
                          <a:pt x="41" y="5"/>
                        </a:lnTo>
                        <a:lnTo>
                          <a:pt x="37" y="7"/>
                        </a:lnTo>
                        <a:lnTo>
                          <a:pt x="31" y="8"/>
                        </a:lnTo>
                        <a:lnTo>
                          <a:pt x="24" y="10"/>
                        </a:lnTo>
                        <a:lnTo>
                          <a:pt x="16" y="10"/>
                        </a:lnTo>
                        <a:lnTo>
                          <a:pt x="9" y="10"/>
                        </a:lnTo>
                        <a:lnTo>
                          <a:pt x="3" y="9"/>
                        </a:lnTo>
                        <a:lnTo>
                          <a:pt x="0" y="6"/>
                        </a:lnTo>
                        <a:lnTo>
                          <a:pt x="6" y="7"/>
                        </a:lnTo>
                        <a:lnTo>
                          <a:pt x="12" y="7"/>
                        </a:lnTo>
                        <a:lnTo>
                          <a:pt x="20" y="5"/>
                        </a:lnTo>
                        <a:lnTo>
                          <a:pt x="27" y="2"/>
                        </a:lnTo>
                        <a:lnTo>
                          <a:pt x="32" y="1"/>
                        </a:lnTo>
                        <a:lnTo>
                          <a:pt x="38" y="0"/>
                        </a:lnTo>
                        <a:lnTo>
                          <a:pt x="41" y="0"/>
                        </a:lnTo>
                        <a:lnTo>
                          <a:pt x="43"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28" name="Freeform 153">
                    <a:extLst>
                      <a:ext uri="{FF2B5EF4-FFF2-40B4-BE49-F238E27FC236}">
                        <a16:creationId xmlns:a16="http://schemas.microsoft.com/office/drawing/2014/main" id="{263F21BB-E5D3-4DE4-8A6B-87A4E4E49AB2}"/>
                      </a:ext>
                    </a:extLst>
                  </p:cNvPr>
                  <p:cNvSpPr>
                    <a:spLocks/>
                  </p:cNvSpPr>
                  <p:nvPr/>
                </p:nvSpPr>
                <p:spPr bwMode="auto">
                  <a:xfrm>
                    <a:off x="167" y="544"/>
                    <a:ext cx="21" cy="8"/>
                  </a:xfrm>
                  <a:custGeom>
                    <a:avLst/>
                    <a:gdLst>
                      <a:gd name="T0" fmla="*/ 0 w 41"/>
                      <a:gd name="T1" fmla="*/ 0 h 16"/>
                      <a:gd name="T2" fmla="*/ 2 w 41"/>
                      <a:gd name="T3" fmla="*/ 0 h 16"/>
                      <a:gd name="T4" fmla="*/ 5 w 41"/>
                      <a:gd name="T5" fmla="*/ 1 h 16"/>
                      <a:gd name="T6" fmla="*/ 8 w 41"/>
                      <a:gd name="T7" fmla="*/ 1 h 16"/>
                      <a:gd name="T8" fmla="*/ 12 w 41"/>
                      <a:gd name="T9" fmla="*/ 2 h 16"/>
                      <a:gd name="T10" fmla="*/ 16 w 41"/>
                      <a:gd name="T11" fmla="*/ 3 h 16"/>
                      <a:gd name="T12" fmla="*/ 19 w 41"/>
                      <a:gd name="T13" fmla="*/ 4 h 16"/>
                      <a:gd name="T14" fmla="*/ 20 w 41"/>
                      <a:gd name="T15" fmla="*/ 6 h 16"/>
                      <a:gd name="T16" fmla="*/ 21 w 41"/>
                      <a:gd name="T17" fmla="*/ 7 h 16"/>
                      <a:gd name="T18" fmla="*/ 20 w 41"/>
                      <a:gd name="T19" fmla="*/ 8 h 16"/>
                      <a:gd name="T20" fmla="*/ 18 w 41"/>
                      <a:gd name="T21" fmla="*/ 8 h 16"/>
                      <a:gd name="T22" fmla="*/ 14 w 41"/>
                      <a:gd name="T23" fmla="*/ 8 h 16"/>
                      <a:gd name="T24" fmla="*/ 11 w 41"/>
                      <a:gd name="T25" fmla="*/ 6 h 16"/>
                      <a:gd name="T26" fmla="*/ 8 w 41"/>
                      <a:gd name="T27" fmla="*/ 4 h 16"/>
                      <a:gd name="T28" fmla="*/ 5 w 41"/>
                      <a:gd name="T29" fmla="*/ 3 h 16"/>
                      <a:gd name="T30" fmla="*/ 2 w 41"/>
                      <a:gd name="T31" fmla="*/ 1 h 16"/>
                      <a:gd name="T32" fmla="*/ 0 w 4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16">
                        <a:moveTo>
                          <a:pt x="0" y="0"/>
                        </a:moveTo>
                        <a:lnTo>
                          <a:pt x="3" y="0"/>
                        </a:lnTo>
                        <a:lnTo>
                          <a:pt x="9" y="1"/>
                        </a:lnTo>
                        <a:lnTo>
                          <a:pt x="16" y="2"/>
                        </a:lnTo>
                        <a:lnTo>
                          <a:pt x="24" y="4"/>
                        </a:lnTo>
                        <a:lnTo>
                          <a:pt x="31" y="6"/>
                        </a:lnTo>
                        <a:lnTo>
                          <a:pt x="37" y="7"/>
                        </a:lnTo>
                        <a:lnTo>
                          <a:pt x="40" y="11"/>
                        </a:lnTo>
                        <a:lnTo>
                          <a:pt x="41" y="14"/>
                        </a:lnTo>
                        <a:lnTo>
                          <a:pt x="39" y="16"/>
                        </a:lnTo>
                        <a:lnTo>
                          <a:pt x="35" y="16"/>
                        </a:lnTo>
                        <a:lnTo>
                          <a:pt x="28" y="15"/>
                        </a:lnTo>
                        <a:lnTo>
                          <a:pt x="22" y="12"/>
                        </a:lnTo>
                        <a:lnTo>
                          <a:pt x="15" y="8"/>
                        </a:lnTo>
                        <a:lnTo>
                          <a:pt x="9" y="5"/>
                        </a:lnTo>
                        <a:lnTo>
                          <a:pt x="3"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29" name="Freeform 154">
                    <a:extLst>
                      <a:ext uri="{FF2B5EF4-FFF2-40B4-BE49-F238E27FC236}">
                        <a16:creationId xmlns:a16="http://schemas.microsoft.com/office/drawing/2014/main" id="{8919E795-A9C2-4A5B-98EB-6546A73719CB}"/>
                      </a:ext>
                    </a:extLst>
                  </p:cNvPr>
                  <p:cNvSpPr>
                    <a:spLocks/>
                  </p:cNvSpPr>
                  <p:nvPr/>
                </p:nvSpPr>
                <p:spPr bwMode="auto">
                  <a:xfrm>
                    <a:off x="165" y="542"/>
                    <a:ext cx="4" cy="20"/>
                  </a:xfrm>
                  <a:custGeom>
                    <a:avLst/>
                    <a:gdLst>
                      <a:gd name="T0" fmla="*/ 1 w 8"/>
                      <a:gd name="T1" fmla="*/ 0 h 39"/>
                      <a:gd name="T2" fmla="*/ 1 w 8"/>
                      <a:gd name="T3" fmla="*/ 4 h 39"/>
                      <a:gd name="T4" fmla="*/ 0 w 8"/>
                      <a:gd name="T5" fmla="*/ 11 h 39"/>
                      <a:gd name="T6" fmla="*/ 0 w 8"/>
                      <a:gd name="T7" fmla="*/ 17 h 39"/>
                      <a:gd name="T8" fmla="*/ 2 w 8"/>
                      <a:gd name="T9" fmla="*/ 20 h 39"/>
                      <a:gd name="T10" fmla="*/ 4 w 8"/>
                      <a:gd name="T11" fmla="*/ 17 h 39"/>
                      <a:gd name="T12" fmla="*/ 3 w 8"/>
                      <a:gd name="T13" fmla="*/ 12 h 39"/>
                      <a:gd name="T14" fmla="*/ 2 w 8"/>
                      <a:gd name="T15" fmla="*/ 5 h 39"/>
                      <a:gd name="T16" fmla="*/ 1 w 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39">
                        <a:moveTo>
                          <a:pt x="1" y="0"/>
                        </a:moveTo>
                        <a:lnTo>
                          <a:pt x="1" y="7"/>
                        </a:lnTo>
                        <a:lnTo>
                          <a:pt x="0" y="21"/>
                        </a:lnTo>
                        <a:lnTo>
                          <a:pt x="0" y="33"/>
                        </a:lnTo>
                        <a:lnTo>
                          <a:pt x="4" y="39"/>
                        </a:lnTo>
                        <a:lnTo>
                          <a:pt x="8" y="34"/>
                        </a:lnTo>
                        <a:lnTo>
                          <a:pt x="6" y="23"/>
                        </a:lnTo>
                        <a:lnTo>
                          <a:pt x="3" y="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30" name="Freeform 155">
                    <a:extLst>
                      <a:ext uri="{FF2B5EF4-FFF2-40B4-BE49-F238E27FC236}">
                        <a16:creationId xmlns:a16="http://schemas.microsoft.com/office/drawing/2014/main" id="{1D1751CD-F2CF-45AA-AB79-ED600911638E}"/>
                      </a:ext>
                    </a:extLst>
                  </p:cNvPr>
                  <p:cNvSpPr>
                    <a:spLocks/>
                  </p:cNvSpPr>
                  <p:nvPr/>
                </p:nvSpPr>
                <p:spPr bwMode="auto">
                  <a:xfrm>
                    <a:off x="173" y="548"/>
                    <a:ext cx="12" cy="17"/>
                  </a:xfrm>
                  <a:custGeom>
                    <a:avLst/>
                    <a:gdLst>
                      <a:gd name="T0" fmla="*/ 0 w 25"/>
                      <a:gd name="T1" fmla="*/ 0 h 34"/>
                      <a:gd name="T2" fmla="*/ 2 w 25"/>
                      <a:gd name="T3" fmla="*/ 4 h 34"/>
                      <a:gd name="T4" fmla="*/ 5 w 25"/>
                      <a:gd name="T5" fmla="*/ 10 h 34"/>
                      <a:gd name="T6" fmla="*/ 8 w 25"/>
                      <a:gd name="T7" fmla="*/ 15 h 34"/>
                      <a:gd name="T8" fmla="*/ 12 w 25"/>
                      <a:gd name="T9" fmla="*/ 17 h 34"/>
                      <a:gd name="T10" fmla="*/ 12 w 25"/>
                      <a:gd name="T11" fmla="*/ 14 h 34"/>
                      <a:gd name="T12" fmla="*/ 9 w 25"/>
                      <a:gd name="T13" fmla="*/ 9 h 34"/>
                      <a:gd name="T14" fmla="*/ 3 w 25"/>
                      <a:gd name="T15" fmla="*/ 4 h 34"/>
                      <a:gd name="T16" fmla="*/ 0 w 25"/>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4">
                        <a:moveTo>
                          <a:pt x="0" y="0"/>
                        </a:moveTo>
                        <a:lnTo>
                          <a:pt x="4" y="7"/>
                        </a:lnTo>
                        <a:lnTo>
                          <a:pt x="11" y="20"/>
                        </a:lnTo>
                        <a:lnTo>
                          <a:pt x="17" y="30"/>
                        </a:lnTo>
                        <a:lnTo>
                          <a:pt x="24" y="34"/>
                        </a:lnTo>
                        <a:lnTo>
                          <a:pt x="25" y="28"/>
                        </a:lnTo>
                        <a:lnTo>
                          <a:pt x="18" y="18"/>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31" name="Freeform 156">
                    <a:extLst>
                      <a:ext uri="{FF2B5EF4-FFF2-40B4-BE49-F238E27FC236}">
                        <a16:creationId xmlns:a16="http://schemas.microsoft.com/office/drawing/2014/main" id="{A8C1F3DD-B75D-4D5C-8A6F-AE5BD01F89CF}"/>
                      </a:ext>
                    </a:extLst>
                  </p:cNvPr>
                  <p:cNvSpPr>
                    <a:spLocks/>
                  </p:cNvSpPr>
                  <p:nvPr/>
                </p:nvSpPr>
                <p:spPr bwMode="auto">
                  <a:xfrm>
                    <a:off x="109" y="450"/>
                    <a:ext cx="26" cy="6"/>
                  </a:xfrm>
                  <a:custGeom>
                    <a:avLst/>
                    <a:gdLst>
                      <a:gd name="T0" fmla="*/ 26 w 52"/>
                      <a:gd name="T1" fmla="*/ 2 h 12"/>
                      <a:gd name="T2" fmla="*/ 23 w 52"/>
                      <a:gd name="T3" fmla="*/ 3 h 12"/>
                      <a:gd name="T4" fmla="*/ 20 w 52"/>
                      <a:gd name="T5" fmla="*/ 4 h 12"/>
                      <a:gd name="T6" fmla="*/ 16 w 52"/>
                      <a:gd name="T7" fmla="*/ 6 h 12"/>
                      <a:gd name="T8" fmla="*/ 12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0 h 12"/>
                      <a:gd name="T24" fmla="*/ 11 w 52"/>
                      <a:gd name="T25" fmla="*/ 0 h 12"/>
                      <a:gd name="T26" fmla="*/ 15 w 52"/>
                      <a:gd name="T27" fmla="*/ 1 h 12"/>
                      <a:gd name="T28" fmla="*/ 19 w 52"/>
                      <a:gd name="T29" fmla="*/ 1 h 12"/>
                      <a:gd name="T30" fmla="*/ 23 w 52"/>
                      <a:gd name="T31" fmla="*/ 2 h 12"/>
                      <a:gd name="T32" fmla="*/ 26 w 52"/>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3"/>
                        </a:moveTo>
                        <a:lnTo>
                          <a:pt x="46" y="6"/>
                        </a:lnTo>
                        <a:lnTo>
                          <a:pt x="39" y="8"/>
                        </a:lnTo>
                        <a:lnTo>
                          <a:pt x="31" y="11"/>
                        </a:lnTo>
                        <a:lnTo>
                          <a:pt x="23" y="12"/>
                        </a:lnTo>
                        <a:lnTo>
                          <a:pt x="14" y="12"/>
                        </a:lnTo>
                        <a:lnTo>
                          <a:pt x="7" y="11"/>
                        </a:lnTo>
                        <a:lnTo>
                          <a:pt x="2" y="8"/>
                        </a:lnTo>
                        <a:lnTo>
                          <a:pt x="0" y="5"/>
                        </a:lnTo>
                        <a:lnTo>
                          <a:pt x="1" y="2"/>
                        </a:lnTo>
                        <a:lnTo>
                          <a:pt x="6" y="0"/>
                        </a:lnTo>
                        <a:lnTo>
                          <a:pt x="11" y="0"/>
                        </a:lnTo>
                        <a:lnTo>
                          <a:pt x="21" y="0"/>
                        </a:lnTo>
                        <a:lnTo>
                          <a:pt x="29" y="2"/>
                        </a:lnTo>
                        <a:lnTo>
                          <a:pt x="38" y="2"/>
                        </a:lnTo>
                        <a:lnTo>
                          <a:pt x="46" y="3"/>
                        </a:lnTo>
                        <a:lnTo>
                          <a:pt x="5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32" name="Freeform 157">
                    <a:extLst>
                      <a:ext uri="{FF2B5EF4-FFF2-40B4-BE49-F238E27FC236}">
                        <a16:creationId xmlns:a16="http://schemas.microsoft.com/office/drawing/2014/main" id="{660CB14B-0D08-4613-844B-05D96D158506}"/>
                      </a:ext>
                    </a:extLst>
                  </p:cNvPr>
                  <p:cNvSpPr>
                    <a:spLocks/>
                  </p:cNvSpPr>
                  <p:nvPr/>
                </p:nvSpPr>
                <p:spPr bwMode="auto">
                  <a:xfrm>
                    <a:off x="115" y="431"/>
                    <a:ext cx="25" cy="10"/>
                  </a:xfrm>
                  <a:custGeom>
                    <a:avLst/>
                    <a:gdLst>
                      <a:gd name="T0" fmla="*/ 25 w 50"/>
                      <a:gd name="T1" fmla="*/ 10 h 21"/>
                      <a:gd name="T2" fmla="*/ 23 w 50"/>
                      <a:gd name="T3" fmla="*/ 10 h 21"/>
                      <a:gd name="T4" fmla="*/ 19 w 50"/>
                      <a:gd name="T5" fmla="*/ 10 h 21"/>
                      <a:gd name="T6" fmla="*/ 15 w 50"/>
                      <a:gd name="T7" fmla="*/ 9 h 21"/>
                      <a:gd name="T8" fmla="*/ 11 w 50"/>
                      <a:gd name="T9" fmla="*/ 7 h 21"/>
                      <a:gd name="T10" fmla="*/ 7 w 50"/>
                      <a:gd name="T11" fmla="*/ 6 h 21"/>
                      <a:gd name="T12" fmla="*/ 3 w 50"/>
                      <a:gd name="T13" fmla="*/ 4 h 21"/>
                      <a:gd name="T14" fmla="*/ 1 w 50"/>
                      <a:gd name="T15" fmla="*/ 3 h 21"/>
                      <a:gd name="T16" fmla="*/ 0 w 50"/>
                      <a:gd name="T17" fmla="*/ 1 h 21"/>
                      <a:gd name="T18" fmla="*/ 2 w 50"/>
                      <a:gd name="T19" fmla="*/ 0 h 21"/>
                      <a:gd name="T20" fmla="*/ 4 w 50"/>
                      <a:gd name="T21" fmla="*/ 0 h 21"/>
                      <a:gd name="T22" fmla="*/ 7 w 50"/>
                      <a:gd name="T23" fmla="*/ 1 h 21"/>
                      <a:gd name="T24" fmla="*/ 12 w 50"/>
                      <a:gd name="T25" fmla="*/ 3 h 21"/>
                      <a:gd name="T26" fmla="*/ 16 w 50"/>
                      <a:gd name="T27" fmla="*/ 5 h 21"/>
                      <a:gd name="T28" fmla="*/ 20 w 50"/>
                      <a:gd name="T29" fmla="*/ 7 h 21"/>
                      <a:gd name="T30" fmla="*/ 23 w 50"/>
                      <a:gd name="T31" fmla="*/ 9 h 21"/>
                      <a:gd name="T32" fmla="*/ 25 w 50"/>
                      <a:gd name="T33" fmla="*/ 1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1">
                        <a:moveTo>
                          <a:pt x="50" y="21"/>
                        </a:moveTo>
                        <a:lnTo>
                          <a:pt x="45" y="21"/>
                        </a:lnTo>
                        <a:lnTo>
                          <a:pt x="37" y="20"/>
                        </a:lnTo>
                        <a:lnTo>
                          <a:pt x="29" y="18"/>
                        </a:lnTo>
                        <a:lnTo>
                          <a:pt x="21" y="15"/>
                        </a:lnTo>
                        <a:lnTo>
                          <a:pt x="13" y="13"/>
                        </a:lnTo>
                        <a:lnTo>
                          <a:pt x="6" y="9"/>
                        </a:lnTo>
                        <a:lnTo>
                          <a:pt x="1" y="6"/>
                        </a:lnTo>
                        <a:lnTo>
                          <a:pt x="0" y="3"/>
                        </a:lnTo>
                        <a:lnTo>
                          <a:pt x="3" y="0"/>
                        </a:lnTo>
                        <a:lnTo>
                          <a:pt x="7" y="0"/>
                        </a:lnTo>
                        <a:lnTo>
                          <a:pt x="14" y="3"/>
                        </a:lnTo>
                        <a:lnTo>
                          <a:pt x="23" y="6"/>
                        </a:lnTo>
                        <a:lnTo>
                          <a:pt x="31" y="11"/>
                        </a:lnTo>
                        <a:lnTo>
                          <a:pt x="39" y="15"/>
                        </a:lnTo>
                        <a:lnTo>
                          <a:pt x="46" y="19"/>
                        </a:lnTo>
                        <a:lnTo>
                          <a:pt x="5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33" name="Freeform 158">
                    <a:extLst>
                      <a:ext uri="{FF2B5EF4-FFF2-40B4-BE49-F238E27FC236}">
                        <a16:creationId xmlns:a16="http://schemas.microsoft.com/office/drawing/2014/main" id="{5B53F5DD-725A-4B03-B8F5-8E19FDD02C39}"/>
                      </a:ext>
                    </a:extLst>
                  </p:cNvPr>
                  <p:cNvSpPr>
                    <a:spLocks/>
                  </p:cNvSpPr>
                  <p:nvPr/>
                </p:nvSpPr>
                <p:spPr bwMode="auto">
                  <a:xfrm>
                    <a:off x="109" y="459"/>
                    <a:ext cx="24" cy="6"/>
                  </a:xfrm>
                  <a:custGeom>
                    <a:avLst/>
                    <a:gdLst>
                      <a:gd name="T0" fmla="*/ 24 w 47"/>
                      <a:gd name="T1" fmla="*/ 0 h 11"/>
                      <a:gd name="T2" fmla="*/ 23 w 47"/>
                      <a:gd name="T3" fmla="*/ 2 h 11"/>
                      <a:gd name="T4" fmla="*/ 20 w 47"/>
                      <a:gd name="T5" fmla="*/ 4 h 11"/>
                      <a:gd name="T6" fmla="*/ 17 w 47"/>
                      <a:gd name="T7" fmla="*/ 5 h 11"/>
                      <a:gd name="T8" fmla="*/ 13 w 47"/>
                      <a:gd name="T9" fmla="*/ 6 h 11"/>
                      <a:gd name="T10" fmla="*/ 9 w 47"/>
                      <a:gd name="T11" fmla="*/ 6 h 11"/>
                      <a:gd name="T12" fmla="*/ 5 w 47"/>
                      <a:gd name="T13" fmla="*/ 6 h 11"/>
                      <a:gd name="T14" fmla="*/ 2 w 47"/>
                      <a:gd name="T15" fmla="*/ 5 h 11"/>
                      <a:gd name="T16" fmla="*/ 0 w 47"/>
                      <a:gd name="T17" fmla="*/ 4 h 11"/>
                      <a:gd name="T18" fmla="*/ 0 w 47"/>
                      <a:gd name="T19" fmla="*/ 2 h 11"/>
                      <a:gd name="T20" fmla="*/ 1 w 47"/>
                      <a:gd name="T21" fmla="*/ 1 h 11"/>
                      <a:gd name="T22" fmla="*/ 4 w 47"/>
                      <a:gd name="T23" fmla="*/ 1 h 11"/>
                      <a:gd name="T24" fmla="*/ 8 w 47"/>
                      <a:gd name="T25" fmla="*/ 1 h 11"/>
                      <a:gd name="T26" fmla="*/ 13 w 47"/>
                      <a:gd name="T27" fmla="*/ 1 h 11"/>
                      <a:gd name="T28" fmla="*/ 17 w 47"/>
                      <a:gd name="T29" fmla="*/ 1 h 11"/>
                      <a:gd name="T30" fmla="*/ 21 w 47"/>
                      <a:gd name="T31" fmla="*/ 1 h 11"/>
                      <a:gd name="T32" fmla="*/ 24 w 47"/>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1">
                        <a:moveTo>
                          <a:pt x="47" y="0"/>
                        </a:moveTo>
                        <a:lnTo>
                          <a:pt x="45" y="3"/>
                        </a:lnTo>
                        <a:lnTo>
                          <a:pt x="40" y="7"/>
                        </a:lnTo>
                        <a:lnTo>
                          <a:pt x="33" y="9"/>
                        </a:lnTo>
                        <a:lnTo>
                          <a:pt x="25" y="11"/>
                        </a:lnTo>
                        <a:lnTo>
                          <a:pt x="17" y="11"/>
                        </a:lnTo>
                        <a:lnTo>
                          <a:pt x="10" y="11"/>
                        </a:lnTo>
                        <a:lnTo>
                          <a:pt x="3" y="9"/>
                        </a:lnTo>
                        <a:lnTo>
                          <a:pt x="0" y="7"/>
                        </a:lnTo>
                        <a:lnTo>
                          <a:pt x="0" y="4"/>
                        </a:lnTo>
                        <a:lnTo>
                          <a:pt x="2" y="2"/>
                        </a:lnTo>
                        <a:lnTo>
                          <a:pt x="8" y="1"/>
                        </a:lnTo>
                        <a:lnTo>
                          <a:pt x="16" y="1"/>
                        </a:lnTo>
                        <a:lnTo>
                          <a:pt x="25" y="1"/>
                        </a:lnTo>
                        <a:lnTo>
                          <a:pt x="33" y="1"/>
                        </a:lnTo>
                        <a:lnTo>
                          <a:pt x="41" y="1"/>
                        </a:lnTo>
                        <a:lnTo>
                          <a:pt x="4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34" name="Freeform 159">
                    <a:extLst>
                      <a:ext uri="{FF2B5EF4-FFF2-40B4-BE49-F238E27FC236}">
                        <a16:creationId xmlns:a16="http://schemas.microsoft.com/office/drawing/2014/main" id="{73CDC86E-FDA3-46F0-8AC3-F062DC9FDB79}"/>
                      </a:ext>
                    </a:extLst>
                  </p:cNvPr>
                  <p:cNvSpPr>
                    <a:spLocks/>
                  </p:cNvSpPr>
                  <p:nvPr/>
                </p:nvSpPr>
                <p:spPr bwMode="auto">
                  <a:xfrm>
                    <a:off x="108" y="468"/>
                    <a:ext cx="25" cy="8"/>
                  </a:xfrm>
                  <a:custGeom>
                    <a:avLst/>
                    <a:gdLst>
                      <a:gd name="T0" fmla="*/ 25 w 51"/>
                      <a:gd name="T1" fmla="*/ 0 h 16"/>
                      <a:gd name="T2" fmla="*/ 24 w 51"/>
                      <a:gd name="T3" fmla="*/ 3 h 16"/>
                      <a:gd name="T4" fmla="*/ 21 w 51"/>
                      <a:gd name="T5" fmla="*/ 4 h 16"/>
                      <a:gd name="T6" fmla="*/ 17 w 51"/>
                      <a:gd name="T7" fmla="*/ 6 h 16"/>
                      <a:gd name="T8" fmla="*/ 13 w 51"/>
                      <a:gd name="T9" fmla="*/ 7 h 16"/>
                      <a:gd name="T10" fmla="*/ 9 w 51"/>
                      <a:gd name="T11" fmla="*/ 8 h 16"/>
                      <a:gd name="T12" fmla="*/ 5 w 51"/>
                      <a:gd name="T13" fmla="*/ 8 h 16"/>
                      <a:gd name="T14" fmla="*/ 2 w 51"/>
                      <a:gd name="T15" fmla="*/ 8 h 16"/>
                      <a:gd name="T16" fmla="*/ 0 w 51"/>
                      <a:gd name="T17" fmla="*/ 7 h 16"/>
                      <a:gd name="T18" fmla="*/ 0 w 51"/>
                      <a:gd name="T19" fmla="*/ 6 h 16"/>
                      <a:gd name="T20" fmla="*/ 2 w 51"/>
                      <a:gd name="T21" fmla="*/ 5 h 16"/>
                      <a:gd name="T22" fmla="*/ 5 w 51"/>
                      <a:gd name="T23" fmla="*/ 4 h 16"/>
                      <a:gd name="T24" fmla="*/ 8 w 51"/>
                      <a:gd name="T25" fmla="*/ 3 h 16"/>
                      <a:gd name="T26" fmla="*/ 13 w 51"/>
                      <a:gd name="T27" fmla="*/ 3 h 16"/>
                      <a:gd name="T28" fmla="*/ 17 w 51"/>
                      <a:gd name="T29" fmla="*/ 2 h 16"/>
                      <a:gd name="T30" fmla="*/ 21 w 51"/>
                      <a:gd name="T31" fmla="*/ 1 h 16"/>
                      <a:gd name="T32" fmla="*/ 25 w 5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6">
                        <a:moveTo>
                          <a:pt x="51" y="0"/>
                        </a:moveTo>
                        <a:lnTo>
                          <a:pt x="48" y="5"/>
                        </a:lnTo>
                        <a:lnTo>
                          <a:pt x="42" y="8"/>
                        </a:lnTo>
                        <a:lnTo>
                          <a:pt x="35" y="12"/>
                        </a:lnTo>
                        <a:lnTo>
                          <a:pt x="26" y="14"/>
                        </a:lnTo>
                        <a:lnTo>
                          <a:pt x="18" y="15"/>
                        </a:lnTo>
                        <a:lnTo>
                          <a:pt x="10" y="16"/>
                        </a:lnTo>
                        <a:lnTo>
                          <a:pt x="4" y="15"/>
                        </a:lnTo>
                        <a:lnTo>
                          <a:pt x="0" y="13"/>
                        </a:lnTo>
                        <a:lnTo>
                          <a:pt x="0" y="11"/>
                        </a:lnTo>
                        <a:lnTo>
                          <a:pt x="4" y="9"/>
                        </a:lnTo>
                        <a:lnTo>
                          <a:pt x="10" y="7"/>
                        </a:lnTo>
                        <a:lnTo>
                          <a:pt x="16" y="6"/>
                        </a:lnTo>
                        <a:lnTo>
                          <a:pt x="26" y="6"/>
                        </a:lnTo>
                        <a:lnTo>
                          <a:pt x="35" y="4"/>
                        </a:lnTo>
                        <a:lnTo>
                          <a:pt x="43"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35" name="Freeform 160">
                    <a:extLst>
                      <a:ext uri="{FF2B5EF4-FFF2-40B4-BE49-F238E27FC236}">
                        <a16:creationId xmlns:a16="http://schemas.microsoft.com/office/drawing/2014/main" id="{37834176-4987-4094-9E69-2D79C9760251}"/>
                      </a:ext>
                    </a:extLst>
                  </p:cNvPr>
                  <p:cNvSpPr>
                    <a:spLocks/>
                  </p:cNvSpPr>
                  <p:nvPr/>
                </p:nvSpPr>
                <p:spPr bwMode="auto">
                  <a:xfrm>
                    <a:off x="109" y="476"/>
                    <a:ext cx="25" cy="10"/>
                  </a:xfrm>
                  <a:custGeom>
                    <a:avLst/>
                    <a:gdLst>
                      <a:gd name="T0" fmla="*/ 25 w 48"/>
                      <a:gd name="T1" fmla="*/ 0 h 21"/>
                      <a:gd name="T2" fmla="*/ 23 w 48"/>
                      <a:gd name="T3" fmla="*/ 2 h 21"/>
                      <a:gd name="T4" fmla="*/ 20 w 48"/>
                      <a:gd name="T5" fmla="*/ 5 h 21"/>
                      <a:gd name="T6" fmla="*/ 16 w 48"/>
                      <a:gd name="T7" fmla="*/ 7 h 21"/>
                      <a:gd name="T8" fmla="*/ 12 w 48"/>
                      <a:gd name="T9" fmla="*/ 8 h 21"/>
                      <a:gd name="T10" fmla="*/ 8 w 48"/>
                      <a:gd name="T11" fmla="*/ 10 h 21"/>
                      <a:gd name="T12" fmla="*/ 4 w 48"/>
                      <a:gd name="T13" fmla="*/ 10 h 21"/>
                      <a:gd name="T14" fmla="*/ 1 w 48"/>
                      <a:gd name="T15" fmla="*/ 10 h 21"/>
                      <a:gd name="T16" fmla="*/ 0 w 48"/>
                      <a:gd name="T17" fmla="*/ 9 h 21"/>
                      <a:gd name="T18" fmla="*/ 1 w 48"/>
                      <a:gd name="T19" fmla="*/ 8 h 21"/>
                      <a:gd name="T20" fmla="*/ 2 w 48"/>
                      <a:gd name="T21" fmla="*/ 6 h 21"/>
                      <a:gd name="T22" fmla="*/ 5 w 48"/>
                      <a:gd name="T23" fmla="*/ 5 h 21"/>
                      <a:gd name="T24" fmla="*/ 9 w 48"/>
                      <a:gd name="T25" fmla="*/ 4 h 21"/>
                      <a:gd name="T26" fmla="*/ 14 w 48"/>
                      <a:gd name="T27" fmla="*/ 3 h 21"/>
                      <a:gd name="T28" fmla="*/ 18 w 48"/>
                      <a:gd name="T29" fmla="*/ 2 h 21"/>
                      <a:gd name="T30" fmla="*/ 22 w 48"/>
                      <a:gd name="T31" fmla="*/ 1 h 21"/>
                      <a:gd name="T32" fmla="*/ 25 w 48"/>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1">
                        <a:moveTo>
                          <a:pt x="48" y="0"/>
                        </a:moveTo>
                        <a:lnTo>
                          <a:pt x="45" y="5"/>
                        </a:lnTo>
                        <a:lnTo>
                          <a:pt x="38" y="11"/>
                        </a:lnTo>
                        <a:lnTo>
                          <a:pt x="31" y="14"/>
                        </a:lnTo>
                        <a:lnTo>
                          <a:pt x="23" y="17"/>
                        </a:lnTo>
                        <a:lnTo>
                          <a:pt x="15" y="20"/>
                        </a:lnTo>
                        <a:lnTo>
                          <a:pt x="8" y="21"/>
                        </a:lnTo>
                        <a:lnTo>
                          <a:pt x="2" y="21"/>
                        </a:lnTo>
                        <a:lnTo>
                          <a:pt x="0" y="19"/>
                        </a:lnTo>
                        <a:lnTo>
                          <a:pt x="1" y="16"/>
                        </a:lnTo>
                        <a:lnTo>
                          <a:pt x="4" y="13"/>
                        </a:lnTo>
                        <a:lnTo>
                          <a:pt x="10" y="11"/>
                        </a:lnTo>
                        <a:lnTo>
                          <a:pt x="18" y="9"/>
                        </a:lnTo>
                        <a:lnTo>
                          <a:pt x="26" y="7"/>
                        </a:lnTo>
                        <a:lnTo>
                          <a:pt x="34" y="5"/>
                        </a:lnTo>
                        <a:lnTo>
                          <a:pt x="42" y="2"/>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36" name="Freeform 161">
                    <a:extLst>
                      <a:ext uri="{FF2B5EF4-FFF2-40B4-BE49-F238E27FC236}">
                        <a16:creationId xmlns:a16="http://schemas.microsoft.com/office/drawing/2014/main" id="{A031096F-E4FC-4F74-87DA-FAA3F9C3F950}"/>
                      </a:ext>
                    </a:extLst>
                  </p:cNvPr>
                  <p:cNvSpPr>
                    <a:spLocks/>
                  </p:cNvSpPr>
                  <p:nvPr/>
                </p:nvSpPr>
                <p:spPr bwMode="auto">
                  <a:xfrm>
                    <a:off x="111" y="485"/>
                    <a:ext cx="25" cy="15"/>
                  </a:xfrm>
                  <a:custGeom>
                    <a:avLst/>
                    <a:gdLst>
                      <a:gd name="T0" fmla="*/ 25 w 51"/>
                      <a:gd name="T1" fmla="*/ 0 h 31"/>
                      <a:gd name="T2" fmla="*/ 22 w 51"/>
                      <a:gd name="T3" fmla="*/ 2 h 31"/>
                      <a:gd name="T4" fmla="*/ 19 w 51"/>
                      <a:gd name="T5" fmla="*/ 5 h 31"/>
                      <a:gd name="T6" fmla="*/ 15 w 51"/>
                      <a:gd name="T7" fmla="*/ 8 h 31"/>
                      <a:gd name="T8" fmla="*/ 11 w 51"/>
                      <a:gd name="T9" fmla="*/ 11 h 31"/>
                      <a:gd name="T10" fmla="*/ 7 w 51"/>
                      <a:gd name="T11" fmla="*/ 13 h 31"/>
                      <a:gd name="T12" fmla="*/ 4 w 51"/>
                      <a:gd name="T13" fmla="*/ 15 h 31"/>
                      <a:gd name="T14" fmla="*/ 2 w 51"/>
                      <a:gd name="T15" fmla="*/ 15 h 31"/>
                      <a:gd name="T16" fmla="*/ 0 w 51"/>
                      <a:gd name="T17" fmla="*/ 14 h 31"/>
                      <a:gd name="T18" fmla="*/ 0 w 51"/>
                      <a:gd name="T19" fmla="*/ 12 h 31"/>
                      <a:gd name="T20" fmla="*/ 2 w 51"/>
                      <a:gd name="T21" fmla="*/ 10 h 31"/>
                      <a:gd name="T22" fmla="*/ 5 w 51"/>
                      <a:gd name="T23" fmla="*/ 8 h 31"/>
                      <a:gd name="T24" fmla="*/ 10 w 51"/>
                      <a:gd name="T25" fmla="*/ 6 h 31"/>
                      <a:gd name="T26" fmla="*/ 14 w 51"/>
                      <a:gd name="T27" fmla="*/ 4 h 31"/>
                      <a:gd name="T28" fmla="*/ 19 w 51"/>
                      <a:gd name="T29" fmla="*/ 2 h 31"/>
                      <a:gd name="T30" fmla="*/ 22 w 51"/>
                      <a:gd name="T31" fmla="*/ 1 h 31"/>
                      <a:gd name="T32" fmla="*/ 25 w 51"/>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31">
                        <a:moveTo>
                          <a:pt x="51" y="0"/>
                        </a:moveTo>
                        <a:lnTo>
                          <a:pt x="45" y="4"/>
                        </a:lnTo>
                        <a:lnTo>
                          <a:pt x="39" y="10"/>
                        </a:lnTo>
                        <a:lnTo>
                          <a:pt x="31" y="17"/>
                        </a:lnTo>
                        <a:lnTo>
                          <a:pt x="23" y="23"/>
                        </a:lnTo>
                        <a:lnTo>
                          <a:pt x="15" y="27"/>
                        </a:lnTo>
                        <a:lnTo>
                          <a:pt x="9" y="30"/>
                        </a:lnTo>
                        <a:lnTo>
                          <a:pt x="4" y="31"/>
                        </a:lnTo>
                        <a:lnTo>
                          <a:pt x="0" y="28"/>
                        </a:lnTo>
                        <a:lnTo>
                          <a:pt x="0" y="25"/>
                        </a:lnTo>
                        <a:lnTo>
                          <a:pt x="5" y="20"/>
                        </a:lnTo>
                        <a:lnTo>
                          <a:pt x="10" y="17"/>
                        </a:lnTo>
                        <a:lnTo>
                          <a:pt x="20" y="12"/>
                        </a:lnTo>
                        <a:lnTo>
                          <a:pt x="29" y="9"/>
                        </a:lnTo>
                        <a:lnTo>
                          <a:pt x="38" y="5"/>
                        </a:lnTo>
                        <a:lnTo>
                          <a:pt x="45"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37" name="Freeform 162">
                    <a:extLst>
                      <a:ext uri="{FF2B5EF4-FFF2-40B4-BE49-F238E27FC236}">
                        <a16:creationId xmlns:a16="http://schemas.microsoft.com/office/drawing/2014/main" id="{5C348776-BF34-4176-BC7D-A143CBCAC802}"/>
                      </a:ext>
                    </a:extLst>
                  </p:cNvPr>
                  <p:cNvSpPr>
                    <a:spLocks/>
                  </p:cNvSpPr>
                  <p:nvPr/>
                </p:nvSpPr>
                <p:spPr bwMode="auto">
                  <a:xfrm>
                    <a:off x="115" y="495"/>
                    <a:ext cx="25" cy="22"/>
                  </a:xfrm>
                  <a:custGeom>
                    <a:avLst/>
                    <a:gdLst>
                      <a:gd name="T0" fmla="*/ 25 w 50"/>
                      <a:gd name="T1" fmla="*/ 0 h 43"/>
                      <a:gd name="T2" fmla="*/ 23 w 50"/>
                      <a:gd name="T3" fmla="*/ 3 h 43"/>
                      <a:gd name="T4" fmla="*/ 20 w 50"/>
                      <a:gd name="T5" fmla="*/ 6 h 43"/>
                      <a:gd name="T6" fmla="*/ 16 w 50"/>
                      <a:gd name="T7" fmla="*/ 10 h 43"/>
                      <a:gd name="T8" fmla="*/ 12 w 50"/>
                      <a:gd name="T9" fmla="*/ 14 h 43"/>
                      <a:gd name="T10" fmla="*/ 8 w 50"/>
                      <a:gd name="T11" fmla="*/ 18 h 43"/>
                      <a:gd name="T12" fmla="*/ 4 w 50"/>
                      <a:gd name="T13" fmla="*/ 21 h 43"/>
                      <a:gd name="T14" fmla="*/ 2 w 50"/>
                      <a:gd name="T15" fmla="*/ 22 h 43"/>
                      <a:gd name="T16" fmla="*/ 0 w 50"/>
                      <a:gd name="T17" fmla="*/ 21 h 43"/>
                      <a:gd name="T18" fmla="*/ 1 w 50"/>
                      <a:gd name="T19" fmla="*/ 18 h 43"/>
                      <a:gd name="T20" fmla="*/ 3 w 50"/>
                      <a:gd name="T21" fmla="*/ 15 h 43"/>
                      <a:gd name="T22" fmla="*/ 7 w 50"/>
                      <a:gd name="T23" fmla="*/ 13 h 43"/>
                      <a:gd name="T24" fmla="*/ 11 w 50"/>
                      <a:gd name="T25" fmla="*/ 10 h 43"/>
                      <a:gd name="T26" fmla="*/ 15 w 50"/>
                      <a:gd name="T27" fmla="*/ 7 h 43"/>
                      <a:gd name="T28" fmla="*/ 20 w 50"/>
                      <a:gd name="T29" fmla="*/ 4 h 43"/>
                      <a:gd name="T30" fmla="*/ 23 w 50"/>
                      <a:gd name="T31" fmla="*/ 2 h 43"/>
                      <a:gd name="T32" fmla="*/ 25 w 50"/>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3">
                        <a:moveTo>
                          <a:pt x="50" y="0"/>
                        </a:moveTo>
                        <a:lnTo>
                          <a:pt x="45" y="5"/>
                        </a:lnTo>
                        <a:lnTo>
                          <a:pt x="39" y="12"/>
                        </a:lnTo>
                        <a:lnTo>
                          <a:pt x="31" y="20"/>
                        </a:lnTo>
                        <a:lnTo>
                          <a:pt x="23" y="28"/>
                        </a:lnTo>
                        <a:lnTo>
                          <a:pt x="15" y="35"/>
                        </a:lnTo>
                        <a:lnTo>
                          <a:pt x="8" y="41"/>
                        </a:lnTo>
                        <a:lnTo>
                          <a:pt x="3" y="43"/>
                        </a:lnTo>
                        <a:lnTo>
                          <a:pt x="0" y="41"/>
                        </a:lnTo>
                        <a:lnTo>
                          <a:pt x="1" y="36"/>
                        </a:lnTo>
                        <a:lnTo>
                          <a:pt x="6" y="30"/>
                        </a:lnTo>
                        <a:lnTo>
                          <a:pt x="13" y="25"/>
                        </a:lnTo>
                        <a:lnTo>
                          <a:pt x="22" y="19"/>
                        </a:lnTo>
                        <a:lnTo>
                          <a:pt x="30" y="13"/>
                        </a:lnTo>
                        <a:lnTo>
                          <a:pt x="39" y="7"/>
                        </a:lnTo>
                        <a:lnTo>
                          <a:pt x="46" y="4"/>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38" name="Freeform 163">
                    <a:extLst>
                      <a:ext uri="{FF2B5EF4-FFF2-40B4-BE49-F238E27FC236}">
                        <a16:creationId xmlns:a16="http://schemas.microsoft.com/office/drawing/2014/main" id="{20AD896C-1324-433F-B7A4-D034750CC3EA}"/>
                      </a:ext>
                    </a:extLst>
                  </p:cNvPr>
                  <p:cNvSpPr>
                    <a:spLocks/>
                  </p:cNvSpPr>
                  <p:nvPr/>
                </p:nvSpPr>
                <p:spPr bwMode="auto">
                  <a:xfrm>
                    <a:off x="119" y="507"/>
                    <a:ext cx="25" cy="24"/>
                  </a:xfrm>
                  <a:custGeom>
                    <a:avLst/>
                    <a:gdLst>
                      <a:gd name="T0" fmla="*/ 25 w 51"/>
                      <a:gd name="T1" fmla="*/ 0 h 48"/>
                      <a:gd name="T2" fmla="*/ 23 w 51"/>
                      <a:gd name="T3" fmla="*/ 3 h 48"/>
                      <a:gd name="T4" fmla="*/ 21 w 51"/>
                      <a:gd name="T5" fmla="*/ 7 h 48"/>
                      <a:gd name="T6" fmla="*/ 17 w 51"/>
                      <a:gd name="T7" fmla="*/ 12 h 48"/>
                      <a:gd name="T8" fmla="*/ 13 w 51"/>
                      <a:gd name="T9" fmla="*/ 16 h 48"/>
                      <a:gd name="T10" fmla="*/ 9 w 51"/>
                      <a:gd name="T11" fmla="*/ 20 h 48"/>
                      <a:gd name="T12" fmla="*/ 5 w 51"/>
                      <a:gd name="T13" fmla="*/ 23 h 48"/>
                      <a:gd name="T14" fmla="*/ 2 w 51"/>
                      <a:gd name="T15" fmla="*/ 24 h 48"/>
                      <a:gd name="T16" fmla="*/ 0 w 51"/>
                      <a:gd name="T17" fmla="*/ 23 h 48"/>
                      <a:gd name="T18" fmla="*/ 0 w 51"/>
                      <a:gd name="T19" fmla="*/ 21 h 48"/>
                      <a:gd name="T20" fmla="*/ 2 w 51"/>
                      <a:gd name="T21" fmla="*/ 18 h 48"/>
                      <a:gd name="T22" fmla="*/ 6 w 51"/>
                      <a:gd name="T23" fmla="*/ 15 h 48"/>
                      <a:gd name="T24" fmla="*/ 10 w 51"/>
                      <a:gd name="T25" fmla="*/ 12 h 48"/>
                      <a:gd name="T26" fmla="*/ 15 w 51"/>
                      <a:gd name="T27" fmla="*/ 9 h 48"/>
                      <a:gd name="T28" fmla="*/ 19 w 51"/>
                      <a:gd name="T29" fmla="*/ 5 h 48"/>
                      <a:gd name="T30" fmla="*/ 23 w 51"/>
                      <a:gd name="T31" fmla="*/ 2 h 48"/>
                      <a:gd name="T32" fmla="*/ 25 w 51"/>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8">
                        <a:moveTo>
                          <a:pt x="51" y="0"/>
                        </a:moveTo>
                        <a:lnTo>
                          <a:pt x="47" y="5"/>
                        </a:lnTo>
                        <a:lnTo>
                          <a:pt x="42" y="13"/>
                        </a:lnTo>
                        <a:lnTo>
                          <a:pt x="34" y="23"/>
                        </a:lnTo>
                        <a:lnTo>
                          <a:pt x="26" y="32"/>
                        </a:lnTo>
                        <a:lnTo>
                          <a:pt x="18" y="40"/>
                        </a:lnTo>
                        <a:lnTo>
                          <a:pt x="11" y="46"/>
                        </a:lnTo>
                        <a:lnTo>
                          <a:pt x="4" y="48"/>
                        </a:lnTo>
                        <a:lnTo>
                          <a:pt x="0" y="46"/>
                        </a:lnTo>
                        <a:lnTo>
                          <a:pt x="0" y="41"/>
                        </a:lnTo>
                        <a:lnTo>
                          <a:pt x="4" y="35"/>
                        </a:lnTo>
                        <a:lnTo>
                          <a:pt x="12" y="30"/>
                        </a:lnTo>
                        <a:lnTo>
                          <a:pt x="21" y="23"/>
                        </a:lnTo>
                        <a:lnTo>
                          <a:pt x="30" y="17"/>
                        </a:lnTo>
                        <a:lnTo>
                          <a:pt x="39" y="10"/>
                        </a:lnTo>
                        <a:lnTo>
                          <a:pt x="46" y="4"/>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39" name="Freeform 164">
                    <a:extLst>
                      <a:ext uri="{FF2B5EF4-FFF2-40B4-BE49-F238E27FC236}">
                        <a16:creationId xmlns:a16="http://schemas.microsoft.com/office/drawing/2014/main" id="{FC0421B1-4180-459E-AE4D-37A8ABE68649}"/>
                      </a:ext>
                    </a:extLst>
                  </p:cNvPr>
                  <p:cNvSpPr>
                    <a:spLocks/>
                  </p:cNvSpPr>
                  <p:nvPr/>
                </p:nvSpPr>
                <p:spPr bwMode="auto">
                  <a:xfrm>
                    <a:off x="126" y="517"/>
                    <a:ext cx="24" cy="27"/>
                  </a:xfrm>
                  <a:custGeom>
                    <a:avLst/>
                    <a:gdLst>
                      <a:gd name="T0" fmla="*/ 24 w 48"/>
                      <a:gd name="T1" fmla="*/ 0 h 55"/>
                      <a:gd name="T2" fmla="*/ 23 w 48"/>
                      <a:gd name="T3" fmla="*/ 3 h 55"/>
                      <a:gd name="T4" fmla="*/ 21 w 48"/>
                      <a:gd name="T5" fmla="*/ 8 h 55"/>
                      <a:gd name="T6" fmla="*/ 18 w 48"/>
                      <a:gd name="T7" fmla="*/ 12 h 55"/>
                      <a:gd name="T8" fmla="*/ 15 w 48"/>
                      <a:gd name="T9" fmla="*/ 17 h 55"/>
                      <a:gd name="T10" fmla="*/ 12 w 48"/>
                      <a:gd name="T11" fmla="*/ 21 h 55"/>
                      <a:gd name="T12" fmla="*/ 8 w 48"/>
                      <a:gd name="T13" fmla="*/ 25 h 55"/>
                      <a:gd name="T14" fmla="*/ 4 w 48"/>
                      <a:gd name="T15" fmla="*/ 27 h 55"/>
                      <a:gd name="T16" fmla="*/ 1 w 48"/>
                      <a:gd name="T17" fmla="*/ 27 h 55"/>
                      <a:gd name="T18" fmla="*/ 0 w 48"/>
                      <a:gd name="T19" fmla="*/ 26 h 55"/>
                      <a:gd name="T20" fmla="*/ 1 w 48"/>
                      <a:gd name="T21" fmla="*/ 23 h 55"/>
                      <a:gd name="T22" fmla="*/ 5 w 48"/>
                      <a:gd name="T23" fmla="*/ 19 h 55"/>
                      <a:gd name="T24" fmla="*/ 9 w 48"/>
                      <a:gd name="T25" fmla="*/ 15 h 55"/>
                      <a:gd name="T26" fmla="*/ 14 w 48"/>
                      <a:gd name="T27" fmla="*/ 10 h 55"/>
                      <a:gd name="T28" fmla="*/ 18 w 48"/>
                      <a:gd name="T29" fmla="*/ 6 h 55"/>
                      <a:gd name="T30" fmla="*/ 22 w 48"/>
                      <a:gd name="T31" fmla="*/ 2 h 55"/>
                      <a:gd name="T32" fmla="*/ 24 w 48"/>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55">
                        <a:moveTo>
                          <a:pt x="48" y="0"/>
                        </a:moveTo>
                        <a:lnTo>
                          <a:pt x="46" y="7"/>
                        </a:lnTo>
                        <a:lnTo>
                          <a:pt x="42" y="16"/>
                        </a:lnTo>
                        <a:lnTo>
                          <a:pt x="36" y="25"/>
                        </a:lnTo>
                        <a:lnTo>
                          <a:pt x="30" y="35"/>
                        </a:lnTo>
                        <a:lnTo>
                          <a:pt x="23" y="43"/>
                        </a:lnTo>
                        <a:lnTo>
                          <a:pt x="16" y="50"/>
                        </a:lnTo>
                        <a:lnTo>
                          <a:pt x="8" y="54"/>
                        </a:lnTo>
                        <a:lnTo>
                          <a:pt x="1" y="55"/>
                        </a:lnTo>
                        <a:lnTo>
                          <a:pt x="0" y="53"/>
                        </a:lnTo>
                        <a:lnTo>
                          <a:pt x="2" y="47"/>
                        </a:lnTo>
                        <a:lnTo>
                          <a:pt x="9" y="39"/>
                        </a:lnTo>
                        <a:lnTo>
                          <a:pt x="17" y="30"/>
                        </a:lnTo>
                        <a:lnTo>
                          <a:pt x="27" y="21"/>
                        </a:lnTo>
                        <a:lnTo>
                          <a:pt x="36" y="12"/>
                        </a:lnTo>
                        <a:lnTo>
                          <a:pt x="44" y="5"/>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40" name="Freeform 165">
                    <a:extLst>
                      <a:ext uri="{FF2B5EF4-FFF2-40B4-BE49-F238E27FC236}">
                        <a16:creationId xmlns:a16="http://schemas.microsoft.com/office/drawing/2014/main" id="{45486C13-9FD4-4E4B-BB79-8C508F533980}"/>
                      </a:ext>
                    </a:extLst>
                  </p:cNvPr>
                  <p:cNvSpPr>
                    <a:spLocks/>
                  </p:cNvSpPr>
                  <p:nvPr/>
                </p:nvSpPr>
                <p:spPr bwMode="auto">
                  <a:xfrm>
                    <a:off x="141" y="523"/>
                    <a:ext cx="11" cy="31"/>
                  </a:xfrm>
                  <a:custGeom>
                    <a:avLst/>
                    <a:gdLst>
                      <a:gd name="T0" fmla="*/ 0 w 22"/>
                      <a:gd name="T1" fmla="*/ 31 h 61"/>
                      <a:gd name="T2" fmla="*/ 1 w 22"/>
                      <a:gd name="T3" fmla="*/ 26 h 61"/>
                      <a:gd name="T4" fmla="*/ 4 w 22"/>
                      <a:gd name="T5" fmla="*/ 17 h 61"/>
                      <a:gd name="T6" fmla="*/ 8 w 22"/>
                      <a:gd name="T7" fmla="*/ 7 h 61"/>
                      <a:gd name="T8" fmla="*/ 11 w 22"/>
                      <a:gd name="T9" fmla="*/ 0 h 61"/>
                      <a:gd name="T10" fmla="*/ 11 w 22"/>
                      <a:gd name="T11" fmla="*/ 9 h 61"/>
                      <a:gd name="T12" fmla="*/ 9 w 22"/>
                      <a:gd name="T13" fmla="*/ 20 h 61"/>
                      <a:gd name="T14" fmla="*/ 6 w 22"/>
                      <a:gd name="T15" fmla="*/ 28 h 61"/>
                      <a:gd name="T16" fmla="*/ 0 w 22"/>
                      <a:gd name="T17" fmla="*/ 31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61"/>
                        </a:moveTo>
                        <a:lnTo>
                          <a:pt x="1" y="52"/>
                        </a:lnTo>
                        <a:lnTo>
                          <a:pt x="7" y="33"/>
                        </a:lnTo>
                        <a:lnTo>
                          <a:pt x="15" y="14"/>
                        </a:lnTo>
                        <a:lnTo>
                          <a:pt x="21" y="0"/>
                        </a:lnTo>
                        <a:lnTo>
                          <a:pt x="22" y="18"/>
                        </a:lnTo>
                        <a:lnTo>
                          <a:pt x="17" y="40"/>
                        </a:lnTo>
                        <a:lnTo>
                          <a:pt x="11" y="56"/>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41" name="Freeform 166">
                    <a:extLst>
                      <a:ext uri="{FF2B5EF4-FFF2-40B4-BE49-F238E27FC236}">
                        <a16:creationId xmlns:a16="http://schemas.microsoft.com/office/drawing/2014/main" id="{FBB47E82-92B3-4FF1-A944-F9DEC6925948}"/>
                      </a:ext>
                    </a:extLst>
                  </p:cNvPr>
                  <p:cNvSpPr>
                    <a:spLocks/>
                  </p:cNvSpPr>
                  <p:nvPr/>
                </p:nvSpPr>
                <p:spPr bwMode="auto">
                  <a:xfrm>
                    <a:off x="150" y="534"/>
                    <a:ext cx="11" cy="29"/>
                  </a:xfrm>
                  <a:custGeom>
                    <a:avLst/>
                    <a:gdLst>
                      <a:gd name="T0" fmla="*/ 0 w 22"/>
                      <a:gd name="T1" fmla="*/ 29 h 58"/>
                      <a:gd name="T2" fmla="*/ 1 w 22"/>
                      <a:gd name="T3" fmla="*/ 25 h 58"/>
                      <a:gd name="T4" fmla="*/ 4 w 22"/>
                      <a:gd name="T5" fmla="*/ 16 h 58"/>
                      <a:gd name="T6" fmla="*/ 9 w 22"/>
                      <a:gd name="T7" fmla="*/ 6 h 58"/>
                      <a:gd name="T8" fmla="*/ 11 w 22"/>
                      <a:gd name="T9" fmla="*/ 0 h 58"/>
                      <a:gd name="T10" fmla="*/ 11 w 22"/>
                      <a:gd name="T11" fmla="*/ 9 h 58"/>
                      <a:gd name="T12" fmla="*/ 9 w 22"/>
                      <a:gd name="T13" fmla="*/ 20 h 58"/>
                      <a:gd name="T14" fmla="*/ 6 w 22"/>
                      <a:gd name="T15" fmla="*/ 28 h 58"/>
                      <a:gd name="T16" fmla="*/ 0 w 22"/>
                      <a:gd name="T17" fmla="*/ 29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8">
                        <a:moveTo>
                          <a:pt x="0" y="58"/>
                        </a:moveTo>
                        <a:lnTo>
                          <a:pt x="2" y="49"/>
                        </a:lnTo>
                        <a:lnTo>
                          <a:pt x="8" y="31"/>
                        </a:lnTo>
                        <a:lnTo>
                          <a:pt x="17" y="12"/>
                        </a:lnTo>
                        <a:lnTo>
                          <a:pt x="21" y="0"/>
                        </a:lnTo>
                        <a:lnTo>
                          <a:pt x="22" y="18"/>
                        </a:lnTo>
                        <a:lnTo>
                          <a:pt x="18" y="39"/>
                        </a:lnTo>
                        <a:lnTo>
                          <a:pt x="11" y="55"/>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42" name="Freeform 167">
                    <a:extLst>
                      <a:ext uri="{FF2B5EF4-FFF2-40B4-BE49-F238E27FC236}">
                        <a16:creationId xmlns:a16="http://schemas.microsoft.com/office/drawing/2014/main" id="{8A103DD9-5683-44EC-8F3B-4AD123FB3840}"/>
                      </a:ext>
                    </a:extLst>
                  </p:cNvPr>
                  <p:cNvSpPr>
                    <a:spLocks/>
                  </p:cNvSpPr>
                  <p:nvPr/>
                </p:nvSpPr>
                <p:spPr bwMode="auto">
                  <a:xfrm>
                    <a:off x="104" y="504"/>
                    <a:ext cx="32" cy="149"/>
                  </a:xfrm>
                  <a:custGeom>
                    <a:avLst/>
                    <a:gdLst>
                      <a:gd name="T0" fmla="*/ 5 w 65"/>
                      <a:gd name="T1" fmla="*/ 2 h 298"/>
                      <a:gd name="T2" fmla="*/ 3 w 65"/>
                      <a:gd name="T3" fmla="*/ 1 h 298"/>
                      <a:gd name="T4" fmla="*/ 2 w 65"/>
                      <a:gd name="T5" fmla="*/ 1 h 298"/>
                      <a:gd name="T6" fmla="*/ 1 w 65"/>
                      <a:gd name="T7" fmla="*/ 1 h 298"/>
                      <a:gd name="T8" fmla="*/ 0 w 65"/>
                      <a:gd name="T9" fmla="*/ 0 h 298"/>
                      <a:gd name="T10" fmla="*/ 11 w 65"/>
                      <a:gd name="T11" fmla="*/ 22 h 298"/>
                      <a:gd name="T12" fmla="*/ 19 w 65"/>
                      <a:gd name="T13" fmla="*/ 43 h 298"/>
                      <a:gd name="T14" fmla="*/ 24 w 65"/>
                      <a:gd name="T15" fmla="*/ 64 h 298"/>
                      <a:gd name="T16" fmla="*/ 27 w 65"/>
                      <a:gd name="T17" fmla="*/ 84 h 298"/>
                      <a:gd name="T18" fmla="*/ 28 w 65"/>
                      <a:gd name="T19" fmla="*/ 102 h 298"/>
                      <a:gd name="T20" fmla="*/ 29 w 65"/>
                      <a:gd name="T21" fmla="*/ 119 h 298"/>
                      <a:gd name="T22" fmla="*/ 29 w 65"/>
                      <a:gd name="T23" fmla="*/ 135 h 298"/>
                      <a:gd name="T24" fmla="*/ 28 w 65"/>
                      <a:gd name="T25" fmla="*/ 149 h 298"/>
                      <a:gd name="T26" fmla="*/ 30 w 65"/>
                      <a:gd name="T27" fmla="*/ 138 h 298"/>
                      <a:gd name="T28" fmla="*/ 32 w 65"/>
                      <a:gd name="T29" fmla="*/ 123 h 298"/>
                      <a:gd name="T30" fmla="*/ 32 w 65"/>
                      <a:gd name="T31" fmla="*/ 103 h 298"/>
                      <a:gd name="T32" fmla="*/ 31 w 65"/>
                      <a:gd name="T33" fmla="*/ 81 h 298"/>
                      <a:gd name="T34" fmla="*/ 28 w 65"/>
                      <a:gd name="T35" fmla="*/ 58 h 298"/>
                      <a:gd name="T36" fmla="*/ 22 w 65"/>
                      <a:gd name="T37" fmla="*/ 36 h 298"/>
                      <a:gd name="T38" fmla="*/ 15 w 65"/>
                      <a:gd name="T39" fmla="*/ 17 h 298"/>
                      <a:gd name="T40" fmla="*/ 5 w 65"/>
                      <a:gd name="T41" fmla="*/ 2 h 2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98">
                        <a:moveTo>
                          <a:pt x="10" y="3"/>
                        </a:moveTo>
                        <a:lnTo>
                          <a:pt x="7" y="2"/>
                        </a:lnTo>
                        <a:lnTo>
                          <a:pt x="5" y="1"/>
                        </a:lnTo>
                        <a:lnTo>
                          <a:pt x="3" y="1"/>
                        </a:lnTo>
                        <a:lnTo>
                          <a:pt x="0" y="0"/>
                        </a:lnTo>
                        <a:lnTo>
                          <a:pt x="22" y="43"/>
                        </a:lnTo>
                        <a:lnTo>
                          <a:pt x="38" y="86"/>
                        </a:lnTo>
                        <a:lnTo>
                          <a:pt x="49" y="128"/>
                        </a:lnTo>
                        <a:lnTo>
                          <a:pt x="55" y="167"/>
                        </a:lnTo>
                        <a:lnTo>
                          <a:pt x="57" y="204"/>
                        </a:lnTo>
                        <a:lnTo>
                          <a:pt x="58" y="238"/>
                        </a:lnTo>
                        <a:lnTo>
                          <a:pt x="58" y="269"/>
                        </a:lnTo>
                        <a:lnTo>
                          <a:pt x="57" y="298"/>
                        </a:lnTo>
                        <a:lnTo>
                          <a:pt x="61" y="276"/>
                        </a:lnTo>
                        <a:lnTo>
                          <a:pt x="65" y="245"/>
                        </a:lnTo>
                        <a:lnTo>
                          <a:pt x="65" y="205"/>
                        </a:lnTo>
                        <a:lnTo>
                          <a:pt x="63" y="161"/>
                        </a:lnTo>
                        <a:lnTo>
                          <a:pt x="56" y="116"/>
                        </a:lnTo>
                        <a:lnTo>
                          <a:pt x="45" y="72"/>
                        </a:lnTo>
                        <a:lnTo>
                          <a:pt x="30" y="34"/>
                        </a:lnTo>
                        <a:lnTo>
                          <a:pt x="1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43" name="Freeform 168">
                    <a:extLst>
                      <a:ext uri="{FF2B5EF4-FFF2-40B4-BE49-F238E27FC236}">
                        <a16:creationId xmlns:a16="http://schemas.microsoft.com/office/drawing/2014/main" id="{2E88D7CE-1839-4911-B9B3-DB073BA77975}"/>
                      </a:ext>
                    </a:extLst>
                  </p:cNvPr>
                  <p:cNvSpPr>
                    <a:spLocks/>
                  </p:cNvSpPr>
                  <p:nvPr/>
                </p:nvSpPr>
                <p:spPr bwMode="auto">
                  <a:xfrm>
                    <a:off x="112" y="622"/>
                    <a:ext cx="23" cy="22"/>
                  </a:xfrm>
                  <a:custGeom>
                    <a:avLst/>
                    <a:gdLst>
                      <a:gd name="T0" fmla="*/ 0 w 44"/>
                      <a:gd name="T1" fmla="*/ 22 h 44"/>
                      <a:gd name="T2" fmla="*/ 1 w 44"/>
                      <a:gd name="T3" fmla="*/ 22 h 44"/>
                      <a:gd name="T4" fmla="*/ 3 w 44"/>
                      <a:gd name="T5" fmla="*/ 22 h 44"/>
                      <a:gd name="T6" fmla="*/ 7 w 44"/>
                      <a:gd name="T7" fmla="*/ 20 h 44"/>
                      <a:gd name="T8" fmla="*/ 11 w 44"/>
                      <a:gd name="T9" fmla="*/ 18 h 44"/>
                      <a:gd name="T10" fmla="*/ 15 w 44"/>
                      <a:gd name="T11" fmla="*/ 14 h 44"/>
                      <a:gd name="T12" fmla="*/ 19 w 44"/>
                      <a:gd name="T13" fmla="*/ 10 h 44"/>
                      <a:gd name="T14" fmla="*/ 21 w 44"/>
                      <a:gd name="T15" fmla="*/ 5 h 44"/>
                      <a:gd name="T16" fmla="*/ 23 w 44"/>
                      <a:gd name="T17" fmla="*/ 0 h 44"/>
                      <a:gd name="T18" fmla="*/ 21 w 44"/>
                      <a:gd name="T19" fmla="*/ 3 h 44"/>
                      <a:gd name="T20" fmla="*/ 17 w 44"/>
                      <a:gd name="T21" fmla="*/ 6 h 44"/>
                      <a:gd name="T22" fmla="*/ 14 w 44"/>
                      <a:gd name="T23" fmla="*/ 9 h 44"/>
                      <a:gd name="T24" fmla="*/ 9 w 44"/>
                      <a:gd name="T25" fmla="*/ 12 h 44"/>
                      <a:gd name="T26" fmla="*/ 5 w 44"/>
                      <a:gd name="T27" fmla="*/ 15 h 44"/>
                      <a:gd name="T28" fmla="*/ 2 w 44"/>
                      <a:gd name="T29" fmla="*/ 18 h 44"/>
                      <a:gd name="T30" fmla="*/ 1 w 44"/>
                      <a:gd name="T31" fmla="*/ 20 h 44"/>
                      <a:gd name="T32" fmla="*/ 0 w 44"/>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44">
                        <a:moveTo>
                          <a:pt x="0" y="43"/>
                        </a:moveTo>
                        <a:lnTo>
                          <a:pt x="2" y="44"/>
                        </a:lnTo>
                        <a:lnTo>
                          <a:pt x="6" y="43"/>
                        </a:lnTo>
                        <a:lnTo>
                          <a:pt x="13" y="39"/>
                        </a:lnTo>
                        <a:lnTo>
                          <a:pt x="21" y="35"/>
                        </a:lnTo>
                        <a:lnTo>
                          <a:pt x="28" y="28"/>
                        </a:lnTo>
                        <a:lnTo>
                          <a:pt x="36" y="20"/>
                        </a:lnTo>
                        <a:lnTo>
                          <a:pt x="41" y="10"/>
                        </a:lnTo>
                        <a:lnTo>
                          <a:pt x="44" y="0"/>
                        </a:lnTo>
                        <a:lnTo>
                          <a:pt x="40" y="6"/>
                        </a:lnTo>
                        <a:lnTo>
                          <a:pt x="33" y="12"/>
                        </a:lnTo>
                        <a:lnTo>
                          <a:pt x="26" y="17"/>
                        </a:lnTo>
                        <a:lnTo>
                          <a:pt x="18" y="23"/>
                        </a:lnTo>
                        <a:lnTo>
                          <a:pt x="10" y="30"/>
                        </a:lnTo>
                        <a:lnTo>
                          <a:pt x="4" y="35"/>
                        </a:lnTo>
                        <a:lnTo>
                          <a:pt x="1" y="39"/>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44" name="Freeform 169">
                    <a:extLst>
                      <a:ext uri="{FF2B5EF4-FFF2-40B4-BE49-F238E27FC236}">
                        <a16:creationId xmlns:a16="http://schemas.microsoft.com/office/drawing/2014/main" id="{CFBBA825-2BBC-4488-8DC5-D466C099CE95}"/>
                      </a:ext>
                    </a:extLst>
                  </p:cNvPr>
                  <p:cNvSpPr>
                    <a:spLocks/>
                  </p:cNvSpPr>
                  <p:nvPr/>
                </p:nvSpPr>
                <p:spPr bwMode="auto">
                  <a:xfrm>
                    <a:off x="110" y="595"/>
                    <a:ext cx="26" cy="28"/>
                  </a:xfrm>
                  <a:custGeom>
                    <a:avLst/>
                    <a:gdLst>
                      <a:gd name="T0" fmla="*/ 0 w 52"/>
                      <a:gd name="T1" fmla="*/ 27 h 55"/>
                      <a:gd name="T2" fmla="*/ 2 w 52"/>
                      <a:gd name="T3" fmla="*/ 28 h 55"/>
                      <a:gd name="T4" fmla="*/ 5 w 52"/>
                      <a:gd name="T5" fmla="*/ 27 h 55"/>
                      <a:gd name="T6" fmla="*/ 8 w 52"/>
                      <a:gd name="T7" fmla="*/ 24 h 55"/>
                      <a:gd name="T8" fmla="*/ 13 w 52"/>
                      <a:gd name="T9" fmla="*/ 21 h 55"/>
                      <a:gd name="T10" fmla="*/ 17 w 52"/>
                      <a:gd name="T11" fmla="*/ 16 h 55"/>
                      <a:gd name="T12" fmla="*/ 21 w 52"/>
                      <a:gd name="T13" fmla="*/ 11 h 55"/>
                      <a:gd name="T14" fmla="*/ 24 w 52"/>
                      <a:gd name="T15" fmla="*/ 6 h 55"/>
                      <a:gd name="T16" fmla="*/ 26 w 52"/>
                      <a:gd name="T17" fmla="*/ 0 h 55"/>
                      <a:gd name="T18" fmla="*/ 24 w 52"/>
                      <a:gd name="T19" fmla="*/ 3 h 55"/>
                      <a:gd name="T20" fmla="*/ 20 w 52"/>
                      <a:gd name="T21" fmla="*/ 5 h 55"/>
                      <a:gd name="T22" fmla="*/ 16 w 52"/>
                      <a:gd name="T23" fmla="*/ 9 h 55"/>
                      <a:gd name="T24" fmla="*/ 12 w 52"/>
                      <a:gd name="T25" fmla="*/ 13 h 55"/>
                      <a:gd name="T26" fmla="*/ 7 w 52"/>
                      <a:gd name="T27" fmla="*/ 18 h 55"/>
                      <a:gd name="T28" fmla="*/ 3 w 52"/>
                      <a:gd name="T29" fmla="*/ 22 h 55"/>
                      <a:gd name="T30" fmla="*/ 1 w 52"/>
                      <a:gd name="T31" fmla="*/ 25 h 55"/>
                      <a:gd name="T32" fmla="*/ 0 w 52"/>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5">
                        <a:moveTo>
                          <a:pt x="0" y="54"/>
                        </a:moveTo>
                        <a:lnTo>
                          <a:pt x="3" y="55"/>
                        </a:lnTo>
                        <a:lnTo>
                          <a:pt x="9" y="54"/>
                        </a:lnTo>
                        <a:lnTo>
                          <a:pt x="16" y="48"/>
                        </a:lnTo>
                        <a:lnTo>
                          <a:pt x="25" y="41"/>
                        </a:lnTo>
                        <a:lnTo>
                          <a:pt x="33" y="32"/>
                        </a:lnTo>
                        <a:lnTo>
                          <a:pt x="41" y="22"/>
                        </a:lnTo>
                        <a:lnTo>
                          <a:pt x="48" y="11"/>
                        </a:lnTo>
                        <a:lnTo>
                          <a:pt x="52" y="0"/>
                        </a:lnTo>
                        <a:lnTo>
                          <a:pt x="48" y="5"/>
                        </a:lnTo>
                        <a:lnTo>
                          <a:pt x="40" y="10"/>
                        </a:lnTo>
                        <a:lnTo>
                          <a:pt x="32" y="18"/>
                        </a:lnTo>
                        <a:lnTo>
                          <a:pt x="23" y="26"/>
                        </a:lnTo>
                        <a:lnTo>
                          <a:pt x="14" y="35"/>
                        </a:lnTo>
                        <a:lnTo>
                          <a:pt x="6" y="43"/>
                        </a:lnTo>
                        <a:lnTo>
                          <a:pt x="1" y="50"/>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45" name="Freeform 170">
                    <a:extLst>
                      <a:ext uri="{FF2B5EF4-FFF2-40B4-BE49-F238E27FC236}">
                        <a16:creationId xmlns:a16="http://schemas.microsoft.com/office/drawing/2014/main" id="{1C3DB73C-AA6E-4E13-924E-FB5DCE39276C}"/>
                      </a:ext>
                    </a:extLst>
                  </p:cNvPr>
                  <p:cNvSpPr>
                    <a:spLocks/>
                  </p:cNvSpPr>
                  <p:nvPr/>
                </p:nvSpPr>
                <p:spPr bwMode="auto">
                  <a:xfrm>
                    <a:off x="105" y="582"/>
                    <a:ext cx="29" cy="24"/>
                  </a:xfrm>
                  <a:custGeom>
                    <a:avLst/>
                    <a:gdLst>
                      <a:gd name="T0" fmla="*/ 0 w 57"/>
                      <a:gd name="T1" fmla="*/ 23 h 49"/>
                      <a:gd name="T2" fmla="*/ 2 w 57"/>
                      <a:gd name="T3" fmla="*/ 24 h 49"/>
                      <a:gd name="T4" fmla="*/ 6 w 57"/>
                      <a:gd name="T5" fmla="*/ 24 h 49"/>
                      <a:gd name="T6" fmla="*/ 10 w 57"/>
                      <a:gd name="T7" fmla="*/ 21 h 49"/>
                      <a:gd name="T8" fmla="*/ 15 w 57"/>
                      <a:gd name="T9" fmla="*/ 18 h 49"/>
                      <a:gd name="T10" fmla="*/ 20 w 57"/>
                      <a:gd name="T11" fmla="*/ 14 h 49"/>
                      <a:gd name="T12" fmla="*/ 24 w 57"/>
                      <a:gd name="T13" fmla="*/ 10 h 49"/>
                      <a:gd name="T14" fmla="*/ 27 w 57"/>
                      <a:gd name="T15" fmla="*/ 5 h 49"/>
                      <a:gd name="T16" fmla="*/ 29 w 57"/>
                      <a:gd name="T17" fmla="*/ 0 h 49"/>
                      <a:gd name="T18" fmla="*/ 27 w 57"/>
                      <a:gd name="T19" fmla="*/ 1 h 49"/>
                      <a:gd name="T20" fmla="*/ 23 w 57"/>
                      <a:gd name="T21" fmla="*/ 4 h 49"/>
                      <a:gd name="T22" fmla="*/ 18 w 57"/>
                      <a:gd name="T23" fmla="*/ 7 h 49"/>
                      <a:gd name="T24" fmla="*/ 13 w 57"/>
                      <a:gd name="T25" fmla="*/ 11 h 49"/>
                      <a:gd name="T26" fmla="*/ 8 w 57"/>
                      <a:gd name="T27" fmla="*/ 14 h 49"/>
                      <a:gd name="T28" fmla="*/ 4 w 57"/>
                      <a:gd name="T29" fmla="*/ 18 h 49"/>
                      <a:gd name="T30" fmla="*/ 1 w 57"/>
                      <a:gd name="T31" fmla="*/ 21 h 49"/>
                      <a:gd name="T32" fmla="*/ 0 w 57"/>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49">
                        <a:moveTo>
                          <a:pt x="0" y="47"/>
                        </a:moveTo>
                        <a:lnTo>
                          <a:pt x="3" y="49"/>
                        </a:lnTo>
                        <a:lnTo>
                          <a:pt x="11" y="48"/>
                        </a:lnTo>
                        <a:lnTo>
                          <a:pt x="19" y="43"/>
                        </a:lnTo>
                        <a:lnTo>
                          <a:pt x="30" y="37"/>
                        </a:lnTo>
                        <a:lnTo>
                          <a:pt x="39" y="29"/>
                        </a:lnTo>
                        <a:lnTo>
                          <a:pt x="48" y="20"/>
                        </a:lnTo>
                        <a:lnTo>
                          <a:pt x="54" y="10"/>
                        </a:lnTo>
                        <a:lnTo>
                          <a:pt x="57" y="0"/>
                        </a:lnTo>
                        <a:lnTo>
                          <a:pt x="53" y="3"/>
                        </a:lnTo>
                        <a:lnTo>
                          <a:pt x="46" y="9"/>
                        </a:lnTo>
                        <a:lnTo>
                          <a:pt x="35" y="14"/>
                        </a:lnTo>
                        <a:lnTo>
                          <a:pt x="25" y="22"/>
                        </a:lnTo>
                        <a:lnTo>
                          <a:pt x="16" y="29"/>
                        </a:lnTo>
                        <a:lnTo>
                          <a:pt x="7" y="37"/>
                        </a:lnTo>
                        <a:lnTo>
                          <a:pt x="1" y="43"/>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46" name="Freeform 171">
                    <a:extLst>
                      <a:ext uri="{FF2B5EF4-FFF2-40B4-BE49-F238E27FC236}">
                        <a16:creationId xmlns:a16="http://schemas.microsoft.com/office/drawing/2014/main" id="{58268BCD-9228-4388-8345-BE28760D448E}"/>
                      </a:ext>
                    </a:extLst>
                  </p:cNvPr>
                  <p:cNvSpPr>
                    <a:spLocks/>
                  </p:cNvSpPr>
                  <p:nvPr/>
                </p:nvSpPr>
                <p:spPr bwMode="auto">
                  <a:xfrm>
                    <a:off x="104" y="557"/>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10" y="40"/>
                        </a:lnTo>
                        <a:lnTo>
                          <a:pt x="18" y="35"/>
                        </a:lnTo>
                        <a:lnTo>
                          <a:pt x="27" y="30"/>
                        </a:lnTo>
                        <a:lnTo>
                          <a:pt x="36" y="23"/>
                        </a:lnTo>
                        <a:lnTo>
                          <a:pt x="44" y="16"/>
                        </a:lnTo>
                        <a:lnTo>
                          <a:pt x="51" y="8"/>
                        </a:lnTo>
                        <a:lnTo>
                          <a:pt x="53" y="0"/>
                        </a:lnTo>
                        <a:lnTo>
                          <a:pt x="49" y="3"/>
                        </a:lnTo>
                        <a:lnTo>
                          <a:pt x="41" y="8"/>
                        </a:lnTo>
                        <a:lnTo>
                          <a:pt x="32" y="12"/>
                        </a:lnTo>
                        <a:lnTo>
                          <a:pt x="22" y="18"/>
                        </a:lnTo>
                        <a:lnTo>
                          <a:pt x="13" y="24"/>
                        </a:lnTo>
                        <a:lnTo>
                          <a:pt x="5" y="30"/>
                        </a:lnTo>
                        <a:lnTo>
                          <a:pt x="2"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47" name="Freeform 172">
                    <a:extLst>
                      <a:ext uri="{FF2B5EF4-FFF2-40B4-BE49-F238E27FC236}">
                        <a16:creationId xmlns:a16="http://schemas.microsoft.com/office/drawing/2014/main" id="{47D62954-B63D-4D00-B387-92183A86F7AD}"/>
                      </a:ext>
                    </a:extLst>
                  </p:cNvPr>
                  <p:cNvSpPr>
                    <a:spLocks/>
                  </p:cNvSpPr>
                  <p:nvPr/>
                </p:nvSpPr>
                <p:spPr bwMode="auto">
                  <a:xfrm>
                    <a:off x="103" y="546"/>
                    <a:ext cx="24" cy="15"/>
                  </a:xfrm>
                  <a:custGeom>
                    <a:avLst/>
                    <a:gdLst>
                      <a:gd name="T0" fmla="*/ 0 w 49"/>
                      <a:gd name="T1" fmla="*/ 13 h 30"/>
                      <a:gd name="T2" fmla="*/ 1 w 49"/>
                      <a:gd name="T3" fmla="*/ 15 h 30"/>
                      <a:gd name="T4" fmla="*/ 4 w 49"/>
                      <a:gd name="T5" fmla="*/ 15 h 30"/>
                      <a:gd name="T6" fmla="*/ 7 w 49"/>
                      <a:gd name="T7" fmla="*/ 15 h 30"/>
                      <a:gd name="T8" fmla="*/ 11 w 49"/>
                      <a:gd name="T9" fmla="*/ 13 h 30"/>
                      <a:gd name="T10" fmla="*/ 15 w 49"/>
                      <a:gd name="T11" fmla="*/ 11 h 30"/>
                      <a:gd name="T12" fmla="*/ 19 w 49"/>
                      <a:gd name="T13" fmla="*/ 8 h 30"/>
                      <a:gd name="T14" fmla="*/ 22 w 49"/>
                      <a:gd name="T15" fmla="*/ 5 h 30"/>
                      <a:gd name="T16" fmla="*/ 24 w 49"/>
                      <a:gd name="T17" fmla="*/ 0 h 30"/>
                      <a:gd name="T18" fmla="*/ 22 w 49"/>
                      <a:gd name="T19" fmla="*/ 1 h 30"/>
                      <a:gd name="T20" fmla="*/ 18 w 49"/>
                      <a:gd name="T21" fmla="*/ 3 h 30"/>
                      <a:gd name="T22" fmla="*/ 14 w 49"/>
                      <a:gd name="T23" fmla="*/ 5 h 30"/>
                      <a:gd name="T24" fmla="*/ 10 w 49"/>
                      <a:gd name="T25" fmla="*/ 7 h 30"/>
                      <a:gd name="T26" fmla="*/ 6 w 49"/>
                      <a:gd name="T27" fmla="*/ 8 h 30"/>
                      <a:gd name="T28" fmla="*/ 2 w 49"/>
                      <a:gd name="T29" fmla="*/ 10 h 30"/>
                      <a:gd name="T30" fmla="*/ 0 w 49"/>
                      <a:gd name="T31" fmla="*/ 12 h 30"/>
                      <a:gd name="T32" fmla="*/ 0 w 49"/>
                      <a:gd name="T33" fmla="*/ 1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0">
                        <a:moveTo>
                          <a:pt x="0" y="26"/>
                        </a:moveTo>
                        <a:lnTo>
                          <a:pt x="2" y="29"/>
                        </a:lnTo>
                        <a:lnTo>
                          <a:pt x="8" y="30"/>
                        </a:lnTo>
                        <a:lnTo>
                          <a:pt x="15" y="29"/>
                        </a:lnTo>
                        <a:lnTo>
                          <a:pt x="23" y="26"/>
                        </a:lnTo>
                        <a:lnTo>
                          <a:pt x="31" y="22"/>
                        </a:lnTo>
                        <a:lnTo>
                          <a:pt x="39" y="16"/>
                        </a:lnTo>
                        <a:lnTo>
                          <a:pt x="45" y="9"/>
                        </a:lnTo>
                        <a:lnTo>
                          <a:pt x="49" y="0"/>
                        </a:lnTo>
                        <a:lnTo>
                          <a:pt x="44" y="2"/>
                        </a:lnTo>
                        <a:lnTo>
                          <a:pt x="37" y="6"/>
                        </a:lnTo>
                        <a:lnTo>
                          <a:pt x="28" y="9"/>
                        </a:lnTo>
                        <a:lnTo>
                          <a:pt x="20" y="13"/>
                        </a:lnTo>
                        <a:lnTo>
                          <a:pt x="12" y="16"/>
                        </a:lnTo>
                        <a:lnTo>
                          <a:pt x="5" y="20"/>
                        </a:lnTo>
                        <a:lnTo>
                          <a:pt x="1" y="23"/>
                        </a:lnTo>
                        <a:lnTo>
                          <a:pt x="0" y="2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48" name="Freeform 173">
                    <a:extLst>
                      <a:ext uri="{FF2B5EF4-FFF2-40B4-BE49-F238E27FC236}">
                        <a16:creationId xmlns:a16="http://schemas.microsoft.com/office/drawing/2014/main" id="{DAC8362F-4FF5-45C0-AF51-567AD241714D}"/>
                      </a:ext>
                    </a:extLst>
                  </p:cNvPr>
                  <p:cNvSpPr>
                    <a:spLocks/>
                  </p:cNvSpPr>
                  <p:nvPr/>
                </p:nvSpPr>
                <p:spPr bwMode="auto">
                  <a:xfrm>
                    <a:off x="100" y="523"/>
                    <a:ext cx="18" cy="12"/>
                  </a:xfrm>
                  <a:custGeom>
                    <a:avLst/>
                    <a:gdLst>
                      <a:gd name="T0" fmla="*/ 0 w 37"/>
                      <a:gd name="T1" fmla="*/ 11 h 23"/>
                      <a:gd name="T2" fmla="*/ 1 w 37"/>
                      <a:gd name="T3" fmla="*/ 12 h 23"/>
                      <a:gd name="T4" fmla="*/ 3 w 37"/>
                      <a:gd name="T5" fmla="*/ 12 h 23"/>
                      <a:gd name="T6" fmla="*/ 6 w 37"/>
                      <a:gd name="T7" fmla="*/ 11 h 23"/>
                      <a:gd name="T8" fmla="*/ 10 w 37"/>
                      <a:gd name="T9" fmla="*/ 9 h 23"/>
                      <a:gd name="T10" fmla="*/ 13 w 37"/>
                      <a:gd name="T11" fmla="*/ 7 h 23"/>
                      <a:gd name="T12" fmla="*/ 15 w 37"/>
                      <a:gd name="T13" fmla="*/ 5 h 23"/>
                      <a:gd name="T14" fmla="*/ 18 w 37"/>
                      <a:gd name="T15" fmla="*/ 2 h 23"/>
                      <a:gd name="T16" fmla="*/ 18 w 37"/>
                      <a:gd name="T17" fmla="*/ 0 h 23"/>
                      <a:gd name="T18" fmla="*/ 17 w 37"/>
                      <a:gd name="T19" fmla="*/ 1 h 23"/>
                      <a:gd name="T20" fmla="*/ 14 w 37"/>
                      <a:gd name="T21" fmla="*/ 2 h 23"/>
                      <a:gd name="T22" fmla="*/ 11 w 37"/>
                      <a:gd name="T23" fmla="*/ 4 h 23"/>
                      <a:gd name="T24" fmla="*/ 8 w 37"/>
                      <a:gd name="T25" fmla="*/ 5 h 23"/>
                      <a:gd name="T26" fmla="*/ 5 w 37"/>
                      <a:gd name="T27" fmla="*/ 6 h 23"/>
                      <a:gd name="T28" fmla="*/ 2 w 37"/>
                      <a:gd name="T29" fmla="*/ 8 h 23"/>
                      <a:gd name="T30" fmla="*/ 0 w 37"/>
                      <a:gd name="T31" fmla="*/ 9 h 23"/>
                      <a:gd name="T32" fmla="*/ 0 w 37"/>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3">
                        <a:moveTo>
                          <a:pt x="0" y="21"/>
                        </a:moveTo>
                        <a:lnTo>
                          <a:pt x="3" y="23"/>
                        </a:lnTo>
                        <a:lnTo>
                          <a:pt x="7" y="23"/>
                        </a:lnTo>
                        <a:lnTo>
                          <a:pt x="13" y="21"/>
                        </a:lnTo>
                        <a:lnTo>
                          <a:pt x="20" y="18"/>
                        </a:lnTo>
                        <a:lnTo>
                          <a:pt x="27" y="14"/>
                        </a:lnTo>
                        <a:lnTo>
                          <a:pt x="31" y="9"/>
                        </a:lnTo>
                        <a:lnTo>
                          <a:pt x="36" y="4"/>
                        </a:lnTo>
                        <a:lnTo>
                          <a:pt x="37" y="0"/>
                        </a:lnTo>
                        <a:lnTo>
                          <a:pt x="34" y="2"/>
                        </a:lnTo>
                        <a:lnTo>
                          <a:pt x="28" y="4"/>
                        </a:lnTo>
                        <a:lnTo>
                          <a:pt x="22" y="7"/>
                        </a:lnTo>
                        <a:lnTo>
                          <a:pt x="16" y="9"/>
                        </a:lnTo>
                        <a:lnTo>
                          <a:pt x="11" y="11"/>
                        </a:lnTo>
                        <a:lnTo>
                          <a:pt x="5" y="15"/>
                        </a:lnTo>
                        <a:lnTo>
                          <a:pt x="1" y="17"/>
                        </a:lnTo>
                        <a:lnTo>
                          <a:pt x="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49" name="Freeform 174">
                    <a:extLst>
                      <a:ext uri="{FF2B5EF4-FFF2-40B4-BE49-F238E27FC236}">
                        <a16:creationId xmlns:a16="http://schemas.microsoft.com/office/drawing/2014/main" id="{4E217E2D-C6BC-4A70-B605-720832E0E6C8}"/>
                      </a:ext>
                    </a:extLst>
                  </p:cNvPr>
                  <p:cNvSpPr>
                    <a:spLocks/>
                  </p:cNvSpPr>
                  <p:nvPr/>
                </p:nvSpPr>
                <p:spPr bwMode="auto">
                  <a:xfrm>
                    <a:off x="101" y="513"/>
                    <a:ext cx="12" cy="9"/>
                  </a:xfrm>
                  <a:custGeom>
                    <a:avLst/>
                    <a:gdLst>
                      <a:gd name="T0" fmla="*/ 1 w 24"/>
                      <a:gd name="T1" fmla="*/ 8 h 17"/>
                      <a:gd name="T2" fmla="*/ 4 w 24"/>
                      <a:gd name="T3" fmla="*/ 9 h 17"/>
                      <a:gd name="T4" fmla="*/ 9 w 24"/>
                      <a:gd name="T5" fmla="*/ 8 h 17"/>
                      <a:gd name="T6" fmla="*/ 12 w 24"/>
                      <a:gd name="T7" fmla="*/ 4 h 17"/>
                      <a:gd name="T8" fmla="*/ 12 w 24"/>
                      <a:gd name="T9" fmla="*/ 0 h 17"/>
                      <a:gd name="T10" fmla="*/ 9 w 24"/>
                      <a:gd name="T11" fmla="*/ 4 h 17"/>
                      <a:gd name="T12" fmla="*/ 5 w 24"/>
                      <a:gd name="T13" fmla="*/ 5 h 17"/>
                      <a:gd name="T14" fmla="*/ 0 w 24"/>
                      <a:gd name="T15" fmla="*/ 6 h 17"/>
                      <a:gd name="T16" fmla="*/ 1 w 24"/>
                      <a:gd name="T17" fmla="*/ 8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17">
                        <a:moveTo>
                          <a:pt x="1" y="16"/>
                        </a:moveTo>
                        <a:lnTo>
                          <a:pt x="8" y="17"/>
                        </a:lnTo>
                        <a:lnTo>
                          <a:pt x="17" y="15"/>
                        </a:lnTo>
                        <a:lnTo>
                          <a:pt x="24" y="8"/>
                        </a:lnTo>
                        <a:lnTo>
                          <a:pt x="23" y="0"/>
                        </a:lnTo>
                        <a:lnTo>
                          <a:pt x="18" y="7"/>
                        </a:lnTo>
                        <a:lnTo>
                          <a:pt x="9" y="9"/>
                        </a:lnTo>
                        <a:lnTo>
                          <a:pt x="0" y="12"/>
                        </a:lnTo>
                        <a:lnTo>
                          <a:pt x="1"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50" name="Freeform 175">
                    <a:extLst>
                      <a:ext uri="{FF2B5EF4-FFF2-40B4-BE49-F238E27FC236}">
                        <a16:creationId xmlns:a16="http://schemas.microsoft.com/office/drawing/2014/main" id="{3173C4B0-0DBB-43A0-B6C4-72ABBBDB8ECE}"/>
                      </a:ext>
                    </a:extLst>
                  </p:cNvPr>
                  <p:cNvSpPr>
                    <a:spLocks/>
                  </p:cNvSpPr>
                  <p:nvPr/>
                </p:nvSpPr>
                <p:spPr bwMode="auto">
                  <a:xfrm>
                    <a:off x="111" y="608"/>
                    <a:ext cx="24" cy="25"/>
                  </a:xfrm>
                  <a:custGeom>
                    <a:avLst/>
                    <a:gdLst>
                      <a:gd name="T0" fmla="*/ 0 w 49"/>
                      <a:gd name="T1" fmla="*/ 24 h 50"/>
                      <a:gd name="T2" fmla="*/ 2 w 49"/>
                      <a:gd name="T3" fmla="*/ 25 h 50"/>
                      <a:gd name="T4" fmla="*/ 4 w 49"/>
                      <a:gd name="T5" fmla="*/ 24 h 50"/>
                      <a:gd name="T6" fmla="*/ 8 w 49"/>
                      <a:gd name="T7" fmla="*/ 22 h 50"/>
                      <a:gd name="T8" fmla="*/ 12 w 49"/>
                      <a:gd name="T9" fmla="*/ 19 h 50"/>
                      <a:gd name="T10" fmla="*/ 16 w 49"/>
                      <a:gd name="T11" fmla="*/ 15 h 50"/>
                      <a:gd name="T12" fmla="*/ 19 w 49"/>
                      <a:gd name="T13" fmla="*/ 11 h 50"/>
                      <a:gd name="T14" fmla="*/ 22 w 49"/>
                      <a:gd name="T15" fmla="*/ 6 h 50"/>
                      <a:gd name="T16" fmla="*/ 24 w 49"/>
                      <a:gd name="T17" fmla="*/ 0 h 50"/>
                      <a:gd name="T18" fmla="*/ 22 w 49"/>
                      <a:gd name="T19" fmla="*/ 2 h 50"/>
                      <a:gd name="T20" fmla="*/ 19 w 49"/>
                      <a:gd name="T21" fmla="*/ 5 h 50"/>
                      <a:gd name="T22" fmla="*/ 15 w 49"/>
                      <a:gd name="T23" fmla="*/ 8 h 50"/>
                      <a:gd name="T24" fmla="*/ 10 w 49"/>
                      <a:gd name="T25" fmla="*/ 12 h 50"/>
                      <a:gd name="T26" fmla="*/ 6 w 49"/>
                      <a:gd name="T27" fmla="*/ 15 h 50"/>
                      <a:gd name="T28" fmla="*/ 3 w 49"/>
                      <a:gd name="T29" fmla="*/ 19 h 50"/>
                      <a:gd name="T30" fmla="*/ 0 w 49"/>
                      <a:gd name="T31" fmla="*/ 22 h 50"/>
                      <a:gd name="T32" fmla="*/ 0 w 49"/>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0">
                        <a:moveTo>
                          <a:pt x="0" y="48"/>
                        </a:moveTo>
                        <a:lnTo>
                          <a:pt x="4" y="50"/>
                        </a:lnTo>
                        <a:lnTo>
                          <a:pt x="9" y="48"/>
                        </a:lnTo>
                        <a:lnTo>
                          <a:pt x="16" y="44"/>
                        </a:lnTo>
                        <a:lnTo>
                          <a:pt x="24" y="38"/>
                        </a:lnTo>
                        <a:lnTo>
                          <a:pt x="33" y="30"/>
                        </a:lnTo>
                        <a:lnTo>
                          <a:pt x="39" y="21"/>
                        </a:lnTo>
                        <a:lnTo>
                          <a:pt x="45" y="11"/>
                        </a:lnTo>
                        <a:lnTo>
                          <a:pt x="49" y="0"/>
                        </a:lnTo>
                        <a:lnTo>
                          <a:pt x="45" y="4"/>
                        </a:lnTo>
                        <a:lnTo>
                          <a:pt x="38" y="10"/>
                        </a:lnTo>
                        <a:lnTo>
                          <a:pt x="30" y="16"/>
                        </a:lnTo>
                        <a:lnTo>
                          <a:pt x="21" y="23"/>
                        </a:lnTo>
                        <a:lnTo>
                          <a:pt x="13" y="30"/>
                        </a:lnTo>
                        <a:lnTo>
                          <a:pt x="6" y="37"/>
                        </a:lnTo>
                        <a:lnTo>
                          <a:pt x="1" y="43"/>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51" name="Freeform 176">
                    <a:extLst>
                      <a:ext uri="{FF2B5EF4-FFF2-40B4-BE49-F238E27FC236}">
                        <a16:creationId xmlns:a16="http://schemas.microsoft.com/office/drawing/2014/main" id="{F7EFC876-2A1B-47FF-9EC3-B93A499E7590}"/>
                      </a:ext>
                    </a:extLst>
                  </p:cNvPr>
                  <p:cNvSpPr>
                    <a:spLocks/>
                  </p:cNvSpPr>
                  <p:nvPr/>
                </p:nvSpPr>
                <p:spPr bwMode="auto">
                  <a:xfrm>
                    <a:off x="116" y="635"/>
                    <a:ext cx="19" cy="19"/>
                  </a:xfrm>
                  <a:custGeom>
                    <a:avLst/>
                    <a:gdLst>
                      <a:gd name="T0" fmla="*/ 0 w 38"/>
                      <a:gd name="T1" fmla="*/ 18 h 38"/>
                      <a:gd name="T2" fmla="*/ 2 w 38"/>
                      <a:gd name="T3" fmla="*/ 19 h 38"/>
                      <a:gd name="T4" fmla="*/ 3 w 38"/>
                      <a:gd name="T5" fmla="*/ 19 h 38"/>
                      <a:gd name="T6" fmla="*/ 6 w 38"/>
                      <a:gd name="T7" fmla="*/ 18 h 38"/>
                      <a:gd name="T8" fmla="*/ 10 w 38"/>
                      <a:gd name="T9" fmla="*/ 16 h 38"/>
                      <a:gd name="T10" fmla="*/ 13 w 38"/>
                      <a:gd name="T11" fmla="*/ 13 h 38"/>
                      <a:gd name="T12" fmla="*/ 15 w 38"/>
                      <a:gd name="T13" fmla="*/ 9 h 38"/>
                      <a:gd name="T14" fmla="*/ 18 w 38"/>
                      <a:gd name="T15" fmla="*/ 5 h 38"/>
                      <a:gd name="T16" fmla="*/ 19 w 38"/>
                      <a:gd name="T17" fmla="*/ 0 h 38"/>
                      <a:gd name="T18" fmla="*/ 17 w 38"/>
                      <a:gd name="T19" fmla="*/ 2 h 38"/>
                      <a:gd name="T20" fmla="*/ 14 w 38"/>
                      <a:gd name="T21" fmla="*/ 5 h 38"/>
                      <a:gd name="T22" fmla="*/ 11 w 38"/>
                      <a:gd name="T23" fmla="*/ 7 h 38"/>
                      <a:gd name="T24" fmla="*/ 7 w 38"/>
                      <a:gd name="T25" fmla="*/ 10 h 38"/>
                      <a:gd name="T26" fmla="*/ 5 w 38"/>
                      <a:gd name="T27" fmla="*/ 13 h 38"/>
                      <a:gd name="T28" fmla="*/ 2 w 38"/>
                      <a:gd name="T29" fmla="*/ 15 h 38"/>
                      <a:gd name="T30" fmla="*/ 0 w 38"/>
                      <a:gd name="T31" fmla="*/ 17 h 38"/>
                      <a:gd name="T32" fmla="*/ 0 w 38"/>
                      <a:gd name="T33" fmla="*/ 18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38">
                        <a:moveTo>
                          <a:pt x="0" y="36"/>
                        </a:moveTo>
                        <a:lnTo>
                          <a:pt x="3" y="38"/>
                        </a:lnTo>
                        <a:lnTo>
                          <a:pt x="6" y="38"/>
                        </a:lnTo>
                        <a:lnTo>
                          <a:pt x="12" y="35"/>
                        </a:lnTo>
                        <a:lnTo>
                          <a:pt x="19" y="32"/>
                        </a:lnTo>
                        <a:lnTo>
                          <a:pt x="25" y="26"/>
                        </a:lnTo>
                        <a:lnTo>
                          <a:pt x="30" y="18"/>
                        </a:lnTo>
                        <a:lnTo>
                          <a:pt x="36" y="10"/>
                        </a:lnTo>
                        <a:lnTo>
                          <a:pt x="38" y="0"/>
                        </a:lnTo>
                        <a:lnTo>
                          <a:pt x="34" y="4"/>
                        </a:lnTo>
                        <a:lnTo>
                          <a:pt x="28" y="10"/>
                        </a:lnTo>
                        <a:lnTo>
                          <a:pt x="21" y="14"/>
                        </a:lnTo>
                        <a:lnTo>
                          <a:pt x="14" y="20"/>
                        </a:lnTo>
                        <a:lnTo>
                          <a:pt x="9" y="25"/>
                        </a:lnTo>
                        <a:lnTo>
                          <a:pt x="4" y="29"/>
                        </a:lnTo>
                        <a:lnTo>
                          <a:pt x="0" y="3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52" name="Freeform 177">
                    <a:extLst>
                      <a:ext uri="{FF2B5EF4-FFF2-40B4-BE49-F238E27FC236}">
                        <a16:creationId xmlns:a16="http://schemas.microsoft.com/office/drawing/2014/main" id="{E8B9B848-3B15-4E3F-B60D-B3F69F1DB68B}"/>
                      </a:ext>
                    </a:extLst>
                  </p:cNvPr>
                  <p:cNvSpPr>
                    <a:spLocks/>
                  </p:cNvSpPr>
                  <p:nvPr/>
                </p:nvSpPr>
                <p:spPr bwMode="auto">
                  <a:xfrm>
                    <a:off x="107" y="568"/>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9" y="39"/>
                        </a:lnTo>
                        <a:lnTo>
                          <a:pt x="17" y="35"/>
                        </a:lnTo>
                        <a:lnTo>
                          <a:pt x="27" y="30"/>
                        </a:lnTo>
                        <a:lnTo>
                          <a:pt x="36" y="23"/>
                        </a:lnTo>
                        <a:lnTo>
                          <a:pt x="44" y="15"/>
                        </a:lnTo>
                        <a:lnTo>
                          <a:pt x="51" y="7"/>
                        </a:lnTo>
                        <a:lnTo>
                          <a:pt x="53" y="0"/>
                        </a:lnTo>
                        <a:lnTo>
                          <a:pt x="49" y="3"/>
                        </a:lnTo>
                        <a:lnTo>
                          <a:pt x="41" y="7"/>
                        </a:lnTo>
                        <a:lnTo>
                          <a:pt x="31" y="12"/>
                        </a:lnTo>
                        <a:lnTo>
                          <a:pt x="22" y="18"/>
                        </a:lnTo>
                        <a:lnTo>
                          <a:pt x="13" y="24"/>
                        </a:lnTo>
                        <a:lnTo>
                          <a:pt x="5" y="30"/>
                        </a:lnTo>
                        <a:lnTo>
                          <a:pt x="1"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53" name="Freeform 178">
                    <a:extLst>
                      <a:ext uri="{FF2B5EF4-FFF2-40B4-BE49-F238E27FC236}">
                        <a16:creationId xmlns:a16="http://schemas.microsoft.com/office/drawing/2014/main" id="{15EA7244-399B-47B6-95B4-E512E0A9B7FB}"/>
                      </a:ext>
                    </a:extLst>
                  </p:cNvPr>
                  <p:cNvSpPr>
                    <a:spLocks/>
                  </p:cNvSpPr>
                  <p:nvPr/>
                </p:nvSpPr>
                <p:spPr bwMode="auto">
                  <a:xfrm>
                    <a:off x="101" y="534"/>
                    <a:ext cx="22" cy="16"/>
                  </a:xfrm>
                  <a:custGeom>
                    <a:avLst/>
                    <a:gdLst>
                      <a:gd name="T0" fmla="*/ 0 w 43"/>
                      <a:gd name="T1" fmla="*/ 15 h 31"/>
                      <a:gd name="T2" fmla="*/ 2 w 43"/>
                      <a:gd name="T3" fmla="*/ 16 h 31"/>
                      <a:gd name="T4" fmla="*/ 4 w 43"/>
                      <a:gd name="T5" fmla="*/ 15 h 31"/>
                      <a:gd name="T6" fmla="*/ 8 w 43"/>
                      <a:gd name="T7" fmla="*/ 13 h 31"/>
                      <a:gd name="T8" fmla="*/ 12 w 43"/>
                      <a:gd name="T9" fmla="*/ 11 h 31"/>
                      <a:gd name="T10" fmla="*/ 16 w 43"/>
                      <a:gd name="T11" fmla="*/ 8 h 31"/>
                      <a:gd name="T12" fmla="*/ 19 w 43"/>
                      <a:gd name="T13" fmla="*/ 5 h 31"/>
                      <a:gd name="T14" fmla="*/ 21 w 43"/>
                      <a:gd name="T15" fmla="*/ 2 h 31"/>
                      <a:gd name="T16" fmla="*/ 22 w 43"/>
                      <a:gd name="T17" fmla="*/ 0 h 31"/>
                      <a:gd name="T18" fmla="*/ 20 w 43"/>
                      <a:gd name="T19" fmla="*/ 1 h 31"/>
                      <a:gd name="T20" fmla="*/ 17 w 43"/>
                      <a:gd name="T21" fmla="*/ 3 h 31"/>
                      <a:gd name="T22" fmla="*/ 14 w 43"/>
                      <a:gd name="T23" fmla="*/ 5 h 31"/>
                      <a:gd name="T24" fmla="*/ 10 w 43"/>
                      <a:gd name="T25" fmla="*/ 6 h 31"/>
                      <a:gd name="T26" fmla="*/ 6 w 43"/>
                      <a:gd name="T27" fmla="*/ 9 h 31"/>
                      <a:gd name="T28" fmla="*/ 4 w 43"/>
                      <a:gd name="T29" fmla="*/ 11 h 31"/>
                      <a:gd name="T30" fmla="*/ 1 w 43"/>
                      <a:gd name="T31" fmla="*/ 13 h 31"/>
                      <a:gd name="T32" fmla="*/ 0 w 43"/>
                      <a:gd name="T33" fmla="*/ 15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31">
                        <a:moveTo>
                          <a:pt x="0" y="29"/>
                        </a:moveTo>
                        <a:lnTo>
                          <a:pt x="3" y="31"/>
                        </a:lnTo>
                        <a:lnTo>
                          <a:pt x="8" y="30"/>
                        </a:lnTo>
                        <a:lnTo>
                          <a:pt x="16" y="26"/>
                        </a:lnTo>
                        <a:lnTo>
                          <a:pt x="24" y="22"/>
                        </a:lnTo>
                        <a:lnTo>
                          <a:pt x="31" y="16"/>
                        </a:lnTo>
                        <a:lnTo>
                          <a:pt x="38" y="10"/>
                        </a:lnTo>
                        <a:lnTo>
                          <a:pt x="42" y="4"/>
                        </a:lnTo>
                        <a:lnTo>
                          <a:pt x="43" y="0"/>
                        </a:lnTo>
                        <a:lnTo>
                          <a:pt x="40" y="2"/>
                        </a:lnTo>
                        <a:lnTo>
                          <a:pt x="34" y="6"/>
                        </a:lnTo>
                        <a:lnTo>
                          <a:pt x="27" y="9"/>
                        </a:lnTo>
                        <a:lnTo>
                          <a:pt x="19" y="12"/>
                        </a:lnTo>
                        <a:lnTo>
                          <a:pt x="12" y="17"/>
                        </a:lnTo>
                        <a:lnTo>
                          <a:pt x="7" y="22"/>
                        </a:lnTo>
                        <a:lnTo>
                          <a:pt x="2" y="25"/>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54" name="Freeform 179">
                    <a:extLst>
                      <a:ext uri="{FF2B5EF4-FFF2-40B4-BE49-F238E27FC236}">
                        <a16:creationId xmlns:a16="http://schemas.microsoft.com/office/drawing/2014/main" id="{D81850F3-A3E3-4441-A8BE-F9EA4B3A3224}"/>
                      </a:ext>
                    </a:extLst>
                  </p:cNvPr>
                  <p:cNvSpPr>
                    <a:spLocks/>
                  </p:cNvSpPr>
                  <p:nvPr/>
                </p:nvSpPr>
                <p:spPr bwMode="auto">
                  <a:xfrm>
                    <a:off x="131" y="645"/>
                    <a:ext cx="4" cy="23"/>
                  </a:xfrm>
                  <a:custGeom>
                    <a:avLst/>
                    <a:gdLst>
                      <a:gd name="T0" fmla="*/ 2 w 6"/>
                      <a:gd name="T1" fmla="*/ 0 h 45"/>
                      <a:gd name="T2" fmla="*/ 3 w 6"/>
                      <a:gd name="T3" fmla="*/ 5 h 45"/>
                      <a:gd name="T4" fmla="*/ 3 w 6"/>
                      <a:gd name="T5" fmla="*/ 13 h 45"/>
                      <a:gd name="T6" fmla="*/ 4 w 6"/>
                      <a:gd name="T7" fmla="*/ 20 h 45"/>
                      <a:gd name="T8" fmla="*/ 2 w 6"/>
                      <a:gd name="T9" fmla="*/ 23 h 45"/>
                      <a:gd name="T10" fmla="*/ 0 w 6"/>
                      <a:gd name="T11" fmla="*/ 20 h 45"/>
                      <a:gd name="T12" fmla="*/ 0 w 6"/>
                      <a:gd name="T13" fmla="*/ 13 h 45"/>
                      <a:gd name="T14" fmla="*/ 1 w 6"/>
                      <a:gd name="T15" fmla="*/ 5 h 45"/>
                      <a:gd name="T16" fmla="*/ 2 w 6"/>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45">
                        <a:moveTo>
                          <a:pt x="3" y="0"/>
                        </a:moveTo>
                        <a:lnTo>
                          <a:pt x="4" y="9"/>
                        </a:lnTo>
                        <a:lnTo>
                          <a:pt x="5" y="25"/>
                        </a:lnTo>
                        <a:lnTo>
                          <a:pt x="6" y="39"/>
                        </a:lnTo>
                        <a:lnTo>
                          <a:pt x="3" y="45"/>
                        </a:lnTo>
                        <a:lnTo>
                          <a:pt x="0" y="39"/>
                        </a:lnTo>
                        <a:lnTo>
                          <a:pt x="0" y="25"/>
                        </a:lnTo>
                        <a:lnTo>
                          <a:pt x="2"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55" name="Freeform 180">
                    <a:extLst>
                      <a:ext uri="{FF2B5EF4-FFF2-40B4-BE49-F238E27FC236}">
                        <a16:creationId xmlns:a16="http://schemas.microsoft.com/office/drawing/2014/main" id="{9158E40D-63F1-4961-BDC8-25AD2DD72071}"/>
                      </a:ext>
                    </a:extLst>
                  </p:cNvPr>
                  <p:cNvSpPr>
                    <a:spLocks/>
                  </p:cNvSpPr>
                  <p:nvPr/>
                </p:nvSpPr>
                <p:spPr bwMode="auto">
                  <a:xfrm>
                    <a:off x="135" y="619"/>
                    <a:ext cx="25" cy="32"/>
                  </a:xfrm>
                  <a:custGeom>
                    <a:avLst/>
                    <a:gdLst>
                      <a:gd name="T0" fmla="*/ 0 w 49"/>
                      <a:gd name="T1" fmla="*/ 0 h 64"/>
                      <a:gd name="T2" fmla="*/ 2 w 49"/>
                      <a:gd name="T3" fmla="*/ 4 h 64"/>
                      <a:gd name="T4" fmla="*/ 5 w 49"/>
                      <a:gd name="T5" fmla="*/ 9 h 64"/>
                      <a:gd name="T6" fmla="*/ 8 w 49"/>
                      <a:gd name="T7" fmla="*/ 15 h 64"/>
                      <a:gd name="T8" fmla="*/ 12 w 49"/>
                      <a:gd name="T9" fmla="*/ 21 h 64"/>
                      <a:gd name="T10" fmla="*/ 16 w 49"/>
                      <a:gd name="T11" fmla="*/ 26 h 64"/>
                      <a:gd name="T12" fmla="*/ 20 w 49"/>
                      <a:gd name="T13" fmla="*/ 30 h 64"/>
                      <a:gd name="T14" fmla="*/ 23 w 49"/>
                      <a:gd name="T15" fmla="*/ 32 h 64"/>
                      <a:gd name="T16" fmla="*/ 25 w 49"/>
                      <a:gd name="T17" fmla="*/ 31 h 64"/>
                      <a:gd name="T18" fmla="*/ 25 w 49"/>
                      <a:gd name="T19" fmla="*/ 29 h 64"/>
                      <a:gd name="T20" fmla="*/ 23 w 49"/>
                      <a:gd name="T21" fmla="*/ 25 h 64"/>
                      <a:gd name="T22" fmla="*/ 20 w 49"/>
                      <a:gd name="T23" fmla="*/ 21 h 64"/>
                      <a:gd name="T24" fmla="*/ 15 w 49"/>
                      <a:gd name="T25" fmla="*/ 17 h 64"/>
                      <a:gd name="T26" fmla="*/ 10 w 49"/>
                      <a:gd name="T27" fmla="*/ 12 h 64"/>
                      <a:gd name="T28" fmla="*/ 6 w 49"/>
                      <a:gd name="T29" fmla="*/ 7 h 64"/>
                      <a:gd name="T30" fmla="*/ 2 w 49"/>
                      <a:gd name="T31" fmla="*/ 3 h 64"/>
                      <a:gd name="T32" fmla="*/ 0 w 49"/>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4">
                        <a:moveTo>
                          <a:pt x="0" y="0"/>
                        </a:moveTo>
                        <a:lnTo>
                          <a:pt x="3" y="7"/>
                        </a:lnTo>
                        <a:lnTo>
                          <a:pt x="9" y="18"/>
                        </a:lnTo>
                        <a:lnTo>
                          <a:pt x="16" y="29"/>
                        </a:lnTo>
                        <a:lnTo>
                          <a:pt x="24" y="41"/>
                        </a:lnTo>
                        <a:lnTo>
                          <a:pt x="32" y="51"/>
                        </a:lnTo>
                        <a:lnTo>
                          <a:pt x="39" y="59"/>
                        </a:lnTo>
                        <a:lnTo>
                          <a:pt x="46" y="64"/>
                        </a:lnTo>
                        <a:lnTo>
                          <a:pt x="49" y="62"/>
                        </a:lnTo>
                        <a:lnTo>
                          <a:pt x="49" y="58"/>
                        </a:lnTo>
                        <a:lnTo>
                          <a:pt x="46" y="50"/>
                        </a:lnTo>
                        <a:lnTo>
                          <a:pt x="39" y="42"/>
                        </a:lnTo>
                        <a:lnTo>
                          <a:pt x="30" y="33"/>
                        </a:lnTo>
                        <a:lnTo>
                          <a:pt x="20" y="23"/>
                        </a:lnTo>
                        <a:lnTo>
                          <a:pt x="11" y="14"/>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56" name="Freeform 181">
                    <a:extLst>
                      <a:ext uri="{FF2B5EF4-FFF2-40B4-BE49-F238E27FC236}">
                        <a16:creationId xmlns:a16="http://schemas.microsoft.com/office/drawing/2014/main" id="{B00F4F0E-161C-49D0-84F6-1F44A1E1BB86}"/>
                      </a:ext>
                    </a:extLst>
                  </p:cNvPr>
                  <p:cNvSpPr>
                    <a:spLocks/>
                  </p:cNvSpPr>
                  <p:nvPr/>
                </p:nvSpPr>
                <p:spPr bwMode="auto">
                  <a:xfrm>
                    <a:off x="135" y="608"/>
                    <a:ext cx="26" cy="29"/>
                  </a:xfrm>
                  <a:custGeom>
                    <a:avLst/>
                    <a:gdLst>
                      <a:gd name="T0" fmla="*/ 0 w 53"/>
                      <a:gd name="T1" fmla="*/ 0 h 58"/>
                      <a:gd name="T2" fmla="*/ 2 w 53"/>
                      <a:gd name="T3" fmla="*/ 4 h 58"/>
                      <a:gd name="T4" fmla="*/ 6 w 53"/>
                      <a:gd name="T5" fmla="*/ 9 h 58"/>
                      <a:gd name="T6" fmla="*/ 10 w 53"/>
                      <a:gd name="T7" fmla="*/ 14 h 58"/>
                      <a:gd name="T8" fmla="*/ 14 w 53"/>
                      <a:gd name="T9" fmla="*/ 19 h 58"/>
                      <a:gd name="T10" fmla="*/ 18 w 53"/>
                      <a:gd name="T11" fmla="*/ 24 h 58"/>
                      <a:gd name="T12" fmla="*/ 22 w 53"/>
                      <a:gd name="T13" fmla="*/ 28 h 58"/>
                      <a:gd name="T14" fmla="*/ 25 w 53"/>
                      <a:gd name="T15" fmla="*/ 29 h 58"/>
                      <a:gd name="T16" fmla="*/ 26 w 53"/>
                      <a:gd name="T17" fmla="*/ 29 h 58"/>
                      <a:gd name="T18" fmla="*/ 26 w 53"/>
                      <a:gd name="T19" fmla="*/ 26 h 58"/>
                      <a:gd name="T20" fmla="*/ 23 w 53"/>
                      <a:gd name="T21" fmla="*/ 22 h 58"/>
                      <a:gd name="T22" fmla="*/ 19 w 53"/>
                      <a:gd name="T23" fmla="*/ 18 h 58"/>
                      <a:gd name="T24" fmla="*/ 14 w 53"/>
                      <a:gd name="T25" fmla="*/ 14 h 58"/>
                      <a:gd name="T26" fmla="*/ 10 w 53"/>
                      <a:gd name="T27" fmla="*/ 10 h 58"/>
                      <a:gd name="T28" fmla="*/ 5 w 53"/>
                      <a:gd name="T29" fmla="*/ 6 h 58"/>
                      <a:gd name="T30" fmla="*/ 2 w 53"/>
                      <a:gd name="T31" fmla="*/ 3 h 58"/>
                      <a:gd name="T32" fmla="*/ 0 w 53"/>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8">
                        <a:moveTo>
                          <a:pt x="0" y="0"/>
                        </a:moveTo>
                        <a:lnTo>
                          <a:pt x="5" y="7"/>
                        </a:lnTo>
                        <a:lnTo>
                          <a:pt x="12" y="18"/>
                        </a:lnTo>
                        <a:lnTo>
                          <a:pt x="20" y="28"/>
                        </a:lnTo>
                        <a:lnTo>
                          <a:pt x="29" y="38"/>
                        </a:lnTo>
                        <a:lnTo>
                          <a:pt x="37" y="48"/>
                        </a:lnTo>
                        <a:lnTo>
                          <a:pt x="45" y="55"/>
                        </a:lnTo>
                        <a:lnTo>
                          <a:pt x="51" y="58"/>
                        </a:lnTo>
                        <a:lnTo>
                          <a:pt x="53" y="57"/>
                        </a:lnTo>
                        <a:lnTo>
                          <a:pt x="52" y="51"/>
                        </a:lnTo>
                        <a:lnTo>
                          <a:pt x="47" y="44"/>
                        </a:lnTo>
                        <a:lnTo>
                          <a:pt x="38" y="36"/>
                        </a:lnTo>
                        <a:lnTo>
                          <a:pt x="29" y="27"/>
                        </a:lnTo>
                        <a:lnTo>
                          <a:pt x="20" y="19"/>
                        </a:lnTo>
                        <a:lnTo>
                          <a:pt x="11" y="11"/>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57" name="Freeform 182">
                    <a:extLst>
                      <a:ext uri="{FF2B5EF4-FFF2-40B4-BE49-F238E27FC236}">
                        <a16:creationId xmlns:a16="http://schemas.microsoft.com/office/drawing/2014/main" id="{7A81C63F-83CF-4053-A3A8-FDB68D5B3CE4}"/>
                      </a:ext>
                    </a:extLst>
                  </p:cNvPr>
                  <p:cNvSpPr>
                    <a:spLocks/>
                  </p:cNvSpPr>
                  <p:nvPr/>
                </p:nvSpPr>
                <p:spPr bwMode="auto">
                  <a:xfrm>
                    <a:off x="135" y="595"/>
                    <a:ext cx="27" cy="26"/>
                  </a:xfrm>
                  <a:custGeom>
                    <a:avLst/>
                    <a:gdLst>
                      <a:gd name="T0" fmla="*/ 0 w 56"/>
                      <a:gd name="T1" fmla="*/ 0 h 51"/>
                      <a:gd name="T2" fmla="*/ 3 w 56"/>
                      <a:gd name="T3" fmla="*/ 4 h 51"/>
                      <a:gd name="T4" fmla="*/ 6 w 56"/>
                      <a:gd name="T5" fmla="*/ 9 h 51"/>
                      <a:gd name="T6" fmla="*/ 11 w 56"/>
                      <a:gd name="T7" fmla="*/ 13 h 51"/>
                      <a:gd name="T8" fmla="*/ 15 w 56"/>
                      <a:gd name="T9" fmla="*/ 18 h 51"/>
                      <a:gd name="T10" fmla="*/ 19 w 56"/>
                      <a:gd name="T11" fmla="*/ 22 h 51"/>
                      <a:gd name="T12" fmla="*/ 23 w 56"/>
                      <a:gd name="T13" fmla="*/ 24 h 51"/>
                      <a:gd name="T14" fmla="*/ 26 w 56"/>
                      <a:gd name="T15" fmla="*/ 26 h 51"/>
                      <a:gd name="T16" fmla="*/ 27 w 56"/>
                      <a:gd name="T17" fmla="*/ 25 h 51"/>
                      <a:gd name="T18" fmla="*/ 27 w 56"/>
                      <a:gd name="T19" fmla="*/ 23 h 51"/>
                      <a:gd name="T20" fmla="*/ 24 w 56"/>
                      <a:gd name="T21" fmla="*/ 20 h 51"/>
                      <a:gd name="T22" fmla="*/ 20 w 56"/>
                      <a:gd name="T23" fmla="*/ 16 h 51"/>
                      <a:gd name="T24" fmla="*/ 15 w 56"/>
                      <a:gd name="T25" fmla="*/ 13 h 51"/>
                      <a:gd name="T26" fmla="*/ 10 w 56"/>
                      <a:gd name="T27" fmla="*/ 9 h 51"/>
                      <a:gd name="T28" fmla="*/ 6 w 56"/>
                      <a:gd name="T29" fmla="*/ 6 h 51"/>
                      <a:gd name="T30" fmla="*/ 2 w 56"/>
                      <a:gd name="T31" fmla="*/ 3 h 51"/>
                      <a:gd name="T32" fmla="*/ 0 w 56"/>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51">
                        <a:moveTo>
                          <a:pt x="0" y="0"/>
                        </a:moveTo>
                        <a:lnTo>
                          <a:pt x="6" y="8"/>
                        </a:lnTo>
                        <a:lnTo>
                          <a:pt x="13" y="17"/>
                        </a:lnTo>
                        <a:lnTo>
                          <a:pt x="22" y="26"/>
                        </a:lnTo>
                        <a:lnTo>
                          <a:pt x="32" y="36"/>
                        </a:lnTo>
                        <a:lnTo>
                          <a:pt x="40" y="44"/>
                        </a:lnTo>
                        <a:lnTo>
                          <a:pt x="48" y="48"/>
                        </a:lnTo>
                        <a:lnTo>
                          <a:pt x="53" y="51"/>
                        </a:lnTo>
                        <a:lnTo>
                          <a:pt x="56" y="50"/>
                        </a:lnTo>
                        <a:lnTo>
                          <a:pt x="55" y="45"/>
                        </a:lnTo>
                        <a:lnTo>
                          <a:pt x="49" y="39"/>
                        </a:lnTo>
                        <a:lnTo>
                          <a:pt x="41" y="32"/>
                        </a:lnTo>
                        <a:lnTo>
                          <a:pt x="32" y="25"/>
                        </a:lnTo>
                        <a:lnTo>
                          <a:pt x="21" y="18"/>
                        </a:lnTo>
                        <a:lnTo>
                          <a:pt x="12" y="11"/>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58" name="Freeform 183">
                    <a:extLst>
                      <a:ext uri="{FF2B5EF4-FFF2-40B4-BE49-F238E27FC236}">
                        <a16:creationId xmlns:a16="http://schemas.microsoft.com/office/drawing/2014/main" id="{6520D1C1-159F-432C-B507-7A6AC235B938}"/>
                      </a:ext>
                    </a:extLst>
                  </p:cNvPr>
                  <p:cNvSpPr>
                    <a:spLocks/>
                  </p:cNvSpPr>
                  <p:nvPr/>
                </p:nvSpPr>
                <p:spPr bwMode="auto">
                  <a:xfrm>
                    <a:off x="132" y="583"/>
                    <a:ext cx="27" cy="19"/>
                  </a:xfrm>
                  <a:custGeom>
                    <a:avLst/>
                    <a:gdLst>
                      <a:gd name="T0" fmla="*/ 0 w 53"/>
                      <a:gd name="T1" fmla="*/ 0 h 39"/>
                      <a:gd name="T2" fmla="*/ 2 w 53"/>
                      <a:gd name="T3" fmla="*/ 2 h 39"/>
                      <a:gd name="T4" fmla="*/ 6 w 53"/>
                      <a:gd name="T5" fmla="*/ 6 h 39"/>
                      <a:gd name="T6" fmla="*/ 11 w 53"/>
                      <a:gd name="T7" fmla="*/ 10 h 39"/>
                      <a:gd name="T8" fmla="*/ 15 w 53"/>
                      <a:gd name="T9" fmla="*/ 13 h 39"/>
                      <a:gd name="T10" fmla="*/ 19 w 53"/>
                      <a:gd name="T11" fmla="*/ 17 h 39"/>
                      <a:gd name="T12" fmla="*/ 23 w 53"/>
                      <a:gd name="T13" fmla="*/ 19 h 39"/>
                      <a:gd name="T14" fmla="*/ 26 w 53"/>
                      <a:gd name="T15" fmla="*/ 19 h 39"/>
                      <a:gd name="T16" fmla="*/ 27 w 53"/>
                      <a:gd name="T17" fmla="*/ 17 h 39"/>
                      <a:gd name="T18" fmla="*/ 26 w 53"/>
                      <a:gd name="T19" fmla="*/ 15 h 39"/>
                      <a:gd name="T20" fmla="*/ 23 w 53"/>
                      <a:gd name="T21" fmla="*/ 12 h 39"/>
                      <a:gd name="T22" fmla="*/ 20 w 53"/>
                      <a:gd name="T23" fmla="*/ 10 h 39"/>
                      <a:gd name="T24" fmla="*/ 15 w 53"/>
                      <a:gd name="T25" fmla="*/ 8 h 39"/>
                      <a:gd name="T26" fmla="*/ 11 w 53"/>
                      <a:gd name="T27" fmla="*/ 5 h 39"/>
                      <a:gd name="T28" fmla="*/ 7 w 53"/>
                      <a:gd name="T29" fmla="*/ 4 h 39"/>
                      <a:gd name="T30" fmla="*/ 2 w 53"/>
                      <a:gd name="T31" fmla="*/ 1 h 39"/>
                      <a:gd name="T32" fmla="*/ 0 w 53"/>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9">
                        <a:moveTo>
                          <a:pt x="0" y="0"/>
                        </a:moveTo>
                        <a:lnTo>
                          <a:pt x="4" y="5"/>
                        </a:lnTo>
                        <a:lnTo>
                          <a:pt x="11" y="12"/>
                        </a:lnTo>
                        <a:lnTo>
                          <a:pt x="21" y="20"/>
                        </a:lnTo>
                        <a:lnTo>
                          <a:pt x="30" y="27"/>
                        </a:lnTo>
                        <a:lnTo>
                          <a:pt x="38" y="34"/>
                        </a:lnTo>
                        <a:lnTo>
                          <a:pt x="46" y="38"/>
                        </a:lnTo>
                        <a:lnTo>
                          <a:pt x="51" y="39"/>
                        </a:lnTo>
                        <a:lnTo>
                          <a:pt x="53" y="35"/>
                        </a:lnTo>
                        <a:lnTo>
                          <a:pt x="51" y="30"/>
                        </a:lnTo>
                        <a:lnTo>
                          <a:pt x="46" y="25"/>
                        </a:lnTo>
                        <a:lnTo>
                          <a:pt x="39" y="20"/>
                        </a:lnTo>
                        <a:lnTo>
                          <a:pt x="30" y="16"/>
                        </a:lnTo>
                        <a:lnTo>
                          <a:pt x="21" y="11"/>
                        </a:lnTo>
                        <a:lnTo>
                          <a:pt x="13"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59" name="Freeform 184">
                    <a:extLst>
                      <a:ext uri="{FF2B5EF4-FFF2-40B4-BE49-F238E27FC236}">
                        <a16:creationId xmlns:a16="http://schemas.microsoft.com/office/drawing/2014/main" id="{21B56F73-8052-4BEE-99EF-A23A321A5042}"/>
                      </a:ext>
                    </a:extLst>
                  </p:cNvPr>
                  <p:cNvSpPr>
                    <a:spLocks/>
                  </p:cNvSpPr>
                  <p:nvPr/>
                </p:nvSpPr>
                <p:spPr bwMode="auto">
                  <a:xfrm>
                    <a:off x="131" y="568"/>
                    <a:ext cx="26" cy="18"/>
                  </a:xfrm>
                  <a:custGeom>
                    <a:avLst/>
                    <a:gdLst>
                      <a:gd name="T0" fmla="*/ 0 w 52"/>
                      <a:gd name="T1" fmla="*/ 0 h 36"/>
                      <a:gd name="T2" fmla="*/ 3 w 52"/>
                      <a:gd name="T3" fmla="*/ 2 h 36"/>
                      <a:gd name="T4" fmla="*/ 7 w 52"/>
                      <a:gd name="T5" fmla="*/ 6 h 36"/>
                      <a:gd name="T6" fmla="*/ 11 w 52"/>
                      <a:gd name="T7" fmla="*/ 9 h 36"/>
                      <a:gd name="T8" fmla="*/ 16 w 52"/>
                      <a:gd name="T9" fmla="*/ 13 h 36"/>
                      <a:gd name="T10" fmla="*/ 20 w 52"/>
                      <a:gd name="T11" fmla="*/ 16 h 36"/>
                      <a:gd name="T12" fmla="*/ 23 w 52"/>
                      <a:gd name="T13" fmla="*/ 17 h 36"/>
                      <a:gd name="T14" fmla="*/ 26 w 52"/>
                      <a:gd name="T15" fmla="*/ 18 h 36"/>
                      <a:gd name="T16" fmla="*/ 26 w 52"/>
                      <a:gd name="T17" fmla="*/ 16 h 36"/>
                      <a:gd name="T18" fmla="*/ 25 w 52"/>
                      <a:gd name="T19" fmla="*/ 13 h 36"/>
                      <a:gd name="T20" fmla="*/ 22 w 52"/>
                      <a:gd name="T21" fmla="*/ 11 h 36"/>
                      <a:gd name="T22" fmla="*/ 18 w 52"/>
                      <a:gd name="T23" fmla="*/ 9 h 36"/>
                      <a:gd name="T24" fmla="*/ 14 w 52"/>
                      <a:gd name="T25" fmla="*/ 6 h 36"/>
                      <a:gd name="T26" fmla="*/ 10 w 52"/>
                      <a:gd name="T27" fmla="*/ 5 h 36"/>
                      <a:gd name="T28" fmla="*/ 6 w 52"/>
                      <a:gd name="T29" fmla="*/ 3 h 36"/>
                      <a:gd name="T30" fmla="*/ 2 w 52"/>
                      <a:gd name="T31" fmla="*/ 1 h 36"/>
                      <a:gd name="T32" fmla="*/ 0 w 5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6">
                        <a:moveTo>
                          <a:pt x="0" y="0"/>
                        </a:moveTo>
                        <a:lnTo>
                          <a:pt x="5" y="4"/>
                        </a:lnTo>
                        <a:lnTo>
                          <a:pt x="13" y="11"/>
                        </a:lnTo>
                        <a:lnTo>
                          <a:pt x="22" y="18"/>
                        </a:lnTo>
                        <a:lnTo>
                          <a:pt x="32" y="25"/>
                        </a:lnTo>
                        <a:lnTo>
                          <a:pt x="40" y="31"/>
                        </a:lnTo>
                        <a:lnTo>
                          <a:pt x="46" y="34"/>
                        </a:lnTo>
                        <a:lnTo>
                          <a:pt x="51" y="36"/>
                        </a:lnTo>
                        <a:lnTo>
                          <a:pt x="52" y="32"/>
                        </a:lnTo>
                        <a:lnTo>
                          <a:pt x="50" y="26"/>
                        </a:lnTo>
                        <a:lnTo>
                          <a:pt x="44" y="22"/>
                        </a:lnTo>
                        <a:lnTo>
                          <a:pt x="36" y="17"/>
                        </a:lnTo>
                        <a:lnTo>
                          <a:pt x="28" y="12"/>
                        </a:lnTo>
                        <a:lnTo>
                          <a:pt x="19" y="9"/>
                        </a:lnTo>
                        <a:lnTo>
                          <a:pt x="11" y="6"/>
                        </a:lnTo>
                        <a:lnTo>
                          <a:pt x="4"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0" name="Freeform 185">
                    <a:extLst>
                      <a:ext uri="{FF2B5EF4-FFF2-40B4-BE49-F238E27FC236}">
                        <a16:creationId xmlns:a16="http://schemas.microsoft.com/office/drawing/2014/main" id="{0DBBCC67-DFBE-46A1-8887-C3A92563CCB5}"/>
                      </a:ext>
                    </a:extLst>
                  </p:cNvPr>
                  <p:cNvSpPr>
                    <a:spLocks/>
                  </p:cNvSpPr>
                  <p:nvPr/>
                </p:nvSpPr>
                <p:spPr bwMode="auto">
                  <a:xfrm>
                    <a:off x="128" y="555"/>
                    <a:ext cx="23" cy="9"/>
                  </a:xfrm>
                  <a:custGeom>
                    <a:avLst/>
                    <a:gdLst>
                      <a:gd name="T0" fmla="*/ 0 w 45"/>
                      <a:gd name="T1" fmla="*/ 0 h 19"/>
                      <a:gd name="T2" fmla="*/ 3 w 45"/>
                      <a:gd name="T3" fmla="*/ 2 h 19"/>
                      <a:gd name="T4" fmla="*/ 6 w 45"/>
                      <a:gd name="T5" fmla="*/ 4 h 19"/>
                      <a:gd name="T6" fmla="*/ 10 w 45"/>
                      <a:gd name="T7" fmla="*/ 6 h 19"/>
                      <a:gd name="T8" fmla="*/ 14 w 45"/>
                      <a:gd name="T9" fmla="*/ 8 h 19"/>
                      <a:gd name="T10" fmla="*/ 17 w 45"/>
                      <a:gd name="T11" fmla="*/ 9 h 19"/>
                      <a:gd name="T12" fmla="*/ 20 w 45"/>
                      <a:gd name="T13" fmla="*/ 9 h 19"/>
                      <a:gd name="T14" fmla="*/ 22 w 45"/>
                      <a:gd name="T15" fmla="*/ 9 h 19"/>
                      <a:gd name="T16" fmla="*/ 23 w 45"/>
                      <a:gd name="T17" fmla="*/ 7 h 19"/>
                      <a:gd name="T18" fmla="*/ 21 w 45"/>
                      <a:gd name="T19" fmla="*/ 4 h 19"/>
                      <a:gd name="T20" fmla="*/ 20 w 45"/>
                      <a:gd name="T21" fmla="*/ 3 h 19"/>
                      <a:gd name="T22" fmla="*/ 17 w 45"/>
                      <a:gd name="T23" fmla="*/ 2 h 19"/>
                      <a:gd name="T24" fmla="*/ 13 w 45"/>
                      <a:gd name="T25" fmla="*/ 2 h 19"/>
                      <a:gd name="T26" fmla="*/ 9 w 45"/>
                      <a:gd name="T27" fmla="*/ 2 h 19"/>
                      <a:gd name="T28" fmla="*/ 6 w 45"/>
                      <a:gd name="T29" fmla="*/ 1 h 19"/>
                      <a:gd name="T30" fmla="*/ 2 w 45"/>
                      <a:gd name="T31" fmla="*/ 0 h 19"/>
                      <a:gd name="T32" fmla="*/ 0 w 45"/>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9">
                        <a:moveTo>
                          <a:pt x="0" y="0"/>
                        </a:moveTo>
                        <a:lnTo>
                          <a:pt x="6" y="5"/>
                        </a:lnTo>
                        <a:lnTo>
                          <a:pt x="12" y="8"/>
                        </a:lnTo>
                        <a:lnTo>
                          <a:pt x="19" y="13"/>
                        </a:lnTo>
                        <a:lnTo>
                          <a:pt x="27" y="16"/>
                        </a:lnTo>
                        <a:lnTo>
                          <a:pt x="34" y="19"/>
                        </a:lnTo>
                        <a:lnTo>
                          <a:pt x="40" y="19"/>
                        </a:lnTo>
                        <a:lnTo>
                          <a:pt x="44" y="18"/>
                        </a:lnTo>
                        <a:lnTo>
                          <a:pt x="45" y="14"/>
                        </a:lnTo>
                        <a:lnTo>
                          <a:pt x="42" y="9"/>
                        </a:lnTo>
                        <a:lnTo>
                          <a:pt x="39" y="6"/>
                        </a:lnTo>
                        <a:lnTo>
                          <a:pt x="33" y="5"/>
                        </a:lnTo>
                        <a:lnTo>
                          <a:pt x="26" y="4"/>
                        </a:lnTo>
                        <a:lnTo>
                          <a:pt x="18" y="4"/>
                        </a:lnTo>
                        <a:lnTo>
                          <a:pt x="11" y="3"/>
                        </a:lnTo>
                        <a:lnTo>
                          <a:pt x="4"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1" name="Freeform 186">
                    <a:extLst>
                      <a:ext uri="{FF2B5EF4-FFF2-40B4-BE49-F238E27FC236}">
                        <a16:creationId xmlns:a16="http://schemas.microsoft.com/office/drawing/2014/main" id="{A4A4E79B-71EB-4DCB-B0F2-41386C2AE75D}"/>
                      </a:ext>
                    </a:extLst>
                  </p:cNvPr>
                  <p:cNvSpPr>
                    <a:spLocks/>
                  </p:cNvSpPr>
                  <p:nvPr/>
                </p:nvSpPr>
                <p:spPr bwMode="auto">
                  <a:xfrm>
                    <a:off x="126" y="545"/>
                    <a:ext cx="20" cy="4"/>
                  </a:xfrm>
                  <a:custGeom>
                    <a:avLst/>
                    <a:gdLst>
                      <a:gd name="T0" fmla="*/ 0 w 39"/>
                      <a:gd name="T1" fmla="*/ 0 h 10"/>
                      <a:gd name="T2" fmla="*/ 3 w 39"/>
                      <a:gd name="T3" fmla="*/ 1 h 10"/>
                      <a:gd name="T4" fmla="*/ 5 w 39"/>
                      <a:gd name="T5" fmla="*/ 2 h 10"/>
                      <a:gd name="T6" fmla="*/ 8 w 39"/>
                      <a:gd name="T7" fmla="*/ 2 h 10"/>
                      <a:gd name="T8" fmla="*/ 12 w 39"/>
                      <a:gd name="T9" fmla="*/ 4 h 10"/>
                      <a:gd name="T10" fmla="*/ 15 w 39"/>
                      <a:gd name="T11" fmla="*/ 4 h 10"/>
                      <a:gd name="T12" fmla="*/ 18 w 39"/>
                      <a:gd name="T13" fmla="*/ 4 h 10"/>
                      <a:gd name="T14" fmla="*/ 19 w 39"/>
                      <a:gd name="T15" fmla="*/ 4 h 10"/>
                      <a:gd name="T16" fmla="*/ 20 w 39"/>
                      <a:gd name="T17" fmla="*/ 2 h 10"/>
                      <a:gd name="T18" fmla="*/ 19 w 39"/>
                      <a:gd name="T19" fmla="*/ 1 h 10"/>
                      <a:gd name="T20" fmla="*/ 17 w 39"/>
                      <a:gd name="T21" fmla="*/ 0 h 10"/>
                      <a:gd name="T22" fmla="*/ 15 w 39"/>
                      <a:gd name="T23" fmla="*/ 0 h 10"/>
                      <a:gd name="T24" fmla="*/ 12 w 39"/>
                      <a:gd name="T25" fmla="*/ 0 h 10"/>
                      <a:gd name="T26" fmla="*/ 9 w 39"/>
                      <a:gd name="T27" fmla="*/ 1 h 10"/>
                      <a:gd name="T28" fmla="*/ 6 w 39"/>
                      <a:gd name="T29" fmla="*/ 1 h 10"/>
                      <a:gd name="T30" fmla="*/ 3 w 39"/>
                      <a:gd name="T31" fmla="*/ 1 h 10"/>
                      <a:gd name="T32" fmla="*/ 0 w 39"/>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0">
                        <a:moveTo>
                          <a:pt x="0" y="0"/>
                        </a:moveTo>
                        <a:lnTo>
                          <a:pt x="5" y="2"/>
                        </a:lnTo>
                        <a:lnTo>
                          <a:pt x="9" y="4"/>
                        </a:lnTo>
                        <a:lnTo>
                          <a:pt x="16" y="6"/>
                        </a:lnTo>
                        <a:lnTo>
                          <a:pt x="23" y="9"/>
                        </a:lnTo>
                        <a:lnTo>
                          <a:pt x="30" y="10"/>
                        </a:lnTo>
                        <a:lnTo>
                          <a:pt x="35" y="10"/>
                        </a:lnTo>
                        <a:lnTo>
                          <a:pt x="38" y="9"/>
                        </a:lnTo>
                        <a:lnTo>
                          <a:pt x="39" y="5"/>
                        </a:lnTo>
                        <a:lnTo>
                          <a:pt x="37" y="2"/>
                        </a:lnTo>
                        <a:lnTo>
                          <a:pt x="34" y="0"/>
                        </a:lnTo>
                        <a:lnTo>
                          <a:pt x="29" y="0"/>
                        </a:lnTo>
                        <a:lnTo>
                          <a:pt x="23" y="0"/>
                        </a:lnTo>
                        <a:lnTo>
                          <a:pt x="17" y="2"/>
                        </a:lnTo>
                        <a:lnTo>
                          <a:pt x="11" y="2"/>
                        </a:lnTo>
                        <a:lnTo>
                          <a:pt x="5"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2" name="Freeform 187">
                    <a:extLst>
                      <a:ext uri="{FF2B5EF4-FFF2-40B4-BE49-F238E27FC236}">
                        <a16:creationId xmlns:a16="http://schemas.microsoft.com/office/drawing/2014/main" id="{D327DCDB-284D-444D-8ACE-9C5499540E23}"/>
                      </a:ext>
                    </a:extLst>
                  </p:cNvPr>
                  <p:cNvSpPr>
                    <a:spLocks/>
                  </p:cNvSpPr>
                  <p:nvPr/>
                </p:nvSpPr>
                <p:spPr bwMode="auto">
                  <a:xfrm>
                    <a:off x="123" y="532"/>
                    <a:ext cx="19" cy="6"/>
                  </a:xfrm>
                  <a:custGeom>
                    <a:avLst/>
                    <a:gdLst>
                      <a:gd name="T0" fmla="*/ 0 w 39"/>
                      <a:gd name="T1" fmla="*/ 3 h 12"/>
                      <a:gd name="T2" fmla="*/ 2 w 39"/>
                      <a:gd name="T3" fmla="*/ 4 h 12"/>
                      <a:gd name="T4" fmla="*/ 5 w 39"/>
                      <a:gd name="T5" fmla="*/ 5 h 12"/>
                      <a:gd name="T6" fmla="*/ 7 w 39"/>
                      <a:gd name="T7" fmla="*/ 6 h 12"/>
                      <a:gd name="T8" fmla="*/ 11 w 39"/>
                      <a:gd name="T9" fmla="*/ 6 h 12"/>
                      <a:gd name="T10" fmla="*/ 14 w 39"/>
                      <a:gd name="T11" fmla="*/ 6 h 12"/>
                      <a:gd name="T12" fmla="*/ 17 w 39"/>
                      <a:gd name="T13" fmla="*/ 5 h 12"/>
                      <a:gd name="T14" fmla="*/ 18 w 39"/>
                      <a:gd name="T15" fmla="*/ 4 h 12"/>
                      <a:gd name="T16" fmla="*/ 19 w 39"/>
                      <a:gd name="T17" fmla="*/ 2 h 12"/>
                      <a:gd name="T18" fmla="*/ 19 w 39"/>
                      <a:gd name="T19" fmla="*/ 1 h 12"/>
                      <a:gd name="T20" fmla="*/ 18 w 39"/>
                      <a:gd name="T21" fmla="*/ 0 h 12"/>
                      <a:gd name="T22" fmla="*/ 15 w 39"/>
                      <a:gd name="T23" fmla="*/ 0 h 12"/>
                      <a:gd name="T24" fmla="*/ 13 w 39"/>
                      <a:gd name="T25" fmla="*/ 1 h 12"/>
                      <a:gd name="T26" fmla="*/ 9 w 39"/>
                      <a:gd name="T27" fmla="*/ 1 h 12"/>
                      <a:gd name="T28" fmla="*/ 6 w 39"/>
                      <a:gd name="T29" fmla="*/ 3 h 12"/>
                      <a:gd name="T30" fmla="*/ 3 w 39"/>
                      <a:gd name="T31" fmla="*/ 3 h 12"/>
                      <a:gd name="T32" fmla="*/ 0 w 39"/>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2">
                        <a:moveTo>
                          <a:pt x="0" y="6"/>
                        </a:moveTo>
                        <a:lnTo>
                          <a:pt x="4" y="8"/>
                        </a:lnTo>
                        <a:lnTo>
                          <a:pt x="10" y="9"/>
                        </a:lnTo>
                        <a:lnTo>
                          <a:pt x="15" y="11"/>
                        </a:lnTo>
                        <a:lnTo>
                          <a:pt x="22" y="12"/>
                        </a:lnTo>
                        <a:lnTo>
                          <a:pt x="28" y="11"/>
                        </a:lnTo>
                        <a:lnTo>
                          <a:pt x="34" y="9"/>
                        </a:lnTo>
                        <a:lnTo>
                          <a:pt x="37" y="7"/>
                        </a:lnTo>
                        <a:lnTo>
                          <a:pt x="39" y="4"/>
                        </a:lnTo>
                        <a:lnTo>
                          <a:pt x="38" y="1"/>
                        </a:lnTo>
                        <a:lnTo>
                          <a:pt x="36" y="0"/>
                        </a:lnTo>
                        <a:lnTo>
                          <a:pt x="31" y="0"/>
                        </a:lnTo>
                        <a:lnTo>
                          <a:pt x="26" y="1"/>
                        </a:lnTo>
                        <a:lnTo>
                          <a:pt x="19" y="2"/>
                        </a:lnTo>
                        <a:lnTo>
                          <a:pt x="13" y="5"/>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3" name="Freeform 188">
                    <a:extLst>
                      <a:ext uri="{FF2B5EF4-FFF2-40B4-BE49-F238E27FC236}">
                        <a16:creationId xmlns:a16="http://schemas.microsoft.com/office/drawing/2014/main" id="{EE97B0A3-61D9-44DA-8525-F5D07FF96014}"/>
                      </a:ext>
                    </a:extLst>
                  </p:cNvPr>
                  <p:cNvSpPr>
                    <a:spLocks/>
                  </p:cNvSpPr>
                  <p:nvPr/>
                </p:nvSpPr>
                <p:spPr bwMode="auto">
                  <a:xfrm>
                    <a:off x="113" y="515"/>
                    <a:ext cx="21" cy="6"/>
                  </a:xfrm>
                  <a:custGeom>
                    <a:avLst/>
                    <a:gdLst>
                      <a:gd name="T0" fmla="*/ 0 w 42"/>
                      <a:gd name="T1" fmla="*/ 1 h 11"/>
                      <a:gd name="T2" fmla="*/ 2 w 42"/>
                      <a:gd name="T3" fmla="*/ 2 h 11"/>
                      <a:gd name="T4" fmla="*/ 5 w 42"/>
                      <a:gd name="T5" fmla="*/ 3 h 11"/>
                      <a:gd name="T6" fmla="*/ 8 w 42"/>
                      <a:gd name="T7" fmla="*/ 4 h 11"/>
                      <a:gd name="T8" fmla="*/ 11 w 42"/>
                      <a:gd name="T9" fmla="*/ 5 h 11"/>
                      <a:gd name="T10" fmla="*/ 14 w 42"/>
                      <a:gd name="T11" fmla="*/ 6 h 11"/>
                      <a:gd name="T12" fmla="*/ 17 w 42"/>
                      <a:gd name="T13" fmla="*/ 6 h 11"/>
                      <a:gd name="T14" fmla="*/ 20 w 42"/>
                      <a:gd name="T15" fmla="*/ 5 h 11"/>
                      <a:gd name="T16" fmla="*/ 21 w 42"/>
                      <a:gd name="T17" fmla="*/ 4 h 11"/>
                      <a:gd name="T18" fmla="*/ 21 w 42"/>
                      <a:gd name="T19" fmla="*/ 2 h 11"/>
                      <a:gd name="T20" fmla="*/ 20 w 42"/>
                      <a:gd name="T21" fmla="*/ 1 h 11"/>
                      <a:gd name="T22" fmla="*/ 17 w 42"/>
                      <a:gd name="T23" fmla="*/ 1 h 11"/>
                      <a:gd name="T24" fmla="*/ 13 w 42"/>
                      <a:gd name="T25" fmla="*/ 0 h 11"/>
                      <a:gd name="T26" fmla="*/ 9 w 42"/>
                      <a:gd name="T27" fmla="*/ 1 h 11"/>
                      <a:gd name="T28" fmla="*/ 5 w 42"/>
                      <a:gd name="T29" fmla="*/ 1 h 11"/>
                      <a:gd name="T30" fmla="*/ 2 w 42"/>
                      <a:gd name="T31" fmla="*/ 1 h 11"/>
                      <a:gd name="T32" fmla="*/ 0 w 4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11">
                        <a:moveTo>
                          <a:pt x="0" y="2"/>
                        </a:moveTo>
                        <a:lnTo>
                          <a:pt x="3" y="3"/>
                        </a:lnTo>
                        <a:lnTo>
                          <a:pt x="9" y="5"/>
                        </a:lnTo>
                        <a:lnTo>
                          <a:pt x="15" y="8"/>
                        </a:lnTo>
                        <a:lnTo>
                          <a:pt x="22" y="10"/>
                        </a:lnTo>
                        <a:lnTo>
                          <a:pt x="27" y="11"/>
                        </a:lnTo>
                        <a:lnTo>
                          <a:pt x="33" y="11"/>
                        </a:lnTo>
                        <a:lnTo>
                          <a:pt x="39" y="10"/>
                        </a:lnTo>
                        <a:lnTo>
                          <a:pt x="42" y="8"/>
                        </a:lnTo>
                        <a:lnTo>
                          <a:pt x="42" y="4"/>
                        </a:lnTo>
                        <a:lnTo>
                          <a:pt x="40" y="2"/>
                        </a:lnTo>
                        <a:lnTo>
                          <a:pt x="34" y="1"/>
                        </a:lnTo>
                        <a:lnTo>
                          <a:pt x="26" y="0"/>
                        </a:lnTo>
                        <a:lnTo>
                          <a:pt x="18" y="1"/>
                        </a:lnTo>
                        <a:lnTo>
                          <a:pt x="10" y="1"/>
                        </a:lnTo>
                        <a:lnTo>
                          <a:pt x="4" y="2"/>
                        </a:lnTo>
                        <a:lnTo>
                          <a:pt x="0"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4" name="Freeform 189">
                    <a:extLst>
                      <a:ext uri="{FF2B5EF4-FFF2-40B4-BE49-F238E27FC236}">
                        <a16:creationId xmlns:a16="http://schemas.microsoft.com/office/drawing/2014/main" id="{CC14114E-5BB3-472E-84A8-CC51EB3FA2D8}"/>
                      </a:ext>
                    </a:extLst>
                  </p:cNvPr>
                  <p:cNvSpPr>
                    <a:spLocks/>
                  </p:cNvSpPr>
                  <p:nvPr/>
                </p:nvSpPr>
                <p:spPr bwMode="auto">
                  <a:xfrm>
                    <a:off x="135" y="631"/>
                    <a:ext cx="20" cy="33"/>
                  </a:xfrm>
                  <a:custGeom>
                    <a:avLst/>
                    <a:gdLst>
                      <a:gd name="T0" fmla="*/ 20 w 41"/>
                      <a:gd name="T1" fmla="*/ 32 h 66"/>
                      <a:gd name="T2" fmla="*/ 20 w 41"/>
                      <a:gd name="T3" fmla="*/ 30 h 66"/>
                      <a:gd name="T4" fmla="*/ 17 w 41"/>
                      <a:gd name="T5" fmla="*/ 28 h 66"/>
                      <a:gd name="T6" fmla="*/ 14 w 41"/>
                      <a:gd name="T7" fmla="*/ 24 h 66"/>
                      <a:gd name="T8" fmla="*/ 11 w 41"/>
                      <a:gd name="T9" fmla="*/ 19 h 66"/>
                      <a:gd name="T10" fmla="*/ 7 w 41"/>
                      <a:gd name="T11" fmla="*/ 14 h 66"/>
                      <a:gd name="T12" fmla="*/ 3 w 41"/>
                      <a:gd name="T13" fmla="*/ 9 h 66"/>
                      <a:gd name="T14" fmla="*/ 1 w 41"/>
                      <a:gd name="T15" fmla="*/ 5 h 66"/>
                      <a:gd name="T16" fmla="*/ 0 w 41"/>
                      <a:gd name="T17" fmla="*/ 0 h 66"/>
                      <a:gd name="T18" fmla="*/ 1 w 41"/>
                      <a:gd name="T19" fmla="*/ 6 h 66"/>
                      <a:gd name="T20" fmla="*/ 3 w 41"/>
                      <a:gd name="T21" fmla="*/ 11 h 66"/>
                      <a:gd name="T22" fmla="*/ 7 w 41"/>
                      <a:gd name="T23" fmla="*/ 18 h 66"/>
                      <a:gd name="T24" fmla="*/ 10 w 41"/>
                      <a:gd name="T25" fmla="*/ 24 h 66"/>
                      <a:gd name="T26" fmla="*/ 13 w 41"/>
                      <a:gd name="T27" fmla="*/ 28 h 66"/>
                      <a:gd name="T28" fmla="*/ 16 w 41"/>
                      <a:gd name="T29" fmla="*/ 32 h 66"/>
                      <a:gd name="T30" fmla="*/ 18 w 41"/>
                      <a:gd name="T31" fmla="*/ 33 h 66"/>
                      <a:gd name="T32" fmla="*/ 20 w 41"/>
                      <a:gd name="T33" fmla="*/ 3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66">
                        <a:moveTo>
                          <a:pt x="41" y="64"/>
                        </a:moveTo>
                        <a:lnTo>
                          <a:pt x="40" y="60"/>
                        </a:lnTo>
                        <a:lnTo>
                          <a:pt x="35" y="55"/>
                        </a:lnTo>
                        <a:lnTo>
                          <a:pt x="29" y="47"/>
                        </a:lnTo>
                        <a:lnTo>
                          <a:pt x="22" y="37"/>
                        </a:lnTo>
                        <a:lnTo>
                          <a:pt x="14" y="28"/>
                        </a:lnTo>
                        <a:lnTo>
                          <a:pt x="7" y="18"/>
                        </a:lnTo>
                        <a:lnTo>
                          <a:pt x="3" y="9"/>
                        </a:lnTo>
                        <a:lnTo>
                          <a:pt x="0" y="0"/>
                        </a:lnTo>
                        <a:lnTo>
                          <a:pt x="3" y="11"/>
                        </a:lnTo>
                        <a:lnTo>
                          <a:pt x="7" y="22"/>
                        </a:lnTo>
                        <a:lnTo>
                          <a:pt x="14" y="35"/>
                        </a:lnTo>
                        <a:lnTo>
                          <a:pt x="20" y="47"/>
                        </a:lnTo>
                        <a:lnTo>
                          <a:pt x="27" y="56"/>
                        </a:lnTo>
                        <a:lnTo>
                          <a:pt x="33" y="63"/>
                        </a:lnTo>
                        <a:lnTo>
                          <a:pt x="37" y="66"/>
                        </a:lnTo>
                        <a:lnTo>
                          <a:pt x="41"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5" name="Freeform 190">
                    <a:extLst>
                      <a:ext uri="{FF2B5EF4-FFF2-40B4-BE49-F238E27FC236}">
                        <a16:creationId xmlns:a16="http://schemas.microsoft.com/office/drawing/2014/main" id="{7F0164C7-BDE4-4B92-9BA6-DDD4977741A6}"/>
                      </a:ext>
                    </a:extLst>
                  </p:cNvPr>
                  <p:cNvSpPr>
                    <a:spLocks/>
                  </p:cNvSpPr>
                  <p:nvPr/>
                </p:nvSpPr>
                <p:spPr bwMode="auto">
                  <a:xfrm>
                    <a:off x="133" y="645"/>
                    <a:ext cx="13" cy="24"/>
                  </a:xfrm>
                  <a:custGeom>
                    <a:avLst/>
                    <a:gdLst>
                      <a:gd name="T0" fmla="*/ 0 w 25"/>
                      <a:gd name="T1" fmla="*/ 0 h 47"/>
                      <a:gd name="T2" fmla="*/ 3 w 25"/>
                      <a:gd name="T3" fmla="*/ 8 h 47"/>
                      <a:gd name="T4" fmla="*/ 7 w 25"/>
                      <a:gd name="T5" fmla="*/ 16 h 47"/>
                      <a:gd name="T6" fmla="*/ 11 w 25"/>
                      <a:gd name="T7" fmla="*/ 23 h 47"/>
                      <a:gd name="T8" fmla="*/ 13 w 25"/>
                      <a:gd name="T9" fmla="*/ 24 h 47"/>
                      <a:gd name="T10" fmla="*/ 12 w 25"/>
                      <a:gd name="T11" fmla="*/ 19 h 47"/>
                      <a:gd name="T12" fmla="*/ 8 w 25"/>
                      <a:gd name="T13" fmla="*/ 12 h 47"/>
                      <a:gd name="T14" fmla="*/ 4 w 25"/>
                      <a:gd name="T15" fmla="*/ 5 h 47"/>
                      <a:gd name="T16" fmla="*/ 0 w 25"/>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7">
                        <a:moveTo>
                          <a:pt x="0" y="0"/>
                        </a:moveTo>
                        <a:lnTo>
                          <a:pt x="6" y="15"/>
                        </a:lnTo>
                        <a:lnTo>
                          <a:pt x="14" y="31"/>
                        </a:lnTo>
                        <a:lnTo>
                          <a:pt x="21" y="45"/>
                        </a:lnTo>
                        <a:lnTo>
                          <a:pt x="25" y="47"/>
                        </a:lnTo>
                        <a:lnTo>
                          <a:pt x="23" y="38"/>
                        </a:lnTo>
                        <a:lnTo>
                          <a:pt x="16" y="24"/>
                        </a:lnTo>
                        <a:lnTo>
                          <a:pt x="7"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6" name="Freeform 191">
                    <a:extLst>
                      <a:ext uri="{FF2B5EF4-FFF2-40B4-BE49-F238E27FC236}">
                        <a16:creationId xmlns:a16="http://schemas.microsoft.com/office/drawing/2014/main" id="{18A54064-0238-487F-8F4B-7404186FBA2F}"/>
                      </a:ext>
                    </a:extLst>
                  </p:cNvPr>
                  <p:cNvSpPr>
                    <a:spLocks/>
                  </p:cNvSpPr>
                  <p:nvPr/>
                </p:nvSpPr>
                <p:spPr bwMode="auto">
                  <a:xfrm>
                    <a:off x="40" y="456"/>
                    <a:ext cx="34" cy="126"/>
                  </a:xfrm>
                  <a:custGeom>
                    <a:avLst/>
                    <a:gdLst>
                      <a:gd name="T0" fmla="*/ 29 w 70"/>
                      <a:gd name="T1" fmla="*/ 0 h 251"/>
                      <a:gd name="T2" fmla="*/ 31 w 70"/>
                      <a:gd name="T3" fmla="*/ 0 h 251"/>
                      <a:gd name="T4" fmla="*/ 32 w 70"/>
                      <a:gd name="T5" fmla="*/ 0 h 251"/>
                      <a:gd name="T6" fmla="*/ 33 w 70"/>
                      <a:gd name="T7" fmla="*/ 1 h 251"/>
                      <a:gd name="T8" fmla="*/ 34 w 70"/>
                      <a:gd name="T9" fmla="*/ 1 h 251"/>
                      <a:gd name="T10" fmla="*/ 21 w 70"/>
                      <a:gd name="T11" fmla="*/ 16 h 251"/>
                      <a:gd name="T12" fmla="*/ 13 w 70"/>
                      <a:gd name="T13" fmla="*/ 33 h 251"/>
                      <a:gd name="T14" fmla="*/ 7 w 70"/>
                      <a:gd name="T15" fmla="*/ 50 h 251"/>
                      <a:gd name="T16" fmla="*/ 5 w 70"/>
                      <a:gd name="T17" fmla="*/ 68 h 251"/>
                      <a:gd name="T18" fmla="*/ 4 w 70"/>
                      <a:gd name="T19" fmla="*/ 84 h 251"/>
                      <a:gd name="T20" fmla="*/ 5 w 70"/>
                      <a:gd name="T21" fmla="*/ 100 h 251"/>
                      <a:gd name="T22" fmla="*/ 7 w 70"/>
                      <a:gd name="T23" fmla="*/ 114 h 251"/>
                      <a:gd name="T24" fmla="*/ 9 w 70"/>
                      <a:gd name="T25" fmla="*/ 126 h 251"/>
                      <a:gd name="T26" fmla="*/ 5 w 70"/>
                      <a:gd name="T27" fmla="*/ 116 h 251"/>
                      <a:gd name="T28" fmla="*/ 1 w 70"/>
                      <a:gd name="T29" fmla="*/ 102 h 251"/>
                      <a:gd name="T30" fmla="*/ 0 w 70"/>
                      <a:gd name="T31" fmla="*/ 84 h 251"/>
                      <a:gd name="T32" fmla="*/ 1 w 70"/>
                      <a:gd name="T33" fmla="*/ 64 h 251"/>
                      <a:gd name="T34" fmla="*/ 5 w 70"/>
                      <a:gd name="T35" fmla="*/ 45 h 251"/>
                      <a:gd name="T36" fmla="*/ 10 w 70"/>
                      <a:gd name="T37" fmla="*/ 26 h 251"/>
                      <a:gd name="T38" fmla="*/ 18 w 70"/>
                      <a:gd name="T39" fmla="*/ 11 h 251"/>
                      <a:gd name="T40" fmla="*/ 29 w 70"/>
                      <a:gd name="T41" fmla="*/ 0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251">
                        <a:moveTo>
                          <a:pt x="60" y="0"/>
                        </a:moveTo>
                        <a:lnTo>
                          <a:pt x="63" y="0"/>
                        </a:lnTo>
                        <a:lnTo>
                          <a:pt x="65" y="0"/>
                        </a:lnTo>
                        <a:lnTo>
                          <a:pt x="67" y="1"/>
                        </a:lnTo>
                        <a:lnTo>
                          <a:pt x="70" y="1"/>
                        </a:lnTo>
                        <a:lnTo>
                          <a:pt x="43" y="32"/>
                        </a:lnTo>
                        <a:lnTo>
                          <a:pt x="26" y="66"/>
                        </a:lnTo>
                        <a:lnTo>
                          <a:pt x="14" y="100"/>
                        </a:lnTo>
                        <a:lnTo>
                          <a:pt x="10" y="135"/>
                        </a:lnTo>
                        <a:lnTo>
                          <a:pt x="9" y="168"/>
                        </a:lnTo>
                        <a:lnTo>
                          <a:pt x="11" y="199"/>
                        </a:lnTo>
                        <a:lnTo>
                          <a:pt x="15" y="227"/>
                        </a:lnTo>
                        <a:lnTo>
                          <a:pt x="19" y="251"/>
                        </a:lnTo>
                        <a:lnTo>
                          <a:pt x="10" y="232"/>
                        </a:lnTo>
                        <a:lnTo>
                          <a:pt x="3" y="203"/>
                        </a:lnTo>
                        <a:lnTo>
                          <a:pt x="0" y="167"/>
                        </a:lnTo>
                        <a:lnTo>
                          <a:pt x="3" y="128"/>
                        </a:lnTo>
                        <a:lnTo>
                          <a:pt x="10" y="89"/>
                        </a:lnTo>
                        <a:lnTo>
                          <a:pt x="21" y="52"/>
                        </a:lnTo>
                        <a:lnTo>
                          <a:pt x="37" y="2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7" name="Freeform 192">
                    <a:extLst>
                      <a:ext uri="{FF2B5EF4-FFF2-40B4-BE49-F238E27FC236}">
                        <a16:creationId xmlns:a16="http://schemas.microsoft.com/office/drawing/2014/main" id="{09318F63-1F40-4157-8725-152B07BBBCC7}"/>
                      </a:ext>
                    </a:extLst>
                  </p:cNvPr>
                  <p:cNvSpPr>
                    <a:spLocks/>
                  </p:cNvSpPr>
                  <p:nvPr/>
                </p:nvSpPr>
                <p:spPr bwMode="auto">
                  <a:xfrm>
                    <a:off x="44" y="561"/>
                    <a:ext cx="25" cy="17"/>
                  </a:xfrm>
                  <a:custGeom>
                    <a:avLst/>
                    <a:gdLst>
                      <a:gd name="T0" fmla="*/ 0 w 49"/>
                      <a:gd name="T1" fmla="*/ 0 h 33"/>
                      <a:gd name="T2" fmla="*/ 2 w 49"/>
                      <a:gd name="T3" fmla="*/ 4 h 33"/>
                      <a:gd name="T4" fmla="*/ 6 w 49"/>
                      <a:gd name="T5" fmla="*/ 7 h 33"/>
                      <a:gd name="T6" fmla="*/ 9 w 49"/>
                      <a:gd name="T7" fmla="*/ 10 h 33"/>
                      <a:gd name="T8" fmla="*/ 13 w 49"/>
                      <a:gd name="T9" fmla="*/ 13 h 33"/>
                      <a:gd name="T10" fmla="*/ 17 w 49"/>
                      <a:gd name="T11" fmla="*/ 15 h 33"/>
                      <a:gd name="T12" fmla="*/ 21 w 49"/>
                      <a:gd name="T13" fmla="*/ 16 h 33"/>
                      <a:gd name="T14" fmla="*/ 24 w 49"/>
                      <a:gd name="T15" fmla="*/ 17 h 33"/>
                      <a:gd name="T16" fmla="*/ 25 w 49"/>
                      <a:gd name="T17" fmla="*/ 16 h 33"/>
                      <a:gd name="T18" fmla="*/ 25 w 49"/>
                      <a:gd name="T19" fmla="*/ 15 h 33"/>
                      <a:gd name="T20" fmla="*/ 22 w 49"/>
                      <a:gd name="T21" fmla="*/ 13 h 33"/>
                      <a:gd name="T22" fmla="*/ 20 w 49"/>
                      <a:gd name="T23" fmla="*/ 12 h 33"/>
                      <a:gd name="T24" fmla="*/ 16 w 49"/>
                      <a:gd name="T25" fmla="*/ 10 h 33"/>
                      <a:gd name="T26" fmla="*/ 12 w 49"/>
                      <a:gd name="T27" fmla="*/ 8 h 33"/>
                      <a:gd name="T28" fmla="*/ 7 w 49"/>
                      <a:gd name="T29" fmla="*/ 5 h 33"/>
                      <a:gd name="T30" fmla="*/ 3 w 49"/>
                      <a:gd name="T31" fmla="*/ 3 h 33"/>
                      <a:gd name="T32" fmla="*/ 0 w 49"/>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3">
                        <a:moveTo>
                          <a:pt x="0" y="0"/>
                        </a:moveTo>
                        <a:lnTo>
                          <a:pt x="4" y="7"/>
                        </a:lnTo>
                        <a:lnTo>
                          <a:pt x="11" y="14"/>
                        </a:lnTo>
                        <a:lnTo>
                          <a:pt x="18" y="20"/>
                        </a:lnTo>
                        <a:lnTo>
                          <a:pt x="26" y="25"/>
                        </a:lnTo>
                        <a:lnTo>
                          <a:pt x="34" y="30"/>
                        </a:lnTo>
                        <a:lnTo>
                          <a:pt x="41" y="32"/>
                        </a:lnTo>
                        <a:lnTo>
                          <a:pt x="47" y="33"/>
                        </a:lnTo>
                        <a:lnTo>
                          <a:pt x="49" y="32"/>
                        </a:lnTo>
                        <a:lnTo>
                          <a:pt x="49" y="30"/>
                        </a:lnTo>
                        <a:lnTo>
                          <a:pt x="44" y="26"/>
                        </a:lnTo>
                        <a:lnTo>
                          <a:pt x="39" y="23"/>
                        </a:lnTo>
                        <a:lnTo>
                          <a:pt x="32" y="20"/>
                        </a:lnTo>
                        <a:lnTo>
                          <a:pt x="23" y="15"/>
                        </a:lnTo>
                        <a:lnTo>
                          <a:pt x="14" y="10"/>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8" name="Freeform 193">
                    <a:extLst>
                      <a:ext uri="{FF2B5EF4-FFF2-40B4-BE49-F238E27FC236}">
                        <a16:creationId xmlns:a16="http://schemas.microsoft.com/office/drawing/2014/main" id="{A2BE52BF-A2C5-4BA4-B339-7CA952A5DC7E}"/>
                      </a:ext>
                    </a:extLst>
                  </p:cNvPr>
                  <p:cNvSpPr>
                    <a:spLocks/>
                  </p:cNvSpPr>
                  <p:nvPr/>
                </p:nvSpPr>
                <p:spPr bwMode="auto">
                  <a:xfrm>
                    <a:off x="43" y="549"/>
                    <a:ext cx="29" cy="25"/>
                  </a:xfrm>
                  <a:custGeom>
                    <a:avLst/>
                    <a:gdLst>
                      <a:gd name="T0" fmla="*/ 29 w 59"/>
                      <a:gd name="T1" fmla="*/ 25 h 49"/>
                      <a:gd name="T2" fmla="*/ 28 w 59"/>
                      <a:gd name="T3" fmla="*/ 25 h 49"/>
                      <a:gd name="T4" fmla="*/ 25 w 59"/>
                      <a:gd name="T5" fmla="*/ 24 h 49"/>
                      <a:gd name="T6" fmla="*/ 21 w 59"/>
                      <a:gd name="T7" fmla="*/ 21 h 49"/>
                      <a:gd name="T8" fmla="*/ 15 w 59"/>
                      <a:gd name="T9" fmla="*/ 19 h 49"/>
                      <a:gd name="T10" fmla="*/ 10 w 59"/>
                      <a:gd name="T11" fmla="*/ 15 h 49"/>
                      <a:gd name="T12" fmla="*/ 6 w 59"/>
                      <a:gd name="T13" fmla="*/ 10 h 49"/>
                      <a:gd name="T14" fmla="*/ 2 w 59"/>
                      <a:gd name="T15" fmla="*/ 5 h 49"/>
                      <a:gd name="T16" fmla="*/ 0 w 59"/>
                      <a:gd name="T17" fmla="*/ 0 h 49"/>
                      <a:gd name="T18" fmla="*/ 3 w 59"/>
                      <a:gd name="T19" fmla="*/ 3 h 49"/>
                      <a:gd name="T20" fmla="*/ 7 w 59"/>
                      <a:gd name="T21" fmla="*/ 6 h 49"/>
                      <a:gd name="T22" fmla="*/ 13 w 59"/>
                      <a:gd name="T23" fmla="*/ 10 h 49"/>
                      <a:gd name="T24" fmla="*/ 18 w 59"/>
                      <a:gd name="T25" fmla="*/ 14 h 49"/>
                      <a:gd name="T26" fmla="*/ 22 w 59"/>
                      <a:gd name="T27" fmla="*/ 17 h 49"/>
                      <a:gd name="T28" fmla="*/ 26 w 59"/>
                      <a:gd name="T29" fmla="*/ 21 h 49"/>
                      <a:gd name="T30" fmla="*/ 29 w 59"/>
                      <a:gd name="T31" fmla="*/ 23 h 49"/>
                      <a:gd name="T32" fmla="*/ 29 w 59"/>
                      <a:gd name="T33" fmla="*/ 25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9">
                        <a:moveTo>
                          <a:pt x="59" y="49"/>
                        </a:moveTo>
                        <a:lnTo>
                          <a:pt x="56" y="49"/>
                        </a:lnTo>
                        <a:lnTo>
                          <a:pt x="50" y="47"/>
                        </a:lnTo>
                        <a:lnTo>
                          <a:pt x="42" y="42"/>
                        </a:lnTo>
                        <a:lnTo>
                          <a:pt x="31" y="37"/>
                        </a:lnTo>
                        <a:lnTo>
                          <a:pt x="21" y="29"/>
                        </a:lnTo>
                        <a:lnTo>
                          <a:pt x="12" y="19"/>
                        </a:lnTo>
                        <a:lnTo>
                          <a:pt x="5" y="10"/>
                        </a:lnTo>
                        <a:lnTo>
                          <a:pt x="0" y="0"/>
                        </a:lnTo>
                        <a:lnTo>
                          <a:pt x="6" y="5"/>
                        </a:lnTo>
                        <a:lnTo>
                          <a:pt x="15" y="12"/>
                        </a:lnTo>
                        <a:lnTo>
                          <a:pt x="26" y="20"/>
                        </a:lnTo>
                        <a:lnTo>
                          <a:pt x="36" y="27"/>
                        </a:lnTo>
                        <a:lnTo>
                          <a:pt x="45" y="34"/>
                        </a:lnTo>
                        <a:lnTo>
                          <a:pt x="53" y="41"/>
                        </a:lnTo>
                        <a:lnTo>
                          <a:pt x="58" y="46"/>
                        </a:lnTo>
                        <a:lnTo>
                          <a:pt x="59"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9" name="Freeform 194">
                    <a:extLst>
                      <a:ext uri="{FF2B5EF4-FFF2-40B4-BE49-F238E27FC236}">
                        <a16:creationId xmlns:a16="http://schemas.microsoft.com/office/drawing/2014/main" id="{9FD73D3D-4689-4AF3-86FE-0F8139C6B646}"/>
                      </a:ext>
                    </a:extLst>
                  </p:cNvPr>
                  <p:cNvSpPr>
                    <a:spLocks/>
                  </p:cNvSpPr>
                  <p:nvPr/>
                </p:nvSpPr>
                <p:spPr bwMode="auto">
                  <a:xfrm>
                    <a:off x="41" y="526"/>
                    <a:ext cx="36" cy="32"/>
                  </a:xfrm>
                  <a:custGeom>
                    <a:avLst/>
                    <a:gdLst>
                      <a:gd name="T0" fmla="*/ 36 w 70"/>
                      <a:gd name="T1" fmla="*/ 32 h 65"/>
                      <a:gd name="T2" fmla="*/ 34 w 70"/>
                      <a:gd name="T3" fmla="*/ 32 h 65"/>
                      <a:gd name="T4" fmla="*/ 30 w 70"/>
                      <a:gd name="T5" fmla="*/ 31 h 65"/>
                      <a:gd name="T6" fmla="*/ 25 w 70"/>
                      <a:gd name="T7" fmla="*/ 27 h 65"/>
                      <a:gd name="T8" fmla="*/ 19 w 70"/>
                      <a:gd name="T9" fmla="*/ 22 h 65"/>
                      <a:gd name="T10" fmla="*/ 13 w 70"/>
                      <a:gd name="T11" fmla="*/ 17 h 65"/>
                      <a:gd name="T12" fmla="*/ 7 w 70"/>
                      <a:gd name="T13" fmla="*/ 11 h 65"/>
                      <a:gd name="T14" fmla="*/ 3 w 70"/>
                      <a:gd name="T15" fmla="*/ 5 h 65"/>
                      <a:gd name="T16" fmla="*/ 0 w 70"/>
                      <a:gd name="T17" fmla="*/ 0 h 65"/>
                      <a:gd name="T18" fmla="*/ 3 w 70"/>
                      <a:gd name="T19" fmla="*/ 2 h 65"/>
                      <a:gd name="T20" fmla="*/ 8 w 70"/>
                      <a:gd name="T21" fmla="*/ 6 h 65"/>
                      <a:gd name="T22" fmla="*/ 13 w 70"/>
                      <a:gd name="T23" fmla="*/ 11 h 65"/>
                      <a:gd name="T24" fmla="*/ 21 w 70"/>
                      <a:gd name="T25" fmla="*/ 16 h 65"/>
                      <a:gd name="T26" fmla="*/ 27 w 70"/>
                      <a:gd name="T27" fmla="*/ 21 h 65"/>
                      <a:gd name="T28" fmla="*/ 32 w 70"/>
                      <a:gd name="T29" fmla="*/ 26 h 65"/>
                      <a:gd name="T30" fmla="*/ 35 w 70"/>
                      <a:gd name="T31" fmla="*/ 29 h 65"/>
                      <a:gd name="T32" fmla="*/ 36 w 70"/>
                      <a:gd name="T33" fmla="*/ 32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5">
                        <a:moveTo>
                          <a:pt x="70" y="64"/>
                        </a:moveTo>
                        <a:lnTo>
                          <a:pt x="67" y="65"/>
                        </a:lnTo>
                        <a:lnTo>
                          <a:pt x="59" y="62"/>
                        </a:lnTo>
                        <a:lnTo>
                          <a:pt x="48" y="55"/>
                        </a:lnTo>
                        <a:lnTo>
                          <a:pt x="37" y="45"/>
                        </a:lnTo>
                        <a:lnTo>
                          <a:pt x="25" y="34"/>
                        </a:lnTo>
                        <a:lnTo>
                          <a:pt x="14" y="22"/>
                        </a:lnTo>
                        <a:lnTo>
                          <a:pt x="6" y="11"/>
                        </a:lnTo>
                        <a:lnTo>
                          <a:pt x="0" y="0"/>
                        </a:lnTo>
                        <a:lnTo>
                          <a:pt x="6" y="5"/>
                        </a:lnTo>
                        <a:lnTo>
                          <a:pt x="15" y="13"/>
                        </a:lnTo>
                        <a:lnTo>
                          <a:pt x="26" y="22"/>
                        </a:lnTo>
                        <a:lnTo>
                          <a:pt x="40" y="33"/>
                        </a:lnTo>
                        <a:lnTo>
                          <a:pt x="52" y="43"/>
                        </a:lnTo>
                        <a:lnTo>
                          <a:pt x="62" y="52"/>
                        </a:lnTo>
                        <a:lnTo>
                          <a:pt x="69" y="59"/>
                        </a:lnTo>
                        <a:lnTo>
                          <a:pt x="70"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0" name="Freeform 195">
                    <a:extLst>
                      <a:ext uri="{FF2B5EF4-FFF2-40B4-BE49-F238E27FC236}">
                        <a16:creationId xmlns:a16="http://schemas.microsoft.com/office/drawing/2014/main" id="{A856D40F-66B4-482C-B29F-8529921D5F4A}"/>
                      </a:ext>
                    </a:extLst>
                  </p:cNvPr>
                  <p:cNvSpPr>
                    <a:spLocks/>
                  </p:cNvSpPr>
                  <p:nvPr/>
                </p:nvSpPr>
                <p:spPr bwMode="auto">
                  <a:xfrm>
                    <a:off x="44" y="503"/>
                    <a:ext cx="38" cy="30"/>
                  </a:xfrm>
                  <a:custGeom>
                    <a:avLst/>
                    <a:gdLst>
                      <a:gd name="T0" fmla="*/ 38 w 76"/>
                      <a:gd name="T1" fmla="*/ 29 h 59"/>
                      <a:gd name="T2" fmla="*/ 36 w 76"/>
                      <a:gd name="T3" fmla="*/ 30 h 59"/>
                      <a:gd name="T4" fmla="*/ 31 w 76"/>
                      <a:gd name="T5" fmla="*/ 28 h 59"/>
                      <a:gd name="T6" fmla="*/ 25 w 76"/>
                      <a:gd name="T7" fmla="*/ 25 h 59"/>
                      <a:gd name="T8" fmla="*/ 19 w 76"/>
                      <a:gd name="T9" fmla="*/ 21 h 59"/>
                      <a:gd name="T10" fmla="*/ 13 w 76"/>
                      <a:gd name="T11" fmla="*/ 15 h 59"/>
                      <a:gd name="T12" fmla="*/ 7 w 76"/>
                      <a:gd name="T13" fmla="*/ 10 h 59"/>
                      <a:gd name="T14" fmla="*/ 2 w 76"/>
                      <a:gd name="T15" fmla="*/ 5 h 59"/>
                      <a:gd name="T16" fmla="*/ 0 w 76"/>
                      <a:gd name="T17" fmla="*/ 0 h 59"/>
                      <a:gd name="T18" fmla="*/ 3 w 76"/>
                      <a:gd name="T19" fmla="*/ 2 h 59"/>
                      <a:gd name="T20" fmla="*/ 8 w 76"/>
                      <a:gd name="T21" fmla="*/ 6 h 59"/>
                      <a:gd name="T22" fmla="*/ 14 w 76"/>
                      <a:gd name="T23" fmla="*/ 10 h 59"/>
                      <a:gd name="T24" fmla="*/ 21 w 76"/>
                      <a:gd name="T25" fmla="*/ 15 h 59"/>
                      <a:gd name="T26" fmla="*/ 28 w 76"/>
                      <a:gd name="T27" fmla="*/ 20 h 59"/>
                      <a:gd name="T28" fmla="*/ 33 w 76"/>
                      <a:gd name="T29" fmla="*/ 24 h 59"/>
                      <a:gd name="T30" fmla="*/ 37 w 76"/>
                      <a:gd name="T31" fmla="*/ 28 h 59"/>
                      <a:gd name="T32" fmla="*/ 38 w 76"/>
                      <a:gd name="T33" fmla="*/ 2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59">
                        <a:moveTo>
                          <a:pt x="76" y="58"/>
                        </a:moveTo>
                        <a:lnTo>
                          <a:pt x="71" y="59"/>
                        </a:lnTo>
                        <a:lnTo>
                          <a:pt x="62" y="56"/>
                        </a:lnTo>
                        <a:lnTo>
                          <a:pt x="50" y="50"/>
                        </a:lnTo>
                        <a:lnTo>
                          <a:pt x="38" y="41"/>
                        </a:lnTo>
                        <a:lnTo>
                          <a:pt x="25" y="30"/>
                        </a:lnTo>
                        <a:lnTo>
                          <a:pt x="13" y="20"/>
                        </a:lnTo>
                        <a:lnTo>
                          <a:pt x="4" y="10"/>
                        </a:lnTo>
                        <a:lnTo>
                          <a:pt x="0" y="0"/>
                        </a:lnTo>
                        <a:lnTo>
                          <a:pt x="5" y="4"/>
                        </a:lnTo>
                        <a:lnTo>
                          <a:pt x="16" y="11"/>
                        </a:lnTo>
                        <a:lnTo>
                          <a:pt x="28" y="19"/>
                        </a:lnTo>
                        <a:lnTo>
                          <a:pt x="42" y="29"/>
                        </a:lnTo>
                        <a:lnTo>
                          <a:pt x="55" y="39"/>
                        </a:lnTo>
                        <a:lnTo>
                          <a:pt x="66" y="48"/>
                        </a:lnTo>
                        <a:lnTo>
                          <a:pt x="73" y="55"/>
                        </a:lnTo>
                        <a:lnTo>
                          <a:pt x="76"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1" name="Freeform 196">
                    <a:extLst>
                      <a:ext uri="{FF2B5EF4-FFF2-40B4-BE49-F238E27FC236}">
                        <a16:creationId xmlns:a16="http://schemas.microsoft.com/office/drawing/2014/main" id="{DDD28D36-DB4D-4526-842E-9997A94ECF55}"/>
                      </a:ext>
                    </a:extLst>
                  </p:cNvPr>
                  <p:cNvSpPr>
                    <a:spLocks/>
                  </p:cNvSpPr>
                  <p:nvPr/>
                </p:nvSpPr>
                <p:spPr bwMode="auto">
                  <a:xfrm>
                    <a:off x="49" y="494"/>
                    <a:ext cx="34" cy="25"/>
                  </a:xfrm>
                  <a:custGeom>
                    <a:avLst/>
                    <a:gdLst>
                      <a:gd name="T0" fmla="*/ 34 w 69"/>
                      <a:gd name="T1" fmla="*/ 25 h 51"/>
                      <a:gd name="T2" fmla="*/ 33 w 69"/>
                      <a:gd name="T3" fmla="*/ 25 h 51"/>
                      <a:gd name="T4" fmla="*/ 28 w 69"/>
                      <a:gd name="T5" fmla="*/ 23 h 51"/>
                      <a:gd name="T6" fmla="*/ 23 w 69"/>
                      <a:gd name="T7" fmla="*/ 21 h 51"/>
                      <a:gd name="T8" fmla="*/ 17 w 69"/>
                      <a:gd name="T9" fmla="*/ 16 h 51"/>
                      <a:gd name="T10" fmla="*/ 11 w 69"/>
                      <a:gd name="T11" fmla="*/ 12 h 51"/>
                      <a:gd name="T12" fmla="*/ 5 w 69"/>
                      <a:gd name="T13" fmla="*/ 8 h 51"/>
                      <a:gd name="T14" fmla="*/ 1 w 69"/>
                      <a:gd name="T15" fmla="*/ 3 h 51"/>
                      <a:gd name="T16" fmla="*/ 0 w 69"/>
                      <a:gd name="T17" fmla="*/ 0 h 51"/>
                      <a:gd name="T18" fmla="*/ 3 w 69"/>
                      <a:gd name="T19" fmla="*/ 2 h 51"/>
                      <a:gd name="T20" fmla="*/ 8 w 69"/>
                      <a:gd name="T21" fmla="*/ 5 h 51"/>
                      <a:gd name="T22" fmla="*/ 14 w 69"/>
                      <a:gd name="T23" fmla="*/ 8 h 51"/>
                      <a:gd name="T24" fmla="*/ 20 w 69"/>
                      <a:gd name="T25" fmla="*/ 12 h 51"/>
                      <a:gd name="T26" fmla="*/ 26 w 69"/>
                      <a:gd name="T27" fmla="*/ 16 h 51"/>
                      <a:gd name="T28" fmla="*/ 31 w 69"/>
                      <a:gd name="T29" fmla="*/ 19 h 51"/>
                      <a:gd name="T30" fmla="*/ 34 w 69"/>
                      <a:gd name="T31" fmla="*/ 23 h 51"/>
                      <a:gd name="T32" fmla="*/ 34 w 69"/>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1">
                        <a:moveTo>
                          <a:pt x="69" y="51"/>
                        </a:moveTo>
                        <a:lnTo>
                          <a:pt x="66" y="51"/>
                        </a:lnTo>
                        <a:lnTo>
                          <a:pt x="57" y="47"/>
                        </a:lnTo>
                        <a:lnTo>
                          <a:pt x="47" y="42"/>
                        </a:lnTo>
                        <a:lnTo>
                          <a:pt x="34" y="33"/>
                        </a:lnTo>
                        <a:lnTo>
                          <a:pt x="22" y="25"/>
                        </a:lnTo>
                        <a:lnTo>
                          <a:pt x="11" y="16"/>
                        </a:lnTo>
                        <a:lnTo>
                          <a:pt x="3" y="7"/>
                        </a:lnTo>
                        <a:lnTo>
                          <a:pt x="0" y="0"/>
                        </a:lnTo>
                        <a:lnTo>
                          <a:pt x="7" y="5"/>
                        </a:lnTo>
                        <a:lnTo>
                          <a:pt x="16" y="10"/>
                        </a:lnTo>
                        <a:lnTo>
                          <a:pt x="29" y="17"/>
                        </a:lnTo>
                        <a:lnTo>
                          <a:pt x="41" y="24"/>
                        </a:lnTo>
                        <a:lnTo>
                          <a:pt x="53" y="32"/>
                        </a:lnTo>
                        <a:lnTo>
                          <a:pt x="62" y="39"/>
                        </a:lnTo>
                        <a:lnTo>
                          <a:pt x="68" y="46"/>
                        </a:lnTo>
                        <a:lnTo>
                          <a:pt x="69"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2" name="Freeform 197">
                    <a:extLst>
                      <a:ext uri="{FF2B5EF4-FFF2-40B4-BE49-F238E27FC236}">
                        <a16:creationId xmlns:a16="http://schemas.microsoft.com/office/drawing/2014/main" id="{DAA51552-88B7-448D-BEAD-CFDEABAF94D7}"/>
                      </a:ext>
                    </a:extLst>
                  </p:cNvPr>
                  <p:cNvSpPr>
                    <a:spLocks/>
                  </p:cNvSpPr>
                  <p:nvPr/>
                </p:nvSpPr>
                <p:spPr bwMode="auto">
                  <a:xfrm>
                    <a:off x="54" y="476"/>
                    <a:ext cx="29" cy="21"/>
                  </a:xfrm>
                  <a:custGeom>
                    <a:avLst/>
                    <a:gdLst>
                      <a:gd name="T0" fmla="*/ 29 w 59"/>
                      <a:gd name="T1" fmla="*/ 21 h 43"/>
                      <a:gd name="T2" fmla="*/ 27 w 59"/>
                      <a:gd name="T3" fmla="*/ 21 h 43"/>
                      <a:gd name="T4" fmla="*/ 24 w 59"/>
                      <a:gd name="T5" fmla="*/ 21 h 43"/>
                      <a:gd name="T6" fmla="*/ 20 w 59"/>
                      <a:gd name="T7" fmla="*/ 19 h 43"/>
                      <a:gd name="T8" fmla="*/ 15 w 59"/>
                      <a:gd name="T9" fmla="*/ 16 h 43"/>
                      <a:gd name="T10" fmla="*/ 10 w 59"/>
                      <a:gd name="T11" fmla="*/ 13 h 43"/>
                      <a:gd name="T12" fmla="*/ 6 w 59"/>
                      <a:gd name="T13" fmla="*/ 9 h 43"/>
                      <a:gd name="T14" fmla="*/ 2 w 59"/>
                      <a:gd name="T15" fmla="*/ 5 h 43"/>
                      <a:gd name="T16" fmla="*/ 0 w 59"/>
                      <a:gd name="T17" fmla="*/ 0 h 43"/>
                      <a:gd name="T18" fmla="*/ 3 w 59"/>
                      <a:gd name="T19" fmla="*/ 2 h 43"/>
                      <a:gd name="T20" fmla="*/ 7 w 59"/>
                      <a:gd name="T21" fmla="*/ 5 h 43"/>
                      <a:gd name="T22" fmla="*/ 12 w 59"/>
                      <a:gd name="T23" fmla="*/ 8 h 43"/>
                      <a:gd name="T24" fmla="*/ 18 w 59"/>
                      <a:gd name="T25" fmla="*/ 11 h 43"/>
                      <a:gd name="T26" fmla="*/ 22 w 59"/>
                      <a:gd name="T27" fmla="*/ 14 h 43"/>
                      <a:gd name="T28" fmla="*/ 26 w 59"/>
                      <a:gd name="T29" fmla="*/ 17 h 43"/>
                      <a:gd name="T30" fmla="*/ 29 w 59"/>
                      <a:gd name="T31" fmla="*/ 19 h 43"/>
                      <a:gd name="T32" fmla="*/ 29 w 59"/>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3">
                        <a:moveTo>
                          <a:pt x="59" y="42"/>
                        </a:moveTo>
                        <a:lnTo>
                          <a:pt x="55" y="43"/>
                        </a:lnTo>
                        <a:lnTo>
                          <a:pt x="48" y="42"/>
                        </a:lnTo>
                        <a:lnTo>
                          <a:pt x="40" y="38"/>
                        </a:lnTo>
                        <a:lnTo>
                          <a:pt x="30" y="33"/>
                        </a:lnTo>
                        <a:lnTo>
                          <a:pt x="21" y="27"/>
                        </a:lnTo>
                        <a:lnTo>
                          <a:pt x="12" y="19"/>
                        </a:lnTo>
                        <a:lnTo>
                          <a:pt x="5" y="10"/>
                        </a:lnTo>
                        <a:lnTo>
                          <a:pt x="0" y="0"/>
                        </a:lnTo>
                        <a:lnTo>
                          <a:pt x="6" y="5"/>
                        </a:lnTo>
                        <a:lnTo>
                          <a:pt x="15" y="10"/>
                        </a:lnTo>
                        <a:lnTo>
                          <a:pt x="25" y="16"/>
                        </a:lnTo>
                        <a:lnTo>
                          <a:pt x="36" y="22"/>
                        </a:lnTo>
                        <a:lnTo>
                          <a:pt x="45" y="29"/>
                        </a:lnTo>
                        <a:lnTo>
                          <a:pt x="53" y="34"/>
                        </a:lnTo>
                        <a:lnTo>
                          <a:pt x="58" y="38"/>
                        </a:lnTo>
                        <a:lnTo>
                          <a:pt x="59"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3" name="Freeform 198">
                    <a:extLst>
                      <a:ext uri="{FF2B5EF4-FFF2-40B4-BE49-F238E27FC236}">
                        <a16:creationId xmlns:a16="http://schemas.microsoft.com/office/drawing/2014/main" id="{692C79DA-BF3D-48B6-B29C-DB7FC52DB08D}"/>
                      </a:ext>
                    </a:extLst>
                  </p:cNvPr>
                  <p:cNvSpPr>
                    <a:spLocks/>
                  </p:cNvSpPr>
                  <p:nvPr/>
                </p:nvSpPr>
                <p:spPr bwMode="auto">
                  <a:xfrm>
                    <a:off x="71" y="461"/>
                    <a:ext cx="18" cy="5"/>
                  </a:xfrm>
                  <a:custGeom>
                    <a:avLst/>
                    <a:gdLst>
                      <a:gd name="T0" fmla="*/ 18 w 34"/>
                      <a:gd name="T1" fmla="*/ 3 h 12"/>
                      <a:gd name="T2" fmla="*/ 17 w 34"/>
                      <a:gd name="T3" fmla="*/ 5 h 12"/>
                      <a:gd name="T4" fmla="*/ 14 w 34"/>
                      <a:gd name="T5" fmla="*/ 5 h 12"/>
                      <a:gd name="T6" fmla="*/ 12 w 34"/>
                      <a:gd name="T7" fmla="*/ 5 h 12"/>
                      <a:gd name="T8" fmla="*/ 8 w 34"/>
                      <a:gd name="T9" fmla="*/ 5 h 12"/>
                      <a:gd name="T10" fmla="*/ 5 w 34"/>
                      <a:gd name="T11" fmla="*/ 5 h 12"/>
                      <a:gd name="T12" fmla="*/ 2 w 34"/>
                      <a:gd name="T13" fmla="*/ 3 h 12"/>
                      <a:gd name="T14" fmla="*/ 1 w 34"/>
                      <a:gd name="T15" fmla="*/ 2 h 12"/>
                      <a:gd name="T16" fmla="*/ 0 w 34"/>
                      <a:gd name="T17" fmla="*/ 0 h 12"/>
                      <a:gd name="T18" fmla="*/ 2 w 34"/>
                      <a:gd name="T19" fmla="*/ 2 h 12"/>
                      <a:gd name="T20" fmla="*/ 5 w 34"/>
                      <a:gd name="T21" fmla="*/ 2 h 12"/>
                      <a:gd name="T22" fmla="*/ 8 w 34"/>
                      <a:gd name="T23" fmla="*/ 2 h 12"/>
                      <a:gd name="T24" fmla="*/ 12 w 34"/>
                      <a:gd name="T25" fmla="*/ 2 h 12"/>
                      <a:gd name="T26" fmla="*/ 15 w 34"/>
                      <a:gd name="T27" fmla="*/ 2 h 12"/>
                      <a:gd name="T28" fmla="*/ 17 w 34"/>
                      <a:gd name="T29" fmla="*/ 2 h 12"/>
                      <a:gd name="T30" fmla="*/ 18 w 34"/>
                      <a:gd name="T31" fmla="*/ 3 h 12"/>
                      <a:gd name="T32" fmla="*/ 18 w 34"/>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2">
                        <a:moveTo>
                          <a:pt x="34" y="8"/>
                        </a:moveTo>
                        <a:lnTo>
                          <a:pt x="32" y="11"/>
                        </a:lnTo>
                        <a:lnTo>
                          <a:pt x="27" y="12"/>
                        </a:lnTo>
                        <a:lnTo>
                          <a:pt x="23" y="12"/>
                        </a:lnTo>
                        <a:lnTo>
                          <a:pt x="16" y="12"/>
                        </a:lnTo>
                        <a:lnTo>
                          <a:pt x="10" y="11"/>
                        </a:lnTo>
                        <a:lnTo>
                          <a:pt x="4" y="8"/>
                        </a:lnTo>
                        <a:lnTo>
                          <a:pt x="1" y="5"/>
                        </a:lnTo>
                        <a:lnTo>
                          <a:pt x="0" y="0"/>
                        </a:lnTo>
                        <a:lnTo>
                          <a:pt x="4" y="4"/>
                        </a:lnTo>
                        <a:lnTo>
                          <a:pt x="9" y="5"/>
                        </a:lnTo>
                        <a:lnTo>
                          <a:pt x="16" y="5"/>
                        </a:lnTo>
                        <a:lnTo>
                          <a:pt x="23" y="5"/>
                        </a:lnTo>
                        <a:lnTo>
                          <a:pt x="29" y="5"/>
                        </a:lnTo>
                        <a:lnTo>
                          <a:pt x="32" y="5"/>
                        </a:lnTo>
                        <a:lnTo>
                          <a:pt x="34" y="6"/>
                        </a:lnTo>
                        <a:lnTo>
                          <a:pt x="34"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4" name="Freeform 199">
                    <a:extLst>
                      <a:ext uri="{FF2B5EF4-FFF2-40B4-BE49-F238E27FC236}">
                        <a16:creationId xmlns:a16="http://schemas.microsoft.com/office/drawing/2014/main" id="{B2CDE29B-7246-44D6-8121-CAD1978DFAB4}"/>
                      </a:ext>
                    </a:extLst>
                  </p:cNvPr>
                  <p:cNvSpPr>
                    <a:spLocks/>
                  </p:cNvSpPr>
                  <p:nvPr/>
                </p:nvSpPr>
                <p:spPr bwMode="auto">
                  <a:xfrm>
                    <a:off x="41" y="537"/>
                    <a:ext cx="33" cy="28"/>
                  </a:xfrm>
                  <a:custGeom>
                    <a:avLst/>
                    <a:gdLst>
                      <a:gd name="T0" fmla="*/ 33 w 65"/>
                      <a:gd name="T1" fmla="*/ 28 h 57"/>
                      <a:gd name="T2" fmla="*/ 31 w 65"/>
                      <a:gd name="T3" fmla="*/ 28 h 57"/>
                      <a:gd name="T4" fmla="*/ 28 w 65"/>
                      <a:gd name="T5" fmla="*/ 26 h 57"/>
                      <a:gd name="T6" fmla="*/ 23 w 65"/>
                      <a:gd name="T7" fmla="*/ 24 h 57"/>
                      <a:gd name="T8" fmla="*/ 17 w 65"/>
                      <a:gd name="T9" fmla="*/ 20 h 57"/>
                      <a:gd name="T10" fmla="*/ 12 w 65"/>
                      <a:gd name="T11" fmla="*/ 15 h 57"/>
                      <a:gd name="T12" fmla="*/ 7 w 65"/>
                      <a:gd name="T13" fmla="*/ 10 h 57"/>
                      <a:gd name="T14" fmla="*/ 3 w 65"/>
                      <a:gd name="T15" fmla="*/ 5 h 57"/>
                      <a:gd name="T16" fmla="*/ 0 w 65"/>
                      <a:gd name="T17" fmla="*/ 0 h 57"/>
                      <a:gd name="T18" fmla="*/ 3 w 65"/>
                      <a:gd name="T19" fmla="*/ 2 h 57"/>
                      <a:gd name="T20" fmla="*/ 7 w 65"/>
                      <a:gd name="T21" fmla="*/ 5 h 57"/>
                      <a:gd name="T22" fmla="*/ 13 w 65"/>
                      <a:gd name="T23" fmla="*/ 9 h 57"/>
                      <a:gd name="T24" fmla="*/ 19 w 65"/>
                      <a:gd name="T25" fmla="*/ 14 h 57"/>
                      <a:gd name="T26" fmla="*/ 24 w 65"/>
                      <a:gd name="T27" fmla="*/ 18 h 57"/>
                      <a:gd name="T28" fmla="*/ 29 w 65"/>
                      <a:gd name="T29" fmla="*/ 22 h 57"/>
                      <a:gd name="T30" fmla="*/ 32 w 65"/>
                      <a:gd name="T31" fmla="*/ 25 h 57"/>
                      <a:gd name="T32" fmla="*/ 33 w 65"/>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7">
                        <a:moveTo>
                          <a:pt x="65" y="56"/>
                        </a:moveTo>
                        <a:lnTo>
                          <a:pt x="62" y="57"/>
                        </a:lnTo>
                        <a:lnTo>
                          <a:pt x="55" y="53"/>
                        </a:lnTo>
                        <a:lnTo>
                          <a:pt x="45" y="49"/>
                        </a:lnTo>
                        <a:lnTo>
                          <a:pt x="34" y="41"/>
                        </a:lnTo>
                        <a:lnTo>
                          <a:pt x="23" y="31"/>
                        </a:lnTo>
                        <a:lnTo>
                          <a:pt x="14" y="21"/>
                        </a:lnTo>
                        <a:lnTo>
                          <a:pt x="6" y="11"/>
                        </a:lnTo>
                        <a:lnTo>
                          <a:pt x="0" y="0"/>
                        </a:lnTo>
                        <a:lnTo>
                          <a:pt x="6" y="5"/>
                        </a:lnTo>
                        <a:lnTo>
                          <a:pt x="14" y="11"/>
                        </a:lnTo>
                        <a:lnTo>
                          <a:pt x="25" y="19"/>
                        </a:lnTo>
                        <a:lnTo>
                          <a:pt x="37" y="28"/>
                        </a:lnTo>
                        <a:lnTo>
                          <a:pt x="48" y="37"/>
                        </a:lnTo>
                        <a:lnTo>
                          <a:pt x="57" y="45"/>
                        </a:lnTo>
                        <a:lnTo>
                          <a:pt x="64" y="51"/>
                        </a:lnTo>
                        <a:lnTo>
                          <a:pt x="65"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5" name="Freeform 200">
                    <a:extLst>
                      <a:ext uri="{FF2B5EF4-FFF2-40B4-BE49-F238E27FC236}">
                        <a16:creationId xmlns:a16="http://schemas.microsoft.com/office/drawing/2014/main" id="{DCFBBCC3-F839-4489-8C13-551B6888E3BA}"/>
                      </a:ext>
                    </a:extLst>
                  </p:cNvPr>
                  <p:cNvSpPr>
                    <a:spLocks/>
                  </p:cNvSpPr>
                  <p:nvPr/>
                </p:nvSpPr>
                <p:spPr bwMode="auto">
                  <a:xfrm>
                    <a:off x="42" y="515"/>
                    <a:ext cx="37" cy="29"/>
                  </a:xfrm>
                  <a:custGeom>
                    <a:avLst/>
                    <a:gdLst>
                      <a:gd name="T0" fmla="*/ 37 w 75"/>
                      <a:gd name="T1" fmla="*/ 28 h 56"/>
                      <a:gd name="T2" fmla="*/ 35 w 75"/>
                      <a:gd name="T3" fmla="*/ 29 h 56"/>
                      <a:gd name="T4" fmla="*/ 30 w 75"/>
                      <a:gd name="T5" fmla="*/ 27 h 56"/>
                      <a:gd name="T6" fmla="*/ 25 w 75"/>
                      <a:gd name="T7" fmla="*/ 24 h 56"/>
                      <a:gd name="T8" fmla="*/ 19 w 75"/>
                      <a:gd name="T9" fmla="*/ 20 h 56"/>
                      <a:gd name="T10" fmla="*/ 12 w 75"/>
                      <a:gd name="T11" fmla="*/ 16 h 56"/>
                      <a:gd name="T12" fmla="*/ 7 w 75"/>
                      <a:gd name="T13" fmla="*/ 10 h 56"/>
                      <a:gd name="T14" fmla="*/ 2 w 75"/>
                      <a:gd name="T15" fmla="*/ 5 h 56"/>
                      <a:gd name="T16" fmla="*/ 0 w 75"/>
                      <a:gd name="T17" fmla="*/ 0 h 56"/>
                      <a:gd name="T18" fmla="*/ 3 w 75"/>
                      <a:gd name="T19" fmla="*/ 2 h 56"/>
                      <a:gd name="T20" fmla="*/ 8 w 75"/>
                      <a:gd name="T21" fmla="*/ 5 h 56"/>
                      <a:gd name="T22" fmla="*/ 14 w 75"/>
                      <a:gd name="T23" fmla="*/ 9 h 56"/>
                      <a:gd name="T24" fmla="*/ 21 w 75"/>
                      <a:gd name="T25" fmla="*/ 14 h 56"/>
                      <a:gd name="T26" fmla="*/ 27 w 75"/>
                      <a:gd name="T27" fmla="*/ 19 h 56"/>
                      <a:gd name="T28" fmla="*/ 33 w 75"/>
                      <a:gd name="T29" fmla="*/ 23 h 56"/>
                      <a:gd name="T30" fmla="*/ 36 w 75"/>
                      <a:gd name="T31" fmla="*/ 27 h 56"/>
                      <a:gd name="T32" fmla="*/ 37 w 75"/>
                      <a:gd name="T33" fmla="*/ 28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6">
                        <a:moveTo>
                          <a:pt x="75" y="55"/>
                        </a:moveTo>
                        <a:lnTo>
                          <a:pt x="70" y="56"/>
                        </a:lnTo>
                        <a:lnTo>
                          <a:pt x="61" y="53"/>
                        </a:lnTo>
                        <a:lnTo>
                          <a:pt x="51" y="47"/>
                        </a:lnTo>
                        <a:lnTo>
                          <a:pt x="38" y="39"/>
                        </a:lnTo>
                        <a:lnTo>
                          <a:pt x="24" y="30"/>
                        </a:lnTo>
                        <a:lnTo>
                          <a:pt x="14" y="19"/>
                        </a:lnTo>
                        <a:lnTo>
                          <a:pt x="5" y="9"/>
                        </a:lnTo>
                        <a:lnTo>
                          <a:pt x="0" y="0"/>
                        </a:lnTo>
                        <a:lnTo>
                          <a:pt x="6" y="3"/>
                        </a:lnTo>
                        <a:lnTo>
                          <a:pt x="16" y="9"/>
                        </a:lnTo>
                        <a:lnTo>
                          <a:pt x="28" y="18"/>
                        </a:lnTo>
                        <a:lnTo>
                          <a:pt x="42" y="27"/>
                        </a:lnTo>
                        <a:lnTo>
                          <a:pt x="55" y="37"/>
                        </a:lnTo>
                        <a:lnTo>
                          <a:pt x="66" y="45"/>
                        </a:lnTo>
                        <a:lnTo>
                          <a:pt x="73" y="52"/>
                        </a:lnTo>
                        <a:lnTo>
                          <a:pt x="7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6" name="Freeform 201">
                    <a:extLst>
                      <a:ext uri="{FF2B5EF4-FFF2-40B4-BE49-F238E27FC236}">
                        <a16:creationId xmlns:a16="http://schemas.microsoft.com/office/drawing/2014/main" id="{FD7E08A3-2BDC-4305-BBA0-4EDA0E695B24}"/>
                      </a:ext>
                    </a:extLst>
                  </p:cNvPr>
                  <p:cNvSpPr>
                    <a:spLocks/>
                  </p:cNvSpPr>
                  <p:nvPr/>
                </p:nvSpPr>
                <p:spPr bwMode="auto">
                  <a:xfrm>
                    <a:off x="49" y="485"/>
                    <a:ext cx="36" cy="21"/>
                  </a:xfrm>
                  <a:custGeom>
                    <a:avLst/>
                    <a:gdLst>
                      <a:gd name="T0" fmla="*/ 36 w 71"/>
                      <a:gd name="T1" fmla="*/ 21 h 42"/>
                      <a:gd name="T2" fmla="*/ 34 w 71"/>
                      <a:gd name="T3" fmla="*/ 21 h 42"/>
                      <a:gd name="T4" fmla="*/ 30 w 71"/>
                      <a:gd name="T5" fmla="*/ 21 h 42"/>
                      <a:gd name="T6" fmla="*/ 25 w 71"/>
                      <a:gd name="T7" fmla="*/ 19 h 42"/>
                      <a:gd name="T8" fmla="*/ 19 w 71"/>
                      <a:gd name="T9" fmla="*/ 16 h 42"/>
                      <a:gd name="T10" fmla="*/ 13 w 71"/>
                      <a:gd name="T11" fmla="*/ 13 h 42"/>
                      <a:gd name="T12" fmla="*/ 7 w 71"/>
                      <a:gd name="T13" fmla="*/ 9 h 42"/>
                      <a:gd name="T14" fmla="*/ 3 w 71"/>
                      <a:gd name="T15" fmla="*/ 5 h 42"/>
                      <a:gd name="T16" fmla="*/ 0 w 71"/>
                      <a:gd name="T17" fmla="*/ 0 h 42"/>
                      <a:gd name="T18" fmla="*/ 4 w 71"/>
                      <a:gd name="T19" fmla="*/ 2 h 42"/>
                      <a:gd name="T20" fmla="*/ 9 w 71"/>
                      <a:gd name="T21" fmla="*/ 5 h 42"/>
                      <a:gd name="T22" fmla="*/ 15 w 71"/>
                      <a:gd name="T23" fmla="*/ 8 h 42"/>
                      <a:gd name="T24" fmla="*/ 22 w 71"/>
                      <a:gd name="T25" fmla="*/ 11 h 42"/>
                      <a:gd name="T26" fmla="*/ 27 w 71"/>
                      <a:gd name="T27" fmla="*/ 14 h 42"/>
                      <a:gd name="T28" fmla="*/ 32 w 71"/>
                      <a:gd name="T29" fmla="*/ 17 h 42"/>
                      <a:gd name="T30" fmla="*/ 35 w 71"/>
                      <a:gd name="T31" fmla="*/ 19 h 42"/>
                      <a:gd name="T32" fmla="*/ 36 w 71"/>
                      <a:gd name="T33" fmla="*/ 2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42">
                        <a:moveTo>
                          <a:pt x="71" y="41"/>
                        </a:moveTo>
                        <a:lnTo>
                          <a:pt x="68" y="42"/>
                        </a:lnTo>
                        <a:lnTo>
                          <a:pt x="60" y="41"/>
                        </a:lnTo>
                        <a:lnTo>
                          <a:pt x="49" y="38"/>
                        </a:lnTo>
                        <a:lnTo>
                          <a:pt x="38" y="32"/>
                        </a:lnTo>
                        <a:lnTo>
                          <a:pt x="25" y="25"/>
                        </a:lnTo>
                        <a:lnTo>
                          <a:pt x="14" y="18"/>
                        </a:lnTo>
                        <a:lnTo>
                          <a:pt x="6" y="9"/>
                        </a:lnTo>
                        <a:lnTo>
                          <a:pt x="0" y="0"/>
                        </a:lnTo>
                        <a:lnTo>
                          <a:pt x="7" y="4"/>
                        </a:lnTo>
                        <a:lnTo>
                          <a:pt x="17" y="9"/>
                        </a:lnTo>
                        <a:lnTo>
                          <a:pt x="30" y="15"/>
                        </a:lnTo>
                        <a:lnTo>
                          <a:pt x="43" y="22"/>
                        </a:lnTo>
                        <a:lnTo>
                          <a:pt x="54" y="27"/>
                        </a:lnTo>
                        <a:lnTo>
                          <a:pt x="64" y="33"/>
                        </a:lnTo>
                        <a:lnTo>
                          <a:pt x="70" y="38"/>
                        </a:lnTo>
                        <a:lnTo>
                          <a:pt x="71"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7" name="Freeform 202">
                    <a:extLst>
                      <a:ext uri="{FF2B5EF4-FFF2-40B4-BE49-F238E27FC236}">
                        <a16:creationId xmlns:a16="http://schemas.microsoft.com/office/drawing/2014/main" id="{579AC7C4-2280-46B9-9D6A-4F4F26224B6F}"/>
                      </a:ext>
                    </a:extLst>
                  </p:cNvPr>
                  <p:cNvSpPr>
                    <a:spLocks/>
                  </p:cNvSpPr>
                  <p:nvPr/>
                </p:nvSpPr>
                <p:spPr bwMode="auto">
                  <a:xfrm>
                    <a:off x="58" y="469"/>
                    <a:ext cx="27" cy="22"/>
                  </a:xfrm>
                  <a:custGeom>
                    <a:avLst/>
                    <a:gdLst>
                      <a:gd name="T0" fmla="*/ 27 w 53"/>
                      <a:gd name="T1" fmla="*/ 22 h 44"/>
                      <a:gd name="T2" fmla="*/ 25 w 53"/>
                      <a:gd name="T3" fmla="*/ 22 h 44"/>
                      <a:gd name="T4" fmla="*/ 22 w 53"/>
                      <a:gd name="T5" fmla="*/ 21 h 44"/>
                      <a:gd name="T6" fmla="*/ 18 w 53"/>
                      <a:gd name="T7" fmla="*/ 18 h 44"/>
                      <a:gd name="T8" fmla="*/ 13 w 53"/>
                      <a:gd name="T9" fmla="*/ 14 h 44"/>
                      <a:gd name="T10" fmla="*/ 8 w 53"/>
                      <a:gd name="T11" fmla="*/ 10 h 44"/>
                      <a:gd name="T12" fmla="*/ 4 w 53"/>
                      <a:gd name="T13" fmla="*/ 6 h 44"/>
                      <a:gd name="T14" fmla="*/ 2 w 53"/>
                      <a:gd name="T15" fmla="*/ 3 h 44"/>
                      <a:gd name="T16" fmla="*/ 0 w 53"/>
                      <a:gd name="T17" fmla="*/ 0 h 44"/>
                      <a:gd name="T18" fmla="*/ 3 w 53"/>
                      <a:gd name="T19" fmla="*/ 2 h 44"/>
                      <a:gd name="T20" fmla="*/ 7 w 53"/>
                      <a:gd name="T21" fmla="*/ 5 h 44"/>
                      <a:gd name="T22" fmla="*/ 11 w 53"/>
                      <a:gd name="T23" fmla="*/ 7 h 44"/>
                      <a:gd name="T24" fmla="*/ 15 w 53"/>
                      <a:gd name="T25" fmla="*/ 11 h 44"/>
                      <a:gd name="T26" fmla="*/ 20 w 53"/>
                      <a:gd name="T27" fmla="*/ 14 h 44"/>
                      <a:gd name="T28" fmla="*/ 23 w 53"/>
                      <a:gd name="T29" fmla="*/ 17 h 44"/>
                      <a:gd name="T30" fmla="*/ 26 w 53"/>
                      <a:gd name="T31" fmla="*/ 20 h 44"/>
                      <a:gd name="T32" fmla="*/ 27 w 5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4">
                        <a:moveTo>
                          <a:pt x="53" y="43"/>
                        </a:moveTo>
                        <a:lnTo>
                          <a:pt x="50" y="44"/>
                        </a:lnTo>
                        <a:lnTo>
                          <a:pt x="43" y="41"/>
                        </a:lnTo>
                        <a:lnTo>
                          <a:pt x="35" y="35"/>
                        </a:lnTo>
                        <a:lnTo>
                          <a:pt x="26" y="28"/>
                        </a:lnTo>
                        <a:lnTo>
                          <a:pt x="15" y="20"/>
                        </a:lnTo>
                        <a:lnTo>
                          <a:pt x="7" y="12"/>
                        </a:lnTo>
                        <a:lnTo>
                          <a:pt x="3" y="5"/>
                        </a:lnTo>
                        <a:lnTo>
                          <a:pt x="0" y="0"/>
                        </a:lnTo>
                        <a:lnTo>
                          <a:pt x="6" y="4"/>
                        </a:lnTo>
                        <a:lnTo>
                          <a:pt x="13" y="9"/>
                        </a:lnTo>
                        <a:lnTo>
                          <a:pt x="22" y="14"/>
                        </a:lnTo>
                        <a:lnTo>
                          <a:pt x="30" y="21"/>
                        </a:lnTo>
                        <a:lnTo>
                          <a:pt x="39" y="28"/>
                        </a:lnTo>
                        <a:lnTo>
                          <a:pt x="46" y="34"/>
                        </a:lnTo>
                        <a:lnTo>
                          <a:pt x="51" y="40"/>
                        </a:lnTo>
                        <a:lnTo>
                          <a:pt x="53"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8" name="Freeform 203">
                    <a:extLst>
                      <a:ext uri="{FF2B5EF4-FFF2-40B4-BE49-F238E27FC236}">
                        <a16:creationId xmlns:a16="http://schemas.microsoft.com/office/drawing/2014/main" id="{02A98F7D-4794-42E6-B574-AA6DA5C2233D}"/>
                      </a:ext>
                    </a:extLst>
                  </p:cNvPr>
                  <p:cNvSpPr>
                    <a:spLocks/>
                  </p:cNvSpPr>
                  <p:nvPr/>
                </p:nvSpPr>
                <p:spPr bwMode="auto">
                  <a:xfrm>
                    <a:off x="62" y="466"/>
                    <a:ext cx="19" cy="8"/>
                  </a:xfrm>
                  <a:custGeom>
                    <a:avLst/>
                    <a:gdLst>
                      <a:gd name="T0" fmla="*/ 19 w 39"/>
                      <a:gd name="T1" fmla="*/ 7 h 17"/>
                      <a:gd name="T2" fmla="*/ 18 w 39"/>
                      <a:gd name="T3" fmla="*/ 8 h 17"/>
                      <a:gd name="T4" fmla="*/ 16 w 39"/>
                      <a:gd name="T5" fmla="*/ 8 h 17"/>
                      <a:gd name="T6" fmla="*/ 13 w 39"/>
                      <a:gd name="T7" fmla="*/ 8 h 17"/>
                      <a:gd name="T8" fmla="*/ 10 w 39"/>
                      <a:gd name="T9" fmla="*/ 7 h 17"/>
                      <a:gd name="T10" fmla="*/ 6 w 39"/>
                      <a:gd name="T11" fmla="*/ 6 h 17"/>
                      <a:gd name="T12" fmla="*/ 3 w 39"/>
                      <a:gd name="T13" fmla="*/ 4 h 17"/>
                      <a:gd name="T14" fmla="*/ 1 w 39"/>
                      <a:gd name="T15" fmla="*/ 2 h 17"/>
                      <a:gd name="T16" fmla="*/ 0 w 39"/>
                      <a:gd name="T17" fmla="*/ 0 h 17"/>
                      <a:gd name="T18" fmla="*/ 2 w 39"/>
                      <a:gd name="T19" fmla="*/ 1 h 17"/>
                      <a:gd name="T20" fmla="*/ 5 w 39"/>
                      <a:gd name="T21" fmla="*/ 2 h 17"/>
                      <a:gd name="T22" fmla="*/ 9 w 39"/>
                      <a:gd name="T23" fmla="*/ 3 h 17"/>
                      <a:gd name="T24" fmla="*/ 13 w 39"/>
                      <a:gd name="T25" fmla="*/ 4 h 17"/>
                      <a:gd name="T26" fmla="*/ 16 w 39"/>
                      <a:gd name="T27" fmla="*/ 4 h 17"/>
                      <a:gd name="T28" fmla="*/ 18 w 39"/>
                      <a:gd name="T29" fmla="*/ 5 h 17"/>
                      <a:gd name="T30" fmla="*/ 19 w 39"/>
                      <a:gd name="T31" fmla="*/ 6 h 17"/>
                      <a:gd name="T32" fmla="*/ 19 w 39"/>
                      <a:gd name="T33" fmla="*/ 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7">
                        <a:moveTo>
                          <a:pt x="39" y="15"/>
                        </a:moveTo>
                        <a:lnTo>
                          <a:pt x="37" y="16"/>
                        </a:lnTo>
                        <a:lnTo>
                          <a:pt x="32" y="17"/>
                        </a:lnTo>
                        <a:lnTo>
                          <a:pt x="27" y="16"/>
                        </a:lnTo>
                        <a:lnTo>
                          <a:pt x="20" y="15"/>
                        </a:lnTo>
                        <a:lnTo>
                          <a:pt x="13" y="12"/>
                        </a:lnTo>
                        <a:lnTo>
                          <a:pt x="7" y="9"/>
                        </a:lnTo>
                        <a:lnTo>
                          <a:pt x="3" y="4"/>
                        </a:lnTo>
                        <a:lnTo>
                          <a:pt x="0" y="0"/>
                        </a:lnTo>
                        <a:lnTo>
                          <a:pt x="5" y="3"/>
                        </a:lnTo>
                        <a:lnTo>
                          <a:pt x="11" y="5"/>
                        </a:lnTo>
                        <a:lnTo>
                          <a:pt x="19" y="6"/>
                        </a:lnTo>
                        <a:lnTo>
                          <a:pt x="26" y="8"/>
                        </a:lnTo>
                        <a:lnTo>
                          <a:pt x="32" y="9"/>
                        </a:lnTo>
                        <a:lnTo>
                          <a:pt x="37" y="10"/>
                        </a:lnTo>
                        <a:lnTo>
                          <a:pt x="39" y="12"/>
                        </a:lnTo>
                        <a:lnTo>
                          <a:pt x="39"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9" name="Freeform 204">
                    <a:extLst>
                      <a:ext uri="{FF2B5EF4-FFF2-40B4-BE49-F238E27FC236}">
                        <a16:creationId xmlns:a16="http://schemas.microsoft.com/office/drawing/2014/main" id="{313D8792-4478-4682-8339-147FE1020088}"/>
                      </a:ext>
                    </a:extLst>
                  </p:cNvPr>
                  <p:cNvSpPr>
                    <a:spLocks/>
                  </p:cNvSpPr>
                  <p:nvPr/>
                </p:nvSpPr>
                <p:spPr bwMode="auto">
                  <a:xfrm>
                    <a:off x="46" y="571"/>
                    <a:ext cx="16" cy="17"/>
                  </a:xfrm>
                  <a:custGeom>
                    <a:avLst/>
                    <a:gdLst>
                      <a:gd name="T0" fmla="*/ 0 w 31"/>
                      <a:gd name="T1" fmla="*/ 0 h 33"/>
                      <a:gd name="T2" fmla="*/ 2 w 31"/>
                      <a:gd name="T3" fmla="*/ 1 h 33"/>
                      <a:gd name="T4" fmla="*/ 4 w 31"/>
                      <a:gd name="T5" fmla="*/ 3 h 33"/>
                      <a:gd name="T6" fmla="*/ 7 w 31"/>
                      <a:gd name="T7" fmla="*/ 5 h 33"/>
                      <a:gd name="T8" fmla="*/ 10 w 31"/>
                      <a:gd name="T9" fmla="*/ 8 h 33"/>
                      <a:gd name="T10" fmla="*/ 13 w 31"/>
                      <a:gd name="T11" fmla="*/ 10 h 33"/>
                      <a:gd name="T12" fmla="*/ 15 w 31"/>
                      <a:gd name="T13" fmla="*/ 13 h 33"/>
                      <a:gd name="T14" fmla="*/ 16 w 31"/>
                      <a:gd name="T15" fmla="*/ 15 h 33"/>
                      <a:gd name="T16" fmla="*/ 15 w 31"/>
                      <a:gd name="T17" fmla="*/ 17 h 33"/>
                      <a:gd name="T18" fmla="*/ 12 w 31"/>
                      <a:gd name="T19" fmla="*/ 16 h 33"/>
                      <a:gd name="T20" fmla="*/ 7 w 31"/>
                      <a:gd name="T21" fmla="*/ 11 h 33"/>
                      <a:gd name="T22" fmla="*/ 3 w 31"/>
                      <a:gd name="T23" fmla="*/ 5 h 33"/>
                      <a:gd name="T24" fmla="*/ 0 w 31"/>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3">
                        <a:moveTo>
                          <a:pt x="0" y="0"/>
                        </a:moveTo>
                        <a:lnTo>
                          <a:pt x="4" y="2"/>
                        </a:lnTo>
                        <a:lnTo>
                          <a:pt x="8" y="5"/>
                        </a:lnTo>
                        <a:lnTo>
                          <a:pt x="14" y="10"/>
                        </a:lnTo>
                        <a:lnTo>
                          <a:pt x="20" y="15"/>
                        </a:lnTo>
                        <a:lnTo>
                          <a:pt x="25" y="20"/>
                        </a:lnTo>
                        <a:lnTo>
                          <a:pt x="29" y="25"/>
                        </a:lnTo>
                        <a:lnTo>
                          <a:pt x="31" y="30"/>
                        </a:lnTo>
                        <a:lnTo>
                          <a:pt x="30" y="33"/>
                        </a:lnTo>
                        <a:lnTo>
                          <a:pt x="23" y="32"/>
                        </a:lnTo>
                        <a:lnTo>
                          <a:pt x="14" y="21"/>
                        </a:lnTo>
                        <a:lnTo>
                          <a:pt x="6"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80" name="Freeform 205">
                    <a:extLst>
                      <a:ext uri="{FF2B5EF4-FFF2-40B4-BE49-F238E27FC236}">
                        <a16:creationId xmlns:a16="http://schemas.microsoft.com/office/drawing/2014/main" id="{169B8185-8C87-4DB5-99D7-27068EB529B5}"/>
                      </a:ext>
                    </a:extLst>
                  </p:cNvPr>
                  <p:cNvSpPr>
                    <a:spLocks/>
                  </p:cNvSpPr>
                  <p:nvPr/>
                </p:nvSpPr>
                <p:spPr bwMode="auto">
                  <a:xfrm>
                    <a:off x="45" y="575"/>
                    <a:ext cx="5" cy="20"/>
                  </a:xfrm>
                  <a:custGeom>
                    <a:avLst/>
                    <a:gdLst>
                      <a:gd name="T0" fmla="*/ 1 w 8"/>
                      <a:gd name="T1" fmla="*/ 0 h 42"/>
                      <a:gd name="T2" fmla="*/ 1 w 8"/>
                      <a:gd name="T3" fmla="*/ 4 h 42"/>
                      <a:gd name="T4" fmla="*/ 0 w 8"/>
                      <a:gd name="T5" fmla="*/ 10 h 42"/>
                      <a:gd name="T6" fmla="*/ 0 w 8"/>
                      <a:gd name="T7" fmla="*/ 17 h 42"/>
                      <a:gd name="T8" fmla="*/ 3 w 8"/>
                      <a:gd name="T9" fmla="*/ 20 h 42"/>
                      <a:gd name="T10" fmla="*/ 5 w 8"/>
                      <a:gd name="T11" fmla="*/ 17 h 42"/>
                      <a:gd name="T12" fmla="*/ 5 w 8"/>
                      <a:gd name="T13" fmla="*/ 12 h 42"/>
                      <a:gd name="T14" fmla="*/ 3 w 8"/>
                      <a:gd name="T15" fmla="*/ 5 h 42"/>
                      <a:gd name="T16" fmla="*/ 1 w 8"/>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2">
                        <a:moveTo>
                          <a:pt x="2" y="0"/>
                        </a:moveTo>
                        <a:lnTo>
                          <a:pt x="2" y="9"/>
                        </a:lnTo>
                        <a:lnTo>
                          <a:pt x="0" y="22"/>
                        </a:lnTo>
                        <a:lnTo>
                          <a:pt x="0" y="36"/>
                        </a:lnTo>
                        <a:lnTo>
                          <a:pt x="5" y="42"/>
                        </a:lnTo>
                        <a:lnTo>
                          <a:pt x="8" y="36"/>
                        </a:lnTo>
                        <a:lnTo>
                          <a:pt x="8" y="25"/>
                        </a:lnTo>
                        <a:lnTo>
                          <a:pt x="5"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81" name="Freeform 206">
                    <a:extLst>
                      <a:ext uri="{FF2B5EF4-FFF2-40B4-BE49-F238E27FC236}">
                        <a16:creationId xmlns:a16="http://schemas.microsoft.com/office/drawing/2014/main" id="{0D415F35-F925-4F97-BAD4-B2A1666606B5}"/>
                      </a:ext>
                    </a:extLst>
                  </p:cNvPr>
                  <p:cNvSpPr>
                    <a:spLocks/>
                  </p:cNvSpPr>
                  <p:nvPr/>
                </p:nvSpPr>
                <p:spPr bwMode="auto">
                  <a:xfrm>
                    <a:off x="30" y="571"/>
                    <a:ext cx="17" cy="19"/>
                  </a:xfrm>
                  <a:custGeom>
                    <a:avLst/>
                    <a:gdLst>
                      <a:gd name="T0" fmla="*/ 17 w 33"/>
                      <a:gd name="T1" fmla="*/ 0 h 38"/>
                      <a:gd name="T2" fmla="*/ 13 w 33"/>
                      <a:gd name="T3" fmla="*/ 6 h 38"/>
                      <a:gd name="T4" fmla="*/ 8 w 33"/>
                      <a:gd name="T5" fmla="*/ 13 h 38"/>
                      <a:gd name="T6" fmla="*/ 3 w 33"/>
                      <a:gd name="T7" fmla="*/ 19 h 38"/>
                      <a:gd name="T8" fmla="*/ 0 w 33"/>
                      <a:gd name="T9" fmla="*/ 19 h 38"/>
                      <a:gd name="T10" fmla="*/ 0 w 33"/>
                      <a:gd name="T11" fmla="*/ 18 h 38"/>
                      <a:gd name="T12" fmla="*/ 1 w 33"/>
                      <a:gd name="T13" fmla="*/ 15 h 38"/>
                      <a:gd name="T14" fmla="*/ 4 w 33"/>
                      <a:gd name="T15" fmla="*/ 13 h 38"/>
                      <a:gd name="T16" fmla="*/ 7 w 33"/>
                      <a:gd name="T17" fmla="*/ 10 h 38"/>
                      <a:gd name="T18" fmla="*/ 10 w 33"/>
                      <a:gd name="T19" fmla="*/ 7 h 38"/>
                      <a:gd name="T20" fmla="*/ 13 w 33"/>
                      <a:gd name="T21" fmla="*/ 4 h 38"/>
                      <a:gd name="T22" fmla="*/ 15 w 33"/>
                      <a:gd name="T23" fmla="*/ 2 h 38"/>
                      <a:gd name="T24" fmla="*/ 17 w 33"/>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8">
                        <a:moveTo>
                          <a:pt x="33" y="0"/>
                        </a:moveTo>
                        <a:lnTo>
                          <a:pt x="25" y="12"/>
                        </a:lnTo>
                        <a:lnTo>
                          <a:pt x="15" y="26"/>
                        </a:lnTo>
                        <a:lnTo>
                          <a:pt x="6" y="37"/>
                        </a:lnTo>
                        <a:lnTo>
                          <a:pt x="0" y="38"/>
                        </a:lnTo>
                        <a:lnTo>
                          <a:pt x="0" y="35"/>
                        </a:lnTo>
                        <a:lnTo>
                          <a:pt x="2" y="30"/>
                        </a:lnTo>
                        <a:lnTo>
                          <a:pt x="7" y="26"/>
                        </a:lnTo>
                        <a:lnTo>
                          <a:pt x="13" y="19"/>
                        </a:lnTo>
                        <a:lnTo>
                          <a:pt x="19" y="13"/>
                        </a:lnTo>
                        <a:lnTo>
                          <a:pt x="25" y="8"/>
                        </a:lnTo>
                        <a:lnTo>
                          <a:pt x="30" y="4"/>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82" name="Freeform 207">
                    <a:extLst>
                      <a:ext uri="{FF2B5EF4-FFF2-40B4-BE49-F238E27FC236}">
                        <a16:creationId xmlns:a16="http://schemas.microsoft.com/office/drawing/2014/main" id="{10FBB554-30DA-4DDB-B96F-777A9FF713D0}"/>
                      </a:ext>
                    </a:extLst>
                  </p:cNvPr>
                  <p:cNvSpPr>
                    <a:spLocks/>
                  </p:cNvSpPr>
                  <p:nvPr/>
                </p:nvSpPr>
                <p:spPr bwMode="auto">
                  <a:xfrm>
                    <a:off x="33" y="465"/>
                    <a:ext cx="26" cy="6"/>
                  </a:xfrm>
                  <a:custGeom>
                    <a:avLst/>
                    <a:gdLst>
                      <a:gd name="T0" fmla="*/ 26 w 52"/>
                      <a:gd name="T1" fmla="*/ 5 h 12"/>
                      <a:gd name="T2" fmla="*/ 23 w 52"/>
                      <a:gd name="T3" fmla="*/ 6 h 12"/>
                      <a:gd name="T4" fmla="*/ 19 w 52"/>
                      <a:gd name="T5" fmla="*/ 6 h 12"/>
                      <a:gd name="T6" fmla="*/ 15 w 52"/>
                      <a:gd name="T7" fmla="*/ 6 h 12"/>
                      <a:gd name="T8" fmla="*/ 11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1 h 12"/>
                      <a:gd name="T24" fmla="*/ 11 w 52"/>
                      <a:gd name="T25" fmla="*/ 2 h 12"/>
                      <a:gd name="T26" fmla="*/ 15 w 52"/>
                      <a:gd name="T27" fmla="*/ 3 h 12"/>
                      <a:gd name="T28" fmla="*/ 19 w 52"/>
                      <a:gd name="T29" fmla="*/ 4 h 12"/>
                      <a:gd name="T30" fmla="*/ 23 w 52"/>
                      <a:gd name="T31" fmla="*/ 4 h 12"/>
                      <a:gd name="T32" fmla="*/ 26 w 5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10"/>
                        </a:moveTo>
                        <a:lnTo>
                          <a:pt x="46" y="11"/>
                        </a:lnTo>
                        <a:lnTo>
                          <a:pt x="38" y="12"/>
                        </a:lnTo>
                        <a:lnTo>
                          <a:pt x="30" y="12"/>
                        </a:lnTo>
                        <a:lnTo>
                          <a:pt x="22" y="12"/>
                        </a:lnTo>
                        <a:lnTo>
                          <a:pt x="14" y="12"/>
                        </a:lnTo>
                        <a:lnTo>
                          <a:pt x="7" y="11"/>
                        </a:lnTo>
                        <a:lnTo>
                          <a:pt x="2" y="8"/>
                        </a:lnTo>
                        <a:lnTo>
                          <a:pt x="0" y="5"/>
                        </a:lnTo>
                        <a:lnTo>
                          <a:pt x="1" y="2"/>
                        </a:lnTo>
                        <a:lnTo>
                          <a:pt x="6" y="0"/>
                        </a:lnTo>
                        <a:lnTo>
                          <a:pt x="12" y="2"/>
                        </a:lnTo>
                        <a:lnTo>
                          <a:pt x="21" y="3"/>
                        </a:lnTo>
                        <a:lnTo>
                          <a:pt x="29" y="5"/>
                        </a:lnTo>
                        <a:lnTo>
                          <a:pt x="38" y="7"/>
                        </a:lnTo>
                        <a:lnTo>
                          <a:pt x="46" y="8"/>
                        </a:lnTo>
                        <a:lnTo>
                          <a:pt x="52"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83" name="Freeform 208">
                    <a:extLst>
                      <a:ext uri="{FF2B5EF4-FFF2-40B4-BE49-F238E27FC236}">
                        <a16:creationId xmlns:a16="http://schemas.microsoft.com/office/drawing/2014/main" id="{7432C4C6-2FEE-4FE8-A281-23DF582FD007}"/>
                      </a:ext>
                    </a:extLst>
                  </p:cNvPr>
                  <p:cNvSpPr>
                    <a:spLocks/>
                  </p:cNvSpPr>
                  <p:nvPr/>
                </p:nvSpPr>
                <p:spPr bwMode="auto">
                  <a:xfrm>
                    <a:off x="39" y="454"/>
                    <a:ext cx="24" cy="11"/>
                  </a:xfrm>
                  <a:custGeom>
                    <a:avLst/>
                    <a:gdLst>
                      <a:gd name="T0" fmla="*/ 24 w 49"/>
                      <a:gd name="T1" fmla="*/ 11 h 22"/>
                      <a:gd name="T2" fmla="*/ 22 w 49"/>
                      <a:gd name="T3" fmla="*/ 11 h 22"/>
                      <a:gd name="T4" fmla="*/ 18 w 49"/>
                      <a:gd name="T5" fmla="*/ 11 h 22"/>
                      <a:gd name="T6" fmla="*/ 14 w 49"/>
                      <a:gd name="T7" fmla="*/ 10 h 22"/>
                      <a:gd name="T8" fmla="*/ 10 w 49"/>
                      <a:gd name="T9" fmla="*/ 9 h 22"/>
                      <a:gd name="T10" fmla="*/ 7 w 49"/>
                      <a:gd name="T11" fmla="*/ 7 h 22"/>
                      <a:gd name="T12" fmla="*/ 3 w 49"/>
                      <a:gd name="T13" fmla="*/ 5 h 22"/>
                      <a:gd name="T14" fmla="*/ 1 w 49"/>
                      <a:gd name="T15" fmla="*/ 3 h 22"/>
                      <a:gd name="T16" fmla="*/ 0 w 49"/>
                      <a:gd name="T17" fmla="*/ 2 h 22"/>
                      <a:gd name="T18" fmla="*/ 0 w 49"/>
                      <a:gd name="T19" fmla="*/ 0 h 22"/>
                      <a:gd name="T20" fmla="*/ 3 w 49"/>
                      <a:gd name="T21" fmla="*/ 0 h 22"/>
                      <a:gd name="T22" fmla="*/ 7 w 49"/>
                      <a:gd name="T23" fmla="*/ 2 h 22"/>
                      <a:gd name="T24" fmla="*/ 11 w 49"/>
                      <a:gd name="T25" fmla="*/ 4 h 22"/>
                      <a:gd name="T26" fmla="*/ 15 w 49"/>
                      <a:gd name="T27" fmla="*/ 6 h 22"/>
                      <a:gd name="T28" fmla="*/ 19 w 49"/>
                      <a:gd name="T29" fmla="*/ 9 h 22"/>
                      <a:gd name="T30" fmla="*/ 22 w 49"/>
                      <a:gd name="T31" fmla="*/ 10 h 22"/>
                      <a:gd name="T32" fmla="*/ 24 w 49"/>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2">
                        <a:moveTo>
                          <a:pt x="49" y="22"/>
                        </a:moveTo>
                        <a:lnTo>
                          <a:pt x="44" y="22"/>
                        </a:lnTo>
                        <a:lnTo>
                          <a:pt x="37" y="21"/>
                        </a:lnTo>
                        <a:lnTo>
                          <a:pt x="29" y="19"/>
                        </a:lnTo>
                        <a:lnTo>
                          <a:pt x="21" y="17"/>
                        </a:lnTo>
                        <a:lnTo>
                          <a:pt x="14" y="13"/>
                        </a:lnTo>
                        <a:lnTo>
                          <a:pt x="7" y="10"/>
                        </a:lnTo>
                        <a:lnTo>
                          <a:pt x="3" y="6"/>
                        </a:lnTo>
                        <a:lnTo>
                          <a:pt x="0" y="3"/>
                        </a:lnTo>
                        <a:lnTo>
                          <a:pt x="1" y="0"/>
                        </a:lnTo>
                        <a:lnTo>
                          <a:pt x="6" y="0"/>
                        </a:lnTo>
                        <a:lnTo>
                          <a:pt x="14" y="3"/>
                        </a:lnTo>
                        <a:lnTo>
                          <a:pt x="22" y="7"/>
                        </a:lnTo>
                        <a:lnTo>
                          <a:pt x="30" y="12"/>
                        </a:lnTo>
                        <a:lnTo>
                          <a:pt x="38" y="17"/>
                        </a:lnTo>
                        <a:lnTo>
                          <a:pt x="45" y="20"/>
                        </a:lnTo>
                        <a:lnTo>
                          <a:pt x="49"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84" name="Freeform 209">
                    <a:extLst>
                      <a:ext uri="{FF2B5EF4-FFF2-40B4-BE49-F238E27FC236}">
                        <a16:creationId xmlns:a16="http://schemas.microsoft.com/office/drawing/2014/main" id="{C08E1C73-C663-40A3-9EF9-9C003A8CC2D2}"/>
                      </a:ext>
                    </a:extLst>
                  </p:cNvPr>
                  <p:cNvSpPr>
                    <a:spLocks/>
                  </p:cNvSpPr>
                  <p:nvPr/>
                </p:nvSpPr>
                <p:spPr bwMode="auto">
                  <a:xfrm>
                    <a:off x="33" y="476"/>
                    <a:ext cx="25" cy="6"/>
                  </a:xfrm>
                  <a:custGeom>
                    <a:avLst/>
                    <a:gdLst>
                      <a:gd name="T0" fmla="*/ 25 w 48"/>
                      <a:gd name="T1" fmla="*/ 3 h 12"/>
                      <a:gd name="T2" fmla="*/ 24 w 48"/>
                      <a:gd name="T3" fmla="*/ 4 h 12"/>
                      <a:gd name="T4" fmla="*/ 21 w 48"/>
                      <a:gd name="T5" fmla="*/ 5 h 12"/>
                      <a:gd name="T6" fmla="*/ 17 w 48"/>
                      <a:gd name="T7" fmla="*/ 6 h 12"/>
                      <a:gd name="T8" fmla="*/ 13 w 48"/>
                      <a:gd name="T9" fmla="*/ 6 h 12"/>
                      <a:gd name="T10" fmla="*/ 9 w 48"/>
                      <a:gd name="T11" fmla="*/ 6 h 12"/>
                      <a:gd name="T12" fmla="*/ 5 w 48"/>
                      <a:gd name="T13" fmla="*/ 6 h 12"/>
                      <a:gd name="T14" fmla="*/ 2 w 48"/>
                      <a:gd name="T15" fmla="*/ 4 h 12"/>
                      <a:gd name="T16" fmla="*/ 0 w 48"/>
                      <a:gd name="T17" fmla="*/ 3 h 12"/>
                      <a:gd name="T18" fmla="*/ 0 w 48"/>
                      <a:gd name="T19" fmla="*/ 1 h 12"/>
                      <a:gd name="T20" fmla="*/ 2 w 48"/>
                      <a:gd name="T21" fmla="*/ 0 h 12"/>
                      <a:gd name="T22" fmla="*/ 5 w 48"/>
                      <a:gd name="T23" fmla="*/ 0 h 12"/>
                      <a:gd name="T24" fmla="*/ 9 w 48"/>
                      <a:gd name="T25" fmla="*/ 1 h 12"/>
                      <a:gd name="T26" fmla="*/ 14 w 48"/>
                      <a:gd name="T27" fmla="*/ 2 h 12"/>
                      <a:gd name="T28" fmla="*/ 18 w 48"/>
                      <a:gd name="T29" fmla="*/ 2 h 12"/>
                      <a:gd name="T30" fmla="*/ 22 w 48"/>
                      <a:gd name="T31" fmla="*/ 3 h 12"/>
                      <a:gd name="T32" fmla="*/ 25 w 48"/>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2">
                        <a:moveTo>
                          <a:pt x="48" y="5"/>
                        </a:moveTo>
                        <a:lnTo>
                          <a:pt x="46" y="7"/>
                        </a:lnTo>
                        <a:lnTo>
                          <a:pt x="41" y="10"/>
                        </a:lnTo>
                        <a:lnTo>
                          <a:pt x="33" y="11"/>
                        </a:lnTo>
                        <a:lnTo>
                          <a:pt x="25" y="12"/>
                        </a:lnTo>
                        <a:lnTo>
                          <a:pt x="17" y="12"/>
                        </a:lnTo>
                        <a:lnTo>
                          <a:pt x="9" y="11"/>
                        </a:lnTo>
                        <a:lnTo>
                          <a:pt x="3" y="8"/>
                        </a:lnTo>
                        <a:lnTo>
                          <a:pt x="0" y="5"/>
                        </a:lnTo>
                        <a:lnTo>
                          <a:pt x="0" y="1"/>
                        </a:lnTo>
                        <a:lnTo>
                          <a:pt x="3" y="0"/>
                        </a:lnTo>
                        <a:lnTo>
                          <a:pt x="10" y="0"/>
                        </a:lnTo>
                        <a:lnTo>
                          <a:pt x="17" y="1"/>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85" name="Freeform 210">
                    <a:extLst>
                      <a:ext uri="{FF2B5EF4-FFF2-40B4-BE49-F238E27FC236}">
                        <a16:creationId xmlns:a16="http://schemas.microsoft.com/office/drawing/2014/main" id="{F41DC71A-67FA-48C3-916F-DE258D788F4F}"/>
                      </a:ext>
                    </a:extLst>
                  </p:cNvPr>
                  <p:cNvSpPr>
                    <a:spLocks/>
                  </p:cNvSpPr>
                  <p:nvPr/>
                </p:nvSpPr>
                <p:spPr bwMode="auto">
                  <a:xfrm>
                    <a:off x="27" y="487"/>
                    <a:ext cx="26" cy="4"/>
                  </a:xfrm>
                  <a:custGeom>
                    <a:avLst/>
                    <a:gdLst>
                      <a:gd name="T0" fmla="*/ 26 w 52"/>
                      <a:gd name="T1" fmla="*/ 0 h 8"/>
                      <a:gd name="T2" fmla="*/ 24 w 52"/>
                      <a:gd name="T3" fmla="*/ 1 h 8"/>
                      <a:gd name="T4" fmla="*/ 21 w 52"/>
                      <a:gd name="T5" fmla="*/ 2 h 8"/>
                      <a:gd name="T6" fmla="*/ 17 w 52"/>
                      <a:gd name="T7" fmla="*/ 3 h 8"/>
                      <a:gd name="T8" fmla="*/ 12 w 52"/>
                      <a:gd name="T9" fmla="*/ 4 h 8"/>
                      <a:gd name="T10" fmla="*/ 8 w 52"/>
                      <a:gd name="T11" fmla="*/ 4 h 8"/>
                      <a:gd name="T12" fmla="*/ 4 w 52"/>
                      <a:gd name="T13" fmla="*/ 4 h 8"/>
                      <a:gd name="T14" fmla="*/ 2 w 52"/>
                      <a:gd name="T15" fmla="*/ 4 h 8"/>
                      <a:gd name="T16" fmla="*/ 0 w 52"/>
                      <a:gd name="T17" fmla="*/ 3 h 8"/>
                      <a:gd name="T18" fmla="*/ 0 w 52"/>
                      <a:gd name="T19" fmla="*/ 1 h 8"/>
                      <a:gd name="T20" fmla="*/ 2 w 52"/>
                      <a:gd name="T21" fmla="*/ 0 h 8"/>
                      <a:gd name="T22" fmla="*/ 5 w 52"/>
                      <a:gd name="T23" fmla="*/ 0 h 8"/>
                      <a:gd name="T24" fmla="*/ 9 w 52"/>
                      <a:gd name="T25" fmla="*/ 0 h 8"/>
                      <a:gd name="T26" fmla="*/ 14 w 52"/>
                      <a:gd name="T27" fmla="*/ 0 h 8"/>
                      <a:gd name="T28" fmla="*/ 18 w 52"/>
                      <a:gd name="T29" fmla="*/ 1 h 8"/>
                      <a:gd name="T30" fmla="*/ 22 w 52"/>
                      <a:gd name="T31" fmla="*/ 1 h 8"/>
                      <a:gd name="T32" fmla="*/ 26 w 52"/>
                      <a:gd name="T33" fmla="*/ 0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
                        <a:moveTo>
                          <a:pt x="52" y="0"/>
                        </a:moveTo>
                        <a:lnTo>
                          <a:pt x="47" y="2"/>
                        </a:lnTo>
                        <a:lnTo>
                          <a:pt x="42" y="4"/>
                        </a:lnTo>
                        <a:lnTo>
                          <a:pt x="34" y="6"/>
                        </a:lnTo>
                        <a:lnTo>
                          <a:pt x="24" y="7"/>
                        </a:lnTo>
                        <a:lnTo>
                          <a:pt x="16" y="8"/>
                        </a:lnTo>
                        <a:lnTo>
                          <a:pt x="8" y="8"/>
                        </a:lnTo>
                        <a:lnTo>
                          <a:pt x="4" y="7"/>
                        </a:lnTo>
                        <a:lnTo>
                          <a:pt x="0" y="5"/>
                        </a:lnTo>
                        <a:lnTo>
                          <a:pt x="0" y="2"/>
                        </a:lnTo>
                        <a:lnTo>
                          <a:pt x="4" y="0"/>
                        </a:lnTo>
                        <a:lnTo>
                          <a:pt x="9" y="0"/>
                        </a:lnTo>
                        <a:lnTo>
                          <a:pt x="17" y="0"/>
                        </a:lnTo>
                        <a:lnTo>
                          <a:pt x="27" y="0"/>
                        </a:lnTo>
                        <a:lnTo>
                          <a:pt x="36" y="1"/>
                        </a:lnTo>
                        <a:lnTo>
                          <a:pt x="44"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86" name="Freeform 211">
                    <a:extLst>
                      <a:ext uri="{FF2B5EF4-FFF2-40B4-BE49-F238E27FC236}">
                        <a16:creationId xmlns:a16="http://schemas.microsoft.com/office/drawing/2014/main" id="{E12A220A-E5D5-4925-9B2E-52152DA911DB}"/>
                      </a:ext>
                    </a:extLst>
                  </p:cNvPr>
                  <p:cNvSpPr>
                    <a:spLocks/>
                  </p:cNvSpPr>
                  <p:nvPr/>
                </p:nvSpPr>
                <p:spPr bwMode="auto">
                  <a:xfrm>
                    <a:off x="22" y="495"/>
                    <a:ext cx="26" cy="6"/>
                  </a:xfrm>
                  <a:custGeom>
                    <a:avLst/>
                    <a:gdLst>
                      <a:gd name="T0" fmla="*/ 26 w 52"/>
                      <a:gd name="T1" fmla="*/ 0 h 12"/>
                      <a:gd name="T2" fmla="*/ 24 w 52"/>
                      <a:gd name="T3" fmla="*/ 1 h 12"/>
                      <a:gd name="T4" fmla="*/ 20 w 52"/>
                      <a:gd name="T5" fmla="*/ 2 h 12"/>
                      <a:gd name="T6" fmla="*/ 16 w 52"/>
                      <a:gd name="T7" fmla="*/ 4 h 12"/>
                      <a:gd name="T8" fmla="*/ 12 w 52"/>
                      <a:gd name="T9" fmla="*/ 5 h 12"/>
                      <a:gd name="T10" fmla="*/ 7 w 52"/>
                      <a:gd name="T11" fmla="*/ 6 h 12"/>
                      <a:gd name="T12" fmla="*/ 4 w 52"/>
                      <a:gd name="T13" fmla="*/ 6 h 12"/>
                      <a:gd name="T14" fmla="*/ 1 w 52"/>
                      <a:gd name="T15" fmla="*/ 6 h 12"/>
                      <a:gd name="T16" fmla="*/ 0 w 52"/>
                      <a:gd name="T17" fmla="*/ 4 h 12"/>
                      <a:gd name="T18" fmla="*/ 1 w 52"/>
                      <a:gd name="T19" fmla="*/ 3 h 12"/>
                      <a:gd name="T20" fmla="*/ 3 w 52"/>
                      <a:gd name="T21" fmla="*/ 2 h 12"/>
                      <a:gd name="T22" fmla="*/ 7 w 52"/>
                      <a:gd name="T23" fmla="*/ 2 h 12"/>
                      <a:gd name="T24" fmla="*/ 11 w 52"/>
                      <a:gd name="T25" fmla="*/ 1 h 12"/>
                      <a:gd name="T26" fmla="*/ 15 w 52"/>
                      <a:gd name="T27" fmla="*/ 1 h 12"/>
                      <a:gd name="T28" fmla="*/ 19 w 52"/>
                      <a:gd name="T29" fmla="*/ 1 h 12"/>
                      <a:gd name="T30" fmla="*/ 23 w 52"/>
                      <a:gd name="T31" fmla="*/ 1 h 12"/>
                      <a:gd name="T32" fmla="*/ 26 w 5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0"/>
                        </a:moveTo>
                        <a:lnTo>
                          <a:pt x="47" y="2"/>
                        </a:lnTo>
                        <a:lnTo>
                          <a:pt x="40" y="4"/>
                        </a:lnTo>
                        <a:lnTo>
                          <a:pt x="31" y="7"/>
                        </a:lnTo>
                        <a:lnTo>
                          <a:pt x="23" y="10"/>
                        </a:lnTo>
                        <a:lnTo>
                          <a:pt x="14" y="11"/>
                        </a:lnTo>
                        <a:lnTo>
                          <a:pt x="7" y="12"/>
                        </a:lnTo>
                        <a:lnTo>
                          <a:pt x="2" y="11"/>
                        </a:lnTo>
                        <a:lnTo>
                          <a:pt x="0" y="8"/>
                        </a:lnTo>
                        <a:lnTo>
                          <a:pt x="1" y="5"/>
                        </a:lnTo>
                        <a:lnTo>
                          <a:pt x="6" y="4"/>
                        </a:lnTo>
                        <a:lnTo>
                          <a:pt x="13" y="3"/>
                        </a:lnTo>
                        <a:lnTo>
                          <a:pt x="21" y="2"/>
                        </a:lnTo>
                        <a:lnTo>
                          <a:pt x="29" y="2"/>
                        </a:lnTo>
                        <a:lnTo>
                          <a:pt x="37" y="2"/>
                        </a:lnTo>
                        <a:lnTo>
                          <a:pt x="45"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87" name="Freeform 212">
                    <a:extLst>
                      <a:ext uri="{FF2B5EF4-FFF2-40B4-BE49-F238E27FC236}">
                        <a16:creationId xmlns:a16="http://schemas.microsoft.com/office/drawing/2014/main" id="{8EEBF3F8-EB95-4BBB-B658-9EC1E7899E0E}"/>
                      </a:ext>
                    </a:extLst>
                  </p:cNvPr>
                  <p:cNvSpPr>
                    <a:spLocks/>
                  </p:cNvSpPr>
                  <p:nvPr/>
                </p:nvSpPr>
                <p:spPr bwMode="auto">
                  <a:xfrm>
                    <a:off x="17" y="504"/>
                    <a:ext cx="29" cy="7"/>
                  </a:xfrm>
                  <a:custGeom>
                    <a:avLst/>
                    <a:gdLst>
                      <a:gd name="T0" fmla="*/ 29 w 57"/>
                      <a:gd name="T1" fmla="*/ 0 h 14"/>
                      <a:gd name="T2" fmla="*/ 25 w 57"/>
                      <a:gd name="T3" fmla="*/ 2 h 14"/>
                      <a:gd name="T4" fmla="*/ 21 w 57"/>
                      <a:gd name="T5" fmla="*/ 4 h 14"/>
                      <a:gd name="T6" fmla="*/ 17 w 57"/>
                      <a:gd name="T7" fmla="*/ 5 h 14"/>
                      <a:gd name="T8" fmla="*/ 12 w 57"/>
                      <a:gd name="T9" fmla="*/ 6 h 14"/>
                      <a:gd name="T10" fmla="*/ 8 w 57"/>
                      <a:gd name="T11" fmla="*/ 7 h 14"/>
                      <a:gd name="T12" fmla="*/ 3 w 57"/>
                      <a:gd name="T13" fmla="*/ 7 h 14"/>
                      <a:gd name="T14" fmla="*/ 1 w 57"/>
                      <a:gd name="T15" fmla="*/ 6 h 14"/>
                      <a:gd name="T16" fmla="*/ 0 w 57"/>
                      <a:gd name="T17" fmla="*/ 4 h 14"/>
                      <a:gd name="T18" fmla="*/ 1 w 57"/>
                      <a:gd name="T19" fmla="*/ 2 h 14"/>
                      <a:gd name="T20" fmla="*/ 3 w 57"/>
                      <a:gd name="T21" fmla="*/ 1 h 14"/>
                      <a:gd name="T22" fmla="*/ 8 w 57"/>
                      <a:gd name="T23" fmla="*/ 1 h 14"/>
                      <a:gd name="T24" fmla="*/ 12 w 57"/>
                      <a:gd name="T25" fmla="*/ 0 h 14"/>
                      <a:gd name="T26" fmla="*/ 17 w 57"/>
                      <a:gd name="T27" fmla="*/ 1 h 14"/>
                      <a:gd name="T28" fmla="*/ 22 w 57"/>
                      <a:gd name="T29" fmla="*/ 1 h 14"/>
                      <a:gd name="T30" fmla="*/ 26 w 57"/>
                      <a:gd name="T31" fmla="*/ 1 h 14"/>
                      <a:gd name="T32" fmla="*/ 29 w 57"/>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4">
                        <a:moveTo>
                          <a:pt x="57" y="0"/>
                        </a:moveTo>
                        <a:lnTo>
                          <a:pt x="50" y="3"/>
                        </a:lnTo>
                        <a:lnTo>
                          <a:pt x="42" y="7"/>
                        </a:lnTo>
                        <a:lnTo>
                          <a:pt x="33" y="9"/>
                        </a:lnTo>
                        <a:lnTo>
                          <a:pt x="24" y="12"/>
                        </a:lnTo>
                        <a:lnTo>
                          <a:pt x="15" y="14"/>
                        </a:lnTo>
                        <a:lnTo>
                          <a:pt x="6" y="14"/>
                        </a:lnTo>
                        <a:lnTo>
                          <a:pt x="2" y="11"/>
                        </a:lnTo>
                        <a:lnTo>
                          <a:pt x="0" y="8"/>
                        </a:lnTo>
                        <a:lnTo>
                          <a:pt x="1" y="4"/>
                        </a:lnTo>
                        <a:lnTo>
                          <a:pt x="6" y="2"/>
                        </a:lnTo>
                        <a:lnTo>
                          <a:pt x="15" y="1"/>
                        </a:lnTo>
                        <a:lnTo>
                          <a:pt x="24" y="0"/>
                        </a:lnTo>
                        <a:lnTo>
                          <a:pt x="34" y="1"/>
                        </a:lnTo>
                        <a:lnTo>
                          <a:pt x="43" y="1"/>
                        </a:lnTo>
                        <a:lnTo>
                          <a:pt x="51" y="1"/>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88" name="Freeform 213">
                    <a:extLst>
                      <a:ext uri="{FF2B5EF4-FFF2-40B4-BE49-F238E27FC236}">
                        <a16:creationId xmlns:a16="http://schemas.microsoft.com/office/drawing/2014/main" id="{8EB32800-4878-4C6F-B47F-C53609C04B2D}"/>
                      </a:ext>
                    </a:extLst>
                  </p:cNvPr>
                  <p:cNvSpPr>
                    <a:spLocks/>
                  </p:cNvSpPr>
                  <p:nvPr/>
                </p:nvSpPr>
                <p:spPr bwMode="auto">
                  <a:xfrm>
                    <a:off x="13" y="515"/>
                    <a:ext cx="31" cy="10"/>
                  </a:xfrm>
                  <a:custGeom>
                    <a:avLst/>
                    <a:gdLst>
                      <a:gd name="T0" fmla="*/ 31 w 64"/>
                      <a:gd name="T1" fmla="*/ 0 h 19"/>
                      <a:gd name="T2" fmla="*/ 28 w 64"/>
                      <a:gd name="T3" fmla="*/ 1 h 19"/>
                      <a:gd name="T4" fmla="*/ 24 w 64"/>
                      <a:gd name="T5" fmla="*/ 3 h 19"/>
                      <a:gd name="T6" fmla="*/ 18 w 64"/>
                      <a:gd name="T7" fmla="*/ 6 h 19"/>
                      <a:gd name="T8" fmla="*/ 13 w 64"/>
                      <a:gd name="T9" fmla="*/ 8 h 19"/>
                      <a:gd name="T10" fmla="*/ 7 w 64"/>
                      <a:gd name="T11" fmla="*/ 9 h 19"/>
                      <a:gd name="T12" fmla="*/ 3 w 64"/>
                      <a:gd name="T13" fmla="*/ 10 h 19"/>
                      <a:gd name="T14" fmla="*/ 0 w 64"/>
                      <a:gd name="T15" fmla="*/ 10 h 19"/>
                      <a:gd name="T16" fmla="*/ 0 w 64"/>
                      <a:gd name="T17" fmla="*/ 8 h 19"/>
                      <a:gd name="T18" fmla="*/ 2 w 64"/>
                      <a:gd name="T19" fmla="*/ 6 h 19"/>
                      <a:gd name="T20" fmla="*/ 5 w 64"/>
                      <a:gd name="T21" fmla="*/ 5 h 19"/>
                      <a:gd name="T22" fmla="*/ 9 w 64"/>
                      <a:gd name="T23" fmla="*/ 3 h 19"/>
                      <a:gd name="T24" fmla="*/ 15 w 64"/>
                      <a:gd name="T25" fmla="*/ 2 h 19"/>
                      <a:gd name="T26" fmla="*/ 20 w 64"/>
                      <a:gd name="T27" fmla="*/ 2 h 19"/>
                      <a:gd name="T28" fmla="*/ 25 w 64"/>
                      <a:gd name="T29" fmla="*/ 1 h 19"/>
                      <a:gd name="T30" fmla="*/ 29 w 64"/>
                      <a:gd name="T31" fmla="*/ 1 h 19"/>
                      <a:gd name="T32" fmla="*/ 31 w 64"/>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9">
                        <a:moveTo>
                          <a:pt x="64" y="0"/>
                        </a:moveTo>
                        <a:lnTo>
                          <a:pt x="58" y="2"/>
                        </a:lnTo>
                        <a:lnTo>
                          <a:pt x="49" y="6"/>
                        </a:lnTo>
                        <a:lnTo>
                          <a:pt x="37" y="11"/>
                        </a:lnTo>
                        <a:lnTo>
                          <a:pt x="27" y="15"/>
                        </a:lnTo>
                        <a:lnTo>
                          <a:pt x="15" y="18"/>
                        </a:lnTo>
                        <a:lnTo>
                          <a:pt x="7" y="19"/>
                        </a:lnTo>
                        <a:lnTo>
                          <a:pt x="1" y="19"/>
                        </a:lnTo>
                        <a:lnTo>
                          <a:pt x="0" y="16"/>
                        </a:lnTo>
                        <a:lnTo>
                          <a:pt x="4" y="11"/>
                        </a:lnTo>
                        <a:lnTo>
                          <a:pt x="10" y="9"/>
                        </a:lnTo>
                        <a:lnTo>
                          <a:pt x="19" y="6"/>
                        </a:lnTo>
                        <a:lnTo>
                          <a:pt x="30" y="4"/>
                        </a:lnTo>
                        <a:lnTo>
                          <a:pt x="41" y="3"/>
                        </a:lnTo>
                        <a:lnTo>
                          <a:pt x="51" y="2"/>
                        </a:lnTo>
                        <a:lnTo>
                          <a:pt x="59" y="1"/>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89" name="Freeform 214">
                    <a:extLst>
                      <a:ext uri="{FF2B5EF4-FFF2-40B4-BE49-F238E27FC236}">
                        <a16:creationId xmlns:a16="http://schemas.microsoft.com/office/drawing/2014/main" id="{1D364C64-9689-4DD8-8E84-90EAB3C00F89}"/>
                      </a:ext>
                    </a:extLst>
                  </p:cNvPr>
                  <p:cNvSpPr>
                    <a:spLocks/>
                  </p:cNvSpPr>
                  <p:nvPr/>
                </p:nvSpPr>
                <p:spPr bwMode="auto">
                  <a:xfrm>
                    <a:off x="10" y="523"/>
                    <a:ext cx="34" cy="13"/>
                  </a:xfrm>
                  <a:custGeom>
                    <a:avLst/>
                    <a:gdLst>
                      <a:gd name="T0" fmla="*/ 34 w 68"/>
                      <a:gd name="T1" fmla="*/ 0 h 26"/>
                      <a:gd name="T2" fmla="*/ 31 w 68"/>
                      <a:gd name="T3" fmla="*/ 3 h 26"/>
                      <a:gd name="T4" fmla="*/ 27 w 68"/>
                      <a:gd name="T5" fmla="*/ 6 h 26"/>
                      <a:gd name="T6" fmla="*/ 21 w 68"/>
                      <a:gd name="T7" fmla="*/ 9 h 26"/>
                      <a:gd name="T8" fmla="*/ 15 w 68"/>
                      <a:gd name="T9" fmla="*/ 11 h 26"/>
                      <a:gd name="T10" fmla="*/ 9 w 68"/>
                      <a:gd name="T11" fmla="*/ 13 h 26"/>
                      <a:gd name="T12" fmla="*/ 5 w 68"/>
                      <a:gd name="T13" fmla="*/ 13 h 26"/>
                      <a:gd name="T14" fmla="*/ 1 w 68"/>
                      <a:gd name="T15" fmla="*/ 13 h 26"/>
                      <a:gd name="T16" fmla="*/ 0 w 68"/>
                      <a:gd name="T17" fmla="*/ 11 h 26"/>
                      <a:gd name="T18" fmla="*/ 1 w 68"/>
                      <a:gd name="T19" fmla="*/ 9 h 26"/>
                      <a:gd name="T20" fmla="*/ 4 w 68"/>
                      <a:gd name="T21" fmla="*/ 6 h 26"/>
                      <a:gd name="T22" fmla="*/ 8 w 68"/>
                      <a:gd name="T23" fmla="*/ 5 h 26"/>
                      <a:gd name="T24" fmla="*/ 14 w 68"/>
                      <a:gd name="T25" fmla="*/ 4 h 26"/>
                      <a:gd name="T26" fmla="*/ 20 w 68"/>
                      <a:gd name="T27" fmla="*/ 2 h 26"/>
                      <a:gd name="T28" fmla="*/ 25 w 68"/>
                      <a:gd name="T29" fmla="*/ 1 h 26"/>
                      <a:gd name="T30" fmla="*/ 31 w 68"/>
                      <a:gd name="T31" fmla="*/ 1 h 26"/>
                      <a:gd name="T32" fmla="*/ 34 w 68"/>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26">
                        <a:moveTo>
                          <a:pt x="68" y="0"/>
                        </a:moveTo>
                        <a:lnTo>
                          <a:pt x="62" y="5"/>
                        </a:lnTo>
                        <a:lnTo>
                          <a:pt x="53" y="12"/>
                        </a:lnTo>
                        <a:lnTo>
                          <a:pt x="41" y="17"/>
                        </a:lnTo>
                        <a:lnTo>
                          <a:pt x="30" y="22"/>
                        </a:lnTo>
                        <a:lnTo>
                          <a:pt x="18" y="25"/>
                        </a:lnTo>
                        <a:lnTo>
                          <a:pt x="9" y="26"/>
                        </a:lnTo>
                        <a:lnTo>
                          <a:pt x="2" y="25"/>
                        </a:lnTo>
                        <a:lnTo>
                          <a:pt x="0" y="22"/>
                        </a:lnTo>
                        <a:lnTo>
                          <a:pt x="1" y="17"/>
                        </a:lnTo>
                        <a:lnTo>
                          <a:pt x="8" y="12"/>
                        </a:lnTo>
                        <a:lnTo>
                          <a:pt x="16" y="9"/>
                        </a:lnTo>
                        <a:lnTo>
                          <a:pt x="27" y="7"/>
                        </a:lnTo>
                        <a:lnTo>
                          <a:pt x="39" y="4"/>
                        </a:lnTo>
                        <a:lnTo>
                          <a:pt x="50" y="2"/>
                        </a:lnTo>
                        <a:lnTo>
                          <a:pt x="61" y="1"/>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9470" name="Freeform 215">
                  <a:extLst>
                    <a:ext uri="{FF2B5EF4-FFF2-40B4-BE49-F238E27FC236}">
                      <a16:creationId xmlns:a16="http://schemas.microsoft.com/office/drawing/2014/main" id="{42445B9B-6DC5-48DD-9CA4-28567A606C7C}"/>
                    </a:ext>
                  </a:extLst>
                </p:cNvPr>
                <p:cNvSpPr>
                  <a:spLocks/>
                </p:cNvSpPr>
                <p:nvPr/>
              </p:nvSpPr>
              <p:spPr bwMode="auto">
                <a:xfrm>
                  <a:off x="12" y="536"/>
                  <a:ext cx="32" cy="21"/>
                </a:xfrm>
                <a:custGeom>
                  <a:avLst/>
                  <a:gdLst>
                    <a:gd name="T0" fmla="*/ 32 w 65"/>
                    <a:gd name="T1" fmla="*/ 0 h 43"/>
                    <a:gd name="T2" fmla="*/ 29 w 65"/>
                    <a:gd name="T3" fmla="*/ 3 h 43"/>
                    <a:gd name="T4" fmla="*/ 25 w 65"/>
                    <a:gd name="T5" fmla="*/ 7 h 43"/>
                    <a:gd name="T6" fmla="*/ 20 w 65"/>
                    <a:gd name="T7" fmla="*/ 11 h 43"/>
                    <a:gd name="T8" fmla="*/ 15 w 65"/>
                    <a:gd name="T9" fmla="*/ 15 h 43"/>
                    <a:gd name="T10" fmla="*/ 10 w 65"/>
                    <a:gd name="T11" fmla="*/ 18 h 43"/>
                    <a:gd name="T12" fmla="*/ 5 w 65"/>
                    <a:gd name="T13" fmla="*/ 20 h 43"/>
                    <a:gd name="T14" fmla="*/ 2 w 65"/>
                    <a:gd name="T15" fmla="*/ 21 h 43"/>
                    <a:gd name="T16" fmla="*/ 0 w 65"/>
                    <a:gd name="T17" fmla="*/ 20 h 43"/>
                    <a:gd name="T18" fmla="*/ 0 w 65"/>
                    <a:gd name="T19" fmla="*/ 18 h 43"/>
                    <a:gd name="T20" fmla="*/ 3 w 65"/>
                    <a:gd name="T21" fmla="*/ 15 h 43"/>
                    <a:gd name="T22" fmla="*/ 6 w 65"/>
                    <a:gd name="T23" fmla="*/ 12 h 43"/>
                    <a:gd name="T24" fmla="*/ 11 w 65"/>
                    <a:gd name="T25" fmla="*/ 8 h 43"/>
                    <a:gd name="T26" fmla="*/ 17 w 65"/>
                    <a:gd name="T27" fmla="*/ 6 h 43"/>
                    <a:gd name="T28" fmla="*/ 22 w 65"/>
                    <a:gd name="T29" fmla="*/ 3 h 43"/>
                    <a:gd name="T30" fmla="*/ 27 w 65"/>
                    <a:gd name="T31" fmla="*/ 1 h 43"/>
                    <a:gd name="T32" fmla="*/ 32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43">
                      <a:moveTo>
                        <a:pt x="65" y="0"/>
                      </a:moveTo>
                      <a:lnTo>
                        <a:pt x="59" y="7"/>
                      </a:lnTo>
                      <a:lnTo>
                        <a:pt x="51" y="14"/>
                      </a:lnTo>
                      <a:lnTo>
                        <a:pt x="40" y="22"/>
                      </a:lnTo>
                      <a:lnTo>
                        <a:pt x="30" y="30"/>
                      </a:lnTo>
                      <a:lnTo>
                        <a:pt x="20" y="36"/>
                      </a:lnTo>
                      <a:lnTo>
                        <a:pt x="11" y="41"/>
                      </a:lnTo>
                      <a:lnTo>
                        <a:pt x="4" y="43"/>
                      </a:lnTo>
                      <a:lnTo>
                        <a:pt x="0" y="41"/>
                      </a:lnTo>
                      <a:lnTo>
                        <a:pt x="1" y="36"/>
                      </a:lnTo>
                      <a:lnTo>
                        <a:pt x="6" y="30"/>
                      </a:lnTo>
                      <a:lnTo>
                        <a:pt x="13" y="24"/>
                      </a:lnTo>
                      <a:lnTo>
                        <a:pt x="23" y="17"/>
                      </a:lnTo>
                      <a:lnTo>
                        <a:pt x="34" y="12"/>
                      </a:lnTo>
                      <a:lnTo>
                        <a:pt x="45" y="6"/>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1" name="Freeform 216">
                  <a:extLst>
                    <a:ext uri="{FF2B5EF4-FFF2-40B4-BE49-F238E27FC236}">
                      <a16:creationId xmlns:a16="http://schemas.microsoft.com/office/drawing/2014/main" id="{A29A0120-E58B-44FC-B73F-5F46BB5BF125}"/>
                    </a:ext>
                  </a:extLst>
                </p:cNvPr>
                <p:cNvSpPr>
                  <a:spLocks/>
                </p:cNvSpPr>
                <p:nvPr/>
              </p:nvSpPr>
              <p:spPr bwMode="auto">
                <a:xfrm>
                  <a:off x="17" y="548"/>
                  <a:ext cx="27" cy="27"/>
                </a:xfrm>
                <a:custGeom>
                  <a:avLst/>
                  <a:gdLst>
                    <a:gd name="T0" fmla="*/ 27 w 54"/>
                    <a:gd name="T1" fmla="*/ 0 h 55"/>
                    <a:gd name="T2" fmla="*/ 25 w 54"/>
                    <a:gd name="T3" fmla="*/ 3 h 55"/>
                    <a:gd name="T4" fmla="*/ 22 w 54"/>
                    <a:gd name="T5" fmla="*/ 7 h 55"/>
                    <a:gd name="T6" fmla="*/ 18 w 54"/>
                    <a:gd name="T7" fmla="*/ 13 h 55"/>
                    <a:gd name="T8" fmla="*/ 14 w 54"/>
                    <a:gd name="T9" fmla="*/ 17 h 55"/>
                    <a:gd name="T10" fmla="*/ 9 w 54"/>
                    <a:gd name="T11" fmla="*/ 22 h 55"/>
                    <a:gd name="T12" fmla="*/ 5 w 54"/>
                    <a:gd name="T13" fmla="*/ 25 h 55"/>
                    <a:gd name="T14" fmla="*/ 2 w 54"/>
                    <a:gd name="T15" fmla="*/ 27 h 55"/>
                    <a:gd name="T16" fmla="*/ 0 w 54"/>
                    <a:gd name="T17" fmla="*/ 26 h 55"/>
                    <a:gd name="T18" fmla="*/ 0 w 54"/>
                    <a:gd name="T19" fmla="*/ 24 h 55"/>
                    <a:gd name="T20" fmla="*/ 2 w 54"/>
                    <a:gd name="T21" fmla="*/ 20 h 55"/>
                    <a:gd name="T22" fmla="*/ 6 w 54"/>
                    <a:gd name="T23" fmla="*/ 16 h 55"/>
                    <a:gd name="T24" fmla="*/ 10 w 54"/>
                    <a:gd name="T25" fmla="*/ 11 h 55"/>
                    <a:gd name="T26" fmla="*/ 16 w 54"/>
                    <a:gd name="T27" fmla="*/ 7 h 55"/>
                    <a:gd name="T28" fmla="*/ 20 w 54"/>
                    <a:gd name="T29" fmla="*/ 3 h 55"/>
                    <a:gd name="T30" fmla="*/ 24 w 54"/>
                    <a:gd name="T31" fmla="*/ 1 h 55"/>
                    <a:gd name="T32" fmla="*/ 27 w 54"/>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5">
                      <a:moveTo>
                        <a:pt x="54" y="0"/>
                      </a:moveTo>
                      <a:lnTo>
                        <a:pt x="50" y="7"/>
                      </a:lnTo>
                      <a:lnTo>
                        <a:pt x="43" y="15"/>
                      </a:lnTo>
                      <a:lnTo>
                        <a:pt x="35" y="26"/>
                      </a:lnTo>
                      <a:lnTo>
                        <a:pt x="27" y="35"/>
                      </a:lnTo>
                      <a:lnTo>
                        <a:pt x="18" y="44"/>
                      </a:lnTo>
                      <a:lnTo>
                        <a:pt x="10" y="51"/>
                      </a:lnTo>
                      <a:lnTo>
                        <a:pt x="3" y="55"/>
                      </a:lnTo>
                      <a:lnTo>
                        <a:pt x="0" y="53"/>
                      </a:lnTo>
                      <a:lnTo>
                        <a:pt x="0" y="48"/>
                      </a:lnTo>
                      <a:lnTo>
                        <a:pt x="4" y="41"/>
                      </a:lnTo>
                      <a:lnTo>
                        <a:pt x="11" y="32"/>
                      </a:lnTo>
                      <a:lnTo>
                        <a:pt x="20" y="23"/>
                      </a:lnTo>
                      <a:lnTo>
                        <a:pt x="31" y="14"/>
                      </a:lnTo>
                      <a:lnTo>
                        <a:pt x="40" y="7"/>
                      </a:lnTo>
                      <a:lnTo>
                        <a:pt x="48" y="3"/>
                      </a:lnTo>
                      <a:lnTo>
                        <a:pt x="5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2" name="Freeform 217">
                  <a:extLst>
                    <a:ext uri="{FF2B5EF4-FFF2-40B4-BE49-F238E27FC236}">
                      <a16:creationId xmlns:a16="http://schemas.microsoft.com/office/drawing/2014/main" id="{924BDC87-6BC1-430B-BC34-48A8E9CBFDBF}"/>
                    </a:ext>
                  </a:extLst>
                </p:cNvPr>
                <p:cNvSpPr>
                  <a:spLocks/>
                </p:cNvSpPr>
                <p:nvPr/>
              </p:nvSpPr>
              <p:spPr bwMode="auto">
                <a:xfrm>
                  <a:off x="21" y="560"/>
                  <a:ext cx="24" cy="24"/>
                </a:xfrm>
                <a:custGeom>
                  <a:avLst/>
                  <a:gdLst>
                    <a:gd name="T0" fmla="*/ 0 w 50"/>
                    <a:gd name="T1" fmla="*/ 23 h 49"/>
                    <a:gd name="T2" fmla="*/ 1 w 50"/>
                    <a:gd name="T3" fmla="*/ 21 h 49"/>
                    <a:gd name="T4" fmla="*/ 3 w 50"/>
                    <a:gd name="T5" fmla="*/ 19 h 49"/>
                    <a:gd name="T6" fmla="*/ 6 w 50"/>
                    <a:gd name="T7" fmla="*/ 17 h 49"/>
                    <a:gd name="T8" fmla="*/ 10 w 50"/>
                    <a:gd name="T9" fmla="*/ 13 h 49"/>
                    <a:gd name="T10" fmla="*/ 14 w 50"/>
                    <a:gd name="T11" fmla="*/ 10 h 49"/>
                    <a:gd name="T12" fmla="*/ 18 w 50"/>
                    <a:gd name="T13" fmla="*/ 6 h 49"/>
                    <a:gd name="T14" fmla="*/ 22 w 50"/>
                    <a:gd name="T15" fmla="*/ 3 h 49"/>
                    <a:gd name="T16" fmla="*/ 24 w 50"/>
                    <a:gd name="T17" fmla="*/ 0 h 49"/>
                    <a:gd name="T18" fmla="*/ 23 w 50"/>
                    <a:gd name="T19" fmla="*/ 4 h 49"/>
                    <a:gd name="T20" fmla="*/ 20 w 50"/>
                    <a:gd name="T21" fmla="*/ 9 h 49"/>
                    <a:gd name="T22" fmla="*/ 17 w 50"/>
                    <a:gd name="T23" fmla="*/ 13 h 49"/>
                    <a:gd name="T24" fmla="*/ 13 w 50"/>
                    <a:gd name="T25" fmla="*/ 18 h 49"/>
                    <a:gd name="T26" fmla="*/ 9 w 50"/>
                    <a:gd name="T27" fmla="*/ 21 h 49"/>
                    <a:gd name="T28" fmla="*/ 6 w 50"/>
                    <a:gd name="T29" fmla="*/ 24 h 49"/>
                    <a:gd name="T30" fmla="*/ 2 w 50"/>
                    <a:gd name="T31" fmla="*/ 24 h 49"/>
                    <a:gd name="T32" fmla="*/ 0 w 50"/>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9">
                      <a:moveTo>
                        <a:pt x="0" y="47"/>
                      </a:moveTo>
                      <a:lnTo>
                        <a:pt x="2" y="43"/>
                      </a:lnTo>
                      <a:lnTo>
                        <a:pt x="6" y="39"/>
                      </a:lnTo>
                      <a:lnTo>
                        <a:pt x="13" y="34"/>
                      </a:lnTo>
                      <a:lnTo>
                        <a:pt x="21" y="27"/>
                      </a:lnTo>
                      <a:lnTo>
                        <a:pt x="30" y="20"/>
                      </a:lnTo>
                      <a:lnTo>
                        <a:pt x="38" y="13"/>
                      </a:lnTo>
                      <a:lnTo>
                        <a:pt x="45" y="6"/>
                      </a:lnTo>
                      <a:lnTo>
                        <a:pt x="50" y="0"/>
                      </a:lnTo>
                      <a:lnTo>
                        <a:pt x="48" y="9"/>
                      </a:lnTo>
                      <a:lnTo>
                        <a:pt x="42" y="18"/>
                      </a:lnTo>
                      <a:lnTo>
                        <a:pt x="35" y="27"/>
                      </a:lnTo>
                      <a:lnTo>
                        <a:pt x="27" y="36"/>
                      </a:lnTo>
                      <a:lnTo>
                        <a:pt x="19" y="43"/>
                      </a:lnTo>
                      <a:lnTo>
                        <a:pt x="12" y="48"/>
                      </a:lnTo>
                      <a:lnTo>
                        <a:pt x="5" y="49"/>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3" name="Freeform 218">
                  <a:extLst>
                    <a:ext uri="{FF2B5EF4-FFF2-40B4-BE49-F238E27FC236}">
                      <a16:creationId xmlns:a16="http://schemas.microsoft.com/office/drawing/2014/main" id="{42DD7842-C219-479E-A514-9CDAD81CA084}"/>
                    </a:ext>
                  </a:extLst>
                </p:cNvPr>
                <p:cNvSpPr>
                  <a:spLocks/>
                </p:cNvSpPr>
                <p:nvPr/>
              </p:nvSpPr>
              <p:spPr bwMode="auto">
                <a:xfrm>
                  <a:off x="69" y="585"/>
                  <a:ext cx="29" cy="118"/>
                </a:xfrm>
                <a:custGeom>
                  <a:avLst/>
                  <a:gdLst>
                    <a:gd name="T0" fmla="*/ 26 w 59"/>
                    <a:gd name="T1" fmla="*/ 0 h 237"/>
                    <a:gd name="T2" fmla="*/ 27 w 59"/>
                    <a:gd name="T3" fmla="*/ 0 h 237"/>
                    <a:gd name="T4" fmla="*/ 28 w 59"/>
                    <a:gd name="T5" fmla="*/ 0 h 237"/>
                    <a:gd name="T6" fmla="*/ 29 w 59"/>
                    <a:gd name="T7" fmla="*/ 2 h 237"/>
                    <a:gd name="T8" fmla="*/ 29 w 59"/>
                    <a:gd name="T9" fmla="*/ 3 h 237"/>
                    <a:gd name="T10" fmla="*/ 18 w 59"/>
                    <a:gd name="T11" fmla="*/ 17 h 237"/>
                    <a:gd name="T12" fmla="*/ 10 w 59"/>
                    <a:gd name="T13" fmla="*/ 33 h 237"/>
                    <a:gd name="T14" fmla="*/ 6 w 59"/>
                    <a:gd name="T15" fmla="*/ 49 h 237"/>
                    <a:gd name="T16" fmla="*/ 6 w 59"/>
                    <a:gd name="T17" fmla="*/ 64 h 237"/>
                    <a:gd name="T18" fmla="*/ 6 w 59"/>
                    <a:gd name="T19" fmla="*/ 80 h 237"/>
                    <a:gd name="T20" fmla="*/ 8 w 59"/>
                    <a:gd name="T21" fmla="*/ 94 h 237"/>
                    <a:gd name="T22" fmla="*/ 11 w 59"/>
                    <a:gd name="T23" fmla="*/ 107 h 237"/>
                    <a:gd name="T24" fmla="*/ 14 w 59"/>
                    <a:gd name="T25" fmla="*/ 118 h 237"/>
                    <a:gd name="T26" fmla="*/ 8 w 59"/>
                    <a:gd name="T27" fmla="*/ 111 h 237"/>
                    <a:gd name="T28" fmla="*/ 3 w 59"/>
                    <a:gd name="T29" fmla="*/ 98 h 237"/>
                    <a:gd name="T30" fmla="*/ 0 w 59"/>
                    <a:gd name="T31" fmla="*/ 82 h 237"/>
                    <a:gd name="T32" fmla="*/ 0 w 59"/>
                    <a:gd name="T33" fmla="*/ 63 h 237"/>
                    <a:gd name="T34" fmla="*/ 2 w 59"/>
                    <a:gd name="T35" fmla="*/ 44 h 237"/>
                    <a:gd name="T36" fmla="*/ 7 w 59"/>
                    <a:gd name="T37" fmla="*/ 26 h 237"/>
                    <a:gd name="T38" fmla="*/ 15 w 59"/>
                    <a:gd name="T39" fmla="*/ 11 h 237"/>
                    <a:gd name="T40" fmla="*/ 26 w 59"/>
                    <a:gd name="T41" fmla="*/ 0 h 2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7">
                      <a:moveTo>
                        <a:pt x="53" y="0"/>
                      </a:moveTo>
                      <a:lnTo>
                        <a:pt x="54" y="0"/>
                      </a:lnTo>
                      <a:lnTo>
                        <a:pt x="56" y="1"/>
                      </a:lnTo>
                      <a:lnTo>
                        <a:pt x="58" y="4"/>
                      </a:lnTo>
                      <a:lnTo>
                        <a:pt x="59" y="6"/>
                      </a:lnTo>
                      <a:lnTo>
                        <a:pt x="36" y="35"/>
                      </a:lnTo>
                      <a:lnTo>
                        <a:pt x="21" y="66"/>
                      </a:lnTo>
                      <a:lnTo>
                        <a:pt x="13" y="98"/>
                      </a:lnTo>
                      <a:lnTo>
                        <a:pt x="12" y="129"/>
                      </a:lnTo>
                      <a:lnTo>
                        <a:pt x="13" y="160"/>
                      </a:lnTo>
                      <a:lnTo>
                        <a:pt x="17" y="188"/>
                      </a:lnTo>
                      <a:lnTo>
                        <a:pt x="23" y="215"/>
                      </a:lnTo>
                      <a:lnTo>
                        <a:pt x="29" y="237"/>
                      </a:lnTo>
                      <a:lnTo>
                        <a:pt x="16" y="222"/>
                      </a:lnTo>
                      <a:lnTo>
                        <a:pt x="7" y="196"/>
                      </a:lnTo>
                      <a:lnTo>
                        <a:pt x="1" y="164"/>
                      </a:lnTo>
                      <a:lnTo>
                        <a:pt x="0" y="127"/>
                      </a:lnTo>
                      <a:lnTo>
                        <a:pt x="5" y="89"/>
                      </a:lnTo>
                      <a:lnTo>
                        <a:pt x="14" y="52"/>
                      </a:lnTo>
                      <a:lnTo>
                        <a:pt x="30" y="22"/>
                      </a:lnTo>
                      <a:lnTo>
                        <a:pt x="5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4" name="Freeform 219">
                  <a:extLst>
                    <a:ext uri="{FF2B5EF4-FFF2-40B4-BE49-F238E27FC236}">
                      <a16:creationId xmlns:a16="http://schemas.microsoft.com/office/drawing/2014/main" id="{F24E8373-1962-4E09-8FFB-0679ED5E694D}"/>
                    </a:ext>
                  </a:extLst>
                </p:cNvPr>
                <p:cNvSpPr>
                  <a:spLocks/>
                </p:cNvSpPr>
                <p:nvPr/>
              </p:nvSpPr>
              <p:spPr bwMode="auto">
                <a:xfrm>
                  <a:off x="75" y="687"/>
                  <a:ext cx="26" cy="15"/>
                </a:xfrm>
                <a:custGeom>
                  <a:avLst/>
                  <a:gdLst>
                    <a:gd name="T0" fmla="*/ 0 w 51"/>
                    <a:gd name="T1" fmla="*/ 0 h 29"/>
                    <a:gd name="T2" fmla="*/ 3 w 51"/>
                    <a:gd name="T3" fmla="*/ 3 h 29"/>
                    <a:gd name="T4" fmla="*/ 7 w 51"/>
                    <a:gd name="T5" fmla="*/ 6 h 29"/>
                    <a:gd name="T6" fmla="*/ 11 w 51"/>
                    <a:gd name="T7" fmla="*/ 9 h 29"/>
                    <a:gd name="T8" fmla="*/ 15 w 51"/>
                    <a:gd name="T9" fmla="*/ 11 h 29"/>
                    <a:gd name="T10" fmla="*/ 19 w 51"/>
                    <a:gd name="T11" fmla="*/ 13 h 29"/>
                    <a:gd name="T12" fmla="*/ 22 w 51"/>
                    <a:gd name="T13" fmla="*/ 15 h 29"/>
                    <a:gd name="T14" fmla="*/ 24 w 51"/>
                    <a:gd name="T15" fmla="*/ 15 h 29"/>
                    <a:gd name="T16" fmla="*/ 26 w 51"/>
                    <a:gd name="T17" fmla="*/ 14 h 29"/>
                    <a:gd name="T18" fmla="*/ 26 w 51"/>
                    <a:gd name="T19" fmla="*/ 13 h 29"/>
                    <a:gd name="T20" fmla="*/ 23 w 51"/>
                    <a:gd name="T21" fmla="*/ 12 h 29"/>
                    <a:gd name="T22" fmla="*/ 20 w 51"/>
                    <a:gd name="T23" fmla="*/ 10 h 29"/>
                    <a:gd name="T24" fmla="*/ 16 w 51"/>
                    <a:gd name="T25" fmla="*/ 8 h 29"/>
                    <a:gd name="T26" fmla="*/ 12 w 51"/>
                    <a:gd name="T27" fmla="*/ 7 h 29"/>
                    <a:gd name="T28" fmla="*/ 8 w 51"/>
                    <a:gd name="T29" fmla="*/ 5 h 29"/>
                    <a:gd name="T30" fmla="*/ 4 w 51"/>
                    <a:gd name="T31" fmla="*/ 3 h 29"/>
                    <a:gd name="T32" fmla="*/ 0 w 51"/>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9">
                      <a:moveTo>
                        <a:pt x="0" y="0"/>
                      </a:moveTo>
                      <a:lnTo>
                        <a:pt x="6" y="6"/>
                      </a:lnTo>
                      <a:lnTo>
                        <a:pt x="13" y="12"/>
                      </a:lnTo>
                      <a:lnTo>
                        <a:pt x="21" y="18"/>
                      </a:lnTo>
                      <a:lnTo>
                        <a:pt x="29" y="22"/>
                      </a:lnTo>
                      <a:lnTo>
                        <a:pt x="37" y="26"/>
                      </a:lnTo>
                      <a:lnTo>
                        <a:pt x="44" y="29"/>
                      </a:lnTo>
                      <a:lnTo>
                        <a:pt x="48" y="29"/>
                      </a:lnTo>
                      <a:lnTo>
                        <a:pt x="51" y="28"/>
                      </a:lnTo>
                      <a:lnTo>
                        <a:pt x="51" y="26"/>
                      </a:lnTo>
                      <a:lnTo>
                        <a:pt x="46" y="23"/>
                      </a:lnTo>
                      <a:lnTo>
                        <a:pt x="40" y="20"/>
                      </a:lnTo>
                      <a:lnTo>
                        <a:pt x="32" y="16"/>
                      </a:lnTo>
                      <a:lnTo>
                        <a:pt x="24" y="13"/>
                      </a:lnTo>
                      <a:lnTo>
                        <a:pt x="15" y="9"/>
                      </a:lnTo>
                      <a:lnTo>
                        <a:pt x="7"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5" name="Freeform 220">
                  <a:extLst>
                    <a:ext uri="{FF2B5EF4-FFF2-40B4-BE49-F238E27FC236}">
                      <a16:creationId xmlns:a16="http://schemas.microsoft.com/office/drawing/2014/main" id="{488403CD-0482-4A1E-888E-0B707127D7E6}"/>
                    </a:ext>
                  </a:extLst>
                </p:cNvPr>
                <p:cNvSpPr>
                  <a:spLocks/>
                </p:cNvSpPr>
                <p:nvPr/>
              </p:nvSpPr>
              <p:spPr bwMode="auto">
                <a:xfrm>
                  <a:off x="73" y="677"/>
                  <a:ext cx="28" cy="17"/>
                </a:xfrm>
                <a:custGeom>
                  <a:avLst/>
                  <a:gdLst>
                    <a:gd name="T0" fmla="*/ 28 w 58"/>
                    <a:gd name="T1" fmla="*/ 17 h 34"/>
                    <a:gd name="T2" fmla="*/ 27 w 58"/>
                    <a:gd name="T3" fmla="*/ 17 h 34"/>
                    <a:gd name="T4" fmla="*/ 24 w 58"/>
                    <a:gd name="T5" fmla="*/ 17 h 34"/>
                    <a:gd name="T6" fmla="*/ 21 w 58"/>
                    <a:gd name="T7" fmla="*/ 16 h 34"/>
                    <a:gd name="T8" fmla="*/ 16 w 58"/>
                    <a:gd name="T9" fmla="*/ 13 h 34"/>
                    <a:gd name="T10" fmla="*/ 12 w 58"/>
                    <a:gd name="T11" fmla="*/ 11 h 34"/>
                    <a:gd name="T12" fmla="*/ 7 w 58"/>
                    <a:gd name="T13" fmla="*/ 8 h 34"/>
                    <a:gd name="T14" fmla="*/ 3 w 58"/>
                    <a:gd name="T15" fmla="*/ 4 h 34"/>
                    <a:gd name="T16" fmla="*/ 0 w 58"/>
                    <a:gd name="T17" fmla="*/ 0 h 34"/>
                    <a:gd name="T18" fmla="*/ 3 w 58"/>
                    <a:gd name="T19" fmla="*/ 2 h 34"/>
                    <a:gd name="T20" fmla="*/ 8 w 58"/>
                    <a:gd name="T21" fmla="*/ 4 h 34"/>
                    <a:gd name="T22" fmla="*/ 12 w 58"/>
                    <a:gd name="T23" fmla="*/ 6 h 34"/>
                    <a:gd name="T24" fmla="*/ 17 w 58"/>
                    <a:gd name="T25" fmla="*/ 9 h 34"/>
                    <a:gd name="T26" fmla="*/ 21 w 58"/>
                    <a:gd name="T27" fmla="*/ 12 h 34"/>
                    <a:gd name="T28" fmla="*/ 25 w 58"/>
                    <a:gd name="T29" fmla="*/ 13 h 34"/>
                    <a:gd name="T30" fmla="*/ 28 w 58"/>
                    <a:gd name="T31" fmla="*/ 16 h 34"/>
                    <a:gd name="T32" fmla="*/ 28 w 58"/>
                    <a:gd name="T33" fmla="*/ 17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34">
                      <a:moveTo>
                        <a:pt x="58" y="33"/>
                      </a:moveTo>
                      <a:lnTo>
                        <a:pt x="55" y="34"/>
                      </a:lnTo>
                      <a:lnTo>
                        <a:pt x="50" y="33"/>
                      </a:lnTo>
                      <a:lnTo>
                        <a:pt x="43" y="31"/>
                      </a:lnTo>
                      <a:lnTo>
                        <a:pt x="34" y="26"/>
                      </a:lnTo>
                      <a:lnTo>
                        <a:pt x="24" y="21"/>
                      </a:lnTo>
                      <a:lnTo>
                        <a:pt x="15" y="16"/>
                      </a:lnTo>
                      <a:lnTo>
                        <a:pt x="7" y="8"/>
                      </a:lnTo>
                      <a:lnTo>
                        <a:pt x="0" y="0"/>
                      </a:lnTo>
                      <a:lnTo>
                        <a:pt x="7" y="3"/>
                      </a:lnTo>
                      <a:lnTo>
                        <a:pt x="16" y="8"/>
                      </a:lnTo>
                      <a:lnTo>
                        <a:pt x="25" y="12"/>
                      </a:lnTo>
                      <a:lnTo>
                        <a:pt x="36" y="18"/>
                      </a:lnTo>
                      <a:lnTo>
                        <a:pt x="44" y="23"/>
                      </a:lnTo>
                      <a:lnTo>
                        <a:pt x="52" y="26"/>
                      </a:lnTo>
                      <a:lnTo>
                        <a:pt x="57" y="31"/>
                      </a:lnTo>
                      <a:lnTo>
                        <a:pt x="58"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6" name="Freeform 221">
                  <a:extLst>
                    <a:ext uri="{FF2B5EF4-FFF2-40B4-BE49-F238E27FC236}">
                      <a16:creationId xmlns:a16="http://schemas.microsoft.com/office/drawing/2014/main" id="{35E61371-F027-4670-A0FB-E3025A15F5A4}"/>
                    </a:ext>
                  </a:extLst>
                </p:cNvPr>
                <p:cNvSpPr>
                  <a:spLocks/>
                </p:cNvSpPr>
                <p:nvPr/>
              </p:nvSpPr>
              <p:spPr bwMode="auto">
                <a:xfrm>
                  <a:off x="70" y="653"/>
                  <a:ext cx="37" cy="23"/>
                </a:xfrm>
                <a:custGeom>
                  <a:avLst/>
                  <a:gdLst>
                    <a:gd name="T0" fmla="*/ 37 w 73"/>
                    <a:gd name="T1" fmla="*/ 23 h 46"/>
                    <a:gd name="T2" fmla="*/ 35 w 73"/>
                    <a:gd name="T3" fmla="*/ 23 h 46"/>
                    <a:gd name="T4" fmla="*/ 31 w 73"/>
                    <a:gd name="T5" fmla="*/ 22 h 46"/>
                    <a:gd name="T6" fmla="*/ 26 w 73"/>
                    <a:gd name="T7" fmla="*/ 21 h 46"/>
                    <a:gd name="T8" fmla="*/ 20 w 73"/>
                    <a:gd name="T9" fmla="*/ 18 h 46"/>
                    <a:gd name="T10" fmla="*/ 14 w 73"/>
                    <a:gd name="T11" fmla="*/ 14 h 46"/>
                    <a:gd name="T12" fmla="*/ 8 w 73"/>
                    <a:gd name="T13" fmla="*/ 10 h 46"/>
                    <a:gd name="T14" fmla="*/ 3 w 73"/>
                    <a:gd name="T15" fmla="*/ 5 h 46"/>
                    <a:gd name="T16" fmla="*/ 0 w 73"/>
                    <a:gd name="T17" fmla="*/ 0 h 46"/>
                    <a:gd name="T18" fmla="*/ 3 w 73"/>
                    <a:gd name="T19" fmla="*/ 2 h 46"/>
                    <a:gd name="T20" fmla="*/ 7 w 73"/>
                    <a:gd name="T21" fmla="*/ 5 h 46"/>
                    <a:gd name="T22" fmla="*/ 14 w 73"/>
                    <a:gd name="T23" fmla="*/ 8 h 46"/>
                    <a:gd name="T24" fmla="*/ 21 w 73"/>
                    <a:gd name="T25" fmla="*/ 12 h 46"/>
                    <a:gd name="T26" fmla="*/ 27 w 73"/>
                    <a:gd name="T27" fmla="*/ 15 h 46"/>
                    <a:gd name="T28" fmla="*/ 32 w 73"/>
                    <a:gd name="T29" fmla="*/ 18 h 46"/>
                    <a:gd name="T30" fmla="*/ 36 w 73"/>
                    <a:gd name="T31" fmla="*/ 21 h 46"/>
                    <a:gd name="T32" fmla="*/ 37 w 73"/>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46">
                      <a:moveTo>
                        <a:pt x="73" y="45"/>
                      </a:moveTo>
                      <a:lnTo>
                        <a:pt x="70" y="46"/>
                      </a:lnTo>
                      <a:lnTo>
                        <a:pt x="62" y="44"/>
                      </a:lnTo>
                      <a:lnTo>
                        <a:pt x="51" y="41"/>
                      </a:lnTo>
                      <a:lnTo>
                        <a:pt x="40" y="35"/>
                      </a:lnTo>
                      <a:lnTo>
                        <a:pt x="27" y="27"/>
                      </a:lnTo>
                      <a:lnTo>
                        <a:pt x="16" y="19"/>
                      </a:lnTo>
                      <a:lnTo>
                        <a:pt x="5" y="9"/>
                      </a:lnTo>
                      <a:lnTo>
                        <a:pt x="0" y="0"/>
                      </a:lnTo>
                      <a:lnTo>
                        <a:pt x="5" y="4"/>
                      </a:lnTo>
                      <a:lnTo>
                        <a:pt x="14" y="9"/>
                      </a:lnTo>
                      <a:lnTo>
                        <a:pt x="27" y="16"/>
                      </a:lnTo>
                      <a:lnTo>
                        <a:pt x="41" y="23"/>
                      </a:lnTo>
                      <a:lnTo>
                        <a:pt x="54" y="30"/>
                      </a:lnTo>
                      <a:lnTo>
                        <a:pt x="64" y="36"/>
                      </a:lnTo>
                      <a:lnTo>
                        <a:pt x="71" y="42"/>
                      </a:lnTo>
                      <a:lnTo>
                        <a:pt x="73"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7" name="Freeform 222">
                  <a:extLst>
                    <a:ext uri="{FF2B5EF4-FFF2-40B4-BE49-F238E27FC236}">
                      <a16:creationId xmlns:a16="http://schemas.microsoft.com/office/drawing/2014/main" id="{59A0849E-B7FC-4E4F-B978-60105B8529AD}"/>
                    </a:ext>
                  </a:extLst>
                </p:cNvPr>
                <p:cNvSpPr>
                  <a:spLocks/>
                </p:cNvSpPr>
                <p:nvPr/>
              </p:nvSpPr>
              <p:spPr bwMode="auto">
                <a:xfrm>
                  <a:off x="72" y="631"/>
                  <a:ext cx="40" cy="26"/>
                </a:xfrm>
                <a:custGeom>
                  <a:avLst/>
                  <a:gdLst>
                    <a:gd name="T0" fmla="*/ 40 w 81"/>
                    <a:gd name="T1" fmla="*/ 25 h 51"/>
                    <a:gd name="T2" fmla="*/ 38 w 81"/>
                    <a:gd name="T3" fmla="*/ 26 h 51"/>
                    <a:gd name="T4" fmla="*/ 33 w 81"/>
                    <a:gd name="T5" fmla="*/ 25 h 51"/>
                    <a:gd name="T6" fmla="*/ 27 w 81"/>
                    <a:gd name="T7" fmla="*/ 22 h 51"/>
                    <a:gd name="T8" fmla="*/ 20 w 81"/>
                    <a:gd name="T9" fmla="*/ 18 h 51"/>
                    <a:gd name="T10" fmla="*/ 14 w 81"/>
                    <a:gd name="T11" fmla="*/ 14 h 51"/>
                    <a:gd name="T12" fmla="*/ 8 w 81"/>
                    <a:gd name="T13" fmla="*/ 10 h 51"/>
                    <a:gd name="T14" fmla="*/ 3 w 81"/>
                    <a:gd name="T15" fmla="*/ 5 h 51"/>
                    <a:gd name="T16" fmla="*/ 0 w 81"/>
                    <a:gd name="T17" fmla="*/ 0 h 51"/>
                    <a:gd name="T18" fmla="*/ 3 w 81"/>
                    <a:gd name="T19" fmla="*/ 2 h 51"/>
                    <a:gd name="T20" fmla="*/ 8 w 81"/>
                    <a:gd name="T21" fmla="*/ 5 h 51"/>
                    <a:gd name="T22" fmla="*/ 15 w 81"/>
                    <a:gd name="T23" fmla="*/ 9 h 51"/>
                    <a:gd name="T24" fmla="*/ 22 w 81"/>
                    <a:gd name="T25" fmla="*/ 13 h 51"/>
                    <a:gd name="T26" fmla="*/ 29 w 81"/>
                    <a:gd name="T27" fmla="*/ 17 h 51"/>
                    <a:gd name="T28" fmla="*/ 35 w 81"/>
                    <a:gd name="T29" fmla="*/ 21 h 51"/>
                    <a:gd name="T30" fmla="*/ 39 w 81"/>
                    <a:gd name="T31" fmla="*/ 24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5" y="43"/>
                      </a:lnTo>
                      <a:lnTo>
                        <a:pt x="41" y="36"/>
                      </a:lnTo>
                      <a:lnTo>
                        <a:pt x="28" y="28"/>
                      </a:lnTo>
                      <a:lnTo>
                        <a:pt x="16" y="19"/>
                      </a:lnTo>
                      <a:lnTo>
                        <a:pt x="6" y="10"/>
                      </a:lnTo>
                      <a:lnTo>
                        <a:pt x="0" y="0"/>
                      </a:lnTo>
                      <a:lnTo>
                        <a:pt x="6" y="4"/>
                      </a:lnTo>
                      <a:lnTo>
                        <a:pt x="17" y="10"/>
                      </a:lnTo>
                      <a:lnTo>
                        <a:pt x="30" y="17"/>
                      </a:lnTo>
                      <a:lnTo>
                        <a:pt x="45" y="25"/>
                      </a:lnTo>
                      <a:lnTo>
                        <a:pt x="59" y="34"/>
                      </a:lnTo>
                      <a:lnTo>
                        <a:pt x="70" y="41"/>
                      </a:lnTo>
                      <a:lnTo>
                        <a:pt x="78" y="47"/>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8" name="Freeform 223">
                  <a:extLst>
                    <a:ext uri="{FF2B5EF4-FFF2-40B4-BE49-F238E27FC236}">
                      <a16:creationId xmlns:a16="http://schemas.microsoft.com/office/drawing/2014/main" id="{BE26FE99-232E-44EC-861C-24355C47E13D}"/>
                    </a:ext>
                  </a:extLst>
                </p:cNvPr>
                <p:cNvSpPr>
                  <a:spLocks/>
                </p:cNvSpPr>
                <p:nvPr/>
              </p:nvSpPr>
              <p:spPr bwMode="auto">
                <a:xfrm>
                  <a:off x="76" y="617"/>
                  <a:ext cx="32" cy="27"/>
                </a:xfrm>
                <a:custGeom>
                  <a:avLst/>
                  <a:gdLst>
                    <a:gd name="T0" fmla="*/ 32 w 65"/>
                    <a:gd name="T1" fmla="*/ 27 h 54"/>
                    <a:gd name="T2" fmla="*/ 30 w 65"/>
                    <a:gd name="T3" fmla="*/ 27 h 54"/>
                    <a:gd name="T4" fmla="*/ 27 w 65"/>
                    <a:gd name="T5" fmla="*/ 25 h 54"/>
                    <a:gd name="T6" fmla="*/ 22 w 65"/>
                    <a:gd name="T7" fmla="*/ 22 h 54"/>
                    <a:gd name="T8" fmla="*/ 16 w 65"/>
                    <a:gd name="T9" fmla="*/ 18 h 54"/>
                    <a:gd name="T10" fmla="*/ 10 w 65"/>
                    <a:gd name="T11" fmla="*/ 13 h 54"/>
                    <a:gd name="T12" fmla="*/ 5 w 65"/>
                    <a:gd name="T13" fmla="*/ 8 h 54"/>
                    <a:gd name="T14" fmla="*/ 1 w 65"/>
                    <a:gd name="T15" fmla="*/ 4 h 54"/>
                    <a:gd name="T16" fmla="*/ 0 w 65"/>
                    <a:gd name="T17" fmla="*/ 0 h 54"/>
                    <a:gd name="T18" fmla="*/ 3 w 65"/>
                    <a:gd name="T19" fmla="*/ 2 h 54"/>
                    <a:gd name="T20" fmla="*/ 7 w 65"/>
                    <a:gd name="T21" fmla="*/ 6 h 54"/>
                    <a:gd name="T22" fmla="*/ 13 w 65"/>
                    <a:gd name="T23" fmla="*/ 10 h 54"/>
                    <a:gd name="T24" fmla="*/ 19 w 65"/>
                    <a:gd name="T25" fmla="*/ 14 h 54"/>
                    <a:gd name="T26" fmla="*/ 25 w 65"/>
                    <a:gd name="T27" fmla="*/ 18 h 54"/>
                    <a:gd name="T28" fmla="*/ 29 w 65"/>
                    <a:gd name="T29" fmla="*/ 22 h 54"/>
                    <a:gd name="T30" fmla="*/ 32 w 65"/>
                    <a:gd name="T31" fmla="*/ 25 h 54"/>
                    <a:gd name="T32" fmla="*/ 32 w 65"/>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4">
                      <a:moveTo>
                        <a:pt x="65" y="54"/>
                      </a:moveTo>
                      <a:lnTo>
                        <a:pt x="61" y="54"/>
                      </a:lnTo>
                      <a:lnTo>
                        <a:pt x="54" y="50"/>
                      </a:lnTo>
                      <a:lnTo>
                        <a:pt x="44" y="43"/>
                      </a:lnTo>
                      <a:lnTo>
                        <a:pt x="32" y="35"/>
                      </a:lnTo>
                      <a:lnTo>
                        <a:pt x="21" y="25"/>
                      </a:lnTo>
                      <a:lnTo>
                        <a:pt x="10" y="16"/>
                      </a:lnTo>
                      <a:lnTo>
                        <a:pt x="3" y="7"/>
                      </a:lnTo>
                      <a:lnTo>
                        <a:pt x="0" y="0"/>
                      </a:lnTo>
                      <a:lnTo>
                        <a:pt x="6" y="4"/>
                      </a:lnTo>
                      <a:lnTo>
                        <a:pt x="15" y="11"/>
                      </a:lnTo>
                      <a:lnTo>
                        <a:pt x="27" y="19"/>
                      </a:lnTo>
                      <a:lnTo>
                        <a:pt x="39" y="27"/>
                      </a:lnTo>
                      <a:lnTo>
                        <a:pt x="50" y="35"/>
                      </a:lnTo>
                      <a:lnTo>
                        <a:pt x="59" y="43"/>
                      </a:lnTo>
                      <a:lnTo>
                        <a:pt x="65" y="49"/>
                      </a:lnTo>
                      <a:lnTo>
                        <a:pt x="65"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9" name="Freeform 224">
                  <a:extLst>
                    <a:ext uri="{FF2B5EF4-FFF2-40B4-BE49-F238E27FC236}">
                      <a16:creationId xmlns:a16="http://schemas.microsoft.com/office/drawing/2014/main" id="{B5F4CCB6-F3A1-421F-855D-BD5F9FE62B6F}"/>
                    </a:ext>
                  </a:extLst>
                </p:cNvPr>
                <p:cNvSpPr>
                  <a:spLocks/>
                </p:cNvSpPr>
                <p:nvPr/>
              </p:nvSpPr>
              <p:spPr bwMode="auto">
                <a:xfrm>
                  <a:off x="80" y="606"/>
                  <a:ext cx="27" cy="23"/>
                </a:xfrm>
                <a:custGeom>
                  <a:avLst/>
                  <a:gdLst>
                    <a:gd name="T0" fmla="*/ 27 w 54"/>
                    <a:gd name="T1" fmla="*/ 23 h 46"/>
                    <a:gd name="T2" fmla="*/ 26 w 54"/>
                    <a:gd name="T3" fmla="*/ 23 h 46"/>
                    <a:gd name="T4" fmla="*/ 23 w 54"/>
                    <a:gd name="T5" fmla="*/ 23 h 46"/>
                    <a:gd name="T6" fmla="*/ 19 w 54"/>
                    <a:gd name="T7" fmla="*/ 20 h 46"/>
                    <a:gd name="T8" fmla="*/ 14 w 54"/>
                    <a:gd name="T9" fmla="*/ 17 h 46"/>
                    <a:gd name="T10" fmla="*/ 10 w 54"/>
                    <a:gd name="T11" fmla="*/ 13 h 46"/>
                    <a:gd name="T12" fmla="*/ 5 w 54"/>
                    <a:gd name="T13" fmla="*/ 9 h 46"/>
                    <a:gd name="T14" fmla="*/ 2 w 54"/>
                    <a:gd name="T15" fmla="*/ 5 h 46"/>
                    <a:gd name="T16" fmla="*/ 0 w 54"/>
                    <a:gd name="T17" fmla="*/ 0 h 46"/>
                    <a:gd name="T18" fmla="*/ 3 w 54"/>
                    <a:gd name="T19" fmla="*/ 2 h 46"/>
                    <a:gd name="T20" fmla="*/ 7 w 54"/>
                    <a:gd name="T21" fmla="*/ 6 h 46"/>
                    <a:gd name="T22" fmla="*/ 12 w 54"/>
                    <a:gd name="T23" fmla="*/ 9 h 46"/>
                    <a:gd name="T24" fmla="*/ 17 w 54"/>
                    <a:gd name="T25" fmla="*/ 13 h 46"/>
                    <a:gd name="T26" fmla="*/ 22 w 54"/>
                    <a:gd name="T27" fmla="*/ 16 h 46"/>
                    <a:gd name="T28" fmla="*/ 25 w 54"/>
                    <a:gd name="T29" fmla="*/ 19 h 46"/>
                    <a:gd name="T30" fmla="*/ 27 w 54"/>
                    <a:gd name="T31" fmla="*/ 21 h 46"/>
                    <a:gd name="T32" fmla="*/ 27 w 54"/>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6">
                      <a:moveTo>
                        <a:pt x="54" y="46"/>
                      </a:moveTo>
                      <a:lnTo>
                        <a:pt x="51" y="46"/>
                      </a:lnTo>
                      <a:lnTo>
                        <a:pt x="45" y="45"/>
                      </a:lnTo>
                      <a:lnTo>
                        <a:pt x="37" y="40"/>
                      </a:lnTo>
                      <a:lnTo>
                        <a:pt x="28" y="34"/>
                      </a:lnTo>
                      <a:lnTo>
                        <a:pt x="19" y="26"/>
                      </a:lnTo>
                      <a:lnTo>
                        <a:pt x="10" y="18"/>
                      </a:lnTo>
                      <a:lnTo>
                        <a:pt x="4" y="9"/>
                      </a:lnTo>
                      <a:lnTo>
                        <a:pt x="0" y="0"/>
                      </a:lnTo>
                      <a:lnTo>
                        <a:pt x="6" y="4"/>
                      </a:lnTo>
                      <a:lnTo>
                        <a:pt x="14" y="11"/>
                      </a:lnTo>
                      <a:lnTo>
                        <a:pt x="23" y="18"/>
                      </a:lnTo>
                      <a:lnTo>
                        <a:pt x="33" y="25"/>
                      </a:lnTo>
                      <a:lnTo>
                        <a:pt x="43" y="32"/>
                      </a:lnTo>
                      <a:lnTo>
                        <a:pt x="50" y="38"/>
                      </a:lnTo>
                      <a:lnTo>
                        <a:pt x="54" y="42"/>
                      </a:lnTo>
                      <a:lnTo>
                        <a:pt x="54"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0" name="Freeform 225">
                  <a:extLst>
                    <a:ext uri="{FF2B5EF4-FFF2-40B4-BE49-F238E27FC236}">
                      <a16:creationId xmlns:a16="http://schemas.microsoft.com/office/drawing/2014/main" id="{1F8659AB-13F2-4BF1-A6D2-6DFF2136968B}"/>
                    </a:ext>
                  </a:extLst>
                </p:cNvPr>
                <p:cNvSpPr>
                  <a:spLocks/>
                </p:cNvSpPr>
                <p:nvPr/>
              </p:nvSpPr>
              <p:spPr bwMode="auto">
                <a:xfrm>
                  <a:off x="88" y="595"/>
                  <a:ext cx="19" cy="20"/>
                </a:xfrm>
                <a:custGeom>
                  <a:avLst/>
                  <a:gdLst>
                    <a:gd name="T0" fmla="*/ 19 w 38"/>
                    <a:gd name="T1" fmla="*/ 20 h 40"/>
                    <a:gd name="T2" fmla="*/ 18 w 38"/>
                    <a:gd name="T3" fmla="*/ 20 h 40"/>
                    <a:gd name="T4" fmla="*/ 15 w 38"/>
                    <a:gd name="T5" fmla="*/ 19 h 40"/>
                    <a:gd name="T6" fmla="*/ 12 w 38"/>
                    <a:gd name="T7" fmla="*/ 16 h 40"/>
                    <a:gd name="T8" fmla="*/ 8 w 38"/>
                    <a:gd name="T9" fmla="*/ 13 h 40"/>
                    <a:gd name="T10" fmla="*/ 6 w 38"/>
                    <a:gd name="T11" fmla="*/ 9 h 40"/>
                    <a:gd name="T12" fmla="*/ 3 w 38"/>
                    <a:gd name="T13" fmla="*/ 5 h 40"/>
                    <a:gd name="T14" fmla="*/ 1 w 38"/>
                    <a:gd name="T15" fmla="*/ 2 h 40"/>
                    <a:gd name="T16" fmla="*/ 0 w 38"/>
                    <a:gd name="T17" fmla="*/ 0 h 40"/>
                    <a:gd name="T18" fmla="*/ 2 w 38"/>
                    <a:gd name="T19" fmla="*/ 2 h 40"/>
                    <a:gd name="T20" fmla="*/ 5 w 38"/>
                    <a:gd name="T21" fmla="*/ 5 h 40"/>
                    <a:gd name="T22" fmla="*/ 8 w 38"/>
                    <a:gd name="T23" fmla="*/ 8 h 40"/>
                    <a:gd name="T24" fmla="*/ 11 w 38"/>
                    <a:gd name="T25" fmla="*/ 11 h 40"/>
                    <a:gd name="T26" fmla="*/ 14 w 38"/>
                    <a:gd name="T27" fmla="*/ 13 h 40"/>
                    <a:gd name="T28" fmla="*/ 17 w 38"/>
                    <a:gd name="T29" fmla="*/ 16 h 40"/>
                    <a:gd name="T30" fmla="*/ 19 w 38"/>
                    <a:gd name="T31" fmla="*/ 19 h 40"/>
                    <a:gd name="T32" fmla="*/ 19 w 38"/>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40">
                      <a:moveTo>
                        <a:pt x="38" y="40"/>
                      </a:moveTo>
                      <a:lnTo>
                        <a:pt x="35" y="40"/>
                      </a:lnTo>
                      <a:lnTo>
                        <a:pt x="30" y="37"/>
                      </a:lnTo>
                      <a:lnTo>
                        <a:pt x="23" y="32"/>
                      </a:lnTo>
                      <a:lnTo>
                        <a:pt x="16" y="25"/>
                      </a:lnTo>
                      <a:lnTo>
                        <a:pt x="11" y="18"/>
                      </a:lnTo>
                      <a:lnTo>
                        <a:pt x="5" y="10"/>
                      </a:lnTo>
                      <a:lnTo>
                        <a:pt x="1" y="4"/>
                      </a:lnTo>
                      <a:lnTo>
                        <a:pt x="0" y="0"/>
                      </a:lnTo>
                      <a:lnTo>
                        <a:pt x="4" y="4"/>
                      </a:lnTo>
                      <a:lnTo>
                        <a:pt x="9" y="9"/>
                      </a:lnTo>
                      <a:lnTo>
                        <a:pt x="16" y="15"/>
                      </a:lnTo>
                      <a:lnTo>
                        <a:pt x="22" y="21"/>
                      </a:lnTo>
                      <a:lnTo>
                        <a:pt x="28" y="26"/>
                      </a:lnTo>
                      <a:lnTo>
                        <a:pt x="34" y="32"/>
                      </a:lnTo>
                      <a:lnTo>
                        <a:pt x="37" y="37"/>
                      </a:lnTo>
                      <a:lnTo>
                        <a:pt x="38"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1" name="Freeform 226">
                  <a:extLst>
                    <a:ext uri="{FF2B5EF4-FFF2-40B4-BE49-F238E27FC236}">
                      <a16:creationId xmlns:a16="http://schemas.microsoft.com/office/drawing/2014/main" id="{636A6379-9814-4B01-B813-36977C1605D6}"/>
                    </a:ext>
                  </a:extLst>
                </p:cNvPr>
                <p:cNvSpPr>
                  <a:spLocks/>
                </p:cNvSpPr>
                <p:nvPr/>
              </p:nvSpPr>
              <p:spPr bwMode="auto">
                <a:xfrm>
                  <a:off x="93" y="589"/>
                  <a:ext cx="11" cy="13"/>
                </a:xfrm>
                <a:custGeom>
                  <a:avLst/>
                  <a:gdLst>
                    <a:gd name="T0" fmla="*/ 11 w 23"/>
                    <a:gd name="T1" fmla="*/ 13 h 27"/>
                    <a:gd name="T2" fmla="*/ 9 w 23"/>
                    <a:gd name="T3" fmla="*/ 12 h 27"/>
                    <a:gd name="T4" fmla="*/ 4 w 23"/>
                    <a:gd name="T5" fmla="*/ 9 h 27"/>
                    <a:gd name="T6" fmla="*/ 0 w 23"/>
                    <a:gd name="T7" fmla="*/ 4 h 27"/>
                    <a:gd name="T8" fmla="*/ 0 w 23"/>
                    <a:gd name="T9" fmla="*/ 0 h 27"/>
                    <a:gd name="T10" fmla="*/ 3 w 23"/>
                    <a:gd name="T11" fmla="*/ 4 h 27"/>
                    <a:gd name="T12" fmla="*/ 7 w 23"/>
                    <a:gd name="T13" fmla="*/ 8 h 27"/>
                    <a:gd name="T14" fmla="*/ 11 w 23"/>
                    <a:gd name="T15" fmla="*/ 11 h 27"/>
                    <a:gd name="T16" fmla="*/ 11 w 23"/>
                    <a:gd name="T17" fmla="*/ 13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27">
                      <a:moveTo>
                        <a:pt x="23" y="27"/>
                      </a:moveTo>
                      <a:lnTo>
                        <a:pt x="18" y="25"/>
                      </a:lnTo>
                      <a:lnTo>
                        <a:pt x="8" y="19"/>
                      </a:lnTo>
                      <a:lnTo>
                        <a:pt x="0" y="9"/>
                      </a:lnTo>
                      <a:lnTo>
                        <a:pt x="0" y="0"/>
                      </a:lnTo>
                      <a:lnTo>
                        <a:pt x="6" y="9"/>
                      </a:lnTo>
                      <a:lnTo>
                        <a:pt x="15" y="16"/>
                      </a:lnTo>
                      <a:lnTo>
                        <a:pt x="23" y="22"/>
                      </a:lnTo>
                      <a:lnTo>
                        <a:pt x="23"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2" name="Freeform 227">
                  <a:extLst>
                    <a:ext uri="{FF2B5EF4-FFF2-40B4-BE49-F238E27FC236}">
                      <a16:creationId xmlns:a16="http://schemas.microsoft.com/office/drawing/2014/main" id="{885B3C1C-F3CB-45A6-8343-141B730F5F38}"/>
                    </a:ext>
                  </a:extLst>
                </p:cNvPr>
                <p:cNvSpPr>
                  <a:spLocks/>
                </p:cNvSpPr>
                <p:nvPr/>
              </p:nvSpPr>
              <p:spPr bwMode="auto">
                <a:xfrm>
                  <a:off x="80" y="696"/>
                  <a:ext cx="17" cy="15"/>
                </a:xfrm>
                <a:custGeom>
                  <a:avLst/>
                  <a:gdLst>
                    <a:gd name="T0" fmla="*/ 0 w 33"/>
                    <a:gd name="T1" fmla="*/ 0 h 29"/>
                    <a:gd name="T2" fmla="*/ 1 w 33"/>
                    <a:gd name="T3" fmla="*/ 1 h 29"/>
                    <a:gd name="T4" fmla="*/ 4 w 33"/>
                    <a:gd name="T5" fmla="*/ 2 h 29"/>
                    <a:gd name="T6" fmla="*/ 7 w 33"/>
                    <a:gd name="T7" fmla="*/ 5 h 29"/>
                    <a:gd name="T8" fmla="*/ 10 w 33"/>
                    <a:gd name="T9" fmla="*/ 6 h 29"/>
                    <a:gd name="T10" fmla="*/ 14 w 33"/>
                    <a:gd name="T11" fmla="*/ 9 h 29"/>
                    <a:gd name="T12" fmla="*/ 16 w 33"/>
                    <a:gd name="T13" fmla="*/ 11 h 29"/>
                    <a:gd name="T14" fmla="*/ 17 w 33"/>
                    <a:gd name="T15" fmla="*/ 13 h 29"/>
                    <a:gd name="T16" fmla="*/ 16 w 33"/>
                    <a:gd name="T17" fmla="*/ 15 h 29"/>
                    <a:gd name="T18" fmla="*/ 13 w 33"/>
                    <a:gd name="T19" fmla="*/ 15 h 29"/>
                    <a:gd name="T20" fmla="*/ 8 w 33"/>
                    <a:gd name="T21" fmla="*/ 10 h 29"/>
                    <a:gd name="T22" fmla="*/ 4 w 33"/>
                    <a:gd name="T23" fmla="*/ 4 h 29"/>
                    <a:gd name="T24" fmla="*/ 0 w 33"/>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9">
                      <a:moveTo>
                        <a:pt x="0" y="0"/>
                      </a:moveTo>
                      <a:lnTo>
                        <a:pt x="2" y="2"/>
                      </a:lnTo>
                      <a:lnTo>
                        <a:pt x="7" y="4"/>
                      </a:lnTo>
                      <a:lnTo>
                        <a:pt x="14" y="9"/>
                      </a:lnTo>
                      <a:lnTo>
                        <a:pt x="20" y="12"/>
                      </a:lnTo>
                      <a:lnTo>
                        <a:pt x="27" y="17"/>
                      </a:lnTo>
                      <a:lnTo>
                        <a:pt x="31" y="22"/>
                      </a:lnTo>
                      <a:lnTo>
                        <a:pt x="33" y="25"/>
                      </a:lnTo>
                      <a:lnTo>
                        <a:pt x="32" y="29"/>
                      </a:lnTo>
                      <a:lnTo>
                        <a:pt x="25" y="29"/>
                      </a:lnTo>
                      <a:lnTo>
                        <a:pt x="16" y="19"/>
                      </a:lnTo>
                      <a:lnTo>
                        <a:pt x="7"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3" name="Freeform 228">
                  <a:extLst>
                    <a:ext uri="{FF2B5EF4-FFF2-40B4-BE49-F238E27FC236}">
                      <a16:creationId xmlns:a16="http://schemas.microsoft.com/office/drawing/2014/main" id="{A8AD1D85-FD42-4C62-9237-305BF65B2EAF}"/>
                    </a:ext>
                  </a:extLst>
                </p:cNvPr>
                <p:cNvSpPr>
                  <a:spLocks/>
                </p:cNvSpPr>
                <p:nvPr/>
              </p:nvSpPr>
              <p:spPr bwMode="auto">
                <a:xfrm>
                  <a:off x="71" y="696"/>
                  <a:ext cx="8" cy="18"/>
                </a:xfrm>
                <a:custGeom>
                  <a:avLst/>
                  <a:gdLst>
                    <a:gd name="T0" fmla="*/ 8 w 16"/>
                    <a:gd name="T1" fmla="*/ 0 h 35"/>
                    <a:gd name="T2" fmla="*/ 6 w 16"/>
                    <a:gd name="T3" fmla="*/ 3 h 35"/>
                    <a:gd name="T4" fmla="*/ 3 w 16"/>
                    <a:gd name="T5" fmla="*/ 9 h 35"/>
                    <a:gd name="T6" fmla="*/ 0 w 16"/>
                    <a:gd name="T7" fmla="*/ 14 h 35"/>
                    <a:gd name="T8" fmla="*/ 1 w 16"/>
                    <a:gd name="T9" fmla="*/ 18 h 35"/>
                    <a:gd name="T10" fmla="*/ 3 w 16"/>
                    <a:gd name="T11" fmla="*/ 17 h 35"/>
                    <a:gd name="T12" fmla="*/ 5 w 16"/>
                    <a:gd name="T13" fmla="*/ 12 h 35"/>
                    <a:gd name="T14" fmla="*/ 7 w 16"/>
                    <a:gd name="T15" fmla="*/ 5 h 35"/>
                    <a:gd name="T16" fmla="*/ 8 w 16"/>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35">
                      <a:moveTo>
                        <a:pt x="16" y="0"/>
                      </a:moveTo>
                      <a:lnTo>
                        <a:pt x="12" y="5"/>
                      </a:lnTo>
                      <a:lnTo>
                        <a:pt x="6" y="17"/>
                      </a:lnTo>
                      <a:lnTo>
                        <a:pt x="0" y="27"/>
                      </a:lnTo>
                      <a:lnTo>
                        <a:pt x="1" y="35"/>
                      </a:lnTo>
                      <a:lnTo>
                        <a:pt x="6" y="33"/>
                      </a:lnTo>
                      <a:lnTo>
                        <a:pt x="10" y="23"/>
                      </a:lnTo>
                      <a:lnTo>
                        <a:pt x="14" y="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4" name="Freeform 229">
                  <a:extLst>
                    <a:ext uri="{FF2B5EF4-FFF2-40B4-BE49-F238E27FC236}">
                      <a16:creationId xmlns:a16="http://schemas.microsoft.com/office/drawing/2014/main" id="{B8BF8BFC-80E1-4905-B480-0E402CE2D6FD}"/>
                    </a:ext>
                  </a:extLst>
                </p:cNvPr>
                <p:cNvSpPr>
                  <a:spLocks/>
                </p:cNvSpPr>
                <p:nvPr/>
              </p:nvSpPr>
              <p:spPr bwMode="auto">
                <a:xfrm>
                  <a:off x="81" y="699"/>
                  <a:ext cx="5" cy="20"/>
                </a:xfrm>
                <a:custGeom>
                  <a:avLst/>
                  <a:gdLst>
                    <a:gd name="T0" fmla="*/ 0 w 11"/>
                    <a:gd name="T1" fmla="*/ 0 h 41"/>
                    <a:gd name="T2" fmla="*/ 0 w 11"/>
                    <a:gd name="T3" fmla="*/ 4 h 41"/>
                    <a:gd name="T4" fmla="*/ 0 w 11"/>
                    <a:gd name="T5" fmla="*/ 11 h 41"/>
                    <a:gd name="T6" fmla="*/ 1 w 11"/>
                    <a:gd name="T7" fmla="*/ 17 h 41"/>
                    <a:gd name="T8" fmla="*/ 3 w 11"/>
                    <a:gd name="T9" fmla="*/ 20 h 41"/>
                    <a:gd name="T10" fmla="*/ 5 w 11"/>
                    <a:gd name="T11" fmla="*/ 18 h 41"/>
                    <a:gd name="T12" fmla="*/ 4 w 11"/>
                    <a:gd name="T13" fmla="*/ 12 h 41"/>
                    <a:gd name="T14" fmla="*/ 2 w 11"/>
                    <a:gd name="T15" fmla="*/ 5 h 41"/>
                    <a:gd name="T16" fmla="*/ 0 w 11"/>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1">
                      <a:moveTo>
                        <a:pt x="0" y="0"/>
                      </a:moveTo>
                      <a:lnTo>
                        <a:pt x="1" y="9"/>
                      </a:lnTo>
                      <a:lnTo>
                        <a:pt x="1" y="22"/>
                      </a:lnTo>
                      <a:lnTo>
                        <a:pt x="3" y="35"/>
                      </a:lnTo>
                      <a:lnTo>
                        <a:pt x="7" y="41"/>
                      </a:lnTo>
                      <a:lnTo>
                        <a:pt x="11" y="36"/>
                      </a:lnTo>
                      <a:lnTo>
                        <a:pt x="8" y="24"/>
                      </a:lnTo>
                      <a:lnTo>
                        <a:pt x="4"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5" name="Freeform 230">
                  <a:extLst>
                    <a:ext uri="{FF2B5EF4-FFF2-40B4-BE49-F238E27FC236}">
                      <a16:creationId xmlns:a16="http://schemas.microsoft.com/office/drawing/2014/main" id="{92571141-2833-425A-850C-63D7616DAFE8}"/>
                    </a:ext>
                  </a:extLst>
                </p:cNvPr>
                <p:cNvSpPr>
                  <a:spLocks/>
                </p:cNvSpPr>
                <p:nvPr/>
              </p:nvSpPr>
              <p:spPr bwMode="auto">
                <a:xfrm>
                  <a:off x="62" y="689"/>
                  <a:ext cx="15" cy="18"/>
                </a:xfrm>
                <a:custGeom>
                  <a:avLst/>
                  <a:gdLst>
                    <a:gd name="T0" fmla="*/ 15 w 30"/>
                    <a:gd name="T1" fmla="*/ 0 h 36"/>
                    <a:gd name="T2" fmla="*/ 12 w 30"/>
                    <a:gd name="T3" fmla="*/ 6 h 36"/>
                    <a:gd name="T4" fmla="*/ 8 w 30"/>
                    <a:gd name="T5" fmla="*/ 12 h 36"/>
                    <a:gd name="T6" fmla="*/ 3 w 30"/>
                    <a:gd name="T7" fmla="*/ 17 h 36"/>
                    <a:gd name="T8" fmla="*/ 0 w 30"/>
                    <a:gd name="T9" fmla="*/ 18 h 36"/>
                    <a:gd name="T10" fmla="*/ 0 w 30"/>
                    <a:gd name="T11" fmla="*/ 16 h 36"/>
                    <a:gd name="T12" fmla="*/ 2 w 30"/>
                    <a:gd name="T13" fmla="*/ 15 h 36"/>
                    <a:gd name="T14" fmla="*/ 3 w 30"/>
                    <a:gd name="T15" fmla="*/ 12 h 36"/>
                    <a:gd name="T16" fmla="*/ 6 w 30"/>
                    <a:gd name="T17" fmla="*/ 9 h 36"/>
                    <a:gd name="T18" fmla="*/ 9 w 30"/>
                    <a:gd name="T19" fmla="*/ 7 h 36"/>
                    <a:gd name="T20" fmla="*/ 12 w 30"/>
                    <a:gd name="T21" fmla="*/ 4 h 36"/>
                    <a:gd name="T22" fmla="*/ 14 w 30"/>
                    <a:gd name="T23" fmla="*/ 2 h 36"/>
                    <a:gd name="T24" fmla="*/ 15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36">
                      <a:moveTo>
                        <a:pt x="30" y="0"/>
                      </a:moveTo>
                      <a:lnTo>
                        <a:pt x="23" y="11"/>
                      </a:lnTo>
                      <a:lnTo>
                        <a:pt x="15" y="24"/>
                      </a:lnTo>
                      <a:lnTo>
                        <a:pt x="6" y="34"/>
                      </a:lnTo>
                      <a:lnTo>
                        <a:pt x="0" y="36"/>
                      </a:lnTo>
                      <a:lnTo>
                        <a:pt x="0" y="32"/>
                      </a:lnTo>
                      <a:lnTo>
                        <a:pt x="3" y="29"/>
                      </a:lnTo>
                      <a:lnTo>
                        <a:pt x="6" y="23"/>
                      </a:lnTo>
                      <a:lnTo>
                        <a:pt x="12" y="17"/>
                      </a:lnTo>
                      <a:lnTo>
                        <a:pt x="18" y="13"/>
                      </a:lnTo>
                      <a:lnTo>
                        <a:pt x="23" y="7"/>
                      </a:lnTo>
                      <a:lnTo>
                        <a:pt x="28" y="3"/>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6" name="Freeform 231">
                  <a:extLst>
                    <a:ext uri="{FF2B5EF4-FFF2-40B4-BE49-F238E27FC236}">
                      <a16:creationId xmlns:a16="http://schemas.microsoft.com/office/drawing/2014/main" id="{7D276A74-955F-4F17-842F-A97084A66886}"/>
                    </a:ext>
                  </a:extLst>
                </p:cNvPr>
                <p:cNvSpPr>
                  <a:spLocks/>
                </p:cNvSpPr>
                <p:nvPr/>
              </p:nvSpPr>
              <p:spPr bwMode="auto">
                <a:xfrm>
                  <a:off x="63" y="592"/>
                  <a:ext cx="26" cy="5"/>
                </a:xfrm>
                <a:custGeom>
                  <a:avLst/>
                  <a:gdLst>
                    <a:gd name="T0" fmla="*/ 26 w 52"/>
                    <a:gd name="T1" fmla="*/ 5 h 10"/>
                    <a:gd name="T2" fmla="*/ 23 w 52"/>
                    <a:gd name="T3" fmla="*/ 5 h 10"/>
                    <a:gd name="T4" fmla="*/ 19 w 52"/>
                    <a:gd name="T5" fmla="*/ 5 h 10"/>
                    <a:gd name="T6" fmla="*/ 15 w 52"/>
                    <a:gd name="T7" fmla="*/ 5 h 10"/>
                    <a:gd name="T8" fmla="*/ 11 w 52"/>
                    <a:gd name="T9" fmla="*/ 5 h 10"/>
                    <a:gd name="T10" fmla="*/ 7 w 52"/>
                    <a:gd name="T11" fmla="*/ 5 h 10"/>
                    <a:gd name="T12" fmla="*/ 4 w 52"/>
                    <a:gd name="T13" fmla="*/ 5 h 10"/>
                    <a:gd name="T14" fmla="*/ 1 w 52"/>
                    <a:gd name="T15" fmla="*/ 4 h 10"/>
                    <a:gd name="T16" fmla="*/ 0 w 52"/>
                    <a:gd name="T17" fmla="*/ 2 h 10"/>
                    <a:gd name="T18" fmla="*/ 1 w 52"/>
                    <a:gd name="T19" fmla="*/ 1 h 10"/>
                    <a:gd name="T20" fmla="*/ 3 w 52"/>
                    <a:gd name="T21" fmla="*/ 0 h 10"/>
                    <a:gd name="T22" fmla="*/ 6 w 52"/>
                    <a:gd name="T23" fmla="*/ 0 h 10"/>
                    <a:gd name="T24" fmla="*/ 10 w 52"/>
                    <a:gd name="T25" fmla="*/ 1 h 10"/>
                    <a:gd name="T26" fmla="*/ 14 w 52"/>
                    <a:gd name="T27" fmla="*/ 3 h 10"/>
                    <a:gd name="T28" fmla="*/ 19 w 52"/>
                    <a:gd name="T29" fmla="*/ 4 h 10"/>
                    <a:gd name="T30" fmla="*/ 23 w 52"/>
                    <a:gd name="T31" fmla="*/ 4 h 10"/>
                    <a:gd name="T32" fmla="*/ 26 w 52"/>
                    <a:gd name="T33" fmla="*/ 5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0">
                      <a:moveTo>
                        <a:pt x="52" y="9"/>
                      </a:moveTo>
                      <a:lnTo>
                        <a:pt x="46" y="9"/>
                      </a:lnTo>
                      <a:lnTo>
                        <a:pt x="38" y="10"/>
                      </a:lnTo>
                      <a:lnTo>
                        <a:pt x="30" y="10"/>
                      </a:lnTo>
                      <a:lnTo>
                        <a:pt x="22" y="10"/>
                      </a:lnTo>
                      <a:lnTo>
                        <a:pt x="14" y="10"/>
                      </a:lnTo>
                      <a:lnTo>
                        <a:pt x="7" y="9"/>
                      </a:lnTo>
                      <a:lnTo>
                        <a:pt x="2" y="7"/>
                      </a:lnTo>
                      <a:lnTo>
                        <a:pt x="0" y="3"/>
                      </a:lnTo>
                      <a:lnTo>
                        <a:pt x="1" y="1"/>
                      </a:lnTo>
                      <a:lnTo>
                        <a:pt x="5" y="0"/>
                      </a:lnTo>
                      <a:lnTo>
                        <a:pt x="12" y="0"/>
                      </a:lnTo>
                      <a:lnTo>
                        <a:pt x="20" y="2"/>
                      </a:lnTo>
                      <a:lnTo>
                        <a:pt x="28" y="5"/>
                      </a:lnTo>
                      <a:lnTo>
                        <a:pt x="38" y="7"/>
                      </a:lnTo>
                      <a:lnTo>
                        <a:pt x="46" y="8"/>
                      </a:lnTo>
                      <a:lnTo>
                        <a:pt x="52"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7" name="Freeform 232">
                  <a:extLst>
                    <a:ext uri="{FF2B5EF4-FFF2-40B4-BE49-F238E27FC236}">
                      <a16:creationId xmlns:a16="http://schemas.microsoft.com/office/drawing/2014/main" id="{7F800520-CA00-4FE7-B185-11B545E5CCD0}"/>
                    </a:ext>
                  </a:extLst>
                </p:cNvPr>
                <p:cNvSpPr>
                  <a:spLocks/>
                </p:cNvSpPr>
                <p:nvPr/>
              </p:nvSpPr>
              <p:spPr bwMode="auto">
                <a:xfrm>
                  <a:off x="68" y="582"/>
                  <a:ext cx="25" cy="8"/>
                </a:xfrm>
                <a:custGeom>
                  <a:avLst/>
                  <a:gdLst>
                    <a:gd name="T0" fmla="*/ 25 w 49"/>
                    <a:gd name="T1" fmla="*/ 8 h 18"/>
                    <a:gd name="T2" fmla="*/ 23 w 49"/>
                    <a:gd name="T3" fmla="*/ 8 h 18"/>
                    <a:gd name="T4" fmla="*/ 19 w 49"/>
                    <a:gd name="T5" fmla="*/ 7 h 18"/>
                    <a:gd name="T6" fmla="*/ 15 w 49"/>
                    <a:gd name="T7" fmla="*/ 7 h 18"/>
                    <a:gd name="T8" fmla="*/ 11 w 49"/>
                    <a:gd name="T9" fmla="*/ 6 h 18"/>
                    <a:gd name="T10" fmla="*/ 7 w 49"/>
                    <a:gd name="T11" fmla="*/ 5 h 18"/>
                    <a:gd name="T12" fmla="*/ 4 w 49"/>
                    <a:gd name="T13" fmla="*/ 4 h 18"/>
                    <a:gd name="T14" fmla="*/ 1 w 49"/>
                    <a:gd name="T15" fmla="*/ 3 h 18"/>
                    <a:gd name="T16" fmla="*/ 0 w 49"/>
                    <a:gd name="T17" fmla="*/ 1 h 18"/>
                    <a:gd name="T18" fmla="*/ 1 w 49"/>
                    <a:gd name="T19" fmla="*/ 0 h 18"/>
                    <a:gd name="T20" fmla="*/ 4 w 49"/>
                    <a:gd name="T21" fmla="*/ 0 h 18"/>
                    <a:gd name="T22" fmla="*/ 7 w 49"/>
                    <a:gd name="T23" fmla="*/ 1 h 18"/>
                    <a:gd name="T24" fmla="*/ 11 w 49"/>
                    <a:gd name="T25" fmla="*/ 3 h 18"/>
                    <a:gd name="T26" fmla="*/ 16 w 49"/>
                    <a:gd name="T27" fmla="*/ 4 h 18"/>
                    <a:gd name="T28" fmla="*/ 20 w 49"/>
                    <a:gd name="T29" fmla="*/ 6 h 18"/>
                    <a:gd name="T30" fmla="*/ 23 w 49"/>
                    <a:gd name="T31" fmla="*/ 7 h 18"/>
                    <a:gd name="T32" fmla="*/ 25 w 49"/>
                    <a:gd name="T33" fmla="*/ 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18">
                      <a:moveTo>
                        <a:pt x="49" y="18"/>
                      </a:moveTo>
                      <a:lnTo>
                        <a:pt x="45" y="18"/>
                      </a:lnTo>
                      <a:lnTo>
                        <a:pt x="38" y="16"/>
                      </a:lnTo>
                      <a:lnTo>
                        <a:pt x="30" y="15"/>
                      </a:lnTo>
                      <a:lnTo>
                        <a:pt x="22" y="14"/>
                      </a:lnTo>
                      <a:lnTo>
                        <a:pt x="14" y="12"/>
                      </a:lnTo>
                      <a:lnTo>
                        <a:pt x="7" y="10"/>
                      </a:lnTo>
                      <a:lnTo>
                        <a:pt x="2" y="6"/>
                      </a:lnTo>
                      <a:lnTo>
                        <a:pt x="0" y="3"/>
                      </a:lnTo>
                      <a:lnTo>
                        <a:pt x="1" y="0"/>
                      </a:lnTo>
                      <a:lnTo>
                        <a:pt x="7" y="0"/>
                      </a:lnTo>
                      <a:lnTo>
                        <a:pt x="14" y="3"/>
                      </a:lnTo>
                      <a:lnTo>
                        <a:pt x="22" y="6"/>
                      </a:lnTo>
                      <a:lnTo>
                        <a:pt x="31" y="10"/>
                      </a:lnTo>
                      <a:lnTo>
                        <a:pt x="39" y="13"/>
                      </a:lnTo>
                      <a:lnTo>
                        <a:pt x="46" y="16"/>
                      </a:lnTo>
                      <a:lnTo>
                        <a:pt x="49"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8" name="Freeform 233">
                  <a:extLst>
                    <a:ext uri="{FF2B5EF4-FFF2-40B4-BE49-F238E27FC236}">
                      <a16:creationId xmlns:a16="http://schemas.microsoft.com/office/drawing/2014/main" id="{32EA3255-2BF4-4D8F-85D8-E8964697A007}"/>
                    </a:ext>
                  </a:extLst>
                </p:cNvPr>
                <p:cNvSpPr>
                  <a:spLocks/>
                </p:cNvSpPr>
                <p:nvPr/>
              </p:nvSpPr>
              <p:spPr bwMode="auto">
                <a:xfrm>
                  <a:off x="56" y="605"/>
                  <a:ext cx="25" cy="5"/>
                </a:xfrm>
                <a:custGeom>
                  <a:avLst/>
                  <a:gdLst>
                    <a:gd name="T0" fmla="*/ 25 w 48"/>
                    <a:gd name="T1" fmla="*/ 2 h 11"/>
                    <a:gd name="T2" fmla="*/ 24 w 48"/>
                    <a:gd name="T3" fmla="*/ 3 h 11"/>
                    <a:gd name="T4" fmla="*/ 21 w 48"/>
                    <a:gd name="T5" fmla="*/ 4 h 11"/>
                    <a:gd name="T6" fmla="*/ 18 w 48"/>
                    <a:gd name="T7" fmla="*/ 5 h 11"/>
                    <a:gd name="T8" fmla="*/ 14 w 48"/>
                    <a:gd name="T9" fmla="*/ 5 h 11"/>
                    <a:gd name="T10" fmla="*/ 9 w 48"/>
                    <a:gd name="T11" fmla="*/ 5 h 11"/>
                    <a:gd name="T12" fmla="*/ 5 w 48"/>
                    <a:gd name="T13" fmla="*/ 5 h 11"/>
                    <a:gd name="T14" fmla="*/ 2 w 48"/>
                    <a:gd name="T15" fmla="*/ 4 h 11"/>
                    <a:gd name="T16" fmla="*/ 0 w 48"/>
                    <a:gd name="T17" fmla="*/ 2 h 11"/>
                    <a:gd name="T18" fmla="*/ 0 w 48"/>
                    <a:gd name="T19" fmla="*/ 1 h 11"/>
                    <a:gd name="T20" fmla="*/ 2 w 48"/>
                    <a:gd name="T21" fmla="*/ 0 h 11"/>
                    <a:gd name="T22" fmla="*/ 5 w 48"/>
                    <a:gd name="T23" fmla="*/ 0 h 11"/>
                    <a:gd name="T24" fmla="*/ 9 w 48"/>
                    <a:gd name="T25" fmla="*/ 1 h 11"/>
                    <a:gd name="T26" fmla="*/ 14 w 48"/>
                    <a:gd name="T27" fmla="*/ 1 h 11"/>
                    <a:gd name="T28" fmla="*/ 18 w 48"/>
                    <a:gd name="T29" fmla="*/ 2 h 11"/>
                    <a:gd name="T30" fmla="*/ 22 w 48"/>
                    <a:gd name="T31" fmla="*/ 2 h 11"/>
                    <a:gd name="T32" fmla="*/ 25 w 48"/>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1">
                      <a:moveTo>
                        <a:pt x="48" y="5"/>
                      </a:moveTo>
                      <a:lnTo>
                        <a:pt x="46" y="7"/>
                      </a:lnTo>
                      <a:lnTo>
                        <a:pt x="41" y="8"/>
                      </a:lnTo>
                      <a:lnTo>
                        <a:pt x="34" y="11"/>
                      </a:lnTo>
                      <a:lnTo>
                        <a:pt x="26" y="11"/>
                      </a:lnTo>
                      <a:lnTo>
                        <a:pt x="17" y="11"/>
                      </a:lnTo>
                      <a:lnTo>
                        <a:pt x="10" y="10"/>
                      </a:lnTo>
                      <a:lnTo>
                        <a:pt x="3" y="8"/>
                      </a:lnTo>
                      <a:lnTo>
                        <a:pt x="0" y="5"/>
                      </a:lnTo>
                      <a:lnTo>
                        <a:pt x="0" y="2"/>
                      </a:lnTo>
                      <a:lnTo>
                        <a:pt x="3" y="0"/>
                      </a:lnTo>
                      <a:lnTo>
                        <a:pt x="10" y="0"/>
                      </a:lnTo>
                      <a:lnTo>
                        <a:pt x="17" y="2"/>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9" name="Freeform 234">
                  <a:extLst>
                    <a:ext uri="{FF2B5EF4-FFF2-40B4-BE49-F238E27FC236}">
                      <a16:creationId xmlns:a16="http://schemas.microsoft.com/office/drawing/2014/main" id="{BB5ACCBA-E96B-4442-BF0D-AF79F146B0B3}"/>
                    </a:ext>
                  </a:extLst>
                </p:cNvPr>
                <p:cNvSpPr>
                  <a:spLocks/>
                </p:cNvSpPr>
                <p:nvPr/>
              </p:nvSpPr>
              <p:spPr bwMode="auto">
                <a:xfrm>
                  <a:off x="50" y="617"/>
                  <a:ext cx="28" cy="8"/>
                </a:xfrm>
                <a:custGeom>
                  <a:avLst/>
                  <a:gdLst>
                    <a:gd name="T0" fmla="*/ 28 w 56"/>
                    <a:gd name="T1" fmla="*/ 0 h 16"/>
                    <a:gd name="T2" fmla="*/ 26 w 56"/>
                    <a:gd name="T3" fmla="*/ 2 h 16"/>
                    <a:gd name="T4" fmla="*/ 22 w 56"/>
                    <a:gd name="T5" fmla="*/ 4 h 16"/>
                    <a:gd name="T6" fmla="*/ 17 w 56"/>
                    <a:gd name="T7" fmla="*/ 5 h 16"/>
                    <a:gd name="T8" fmla="*/ 13 w 56"/>
                    <a:gd name="T9" fmla="*/ 7 h 16"/>
                    <a:gd name="T10" fmla="*/ 8 w 56"/>
                    <a:gd name="T11" fmla="*/ 8 h 16"/>
                    <a:gd name="T12" fmla="*/ 4 w 56"/>
                    <a:gd name="T13" fmla="*/ 8 h 16"/>
                    <a:gd name="T14" fmla="*/ 2 w 56"/>
                    <a:gd name="T15" fmla="*/ 8 h 16"/>
                    <a:gd name="T16" fmla="*/ 0 w 56"/>
                    <a:gd name="T17" fmla="*/ 6 h 16"/>
                    <a:gd name="T18" fmla="*/ 1 w 56"/>
                    <a:gd name="T19" fmla="*/ 5 h 16"/>
                    <a:gd name="T20" fmla="*/ 4 w 56"/>
                    <a:gd name="T21" fmla="*/ 4 h 16"/>
                    <a:gd name="T22" fmla="*/ 7 w 56"/>
                    <a:gd name="T23" fmla="*/ 2 h 16"/>
                    <a:gd name="T24" fmla="*/ 12 w 56"/>
                    <a:gd name="T25" fmla="*/ 2 h 16"/>
                    <a:gd name="T26" fmla="*/ 17 w 56"/>
                    <a:gd name="T27" fmla="*/ 2 h 16"/>
                    <a:gd name="T28" fmla="*/ 22 w 56"/>
                    <a:gd name="T29" fmla="*/ 1 h 16"/>
                    <a:gd name="T30" fmla="*/ 26 w 56"/>
                    <a:gd name="T31" fmla="*/ 1 h 16"/>
                    <a:gd name="T32" fmla="*/ 28 w 56"/>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6">
                      <a:moveTo>
                        <a:pt x="56" y="0"/>
                      </a:moveTo>
                      <a:lnTo>
                        <a:pt x="51" y="3"/>
                      </a:lnTo>
                      <a:lnTo>
                        <a:pt x="43" y="7"/>
                      </a:lnTo>
                      <a:lnTo>
                        <a:pt x="33" y="10"/>
                      </a:lnTo>
                      <a:lnTo>
                        <a:pt x="25" y="13"/>
                      </a:lnTo>
                      <a:lnTo>
                        <a:pt x="16" y="16"/>
                      </a:lnTo>
                      <a:lnTo>
                        <a:pt x="8" y="16"/>
                      </a:lnTo>
                      <a:lnTo>
                        <a:pt x="3" y="16"/>
                      </a:lnTo>
                      <a:lnTo>
                        <a:pt x="0" y="12"/>
                      </a:lnTo>
                      <a:lnTo>
                        <a:pt x="1" y="9"/>
                      </a:lnTo>
                      <a:lnTo>
                        <a:pt x="7" y="7"/>
                      </a:lnTo>
                      <a:lnTo>
                        <a:pt x="14" y="4"/>
                      </a:lnTo>
                      <a:lnTo>
                        <a:pt x="23" y="3"/>
                      </a:lnTo>
                      <a:lnTo>
                        <a:pt x="33" y="3"/>
                      </a:lnTo>
                      <a:lnTo>
                        <a:pt x="43" y="2"/>
                      </a:lnTo>
                      <a:lnTo>
                        <a:pt x="51" y="1"/>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0" name="Freeform 235">
                  <a:extLst>
                    <a:ext uri="{FF2B5EF4-FFF2-40B4-BE49-F238E27FC236}">
                      <a16:creationId xmlns:a16="http://schemas.microsoft.com/office/drawing/2014/main" id="{F5A2D6E2-E23C-4C8C-B070-F4C6FE01E0A3}"/>
                    </a:ext>
                  </a:extLst>
                </p:cNvPr>
                <p:cNvSpPr>
                  <a:spLocks/>
                </p:cNvSpPr>
                <p:nvPr/>
              </p:nvSpPr>
              <p:spPr bwMode="auto">
                <a:xfrm>
                  <a:off x="43" y="629"/>
                  <a:ext cx="30" cy="10"/>
                </a:xfrm>
                <a:custGeom>
                  <a:avLst/>
                  <a:gdLst>
                    <a:gd name="T0" fmla="*/ 30 w 61"/>
                    <a:gd name="T1" fmla="*/ 0 h 20"/>
                    <a:gd name="T2" fmla="*/ 28 w 61"/>
                    <a:gd name="T3" fmla="*/ 1 h 20"/>
                    <a:gd name="T4" fmla="*/ 23 w 61"/>
                    <a:gd name="T5" fmla="*/ 4 h 20"/>
                    <a:gd name="T6" fmla="*/ 18 w 61"/>
                    <a:gd name="T7" fmla="*/ 5 h 20"/>
                    <a:gd name="T8" fmla="*/ 13 w 61"/>
                    <a:gd name="T9" fmla="*/ 8 h 20"/>
                    <a:gd name="T10" fmla="*/ 8 w 61"/>
                    <a:gd name="T11" fmla="*/ 9 h 20"/>
                    <a:gd name="T12" fmla="*/ 4 w 61"/>
                    <a:gd name="T13" fmla="*/ 10 h 20"/>
                    <a:gd name="T14" fmla="*/ 1 w 61"/>
                    <a:gd name="T15" fmla="*/ 9 h 20"/>
                    <a:gd name="T16" fmla="*/ 0 w 61"/>
                    <a:gd name="T17" fmla="*/ 8 h 20"/>
                    <a:gd name="T18" fmla="*/ 1 w 61"/>
                    <a:gd name="T19" fmla="*/ 6 h 20"/>
                    <a:gd name="T20" fmla="*/ 4 w 61"/>
                    <a:gd name="T21" fmla="*/ 5 h 20"/>
                    <a:gd name="T22" fmla="*/ 9 w 61"/>
                    <a:gd name="T23" fmla="*/ 4 h 20"/>
                    <a:gd name="T24" fmla="*/ 14 w 61"/>
                    <a:gd name="T25" fmla="*/ 3 h 20"/>
                    <a:gd name="T26" fmla="*/ 19 w 61"/>
                    <a:gd name="T27" fmla="*/ 2 h 20"/>
                    <a:gd name="T28" fmla="*/ 24 w 61"/>
                    <a:gd name="T29" fmla="*/ 1 h 20"/>
                    <a:gd name="T30" fmla="*/ 28 w 61"/>
                    <a:gd name="T31" fmla="*/ 1 h 20"/>
                    <a:gd name="T32" fmla="*/ 30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0"/>
                      </a:moveTo>
                      <a:lnTo>
                        <a:pt x="56" y="2"/>
                      </a:lnTo>
                      <a:lnTo>
                        <a:pt x="47" y="7"/>
                      </a:lnTo>
                      <a:lnTo>
                        <a:pt x="37" y="10"/>
                      </a:lnTo>
                      <a:lnTo>
                        <a:pt x="27" y="15"/>
                      </a:lnTo>
                      <a:lnTo>
                        <a:pt x="16" y="17"/>
                      </a:lnTo>
                      <a:lnTo>
                        <a:pt x="8" y="20"/>
                      </a:lnTo>
                      <a:lnTo>
                        <a:pt x="3" y="18"/>
                      </a:lnTo>
                      <a:lnTo>
                        <a:pt x="0" y="16"/>
                      </a:lnTo>
                      <a:lnTo>
                        <a:pt x="3" y="12"/>
                      </a:lnTo>
                      <a:lnTo>
                        <a:pt x="9" y="9"/>
                      </a:lnTo>
                      <a:lnTo>
                        <a:pt x="19" y="7"/>
                      </a:lnTo>
                      <a:lnTo>
                        <a:pt x="29" y="5"/>
                      </a:lnTo>
                      <a:lnTo>
                        <a:pt x="39" y="3"/>
                      </a:lnTo>
                      <a:lnTo>
                        <a:pt x="49" y="2"/>
                      </a:lnTo>
                      <a:lnTo>
                        <a:pt x="57" y="1"/>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1" name="Freeform 236">
                  <a:extLst>
                    <a:ext uri="{FF2B5EF4-FFF2-40B4-BE49-F238E27FC236}">
                      <a16:creationId xmlns:a16="http://schemas.microsoft.com/office/drawing/2014/main" id="{506ECE4D-B744-43EA-A2F3-039209E39627}"/>
                    </a:ext>
                  </a:extLst>
                </p:cNvPr>
                <p:cNvSpPr>
                  <a:spLocks/>
                </p:cNvSpPr>
                <p:nvPr/>
              </p:nvSpPr>
              <p:spPr bwMode="auto">
                <a:xfrm>
                  <a:off x="40" y="653"/>
                  <a:ext cx="33" cy="17"/>
                </a:xfrm>
                <a:custGeom>
                  <a:avLst/>
                  <a:gdLst>
                    <a:gd name="T0" fmla="*/ 33 w 65"/>
                    <a:gd name="T1" fmla="*/ 0 h 35"/>
                    <a:gd name="T2" fmla="*/ 30 w 65"/>
                    <a:gd name="T3" fmla="*/ 3 h 35"/>
                    <a:gd name="T4" fmla="*/ 25 w 65"/>
                    <a:gd name="T5" fmla="*/ 6 h 35"/>
                    <a:gd name="T6" fmla="*/ 21 w 65"/>
                    <a:gd name="T7" fmla="*/ 9 h 35"/>
                    <a:gd name="T8" fmla="*/ 15 w 65"/>
                    <a:gd name="T9" fmla="*/ 12 h 35"/>
                    <a:gd name="T10" fmla="*/ 10 w 65"/>
                    <a:gd name="T11" fmla="*/ 15 h 35"/>
                    <a:gd name="T12" fmla="*/ 5 w 65"/>
                    <a:gd name="T13" fmla="*/ 17 h 35"/>
                    <a:gd name="T14" fmla="*/ 2 w 65"/>
                    <a:gd name="T15" fmla="*/ 17 h 35"/>
                    <a:gd name="T16" fmla="*/ 0 w 65"/>
                    <a:gd name="T17" fmla="*/ 16 h 35"/>
                    <a:gd name="T18" fmla="*/ 1 w 65"/>
                    <a:gd name="T19" fmla="*/ 14 h 35"/>
                    <a:gd name="T20" fmla="*/ 4 w 65"/>
                    <a:gd name="T21" fmla="*/ 12 h 35"/>
                    <a:gd name="T22" fmla="*/ 9 w 65"/>
                    <a:gd name="T23" fmla="*/ 10 h 35"/>
                    <a:gd name="T24" fmla="*/ 14 w 65"/>
                    <a:gd name="T25" fmla="*/ 8 h 35"/>
                    <a:gd name="T26" fmla="*/ 21 w 65"/>
                    <a:gd name="T27" fmla="*/ 6 h 35"/>
                    <a:gd name="T28" fmla="*/ 26 w 65"/>
                    <a:gd name="T29" fmla="*/ 4 h 35"/>
                    <a:gd name="T30" fmla="*/ 31 w 65"/>
                    <a:gd name="T31" fmla="*/ 2 h 35"/>
                    <a:gd name="T32" fmla="*/ 33 w 65"/>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35">
                      <a:moveTo>
                        <a:pt x="65" y="0"/>
                      </a:moveTo>
                      <a:lnTo>
                        <a:pt x="60" y="6"/>
                      </a:lnTo>
                      <a:lnTo>
                        <a:pt x="50" y="13"/>
                      </a:lnTo>
                      <a:lnTo>
                        <a:pt x="41" y="19"/>
                      </a:lnTo>
                      <a:lnTo>
                        <a:pt x="30" y="24"/>
                      </a:lnTo>
                      <a:lnTo>
                        <a:pt x="19" y="30"/>
                      </a:lnTo>
                      <a:lnTo>
                        <a:pt x="10" y="34"/>
                      </a:lnTo>
                      <a:lnTo>
                        <a:pt x="3" y="35"/>
                      </a:lnTo>
                      <a:lnTo>
                        <a:pt x="0" y="32"/>
                      </a:lnTo>
                      <a:lnTo>
                        <a:pt x="1" y="29"/>
                      </a:lnTo>
                      <a:lnTo>
                        <a:pt x="8" y="25"/>
                      </a:lnTo>
                      <a:lnTo>
                        <a:pt x="17" y="21"/>
                      </a:lnTo>
                      <a:lnTo>
                        <a:pt x="28" y="16"/>
                      </a:lnTo>
                      <a:lnTo>
                        <a:pt x="41" y="13"/>
                      </a:lnTo>
                      <a:lnTo>
                        <a:pt x="51" y="8"/>
                      </a:lnTo>
                      <a:lnTo>
                        <a:pt x="61" y="4"/>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2" name="Freeform 237">
                  <a:extLst>
                    <a:ext uri="{FF2B5EF4-FFF2-40B4-BE49-F238E27FC236}">
                      <a16:creationId xmlns:a16="http://schemas.microsoft.com/office/drawing/2014/main" id="{21FEDD49-117B-4DA2-AB12-65C8C6D53E17}"/>
                    </a:ext>
                  </a:extLst>
                </p:cNvPr>
                <p:cNvSpPr>
                  <a:spLocks/>
                </p:cNvSpPr>
                <p:nvPr/>
              </p:nvSpPr>
              <p:spPr bwMode="auto">
                <a:xfrm>
                  <a:off x="45" y="679"/>
                  <a:ext cx="31" cy="20"/>
                </a:xfrm>
                <a:custGeom>
                  <a:avLst/>
                  <a:gdLst>
                    <a:gd name="T0" fmla="*/ 31 w 61"/>
                    <a:gd name="T1" fmla="*/ 0 h 39"/>
                    <a:gd name="T2" fmla="*/ 28 w 61"/>
                    <a:gd name="T3" fmla="*/ 3 h 39"/>
                    <a:gd name="T4" fmla="*/ 24 w 61"/>
                    <a:gd name="T5" fmla="*/ 6 h 39"/>
                    <a:gd name="T6" fmla="*/ 20 w 61"/>
                    <a:gd name="T7" fmla="*/ 10 h 39"/>
                    <a:gd name="T8" fmla="*/ 15 w 61"/>
                    <a:gd name="T9" fmla="*/ 13 h 39"/>
                    <a:gd name="T10" fmla="*/ 9 w 61"/>
                    <a:gd name="T11" fmla="*/ 16 h 39"/>
                    <a:gd name="T12" fmla="*/ 5 w 61"/>
                    <a:gd name="T13" fmla="*/ 19 h 39"/>
                    <a:gd name="T14" fmla="*/ 2 w 61"/>
                    <a:gd name="T15" fmla="*/ 20 h 39"/>
                    <a:gd name="T16" fmla="*/ 0 w 61"/>
                    <a:gd name="T17" fmla="*/ 19 h 39"/>
                    <a:gd name="T18" fmla="*/ 1 w 61"/>
                    <a:gd name="T19" fmla="*/ 16 h 39"/>
                    <a:gd name="T20" fmla="*/ 4 w 61"/>
                    <a:gd name="T21" fmla="*/ 14 h 39"/>
                    <a:gd name="T22" fmla="*/ 8 w 61"/>
                    <a:gd name="T23" fmla="*/ 11 h 39"/>
                    <a:gd name="T24" fmla="*/ 14 w 61"/>
                    <a:gd name="T25" fmla="*/ 8 h 39"/>
                    <a:gd name="T26" fmla="*/ 19 w 61"/>
                    <a:gd name="T27" fmla="*/ 6 h 39"/>
                    <a:gd name="T28" fmla="*/ 24 w 61"/>
                    <a:gd name="T29" fmla="*/ 4 h 39"/>
                    <a:gd name="T30" fmla="*/ 28 w 61"/>
                    <a:gd name="T31" fmla="*/ 1 h 39"/>
                    <a:gd name="T32" fmla="*/ 31 w 61"/>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39">
                      <a:moveTo>
                        <a:pt x="61" y="0"/>
                      </a:moveTo>
                      <a:lnTo>
                        <a:pt x="56" y="5"/>
                      </a:lnTo>
                      <a:lnTo>
                        <a:pt x="48" y="12"/>
                      </a:lnTo>
                      <a:lnTo>
                        <a:pt x="39" y="19"/>
                      </a:lnTo>
                      <a:lnTo>
                        <a:pt x="29" y="25"/>
                      </a:lnTo>
                      <a:lnTo>
                        <a:pt x="18" y="32"/>
                      </a:lnTo>
                      <a:lnTo>
                        <a:pt x="10" y="37"/>
                      </a:lnTo>
                      <a:lnTo>
                        <a:pt x="3" y="39"/>
                      </a:lnTo>
                      <a:lnTo>
                        <a:pt x="0" y="37"/>
                      </a:lnTo>
                      <a:lnTo>
                        <a:pt x="1" y="32"/>
                      </a:lnTo>
                      <a:lnTo>
                        <a:pt x="7" y="28"/>
                      </a:lnTo>
                      <a:lnTo>
                        <a:pt x="16" y="22"/>
                      </a:lnTo>
                      <a:lnTo>
                        <a:pt x="28" y="16"/>
                      </a:lnTo>
                      <a:lnTo>
                        <a:pt x="38" y="12"/>
                      </a:lnTo>
                      <a:lnTo>
                        <a:pt x="48" y="7"/>
                      </a:lnTo>
                      <a:lnTo>
                        <a:pt x="56"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3" name="Freeform 238">
                  <a:extLst>
                    <a:ext uri="{FF2B5EF4-FFF2-40B4-BE49-F238E27FC236}">
                      <a16:creationId xmlns:a16="http://schemas.microsoft.com/office/drawing/2014/main" id="{4CEDFDF4-32E6-42B9-A13B-2DD9C4BB0DDE}"/>
                    </a:ext>
                  </a:extLst>
                </p:cNvPr>
                <p:cNvSpPr>
                  <a:spLocks/>
                </p:cNvSpPr>
                <p:nvPr/>
              </p:nvSpPr>
              <p:spPr bwMode="auto">
                <a:xfrm>
                  <a:off x="44" y="641"/>
                  <a:ext cx="28" cy="17"/>
                </a:xfrm>
                <a:custGeom>
                  <a:avLst/>
                  <a:gdLst>
                    <a:gd name="T0" fmla="*/ 28 w 55"/>
                    <a:gd name="T1" fmla="*/ 0 h 33"/>
                    <a:gd name="T2" fmla="*/ 25 w 55"/>
                    <a:gd name="T3" fmla="*/ 3 h 33"/>
                    <a:gd name="T4" fmla="*/ 21 w 55"/>
                    <a:gd name="T5" fmla="*/ 5 h 33"/>
                    <a:gd name="T6" fmla="*/ 17 w 55"/>
                    <a:gd name="T7" fmla="*/ 8 h 33"/>
                    <a:gd name="T8" fmla="*/ 12 w 55"/>
                    <a:gd name="T9" fmla="*/ 12 h 33"/>
                    <a:gd name="T10" fmla="*/ 8 w 55"/>
                    <a:gd name="T11" fmla="*/ 15 h 33"/>
                    <a:gd name="T12" fmla="*/ 4 w 55"/>
                    <a:gd name="T13" fmla="*/ 16 h 33"/>
                    <a:gd name="T14" fmla="*/ 1 w 55"/>
                    <a:gd name="T15" fmla="*/ 17 h 33"/>
                    <a:gd name="T16" fmla="*/ 0 w 55"/>
                    <a:gd name="T17" fmla="*/ 16 h 33"/>
                    <a:gd name="T18" fmla="*/ 1 w 55"/>
                    <a:gd name="T19" fmla="*/ 14 h 33"/>
                    <a:gd name="T20" fmla="*/ 4 w 55"/>
                    <a:gd name="T21" fmla="*/ 11 h 33"/>
                    <a:gd name="T22" fmla="*/ 8 w 55"/>
                    <a:gd name="T23" fmla="*/ 9 h 33"/>
                    <a:gd name="T24" fmla="*/ 13 w 55"/>
                    <a:gd name="T25" fmla="*/ 7 h 33"/>
                    <a:gd name="T26" fmla="*/ 17 w 55"/>
                    <a:gd name="T27" fmla="*/ 4 h 33"/>
                    <a:gd name="T28" fmla="*/ 22 w 55"/>
                    <a:gd name="T29" fmla="*/ 3 h 33"/>
                    <a:gd name="T30" fmla="*/ 25 w 55"/>
                    <a:gd name="T31" fmla="*/ 1 h 33"/>
                    <a:gd name="T32" fmla="*/ 28 w 55"/>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33">
                      <a:moveTo>
                        <a:pt x="55" y="0"/>
                      </a:moveTo>
                      <a:lnTo>
                        <a:pt x="50" y="5"/>
                      </a:lnTo>
                      <a:lnTo>
                        <a:pt x="42" y="10"/>
                      </a:lnTo>
                      <a:lnTo>
                        <a:pt x="34" y="16"/>
                      </a:lnTo>
                      <a:lnTo>
                        <a:pt x="24" y="23"/>
                      </a:lnTo>
                      <a:lnTo>
                        <a:pt x="16" y="29"/>
                      </a:lnTo>
                      <a:lnTo>
                        <a:pt x="8" y="32"/>
                      </a:lnTo>
                      <a:lnTo>
                        <a:pt x="2" y="33"/>
                      </a:lnTo>
                      <a:lnTo>
                        <a:pt x="0" y="31"/>
                      </a:lnTo>
                      <a:lnTo>
                        <a:pt x="2" y="27"/>
                      </a:lnTo>
                      <a:lnTo>
                        <a:pt x="7" y="22"/>
                      </a:lnTo>
                      <a:lnTo>
                        <a:pt x="15" y="17"/>
                      </a:lnTo>
                      <a:lnTo>
                        <a:pt x="25" y="13"/>
                      </a:lnTo>
                      <a:lnTo>
                        <a:pt x="34" y="8"/>
                      </a:lnTo>
                      <a:lnTo>
                        <a:pt x="43" y="5"/>
                      </a:lnTo>
                      <a:lnTo>
                        <a:pt x="50" y="2"/>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4" name="Freeform 239">
                  <a:extLst>
                    <a:ext uri="{FF2B5EF4-FFF2-40B4-BE49-F238E27FC236}">
                      <a16:creationId xmlns:a16="http://schemas.microsoft.com/office/drawing/2014/main" id="{E3C3B7BD-87C5-4708-8F3D-C100CB4D5F8D}"/>
                    </a:ext>
                  </a:extLst>
                </p:cNvPr>
                <p:cNvSpPr>
                  <a:spLocks/>
                </p:cNvSpPr>
                <p:nvPr/>
              </p:nvSpPr>
              <p:spPr bwMode="auto">
                <a:xfrm>
                  <a:off x="70" y="642"/>
                  <a:ext cx="40" cy="26"/>
                </a:xfrm>
                <a:custGeom>
                  <a:avLst/>
                  <a:gdLst>
                    <a:gd name="T0" fmla="*/ 40 w 81"/>
                    <a:gd name="T1" fmla="*/ 25 h 51"/>
                    <a:gd name="T2" fmla="*/ 38 w 81"/>
                    <a:gd name="T3" fmla="*/ 26 h 51"/>
                    <a:gd name="T4" fmla="*/ 33 w 81"/>
                    <a:gd name="T5" fmla="*/ 25 h 51"/>
                    <a:gd name="T6" fmla="*/ 28 w 81"/>
                    <a:gd name="T7" fmla="*/ 22 h 51"/>
                    <a:gd name="T8" fmla="*/ 21 w 81"/>
                    <a:gd name="T9" fmla="*/ 18 h 51"/>
                    <a:gd name="T10" fmla="*/ 14 w 81"/>
                    <a:gd name="T11" fmla="*/ 14 h 51"/>
                    <a:gd name="T12" fmla="*/ 7 w 81"/>
                    <a:gd name="T13" fmla="*/ 10 h 51"/>
                    <a:gd name="T14" fmla="*/ 3 w 81"/>
                    <a:gd name="T15" fmla="*/ 5 h 51"/>
                    <a:gd name="T16" fmla="*/ 0 w 81"/>
                    <a:gd name="T17" fmla="*/ 0 h 51"/>
                    <a:gd name="T18" fmla="*/ 3 w 81"/>
                    <a:gd name="T19" fmla="*/ 2 h 51"/>
                    <a:gd name="T20" fmla="*/ 9 w 81"/>
                    <a:gd name="T21" fmla="*/ 5 h 51"/>
                    <a:gd name="T22" fmla="*/ 15 w 81"/>
                    <a:gd name="T23" fmla="*/ 8 h 51"/>
                    <a:gd name="T24" fmla="*/ 22 w 81"/>
                    <a:gd name="T25" fmla="*/ 13 h 51"/>
                    <a:gd name="T26" fmla="*/ 29 w 81"/>
                    <a:gd name="T27" fmla="*/ 17 h 51"/>
                    <a:gd name="T28" fmla="*/ 35 w 81"/>
                    <a:gd name="T29" fmla="*/ 21 h 51"/>
                    <a:gd name="T30" fmla="*/ 39 w 81"/>
                    <a:gd name="T31" fmla="*/ 23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6" y="43"/>
                      </a:lnTo>
                      <a:lnTo>
                        <a:pt x="42" y="36"/>
                      </a:lnTo>
                      <a:lnTo>
                        <a:pt x="28" y="28"/>
                      </a:lnTo>
                      <a:lnTo>
                        <a:pt x="15" y="19"/>
                      </a:lnTo>
                      <a:lnTo>
                        <a:pt x="6" y="10"/>
                      </a:lnTo>
                      <a:lnTo>
                        <a:pt x="0" y="0"/>
                      </a:lnTo>
                      <a:lnTo>
                        <a:pt x="6" y="4"/>
                      </a:lnTo>
                      <a:lnTo>
                        <a:pt x="18" y="10"/>
                      </a:lnTo>
                      <a:lnTo>
                        <a:pt x="30" y="16"/>
                      </a:lnTo>
                      <a:lnTo>
                        <a:pt x="45" y="25"/>
                      </a:lnTo>
                      <a:lnTo>
                        <a:pt x="59" y="34"/>
                      </a:lnTo>
                      <a:lnTo>
                        <a:pt x="71" y="41"/>
                      </a:lnTo>
                      <a:lnTo>
                        <a:pt x="79" y="46"/>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5" name="Freeform 240">
                  <a:extLst>
                    <a:ext uri="{FF2B5EF4-FFF2-40B4-BE49-F238E27FC236}">
                      <a16:creationId xmlns:a16="http://schemas.microsoft.com/office/drawing/2014/main" id="{7F2947CF-276B-4B1B-A881-F328B4092C02}"/>
                    </a:ext>
                  </a:extLst>
                </p:cNvPr>
                <p:cNvSpPr>
                  <a:spLocks/>
                </p:cNvSpPr>
                <p:nvPr/>
              </p:nvSpPr>
              <p:spPr bwMode="auto">
                <a:xfrm>
                  <a:off x="71" y="663"/>
                  <a:ext cx="32" cy="22"/>
                </a:xfrm>
                <a:custGeom>
                  <a:avLst/>
                  <a:gdLst>
                    <a:gd name="T0" fmla="*/ 32 w 63"/>
                    <a:gd name="T1" fmla="*/ 22 h 44"/>
                    <a:gd name="T2" fmla="*/ 30 w 63"/>
                    <a:gd name="T3" fmla="*/ 22 h 44"/>
                    <a:gd name="T4" fmla="*/ 27 w 63"/>
                    <a:gd name="T5" fmla="*/ 22 h 44"/>
                    <a:gd name="T6" fmla="*/ 23 w 63"/>
                    <a:gd name="T7" fmla="*/ 20 h 44"/>
                    <a:gd name="T8" fmla="*/ 17 w 63"/>
                    <a:gd name="T9" fmla="*/ 17 h 44"/>
                    <a:gd name="T10" fmla="*/ 12 w 63"/>
                    <a:gd name="T11" fmla="*/ 13 h 44"/>
                    <a:gd name="T12" fmla="*/ 7 w 63"/>
                    <a:gd name="T13" fmla="*/ 9 h 44"/>
                    <a:gd name="T14" fmla="*/ 3 w 63"/>
                    <a:gd name="T15" fmla="*/ 5 h 44"/>
                    <a:gd name="T16" fmla="*/ 0 w 63"/>
                    <a:gd name="T17" fmla="*/ 0 h 44"/>
                    <a:gd name="T18" fmla="*/ 4 w 63"/>
                    <a:gd name="T19" fmla="*/ 3 h 44"/>
                    <a:gd name="T20" fmla="*/ 8 w 63"/>
                    <a:gd name="T21" fmla="*/ 6 h 44"/>
                    <a:gd name="T22" fmla="*/ 14 w 63"/>
                    <a:gd name="T23" fmla="*/ 9 h 44"/>
                    <a:gd name="T24" fmla="*/ 19 w 63"/>
                    <a:gd name="T25" fmla="*/ 13 h 44"/>
                    <a:gd name="T26" fmla="*/ 24 w 63"/>
                    <a:gd name="T27" fmla="*/ 16 h 44"/>
                    <a:gd name="T28" fmla="*/ 28 w 63"/>
                    <a:gd name="T29" fmla="*/ 19 h 44"/>
                    <a:gd name="T30" fmla="*/ 31 w 63"/>
                    <a:gd name="T31" fmla="*/ 21 h 44"/>
                    <a:gd name="T32" fmla="*/ 32 w 6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44">
                      <a:moveTo>
                        <a:pt x="63" y="44"/>
                      </a:moveTo>
                      <a:lnTo>
                        <a:pt x="60" y="44"/>
                      </a:lnTo>
                      <a:lnTo>
                        <a:pt x="54" y="43"/>
                      </a:lnTo>
                      <a:lnTo>
                        <a:pt x="45" y="39"/>
                      </a:lnTo>
                      <a:lnTo>
                        <a:pt x="34" y="33"/>
                      </a:lnTo>
                      <a:lnTo>
                        <a:pt x="24" y="26"/>
                      </a:lnTo>
                      <a:lnTo>
                        <a:pt x="14" y="18"/>
                      </a:lnTo>
                      <a:lnTo>
                        <a:pt x="6" y="9"/>
                      </a:lnTo>
                      <a:lnTo>
                        <a:pt x="0" y="0"/>
                      </a:lnTo>
                      <a:lnTo>
                        <a:pt x="7" y="6"/>
                      </a:lnTo>
                      <a:lnTo>
                        <a:pt x="16" y="11"/>
                      </a:lnTo>
                      <a:lnTo>
                        <a:pt x="27" y="18"/>
                      </a:lnTo>
                      <a:lnTo>
                        <a:pt x="38" y="25"/>
                      </a:lnTo>
                      <a:lnTo>
                        <a:pt x="48" y="31"/>
                      </a:lnTo>
                      <a:lnTo>
                        <a:pt x="56" y="37"/>
                      </a:lnTo>
                      <a:lnTo>
                        <a:pt x="62" y="41"/>
                      </a:lnTo>
                      <a:lnTo>
                        <a:pt x="63"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6" name="Freeform 241">
                  <a:extLst>
                    <a:ext uri="{FF2B5EF4-FFF2-40B4-BE49-F238E27FC236}">
                      <a16:creationId xmlns:a16="http://schemas.microsoft.com/office/drawing/2014/main" id="{EAF118CB-5636-4FA6-8270-46AB73B48072}"/>
                    </a:ext>
                  </a:extLst>
                </p:cNvPr>
                <p:cNvSpPr>
                  <a:spLocks/>
                </p:cNvSpPr>
                <p:nvPr/>
              </p:nvSpPr>
              <p:spPr bwMode="auto">
                <a:xfrm>
                  <a:off x="44" y="666"/>
                  <a:ext cx="30" cy="19"/>
                </a:xfrm>
                <a:custGeom>
                  <a:avLst/>
                  <a:gdLst>
                    <a:gd name="T0" fmla="*/ 30 w 59"/>
                    <a:gd name="T1" fmla="*/ 0 h 39"/>
                    <a:gd name="T2" fmla="*/ 28 w 59"/>
                    <a:gd name="T3" fmla="*/ 2 h 39"/>
                    <a:gd name="T4" fmla="*/ 24 w 59"/>
                    <a:gd name="T5" fmla="*/ 5 h 39"/>
                    <a:gd name="T6" fmla="*/ 19 w 59"/>
                    <a:gd name="T7" fmla="*/ 9 h 39"/>
                    <a:gd name="T8" fmla="*/ 14 w 59"/>
                    <a:gd name="T9" fmla="*/ 13 h 39"/>
                    <a:gd name="T10" fmla="*/ 9 w 59"/>
                    <a:gd name="T11" fmla="*/ 16 h 39"/>
                    <a:gd name="T12" fmla="*/ 5 w 59"/>
                    <a:gd name="T13" fmla="*/ 18 h 39"/>
                    <a:gd name="T14" fmla="*/ 2 w 59"/>
                    <a:gd name="T15" fmla="*/ 19 h 39"/>
                    <a:gd name="T16" fmla="*/ 0 w 59"/>
                    <a:gd name="T17" fmla="*/ 18 h 39"/>
                    <a:gd name="T18" fmla="*/ 1 w 59"/>
                    <a:gd name="T19" fmla="*/ 16 h 39"/>
                    <a:gd name="T20" fmla="*/ 3 w 59"/>
                    <a:gd name="T21" fmla="*/ 13 h 39"/>
                    <a:gd name="T22" fmla="*/ 7 w 59"/>
                    <a:gd name="T23" fmla="*/ 11 h 39"/>
                    <a:gd name="T24" fmla="*/ 13 w 59"/>
                    <a:gd name="T25" fmla="*/ 8 h 39"/>
                    <a:gd name="T26" fmla="*/ 18 w 59"/>
                    <a:gd name="T27" fmla="*/ 5 h 39"/>
                    <a:gd name="T28" fmla="*/ 24 w 59"/>
                    <a:gd name="T29" fmla="*/ 3 h 39"/>
                    <a:gd name="T30" fmla="*/ 28 w 59"/>
                    <a:gd name="T31" fmla="*/ 1 h 39"/>
                    <a:gd name="T32" fmla="*/ 30 w 59"/>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39">
                      <a:moveTo>
                        <a:pt x="59" y="0"/>
                      </a:moveTo>
                      <a:lnTo>
                        <a:pt x="55" y="4"/>
                      </a:lnTo>
                      <a:lnTo>
                        <a:pt x="47" y="11"/>
                      </a:lnTo>
                      <a:lnTo>
                        <a:pt x="38" y="18"/>
                      </a:lnTo>
                      <a:lnTo>
                        <a:pt x="28" y="26"/>
                      </a:lnTo>
                      <a:lnTo>
                        <a:pt x="18" y="32"/>
                      </a:lnTo>
                      <a:lnTo>
                        <a:pt x="10" y="37"/>
                      </a:lnTo>
                      <a:lnTo>
                        <a:pt x="3" y="39"/>
                      </a:lnTo>
                      <a:lnTo>
                        <a:pt x="0" y="37"/>
                      </a:lnTo>
                      <a:lnTo>
                        <a:pt x="1" y="32"/>
                      </a:lnTo>
                      <a:lnTo>
                        <a:pt x="5" y="27"/>
                      </a:lnTo>
                      <a:lnTo>
                        <a:pt x="14" y="23"/>
                      </a:lnTo>
                      <a:lnTo>
                        <a:pt x="26" y="17"/>
                      </a:lnTo>
                      <a:lnTo>
                        <a:pt x="36" y="11"/>
                      </a:lnTo>
                      <a:lnTo>
                        <a:pt x="47" y="7"/>
                      </a:lnTo>
                      <a:lnTo>
                        <a:pt x="55" y="3"/>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7" name="Freeform 242">
                  <a:extLst>
                    <a:ext uri="{FF2B5EF4-FFF2-40B4-BE49-F238E27FC236}">
                      <a16:creationId xmlns:a16="http://schemas.microsoft.com/office/drawing/2014/main" id="{8C90356E-5B08-4225-83B7-A988F4B1DBEC}"/>
                    </a:ext>
                  </a:extLst>
                </p:cNvPr>
                <p:cNvSpPr>
                  <a:spLocks/>
                </p:cNvSpPr>
                <p:nvPr/>
              </p:nvSpPr>
              <p:spPr bwMode="auto">
                <a:xfrm>
                  <a:off x="113" y="689"/>
                  <a:ext cx="24" cy="100"/>
                </a:xfrm>
                <a:custGeom>
                  <a:avLst/>
                  <a:gdLst>
                    <a:gd name="T0" fmla="*/ 22 w 48"/>
                    <a:gd name="T1" fmla="*/ 0 h 200"/>
                    <a:gd name="T2" fmla="*/ 23 w 48"/>
                    <a:gd name="T3" fmla="*/ 0 h 200"/>
                    <a:gd name="T4" fmla="*/ 24 w 48"/>
                    <a:gd name="T5" fmla="*/ 1 h 200"/>
                    <a:gd name="T6" fmla="*/ 24 w 48"/>
                    <a:gd name="T7" fmla="*/ 2 h 200"/>
                    <a:gd name="T8" fmla="*/ 24 w 48"/>
                    <a:gd name="T9" fmla="*/ 2 h 200"/>
                    <a:gd name="T10" fmla="*/ 15 w 48"/>
                    <a:gd name="T11" fmla="*/ 15 h 200"/>
                    <a:gd name="T12" fmla="*/ 8 w 48"/>
                    <a:gd name="T13" fmla="*/ 28 h 200"/>
                    <a:gd name="T14" fmla="*/ 5 w 48"/>
                    <a:gd name="T15" fmla="*/ 42 h 200"/>
                    <a:gd name="T16" fmla="*/ 4 w 48"/>
                    <a:gd name="T17" fmla="*/ 55 h 200"/>
                    <a:gd name="T18" fmla="*/ 5 w 48"/>
                    <a:gd name="T19" fmla="*/ 68 h 200"/>
                    <a:gd name="T20" fmla="*/ 7 w 48"/>
                    <a:gd name="T21" fmla="*/ 80 h 200"/>
                    <a:gd name="T22" fmla="*/ 10 w 48"/>
                    <a:gd name="T23" fmla="*/ 91 h 200"/>
                    <a:gd name="T24" fmla="*/ 12 w 48"/>
                    <a:gd name="T25" fmla="*/ 100 h 200"/>
                    <a:gd name="T26" fmla="*/ 7 w 48"/>
                    <a:gd name="T27" fmla="*/ 94 h 200"/>
                    <a:gd name="T28" fmla="*/ 3 w 48"/>
                    <a:gd name="T29" fmla="*/ 84 h 200"/>
                    <a:gd name="T30" fmla="*/ 1 w 48"/>
                    <a:gd name="T31" fmla="*/ 69 h 200"/>
                    <a:gd name="T32" fmla="*/ 0 w 48"/>
                    <a:gd name="T33" fmla="*/ 54 h 200"/>
                    <a:gd name="T34" fmla="*/ 2 w 48"/>
                    <a:gd name="T35" fmla="*/ 38 h 200"/>
                    <a:gd name="T36" fmla="*/ 6 w 48"/>
                    <a:gd name="T37" fmla="*/ 22 h 200"/>
                    <a:gd name="T38" fmla="*/ 12 w 48"/>
                    <a:gd name="T39" fmla="*/ 9 h 200"/>
                    <a:gd name="T40" fmla="*/ 22 w 48"/>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00">
                      <a:moveTo>
                        <a:pt x="43" y="0"/>
                      </a:moveTo>
                      <a:lnTo>
                        <a:pt x="45" y="0"/>
                      </a:lnTo>
                      <a:lnTo>
                        <a:pt x="47" y="1"/>
                      </a:lnTo>
                      <a:lnTo>
                        <a:pt x="48" y="3"/>
                      </a:lnTo>
                      <a:lnTo>
                        <a:pt x="48" y="4"/>
                      </a:lnTo>
                      <a:lnTo>
                        <a:pt x="29" y="29"/>
                      </a:lnTo>
                      <a:lnTo>
                        <a:pt x="16" y="55"/>
                      </a:lnTo>
                      <a:lnTo>
                        <a:pt x="10" y="83"/>
                      </a:lnTo>
                      <a:lnTo>
                        <a:pt x="8" y="109"/>
                      </a:lnTo>
                      <a:lnTo>
                        <a:pt x="10" y="136"/>
                      </a:lnTo>
                      <a:lnTo>
                        <a:pt x="14" y="160"/>
                      </a:lnTo>
                      <a:lnTo>
                        <a:pt x="19" y="182"/>
                      </a:lnTo>
                      <a:lnTo>
                        <a:pt x="24" y="200"/>
                      </a:lnTo>
                      <a:lnTo>
                        <a:pt x="14" y="188"/>
                      </a:lnTo>
                      <a:lnTo>
                        <a:pt x="5" y="167"/>
                      </a:lnTo>
                      <a:lnTo>
                        <a:pt x="1" y="138"/>
                      </a:lnTo>
                      <a:lnTo>
                        <a:pt x="0" y="107"/>
                      </a:lnTo>
                      <a:lnTo>
                        <a:pt x="3" y="75"/>
                      </a:lnTo>
                      <a:lnTo>
                        <a:pt x="11" y="44"/>
                      </a:lnTo>
                      <a:lnTo>
                        <a:pt x="24" y="18"/>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8" name="Freeform 243">
                  <a:extLst>
                    <a:ext uri="{FF2B5EF4-FFF2-40B4-BE49-F238E27FC236}">
                      <a16:creationId xmlns:a16="http://schemas.microsoft.com/office/drawing/2014/main" id="{FDFF60D7-C79F-4D37-B5E6-7EBFCF39D511}"/>
                    </a:ext>
                  </a:extLst>
                </p:cNvPr>
                <p:cNvSpPr>
                  <a:spLocks/>
                </p:cNvSpPr>
                <p:nvPr/>
              </p:nvSpPr>
              <p:spPr bwMode="auto">
                <a:xfrm>
                  <a:off x="118" y="775"/>
                  <a:ext cx="22" cy="13"/>
                </a:xfrm>
                <a:custGeom>
                  <a:avLst/>
                  <a:gdLst>
                    <a:gd name="T0" fmla="*/ 0 w 44"/>
                    <a:gd name="T1" fmla="*/ 0 h 25"/>
                    <a:gd name="T2" fmla="*/ 3 w 44"/>
                    <a:gd name="T3" fmla="*/ 2 h 25"/>
                    <a:gd name="T4" fmla="*/ 5 w 44"/>
                    <a:gd name="T5" fmla="*/ 5 h 25"/>
                    <a:gd name="T6" fmla="*/ 9 w 44"/>
                    <a:gd name="T7" fmla="*/ 8 h 25"/>
                    <a:gd name="T8" fmla="*/ 13 w 44"/>
                    <a:gd name="T9" fmla="*/ 9 h 25"/>
                    <a:gd name="T10" fmla="*/ 16 w 44"/>
                    <a:gd name="T11" fmla="*/ 11 h 25"/>
                    <a:gd name="T12" fmla="*/ 19 w 44"/>
                    <a:gd name="T13" fmla="*/ 12 h 25"/>
                    <a:gd name="T14" fmla="*/ 21 w 44"/>
                    <a:gd name="T15" fmla="*/ 13 h 25"/>
                    <a:gd name="T16" fmla="*/ 22 w 44"/>
                    <a:gd name="T17" fmla="*/ 12 h 25"/>
                    <a:gd name="T18" fmla="*/ 22 w 44"/>
                    <a:gd name="T19" fmla="*/ 11 h 25"/>
                    <a:gd name="T20" fmla="*/ 20 w 44"/>
                    <a:gd name="T21" fmla="*/ 10 h 25"/>
                    <a:gd name="T22" fmla="*/ 18 w 44"/>
                    <a:gd name="T23" fmla="*/ 9 h 25"/>
                    <a:gd name="T24" fmla="*/ 15 w 44"/>
                    <a:gd name="T25" fmla="*/ 7 h 25"/>
                    <a:gd name="T26" fmla="*/ 11 w 44"/>
                    <a:gd name="T27" fmla="*/ 6 h 25"/>
                    <a:gd name="T28" fmla="*/ 7 w 44"/>
                    <a:gd name="T29" fmla="*/ 4 h 25"/>
                    <a:gd name="T30" fmla="*/ 3 w 44"/>
                    <a:gd name="T31" fmla="*/ 2 h 25"/>
                    <a:gd name="T32" fmla="*/ 0 w 4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25">
                      <a:moveTo>
                        <a:pt x="0" y="0"/>
                      </a:moveTo>
                      <a:lnTo>
                        <a:pt x="5" y="4"/>
                      </a:lnTo>
                      <a:lnTo>
                        <a:pt x="10" y="10"/>
                      </a:lnTo>
                      <a:lnTo>
                        <a:pt x="17" y="15"/>
                      </a:lnTo>
                      <a:lnTo>
                        <a:pt x="25" y="18"/>
                      </a:lnTo>
                      <a:lnTo>
                        <a:pt x="31" y="22"/>
                      </a:lnTo>
                      <a:lnTo>
                        <a:pt x="37" y="24"/>
                      </a:lnTo>
                      <a:lnTo>
                        <a:pt x="42" y="25"/>
                      </a:lnTo>
                      <a:lnTo>
                        <a:pt x="44" y="24"/>
                      </a:lnTo>
                      <a:lnTo>
                        <a:pt x="44" y="22"/>
                      </a:lnTo>
                      <a:lnTo>
                        <a:pt x="40" y="19"/>
                      </a:lnTo>
                      <a:lnTo>
                        <a:pt x="36" y="17"/>
                      </a:lnTo>
                      <a:lnTo>
                        <a:pt x="29" y="13"/>
                      </a:lnTo>
                      <a:lnTo>
                        <a:pt x="22" y="11"/>
                      </a:lnTo>
                      <a:lnTo>
                        <a:pt x="14" y="8"/>
                      </a:lnTo>
                      <a:lnTo>
                        <a:pt x="6"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9" name="Freeform 244">
                  <a:extLst>
                    <a:ext uri="{FF2B5EF4-FFF2-40B4-BE49-F238E27FC236}">
                      <a16:creationId xmlns:a16="http://schemas.microsoft.com/office/drawing/2014/main" id="{773AE0FF-3763-488E-ACA7-4A827D31AE81}"/>
                    </a:ext>
                  </a:extLst>
                </p:cNvPr>
                <p:cNvSpPr>
                  <a:spLocks/>
                </p:cNvSpPr>
                <p:nvPr/>
              </p:nvSpPr>
              <p:spPr bwMode="auto">
                <a:xfrm>
                  <a:off x="116" y="767"/>
                  <a:ext cx="24" cy="14"/>
                </a:xfrm>
                <a:custGeom>
                  <a:avLst/>
                  <a:gdLst>
                    <a:gd name="T0" fmla="*/ 24 w 47"/>
                    <a:gd name="T1" fmla="*/ 14 h 29"/>
                    <a:gd name="T2" fmla="*/ 23 w 47"/>
                    <a:gd name="T3" fmla="*/ 14 h 29"/>
                    <a:gd name="T4" fmla="*/ 21 w 47"/>
                    <a:gd name="T5" fmla="*/ 14 h 29"/>
                    <a:gd name="T6" fmla="*/ 17 w 47"/>
                    <a:gd name="T7" fmla="*/ 13 h 29"/>
                    <a:gd name="T8" fmla="*/ 14 w 47"/>
                    <a:gd name="T9" fmla="*/ 11 h 29"/>
                    <a:gd name="T10" fmla="*/ 10 w 47"/>
                    <a:gd name="T11" fmla="*/ 9 h 29"/>
                    <a:gd name="T12" fmla="*/ 6 w 47"/>
                    <a:gd name="T13" fmla="*/ 6 h 29"/>
                    <a:gd name="T14" fmla="*/ 3 w 47"/>
                    <a:gd name="T15" fmla="*/ 3 h 29"/>
                    <a:gd name="T16" fmla="*/ 0 w 47"/>
                    <a:gd name="T17" fmla="*/ 0 h 29"/>
                    <a:gd name="T18" fmla="*/ 3 w 47"/>
                    <a:gd name="T19" fmla="*/ 2 h 29"/>
                    <a:gd name="T20" fmla="*/ 6 w 47"/>
                    <a:gd name="T21" fmla="*/ 3 h 29"/>
                    <a:gd name="T22" fmla="*/ 10 w 47"/>
                    <a:gd name="T23" fmla="*/ 6 h 29"/>
                    <a:gd name="T24" fmla="*/ 14 w 47"/>
                    <a:gd name="T25" fmla="*/ 7 h 29"/>
                    <a:gd name="T26" fmla="*/ 18 w 47"/>
                    <a:gd name="T27" fmla="*/ 10 h 29"/>
                    <a:gd name="T28" fmla="*/ 21 w 47"/>
                    <a:gd name="T29" fmla="*/ 11 h 29"/>
                    <a:gd name="T30" fmla="*/ 23 w 47"/>
                    <a:gd name="T31" fmla="*/ 13 h 29"/>
                    <a:gd name="T32" fmla="*/ 24 w 47"/>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9">
                      <a:moveTo>
                        <a:pt x="47" y="28"/>
                      </a:moveTo>
                      <a:lnTo>
                        <a:pt x="45" y="29"/>
                      </a:lnTo>
                      <a:lnTo>
                        <a:pt x="41" y="28"/>
                      </a:lnTo>
                      <a:lnTo>
                        <a:pt x="34" y="27"/>
                      </a:lnTo>
                      <a:lnTo>
                        <a:pt x="27" y="23"/>
                      </a:lnTo>
                      <a:lnTo>
                        <a:pt x="19" y="19"/>
                      </a:lnTo>
                      <a:lnTo>
                        <a:pt x="11" y="13"/>
                      </a:lnTo>
                      <a:lnTo>
                        <a:pt x="5" y="7"/>
                      </a:lnTo>
                      <a:lnTo>
                        <a:pt x="0" y="0"/>
                      </a:lnTo>
                      <a:lnTo>
                        <a:pt x="5" y="4"/>
                      </a:lnTo>
                      <a:lnTo>
                        <a:pt x="12" y="7"/>
                      </a:lnTo>
                      <a:lnTo>
                        <a:pt x="20" y="12"/>
                      </a:lnTo>
                      <a:lnTo>
                        <a:pt x="28" y="15"/>
                      </a:lnTo>
                      <a:lnTo>
                        <a:pt x="36" y="20"/>
                      </a:lnTo>
                      <a:lnTo>
                        <a:pt x="42" y="23"/>
                      </a:lnTo>
                      <a:lnTo>
                        <a:pt x="46" y="26"/>
                      </a:lnTo>
                      <a:lnTo>
                        <a:pt x="47"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0" name="Freeform 245">
                  <a:extLst>
                    <a:ext uri="{FF2B5EF4-FFF2-40B4-BE49-F238E27FC236}">
                      <a16:creationId xmlns:a16="http://schemas.microsoft.com/office/drawing/2014/main" id="{BB3C3208-0621-469E-B676-B7B48897E84F}"/>
                    </a:ext>
                  </a:extLst>
                </p:cNvPr>
                <p:cNvSpPr>
                  <a:spLocks/>
                </p:cNvSpPr>
                <p:nvPr/>
              </p:nvSpPr>
              <p:spPr bwMode="auto">
                <a:xfrm>
                  <a:off x="114" y="747"/>
                  <a:ext cx="31" cy="19"/>
                </a:xfrm>
                <a:custGeom>
                  <a:avLst/>
                  <a:gdLst>
                    <a:gd name="T0" fmla="*/ 31 w 62"/>
                    <a:gd name="T1" fmla="*/ 19 h 39"/>
                    <a:gd name="T2" fmla="*/ 30 w 62"/>
                    <a:gd name="T3" fmla="*/ 19 h 39"/>
                    <a:gd name="T4" fmla="*/ 26 w 62"/>
                    <a:gd name="T5" fmla="*/ 19 h 39"/>
                    <a:gd name="T6" fmla="*/ 22 w 62"/>
                    <a:gd name="T7" fmla="*/ 17 h 39"/>
                    <a:gd name="T8" fmla="*/ 17 w 62"/>
                    <a:gd name="T9" fmla="*/ 14 h 39"/>
                    <a:gd name="T10" fmla="*/ 12 w 62"/>
                    <a:gd name="T11" fmla="*/ 11 h 39"/>
                    <a:gd name="T12" fmla="*/ 7 w 62"/>
                    <a:gd name="T13" fmla="*/ 8 h 39"/>
                    <a:gd name="T14" fmla="*/ 3 w 62"/>
                    <a:gd name="T15" fmla="*/ 4 h 39"/>
                    <a:gd name="T16" fmla="*/ 0 w 62"/>
                    <a:gd name="T17" fmla="*/ 0 h 39"/>
                    <a:gd name="T18" fmla="*/ 3 w 62"/>
                    <a:gd name="T19" fmla="*/ 1 h 39"/>
                    <a:gd name="T20" fmla="*/ 7 w 62"/>
                    <a:gd name="T21" fmla="*/ 4 h 39"/>
                    <a:gd name="T22" fmla="*/ 12 w 62"/>
                    <a:gd name="T23" fmla="*/ 7 h 39"/>
                    <a:gd name="T24" fmla="*/ 18 w 62"/>
                    <a:gd name="T25" fmla="*/ 10 h 39"/>
                    <a:gd name="T26" fmla="*/ 23 w 62"/>
                    <a:gd name="T27" fmla="*/ 12 h 39"/>
                    <a:gd name="T28" fmla="*/ 28 w 62"/>
                    <a:gd name="T29" fmla="*/ 15 h 39"/>
                    <a:gd name="T30" fmla="*/ 31 w 62"/>
                    <a:gd name="T31" fmla="*/ 17 h 39"/>
                    <a:gd name="T32" fmla="*/ 31 w 62"/>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9">
                      <a:moveTo>
                        <a:pt x="62" y="38"/>
                      </a:moveTo>
                      <a:lnTo>
                        <a:pt x="59" y="39"/>
                      </a:lnTo>
                      <a:lnTo>
                        <a:pt x="52" y="38"/>
                      </a:lnTo>
                      <a:lnTo>
                        <a:pt x="44" y="35"/>
                      </a:lnTo>
                      <a:lnTo>
                        <a:pt x="33" y="29"/>
                      </a:lnTo>
                      <a:lnTo>
                        <a:pt x="23" y="23"/>
                      </a:lnTo>
                      <a:lnTo>
                        <a:pt x="13" y="16"/>
                      </a:lnTo>
                      <a:lnTo>
                        <a:pt x="5" y="8"/>
                      </a:lnTo>
                      <a:lnTo>
                        <a:pt x="0" y="0"/>
                      </a:lnTo>
                      <a:lnTo>
                        <a:pt x="5" y="3"/>
                      </a:lnTo>
                      <a:lnTo>
                        <a:pt x="13" y="8"/>
                      </a:lnTo>
                      <a:lnTo>
                        <a:pt x="24" y="14"/>
                      </a:lnTo>
                      <a:lnTo>
                        <a:pt x="35" y="20"/>
                      </a:lnTo>
                      <a:lnTo>
                        <a:pt x="46" y="25"/>
                      </a:lnTo>
                      <a:lnTo>
                        <a:pt x="55" y="31"/>
                      </a:lnTo>
                      <a:lnTo>
                        <a:pt x="61" y="35"/>
                      </a:lnTo>
                      <a:lnTo>
                        <a:pt x="62"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1" name="Freeform 246">
                  <a:extLst>
                    <a:ext uri="{FF2B5EF4-FFF2-40B4-BE49-F238E27FC236}">
                      <a16:creationId xmlns:a16="http://schemas.microsoft.com/office/drawing/2014/main" id="{18FDD40A-4B6C-4F25-AFE3-5ED3151179FA}"/>
                    </a:ext>
                  </a:extLst>
                </p:cNvPr>
                <p:cNvSpPr>
                  <a:spLocks/>
                </p:cNvSpPr>
                <p:nvPr/>
              </p:nvSpPr>
              <p:spPr bwMode="auto">
                <a:xfrm>
                  <a:off x="116" y="728"/>
                  <a:ext cx="34" cy="22"/>
                </a:xfrm>
                <a:custGeom>
                  <a:avLst/>
                  <a:gdLst>
                    <a:gd name="T0" fmla="*/ 34 w 68"/>
                    <a:gd name="T1" fmla="*/ 22 h 44"/>
                    <a:gd name="T2" fmla="*/ 33 w 68"/>
                    <a:gd name="T3" fmla="*/ 22 h 44"/>
                    <a:gd name="T4" fmla="*/ 29 w 68"/>
                    <a:gd name="T5" fmla="*/ 21 h 44"/>
                    <a:gd name="T6" fmla="*/ 24 w 68"/>
                    <a:gd name="T7" fmla="*/ 19 h 44"/>
                    <a:gd name="T8" fmla="*/ 18 w 68"/>
                    <a:gd name="T9" fmla="*/ 15 h 44"/>
                    <a:gd name="T10" fmla="*/ 12 w 68"/>
                    <a:gd name="T11" fmla="*/ 12 h 44"/>
                    <a:gd name="T12" fmla="*/ 7 w 68"/>
                    <a:gd name="T13" fmla="*/ 8 h 44"/>
                    <a:gd name="T14" fmla="*/ 3 w 68"/>
                    <a:gd name="T15" fmla="*/ 4 h 44"/>
                    <a:gd name="T16" fmla="*/ 0 w 68"/>
                    <a:gd name="T17" fmla="*/ 0 h 44"/>
                    <a:gd name="T18" fmla="*/ 3 w 68"/>
                    <a:gd name="T19" fmla="*/ 2 h 44"/>
                    <a:gd name="T20" fmla="*/ 7 w 68"/>
                    <a:gd name="T21" fmla="*/ 4 h 44"/>
                    <a:gd name="T22" fmla="*/ 13 w 68"/>
                    <a:gd name="T23" fmla="*/ 7 h 44"/>
                    <a:gd name="T24" fmla="*/ 19 w 68"/>
                    <a:gd name="T25" fmla="*/ 11 h 44"/>
                    <a:gd name="T26" fmla="*/ 25 w 68"/>
                    <a:gd name="T27" fmla="*/ 15 h 44"/>
                    <a:gd name="T28" fmla="*/ 30 w 68"/>
                    <a:gd name="T29" fmla="*/ 18 h 44"/>
                    <a:gd name="T30" fmla="*/ 33 w 68"/>
                    <a:gd name="T31" fmla="*/ 20 h 44"/>
                    <a:gd name="T32" fmla="*/ 34 w 68"/>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4">
                      <a:moveTo>
                        <a:pt x="68" y="43"/>
                      </a:moveTo>
                      <a:lnTo>
                        <a:pt x="65" y="44"/>
                      </a:lnTo>
                      <a:lnTo>
                        <a:pt x="57" y="42"/>
                      </a:lnTo>
                      <a:lnTo>
                        <a:pt x="47" y="37"/>
                      </a:lnTo>
                      <a:lnTo>
                        <a:pt x="35" y="30"/>
                      </a:lnTo>
                      <a:lnTo>
                        <a:pt x="24" y="23"/>
                      </a:lnTo>
                      <a:lnTo>
                        <a:pt x="13" y="15"/>
                      </a:lnTo>
                      <a:lnTo>
                        <a:pt x="5" y="7"/>
                      </a:lnTo>
                      <a:lnTo>
                        <a:pt x="0" y="0"/>
                      </a:lnTo>
                      <a:lnTo>
                        <a:pt x="5" y="4"/>
                      </a:lnTo>
                      <a:lnTo>
                        <a:pt x="14" y="8"/>
                      </a:lnTo>
                      <a:lnTo>
                        <a:pt x="26" y="14"/>
                      </a:lnTo>
                      <a:lnTo>
                        <a:pt x="38" y="21"/>
                      </a:lnTo>
                      <a:lnTo>
                        <a:pt x="50" y="29"/>
                      </a:lnTo>
                      <a:lnTo>
                        <a:pt x="59" y="35"/>
                      </a:lnTo>
                      <a:lnTo>
                        <a:pt x="66" y="39"/>
                      </a:lnTo>
                      <a:lnTo>
                        <a:pt x="68"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2" name="Freeform 247">
                  <a:extLst>
                    <a:ext uri="{FF2B5EF4-FFF2-40B4-BE49-F238E27FC236}">
                      <a16:creationId xmlns:a16="http://schemas.microsoft.com/office/drawing/2014/main" id="{8C96EC04-8AF3-4BD8-BAAE-350F3464CC0D}"/>
                    </a:ext>
                  </a:extLst>
                </p:cNvPr>
                <p:cNvSpPr>
                  <a:spLocks/>
                </p:cNvSpPr>
                <p:nvPr/>
              </p:nvSpPr>
              <p:spPr bwMode="auto">
                <a:xfrm>
                  <a:off x="119" y="716"/>
                  <a:ext cx="27" cy="23"/>
                </a:xfrm>
                <a:custGeom>
                  <a:avLst/>
                  <a:gdLst>
                    <a:gd name="T0" fmla="*/ 27 w 56"/>
                    <a:gd name="T1" fmla="*/ 23 h 46"/>
                    <a:gd name="T2" fmla="*/ 25 w 56"/>
                    <a:gd name="T3" fmla="*/ 23 h 46"/>
                    <a:gd name="T4" fmla="*/ 22 w 56"/>
                    <a:gd name="T5" fmla="*/ 22 h 46"/>
                    <a:gd name="T6" fmla="*/ 18 w 56"/>
                    <a:gd name="T7" fmla="*/ 19 h 46"/>
                    <a:gd name="T8" fmla="*/ 14 w 56"/>
                    <a:gd name="T9" fmla="*/ 15 h 46"/>
                    <a:gd name="T10" fmla="*/ 9 w 56"/>
                    <a:gd name="T11" fmla="*/ 11 h 46"/>
                    <a:gd name="T12" fmla="*/ 4 w 56"/>
                    <a:gd name="T13" fmla="*/ 7 h 46"/>
                    <a:gd name="T14" fmla="*/ 1 w 56"/>
                    <a:gd name="T15" fmla="*/ 3 h 46"/>
                    <a:gd name="T16" fmla="*/ 0 w 56"/>
                    <a:gd name="T17" fmla="*/ 0 h 46"/>
                    <a:gd name="T18" fmla="*/ 3 w 56"/>
                    <a:gd name="T19" fmla="*/ 2 h 46"/>
                    <a:gd name="T20" fmla="*/ 7 w 56"/>
                    <a:gd name="T21" fmla="*/ 5 h 46"/>
                    <a:gd name="T22" fmla="*/ 11 w 56"/>
                    <a:gd name="T23" fmla="*/ 8 h 46"/>
                    <a:gd name="T24" fmla="*/ 16 w 56"/>
                    <a:gd name="T25" fmla="*/ 12 h 46"/>
                    <a:gd name="T26" fmla="*/ 21 w 56"/>
                    <a:gd name="T27" fmla="*/ 16 h 46"/>
                    <a:gd name="T28" fmla="*/ 25 w 56"/>
                    <a:gd name="T29" fmla="*/ 19 h 46"/>
                    <a:gd name="T30" fmla="*/ 27 w 56"/>
                    <a:gd name="T31" fmla="*/ 22 h 46"/>
                    <a:gd name="T32" fmla="*/ 27 w 56"/>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46">
                      <a:moveTo>
                        <a:pt x="56" y="46"/>
                      </a:moveTo>
                      <a:lnTo>
                        <a:pt x="52" y="46"/>
                      </a:lnTo>
                      <a:lnTo>
                        <a:pt x="46" y="43"/>
                      </a:lnTo>
                      <a:lnTo>
                        <a:pt x="37" y="37"/>
                      </a:lnTo>
                      <a:lnTo>
                        <a:pt x="28" y="30"/>
                      </a:lnTo>
                      <a:lnTo>
                        <a:pt x="18" y="22"/>
                      </a:lnTo>
                      <a:lnTo>
                        <a:pt x="9" y="14"/>
                      </a:lnTo>
                      <a:lnTo>
                        <a:pt x="3" y="6"/>
                      </a:lnTo>
                      <a:lnTo>
                        <a:pt x="0" y="0"/>
                      </a:lnTo>
                      <a:lnTo>
                        <a:pt x="6" y="3"/>
                      </a:lnTo>
                      <a:lnTo>
                        <a:pt x="14" y="9"/>
                      </a:lnTo>
                      <a:lnTo>
                        <a:pt x="23" y="16"/>
                      </a:lnTo>
                      <a:lnTo>
                        <a:pt x="34" y="23"/>
                      </a:lnTo>
                      <a:lnTo>
                        <a:pt x="43" y="31"/>
                      </a:lnTo>
                      <a:lnTo>
                        <a:pt x="51" y="37"/>
                      </a:lnTo>
                      <a:lnTo>
                        <a:pt x="56" y="43"/>
                      </a:lnTo>
                      <a:lnTo>
                        <a:pt x="56"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3" name="Freeform 248">
                  <a:extLst>
                    <a:ext uri="{FF2B5EF4-FFF2-40B4-BE49-F238E27FC236}">
                      <a16:creationId xmlns:a16="http://schemas.microsoft.com/office/drawing/2014/main" id="{C7527AFD-8876-4708-9993-C297770E7AA9}"/>
                    </a:ext>
                  </a:extLst>
                </p:cNvPr>
                <p:cNvSpPr>
                  <a:spLocks/>
                </p:cNvSpPr>
                <p:nvPr/>
              </p:nvSpPr>
              <p:spPr bwMode="auto">
                <a:xfrm>
                  <a:off x="123" y="707"/>
                  <a:ext cx="22" cy="19"/>
                </a:xfrm>
                <a:custGeom>
                  <a:avLst/>
                  <a:gdLst>
                    <a:gd name="T0" fmla="*/ 22 w 45"/>
                    <a:gd name="T1" fmla="*/ 19 h 39"/>
                    <a:gd name="T2" fmla="*/ 21 w 45"/>
                    <a:gd name="T3" fmla="*/ 19 h 39"/>
                    <a:gd name="T4" fmla="*/ 18 w 45"/>
                    <a:gd name="T5" fmla="*/ 18 h 39"/>
                    <a:gd name="T6" fmla="*/ 15 w 45"/>
                    <a:gd name="T7" fmla="*/ 17 h 39"/>
                    <a:gd name="T8" fmla="*/ 11 w 45"/>
                    <a:gd name="T9" fmla="*/ 14 h 39"/>
                    <a:gd name="T10" fmla="*/ 7 w 45"/>
                    <a:gd name="T11" fmla="*/ 11 h 39"/>
                    <a:gd name="T12" fmla="*/ 4 w 45"/>
                    <a:gd name="T13" fmla="*/ 7 h 39"/>
                    <a:gd name="T14" fmla="*/ 1 w 45"/>
                    <a:gd name="T15" fmla="*/ 4 h 39"/>
                    <a:gd name="T16" fmla="*/ 0 w 45"/>
                    <a:gd name="T17" fmla="*/ 0 h 39"/>
                    <a:gd name="T18" fmla="*/ 2 w 45"/>
                    <a:gd name="T19" fmla="*/ 2 h 39"/>
                    <a:gd name="T20" fmla="*/ 6 w 45"/>
                    <a:gd name="T21" fmla="*/ 5 h 39"/>
                    <a:gd name="T22" fmla="*/ 9 w 45"/>
                    <a:gd name="T23" fmla="*/ 7 h 39"/>
                    <a:gd name="T24" fmla="*/ 14 w 45"/>
                    <a:gd name="T25" fmla="*/ 10 h 39"/>
                    <a:gd name="T26" fmla="*/ 17 w 45"/>
                    <a:gd name="T27" fmla="*/ 13 h 39"/>
                    <a:gd name="T28" fmla="*/ 21 w 45"/>
                    <a:gd name="T29" fmla="*/ 16 h 39"/>
                    <a:gd name="T30" fmla="*/ 22 w 45"/>
                    <a:gd name="T31" fmla="*/ 18 h 39"/>
                    <a:gd name="T32" fmla="*/ 22 w 45"/>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39">
                      <a:moveTo>
                        <a:pt x="45" y="39"/>
                      </a:moveTo>
                      <a:lnTo>
                        <a:pt x="43" y="39"/>
                      </a:lnTo>
                      <a:lnTo>
                        <a:pt x="37" y="37"/>
                      </a:lnTo>
                      <a:lnTo>
                        <a:pt x="30" y="34"/>
                      </a:lnTo>
                      <a:lnTo>
                        <a:pt x="23" y="29"/>
                      </a:lnTo>
                      <a:lnTo>
                        <a:pt x="15" y="22"/>
                      </a:lnTo>
                      <a:lnTo>
                        <a:pt x="8" y="15"/>
                      </a:lnTo>
                      <a:lnTo>
                        <a:pt x="3" y="9"/>
                      </a:lnTo>
                      <a:lnTo>
                        <a:pt x="0" y="0"/>
                      </a:lnTo>
                      <a:lnTo>
                        <a:pt x="5" y="5"/>
                      </a:lnTo>
                      <a:lnTo>
                        <a:pt x="12" y="10"/>
                      </a:lnTo>
                      <a:lnTo>
                        <a:pt x="19" y="15"/>
                      </a:lnTo>
                      <a:lnTo>
                        <a:pt x="28" y="21"/>
                      </a:lnTo>
                      <a:lnTo>
                        <a:pt x="35" y="27"/>
                      </a:lnTo>
                      <a:lnTo>
                        <a:pt x="42" y="33"/>
                      </a:lnTo>
                      <a:lnTo>
                        <a:pt x="45" y="36"/>
                      </a:lnTo>
                      <a:lnTo>
                        <a:pt x="45"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4" name="Freeform 249">
                  <a:extLst>
                    <a:ext uri="{FF2B5EF4-FFF2-40B4-BE49-F238E27FC236}">
                      <a16:creationId xmlns:a16="http://schemas.microsoft.com/office/drawing/2014/main" id="{BDFF4E22-3465-46B0-A1C5-1D96AA857165}"/>
                    </a:ext>
                  </a:extLst>
                </p:cNvPr>
                <p:cNvSpPr>
                  <a:spLocks/>
                </p:cNvSpPr>
                <p:nvPr/>
              </p:nvSpPr>
              <p:spPr bwMode="auto">
                <a:xfrm>
                  <a:off x="129" y="698"/>
                  <a:ext cx="16" cy="16"/>
                </a:xfrm>
                <a:custGeom>
                  <a:avLst/>
                  <a:gdLst>
                    <a:gd name="T0" fmla="*/ 16 w 32"/>
                    <a:gd name="T1" fmla="*/ 16 h 33"/>
                    <a:gd name="T2" fmla="*/ 15 w 32"/>
                    <a:gd name="T3" fmla="*/ 16 h 33"/>
                    <a:gd name="T4" fmla="*/ 13 w 32"/>
                    <a:gd name="T5" fmla="*/ 15 h 33"/>
                    <a:gd name="T6" fmla="*/ 10 w 32"/>
                    <a:gd name="T7" fmla="*/ 13 h 33"/>
                    <a:gd name="T8" fmla="*/ 7 w 32"/>
                    <a:gd name="T9" fmla="*/ 10 h 33"/>
                    <a:gd name="T10" fmla="*/ 4 w 32"/>
                    <a:gd name="T11" fmla="*/ 7 h 33"/>
                    <a:gd name="T12" fmla="*/ 2 w 32"/>
                    <a:gd name="T13" fmla="*/ 4 h 33"/>
                    <a:gd name="T14" fmla="*/ 1 w 32"/>
                    <a:gd name="T15" fmla="*/ 1 h 33"/>
                    <a:gd name="T16" fmla="*/ 0 w 32"/>
                    <a:gd name="T17" fmla="*/ 0 h 33"/>
                    <a:gd name="T18" fmla="*/ 4 w 32"/>
                    <a:gd name="T19" fmla="*/ 3 h 33"/>
                    <a:gd name="T20" fmla="*/ 9 w 32"/>
                    <a:gd name="T21" fmla="*/ 8 h 33"/>
                    <a:gd name="T22" fmla="*/ 14 w 32"/>
                    <a:gd name="T23" fmla="*/ 13 h 33"/>
                    <a:gd name="T24" fmla="*/ 16 w 32"/>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3">
                      <a:moveTo>
                        <a:pt x="32" y="33"/>
                      </a:moveTo>
                      <a:lnTo>
                        <a:pt x="30" y="33"/>
                      </a:lnTo>
                      <a:lnTo>
                        <a:pt x="25" y="31"/>
                      </a:lnTo>
                      <a:lnTo>
                        <a:pt x="20" y="27"/>
                      </a:lnTo>
                      <a:lnTo>
                        <a:pt x="14" y="21"/>
                      </a:lnTo>
                      <a:lnTo>
                        <a:pt x="8" y="15"/>
                      </a:lnTo>
                      <a:lnTo>
                        <a:pt x="3" y="9"/>
                      </a:lnTo>
                      <a:lnTo>
                        <a:pt x="1" y="3"/>
                      </a:lnTo>
                      <a:lnTo>
                        <a:pt x="0" y="0"/>
                      </a:lnTo>
                      <a:lnTo>
                        <a:pt x="8" y="7"/>
                      </a:lnTo>
                      <a:lnTo>
                        <a:pt x="18" y="17"/>
                      </a:lnTo>
                      <a:lnTo>
                        <a:pt x="28" y="27"/>
                      </a:lnTo>
                      <a:lnTo>
                        <a:pt x="32"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5" name="Freeform 250">
                  <a:extLst>
                    <a:ext uri="{FF2B5EF4-FFF2-40B4-BE49-F238E27FC236}">
                      <a16:creationId xmlns:a16="http://schemas.microsoft.com/office/drawing/2014/main" id="{3352660C-E88F-4828-821C-6171FB846CB4}"/>
                    </a:ext>
                  </a:extLst>
                </p:cNvPr>
                <p:cNvSpPr>
                  <a:spLocks/>
                </p:cNvSpPr>
                <p:nvPr/>
              </p:nvSpPr>
              <p:spPr bwMode="auto">
                <a:xfrm>
                  <a:off x="133" y="692"/>
                  <a:ext cx="10" cy="11"/>
                </a:xfrm>
                <a:custGeom>
                  <a:avLst/>
                  <a:gdLst>
                    <a:gd name="T0" fmla="*/ 10 w 20"/>
                    <a:gd name="T1" fmla="*/ 11 h 22"/>
                    <a:gd name="T2" fmla="*/ 7 w 20"/>
                    <a:gd name="T3" fmla="*/ 11 h 22"/>
                    <a:gd name="T4" fmla="*/ 4 w 20"/>
                    <a:gd name="T5" fmla="*/ 9 h 22"/>
                    <a:gd name="T6" fmla="*/ 0 w 20"/>
                    <a:gd name="T7" fmla="*/ 5 h 22"/>
                    <a:gd name="T8" fmla="*/ 0 w 20"/>
                    <a:gd name="T9" fmla="*/ 0 h 22"/>
                    <a:gd name="T10" fmla="*/ 3 w 20"/>
                    <a:gd name="T11" fmla="*/ 5 h 22"/>
                    <a:gd name="T12" fmla="*/ 7 w 20"/>
                    <a:gd name="T13" fmla="*/ 7 h 22"/>
                    <a:gd name="T14" fmla="*/ 10 w 20"/>
                    <a:gd name="T15" fmla="*/ 10 h 22"/>
                    <a:gd name="T16" fmla="*/ 10 w 20"/>
                    <a:gd name="T17" fmla="*/ 11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22"/>
                      </a:moveTo>
                      <a:lnTo>
                        <a:pt x="14" y="21"/>
                      </a:lnTo>
                      <a:lnTo>
                        <a:pt x="7" y="17"/>
                      </a:lnTo>
                      <a:lnTo>
                        <a:pt x="0" y="9"/>
                      </a:lnTo>
                      <a:lnTo>
                        <a:pt x="0" y="0"/>
                      </a:lnTo>
                      <a:lnTo>
                        <a:pt x="5" y="9"/>
                      </a:lnTo>
                      <a:lnTo>
                        <a:pt x="14" y="14"/>
                      </a:lnTo>
                      <a:lnTo>
                        <a:pt x="20" y="19"/>
                      </a:lnTo>
                      <a:lnTo>
                        <a:pt x="20"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6" name="Freeform 251">
                  <a:extLst>
                    <a:ext uri="{FF2B5EF4-FFF2-40B4-BE49-F238E27FC236}">
                      <a16:creationId xmlns:a16="http://schemas.microsoft.com/office/drawing/2014/main" id="{5B0FC7BE-DAF7-4DED-A955-C5E0E789FDAA}"/>
                    </a:ext>
                  </a:extLst>
                </p:cNvPr>
                <p:cNvSpPr>
                  <a:spLocks/>
                </p:cNvSpPr>
                <p:nvPr/>
              </p:nvSpPr>
              <p:spPr bwMode="auto">
                <a:xfrm>
                  <a:off x="122" y="783"/>
                  <a:ext cx="14" cy="13"/>
                </a:xfrm>
                <a:custGeom>
                  <a:avLst/>
                  <a:gdLst>
                    <a:gd name="T0" fmla="*/ 0 w 28"/>
                    <a:gd name="T1" fmla="*/ 0 h 25"/>
                    <a:gd name="T2" fmla="*/ 4 w 28"/>
                    <a:gd name="T3" fmla="*/ 2 h 25"/>
                    <a:gd name="T4" fmla="*/ 9 w 28"/>
                    <a:gd name="T5" fmla="*/ 5 h 25"/>
                    <a:gd name="T6" fmla="*/ 14 w 28"/>
                    <a:gd name="T7" fmla="*/ 9 h 25"/>
                    <a:gd name="T8" fmla="*/ 14 w 28"/>
                    <a:gd name="T9" fmla="*/ 13 h 25"/>
                    <a:gd name="T10" fmla="*/ 11 w 28"/>
                    <a:gd name="T11" fmla="*/ 12 h 25"/>
                    <a:gd name="T12" fmla="*/ 7 w 28"/>
                    <a:gd name="T13" fmla="*/ 9 h 25"/>
                    <a:gd name="T14" fmla="*/ 3 w 28"/>
                    <a:gd name="T15" fmla="*/ 4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25">
                      <a:moveTo>
                        <a:pt x="0" y="0"/>
                      </a:moveTo>
                      <a:lnTo>
                        <a:pt x="7" y="3"/>
                      </a:lnTo>
                      <a:lnTo>
                        <a:pt x="17" y="10"/>
                      </a:lnTo>
                      <a:lnTo>
                        <a:pt x="27" y="18"/>
                      </a:lnTo>
                      <a:lnTo>
                        <a:pt x="28" y="25"/>
                      </a:lnTo>
                      <a:lnTo>
                        <a:pt x="22" y="24"/>
                      </a:lnTo>
                      <a:lnTo>
                        <a:pt x="14" y="17"/>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7" name="Freeform 252">
                  <a:extLst>
                    <a:ext uri="{FF2B5EF4-FFF2-40B4-BE49-F238E27FC236}">
                      <a16:creationId xmlns:a16="http://schemas.microsoft.com/office/drawing/2014/main" id="{43474945-CC79-4443-B864-0998A063DCB4}"/>
                    </a:ext>
                  </a:extLst>
                </p:cNvPr>
                <p:cNvSpPr>
                  <a:spLocks/>
                </p:cNvSpPr>
                <p:nvPr/>
              </p:nvSpPr>
              <p:spPr bwMode="auto">
                <a:xfrm>
                  <a:off x="115" y="783"/>
                  <a:ext cx="6" cy="15"/>
                </a:xfrm>
                <a:custGeom>
                  <a:avLst/>
                  <a:gdLst>
                    <a:gd name="T0" fmla="*/ 6 w 14"/>
                    <a:gd name="T1" fmla="*/ 0 h 30"/>
                    <a:gd name="T2" fmla="*/ 5 w 14"/>
                    <a:gd name="T3" fmla="*/ 3 h 30"/>
                    <a:gd name="T4" fmla="*/ 2 w 14"/>
                    <a:gd name="T5" fmla="*/ 8 h 30"/>
                    <a:gd name="T6" fmla="*/ 0 w 14"/>
                    <a:gd name="T7" fmla="*/ 12 h 30"/>
                    <a:gd name="T8" fmla="*/ 0 w 14"/>
                    <a:gd name="T9" fmla="*/ 15 h 30"/>
                    <a:gd name="T10" fmla="*/ 3 w 14"/>
                    <a:gd name="T11" fmla="*/ 14 h 30"/>
                    <a:gd name="T12" fmla="*/ 4 w 14"/>
                    <a:gd name="T13" fmla="*/ 10 h 30"/>
                    <a:gd name="T14" fmla="*/ 6 w 14"/>
                    <a:gd name="T15" fmla="*/ 4 h 30"/>
                    <a:gd name="T16" fmla="*/ 6 w 1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30">
                      <a:moveTo>
                        <a:pt x="14" y="0"/>
                      </a:moveTo>
                      <a:lnTo>
                        <a:pt x="11" y="5"/>
                      </a:lnTo>
                      <a:lnTo>
                        <a:pt x="5" y="15"/>
                      </a:lnTo>
                      <a:lnTo>
                        <a:pt x="0" y="24"/>
                      </a:lnTo>
                      <a:lnTo>
                        <a:pt x="1" y="30"/>
                      </a:lnTo>
                      <a:lnTo>
                        <a:pt x="6" y="27"/>
                      </a:lnTo>
                      <a:lnTo>
                        <a:pt x="9" y="19"/>
                      </a:lnTo>
                      <a:lnTo>
                        <a:pt x="13" y="8"/>
                      </a:lnTo>
                      <a:lnTo>
                        <a:pt x="1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8" name="Freeform 253">
                  <a:extLst>
                    <a:ext uri="{FF2B5EF4-FFF2-40B4-BE49-F238E27FC236}">
                      <a16:creationId xmlns:a16="http://schemas.microsoft.com/office/drawing/2014/main" id="{5C113D3D-1AC6-475A-AC2E-2CA56A99C374}"/>
                    </a:ext>
                  </a:extLst>
                </p:cNvPr>
                <p:cNvSpPr>
                  <a:spLocks/>
                </p:cNvSpPr>
                <p:nvPr/>
              </p:nvSpPr>
              <p:spPr bwMode="auto">
                <a:xfrm>
                  <a:off x="123" y="786"/>
                  <a:ext cx="4" cy="17"/>
                </a:xfrm>
                <a:custGeom>
                  <a:avLst/>
                  <a:gdLst>
                    <a:gd name="T0" fmla="*/ 0 w 9"/>
                    <a:gd name="T1" fmla="*/ 0 h 33"/>
                    <a:gd name="T2" fmla="*/ 0 w 9"/>
                    <a:gd name="T3" fmla="*/ 3 h 33"/>
                    <a:gd name="T4" fmla="*/ 0 w 9"/>
                    <a:gd name="T5" fmla="*/ 9 h 33"/>
                    <a:gd name="T6" fmla="*/ 1 w 9"/>
                    <a:gd name="T7" fmla="*/ 14 h 33"/>
                    <a:gd name="T8" fmla="*/ 2 w 9"/>
                    <a:gd name="T9" fmla="*/ 17 h 33"/>
                    <a:gd name="T10" fmla="*/ 4 w 9"/>
                    <a:gd name="T11" fmla="*/ 14 h 33"/>
                    <a:gd name="T12" fmla="*/ 3 w 9"/>
                    <a:gd name="T13" fmla="*/ 9 h 33"/>
                    <a:gd name="T14" fmla="*/ 1 w 9"/>
                    <a:gd name="T15" fmla="*/ 4 h 33"/>
                    <a:gd name="T16" fmla="*/ 0 w 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33">
                      <a:moveTo>
                        <a:pt x="0" y="0"/>
                      </a:moveTo>
                      <a:lnTo>
                        <a:pt x="0" y="5"/>
                      </a:lnTo>
                      <a:lnTo>
                        <a:pt x="0" y="17"/>
                      </a:lnTo>
                      <a:lnTo>
                        <a:pt x="2" y="28"/>
                      </a:lnTo>
                      <a:lnTo>
                        <a:pt x="5" y="33"/>
                      </a:lnTo>
                      <a:lnTo>
                        <a:pt x="9" y="28"/>
                      </a:lnTo>
                      <a:lnTo>
                        <a:pt x="6" y="18"/>
                      </a:lnTo>
                      <a:lnTo>
                        <a:pt x="3"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09" name="Freeform 254">
                  <a:extLst>
                    <a:ext uri="{FF2B5EF4-FFF2-40B4-BE49-F238E27FC236}">
                      <a16:creationId xmlns:a16="http://schemas.microsoft.com/office/drawing/2014/main" id="{CF8C9BA0-194D-42BF-8F61-05C3F71322E4}"/>
                    </a:ext>
                  </a:extLst>
                </p:cNvPr>
                <p:cNvSpPr>
                  <a:spLocks/>
                </p:cNvSpPr>
                <p:nvPr/>
              </p:nvSpPr>
              <p:spPr bwMode="auto">
                <a:xfrm>
                  <a:off x="107" y="778"/>
                  <a:ext cx="12" cy="15"/>
                </a:xfrm>
                <a:custGeom>
                  <a:avLst/>
                  <a:gdLst>
                    <a:gd name="T0" fmla="*/ 12 w 25"/>
                    <a:gd name="T1" fmla="*/ 0 h 30"/>
                    <a:gd name="T2" fmla="*/ 10 w 25"/>
                    <a:gd name="T3" fmla="*/ 5 h 30"/>
                    <a:gd name="T4" fmla="*/ 6 w 25"/>
                    <a:gd name="T5" fmla="*/ 11 h 30"/>
                    <a:gd name="T6" fmla="*/ 3 w 25"/>
                    <a:gd name="T7" fmla="*/ 15 h 30"/>
                    <a:gd name="T8" fmla="*/ 0 w 25"/>
                    <a:gd name="T9" fmla="*/ 15 h 30"/>
                    <a:gd name="T10" fmla="*/ 0 w 25"/>
                    <a:gd name="T11" fmla="*/ 12 h 30"/>
                    <a:gd name="T12" fmla="*/ 4 w 25"/>
                    <a:gd name="T13" fmla="*/ 8 h 30"/>
                    <a:gd name="T14" fmla="*/ 9 w 25"/>
                    <a:gd name="T15" fmla="*/ 3 h 30"/>
                    <a:gd name="T16" fmla="*/ 12 w 25"/>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0">
                      <a:moveTo>
                        <a:pt x="25" y="0"/>
                      </a:moveTo>
                      <a:lnTo>
                        <a:pt x="20" y="9"/>
                      </a:lnTo>
                      <a:lnTo>
                        <a:pt x="13" y="21"/>
                      </a:lnTo>
                      <a:lnTo>
                        <a:pt x="6" y="29"/>
                      </a:lnTo>
                      <a:lnTo>
                        <a:pt x="0" y="30"/>
                      </a:lnTo>
                      <a:lnTo>
                        <a:pt x="1" y="24"/>
                      </a:lnTo>
                      <a:lnTo>
                        <a:pt x="9" y="15"/>
                      </a:lnTo>
                      <a:lnTo>
                        <a:pt x="18" y="6"/>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10" name="Freeform 255">
                  <a:extLst>
                    <a:ext uri="{FF2B5EF4-FFF2-40B4-BE49-F238E27FC236}">
                      <a16:creationId xmlns:a16="http://schemas.microsoft.com/office/drawing/2014/main" id="{554A567D-28CB-4994-82DB-1929BE0F37F9}"/>
                    </a:ext>
                  </a:extLst>
                </p:cNvPr>
                <p:cNvSpPr>
                  <a:spLocks/>
                </p:cNvSpPr>
                <p:nvPr/>
              </p:nvSpPr>
              <p:spPr bwMode="auto">
                <a:xfrm>
                  <a:off x="108" y="695"/>
                  <a:ext cx="22" cy="4"/>
                </a:xfrm>
                <a:custGeom>
                  <a:avLst/>
                  <a:gdLst>
                    <a:gd name="T0" fmla="*/ 22 w 43"/>
                    <a:gd name="T1" fmla="*/ 4 h 9"/>
                    <a:gd name="T2" fmla="*/ 20 w 43"/>
                    <a:gd name="T3" fmla="*/ 4 h 9"/>
                    <a:gd name="T4" fmla="*/ 16 w 43"/>
                    <a:gd name="T5" fmla="*/ 4 h 9"/>
                    <a:gd name="T6" fmla="*/ 13 w 43"/>
                    <a:gd name="T7" fmla="*/ 4 h 9"/>
                    <a:gd name="T8" fmla="*/ 9 w 43"/>
                    <a:gd name="T9" fmla="*/ 4 h 9"/>
                    <a:gd name="T10" fmla="*/ 6 w 43"/>
                    <a:gd name="T11" fmla="*/ 4 h 9"/>
                    <a:gd name="T12" fmla="*/ 3 w 43"/>
                    <a:gd name="T13" fmla="*/ 4 h 9"/>
                    <a:gd name="T14" fmla="*/ 1 w 43"/>
                    <a:gd name="T15" fmla="*/ 3 h 9"/>
                    <a:gd name="T16" fmla="*/ 0 w 43"/>
                    <a:gd name="T17" fmla="*/ 2 h 9"/>
                    <a:gd name="T18" fmla="*/ 1 w 43"/>
                    <a:gd name="T19" fmla="*/ 0 h 9"/>
                    <a:gd name="T20" fmla="*/ 2 w 43"/>
                    <a:gd name="T21" fmla="*/ 0 h 9"/>
                    <a:gd name="T22" fmla="*/ 5 w 43"/>
                    <a:gd name="T23" fmla="*/ 0 h 9"/>
                    <a:gd name="T24" fmla="*/ 9 w 43"/>
                    <a:gd name="T25" fmla="*/ 1 h 9"/>
                    <a:gd name="T26" fmla="*/ 12 w 43"/>
                    <a:gd name="T27" fmla="*/ 2 h 9"/>
                    <a:gd name="T28" fmla="*/ 16 w 43"/>
                    <a:gd name="T29" fmla="*/ 3 h 9"/>
                    <a:gd name="T30" fmla="*/ 19 w 43"/>
                    <a:gd name="T31" fmla="*/ 3 h 9"/>
                    <a:gd name="T32" fmla="*/ 22 w 43"/>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9">
                      <a:moveTo>
                        <a:pt x="43" y="8"/>
                      </a:moveTo>
                      <a:lnTo>
                        <a:pt x="39" y="8"/>
                      </a:lnTo>
                      <a:lnTo>
                        <a:pt x="32" y="9"/>
                      </a:lnTo>
                      <a:lnTo>
                        <a:pt x="25" y="9"/>
                      </a:lnTo>
                      <a:lnTo>
                        <a:pt x="18" y="9"/>
                      </a:lnTo>
                      <a:lnTo>
                        <a:pt x="11" y="9"/>
                      </a:lnTo>
                      <a:lnTo>
                        <a:pt x="5" y="8"/>
                      </a:lnTo>
                      <a:lnTo>
                        <a:pt x="2" y="6"/>
                      </a:lnTo>
                      <a:lnTo>
                        <a:pt x="0" y="4"/>
                      </a:lnTo>
                      <a:lnTo>
                        <a:pt x="1" y="1"/>
                      </a:lnTo>
                      <a:lnTo>
                        <a:pt x="4" y="0"/>
                      </a:lnTo>
                      <a:lnTo>
                        <a:pt x="10" y="0"/>
                      </a:lnTo>
                      <a:lnTo>
                        <a:pt x="17" y="3"/>
                      </a:lnTo>
                      <a:lnTo>
                        <a:pt x="24" y="4"/>
                      </a:lnTo>
                      <a:lnTo>
                        <a:pt x="32" y="6"/>
                      </a:lnTo>
                      <a:lnTo>
                        <a:pt x="38" y="7"/>
                      </a:lnTo>
                      <a:lnTo>
                        <a:pt x="43"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11" name="Freeform 256">
                  <a:extLst>
                    <a:ext uri="{FF2B5EF4-FFF2-40B4-BE49-F238E27FC236}">
                      <a16:creationId xmlns:a16="http://schemas.microsoft.com/office/drawing/2014/main" id="{A16B29C2-DF73-4D6D-88D5-FD3D40DE1A8C}"/>
                    </a:ext>
                  </a:extLst>
                </p:cNvPr>
                <p:cNvSpPr>
                  <a:spLocks/>
                </p:cNvSpPr>
                <p:nvPr/>
              </p:nvSpPr>
              <p:spPr bwMode="auto">
                <a:xfrm>
                  <a:off x="112" y="686"/>
                  <a:ext cx="21" cy="7"/>
                </a:xfrm>
                <a:custGeom>
                  <a:avLst/>
                  <a:gdLst>
                    <a:gd name="T0" fmla="*/ 21 w 43"/>
                    <a:gd name="T1" fmla="*/ 7 h 15"/>
                    <a:gd name="T2" fmla="*/ 19 w 43"/>
                    <a:gd name="T3" fmla="*/ 7 h 15"/>
                    <a:gd name="T4" fmla="*/ 16 w 43"/>
                    <a:gd name="T5" fmla="*/ 7 h 15"/>
                    <a:gd name="T6" fmla="*/ 13 w 43"/>
                    <a:gd name="T7" fmla="*/ 6 h 15"/>
                    <a:gd name="T8" fmla="*/ 9 w 43"/>
                    <a:gd name="T9" fmla="*/ 5 h 15"/>
                    <a:gd name="T10" fmla="*/ 6 w 43"/>
                    <a:gd name="T11" fmla="*/ 5 h 15"/>
                    <a:gd name="T12" fmla="*/ 3 w 43"/>
                    <a:gd name="T13" fmla="*/ 4 h 15"/>
                    <a:gd name="T14" fmla="*/ 1 w 43"/>
                    <a:gd name="T15" fmla="*/ 2 h 15"/>
                    <a:gd name="T16" fmla="*/ 0 w 43"/>
                    <a:gd name="T17" fmla="*/ 1 h 15"/>
                    <a:gd name="T18" fmla="*/ 1 w 43"/>
                    <a:gd name="T19" fmla="*/ 0 h 15"/>
                    <a:gd name="T20" fmla="*/ 3 w 43"/>
                    <a:gd name="T21" fmla="*/ 0 h 15"/>
                    <a:gd name="T22" fmla="*/ 6 w 43"/>
                    <a:gd name="T23" fmla="*/ 0 h 15"/>
                    <a:gd name="T24" fmla="*/ 9 w 43"/>
                    <a:gd name="T25" fmla="*/ 2 h 15"/>
                    <a:gd name="T26" fmla="*/ 13 w 43"/>
                    <a:gd name="T27" fmla="*/ 4 h 15"/>
                    <a:gd name="T28" fmla="*/ 17 w 43"/>
                    <a:gd name="T29" fmla="*/ 5 h 15"/>
                    <a:gd name="T30" fmla="*/ 20 w 43"/>
                    <a:gd name="T31" fmla="*/ 7 h 15"/>
                    <a:gd name="T32" fmla="*/ 21 w 4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5">
                      <a:moveTo>
                        <a:pt x="43" y="15"/>
                      </a:moveTo>
                      <a:lnTo>
                        <a:pt x="38" y="15"/>
                      </a:lnTo>
                      <a:lnTo>
                        <a:pt x="33" y="14"/>
                      </a:lnTo>
                      <a:lnTo>
                        <a:pt x="26" y="13"/>
                      </a:lnTo>
                      <a:lnTo>
                        <a:pt x="19" y="11"/>
                      </a:lnTo>
                      <a:lnTo>
                        <a:pt x="12" y="10"/>
                      </a:lnTo>
                      <a:lnTo>
                        <a:pt x="6" y="8"/>
                      </a:lnTo>
                      <a:lnTo>
                        <a:pt x="3" y="5"/>
                      </a:lnTo>
                      <a:lnTo>
                        <a:pt x="0" y="2"/>
                      </a:lnTo>
                      <a:lnTo>
                        <a:pt x="2" y="0"/>
                      </a:lnTo>
                      <a:lnTo>
                        <a:pt x="6" y="0"/>
                      </a:lnTo>
                      <a:lnTo>
                        <a:pt x="12" y="1"/>
                      </a:lnTo>
                      <a:lnTo>
                        <a:pt x="19" y="5"/>
                      </a:lnTo>
                      <a:lnTo>
                        <a:pt x="27" y="8"/>
                      </a:lnTo>
                      <a:lnTo>
                        <a:pt x="34" y="10"/>
                      </a:lnTo>
                      <a:lnTo>
                        <a:pt x="40" y="14"/>
                      </a:lnTo>
                      <a:lnTo>
                        <a:pt x="43"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12" name="Freeform 257">
                  <a:extLst>
                    <a:ext uri="{FF2B5EF4-FFF2-40B4-BE49-F238E27FC236}">
                      <a16:creationId xmlns:a16="http://schemas.microsoft.com/office/drawing/2014/main" id="{7208CADF-E10F-4D8F-A40B-2F7D947B6C8A}"/>
                    </a:ext>
                  </a:extLst>
                </p:cNvPr>
                <p:cNvSpPr>
                  <a:spLocks/>
                </p:cNvSpPr>
                <p:nvPr/>
              </p:nvSpPr>
              <p:spPr bwMode="auto">
                <a:xfrm>
                  <a:off x="102" y="706"/>
                  <a:ext cx="21" cy="4"/>
                </a:xfrm>
                <a:custGeom>
                  <a:avLst/>
                  <a:gdLst>
                    <a:gd name="T0" fmla="*/ 21 w 40"/>
                    <a:gd name="T1" fmla="*/ 2 h 9"/>
                    <a:gd name="T2" fmla="*/ 20 w 40"/>
                    <a:gd name="T3" fmla="*/ 3 h 9"/>
                    <a:gd name="T4" fmla="*/ 18 w 40"/>
                    <a:gd name="T5" fmla="*/ 3 h 9"/>
                    <a:gd name="T6" fmla="*/ 15 w 40"/>
                    <a:gd name="T7" fmla="*/ 4 h 9"/>
                    <a:gd name="T8" fmla="*/ 12 w 40"/>
                    <a:gd name="T9" fmla="*/ 4 h 9"/>
                    <a:gd name="T10" fmla="*/ 7 w 40"/>
                    <a:gd name="T11" fmla="*/ 4 h 9"/>
                    <a:gd name="T12" fmla="*/ 4 w 40"/>
                    <a:gd name="T13" fmla="*/ 4 h 9"/>
                    <a:gd name="T14" fmla="*/ 1 w 40"/>
                    <a:gd name="T15" fmla="*/ 3 h 9"/>
                    <a:gd name="T16" fmla="*/ 0 w 40"/>
                    <a:gd name="T17" fmla="*/ 2 h 9"/>
                    <a:gd name="T18" fmla="*/ 0 w 40"/>
                    <a:gd name="T19" fmla="*/ 0 h 9"/>
                    <a:gd name="T20" fmla="*/ 1 w 40"/>
                    <a:gd name="T21" fmla="*/ 0 h 9"/>
                    <a:gd name="T22" fmla="*/ 4 w 40"/>
                    <a:gd name="T23" fmla="*/ 0 h 9"/>
                    <a:gd name="T24" fmla="*/ 7 w 40"/>
                    <a:gd name="T25" fmla="*/ 0 h 9"/>
                    <a:gd name="T26" fmla="*/ 11 w 40"/>
                    <a:gd name="T27" fmla="*/ 1 h 9"/>
                    <a:gd name="T28" fmla="*/ 15 w 40"/>
                    <a:gd name="T29" fmla="*/ 1 h 9"/>
                    <a:gd name="T30" fmla="*/ 18 w 40"/>
                    <a:gd name="T31" fmla="*/ 2 h 9"/>
                    <a:gd name="T32" fmla="*/ 21 w 40"/>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9">
                      <a:moveTo>
                        <a:pt x="40" y="4"/>
                      </a:moveTo>
                      <a:lnTo>
                        <a:pt x="39" y="6"/>
                      </a:lnTo>
                      <a:lnTo>
                        <a:pt x="35" y="7"/>
                      </a:lnTo>
                      <a:lnTo>
                        <a:pt x="29" y="8"/>
                      </a:lnTo>
                      <a:lnTo>
                        <a:pt x="22" y="9"/>
                      </a:lnTo>
                      <a:lnTo>
                        <a:pt x="14" y="9"/>
                      </a:lnTo>
                      <a:lnTo>
                        <a:pt x="8" y="8"/>
                      </a:lnTo>
                      <a:lnTo>
                        <a:pt x="2" y="7"/>
                      </a:lnTo>
                      <a:lnTo>
                        <a:pt x="0" y="4"/>
                      </a:lnTo>
                      <a:lnTo>
                        <a:pt x="0" y="1"/>
                      </a:lnTo>
                      <a:lnTo>
                        <a:pt x="2" y="0"/>
                      </a:lnTo>
                      <a:lnTo>
                        <a:pt x="8" y="0"/>
                      </a:lnTo>
                      <a:lnTo>
                        <a:pt x="14" y="1"/>
                      </a:lnTo>
                      <a:lnTo>
                        <a:pt x="21" y="2"/>
                      </a:lnTo>
                      <a:lnTo>
                        <a:pt x="29" y="2"/>
                      </a:lnTo>
                      <a:lnTo>
                        <a:pt x="35" y="4"/>
                      </a:lnTo>
                      <a:lnTo>
                        <a:pt x="40"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13" name="Freeform 258">
                  <a:extLst>
                    <a:ext uri="{FF2B5EF4-FFF2-40B4-BE49-F238E27FC236}">
                      <a16:creationId xmlns:a16="http://schemas.microsoft.com/office/drawing/2014/main" id="{ED342248-355F-463A-B54A-5EE5977B9A4D}"/>
                    </a:ext>
                  </a:extLst>
                </p:cNvPr>
                <p:cNvSpPr>
                  <a:spLocks/>
                </p:cNvSpPr>
                <p:nvPr/>
              </p:nvSpPr>
              <p:spPr bwMode="auto">
                <a:xfrm>
                  <a:off x="97" y="715"/>
                  <a:ext cx="23" cy="8"/>
                </a:xfrm>
                <a:custGeom>
                  <a:avLst/>
                  <a:gdLst>
                    <a:gd name="T0" fmla="*/ 23 w 48"/>
                    <a:gd name="T1" fmla="*/ 0 h 15"/>
                    <a:gd name="T2" fmla="*/ 20 w 48"/>
                    <a:gd name="T3" fmla="*/ 2 h 15"/>
                    <a:gd name="T4" fmla="*/ 17 w 48"/>
                    <a:gd name="T5" fmla="*/ 4 h 15"/>
                    <a:gd name="T6" fmla="*/ 13 w 48"/>
                    <a:gd name="T7" fmla="*/ 5 h 15"/>
                    <a:gd name="T8" fmla="*/ 10 w 48"/>
                    <a:gd name="T9" fmla="*/ 6 h 15"/>
                    <a:gd name="T10" fmla="*/ 6 w 48"/>
                    <a:gd name="T11" fmla="*/ 7 h 15"/>
                    <a:gd name="T12" fmla="*/ 3 w 48"/>
                    <a:gd name="T13" fmla="*/ 8 h 15"/>
                    <a:gd name="T14" fmla="*/ 1 w 48"/>
                    <a:gd name="T15" fmla="*/ 7 h 15"/>
                    <a:gd name="T16" fmla="*/ 0 w 48"/>
                    <a:gd name="T17" fmla="*/ 6 h 15"/>
                    <a:gd name="T18" fmla="*/ 1 w 48"/>
                    <a:gd name="T19" fmla="*/ 4 h 15"/>
                    <a:gd name="T20" fmla="*/ 2 w 48"/>
                    <a:gd name="T21" fmla="*/ 3 h 15"/>
                    <a:gd name="T22" fmla="*/ 6 w 48"/>
                    <a:gd name="T23" fmla="*/ 2 h 15"/>
                    <a:gd name="T24" fmla="*/ 10 w 48"/>
                    <a:gd name="T25" fmla="*/ 2 h 15"/>
                    <a:gd name="T26" fmla="*/ 13 w 48"/>
                    <a:gd name="T27" fmla="*/ 2 h 15"/>
                    <a:gd name="T28" fmla="*/ 17 w 48"/>
                    <a:gd name="T29" fmla="*/ 1 h 15"/>
                    <a:gd name="T30" fmla="*/ 21 w 48"/>
                    <a:gd name="T31" fmla="*/ 1 h 15"/>
                    <a:gd name="T32" fmla="*/ 23 w 4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5">
                      <a:moveTo>
                        <a:pt x="48" y="0"/>
                      </a:moveTo>
                      <a:lnTo>
                        <a:pt x="42" y="3"/>
                      </a:lnTo>
                      <a:lnTo>
                        <a:pt x="36" y="7"/>
                      </a:lnTo>
                      <a:lnTo>
                        <a:pt x="28" y="9"/>
                      </a:lnTo>
                      <a:lnTo>
                        <a:pt x="20" y="12"/>
                      </a:lnTo>
                      <a:lnTo>
                        <a:pt x="13" y="14"/>
                      </a:lnTo>
                      <a:lnTo>
                        <a:pt x="6" y="15"/>
                      </a:lnTo>
                      <a:lnTo>
                        <a:pt x="3" y="14"/>
                      </a:lnTo>
                      <a:lnTo>
                        <a:pt x="0" y="11"/>
                      </a:lnTo>
                      <a:lnTo>
                        <a:pt x="2" y="8"/>
                      </a:lnTo>
                      <a:lnTo>
                        <a:pt x="5" y="6"/>
                      </a:lnTo>
                      <a:lnTo>
                        <a:pt x="12" y="4"/>
                      </a:lnTo>
                      <a:lnTo>
                        <a:pt x="20" y="3"/>
                      </a:lnTo>
                      <a:lnTo>
                        <a:pt x="28" y="3"/>
                      </a:lnTo>
                      <a:lnTo>
                        <a:pt x="36" y="2"/>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14" name="Freeform 259">
                  <a:extLst>
                    <a:ext uri="{FF2B5EF4-FFF2-40B4-BE49-F238E27FC236}">
                      <a16:creationId xmlns:a16="http://schemas.microsoft.com/office/drawing/2014/main" id="{E37C87E3-6743-4B47-B52D-8FC7C86545CD}"/>
                    </a:ext>
                  </a:extLst>
                </p:cNvPr>
                <p:cNvSpPr>
                  <a:spLocks/>
                </p:cNvSpPr>
                <p:nvPr/>
              </p:nvSpPr>
              <p:spPr bwMode="auto">
                <a:xfrm>
                  <a:off x="90" y="726"/>
                  <a:ext cx="26" cy="9"/>
                </a:xfrm>
                <a:custGeom>
                  <a:avLst/>
                  <a:gdLst>
                    <a:gd name="T0" fmla="*/ 26 w 52"/>
                    <a:gd name="T1" fmla="*/ 0 h 17"/>
                    <a:gd name="T2" fmla="*/ 24 w 52"/>
                    <a:gd name="T3" fmla="*/ 1 h 17"/>
                    <a:gd name="T4" fmla="*/ 20 w 52"/>
                    <a:gd name="T5" fmla="*/ 3 h 17"/>
                    <a:gd name="T6" fmla="*/ 16 w 52"/>
                    <a:gd name="T7" fmla="*/ 5 h 17"/>
                    <a:gd name="T8" fmla="*/ 11 w 52"/>
                    <a:gd name="T9" fmla="*/ 6 h 17"/>
                    <a:gd name="T10" fmla="*/ 7 w 52"/>
                    <a:gd name="T11" fmla="*/ 8 h 17"/>
                    <a:gd name="T12" fmla="*/ 3 w 52"/>
                    <a:gd name="T13" fmla="*/ 9 h 17"/>
                    <a:gd name="T14" fmla="*/ 1 w 52"/>
                    <a:gd name="T15" fmla="*/ 8 h 17"/>
                    <a:gd name="T16" fmla="*/ 0 w 52"/>
                    <a:gd name="T17" fmla="*/ 7 h 17"/>
                    <a:gd name="T18" fmla="*/ 1 w 52"/>
                    <a:gd name="T19" fmla="*/ 5 h 17"/>
                    <a:gd name="T20" fmla="*/ 4 w 52"/>
                    <a:gd name="T21" fmla="*/ 4 h 17"/>
                    <a:gd name="T22" fmla="*/ 8 w 52"/>
                    <a:gd name="T23" fmla="*/ 3 h 17"/>
                    <a:gd name="T24" fmla="*/ 12 w 52"/>
                    <a:gd name="T25" fmla="*/ 2 h 17"/>
                    <a:gd name="T26" fmla="*/ 17 w 52"/>
                    <a:gd name="T27" fmla="*/ 2 h 17"/>
                    <a:gd name="T28" fmla="*/ 21 w 52"/>
                    <a:gd name="T29" fmla="*/ 1 h 17"/>
                    <a:gd name="T30" fmla="*/ 24 w 52"/>
                    <a:gd name="T31" fmla="*/ 1 h 17"/>
                    <a:gd name="T32" fmla="*/ 26 w 52"/>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7">
                      <a:moveTo>
                        <a:pt x="52" y="0"/>
                      </a:moveTo>
                      <a:lnTo>
                        <a:pt x="47" y="2"/>
                      </a:lnTo>
                      <a:lnTo>
                        <a:pt x="39" y="5"/>
                      </a:lnTo>
                      <a:lnTo>
                        <a:pt x="31" y="9"/>
                      </a:lnTo>
                      <a:lnTo>
                        <a:pt x="22" y="12"/>
                      </a:lnTo>
                      <a:lnTo>
                        <a:pt x="14" y="15"/>
                      </a:lnTo>
                      <a:lnTo>
                        <a:pt x="6" y="17"/>
                      </a:lnTo>
                      <a:lnTo>
                        <a:pt x="1" y="16"/>
                      </a:lnTo>
                      <a:lnTo>
                        <a:pt x="0" y="13"/>
                      </a:lnTo>
                      <a:lnTo>
                        <a:pt x="2" y="10"/>
                      </a:lnTo>
                      <a:lnTo>
                        <a:pt x="8" y="8"/>
                      </a:lnTo>
                      <a:lnTo>
                        <a:pt x="15" y="5"/>
                      </a:lnTo>
                      <a:lnTo>
                        <a:pt x="24" y="4"/>
                      </a:lnTo>
                      <a:lnTo>
                        <a:pt x="33" y="3"/>
                      </a:lnTo>
                      <a:lnTo>
                        <a:pt x="41" y="2"/>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15" name="Freeform 260">
                  <a:extLst>
                    <a:ext uri="{FF2B5EF4-FFF2-40B4-BE49-F238E27FC236}">
                      <a16:creationId xmlns:a16="http://schemas.microsoft.com/office/drawing/2014/main" id="{960FB4F3-A88E-4349-ADAB-409F6AE3199F}"/>
                    </a:ext>
                  </a:extLst>
                </p:cNvPr>
                <p:cNvSpPr>
                  <a:spLocks/>
                </p:cNvSpPr>
                <p:nvPr/>
              </p:nvSpPr>
              <p:spPr bwMode="auto">
                <a:xfrm>
                  <a:off x="89" y="747"/>
                  <a:ext cx="27" cy="13"/>
                </a:xfrm>
                <a:custGeom>
                  <a:avLst/>
                  <a:gdLst>
                    <a:gd name="T0" fmla="*/ 27 w 56"/>
                    <a:gd name="T1" fmla="*/ 0 h 28"/>
                    <a:gd name="T2" fmla="*/ 24 w 56"/>
                    <a:gd name="T3" fmla="*/ 2 h 28"/>
                    <a:gd name="T4" fmla="*/ 21 w 56"/>
                    <a:gd name="T5" fmla="*/ 5 h 28"/>
                    <a:gd name="T6" fmla="*/ 17 w 56"/>
                    <a:gd name="T7" fmla="*/ 7 h 28"/>
                    <a:gd name="T8" fmla="*/ 13 w 56"/>
                    <a:gd name="T9" fmla="*/ 10 h 28"/>
                    <a:gd name="T10" fmla="*/ 8 w 56"/>
                    <a:gd name="T11" fmla="*/ 11 h 28"/>
                    <a:gd name="T12" fmla="*/ 5 w 56"/>
                    <a:gd name="T13" fmla="*/ 13 h 28"/>
                    <a:gd name="T14" fmla="*/ 2 w 56"/>
                    <a:gd name="T15" fmla="*/ 13 h 28"/>
                    <a:gd name="T16" fmla="*/ 0 w 56"/>
                    <a:gd name="T17" fmla="*/ 13 h 28"/>
                    <a:gd name="T18" fmla="*/ 1 w 56"/>
                    <a:gd name="T19" fmla="*/ 11 h 28"/>
                    <a:gd name="T20" fmla="*/ 3 w 56"/>
                    <a:gd name="T21" fmla="*/ 9 h 28"/>
                    <a:gd name="T22" fmla="*/ 7 w 56"/>
                    <a:gd name="T23" fmla="*/ 7 h 28"/>
                    <a:gd name="T24" fmla="*/ 12 w 56"/>
                    <a:gd name="T25" fmla="*/ 6 h 28"/>
                    <a:gd name="T26" fmla="*/ 17 w 56"/>
                    <a:gd name="T27" fmla="*/ 5 h 28"/>
                    <a:gd name="T28" fmla="*/ 21 w 56"/>
                    <a:gd name="T29" fmla="*/ 3 h 28"/>
                    <a:gd name="T30" fmla="*/ 25 w 56"/>
                    <a:gd name="T31" fmla="*/ 1 h 28"/>
                    <a:gd name="T32" fmla="*/ 27 w 56"/>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28">
                      <a:moveTo>
                        <a:pt x="56" y="0"/>
                      </a:moveTo>
                      <a:lnTo>
                        <a:pt x="50" y="5"/>
                      </a:lnTo>
                      <a:lnTo>
                        <a:pt x="43" y="10"/>
                      </a:lnTo>
                      <a:lnTo>
                        <a:pt x="35" y="16"/>
                      </a:lnTo>
                      <a:lnTo>
                        <a:pt x="26" y="21"/>
                      </a:lnTo>
                      <a:lnTo>
                        <a:pt x="16" y="24"/>
                      </a:lnTo>
                      <a:lnTo>
                        <a:pt x="10" y="28"/>
                      </a:lnTo>
                      <a:lnTo>
                        <a:pt x="4" y="28"/>
                      </a:lnTo>
                      <a:lnTo>
                        <a:pt x="0" y="27"/>
                      </a:lnTo>
                      <a:lnTo>
                        <a:pt x="2" y="23"/>
                      </a:lnTo>
                      <a:lnTo>
                        <a:pt x="7" y="20"/>
                      </a:lnTo>
                      <a:lnTo>
                        <a:pt x="15" y="16"/>
                      </a:lnTo>
                      <a:lnTo>
                        <a:pt x="25" y="13"/>
                      </a:lnTo>
                      <a:lnTo>
                        <a:pt x="35" y="10"/>
                      </a:lnTo>
                      <a:lnTo>
                        <a:pt x="44" y="7"/>
                      </a:lnTo>
                      <a:lnTo>
                        <a:pt x="51" y="3"/>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16" name="Freeform 261">
                  <a:extLst>
                    <a:ext uri="{FF2B5EF4-FFF2-40B4-BE49-F238E27FC236}">
                      <a16:creationId xmlns:a16="http://schemas.microsoft.com/office/drawing/2014/main" id="{77AF75F6-F2D3-4CD0-B039-3DF32E5809EE}"/>
                    </a:ext>
                  </a:extLst>
                </p:cNvPr>
                <p:cNvSpPr>
                  <a:spLocks/>
                </p:cNvSpPr>
                <p:nvPr/>
              </p:nvSpPr>
              <p:spPr bwMode="auto">
                <a:xfrm>
                  <a:off x="93" y="768"/>
                  <a:ext cx="26" cy="17"/>
                </a:xfrm>
                <a:custGeom>
                  <a:avLst/>
                  <a:gdLst>
                    <a:gd name="T0" fmla="*/ 26 w 50"/>
                    <a:gd name="T1" fmla="*/ 0 h 33"/>
                    <a:gd name="T2" fmla="*/ 24 w 50"/>
                    <a:gd name="T3" fmla="*/ 2 h 33"/>
                    <a:gd name="T4" fmla="*/ 21 w 50"/>
                    <a:gd name="T5" fmla="*/ 5 h 33"/>
                    <a:gd name="T6" fmla="*/ 17 w 50"/>
                    <a:gd name="T7" fmla="*/ 8 h 33"/>
                    <a:gd name="T8" fmla="*/ 12 w 50"/>
                    <a:gd name="T9" fmla="*/ 12 h 33"/>
                    <a:gd name="T10" fmla="*/ 8 w 50"/>
                    <a:gd name="T11" fmla="*/ 14 h 33"/>
                    <a:gd name="T12" fmla="*/ 4 w 50"/>
                    <a:gd name="T13" fmla="*/ 16 h 33"/>
                    <a:gd name="T14" fmla="*/ 2 w 50"/>
                    <a:gd name="T15" fmla="*/ 17 h 33"/>
                    <a:gd name="T16" fmla="*/ 0 w 50"/>
                    <a:gd name="T17" fmla="*/ 16 h 33"/>
                    <a:gd name="T18" fmla="*/ 1 w 50"/>
                    <a:gd name="T19" fmla="*/ 15 h 33"/>
                    <a:gd name="T20" fmla="*/ 3 w 50"/>
                    <a:gd name="T21" fmla="*/ 12 h 33"/>
                    <a:gd name="T22" fmla="*/ 6 w 50"/>
                    <a:gd name="T23" fmla="*/ 10 h 33"/>
                    <a:gd name="T24" fmla="*/ 11 w 50"/>
                    <a:gd name="T25" fmla="*/ 8 h 33"/>
                    <a:gd name="T26" fmla="*/ 17 w 50"/>
                    <a:gd name="T27" fmla="*/ 5 h 33"/>
                    <a:gd name="T28" fmla="*/ 21 w 50"/>
                    <a:gd name="T29" fmla="*/ 3 h 33"/>
                    <a:gd name="T30" fmla="*/ 24 w 50"/>
                    <a:gd name="T31" fmla="*/ 1 h 33"/>
                    <a:gd name="T32" fmla="*/ 26 w 5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33">
                      <a:moveTo>
                        <a:pt x="50" y="0"/>
                      </a:moveTo>
                      <a:lnTo>
                        <a:pt x="47" y="4"/>
                      </a:lnTo>
                      <a:lnTo>
                        <a:pt x="40" y="10"/>
                      </a:lnTo>
                      <a:lnTo>
                        <a:pt x="32" y="16"/>
                      </a:lnTo>
                      <a:lnTo>
                        <a:pt x="24" y="23"/>
                      </a:lnTo>
                      <a:lnTo>
                        <a:pt x="16" y="27"/>
                      </a:lnTo>
                      <a:lnTo>
                        <a:pt x="8" y="32"/>
                      </a:lnTo>
                      <a:lnTo>
                        <a:pt x="3" y="33"/>
                      </a:lnTo>
                      <a:lnTo>
                        <a:pt x="0" y="32"/>
                      </a:lnTo>
                      <a:lnTo>
                        <a:pt x="1" y="29"/>
                      </a:lnTo>
                      <a:lnTo>
                        <a:pt x="5" y="24"/>
                      </a:lnTo>
                      <a:lnTo>
                        <a:pt x="12" y="19"/>
                      </a:lnTo>
                      <a:lnTo>
                        <a:pt x="21" y="15"/>
                      </a:lnTo>
                      <a:lnTo>
                        <a:pt x="32" y="10"/>
                      </a:lnTo>
                      <a:lnTo>
                        <a:pt x="40" y="6"/>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17" name="Freeform 262">
                  <a:extLst>
                    <a:ext uri="{FF2B5EF4-FFF2-40B4-BE49-F238E27FC236}">
                      <a16:creationId xmlns:a16="http://schemas.microsoft.com/office/drawing/2014/main" id="{304DE188-352C-46E1-9872-7A59298B0E83}"/>
                    </a:ext>
                  </a:extLst>
                </p:cNvPr>
                <p:cNvSpPr>
                  <a:spLocks/>
                </p:cNvSpPr>
                <p:nvPr/>
              </p:nvSpPr>
              <p:spPr bwMode="auto">
                <a:xfrm>
                  <a:off x="92" y="736"/>
                  <a:ext cx="23" cy="15"/>
                </a:xfrm>
                <a:custGeom>
                  <a:avLst/>
                  <a:gdLst>
                    <a:gd name="T0" fmla="*/ 23 w 46"/>
                    <a:gd name="T1" fmla="*/ 0 h 29"/>
                    <a:gd name="T2" fmla="*/ 22 w 46"/>
                    <a:gd name="T3" fmla="*/ 2 h 29"/>
                    <a:gd name="T4" fmla="*/ 18 w 46"/>
                    <a:gd name="T5" fmla="*/ 4 h 29"/>
                    <a:gd name="T6" fmla="*/ 15 w 46"/>
                    <a:gd name="T7" fmla="*/ 7 h 29"/>
                    <a:gd name="T8" fmla="*/ 11 w 46"/>
                    <a:gd name="T9" fmla="*/ 10 h 29"/>
                    <a:gd name="T10" fmla="*/ 7 w 46"/>
                    <a:gd name="T11" fmla="*/ 12 h 29"/>
                    <a:gd name="T12" fmla="*/ 4 w 46"/>
                    <a:gd name="T13" fmla="*/ 14 h 29"/>
                    <a:gd name="T14" fmla="*/ 2 w 46"/>
                    <a:gd name="T15" fmla="*/ 15 h 29"/>
                    <a:gd name="T16" fmla="*/ 0 w 46"/>
                    <a:gd name="T17" fmla="*/ 14 h 29"/>
                    <a:gd name="T18" fmla="*/ 1 w 46"/>
                    <a:gd name="T19" fmla="*/ 12 h 29"/>
                    <a:gd name="T20" fmla="*/ 3 w 46"/>
                    <a:gd name="T21" fmla="*/ 10 h 29"/>
                    <a:gd name="T22" fmla="*/ 7 w 46"/>
                    <a:gd name="T23" fmla="*/ 8 h 29"/>
                    <a:gd name="T24" fmla="*/ 11 w 46"/>
                    <a:gd name="T25" fmla="*/ 6 h 29"/>
                    <a:gd name="T26" fmla="*/ 15 w 46"/>
                    <a:gd name="T27" fmla="*/ 4 h 29"/>
                    <a:gd name="T28" fmla="*/ 19 w 46"/>
                    <a:gd name="T29" fmla="*/ 3 h 29"/>
                    <a:gd name="T30" fmla="*/ 22 w 46"/>
                    <a:gd name="T31" fmla="*/ 2 h 29"/>
                    <a:gd name="T32" fmla="*/ 23 w 4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46" y="0"/>
                      </a:moveTo>
                      <a:lnTo>
                        <a:pt x="43" y="4"/>
                      </a:lnTo>
                      <a:lnTo>
                        <a:pt x="36" y="8"/>
                      </a:lnTo>
                      <a:lnTo>
                        <a:pt x="29" y="14"/>
                      </a:lnTo>
                      <a:lnTo>
                        <a:pt x="21" y="20"/>
                      </a:lnTo>
                      <a:lnTo>
                        <a:pt x="14" y="24"/>
                      </a:lnTo>
                      <a:lnTo>
                        <a:pt x="7" y="28"/>
                      </a:lnTo>
                      <a:lnTo>
                        <a:pt x="3" y="29"/>
                      </a:lnTo>
                      <a:lnTo>
                        <a:pt x="0" y="27"/>
                      </a:lnTo>
                      <a:lnTo>
                        <a:pt x="1" y="23"/>
                      </a:lnTo>
                      <a:lnTo>
                        <a:pt x="6" y="19"/>
                      </a:lnTo>
                      <a:lnTo>
                        <a:pt x="13" y="15"/>
                      </a:lnTo>
                      <a:lnTo>
                        <a:pt x="21" y="12"/>
                      </a:lnTo>
                      <a:lnTo>
                        <a:pt x="29" y="8"/>
                      </a:lnTo>
                      <a:lnTo>
                        <a:pt x="37" y="5"/>
                      </a:lnTo>
                      <a:lnTo>
                        <a:pt x="43" y="3"/>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18" name="Freeform 263">
                  <a:extLst>
                    <a:ext uri="{FF2B5EF4-FFF2-40B4-BE49-F238E27FC236}">
                      <a16:creationId xmlns:a16="http://schemas.microsoft.com/office/drawing/2014/main" id="{6CA77B99-8CD8-4D2E-AC70-C4261838831F}"/>
                    </a:ext>
                  </a:extLst>
                </p:cNvPr>
                <p:cNvSpPr>
                  <a:spLocks/>
                </p:cNvSpPr>
                <p:nvPr/>
              </p:nvSpPr>
              <p:spPr bwMode="auto">
                <a:xfrm>
                  <a:off x="113" y="737"/>
                  <a:ext cx="34" cy="22"/>
                </a:xfrm>
                <a:custGeom>
                  <a:avLst/>
                  <a:gdLst>
                    <a:gd name="T0" fmla="*/ 34 w 68"/>
                    <a:gd name="T1" fmla="*/ 21 h 43"/>
                    <a:gd name="T2" fmla="*/ 32 w 68"/>
                    <a:gd name="T3" fmla="*/ 22 h 43"/>
                    <a:gd name="T4" fmla="*/ 28 w 68"/>
                    <a:gd name="T5" fmla="*/ 21 h 43"/>
                    <a:gd name="T6" fmla="*/ 23 w 68"/>
                    <a:gd name="T7" fmla="*/ 18 h 43"/>
                    <a:gd name="T8" fmla="*/ 17 w 68"/>
                    <a:gd name="T9" fmla="*/ 16 h 43"/>
                    <a:gd name="T10" fmla="*/ 12 w 68"/>
                    <a:gd name="T11" fmla="*/ 12 h 43"/>
                    <a:gd name="T12" fmla="*/ 7 w 68"/>
                    <a:gd name="T13" fmla="*/ 8 h 43"/>
                    <a:gd name="T14" fmla="*/ 2 w 68"/>
                    <a:gd name="T15" fmla="*/ 3 h 43"/>
                    <a:gd name="T16" fmla="*/ 0 w 68"/>
                    <a:gd name="T17" fmla="*/ 0 h 43"/>
                    <a:gd name="T18" fmla="*/ 3 w 68"/>
                    <a:gd name="T19" fmla="*/ 2 h 43"/>
                    <a:gd name="T20" fmla="*/ 7 w 68"/>
                    <a:gd name="T21" fmla="*/ 4 h 43"/>
                    <a:gd name="T22" fmla="*/ 13 w 68"/>
                    <a:gd name="T23" fmla="*/ 7 h 43"/>
                    <a:gd name="T24" fmla="*/ 19 w 68"/>
                    <a:gd name="T25" fmla="*/ 10 h 43"/>
                    <a:gd name="T26" fmla="*/ 25 w 68"/>
                    <a:gd name="T27" fmla="*/ 14 h 43"/>
                    <a:gd name="T28" fmla="*/ 30 w 68"/>
                    <a:gd name="T29" fmla="*/ 17 h 43"/>
                    <a:gd name="T30" fmla="*/ 33 w 68"/>
                    <a:gd name="T31" fmla="*/ 20 h 43"/>
                    <a:gd name="T32" fmla="*/ 34 w 68"/>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68" y="42"/>
                      </a:moveTo>
                      <a:lnTo>
                        <a:pt x="64" y="43"/>
                      </a:lnTo>
                      <a:lnTo>
                        <a:pt x="56" y="41"/>
                      </a:lnTo>
                      <a:lnTo>
                        <a:pt x="46" y="36"/>
                      </a:lnTo>
                      <a:lnTo>
                        <a:pt x="34" y="31"/>
                      </a:lnTo>
                      <a:lnTo>
                        <a:pt x="23" y="23"/>
                      </a:lnTo>
                      <a:lnTo>
                        <a:pt x="13" y="15"/>
                      </a:lnTo>
                      <a:lnTo>
                        <a:pt x="4" y="6"/>
                      </a:lnTo>
                      <a:lnTo>
                        <a:pt x="0" y="0"/>
                      </a:lnTo>
                      <a:lnTo>
                        <a:pt x="6" y="3"/>
                      </a:lnTo>
                      <a:lnTo>
                        <a:pt x="14" y="8"/>
                      </a:lnTo>
                      <a:lnTo>
                        <a:pt x="25" y="13"/>
                      </a:lnTo>
                      <a:lnTo>
                        <a:pt x="38" y="20"/>
                      </a:lnTo>
                      <a:lnTo>
                        <a:pt x="49" y="28"/>
                      </a:lnTo>
                      <a:lnTo>
                        <a:pt x="60" y="34"/>
                      </a:lnTo>
                      <a:lnTo>
                        <a:pt x="66" y="39"/>
                      </a:lnTo>
                      <a:lnTo>
                        <a:pt x="68"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19" name="Freeform 264">
                  <a:extLst>
                    <a:ext uri="{FF2B5EF4-FFF2-40B4-BE49-F238E27FC236}">
                      <a16:creationId xmlns:a16="http://schemas.microsoft.com/office/drawing/2014/main" id="{463CD135-68CF-40E0-9957-A58F74F1B801}"/>
                    </a:ext>
                  </a:extLst>
                </p:cNvPr>
                <p:cNvSpPr>
                  <a:spLocks/>
                </p:cNvSpPr>
                <p:nvPr/>
              </p:nvSpPr>
              <p:spPr bwMode="auto">
                <a:xfrm>
                  <a:off x="115" y="755"/>
                  <a:ext cx="27" cy="19"/>
                </a:xfrm>
                <a:custGeom>
                  <a:avLst/>
                  <a:gdLst>
                    <a:gd name="T0" fmla="*/ 27 w 53"/>
                    <a:gd name="T1" fmla="*/ 19 h 37"/>
                    <a:gd name="T2" fmla="*/ 26 w 53"/>
                    <a:gd name="T3" fmla="*/ 19 h 37"/>
                    <a:gd name="T4" fmla="*/ 23 w 53"/>
                    <a:gd name="T5" fmla="*/ 18 h 37"/>
                    <a:gd name="T6" fmla="*/ 19 w 53"/>
                    <a:gd name="T7" fmla="*/ 17 h 37"/>
                    <a:gd name="T8" fmla="*/ 15 w 53"/>
                    <a:gd name="T9" fmla="*/ 14 h 37"/>
                    <a:gd name="T10" fmla="*/ 10 w 53"/>
                    <a:gd name="T11" fmla="*/ 11 h 37"/>
                    <a:gd name="T12" fmla="*/ 6 w 53"/>
                    <a:gd name="T13" fmla="*/ 8 h 37"/>
                    <a:gd name="T14" fmla="*/ 3 w 53"/>
                    <a:gd name="T15" fmla="*/ 4 h 37"/>
                    <a:gd name="T16" fmla="*/ 0 w 53"/>
                    <a:gd name="T17" fmla="*/ 0 h 37"/>
                    <a:gd name="T18" fmla="*/ 3 w 53"/>
                    <a:gd name="T19" fmla="*/ 3 h 37"/>
                    <a:gd name="T20" fmla="*/ 7 w 53"/>
                    <a:gd name="T21" fmla="*/ 5 h 37"/>
                    <a:gd name="T22" fmla="*/ 11 w 53"/>
                    <a:gd name="T23" fmla="*/ 8 h 37"/>
                    <a:gd name="T24" fmla="*/ 17 w 53"/>
                    <a:gd name="T25" fmla="*/ 11 h 37"/>
                    <a:gd name="T26" fmla="*/ 21 w 53"/>
                    <a:gd name="T27" fmla="*/ 14 h 37"/>
                    <a:gd name="T28" fmla="*/ 24 w 53"/>
                    <a:gd name="T29" fmla="*/ 16 h 37"/>
                    <a:gd name="T30" fmla="*/ 26 w 53"/>
                    <a:gd name="T31" fmla="*/ 18 h 37"/>
                    <a:gd name="T32" fmla="*/ 27 w 53"/>
                    <a:gd name="T33" fmla="*/ 19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7">
                      <a:moveTo>
                        <a:pt x="53" y="37"/>
                      </a:moveTo>
                      <a:lnTo>
                        <a:pt x="51" y="37"/>
                      </a:lnTo>
                      <a:lnTo>
                        <a:pt x="45" y="36"/>
                      </a:lnTo>
                      <a:lnTo>
                        <a:pt x="37" y="33"/>
                      </a:lnTo>
                      <a:lnTo>
                        <a:pt x="29" y="28"/>
                      </a:lnTo>
                      <a:lnTo>
                        <a:pt x="20" y="22"/>
                      </a:lnTo>
                      <a:lnTo>
                        <a:pt x="12" y="15"/>
                      </a:lnTo>
                      <a:lnTo>
                        <a:pt x="5" y="8"/>
                      </a:lnTo>
                      <a:lnTo>
                        <a:pt x="0" y="0"/>
                      </a:lnTo>
                      <a:lnTo>
                        <a:pt x="6" y="5"/>
                      </a:lnTo>
                      <a:lnTo>
                        <a:pt x="14" y="10"/>
                      </a:lnTo>
                      <a:lnTo>
                        <a:pt x="22" y="15"/>
                      </a:lnTo>
                      <a:lnTo>
                        <a:pt x="33" y="21"/>
                      </a:lnTo>
                      <a:lnTo>
                        <a:pt x="41" y="27"/>
                      </a:lnTo>
                      <a:lnTo>
                        <a:pt x="48" y="31"/>
                      </a:lnTo>
                      <a:lnTo>
                        <a:pt x="52" y="35"/>
                      </a:lnTo>
                      <a:lnTo>
                        <a:pt x="53"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20" name="Freeform 265">
                  <a:extLst>
                    <a:ext uri="{FF2B5EF4-FFF2-40B4-BE49-F238E27FC236}">
                      <a16:creationId xmlns:a16="http://schemas.microsoft.com/office/drawing/2014/main" id="{231570C3-6441-4F32-A1FD-D6A79F271083}"/>
                    </a:ext>
                  </a:extLst>
                </p:cNvPr>
                <p:cNvSpPr>
                  <a:spLocks/>
                </p:cNvSpPr>
                <p:nvPr/>
              </p:nvSpPr>
              <p:spPr bwMode="auto">
                <a:xfrm>
                  <a:off x="91" y="757"/>
                  <a:ext cx="26" cy="17"/>
                </a:xfrm>
                <a:custGeom>
                  <a:avLst/>
                  <a:gdLst>
                    <a:gd name="T0" fmla="*/ 26 w 52"/>
                    <a:gd name="T1" fmla="*/ 0 h 32"/>
                    <a:gd name="T2" fmla="*/ 24 w 52"/>
                    <a:gd name="T3" fmla="*/ 3 h 32"/>
                    <a:gd name="T4" fmla="*/ 21 w 52"/>
                    <a:gd name="T5" fmla="*/ 5 h 32"/>
                    <a:gd name="T6" fmla="*/ 17 w 52"/>
                    <a:gd name="T7" fmla="*/ 9 h 32"/>
                    <a:gd name="T8" fmla="*/ 13 w 52"/>
                    <a:gd name="T9" fmla="*/ 12 h 32"/>
                    <a:gd name="T10" fmla="*/ 8 w 52"/>
                    <a:gd name="T11" fmla="*/ 15 h 32"/>
                    <a:gd name="T12" fmla="*/ 5 w 52"/>
                    <a:gd name="T13" fmla="*/ 16 h 32"/>
                    <a:gd name="T14" fmla="*/ 2 w 52"/>
                    <a:gd name="T15" fmla="*/ 17 h 32"/>
                    <a:gd name="T16" fmla="*/ 0 w 52"/>
                    <a:gd name="T17" fmla="*/ 16 h 32"/>
                    <a:gd name="T18" fmla="*/ 1 w 52"/>
                    <a:gd name="T19" fmla="*/ 15 h 32"/>
                    <a:gd name="T20" fmla="*/ 3 w 52"/>
                    <a:gd name="T21" fmla="*/ 13 h 32"/>
                    <a:gd name="T22" fmla="*/ 7 w 52"/>
                    <a:gd name="T23" fmla="*/ 11 h 32"/>
                    <a:gd name="T24" fmla="*/ 12 w 52"/>
                    <a:gd name="T25" fmla="*/ 8 h 32"/>
                    <a:gd name="T26" fmla="*/ 17 w 52"/>
                    <a:gd name="T27" fmla="*/ 5 h 32"/>
                    <a:gd name="T28" fmla="*/ 21 w 52"/>
                    <a:gd name="T29" fmla="*/ 3 h 32"/>
                    <a:gd name="T30" fmla="*/ 24 w 52"/>
                    <a:gd name="T31" fmla="*/ 1 h 32"/>
                    <a:gd name="T32" fmla="*/ 26 w 52"/>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2">
                      <a:moveTo>
                        <a:pt x="52" y="0"/>
                      </a:moveTo>
                      <a:lnTo>
                        <a:pt x="48" y="5"/>
                      </a:lnTo>
                      <a:lnTo>
                        <a:pt x="41" y="10"/>
                      </a:lnTo>
                      <a:lnTo>
                        <a:pt x="33" y="16"/>
                      </a:lnTo>
                      <a:lnTo>
                        <a:pt x="25" y="22"/>
                      </a:lnTo>
                      <a:lnTo>
                        <a:pt x="16" y="28"/>
                      </a:lnTo>
                      <a:lnTo>
                        <a:pt x="9" y="31"/>
                      </a:lnTo>
                      <a:lnTo>
                        <a:pt x="3" y="32"/>
                      </a:lnTo>
                      <a:lnTo>
                        <a:pt x="0" y="31"/>
                      </a:lnTo>
                      <a:lnTo>
                        <a:pt x="1" y="28"/>
                      </a:lnTo>
                      <a:lnTo>
                        <a:pt x="6" y="24"/>
                      </a:lnTo>
                      <a:lnTo>
                        <a:pt x="14" y="20"/>
                      </a:lnTo>
                      <a:lnTo>
                        <a:pt x="23" y="15"/>
                      </a:lnTo>
                      <a:lnTo>
                        <a:pt x="33" y="10"/>
                      </a:lnTo>
                      <a:lnTo>
                        <a:pt x="41" y="6"/>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21" name="Freeform 266">
                  <a:extLst>
                    <a:ext uri="{FF2B5EF4-FFF2-40B4-BE49-F238E27FC236}">
                      <a16:creationId xmlns:a16="http://schemas.microsoft.com/office/drawing/2014/main" id="{A3AC9EEC-12E9-4360-9820-A36F99F62B18}"/>
                    </a:ext>
                  </a:extLst>
                </p:cNvPr>
                <p:cNvSpPr>
                  <a:spLocks/>
                </p:cNvSpPr>
                <p:nvPr/>
              </p:nvSpPr>
              <p:spPr bwMode="auto">
                <a:xfrm>
                  <a:off x="2" y="17"/>
                  <a:ext cx="254" cy="251"/>
                </a:xfrm>
                <a:custGeom>
                  <a:avLst/>
                  <a:gdLst>
                    <a:gd name="T0" fmla="*/ 101 w 508"/>
                    <a:gd name="T1" fmla="*/ 58 h 501"/>
                    <a:gd name="T2" fmla="*/ 70 w 508"/>
                    <a:gd name="T3" fmla="*/ 37 h 501"/>
                    <a:gd name="T4" fmla="*/ 30 w 508"/>
                    <a:gd name="T5" fmla="*/ 28 h 501"/>
                    <a:gd name="T6" fmla="*/ 15 w 508"/>
                    <a:gd name="T7" fmla="*/ 24 h 501"/>
                    <a:gd name="T8" fmla="*/ 25 w 508"/>
                    <a:gd name="T9" fmla="*/ 58 h 501"/>
                    <a:gd name="T10" fmla="*/ 41 w 508"/>
                    <a:gd name="T11" fmla="*/ 88 h 501"/>
                    <a:gd name="T12" fmla="*/ 71 w 508"/>
                    <a:gd name="T13" fmla="*/ 106 h 501"/>
                    <a:gd name="T14" fmla="*/ 95 w 508"/>
                    <a:gd name="T15" fmla="*/ 119 h 501"/>
                    <a:gd name="T16" fmla="*/ 85 w 508"/>
                    <a:gd name="T17" fmla="*/ 124 h 501"/>
                    <a:gd name="T18" fmla="*/ 65 w 508"/>
                    <a:gd name="T19" fmla="*/ 120 h 501"/>
                    <a:gd name="T20" fmla="*/ 39 w 508"/>
                    <a:gd name="T21" fmla="*/ 132 h 501"/>
                    <a:gd name="T22" fmla="*/ 22 w 508"/>
                    <a:gd name="T23" fmla="*/ 155 h 501"/>
                    <a:gd name="T24" fmla="*/ 5 w 508"/>
                    <a:gd name="T25" fmla="*/ 167 h 501"/>
                    <a:gd name="T26" fmla="*/ 7 w 508"/>
                    <a:gd name="T27" fmla="*/ 175 h 501"/>
                    <a:gd name="T28" fmla="*/ 22 w 508"/>
                    <a:gd name="T29" fmla="*/ 182 h 501"/>
                    <a:gd name="T30" fmla="*/ 53 w 508"/>
                    <a:gd name="T31" fmla="*/ 186 h 501"/>
                    <a:gd name="T32" fmla="*/ 88 w 508"/>
                    <a:gd name="T33" fmla="*/ 164 h 501"/>
                    <a:gd name="T34" fmla="*/ 96 w 508"/>
                    <a:gd name="T35" fmla="*/ 147 h 501"/>
                    <a:gd name="T36" fmla="*/ 106 w 508"/>
                    <a:gd name="T37" fmla="*/ 131 h 501"/>
                    <a:gd name="T38" fmla="*/ 113 w 508"/>
                    <a:gd name="T39" fmla="*/ 138 h 501"/>
                    <a:gd name="T40" fmla="*/ 102 w 508"/>
                    <a:gd name="T41" fmla="*/ 160 h 501"/>
                    <a:gd name="T42" fmla="*/ 84 w 508"/>
                    <a:gd name="T43" fmla="*/ 174 h 501"/>
                    <a:gd name="T44" fmla="*/ 72 w 508"/>
                    <a:gd name="T45" fmla="*/ 201 h 501"/>
                    <a:gd name="T46" fmla="*/ 74 w 508"/>
                    <a:gd name="T47" fmla="*/ 223 h 501"/>
                    <a:gd name="T48" fmla="*/ 71 w 508"/>
                    <a:gd name="T49" fmla="*/ 247 h 501"/>
                    <a:gd name="T50" fmla="*/ 94 w 508"/>
                    <a:gd name="T51" fmla="*/ 247 h 501"/>
                    <a:gd name="T52" fmla="*/ 138 w 508"/>
                    <a:gd name="T53" fmla="*/ 193 h 501"/>
                    <a:gd name="T54" fmla="*/ 125 w 508"/>
                    <a:gd name="T55" fmla="*/ 150 h 501"/>
                    <a:gd name="T56" fmla="*/ 133 w 508"/>
                    <a:gd name="T57" fmla="*/ 142 h 501"/>
                    <a:gd name="T58" fmla="*/ 143 w 508"/>
                    <a:gd name="T59" fmla="*/ 175 h 501"/>
                    <a:gd name="T60" fmla="*/ 156 w 508"/>
                    <a:gd name="T61" fmla="*/ 201 h 501"/>
                    <a:gd name="T62" fmla="*/ 192 w 508"/>
                    <a:gd name="T63" fmla="*/ 217 h 501"/>
                    <a:gd name="T64" fmla="*/ 216 w 508"/>
                    <a:gd name="T65" fmla="*/ 236 h 501"/>
                    <a:gd name="T66" fmla="*/ 216 w 508"/>
                    <a:gd name="T67" fmla="*/ 180 h 501"/>
                    <a:gd name="T68" fmla="*/ 181 w 508"/>
                    <a:gd name="T69" fmla="*/ 153 h 501"/>
                    <a:gd name="T70" fmla="*/ 165 w 508"/>
                    <a:gd name="T71" fmla="*/ 149 h 501"/>
                    <a:gd name="T72" fmla="*/ 168 w 508"/>
                    <a:gd name="T73" fmla="*/ 140 h 501"/>
                    <a:gd name="T74" fmla="*/ 209 w 508"/>
                    <a:gd name="T75" fmla="*/ 152 h 501"/>
                    <a:gd name="T76" fmla="*/ 237 w 508"/>
                    <a:gd name="T77" fmla="*/ 145 h 501"/>
                    <a:gd name="T78" fmla="*/ 252 w 508"/>
                    <a:gd name="T79" fmla="*/ 140 h 501"/>
                    <a:gd name="T80" fmla="*/ 236 w 508"/>
                    <a:gd name="T81" fmla="*/ 129 h 501"/>
                    <a:gd name="T82" fmla="*/ 219 w 508"/>
                    <a:gd name="T83" fmla="*/ 107 h 501"/>
                    <a:gd name="T84" fmla="*/ 184 w 508"/>
                    <a:gd name="T85" fmla="*/ 93 h 501"/>
                    <a:gd name="T86" fmla="*/ 162 w 508"/>
                    <a:gd name="T87" fmla="*/ 103 h 501"/>
                    <a:gd name="T88" fmla="*/ 152 w 508"/>
                    <a:gd name="T89" fmla="*/ 107 h 501"/>
                    <a:gd name="T90" fmla="*/ 154 w 508"/>
                    <a:gd name="T91" fmla="*/ 96 h 501"/>
                    <a:gd name="T92" fmla="*/ 164 w 508"/>
                    <a:gd name="T93" fmla="*/ 93 h 501"/>
                    <a:gd name="T94" fmla="*/ 183 w 508"/>
                    <a:gd name="T95" fmla="*/ 73 h 501"/>
                    <a:gd name="T96" fmla="*/ 186 w 508"/>
                    <a:gd name="T97" fmla="*/ 35 h 501"/>
                    <a:gd name="T98" fmla="*/ 177 w 508"/>
                    <a:gd name="T99" fmla="*/ 5 h 501"/>
                    <a:gd name="T100" fmla="*/ 156 w 508"/>
                    <a:gd name="T101" fmla="*/ 24 h 501"/>
                    <a:gd name="T102" fmla="*/ 128 w 508"/>
                    <a:gd name="T103" fmla="*/ 43 h 501"/>
                    <a:gd name="T104" fmla="*/ 120 w 508"/>
                    <a:gd name="T105" fmla="*/ 91 h 5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08" h="501">
                      <a:moveTo>
                        <a:pt x="222" y="183"/>
                      </a:moveTo>
                      <a:lnTo>
                        <a:pt x="220" y="166"/>
                      </a:lnTo>
                      <a:lnTo>
                        <a:pt x="216" y="148"/>
                      </a:lnTo>
                      <a:lnTo>
                        <a:pt x="210" y="132"/>
                      </a:lnTo>
                      <a:lnTo>
                        <a:pt x="201" y="116"/>
                      </a:lnTo>
                      <a:lnTo>
                        <a:pt x="190" y="102"/>
                      </a:lnTo>
                      <a:lnTo>
                        <a:pt x="179" y="91"/>
                      </a:lnTo>
                      <a:lnTo>
                        <a:pt x="166" y="81"/>
                      </a:lnTo>
                      <a:lnTo>
                        <a:pt x="154" y="77"/>
                      </a:lnTo>
                      <a:lnTo>
                        <a:pt x="140" y="73"/>
                      </a:lnTo>
                      <a:lnTo>
                        <a:pt x="124" y="70"/>
                      </a:lnTo>
                      <a:lnTo>
                        <a:pt x="106" y="66"/>
                      </a:lnTo>
                      <a:lnTo>
                        <a:pt x="89" y="63"/>
                      </a:lnTo>
                      <a:lnTo>
                        <a:pt x="73" y="60"/>
                      </a:lnTo>
                      <a:lnTo>
                        <a:pt x="59" y="56"/>
                      </a:lnTo>
                      <a:lnTo>
                        <a:pt x="48" y="53"/>
                      </a:lnTo>
                      <a:lnTo>
                        <a:pt x="41" y="49"/>
                      </a:lnTo>
                      <a:lnTo>
                        <a:pt x="34" y="45"/>
                      </a:lnTo>
                      <a:lnTo>
                        <a:pt x="29" y="43"/>
                      </a:lnTo>
                      <a:lnTo>
                        <a:pt x="29" y="47"/>
                      </a:lnTo>
                      <a:lnTo>
                        <a:pt x="34" y="53"/>
                      </a:lnTo>
                      <a:lnTo>
                        <a:pt x="41" y="63"/>
                      </a:lnTo>
                      <a:lnTo>
                        <a:pt x="44" y="78"/>
                      </a:lnTo>
                      <a:lnTo>
                        <a:pt x="48" y="96"/>
                      </a:lnTo>
                      <a:lnTo>
                        <a:pt x="50" y="115"/>
                      </a:lnTo>
                      <a:lnTo>
                        <a:pt x="52" y="125"/>
                      </a:lnTo>
                      <a:lnTo>
                        <a:pt x="57" y="137"/>
                      </a:lnTo>
                      <a:lnTo>
                        <a:pt x="64" y="149"/>
                      </a:lnTo>
                      <a:lnTo>
                        <a:pt x="72" y="162"/>
                      </a:lnTo>
                      <a:lnTo>
                        <a:pt x="81" y="175"/>
                      </a:lnTo>
                      <a:lnTo>
                        <a:pt x="93" y="186"/>
                      </a:lnTo>
                      <a:lnTo>
                        <a:pt x="104" y="196"/>
                      </a:lnTo>
                      <a:lnTo>
                        <a:pt x="118" y="202"/>
                      </a:lnTo>
                      <a:lnTo>
                        <a:pt x="131" y="207"/>
                      </a:lnTo>
                      <a:lnTo>
                        <a:pt x="142" y="212"/>
                      </a:lnTo>
                      <a:lnTo>
                        <a:pt x="154" y="215"/>
                      </a:lnTo>
                      <a:lnTo>
                        <a:pt x="164" y="220"/>
                      </a:lnTo>
                      <a:lnTo>
                        <a:pt x="173" y="224"/>
                      </a:lnTo>
                      <a:lnTo>
                        <a:pt x="181" y="230"/>
                      </a:lnTo>
                      <a:lnTo>
                        <a:pt x="189" y="238"/>
                      </a:lnTo>
                      <a:lnTo>
                        <a:pt x="196" y="249"/>
                      </a:lnTo>
                      <a:lnTo>
                        <a:pt x="189" y="251"/>
                      </a:lnTo>
                      <a:lnTo>
                        <a:pt x="181" y="251"/>
                      </a:lnTo>
                      <a:lnTo>
                        <a:pt x="176" y="250"/>
                      </a:lnTo>
                      <a:lnTo>
                        <a:pt x="169" y="247"/>
                      </a:lnTo>
                      <a:lnTo>
                        <a:pt x="162" y="246"/>
                      </a:lnTo>
                      <a:lnTo>
                        <a:pt x="156" y="244"/>
                      </a:lnTo>
                      <a:lnTo>
                        <a:pt x="148" y="242"/>
                      </a:lnTo>
                      <a:lnTo>
                        <a:pt x="141" y="241"/>
                      </a:lnTo>
                      <a:lnTo>
                        <a:pt x="129" y="239"/>
                      </a:lnTo>
                      <a:lnTo>
                        <a:pt x="119" y="242"/>
                      </a:lnTo>
                      <a:lnTo>
                        <a:pt x="108" y="245"/>
                      </a:lnTo>
                      <a:lnTo>
                        <a:pt x="97" y="250"/>
                      </a:lnTo>
                      <a:lnTo>
                        <a:pt x="87" y="256"/>
                      </a:lnTo>
                      <a:lnTo>
                        <a:pt x="78" y="264"/>
                      </a:lnTo>
                      <a:lnTo>
                        <a:pt x="71" y="273"/>
                      </a:lnTo>
                      <a:lnTo>
                        <a:pt x="64" y="282"/>
                      </a:lnTo>
                      <a:lnTo>
                        <a:pt x="58" y="291"/>
                      </a:lnTo>
                      <a:lnTo>
                        <a:pt x="51" y="300"/>
                      </a:lnTo>
                      <a:lnTo>
                        <a:pt x="43" y="309"/>
                      </a:lnTo>
                      <a:lnTo>
                        <a:pt x="35" y="315"/>
                      </a:lnTo>
                      <a:lnTo>
                        <a:pt x="28" y="321"/>
                      </a:lnTo>
                      <a:lnTo>
                        <a:pt x="20" y="326"/>
                      </a:lnTo>
                      <a:lnTo>
                        <a:pt x="14" y="330"/>
                      </a:lnTo>
                      <a:lnTo>
                        <a:pt x="9" y="333"/>
                      </a:lnTo>
                      <a:lnTo>
                        <a:pt x="3" y="336"/>
                      </a:lnTo>
                      <a:lnTo>
                        <a:pt x="0" y="340"/>
                      </a:lnTo>
                      <a:lnTo>
                        <a:pt x="4" y="342"/>
                      </a:lnTo>
                      <a:lnTo>
                        <a:pt x="11" y="348"/>
                      </a:lnTo>
                      <a:lnTo>
                        <a:pt x="13" y="349"/>
                      </a:lnTo>
                      <a:lnTo>
                        <a:pt x="18" y="351"/>
                      </a:lnTo>
                      <a:lnTo>
                        <a:pt x="22" y="354"/>
                      </a:lnTo>
                      <a:lnTo>
                        <a:pt x="29" y="357"/>
                      </a:lnTo>
                      <a:lnTo>
                        <a:pt x="35" y="359"/>
                      </a:lnTo>
                      <a:lnTo>
                        <a:pt x="43" y="363"/>
                      </a:lnTo>
                      <a:lnTo>
                        <a:pt x="51" y="365"/>
                      </a:lnTo>
                      <a:lnTo>
                        <a:pt x="60" y="367"/>
                      </a:lnTo>
                      <a:lnTo>
                        <a:pt x="74" y="370"/>
                      </a:lnTo>
                      <a:lnTo>
                        <a:pt x="89" y="371"/>
                      </a:lnTo>
                      <a:lnTo>
                        <a:pt x="105" y="371"/>
                      </a:lnTo>
                      <a:lnTo>
                        <a:pt x="120" y="369"/>
                      </a:lnTo>
                      <a:lnTo>
                        <a:pt x="135" y="363"/>
                      </a:lnTo>
                      <a:lnTo>
                        <a:pt x="150" y="355"/>
                      </a:lnTo>
                      <a:lnTo>
                        <a:pt x="164" y="343"/>
                      </a:lnTo>
                      <a:lnTo>
                        <a:pt x="176" y="328"/>
                      </a:lnTo>
                      <a:lnTo>
                        <a:pt x="179" y="322"/>
                      </a:lnTo>
                      <a:lnTo>
                        <a:pt x="182" y="315"/>
                      </a:lnTo>
                      <a:lnTo>
                        <a:pt x="185" y="310"/>
                      </a:lnTo>
                      <a:lnTo>
                        <a:pt x="188" y="303"/>
                      </a:lnTo>
                      <a:lnTo>
                        <a:pt x="192" y="294"/>
                      </a:lnTo>
                      <a:lnTo>
                        <a:pt x="195" y="284"/>
                      </a:lnTo>
                      <a:lnTo>
                        <a:pt x="199" y="277"/>
                      </a:lnTo>
                      <a:lnTo>
                        <a:pt x="203" y="272"/>
                      </a:lnTo>
                      <a:lnTo>
                        <a:pt x="208" y="266"/>
                      </a:lnTo>
                      <a:lnTo>
                        <a:pt x="212" y="262"/>
                      </a:lnTo>
                      <a:lnTo>
                        <a:pt x="218" y="260"/>
                      </a:lnTo>
                      <a:lnTo>
                        <a:pt x="224" y="259"/>
                      </a:lnTo>
                      <a:lnTo>
                        <a:pt x="224" y="266"/>
                      </a:lnTo>
                      <a:lnTo>
                        <a:pt x="224" y="272"/>
                      </a:lnTo>
                      <a:lnTo>
                        <a:pt x="226" y="276"/>
                      </a:lnTo>
                      <a:lnTo>
                        <a:pt x="228" y="281"/>
                      </a:lnTo>
                      <a:lnTo>
                        <a:pt x="227" y="294"/>
                      </a:lnTo>
                      <a:lnTo>
                        <a:pt x="224" y="304"/>
                      </a:lnTo>
                      <a:lnTo>
                        <a:pt x="216" y="313"/>
                      </a:lnTo>
                      <a:lnTo>
                        <a:pt x="204" y="320"/>
                      </a:lnTo>
                      <a:lnTo>
                        <a:pt x="196" y="324"/>
                      </a:lnTo>
                      <a:lnTo>
                        <a:pt x="189" y="327"/>
                      </a:lnTo>
                      <a:lnTo>
                        <a:pt x="182" y="333"/>
                      </a:lnTo>
                      <a:lnTo>
                        <a:pt x="176" y="339"/>
                      </a:lnTo>
                      <a:lnTo>
                        <a:pt x="167" y="347"/>
                      </a:lnTo>
                      <a:lnTo>
                        <a:pt x="161" y="356"/>
                      </a:lnTo>
                      <a:lnTo>
                        <a:pt x="155" y="366"/>
                      </a:lnTo>
                      <a:lnTo>
                        <a:pt x="150" y="378"/>
                      </a:lnTo>
                      <a:lnTo>
                        <a:pt x="147" y="388"/>
                      </a:lnTo>
                      <a:lnTo>
                        <a:pt x="144" y="401"/>
                      </a:lnTo>
                      <a:lnTo>
                        <a:pt x="143" y="412"/>
                      </a:lnTo>
                      <a:lnTo>
                        <a:pt x="144" y="424"/>
                      </a:lnTo>
                      <a:lnTo>
                        <a:pt x="146" y="432"/>
                      </a:lnTo>
                      <a:lnTo>
                        <a:pt x="147" y="439"/>
                      </a:lnTo>
                      <a:lnTo>
                        <a:pt x="148" y="446"/>
                      </a:lnTo>
                      <a:lnTo>
                        <a:pt x="148" y="452"/>
                      </a:lnTo>
                      <a:lnTo>
                        <a:pt x="149" y="467"/>
                      </a:lnTo>
                      <a:lnTo>
                        <a:pt x="148" y="478"/>
                      </a:lnTo>
                      <a:lnTo>
                        <a:pt x="146" y="487"/>
                      </a:lnTo>
                      <a:lnTo>
                        <a:pt x="142" y="493"/>
                      </a:lnTo>
                      <a:lnTo>
                        <a:pt x="139" y="499"/>
                      </a:lnTo>
                      <a:lnTo>
                        <a:pt x="141" y="501"/>
                      </a:lnTo>
                      <a:lnTo>
                        <a:pt x="147" y="501"/>
                      </a:lnTo>
                      <a:lnTo>
                        <a:pt x="154" y="500"/>
                      </a:lnTo>
                      <a:lnTo>
                        <a:pt x="187" y="494"/>
                      </a:lnTo>
                      <a:lnTo>
                        <a:pt x="217" y="482"/>
                      </a:lnTo>
                      <a:lnTo>
                        <a:pt x="240" y="463"/>
                      </a:lnTo>
                      <a:lnTo>
                        <a:pt x="258" y="440"/>
                      </a:lnTo>
                      <a:lnTo>
                        <a:pt x="270" y="413"/>
                      </a:lnTo>
                      <a:lnTo>
                        <a:pt x="275" y="386"/>
                      </a:lnTo>
                      <a:lnTo>
                        <a:pt x="273" y="358"/>
                      </a:lnTo>
                      <a:lnTo>
                        <a:pt x="265" y="330"/>
                      </a:lnTo>
                      <a:lnTo>
                        <a:pt x="260" y="318"/>
                      </a:lnTo>
                      <a:lnTo>
                        <a:pt x="254" y="307"/>
                      </a:lnTo>
                      <a:lnTo>
                        <a:pt x="250" y="300"/>
                      </a:lnTo>
                      <a:lnTo>
                        <a:pt x="248" y="292"/>
                      </a:lnTo>
                      <a:lnTo>
                        <a:pt x="253" y="291"/>
                      </a:lnTo>
                      <a:lnTo>
                        <a:pt x="258" y="289"/>
                      </a:lnTo>
                      <a:lnTo>
                        <a:pt x="263" y="287"/>
                      </a:lnTo>
                      <a:lnTo>
                        <a:pt x="265" y="284"/>
                      </a:lnTo>
                      <a:lnTo>
                        <a:pt x="273" y="292"/>
                      </a:lnTo>
                      <a:lnTo>
                        <a:pt x="278" y="306"/>
                      </a:lnTo>
                      <a:lnTo>
                        <a:pt x="281" y="321"/>
                      </a:lnTo>
                      <a:lnTo>
                        <a:pt x="284" y="337"/>
                      </a:lnTo>
                      <a:lnTo>
                        <a:pt x="285" y="349"/>
                      </a:lnTo>
                      <a:lnTo>
                        <a:pt x="287" y="360"/>
                      </a:lnTo>
                      <a:lnTo>
                        <a:pt x="291" y="371"/>
                      </a:lnTo>
                      <a:lnTo>
                        <a:pt x="295" y="381"/>
                      </a:lnTo>
                      <a:lnTo>
                        <a:pt x="302" y="392"/>
                      </a:lnTo>
                      <a:lnTo>
                        <a:pt x="311" y="401"/>
                      </a:lnTo>
                      <a:lnTo>
                        <a:pt x="323" y="409"/>
                      </a:lnTo>
                      <a:lnTo>
                        <a:pt x="337" y="416"/>
                      </a:lnTo>
                      <a:lnTo>
                        <a:pt x="353" y="422"/>
                      </a:lnTo>
                      <a:lnTo>
                        <a:pt x="368" y="427"/>
                      </a:lnTo>
                      <a:lnTo>
                        <a:pt x="383" y="433"/>
                      </a:lnTo>
                      <a:lnTo>
                        <a:pt x="395" y="439"/>
                      </a:lnTo>
                      <a:lnTo>
                        <a:pt x="407" y="446"/>
                      </a:lnTo>
                      <a:lnTo>
                        <a:pt x="417" y="453"/>
                      </a:lnTo>
                      <a:lnTo>
                        <a:pt x="425" y="462"/>
                      </a:lnTo>
                      <a:lnTo>
                        <a:pt x="432" y="472"/>
                      </a:lnTo>
                      <a:lnTo>
                        <a:pt x="436" y="456"/>
                      </a:lnTo>
                      <a:lnTo>
                        <a:pt x="438" y="435"/>
                      </a:lnTo>
                      <a:lnTo>
                        <a:pt x="439" y="411"/>
                      </a:lnTo>
                      <a:lnTo>
                        <a:pt x="437" y="385"/>
                      </a:lnTo>
                      <a:lnTo>
                        <a:pt x="431" y="359"/>
                      </a:lnTo>
                      <a:lnTo>
                        <a:pt x="420" y="337"/>
                      </a:lnTo>
                      <a:lnTo>
                        <a:pt x="402" y="320"/>
                      </a:lnTo>
                      <a:lnTo>
                        <a:pt x="378" y="309"/>
                      </a:lnTo>
                      <a:lnTo>
                        <a:pt x="370" y="306"/>
                      </a:lnTo>
                      <a:lnTo>
                        <a:pt x="362" y="305"/>
                      </a:lnTo>
                      <a:lnTo>
                        <a:pt x="354" y="303"/>
                      </a:lnTo>
                      <a:lnTo>
                        <a:pt x="347" y="302"/>
                      </a:lnTo>
                      <a:lnTo>
                        <a:pt x="340" y="299"/>
                      </a:lnTo>
                      <a:lnTo>
                        <a:pt x="334" y="298"/>
                      </a:lnTo>
                      <a:lnTo>
                        <a:pt x="330" y="297"/>
                      </a:lnTo>
                      <a:lnTo>
                        <a:pt x="326" y="296"/>
                      </a:lnTo>
                      <a:lnTo>
                        <a:pt x="329" y="292"/>
                      </a:lnTo>
                      <a:lnTo>
                        <a:pt x="332" y="288"/>
                      </a:lnTo>
                      <a:lnTo>
                        <a:pt x="334" y="283"/>
                      </a:lnTo>
                      <a:lnTo>
                        <a:pt x="336" y="280"/>
                      </a:lnTo>
                      <a:lnTo>
                        <a:pt x="353" y="288"/>
                      </a:lnTo>
                      <a:lnTo>
                        <a:pt x="370" y="295"/>
                      </a:lnTo>
                      <a:lnTo>
                        <a:pt x="386" y="299"/>
                      </a:lnTo>
                      <a:lnTo>
                        <a:pt x="402" y="302"/>
                      </a:lnTo>
                      <a:lnTo>
                        <a:pt x="417" y="303"/>
                      </a:lnTo>
                      <a:lnTo>
                        <a:pt x="431" y="303"/>
                      </a:lnTo>
                      <a:lnTo>
                        <a:pt x="444" y="300"/>
                      </a:lnTo>
                      <a:lnTo>
                        <a:pt x="455" y="297"/>
                      </a:lnTo>
                      <a:lnTo>
                        <a:pt x="466" y="292"/>
                      </a:lnTo>
                      <a:lnTo>
                        <a:pt x="474" y="289"/>
                      </a:lnTo>
                      <a:lnTo>
                        <a:pt x="482" y="286"/>
                      </a:lnTo>
                      <a:lnTo>
                        <a:pt x="489" y="283"/>
                      </a:lnTo>
                      <a:lnTo>
                        <a:pt x="495" y="281"/>
                      </a:lnTo>
                      <a:lnTo>
                        <a:pt x="499" y="280"/>
                      </a:lnTo>
                      <a:lnTo>
                        <a:pt x="504" y="280"/>
                      </a:lnTo>
                      <a:lnTo>
                        <a:pt x="508" y="280"/>
                      </a:lnTo>
                      <a:lnTo>
                        <a:pt x="498" y="275"/>
                      </a:lnTo>
                      <a:lnTo>
                        <a:pt x="489" y="271"/>
                      </a:lnTo>
                      <a:lnTo>
                        <a:pt x="480" y="264"/>
                      </a:lnTo>
                      <a:lnTo>
                        <a:pt x="471" y="257"/>
                      </a:lnTo>
                      <a:lnTo>
                        <a:pt x="465" y="250"/>
                      </a:lnTo>
                      <a:lnTo>
                        <a:pt x="458" y="242"/>
                      </a:lnTo>
                      <a:lnTo>
                        <a:pt x="451" y="232"/>
                      </a:lnTo>
                      <a:lnTo>
                        <a:pt x="445" y="223"/>
                      </a:lnTo>
                      <a:lnTo>
                        <a:pt x="437" y="214"/>
                      </a:lnTo>
                      <a:lnTo>
                        <a:pt x="427" y="205"/>
                      </a:lnTo>
                      <a:lnTo>
                        <a:pt x="413" y="197"/>
                      </a:lnTo>
                      <a:lnTo>
                        <a:pt x="399" y="191"/>
                      </a:lnTo>
                      <a:lnTo>
                        <a:pt x="383" y="188"/>
                      </a:lnTo>
                      <a:lnTo>
                        <a:pt x="368" y="186"/>
                      </a:lnTo>
                      <a:lnTo>
                        <a:pt x="354" y="189"/>
                      </a:lnTo>
                      <a:lnTo>
                        <a:pt x="342" y="193"/>
                      </a:lnTo>
                      <a:lnTo>
                        <a:pt x="336" y="198"/>
                      </a:lnTo>
                      <a:lnTo>
                        <a:pt x="329" y="202"/>
                      </a:lnTo>
                      <a:lnTo>
                        <a:pt x="323" y="205"/>
                      </a:lnTo>
                      <a:lnTo>
                        <a:pt x="318" y="208"/>
                      </a:lnTo>
                      <a:lnTo>
                        <a:pt x="314" y="209"/>
                      </a:lnTo>
                      <a:lnTo>
                        <a:pt x="310" y="212"/>
                      </a:lnTo>
                      <a:lnTo>
                        <a:pt x="307" y="212"/>
                      </a:lnTo>
                      <a:lnTo>
                        <a:pt x="304" y="213"/>
                      </a:lnTo>
                      <a:lnTo>
                        <a:pt x="306" y="209"/>
                      </a:lnTo>
                      <a:lnTo>
                        <a:pt x="306" y="204"/>
                      </a:lnTo>
                      <a:lnTo>
                        <a:pt x="304" y="198"/>
                      </a:lnTo>
                      <a:lnTo>
                        <a:pt x="302" y="194"/>
                      </a:lnTo>
                      <a:lnTo>
                        <a:pt x="307" y="192"/>
                      </a:lnTo>
                      <a:lnTo>
                        <a:pt x="310" y="190"/>
                      </a:lnTo>
                      <a:lnTo>
                        <a:pt x="315" y="189"/>
                      </a:lnTo>
                      <a:lnTo>
                        <a:pt x="319" y="188"/>
                      </a:lnTo>
                      <a:lnTo>
                        <a:pt x="323" y="188"/>
                      </a:lnTo>
                      <a:lnTo>
                        <a:pt x="328" y="186"/>
                      </a:lnTo>
                      <a:lnTo>
                        <a:pt x="332" y="185"/>
                      </a:lnTo>
                      <a:lnTo>
                        <a:pt x="337" y="183"/>
                      </a:lnTo>
                      <a:lnTo>
                        <a:pt x="348" y="174"/>
                      </a:lnTo>
                      <a:lnTo>
                        <a:pt x="357" y="161"/>
                      </a:lnTo>
                      <a:lnTo>
                        <a:pt x="366" y="146"/>
                      </a:lnTo>
                      <a:lnTo>
                        <a:pt x="371" y="129"/>
                      </a:lnTo>
                      <a:lnTo>
                        <a:pt x="376" y="111"/>
                      </a:lnTo>
                      <a:lnTo>
                        <a:pt x="377" y="94"/>
                      </a:lnTo>
                      <a:lnTo>
                        <a:pt x="376" y="80"/>
                      </a:lnTo>
                      <a:lnTo>
                        <a:pt x="371" y="69"/>
                      </a:lnTo>
                      <a:lnTo>
                        <a:pt x="364" y="51"/>
                      </a:lnTo>
                      <a:lnTo>
                        <a:pt x="361" y="32"/>
                      </a:lnTo>
                      <a:lnTo>
                        <a:pt x="360" y="13"/>
                      </a:lnTo>
                      <a:lnTo>
                        <a:pt x="361" y="0"/>
                      </a:lnTo>
                      <a:lnTo>
                        <a:pt x="353" y="10"/>
                      </a:lnTo>
                      <a:lnTo>
                        <a:pt x="345" y="20"/>
                      </a:lnTo>
                      <a:lnTo>
                        <a:pt x="337" y="30"/>
                      </a:lnTo>
                      <a:lnTo>
                        <a:pt x="329" y="36"/>
                      </a:lnTo>
                      <a:lnTo>
                        <a:pt x="319" y="43"/>
                      </a:lnTo>
                      <a:lnTo>
                        <a:pt x="311" y="48"/>
                      </a:lnTo>
                      <a:lnTo>
                        <a:pt x="303" y="53"/>
                      </a:lnTo>
                      <a:lnTo>
                        <a:pt x="296" y="55"/>
                      </a:lnTo>
                      <a:lnTo>
                        <a:pt x="281" y="61"/>
                      </a:lnTo>
                      <a:lnTo>
                        <a:pt x="268" y="71"/>
                      </a:lnTo>
                      <a:lnTo>
                        <a:pt x="256" y="85"/>
                      </a:lnTo>
                      <a:lnTo>
                        <a:pt x="246" y="101"/>
                      </a:lnTo>
                      <a:lnTo>
                        <a:pt x="238" y="119"/>
                      </a:lnTo>
                      <a:lnTo>
                        <a:pt x="234" y="139"/>
                      </a:lnTo>
                      <a:lnTo>
                        <a:pt x="234" y="160"/>
                      </a:lnTo>
                      <a:lnTo>
                        <a:pt x="240" y="182"/>
                      </a:lnTo>
                      <a:lnTo>
                        <a:pt x="237" y="181"/>
                      </a:lnTo>
                      <a:lnTo>
                        <a:pt x="231" y="181"/>
                      </a:lnTo>
                      <a:lnTo>
                        <a:pt x="225" y="181"/>
                      </a:lnTo>
                      <a:lnTo>
                        <a:pt x="222" y="183"/>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22" name="Freeform 267">
                  <a:extLst>
                    <a:ext uri="{FF2B5EF4-FFF2-40B4-BE49-F238E27FC236}">
                      <a16:creationId xmlns:a16="http://schemas.microsoft.com/office/drawing/2014/main" id="{F72BEF51-038D-4332-942B-C6E6E623C147}"/>
                    </a:ext>
                  </a:extLst>
                </p:cNvPr>
                <p:cNvSpPr>
                  <a:spLocks/>
                </p:cNvSpPr>
                <p:nvPr/>
              </p:nvSpPr>
              <p:spPr bwMode="auto">
                <a:xfrm>
                  <a:off x="73" y="0"/>
                  <a:ext cx="77" cy="109"/>
                </a:xfrm>
                <a:custGeom>
                  <a:avLst/>
                  <a:gdLst>
                    <a:gd name="T0" fmla="*/ 77 w 154"/>
                    <a:gd name="T1" fmla="*/ 45 h 218"/>
                    <a:gd name="T2" fmla="*/ 73 w 154"/>
                    <a:gd name="T3" fmla="*/ 47 h 218"/>
                    <a:gd name="T4" fmla="*/ 68 w 154"/>
                    <a:gd name="T5" fmla="*/ 50 h 218"/>
                    <a:gd name="T6" fmla="*/ 64 w 154"/>
                    <a:gd name="T7" fmla="*/ 53 h 218"/>
                    <a:gd name="T8" fmla="*/ 59 w 154"/>
                    <a:gd name="T9" fmla="*/ 57 h 218"/>
                    <a:gd name="T10" fmla="*/ 56 w 154"/>
                    <a:gd name="T11" fmla="*/ 62 h 218"/>
                    <a:gd name="T12" fmla="*/ 52 w 154"/>
                    <a:gd name="T13" fmla="*/ 68 h 218"/>
                    <a:gd name="T14" fmla="*/ 49 w 154"/>
                    <a:gd name="T15" fmla="*/ 73 h 218"/>
                    <a:gd name="T16" fmla="*/ 48 w 154"/>
                    <a:gd name="T17" fmla="*/ 80 h 218"/>
                    <a:gd name="T18" fmla="*/ 47 w 154"/>
                    <a:gd name="T19" fmla="*/ 82 h 218"/>
                    <a:gd name="T20" fmla="*/ 47 w 154"/>
                    <a:gd name="T21" fmla="*/ 84 h 218"/>
                    <a:gd name="T22" fmla="*/ 46 w 154"/>
                    <a:gd name="T23" fmla="*/ 86 h 218"/>
                    <a:gd name="T24" fmla="*/ 46 w 154"/>
                    <a:gd name="T25" fmla="*/ 88 h 218"/>
                    <a:gd name="T26" fmla="*/ 46 w 154"/>
                    <a:gd name="T27" fmla="*/ 93 h 218"/>
                    <a:gd name="T28" fmla="*/ 47 w 154"/>
                    <a:gd name="T29" fmla="*/ 98 h 218"/>
                    <a:gd name="T30" fmla="*/ 48 w 154"/>
                    <a:gd name="T31" fmla="*/ 103 h 218"/>
                    <a:gd name="T32" fmla="*/ 49 w 154"/>
                    <a:gd name="T33" fmla="*/ 109 h 218"/>
                    <a:gd name="T34" fmla="*/ 48 w 154"/>
                    <a:gd name="T35" fmla="*/ 108 h 218"/>
                    <a:gd name="T36" fmla="*/ 45 w 154"/>
                    <a:gd name="T37" fmla="*/ 108 h 218"/>
                    <a:gd name="T38" fmla="*/ 42 w 154"/>
                    <a:gd name="T39" fmla="*/ 108 h 218"/>
                    <a:gd name="T40" fmla="*/ 40 w 154"/>
                    <a:gd name="T41" fmla="*/ 109 h 218"/>
                    <a:gd name="T42" fmla="*/ 39 w 154"/>
                    <a:gd name="T43" fmla="*/ 101 h 218"/>
                    <a:gd name="T44" fmla="*/ 37 w 154"/>
                    <a:gd name="T45" fmla="*/ 92 h 218"/>
                    <a:gd name="T46" fmla="*/ 34 w 154"/>
                    <a:gd name="T47" fmla="*/ 84 h 218"/>
                    <a:gd name="T48" fmla="*/ 30 w 154"/>
                    <a:gd name="T49" fmla="*/ 76 h 218"/>
                    <a:gd name="T50" fmla="*/ 24 w 154"/>
                    <a:gd name="T51" fmla="*/ 69 h 218"/>
                    <a:gd name="T52" fmla="*/ 19 w 154"/>
                    <a:gd name="T53" fmla="*/ 63 h 218"/>
                    <a:gd name="T54" fmla="*/ 12 w 154"/>
                    <a:gd name="T55" fmla="*/ 58 h 218"/>
                    <a:gd name="T56" fmla="*/ 6 w 154"/>
                    <a:gd name="T57" fmla="*/ 56 h 218"/>
                    <a:gd name="T58" fmla="*/ 7 w 154"/>
                    <a:gd name="T59" fmla="*/ 51 h 218"/>
                    <a:gd name="T60" fmla="*/ 7 w 154"/>
                    <a:gd name="T61" fmla="*/ 46 h 218"/>
                    <a:gd name="T62" fmla="*/ 4 w 154"/>
                    <a:gd name="T63" fmla="*/ 42 h 218"/>
                    <a:gd name="T64" fmla="*/ 0 w 154"/>
                    <a:gd name="T65" fmla="*/ 39 h 218"/>
                    <a:gd name="T66" fmla="*/ 5 w 154"/>
                    <a:gd name="T67" fmla="*/ 31 h 218"/>
                    <a:gd name="T68" fmla="*/ 9 w 154"/>
                    <a:gd name="T69" fmla="*/ 21 h 218"/>
                    <a:gd name="T70" fmla="*/ 11 w 154"/>
                    <a:gd name="T71" fmla="*/ 9 h 218"/>
                    <a:gd name="T72" fmla="*/ 7 w 154"/>
                    <a:gd name="T73" fmla="*/ 0 h 218"/>
                    <a:gd name="T74" fmla="*/ 11 w 154"/>
                    <a:gd name="T75" fmla="*/ 3 h 218"/>
                    <a:gd name="T76" fmla="*/ 15 w 154"/>
                    <a:gd name="T77" fmla="*/ 7 h 218"/>
                    <a:gd name="T78" fmla="*/ 19 w 154"/>
                    <a:gd name="T79" fmla="*/ 10 h 218"/>
                    <a:gd name="T80" fmla="*/ 23 w 154"/>
                    <a:gd name="T81" fmla="*/ 13 h 218"/>
                    <a:gd name="T82" fmla="*/ 29 w 154"/>
                    <a:gd name="T83" fmla="*/ 15 h 218"/>
                    <a:gd name="T84" fmla="*/ 34 w 154"/>
                    <a:gd name="T85" fmla="*/ 17 h 218"/>
                    <a:gd name="T86" fmla="*/ 41 w 154"/>
                    <a:gd name="T87" fmla="*/ 18 h 218"/>
                    <a:gd name="T88" fmla="*/ 48 w 154"/>
                    <a:gd name="T89" fmla="*/ 17 h 218"/>
                    <a:gd name="T90" fmla="*/ 48 w 154"/>
                    <a:gd name="T91" fmla="*/ 22 h 218"/>
                    <a:gd name="T92" fmla="*/ 48 w 154"/>
                    <a:gd name="T93" fmla="*/ 28 h 218"/>
                    <a:gd name="T94" fmla="*/ 49 w 154"/>
                    <a:gd name="T95" fmla="*/ 34 h 218"/>
                    <a:gd name="T96" fmla="*/ 52 w 154"/>
                    <a:gd name="T97" fmla="*/ 39 h 218"/>
                    <a:gd name="T98" fmla="*/ 56 w 154"/>
                    <a:gd name="T99" fmla="*/ 43 h 218"/>
                    <a:gd name="T100" fmla="*/ 61 w 154"/>
                    <a:gd name="T101" fmla="*/ 46 h 218"/>
                    <a:gd name="T102" fmla="*/ 68 w 154"/>
                    <a:gd name="T103" fmla="*/ 47 h 218"/>
                    <a:gd name="T104" fmla="*/ 77 w 154"/>
                    <a:gd name="T105" fmla="*/ 45 h 21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4" h="218">
                      <a:moveTo>
                        <a:pt x="154" y="90"/>
                      </a:moveTo>
                      <a:lnTo>
                        <a:pt x="145" y="93"/>
                      </a:lnTo>
                      <a:lnTo>
                        <a:pt x="136" y="99"/>
                      </a:lnTo>
                      <a:lnTo>
                        <a:pt x="127" y="106"/>
                      </a:lnTo>
                      <a:lnTo>
                        <a:pt x="118" y="114"/>
                      </a:lnTo>
                      <a:lnTo>
                        <a:pt x="111" y="123"/>
                      </a:lnTo>
                      <a:lnTo>
                        <a:pt x="104" y="135"/>
                      </a:lnTo>
                      <a:lnTo>
                        <a:pt x="98" y="146"/>
                      </a:lnTo>
                      <a:lnTo>
                        <a:pt x="95" y="159"/>
                      </a:lnTo>
                      <a:lnTo>
                        <a:pt x="93" y="164"/>
                      </a:lnTo>
                      <a:lnTo>
                        <a:pt x="93" y="167"/>
                      </a:lnTo>
                      <a:lnTo>
                        <a:pt x="92" y="172"/>
                      </a:lnTo>
                      <a:lnTo>
                        <a:pt x="92" y="176"/>
                      </a:lnTo>
                      <a:lnTo>
                        <a:pt x="92" y="186"/>
                      </a:lnTo>
                      <a:lnTo>
                        <a:pt x="93" y="196"/>
                      </a:lnTo>
                      <a:lnTo>
                        <a:pt x="95" y="206"/>
                      </a:lnTo>
                      <a:lnTo>
                        <a:pt x="98" y="217"/>
                      </a:lnTo>
                      <a:lnTo>
                        <a:pt x="95" y="216"/>
                      </a:lnTo>
                      <a:lnTo>
                        <a:pt x="89" y="216"/>
                      </a:lnTo>
                      <a:lnTo>
                        <a:pt x="83" y="216"/>
                      </a:lnTo>
                      <a:lnTo>
                        <a:pt x="80" y="218"/>
                      </a:lnTo>
                      <a:lnTo>
                        <a:pt x="78" y="201"/>
                      </a:lnTo>
                      <a:lnTo>
                        <a:pt x="74" y="183"/>
                      </a:lnTo>
                      <a:lnTo>
                        <a:pt x="68" y="167"/>
                      </a:lnTo>
                      <a:lnTo>
                        <a:pt x="59" y="151"/>
                      </a:lnTo>
                      <a:lnTo>
                        <a:pt x="48" y="137"/>
                      </a:lnTo>
                      <a:lnTo>
                        <a:pt x="37" y="126"/>
                      </a:lnTo>
                      <a:lnTo>
                        <a:pt x="24" y="116"/>
                      </a:lnTo>
                      <a:lnTo>
                        <a:pt x="12" y="112"/>
                      </a:lnTo>
                      <a:lnTo>
                        <a:pt x="13" y="101"/>
                      </a:lnTo>
                      <a:lnTo>
                        <a:pt x="13" y="91"/>
                      </a:lnTo>
                      <a:lnTo>
                        <a:pt x="8" y="83"/>
                      </a:lnTo>
                      <a:lnTo>
                        <a:pt x="0" y="77"/>
                      </a:lnTo>
                      <a:lnTo>
                        <a:pt x="9" y="62"/>
                      </a:lnTo>
                      <a:lnTo>
                        <a:pt x="17" y="42"/>
                      </a:lnTo>
                      <a:lnTo>
                        <a:pt x="21" y="18"/>
                      </a:lnTo>
                      <a:lnTo>
                        <a:pt x="14" y="0"/>
                      </a:lnTo>
                      <a:lnTo>
                        <a:pt x="21" y="6"/>
                      </a:lnTo>
                      <a:lnTo>
                        <a:pt x="29" y="13"/>
                      </a:lnTo>
                      <a:lnTo>
                        <a:pt x="37" y="20"/>
                      </a:lnTo>
                      <a:lnTo>
                        <a:pt x="46" y="25"/>
                      </a:lnTo>
                      <a:lnTo>
                        <a:pt x="57" y="30"/>
                      </a:lnTo>
                      <a:lnTo>
                        <a:pt x="68" y="33"/>
                      </a:lnTo>
                      <a:lnTo>
                        <a:pt x="81" y="35"/>
                      </a:lnTo>
                      <a:lnTo>
                        <a:pt x="95" y="33"/>
                      </a:lnTo>
                      <a:lnTo>
                        <a:pt x="95" y="44"/>
                      </a:lnTo>
                      <a:lnTo>
                        <a:pt x="96" y="55"/>
                      </a:lnTo>
                      <a:lnTo>
                        <a:pt x="98" y="67"/>
                      </a:lnTo>
                      <a:lnTo>
                        <a:pt x="103" y="77"/>
                      </a:lnTo>
                      <a:lnTo>
                        <a:pt x="111" y="86"/>
                      </a:lnTo>
                      <a:lnTo>
                        <a:pt x="121" y="91"/>
                      </a:lnTo>
                      <a:lnTo>
                        <a:pt x="136" y="93"/>
                      </a:lnTo>
                      <a:lnTo>
                        <a:pt x="154" y="9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23" name="Freeform 268">
                  <a:extLst>
                    <a:ext uri="{FF2B5EF4-FFF2-40B4-BE49-F238E27FC236}">
                      <a16:creationId xmlns:a16="http://schemas.microsoft.com/office/drawing/2014/main" id="{C6A13A2F-D2DC-459B-9B88-6E4493FED9B3}"/>
                    </a:ext>
                  </a:extLst>
                </p:cNvPr>
                <p:cNvSpPr>
                  <a:spLocks/>
                </p:cNvSpPr>
                <p:nvPr/>
              </p:nvSpPr>
              <p:spPr bwMode="auto">
                <a:xfrm>
                  <a:off x="3" y="182"/>
                  <a:ext cx="87" cy="101"/>
                </a:xfrm>
                <a:custGeom>
                  <a:avLst/>
                  <a:gdLst>
                    <a:gd name="T0" fmla="*/ 31 w 174"/>
                    <a:gd name="T1" fmla="*/ 20 h 203"/>
                    <a:gd name="T2" fmla="*/ 36 w 174"/>
                    <a:gd name="T3" fmla="*/ 21 h 203"/>
                    <a:gd name="T4" fmla="*/ 42 w 174"/>
                    <a:gd name="T5" fmla="*/ 21 h 203"/>
                    <a:gd name="T6" fmla="*/ 47 w 174"/>
                    <a:gd name="T7" fmla="*/ 21 h 203"/>
                    <a:gd name="T8" fmla="*/ 53 w 174"/>
                    <a:gd name="T9" fmla="*/ 21 h 203"/>
                    <a:gd name="T10" fmla="*/ 58 w 174"/>
                    <a:gd name="T11" fmla="*/ 20 h 203"/>
                    <a:gd name="T12" fmla="*/ 65 w 174"/>
                    <a:gd name="T13" fmla="*/ 18 h 203"/>
                    <a:gd name="T14" fmla="*/ 72 w 174"/>
                    <a:gd name="T15" fmla="*/ 15 h 203"/>
                    <a:gd name="T16" fmla="*/ 78 w 174"/>
                    <a:gd name="T17" fmla="*/ 10 h 203"/>
                    <a:gd name="T18" fmla="*/ 84 w 174"/>
                    <a:gd name="T19" fmla="*/ 4 h 203"/>
                    <a:gd name="T20" fmla="*/ 87 w 174"/>
                    <a:gd name="T21" fmla="*/ 1 h 203"/>
                    <a:gd name="T22" fmla="*/ 87 w 174"/>
                    <a:gd name="T23" fmla="*/ 4 h 203"/>
                    <a:gd name="T24" fmla="*/ 82 w 174"/>
                    <a:gd name="T25" fmla="*/ 9 h 203"/>
                    <a:gd name="T26" fmla="*/ 76 w 174"/>
                    <a:gd name="T27" fmla="*/ 19 h 203"/>
                    <a:gd name="T28" fmla="*/ 72 w 174"/>
                    <a:gd name="T29" fmla="*/ 30 h 203"/>
                    <a:gd name="T30" fmla="*/ 70 w 174"/>
                    <a:gd name="T31" fmla="*/ 42 h 203"/>
                    <a:gd name="T32" fmla="*/ 72 w 174"/>
                    <a:gd name="T33" fmla="*/ 52 h 203"/>
                    <a:gd name="T34" fmla="*/ 73 w 174"/>
                    <a:gd name="T35" fmla="*/ 59 h 203"/>
                    <a:gd name="T36" fmla="*/ 70 w 174"/>
                    <a:gd name="T37" fmla="*/ 61 h 203"/>
                    <a:gd name="T38" fmla="*/ 63 w 174"/>
                    <a:gd name="T39" fmla="*/ 64 h 203"/>
                    <a:gd name="T40" fmla="*/ 57 w 174"/>
                    <a:gd name="T41" fmla="*/ 72 h 203"/>
                    <a:gd name="T42" fmla="*/ 54 w 174"/>
                    <a:gd name="T43" fmla="*/ 85 h 203"/>
                    <a:gd name="T44" fmla="*/ 50 w 174"/>
                    <a:gd name="T45" fmla="*/ 91 h 203"/>
                    <a:gd name="T46" fmla="*/ 40 w 174"/>
                    <a:gd name="T47" fmla="*/ 88 h 203"/>
                    <a:gd name="T48" fmla="*/ 28 w 174"/>
                    <a:gd name="T49" fmla="*/ 89 h 203"/>
                    <a:gd name="T50" fmla="*/ 18 w 174"/>
                    <a:gd name="T51" fmla="*/ 96 h 203"/>
                    <a:gd name="T52" fmla="*/ 15 w 174"/>
                    <a:gd name="T53" fmla="*/ 90 h 203"/>
                    <a:gd name="T54" fmla="*/ 8 w 174"/>
                    <a:gd name="T55" fmla="*/ 69 h 203"/>
                    <a:gd name="T56" fmla="*/ 5 w 174"/>
                    <a:gd name="T57" fmla="*/ 57 h 203"/>
                    <a:gd name="T58" fmla="*/ 9 w 174"/>
                    <a:gd name="T59" fmla="*/ 41 h 203"/>
                    <a:gd name="T60" fmla="*/ 11 w 174"/>
                    <a:gd name="T61" fmla="*/ 35 h 203"/>
                    <a:gd name="T62" fmla="*/ 17 w 174"/>
                    <a:gd name="T63" fmla="*/ 32 h 203"/>
                    <a:gd name="T64" fmla="*/ 23 w 174"/>
                    <a:gd name="T65" fmla="*/ 28 h 203"/>
                    <a:gd name="T66" fmla="*/ 28 w 174"/>
                    <a:gd name="T67" fmla="*/ 23 h 2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4" h="203">
                      <a:moveTo>
                        <a:pt x="57" y="39"/>
                      </a:moveTo>
                      <a:lnTo>
                        <a:pt x="62" y="41"/>
                      </a:lnTo>
                      <a:lnTo>
                        <a:pt x="68" y="42"/>
                      </a:lnTo>
                      <a:lnTo>
                        <a:pt x="72" y="43"/>
                      </a:lnTo>
                      <a:lnTo>
                        <a:pt x="78" y="43"/>
                      </a:lnTo>
                      <a:lnTo>
                        <a:pt x="83" y="43"/>
                      </a:lnTo>
                      <a:lnTo>
                        <a:pt x="88" y="43"/>
                      </a:lnTo>
                      <a:lnTo>
                        <a:pt x="94" y="43"/>
                      </a:lnTo>
                      <a:lnTo>
                        <a:pt x="100" y="43"/>
                      </a:lnTo>
                      <a:lnTo>
                        <a:pt x="106" y="43"/>
                      </a:lnTo>
                      <a:lnTo>
                        <a:pt x="111" y="42"/>
                      </a:lnTo>
                      <a:lnTo>
                        <a:pt x="116" y="41"/>
                      </a:lnTo>
                      <a:lnTo>
                        <a:pt x="122" y="39"/>
                      </a:lnTo>
                      <a:lnTo>
                        <a:pt x="129" y="37"/>
                      </a:lnTo>
                      <a:lnTo>
                        <a:pt x="136" y="34"/>
                      </a:lnTo>
                      <a:lnTo>
                        <a:pt x="143" y="30"/>
                      </a:lnTo>
                      <a:lnTo>
                        <a:pt x="149" y="26"/>
                      </a:lnTo>
                      <a:lnTo>
                        <a:pt x="155" y="21"/>
                      </a:lnTo>
                      <a:lnTo>
                        <a:pt x="161" y="15"/>
                      </a:lnTo>
                      <a:lnTo>
                        <a:pt x="167" y="8"/>
                      </a:lnTo>
                      <a:lnTo>
                        <a:pt x="173" y="0"/>
                      </a:lnTo>
                      <a:lnTo>
                        <a:pt x="174" y="2"/>
                      </a:lnTo>
                      <a:lnTo>
                        <a:pt x="174" y="5"/>
                      </a:lnTo>
                      <a:lnTo>
                        <a:pt x="174" y="8"/>
                      </a:lnTo>
                      <a:lnTo>
                        <a:pt x="173" y="11"/>
                      </a:lnTo>
                      <a:lnTo>
                        <a:pt x="164" y="19"/>
                      </a:lnTo>
                      <a:lnTo>
                        <a:pt x="158" y="28"/>
                      </a:lnTo>
                      <a:lnTo>
                        <a:pt x="152" y="38"/>
                      </a:lnTo>
                      <a:lnTo>
                        <a:pt x="147" y="50"/>
                      </a:lnTo>
                      <a:lnTo>
                        <a:pt x="144" y="60"/>
                      </a:lnTo>
                      <a:lnTo>
                        <a:pt x="141" y="73"/>
                      </a:lnTo>
                      <a:lnTo>
                        <a:pt x="140" y="84"/>
                      </a:lnTo>
                      <a:lnTo>
                        <a:pt x="141" y="96"/>
                      </a:lnTo>
                      <a:lnTo>
                        <a:pt x="143" y="104"/>
                      </a:lnTo>
                      <a:lnTo>
                        <a:pt x="144" y="111"/>
                      </a:lnTo>
                      <a:lnTo>
                        <a:pt x="145" y="118"/>
                      </a:lnTo>
                      <a:lnTo>
                        <a:pt x="145" y="124"/>
                      </a:lnTo>
                      <a:lnTo>
                        <a:pt x="140" y="122"/>
                      </a:lnTo>
                      <a:lnTo>
                        <a:pt x="133" y="125"/>
                      </a:lnTo>
                      <a:lnTo>
                        <a:pt x="126" y="129"/>
                      </a:lnTo>
                      <a:lnTo>
                        <a:pt x="120" y="135"/>
                      </a:lnTo>
                      <a:lnTo>
                        <a:pt x="114" y="144"/>
                      </a:lnTo>
                      <a:lnTo>
                        <a:pt x="109" y="157"/>
                      </a:lnTo>
                      <a:lnTo>
                        <a:pt x="107" y="171"/>
                      </a:lnTo>
                      <a:lnTo>
                        <a:pt x="107" y="188"/>
                      </a:lnTo>
                      <a:lnTo>
                        <a:pt x="100" y="182"/>
                      </a:lnTo>
                      <a:lnTo>
                        <a:pt x="90" y="178"/>
                      </a:lnTo>
                      <a:lnTo>
                        <a:pt x="79" y="177"/>
                      </a:lnTo>
                      <a:lnTo>
                        <a:pt x="67" y="177"/>
                      </a:lnTo>
                      <a:lnTo>
                        <a:pt x="55" y="179"/>
                      </a:lnTo>
                      <a:lnTo>
                        <a:pt x="45" y="183"/>
                      </a:lnTo>
                      <a:lnTo>
                        <a:pt x="35" y="192"/>
                      </a:lnTo>
                      <a:lnTo>
                        <a:pt x="30" y="203"/>
                      </a:lnTo>
                      <a:lnTo>
                        <a:pt x="30" y="181"/>
                      </a:lnTo>
                      <a:lnTo>
                        <a:pt x="25" y="157"/>
                      </a:lnTo>
                      <a:lnTo>
                        <a:pt x="16" y="139"/>
                      </a:lnTo>
                      <a:lnTo>
                        <a:pt x="0" y="129"/>
                      </a:lnTo>
                      <a:lnTo>
                        <a:pt x="10" y="115"/>
                      </a:lnTo>
                      <a:lnTo>
                        <a:pt x="16" y="99"/>
                      </a:lnTo>
                      <a:lnTo>
                        <a:pt x="18" y="83"/>
                      </a:lnTo>
                      <a:lnTo>
                        <a:pt x="15" y="73"/>
                      </a:lnTo>
                      <a:lnTo>
                        <a:pt x="22" y="70"/>
                      </a:lnTo>
                      <a:lnTo>
                        <a:pt x="29" y="68"/>
                      </a:lnTo>
                      <a:lnTo>
                        <a:pt x="34" y="65"/>
                      </a:lnTo>
                      <a:lnTo>
                        <a:pt x="41" y="61"/>
                      </a:lnTo>
                      <a:lnTo>
                        <a:pt x="46" y="57"/>
                      </a:lnTo>
                      <a:lnTo>
                        <a:pt x="52" y="52"/>
                      </a:lnTo>
                      <a:lnTo>
                        <a:pt x="55" y="46"/>
                      </a:lnTo>
                      <a:lnTo>
                        <a:pt x="57" y="39"/>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24" name="Freeform 269">
                  <a:extLst>
                    <a:ext uri="{FF2B5EF4-FFF2-40B4-BE49-F238E27FC236}">
                      <a16:creationId xmlns:a16="http://schemas.microsoft.com/office/drawing/2014/main" id="{B8CC8472-0990-4FB3-AE2E-C86AFCC71CE2}"/>
                    </a:ext>
                  </a:extLst>
                </p:cNvPr>
                <p:cNvSpPr>
                  <a:spLocks/>
                </p:cNvSpPr>
                <p:nvPr/>
              </p:nvSpPr>
              <p:spPr bwMode="auto">
                <a:xfrm>
                  <a:off x="77" y="12"/>
                  <a:ext cx="53" cy="76"/>
                </a:xfrm>
                <a:custGeom>
                  <a:avLst/>
                  <a:gdLst>
                    <a:gd name="T0" fmla="*/ 42 w 107"/>
                    <a:gd name="T1" fmla="*/ 70 h 152"/>
                    <a:gd name="T2" fmla="*/ 42 w 107"/>
                    <a:gd name="T3" fmla="*/ 74 h 152"/>
                    <a:gd name="T4" fmla="*/ 40 w 107"/>
                    <a:gd name="T5" fmla="*/ 72 h 152"/>
                    <a:gd name="T6" fmla="*/ 35 w 107"/>
                    <a:gd name="T7" fmla="*/ 62 h 152"/>
                    <a:gd name="T8" fmla="*/ 33 w 107"/>
                    <a:gd name="T9" fmla="*/ 58 h 152"/>
                    <a:gd name="T10" fmla="*/ 28 w 107"/>
                    <a:gd name="T11" fmla="*/ 56 h 152"/>
                    <a:gd name="T12" fmla="*/ 22 w 107"/>
                    <a:gd name="T13" fmla="*/ 54 h 152"/>
                    <a:gd name="T14" fmla="*/ 17 w 107"/>
                    <a:gd name="T15" fmla="*/ 52 h 152"/>
                    <a:gd name="T16" fmla="*/ 15 w 107"/>
                    <a:gd name="T17" fmla="*/ 52 h 152"/>
                    <a:gd name="T18" fmla="*/ 14 w 107"/>
                    <a:gd name="T19" fmla="*/ 51 h 152"/>
                    <a:gd name="T20" fmla="*/ 15 w 107"/>
                    <a:gd name="T21" fmla="*/ 50 h 152"/>
                    <a:gd name="T22" fmla="*/ 21 w 107"/>
                    <a:gd name="T23" fmla="*/ 51 h 152"/>
                    <a:gd name="T24" fmla="*/ 27 w 107"/>
                    <a:gd name="T25" fmla="*/ 52 h 152"/>
                    <a:gd name="T26" fmla="*/ 32 w 107"/>
                    <a:gd name="T27" fmla="*/ 52 h 152"/>
                    <a:gd name="T28" fmla="*/ 32 w 107"/>
                    <a:gd name="T29" fmla="*/ 48 h 152"/>
                    <a:gd name="T30" fmla="*/ 29 w 107"/>
                    <a:gd name="T31" fmla="*/ 42 h 152"/>
                    <a:gd name="T32" fmla="*/ 24 w 107"/>
                    <a:gd name="T33" fmla="*/ 38 h 152"/>
                    <a:gd name="T34" fmla="*/ 16 w 107"/>
                    <a:gd name="T35" fmla="*/ 34 h 152"/>
                    <a:gd name="T36" fmla="*/ 9 w 107"/>
                    <a:gd name="T37" fmla="*/ 30 h 152"/>
                    <a:gd name="T38" fmla="*/ 3 w 107"/>
                    <a:gd name="T39" fmla="*/ 27 h 152"/>
                    <a:gd name="T40" fmla="*/ 0 w 107"/>
                    <a:gd name="T41" fmla="*/ 26 h 152"/>
                    <a:gd name="T42" fmla="*/ 0 w 107"/>
                    <a:gd name="T43" fmla="*/ 25 h 152"/>
                    <a:gd name="T44" fmla="*/ 4 w 107"/>
                    <a:gd name="T45" fmla="*/ 26 h 152"/>
                    <a:gd name="T46" fmla="*/ 10 w 107"/>
                    <a:gd name="T47" fmla="*/ 29 h 152"/>
                    <a:gd name="T48" fmla="*/ 17 w 107"/>
                    <a:gd name="T49" fmla="*/ 32 h 152"/>
                    <a:gd name="T50" fmla="*/ 24 w 107"/>
                    <a:gd name="T51" fmla="*/ 35 h 152"/>
                    <a:gd name="T52" fmla="*/ 25 w 107"/>
                    <a:gd name="T53" fmla="*/ 27 h 152"/>
                    <a:gd name="T54" fmla="*/ 16 w 107"/>
                    <a:gd name="T55" fmla="*/ 8 h 152"/>
                    <a:gd name="T56" fmla="*/ 11 w 107"/>
                    <a:gd name="T57" fmla="*/ 1 h 152"/>
                    <a:gd name="T58" fmla="*/ 13 w 107"/>
                    <a:gd name="T59" fmla="*/ 1 h 152"/>
                    <a:gd name="T60" fmla="*/ 20 w 107"/>
                    <a:gd name="T61" fmla="*/ 10 h 152"/>
                    <a:gd name="T62" fmla="*/ 29 w 107"/>
                    <a:gd name="T63" fmla="*/ 26 h 152"/>
                    <a:gd name="T64" fmla="*/ 34 w 107"/>
                    <a:gd name="T65" fmla="*/ 28 h 152"/>
                    <a:gd name="T66" fmla="*/ 40 w 107"/>
                    <a:gd name="T67" fmla="*/ 15 h 152"/>
                    <a:gd name="T68" fmla="*/ 40 w 107"/>
                    <a:gd name="T69" fmla="*/ 8 h 152"/>
                    <a:gd name="T70" fmla="*/ 41 w 107"/>
                    <a:gd name="T71" fmla="*/ 10 h 152"/>
                    <a:gd name="T72" fmla="*/ 41 w 107"/>
                    <a:gd name="T73" fmla="*/ 17 h 152"/>
                    <a:gd name="T74" fmla="*/ 38 w 107"/>
                    <a:gd name="T75" fmla="*/ 32 h 152"/>
                    <a:gd name="T76" fmla="*/ 35 w 107"/>
                    <a:gd name="T77" fmla="*/ 42 h 152"/>
                    <a:gd name="T78" fmla="*/ 37 w 107"/>
                    <a:gd name="T79" fmla="*/ 51 h 152"/>
                    <a:gd name="T80" fmla="*/ 42 w 107"/>
                    <a:gd name="T81" fmla="*/ 51 h 152"/>
                    <a:gd name="T82" fmla="*/ 48 w 107"/>
                    <a:gd name="T83" fmla="*/ 45 h 152"/>
                    <a:gd name="T84" fmla="*/ 52 w 107"/>
                    <a:gd name="T85" fmla="*/ 39 h 152"/>
                    <a:gd name="T86" fmla="*/ 53 w 107"/>
                    <a:gd name="T87" fmla="*/ 40 h 152"/>
                    <a:gd name="T88" fmla="*/ 52 w 107"/>
                    <a:gd name="T89" fmla="*/ 46 h 152"/>
                    <a:gd name="T90" fmla="*/ 44 w 107"/>
                    <a:gd name="T91" fmla="*/ 56 h 152"/>
                    <a:gd name="T92" fmla="*/ 41 w 107"/>
                    <a:gd name="T93" fmla="*/ 61 h 152"/>
                    <a:gd name="T94" fmla="*/ 42 w 107"/>
                    <a:gd name="T95" fmla="*/ 66 h 1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152">
                      <a:moveTo>
                        <a:pt x="87" y="135"/>
                      </a:moveTo>
                      <a:lnTo>
                        <a:pt x="85" y="140"/>
                      </a:lnTo>
                      <a:lnTo>
                        <a:pt x="85" y="143"/>
                      </a:lnTo>
                      <a:lnTo>
                        <a:pt x="84" y="148"/>
                      </a:lnTo>
                      <a:lnTo>
                        <a:pt x="84" y="152"/>
                      </a:lnTo>
                      <a:lnTo>
                        <a:pt x="80" y="144"/>
                      </a:lnTo>
                      <a:lnTo>
                        <a:pt x="75" y="134"/>
                      </a:lnTo>
                      <a:lnTo>
                        <a:pt x="70" y="124"/>
                      </a:lnTo>
                      <a:lnTo>
                        <a:pt x="69" y="117"/>
                      </a:lnTo>
                      <a:lnTo>
                        <a:pt x="66" y="116"/>
                      </a:lnTo>
                      <a:lnTo>
                        <a:pt x="61" y="113"/>
                      </a:lnTo>
                      <a:lnTo>
                        <a:pt x="57" y="111"/>
                      </a:lnTo>
                      <a:lnTo>
                        <a:pt x="51" y="109"/>
                      </a:lnTo>
                      <a:lnTo>
                        <a:pt x="45" y="107"/>
                      </a:lnTo>
                      <a:lnTo>
                        <a:pt x="40" y="105"/>
                      </a:lnTo>
                      <a:lnTo>
                        <a:pt x="35" y="104"/>
                      </a:lnTo>
                      <a:lnTo>
                        <a:pt x="31" y="104"/>
                      </a:lnTo>
                      <a:lnTo>
                        <a:pt x="30" y="103"/>
                      </a:lnTo>
                      <a:lnTo>
                        <a:pt x="29" y="102"/>
                      </a:lnTo>
                      <a:lnTo>
                        <a:pt x="28" y="101"/>
                      </a:lnTo>
                      <a:lnTo>
                        <a:pt x="27" y="99"/>
                      </a:lnTo>
                      <a:lnTo>
                        <a:pt x="30" y="99"/>
                      </a:lnTo>
                      <a:lnTo>
                        <a:pt x="36" y="101"/>
                      </a:lnTo>
                      <a:lnTo>
                        <a:pt x="42" y="101"/>
                      </a:lnTo>
                      <a:lnTo>
                        <a:pt x="49" y="102"/>
                      </a:lnTo>
                      <a:lnTo>
                        <a:pt x="54" y="103"/>
                      </a:lnTo>
                      <a:lnTo>
                        <a:pt x="60" y="104"/>
                      </a:lnTo>
                      <a:lnTo>
                        <a:pt x="65" y="104"/>
                      </a:lnTo>
                      <a:lnTo>
                        <a:pt x="67" y="105"/>
                      </a:lnTo>
                      <a:lnTo>
                        <a:pt x="65" y="96"/>
                      </a:lnTo>
                      <a:lnTo>
                        <a:pt x="62" y="89"/>
                      </a:lnTo>
                      <a:lnTo>
                        <a:pt x="59" y="84"/>
                      </a:lnTo>
                      <a:lnTo>
                        <a:pt x="57" y="80"/>
                      </a:lnTo>
                      <a:lnTo>
                        <a:pt x="49" y="76"/>
                      </a:lnTo>
                      <a:lnTo>
                        <a:pt x="40" y="73"/>
                      </a:lnTo>
                      <a:lnTo>
                        <a:pt x="32" y="68"/>
                      </a:lnTo>
                      <a:lnTo>
                        <a:pt x="26" y="65"/>
                      </a:lnTo>
                      <a:lnTo>
                        <a:pt x="19" y="60"/>
                      </a:lnTo>
                      <a:lnTo>
                        <a:pt x="13" y="57"/>
                      </a:lnTo>
                      <a:lnTo>
                        <a:pt x="7" y="54"/>
                      </a:lnTo>
                      <a:lnTo>
                        <a:pt x="4" y="53"/>
                      </a:lnTo>
                      <a:lnTo>
                        <a:pt x="1" y="52"/>
                      </a:lnTo>
                      <a:lnTo>
                        <a:pt x="0" y="50"/>
                      </a:lnTo>
                      <a:lnTo>
                        <a:pt x="1" y="49"/>
                      </a:lnTo>
                      <a:lnTo>
                        <a:pt x="6" y="50"/>
                      </a:lnTo>
                      <a:lnTo>
                        <a:pt x="9" y="52"/>
                      </a:lnTo>
                      <a:lnTo>
                        <a:pt x="15" y="54"/>
                      </a:lnTo>
                      <a:lnTo>
                        <a:pt x="21" y="57"/>
                      </a:lnTo>
                      <a:lnTo>
                        <a:pt x="28" y="60"/>
                      </a:lnTo>
                      <a:lnTo>
                        <a:pt x="35" y="64"/>
                      </a:lnTo>
                      <a:lnTo>
                        <a:pt x="42" y="67"/>
                      </a:lnTo>
                      <a:lnTo>
                        <a:pt x="49" y="69"/>
                      </a:lnTo>
                      <a:lnTo>
                        <a:pt x="54" y="71"/>
                      </a:lnTo>
                      <a:lnTo>
                        <a:pt x="51" y="54"/>
                      </a:lnTo>
                      <a:lnTo>
                        <a:pt x="42" y="35"/>
                      </a:lnTo>
                      <a:lnTo>
                        <a:pt x="32" y="16"/>
                      </a:lnTo>
                      <a:lnTo>
                        <a:pt x="24" y="6"/>
                      </a:lnTo>
                      <a:lnTo>
                        <a:pt x="22" y="1"/>
                      </a:lnTo>
                      <a:lnTo>
                        <a:pt x="23" y="0"/>
                      </a:lnTo>
                      <a:lnTo>
                        <a:pt x="27" y="1"/>
                      </a:lnTo>
                      <a:lnTo>
                        <a:pt x="32" y="7"/>
                      </a:lnTo>
                      <a:lnTo>
                        <a:pt x="40" y="19"/>
                      </a:lnTo>
                      <a:lnTo>
                        <a:pt x="50" y="35"/>
                      </a:lnTo>
                      <a:lnTo>
                        <a:pt x="58" y="51"/>
                      </a:lnTo>
                      <a:lnTo>
                        <a:pt x="62" y="64"/>
                      </a:lnTo>
                      <a:lnTo>
                        <a:pt x="69" y="56"/>
                      </a:lnTo>
                      <a:lnTo>
                        <a:pt x="75" y="43"/>
                      </a:lnTo>
                      <a:lnTo>
                        <a:pt x="80" y="30"/>
                      </a:lnTo>
                      <a:lnTo>
                        <a:pt x="81" y="20"/>
                      </a:lnTo>
                      <a:lnTo>
                        <a:pt x="81" y="16"/>
                      </a:lnTo>
                      <a:lnTo>
                        <a:pt x="82" y="15"/>
                      </a:lnTo>
                      <a:lnTo>
                        <a:pt x="83" y="19"/>
                      </a:lnTo>
                      <a:lnTo>
                        <a:pt x="83" y="23"/>
                      </a:lnTo>
                      <a:lnTo>
                        <a:pt x="83" y="34"/>
                      </a:lnTo>
                      <a:lnTo>
                        <a:pt x="82" y="47"/>
                      </a:lnTo>
                      <a:lnTo>
                        <a:pt x="77" y="64"/>
                      </a:lnTo>
                      <a:lnTo>
                        <a:pt x="67" y="76"/>
                      </a:lnTo>
                      <a:lnTo>
                        <a:pt x="70" y="84"/>
                      </a:lnTo>
                      <a:lnTo>
                        <a:pt x="74" y="92"/>
                      </a:lnTo>
                      <a:lnTo>
                        <a:pt x="75" y="101"/>
                      </a:lnTo>
                      <a:lnTo>
                        <a:pt x="76" y="105"/>
                      </a:lnTo>
                      <a:lnTo>
                        <a:pt x="84" y="101"/>
                      </a:lnTo>
                      <a:lnTo>
                        <a:pt x="91" y="96"/>
                      </a:lnTo>
                      <a:lnTo>
                        <a:pt x="97" y="90"/>
                      </a:lnTo>
                      <a:lnTo>
                        <a:pt x="102" y="82"/>
                      </a:lnTo>
                      <a:lnTo>
                        <a:pt x="104" y="77"/>
                      </a:lnTo>
                      <a:lnTo>
                        <a:pt x="106" y="76"/>
                      </a:lnTo>
                      <a:lnTo>
                        <a:pt x="107" y="79"/>
                      </a:lnTo>
                      <a:lnTo>
                        <a:pt x="107" y="83"/>
                      </a:lnTo>
                      <a:lnTo>
                        <a:pt x="104" y="91"/>
                      </a:lnTo>
                      <a:lnTo>
                        <a:pt x="97" y="102"/>
                      </a:lnTo>
                      <a:lnTo>
                        <a:pt x="88" y="111"/>
                      </a:lnTo>
                      <a:lnTo>
                        <a:pt x="80" y="117"/>
                      </a:lnTo>
                      <a:lnTo>
                        <a:pt x="82" y="121"/>
                      </a:lnTo>
                      <a:lnTo>
                        <a:pt x="83" y="127"/>
                      </a:lnTo>
                      <a:lnTo>
                        <a:pt x="85" y="132"/>
                      </a:lnTo>
                      <a:lnTo>
                        <a:pt x="87" y="13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25" name="Freeform 270">
                  <a:extLst>
                    <a:ext uri="{FF2B5EF4-FFF2-40B4-BE49-F238E27FC236}">
                      <a16:creationId xmlns:a16="http://schemas.microsoft.com/office/drawing/2014/main" id="{36E7B3E1-0124-4ADE-AF1B-94AEF05B4999}"/>
                    </a:ext>
                  </a:extLst>
                </p:cNvPr>
                <p:cNvSpPr>
                  <a:spLocks/>
                </p:cNvSpPr>
                <p:nvPr/>
              </p:nvSpPr>
              <p:spPr bwMode="auto">
                <a:xfrm>
                  <a:off x="11" y="201"/>
                  <a:ext cx="53" cy="69"/>
                </a:xfrm>
                <a:custGeom>
                  <a:avLst/>
                  <a:gdLst>
                    <a:gd name="T0" fmla="*/ 50 w 106"/>
                    <a:gd name="T1" fmla="*/ 1 h 138"/>
                    <a:gd name="T2" fmla="*/ 45 w 106"/>
                    <a:gd name="T3" fmla="*/ 2 h 138"/>
                    <a:gd name="T4" fmla="*/ 42 w 106"/>
                    <a:gd name="T5" fmla="*/ 5 h 138"/>
                    <a:gd name="T6" fmla="*/ 38 w 106"/>
                    <a:gd name="T7" fmla="*/ 11 h 138"/>
                    <a:gd name="T8" fmla="*/ 32 w 106"/>
                    <a:gd name="T9" fmla="*/ 13 h 138"/>
                    <a:gd name="T10" fmla="*/ 25 w 106"/>
                    <a:gd name="T11" fmla="*/ 14 h 138"/>
                    <a:gd name="T12" fmla="*/ 17 w 106"/>
                    <a:gd name="T13" fmla="*/ 16 h 138"/>
                    <a:gd name="T14" fmla="*/ 11 w 106"/>
                    <a:gd name="T15" fmla="*/ 19 h 138"/>
                    <a:gd name="T16" fmla="*/ 8 w 106"/>
                    <a:gd name="T17" fmla="*/ 22 h 138"/>
                    <a:gd name="T18" fmla="*/ 8 w 106"/>
                    <a:gd name="T19" fmla="*/ 22 h 138"/>
                    <a:gd name="T20" fmla="*/ 12 w 106"/>
                    <a:gd name="T21" fmla="*/ 21 h 138"/>
                    <a:gd name="T22" fmla="*/ 17 w 106"/>
                    <a:gd name="T23" fmla="*/ 19 h 138"/>
                    <a:gd name="T24" fmla="*/ 23 w 106"/>
                    <a:gd name="T25" fmla="*/ 17 h 138"/>
                    <a:gd name="T26" fmla="*/ 30 w 106"/>
                    <a:gd name="T27" fmla="*/ 17 h 138"/>
                    <a:gd name="T28" fmla="*/ 31 w 106"/>
                    <a:gd name="T29" fmla="*/ 22 h 138"/>
                    <a:gd name="T30" fmla="*/ 26 w 106"/>
                    <a:gd name="T31" fmla="*/ 32 h 138"/>
                    <a:gd name="T32" fmla="*/ 22 w 106"/>
                    <a:gd name="T33" fmla="*/ 35 h 138"/>
                    <a:gd name="T34" fmla="*/ 16 w 106"/>
                    <a:gd name="T35" fmla="*/ 37 h 138"/>
                    <a:gd name="T36" fmla="*/ 9 w 106"/>
                    <a:gd name="T37" fmla="*/ 38 h 138"/>
                    <a:gd name="T38" fmla="*/ 4 w 106"/>
                    <a:gd name="T39" fmla="*/ 40 h 138"/>
                    <a:gd name="T40" fmla="*/ 1 w 106"/>
                    <a:gd name="T41" fmla="*/ 41 h 138"/>
                    <a:gd name="T42" fmla="*/ 1 w 106"/>
                    <a:gd name="T43" fmla="*/ 41 h 138"/>
                    <a:gd name="T44" fmla="*/ 5 w 106"/>
                    <a:gd name="T45" fmla="*/ 41 h 138"/>
                    <a:gd name="T46" fmla="*/ 9 w 106"/>
                    <a:gd name="T47" fmla="*/ 41 h 138"/>
                    <a:gd name="T48" fmla="*/ 15 w 106"/>
                    <a:gd name="T49" fmla="*/ 40 h 138"/>
                    <a:gd name="T50" fmla="*/ 20 w 106"/>
                    <a:gd name="T51" fmla="*/ 39 h 138"/>
                    <a:gd name="T52" fmla="*/ 19 w 106"/>
                    <a:gd name="T53" fmla="*/ 43 h 138"/>
                    <a:gd name="T54" fmla="*/ 13 w 106"/>
                    <a:gd name="T55" fmla="*/ 56 h 138"/>
                    <a:gd name="T56" fmla="*/ 15 w 106"/>
                    <a:gd name="T57" fmla="*/ 63 h 138"/>
                    <a:gd name="T58" fmla="*/ 23 w 106"/>
                    <a:gd name="T59" fmla="*/ 46 h 138"/>
                    <a:gd name="T60" fmla="*/ 28 w 106"/>
                    <a:gd name="T61" fmla="*/ 47 h 138"/>
                    <a:gd name="T62" fmla="*/ 33 w 106"/>
                    <a:gd name="T63" fmla="*/ 58 h 138"/>
                    <a:gd name="T64" fmla="*/ 38 w 106"/>
                    <a:gd name="T65" fmla="*/ 64 h 138"/>
                    <a:gd name="T66" fmla="*/ 37 w 106"/>
                    <a:gd name="T67" fmla="*/ 62 h 138"/>
                    <a:gd name="T68" fmla="*/ 34 w 106"/>
                    <a:gd name="T69" fmla="*/ 54 h 138"/>
                    <a:gd name="T70" fmla="*/ 31 w 106"/>
                    <a:gd name="T71" fmla="*/ 42 h 138"/>
                    <a:gd name="T72" fmla="*/ 32 w 106"/>
                    <a:gd name="T73" fmla="*/ 33 h 138"/>
                    <a:gd name="T74" fmla="*/ 38 w 106"/>
                    <a:gd name="T75" fmla="*/ 22 h 138"/>
                    <a:gd name="T76" fmla="*/ 43 w 106"/>
                    <a:gd name="T77" fmla="*/ 22 h 138"/>
                    <a:gd name="T78" fmla="*/ 50 w 106"/>
                    <a:gd name="T79" fmla="*/ 33 h 138"/>
                    <a:gd name="T80" fmla="*/ 51 w 106"/>
                    <a:gd name="T81" fmla="*/ 44 h 138"/>
                    <a:gd name="T82" fmla="*/ 53 w 106"/>
                    <a:gd name="T83" fmla="*/ 43 h 138"/>
                    <a:gd name="T84" fmla="*/ 52 w 106"/>
                    <a:gd name="T85" fmla="*/ 33 h 138"/>
                    <a:gd name="T86" fmla="*/ 47 w 106"/>
                    <a:gd name="T87" fmla="*/ 19 h 138"/>
                    <a:gd name="T88" fmla="*/ 47 w 106"/>
                    <a:gd name="T89" fmla="*/ 12 h 138"/>
                    <a:gd name="T90" fmla="*/ 52 w 106"/>
                    <a:gd name="T91" fmla="*/ 4 h 138"/>
                    <a:gd name="T92" fmla="*/ 53 w 106"/>
                    <a:gd name="T93" fmla="*/ 0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6" h="138">
                      <a:moveTo>
                        <a:pt x="106" y="0"/>
                      </a:moveTo>
                      <a:lnTo>
                        <a:pt x="100" y="2"/>
                      </a:lnTo>
                      <a:lnTo>
                        <a:pt x="95" y="3"/>
                      </a:lnTo>
                      <a:lnTo>
                        <a:pt x="90" y="4"/>
                      </a:lnTo>
                      <a:lnTo>
                        <a:pt x="84" y="4"/>
                      </a:lnTo>
                      <a:lnTo>
                        <a:pt x="83" y="10"/>
                      </a:lnTo>
                      <a:lnTo>
                        <a:pt x="79" y="17"/>
                      </a:lnTo>
                      <a:lnTo>
                        <a:pt x="75" y="22"/>
                      </a:lnTo>
                      <a:lnTo>
                        <a:pt x="69" y="25"/>
                      </a:lnTo>
                      <a:lnTo>
                        <a:pt x="63" y="26"/>
                      </a:lnTo>
                      <a:lnTo>
                        <a:pt x="56" y="26"/>
                      </a:lnTo>
                      <a:lnTo>
                        <a:pt x="49" y="28"/>
                      </a:lnTo>
                      <a:lnTo>
                        <a:pt x="41" y="29"/>
                      </a:lnTo>
                      <a:lnTo>
                        <a:pt x="33" y="31"/>
                      </a:lnTo>
                      <a:lnTo>
                        <a:pt x="26" y="35"/>
                      </a:lnTo>
                      <a:lnTo>
                        <a:pt x="21" y="37"/>
                      </a:lnTo>
                      <a:lnTo>
                        <a:pt x="17" y="41"/>
                      </a:lnTo>
                      <a:lnTo>
                        <a:pt x="16" y="43"/>
                      </a:lnTo>
                      <a:lnTo>
                        <a:pt x="15" y="43"/>
                      </a:lnTo>
                      <a:lnTo>
                        <a:pt x="16" y="43"/>
                      </a:lnTo>
                      <a:lnTo>
                        <a:pt x="19" y="42"/>
                      </a:lnTo>
                      <a:lnTo>
                        <a:pt x="23" y="41"/>
                      </a:lnTo>
                      <a:lnTo>
                        <a:pt x="28" y="38"/>
                      </a:lnTo>
                      <a:lnTo>
                        <a:pt x="33" y="37"/>
                      </a:lnTo>
                      <a:lnTo>
                        <a:pt x="39" y="35"/>
                      </a:lnTo>
                      <a:lnTo>
                        <a:pt x="46" y="34"/>
                      </a:lnTo>
                      <a:lnTo>
                        <a:pt x="53" y="34"/>
                      </a:lnTo>
                      <a:lnTo>
                        <a:pt x="60" y="34"/>
                      </a:lnTo>
                      <a:lnTo>
                        <a:pt x="66" y="35"/>
                      </a:lnTo>
                      <a:lnTo>
                        <a:pt x="61" y="44"/>
                      </a:lnTo>
                      <a:lnTo>
                        <a:pt x="56" y="55"/>
                      </a:lnTo>
                      <a:lnTo>
                        <a:pt x="52" y="64"/>
                      </a:lnTo>
                      <a:lnTo>
                        <a:pt x="47" y="68"/>
                      </a:lnTo>
                      <a:lnTo>
                        <a:pt x="44" y="70"/>
                      </a:lnTo>
                      <a:lnTo>
                        <a:pt x="38" y="72"/>
                      </a:lnTo>
                      <a:lnTo>
                        <a:pt x="32" y="73"/>
                      </a:lnTo>
                      <a:lnTo>
                        <a:pt x="25" y="75"/>
                      </a:lnTo>
                      <a:lnTo>
                        <a:pt x="18" y="76"/>
                      </a:lnTo>
                      <a:lnTo>
                        <a:pt x="13" y="78"/>
                      </a:lnTo>
                      <a:lnTo>
                        <a:pt x="7" y="79"/>
                      </a:lnTo>
                      <a:lnTo>
                        <a:pt x="3" y="80"/>
                      </a:lnTo>
                      <a:lnTo>
                        <a:pt x="1" y="81"/>
                      </a:lnTo>
                      <a:lnTo>
                        <a:pt x="0" y="81"/>
                      </a:lnTo>
                      <a:lnTo>
                        <a:pt x="1" y="82"/>
                      </a:lnTo>
                      <a:lnTo>
                        <a:pt x="6" y="82"/>
                      </a:lnTo>
                      <a:lnTo>
                        <a:pt x="9" y="82"/>
                      </a:lnTo>
                      <a:lnTo>
                        <a:pt x="14" y="81"/>
                      </a:lnTo>
                      <a:lnTo>
                        <a:pt x="18" y="81"/>
                      </a:lnTo>
                      <a:lnTo>
                        <a:pt x="24" y="80"/>
                      </a:lnTo>
                      <a:lnTo>
                        <a:pt x="29" y="79"/>
                      </a:lnTo>
                      <a:lnTo>
                        <a:pt x="34" y="79"/>
                      </a:lnTo>
                      <a:lnTo>
                        <a:pt x="40" y="78"/>
                      </a:lnTo>
                      <a:lnTo>
                        <a:pt x="45" y="76"/>
                      </a:lnTo>
                      <a:lnTo>
                        <a:pt x="38" y="86"/>
                      </a:lnTo>
                      <a:lnTo>
                        <a:pt x="31" y="95"/>
                      </a:lnTo>
                      <a:lnTo>
                        <a:pt x="25" y="111"/>
                      </a:lnTo>
                      <a:lnTo>
                        <a:pt x="23" y="138"/>
                      </a:lnTo>
                      <a:lnTo>
                        <a:pt x="29" y="125"/>
                      </a:lnTo>
                      <a:lnTo>
                        <a:pt x="37" y="108"/>
                      </a:lnTo>
                      <a:lnTo>
                        <a:pt x="45" y="91"/>
                      </a:lnTo>
                      <a:lnTo>
                        <a:pt x="53" y="81"/>
                      </a:lnTo>
                      <a:lnTo>
                        <a:pt x="55" y="93"/>
                      </a:lnTo>
                      <a:lnTo>
                        <a:pt x="60" y="105"/>
                      </a:lnTo>
                      <a:lnTo>
                        <a:pt x="66" y="116"/>
                      </a:lnTo>
                      <a:lnTo>
                        <a:pt x="71" y="124"/>
                      </a:lnTo>
                      <a:lnTo>
                        <a:pt x="75" y="127"/>
                      </a:lnTo>
                      <a:lnTo>
                        <a:pt x="75" y="126"/>
                      </a:lnTo>
                      <a:lnTo>
                        <a:pt x="74" y="124"/>
                      </a:lnTo>
                      <a:lnTo>
                        <a:pt x="71" y="120"/>
                      </a:lnTo>
                      <a:lnTo>
                        <a:pt x="67" y="108"/>
                      </a:lnTo>
                      <a:lnTo>
                        <a:pt x="63" y="95"/>
                      </a:lnTo>
                      <a:lnTo>
                        <a:pt x="61" y="83"/>
                      </a:lnTo>
                      <a:lnTo>
                        <a:pt x="61" y="74"/>
                      </a:lnTo>
                      <a:lnTo>
                        <a:pt x="63" y="65"/>
                      </a:lnTo>
                      <a:lnTo>
                        <a:pt x="69" y="53"/>
                      </a:lnTo>
                      <a:lnTo>
                        <a:pt x="75" y="43"/>
                      </a:lnTo>
                      <a:lnTo>
                        <a:pt x="78" y="37"/>
                      </a:lnTo>
                      <a:lnTo>
                        <a:pt x="85" y="44"/>
                      </a:lnTo>
                      <a:lnTo>
                        <a:pt x="93" y="55"/>
                      </a:lnTo>
                      <a:lnTo>
                        <a:pt x="99" y="66"/>
                      </a:lnTo>
                      <a:lnTo>
                        <a:pt x="102" y="82"/>
                      </a:lnTo>
                      <a:lnTo>
                        <a:pt x="102" y="88"/>
                      </a:lnTo>
                      <a:lnTo>
                        <a:pt x="105" y="88"/>
                      </a:lnTo>
                      <a:lnTo>
                        <a:pt x="106" y="85"/>
                      </a:lnTo>
                      <a:lnTo>
                        <a:pt x="106" y="80"/>
                      </a:lnTo>
                      <a:lnTo>
                        <a:pt x="104" y="65"/>
                      </a:lnTo>
                      <a:lnTo>
                        <a:pt x="100" y="49"/>
                      </a:lnTo>
                      <a:lnTo>
                        <a:pt x="94" y="37"/>
                      </a:lnTo>
                      <a:lnTo>
                        <a:pt x="90" y="30"/>
                      </a:lnTo>
                      <a:lnTo>
                        <a:pt x="94" y="23"/>
                      </a:lnTo>
                      <a:lnTo>
                        <a:pt x="99" y="15"/>
                      </a:lnTo>
                      <a:lnTo>
                        <a:pt x="104" y="7"/>
                      </a:lnTo>
                      <a:lnTo>
                        <a:pt x="10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26" name="Freeform 271">
                  <a:extLst>
                    <a:ext uri="{FF2B5EF4-FFF2-40B4-BE49-F238E27FC236}">
                      <a16:creationId xmlns:a16="http://schemas.microsoft.com/office/drawing/2014/main" id="{23C1396C-8DC9-416B-86C5-A4435880B748}"/>
                    </a:ext>
                  </a:extLst>
                </p:cNvPr>
                <p:cNvSpPr>
                  <a:spLocks/>
                </p:cNvSpPr>
                <p:nvPr/>
              </p:nvSpPr>
              <p:spPr bwMode="auto">
                <a:xfrm>
                  <a:off x="94" y="108"/>
                  <a:ext cx="75" cy="58"/>
                </a:xfrm>
                <a:custGeom>
                  <a:avLst/>
                  <a:gdLst>
                    <a:gd name="T0" fmla="*/ 45 w 151"/>
                    <a:gd name="T1" fmla="*/ 4 h 116"/>
                    <a:gd name="T2" fmla="*/ 52 w 151"/>
                    <a:gd name="T3" fmla="*/ 4 h 116"/>
                    <a:gd name="T4" fmla="*/ 59 w 151"/>
                    <a:gd name="T5" fmla="*/ 8 h 116"/>
                    <a:gd name="T6" fmla="*/ 60 w 151"/>
                    <a:gd name="T7" fmla="*/ 12 h 116"/>
                    <a:gd name="T8" fmla="*/ 58 w 151"/>
                    <a:gd name="T9" fmla="*/ 18 h 116"/>
                    <a:gd name="T10" fmla="*/ 48 w 151"/>
                    <a:gd name="T11" fmla="*/ 21 h 116"/>
                    <a:gd name="T12" fmla="*/ 43 w 151"/>
                    <a:gd name="T13" fmla="*/ 25 h 116"/>
                    <a:gd name="T14" fmla="*/ 43 w 151"/>
                    <a:gd name="T15" fmla="*/ 27 h 116"/>
                    <a:gd name="T16" fmla="*/ 45 w 151"/>
                    <a:gd name="T17" fmla="*/ 25 h 116"/>
                    <a:gd name="T18" fmla="*/ 53 w 151"/>
                    <a:gd name="T19" fmla="*/ 24 h 116"/>
                    <a:gd name="T20" fmla="*/ 56 w 151"/>
                    <a:gd name="T21" fmla="*/ 27 h 116"/>
                    <a:gd name="T22" fmla="*/ 58 w 151"/>
                    <a:gd name="T23" fmla="*/ 29 h 116"/>
                    <a:gd name="T24" fmla="*/ 58 w 151"/>
                    <a:gd name="T25" fmla="*/ 32 h 116"/>
                    <a:gd name="T26" fmla="*/ 55 w 151"/>
                    <a:gd name="T27" fmla="*/ 36 h 116"/>
                    <a:gd name="T28" fmla="*/ 58 w 151"/>
                    <a:gd name="T29" fmla="*/ 38 h 116"/>
                    <a:gd name="T30" fmla="*/ 66 w 151"/>
                    <a:gd name="T31" fmla="*/ 37 h 116"/>
                    <a:gd name="T32" fmla="*/ 74 w 151"/>
                    <a:gd name="T33" fmla="*/ 44 h 116"/>
                    <a:gd name="T34" fmla="*/ 72 w 151"/>
                    <a:gd name="T35" fmla="*/ 55 h 116"/>
                    <a:gd name="T36" fmla="*/ 61 w 151"/>
                    <a:gd name="T37" fmla="*/ 58 h 116"/>
                    <a:gd name="T38" fmla="*/ 54 w 151"/>
                    <a:gd name="T39" fmla="*/ 51 h 116"/>
                    <a:gd name="T40" fmla="*/ 53 w 151"/>
                    <a:gd name="T41" fmla="*/ 43 h 116"/>
                    <a:gd name="T42" fmla="*/ 43 w 151"/>
                    <a:gd name="T43" fmla="*/ 36 h 116"/>
                    <a:gd name="T44" fmla="*/ 42 w 151"/>
                    <a:gd name="T45" fmla="*/ 36 h 116"/>
                    <a:gd name="T46" fmla="*/ 43 w 151"/>
                    <a:gd name="T47" fmla="*/ 45 h 116"/>
                    <a:gd name="T48" fmla="*/ 39 w 151"/>
                    <a:gd name="T49" fmla="*/ 53 h 116"/>
                    <a:gd name="T50" fmla="*/ 31 w 151"/>
                    <a:gd name="T51" fmla="*/ 56 h 116"/>
                    <a:gd name="T52" fmla="*/ 23 w 151"/>
                    <a:gd name="T53" fmla="*/ 53 h 116"/>
                    <a:gd name="T54" fmla="*/ 19 w 151"/>
                    <a:gd name="T55" fmla="*/ 46 h 116"/>
                    <a:gd name="T56" fmla="*/ 20 w 151"/>
                    <a:gd name="T57" fmla="*/ 38 h 116"/>
                    <a:gd name="T58" fmla="*/ 24 w 151"/>
                    <a:gd name="T59" fmla="*/ 34 h 116"/>
                    <a:gd name="T60" fmla="*/ 17 w 151"/>
                    <a:gd name="T61" fmla="*/ 30 h 116"/>
                    <a:gd name="T62" fmla="*/ 14 w 151"/>
                    <a:gd name="T63" fmla="*/ 33 h 116"/>
                    <a:gd name="T64" fmla="*/ 4 w 151"/>
                    <a:gd name="T65" fmla="*/ 32 h 116"/>
                    <a:gd name="T66" fmla="*/ 0 w 151"/>
                    <a:gd name="T67" fmla="*/ 26 h 116"/>
                    <a:gd name="T68" fmla="*/ 3 w 151"/>
                    <a:gd name="T69" fmla="*/ 17 h 116"/>
                    <a:gd name="T70" fmla="*/ 6 w 151"/>
                    <a:gd name="T71" fmla="*/ 14 h 116"/>
                    <a:gd name="T72" fmla="*/ 10 w 151"/>
                    <a:gd name="T73" fmla="*/ 13 h 116"/>
                    <a:gd name="T74" fmla="*/ 13 w 151"/>
                    <a:gd name="T75" fmla="*/ 13 h 116"/>
                    <a:gd name="T76" fmla="*/ 15 w 151"/>
                    <a:gd name="T77" fmla="*/ 4 h 116"/>
                    <a:gd name="T78" fmla="*/ 23 w 151"/>
                    <a:gd name="T79" fmla="*/ 0 h 116"/>
                    <a:gd name="T80" fmla="*/ 31 w 151"/>
                    <a:gd name="T81" fmla="*/ 2 h 116"/>
                    <a:gd name="T82" fmla="*/ 30 w 151"/>
                    <a:gd name="T83" fmla="*/ 14 h 116"/>
                    <a:gd name="T84" fmla="*/ 36 w 151"/>
                    <a:gd name="T85" fmla="*/ 18 h 116"/>
                    <a:gd name="T86" fmla="*/ 36 w 151"/>
                    <a:gd name="T87" fmla="*/ 23 h 116"/>
                    <a:gd name="T88" fmla="*/ 39 w 151"/>
                    <a:gd name="T89" fmla="*/ 22 h 116"/>
                    <a:gd name="T90" fmla="*/ 42 w 151"/>
                    <a:gd name="T91" fmla="*/ 17 h 116"/>
                    <a:gd name="T92" fmla="*/ 40 w 151"/>
                    <a:gd name="T93" fmla="*/ 9 h 1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1" h="116">
                      <a:moveTo>
                        <a:pt x="83" y="11"/>
                      </a:moveTo>
                      <a:lnTo>
                        <a:pt x="85" y="9"/>
                      </a:lnTo>
                      <a:lnTo>
                        <a:pt x="90" y="7"/>
                      </a:lnTo>
                      <a:lnTo>
                        <a:pt x="94" y="5"/>
                      </a:lnTo>
                      <a:lnTo>
                        <a:pt x="100" y="7"/>
                      </a:lnTo>
                      <a:lnTo>
                        <a:pt x="105" y="7"/>
                      </a:lnTo>
                      <a:lnTo>
                        <a:pt x="109" y="8"/>
                      </a:lnTo>
                      <a:lnTo>
                        <a:pt x="114" y="10"/>
                      </a:lnTo>
                      <a:lnTo>
                        <a:pt x="118" y="15"/>
                      </a:lnTo>
                      <a:lnTo>
                        <a:pt x="117" y="13"/>
                      </a:lnTo>
                      <a:lnTo>
                        <a:pt x="119" y="17"/>
                      </a:lnTo>
                      <a:lnTo>
                        <a:pt x="121" y="23"/>
                      </a:lnTo>
                      <a:lnTo>
                        <a:pt x="121" y="28"/>
                      </a:lnTo>
                      <a:lnTo>
                        <a:pt x="119" y="32"/>
                      </a:lnTo>
                      <a:lnTo>
                        <a:pt x="117" y="35"/>
                      </a:lnTo>
                      <a:lnTo>
                        <a:pt x="115" y="40"/>
                      </a:lnTo>
                      <a:lnTo>
                        <a:pt x="108" y="42"/>
                      </a:lnTo>
                      <a:lnTo>
                        <a:pt x="96" y="41"/>
                      </a:lnTo>
                      <a:lnTo>
                        <a:pt x="93" y="43"/>
                      </a:lnTo>
                      <a:lnTo>
                        <a:pt x="91" y="47"/>
                      </a:lnTo>
                      <a:lnTo>
                        <a:pt x="87" y="49"/>
                      </a:lnTo>
                      <a:lnTo>
                        <a:pt x="85" y="50"/>
                      </a:lnTo>
                      <a:lnTo>
                        <a:pt x="86" y="51"/>
                      </a:lnTo>
                      <a:lnTo>
                        <a:pt x="86" y="53"/>
                      </a:lnTo>
                      <a:lnTo>
                        <a:pt x="87" y="54"/>
                      </a:lnTo>
                      <a:lnTo>
                        <a:pt x="87" y="55"/>
                      </a:lnTo>
                      <a:lnTo>
                        <a:pt x="91" y="50"/>
                      </a:lnTo>
                      <a:lnTo>
                        <a:pt x="95" y="47"/>
                      </a:lnTo>
                      <a:lnTo>
                        <a:pt x="100" y="46"/>
                      </a:lnTo>
                      <a:lnTo>
                        <a:pt x="106" y="47"/>
                      </a:lnTo>
                      <a:lnTo>
                        <a:pt x="109" y="49"/>
                      </a:lnTo>
                      <a:lnTo>
                        <a:pt x="111" y="50"/>
                      </a:lnTo>
                      <a:lnTo>
                        <a:pt x="113" y="53"/>
                      </a:lnTo>
                      <a:lnTo>
                        <a:pt x="115" y="55"/>
                      </a:lnTo>
                      <a:lnTo>
                        <a:pt x="116" y="56"/>
                      </a:lnTo>
                      <a:lnTo>
                        <a:pt x="116" y="57"/>
                      </a:lnTo>
                      <a:lnTo>
                        <a:pt x="116" y="60"/>
                      </a:lnTo>
                      <a:lnTo>
                        <a:pt x="116" y="61"/>
                      </a:lnTo>
                      <a:lnTo>
                        <a:pt x="116" y="64"/>
                      </a:lnTo>
                      <a:lnTo>
                        <a:pt x="115" y="66"/>
                      </a:lnTo>
                      <a:lnTo>
                        <a:pt x="114" y="70"/>
                      </a:lnTo>
                      <a:lnTo>
                        <a:pt x="111" y="72"/>
                      </a:lnTo>
                      <a:lnTo>
                        <a:pt x="113" y="73"/>
                      </a:lnTo>
                      <a:lnTo>
                        <a:pt x="114" y="75"/>
                      </a:lnTo>
                      <a:lnTo>
                        <a:pt x="116" y="76"/>
                      </a:lnTo>
                      <a:lnTo>
                        <a:pt x="117" y="77"/>
                      </a:lnTo>
                      <a:lnTo>
                        <a:pt x="124" y="73"/>
                      </a:lnTo>
                      <a:lnTo>
                        <a:pt x="132" y="73"/>
                      </a:lnTo>
                      <a:lnTo>
                        <a:pt x="139" y="76"/>
                      </a:lnTo>
                      <a:lnTo>
                        <a:pt x="145" y="80"/>
                      </a:lnTo>
                      <a:lnTo>
                        <a:pt x="148" y="87"/>
                      </a:lnTo>
                      <a:lnTo>
                        <a:pt x="151" y="95"/>
                      </a:lnTo>
                      <a:lnTo>
                        <a:pt x="148" y="103"/>
                      </a:lnTo>
                      <a:lnTo>
                        <a:pt x="145" y="109"/>
                      </a:lnTo>
                      <a:lnTo>
                        <a:pt x="138" y="114"/>
                      </a:lnTo>
                      <a:lnTo>
                        <a:pt x="131" y="116"/>
                      </a:lnTo>
                      <a:lnTo>
                        <a:pt x="123" y="116"/>
                      </a:lnTo>
                      <a:lnTo>
                        <a:pt x="116" y="113"/>
                      </a:lnTo>
                      <a:lnTo>
                        <a:pt x="111" y="107"/>
                      </a:lnTo>
                      <a:lnTo>
                        <a:pt x="109" y="101"/>
                      </a:lnTo>
                      <a:lnTo>
                        <a:pt x="109" y="95"/>
                      </a:lnTo>
                      <a:lnTo>
                        <a:pt x="110" y="90"/>
                      </a:lnTo>
                      <a:lnTo>
                        <a:pt x="106" y="86"/>
                      </a:lnTo>
                      <a:lnTo>
                        <a:pt x="99" y="81"/>
                      </a:lnTo>
                      <a:lnTo>
                        <a:pt x="91" y="76"/>
                      </a:lnTo>
                      <a:lnTo>
                        <a:pt x="86" y="72"/>
                      </a:lnTo>
                      <a:lnTo>
                        <a:pt x="85" y="71"/>
                      </a:lnTo>
                      <a:lnTo>
                        <a:pt x="84" y="71"/>
                      </a:lnTo>
                      <a:lnTo>
                        <a:pt x="84" y="72"/>
                      </a:lnTo>
                      <a:lnTo>
                        <a:pt x="84" y="73"/>
                      </a:lnTo>
                      <a:lnTo>
                        <a:pt x="87" y="81"/>
                      </a:lnTo>
                      <a:lnTo>
                        <a:pt x="87" y="90"/>
                      </a:lnTo>
                      <a:lnTo>
                        <a:pt x="84" y="98"/>
                      </a:lnTo>
                      <a:lnTo>
                        <a:pt x="80" y="103"/>
                      </a:lnTo>
                      <a:lnTo>
                        <a:pt x="78" y="106"/>
                      </a:lnTo>
                      <a:lnTo>
                        <a:pt x="73" y="108"/>
                      </a:lnTo>
                      <a:lnTo>
                        <a:pt x="68" y="110"/>
                      </a:lnTo>
                      <a:lnTo>
                        <a:pt x="63" y="111"/>
                      </a:lnTo>
                      <a:lnTo>
                        <a:pt x="57" y="110"/>
                      </a:lnTo>
                      <a:lnTo>
                        <a:pt x="52" y="108"/>
                      </a:lnTo>
                      <a:lnTo>
                        <a:pt x="47" y="105"/>
                      </a:lnTo>
                      <a:lnTo>
                        <a:pt x="43" y="100"/>
                      </a:lnTo>
                      <a:lnTo>
                        <a:pt x="41" y="95"/>
                      </a:lnTo>
                      <a:lnTo>
                        <a:pt x="39" y="91"/>
                      </a:lnTo>
                      <a:lnTo>
                        <a:pt x="39" y="85"/>
                      </a:lnTo>
                      <a:lnTo>
                        <a:pt x="39" y="78"/>
                      </a:lnTo>
                      <a:lnTo>
                        <a:pt x="41" y="76"/>
                      </a:lnTo>
                      <a:lnTo>
                        <a:pt x="43" y="72"/>
                      </a:lnTo>
                      <a:lnTo>
                        <a:pt x="46" y="70"/>
                      </a:lnTo>
                      <a:lnTo>
                        <a:pt x="49" y="68"/>
                      </a:lnTo>
                      <a:lnTo>
                        <a:pt x="43" y="66"/>
                      </a:lnTo>
                      <a:lnTo>
                        <a:pt x="39" y="63"/>
                      </a:lnTo>
                      <a:lnTo>
                        <a:pt x="34" y="60"/>
                      </a:lnTo>
                      <a:lnTo>
                        <a:pt x="32" y="55"/>
                      </a:lnTo>
                      <a:lnTo>
                        <a:pt x="31" y="61"/>
                      </a:lnTo>
                      <a:lnTo>
                        <a:pt x="29" y="65"/>
                      </a:lnTo>
                      <a:lnTo>
                        <a:pt x="23" y="68"/>
                      </a:lnTo>
                      <a:lnTo>
                        <a:pt x="14" y="66"/>
                      </a:lnTo>
                      <a:lnTo>
                        <a:pt x="8" y="64"/>
                      </a:lnTo>
                      <a:lnTo>
                        <a:pt x="3" y="60"/>
                      </a:lnTo>
                      <a:lnTo>
                        <a:pt x="1" y="55"/>
                      </a:lnTo>
                      <a:lnTo>
                        <a:pt x="0" y="51"/>
                      </a:lnTo>
                      <a:lnTo>
                        <a:pt x="1" y="46"/>
                      </a:lnTo>
                      <a:lnTo>
                        <a:pt x="3" y="40"/>
                      </a:lnTo>
                      <a:lnTo>
                        <a:pt x="7" y="34"/>
                      </a:lnTo>
                      <a:lnTo>
                        <a:pt x="9" y="31"/>
                      </a:lnTo>
                      <a:lnTo>
                        <a:pt x="10" y="30"/>
                      </a:lnTo>
                      <a:lnTo>
                        <a:pt x="12" y="28"/>
                      </a:lnTo>
                      <a:lnTo>
                        <a:pt x="15" y="27"/>
                      </a:lnTo>
                      <a:lnTo>
                        <a:pt x="17" y="26"/>
                      </a:lnTo>
                      <a:lnTo>
                        <a:pt x="20" y="26"/>
                      </a:lnTo>
                      <a:lnTo>
                        <a:pt x="23" y="25"/>
                      </a:lnTo>
                      <a:lnTo>
                        <a:pt x="24" y="25"/>
                      </a:lnTo>
                      <a:lnTo>
                        <a:pt x="26" y="25"/>
                      </a:lnTo>
                      <a:lnTo>
                        <a:pt x="26" y="19"/>
                      </a:lnTo>
                      <a:lnTo>
                        <a:pt x="26" y="12"/>
                      </a:lnTo>
                      <a:lnTo>
                        <a:pt x="30" y="7"/>
                      </a:lnTo>
                      <a:lnTo>
                        <a:pt x="37" y="2"/>
                      </a:lnTo>
                      <a:lnTo>
                        <a:pt x="40" y="0"/>
                      </a:lnTo>
                      <a:lnTo>
                        <a:pt x="46" y="0"/>
                      </a:lnTo>
                      <a:lnTo>
                        <a:pt x="52" y="0"/>
                      </a:lnTo>
                      <a:lnTo>
                        <a:pt x="55" y="1"/>
                      </a:lnTo>
                      <a:lnTo>
                        <a:pt x="62" y="4"/>
                      </a:lnTo>
                      <a:lnTo>
                        <a:pt x="65" y="12"/>
                      </a:lnTo>
                      <a:lnTo>
                        <a:pt x="65" y="20"/>
                      </a:lnTo>
                      <a:lnTo>
                        <a:pt x="60" y="27"/>
                      </a:lnTo>
                      <a:lnTo>
                        <a:pt x="64" y="28"/>
                      </a:lnTo>
                      <a:lnTo>
                        <a:pt x="70" y="31"/>
                      </a:lnTo>
                      <a:lnTo>
                        <a:pt x="73" y="36"/>
                      </a:lnTo>
                      <a:lnTo>
                        <a:pt x="75" y="42"/>
                      </a:lnTo>
                      <a:lnTo>
                        <a:pt x="73" y="45"/>
                      </a:lnTo>
                      <a:lnTo>
                        <a:pt x="73" y="46"/>
                      </a:lnTo>
                      <a:lnTo>
                        <a:pt x="73" y="47"/>
                      </a:lnTo>
                      <a:lnTo>
                        <a:pt x="76" y="46"/>
                      </a:lnTo>
                      <a:lnTo>
                        <a:pt x="78" y="43"/>
                      </a:lnTo>
                      <a:lnTo>
                        <a:pt x="80" y="40"/>
                      </a:lnTo>
                      <a:lnTo>
                        <a:pt x="83" y="38"/>
                      </a:lnTo>
                      <a:lnTo>
                        <a:pt x="84" y="34"/>
                      </a:lnTo>
                      <a:lnTo>
                        <a:pt x="81" y="28"/>
                      </a:lnTo>
                      <a:lnTo>
                        <a:pt x="80" y="24"/>
                      </a:lnTo>
                      <a:lnTo>
                        <a:pt x="80" y="18"/>
                      </a:lnTo>
                      <a:lnTo>
                        <a:pt x="83" y="11"/>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27" name="Freeform 272">
                  <a:extLst>
                    <a:ext uri="{FF2B5EF4-FFF2-40B4-BE49-F238E27FC236}">
                      <a16:creationId xmlns:a16="http://schemas.microsoft.com/office/drawing/2014/main" id="{C625A22B-A069-4503-A68D-9C64DB7BE62D}"/>
                    </a:ext>
                  </a:extLst>
                </p:cNvPr>
                <p:cNvSpPr>
                  <a:spLocks/>
                </p:cNvSpPr>
                <p:nvPr/>
              </p:nvSpPr>
              <p:spPr bwMode="auto">
                <a:xfrm>
                  <a:off x="32" y="55"/>
                  <a:ext cx="70" cy="68"/>
                </a:xfrm>
                <a:custGeom>
                  <a:avLst/>
                  <a:gdLst>
                    <a:gd name="T0" fmla="*/ 68 w 141"/>
                    <a:gd name="T1" fmla="*/ 67 h 137"/>
                    <a:gd name="T2" fmla="*/ 64 w 141"/>
                    <a:gd name="T3" fmla="*/ 65 h 137"/>
                    <a:gd name="T4" fmla="*/ 57 w 141"/>
                    <a:gd name="T5" fmla="*/ 63 h 137"/>
                    <a:gd name="T6" fmla="*/ 50 w 141"/>
                    <a:gd name="T7" fmla="*/ 64 h 137"/>
                    <a:gd name="T8" fmla="*/ 42 w 141"/>
                    <a:gd name="T9" fmla="*/ 64 h 137"/>
                    <a:gd name="T10" fmla="*/ 37 w 141"/>
                    <a:gd name="T11" fmla="*/ 62 h 137"/>
                    <a:gd name="T12" fmla="*/ 40 w 141"/>
                    <a:gd name="T13" fmla="*/ 61 h 137"/>
                    <a:gd name="T14" fmla="*/ 52 w 141"/>
                    <a:gd name="T15" fmla="*/ 59 h 137"/>
                    <a:gd name="T16" fmla="*/ 49 w 141"/>
                    <a:gd name="T17" fmla="*/ 51 h 137"/>
                    <a:gd name="T18" fmla="*/ 41 w 141"/>
                    <a:gd name="T19" fmla="*/ 47 h 137"/>
                    <a:gd name="T20" fmla="*/ 29 w 141"/>
                    <a:gd name="T21" fmla="*/ 49 h 137"/>
                    <a:gd name="T22" fmla="*/ 18 w 141"/>
                    <a:gd name="T23" fmla="*/ 47 h 137"/>
                    <a:gd name="T24" fmla="*/ 14 w 141"/>
                    <a:gd name="T25" fmla="*/ 43 h 137"/>
                    <a:gd name="T26" fmla="*/ 20 w 141"/>
                    <a:gd name="T27" fmla="*/ 44 h 137"/>
                    <a:gd name="T28" fmla="*/ 28 w 141"/>
                    <a:gd name="T29" fmla="*/ 44 h 137"/>
                    <a:gd name="T30" fmla="*/ 36 w 141"/>
                    <a:gd name="T31" fmla="*/ 42 h 137"/>
                    <a:gd name="T32" fmla="*/ 34 w 141"/>
                    <a:gd name="T33" fmla="*/ 35 h 137"/>
                    <a:gd name="T34" fmla="*/ 25 w 141"/>
                    <a:gd name="T35" fmla="*/ 32 h 137"/>
                    <a:gd name="T36" fmla="*/ 12 w 141"/>
                    <a:gd name="T37" fmla="*/ 33 h 137"/>
                    <a:gd name="T38" fmla="*/ 2 w 141"/>
                    <a:gd name="T39" fmla="*/ 29 h 137"/>
                    <a:gd name="T40" fmla="*/ 0 w 141"/>
                    <a:gd name="T41" fmla="*/ 25 h 137"/>
                    <a:gd name="T42" fmla="*/ 5 w 141"/>
                    <a:gd name="T43" fmla="*/ 27 h 137"/>
                    <a:gd name="T44" fmla="*/ 12 w 141"/>
                    <a:gd name="T45" fmla="*/ 28 h 137"/>
                    <a:gd name="T46" fmla="*/ 21 w 141"/>
                    <a:gd name="T47" fmla="*/ 28 h 137"/>
                    <a:gd name="T48" fmla="*/ 17 w 141"/>
                    <a:gd name="T49" fmla="*/ 21 h 137"/>
                    <a:gd name="T50" fmla="*/ 8 w 141"/>
                    <a:gd name="T51" fmla="*/ 12 h 137"/>
                    <a:gd name="T52" fmla="*/ 2 w 141"/>
                    <a:gd name="T53" fmla="*/ 4 h 137"/>
                    <a:gd name="T54" fmla="*/ 2 w 141"/>
                    <a:gd name="T55" fmla="*/ 0 h 137"/>
                    <a:gd name="T56" fmla="*/ 7 w 141"/>
                    <a:gd name="T57" fmla="*/ 6 h 137"/>
                    <a:gd name="T58" fmla="*/ 17 w 141"/>
                    <a:gd name="T59" fmla="*/ 16 h 137"/>
                    <a:gd name="T60" fmla="*/ 24 w 141"/>
                    <a:gd name="T61" fmla="*/ 23 h 137"/>
                    <a:gd name="T62" fmla="*/ 28 w 141"/>
                    <a:gd name="T63" fmla="*/ 11 h 137"/>
                    <a:gd name="T64" fmla="*/ 27 w 141"/>
                    <a:gd name="T65" fmla="*/ 4 h 137"/>
                    <a:gd name="T66" fmla="*/ 31 w 141"/>
                    <a:gd name="T67" fmla="*/ 12 h 137"/>
                    <a:gd name="T68" fmla="*/ 32 w 141"/>
                    <a:gd name="T69" fmla="*/ 26 h 137"/>
                    <a:gd name="T70" fmla="*/ 40 w 141"/>
                    <a:gd name="T71" fmla="*/ 35 h 137"/>
                    <a:gd name="T72" fmla="*/ 48 w 141"/>
                    <a:gd name="T73" fmla="*/ 32 h 137"/>
                    <a:gd name="T74" fmla="*/ 50 w 141"/>
                    <a:gd name="T75" fmla="*/ 18 h 137"/>
                    <a:gd name="T76" fmla="*/ 52 w 141"/>
                    <a:gd name="T77" fmla="*/ 19 h 137"/>
                    <a:gd name="T78" fmla="*/ 54 w 141"/>
                    <a:gd name="T79" fmla="*/ 38 h 137"/>
                    <a:gd name="T80" fmla="*/ 58 w 141"/>
                    <a:gd name="T81" fmla="*/ 49 h 137"/>
                    <a:gd name="T82" fmla="*/ 63 w 141"/>
                    <a:gd name="T83" fmla="*/ 52 h 137"/>
                    <a:gd name="T84" fmla="*/ 66 w 141"/>
                    <a:gd name="T85" fmla="*/ 46 h 137"/>
                    <a:gd name="T86" fmla="*/ 69 w 141"/>
                    <a:gd name="T87" fmla="*/ 44 h 137"/>
                    <a:gd name="T88" fmla="*/ 68 w 141"/>
                    <a:gd name="T89" fmla="*/ 53 h 137"/>
                    <a:gd name="T90" fmla="*/ 67 w 141"/>
                    <a:gd name="T91" fmla="*/ 60 h 137"/>
                    <a:gd name="T92" fmla="*/ 70 w 141"/>
                    <a:gd name="T93" fmla="*/ 66 h 13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41" h="137">
                      <a:moveTo>
                        <a:pt x="141" y="132"/>
                      </a:moveTo>
                      <a:lnTo>
                        <a:pt x="139" y="133"/>
                      </a:lnTo>
                      <a:lnTo>
                        <a:pt x="136" y="134"/>
                      </a:lnTo>
                      <a:lnTo>
                        <a:pt x="134" y="136"/>
                      </a:lnTo>
                      <a:lnTo>
                        <a:pt x="133" y="137"/>
                      </a:lnTo>
                      <a:lnTo>
                        <a:pt x="129" y="131"/>
                      </a:lnTo>
                      <a:lnTo>
                        <a:pt x="126" y="127"/>
                      </a:lnTo>
                      <a:lnTo>
                        <a:pt x="121" y="126"/>
                      </a:lnTo>
                      <a:lnTo>
                        <a:pt x="115" y="127"/>
                      </a:lnTo>
                      <a:lnTo>
                        <a:pt x="110" y="129"/>
                      </a:lnTo>
                      <a:lnTo>
                        <a:pt x="105" y="129"/>
                      </a:lnTo>
                      <a:lnTo>
                        <a:pt x="101" y="129"/>
                      </a:lnTo>
                      <a:lnTo>
                        <a:pt x="95" y="129"/>
                      </a:lnTo>
                      <a:lnTo>
                        <a:pt x="89" y="129"/>
                      </a:lnTo>
                      <a:lnTo>
                        <a:pt x="85" y="129"/>
                      </a:lnTo>
                      <a:lnTo>
                        <a:pt x="81" y="127"/>
                      </a:lnTo>
                      <a:lnTo>
                        <a:pt x="78" y="126"/>
                      </a:lnTo>
                      <a:lnTo>
                        <a:pt x="74" y="124"/>
                      </a:lnTo>
                      <a:lnTo>
                        <a:pt x="73" y="122"/>
                      </a:lnTo>
                      <a:lnTo>
                        <a:pt x="74" y="121"/>
                      </a:lnTo>
                      <a:lnTo>
                        <a:pt x="80" y="122"/>
                      </a:lnTo>
                      <a:lnTo>
                        <a:pt x="88" y="122"/>
                      </a:lnTo>
                      <a:lnTo>
                        <a:pt x="97" y="121"/>
                      </a:lnTo>
                      <a:lnTo>
                        <a:pt x="105" y="118"/>
                      </a:lnTo>
                      <a:lnTo>
                        <a:pt x="111" y="116"/>
                      </a:lnTo>
                      <a:lnTo>
                        <a:pt x="105" y="109"/>
                      </a:lnTo>
                      <a:lnTo>
                        <a:pt x="98" y="102"/>
                      </a:lnTo>
                      <a:lnTo>
                        <a:pt x="93" y="96"/>
                      </a:lnTo>
                      <a:lnTo>
                        <a:pt x="89" y="93"/>
                      </a:lnTo>
                      <a:lnTo>
                        <a:pt x="83" y="94"/>
                      </a:lnTo>
                      <a:lnTo>
                        <a:pt x="75" y="95"/>
                      </a:lnTo>
                      <a:lnTo>
                        <a:pt x="67" y="96"/>
                      </a:lnTo>
                      <a:lnTo>
                        <a:pt x="59" y="98"/>
                      </a:lnTo>
                      <a:lnTo>
                        <a:pt x="50" y="98"/>
                      </a:lnTo>
                      <a:lnTo>
                        <a:pt x="43" y="96"/>
                      </a:lnTo>
                      <a:lnTo>
                        <a:pt x="36" y="95"/>
                      </a:lnTo>
                      <a:lnTo>
                        <a:pt x="32" y="93"/>
                      </a:lnTo>
                      <a:lnTo>
                        <a:pt x="28" y="89"/>
                      </a:lnTo>
                      <a:lnTo>
                        <a:pt x="28" y="87"/>
                      </a:lnTo>
                      <a:lnTo>
                        <a:pt x="30" y="87"/>
                      </a:lnTo>
                      <a:lnTo>
                        <a:pt x="35" y="88"/>
                      </a:lnTo>
                      <a:lnTo>
                        <a:pt x="40" y="89"/>
                      </a:lnTo>
                      <a:lnTo>
                        <a:pt x="44" y="89"/>
                      </a:lnTo>
                      <a:lnTo>
                        <a:pt x="50" y="89"/>
                      </a:lnTo>
                      <a:lnTo>
                        <a:pt x="56" y="88"/>
                      </a:lnTo>
                      <a:lnTo>
                        <a:pt x="62" y="87"/>
                      </a:lnTo>
                      <a:lnTo>
                        <a:pt x="67" y="86"/>
                      </a:lnTo>
                      <a:lnTo>
                        <a:pt x="72" y="85"/>
                      </a:lnTo>
                      <a:lnTo>
                        <a:pt x="77" y="83"/>
                      </a:lnTo>
                      <a:lnTo>
                        <a:pt x="73" y="77"/>
                      </a:lnTo>
                      <a:lnTo>
                        <a:pt x="68" y="71"/>
                      </a:lnTo>
                      <a:lnTo>
                        <a:pt x="63" y="66"/>
                      </a:lnTo>
                      <a:lnTo>
                        <a:pt x="57" y="63"/>
                      </a:lnTo>
                      <a:lnTo>
                        <a:pt x="50" y="65"/>
                      </a:lnTo>
                      <a:lnTo>
                        <a:pt x="42" y="66"/>
                      </a:lnTo>
                      <a:lnTo>
                        <a:pt x="33" y="66"/>
                      </a:lnTo>
                      <a:lnTo>
                        <a:pt x="25" y="66"/>
                      </a:lnTo>
                      <a:lnTo>
                        <a:pt x="18" y="64"/>
                      </a:lnTo>
                      <a:lnTo>
                        <a:pt x="11" y="62"/>
                      </a:lnTo>
                      <a:lnTo>
                        <a:pt x="5" y="58"/>
                      </a:lnTo>
                      <a:lnTo>
                        <a:pt x="2" y="54"/>
                      </a:lnTo>
                      <a:lnTo>
                        <a:pt x="0" y="51"/>
                      </a:lnTo>
                      <a:lnTo>
                        <a:pt x="0" y="50"/>
                      </a:lnTo>
                      <a:lnTo>
                        <a:pt x="3" y="51"/>
                      </a:lnTo>
                      <a:lnTo>
                        <a:pt x="6" y="54"/>
                      </a:lnTo>
                      <a:lnTo>
                        <a:pt x="10" y="55"/>
                      </a:lnTo>
                      <a:lnTo>
                        <a:pt x="13" y="56"/>
                      </a:lnTo>
                      <a:lnTo>
                        <a:pt x="19" y="57"/>
                      </a:lnTo>
                      <a:lnTo>
                        <a:pt x="25" y="57"/>
                      </a:lnTo>
                      <a:lnTo>
                        <a:pt x="30" y="57"/>
                      </a:lnTo>
                      <a:lnTo>
                        <a:pt x="36" y="57"/>
                      </a:lnTo>
                      <a:lnTo>
                        <a:pt x="42" y="56"/>
                      </a:lnTo>
                      <a:lnTo>
                        <a:pt x="47" y="55"/>
                      </a:lnTo>
                      <a:lnTo>
                        <a:pt x="41" y="49"/>
                      </a:lnTo>
                      <a:lnTo>
                        <a:pt x="35" y="43"/>
                      </a:lnTo>
                      <a:lnTo>
                        <a:pt x="29" y="38"/>
                      </a:lnTo>
                      <a:lnTo>
                        <a:pt x="22" y="31"/>
                      </a:lnTo>
                      <a:lnTo>
                        <a:pt x="17" y="24"/>
                      </a:lnTo>
                      <a:lnTo>
                        <a:pt x="11" y="18"/>
                      </a:lnTo>
                      <a:lnTo>
                        <a:pt x="7" y="12"/>
                      </a:lnTo>
                      <a:lnTo>
                        <a:pt x="4" y="8"/>
                      </a:lnTo>
                      <a:lnTo>
                        <a:pt x="2" y="2"/>
                      </a:lnTo>
                      <a:lnTo>
                        <a:pt x="2" y="0"/>
                      </a:lnTo>
                      <a:lnTo>
                        <a:pt x="5" y="1"/>
                      </a:lnTo>
                      <a:lnTo>
                        <a:pt x="9" y="4"/>
                      </a:lnTo>
                      <a:lnTo>
                        <a:pt x="11" y="8"/>
                      </a:lnTo>
                      <a:lnTo>
                        <a:pt x="15" y="12"/>
                      </a:lnTo>
                      <a:lnTo>
                        <a:pt x="21" y="19"/>
                      </a:lnTo>
                      <a:lnTo>
                        <a:pt x="27" y="25"/>
                      </a:lnTo>
                      <a:lnTo>
                        <a:pt x="34" y="32"/>
                      </a:lnTo>
                      <a:lnTo>
                        <a:pt x="40" y="38"/>
                      </a:lnTo>
                      <a:lnTo>
                        <a:pt x="45" y="43"/>
                      </a:lnTo>
                      <a:lnTo>
                        <a:pt x="49" y="46"/>
                      </a:lnTo>
                      <a:lnTo>
                        <a:pt x="52" y="39"/>
                      </a:lnTo>
                      <a:lnTo>
                        <a:pt x="55" y="31"/>
                      </a:lnTo>
                      <a:lnTo>
                        <a:pt x="56" y="23"/>
                      </a:lnTo>
                      <a:lnTo>
                        <a:pt x="55" y="16"/>
                      </a:lnTo>
                      <a:lnTo>
                        <a:pt x="53" y="11"/>
                      </a:lnTo>
                      <a:lnTo>
                        <a:pt x="55" y="8"/>
                      </a:lnTo>
                      <a:lnTo>
                        <a:pt x="56" y="9"/>
                      </a:lnTo>
                      <a:lnTo>
                        <a:pt x="58" y="11"/>
                      </a:lnTo>
                      <a:lnTo>
                        <a:pt x="62" y="24"/>
                      </a:lnTo>
                      <a:lnTo>
                        <a:pt x="64" y="36"/>
                      </a:lnTo>
                      <a:lnTo>
                        <a:pt x="64" y="47"/>
                      </a:lnTo>
                      <a:lnTo>
                        <a:pt x="64" y="53"/>
                      </a:lnTo>
                      <a:lnTo>
                        <a:pt x="70" y="57"/>
                      </a:lnTo>
                      <a:lnTo>
                        <a:pt x="75" y="64"/>
                      </a:lnTo>
                      <a:lnTo>
                        <a:pt x="80" y="70"/>
                      </a:lnTo>
                      <a:lnTo>
                        <a:pt x="85" y="73"/>
                      </a:lnTo>
                      <a:lnTo>
                        <a:pt x="91" y="71"/>
                      </a:lnTo>
                      <a:lnTo>
                        <a:pt x="97" y="64"/>
                      </a:lnTo>
                      <a:lnTo>
                        <a:pt x="101" y="55"/>
                      </a:lnTo>
                      <a:lnTo>
                        <a:pt x="101" y="44"/>
                      </a:lnTo>
                      <a:lnTo>
                        <a:pt x="100" y="36"/>
                      </a:lnTo>
                      <a:lnTo>
                        <a:pt x="101" y="33"/>
                      </a:lnTo>
                      <a:lnTo>
                        <a:pt x="102" y="34"/>
                      </a:lnTo>
                      <a:lnTo>
                        <a:pt x="104" y="39"/>
                      </a:lnTo>
                      <a:lnTo>
                        <a:pt x="106" y="50"/>
                      </a:lnTo>
                      <a:lnTo>
                        <a:pt x="108" y="63"/>
                      </a:lnTo>
                      <a:lnTo>
                        <a:pt x="108" y="76"/>
                      </a:lnTo>
                      <a:lnTo>
                        <a:pt x="103" y="85"/>
                      </a:lnTo>
                      <a:lnTo>
                        <a:pt x="110" y="92"/>
                      </a:lnTo>
                      <a:lnTo>
                        <a:pt x="116" y="98"/>
                      </a:lnTo>
                      <a:lnTo>
                        <a:pt x="119" y="103"/>
                      </a:lnTo>
                      <a:lnTo>
                        <a:pt x="123" y="108"/>
                      </a:lnTo>
                      <a:lnTo>
                        <a:pt x="127" y="104"/>
                      </a:lnTo>
                      <a:lnTo>
                        <a:pt x="129" y="100"/>
                      </a:lnTo>
                      <a:lnTo>
                        <a:pt x="132" y="95"/>
                      </a:lnTo>
                      <a:lnTo>
                        <a:pt x="133" y="92"/>
                      </a:lnTo>
                      <a:lnTo>
                        <a:pt x="134" y="89"/>
                      </a:lnTo>
                      <a:lnTo>
                        <a:pt x="136" y="88"/>
                      </a:lnTo>
                      <a:lnTo>
                        <a:pt x="139" y="89"/>
                      </a:lnTo>
                      <a:lnTo>
                        <a:pt x="140" y="94"/>
                      </a:lnTo>
                      <a:lnTo>
                        <a:pt x="139" y="101"/>
                      </a:lnTo>
                      <a:lnTo>
                        <a:pt x="136" y="107"/>
                      </a:lnTo>
                      <a:lnTo>
                        <a:pt x="134" y="114"/>
                      </a:lnTo>
                      <a:lnTo>
                        <a:pt x="132" y="117"/>
                      </a:lnTo>
                      <a:lnTo>
                        <a:pt x="134" y="121"/>
                      </a:lnTo>
                      <a:lnTo>
                        <a:pt x="136" y="124"/>
                      </a:lnTo>
                      <a:lnTo>
                        <a:pt x="139" y="129"/>
                      </a:lnTo>
                      <a:lnTo>
                        <a:pt x="141" y="1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28" name="Freeform 273">
                  <a:extLst>
                    <a:ext uri="{FF2B5EF4-FFF2-40B4-BE49-F238E27FC236}">
                      <a16:creationId xmlns:a16="http://schemas.microsoft.com/office/drawing/2014/main" id="{BE2C77F6-02F1-48DB-9D5A-8AE8EA53AC07}"/>
                    </a:ext>
                  </a:extLst>
                </p:cNvPr>
                <p:cNvSpPr>
                  <a:spLocks/>
                </p:cNvSpPr>
                <p:nvPr/>
              </p:nvSpPr>
              <p:spPr bwMode="auto">
                <a:xfrm>
                  <a:off x="124" y="38"/>
                  <a:ext cx="56" cy="76"/>
                </a:xfrm>
                <a:custGeom>
                  <a:avLst/>
                  <a:gdLst>
                    <a:gd name="T0" fmla="*/ 8 w 112"/>
                    <a:gd name="T1" fmla="*/ 72 h 151"/>
                    <a:gd name="T2" fmla="*/ 0 w 112"/>
                    <a:gd name="T3" fmla="*/ 57 h 151"/>
                    <a:gd name="T4" fmla="*/ 1 w 112"/>
                    <a:gd name="T5" fmla="*/ 46 h 151"/>
                    <a:gd name="T6" fmla="*/ 3 w 112"/>
                    <a:gd name="T7" fmla="*/ 46 h 151"/>
                    <a:gd name="T8" fmla="*/ 4 w 112"/>
                    <a:gd name="T9" fmla="*/ 54 h 151"/>
                    <a:gd name="T10" fmla="*/ 8 w 112"/>
                    <a:gd name="T11" fmla="*/ 67 h 151"/>
                    <a:gd name="T12" fmla="*/ 14 w 112"/>
                    <a:gd name="T13" fmla="*/ 69 h 151"/>
                    <a:gd name="T14" fmla="*/ 16 w 112"/>
                    <a:gd name="T15" fmla="*/ 65 h 151"/>
                    <a:gd name="T16" fmla="*/ 15 w 112"/>
                    <a:gd name="T17" fmla="*/ 57 h 151"/>
                    <a:gd name="T18" fmla="*/ 12 w 112"/>
                    <a:gd name="T19" fmla="*/ 41 h 151"/>
                    <a:gd name="T20" fmla="*/ 13 w 112"/>
                    <a:gd name="T21" fmla="*/ 33 h 151"/>
                    <a:gd name="T22" fmla="*/ 14 w 112"/>
                    <a:gd name="T23" fmla="*/ 33 h 151"/>
                    <a:gd name="T24" fmla="*/ 15 w 112"/>
                    <a:gd name="T25" fmla="*/ 41 h 151"/>
                    <a:gd name="T26" fmla="*/ 18 w 112"/>
                    <a:gd name="T27" fmla="*/ 54 h 151"/>
                    <a:gd name="T28" fmla="*/ 23 w 112"/>
                    <a:gd name="T29" fmla="*/ 54 h 151"/>
                    <a:gd name="T30" fmla="*/ 27 w 112"/>
                    <a:gd name="T31" fmla="*/ 45 h 151"/>
                    <a:gd name="T32" fmla="*/ 25 w 112"/>
                    <a:gd name="T33" fmla="*/ 33 h 151"/>
                    <a:gd name="T34" fmla="*/ 25 w 112"/>
                    <a:gd name="T35" fmla="*/ 16 h 151"/>
                    <a:gd name="T36" fmla="*/ 29 w 112"/>
                    <a:gd name="T37" fmla="*/ 9 h 151"/>
                    <a:gd name="T38" fmla="*/ 31 w 112"/>
                    <a:gd name="T39" fmla="*/ 10 h 151"/>
                    <a:gd name="T40" fmla="*/ 28 w 112"/>
                    <a:gd name="T41" fmla="*/ 18 h 151"/>
                    <a:gd name="T42" fmla="*/ 29 w 112"/>
                    <a:gd name="T43" fmla="*/ 31 h 151"/>
                    <a:gd name="T44" fmla="*/ 34 w 112"/>
                    <a:gd name="T45" fmla="*/ 30 h 151"/>
                    <a:gd name="T46" fmla="*/ 38 w 112"/>
                    <a:gd name="T47" fmla="*/ 22 h 151"/>
                    <a:gd name="T48" fmla="*/ 40 w 112"/>
                    <a:gd name="T49" fmla="*/ 14 h 151"/>
                    <a:gd name="T50" fmla="*/ 44 w 112"/>
                    <a:gd name="T51" fmla="*/ 5 h 151"/>
                    <a:gd name="T52" fmla="*/ 48 w 112"/>
                    <a:gd name="T53" fmla="*/ 1 h 151"/>
                    <a:gd name="T54" fmla="*/ 51 w 112"/>
                    <a:gd name="T55" fmla="*/ 1 h 151"/>
                    <a:gd name="T56" fmla="*/ 47 w 112"/>
                    <a:gd name="T57" fmla="*/ 8 h 151"/>
                    <a:gd name="T58" fmla="*/ 41 w 112"/>
                    <a:gd name="T59" fmla="*/ 17 h 151"/>
                    <a:gd name="T60" fmla="*/ 40 w 112"/>
                    <a:gd name="T61" fmla="*/ 25 h 151"/>
                    <a:gd name="T62" fmla="*/ 37 w 112"/>
                    <a:gd name="T63" fmla="*/ 33 h 151"/>
                    <a:gd name="T64" fmla="*/ 38 w 112"/>
                    <a:gd name="T65" fmla="*/ 35 h 151"/>
                    <a:gd name="T66" fmla="*/ 44 w 112"/>
                    <a:gd name="T67" fmla="*/ 33 h 151"/>
                    <a:gd name="T68" fmla="*/ 50 w 112"/>
                    <a:gd name="T69" fmla="*/ 30 h 151"/>
                    <a:gd name="T70" fmla="*/ 53 w 112"/>
                    <a:gd name="T71" fmla="*/ 27 h 151"/>
                    <a:gd name="T72" fmla="*/ 55 w 112"/>
                    <a:gd name="T73" fmla="*/ 25 h 151"/>
                    <a:gd name="T74" fmla="*/ 56 w 112"/>
                    <a:gd name="T75" fmla="*/ 26 h 151"/>
                    <a:gd name="T76" fmla="*/ 54 w 112"/>
                    <a:gd name="T77" fmla="*/ 31 h 151"/>
                    <a:gd name="T78" fmla="*/ 48 w 112"/>
                    <a:gd name="T79" fmla="*/ 36 h 151"/>
                    <a:gd name="T80" fmla="*/ 42 w 112"/>
                    <a:gd name="T81" fmla="*/ 39 h 151"/>
                    <a:gd name="T82" fmla="*/ 36 w 112"/>
                    <a:gd name="T83" fmla="*/ 41 h 151"/>
                    <a:gd name="T84" fmla="*/ 32 w 112"/>
                    <a:gd name="T85" fmla="*/ 45 h 151"/>
                    <a:gd name="T86" fmla="*/ 27 w 112"/>
                    <a:gd name="T87" fmla="*/ 57 h 151"/>
                    <a:gd name="T88" fmla="*/ 28 w 112"/>
                    <a:gd name="T89" fmla="*/ 61 h 151"/>
                    <a:gd name="T90" fmla="*/ 33 w 112"/>
                    <a:gd name="T91" fmla="*/ 62 h 151"/>
                    <a:gd name="T92" fmla="*/ 39 w 112"/>
                    <a:gd name="T93" fmla="*/ 61 h 151"/>
                    <a:gd name="T94" fmla="*/ 44 w 112"/>
                    <a:gd name="T95" fmla="*/ 58 h 151"/>
                    <a:gd name="T96" fmla="*/ 48 w 112"/>
                    <a:gd name="T97" fmla="*/ 53 h 151"/>
                    <a:gd name="T98" fmla="*/ 49 w 112"/>
                    <a:gd name="T99" fmla="*/ 53 h 151"/>
                    <a:gd name="T100" fmla="*/ 47 w 112"/>
                    <a:gd name="T101" fmla="*/ 59 h 151"/>
                    <a:gd name="T102" fmla="*/ 42 w 112"/>
                    <a:gd name="T103" fmla="*/ 64 h 151"/>
                    <a:gd name="T104" fmla="*/ 35 w 112"/>
                    <a:gd name="T105" fmla="*/ 66 h 151"/>
                    <a:gd name="T106" fmla="*/ 28 w 112"/>
                    <a:gd name="T107" fmla="*/ 67 h 151"/>
                    <a:gd name="T108" fmla="*/ 23 w 112"/>
                    <a:gd name="T109" fmla="*/ 68 h 151"/>
                    <a:gd name="T110" fmla="*/ 21 w 112"/>
                    <a:gd name="T111" fmla="*/ 72 h 151"/>
                    <a:gd name="T112" fmla="*/ 17 w 112"/>
                    <a:gd name="T113" fmla="*/ 73 h 151"/>
                    <a:gd name="T114" fmla="*/ 13 w 112"/>
                    <a:gd name="T115" fmla="*/ 75 h 1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2" h="151">
                      <a:moveTo>
                        <a:pt x="23" y="151"/>
                      </a:moveTo>
                      <a:lnTo>
                        <a:pt x="15" y="144"/>
                      </a:lnTo>
                      <a:lnTo>
                        <a:pt x="7" y="130"/>
                      </a:lnTo>
                      <a:lnTo>
                        <a:pt x="0" y="114"/>
                      </a:lnTo>
                      <a:lnTo>
                        <a:pt x="0" y="96"/>
                      </a:lnTo>
                      <a:lnTo>
                        <a:pt x="2" y="91"/>
                      </a:lnTo>
                      <a:lnTo>
                        <a:pt x="3" y="91"/>
                      </a:lnTo>
                      <a:lnTo>
                        <a:pt x="5" y="92"/>
                      </a:lnTo>
                      <a:lnTo>
                        <a:pt x="5" y="96"/>
                      </a:lnTo>
                      <a:lnTo>
                        <a:pt x="7" y="108"/>
                      </a:lnTo>
                      <a:lnTo>
                        <a:pt x="10" y="122"/>
                      </a:lnTo>
                      <a:lnTo>
                        <a:pt x="16" y="134"/>
                      </a:lnTo>
                      <a:lnTo>
                        <a:pt x="25" y="142"/>
                      </a:lnTo>
                      <a:lnTo>
                        <a:pt x="28" y="138"/>
                      </a:lnTo>
                      <a:lnTo>
                        <a:pt x="31" y="134"/>
                      </a:lnTo>
                      <a:lnTo>
                        <a:pt x="32" y="130"/>
                      </a:lnTo>
                      <a:lnTo>
                        <a:pt x="34" y="128"/>
                      </a:lnTo>
                      <a:lnTo>
                        <a:pt x="30" y="114"/>
                      </a:lnTo>
                      <a:lnTo>
                        <a:pt x="26" y="98"/>
                      </a:lnTo>
                      <a:lnTo>
                        <a:pt x="24" y="82"/>
                      </a:lnTo>
                      <a:lnTo>
                        <a:pt x="24" y="72"/>
                      </a:lnTo>
                      <a:lnTo>
                        <a:pt x="25" y="66"/>
                      </a:lnTo>
                      <a:lnTo>
                        <a:pt x="27" y="65"/>
                      </a:lnTo>
                      <a:lnTo>
                        <a:pt x="28" y="66"/>
                      </a:lnTo>
                      <a:lnTo>
                        <a:pt x="30" y="72"/>
                      </a:lnTo>
                      <a:lnTo>
                        <a:pt x="30" y="82"/>
                      </a:lnTo>
                      <a:lnTo>
                        <a:pt x="32" y="95"/>
                      </a:lnTo>
                      <a:lnTo>
                        <a:pt x="35" y="107"/>
                      </a:lnTo>
                      <a:lnTo>
                        <a:pt x="40" y="115"/>
                      </a:lnTo>
                      <a:lnTo>
                        <a:pt x="45" y="108"/>
                      </a:lnTo>
                      <a:lnTo>
                        <a:pt x="49" y="99"/>
                      </a:lnTo>
                      <a:lnTo>
                        <a:pt x="53" y="90"/>
                      </a:lnTo>
                      <a:lnTo>
                        <a:pt x="55" y="83"/>
                      </a:lnTo>
                      <a:lnTo>
                        <a:pt x="49" y="66"/>
                      </a:lnTo>
                      <a:lnTo>
                        <a:pt x="47" y="49"/>
                      </a:lnTo>
                      <a:lnTo>
                        <a:pt x="49" y="32"/>
                      </a:lnTo>
                      <a:lnTo>
                        <a:pt x="55" y="20"/>
                      </a:lnTo>
                      <a:lnTo>
                        <a:pt x="58" y="17"/>
                      </a:lnTo>
                      <a:lnTo>
                        <a:pt x="59" y="17"/>
                      </a:lnTo>
                      <a:lnTo>
                        <a:pt x="61" y="19"/>
                      </a:lnTo>
                      <a:lnTo>
                        <a:pt x="59" y="22"/>
                      </a:lnTo>
                      <a:lnTo>
                        <a:pt x="56" y="36"/>
                      </a:lnTo>
                      <a:lnTo>
                        <a:pt x="55" y="50"/>
                      </a:lnTo>
                      <a:lnTo>
                        <a:pt x="57" y="61"/>
                      </a:lnTo>
                      <a:lnTo>
                        <a:pt x="61" y="69"/>
                      </a:lnTo>
                      <a:lnTo>
                        <a:pt x="68" y="60"/>
                      </a:lnTo>
                      <a:lnTo>
                        <a:pt x="72" y="51"/>
                      </a:lnTo>
                      <a:lnTo>
                        <a:pt x="76" y="43"/>
                      </a:lnTo>
                      <a:lnTo>
                        <a:pt x="77" y="35"/>
                      </a:lnTo>
                      <a:lnTo>
                        <a:pt x="79" y="27"/>
                      </a:lnTo>
                      <a:lnTo>
                        <a:pt x="84" y="17"/>
                      </a:lnTo>
                      <a:lnTo>
                        <a:pt x="88" y="9"/>
                      </a:lnTo>
                      <a:lnTo>
                        <a:pt x="93" y="4"/>
                      </a:lnTo>
                      <a:lnTo>
                        <a:pt x="96" y="1"/>
                      </a:lnTo>
                      <a:lnTo>
                        <a:pt x="101" y="0"/>
                      </a:lnTo>
                      <a:lnTo>
                        <a:pt x="102" y="1"/>
                      </a:lnTo>
                      <a:lnTo>
                        <a:pt x="101" y="5"/>
                      </a:lnTo>
                      <a:lnTo>
                        <a:pt x="93" y="15"/>
                      </a:lnTo>
                      <a:lnTo>
                        <a:pt x="86" y="24"/>
                      </a:lnTo>
                      <a:lnTo>
                        <a:pt x="81" y="34"/>
                      </a:lnTo>
                      <a:lnTo>
                        <a:pt x="80" y="40"/>
                      </a:lnTo>
                      <a:lnTo>
                        <a:pt x="79" y="49"/>
                      </a:lnTo>
                      <a:lnTo>
                        <a:pt x="77" y="58"/>
                      </a:lnTo>
                      <a:lnTo>
                        <a:pt x="73" y="66"/>
                      </a:lnTo>
                      <a:lnTo>
                        <a:pt x="70" y="72"/>
                      </a:lnTo>
                      <a:lnTo>
                        <a:pt x="76" y="70"/>
                      </a:lnTo>
                      <a:lnTo>
                        <a:pt x="81" y="68"/>
                      </a:lnTo>
                      <a:lnTo>
                        <a:pt x="87" y="66"/>
                      </a:lnTo>
                      <a:lnTo>
                        <a:pt x="93" y="64"/>
                      </a:lnTo>
                      <a:lnTo>
                        <a:pt x="99" y="60"/>
                      </a:lnTo>
                      <a:lnTo>
                        <a:pt x="102" y="57"/>
                      </a:lnTo>
                      <a:lnTo>
                        <a:pt x="106" y="54"/>
                      </a:lnTo>
                      <a:lnTo>
                        <a:pt x="108" y="52"/>
                      </a:lnTo>
                      <a:lnTo>
                        <a:pt x="110" y="50"/>
                      </a:lnTo>
                      <a:lnTo>
                        <a:pt x="112" y="49"/>
                      </a:lnTo>
                      <a:lnTo>
                        <a:pt x="112" y="51"/>
                      </a:lnTo>
                      <a:lnTo>
                        <a:pt x="111" y="54"/>
                      </a:lnTo>
                      <a:lnTo>
                        <a:pt x="107" y="61"/>
                      </a:lnTo>
                      <a:lnTo>
                        <a:pt x="101" y="67"/>
                      </a:lnTo>
                      <a:lnTo>
                        <a:pt x="95" y="72"/>
                      </a:lnTo>
                      <a:lnTo>
                        <a:pt x="89" y="75"/>
                      </a:lnTo>
                      <a:lnTo>
                        <a:pt x="83" y="77"/>
                      </a:lnTo>
                      <a:lnTo>
                        <a:pt x="77" y="80"/>
                      </a:lnTo>
                      <a:lnTo>
                        <a:pt x="72" y="81"/>
                      </a:lnTo>
                      <a:lnTo>
                        <a:pt x="69" y="81"/>
                      </a:lnTo>
                      <a:lnTo>
                        <a:pt x="64" y="90"/>
                      </a:lnTo>
                      <a:lnTo>
                        <a:pt x="57" y="102"/>
                      </a:lnTo>
                      <a:lnTo>
                        <a:pt x="53" y="113"/>
                      </a:lnTo>
                      <a:lnTo>
                        <a:pt x="50" y="121"/>
                      </a:lnTo>
                      <a:lnTo>
                        <a:pt x="55" y="122"/>
                      </a:lnTo>
                      <a:lnTo>
                        <a:pt x="59" y="123"/>
                      </a:lnTo>
                      <a:lnTo>
                        <a:pt x="66" y="123"/>
                      </a:lnTo>
                      <a:lnTo>
                        <a:pt x="72" y="122"/>
                      </a:lnTo>
                      <a:lnTo>
                        <a:pt x="78" y="121"/>
                      </a:lnTo>
                      <a:lnTo>
                        <a:pt x="84" y="119"/>
                      </a:lnTo>
                      <a:lnTo>
                        <a:pt x="88" y="115"/>
                      </a:lnTo>
                      <a:lnTo>
                        <a:pt x="92" y="111"/>
                      </a:lnTo>
                      <a:lnTo>
                        <a:pt x="95" y="106"/>
                      </a:lnTo>
                      <a:lnTo>
                        <a:pt x="97" y="105"/>
                      </a:lnTo>
                      <a:lnTo>
                        <a:pt x="97" y="106"/>
                      </a:lnTo>
                      <a:lnTo>
                        <a:pt x="96" y="111"/>
                      </a:lnTo>
                      <a:lnTo>
                        <a:pt x="93" y="117"/>
                      </a:lnTo>
                      <a:lnTo>
                        <a:pt x="88" y="122"/>
                      </a:lnTo>
                      <a:lnTo>
                        <a:pt x="83" y="127"/>
                      </a:lnTo>
                      <a:lnTo>
                        <a:pt x="76" y="129"/>
                      </a:lnTo>
                      <a:lnTo>
                        <a:pt x="69" y="132"/>
                      </a:lnTo>
                      <a:lnTo>
                        <a:pt x="62" y="133"/>
                      </a:lnTo>
                      <a:lnTo>
                        <a:pt x="55" y="133"/>
                      </a:lnTo>
                      <a:lnTo>
                        <a:pt x="49" y="132"/>
                      </a:lnTo>
                      <a:lnTo>
                        <a:pt x="46" y="135"/>
                      </a:lnTo>
                      <a:lnTo>
                        <a:pt x="43" y="138"/>
                      </a:lnTo>
                      <a:lnTo>
                        <a:pt x="41" y="143"/>
                      </a:lnTo>
                      <a:lnTo>
                        <a:pt x="40" y="147"/>
                      </a:lnTo>
                      <a:lnTo>
                        <a:pt x="34" y="145"/>
                      </a:lnTo>
                      <a:lnTo>
                        <a:pt x="30" y="147"/>
                      </a:lnTo>
                      <a:lnTo>
                        <a:pt x="25" y="149"/>
                      </a:lnTo>
                      <a:lnTo>
                        <a:pt x="23" y="15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29" name="Freeform 274">
                  <a:extLst>
                    <a:ext uri="{FF2B5EF4-FFF2-40B4-BE49-F238E27FC236}">
                      <a16:creationId xmlns:a16="http://schemas.microsoft.com/office/drawing/2014/main" id="{04294611-A5E7-49AB-A5C4-D6BD13B603C3}"/>
                    </a:ext>
                  </a:extLst>
                </p:cNvPr>
                <p:cNvSpPr>
                  <a:spLocks/>
                </p:cNvSpPr>
                <p:nvPr/>
              </p:nvSpPr>
              <p:spPr bwMode="auto">
                <a:xfrm>
                  <a:off x="151" y="123"/>
                  <a:ext cx="91" cy="41"/>
                </a:xfrm>
                <a:custGeom>
                  <a:avLst/>
                  <a:gdLst>
                    <a:gd name="T0" fmla="*/ 1 w 181"/>
                    <a:gd name="T1" fmla="*/ 13 h 83"/>
                    <a:gd name="T2" fmla="*/ 1 w 181"/>
                    <a:gd name="T3" fmla="*/ 15 h 83"/>
                    <a:gd name="T4" fmla="*/ 4 w 181"/>
                    <a:gd name="T5" fmla="*/ 15 h 83"/>
                    <a:gd name="T6" fmla="*/ 12 w 181"/>
                    <a:gd name="T7" fmla="*/ 15 h 83"/>
                    <a:gd name="T8" fmla="*/ 20 w 181"/>
                    <a:gd name="T9" fmla="*/ 16 h 83"/>
                    <a:gd name="T10" fmla="*/ 25 w 181"/>
                    <a:gd name="T11" fmla="*/ 18 h 83"/>
                    <a:gd name="T12" fmla="*/ 28 w 181"/>
                    <a:gd name="T13" fmla="*/ 23 h 83"/>
                    <a:gd name="T14" fmla="*/ 35 w 181"/>
                    <a:gd name="T15" fmla="*/ 33 h 83"/>
                    <a:gd name="T16" fmla="*/ 43 w 181"/>
                    <a:gd name="T17" fmla="*/ 38 h 83"/>
                    <a:gd name="T18" fmla="*/ 43 w 181"/>
                    <a:gd name="T19" fmla="*/ 36 h 83"/>
                    <a:gd name="T20" fmla="*/ 38 w 181"/>
                    <a:gd name="T21" fmla="*/ 30 h 83"/>
                    <a:gd name="T22" fmla="*/ 35 w 181"/>
                    <a:gd name="T23" fmla="*/ 23 h 83"/>
                    <a:gd name="T24" fmla="*/ 38 w 181"/>
                    <a:gd name="T25" fmla="*/ 20 h 83"/>
                    <a:gd name="T26" fmla="*/ 47 w 181"/>
                    <a:gd name="T27" fmla="*/ 21 h 83"/>
                    <a:gd name="T28" fmla="*/ 52 w 181"/>
                    <a:gd name="T29" fmla="*/ 27 h 83"/>
                    <a:gd name="T30" fmla="*/ 60 w 181"/>
                    <a:gd name="T31" fmla="*/ 36 h 83"/>
                    <a:gd name="T32" fmla="*/ 69 w 181"/>
                    <a:gd name="T33" fmla="*/ 41 h 83"/>
                    <a:gd name="T34" fmla="*/ 73 w 181"/>
                    <a:gd name="T35" fmla="*/ 40 h 83"/>
                    <a:gd name="T36" fmla="*/ 65 w 181"/>
                    <a:gd name="T37" fmla="*/ 35 h 83"/>
                    <a:gd name="T38" fmla="*/ 57 w 181"/>
                    <a:gd name="T39" fmla="*/ 28 h 83"/>
                    <a:gd name="T40" fmla="*/ 60 w 181"/>
                    <a:gd name="T41" fmla="*/ 26 h 83"/>
                    <a:gd name="T42" fmla="*/ 69 w 181"/>
                    <a:gd name="T43" fmla="*/ 28 h 83"/>
                    <a:gd name="T44" fmla="*/ 79 w 181"/>
                    <a:gd name="T45" fmla="*/ 30 h 83"/>
                    <a:gd name="T46" fmla="*/ 86 w 181"/>
                    <a:gd name="T47" fmla="*/ 31 h 83"/>
                    <a:gd name="T48" fmla="*/ 90 w 181"/>
                    <a:gd name="T49" fmla="*/ 31 h 83"/>
                    <a:gd name="T50" fmla="*/ 89 w 181"/>
                    <a:gd name="T51" fmla="*/ 29 h 83"/>
                    <a:gd name="T52" fmla="*/ 83 w 181"/>
                    <a:gd name="T53" fmla="*/ 28 h 83"/>
                    <a:gd name="T54" fmla="*/ 75 w 181"/>
                    <a:gd name="T55" fmla="*/ 26 h 83"/>
                    <a:gd name="T56" fmla="*/ 67 w 181"/>
                    <a:gd name="T57" fmla="*/ 23 h 83"/>
                    <a:gd name="T58" fmla="*/ 61 w 181"/>
                    <a:gd name="T59" fmla="*/ 21 h 83"/>
                    <a:gd name="T60" fmla="*/ 62 w 181"/>
                    <a:gd name="T61" fmla="*/ 17 h 83"/>
                    <a:gd name="T62" fmla="*/ 68 w 181"/>
                    <a:gd name="T63" fmla="*/ 15 h 83"/>
                    <a:gd name="T64" fmla="*/ 73 w 181"/>
                    <a:gd name="T65" fmla="*/ 13 h 83"/>
                    <a:gd name="T66" fmla="*/ 72 w 181"/>
                    <a:gd name="T67" fmla="*/ 12 h 83"/>
                    <a:gd name="T68" fmla="*/ 66 w 181"/>
                    <a:gd name="T69" fmla="*/ 10 h 83"/>
                    <a:gd name="T70" fmla="*/ 57 w 181"/>
                    <a:gd name="T71" fmla="*/ 15 h 83"/>
                    <a:gd name="T72" fmla="*/ 53 w 181"/>
                    <a:gd name="T73" fmla="*/ 17 h 83"/>
                    <a:gd name="T74" fmla="*/ 47 w 181"/>
                    <a:gd name="T75" fmla="*/ 16 h 83"/>
                    <a:gd name="T76" fmla="*/ 42 w 181"/>
                    <a:gd name="T77" fmla="*/ 16 h 83"/>
                    <a:gd name="T78" fmla="*/ 38 w 181"/>
                    <a:gd name="T79" fmla="*/ 16 h 83"/>
                    <a:gd name="T80" fmla="*/ 36 w 181"/>
                    <a:gd name="T81" fmla="*/ 12 h 83"/>
                    <a:gd name="T82" fmla="*/ 40 w 181"/>
                    <a:gd name="T83" fmla="*/ 5 h 83"/>
                    <a:gd name="T84" fmla="*/ 47 w 181"/>
                    <a:gd name="T85" fmla="*/ 1 h 83"/>
                    <a:gd name="T86" fmla="*/ 46 w 181"/>
                    <a:gd name="T87" fmla="*/ 0 h 83"/>
                    <a:gd name="T88" fmla="*/ 42 w 181"/>
                    <a:gd name="T89" fmla="*/ 0 h 83"/>
                    <a:gd name="T90" fmla="*/ 37 w 181"/>
                    <a:gd name="T91" fmla="*/ 3 h 83"/>
                    <a:gd name="T92" fmla="*/ 32 w 181"/>
                    <a:gd name="T93" fmla="*/ 7 h 83"/>
                    <a:gd name="T94" fmla="*/ 28 w 181"/>
                    <a:gd name="T95" fmla="*/ 10 h 83"/>
                    <a:gd name="T96" fmla="*/ 24 w 181"/>
                    <a:gd name="T97" fmla="*/ 12 h 83"/>
                    <a:gd name="T98" fmla="*/ 17 w 181"/>
                    <a:gd name="T99" fmla="*/ 12 h 83"/>
                    <a:gd name="T100" fmla="*/ 9 w 181"/>
                    <a:gd name="T101" fmla="*/ 12 h 83"/>
                    <a:gd name="T102" fmla="*/ 2 w 181"/>
                    <a:gd name="T103" fmla="*/ 12 h 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 h="83">
                      <a:moveTo>
                        <a:pt x="0" y="25"/>
                      </a:moveTo>
                      <a:lnTo>
                        <a:pt x="1" y="26"/>
                      </a:lnTo>
                      <a:lnTo>
                        <a:pt x="1" y="27"/>
                      </a:lnTo>
                      <a:lnTo>
                        <a:pt x="1" y="30"/>
                      </a:lnTo>
                      <a:lnTo>
                        <a:pt x="1" y="31"/>
                      </a:lnTo>
                      <a:lnTo>
                        <a:pt x="8" y="31"/>
                      </a:lnTo>
                      <a:lnTo>
                        <a:pt x="15" y="31"/>
                      </a:lnTo>
                      <a:lnTo>
                        <a:pt x="23" y="31"/>
                      </a:lnTo>
                      <a:lnTo>
                        <a:pt x="31" y="32"/>
                      </a:lnTo>
                      <a:lnTo>
                        <a:pt x="39" y="33"/>
                      </a:lnTo>
                      <a:lnTo>
                        <a:pt x="45" y="35"/>
                      </a:lnTo>
                      <a:lnTo>
                        <a:pt x="49" y="36"/>
                      </a:lnTo>
                      <a:lnTo>
                        <a:pt x="53" y="39"/>
                      </a:lnTo>
                      <a:lnTo>
                        <a:pt x="56" y="46"/>
                      </a:lnTo>
                      <a:lnTo>
                        <a:pt x="61" y="56"/>
                      </a:lnTo>
                      <a:lnTo>
                        <a:pt x="69" y="66"/>
                      </a:lnTo>
                      <a:lnTo>
                        <a:pt x="79" y="75"/>
                      </a:lnTo>
                      <a:lnTo>
                        <a:pt x="85" y="76"/>
                      </a:lnTo>
                      <a:lnTo>
                        <a:pt x="86" y="75"/>
                      </a:lnTo>
                      <a:lnTo>
                        <a:pt x="85" y="72"/>
                      </a:lnTo>
                      <a:lnTo>
                        <a:pt x="80" y="68"/>
                      </a:lnTo>
                      <a:lnTo>
                        <a:pt x="75" y="61"/>
                      </a:lnTo>
                      <a:lnTo>
                        <a:pt x="71" y="54"/>
                      </a:lnTo>
                      <a:lnTo>
                        <a:pt x="69" y="46"/>
                      </a:lnTo>
                      <a:lnTo>
                        <a:pt x="68" y="40"/>
                      </a:lnTo>
                      <a:lnTo>
                        <a:pt x="76" y="40"/>
                      </a:lnTo>
                      <a:lnTo>
                        <a:pt x="86" y="41"/>
                      </a:lnTo>
                      <a:lnTo>
                        <a:pt x="94" y="43"/>
                      </a:lnTo>
                      <a:lnTo>
                        <a:pt x="101" y="46"/>
                      </a:lnTo>
                      <a:lnTo>
                        <a:pt x="104" y="55"/>
                      </a:lnTo>
                      <a:lnTo>
                        <a:pt x="110" y="64"/>
                      </a:lnTo>
                      <a:lnTo>
                        <a:pt x="120" y="73"/>
                      </a:lnTo>
                      <a:lnTo>
                        <a:pt x="130" y="80"/>
                      </a:lnTo>
                      <a:lnTo>
                        <a:pt x="138" y="83"/>
                      </a:lnTo>
                      <a:lnTo>
                        <a:pt x="144" y="83"/>
                      </a:lnTo>
                      <a:lnTo>
                        <a:pt x="145" y="81"/>
                      </a:lnTo>
                      <a:lnTo>
                        <a:pt x="142" y="78"/>
                      </a:lnTo>
                      <a:lnTo>
                        <a:pt x="130" y="71"/>
                      </a:lnTo>
                      <a:lnTo>
                        <a:pt x="121" y="63"/>
                      </a:lnTo>
                      <a:lnTo>
                        <a:pt x="114" y="56"/>
                      </a:lnTo>
                      <a:lnTo>
                        <a:pt x="112" y="49"/>
                      </a:lnTo>
                      <a:lnTo>
                        <a:pt x="119" y="53"/>
                      </a:lnTo>
                      <a:lnTo>
                        <a:pt x="128" y="56"/>
                      </a:lnTo>
                      <a:lnTo>
                        <a:pt x="137" y="57"/>
                      </a:lnTo>
                      <a:lnTo>
                        <a:pt x="147" y="60"/>
                      </a:lnTo>
                      <a:lnTo>
                        <a:pt x="157" y="61"/>
                      </a:lnTo>
                      <a:lnTo>
                        <a:pt x="165" y="62"/>
                      </a:lnTo>
                      <a:lnTo>
                        <a:pt x="171" y="63"/>
                      </a:lnTo>
                      <a:lnTo>
                        <a:pt x="176" y="63"/>
                      </a:lnTo>
                      <a:lnTo>
                        <a:pt x="180" y="63"/>
                      </a:lnTo>
                      <a:lnTo>
                        <a:pt x="181" y="61"/>
                      </a:lnTo>
                      <a:lnTo>
                        <a:pt x="177" y="58"/>
                      </a:lnTo>
                      <a:lnTo>
                        <a:pt x="173" y="57"/>
                      </a:lnTo>
                      <a:lnTo>
                        <a:pt x="166" y="56"/>
                      </a:lnTo>
                      <a:lnTo>
                        <a:pt x="159" y="55"/>
                      </a:lnTo>
                      <a:lnTo>
                        <a:pt x="150" y="53"/>
                      </a:lnTo>
                      <a:lnTo>
                        <a:pt x="142" y="50"/>
                      </a:lnTo>
                      <a:lnTo>
                        <a:pt x="133" y="47"/>
                      </a:lnTo>
                      <a:lnTo>
                        <a:pt x="125" y="45"/>
                      </a:lnTo>
                      <a:lnTo>
                        <a:pt x="121" y="42"/>
                      </a:lnTo>
                      <a:lnTo>
                        <a:pt x="117" y="41"/>
                      </a:lnTo>
                      <a:lnTo>
                        <a:pt x="123" y="35"/>
                      </a:lnTo>
                      <a:lnTo>
                        <a:pt x="129" y="32"/>
                      </a:lnTo>
                      <a:lnTo>
                        <a:pt x="135" y="30"/>
                      </a:lnTo>
                      <a:lnTo>
                        <a:pt x="140" y="28"/>
                      </a:lnTo>
                      <a:lnTo>
                        <a:pt x="145" y="27"/>
                      </a:lnTo>
                      <a:lnTo>
                        <a:pt x="146" y="26"/>
                      </a:lnTo>
                      <a:lnTo>
                        <a:pt x="144" y="24"/>
                      </a:lnTo>
                      <a:lnTo>
                        <a:pt x="138" y="21"/>
                      </a:lnTo>
                      <a:lnTo>
                        <a:pt x="131" y="21"/>
                      </a:lnTo>
                      <a:lnTo>
                        <a:pt x="122" y="25"/>
                      </a:lnTo>
                      <a:lnTo>
                        <a:pt x="114" y="30"/>
                      </a:lnTo>
                      <a:lnTo>
                        <a:pt x="109" y="35"/>
                      </a:lnTo>
                      <a:lnTo>
                        <a:pt x="105" y="35"/>
                      </a:lnTo>
                      <a:lnTo>
                        <a:pt x="99" y="34"/>
                      </a:lnTo>
                      <a:lnTo>
                        <a:pt x="93" y="33"/>
                      </a:lnTo>
                      <a:lnTo>
                        <a:pt x="87" y="33"/>
                      </a:lnTo>
                      <a:lnTo>
                        <a:pt x="83" y="32"/>
                      </a:lnTo>
                      <a:lnTo>
                        <a:pt x="78" y="32"/>
                      </a:lnTo>
                      <a:lnTo>
                        <a:pt x="75" y="32"/>
                      </a:lnTo>
                      <a:lnTo>
                        <a:pt x="72" y="32"/>
                      </a:lnTo>
                      <a:lnTo>
                        <a:pt x="71" y="25"/>
                      </a:lnTo>
                      <a:lnTo>
                        <a:pt x="74" y="17"/>
                      </a:lnTo>
                      <a:lnTo>
                        <a:pt x="79" y="10"/>
                      </a:lnTo>
                      <a:lnTo>
                        <a:pt x="87" y="5"/>
                      </a:lnTo>
                      <a:lnTo>
                        <a:pt x="93" y="2"/>
                      </a:lnTo>
                      <a:lnTo>
                        <a:pt x="94" y="1"/>
                      </a:lnTo>
                      <a:lnTo>
                        <a:pt x="92" y="0"/>
                      </a:lnTo>
                      <a:lnTo>
                        <a:pt x="87" y="0"/>
                      </a:lnTo>
                      <a:lnTo>
                        <a:pt x="84" y="1"/>
                      </a:lnTo>
                      <a:lnTo>
                        <a:pt x="79" y="3"/>
                      </a:lnTo>
                      <a:lnTo>
                        <a:pt x="74" y="6"/>
                      </a:lnTo>
                      <a:lnTo>
                        <a:pt x="69" y="10"/>
                      </a:lnTo>
                      <a:lnTo>
                        <a:pt x="63" y="15"/>
                      </a:lnTo>
                      <a:lnTo>
                        <a:pt x="59" y="18"/>
                      </a:lnTo>
                      <a:lnTo>
                        <a:pt x="55" y="21"/>
                      </a:lnTo>
                      <a:lnTo>
                        <a:pt x="53" y="24"/>
                      </a:lnTo>
                      <a:lnTo>
                        <a:pt x="48" y="24"/>
                      </a:lnTo>
                      <a:lnTo>
                        <a:pt x="41" y="24"/>
                      </a:lnTo>
                      <a:lnTo>
                        <a:pt x="34" y="24"/>
                      </a:lnTo>
                      <a:lnTo>
                        <a:pt x="26" y="24"/>
                      </a:lnTo>
                      <a:lnTo>
                        <a:pt x="18" y="24"/>
                      </a:lnTo>
                      <a:lnTo>
                        <a:pt x="10" y="24"/>
                      </a:lnTo>
                      <a:lnTo>
                        <a:pt x="4" y="24"/>
                      </a:lnTo>
                      <a:lnTo>
                        <a:pt x="0" y="25"/>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30" name="Freeform 275">
                  <a:extLst>
                    <a:ext uri="{FF2B5EF4-FFF2-40B4-BE49-F238E27FC236}">
                      <a16:creationId xmlns:a16="http://schemas.microsoft.com/office/drawing/2014/main" id="{E18AAB87-9818-453A-ACB6-0C6F17D5581A}"/>
                    </a:ext>
                  </a:extLst>
                </p:cNvPr>
                <p:cNvSpPr>
                  <a:spLocks/>
                </p:cNvSpPr>
                <p:nvPr/>
              </p:nvSpPr>
              <p:spPr bwMode="auto">
                <a:xfrm>
                  <a:off x="142" y="160"/>
                  <a:ext cx="74" cy="84"/>
                </a:xfrm>
                <a:custGeom>
                  <a:avLst/>
                  <a:gdLst>
                    <a:gd name="T0" fmla="*/ 3 w 148"/>
                    <a:gd name="T1" fmla="*/ 2 h 169"/>
                    <a:gd name="T2" fmla="*/ 10 w 148"/>
                    <a:gd name="T3" fmla="*/ 11 h 169"/>
                    <a:gd name="T4" fmla="*/ 11 w 148"/>
                    <a:gd name="T5" fmla="*/ 20 h 169"/>
                    <a:gd name="T6" fmla="*/ 11 w 148"/>
                    <a:gd name="T7" fmla="*/ 38 h 169"/>
                    <a:gd name="T8" fmla="*/ 14 w 148"/>
                    <a:gd name="T9" fmla="*/ 37 h 169"/>
                    <a:gd name="T10" fmla="*/ 15 w 148"/>
                    <a:gd name="T11" fmla="*/ 22 h 169"/>
                    <a:gd name="T12" fmla="*/ 19 w 148"/>
                    <a:gd name="T13" fmla="*/ 17 h 169"/>
                    <a:gd name="T14" fmla="*/ 21 w 148"/>
                    <a:gd name="T15" fmla="*/ 19 h 169"/>
                    <a:gd name="T16" fmla="*/ 25 w 148"/>
                    <a:gd name="T17" fmla="*/ 24 h 169"/>
                    <a:gd name="T18" fmla="*/ 32 w 148"/>
                    <a:gd name="T19" fmla="*/ 32 h 169"/>
                    <a:gd name="T20" fmla="*/ 33 w 148"/>
                    <a:gd name="T21" fmla="*/ 41 h 169"/>
                    <a:gd name="T22" fmla="*/ 33 w 148"/>
                    <a:gd name="T23" fmla="*/ 57 h 169"/>
                    <a:gd name="T24" fmla="*/ 36 w 148"/>
                    <a:gd name="T25" fmla="*/ 56 h 169"/>
                    <a:gd name="T26" fmla="*/ 37 w 148"/>
                    <a:gd name="T27" fmla="*/ 42 h 169"/>
                    <a:gd name="T28" fmla="*/ 43 w 148"/>
                    <a:gd name="T29" fmla="*/ 41 h 169"/>
                    <a:gd name="T30" fmla="*/ 51 w 148"/>
                    <a:gd name="T31" fmla="*/ 51 h 169"/>
                    <a:gd name="T32" fmla="*/ 61 w 148"/>
                    <a:gd name="T33" fmla="*/ 64 h 169"/>
                    <a:gd name="T34" fmla="*/ 69 w 148"/>
                    <a:gd name="T35" fmla="*/ 77 h 169"/>
                    <a:gd name="T36" fmla="*/ 73 w 148"/>
                    <a:gd name="T37" fmla="*/ 84 h 169"/>
                    <a:gd name="T38" fmla="*/ 74 w 148"/>
                    <a:gd name="T39" fmla="*/ 82 h 169"/>
                    <a:gd name="T40" fmla="*/ 72 w 148"/>
                    <a:gd name="T41" fmla="*/ 76 h 169"/>
                    <a:gd name="T42" fmla="*/ 65 w 148"/>
                    <a:gd name="T43" fmla="*/ 64 h 169"/>
                    <a:gd name="T44" fmla="*/ 56 w 148"/>
                    <a:gd name="T45" fmla="*/ 50 h 169"/>
                    <a:gd name="T46" fmla="*/ 48 w 148"/>
                    <a:gd name="T47" fmla="*/ 39 h 169"/>
                    <a:gd name="T48" fmla="*/ 47 w 148"/>
                    <a:gd name="T49" fmla="*/ 35 h 169"/>
                    <a:gd name="T50" fmla="*/ 51 w 148"/>
                    <a:gd name="T51" fmla="*/ 33 h 169"/>
                    <a:gd name="T52" fmla="*/ 55 w 148"/>
                    <a:gd name="T53" fmla="*/ 32 h 169"/>
                    <a:gd name="T54" fmla="*/ 60 w 148"/>
                    <a:gd name="T55" fmla="*/ 32 h 169"/>
                    <a:gd name="T56" fmla="*/ 66 w 148"/>
                    <a:gd name="T57" fmla="*/ 35 h 169"/>
                    <a:gd name="T58" fmla="*/ 67 w 148"/>
                    <a:gd name="T59" fmla="*/ 35 h 169"/>
                    <a:gd name="T60" fmla="*/ 64 w 148"/>
                    <a:gd name="T61" fmla="*/ 31 h 169"/>
                    <a:gd name="T62" fmla="*/ 58 w 148"/>
                    <a:gd name="T63" fmla="*/ 29 h 169"/>
                    <a:gd name="T64" fmla="*/ 51 w 148"/>
                    <a:gd name="T65" fmla="*/ 28 h 169"/>
                    <a:gd name="T66" fmla="*/ 44 w 148"/>
                    <a:gd name="T67" fmla="*/ 29 h 169"/>
                    <a:gd name="T68" fmla="*/ 37 w 148"/>
                    <a:gd name="T69" fmla="*/ 28 h 169"/>
                    <a:gd name="T70" fmla="*/ 29 w 148"/>
                    <a:gd name="T71" fmla="*/ 20 h 169"/>
                    <a:gd name="T72" fmla="*/ 29 w 148"/>
                    <a:gd name="T73" fmla="*/ 16 h 169"/>
                    <a:gd name="T74" fmla="*/ 38 w 148"/>
                    <a:gd name="T75" fmla="*/ 15 h 169"/>
                    <a:gd name="T76" fmla="*/ 44 w 148"/>
                    <a:gd name="T77" fmla="*/ 16 h 169"/>
                    <a:gd name="T78" fmla="*/ 43 w 148"/>
                    <a:gd name="T79" fmla="*/ 14 h 169"/>
                    <a:gd name="T80" fmla="*/ 39 w 148"/>
                    <a:gd name="T81" fmla="*/ 14 h 169"/>
                    <a:gd name="T82" fmla="*/ 34 w 148"/>
                    <a:gd name="T83" fmla="*/ 13 h 169"/>
                    <a:gd name="T84" fmla="*/ 28 w 148"/>
                    <a:gd name="T85" fmla="*/ 12 h 169"/>
                    <a:gd name="T86" fmla="*/ 23 w 148"/>
                    <a:gd name="T87" fmla="*/ 12 h 169"/>
                    <a:gd name="T88" fmla="*/ 19 w 148"/>
                    <a:gd name="T89" fmla="*/ 11 h 169"/>
                    <a:gd name="T90" fmla="*/ 13 w 148"/>
                    <a:gd name="T91" fmla="*/ 7 h 169"/>
                    <a:gd name="T92" fmla="*/ 7 w 148"/>
                    <a:gd name="T93" fmla="*/ 3 h 169"/>
                    <a:gd name="T94" fmla="*/ 3 w 148"/>
                    <a:gd name="T95" fmla="*/ 0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 h="169">
                      <a:moveTo>
                        <a:pt x="0" y="0"/>
                      </a:moveTo>
                      <a:lnTo>
                        <a:pt x="6" y="5"/>
                      </a:lnTo>
                      <a:lnTo>
                        <a:pt x="13" y="13"/>
                      </a:lnTo>
                      <a:lnTo>
                        <a:pt x="20" y="22"/>
                      </a:lnTo>
                      <a:lnTo>
                        <a:pt x="25" y="27"/>
                      </a:lnTo>
                      <a:lnTo>
                        <a:pt x="21" y="40"/>
                      </a:lnTo>
                      <a:lnTo>
                        <a:pt x="21" y="58"/>
                      </a:lnTo>
                      <a:lnTo>
                        <a:pt x="22" y="76"/>
                      </a:lnTo>
                      <a:lnTo>
                        <a:pt x="28" y="89"/>
                      </a:lnTo>
                      <a:lnTo>
                        <a:pt x="27" y="74"/>
                      </a:lnTo>
                      <a:lnTo>
                        <a:pt x="28" y="59"/>
                      </a:lnTo>
                      <a:lnTo>
                        <a:pt x="30" y="45"/>
                      </a:lnTo>
                      <a:lnTo>
                        <a:pt x="35" y="37"/>
                      </a:lnTo>
                      <a:lnTo>
                        <a:pt x="37" y="35"/>
                      </a:lnTo>
                      <a:lnTo>
                        <a:pt x="40" y="36"/>
                      </a:lnTo>
                      <a:lnTo>
                        <a:pt x="41" y="38"/>
                      </a:lnTo>
                      <a:lnTo>
                        <a:pt x="43" y="42"/>
                      </a:lnTo>
                      <a:lnTo>
                        <a:pt x="49" y="48"/>
                      </a:lnTo>
                      <a:lnTo>
                        <a:pt x="56" y="56"/>
                      </a:lnTo>
                      <a:lnTo>
                        <a:pt x="63" y="64"/>
                      </a:lnTo>
                      <a:lnTo>
                        <a:pt x="67" y="70"/>
                      </a:lnTo>
                      <a:lnTo>
                        <a:pt x="65" y="83"/>
                      </a:lnTo>
                      <a:lnTo>
                        <a:pt x="63" y="100"/>
                      </a:lnTo>
                      <a:lnTo>
                        <a:pt x="65" y="114"/>
                      </a:lnTo>
                      <a:lnTo>
                        <a:pt x="74" y="127"/>
                      </a:lnTo>
                      <a:lnTo>
                        <a:pt x="72" y="112"/>
                      </a:lnTo>
                      <a:lnTo>
                        <a:pt x="72" y="97"/>
                      </a:lnTo>
                      <a:lnTo>
                        <a:pt x="74" y="85"/>
                      </a:lnTo>
                      <a:lnTo>
                        <a:pt x="80" y="76"/>
                      </a:lnTo>
                      <a:lnTo>
                        <a:pt x="86" y="82"/>
                      </a:lnTo>
                      <a:lnTo>
                        <a:pt x="94" y="90"/>
                      </a:lnTo>
                      <a:lnTo>
                        <a:pt x="102" y="103"/>
                      </a:lnTo>
                      <a:lnTo>
                        <a:pt x="112" y="116"/>
                      </a:lnTo>
                      <a:lnTo>
                        <a:pt x="121" y="129"/>
                      </a:lnTo>
                      <a:lnTo>
                        <a:pt x="131" y="142"/>
                      </a:lnTo>
                      <a:lnTo>
                        <a:pt x="138" y="154"/>
                      </a:lnTo>
                      <a:lnTo>
                        <a:pt x="142" y="162"/>
                      </a:lnTo>
                      <a:lnTo>
                        <a:pt x="146" y="168"/>
                      </a:lnTo>
                      <a:lnTo>
                        <a:pt x="148" y="169"/>
                      </a:lnTo>
                      <a:lnTo>
                        <a:pt x="148" y="165"/>
                      </a:lnTo>
                      <a:lnTo>
                        <a:pt x="147" y="159"/>
                      </a:lnTo>
                      <a:lnTo>
                        <a:pt x="143" y="153"/>
                      </a:lnTo>
                      <a:lnTo>
                        <a:pt x="138" y="142"/>
                      </a:lnTo>
                      <a:lnTo>
                        <a:pt x="129" y="128"/>
                      </a:lnTo>
                      <a:lnTo>
                        <a:pt x="121" y="114"/>
                      </a:lnTo>
                      <a:lnTo>
                        <a:pt x="111" y="101"/>
                      </a:lnTo>
                      <a:lnTo>
                        <a:pt x="103" y="88"/>
                      </a:lnTo>
                      <a:lnTo>
                        <a:pt x="95" y="79"/>
                      </a:lnTo>
                      <a:lnTo>
                        <a:pt x="89" y="73"/>
                      </a:lnTo>
                      <a:lnTo>
                        <a:pt x="93" y="71"/>
                      </a:lnTo>
                      <a:lnTo>
                        <a:pt x="97" y="67"/>
                      </a:lnTo>
                      <a:lnTo>
                        <a:pt x="102" y="66"/>
                      </a:lnTo>
                      <a:lnTo>
                        <a:pt x="106" y="65"/>
                      </a:lnTo>
                      <a:lnTo>
                        <a:pt x="110" y="64"/>
                      </a:lnTo>
                      <a:lnTo>
                        <a:pt x="114" y="64"/>
                      </a:lnTo>
                      <a:lnTo>
                        <a:pt x="119" y="65"/>
                      </a:lnTo>
                      <a:lnTo>
                        <a:pt x="124" y="67"/>
                      </a:lnTo>
                      <a:lnTo>
                        <a:pt x="131" y="71"/>
                      </a:lnTo>
                      <a:lnTo>
                        <a:pt x="134" y="72"/>
                      </a:lnTo>
                      <a:lnTo>
                        <a:pt x="134" y="71"/>
                      </a:lnTo>
                      <a:lnTo>
                        <a:pt x="132" y="66"/>
                      </a:lnTo>
                      <a:lnTo>
                        <a:pt x="128" y="63"/>
                      </a:lnTo>
                      <a:lnTo>
                        <a:pt x="123" y="60"/>
                      </a:lnTo>
                      <a:lnTo>
                        <a:pt x="116" y="58"/>
                      </a:lnTo>
                      <a:lnTo>
                        <a:pt x="109" y="57"/>
                      </a:lnTo>
                      <a:lnTo>
                        <a:pt x="101" y="57"/>
                      </a:lnTo>
                      <a:lnTo>
                        <a:pt x="93" y="58"/>
                      </a:lnTo>
                      <a:lnTo>
                        <a:pt x="87" y="59"/>
                      </a:lnTo>
                      <a:lnTo>
                        <a:pt x="81" y="63"/>
                      </a:lnTo>
                      <a:lnTo>
                        <a:pt x="73" y="56"/>
                      </a:lnTo>
                      <a:lnTo>
                        <a:pt x="65" y="48"/>
                      </a:lnTo>
                      <a:lnTo>
                        <a:pt x="57" y="41"/>
                      </a:lnTo>
                      <a:lnTo>
                        <a:pt x="52" y="36"/>
                      </a:lnTo>
                      <a:lnTo>
                        <a:pt x="58" y="33"/>
                      </a:lnTo>
                      <a:lnTo>
                        <a:pt x="66" y="31"/>
                      </a:lnTo>
                      <a:lnTo>
                        <a:pt x="75" y="30"/>
                      </a:lnTo>
                      <a:lnTo>
                        <a:pt x="83" y="31"/>
                      </a:lnTo>
                      <a:lnTo>
                        <a:pt x="87" y="33"/>
                      </a:lnTo>
                      <a:lnTo>
                        <a:pt x="88" y="31"/>
                      </a:lnTo>
                      <a:lnTo>
                        <a:pt x="86" y="29"/>
                      </a:lnTo>
                      <a:lnTo>
                        <a:pt x="81" y="28"/>
                      </a:lnTo>
                      <a:lnTo>
                        <a:pt x="78" y="28"/>
                      </a:lnTo>
                      <a:lnTo>
                        <a:pt x="73" y="27"/>
                      </a:lnTo>
                      <a:lnTo>
                        <a:pt x="67" y="26"/>
                      </a:lnTo>
                      <a:lnTo>
                        <a:pt x="61" y="26"/>
                      </a:lnTo>
                      <a:lnTo>
                        <a:pt x="56" y="25"/>
                      </a:lnTo>
                      <a:lnTo>
                        <a:pt x="51" y="25"/>
                      </a:lnTo>
                      <a:lnTo>
                        <a:pt x="45" y="25"/>
                      </a:lnTo>
                      <a:lnTo>
                        <a:pt x="42" y="25"/>
                      </a:lnTo>
                      <a:lnTo>
                        <a:pt x="37" y="23"/>
                      </a:lnTo>
                      <a:lnTo>
                        <a:pt x="32" y="20"/>
                      </a:lnTo>
                      <a:lnTo>
                        <a:pt x="26" y="15"/>
                      </a:lnTo>
                      <a:lnTo>
                        <a:pt x="20" y="11"/>
                      </a:lnTo>
                      <a:lnTo>
                        <a:pt x="14" y="6"/>
                      </a:lnTo>
                      <a:lnTo>
                        <a:pt x="10" y="3"/>
                      </a:lnTo>
                      <a:lnTo>
                        <a:pt x="5"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31" name="Freeform 276">
                  <a:extLst>
                    <a:ext uri="{FF2B5EF4-FFF2-40B4-BE49-F238E27FC236}">
                      <a16:creationId xmlns:a16="http://schemas.microsoft.com/office/drawing/2014/main" id="{07952315-2929-4C17-B3E2-4B8D4F14F70E}"/>
                    </a:ext>
                  </a:extLst>
                </p:cNvPr>
                <p:cNvSpPr>
                  <a:spLocks/>
                </p:cNvSpPr>
                <p:nvPr/>
              </p:nvSpPr>
              <p:spPr bwMode="auto">
                <a:xfrm>
                  <a:off x="79" y="167"/>
                  <a:ext cx="55" cy="98"/>
                </a:xfrm>
                <a:custGeom>
                  <a:avLst/>
                  <a:gdLst>
                    <a:gd name="T0" fmla="*/ 36 w 110"/>
                    <a:gd name="T1" fmla="*/ 13 h 195"/>
                    <a:gd name="T2" fmla="*/ 31 w 110"/>
                    <a:gd name="T3" fmla="*/ 18 h 195"/>
                    <a:gd name="T4" fmla="*/ 18 w 110"/>
                    <a:gd name="T5" fmla="*/ 25 h 195"/>
                    <a:gd name="T6" fmla="*/ 7 w 110"/>
                    <a:gd name="T7" fmla="*/ 32 h 195"/>
                    <a:gd name="T8" fmla="*/ 6 w 110"/>
                    <a:gd name="T9" fmla="*/ 37 h 195"/>
                    <a:gd name="T10" fmla="*/ 11 w 110"/>
                    <a:gd name="T11" fmla="*/ 33 h 195"/>
                    <a:gd name="T12" fmla="*/ 19 w 110"/>
                    <a:gd name="T13" fmla="*/ 28 h 195"/>
                    <a:gd name="T14" fmla="*/ 28 w 110"/>
                    <a:gd name="T15" fmla="*/ 25 h 195"/>
                    <a:gd name="T16" fmla="*/ 30 w 110"/>
                    <a:gd name="T17" fmla="*/ 34 h 195"/>
                    <a:gd name="T18" fmla="*/ 23 w 110"/>
                    <a:gd name="T19" fmla="*/ 41 h 195"/>
                    <a:gd name="T20" fmla="*/ 11 w 110"/>
                    <a:gd name="T21" fmla="*/ 47 h 195"/>
                    <a:gd name="T22" fmla="*/ 4 w 110"/>
                    <a:gd name="T23" fmla="*/ 54 h 195"/>
                    <a:gd name="T24" fmla="*/ 4 w 110"/>
                    <a:gd name="T25" fmla="*/ 59 h 195"/>
                    <a:gd name="T26" fmla="*/ 7 w 110"/>
                    <a:gd name="T27" fmla="*/ 55 h 195"/>
                    <a:gd name="T28" fmla="*/ 15 w 110"/>
                    <a:gd name="T29" fmla="*/ 49 h 195"/>
                    <a:gd name="T30" fmla="*/ 24 w 110"/>
                    <a:gd name="T31" fmla="*/ 46 h 195"/>
                    <a:gd name="T32" fmla="*/ 26 w 110"/>
                    <a:gd name="T33" fmla="*/ 56 h 195"/>
                    <a:gd name="T34" fmla="*/ 20 w 110"/>
                    <a:gd name="T35" fmla="*/ 64 h 195"/>
                    <a:gd name="T36" fmla="*/ 11 w 110"/>
                    <a:gd name="T37" fmla="*/ 68 h 195"/>
                    <a:gd name="T38" fmla="*/ 5 w 110"/>
                    <a:gd name="T39" fmla="*/ 76 h 195"/>
                    <a:gd name="T40" fmla="*/ 13 w 110"/>
                    <a:gd name="T41" fmla="*/ 71 h 195"/>
                    <a:gd name="T42" fmla="*/ 21 w 110"/>
                    <a:gd name="T43" fmla="*/ 70 h 195"/>
                    <a:gd name="T44" fmla="*/ 16 w 110"/>
                    <a:gd name="T45" fmla="*/ 82 h 195"/>
                    <a:gd name="T46" fmla="*/ 6 w 110"/>
                    <a:gd name="T47" fmla="*/ 93 h 195"/>
                    <a:gd name="T48" fmla="*/ 0 w 110"/>
                    <a:gd name="T49" fmla="*/ 97 h 195"/>
                    <a:gd name="T50" fmla="*/ 5 w 110"/>
                    <a:gd name="T51" fmla="*/ 96 h 195"/>
                    <a:gd name="T52" fmla="*/ 15 w 110"/>
                    <a:gd name="T53" fmla="*/ 87 h 195"/>
                    <a:gd name="T54" fmla="*/ 24 w 110"/>
                    <a:gd name="T55" fmla="*/ 72 h 195"/>
                    <a:gd name="T56" fmla="*/ 34 w 110"/>
                    <a:gd name="T57" fmla="*/ 71 h 195"/>
                    <a:gd name="T58" fmla="*/ 35 w 110"/>
                    <a:gd name="T59" fmla="*/ 82 h 195"/>
                    <a:gd name="T60" fmla="*/ 37 w 110"/>
                    <a:gd name="T61" fmla="*/ 83 h 195"/>
                    <a:gd name="T62" fmla="*/ 39 w 110"/>
                    <a:gd name="T63" fmla="*/ 78 h 195"/>
                    <a:gd name="T64" fmla="*/ 35 w 110"/>
                    <a:gd name="T65" fmla="*/ 67 h 195"/>
                    <a:gd name="T66" fmla="*/ 32 w 110"/>
                    <a:gd name="T67" fmla="*/ 58 h 195"/>
                    <a:gd name="T68" fmla="*/ 34 w 110"/>
                    <a:gd name="T69" fmla="*/ 44 h 195"/>
                    <a:gd name="T70" fmla="*/ 36 w 110"/>
                    <a:gd name="T71" fmla="*/ 43 h 195"/>
                    <a:gd name="T72" fmla="*/ 46 w 110"/>
                    <a:gd name="T73" fmla="*/ 49 h 195"/>
                    <a:gd name="T74" fmla="*/ 50 w 110"/>
                    <a:gd name="T75" fmla="*/ 63 h 195"/>
                    <a:gd name="T76" fmla="*/ 52 w 110"/>
                    <a:gd name="T77" fmla="*/ 60 h 195"/>
                    <a:gd name="T78" fmla="*/ 50 w 110"/>
                    <a:gd name="T79" fmla="*/ 51 h 195"/>
                    <a:gd name="T80" fmla="*/ 43 w 110"/>
                    <a:gd name="T81" fmla="*/ 41 h 195"/>
                    <a:gd name="T82" fmla="*/ 36 w 110"/>
                    <a:gd name="T83" fmla="*/ 34 h 195"/>
                    <a:gd name="T84" fmla="*/ 38 w 110"/>
                    <a:gd name="T85" fmla="*/ 24 h 195"/>
                    <a:gd name="T86" fmla="*/ 51 w 110"/>
                    <a:gd name="T87" fmla="*/ 30 h 195"/>
                    <a:gd name="T88" fmla="*/ 55 w 110"/>
                    <a:gd name="T89" fmla="*/ 38 h 195"/>
                    <a:gd name="T90" fmla="*/ 54 w 110"/>
                    <a:gd name="T91" fmla="*/ 30 h 195"/>
                    <a:gd name="T92" fmla="*/ 41 w 110"/>
                    <a:gd name="T93" fmla="*/ 18 h 195"/>
                    <a:gd name="T94" fmla="*/ 41 w 110"/>
                    <a:gd name="T95" fmla="*/ 6 h 195"/>
                    <a:gd name="T96" fmla="*/ 39 w 110"/>
                    <a:gd name="T97" fmla="*/ 0 h 1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95">
                      <a:moveTo>
                        <a:pt x="73" y="10"/>
                      </a:moveTo>
                      <a:lnTo>
                        <a:pt x="73" y="18"/>
                      </a:lnTo>
                      <a:lnTo>
                        <a:pt x="72" y="25"/>
                      </a:lnTo>
                      <a:lnTo>
                        <a:pt x="70" y="29"/>
                      </a:lnTo>
                      <a:lnTo>
                        <a:pt x="67" y="33"/>
                      </a:lnTo>
                      <a:lnTo>
                        <a:pt x="61" y="36"/>
                      </a:lnTo>
                      <a:lnTo>
                        <a:pt x="53" y="40"/>
                      </a:lnTo>
                      <a:lnTo>
                        <a:pt x="45" y="44"/>
                      </a:lnTo>
                      <a:lnTo>
                        <a:pt x="35" y="49"/>
                      </a:lnTo>
                      <a:lnTo>
                        <a:pt x="26" y="53"/>
                      </a:lnTo>
                      <a:lnTo>
                        <a:pt x="19" y="58"/>
                      </a:lnTo>
                      <a:lnTo>
                        <a:pt x="14" y="64"/>
                      </a:lnTo>
                      <a:lnTo>
                        <a:pt x="11" y="68"/>
                      </a:lnTo>
                      <a:lnTo>
                        <a:pt x="11" y="72"/>
                      </a:lnTo>
                      <a:lnTo>
                        <a:pt x="12" y="73"/>
                      </a:lnTo>
                      <a:lnTo>
                        <a:pt x="14" y="72"/>
                      </a:lnTo>
                      <a:lnTo>
                        <a:pt x="17" y="70"/>
                      </a:lnTo>
                      <a:lnTo>
                        <a:pt x="21" y="66"/>
                      </a:lnTo>
                      <a:lnTo>
                        <a:pt x="25" y="61"/>
                      </a:lnTo>
                      <a:lnTo>
                        <a:pt x="31" y="58"/>
                      </a:lnTo>
                      <a:lnTo>
                        <a:pt x="37" y="56"/>
                      </a:lnTo>
                      <a:lnTo>
                        <a:pt x="42" y="52"/>
                      </a:lnTo>
                      <a:lnTo>
                        <a:pt x="49" y="51"/>
                      </a:lnTo>
                      <a:lnTo>
                        <a:pt x="56" y="49"/>
                      </a:lnTo>
                      <a:lnTo>
                        <a:pt x="62" y="49"/>
                      </a:lnTo>
                      <a:lnTo>
                        <a:pt x="61" y="59"/>
                      </a:lnTo>
                      <a:lnTo>
                        <a:pt x="59" y="68"/>
                      </a:lnTo>
                      <a:lnTo>
                        <a:pt x="55" y="75"/>
                      </a:lnTo>
                      <a:lnTo>
                        <a:pt x="53" y="81"/>
                      </a:lnTo>
                      <a:lnTo>
                        <a:pt x="45" y="82"/>
                      </a:lnTo>
                      <a:lnTo>
                        <a:pt x="35" y="86"/>
                      </a:lnTo>
                      <a:lnTo>
                        <a:pt x="29" y="88"/>
                      </a:lnTo>
                      <a:lnTo>
                        <a:pt x="22" y="93"/>
                      </a:lnTo>
                      <a:lnTo>
                        <a:pt x="15" y="97"/>
                      </a:lnTo>
                      <a:lnTo>
                        <a:pt x="10" y="102"/>
                      </a:lnTo>
                      <a:lnTo>
                        <a:pt x="8" y="108"/>
                      </a:lnTo>
                      <a:lnTo>
                        <a:pt x="7" y="113"/>
                      </a:lnTo>
                      <a:lnTo>
                        <a:pt x="7" y="117"/>
                      </a:lnTo>
                      <a:lnTo>
                        <a:pt x="8" y="118"/>
                      </a:lnTo>
                      <a:lnTo>
                        <a:pt x="10" y="116"/>
                      </a:lnTo>
                      <a:lnTo>
                        <a:pt x="11" y="112"/>
                      </a:lnTo>
                      <a:lnTo>
                        <a:pt x="14" y="109"/>
                      </a:lnTo>
                      <a:lnTo>
                        <a:pt x="17" y="105"/>
                      </a:lnTo>
                      <a:lnTo>
                        <a:pt x="23" y="102"/>
                      </a:lnTo>
                      <a:lnTo>
                        <a:pt x="29" y="98"/>
                      </a:lnTo>
                      <a:lnTo>
                        <a:pt x="35" y="95"/>
                      </a:lnTo>
                      <a:lnTo>
                        <a:pt x="42" y="93"/>
                      </a:lnTo>
                      <a:lnTo>
                        <a:pt x="48" y="91"/>
                      </a:lnTo>
                      <a:lnTo>
                        <a:pt x="54" y="90"/>
                      </a:lnTo>
                      <a:lnTo>
                        <a:pt x="54" y="102"/>
                      </a:lnTo>
                      <a:lnTo>
                        <a:pt x="52" y="111"/>
                      </a:lnTo>
                      <a:lnTo>
                        <a:pt x="49" y="119"/>
                      </a:lnTo>
                      <a:lnTo>
                        <a:pt x="46" y="125"/>
                      </a:lnTo>
                      <a:lnTo>
                        <a:pt x="39" y="127"/>
                      </a:lnTo>
                      <a:lnTo>
                        <a:pt x="32" y="129"/>
                      </a:lnTo>
                      <a:lnTo>
                        <a:pt x="26" y="133"/>
                      </a:lnTo>
                      <a:lnTo>
                        <a:pt x="21" y="136"/>
                      </a:lnTo>
                      <a:lnTo>
                        <a:pt x="16" y="141"/>
                      </a:lnTo>
                      <a:lnTo>
                        <a:pt x="12" y="146"/>
                      </a:lnTo>
                      <a:lnTo>
                        <a:pt x="10" y="151"/>
                      </a:lnTo>
                      <a:lnTo>
                        <a:pt x="9" y="157"/>
                      </a:lnTo>
                      <a:lnTo>
                        <a:pt x="17" y="149"/>
                      </a:lnTo>
                      <a:lnTo>
                        <a:pt x="26" y="141"/>
                      </a:lnTo>
                      <a:lnTo>
                        <a:pt x="35" y="135"/>
                      </a:lnTo>
                      <a:lnTo>
                        <a:pt x="42" y="133"/>
                      </a:lnTo>
                      <a:lnTo>
                        <a:pt x="41" y="139"/>
                      </a:lnTo>
                      <a:lnTo>
                        <a:pt x="39" y="146"/>
                      </a:lnTo>
                      <a:lnTo>
                        <a:pt x="35" y="154"/>
                      </a:lnTo>
                      <a:lnTo>
                        <a:pt x="31" y="163"/>
                      </a:lnTo>
                      <a:lnTo>
                        <a:pt x="24" y="171"/>
                      </a:lnTo>
                      <a:lnTo>
                        <a:pt x="18" y="179"/>
                      </a:lnTo>
                      <a:lnTo>
                        <a:pt x="11" y="185"/>
                      </a:lnTo>
                      <a:lnTo>
                        <a:pt x="4" y="189"/>
                      </a:lnTo>
                      <a:lnTo>
                        <a:pt x="1" y="192"/>
                      </a:lnTo>
                      <a:lnTo>
                        <a:pt x="0" y="194"/>
                      </a:lnTo>
                      <a:lnTo>
                        <a:pt x="1" y="195"/>
                      </a:lnTo>
                      <a:lnTo>
                        <a:pt x="6" y="194"/>
                      </a:lnTo>
                      <a:lnTo>
                        <a:pt x="10" y="192"/>
                      </a:lnTo>
                      <a:lnTo>
                        <a:pt x="16" y="188"/>
                      </a:lnTo>
                      <a:lnTo>
                        <a:pt x="23" y="183"/>
                      </a:lnTo>
                      <a:lnTo>
                        <a:pt x="30" y="174"/>
                      </a:lnTo>
                      <a:lnTo>
                        <a:pt x="37" y="166"/>
                      </a:lnTo>
                      <a:lnTo>
                        <a:pt x="44" y="156"/>
                      </a:lnTo>
                      <a:lnTo>
                        <a:pt x="48" y="144"/>
                      </a:lnTo>
                      <a:lnTo>
                        <a:pt x="52" y="133"/>
                      </a:lnTo>
                      <a:lnTo>
                        <a:pt x="60" y="135"/>
                      </a:lnTo>
                      <a:lnTo>
                        <a:pt x="67" y="141"/>
                      </a:lnTo>
                      <a:lnTo>
                        <a:pt x="71" y="149"/>
                      </a:lnTo>
                      <a:lnTo>
                        <a:pt x="71" y="156"/>
                      </a:lnTo>
                      <a:lnTo>
                        <a:pt x="69" y="163"/>
                      </a:lnTo>
                      <a:lnTo>
                        <a:pt x="69" y="168"/>
                      </a:lnTo>
                      <a:lnTo>
                        <a:pt x="70" y="169"/>
                      </a:lnTo>
                      <a:lnTo>
                        <a:pt x="73" y="165"/>
                      </a:lnTo>
                      <a:lnTo>
                        <a:pt x="76" y="162"/>
                      </a:lnTo>
                      <a:lnTo>
                        <a:pt x="78" y="158"/>
                      </a:lnTo>
                      <a:lnTo>
                        <a:pt x="78" y="155"/>
                      </a:lnTo>
                      <a:lnTo>
                        <a:pt x="77" y="150"/>
                      </a:lnTo>
                      <a:lnTo>
                        <a:pt x="73" y="142"/>
                      </a:lnTo>
                      <a:lnTo>
                        <a:pt x="69" y="134"/>
                      </a:lnTo>
                      <a:lnTo>
                        <a:pt x="64" y="128"/>
                      </a:lnTo>
                      <a:lnTo>
                        <a:pt x="61" y="125"/>
                      </a:lnTo>
                      <a:lnTo>
                        <a:pt x="63" y="116"/>
                      </a:lnTo>
                      <a:lnTo>
                        <a:pt x="64" y="105"/>
                      </a:lnTo>
                      <a:lnTo>
                        <a:pt x="67" y="95"/>
                      </a:lnTo>
                      <a:lnTo>
                        <a:pt x="67" y="88"/>
                      </a:lnTo>
                      <a:lnTo>
                        <a:pt x="68" y="85"/>
                      </a:lnTo>
                      <a:lnTo>
                        <a:pt x="69" y="85"/>
                      </a:lnTo>
                      <a:lnTo>
                        <a:pt x="72" y="86"/>
                      </a:lnTo>
                      <a:lnTo>
                        <a:pt x="78" y="88"/>
                      </a:lnTo>
                      <a:lnTo>
                        <a:pt x="85" y="93"/>
                      </a:lnTo>
                      <a:lnTo>
                        <a:pt x="91" y="98"/>
                      </a:lnTo>
                      <a:lnTo>
                        <a:pt x="97" y="108"/>
                      </a:lnTo>
                      <a:lnTo>
                        <a:pt x="99" y="120"/>
                      </a:lnTo>
                      <a:lnTo>
                        <a:pt x="100" y="125"/>
                      </a:lnTo>
                      <a:lnTo>
                        <a:pt x="101" y="126"/>
                      </a:lnTo>
                      <a:lnTo>
                        <a:pt x="103" y="125"/>
                      </a:lnTo>
                      <a:lnTo>
                        <a:pt x="103" y="119"/>
                      </a:lnTo>
                      <a:lnTo>
                        <a:pt x="103" y="114"/>
                      </a:lnTo>
                      <a:lnTo>
                        <a:pt x="102" y="109"/>
                      </a:lnTo>
                      <a:lnTo>
                        <a:pt x="100" y="101"/>
                      </a:lnTo>
                      <a:lnTo>
                        <a:pt x="97" y="94"/>
                      </a:lnTo>
                      <a:lnTo>
                        <a:pt x="92" y="87"/>
                      </a:lnTo>
                      <a:lnTo>
                        <a:pt x="85" y="81"/>
                      </a:lnTo>
                      <a:lnTo>
                        <a:pt x="78" y="75"/>
                      </a:lnTo>
                      <a:lnTo>
                        <a:pt x="69" y="73"/>
                      </a:lnTo>
                      <a:lnTo>
                        <a:pt x="71" y="67"/>
                      </a:lnTo>
                      <a:lnTo>
                        <a:pt x="73" y="59"/>
                      </a:lnTo>
                      <a:lnTo>
                        <a:pt x="76" y="52"/>
                      </a:lnTo>
                      <a:lnTo>
                        <a:pt x="76" y="48"/>
                      </a:lnTo>
                      <a:lnTo>
                        <a:pt x="85" y="50"/>
                      </a:lnTo>
                      <a:lnTo>
                        <a:pt x="95" y="53"/>
                      </a:lnTo>
                      <a:lnTo>
                        <a:pt x="102" y="60"/>
                      </a:lnTo>
                      <a:lnTo>
                        <a:pt x="107" y="71"/>
                      </a:lnTo>
                      <a:lnTo>
                        <a:pt x="108" y="75"/>
                      </a:lnTo>
                      <a:lnTo>
                        <a:pt x="109" y="76"/>
                      </a:lnTo>
                      <a:lnTo>
                        <a:pt x="110" y="74"/>
                      </a:lnTo>
                      <a:lnTo>
                        <a:pt x="110" y="68"/>
                      </a:lnTo>
                      <a:lnTo>
                        <a:pt x="107" y="59"/>
                      </a:lnTo>
                      <a:lnTo>
                        <a:pt x="100" y="49"/>
                      </a:lnTo>
                      <a:lnTo>
                        <a:pt x="91" y="40"/>
                      </a:lnTo>
                      <a:lnTo>
                        <a:pt x="82" y="36"/>
                      </a:lnTo>
                      <a:lnTo>
                        <a:pt x="82" y="27"/>
                      </a:lnTo>
                      <a:lnTo>
                        <a:pt x="82" y="19"/>
                      </a:lnTo>
                      <a:lnTo>
                        <a:pt x="82" y="12"/>
                      </a:lnTo>
                      <a:lnTo>
                        <a:pt x="82" y="5"/>
                      </a:lnTo>
                      <a:lnTo>
                        <a:pt x="79" y="0"/>
                      </a:lnTo>
                      <a:lnTo>
                        <a:pt x="77" y="0"/>
                      </a:lnTo>
                      <a:lnTo>
                        <a:pt x="75" y="5"/>
                      </a:lnTo>
                      <a:lnTo>
                        <a:pt x="73" y="1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32" name="Freeform 277">
                  <a:extLst>
                    <a:ext uri="{FF2B5EF4-FFF2-40B4-BE49-F238E27FC236}">
                      <a16:creationId xmlns:a16="http://schemas.microsoft.com/office/drawing/2014/main" id="{5AEBAE30-D341-4AA6-A480-725F459B62C4}"/>
                    </a:ext>
                  </a:extLst>
                </p:cNvPr>
                <p:cNvSpPr>
                  <a:spLocks/>
                </p:cNvSpPr>
                <p:nvPr/>
              </p:nvSpPr>
              <p:spPr bwMode="auto">
                <a:xfrm>
                  <a:off x="18" y="145"/>
                  <a:ext cx="89" cy="50"/>
                </a:xfrm>
                <a:custGeom>
                  <a:avLst/>
                  <a:gdLst>
                    <a:gd name="T0" fmla="*/ 76 w 177"/>
                    <a:gd name="T1" fmla="*/ 2 h 101"/>
                    <a:gd name="T2" fmla="*/ 69 w 177"/>
                    <a:gd name="T3" fmla="*/ 5 h 101"/>
                    <a:gd name="T4" fmla="*/ 60 w 177"/>
                    <a:gd name="T5" fmla="*/ 9 h 101"/>
                    <a:gd name="T6" fmla="*/ 54 w 177"/>
                    <a:gd name="T7" fmla="*/ 12 h 101"/>
                    <a:gd name="T8" fmla="*/ 51 w 177"/>
                    <a:gd name="T9" fmla="*/ 12 h 101"/>
                    <a:gd name="T10" fmla="*/ 46 w 177"/>
                    <a:gd name="T11" fmla="*/ 10 h 101"/>
                    <a:gd name="T12" fmla="*/ 39 w 177"/>
                    <a:gd name="T13" fmla="*/ 9 h 101"/>
                    <a:gd name="T14" fmla="*/ 33 w 177"/>
                    <a:gd name="T15" fmla="*/ 9 h 101"/>
                    <a:gd name="T16" fmla="*/ 29 w 177"/>
                    <a:gd name="T17" fmla="*/ 10 h 101"/>
                    <a:gd name="T18" fmla="*/ 31 w 177"/>
                    <a:gd name="T19" fmla="*/ 11 h 101"/>
                    <a:gd name="T20" fmla="*/ 36 w 177"/>
                    <a:gd name="T21" fmla="*/ 11 h 101"/>
                    <a:gd name="T22" fmla="*/ 46 w 177"/>
                    <a:gd name="T23" fmla="*/ 16 h 101"/>
                    <a:gd name="T24" fmla="*/ 47 w 177"/>
                    <a:gd name="T25" fmla="*/ 20 h 101"/>
                    <a:gd name="T26" fmla="*/ 42 w 177"/>
                    <a:gd name="T27" fmla="*/ 24 h 101"/>
                    <a:gd name="T28" fmla="*/ 36 w 177"/>
                    <a:gd name="T29" fmla="*/ 25 h 101"/>
                    <a:gd name="T30" fmla="*/ 29 w 177"/>
                    <a:gd name="T31" fmla="*/ 24 h 101"/>
                    <a:gd name="T32" fmla="*/ 21 w 177"/>
                    <a:gd name="T33" fmla="*/ 22 h 101"/>
                    <a:gd name="T34" fmla="*/ 14 w 177"/>
                    <a:gd name="T35" fmla="*/ 23 h 101"/>
                    <a:gd name="T36" fmla="*/ 14 w 177"/>
                    <a:gd name="T37" fmla="*/ 24 h 101"/>
                    <a:gd name="T38" fmla="*/ 20 w 177"/>
                    <a:gd name="T39" fmla="*/ 25 h 101"/>
                    <a:gd name="T40" fmla="*/ 25 w 177"/>
                    <a:gd name="T41" fmla="*/ 26 h 101"/>
                    <a:gd name="T42" fmla="*/ 31 w 177"/>
                    <a:gd name="T43" fmla="*/ 28 h 101"/>
                    <a:gd name="T44" fmla="*/ 30 w 177"/>
                    <a:gd name="T45" fmla="*/ 32 h 101"/>
                    <a:gd name="T46" fmla="*/ 23 w 177"/>
                    <a:gd name="T47" fmla="*/ 36 h 101"/>
                    <a:gd name="T48" fmla="*/ 14 w 177"/>
                    <a:gd name="T49" fmla="*/ 39 h 101"/>
                    <a:gd name="T50" fmla="*/ 6 w 177"/>
                    <a:gd name="T51" fmla="*/ 40 h 101"/>
                    <a:gd name="T52" fmla="*/ 1 w 177"/>
                    <a:gd name="T53" fmla="*/ 40 h 101"/>
                    <a:gd name="T54" fmla="*/ 1 w 177"/>
                    <a:gd name="T55" fmla="*/ 41 h 101"/>
                    <a:gd name="T56" fmla="*/ 6 w 177"/>
                    <a:gd name="T57" fmla="*/ 42 h 101"/>
                    <a:gd name="T58" fmla="*/ 14 w 177"/>
                    <a:gd name="T59" fmla="*/ 41 h 101"/>
                    <a:gd name="T60" fmla="*/ 24 w 177"/>
                    <a:gd name="T61" fmla="*/ 40 h 101"/>
                    <a:gd name="T62" fmla="*/ 33 w 177"/>
                    <a:gd name="T63" fmla="*/ 36 h 101"/>
                    <a:gd name="T64" fmla="*/ 39 w 177"/>
                    <a:gd name="T65" fmla="*/ 36 h 101"/>
                    <a:gd name="T66" fmla="*/ 39 w 177"/>
                    <a:gd name="T67" fmla="*/ 44 h 101"/>
                    <a:gd name="T68" fmla="*/ 35 w 177"/>
                    <a:gd name="T69" fmla="*/ 50 h 101"/>
                    <a:gd name="T70" fmla="*/ 37 w 177"/>
                    <a:gd name="T71" fmla="*/ 50 h 101"/>
                    <a:gd name="T72" fmla="*/ 41 w 177"/>
                    <a:gd name="T73" fmla="*/ 47 h 101"/>
                    <a:gd name="T74" fmla="*/ 43 w 177"/>
                    <a:gd name="T75" fmla="*/ 37 h 101"/>
                    <a:gd name="T76" fmla="*/ 47 w 177"/>
                    <a:gd name="T77" fmla="*/ 28 h 101"/>
                    <a:gd name="T78" fmla="*/ 55 w 177"/>
                    <a:gd name="T79" fmla="*/ 20 h 101"/>
                    <a:gd name="T80" fmla="*/ 62 w 177"/>
                    <a:gd name="T81" fmla="*/ 21 h 101"/>
                    <a:gd name="T82" fmla="*/ 63 w 177"/>
                    <a:gd name="T83" fmla="*/ 32 h 101"/>
                    <a:gd name="T84" fmla="*/ 61 w 177"/>
                    <a:gd name="T85" fmla="*/ 38 h 101"/>
                    <a:gd name="T86" fmla="*/ 63 w 177"/>
                    <a:gd name="T87" fmla="*/ 39 h 101"/>
                    <a:gd name="T88" fmla="*/ 66 w 177"/>
                    <a:gd name="T89" fmla="*/ 33 h 101"/>
                    <a:gd name="T90" fmla="*/ 66 w 177"/>
                    <a:gd name="T91" fmla="*/ 21 h 101"/>
                    <a:gd name="T92" fmla="*/ 66 w 177"/>
                    <a:gd name="T93" fmla="*/ 13 h 101"/>
                    <a:gd name="T94" fmla="*/ 72 w 177"/>
                    <a:gd name="T95" fmla="*/ 9 h 101"/>
                    <a:gd name="T96" fmla="*/ 80 w 177"/>
                    <a:gd name="T97" fmla="*/ 5 h 101"/>
                    <a:gd name="T98" fmla="*/ 86 w 177"/>
                    <a:gd name="T99" fmla="*/ 2 h 101"/>
                    <a:gd name="T100" fmla="*/ 87 w 177"/>
                    <a:gd name="T101" fmla="*/ 0 h 101"/>
                    <a:gd name="T102" fmla="*/ 81 w 177"/>
                    <a:gd name="T103" fmla="*/ 1 h 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7" h="101">
                      <a:moveTo>
                        <a:pt x="157" y="3"/>
                      </a:moveTo>
                      <a:lnTo>
                        <a:pt x="152" y="5"/>
                      </a:lnTo>
                      <a:lnTo>
                        <a:pt x="145" y="7"/>
                      </a:lnTo>
                      <a:lnTo>
                        <a:pt x="137" y="11"/>
                      </a:lnTo>
                      <a:lnTo>
                        <a:pt x="128" y="14"/>
                      </a:lnTo>
                      <a:lnTo>
                        <a:pt x="119" y="19"/>
                      </a:lnTo>
                      <a:lnTo>
                        <a:pt x="113" y="22"/>
                      </a:lnTo>
                      <a:lnTo>
                        <a:pt x="107" y="25"/>
                      </a:lnTo>
                      <a:lnTo>
                        <a:pt x="105" y="27"/>
                      </a:lnTo>
                      <a:lnTo>
                        <a:pt x="101" y="25"/>
                      </a:lnTo>
                      <a:lnTo>
                        <a:pt x="96" y="21"/>
                      </a:lnTo>
                      <a:lnTo>
                        <a:pt x="91" y="20"/>
                      </a:lnTo>
                      <a:lnTo>
                        <a:pt x="85" y="18"/>
                      </a:lnTo>
                      <a:lnTo>
                        <a:pt x="78" y="18"/>
                      </a:lnTo>
                      <a:lnTo>
                        <a:pt x="72" y="17"/>
                      </a:lnTo>
                      <a:lnTo>
                        <a:pt x="66" y="18"/>
                      </a:lnTo>
                      <a:lnTo>
                        <a:pt x="61" y="19"/>
                      </a:lnTo>
                      <a:lnTo>
                        <a:pt x="57" y="21"/>
                      </a:lnTo>
                      <a:lnTo>
                        <a:pt x="58" y="22"/>
                      </a:lnTo>
                      <a:lnTo>
                        <a:pt x="61" y="22"/>
                      </a:lnTo>
                      <a:lnTo>
                        <a:pt x="65" y="22"/>
                      </a:lnTo>
                      <a:lnTo>
                        <a:pt x="72" y="23"/>
                      </a:lnTo>
                      <a:lnTo>
                        <a:pt x="83" y="27"/>
                      </a:lnTo>
                      <a:lnTo>
                        <a:pt x="91" y="32"/>
                      </a:lnTo>
                      <a:lnTo>
                        <a:pt x="96" y="35"/>
                      </a:lnTo>
                      <a:lnTo>
                        <a:pt x="93" y="40"/>
                      </a:lnTo>
                      <a:lnTo>
                        <a:pt x="88" y="44"/>
                      </a:lnTo>
                      <a:lnTo>
                        <a:pt x="83" y="49"/>
                      </a:lnTo>
                      <a:lnTo>
                        <a:pt x="79" y="51"/>
                      </a:lnTo>
                      <a:lnTo>
                        <a:pt x="72" y="50"/>
                      </a:lnTo>
                      <a:lnTo>
                        <a:pt x="65" y="49"/>
                      </a:lnTo>
                      <a:lnTo>
                        <a:pt x="57" y="48"/>
                      </a:lnTo>
                      <a:lnTo>
                        <a:pt x="49" y="46"/>
                      </a:lnTo>
                      <a:lnTo>
                        <a:pt x="41" y="45"/>
                      </a:lnTo>
                      <a:lnTo>
                        <a:pt x="34" y="45"/>
                      </a:lnTo>
                      <a:lnTo>
                        <a:pt x="28" y="46"/>
                      </a:lnTo>
                      <a:lnTo>
                        <a:pt x="24" y="48"/>
                      </a:lnTo>
                      <a:lnTo>
                        <a:pt x="28" y="48"/>
                      </a:lnTo>
                      <a:lnTo>
                        <a:pt x="33" y="49"/>
                      </a:lnTo>
                      <a:lnTo>
                        <a:pt x="39" y="50"/>
                      </a:lnTo>
                      <a:lnTo>
                        <a:pt x="45" y="51"/>
                      </a:lnTo>
                      <a:lnTo>
                        <a:pt x="50" y="52"/>
                      </a:lnTo>
                      <a:lnTo>
                        <a:pt x="56" y="53"/>
                      </a:lnTo>
                      <a:lnTo>
                        <a:pt x="61" y="56"/>
                      </a:lnTo>
                      <a:lnTo>
                        <a:pt x="65" y="58"/>
                      </a:lnTo>
                      <a:lnTo>
                        <a:pt x="60" y="64"/>
                      </a:lnTo>
                      <a:lnTo>
                        <a:pt x="53" y="68"/>
                      </a:lnTo>
                      <a:lnTo>
                        <a:pt x="45" y="73"/>
                      </a:lnTo>
                      <a:lnTo>
                        <a:pt x="37" y="76"/>
                      </a:lnTo>
                      <a:lnTo>
                        <a:pt x="28" y="79"/>
                      </a:lnTo>
                      <a:lnTo>
                        <a:pt x="19" y="80"/>
                      </a:lnTo>
                      <a:lnTo>
                        <a:pt x="12" y="81"/>
                      </a:lnTo>
                      <a:lnTo>
                        <a:pt x="7" y="81"/>
                      </a:lnTo>
                      <a:lnTo>
                        <a:pt x="2" y="81"/>
                      </a:lnTo>
                      <a:lnTo>
                        <a:pt x="0" y="82"/>
                      </a:lnTo>
                      <a:lnTo>
                        <a:pt x="1" y="83"/>
                      </a:lnTo>
                      <a:lnTo>
                        <a:pt x="5" y="85"/>
                      </a:lnTo>
                      <a:lnTo>
                        <a:pt x="11" y="85"/>
                      </a:lnTo>
                      <a:lnTo>
                        <a:pt x="18" y="85"/>
                      </a:lnTo>
                      <a:lnTo>
                        <a:pt x="27" y="83"/>
                      </a:lnTo>
                      <a:lnTo>
                        <a:pt x="37" y="82"/>
                      </a:lnTo>
                      <a:lnTo>
                        <a:pt x="47" y="80"/>
                      </a:lnTo>
                      <a:lnTo>
                        <a:pt x="56" y="76"/>
                      </a:lnTo>
                      <a:lnTo>
                        <a:pt x="65" y="72"/>
                      </a:lnTo>
                      <a:lnTo>
                        <a:pt x="73" y="66"/>
                      </a:lnTo>
                      <a:lnTo>
                        <a:pt x="78" y="73"/>
                      </a:lnTo>
                      <a:lnTo>
                        <a:pt x="79" y="81"/>
                      </a:lnTo>
                      <a:lnTo>
                        <a:pt x="77" y="89"/>
                      </a:lnTo>
                      <a:lnTo>
                        <a:pt x="72" y="97"/>
                      </a:lnTo>
                      <a:lnTo>
                        <a:pt x="70" y="100"/>
                      </a:lnTo>
                      <a:lnTo>
                        <a:pt x="70" y="101"/>
                      </a:lnTo>
                      <a:lnTo>
                        <a:pt x="73" y="101"/>
                      </a:lnTo>
                      <a:lnTo>
                        <a:pt x="77" y="98"/>
                      </a:lnTo>
                      <a:lnTo>
                        <a:pt x="81" y="94"/>
                      </a:lnTo>
                      <a:lnTo>
                        <a:pt x="85" y="85"/>
                      </a:lnTo>
                      <a:lnTo>
                        <a:pt x="86" y="74"/>
                      </a:lnTo>
                      <a:lnTo>
                        <a:pt x="85" y="64"/>
                      </a:lnTo>
                      <a:lnTo>
                        <a:pt x="93" y="56"/>
                      </a:lnTo>
                      <a:lnTo>
                        <a:pt x="101" y="46"/>
                      </a:lnTo>
                      <a:lnTo>
                        <a:pt x="109" y="40"/>
                      </a:lnTo>
                      <a:lnTo>
                        <a:pt x="118" y="36"/>
                      </a:lnTo>
                      <a:lnTo>
                        <a:pt x="123" y="43"/>
                      </a:lnTo>
                      <a:lnTo>
                        <a:pt x="125" y="52"/>
                      </a:lnTo>
                      <a:lnTo>
                        <a:pt x="125" y="64"/>
                      </a:lnTo>
                      <a:lnTo>
                        <a:pt x="123" y="73"/>
                      </a:lnTo>
                      <a:lnTo>
                        <a:pt x="122" y="76"/>
                      </a:lnTo>
                      <a:lnTo>
                        <a:pt x="123" y="78"/>
                      </a:lnTo>
                      <a:lnTo>
                        <a:pt x="125" y="78"/>
                      </a:lnTo>
                      <a:lnTo>
                        <a:pt x="128" y="74"/>
                      </a:lnTo>
                      <a:lnTo>
                        <a:pt x="131" y="66"/>
                      </a:lnTo>
                      <a:lnTo>
                        <a:pt x="133" y="56"/>
                      </a:lnTo>
                      <a:lnTo>
                        <a:pt x="132" y="43"/>
                      </a:lnTo>
                      <a:lnTo>
                        <a:pt x="129" y="30"/>
                      </a:lnTo>
                      <a:lnTo>
                        <a:pt x="132" y="27"/>
                      </a:lnTo>
                      <a:lnTo>
                        <a:pt x="138" y="23"/>
                      </a:lnTo>
                      <a:lnTo>
                        <a:pt x="144" y="19"/>
                      </a:lnTo>
                      <a:lnTo>
                        <a:pt x="152" y="14"/>
                      </a:lnTo>
                      <a:lnTo>
                        <a:pt x="160" y="10"/>
                      </a:lnTo>
                      <a:lnTo>
                        <a:pt x="167" y="6"/>
                      </a:lnTo>
                      <a:lnTo>
                        <a:pt x="172" y="4"/>
                      </a:lnTo>
                      <a:lnTo>
                        <a:pt x="177" y="2"/>
                      </a:lnTo>
                      <a:lnTo>
                        <a:pt x="174" y="0"/>
                      </a:lnTo>
                      <a:lnTo>
                        <a:pt x="168" y="2"/>
                      </a:lnTo>
                      <a:lnTo>
                        <a:pt x="161" y="3"/>
                      </a:lnTo>
                      <a:lnTo>
                        <a:pt x="157"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33" name="Freeform 278">
                  <a:extLst>
                    <a:ext uri="{FF2B5EF4-FFF2-40B4-BE49-F238E27FC236}">
                      <a16:creationId xmlns:a16="http://schemas.microsoft.com/office/drawing/2014/main" id="{1657CD31-F385-4F4C-BB74-F08696218905}"/>
                    </a:ext>
                  </a:extLst>
                </p:cNvPr>
                <p:cNvSpPr>
                  <a:spLocks/>
                </p:cNvSpPr>
                <p:nvPr/>
              </p:nvSpPr>
              <p:spPr bwMode="auto">
                <a:xfrm>
                  <a:off x="141" y="117"/>
                  <a:ext cx="8" cy="9"/>
                </a:xfrm>
                <a:custGeom>
                  <a:avLst/>
                  <a:gdLst>
                    <a:gd name="T0" fmla="*/ 1 w 16"/>
                    <a:gd name="T1" fmla="*/ 1 h 17"/>
                    <a:gd name="T2" fmla="*/ 4 w 16"/>
                    <a:gd name="T3" fmla="*/ 0 h 17"/>
                    <a:gd name="T4" fmla="*/ 6 w 16"/>
                    <a:gd name="T5" fmla="*/ 0 h 17"/>
                    <a:gd name="T6" fmla="*/ 7 w 16"/>
                    <a:gd name="T7" fmla="*/ 1 h 17"/>
                    <a:gd name="T8" fmla="*/ 8 w 16"/>
                    <a:gd name="T9" fmla="*/ 3 h 17"/>
                    <a:gd name="T10" fmla="*/ 8 w 16"/>
                    <a:gd name="T11" fmla="*/ 4 h 17"/>
                    <a:gd name="T12" fmla="*/ 8 w 16"/>
                    <a:gd name="T13" fmla="*/ 6 h 17"/>
                    <a:gd name="T14" fmla="*/ 8 w 16"/>
                    <a:gd name="T15" fmla="*/ 7 h 17"/>
                    <a:gd name="T16" fmla="*/ 7 w 16"/>
                    <a:gd name="T17" fmla="*/ 8 h 17"/>
                    <a:gd name="T18" fmla="*/ 6 w 16"/>
                    <a:gd name="T19" fmla="*/ 9 h 17"/>
                    <a:gd name="T20" fmla="*/ 5 w 16"/>
                    <a:gd name="T21" fmla="*/ 9 h 17"/>
                    <a:gd name="T22" fmla="*/ 3 w 16"/>
                    <a:gd name="T23" fmla="*/ 8 h 17"/>
                    <a:gd name="T24" fmla="*/ 1 w 16"/>
                    <a:gd name="T25" fmla="*/ 7 h 17"/>
                    <a:gd name="T26" fmla="*/ 1 w 16"/>
                    <a:gd name="T27" fmla="*/ 5 h 17"/>
                    <a:gd name="T28" fmla="*/ 0 w 16"/>
                    <a:gd name="T29" fmla="*/ 3 h 17"/>
                    <a:gd name="T30" fmla="*/ 0 w 16"/>
                    <a:gd name="T31" fmla="*/ 1 h 17"/>
                    <a:gd name="T32" fmla="*/ 1 w 16"/>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7">
                      <a:moveTo>
                        <a:pt x="2" y="1"/>
                      </a:moveTo>
                      <a:lnTo>
                        <a:pt x="7" y="0"/>
                      </a:lnTo>
                      <a:lnTo>
                        <a:pt x="11" y="0"/>
                      </a:lnTo>
                      <a:lnTo>
                        <a:pt x="14" y="1"/>
                      </a:lnTo>
                      <a:lnTo>
                        <a:pt x="15" y="5"/>
                      </a:lnTo>
                      <a:lnTo>
                        <a:pt x="16" y="8"/>
                      </a:lnTo>
                      <a:lnTo>
                        <a:pt x="16" y="12"/>
                      </a:lnTo>
                      <a:lnTo>
                        <a:pt x="15" y="14"/>
                      </a:lnTo>
                      <a:lnTo>
                        <a:pt x="14" y="16"/>
                      </a:lnTo>
                      <a:lnTo>
                        <a:pt x="12" y="17"/>
                      </a:lnTo>
                      <a:lnTo>
                        <a:pt x="9" y="17"/>
                      </a:lnTo>
                      <a:lnTo>
                        <a:pt x="6" y="16"/>
                      </a:lnTo>
                      <a:lnTo>
                        <a:pt x="2" y="14"/>
                      </a:lnTo>
                      <a:lnTo>
                        <a:pt x="1" y="10"/>
                      </a:lnTo>
                      <a:lnTo>
                        <a:pt x="0" y="6"/>
                      </a:lnTo>
                      <a:lnTo>
                        <a:pt x="0" y="2"/>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34" name="Freeform 279">
                  <a:extLst>
                    <a:ext uri="{FF2B5EF4-FFF2-40B4-BE49-F238E27FC236}">
                      <a16:creationId xmlns:a16="http://schemas.microsoft.com/office/drawing/2014/main" id="{CF37889D-8A6E-47F2-9A80-8D8C6B5A7E54}"/>
                    </a:ext>
                  </a:extLst>
                </p:cNvPr>
                <p:cNvSpPr>
                  <a:spLocks/>
                </p:cNvSpPr>
                <p:nvPr/>
              </p:nvSpPr>
              <p:spPr bwMode="auto">
                <a:xfrm>
                  <a:off x="139" y="137"/>
                  <a:ext cx="7" cy="6"/>
                </a:xfrm>
                <a:custGeom>
                  <a:avLst/>
                  <a:gdLst>
                    <a:gd name="T0" fmla="*/ 1 w 14"/>
                    <a:gd name="T1" fmla="*/ 1 h 12"/>
                    <a:gd name="T2" fmla="*/ 2 w 14"/>
                    <a:gd name="T3" fmla="*/ 0 h 12"/>
                    <a:gd name="T4" fmla="*/ 4 w 14"/>
                    <a:gd name="T5" fmla="*/ 0 h 12"/>
                    <a:gd name="T6" fmla="*/ 5 w 14"/>
                    <a:gd name="T7" fmla="*/ 1 h 12"/>
                    <a:gd name="T8" fmla="*/ 6 w 14"/>
                    <a:gd name="T9" fmla="*/ 2 h 12"/>
                    <a:gd name="T10" fmla="*/ 7 w 14"/>
                    <a:gd name="T11" fmla="*/ 3 h 12"/>
                    <a:gd name="T12" fmla="*/ 7 w 14"/>
                    <a:gd name="T13" fmla="*/ 3 h 12"/>
                    <a:gd name="T14" fmla="*/ 6 w 14"/>
                    <a:gd name="T15" fmla="*/ 4 h 12"/>
                    <a:gd name="T16" fmla="*/ 6 w 14"/>
                    <a:gd name="T17" fmla="*/ 6 h 12"/>
                    <a:gd name="T18" fmla="*/ 5 w 14"/>
                    <a:gd name="T19" fmla="*/ 6 h 12"/>
                    <a:gd name="T20" fmla="*/ 3 w 14"/>
                    <a:gd name="T21" fmla="*/ 6 h 12"/>
                    <a:gd name="T22" fmla="*/ 1 w 14"/>
                    <a:gd name="T23" fmla="*/ 6 h 12"/>
                    <a:gd name="T24" fmla="*/ 1 w 14"/>
                    <a:gd name="T25" fmla="*/ 5 h 12"/>
                    <a:gd name="T26" fmla="*/ 1 w 14"/>
                    <a:gd name="T27" fmla="*/ 4 h 12"/>
                    <a:gd name="T28" fmla="*/ 0 w 14"/>
                    <a:gd name="T29" fmla="*/ 4 h 12"/>
                    <a:gd name="T30" fmla="*/ 0 w 14"/>
                    <a:gd name="T31" fmla="*/ 2 h 12"/>
                    <a:gd name="T32" fmla="*/ 1 w 14"/>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2">
                      <a:moveTo>
                        <a:pt x="1" y="2"/>
                      </a:moveTo>
                      <a:lnTo>
                        <a:pt x="4" y="0"/>
                      </a:lnTo>
                      <a:lnTo>
                        <a:pt x="7" y="0"/>
                      </a:lnTo>
                      <a:lnTo>
                        <a:pt x="10" y="2"/>
                      </a:lnTo>
                      <a:lnTo>
                        <a:pt x="12" y="3"/>
                      </a:lnTo>
                      <a:lnTo>
                        <a:pt x="14" y="5"/>
                      </a:lnTo>
                      <a:lnTo>
                        <a:pt x="14" y="6"/>
                      </a:lnTo>
                      <a:lnTo>
                        <a:pt x="12" y="8"/>
                      </a:lnTo>
                      <a:lnTo>
                        <a:pt x="11" y="11"/>
                      </a:lnTo>
                      <a:lnTo>
                        <a:pt x="9" y="12"/>
                      </a:lnTo>
                      <a:lnTo>
                        <a:pt x="5" y="12"/>
                      </a:lnTo>
                      <a:lnTo>
                        <a:pt x="2" y="11"/>
                      </a:lnTo>
                      <a:lnTo>
                        <a:pt x="1" y="10"/>
                      </a:lnTo>
                      <a:lnTo>
                        <a:pt x="1" y="8"/>
                      </a:lnTo>
                      <a:lnTo>
                        <a:pt x="0" y="7"/>
                      </a:lnTo>
                      <a:lnTo>
                        <a:pt x="0" y="4"/>
                      </a:lnTo>
                      <a:lnTo>
                        <a:pt x="1"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35" name="Freeform 280">
                  <a:extLst>
                    <a:ext uri="{FF2B5EF4-FFF2-40B4-BE49-F238E27FC236}">
                      <a16:creationId xmlns:a16="http://schemas.microsoft.com/office/drawing/2014/main" id="{2A5E0BA0-99E3-43BD-8B26-C7A2C0EF503E}"/>
                    </a:ext>
                  </a:extLst>
                </p:cNvPr>
                <p:cNvSpPr>
                  <a:spLocks/>
                </p:cNvSpPr>
                <p:nvPr/>
              </p:nvSpPr>
              <p:spPr bwMode="auto">
                <a:xfrm>
                  <a:off x="154" y="151"/>
                  <a:ext cx="10" cy="9"/>
                </a:xfrm>
                <a:custGeom>
                  <a:avLst/>
                  <a:gdLst>
                    <a:gd name="T0" fmla="*/ 1 w 18"/>
                    <a:gd name="T1" fmla="*/ 3 h 17"/>
                    <a:gd name="T2" fmla="*/ 3 w 18"/>
                    <a:gd name="T3" fmla="*/ 1 h 17"/>
                    <a:gd name="T4" fmla="*/ 5 w 18"/>
                    <a:gd name="T5" fmla="*/ 0 h 17"/>
                    <a:gd name="T6" fmla="*/ 6 w 18"/>
                    <a:gd name="T7" fmla="*/ 0 h 17"/>
                    <a:gd name="T8" fmla="*/ 8 w 18"/>
                    <a:gd name="T9" fmla="*/ 1 h 17"/>
                    <a:gd name="T10" fmla="*/ 9 w 18"/>
                    <a:gd name="T11" fmla="*/ 3 h 17"/>
                    <a:gd name="T12" fmla="*/ 10 w 18"/>
                    <a:gd name="T13" fmla="*/ 4 h 17"/>
                    <a:gd name="T14" fmla="*/ 10 w 18"/>
                    <a:gd name="T15" fmla="*/ 6 h 17"/>
                    <a:gd name="T16" fmla="*/ 9 w 18"/>
                    <a:gd name="T17" fmla="*/ 7 h 17"/>
                    <a:gd name="T18" fmla="*/ 7 w 18"/>
                    <a:gd name="T19" fmla="*/ 8 h 17"/>
                    <a:gd name="T20" fmla="*/ 6 w 18"/>
                    <a:gd name="T21" fmla="*/ 9 h 17"/>
                    <a:gd name="T22" fmla="*/ 3 w 18"/>
                    <a:gd name="T23" fmla="*/ 9 h 17"/>
                    <a:gd name="T24" fmla="*/ 2 w 18"/>
                    <a:gd name="T25" fmla="*/ 8 h 17"/>
                    <a:gd name="T26" fmla="*/ 1 w 18"/>
                    <a:gd name="T27" fmla="*/ 7 h 17"/>
                    <a:gd name="T28" fmla="*/ 0 w 18"/>
                    <a:gd name="T29" fmla="*/ 5 h 17"/>
                    <a:gd name="T30" fmla="*/ 0 w 18"/>
                    <a:gd name="T31" fmla="*/ 4 h 17"/>
                    <a:gd name="T32" fmla="*/ 1 w 18"/>
                    <a:gd name="T33" fmla="*/ 3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2" y="5"/>
                      </a:moveTo>
                      <a:lnTo>
                        <a:pt x="5" y="1"/>
                      </a:lnTo>
                      <a:lnTo>
                        <a:pt x="9" y="0"/>
                      </a:lnTo>
                      <a:lnTo>
                        <a:pt x="11" y="0"/>
                      </a:lnTo>
                      <a:lnTo>
                        <a:pt x="15" y="2"/>
                      </a:lnTo>
                      <a:lnTo>
                        <a:pt x="17" y="5"/>
                      </a:lnTo>
                      <a:lnTo>
                        <a:pt x="18" y="8"/>
                      </a:lnTo>
                      <a:lnTo>
                        <a:pt x="18" y="12"/>
                      </a:lnTo>
                      <a:lnTo>
                        <a:pt x="16" y="14"/>
                      </a:lnTo>
                      <a:lnTo>
                        <a:pt x="13" y="16"/>
                      </a:lnTo>
                      <a:lnTo>
                        <a:pt x="10" y="17"/>
                      </a:lnTo>
                      <a:lnTo>
                        <a:pt x="5" y="17"/>
                      </a:lnTo>
                      <a:lnTo>
                        <a:pt x="3" y="16"/>
                      </a:lnTo>
                      <a:lnTo>
                        <a:pt x="1" y="13"/>
                      </a:lnTo>
                      <a:lnTo>
                        <a:pt x="0" y="10"/>
                      </a:lnTo>
                      <a:lnTo>
                        <a:pt x="0" y="7"/>
                      </a:lnTo>
                      <a:lnTo>
                        <a:pt x="2"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36" name="Freeform 281">
                  <a:extLst>
                    <a:ext uri="{FF2B5EF4-FFF2-40B4-BE49-F238E27FC236}">
                      <a16:creationId xmlns:a16="http://schemas.microsoft.com/office/drawing/2014/main" id="{1804938F-B6CB-41D2-964A-65C927E9BB6A}"/>
                    </a:ext>
                  </a:extLst>
                </p:cNvPr>
                <p:cNvSpPr>
                  <a:spLocks/>
                </p:cNvSpPr>
                <p:nvPr/>
              </p:nvSpPr>
              <p:spPr bwMode="auto">
                <a:xfrm>
                  <a:off x="120" y="148"/>
                  <a:ext cx="11" cy="9"/>
                </a:xfrm>
                <a:custGeom>
                  <a:avLst/>
                  <a:gdLst>
                    <a:gd name="T0" fmla="*/ 6 w 20"/>
                    <a:gd name="T1" fmla="*/ 0 h 20"/>
                    <a:gd name="T2" fmla="*/ 8 w 20"/>
                    <a:gd name="T3" fmla="*/ 0 h 20"/>
                    <a:gd name="T4" fmla="*/ 10 w 20"/>
                    <a:gd name="T5" fmla="*/ 1 h 20"/>
                    <a:gd name="T6" fmla="*/ 11 w 20"/>
                    <a:gd name="T7" fmla="*/ 3 h 20"/>
                    <a:gd name="T8" fmla="*/ 11 w 20"/>
                    <a:gd name="T9" fmla="*/ 4 h 20"/>
                    <a:gd name="T10" fmla="*/ 10 w 20"/>
                    <a:gd name="T11" fmla="*/ 6 h 20"/>
                    <a:gd name="T12" fmla="*/ 10 w 20"/>
                    <a:gd name="T13" fmla="*/ 8 h 20"/>
                    <a:gd name="T14" fmla="*/ 8 w 20"/>
                    <a:gd name="T15" fmla="*/ 9 h 20"/>
                    <a:gd name="T16" fmla="*/ 6 w 20"/>
                    <a:gd name="T17" fmla="*/ 9 h 20"/>
                    <a:gd name="T18" fmla="*/ 4 w 20"/>
                    <a:gd name="T19" fmla="*/ 9 h 20"/>
                    <a:gd name="T20" fmla="*/ 2 w 20"/>
                    <a:gd name="T21" fmla="*/ 8 h 20"/>
                    <a:gd name="T22" fmla="*/ 1 w 20"/>
                    <a:gd name="T23" fmla="*/ 7 h 20"/>
                    <a:gd name="T24" fmla="*/ 0 w 20"/>
                    <a:gd name="T25" fmla="*/ 5 h 20"/>
                    <a:gd name="T26" fmla="*/ 1 w 20"/>
                    <a:gd name="T27" fmla="*/ 4 h 20"/>
                    <a:gd name="T28" fmla="*/ 1 w 20"/>
                    <a:gd name="T29" fmla="*/ 2 h 20"/>
                    <a:gd name="T30" fmla="*/ 3 w 20"/>
                    <a:gd name="T31" fmla="*/ 0 h 20"/>
                    <a:gd name="T32" fmla="*/ 6 w 20"/>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0">
                      <a:moveTo>
                        <a:pt x="10" y="0"/>
                      </a:moveTo>
                      <a:lnTo>
                        <a:pt x="15" y="1"/>
                      </a:lnTo>
                      <a:lnTo>
                        <a:pt x="18" y="2"/>
                      </a:lnTo>
                      <a:lnTo>
                        <a:pt x="20" y="6"/>
                      </a:lnTo>
                      <a:lnTo>
                        <a:pt x="20" y="9"/>
                      </a:lnTo>
                      <a:lnTo>
                        <a:pt x="19" y="14"/>
                      </a:lnTo>
                      <a:lnTo>
                        <a:pt x="18" y="17"/>
                      </a:lnTo>
                      <a:lnTo>
                        <a:pt x="15" y="20"/>
                      </a:lnTo>
                      <a:lnTo>
                        <a:pt x="11" y="20"/>
                      </a:lnTo>
                      <a:lnTo>
                        <a:pt x="7" y="19"/>
                      </a:lnTo>
                      <a:lnTo>
                        <a:pt x="3" y="17"/>
                      </a:lnTo>
                      <a:lnTo>
                        <a:pt x="1" y="15"/>
                      </a:lnTo>
                      <a:lnTo>
                        <a:pt x="0" y="12"/>
                      </a:lnTo>
                      <a:lnTo>
                        <a:pt x="1" y="8"/>
                      </a:lnTo>
                      <a:lnTo>
                        <a:pt x="2" y="4"/>
                      </a:lnTo>
                      <a:lnTo>
                        <a:pt x="5" y="1"/>
                      </a:lnTo>
                      <a:lnTo>
                        <a:pt x="1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37" name="Freeform 282">
                  <a:extLst>
                    <a:ext uri="{FF2B5EF4-FFF2-40B4-BE49-F238E27FC236}">
                      <a16:creationId xmlns:a16="http://schemas.microsoft.com/office/drawing/2014/main" id="{C5121A33-5DD0-4854-B98D-DDC134EBDEA5}"/>
                    </a:ext>
                  </a:extLst>
                </p:cNvPr>
                <p:cNvSpPr>
                  <a:spLocks/>
                </p:cNvSpPr>
                <p:nvPr/>
              </p:nvSpPr>
              <p:spPr bwMode="auto">
                <a:xfrm>
                  <a:off x="115" y="126"/>
                  <a:ext cx="11" cy="9"/>
                </a:xfrm>
                <a:custGeom>
                  <a:avLst/>
                  <a:gdLst>
                    <a:gd name="T0" fmla="*/ 0 w 21"/>
                    <a:gd name="T1" fmla="*/ 5 h 19"/>
                    <a:gd name="T2" fmla="*/ 0 w 21"/>
                    <a:gd name="T3" fmla="*/ 3 h 19"/>
                    <a:gd name="T4" fmla="*/ 2 w 21"/>
                    <a:gd name="T5" fmla="*/ 1 h 19"/>
                    <a:gd name="T6" fmla="*/ 3 w 21"/>
                    <a:gd name="T7" fmla="*/ 1 h 19"/>
                    <a:gd name="T8" fmla="*/ 6 w 21"/>
                    <a:gd name="T9" fmla="*/ 0 h 19"/>
                    <a:gd name="T10" fmla="*/ 7 w 21"/>
                    <a:gd name="T11" fmla="*/ 0 h 19"/>
                    <a:gd name="T12" fmla="*/ 9 w 21"/>
                    <a:gd name="T13" fmla="*/ 1 h 19"/>
                    <a:gd name="T14" fmla="*/ 10 w 21"/>
                    <a:gd name="T15" fmla="*/ 2 h 19"/>
                    <a:gd name="T16" fmla="*/ 11 w 21"/>
                    <a:gd name="T17" fmla="*/ 3 h 19"/>
                    <a:gd name="T18" fmla="*/ 11 w 21"/>
                    <a:gd name="T19" fmla="*/ 5 h 19"/>
                    <a:gd name="T20" fmla="*/ 10 w 21"/>
                    <a:gd name="T21" fmla="*/ 6 h 19"/>
                    <a:gd name="T22" fmla="*/ 9 w 21"/>
                    <a:gd name="T23" fmla="*/ 8 h 19"/>
                    <a:gd name="T24" fmla="*/ 7 w 21"/>
                    <a:gd name="T25" fmla="*/ 9 h 19"/>
                    <a:gd name="T26" fmla="*/ 6 w 21"/>
                    <a:gd name="T27" fmla="*/ 9 h 19"/>
                    <a:gd name="T28" fmla="*/ 3 w 21"/>
                    <a:gd name="T29" fmla="*/ 9 h 19"/>
                    <a:gd name="T30" fmla="*/ 2 w 21"/>
                    <a:gd name="T31" fmla="*/ 7 h 19"/>
                    <a:gd name="T32" fmla="*/ 0 w 21"/>
                    <a:gd name="T33" fmla="*/ 5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9">
                      <a:moveTo>
                        <a:pt x="0" y="11"/>
                      </a:moveTo>
                      <a:lnTo>
                        <a:pt x="0" y="6"/>
                      </a:lnTo>
                      <a:lnTo>
                        <a:pt x="3" y="3"/>
                      </a:lnTo>
                      <a:lnTo>
                        <a:pt x="6" y="2"/>
                      </a:lnTo>
                      <a:lnTo>
                        <a:pt x="11" y="0"/>
                      </a:lnTo>
                      <a:lnTo>
                        <a:pt x="14" y="0"/>
                      </a:lnTo>
                      <a:lnTo>
                        <a:pt x="18" y="2"/>
                      </a:lnTo>
                      <a:lnTo>
                        <a:pt x="20" y="4"/>
                      </a:lnTo>
                      <a:lnTo>
                        <a:pt x="21" y="6"/>
                      </a:lnTo>
                      <a:lnTo>
                        <a:pt x="21" y="10"/>
                      </a:lnTo>
                      <a:lnTo>
                        <a:pt x="20" y="13"/>
                      </a:lnTo>
                      <a:lnTo>
                        <a:pt x="18" y="17"/>
                      </a:lnTo>
                      <a:lnTo>
                        <a:pt x="14" y="19"/>
                      </a:lnTo>
                      <a:lnTo>
                        <a:pt x="11" y="19"/>
                      </a:lnTo>
                      <a:lnTo>
                        <a:pt x="6" y="18"/>
                      </a:lnTo>
                      <a:lnTo>
                        <a:pt x="3"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38" name="Freeform 283">
                  <a:extLst>
                    <a:ext uri="{FF2B5EF4-FFF2-40B4-BE49-F238E27FC236}">
                      <a16:creationId xmlns:a16="http://schemas.microsoft.com/office/drawing/2014/main" id="{1C27386D-2B01-4E3D-9751-43E57D93A8E0}"/>
                    </a:ext>
                  </a:extLst>
                </p:cNvPr>
                <p:cNvSpPr>
                  <a:spLocks/>
                </p:cNvSpPr>
                <p:nvPr/>
              </p:nvSpPr>
              <p:spPr bwMode="auto">
                <a:xfrm>
                  <a:off x="100" y="126"/>
                  <a:ext cx="8" cy="8"/>
                </a:xfrm>
                <a:custGeom>
                  <a:avLst/>
                  <a:gdLst>
                    <a:gd name="T0" fmla="*/ 0 w 18"/>
                    <a:gd name="T1" fmla="*/ 6 h 16"/>
                    <a:gd name="T2" fmla="*/ 0 w 18"/>
                    <a:gd name="T3" fmla="*/ 4 h 16"/>
                    <a:gd name="T4" fmla="*/ 1 w 18"/>
                    <a:gd name="T5" fmla="*/ 2 h 16"/>
                    <a:gd name="T6" fmla="*/ 2 w 18"/>
                    <a:gd name="T7" fmla="*/ 1 h 16"/>
                    <a:gd name="T8" fmla="*/ 4 w 18"/>
                    <a:gd name="T9" fmla="*/ 0 h 16"/>
                    <a:gd name="T10" fmla="*/ 5 w 18"/>
                    <a:gd name="T11" fmla="*/ 0 h 16"/>
                    <a:gd name="T12" fmla="*/ 7 w 18"/>
                    <a:gd name="T13" fmla="*/ 1 h 16"/>
                    <a:gd name="T14" fmla="*/ 7 w 18"/>
                    <a:gd name="T15" fmla="*/ 3 h 16"/>
                    <a:gd name="T16" fmla="*/ 8 w 18"/>
                    <a:gd name="T17" fmla="*/ 4 h 16"/>
                    <a:gd name="T18" fmla="*/ 7 w 18"/>
                    <a:gd name="T19" fmla="*/ 6 h 16"/>
                    <a:gd name="T20" fmla="*/ 7 w 18"/>
                    <a:gd name="T21" fmla="*/ 7 h 16"/>
                    <a:gd name="T22" fmla="*/ 6 w 18"/>
                    <a:gd name="T23" fmla="*/ 8 h 16"/>
                    <a:gd name="T24" fmla="*/ 5 w 18"/>
                    <a:gd name="T25" fmla="*/ 8 h 16"/>
                    <a:gd name="T26" fmla="*/ 3 w 18"/>
                    <a:gd name="T27" fmla="*/ 8 h 16"/>
                    <a:gd name="T28" fmla="*/ 2 w 18"/>
                    <a:gd name="T29" fmla="*/ 8 h 16"/>
                    <a:gd name="T30" fmla="*/ 0 w 18"/>
                    <a:gd name="T31" fmla="*/ 7 h 16"/>
                    <a:gd name="T32" fmla="*/ 0 w 18"/>
                    <a:gd name="T33" fmla="*/ 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6">
                      <a:moveTo>
                        <a:pt x="0" y="11"/>
                      </a:moveTo>
                      <a:lnTo>
                        <a:pt x="0" y="7"/>
                      </a:lnTo>
                      <a:lnTo>
                        <a:pt x="3" y="4"/>
                      </a:lnTo>
                      <a:lnTo>
                        <a:pt x="5" y="1"/>
                      </a:lnTo>
                      <a:lnTo>
                        <a:pt x="8" y="0"/>
                      </a:lnTo>
                      <a:lnTo>
                        <a:pt x="12" y="0"/>
                      </a:lnTo>
                      <a:lnTo>
                        <a:pt x="15" y="1"/>
                      </a:lnTo>
                      <a:lnTo>
                        <a:pt x="16" y="5"/>
                      </a:lnTo>
                      <a:lnTo>
                        <a:pt x="18" y="7"/>
                      </a:lnTo>
                      <a:lnTo>
                        <a:pt x="16" y="11"/>
                      </a:lnTo>
                      <a:lnTo>
                        <a:pt x="15" y="13"/>
                      </a:lnTo>
                      <a:lnTo>
                        <a:pt x="13" y="15"/>
                      </a:lnTo>
                      <a:lnTo>
                        <a:pt x="11" y="16"/>
                      </a:lnTo>
                      <a:lnTo>
                        <a:pt x="7" y="16"/>
                      </a:lnTo>
                      <a:lnTo>
                        <a:pt x="4" y="15"/>
                      </a:lnTo>
                      <a:lnTo>
                        <a:pt x="0"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39" name="Freeform 284">
                  <a:extLst>
                    <a:ext uri="{FF2B5EF4-FFF2-40B4-BE49-F238E27FC236}">
                      <a16:creationId xmlns:a16="http://schemas.microsoft.com/office/drawing/2014/main" id="{D8D44C24-520F-4E42-948C-20DCFD3DEAE8}"/>
                    </a:ext>
                  </a:extLst>
                </p:cNvPr>
                <p:cNvSpPr>
                  <a:spLocks/>
                </p:cNvSpPr>
                <p:nvPr/>
              </p:nvSpPr>
              <p:spPr bwMode="auto">
                <a:xfrm>
                  <a:off x="112" y="111"/>
                  <a:ext cx="9" cy="9"/>
                </a:xfrm>
                <a:custGeom>
                  <a:avLst/>
                  <a:gdLst>
                    <a:gd name="T0" fmla="*/ 0 w 18"/>
                    <a:gd name="T1" fmla="*/ 5 h 17"/>
                    <a:gd name="T2" fmla="*/ 1 w 18"/>
                    <a:gd name="T3" fmla="*/ 3 h 17"/>
                    <a:gd name="T4" fmla="*/ 1 w 18"/>
                    <a:gd name="T5" fmla="*/ 2 h 17"/>
                    <a:gd name="T6" fmla="*/ 2 w 18"/>
                    <a:gd name="T7" fmla="*/ 1 h 17"/>
                    <a:gd name="T8" fmla="*/ 4 w 18"/>
                    <a:gd name="T9" fmla="*/ 0 h 17"/>
                    <a:gd name="T10" fmla="*/ 6 w 18"/>
                    <a:gd name="T11" fmla="*/ 0 h 17"/>
                    <a:gd name="T12" fmla="*/ 8 w 18"/>
                    <a:gd name="T13" fmla="*/ 1 h 17"/>
                    <a:gd name="T14" fmla="*/ 9 w 18"/>
                    <a:gd name="T15" fmla="*/ 2 h 17"/>
                    <a:gd name="T16" fmla="*/ 9 w 18"/>
                    <a:gd name="T17" fmla="*/ 3 h 17"/>
                    <a:gd name="T18" fmla="*/ 9 w 18"/>
                    <a:gd name="T19" fmla="*/ 5 h 17"/>
                    <a:gd name="T20" fmla="*/ 9 w 18"/>
                    <a:gd name="T21" fmla="*/ 6 h 17"/>
                    <a:gd name="T22" fmla="*/ 8 w 18"/>
                    <a:gd name="T23" fmla="*/ 8 h 17"/>
                    <a:gd name="T24" fmla="*/ 6 w 18"/>
                    <a:gd name="T25" fmla="*/ 9 h 17"/>
                    <a:gd name="T26" fmla="*/ 4 w 18"/>
                    <a:gd name="T27" fmla="*/ 9 h 17"/>
                    <a:gd name="T28" fmla="*/ 2 w 18"/>
                    <a:gd name="T29" fmla="*/ 8 h 17"/>
                    <a:gd name="T30" fmla="*/ 1 w 18"/>
                    <a:gd name="T31" fmla="*/ 6 h 17"/>
                    <a:gd name="T32" fmla="*/ 0 w 18"/>
                    <a:gd name="T33" fmla="*/ 5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0" y="9"/>
                      </a:moveTo>
                      <a:lnTo>
                        <a:pt x="1" y="6"/>
                      </a:lnTo>
                      <a:lnTo>
                        <a:pt x="2" y="3"/>
                      </a:lnTo>
                      <a:lnTo>
                        <a:pt x="4" y="1"/>
                      </a:lnTo>
                      <a:lnTo>
                        <a:pt x="8" y="0"/>
                      </a:lnTo>
                      <a:lnTo>
                        <a:pt x="11" y="0"/>
                      </a:lnTo>
                      <a:lnTo>
                        <a:pt x="15" y="1"/>
                      </a:lnTo>
                      <a:lnTo>
                        <a:pt x="17" y="3"/>
                      </a:lnTo>
                      <a:lnTo>
                        <a:pt x="18" y="5"/>
                      </a:lnTo>
                      <a:lnTo>
                        <a:pt x="18" y="9"/>
                      </a:lnTo>
                      <a:lnTo>
                        <a:pt x="17" y="12"/>
                      </a:lnTo>
                      <a:lnTo>
                        <a:pt x="15" y="16"/>
                      </a:lnTo>
                      <a:lnTo>
                        <a:pt x="11" y="17"/>
                      </a:lnTo>
                      <a:lnTo>
                        <a:pt x="8" y="17"/>
                      </a:lnTo>
                      <a:lnTo>
                        <a:pt x="4" y="16"/>
                      </a:lnTo>
                      <a:lnTo>
                        <a:pt x="1" y="12"/>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40" name="Freeform 285">
                  <a:extLst>
                    <a:ext uri="{FF2B5EF4-FFF2-40B4-BE49-F238E27FC236}">
                      <a16:creationId xmlns:a16="http://schemas.microsoft.com/office/drawing/2014/main" id="{BCB0E8A8-1D8D-4AD5-9BB4-A60FD9B13FB5}"/>
                    </a:ext>
                  </a:extLst>
                </p:cNvPr>
                <p:cNvSpPr>
                  <a:spLocks/>
                </p:cNvSpPr>
                <p:nvPr/>
              </p:nvSpPr>
              <p:spPr bwMode="auto">
                <a:xfrm>
                  <a:off x="290" y="109"/>
                  <a:ext cx="66" cy="67"/>
                </a:xfrm>
                <a:custGeom>
                  <a:avLst/>
                  <a:gdLst>
                    <a:gd name="T0" fmla="*/ 7 w 132"/>
                    <a:gd name="T1" fmla="*/ 19 h 134"/>
                    <a:gd name="T2" fmla="*/ 11 w 132"/>
                    <a:gd name="T3" fmla="*/ 32 h 134"/>
                    <a:gd name="T4" fmla="*/ 17 w 132"/>
                    <a:gd name="T5" fmla="*/ 31 h 134"/>
                    <a:gd name="T6" fmla="*/ 22 w 132"/>
                    <a:gd name="T7" fmla="*/ 36 h 134"/>
                    <a:gd name="T8" fmla="*/ 23 w 132"/>
                    <a:gd name="T9" fmla="*/ 39 h 134"/>
                    <a:gd name="T10" fmla="*/ 18 w 132"/>
                    <a:gd name="T11" fmla="*/ 38 h 134"/>
                    <a:gd name="T12" fmla="*/ 14 w 132"/>
                    <a:gd name="T13" fmla="*/ 37 h 134"/>
                    <a:gd name="T14" fmla="*/ 10 w 132"/>
                    <a:gd name="T15" fmla="*/ 34 h 134"/>
                    <a:gd name="T16" fmla="*/ 2 w 132"/>
                    <a:gd name="T17" fmla="*/ 38 h 134"/>
                    <a:gd name="T18" fmla="*/ 1 w 132"/>
                    <a:gd name="T19" fmla="*/ 46 h 134"/>
                    <a:gd name="T20" fmla="*/ 3 w 132"/>
                    <a:gd name="T21" fmla="*/ 50 h 134"/>
                    <a:gd name="T22" fmla="*/ 14 w 132"/>
                    <a:gd name="T23" fmla="*/ 52 h 134"/>
                    <a:gd name="T24" fmla="*/ 19 w 132"/>
                    <a:gd name="T25" fmla="*/ 49 h 134"/>
                    <a:gd name="T26" fmla="*/ 19 w 132"/>
                    <a:gd name="T27" fmla="*/ 52 h 134"/>
                    <a:gd name="T28" fmla="*/ 16 w 132"/>
                    <a:gd name="T29" fmla="*/ 65 h 134"/>
                    <a:gd name="T30" fmla="*/ 27 w 132"/>
                    <a:gd name="T31" fmla="*/ 66 h 134"/>
                    <a:gd name="T32" fmla="*/ 32 w 132"/>
                    <a:gd name="T33" fmla="*/ 57 h 134"/>
                    <a:gd name="T34" fmla="*/ 28 w 132"/>
                    <a:gd name="T35" fmla="*/ 49 h 134"/>
                    <a:gd name="T36" fmla="*/ 30 w 132"/>
                    <a:gd name="T37" fmla="*/ 47 h 134"/>
                    <a:gd name="T38" fmla="*/ 32 w 132"/>
                    <a:gd name="T39" fmla="*/ 50 h 134"/>
                    <a:gd name="T40" fmla="*/ 36 w 132"/>
                    <a:gd name="T41" fmla="*/ 57 h 134"/>
                    <a:gd name="T42" fmla="*/ 45 w 132"/>
                    <a:gd name="T43" fmla="*/ 57 h 134"/>
                    <a:gd name="T44" fmla="*/ 53 w 132"/>
                    <a:gd name="T45" fmla="*/ 59 h 134"/>
                    <a:gd name="T46" fmla="*/ 60 w 132"/>
                    <a:gd name="T47" fmla="*/ 54 h 134"/>
                    <a:gd name="T48" fmla="*/ 62 w 132"/>
                    <a:gd name="T49" fmla="*/ 50 h 134"/>
                    <a:gd name="T50" fmla="*/ 60 w 132"/>
                    <a:gd name="T51" fmla="*/ 47 h 134"/>
                    <a:gd name="T52" fmla="*/ 52 w 132"/>
                    <a:gd name="T53" fmla="*/ 43 h 134"/>
                    <a:gd name="T54" fmla="*/ 46 w 132"/>
                    <a:gd name="T55" fmla="*/ 41 h 134"/>
                    <a:gd name="T56" fmla="*/ 49 w 132"/>
                    <a:gd name="T57" fmla="*/ 35 h 134"/>
                    <a:gd name="T58" fmla="*/ 57 w 132"/>
                    <a:gd name="T59" fmla="*/ 32 h 134"/>
                    <a:gd name="T60" fmla="*/ 65 w 132"/>
                    <a:gd name="T61" fmla="*/ 27 h 134"/>
                    <a:gd name="T62" fmla="*/ 65 w 132"/>
                    <a:gd name="T63" fmla="*/ 19 h 134"/>
                    <a:gd name="T64" fmla="*/ 57 w 132"/>
                    <a:gd name="T65" fmla="*/ 15 h 134"/>
                    <a:gd name="T66" fmla="*/ 49 w 132"/>
                    <a:gd name="T67" fmla="*/ 19 h 134"/>
                    <a:gd name="T68" fmla="*/ 49 w 132"/>
                    <a:gd name="T69" fmla="*/ 24 h 134"/>
                    <a:gd name="T70" fmla="*/ 42 w 132"/>
                    <a:gd name="T71" fmla="*/ 30 h 134"/>
                    <a:gd name="T72" fmla="*/ 39 w 132"/>
                    <a:gd name="T73" fmla="*/ 30 h 134"/>
                    <a:gd name="T74" fmla="*/ 38 w 132"/>
                    <a:gd name="T75" fmla="*/ 26 h 134"/>
                    <a:gd name="T76" fmla="*/ 40 w 132"/>
                    <a:gd name="T77" fmla="*/ 18 h 134"/>
                    <a:gd name="T78" fmla="*/ 47 w 132"/>
                    <a:gd name="T79" fmla="*/ 10 h 134"/>
                    <a:gd name="T80" fmla="*/ 42 w 132"/>
                    <a:gd name="T81" fmla="*/ 1 h 134"/>
                    <a:gd name="T82" fmla="*/ 34 w 132"/>
                    <a:gd name="T83" fmla="*/ 1 h 134"/>
                    <a:gd name="T84" fmla="*/ 29 w 132"/>
                    <a:gd name="T85" fmla="*/ 4 h 134"/>
                    <a:gd name="T86" fmla="*/ 26 w 132"/>
                    <a:gd name="T87" fmla="*/ 8 h 134"/>
                    <a:gd name="T88" fmla="*/ 29 w 132"/>
                    <a:gd name="T89" fmla="*/ 15 h 134"/>
                    <a:gd name="T90" fmla="*/ 32 w 132"/>
                    <a:gd name="T91" fmla="*/ 20 h 134"/>
                    <a:gd name="T92" fmla="*/ 32 w 132"/>
                    <a:gd name="T93" fmla="*/ 27 h 134"/>
                    <a:gd name="T94" fmla="*/ 28 w 132"/>
                    <a:gd name="T95" fmla="*/ 28 h 134"/>
                    <a:gd name="T96" fmla="*/ 24 w 132"/>
                    <a:gd name="T97" fmla="*/ 20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2" h="134">
                      <a:moveTo>
                        <a:pt x="33" y="30"/>
                      </a:moveTo>
                      <a:lnTo>
                        <a:pt x="23" y="32"/>
                      </a:lnTo>
                      <a:lnTo>
                        <a:pt x="14" y="38"/>
                      </a:lnTo>
                      <a:lnTo>
                        <a:pt x="11" y="48"/>
                      </a:lnTo>
                      <a:lnTo>
                        <a:pt x="17" y="62"/>
                      </a:lnTo>
                      <a:lnTo>
                        <a:pt x="21" y="64"/>
                      </a:lnTo>
                      <a:lnTo>
                        <a:pt x="26" y="66"/>
                      </a:lnTo>
                      <a:lnTo>
                        <a:pt x="30" y="64"/>
                      </a:lnTo>
                      <a:lnTo>
                        <a:pt x="33" y="62"/>
                      </a:lnTo>
                      <a:lnTo>
                        <a:pt x="36" y="66"/>
                      </a:lnTo>
                      <a:lnTo>
                        <a:pt x="40" y="68"/>
                      </a:lnTo>
                      <a:lnTo>
                        <a:pt x="43" y="71"/>
                      </a:lnTo>
                      <a:lnTo>
                        <a:pt x="45" y="75"/>
                      </a:lnTo>
                      <a:lnTo>
                        <a:pt x="46" y="77"/>
                      </a:lnTo>
                      <a:lnTo>
                        <a:pt x="46" y="78"/>
                      </a:lnTo>
                      <a:lnTo>
                        <a:pt x="44" y="78"/>
                      </a:lnTo>
                      <a:lnTo>
                        <a:pt x="40" y="77"/>
                      </a:lnTo>
                      <a:lnTo>
                        <a:pt x="35" y="76"/>
                      </a:lnTo>
                      <a:lnTo>
                        <a:pt x="32" y="76"/>
                      </a:lnTo>
                      <a:lnTo>
                        <a:pt x="29" y="75"/>
                      </a:lnTo>
                      <a:lnTo>
                        <a:pt x="28" y="74"/>
                      </a:lnTo>
                      <a:lnTo>
                        <a:pt x="27" y="71"/>
                      </a:lnTo>
                      <a:lnTo>
                        <a:pt x="23" y="69"/>
                      </a:lnTo>
                      <a:lnTo>
                        <a:pt x="19" y="68"/>
                      </a:lnTo>
                      <a:lnTo>
                        <a:pt x="13" y="68"/>
                      </a:lnTo>
                      <a:lnTo>
                        <a:pt x="7" y="70"/>
                      </a:lnTo>
                      <a:lnTo>
                        <a:pt x="3" y="75"/>
                      </a:lnTo>
                      <a:lnTo>
                        <a:pt x="0" y="82"/>
                      </a:lnTo>
                      <a:lnTo>
                        <a:pt x="0" y="89"/>
                      </a:lnTo>
                      <a:lnTo>
                        <a:pt x="2" y="92"/>
                      </a:lnTo>
                      <a:lnTo>
                        <a:pt x="3" y="96"/>
                      </a:lnTo>
                      <a:lnTo>
                        <a:pt x="4" y="98"/>
                      </a:lnTo>
                      <a:lnTo>
                        <a:pt x="5" y="100"/>
                      </a:lnTo>
                      <a:lnTo>
                        <a:pt x="12" y="104"/>
                      </a:lnTo>
                      <a:lnTo>
                        <a:pt x="20" y="104"/>
                      </a:lnTo>
                      <a:lnTo>
                        <a:pt x="27" y="103"/>
                      </a:lnTo>
                      <a:lnTo>
                        <a:pt x="32" y="99"/>
                      </a:lnTo>
                      <a:lnTo>
                        <a:pt x="35" y="97"/>
                      </a:lnTo>
                      <a:lnTo>
                        <a:pt x="38" y="97"/>
                      </a:lnTo>
                      <a:lnTo>
                        <a:pt x="42" y="97"/>
                      </a:lnTo>
                      <a:lnTo>
                        <a:pt x="45" y="98"/>
                      </a:lnTo>
                      <a:lnTo>
                        <a:pt x="38" y="104"/>
                      </a:lnTo>
                      <a:lnTo>
                        <a:pt x="33" y="113"/>
                      </a:lnTo>
                      <a:lnTo>
                        <a:pt x="29" y="122"/>
                      </a:lnTo>
                      <a:lnTo>
                        <a:pt x="32" y="129"/>
                      </a:lnTo>
                      <a:lnTo>
                        <a:pt x="38" y="132"/>
                      </a:lnTo>
                      <a:lnTo>
                        <a:pt x="46" y="134"/>
                      </a:lnTo>
                      <a:lnTo>
                        <a:pt x="53" y="131"/>
                      </a:lnTo>
                      <a:lnTo>
                        <a:pt x="59" y="127"/>
                      </a:lnTo>
                      <a:lnTo>
                        <a:pt x="61" y="120"/>
                      </a:lnTo>
                      <a:lnTo>
                        <a:pt x="63" y="113"/>
                      </a:lnTo>
                      <a:lnTo>
                        <a:pt x="60" y="107"/>
                      </a:lnTo>
                      <a:lnTo>
                        <a:pt x="58" y="101"/>
                      </a:lnTo>
                      <a:lnTo>
                        <a:pt x="56" y="98"/>
                      </a:lnTo>
                      <a:lnTo>
                        <a:pt x="56" y="96"/>
                      </a:lnTo>
                      <a:lnTo>
                        <a:pt x="58" y="94"/>
                      </a:lnTo>
                      <a:lnTo>
                        <a:pt x="60" y="93"/>
                      </a:lnTo>
                      <a:lnTo>
                        <a:pt x="61" y="94"/>
                      </a:lnTo>
                      <a:lnTo>
                        <a:pt x="63" y="97"/>
                      </a:lnTo>
                      <a:lnTo>
                        <a:pt x="64" y="100"/>
                      </a:lnTo>
                      <a:lnTo>
                        <a:pt x="65" y="105"/>
                      </a:lnTo>
                      <a:lnTo>
                        <a:pt x="66" y="109"/>
                      </a:lnTo>
                      <a:lnTo>
                        <a:pt x="71" y="114"/>
                      </a:lnTo>
                      <a:lnTo>
                        <a:pt x="76" y="114"/>
                      </a:lnTo>
                      <a:lnTo>
                        <a:pt x="86" y="109"/>
                      </a:lnTo>
                      <a:lnTo>
                        <a:pt x="89" y="113"/>
                      </a:lnTo>
                      <a:lnTo>
                        <a:pt x="94" y="115"/>
                      </a:lnTo>
                      <a:lnTo>
                        <a:pt x="99" y="117"/>
                      </a:lnTo>
                      <a:lnTo>
                        <a:pt x="105" y="117"/>
                      </a:lnTo>
                      <a:lnTo>
                        <a:pt x="110" y="116"/>
                      </a:lnTo>
                      <a:lnTo>
                        <a:pt x="116" y="114"/>
                      </a:lnTo>
                      <a:lnTo>
                        <a:pt x="120" y="108"/>
                      </a:lnTo>
                      <a:lnTo>
                        <a:pt x="124" y="101"/>
                      </a:lnTo>
                      <a:lnTo>
                        <a:pt x="124" y="100"/>
                      </a:lnTo>
                      <a:lnTo>
                        <a:pt x="124" y="99"/>
                      </a:lnTo>
                      <a:lnTo>
                        <a:pt x="123" y="98"/>
                      </a:lnTo>
                      <a:lnTo>
                        <a:pt x="123" y="97"/>
                      </a:lnTo>
                      <a:lnTo>
                        <a:pt x="120" y="93"/>
                      </a:lnTo>
                      <a:lnTo>
                        <a:pt x="117" y="89"/>
                      </a:lnTo>
                      <a:lnTo>
                        <a:pt x="111" y="85"/>
                      </a:lnTo>
                      <a:lnTo>
                        <a:pt x="103" y="85"/>
                      </a:lnTo>
                      <a:lnTo>
                        <a:pt x="98" y="85"/>
                      </a:lnTo>
                      <a:lnTo>
                        <a:pt x="95" y="84"/>
                      </a:lnTo>
                      <a:lnTo>
                        <a:pt x="91" y="82"/>
                      </a:lnTo>
                      <a:lnTo>
                        <a:pt x="89" y="79"/>
                      </a:lnTo>
                      <a:lnTo>
                        <a:pt x="93" y="75"/>
                      </a:lnTo>
                      <a:lnTo>
                        <a:pt x="97" y="69"/>
                      </a:lnTo>
                      <a:lnTo>
                        <a:pt x="101" y="66"/>
                      </a:lnTo>
                      <a:lnTo>
                        <a:pt x="104" y="63"/>
                      </a:lnTo>
                      <a:lnTo>
                        <a:pt x="113" y="63"/>
                      </a:lnTo>
                      <a:lnTo>
                        <a:pt x="120" y="62"/>
                      </a:lnTo>
                      <a:lnTo>
                        <a:pt x="125" y="59"/>
                      </a:lnTo>
                      <a:lnTo>
                        <a:pt x="129" y="54"/>
                      </a:lnTo>
                      <a:lnTo>
                        <a:pt x="132" y="48"/>
                      </a:lnTo>
                      <a:lnTo>
                        <a:pt x="132" y="44"/>
                      </a:lnTo>
                      <a:lnTo>
                        <a:pt x="129" y="38"/>
                      </a:lnTo>
                      <a:lnTo>
                        <a:pt x="127" y="33"/>
                      </a:lnTo>
                      <a:lnTo>
                        <a:pt x="121" y="30"/>
                      </a:lnTo>
                      <a:lnTo>
                        <a:pt x="114" y="29"/>
                      </a:lnTo>
                      <a:lnTo>
                        <a:pt x="108" y="30"/>
                      </a:lnTo>
                      <a:lnTo>
                        <a:pt x="102" y="32"/>
                      </a:lnTo>
                      <a:lnTo>
                        <a:pt x="98" y="37"/>
                      </a:lnTo>
                      <a:lnTo>
                        <a:pt x="97" y="40"/>
                      </a:lnTo>
                      <a:lnTo>
                        <a:pt x="97" y="44"/>
                      </a:lnTo>
                      <a:lnTo>
                        <a:pt x="98" y="47"/>
                      </a:lnTo>
                      <a:lnTo>
                        <a:pt x="94" y="52"/>
                      </a:lnTo>
                      <a:lnTo>
                        <a:pt x="88" y="56"/>
                      </a:lnTo>
                      <a:lnTo>
                        <a:pt x="83" y="60"/>
                      </a:lnTo>
                      <a:lnTo>
                        <a:pt x="81" y="62"/>
                      </a:lnTo>
                      <a:lnTo>
                        <a:pt x="80" y="60"/>
                      </a:lnTo>
                      <a:lnTo>
                        <a:pt x="78" y="59"/>
                      </a:lnTo>
                      <a:lnTo>
                        <a:pt x="75" y="56"/>
                      </a:lnTo>
                      <a:lnTo>
                        <a:pt x="73" y="55"/>
                      </a:lnTo>
                      <a:lnTo>
                        <a:pt x="75" y="51"/>
                      </a:lnTo>
                      <a:lnTo>
                        <a:pt x="78" y="45"/>
                      </a:lnTo>
                      <a:lnTo>
                        <a:pt x="79" y="40"/>
                      </a:lnTo>
                      <a:lnTo>
                        <a:pt x="80" y="36"/>
                      </a:lnTo>
                      <a:lnTo>
                        <a:pt x="86" y="31"/>
                      </a:lnTo>
                      <a:lnTo>
                        <a:pt x="90" y="25"/>
                      </a:lnTo>
                      <a:lnTo>
                        <a:pt x="93" y="19"/>
                      </a:lnTo>
                      <a:lnTo>
                        <a:pt x="93" y="13"/>
                      </a:lnTo>
                      <a:lnTo>
                        <a:pt x="89" y="7"/>
                      </a:lnTo>
                      <a:lnTo>
                        <a:pt x="84" y="2"/>
                      </a:lnTo>
                      <a:lnTo>
                        <a:pt x="78" y="0"/>
                      </a:lnTo>
                      <a:lnTo>
                        <a:pt x="72" y="0"/>
                      </a:lnTo>
                      <a:lnTo>
                        <a:pt x="67" y="1"/>
                      </a:lnTo>
                      <a:lnTo>
                        <a:pt x="64" y="2"/>
                      </a:lnTo>
                      <a:lnTo>
                        <a:pt x="60" y="6"/>
                      </a:lnTo>
                      <a:lnTo>
                        <a:pt x="57" y="8"/>
                      </a:lnTo>
                      <a:lnTo>
                        <a:pt x="55" y="10"/>
                      </a:lnTo>
                      <a:lnTo>
                        <a:pt x="53" y="14"/>
                      </a:lnTo>
                      <a:lnTo>
                        <a:pt x="52" y="16"/>
                      </a:lnTo>
                      <a:lnTo>
                        <a:pt x="52" y="19"/>
                      </a:lnTo>
                      <a:lnTo>
                        <a:pt x="53" y="25"/>
                      </a:lnTo>
                      <a:lnTo>
                        <a:pt x="57" y="29"/>
                      </a:lnTo>
                      <a:lnTo>
                        <a:pt x="60" y="32"/>
                      </a:lnTo>
                      <a:lnTo>
                        <a:pt x="64" y="34"/>
                      </a:lnTo>
                      <a:lnTo>
                        <a:pt x="64" y="40"/>
                      </a:lnTo>
                      <a:lnTo>
                        <a:pt x="64" y="45"/>
                      </a:lnTo>
                      <a:lnTo>
                        <a:pt x="63" y="49"/>
                      </a:lnTo>
                      <a:lnTo>
                        <a:pt x="63" y="53"/>
                      </a:lnTo>
                      <a:lnTo>
                        <a:pt x="60" y="53"/>
                      </a:lnTo>
                      <a:lnTo>
                        <a:pt x="57" y="54"/>
                      </a:lnTo>
                      <a:lnTo>
                        <a:pt x="56" y="55"/>
                      </a:lnTo>
                      <a:lnTo>
                        <a:pt x="55" y="55"/>
                      </a:lnTo>
                      <a:lnTo>
                        <a:pt x="50" y="49"/>
                      </a:lnTo>
                      <a:lnTo>
                        <a:pt x="48" y="40"/>
                      </a:lnTo>
                      <a:lnTo>
                        <a:pt x="42" y="33"/>
                      </a:lnTo>
                      <a:lnTo>
                        <a:pt x="33"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41" name="Freeform 286">
                  <a:extLst>
                    <a:ext uri="{FF2B5EF4-FFF2-40B4-BE49-F238E27FC236}">
                      <a16:creationId xmlns:a16="http://schemas.microsoft.com/office/drawing/2014/main" id="{91D90775-5697-44B4-BB41-A56C72C63753}"/>
                    </a:ext>
                  </a:extLst>
                </p:cNvPr>
                <p:cNvSpPr>
                  <a:spLocks/>
                </p:cNvSpPr>
                <p:nvPr/>
              </p:nvSpPr>
              <p:spPr bwMode="auto">
                <a:xfrm>
                  <a:off x="244" y="197"/>
                  <a:ext cx="68" cy="118"/>
                </a:xfrm>
                <a:custGeom>
                  <a:avLst/>
                  <a:gdLst>
                    <a:gd name="T0" fmla="*/ 67 w 135"/>
                    <a:gd name="T1" fmla="*/ 0 h 235"/>
                    <a:gd name="T2" fmla="*/ 62 w 135"/>
                    <a:gd name="T3" fmla="*/ 8 h 235"/>
                    <a:gd name="T4" fmla="*/ 56 w 135"/>
                    <a:gd name="T5" fmla="*/ 14 h 235"/>
                    <a:gd name="T6" fmla="*/ 49 w 135"/>
                    <a:gd name="T7" fmla="*/ 20 h 235"/>
                    <a:gd name="T8" fmla="*/ 42 w 135"/>
                    <a:gd name="T9" fmla="*/ 24 h 235"/>
                    <a:gd name="T10" fmla="*/ 34 w 135"/>
                    <a:gd name="T11" fmla="*/ 27 h 235"/>
                    <a:gd name="T12" fmla="*/ 27 w 135"/>
                    <a:gd name="T13" fmla="*/ 29 h 235"/>
                    <a:gd name="T14" fmla="*/ 20 w 135"/>
                    <a:gd name="T15" fmla="*/ 30 h 235"/>
                    <a:gd name="T16" fmla="*/ 13 w 135"/>
                    <a:gd name="T17" fmla="*/ 30 h 235"/>
                    <a:gd name="T18" fmla="*/ 13 w 135"/>
                    <a:gd name="T19" fmla="*/ 36 h 235"/>
                    <a:gd name="T20" fmla="*/ 12 w 135"/>
                    <a:gd name="T21" fmla="*/ 42 h 235"/>
                    <a:gd name="T22" fmla="*/ 8 w 135"/>
                    <a:gd name="T23" fmla="*/ 49 h 235"/>
                    <a:gd name="T24" fmla="*/ 0 w 135"/>
                    <a:gd name="T25" fmla="*/ 55 h 235"/>
                    <a:gd name="T26" fmla="*/ 5 w 135"/>
                    <a:gd name="T27" fmla="*/ 62 h 235"/>
                    <a:gd name="T28" fmla="*/ 8 w 135"/>
                    <a:gd name="T29" fmla="*/ 71 h 235"/>
                    <a:gd name="T30" fmla="*/ 8 w 135"/>
                    <a:gd name="T31" fmla="*/ 81 h 235"/>
                    <a:gd name="T32" fmla="*/ 5 w 135"/>
                    <a:gd name="T33" fmla="*/ 89 h 235"/>
                    <a:gd name="T34" fmla="*/ 8 w 135"/>
                    <a:gd name="T35" fmla="*/ 90 h 235"/>
                    <a:gd name="T36" fmla="*/ 11 w 135"/>
                    <a:gd name="T37" fmla="*/ 92 h 235"/>
                    <a:gd name="T38" fmla="*/ 15 w 135"/>
                    <a:gd name="T39" fmla="*/ 94 h 235"/>
                    <a:gd name="T40" fmla="*/ 20 w 135"/>
                    <a:gd name="T41" fmla="*/ 97 h 235"/>
                    <a:gd name="T42" fmla="*/ 24 w 135"/>
                    <a:gd name="T43" fmla="*/ 101 h 235"/>
                    <a:gd name="T44" fmla="*/ 28 w 135"/>
                    <a:gd name="T45" fmla="*/ 105 h 235"/>
                    <a:gd name="T46" fmla="*/ 31 w 135"/>
                    <a:gd name="T47" fmla="*/ 111 h 235"/>
                    <a:gd name="T48" fmla="*/ 33 w 135"/>
                    <a:gd name="T49" fmla="*/ 118 h 235"/>
                    <a:gd name="T50" fmla="*/ 35 w 135"/>
                    <a:gd name="T51" fmla="*/ 114 h 235"/>
                    <a:gd name="T52" fmla="*/ 37 w 135"/>
                    <a:gd name="T53" fmla="*/ 109 h 235"/>
                    <a:gd name="T54" fmla="*/ 40 w 135"/>
                    <a:gd name="T55" fmla="*/ 105 h 235"/>
                    <a:gd name="T56" fmla="*/ 43 w 135"/>
                    <a:gd name="T57" fmla="*/ 101 h 235"/>
                    <a:gd name="T58" fmla="*/ 47 w 135"/>
                    <a:gd name="T59" fmla="*/ 97 h 235"/>
                    <a:gd name="T60" fmla="*/ 52 w 135"/>
                    <a:gd name="T61" fmla="*/ 94 h 235"/>
                    <a:gd name="T62" fmla="*/ 56 w 135"/>
                    <a:gd name="T63" fmla="*/ 93 h 235"/>
                    <a:gd name="T64" fmla="*/ 61 w 135"/>
                    <a:gd name="T65" fmla="*/ 91 h 235"/>
                    <a:gd name="T66" fmla="*/ 59 w 135"/>
                    <a:gd name="T67" fmla="*/ 86 h 235"/>
                    <a:gd name="T68" fmla="*/ 57 w 135"/>
                    <a:gd name="T69" fmla="*/ 79 h 235"/>
                    <a:gd name="T70" fmla="*/ 59 w 135"/>
                    <a:gd name="T71" fmla="*/ 72 h 235"/>
                    <a:gd name="T72" fmla="*/ 63 w 135"/>
                    <a:gd name="T73" fmla="*/ 64 h 235"/>
                    <a:gd name="T74" fmla="*/ 59 w 135"/>
                    <a:gd name="T75" fmla="*/ 52 h 235"/>
                    <a:gd name="T76" fmla="*/ 57 w 135"/>
                    <a:gd name="T77" fmla="*/ 40 h 235"/>
                    <a:gd name="T78" fmla="*/ 58 w 135"/>
                    <a:gd name="T79" fmla="*/ 29 h 235"/>
                    <a:gd name="T80" fmla="*/ 59 w 135"/>
                    <a:gd name="T81" fmla="*/ 21 h 235"/>
                    <a:gd name="T82" fmla="*/ 61 w 135"/>
                    <a:gd name="T83" fmla="*/ 16 h 235"/>
                    <a:gd name="T84" fmla="*/ 63 w 135"/>
                    <a:gd name="T85" fmla="*/ 11 h 235"/>
                    <a:gd name="T86" fmla="*/ 65 w 135"/>
                    <a:gd name="T87" fmla="*/ 6 h 235"/>
                    <a:gd name="T88" fmla="*/ 67 w 135"/>
                    <a:gd name="T89" fmla="*/ 4 h 235"/>
                    <a:gd name="T90" fmla="*/ 68 w 135"/>
                    <a:gd name="T91" fmla="*/ 3 h 235"/>
                    <a:gd name="T92" fmla="*/ 68 w 135"/>
                    <a:gd name="T93" fmla="*/ 2 h 235"/>
                    <a:gd name="T94" fmla="*/ 67 w 135"/>
                    <a:gd name="T95" fmla="*/ 2 h 235"/>
                    <a:gd name="T96" fmla="*/ 67 w 135"/>
                    <a:gd name="T97" fmla="*/ 2 h 235"/>
                    <a:gd name="T98" fmla="*/ 67 w 135"/>
                    <a:gd name="T99" fmla="*/ 0 h 2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5">
                      <a:moveTo>
                        <a:pt x="134" y="0"/>
                      </a:moveTo>
                      <a:lnTo>
                        <a:pt x="124" y="15"/>
                      </a:lnTo>
                      <a:lnTo>
                        <a:pt x="111" y="28"/>
                      </a:lnTo>
                      <a:lnTo>
                        <a:pt x="97" y="39"/>
                      </a:lnTo>
                      <a:lnTo>
                        <a:pt x="83" y="48"/>
                      </a:lnTo>
                      <a:lnTo>
                        <a:pt x="68" y="53"/>
                      </a:lnTo>
                      <a:lnTo>
                        <a:pt x="53" y="58"/>
                      </a:lnTo>
                      <a:lnTo>
                        <a:pt x="39" y="60"/>
                      </a:lnTo>
                      <a:lnTo>
                        <a:pt x="26" y="60"/>
                      </a:lnTo>
                      <a:lnTo>
                        <a:pt x="26" y="72"/>
                      </a:lnTo>
                      <a:lnTo>
                        <a:pt x="23" y="84"/>
                      </a:lnTo>
                      <a:lnTo>
                        <a:pt x="15" y="98"/>
                      </a:lnTo>
                      <a:lnTo>
                        <a:pt x="0" y="109"/>
                      </a:lnTo>
                      <a:lnTo>
                        <a:pt x="10" y="124"/>
                      </a:lnTo>
                      <a:lnTo>
                        <a:pt x="15" y="142"/>
                      </a:lnTo>
                      <a:lnTo>
                        <a:pt x="16" y="162"/>
                      </a:lnTo>
                      <a:lnTo>
                        <a:pt x="10" y="178"/>
                      </a:lnTo>
                      <a:lnTo>
                        <a:pt x="15" y="180"/>
                      </a:lnTo>
                      <a:lnTo>
                        <a:pt x="22" y="184"/>
                      </a:lnTo>
                      <a:lnTo>
                        <a:pt x="30" y="187"/>
                      </a:lnTo>
                      <a:lnTo>
                        <a:pt x="39" y="193"/>
                      </a:lnTo>
                      <a:lnTo>
                        <a:pt x="48" y="201"/>
                      </a:lnTo>
                      <a:lnTo>
                        <a:pt x="56" y="210"/>
                      </a:lnTo>
                      <a:lnTo>
                        <a:pt x="61" y="222"/>
                      </a:lnTo>
                      <a:lnTo>
                        <a:pt x="66" y="235"/>
                      </a:lnTo>
                      <a:lnTo>
                        <a:pt x="69" y="227"/>
                      </a:lnTo>
                      <a:lnTo>
                        <a:pt x="74" y="218"/>
                      </a:lnTo>
                      <a:lnTo>
                        <a:pt x="80" y="210"/>
                      </a:lnTo>
                      <a:lnTo>
                        <a:pt x="86" y="202"/>
                      </a:lnTo>
                      <a:lnTo>
                        <a:pt x="94" y="194"/>
                      </a:lnTo>
                      <a:lnTo>
                        <a:pt x="103" y="188"/>
                      </a:lnTo>
                      <a:lnTo>
                        <a:pt x="112" y="185"/>
                      </a:lnTo>
                      <a:lnTo>
                        <a:pt x="122" y="182"/>
                      </a:lnTo>
                      <a:lnTo>
                        <a:pt x="118" y="172"/>
                      </a:lnTo>
                      <a:lnTo>
                        <a:pt x="114" y="158"/>
                      </a:lnTo>
                      <a:lnTo>
                        <a:pt x="117" y="144"/>
                      </a:lnTo>
                      <a:lnTo>
                        <a:pt x="126" y="128"/>
                      </a:lnTo>
                      <a:lnTo>
                        <a:pt x="117" y="103"/>
                      </a:lnTo>
                      <a:lnTo>
                        <a:pt x="114" y="79"/>
                      </a:lnTo>
                      <a:lnTo>
                        <a:pt x="115" y="57"/>
                      </a:lnTo>
                      <a:lnTo>
                        <a:pt x="118" y="41"/>
                      </a:lnTo>
                      <a:lnTo>
                        <a:pt x="121" y="31"/>
                      </a:lnTo>
                      <a:lnTo>
                        <a:pt x="126" y="21"/>
                      </a:lnTo>
                      <a:lnTo>
                        <a:pt x="130" y="12"/>
                      </a:lnTo>
                      <a:lnTo>
                        <a:pt x="134" y="7"/>
                      </a:lnTo>
                      <a:lnTo>
                        <a:pt x="135" y="6"/>
                      </a:lnTo>
                      <a:lnTo>
                        <a:pt x="135" y="4"/>
                      </a:lnTo>
                      <a:lnTo>
                        <a:pt x="134" y="3"/>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42" name="Freeform 287">
                  <a:extLst>
                    <a:ext uri="{FF2B5EF4-FFF2-40B4-BE49-F238E27FC236}">
                      <a16:creationId xmlns:a16="http://schemas.microsoft.com/office/drawing/2014/main" id="{B0D94DA5-3FB6-4564-9AC9-C6E0185EB9FC}"/>
                    </a:ext>
                  </a:extLst>
                </p:cNvPr>
                <p:cNvSpPr>
                  <a:spLocks/>
                </p:cNvSpPr>
                <p:nvPr/>
              </p:nvSpPr>
              <p:spPr bwMode="auto">
                <a:xfrm>
                  <a:off x="416" y="168"/>
                  <a:ext cx="127" cy="97"/>
                </a:xfrm>
                <a:custGeom>
                  <a:avLst/>
                  <a:gdLst>
                    <a:gd name="T0" fmla="*/ 58 w 253"/>
                    <a:gd name="T1" fmla="*/ 0 h 194"/>
                    <a:gd name="T2" fmla="*/ 53 w 253"/>
                    <a:gd name="T3" fmla="*/ 2 h 194"/>
                    <a:gd name="T4" fmla="*/ 48 w 253"/>
                    <a:gd name="T5" fmla="*/ 4 h 194"/>
                    <a:gd name="T6" fmla="*/ 42 w 253"/>
                    <a:gd name="T7" fmla="*/ 6 h 194"/>
                    <a:gd name="T8" fmla="*/ 35 w 253"/>
                    <a:gd name="T9" fmla="*/ 8 h 194"/>
                    <a:gd name="T10" fmla="*/ 27 w 253"/>
                    <a:gd name="T11" fmla="*/ 10 h 194"/>
                    <a:gd name="T12" fmla="*/ 20 w 253"/>
                    <a:gd name="T13" fmla="*/ 12 h 194"/>
                    <a:gd name="T14" fmla="*/ 14 w 253"/>
                    <a:gd name="T15" fmla="*/ 13 h 194"/>
                    <a:gd name="T16" fmla="*/ 8 w 253"/>
                    <a:gd name="T17" fmla="*/ 14 h 194"/>
                    <a:gd name="T18" fmla="*/ 6 w 253"/>
                    <a:gd name="T19" fmla="*/ 13 h 194"/>
                    <a:gd name="T20" fmla="*/ 4 w 253"/>
                    <a:gd name="T21" fmla="*/ 13 h 194"/>
                    <a:gd name="T22" fmla="*/ 1 w 253"/>
                    <a:gd name="T23" fmla="*/ 13 h 194"/>
                    <a:gd name="T24" fmla="*/ 0 w 253"/>
                    <a:gd name="T25" fmla="*/ 13 h 194"/>
                    <a:gd name="T26" fmla="*/ 7 w 253"/>
                    <a:gd name="T27" fmla="*/ 17 h 194"/>
                    <a:gd name="T28" fmla="*/ 13 w 253"/>
                    <a:gd name="T29" fmla="*/ 22 h 194"/>
                    <a:gd name="T30" fmla="*/ 18 w 253"/>
                    <a:gd name="T31" fmla="*/ 29 h 194"/>
                    <a:gd name="T32" fmla="*/ 24 w 253"/>
                    <a:gd name="T33" fmla="*/ 37 h 194"/>
                    <a:gd name="T34" fmla="*/ 28 w 253"/>
                    <a:gd name="T35" fmla="*/ 45 h 194"/>
                    <a:gd name="T36" fmla="*/ 31 w 253"/>
                    <a:gd name="T37" fmla="*/ 55 h 194"/>
                    <a:gd name="T38" fmla="*/ 33 w 253"/>
                    <a:gd name="T39" fmla="*/ 64 h 194"/>
                    <a:gd name="T40" fmla="*/ 35 w 253"/>
                    <a:gd name="T41" fmla="*/ 73 h 194"/>
                    <a:gd name="T42" fmla="*/ 39 w 253"/>
                    <a:gd name="T43" fmla="*/ 73 h 194"/>
                    <a:gd name="T44" fmla="*/ 43 w 253"/>
                    <a:gd name="T45" fmla="*/ 74 h 194"/>
                    <a:gd name="T46" fmla="*/ 47 w 253"/>
                    <a:gd name="T47" fmla="*/ 77 h 194"/>
                    <a:gd name="T48" fmla="*/ 52 w 253"/>
                    <a:gd name="T49" fmla="*/ 79 h 194"/>
                    <a:gd name="T50" fmla="*/ 57 w 253"/>
                    <a:gd name="T51" fmla="*/ 83 h 194"/>
                    <a:gd name="T52" fmla="*/ 62 w 253"/>
                    <a:gd name="T53" fmla="*/ 87 h 194"/>
                    <a:gd name="T54" fmla="*/ 66 w 253"/>
                    <a:gd name="T55" fmla="*/ 92 h 194"/>
                    <a:gd name="T56" fmla="*/ 69 w 253"/>
                    <a:gd name="T57" fmla="*/ 97 h 194"/>
                    <a:gd name="T58" fmla="*/ 72 w 253"/>
                    <a:gd name="T59" fmla="*/ 94 h 194"/>
                    <a:gd name="T60" fmla="*/ 77 w 253"/>
                    <a:gd name="T61" fmla="*/ 92 h 194"/>
                    <a:gd name="T62" fmla="*/ 83 w 253"/>
                    <a:gd name="T63" fmla="*/ 89 h 194"/>
                    <a:gd name="T64" fmla="*/ 90 w 253"/>
                    <a:gd name="T65" fmla="*/ 88 h 194"/>
                    <a:gd name="T66" fmla="*/ 98 w 253"/>
                    <a:gd name="T67" fmla="*/ 87 h 194"/>
                    <a:gd name="T68" fmla="*/ 107 w 253"/>
                    <a:gd name="T69" fmla="*/ 88 h 194"/>
                    <a:gd name="T70" fmla="*/ 116 w 253"/>
                    <a:gd name="T71" fmla="*/ 90 h 194"/>
                    <a:gd name="T72" fmla="*/ 127 w 253"/>
                    <a:gd name="T73" fmla="*/ 94 h 194"/>
                    <a:gd name="T74" fmla="*/ 124 w 253"/>
                    <a:gd name="T75" fmla="*/ 90 h 194"/>
                    <a:gd name="T76" fmla="*/ 120 w 253"/>
                    <a:gd name="T77" fmla="*/ 86 h 194"/>
                    <a:gd name="T78" fmla="*/ 118 w 253"/>
                    <a:gd name="T79" fmla="*/ 81 h 194"/>
                    <a:gd name="T80" fmla="*/ 116 w 253"/>
                    <a:gd name="T81" fmla="*/ 75 h 194"/>
                    <a:gd name="T82" fmla="*/ 115 w 253"/>
                    <a:gd name="T83" fmla="*/ 68 h 194"/>
                    <a:gd name="T84" fmla="*/ 115 w 253"/>
                    <a:gd name="T85" fmla="*/ 60 h 194"/>
                    <a:gd name="T86" fmla="*/ 118 w 253"/>
                    <a:gd name="T87" fmla="*/ 52 h 194"/>
                    <a:gd name="T88" fmla="*/ 122 w 253"/>
                    <a:gd name="T89" fmla="*/ 42 h 194"/>
                    <a:gd name="T90" fmla="*/ 116 w 253"/>
                    <a:gd name="T91" fmla="*/ 41 h 194"/>
                    <a:gd name="T92" fmla="*/ 109 w 253"/>
                    <a:gd name="T93" fmla="*/ 39 h 194"/>
                    <a:gd name="T94" fmla="*/ 104 w 253"/>
                    <a:gd name="T95" fmla="*/ 36 h 194"/>
                    <a:gd name="T96" fmla="*/ 99 w 253"/>
                    <a:gd name="T97" fmla="*/ 33 h 194"/>
                    <a:gd name="T98" fmla="*/ 94 w 253"/>
                    <a:gd name="T99" fmla="*/ 29 h 194"/>
                    <a:gd name="T100" fmla="*/ 90 w 253"/>
                    <a:gd name="T101" fmla="*/ 22 h 194"/>
                    <a:gd name="T102" fmla="*/ 89 w 253"/>
                    <a:gd name="T103" fmla="*/ 15 h 194"/>
                    <a:gd name="T104" fmla="*/ 88 w 253"/>
                    <a:gd name="T105" fmla="*/ 6 h 194"/>
                    <a:gd name="T106" fmla="*/ 85 w 253"/>
                    <a:gd name="T107" fmla="*/ 7 h 194"/>
                    <a:gd name="T108" fmla="*/ 81 w 253"/>
                    <a:gd name="T109" fmla="*/ 8 h 194"/>
                    <a:gd name="T110" fmla="*/ 78 w 253"/>
                    <a:gd name="T111" fmla="*/ 8 h 194"/>
                    <a:gd name="T112" fmla="*/ 74 w 253"/>
                    <a:gd name="T113" fmla="*/ 8 h 194"/>
                    <a:gd name="T114" fmla="*/ 70 w 253"/>
                    <a:gd name="T115" fmla="*/ 7 h 194"/>
                    <a:gd name="T116" fmla="*/ 66 w 253"/>
                    <a:gd name="T117" fmla="*/ 6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3"/>
                      </a:lnTo>
                      <a:lnTo>
                        <a:pt x="95" y="7"/>
                      </a:lnTo>
                      <a:lnTo>
                        <a:pt x="83" y="11"/>
                      </a:lnTo>
                      <a:lnTo>
                        <a:pt x="69" y="15"/>
                      </a:lnTo>
                      <a:lnTo>
                        <a:pt x="54" y="20"/>
                      </a:lnTo>
                      <a:lnTo>
                        <a:pt x="40" y="24"/>
                      </a:lnTo>
                      <a:lnTo>
                        <a:pt x="27" y="26"/>
                      </a:lnTo>
                      <a:lnTo>
                        <a:pt x="16" y="27"/>
                      </a:lnTo>
                      <a:lnTo>
                        <a:pt x="11" y="26"/>
                      </a:lnTo>
                      <a:lnTo>
                        <a:pt x="7" y="26"/>
                      </a:lnTo>
                      <a:lnTo>
                        <a:pt x="2" y="25"/>
                      </a:lnTo>
                      <a:lnTo>
                        <a:pt x="0" y="25"/>
                      </a:lnTo>
                      <a:lnTo>
                        <a:pt x="13" y="33"/>
                      </a:lnTo>
                      <a:lnTo>
                        <a:pt x="26" y="44"/>
                      </a:lnTo>
                      <a:lnTo>
                        <a:pt x="36" y="58"/>
                      </a:lnTo>
                      <a:lnTo>
                        <a:pt x="47" y="73"/>
                      </a:lnTo>
                      <a:lnTo>
                        <a:pt x="55" y="90"/>
                      </a:lnTo>
                      <a:lnTo>
                        <a:pt x="62" y="109"/>
                      </a:lnTo>
                      <a:lnTo>
                        <a:pt x="66" y="127"/>
                      </a:lnTo>
                      <a:lnTo>
                        <a:pt x="70" y="146"/>
                      </a:lnTo>
                      <a:lnTo>
                        <a:pt x="77" y="146"/>
                      </a:lnTo>
                      <a:lnTo>
                        <a:pt x="85" y="148"/>
                      </a:lnTo>
                      <a:lnTo>
                        <a:pt x="94" y="153"/>
                      </a:lnTo>
                      <a:lnTo>
                        <a:pt x="104" y="157"/>
                      </a:lnTo>
                      <a:lnTo>
                        <a:pt x="114" y="165"/>
                      </a:lnTo>
                      <a:lnTo>
                        <a:pt x="123" y="173"/>
                      </a:lnTo>
                      <a:lnTo>
                        <a:pt x="131" y="184"/>
                      </a:lnTo>
                      <a:lnTo>
                        <a:pt x="137" y="194"/>
                      </a:lnTo>
                      <a:lnTo>
                        <a:pt x="144" y="188"/>
                      </a:lnTo>
                      <a:lnTo>
                        <a:pt x="154" y="183"/>
                      </a:lnTo>
                      <a:lnTo>
                        <a:pt x="165" y="178"/>
                      </a:lnTo>
                      <a:lnTo>
                        <a:pt x="179" y="175"/>
                      </a:lnTo>
                      <a:lnTo>
                        <a:pt x="195" y="173"/>
                      </a:lnTo>
                      <a:lnTo>
                        <a:pt x="214" y="175"/>
                      </a:lnTo>
                      <a:lnTo>
                        <a:pt x="232" y="180"/>
                      </a:lnTo>
                      <a:lnTo>
                        <a:pt x="253" y="188"/>
                      </a:lnTo>
                      <a:lnTo>
                        <a:pt x="247" y="180"/>
                      </a:lnTo>
                      <a:lnTo>
                        <a:pt x="240" y="172"/>
                      </a:lnTo>
                      <a:lnTo>
                        <a:pt x="236" y="162"/>
                      </a:lnTo>
                      <a:lnTo>
                        <a:pt x="231" y="149"/>
                      </a:lnTo>
                      <a:lnTo>
                        <a:pt x="230" y="135"/>
                      </a:lnTo>
                      <a:lnTo>
                        <a:pt x="230" y="120"/>
                      </a:lnTo>
                      <a:lnTo>
                        <a:pt x="235" y="103"/>
                      </a:lnTo>
                      <a:lnTo>
                        <a:pt x="243" y="84"/>
                      </a:lnTo>
                      <a:lnTo>
                        <a:pt x="231" y="81"/>
                      </a:lnTo>
                      <a:lnTo>
                        <a:pt x="218" y="78"/>
                      </a:lnTo>
                      <a:lnTo>
                        <a:pt x="207" y="72"/>
                      </a:lnTo>
                      <a:lnTo>
                        <a:pt x="197" y="65"/>
                      </a:lnTo>
                      <a:lnTo>
                        <a:pt x="187" y="57"/>
                      </a:lnTo>
                      <a:lnTo>
                        <a:pt x="180" y="44"/>
                      </a:lnTo>
                      <a:lnTo>
                        <a:pt x="177" y="30"/>
                      </a:lnTo>
                      <a:lnTo>
                        <a:pt x="176" y="12"/>
                      </a:lnTo>
                      <a:lnTo>
                        <a:pt x="169" y="13"/>
                      </a:lnTo>
                      <a:lnTo>
                        <a:pt x="162" y="15"/>
                      </a:lnTo>
                      <a:lnTo>
                        <a:pt x="155" y="15"/>
                      </a:lnTo>
                      <a:lnTo>
                        <a:pt x="148" y="15"/>
                      </a:lnTo>
                      <a:lnTo>
                        <a:pt x="140" y="14"/>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43" name="Freeform 288">
                  <a:extLst>
                    <a:ext uri="{FF2B5EF4-FFF2-40B4-BE49-F238E27FC236}">
                      <a16:creationId xmlns:a16="http://schemas.microsoft.com/office/drawing/2014/main" id="{C183B08A-0256-49D7-B07E-5BD6BC5A21A0}"/>
                    </a:ext>
                  </a:extLst>
                </p:cNvPr>
                <p:cNvSpPr>
                  <a:spLocks/>
                </p:cNvSpPr>
                <p:nvPr/>
              </p:nvSpPr>
              <p:spPr bwMode="auto">
                <a:xfrm>
                  <a:off x="351" y="22"/>
                  <a:ext cx="111" cy="138"/>
                </a:xfrm>
                <a:custGeom>
                  <a:avLst/>
                  <a:gdLst>
                    <a:gd name="T0" fmla="*/ 94 w 222"/>
                    <a:gd name="T1" fmla="*/ 67 h 274"/>
                    <a:gd name="T2" fmla="*/ 79 w 222"/>
                    <a:gd name="T3" fmla="*/ 68 h 274"/>
                    <a:gd name="T4" fmla="*/ 60 w 222"/>
                    <a:gd name="T5" fmla="*/ 75 h 274"/>
                    <a:gd name="T6" fmla="*/ 43 w 222"/>
                    <a:gd name="T7" fmla="*/ 90 h 274"/>
                    <a:gd name="T8" fmla="*/ 32 w 222"/>
                    <a:gd name="T9" fmla="*/ 115 h 274"/>
                    <a:gd name="T10" fmla="*/ 25 w 222"/>
                    <a:gd name="T11" fmla="*/ 130 h 274"/>
                    <a:gd name="T12" fmla="*/ 17 w 222"/>
                    <a:gd name="T13" fmla="*/ 133 h 274"/>
                    <a:gd name="T14" fmla="*/ 12 w 222"/>
                    <a:gd name="T15" fmla="*/ 134 h 274"/>
                    <a:gd name="T16" fmla="*/ 7 w 222"/>
                    <a:gd name="T17" fmla="*/ 136 h 274"/>
                    <a:gd name="T18" fmla="*/ 2 w 222"/>
                    <a:gd name="T19" fmla="*/ 137 h 274"/>
                    <a:gd name="T20" fmla="*/ 1 w 222"/>
                    <a:gd name="T21" fmla="*/ 137 h 274"/>
                    <a:gd name="T22" fmla="*/ 0 w 222"/>
                    <a:gd name="T23" fmla="*/ 136 h 274"/>
                    <a:gd name="T24" fmla="*/ 9 w 222"/>
                    <a:gd name="T25" fmla="*/ 132 h 274"/>
                    <a:gd name="T26" fmla="*/ 21 w 222"/>
                    <a:gd name="T27" fmla="*/ 118 h 274"/>
                    <a:gd name="T28" fmla="*/ 26 w 222"/>
                    <a:gd name="T29" fmla="*/ 101 h 274"/>
                    <a:gd name="T30" fmla="*/ 28 w 222"/>
                    <a:gd name="T31" fmla="*/ 87 h 274"/>
                    <a:gd name="T32" fmla="*/ 27 w 222"/>
                    <a:gd name="T33" fmla="*/ 77 h 274"/>
                    <a:gd name="T34" fmla="*/ 25 w 222"/>
                    <a:gd name="T35" fmla="*/ 65 h 274"/>
                    <a:gd name="T36" fmla="*/ 26 w 222"/>
                    <a:gd name="T37" fmla="*/ 58 h 274"/>
                    <a:gd name="T38" fmla="*/ 35 w 222"/>
                    <a:gd name="T39" fmla="*/ 52 h 274"/>
                    <a:gd name="T40" fmla="*/ 43 w 222"/>
                    <a:gd name="T41" fmla="*/ 42 h 274"/>
                    <a:gd name="T42" fmla="*/ 46 w 222"/>
                    <a:gd name="T43" fmla="*/ 31 h 274"/>
                    <a:gd name="T44" fmla="*/ 49 w 222"/>
                    <a:gd name="T45" fmla="*/ 24 h 274"/>
                    <a:gd name="T46" fmla="*/ 62 w 222"/>
                    <a:gd name="T47" fmla="*/ 20 h 274"/>
                    <a:gd name="T48" fmla="*/ 75 w 222"/>
                    <a:gd name="T49" fmla="*/ 13 h 274"/>
                    <a:gd name="T50" fmla="*/ 87 w 222"/>
                    <a:gd name="T51" fmla="*/ 4 h 274"/>
                    <a:gd name="T52" fmla="*/ 90 w 222"/>
                    <a:gd name="T53" fmla="*/ 5 h 274"/>
                    <a:gd name="T54" fmla="*/ 92 w 222"/>
                    <a:gd name="T55" fmla="*/ 19 h 274"/>
                    <a:gd name="T56" fmla="*/ 97 w 222"/>
                    <a:gd name="T57" fmla="*/ 31 h 274"/>
                    <a:gd name="T58" fmla="*/ 106 w 222"/>
                    <a:gd name="T59" fmla="*/ 42 h 274"/>
                    <a:gd name="T60" fmla="*/ 108 w 222"/>
                    <a:gd name="T61" fmla="*/ 46 h 274"/>
                    <a:gd name="T62" fmla="*/ 101 w 222"/>
                    <a:gd name="T63" fmla="*/ 49 h 274"/>
                    <a:gd name="T64" fmla="*/ 96 w 222"/>
                    <a:gd name="T65" fmla="*/ 54 h 274"/>
                    <a:gd name="T66" fmla="*/ 95 w 222"/>
                    <a:gd name="T67" fmla="*/ 62 h 2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4">
                      <a:moveTo>
                        <a:pt x="194" y="133"/>
                      </a:moveTo>
                      <a:lnTo>
                        <a:pt x="187" y="133"/>
                      </a:lnTo>
                      <a:lnTo>
                        <a:pt x="175" y="133"/>
                      </a:lnTo>
                      <a:lnTo>
                        <a:pt x="158" y="135"/>
                      </a:lnTo>
                      <a:lnTo>
                        <a:pt x="140" y="139"/>
                      </a:lnTo>
                      <a:lnTo>
                        <a:pt x="120" y="148"/>
                      </a:lnTo>
                      <a:lnTo>
                        <a:pt x="102" y="160"/>
                      </a:lnTo>
                      <a:lnTo>
                        <a:pt x="85" y="179"/>
                      </a:lnTo>
                      <a:lnTo>
                        <a:pt x="72" y="205"/>
                      </a:lnTo>
                      <a:lnTo>
                        <a:pt x="64" y="228"/>
                      </a:lnTo>
                      <a:lnTo>
                        <a:pt x="57" y="247"/>
                      </a:lnTo>
                      <a:lnTo>
                        <a:pt x="49" y="258"/>
                      </a:lnTo>
                      <a:lnTo>
                        <a:pt x="40" y="264"/>
                      </a:lnTo>
                      <a:lnTo>
                        <a:pt x="34" y="265"/>
                      </a:lnTo>
                      <a:lnTo>
                        <a:pt x="29" y="266"/>
                      </a:lnTo>
                      <a:lnTo>
                        <a:pt x="24" y="267"/>
                      </a:lnTo>
                      <a:lnTo>
                        <a:pt x="18" y="269"/>
                      </a:lnTo>
                      <a:lnTo>
                        <a:pt x="13" y="270"/>
                      </a:lnTo>
                      <a:lnTo>
                        <a:pt x="9" y="271"/>
                      </a:lnTo>
                      <a:lnTo>
                        <a:pt x="4" y="273"/>
                      </a:lnTo>
                      <a:lnTo>
                        <a:pt x="1" y="274"/>
                      </a:lnTo>
                      <a:lnTo>
                        <a:pt x="1" y="273"/>
                      </a:lnTo>
                      <a:lnTo>
                        <a:pt x="1" y="272"/>
                      </a:lnTo>
                      <a:lnTo>
                        <a:pt x="0" y="271"/>
                      </a:lnTo>
                      <a:lnTo>
                        <a:pt x="0" y="270"/>
                      </a:lnTo>
                      <a:lnTo>
                        <a:pt x="18" y="262"/>
                      </a:lnTo>
                      <a:lnTo>
                        <a:pt x="33" y="249"/>
                      </a:lnTo>
                      <a:lnTo>
                        <a:pt x="42" y="234"/>
                      </a:lnTo>
                      <a:lnTo>
                        <a:pt x="49" y="218"/>
                      </a:lnTo>
                      <a:lnTo>
                        <a:pt x="52" y="201"/>
                      </a:lnTo>
                      <a:lnTo>
                        <a:pt x="55" y="186"/>
                      </a:lnTo>
                      <a:lnTo>
                        <a:pt x="55" y="172"/>
                      </a:lnTo>
                      <a:lnTo>
                        <a:pt x="55" y="161"/>
                      </a:lnTo>
                      <a:lnTo>
                        <a:pt x="54" y="152"/>
                      </a:lnTo>
                      <a:lnTo>
                        <a:pt x="52" y="142"/>
                      </a:lnTo>
                      <a:lnTo>
                        <a:pt x="49" y="130"/>
                      </a:lnTo>
                      <a:lnTo>
                        <a:pt x="46" y="118"/>
                      </a:lnTo>
                      <a:lnTo>
                        <a:pt x="52" y="116"/>
                      </a:lnTo>
                      <a:lnTo>
                        <a:pt x="62" y="112"/>
                      </a:lnTo>
                      <a:lnTo>
                        <a:pt x="70" y="104"/>
                      </a:lnTo>
                      <a:lnTo>
                        <a:pt x="79" y="95"/>
                      </a:lnTo>
                      <a:lnTo>
                        <a:pt x="86" y="84"/>
                      </a:lnTo>
                      <a:lnTo>
                        <a:pt x="90" y="73"/>
                      </a:lnTo>
                      <a:lnTo>
                        <a:pt x="92" y="61"/>
                      </a:lnTo>
                      <a:lnTo>
                        <a:pt x="88" y="48"/>
                      </a:lnTo>
                      <a:lnTo>
                        <a:pt x="97" y="47"/>
                      </a:lnTo>
                      <a:lnTo>
                        <a:pt x="110" y="44"/>
                      </a:lnTo>
                      <a:lnTo>
                        <a:pt x="123" y="39"/>
                      </a:lnTo>
                      <a:lnTo>
                        <a:pt x="138" y="32"/>
                      </a:lnTo>
                      <a:lnTo>
                        <a:pt x="150" y="25"/>
                      </a:lnTo>
                      <a:lnTo>
                        <a:pt x="163" y="17"/>
                      </a:lnTo>
                      <a:lnTo>
                        <a:pt x="173" y="8"/>
                      </a:lnTo>
                      <a:lnTo>
                        <a:pt x="180" y="0"/>
                      </a:lnTo>
                      <a:lnTo>
                        <a:pt x="180" y="10"/>
                      </a:lnTo>
                      <a:lnTo>
                        <a:pt x="181" y="23"/>
                      </a:lnTo>
                      <a:lnTo>
                        <a:pt x="184" y="37"/>
                      </a:lnTo>
                      <a:lnTo>
                        <a:pt x="188" y="50"/>
                      </a:lnTo>
                      <a:lnTo>
                        <a:pt x="194" y="62"/>
                      </a:lnTo>
                      <a:lnTo>
                        <a:pt x="202" y="74"/>
                      </a:lnTo>
                      <a:lnTo>
                        <a:pt x="211" y="83"/>
                      </a:lnTo>
                      <a:lnTo>
                        <a:pt x="222" y="90"/>
                      </a:lnTo>
                      <a:lnTo>
                        <a:pt x="215" y="91"/>
                      </a:lnTo>
                      <a:lnTo>
                        <a:pt x="208" y="93"/>
                      </a:lnTo>
                      <a:lnTo>
                        <a:pt x="201" y="97"/>
                      </a:lnTo>
                      <a:lnTo>
                        <a:pt x="195" y="101"/>
                      </a:lnTo>
                      <a:lnTo>
                        <a:pt x="191" y="107"/>
                      </a:lnTo>
                      <a:lnTo>
                        <a:pt x="190" y="115"/>
                      </a:lnTo>
                      <a:lnTo>
                        <a:pt x="190" y="123"/>
                      </a:lnTo>
                      <a:lnTo>
                        <a:pt x="194" y="13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44" name="Freeform 289">
                  <a:extLst>
                    <a:ext uri="{FF2B5EF4-FFF2-40B4-BE49-F238E27FC236}">
                      <a16:creationId xmlns:a16="http://schemas.microsoft.com/office/drawing/2014/main" id="{586CCE9B-9CAC-4DF8-9F44-DE0F35985A63}"/>
                    </a:ext>
                  </a:extLst>
                </p:cNvPr>
                <p:cNvSpPr>
                  <a:spLocks/>
                </p:cNvSpPr>
                <p:nvPr/>
              </p:nvSpPr>
              <p:spPr bwMode="auto">
                <a:xfrm>
                  <a:off x="315" y="25"/>
                  <a:ext cx="66" cy="132"/>
                </a:xfrm>
                <a:custGeom>
                  <a:avLst/>
                  <a:gdLst>
                    <a:gd name="T0" fmla="*/ 35 w 131"/>
                    <a:gd name="T1" fmla="*/ 130 h 265"/>
                    <a:gd name="T2" fmla="*/ 31 w 131"/>
                    <a:gd name="T3" fmla="*/ 126 h 265"/>
                    <a:gd name="T4" fmla="*/ 24 w 131"/>
                    <a:gd name="T5" fmla="*/ 126 h 265"/>
                    <a:gd name="T6" fmla="*/ 21 w 131"/>
                    <a:gd name="T7" fmla="*/ 125 h 265"/>
                    <a:gd name="T8" fmla="*/ 22 w 131"/>
                    <a:gd name="T9" fmla="*/ 121 h 265"/>
                    <a:gd name="T10" fmla="*/ 26 w 131"/>
                    <a:gd name="T11" fmla="*/ 117 h 265"/>
                    <a:gd name="T12" fmla="*/ 32 w 131"/>
                    <a:gd name="T13" fmla="*/ 115 h 265"/>
                    <a:gd name="T14" fmla="*/ 38 w 131"/>
                    <a:gd name="T15" fmla="*/ 113 h 265"/>
                    <a:gd name="T16" fmla="*/ 41 w 131"/>
                    <a:gd name="T17" fmla="*/ 110 h 265"/>
                    <a:gd name="T18" fmla="*/ 41 w 131"/>
                    <a:gd name="T19" fmla="*/ 107 h 265"/>
                    <a:gd name="T20" fmla="*/ 41 w 131"/>
                    <a:gd name="T21" fmla="*/ 104 h 265"/>
                    <a:gd name="T22" fmla="*/ 39 w 131"/>
                    <a:gd name="T23" fmla="*/ 102 h 265"/>
                    <a:gd name="T24" fmla="*/ 36 w 131"/>
                    <a:gd name="T25" fmla="*/ 99 h 265"/>
                    <a:gd name="T26" fmla="*/ 29 w 131"/>
                    <a:gd name="T27" fmla="*/ 99 h 265"/>
                    <a:gd name="T28" fmla="*/ 24 w 131"/>
                    <a:gd name="T29" fmla="*/ 102 h 265"/>
                    <a:gd name="T30" fmla="*/ 24 w 131"/>
                    <a:gd name="T31" fmla="*/ 106 h 265"/>
                    <a:gd name="T32" fmla="*/ 22 w 131"/>
                    <a:gd name="T33" fmla="*/ 110 h 265"/>
                    <a:gd name="T34" fmla="*/ 17 w 131"/>
                    <a:gd name="T35" fmla="*/ 114 h 265"/>
                    <a:gd name="T36" fmla="*/ 15 w 131"/>
                    <a:gd name="T37" fmla="*/ 114 h 265"/>
                    <a:gd name="T38" fmla="*/ 13 w 131"/>
                    <a:gd name="T39" fmla="*/ 112 h 265"/>
                    <a:gd name="T40" fmla="*/ 13 w 131"/>
                    <a:gd name="T41" fmla="*/ 109 h 265"/>
                    <a:gd name="T42" fmla="*/ 15 w 131"/>
                    <a:gd name="T43" fmla="*/ 104 h 265"/>
                    <a:gd name="T44" fmla="*/ 17 w 131"/>
                    <a:gd name="T45" fmla="*/ 100 h 265"/>
                    <a:gd name="T46" fmla="*/ 21 w 131"/>
                    <a:gd name="T47" fmla="*/ 96 h 265"/>
                    <a:gd name="T48" fmla="*/ 22 w 131"/>
                    <a:gd name="T49" fmla="*/ 92 h 265"/>
                    <a:gd name="T50" fmla="*/ 22 w 131"/>
                    <a:gd name="T51" fmla="*/ 91 h 265"/>
                    <a:gd name="T52" fmla="*/ 20 w 131"/>
                    <a:gd name="T53" fmla="*/ 88 h 265"/>
                    <a:gd name="T54" fmla="*/ 17 w 131"/>
                    <a:gd name="T55" fmla="*/ 85 h 265"/>
                    <a:gd name="T56" fmla="*/ 12 w 131"/>
                    <a:gd name="T57" fmla="*/ 84 h 265"/>
                    <a:gd name="T58" fmla="*/ 9 w 131"/>
                    <a:gd name="T59" fmla="*/ 84 h 265"/>
                    <a:gd name="T60" fmla="*/ 7 w 131"/>
                    <a:gd name="T61" fmla="*/ 85 h 265"/>
                    <a:gd name="T62" fmla="*/ 4 w 131"/>
                    <a:gd name="T63" fmla="*/ 87 h 265"/>
                    <a:gd name="T64" fmla="*/ 0 w 131"/>
                    <a:gd name="T65" fmla="*/ 76 h 265"/>
                    <a:gd name="T66" fmla="*/ 6 w 131"/>
                    <a:gd name="T67" fmla="*/ 50 h 265"/>
                    <a:gd name="T68" fmla="*/ 24 w 131"/>
                    <a:gd name="T69" fmla="*/ 26 h 265"/>
                    <a:gd name="T70" fmla="*/ 46 w 131"/>
                    <a:gd name="T71" fmla="*/ 9 h 265"/>
                    <a:gd name="T72" fmla="*/ 59 w 131"/>
                    <a:gd name="T73" fmla="*/ 2 h 265"/>
                    <a:gd name="T74" fmla="*/ 66 w 131"/>
                    <a:gd name="T75" fmla="*/ 0 h 265"/>
                    <a:gd name="T76" fmla="*/ 60 w 131"/>
                    <a:gd name="T77" fmla="*/ 8 h 265"/>
                    <a:gd name="T78" fmla="*/ 54 w 131"/>
                    <a:gd name="T79" fmla="*/ 23 h 265"/>
                    <a:gd name="T80" fmla="*/ 54 w 131"/>
                    <a:gd name="T81" fmla="*/ 36 h 265"/>
                    <a:gd name="T82" fmla="*/ 57 w 131"/>
                    <a:gd name="T83" fmla="*/ 49 h 265"/>
                    <a:gd name="T84" fmla="*/ 61 w 131"/>
                    <a:gd name="T85" fmla="*/ 62 h 265"/>
                    <a:gd name="T86" fmla="*/ 64 w 131"/>
                    <a:gd name="T87" fmla="*/ 73 h 265"/>
                    <a:gd name="T88" fmla="*/ 64 w 131"/>
                    <a:gd name="T89" fmla="*/ 83 h 265"/>
                    <a:gd name="T90" fmla="*/ 63 w 131"/>
                    <a:gd name="T91" fmla="*/ 98 h 265"/>
                    <a:gd name="T92" fmla="*/ 58 w 131"/>
                    <a:gd name="T93" fmla="*/ 114 h 265"/>
                    <a:gd name="T94" fmla="*/ 46 w 131"/>
                    <a:gd name="T95" fmla="*/ 128 h 2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5">
                      <a:moveTo>
                        <a:pt x="73" y="265"/>
                      </a:moveTo>
                      <a:lnTo>
                        <a:pt x="70" y="261"/>
                      </a:lnTo>
                      <a:lnTo>
                        <a:pt x="67" y="257"/>
                      </a:lnTo>
                      <a:lnTo>
                        <a:pt x="61" y="253"/>
                      </a:lnTo>
                      <a:lnTo>
                        <a:pt x="53" y="253"/>
                      </a:lnTo>
                      <a:lnTo>
                        <a:pt x="48" y="253"/>
                      </a:lnTo>
                      <a:lnTo>
                        <a:pt x="45" y="252"/>
                      </a:lnTo>
                      <a:lnTo>
                        <a:pt x="41" y="250"/>
                      </a:lnTo>
                      <a:lnTo>
                        <a:pt x="39" y="247"/>
                      </a:lnTo>
                      <a:lnTo>
                        <a:pt x="43" y="243"/>
                      </a:lnTo>
                      <a:lnTo>
                        <a:pt x="47" y="237"/>
                      </a:lnTo>
                      <a:lnTo>
                        <a:pt x="51" y="234"/>
                      </a:lnTo>
                      <a:lnTo>
                        <a:pt x="54" y="231"/>
                      </a:lnTo>
                      <a:lnTo>
                        <a:pt x="63" y="231"/>
                      </a:lnTo>
                      <a:lnTo>
                        <a:pt x="70" y="230"/>
                      </a:lnTo>
                      <a:lnTo>
                        <a:pt x="75" y="227"/>
                      </a:lnTo>
                      <a:lnTo>
                        <a:pt x="79" y="222"/>
                      </a:lnTo>
                      <a:lnTo>
                        <a:pt x="81" y="220"/>
                      </a:lnTo>
                      <a:lnTo>
                        <a:pt x="81" y="216"/>
                      </a:lnTo>
                      <a:lnTo>
                        <a:pt x="82" y="214"/>
                      </a:lnTo>
                      <a:lnTo>
                        <a:pt x="82" y="212"/>
                      </a:lnTo>
                      <a:lnTo>
                        <a:pt x="81" y="209"/>
                      </a:lnTo>
                      <a:lnTo>
                        <a:pt x="79" y="206"/>
                      </a:lnTo>
                      <a:lnTo>
                        <a:pt x="78" y="204"/>
                      </a:lnTo>
                      <a:lnTo>
                        <a:pt x="77" y="201"/>
                      </a:lnTo>
                      <a:lnTo>
                        <a:pt x="71" y="198"/>
                      </a:lnTo>
                      <a:lnTo>
                        <a:pt x="64" y="197"/>
                      </a:lnTo>
                      <a:lnTo>
                        <a:pt x="58" y="198"/>
                      </a:lnTo>
                      <a:lnTo>
                        <a:pt x="52" y="200"/>
                      </a:lnTo>
                      <a:lnTo>
                        <a:pt x="48" y="205"/>
                      </a:lnTo>
                      <a:lnTo>
                        <a:pt x="47" y="208"/>
                      </a:lnTo>
                      <a:lnTo>
                        <a:pt x="47" y="212"/>
                      </a:lnTo>
                      <a:lnTo>
                        <a:pt x="48" y="215"/>
                      </a:lnTo>
                      <a:lnTo>
                        <a:pt x="44" y="220"/>
                      </a:lnTo>
                      <a:lnTo>
                        <a:pt x="38" y="224"/>
                      </a:lnTo>
                      <a:lnTo>
                        <a:pt x="33" y="228"/>
                      </a:lnTo>
                      <a:lnTo>
                        <a:pt x="31" y="230"/>
                      </a:lnTo>
                      <a:lnTo>
                        <a:pt x="30" y="228"/>
                      </a:lnTo>
                      <a:lnTo>
                        <a:pt x="28" y="227"/>
                      </a:lnTo>
                      <a:lnTo>
                        <a:pt x="25" y="224"/>
                      </a:lnTo>
                      <a:lnTo>
                        <a:pt x="23" y="223"/>
                      </a:lnTo>
                      <a:lnTo>
                        <a:pt x="25" y="219"/>
                      </a:lnTo>
                      <a:lnTo>
                        <a:pt x="28" y="213"/>
                      </a:lnTo>
                      <a:lnTo>
                        <a:pt x="29" y="208"/>
                      </a:lnTo>
                      <a:lnTo>
                        <a:pt x="30" y="204"/>
                      </a:lnTo>
                      <a:lnTo>
                        <a:pt x="34" y="200"/>
                      </a:lnTo>
                      <a:lnTo>
                        <a:pt x="38" y="197"/>
                      </a:lnTo>
                      <a:lnTo>
                        <a:pt x="41" y="192"/>
                      </a:lnTo>
                      <a:lnTo>
                        <a:pt x="43" y="187"/>
                      </a:lnTo>
                      <a:lnTo>
                        <a:pt x="43" y="185"/>
                      </a:lnTo>
                      <a:lnTo>
                        <a:pt x="43" y="184"/>
                      </a:lnTo>
                      <a:lnTo>
                        <a:pt x="43" y="182"/>
                      </a:lnTo>
                      <a:lnTo>
                        <a:pt x="43" y="181"/>
                      </a:lnTo>
                      <a:lnTo>
                        <a:pt x="40" y="176"/>
                      </a:lnTo>
                      <a:lnTo>
                        <a:pt x="38" y="173"/>
                      </a:lnTo>
                      <a:lnTo>
                        <a:pt x="33" y="170"/>
                      </a:lnTo>
                      <a:lnTo>
                        <a:pt x="26" y="168"/>
                      </a:lnTo>
                      <a:lnTo>
                        <a:pt x="24" y="168"/>
                      </a:lnTo>
                      <a:lnTo>
                        <a:pt x="21" y="168"/>
                      </a:lnTo>
                      <a:lnTo>
                        <a:pt x="17" y="169"/>
                      </a:lnTo>
                      <a:lnTo>
                        <a:pt x="15" y="170"/>
                      </a:lnTo>
                      <a:lnTo>
                        <a:pt x="13" y="171"/>
                      </a:lnTo>
                      <a:lnTo>
                        <a:pt x="10" y="173"/>
                      </a:lnTo>
                      <a:lnTo>
                        <a:pt x="8" y="175"/>
                      </a:lnTo>
                      <a:lnTo>
                        <a:pt x="7" y="176"/>
                      </a:lnTo>
                      <a:lnTo>
                        <a:pt x="0" y="152"/>
                      </a:lnTo>
                      <a:lnTo>
                        <a:pt x="2" y="125"/>
                      </a:lnTo>
                      <a:lnTo>
                        <a:pt x="11" y="100"/>
                      </a:lnTo>
                      <a:lnTo>
                        <a:pt x="28" y="75"/>
                      </a:lnTo>
                      <a:lnTo>
                        <a:pt x="47" y="53"/>
                      </a:lnTo>
                      <a:lnTo>
                        <a:pt x="69" y="33"/>
                      </a:lnTo>
                      <a:lnTo>
                        <a:pt x="92" y="18"/>
                      </a:lnTo>
                      <a:lnTo>
                        <a:pt x="112" y="8"/>
                      </a:lnTo>
                      <a:lnTo>
                        <a:pt x="117" y="4"/>
                      </a:lnTo>
                      <a:lnTo>
                        <a:pt x="125" y="1"/>
                      </a:lnTo>
                      <a:lnTo>
                        <a:pt x="131" y="0"/>
                      </a:lnTo>
                      <a:lnTo>
                        <a:pt x="128" y="4"/>
                      </a:lnTo>
                      <a:lnTo>
                        <a:pt x="120" y="16"/>
                      </a:lnTo>
                      <a:lnTo>
                        <a:pt x="113" y="31"/>
                      </a:lnTo>
                      <a:lnTo>
                        <a:pt x="107" y="46"/>
                      </a:lnTo>
                      <a:lnTo>
                        <a:pt x="106" y="62"/>
                      </a:lnTo>
                      <a:lnTo>
                        <a:pt x="107" y="72"/>
                      </a:lnTo>
                      <a:lnTo>
                        <a:pt x="111" y="84"/>
                      </a:lnTo>
                      <a:lnTo>
                        <a:pt x="114" y="98"/>
                      </a:lnTo>
                      <a:lnTo>
                        <a:pt x="119" y="113"/>
                      </a:lnTo>
                      <a:lnTo>
                        <a:pt x="122" y="125"/>
                      </a:lnTo>
                      <a:lnTo>
                        <a:pt x="125" y="137"/>
                      </a:lnTo>
                      <a:lnTo>
                        <a:pt x="127" y="147"/>
                      </a:lnTo>
                      <a:lnTo>
                        <a:pt x="128" y="156"/>
                      </a:lnTo>
                      <a:lnTo>
                        <a:pt x="128" y="167"/>
                      </a:lnTo>
                      <a:lnTo>
                        <a:pt x="128" y="181"/>
                      </a:lnTo>
                      <a:lnTo>
                        <a:pt x="125" y="196"/>
                      </a:lnTo>
                      <a:lnTo>
                        <a:pt x="122" y="213"/>
                      </a:lnTo>
                      <a:lnTo>
                        <a:pt x="115" y="229"/>
                      </a:lnTo>
                      <a:lnTo>
                        <a:pt x="106" y="244"/>
                      </a:lnTo>
                      <a:lnTo>
                        <a:pt x="91" y="257"/>
                      </a:lnTo>
                      <a:lnTo>
                        <a:pt x="73"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45" name="Freeform 290">
                  <a:extLst>
                    <a:ext uri="{FF2B5EF4-FFF2-40B4-BE49-F238E27FC236}">
                      <a16:creationId xmlns:a16="http://schemas.microsoft.com/office/drawing/2014/main" id="{22C1680B-A496-4F9A-AAB0-ED21796881C0}"/>
                    </a:ext>
                  </a:extLst>
                </p:cNvPr>
                <p:cNvSpPr>
                  <a:spLocks/>
                </p:cNvSpPr>
                <p:nvPr/>
              </p:nvSpPr>
              <p:spPr bwMode="auto">
                <a:xfrm>
                  <a:off x="212" y="89"/>
                  <a:ext cx="320" cy="225"/>
                </a:xfrm>
                <a:custGeom>
                  <a:avLst/>
                  <a:gdLst>
                    <a:gd name="T0" fmla="*/ 148 w 640"/>
                    <a:gd name="T1" fmla="*/ 192 h 450"/>
                    <a:gd name="T2" fmla="*/ 131 w 640"/>
                    <a:gd name="T3" fmla="*/ 223 h 450"/>
                    <a:gd name="T4" fmla="*/ 116 w 640"/>
                    <a:gd name="T5" fmla="*/ 197 h 450"/>
                    <a:gd name="T6" fmla="*/ 97 w 640"/>
                    <a:gd name="T7" fmla="*/ 176 h 450"/>
                    <a:gd name="T8" fmla="*/ 91 w 640"/>
                    <a:gd name="T9" fmla="*/ 129 h 450"/>
                    <a:gd name="T10" fmla="*/ 104 w 640"/>
                    <a:gd name="T11" fmla="*/ 107 h 450"/>
                    <a:gd name="T12" fmla="*/ 115 w 640"/>
                    <a:gd name="T13" fmla="*/ 84 h 450"/>
                    <a:gd name="T14" fmla="*/ 108 w 640"/>
                    <a:gd name="T15" fmla="*/ 88 h 450"/>
                    <a:gd name="T16" fmla="*/ 99 w 640"/>
                    <a:gd name="T17" fmla="*/ 108 h 450"/>
                    <a:gd name="T18" fmla="*/ 66 w 640"/>
                    <a:gd name="T19" fmla="*/ 135 h 450"/>
                    <a:gd name="T20" fmla="*/ 40 w 640"/>
                    <a:gd name="T21" fmla="*/ 137 h 450"/>
                    <a:gd name="T22" fmla="*/ 24 w 640"/>
                    <a:gd name="T23" fmla="*/ 131 h 450"/>
                    <a:gd name="T24" fmla="*/ 0 w 640"/>
                    <a:gd name="T25" fmla="*/ 121 h 450"/>
                    <a:gd name="T26" fmla="*/ 20 w 640"/>
                    <a:gd name="T27" fmla="*/ 113 h 450"/>
                    <a:gd name="T28" fmla="*/ 38 w 640"/>
                    <a:gd name="T29" fmla="*/ 92 h 450"/>
                    <a:gd name="T30" fmla="*/ 73 w 640"/>
                    <a:gd name="T31" fmla="*/ 69 h 450"/>
                    <a:gd name="T32" fmla="*/ 94 w 640"/>
                    <a:gd name="T33" fmla="*/ 70 h 450"/>
                    <a:gd name="T34" fmla="*/ 98 w 640"/>
                    <a:gd name="T35" fmla="*/ 72 h 450"/>
                    <a:gd name="T36" fmla="*/ 93 w 640"/>
                    <a:gd name="T37" fmla="*/ 84 h 450"/>
                    <a:gd name="T38" fmla="*/ 96 w 640"/>
                    <a:gd name="T39" fmla="*/ 86 h 450"/>
                    <a:gd name="T40" fmla="*/ 108 w 640"/>
                    <a:gd name="T41" fmla="*/ 84 h 450"/>
                    <a:gd name="T42" fmla="*/ 106 w 640"/>
                    <a:gd name="T43" fmla="*/ 69 h 450"/>
                    <a:gd name="T44" fmla="*/ 110 w 640"/>
                    <a:gd name="T45" fmla="*/ 69 h 450"/>
                    <a:gd name="T46" fmla="*/ 116 w 640"/>
                    <a:gd name="T47" fmla="*/ 77 h 450"/>
                    <a:gd name="T48" fmla="*/ 131 w 640"/>
                    <a:gd name="T49" fmla="*/ 79 h 450"/>
                    <a:gd name="T50" fmla="*/ 142 w 640"/>
                    <a:gd name="T51" fmla="*/ 70 h 450"/>
                    <a:gd name="T52" fmla="*/ 154 w 640"/>
                    <a:gd name="T53" fmla="*/ 67 h 450"/>
                    <a:gd name="T54" fmla="*/ 172 w 640"/>
                    <a:gd name="T55" fmla="*/ 48 h 450"/>
                    <a:gd name="T56" fmla="*/ 210 w 640"/>
                    <a:gd name="T57" fmla="*/ 3 h 450"/>
                    <a:gd name="T58" fmla="*/ 240 w 640"/>
                    <a:gd name="T59" fmla="*/ 0 h 450"/>
                    <a:gd name="T60" fmla="*/ 264 w 640"/>
                    <a:gd name="T61" fmla="*/ 5 h 450"/>
                    <a:gd name="T62" fmla="*/ 290 w 640"/>
                    <a:gd name="T63" fmla="*/ 14 h 450"/>
                    <a:gd name="T64" fmla="*/ 315 w 640"/>
                    <a:gd name="T65" fmla="*/ 16 h 450"/>
                    <a:gd name="T66" fmla="*/ 311 w 640"/>
                    <a:gd name="T67" fmla="*/ 28 h 450"/>
                    <a:gd name="T68" fmla="*/ 277 w 640"/>
                    <a:gd name="T69" fmla="*/ 70 h 450"/>
                    <a:gd name="T70" fmla="*/ 246 w 640"/>
                    <a:gd name="T71" fmla="*/ 84 h 450"/>
                    <a:gd name="T72" fmla="*/ 213 w 640"/>
                    <a:gd name="T73" fmla="*/ 92 h 450"/>
                    <a:gd name="T74" fmla="*/ 182 w 640"/>
                    <a:gd name="T75" fmla="*/ 85 h 450"/>
                    <a:gd name="T76" fmla="*/ 166 w 640"/>
                    <a:gd name="T77" fmla="*/ 76 h 450"/>
                    <a:gd name="T78" fmla="*/ 154 w 640"/>
                    <a:gd name="T79" fmla="*/ 73 h 450"/>
                    <a:gd name="T80" fmla="*/ 142 w 640"/>
                    <a:gd name="T81" fmla="*/ 76 h 450"/>
                    <a:gd name="T82" fmla="*/ 143 w 640"/>
                    <a:gd name="T83" fmla="*/ 82 h 450"/>
                    <a:gd name="T84" fmla="*/ 157 w 640"/>
                    <a:gd name="T85" fmla="*/ 81 h 450"/>
                    <a:gd name="T86" fmla="*/ 173 w 640"/>
                    <a:gd name="T87" fmla="*/ 80 h 450"/>
                    <a:gd name="T88" fmla="*/ 205 w 640"/>
                    <a:gd name="T89" fmla="*/ 91 h 450"/>
                    <a:gd name="T90" fmla="*/ 232 w 640"/>
                    <a:gd name="T91" fmla="*/ 124 h 450"/>
                    <a:gd name="T92" fmla="*/ 241 w 640"/>
                    <a:gd name="T93" fmla="*/ 164 h 450"/>
                    <a:gd name="T94" fmla="*/ 224 w 640"/>
                    <a:gd name="T95" fmla="*/ 164 h 450"/>
                    <a:gd name="T96" fmla="*/ 187 w 640"/>
                    <a:gd name="T97" fmla="*/ 153 h 450"/>
                    <a:gd name="T98" fmla="*/ 163 w 640"/>
                    <a:gd name="T99" fmla="*/ 146 h 450"/>
                    <a:gd name="T100" fmla="*/ 145 w 640"/>
                    <a:gd name="T101" fmla="*/ 117 h 450"/>
                    <a:gd name="T102" fmla="*/ 139 w 640"/>
                    <a:gd name="T103" fmla="*/ 91 h 450"/>
                    <a:gd name="T104" fmla="*/ 126 w 640"/>
                    <a:gd name="T105" fmla="*/ 81 h 450"/>
                    <a:gd name="T106" fmla="*/ 119 w 640"/>
                    <a:gd name="T107" fmla="*/ 84 h 450"/>
                    <a:gd name="T108" fmla="*/ 126 w 640"/>
                    <a:gd name="T109" fmla="*/ 96 h 450"/>
                    <a:gd name="T110" fmla="*/ 149 w 640"/>
                    <a:gd name="T111" fmla="*/ 125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6"/>
                      </a:moveTo>
                      <a:lnTo>
                        <a:pt x="312" y="298"/>
                      </a:lnTo>
                      <a:lnTo>
                        <a:pt x="312" y="330"/>
                      </a:lnTo>
                      <a:lnTo>
                        <a:pt x="306" y="360"/>
                      </a:lnTo>
                      <a:lnTo>
                        <a:pt x="296" y="383"/>
                      </a:lnTo>
                      <a:lnTo>
                        <a:pt x="284" y="401"/>
                      </a:lnTo>
                      <a:lnTo>
                        <a:pt x="275" y="417"/>
                      </a:lnTo>
                      <a:lnTo>
                        <a:pt x="268" y="432"/>
                      </a:lnTo>
                      <a:lnTo>
                        <a:pt x="262" y="450"/>
                      </a:lnTo>
                      <a:lnTo>
                        <a:pt x="261" y="445"/>
                      </a:lnTo>
                      <a:lnTo>
                        <a:pt x="258" y="435"/>
                      </a:lnTo>
                      <a:lnTo>
                        <a:pt x="253" y="425"/>
                      </a:lnTo>
                      <a:lnTo>
                        <a:pt x="247" y="415"/>
                      </a:lnTo>
                      <a:lnTo>
                        <a:pt x="240" y="403"/>
                      </a:lnTo>
                      <a:lnTo>
                        <a:pt x="232" y="393"/>
                      </a:lnTo>
                      <a:lnTo>
                        <a:pt x="224" y="382"/>
                      </a:lnTo>
                      <a:lnTo>
                        <a:pt x="216" y="375"/>
                      </a:lnTo>
                      <a:lnTo>
                        <a:pt x="207" y="368"/>
                      </a:lnTo>
                      <a:lnTo>
                        <a:pt x="200" y="360"/>
                      </a:lnTo>
                      <a:lnTo>
                        <a:pt x="194" y="352"/>
                      </a:lnTo>
                      <a:lnTo>
                        <a:pt x="190" y="344"/>
                      </a:lnTo>
                      <a:lnTo>
                        <a:pt x="181" y="319"/>
                      </a:lnTo>
                      <a:lnTo>
                        <a:pt x="178" y="295"/>
                      </a:lnTo>
                      <a:lnTo>
                        <a:pt x="179" y="273"/>
                      </a:lnTo>
                      <a:lnTo>
                        <a:pt x="182" y="257"/>
                      </a:lnTo>
                      <a:lnTo>
                        <a:pt x="185" y="249"/>
                      </a:lnTo>
                      <a:lnTo>
                        <a:pt x="190" y="239"/>
                      </a:lnTo>
                      <a:lnTo>
                        <a:pt x="194" y="230"/>
                      </a:lnTo>
                      <a:lnTo>
                        <a:pt x="201" y="222"/>
                      </a:lnTo>
                      <a:lnTo>
                        <a:pt x="208" y="213"/>
                      </a:lnTo>
                      <a:lnTo>
                        <a:pt x="215" y="202"/>
                      </a:lnTo>
                      <a:lnTo>
                        <a:pt x="221" y="192"/>
                      </a:lnTo>
                      <a:lnTo>
                        <a:pt x="227" y="182"/>
                      </a:lnTo>
                      <a:lnTo>
                        <a:pt x="229" y="175"/>
                      </a:lnTo>
                      <a:lnTo>
                        <a:pt x="230" y="167"/>
                      </a:lnTo>
                      <a:lnTo>
                        <a:pt x="229" y="161"/>
                      </a:lnTo>
                      <a:lnTo>
                        <a:pt x="227" y="160"/>
                      </a:lnTo>
                      <a:lnTo>
                        <a:pt x="221" y="163"/>
                      </a:lnTo>
                      <a:lnTo>
                        <a:pt x="217" y="169"/>
                      </a:lnTo>
                      <a:lnTo>
                        <a:pt x="215" y="176"/>
                      </a:lnTo>
                      <a:lnTo>
                        <a:pt x="213" y="182"/>
                      </a:lnTo>
                      <a:lnTo>
                        <a:pt x="211" y="191"/>
                      </a:lnTo>
                      <a:lnTo>
                        <a:pt x="207" y="200"/>
                      </a:lnTo>
                      <a:lnTo>
                        <a:pt x="202" y="208"/>
                      </a:lnTo>
                      <a:lnTo>
                        <a:pt x="198" y="216"/>
                      </a:lnTo>
                      <a:lnTo>
                        <a:pt x="188" y="231"/>
                      </a:lnTo>
                      <a:lnTo>
                        <a:pt x="175" y="244"/>
                      </a:lnTo>
                      <a:lnTo>
                        <a:pt x="161" y="255"/>
                      </a:lnTo>
                      <a:lnTo>
                        <a:pt x="147" y="264"/>
                      </a:lnTo>
                      <a:lnTo>
                        <a:pt x="132" y="269"/>
                      </a:lnTo>
                      <a:lnTo>
                        <a:pt x="117" y="274"/>
                      </a:lnTo>
                      <a:lnTo>
                        <a:pt x="103" y="276"/>
                      </a:lnTo>
                      <a:lnTo>
                        <a:pt x="90" y="276"/>
                      </a:lnTo>
                      <a:lnTo>
                        <a:pt x="85" y="275"/>
                      </a:lnTo>
                      <a:lnTo>
                        <a:pt x="80" y="274"/>
                      </a:lnTo>
                      <a:lnTo>
                        <a:pt x="76" y="274"/>
                      </a:lnTo>
                      <a:lnTo>
                        <a:pt x="72" y="273"/>
                      </a:lnTo>
                      <a:lnTo>
                        <a:pt x="64" y="269"/>
                      </a:lnTo>
                      <a:lnTo>
                        <a:pt x="56" y="266"/>
                      </a:lnTo>
                      <a:lnTo>
                        <a:pt x="48" y="262"/>
                      </a:lnTo>
                      <a:lnTo>
                        <a:pt x="40" y="258"/>
                      </a:lnTo>
                      <a:lnTo>
                        <a:pt x="32" y="254"/>
                      </a:lnTo>
                      <a:lnTo>
                        <a:pt x="22" y="250"/>
                      </a:lnTo>
                      <a:lnTo>
                        <a:pt x="11" y="245"/>
                      </a:lnTo>
                      <a:lnTo>
                        <a:pt x="0" y="241"/>
                      </a:lnTo>
                      <a:lnTo>
                        <a:pt x="7" y="238"/>
                      </a:lnTo>
                      <a:lnTo>
                        <a:pt x="14" y="236"/>
                      </a:lnTo>
                      <a:lnTo>
                        <a:pt x="23" y="234"/>
                      </a:lnTo>
                      <a:lnTo>
                        <a:pt x="32" y="230"/>
                      </a:lnTo>
                      <a:lnTo>
                        <a:pt x="40" y="226"/>
                      </a:lnTo>
                      <a:lnTo>
                        <a:pt x="48" y="221"/>
                      </a:lnTo>
                      <a:lnTo>
                        <a:pt x="55" y="214"/>
                      </a:lnTo>
                      <a:lnTo>
                        <a:pt x="60" y="207"/>
                      </a:lnTo>
                      <a:lnTo>
                        <a:pt x="67" y="196"/>
                      </a:lnTo>
                      <a:lnTo>
                        <a:pt x="75" y="183"/>
                      </a:lnTo>
                      <a:lnTo>
                        <a:pt x="86" y="170"/>
                      </a:lnTo>
                      <a:lnTo>
                        <a:pt x="99" y="157"/>
                      </a:lnTo>
                      <a:lnTo>
                        <a:pt x="113" y="148"/>
                      </a:lnTo>
                      <a:lnTo>
                        <a:pt x="128" y="141"/>
                      </a:lnTo>
                      <a:lnTo>
                        <a:pt x="145" y="138"/>
                      </a:lnTo>
                      <a:lnTo>
                        <a:pt x="161" y="140"/>
                      </a:lnTo>
                      <a:lnTo>
                        <a:pt x="168" y="144"/>
                      </a:lnTo>
                      <a:lnTo>
                        <a:pt x="176" y="144"/>
                      </a:lnTo>
                      <a:lnTo>
                        <a:pt x="183" y="143"/>
                      </a:lnTo>
                      <a:lnTo>
                        <a:pt x="188" y="139"/>
                      </a:lnTo>
                      <a:lnTo>
                        <a:pt x="191" y="137"/>
                      </a:lnTo>
                      <a:lnTo>
                        <a:pt x="194" y="137"/>
                      </a:lnTo>
                      <a:lnTo>
                        <a:pt x="198" y="137"/>
                      </a:lnTo>
                      <a:lnTo>
                        <a:pt x="201" y="138"/>
                      </a:lnTo>
                      <a:lnTo>
                        <a:pt x="196" y="143"/>
                      </a:lnTo>
                      <a:lnTo>
                        <a:pt x="191" y="149"/>
                      </a:lnTo>
                      <a:lnTo>
                        <a:pt x="186" y="156"/>
                      </a:lnTo>
                      <a:lnTo>
                        <a:pt x="185" y="163"/>
                      </a:lnTo>
                      <a:lnTo>
                        <a:pt x="185" y="164"/>
                      </a:lnTo>
                      <a:lnTo>
                        <a:pt x="186" y="167"/>
                      </a:lnTo>
                      <a:lnTo>
                        <a:pt x="186" y="168"/>
                      </a:lnTo>
                      <a:lnTo>
                        <a:pt x="188" y="169"/>
                      </a:lnTo>
                      <a:lnTo>
                        <a:pt x="189" y="170"/>
                      </a:lnTo>
                      <a:lnTo>
                        <a:pt x="191" y="171"/>
                      </a:lnTo>
                      <a:lnTo>
                        <a:pt x="192" y="171"/>
                      </a:lnTo>
                      <a:lnTo>
                        <a:pt x="193" y="172"/>
                      </a:lnTo>
                      <a:lnTo>
                        <a:pt x="199" y="174"/>
                      </a:lnTo>
                      <a:lnTo>
                        <a:pt x="206" y="172"/>
                      </a:lnTo>
                      <a:lnTo>
                        <a:pt x="211" y="170"/>
                      </a:lnTo>
                      <a:lnTo>
                        <a:pt x="215" y="167"/>
                      </a:lnTo>
                      <a:lnTo>
                        <a:pt x="217" y="160"/>
                      </a:lnTo>
                      <a:lnTo>
                        <a:pt x="219" y="153"/>
                      </a:lnTo>
                      <a:lnTo>
                        <a:pt x="216" y="147"/>
                      </a:lnTo>
                      <a:lnTo>
                        <a:pt x="214" y="141"/>
                      </a:lnTo>
                      <a:lnTo>
                        <a:pt x="212" y="138"/>
                      </a:lnTo>
                      <a:lnTo>
                        <a:pt x="212" y="136"/>
                      </a:lnTo>
                      <a:lnTo>
                        <a:pt x="214" y="134"/>
                      </a:lnTo>
                      <a:lnTo>
                        <a:pt x="216" y="133"/>
                      </a:lnTo>
                      <a:lnTo>
                        <a:pt x="217" y="134"/>
                      </a:lnTo>
                      <a:lnTo>
                        <a:pt x="219" y="137"/>
                      </a:lnTo>
                      <a:lnTo>
                        <a:pt x="220" y="140"/>
                      </a:lnTo>
                      <a:lnTo>
                        <a:pt x="221" y="145"/>
                      </a:lnTo>
                      <a:lnTo>
                        <a:pt x="222" y="149"/>
                      </a:lnTo>
                      <a:lnTo>
                        <a:pt x="227" y="154"/>
                      </a:lnTo>
                      <a:lnTo>
                        <a:pt x="232" y="154"/>
                      </a:lnTo>
                      <a:lnTo>
                        <a:pt x="242" y="149"/>
                      </a:lnTo>
                      <a:lnTo>
                        <a:pt x="245" y="153"/>
                      </a:lnTo>
                      <a:lnTo>
                        <a:pt x="250" y="155"/>
                      </a:lnTo>
                      <a:lnTo>
                        <a:pt x="255" y="157"/>
                      </a:lnTo>
                      <a:lnTo>
                        <a:pt x="261" y="157"/>
                      </a:lnTo>
                      <a:lnTo>
                        <a:pt x="266" y="156"/>
                      </a:lnTo>
                      <a:lnTo>
                        <a:pt x="272" y="154"/>
                      </a:lnTo>
                      <a:lnTo>
                        <a:pt x="276" y="148"/>
                      </a:lnTo>
                      <a:lnTo>
                        <a:pt x="280" y="141"/>
                      </a:lnTo>
                      <a:lnTo>
                        <a:pt x="283" y="140"/>
                      </a:lnTo>
                      <a:lnTo>
                        <a:pt x="288" y="138"/>
                      </a:lnTo>
                      <a:lnTo>
                        <a:pt x="292" y="137"/>
                      </a:lnTo>
                      <a:lnTo>
                        <a:pt x="297" y="136"/>
                      </a:lnTo>
                      <a:lnTo>
                        <a:pt x="303" y="134"/>
                      </a:lnTo>
                      <a:lnTo>
                        <a:pt x="308" y="133"/>
                      </a:lnTo>
                      <a:lnTo>
                        <a:pt x="313" y="132"/>
                      </a:lnTo>
                      <a:lnTo>
                        <a:pt x="319" y="131"/>
                      </a:lnTo>
                      <a:lnTo>
                        <a:pt x="328" y="125"/>
                      </a:lnTo>
                      <a:lnTo>
                        <a:pt x="336" y="114"/>
                      </a:lnTo>
                      <a:lnTo>
                        <a:pt x="343" y="95"/>
                      </a:lnTo>
                      <a:lnTo>
                        <a:pt x="351" y="72"/>
                      </a:lnTo>
                      <a:lnTo>
                        <a:pt x="364" y="46"/>
                      </a:lnTo>
                      <a:lnTo>
                        <a:pt x="381" y="27"/>
                      </a:lnTo>
                      <a:lnTo>
                        <a:pt x="399" y="15"/>
                      </a:lnTo>
                      <a:lnTo>
                        <a:pt x="419" y="6"/>
                      </a:lnTo>
                      <a:lnTo>
                        <a:pt x="437" y="2"/>
                      </a:lnTo>
                      <a:lnTo>
                        <a:pt x="454" y="0"/>
                      </a:lnTo>
                      <a:lnTo>
                        <a:pt x="466" y="0"/>
                      </a:lnTo>
                      <a:lnTo>
                        <a:pt x="473" y="0"/>
                      </a:lnTo>
                      <a:lnTo>
                        <a:pt x="479" y="0"/>
                      </a:lnTo>
                      <a:lnTo>
                        <a:pt x="486" y="1"/>
                      </a:lnTo>
                      <a:lnTo>
                        <a:pt x="495" y="2"/>
                      </a:lnTo>
                      <a:lnTo>
                        <a:pt x="505" y="3"/>
                      </a:lnTo>
                      <a:lnTo>
                        <a:pt x="517" y="6"/>
                      </a:lnTo>
                      <a:lnTo>
                        <a:pt x="527" y="9"/>
                      </a:lnTo>
                      <a:lnTo>
                        <a:pt x="539" y="13"/>
                      </a:lnTo>
                      <a:lnTo>
                        <a:pt x="548" y="18"/>
                      </a:lnTo>
                      <a:lnTo>
                        <a:pt x="557" y="23"/>
                      </a:lnTo>
                      <a:lnTo>
                        <a:pt x="568" y="26"/>
                      </a:lnTo>
                      <a:lnTo>
                        <a:pt x="579" y="28"/>
                      </a:lnTo>
                      <a:lnTo>
                        <a:pt x="589" y="31"/>
                      </a:lnTo>
                      <a:lnTo>
                        <a:pt x="601" y="32"/>
                      </a:lnTo>
                      <a:lnTo>
                        <a:pt x="611" y="32"/>
                      </a:lnTo>
                      <a:lnTo>
                        <a:pt x="621" y="32"/>
                      </a:lnTo>
                      <a:lnTo>
                        <a:pt x="630" y="31"/>
                      </a:lnTo>
                      <a:lnTo>
                        <a:pt x="640" y="31"/>
                      </a:lnTo>
                      <a:lnTo>
                        <a:pt x="640" y="34"/>
                      </a:lnTo>
                      <a:lnTo>
                        <a:pt x="636" y="39"/>
                      </a:lnTo>
                      <a:lnTo>
                        <a:pt x="631" y="43"/>
                      </a:lnTo>
                      <a:lnTo>
                        <a:pt x="622" y="56"/>
                      </a:lnTo>
                      <a:lnTo>
                        <a:pt x="610" y="72"/>
                      </a:lnTo>
                      <a:lnTo>
                        <a:pt x="596" y="91"/>
                      </a:lnTo>
                      <a:lnTo>
                        <a:pt x="583" y="108"/>
                      </a:lnTo>
                      <a:lnTo>
                        <a:pt x="568" y="125"/>
                      </a:lnTo>
                      <a:lnTo>
                        <a:pt x="553" y="140"/>
                      </a:lnTo>
                      <a:lnTo>
                        <a:pt x="538" y="152"/>
                      </a:lnTo>
                      <a:lnTo>
                        <a:pt x="524" y="157"/>
                      </a:lnTo>
                      <a:lnTo>
                        <a:pt x="515" y="160"/>
                      </a:lnTo>
                      <a:lnTo>
                        <a:pt x="504" y="164"/>
                      </a:lnTo>
                      <a:lnTo>
                        <a:pt x="492" y="168"/>
                      </a:lnTo>
                      <a:lnTo>
                        <a:pt x="478" y="172"/>
                      </a:lnTo>
                      <a:lnTo>
                        <a:pt x="463" y="177"/>
                      </a:lnTo>
                      <a:lnTo>
                        <a:pt x="449" y="181"/>
                      </a:lnTo>
                      <a:lnTo>
                        <a:pt x="436" y="183"/>
                      </a:lnTo>
                      <a:lnTo>
                        <a:pt x="425" y="184"/>
                      </a:lnTo>
                      <a:lnTo>
                        <a:pt x="414" y="183"/>
                      </a:lnTo>
                      <a:lnTo>
                        <a:pt x="402" y="181"/>
                      </a:lnTo>
                      <a:lnTo>
                        <a:pt x="388" y="177"/>
                      </a:lnTo>
                      <a:lnTo>
                        <a:pt x="375" y="172"/>
                      </a:lnTo>
                      <a:lnTo>
                        <a:pt x="364" y="169"/>
                      </a:lnTo>
                      <a:lnTo>
                        <a:pt x="353" y="164"/>
                      </a:lnTo>
                      <a:lnTo>
                        <a:pt x="345" y="161"/>
                      </a:lnTo>
                      <a:lnTo>
                        <a:pt x="341" y="159"/>
                      </a:lnTo>
                      <a:lnTo>
                        <a:pt x="336" y="155"/>
                      </a:lnTo>
                      <a:lnTo>
                        <a:pt x="331" y="152"/>
                      </a:lnTo>
                      <a:lnTo>
                        <a:pt x="326" y="148"/>
                      </a:lnTo>
                      <a:lnTo>
                        <a:pt x="321" y="145"/>
                      </a:lnTo>
                      <a:lnTo>
                        <a:pt x="318" y="144"/>
                      </a:lnTo>
                      <a:lnTo>
                        <a:pt x="313" y="144"/>
                      </a:lnTo>
                      <a:lnTo>
                        <a:pt x="308" y="145"/>
                      </a:lnTo>
                      <a:lnTo>
                        <a:pt x="303" y="145"/>
                      </a:lnTo>
                      <a:lnTo>
                        <a:pt x="296" y="147"/>
                      </a:lnTo>
                      <a:lnTo>
                        <a:pt x="291" y="148"/>
                      </a:lnTo>
                      <a:lnTo>
                        <a:pt x="287" y="149"/>
                      </a:lnTo>
                      <a:lnTo>
                        <a:pt x="283" y="152"/>
                      </a:lnTo>
                      <a:lnTo>
                        <a:pt x="280" y="155"/>
                      </a:lnTo>
                      <a:lnTo>
                        <a:pt x="279" y="157"/>
                      </a:lnTo>
                      <a:lnTo>
                        <a:pt x="280" y="160"/>
                      </a:lnTo>
                      <a:lnTo>
                        <a:pt x="283" y="162"/>
                      </a:lnTo>
                      <a:lnTo>
                        <a:pt x="285" y="163"/>
                      </a:lnTo>
                      <a:lnTo>
                        <a:pt x="290" y="163"/>
                      </a:lnTo>
                      <a:lnTo>
                        <a:pt x="295" y="163"/>
                      </a:lnTo>
                      <a:lnTo>
                        <a:pt x="300" y="163"/>
                      </a:lnTo>
                      <a:lnTo>
                        <a:pt x="307" y="162"/>
                      </a:lnTo>
                      <a:lnTo>
                        <a:pt x="313" y="162"/>
                      </a:lnTo>
                      <a:lnTo>
                        <a:pt x="320" y="161"/>
                      </a:lnTo>
                      <a:lnTo>
                        <a:pt x="327" y="160"/>
                      </a:lnTo>
                      <a:lnTo>
                        <a:pt x="333" y="159"/>
                      </a:lnTo>
                      <a:lnTo>
                        <a:pt x="340" y="159"/>
                      </a:lnTo>
                      <a:lnTo>
                        <a:pt x="346" y="160"/>
                      </a:lnTo>
                      <a:lnTo>
                        <a:pt x="355" y="161"/>
                      </a:lnTo>
                      <a:lnTo>
                        <a:pt x="365" y="163"/>
                      </a:lnTo>
                      <a:lnTo>
                        <a:pt x="376" y="168"/>
                      </a:lnTo>
                      <a:lnTo>
                        <a:pt x="391" y="174"/>
                      </a:lnTo>
                      <a:lnTo>
                        <a:pt x="409" y="182"/>
                      </a:lnTo>
                      <a:lnTo>
                        <a:pt x="422" y="190"/>
                      </a:lnTo>
                      <a:lnTo>
                        <a:pt x="435" y="201"/>
                      </a:lnTo>
                      <a:lnTo>
                        <a:pt x="445" y="215"/>
                      </a:lnTo>
                      <a:lnTo>
                        <a:pt x="456" y="230"/>
                      </a:lnTo>
                      <a:lnTo>
                        <a:pt x="464" y="247"/>
                      </a:lnTo>
                      <a:lnTo>
                        <a:pt x="471" y="266"/>
                      </a:lnTo>
                      <a:lnTo>
                        <a:pt x="475" y="284"/>
                      </a:lnTo>
                      <a:lnTo>
                        <a:pt x="479" y="303"/>
                      </a:lnTo>
                      <a:lnTo>
                        <a:pt x="480" y="315"/>
                      </a:lnTo>
                      <a:lnTo>
                        <a:pt x="481" y="328"/>
                      </a:lnTo>
                      <a:lnTo>
                        <a:pt x="481" y="340"/>
                      </a:lnTo>
                      <a:lnTo>
                        <a:pt x="480" y="351"/>
                      </a:lnTo>
                      <a:lnTo>
                        <a:pt x="472" y="342"/>
                      </a:lnTo>
                      <a:lnTo>
                        <a:pt x="462" y="335"/>
                      </a:lnTo>
                      <a:lnTo>
                        <a:pt x="448" y="327"/>
                      </a:lnTo>
                      <a:lnTo>
                        <a:pt x="433" y="321"/>
                      </a:lnTo>
                      <a:lnTo>
                        <a:pt x="417" y="317"/>
                      </a:lnTo>
                      <a:lnTo>
                        <a:pt x="401" y="312"/>
                      </a:lnTo>
                      <a:lnTo>
                        <a:pt x="386" y="309"/>
                      </a:lnTo>
                      <a:lnTo>
                        <a:pt x="373" y="306"/>
                      </a:lnTo>
                      <a:lnTo>
                        <a:pt x="365" y="305"/>
                      </a:lnTo>
                      <a:lnTo>
                        <a:pt x="355" y="303"/>
                      </a:lnTo>
                      <a:lnTo>
                        <a:pt x="345" y="300"/>
                      </a:lnTo>
                      <a:lnTo>
                        <a:pt x="335" y="297"/>
                      </a:lnTo>
                      <a:lnTo>
                        <a:pt x="326" y="291"/>
                      </a:lnTo>
                      <a:lnTo>
                        <a:pt x="317" y="284"/>
                      </a:lnTo>
                      <a:lnTo>
                        <a:pt x="310" y="275"/>
                      </a:lnTo>
                      <a:lnTo>
                        <a:pt x="304" y="264"/>
                      </a:lnTo>
                      <a:lnTo>
                        <a:pt x="297" y="246"/>
                      </a:lnTo>
                      <a:lnTo>
                        <a:pt x="289" y="234"/>
                      </a:lnTo>
                      <a:lnTo>
                        <a:pt x="284" y="219"/>
                      </a:lnTo>
                      <a:lnTo>
                        <a:pt x="284" y="198"/>
                      </a:lnTo>
                      <a:lnTo>
                        <a:pt x="284" y="192"/>
                      </a:lnTo>
                      <a:lnTo>
                        <a:pt x="281" y="186"/>
                      </a:lnTo>
                      <a:lnTo>
                        <a:pt x="277" y="181"/>
                      </a:lnTo>
                      <a:lnTo>
                        <a:pt x="272" y="176"/>
                      </a:lnTo>
                      <a:lnTo>
                        <a:pt x="266" y="171"/>
                      </a:lnTo>
                      <a:lnTo>
                        <a:pt x="260" y="168"/>
                      </a:lnTo>
                      <a:lnTo>
                        <a:pt x="255" y="164"/>
                      </a:lnTo>
                      <a:lnTo>
                        <a:pt x="251" y="162"/>
                      </a:lnTo>
                      <a:lnTo>
                        <a:pt x="245" y="160"/>
                      </a:lnTo>
                      <a:lnTo>
                        <a:pt x="240" y="159"/>
                      </a:lnTo>
                      <a:lnTo>
                        <a:pt x="237" y="159"/>
                      </a:lnTo>
                      <a:lnTo>
                        <a:pt x="236" y="162"/>
                      </a:lnTo>
                      <a:lnTo>
                        <a:pt x="237" y="167"/>
                      </a:lnTo>
                      <a:lnTo>
                        <a:pt x="237" y="171"/>
                      </a:lnTo>
                      <a:lnTo>
                        <a:pt x="238" y="177"/>
                      </a:lnTo>
                      <a:lnTo>
                        <a:pt x="240" y="182"/>
                      </a:lnTo>
                      <a:lnTo>
                        <a:pt x="244" y="185"/>
                      </a:lnTo>
                      <a:lnTo>
                        <a:pt x="251" y="191"/>
                      </a:lnTo>
                      <a:lnTo>
                        <a:pt x="259" y="199"/>
                      </a:lnTo>
                      <a:lnTo>
                        <a:pt x="269" y="208"/>
                      </a:lnTo>
                      <a:lnTo>
                        <a:pt x="280" y="220"/>
                      </a:lnTo>
                      <a:lnTo>
                        <a:pt x="290" y="234"/>
                      </a:lnTo>
                      <a:lnTo>
                        <a:pt x="298" y="249"/>
                      </a:lnTo>
                      <a:lnTo>
                        <a:pt x="305"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46" name="Freeform 291">
                  <a:extLst>
                    <a:ext uri="{FF2B5EF4-FFF2-40B4-BE49-F238E27FC236}">
                      <a16:creationId xmlns:a16="http://schemas.microsoft.com/office/drawing/2014/main" id="{60FEA03B-D33E-4908-920A-AEDC4A5C1637}"/>
                    </a:ext>
                  </a:extLst>
                </p:cNvPr>
                <p:cNvSpPr>
                  <a:spLocks/>
                </p:cNvSpPr>
                <p:nvPr/>
              </p:nvSpPr>
              <p:spPr bwMode="auto">
                <a:xfrm>
                  <a:off x="217" y="55"/>
                  <a:ext cx="96" cy="98"/>
                </a:xfrm>
                <a:custGeom>
                  <a:avLst/>
                  <a:gdLst>
                    <a:gd name="T0" fmla="*/ 73 w 192"/>
                    <a:gd name="T1" fmla="*/ 95 h 196"/>
                    <a:gd name="T2" fmla="*/ 77 w 192"/>
                    <a:gd name="T3" fmla="*/ 89 h 196"/>
                    <a:gd name="T4" fmla="*/ 83 w 192"/>
                    <a:gd name="T5" fmla="*/ 88 h 196"/>
                    <a:gd name="T6" fmla="*/ 87 w 192"/>
                    <a:gd name="T7" fmla="*/ 89 h 196"/>
                    <a:gd name="T8" fmla="*/ 88 w 192"/>
                    <a:gd name="T9" fmla="*/ 91 h 196"/>
                    <a:gd name="T10" fmla="*/ 91 w 192"/>
                    <a:gd name="T11" fmla="*/ 92 h 196"/>
                    <a:gd name="T12" fmla="*/ 95 w 192"/>
                    <a:gd name="T13" fmla="*/ 93 h 196"/>
                    <a:gd name="T14" fmla="*/ 96 w 192"/>
                    <a:gd name="T15" fmla="*/ 92 h 196"/>
                    <a:gd name="T16" fmla="*/ 95 w 192"/>
                    <a:gd name="T17" fmla="*/ 89 h 196"/>
                    <a:gd name="T18" fmla="*/ 91 w 192"/>
                    <a:gd name="T19" fmla="*/ 87 h 196"/>
                    <a:gd name="T20" fmla="*/ 88 w 192"/>
                    <a:gd name="T21" fmla="*/ 86 h 196"/>
                    <a:gd name="T22" fmla="*/ 84 w 192"/>
                    <a:gd name="T23" fmla="*/ 86 h 196"/>
                    <a:gd name="T24" fmla="*/ 80 w 192"/>
                    <a:gd name="T25" fmla="*/ 83 h 196"/>
                    <a:gd name="T26" fmla="*/ 79 w 192"/>
                    <a:gd name="T27" fmla="*/ 78 h 196"/>
                    <a:gd name="T28" fmla="*/ 79 w 192"/>
                    <a:gd name="T29" fmla="*/ 75 h 196"/>
                    <a:gd name="T30" fmla="*/ 81 w 192"/>
                    <a:gd name="T31" fmla="*/ 73 h 196"/>
                    <a:gd name="T32" fmla="*/ 83 w 192"/>
                    <a:gd name="T33" fmla="*/ 70 h 196"/>
                    <a:gd name="T34" fmla="*/ 88 w 192"/>
                    <a:gd name="T35" fmla="*/ 69 h 196"/>
                    <a:gd name="T36" fmla="*/ 92 w 192"/>
                    <a:gd name="T37" fmla="*/ 59 h 196"/>
                    <a:gd name="T38" fmla="*/ 88 w 192"/>
                    <a:gd name="T39" fmla="*/ 40 h 196"/>
                    <a:gd name="T40" fmla="*/ 76 w 192"/>
                    <a:gd name="T41" fmla="*/ 25 h 196"/>
                    <a:gd name="T42" fmla="*/ 54 w 192"/>
                    <a:gd name="T43" fmla="*/ 14 h 196"/>
                    <a:gd name="T44" fmla="*/ 34 w 192"/>
                    <a:gd name="T45" fmla="*/ 10 h 196"/>
                    <a:gd name="T46" fmla="*/ 22 w 192"/>
                    <a:gd name="T47" fmla="*/ 7 h 196"/>
                    <a:gd name="T48" fmla="*/ 11 w 192"/>
                    <a:gd name="T49" fmla="*/ 4 h 196"/>
                    <a:gd name="T50" fmla="*/ 3 w 192"/>
                    <a:gd name="T51" fmla="*/ 1 h 196"/>
                    <a:gd name="T52" fmla="*/ 4 w 192"/>
                    <a:gd name="T53" fmla="*/ 5 h 196"/>
                    <a:gd name="T54" fmla="*/ 10 w 192"/>
                    <a:gd name="T55" fmla="*/ 17 h 196"/>
                    <a:gd name="T56" fmla="*/ 14 w 192"/>
                    <a:gd name="T57" fmla="*/ 30 h 196"/>
                    <a:gd name="T58" fmla="*/ 18 w 192"/>
                    <a:gd name="T59" fmla="*/ 43 h 196"/>
                    <a:gd name="T60" fmla="*/ 20 w 192"/>
                    <a:gd name="T61" fmla="*/ 55 h 196"/>
                    <a:gd name="T62" fmla="*/ 27 w 192"/>
                    <a:gd name="T63" fmla="*/ 70 h 196"/>
                    <a:gd name="T64" fmla="*/ 39 w 192"/>
                    <a:gd name="T65" fmla="*/ 86 h 196"/>
                    <a:gd name="T66" fmla="*/ 60 w 192"/>
                    <a:gd name="T67" fmla="*/ 96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2" h="196">
                      <a:moveTo>
                        <a:pt x="146" y="196"/>
                      </a:moveTo>
                      <a:lnTo>
                        <a:pt x="146" y="189"/>
                      </a:lnTo>
                      <a:lnTo>
                        <a:pt x="149" y="182"/>
                      </a:lnTo>
                      <a:lnTo>
                        <a:pt x="153" y="177"/>
                      </a:lnTo>
                      <a:lnTo>
                        <a:pt x="159" y="175"/>
                      </a:lnTo>
                      <a:lnTo>
                        <a:pt x="165" y="175"/>
                      </a:lnTo>
                      <a:lnTo>
                        <a:pt x="169" y="176"/>
                      </a:lnTo>
                      <a:lnTo>
                        <a:pt x="173" y="178"/>
                      </a:lnTo>
                      <a:lnTo>
                        <a:pt x="174" y="181"/>
                      </a:lnTo>
                      <a:lnTo>
                        <a:pt x="175" y="182"/>
                      </a:lnTo>
                      <a:lnTo>
                        <a:pt x="178" y="183"/>
                      </a:lnTo>
                      <a:lnTo>
                        <a:pt x="181" y="183"/>
                      </a:lnTo>
                      <a:lnTo>
                        <a:pt x="186" y="184"/>
                      </a:lnTo>
                      <a:lnTo>
                        <a:pt x="190" y="185"/>
                      </a:lnTo>
                      <a:lnTo>
                        <a:pt x="192" y="185"/>
                      </a:lnTo>
                      <a:lnTo>
                        <a:pt x="192" y="184"/>
                      </a:lnTo>
                      <a:lnTo>
                        <a:pt x="191" y="182"/>
                      </a:lnTo>
                      <a:lnTo>
                        <a:pt x="189" y="178"/>
                      </a:lnTo>
                      <a:lnTo>
                        <a:pt x="186" y="175"/>
                      </a:lnTo>
                      <a:lnTo>
                        <a:pt x="182" y="173"/>
                      </a:lnTo>
                      <a:lnTo>
                        <a:pt x="179" y="169"/>
                      </a:lnTo>
                      <a:lnTo>
                        <a:pt x="176" y="171"/>
                      </a:lnTo>
                      <a:lnTo>
                        <a:pt x="172" y="173"/>
                      </a:lnTo>
                      <a:lnTo>
                        <a:pt x="167" y="171"/>
                      </a:lnTo>
                      <a:lnTo>
                        <a:pt x="163" y="169"/>
                      </a:lnTo>
                      <a:lnTo>
                        <a:pt x="160" y="165"/>
                      </a:lnTo>
                      <a:lnTo>
                        <a:pt x="158" y="160"/>
                      </a:lnTo>
                      <a:lnTo>
                        <a:pt x="158" y="155"/>
                      </a:lnTo>
                      <a:lnTo>
                        <a:pt x="158" y="152"/>
                      </a:lnTo>
                      <a:lnTo>
                        <a:pt x="158" y="150"/>
                      </a:lnTo>
                      <a:lnTo>
                        <a:pt x="159" y="147"/>
                      </a:lnTo>
                      <a:lnTo>
                        <a:pt x="161" y="146"/>
                      </a:lnTo>
                      <a:lnTo>
                        <a:pt x="163" y="144"/>
                      </a:lnTo>
                      <a:lnTo>
                        <a:pt x="166" y="140"/>
                      </a:lnTo>
                      <a:lnTo>
                        <a:pt x="171" y="138"/>
                      </a:lnTo>
                      <a:lnTo>
                        <a:pt x="175" y="137"/>
                      </a:lnTo>
                      <a:lnTo>
                        <a:pt x="179" y="137"/>
                      </a:lnTo>
                      <a:lnTo>
                        <a:pt x="183" y="117"/>
                      </a:lnTo>
                      <a:lnTo>
                        <a:pt x="182" y="98"/>
                      </a:lnTo>
                      <a:lnTo>
                        <a:pt x="176" y="80"/>
                      </a:lnTo>
                      <a:lnTo>
                        <a:pt x="167" y="63"/>
                      </a:lnTo>
                      <a:lnTo>
                        <a:pt x="152" y="49"/>
                      </a:lnTo>
                      <a:lnTo>
                        <a:pt x="133" y="37"/>
                      </a:lnTo>
                      <a:lnTo>
                        <a:pt x="107" y="27"/>
                      </a:lnTo>
                      <a:lnTo>
                        <a:pt x="78" y="20"/>
                      </a:lnTo>
                      <a:lnTo>
                        <a:pt x="67" y="19"/>
                      </a:lnTo>
                      <a:lnTo>
                        <a:pt x="55" y="16"/>
                      </a:lnTo>
                      <a:lnTo>
                        <a:pt x="44" y="14"/>
                      </a:lnTo>
                      <a:lnTo>
                        <a:pt x="32" y="10"/>
                      </a:lnTo>
                      <a:lnTo>
                        <a:pt x="22" y="8"/>
                      </a:lnTo>
                      <a:lnTo>
                        <a:pt x="13" y="4"/>
                      </a:lnTo>
                      <a:lnTo>
                        <a:pt x="6" y="2"/>
                      </a:lnTo>
                      <a:lnTo>
                        <a:pt x="0" y="0"/>
                      </a:lnTo>
                      <a:lnTo>
                        <a:pt x="7" y="9"/>
                      </a:lnTo>
                      <a:lnTo>
                        <a:pt x="13" y="20"/>
                      </a:lnTo>
                      <a:lnTo>
                        <a:pt x="19" y="33"/>
                      </a:lnTo>
                      <a:lnTo>
                        <a:pt x="24" y="46"/>
                      </a:lnTo>
                      <a:lnTo>
                        <a:pt x="28" y="60"/>
                      </a:lnTo>
                      <a:lnTo>
                        <a:pt x="31" y="72"/>
                      </a:lnTo>
                      <a:lnTo>
                        <a:pt x="35" y="85"/>
                      </a:lnTo>
                      <a:lnTo>
                        <a:pt x="37" y="97"/>
                      </a:lnTo>
                      <a:lnTo>
                        <a:pt x="40" y="109"/>
                      </a:lnTo>
                      <a:lnTo>
                        <a:pt x="45" y="123"/>
                      </a:lnTo>
                      <a:lnTo>
                        <a:pt x="53" y="139"/>
                      </a:lnTo>
                      <a:lnTo>
                        <a:pt x="65" y="156"/>
                      </a:lnTo>
                      <a:lnTo>
                        <a:pt x="78" y="171"/>
                      </a:lnTo>
                      <a:lnTo>
                        <a:pt x="97" y="184"/>
                      </a:lnTo>
                      <a:lnTo>
                        <a:pt x="119" y="192"/>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47" name="Freeform 292">
                  <a:extLst>
                    <a:ext uri="{FF2B5EF4-FFF2-40B4-BE49-F238E27FC236}">
                      <a16:creationId xmlns:a16="http://schemas.microsoft.com/office/drawing/2014/main" id="{72AF6E83-251C-44C8-9B9C-F2927B50653C}"/>
                    </a:ext>
                  </a:extLst>
                </p:cNvPr>
                <p:cNvSpPr>
                  <a:spLocks/>
                </p:cNvSpPr>
                <p:nvPr/>
              </p:nvSpPr>
              <p:spPr bwMode="auto">
                <a:xfrm>
                  <a:off x="321" y="114"/>
                  <a:ext cx="10" cy="10"/>
                </a:xfrm>
                <a:custGeom>
                  <a:avLst/>
                  <a:gdLst>
                    <a:gd name="T0" fmla="*/ 0 w 21"/>
                    <a:gd name="T1" fmla="*/ 4 h 21"/>
                    <a:gd name="T2" fmla="*/ 1 w 21"/>
                    <a:gd name="T3" fmla="*/ 2 h 21"/>
                    <a:gd name="T4" fmla="*/ 2 w 21"/>
                    <a:gd name="T5" fmla="*/ 0 h 21"/>
                    <a:gd name="T6" fmla="*/ 3 w 21"/>
                    <a:gd name="T7" fmla="*/ 0 h 21"/>
                    <a:gd name="T8" fmla="*/ 5 w 21"/>
                    <a:gd name="T9" fmla="*/ 0 h 21"/>
                    <a:gd name="T10" fmla="*/ 7 w 21"/>
                    <a:gd name="T11" fmla="*/ 0 h 21"/>
                    <a:gd name="T12" fmla="*/ 9 w 21"/>
                    <a:gd name="T13" fmla="*/ 2 h 21"/>
                    <a:gd name="T14" fmla="*/ 10 w 21"/>
                    <a:gd name="T15" fmla="*/ 3 h 21"/>
                    <a:gd name="T16" fmla="*/ 10 w 21"/>
                    <a:gd name="T17" fmla="*/ 5 h 21"/>
                    <a:gd name="T18" fmla="*/ 10 w 21"/>
                    <a:gd name="T19" fmla="*/ 7 h 21"/>
                    <a:gd name="T20" fmla="*/ 9 w 21"/>
                    <a:gd name="T21" fmla="*/ 8 h 21"/>
                    <a:gd name="T22" fmla="*/ 7 w 21"/>
                    <a:gd name="T23" fmla="*/ 10 h 21"/>
                    <a:gd name="T24" fmla="*/ 6 w 21"/>
                    <a:gd name="T25" fmla="*/ 10 h 21"/>
                    <a:gd name="T26" fmla="*/ 4 w 21"/>
                    <a:gd name="T27" fmla="*/ 10 h 21"/>
                    <a:gd name="T28" fmla="*/ 2 w 21"/>
                    <a:gd name="T29" fmla="*/ 8 h 21"/>
                    <a:gd name="T30" fmla="*/ 1 w 21"/>
                    <a:gd name="T31" fmla="*/ 6 h 21"/>
                    <a:gd name="T32" fmla="*/ 0 w 21"/>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1">
                      <a:moveTo>
                        <a:pt x="0" y="9"/>
                      </a:moveTo>
                      <a:lnTo>
                        <a:pt x="2" y="5"/>
                      </a:lnTo>
                      <a:lnTo>
                        <a:pt x="4" y="1"/>
                      </a:lnTo>
                      <a:lnTo>
                        <a:pt x="7" y="0"/>
                      </a:lnTo>
                      <a:lnTo>
                        <a:pt x="11" y="0"/>
                      </a:lnTo>
                      <a:lnTo>
                        <a:pt x="15" y="1"/>
                      </a:lnTo>
                      <a:lnTo>
                        <a:pt x="18" y="4"/>
                      </a:lnTo>
                      <a:lnTo>
                        <a:pt x="20" y="7"/>
                      </a:lnTo>
                      <a:lnTo>
                        <a:pt x="21" y="10"/>
                      </a:lnTo>
                      <a:lnTo>
                        <a:pt x="20" y="15"/>
                      </a:lnTo>
                      <a:lnTo>
                        <a:pt x="18" y="17"/>
                      </a:lnTo>
                      <a:lnTo>
                        <a:pt x="15" y="20"/>
                      </a:lnTo>
                      <a:lnTo>
                        <a:pt x="12" y="21"/>
                      </a:lnTo>
                      <a:lnTo>
                        <a:pt x="9" y="20"/>
                      </a:lnTo>
                      <a:lnTo>
                        <a:pt x="5" y="16"/>
                      </a:lnTo>
                      <a:lnTo>
                        <a:pt x="2" y="13"/>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48" name="Freeform 293">
                  <a:extLst>
                    <a:ext uri="{FF2B5EF4-FFF2-40B4-BE49-F238E27FC236}">
                      <a16:creationId xmlns:a16="http://schemas.microsoft.com/office/drawing/2014/main" id="{8A37B91A-C203-4283-9538-33EF922A59E9}"/>
                    </a:ext>
                  </a:extLst>
                </p:cNvPr>
                <p:cNvSpPr>
                  <a:spLocks/>
                </p:cNvSpPr>
                <p:nvPr/>
              </p:nvSpPr>
              <p:spPr bwMode="auto">
                <a:xfrm>
                  <a:off x="341" y="127"/>
                  <a:ext cx="11" cy="11"/>
                </a:xfrm>
                <a:custGeom>
                  <a:avLst/>
                  <a:gdLst>
                    <a:gd name="T0" fmla="*/ 1 w 21"/>
                    <a:gd name="T1" fmla="*/ 2 h 22"/>
                    <a:gd name="T2" fmla="*/ 3 w 21"/>
                    <a:gd name="T3" fmla="*/ 1 h 22"/>
                    <a:gd name="T4" fmla="*/ 5 w 21"/>
                    <a:gd name="T5" fmla="*/ 0 h 22"/>
                    <a:gd name="T6" fmla="*/ 8 w 21"/>
                    <a:gd name="T7" fmla="*/ 1 h 22"/>
                    <a:gd name="T8" fmla="*/ 9 w 21"/>
                    <a:gd name="T9" fmla="*/ 2 h 22"/>
                    <a:gd name="T10" fmla="*/ 11 w 21"/>
                    <a:gd name="T11" fmla="*/ 4 h 22"/>
                    <a:gd name="T12" fmla="*/ 11 w 21"/>
                    <a:gd name="T13" fmla="*/ 6 h 22"/>
                    <a:gd name="T14" fmla="*/ 11 w 21"/>
                    <a:gd name="T15" fmla="*/ 8 h 22"/>
                    <a:gd name="T16" fmla="*/ 10 w 21"/>
                    <a:gd name="T17" fmla="*/ 11 h 22"/>
                    <a:gd name="T18" fmla="*/ 8 w 21"/>
                    <a:gd name="T19" fmla="*/ 11 h 22"/>
                    <a:gd name="T20" fmla="*/ 6 w 21"/>
                    <a:gd name="T21" fmla="*/ 11 h 22"/>
                    <a:gd name="T22" fmla="*/ 3 w 21"/>
                    <a:gd name="T23" fmla="*/ 11 h 22"/>
                    <a:gd name="T24" fmla="*/ 1 w 21"/>
                    <a:gd name="T25" fmla="*/ 9 h 22"/>
                    <a:gd name="T26" fmla="*/ 1 w 21"/>
                    <a:gd name="T27" fmla="*/ 7 h 22"/>
                    <a:gd name="T28" fmla="*/ 0 w 21"/>
                    <a:gd name="T29" fmla="*/ 5 h 22"/>
                    <a:gd name="T30" fmla="*/ 0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1" y="3"/>
                      </a:moveTo>
                      <a:lnTo>
                        <a:pt x="6" y="1"/>
                      </a:lnTo>
                      <a:lnTo>
                        <a:pt x="10" y="0"/>
                      </a:lnTo>
                      <a:lnTo>
                        <a:pt x="15" y="1"/>
                      </a:lnTo>
                      <a:lnTo>
                        <a:pt x="18" y="3"/>
                      </a:lnTo>
                      <a:lnTo>
                        <a:pt x="21" y="7"/>
                      </a:lnTo>
                      <a:lnTo>
                        <a:pt x="21" y="11"/>
                      </a:lnTo>
                      <a:lnTo>
                        <a:pt x="21" y="16"/>
                      </a:lnTo>
                      <a:lnTo>
                        <a:pt x="20" y="21"/>
                      </a:lnTo>
                      <a:lnTo>
                        <a:pt x="16" y="22"/>
                      </a:lnTo>
                      <a:lnTo>
                        <a:pt x="11" y="22"/>
                      </a:lnTo>
                      <a:lnTo>
                        <a:pt x="6" y="21"/>
                      </a:lnTo>
                      <a:lnTo>
                        <a:pt x="2" y="17"/>
                      </a:lnTo>
                      <a:lnTo>
                        <a:pt x="1" y="14"/>
                      </a:lnTo>
                      <a:lnTo>
                        <a:pt x="0" y="10"/>
                      </a:lnTo>
                      <a:lnTo>
                        <a:pt x="0" y="7"/>
                      </a:lnTo>
                      <a:lnTo>
                        <a:pt x="1"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49" name="Freeform 294">
                  <a:extLst>
                    <a:ext uri="{FF2B5EF4-FFF2-40B4-BE49-F238E27FC236}">
                      <a16:creationId xmlns:a16="http://schemas.microsoft.com/office/drawing/2014/main" id="{17B3A493-965E-435F-91DE-23C97E77FCB1}"/>
                    </a:ext>
                  </a:extLst>
                </p:cNvPr>
                <p:cNvSpPr>
                  <a:spLocks/>
                </p:cNvSpPr>
                <p:nvPr/>
              </p:nvSpPr>
              <p:spPr bwMode="auto">
                <a:xfrm>
                  <a:off x="317" y="141"/>
                  <a:ext cx="10" cy="11"/>
                </a:xfrm>
                <a:custGeom>
                  <a:avLst/>
                  <a:gdLst>
                    <a:gd name="T0" fmla="*/ 1 w 21"/>
                    <a:gd name="T1" fmla="*/ 3 h 22"/>
                    <a:gd name="T2" fmla="*/ 2 w 21"/>
                    <a:gd name="T3" fmla="*/ 2 h 22"/>
                    <a:gd name="T4" fmla="*/ 5 w 21"/>
                    <a:gd name="T5" fmla="*/ 0 h 22"/>
                    <a:gd name="T6" fmla="*/ 7 w 21"/>
                    <a:gd name="T7" fmla="*/ 0 h 22"/>
                    <a:gd name="T8" fmla="*/ 9 w 21"/>
                    <a:gd name="T9" fmla="*/ 2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3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5"/>
                      </a:moveTo>
                      <a:lnTo>
                        <a:pt x="5" y="3"/>
                      </a:lnTo>
                      <a:lnTo>
                        <a:pt x="10" y="0"/>
                      </a:lnTo>
                      <a:lnTo>
                        <a:pt x="14" y="0"/>
                      </a:lnTo>
                      <a:lnTo>
                        <a:pt x="19" y="3"/>
                      </a:lnTo>
                      <a:lnTo>
                        <a:pt x="21" y="7"/>
                      </a:lnTo>
                      <a:lnTo>
                        <a:pt x="21" y="12"/>
                      </a:lnTo>
                      <a:lnTo>
                        <a:pt x="20" y="16"/>
                      </a:lnTo>
                      <a:lnTo>
                        <a:pt x="18" y="19"/>
                      </a:lnTo>
                      <a:lnTo>
                        <a:pt x="15" y="21"/>
                      </a:lnTo>
                      <a:lnTo>
                        <a:pt x="11" y="22"/>
                      </a:lnTo>
                      <a:lnTo>
                        <a:pt x="6" y="22"/>
                      </a:lnTo>
                      <a:lnTo>
                        <a:pt x="3" y="20"/>
                      </a:lnTo>
                      <a:lnTo>
                        <a:pt x="0" y="16"/>
                      </a:lnTo>
                      <a:lnTo>
                        <a:pt x="0" y="12"/>
                      </a:lnTo>
                      <a:lnTo>
                        <a:pt x="2" y="7"/>
                      </a:lnTo>
                      <a:lnTo>
                        <a:pt x="3"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50" name="Freeform 295">
                  <a:extLst>
                    <a:ext uri="{FF2B5EF4-FFF2-40B4-BE49-F238E27FC236}">
                      <a16:creationId xmlns:a16="http://schemas.microsoft.com/office/drawing/2014/main" id="{B52A69BA-B54E-483B-99A9-D0ECF00061CF}"/>
                    </a:ext>
                  </a:extLst>
                </p:cNvPr>
                <p:cNvSpPr>
                  <a:spLocks/>
                </p:cNvSpPr>
                <p:nvPr/>
              </p:nvSpPr>
              <p:spPr bwMode="auto">
                <a:xfrm>
                  <a:off x="299" y="127"/>
                  <a:ext cx="11" cy="11"/>
                </a:xfrm>
                <a:custGeom>
                  <a:avLst/>
                  <a:gdLst>
                    <a:gd name="T0" fmla="*/ 2 w 22"/>
                    <a:gd name="T1" fmla="*/ 1 h 21"/>
                    <a:gd name="T2" fmla="*/ 1 w 22"/>
                    <a:gd name="T3" fmla="*/ 2 h 21"/>
                    <a:gd name="T4" fmla="*/ 0 w 22"/>
                    <a:gd name="T5" fmla="*/ 4 h 21"/>
                    <a:gd name="T6" fmla="*/ 0 w 22"/>
                    <a:gd name="T7" fmla="*/ 6 h 21"/>
                    <a:gd name="T8" fmla="*/ 1 w 22"/>
                    <a:gd name="T9" fmla="*/ 9 h 21"/>
                    <a:gd name="T10" fmla="*/ 3 w 22"/>
                    <a:gd name="T11" fmla="*/ 10 h 21"/>
                    <a:gd name="T12" fmla="*/ 5 w 22"/>
                    <a:gd name="T13" fmla="*/ 11 h 21"/>
                    <a:gd name="T14" fmla="*/ 8 w 22"/>
                    <a:gd name="T15" fmla="*/ 11 h 21"/>
                    <a:gd name="T16" fmla="*/ 9 w 22"/>
                    <a:gd name="T17" fmla="*/ 9 h 21"/>
                    <a:gd name="T18" fmla="*/ 11 w 22"/>
                    <a:gd name="T19" fmla="*/ 8 h 21"/>
                    <a:gd name="T20" fmla="*/ 11 w 22"/>
                    <a:gd name="T21" fmla="*/ 6 h 21"/>
                    <a:gd name="T22" fmla="*/ 11 w 22"/>
                    <a:gd name="T23" fmla="*/ 5 h 21"/>
                    <a:gd name="T24" fmla="*/ 11 w 22"/>
                    <a:gd name="T25" fmla="*/ 3 h 21"/>
                    <a:gd name="T26" fmla="*/ 9 w 22"/>
                    <a:gd name="T27" fmla="*/ 1 h 21"/>
                    <a:gd name="T28" fmla="*/ 7 w 22"/>
                    <a:gd name="T29" fmla="*/ 0 h 21"/>
                    <a:gd name="T30" fmla="*/ 4 w 22"/>
                    <a:gd name="T31" fmla="*/ 0 h 21"/>
                    <a:gd name="T32" fmla="*/ 2 w 22"/>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1">
                      <a:moveTo>
                        <a:pt x="3" y="1"/>
                      </a:moveTo>
                      <a:lnTo>
                        <a:pt x="1" y="3"/>
                      </a:lnTo>
                      <a:lnTo>
                        <a:pt x="0" y="8"/>
                      </a:lnTo>
                      <a:lnTo>
                        <a:pt x="0" y="12"/>
                      </a:lnTo>
                      <a:lnTo>
                        <a:pt x="2" y="17"/>
                      </a:lnTo>
                      <a:lnTo>
                        <a:pt x="6" y="19"/>
                      </a:lnTo>
                      <a:lnTo>
                        <a:pt x="10" y="21"/>
                      </a:lnTo>
                      <a:lnTo>
                        <a:pt x="15" y="21"/>
                      </a:lnTo>
                      <a:lnTo>
                        <a:pt x="18" y="18"/>
                      </a:lnTo>
                      <a:lnTo>
                        <a:pt x="21" y="16"/>
                      </a:lnTo>
                      <a:lnTo>
                        <a:pt x="22" y="12"/>
                      </a:lnTo>
                      <a:lnTo>
                        <a:pt x="22" y="9"/>
                      </a:lnTo>
                      <a:lnTo>
                        <a:pt x="21" y="6"/>
                      </a:lnTo>
                      <a:lnTo>
                        <a:pt x="17" y="2"/>
                      </a:lnTo>
                      <a:lnTo>
                        <a:pt x="13" y="0"/>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51" name="Freeform 296">
                  <a:extLst>
                    <a:ext uri="{FF2B5EF4-FFF2-40B4-BE49-F238E27FC236}">
                      <a16:creationId xmlns:a16="http://schemas.microsoft.com/office/drawing/2014/main" id="{4E79C917-AA48-49CB-BBD5-CBE749A4697B}"/>
                    </a:ext>
                  </a:extLst>
                </p:cNvPr>
                <p:cNvSpPr>
                  <a:spLocks/>
                </p:cNvSpPr>
                <p:nvPr/>
              </p:nvSpPr>
              <p:spPr bwMode="auto">
                <a:xfrm>
                  <a:off x="293" y="148"/>
                  <a:ext cx="9" cy="9"/>
                </a:xfrm>
                <a:custGeom>
                  <a:avLst/>
                  <a:gdLst>
                    <a:gd name="T0" fmla="*/ 0 w 19"/>
                    <a:gd name="T1" fmla="*/ 6 h 19"/>
                    <a:gd name="T2" fmla="*/ 0 w 19"/>
                    <a:gd name="T3" fmla="*/ 4 h 19"/>
                    <a:gd name="T4" fmla="*/ 0 w 19"/>
                    <a:gd name="T5" fmla="*/ 2 h 19"/>
                    <a:gd name="T6" fmla="*/ 1 w 19"/>
                    <a:gd name="T7" fmla="*/ 1 h 19"/>
                    <a:gd name="T8" fmla="*/ 3 w 19"/>
                    <a:gd name="T9" fmla="*/ 0 h 19"/>
                    <a:gd name="T10" fmla="*/ 6 w 19"/>
                    <a:gd name="T11" fmla="*/ 0 h 19"/>
                    <a:gd name="T12" fmla="*/ 7 w 19"/>
                    <a:gd name="T13" fmla="*/ 0 h 19"/>
                    <a:gd name="T14" fmla="*/ 8 w 19"/>
                    <a:gd name="T15" fmla="*/ 2 h 19"/>
                    <a:gd name="T16" fmla="*/ 9 w 19"/>
                    <a:gd name="T17" fmla="*/ 3 h 19"/>
                    <a:gd name="T18" fmla="*/ 9 w 19"/>
                    <a:gd name="T19" fmla="*/ 4 h 19"/>
                    <a:gd name="T20" fmla="*/ 8 w 19"/>
                    <a:gd name="T21" fmla="*/ 7 h 19"/>
                    <a:gd name="T22" fmla="*/ 7 w 19"/>
                    <a:gd name="T23" fmla="*/ 8 h 19"/>
                    <a:gd name="T24" fmla="*/ 6 w 19"/>
                    <a:gd name="T25" fmla="*/ 9 h 19"/>
                    <a:gd name="T26" fmla="*/ 4 w 19"/>
                    <a:gd name="T27" fmla="*/ 9 h 19"/>
                    <a:gd name="T28" fmla="*/ 2 w 19"/>
                    <a:gd name="T29" fmla="*/ 8 h 19"/>
                    <a:gd name="T30" fmla="*/ 0 w 19"/>
                    <a:gd name="T31" fmla="*/ 7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3"/>
                      </a:moveTo>
                      <a:lnTo>
                        <a:pt x="0" y="8"/>
                      </a:lnTo>
                      <a:lnTo>
                        <a:pt x="0" y="5"/>
                      </a:lnTo>
                      <a:lnTo>
                        <a:pt x="2" y="2"/>
                      </a:lnTo>
                      <a:lnTo>
                        <a:pt x="7" y="1"/>
                      </a:lnTo>
                      <a:lnTo>
                        <a:pt x="12" y="0"/>
                      </a:lnTo>
                      <a:lnTo>
                        <a:pt x="15" y="1"/>
                      </a:lnTo>
                      <a:lnTo>
                        <a:pt x="17" y="4"/>
                      </a:lnTo>
                      <a:lnTo>
                        <a:pt x="19" y="6"/>
                      </a:lnTo>
                      <a:lnTo>
                        <a:pt x="19" y="9"/>
                      </a:lnTo>
                      <a:lnTo>
                        <a:pt x="17" y="14"/>
                      </a:lnTo>
                      <a:lnTo>
                        <a:pt x="14" y="16"/>
                      </a:lnTo>
                      <a:lnTo>
                        <a:pt x="12" y="19"/>
                      </a:lnTo>
                      <a:lnTo>
                        <a:pt x="8" y="19"/>
                      </a:lnTo>
                      <a:lnTo>
                        <a:pt x="5" y="17"/>
                      </a:lnTo>
                      <a:lnTo>
                        <a:pt x="1" y="15"/>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52" name="Freeform 297">
                  <a:extLst>
                    <a:ext uri="{FF2B5EF4-FFF2-40B4-BE49-F238E27FC236}">
                      <a16:creationId xmlns:a16="http://schemas.microsoft.com/office/drawing/2014/main" id="{E9124F72-CF9A-44F1-8AAF-8135FC72F3E4}"/>
                    </a:ext>
                  </a:extLst>
                </p:cNvPr>
                <p:cNvSpPr>
                  <a:spLocks/>
                </p:cNvSpPr>
                <p:nvPr/>
              </p:nvSpPr>
              <p:spPr bwMode="auto">
                <a:xfrm>
                  <a:off x="310" y="163"/>
                  <a:ext cx="8" cy="11"/>
                </a:xfrm>
                <a:custGeom>
                  <a:avLst/>
                  <a:gdLst>
                    <a:gd name="T0" fmla="*/ 3 w 16"/>
                    <a:gd name="T1" fmla="*/ 11 h 22"/>
                    <a:gd name="T2" fmla="*/ 1 w 16"/>
                    <a:gd name="T3" fmla="*/ 11 h 22"/>
                    <a:gd name="T4" fmla="*/ 1 w 16"/>
                    <a:gd name="T5" fmla="*/ 10 h 22"/>
                    <a:gd name="T6" fmla="*/ 0 w 16"/>
                    <a:gd name="T7" fmla="*/ 8 h 22"/>
                    <a:gd name="T8" fmla="*/ 0 w 16"/>
                    <a:gd name="T9" fmla="*/ 5 h 22"/>
                    <a:gd name="T10" fmla="*/ 1 w 16"/>
                    <a:gd name="T11" fmla="*/ 3 h 22"/>
                    <a:gd name="T12" fmla="*/ 2 w 16"/>
                    <a:gd name="T13" fmla="*/ 1 h 22"/>
                    <a:gd name="T14" fmla="*/ 3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10 h 22"/>
                    <a:gd name="T30" fmla="*/ 5 w 16"/>
                    <a:gd name="T31" fmla="*/ 11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1"/>
                      </a:lnTo>
                      <a:lnTo>
                        <a:pt x="1" y="19"/>
                      </a:lnTo>
                      <a:lnTo>
                        <a:pt x="0" y="15"/>
                      </a:lnTo>
                      <a:lnTo>
                        <a:pt x="0" y="10"/>
                      </a:lnTo>
                      <a:lnTo>
                        <a:pt x="1" y="6"/>
                      </a:lnTo>
                      <a:lnTo>
                        <a:pt x="4" y="2"/>
                      </a:lnTo>
                      <a:lnTo>
                        <a:pt x="6" y="1"/>
                      </a:lnTo>
                      <a:lnTo>
                        <a:pt x="10" y="0"/>
                      </a:lnTo>
                      <a:lnTo>
                        <a:pt x="12" y="1"/>
                      </a:lnTo>
                      <a:lnTo>
                        <a:pt x="15" y="4"/>
                      </a:lnTo>
                      <a:lnTo>
                        <a:pt x="16" y="8"/>
                      </a:lnTo>
                      <a:lnTo>
                        <a:pt x="16" y="12"/>
                      </a:lnTo>
                      <a:lnTo>
                        <a:pt x="15" y="15"/>
                      </a:lnTo>
                      <a:lnTo>
                        <a:pt x="12" y="19"/>
                      </a:lnTo>
                      <a:lnTo>
                        <a:pt x="10" y="21"/>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53" name="Freeform 298">
                  <a:extLst>
                    <a:ext uri="{FF2B5EF4-FFF2-40B4-BE49-F238E27FC236}">
                      <a16:creationId xmlns:a16="http://schemas.microsoft.com/office/drawing/2014/main" id="{570033D4-58EF-45A8-964D-8D31B1344038}"/>
                    </a:ext>
                  </a:extLst>
                </p:cNvPr>
                <p:cNvSpPr>
                  <a:spLocks/>
                </p:cNvSpPr>
                <p:nvPr/>
              </p:nvSpPr>
              <p:spPr bwMode="auto">
                <a:xfrm>
                  <a:off x="325" y="152"/>
                  <a:ext cx="10" cy="12"/>
                </a:xfrm>
                <a:custGeom>
                  <a:avLst/>
                  <a:gdLst>
                    <a:gd name="T0" fmla="*/ 1 w 19"/>
                    <a:gd name="T1" fmla="*/ 6 h 25"/>
                    <a:gd name="T2" fmla="*/ 1 w 19"/>
                    <a:gd name="T3" fmla="*/ 4 h 25"/>
                    <a:gd name="T4" fmla="*/ 2 w 19"/>
                    <a:gd name="T5" fmla="*/ 2 h 25"/>
                    <a:gd name="T6" fmla="*/ 3 w 19"/>
                    <a:gd name="T7" fmla="*/ 1 h 25"/>
                    <a:gd name="T8" fmla="*/ 6 w 19"/>
                    <a:gd name="T9" fmla="*/ 0 h 25"/>
                    <a:gd name="T10" fmla="*/ 8 w 19"/>
                    <a:gd name="T11" fmla="*/ 1 h 25"/>
                    <a:gd name="T12" fmla="*/ 10 w 19"/>
                    <a:gd name="T13" fmla="*/ 2 h 25"/>
                    <a:gd name="T14" fmla="*/ 10 w 19"/>
                    <a:gd name="T15" fmla="*/ 4 h 25"/>
                    <a:gd name="T16" fmla="*/ 10 w 19"/>
                    <a:gd name="T17" fmla="*/ 6 h 25"/>
                    <a:gd name="T18" fmla="*/ 9 w 19"/>
                    <a:gd name="T19" fmla="*/ 9 h 25"/>
                    <a:gd name="T20" fmla="*/ 7 w 19"/>
                    <a:gd name="T21" fmla="*/ 10 h 25"/>
                    <a:gd name="T22" fmla="*/ 5 w 19"/>
                    <a:gd name="T23" fmla="*/ 11 h 25"/>
                    <a:gd name="T24" fmla="*/ 3 w 19"/>
                    <a:gd name="T25" fmla="*/ 12 h 25"/>
                    <a:gd name="T26" fmla="*/ 2 w 19"/>
                    <a:gd name="T27" fmla="*/ 11 h 25"/>
                    <a:gd name="T28" fmla="*/ 1 w 19"/>
                    <a:gd name="T29" fmla="*/ 10 h 25"/>
                    <a:gd name="T30" fmla="*/ 0 w 19"/>
                    <a:gd name="T31" fmla="*/ 8 h 25"/>
                    <a:gd name="T32" fmla="*/ 1 w 19"/>
                    <a:gd name="T33" fmla="*/ 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25">
                      <a:moveTo>
                        <a:pt x="1" y="13"/>
                      </a:moveTo>
                      <a:lnTo>
                        <a:pt x="2" y="8"/>
                      </a:lnTo>
                      <a:lnTo>
                        <a:pt x="4" y="5"/>
                      </a:lnTo>
                      <a:lnTo>
                        <a:pt x="6" y="2"/>
                      </a:lnTo>
                      <a:lnTo>
                        <a:pt x="11" y="0"/>
                      </a:lnTo>
                      <a:lnTo>
                        <a:pt x="16" y="2"/>
                      </a:lnTo>
                      <a:lnTo>
                        <a:pt x="19" y="5"/>
                      </a:lnTo>
                      <a:lnTo>
                        <a:pt x="19" y="8"/>
                      </a:lnTo>
                      <a:lnTo>
                        <a:pt x="19" y="13"/>
                      </a:lnTo>
                      <a:lnTo>
                        <a:pt x="17" y="18"/>
                      </a:lnTo>
                      <a:lnTo>
                        <a:pt x="13" y="21"/>
                      </a:lnTo>
                      <a:lnTo>
                        <a:pt x="9" y="23"/>
                      </a:lnTo>
                      <a:lnTo>
                        <a:pt x="5" y="25"/>
                      </a:lnTo>
                      <a:lnTo>
                        <a:pt x="3" y="23"/>
                      </a:lnTo>
                      <a:lnTo>
                        <a:pt x="1" y="20"/>
                      </a:lnTo>
                      <a:lnTo>
                        <a:pt x="0" y="17"/>
                      </a:lnTo>
                      <a:lnTo>
                        <a:pt x="1"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54" name="Freeform 299">
                  <a:extLst>
                    <a:ext uri="{FF2B5EF4-FFF2-40B4-BE49-F238E27FC236}">
                      <a16:creationId xmlns:a16="http://schemas.microsoft.com/office/drawing/2014/main" id="{CE735627-21F6-4D2C-B160-168BD8F5ED39}"/>
                    </a:ext>
                  </a:extLst>
                </p:cNvPr>
                <p:cNvSpPr>
                  <a:spLocks/>
                </p:cNvSpPr>
                <p:nvPr/>
              </p:nvSpPr>
              <p:spPr bwMode="auto">
                <a:xfrm>
                  <a:off x="337" y="155"/>
                  <a:ext cx="10" cy="9"/>
                </a:xfrm>
                <a:custGeom>
                  <a:avLst/>
                  <a:gdLst>
                    <a:gd name="T0" fmla="*/ 8 w 19"/>
                    <a:gd name="T1" fmla="*/ 0 h 19"/>
                    <a:gd name="T2" fmla="*/ 9 w 19"/>
                    <a:gd name="T3" fmla="*/ 2 h 19"/>
                    <a:gd name="T4" fmla="*/ 9 w 19"/>
                    <a:gd name="T5" fmla="*/ 3 h 19"/>
                    <a:gd name="T6" fmla="*/ 10 w 19"/>
                    <a:gd name="T7" fmla="*/ 4 h 19"/>
                    <a:gd name="T8" fmla="*/ 9 w 19"/>
                    <a:gd name="T9" fmla="*/ 6 h 19"/>
                    <a:gd name="T10" fmla="*/ 8 w 19"/>
                    <a:gd name="T11" fmla="*/ 8 h 19"/>
                    <a:gd name="T12" fmla="*/ 7 w 19"/>
                    <a:gd name="T13" fmla="*/ 8 h 19"/>
                    <a:gd name="T14" fmla="*/ 5 w 19"/>
                    <a:gd name="T15" fmla="*/ 9 h 19"/>
                    <a:gd name="T16" fmla="*/ 3 w 19"/>
                    <a:gd name="T17" fmla="*/ 9 h 19"/>
                    <a:gd name="T18" fmla="*/ 2 w 19"/>
                    <a:gd name="T19" fmla="*/ 8 h 19"/>
                    <a:gd name="T20" fmla="*/ 1 w 19"/>
                    <a:gd name="T21" fmla="*/ 7 h 19"/>
                    <a:gd name="T22" fmla="*/ 0 w 19"/>
                    <a:gd name="T23" fmla="*/ 5 h 19"/>
                    <a:gd name="T24" fmla="*/ 0 w 19"/>
                    <a:gd name="T25" fmla="*/ 3 h 19"/>
                    <a:gd name="T26" fmla="*/ 1 w 19"/>
                    <a:gd name="T27" fmla="*/ 2 h 19"/>
                    <a:gd name="T28" fmla="*/ 3 w 19"/>
                    <a:gd name="T29" fmla="*/ 0 h 19"/>
                    <a:gd name="T30" fmla="*/ 5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4"/>
                      </a:lnTo>
                      <a:lnTo>
                        <a:pt x="18" y="6"/>
                      </a:lnTo>
                      <a:lnTo>
                        <a:pt x="19" y="9"/>
                      </a:lnTo>
                      <a:lnTo>
                        <a:pt x="18" y="13"/>
                      </a:lnTo>
                      <a:lnTo>
                        <a:pt x="16" y="16"/>
                      </a:lnTo>
                      <a:lnTo>
                        <a:pt x="13" y="17"/>
                      </a:lnTo>
                      <a:lnTo>
                        <a:pt x="9" y="19"/>
                      </a:lnTo>
                      <a:lnTo>
                        <a:pt x="6" y="19"/>
                      </a:lnTo>
                      <a:lnTo>
                        <a:pt x="3" y="17"/>
                      </a:lnTo>
                      <a:lnTo>
                        <a:pt x="1" y="14"/>
                      </a:lnTo>
                      <a:lnTo>
                        <a:pt x="0" y="11"/>
                      </a:lnTo>
                      <a:lnTo>
                        <a:pt x="0" y="7"/>
                      </a:lnTo>
                      <a:lnTo>
                        <a:pt x="2" y="4"/>
                      </a:lnTo>
                      <a:lnTo>
                        <a:pt x="6" y="0"/>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55" name="Freeform 300">
                  <a:extLst>
                    <a:ext uri="{FF2B5EF4-FFF2-40B4-BE49-F238E27FC236}">
                      <a16:creationId xmlns:a16="http://schemas.microsoft.com/office/drawing/2014/main" id="{E40C22F5-5385-41E2-B359-44B05491D989}"/>
                    </a:ext>
                  </a:extLst>
                </p:cNvPr>
                <p:cNvSpPr>
                  <a:spLocks/>
                </p:cNvSpPr>
                <p:nvPr/>
              </p:nvSpPr>
              <p:spPr bwMode="auto">
                <a:xfrm>
                  <a:off x="227" y="169"/>
                  <a:ext cx="82" cy="56"/>
                </a:xfrm>
                <a:custGeom>
                  <a:avLst/>
                  <a:gdLst>
                    <a:gd name="T0" fmla="*/ 81 w 163"/>
                    <a:gd name="T1" fmla="*/ 5 h 113"/>
                    <a:gd name="T2" fmla="*/ 78 w 163"/>
                    <a:gd name="T3" fmla="*/ 4 h 113"/>
                    <a:gd name="T4" fmla="*/ 78 w 163"/>
                    <a:gd name="T5" fmla="*/ 1 h 113"/>
                    <a:gd name="T6" fmla="*/ 74 w 163"/>
                    <a:gd name="T7" fmla="*/ 5 h 113"/>
                    <a:gd name="T8" fmla="*/ 66 w 163"/>
                    <a:gd name="T9" fmla="*/ 4 h 113"/>
                    <a:gd name="T10" fmla="*/ 48 w 163"/>
                    <a:gd name="T11" fmla="*/ 0 h 113"/>
                    <a:gd name="T12" fmla="*/ 35 w 163"/>
                    <a:gd name="T13" fmla="*/ 0 h 113"/>
                    <a:gd name="T14" fmla="*/ 33 w 163"/>
                    <a:gd name="T15" fmla="*/ 2 h 113"/>
                    <a:gd name="T16" fmla="*/ 44 w 163"/>
                    <a:gd name="T17" fmla="*/ 1 h 113"/>
                    <a:gd name="T18" fmla="*/ 59 w 163"/>
                    <a:gd name="T19" fmla="*/ 5 h 113"/>
                    <a:gd name="T20" fmla="*/ 69 w 163"/>
                    <a:gd name="T21" fmla="*/ 9 h 113"/>
                    <a:gd name="T22" fmla="*/ 68 w 163"/>
                    <a:gd name="T23" fmla="*/ 12 h 113"/>
                    <a:gd name="T24" fmla="*/ 61 w 163"/>
                    <a:gd name="T25" fmla="*/ 16 h 113"/>
                    <a:gd name="T26" fmla="*/ 54 w 163"/>
                    <a:gd name="T27" fmla="*/ 17 h 113"/>
                    <a:gd name="T28" fmla="*/ 42 w 163"/>
                    <a:gd name="T29" fmla="*/ 13 h 113"/>
                    <a:gd name="T30" fmla="*/ 28 w 163"/>
                    <a:gd name="T31" fmla="*/ 12 h 113"/>
                    <a:gd name="T32" fmla="*/ 21 w 163"/>
                    <a:gd name="T33" fmla="*/ 15 h 113"/>
                    <a:gd name="T34" fmla="*/ 26 w 163"/>
                    <a:gd name="T35" fmla="*/ 15 h 113"/>
                    <a:gd name="T36" fmla="*/ 33 w 163"/>
                    <a:gd name="T37" fmla="*/ 15 h 113"/>
                    <a:gd name="T38" fmla="*/ 40 w 163"/>
                    <a:gd name="T39" fmla="*/ 16 h 113"/>
                    <a:gd name="T40" fmla="*/ 50 w 163"/>
                    <a:gd name="T41" fmla="*/ 19 h 113"/>
                    <a:gd name="T42" fmla="*/ 51 w 163"/>
                    <a:gd name="T43" fmla="*/ 23 h 113"/>
                    <a:gd name="T44" fmla="*/ 39 w 163"/>
                    <a:gd name="T45" fmla="*/ 27 h 113"/>
                    <a:gd name="T46" fmla="*/ 28 w 163"/>
                    <a:gd name="T47" fmla="*/ 24 h 113"/>
                    <a:gd name="T48" fmla="*/ 18 w 163"/>
                    <a:gd name="T49" fmla="*/ 23 h 113"/>
                    <a:gd name="T50" fmla="*/ 21 w 163"/>
                    <a:gd name="T51" fmla="*/ 26 h 113"/>
                    <a:gd name="T52" fmla="*/ 31 w 163"/>
                    <a:gd name="T53" fmla="*/ 30 h 113"/>
                    <a:gd name="T54" fmla="*/ 20 w 163"/>
                    <a:gd name="T55" fmla="*/ 33 h 113"/>
                    <a:gd name="T56" fmla="*/ 7 w 163"/>
                    <a:gd name="T57" fmla="*/ 37 h 113"/>
                    <a:gd name="T58" fmla="*/ 0 w 163"/>
                    <a:gd name="T59" fmla="*/ 39 h 113"/>
                    <a:gd name="T60" fmla="*/ 4 w 163"/>
                    <a:gd name="T61" fmla="*/ 40 h 113"/>
                    <a:gd name="T62" fmla="*/ 16 w 163"/>
                    <a:gd name="T63" fmla="*/ 38 h 113"/>
                    <a:gd name="T64" fmla="*/ 29 w 163"/>
                    <a:gd name="T65" fmla="*/ 35 h 113"/>
                    <a:gd name="T66" fmla="*/ 34 w 163"/>
                    <a:gd name="T67" fmla="*/ 37 h 113"/>
                    <a:gd name="T68" fmla="*/ 28 w 163"/>
                    <a:gd name="T69" fmla="*/ 54 h 113"/>
                    <a:gd name="T70" fmla="*/ 29 w 163"/>
                    <a:gd name="T71" fmla="*/ 56 h 113"/>
                    <a:gd name="T72" fmla="*/ 36 w 163"/>
                    <a:gd name="T73" fmla="*/ 43 h 113"/>
                    <a:gd name="T74" fmla="*/ 42 w 163"/>
                    <a:gd name="T75" fmla="*/ 32 h 113"/>
                    <a:gd name="T76" fmla="*/ 50 w 163"/>
                    <a:gd name="T77" fmla="*/ 28 h 113"/>
                    <a:gd name="T78" fmla="*/ 57 w 163"/>
                    <a:gd name="T79" fmla="*/ 26 h 113"/>
                    <a:gd name="T80" fmla="*/ 58 w 163"/>
                    <a:gd name="T81" fmla="*/ 37 h 113"/>
                    <a:gd name="T82" fmla="*/ 55 w 163"/>
                    <a:gd name="T83" fmla="*/ 51 h 113"/>
                    <a:gd name="T84" fmla="*/ 57 w 163"/>
                    <a:gd name="T85" fmla="*/ 49 h 113"/>
                    <a:gd name="T86" fmla="*/ 63 w 163"/>
                    <a:gd name="T87" fmla="*/ 30 h 113"/>
                    <a:gd name="T88" fmla="*/ 69 w 163"/>
                    <a:gd name="T89" fmla="*/ 18 h 113"/>
                    <a:gd name="T90" fmla="*/ 74 w 163"/>
                    <a:gd name="T91" fmla="*/ 12 h 113"/>
                    <a:gd name="T92" fmla="*/ 76 w 163"/>
                    <a:gd name="T93" fmla="*/ 15 h 113"/>
                    <a:gd name="T94" fmla="*/ 74 w 163"/>
                    <a:gd name="T95" fmla="*/ 34 h 113"/>
                    <a:gd name="T96" fmla="*/ 80 w 163"/>
                    <a:gd name="T97" fmla="*/ 24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2"/>
                      </a:moveTo>
                      <a:lnTo>
                        <a:pt x="162" y="11"/>
                      </a:lnTo>
                      <a:lnTo>
                        <a:pt x="161" y="11"/>
                      </a:lnTo>
                      <a:lnTo>
                        <a:pt x="159" y="10"/>
                      </a:lnTo>
                      <a:lnTo>
                        <a:pt x="158" y="9"/>
                      </a:lnTo>
                      <a:lnTo>
                        <a:pt x="156" y="8"/>
                      </a:lnTo>
                      <a:lnTo>
                        <a:pt x="156" y="7"/>
                      </a:lnTo>
                      <a:lnTo>
                        <a:pt x="155" y="4"/>
                      </a:lnTo>
                      <a:lnTo>
                        <a:pt x="155" y="3"/>
                      </a:lnTo>
                      <a:lnTo>
                        <a:pt x="153" y="7"/>
                      </a:lnTo>
                      <a:lnTo>
                        <a:pt x="151" y="10"/>
                      </a:lnTo>
                      <a:lnTo>
                        <a:pt x="147" y="11"/>
                      </a:lnTo>
                      <a:lnTo>
                        <a:pt x="146" y="14"/>
                      </a:lnTo>
                      <a:lnTo>
                        <a:pt x="139" y="11"/>
                      </a:lnTo>
                      <a:lnTo>
                        <a:pt x="131" y="8"/>
                      </a:lnTo>
                      <a:lnTo>
                        <a:pt x="120" y="6"/>
                      </a:lnTo>
                      <a:lnTo>
                        <a:pt x="108" y="3"/>
                      </a:lnTo>
                      <a:lnTo>
                        <a:pt x="96" y="1"/>
                      </a:lnTo>
                      <a:lnTo>
                        <a:pt x="85" y="0"/>
                      </a:lnTo>
                      <a:lnTo>
                        <a:pt x="77" y="0"/>
                      </a:lnTo>
                      <a:lnTo>
                        <a:pt x="70" y="1"/>
                      </a:lnTo>
                      <a:lnTo>
                        <a:pt x="63" y="3"/>
                      </a:lnTo>
                      <a:lnTo>
                        <a:pt x="62" y="3"/>
                      </a:lnTo>
                      <a:lnTo>
                        <a:pt x="65" y="4"/>
                      </a:lnTo>
                      <a:lnTo>
                        <a:pt x="70" y="3"/>
                      </a:lnTo>
                      <a:lnTo>
                        <a:pt x="79" y="3"/>
                      </a:lnTo>
                      <a:lnTo>
                        <a:pt x="88" y="3"/>
                      </a:lnTo>
                      <a:lnTo>
                        <a:pt x="99" y="6"/>
                      </a:lnTo>
                      <a:lnTo>
                        <a:pt x="108" y="8"/>
                      </a:lnTo>
                      <a:lnTo>
                        <a:pt x="117" y="10"/>
                      </a:lnTo>
                      <a:lnTo>
                        <a:pt x="126" y="14"/>
                      </a:lnTo>
                      <a:lnTo>
                        <a:pt x="133" y="16"/>
                      </a:lnTo>
                      <a:lnTo>
                        <a:pt x="138" y="19"/>
                      </a:lnTo>
                      <a:lnTo>
                        <a:pt x="139" y="22"/>
                      </a:lnTo>
                      <a:lnTo>
                        <a:pt x="138" y="23"/>
                      </a:lnTo>
                      <a:lnTo>
                        <a:pt x="136" y="24"/>
                      </a:lnTo>
                      <a:lnTo>
                        <a:pt x="131" y="26"/>
                      </a:lnTo>
                      <a:lnTo>
                        <a:pt x="126" y="29"/>
                      </a:lnTo>
                      <a:lnTo>
                        <a:pt x="122" y="32"/>
                      </a:lnTo>
                      <a:lnTo>
                        <a:pt x="117" y="34"/>
                      </a:lnTo>
                      <a:lnTo>
                        <a:pt x="114" y="37"/>
                      </a:lnTo>
                      <a:lnTo>
                        <a:pt x="108" y="34"/>
                      </a:lnTo>
                      <a:lnTo>
                        <a:pt x="101" y="32"/>
                      </a:lnTo>
                      <a:lnTo>
                        <a:pt x="92" y="29"/>
                      </a:lnTo>
                      <a:lnTo>
                        <a:pt x="83" y="26"/>
                      </a:lnTo>
                      <a:lnTo>
                        <a:pt x="72" y="25"/>
                      </a:lnTo>
                      <a:lnTo>
                        <a:pt x="63" y="24"/>
                      </a:lnTo>
                      <a:lnTo>
                        <a:pt x="55" y="24"/>
                      </a:lnTo>
                      <a:lnTo>
                        <a:pt x="48" y="26"/>
                      </a:lnTo>
                      <a:lnTo>
                        <a:pt x="44" y="29"/>
                      </a:lnTo>
                      <a:lnTo>
                        <a:pt x="41" y="30"/>
                      </a:lnTo>
                      <a:lnTo>
                        <a:pt x="42" y="31"/>
                      </a:lnTo>
                      <a:lnTo>
                        <a:pt x="47" y="31"/>
                      </a:lnTo>
                      <a:lnTo>
                        <a:pt x="52" y="30"/>
                      </a:lnTo>
                      <a:lnTo>
                        <a:pt x="55" y="30"/>
                      </a:lnTo>
                      <a:lnTo>
                        <a:pt x="60" y="30"/>
                      </a:lnTo>
                      <a:lnTo>
                        <a:pt x="65" y="30"/>
                      </a:lnTo>
                      <a:lnTo>
                        <a:pt x="70" y="31"/>
                      </a:lnTo>
                      <a:lnTo>
                        <a:pt x="75" y="32"/>
                      </a:lnTo>
                      <a:lnTo>
                        <a:pt x="80" y="33"/>
                      </a:lnTo>
                      <a:lnTo>
                        <a:pt x="85" y="34"/>
                      </a:lnTo>
                      <a:lnTo>
                        <a:pt x="93" y="37"/>
                      </a:lnTo>
                      <a:lnTo>
                        <a:pt x="100" y="39"/>
                      </a:lnTo>
                      <a:lnTo>
                        <a:pt x="106" y="40"/>
                      </a:lnTo>
                      <a:lnTo>
                        <a:pt x="108" y="41"/>
                      </a:lnTo>
                      <a:lnTo>
                        <a:pt x="102" y="46"/>
                      </a:lnTo>
                      <a:lnTo>
                        <a:pt x="93" y="49"/>
                      </a:lnTo>
                      <a:lnTo>
                        <a:pt x="84" y="52"/>
                      </a:lnTo>
                      <a:lnTo>
                        <a:pt x="78" y="54"/>
                      </a:lnTo>
                      <a:lnTo>
                        <a:pt x="72" y="54"/>
                      </a:lnTo>
                      <a:lnTo>
                        <a:pt x="64" y="53"/>
                      </a:lnTo>
                      <a:lnTo>
                        <a:pt x="56" y="49"/>
                      </a:lnTo>
                      <a:lnTo>
                        <a:pt x="48" y="47"/>
                      </a:lnTo>
                      <a:lnTo>
                        <a:pt x="41" y="46"/>
                      </a:lnTo>
                      <a:lnTo>
                        <a:pt x="35" y="46"/>
                      </a:lnTo>
                      <a:lnTo>
                        <a:pt x="33" y="47"/>
                      </a:lnTo>
                      <a:lnTo>
                        <a:pt x="35" y="48"/>
                      </a:lnTo>
                      <a:lnTo>
                        <a:pt x="42" y="52"/>
                      </a:lnTo>
                      <a:lnTo>
                        <a:pt x="50" y="54"/>
                      </a:lnTo>
                      <a:lnTo>
                        <a:pt x="56" y="57"/>
                      </a:lnTo>
                      <a:lnTo>
                        <a:pt x="61" y="60"/>
                      </a:lnTo>
                      <a:lnTo>
                        <a:pt x="56" y="61"/>
                      </a:lnTo>
                      <a:lnTo>
                        <a:pt x="49" y="63"/>
                      </a:lnTo>
                      <a:lnTo>
                        <a:pt x="40" y="67"/>
                      </a:lnTo>
                      <a:lnTo>
                        <a:pt x="31" y="69"/>
                      </a:lnTo>
                      <a:lnTo>
                        <a:pt x="22" y="71"/>
                      </a:lnTo>
                      <a:lnTo>
                        <a:pt x="14" y="74"/>
                      </a:lnTo>
                      <a:lnTo>
                        <a:pt x="8" y="76"/>
                      </a:lnTo>
                      <a:lnTo>
                        <a:pt x="3" y="77"/>
                      </a:lnTo>
                      <a:lnTo>
                        <a:pt x="0" y="78"/>
                      </a:lnTo>
                      <a:lnTo>
                        <a:pt x="0" y="79"/>
                      </a:lnTo>
                      <a:lnTo>
                        <a:pt x="2" y="81"/>
                      </a:lnTo>
                      <a:lnTo>
                        <a:pt x="8" y="81"/>
                      </a:lnTo>
                      <a:lnTo>
                        <a:pt x="14" y="81"/>
                      </a:lnTo>
                      <a:lnTo>
                        <a:pt x="22" y="79"/>
                      </a:lnTo>
                      <a:lnTo>
                        <a:pt x="31" y="77"/>
                      </a:lnTo>
                      <a:lnTo>
                        <a:pt x="40" y="75"/>
                      </a:lnTo>
                      <a:lnTo>
                        <a:pt x="49" y="72"/>
                      </a:lnTo>
                      <a:lnTo>
                        <a:pt x="57" y="70"/>
                      </a:lnTo>
                      <a:lnTo>
                        <a:pt x="64" y="68"/>
                      </a:lnTo>
                      <a:lnTo>
                        <a:pt x="69" y="66"/>
                      </a:lnTo>
                      <a:lnTo>
                        <a:pt x="68" y="75"/>
                      </a:lnTo>
                      <a:lnTo>
                        <a:pt x="64" y="89"/>
                      </a:lnTo>
                      <a:lnTo>
                        <a:pt x="61" y="100"/>
                      </a:lnTo>
                      <a:lnTo>
                        <a:pt x="56" y="108"/>
                      </a:lnTo>
                      <a:lnTo>
                        <a:pt x="54" y="112"/>
                      </a:lnTo>
                      <a:lnTo>
                        <a:pt x="55" y="113"/>
                      </a:lnTo>
                      <a:lnTo>
                        <a:pt x="57" y="113"/>
                      </a:lnTo>
                      <a:lnTo>
                        <a:pt x="61" y="109"/>
                      </a:lnTo>
                      <a:lnTo>
                        <a:pt x="65" y="101"/>
                      </a:lnTo>
                      <a:lnTo>
                        <a:pt x="72" y="87"/>
                      </a:lnTo>
                      <a:lnTo>
                        <a:pt x="78" y="75"/>
                      </a:lnTo>
                      <a:lnTo>
                        <a:pt x="80" y="66"/>
                      </a:lnTo>
                      <a:lnTo>
                        <a:pt x="84" y="64"/>
                      </a:lnTo>
                      <a:lnTo>
                        <a:pt x="88" y="62"/>
                      </a:lnTo>
                      <a:lnTo>
                        <a:pt x="94" y="60"/>
                      </a:lnTo>
                      <a:lnTo>
                        <a:pt x="99" y="57"/>
                      </a:lnTo>
                      <a:lnTo>
                        <a:pt x="105" y="55"/>
                      </a:lnTo>
                      <a:lnTo>
                        <a:pt x="109" y="53"/>
                      </a:lnTo>
                      <a:lnTo>
                        <a:pt x="114" y="52"/>
                      </a:lnTo>
                      <a:lnTo>
                        <a:pt x="117" y="51"/>
                      </a:lnTo>
                      <a:lnTo>
                        <a:pt x="117" y="60"/>
                      </a:lnTo>
                      <a:lnTo>
                        <a:pt x="116" y="74"/>
                      </a:lnTo>
                      <a:lnTo>
                        <a:pt x="113" y="87"/>
                      </a:lnTo>
                      <a:lnTo>
                        <a:pt x="110" y="98"/>
                      </a:lnTo>
                      <a:lnTo>
                        <a:pt x="109" y="102"/>
                      </a:lnTo>
                      <a:lnTo>
                        <a:pt x="109" y="105"/>
                      </a:lnTo>
                      <a:lnTo>
                        <a:pt x="110" y="102"/>
                      </a:lnTo>
                      <a:lnTo>
                        <a:pt x="114" y="98"/>
                      </a:lnTo>
                      <a:lnTo>
                        <a:pt x="118" y="87"/>
                      </a:lnTo>
                      <a:lnTo>
                        <a:pt x="123" y="74"/>
                      </a:lnTo>
                      <a:lnTo>
                        <a:pt x="126" y="60"/>
                      </a:lnTo>
                      <a:lnTo>
                        <a:pt x="126" y="47"/>
                      </a:lnTo>
                      <a:lnTo>
                        <a:pt x="133" y="41"/>
                      </a:lnTo>
                      <a:lnTo>
                        <a:pt x="138" y="36"/>
                      </a:lnTo>
                      <a:lnTo>
                        <a:pt x="143" y="31"/>
                      </a:lnTo>
                      <a:lnTo>
                        <a:pt x="146" y="27"/>
                      </a:lnTo>
                      <a:lnTo>
                        <a:pt x="148" y="25"/>
                      </a:lnTo>
                      <a:lnTo>
                        <a:pt x="151" y="24"/>
                      </a:lnTo>
                      <a:lnTo>
                        <a:pt x="152" y="26"/>
                      </a:lnTo>
                      <a:lnTo>
                        <a:pt x="152" y="31"/>
                      </a:lnTo>
                      <a:lnTo>
                        <a:pt x="151" y="40"/>
                      </a:lnTo>
                      <a:lnTo>
                        <a:pt x="149" y="54"/>
                      </a:lnTo>
                      <a:lnTo>
                        <a:pt x="148" y="69"/>
                      </a:lnTo>
                      <a:lnTo>
                        <a:pt x="147" y="78"/>
                      </a:lnTo>
                      <a:lnTo>
                        <a:pt x="153" y="67"/>
                      </a:lnTo>
                      <a:lnTo>
                        <a:pt x="159" y="48"/>
                      </a:lnTo>
                      <a:lnTo>
                        <a:pt x="162" y="29"/>
                      </a:lnTo>
                      <a:lnTo>
                        <a:pt x="163" y="1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56" name="Freeform 301">
                  <a:extLst>
                    <a:ext uri="{FF2B5EF4-FFF2-40B4-BE49-F238E27FC236}">
                      <a16:creationId xmlns:a16="http://schemas.microsoft.com/office/drawing/2014/main" id="{F2C2BCBD-D761-4BBE-9CE1-B9CB2E04CB9A}"/>
                    </a:ext>
                  </a:extLst>
                </p:cNvPr>
                <p:cNvSpPr>
                  <a:spLocks/>
                </p:cNvSpPr>
                <p:nvPr/>
              </p:nvSpPr>
              <p:spPr bwMode="auto">
                <a:xfrm>
                  <a:off x="233" y="69"/>
                  <a:ext cx="65" cy="62"/>
                </a:xfrm>
                <a:custGeom>
                  <a:avLst/>
                  <a:gdLst>
                    <a:gd name="T0" fmla="*/ 63 w 132"/>
                    <a:gd name="T1" fmla="*/ 61 h 125"/>
                    <a:gd name="T2" fmla="*/ 64 w 132"/>
                    <a:gd name="T3" fmla="*/ 59 h 125"/>
                    <a:gd name="T4" fmla="*/ 62 w 132"/>
                    <a:gd name="T5" fmla="*/ 56 h 125"/>
                    <a:gd name="T6" fmla="*/ 58 w 132"/>
                    <a:gd name="T7" fmla="*/ 51 h 125"/>
                    <a:gd name="T8" fmla="*/ 58 w 132"/>
                    <a:gd name="T9" fmla="*/ 44 h 125"/>
                    <a:gd name="T10" fmla="*/ 55 w 132"/>
                    <a:gd name="T11" fmla="*/ 29 h 125"/>
                    <a:gd name="T12" fmla="*/ 53 w 132"/>
                    <a:gd name="T13" fmla="*/ 21 h 125"/>
                    <a:gd name="T14" fmla="*/ 51 w 132"/>
                    <a:gd name="T15" fmla="*/ 21 h 125"/>
                    <a:gd name="T16" fmla="*/ 52 w 132"/>
                    <a:gd name="T17" fmla="*/ 28 h 125"/>
                    <a:gd name="T18" fmla="*/ 52 w 132"/>
                    <a:gd name="T19" fmla="*/ 40 h 125"/>
                    <a:gd name="T20" fmla="*/ 49 w 132"/>
                    <a:gd name="T21" fmla="*/ 43 h 125"/>
                    <a:gd name="T22" fmla="*/ 41 w 132"/>
                    <a:gd name="T23" fmla="*/ 37 h 125"/>
                    <a:gd name="T24" fmla="*/ 37 w 132"/>
                    <a:gd name="T25" fmla="*/ 31 h 125"/>
                    <a:gd name="T26" fmla="*/ 35 w 132"/>
                    <a:gd name="T27" fmla="*/ 20 h 125"/>
                    <a:gd name="T28" fmla="*/ 34 w 132"/>
                    <a:gd name="T29" fmla="*/ 11 h 125"/>
                    <a:gd name="T30" fmla="*/ 33 w 132"/>
                    <a:gd name="T31" fmla="*/ 5 h 125"/>
                    <a:gd name="T32" fmla="*/ 32 w 132"/>
                    <a:gd name="T33" fmla="*/ 1 h 125"/>
                    <a:gd name="T34" fmla="*/ 32 w 132"/>
                    <a:gd name="T35" fmla="*/ 3 h 125"/>
                    <a:gd name="T36" fmla="*/ 33 w 132"/>
                    <a:gd name="T37" fmla="*/ 9 h 125"/>
                    <a:gd name="T38" fmla="*/ 32 w 132"/>
                    <a:gd name="T39" fmla="*/ 14 h 125"/>
                    <a:gd name="T40" fmla="*/ 31 w 132"/>
                    <a:gd name="T41" fmla="*/ 19 h 125"/>
                    <a:gd name="T42" fmla="*/ 33 w 132"/>
                    <a:gd name="T43" fmla="*/ 28 h 125"/>
                    <a:gd name="T44" fmla="*/ 29 w 132"/>
                    <a:gd name="T45" fmla="*/ 27 h 125"/>
                    <a:gd name="T46" fmla="*/ 19 w 132"/>
                    <a:gd name="T47" fmla="*/ 17 h 125"/>
                    <a:gd name="T48" fmla="*/ 10 w 132"/>
                    <a:gd name="T49" fmla="*/ 7 h 125"/>
                    <a:gd name="T50" fmla="*/ 2 w 132"/>
                    <a:gd name="T51" fmla="*/ 1 h 125"/>
                    <a:gd name="T52" fmla="*/ 4 w 132"/>
                    <a:gd name="T53" fmla="*/ 6 h 125"/>
                    <a:gd name="T54" fmla="*/ 13 w 132"/>
                    <a:gd name="T55" fmla="*/ 17 h 125"/>
                    <a:gd name="T56" fmla="*/ 18 w 132"/>
                    <a:gd name="T57" fmla="*/ 25 h 125"/>
                    <a:gd name="T58" fmla="*/ 26 w 132"/>
                    <a:gd name="T59" fmla="*/ 32 h 125"/>
                    <a:gd name="T60" fmla="*/ 26 w 132"/>
                    <a:gd name="T61" fmla="*/ 35 h 125"/>
                    <a:gd name="T62" fmla="*/ 18 w 132"/>
                    <a:gd name="T63" fmla="*/ 33 h 125"/>
                    <a:gd name="T64" fmla="*/ 13 w 132"/>
                    <a:gd name="T65" fmla="*/ 30 h 125"/>
                    <a:gd name="T66" fmla="*/ 11 w 132"/>
                    <a:gd name="T67" fmla="*/ 31 h 125"/>
                    <a:gd name="T68" fmla="*/ 14 w 132"/>
                    <a:gd name="T69" fmla="*/ 34 h 125"/>
                    <a:gd name="T70" fmla="*/ 19 w 132"/>
                    <a:gd name="T71" fmla="*/ 37 h 125"/>
                    <a:gd name="T72" fmla="*/ 27 w 132"/>
                    <a:gd name="T73" fmla="*/ 40 h 125"/>
                    <a:gd name="T74" fmla="*/ 34 w 132"/>
                    <a:gd name="T75" fmla="*/ 41 h 125"/>
                    <a:gd name="T76" fmla="*/ 40 w 132"/>
                    <a:gd name="T77" fmla="*/ 43 h 125"/>
                    <a:gd name="T78" fmla="*/ 48 w 132"/>
                    <a:gd name="T79" fmla="*/ 48 h 125"/>
                    <a:gd name="T80" fmla="*/ 48 w 132"/>
                    <a:gd name="T81" fmla="*/ 51 h 125"/>
                    <a:gd name="T82" fmla="*/ 43 w 132"/>
                    <a:gd name="T83" fmla="*/ 53 h 125"/>
                    <a:gd name="T84" fmla="*/ 37 w 132"/>
                    <a:gd name="T85" fmla="*/ 54 h 125"/>
                    <a:gd name="T86" fmla="*/ 33 w 132"/>
                    <a:gd name="T87" fmla="*/ 54 h 125"/>
                    <a:gd name="T88" fmla="*/ 28 w 132"/>
                    <a:gd name="T89" fmla="*/ 53 h 125"/>
                    <a:gd name="T90" fmla="*/ 27 w 132"/>
                    <a:gd name="T91" fmla="*/ 55 h 125"/>
                    <a:gd name="T92" fmla="*/ 33 w 132"/>
                    <a:gd name="T93" fmla="*/ 56 h 125"/>
                    <a:gd name="T94" fmla="*/ 41 w 132"/>
                    <a:gd name="T95" fmla="*/ 56 h 125"/>
                    <a:gd name="T96" fmla="*/ 48 w 132"/>
                    <a:gd name="T97" fmla="*/ 56 h 125"/>
                    <a:gd name="T98" fmla="*/ 54 w 132"/>
                    <a:gd name="T99" fmla="*/ 56 h 125"/>
                    <a:gd name="T100" fmla="*/ 58 w 132"/>
                    <a:gd name="T101" fmla="*/ 56 h 125"/>
                    <a:gd name="T102" fmla="*/ 62 w 132"/>
                    <a:gd name="T103" fmla="*/ 60 h 1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25">
                      <a:moveTo>
                        <a:pt x="127" y="125"/>
                      </a:moveTo>
                      <a:lnTo>
                        <a:pt x="127" y="123"/>
                      </a:lnTo>
                      <a:lnTo>
                        <a:pt x="128" y="120"/>
                      </a:lnTo>
                      <a:lnTo>
                        <a:pt x="130" y="119"/>
                      </a:lnTo>
                      <a:lnTo>
                        <a:pt x="132" y="117"/>
                      </a:lnTo>
                      <a:lnTo>
                        <a:pt x="126" y="112"/>
                      </a:lnTo>
                      <a:lnTo>
                        <a:pt x="121" y="106"/>
                      </a:lnTo>
                      <a:lnTo>
                        <a:pt x="118" y="102"/>
                      </a:lnTo>
                      <a:lnTo>
                        <a:pt x="117" y="97"/>
                      </a:lnTo>
                      <a:lnTo>
                        <a:pt x="117" y="88"/>
                      </a:lnTo>
                      <a:lnTo>
                        <a:pt x="115" y="73"/>
                      </a:lnTo>
                      <a:lnTo>
                        <a:pt x="112" y="58"/>
                      </a:lnTo>
                      <a:lnTo>
                        <a:pt x="110" y="48"/>
                      </a:lnTo>
                      <a:lnTo>
                        <a:pt x="107" y="43"/>
                      </a:lnTo>
                      <a:lnTo>
                        <a:pt x="105" y="42"/>
                      </a:lnTo>
                      <a:lnTo>
                        <a:pt x="104" y="42"/>
                      </a:lnTo>
                      <a:lnTo>
                        <a:pt x="104" y="46"/>
                      </a:lnTo>
                      <a:lnTo>
                        <a:pt x="105" y="56"/>
                      </a:lnTo>
                      <a:lnTo>
                        <a:pt x="106" y="68"/>
                      </a:lnTo>
                      <a:lnTo>
                        <a:pt x="106" y="81"/>
                      </a:lnTo>
                      <a:lnTo>
                        <a:pt x="106" y="90"/>
                      </a:lnTo>
                      <a:lnTo>
                        <a:pt x="99" y="86"/>
                      </a:lnTo>
                      <a:lnTo>
                        <a:pt x="91" y="81"/>
                      </a:lnTo>
                      <a:lnTo>
                        <a:pt x="84" y="75"/>
                      </a:lnTo>
                      <a:lnTo>
                        <a:pt x="80" y="71"/>
                      </a:lnTo>
                      <a:lnTo>
                        <a:pt x="76" y="63"/>
                      </a:lnTo>
                      <a:lnTo>
                        <a:pt x="73" y="51"/>
                      </a:lnTo>
                      <a:lnTo>
                        <a:pt x="71" y="40"/>
                      </a:lnTo>
                      <a:lnTo>
                        <a:pt x="69" y="30"/>
                      </a:lnTo>
                      <a:lnTo>
                        <a:pt x="69" y="23"/>
                      </a:lnTo>
                      <a:lnTo>
                        <a:pt x="69" y="15"/>
                      </a:lnTo>
                      <a:lnTo>
                        <a:pt x="68" y="10"/>
                      </a:lnTo>
                      <a:lnTo>
                        <a:pt x="66" y="5"/>
                      </a:lnTo>
                      <a:lnTo>
                        <a:pt x="64" y="3"/>
                      </a:lnTo>
                      <a:lnTo>
                        <a:pt x="64" y="4"/>
                      </a:lnTo>
                      <a:lnTo>
                        <a:pt x="64" y="7"/>
                      </a:lnTo>
                      <a:lnTo>
                        <a:pt x="65" y="12"/>
                      </a:lnTo>
                      <a:lnTo>
                        <a:pt x="66" y="18"/>
                      </a:lnTo>
                      <a:lnTo>
                        <a:pt x="65" y="23"/>
                      </a:lnTo>
                      <a:lnTo>
                        <a:pt x="64" y="28"/>
                      </a:lnTo>
                      <a:lnTo>
                        <a:pt x="62" y="33"/>
                      </a:lnTo>
                      <a:lnTo>
                        <a:pt x="62" y="38"/>
                      </a:lnTo>
                      <a:lnTo>
                        <a:pt x="64" y="48"/>
                      </a:lnTo>
                      <a:lnTo>
                        <a:pt x="66" y="56"/>
                      </a:lnTo>
                      <a:lnTo>
                        <a:pt x="67" y="63"/>
                      </a:lnTo>
                      <a:lnTo>
                        <a:pt x="58" y="55"/>
                      </a:lnTo>
                      <a:lnTo>
                        <a:pt x="49" y="45"/>
                      </a:lnTo>
                      <a:lnTo>
                        <a:pt x="38" y="35"/>
                      </a:lnTo>
                      <a:lnTo>
                        <a:pt x="29" y="25"/>
                      </a:lnTo>
                      <a:lnTo>
                        <a:pt x="20" y="15"/>
                      </a:lnTo>
                      <a:lnTo>
                        <a:pt x="12" y="8"/>
                      </a:lnTo>
                      <a:lnTo>
                        <a:pt x="5" y="3"/>
                      </a:lnTo>
                      <a:lnTo>
                        <a:pt x="0" y="0"/>
                      </a:lnTo>
                      <a:lnTo>
                        <a:pt x="8" y="12"/>
                      </a:lnTo>
                      <a:lnTo>
                        <a:pt x="18" y="23"/>
                      </a:lnTo>
                      <a:lnTo>
                        <a:pt x="27" y="35"/>
                      </a:lnTo>
                      <a:lnTo>
                        <a:pt x="31" y="43"/>
                      </a:lnTo>
                      <a:lnTo>
                        <a:pt x="36" y="50"/>
                      </a:lnTo>
                      <a:lnTo>
                        <a:pt x="45" y="58"/>
                      </a:lnTo>
                      <a:lnTo>
                        <a:pt x="53" y="65"/>
                      </a:lnTo>
                      <a:lnTo>
                        <a:pt x="60" y="70"/>
                      </a:lnTo>
                      <a:lnTo>
                        <a:pt x="53" y="70"/>
                      </a:lnTo>
                      <a:lnTo>
                        <a:pt x="44" y="68"/>
                      </a:lnTo>
                      <a:lnTo>
                        <a:pt x="36" y="66"/>
                      </a:lnTo>
                      <a:lnTo>
                        <a:pt x="30" y="64"/>
                      </a:lnTo>
                      <a:lnTo>
                        <a:pt x="27" y="61"/>
                      </a:lnTo>
                      <a:lnTo>
                        <a:pt x="24" y="61"/>
                      </a:lnTo>
                      <a:lnTo>
                        <a:pt x="22" y="63"/>
                      </a:lnTo>
                      <a:lnTo>
                        <a:pt x="24" y="66"/>
                      </a:lnTo>
                      <a:lnTo>
                        <a:pt x="28" y="68"/>
                      </a:lnTo>
                      <a:lnTo>
                        <a:pt x="34" y="72"/>
                      </a:lnTo>
                      <a:lnTo>
                        <a:pt x="39" y="74"/>
                      </a:lnTo>
                      <a:lnTo>
                        <a:pt x="46" y="78"/>
                      </a:lnTo>
                      <a:lnTo>
                        <a:pt x="54" y="80"/>
                      </a:lnTo>
                      <a:lnTo>
                        <a:pt x="61" y="82"/>
                      </a:lnTo>
                      <a:lnTo>
                        <a:pt x="69" y="83"/>
                      </a:lnTo>
                      <a:lnTo>
                        <a:pt x="75" y="83"/>
                      </a:lnTo>
                      <a:lnTo>
                        <a:pt x="82" y="86"/>
                      </a:lnTo>
                      <a:lnTo>
                        <a:pt x="90" y="90"/>
                      </a:lnTo>
                      <a:lnTo>
                        <a:pt x="97" y="96"/>
                      </a:lnTo>
                      <a:lnTo>
                        <a:pt x="102" y="102"/>
                      </a:lnTo>
                      <a:lnTo>
                        <a:pt x="98" y="103"/>
                      </a:lnTo>
                      <a:lnTo>
                        <a:pt x="94" y="105"/>
                      </a:lnTo>
                      <a:lnTo>
                        <a:pt x="88" y="106"/>
                      </a:lnTo>
                      <a:lnTo>
                        <a:pt x="82" y="108"/>
                      </a:lnTo>
                      <a:lnTo>
                        <a:pt x="76" y="108"/>
                      </a:lnTo>
                      <a:lnTo>
                        <a:pt x="71" y="109"/>
                      </a:lnTo>
                      <a:lnTo>
                        <a:pt x="66" y="109"/>
                      </a:lnTo>
                      <a:lnTo>
                        <a:pt x="61" y="108"/>
                      </a:lnTo>
                      <a:lnTo>
                        <a:pt x="56" y="106"/>
                      </a:lnTo>
                      <a:lnTo>
                        <a:pt x="53" y="108"/>
                      </a:lnTo>
                      <a:lnTo>
                        <a:pt x="54" y="110"/>
                      </a:lnTo>
                      <a:lnTo>
                        <a:pt x="62" y="112"/>
                      </a:lnTo>
                      <a:lnTo>
                        <a:pt x="68" y="113"/>
                      </a:lnTo>
                      <a:lnTo>
                        <a:pt x="75" y="113"/>
                      </a:lnTo>
                      <a:lnTo>
                        <a:pt x="83" y="113"/>
                      </a:lnTo>
                      <a:lnTo>
                        <a:pt x="90" y="113"/>
                      </a:lnTo>
                      <a:lnTo>
                        <a:pt x="97" y="113"/>
                      </a:lnTo>
                      <a:lnTo>
                        <a:pt x="104" y="112"/>
                      </a:lnTo>
                      <a:lnTo>
                        <a:pt x="109" y="112"/>
                      </a:lnTo>
                      <a:lnTo>
                        <a:pt x="112" y="112"/>
                      </a:lnTo>
                      <a:lnTo>
                        <a:pt x="118" y="113"/>
                      </a:lnTo>
                      <a:lnTo>
                        <a:pt x="121" y="117"/>
                      </a:lnTo>
                      <a:lnTo>
                        <a:pt x="125" y="120"/>
                      </a:lnTo>
                      <a:lnTo>
                        <a:pt x="127" y="12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57" name="Freeform 302">
                  <a:extLst>
                    <a:ext uri="{FF2B5EF4-FFF2-40B4-BE49-F238E27FC236}">
                      <a16:creationId xmlns:a16="http://schemas.microsoft.com/office/drawing/2014/main" id="{0ADC6EE8-7456-4F18-A286-08AFA4EDFF40}"/>
                    </a:ext>
                  </a:extLst>
                </p:cNvPr>
                <p:cNvSpPr>
                  <a:spLocks/>
                </p:cNvSpPr>
                <p:nvPr/>
              </p:nvSpPr>
              <p:spPr bwMode="auto">
                <a:xfrm>
                  <a:off x="330" y="45"/>
                  <a:ext cx="40" cy="95"/>
                </a:xfrm>
                <a:custGeom>
                  <a:avLst/>
                  <a:gdLst>
                    <a:gd name="T0" fmla="*/ 4 w 81"/>
                    <a:gd name="T1" fmla="*/ 79 h 190"/>
                    <a:gd name="T2" fmla="*/ 7 w 81"/>
                    <a:gd name="T3" fmla="*/ 75 h 190"/>
                    <a:gd name="T4" fmla="*/ 9 w 81"/>
                    <a:gd name="T5" fmla="*/ 76 h 190"/>
                    <a:gd name="T6" fmla="*/ 11 w 81"/>
                    <a:gd name="T7" fmla="*/ 68 h 190"/>
                    <a:gd name="T8" fmla="*/ 4 w 81"/>
                    <a:gd name="T9" fmla="*/ 54 h 190"/>
                    <a:gd name="T10" fmla="*/ 0 w 81"/>
                    <a:gd name="T11" fmla="*/ 39 h 190"/>
                    <a:gd name="T12" fmla="*/ 1 w 81"/>
                    <a:gd name="T13" fmla="*/ 40 h 190"/>
                    <a:gd name="T14" fmla="*/ 9 w 81"/>
                    <a:gd name="T15" fmla="*/ 55 h 190"/>
                    <a:gd name="T16" fmla="*/ 15 w 81"/>
                    <a:gd name="T17" fmla="*/ 45 h 190"/>
                    <a:gd name="T18" fmla="*/ 15 w 81"/>
                    <a:gd name="T19" fmla="*/ 27 h 190"/>
                    <a:gd name="T20" fmla="*/ 15 w 81"/>
                    <a:gd name="T21" fmla="*/ 11 h 190"/>
                    <a:gd name="T22" fmla="*/ 16 w 81"/>
                    <a:gd name="T23" fmla="*/ 12 h 190"/>
                    <a:gd name="T24" fmla="*/ 16 w 81"/>
                    <a:gd name="T25" fmla="*/ 21 h 190"/>
                    <a:gd name="T26" fmla="*/ 20 w 81"/>
                    <a:gd name="T27" fmla="*/ 21 h 190"/>
                    <a:gd name="T28" fmla="*/ 30 w 81"/>
                    <a:gd name="T29" fmla="*/ 1 h 190"/>
                    <a:gd name="T30" fmla="*/ 32 w 81"/>
                    <a:gd name="T31" fmla="*/ 1 h 190"/>
                    <a:gd name="T32" fmla="*/ 26 w 81"/>
                    <a:gd name="T33" fmla="*/ 15 h 190"/>
                    <a:gd name="T34" fmla="*/ 26 w 81"/>
                    <a:gd name="T35" fmla="*/ 26 h 190"/>
                    <a:gd name="T36" fmla="*/ 34 w 81"/>
                    <a:gd name="T37" fmla="*/ 23 h 190"/>
                    <a:gd name="T38" fmla="*/ 35 w 81"/>
                    <a:gd name="T39" fmla="*/ 23 h 190"/>
                    <a:gd name="T40" fmla="*/ 28 w 81"/>
                    <a:gd name="T41" fmla="*/ 29 h 190"/>
                    <a:gd name="T42" fmla="*/ 20 w 81"/>
                    <a:gd name="T43" fmla="*/ 39 h 190"/>
                    <a:gd name="T44" fmla="*/ 16 w 81"/>
                    <a:gd name="T45" fmla="*/ 58 h 190"/>
                    <a:gd name="T46" fmla="*/ 25 w 81"/>
                    <a:gd name="T47" fmla="*/ 58 h 190"/>
                    <a:gd name="T48" fmla="*/ 34 w 81"/>
                    <a:gd name="T49" fmla="*/ 56 h 190"/>
                    <a:gd name="T50" fmla="*/ 38 w 81"/>
                    <a:gd name="T51" fmla="*/ 53 h 190"/>
                    <a:gd name="T52" fmla="*/ 37 w 81"/>
                    <a:gd name="T53" fmla="*/ 56 h 190"/>
                    <a:gd name="T54" fmla="*/ 31 w 81"/>
                    <a:gd name="T55" fmla="*/ 60 h 190"/>
                    <a:gd name="T56" fmla="*/ 21 w 81"/>
                    <a:gd name="T57" fmla="*/ 64 h 190"/>
                    <a:gd name="T58" fmla="*/ 15 w 81"/>
                    <a:gd name="T59" fmla="*/ 67 h 190"/>
                    <a:gd name="T60" fmla="*/ 14 w 81"/>
                    <a:gd name="T61" fmla="*/ 77 h 190"/>
                    <a:gd name="T62" fmla="*/ 19 w 81"/>
                    <a:gd name="T63" fmla="*/ 78 h 190"/>
                    <a:gd name="T64" fmla="*/ 31 w 81"/>
                    <a:gd name="T65" fmla="*/ 73 h 190"/>
                    <a:gd name="T66" fmla="*/ 39 w 81"/>
                    <a:gd name="T67" fmla="*/ 68 h 190"/>
                    <a:gd name="T68" fmla="*/ 39 w 81"/>
                    <a:gd name="T69" fmla="*/ 70 h 190"/>
                    <a:gd name="T70" fmla="*/ 28 w 81"/>
                    <a:gd name="T71" fmla="*/ 83 h 190"/>
                    <a:gd name="T72" fmla="*/ 24 w 81"/>
                    <a:gd name="T73" fmla="*/ 83 h 190"/>
                    <a:gd name="T74" fmla="*/ 20 w 81"/>
                    <a:gd name="T75" fmla="*/ 79 h 190"/>
                    <a:gd name="T76" fmla="*/ 11 w 81"/>
                    <a:gd name="T77" fmla="*/ 80 h 190"/>
                    <a:gd name="T78" fmla="*/ 8 w 81"/>
                    <a:gd name="T79" fmla="*/ 86 h 190"/>
                    <a:gd name="T80" fmla="*/ 4 w 81"/>
                    <a:gd name="T81" fmla="*/ 92 h 190"/>
                    <a:gd name="T82" fmla="*/ 3 w 81"/>
                    <a:gd name="T83" fmla="*/ 92 h 190"/>
                    <a:gd name="T84" fmla="*/ 6 w 81"/>
                    <a:gd name="T85" fmla="*/ 84 h 190"/>
                    <a:gd name="T86" fmla="*/ 1 w 81"/>
                    <a:gd name="T87" fmla="*/ 81 h 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90">
                      <a:moveTo>
                        <a:pt x="0" y="164"/>
                      </a:moveTo>
                      <a:lnTo>
                        <a:pt x="4" y="160"/>
                      </a:lnTo>
                      <a:lnTo>
                        <a:pt x="8" y="157"/>
                      </a:lnTo>
                      <a:lnTo>
                        <a:pt x="11" y="152"/>
                      </a:lnTo>
                      <a:lnTo>
                        <a:pt x="13" y="147"/>
                      </a:lnTo>
                      <a:lnTo>
                        <a:pt x="14" y="150"/>
                      </a:lnTo>
                      <a:lnTo>
                        <a:pt x="16" y="151"/>
                      </a:lnTo>
                      <a:lnTo>
                        <a:pt x="17" y="151"/>
                      </a:lnTo>
                      <a:lnTo>
                        <a:pt x="18" y="152"/>
                      </a:lnTo>
                      <a:lnTo>
                        <a:pt x="19" y="149"/>
                      </a:lnTo>
                      <a:lnTo>
                        <a:pt x="22" y="143"/>
                      </a:lnTo>
                      <a:lnTo>
                        <a:pt x="22" y="135"/>
                      </a:lnTo>
                      <a:lnTo>
                        <a:pt x="21" y="130"/>
                      </a:lnTo>
                      <a:lnTo>
                        <a:pt x="15" y="121"/>
                      </a:lnTo>
                      <a:lnTo>
                        <a:pt x="8" y="107"/>
                      </a:lnTo>
                      <a:lnTo>
                        <a:pt x="2" y="92"/>
                      </a:lnTo>
                      <a:lnTo>
                        <a:pt x="0" y="83"/>
                      </a:lnTo>
                      <a:lnTo>
                        <a:pt x="0" y="78"/>
                      </a:lnTo>
                      <a:lnTo>
                        <a:pt x="2" y="75"/>
                      </a:lnTo>
                      <a:lnTo>
                        <a:pt x="3" y="76"/>
                      </a:lnTo>
                      <a:lnTo>
                        <a:pt x="3" y="79"/>
                      </a:lnTo>
                      <a:lnTo>
                        <a:pt x="6" y="88"/>
                      </a:lnTo>
                      <a:lnTo>
                        <a:pt x="11" y="99"/>
                      </a:lnTo>
                      <a:lnTo>
                        <a:pt x="18" y="109"/>
                      </a:lnTo>
                      <a:lnTo>
                        <a:pt x="24" y="115"/>
                      </a:lnTo>
                      <a:lnTo>
                        <a:pt x="28" y="105"/>
                      </a:lnTo>
                      <a:lnTo>
                        <a:pt x="31" y="89"/>
                      </a:lnTo>
                      <a:lnTo>
                        <a:pt x="32" y="74"/>
                      </a:lnTo>
                      <a:lnTo>
                        <a:pt x="32" y="63"/>
                      </a:lnTo>
                      <a:lnTo>
                        <a:pt x="30" y="53"/>
                      </a:lnTo>
                      <a:lnTo>
                        <a:pt x="29" y="41"/>
                      </a:lnTo>
                      <a:lnTo>
                        <a:pt x="29" y="30"/>
                      </a:lnTo>
                      <a:lnTo>
                        <a:pt x="30" y="22"/>
                      </a:lnTo>
                      <a:lnTo>
                        <a:pt x="32" y="20"/>
                      </a:lnTo>
                      <a:lnTo>
                        <a:pt x="33" y="20"/>
                      </a:lnTo>
                      <a:lnTo>
                        <a:pt x="33" y="23"/>
                      </a:lnTo>
                      <a:lnTo>
                        <a:pt x="32" y="28"/>
                      </a:lnTo>
                      <a:lnTo>
                        <a:pt x="32" y="35"/>
                      </a:lnTo>
                      <a:lnTo>
                        <a:pt x="33" y="41"/>
                      </a:lnTo>
                      <a:lnTo>
                        <a:pt x="36" y="50"/>
                      </a:lnTo>
                      <a:lnTo>
                        <a:pt x="38" y="54"/>
                      </a:lnTo>
                      <a:lnTo>
                        <a:pt x="41" y="41"/>
                      </a:lnTo>
                      <a:lnTo>
                        <a:pt x="47" y="26"/>
                      </a:lnTo>
                      <a:lnTo>
                        <a:pt x="53" y="11"/>
                      </a:lnTo>
                      <a:lnTo>
                        <a:pt x="61" y="2"/>
                      </a:lnTo>
                      <a:lnTo>
                        <a:pt x="64" y="0"/>
                      </a:lnTo>
                      <a:lnTo>
                        <a:pt x="66" y="0"/>
                      </a:lnTo>
                      <a:lnTo>
                        <a:pt x="64" y="2"/>
                      </a:lnTo>
                      <a:lnTo>
                        <a:pt x="62" y="6"/>
                      </a:lnTo>
                      <a:lnTo>
                        <a:pt x="57" y="14"/>
                      </a:lnTo>
                      <a:lnTo>
                        <a:pt x="53" y="29"/>
                      </a:lnTo>
                      <a:lnTo>
                        <a:pt x="48" y="44"/>
                      </a:lnTo>
                      <a:lnTo>
                        <a:pt x="46" y="53"/>
                      </a:lnTo>
                      <a:lnTo>
                        <a:pt x="52" y="52"/>
                      </a:lnTo>
                      <a:lnTo>
                        <a:pt x="57" y="51"/>
                      </a:lnTo>
                      <a:lnTo>
                        <a:pt x="63" y="47"/>
                      </a:lnTo>
                      <a:lnTo>
                        <a:pt x="68" y="45"/>
                      </a:lnTo>
                      <a:lnTo>
                        <a:pt x="70" y="43"/>
                      </a:lnTo>
                      <a:lnTo>
                        <a:pt x="72" y="43"/>
                      </a:lnTo>
                      <a:lnTo>
                        <a:pt x="71" y="45"/>
                      </a:lnTo>
                      <a:lnTo>
                        <a:pt x="69" y="47"/>
                      </a:lnTo>
                      <a:lnTo>
                        <a:pt x="64" y="52"/>
                      </a:lnTo>
                      <a:lnTo>
                        <a:pt x="56" y="58"/>
                      </a:lnTo>
                      <a:lnTo>
                        <a:pt x="48" y="62"/>
                      </a:lnTo>
                      <a:lnTo>
                        <a:pt x="44" y="66"/>
                      </a:lnTo>
                      <a:lnTo>
                        <a:pt x="41" y="78"/>
                      </a:lnTo>
                      <a:lnTo>
                        <a:pt x="39" y="94"/>
                      </a:lnTo>
                      <a:lnTo>
                        <a:pt x="36" y="108"/>
                      </a:lnTo>
                      <a:lnTo>
                        <a:pt x="33" y="116"/>
                      </a:lnTo>
                      <a:lnTo>
                        <a:pt x="39" y="116"/>
                      </a:lnTo>
                      <a:lnTo>
                        <a:pt x="45" y="115"/>
                      </a:lnTo>
                      <a:lnTo>
                        <a:pt x="51" y="115"/>
                      </a:lnTo>
                      <a:lnTo>
                        <a:pt x="57" y="114"/>
                      </a:lnTo>
                      <a:lnTo>
                        <a:pt x="62" y="113"/>
                      </a:lnTo>
                      <a:lnTo>
                        <a:pt x="68" y="112"/>
                      </a:lnTo>
                      <a:lnTo>
                        <a:pt x="71" y="109"/>
                      </a:lnTo>
                      <a:lnTo>
                        <a:pt x="74" y="108"/>
                      </a:lnTo>
                      <a:lnTo>
                        <a:pt x="76" y="106"/>
                      </a:lnTo>
                      <a:lnTo>
                        <a:pt x="78" y="106"/>
                      </a:lnTo>
                      <a:lnTo>
                        <a:pt x="77" y="108"/>
                      </a:lnTo>
                      <a:lnTo>
                        <a:pt x="75" y="111"/>
                      </a:lnTo>
                      <a:lnTo>
                        <a:pt x="72" y="113"/>
                      </a:lnTo>
                      <a:lnTo>
                        <a:pt x="68" y="115"/>
                      </a:lnTo>
                      <a:lnTo>
                        <a:pt x="62" y="119"/>
                      </a:lnTo>
                      <a:lnTo>
                        <a:pt x="55" y="121"/>
                      </a:lnTo>
                      <a:lnTo>
                        <a:pt x="48" y="124"/>
                      </a:lnTo>
                      <a:lnTo>
                        <a:pt x="43" y="127"/>
                      </a:lnTo>
                      <a:lnTo>
                        <a:pt x="38" y="128"/>
                      </a:lnTo>
                      <a:lnTo>
                        <a:pt x="34" y="129"/>
                      </a:lnTo>
                      <a:lnTo>
                        <a:pt x="31" y="134"/>
                      </a:lnTo>
                      <a:lnTo>
                        <a:pt x="29" y="141"/>
                      </a:lnTo>
                      <a:lnTo>
                        <a:pt x="28" y="147"/>
                      </a:lnTo>
                      <a:lnTo>
                        <a:pt x="28" y="153"/>
                      </a:lnTo>
                      <a:lnTo>
                        <a:pt x="30" y="156"/>
                      </a:lnTo>
                      <a:lnTo>
                        <a:pt x="34" y="156"/>
                      </a:lnTo>
                      <a:lnTo>
                        <a:pt x="39" y="156"/>
                      </a:lnTo>
                      <a:lnTo>
                        <a:pt x="44" y="154"/>
                      </a:lnTo>
                      <a:lnTo>
                        <a:pt x="53" y="151"/>
                      </a:lnTo>
                      <a:lnTo>
                        <a:pt x="62" y="146"/>
                      </a:lnTo>
                      <a:lnTo>
                        <a:pt x="70" y="142"/>
                      </a:lnTo>
                      <a:lnTo>
                        <a:pt x="76" y="138"/>
                      </a:lnTo>
                      <a:lnTo>
                        <a:pt x="78" y="135"/>
                      </a:lnTo>
                      <a:lnTo>
                        <a:pt x="81" y="134"/>
                      </a:lnTo>
                      <a:lnTo>
                        <a:pt x="81" y="135"/>
                      </a:lnTo>
                      <a:lnTo>
                        <a:pt x="78" y="139"/>
                      </a:lnTo>
                      <a:lnTo>
                        <a:pt x="72" y="147"/>
                      </a:lnTo>
                      <a:lnTo>
                        <a:pt x="66" y="158"/>
                      </a:lnTo>
                      <a:lnTo>
                        <a:pt x="57" y="166"/>
                      </a:lnTo>
                      <a:lnTo>
                        <a:pt x="52" y="172"/>
                      </a:lnTo>
                      <a:lnTo>
                        <a:pt x="51" y="169"/>
                      </a:lnTo>
                      <a:lnTo>
                        <a:pt x="49" y="166"/>
                      </a:lnTo>
                      <a:lnTo>
                        <a:pt x="48" y="164"/>
                      </a:lnTo>
                      <a:lnTo>
                        <a:pt x="47" y="161"/>
                      </a:lnTo>
                      <a:lnTo>
                        <a:pt x="41" y="158"/>
                      </a:lnTo>
                      <a:lnTo>
                        <a:pt x="34" y="157"/>
                      </a:lnTo>
                      <a:lnTo>
                        <a:pt x="28" y="158"/>
                      </a:lnTo>
                      <a:lnTo>
                        <a:pt x="22" y="160"/>
                      </a:lnTo>
                      <a:lnTo>
                        <a:pt x="18" y="165"/>
                      </a:lnTo>
                      <a:lnTo>
                        <a:pt x="17" y="168"/>
                      </a:lnTo>
                      <a:lnTo>
                        <a:pt x="17" y="172"/>
                      </a:lnTo>
                      <a:lnTo>
                        <a:pt x="18" y="175"/>
                      </a:lnTo>
                      <a:lnTo>
                        <a:pt x="14" y="180"/>
                      </a:lnTo>
                      <a:lnTo>
                        <a:pt x="8" y="184"/>
                      </a:lnTo>
                      <a:lnTo>
                        <a:pt x="3" y="188"/>
                      </a:lnTo>
                      <a:lnTo>
                        <a:pt x="1" y="190"/>
                      </a:lnTo>
                      <a:lnTo>
                        <a:pt x="6" y="184"/>
                      </a:lnTo>
                      <a:lnTo>
                        <a:pt x="10" y="177"/>
                      </a:lnTo>
                      <a:lnTo>
                        <a:pt x="13" y="173"/>
                      </a:lnTo>
                      <a:lnTo>
                        <a:pt x="13" y="168"/>
                      </a:lnTo>
                      <a:lnTo>
                        <a:pt x="10" y="166"/>
                      </a:lnTo>
                      <a:lnTo>
                        <a:pt x="7" y="164"/>
                      </a:lnTo>
                      <a:lnTo>
                        <a:pt x="3" y="162"/>
                      </a:lnTo>
                      <a:lnTo>
                        <a:pt x="0" y="16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58" name="Freeform 303">
                  <a:extLst>
                    <a:ext uri="{FF2B5EF4-FFF2-40B4-BE49-F238E27FC236}">
                      <a16:creationId xmlns:a16="http://schemas.microsoft.com/office/drawing/2014/main" id="{3C5F460B-A954-4656-A0D4-B82EDCE799D4}"/>
                    </a:ext>
                  </a:extLst>
                </p:cNvPr>
                <p:cNvSpPr>
                  <a:spLocks/>
                </p:cNvSpPr>
                <p:nvPr/>
              </p:nvSpPr>
              <p:spPr bwMode="auto">
                <a:xfrm>
                  <a:off x="321" y="98"/>
                  <a:ext cx="7" cy="12"/>
                </a:xfrm>
                <a:custGeom>
                  <a:avLst/>
                  <a:gdLst>
                    <a:gd name="T0" fmla="*/ 7 w 13"/>
                    <a:gd name="T1" fmla="*/ 11 h 24"/>
                    <a:gd name="T2" fmla="*/ 6 w 13"/>
                    <a:gd name="T3" fmla="*/ 11 h 24"/>
                    <a:gd name="T4" fmla="*/ 4 w 13"/>
                    <a:gd name="T5" fmla="*/ 11 h 24"/>
                    <a:gd name="T6" fmla="*/ 2 w 13"/>
                    <a:gd name="T7" fmla="*/ 12 h 24"/>
                    <a:gd name="T8" fmla="*/ 1 w 13"/>
                    <a:gd name="T9" fmla="*/ 12 h 24"/>
                    <a:gd name="T10" fmla="*/ 1 w 13"/>
                    <a:gd name="T11" fmla="*/ 9 h 24"/>
                    <a:gd name="T12" fmla="*/ 0 w 13"/>
                    <a:gd name="T13" fmla="*/ 7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7 h 24"/>
                    <a:gd name="T30" fmla="*/ 5 w 13"/>
                    <a:gd name="T31" fmla="*/ 9 h 24"/>
                    <a:gd name="T32" fmla="*/ 7 w 13"/>
                    <a:gd name="T33" fmla="*/ 1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2"/>
                      </a:moveTo>
                      <a:lnTo>
                        <a:pt x="11" y="22"/>
                      </a:lnTo>
                      <a:lnTo>
                        <a:pt x="8" y="22"/>
                      </a:lnTo>
                      <a:lnTo>
                        <a:pt x="4" y="23"/>
                      </a:lnTo>
                      <a:lnTo>
                        <a:pt x="2" y="24"/>
                      </a:lnTo>
                      <a:lnTo>
                        <a:pt x="1" y="17"/>
                      </a:lnTo>
                      <a:lnTo>
                        <a:pt x="0" y="13"/>
                      </a:lnTo>
                      <a:lnTo>
                        <a:pt x="0" y="7"/>
                      </a:lnTo>
                      <a:lnTo>
                        <a:pt x="0" y="2"/>
                      </a:lnTo>
                      <a:lnTo>
                        <a:pt x="0" y="0"/>
                      </a:lnTo>
                      <a:lnTo>
                        <a:pt x="1" y="0"/>
                      </a:lnTo>
                      <a:lnTo>
                        <a:pt x="2" y="1"/>
                      </a:lnTo>
                      <a:lnTo>
                        <a:pt x="2" y="3"/>
                      </a:lnTo>
                      <a:lnTo>
                        <a:pt x="3" y="7"/>
                      </a:lnTo>
                      <a:lnTo>
                        <a:pt x="7" y="13"/>
                      </a:lnTo>
                      <a:lnTo>
                        <a:pt x="10" y="18"/>
                      </a:lnTo>
                      <a:lnTo>
                        <a:pt x="13" y="2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59" name="Freeform 304">
                  <a:extLst>
                    <a:ext uri="{FF2B5EF4-FFF2-40B4-BE49-F238E27FC236}">
                      <a16:creationId xmlns:a16="http://schemas.microsoft.com/office/drawing/2014/main" id="{B4D9C729-501A-484A-8773-72DDCBA493F3}"/>
                    </a:ext>
                  </a:extLst>
                </p:cNvPr>
                <p:cNvSpPr>
                  <a:spLocks/>
                </p:cNvSpPr>
                <p:nvPr/>
              </p:nvSpPr>
              <p:spPr bwMode="auto">
                <a:xfrm>
                  <a:off x="376" y="95"/>
                  <a:ext cx="129" cy="79"/>
                </a:xfrm>
                <a:custGeom>
                  <a:avLst/>
                  <a:gdLst>
                    <a:gd name="T0" fmla="*/ 13 w 258"/>
                    <a:gd name="T1" fmla="*/ 56 h 158"/>
                    <a:gd name="T2" fmla="*/ 25 w 258"/>
                    <a:gd name="T3" fmla="*/ 48 h 158"/>
                    <a:gd name="T4" fmla="*/ 33 w 258"/>
                    <a:gd name="T5" fmla="*/ 30 h 158"/>
                    <a:gd name="T6" fmla="*/ 42 w 258"/>
                    <a:gd name="T7" fmla="*/ 15 h 158"/>
                    <a:gd name="T8" fmla="*/ 55 w 258"/>
                    <a:gd name="T9" fmla="*/ 2 h 158"/>
                    <a:gd name="T10" fmla="*/ 58 w 258"/>
                    <a:gd name="T11" fmla="*/ 1 h 158"/>
                    <a:gd name="T12" fmla="*/ 51 w 258"/>
                    <a:gd name="T13" fmla="*/ 10 h 158"/>
                    <a:gd name="T14" fmla="*/ 39 w 258"/>
                    <a:gd name="T15" fmla="*/ 24 h 158"/>
                    <a:gd name="T16" fmla="*/ 34 w 258"/>
                    <a:gd name="T17" fmla="*/ 39 h 158"/>
                    <a:gd name="T18" fmla="*/ 35 w 258"/>
                    <a:gd name="T19" fmla="*/ 43 h 158"/>
                    <a:gd name="T20" fmla="*/ 43 w 258"/>
                    <a:gd name="T21" fmla="*/ 37 h 158"/>
                    <a:gd name="T22" fmla="*/ 53 w 258"/>
                    <a:gd name="T23" fmla="*/ 31 h 158"/>
                    <a:gd name="T24" fmla="*/ 65 w 258"/>
                    <a:gd name="T25" fmla="*/ 16 h 158"/>
                    <a:gd name="T26" fmla="*/ 84 w 258"/>
                    <a:gd name="T27" fmla="*/ 3 h 158"/>
                    <a:gd name="T28" fmla="*/ 91 w 258"/>
                    <a:gd name="T29" fmla="*/ 2 h 158"/>
                    <a:gd name="T30" fmla="*/ 76 w 258"/>
                    <a:gd name="T31" fmla="*/ 13 h 158"/>
                    <a:gd name="T32" fmla="*/ 61 w 258"/>
                    <a:gd name="T33" fmla="*/ 29 h 158"/>
                    <a:gd name="T34" fmla="*/ 62 w 258"/>
                    <a:gd name="T35" fmla="*/ 32 h 158"/>
                    <a:gd name="T36" fmla="*/ 77 w 258"/>
                    <a:gd name="T37" fmla="*/ 29 h 158"/>
                    <a:gd name="T38" fmla="*/ 94 w 258"/>
                    <a:gd name="T39" fmla="*/ 20 h 158"/>
                    <a:gd name="T40" fmla="*/ 112 w 258"/>
                    <a:gd name="T41" fmla="*/ 11 h 158"/>
                    <a:gd name="T42" fmla="*/ 117 w 258"/>
                    <a:gd name="T43" fmla="*/ 11 h 158"/>
                    <a:gd name="T44" fmla="*/ 103 w 258"/>
                    <a:gd name="T45" fmla="*/ 18 h 158"/>
                    <a:gd name="T46" fmla="*/ 90 w 258"/>
                    <a:gd name="T47" fmla="*/ 28 h 158"/>
                    <a:gd name="T48" fmla="*/ 103 w 258"/>
                    <a:gd name="T49" fmla="*/ 29 h 158"/>
                    <a:gd name="T50" fmla="*/ 122 w 258"/>
                    <a:gd name="T51" fmla="*/ 25 h 158"/>
                    <a:gd name="T52" fmla="*/ 129 w 258"/>
                    <a:gd name="T53" fmla="*/ 23 h 158"/>
                    <a:gd name="T54" fmla="*/ 118 w 258"/>
                    <a:gd name="T55" fmla="*/ 30 h 158"/>
                    <a:gd name="T56" fmla="*/ 96 w 258"/>
                    <a:gd name="T57" fmla="*/ 35 h 158"/>
                    <a:gd name="T58" fmla="*/ 99 w 258"/>
                    <a:gd name="T59" fmla="*/ 42 h 158"/>
                    <a:gd name="T60" fmla="*/ 113 w 258"/>
                    <a:gd name="T61" fmla="*/ 49 h 158"/>
                    <a:gd name="T62" fmla="*/ 118 w 258"/>
                    <a:gd name="T63" fmla="*/ 53 h 158"/>
                    <a:gd name="T64" fmla="*/ 103 w 258"/>
                    <a:gd name="T65" fmla="*/ 49 h 158"/>
                    <a:gd name="T66" fmla="*/ 85 w 258"/>
                    <a:gd name="T67" fmla="*/ 39 h 158"/>
                    <a:gd name="T68" fmla="*/ 75 w 258"/>
                    <a:gd name="T69" fmla="*/ 38 h 158"/>
                    <a:gd name="T70" fmla="*/ 65 w 258"/>
                    <a:gd name="T71" fmla="*/ 39 h 158"/>
                    <a:gd name="T72" fmla="*/ 69 w 258"/>
                    <a:gd name="T73" fmla="*/ 47 h 158"/>
                    <a:gd name="T74" fmla="*/ 80 w 258"/>
                    <a:gd name="T75" fmla="*/ 56 h 158"/>
                    <a:gd name="T76" fmla="*/ 92 w 258"/>
                    <a:gd name="T77" fmla="*/ 63 h 158"/>
                    <a:gd name="T78" fmla="*/ 96 w 258"/>
                    <a:gd name="T79" fmla="*/ 68 h 158"/>
                    <a:gd name="T80" fmla="*/ 79 w 258"/>
                    <a:gd name="T81" fmla="*/ 58 h 158"/>
                    <a:gd name="T82" fmla="*/ 62 w 258"/>
                    <a:gd name="T83" fmla="*/ 47 h 158"/>
                    <a:gd name="T84" fmla="*/ 53 w 258"/>
                    <a:gd name="T85" fmla="*/ 44 h 158"/>
                    <a:gd name="T86" fmla="*/ 38 w 258"/>
                    <a:gd name="T87" fmla="*/ 49 h 158"/>
                    <a:gd name="T88" fmla="*/ 35 w 258"/>
                    <a:gd name="T89" fmla="*/ 54 h 158"/>
                    <a:gd name="T90" fmla="*/ 47 w 258"/>
                    <a:gd name="T91" fmla="*/ 63 h 158"/>
                    <a:gd name="T92" fmla="*/ 64 w 258"/>
                    <a:gd name="T93" fmla="*/ 75 h 158"/>
                    <a:gd name="T94" fmla="*/ 66 w 258"/>
                    <a:gd name="T95" fmla="*/ 79 h 158"/>
                    <a:gd name="T96" fmla="*/ 50 w 258"/>
                    <a:gd name="T97" fmla="*/ 69 h 158"/>
                    <a:gd name="T98" fmla="*/ 31 w 258"/>
                    <a:gd name="T99" fmla="*/ 58 h 158"/>
                    <a:gd name="T100" fmla="*/ 21 w 258"/>
                    <a:gd name="T101" fmla="*/ 60 h 158"/>
                    <a:gd name="T102" fmla="*/ 4 w 258"/>
                    <a:gd name="T103" fmla="*/ 65 h 158"/>
                    <a:gd name="T104" fmla="*/ 3 w 258"/>
                    <a:gd name="T105" fmla="*/ 63 h 15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8">
                      <a:moveTo>
                        <a:pt x="10" y="121"/>
                      </a:moveTo>
                      <a:lnTo>
                        <a:pt x="14" y="118"/>
                      </a:lnTo>
                      <a:lnTo>
                        <a:pt x="20" y="114"/>
                      </a:lnTo>
                      <a:lnTo>
                        <a:pt x="25" y="111"/>
                      </a:lnTo>
                      <a:lnTo>
                        <a:pt x="33" y="107"/>
                      </a:lnTo>
                      <a:lnTo>
                        <a:pt x="39" y="103"/>
                      </a:lnTo>
                      <a:lnTo>
                        <a:pt x="46" y="99"/>
                      </a:lnTo>
                      <a:lnTo>
                        <a:pt x="50" y="96"/>
                      </a:lnTo>
                      <a:lnTo>
                        <a:pt x="52" y="93"/>
                      </a:lnTo>
                      <a:lnTo>
                        <a:pt x="54" y="85"/>
                      </a:lnTo>
                      <a:lnTo>
                        <a:pt x="60" y="73"/>
                      </a:lnTo>
                      <a:lnTo>
                        <a:pt x="66" y="59"/>
                      </a:lnTo>
                      <a:lnTo>
                        <a:pt x="70" y="48"/>
                      </a:lnTo>
                      <a:lnTo>
                        <a:pt x="74" y="44"/>
                      </a:lnTo>
                      <a:lnTo>
                        <a:pt x="78" y="37"/>
                      </a:lnTo>
                      <a:lnTo>
                        <a:pt x="84" y="30"/>
                      </a:lnTo>
                      <a:lnTo>
                        <a:pt x="91" y="22"/>
                      </a:lnTo>
                      <a:lnTo>
                        <a:pt x="98" y="15"/>
                      </a:lnTo>
                      <a:lnTo>
                        <a:pt x="104" y="8"/>
                      </a:lnTo>
                      <a:lnTo>
                        <a:pt x="109" y="4"/>
                      </a:lnTo>
                      <a:lnTo>
                        <a:pt x="113" y="1"/>
                      </a:lnTo>
                      <a:lnTo>
                        <a:pt x="116" y="0"/>
                      </a:lnTo>
                      <a:lnTo>
                        <a:pt x="117" y="1"/>
                      </a:lnTo>
                      <a:lnTo>
                        <a:pt x="116" y="2"/>
                      </a:lnTo>
                      <a:lnTo>
                        <a:pt x="114" y="5"/>
                      </a:lnTo>
                      <a:lnTo>
                        <a:pt x="112" y="8"/>
                      </a:lnTo>
                      <a:lnTo>
                        <a:pt x="107" y="13"/>
                      </a:lnTo>
                      <a:lnTo>
                        <a:pt x="101" y="20"/>
                      </a:lnTo>
                      <a:lnTo>
                        <a:pt x="94" y="27"/>
                      </a:lnTo>
                      <a:lnTo>
                        <a:pt x="88" y="35"/>
                      </a:lnTo>
                      <a:lnTo>
                        <a:pt x="82" y="43"/>
                      </a:lnTo>
                      <a:lnTo>
                        <a:pt x="77" y="48"/>
                      </a:lnTo>
                      <a:lnTo>
                        <a:pt x="75" y="53"/>
                      </a:lnTo>
                      <a:lnTo>
                        <a:pt x="71" y="61"/>
                      </a:lnTo>
                      <a:lnTo>
                        <a:pt x="69" y="69"/>
                      </a:lnTo>
                      <a:lnTo>
                        <a:pt x="67" y="77"/>
                      </a:lnTo>
                      <a:lnTo>
                        <a:pt x="67" y="83"/>
                      </a:lnTo>
                      <a:lnTo>
                        <a:pt x="67" y="85"/>
                      </a:lnTo>
                      <a:lnTo>
                        <a:pt x="67" y="87"/>
                      </a:lnTo>
                      <a:lnTo>
                        <a:pt x="69" y="85"/>
                      </a:lnTo>
                      <a:lnTo>
                        <a:pt x="74" y="83"/>
                      </a:lnTo>
                      <a:lnTo>
                        <a:pt x="77" y="81"/>
                      </a:lnTo>
                      <a:lnTo>
                        <a:pt x="81" y="77"/>
                      </a:lnTo>
                      <a:lnTo>
                        <a:pt x="86" y="74"/>
                      </a:lnTo>
                      <a:lnTo>
                        <a:pt x="91" y="70"/>
                      </a:lnTo>
                      <a:lnTo>
                        <a:pt x="96" y="67"/>
                      </a:lnTo>
                      <a:lnTo>
                        <a:pt x="101" y="65"/>
                      </a:lnTo>
                      <a:lnTo>
                        <a:pt x="105" y="62"/>
                      </a:lnTo>
                      <a:lnTo>
                        <a:pt x="108" y="61"/>
                      </a:lnTo>
                      <a:lnTo>
                        <a:pt x="114" y="51"/>
                      </a:lnTo>
                      <a:lnTo>
                        <a:pt x="121" y="42"/>
                      </a:lnTo>
                      <a:lnTo>
                        <a:pt x="130" y="32"/>
                      </a:lnTo>
                      <a:lnTo>
                        <a:pt x="141" y="23"/>
                      </a:lnTo>
                      <a:lnTo>
                        <a:pt x="151" y="16"/>
                      </a:lnTo>
                      <a:lnTo>
                        <a:pt x="160" y="9"/>
                      </a:lnTo>
                      <a:lnTo>
                        <a:pt x="167" y="6"/>
                      </a:lnTo>
                      <a:lnTo>
                        <a:pt x="173" y="4"/>
                      </a:lnTo>
                      <a:lnTo>
                        <a:pt x="179" y="2"/>
                      </a:lnTo>
                      <a:lnTo>
                        <a:pt x="182" y="2"/>
                      </a:lnTo>
                      <a:lnTo>
                        <a:pt x="182" y="4"/>
                      </a:lnTo>
                      <a:lnTo>
                        <a:pt x="177" y="6"/>
                      </a:lnTo>
                      <a:lnTo>
                        <a:pt x="169" y="10"/>
                      </a:lnTo>
                      <a:lnTo>
                        <a:pt x="160" y="17"/>
                      </a:lnTo>
                      <a:lnTo>
                        <a:pt x="151" y="25"/>
                      </a:lnTo>
                      <a:lnTo>
                        <a:pt x="142" y="34"/>
                      </a:lnTo>
                      <a:lnTo>
                        <a:pt x="134" y="43"/>
                      </a:lnTo>
                      <a:lnTo>
                        <a:pt x="127" y="51"/>
                      </a:lnTo>
                      <a:lnTo>
                        <a:pt x="121" y="58"/>
                      </a:lnTo>
                      <a:lnTo>
                        <a:pt x="120" y="62"/>
                      </a:lnTo>
                      <a:lnTo>
                        <a:pt x="120" y="65"/>
                      </a:lnTo>
                      <a:lnTo>
                        <a:pt x="122" y="65"/>
                      </a:lnTo>
                      <a:lnTo>
                        <a:pt x="124" y="63"/>
                      </a:lnTo>
                      <a:lnTo>
                        <a:pt x="130" y="63"/>
                      </a:lnTo>
                      <a:lnTo>
                        <a:pt x="138" y="62"/>
                      </a:lnTo>
                      <a:lnTo>
                        <a:pt x="147" y="60"/>
                      </a:lnTo>
                      <a:lnTo>
                        <a:pt x="154" y="58"/>
                      </a:lnTo>
                      <a:lnTo>
                        <a:pt x="160" y="58"/>
                      </a:lnTo>
                      <a:lnTo>
                        <a:pt x="167" y="52"/>
                      </a:lnTo>
                      <a:lnTo>
                        <a:pt x="176" y="45"/>
                      </a:lnTo>
                      <a:lnTo>
                        <a:pt x="187" y="39"/>
                      </a:lnTo>
                      <a:lnTo>
                        <a:pt x="197" y="35"/>
                      </a:lnTo>
                      <a:lnTo>
                        <a:pt x="207" y="30"/>
                      </a:lnTo>
                      <a:lnTo>
                        <a:pt x="217" y="25"/>
                      </a:lnTo>
                      <a:lnTo>
                        <a:pt x="223" y="22"/>
                      </a:lnTo>
                      <a:lnTo>
                        <a:pt x="228" y="20"/>
                      </a:lnTo>
                      <a:lnTo>
                        <a:pt x="233" y="19"/>
                      </a:lnTo>
                      <a:lnTo>
                        <a:pt x="235" y="20"/>
                      </a:lnTo>
                      <a:lnTo>
                        <a:pt x="234" y="22"/>
                      </a:lnTo>
                      <a:lnTo>
                        <a:pt x="228" y="25"/>
                      </a:lnTo>
                      <a:lnTo>
                        <a:pt x="221" y="28"/>
                      </a:lnTo>
                      <a:lnTo>
                        <a:pt x="213" y="31"/>
                      </a:lnTo>
                      <a:lnTo>
                        <a:pt x="205" y="36"/>
                      </a:lnTo>
                      <a:lnTo>
                        <a:pt x="197" y="40"/>
                      </a:lnTo>
                      <a:lnTo>
                        <a:pt x="190" y="45"/>
                      </a:lnTo>
                      <a:lnTo>
                        <a:pt x="184" y="51"/>
                      </a:lnTo>
                      <a:lnTo>
                        <a:pt x="180" y="55"/>
                      </a:lnTo>
                      <a:lnTo>
                        <a:pt x="177" y="59"/>
                      </a:lnTo>
                      <a:lnTo>
                        <a:pt x="185" y="60"/>
                      </a:lnTo>
                      <a:lnTo>
                        <a:pt x="196" y="59"/>
                      </a:lnTo>
                      <a:lnTo>
                        <a:pt x="206" y="58"/>
                      </a:lnTo>
                      <a:lnTo>
                        <a:pt x="217" y="57"/>
                      </a:lnTo>
                      <a:lnTo>
                        <a:pt x="227" y="54"/>
                      </a:lnTo>
                      <a:lnTo>
                        <a:pt x="236" y="52"/>
                      </a:lnTo>
                      <a:lnTo>
                        <a:pt x="243" y="50"/>
                      </a:lnTo>
                      <a:lnTo>
                        <a:pt x="248" y="47"/>
                      </a:lnTo>
                      <a:lnTo>
                        <a:pt x="253" y="45"/>
                      </a:lnTo>
                      <a:lnTo>
                        <a:pt x="258" y="44"/>
                      </a:lnTo>
                      <a:lnTo>
                        <a:pt x="258" y="45"/>
                      </a:lnTo>
                      <a:lnTo>
                        <a:pt x="255" y="48"/>
                      </a:lnTo>
                      <a:lnTo>
                        <a:pt x="250" y="51"/>
                      </a:lnTo>
                      <a:lnTo>
                        <a:pt x="244" y="54"/>
                      </a:lnTo>
                      <a:lnTo>
                        <a:pt x="236" y="59"/>
                      </a:lnTo>
                      <a:lnTo>
                        <a:pt x="226" y="62"/>
                      </a:lnTo>
                      <a:lnTo>
                        <a:pt x="215" y="66"/>
                      </a:lnTo>
                      <a:lnTo>
                        <a:pt x="204" y="69"/>
                      </a:lnTo>
                      <a:lnTo>
                        <a:pt x="192" y="70"/>
                      </a:lnTo>
                      <a:lnTo>
                        <a:pt x="181" y="70"/>
                      </a:lnTo>
                      <a:lnTo>
                        <a:pt x="184" y="74"/>
                      </a:lnTo>
                      <a:lnTo>
                        <a:pt x="190" y="78"/>
                      </a:lnTo>
                      <a:lnTo>
                        <a:pt x="197" y="83"/>
                      </a:lnTo>
                      <a:lnTo>
                        <a:pt x="205" y="87"/>
                      </a:lnTo>
                      <a:lnTo>
                        <a:pt x="212" y="91"/>
                      </a:lnTo>
                      <a:lnTo>
                        <a:pt x="219" y="95"/>
                      </a:lnTo>
                      <a:lnTo>
                        <a:pt x="225" y="97"/>
                      </a:lnTo>
                      <a:lnTo>
                        <a:pt x="229" y="99"/>
                      </a:lnTo>
                      <a:lnTo>
                        <a:pt x="235" y="102"/>
                      </a:lnTo>
                      <a:lnTo>
                        <a:pt x="237" y="105"/>
                      </a:lnTo>
                      <a:lnTo>
                        <a:pt x="236" y="106"/>
                      </a:lnTo>
                      <a:lnTo>
                        <a:pt x="230" y="105"/>
                      </a:lnTo>
                      <a:lnTo>
                        <a:pt x="225" y="103"/>
                      </a:lnTo>
                      <a:lnTo>
                        <a:pt x="217" y="100"/>
                      </a:lnTo>
                      <a:lnTo>
                        <a:pt x="206" y="97"/>
                      </a:lnTo>
                      <a:lnTo>
                        <a:pt x="196" y="92"/>
                      </a:lnTo>
                      <a:lnTo>
                        <a:pt x="185" y="88"/>
                      </a:lnTo>
                      <a:lnTo>
                        <a:pt x="176" y="83"/>
                      </a:lnTo>
                      <a:lnTo>
                        <a:pt x="169" y="78"/>
                      </a:lnTo>
                      <a:lnTo>
                        <a:pt x="165" y="75"/>
                      </a:lnTo>
                      <a:lnTo>
                        <a:pt x="160" y="75"/>
                      </a:lnTo>
                      <a:lnTo>
                        <a:pt x="155" y="76"/>
                      </a:lnTo>
                      <a:lnTo>
                        <a:pt x="150" y="76"/>
                      </a:lnTo>
                      <a:lnTo>
                        <a:pt x="144" y="77"/>
                      </a:lnTo>
                      <a:lnTo>
                        <a:pt x="139" y="77"/>
                      </a:lnTo>
                      <a:lnTo>
                        <a:pt x="134" y="78"/>
                      </a:lnTo>
                      <a:lnTo>
                        <a:pt x="130" y="78"/>
                      </a:lnTo>
                      <a:lnTo>
                        <a:pt x="127" y="80"/>
                      </a:lnTo>
                      <a:lnTo>
                        <a:pt x="129" y="84"/>
                      </a:lnTo>
                      <a:lnTo>
                        <a:pt x="132" y="89"/>
                      </a:lnTo>
                      <a:lnTo>
                        <a:pt x="137" y="93"/>
                      </a:lnTo>
                      <a:lnTo>
                        <a:pt x="143" y="98"/>
                      </a:lnTo>
                      <a:lnTo>
                        <a:pt x="149" y="103"/>
                      </a:lnTo>
                      <a:lnTo>
                        <a:pt x="153" y="107"/>
                      </a:lnTo>
                      <a:lnTo>
                        <a:pt x="159" y="111"/>
                      </a:lnTo>
                      <a:lnTo>
                        <a:pt x="162" y="113"/>
                      </a:lnTo>
                      <a:lnTo>
                        <a:pt x="169" y="118"/>
                      </a:lnTo>
                      <a:lnTo>
                        <a:pt x="176" y="121"/>
                      </a:lnTo>
                      <a:lnTo>
                        <a:pt x="183" y="125"/>
                      </a:lnTo>
                      <a:lnTo>
                        <a:pt x="188" y="127"/>
                      </a:lnTo>
                      <a:lnTo>
                        <a:pt x="191" y="130"/>
                      </a:lnTo>
                      <a:lnTo>
                        <a:pt x="194" y="134"/>
                      </a:lnTo>
                      <a:lnTo>
                        <a:pt x="191" y="135"/>
                      </a:lnTo>
                      <a:lnTo>
                        <a:pt x="183" y="130"/>
                      </a:lnTo>
                      <a:lnTo>
                        <a:pt x="176" y="126"/>
                      </a:lnTo>
                      <a:lnTo>
                        <a:pt x="167" y="121"/>
                      </a:lnTo>
                      <a:lnTo>
                        <a:pt x="157" y="115"/>
                      </a:lnTo>
                      <a:lnTo>
                        <a:pt x="147" y="108"/>
                      </a:lnTo>
                      <a:lnTo>
                        <a:pt x="137" y="103"/>
                      </a:lnTo>
                      <a:lnTo>
                        <a:pt x="129" y="98"/>
                      </a:lnTo>
                      <a:lnTo>
                        <a:pt x="123" y="93"/>
                      </a:lnTo>
                      <a:lnTo>
                        <a:pt x="119" y="90"/>
                      </a:lnTo>
                      <a:lnTo>
                        <a:pt x="114" y="87"/>
                      </a:lnTo>
                      <a:lnTo>
                        <a:pt x="109" y="85"/>
                      </a:lnTo>
                      <a:lnTo>
                        <a:pt x="106" y="87"/>
                      </a:lnTo>
                      <a:lnTo>
                        <a:pt x="101" y="89"/>
                      </a:lnTo>
                      <a:lnTo>
                        <a:pt x="94" y="91"/>
                      </a:lnTo>
                      <a:lnTo>
                        <a:pt x="84" y="95"/>
                      </a:lnTo>
                      <a:lnTo>
                        <a:pt x="75" y="97"/>
                      </a:lnTo>
                      <a:lnTo>
                        <a:pt x="69" y="100"/>
                      </a:lnTo>
                      <a:lnTo>
                        <a:pt x="68" y="103"/>
                      </a:lnTo>
                      <a:lnTo>
                        <a:pt x="68" y="104"/>
                      </a:lnTo>
                      <a:lnTo>
                        <a:pt x="70" y="107"/>
                      </a:lnTo>
                      <a:lnTo>
                        <a:pt x="75" y="111"/>
                      </a:lnTo>
                      <a:lnTo>
                        <a:pt x="79" y="114"/>
                      </a:lnTo>
                      <a:lnTo>
                        <a:pt x="85" y="120"/>
                      </a:lnTo>
                      <a:lnTo>
                        <a:pt x="93" y="126"/>
                      </a:lnTo>
                      <a:lnTo>
                        <a:pt x="103" y="133"/>
                      </a:lnTo>
                      <a:lnTo>
                        <a:pt x="112" y="140"/>
                      </a:lnTo>
                      <a:lnTo>
                        <a:pt x="121" y="145"/>
                      </a:lnTo>
                      <a:lnTo>
                        <a:pt x="128" y="150"/>
                      </a:lnTo>
                      <a:lnTo>
                        <a:pt x="134" y="152"/>
                      </a:lnTo>
                      <a:lnTo>
                        <a:pt x="139" y="156"/>
                      </a:lnTo>
                      <a:lnTo>
                        <a:pt x="138" y="158"/>
                      </a:lnTo>
                      <a:lnTo>
                        <a:pt x="132" y="158"/>
                      </a:lnTo>
                      <a:lnTo>
                        <a:pt x="124" y="153"/>
                      </a:lnTo>
                      <a:lnTo>
                        <a:pt x="117" y="149"/>
                      </a:lnTo>
                      <a:lnTo>
                        <a:pt x="109" y="143"/>
                      </a:lnTo>
                      <a:lnTo>
                        <a:pt x="99" y="137"/>
                      </a:lnTo>
                      <a:lnTo>
                        <a:pt x="89" y="130"/>
                      </a:lnTo>
                      <a:lnTo>
                        <a:pt x="78" y="125"/>
                      </a:lnTo>
                      <a:lnTo>
                        <a:pt x="69" y="120"/>
                      </a:lnTo>
                      <a:lnTo>
                        <a:pt x="62" y="115"/>
                      </a:lnTo>
                      <a:lnTo>
                        <a:pt x="59" y="114"/>
                      </a:lnTo>
                      <a:lnTo>
                        <a:pt x="55" y="114"/>
                      </a:lnTo>
                      <a:lnTo>
                        <a:pt x="50" y="117"/>
                      </a:lnTo>
                      <a:lnTo>
                        <a:pt x="41" y="119"/>
                      </a:lnTo>
                      <a:lnTo>
                        <a:pt x="32" y="122"/>
                      </a:lnTo>
                      <a:lnTo>
                        <a:pt x="23" y="125"/>
                      </a:lnTo>
                      <a:lnTo>
                        <a:pt x="14" y="128"/>
                      </a:lnTo>
                      <a:lnTo>
                        <a:pt x="7" y="129"/>
                      </a:lnTo>
                      <a:lnTo>
                        <a:pt x="2" y="130"/>
                      </a:lnTo>
                      <a:lnTo>
                        <a:pt x="0" y="130"/>
                      </a:lnTo>
                      <a:lnTo>
                        <a:pt x="1" y="128"/>
                      </a:lnTo>
                      <a:lnTo>
                        <a:pt x="6" y="126"/>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0" name="Freeform 305">
                  <a:extLst>
                    <a:ext uri="{FF2B5EF4-FFF2-40B4-BE49-F238E27FC236}">
                      <a16:creationId xmlns:a16="http://schemas.microsoft.com/office/drawing/2014/main" id="{C63FC528-0676-4C16-9B5F-C44C4D2C67AB}"/>
                    </a:ext>
                  </a:extLst>
                </p:cNvPr>
                <p:cNvSpPr>
                  <a:spLocks/>
                </p:cNvSpPr>
                <p:nvPr/>
              </p:nvSpPr>
              <p:spPr bwMode="auto">
                <a:xfrm>
                  <a:off x="350" y="174"/>
                  <a:ext cx="93" cy="78"/>
                </a:xfrm>
                <a:custGeom>
                  <a:avLst/>
                  <a:gdLst>
                    <a:gd name="T0" fmla="*/ 11 w 187"/>
                    <a:gd name="T1" fmla="*/ 7 h 156"/>
                    <a:gd name="T2" fmla="*/ 23 w 187"/>
                    <a:gd name="T3" fmla="*/ 8 h 156"/>
                    <a:gd name="T4" fmla="*/ 42 w 187"/>
                    <a:gd name="T5" fmla="*/ 5 h 156"/>
                    <a:gd name="T6" fmla="*/ 59 w 187"/>
                    <a:gd name="T7" fmla="*/ 5 h 156"/>
                    <a:gd name="T8" fmla="*/ 65 w 187"/>
                    <a:gd name="T9" fmla="*/ 8 h 156"/>
                    <a:gd name="T10" fmla="*/ 55 w 187"/>
                    <a:gd name="T11" fmla="*/ 8 h 156"/>
                    <a:gd name="T12" fmla="*/ 40 w 187"/>
                    <a:gd name="T13" fmla="*/ 9 h 156"/>
                    <a:gd name="T14" fmla="*/ 25 w 187"/>
                    <a:gd name="T15" fmla="*/ 12 h 156"/>
                    <a:gd name="T16" fmla="*/ 27 w 187"/>
                    <a:gd name="T17" fmla="*/ 15 h 156"/>
                    <a:gd name="T18" fmla="*/ 36 w 187"/>
                    <a:gd name="T19" fmla="*/ 19 h 156"/>
                    <a:gd name="T20" fmla="*/ 41 w 187"/>
                    <a:gd name="T21" fmla="*/ 22 h 156"/>
                    <a:gd name="T22" fmla="*/ 58 w 187"/>
                    <a:gd name="T23" fmla="*/ 21 h 156"/>
                    <a:gd name="T24" fmla="*/ 77 w 187"/>
                    <a:gd name="T25" fmla="*/ 24 h 156"/>
                    <a:gd name="T26" fmla="*/ 87 w 187"/>
                    <a:gd name="T27" fmla="*/ 30 h 156"/>
                    <a:gd name="T28" fmla="*/ 82 w 187"/>
                    <a:gd name="T29" fmla="*/ 29 h 156"/>
                    <a:gd name="T30" fmla="*/ 70 w 187"/>
                    <a:gd name="T31" fmla="*/ 26 h 156"/>
                    <a:gd name="T32" fmla="*/ 55 w 187"/>
                    <a:gd name="T33" fmla="*/ 25 h 156"/>
                    <a:gd name="T34" fmla="*/ 52 w 187"/>
                    <a:gd name="T35" fmla="*/ 29 h 156"/>
                    <a:gd name="T36" fmla="*/ 59 w 187"/>
                    <a:gd name="T37" fmla="*/ 35 h 156"/>
                    <a:gd name="T38" fmla="*/ 72 w 187"/>
                    <a:gd name="T39" fmla="*/ 37 h 156"/>
                    <a:gd name="T40" fmla="*/ 87 w 187"/>
                    <a:gd name="T41" fmla="*/ 42 h 156"/>
                    <a:gd name="T42" fmla="*/ 90 w 187"/>
                    <a:gd name="T43" fmla="*/ 49 h 156"/>
                    <a:gd name="T44" fmla="*/ 80 w 187"/>
                    <a:gd name="T45" fmla="*/ 44 h 156"/>
                    <a:gd name="T46" fmla="*/ 69 w 187"/>
                    <a:gd name="T47" fmla="*/ 41 h 156"/>
                    <a:gd name="T48" fmla="*/ 74 w 187"/>
                    <a:gd name="T49" fmla="*/ 49 h 156"/>
                    <a:gd name="T50" fmla="*/ 84 w 187"/>
                    <a:gd name="T51" fmla="*/ 60 h 156"/>
                    <a:gd name="T52" fmla="*/ 90 w 187"/>
                    <a:gd name="T53" fmla="*/ 67 h 156"/>
                    <a:gd name="T54" fmla="*/ 92 w 187"/>
                    <a:gd name="T55" fmla="*/ 75 h 156"/>
                    <a:gd name="T56" fmla="*/ 87 w 187"/>
                    <a:gd name="T57" fmla="*/ 70 h 156"/>
                    <a:gd name="T58" fmla="*/ 72 w 187"/>
                    <a:gd name="T59" fmla="*/ 53 h 156"/>
                    <a:gd name="T60" fmla="*/ 63 w 187"/>
                    <a:gd name="T61" fmla="*/ 43 h 156"/>
                    <a:gd name="T62" fmla="*/ 60 w 187"/>
                    <a:gd name="T63" fmla="*/ 45 h 156"/>
                    <a:gd name="T64" fmla="*/ 64 w 187"/>
                    <a:gd name="T65" fmla="*/ 59 h 156"/>
                    <a:gd name="T66" fmla="*/ 69 w 187"/>
                    <a:gd name="T67" fmla="*/ 71 h 156"/>
                    <a:gd name="T68" fmla="*/ 65 w 187"/>
                    <a:gd name="T69" fmla="*/ 68 h 156"/>
                    <a:gd name="T70" fmla="*/ 56 w 187"/>
                    <a:gd name="T71" fmla="*/ 46 h 156"/>
                    <a:gd name="T72" fmla="*/ 46 w 187"/>
                    <a:gd name="T73" fmla="*/ 32 h 156"/>
                    <a:gd name="T74" fmla="*/ 39 w 187"/>
                    <a:gd name="T75" fmla="*/ 27 h 156"/>
                    <a:gd name="T76" fmla="*/ 37 w 187"/>
                    <a:gd name="T77" fmla="*/ 30 h 156"/>
                    <a:gd name="T78" fmla="*/ 42 w 187"/>
                    <a:gd name="T79" fmla="*/ 53 h 156"/>
                    <a:gd name="T80" fmla="*/ 49 w 187"/>
                    <a:gd name="T81" fmla="*/ 64 h 156"/>
                    <a:gd name="T82" fmla="*/ 41 w 187"/>
                    <a:gd name="T83" fmla="*/ 57 h 156"/>
                    <a:gd name="T84" fmla="*/ 33 w 187"/>
                    <a:gd name="T85" fmla="*/ 25 h 156"/>
                    <a:gd name="T86" fmla="*/ 22 w 187"/>
                    <a:gd name="T87" fmla="*/ 18 h 156"/>
                    <a:gd name="T88" fmla="*/ 18 w 187"/>
                    <a:gd name="T89" fmla="*/ 25 h 156"/>
                    <a:gd name="T90" fmla="*/ 21 w 187"/>
                    <a:gd name="T91" fmla="*/ 40 h 156"/>
                    <a:gd name="T92" fmla="*/ 25 w 187"/>
                    <a:gd name="T93" fmla="*/ 57 h 156"/>
                    <a:gd name="T94" fmla="*/ 22 w 187"/>
                    <a:gd name="T95" fmla="*/ 55 h 156"/>
                    <a:gd name="T96" fmla="*/ 17 w 187"/>
                    <a:gd name="T97" fmla="*/ 33 h 156"/>
                    <a:gd name="T98" fmla="*/ 8 w 187"/>
                    <a:gd name="T99" fmla="*/ 10 h 156"/>
                    <a:gd name="T100" fmla="*/ 0 w 187"/>
                    <a:gd name="T101" fmla="*/ 1 h 156"/>
                    <a:gd name="T102" fmla="*/ 2 w 187"/>
                    <a:gd name="T103" fmla="*/ 0 h 1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6">
                      <a:moveTo>
                        <a:pt x="7" y="1"/>
                      </a:moveTo>
                      <a:lnTo>
                        <a:pt x="14" y="7"/>
                      </a:lnTo>
                      <a:lnTo>
                        <a:pt x="22" y="13"/>
                      </a:lnTo>
                      <a:lnTo>
                        <a:pt x="30" y="16"/>
                      </a:lnTo>
                      <a:lnTo>
                        <a:pt x="37" y="17"/>
                      </a:lnTo>
                      <a:lnTo>
                        <a:pt x="46" y="15"/>
                      </a:lnTo>
                      <a:lnTo>
                        <a:pt x="58" y="13"/>
                      </a:lnTo>
                      <a:lnTo>
                        <a:pt x="70" y="12"/>
                      </a:lnTo>
                      <a:lnTo>
                        <a:pt x="84" y="9"/>
                      </a:lnTo>
                      <a:lnTo>
                        <a:pt x="97" y="9"/>
                      </a:lnTo>
                      <a:lnTo>
                        <a:pt x="108" y="9"/>
                      </a:lnTo>
                      <a:lnTo>
                        <a:pt x="119" y="9"/>
                      </a:lnTo>
                      <a:lnTo>
                        <a:pt x="125" y="12"/>
                      </a:lnTo>
                      <a:lnTo>
                        <a:pt x="130" y="15"/>
                      </a:lnTo>
                      <a:lnTo>
                        <a:pt x="130" y="16"/>
                      </a:lnTo>
                      <a:lnTo>
                        <a:pt x="126" y="16"/>
                      </a:lnTo>
                      <a:lnTo>
                        <a:pt x="118" y="16"/>
                      </a:lnTo>
                      <a:lnTo>
                        <a:pt x="111" y="16"/>
                      </a:lnTo>
                      <a:lnTo>
                        <a:pt x="102" y="16"/>
                      </a:lnTo>
                      <a:lnTo>
                        <a:pt x="91" y="16"/>
                      </a:lnTo>
                      <a:lnTo>
                        <a:pt x="80" y="17"/>
                      </a:lnTo>
                      <a:lnTo>
                        <a:pt x="68" y="20"/>
                      </a:lnTo>
                      <a:lnTo>
                        <a:pt x="59" y="21"/>
                      </a:lnTo>
                      <a:lnTo>
                        <a:pt x="51" y="23"/>
                      </a:lnTo>
                      <a:lnTo>
                        <a:pt x="46" y="26"/>
                      </a:lnTo>
                      <a:lnTo>
                        <a:pt x="50" y="28"/>
                      </a:lnTo>
                      <a:lnTo>
                        <a:pt x="55" y="30"/>
                      </a:lnTo>
                      <a:lnTo>
                        <a:pt x="60" y="32"/>
                      </a:lnTo>
                      <a:lnTo>
                        <a:pt x="66" y="35"/>
                      </a:lnTo>
                      <a:lnTo>
                        <a:pt x="72" y="37"/>
                      </a:lnTo>
                      <a:lnTo>
                        <a:pt x="76" y="39"/>
                      </a:lnTo>
                      <a:lnTo>
                        <a:pt x="80" y="41"/>
                      </a:lnTo>
                      <a:lnTo>
                        <a:pt x="82" y="43"/>
                      </a:lnTo>
                      <a:lnTo>
                        <a:pt x="91" y="42"/>
                      </a:lnTo>
                      <a:lnTo>
                        <a:pt x="104" y="41"/>
                      </a:lnTo>
                      <a:lnTo>
                        <a:pt x="117" y="42"/>
                      </a:lnTo>
                      <a:lnTo>
                        <a:pt x="130" y="43"/>
                      </a:lnTo>
                      <a:lnTo>
                        <a:pt x="143" y="45"/>
                      </a:lnTo>
                      <a:lnTo>
                        <a:pt x="155" y="47"/>
                      </a:lnTo>
                      <a:lnTo>
                        <a:pt x="164" y="51"/>
                      </a:lnTo>
                      <a:lnTo>
                        <a:pt x="169" y="54"/>
                      </a:lnTo>
                      <a:lnTo>
                        <a:pt x="175" y="59"/>
                      </a:lnTo>
                      <a:lnTo>
                        <a:pt x="175" y="61"/>
                      </a:lnTo>
                      <a:lnTo>
                        <a:pt x="172" y="60"/>
                      </a:lnTo>
                      <a:lnTo>
                        <a:pt x="165" y="58"/>
                      </a:lnTo>
                      <a:lnTo>
                        <a:pt x="159" y="56"/>
                      </a:lnTo>
                      <a:lnTo>
                        <a:pt x="151" y="54"/>
                      </a:lnTo>
                      <a:lnTo>
                        <a:pt x="141" y="52"/>
                      </a:lnTo>
                      <a:lnTo>
                        <a:pt x="130" y="51"/>
                      </a:lnTo>
                      <a:lnTo>
                        <a:pt x="119" y="50"/>
                      </a:lnTo>
                      <a:lnTo>
                        <a:pt x="110" y="50"/>
                      </a:lnTo>
                      <a:lnTo>
                        <a:pt x="100" y="50"/>
                      </a:lnTo>
                      <a:lnTo>
                        <a:pt x="95" y="51"/>
                      </a:lnTo>
                      <a:lnTo>
                        <a:pt x="104" y="58"/>
                      </a:lnTo>
                      <a:lnTo>
                        <a:pt x="111" y="62"/>
                      </a:lnTo>
                      <a:lnTo>
                        <a:pt x="117" y="66"/>
                      </a:lnTo>
                      <a:lnTo>
                        <a:pt x="119" y="69"/>
                      </a:lnTo>
                      <a:lnTo>
                        <a:pt x="126" y="71"/>
                      </a:lnTo>
                      <a:lnTo>
                        <a:pt x="134" y="72"/>
                      </a:lnTo>
                      <a:lnTo>
                        <a:pt x="144" y="73"/>
                      </a:lnTo>
                      <a:lnTo>
                        <a:pt x="155" y="75"/>
                      </a:lnTo>
                      <a:lnTo>
                        <a:pt x="165" y="79"/>
                      </a:lnTo>
                      <a:lnTo>
                        <a:pt x="174" y="84"/>
                      </a:lnTo>
                      <a:lnTo>
                        <a:pt x="182" y="92"/>
                      </a:lnTo>
                      <a:lnTo>
                        <a:pt x="187" y="103"/>
                      </a:lnTo>
                      <a:lnTo>
                        <a:pt x="181" y="98"/>
                      </a:lnTo>
                      <a:lnTo>
                        <a:pt x="175" y="95"/>
                      </a:lnTo>
                      <a:lnTo>
                        <a:pt x="167" y="90"/>
                      </a:lnTo>
                      <a:lnTo>
                        <a:pt x="160" y="87"/>
                      </a:lnTo>
                      <a:lnTo>
                        <a:pt x="153" y="83"/>
                      </a:lnTo>
                      <a:lnTo>
                        <a:pt x="145" y="82"/>
                      </a:lnTo>
                      <a:lnTo>
                        <a:pt x="138" y="81"/>
                      </a:lnTo>
                      <a:lnTo>
                        <a:pt x="131" y="81"/>
                      </a:lnTo>
                      <a:lnTo>
                        <a:pt x="140" y="89"/>
                      </a:lnTo>
                      <a:lnTo>
                        <a:pt x="148" y="98"/>
                      </a:lnTo>
                      <a:lnTo>
                        <a:pt x="156" y="106"/>
                      </a:lnTo>
                      <a:lnTo>
                        <a:pt x="163" y="113"/>
                      </a:lnTo>
                      <a:lnTo>
                        <a:pt x="169" y="120"/>
                      </a:lnTo>
                      <a:lnTo>
                        <a:pt x="175" y="126"/>
                      </a:lnTo>
                      <a:lnTo>
                        <a:pt x="179" y="130"/>
                      </a:lnTo>
                      <a:lnTo>
                        <a:pt x="180" y="133"/>
                      </a:lnTo>
                      <a:lnTo>
                        <a:pt x="181" y="137"/>
                      </a:lnTo>
                      <a:lnTo>
                        <a:pt x="183" y="143"/>
                      </a:lnTo>
                      <a:lnTo>
                        <a:pt x="184" y="150"/>
                      </a:lnTo>
                      <a:lnTo>
                        <a:pt x="187" y="156"/>
                      </a:lnTo>
                      <a:lnTo>
                        <a:pt x="182" y="149"/>
                      </a:lnTo>
                      <a:lnTo>
                        <a:pt x="174" y="139"/>
                      </a:lnTo>
                      <a:lnTo>
                        <a:pt x="165" y="128"/>
                      </a:lnTo>
                      <a:lnTo>
                        <a:pt x="156" y="115"/>
                      </a:lnTo>
                      <a:lnTo>
                        <a:pt x="145" y="105"/>
                      </a:lnTo>
                      <a:lnTo>
                        <a:pt x="137" y="96"/>
                      </a:lnTo>
                      <a:lnTo>
                        <a:pt x="130" y="89"/>
                      </a:lnTo>
                      <a:lnTo>
                        <a:pt x="126" y="85"/>
                      </a:lnTo>
                      <a:lnTo>
                        <a:pt x="122" y="84"/>
                      </a:lnTo>
                      <a:lnTo>
                        <a:pt x="120" y="87"/>
                      </a:lnTo>
                      <a:lnTo>
                        <a:pt x="120" y="90"/>
                      </a:lnTo>
                      <a:lnTo>
                        <a:pt x="121" y="95"/>
                      </a:lnTo>
                      <a:lnTo>
                        <a:pt x="123" y="103"/>
                      </a:lnTo>
                      <a:lnTo>
                        <a:pt x="129" y="117"/>
                      </a:lnTo>
                      <a:lnTo>
                        <a:pt x="135" y="129"/>
                      </a:lnTo>
                      <a:lnTo>
                        <a:pt x="138" y="139"/>
                      </a:lnTo>
                      <a:lnTo>
                        <a:pt x="138" y="142"/>
                      </a:lnTo>
                      <a:lnTo>
                        <a:pt x="137" y="142"/>
                      </a:lnTo>
                      <a:lnTo>
                        <a:pt x="135" y="141"/>
                      </a:lnTo>
                      <a:lnTo>
                        <a:pt x="131" y="136"/>
                      </a:lnTo>
                      <a:lnTo>
                        <a:pt x="126" y="126"/>
                      </a:lnTo>
                      <a:lnTo>
                        <a:pt x="119" y="109"/>
                      </a:lnTo>
                      <a:lnTo>
                        <a:pt x="112" y="91"/>
                      </a:lnTo>
                      <a:lnTo>
                        <a:pt x="112" y="77"/>
                      </a:lnTo>
                      <a:lnTo>
                        <a:pt x="102" y="69"/>
                      </a:lnTo>
                      <a:lnTo>
                        <a:pt x="92" y="64"/>
                      </a:lnTo>
                      <a:lnTo>
                        <a:pt x="84" y="59"/>
                      </a:lnTo>
                      <a:lnTo>
                        <a:pt x="81" y="57"/>
                      </a:lnTo>
                      <a:lnTo>
                        <a:pt x="79" y="54"/>
                      </a:lnTo>
                      <a:lnTo>
                        <a:pt x="76" y="54"/>
                      </a:lnTo>
                      <a:lnTo>
                        <a:pt x="75" y="56"/>
                      </a:lnTo>
                      <a:lnTo>
                        <a:pt x="74" y="60"/>
                      </a:lnTo>
                      <a:lnTo>
                        <a:pt x="75" y="71"/>
                      </a:lnTo>
                      <a:lnTo>
                        <a:pt x="79" y="88"/>
                      </a:lnTo>
                      <a:lnTo>
                        <a:pt x="84" y="105"/>
                      </a:lnTo>
                      <a:lnTo>
                        <a:pt x="93" y="119"/>
                      </a:lnTo>
                      <a:lnTo>
                        <a:pt x="98" y="125"/>
                      </a:lnTo>
                      <a:lnTo>
                        <a:pt x="98" y="128"/>
                      </a:lnTo>
                      <a:lnTo>
                        <a:pt x="95" y="127"/>
                      </a:lnTo>
                      <a:lnTo>
                        <a:pt x="90" y="124"/>
                      </a:lnTo>
                      <a:lnTo>
                        <a:pt x="83" y="113"/>
                      </a:lnTo>
                      <a:lnTo>
                        <a:pt x="74" y="96"/>
                      </a:lnTo>
                      <a:lnTo>
                        <a:pt x="67" y="74"/>
                      </a:lnTo>
                      <a:lnTo>
                        <a:pt x="67" y="49"/>
                      </a:lnTo>
                      <a:lnTo>
                        <a:pt x="60" y="43"/>
                      </a:lnTo>
                      <a:lnTo>
                        <a:pt x="52" y="38"/>
                      </a:lnTo>
                      <a:lnTo>
                        <a:pt x="44" y="35"/>
                      </a:lnTo>
                      <a:lnTo>
                        <a:pt x="39" y="32"/>
                      </a:lnTo>
                      <a:lnTo>
                        <a:pt x="37" y="39"/>
                      </a:lnTo>
                      <a:lnTo>
                        <a:pt x="37" y="50"/>
                      </a:lnTo>
                      <a:lnTo>
                        <a:pt x="39" y="61"/>
                      </a:lnTo>
                      <a:lnTo>
                        <a:pt x="42" y="71"/>
                      </a:lnTo>
                      <a:lnTo>
                        <a:pt x="43" y="80"/>
                      </a:lnTo>
                      <a:lnTo>
                        <a:pt x="45" y="94"/>
                      </a:lnTo>
                      <a:lnTo>
                        <a:pt x="49" y="105"/>
                      </a:lnTo>
                      <a:lnTo>
                        <a:pt x="51" y="113"/>
                      </a:lnTo>
                      <a:lnTo>
                        <a:pt x="51" y="115"/>
                      </a:lnTo>
                      <a:lnTo>
                        <a:pt x="47" y="114"/>
                      </a:lnTo>
                      <a:lnTo>
                        <a:pt x="44" y="110"/>
                      </a:lnTo>
                      <a:lnTo>
                        <a:pt x="41" y="102"/>
                      </a:lnTo>
                      <a:lnTo>
                        <a:pt x="38" y="87"/>
                      </a:lnTo>
                      <a:lnTo>
                        <a:pt x="35" y="65"/>
                      </a:lnTo>
                      <a:lnTo>
                        <a:pt x="30" y="44"/>
                      </a:lnTo>
                      <a:lnTo>
                        <a:pt x="28" y="30"/>
                      </a:lnTo>
                      <a:lnTo>
                        <a:pt x="17" y="20"/>
                      </a:lnTo>
                      <a:lnTo>
                        <a:pt x="9" y="12"/>
                      </a:lnTo>
                      <a:lnTo>
                        <a:pt x="4" y="6"/>
                      </a:lnTo>
                      <a:lnTo>
                        <a:pt x="0" y="2"/>
                      </a:lnTo>
                      <a:lnTo>
                        <a:pt x="0" y="0"/>
                      </a:lnTo>
                      <a:lnTo>
                        <a:pt x="1" y="0"/>
                      </a:lnTo>
                      <a:lnTo>
                        <a:pt x="4" y="0"/>
                      </a:lnTo>
                      <a:lnTo>
                        <a:pt x="7" y="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1" name="Freeform 306">
                  <a:extLst>
                    <a:ext uri="{FF2B5EF4-FFF2-40B4-BE49-F238E27FC236}">
                      <a16:creationId xmlns:a16="http://schemas.microsoft.com/office/drawing/2014/main" id="{2ECC907A-F587-461B-BE08-D8681F43DF4B}"/>
                    </a:ext>
                  </a:extLst>
                </p:cNvPr>
                <p:cNvSpPr>
                  <a:spLocks/>
                </p:cNvSpPr>
                <p:nvPr/>
              </p:nvSpPr>
              <p:spPr bwMode="auto">
                <a:xfrm>
                  <a:off x="302" y="183"/>
                  <a:ext cx="64" cy="108"/>
                </a:xfrm>
                <a:custGeom>
                  <a:avLst/>
                  <a:gdLst>
                    <a:gd name="T0" fmla="*/ 29 w 129"/>
                    <a:gd name="T1" fmla="*/ 1 h 214"/>
                    <a:gd name="T2" fmla="*/ 30 w 129"/>
                    <a:gd name="T3" fmla="*/ 12 h 214"/>
                    <a:gd name="T4" fmla="*/ 32 w 129"/>
                    <a:gd name="T5" fmla="*/ 17 h 214"/>
                    <a:gd name="T6" fmla="*/ 37 w 129"/>
                    <a:gd name="T7" fmla="*/ 20 h 214"/>
                    <a:gd name="T8" fmla="*/ 43 w 129"/>
                    <a:gd name="T9" fmla="*/ 26 h 214"/>
                    <a:gd name="T10" fmla="*/ 50 w 129"/>
                    <a:gd name="T11" fmla="*/ 34 h 214"/>
                    <a:gd name="T12" fmla="*/ 58 w 129"/>
                    <a:gd name="T13" fmla="*/ 47 h 214"/>
                    <a:gd name="T14" fmla="*/ 63 w 129"/>
                    <a:gd name="T15" fmla="*/ 58 h 214"/>
                    <a:gd name="T16" fmla="*/ 64 w 129"/>
                    <a:gd name="T17" fmla="*/ 62 h 214"/>
                    <a:gd name="T18" fmla="*/ 63 w 129"/>
                    <a:gd name="T19" fmla="*/ 62 h 214"/>
                    <a:gd name="T20" fmla="*/ 60 w 129"/>
                    <a:gd name="T21" fmla="*/ 57 h 214"/>
                    <a:gd name="T22" fmla="*/ 56 w 129"/>
                    <a:gd name="T23" fmla="*/ 49 h 214"/>
                    <a:gd name="T24" fmla="*/ 50 w 129"/>
                    <a:gd name="T25" fmla="*/ 40 h 214"/>
                    <a:gd name="T26" fmla="*/ 45 w 129"/>
                    <a:gd name="T27" fmla="*/ 33 h 214"/>
                    <a:gd name="T28" fmla="*/ 40 w 129"/>
                    <a:gd name="T29" fmla="*/ 29 h 214"/>
                    <a:gd name="T30" fmla="*/ 36 w 129"/>
                    <a:gd name="T31" fmla="*/ 26 h 214"/>
                    <a:gd name="T32" fmla="*/ 34 w 129"/>
                    <a:gd name="T33" fmla="*/ 31 h 214"/>
                    <a:gd name="T34" fmla="*/ 35 w 129"/>
                    <a:gd name="T35" fmla="*/ 43 h 214"/>
                    <a:gd name="T36" fmla="*/ 38 w 129"/>
                    <a:gd name="T37" fmla="*/ 50 h 214"/>
                    <a:gd name="T38" fmla="*/ 45 w 129"/>
                    <a:gd name="T39" fmla="*/ 57 h 214"/>
                    <a:gd name="T40" fmla="*/ 54 w 129"/>
                    <a:gd name="T41" fmla="*/ 67 h 214"/>
                    <a:gd name="T42" fmla="*/ 59 w 129"/>
                    <a:gd name="T43" fmla="*/ 79 h 214"/>
                    <a:gd name="T44" fmla="*/ 60 w 129"/>
                    <a:gd name="T45" fmla="*/ 89 h 214"/>
                    <a:gd name="T46" fmla="*/ 58 w 129"/>
                    <a:gd name="T47" fmla="*/ 84 h 214"/>
                    <a:gd name="T48" fmla="*/ 53 w 129"/>
                    <a:gd name="T49" fmla="*/ 74 h 214"/>
                    <a:gd name="T50" fmla="*/ 48 w 129"/>
                    <a:gd name="T51" fmla="*/ 67 h 214"/>
                    <a:gd name="T52" fmla="*/ 43 w 129"/>
                    <a:gd name="T53" fmla="*/ 61 h 214"/>
                    <a:gd name="T54" fmla="*/ 38 w 129"/>
                    <a:gd name="T55" fmla="*/ 57 h 214"/>
                    <a:gd name="T56" fmla="*/ 39 w 129"/>
                    <a:gd name="T57" fmla="*/ 66 h 214"/>
                    <a:gd name="T58" fmla="*/ 43 w 129"/>
                    <a:gd name="T59" fmla="*/ 93 h 214"/>
                    <a:gd name="T60" fmla="*/ 41 w 129"/>
                    <a:gd name="T61" fmla="*/ 107 h 214"/>
                    <a:gd name="T62" fmla="*/ 40 w 129"/>
                    <a:gd name="T63" fmla="*/ 106 h 214"/>
                    <a:gd name="T64" fmla="*/ 39 w 129"/>
                    <a:gd name="T65" fmla="*/ 95 h 214"/>
                    <a:gd name="T66" fmla="*/ 33 w 129"/>
                    <a:gd name="T67" fmla="*/ 69 h 214"/>
                    <a:gd name="T68" fmla="*/ 26 w 129"/>
                    <a:gd name="T69" fmla="*/ 65 h 214"/>
                    <a:gd name="T70" fmla="*/ 17 w 129"/>
                    <a:gd name="T71" fmla="*/ 78 h 214"/>
                    <a:gd name="T72" fmla="*/ 14 w 129"/>
                    <a:gd name="T73" fmla="*/ 88 h 214"/>
                    <a:gd name="T74" fmla="*/ 12 w 129"/>
                    <a:gd name="T75" fmla="*/ 85 h 214"/>
                    <a:gd name="T76" fmla="*/ 16 w 129"/>
                    <a:gd name="T77" fmla="*/ 74 h 214"/>
                    <a:gd name="T78" fmla="*/ 25 w 129"/>
                    <a:gd name="T79" fmla="*/ 58 h 214"/>
                    <a:gd name="T80" fmla="*/ 29 w 129"/>
                    <a:gd name="T81" fmla="*/ 46 h 214"/>
                    <a:gd name="T82" fmla="*/ 29 w 129"/>
                    <a:gd name="T83" fmla="*/ 31 h 214"/>
                    <a:gd name="T84" fmla="*/ 26 w 129"/>
                    <a:gd name="T85" fmla="*/ 29 h 214"/>
                    <a:gd name="T86" fmla="*/ 18 w 129"/>
                    <a:gd name="T87" fmla="*/ 36 h 214"/>
                    <a:gd name="T88" fmla="*/ 10 w 129"/>
                    <a:gd name="T89" fmla="*/ 46 h 214"/>
                    <a:gd name="T90" fmla="*/ 4 w 129"/>
                    <a:gd name="T91" fmla="*/ 56 h 214"/>
                    <a:gd name="T92" fmla="*/ 1 w 129"/>
                    <a:gd name="T93" fmla="*/ 63 h 214"/>
                    <a:gd name="T94" fmla="*/ 0 w 129"/>
                    <a:gd name="T95" fmla="*/ 62 h 214"/>
                    <a:gd name="T96" fmla="*/ 2 w 129"/>
                    <a:gd name="T97" fmla="*/ 55 h 214"/>
                    <a:gd name="T98" fmla="*/ 7 w 129"/>
                    <a:gd name="T99" fmla="*/ 45 h 214"/>
                    <a:gd name="T100" fmla="*/ 15 w 129"/>
                    <a:gd name="T101" fmla="*/ 33 h 214"/>
                    <a:gd name="T102" fmla="*/ 23 w 129"/>
                    <a:gd name="T103" fmla="*/ 23 h 214"/>
                    <a:gd name="T104" fmla="*/ 28 w 129"/>
                    <a:gd name="T105" fmla="*/ 16 h 214"/>
                    <a:gd name="T106" fmla="*/ 27 w 129"/>
                    <a:gd name="T107" fmla="*/ 7 h 214"/>
                    <a:gd name="T108" fmla="*/ 26 w 129"/>
                    <a:gd name="T109" fmla="*/ 3 h 214"/>
                    <a:gd name="T110" fmla="*/ 27 w 129"/>
                    <a:gd name="T111" fmla="*/ 1 h 2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4">
                      <a:moveTo>
                        <a:pt x="56" y="0"/>
                      </a:moveTo>
                      <a:lnTo>
                        <a:pt x="58" y="1"/>
                      </a:lnTo>
                      <a:lnTo>
                        <a:pt x="60" y="11"/>
                      </a:lnTo>
                      <a:lnTo>
                        <a:pt x="61" y="24"/>
                      </a:lnTo>
                      <a:lnTo>
                        <a:pt x="63" y="31"/>
                      </a:lnTo>
                      <a:lnTo>
                        <a:pt x="65" y="33"/>
                      </a:lnTo>
                      <a:lnTo>
                        <a:pt x="68" y="35"/>
                      </a:lnTo>
                      <a:lnTo>
                        <a:pt x="74" y="40"/>
                      </a:lnTo>
                      <a:lnTo>
                        <a:pt x="80" y="46"/>
                      </a:lnTo>
                      <a:lnTo>
                        <a:pt x="87" y="52"/>
                      </a:lnTo>
                      <a:lnTo>
                        <a:pt x="94" y="60"/>
                      </a:lnTo>
                      <a:lnTo>
                        <a:pt x="101" y="68"/>
                      </a:lnTo>
                      <a:lnTo>
                        <a:pt x="106" y="78"/>
                      </a:lnTo>
                      <a:lnTo>
                        <a:pt x="116" y="94"/>
                      </a:lnTo>
                      <a:lnTo>
                        <a:pt x="123" y="106"/>
                      </a:lnTo>
                      <a:lnTo>
                        <a:pt x="127" y="114"/>
                      </a:lnTo>
                      <a:lnTo>
                        <a:pt x="129" y="120"/>
                      </a:lnTo>
                      <a:lnTo>
                        <a:pt x="129" y="123"/>
                      </a:lnTo>
                      <a:lnTo>
                        <a:pt x="128" y="124"/>
                      </a:lnTo>
                      <a:lnTo>
                        <a:pt x="126" y="123"/>
                      </a:lnTo>
                      <a:lnTo>
                        <a:pt x="123" y="117"/>
                      </a:lnTo>
                      <a:lnTo>
                        <a:pt x="120" y="113"/>
                      </a:lnTo>
                      <a:lnTo>
                        <a:pt x="117" y="106"/>
                      </a:lnTo>
                      <a:lnTo>
                        <a:pt x="112" y="98"/>
                      </a:lnTo>
                      <a:lnTo>
                        <a:pt x="106" y="88"/>
                      </a:lnTo>
                      <a:lnTo>
                        <a:pt x="101" y="80"/>
                      </a:lnTo>
                      <a:lnTo>
                        <a:pt x="95" y="72"/>
                      </a:lnTo>
                      <a:lnTo>
                        <a:pt x="90" y="65"/>
                      </a:lnTo>
                      <a:lnTo>
                        <a:pt x="87" y="62"/>
                      </a:lnTo>
                      <a:lnTo>
                        <a:pt x="81" y="57"/>
                      </a:lnTo>
                      <a:lnTo>
                        <a:pt x="76" y="54"/>
                      </a:lnTo>
                      <a:lnTo>
                        <a:pt x="73" y="52"/>
                      </a:lnTo>
                      <a:lnTo>
                        <a:pt x="70" y="50"/>
                      </a:lnTo>
                      <a:lnTo>
                        <a:pt x="68" y="62"/>
                      </a:lnTo>
                      <a:lnTo>
                        <a:pt x="68" y="75"/>
                      </a:lnTo>
                      <a:lnTo>
                        <a:pt x="70" y="86"/>
                      </a:lnTo>
                      <a:lnTo>
                        <a:pt x="71" y="94"/>
                      </a:lnTo>
                      <a:lnTo>
                        <a:pt x="76" y="99"/>
                      </a:lnTo>
                      <a:lnTo>
                        <a:pt x="83" y="106"/>
                      </a:lnTo>
                      <a:lnTo>
                        <a:pt x="91" y="113"/>
                      </a:lnTo>
                      <a:lnTo>
                        <a:pt x="100" y="122"/>
                      </a:lnTo>
                      <a:lnTo>
                        <a:pt x="108" y="132"/>
                      </a:lnTo>
                      <a:lnTo>
                        <a:pt x="114" y="144"/>
                      </a:lnTo>
                      <a:lnTo>
                        <a:pt x="119" y="156"/>
                      </a:lnTo>
                      <a:lnTo>
                        <a:pt x="121" y="171"/>
                      </a:lnTo>
                      <a:lnTo>
                        <a:pt x="121" y="176"/>
                      </a:lnTo>
                      <a:lnTo>
                        <a:pt x="119" y="174"/>
                      </a:lnTo>
                      <a:lnTo>
                        <a:pt x="116" y="166"/>
                      </a:lnTo>
                      <a:lnTo>
                        <a:pt x="110" y="153"/>
                      </a:lnTo>
                      <a:lnTo>
                        <a:pt x="106" y="146"/>
                      </a:lnTo>
                      <a:lnTo>
                        <a:pt x="103" y="138"/>
                      </a:lnTo>
                      <a:lnTo>
                        <a:pt x="97" y="132"/>
                      </a:lnTo>
                      <a:lnTo>
                        <a:pt x="93" y="125"/>
                      </a:lnTo>
                      <a:lnTo>
                        <a:pt x="87" y="121"/>
                      </a:lnTo>
                      <a:lnTo>
                        <a:pt x="81" y="116"/>
                      </a:lnTo>
                      <a:lnTo>
                        <a:pt x="76" y="113"/>
                      </a:lnTo>
                      <a:lnTo>
                        <a:pt x="72" y="111"/>
                      </a:lnTo>
                      <a:lnTo>
                        <a:pt x="79" y="130"/>
                      </a:lnTo>
                      <a:lnTo>
                        <a:pt x="83" y="156"/>
                      </a:lnTo>
                      <a:lnTo>
                        <a:pt x="87" y="184"/>
                      </a:lnTo>
                      <a:lnTo>
                        <a:pt x="86" y="207"/>
                      </a:lnTo>
                      <a:lnTo>
                        <a:pt x="83" y="213"/>
                      </a:lnTo>
                      <a:lnTo>
                        <a:pt x="82" y="214"/>
                      </a:lnTo>
                      <a:lnTo>
                        <a:pt x="81" y="211"/>
                      </a:lnTo>
                      <a:lnTo>
                        <a:pt x="81" y="204"/>
                      </a:lnTo>
                      <a:lnTo>
                        <a:pt x="79" y="188"/>
                      </a:lnTo>
                      <a:lnTo>
                        <a:pt x="74" y="162"/>
                      </a:lnTo>
                      <a:lnTo>
                        <a:pt x="67" y="136"/>
                      </a:lnTo>
                      <a:lnTo>
                        <a:pt x="63" y="121"/>
                      </a:lnTo>
                      <a:lnTo>
                        <a:pt x="53" y="128"/>
                      </a:lnTo>
                      <a:lnTo>
                        <a:pt x="43" y="139"/>
                      </a:lnTo>
                      <a:lnTo>
                        <a:pt x="35" y="154"/>
                      </a:lnTo>
                      <a:lnTo>
                        <a:pt x="30" y="168"/>
                      </a:lnTo>
                      <a:lnTo>
                        <a:pt x="28" y="174"/>
                      </a:lnTo>
                      <a:lnTo>
                        <a:pt x="26" y="174"/>
                      </a:lnTo>
                      <a:lnTo>
                        <a:pt x="25" y="169"/>
                      </a:lnTo>
                      <a:lnTo>
                        <a:pt x="27" y="161"/>
                      </a:lnTo>
                      <a:lnTo>
                        <a:pt x="33" y="147"/>
                      </a:lnTo>
                      <a:lnTo>
                        <a:pt x="42" y="130"/>
                      </a:lnTo>
                      <a:lnTo>
                        <a:pt x="51" y="114"/>
                      </a:lnTo>
                      <a:lnTo>
                        <a:pt x="58" y="105"/>
                      </a:lnTo>
                      <a:lnTo>
                        <a:pt x="59" y="91"/>
                      </a:lnTo>
                      <a:lnTo>
                        <a:pt x="59" y="75"/>
                      </a:lnTo>
                      <a:lnTo>
                        <a:pt x="59" y="62"/>
                      </a:lnTo>
                      <a:lnTo>
                        <a:pt x="59" y="53"/>
                      </a:lnTo>
                      <a:lnTo>
                        <a:pt x="52" y="57"/>
                      </a:lnTo>
                      <a:lnTo>
                        <a:pt x="44" y="64"/>
                      </a:lnTo>
                      <a:lnTo>
                        <a:pt x="36" y="72"/>
                      </a:lnTo>
                      <a:lnTo>
                        <a:pt x="27" y="81"/>
                      </a:lnTo>
                      <a:lnTo>
                        <a:pt x="20" y="92"/>
                      </a:lnTo>
                      <a:lnTo>
                        <a:pt x="13" y="102"/>
                      </a:lnTo>
                      <a:lnTo>
                        <a:pt x="9" y="111"/>
                      </a:lnTo>
                      <a:lnTo>
                        <a:pt x="5" y="121"/>
                      </a:lnTo>
                      <a:lnTo>
                        <a:pt x="3" y="124"/>
                      </a:lnTo>
                      <a:lnTo>
                        <a:pt x="2" y="124"/>
                      </a:lnTo>
                      <a:lnTo>
                        <a:pt x="0" y="122"/>
                      </a:lnTo>
                      <a:lnTo>
                        <a:pt x="2" y="115"/>
                      </a:lnTo>
                      <a:lnTo>
                        <a:pt x="4" y="109"/>
                      </a:lnTo>
                      <a:lnTo>
                        <a:pt x="9" y="100"/>
                      </a:lnTo>
                      <a:lnTo>
                        <a:pt x="15" y="90"/>
                      </a:lnTo>
                      <a:lnTo>
                        <a:pt x="22" y="78"/>
                      </a:lnTo>
                      <a:lnTo>
                        <a:pt x="30" y="65"/>
                      </a:lnTo>
                      <a:lnTo>
                        <a:pt x="38" y="55"/>
                      </a:lnTo>
                      <a:lnTo>
                        <a:pt x="47" y="46"/>
                      </a:lnTo>
                      <a:lnTo>
                        <a:pt x="53" y="39"/>
                      </a:lnTo>
                      <a:lnTo>
                        <a:pt x="57" y="32"/>
                      </a:lnTo>
                      <a:lnTo>
                        <a:pt x="57" y="23"/>
                      </a:lnTo>
                      <a:lnTo>
                        <a:pt x="55" y="13"/>
                      </a:lnTo>
                      <a:lnTo>
                        <a:pt x="53" y="8"/>
                      </a:lnTo>
                      <a:lnTo>
                        <a:pt x="53" y="5"/>
                      </a:lnTo>
                      <a:lnTo>
                        <a:pt x="53" y="3"/>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2" name="Freeform 307">
                  <a:extLst>
                    <a:ext uri="{FF2B5EF4-FFF2-40B4-BE49-F238E27FC236}">
                      <a16:creationId xmlns:a16="http://schemas.microsoft.com/office/drawing/2014/main" id="{52AD0EE0-684F-40C1-A543-8B04E6EEDD85}"/>
                    </a:ext>
                  </a:extLst>
                </p:cNvPr>
                <p:cNvSpPr>
                  <a:spLocks/>
                </p:cNvSpPr>
                <p:nvPr/>
              </p:nvSpPr>
              <p:spPr bwMode="auto">
                <a:xfrm>
                  <a:off x="367" y="44"/>
                  <a:ext cx="78" cy="111"/>
                </a:xfrm>
                <a:custGeom>
                  <a:avLst/>
                  <a:gdLst>
                    <a:gd name="T0" fmla="*/ 2 w 155"/>
                    <a:gd name="T1" fmla="*/ 106 h 222"/>
                    <a:gd name="T2" fmla="*/ 9 w 155"/>
                    <a:gd name="T3" fmla="*/ 92 h 222"/>
                    <a:gd name="T4" fmla="*/ 14 w 155"/>
                    <a:gd name="T5" fmla="*/ 81 h 222"/>
                    <a:gd name="T6" fmla="*/ 20 w 155"/>
                    <a:gd name="T7" fmla="*/ 67 h 222"/>
                    <a:gd name="T8" fmla="*/ 19 w 155"/>
                    <a:gd name="T9" fmla="*/ 59 h 222"/>
                    <a:gd name="T10" fmla="*/ 14 w 155"/>
                    <a:gd name="T11" fmla="*/ 54 h 222"/>
                    <a:gd name="T12" fmla="*/ 14 w 155"/>
                    <a:gd name="T13" fmla="*/ 47 h 222"/>
                    <a:gd name="T14" fmla="*/ 15 w 155"/>
                    <a:gd name="T15" fmla="*/ 49 h 222"/>
                    <a:gd name="T16" fmla="*/ 18 w 155"/>
                    <a:gd name="T17" fmla="*/ 53 h 222"/>
                    <a:gd name="T18" fmla="*/ 23 w 155"/>
                    <a:gd name="T19" fmla="*/ 55 h 222"/>
                    <a:gd name="T20" fmla="*/ 27 w 155"/>
                    <a:gd name="T21" fmla="*/ 53 h 222"/>
                    <a:gd name="T22" fmla="*/ 33 w 155"/>
                    <a:gd name="T23" fmla="*/ 46 h 222"/>
                    <a:gd name="T24" fmla="*/ 39 w 155"/>
                    <a:gd name="T25" fmla="*/ 39 h 222"/>
                    <a:gd name="T26" fmla="*/ 43 w 155"/>
                    <a:gd name="T27" fmla="*/ 33 h 222"/>
                    <a:gd name="T28" fmla="*/ 43 w 155"/>
                    <a:gd name="T29" fmla="*/ 28 h 222"/>
                    <a:gd name="T30" fmla="*/ 40 w 155"/>
                    <a:gd name="T31" fmla="*/ 15 h 222"/>
                    <a:gd name="T32" fmla="*/ 36 w 155"/>
                    <a:gd name="T33" fmla="*/ 8 h 222"/>
                    <a:gd name="T34" fmla="*/ 35 w 155"/>
                    <a:gd name="T35" fmla="*/ 5 h 222"/>
                    <a:gd name="T36" fmla="*/ 40 w 155"/>
                    <a:gd name="T37" fmla="*/ 10 h 222"/>
                    <a:gd name="T38" fmla="*/ 46 w 155"/>
                    <a:gd name="T39" fmla="*/ 23 h 222"/>
                    <a:gd name="T40" fmla="*/ 50 w 155"/>
                    <a:gd name="T41" fmla="*/ 21 h 222"/>
                    <a:gd name="T42" fmla="*/ 59 w 155"/>
                    <a:gd name="T43" fmla="*/ 6 h 222"/>
                    <a:gd name="T44" fmla="*/ 65 w 155"/>
                    <a:gd name="T45" fmla="*/ 0 h 222"/>
                    <a:gd name="T46" fmla="*/ 65 w 155"/>
                    <a:gd name="T47" fmla="*/ 2 h 222"/>
                    <a:gd name="T48" fmla="*/ 61 w 155"/>
                    <a:gd name="T49" fmla="*/ 9 h 222"/>
                    <a:gd name="T50" fmla="*/ 52 w 155"/>
                    <a:gd name="T51" fmla="*/ 27 h 222"/>
                    <a:gd name="T52" fmla="*/ 52 w 155"/>
                    <a:gd name="T53" fmla="*/ 31 h 222"/>
                    <a:gd name="T54" fmla="*/ 60 w 155"/>
                    <a:gd name="T55" fmla="*/ 29 h 222"/>
                    <a:gd name="T56" fmla="*/ 66 w 155"/>
                    <a:gd name="T57" fmla="*/ 27 h 222"/>
                    <a:gd name="T58" fmla="*/ 71 w 155"/>
                    <a:gd name="T59" fmla="*/ 24 h 222"/>
                    <a:gd name="T60" fmla="*/ 75 w 155"/>
                    <a:gd name="T61" fmla="*/ 21 h 222"/>
                    <a:gd name="T62" fmla="*/ 78 w 155"/>
                    <a:gd name="T63" fmla="*/ 22 h 222"/>
                    <a:gd name="T64" fmla="*/ 74 w 155"/>
                    <a:gd name="T65" fmla="*/ 25 h 222"/>
                    <a:gd name="T66" fmla="*/ 67 w 155"/>
                    <a:gd name="T67" fmla="*/ 29 h 222"/>
                    <a:gd name="T68" fmla="*/ 58 w 155"/>
                    <a:gd name="T69" fmla="*/ 34 h 222"/>
                    <a:gd name="T70" fmla="*/ 50 w 155"/>
                    <a:gd name="T71" fmla="*/ 38 h 222"/>
                    <a:gd name="T72" fmla="*/ 44 w 155"/>
                    <a:gd name="T73" fmla="*/ 40 h 222"/>
                    <a:gd name="T74" fmla="*/ 37 w 155"/>
                    <a:gd name="T75" fmla="*/ 49 h 222"/>
                    <a:gd name="T76" fmla="*/ 37 w 155"/>
                    <a:gd name="T77" fmla="*/ 53 h 222"/>
                    <a:gd name="T78" fmla="*/ 40 w 155"/>
                    <a:gd name="T79" fmla="*/ 55 h 222"/>
                    <a:gd name="T80" fmla="*/ 39 w 155"/>
                    <a:gd name="T81" fmla="*/ 56 h 222"/>
                    <a:gd name="T82" fmla="*/ 35 w 155"/>
                    <a:gd name="T83" fmla="*/ 59 h 222"/>
                    <a:gd name="T84" fmla="*/ 33 w 155"/>
                    <a:gd name="T85" fmla="*/ 59 h 222"/>
                    <a:gd name="T86" fmla="*/ 31 w 155"/>
                    <a:gd name="T87" fmla="*/ 59 h 222"/>
                    <a:gd name="T88" fmla="*/ 29 w 155"/>
                    <a:gd name="T89" fmla="*/ 62 h 222"/>
                    <a:gd name="T90" fmla="*/ 24 w 155"/>
                    <a:gd name="T91" fmla="*/ 72 h 222"/>
                    <a:gd name="T92" fmla="*/ 18 w 155"/>
                    <a:gd name="T93" fmla="*/ 84 h 222"/>
                    <a:gd name="T94" fmla="*/ 14 w 155"/>
                    <a:gd name="T95" fmla="*/ 96 h 222"/>
                    <a:gd name="T96" fmla="*/ 13 w 155"/>
                    <a:gd name="T97" fmla="*/ 102 h 222"/>
                    <a:gd name="T98" fmla="*/ 11 w 155"/>
                    <a:gd name="T99" fmla="*/ 107 h 222"/>
                    <a:gd name="T100" fmla="*/ 8 w 155"/>
                    <a:gd name="T101" fmla="*/ 110 h 222"/>
                    <a:gd name="T102" fmla="*/ 2 w 155"/>
                    <a:gd name="T103" fmla="*/ 111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2">
                      <a:moveTo>
                        <a:pt x="0" y="222"/>
                      </a:moveTo>
                      <a:lnTo>
                        <a:pt x="4" y="212"/>
                      </a:lnTo>
                      <a:lnTo>
                        <a:pt x="11" y="197"/>
                      </a:lnTo>
                      <a:lnTo>
                        <a:pt x="18" y="183"/>
                      </a:lnTo>
                      <a:lnTo>
                        <a:pt x="23" y="173"/>
                      </a:lnTo>
                      <a:lnTo>
                        <a:pt x="27" y="162"/>
                      </a:lnTo>
                      <a:lnTo>
                        <a:pt x="33" y="147"/>
                      </a:lnTo>
                      <a:lnTo>
                        <a:pt x="39" y="133"/>
                      </a:lnTo>
                      <a:lnTo>
                        <a:pt x="43" y="124"/>
                      </a:lnTo>
                      <a:lnTo>
                        <a:pt x="38" y="118"/>
                      </a:lnTo>
                      <a:lnTo>
                        <a:pt x="32" y="113"/>
                      </a:lnTo>
                      <a:lnTo>
                        <a:pt x="28" y="107"/>
                      </a:lnTo>
                      <a:lnTo>
                        <a:pt x="27" y="99"/>
                      </a:lnTo>
                      <a:lnTo>
                        <a:pt x="27" y="94"/>
                      </a:lnTo>
                      <a:lnTo>
                        <a:pt x="28" y="94"/>
                      </a:lnTo>
                      <a:lnTo>
                        <a:pt x="30" y="98"/>
                      </a:lnTo>
                      <a:lnTo>
                        <a:pt x="32" y="102"/>
                      </a:lnTo>
                      <a:lnTo>
                        <a:pt x="35" y="106"/>
                      </a:lnTo>
                      <a:lnTo>
                        <a:pt x="40" y="108"/>
                      </a:lnTo>
                      <a:lnTo>
                        <a:pt x="45" y="110"/>
                      </a:lnTo>
                      <a:lnTo>
                        <a:pt x="48" y="111"/>
                      </a:lnTo>
                      <a:lnTo>
                        <a:pt x="54" y="106"/>
                      </a:lnTo>
                      <a:lnTo>
                        <a:pt x="59" y="100"/>
                      </a:lnTo>
                      <a:lnTo>
                        <a:pt x="65" y="92"/>
                      </a:lnTo>
                      <a:lnTo>
                        <a:pt x="71" y="85"/>
                      </a:lnTo>
                      <a:lnTo>
                        <a:pt x="77" y="78"/>
                      </a:lnTo>
                      <a:lnTo>
                        <a:pt x="81" y="72"/>
                      </a:lnTo>
                      <a:lnTo>
                        <a:pt x="85" y="66"/>
                      </a:lnTo>
                      <a:lnTo>
                        <a:pt x="86" y="63"/>
                      </a:lnTo>
                      <a:lnTo>
                        <a:pt x="86" y="55"/>
                      </a:lnTo>
                      <a:lnTo>
                        <a:pt x="85" y="42"/>
                      </a:lnTo>
                      <a:lnTo>
                        <a:pt x="80" y="30"/>
                      </a:lnTo>
                      <a:lnTo>
                        <a:pt x="76" y="20"/>
                      </a:lnTo>
                      <a:lnTo>
                        <a:pt x="71" y="15"/>
                      </a:lnTo>
                      <a:lnTo>
                        <a:pt x="70" y="11"/>
                      </a:lnTo>
                      <a:lnTo>
                        <a:pt x="70" y="10"/>
                      </a:lnTo>
                      <a:lnTo>
                        <a:pt x="73" y="12"/>
                      </a:lnTo>
                      <a:lnTo>
                        <a:pt x="79" y="19"/>
                      </a:lnTo>
                      <a:lnTo>
                        <a:pt x="86" y="32"/>
                      </a:lnTo>
                      <a:lnTo>
                        <a:pt x="92" y="46"/>
                      </a:lnTo>
                      <a:lnTo>
                        <a:pt x="93" y="55"/>
                      </a:lnTo>
                      <a:lnTo>
                        <a:pt x="100" y="41"/>
                      </a:lnTo>
                      <a:lnTo>
                        <a:pt x="109" y="25"/>
                      </a:lnTo>
                      <a:lnTo>
                        <a:pt x="117" y="11"/>
                      </a:lnTo>
                      <a:lnTo>
                        <a:pt x="125" y="2"/>
                      </a:lnTo>
                      <a:lnTo>
                        <a:pt x="130" y="0"/>
                      </a:lnTo>
                      <a:lnTo>
                        <a:pt x="131" y="1"/>
                      </a:lnTo>
                      <a:lnTo>
                        <a:pt x="130" y="3"/>
                      </a:lnTo>
                      <a:lnTo>
                        <a:pt x="126" y="8"/>
                      </a:lnTo>
                      <a:lnTo>
                        <a:pt x="122" y="18"/>
                      </a:lnTo>
                      <a:lnTo>
                        <a:pt x="112" y="37"/>
                      </a:lnTo>
                      <a:lnTo>
                        <a:pt x="104" y="54"/>
                      </a:lnTo>
                      <a:lnTo>
                        <a:pt x="97" y="63"/>
                      </a:lnTo>
                      <a:lnTo>
                        <a:pt x="104" y="61"/>
                      </a:lnTo>
                      <a:lnTo>
                        <a:pt x="112" y="58"/>
                      </a:lnTo>
                      <a:lnTo>
                        <a:pt x="119" y="57"/>
                      </a:lnTo>
                      <a:lnTo>
                        <a:pt x="125" y="55"/>
                      </a:lnTo>
                      <a:lnTo>
                        <a:pt x="131" y="53"/>
                      </a:lnTo>
                      <a:lnTo>
                        <a:pt x="137" y="50"/>
                      </a:lnTo>
                      <a:lnTo>
                        <a:pt x="141" y="48"/>
                      </a:lnTo>
                      <a:lnTo>
                        <a:pt x="145" y="46"/>
                      </a:lnTo>
                      <a:lnTo>
                        <a:pt x="150" y="42"/>
                      </a:lnTo>
                      <a:lnTo>
                        <a:pt x="154" y="41"/>
                      </a:lnTo>
                      <a:lnTo>
                        <a:pt x="155" y="43"/>
                      </a:lnTo>
                      <a:lnTo>
                        <a:pt x="153" y="47"/>
                      </a:lnTo>
                      <a:lnTo>
                        <a:pt x="148" y="50"/>
                      </a:lnTo>
                      <a:lnTo>
                        <a:pt x="141" y="54"/>
                      </a:lnTo>
                      <a:lnTo>
                        <a:pt x="133" y="58"/>
                      </a:lnTo>
                      <a:lnTo>
                        <a:pt x="124" y="63"/>
                      </a:lnTo>
                      <a:lnTo>
                        <a:pt x="115" y="68"/>
                      </a:lnTo>
                      <a:lnTo>
                        <a:pt x="107" y="72"/>
                      </a:lnTo>
                      <a:lnTo>
                        <a:pt x="100" y="75"/>
                      </a:lnTo>
                      <a:lnTo>
                        <a:pt x="95" y="76"/>
                      </a:lnTo>
                      <a:lnTo>
                        <a:pt x="87" y="79"/>
                      </a:lnTo>
                      <a:lnTo>
                        <a:pt x="79" y="88"/>
                      </a:lnTo>
                      <a:lnTo>
                        <a:pt x="73" y="98"/>
                      </a:lnTo>
                      <a:lnTo>
                        <a:pt x="72" y="103"/>
                      </a:lnTo>
                      <a:lnTo>
                        <a:pt x="73" y="106"/>
                      </a:lnTo>
                      <a:lnTo>
                        <a:pt x="77" y="108"/>
                      </a:lnTo>
                      <a:lnTo>
                        <a:pt x="79" y="109"/>
                      </a:lnTo>
                      <a:lnTo>
                        <a:pt x="81" y="109"/>
                      </a:lnTo>
                      <a:lnTo>
                        <a:pt x="77" y="111"/>
                      </a:lnTo>
                      <a:lnTo>
                        <a:pt x="73" y="114"/>
                      </a:lnTo>
                      <a:lnTo>
                        <a:pt x="70" y="117"/>
                      </a:lnTo>
                      <a:lnTo>
                        <a:pt x="68" y="120"/>
                      </a:lnTo>
                      <a:lnTo>
                        <a:pt x="65" y="118"/>
                      </a:lnTo>
                      <a:lnTo>
                        <a:pt x="63" y="118"/>
                      </a:lnTo>
                      <a:lnTo>
                        <a:pt x="62" y="118"/>
                      </a:lnTo>
                      <a:lnTo>
                        <a:pt x="58" y="124"/>
                      </a:lnTo>
                      <a:lnTo>
                        <a:pt x="54" y="132"/>
                      </a:lnTo>
                      <a:lnTo>
                        <a:pt x="48" y="144"/>
                      </a:lnTo>
                      <a:lnTo>
                        <a:pt x="41" y="155"/>
                      </a:lnTo>
                      <a:lnTo>
                        <a:pt x="35" y="168"/>
                      </a:lnTo>
                      <a:lnTo>
                        <a:pt x="31" y="181"/>
                      </a:lnTo>
                      <a:lnTo>
                        <a:pt x="28" y="191"/>
                      </a:lnTo>
                      <a:lnTo>
                        <a:pt x="27" y="199"/>
                      </a:lnTo>
                      <a:lnTo>
                        <a:pt x="25" y="204"/>
                      </a:lnTo>
                      <a:lnTo>
                        <a:pt x="24" y="208"/>
                      </a:lnTo>
                      <a:lnTo>
                        <a:pt x="21" y="213"/>
                      </a:lnTo>
                      <a:lnTo>
                        <a:pt x="18" y="216"/>
                      </a:lnTo>
                      <a:lnTo>
                        <a:pt x="15" y="219"/>
                      </a:lnTo>
                      <a:lnTo>
                        <a:pt x="9" y="221"/>
                      </a:lnTo>
                      <a:lnTo>
                        <a:pt x="3" y="222"/>
                      </a:lnTo>
                      <a:lnTo>
                        <a:pt x="0" y="222"/>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3" name="Freeform 308">
                  <a:extLst>
                    <a:ext uri="{FF2B5EF4-FFF2-40B4-BE49-F238E27FC236}">
                      <a16:creationId xmlns:a16="http://schemas.microsoft.com/office/drawing/2014/main" id="{34237B1C-028E-40B1-B18A-42EE1DF62046}"/>
                    </a:ext>
                  </a:extLst>
                </p:cNvPr>
                <p:cNvSpPr>
                  <a:spLocks/>
                </p:cNvSpPr>
                <p:nvPr/>
              </p:nvSpPr>
              <p:spPr bwMode="auto">
                <a:xfrm>
                  <a:off x="253" y="221"/>
                  <a:ext cx="50" cy="86"/>
                </a:xfrm>
                <a:custGeom>
                  <a:avLst/>
                  <a:gdLst>
                    <a:gd name="T0" fmla="*/ 33 w 100"/>
                    <a:gd name="T1" fmla="*/ 5 h 172"/>
                    <a:gd name="T2" fmla="*/ 28 w 100"/>
                    <a:gd name="T3" fmla="*/ 16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3 h 172"/>
                    <a:gd name="T16" fmla="*/ 4 w 100"/>
                    <a:gd name="T17" fmla="*/ 32 h 172"/>
                    <a:gd name="T18" fmla="*/ 9 w 100"/>
                    <a:gd name="T19" fmla="*/ 29 h 172"/>
                    <a:gd name="T20" fmla="*/ 16 w 100"/>
                    <a:gd name="T21" fmla="*/ 25 h 172"/>
                    <a:gd name="T22" fmla="*/ 23 w 100"/>
                    <a:gd name="T23" fmla="*/ 23 h 172"/>
                    <a:gd name="T24" fmla="*/ 24 w 100"/>
                    <a:gd name="T25" fmla="*/ 26 h 172"/>
                    <a:gd name="T26" fmla="*/ 21 w 100"/>
                    <a:gd name="T27" fmla="*/ 37 h 172"/>
                    <a:gd name="T28" fmla="*/ 19 w 100"/>
                    <a:gd name="T29" fmla="*/ 43 h 172"/>
                    <a:gd name="T30" fmla="*/ 13 w 100"/>
                    <a:gd name="T31" fmla="*/ 48 h 172"/>
                    <a:gd name="T32" fmla="*/ 8 w 100"/>
                    <a:gd name="T33" fmla="*/ 55 h 172"/>
                    <a:gd name="T34" fmla="*/ 3 w 100"/>
                    <a:gd name="T35" fmla="*/ 59 h 172"/>
                    <a:gd name="T36" fmla="*/ 2 w 100"/>
                    <a:gd name="T37" fmla="*/ 63 h 172"/>
                    <a:gd name="T38" fmla="*/ 3 w 100"/>
                    <a:gd name="T39" fmla="*/ 64 h 172"/>
                    <a:gd name="T40" fmla="*/ 8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5 h 172"/>
                    <a:gd name="T52" fmla="*/ 26 w 100"/>
                    <a:gd name="T53" fmla="*/ 75 h 172"/>
                    <a:gd name="T54" fmla="*/ 25 w 100"/>
                    <a:gd name="T55" fmla="*/ 50 h 172"/>
                    <a:gd name="T56" fmla="*/ 27 w 100"/>
                    <a:gd name="T57" fmla="*/ 42 h 172"/>
                    <a:gd name="T58" fmla="*/ 28 w 100"/>
                    <a:gd name="T59" fmla="*/ 43 h 172"/>
                    <a:gd name="T60" fmla="*/ 31 w 100"/>
                    <a:gd name="T61" fmla="*/ 50 h 172"/>
                    <a:gd name="T62" fmla="*/ 42 w 100"/>
                    <a:gd name="T63" fmla="*/ 62 h 172"/>
                    <a:gd name="T64" fmla="*/ 47 w 100"/>
                    <a:gd name="T65" fmla="*/ 65 h 172"/>
                    <a:gd name="T66" fmla="*/ 45 w 100"/>
                    <a:gd name="T67" fmla="*/ 62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4 w 100"/>
                    <a:gd name="T79" fmla="*/ 23 h 172"/>
                    <a:gd name="T80" fmla="*/ 38 w 100"/>
                    <a:gd name="T81" fmla="*/ 28 h 172"/>
                    <a:gd name="T82" fmla="*/ 47 w 100"/>
                    <a:gd name="T83" fmla="*/ 36 h 172"/>
                    <a:gd name="T84" fmla="*/ 50 w 100"/>
                    <a:gd name="T85" fmla="*/ 38 h 172"/>
                    <a:gd name="T86" fmla="*/ 47 w 100"/>
                    <a:gd name="T87" fmla="*/ 33 h 172"/>
                    <a:gd name="T88" fmla="*/ 42 w 100"/>
                    <a:gd name="T89" fmla="*/ 28 h 172"/>
                    <a:gd name="T90" fmla="*/ 38 w 100"/>
                    <a:gd name="T91" fmla="*/ 22 h 172"/>
                    <a:gd name="T92" fmla="*/ 35 w 100"/>
                    <a:gd name="T93" fmla="*/ 17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3"/>
                      </a:moveTo>
                      <a:lnTo>
                        <a:pt x="65" y="10"/>
                      </a:lnTo>
                      <a:lnTo>
                        <a:pt x="61" y="20"/>
                      </a:lnTo>
                      <a:lnTo>
                        <a:pt x="56" y="31"/>
                      </a:lnTo>
                      <a:lnTo>
                        <a:pt x="54" y="36"/>
                      </a:lnTo>
                      <a:lnTo>
                        <a:pt x="48" y="36"/>
                      </a:lnTo>
                      <a:lnTo>
                        <a:pt x="40" y="39"/>
                      </a:lnTo>
                      <a:lnTo>
                        <a:pt x="32" y="42"/>
                      </a:lnTo>
                      <a:lnTo>
                        <a:pt x="24" y="47"/>
                      </a:lnTo>
                      <a:lnTo>
                        <a:pt x="16" y="51"/>
                      </a:lnTo>
                      <a:lnTo>
                        <a:pt x="9" y="55"/>
                      </a:lnTo>
                      <a:lnTo>
                        <a:pt x="3" y="60"/>
                      </a:lnTo>
                      <a:lnTo>
                        <a:pt x="1" y="62"/>
                      </a:lnTo>
                      <a:lnTo>
                        <a:pt x="0" y="65"/>
                      </a:lnTo>
                      <a:lnTo>
                        <a:pt x="0" y="66"/>
                      </a:lnTo>
                      <a:lnTo>
                        <a:pt x="1" y="66"/>
                      </a:lnTo>
                      <a:lnTo>
                        <a:pt x="4" y="65"/>
                      </a:lnTo>
                      <a:lnTo>
                        <a:pt x="8" y="63"/>
                      </a:lnTo>
                      <a:lnTo>
                        <a:pt x="12" y="61"/>
                      </a:lnTo>
                      <a:lnTo>
                        <a:pt x="18" y="57"/>
                      </a:lnTo>
                      <a:lnTo>
                        <a:pt x="25" y="53"/>
                      </a:lnTo>
                      <a:lnTo>
                        <a:pt x="32" y="49"/>
                      </a:lnTo>
                      <a:lnTo>
                        <a:pt x="39" y="47"/>
                      </a:lnTo>
                      <a:lnTo>
                        <a:pt x="45" y="45"/>
                      </a:lnTo>
                      <a:lnTo>
                        <a:pt x="49" y="43"/>
                      </a:lnTo>
                      <a:lnTo>
                        <a:pt x="47" y="51"/>
                      </a:lnTo>
                      <a:lnTo>
                        <a:pt x="45" y="63"/>
                      </a:lnTo>
                      <a:lnTo>
                        <a:pt x="42" y="73"/>
                      </a:lnTo>
                      <a:lnTo>
                        <a:pt x="41" y="80"/>
                      </a:lnTo>
                      <a:lnTo>
                        <a:pt x="38" y="85"/>
                      </a:lnTo>
                      <a:lnTo>
                        <a:pt x="32" y="89"/>
                      </a:lnTo>
                      <a:lnTo>
                        <a:pt x="26" y="96"/>
                      </a:lnTo>
                      <a:lnTo>
                        <a:pt x="20" y="102"/>
                      </a:lnTo>
                      <a:lnTo>
                        <a:pt x="15" y="109"/>
                      </a:lnTo>
                      <a:lnTo>
                        <a:pt x="9" y="114"/>
                      </a:lnTo>
                      <a:lnTo>
                        <a:pt x="5" y="118"/>
                      </a:lnTo>
                      <a:lnTo>
                        <a:pt x="4" y="122"/>
                      </a:lnTo>
                      <a:lnTo>
                        <a:pt x="3" y="125"/>
                      </a:lnTo>
                      <a:lnTo>
                        <a:pt x="3" y="128"/>
                      </a:lnTo>
                      <a:lnTo>
                        <a:pt x="5" y="128"/>
                      </a:lnTo>
                      <a:lnTo>
                        <a:pt x="8" y="124"/>
                      </a:lnTo>
                      <a:lnTo>
                        <a:pt x="15" y="117"/>
                      </a:lnTo>
                      <a:lnTo>
                        <a:pt x="25" y="107"/>
                      </a:lnTo>
                      <a:lnTo>
                        <a:pt x="34" y="99"/>
                      </a:lnTo>
                      <a:lnTo>
                        <a:pt x="41" y="93"/>
                      </a:lnTo>
                      <a:lnTo>
                        <a:pt x="42" y="107"/>
                      </a:lnTo>
                      <a:lnTo>
                        <a:pt x="43" y="130"/>
                      </a:lnTo>
                      <a:lnTo>
                        <a:pt x="46" y="153"/>
                      </a:lnTo>
                      <a:lnTo>
                        <a:pt x="48" y="167"/>
                      </a:lnTo>
                      <a:lnTo>
                        <a:pt x="49" y="171"/>
                      </a:lnTo>
                      <a:lnTo>
                        <a:pt x="50" y="172"/>
                      </a:lnTo>
                      <a:lnTo>
                        <a:pt x="50" y="170"/>
                      </a:lnTo>
                      <a:lnTo>
                        <a:pt x="52" y="164"/>
                      </a:lnTo>
                      <a:lnTo>
                        <a:pt x="52" y="149"/>
                      </a:lnTo>
                      <a:lnTo>
                        <a:pt x="50" y="124"/>
                      </a:lnTo>
                      <a:lnTo>
                        <a:pt x="49" y="100"/>
                      </a:lnTo>
                      <a:lnTo>
                        <a:pt x="52" y="85"/>
                      </a:lnTo>
                      <a:lnTo>
                        <a:pt x="53" y="84"/>
                      </a:lnTo>
                      <a:lnTo>
                        <a:pt x="54" y="84"/>
                      </a:lnTo>
                      <a:lnTo>
                        <a:pt x="55" y="86"/>
                      </a:lnTo>
                      <a:lnTo>
                        <a:pt x="56" y="91"/>
                      </a:lnTo>
                      <a:lnTo>
                        <a:pt x="61" y="99"/>
                      </a:lnTo>
                      <a:lnTo>
                        <a:pt x="71" y="111"/>
                      </a:lnTo>
                      <a:lnTo>
                        <a:pt x="83" y="124"/>
                      </a:lnTo>
                      <a:lnTo>
                        <a:pt x="90" y="130"/>
                      </a:lnTo>
                      <a:lnTo>
                        <a:pt x="93" y="130"/>
                      </a:lnTo>
                      <a:lnTo>
                        <a:pt x="93" y="126"/>
                      </a:lnTo>
                      <a:lnTo>
                        <a:pt x="90" y="123"/>
                      </a:lnTo>
                      <a:lnTo>
                        <a:pt x="85" y="117"/>
                      </a:lnTo>
                      <a:lnTo>
                        <a:pt x="78" y="109"/>
                      </a:lnTo>
                      <a:lnTo>
                        <a:pt x="70" y="99"/>
                      </a:lnTo>
                      <a:lnTo>
                        <a:pt x="63" y="88"/>
                      </a:lnTo>
                      <a:lnTo>
                        <a:pt x="58" y="80"/>
                      </a:lnTo>
                      <a:lnTo>
                        <a:pt x="58" y="72"/>
                      </a:lnTo>
                      <a:lnTo>
                        <a:pt x="58" y="61"/>
                      </a:lnTo>
                      <a:lnTo>
                        <a:pt x="60" y="51"/>
                      </a:lnTo>
                      <a:lnTo>
                        <a:pt x="61" y="46"/>
                      </a:lnTo>
                      <a:lnTo>
                        <a:pt x="62" y="43"/>
                      </a:lnTo>
                      <a:lnTo>
                        <a:pt x="64" y="43"/>
                      </a:lnTo>
                      <a:lnTo>
                        <a:pt x="67" y="46"/>
                      </a:lnTo>
                      <a:lnTo>
                        <a:pt x="69" y="49"/>
                      </a:lnTo>
                      <a:lnTo>
                        <a:pt x="76" y="55"/>
                      </a:lnTo>
                      <a:lnTo>
                        <a:pt x="85" y="63"/>
                      </a:lnTo>
                      <a:lnTo>
                        <a:pt x="93" y="71"/>
                      </a:lnTo>
                      <a:lnTo>
                        <a:pt x="99" y="76"/>
                      </a:lnTo>
                      <a:lnTo>
                        <a:pt x="100" y="76"/>
                      </a:lnTo>
                      <a:lnTo>
                        <a:pt x="98" y="72"/>
                      </a:lnTo>
                      <a:lnTo>
                        <a:pt x="94" y="66"/>
                      </a:lnTo>
                      <a:lnTo>
                        <a:pt x="88" y="61"/>
                      </a:lnTo>
                      <a:lnTo>
                        <a:pt x="84" y="55"/>
                      </a:lnTo>
                      <a:lnTo>
                        <a:pt x="79" y="49"/>
                      </a:lnTo>
                      <a:lnTo>
                        <a:pt x="75" y="43"/>
                      </a:lnTo>
                      <a:lnTo>
                        <a:pt x="72" y="39"/>
                      </a:lnTo>
                      <a:lnTo>
                        <a:pt x="70" y="34"/>
                      </a:lnTo>
                      <a:lnTo>
                        <a:pt x="70" y="26"/>
                      </a:lnTo>
                      <a:lnTo>
                        <a:pt x="70" y="17"/>
                      </a:lnTo>
                      <a:lnTo>
                        <a:pt x="73" y="9"/>
                      </a:lnTo>
                      <a:lnTo>
                        <a:pt x="76" y="3"/>
                      </a:lnTo>
                      <a:lnTo>
                        <a:pt x="76" y="0"/>
                      </a:lnTo>
                      <a:lnTo>
                        <a:pt x="73" y="0"/>
                      </a:lnTo>
                      <a:lnTo>
                        <a:pt x="70" y="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4" name="Freeform 309">
                  <a:extLst>
                    <a:ext uri="{FF2B5EF4-FFF2-40B4-BE49-F238E27FC236}">
                      <a16:creationId xmlns:a16="http://schemas.microsoft.com/office/drawing/2014/main" id="{03AC8F0C-F921-4C2D-A77A-605055AC6B93}"/>
                    </a:ext>
                  </a:extLst>
                </p:cNvPr>
                <p:cNvSpPr>
                  <a:spLocks/>
                </p:cNvSpPr>
                <p:nvPr/>
              </p:nvSpPr>
              <p:spPr bwMode="auto">
                <a:xfrm>
                  <a:off x="430" y="182"/>
                  <a:ext cx="100" cy="79"/>
                </a:xfrm>
                <a:custGeom>
                  <a:avLst/>
                  <a:gdLst>
                    <a:gd name="T0" fmla="*/ 3 w 200"/>
                    <a:gd name="T1" fmla="*/ 8 h 158"/>
                    <a:gd name="T2" fmla="*/ 8 w 200"/>
                    <a:gd name="T3" fmla="*/ 14 h 158"/>
                    <a:gd name="T4" fmla="*/ 12 w 200"/>
                    <a:gd name="T5" fmla="*/ 17 h 158"/>
                    <a:gd name="T6" fmla="*/ 20 w 200"/>
                    <a:gd name="T7" fmla="*/ 20 h 158"/>
                    <a:gd name="T8" fmla="*/ 23 w 200"/>
                    <a:gd name="T9" fmla="*/ 29 h 158"/>
                    <a:gd name="T10" fmla="*/ 23 w 200"/>
                    <a:gd name="T11" fmla="*/ 45 h 158"/>
                    <a:gd name="T12" fmla="*/ 25 w 200"/>
                    <a:gd name="T13" fmla="*/ 53 h 158"/>
                    <a:gd name="T14" fmla="*/ 26 w 200"/>
                    <a:gd name="T15" fmla="*/ 51 h 158"/>
                    <a:gd name="T16" fmla="*/ 25 w 200"/>
                    <a:gd name="T17" fmla="*/ 43 h 158"/>
                    <a:gd name="T18" fmla="*/ 27 w 200"/>
                    <a:gd name="T19" fmla="*/ 27 h 158"/>
                    <a:gd name="T20" fmla="*/ 30 w 200"/>
                    <a:gd name="T21" fmla="*/ 23 h 158"/>
                    <a:gd name="T22" fmla="*/ 34 w 200"/>
                    <a:gd name="T23" fmla="*/ 28 h 158"/>
                    <a:gd name="T24" fmla="*/ 40 w 200"/>
                    <a:gd name="T25" fmla="*/ 33 h 158"/>
                    <a:gd name="T26" fmla="*/ 44 w 200"/>
                    <a:gd name="T27" fmla="*/ 37 h 158"/>
                    <a:gd name="T28" fmla="*/ 47 w 200"/>
                    <a:gd name="T29" fmla="*/ 47 h 158"/>
                    <a:gd name="T30" fmla="*/ 52 w 200"/>
                    <a:gd name="T31" fmla="*/ 71 h 158"/>
                    <a:gd name="T32" fmla="*/ 56 w 200"/>
                    <a:gd name="T33" fmla="*/ 79 h 158"/>
                    <a:gd name="T34" fmla="*/ 56 w 200"/>
                    <a:gd name="T35" fmla="*/ 75 h 158"/>
                    <a:gd name="T36" fmla="*/ 54 w 200"/>
                    <a:gd name="T37" fmla="*/ 66 h 158"/>
                    <a:gd name="T38" fmla="*/ 50 w 200"/>
                    <a:gd name="T39" fmla="*/ 47 h 158"/>
                    <a:gd name="T40" fmla="*/ 55 w 200"/>
                    <a:gd name="T41" fmla="*/ 43 h 158"/>
                    <a:gd name="T42" fmla="*/ 69 w 200"/>
                    <a:gd name="T43" fmla="*/ 51 h 158"/>
                    <a:gd name="T44" fmla="*/ 84 w 200"/>
                    <a:gd name="T45" fmla="*/ 60 h 158"/>
                    <a:gd name="T46" fmla="*/ 96 w 200"/>
                    <a:gd name="T47" fmla="*/ 66 h 158"/>
                    <a:gd name="T48" fmla="*/ 99 w 200"/>
                    <a:gd name="T49" fmla="*/ 69 h 158"/>
                    <a:gd name="T50" fmla="*/ 99 w 200"/>
                    <a:gd name="T51" fmla="*/ 67 h 158"/>
                    <a:gd name="T52" fmla="*/ 93 w 200"/>
                    <a:gd name="T53" fmla="*/ 62 h 158"/>
                    <a:gd name="T54" fmla="*/ 82 w 200"/>
                    <a:gd name="T55" fmla="*/ 55 h 158"/>
                    <a:gd name="T56" fmla="*/ 68 w 200"/>
                    <a:gd name="T57" fmla="*/ 46 h 158"/>
                    <a:gd name="T58" fmla="*/ 56 w 200"/>
                    <a:gd name="T59" fmla="*/ 39 h 158"/>
                    <a:gd name="T60" fmla="*/ 51 w 200"/>
                    <a:gd name="T61" fmla="*/ 37 h 158"/>
                    <a:gd name="T62" fmla="*/ 54 w 200"/>
                    <a:gd name="T63" fmla="*/ 36 h 158"/>
                    <a:gd name="T64" fmla="*/ 61 w 200"/>
                    <a:gd name="T65" fmla="*/ 34 h 158"/>
                    <a:gd name="T66" fmla="*/ 72 w 200"/>
                    <a:gd name="T67" fmla="*/ 32 h 158"/>
                    <a:gd name="T68" fmla="*/ 83 w 200"/>
                    <a:gd name="T69" fmla="*/ 31 h 158"/>
                    <a:gd name="T70" fmla="*/ 94 w 200"/>
                    <a:gd name="T71" fmla="*/ 32 h 158"/>
                    <a:gd name="T72" fmla="*/ 100 w 200"/>
                    <a:gd name="T73" fmla="*/ 35 h 158"/>
                    <a:gd name="T74" fmla="*/ 98 w 200"/>
                    <a:gd name="T75" fmla="*/ 32 h 158"/>
                    <a:gd name="T76" fmla="*/ 93 w 200"/>
                    <a:gd name="T77" fmla="*/ 30 h 158"/>
                    <a:gd name="T78" fmla="*/ 81 w 200"/>
                    <a:gd name="T79" fmla="*/ 29 h 158"/>
                    <a:gd name="T80" fmla="*/ 67 w 200"/>
                    <a:gd name="T81" fmla="*/ 29 h 158"/>
                    <a:gd name="T82" fmla="*/ 55 w 200"/>
                    <a:gd name="T83" fmla="*/ 30 h 158"/>
                    <a:gd name="T84" fmla="*/ 50 w 200"/>
                    <a:gd name="T85" fmla="*/ 30 h 158"/>
                    <a:gd name="T86" fmla="*/ 45 w 200"/>
                    <a:gd name="T87" fmla="*/ 27 h 158"/>
                    <a:gd name="T88" fmla="*/ 40 w 200"/>
                    <a:gd name="T89" fmla="*/ 22 h 158"/>
                    <a:gd name="T90" fmla="*/ 35 w 200"/>
                    <a:gd name="T91" fmla="*/ 19 h 158"/>
                    <a:gd name="T92" fmla="*/ 37 w 200"/>
                    <a:gd name="T93" fmla="*/ 16 h 158"/>
                    <a:gd name="T94" fmla="*/ 44 w 200"/>
                    <a:gd name="T95" fmla="*/ 11 h 158"/>
                    <a:gd name="T96" fmla="*/ 53 w 200"/>
                    <a:gd name="T97" fmla="*/ 7 h 158"/>
                    <a:gd name="T98" fmla="*/ 60 w 200"/>
                    <a:gd name="T99" fmla="*/ 3 h 158"/>
                    <a:gd name="T100" fmla="*/ 64 w 200"/>
                    <a:gd name="T101" fmla="*/ 2 h 158"/>
                    <a:gd name="T102" fmla="*/ 61 w 200"/>
                    <a:gd name="T103" fmla="*/ 0 h 158"/>
                    <a:gd name="T104" fmla="*/ 55 w 200"/>
                    <a:gd name="T105" fmla="*/ 3 h 158"/>
                    <a:gd name="T106" fmla="*/ 46 w 200"/>
                    <a:gd name="T107" fmla="*/ 6 h 158"/>
                    <a:gd name="T108" fmla="*/ 38 w 200"/>
                    <a:gd name="T109" fmla="*/ 10 h 158"/>
                    <a:gd name="T110" fmla="*/ 31 w 200"/>
                    <a:gd name="T111" fmla="*/ 13 h 158"/>
                    <a:gd name="T112" fmla="*/ 27 w 200"/>
                    <a:gd name="T113" fmla="*/ 15 h 158"/>
                    <a:gd name="T114" fmla="*/ 22 w 200"/>
                    <a:gd name="T115" fmla="*/ 15 h 158"/>
                    <a:gd name="T116" fmla="*/ 17 w 200"/>
                    <a:gd name="T117" fmla="*/ 12 h 158"/>
                    <a:gd name="T118" fmla="*/ 11 w 200"/>
                    <a:gd name="T119" fmla="*/ 10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5" y="16"/>
                      </a:lnTo>
                      <a:lnTo>
                        <a:pt x="11" y="22"/>
                      </a:lnTo>
                      <a:lnTo>
                        <a:pt x="16" y="27"/>
                      </a:lnTo>
                      <a:lnTo>
                        <a:pt x="19" y="30"/>
                      </a:lnTo>
                      <a:lnTo>
                        <a:pt x="23" y="33"/>
                      </a:lnTo>
                      <a:lnTo>
                        <a:pt x="31" y="35"/>
                      </a:lnTo>
                      <a:lnTo>
                        <a:pt x="39" y="40"/>
                      </a:lnTo>
                      <a:lnTo>
                        <a:pt x="45" y="43"/>
                      </a:lnTo>
                      <a:lnTo>
                        <a:pt x="45" y="58"/>
                      </a:lnTo>
                      <a:lnTo>
                        <a:pt x="45" y="74"/>
                      </a:lnTo>
                      <a:lnTo>
                        <a:pt x="45" y="89"/>
                      </a:lnTo>
                      <a:lnTo>
                        <a:pt x="47" y="101"/>
                      </a:lnTo>
                      <a:lnTo>
                        <a:pt x="50" y="105"/>
                      </a:lnTo>
                      <a:lnTo>
                        <a:pt x="51" y="105"/>
                      </a:lnTo>
                      <a:lnTo>
                        <a:pt x="51" y="101"/>
                      </a:lnTo>
                      <a:lnTo>
                        <a:pt x="50" y="96"/>
                      </a:lnTo>
                      <a:lnTo>
                        <a:pt x="50" y="86"/>
                      </a:lnTo>
                      <a:lnTo>
                        <a:pt x="51" y="69"/>
                      </a:lnTo>
                      <a:lnTo>
                        <a:pt x="53" y="53"/>
                      </a:lnTo>
                      <a:lnTo>
                        <a:pt x="56" y="44"/>
                      </a:lnTo>
                      <a:lnTo>
                        <a:pt x="59" y="46"/>
                      </a:lnTo>
                      <a:lnTo>
                        <a:pt x="62" y="50"/>
                      </a:lnTo>
                      <a:lnTo>
                        <a:pt x="68" y="55"/>
                      </a:lnTo>
                      <a:lnTo>
                        <a:pt x="74" y="60"/>
                      </a:lnTo>
                      <a:lnTo>
                        <a:pt x="79" y="65"/>
                      </a:lnTo>
                      <a:lnTo>
                        <a:pt x="84" y="69"/>
                      </a:lnTo>
                      <a:lnTo>
                        <a:pt x="88" y="73"/>
                      </a:lnTo>
                      <a:lnTo>
                        <a:pt x="91" y="75"/>
                      </a:lnTo>
                      <a:lnTo>
                        <a:pt x="94" y="94"/>
                      </a:lnTo>
                      <a:lnTo>
                        <a:pt x="97" y="118"/>
                      </a:lnTo>
                      <a:lnTo>
                        <a:pt x="103" y="141"/>
                      </a:lnTo>
                      <a:lnTo>
                        <a:pt x="109" y="155"/>
                      </a:lnTo>
                      <a:lnTo>
                        <a:pt x="112" y="158"/>
                      </a:lnTo>
                      <a:lnTo>
                        <a:pt x="113" y="156"/>
                      </a:lnTo>
                      <a:lnTo>
                        <a:pt x="112" y="150"/>
                      </a:lnTo>
                      <a:lnTo>
                        <a:pt x="110" y="143"/>
                      </a:lnTo>
                      <a:lnTo>
                        <a:pt x="107" y="131"/>
                      </a:lnTo>
                      <a:lnTo>
                        <a:pt x="104" y="112"/>
                      </a:lnTo>
                      <a:lnTo>
                        <a:pt x="100" y="94"/>
                      </a:lnTo>
                      <a:lnTo>
                        <a:pt x="100" y="81"/>
                      </a:lnTo>
                      <a:lnTo>
                        <a:pt x="110" y="86"/>
                      </a:lnTo>
                      <a:lnTo>
                        <a:pt x="122" y="94"/>
                      </a:lnTo>
                      <a:lnTo>
                        <a:pt x="137" y="102"/>
                      </a:lnTo>
                      <a:lnTo>
                        <a:pt x="153" y="110"/>
                      </a:lnTo>
                      <a:lnTo>
                        <a:pt x="168" y="119"/>
                      </a:lnTo>
                      <a:lnTo>
                        <a:pt x="181" y="126"/>
                      </a:lnTo>
                      <a:lnTo>
                        <a:pt x="191" y="132"/>
                      </a:lnTo>
                      <a:lnTo>
                        <a:pt x="196" y="135"/>
                      </a:lnTo>
                      <a:lnTo>
                        <a:pt x="198" y="138"/>
                      </a:lnTo>
                      <a:lnTo>
                        <a:pt x="200" y="136"/>
                      </a:lnTo>
                      <a:lnTo>
                        <a:pt x="197" y="133"/>
                      </a:lnTo>
                      <a:lnTo>
                        <a:pt x="191" y="128"/>
                      </a:lnTo>
                      <a:lnTo>
                        <a:pt x="186" y="124"/>
                      </a:lnTo>
                      <a:lnTo>
                        <a:pt x="175" y="117"/>
                      </a:lnTo>
                      <a:lnTo>
                        <a:pt x="163" y="109"/>
                      </a:lnTo>
                      <a:lnTo>
                        <a:pt x="149" y="99"/>
                      </a:lnTo>
                      <a:lnTo>
                        <a:pt x="135" y="91"/>
                      </a:lnTo>
                      <a:lnTo>
                        <a:pt x="122" y="83"/>
                      </a:lnTo>
                      <a:lnTo>
                        <a:pt x="112" y="78"/>
                      </a:lnTo>
                      <a:lnTo>
                        <a:pt x="106" y="74"/>
                      </a:lnTo>
                      <a:lnTo>
                        <a:pt x="102" y="73"/>
                      </a:lnTo>
                      <a:lnTo>
                        <a:pt x="103" y="72"/>
                      </a:lnTo>
                      <a:lnTo>
                        <a:pt x="107" y="72"/>
                      </a:lnTo>
                      <a:lnTo>
                        <a:pt x="115" y="69"/>
                      </a:lnTo>
                      <a:lnTo>
                        <a:pt x="122" y="67"/>
                      </a:lnTo>
                      <a:lnTo>
                        <a:pt x="132" y="65"/>
                      </a:lnTo>
                      <a:lnTo>
                        <a:pt x="143" y="64"/>
                      </a:lnTo>
                      <a:lnTo>
                        <a:pt x="155" y="63"/>
                      </a:lnTo>
                      <a:lnTo>
                        <a:pt x="166" y="61"/>
                      </a:lnTo>
                      <a:lnTo>
                        <a:pt x="178" y="63"/>
                      </a:lnTo>
                      <a:lnTo>
                        <a:pt x="187" y="64"/>
                      </a:lnTo>
                      <a:lnTo>
                        <a:pt x="194" y="66"/>
                      </a:lnTo>
                      <a:lnTo>
                        <a:pt x="200" y="69"/>
                      </a:lnTo>
                      <a:lnTo>
                        <a:pt x="200" y="67"/>
                      </a:lnTo>
                      <a:lnTo>
                        <a:pt x="196" y="64"/>
                      </a:lnTo>
                      <a:lnTo>
                        <a:pt x="190" y="60"/>
                      </a:lnTo>
                      <a:lnTo>
                        <a:pt x="185" y="59"/>
                      </a:lnTo>
                      <a:lnTo>
                        <a:pt x="174" y="58"/>
                      </a:lnTo>
                      <a:lnTo>
                        <a:pt x="162" y="58"/>
                      </a:lnTo>
                      <a:lnTo>
                        <a:pt x="148" y="58"/>
                      </a:lnTo>
                      <a:lnTo>
                        <a:pt x="133" y="58"/>
                      </a:lnTo>
                      <a:lnTo>
                        <a:pt x="120" y="59"/>
                      </a:lnTo>
                      <a:lnTo>
                        <a:pt x="110" y="59"/>
                      </a:lnTo>
                      <a:lnTo>
                        <a:pt x="104" y="60"/>
                      </a:lnTo>
                      <a:lnTo>
                        <a:pt x="100" y="59"/>
                      </a:lnTo>
                      <a:lnTo>
                        <a:pt x="95" y="57"/>
                      </a:lnTo>
                      <a:lnTo>
                        <a:pt x="90" y="53"/>
                      </a:lnTo>
                      <a:lnTo>
                        <a:pt x="84" y="49"/>
                      </a:lnTo>
                      <a:lnTo>
                        <a:pt x="79" y="44"/>
                      </a:lnTo>
                      <a:lnTo>
                        <a:pt x="73" y="40"/>
                      </a:lnTo>
                      <a:lnTo>
                        <a:pt x="69" y="37"/>
                      </a:lnTo>
                      <a:lnTo>
                        <a:pt x="67" y="35"/>
                      </a:lnTo>
                      <a:lnTo>
                        <a:pt x="73" y="31"/>
                      </a:lnTo>
                      <a:lnTo>
                        <a:pt x="80" y="27"/>
                      </a:lnTo>
                      <a:lnTo>
                        <a:pt x="88" y="22"/>
                      </a:lnTo>
                      <a:lnTo>
                        <a:pt x="97" y="18"/>
                      </a:lnTo>
                      <a:lnTo>
                        <a:pt x="105" y="13"/>
                      </a:lnTo>
                      <a:lnTo>
                        <a:pt x="112" y="8"/>
                      </a:lnTo>
                      <a:lnTo>
                        <a:pt x="119" y="6"/>
                      </a:lnTo>
                      <a:lnTo>
                        <a:pt x="124" y="5"/>
                      </a:lnTo>
                      <a:lnTo>
                        <a:pt x="128" y="4"/>
                      </a:lnTo>
                      <a:lnTo>
                        <a:pt x="128" y="1"/>
                      </a:lnTo>
                      <a:lnTo>
                        <a:pt x="122" y="0"/>
                      </a:lnTo>
                      <a:lnTo>
                        <a:pt x="114" y="3"/>
                      </a:lnTo>
                      <a:lnTo>
                        <a:pt x="109" y="5"/>
                      </a:lnTo>
                      <a:lnTo>
                        <a:pt x="102" y="8"/>
                      </a:lnTo>
                      <a:lnTo>
                        <a:pt x="92" y="12"/>
                      </a:lnTo>
                      <a:lnTo>
                        <a:pt x="84" y="15"/>
                      </a:lnTo>
                      <a:lnTo>
                        <a:pt x="75" y="20"/>
                      </a:lnTo>
                      <a:lnTo>
                        <a:pt x="68" y="23"/>
                      </a:lnTo>
                      <a:lnTo>
                        <a:pt x="61" y="26"/>
                      </a:lnTo>
                      <a:lnTo>
                        <a:pt x="58" y="28"/>
                      </a:lnTo>
                      <a:lnTo>
                        <a:pt x="53" y="30"/>
                      </a:lnTo>
                      <a:lnTo>
                        <a:pt x="49" y="30"/>
                      </a:lnTo>
                      <a:lnTo>
                        <a:pt x="43" y="29"/>
                      </a:lnTo>
                      <a:lnTo>
                        <a:pt x="37" y="26"/>
                      </a:lnTo>
                      <a:lnTo>
                        <a:pt x="33" y="23"/>
                      </a:lnTo>
                      <a:lnTo>
                        <a:pt x="28" y="21"/>
                      </a:lnTo>
                      <a:lnTo>
                        <a:pt x="22" y="19"/>
                      </a:lnTo>
                      <a:lnTo>
                        <a:pt x="16" y="18"/>
                      </a:lnTo>
                      <a:lnTo>
                        <a:pt x="12"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5" name="Freeform 310">
                  <a:extLst>
                    <a:ext uri="{FF2B5EF4-FFF2-40B4-BE49-F238E27FC236}">
                      <a16:creationId xmlns:a16="http://schemas.microsoft.com/office/drawing/2014/main" id="{E9D2205A-1FE6-4248-B067-74744F9C2395}"/>
                    </a:ext>
                  </a:extLst>
                </p:cNvPr>
                <p:cNvSpPr>
                  <a:spLocks/>
                </p:cNvSpPr>
                <p:nvPr/>
              </p:nvSpPr>
              <p:spPr bwMode="auto">
                <a:xfrm>
                  <a:off x="85" y="303"/>
                  <a:ext cx="65" cy="67"/>
                </a:xfrm>
                <a:custGeom>
                  <a:avLst/>
                  <a:gdLst>
                    <a:gd name="T0" fmla="*/ 7 w 131"/>
                    <a:gd name="T1" fmla="*/ 20 h 134"/>
                    <a:gd name="T2" fmla="*/ 10 w 131"/>
                    <a:gd name="T3" fmla="*/ 33 h 134"/>
                    <a:gd name="T4" fmla="*/ 16 w 131"/>
                    <a:gd name="T5" fmla="*/ 32 h 134"/>
                    <a:gd name="T6" fmla="*/ 21 w 131"/>
                    <a:gd name="T7" fmla="*/ 36 h 134"/>
                    <a:gd name="T8" fmla="*/ 23 w 131"/>
                    <a:gd name="T9" fmla="*/ 40 h 134"/>
                    <a:gd name="T10" fmla="*/ 17 w 131"/>
                    <a:gd name="T11" fmla="*/ 39 h 134"/>
                    <a:gd name="T12" fmla="*/ 14 w 131"/>
                    <a:gd name="T13" fmla="*/ 37 h 134"/>
                    <a:gd name="T14" fmla="*/ 9 w 131"/>
                    <a:gd name="T15" fmla="*/ 34 h 134"/>
                    <a:gd name="T16" fmla="*/ 1 w 131"/>
                    <a:gd name="T17" fmla="*/ 39 h 134"/>
                    <a:gd name="T18" fmla="*/ 0 w 131"/>
                    <a:gd name="T19" fmla="*/ 47 h 134"/>
                    <a:gd name="T20" fmla="*/ 2 w 131"/>
                    <a:gd name="T21" fmla="*/ 51 h 134"/>
                    <a:gd name="T22" fmla="*/ 13 w 131"/>
                    <a:gd name="T23" fmla="*/ 52 h 134"/>
                    <a:gd name="T24" fmla="*/ 19 w 131"/>
                    <a:gd name="T25" fmla="*/ 49 h 134"/>
                    <a:gd name="T26" fmla="*/ 19 w 131"/>
                    <a:gd name="T27" fmla="*/ 53 h 134"/>
                    <a:gd name="T28" fmla="*/ 16 w 131"/>
                    <a:gd name="T29" fmla="*/ 66 h 134"/>
                    <a:gd name="T30" fmla="*/ 26 w 131"/>
                    <a:gd name="T31" fmla="*/ 66 h 134"/>
                    <a:gd name="T32" fmla="*/ 30 w 131"/>
                    <a:gd name="T33" fmla="*/ 58 h 134"/>
                    <a:gd name="T34" fmla="*/ 28 w 131"/>
                    <a:gd name="T35" fmla="*/ 50 h 134"/>
                    <a:gd name="T36" fmla="*/ 29 w 131"/>
                    <a:gd name="T37" fmla="*/ 48 h 134"/>
                    <a:gd name="T38" fmla="*/ 32 w 131"/>
                    <a:gd name="T39" fmla="*/ 51 h 134"/>
                    <a:gd name="T40" fmla="*/ 35 w 131"/>
                    <a:gd name="T41" fmla="*/ 58 h 134"/>
                    <a:gd name="T42" fmla="*/ 44 w 131"/>
                    <a:gd name="T43" fmla="*/ 58 h 134"/>
                    <a:gd name="T44" fmla="*/ 52 w 131"/>
                    <a:gd name="T45" fmla="*/ 60 h 134"/>
                    <a:gd name="T46" fmla="*/ 60 w 131"/>
                    <a:gd name="T47" fmla="*/ 55 h 134"/>
                    <a:gd name="T48" fmla="*/ 62 w 131"/>
                    <a:gd name="T49" fmla="*/ 50 h 134"/>
                    <a:gd name="T50" fmla="*/ 60 w 131"/>
                    <a:gd name="T51" fmla="*/ 48 h 134"/>
                    <a:gd name="T52" fmla="*/ 51 w 131"/>
                    <a:gd name="T53" fmla="*/ 43 h 134"/>
                    <a:gd name="T54" fmla="*/ 45 w 131"/>
                    <a:gd name="T55" fmla="*/ 41 h 134"/>
                    <a:gd name="T56" fmla="*/ 48 w 131"/>
                    <a:gd name="T57" fmla="*/ 36 h 134"/>
                    <a:gd name="T58" fmla="*/ 56 w 131"/>
                    <a:gd name="T59" fmla="*/ 33 h 134"/>
                    <a:gd name="T60" fmla="*/ 64 w 131"/>
                    <a:gd name="T61" fmla="*/ 28 h 134"/>
                    <a:gd name="T62" fmla="*/ 64 w 131"/>
                    <a:gd name="T63" fmla="*/ 20 h 134"/>
                    <a:gd name="T64" fmla="*/ 57 w 131"/>
                    <a:gd name="T65" fmla="*/ 15 h 134"/>
                    <a:gd name="T66" fmla="*/ 48 w 131"/>
                    <a:gd name="T67" fmla="*/ 19 h 134"/>
                    <a:gd name="T68" fmla="*/ 48 w 131"/>
                    <a:gd name="T69" fmla="*/ 25 h 134"/>
                    <a:gd name="T70" fmla="*/ 41 w 131"/>
                    <a:gd name="T71" fmla="*/ 30 h 134"/>
                    <a:gd name="T72" fmla="*/ 39 w 131"/>
                    <a:gd name="T73" fmla="*/ 30 h 134"/>
                    <a:gd name="T74" fmla="*/ 37 w 131"/>
                    <a:gd name="T75" fmla="*/ 26 h 134"/>
                    <a:gd name="T76" fmla="*/ 40 w 131"/>
                    <a:gd name="T77" fmla="*/ 19 h 134"/>
                    <a:gd name="T78" fmla="*/ 46 w 131"/>
                    <a:gd name="T79" fmla="*/ 11 h 134"/>
                    <a:gd name="T80" fmla="*/ 41 w 131"/>
                    <a:gd name="T81" fmla="*/ 2 h 134"/>
                    <a:gd name="T82" fmla="*/ 33 w 131"/>
                    <a:gd name="T83" fmla="*/ 1 h 134"/>
                    <a:gd name="T84" fmla="*/ 28 w 131"/>
                    <a:gd name="T85" fmla="*/ 5 h 134"/>
                    <a:gd name="T86" fmla="*/ 25 w 131"/>
                    <a:gd name="T87" fmla="*/ 9 h 134"/>
                    <a:gd name="T88" fmla="*/ 28 w 131"/>
                    <a:gd name="T89" fmla="*/ 15 h 134"/>
                    <a:gd name="T90" fmla="*/ 32 w 131"/>
                    <a:gd name="T91" fmla="*/ 21 h 134"/>
                    <a:gd name="T92" fmla="*/ 31 w 131"/>
                    <a:gd name="T93" fmla="*/ 27 h 134"/>
                    <a:gd name="T94" fmla="*/ 28 w 131"/>
                    <a:gd name="T95" fmla="*/ 28 h 134"/>
                    <a:gd name="T96" fmla="*/ 23 w 131"/>
                    <a:gd name="T97" fmla="*/ 21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1" h="134">
                      <a:moveTo>
                        <a:pt x="32" y="30"/>
                      </a:moveTo>
                      <a:lnTo>
                        <a:pt x="22" y="33"/>
                      </a:lnTo>
                      <a:lnTo>
                        <a:pt x="14" y="40"/>
                      </a:lnTo>
                      <a:lnTo>
                        <a:pt x="11" y="50"/>
                      </a:lnTo>
                      <a:lnTo>
                        <a:pt x="17" y="64"/>
                      </a:lnTo>
                      <a:lnTo>
                        <a:pt x="20" y="66"/>
                      </a:lnTo>
                      <a:lnTo>
                        <a:pt x="25" y="66"/>
                      </a:lnTo>
                      <a:lnTo>
                        <a:pt x="29" y="65"/>
                      </a:lnTo>
                      <a:lnTo>
                        <a:pt x="32" y="64"/>
                      </a:lnTo>
                      <a:lnTo>
                        <a:pt x="36" y="66"/>
                      </a:lnTo>
                      <a:lnTo>
                        <a:pt x="40" y="70"/>
                      </a:lnTo>
                      <a:lnTo>
                        <a:pt x="43" y="72"/>
                      </a:lnTo>
                      <a:lnTo>
                        <a:pt x="45" y="75"/>
                      </a:lnTo>
                      <a:lnTo>
                        <a:pt x="47" y="79"/>
                      </a:lnTo>
                      <a:lnTo>
                        <a:pt x="47" y="80"/>
                      </a:lnTo>
                      <a:lnTo>
                        <a:pt x="44" y="80"/>
                      </a:lnTo>
                      <a:lnTo>
                        <a:pt x="40" y="79"/>
                      </a:lnTo>
                      <a:lnTo>
                        <a:pt x="35" y="78"/>
                      </a:lnTo>
                      <a:lnTo>
                        <a:pt x="32" y="77"/>
                      </a:lnTo>
                      <a:lnTo>
                        <a:pt x="29" y="77"/>
                      </a:lnTo>
                      <a:lnTo>
                        <a:pt x="28" y="74"/>
                      </a:lnTo>
                      <a:lnTo>
                        <a:pt x="27" y="72"/>
                      </a:lnTo>
                      <a:lnTo>
                        <a:pt x="23" y="70"/>
                      </a:lnTo>
                      <a:lnTo>
                        <a:pt x="18" y="68"/>
                      </a:lnTo>
                      <a:lnTo>
                        <a:pt x="12" y="70"/>
                      </a:lnTo>
                      <a:lnTo>
                        <a:pt x="6" y="72"/>
                      </a:lnTo>
                      <a:lnTo>
                        <a:pt x="3" y="77"/>
                      </a:lnTo>
                      <a:lnTo>
                        <a:pt x="0" y="82"/>
                      </a:lnTo>
                      <a:lnTo>
                        <a:pt x="0" y="89"/>
                      </a:lnTo>
                      <a:lnTo>
                        <a:pt x="0" y="93"/>
                      </a:lnTo>
                      <a:lnTo>
                        <a:pt x="2" y="96"/>
                      </a:lnTo>
                      <a:lnTo>
                        <a:pt x="4" y="98"/>
                      </a:lnTo>
                      <a:lnTo>
                        <a:pt x="5" y="101"/>
                      </a:lnTo>
                      <a:lnTo>
                        <a:pt x="12" y="104"/>
                      </a:lnTo>
                      <a:lnTo>
                        <a:pt x="20" y="105"/>
                      </a:lnTo>
                      <a:lnTo>
                        <a:pt x="27" y="104"/>
                      </a:lnTo>
                      <a:lnTo>
                        <a:pt x="32" y="101"/>
                      </a:lnTo>
                      <a:lnTo>
                        <a:pt x="35" y="97"/>
                      </a:lnTo>
                      <a:lnTo>
                        <a:pt x="38" y="97"/>
                      </a:lnTo>
                      <a:lnTo>
                        <a:pt x="42" y="98"/>
                      </a:lnTo>
                      <a:lnTo>
                        <a:pt x="45" y="100"/>
                      </a:lnTo>
                      <a:lnTo>
                        <a:pt x="38" y="105"/>
                      </a:lnTo>
                      <a:lnTo>
                        <a:pt x="33" y="115"/>
                      </a:lnTo>
                      <a:lnTo>
                        <a:pt x="29" y="124"/>
                      </a:lnTo>
                      <a:lnTo>
                        <a:pt x="32" y="131"/>
                      </a:lnTo>
                      <a:lnTo>
                        <a:pt x="38" y="134"/>
                      </a:lnTo>
                      <a:lnTo>
                        <a:pt x="45" y="134"/>
                      </a:lnTo>
                      <a:lnTo>
                        <a:pt x="53" y="132"/>
                      </a:lnTo>
                      <a:lnTo>
                        <a:pt x="58" y="127"/>
                      </a:lnTo>
                      <a:lnTo>
                        <a:pt x="61" y="121"/>
                      </a:lnTo>
                      <a:lnTo>
                        <a:pt x="61" y="115"/>
                      </a:lnTo>
                      <a:lnTo>
                        <a:pt x="60" y="108"/>
                      </a:lnTo>
                      <a:lnTo>
                        <a:pt x="58" y="103"/>
                      </a:lnTo>
                      <a:lnTo>
                        <a:pt x="56" y="100"/>
                      </a:lnTo>
                      <a:lnTo>
                        <a:pt x="56" y="97"/>
                      </a:lnTo>
                      <a:lnTo>
                        <a:pt x="57" y="96"/>
                      </a:lnTo>
                      <a:lnTo>
                        <a:pt x="59" y="95"/>
                      </a:lnTo>
                      <a:lnTo>
                        <a:pt x="61" y="95"/>
                      </a:lnTo>
                      <a:lnTo>
                        <a:pt x="63" y="98"/>
                      </a:lnTo>
                      <a:lnTo>
                        <a:pt x="64" y="102"/>
                      </a:lnTo>
                      <a:lnTo>
                        <a:pt x="65" y="105"/>
                      </a:lnTo>
                      <a:lnTo>
                        <a:pt x="66" y="110"/>
                      </a:lnTo>
                      <a:lnTo>
                        <a:pt x="71" y="115"/>
                      </a:lnTo>
                      <a:lnTo>
                        <a:pt x="76" y="116"/>
                      </a:lnTo>
                      <a:lnTo>
                        <a:pt x="86" y="111"/>
                      </a:lnTo>
                      <a:lnTo>
                        <a:pt x="89" y="115"/>
                      </a:lnTo>
                      <a:lnTo>
                        <a:pt x="94" y="117"/>
                      </a:lnTo>
                      <a:lnTo>
                        <a:pt x="99" y="119"/>
                      </a:lnTo>
                      <a:lnTo>
                        <a:pt x="105" y="119"/>
                      </a:lnTo>
                      <a:lnTo>
                        <a:pt x="110" y="118"/>
                      </a:lnTo>
                      <a:lnTo>
                        <a:pt x="116" y="115"/>
                      </a:lnTo>
                      <a:lnTo>
                        <a:pt x="120" y="110"/>
                      </a:lnTo>
                      <a:lnTo>
                        <a:pt x="124" y="102"/>
                      </a:lnTo>
                      <a:lnTo>
                        <a:pt x="124" y="101"/>
                      </a:lnTo>
                      <a:lnTo>
                        <a:pt x="124" y="100"/>
                      </a:lnTo>
                      <a:lnTo>
                        <a:pt x="123" y="100"/>
                      </a:lnTo>
                      <a:lnTo>
                        <a:pt x="123" y="98"/>
                      </a:lnTo>
                      <a:lnTo>
                        <a:pt x="120" y="95"/>
                      </a:lnTo>
                      <a:lnTo>
                        <a:pt x="117" y="89"/>
                      </a:lnTo>
                      <a:lnTo>
                        <a:pt x="111" y="86"/>
                      </a:lnTo>
                      <a:lnTo>
                        <a:pt x="103" y="86"/>
                      </a:lnTo>
                      <a:lnTo>
                        <a:pt x="98" y="87"/>
                      </a:lnTo>
                      <a:lnTo>
                        <a:pt x="94" y="86"/>
                      </a:lnTo>
                      <a:lnTo>
                        <a:pt x="90" y="82"/>
                      </a:lnTo>
                      <a:lnTo>
                        <a:pt x="88" y="80"/>
                      </a:lnTo>
                      <a:lnTo>
                        <a:pt x="93" y="75"/>
                      </a:lnTo>
                      <a:lnTo>
                        <a:pt x="96" y="71"/>
                      </a:lnTo>
                      <a:lnTo>
                        <a:pt x="101" y="67"/>
                      </a:lnTo>
                      <a:lnTo>
                        <a:pt x="104" y="64"/>
                      </a:lnTo>
                      <a:lnTo>
                        <a:pt x="113" y="65"/>
                      </a:lnTo>
                      <a:lnTo>
                        <a:pt x="120" y="63"/>
                      </a:lnTo>
                      <a:lnTo>
                        <a:pt x="125" y="60"/>
                      </a:lnTo>
                      <a:lnTo>
                        <a:pt x="128" y="56"/>
                      </a:lnTo>
                      <a:lnTo>
                        <a:pt x="131" y="50"/>
                      </a:lnTo>
                      <a:lnTo>
                        <a:pt x="131" y="45"/>
                      </a:lnTo>
                      <a:lnTo>
                        <a:pt x="129" y="40"/>
                      </a:lnTo>
                      <a:lnTo>
                        <a:pt x="126" y="35"/>
                      </a:lnTo>
                      <a:lnTo>
                        <a:pt x="121" y="32"/>
                      </a:lnTo>
                      <a:lnTo>
                        <a:pt x="114" y="30"/>
                      </a:lnTo>
                      <a:lnTo>
                        <a:pt x="106" y="32"/>
                      </a:lnTo>
                      <a:lnTo>
                        <a:pt x="101" y="34"/>
                      </a:lnTo>
                      <a:lnTo>
                        <a:pt x="97" y="37"/>
                      </a:lnTo>
                      <a:lnTo>
                        <a:pt x="97" y="41"/>
                      </a:lnTo>
                      <a:lnTo>
                        <a:pt x="97" y="45"/>
                      </a:lnTo>
                      <a:lnTo>
                        <a:pt x="97" y="49"/>
                      </a:lnTo>
                      <a:lnTo>
                        <a:pt x="93" y="53"/>
                      </a:lnTo>
                      <a:lnTo>
                        <a:pt x="88" y="57"/>
                      </a:lnTo>
                      <a:lnTo>
                        <a:pt x="83" y="60"/>
                      </a:lnTo>
                      <a:lnTo>
                        <a:pt x="81" y="63"/>
                      </a:lnTo>
                      <a:lnTo>
                        <a:pt x="79" y="62"/>
                      </a:lnTo>
                      <a:lnTo>
                        <a:pt x="78" y="59"/>
                      </a:lnTo>
                      <a:lnTo>
                        <a:pt x="75" y="58"/>
                      </a:lnTo>
                      <a:lnTo>
                        <a:pt x="73" y="57"/>
                      </a:lnTo>
                      <a:lnTo>
                        <a:pt x="75" y="52"/>
                      </a:lnTo>
                      <a:lnTo>
                        <a:pt x="78" y="47"/>
                      </a:lnTo>
                      <a:lnTo>
                        <a:pt x="79" y="41"/>
                      </a:lnTo>
                      <a:lnTo>
                        <a:pt x="80" y="37"/>
                      </a:lnTo>
                      <a:lnTo>
                        <a:pt x="86" y="33"/>
                      </a:lnTo>
                      <a:lnTo>
                        <a:pt x="90" y="27"/>
                      </a:lnTo>
                      <a:lnTo>
                        <a:pt x="93" y="21"/>
                      </a:lnTo>
                      <a:lnTo>
                        <a:pt x="93" y="14"/>
                      </a:lnTo>
                      <a:lnTo>
                        <a:pt x="89" y="8"/>
                      </a:lnTo>
                      <a:lnTo>
                        <a:pt x="83" y="4"/>
                      </a:lnTo>
                      <a:lnTo>
                        <a:pt x="78" y="0"/>
                      </a:lnTo>
                      <a:lnTo>
                        <a:pt x="71" y="0"/>
                      </a:lnTo>
                      <a:lnTo>
                        <a:pt x="67" y="2"/>
                      </a:lnTo>
                      <a:lnTo>
                        <a:pt x="64" y="4"/>
                      </a:lnTo>
                      <a:lnTo>
                        <a:pt x="59" y="6"/>
                      </a:lnTo>
                      <a:lnTo>
                        <a:pt x="56" y="10"/>
                      </a:lnTo>
                      <a:lnTo>
                        <a:pt x="53" y="12"/>
                      </a:lnTo>
                      <a:lnTo>
                        <a:pt x="52" y="14"/>
                      </a:lnTo>
                      <a:lnTo>
                        <a:pt x="51" y="18"/>
                      </a:lnTo>
                      <a:lnTo>
                        <a:pt x="51" y="20"/>
                      </a:lnTo>
                      <a:lnTo>
                        <a:pt x="53" y="26"/>
                      </a:lnTo>
                      <a:lnTo>
                        <a:pt x="57" y="30"/>
                      </a:lnTo>
                      <a:lnTo>
                        <a:pt x="60" y="34"/>
                      </a:lnTo>
                      <a:lnTo>
                        <a:pt x="64" y="35"/>
                      </a:lnTo>
                      <a:lnTo>
                        <a:pt x="64" y="41"/>
                      </a:lnTo>
                      <a:lnTo>
                        <a:pt x="64" y="47"/>
                      </a:lnTo>
                      <a:lnTo>
                        <a:pt x="63" y="51"/>
                      </a:lnTo>
                      <a:lnTo>
                        <a:pt x="63" y="53"/>
                      </a:lnTo>
                      <a:lnTo>
                        <a:pt x="60" y="53"/>
                      </a:lnTo>
                      <a:lnTo>
                        <a:pt x="57" y="55"/>
                      </a:lnTo>
                      <a:lnTo>
                        <a:pt x="56" y="56"/>
                      </a:lnTo>
                      <a:lnTo>
                        <a:pt x="55" y="56"/>
                      </a:lnTo>
                      <a:lnTo>
                        <a:pt x="50" y="50"/>
                      </a:lnTo>
                      <a:lnTo>
                        <a:pt x="47" y="42"/>
                      </a:lnTo>
                      <a:lnTo>
                        <a:pt x="42" y="34"/>
                      </a:lnTo>
                      <a:lnTo>
                        <a:pt x="32"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6" name="Freeform 311">
                  <a:extLst>
                    <a:ext uri="{FF2B5EF4-FFF2-40B4-BE49-F238E27FC236}">
                      <a16:creationId xmlns:a16="http://schemas.microsoft.com/office/drawing/2014/main" id="{6333C4CD-CABB-4B8F-A323-268C73A2189B}"/>
                    </a:ext>
                  </a:extLst>
                </p:cNvPr>
                <p:cNvSpPr>
                  <a:spLocks/>
                </p:cNvSpPr>
                <p:nvPr/>
              </p:nvSpPr>
              <p:spPr bwMode="auto">
                <a:xfrm>
                  <a:off x="39" y="392"/>
                  <a:ext cx="68" cy="117"/>
                </a:xfrm>
                <a:custGeom>
                  <a:avLst/>
                  <a:gdLst>
                    <a:gd name="T0" fmla="*/ 67 w 135"/>
                    <a:gd name="T1" fmla="*/ 0 h 234"/>
                    <a:gd name="T2" fmla="*/ 62 w 135"/>
                    <a:gd name="T3" fmla="*/ 8 h 234"/>
                    <a:gd name="T4" fmla="*/ 56 w 135"/>
                    <a:gd name="T5" fmla="*/ 14 h 234"/>
                    <a:gd name="T6" fmla="*/ 49 w 135"/>
                    <a:gd name="T7" fmla="*/ 20 h 234"/>
                    <a:gd name="T8" fmla="*/ 41 w 135"/>
                    <a:gd name="T9" fmla="*/ 24 h 234"/>
                    <a:gd name="T10" fmla="*/ 34 w 135"/>
                    <a:gd name="T11" fmla="*/ 27 h 234"/>
                    <a:gd name="T12" fmla="*/ 26 w 135"/>
                    <a:gd name="T13" fmla="*/ 29 h 234"/>
                    <a:gd name="T14" fmla="*/ 19 w 135"/>
                    <a:gd name="T15" fmla="*/ 30 h 234"/>
                    <a:gd name="T16" fmla="*/ 12 w 135"/>
                    <a:gd name="T17" fmla="*/ 30 h 234"/>
                    <a:gd name="T18" fmla="*/ 13 w 135"/>
                    <a:gd name="T19" fmla="*/ 35 h 234"/>
                    <a:gd name="T20" fmla="*/ 12 w 135"/>
                    <a:gd name="T21" fmla="*/ 42 h 234"/>
                    <a:gd name="T22" fmla="*/ 8 w 135"/>
                    <a:gd name="T23" fmla="*/ 49 h 234"/>
                    <a:gd name="T24" fmla="*/ 0 w 135"/>
                    <a:gd name="T25" fmla="*/ 54 h 234"/>
                    <a:gd name="T26" fmla="*/ 5 w 135"/>
                    <a:gd name="T27" fmla="*/ 62 h 234"/>
                    <a:gd name="T28" fmla="*/ 8 w 135"/>
                    <a:gd name="T29" fmla="*/ 71 h 234"/>
                    <a:gd name="T30" fmla="*/ 8 w 135"/>
                    <a:gd name="T31" fmla="*/ 80 h 234"/>
                    <a:gd name="T32" fmla="*/ 5 w 135"/>
                    <a:gd name="T33" fmla="*/ 88 h 234"/>
                    <a:gd name="T34" fmla="*/ 8 w 135"/>
                    <a:gd name="T35" fmla="*/ 90 h 234"/>
                    <a:gd name="T36" fmla="*/ 11 w 135"/>
                    <a:gd name="T37" fmla="*/ 91 h 234"/>
                    <a:gd name="T38" fmla="*/ 15 w 135"/>
                    <a:gd name="T39" fmla="*/ 93 h 234"/>
                    <a:gd name="T40" fmla="*/ 20 w 135"/>
                    <a:gd name="T41" fmla="*/ 96 h 234"/>
                    <a:gd name="T42" fmla="*/ 24 w 135"/>
                    <a:gd name="T43" fmla="*/ 100 h 234"/>
                    <a:gd name="T44" fmla="*/ 27 w 135"/>
                    <a:gd name="T45" fmla="*/ 105 h 234"/>
                    <a:gd name="T46" fmla="*/ 30 w 135"/>
                    <a:gd name="T47" fmla="*/ 110 h 234"/>
                    <a:gd name="T48" fmla="*/ 33 w 135"/>
                    <a:gd name="T49" fmla="*/ 117 h 234"/>
                    <a:gd name="T50" fmla="*/ 34 w 135"/>
                    <a:gd name="T51" fmla="*/ 113 h 234"/>
                    <a:gd name="T52" fmla="*/ 37 w 135"/>
                    <a:gd name="T53" fmla="*/ 109 h 234"/>
                    <a:gd name="T54" fmla="*/ 40 w 135"/>
                    <a:gd name="T55" fmla="*/ 105 h 234"/>
                    <a:gd name="T56" fmla="*/ 43 w 135"/>
                    <a:gd name="T57" fmla="*/ 101 h 234"/>
                    <a:gd name="T58" fmla="*/ 46 w 135"/>
                    <a:gd name="T59" fmla="*/ 97 h 234"/>
                    <a:gd name="T60" fmla="*/ 51 w 135"/>
                    <a:gd name="T61" fmla="*/ 94 h 234"/>
                    <a:gd name="T62" fmla="*/ 56 w 135"/>
                    <a:gd name="T63" fmla="*/ 92 h 234"/>
                    <a:gd name="T64" fmla="*/ 61 w 135"/>
                    <a:gd name="T65" fmla="*/ 91 h 234"/>
                    <a:gd name="T66" fmla="*/ 59 w 135"/>
                    <a:gd name="T67" fmla="*/ 86 h 234"/>
                    <a:gd name="T68" fmla="*/ 57 w 135"/>
                    <a:gd name="T69" fmla="*/ 79 h 234"/>
                    <a:gd name="T70" fmla="*/ 59 w 135"/>
                    <a:gd name="T71" fmla="*/ 72 h 234"/>
                    <a:gd name="T72" fmla="*/ 63 w 135"/>
                    <a:gd name="T73" fmla="*/ 64 h 234"/>
                    <a:gd name="T74" fmla="*/ 59 w 135"/>
                    <a:gd name="T75" fmla="*/ 52 h 234"/>
                    <a:gd name="T76" fmla="*/ 57 w 135"/>
                    <a:gd name="T77" fmla="*/ 39 h 234"/>
                    <a:gd name="T78" fmla="*/ 58 w 135"/>
                    <a:gd name="T79" fmla="*/ 28 h 234"/>
                    <a:gd name="T80" fmla="*/ 59 w 135"/>
                    <a:gd name="T81" fmla="*/ 20 h 234"/>
                    <a:gd name="T82" fmla="*/ 61 w 135"/>
                    <a:gd name="T83" fmla="*/ 16 h 234"/>
                    <a:gd name="T84" fmla="*/ 63 w 135"/>
                    <a:gd name="T85" fmla="*/ 10 h 234"/>
                    <a:gd name="T86" fmla="*/ 65 w 135"/>
                    <a:gd name="T87" fmla="*/ 6 h 234"/>
                    <a:gd name="T88" fmla="*/ 67 w 135"/>
                    <a:gd name="T89" fmla="*/ 4 h 234"/>
                    <a:gd name="T90" fmla="*/ 68 w 135"/>
                    <a:gd name="T91" fmla="*/ 3 h 234"/>
                    <a:gd name="T92" fmla="*/ 68 w 135"/>
                    <a:gd name="T93" fmla="*/ 2 h 234"/>
                    <a:gd name="T94" fmla="*/ 67 w 135"/>
                    <a:gd name="T95" fmla="*/ 1 h 234"/>
                    <a:gd name="T96" fmla="*/ 67 w 135"/>
                    <a:gd name="T97" fmla="*/ 1 h 234"/>
                    <a:gd name="T98" fmla="*/ 67 w 135"/>
                    <a:gd name="T99" fmla="*/ 0 h 23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4">
                      <a:moveTo>
                        <a:pt x="134" y="0"/>
                      </a:moveTo>
                      <a:lnTo>
                        <a:pt x="124" y="15"/>
                      </a:lnTo>
                      <a:lnTo>
                        <a:pt x="111" y="28"/>
                      </a:lnTo>
                      <a:lnTo>
                        <a:pt x="97" y="39"/>
                      </a:lnTo>
                      <a:lnTo>
                        <a:pt x="82" y="47"/>
                      </a:lnTo>
                      <a:lnTo>
                        <a:pt x="67" y="53"/>
                      </a:lnTo>
                      <a:lnTo>
                        <a:pt x="52" y="58"/>
                      </a:lnTo>
                      <a:lnTo>
                        <a:pt x="38" y="59"/>
                      </a:lnTo>
                      <a:lnTo>
                        <a:pt x="24" y="59"/>
                      </a:lnTo>
                      <a:lnTo>
                        <a:pt x="26" y="70"/>
                      </a:lnTo>
                      <a:lnTo>
                        <a:pt x="23" y="84"/>
                      </a:lnTo>
                      <a:lnTo>
                        <a:pt x="15" y="98"/>
                      </a:lnTo>
                      <a:lnTo>
                        <a:pt x="0" y="108"/>
                      </a:lnTo>
                      <a:lnTo>
                        <a:pt x="10" y="123"/>
                      </a:lnTo>
                      <a:lnTo>
                        <a:pt x="15" y="142"/>
                      </a:lnTo>
                      <a:lnTo>
                        <a:pt x="15" y="160"/>
                      </a:lnTo>
                      <a:lnTo>
                        <a:pt x="10" y="176"/>
                      </a:lnTo>
                      <a:lnTo>
                        <a:pt x="15" y="179"/>
                      </a:lnTo>
                      <a:lnTo>
                        <a:pt x="22" y="182"/>
                      </a:lnTo>
                      <a:lnTo>
                        <a:pt x="30" y="186"/>
                      </a:lnTo>
                      <a:lnTo>
                        <a:pt x="39" y="191"/>
                      </a:lnTo>
                      <a:lnTo>
                        <a:pt x="48" y="199"/>
                      </a:lnTo>
                      <a:lnTo>
                        <a:pt x="54" y="209"/>
                      </a:lnTo>
                      <a:lnTo>
                        <a:pt x="60" y="220"/>
                      </a:lnTo>
                      <a:lnTo>
                        <a:pt x="65" y="234"/>
                      </a:lnTo>
                      <a:lnTo>
                        <a:pt x="68" y="226"/>
                      </a:lnTo>
                      <a:lnTo>
                        <a:pt x="73" y="217"/>
                      </a:lnTo>
                      <a:lnTo>
                        <a:pt x="79" y="209"/>
                      </a:lnTo>
                      <a:lnTo>
                        <a:pt x="86" y="201"/>
                      </a:lnTo>
                      <a:lnTo>
                        <a:pt x="92" y="193"/>
                      </a:lnTo>
                      <a:lnTo>
                        <a:pt x="102" y="187"/>
                      </a:lnTo>
                      <a:lnTo>
                        <a:pt x="111" y="183"/>
                      </a:lnTo>
                      <a:lnTo>
                        <a:pt x="121" y="181"/>
                      </a:lnTo>
                      <a:lnTo>
                        <a:pt x="117" y="172"/>
                      </a:lnTo>
                      <a:lnTo>
                        <a:pt x="114" y="158"/>
                      </a:lnTo>
                      <a:lnTo>
                        <a:pt x="117" y="144"/>
                      </a:lnTo>
                      <a:lnTo>
                        <a:pt x="126" y="128"/>
                      </a:lnTo>
                      <a:lnTo>
                        <a:pt x="117" y="103"/>
                      </a:lnTo>
                      <a:lnTo>
                        <a:pt x="114" y="78"/>
                      </a:lnTo>
                      <a:lnTo>
                        <a:pt x="115" y="56"/>
                      </a:lnTo>
                      <a:lnTo>
                        <a:pt x="118" y="40"/>
                      </a:lnTo>
                      <a:lnTo>
                        <a:pt x="121" y="31"/>
                      </a:lnTo>
                      <a:lnTo>
                        <a:pt x="126" y="20"/>
                      </a:lnTo>
                      <a:lnTo>
                        <a:pt x="130" y="12"/>
                      </a:lnTo>
                      <a:lnTo>
                        <a:pt x="134" y="7"/>
                      </a:lnTo>
                      <a:lnTo>
                        <a:pt x="135" y="5"/>
                      </a:lnTo>
                      <a:lnTo>
                        <a:pt x="135" y="3"/>
                      </a:lnTo>
                      <a:lnTo>
                        <a:pt x="134" y="1"/>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7" name="Freeform 312">
                  <a:extLst>
                    <a:ext uri="{FF2B5EF4-FFF2-40B4-BE49-F238E27FC236}">
                      <a16:creationId xmlns:a16="http://schemas.microsoft.com/office/drawing/2014/main" id="{99E28FAE-0AD3-4E32-AAD9-3F856815C7D5}"/>
                    </a:ext>
                  </a:extLst>
                </p:cNvPr>
                <p:cNvSpPr>
                  <a:spLocks/>
                </p:cNvSpPr>
                <p:nvPr/>
              </p:nvSpPr>
              <p:spPr bwMode="auto">
                <a:xfrm>
                  <a:off x="211" y="363"/>
                  <a:ext cx="127" cy="96"/>
                </a:xfrm>
                <a:custGeom>
                  <a:avLst/>
                  <a:gdLst>
                    <a:gd name="T0" fmla="*/ 58 w 253"/>
                    <a:gd name="T1" fmla="*/ 0 h 194"/>
                    <a:gd name="T2" fmla="*/ 53 w 253"/>
                    <a:gd name="T3" fmla="*/ 1 h 194"/>
                    <a:gd name="T4" fmla="*/ 48 w 253"/>
                    <a:gd name="T5" fmla="*/ 3 h 194"/>
                    <a:gd name="T6" fmla="*/ 41 w 253"/>
                    <a:gd name="T7" fmla="*/ 5 h 194"/>
                    <a:gd name="T8" fmla="*/ 34 w 253"/>
                    <a:gd name="T9" fmla="*/ 7 h 194"/>
                    <a:gd name="T10" fmla="*/ 27 w 253"/>
                    <a:gd name="T11" fmla="*/ 9 h 194"/>
                    <a:gd name="T12" fmla="*/ 20 w 253"/>
                    <a:gd name="T13" fmla="*/ 11 h 194"/>
                    <a:gd name="T14" fmla="*/ 14 w 253"/>
                    <a:gd name="T15" fmla="*/ 12 h 194"/>
                    <a:gd name="T16" fmla="*/ 8 w 253"/>
                    <a:gd name="T17" fmla="*/ 13 h 194"/>
                    <a:gd name="T18" fmla="*/ 6 w 253"/>
                    <a:gd name="T19" fmla="*/ 13 h 194"/>
                    <a:gd name="T20" fmla="*/ 4 w 253"/>
                    <a:gd name="T21" fmla="*/ 12 h 194"/>
                    <a:gd name="T22" fmla="*/ 1 w 253"/>
                    <a:gd name="T23" fmla="*/ 12 h 194"/>
                    <a:gd name="T24" fmla="*/ 0 w 253"/>
                    <a:gd name="T25" fmla="*/ 12 h 194"/>
                    <a:gd name="T26" fmla="*/ 7 w 253"/>
                    <a:gd name="T27" fmla="*/ 16 h 194"/>
                    <a:gd name="T28" fmla="*/ 13 w 253"/>
                    <a:gd name="T29" fmla="*/ 22 h 194"/>
                    <a:gd name="T30" fmla="*/ 19 w 253"/>
                    <a:gd name="T31" fmla="*/ 29 h 194"/>
                    <a:gd name="T32" fmla="*/ 23 w 253"/>
                    <a:gd name="T33" fmla="*/ 36 h 194"/>
                    <a:gd name="T34" fmla="*/ 28 w 253"/>
                    <a:gd name="T35" fmla="*/ 45 h 194"/>
                    <a:gd name="T36" fmla="*/ 31 w 253"/>
                    <a:gd name="T37" fmla="*/ 53 h 194"/>
                    <a:gd name="T38" fmla="*/ 33 w 253"/>
                    <a:gd name="T39" fmla="*/ 63 h 194"/>
                    <a:gd name="T40" fmla="*/ 35 w 253"/>
                    <a:gd name="T41" fmla="*/ 72 h 194"/>
                    <a:gd name="T42" fmla="*/ 38 w 253"/>
                    <a:gd name="T43" fmla="*/ 72 h 194"/>
                    <a:gd name="T44" fmla="*/ 43 w 253"/>
                    <a:gd name="T45" fmla="*/ 73 h 194"/>
                    <a:gd name="T46" fmla="*/ 47 w 253"/>
                    <a:gd name="T47" fmla="*/ 75 h 194"/>
                    <a:gd name="T48" fmla="*/ 52 w 253"/>
                    <a:gd name="T49" fmla="*/ 78 h 194"/>
                    <a:gd name="T50" fmla="*/ 57 w 253"/>
                    <a:gd name="T51" fmla="*/ 81 h 194"/>
                    <a:gd name="T52" fmla="*/ 62 w 253"/>
                    <a:gd name="T53" fmla="*/ 86 h 194"/>
                    <a:gd name="T54" fmla="*/ 66 w 253"/>
                    <a:gd name="T55" fmla="*/ 90 h 194"/>
                    <a:gd name="T56" fmla="*/ 69 w 253"/>
                    <a:gd name="T57" fmla="*/ 96 h 194"/>
                    <a:gd name="T58" fmla="*/ 72 w 253"/>
                    <a:gd name="T59" fmla="*/ 93 h 194"/>
                    <a:gd name="T60" fmla="*/ 77 w 253"/>
                    <a:gd name="T61" fmla="*/ 90 h 194"/>
                    <a:gd name="T62" fmla="*/ 83 w 253"/>
                    <a:gd name="T63" fmla="*/ 88 h 194"/>
                    <a:gd name="T64" fmla="*/ 90 w 253"/>
                    <a:gd name="T65" fmla="*/ 86 h 194"/>
                    <a:gd name="T66" fmla="*/ 98 w 253"/>
                    <a:gd name="T67" fmla="*/ 86 h 194"/>
                    <a:gd name="T68" fmla="*/ 107 w 253"/>
                    <a:gd name="T69" fmla="*/ 86 h 194"/>
                    <a:gd name="T70" fmla="*/ 116 w 253"/>
                    <a:gd name="T71" fmla="*/ 89 h 194"/>
                    <a:gd name="T72" fmla="*/ 127 w 253"/>
                    <a:gd name="T73" fmla="*/ 93 h 194"/>
                    <a:gd name="T74" fmla="*/ 124 w 253"/>
                    <a:gd name="T75" fmla="*/ 89 h 194"/>
                    <a:gd name="T76" fmla="*/ 120 w 253"/>
                    <a:gd name="T77" fmla="*/ 85 h 194"/>
                    <a:gd name="T78" fmla="*/ 118 w 253"/>
                    <a:gd name="T79" fmla="*/ 79 h 194"/>
                    <a:gd name="T80" fmla="*/ 116 w 253"/>
                    <a:gd name="T81" fmla="*/ 74 h 194"/>
                    <a:gd name="T82" fmla="*/ 115 w 253"/>
                    <a:gd name="T83" fmla="*/ 67 h 194"/>
                    <a:gd name="T84" fmla="*/ 115 w 253"/>
                    <a:gd name="T85" fmla="*/ 59 h 194"/>
                    <a:gd name="T86" fmla="*/ 118 w 253"/>
                    <a:gd name="T87" fmla="*/ 50 h 194"/>
                    <a:gd name="T88" fmla="*/ 122 w 253"/>
                    <a:gd name="T89" fmla="*/ 41 h 194"/>
                    <a:gd name="T90" fmla="*/ 116 w 253"/>
                    <a:gd name="T91" fmla="*/ 40 h 194"/>
                    <a:gd name="T92" fmla="*/ 109 w 253"/>
                    <a:gd name="T93" fmla="*/ 38 h 194"/>
                    <a:gd name="T94" fmla="*/ 104 w 253"/>
                    <a:gd name="T95" fmla="*/ 36 h 194"/>
                    <a:gd name="T96" fmla="*/ 99 w 253"/>
                    <a:gd name="T97" fmla="*/ 32 h 194"/>
                    <a:gd name="T98" fmla="*/ 94 w 253"/>
                    <a:gd name="T99" fmla="*/ 28 h 194"/>
                    <a:gd name="T100" fmla="*/ 90 w 253"/>
                    <a:gd name="T101" fmla="*/ 22 h 194"/>
                    <a:gd name="T102" fmla="*/ 89 w 253"/>
                    <a:gd name="T103" fmla="*/ 14 h 194"/>
                    <a:gd name="T104" fmla="*/ 88 w 253"/>
                    <a:gd name="T105" fmla="*/ 6 h 194"/>
                    <a:gd name="T106" fmla="*/ 85 w 253"/>
                    <a:gd name="T107" fmla="*/ 6 h 194"/>
                    <a:gd name="T108" fmla="*/ 81 w 253"/>
                    <a:gd name="T109" fmla="*/ 7 h 194"/>
                    <a:gd name="T110" fmla="*/ 78 w 253"/>
                    <a:gd name="T111" fmla="*/ 7 h 194"/>
                    <a:gd name="T112" fmla="*/ 74 w 253"/>
                    <a:gd name="T113" fmla="*/ 7 h 194"/>
                    <a:gd name="T114" fmla="*/ 70 w 253"/>
                    <a:gd name="T115" fmla="*/ 6 h 194"/>
                    <a:gd name="T116" fmla="*/ 66 w 253"/>
                    <a:gd name="T117" fmla="*/ 5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2"/>
                      </a:lnTo>
                      <a:lnTo>
                        <a:pt x="95" y="6"/>
                      </a:lnTo>
                      <a:lnTo>
                        <a:pt x="81" y="11"/>
                      </a:lnTo>
                      <a:lnTo>
                        <a:pt x="68" y="14"/>
                      </a:lnTo>
                      <a:lnTo>
                        <a:pt x="54" y="19"/>
                      </a:lnTo>
                      <a:lnTo>
                        <a:pt x="40" y="22"/>
                      </a:lnTo>
                      <a:lnTo>
                        <a:pt x="27" y="24"/>
                      </a:lnTo>
                      <a:lnTo>
                        <a:pt x="16" y="26"/>
                      </a:lnTo>
                      <a:lnTo>
                        <a:pt x="11" y="26"/>
                      </a:lnTo>
                      <a:lnTo>
                        <a:pt x="7" y="24"/>
                      </a:lnTo>
                      <a:lnTo>
                        <a:pt x="2" y="24"/>
                      </a:lnTo>
                      <a:lnTo>
                        <a:pt x="0" y="24"/>
                      </a:lnTo>
                      <a:lnTo>
                        <a:pt x="13" y="32"/>
                      </a:lnTo>
                      <a:lnTo>
                        <a:pt x="25" y="44"/>
                      </a:lnTo>
                      <a:lnTo>
                        <a:pt x="37" y="58"/>
                      </a:lnTo>
                      <a:lnTo>
                        <a:pt x="46" y="73"/>
                      </a:lnTo>
                      <a:lnTo>
                        <a:pt x="55" y="90"/>
                      </a:lnTo>
                      <a:lnTo>
                        <a:pt x="61" y="107"/>
                      </a:lnTo>
                      <a:lnTo>
                        <a:pt x="66" y="127"/>
                      </a:lnTo>
                      <a:lnTo>
                        <a:pt x="70" y="145"/>
                      </a:lnTo>
                      <a:lnTo>
                        <a:pt x="76" y="145"/>
                      </a:lnTo>
                      <a:lnTo>
                        <a:pt x="85" y="147"/>
                      </a:lnTo>
                      <a:lnTo>
                        <a:pt x="94" y="151"/>
                      </a:lnTo>
                      <a:lnTo>
                        <a:pt x="103" y="157"/>
                      </a:lnTo>
                      <a:lnTo>
                        <a:pt x="114" y="164"/>
                      </a:lnTo>
                      <a:lnTo>
                        <a:pt x="123" y="173"/>
                      </a:lnTo>
                      <a:lnTo>
                        <a:pt x="131" y="182"/>
                      </a:lnTo>
                      <a:lnTo>
                        <a:pt x="137" y="194"/>
                      </a:lnTo>
                      <a:lnTo>
                        <a:pt x="144" y="188"/>
                      </a:lnTo>
                      <a:lnTo>
                        <a:pt x="154" y="182"/>
                      </a:lnTo>
                      <a:lnTo>
                        <a:pt x="165" y="178"/>
                      </a:lnTo>
                      <a:lnTo>
                        <a:pt x="179" y="174"/>
                      </a:lnTo>
                      <a:lnTo>
                        <a:pt x="195" y="173"/>
                      </a:lnTo>
                      <a:lnTo>
                        <a:pt x="214" y="174"/>
                      </a:lnTo>
                      <a:lnTo>
                        <a:pt x="232" y="179"/>
                      </a:lnTo>
                      <a:lnTo>
                        <a:pt x="253" y="187"/>
                      </a:lnTo>
                      <a:lnTo>
                        <a:pt x="247" y="180"/>
                      </a:lnTo>
                      <a:lnTo>
                        <a:pt x="240" y="171"/>
                      </a:lnTo>
                      <a:lnTo>
                        <a:pt x="236" y="160"/>
                      </a:lnTo>
                      <a:lnTo>
                        <a:pt x="231" y="149"/>
                      </a:lnTo>
                      <a:lnTo>
                        <a:pt x="230" y="135"/>
                      </a:lnTo>
                      <a:lnTo>
                        <a:pt x="230" y="119"/>
                      </a:lnTo>
                      <a:lnTo>
                        <a:pt x="235" y="102"/>
                      </a:lnTo>
                      <a:lnTo>
                        <a:pt x="243" y="83"/>
                      </a:lnTo>
                      <a:lnTo>
                        <a:pt x="231" y="80"/>
                      </a:lnTo>
                      <a:lnTo>
                        <a:pt x="218" y="76"/>
                      </a:lnTo>
                      <a:lnTo>
                        <a:pt x="207" y="72"/>
                      </a:lnTo>
                      <a:lnTo>
                        <a:pt x="197" y="65"/>
                      </a:lnTo>
                      <a:lnTo>
                        <a:pt x="187" y="56"/>
                      </a:lnTo>
                      <a:lnTo>
                        <a:pt x="180" y="44"/>
                      </a:lnTo>
                      <a:lnTo>
                        <a:pt x="177" y="29"/>
                      </a:lnTo>
                      <a:lnTo>
                        <a:pt x="176" y="12"/>
                      </a:lnTo>
                      <a:lnTo>
                        <a:pt x="169" y="13"/>
                      </a:lnTo>
                      <a:lnTo>
                        <a:pt x="162" y="14"/>
                      </a:lnTo>
                      <a:lnTo>
                        <a:pt x="155" y="15"/>
                      </a:lnTo>
                      <a:lnTo>
                        <a:pt x="148" y="14"/>
                      </a:lnTo>
                      <a:lnTo>
                        <a:pt x="140" y="13"/>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8" name="Freeform 313">
                  <a:extLst>
                    <a:ext uri="{FF2B5EF4-FFF2-40B4-BE49-F238E27FC236}">
                      <a16:creationId xmlns:a16="http://schemas.microsoft.com/office/drawing/2014/main" id="{D70BCFAE-BC57-4A7C-97B2-E68B12F78D14}"/>
                    </a:ext>
                  </a:extLst>
                </p:cNvPr>
                <p:cNvSpPr>
                  <a:spLocks/>
                </p:cNvSpPr>
                <p:nvPr/>
              </p:nvSpPr>
              <p:spPr bwMode="auto">
                <a:xfrm>
                  <a:off x="146" y="217"/>
                  <a:ext cx="111" cy="137"/>
                </a:xfrm>
                <a:custGeom>
                  <a:avLst/>
                  <a:gdLst>
                    <a:gd name="T0" fmla="*/ 94 w 222"/>
                    <a:gd name="T1" fmla="*/ 67 h 275"/>
                    <a:gd name="T2" fmla="*/ 79 w 222"/>
                    <a:gd name="T3" fmla="*/ 67 h 275"/>
                    <a:gd name="T4" fmla="*/ 60 w 222"/>
                    <a:gd name="T5" fmla="*/ 74 h 275"/>
                    <a:gd name="T6" fmla="*/ 43 w 222"/>
                    <a:gd name="T7" fmla="*/ 90 h 275"/>
                    <a:gd name="T8" fmla="*/ 32 w 222"/>
                    <a:gd name="T9" fmla="*/ 114 h 275"/>
                    <a:gd name="T10" fmla="*/ 25 w 222"/>
                    <a:gd name="T11" fmla="*/ 129 h 275"/>
                    <a:gd name="T12" fmla="*/ 17 w 222"/>
                    <a:gd name="T13" fmla="*/ 133 h 275"/>
                    <a:gd name="T14" fmla="*/ 12 w 222"/>
                    <a:gd name="T15" fmla="*/ 134 h 275"/>
                    <a:gd name="T16" fmla="*/ 6 w 222"/>
                    <a:gd name="T17" fmla="*/ 135 h 275"/>
                    <a:gd name="T18" fmla="*/ 2 w 222"/>
                    <a:gd name="T19" fmla="*/ 137 h 275"/>
                    <a:gd name="T20" fmla="*/ 1 w 222"/>
                    <a:gd name="T21" fmla="*/ 137 h 275"/>
                    <a:gd name="T22" fmla="*/ 0 w 222"/>
                    <a:gd name="T23" fmla="*/ 136 h 275"/>
                    <a:gd name="T24" fmla="*/ 9 w 222"/>
                    <a:gd name="T25" fmla="*/ 131 h 275"/>
                    <a:gd name="T26" fmla="*/ 21 w 222"/>
                    <a:gd name="T27" fmla="*/ 117 h 275"/>
                    <a:gd name="T28" fmla="*/ 26 w 222"/>
                    <a:gd name="T29" fmla="*/ 101 h 275"/>
                    <a:gd name="T30" fmla="*/ 28 w 222"/>
                    <a:gd name="T31" fmla="*/ 86 h 275"/>
                    <a:gd name="T32" fmla="*/ 27 w 222"/>
                    <a:gd name="T33" fmla="*/ 77 h 275"/>
                    <a:gd name="T34" fmla="*/ 25 w 222"/>
                    <a:gd name="T35" fmla="*/ 65 h 275"/>
                    <a:gd name="T36" fmla="*/ 26 w 222"/>
                    <a:gd name="T37" fmla="*/ 58 h 275"/>
                    <a:gd name="T38" fmla="*/ 35 w 222"/>
                    <a:gd name="T39" fmla="*/ 52 h 275"/>
                    <a:gd name="T40" fmla="*/ 43 w 222"/>
                    <a:gd name="T41" fmla="*/ 43 h 275"/>
                    <a:gd name="T42" fmla="*/ 45 w 222"/>
                    <a:gd name="T43" fmla="*/ 31 h 275"/>
                    <a:gd name="T44" fmla="*/ 49 w 222"/>
                    <a:gd name="T45" fmla="*/ 24 h 275"/>
                    <a:gd name="T46" fmla="*/ 62 w 222"/>
                    <a:gd name="T47" fmla="*/ 20 h 275"/>
                    <a:gd name="T48" fmla="*/ 75 w 222"/>
                    <a:gd name="T49" fmla="*/ 13 h 275"/>
                    <a:gd name="T50" fmla="*/ 87 w 222"/>
                    <a:gd name="T51" fmla="*/ 5 h 275"/>
                    <a:gd name="T52" fmla="*/ 90 w 222"/>
                    <a:gd name="T53" fmla="*/ 5 h 275"/>
                    <a:gd name="T54" fmla="*/ 92 w 222"/>
                    <a:gd name="T55" fmla="*/ 18 h 275"/>
                    <a:gd name="T56" fmla="*/ 97 w 222"/>
                    <a:gd name="T57" fmla="*/ 31 h 275"/>
                    <a:gd name="T58" fmla="*/ 106 w 222"/>
                    <a:gd name="T59" fmla="*/ 42 h 275"/>
                    <a:gd name="T60" fmla="*/ 108 w 222"/>
                    <a:gd name="T61" fmla="*/ 46 h 275"/>
                    <a:gd name="T62" fmla="*/ 101 w 222"/>
                    <a:gd name="T63" fmla="*/ 49 h 275"/>
                    <a:gd name="T64" fmla="*/ 96 w 222"/>
                    <a:gd name="T65" fmla="*/ 54 h 275"/>
                    <a:gd name="T66" fmla="*/ 95 w 222"/>
                    <a:gd name="T67" fmla="*/ 62 h 2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5">
                      <a:moveTo>
                        <a:pt x="194" y="134"/>
                      </a:moveTo>
                      <a:lnTo>
                        <a:pt x="187" y="134"/>
                      </a:lnTo>
                      <a:lnTo>
                        <a:pt x="175" y="134"/>
                      </a:lnTo>
                      <a:lnTo>
                        <a:pt x="158" y="135"/>
                      </a:lnTo>
                      <a:lnTo>
                        <a:pt x="140" y="140"/>
                      </a:lnTo>
                      <a:lnTo>
                        <a:pt x="120" y="148"/>
                      </a:lnTo>
                      <a:lnTo>
                        <a:pt x="102" y="161"/>
                      </a:lnTo>
                      <a:lnTo>
                        <a:pt x="85" y="180"/>
                      </a:lnTo>
                      <a:lnTo>
                        <a:pt x="72" y="206"/>
                      </a:lnTo>
                      <a:lnTo>
                        <a:pt x="64" y="229"/>
                      </a:lnTo>
                      <a:lnTo>
                        <a:pt x="57" y="247"/>
                      </a:lnTo>
                      <a:lnTo>
                        <a:pt x="49" y="259"/>
                      </a:lnTo>
                      <a:lnTo>
                        <a:pt x="40" y="265"/>
                      </a:lnTo>
                      <a:lnTo>
                        <a:pt x="34" y="266"/>
                      </a:lnTo>
                      <a:lnTo>
                        <a:pt x="28" y="267"/>
                      </a:lnTo>
                      <a:lnTo>
                        <a:pt x="23" y="268"/>
                      </a:lnTo>
                      <a:lnTo>
                        <a:pt x="18" y="269"/>
                      </a:lnTo>
                      <a:lnTo>
                        <a:pt x="12" y="270"/>
                      </a:lnTo>
                      <a:lnTo>
                        <a:pt x="8" y="273"/>
                      </a:lnTo>
                      <a:lnTo>
                        <a:pt x="4" y="274"/>
                      </a:lnTo>
                      <a:lnTo>
                        <a:pt x="1" y="275"/>
                      </a:lnTo>
                      <a:lnTo>
                        <a:pt x="1" y="274"/>
                      </a:lnTo>
                      <a:lnTo>
                        <a:pt x="1" y="273"/>
                      </a:lnTo>
                      <a:lnTo>
                        <a:pt x="0" y="273"/>
                      </a:lnTo>
                      <a:lnTo>
                        <a:pt x="0" y="271"/>
                      </a:lnTo>
                      <a:lnTo>
                        <a:pt x="18" y="262"/>
                      </a:lnTo>
                      <a:lnTo>
                        <a:pt x="32" y="251"/>
                      </a:lnTo>
                      <a:lnTo>
                        <a:pt x="41" y="235"/>
                      </a:lnTo>
                      <a:lnTo>
                        <a:pt x="48" y="218"/>
                      </a:lnTo>
                      <a:lnTo>
                        <a:pt x="51" y="202"/>
                      </a:lnTo>
                      <a:lnTo>
                        <a:pt x="54" y="186"/>
                      </a:lnTo>
                      <a:lnTo>
                        <a:pt x="55" y="173"/>
                      </a:lnTo>
                      <a:lnTo>
                        <a:pt x="55" y="163"/>
                      </a:lnTo>
                      <a:lnTo>
                        <a:pt x="54" y="154"/>
                      </a:lnTo>
                      <a:lnTo>
                        <a:pt x="52" y="143"/>
                      </a:lnTo>
                      <a:lnTo>
                        <a:pt x="49" y="131"/>
                      </a:lnTo>
                      <a:lnTo>
                        <a:pt x="46" y="118"/>
                      </a:lnTo>
                      <a:lnTo>
                        <a:pt x="52" y="117"/>
                      </a:lnTo>
                      <a:lnTo>
                        <a:pt x="61" y="112"/>
                      </a:lnTo>
                      <a:lnTo>
                        <a:pt x="70" y="105"/>
                      </a:lnTo>
                      <a:lnTo>
                        <a:pt x="78" y="96"/>
                      </a:lnTo>
                      <a:lnTo>
                        <a:pt x="85" y="86"/>
                      </a:lnTo>
                      <a:lnTo>
                        <a:pt x="89" y="74"/>
                      </a:lnTo>
                      <a:lnTo>
                        <a:pt x="90" y="62"/>
                      </a:lnTo>
                      <a:lnTo>
                        <a:pt x="88" y="49"/>
                      </a:lnTo>
                      <a:lnTo>
                        <a:pt x="97" y="48"/>
                      </a:lnTo>
                      <a:lnTo>
                        <a:pt x="110" y="45"/>
                      </a:lnTo>
                      <a:lnTo>
                        <a:pt x="123" y="40"/>
                      </a:lnTo>
                      <a:lnTo>
                        <a:pt x="138" y="34"/>
                      </a:lnTo>
                      <a:lnTo>
                        <a:pt x="150" y="26"/>
                      </a:lnTo>
                      <a:lnTo>
                        <a:pt x="163" y="18"/>
                      </a:lnTo>
                      <a:lnTo>
                        <a:pt x="173" y="10"/>
                      </a:lnTo>
                      <a:lnTo>
                        <a:pt x="180" y="0"/>
                      </a:lnTo>
                      <a:lnTo>
                        <a:pt x="180" y="11"/>
                      </a:lnTo>
                      <a:lnTo>
                        <a:pt x="181" y="24"/>
                      </a:lnTo>
                      <a:lnTo>
                        <a:pt x="184" y="37"/>
                      </a:lnTo>
                      <a:lnTo>
                        <a:pt x="188" y="50"/>
                      </a:lnTo>
                      <a:lnTo>
                        <a:pt x="194" y="63"/>
                      </a:lnTo>
                      <a:lnTo>
                        <a:pt x="202" y="74"/>
                      </a:lnTo>
                      <a:lnTo>
                        <a:pt x="211" y="85"/>
                      </a:lnTo>
                      <a:lnTo>
                        <a:pt x="222" y="92"/>
                      </a:lnTo>
                      <a:lnTo>
                        <a:pt x="215" y="93"/>
                      </a:lnTo>
                      <a:lnTo>
                        <a:pt x="208" y="95"/>
                      </a:lnTo>
                      <a:lnTo>
                        <a:pt x="201" y="98"/>
                      </a:lnTo>
                      <a:lnTo>
                        <a:pt x="195" y="103"/>
                      </a:lnTo>
                      <a:lnTo>
                        <a:pt x="191" y="109"/>
                      </a:lnTo>
                      <a:lnTo>
                        <a:pt x="190" y="116"/>
                      </a:lnTo>
                      <a:lnTo>
                        <a:pt x="190" y="125"/>
                      </a:lnTo>
                      <a:lnTo>
                        <a:pt x="194" y="13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9" name="Freeform 314">
                  <a:extLst>
                    <a:ext uri="{FF2B5EF4-FFF2-40B4-BE49-F238E27FC236}">
                      <a16:creationId xmlns:a16="http://schemas.microsoft.com/office/drawing/2014/main" id="{386EE37D-F6AD-4F2F-87F9-4B4987770967}"/>
                    </a:ext>
                  </a:extLst>
                </p:cNvPr>
                <p:cNvSpPr>
                  <a:spLocks/>
                </p:cNvSpPr>
                <p:nvPr/>
              </p:nvSpPr>
              <p:spPr bwMode="auto">
                <a:xfrm>
                  <a:off x="109" y="219"/>
                  <a:ext cx="66" cy="133"/>
                </a:xfrm>
                <a:custGeom>
                  <a:avLst/>
                  <a:gdLst>
                    <a:gd name="T0" fmla="*/ 36 w 131"/>
                    <a:gd name="T1" fmla="*/ 132 h 266"/>
                    <a:gd name="T2" fmla="*/ 31 w 131"/>
                    <a:gd name="T3" fmla="*/ 127 h 266"/>
                    <a:gd name="T4" fmla="*/ 25 w 131"/>
                    <a:gd name="T5" fmla="*/ 128 h 266"/>
                    <a:gd name="T6" fmla="*/ 21 w 131"/>
                    <a:gd name="T7" fmla="*/ 125 h 266"/>
                    <a:gd name="T8" fmla="*/ 22 w 131"/>
                    <a:gd name="T9" fmla="*/ 122 h 266"/>
                    <a:gd name="T10" fmla="*/ 26 w 131"/>
                    <a:gd name="T11" fmla="*/ 118 h 266"/>
                    <a:gd name="T12" fmla="*/ 32 w 131"/>
                    <a:gd name="T13" fmla="*/ 117 h 266"/>
                    <a:gd name="T14" fmla="*/ 38 w 131"/>
                    <a:gd name="T15" fmla="*/ 114 h 266"/>
                    <a:gd name="T16" fmla="*/ 40 w 131"/>
                    <a:gd name="T17" fmla="*/ 111 h 266"/>
                    <a:gd name="T18" fmla="*/ 41 w 131"/>
                    <a:gd name="T19" fmla="*/ 108 h 266"/>
                    <a:gd name="T20" fmla="*/ 41 w 131"/>
                    <a:gd name="T21" fmla="*/ 105 h 266"/>
                    <a:gd name="T22" fmla="*/ 39 w 131"/>
                    <a:gd name="T23" fmla="*/ 103 h 266"/>
                    <a:gd name="T24" fmla="*/ 36 w 131"/>
                    <a:gd name="T25" fmla="*/ 100 h 266"/>
                    <a:gd name="T26" fmla="*/ 29 w 131"/>
                    <a:gd name="T27" fmla="*/ 100 h 266"/>
                    <a:gd name="T28" fmla="*/ 24 w 131"/>
                    <a:gd name="T29" fmla="*/ 103 h 266"/>
                    <a:gd name="T30" fmla="*/ 24 w 131"/>
                    <a:gd name="T31" fmla="*/ 107 h 266"/>
                    <a:gd name="T32" fmla="*/ 22 w 131"/>
                    <a:gd name="T33" fmla="*/ 111 h 266"/>
                    <a:gd name="T34" fmla="*/ 17 w 131"/>
                    <a:gd name="T35" fmla="*/ 114 h 266"/>
                    <a:gd name="T36" fmla="*/ 15 w 131"/>
                    <a:gd name="T37" fmla="*/ 115 h 266"/>
                    <a:gd name="T38" fmla="*/ 13 w 131"/>
                    <a:gd name="T39" fmla="*/ 113 h 266"/>
                    <a:gd name="T40" fmla="*/ 13 w 131"/>
                    <a:gd name="T41" fmla="*/ 110 h 266"/>
                    <a:gd name="T42" fmla="*/ 15 w 131"/>
                    <a:gd name="T43" fmla="*/ 105 h 266"/>
                    <a:gd name="T44" fmla="*/ 18 w 131"/>
                    <a:gd name="T45" fmla="*/ 101 h 266"/>
                    <a:gd name="T46" fmla="*/ 21 w 131"/>
                    <a:gd name="T47" fmla="*/ 97 h 266"/>
                    <a:gd name="T48" fmla="*/ 22 w 131"/>
                    <a:gd name="T49" fmla="*/ 94 h 266"/>
                    <a:gd name="T50" fmla="*/ 22 w 131"/>
                    <a:gd name="T51" fmla="*/ 92 h 266"/>
                    <a:gd name="T52" fmla="*/ 21 w 131"/>
                    <a:gd name="T53" fmla="*/ 89 h 266"/>
                    <a:gd name="T54" fmla="*/ 17 w 131"/>
                    <a:gd name="T55" fmla="*/ 86 h 266"/>
                    <a:gd name="T56" fmla="*/ 12 w 131"/>
                    <a:gd name="T57" fmla="*/ 84 h 266"/>
                    <a:gd name="T58" fmla="*/ 9 w 131"/>
                    <a:gd name="T59" fmla="*/ 85 h 266"/>
                    <a:gd name="T60" fmla="*/ 7 w 131"/>
                    <a:gd name="T61" fmla="*/ 86 h 266"/>
                    <a:gd name="T62" fmla="*/ 5 w 131"/>
                    <a:gd name="T63" fmla="*/ 88 h 266"/>
                    <a:gd name="T64" fmla="*/ 0 w 131"/>
                    <a:gd name="T65" fmla="*/ 76 h 266"/>
                    <a:gd name="T66" fmla="*/ 6 w 131"/>
                    <a:gd name="T67" fmla="*/ 50 h 266"/>
                    <a:gd name="T68" fmla="*/ 24 w 131"/>
                    <a:gd name="T69" fmla="*/ 27 h 266"/>
                    <a:gd name="T70" fmla="*/ 46 w 131"/>
                    <a:gd name="T71" fmla="*/ 10 h 266"/>
                    <a:gd name="T72" fmla="*/ 59 w 131"/>
                    <a:gd name="T73" fmla="*/ 3 h 266"/>
                    <a:gd name="T74" fmla="*/ 66 w 131"/>
                    <a:gd name="T75" fmla="*/ 0 h 266"/>
                    <a:gd name="T76" fmla="*/ 61 w 131"/>
                    <a:gd name="T77" fmla="*/ 9 h 266"/>
                    <a:gd name="T78" fmla="*/ 54 w 131"/>
                    <a:gd name="T79" fmla="*/ 24 h 266"/>
                    <a:gd name="T80" fmla="*/ 54 w 131"/>
                    <a:gd name="T81" fmla="*/ 37 h 266"/>
                    <a:gd name="T82" fmla="*/ 58 w 131"/>
                    <a:gd name="T83" fmla="*/ 49 h 266"/>
                    <a:gd name="T84" fmla="*/ 62 w 131"/>
                    <a:gd name="T85" fmla="*/ 63 h 266"/>
                    <a:gd name="T86" fmla="*/ 64 w 131"/>
                    <a:gd name="T87" fmla="*/ 75 h 266"/>
                    <a:gd name="T88" fmla="*/ 65 w 131"/>
                    <a:gd name="T89" fmla="*/ 84 h 266"/>
                    <a:gd name="T90" fmla="*/ 63 w 131"/>
                    <a:gd name="T91" fmla="*/ 99 h 266"/>
                    <a:gd name="T92" fmla="*/ 58 w 131"/>
                    <a:gd name="T93" fmla="*/ 115 h 266"/>
                    <a:gd name="T94" fmla="*/ 46 w 131"/>
                    <a:gd name="T95" fmla="*/ 129 h 2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6">
                      <a:moveTo>
                        <a:pt x="74" y="266"/>
                      </a:moveTo>
                      <a:lnTo>
                        <a:pt x="71" y="263"/>
                      </a:lnTo>
                      <a:lnTo>
                        <a:pt x="68" y="257"/>
                      </a:lnTo>
                      <a:lnTo>
                        <a:pt x="62" y="254"/>
                      </a:lnTo>
                      <a:lnTo>
                        <a:pt x="54" y="254"/>
                      </a:lnTo>
                      <a:lnTo>
                        <a:pt x="49" y="255"/>
                      </a:lnTo>
                      <a:lnTo>
                        <a:pt x="45" y="254"/>
                      </a:lnTo>
                      <a:lnTo>
                        <a:pt x="41" y="250"/>
                      </a:lnTo>
                      <a:lnTo>
                        <a:pt x="39" y="248"/>
                      </a:lnTo>
                      <a:lnTo>
                        <a:pt x="44" y="243"/>
                      </a:lnTo>
                      <a:lnTo>
                        <a:pt x="47" y="239"/>
                      </a:lnTo>
                      <a:lnTo>
                        <a:pt x="52" y="235"/>
                      </a:lnTo>
                      <a:lnTo>
                        <a:pt x="55" y="232"/>
                      </a:lnTo>
                      <a:lnTo>
                        <a:pt x="64" y="233"/>
                      </a:lnTo>
                      <a:lnTo>
                        <a:pt x="71" y="231"/>
                      </a:lnTo>
                      <a:lnTo>
                        <a:pt x="76" y="228"/>
                      </a:lnTo>
                      <a:lnTo>
                        <a:pt x="79" y="224"/>
                      </a:lnTo>
                      <a:lnTo>
                        <a:pt x="80" y="221"/>
                      </a:lnTo>
                      <a:lnTo>
                        <a:pt x="82" y="218"/>
                      </a:lnTo>
                      <a:lnTo>
                        <a:pt x="82" y="216"/>
                      </a:lnTo>
                      <a:lnTo>
                        <a:pt x="82" y="212"/>
                      </a:lnTo>
                      <a:lnTo>
                        <a:pt x="82" y="210"/>
                      </a:lnTo>
                      <a:lnTo>
                        <a:pt x="80" y="208"/>
                      </a:lnTo>
                      <a:lnTo>
                        <a:pt x="78" y="205"/>
                      </a:lnTo>
                      <a:lnTo>
                        <a:pt x="77" y="203"/>
                      </a:lnTo>
                      <a:lnTo>
                        <a:pt x="72" y="200"/>
                      </a:lnTo>
                      <a:lnTo>
                        <a:pt x="65" y="198"/>
                      </a:lnTo>
                      <a:lnTo>
                        <a:pt x="57" y="200"/>
                      </a:lnTo>
                      <a:lnTo>
                        <a:pt x="52" y="202"/>
                      </a:lnTo>
                      <a:lnTo>
                        <a:pt x="48" y="205"/>
                      </a:lnTo>
                      <a:lnTo>
                        <a:pt x="48" y="209"/>
                      </a:lnTo>
                      <a:lnTo>
                        <a:pt x="48" y="213"/>
                      </a:lnTo>
                      <a:lnTo>
                        <a:pt x="48" y="217"/>
                      </a:lnTo>
                      <a:lnTo>
                        <a:pt x="44" y="221"/>
                      </a:lnTo>
                      <a:lnTo>
                        <a:pt x="39" y="225"/>
                      </a:lnTo>
                      <a:lnTo>
                        <a:pt x="34" y="228"/>
                      </a:lnTo>
                      <a:lnTo>
                        <a:pt x="32" y="231"/>
                      </a:lnTo>
                      <a:lnTo>
                        <a:pt x="30" y="230"/>
                      </a:lnTo>
                      <a:lnTo>
                        <a:pt x="29" y="227"/>
                      </a:lnTo>
                      <a:lnTo>
                        <a:pt x="26" y="226"/>
                      </a:lnTo>
                      <a:lnTo>
                        <a:pt x="24" y="225"/>
                      </a:lnTo>
                      <a:lnTo>
                        <a:pt x="26" y="220"/>
                      </a:lnTo>
                      <a:lnTo>
                        <a:pt x="29" y="215"/>
                      </a:lnTo>
                      <a:lnTo>
                        <a:pt x="30" y="209"/>
                      </a:lnTo>
                      <a:lnTo>
                        <a:pt x="31" y="205"/>
                      </a:lnTo>
                      <a:lnTo>
                        <a:pt x="36" y="202"/>
                      </a:lnTo>
                      <a:lnTo>
                        <a:pt x="39" y="198"/>
                      </a:lnTo>
                      <a:lnTo>
                        <a:pt x="42" y="193"/>
                      </a:lnTo>
                      <a:lnTo>
                        <a:pt x="44" y="188"/>
                      </a:lnTo>
                      <a:lnTo>
                        <a:pt x="44" y="187"/>
                      </a:lnTo>
                      <a:lnTo>
                        <a:pt x="44" y="185"/>
                      </a:lnTo>
                      <a:lnTo>
                        <a:pt x="44" y="183"/>
                      </a:lnTo>
                      <a:lnTo>
                        <a:pt x="44" y="182"/>
                      </a:lnTo>
                      <a:lnTo>
                        <a:pt x="41" y="178"/>
                      </a:lnTo>
                      <a:lnTo>
                        <a:pt x="38" y="174"/>
                      </a:lnTo>
                      <a:lnTo>
                        <a:pt x="34" y="172"/>
                      </a:lnTo>
                      <a:lnTo>
                        <a:pt x="27" y="170"/>
                      </a:lnTo>
                      <a:lnTo>
                        <a:pt x="24" y="168"/>
                      </a:lnTo>
                      <a:lnTo>
                        <a:pt x="22" y="168"/>
                      </a:lnTo>
                      <a:lnTo>
                        <a:pt x="18" y="170"/>
                      </a:lnTo>
                      <a:lnTo>
                        <a:pt x="16" y="171"/>
                      </a:lnTo>
                      <a:lnTo>
                        <a:pt x="14" y="172"/>
                      </a:lnTo>
                      <a:lnTo>
                        <a:pt x="11" y="174"/>
                      </a:lnTo>
                      <a:lnTo>
                        <a:pt x="9" y="175"/>
                      </a:lnTo>
                      <a:lnTo>
                        <a:pt x="7" y="178"/>
                      </a:lnTo>
                      <a:lnTo>
                        <a:pt x="0" y="152"/>
                      </a:lnTo>
                      <a:lnTo>
                        <a:pt x="2" y="127"/>
                      </a:lnTo>
                      <a:lnTo>
                        <a:pt x="12" y="100"/>
                      </a:lnTo>
                      <a:lnTo>
                        <a:pt x="29" y="76"/>
                      </a:lnTo>
                      <a:lnTo>
                        <a:pt x="48" y="53"/>
                      </a:lnTo>
                      <a:lnTo>
                        <a:pt x="70" y="34"/>
                      </a:lnTo>
                      <a:lnTo>
                        <a:pt x="92" y="19"/>
                      </a:lnTo>
                      <a:lnTo>
                        <a:pt x="113" y="8"/>
                      </a:lnTo>
                      <a:lnTo>
                        <a:pt x="118" y="6"/>
                      </a:lnTo>
                      <a:lnTo>
                        <a:pt x="126" y="1"/>
                      </a:lnTo>
                      <a:lnTo>
                        <a:pt x="131" y="0"/>
                      </a:lnTo>
                      <a:lnTo>
                        <a:pt x="129" y="6"/>
                      </a:lnTo>
                      <a:lnTo>
                        <a:pt x="121" y="17"/>
                      </a:lnTo>
                      <a:lnTo>
                        <a:pt x="113" y="31"/>
                      </a:lnTo>
                      <a:lnTo>
                        <a:pt x="108" y="47"/>
                      </a:lnTo>
                      <a:lnTo>
                        <a:pt x="107" y="64"/>
                      </a:lnTo>
                      <a:lnTo>
                        <a:pt x="108" y="73"/>
                      </a:lnTo>
                      <a:lnTo>
                        <a:pt x="112" y="84"/>
                      </a:lnTo>
                      <a:lnTo>
                        <a:pt x="115" y="98"/>
                      </a:lnTo>
                      <a:lnTo>
                        <a:pt x="120" y="113"/>
                      </a:lnTo>
                      <a:lnTo>
                        <a:pt x="123" y="126"/>
                      </a:lnTo>
                      <a:lnTo>
                        <a:pt x="126" y="138"/>
                      </a:lnTo>
                      <a:lnTo>
                        <a:pt x="128" y="149"/>
                      </a:lnTo>
                      <a:lnTo>
                        <a:pt x="129" y="158"/>
                      </a:lnTo>
                      <a:lnTo>
                        <a:pt x="129" y="168"/>
                      </a:lnTo>
                      <a:lnTo>
                        <a:pt x="128" y="181"/>
                      </a:lnTo>
                      <a:lnTo>
                        <a:pt x="125" y="197"/>
                      </a:lnTo>
                      <a:lnTo>
                        <a:pt x="122" y="213"/>
                      </a:lnTo>
                      <a:lnTo>
                        <a:pt x="115" y="230"/>
                      </a:lnTo>
                      <a:lnTo>
                        <a:pt x="106" y="246"/>
                      </a:lnTo>
                      <a:lnTo>
                        <a:pt x="92" y="257"/>
                      </a:lnTo>
                      <a:lnTo>
                        <a:pt x="74"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0" name="Freeform 315">
                  <a:extLst>
                    <a:ext uri="{FF2B5EF4-FFF2-40B4-BE49-F238E27FC236}">
                      <a16:creationId xmlns:a16="http://schemas.microsoft.com/office/drawing/2014/main" id="{8836C7A2-2D17-41F7-9130-5684F62CBFA1}"/>
                    </a:ext>
                  </a:extLst>
                </p:cNvPr>
                <p:cNvSpPr>
                  <a:spLocks/>
                </p:cNvSpPr>
                <p:nvPr/>
              </p:nvSpPr>
              <p:spPr bwMode="auto">
                <a:xfrm>
                  <a:off x="7" y="284"/>
                  <a:ext cx="320" cy="224"/>
                </a:xfrm>
                <a:custGeom>
                  <a:avLst/>
                  <a:gdLst>
                    <a:gd name="T0" fmla="*/ 148 w 640"/>
                    <a:gd name="T1" fmla="*/ 191 h 450"/>
                    <a:gd name="T2" fmla="*/ 131 w 640"/>
                    <a:gd name="T3" fmla="*/ 221 h 450"/>
                    <a:gd name="T4" fmla="*/ 116 w 640"/>
                    <a:gd name="T5" fmla="*/ 195 h 450"/>
                    <a:gd name="T6" fmla="*/ 97 w 640"/>
                    <a:gd name="T7" fmla="*/ 176 h 450"/>
                    <a:gd name="T8" fmla="*/ 91 w 640"/>
                    <a:gd name="T9" fmla="*/ 128 h 450"/>
                    <a:gd name="T10" fmla="*/ 104 w 640"/>
                    <a:gd name="T11" fmla="*/ 106 h 450"/>
                    <a:gd name="T12" fmla="*/ 115 w 640"/>
                    <a:gd name="T13" fmla="*/ 83 h 450"/>
                    <a:gd name="T14" fmla="*/ 108 w 640"/>
                    <a:gd name="T15" fmla="*/ 87 h 450"/>
                    <a:gd name="T16" fmla="*/ 99 w 640"/>
                    <a:gd name="T17" fmla="*/ 108 h 450"/>
                    <a:gd name="T18" fmla="*/ 66 w 640"/>
                    <a:gd name="T19" fmla="*/ 134 h 450"/>
                    <a:gd name="T20" fmla="*/ 40 w 640"/>
                    <a:gd name="T21" fmla="*/ 137 h 450"/>
                    <a:gd name="T22" fmla="*/ 24 w 640"/>
                    <a:gd name="T23" fmla="*/ 130 h 450"/>
                    <a:gd name="T24" fmla="*/ 0 w 640"/>
                    <a:gd name="T25" fmla="*/ 119 h 450"/>
                    <a:gd name="T26" fmla="*/ 20 w 640"/>
                    <a:gd name="T27" fmla="*/ 112 h 450"/>
                    <a:gd name="T28" fmla="*/ 38 w 640"/>
                    <a:gd name="T29" fmla="*/ 91 h 450"/>
                    <a:gd name="T30" fmla="*/ 72 w 640"/>
                    <a:gd name="T31" fmla="*/ 68 h 450"/>
                    <a:gd name="T32" fmla="*/ 94 w 640"/>
                    <a:gd name="T33" fmla="*/ 70 h 450"/>
                    <a:gd name="T34" fmla="*/ 98 w 640"/>
                    <a:gd name="T35" fmla="*/ 71 h 450"/>
                    <a:gd name="T36" fmla="*/ 93 w 640"/>
                    <a:gd name="T37" fmla="*/ 83 h 450"/>
                    <a:gd name="T38" fmla="*/ 96 w 640"/>
                    <a:gd name="T39" fmla="*/ 86 h 450"/>
                    <a:gd name="T40" fmla="*/ 107 w 640"/>
                    <a:gd name="T41" fmla="*/ 83 h 450"/>
                    <a:gd name="T42" fmla="*/ 106 w 640"/>
                    <a:gd name="T43" fmla="*/ 69 h 450"/>
                    <a:gd name="T44" fmla="*/ 110 w 640"/>
                    <a:gd name="T45" fmla="*/ 68 h 450"/>
                    <a:gd name="T46" fmla="*/ 116 w 640"/>
                    <a:gd name="T47" fmla="*/ 77 h 450"/>
                    <a:gd name="T48" fmla="*/ 131 w 640"/>
                    <a:gd name="T49" fmla="*/ 79 h 450"/>
                    <a:gd name="T50" fmla="*/ 142 w 640"/>
                    <a:gd name="T51" fmla="*/ 70 h 450"/>
                    <a:gd name="T52" fmla="*/ 154 w 640"/>
                    <a:gd name="T53" fmla="*/ 66 h 450"/>
                    <a:gd name="T54" fmla="*/ 172 w 640"/>
                    <a:gd name="T55" fmla="*/ 47 h 450"/>
                    <a:gd name="T56" fmla="*/ 210 w 640"/>
                    <a:gd name="T57" fmla="*/ 3 h 450"/>
                    <a:gd name="T58" fmla="*/ 240 w 640"/>
                    <a:gd name="T59" fmla="*/ 0 h 450"/>
                    <a:gd name="T60" fmla="*/ 264 w 640"/>
                    <a:gd name="T61" fmla="*/ 4 h 450"/>
                    <a:gd name="T62" fmla="*/ 290 w 640"/>
                    <a:gd name="T63" fmla="*/ 14 h 450"/>
                    <a:gd name="T64" fmla="*/ 315 w 640"/>
                    <a:gd name="T65" fmla="*/ 15 h 450"/>
                    <a:gd name="T66" fmla="*/ 311 w 640"/>
                    <a:gd name="T67" fmla="*/ 28 h 450"/>
                    <a:gd name="T68" fmla="*/ 277 w 640"/>
                    <a:gd name="T69" fmla="*/ 70 h 450"/>
                    <a:gd name="T70" fmla="*/ 245 w 640"/>
                    <a:gd name="T71" fmla="*/ 84 h 450"/>
                    <a:gd name="T72" fmla="*/ 213 w 640"/>
                    <a:gd name="T73" fmla="*/ 92 h 450"/>
                    <a:gd name="T74" fmla="*/ 182 w 640"/>
                    <a:gd name="T75" fmla="*/ 84 h 450"/>
                    <a:gd name="T76" fmla="*/ 166 w 640"/>
                    <a:gd name="T77" fmla="*/ 75 h 450"/>
                    <a:gd name="T78" fmla="*/ 154 w 640"/>
                    <a:gd name="T79" fmla="*/ 72 h 450"/>
                    <a:gd name="T80" fmla="*/ 142 w 640"/>
                    <a:gd name="T81" fmla="*/ 75 h 450"/>
                    <a:gd name="T82" fmla="*/ 143 w 640"/>
                    <a:gd name="T83" fmla="*/ 82 h 450"/>
                    <a:gd name="T84" fmla="*/ 157 w 640"/>
                    <a:gd name="T85" fmla="*/ 81 h 450"/>
                    <a:gd name="T86" fmla="*/ 173 w 640"/>
                    <a:gd name="T87" fmla="*/ 79 h 450"/>
                    <a:gd name="T88" fmla="*/ 205 w 640"/>
                    <a:gd name="T89" fmla="*/ 91 h 450"/>
                    <a:gd name="T90" fmla="*/ 232 w 640"/>
                    <a:gd name="T91" fmla="*/ 123 h 450"/>
                    <a:gd name="T92" fmla="*/ 241 w 640"/>
                    <a:gd name="T93" fmla="*/ 163 h 450"/>
                    <a:gd name="T94" fmla="*/ 224 w 640"/>
                    <a:gd name="T95" fmla="*/ 163 h 450"/>
                    <a:gd name="T96" fmla="*/ 186 w 640"/>
                    <a:gd name="T97" fmla="*/ 152 h 450"/>
                    <a:gd name="T98" fmla="*/ 163 w 640"/>
                    <a:gd name="T99" fmla="*/ 145 h 450"/>
                    <a:gd name="T100" fmla="*/ 145 w 640"/>
                    <a:gd name="T101" fmla="*/ 116 h 450"/>
                    <a:gd name="T102" fmla="*/ 139 w 640"/>
                    <a:gd name="T103" fmla="*/ 90 h 450"/>
                    <a:gd name="T104" fmla="*/ 126 w 640"/>
                    <a:gd name="T105" fmla="*/ 81 h 450"/>
                    <a:gd name="T106" fmla="*/ 118 w 640"/>
                    <a:gd name="T107" fmla="*/ 83 h 450"/>
                    <a:gd name="T108" fmla="*/ 126 w 640"/>
                    <a:gd name="T109" fmla="*/ 96 h 450"/>
                    <a:gd name="T110" fmla="*/ 149 w 640"/>
                    <a:gd name="T111" fmla="*/ 123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5"/>
                      </a:moveTo>
                      <a:lnTo>
                        <a:pt x="311" y="298"/>
                      </a:lnTo>
                      <a:lnTo>
                        <a:pt x="311" y="330"/>
                      </a:lnTo>
                      <a:lnTo>
                        <a:pt x="306" y="361"/>
                      </a:lnTo>
                      <a:lnTo>
                        <a:pt x="296" y="384"/>
                      </a:lnTo>
                      <a:lnTo>
                        <a:pt x="284" y="401"/>
                      </a:lnTo>
                      <a:lnTo>
                        <a:pt x="275" y="416"/>
                      </a:lnTo>
                      <a:lnTo>
                        <a:pt x="268" y="433"/>
                      </a:lnTo>
                      <a:lnTo>
                        <a:pt x="262" y="450"/>
                      </a:lnTo>
                      <a:lnTo>
                        <a:pt x="261" y="444"/>
                      </a:lnTo>
                      <a:lnTo>
                        <a:pt x="258" y="435"/>
                      </a:lnTo>
                      <a:lnTo>
                        <a:pt x="253" y="425"/>
                      </a:lnTo>
                      <a:lnTo>
                        <a:pt x="246" y="414"/>
                      </a:lnTo>
                      <a:lnTo>
                        <a:pt x="239" y="403"/>
                      </a:lnTo>
                      <a:lnTo>
                        <a:pt x="231" y="392"/>
                      </a:lnTo>
                      <a:lnTo>
                        <a:pt x="223" y="382"/>
                      </a:lnTo>
                      <a:lnTo>
                        <a:pt x="215" y="375"/>
                      </a:lnTo>
                      <a:lnTo>
                        <a:pt x="207" y="368"/>
                      </a:lnTo>
                      <a:lnTo>
                        <a:pt x="200" y="360"/>
                      </a:lnTo>
                      <a:lnTo>
                        <a:pt x="194" y="353"/>
                      </a:lnTo>
                      <a:lnTo>
                        <a:pt x="190" y="345"/>
                      </a:lnTo>
                      <a:lnTo>
                        <a:pt x="181" y="320"/>
                      </a:lnTo>
                      <a:lnTo>
                        <a:pt x="178" y="295"/>
                      </a:lnTo>
                      <a:lnTo>
                        <a:pt x="179" y="273"/>
                      </a:lnTo>
                      <a:lnTo>
                        <a:pt x="182" y="257"/>
                      </a:lnTo>
                      <a:lnTo>
                        <a:pt x="184" y="248"/>
                      </a:lnTo>
                      <a:lnTo>
                        <a:pt x="189" y="239"/>
                      </a:lnTo>
                      <a:lnTo>
                        <a:pt x="194" y="231"/>
                      </a:lnTo>
                      <a:lnTo>
                        <a:pt x="201" y="222"/>
                      </a:lnTo>
                      <a:lnTo>
                        <a:pt x="207" y="212"/>
                      </a:lnTo>
                      <a:lnTo>
                        <a:pt x="214" y="202"/>
                      </a:lnTo>
                      <a:lnTo>
                        <a:pt x="221" y="192"/>
                      </a:lnTo>
                      <a:lnTo>
                        <a:pt x="227" y="181"/>
                      </a:lnTo>
                      <a:lnTo>
                        <a:pt x="229" y="174"/>
                      </a:lnTo>
                      <a:lnTo>
                        <a:pt x="229" y="167"/>
                      </a:lnTo>
                      <a:lnTo>
                        <a:pt x="228" y="162"/>
                      </a:lnTo>
                      <a:lnTo>
                        <a:pt x="226" y="160"/>
                      </a:lnTo>
                      <a:lnTo>
                        <a:pt x="221" y="164"/>
                      </a:lnTo>
                      <a:lnTo>
                        <a:pt x="217" y="169"/>
                      </a:lnTo>
                      <a:lnTo>
                        <a:pt x="215" y="175"/>
                      </a:lnTo>
                      <a:lnTo>
                        <a:pt x="213" y="181"/>
                      </a:lnTo>
                      <a:lnTo>
                        <a:pt x="211" y="192"/>
                      </a:lnTo>
                      <a:lnTo>
                        <a:pt x="207" y="201"/>
                      </a:lnTo>
                      <a:lnTo>
                        <a:pt x="203" y="209"/>
                      </a:lnTo>
                      <a:lnTo>
                        <a:pt x="198" y="217"/>
                      </a:lnTo>
                      <a:lnTo>
                        <a:pt x="188" y="232"/>
                      </a:lnTo>
                      <a:lnTo>
                        <a:pt x="175" y="245"/>
                      </a:lnTo>
                      <a:lnTo>
                        <a:pt x="161" y="256"/>
                      </a:lnTo>
                      <a:lnTo>
                        <a:pt x="146" y="264"/>
                      </a:lnTo>
                      <a:lnTo>
                        <a:pt x="131" y="270"/>
                      </a:lnTo>
                      <a:lnTo>
                        <a:pt x="116" y="275"/>
                      </a:lnTo>
                      <a:lnTo>
                        <a:pt x="102" y="276"/>
                      </a:lnTo>
                      <a:lnTo>
                        <a:pt x="88" y="276"/>
                      </a:lnTo>
                      <a:lnTo>
                        <a:pt x="84" y="276"/>
                      </a:lnTo>
                      <a:lnTo>
                        <a:pt x="80" y="275"/>
                      </a:lnTo>
                      <a:lnTo>
                        <a:pt x="76" y="273"/>
                      </a:lnTo>
                      <a:lnTo>
                        <a:pt x="72" y="272"/>
                      </a:lnTo>
                      <a:lnTo>
                        <a:pt x="64" y="270"/>
                      </a:lnTo>
                      <a:lnTo>
                        <a:pt x="56" y="267"/>
                      </a:lnTo>
                      <a:lnTo>
                        <a:pt x="48" y="262"/>
                      </a:lnTo>
                      <a:lnTo>
                        <a:pt x="40" y="258"/>
                      </a:lnTo>
                      <a:lnTo>
                        <a:pt x="31" y="254"/>
                      </a:lnTo>
                      <a:lnTo>
                        <a:pt x="22" y="249"/>
                      </a:lnTo>
                      <a:lnTo>
                        <a:pt x="11" y="245"/>
                      </a:lnTo>
                      <a:lnTo>
                        <a:pt x="0" y="240"/>
                      </a:lnTo>
                      <a:lnTo>
                        <a:pt x="7" y="238"/>
                      </a:lnTo>
                      <a:lnTo>
                        <a:pt x="14" y="235"/>
                      </a:lnTo>
                      <a:lnTo>
                        <a:pt x="23" y="233"/>
                      </a:lnTo>
                      <a:lnTo>
                        <a:pt x="32" y="230"/>
                      </a:lnTo>
                      <a:lnTo>
                        <a:pt x="40" y="226"/>
                      </a:lnTo>
                      <a:lnTo>
                        <a:pt x="48" y="220"/>
                      </a:lnTo>
                      <a:lnTo>
                        <a:pt x="55" y="215"/>
                      </a:lnTo>
                      <a:lnTo>
                        <a:pt x="60" y="207"/>
                      </a:lnTo>
                      <a:lnTo>
                        <a:pt x="65" y="195"/>
                      </a:lnTo>
                      <a:lnTo>
                        <a:pt x="75" y="182"/>
                      </a:lnTo>
                      <a:lnTo>
                        <a:pt x="85" y="170"/>
                      </a:lnTo>
                      <a:lnTo>
                        <a:pt x="99" y="157"/>
                      </a:lnTo>
                      <a:lnTo>
                        <a:pt x="113" y="148"/>
                      </a:lnTo>
                      <a:lnTo>
                        <a:pt x="128" y="141"/>
                      </a:lnTo>
                      <a:lnTo>
                        <a:pt x="144" y="137"/>
                      </a:lnTo>
                      <a:lnTo>
                        <a:pt x="161" y="140"/>
                      </a:lnTo>
                      <a:lnTo>
                        <a:pt x="168" y="143"/>
                      </a:lnTo>
                      <a:lnTo>
                        <a:pt x="176" y="144"/>
                      </a:lnTo>
                      <a:lnTo>
                        <a:pt x="183" y="143"/>
                      </a:lnTo>
                      <a:lnTo>
                        <a:pt x="188" y="140"/>
                      </a:lnTo>
                      <a:lnTo>
                        <a:pt x="191" y="136"/>
                      </a:lnTo>
                      <a:lnTo>
                        <a:pt x="194" y="136"/>
                      </a:lnTo>
                      <a:lnTo>
                        <a:pt x="198" y="137"/>
                      </a:lnTo>
                      <a:lnTo>
                        <a:pt x="201" y="139"/>
                      </a:lnTo>
                      <a:lnTo>
                        <a:pt x="196" y="143"/>
                      </a:lnTo>
                      <a:lnTo>
                        <a:pt x="190" y="150"/>
                      </a:lnTo>
                      <a:lnTo>
                        <a:pt x="186" y="157"/>
                      </a:lnTo>
                      <a:lnTo>
                        <a:pt x="185" y="164"/>
                      </a:lnTo>
                      <a:lnTo>
                        <a:pt x="185" y="165"/>
                      </a:lnTo>
                      <a:lnTo>
                        <a:pt x="186" y="166"/>
                      </a:lnTo>
                      <a:lnTo>
                        <a:pt x="186" y="169"/>
                      </a:lnTo>
                      <a:lnTo>
                        <a:pt x="188" y="170"/>
                      </a:lnTo>
                      <a:lnTo>
                        <a:pt x="189" y="171"/>
                      </a:lnTo>
                      <a:lnTo>
                        <a:pt x="190" y="171"/>
                      </a:lnTo>
                      <a:lnTo>
                        <a:pt x="192" y="172"/>
                      </a:lnTo>
                      <a:lnTo>
                        <a:pt x="193" y="173"/>
                      </a:lnTo>
                      <a:lnTo>
                        <a:pt x="199" y="174"/>
                      </a:lnTo>
                      <a:lnTo>
                        <a:pt x="205" y="173"/>
                      </a:lnTo>
                      <a:lnTo>
                        <a:pt x="211" y="170"/>
                      </a:lnTo>
                      <a:lnTo>
                        <a:pt x="214" y="166"/>
                      </a:lnTo>
                      <a:lnTo>
                        <a:pt x="217" y="160"/>
                      </a:lnTo>
                      <a:lnTo>
                        <a:pt x="217" y="154"/>
                      </a:lnTo>
                      <a:lnTo>
                        <a:pt x="216" y="147"/>
                      </a:lnTo>
                      <a:lnTo>
                        <a:pt x="214" y="142"/>
                      </a:lnTo>
                      <a:lnTo>
                        <a:pt x="212" y="139"/>
                      </a:lnTo>
                      <a:lnTo>
                        <a:pt x="212" y="136"/>
                      </a:lnTo>
                      <a:lnTo>
                        <a:pt x="213" y="135"/>
                      </a:lnTo>
                      <a:lnTo>
                        <a:pt x="215" y="134"/>
                      </a:lnTo>
                      <a:lnTo>
                        <a:pt x="217" y="134"/>
                      </a:lnTo>
                      <a:lnTo>
                        <a:pt x="219" y="137"/>
                      </a:lnTo>
                      <a:lnTo>
                        <a:pt x="220" y="141"/>
                      </a:lnTo>
                      <a:lnTo>
                        <a:pt x="221" y="144"/>
                      </a:lnTo>
                      <a:lnTo>
                        <a:pt x="222" y="149"/>
                      </a:lnTo>
                      <a:lnTo>
                        <a:pt x="227" y="154"/>
                      </a:lnTo>
                      <a:lnTo>
                        <a:pt x="232" y="155"/>
                      </a:lnTo>
                      <a:lnTo>
                        <a:pt x="242" y="150"/>
                      </a:lnTo>
                      <a:lnTo>
                        <a:pt x="245" y="154"/>
                      </a:lnTo>
                      <a:lnTo>
                        <a:pt x="250" y="156"/>
                      </a:lnTo>
                      <a:lnTo>
                        <a:pt x="255" y="158"/>
                      </a:lnTo>
                      <a:lnTo>
                        <a:pt x="261" y="158"/>
                      </a:lnTo>
                      <a:lnTo>
                        <a:pt x="266" y="157"/>
                      </a:lnTo>
                      <a:lnTo>
                        <a:pt x="272" y="154"/>
                      </a:lnTo>
                      <a:lnTo>
                        <a:pt x="276" y="149"/>
                      </a:lnTo>
                      <a:lnTo>
                        <a:pt x="280" y="141"/>
                      </a:lnTo>
                      <a:lnTo>
                        <a:pt x="283" y="140"/>
                      </a:lnTo>
                      <a:lnTo>
                        <a:pt x="287" y="139"/>
                      </a:lnTo>
                      <a:lnTo>
                        <a:pt x="291" y="136"/>
                      </a:lnTo>
                      <a:lnTo>
                        <a:pt x="297" y="135"/>
                      </a:lnTo>
                      <a:lnTo>
                        <a:pt x="302" y="134"/>
                      </a:lnTo>
                      <a:lnTo>
                        <a:pt x="307" y="133"/>
                      </a:lnTo>
                      <a:lnTo>
                        <a:pt x="313" y="132"/>
                      </a:lnTo>
                      <a:lnTo>
                        <a:pt x="319" y="131"/>
                      </a:lnTo>
                      <a:lnTo>
                        <a:pt x="328" y="125"/>
                      </a:lnTo>
                      <a:lnTo>
                        <a:pt x="336" y="113"/>
                      </a:lnTo>
                      <a:lnTo>
                        <a:pt x="343" y="95"/>
                      </a:lnTo>
                      <a:lnTo>
                        <a:pt x="351" y="72"/>
                      </a:lnTo>
                      <a:lnTo>
                        <a:pt x="364" y="46"/>
                      </a:lnTo>
                      <a:lnTo>
                        <a:pt x="381" y="27"/>
                      </a:lnTo>
                      <a:lnTo>
                        <a:pt x="399" y="14"/>
                      </a:lnTo>
                      <a:lnTo>
                        <a:pt x="419" y="6"/>
                      </a:lnTo>
                      <a:lnTo>
                        <a:pt x="437" y="1"/>
                      </a:lnTo>
                      <a:lnTo>
                        <a:pt x="454" y="0"/>
                      </a:lnTo>
                      <a:lnTo>
                        <a:pt x="466" y="0"/>
                      </a:lnTo>
                      <a:lnTo>
                        <a:pt x="473" y="0"/>
                      </a:lnTo>
                      <a:lnTo>
                        <a:pt x="479" y="0"/>
                      </a:lnTo>
                      <a:lnTo>
                        <a:pt x="486" y="1"/>
                      </a:lnTo>
                      <a:lnTo>
                        <a:pt x="495" y="3"/>
                      </a:lnTo>
                      <a:lnTo>
                        <a:pt x="505" y="4"/>
                      </a:lnTo>
                      <a:lnTo>
                        <a:pt x="517" y="6"/>
                      </a:lnTo>
                      <a:lnTo>
                        <a:pt x="527" y="9"/>
                      </a:lnTo>
                      <a:lnTo>
                        <a:pt x="539" y="13"/>
                      </a:lnTo>
                      <a:lnTo>
                        <a:pt x="548" y="18"/>
                      </a:lnTo>
                      <a:lnTo>
                        <a:pt x="557" y="22"/>
                      </a:lnTo>
                      <a:lnTo>
                        <a:pt x="568" y="26"/>
                      </a:lnTo>
                      <a:lnTo>
                        <a:pt x="579" y="28"/>
                      </a:lnTo>
                      <a:lnTo>
                        <a:pt x="589" y="30"/>
                      </a:lnTo>
                      <a:lnTo>
                        <a:pt x="601" y="31"/>
                      </a:lnTo>
                      <a:lnTo>
                        <a:pt x="611" y="31"/>
                      </a:lnTo>
                      <a:lnTo>
                        <a:pt x="621" y="31"/>
                      </a:lnTo>
                      <a:lnTo>
                        <a:pt x="630" y="30"/>
                      </a:lnTo>
                      <a:lnTo>
                        <a:pt x="640" y="30"/>
                      </a:lnTo>
                      <a:lnTo>
                        <a:pt x="640" y="35"/>
                      </a:lnTo>
                      <a:lnTo>
                        <a:pt x="636" y="39"/>
                      </a:lnTo>
                      <a:lnTo>
                        <a:pt x="631" y="44"/>
                      </a:lnTo>
                      <a:lnTo>
                        <a:pt x="622" y="57"/>
                      </a:lnTo>
                      <a:lnTo>
                        <a:pt x="610" y="73"/>
                      </a:lnTo>
                      <a:lnTo>
                        <a:pt x="596" y="90"/>
                      </a:lnTo>
                      <a:lnTo>
                        <a:pt x="583" y="107"/>
                      </a:lnTo>
                      <a:lnTo>
                        <a:pt x="568" y="125"/>
                      </a:lnTo>
                      <a:lnTo>
                        <a:pt x="553" y="140"/>
                      </a:lnTo>
                      <a:lnTo>
                        <a:pt x="538" y="151"/>
                      </a:lnTo>
                      <a:lnTo>
                        <a:pt x="524" y="158"/>
                      </a:lnTo>
                      <a:lnTo>
                        <a:pt x="515" y="160"/>
                      </a:lnTo>
                      <a:lnTo>
                        <a:pt x="504" y="164"/>
                      </a:lnTo>
                      <a:lnTo>
                        <a:pt x="490" y="169"/>
                      </a:lnTo>
                      <a:lnTo>
                        <a:pt x="477" y="172"/>
                      </a:lnTo>
                      <a:lnTo>
                        <a:pt x="463" y="177"/>
                      </a:lnTo>
                      <a:lnTo>
                        <a:pt x="449" y="180"/>
                      </a:lnTo>
                      <a:lnTo>
                        <a:pt x="436" y="182"/>
                      </a:lnTo>
                      <a:lnTo>
                        <a:pt x="425" y="184"/>
                      </a:lnTo>
                      <a:lnTo>
                        <a:pt x="414" y="182"/>
                      </a:lnTo>
                      <a:lnTo>
                        <a:pt x="402" y="180"/>
                      </a:lnTo>
                      <a:lnTo>
                        <a:pt x="388" y="177"/>
                      </a:lnTo>
                      <a:lnTo>
                        <a:pt x="375" y="172"/>
                      </a:lnTo>
                      <a:lnTo>
                        <a:pt x="364" y="169"/>
                      </a:lnTo>
                      <a:lnTo>
                        <a:pt x="353" y="164"/>
                      </a:lnTo>
                      <a:lnTo>
                        <a:pt x="345" y="160"/>
                      </a:lnTo>
                      <a:lnTo>
                        <a:pt x="341" y="158"/>
                      </a:lnTo>
                      <a:lnTo>
                        <a:pt x="336" y="155"/>
                      </a:lnTo>
                      <a:lnTo>
                        <a:pt x="331" y="151"/>
                      </a:lnTo>
                      <a:lnTo>
                        <a:pt x="326" y="148"/>
                      </a:lnTo>
                      <a:lnTo>
                        <a:pt x="321" y="145"/>
                      </a:lnTo>
                      <a:lnTo>
                        <a:pt x="318" y="144"/>
                      </a:lnTo>
                      <a:lnTo>
                        <a:pt x="313" y="144"/>
                      </a:lnTo>
                      <a:lnTo>
                        <a:pt x="307" y="144"/>
                      </a:lnTo>
                      <a:lnTo>
                        <a:pt x="302" y="145"/>
                      </a:lnTo>
                      <a:lnTo>
                        <a:pt x="296" y="147"/>
                      </a:lnTo>
                      <a:lnTo>
                        <a:pt x="291" y="148"/>
                      </a:lnTo>
                      <a:lnTo>
                        <a:pt x="287" y="150"/>
                      </a:lnTo>
                      <a:lnTo>
                        <a:pt x="283" y="151"/>
                      </a:lnTo>
                      <a:lnTo>
                        <a:pt x="279" y="155"/>
                      </a:lnTo>
                      <a:lnTo>
                        <a:pt x="277" y="158"/>
                      </a:lnTo>
                      <a:lnTo>
                        <a:pt x="279" y="160"/>
                      </a:lnTo>
                      <a:lnTo>
                        <a:pt x="282" y="163"/>
                      </a:lnTo>
                      <a:lnTo>
                        <a:pt x="285" y="164"/>
                      </a:lnTo>
                      <a:lnTo>
                        <a:pt x="290" y="164"/>
                      </a:lnTo>
                      <a:lnTo>
                        <a:pt x="295" y="163"/>
                      </a:lnTo>
                      <a:lnTo>
                        <a:pt x="300" y="163"/>
                      </a:lnTo>
                      <a:lnTo>
                        <a:pt x="306" y="162"/>
                      </a:lnTo>
                      <a:lnTo>
                        <a:pt x="313" y="162"/>
                      </a:lnTo>
                      <a:lnTo>
                        <a:pt x="320" y="160"/>
                      </a:lnTo>
                      <a:lnTo>
                        <a:pt x="326" y="159"/>
                      </a:lnTo>
                      <a:lnTo>
                        <a:pt x="333" y="158"/>
                      </a:lnTo>
                      <a:lnTo>
                        <a:pt x="338" y="158"/>
                      </a:lnTo>
                      <a:lnTo>
                        <a:pt x="346" y="159"/>
                      </a:lnTo>
                      <a:lnTo>
                        <a:pt x="355" y="160"/>
                      </a:lnTo>
                      <a:lnTo>
                        <a:pt x="365" y="164"/>
                      </a:lnTo>
                      <a:lnTo>
                        <a:pt x="376" y="169"/>
                      </a:lnTo>
                      <a:lnTo>
                        <a:pt x="391" y="174"/>
                      </a:lnTo>
                      <a:lnTo>
                        <a:pt x="409" y="182"/>
                      </a:lnTo>
                      <a:lnTo>
                        <a:pt x="422" y="190"/>
                      </a:lnTo>
                      <a:lnTo>
                        <a:pt x="434" y="202"/>
                      </a:lnTo>
                      <a:lnTo>
                        <a:pt x="446" y="216"/>
                      </a:lnTo>
                      <a:lnTo>
                        <a:pt x="455" y="231"/>
                      </a:lnTo>
                      <a:lnTo>
                        <a:pt x="464" y="248"/>
                      </a:lnTo>
                      <a:lnTo>
                        <a:pt x="470" y="265"/>
                      </a:lnTo>
                      <a:lnTo>
                        <a:pt x="475" y="285"/>
                      </a:lnTo>
                      <a:lnTo>
                        <a:pt x="479" y="303"/>
                      </a:lnTo>
                      <a:lnTo>
                        <a:pt x="480" y="316"/>
                      </a:lnTo>
                      <a:lnTo>
                        <a:pt x="481" y="328"/>
                      </a:lnTo>
                      <a:lnTo>
                        <a:pt x="480" y="339"/>
                      </a:lnTo>
                      <a:lnTo>
                        <a:pt x="479" y="351"/>
                      </a:lnTo>
                      <a:lnTo>
                        <a:pt x="472" y="343"/>
                      </a:lnTo>
                      <a:lnTo>
                        <a:pt x="460" y="335"/>
                      </a:lnTo>
                      <a:lnTo>
                        <a:pt x="448" y="328"/>
                      </a:lnTo>
                      <a:lnTo>
                        <a:pt x="433" y="321"/>
                      </a:lnTo>
                      <a:lnTo>
                        <a:pt x="417" y="316"/>
                      </a:lnTo>
                      <a:lnTo>
                        <a:pt x="401" y="312"/>
                      </a:lnTo>
                      <a:lnTo>
                        <a:pt x="386" y="308"/>
                      </a:lnTo>
                      <a:lnTo>
                        <a:pt x="372" y="306"/>
                      </a:lnTo>
                      <a:lnTo>
                        <a:pt x="364" y="305"/>
                      </a:lnTo>
                      <a:lnTo>
                        <a:pt x="355" y="302"/>
                      </a:lnTo>
                      <a:lnTo>
                        <a:pt x="344" y="300"/>
                      </a:lnTo>
                      <a:lnTo>
                        <a:pt x="335" y="297"/>
                      </a:lnTo>
                      <a:lnTo>
                        <a:pt x="326" y="292"/>
                      </a:lnTo>
                      <a:lnTo>
                        <a:pt x="317" y="284"/>
                      </a:lnTo>
                      <a:lnTo>
                        <a:pt x="310" y="275"/>
                      </a:lnTo>
                      <a:lnTo>
                        <a:pt x="304" y="263"/>
                      </a:lnTo>
                      <a:lnTo>
                        <a:pt x="296" y="247"/>
                      </a:lnTo>
                      <a:lnTo>
                        <a:pt x="289" y="234"/>
                      </a:lnTo>
                      <a:lnTo>
                        <a:pt x="284" y="219"/>
                      </a:lnTo>
                      <a:lnTo>
                        <a:pt x="284" y="199"/>
                      </a:lnTo>
                      <a:lnTo>
                        <a:pt x="284" y="193"/>
                      </a:lnTo>
                      <a:lnTo>
                        <a:pt x="281" y="186"/>
                      </a:lnTo>
                      <a:lnTo>
                        <a:pt x="277" y="181"/>
                      </a:lnTo>
                      <a:lnTo>
                        <a:pt x="272" y="175"/>
                      </a:lnTo>
                      <a:lnTo>
                        <a:pt x="266" y="172"/>
                      </a:lnTo>
                      <a:lnTo>
                        <a:pt x="260" y="167"/>
                      </a:lnTo>
                      <a:lnTo>
                        <a:pt x="255" y="165"/>
                      </a:lnTo>
                      <a:lnTo>
                        <a:pt x="251" y="163"/>
                      </a:lnTo>
                      <a:lnTo>
                        <a:pt x="245" y="160"/>
                      </a:lnTo>
                      <a:lnTo>
                        <a:pt x="239" y="158"/>
                      </a:lnTo>
                      <a:lnTo>
                        <a:pt x="236" y="159"/>
                      </a:lnTo>
                      <a:lnTo>
                        <a:pt x="235" y="162"/>
                      </a:lnTo>
                      <a:lnTo>
                        <a:pt x="236" y="166"/>
                      </a:lnTo>
                      <a:lnTo>
                        <a:pt x="236" y="172"/>
                      </a:lnTo>
                      <a:lnTo>
                        <a:pt x="238" y="177"/>
                      </a:lnTo>
                      <a:lnTo>
                        <a:pt x="241" y="182"/>
                      </a:lnTo>
                      <a:lnTo>
                        <a:pt x="244" y="186"/>
                      </a:lnTo>
                      <a:lnTo>
                        <a:pt x="251" y="192"/>
                      </a:lnTo>
                      <a:lnTo>
                        <a:pt x="259" y="200"/>
                      </a:lnTo>
                      <a:lnTo>
                        <a:pt x="269" y="209"/>
                      </a:lnTo>
                      <a:lnTo>
                        <a:pt x="280" y="220"/>
                      </a:lnTo>
                      <a:lnTo>
                        <a:pt x="290" y="233"/>
                      </a:lnTo>
                      <a:lnTo>
                        <a:pt x="298" y="248"/>
                      </a:lnTo>
                      <a:lnTo>
                        <a:pt x="305"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1" name="Freeform 316">
                  <a:extLst>
                    <a:ext uri="{FF2B5EF4-FFF2-40B4-BE49-F238E27FC236}">
                      <a16:creationId xmlns:a16="http://schemas.microsoft.com/office/drawing/2014/main" id="{40764B00-E187-46FF-9E53-937AB057BBED}"/>
                    </a:ext>
                  </a:extLst>
                </p:cNvPr>
                <p:cNvSpPr>
                  <a:spLocks/>
                </p:cNvSpPr>
                <p:nvPr/>
              </p:nvSpPr>
              <p:spPr bwMode="auto">
                <a:xfrm>
                  <a:off x="12" y="250"/>
                  <a:ext cx="96" cy="98"/>
                </a:xfrm>
                <a:custGeom>
                  <a:avLst/>
                  <a:gdLst>
                    <a:gd name="T0" fmla="*/ 73 w 193"/>
                    <a:gd name="T1" fmla="*/ 95 h 196"/>
                    <a:gd name="T2" fmla="*/ 76 w 193"/>
                    <a:gd name="T3" fmla="*/ 90 h 196"/>
                    <a:gd name="T4" fmla="*/ 82 w 193"/>
                    <a:gd name="T5" fmla="*/ 88 h 196"/>
                    <a:gd name="T6" fmla="*/ 86 w 193"/>
                    <a:gd name="T7" fmla="*/ 90 h 196"/>
                    <a:gd name="T8" fmla="*/ 87 w 193"/>
                    <a:gd name="T9" fmla="*/ 92 h 196"/>
                    <a:gd name="T10" fmla="*/ 90 w 193"/>
                    <a:gd name="T11" fmla="*/ 93 h 196"/>
                    <a:gd name="T12" fmla="*/ 95 w 193"/>
                    <a:gd name="T13" fmla="*/ 94 h 196"/>
                    <a:gd name="T14" fmla="*/ 96 w 193"/>
                    <a:gd name="T15" fmla="*/ 93 h 196"/>
                    <a:gd name="T16" fmla="*/ 94 w 193"/>
                    <a:gd name="T17" fmla="*/ 90 h 196"/>
                    <a:gd name="T18" fmla="*/ 91 w 193"/>
                    <a:gd name="T19" fmla="*/ 87 h 196"/>
                    <a:gd name="T20" fmla="*/ 87 w 193"/>
                    <a:gd name="T21" fmla="*/ 86 h 196"/>
                    <a:gd name="T22" fmla="*/ 83 w 193"/>
                    <a:gd name="T23" fmla="*/ 87 h 196"/>
                    <a:gd name="T24" fmla="*/ 79 w 193"/>
                    <a:gd name="T25" fmla="*/ 83 h 196"/>
                    <a:gd name="T26" fmla="*/ 78 w 193"/>
                    <a:gd name="T27" fmla="*/ 78 h 196"/>
                    <a:gd name="T28" fmla="*/ 79 w 193"/>
                    <a:gd name="T29" fmla="*/ 75 h 196"/>
                    <a:gd name="T30" fmla="*/ 80 w 193"/>
                    <a:gd name="T31" fmla="*/ 74 h 196"/>
                    <a:gd name="T32" fmla="*/ 83 w 193"/>
                    <a:gd name="T33" fmla="*/ 71 h 196"/>
                    <a:gd name="T34" fmla="*/ 87 w 193"/>
                    <a:gd name="T35" fmla="*/ 69 h 196"/>
                    <a:gd name="T36" fmla="*/ 91 w 193"/>
                    <a:gd name="T37" fmla="*/ 59 h 196"/>
                    <a:gd name="T38" fmla="*/ 88 w 193"/>
                    <a:gd name="T39" fmla="*/ 41 h 196"/>
                    <a:gd name="T40" fmla="*/ 75 w 193"/>
                    <a:gd name="T41" fmla="*/ 25 h 196"/>
                    <a:gd name="T42" fmla="*/ 53 w 193"/>
                    <a:gd name="T43" fmla="*/ 14 h 196"/>
                    <a:gd name="T44" fmla="*/ 33 w 193"/>
                    <a:gd name="T45" fmla="*/ 10 h 196"/>
                    <a:gd name="T46" fmla="*/ 22 w 193"/>
                    <a:gd name="T47" fmla="*/ 7 h 196"/>
                    <a:gd name="T48" fmla="*/ 11 w 193"/>
                    <a:gd name="T49" fmla="*/ 4 h 196"/>
                    <a:gd name="T50" fmla="*/ 3 w 193"/>
                    <a:gd name="T51" fmla="*/ 2 h 196"/>
                    <a:gd name="T52" fmla="*/ 3 w 193"/>
                    <a:gd name="T53" fmla="*/ 5 h 196"/>
                    <a:gd name="T54" fmla="*/ 9 w 193"/>
                    <a:gd name="T55" fmla="*/ 17 h 196"/>
                    <a:gd name="T56" fmla="*/ 13 w 193"/>
                    <a:gd name="T57" fmla="*/ 30 h 196"/>
                    <a:gd name="T58" fmla="*/ 17 w 193"/>
                    <a:gd name="T59" fmla="*/ 43 h 196"/>
                    <a:gd name="T60" fmla="*/ 20 w 193"/>
                    <a:gd name="T61" fmla="*/ 55 h 196"/>
                    <a:gd name="T62" fmla="*/ 26 w 193"/>
                    <a:gd name="T63" fmla="*/ 71 h 196"/>
                    <a:gd name="T64" fmla="*/ 38 w 193"/>
                    <a:gd name="T65" fmla="*/ 86 h 196"/>
                    <a:gd name="T66" fmla="*/ 59 w 193"/>
                    <a:gd name="T67" fmla="*/ 97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3" h="196">
                      <a:moveTo>
                        <a:pt x="146" y="196"/>
                      </a:moveTo>
                      <a:lnTo>
                        <a:pt x="146" y="189"/>
                      </a:lnTo>
                      <a:lnTo>
                        <a:pt x="149" y="184"/>
                      </a:lnTo>
                      <a:lnTo>
                        <a:pt x="152" y="179"/>
                      </a:lnTo>
                      <a:lnTo>
                        <a:pt x="158" y="177"/>
                      </a:lnTo>
                      <a:lnTo>
                        <a:pt x="164" y="175"/>
                      </a:lnTo>
                      <a:lnTo>
                        <a:pt x="169" y="177"/>
                      </a:lnTo>
                      <a:lnTo>
                        <a:pt x="173" y="179"/>
                      </a:lnTo>
                      <a:lnTo>
                        <a:pt x="174" y="181"/>
                      </a:lnTo>
                      <a:lnTo>
                        <a:pt x="175" y="184"/>
                      </a:lnTo>
                      <a:lnTo>
                        <a:pt x="178" y="184"/>
                      </a:lnTo>
                      <a:lnTo>
                        <a:pt x="181" y="185"/>
                      </a:lnTo>
                      <a:lnTo>
                        <a:pt x="186" y="186"/>
                      </a:lnTo>
                      <a:lnTo>
                        <a:pt x="190" y="187"/>
                      </a:lnTo>
                      <a:lnTo>
                        <a:pt x="193" y="187"/>
                      </a:lnTo>
                      <a:lnTo>
                        <a:pt x="193" y="186"/>
                      </a:lnTo>
                      <a:lnTo>
                        <a:pt x="191" y="182"/>
                      </a:lnTo>
                      <a:lnTo>
                        <a:pt x="189" y="179"/>
                      </a:lnTo>
                      <a:lnTo>
                        <a:pt x="186" y="177"/>
                      </a:lnTo>
                      <a:lnTo>
                        <a:pt x="182" y="173"/>
                      </a:lnTo>
                      <a:lnTo>
                        <a:pt x="178" y="171"/>
                      </a:lnTo>
                      <a:lnTo>
                        <a:pt x="175" y="172"/>
                      </a:lnTo>
                      <a:lnTo>
                        <a:pt x="171" y="173"/>
                      </a:lnTo>
                      <a:lnTo>
                        <a:pt x="166" y="173"/>
                      </a:lnTo>
                      <a:lnTo>
                        <a:pt x="163" y="171"/>
                      </a:lnTo>
                      <a:lnTo>
                        <a:pt x="159" y="166"/>
                      </a:lnTo>
                      <a:lnTo>
                        <a:pt x="157" y="160"/>
                      </a:lnTo>
                      <a:lnTo>
                        <a:pt x="157" y="156"/>
                      </a:lnTo>
                      <a:lnTo>
                        <a:pt x="157" y="152"/>
                      </a:lnTo>
                      <a:lnTo>
                        <a:pt x="158" y="150"/>
                      </a:lnTo>
                      <a:lnTo>
                        <a:pt x="159" y="148"/>
                      </a:lnTo>
                      <a:lnTo>
                        <a:pt x="161" y="147"/>
                      </a:lnTo>
                      <a:lnTo>
                        <a:pt x="163" y="144"/>
                      </a:lnTo>
                      <a:lnTo>
                        <a:pt x="166" y="141"/>
                      </a:lnTo>
                      <a:lnTo>
                        <a:pt x="171" y="139"/>
                      </a:lnTo>
                      <a:lnTo>
                        <a:pt x="174" y="137"/>
                      </a:lnTo>
                      <a:lnTo>
                        <a:pt x="178" y="137"/>
                      </a:lnTo>
                      <a:lnTo>
                        <a:pt x="182" y="118"/>
                      </a:lnTo>
                      <a:lnTo>
                        <a:pt x="181" y="99"/>
                      </a:lnTo>
                      <a:lnTo>
                        <a:pt x="176" y="81"/>
                      </a:lnTo>
                      <a:lnTo>
                        <a:pt x="166" y="65"/>
                      </a:lnTo>
                      <a:lnTo>
                        <a:pt x="151" y="50"/>
                      </a:lnTo>
                      <a:lnTo>
                        <a:pt x="131" y="38"/>
                      </a:lnTo>
                      <a:lnTo>
                        <a:pt x="107" y="28"/>
                      </a:lnTo>
                      <a:lnTo>
                        <a:pt x="78" y="22"/>
                      </a:lnTo>
                      <a:lnTo>
                        <a:pt x="67" y="20"/>
                      </a:lnTo>
                      <a:lnTo>
                        <a:pt x="55" y="18"/>
                      </a:lnTo>
                      <a:lnTo>
                        <a:pt x="44" y="14"/>
                      </a:lnTo>
                      <a:lnTo>
                        <a:pt x="32" y="11"/>
                      </a:lnTo>
                      <a:lnTo>
                        <a:pt x="22" y="8"/>
                      </a:lnTo>
                      <a:lnTo>
                        <a:pt x="13" y="5"/>
                      </a:lnTo>
                      <a:lnTo>
                        <a:pt x="6" y="3"/>
                      </a:lnTo>
                      <a:lnTo>
                        <a:pt x="0" y="0"/>
                      </a:lnTo>
                      <a:lnTo>
                        <a:pt x="7" y="9"/>
                      </a:lnTo>
                      <a:lnTo>
                        <a:pt x="13" y="21"/>
                      </a:lnTo>
                      <a:lnTo>
                        <a:pt x="19" y="34"/>
                      </a:lnTo>
                      <a:lnTo>
                        <a:pt x="23" y="46"/>
                      </a:lnTo>
                      <a:lnTo>
                        <a:pt x="27" y="60"/>
                      </a:lnTo>
                      <a:lnTo>
                        <a:pt x="31" y="74"/>
                      </a:lnTo>
                      <a:lnTo>
                        <a:pt x="35" y="86"/>
                      </a:lnTo>
                      <a:lnTo>
                        <a:pt x="37" y="97"/>
                      </a:lnTo>
                      <a:lnTo>
                        <a:pt x="40" y="110"/>
                      </a:lnTo>
                      <a:lnTo>
                        <a:pt x="45" y="125"/>
                      </a:lnTo>
                      <a:lnTo>
                        <a:pt x="53" y="141"/>
                      </a:lnTo>
                      <a:lnTo>
                        <a:pt x="64" y="157"/>
                      </a:lnTo>
                      <a:lnTo>
                        <a:pt x="77" y="172"/>
                      </a:lnTo>
                      <a:lnTo>
                        <a:pt x="96" y="185"/>
                      </a:lnTo>
                      <a:lnTo>
                        <a:pt x="119" y="193"/>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2" name="Freeform 317">
                  <a:extLst>
                    <a:ext uri="{FF2B5EF4-FFF2-40B4-BE49-F238E27FC236}">
                      <a16:creationId xmlns:a16="http://schemas.microsoft.com/office/drawing/2014/main" id="{CED70A82-41CB-4DF6-A8B2-3329303DD86D}"/>
                    </a:ext>
                  </a:extLst>
                </p:cNvPr>
                <p:cNvSpPr>
                  <a:spLocks/>
                </p:cNvSpPr>
                <p:nvPr/>
              </p:nvSpPr>
              <p:spPr bwMode="auto">
                <a:xfrm>
                  <a:off x="116" y="308"/>
                  <a:ext cx="10" cy="11"/>
                </a:xfrm>
                <a:custGeom>
                  <a:avLst/>
                  <a:gdLst>
                    <a:gd name="T0" fmla="*/ 0 w 20"/>
                    <a:gd name="T1" fmla="*/ 4 h 21"/>
                    <a:gd name="T2" fmla="*/ 1 w 20"/>
                    <a:gd name="T3" fmla="*/ 2 h 21"/>
                    <a:gd name="T4" fmla="*/ 2 w 20"/>
                    <a:gd name="T5" fmla="*/ 1 h 21"/>
                    <a:gd name="T6" fmla="*/ 4 w 20"/>
                    <a:gd name="T7" fmla="*/ 0 h 21"/>
                    <a:gd name="T8" fmla="*/ 6 w 20"/>
                    <a:gd name="T9" fmla="*/ 0 h 21"/>
                    <a:gd name="T10" fmla="*/ 7 w 20"/>
                    <a:gd name="T11" fmla="*/ 1 h 21"/>
                    <a:gd name="T12" fmla="*/ 9 w 20"/>
                    <a:gd name="T13" fmla="*/ 2 h 21"/>
                    <a:gd name="T14" fmla="*/ 10 w 20"/>
                    <a:gd name="T15" fmla="*/ 3 h 21"/>
                    <a:gd name="T16" fmla="*/ 10 w 20"/>
                    <a:gd name="T17" fmla="*/ 5 h 21"/>
                    <a:gd name="T18" fmla="*/ 10 w 20"/>
                    <a:gd name="T19" fmla="*/ 8 h 21"/>
                    <a:gd name="T20" fmla="*/ 9 w 20"/>
                    <a:gd name="T21" fmla="*/ 9 h 21"/>
                    <a:gd name="T22" fmla="*/ 7 w 20"/>
                    <a:gd name="T23" fmla="*/ 10 h 21"/>
                    <a:gd name="T24" fmla="*/ 6 w 20"/>
                    <a:gd name="T25" fmla="*/ 11 h 21"/>
                    <a:gd name="T26" fmla="*/ 5 w 20"/>
                    <a:gd name="T27" fmla="*/ 10 h 21"/>
                    <a:gd name="T28" fmla="*/ 2 w 20"/>
                    <a:gd name="T29" fmla="*/ 8 h 21"/>
                    <a:gd name="T30" fmla="*/ 1 w 20"/>
                    <a:gd name="T31" fmla="*/ 6 h 21"/>
                    <a:gd name="T32" fmla="*/ 0 w 20"/>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1">
                      <a:moveTo>
                        <a:pt x="0" y="8"/>
                      </a:moveTo>
                      <a:lnTo>
                        <a:pt x="2" y="3"/>
                      </a:lnTo>
                      <a:lnTo>
                        <a:pt x="4" y="1"/>
                      </a:lnTo>
                      <a:lnTo>
                        <a:pt x="7" y="0"/>
                      </a:lnTo>
                      <a:lnTo>
                        <a:pt x="11" y="0"/>
                      </a:lnTo>
                      <a:lnTo>
                        <a:pt x="14" y="1"/>
                      </a:lnTo>
                      <a:lnTo>
                        <a:pt x="18" y="3"/>
                      </a:lnTo>
                      <a:lnTo>
                        <a:pt x="19" y="6"/>
                      </a:lnTo>
                      <a:lnTo>
                        <a:pt x="20" y="10"/>
                      </a:lnTo>
                      <a:lnTo>
                        <a:pt x="19" y="15"/>
                      </a:lnTo>
                      <a:lnTo>
                        <a:pt x="18" y="17"/>
                      </a:lnTo>
                      <a:lnTo>
                        <a:pt x="14" y="19"/>
                      </a:lnTo>
                      <a:lnTo>
                        <a:pt x="12" y="21"/>
                      </a:lnTo>
                      <a:lnTo>
                        <a:pt x="9" y="19"/>
                      </a:lnTo>
                      <a:lnTo>
                        <a:pt x="4" y="16"/>
                      </a:lnTo>
                      <a:lnTo>
                        <a:pt x="2" y="12"/>
                      </a:lnTo>
                      <a:lnTo>
                        <a:pt x="0" y="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3" name="Freeform 318">
                  <a:extLst>
                    <a:ext uri="{FF2B5EF4-FFF2-40B4-BE49-F238E27FC236}">
                      <a16:creationId xmlns:a16="http://schemas.microsoft.com/office/drawing/2014/main" id="{E3785E0B-FEE0-458C-B17C-3DDC12673A86}"/>
                    </a:ext>
                  </a:extLst>
                </p:cNvPr>
                <p:cNvSpPr>
                  <a:spLocks/>
                </p:cNvSpPr>
                <p:nvPr/>
              </p:nvSpPr>
              <p:spPr bwMode="auto">
                <a:xfrm>
                  <a:off x="136" y="322"/>
                  <a:ext cx="11" cy="11"/>
                </a:xfrm>
                <a:custGeom>
                  <a:avLst/>
                  <a:gdLst>
                    <a:gd name="T0" fmla="*/ 1 w 22"/>
                    <a:gd name="T1" fmla="*/ 2 h 22"/>
                    <a:gd name="T2" fmla="*/ 3 w 22"/>
                    <a:gd name="T3" fmla="*/ 0 h 22"/>
                    <a:gd name="T4" fmla="*/ 6 w 22"/>
                    <a:gd name="T5" fmla="*/ 0 h 22"/>
                    <a:gd name="T6" fmla="*/ 8 w 22"/>
                    <a:gd name="T7" fmla="*/ 1 h 22"/>
                    <a:gd name="T8" fmla="*/ 10 w 22"/>
                    <a:gd name="T9" fmla="*/ 2 h 22"/>
                    <a:gd name="T10" fmla="*/ 11 w 22"/>
                    <a:gd name="T11" fmla="*/ 4 h 22"/>
                    <a:gd name="T12" fmla="*/ 11 w 22"/>
                    <a:gd name="T13" fmla="*/ 6 h 22"/>
                    <a:gd name="T14" fmla="*/ 11 w 22"/>
                    <a:gd name="T15" fmla="*/ 9 h 22"/>
                    <a:gd name="T16" fmla="*/ 11 w 22"/>
                    <a:gd name="T17" fmla="*/ 10 h 22"/>
                    <a:gd name="T18" fmla="*/ 9 w 22"/>
                    <a:gd name="T19" fmla="*/ 11 h 22"/>
                    <a:gd name="T20" fmla="*/ 6 w 22"/>
                    <a:gd name="T21" fmla="*/ 11 h 22"/>
                    <a:gd name="T22" fmla="*/ 4 w 22"/>
                    <a:gd name="T23" fmla="*/ 10 h 22"/>
                    <a:gd name="T24" fmla="*/ 2 w 22"/>
                    <a:gd name="T25" fmla="*/ 9 h 22"/>
                    <a:gd name="T26" fmla="*/ 1 w 22"/>
                    <a:gd name="T27" fmla="*/ 7 h 22"/>
                    <a:gd name="T28" fmla="*/ 0 w 22"/>
                    <a:gd name="T29" fmla="*/ 5 h 22"/>
                    <a:gd name="T30" fmla="*/ 0 w 22"/>
                    <a:gd name="T31" fmla="*/ 3 h 22"/>
                    <a:gd name="T32" fmla="*/ 1 w 22"/>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2" y="3"/>
                      </a:moveTo>
                      <a:lnTo>
                        <a:pt x="6" y="0"/>
                      </a:lnTo>
                      <a:lnTo>
                        <a:pt x="11" y="0"/>
                      </a:lnTo>
                      <a:lnTo>
                        <a:pt x="16" y="2"/>
                      </a:lnTo>
                      <a:lnTo>
                        <a:pt x="19" y="4"/>
                      </a:lnTo>
                      <a:lnTo>
                        <a:pt x="22" y="7"/>
                      </a:lnTo>
                      <a:lnTo>
                        <a:pt x="22" y="12"/>
                      </a:lnTo>
                      <a:lnTo>
                        <a:pt x="22" y="17"/>
                      </a:lnTo>
                      <a:lnTo>
                        <a:pt x="21" y="20"/>
                      </a:lnTo>
                      <a:lnTo>
                        <a:pt x="17" y="22"/>
                      </a:lnTo>
                      <a:lnTo>
                        <a:pt x="11" y="22"/>
                      </a:lnTo>
                      <a:lnTo>
                        <a:pt x="7" y="20"/>
                      </a:lnTo>
                      <a:lnTo>
                        <a:pt x="3" y="18"/>
                      </a:lnTo>
                      <a:lnTo>
                        <a:pt x="1" y="14"/>
                      </a:lnTo>
                      <a:lnTo>
                        <a:pt x="0" y="10"/>
                      </a:lnTo>
                      <a:lnTo>
                        <a:pt x="0" y="6"/>
                      </a:lnTo>
                      <a:lnTo>
                        <a:pt x="2"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4" name="Freeform 319">
                  <a:extLst>
                    <a:ext uri="{FF2B5EF4-FFF2-40B4-BE49-F238E27FC236}">
                      <a16:creationId xmlns:a16="http://schemas.microsoft.com/office/drawing/2014/main" id="{542593AD-23EC-4490-B02A-A89AA167A325}"/>
                    </a:ext>
                  </a:extLst>
                </p:cNvPr>
                <p:cNvSpPr>
                  <a:spLocks/>
                </p:cNvSpPr>
                <p:nvPr/>
              </p:nvSpPr>
              <p:spPr bwMode="auto">
                <a:xfrm>
                  <a:off x="112" y="335"/>
                  <a:ext cx="10" cy="11"/>
                </a:xfrm>
                <a:custGeom>
                  <a:avLst/>
                  <a:gdLst>
                    <a:gd name="T0" fmla="*/ 1 w 21"/>
                    <a:gd name="T1" fmla="*/ 2 h 22"/>
                    <a:gd name="T2" fmla="*/ 2 w 21"/>
                    <a:gd name="T3" fmla="*/ 1 h 22"/>
                    <a:gd name="T4" fmla="*/ 5 w 21"/>
                    <a:gd name="T5" fmla="*/ 0 h 22"/>
                    <a:gd name="T6" fmla="*/ 7 w 21"/>
                    <a:gd name="T7" fmla="*/ 0 h 22"/>
                    <a:gd name="T8" fmla="*/ 9 w 21"/>
                    <a:gd name="T9" fmla="*/ 1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4"/>
                      </a:moveTo>
                      <a:lnTo>
                        <a:pt x="5" y="2"/>
                      </a:lnTo>
                      <a:lnTo>
                        <a:pt x="10" y="0"/>
                      </a:lnTo>
                      <a:lnTo>
                        <a:pt x="14" y="0"/>
                      </a:lnTo>
                      <a:lnTo>
                        <a:pt x="19" y="2"/>
                      </a:lnTo>
                      <a:lnTo>
                        <a:pt x="21" y="7"/>
                      </a:lnTo>
                      <a:lnTo>
                        <a:pt x="21" y="11"/>
                      </a:lnTo>
                      <a:lnTo>
                        <a:pt x="20" y="16"/>
                      </a:lnTo>
                      <a:lnTo>
                        <a:pt x="18" y="19"/>
                      </a:lnTo>
                      <a:lnTo>
                        <a:pt x="14" y="21"/>
                      </a:lnTo>
                      <a:lnTo>
                        <a:pt x="11" y="22"/>
                      </a:lnTo>
                      <a:lnTo>
                        <a:pt x="6" y="22"/>
                      </a:lnTo>
                      <a:lnTo>
                        <a:pt x="3" y="19"/>
                      </a:lnTo>
                      <a:lnTo>
                        <a:pt x="0" y="16"/>
                      </a:lnTo>
                      <a:lnTo>
                        <a:pt x="0" y="11"/>
                      </a:lnTo>
                      <a:lnTo>
                        <a:pt x="2" y="8"/>
                      </a:lnTo>
                      <a:lnTo>
                        <a:pt x="3"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5" name="Freeform 320">
                  <a:extLst>
                    <a:ext uri="{FF2B5EF4-FFF2-40B4-BE49-F238E27FC236}">
                      <a16:creationId xmlns:a16="http://schemas.microsoft.com/office/drawing/2014/main" id="{1036DD8B-99DE-4984-845E-1A42A2E0C512}"/>
                    </a:ext>
                  </a:extLst>
                </p:cNvPr>
                <p:cNvSpPr>
                  <a:spLocks/>
                </p:cNvSpPr>
                <p:nvPr/>
              </p:nvSpPr>
              <p:spPr bwMode="auto">
                <a:xfrm>
                  <a:off x="94" y="322"/>
                  <a:ext cx="11" cy="11"/>
                </a:xfrm>
                <a:custGeom>
                  <a:avLst/>
                  <a:gdLst>
                    <a:gd name="T0" fmla="*/ 2 w 22"/>
                    <a:gd name="T1" fmla="*/ 1 h 22"/>
                    <a:gd name="T2" fmla="*/ 1 w 22"/>
                    <a:gd name="T3" fmla="*/ 3 h 22"/>
                    <a:gd name="T4" fmla="*/ 0 w 22"/>
                    <a:gd name="T5" fmla="*/ 5 h 22"/>
                    <a:gd name="T6" fmla="*/ 0 w 22"/>
                    <a:gd name="T7" fmla="*/ 7 h 22"/>
                    <a:gd name="T8" fmla="*/ 1 w 22"/>
                    <a:gd name="T9" fmla="*/ 9 h 22"/>
                    <a:gd name="T10" fmla="*/ 2 w 22"/>
                    <a:gd name="T11" fmla="*/ 10 h 22"/>
                    <a:gd name="T12" fmla="*/ 5 w 22"/>
                    <a:gd name="T13" fmla="*/ 11 h 22"/>
                    <a:gd name="T14" fmla="*/ 8 w 22"/>
                    <a:gd name="T15" fmla="*/ 11 h 22"/>
                    <a:gd name="T16" fmla="*/ 9 w 22"/>
                    <a:gd name="T17" fmla="*/ 10 h 22"/>
                    <a:gd name="T18" fmla="*/ 11 w 22"/>
                    <a:gd name="T19" fmla="*/ 8 h 22"/>
                    <a:gd name="T20" fmla="*/ 11 w 22"/>
                    <a:gd name="T21" fmla="*/ 7 h 22"/>
                    <a:gd name="T22" fmla="*/ 11 w 22"/>
                    <a:gd name="T23" fmla="*/ 5 h 22"/>
                    <a:gd name="T24" fmla="*/ 11 w 22"/>
                    <a:gd name="T25" fmla="*/ 3 h 22"/>
                    <a:gd name="T26" fmla="*/ 9 w 22"/>
                    <a:gd name="T27" fmla="*/ 2 h 22"/>
                    <a:gd name="T28" fmla="*/ 7 w 22"/>
                    <a:gd name="T29" fmla="*/ 1 h 22"/>
                    <a:gd name="T30" fmla="*/ 4 w 22"/>
                    <a:gd name="T31" fmla="*/ 0 h 22"/>
                    <a:gd name="T32" fmla="*/ 2 w 22"/>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3" y="1"/>
                      </a:moveTo>
                      <a:lnTo>
                        <a:pt x="1" y="5"/>
                      </a:lnTo>
                      <a:lnTo>
                        <a:pt x="0" y="10"/>
                      </a:lnTo>
                      <a:lnTo>
                        <a:pt x="0" y="14"/>
                      </a:lnTo>
                      <a:lnTo>
                        <a:pt x="1" y="18"/>
                      </a:lnTo>
                      <a:lnTo>
                        <a:pt x="4" y="20"/>
                      </a:lnTo>
                      <a:lnTo>
                        <a:pt x="10" y="22"/>
                      </a:lnTo>
                      <a:lnTo>
                        <a:pt x="15" y="22"/>
                      </a:lnTo>
                      <a:lnTo>
                        <a:pt x="18" y="20"/>
                      </a:lnTo>
                      <a:lnTo>
                        <a:pt x="21" y="16"/>
                      </a:lnTo>
                      <a:lnTo>
                        <a:pt x="22" y="13"/>
                      </a:lnTo>
                      <a:lnTo>
                        <a:pt x="22" y="10"/>
                      </a:lnTo>
                      <a:lnTo>
                        <a:pt x="21" y="6"/>
                      </a:lnTo>
                      <a:lnTo>
                        <a:pt x="17" y="4"/>
                      </a:lnTo>
                      <a:lnTo>
                        <a:pt x="13" y="1"/>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6" name="Freeform 321">
                  <a:extLst>
                    <a:ext uri="{FF2B5EF4-FFF2-40B4-BE49-F238E27FC236}">
                      <a16:creationId xmlns:a16="http://schemas.microsoft.com/office/drawing/2014/main" id="{128DB1A6-56F2-4693-943D-984BBB939057}"/>
                    </a:ext>
                  </a:extLst>
                </p:cNvPr>
                <p:cNvSpPr>
                  <a:spLocks/>
                </p:cNvSpPr>
                <p:nvPr/>
              </p:nvSpPr>
              <p:spPr bwMode="auto">
                <a:xfrm>
                  <a:off x="88" y="342"/>
                  <a:ext cx="9" cy="10"/>
                </a:xfrm>
                <a:custGeom>
                  <a:avLst/>
                  <a:gdLst>
                    <a:gd name="T0" fmla="*/ 0 w 19"/>
                    <a:gd name="T1" fmla="*/ 6 h 19"/>
                    <a:gd name="T2" fmla="*/ 0 w 19"/>
                    <a:gd name="T3" fmla="*/ 5 h 19"/>
                    <a:gd name="T4" fmla="*/ 0 w 19"/>
                    <a:gd name="T5" fmla="*/ 3 h 19"/>
                    <a:gd name="T6" fmla="*/ 1 w 19"/>
                    <a:gd name="T7" fmla="*/ 2 h 19"/>
                    <a:gd name="T8" fmla="*/ 3 w 19"/>
                    <a:gd name="T9" fmla="*/ 1 h 19"/>
                    <a:gd name="T10" fmla="*/ 6 w 19"/>
                    <a:gd name="T11" fmla="*/ 0 h 19"/>
                    <a:gd name="T12" fmla="*/ 7 w 19"/>
                    <a:gd name="T13" fmla="*/ 1 h 19"/>
                    <a:gd name="T14" fmla="*/ 8 w 19"/>
                    <a:gd name="T15" fmla="*/ 2 h 19"/>
                    <a:gd name="T16" fmla="*/ 9 w 19"/>
                    <a:gd name="T17" fmla="*/ 4 h 19"/>
                    <a:gd name="T18" fmla="*/ 9 w 19"/>
                    <a:gd name="T19" fmla="*/ 5 h 19"/>
                    <a:gd name="T20" fmla="*/ 8 w 19"/>
                    <a:gd name="T21" fmla="*/ 8 h 19"/>
                    <a:gd name="T22" fmla="*/ 7 w 19"/>
                    <a:gd name="T23" fmla="*/ 9 h 19"/>
                    <a:gd name="T24" fmla="*/ 6 w 19"/>
                    <a:gd name="T25" fmla="*/ 10 h 19"/>
                    <a:gd name="T26" fmla="*/ 4 w 19"/>
                    <a:gd name="T27" fmla="*/ 10 h 19"/>
                    <a:gd name="T28" fmla="*/ 2 w 19"/>
                    <a:gd name="T29" fmla="*/ 9 h 19"/>
                    <a:gd name="T30" fmla="*/ 0 w 19"/>
                    <a:gd name="T31" fmla="*/ 8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2"/>
                      </a:moveTo>
                      <a:lnTo>
                        <a:pt x="0" y="9"/>
                      </a:lnTo>
                      <a:lnTo>
                        <a:pt x="0" y="5"/>
                      </a:lnTo>
                      <a:lnTo>
                        <a:pt x="3" y="3"/>
                      </a:lnTo>
                      <a:lnTo>
                        <a:pt x="6" y="1"/>
                      </a:lnTo>
                      <a:lnTo>
                        <a:pt x="12" y="0"/>
                      </a:lnTo>
                      <a:lnTo>
                        <a:pt x="15" y="1"/>
                      </a:lnTo>
                      <a:lnTo>
                        <a:pt x="17" y="3"/>
                      </a:lnTo>
                      <a:lnTo>
                        <a:pt x="19" y="7"/>
                      </a:lnTo>
                      <a:lnTo>
                        <a:pt x="19" y="10"/>
                      </a:lnTo>
                      <a:lnTo>
                        <a:pt x="17" y="15"/>
                      </a:lnTo>
                      <a:lnTo>
                        <a:pt x="14" y="17"/>
                      </a:lnTo>
                      <a:lnTo>
                        <a:pt x="12" y="19"/>
                      </a:lnTo>
                      <a:lnTo>
                        <a:pt x="8" y="19"/>
                      </a:lnTo>
                      <a:lnTo>
                        <a:pt x="5" y="17"/>
                      </a:lnTo>
                      <a:lnTo>
                        <a:pt x="1" y="15"/>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7" name="Freeform 322">
                  <a:extLst>
                    <a:ext uri="{FF2B5EF4-FFF2-40B4-BE49-F238E27FC236}">
                      <a16:creationId xmlns:a16="http://schemas.microsoft.com/office/drawing/2014/main" id="{916EDCD6-2DFF-4549-B308-40DE1B5C1936}"/>
                    </a:ext>
                  </a:extLst>
                </p:cNvPr>
                <p:cNvSpPr>
                  <a:spLocks/>
                </p:cNvSpPr>
                <p:nvPr/>
              </p:nvSpPr>
              <p:spPr bwMode="auto">
                <a:xfrm>
                  <a:off x="105" y="357"/>
                  <a:ext cx="8" cy="11"/>
                </a:xfrm>
                <a:custGeom>
                  <a:avLst/>
                  <a:gdLst>
                    <a:gd name="T0" fmla="*/ 3 w 16"/>
                    <a:gd name="T1" fmla="*/ 11 h 22"/>
                    <a:gd name="T2" fmla="*/ 1 w 16"/>
                    <a:gd name="T3" fmla="*/ 10 h 22"/>
                    <a:gd name="T4" fmla="*/ 0 w 16"/>
                    <a:gd name="T5" fmla="*/ 9 h 22"/>
                    <a:gd name="T6" fmla="*/ 0 w 16"/>
                    <a:gd name="T7" fmla="*/ 8 h 22"/>
                    <a:gd name="T8" fmla="*/ 0 w 16"/>
                    <a:gd name="T9" fmla="*/ 5 h 22"/>
                    <a:gd name="T10" fmla="*/ 1 w 16"/>
                    <a:gd name="T11" fmla="*/ 4 h 22"/>
                    <a:gd name="T12" fmla="*/ 2 w 16"/>
                    <a:gd name="T13" fmla="*/ 2 h 22"/>
                    <a:gd name="T14" fmla="*/ 4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9 h 22"/>
                    <a:gd name="T30" fmla="*/ 5 w 16"/>
                    <a:gd name="T31" fmla="*/ 10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0"/>
                      </a:lnTo>
                      <a:lnTo>
                        <a:pt x="0" y="18"/>
                      </a:lnTo>
                      <a:lnTo>
                        <a:pt x="0" y="15"/>
                      </a:lnTo>
                      <a:lnTo>
                        <a:pt x="0" y="10"/>
                      </a:lnTo>
                      <a:lnTo>
                        <a:pt x="1" y="7"/>
                      </a:lnTo>
                      <a:lnTo>
                        <a:pt x="3" y="3"/>
                      </a:lnTo>
                      <a:lnTo>
                        <a:pt x="7" y="1"/>
                      </a:lnTo>
                      <a:lnTo>
                        <a:pt x="10" y="0"/>
                      </a:lnTo>
                      <a:lnTo>
                        <a:pt x="12" y="1"/>
                      </a:lnTo>
                      <a:lnTo>
                        <a:pt x="15" y="3"/>
                      </a:lnTo>
                      <a:lnTo>
                        <a:pt x="16" y="8"/>
                      </a:lnTo>
                      <a:lnTo>
                        <a:pt x="16" y="11"/>
                      </a:lnTo>
                      <a:lnTo>
                        <a:pt x="15" y="15"/>
                      </a:lnTo>
                      <a:lnTo>
                        <a:pt x="12" y="18"/>
                      </a:lnTo>
                      <a:lnTo>
                        <a:pt x="10" y="20"/>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8" name="Freeform 323">
                  <a:extLst>
                    <a:ext uri="{FF2B5EF4-FFF2-40B4-BE49-F238E27FC236}">
                      <a16:creationId xmlns:a16="http://schemas.microsoft.com/office/drawing/2014/main" id="{0C24B823-C695-465C-BB2F-D422A04CF5B9}"/>
                    </a:ext>
                  </a:extLst>
                </p:cNvPr>
                <p:cNvSpPr>
                  <a:spLocks/>
                </p:cNvSpPr>
                <p:nvPr/>
              </p:nvSpPr>
              <p:spPr bwMode="auto">
                <a:xfrm>
                  <a:off x="119" y="346"/>
                  <a:ext cx="10" cy="13"/>
                </a:xfrm>
                <a:custGeom>
                  <a:avLst/>
                  <a:gdLst>
                    <a:gd name="T0" fmla="*/ 1 w 20"/>
                    <a:gd name="T1" fmla="*/ 7 h 25"/>
                    <a:gd name="T2" fmla="*/ 2 w 20"/>
                    <a:gd name="T3" fmla="*/ 5 h 25"/>
                    <a:gd name="T4" fmla="*/ 3 w 20"/>
                    <a:gd name="T5" fmla="*/ 3 h 25"/>
                    <a:gd name="T6" fmla="*/ 4 w 20"/>
                    <a:gd name="T7" fmla="*/ 1 h 25"/>
                    <a:gd name="T8" fmla="*/ 7 w 20"/>
                    <a:gd name="T9" fmla="*/ 0 h 25"/>
                    <a:gd name="T10" fmla="*/ 9 w 20"/>
                    <a:gd name="T11" fmla="*/ 1 h 25"/>
                    <a:gd name="T12" fmla="*/ 10 w 20"/>
                    <a:gd name="T13" fmla="*/ 3 h 25"/>
                    <a:gd name="T14" fmla="*/ 10 w 20"/>
                    <a:gd name="T15" fmla="*/ 4 h 25"/>
                    <a:gd name="T16" fmla="*/ 10 w 20"/>
                    <a:gd name="T17" fmla="*/ 7 h 25"/>
                    <a:gd name="T18" fmla="*/ 9 w 20"/>
                    <a:gd name="T19" fmla="*/ 9 h 25"/>
                    <a:gd name="T20" fmla="*/ 8 w 20"/>
                    <a:gd name="T21" fmla="*/ 11 h 25"/>
                    <a:gd name="T22" fmla="*/ 6 w 20"/>
                    <a:gd name="T23" fmla="*/ 12 h 25"/>
                    <a:gd name="T24" fmla="*/ 4 w 20"/>
                    <a:gd name="T25" fmla="*/ 13 h 25"/>
                    <a:gd name="T26" fmla="*/ 2 w 20"/>
                    <a:gd name="T27" fmla="*/ 12 h 25"/>
                    <a:gd name="T28" fmla="*/ 1 w 20"/>
                    <a:gd name="T29" fmla="*/ 11 h 25"/>
                    <a:gd name="T30" fmla="*/ 0 w 20"/>
                    <a:gd name="T31" fmla="*/ 9 h 25"/>
                    <a:gd name="T32" fmla="*/ 1 w 20"/>
                    <a:gd name="T33" fmla="*/ 7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5">
                      <a:moveTo>
                        <a:pt x="2" y="14"/>
                      </a:moveTo>
                      <a:lnTo>
                        <a:pt x="4" y="9"/>
                      </a:lnTo>
                      <a:lnTo>
                        <a:pt x="6" y="5"/>
                      </a:lnTo>
                      <a:lnTo>
                        <a:pt x="8" y="1"/>
                      </a:lnTo>
                      <a:lnTo>
                        <a:pt x="13" y="0"/>
                      </a:lnTo>
                      <a:lnTo>
                        <a:pt x="18" y="1"/>
                      </a:lnTo>
                      <a:lnTo>
                        <a:pt x="20" y="5"/>
                      </a:lnTo>
                      <a:lnTo>
                        <a:pt x="20" y="8"/>
                      </a:lnTo>
                      <a:lnTo>
                        <a:pt x="20" y="13"/>
                      </a:lnTo>
                      <a:lnTo>
                        <a:pt x="18" y="17"/>
                      </a:lnTo>
                      <a:lnTo>
                        <a:pt x="15" y="21"/>
                      </a:lnTo>
                      <a:lnTo>
                        <a:pt x="11" y="24"/>
                      </a:lnTo>
                      <a:lnTo>
                        <a:pt x="7" y="25"/>
                      </a:lnTo>
                      <a:lnTo>
                        <a:pt x="4" y="24"/>
                      </a:lnTo>
                      <a:lnTo>
                        <a:pt x="2" y="21"/>
                      </a:lnTo>
                      <a:lnTo>
                        <a:pt x="0" y="17"/>
                      </a:lnTo>
                      <a:lnTo>
                        <a:pt x="2"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9" name="Freeform 324">
                  <a:extLst>
                    <a:ext uri="{FF2B5EF4-FFF2-40B4-BE49-F238E27FC236}">
                      <a16:creationId xmlns:a16="http://schemas.microsoft.com/office/drawing/2014/main" id="{2952564C-5240-4EF4-9F48-BA56E7C5ED2F}"/>
                    </a:ext>
                  </a:extLst>
                </p:cNvPr>
                <p:cNvSpPr>
                  <a:spLocks/>
                </p:cNvSpPr>
                <p:nvPr/>
              </p:nvSpPr>
              <p:spPr bwMode="auto">
                <a:xfrm>
                  <a:off x="132" y="349"/>
                  <a:ext cx="10" cy="10"/>
                </a:xfrm>
                <a:custGeom>
                  <a:avLst/>
                  <a:gdLst>
                    <a:gd name="T0" fmla="*/ 8 w 19"/>
                    <a:gd name="T1" fmla="*/ 1 h 19"/>
                    <a:gd name="T2" fmla="*/ 9 w 19"/>
                    <a:gd name="T3" fmla="*/ 2 h 19"/>
                    <a:gd name="T4" fmla="*/ 9 w 19"/>
                    <a:gd name="T5" fmla="*/ 4 h 19"/>
                    <a:gd name="T6" fmla="*/ 10 w 19"/>
                    <a:gd name="T7" fmla="*/ 5 h 19"/>
                    <a:gd name="T8" fmla="*/ 9 w 19"/>
                    <a:gd name="T9" fmla="*/ 6 h 19"/>
                    <a:gd name="T10" fmla="*/ 8 w 19"/>
                    <a:gd name="T11" fmla="*/ 8 h 19"/>
                    <a:gd name="T12" fmla="*/ 7 w 19"/>
                    <a:gd name="T13" fmla="*/ 9 h 19"/>
                    <a:gd name="T14" fmla="*/ 5 w 19"/>
                    <a:gd name="T15" fmla="*/ 10 h 19"/>
                    <a:gd name="T16" fmla="*/ 3 w 19"/>
                    <a:gd name="T17" fmla="*/ 10 h 19"/>
                    <a:gd name="T18" fmla="*/ 2 w 19"/>
                    <a:gd name="T19" fmla="*/ 9 h 19"/>
                    <a:gd name="T20" fmla="*/ 1 w 19"/>
                    <a:gd name="T21" fmla="*/ 8 h 19"/>
                    <a:gd name="T22" fmla="*/ 0 w 19"/>
                    <a:gd name="T23" fmla="*/ 6 h 19"/>
                    <a:gd name="T24" fmla="*/ 0 w 19"/>
                    <a:gd name="T25" fmla="*/ 4 h 19"/>
                    <a:gd name="T26" fmla="*/ 1 w 19"/>
                    <a:gd name="T27" fmla="*/ 2 h 19"/>
                    <a:gd name="T28" fmla="*/ 3 w 19"/>
                    <a:gd name="T29" fmla="*/ 1 h 19"/>
                    <a:gd name="T30" fmla="*/ 5 w 19"/>
                    <a:gd name="T31" fmla="*/ 0 h 19"/>
                    <a:gd name="T32" fmla="*/ 8 w 19"/>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3"/>
                      </a:lnTo>
                      <a:lnTo>
                        <a:pt x="18" y="7"/>
                      </a:lnTo>
                      <a:lnTo>
                        <a:pt x="19" y="9"/>
                      </a:lnTo>
                      <a:lnTo>
                        <a:pt x="18" y="12"/>
                      </a:lnTo>
                      <a:lnTo>
                        <a:pt x="15" y="16"/>
                      </a:lnTo>
                      <a:lnTo>
                        <a:pt x="13" y="18"/>
                      </a:lnTo>
                      <a:lnTo>
                        <a:pt x="9" y="19"/>
                      </a:lnTo>
                      <a:lnTo>
                        <a:pt x="6" y="19"/>
                      </a:lnTo>
                      <a:lnTo>
                        <a:pt x="3" y="18"/>
                      </a:lnTo>
                      <a:lnTo>
                        <a:pt x="1" y="15"/>
                      </a:lnTo>
                      <a:lnTo>
                        <a:pt x="0" y="11"/>
                      </a:lnTo>
                      <a:lnTo>
                        <a:pt x="0" y="8"/>
                      </a:lnTo>
                      <a:lnTo>
                        <a:pt x="2" y="3"/>
                      </a:lnTo>
                      <a:lnTo>
                        <a:pt x="6" y="1"/>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80" name="Freeform 325">
                  <a:extLst>
                    <a:ext uri="{FF2B5EF4-FFF2-40B4-BE49-F238E27FC236}">
                      <a16:creationId xmlns:a16="http://schemas.microsoft.com/office/drawing/2014/main" id="{6C115F0F-D448-46F2-87F7-399E2AD9AA20}"/>
                    </a:ext>
                  </a:extLst>
                </p:cNvPr>
                <p:cNvSpPr>
                  <a:spLocks/>
                </p:cNvSpPr>
                <p:nvPr/>
              </p:nvSpPr>
              <p:spPr bwMode="auto">
                <a:xfrm>
                  <a:off x="22" y="363"/>
                  <a:ext cx="82" cy="57"/>
                </a:xfrm>
                <a:custGeom>
                  <a:avLst/>
                  <a:gdLst>
                    <a:gd name="T0" fmla="*/ 80 w 163"/>
                    <a:gd name="T1" fmla="*/ 6 h 113"/>
                    <a:gd name="T2" fmla="*/ 78 w 163"/>
                    <a:gd name="T3" fmla="*/ 5 h 113"/>
                    <a:gd name="T4" fmla="*/ 78 w 163"/>
                    <a:gd name="T5" fmla="*/ 3 h 113"/>
                    <a:gd name="T6" fmla="*/ 74 w 163"/>
                    <a:gd name="T7" fmla="*/ 7 h 113"/>
                    <a:gd name="T8" fmla="*/ 66 w 163"/>
                    <a:gd name="T9" fmla="*/ 5 h 113"/>
                    <a:gd name="T10" fmla="*/ 49 w 163"/>
                    <a:gd name="T11" fmla="*/ 2 h 113"/>
                    <a:gd name="T12" fmla="*/ 35 w 163"/>
                    <a:gd name="T13" fmla="*/ 1 h 113"/>
                    <a:gd name="T14" fmla="*/ 33 w 163"/>
                    <a:gd name="T15" fmla="*/ 3 h 113"/>
                    <a:gd name="T16" fmla="*/ 44 w 163"/>
                    <a:gd name="T17" fmla="*/ 3 h 113"/>
                    <a:gd name="T18" fmla="*/ 59 w 163"/>
                    <a:gd name="T19" fmla="*/ 6 h 113"/>
                    <a:gd name="T20" fmla="*/ 69 w 163"/>
                    <a:gd name="T21" fmla="*/ 11 h 113"/>
                    <a:gd name="T22" fmla="*/ 68 w 163"/>
                    <a:gd name="T23" fmla="*/ 13 h 113"/>
                    <a:gd name="T24" fmla="*/ 61 w 163"/>
                    <a:gd name="T25" fmla="*/ 17 h 113"/>
                    <a:gd name="T26" fmla="*/ 54 w 163"/>
                    <a:gd name="T27" fmla="*/ 18 h 113"/>
                    <a:gd name="T28" fmla="*/ 42 w 163"/>
                    <a:gd name="T29" fmla="*/ 14 h 113"/>
                    <a:gd name="T30" fmla="*/ 28 w 163"/>
                    <a:gd name="T31" fmla="*/ 13 h 113"/>
                    <a:gd name="T32" fmla="*/ 21 w 163"/>
                    <a:gd name="T33" fmla="*/ 16 h 113"/>
                    <a:gd name="T34" fmla="*/ 25 w 163"/>
                    <a:gd name="T35" fmla="*/ 16 h 113"/>
                    <a:gd name="T36" fmla="*/ 32 w 163"/>
                    <a:gd name="T37" fmla="*/ 16 h 113"/>
                    <a:gd name="T38" fmla="*/ 40 w 163"/>
                    <a:gd name="T39" fmla="*/ 17 h 113"/>
                    <a:gd name="T40" fmla="*/ 50 w 163"/>
                    <a:gd name="T41" fmla="*/ 20 h 113"/>
                    <a:gd name="T42" fmla="*/ 51 w 163"/>
                    <a:gd name="T43" fmla="*/ 23 h 113"/>
                    <a:gd name="T44" fmla="*/ 39 w 163"/>
                    <a:gd name="T45" fmla="*/ 28 h 113"/>
                    <a:gd name="T46" fmla="*/ 28 w 163"/>
                    <a:gd name="T47" fmla="*/ 26 h 113"/>
                    <a:gd name="T48" fmla="*/ 18 w 163"/>
                    <a:gd name="T49" fmla="*/ 23 h 113"/>
                    <a:gd name="T50" fmla="*/ 21 w 163"/>
                    <a:gd name="T51" fmla="*/ 26 h 113"/>
                    <a:gd name="T52" fmla="*/ 31 w 163"/>
                    <a:gd name="T53" fmla="*/ 30 h 113"/>
                    <a:gd name="T54" fmla="*/ 20 w 163"/>
                    <a:gd name="T55" fmla="*/ 34 h 113"/>
                    <a:gd name="T56" fmla="*/ 7 w 163"/>
                    <a:gd name="T57" fmla="*/ 38 h 113"/>
                    <a:gd name="T58" fmla="*/ 0 w 163"/>
                    <a:gd name="T59" fmla="*/ 40 h 113"/>
                    <a:gd name="T60" fmla="*/ 4 w 163"/>
                    <a:gd name="T61" fmla="*/ 41 h 113"/>
                    <a:gd name="T62" fmla="*/ 15 w 163"/>
                    <a:gd name="T63" fmla="*/ 40 h 113"/>
                    <a:gd name="T64" fmla="*/ 28 w 163"/>
                    <a:gd name="T65" fmla="*/ 36 h 113"/>
                    <a:gd name="T66" fmla="*/ 34 w 163"/>
                    <a:gd name="T67" fmla="*/ 38 h 113"/>
                    <a:gd name="T68" fmla="*/ 28 w 163"/>
                    <a:gd name="T69" fmla="*/ 55 h 113"/>
                    <a:gd name="T70" fmla="*/ 29 w 163"/>
                    <a:gd name="T71" fmla="*/ 57 h 113"/>
                    <a:gd name="T72" fmla="*/ 36 w 163"/>
                    <a:gd name="T73" fmla="*/ 45 h 113"/>
                    <a:gd name="T74" fmla="*/ 42 w 163"/>
                    <a:gd name="T75" fmla="*/ 33 h 113"/>
                    <a:gd name="T76" fmla="*/ 50 w 163"/>
                    <a:gd name="T77" fmla="*/ 30 h 113"/>
                    <a:gd name="T78" fmla="*/ 57 w 163"/>
                    <a:gd name="T79" fmla="*/ 26 h 113"/>
                    <a:gd name="T80" fmla="*/ 58 w 163"/>
                    <a:gd name="T81" fmla="*/ 38 h 113"/>
                    <a:gd name="T82" fmla="*/ 54 w 163"/>
                    <a:gd name="T83" fmla="*/ 52 h 113"/>
                    <a:gd name="T84" fmla="*/ 57 w 163"/>
                    <a:gd name="T85" fmla="*/ 49 h 113"/>
                    <a:gd name="T86" fmla="*/ 63 w 163"/>
                    <a:gd name="T87" fmla="*/ 31 h 113"/>
                    <a:gd name="T88" fmla="*/ 69 w 163"/>
                    <a:gd name="T89" fmla="*/ 18 h 113"/>
                    <a:gd name="T90" fmla="*/ 74 w 163"/>
                    <a:gd name="T91" fmla="*/ 13 h 113"/>
                    <a:gd name="T92" fmla="*/ 76 w 163"/>
                    <a:gd name="T93" fmla="*/ 16 h 113"/>
                    <a:gd name="T94" fmla="*/ 74 w 163"/>
                    <a:gd name="T95" fmla="*/ 35 h 113"/>
                    <a:gd name="T96" fmla="*/ 79 w 163"/>
                    <a:gd name="T97" fmla="*/ 25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4"/>
                      </a:moveTo>
                      <a:lnTo>
                        <a:pt x="162" y="13"/>
                      </a:lnTo>
                      <a:lnTo>
                        <a:pt x="160" y="12"/>
                      </a:lnTo>
                      <a:lnTo>
                        <a:pt x="159" y="12"/>
                      </a:lnTo>
                      <a:lnTo>
                        <a:pt x="158" y="11"/>
                      </a:lnTo>
                      <a:lnTo>
                        <a:pt x="156" y="10"/>
                      </a:lnTo>
                      <a:lnTo>
                        <a:pt x="156" y="7"/>
                      </a:lnTo>
                      <a:lnTo>
                        <a:pt x="155" y="6"/>
                      </a:lnTo>
                      <a:lnTo>
                        <a:pt x="155" y="5"/>
                      </a:lnTo>
                      <a:lnTo>
                        <a:pt x="153" y="8"/>
                      </a:lnTo>
                      <a:lnTo>
                        <a:pt x="151" y="11"/>
                      </a:lnTo>
                      <a:lnTo>
                        <a:pt x="147" y="13"/>
                      </a:lnTo>
                      <a:lnTo>
                        <a:pt x="146" y="14"/>
                      </a:lnTo>
                      <a:lnTo>
                        <a:pt x="139" y="12"/>
                      </a:lnTo>
                      <a:lnTo>
                        <a:pt x="131" y="10"/>
                      </a:lnTo>
                      <a:lnTo>
                        <a:pt x="120" y="7"/>
                      </a:lnTo>
                      <a:lnTo>
                        <a:pt x="108" y="4"/>
                      </a:lnTo>
                      <a:lnTo>
                        <a:pt x="97" y="3"/>
                      </a:lnTo>
                      <a:lnTo>
                        <a:pt x="85" y="1"/>
                      </a:lnTo>
                      <a:lnTo>
                        <a:pt x="77" y="0"/>
                      </a:lnTo>
                      <a:lnTo>
                        <a:pt x="70" y="1"/>
                      </a:lnTo>
                      <a:lnTo>
                        <a:pt x="63" y="4"/>
                      </a:lnTo>
                      <a:lnTo>
                        <a:pt x="62" y="5"/>
                      </a:lnTo>
                      <a:lnTo>
                        <a:pt x="65" y="6"/>
                      </a:lnTo>
                      <a:lnTo>
                        <a:pt x="70" y="5"/>
                      </a:lnTo>
                      <a:lnTo>
                        <a:pt x="79" y="4"/>
                      </a:lnTo>
                      <a:lnTo>
                        <a:pt x="88" y="5"/>
                      </a:lnTo>
                      <a:lnTo>
                        <a:pt x="98" y="6"/>
                      </a:lnTo>
                      <a:lnTo>
                        <a:pt x="108" y="8"/>
                      </a:lnTo>
                      <a:lnTo>
                        <a:pt x="117" y="12"/>
                      </a:lnTo>
                      <a:lnTo>
                        <a:pt x="125" y="14"/>
                      </a:lnTo>
                      <a:lnTo>
                        <a:pt x="132" y="18"/>
                      </a:lnTo>
                      <a:lnTo>
                        <a:pt x="137" y="21"/>
                      </a:lnTo>
                      <a:lnTo>
                        <a:pt x="139" y="23"/>
                      </a:lnTo>
                      <a:lnTo>
                        <a:pt x="138" y="25"/>
                      </a:lnTo>
                      <a:lnTo>
                        <a:pt x="135" y="26"/>
                      </a:lnTo>
                      <a:lnTo>
                        <a:pt x="131" y="28"/>
                      </a:lnTo>
                      <a:lnTo>
                        <a:pt x="126" y="30"/>
                      </a:lnTo>
                      <a:lnTo>
                        <a:pt x="122" y="33"/>
                      </a:lnTo>
                      <a:lnTo>
                        <a:pt x="117" y="35"/>
                      </a:lnTo>
                      <a:lnTo>
                        <a:pt x="114" y="37"/>
                      </a:lnTo>
                      <a:lnTo>
                        <a:pt x="108" y="35"/>
                      </a:lnTo>
                      <a:lnTo>
                        <a:pt x="101" y="33"/>
                      </a:lnTo>
                      <a:lnTo>
                        <a:pt x="92" y="30"/>
                      </a:lnTo>
                      <a:lnTo>
                        <a:pt x="83" y="28"/>
                      </a:lnTo>
                      <a:lnTo>
                        <a:pt x="72" y="27"/>
                      </a:lnTo>
                      <a:lnTo>
                        <a:pt x="63" y="26"/>
                      </a:lnTo>
                      <a:lnTo>
                        <a:pt x="55" y="26"/>
                      </a:lnTo>
                      <a:lnTo>
                        <a:pt x="48" y="28"/>
                      </a:lnTo>
                      <a:lnTo>
                        <a:pt x="44" y="30"/>
                      </a:lnTo>
                      <a:lnTo>
                        <a:pt x="41" y="31"/>
                      </a:lnTo>
                      <a:lnTo>
                        <a:pt x="41" y="33"/>
                      </a:lnTo>
                      <a:lnTo>
                        <a:pt x="47" y="31"/>
                      </a:lnTo>
                      <a:lnTo>
                        <a:pt x="50" y="31"/>
                      </a:lnTo>
                      <a:lnTo>
                        <a:pt x="55" y="31"/>
                      </a:lnTo>
                      <a:lnTo>
                        <a:pt x="60" y="31"/>
                      </a:lnTo>
                      <a:lnTo>
                        <a:pt x="64" y="31"/>
                      </a:lnTo>
                      <a:lnTo>
                        <a:pt x="70" y="31"/>
                      </a:lnTo>
                      <a:lnTo>
                        <a:pt x="75" y="33"/>
                      </a:lnTo>
                      <a:lnTo>
                        <a:pt x="80" y="34"/>
                      </a:lnTo>
                      <a:lnTo>
                        <a:pt x="85" y="35"/>
                      </a:lnTo>
                      <a:lnTo>
                        <a:pt x="93" y="37"/>
                      </a:lnTo>
                      <a:lnTo>
                        <a:pt x="100" y="40"/>
                      </a:lnTo>
                      <a:lnTo>
                        <a:pt x="105" y="41"/>
                      </a:lnTo>
                      <a:lnTo>
                        <a:pt x="108" y="43"/>
                      </a:lnTo>
                      <a:lnTo>
                        <a:pt x="102" y="46"/>
                      </a:lnTo>
                      <a:lnTo>
                        <a:pt x="93" y="50"/>
                      </a:lnTo>
                      <a:lnTo>
                        <a:pt x="84" y="52"/>
                      </a:lnTo>
                      <a:lnTo>
                        <a:pt x="78" y="55"/>
                      </a:lnTo>
                      <a:lnTo>
                        <a:pt x="72" y="56"/>
                      </a:lnTo>
                      <a:lnTo>
                        <a:pt x="64" y="53"/>
                      </a:lnTo>
                      <a:lnTo>
                        <a:pt x="55" y="51"/>
                      </a:lnTo>
                      <a:lnTo>
                        <a:pt x="48" y="49"/>
                      </a:lnTo>
                      <a:lnTo>
                        <a:pt x="41" y="46"/>
                      </a:lnTo>
                      <a:lnTo>
                        <a:pt x="35" y="46"/>
                      </a:lnTo>
                      <a:lnTo>
                        <a:pt x="32" y="48"/>
                      </a:lnTo>
                      <a:lnTo>
                        <a:pt x="35" y="50"/>
                      </a:lnTo>
                      <a:lnTo>
                        <a:pt x="42" y="52"/>
                      </a:lnTo>
                      <a:lnTo>
                        <a:pt x="50" y="55"/>
                      </a:lnTo>
                      <a:lnTo>
                        <a:pt x="56" y="58"/>
                      </a:lnTo>
                      <a:lnTo>
                        <a:pt x="61" y="60"/>
                      </a:lnTo>
                      <a:lnTo>
                        <a:pt x="56" y="61"/>
                      </a:lnTo>
                      <a:lnTo>
                        <a:pt x="49" y="64"/>
                      </a:lnTo>
                      <a:lnTo>
                        <a:pt x="40" y="67"/>
                      </a:lnTo>
                      <a:lnTo>
                        <a:pt x="31" y="70"/>
                      </a:lnTo>
                      <a:lnTo>
                        <a:pt x="22" y="72"/>
                      </a:lnTo>
                      <a:lnTo>
                        <a:pt x="14" y="75"/>
                      </a:lnTo>
                      <a:lnTo>
                        <a:pt x="7" y="78"/>
                      </a:lnTo>
                      <a:lnTo>
                        <a:pt x="3" y="79"/>
                      </a:lnTo>
                      <a:lnTo>
                        <a:pt x="0" y="80"/>
                      </a:lnTo>
                      <a:lnTo>
                        <a:pt x="0" y="81"/>
                      </a:lnTo>
                      <a:lnTo>
                        <a:pt x="2" y="81"/>
                      </a:lnTo>
                      <a:lnTo>
                        <a:pt x="8" y="81"/>
                      </a:lnTo>
                      <a:lnTo>
                        <a:pt x="14" y="81"/>
                      </a:lnTo>
                      <a:lnTo>
                        <a:pt x="22" y="80"/>
                      </a:lnTo>
                      <a:lnTo>
                        <a:pt x="30" y="79"/>
                      </a:lnTo>
                      <a:lnTo>
                        <a:pt x="40" y="76"/>
                      </a:lnTo>
                      <a:lnTo>
                        <a:pt x="48" y="74"/>
                      </a:lnTo>
                      <a:lnTo>
                        <a:pt x="56" y="72"/>
                      </a:lnTo>
                      <a:lnTo>
                        <a:pt x="63" y="70"/>
                      </a:lnTo>
                      <a:lnTo>
                        <a:pt x="68" y="67"/>
                      </a:lnTo>
                      <a:lnTo>
                        <a:pt x="67" y="76"/>
                      </a:lnTo>
                      <a:lnTo>
                        <a:pt x="64" y="89"/>
                      </a:lnTo>
                      <a:lnTo>
                        <a:pt x="61" y="101"/>
                      </a:lnTo>
                      <a:lnTo>
                        <a:pt x="56" y="109"/>
                      </a:lnTo>
                      <a:lnTo>
                        <a:pt x="54" y="112"/>
                      </a:lnTo>
                      <a:lnTo>
                        <a:pt x="55" y="113"/>
                      </a:lnTo>
                      <a:lnTo>
                        <a:pt x="57" y="113"/>
                      </a:lnTo>
                      <a:lnTo>
                        <a:pt x="60" y="110"/>
                      </a:lnTo>
                      <a:lnTo>
                        <a:pt x="64" y="102"/>
                      </a:lnTo>
                      <a:lnTo>
                        <a:pt x="71" y="89"/>
                      </a:lnTo>
                      <a:lnTo>
                        <a:pt x="77" y="76"/>
                      </a:lnTo>
                      <a:lnTo>
                        <a:pt x="79" y="67"/>
                      </a:lnTo>
                      <a:lnTo>
                        <a:pt x="83" y="66"/>
                      </a:lnTo>
                      <a:lnTo>
                        <a:pt x="88" y="64"/>
                      </a:lnTo>
                      <a:lnTo>
                        <a:pt x="93" y="61"/>
                      </a:lnTo>
                      <a:lnTo>
                        <a:pt x="99" y="59"/>
                      </a:lnTo>
                      <a:lnTo>
                        <a:pt x="105" y="57"/>
                      </a:lnTo>
                      <a:lnTo>
                        <a:pt x="109" y="55"/>
                      </a:lnTo>
                      <a:lnTo>
                        <a:pt x="114" y="52"/>
                      </a:lnTo>
                      <a:lnTo>
                        <a:pt x="116" y="51"/>
                      </a:lnTo>
                      <a:lnTo>
                        <a:pt x="116" y="61"/>
                      </a:lnTo>
                      <a:lnTo>
                        <a:pt x="115" y="75"/>
                      </a:lnTo>
                      <a:lnTo>
                        <a:pt x="113" y="89"/>
                      </a:lnTo>
                      <a:lnTo>
                        <a:pt x="110" y="98"/>
                      </a:lnTo>
                      <a:lnTo>
                        <a:pt x="108" y="104"/>
                      </a:lnTo>
                      <a:lnTo>
                        <a:pt x="108" y="105"/>
                      </a:lnTo>
                      <a:lnTo>
                        <a:pt x="110" y="104"/>
                      </a:lnTo>
                      <a:lnTo>
                        <a:pt x="114" y="98"/>
                      </a:lnTo>
                      <a:lnTo>
                        <a:pt x="118" y="89"/>
                      </a:lnTo>
                      <a:lnTo>
                        <a:pt x="123" y="75"/>
                      </a:lnTo>
                      <a:lnTo>
                        <a:pt x="126" y="61"/>
                      </a:lnTo>
                      <a:lnTo>
                        <a:pt x="126" y="48"/>
                      </a:lnTo>
                      <a:lnTo>
                        <a:pt x="133" y="42"/>
                      </a:lnTo>
                      <a:lnTo>
                        <a:pt x="138" y="36"/>
                      </a:lnTo>
                      <a:lnTo>
                        <a:pt x="143" y="31"/>
                      </a:lnTo>
                      <a:lnTo>
                        <a:pt x="146" y="28"/>
                      </a:lnTo>
                      <a:lnTo>
                        <a:pt x="148" y="26"/>
                      </a:lnTo>
                      <a:lnTo>
                        <a:pt x="151" y="26"/>
                      </a:lnTo>
                      <a:lnTo>
                        <a:pt x="152" y="28"/>
                      </a:lnTo>
                      <a:lnTo>
                        <a:pt x="152" y="31"/>
                      </a:lnTo>
                      <a:lnTo>
                        <a:pt x="151" y="42"/>
                      </a:lnTo>
                      <a:lnTo>
                        <a:pt x="149" y="56"/>
                      </a:lnTo>
                      <a:lnTo>
                        <a:pt x="148" y="70"/>
                      </a:lnTo>
                      <a:lnTo>
                        <a:pt x="147" y="80"/>
                      </a:lnTo>
                      <a:lnTo>
                        <a:pt x="153" y="68"/>
                      </a:lnTo>
                      <a:lnTo>
                        <a:pt x="158" y="49"/>
                      </a:lnTo>
                      <a:lnTo>
                        <a:pt x="161" y="29"/>
                      </a:lnTo>
                      <a:lnTo>
                        <a:pt x="163" y="1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81" name="Freeform 326">
                  <a:extLst>
                    <a:ext uri="{FF2B5EF4-FFF2-40B4-BE49-F238E27FC236}">
                      <a16:creationId xmlns:a16="http://schemas.microsoft.com/office/drawing/2014/main" id="{BC35E6AF-8B09-4068-9988-A05EA664A341}"/>
                    </a:ext>
                  </a:extLst>
                </p:cNvPr>
                <p:cNvSpPr>
                  <a:spLocks/>
                </p:cNvSpPr>
                <p:nvPr/>
              </p:nvSpPr>
              <p:spPr bwMode="auto">
                <a:xfrm>
                  <a:off x="27" y="263"/>
                  <a:ext cx="66" cy="63"/>
                </a:xfrm>
                <a:custGeom>
                  <a:avLst/>
                  <a:gdLst>
                    <a:gd name="T0" fmla="*/ 64 w 133"/>
                    <a:gd name="T1" fmla="*/ 62 h 124"/>
                    <a:gd name="T2" fmla="*/ 65 w 133"/>
                    <a:gd name="T3" fmla="*/ 60 h 124"/>
                    <a:gd name="T4" fmla="*/ 63 w 133"/>
                    <a:gd name="T5" fmla="*/ 57 h 124"/>
                    <a:gd name="T6" fmla="*/ 59 w 133"/>
                    <a:gd name="T7" fmla="*/ 51 h 124"/>
                    <a:gd name="T8" fmla="*/ 58 w 133"/>
                    <a:gd name="T9" fmla="*/ 44 h 124"/>
                    <a:gd name="T10" fmla="*/ 56 w 133"/>
                    <a:gd name="T11" fmla="*/ 29 h 124"/>
                    <a:gd name="T12" fmla="*/ 53 w 133"/>
                    <a:gd name="T13" fmla="*/ 22 h 124"/>
                    <a:gd name="T14" fmla="*/ 52 w 133"/>
                    <a:gd name="T15" fmla="*/ 22 h 124"/>
                    <a:gd name="T16" fmla="*/ 53 w 133"/>
                    <a:gd name="T17" fmla="*/ 28 h 124"/>
                    <a:gd name="T18" fmla="*/ 53 w 133"/>
                    <a:gd name="T19" fmla="*/ 42 h 124"/>
                    <a:gd name="T20" fmla="*/ 49 w 133"/>
                    <a:gd name="T21" fmla="*/ 43 h 124"/>
                    <a:gd name="T22" fmla="*/ 42 w 133"/>
                    <a:gd name="T23" fmla="*/ 38 h 124"/>
                    <a:gd name="T24" fmla="*/ 38 w 133"/>
                    <a:gd name="T25" fmla="*/ 32 h 124"/>
                    <a:gd name="T26" fmla="*/ 36 w 133"/>
                    <a:gd name="T27" fmla="*/ 20 h 124"/>
                    <a:gd name="T28" fmla="*/ 35 w 133"/>
                    <a:gd name="T29" fmla="*/ 12 h 124"/>
                    <a:gd name="T30" fmla="*/ 34 w 133"/>
                    <a:gd name="T31" fmla="*/ 5 h 124"/>
                    <a:gd name="T32" fmla="*/ 32 w 133"/>
                    <a:gd name="T33" fmla="*/ 1 h 124"/>
                    <a:gd name="T34" fmla="*/ 32 w 133"/>
                    <a:gd name="T35" fmla="*/ 4 h 124"/>
                    <a:gd name="T36" fmla="*/ 33 w 133"/>
                    <a:gd name="T37" fmla="*/ 9 h 124"/>
                    <a:gd name="T38" fmla="*/ 31 w 133"/>
                    <a:gd name="T39" fmla="*/ 15 h 124"/>
                    <a:gd name="T40" fmla="*/ 31 w 133"/>
                    <a:gd name="T41" fmla="*/ 20 h 124"/>
                    <a:gd name="T42" fmla="*/ 33 w 133"/>
                    <a:gd name="T43" fmla="*/ 28 h 124"/>
                    <a:gd name="T44" fmla="*/ 29 w 133"/>
                    <a:gd name="T45" fmla="*/ 28 h 124"/>
                    <a:gd name="T46" fmla="*/ 19 w 133"/>
                    <a:gd name="T47" fmla="*/ 18 h 124"/>
                    <a:gd name="T48" fmla="*/ 10 w 133"/>
                    <a:gd name="T49" fmla="*/ 8 h 124"/>
                    <a:gd name="T50" fmla="*/ 3 w 133"/>
                    <a:gd name="T51" fmla="*/ 1 h 124"/>
                    <a:gd name="T52" fmla="*/ 4 w 133"/>
                    <a:gd name="T53" fmla="*/ 6 h 124"/>
                    <a:gd name="T54" fmla="*/ 13 w 133"/>
                    <a:gd name="T55" fmla="*/ 18 h 124"/>
                    <a:gd name="T56" fmla="*/ 18 w 133"/>
                    <a:gd name="T57" fmla="*/ 26 h 124"/>
                    <a:gd name="T58" fmla="*/ 27 w 133"/>
                    <a:gd name="T59" fmla="*/ 34 h 124"/>
                    <a:gd name="T60" fmla="*/ 27 w 133"/>
                    <a:gd name="T61" fmla="*/ 36 h 124"/>
                    <a:gd name="T62" fmla="*/ 18 w 133"/>
                    <a:gd name="T63" fmla="*/ 34 h 124"/>
                    <a:gd name="T64" fmla="*/ 14 w 133"/>
                    <a:gd name="T65" fmla="*/ 31 h 124"/>
                    <a:gd name="T66" fmla="*/ 11 w 133"/>
                    <a:gd name="T67" fmla="*/ 32 h 124"/>
                    <a:gd name="T68" fmla="*/ 14 w 133"/>
                    <a:gd name="T69" fmla="*/ 35 h 124"/>
                    <a:gd name="T70" fmla="*/ 20 w 133"/>
                    <a:gd name="T71" fmla="*/ 38 h 124"/>
                    <a:gd name="T72" fmla="*/ 27 w 133"/>
                    <a:gd name="T73" fmla="*/ 41 h 124"/>
                    <a:gd name="T74" fmla="*/ 35 w 133"/>
                    <a:gd name="T75" fmla="*/ 43 h 124"/>
                    <a:gd name="T76" fmla="*/ 41 w 133"/>
                    <a:gd name="T77" fmla="*/ 44 h 124"/>
                    <a:gd name="T78" fmla="*/ 49 w 133"/>
                    <a:gd name="T79" fmla="*/ 49 h 124"/>
                    <a:gd name="T80" fmla="*/ 49 w 133"/>
                    <a:gd name="T81" fmla="*/ 53 h 124"/>
                    <a:gd name="T82" fmla="*/ 44 w 133"/>
                    <a:gd name="T83" fmla="*/ 54 h 124"/>
                    <a:gd name="T84" fmla="*/ 38 w 133"/>
                    <a:gd name="T85" fmla="*/ 55 h 124"/>
                    <a:gd name="T86" fmla="*/ 33 w 133"/>
                    <a:gd name="T87" fmla="*/ 55 h 124"/>
                    <a:gd name="T88" fmla="*/ 28 w 133"/>
                    <a:gd name="T89" fmla="*/ 54 h 124"/>
                    <a:gd name="T90" fmla="*/ 27 w 133"/>
                    <a:gd name="T91" fmla="*/ 56 h 124"/>
                    <a:gd name="T92" fmla="*/ 34 w 133"/>
                    <a:gd name="T93" fmla="*/ 58 h 124"/>
                    <a:gd name="T94" fmla="*/ 42 w 133"/>
                    <a:gd name="T95" fmla="*/ 58 h 124"/>
                    <a:gd name="T96" fmla="*/ 49 w 133"/>
                    <a:gd name="T97" fmla="*/ 58 h 124"/>
                    <a:gd name="T98" fmla="*/ 55 w 133"/>
                    <a:gd name="T99" fmla="*/ 57 h 124"/>
                    <a:gd name="T100" fmla="*/ 59 w 133"/>
                    <a:gd name="T101" fmla="*/ 58 h 124"/>
                    <a:gd name="T102" fmla="*/ 62 w 133"/>
                    <a:gd name="T103" fmla="*/ 61 h 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3" h="124">
                      <a:moveTo>
                        <a:pt x="127" y="124"/>
                      </a:moveTo>
                      <a:lnTo>
                        <a:pt x="128" y="122"/>
                      </a:lnTo>
                      <a:lnTo>
                        <a:pt x="129" y="120"/>
                      </a:lnTo>
                      <a:lnTo>
                        <a:pt x="131" y="119"/>
                      </a:lnTo>
                      <a:lnTo>
                        <a:pt x="133" y="116"/>
                      </a:lnTo>
                      <a:lnTo>
                        <a:pt x="127" y="112"/>
                      </a:lnTo>
                      <a:lnTo>
                        <a:pt x="122" y="107"/>
                      </a:lnTo>
                      <a:lnTo>
                        <a:pt x="119" y="101"/>
                      </a:lnTo>
                      <a:lnTo>
                        <a:pt x="118" y="97"/>
                      </a:lnTo>
                      <a:lnTo>
                        <a:pt x="116" y="87"/>
                      </a:lnTo>
                      <a:lnTo>
                        <a:pt x="115" y="73"/>
                      </a:lnTo>
                      <a:lnTo>
                        <a:pt x="113" y="58"/>
                      </a:lnTo>
                      <a:lnTo>
                        <a:pt x="111" y="47"/>
                      </a:lnTo>
                      <a:lnTo>
                        <a:pt x="107" y="43"/>
                      </a:lnTo>
                      <a:lnTo>
                        <a:pt x="105" y="41"/>
                      </a:lnTo>
                      <a:lnTo>
                        <a:pt x="104" y="43"/>
                      </a:lnTo>
                      <a:lnTo>
                        <a:pt x="105" y="47"/>
                      </a:lnTo>
                      <a:lnTo>
                        <a:pt x="106" y="56"/>
                      </a:lnTo>
                      <a:lnTo>
                        <a:pt x="107" y="69"/>
                      </a:lnTo>
                      <a:lnTo>
                        <a:pt x="107" y="82"/>
                      </a:lnTo>
                      <a:lnTo>
                        <a:pt x="106" y="90"/>
                      </a:lnTo>
                      <a:lnTo>
                        <a:pt x="99" y="85"/>
                      </a:lnTo>
                      <a:lnTo>
                        <a:pt x="92" y="81"/>
                      </a:lnTo>
                      <a:lnTo>
                        <a:pt x="85" y="75"/>
                      </a:lnTo>
                      <a:lnTo>
                        <a:pt x="81" y="70"/>
                      </a:lnTo>
                      <a:lnTo>
                        <a:pt x="77" y="63"/>
                      </a:lnTo>
                      <a:lnTo>
                        <a:pt x="74" y="52"/>
                      </a:lnTo>
                      <a:lnTo>
                        <a:pt x="72" y="39"/>
                      </a:lnTo>
                      <a:lnTo>
                        <a:pt x="70" y="30"/>
                      </a:lnTo>
                      <a:lnTo>
                        <a:pt x="70" y="23"/>
                      </a:lnTo>
                      <a:lnTo>
                        <a:pt x="70" y="16"/>
                      </a:lnTo>
                      <a:lnTo>
                        <a:pt x="69" y="9"/>
                      </a:lnTo>
                      <a:lnTo>
                        <a:pt x="67" y="4"/>
                      </a:lnTo>
                      <a:lnTo>
                        <a:pt x="65" y="2"/>
                      </a:lnTo>
                      <a:lnTo>
                        <a:pt x="65" y="3"/>
                      </a:lnTo>
                      <a:lnTo>
                        <a:pt x="65" y="7"/>
                      </a:lnTo>
                      <a:lnTo>
                        <a:pt x="66" y="13"/>
                      </a:lnTo>
                      <a:lnTo>
                        <a:pt x="66" y="18"/>
                      </a:lnTo>
                      <a:lnTo>
                        <a:pt x="65" y="24"/>
                      </a:lnTo>
                      <a:lnTo>
                        <a:pt x="63" y="29"/>
                      </a:lnTo>
                      <a:lnTo>
                        <a:pt x="63" y="33"/>
                      </a:lnTo>
                      <a:lnTo>
                        <a:pt x="63" y="39"/>
                      </a:lnTo>
                      <a:lnTo>
                        <a:pt x="65" y="48"/>
                      </a:lnTo>
                      <a:lnTo>
                        <a:pt x="66" y="56"/>
                      </a:lnTo>
                      <a:lnTo>
                        <a:pt x="67" y="63"/>
                      </a:lnTo>
                      <a:lnTo>
                        <a:pt x="58" y="55"/>
                      </a:lnTo>
                      <a:lnTo>
                        <a:pt x="48" y="46"/>
                      </a:lnTo>
                      <a:lnTo>
                        <a:pt x="39" y="36"/>
                      </a:lnTo>
                      <a:lnTo>
                        <a:pt x="30" y="25"/>
                      </a:lnTo>
                      <a:lnTo>
                        <a:pt x="21" y="16"/>
                      </a:lnTo>
                      <a:lnTo>
                        <a:pt x="13" y="8"/>
                      </a:lnTo>
                      <a:lnTo>
                        <a:pt x="6" y="2"/>
                      </a:lnTo>
                      <a:lnTo>
                        <a:pt x="0" y="0"/>
                      </a:lnTo>
                      <a:lnTo>
                        <a:pt x="8" y="11"/>
                      </a:lnTo>
                      <a:lnTo>
                        <a:pt x="19" y="24"/>
                      </a:lnTo>
                      <a:lnTo>
                        <a:pt x="27" y="36"/>
                      </a:lnTo>
                      <a:lnTo>
                        <a:pt x="32" y="44"/>
                      </a:lnTo>
                      <a:lnTo>
                        <a:pt x="37" y="51"/>
                      </a:lnTo>
                      <a:lnTo>
                        <a:pt x="46" y="59"/>
                      </a:lnTo>
                      <a:lnTo>
                        <a:pt x="54" y="66"/>
                      </a:lnTo>
                      <a:lnTo>
                        <a:pt x="61" y="70"/>
                      </a:lnTo>
                      <a:lnTo>
                        <a:pt x="54" y="70"/>
                      </a:lnTo>
                      <a:lnTo>
                        <a:pt x="45" y="69"/>
                      </a:lnTo>
                      <a:lnTo>
                        <a:pt x="37" y="67"/>
                      </a:lnTo>
                      <a:lnTo>
                        <a:pt x="31" y="63"/>
                      </a:lnTo>
                      <a:lnTo>
                        <a:pt x="28" y="61"/>
                      </a:lnTo>
                      <a:lnTo>
                        <a:pt x="24" y="61"/>
                      </a:lnTo>
                      <a:lnTo>
                        <a:pt x="23" y="62"/>
                      </a:lnTo>
                      <a:lnTo>
                        <a:pt x="25" y="66"/>
                      </a:lnTo>
                      <a:lnTo>
                        <a:pt x="29" y="68"/>
                      </a:lnTo>
                      <a:lnTo>
                        <a:pt x="35" y="71"/>
                      </a:lnTo>
                      <a:lnTo>
                        <a:pt x="40" y="75"/>
                      </a:lnTo>
                      <a:lnTo>
                        <a:pt x="47" y="77"/>
                      </a:lnTo>
                      <a:lnTo>
                        <a:pt x="55" y="81"/>
                      </a:lnTo>
                      <a:lnTo>
                        <a:pt x="62" y="82"/>
                      </a:lnTo>
                      <a:lnTo>
                        <a:pt x="70" y="84"/>
                      </a:lnTo>
                      <a:lnTo>
                        <a:pt x="76" y="84"/>
                      </a:lnTo>
                      <a:lnTo>
                        <a:pt x="83" y="86"/>
                      </a:lnTo>
                      <a:lnTo>
                        <a:pt x="91" y="91"/>
                      </a:lnTo>
                      <a:lnTo>
                        <a:pt x="98" y="97"/>
                      </a:lnTo>
                      <a:lnTo>
                        <a:pt x="103" y="102"/>
                      </a:lnTo>
                      <a:lnTo>
                        <a:pt x="99" y="104"/>
                      </a:lnTo>
                      <a:lnTo>
                        <a:pt x="95" y="106"/>
                      </a:lnTo>
                      <a:lnTo>
                        <a:pt x="89" y="107"/>
                      </a:lnTo>
                      <a:lnTo>
                        <a:pt x="83" y="107"/>
                      </a:lnTo>
                      <a:lnTo>
                        <a:pt x="77" y="108"/>
                      </a:lnTo>
                      <a:lnTo>
                        <a:pt x="72" y="108"/>
                      </a:lnTo>
                      <a:lnTo>
                        <a:pt x="67" y="108"/>
                      </a:lnTo>
                      <a:lnTo>
                        <a:pt x="62" y="108"/>
                      </a:lnTo>
                      <a:lnTo>
                        <a:pt x="57" y="107"/>
                      </a:lnTo>
                      <a:lnTo>
                        <a:pt x="53" y="108"/>
                      </a:lnTo>
                      <a:lnTo>
                        <a:pt x="55" y="111"/>
                      </a:lnTo>
                      <a:lnTo>
                        <a:pt x="63" y="113"/>
                      </a:lnTo>
                      <a:lnTo>
                        <a:pt x="69" y="114"/>
                      </a:lnTo>
                      <a:lnTo>
                        <a:pt x="76" y="114"/>
                      </a:lnTo>
                      <a:lnTo>
                        <a:pt x="84" y="114"/>
                      </a:lnTo>
                      <a:lnTo>
                        <a:pt x="91" y="114"/>
                      </a:lnTo>
                      <a:lnTo>
                        <a:pt x="98" y="114"/>
                      </a:lnTo>
                      <a:lnTo>
                        <a:pt x="105" y="113"/>
                      </a:lnTo>
                      <a:lnTo>
                        <a:pt x="110" y="113"/>
                      </a:lnTo>
                      <a:lnTo>
                        <a:pt x="113" y="113"/>
                      </a:lnTo>
                      <a:lnTo>
                        <a:pt x="119" y="114"/>
                      </a:lnTo>
                      <a:lnTo>
                        <a:pt x="122" y="116"/>
                      </a:lnTo>
                      <a:lnTo>
                        <a:pt x="125" y="121"/>
                      </a:lnTo>
                      <a:lnTo>
                        <a:pt x="127" y="12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82" name="Freeform 327">
                  <a:extLst>
                    <a:ext uri="{FF2B5EF4-FFF2-40B4-BE49-F238E27FC236}">
                      <a16:creationId xmlns:a16="http://schemas.microsoft.com/office/drawing/2014/main" id="{DC818ED3-698C-41BF-AB9D-CEB5C12FF93C}"/>
                    </a:ext>
                  </a:extLst>
                </p:cNvPr>
                <p:cNvSpPr>
                  <a:spLocks/>
                </p:cNvSpPr>
                <p:nvPr/>
              </p:nvSpPr>
              <p:spPr bwMode="auto">
                <a:xfrm>
                  <a:off x="125" y="240"/>
                  <a:ext cx="40" cy="94"/>
                </a:xfrm>
                <a:custGeom>
                  <a:avLst/>
                  <a:gdLst>
                    <a:gd name="T0" fmla="*/ 4 w 81"/>
                    <a:gd name="T1" fmla="*/ 78 h 189"/>
                    <a:gd name="T2" fmla="*/ 7 w 81"/>
                    <a:gd name="T3" fmla="*/ 74 h 189"/>
                    <a:gd name="T4" fmla="*/ 9 w 81"/>
                    <a:gd name="T5" fmla="*/ 75 h 189"/>
                    <a:gd name="T6" fmla="*/ 11 w 81"/>
                    <a:gd name="T7" fmla="*/ 67 h 189"/>
                    <a:gd name="T8" fmla="*/ 4 w 81"/>
                    <a:gd name="T9" fmla="*/ 53 h 189"/>
                    <a:gd name="T10" fmla="*/ 0 w 81"/>
                    <a:gd name="T11" fmla="*/ 38 h 189"/>
                    <a:gd name="T12" fmla="*/ 1 w 81"/>
                    <a:gd name="T13" fmla="*/ 39 h 189"/>
                    <a:gd name="T14" fmla="*/ 8 w 81"/>
                    <a:gd name="T15" fmla="*/ 54 h 189"/>
                    <a:gd name="T16" fmla="*/ 15 w 81"/>
                    <a:gd name="T17" fmla="*/ 44 h 189"/>
                    <a:gd name="T18" fmla="*/ 15 w 81"/>
                    <a:gd name="T19" fmla="*/ 26 h 189"/>
                    <a:gd name="T20" fmla="*/ 14 w 81"/>
                    <a:gd name="T21" fmla="*/ 11 h 189"/>
                    <a:gd name="T22" fmla="*/ 16 w 81"/>
                    <a:gd name="T23" fmla="*/ 11 h 189"/>
                    <a:gd name="T24" fmla="*/ 16 w 81"/>
                    <a:gd name="T25" fmla="*/ 20 h 189"/>
                    <a:gd name="T26" fmla="*/ 20 w 81"/>
                    <a:gd name="T27" fmla="*/ 20 h 189"/>
                    <a:gd name="T28" fmla="*/ 30 w 81"/>
                    <a:gd name="T29" fmla="*/ 1 h 189"/>
                    <a:gd name="T30" fmla="*/ 32 w 81"/>
                    <a:gd name="T31" fmla="*/ 1 h 189"/>
                    <a:gd name="T32" fmla="*/ 26 w 81"/>
                    <a:gd name="T33" fmla="*/ 14 h 189"/>
                    <a:gd name="T34" fmla="*/ 25 w 81"/>
                    <a:gd name="T35" fmla="*/ 25 h 189"/>
                    <a:gd name="T36" fmla="*/ 34 w 81"/>
                    <a:gd name="T37" fmla="*/ 21 h 189"/>
                    <a:gd name="T38" fmla="*/ 35 w 81"/>
                    <a:gd name="T39" fmla="*/ 21 h 189"/>
                    <a:gd name="T40" fmla="*/ 28 w 81"/>
                    <a:gd name="T41" fmla="*/ 28 h 189"/>
                    <a:gd name="T42" fmla="*/ 20 w 81"/>
                    <a:gd name="T43" fmla="*/ 39 h 189"/>
                    <a:gd name="T44" fmla="*/ 16 w 81"/>
                    <a:gd name="T45" fmla="*/ 58 h 189"/>
                    <a:gd name="T46" fmla="*/ 25 w 81"/>
                    <a:gd name="T47" fmla="*/ 57 h 189"/>
                    <a:gd name="T48" fmla="*/ 34 w 81"/>
                    <a:gd name="T49" fmla="*/ 55 h 189"/>
                    <a:gd name="T50" fmla="*/ 38 w 81"/>
                    <a:gd name="T51" fmla="*/ 53 h 189"/>
                    <a:gd name="T52" fmla="*/ 37 w 81"/>
                    <a:gd name="T53" fmla="*/ 55 h 189"/>
                    <a:gd name="T54" fmla="*/ 31 w 81"/>
                    <a:gd name="T55" fmla="*/ 59 h 189"/>
                    <a:gd name="T56" fmla="*/ 21 w 81"/>
                    <a:gd name="T57" fmla="*/ 63 h 189"/>
                    <a:gd name="T58" fmla="*/ 15 w 81"/>
                    <a:gd name="T59" fmla="*/ 66 h 189"/>
                    <a:gd name="T60" fmla="*/ 14 w 81"/>
                    <a:gd name="T61" fmla="*/ 76 h 189"/>
                    <a:gd name="T62" fmla="*/ 19 w 81"/>
                    <a:gd name="T63" fmla="*/ 77 h 189"/>
                    <a:gd name="T64" fmla="*/ 31 w 81"/>
                    <a:gd name="T65" fmla="*/ 72 h 189"/>
                    <a:gd name="T66" fmla="*/ 39 w 81"/>
                    <a:gd name="T67" fmla="*/ 67 h 189"/>
                    <a:gd name="T68" fmla="*/ 39 w 81"/>
                    <a:gd name="T69" fmla="*/ 69 h 189"/>
                    <a:gd name="T70" fmla="*/ 28 w 81"/>
                    <a:gd name="T71" fmla="*/ 82 h 189"/>
                    <a:gd name="T72" fmla="*/ 24 w 81"/>
                    <a:gd name="T73" fmla="*/ 83 h 189"/>
                    <a:gd name="T74" fmla="*/ 20 w 81"/>
                    <a:gd name="T75" fmla="*/ 79 h 189"/>
                    <a:gd name="T76" fmla="*/ 10 w 81"/>
                    <a:gd name="T77" fmla="*/ 80 h 189"/>
                    <a:gd name="T78" fmla="*/ 8 w 81"/>
                    <a:gd name="T79" fmla="*/ 85 h 189"/>
                    <a:gd name="T80" fmla="*/ 4 w 81"/>
                    <a:gd name="T81" fmla="*/ 91 h 189"/>
                    <a:gd name="T82" fmla="*/ 3 w 81"/>
                    <a:gd name="T83" fmla="*/ 91 h 189"/>
                    <a:gd name="T84" fmla="*/ 6 w 81"/>
                    <a:gd name="T85" fmla="*/ 84 h 189"/>
                    <a:gd name="T86" fmla="*/ 1 w 81"/>
                    <a:gd name="T87" fmla="*/ 80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89">
                      <a:moveTo>
                        <a:pt x="0" y="163"/>
                      </a:moveTo>
                      <a:lnTo>
                        <a:pt x="5" y="160"/>
                      </a:lnTo>
                      <a:lnTo>
                        <a:pt x="8" y="156"/>
                      </a:lnTo>
                      <a:lnTo>
                        <a:pt x="11" y="151"/>
                      </a:lnTo>
                      <a:lnTo>
                        <a:pt x="13" y="146"/>
                      </a:lnTo>
                      <a:lnTo>
                        <a:pt x="14" y="148"/>
                      </a:lnTo>
                      <a:lnTo>
                        <a:pt x="16" y="149"/>
                      </a:lnTo>
                      <a:lnTo>
                        <a:pt x="17" y="151"/>
                      </a:lnTo>
                      <a:lnTo>
                        <a:pt x="18" y="151"/>
                      </a:lnTo>
                      <a:lnTo>
                        <a:pt x="19" y="147"/>
                      </a:lnTo>
                      <a:lnTo>
                        <a:pt x="21" y="141"/>
                      </a:lnTo>
                      <a:lnTo>
                        <a:pt x="22" y="134"/>
                      </a:lnTo>
                      <a:lnTo>
                        <a:pt x="21" y="130"/>
                      </a:lnTo>
                      <a:lnTo>
                        <a:pt x="15" y="121"/>
                      </a:lnTo>
                      <a:lnTo>
                        <a:pt x="8" y="107"/>
                      </a:lnTo>
                      <a:lnTo>
                        <a:pt x="2" y="92"/>
                      </a:lnTo>
                      <a:lnTo>
                        <a:pt x="0" y="83"/>
                      </a:lnTo>
                      <a:lnTo>
                        <a:pt x="0" y="77"/>
                      </a:lnTo>
                      <a:lnTo>
                        <a:pt x="2" y="75"/>
                      </a:lnTo>
                      <a:lnTo>
                        <a:pt x="3" y="75"/>
                      </a:lnTo>
                      <a:lnTo>
                        <a:pt x="3" y="78"/>
                      </a:lnTo>
                      <a:lnTo>
                        <a:pt x="6" y="86"/>
                      </a:lnTo>
                      <a:lnTo>
                        <a:pt x="10" y="98"/>
                      </a:lnTo>
                      <a:lnTo>
                        <a:pt x="17" y="109"/>
                      </a:lnTo>
                      <a:lnTo>
                        <a:pt x="24" y="115"/>
                      </a:lnTo>
                      <a:lnTo>
                        <a:pt x="28" y="103"/>
                      </a:lnTo>
                      <a:lnTo>
                        <a:pt x="31" y="88"/>
                      </a:lnTo>
                      <a:lnTo>
                        <a:pt x="32" y="73"/>
                      </a:lnTo>
                      <a:lnTo>
                        <a:pt x="32" y="62"/>
                      </a:lnTo>
                      <a:lnTo>
                        <a:pt x="30" y="53"/>
                      </a:lnTo>
                      <a:lnTo>
                        <a:pt x="29" y="40"/>
                      </a:lnTo>
                      <a:lnTo>
                        <a:pt x="28" y="28"/>
                      </a:lnTo>
                      <a:lnTo>
                        <a:pt x="29" y="22"/>
                      </a:lnTo>
                      <a:lnTo>
                        <a:pt x="31" y="19"/>
                      </a:lnTo>
                      <a:lnTo>
                        <a:pt x="32" y="19"/>
                      </a:lnTo>
                      <a:lnTo>
                        <a:pt x="32" y="23"/>
                      </a:lnTo>
                      <a:lnTo>
                        <a:pt x="32" y="27"/>
                      </a:lnTo>
                      <a:lnTo>
                        <a:pt x="32" y="34"/>
                      </a:lnTo>
                      <a:lnTo>
                        <a:pt x="33" y="41"/>
                      </a:lnTo>
                      <a:lnTo>
                        <a:pt x="34" y="48"/>
                      </a:lnTo>
                      <a:lnTo>
                        <a:pt x="37" y="53"/>
                      </a:lnTo>
                      <a:lnTo>
                        <a:pt x="41" y="41"/>
                      </a:lnTo>
                      <a:lnTo>
                        <a:pt x="46" y="25"/>
                      </a:lnTo>
                      <a:lnTo>
                        <a:pt x="52" y="11"/>
                      </a:lnTo>
                      <a:lnTo>
                        <a:pt x="60" y="2"/>
                      </a:lnTo>
                      <a:lnTo>
                        <a:pt x="64" y="0"/>
                      </a:lnTo>
                      <a:lnTo>
                        <a:pt x="66" y="0"/>
                      </a:lnTo>
                      <a:lnTo>
                        <a:pt x="64" y="2"/>
                      </a:lnTo>
                      <a:lnTo>
                        <a:pt x="62" y="5"/>
                      </a:lnTo>
                      <a:lnTo>
                        <a:pt x="57" y="13"/>
                      </a:lnTo>
                      <a:lnTo>
                        <a:pt x="52" y="28"/>
                      </a:lnTo>
                      <a:lnTo>
                        <a:pt x="47" y="43"/>
                      </a:lnTo>
                      <a:lnTo>
                        <a:pt x="45" y="53"/>
                      </a:lnTo>
                      <a:lnTo>
                        <a:pt x="51" y="51"/>
                      </a:lnTo>
                      <a:lnTo>
                        <a:pt x="57" y="49"/>
                      </a:lnTo>
                      <a:lnTo>
                        <a:pt x="63" y="47"/>
                      </a:lnTo>
                      <a:lnTo>
                        <a:pt x="68" y="43"/>
                      </a:lnTo>
                      <a:lnTo>
                        <a:pt x="70" y="42"/>
                      </a:lnTo>
                      <a:lnTo>
                        <a:pt x="72" y="42"/>
                      </a:lnTo>
                      <a:lnTo>
                        <a:pt x="71" y="43"/>
                      </a:lnTo>
                      <a:lnTo>
                        <a:pt x="69" y="47"/>
                      </a:lnTo>
                      <a:lnTo>
                        <a:pt x="63" y="50"/>
                      </a:lnTo>
                      <a:lnTo>
                        <a:pt x="56" y="56"/>
                      </a:lnTo>
                      <a:lnTo>
                        <a:pt x="48" y="61"/>
                      </a:lnTo>
                      <a:lnTo>
                        <a:pt x="44" y="64"/>
                      </a:lnTo>
                      <a:lnTo>
                        <a:pt x="41" y="78"/>
                      </a:lnTo>
                      <a:lnTo>
                        <a:pt x="38" y="93"/>
                      </a:lnTo>
                      <a:lnTo>
                        <a:pt x="36" y="108"/>
                      </a:lnTo>
                      <a:lnTo>
                        <a:pt x="33" y="116"/>
                      </a:lnTo>
                      <a:lnTo>
                        <a:pt x="39" y="116"/>
                      </a:lnTo>
                      <a:lnTo>
                        <a:pt x="45" y="115"/>
                      </a:lnTo>
                      <a:lnTo>
                        <a:pt x="51" y="115"/>
                      </a:lnTo>
                      <a:lnTo>
                        <a:pt x="57" y="114"/>
                      </a:lnTo>
                      <a:lnTo>
                        <a:pt x="62" y="113"/>
                      </a:lnTo>
                      <a:lnTo>
                        <a:pt x="68" y="110"/>
                      </a:lnTo>
                      <a:lnTo>
                        <a:pt x="71" y="109"/>
                      </a:lnTo>
                      <a:lnTo>
                        <a:pt x="74" y="108"/>
                      </a:lnTo>
                      <a:lnTo>
                        <a:pt x="76" y="106"/>
                      </a:lnTo>
                      <a:lnTo>
                        <a:pt x="77" y="106"/>
                      </a:lnTo>
                      <a:lnTo>
                        <a:pt x="77" y="108"/>
                      </a:lnTo>
                      <a:lnTo>
                        <a:pt x="75" y="110"/>
                      </a:lnTo>
                      <a:lnTo>
                        <a:pt x="72" y="113"/>
                      </a:lnTo>
                      <a:lnTo>
                        <a:pt x="68" y="115"/>
                      </a:lnTo>
                      <a:lnTo>
                        <a:pt x="62" y="118"/>
                      </a:lnTo>
                      <a:lnTo>
                        <a:pt x="55" y="121"/>
                      </a:lnTo>
                      <a:lnTo>
                        <a:pt x="48" y="124"/>
                      </a:lnTo>
                      <a:lnTo>
                        <a:pt x="43" y="126"/>
                      </a:lnTo>
                      <a:lnTo>
                        <a:pt x="38" y="128"/>
                      </a:lnTo>
                      <a:lnTo>
                        <a:pt x="34" y="129"/>
                      </a:lnTo>
                      <a:lnTo>
                        <a:pt x="31" y="132"/>
                      </a:lnTo>
                      <a:lnTo>
                        <a:pt x="29" y="139"/>
                      </a:lnTo>
                      <a:lnTo>
                        <a:pt x="28" y="147"/>
                      </a:lnTo>
                      <a:lnTo>
                        <a:pt x="28" y="152"/>
                      </a:lnTo>
                      <a:lnTo>
                        <a:pt x="30" y="154"/>
                      </a:lnTo>
                      <a:lnTo>
                        <a:pt x="33" y="155"/>
                      </a:lnTo>
                      <a:lnTo>
                        <a:pt x="39" y="155"/>
                      </a:lnTo>
                      <a:lnTo>
                        <a:pt x="43" y="154"/>
                      </a:lnTo>
                      <a:lnTo>
                        <a:pt x="53" y="149"/>
                      </a:lnTo>
                      <a:lnTo>
                        <a:pt x="62" y="145"/>
                      </a:lnTo>
                      <a:lnTo>
                        <a:pt x="70" y="140"/>
                      </a:lnTo>
                      <a:lnTo>
                        <a:pt x="75" y="137"/>
                      </a:lnTo>
                      <a:lnTo>
                        <a:pt x="78" y="134"/>
                      </a:lnTo>
                      <a:lnTo>
                        <a:pt x="81" y="133"/>
                      </a:lnTo>
                      <a:lnTo>
                        <a:pt x="81" y="134"/>
                      </a:lnTo>
                      <a:lnTo>
                        <a:pt x="78" y="139"/>
                      </a:lnTo>
                      <a:lnTo>
                        <a:pt x="72" y="147"/>
                      </a:lnTo>
                      <a:lnTo>
                        <a:pt x="64" y="156"/>
                      </a:lnTo>
                      <a:lnTo>
                        <a:pt x="57" y="164"/>
                      </a:lnTo>
                      <a:lnTo>
                        <a:pt x="51" y="170"/>
                      </a:lnTo>
                      <a:lnTo>
                        <a:pt x="51" y="168"/>
                      </a:lnTo>
                      <a:lnTo>
                        <a:pt x="49" y="166"/>
                      </a:lnTo>
                      <a:lnTo>
                        <a:pt x="47" y="163"/>
                      </a:lnTo>
                      <a:lnTo>
                        <a:pt x="46" y="161"/>
                      </a:lnTo>
                      <a:lnTo>
                        <a:pt x="41" y="158"/>
                      </a:lnTo>
                      <a:lnTo>
                        <a:pt x="34" y="156"/>
                      </a:lnTo>
                      <a:lnTo>
                        <a:pt x="26" y="158"/>
                      </a:lnTo>
                      <a:lnTo>
                        <a:pt x="21" y="160"/>
                      </a:lnTo>
                      <a:lnTo>
                        <a:pt x="17" y="163"/>
                      </a:lnTo>
                      <a:lnTo>
                        <a:pt x="17" y="167"/>
                      </a:lnTo>
                      <a:lnTo>
                        <a:pt x="17" y="171"/>
                      </a:lnTo>
                      <a:lnTo>
                        <a:pt x="17" y="175"/>
                      </a:lnTo>
                      <a:lnTo>
                        <a:pt x="13" y="179"/>
                      </a:lnTo>
                      <a:lnTo>
                        <a:pt x="8" y="183"/>
                      </a:lnTo>
                      <a:lnTo>
                        <a:pt x="3" y="186"/>
                      </a:lnTo>
                      <a:lnTo>
                        <a:pt x="1" y="189"/>
                      </a:lnTo>
                      <a:lnTo>
                        <a:pt x="6" y="183"/>
                      </a:lnTo>
                      <a:lnTo>
                        <a:pt x="10" y="177"/>
                      </a:lnTo>
                      <a:lnTo>
                        <a:pt x="13" y="171"/>
                      </a:lnTo>
                      <a:lnTo>
                        <a:pt x="13" y="168"/>
                      </a:lnTo>
                      <a:lnTo>
                        <a:pt x="10" y="164"/>
                      </a:lnTo>
                      <a:lnTo>
                        <a:pt x="7" y="162"/>
                      </a:lnTo>
                      <a:lnTo>
                        <a:pt x="3" y="161"/>
                      </a:lnTo>
                      <a:lnTo>
                        <a:pt x="0" y="16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83" name="Freeform 328">
                  <a:extLst>
                    <a:ext uri="{FF2B5EF4-FFF2-40B4-BE49-F238E27FC236}">
                      <a16:creationId xmlns:a16="http://schemas.microsoft.com/office/drawing/2014/main" id="{3EED5340-B374-4545-A4DB-CA8F543AFFE0}"/>
                    </a:ext>
                  </a:extLst>
                </p:cNvPr>
                <p:cNvSpPr>
                  <a:spLocks/>
                </p:cNvSpPr>
                <p:nvPr/>
              </p:nvSpPr>
              <p:spPr bwMode="auto">
                <a:xfrm>
                  <a:off x="116" y="292"/>
                  <a:ext cx="7" cy="12"/>
                </a:xfrm>
                <a:custGeom>
                  <a:avLst/>
                  <a:gdLst>
                    <a:gd name="T0" fmla="*/ 7 w 13"/>
                    <a:gd name="T1" fmla="*/ 12 h 24"/>
                    <a:gd name="T2" fmla="*/ 5 w 13"/>
                    <a:gd name="T3" fmla="*/ 11 h 24"/>
                    <a:gd name="T4" fmla="*/ 4 w 13"/>
                    <a:gd name="T5" fmla="*/ 11 h 24"/>
                    <a:gd name="T6" fmla="*/ 2 w 13"/>
                    <a:gd name="T7" fmla="*/ 12 h 24"/>
                    <a:gd name="T8" fmla="*/ 1 w 13"/>
                    <a:gd name="T9" fmla="*/ 12 h 24"/>
                    <a:gd name="T10" fmla="*/ 1 w 13"/>
                    <a:gd name="T11" fmla="*/ 9 h 24"/>
                    <a:gd name="T12" fmla="*/ 0 w 13"/>
                    <a:gd name="T13" fmla="*/ 6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6 h 24"/>
                    <a:gd name="T30" fmla="*/ 5 w 13"/>
                    <a:gd name="T31" fmla="*/ 9 h 24"/>
                    <a:gd name="T32" fmla="*/ 7 w 1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3"/>
                      </a:moveTo>
                      <a:lnTo>
                        <a:pt x="10" y="21"/>
                      </a:lnTo>
                      <a:lnTo>
                        <a:pt x="8" y="21"/>
                      </a:lnTo>
                      <a:lnTo>
                        <a:pt x="4" y="23"/>
                      </a:lnTo>
                      <a:lnTo>
                        <a:pt x="2" y="24"/>
                      </a:lnTo>
                      <a:lnTo>
                        <a:pt x="1" y="18"/>
                      </a:lnTo>
                      <a:lnTo>
                        <a:pt x="0" y="12"/>
                      </a:lnTo>
                      <a:lnTo>
                        <a:pt x="0" y="8"/>
                      </a:lnTo>
                      <a:lnTo>
                        <a:pt x="0" y="2"/>
                      </a:lnTo>
                      <a:lnTo>
                        <a:pt x="0" y="0"/>
                      </a:lnTo>
                      <a:lnTo>
                        <a:pt x="1" y="0"/>
                      </a:lnTo>
                      <a:lnTo>
                        <a:pt x="2" y="1"/>
                      </a:lnTo>
                      <a:lnTo>
                        <a:pt x="2" y="3"/>
                      </a:lnTo>
                      <a:lnTo>
                        <a:pt x="3" y="8"/>
                      </a:lnTo>
                      <a:lnTo>
                        <a:pt x="7" y="12"/>
                      </a:lnTo>
                      <a:lnTo>
                        <a:pt x="10" y="18"/>
                      </a:lnTo>
                      <a:lnTo>
                        <a:pt x="13" y="2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84" name="Freeform 329">
                  <a:extLst>
                    <a:ext uri="{FF2B5EF4-FFF2-40B4-BE49-F238E27FC236}">
                      <a16:creationId xmlns:a16="http://schemas.microsoft.com/office/drawing/2014/main" id="{3204917E-367D-465C-9B5B-B7BDA900D4D6}"/>
                    </a:ext>
                  </a:extLst>
                </p:cNvPr>
                <p:cNvSpPr>
                  <a:spLocks/>
                </p:cNvSpPr>
                <p:nvPr/>
              </p:nvSpPr>
              <p:spPr bwMode="auto">
                <a:xfrm>
                  <a:off x="171" y="289"/>
                  <a:ext cx="129" cy="79"/>
                </a:xfrm>
                <a:custGeom>
                  <a:avLst/>
                  <a:gdLst>
                    <a:gd name="T0" fmla="*/ 13 w 258"/>
                    <a:gd name="T1" fmla="*/ 55 h 157"/>
                    <a:gd name="T2" fmla="*/ 25 w 258"/>
                    <a:gd name="T3" fmla="*/ 48 h 157"/>
                    <a:gd name="T4" fmla="*/ 33 w 258"/>
                    <a:gd name="T5" fmla="*/ 29 h 157"/>
                    <a:gd name="T6" fmla="*/ 42 w 258"/>
                    <a:gd name="T7" fmla="*/ 15 h 157"/>
                    <a:gd name="T8" fmla="*/ 54 w 258"/>
                    <a:gd name="T9" fmla="*/ 2 h 157"/>
                    <a:gd name="T10" fmla="*/ 58 w 258"/>
                    <a:gd name="T11" fmla="*/ 1 h 157"/>
                    <a:gd name="T12" fmla="*/ 50 w 258"/>
                    <a:gd name="T13" fmla="*/ 10 h 157"/>
                    <a:gd name="T14" fmla="*/ 39 w 258"/>
                    <a:gd name="T15" fmla="*/ 24 h 157"/>
                    <a:gd name="T16" fmla="*/ 34 w 258"/>
                    <a:gd name="T17" fmla="*/ 39 h 157"/>
                    <a:gd name="T18" fmla="*/ 35 w 258"/>
                    <a:gd name="T19" fmla="*/ 42 h 157"/>
                    <a:gd name="T20" fmla="*/ 43 w 258"/>
                    <a:gd name="T21" fmla="*/ 37 h 157"/>
                    <a:gd name="T22" fmla="*/ 53 w 258"/>
                    <a:gd name="T23" fmla="*/ 31 h 157"/>
                    <a:gd name="T24" fmla="*/ 65 w 258"/>
                    <a:gd name="T25" fmla="*/ 16 h 157"/>
                    <a:gd name="T26" fmla="*/ 84 w 258"/>
                    <a:gd name="T27" fmla="*/ 2 h 157"/>
                    <a:gd name="T28" fmla="*/ 91 w 258"/>
                    <a:gd name="T29" fmla="*/ 1 h 157"/>
                    <a:gd name="T30" fmla="*/ 76 w 258"/>
                    <a:gd name="T31" fmla="*/ 12 h 157"/>
                    <a:gd name="T32" fmla="*/ 61 w 258"/>
                    <a:gd name="T33" fmla="*/ 28 h 157"/>
                    <a:gd name="T34" fmla="*/ 62 w 258"/>
                    <a:gd name="T35" fmla="*/ 32 h 157"/>
                    <a:gd name="T36" fmla="*/ 77 w 258"/>
                    <a:gd name="T37" fmla="*/ 29 h 157"/>
                    <a:gd name="T38" fmla="*/ 93 w 258"/>
                    <a:gd name="T39" fmla="*/ 20 h 157"/>
                    <a:gd name="T40" fmla="*/ 112 w 258"/>
                    <a:gd name="T41" fmla="*/ 11 h 157"/>
                    <a:gd name="T42" fmla="*/ 117 w 258"/>
                    <a:gd name="T43" fmla="*/ 11 h 157"/>
                    <a:gd name="T44" fmla="*/ 103 w 258"/>
                    <a:gd name="T45" fmla="*/ 17 h 157"/>
                    <a:gd name="T46" fmla="*/ 90 w 258"/>
                    <a:gd name="T47" fmla="*/ 27 h 157"/>
                    <a:gd name="T48" fmla="*/ 103 w 258"/>
                    <a:gd name="T49" fmla="*/ 29 h 157"/>
                    <a:gd name="T50" fmla="*/ 122 w 258"/>
                    <a:gd name="T51" fmla="*/ 24 h 157"/>
                    <a:gd name="T52" fmla="*/ 129 w 258"/>
                    <a:gd name="T53" fmla="*/ 22 h 157"/>
                    <a:gd name="T54" fmla="*/ 118 w 258"/>
                    <a:gd name="T55" fmla="*/ 29 h 157"/>
                    <a:gd name="T56" fmla="*/ 96 w 258"/>
                    <a:gd name="T57" fmla="*/ 35 h 157"/>
                    <a:gd name="T58" fmla="*/ 99 w 258"/>
                    <a:gd name="T59" fmla="*/ 41 h 157"/>
                    <a:gd name="T60" fmla="*/ 113 w 258"/>
                    <a:gd name="T61" fmla="*/ 49 h 157"/>
                    <a:gd name="T62" fmla="*/ 118 w 258"/>
                    <a:gd name="T63" fmla="*/ 53 h 157"/>
                    <a:gd name="T64" fmla="*/ 103 w 258"/>
                    <a:gd name="T65" fmla="*/ 48 h 157"/>
                    <a:gd name="T66" fmla="*/ 85 w 258"/>
                    <a:gd name="T67" fmla="*/ 39 h 157"/>
                    <a:gd name="T68" fmla="*/ 75 w 258"/>
                    <a:gd name="T69" fmla="*/ 38 h 157"/>
                    <a:gd name="T70" fmla="*/ 65 w 258"/>
                    <a:gd name="T71" fmla="*/ 39 h 157"/>
                    <a:gd name="T72" fmla="*/ 69 w 258"/>
                    <a:gd name="T73" fmla="*/ 46 h 157"/>
                    <a:gd name="T74" fmla="*/ 79 w 258"/>
                    <a:gd name="T75" fmla="*/ 55 h 157"/>
                    <a:gd name="T76" fmla="*/ 91 w 258"/>
                    <a:gd name="T77" fmla="*/ 62 h 157"/>
                    <a:gd name="T78" fmla="*/ 96 w 258"/>
                    <a:gd name="T79" fmla="*/ 68 h 157"/>
                    <a:gd name="T80" fmla="*/ 79 w 258"/>
                    <a:gd name="T81" fmla="*/ 57 h 157"/>
                    <a:gd name="T82" fmla="*/ 62 w 258"/>
                    <a:gd name="T83" fmla="*/ 46 h 157"/>
                    <a:gd name="T84" fmla="*/ 53 w 258"/>
                    <a:gd name="T85" fmla="*/ 43 h 157"/>
                    <a:gd name="T86" fmla="*/ 38 w 258"/>
                    <a:gd name="T87" fmla="*/ 49 h 157"/>
                    <a:gd name="T88" fmla="*/ 35 w 258"/>
                    <a:gd name="T89" fmla="*/ 53 h 157"/>
                    <a:gd name="T90" fmla="*/ 47 w 258"/>
                    <a:gd name="T91" fmla="*/ 63 h 157"/>
                    <a:gd name="T92" fmla="*/ 64 w 258"/>
                    <a:gd name="T93" fmla="*/ 75 h 157"/>
                    <a:gd name="T94" fmla="*/ 66 w 258"/>
                    <a:gd name="T95" fmla="*/ 79 h 157"/>
                    <a:gd name="T96" fmla="*/ 50 w 258"/>
                    <a:gd name="T97" fmla="*/ 68 h 157"/>
                    <a:gd name="T98" fmla="*/ 31 w 258"/>
                    <a:gd name="T99" fmla="*/ 57 h 157"/>
                    <a:gd name="T100" fmla="*/ 20 w 258"/>
                    <a:gd name="T101" fmla="*/ 59 h 157"/>
                    <a:gd name="T102" fmla="*/ 4 w 258"/>
                    <a:gd name="T103" fmla="*/ 64 h 157"/>
                    <a:gd name="T104" fmla="*/ 3 w 258"/>
                    <a:gd name="T105" fmla="*/ 63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7">
                      <a:moveTo>
                        <a:pt x="10" y="121"/>
                      </a:moveTo>
                      <a:lnTo>
                        <a:pt x="14" y="117"/>
                      </a:lnTo>
                      <a:lnTo>
                        <a:pt x="20" y="114"/>
                      </a:lnTo>
                      <a:lnTo>
                        <a:pt x="25" y="110"/>
                      </a:lnTo>
                      <a:lnTo>
                        <a:pt x="33" y="106"/>
                      </a:lnTo>
                      <a:lnTo>
                        <a:pt x="39" y="102"/>
                      </a:lnTo>
                      <a:lnTo>
                        <a:pt x="46" y="99"/>
                      </a:lnTo>
                      <a:lnTo>
                        <a:pt x="50" y="95"/>
                      </a:lnTo>
                      <a:lnTo>
                        <a:pt x="52" y="93"/>
                      </a:lnTo>
                      <a:lnTo>
                        <a:pt x="54" y="85"/>
                      </a:lnTo>
                      <a:lnTo>
                        <a:pt x="59" y="72"/>
                      </a:lnTo>
                      <a:lnTo>
                        <a:pt x="65" y="57"/>
                      </a:lnTo>
                      <a:lnTo>
                        <a:pt x="70" y="47"/>
                      </a:lnTo>
                      <a:lnTo>
                        <a:pt x="74" y="42"/>
                      </a:lnTo>
                      <a:lnTo>
                        <a:pt x="78" y="35"/>
                      </a:lnTo>
                      <a:lnTo>
                        <a:pt x="84" y="29"/>
                      </a:lnTo>
                      <a:lnTo>
                        <a:pt x="90" y="21"/>
                      </a:lnTo>
                      <a:lnTo>
                        <a:pt x="97" y="14"/>
                      </a:lnTo>
                      <a:lnTo>
                        <a:pt x="103" y="8"/>
                      </a:lnTo>
                      <a:lnTo>
                        <a:pt x="108" y="3"/>
                      </a:lnTo>
                      <a:lnTo>
                        <a:pt x="112" y="1"/>
                      </a:lnTo>
                      <a:lnTo>
                        <a:pt x="116" y="0"/>
                      </a:lnTo>
                      <a:lnTo>
                        <a:pt x="118" y="0"/>
                      </a:lnTo>
                      <a:lnTo>
                        <a:pt x="116" y="1"/>
                      </a:lnTo>
                      <a:lnTo>
                        <a:pt x="114" y="4"/>
                      </a:lnTo>
                      <a:lnTo>
                        <a:pt x="112" y="8"/>
                      </a:lnTo>
                      <a:lnTo>
                        <a:pt x="107" y="12"/>
                      </a:lnTo>
                      <a:lnTo>
                        <a:pt x="100" y="19"/>
                      </a:lnTo>
                      <a:lnTo>
                        <a:pt x="94" y="26"/>
                      </a:lnTo>
                      <a:lnTo>
                        <a:pt x="88" y="34"/>
                      </a:lnTo>
                      <a:lnTo>
                        <a:pt x="82" y="42"/>
                      </a:lnTo>
                      <a:lnTo>
                        <a:pt x="77" y="48"/>
                      </a:lnTo>
                      <a:lnTo>
                        <a:pt x="74" y="53"/>
                      </a:lnTo>
                      <a:lnTo>
                        <a:pt x="70" y="61"/>
                      </a:lnTo>
                      <a:lnTo>
                        <a:pt x="68" y="69"/>
                      </a:lnTo>
                      <a:lnTo>
                        <a:pt x="67" y="77"/>
                      </a:lnTo>
                      <a:lnTo>
                        <a:pt x="66" y="82"/>
                      </a:lnTo>
                      <a:lnTo>
                        <a:pt x="66" y="85"/>
                      </a:lnTo>
                      <a:lnTo>
                        <a:pt x="67" y="85"/>
                      </a:lnTo>
                      <a:lnTo>
                        <a:pt x="69" y="84"/>
                      </a:lnTo>
                      <a:lnTo>
                        <a:pt x="74" y="82"/>
                      </a:lnTo>
                      <a:lnTo>
                        <a:pt x="77" y="79"/>
                      </a:lnTo>
                      <a:lnTo>
                        <a:pt x="81" y="77"/>
                      </a:lnTo>
                      <a:lnTo>
                        <a:pt x="86" y="74"/>
                      </a:lnTo>
                      <a:lnTo>
                        <a:pt x="91" y="70"/>
                      </a:lnTo>
                      <a:lnTo>
                        <a:pt x="96" y="67"/>
                      </a:lnTo>
                      <a:lnTo>
                        <a:pt x="101" y="63"/>
                      </a:lnTo>
                      <a:lnTo>
                        <a:pt x="105" y="61"/>
                      </a:lnTo>
                      <a:lnTo>
                        <a:pt x="108" y="60"/>
                      </a:lnTo>
                      <a:lnTo>
                        <a:pt x="114" y="50"/>
                      </a:lnTo>
                      <a:lnTo>
                        <a:pt x="121" y="40"/>
                      </a:lnTo>
                      <a:lnTo>
                        <a:pt x="130" y="31"/>
                      </a:lnTo>
                      <a:lnTo>
                        <a:pt x="141" y="22"/>
                      </a:lnTo>
                      <a:lnTo>
                        <a:pt x="151" y="15"/>
                      </a:lnTo>
                      <a:lnTo>
                        <a:pt x="160" y="9"/>
                      </a:lnTo>
                      <a:lnTo>
                        <a:pt x="167" y="4"/>
                      </a:lnTo>
                      <a:lnTo>
                        <a:pt x="173" y="2"/>
                      </a:lnTo>
                      <a:lnTo>
                        <a:pt x="179" y="1"/>
                      </a:lnTo>
                      <a:lnTo>
                        <a:pt x="182" y="1"/>
                      </a:lnTo>
                      <a:lnTo>
                        <a:pt x="182" y="2"/>
                      </a:lnTo>
                      <a:lnTo>
                        <a:pt x="177" y="4"/>
                      </a:lnTo>
                      <a:lnTo>
                        <a:pt x="169" y="9"/>
                      </a:lnTo>
                      <a:lnTo>
                        <a:pt x="160" y="16"/>
                      </a:lnTo>
                      <a:lnTo>
                        <a:pt x="151" y="24"/>
                      </a:lnTo>
                      <a:lnTo>
                        <a:pt x="142" y="32"/>
                      </a:lnTo>
                      <a:lnTo>
                        <a:pt x="134" y="41"/>
                      </a:lnTo>
                      <a:lnTo>
                        <a:pt x="127" y="49"/>
                      </a:lnTo>
                      <a:lnTo>
                        <a:pt x="121" y="56"/>
                      </a:lnTo>
                      <a:lnTo>
                        <a:pt x="120" y="61"/>
                      </a:lnTo>
                      <a:lnTo>
                        <a:pt x="120" y="63"/>
                      </a:lnTo>
                      <a:lnTo>
                        <a:pt x="122" y="63"/>
                      </a:lnTo>
                      <a:lnTo>
                        <a:pt x="124" y="63"/>
                      </a:lnTo>
                      <a:lnTo>
                        <a:pt x="130" y="62"/>
                      </a:lnTo>
                      <a:lnTo>
                        <a:pt x="138" y="61"/>
                      </a:lnTo>
                      <a:lnTo>
                        <a:pt x="146" y="59"/>
                      </a:lnTo>
                      <a:lnTo>
                        <a:pt x="154" y="57"/>
                      </a:lnTo>
                      <a:lnTo>
                        <a:pt x="160" y="56"/>
                      </a:lnTo>
                      <a:lnTo>
                        <a:pt x="167" y="50"/>
                      </a:lnTo>
                      <a:lnTo>
                        <a:pt x="175" y="45"/>
                      </a:lnTo>
                      <a:lnTo>
                        <a:pt x="185" y="39"/>
                      </a:lnTo>
                      <a:lnTo>
                        <a:pt x="197" y="33"/>
                      </a:lnTo>
                      <a:lnTo>
                        <a:pt x="207" y="29"/>
                      </a:lnTo>
                      <a:lnTo>
                        <a:pt x="217" y="24"/>
                      </a:lnTo>
                      <a:lnTo>
                        <a:pt x="223" y="22"/>
                      </a:lnTo>
                      <a:lnTo>
                        <a:pt x="228" y="19"/>
                      </a:lnTo>
                      <a:lnTo>
                        <a:pt x="233" y="18"/>
                      </a:lnTo>
                      <a:lnTo>
                        <a:pt x="235" y="19"/>
                      </a:lnTo>
                      <a:lnTo>
                        <a:pt x="234" y="22"/>
                      </a:lnTo>
                      <a:lnTo>
                        <a:pt x="228" y="24"/>
                      </a:lnTo>
                      <a:lnTo>
                        <a:pt x="221" y="26"/>
                      </a:lnTo>
                      <a:lnTo>
                        <a:pt x="213" y="31"/>
                      </a:lnTo>
                      <a:lnTo>
                        <a:pt x="205" y="34"/>
                      </a:lnTo>
                      <a:lnTo>
                        <a:pt x="197" y="39"/>
                      </a:lnTo>
                      <a:lnTo>
                        <a:pt x="190" y="45"/>
                      </a:lnTo>
                      <a:lnTo>
                        <a:pt x="184" y="49"/>
                      </a:lnTo>
                      <a:lnTo>
                        <a:pt x="180" y="54"/>
                      </a:lnTo>
                      <a:lnTo>
                        <a:pt x="177" y="59"/>
                      </a:lnTo>
                      <a:lnTo>
                        <a:pt x="185" y="60"/>
                      </a:lnTo>
                      <a:lnTo>
                        <a:pt x="196" y="59"/>
                      </a:lnTo>
                      <a:lnTo>
                        <a:pt x="206" y="57"/>
                      </a:lnTo>
                      <a:lnTo>
                        <a:pt x="217" y="55"/>
                      </a:lnTo>
                      <a:lnTo>
                        <a:pt x="227" y="53"/>
                      </a:lnTo>
                      <a:lnTo>
                        <a:pt x="236" y="50"/>
                      </a:lnTo>
                      <a:lnTo>
                        <a:pt x="243" y="48"/>
                      </a:lnTo>
                      <a:lnTo>
                        <a:pt x="248" y="47"/>
                      </a:lnTo>
                      <a:lnTo>
                        <a:pt x="253" y="44"/>
                      </a:lnTo>
                      <a:lnTo>
                        <a:pt x="258" y="42"/>
                      </a:lnTo>
                      <a:lnTo>
                        <a:pt x="258" y="44"/>
                      </a:lnTo>
                      <a:lnTo>
                        <a:pt x="255" y="47"/>
                      </a:lnTo>
                      <a:lnTo>
                        <a:pt x="250" y="50"/>
                      </a:lnTo>
                      <a:lnTo>
                        <a:pt x="244" y="54"/>
                      </a:lnTo>
                      <a:lnTo>
                        <a:pt x="236" y="57"/>
                      </a:lnTo>
                      <a:lnTo>
                        <a:pt x="226" y="62"/>
                      </a:lnTo>
                      <a:lnTo>
                        <a:pt x="215" y="65"/>
                      </a:lnTo>
                      <a:lnTo>
                        <a:pt x="204" y="68"/>
                      </a:lnTo>
                      <a:lnTo>
                        <a:pt x="192" y="69"/>
                      </a:lnTo>
                      <a:lnTo>
                        <a:pt x="181" y="69"/>
                      </a:lnTo>
                      <a:lnTo>
                        <a:pt x="184" y="74"/>
                      </a:lnTo>
                      <a:lnTo>
                        <a:pt x="190" y="77"/>
                      </a:lnTo>
                      <a:lnTo>
                        <a:pt x="197" y="82"/>
                      </a:lnTo>
                      <a:lnTo>
                        <a:pt x="205" y="86"/>
                      </a:lnTo>
                      <a:lnTo>
                        <a:pt x="212" y="90"/>
                      </a:lnTo>
                      <a:lnTo>
                        <a:pt x="219" y="94"/>
                      </a:lnTo>
                      <a:lnTo>
                        <a:pt x="225" y="97"/>
                      </a:lnTo>
                      <a:lnTo>
                        <a:pt x="229" y="99"/>
                      </a:lnTo>
                      <a:lnTo>
                        <a:pt x="235" y="101"/>
                      </a:lnTo>
                      <a:lnTo>
                        <a:pt x="237" y="104"/>
                      </a:lnTo>
                      <a:lnTo>
                        <a:pt x="236" y="105"/>
                      </a:lnTo>
                      <a:lnTo>
                        <a:pt x="230" y="104"/>
                      </a:lnTo>
                      <a:lnTo>
                        <a:pt x="225" y="102"/>
                      </a:lnTo>
                      <a:lnTo>
                        <a:pt x="217" y="99"/>
                      </a:lnTo>
                      <a:lnTo>
                        <a:pt x="206" y="95"/>
                      </a:lnTo>
                      <a:lnTo>
                        <a:pt x="196" y="91"/>
                      </a:lnTo>
                      <a:lnTo>
                        <a:pt x="185" y="86"/>
                      </a:lnTo>
                      <a:lnTo>
                        <a:pt x="176" y="83"/>
                      </a:lnTo>
                      <a:lnTo>
                        <a:pt x="169" y="78"/>
                      </a:lnTo>
                      <a:lnTo>
                        <a:pt x="165" y="75"/>
                      </a:lnTo>
                      <a:lnTo>
                        <a:pt x="160" y="75"/>
                      </a:lnTo>
                      <a:lnTo>
                        <a:pt x="156" y="76"/>
                      </a:lnTo>
                      <a:lnTo>
                        <a:pt x="150" y="76"/>
                      </a:lnTo>
                      <a:lnTo>
                        <a:pt x="144" y="76"/>
                      </a:lnTo>
                      <a:lnTo>
                        <a:pt x="138" y="77"/>
                      </a:lnTo>
                      <a:lnTo>
                        <a:pt x="134" y="77"/>
                      </a:lnTo>
                      <a:lnTo>
                        <a:pt x="129" y="78"/>
                      </a:lnTo>
                      <a:lnTo>
                        <a:pt x="126" y="78"/>
                      </a:lnTo>
                      <a:lnTo>
                        <a:pt x="128" y="83"/>
                      </a:lnTo>
                      <a:lnTo>
                        <a:pt x="132" y="87"/>
                      </a:lnTo>
                      <a:lnTo>
                        <a:pt x="137" y="92"/>
                      </a:lnTo>
                      <a:lnTo>
                        <a:pt x="143" y="97"/>
                      </a:lnTo>
                      <a:lnTo>
                        <a:pt x="147" y="101"/>
                      </a:lnTo>
                      <a:lnTo>
                        <a:pt x="153" y="106"/>
                      </a:lnTo>
                      <a:lnTo>
                        <a:pt x="158" y="109"/>
                      </a:lnTo>
                      <a:lnTo>
                        <a:pt x="161" y="112"/>
                      </a:lnTo>
                      <a:lnTo>
                        <a:pt x="168" y="116"/>
                      </a:lnTo>
                      <a:lnTo>
                        <a:pt x="176" y="120"/>
                      </a:lnTo>
                      <a:lnTo>
                        <a:pt x="182" y="123"/>
                      </a:lnTo>
                      <a:lnTo>
                        <a:pt x="188" y="127"/>
                      </a:lnTo>
                      <a:lnTo>
                        <a:pt x="191" y="130"/>
                      </a:lnTo>
                      <a:lnTo>
                        <a:pt x="194" y="133"/>
                      </a:lnTo>
                      <a:lnTo>
                        <a:pt x="191" y="135"/>
                      </a:lnTo>
                      <a:lnTo>
                        <a:pt x="182" y="130"/>
                      </a:lnTo>
                      <a:lnTo>
                        <a:pt x="175" y="125"/>
                      </a:lnTo>
                      <a:lnTo>
                        <a:pt x="166" y="120"/>
                      </a:lnTo>
                      <a:lnTo>
                        <a:pt x="157" y="114"/>
                      </a:lnTo>
                      <a:lnTo>
                        <a:pt x="147" y="108"/>
                      </a:lnTo>
                      <a:lnTo>
                        <a:pt x="137" y="102"/>
                      </a:lnTo>
                      <a:lnTo>
                        <a:pt x="129" y="97"/>
                      </a:lnTo>
                      <a:lnTo>
                        <a:pt x="123" y="92"/>
                      </a:lnTo>
                      <a:lnTo>
                        <a:pt x="119" y="89"/>
                      </a:lnTo>
                      <a:lnTo>
                        <a:pt x="114" y="85"/>
                      </a:lnTo>
                      <a:lnTo>
                        <a:pt x="109" y="84"/>
                      </a:lnTo>
                      <a:lnTo>
                        <a:pt x="106" y="85"/>
                      </a:lnTo>
                      <a:lnTo>
                        <a:pt x="101" y="87"/>
                      </a:lnTo>
                      <a:lnTo>
                        <a:pt x="94" y="90"/>
                      </a:lnTo>
                      <a:lnTo>
                        <a:pt x="84" y="93"/>
                      </a:lnTo>
                      <a:lnTo>
                        <a:pt x="75" y="97"/>
                      </a:lnTo>
                      <a:lnTo>
                        <a:pt x="69" y="99"/>
                      </a:lnTo>
                      <a:lnTo>
                        <a:pt x="68" y="101"/>
                      </a:lnTo>
                      <a:lnTo>
                        <a:pt x="68" y="104"/>
                      </a:lnTo>
                      <a:lnTo>
                        <a:pt x="69" y="106"/>
                      </a:lnTo>
                      <a:lnTo>
                        <a:pt x="74" y="110"/>
                      </a:lnTo>
                      <a:lnTo>
                        <a:pt x="78" y="114"/>
                      </a:lnTo>
                      <a:lnTo>
                        <a:pt x="85" y="119"/>
                      </a:lnTo>
                      <a:lnTo>
                        <a:pt x="93" y="125"/>
                      </a:lnTo>
                      <a:lnTo>
                        <a:pt x="103" y="131"/>
                      </a:lnTo>
                      <a:lnTo>
                        <a:pt x="112" y="138"/>
                      </a:lnTo>
                      <a:lnTo>
                        <a:pt x="121" y="144"/>
                      </a:lnTo>
                      <a:lnTo>
                        <a:pt x="128" y="150"/>
                      </a:lnTo>
                      <a:lnTo>
                        <a:pt x="134" y="152"/>
                      </a:lnTo>
                      <a:lnTo>
                        <a:pt x="138" y="155"/>
                      </a:lnTo>
                      <a:lnTo>
                        <a:pt x="137" y="157"/>
                      </a:lnTo>
                      <a:lnTo>
                        <a:pt x="132" y="157"/>
                      </a:lnTo>
                      <a:lnTo>
                        <a:pt x="123" y="152"/>
                      </a:lnTo>
                      <a:lnTo>
                        <a:pt x="118" y="147"/>
                      </a:lnTo>
                      <a:lnTo>
                        <a:pt x="108" y="142"/>
                      </a:lnTo>
                      <a:lnTo>
                        <a:pt x="99" y="136"/>
                      </a:lnTo>
                      <a:lnTo>
                        <a:pt x="89" y="129"/>
                      </a:lnTo>
                      <a:lnTo>
                        <a:pt x="78" y="123"/>
                      </a:lnTo>
                      <a:lnTo>
                        <a:pt x="69" y="119"/>
                      </a:lnTo>
                      <a:lnTo>
                        <a:pt x="62" y="114"/>
                      </a:lnTo>
                      <a:lnTo>
                        <a:pt x="59" y="113"/>
                      </a:lnTo>
                      <a:lnTo>
                        <a:pt x="55" y="113"/>
                      </a:lnTo>
                      <a:lnTo>
                        <a:pt x="48" y="115"/>
                      </a:lnTo>
                      <a:lnTo>
                        <a:pt x="40" y="117"/>
                      </a:lnTo>
                      <a:lnTo>
                        <a:pt x="31" y="121"/>
                      </a:lnTo>
                      <a:lnTo>
                        <a:pt x="22" y="123"/>
                      </a:lnTo>
                      <a:lnTo>
                        <a:pt x="14" y="127"/>
                      </a:lnTo>
                      <a:lnTo>
                        <a:pt x="7" y="128"/>
                      </a:lnTo>
                      <a:lnTo>
                        <a:pt x="2" y="129"/>
                      </a:lnTo>
                      <a:lnTo>
                        <a:pt x="0" y="129"/>
                      </a:lnTo>
                      <a:lnTo>
                        <a:pt x="1" y="128"/>
                      </a:lnTo>
                      <a:lnTo>
                        <a:pt x="6" y="125"/>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85" name="Freeform 330">
                  <a:extLst>
                    <a:ext uri="{FF2B5EF4-FFF2-40B4-BE49-F238E27FC236}">
                      <a16:creationId xmlns:a16="http://schemas.microsoft.com/office/drawing/2014/main" id="{84C8D590-CADE-47D7-BE7A-12A12571DCCA}"/>
                    </a:ext>
                  </a:extLst>
                </p:cNvPr>
                <p:cNvSpPr>
                  <a:spLocks/>
                </p:cNvSpPr>
                <p:nvPr/>
              </p:nvSpPr>
              <p:spPr bwMode="auto">
                <a:xfrm>
                  <a:off x="145" y="368"/>
                  <a:ext cx="93" cy="79"/>
                </a:xfrm>
                <a:custGeom>
                  <a:avLst/>
                  <a:gdLst>
                    <a:gd name="T0" fmla="*/ 10 w 187"/>
                    <a:gd name="T1" fmla="*/ 7 h 157"/>
                    <a:gd name="T2" fmla="*/ 22 w 187"/>
                    <a:gd name="T3" fmla="*/ 8 h 157"/>
                    <a:gd name="T4" fmla="*/ 42 w 187"/>
                    <a:gd name="T5" fmla="*/ 5 h 157"/>
                    <a:gd name="T6" fmla="*/ 59 w 187"/>
                    <a:gd name="T7" fmla="*/ 5 h 157"/>
                    <a:gd name="T8" fmla="*/ 65 w 187"/>
                    <a:gd name="T9" fmla="*/ 9 h 157"/>
                    <a:gd name="T10" fmla="*/ 55 w 187"/>
                    <a:gd name="T11" fmla="*/ 8 h 157"/>
                    <a:gd name="T12" fmla="*/ 40 w 187"/>
                    <a:gd name="T13" fmla="*/ 9 h 157"/>
                    <a:gd name="T14" fmla="*/ 25 w 187"/>
                    <a:gd name="T15" fmla="*/ 12 h 157"/>
                    <a:gd name="T16" fmla="*/ 27 w 187"/>
                    <a:gd name="T17" fmla="*/ 16 h 157"/>
                    <a:gd name="T18" fmla="*/ 36 w 187"/>
                    <a:gd name="T19" fmla="*/ 19 h 157"/>
                    <a:gd name="T20" fmla="*/ 41 w 187"/>
                    <a:gd name="T21" fmla="*/ 21 h 157"/>
                    <a:gd name="T22" fmla="*/ 58 w 187"/>
                    <a:gd name="T23" fmla="*/ 21 h 157"/>
                    <a:gd name="T24" fmla="*/ 77 w 187"/>
                    <a:gd name="T25" fmla="*/ 24 h 157"/>
                    <a:gd name="T26" fmla="*/ 87 w 187"/>
                    <a:gd name="T27" fmla="*/ 30 h 157"/>
                    <a:gd name="T28" fmla="*/ 82 w 187"/>
                    <a:gd name="T29" fmla="*/ 30 h 157"/>
                    <a:gd name="T30" fmla="*/ 70 w 187"/>
                    <a:gd name="T31" fmla="*/ 27 h 157"/>
                    <a:gd name="T32" fmla="*/ 54 w 187"/>
                    <a:gd name="T33" fmla="*/ 25 h 157"/>
                    <a:gd name="T34" fmla="*/ 51 w 187"/>
                    <a:gd name="T35" fmla="*/ 29 h 157"/>
                    <a:gd name="T36" fmla="*/ 59 w 187"/>
                    <a:gd name="T37" fmla="*/ 35 h 157"/>
                    <a:gd name="T38" fmla="*/ 72 w 187"/>
                    <a:gd name="T39" fmla="*/ 36 h 157"/>
                    <a:gd name="T40" fmla="*/ 87 w 187"/>
                    <a:gd name="T41" fmla="*/ 43 h 157"/>
                    <a:gd name="T42" fmla="*/ 90 w 187"/>
                    <a:gd name="T43" fmla="*/ 50 h 157"/>
                    <a:gd name="T44" fmla="*/ 80 w 187"/>
                    <a:gd name="T45" fmla="*/ 43 h 157"/>
                    <a:gd name="T46" fmla="*/ 69 w 187"/>
                    <a:gd name="T47" fmla="*/ 40 h 157"/>
                    <a:gd name="T48" fmla="*/ 74 w 187"/>
                    <a:gd name="T49" fmla="*/ 49 h 157"/>
                    <a:gd name="T50" fmla="*/ 85 w 187"/>
                    <a:gd name="T51" fmla="*/ 61 h 157"/>
                    <a:gd name="T52" fmla="*/ 90 w 187"/>
                    <a:gd name="T53" fmla="*/ 67 h 157"/>
                    <a:gd name="T54" fmla="*/ 92 w 187"/>
                    <a:gd name="T55" fmla="*/ 76 h 157"/>
                    <a:gd name="T56" fmla="*/ 87 w 187"/>
                    <a:gd name="T57" fmla="*/ 70 h 157"/>
                    <a:gd name="T58" fmla="*/ 72 w 187"/>
                    <a:gd name="T59" fmla="*/ 53 h 157"/>
                    <a:gd name="T60" fmla="*/ 63 w 187"/>
                    <a:gd name="T61" fmla="*/ 43 h 157"/>
                    <a:gd name="T62" fmla="*/ 60 w 187"/>
                    <a:gd name="T63" fmla="*/ 46 h 157"/>
                    <a:gd name="T64" fmla="*/ 64 w 187"/>
                    <a:gd name="T65" fmla="*/ 58 h 157"/>
                    <a:gd name="T66" fmla="*/ 69 w 187"/>
                    <a:gd name="T67" fmla="*/ 71 h 157"/>
                    <a:gd name="T68" fmla="*/ 66 w 187"/>
                    <a:gd name="T69" fmla="*/ 68 h 157"/>
                    <a:gd name="T70" fmla="*/ 56 w 187"/>
                    <a:gd name="T71" fmla="*/ 46 h 157"/>
                    <a:gd name="T72" fmla="*/ 46 w 187"/>
                    <a:gd name="T73" fmla="*/ 32 h 157"/>
                    <a:gd name="T74" fmla="*/ 39 w 187"/>
                    <a:gd name="T75" fmla="*/ 28 h 157"/>
                    <a:gd name="T76" fmla="*/ 37 w 187"/>
                    <a:gd name="T77" fmla="*/ 30 h 157"/>
                    <a:gd name="T78" fmla="*/ 42 w 187"/>
                    <a:gd name="T79" fmla="*/ 53 h 157"/>
                    <a:gd name="T80" fmla="*/ 48 w 187"/>
                    <a:gd name="T81" fmla="*/ 64 h 157"/>
                    <a:gd name="T82" fmla="*/ 41 w 187"/>
                    <a:gd name="T83" fmla="*/ 57 h 157"/>
                    <a:gd name="T84" fmla="*/ 33 w 187"/>
                    <a:gd name="T85" fmla="*/ 25 h 157"/>
                    <a:gd name="T86" fmla="*/ 22 w 187"/>
                    <a:gd name="T87" fmla="*/ 18 h 157"/>
                    <a:gd name="T88" fmla="*/ 18 w 187"/>
                    <a:gd name="T89" fmla="*/ 25 h 157"/>
                    <a:gd name="T90" fmla="*/ 21 w 187"/>
                    <a:gd name="T91" fmla="*/ 40 h 157"/>
                    <a:gd name="T92" fmla="*/ 25 w 187"/>
                    <a:gd name="T93" fmla="*/ 57 h 157"/>
                    <a:gd name="T94" fmla="*/ 22 w 187"/>
                    <a:gd name="T95" fmla="*/ 55 h 157"/>
                    <a:gd name="T96" fmla="*/ 17 w 187"/>
                    <a:gd name="T97" fmla="*/ 32 h 157"/>
                    <a:gd name="T98" fmla="*/ 8 w 187"/>
                    <a:gd name="T99" fmla="*/ 10 h 157"/>
                    <a:gd name="T100" fmla="*/ 0 w 187"/>
                    <a:gd name="T101" fmla="*/ 1 h 157"/>
                    <a:gd name="T102" fmla="*/ 2 w 187"/>
                    <a:gd name="T103" fmla="*/ 0 h 1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7">
                      <a:moveTo>
                        <a:pt x="6" y="2"/>
                      </a:moveTo>
                      <a:lnTo>
                        <a:pt x="13" y="8"/>
                      </a:lnTo>
                      <a:lnTo>
                        <a:pt x="21" y="14"/>
                      </a:lnTo>
                      <a:lnTo>
                        <a:pt x="29" y="17"/>
                      </a:lnTo>
                      <a:lnTo>
                        <a:pt x="36" y="18"/>
                      </a:lnTo>
                      <a:lnTo>
                        <a:pt x="45" y="16"/>
                      </a:lnTo>
                      <a:lnTo>
                        <a:pt x="57" y="14"/>
                      </a:lnTo>
                      <a:lnTo>
                        <a:pt x="70" y="11"/>
                      </a:lnTo>
                      <a:lnTo>
                        <a:pt x="84" y="10"/>
                      </a:lnTo>
                      <a:lnTo>
                        <a:pt x="97" y="9"/>
                      </a:lnTo>
                      <a:lnTo>
                        <a:pt x="108" y="9"/>
                      </a:lnTo>
                      <a:lnTo>
                        <a:pt x="119" y="10"/>
                      </a:lnTo>
                      <a:lnTo>
                        <a:pt x="125" y="11"/>
                      </a:lnTo>
                      <a:lnTo>
                        <a:pt x="130" y="15"/>
                      </a:lnTo>
                      <a:lnTo>
                        <a:pt x="130" y="17"/>
                      </a:lnTo>
                      <a:lnTo>
                        <a:pt x="126" y="17"/>
                      </a:lnTo>
                      <a:lnTo>
                        <a:pt x="117" y="16"/>
                      </a:lnTo>
                      <a:lnTo>
                        <a:pt x="110" y="16"/>
                      </a:lnTo>
                      <a:lnTo>
                        <a:pt x="102" y="16"/>
                      </a:lnTo>
                      <a:lnTo>
                        <a:pt x="90" y="17"/>
                      </a:lnTo>
                      <a:lnTo>
                        <a:pt x="80" y="18"/>
                      </a:lnTo>
                      <a:lnTo>
                        <a:pt x="68" y="19"/>
                      </a:lnTo>
                      <a:lnTo>
                        <a:pt x="59" y="22"/>
                      </a:lnTo>
                      <a:lnTo>
                        <a:pt x="51" y="24"/>
                      </a:lnTo>
                      <a:lnTo>
                        <a:pt x="46" y="26"/>
                      </a:lnTo>
                      <a:lnTo>
                        <a:pt x="50" y="29"/>
                      </a:lnTo>
                      <a:lnTo>
                        <a:pt x="55" y="31"/>
                      </a:lnTo>
                      <a:lnTo>
                        <a:pt x="60" y="33"/>
                      </a:lnTo>
                      <a:lnTo>
                        <a:pt x="66" y="35"/>
                      </a:lnTo>
                      <a:lnTo>
                        <a:pt x="72" y="38"/>
                      </a:lnTo>
                      <a:lnTo>
                        <a:pt x="76" y="39"/>
                      </a:lnTo>
                      <a:lnTo>
                        <a:pt x="80" y="41"/>
                      </a:lnTo>
                      <a:lnTo>
                        <a:pt x="82" y="42"/>
                      </a:lnTo>
                      <a:lnTo>
                        <a:pt x="91" y="41"/>
                      </a:lnTo>
                      <a:lnTo>
                        <a:pt x="104" y="40"/>
                      </a:lnTo>
                      <a:lnTo>
                        <a:pt x="117" y="41"/>
                      </a:lnTo>
                      <a:lnTo>
                        <a:pt x="130" y="42"/>
                      </a:lnTo>
                      <a:lnTo>
                        <a:pt x="143" y="45"/>
                      </a:lnTo>
                      <a:lnTo>
                        <a:pt x="155" y="47"/>
                      </a:lnTo>
                      <a:lnTo>
                        <a:pt x="164" y="50"/>
                      </a:lnTo>
                      <a:lnTo>
                        <a:pt x="170" y="54"/>
                      </a:lnTo>
                      <a:lnTo>
                        <a:pt x="174" y="60"/>
                      </a:lnTo>
                      <a:lnTo>
                        <a:pt x="175" y="62"/>
                      </a:lnTo>
                      <a:lnTo>
                        <a:pt x="172" y="61"/>
                      </a:lnTo>
                      <a:lnTo>
                        <a:pt x="165" y="59"/>
                      </a:lnTo>
                      <a:lnTo>
                        <a:pt x="159" y="56"/>
                      </a:lnTo>
                      <a:lnTo>
                        <a:pt x="151" y="54"/>
                      </a:lnTo>
                      <a:lnTo>
                        <a:pt x="141" y="53"/>
                      </a:lnTo>
                      <a:lnTo>
                        <a:pt x="130" y="50"/>
                      </a:lnTo>
                      <a:lnTo>
                        <a:pt x="119" y="49"/>
                      </a:lnTo>
                      <a:lnTo>
                        <a:pt x="108" y="49"/>
                      </a:lnTo>
                      <a:lnTo>
                        <a:pt x="100" y="49"/>
                      </a:lnTo>
                      <a:lnTo>
                        <a:pt x="95" y="50"/>
                      </a:lnTo>
                      <a:lnTo>
                        <a:pt x="103" y="57"/>
                      </a:lnTo>
                      <a:lnTo>
                        <a:pt x="111" y="62"/>
                      </a:lnTo>
                      <a:lnTo>
                        <a:pt x="117" y="67"/>
                      </a:lnTo>
                      <a:lnTo>
                        <a:pt x="119" y="70"/>
                      </a:lnTo>
                      <a:lnTo>
                        <a:pt x="126" y="70"/>
                      </a:lnTo>
                      <a:lnTo>
                        <a:pt x="134" y="71"/>
                      </a:lnTo>
                      <a:lnTo>
                        <a:pt x="144" y="72"/>
                      </a:lnTo>
                      <a:lnTo>
                        <a:pt x="155" y="75"/>
                      </a:lnTo>
                      <a:lnTo>
                        <a:pt x="165" y="79"/>
                      </a:lnTo>
                      <a:lnTo>
                        <a:pt x="174" y="85"/>
                      </a:lnTo>
                      <a:lnTo>
                        <a:pt x="181" y="93"/>
                      </a:lnTo>
                      <a:lnTo>
                        <a:pt x="187" y="103"/>
                      </a:lnTo>
                      <a:lnTo>
                        <a:pt x="181" y="99"/>
                      </a:lnTo>
                      <a:lnTo>
                        <a:pt x="175" y="94"/>
                      </a:lnTo>
                      <a:lnTo>
                        <a:pt x="167" y="91"/>
                      </a:lnTo>
                      <a:lnTo>
                        <a:pt x="160" y="86"/>
                      </a:lnTo>
                      <a:lnTo>
                        <a:pt x="153" y="84"/>
                      </a:lnTo>
                      <a:lnTo>
                        <a:pt x="145" y="82"/>
                      </a:lnTo>
                      <a:lnTo>
                        <a:pt x="138" y="80"/>
                      </a:lnTo>
                      <a:lnTo>
                        <a:pt x="132" y="80"/>
                      </a:lnTo>
                      <a:lnTo>
                        <a:pt x="140" y="90"/>
                      </a:lnTo>
                      <a:lnTo>
                        <a:pt x="148" y="98"/>
                      </a:lnTo>
                      <a:lnTo>
                        <a:pt x="156" y="107"/>
                      </a:lnTo>
                      <a:lnTo>
                        <a:pt x="163" y="114"/>
                      </a:lnTo>
                      <a:lnTo>
                        <a:pt x="170" y="121"/>
                      </a:lnTo>
                      <a:lnTo>
                        <a:pt x="175" y="127"/>
                      </a:lnTo>
                      <a:lnTo>
                        <a:pt x="179" y="131"/>
                      </a:lnTo>
                      <a:lnTo>
                        <a:pt x="180" y="133"/>
                      </a:lnTo>
                      <a:lnTo>
                        <a:pt x="181" y="138"/>
                      </a:lnTo>
                      <a:lnTo>
                        <a:pt x="182" y="144"/>
                      </a:lnTo>
                      <a:lnTo>
                        <a:pt x="184" y="151"/>
                      </a:lnTo>
                      <a:lnTo>
                        <a:pt x="187" y="157"/>
                      </a:lnTo>
                      <a:lnTo>
                        <a:pt x="181" y="148"/>
                      </a:lnTo>
                      <a:lnTo>
                        <a:pt x="174" y="139"/>
                      </a:lnTo>
                      <a:lnTo>
                        <a:pt x="165" y="128"/>
                      </a:lnTo>
                      <a:lnTo>
                        <a:pt x="155" y="116"/>
                      </a:lnTo>
                      <a:lnTo>
                        <a:pt x="145" y="105"/>
                      </a:lnTo>
                      <a:lnTo>
                        <a:pt x="137" y="95"/>
                      </a:lnTo>
                      <a:lnTo>
                        <a:pt x="130" y="88"/>
                      </a:lnTo>
                      <a:lnTo>
                        <a:pt x="126" y="85"/>
                      </a:lnTo>
                      <a:lnTo>
                        <a:pt x="121" y="84"/>
                      </a:lnTo>
                      <a:lnTo>
                        <a:pt x="120" y="86"/>
                      </a:lnTo>
                      <a:lnTo>
                        <a:pt x="120" y="91"/>
                      </a:lnTo>
                      <a:lnTo>
                        <a:pt x="121" y="95"/>
                      </a:lnTo>
                      <a:lnTo>
                        <a:pt x="123" y="103"/>
                      </a:lnTo>
                      <a:lnTo>
                        <a:pt x="128" y="116"/>
                      </a:lnTo>
                      <a:lnTo>
                        <a:pt x="134" y="130"/>
                      </a:lnTo>
                      <a:lnTo>
                        <a:pt x="137" y="138"/>
                      </a:lnTo>
                      <a:lnTo>
                        <a:pt x="138" y="142"/>
                      </a:lnTo>
                      <a:lnTo>
                        <a:pt x="137" y="142"/>
                      </a:lnTo>
                      <a:lnTo>
                        <a:pt x="134" y="140"/>
                      </a:lnTo>
                      <a:lnTo>
                        <a:pt x="132" y="136"/>
                      </a:lnTo>
                      <a:lnTo>
                        <a:pt x="126" y="125"/>
                      </a:lnTo>
                      <a:lnTo>
                        <a:pt x="118" y="108"/>
                      </a:lnTo>
                      <a:lnTo>
                        <a:pt x="112" y="91"/>
                      </a:lnTo>
                      <a:lnTo>
                        <a:pt x="112" y="78"/>
                      </a:lnTo>
                      <a:lnTo>
                        <a:pt x="102" y="70"/>
                      </a:lnTo>
                      <a:lnTo>
                        <a:pt x="92" y="63"/>
                      </a:lnTo>
                      <a:lnTo>
                        <a:pt x="84" y="59"/>
                      </a:lnTo>
                      <a:lnTo>
                        <a:pt x="81" y="56"/>
                      </a:lnTo>
                      <a:lnTo>
                        <a:pt x="79" y="55"/>
                      </a:lnTo>
                      <a:lnTo>
                        <a:pt x="76" y="54"/>
                      </a:lnTo>
                      <a:lnTo>
                        <a:pt x="75" y="55"/>
                      </a:lnTo>
                      <a:lnTo>
                        <a:pt x="74" y="60"/>
                      </a:lnTo>
                      <a:lnTo>
                        <a:pt x="75" y="70"/>
                      </a:lnTo>
                      <a:lnTo>
                        <a:pt x="79" y="87"/>
                      </a:lnTo>
                      <a:lnTo>
                        <a:pt x="84" y="105"/>
                      </a:lnTo>
                      <a:lnTo>
                        <a:pt x="93" y="120"/>
                      </a:lnTo>
                      <a:lnTo>
                        <a:pt x="98" y="125"/>
                      </a:lnTo>
                      <a:lnTo>
                        <a:pt x="97" y="128"/>
                      </a:lnTo>
                      <a:lnTo>
                        <a:pt x="95" y="127"/>
                      </a:lnTo>
                      <a:lnTo>
                        <a:pt x="90" y="123"/>
                      </a:lnTo>
                      <a:lnTo>
                        <a:pt x="83" y="114"/>
                      </a:lnTo>
                      <a:lnTo>
                        <a:pt x="74" y="97"/>
                      </a:lnTo>
                      <a:lnTo>
                        <a:pt x="67" y="73"/>
                      </a:lnTo>
                      <a:lnTo>
                        <a:pt x="67" y="49"/>
                      </a:lnTo>
                      <a:lnTo>
                        <a:pt x="60" y="44"/>
                      </a:lnTo>
                      <a:lnTo>
                        <a:pt x="52" y="39"/>
                      </a:lnTo>
                      <a:lnTo>
                        <a:pt x="44" y="35"/>
                      </a:lnTo>
                      <a:lnTo>
                        <a:pt x="38" y="33"/>
                      </a:lnTo>
                      <a:lnTo>
                        <a:pt x="37" y="40"/>
                      </a:lnTo>
                      <a:lnTo>
                        <a:pt x="37" y="50"/>
                      </a:lnTo>
                      <a:lnTo>
                        <a:pt x="39" y="62"/>
                      </a:lnTo>
                      <a:lnTo>
                        <a:pt x="42" y="71"/>
                      </a:lnTo>
                      <a:lnTo>
                        <a:pt x="43" y="80"/>
                      </a:lnTo>
                      <a:lnTo>
                        <a:pt x="45" y="93"/>
                      </a:lnTo>
                      <a:lnTo>
                        <a:pt x="47" y="106"/>
                      </a:lnTo>
                      <a:lnTo>
                        <a:pt x="50" y="113"/>
                      </a:lnTo>
                      <a:lnTo>
                        <a:pt x="51" y="115"/>
                      </a:lnTo>
                      <a:lnTo>
                        <a:pt x="47" y="114"/>
                      </a:lnTo>
                      <a:lnTo>
                        <a:pt x="44" y="109"/>
                      </a:lnTo>
                      <a:lnTo>
                        <a:pt x="41" y="101"/>
                      </a:lnTo>
                      <a:lnTo>
                        <a:pt x="38" y="86"/>
                      </a:lnTo>
                      <a:lnTo>
                        <a:pt x="34" y="64"/>
                      </a:lnTo>
                      <a:lnTo>
                        <a:pt x="30" y="44"/>
                      </a:lnTo>
                      <a:lnTo>
                        <a:pt x="28" y="31"/>
                      </a:lnTo>
                      <a:lnTo>
                        <a:pt x="17" y="20"/>
                      </a:lnTo>
                      <a:lnTo>
                        <a:pt x="9" y="12"/>
                      </a:lnTo>
                      <a:lnTo>
                        <a:pt x="4" y="7"/>
                      </a:lnTo>
                      <a:lnTo>
                        <a:pt x="0" y="2"/>
                      </a:lnTo>
                      <a:lnTo>
                        <a:pt x="0" y="0"/>
                      </a:lnTo>
                      <a:lnTo>
                        <a:pt x="1" y="0"/>
                      </a:lnTo>
                      <a:lnTo>
                        <a:pt x="4" y="0"/>
                      </a:lnTo>
                      <a:lnTo>
                        <a:pt x="6"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86" name="Freeform 331">
                  <a:extLst>
                    <a:ext uri="{FF2B5EF4-FFF2-40B4-BE49-F238E27FC236}">
                      <a16:creationId xmlns:a16="http://schemas.microsoft.com/office/drawing/2014/main" id="{38B2C013-57AF-4790-A89F-9D81875235A1}"/>
                    </a:ext>
                  </a:extLst>
                </p:cNvPr>
                <p:cNvSpPr>
                  <a:spLocks/>
                </p:cNvSpPr>
                <p:nvPr/>
              </p:nvSpPr>
              <p:spPr bwMode="auto">
                <a:xfrm>
                  <a:off x="97" y="378"/>
                  <a:ext cx="64" cy="107"/>
                </a:xfrm>
                <a:custGeom>
                  <a:avLst/>
                  <a:gdLst>
                    <a:gd name="T0" fmla="*/ 29 w 129"/>
                    <a:gd name="T1" fmla="*/ 1 h 215"/>
                    <a:gd name="T2" fmla="*/ 31 w 129"/>
                    <a:gd name="T3" fmla="*/ 13 h 215"/>
                    <a:gd name="T4" fmla="*/ 32 w 129"/>
                    <a:gd name="T5" fmla="*/ 17 h 215"/>
                    <a:gd name="T6" fmla="*/ 37 w 129"/>
                    <a:gd name="T7" fmla="*/ 21 h 215"/>
                    <a:gd name="T8" fmla="*/ 43 w 129"/>
                    <a:gd name="T9" fmla="*/ 26 h 215"/>
                    <a:gd name="T10" fmla="*/ 50 w 129"/>
                    <a:gd name="T11" fmla="*/ 34 h 215"/>
                    <a:gd name="T12" fmla="*/ 57 w 129"/>
                    <a:gd name="T13" fmla="*/ 48 h 215"/>
                    <a:gd name="T14" fmla="*/ 63 w 129"/>
                    <a:gd name="T15" fmla="*/ 57 h 215"/>
                    <a:gd name="T16" fmla="*/ 64 w 129"/>
                    <a:gd name="T17" fmla="*/ 62 h 215"/>
                    <a:gd name="T18" fmla="*/ 63 w 129"/>
                    <a:gd name="T19" fmla="*/ 62 h 215"/>
                    <a:gd name="T20" fmla="*/ 60 w 129"/>
                    <a:gd name="T21" fmla="*/ 57 h 215"/>
                    <a:gd name="T22" fmla="*/ 56 w 129"/>
                    <a:gd name="T23" fmla="*/ 49 h 215"/>
                    <a:gd name="T24" fmla="*/ 50 w 129"/>
                    <a:gd name="T25" fmla="*/ 41 h 215"/>
                    <a:gd name="T26" fmla="*/ 45 w 129"/>
                    <a:gd name="T27" fmla="*/ 33 h 215"/>
                    <a:gd name="T28" fmla="*/ 40 w 129"/>
                    <a:gd name="T29" fmla="*/ 29 h 215"/>
                    <a:gd name="T30" fmla="*/ 36 w 129"/>
                    <a:gd name="T31" fmla="*/ 26 h 215"/>
                    <a:gd name="T32" fmla="*/ 34 w 129"/>
                    <a:gd name="T33" fmla="*/ 32 h 215"/>
                    <a:gd name="T34" fmla="*/ 35 w 129"/>
                    <a:gd name="T35" fmla="*/ 44 h 215"/>
                    <a:gd name="T36" fmla="*/ 38 w 129"/>
                    <a:gd name="T37" fmla="*/ 50 h 215"/>
                    <a:gd name="T38" fmla="*/ 45 w 129"/>
                    <a:gd name="T39" fmla="*/ 57 h 215"/>
                    <a:gd name="T40" fmla="*/ 54 w 129"/>
                    <a:gd name="T41" fmla="*/ 67 h 215"/>
                    <a:gd name="T42" fmla="*/ 59 w 129"/>
                    <a:gd name="T43" fmla="*/ 79 h 215"/>
                    <a:gd name="T44" fmla="*/ 60 w 129"/>
                    <a:gd name="T45" fmla="*/ 88 h 215"/>
                    <a:gd name="T46" fmla="*/ 57 w 129"/>
                    <a:gd name="T47" fmla="*/ 83 h 215"/>
                    <a:gd name="T48" fmla="*/ 53 w 129"/>
                    <a:gd name="T49" fmla="*/ 73 h 215"/>
                    <a:gd name="T50" fmla="*/ 48 w 129"/>
                    <a:gd name="T51" fmla="*/ 66 h 215"/>
                    <a:gd name="T52" fmla="*/ 43 w 129"/>
                    <a:gd name="T53" fmla="*/ 61 h 215"/>
                    <a:gd name="T54" fmla="*/ 38 w 129"/>
                    <a:gd name="T55" fmla="*/ 57 h 215"/>
                    <a:gd name="T56" fmla="*/ 39 w 129"/>
                    <a:gd name="T57" fmla="*/ 66 h 215"/>
                    <a:gd name="T58" fmla="*/ 43 w 129"/>
                    <a:gd name="T59" fmla="*/ 93 h 215"/>
                    <a:gd name="T60" fmla="*/ 41 w 129"/>
                    <a:gd name="T61" fmla="*/ 107 h 215"/>
                    <a:gd name="T62" fmla="*/ 40 w 129"/>
                    <a:gd name="T63" fmla="*/ 105 h 215"/>
                    <a:gd name="T64" fmla="*/ 39 w 129"/>
                    <a:gd name="T65" fmla="*/ 94 h 215"/>
                    <a:gd name="T66" fmla="*/ 33 w 129"/>
                    <a:gd name="T67" fmla="*/ 68 h 215"/>
                    <a:gd name="T68" fmla="*/ 26 w 129"/>
                    <a:gd name="T69" fmla="*/ 64 h 215"/>
                    <a:gd name="T70" fmla="*/ 17 w 129"/>
                    <a:gd name="T71" fmla="*/ 77 h 215"/>
                    <a:gd name="T72" fmla="*/ 14 w 129"/>
                    <a:gd name="T73" fmla="*/ 87 h 215"/>
                    <a:gd name="T74" fmla="*/ 12 w 129"/>
                    <a:gd name="T75" fmla="*/ 85 h 215"/>
                    <a:gd name="T76" fmla="*/ 16 w 129"/>
                    <a:gd name="T77" fmla="*/ 74 h 215"/>
                    <a:gd name="T78" fmla="*/ 25 w 129"/>
                    <a:gd name="T79" fmla="*/ 57 h 215"/>
                    <a:gd name="T80" fmla="*/ 29 w 129"/>
                    <a:gd name="T81" fmla="*/ 45 h 215"/>
                    <a:gd name="T82" fmla="*/ 29 w 129"/>
                    <a:gd name="T83" fmla="*/ 31 h 215"/>
                    <a:gd name="T84" fmla="*/ 25 w 129"/>
                    <a:gd name="T85" fmla="*/ 29 h 215"/>
                    <a:gd name="T86" fmla="*/ 17 w 129"/>
                    <a:gd name="T87" fmla="*/ 37 h 215"/>
                    <a:gd name="T88" fmla="*/ 10 w 129"/>
                    <a:gd name="T89" fmla="*/ 46 h 215"/>
                    <a:gd name="T90" fmla="*/ 4 w 129"/>
                    <a:gd name="T91" fmla="*/ 56 h 215"/>
                    <a:gd name="T92" fmla="*/ 1 w 129"/>
                    <a:gd name="T93" fmla="*/ 63 h 215"/>
                    <a:gd name="T94" fmla="*/ 0 w 129"/>
                    <a:gd name="T95" fmla="*/ 62 h 215"/>
                    <a:gd name="T96" fmla="*/ 2 w 129"/>
                    <a:gd name="T97" fmla="*/ 55 h 215"/>
                    <a:gd name="T98" fmla="*/ 7 w 129"/>
                    <a:gd name="T99" fmla="*/ 45 h 215"/>
                    <a:gd name="T100" fmla="*/ 15 w 129"/>
                    <a:gd name="T101" fmla="*/ 33 h 215"/>
                    <a:gd name="T102" fmla="*/ 23 w 129"/>
                    <a:gd name="T103" fmla="*/ 23 h 215"/>
                    <a:gd name="T104" fmla="*/ 28 w 129"/>
                    <a:gd name="T105" fmla="*/ 17 h 215"/>
                    <a:gd name="T106" fmla="*/ 27 w 129"/>
                    <a:gd name="T107" fmla="*/ 7 h 215"/>
                    <a:gd name="T108" fmla="*/ 26 w 129"/>
                    <a:gd name="T109" fmla="*/ 3 h 215"/>
                    <a:gd name="T110" fmla="*/ 27 w 129"/>
                    <a:gd name="T111" fmla="*/ 1 h 2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5">
                      <a:moveTo>
                        <a:pt x="56" y="0"/>
                      </a:moveTo>
                      <a:lnTo>
                        <a:pt x="58" y="2"/>
                      </a:lnTo>
                      <a:lnTo>
                        <a:pt x="59" y="13"/>
                      </a:lnTo>
                      <a:lnTo>
                        <a:pt x="62" y="26"/>
                      </a:lnTo>
                      <a:lnTo>
                        <a:pt x="63" y="32"/>
                      </a:lnTo>
                      <a:lnTo>
                        <a:pt x="65" y="35"/>
                      </a:lnTo>
                      <a:lnTo>
                        <a:pt x="68" y="37"/>
                      </a:lnTo>
                      <a:lnTo>
                        <a:pt x="74" y="42"/>
                      </a:lnTo>
                      <a:lnTo>
                        <a:pt x="80" y="46"/>
                      </a:lnTo>
                      <a:lnTo>
                        <a:pt x="87" y="53"/>
                      </a:lnTo>
                      <a:lnTo>
                        <a:pt x="94" y="60"/>
                      </a:lnTo>
                      <a:lnTo>
                        <a:pt x="100" y="69"/>
                      </a:lnTo>
                      <a:lnTo>
                        <a:pt x="105" y="79"/>
                      </a:lnTo>
                      <a:lnTo>
                        <a:pt x="114" y="96"/>
                      </a:lnTo>
                      <a:lnTo>
                        <a:pt x="123" y="107"/>
                      </a:lnTo>
                      <a:lnTo>
                        <a:pt x="127" y="115"/>
                      </a:lnTo>
                      <a:lnTo>
                        <a:pt x="129" y="121"/>
                      </a:lnTo>
                      <a:lnTo>
                        <a:pt x="129" y="125"/>
                      </a:lnTo>
                      <a:lnTo>
                        <a:pt x="128" y="126"/>
                      </a:lnTo>
                      <a:lnTo>
                        <a:pt x="126" y="125"/>
                      </a:lnTo>
                      <a:lnTo>
                        <a:pt x="123" y="119"/>
                      </a:lnTo>
                      <a:lnTo>
                        <a:pt x="120" y="114"/>
                      </a:lnTo>
                      <a:lnTo>
                        <a:pt x="117" y="107"/>
                      </a:lnTo>
                      <a:lnTo>
                        <a:pt x="112" y="99"/>
                      </a:lnTo>
                      <a:lnTo>
                        <a:pt x="106" y="90"/>
                      </a:lnTo>
                      <a:lnTo>
                        <a:pt x="101" y="82"/>
                      </a:lnTo>
                      <a:lnTo>
                        <a:pt x="95" y="74"/>
                      </a:lnTo>
                      <a:lnTo>
                        <a:pt x="90" y="67"/>
                      </a:lnTo>
                      <a:lnTo>
                        <a:pt x="87" y="64"/>
                      </a:lnTo>
                      <a:lnTo>
                        <a:pt x="81" y="59"/>
                      </a:lnTo>
                      <a:lnTo>
                        <a:pt x="76" y="55"/>
                      </a:lnTo>
                      <a:lnTo>
                        <a:pt x="73" y="53"/>
                      </a:lnTo>
                      <a:lnTo>
                        <a:pt x="70" y="52"/>
                      </a:lnTo>
                      <a:lnTo>
                        <a:pt x="68" y="64"/>
                      </a:lnTo>
                      <a:lnTo>
                        <a:pt x="68" y="75"/>
                      </a:lnTo>
                      <a:lnTo>
                        <a:pt x="70" y="88"/>
                      </a:lnTo>
                      <a:lnTo>
                        <a:pt x="71" y="96"/>
                      </a:lnTo>
                      <a:lnTo>
                        <a:pt x="76" y="100"/>
                      </a:lnTo>
                      <a:lnTo>
                        <a:pt x="83" y="106"/>
                      </a:lnTo>
                      <a:lnTo>
                        <a:pt x="91" y="114"/>
                      </a:lnTo>
                      <a:lnTo>
                        <a:pt x="100" y="124"/>
                      </a:lnTo>
                      <a:lnTo>
                        <a:pt x="108" y="134"/>
                      </a:lnTo>
                      <a:lnTo>
                        <a:pt x="114" y="145"/>
                      </a:lnTo>
                      <a:lnTo>
                        <a:pt x="119" y="158"/>
                      </a:lnTo>
                      <a:lnTo>
                        <a:pt x="121" y="172"/>
                      </a:lnTo>
                      <a:lnTo>
                        <a:pt x="121" y="177"/>
                      </a:lnTo>
                      <a:lnTo>
                        <a:pt x="119" y="175"/>
                      </a:lnTo>
                      <a:lnTo>
                        <a:pt x="114" y="167"/>
                      </a:lnTo>
                      <a:lnTo>
                        <a:pt x="110" y="155"/>
                      </a:lnTo>
                      <a:lnTo>
                        <a:pt x="106" y="147"/>
                      </a:lnTo>
                      <a:lnTo>
                        <a:pt x="103" y="140"/>
                      </a:lnTo>
                      <a:lnTo>
                        <a:pt x="97" y="133"/>
                      </a:lnTo>
                      <a:lnTo>
                        <a:pt x="93" y="127"/>
                      </a:lnTo>
                      <a:lnTo>
                        <a:pt x="87" y="122"/>
                      </a:lnTo>
                      <a:lnTo>
                        <a:pt x="81" y="118"/>
                      </a:lnTo>
                      <a:lnTo>
                        <a:pt x="76" y="114"/>
                      </a:lnTo>
                      <a:lnTo>
                        <a:pt x="72" y="113"/>
                      </a:lnTo>
                      <a:lnTo>
                        <a:pt x="79" y="132"/>
                      </a:lnTo>
                      <a:lnTo>
                        <a:pt x="83" y="157"/>
                      </a:lnTo>
                      <a:lnTo>
                        <a:pt x="86" y="186"/>
                      </a:lnTo>
                      <a:lnTo>
                        <a:pt x="85" y="209"/>
                      </a:lnTo>
                      <a:lnTo>
                        <a:pt x="83" y="215"/>
                      </a:lnTo>
                      <a:lnTo>
                        <a:pt x="82" y="215"/>
                      </a:lnTo>
                      <a:lnTo>
                        <a:pt x="81" y="211"/>
                      </a:lnTo>
                      <a:lnTo>
                        <a:pt x="81" y="205"/>
                      </a:lnTo>
                      <a:lnTo>
                        <a:pt x="79" y="189"/>
                      </a:lnTo>
                      <a:lnTo>
                        <a:pt x="74" y="163"/>
                      </a:lnTo>
                      <a:lnTo>
                        <a:pt x="67" y="137"/>
                      </a:lnTo>
                      <a:lnTo>
                        <a:pt x="63" y="122"/>
                      </a:lnTo>
                      <a:lnTo>
                        <a:pt x="53" y="129"/>
                      </a:lnTo>
                      <a:lnTo>
                        <a:pt x="43" y="141"/>
                      </a:lnTo>
                      <a:lnTo>
                        <a:pt x="35" y="155"/>
                      </a:lnTo>
                      <a:lnTo>
                        <a:pt x="30" y="170"/>
                      </a:lnTo>
                      <a:lnTo>
                        <a:pt x="28" y="174"/>
                      </a:lnTo>
                      <a:lnTo>
                        <a:pt x="26" y="174"/>
                      </a:lnTo>
                      <a:lnTo>
                        <a:pt x="25" y="170"/>
                      </a:lnTo>
                      <a:lnTo>
                        <a:pt x="26" y="162"/>
                      </a:lnTo>
                      <a:lnTo>
                        <a:pt x="33" y="149"/>
                      </a:lnTo>
                      <a:lnTo>
                        <a:pt x="42" y="132"/>
                      </a:lnTo>
                      <a:lnTo>
                        <a:pt x="50" y="115"/>
                      </a:lnTo>
                      <a:lnTo>
                        <a:pt x="57" y="105"/>
                      </a:lnTo>
                      <a:lnTo>
                        <a:pt x="58" y="91"/>
                      </a:lnTo>
                      <a:lnTo>
                        <a:pt x="59" y="76"/>
                      </a:lnTo>
                      <a:lnTo>
                        <a:pt x="58" y="62"/>
                      </a:lnTo>
                      <a:lnTo>
                        <a:pt x="58" y="54"/>
                      </a:lnTo>
                      <a:lnTo>
                        <a:pt x="51" y="59"/>
                      </a:lnTo>
                      <a:lnTo>
                        <a:pt x="43" y="66"/>
                      </a:lnTo>
                      <a:lnTo>
                        <a:pt x="35" y="74"/>
                      </a:lnTo>
                      <a:lnTo>
                        <a:pt x="27" y="83"/>
                      </a:lnTo>
                      <a:lnTo>
                        <a:pt x="20" y="92"/>
                      </a:lnTo>
                      <a:lnTo>
                        <a:pt x="13" y="103"/>
                      </a:lnTo>
                      <a:lnTo>
                        <a:pt x="9" y="112"/>
                      </a:lnTo>
                      <a:lnTo>
                        <a:pt x="5" y="121"/>
                      </a:lnTo>
                      <a:lnTo>
                        <a:pt x="3" y="126"/>
                      </a:lnTo>
                      <a:lnTo>
                        <a:pt x="2" y="126"/>
                      </a:lnTo>
                      <a:lnTo>
                        <a:pt x="0" y="124"/>
                      </a:lnTo>
                      <a:lnTo>
                        <a:pt x="2" y="117"/>
                      </a:lnTo>
                      <a:lnTo>
                        <a:pt x="4" y="111"/>
                      </a:lnTo>
                      <a:lnTo>
                        <a:pt x="9" y="102"/>
                      </a:lnTo>
                      <a:lnTo>
                        <a:pt x="15" y="90"/>
                      </a:lnTo>
                      <a:lnTo>
                        <a:pt x="22" y="79"/>
                      </a:lnTo>
                      <a:lnTo>
                        <a:pt x="30" y="67"/>
                      </a:lnTo>
                      <a:lnTo>
                        <a:pt x="38" y="55"/>
                      </a:lnTo>
                      <a:lnTo>
                        <a:pt x="47" y="46"/>
                      </a:lnTo>
                      <a:lnTo>
                        <a:pt x="53" y="41"/>
                      </a:lnTo>
                      <a:lnTo>
                        <a:pt x="57" y="34"/>
                      </a:lnTo>
                      <a:lnTo>
                        <a:pt x="57" y="23"/>
                      </a:lnTo>
                      <a:lnTo>
                        <a:pt x="55" y="15"/>
                      </a:lnTo>
                      <a:lnTo>
                        <a:pt x="53" y="9"/>
                      </a:lnTo>
                      <a:lnTo>
                        <a:pt x="53" y="6"/>
                      </a:lnTo>
                      <a:lnTo>
                        <a:pt x="53" y="5"/>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87" name="Freeform 332">
                  <a:extLst>
                    <a:ext uri="{FF2B5EF4-FFF2-40B4-BE49-F238E27FC236}">
                      <a16:creationId xmlns:a16="http://schemas.microsoft.com/office/drawing/2014/main" id="{D7B65A31-CBCB-4682-9E99-FCDA371C77C5}"/>
                    </a:ext>
                  </a:extLst>
                </p:cNvPr>
                <p:cNvSpPr>
                  <a:spLocks/>
                </p:cNvSpPr>
                <p:nvPr/>
              </p:nvSpPr>
              <p:spPr bwMode="auto">
                <a:xfrm>
                  <a:off x="162" y="239"/>
                  <a:ext cx="78" cy="111"/>
                </a:xfrm>
                <a:custGeom>
                  <a:avLst/>
                  <a:gdLst>
                    <a:gd name="T0" fmla="*/ 2 w 155"/>
                    <a:gd name="T1" fmla="*/ 106 h 223"/>
                    <a:gd name="T2" fmla="*/ 9 w 155"/>
                    <a:gd name="T3" fmla="*/ 91 h 223"/>
                    <a:gd name="T4" fmla="*/ 13 w 155"/>
                    <a:gd name="T5" fmla="*/ 81 h 223"/>
                    <a:gd name="T6" fmla="*/ 20 w 155"/>
                    <a:gd name="T7" fmla="*/ 66 h 223"/>
                    <a:gd name="T8" fmla="*/ 18 w 155"/>
                    <a:gd name="T9" fmla="*/ 59 h 223"/>
                    <a:gd name="T10" fmla="*/ 14 w 155"/>
                    <a:gd name="T11" fmla="*/ 54 h 223"/>
                    <a:gd name="T12" fmla="*/ 14 w 155"/>
                    <a:gd name="T13" fmla="*/ 47 h 223"/>
                    <a:gd name="T14" fmla="*/ 15 w 155"/>
                    <a:gd name="T15" fmla="*/ 48 h 223"/>
                    <a:gd name="T16" fmla="*/ 18 w 155"/>
                    <a:gd name="T17" fmla="*/ 52 h 223"/>
                    <a:gd name="T18" fmla="*/ 23 w 155"/>
                    <a:gd name="T19" fmla="*/ 55 h 223"/>
                    <a:gd name="T20" fmla="*/ 27 w 155"/>
                    <a:gd name="T21" fmla="*/ 53 h 223"/>
                    <a:gd name="T22" fmla="*/ 33 w 155"/>
                    <a:gd name="T23" fmla="*/ 46 h 223"/>
                    <a:gd name="T24" fmla="*/ 39 w 155"/>
                    <a:gd name="T25" fmla="*/ 39 h 223"/>
                    <a:gd name="T26" fmla="*/ 42 w 155"/>
                    <a:gd name="T27" fmla="*/ 33 h 223"/>
                    <a:gd name="T28" fmla="*/ 43 w 155"/>
                    <a:gd name="T29" fmla="*/ 28 h 223"/>
                    <a:gd name="T30" fmla="*/ 40 w 155"/>
                    <a:gd name="T31" fmla="*/ 14 h 223"/>
                    <a:gd name="T32" fmla="*/ 36 w 155"/>
                    <a:gd name="T33" fmla="*/ 7 h 223"/>
                    <a:gd name="T34" fmla="*/ 35 w 155"/>
                    <a:gd name="T35" fmla="*/ 5 h 223"/>
                    <a:gd name="T36" fmla="*/ 40 w 155"/>
                    <a:gd name="T37" fmla="*/ 10 h 223"/>
                    <a:gd name="T38" fmla="*/ 46 w 155"/>
                    <a:gd name="T39" fmla="*/ 22 h 223"/>
                    <a:gd name="T40" fmla="*/ 50 w 155"/>
                    <a:gd name="T41" fmla="*/ 21 h 223"/>
                    <a:gd name="T42" fmla="*/ 59 w 155"/>
                    <a:gd name="T43" fmla="*/ 5 h 223"/>
                    <a:gd name="T44" fmla="*/ 65 w 155"/>
                    <a:gd name="T45" fmla="*/ 0 h 223"/>
                    <a:gd name="T46" fmla="*/ 65 w 155"/>
                    <a:gd name="T47" fmla="*/ 2 h 223"/>
                    <a:gd name="T48" fmla="*/ 61 w 155"/>
                    <a:gd name="T49" fmla="*/ 9 h 223"/>
                    <a:gd name="T50" fmla="*/ 52 w 155"/>
                    <a:gd name="T51" fmla="*/ 27 h 223"/>
                    <a:gd name="T52" fmla="*/ 52 w 155"/>
                    <a:gd name="T53" fmla="*/ 30 h 223"/>
                    <a:gd name="T54" fmla="*/ 60 w 155"/>
                    <a:gd name="T55" fmla="*/ 28 h 223"/>
                    <a:gd name="T56" fmla="*/ 66 w 155"/>
                    <a:gd name="T57" fmla="*/ 26 h 223"/>
                    <a:gd name="T58" fmla="*/ 70 w 155"/>
                    <a:gd name="T59" fmla="*/ 24 h 223"/>
                    <a:gd name="T60" fmla="*/ 75 w 155"/>
                    <a:gd name="T61" fmla="*/ 21 h 223"/>
                    <a:gd name="T62" fmla="*/ 78 w 155"/>
                    <a:gd name="T63" fmla="*/ 21 h 223"/>
                    <a:gd name="T64" fmla="*/ 74 w 155"/>
                    <a:gd name="T65" fmla="*/ 25 h 223"/>
                    <a:gd name="T66" fmla="*/ 67 w 155"/>
                    <a:gd name="T67" fmla="*/ 29 h 223"/>
                    <a:gd name="T68" fmla="*/ 58 w 155"/>
                    <a:gd name="T69" fmla="*/ 34 h 223"/>
                    <a:gd name="T70" fmla="*/ 50 w 155"/>
                    <a:gd name="T71" fmla="*/ 37 h 223"/>
                    <a:gd name="T72" fmla="*/ 44 w 155"/>
                    <a:gd name="T73" fmla="*/ 40 h 223"/>
                    <a:gd name="T74" fmla="*/ 37 w 155"/>
                    <a:gd name="T75" fmla="*/ 48 h 223"/>
                    <a:gd name="T76" fmla="*/ 37 w 155"/>
                    <a:gd name="T77" fmla="*/ 52 h 223"/>
                    <a:gd name="T78" fmla="*/ 40 w 155"/>
                    <a:gd name="T79" fmla="*/ 54 h 223"/>
                    <a:gd name="T80" fmla="*/ 39 w 155"/>
                    <a:gd name="T81" fmla="*/ 56 h 223"/>
                    <a:gd name="T82" fmla="*/ 35 w 155"/>
                    <a:gd name="T83" fmla="*/ 59 h 223"/>
                    <a:gd name="T84" fmla="*/ 33 w 155"/>
                    <a:gd name="T85" fmla="*/ 59 h 223"/>
                    <a:gd name="T86" fmla="*/ 31 w 155"/>
                    <a:gd name="T87" fmla="*/ 59 h 223"/>
                    <a:gd name="T88" fmla="*/ 29 w 155"/>
                    <a:gd name="T89" fmla="*/ 62 h 223"/>
                    <a:gd name="T90" fmla="*/ 24 w 155"/>
                    <a:gd name="T91" fmla="*/ 71 h 223"/>
                    <a:gd name="T92" fmla="*/ 18 w 155"/>
                    <a:gd name="T93" fmla="*/ 84 h 223"/>
                    <a:gd name="T94" fmla="*/ 14 w 155"/>
                    <a:gd name="T95" fmla="*/ 96 h 223"/>
                    <a:gd name="T96" fmla="*/ 13 w 155"/>
                    <a:gd name="T97" fmla="*/ 102 h 223"/>
                    <a:gd name="T98" fmla="*/ 10 w 155"/>
                    <a:gd name="T99" fmla="*/ 107 h 223"/>
                    <a:gd name="T100" fmla="*/ 8 w 155"/>
                    <a:gd name="T101" fmla="*/ 109 h 223"/>
                    <a:gd name="T102" fmla="*/ 2 w 155"/>
                    <a:gd name="T103" fmla="*/ 111 h 2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3">
                      <a:moveTo>
                        <a:pt x="0" y="223"/>
                      </a:moveTo>
                      <a:lnTo>
                        <a:pt x="4" y="212"/>
                      </a:lnTo>
                      <a:lnTo>
                        <a:pt x="11" y="197"/>
                      </a:lnTo>
                      <a:lnTo>
                        <a:pt x="17" y="182"/>
                      </a:lnTo>
                      <a:lnTo>
                        <a:pt x="21" y="172"/>
                      </a:lnTo>
                      <a:lnTo>
                        <a:pt x="26" y="162"/>
                      </a:lnTo>
                      <a:lnTo>
                        <a:pt x="32" y="147"/>
                      </a:lnTo>
                      <a:lnTo>
                        <a:pt x="39" y="133"/>
                      </a:lnTo>
                      <a:lnTo>
                        <a:pt x="42" y="125"/>
                      </a:lnTo>
                      <a:lnTo>
                        <a:pt x="36" y="119"/>
                      </a:lnTo>
                      <a:lnTo>
                        <a:pt x="32" y="113"/>
                      </a:lnTo>
                      <a:lnTo>
                        <a:pt x="28" y="108"/>
                      </a:lnTo>
                      <a:lnTo>
                        <a:pt x="27" y="99"/>
                      </a:lnTo>
                      <a:lnTo>
                        <a:pt x="27" y="94"/>
                      </a:lnTo>
                      <a:lnTo>
                        <a:pt x="28" y="94"/>
                      </a:lnTo>
                      <a:lnTo>
                        <a:pt x="30" y="97"/>
                      </a:lnTo>
                      <a:lnTo>
                        <a:pt x="32" y="102"/>
                      </a:lnTo>
                      <a:lnTo>
                        <a:pt x="35" y="105"/>
                      </a:lnTo>
                      <a:lnTo>
                        <a:pt x="40" y="109"/>
                      </a:lnTo>
                      <a:lnTo>
                        <a:pt x="45" y="111"/>
                      </a:lnTo>
                      <a:lnTo>
                        <a:pt x="48" y="112"/>
                      </a:lnTo>
                      <a:lnTo>
                        <a:pt x="53" y="106"/>
                      </a:lnTo>
                      <a:lnTo>
                        <a:pt x="59" y="101"/>
                      </a:lnTo>
                      <a:lnTo>
                        <a:pt x="65" y="93"/>
                      </a:lnTo>
                      <a:lnTo>
                        <a:pt x="71" y="86"/>
                      </a:lnTo>
                      <a:lnTo>
                        <a:pt x="77" y="79"/>
                      </a:lnTo>
                      <a:lnTo>
                        <a:pt x="81" y="73"/>
                      </a:lnTo>
                      <a:lnTo>
                        <a:pt x="84" y="67"/>
                      </a:lnTo>
                      <a:lnTo>
                        <a:pt x="86" y="64"/>
                      </a:lnTo>
                      <a:lnTo>
                        <a:pt x="86" y="56"/>
                      </a:lnTo>
                      <a:lnTo>
                        <a:pt x="84" y="42"/>
                      </a:lnTo>
                      <a:lnTo>
                        <a:pt x="79" y="29"/>
                      </a:lnTo>
                      <a:lnTo>
                        <a:pt x="74" y="20"/>
                      </a:lnTo>
                      <a:lnTo>
                        <a:pt x="71" y="14"/>
                      </a:lnTo>
                      <a:lnTo>
                        <a:pt x="69" y="11"/>
                      </a:lnTo>
                      <a:lnTo>
                        <a:pt x="70" y="11"/>
                      </a:lnTo>
                      <a:lnTo>
                        <a:pt x="73" y="13"/>
                      </a:lnTo>
                      <a:lnTo>
                        <a:pt x="79" y="20"/>
                      </a:lnTo>
                      <a:lnTo>
                        <a:pt x="86" y="33"/>
                      </a:lnTo>
                      <a:lnTo>
                        <a:pt x="91" y="45"/>
                      </a:lnTo>
                      <a:lnTo>
                        <a:pt x="93" y="56"/>
                      </a:lnTo>
                      <a:lnTo>
                        <a:pt x="100" y="42"/>
                      </a:lnTo>
                      <a:lnTo>
                        <a:pt x="109" y="26"/>
                      </a:lnTo>
                      <a:lnTo>
                        <a:pt x="117" y="11"/>
                      </a:lnTo>
                      <a:lnTo>
                        <a:pt x="125" y="3"/>
                      </a:lnTo>
                      <a:lnTo>
                        <a:pt x="130" y="0"/>
                      </a:lnTo>
                      <a:lnTo>
                        <a:pt x="131" y="0"/>
                      </a:lnTo>
                      <a:lnTo>
                        <a:pt x="130" y="4"/>
                      </a:lnTo>
                      <a:lnTo>
                        <a:pt x="126" y="7"/>
                      </a:lnTo>
                      <a:lnTo>
                        <a:pt x="121" y="19"/>
                      </a:lnTo>
                      <a:lnTo>
                        <a:pt x="112" y="37"/>
                      </a:lnTo>
                      <a:lnTo>
                        <a:pt x="103" y="54"/>
                      </a:lnTo>
                      <a:lnTo>
                        <a:pt x="98" y="64"/>
                      </a:lnTo>
                      <a:lnTo>
                        <a:pt x="104" y="61"/>
                      </a:lnTo>
                      <a:lnTo>
                        <a:pt x="112" y="59"/>
                      </a:lnTo>
                      <a:lnTo>
                        <a:pt x="119" y="57"/>
                      </a:lnTo>
                      <a:lnTo>
                        <a:pt x="125" y="54"/>
                      </a:lnTo>
                      <a:lnTo>
                        <a:pt x="131" y="53"/>
                      </a:lnTo>
                      <a:lnTo>
                        <a:pt x="137" y="51"/>
                      </a:lnTo>
                      <a:lnTo>
                        <a:pt x="140" y="49"/>
                      </a:lnTo>
                      <a:lnTo>
                        <a:pt x="144" y="46"/>
                      </a:lnTo>
                      <a:lnTo>
                        <a:pt x="149" y="43"/>
                      </a:lnTo>
                      <a:lnTo>
                        <a:pt x="154" y="42"/>
                      </a:lnTo>
                      <a:lnTo>
                        <a:pt x="155" y="43"/>
                      </a:lnTo>
                      <a:lnTo>
                        <a:pt x="152" y="46"/>
                      </a:lnTo>
                      <a:lnTo>
                        <a:pt x="147" y="50"/>
                      </a:lnTo>
                      <a:lnTo>
                        <a:pt x="141" y="53"/>
                      </a:lnTo>
                      <a:lnTo>
                        <a:pt x="133" y="59"/>
                      </a:lnTo>
                      <a:lnTo>
                        <a:pt x="124" y="64"/>
                      </a:lnTo>
                      <a:lnTo>
                        <a:pt x="115" y="68"/>
                      </a:lnTo>
                      <a:lnTo>
                        <a:pt x="106" y="72"/>
                      </a:lnTo>
                      <a:lnTo>
                        <a:pt x="99" y="74"/>
                      </a:lnTo>
                      <a:lnTo>
                        <a:pt x="94" y="75"/>
                      </a:lnTo>
                      <a:lnTo>
                        <a:pt x="87" y="80"/>
                      </a:lnTo>
                      <a:lnTo>
                        <a:pt x="79" y="88"/>
                      </a:lnTo>
                      <a:lnTo>
                        <a:pt x="73" y="97"/>
                      </a:lnTo>
                      <a:lnTo>
                        <a:pt x="71" y="103"/>
                      </a:lnTo>
                      <a:lnTo>
                        <a:pt x="73" y="105"/>
                      </a:lnTo>
                      <a:lnTo>
                        <a:pt x="76" y="108"/>
                      </a:lnTo>
                      <a:lnTo>
                        <a:pt x="79" y="109"/>
                      </a:lnTo>
                      <a:lnTo>
                        <a:pt x="81" y="109"/>
                      </a:lnTo>
                      <a:lnTo>
                        <a:pt x="77" y="112"/>
                      </a:lnTo>
                      <a:lnTo>
                        <a:pt x="73" y="114"/>
                      </a:lnTo>
                      <a:lnTo>
                        <a:pt x="70" y="118"/>
                      </a:lnTo>
                      <a:lnTo>
                        <a:pt x="68" y="120"/>
                      </a:lnTo>
                      <a:lnTo>
                        <a:pt x="65" y="119"/>
                      </a:lnTo>
                      <a:lnTo>
                        <a:pt x="63" y="119"/>
                      </a:lnTo>
                      <a:lnTo>
                        <a:pt x="62" y="119"/>
                      </a:lnTo>
                      <a:lnTo>
                        <a:pt x="58" y="124"/>
                      </a:lnTo>
                      <a:lnTo>
                        <a:pt x="54" y="133"/>
                      </a:lnTo>
                      <a:lnTo>
                        <a:pt x="48" y="143"/>
                      </a:lnTo>
                      <a:lnTo>
                        <a:pt x="41" y="156"/>
                      </a:lnTo>
                      <a:lnTo>
                        <a:pt x="35" y="169"/>
                      </a:lnTo>
                      <a:lnTo>
                        <a:pt x="31" y="180"/>
                      </a:lnTo>
                      <a:lnTo>
                        <a:pt x="28" y="192"/>
                      </a:lnTo>
                      <a:lnTo>
                        <a:pt x="27" y="200"/>
                      </a:lnTo>
                      <a:lnTo>
                        <a:pt x="25" y="204"/>
                      </a:lnTo>
                      <a:lnTo>
                        <a:pt x="23" y="209"/>
                      </a:lnTo>
                      <a:lnTo>
                        <a:pt x="20" y="214"/>
                      </a:lnTo>
                      <a:lnTo>
                        <a:pt x="18" y="216"/>
                      </a:lnTo>
                      <a:lnTo>
                        <a:pt x="15" y="218"/>
                      </a:lnTo>
                      <a:lnTo>
                        <a:pt x="9" y="221"/>
                      </a:lnTo>
                      <a:lnTo>
                        <a:pt x="3" y="222"/>
                      </a:lnTo>
                      <a:lnTo>
                        <a:pt x="0" y="22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88" name="Freeform 333">
                  <a:extLst>
                    <a:ext uri="{FF2B5EF4-FFF2-40B4-BE49-F238E27FC236}">
                      <a16:creationId xmlns:a16="http://schemas.microsoft.com/office/drawing/2014/main" id="{2397C98B-A50E-48A0-9435-48B321399666}"/>
                    </a:ext>
                  </a:extLst>
                </p:cNvPr>
                <p:cNvSpPr>
                  <a:spLocks/>
                </p:cNvSpPr>
                <p:nvPr/>
              </p:nvSpPr>
              <p:spPr bwMode="auto">
                <a:xfrm>
                  <a:off x="48" y="416"/>
                  <a:ext cx="50" cy="86"/>
                </a:xfrm>
                <a:custGeom>
                  <a:avLst/>
                  <a:gdLst>
                    <a:gd name="T0" fmla="*/ 33 w 100"/>
                    <a:gd name="T1" fmla="*/ 6 h 172"/>
                    <a:gd name="T2" fmla="*/ 28 w 100"/>
                    <a:gd name="T3" fmla="*/ 15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4 h 172"/>
                    <a:gd name="T16" fmla="*/ 4 w 100"/>
                    <a:gd name="T17" fmla="*/ 32 h 172"/>
                    <a:gd name="T18" fmla="*/ 9 w 100"/>
                    <a:gd name="T19" fmla="*/ 29 h 172"/>
                    <a:gd name="T20" fmla="*/ 16 w 100"/>
                    <a:gd name="T21" fmla="*/ 25 h 172"/>
                    <a:gd name="T22" fmla="*/ 23 w 100"/>
                    <a:gd name="T23" fmla="*/ 22 h 172"/>
                    <a:gd name="T24" fmla="*/ 24 w 100"/>
                    <a:gd name="T25" fmla="*/ 26 h 172"/>
                    <a:gd name="T26" fmla="*/ 21 w 100"/>
                    <a:gd name="T27" fmla="*/ 37 h 172"/>
                    <a:gd name="T28" fmla="*/ 19 w 100"/>
                    <a:gd name="T29" fmla="*/ 43 h 172"/>
                    <a:gd name="T30" fmla="*/ 13 w 100"/>
                    <a:gd name="T31" fmla="*/ 49 h 172"/>
                    <a:gd name="T32" fmla="*/ 7 w 100"/>
                    <a:gd name="T33" fmla="*/ 55 h 172"/>
                    <a:gd name="T34" fmla="*/ 3 w 100"/>
                    <a:gd name="T35" fmla="*/ 60 h 172"/>
                    <a:gd name="T36" fmla="*/ 2 w 100"/>
                    <a:gd name="T37" fmla="*/ 63 h 172"/>
                    <a:gd name="T38" fmla="*/ 3 w 100"/>
                    <a:gd name="T39" fmla="*/ 64 h 172"/>
                    <a:gd name="T40" fmla="*/ 7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6 h 172"/>
                    <a:gd name="T52" fmla="*/ 25 w 100"/>
                    <a:gd name="T53" fmla="*/ 75 h 172"/>
                    <a:gd name="T54" fmla="*/ 25 w 100"/>
                    <a:gd name="T55" fmla="*/ 51 h 172"/>
                    <a:gd name="T56" fmla="*/ 27 w 100"/>
                    <a:gd name="T57" fmla="*/ 42 h 172"/>
                    <a:gd name="T58" fmla="*/ 28 w 100"/>
                    <a:gd name="T59" fmla="*/ 43 h 172"/>
                    <a:gd name="T60" fmla="*/ 31 w 100"/>
                    <a:gd name="T61" fmla="*/ 50 h 172"/>
                    <a:gd name="T62" fmla="*/ 41 w 100"/>
                    <a:gd name="T63" fmla="*/ 62 h 172"/>
                    <a:gd name="T64" fmla="*/ 47 w 100"/>
                    <a:gd name="T65" fmla="*/ 65 h 172"/>
                    <a:gd name="T66" fmla="*/ 44 w 100"/>
                    <a:gd name="T67" fmla="*/ 61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3 w 100"/>
                    <a:gd name="T79" fmla="*/ 23 h 172"/>
                    <a:gd name="T80" fmla="*/ 38 w 100"/>
                    <a:gd name="T81" fmla="*/ 28 h 172"/>
                    <a:gd name="T82" fmla="*/ 47 w 100"/>
                    <a:gd name="T83" fmla="*/ 36 h 172"/>
                    <a:gd name="T84" fmla="*/ 50 w 100"/>
                    <a:gd name="T85" fmla="*/ 38 h 172"/>
                    <a:gd name="T86" fmla="*/ 47 w 100"/>
                    <a:gd name="T87" fmla="*/ 34 h 172"/>
                    <a:gd name="T88" fmla="*/ 42 w 100"/>
                    <a:gd name="T89" fmla="*/ 28 h 172"/>
                    <a:gd name="T90" fmla="*/ 37 w 100"/>
                    <a:gd name="T91" fmla="*/ 22 h 172"/>
                    <a:gd name="T92" fmla="*/ 35 w 100"/>
                    <a:gd name="T93" fmla="*/ 18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4"/>
                      </a:moveTo>
                      <a:lnTo>
                        <a:pt x="65" y="11"/>
                      </a:lnTo>
                      <a:lnTo>
                        <a:pt x="60" y="21"/>
                      </a:lnTo>
                      <a:lnTo>
                        <a:pt x="55" y="30"/>
                      </a:lnTo>
                      <a:lnTo>
                        <a:pt x="53" y="36"/>
                      </a:lnTo>
                      <a:lnTo>
                        <a:pt x="47" y="36"/>
                      </a:lnTo>
                      <a:lnTo>
                        <a:pt x="40" y="38"/>
                      </a:lnTo>
                      <a:lnTo>
                        <a:pt x="31" y="42"/>
                      </a:lnTo>
                      <a:lnTo>
                        <a:pt x="23" y="46"/>
                      </a:lnTo>
                      <a:lnTo>
                        <a:pt x="15" y="51"/>
                      </a:lnTo>
                      <a:lnTo>
                        <a:pt x="8" y="56"/>
                      </a:lnTo>
                      <a:lnTo>
                        <a:pt x="3" y="59"/>
                      </a:lnTo>
                      <a:lnTo>
                        <a:pt x="1" y="63"/>
                      </a:lnTo>
                      <a:lnTo>
                        <a:pt x="0" y="66"/>
                      </a:lnTo>
                      <a:lnTo>
                        <a:pt x="0" y="67"/>
                      </a:lnTo>
                      <a:lnTo>
                        <a:pt x="1" y="67"/>
                      </a:lnTo>
                      <a:lnTo>
                        <a:pt x="4" y="65"/>
                      </a:lnTo>
                      <a:lnTo>
                        <a:pt x="8" y="64"/>
                      </a:lnTo>
                      <a:lnTo>
                        <a:pt x="12" y="60"/>
                      </a:lnTo>
                      <a:lnTo>
                        <a:pt x="18" y="57"/>
                      </a:lnTo>
                      <a:lnTo>
                        <a:pt x="25" y="53"/>
                      </a:lnTo>
                      <a:lnTo>
                        <a:pt x="32" y="50"/>
                      </a:lnTo>
                      <a:lnTo>
                        <a:pt x="39" y="46"/>
                      </a:lnTo>
                      <a:lnTo>
                        <a:pt x="45" y="44"/>
                      </a:lnTo>
                      <a:lnTo>
                        <a:pt x="49" y="43"/>
                      </a:lnTo>
                      <a:lnTo>
                        <a:pt x="47" y="51"/>
                      </a:lnTo>
                      <a:lnTo>
                        <a:pt x="45" y="63"/>
                      </a:lnTo>
                      <a:lnTo>
                        <a:pt x="42" y="74"/>
                      </a:lnTo>
                      <a:lnTo>
                        <a:pt x="41" y="81"/>
                      </a:lnTo>
                      <a:lnTo>
                        <a:pt x="37" y="86"/>
                      </a:lnTo>
                      <a:lnTo>
                        <a:pt x="32" y="90"/>
                      </a:lnTo>
                      <a:lnTo>
                        <a:pt x="26" y="97"/>
                      </a:lnTo>
                      <a:lnTo>
                        <a:pt x="19" y="103"/>
                      </a:lnTo>
                      <a:lnTo>
                        <a:pt x="14" y="110"/>
                      </a:lnTo>
                      <a:lnTo>
                        <a:pt x="9" y="114"/>
                      </a:lnTo>
                      <a:lnTo>
                        <a:pt x="5" y="119"/>
                      </a:lnTo>
                      <a:lnTo>
                        <a:pt x="3" y="122"/>
                      </a:lnTo>
                      <a:lnTo>
                        <a:pt x="3" y="126"/>
                      </a:lnTo>
                      <a:lnTo>
                        <a:pt x="3" y="128"/>
                      </a:lnTo>
                      <a:lnTo>
                        <a:pt x="5" y="128"/>
                      </a:lnTo>
                      <a:lnTo>
                        <a:pt x="8" y="125"/>
                      </a:lnTo>
                      <a:lnTo>
                        <a:pt x="14" y="118"/>
                      </a:lnTo>
                      <a:lnTo>
                        <a:pt x="24" y="107"/>
                      </a:lnTo>
                      <a:lnTo>
                        <a:pt x="34" y="99"/>
                      </a:lnTo>
                      <a:lnTo>
                        <a:pt x="41" y="94"/>
                      </a:lnTo>
                      <a:lnTo>
                        <a:pt x="42" y="107"/>
                      </a:lnTo>
                      <a:lnTo>
                        <a:pt x="44" y="131"/>
                      </a:lnTo>
                      <a:lnTo>
                        <a:pt x="46" y="154"/>
                      </a:lnTo>
                      <a:lnTo>
                        <a:pt x="48" y="166"/>
                      </a:lnTo>
                      <a:lnTo>
                        <a:pt x="49" y="171"/>
                      </a:lnTo>
                      <a:lnTo>
                        <a:pt x="50" y="172"/>
                      </a:lnTo>
                      <a:lnTo>
                        <a:pt x="50" y="171"/>
                      </a:lnTo>
                      <a:lnTo>
                        <a:pt x="52" y="165"/>
                      </a:lnTo>
                      <a:lnTo>
                        <a:pt x="50" y="150"/>
                      </a:lnTo>
                      <a:lnTo>
                        <a:pt x="50" y="125"/>
                      </a:lnTo>
                      <a:lnTo>
                        <a:pt x="49" y="101"/>
                      </a:lnTo>
                      <a:lnTo>
                        <a:pt x="52" y="86"/>
                      </a:lnTo>
                      <a:lnTo>
                        <a:pt x="53" y="84"/>
                      </a:lnTo>
                      <a:lnTo>
                        <a:pt x="54" y="84"/>
                      </a:lnTo>
                      <a:lnTo>
                        <a:pt x="55" y="86"/>
                      </a:lnTo>
                      <a:lnTo>
                        <a:pt x="56" y="90"/>
                      </a:lnTo>
                      <a:lnTo>
                        <a:pt x="61" y="99"/>
                      </a:lnTo>
                      <a:lnTo>
                        <a:pt x="71" y="111"/>
                      </a:lnTo>
                      <a:lnTo>
                        <a:pt x="82" y="124"/>
                      </a:lnTo>
                      <a:lnTo>
                        <a:pt x="90" y="129"/>
                      </a:lnTo>
                      <a:lnTo>
                        <a:pt x="93" y="129"/>
                      </a:lnTo>
                      <a:lnTo>
                        <a:pt x="92" y="127"/>
                      </a:lnTo>
                      <a:lnTo>
                        <a:pt x="88" y="122"/>
                      </a:lnTo>
                      <a:lnTo>
                        <a:pt x="84" y="117"/>
                      </a:lnTo>
                      <a:lnTo>
                        <a:pt x="78" y="109"/>
                      </a:lnTo>
                      <a:lnTo>
                        <a:pt x="70" y="98"/>
                      </a:lnTo>
                      <a:lnTo>
                        <a:pt x="63" y="88"/>
                      </a:lnTo>
                      <a:lnTo>
                        <a:pt x="58" y="80"/>
                      </a:lnTo>
                      <a:lnTo>
                        <a:pt x="58" y="72"/>
                      </a:lnTo>
                      <a:lnTo>
                        <a:pt x="58" y="61"/>
                      </a:lnTo>
                      <a:lnTo>
                        <a:pt x="60" y="51"/>
                      </a:lnTo>
                      <a:lnTo>
                        <a:pt x="61" y="45"/>
                      </a:lnTo>
                      <a:lnTo>
                        <a:pt x="62" y="43"/>
                      </a:lnTo>
                      <a:lnTo>
                        <a:pt x="63" y="43"/>
                      </a:lnTo>
                      <a:lnTo>
                        <a:pt x="65" y="45"/>
                      </a:lnTo>
                      <a:lnTo>
                        <a:pt x="69" y="49"/>
                      </a:lnTo>
                      <a:lnTo>
                        <a:pt x="76" y="56"/>
                      </a:lnTo>
                      <a:lnTo>
                        <a:pt x="84" y="64"/>
                      </a:lnTo>
                      <a:lnTo>
                        <a:pt x="93" y="72"/>
                      </a:lnTo>
                      <a:lnTo>
                        <a:pt x="99" y="76"/>
                      </a:lnTo>
                      <a:lnTo>
                        <a:pt x="100" y="76"/>
                      </a:lnTo>
                      <a:lnTo>
                        <a:pt x="98" y="72"/>
                      </a:lnTo>
                      <a:lnTo>
                        <a:pt x="93" y="67"/>
                      </a:lnTo>
                      <a:lnTo>
                        <a:pt x="88" y="61"/>
                      </a:lnTo>
                      <a:lnTo>
                        <a:pt x="84" y="56"/>
                      </a:lnTo>
                      <a:lnTo>
                        <a:pt x="78" y="49"/>
                      </a:lnTo>
                      <a:lnTo>
                        <a:pt x="73" y="43"/>
                      </a:lnTo>
                      <a:lnTo>
                        <a:pt x="71" y="39"/>
                      </a:lnTo>
                      <a:lnTo>
                        <a:pt x="70" y="35"/>
                      </a:lnTo>
                      <a:lnTo>
                        <a:pt x="69" y="27"/>
                      </a:lnTo>
                      <a:lnTo>
                        <a:pt x="70" y="18"/>
                      </a:lnTo>
                      <a:lnTo>
                        <a:pt x="73" y="8"/>
                      </a:lnTo>
                      <a:lnTo>
                        <a:pt x="76" y="3"/>
                      </a:lnTo>
                      <a:lnTo>
                        <a:pt x="76" y="0"/>
                      </a:lnTo>
                      <a:lnTo>
                        <a:pt x="73" y="0"/>
                      </a:lnTo>
                      <a:lnTo>
                        <a:pt x="7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89" name="Freeform 334">
                  <a:extLst>
                    <a:ext uri="{FF2B5EF4-FFF2-40B4-BE49-F238E27FC236}">
                      <a16:creationId xmlns:a16="http://schemas.microsoft.com/office/drawing/2014/main" id="{9FB92A92-361B-4E69-B59F-FC81D1EBEC4A}"/>
                    </a:ext>
                  </a:extLst>
                </p:cNvPr>
                <p:cNvSpPr>
                  <a:spLocks/>
                </p:cNvSpPr>
                <p:nvPr/>
              </p:nvSpPr>
              <p:spPr bwMode="auto">
                <a:xfrm>
                  <a:off x="225" y="377"/>
                  <a:ext cx="100" cy="79"/>
                </a:xfrm>
                <a:custGeom>
                  <a:avLst/>
                  <a:gdLst>
                    <a:gd name="T0" fmla="*/ 2 w 200"/>
                    <a:gd name="T1" fmla="*/ 8 h 158"/>
                    <a:gd name="T2" fmla="*/ 8 w 200"/>
                    <a:gd name="T3" fmla="*/ 13 h 158"/>
                    <a:gd name="T4" fmla="*/ 12 w 200"/>
                    <a:gd name="T5" fmla="*/ 16 h 158"/>
                    <a:gd name="T6" fmla="*/ 20 w 200"/>
                    <a:gd name="T7" fmla="*/ 19 h 158"/>
                    <a:gd name="T8" fmla="*/ 22 w 200"/>
                    <a:gd name="T9" fmla="*/ 29 h 158"/>
                    <a:gd name="T10" fmla="*/ 23 w 200"/>
                    <a:gd name="T11" fmla="*/ 45 h 158"/>
                    <a:gd name="T12" fmla="*/ 25 w 200"/>
                    <a:gd name="T13" fmla="*/ 53 h 158"/>
                    <a:gd name="T14" fmla="*/ 26 w 200"/>
                    <a:gd name="T15" fmla="*/ 50 h 158"/>
                    <a:gd name="T16" fmla="*/ 25 w 200"/>
                    <a:gd name="T17" fmla="*/ 42 h 158"/>
                    <a:gd name="T18" fmla="*/ 27 w 200"/>
                    <a:gd name="T19" fmla="*/ 26 h 158"/>
                    <a:gd name="T20" fmla="*/ 29 w 200"/>
                    <a:gd name="T21" fmla="*/ 23 h 158"/>
                    <a:gd name="T22" fmla="*/ 34 w 200"/>
                    <a:gd name="T23" fmla="*/ 27 h 158"/>
                    <a:gd name="T24" fmla="*/ 40 w 200"/>
                    <a:gd name="T25" fmla="*/ 33 h 158"/>
                    <a:gd name="T26" fmla="*/ 44 w 200"/>
                    <a:gd name="T27" fmla="*/ 37 h 158"/>
                    <a:gd name="T28" fmla="*/ 47 w 200"/>
                    <a:gd name="T29" fmla="*/ 46 h 158"/>
                    <a:gd name="T30" fmla="*/ 52 w 200"/>
                    <a:gd name="T31" fmla="*/ 71 h 158"/>
                    <a:gd name="T32" fmla="*/ 56 w 200"/>
                    <a:gd name="T33" fmla="*/ 79 h 158"/>
                    <a:gd name="T34" fmla="*/ 56 w 200"/>
                    <a:gd name="T35" fmla="*/ 75 h 158"/>
                    <a:gd name="T36" fmla="*/ 53 w 200"/>
                    <a:gd name="T37" fmla="*/ 65 h 158"/>
                    <a:gd name="T38" fmla="*/ 50 w 200"/>
                    <a:gd name="T39" fmla="*/ 47 h 158"/>
                    <a:gd name="T40" fmla="*/ 55 w 200"/>
                    <a:gd name="T41" fmla="*/ 43 h 158"/>
                    <a:gd name="T42" fmla="*/ 69 w 200"/>
                    <a:gd name="T43" fmla="*/ 50 h 158"/>
                    <a:gd name="T44" fmla="*/ 84 w 200"/>
                    <a:gd name="T45" fmla="*/ 59 h 158"/>
                    <a:gd name="T46" fmla="*/ 96 w 200"/>
                    <a:gd name="T47" fmla="*/ 66 h 158"/>
                    <a:gd name="T48" fmla="*/ 99 w 200"/>
                    <a:gd name="T49" fmla="*/ 69 h 158"/>
                    <a:gd name="T50" fmla="*/ 99 w 200"/>
                    <a:gd name="T51" fmla="*/ 67 h 158"/>
                    <a:gd name="T52" fmla="*/ 93 w 200"/>
                    <a:gd name="T53" fmla="*/ 61 h 158"/>
                    <a:gd name="T54" fmla="*/ 82 w 200"/>
                    <a:gd name="T55" fmla="*/ 54 h 158"/>
                    <a:gd name="T56" fmla="*/ 68 w 200"/>
                    <a:gd name="T57" fmla="*/ 45 h 158"/>
                    <a:gd name="T58" fmla="*/ 56 w 200"/>
                    <a:gd name="T59" fmla="*/ 39 h 158"/>
                    <a:gd name="T60" fmla="*/ 50 w 200"/>
                    <a:gd name="T61" fmla="*/ 36 h 158"/>
                    <a:gd name="T62" fmla="*/ 54 w 200"/>
                    <a:gd name="T63" fmla="*/ 35 h 158"/>
                    <a:gd name="T64" fmla="*/ 61 w 200"/>
                    <a:gd name="T65" fmla="*/ 33 h 158"/>
                    <a:gd name="T66" fmla="*/ 71 w 200"/>
                    <a:gd name="T67" fmla="*/ 31 h 158"/>
                    <a:gd name="T68" fmla="*/ 83 w 200"/>
                    <a:gd name="T69" fmla="*/ 31 h 158"/>
                    <a:gd name="T70" fmla="*/ 93 w 200"/>
                    <a:gd name="T71" fmla="*/ 32 h 158"/>
                    <a:gd name="T72" fmla="*/ 100 w 200"/>
                    <a:gd name="T73" fmla="*/ 34 h 158"/>
                    <a:gd name="T74" fmla="*/ 98 w 200"/>
                    <a:gd name="T75" fmla="*/ 31 h 158"/>
                    <a:gd name="T76" fmla="*/ 93 w 200"/>
                    <a:gd name="T77" fmla="*/ 29 h 158"/>
                    <a:gd name="T78" fmla="*/ 81 w 200"/>
                    <a:gd name="T79" fmla="*/ 28 h 158"/>
                    <a:gd name="T80" fmla="*/ 67 w 200"/>
                    <a:gd name="T81" fmla="*/ 29 h 158"/>
                    <a:gd name="T82" fmla="*/ 55 w 200"/>
                    <a:gd name="T83" fmla="*/ 30 h 158"/>
                    <a:gd name="T84" fmla="*/ 50 w 200"/>
                    <a:gd name="T85" fmla="*/ 29 h 158"/>
                    <a:gd name="T86" fmla="*/ 45 w 200"/>
                    <a:gd name="T87" fmla="*/ 26 h 158"/>
                    <a:gd name="T88" fmla="*/ 39 w 200"/>
                    <a:gd name="T89" fmla="*/ 22 h 158"/>
                    <a:gd name="T90" fmla="*/ 34 w 200"/>
                    <a:gd name="T91" fmla="*/ 18 h 158"/>
                    <a:gd name="T92" fmla="*/ 36 w 200"/>
                    <a:gd name="T93" fmla="*/ 15 h 158"/>
                    <a:gd name="T94" fmla="*/ 44 w 200"/>
                    <a:gd name="T95" fmla="*/ 11 h 158"/>
                    <a:gd name="T96" fmla="*/ 52 w 200"/>
                    <a:gd name="T97" fmla="*/ 7 h 158"/>
                    <a:gd name="T98" fmla="*/ 60 w 200"/>
                    <a:gd name="T99" fmla="*/ 3 h 158"/>
                    <a:gd name="T100" fmla="*/ 64 w 200"/>
                    <a:gd name="T101" fmla="*/ 2 h 158"/>
                    <a:gd name="T102" fmla="*/ 61 w 200"/>
                    <a:gd name="T103" fmla="*/ 0 h 158"/>
                    <a:gd name="T104" fmla="*/ 54 w 200"/>
                    <a:gd name="T105" fmla="*/ 3 h 158"/>
                    <a:gd name="T106" fmla="*/ 46 w 200"/>
                    <a:gd name="T107" fmla="*/ 5 h 158"/>
                    <a:gd name="T108" fmla="*/ 38 w 200"/>
                    <a:gd name="T109" fmla="*/ 10 h 158"/>
                    <a:gd name="T110" fmla="*/ 31 w 200"/>
                    <a:gd name="T111" fmla="*/ 13 h 158"/>
                    <a:gd name="T112" fmla="*/ 27 w 200"/>
                    <a:gd name="T113" fmla="*/ 15 h 158"/>
                    <a:gd name="T114" fmla="*/ 22 w 200"/>
                    <a:gd name="T115" fmla="*/ 15 h 158"/>
                    <a:gd name="T116" fmla="*/ 16 w 200"/>
                    <a:gd name="T117" fmla="*/ 12 h 158"/>
                    <a:gd name="T118" fmla="*/ 11 w 200"/>
                    <a:gd name="T119" fmla="*/ 9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4" y="16"/>
                      </a:lnTo>
                      <a:lnTo>
                        <a:pt x="10" y="21"/>
                      </a:lnTo>
                      <a:lnTo>
                        <a:pt x="15" y="25"/>
                      </a:lnTo>
                      <a:lnTo>
                        <a:pt x="19" y="29"/>
                      </a:lnTo>
                      <a:lnTo>
                        <a:pt x="23" y="31"/>
                      </a:lnTo>
                      <a:lnTo>
                        <a:pt x="31" y="35"/>
                      </a:lnTo>
                      <a:lnTo>
                        <a:pt x="39" y="38"/>
                      </a:lnTo>
                      <a:lnTo>
                        <a:pt x="44" y="43"/>
                      </a:lnTo>
                      <a:lnTo>
                        <a:pt x="44" y="58"/>
                      </a:lnTo>
                      <a:lnTo>
                        <a:pt x="44" y="74"/>
                      </a:lnTo>
                      <a:lnTo>
                        <a:pt x="45" y="89"/>
                      </a:lnTo>
                      <a:lnTo>
                        <a:pt x="46" y="100"/>
                      </a:lnTo>
                      <a:lnTo>
                        <a:pt x="49" y="105"/>
                      </a:lnTo>
                      <a:lnTo>
                        <a:pt x="50" y="104"/>
                      </a:lnTo>
                      <a:lnTo>
                        <a:pt x="51" y="100"/>
                      </a:lnTo>
                      <a:lnTo>
                        <a:pt x="50" y="95"/>
                      </a:lnTo>
                      <a:lnTo>
                        <a:pt x="50" y="84"/>
                      </a:lnTo>
                      <a:lnTo>
                        <a:pt x="51" y="68"/>
                      </a:lnTo>
                      <a:lnTo>
                        <a:pt x="53" y="52"/>
                      </a:lnTo>
                      <a:lnTo>
                        <a:pt x="54" y="43"/>
                      </a:lnTo>
                      <a:lnTo>
                        <a:pt x="58" y="45"/>
                      </a:lnTo>
                      <a:lnTo>
                        <a:pt x="62" y="50"/>
                      </a:lnTo>
                      <a:lnTo>
                        <a:pt x="67" y="54"/>
                      </a:lnTo>
                      <a:lnTo>
                        <a:pt x="73" y="60"/>
                      </a:lnTo>
                      <a:lnTo>
                        <a:pt x="79" y="65"/>
                      </a:lnTo>
                      <a:lnTo>
                        <a:pt x="84" y="69"/>
                      </a:lnTo>
                      <a:lnTo>
                        <a:pt x="88" y="73"/>
                      </a:lnTo>
                      <a:lnTo>
                        <a:pt x="91" y="74"/>
                      </a:lnTo>
                      <a:lnTo>
                        <a:pt x="94" y="92"/>
                      </a:lnTo>
                      <a:lnTo>
                        <a:pt x="97" y="116"/>
                      </a:lnTo>
                      <a:lnTo>
                        <a:pt x="103" y="141"/>
                      </a:lnTo>
                      <a:lnTo>
                        <a:pt x="109" y="154"/>
                      </a:lnTo>
                      <a:lnTo>
                        <a:pt x="112" y="158"/>
                      </a:lnTo>
                      <a:lnTo>
                        <a:pt x="113" y="156"/>
                      </a:lnTo>
                      <a:lnTo>
                        <a:pt x="112" y="150"/>
                      </a:lnTo>
                      <a:lnTo>
                        <a:pt x="110" y="143"/>
                      </a:lnTo>
                      <a:lnTo>
                        <a:pt x="106" y="130"/>
                      </a:lnTo>
                      <a:lnTo>
                        <a:pt x="103" y="112"/>
                      </a:lnTo>
                      <a:lnTo>
                        <a:pt x="100" y="93"/>
                      </a:lnTo>
                      <a:lnTo>
                        <a:pt x="100" y="81"/>
                      </a:lnTo>
                      <a:lnTo>
                        <a:pt x="110" y="85"/>
                      </a:lnTo>
                      <a:lnTo>
                        <a:pt x="122" y="92"/>
                      </a:lnTo>
                      <a:lnTo>
                        <a:pt x="137" y="100"/>
                      </a:lnTo>
                      <a:lnTo>
                        <a:pt x="152" y="110"/>
                      </a:lnTo>
                      <a:lnTo>
                        <a:pt x="167" y="118"/>
                      </a:lnTo>
                      <a:lnTo>
                        <a:pt x="181" y="126"/>
                      </a:lnTo>
                      <a:lnTo>
                        <a:pt x="191" y="131"/>
                      </a:lnTo>
                      <a:lnTo>
                        <a:pt x="196" y="135"/>
                      </a:lnTo>
                      <a:lnTo>
                        <a:pt x="198" y="137"/>
                      </a:lnTo>
                      <a:lnTo>
                        <a:pt x="200" y="136"/>
                      </a:lnTo>
                      <a:lnTo>
                        <a:pt x="197" y="133"/>
                      </a:lnTo>
                      <a:lnTo>
                        <a:pt x="191" y="127"/>
                      </a:lnTo>
                      <a:lnTo>
                        <a:pt x="186" y="122"/>
                      </a:lnTo>
                      <a:lnTo>
                        <a:pt x="175" y="115"/>
                      </a:lnTo>
                      <a:lnTo>
                        <a:pt x="163" y="107"/>
                      </a:lnTo>
                      <a:lnTo>
                        <a:pt x="149" y="99"/>
                      </a:lnTo>
                      <a:lnTo>
                        <a:pt x="135" y="90"/>
                      </a:lnTo>
                      <a:lnTo>
                        <a:pt x="122" y="83"/>
                      </a:lnTo>
                      <a:lnTo>
                        <a:pt x="112" y="77"/>
                      </a:lnTo>
                      <a:lnTo>
                        <a:pt x="105" y="74"/>
                      </a:lnTo>
                      <a:lnTo>
                        <a:pt x="100" y="71"/>
                      </a:lnTo>
                      <a:lnTo>
                        <a:pt x="102" y="70"/>
                      </a:lnTo>
                      <a:lnTo>
                        <a:pt x="107" y="70"/>
                      </a:lnTo>
                      <a:lnTo>
                        <a:pt x="114" y="68"/>
                      </a:lnTo>
                      <a:lnTo>
                        <a:pt x="121" y="66"/>
                      </a:lnTo>
                      <a:lnTo>
                        <a:pt x="132" y="63"/>
                      </a:lnTo>
                      <a:lnTo>
                        <a:pt x="142" y="62"/>
                      </a:lnTo>
                      <a:lnTo>
                        <a:pt x="155" y="61"/>
                      </a:lnTo>
                      <a:lnTo>
                        <a:pt x="166" y="61"/>
                      </a:lnTo>
                      <a:lnTo>
                        <a:pt x="178" y="62"/>
                      </a:lnTo>
                      <a:lnTo>
                        <a:pt x="186" y="63"/>
                      </a:lnTo>
                      <a:lnTo>
                        <a:pt x="193" y="66"/>
                      </a:lnTo>
                      <a:lnTo>
                        <a:pt x="200" y="68"/>
                      </a:lnTo>
                      <a:lnTo>
                        <a:pt x="200" y="67"/>
                      </a:lnTo>
                      <a:lnTo>
                        <a:pt x="196" y="62"/>
                      </a:lnTo>
                      <a:lnTo>
                        <a:pt x="190" y="59"/>
                      </a:lnTo>
                      <a:lnTo>
                        <a:pt x="185" y="58"/>
                      </a:lnTo>
                      <a:lnTo>
                        <a:pt x="174" y="58"/>
                      </a:lnTo>
                      <a:lnTo>
                        <a:pt x="162" y="56"/>
                      </a:lnTo>
                      <a:lnTo>
                        <a:pt x="148" y="56"/>
                      </a:lnTo>
                      <a:lnTo>
                        <a:pt x="133" y="58"/>
                      </a:lnTo>
                      <a:lnTo>
                        <a:pt x="120" y="58"/>
                      </a:lnTo>
                      <a:lnTo>
                        <a:pt x="110" y="59"/>
                      </a:lnTo>
                      <a:lnTo>
                        <a:pt x="104" y="59"/>
                      </a:lnTo>
                      <a:lnTo>
                        <a:pt x="100" y="58"/>
                      </a:lnTo>
                      <a:lnTo>
                        <a:pt x="95" y="55"/>
                      </a:lnTo>
                      <a:lnTo>
                        <a:pt x="90" y="52"/>
                      </a:lnTo>
                      <a:lnTo>
                        <a:pt x="83" y="47"/>
                      </a:lnTo>
                      <a:lnTo>
                        <a:pt x="77" y="44"/>
                      </a:lnTo>
                      <a:lnTo>
                        <a:pt x="73" y="39"/>
                      </a:lnTo>
                      <a:lnTo>
                        <a:pt x="68" y="36"/>
                      </a:lnTo>
                      <a:lnTo>
                        <a:pt x="66" y="33"/>
                      </a:lnTo>
                      <a:lnTo>
                        <a:pt x="72" y="30"/>
                      </a:lnTo>
                      <a:lnTo>
                        <a:pt x="80" y="27"/>
                      </a:lnTo>
                      <a:lnTo>
                        <a:pt x="88" y="22"/>
                      </a:lnTo>
                      <a:lnTo>
                        <a:pt x="96" y="17"/>
                      </a:lnTo>
                      <a:lnTo>
                        <a:pt x="104" y="13"/>
                      </a:lnTo>
                      <a:lnTo>
                        <a:pt x="112" y="8"/>
                      </a:lnTo>
                      <a:lnTo>
                        <a:pt x="119" y="6"/>
                      </a:lnTo>
                      <a:lnTo>
                        <a:pt x="124" y="5"/>
                      </a:lnTo>
                      <a:lnTo>
                        <a:pt x="128" y="3"/>
                      </a:lnTo>
                      <a:lnTo>
                        <a:pt x="127" y="1"/>
                      </a:lnTo>
                      <a:lnTo>
                        <a:pt x="121" y="0"/>
                      </a:lnTo>
                      <a:lnTo>
                        <a:pt x="113" y="2"/>
                      </a:lnTo>
                      <a:lnTo>
                        <a:pt x="107" y="5"/>
                      </a:lnTo>
                      <a:lnTo>
                        <a:pt x="100" y="7"/>
                      </a:lnTo>
                      <a:lnTo>
                        <a:pt x="92" y="10"/>
                      </a:lnTo>
                      <a:lnTo>
                        <a:pt x="83" y="15"/>
                      </a:lnTo>
                      <a:lnTo>
                        <a:pt x="75" y="20"/>
                      </a:lnTo>
                      <a:lnTo>
                        <a:pt x="67" y="23"/>
                      </a:lnTo>
                      <a:lnTo>
                        <a:pt x="61" y="25"/>
                      </a:lnTo>
                      <a:lnTo>
                        <a:pt x="58" y="28"/>
                      </a:lnTo>
                      <a:lnTo>
                        <a:pt x="53" y="30"/>
                      </a:lnTo>
                      <a:lnTo>
                        <a:pt x="49" y="30"/>
                      </a:lnTo>
                      <a:lnTo>
                        <a:pt x="43" y="29"/>
                      </a:lnTo>
                      <a:lnTo>
                        <a:pt x="36" y="25"/>
                      </a:lnTo>
                      <a:lnTo>
                        <a:pt x="31" y="23"/>
                      </a:lnTo>
                      <a:lnTo>
                        <a:pt x="27" y="21"/>
                      </a:lnTo>
                      <a:lnTo>
                        <a:pt x="21" y="18"/>
                      </a:lnTo>
                      <a:lnTo>
                        <a:pt x="16" y="16"/>
                      </a:lnTo>
                      <a:lnTo>
                        <a:pt x="11"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19463" name="Picture 335" descr="POINSET2">
              <a:extLst>
                <a:ext uri="{FF2B5EF4-FFF2-40B4-BE49-F238E27FC236}">
                  <a16:creationId xmlns:a16="http://schemas.microsoft.com/office/drawing/2014/main" id="{42F266A3-8D07-46BC-A4E4-3BB6E45732D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400000">
              <a:off x="5138" y="1"/>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64" name="Picture 336" descr="POINSET2">
              <a:extLst>
                <a:ext uri="{FF2B5EF4-FFF2-40B4-BE49-F238E27FC236}">
                  <a16:creationId xmlns:a16="http://schemas.microsoft.com/office/drawing/2014/main" id="{B988A5F8-0954-4E71-8648-D7BBB9D7257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067281">
              <a:off x="-1" y="3697"/>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9810" name="Text Box 2">
            <a:extLst>
              <a:ext uri="{FF2B5EF4-FFF2-40B4-BE49-F238E27FC236}">
                <a16:creationId xmlns:a16="http://schemas.microsoft.com/office/drawing/2014/main" id="{7F4ED919-E7E3-4E7C-A036-8D4480365194}"/>
              </a:ext>
            </a:extLst>
          </p:cNvPr>
          <p:cNvSpPr txBox="1">
            <a:spLocks noChangeArrowheads="1"/>
          </p:cNvSpPr>
          <p:nvPr/>
        </p:nvSpPr>
        <p:spPr bwMode="auto">
          <a:xfrm>
            <a:off x="304800" y="2133600"/>
            <a:ext cx="86106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spcBef>
                <a:spcPct val="50000"/>
              </a:spcBef>
              <a:buFontTx/>
              <a:buChar char="-"/>
            </a:pPr>
            <a:r>
              <a:rPr lang="en-US" altLang="en-US" sz="2800" b="1">
                <a:solidFill>
                  <a:srgbClr val="0000FF"/>
                </a:solidFill>
                <a:latin typeface="Times New Roman" panose="02020603050405020304" pitchFamily="18" charset="0"/>
              </a:rPr>
              <a:t>Kể tên một số lễ hội nổi tiếng ở đồng bằng Bắc Bộ mà em biết</a:t>
            </a:r>
            <a:r>
              <a:rPr lang="en-US" altLang="en-US" sz="2800" b="1">
                <a:solidFill>
                  <a:srgbClr val="0000FF"/>
                </a:solidFill>
                <a:latin typeface="VNI-Times" pitchFamily="2" charset="0"/>
              </a:rPr>
              <a:t>.</a:t>
            </a:r>
          </a:p>
        </p:txBody>
      </p:sp>
      <p:sp>
        <p:nvSpPr>
          <p:cNvPr id="19460" name="Rectangle 3">
            <a:extLst>
              <a:ext uri="{FF2B5EF4-FFF2-40B4-BE49-F238E27FC236}">
                <a16:creationId xmlns:a16="http://schemas.microsoft.com/office/drawing/2014/main" id="{A59626AC-6964-44E2-B8BB-5951C724CD55}"/>
              </a:ext>
            </a:extLst>
          </p:cNvPr>
          <p:cNvSpPr>
            <a:spLocks noChangeArrowheads="1"/>
          </p:cNvSpPr>
          <p:nvPr/>
        </p:nvSpPr>
        <p:spPr bwMode="auto">
          <a:xfrm>
            <a:off x="228600" y="1295400"/>
            <a:ext cx="4724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2800" b="1">
                <a:solidFill>
                  <a:srgbClr val="CC0000"/>
                </a:solidFill>
              </a:rPr>
              <a:t>2. </a:t>
            </a:r>
            <a:r>
              <a:rPr lang="en-US" altLang="en-US" sz="2800" b="1" u="sng">
                <a:solidFill>
                  <a:srgbClr val="CC0000"/>
                </a:solidFill>
              </a:rPr>
              <a:t>Trang phục và lễ hội</a:t>
            </a:r>
            <a:r>
              <a:rPr lang="en-US" altLang="en-US" sz="2800" b="1">
                <a:solidFill>
                  <a:srgbClr val="CC0000"/>
                </a:solidFill>
              </a:rPr>
              <a:t>:</a:t>
            </a:r>
          </a:p>
        </p:txBody>
      </p:sp>
      <p:sp>
        <p:nvSpPr>
          <p:cNvPr id="19461" name="AutoShape 4">
            <a:extLst>
              <a:ext uri="{FF2B5EF4-FFF2-40B4-BE49-F238E27FC236}">
                <a16:creationId xmlns:a16="http://schemas.microsoft.com/office/drawing/2014/main" id="{50DFEDF5-6395-41ED-BD65-37ACAFF67F80}"/>
              </a:ext>
            </a:extLst>
          </p:cNvPr>
          <p:cNvSpPr>
            <a:spLocks noChangeArrowheads="1"/>
          </p:cNvSpPr>
          <p:nvPr/>
        </p:nvSpPr>
        <p:spPr bwMode="auto">
          <a:xfrm>
            <a:off x="914400" y="533400"/>
            <a:ext cx="7748588" cy="565150"/>
          </a:xfrm>
          <a:prstGeom prst="roundRect">
            <a:avLst>
              <a:gd name="adj" fmla="val 1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2800" b="1">
                <a:solidFill>
                  <a:srgbClr val="CC0000"/>
                </a:solidFill>
              </a:rPr>
              <a:t>NGƯỜI DÂN Ở ĐỒNG BẰNG BẮC BỘ</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9810"/>
                                        </p:tgtEl>
                                        <p:attrNameLst>
                                          <p:attrName>style.visibility</p:attrName>
                                        </p:attrNameLst>
                                      </p:cBhvr>
                                      <p:to>
                                        <p:strVal val="visible"/>
                                      </p:to>
                                    </p:set>
                                    <p:anim calcmode="lin" valueType="num">
                                      <p:cBhvr additive="base">
                                        <p:cTn id="7" dur="500" fill="hold"/>
                                        <p:tgtEl>
                                          <p:spTgt spid="119810"/>
                                        </p:tgtEl>
                                        <p:attrNameLst>
                                          <p:attrName>ppt_x</p:attrName>
                                        </p:attrNameLst>
                                      </p:cBhvr>
                                      <p:tavLst>
                                        <p:tav tm="0">
                                          <p:val>
                                            <p:strVal val="#ppt_x"/>
                                          </p:val>
                                        </p:tav>
                                        <p:tav tm="100000">
                                          <p:val>
                                            <p:strVal val="#ppt_x"/>
                                          </p:val>
                                        </p:tav>
                                      </p:tavLst>
                                    </p:anim>
                                    <p:anim calcmode="lin" valueType="num">
                                      <p:cBhvr additive="base">
                                        <p:cTn id="8" dur="500" fill="hold"/>
                                        <p:tgtEl>
                                          <p:spTgt spid="1198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10"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2" name="Picture 4" descr="Ảnh minh họa">
            <a:extLst>
              <a:ext uri="{FF2B5EF4-FFF2-40B4-BE49-F238E27FC236}">
                <a16:creationId xmlns:a16="http://schemas.microsoft.com/office/drawing/2014/main" id="{6F4BDAC6-22B5-4119-A185-202A5A324C2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4000500"/>
            <a:ext cx="3886200" cy="2857500"/>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pic>
        <p:nvPicPr>
          <p:cNvPr id="20483" name="Picture 5" descr="Ảnh minh họa">
            <a:extLst>
              <a:ext uri="{FF2B5EF4-FFF2-40B4-BE49-F238E27FC236}">
                <a16:creationId xmlns:a16="http://schemas.microsoft.com/office/drawing/2014/main" id="{812D17A4-0E03-419A-AD08-6C20594763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19600" y="4000500"/>
            <a:ext cx="4191000" cy="2857500"/>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pic>
        <p:nvPicPr>
          <p:cNvPr id="20484" name="Picture 6" descr="Ảnh minh họa">
            <a:extLst>
              <a:ext uri="{FF2B5EF4-FFF2-40B4-BE49-F238E27FC236}">
                <a16:creationId xmlns:a16="http://schemas.microsoft.com/office/drawing/2014/main" id="{F6BD8BCB-D491-4DBF-BF5F-BFF478B07F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0"/>
            <a:ext cx="8137525" cy="3916363"/>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sp>
        <p:nvSpPr>
          <p:cNvPr id="20485" name="Rectangle 7">
            <a:extLst>
              <a:ext uri="{FF2B5EF4-FFF2-40B4-BE49-F238E27FC236}">
                <a16:creationId xmlns:a16="http://schemas.microsoft.com/office/drawing/2014/main" id="{B554D2A2-4E28-4AE3-86B9-1301CBEC7CC5}"/>
              </a:ext>
            </a:extLst>
          </p:cNvPr>
          <p:cNvSpPr>
            <a:spLocks noChangeArrowheads="1"/>
          </p:cNvSpPr>
          <p:nvPr/>
        </p:nvSpPr>
        <p:spPr bwMode="auto">
          <a:xfrm>
            <a:off x="3733800" y="4041775"/>
            <a:ext cx="1300163"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spcBef>
                <a:spcPct val="50000"/>
              </a:spcBef>
            </a:pPr>
            <a:r>
              <a:rPr lang="en-US" altLang="en-US" sz="2400" b="1">
                <a:solidFill>
                  <a:srgbClr val="0000FF"/>
                </a:solidFill>
              </a:rPr>
              <a:t>Hội Lim</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3074" name="Group 8">
            <a:extLst>
              <a:ext uri="{FF2B5EF4-FFF2-40B4-BE49-F238E27FC236}">
                <a16:creationId xmlns:a16="http://schemas.microsoft.com/office/drawing/2014/main" id="{96F5D541-E418-4C5A-80E7-22F1889822D2}"/>
              </a:ext>
            </a:extLst>
          </p:cNvPr>
          <p:cNvGrpSpPr>
            <a:grpSpLocks/>
          </p:cNvGrpSpPr>
          <p:nvPr/>
        </p:nvGrpSpPr>
        <p:grpSpPr bwMode="auto">
          <a:xfrm>
            <a:off x="0" y="-38100"/>
            <a:ext cx="9144000" cy="6896100"/>
            <a:chOff x="0" y="-24"/>
            <a:chExt cx="5760" cy="4344"/>
          </a:xfrm>
        </p:grpSpPr>
        <p:grpSp>
          <p:nvGrpSpPr>
            <p:cNvPr id="3078" name="Group 9">
              <a:extLst>
                <a:ext uri="{FF2B5EF4-FFF2-40B4-BE49-F238E27FC236}">
                  <a16:creationId xmlns:a16="http://schemas.microsoft.com/office/drawing/2014/main" id="{3E9670CB-4999-4B0E-8899-1070B38DD8FA}"/>
                </a:ext>
              </a:extLst>
            </p:cNvPr>
            <p:cNvGrpSpPr>
              <a:grpSpLocks/>
            </p:cNvGrpSpPr>
            <p:nvPr/>
          </p:nvGrpSpPr>
          <p:grpSpPr bwMode="auto">
            <a:xfrm>
              <a:off x="0" y="-24"/>
              <a:ext cx="5760" cy="4344"/>
              <a:chOff x="0" y="-24"/>
              <a:chExt cx="5760" cy="4344"/>
            </a:xfrm>
          </p:grpSpPr>
          <p:pic>
            <p:nvPicPr>
              <p:cNvPr id="3081" name="Picture 3" descr="Frames PPT 015">
                <a:extLst>
                  <a:ext uri="{FF2B5EF4-FFF2-40B4-BE49-F238E27FC236}">
                    <a16:creationId xmlns:a16="http://schemas.microsoft.com/office/drawing/2014/main" id="{873FD66E-EBEB-4099-8491-DA6E2FBD6E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4"/>
                <a:ext cx="5760" cy="4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082" name="Object 11">
                <a:extLst>
                  <a:ext uri="{FF2B5EF4-FFF2-40B4-BE49-F238E27FC236}">
                    <a16:creationId xmlns:a16="http://schemas.microsoft.com/office/drawing/2014/main" id="{269BD818-972D-4540-B456-AF12A3714B73}"/>
                  </a:ext>
                </a:extLst>
              </p:cNvPr>
              <p:cNvGraphicFramePr>
                <a:graphicFrameLocks noChangeAspect="1"/>
              </p:cNvGraphicFramePr>
              <p:nvPr/>
            </p:nvGraphicFramePr>
            <p:xfrm>
              <a:off x="4944" y="3572"/>
              <a:ext cx="816" cy="748"/>
            </p:xfrm>
            <a:graphic>
              <a:graphicData uri="http://schemas.openxmlformats.org/presentationml/2006/ole">
                <mc:AlternateContent xmlns:mc="http://schemas.openxmlformats.org/markup-compatibility/2006">
                  <mc:Choice xmlns:v="urn:schemas-microsoft-com:vml" Requires="v">
                    <p:oleObj spid="_x0000_s3406" name="Clip" r:id="rId4" imgW="1999793" imgH="1831543" progId="MS_ClipArt_Gallery.2">
                      <p:embed/>
                    </p:oleObj>
                  </mc:Choice>
                  <mc:Fallback>
                    <p:oleObj name="Clip" r:id="rId4" imgW="1999793" imgH="1831543" progId="MS_ClipArt_Gallery.2">
                      <p:embed/>
                      <p:pic>
                        <p:nvPicPr>
                          <p:cNvPr id="0" name="Object 1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44" y="3572"/>
                            <a:ext cx="816" cy="7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083" name="Group 12">
                <a:extLst>
                  <a:ext uri="{FF2B5EF4-FFF2-40B4-BE49-F238E27FC236}">
                    <a16:creationId xmlns:a16="http://schemas.microsoft.com/office/drawing/2014/main" id="{A38774A1-1419-491A-88D5-022776FA9615}"/>
                  </a:ext>
                </a:extLst>
              </p:cNvPr>
              <p:cNvGrpSpPr>
                <a:grpSpLocks/>
              </p:cNvGrpSpPr>
              <p:nvPr/>
            </p:nvGrpSpPr>
            <p:grpSpPr bwMode="auto">
              <a:xfrm>
                <a:off x="2" y="0"/>
                <a:ext cx="766" cy="1776"/>
                <a:chOff x="2" y="0"/>
                <a:chExt cx="995" cy="2099"/>
              </a:xfrm>
            </p:grpSpPr>
            <p:sp>
              <p:nvSpPr>
                <p:cNvPr id="3084" name="AutoShape 13">
                  <a:extLst>
                    <a:ext uri="{FF2B5EF4-FFF2-40B4-BE49-F238E27FC236}">
                      <a16:creationId xmlns:a16="http://schemas.microsoft.com/office/drawing/2014/main" id="{7928A6B6-7BCC-4318-B4CB-EF83D08F7B40}"/>
                    </a:ext>
                  </a:extLst>
                </p:cNvPr>
                <p:cNvSpPr>
                  <a:spLocks noChangeAspect="1" noChangeArrowheads="1" noTextEdit="1"/>
                </p:cNvSpPr>
                <p:nvPr/>
              </p:nvSpPr>
              <p:spPr bwMode="auto">
                <a:xfrm>
                  <a:off x="192" y="1296"/>
                  <a:ext cx="80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3085" name="Group 14">
                  <a:extLst>
                    <a:ext uri="{FF2B5EF4-FFF2-40B4-BE49-F238E27FC236}">
                      <a16:creationId xmlns:a16="http://schemas.microsoft.com/office/drawing/2014/main" id="{1D535AD3-E704-4E4B-AE5E-0D69187E476E}"/>
                    </a:ext>
                  </a:extLst>
                </p:cNvPr>
                <p:cNvGrpSpPr>
                  <a:grpSpLocks/>
                </p:cNvGrpSpPr>
                <p:nvPr/>
              </p:nvGrpSpPr>
              <p:grpSpPr bwMode="auto">
                <a:xfrm>
                  <a:off x="10" y="3"/>
                  <a:ext cx="794" cy="666"/>
                  <a:chOff x="10" y="3"/>
                  <a:chExt cx="794" cy="666"/>
                </a:xfrm>
              </p:grpSpPr>
              <p:sp>
                <p:nvSpPr>
                  <p:cNvPr id="3206" name="Freeform 15">
                    <a:extLst>
                      <a:ext uri="{FF2B5EF4-FFF2-40B4-BE49-F238E27FC236}">
                        <a16:creationId xmlns:a16="http://schemas.microsoft.com/office/drawing/2014/main" id="{B9FBE0CA-DCFA-468E-AFDF-BB600CB829D8}"/>
                      </a:ext>
                    </a:extLst>
                  </p:cNvPr>
                  <p:cNvSpPr>
                    <a:spLocks/>
                  </p:cNvSpPr>
                  <p:nvPr/>
                </p:nvSpPr>
                <p:spPr bwMode="auto">
                  <a:xfrm>
                    <a:off x="436" y="21"/>
                    <a:ext cx="112" cy="49"/>
                  </a:xfrm>
                  <a:custGeom>
                    <a:avLst/>
                    <a:gdLst>
                      <a:gd name="T0" fmla="*/ 0 w 223"/>
                      <a:gd name="T1" fmla="*/ 43 h 98"/>
                      <a:gd name="T2" fmla="*/ 0 w 223"/>
                      <a:gd name="T3" fmla="*/ 42 h 98"/>
                      <a:gd name="T4" fmla="*/ 2 w 223"/>
                      <a:gd name="T5" fmla="*/ 42 h 98"/>
                      <a:gd name="T6" fmla="*/ 3 w 223"/>
                      <a:gd name="T7" fmla="*/ 41 h 98"/>
                      <a:gd name="T8" fmla="*/ 3 w 223"/>
                      <a:gd name="T9" fmla="*/ 40 h 98"/>
                      <a:gd name="T10" fmla="*/ 12 w 223"/>
                      <a:gd name="T11" fmla="*/ 43 h 98"/>
                      <a:gd name="T12" fmla="*/ 22 w 223"/>
                      <a:gd name="T13" fmla="*/ 44 h 98"/>
                      <a:gd name="T14" fmla="*/ 30 w 223"/>
                      <a:gd name="T15" fmla="*/ 44 h 98"/>
                      <a:gd name="T16" fmla="*/ 38 w 223"/>
                      <a:gd name="T17" fmla="*/ 43 h 98"/>
                      <a:gd name="T18" fmla="*/ 46 w 223"/>
                      <a:gd name="T19" fmla="*/ 42 h 98"/>
                      <a:gd name="T20" fmla="*/ 54 w 223"/>
                      <a:gd name="T21" fmla="*/ 39 h 98"/>
                      <a:gd name="T22" fmla="*/ 62 w 223"/>
                      <a:gd name="T23" fmla="*/ 36 h 98"/>
                      <a:gd name="T24" fmla="*/ 69 w 223"/>
                      <a:gd name="T25" fmla="*/ 33 h 98"/>
                      <a:gd name="T26" fmla="*/ 76 w 223"/>
                      <a:gd name="T27" fmla="*/ 29 h 98"/>
                      <a:gd name="T28" fmla="*/ 82 w 223"/>
                      <a:gd name="T29" fmla="*/ 25 h 98"/>
                      <a:gd name="T30" fmla="*/ 88 w 223"/>
                      <a:gd name="T31" fmla="*/ 21 h 98"/>
                      <a:gd name="T32" fmla="*/ 94 w 223"/>
                      <a:gd name="T33" fmla="*/ 16 h 98"/>
                      <a:gd name="T34" fmla="*/ 99 w 223"/>
                      <a:gd name="T35" fmla="*/ 12 h 98"/>
                      <a:gd name="T36" fmla="*/ 103 w 223"/>
                      <a:gd name="T37" fmla="*/ 8 h 98"/>
                      <a:gd name="T38" fmla="*/ 108 w 223"/>
                      <a:gd name="T39" fmla="*/ 4 h 98"/>
                      <a:gd name="T40" fmla="*/ 112 w 223"/>
                      <a:gd name="T41" fmla="*/ 0 h 98"/>
                      <a:gd name="T42" fmla="*/ 111 w 223"/>
                      <a:gd name="T43" fmla="*/ 5 h 98"/>
                      <a:gd name="T44" fmla="*/ 108 w 223"/>
                      <a:gd name="T45" fmla="*/ 9 h 98"/>
                      <a:gd name="T46" fmla="*/ 104 w 223"/>
                      <a:gd name="T47" fmla="*/ 14 h 98"/>
                      <a:gd name="T48" fmla="*/ 98 w 223"/>
                      <a:gd name="T49" fmla="*/ 19 h 98"/>
                      <a:gd name="T50" fmla="*/ 92 w 223"/>
                      <a:gd name="T51" fmla="*/ 24 h 98"/>
                      <a:gd name="T52" fmla="*/ 85 w 223"/>
                      <a:gd name="T53" fmla="*/ 29 h 98"/>
                      <a:gd name="T54" fmla="*/ 77 w 223"/>
                      <a:gd name="T55" fmla="*/ 34 h 98"/>
                      <a:gd name="T56" fmla="*/ 68 w 223"/>
                      <a:gd name="T57" fmla="*/ 38 h 98"/>
                      <a:gd name="T58" fmla="*/ 60 w 223"/>
                      <a:gd name="T59" fmla="*/ 42 h 98"/>
                      <a:gd name="T60" fmla="*/ 50 w 223"/>
                      <a:gd name="T61" fmla="*/ 45 h 98"/>
                      <a:gd name="T62" fmla="*/ 41 w 223"/>
                      <a:gd name="T63" fmla="*/ 47 h 98"/>
                      <a:gd name="T64" fmla="*/ 32 w 223"/>
                      <a:gd name="T65" fmla="*/ 49 h 98"/>
                      <a:gd name="T66" fmla="*/ 23 w 223"/>
                      <a:gd name="T67" fmla="*/ 49 h 98"/>
                      <a:gd name="T68" fmla="*/ 15 w 223"/>
                      <a:gd name="T69" fmla="*/ 49 h 98"/>
                      <a:gd name="T70" fmla="*/ 7 w 223"/>
                      <a:gd name="T71" fmla="*/ 46 h 98"/>
                      <a:gd name="T72" fmla="*/ 0 w 223"/>
                      <a:gd name="T73" fmla="*/ 43 h 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3" h="98">
                        <a:moveTo>
                          <a:pt x="0" y="85"/>
                        </a:moveTo>
                        <a:lnTo>
                          <a:pt x="0" y="84"/>
                        </a:lnTo>
                        <a:lnTo>
                          <a:pt x="3" y="83"/>
                        </a:lnTo>
                        <a:lnTo>
                          <a:pt x="6" y="82"/>
                        </a:lnTo>
                        <a:lnTo>
                          <a:pt x="6" y="80"/>
                        </a:lnTo>
                        <a:lnTo>
                          <a:pt x="24" y="85"/>
                        </a:lnTo>
                        <a:lnTo>
                          <a:pt x="43" y="87"/>
                        </a:lnTo>
                        <a:lnTo>
                          <a:pt x="60" y="88"/>
                        </a:lnTo>
                        <a:lnTo>
                          <a:pt x="76" y="86"/>
                        </a:lnTo>
                        <a:lnTo>
                          <a:pt x="92" y="83"/>
                        </a:lnTo>
                        <a:lnTo>
                          <a:pt x="108" y="78"/>
                        </a:lnTo>
                        <a:lnTo>
                          <a:pt x="123" y="72"/>
                        </a:lnTo>
                        <a:lnTo>
                          <a:pt x="137" y="65"/>
                        </a:lnTo>
                        <a:lnTo>
                          <a:pt x="151" y="57"/>
                        </a:lnTo>
                        <a:lnTo>
                          <a:pt x="163" y="49"/>
                        </a:lnTo>
                        <a:lnTo>
                          <a:pt x="175" y="41"/>
                        </a:lnTo>
                        <a:lnTo>
                          <a:pt x="187" y="32"/>
                        </a:lnTo>
                        <a:lnTo>
                          <a:pt x="197" y="23"/>
                        </a:lnTo>
                        <a:lnTo>
                          <a:pt x="206" y="15"/>
                        </a:lnTo>
                        <a:lnTo>
                          <a:pt x="215" y="7"/>
                        </a:lnTo>
                        <a:lnTo>
                          <a:pt x="223" y="0"/>
                        </a:lnTo>
                        <a:lnTo>
                          <a:pt x="221" y="9"/>
                        </a:lnTo>
                        <a:lnTo>
                          <a:pt x="215" y="18"/>
                        </a:lnTo>
                        <a:lnTo>
                          <a:pt x="207" y="27"/>
                        </a:lnTo>
                        <a:lnTo>
                          <a:pt x="196" y="38"/>
                        </a:lnTo>
                        <a:lnTo>
                          <a:pt x="183" y="48"/>
                        </a:lnTo>
                        <a:lnTo>
                          <a:pt x="169" y="58"/>
                        </a:lnTo>
                        <a:lnTo>
                          <a:pt x="153" y="68"/>
                        </a:lnTo>
                        <a:lnTo>
                          <a:pt x="136" y="76"/>
                        </a:lnTo>
                        <a:lnTo>
                          <a:pt x="119" y="84"/>
                        </a:lnTo>
                        <a:lnTo>
                          <a:pt x="100" y="90"/>
                        </a:lnTo>
                        <a:lnTo>
                          <a:pt x="82" y="94"/>
                        </a:lnTo>
                        <a:lnTo>
                          <a:pt x="64" y="98"/>
                        </a:lnTo>
                        <a:lnTo>
                          <a:pt x="46" y="98"/>
                        </a:lnTo>
                        <a:lnTo>
                          <a:pt x="30" y="97"/>
                        </a:lnTo>
                        <a:lnTo>
                          <a:pt x="14" y="92"/>
                        </a:lnTo>
                        <a:lnTo>
                          <a:pt x="0" y="8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7" name="Freeform 16">
                    <a:extLst>
                      <a:ext uri="{FF2B5EF4-FFF2-40B4-BE49-F238E27FC236}">
                        <a16:creationId xmlns:a16="http://schemas.microsoft.com/office/drawing/2014/main" id="{824171DC-8ED1-41C4-9DB7-4A4E05090B9E}"/>
                      </a:ext>
                    </a:extLst>
                  </p:cNvPr>
                  <p:cNvSpPr>
                    <a:spLocks/>
                  </p:cNvSpPr>
                  <p:nvPr/>
                </p:nvSpPr>
                <p:spPr bwMode="auto">
                  <a:xfrm>
                    <a:off x="524" y="7"/>
                    <a:ext cx="6" cy="38"/>
                  </a:xfrm>
                  <a:custGeom>
                    <a:avLst/>
                    <a:gdLst>
                      <a:gd name="T0" fmla="*/ 4 w 13"/>
                      <a:gd name="T1" fmla="*/ 0 h 76"/>
                      <a:gd name="T2" fmla="*/ 6 w 13"/>
                      <a:gd name="T3" fmla="*/ 5 h 76"/>
                      <a:gd name="T4" fmla="*/ 6 w 13"/>
                      <a:gd name="T5" fmla="*/ 16 h 76"/>
                      <a:gd name="T6" fmla="*/ 4 w 13"/>
                      <a:gd name="T7" fmla="*/ 28 h 76"/>
                      <a:gd name="T8" fmla="*/ 0 w 13"/>
                      <a:gd name="T9" fmla="*/ 38 h 76"/>
                      <a:gd name="T10" fmla="*/ 1 w 13"/>
                      <a:gd name="T11" fmla="*/ 28 h 76"/>
                      <a:gd name="T12" fmla="*/ 2 w 13"/>
                      <a:gd name="T13" fmla="*/ 16 h 76"/>
                      <a:gd name="T14" fmla="*/ 3 w 13"/>
                      <a:gd name="T15" fmla="*/ 5 h 76"/>
                      <a:gd name="T16" fmla="*/ 4 w 13"/>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6">
                        <a:moveTo>
                          <a:pt x="9" y="0"/>
                        </a:moveTo>
                        <a:lnTo>
                          <a:pt x="13" y="9"/>
                        </a:lnTo>
                        <a:lnTo>
                          <a:pt x="13" y="31"/>
                        </a:lnTo>
                        <a:lnTo>
                          <a:pt x="9" y="56"/>
                        </a:lnTo>
                        <a:lnTo>
                          <a:pt x="0" y="76"/>
                        </a:lnTo>
                        <a:lnTo>
                          <a:pt x="2" y="56"/>
                        </a:lnTo>
                        <a:lnTo>
                          <a:pt x="5" y="31"/>
                        </a:lnTo>
                        <a:lnTo>
                          <a:pt x="7" y="9"/>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8" name="Freeform 17">
                    <a:extLst>
                      <a:ext uri="{FF2B5EF4-FFF2-40B4-BE49-F238E27FC236}">
                        <a16:creationId xmlns:a16="http://schemas.microsoft.com/office/drawing/2014/main" id="{B4AB7513-1533-4881-AB66-2E11EE158061}"/>
                      </a:ext>
                    </a:extLst>
                  </p:cNvPr>
                  <p:cNvSpPr>
                    <a:spLocks/>
                  </p:cNvSpPr>
                  <p:nvPr/>
                </p:nvSpPr>
                <p:spPr bwMode="auto">
                  <a:xfrm>
                    <a:off x="515" y="6"/>
                    <a:ext cx="8" cy="46"/>
                  </a:xfrm>
                  <a:custGeom>
                    <a:avLst/>
                    <a:gdLst>
                      <a:gd name="T0" fmla="*/ 6 w 16"/>
                      <a:gd name="T1" fmla="*/ 0 h 91"/>
                      <a:gd name="T2" fmla="*/ 8 w 16"/>
                      <a:gd name="T3" fmla="*/ 6 h 91"/>
                      <a:gd name="T4" fmla="*/ 8 w 16"/>
                      <a:gd name="T5" fmla="*/ 19 h 91"/>
                      <a:gd name="T6" fmla="*/ 5 w 16"/>
                      <a:gd name="T7" fmla="*/ 34 h 91"/>
                      <a:gd name="T8" fmla="*/ 0 w 16"/>
                      <a:gd name="T9" fmla="*/ 46 h 91"/>
                      <a:gd name="T10" fmla="*/ 1 w 16"/>
                      <a:gd name="T11" fmla="*/ 36 h 91"/>
                      <a:gd name="T12" fmla="*/ 2 w 16"/>
                      <a:gd name="T13" fmla="*/ 21 h 91"/>
                      <a:gd name="T14" fmla="*/ 4 w 16"/>
                      <a:gd name="T15" fmla="*/ 6 h 91"/>
                      <a:gd name="T16" fmla="*/ 6 w 16"/>
                      <a:gd name="T17" fmla="*/ 0 h 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91">
                        <a:moveTo>
                          <a:pt x="12" y="0"/>
                        </a:moveTo>
                        <a:lnTo>
                          <a:pt x="16" y="11"/>
                        </a:lnTo>
                        <a:lnTo>
                          <a:pt x="15" y="38"/>
                        </a:lnTo>
                        <a:lnTo>
                          <a:pt x="10" y="68"/>
                        </a:lnTo>
                        <a:lnTo>
                          <a:pt x="0" y="91"/>
                        </a:lnTo>
                        <a:lnTo>
                          <a:pt x="2" y="72"/>
                        </a:lnTo>
                        <a:lnTo>
                          <a:pt x="4" y="41"/>
                        </a:lnTo>
                        <a:lnTo>
                          <a:pt x="8" y="12"/>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9" name="Freeform 18">
                    <a:extLst>
                      <a:ext uri="{FF2B5EF4-FFF2-40B4-BE49-F238E27FC236}">
                        <a16:creationId xmlns:a16="http://schemas.microsoft.com/office/drawing/2014/main" id="{71D95435-40B6-4EB4-9FDA-3C0F88C0232F}"/>
                      </a:ext>
                    </a:extLst>
                  </p:cNvPr>
                  <p:cNvSpPr>
                    <a:spLocks/>
                  </p:cNvSpPr>
                  <p:nvPr/>
                </p:nvSpPr>
                <p:spPr bwMode="auto">
                  <a:xfrm>
                    <a:off x="499" y="13"/>
                    <a:ext cx="6" cy="48"/>
                  </a:xfrm>
                  <a:custGeom>
                    <a:avLst/>
                    <a:gdLst>
                      <a:gd name="T0" fmla="*/ 3 w 13"/>
                      <a:gd name="T1" fmla="*/ 0 h 95"/>
                      <a:gd name="T2" fmla="*/ 6 w 13"/>
                      <a:gd name="T3" fmla="*/ 6 h 95"/>
                      <a:gd name="T4" fmla="*/ 6 w 13"/>
                      <a:gd name="T5" fmla="*/ 21 h 95"/>
                      <a:gd name="T6" fmla="*/ 5 w 13"/>
                      <a:gd name="T7" fmla="*/ 37 h 95"/>
                      <a:gd name="T8" fmla="*/ 0 w 13"/>
                      <a:gd name="T9" fmla="*/ 48 h 95"/>
                      <a:gd name="T10" fmla="*/ 0 w 13"/>
                      <a:gd name="T11" fmla="*/ 38 h 95"/>
                      <a:gd name="T12" fmla="*/ 0 w 13"/>
                      <a:gd name="T13" fmla="*/ 22 h 95"/>
                      <a:gd name="T14" fmla="*/ 2 w 13"/>
                      <a:gd name="T15" fmla="*/ 7 h 95"/>
                      <a:gd name="T16" fmla="*/ 3 w 13"/>
                      <a:gd name="T17" fmla="*/ 0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95">
                        <a:moveTo>
                          <a:pt x="7" y="0"/>
                        </a:moveTo>
                        <a:lnTo>
                          <a:pt x="12" y="12"/>
                        </a:lnTo>
                        <a:lnTo>
                          <a:pt x="13" y="41"/>
                        </a:lnTo>
                        <a:lnTo>
                          <a:pt x="10" y="73"/>
                        </a:lnTo>
                        <a:lnTo>
                          <a:pt x="0" y="95"/>
                        </a:lnTo>
                        <a:lnTo>
                          <a:pt x="0" y="76"/>
                        </a:lnTo>
                        <a:lnTo>
                          <a:pt x="1" y="43"/>
                        </a:lnTo>
                        <a:lnTo>
                          <a:pt x="4" y="13"/>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0" name="Freeform 19">
                    <a:extLst>
                      <a:ext uri="{FF2B5EF4-FFF2-40B4-BE49-F238E27FC236}">
                        <a16:creationId xmlns:a16="http://schemas.microsoft.com/office/drawing/2014/main" id="{6155021A-73E2-45D4-8F82-4FD17FCCED5C}"/>
                      </a:ext>
                    </a:extLst>
                  </p:cNvPr>
                  <p:cNvSpPr>
                    <a:spLocks/>
                  </p:cNvSpPr>
                  <p:nvPr/>
                </p:nvSpPr>
                <p:spPr bwMode="auto">
                  <a:xfrm>
                    <a:off x="488" y="22"/>
                    <a:ext cx="5" cy="43"/>
                  </a:xfrm>
                  <a:custGeom>
                    <a:avLst/>
                    <a:gdLst>
                      <a:gd name="T0" fmla="*/ 3 w 10"/>
                      <a:gd name="T1" fmla="*/ 0 h 85"/>
                      <a:gd name="T2" fmla="*/ 5 w 10"/>
                      <a:gd name="T3" fmla="*/ 6 h 85"/>
                      <a:gd name="T4" fmla="*/ 5 w 10"/>
                      <a:gd name="T5" fmla="*/ 19 h 85"/>
                      <a:gd name="T6" fmla="*/ 4 w 10"/>
                      <a:gd name="T7" fmla="*/ 34 h 85"/>
                      <a:gd name="T8" fmla="*/ 1 w 10"/>
                      <a:gd name="T9" fmla="*/ 43 h 85"/>
                      <a:gd name="T10" fmla="*/ 1 w 10"/>
                      <a:gd name="T11" fmla="*/ 33 h 85"/>
                      <a:gd name="T12" fmla="*/ 0 w 10"/>
                      <a:gd name="T13" fmla="*/ 19 h 85"/>
                      <a:gd name="T14" fmla="*/ 1 w 10"/>
                      <a:gd name="T15" fmla="*/ 6 h 85"/>
                      <a:gd name="T16" fmla="*/ 3 w 10"/>
                      <a:gd name="T17" fmla="*/ 0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85">
                        <a:moveTo>
                          <a:pt x="5" y="0"/>
                        </a:moveTo>
                        <a:lnTo>
                          <a:pt x="9" y="11"/>
                        </a:lnTo>
                        <a:lnTo>
                          <a:pt x="10" y="38"/>
                        </a:lnTo>
                        <a:lnTo>
                          <a:pt x="8" y="67"/>
                        </a:lnTo>
                        <a:lnTo>
                          <a:pt x="1" y="85"/>
                        </a:lnTo>
                        <a:lnTo>
                          <a:pt x="1" y="66"/>
                        </a:lnTo>
                        <a:lnTo>
                          <a:pt x="0" y="37"/>
                        </a:lnTo>
                        <a:lnTo>
                          <a:pt x="1"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1" name="Freeform 20">
                    <a:extLst>
                      <a:ext uri="{FF2B5EF4-FFF2-40B4-BE49-F238E27FC236}">
                        <a16:creationId xmlns:a16="http://schemas.microsoft.com/office/drawing/2014/main" id="{59EEBE4B-50D3-4089-A43B-9A2AFF5CAF4D}"/>
                      </a:ext>
                    </a:extLst>
                  </p:cNvPr>
                  <p:cNvSpPr>
                    <a:spLocks/>
                  </p:cNvSpPr>
                  <p:nvPr/>
                </p:nvSpPr>
                <p:spPr bwMode="auto">
                  <a:xfrm>
                    <a:off x="468" y="33"/>
                    <a:ext cx="6" cy="36"/>
                  </a:xfrm>
                  <a:custGeom>
                    <a:avLst/>
                    <a:gdLst>
                      <a:gd name="T0" fmla="*/ 1 w 13"/>
                      <a:gd name="T1" fmla="*/ 0 h 71"/>
                      <a:gd name="T2" fmla="*/ 4 w 13"/>
                      <a:gd name="T3" fmla="*/ 4 h 71"/>
                      <a:gd name="T4" fmla="*/ 6 w 13"/>
                      <a:gd name="T5" fmla="*/ 15 h 71"/>
                      <a:gd name="T6" fmla="*/ 6 w 13"/>
                      <a:gd name="T7" fmla="*/ 26 h 71"/>
                      <a:gd name="T8" fmla="*/ 2 w 13"/>
                      <a:gd name="T9" fmla="*/ 36 h 71"/>
                      <a:gd name="T10" fmla="*/ 2 w 13"/>
                      <a:gd name="T11" fmla="*/ 27 h 71"/>
                      <a:gd name="T12" fmla="*/ 0 w 13"/>
                      <a:gd name="T13" fmla="*/ 15 h 71"/>
                      <a:gd name="T14" fmla="*/ 0 w 13"/>
                      <a:gd name="T15" fmla="*/ 5 h 71"/>
                      <a:gd name="T16" fmla="*/ 1 w 13"/>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1">
                        <a:moveTo>
                          <a:pt x="3" y="0"/>
                        </a:moveTo>
                        <a:lnTo>
                          <a:pt x="8" y="8"/>
                        </a:lnTo>
                        <a:lnTo>
                          <a:pt x="13" y="29"/>
                        </a:lnTo>
                        <a:lnTo>
                          <a:pt x="12" y="52"/>
                        </a:lnTo>
                        <a:lnTo>
                          <a:pt x="5" y="71"/>
                        </a:lnTo>
                        <a:lnTo>
                          <a:pt x="4" y="54"/>
                        </a:lnTo>
                        <a:lnTo>
                          <a:pt x="1" y="30"/>
                        </a:lnTo>
                        <a:lnTo>
                          <a:pt x="0" y="9"/>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2" name="Freeform 21">
                    <a:extLst>
                      <a:ext uri="{FF2B5EF4-FFF2-40B4-BE49-F238E27FC236}">
                        <a16:creationId xmlns:a16="http://schemas.microsoft.com/office/drawing/2014/main" id="{F8EF2AA1-FF7D-46E2-B62A-627FDAB19DC1}"/>
                      </a:ext>
                    </a:extLst>
                  </p:cNvPr>
                  <p:cNvSpPr>
                    <a:spLocks/>
                  </p:cNvSpPr>
                  <p:nvPr/>
                </p:nvSpPr>
                <p:spPr bwMode="auto">
                  <a:xfrm>
                    <a:off x="439" y="49"/>
                    <a:ext cx="7" cy="17"/>
                  </a:xfrm>
                  <a:custGeom>
                    <a:avLst/>
                    <a:gdLst>
                      <a:gd name="T0" fmla="*/ 1 w 15"/>
                      <a:gd name="T1" fmla="*/ 0 h 35"/>
                      <a:gd name="T2" fmla="*/ 3 w 15"/>
                      <a:gd name="T3" fmla="*/ 1 h 35"/>
                      <a:gd name="T4" fmla="*/ 6 w 15"/>
                      <a:gd name="T5" fmla="*/ 7 h 35"/>
                      <a:gd name="T6" fmla="*/ 7 w 15"/>
                      <a:gd name="T7" fmla="*/ 13 h 35"/>
                      <a:gd name="T8" fmla="*/ 5 w 15"/>
                      <a:gd name="T9" fmla="*/ 17 h 35"/>
                      <a:gd name="T10" fmla="*/ 5 w 15"/>
                      <a:gd name="T11" fmla="*/ 11 h 35"/>
                      <a:gd name="T12" fmla="*/ 2 w 15"/>
                      <a:gd name="T13" fmla="*/ 6 h 35"/>
                      <a:gd name="T14" fmla="*/ 0 w 15"/>
                      <a:gd name="T15" fmla="*/ 1 h 35"/>
                      <a:gd name="T16" fmla="*/ 1 w 15"/>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35">
                        <a:moveTo>
                          <a:pt x="2" y="0"/>
                        </a:moveTo>
                        <a:lnTo>
                          <a:pt x="6" y="3"/>
                        </a:lnTo>
                        <a:lnTo>
                          <a:pt x="12" y="14"/>
                        </a:lnTo>
                        <a:lnTo>
                          <a:pt x="15" y="27"/>
                        </a:lnTo>
                        <a:lnTo>
                          <a:pt x="11" y="35"/>
                        </a:lnTo>
                        <a:lnTo>
                          <a:pt x="11" y="23"/>
                        </a:lnTo>
                        <a:lnTo>
                          <a:pt x="5" y="12"/>
                        </a:lnTo>
                        <a:lnTo>
                          <a:pt x="0" y="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3" name="Freeform 22">
                    <a:extLst>
                      <a:ext uri="{FF2B5EF4-FFF2-40B4-BE49-F238E27FC236}">
                        <a16:creationId xmlns:a16="http://schemas.microsoft.com/office/drawing/2014/main" id="{0B047A66-B0B5-4B31-9531-F5B9C28FF799}"/>
                      </a:ext>
                    </a:extLst>
                  </p:cNvPr>
                  <p:cNvSpPr>
                    <a:spLocks/>
                  </p:cNvSpPr>
                  <p:nvPr/>
                </p:nvSpPr>
                <p:spPr bwMode="auto">
                  <a:xfrm>
                    <a:off x="535" y="3"/>
                    <a:ext cx="6" cy="33"/>
                  </a:xfrm>
                  <a:custGeom>
                    <a:avLst/>
                    <a:gdLst>
                      <a:gd name="T0" fmla="*/ 4 w 13"/>
                      <a:gd name="T1" fmla="*/ 0 h 66"/>
                      <a:gd name="T2" fmla="*/ 6 w 13"/>
                      <a:gd name="T3" fmla="*/ 4 h 66"/>
                      <a:gd name="T4" fmla="*/ 6 w 13"/>
                      <a:gd name="T5" fmla="*/ 13 h 66"/>
                      <a:gd name="T6" fmla="*/ 4 w 13"/>
                      <a:gd name="T7" fmla="*/ 23 h 66"/>
                      <a:gd name="T8" fmla="*/ 0 w 13"/>
                      <a:gd name="T9" fmla="*/ 33 h 66"/>
                      <a:gd name="T10" fmla="*/ 1 w 13"/>
                      <a:gd name="T11" fmla="*/ 24 h 66"/>
                      <a:gd name="T12" fmla="*/ 1 w 13"/>
                      <a:gd name="T13" fmla="*/ 13 h 66"/>
                      <a:gd name="T14" fmla="*/ 3 w 13"/>
                      <a:gd name="T15" fmla="*/ 4 h 66"/>
                      <a:gd name="T16" fmla="*/ 4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66">
                        <a:moveTo>
                          <a:pt x="9" y="0"/>
                        </a:moveTo>
                        <a:lnTo>
                          <a:pt x="13" y="7"/>
                        </a:lnTo>
                        <a:lnTo>
                          <a:pt x="13" y="25"/>
                        </a:lnTo>
                        <a:lnTo>
                          <a:pt x="9" y="46"/>
                        </a:lnTo>
                        <a:lnTo>
                          <a:pt x="0" y="66"/>
                        </a:lnTo>
                        <a:lnTo>
                          <a:pt x="2" y="47"/>
                        </a:lnTo>
                        <a:lnTo>
                          <a:pt x="3" y="25"/>
                        </a:lnTo>
                        <a:lnTo>
                          <a:pt x="6" y="8"/>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4" name="Freeform 23">
                    <a:extLst>
                      <a:ext uri="{FF2B5EF4-FFF2-40B4-BE49-F238E27FC236}">
                        <a16:creationId xmlns:a16="http://schemas.microsoft.com/office/drawing/2014/main" id="{B1A75DD4-D5A0-499D-80A2-6FBFF4E976FE}"/>
                      </a:ext>
                    </a:extLst>
                  </p:cNvPr>
                  <p:cNvSpPr>
                    <a:spLocks/>
                  </p:cNvSpPr>
                  <p:nvPr/>
                </p:nvSpPr>
                <p:spPr bwMode="auto">
                  <a:xfrm>
                    <a:off x="508" y="10"/>
                    <a:ext cx="6" cy="46"/>
                  </a:xfrm>
                  <a:custGeom>
                    <a:avLst/>
                    <a:gdLst>
                      <a:gd name="T0" fmla="*/ 4 w 12"/>
                      <a:gd name="T1" fmla="*/ 0 h 93"/>
                      <a:gd name="T2" fmla="*/ 6 w 12"/>
                      <a:gd name="T3" fmla="*/ 6 h 93"/>
                      <a:gd name="T4" fmla="*/ 6 w 12"/>
                      <a:gd name="T5" fmla="*/ 20 h 93"/>
                      <a:gd name="T6" fmla="*/ 5 w 12"/>
                      <a:gd name="T7" fmla="*/ 35 h 93"/>
                      <a:gd name="T8" fmla="*/ 0 w 12"/>
                      <a:gd name="T9" fmla="*/ 46 h 93"/>
                      <a:gd name="T10" fmla="*/ 0 w 12"/>
                      <a:gd name="T11" fmla="*/ 37 h 93"/>
                      <a:gd name="T12" fmla="*/ 1 w 12"/>
                      <a:gd name="T13" fmla="*/ 21 h 93"/>
                      <a:gd name="T14" fmla="*/ 2 w 12"/>
                      <a:gd name="T15" fmla="*/ 6 h 93"/>
                      <a:gd name="T16" fmla="*/ 4 w 12"/>
                      <a:gd name="T17" fmla="*/ 0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93">
                        <a:moveTo>
                          <a:pt x="7" y="0"/>
                        </a:moveTo>
                        <a:lnTo>
                          <a:pt x="11" y="12"/>
                        </a:lnTo>
                        <a:lnTo>
                          <a:pt x="12" y="40"/>
                        </a:lnTo>
                        <a:lnTo>
                          <a:pt x="9" y="71"/>
                        </a:lnTo>
                        <a:lnTo>
                          <a:pt x="0" y="93"/>
                        </a:lnTo>
                        <a:lnTo>
                          <a:pt x="0" y="75"/>
                        </a:lnTo>
                        <a:lnTo>
                          <a:pt x="1" y="42"/>
                        </a:lnTo>
                        <a:lnTo>
                          <a:pt x="3" y="12"/>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5" name="Freeform 24">
                    <a:extLst>
                      <a:ext uri="{FF2B5EF4-FFF2-40B4-BE49-F238E27FC236}">
                        <a16:creationId xmlns:a16="http://schemas.microsoft.com/office/drawing/2014/main" id="{80D95318-C60E-47B2-BEFE-5B925D714DE4}"/>
                      </a:ext>
                    </a:extLst>
                  </p:cNvPr>
                  <p:cNvSpPr>
                    <a:spLocks/>
                  </p:cNvSpPr>
                  <p:nvPr/>
                </p:nvSpPr>
                <p:spPr bwMode="auto">
                  <a:xfrm>
                    <a:off x="476" y="26"/>
                    <a:ext cx="7" cy="41"/>
                  </a:xfrm>
                  <a:custGeom>
                    <a:avLst/>
                    <a:gdLst>
                      <a:gd name="T0" fmla="*/ 2 w 13"/>
                      <a:gd name="T1" fmla="*/ 0 h 82"/>
                      <a:gd name="T2" fmla="*/ 4 w 13"/>
                      <a:gd name="T3" fmla="*/ 5 h 82"/>
                      <a:gd name="T4" fmla="*/ 7 w 13"/>
                      <a:gd name="T5" fmla="*/ 17 h 82"/>
                      <a:gd name="T6" fmla="*/ 7 w 13"/>
                      <a:gd name="T7" fmla="*/ 31 h 82"/>
                      <a:gd name="T8" fmla="*/ 3 w 13"/>
                      <a:gd name="T9" fmla="*/ 41 h 82"/>
                      <a:gd name="T10" fmla="*/ 3 w 13"/>
                      <a:gd name="T11" fmla="*/ 31 h 82"/>
                      <a:gd name="T12" fmla="*/ 2 w 13"/>
                      <a:gd name="T13" fmla="*/ 18 h 82"/>
                      <a:gd name="T14" fmla="*/ 0 w 13"/>
                      <a:gd name="T15" fmla="*/ 5 h 82"/>
                      <a:gd name="T16" fmla="*/ 2 w 13"/>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82">
                        <a:moveTo>
                          <a:pt x="3" y="0"/>
                        </a:moveTo>
                        <a:lnTo>
                          <a:pt x="8" y="10"/>
                        </a:lnTo>
                        <a:lnTo>
                          <a:pt x="13" y="33"/>
                        </a:lnTo>
                        <a:lnTo>
                          <a:pt x="13" y="61"/>
                        </a:lnTo>
                        <a:lnTo>
                          <a:pt x="6" y="82"/>
                        </a:lnTo>
                        <a:lnTo>
                          <a:pt x="5" y="62"/>
                        </a:lnTo>
                        <a:lnTo>
                          <a:pt x="3" y="36"/>
                        </a:lnTo>
                        <a:lnTo>
                          <a:pt x="0"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6" name="Freeform 25">
                    <a:extLst>
                      <a:ext uri="{FF2B5EF4-FFF2-40B4-BE49-F238E27FC236}">
                        <a16:creationId xmlns:a16="http://schemas.microsoft.com/office/drawing/2014/main" id="{BC16020F-C725-4F9F-AD1E-581A128E4D90}"/>
                      </a:ext>
                    </a:extLst>
                  </p:cNvPr>
                  <p:cNvSpPr>
                    <a:spLocks/>
                  </p:cNvSpPr>
                  <p:nvPr/>
                </p:nvSpPr>
                <p:spPr bwMode="auto">
                  <a:xfrm>
                    <a:off x="461" y="35"/>
                    <a:ext cx="4" cy="34"/>
                  </a:xfrm>
                  <a:custGeom>
                    <a:avLst/>
                    <a:gdLst>
                      <a:gd name="T0" fmla="*/ 2 w 7"/>
                      <a:gd name="T1" fmla="*/ 0 h 68"/>
                      <a:gd name="T2" fmla="*/ 3 w 7"/>
                      <a:gd name="T3" fmla="*/ 6 h 68"/>
                      <a:gd name="T4" fmla="*/ 4 w 7"/>
                      <a:gd name="T5" fmla="*/ 16 h 68"/>
                      <a:gd name="T6" fmla="*/ 3 w 7"/>
                      <a:gd name="T7" fmla="*/ 28 h 68"/>
                      <a:gd name="T8" fmla="*/ 1 w 7"/>
                      <a:gd name="T9" fmla="*/ 34 h 68"/>
                      <a:gd name="T10" fmla="*/ 1 w 7"/>
                      <a:gd name="T11" fmla="*/ 27 h 68"/>
                      <a:gd name="T12" fmla="*/ 0 w 7"/>
                      <a:gd name="T13" fmla="*/ 16 h 68"/>
                      <a:gd name="T14" fmla="*/ 0 w 7"/>
                      <a:gd name="T15" fmla="*/ 6 h 68"/>
                      <a:gd name="T16" fmla="*/ 2 w 7"/>
                      <a:gd name="T17" fmla="*/ 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68">
                        <a:moveTo>
                          <a:pt x="3" y="0"/>
                        </a:moveTo>
                        <a:lnTo>
                          <a:pt x="6" y="11"/>
                        </a:lnTo>
                        <a:lnTo>
                          <a:pt x="7" y="32"/>
                        </a:lnTo>
                        <a:lnTo>
                          <a:pt x="6" y="56"/>
                        </a:lnTo>
                        <a:lnTo>
                          <a:pt x="2" y="68"/>
                        </a:lnTo>
                        <a:lnTo>
                          <a:pt x="2" y="53"/>
                        </a:lnTo>
                        <a:lnTo>
                          <a:pt x="0" y="32"/>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7" name="Freeform 26">
                    <a:extLst>
                      <a:ext uri="{FF2B5EF4-FFF2-40B4-BE49-F238E27FC236}">
                        <a16:creationId xmlns:a16="http://schemas.microsoft.com/office/drawing/2014/main" id="{AA55E30C-1BF4-434C-97AD-923BBC959D27}"/>
                      </a:ext>
                    </a:extLst>
                  </p:cNvPr>
                  <p:cNvSpPr>
                    <a:spLocks/>
                  </p:cNvSpPr>
                  <p:nvPr/>
                </p:nvSpPr>
                <p:spPr bwMode="auto">
                  <a:xfrm>
                    <a:off x="449" y="47"/>
                    <a:ext cx="7" cy="21"/>
                  </a:xfrm>
                  <a:custGeom>
                    <a:avLst/>
                    <a:gdLst>
                      <a:gd name="T0" fmla="*/ 2 w 14"/>
                      <a:gd name="T1" fmla="*/ 0 h 41"/>
                      <a:gd name="T2" fmla="*/ 4 w 14"/>
                      <a:gd name="T3" fmla="*/ 2 h 41"/>
                      <a:gd name="T4" fmla="*/ 6 w 14"/>
                      <a:gd name="T5" fmla="*/ 9 h 41"/>
                      <a:gd name="T6" fmla="*/ 7 w 14"/>
                      <a:gd name="T7" fmla="*/ 16 h 41"/>
                      <a:gd name="T8" fmla="*/ 5 w 14"/>
                      <a:gd name="T9" fmla="*/ 21 h 41"/>
                      <a:gd name="T10" fmla="*/ 5 w 14"/>
                      <a:gd name="T11" fmla="*/ 15 h 41"/>
                      <a:gd name="T12" fmla="*/ 3 w 14"/>
                      <a:gd name="T13" fmla="*/ 8 h 41"/>
                      <a:gd name="T14" fmla="*/ 0 w 14"/>
                      <a:gd name="T15" fmla="*/ 2 h 41"/>
                      <a:gd name="T16" fmla="*/ 2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3" y="0"/>
                        </a:moveTo>
                        <a:lnTo>
                          <a:pt x="7" y="4"/>
                        </a:lnTo>
                        <a:lnTo>
                          <a:pt x="12" y="17"/>
                        </a:lnTo>
                        <a:lnTo>
                          <a:pt x="14" y="32"/>
                        </a:lnTo>
                        <a:lnTo>
                          <a:pt x="9" y="41"/>
                        </a:lnTo>
                        <a:lnTo>
                          <a:pt x="9" y="30"/>
                        </a:lnTo>
                        <a:lnTo>
                          <a:pt x="5" y="16"/>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8" name="Freeform 27">
                    <a:extLst>
                      <a:ext uri="{FF2B5EF4-FFF2-40B4-BE49-F238E27FC236}">
                        <a16:creationId xmlns:a16="http://schemas.microsoft.com/office/drawing/2014/main" id="{B899BEE8-717E-40D7-8BA2-3E667840DEF7}"/>
                      </a:ext>
                    </a:extLst>
                  </p:cNvPr>
                  <p:cNvSpPr>
                    <a:spLocks/>
                  </p:cNvSpPr>
                  <p:nvPr/>
                </p:nvSpPr>
                <p:spPr bwMode="auto">
                  <a:xfrm>
                    <a:off x="544" y="7"/>
                    <a:ext cx="6" cy="22"/>
                  </a:xfrm>
                  <a:custGeom>
                    <a:avLst/>
                    <a:gdLst>
                      <a:gd name="T0" fmla="*/ 0 w 14"/>
                      <a:gd name="T1" fmla="*/ 22 h 43"/>
                      <a:gd name="T2" fmla="*/ 0 w 14"/>
                      <a:gd name="T3" fmla="*/ 17 h 43"/>
                      <a:gd name="T4" fmla="*/ 0 w 14"/>
                      <a:gd name="T5" fmla="*/ 9 h 43"/>
                      <a:gd name="T6" fmla="*/ 2 w 14"/>
                      <a:gd name="T7" fmla="*/ 3 h 43"/>
                      <a:gd name="T8" fmla="*/ 5 w 14"/>
                      <a:gd name="T9" fmla="*/ 0 h 43"/>
                      <a:gd name="T10" fmla="*/ 6 w 14"/>
                      <a:gd name="T11" fmla="*/ 4 h 43"/>
                      <a:gd name="T12" fmla="*/ 5 w 14"/>
                      <a:gd name="T13" fmla="*/ 10 h 43"/>
                      <a:gd name="T14" fmla="*/ 2 w 14"/>
                      <a:gd name="T15" fmla="*/ 17 h 43"/>
                      <a:gd name="T16" fmla="*/ 0 w 14"/>
                      <a:gd name="T17" fmla="*/ 22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3">
                        <a:moveTo>
                          <a:pt x="0" y="43"/>
                        </a:moveTo>
                        <a:lnTo>
                          <a:pt x="0" y="33"/>
                        </a:lnTo>
                        <a:lnTo>
                          <a:pt x="1" y="17"/>
                        </a:lnTo>
                        <a:lnTo>
                          <a:pt x="5" y="5"/>
                        </a:lnTo>
                        <a:lnTo>
                          <a:pt x="11" y="0"/>
                        </a:lnTo>
                        <a:lnTo>
                          <a:pt x="14" y="7"/>
                        </a:lnTo>
                        <a:lnTo>
                          <a:pt x="11" y="20"/>
                        </a:lnTo>
                        <a:lnTo>
                          <a:pt x="5" y="33"/>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9" name="Freeform 28">
                    <a:extLst>
                      <a:ext uri="{FF2B5EF4-FFF2-40B4-BE49-F238E27FC236}">
                        <a16:creationId xmlns:a16="http://schemas.microsoft.com/office/drawing/2014/main" id="{8DF913F6-B0EA-4A5D-99CA-2C371569598C}"/>
                      </a:ext>
                    </a:extLst>
                  </p:cNvPr>
                  <p:cNvSpPr>
                    <a:spLocks/>
                  </p:cNvSpPr>
                  <p:nvPr/>
                </p:nvSpPr>
                <p:spPr bwMode="auto">
                  <a:xfrm>
                    <a:off x="542" y="25"/>
                    <a:ext cx="20" cy="5"/>
                  </a:xfrm>
                  <a:custGeom>
                    <a:avLst/>
                    <a:gdLst>
                      <a:gd name="T0" fmla="*/ 0 w 39"/>
                      <a:gd name="T1" fmla="*/ 4 h 9"/>
                      <a:gd name="T2" fmla="*/ 1 w 39"/>
                      <a:gd name="T3" fmla="*/ 4 h 9"/>
                      <a:gd name="T4" fmla="*/ 4 w 39"/>
                      <a:gd name="T5" fmla="*/ 4 h 9"/>
                      <a:gd name="T6" fmla="*/ 7 w 39"/>
                      <a:gd name="T7" fmla="*/ 4 h 9"/>
                      <a:gd name="T8" fmla="*/ 11 w 39"/>
                      <a:gd name="T9" fmla="*/ 5 h 9"/>
                      <a:gd name="T10" fmla="*/ 14 w 39"/>
                      <a:gd name="T11" fmla="*/ 5 h 9"/>
                      <a:gd name="T12" fmla="*/ 17 w 39"/>
                      <a:gd name="T13" fmla="*/ 4 h 9"/>
                      <a:gd name="T14" fmla="*/ 19 w 39"/>
                      <a:gd name="T15" fmla="*/ 3 h 9"/>
                      <a:gd name="T16" fmla="*/ 20 w 39"/>
                      <a:gd name="T17" fmla="*/ 2 h 9"/>
                      <a:gd name="T18" fmla="*/ 19 w 39"/>
                      <a:gd name="T19" fmla="*/ 1 h 9"/>
                      <a:gd name="T20" fmla="*/ 17 w 39"/>
                      <a:gd name="T21" fmla="*/ 0 h 9"/>
                      <a:gd name="T22" fmla="*/ 15 w 39"/>
                      <a:gd name="T23" fmla="*/ 0 h 9"/>
                      <a:gd name="T24" fmla="*/ 12 w 39"/>
                      <a:gd name="T25" fmla="*/ 1 h 9"/>
                      <a:gd name="T26" fmla="*/ 8 w 39"/>
                      <a:gd name="T27" fmla="*/ 2 h 9"/>
                      <a:gd name="T28" fmla="*/ 5 w 39"/>
                      <a:gd name="T29" fmla="*/ 2 h 9"/>
                      <a:gd name="T30" fmla="*/ 2 w 39"/>
                      <a:gd name="T31" fmla="*/ 4 h 9"/>
                      <a:gd name="T32" fmla="*/ 0 w 39"/>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9">
                        <a:moveTo>
                          <a:pt x="0" y="8"/>
                        </a:moveTo>
                        <a:lnTo>
                          <a:pt x="2" y="8"/>
                        </a:lnTo>
                        <a:lnTo>
                          <a:pt x="7" y="8"/>
                        </a:lnTo>
                        <a:lnTo>
                          <a:pt x="14" y="8"/>
                        </a:lnTo>
                        <a:lnTo>
                          <a:pt x="21" y="9"/>
                        </a:lnTo>
                        <a:lnTo>
                          <a:pt x="27" y="9"/>
                        </a:lnTo>
                        <a:lnTo>
                          <a:pt x="33" y="8"/>
                        </a:lnTo>
                        <a:lnTo>
                          <a:pt x="37" y="5"/>
                        </a:lnTo>
                        <a:lnTo>
                          <a:pt x="39" y="3"/>
                        </a:lnTo>
                        <a:lnTo>
                          <a:pt x="38" y="1"/>
                        </a:lnTo>
                        <a:lnTo>
                          <a:pt x="34" y="0"/>
                        </a:lnTo>
                        <a:lnTo>
                          <a:pt x="30" y="0"/>
                        </a:lnTo>
                        <a:lnTo>
                          <a:pt x="23" y="1"/>
                        </a:lnTo>
                        <a:lnTo>
                          <a:pt x="16" y="3"/>
                        </a:lnTo>
                        <a:lnTo>
                          <a:pt x="9" y="4"/>
                        </a:lnTo>
                        <a:lnTo>
                          <a:pt x="4"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0" name="Freeform 29">
                    <a:extLst>
                      <a:ext uri="{FF2B5EF4-FFF2-40B4-BE49-F238E27FC236}">
                        <a16:creationId xmlns:a16="http://schemas.microsoft.com/office/drawing/2014/main" id="{55DB8828-BD64-44F1-9D09-08572167980E}"/>
                      </a:ext>
                    </a:extLst>
                  </p:cNvPr>
                  <p:cNvSpPr>
                    <a:spLocks/>
                  </p:cNvSpPr>
                  <p:nvPr/>
                </p:nvSpPr>
                <p:spPr bwMode="auto">
                  <a:xfrm>
                    <a:off x="548" y="10"/>
                    <a:ext cx="16" cy="12"/>
                  </a:xfrm>
                  <a:custGeom>
                    <a:avLst/>
                    <a:gdLst>
                      <a:gd name="T0" fmla="*/ 0 w 32"/>
                      <a:gd name="T1" fmla="*/ 12 h 24"/>
                      <a:gd name="T2" fmla="*/ 2 w 32"/>
                      <a:gd name="T3" fmla="*/ 12 h 24"/>
                      <a:gd name="T4" fmla="*/ 4 w 32"/>
                      <a:gd name="T5" fmla="*/ 10 h 24"/>
                      <a:gd name="T6" fmla="*/ 7 w 32"/>
                      <a:gd name="T7" fmla="*/ 9 h 24"/>
                      <a:gd name="T8" fmla="*/ 10 w 32"/>
                      <a:gd name="T9" fmla="*/ 7 h 24"/>
                      <a:gd name="T10" fmla="*/ 12 w 32"/>
                      <a:gd name="T11" fmla="*/ 5 h 24"/>
                      <a:gd name="T12" fmla="*/ 15 w 32"/>
                      <a:gd name="T13" fmla="*/ 4 h 24"/>
                      <a:gd name="T14" fmla="*/ 16 w 32"/>
                      <a:gd name="T15" fmla="*/ 2 h 24"/>
                      <a:gd name="T16" fmla="*/ 16 w 32"/>
                      <a:gd name="T17" fmla="*/ 0 h 24"/>
                      <a:gd name="T18" fmla="*/ 14 w 32"/>
                      <a:gd name="T19" fmla="*/ 0 h 24"/>
                      <a:gd name="T20" fmla="*/ 9 w 32"/>
                      <a:gd name="T21" fmla="*/ 4 h 24"/>
                      <a:gd name="T22" fmla="*/ 4 w 32"/>
                      <a:gd name="T23" fmla="*/ 9 h 24"/>
                      <a:gd name="T24" fmla="*/ 0 w 32"/>
                      <a:gd name="T25" fmla="*/ 12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24">
                        <a:moveTo>
                          <a:pt x="0" y="24"/>
                        </a:moveTo>
                        <a:lnTo>
                          <a:pt x="3" y="23"/>
                        </a:lnTo>
                        <a:lnTo>
                          <a:pt x="7" y="20"/>
                        </a:lnTo>
                        <a:lnTo>
                          <a:pt x="13" y="17"/>
                        </a:lnTo>
                        <a:lnTo>
                          <a:pt x="19" y="13"/>
                        </a:lnTo>
                        <a:lnTo>
                          <a:pt x="24" y="10"/>
                        </a:lnTo>
                        <a:lnTo>
                          <a:pt x="30" y="7"/>
                        </a:lnTo>
                        <a:lnTo>
                          <a:pt x="32" y="3"/>
                        </a:lnTo>
                        <a:lnTo>
                          <a:pt x="32" y="0"/>
                        </a:lnTo>
                        <a:lnTo>
                          <a:pt x="27" y="0"/>
                        </a:lnTo>
                        <a:lnTo>
                          <a:pt x="17" y="7"/>
                        </a:lnTo>
                        <a:lnTo>
                          <a:pt x="7" y="17"/>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1" name="Freeform 30">
                    <a:extLst>
                      <a:ext uri="{FF2B5EF4-FFF2-40B4-BE49-F238E27FC236}">
                        <a16:creationId xmlns:a16="http://schemas.microsoft.com/office/drawing/2014/main" id="{6F649554-3689-4BC0-8A56-81C50E4C4B9F}"/>
                      </a:ext>
                    </a:extLst>
                  </p:cNvPr>
                  <p:cNvSpPr>
                    <a:spLocks/>
                  </p:cNvSpPr>
                  <p:nvPr/>
                </p:nvSpPr>
                <p:spPr bwMode="auto">
                  <a:xfrm>
                    <a:off x="453" y="66"/>
                    <a:ext cx="6" cy="26"/>
                  </a:xfrm>
                  <a:custGeom>
                    <a:avLst/>
                    <a:gdLst>
                      <a:gd name="T0" fmla="*/ 1 w 12"/>
                      <a:gd name="T1" fmla="*/ 0 h 52"/>
                      <a:gd name="T2" fmla="*/ 4 w 12"/>
                      <a:gd name="T3" fmla="*/ 7 h 52"/>
                      <a:gd name="T4" fmla="*/ 6 w 12"/>
                      <a:gd name="T5" fmla="*/ 15 h 52"/>
                      <a:gd name="T6" fmla="*/ 6 w 12"/>
                      <a:gd name="T7" fmla="*/ 22 h 52"/>
                      <a:gd name="T8" fmla="*/ 3 w 12"/>
                      <a:gd name="T9" fmla="*/ 26 h 52"/>
                      <a:gd name="T10" fmla="*/ 1 w 12"/>
                      <a:gd name="T11" fmla="*/ 24 h 52"/>
                      <a:gd name="T12" fmla="*/ 0 w 12"/>
                      <a:gd name="T13" fmla="*/ 17 h 52"/>
                      <a:gd name="T14" fmla="*/ 1 w 12"/>
                      <a:gd name="T15" fmla="*/ 8 h 52"/>
                      <a:gd name="T16" fmla="*/ 1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2">
                        <a:moveTo>
                          <a:pt x="1" y="0"/>
                        </a:moveTo>
                        <a:lnTo>
                          <a:pt x="8" y="13"/>
                        </a:lnTo>
                        <a:lnTo>
                          <a:pt x="12" y="29"/>
                        </a:lnTo>
                        <a:lnTo>
                          <a:pt x="11" y="44"/>
                        </a:lnTo>
                        <a:lnTo>
                          <a:pt x="6" y="52"/>
                        </a:lnTo>
                        <a:lnTo>
                          <a:pt x="1" y="48"/>
                        </a:lnTo>
                        <a:lnTo>
                          <a:pt x="0" y="33"/>
                        </a:lnTo>
                        <a:lnTo>
                          <a:pt x="1" y="15"/>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2" name="Freeform 31">
                    <a:extLst>
                      <a:ext uri="{FF2B5EF4-FFF2-40B4-BE49-F238E27FC236}">
                        <a16:creationId xmlns:a16="http://schemas.microsoft.com/office/drawing/2014/main" id="{0D74721C-D282-41C1-8002-49A7BF69E692}"/>
                      </a:ext>
                    </a:extLst>
                  </p:cNvPr>
                  <p:cNvSpPr>
                    <a:spLocks/>
                  </p:cNvSpPr>
                  <p:nvPr/>
                </p:nvSpPr>
                <p:spPr bwMode="auto">
                  <a:xfrm>
                    <a:off x="434" y="62"/>
                    <a:ext cx="9" cy="25"/>
                  </a:xfrm>
                  <a:custGeom>
                    <a:avLst/>
                    <a:gdLst>
                      <a:gd name="T0" fmla="*/ 9 w 18"/>
                      <a:gd name="T1" fmla="*/ 0 h 49"/>
                      <a:gd name="T2" fmla="*/ 8 w 18"/>
                      <a:gd name="T3" fmla="*/ 6 h 49"/>
                      <a:gd name="T4" fmla="*/ 7 w 18"/>
                      <a:gd name="T5" fmla="*/ 14 h 49"/>
                      <a:gd name="T6" fmla="*/ 5 w 18"/>
                      <a:gd name="T7" fmla="*/ 21 h 49"/>
                      <a:gd name="T8" fmla="*/ 2 w 18"/>
                      <a:gd name="T9" fmla="*/ 25 h 49"/>
                      <a:gd name="T10" fmla="*/ 0 w 18"/>
                      <a:gd name="T11" fmla="*/ 21 h 49"/>
                      <a:gd name="T12" fmla="*/ 3 w 18"/>
                      <a:gd name="T13" fmla="*/ 14 h 49"/>
                      <a:gd name="T14" fmla="*/ 7 w 18"/>
                      <a:gd name="T15" fmla="*/ 5 h 49"/>
                      <a:gd name="T16" fmla="*/ 9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18" y="0"/>
                        </a:moveTo>
                        <a:lnTo>
                          <a:pt x="16" y="11"/>
                        </a:lnTo>
                        <a:lnTo>
                          <a:pt x="14" y="27"/>
                        </a:lnTo>
                        <a:lnTo>
                          <a:pt x="10" y="42"/>
                        </a:lnTo>
                        <a:lnTo>
                          <a:pt x="3" y="49"/>
                        </a:lnTo>
                        <a:lnTo>
                          <a:pt x="0" y="42"/>
                        </a:lnTo>
                        <a:lnTo>
                          <a:pt x="5" y="27"/>
                        </a:lnTo>
                        <a:lnTo>
                          <a:pt x="13" y="1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3" name="Freeform 32">
                    <a:extLst>
                      <a:ext uri="{FF2B5EF4-FFF2-40B4-BE49-F238E27FC236}">
                        <a16:creationId xmlns:a16="http://schemas.microsoft.com/office/drawing/2014/main" id="{67F5592B-1373-4466-A1D8-F22382475BAD}"/>
                      </a:ext>
                    </a:extLst>
                  </p:cNvPr>
                  <p:cNvSpPr>
                    <a:spLocks/>
                  </p:cNvSpPr>
                  <p:nvPr/>
                </p:nvSpPr>
                <p:spPr bwMode="auto">
                  <a:xfrm>
                    <a:off x="462" y="67"/>
                    <a:ext cx="6" cy="24"/>
                  </a:xfrm>
                  <a:custGeom>
                    <a:avLst/>
                    <a:gdLst>
                      <a:gd name="T0" fmla="*/ 0 w 12"/>
                      <a:gd name="T1" fmla="*/ 0 h 47"/>
                      <a:gd name="T2" fmla="*/ 4 w 12"/>
                      <a:gd name="T3" fmla="*/ 4 h 47"/>
                      <a:gd name="T4" fmla="*/ 6 w 12"/>
                      <a:gd name="T5" fmla="*/ 11 h 47"/>
                      <a:gd name="T6" fmla="*/ 6 w 12"/>
                      <a:gd name="T7" fmla="*/ 19 h 47"/>
                      <a:gd name="T8" fmla="*/ 5 w 12"/>
                      <a:gd name="T9" fmla="*/ 24 h 47"/>
                      <a:gd name="T10" fmla="*/ 2 w 12"/>
                      <a:gd name="T11" fmla="*/ 23 h 47"/>
                      <a:gd name="T12" fmla="*/ 2 w 12"/>
                      <a:gd name="T13" fmla="*/ 16 h 47"/>
                      <a:gd name="T14" fmla="*/ 1 w 12"/>
                      <a:gd name="T15" fmla="*/ 7 h 47"/>
                      <a:gd name="T16" fmla="*/ 0 w 12"/>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47">
                        <a:moveTo>
                          <a:pt x="0" y="0"/>
                        </a:moveTo>
                        <a:lnTo>
                          <a:pt x="7" y="7"/>
                        </a:lnTo>
                        <a:lnTo>
                          <a:pt x="11" y="21"/>
                        </a:lnTo>
                        <a:lnTo>
                          <a:pt x="12" y="37"/>
                        </a:lnTo>
                        <a:lnTo>
                          <a:pt x="9" y="47"/>
                        </a:lnTo>
                        <a:lnTo>
                          <a:pt x="4" y="45"/>
                        </a:lnTo>
                        <a:lnTo>
                          <a:pt x="3" y="31"/>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4" name="Freeform 33">
                    <a:extLst>
                      <a:ext uri="{FF2B5EF4-FFF2-40B4-BE49-F238E27FC236}">
                        <a16:creationId xmlns:a16="http://schemas.microsoft.com/office/drawing/2014/main" id="{B8AAC9E3-1A29-4A0F-8BEA-7430D819B97F}"/>
                      </a:ext>
                    </a:extLst>
                  </p:cNvPr>
                  <p:cNvSpPr>
                    <a:spLocks/>
                  </p:cNvSpPr>
                  <p:nvPr/>
                </p:nvSpPr>
                <p:spPr bwMode="auto">
                  <a:xfrm>
                    <a:off x="470" y="67"/>
                    <a:ext cx="10" cy="25"/>
                  </a:xfrm>
                  <a:custGeom>
                    <a:avLst/>
                    <a:gdLst>
                      <a:gd name="T0" fmla="*/ 0 w 18"/>
                      <a:gd name="T1" fmla="*/ 0 h 49"/>
                      <a:gd name="T2" fmla="*/ 5 w 18"/>
                      <a:gd name="T3" fmla="*/ 4 h 49"/>
                      <a:gd name="T4" fmla="*/ 8 w 18"/>
                      <a:gd name="T5" fmla="*/ 12 h 49"/>
                      <a:gd name="T6" fmla="*/ 10 w 18"/>
                      <a:gd name="T7" fmla="*/ 20 h 49"/>
                      <a:gd name="T8" fmla="*/ 9 w 18"/>
                      <a:gd name="T9" fmla="*/ 25 h 49"/>
                      <a:gd name="T10" fmla="*/ 6 w 18"/>
                      <a:gd name="T11" fmla="*/ 23 h 49"/>
                      <a:gd name="T12" fmla="*/ 4 w 18"/>
                      <a:gd name="T13" fmla="*/ 17 h 49"/>
                      <a:gd name="T14" fmla="*/ 3 w 18"/>
                      <a:gd name="T15" fmla="*/ 8 h 49"/>
                      <a:gd name="T16" fmla="*/ 0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0" y="0"/>
                        </a:moveTo>
                        <a:lnTo>
                          <a:pt x="9" y="8"/>
                        </a:lnTo>
                        <a:lnTo>
                          <a:pt x="15" y="24"/>
                        </a:lnTo>
                        <a:lnTo>
                          <a:pt x="18" y="40"/>
                        </a:lnTo>
                        <a:lnTo>
                          <a:pt x="16" y="49"/>
                        </a:lnTo>
                        <a:lnTo>
                          <a:pt x="11" y="46"/>
                        </a:lnTo>
                        <a:lnTo>
                          <a:pt x="8" y="33"/>
                        </a:lnTo>
                        <a:lnTo>
                          <a:pt x="5"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5" name="Freeform 34">
                    <a:extLst>
                      <a:ext uri="{FF2B5EF4-FFF2-40B4-BE49-F238E27FC236}">
                        <a16:creationId xmlns:a16="http://schemas.microsoft.com/office/drawing/2014/main" id="{BFC6D676-3404-42E8-8155-5CDBB4ED00A3}"/>
                      </a:ext>
                    </a:extLst>
                  </p:cNvPr>
                  <p:cNvSpPr>
                    <a:spLocks/>
                  </p:cNvSpPr>
                  <p:nvPr/>
                </p:nvSpPr>
                <p:spPr bwMode="auto">
                  <a:xfrm>
                    <a:off x="478" y="66"/>
                    <a:ext cx="11" cy="23"/>
                  </a:xfrm>
                  <a:custGeom>
                    <a:avLst/>
                    <a:gdLst>
                      <a:gd name="T0" fmla="*/ 0 w 23"/>
                      <a:gd name="T1" fmla="*/ 0 h 46"/>
                      <a:gd name="T2" fmla="*/ 5 w 23"/>
                      <a:gd name="T3" fmla="*/ 5 h 46"/>
                      <a:gd name="T4" fmla="*/ 9 w 23"/>
                      <a:gd name="T5" fmla="*/ 12 h 46"/>
                      <a:gd name="T6" fmla="*/ 11 w 23"/>
                      <a:gd name="T7" fmla="*/ 20 h 46"/>
                      <a:gd name="T8" fmla="*/ 10 w 23"/>
                      <a:gd name="T9" fmla="*/ 23 h 46"/>
                      <a:gd name="T10" fmla="*/ 7 w 23"/>
                      <a:gd name="T11" fmla="*/ 21 h 46"/>
                      <a:gd name="T12" fmla="*/ 5 w 23"/>
                      <a:gd name="T13" fmla="*/ 14 h 46"/>
                      <a:gd name="T14" fmla="*/ 3 w 23"/>
                      <a:gd name="T15" fmla="*/ 6 h 46"/>
                      <a:gd name="T16" fmla="*/ 0 w 23"/>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46">
                        <a:moveTo>
                          <a:pt x="0" y="0"/>
                        </a:moveTo>
                        <a:lnTo>
                          <a:pt x="10" y="9"/>
                        </a:lnTo>
                        <a:lnTo>
                          <a:pt x="18" y="24"/>
                        </a:lnTo>
                        <a:lnTo>
                          <a:pt x="23" y="39"/>
                        </a:lnTo>
                        <a:lnTo>
                          <a:pt x="21" y="46"/>
                        </a:lnTo>
                        <a:lnTo>
                          <a:pt x="15" y="42"/>
                        </a:lnTo>
                        <a:lnTo>
                          <a:pt x="10" y="28"/>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6" name="Freeform 35">
                    <a:extLst>
                      <a:ext uri="{FF2B5EF4-FFF2-40B4-BE49-F238E27FC236}">
                        <a16:creationId xmlns:a16="http://schemas.microsoft.com/office/drawing/2014/main" id="{C4AEB925-1CCF-43B9-8EE2-2D65365FAC7D}"/>
                      </a:ext>
                    </a:extLst>
                  </p:cNvPr>
                  <p:cNvSpPr>
                    <a:spLocks/>
                  </p:cNvSpPr>
                  <p:nvPr/>
                </p:nvSpPr>
                <p:spPr bwMode="auto">
                  <a:xfrm>
                    <a:off x="487" y="63"/>
                    <a:ext cx="17" cy="25"/>
                  </a:xfrm>
                  <a:custGeom>
                    <a:avLst/>
                    <a:gdLst>
                      <a:gd name="T0" fmla="*/ 0 w 35"/>
                      <a:gd name="T1" fmla="*/ 0 h 48"/>
                      <a:gd name="T2" fmla="*/ 3 w 35"/>
                      <a:gd name="T3" fmla="*/ 2 h 48"/>
                      <a:gd name="T4" fmla="*/ 6 w 35"/>
                      <a:gd name="T5" fmla="*/ 6 h 48"/>
                      <a:gd name="T6" fmla="*/ 9 w 35"/>
                      <a:gd name="T7" fmla="*/ 9 h 48"/>
                      <a:gd name="T8" fmla="*/ 12 w 35"/>
                      <a:gd name="T9" fmla="*/ 13 h 48"/>
                      <a:gd name="T10" fmla="*/ 15 w 35"/>
                      <a:gd name="T11" fmla="*/ 17 h 48"/>
                      <a:gd name="T12" fmla="*/ 17 w 35"/>
                      <a:gd name="T13" fmla="*/ 21 h 48"/>
                      <a:gd name="T14" fmla="*/ 17 w 35"/>
                      <a:gd name="T15" fmla="*/ 23 h 48"/>
                      <a:gd name="T16" fmla="*/ 16 w 35"/>
                      <a:gd name="T17" fmla="*/ 25 h 48"/>
                      <a:gd name="T18" fmla="*/ 12 w 35"/>
                      <a:gd name="T19" fmla="*/ 23 h 48"/>
                      <a:gd name="T20" fmla="*/ 7 w 35"/>
                      <a:gd name="T21" fmla="*/ 16 h 48"/>
                      <a:gd name="T22" fmla="*/ 3 w 35"/>
                      <a:gd name="T23" fmla="*/ 7 h 48"/>
                      <a:gd name="T24" fmla="*/ 0 w 35"/>
                      <a:gd name="T25" fmla="*/ 0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48">
                        <a:moveTo>
                          <a:pt x="0" y="0"/>
                        </a:moveTo>
                        <a:lnTo>
                          <a:pt x="6" y="4"/>
                        </a:lnTo>
                        <a:lnTo>
                          <a:pt x="12" y="11"/>
                        </a:lnTo>
                        <a:lnTo>
                          <a:pt x="19" y="18"/>
                        </a:lnTo>
                        <a:lnTo>
                          <a:pt x="25" y="25"/>
                        </a:lnTo>
                        <a:lnTo>
                          <a:pt x="30" y="33"/>
                        </a:lnTo>
                        <a:lnTo>
                          <a:pt x="34" y="40"/>
                        </a:lnTo>
                        <a:lnTo>
                          <a:pt x="35" y="45"/>
                        </a:lnTo>
                        <a:lnTo>
                          <a:pt x="32" y="48"/>
                        </a:lnTo>
                        <a:lnTo>
                          <a:pt x="24" y="45"/>
                        </a:lnTo>
                        <a:lnTo>
                          <a:pt x="15" y="30"/>
                        </a:lnTo>
                        <a:lnTo>
                          <a:pt x="7"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7" name="Freeform 36">
                    <a:extLst>
                      <a:ext uri="{FF2B5EF4-FFF2-40B4-BE49-F238E27FC236}">
                        <a16:creationId xmlns:a16="http://schemas.microsoft.com/office/drawing/2014/main" id="{3D0A981B-6456-4BFB-A427-7D5BCB4DCAEA}"/>
                      </a:ext>
                    </a:extLst>
                  </p:cNvPr>
                  <p:cNvSpPr>
                    <a:spLocks/>
                  </p:cNvSpPr>
                  <p:nvPr/>
                </p:nvSpPr>
                <p:spPr bwMode="auto">
                  <a:xfrm>
                    <a:off x="497" y="59"/>
                    <a:ext cx="22" cy="23"/>
                  </a:xfrm>
                  <a:custGeom>
                    <a:avLst/>
                    <a:gdLst>
                      <a:gd name="T0" fmla="*/ 0 w 45"/>
                      <a:gd name="T1" fmla="*/ 0 h 46"/>
                      <a:gd name="T2" fmla="*/ 3 w 45"/>
                      <a:gd name="T3" fmla="*/ 2 h 46"/>
                      <a:gd name="T4" fmla="*/ 6 w 45"/>
                      <a:gd name="T5" fmla="*/ 5 h 46"/>
                      <a:gd name="T6" fmla="*/ 10 w 45"/>
                      <a:gd name="T7" fmla="*/ 9 h 46"/>
                      <a:gd name="T8" fmla="*/ 15 w 45"/>
                      <a:gd name="T9" fmla="*/ 12 h 46"/>
                      <a:gd name="T10" fmla="*/ 18 w 45"/>
                      <a:gd name="T11" fmla="*/ 16 h 46"/>
                      <a:gd name="T12" fmla="*/ 21 w 45"/>
                      <a:gd name="T13" fmla="*/ 19 h 46"/>
                      <a:gd name="T14" fmla="*/ 22 w 45"/>
                      <a:gd name="T15" fmla="*/ 22 h 46"/>
                      <a:gd name="T16" fmla="*/ 22 w 45"/>
                      <a:gd name="T17" fmla="*/ 23 h 46"/>
                      <a:gd name="T18" fmla="*/ 19 w 45"/>
                      <a:gd name="T19" fmla="*/ 23 h 46"/>
                      <a:gd name="T20" fmla="*/ 16 w 45"/>
                      <a:gd name="T21" fmla="*/ 21 h 46"/>
                      <a:gd name="T22" fmla="*/ 13 w 45"/>
                      <a:gd name="T23" fmla="*/ 17 h 46"/>
                      <a:gd name="T24" fmla="*/ 9 w 45"/>
                      <a:gd name="T25" fmla="*/ 13 h 46"/>
                      <a:gd name="T26" fmla="*/ 7 w 45"/>
                      <a:gd name="T27" fmla="*/ 9 h 46"/>
                      <a:gd name="T28" fmla="*/ 4 w 45"/>
                      <a:gd name="T29" fmla="*/ 5 h 46"/>
                      <a:gd name="T30" fmla="*/ 1 w 45"/>
                      <a:gd name="T31" fmla="*/ 2 h 46"/>
                      <a:gd name="T32" fmla="*/ 0 w 45"/>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6">
                        <a:moveTo>
                          <a:pt x="0" y="0"/>
                        </a:moveTo>
                        <a:lnTo>
                          <a:pt x="6" y="3"/>
                        </a:lnTo>
                        <a:lnTo>
                          <a:pt x="13" y="9"/>
                        </a:lnTo>
                        <a:lnTo>
                          <a:pt x="21" y="17"/>
                        </a:lnTo>
                        <a:lnTo>
                          <a:pt x="30" y="24"/>
                        </a:lnTo>
                        <a:lnTo>
                          <a:pt x="37" y="32"/>
                        </a:lnTo>
                        <a:lnTo>
                          <a:pt x="42" y="38"/>
                        </a:lnTo>
                        <a:lnTo>
                          <a:pt x="45" y="43"/>
                        </a:lnTo>
                        <a:lnTo>
                          <a:pt x="44" y="46"/>
                        </a:lnTo>
                        <a:lnTo>
                          <a:pt x="39" y="46"/>
                        </a:lnTo>
                        <a:lnTo>
                          <a:pt x="33" y="41"/>
                        </a:lnTo>
                        <a:lnTo>
                          <a:pt x="26" y="34"/>
                        </a:lnTo>
                        <a:lnTo>
                          <a:pt x="19" y="26"/>
                        </a:lnTo>
                        <a:lnTo>
                          <a:pt x="14" y="17"/>
                        </a:lnTo>
                        <a:lnTo>
                          <a:pt x="8"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8" name="Freeform 37">
                    <a:extLst>
                      <a:ext uri="{FF2B5EF4-FFF2-40B4-BE49-F238E27FC236}">
                        <a16:creationId xmlns:a16="http://schemas.microsoft.com/office/drawing/2014/main" id="{D6F477C7-4E31-4682-9F47-E811A7E1B1AA}"/>
                      </a:ext>
                    </a:extLst>
                  </p:cNvPr>
                  <p:cNvSpPr>
                    <a:spLocks/>
                  </p:cNvSpPr>
                  <p:nvPr/>
                </p:nvSpPr>
                <p:spPr bwMode="auto">
                  <a:xfrm>
                    <a:off x="509" y="54"/>
                    <a:ext cx="25" cy="24"/>
                  </a:xfrm>
                  <a:custGeom>
                    <a:avLst/>
                    <a:gdLst>
                      <a:gd name="T0" fmla="*/ 0 w 51"/>
                      <a:gd name="T1" fmla="*/ 0 h 49"/>
                      <a:gd name="T2" fmla="*/ 3 w 51"/>
                      <a:gd name="T3" fmla="*/ 2 h 49"/>
                      <a:gd name="T4" fmla="*/ 7 w 51"/>
                      <a:gd name="T5" fmla="*/ 4 h 49"/>
                      <a:gd name="T6" fmla="*/ 11 w 51"/>
                      <a:gd name="T7" fmla="*/ 7 h 49"/>
                      <a:gd name="T8" fmla="*/ 16 w 51"/>
                      <a:gd name="T9" fmla="*/ 11 h 49"/>
                      <a:gd name="T10" fmla="*/ 21 w 51"/>
                      <a:gd name="T11" fmla="*/ 15 h 49"/>
                      <a:gd name="T12" fmla="*/ 23 w 51"/>
                      <a:gd name="T13" fmla="*/ 19 h 49"/>
                      <a:gd name="T14" fmla="*/ 25 w 51"/>
                      <a:gd name="T15" fmla="*/ 22 h 49"/>
                      <a:gd name="T16" fmla="*/ 25 w 51"/>
                      <a:gd name="T17" fmla="*/ 24 h 49"/>
                      <a:gd name="T18" fmla="*/ 22 w 51"/>
                      <a:gd name="T19" fmla="*/ 24 h 49"/>
                      <a:gd name="T20" fmla="*/ 19 w 51"/>
                      <a:gd name="T21" fmla="*/ 22 h 49"/>
                      <a:gd name="T22" fmla="*/ 16 w 51"/>
                      <a:gd name="T23" fmla="*/ 19 h 49"/>
                      <a:gd name="T24" fmla="*/ 12 w 51"/>
                      <a:gd name="T25" fmla="*/ 14 h 49"/>
                      <a:gd name="T26" fmla="*/ 8 w 51"/>
                      <a:gd name="T27" fmla="*/ 10 h 49"/>
                      <a:gd name="T28" fmla="*/ 5 w 51"/>
                      <a:gd name="T29" fmla="*/ 6 h 49"/>
                      <a:gd name="T30" fmla="*/ 2 w 51"/>
                      <a:gd name="T31" fmla="*/ 2 h 49"/>
                      <a:gd name="T32" fmla="*/ 0 w 51"/>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9">
                        <a:moveTo>
                          <a:pt x="0" y="0"/>
                        </a:moveTo>
                        <a:lnTo>
                          <a:pt x="6" y="4"/>
                        </a:lnTo>
                        <a:lnTo>
                          <a:pt x="14" y="8"/>
                        </a:lnTo>
                        <a:lnTo>
                          <a:pt x="23" y="15"/>
                        </a:lnTo>
                        <a:lnTo>
                          <a:pt x="32" y="23"/>
                        </a:lnTo>
                        <a:lnTo>
                          <a:pt x="42" y="31"/>
                        </a:lnTo>
                        <a:lnTo>
                          <a:pt x="47" y="38"/>
                        </a:lnTo>
                        <a:lnTo>
                          <a:pt x="51" y="44"/>
                        </a:lnTo>
                        <a:lnTo>
                          <a:pt x="50" y="49"/>
                        </a:lnTo>
                        <a:lnTo>
                          <a:pt x="45" y="49"/>
                        </a:lnTo>
                        <a:lnTo>
                          <a:pt x="39" y="45"/>
                        </a:lnTo>
                        <a:lnTo>
                          <a:pt x="32" y="38"/>
                        </a:lnTo>
                        <a:lnTo>
                          <a:pt x="25" y="29"/>
                        </a:lnTo>
                        <a:lnTo>
                          <a:pt x="17" y="20"/>
                        </a:lnTo>
                        <a:lnTo>
                          <a:pt x="10" y="12"/>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9" name="Freeform 38">
                    <a:extLst>
                      <a:ext uri="{FF2B5EF4-FFF2-40B4-BE49-F238E27FC236}">
                        <a16:creationId xmlns:a16="http://schemas.microsoft.com/office/drawing/2014/main" id="{5FB3AB9A-E551-44E6-BAEA-6D27FB8AD411}"/>
                      </a:ext>
                    </a:extLst>
                  </p:cNvPr>
                  <p:cNvSpPr>
                    <a:spLocks/>
                  </p:cNvSpPr>
                  <p:nvPr/>
                </p:nvSpPr>
                <p:spPr bwMode="auto">
                  <a:xfrm>
                    <a:off x="518" y="48"/>
                    <a:ext cx="28" cy="22"/>
                  </a:xfrm>
                  <a:custGeom>
                    <a:avLst/>
                    <a:gdLst>
                      <a:gd name="T0" fmla="*/ 0 w 58"/>
                      <a:gd name="T1" fmla="*/ 0 h 44"/>
                      <a:gd name="T2" fmla="*/ 3 w 58"/>
                      <a:gd name="T3" fmla="*/ 1 h 44"/>
                      <a:gd name="T4" fmla="*/ 8 w 58"/>
                      <a:gd name="T5" fmla="*/ 3 h 44"/>
                      <a:gd name="T6" fmla="*/ 13 w 58"/>
                      <a:gd name="T7" fmla="*/ 5 h 44"/>
                      <a:gd name="T8" fmla="*/ 17 w 58"/>
                      <a:gd name="T9" fmla="*/ 8 h 44"/>
                      <a:gd name="T10" fmla="*/ 21 w 58"/>
                      <a:gd name="T11" fmla="*/ 11 h 44"/>
                      <a:gd name="T12" fmla="*/ 25 w 58"/>
                      <a:gd name="T13" fmla="*/ 14 h 44"/>
                      <a:gd name="T14" fmla="*/ 27 w 58"/>
                      <a:gd name="T15" fmla="*/ 18 h 44"/>
                      <a:gd name="T16" fmla="*/ 28 w 58"/>
                      <a:gd name="T17" fmla="*/ 21 h 44"/>
                      <a:gd name="T18" fmla="*/ 27 w 58"/>
                      <a:gd name="T19" fmla="*/ 22 h 44"/>
                      <a:gd name="T20" fmla="*/ 25 w 58"/>
                      <a:gd name="T21" fmla="*/ 21 h 44"/>
                      <a:gd name="T22" fmla="*/ 20 w 58"/>
                      <a:gd name="T23" fmla="*/ 18 h 44"/>
                      <a:gd name="T24" fmla="*/ 16 w 58"/>
                      <a:gd name="T25" fmla="*/ 14 h 44"/>
                      <a:gd name="T26" fmla="*/ 11 w 58"/>
                      <a:gd name="T27" fmla="*/ 10 h 44"/>
                      <a:gd name="T28" fmla="*/ 6 w 58"/>
                      <a:gd name="T29" fmla="*/ 6 h 44"/>
                      <a:gd name="T30" fmla="*/ 2 w 58"/>
                      <a:gd name="T31" fmla="*/ 2 h 44"/>
                      <a:gd name="T32" fmla="*/ 0 w 58"/>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44">
                        <a:moveTo>
                          <a:pt x="0" y="0"/>
                        </a:moveTo>
                        <a:lnTo>
                          <a:pt x="7" y="2"/>
                        </a:lnTo>
                        <a:lnTo>
                          <a:pt x="16" y="5"/>
                        </a:lnTo>
                        <a:lnTo>
                          <a:pt x="26" y="10"/>
                        </a:lnTo>
                        <a:lnTo>
                          <a:pt x="35" y="15"/>
                        </a:lnTo>
                        <a:lnTo>
                          <a:pt x="44" y="22"/>
                        </a:lnTo>
                        <a:lnTo>
                          <a:pt x="51" y="27"/>
                        </a:lnTo>
                        <a:lnTo>
                          <a:pt x="56" y="35"/>
                        </a:lnTo>
                        <a:lnTo>
                          <a:pt x="58" y="42"/>
                        </a:lnTo>
                        <a:lnTo>
                          <a:pt x="56" y="44"/>
                        </a:lnTo>
                        <a:lnTo>
                          <a:pt x="51" y="41"/>
                        </a:lnTo>
                        <a:lnTo>
                          <a:pt x="42" y="35"/>
                        </a:lnTo>
                        <a:lnTo>
                          <a:pt x="33" y="27"/>
                        </a:lnTo>
                        <a:lnTo>
                          <a:pt x="22" y="19"/>
                        </a:lnTo>
                        <a:lnTo>
                          <a:pt x="13" y="11"/>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0" name="Freeform 39">
                    <a:extLst>
                      <a:ext uri="{FF2B5EF4-FFF2-40B4-BE49-F238E27FC236}">
                        <a16:creationId xmlns:a16="http://schemas.microsoft.com/office/drawing/2014/main" id="{574FB07F-3A4B-41F7-A1EF-9B61B64D4567}"/>
                      </a:ext>
                    </a:extLst>
                  </p:cNvPr>
                  <p:cNvSpPr>
                    <a:spLocks/>
                  </p:cNvSpPr>
                  <p:nvPr/>
                </p:nvSpPr>
                <p:spPr bwMode="auto">
                  <a:xfrm>
                    <a:off x="525" y="44"/>
                    <a:ext cx="30" cy="10"/>
                  </a:xfrm>
                  <a:custGeom>
                    <a:avLst/>
                    <a:gdLst>
                      <a:gd name="T0" fmla="*/ 30 w 61"/>
                      <a:gd name="T1" fmla="*/ 10 h 20"/>
                      <a:gd name="T2" fmla="*/ 29 w 61"/>
                      <a:gd name="T3" fmla="*/ 10 h 20"/>
                      <a:gd name="T4" fmla="*/ 26 w 61"/>
                      <a:gd name="T5" fmla="*/ 10 h 20"/>
                      <a:gd name="T6" fmla="*/ 22 w 61"/>
                      <a:gd name="T7" fmla="*/ 9 h 20"/>
                      <a:gd name="T8" fmla="*/ 17 w 61"/>
                      <a:gd name="T9" fmla="*/ 7 h 20"/>
                      <a:gd name="T10" fmla="*/ 12 w 61"/>
                      <a:gd name="T11" fmla="*/ 5 h 20"/>
                      <a:gd name="T12" fmla="*/ 7 w 61"/>
                      <a:gd name="T13" fmla="*/ 4 h 20"/>
                      <a:gd name="T14" fmla="*/ 3 w 61"/>
                      <a:gd name="T15" fmla="*/ 2 h 20"/>
                      <a:gd name="T16" fmla="*/ 0 w 61"/>
                      <a:gd name="T17" fmla="*/ 1 h 20"/>
                      <a:gd name="T18" fmla="*/ 4 w 61"/>
                      <a:gd name="T19" fmla="*/ 0 h 20"/>
                      <a:gd name="T20" fmla="*/ 8 w 61"/>
                      <a:gd name="T21" fmla="*/ 0 h 20"/>
                      <a:gd name="T22" fmla="*/ 14 w 61"/>
                      <a:gd name="T23" fmla="*/ 1 h 20"/>
                      <a:gd name="T24" fmla="*/ 19 w 61"/>
                      <a:gd name="T25" fmla="*/ 2 h 20"/>
                      <a:gd name="T26" fmla="*/ 25 w 61"/>
                      <a:gd name="T27" fmla="*/ 3 h 20"/>
                      <a:gd name="T28" fmla="*/ 28 w 61"/>
                      <a:gd name="T29" fmla="*/ 5 h 20"/>
                      <a:gd name="T30" fmla="*/ 30 w 61"/>
                      <a:gd name="T31" fmla="*/ 8 h 20"/>
                      <a:gd name="T32" fmla="*/ 30 w 61"/>
                      <a:gd name="T33" fmla="*/ 1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19"/>
                        </a:moveTo>
                        <a:lnTo>
                          <a:pt x="59" y="20"/>
                        </a:lnTo>
                        <a:lnTo>
                          <a:pt x="52" y="19"/>
                        </a:lnTo>
                        <a:lnTo>
                          <a:pt x="44" y="17"/>
                        </a:lnTo>
                        <a:lnTo>
                          <a:pt x="35" y="13"/>
                        </a:lnTo>
                        <a:lnTo>
                          <a:pt x="24" y="10"/>
                        </a:lnTo>
                        <a:lnTo>
                          <a:pt x="15" y="7"/>
                        </a:lnTo>
                        <a:lnTo>
                          <a:pt x="6" y="3"/>
                        </a:lnTo>
                        <a:lnTo>
                          <a:pt x="0" y="2"/>
                        </a:lnTo>
                        <a:lnTo>
                          <a:pt x="8" y="0"/>
                        </a:lnTo>
                        <a:lnTo>
                          <a:pt x="17" y="0"/>
                        </a:lnTo>
                        <a:lnTo>
                          <a:pt x="29" y="1"/>
                        </a:lnTo>
                        <a:lnTo>
                          <a:pt x="39" y="3"/>
                        </a:lnTo>
                        <a:lnTo>
                          <a:pt x="50" y="5"/>
                        </a:lnTo>
                        <a:lnTo>
                          <a:pt x="57" y="10"/>
                        </a:lnTo>
                        <a:lnTo>
                          <a:pt x="61" y="15"/>
                        </a:lnTo>
                        <a:lnTo>
                          <a:pt x="61"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1" name="Freeform 40">
                    <a:extLst>
                      <a:ext uri="{FF2B5EF4-FFF2-40B4-BE49-F238E27FC236}">
                        <a16:creationId xmlns:a16="http://schemas.microsoft.com/office/drawing/2014/main" id="{62463064-D9D3-4E35-9822-483B038EF1A8}"/>
                      </a:ext>
                    </a:extLst>
                  </p:cNvPr>
                  <p:cNvSpPr>
                    <a:spLocks/>
                  </p:cNvSpPr>
                  <p:nvPr/>
                </p:nvSpPr>
                <p:spPr bwMode="auto">
                  <a:xfrm>
                    <a:off x="534" y="35"/>
                    <a:ext cx="30" cy="9"/>
                  </a:xfrm>
                  <a:custGeom>
                    <a:avLst/>
                    <a:gdLst>
                      <a:gd name="T0" fmla="*/ 30 w 61"/>
                      <a:gd name="T1" fmla="*/ 9 h 20"/>
                      <a:gd name="T2" fmla="*/ 28 w 61"/>
                      <a:gd name="T3" fmla="*/ 9 h 20"/>
                      <a:gd name="T4" fmla="*/ 25 w 61"/>
                      <a:gd name="T5" fmla="*/ 9 h 20"/>
                      <a:gd name="T6" fmla="*/ 21 w 61"/>
                      <a:gd name="T7" fmla="*/ 7 h 20"/>
                      <a:gd name="T8" fmla="*/ 16 w 61"/>
                      <a:gd name="T9" fmla="*/ 6 h 20"/>
                      <a:gd name="T10" fmla="*/ 11 w 61"/>
                      <a:gd name="T11" fmla="*/ 5 h 20"/>
                      <a:gd name="T12" fmla="*/ 6 w 61"/>
                      <a:gd name="T13" fmla="*/ 3 h 20"/>
                      <a:gd name="T14" fmla="*/ 2 w 61"/>
                      <a:gd name="T15" fmla="*/ 2 h 20"/>
                      <a:gd name="T16" fmla="*/ 0 w 61"/>
                      <a:gd name="T17" fmla="*/ 1 h 20"/>
                      <a:gd name="T18" fmla="*/ 4 w 61"/>
                      <a:gd name="T19" fmla="*/ 0 h 20"/>
                      <a:gd name="T20" fmla="*/ 9 w 61"/>
                      <a:gd name="T21" fmla="*/ 0 h 20"/>
                      <a:gd name="T22" fmla="*/ 14 w 61"/>
                      <a:gd name="T23" fmla="*/ 0 h 20"/>
                      <a:gd name="T24" fmla="*/ 19 w 61"/>
                      <a:gd name="T25" fmla="*/ 2 h 20"/>
                      <a:gd name="T26" fmla="*/ 24 w 61"/>
                      <a:gd name="T27" fmla="*/ 3 h 20"/>
                      <a:gd name="T28" fmla="*/ 28 w 61"/>
                      <a:gd name="T29" fmla="*/ 5 h 20"/>
                      <a:gd name="T30" fmla="*/ 30 w 61"/>
                      <a:gd name="T31" fmla="*/ 7 h 20"/>
                      <a:gd name="T32" fmla="*/ 30 w 6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20"/>
                        </a:moveTo>
                        <a:lnTo>
                          <a:pt x="57" y="20"/>
                        </a:lnTo>
                        <a:lnTo>
                          <a:pt x="51" y="19"/>
                        </a:lnTo>
                        <a:lnTo>
                          <a:pt x="42" y="16"/>
                        </a:lnTo>
                        <a:lnTo>
                          <a:pt x="33" y="14"/>
                        </a:lnTo>
                        <a:lnTo>
                          <a:pt x="23" y="11"/>
                        </a:lnTo>
                        <a:lnTo>
                          <a:pt x="13" y="7"/>
                        </a:lnTo>
                        <a:lnTo>
                          <a:pt x="5" y="5"/>
                        </a:lnTo>
                        <a:lnTo>
                          <a:pt x="0" y="2"/>
                        </a:lnTo>
                        <a:lnTo>
                          <a:pt x="8" y="0"/>
                        </a:lnTo>
                        <a:lnTo>
                          <a:pt x="18" y="0"/>
                        </a:lnTo>
                        <a:lnTo>
                          <a:pt x="28" y="1"/>
                        </a:lnTo>
                        <a:lnTo>
                          <a:pt x="39" y="4"/>
                        </a:lnTo>
                        <a:lnTo>
                          <a:pt x="49" y="6"/>
                        </a:lnTo>
                        <a:lnTo>
                          <a:pt x="56" y="11"/>
                        </a:lnTo>
                        <a:lnTo>
                          <a:pt x="61" y="15"/>
                        </a:lnTo>
                        <a:lnTo>
                          <a:pt x="6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2" name="Freeform 41">
                    <a:extLst>
                      <a:ext uri="{FF2B5EF4-FFF2-40B4-BE49-F238E27FC236}">
                        <a16:creationId xmlns:a16="http://schemas.microsoft.com/office/drawing/2014/main" id="{77FF630F-B773-447E-9F13-06E95DE84C88}"/>
                      </a:ext>
                    </a:extLst>
                  </p:cNvPr>
                  <p:cNvSpPr>
                    <a:spLocks/>
                  </p:cNvSpPr>
                  <p:nvPr/>
                </p:nvSpPr>
                <p:spPr bwMode="auto">
                  <a:xfrm>
                    <a:off x="508" y="54"/>
                    <a:ext cx="147" cy="40"/>
                  </a:xfrm>
                  <a:custGeom>
                    <a:avLst/>
                    <a:gdLst>
                      <a:gd name="T0" fmla="*/ 2 w 293"/>
                      <a:gd name="T1" fmla="*/ 35 h 81"/>
                      <a:gd name="T2" fmla="*/ 1 w 293"/>
                      <a:gd name="T3" fmla="*/ 36 h 81"/>
                      <a:gd name="T4" fmla="*/ 1 w 293"/>
                      <a:gd name="T5" fmla="*/ 37 h 81"/>
                      <a:gd name="T6" fmla="*/ 1 w 293"/>
                      <a:gd name="T7" fmla="*/ 39 h 81"/>
                      <a:gd name="T8" fmla="*/ 0 w 293"/>
                      <a:gd name="T9" fmla="*/ 40 h 81"/>
                      <a:gd name="T10" fmla="*/ 10 w 293"/>
                      <a:gd name="T11" fmla="*/ 33 h 81"/>
                      <a:gd name="T12" fmla="*/ 21 w 293"/>
                      <a:gd name="T13" fmla="*/ 28 h 81"/>
                      <a:gd name="T14" fmla="*/ 32 w 293"/>
                      <a:gd name="T15" fmla="*/ 23 h 81"/>
                      <a:gd name="T16" fmla="*/ 42 w 293"/>
                      <a:gd name="T17" fmla="*/ 18 h 81"/>
                      <a:gd name="T18" fmla="*/ 53 w 293"/>
                      <a:gd name="T19" fmla="*/ 15 h 81"/>
                      <a:gd name="T20" fmla="*/ 62 w 293"/>
                      <a:gd name="T21" fmla="*/ 12 h 81"/>
                      <a:gd name="T22" fmla="*/ 72 w 293"/>
                      <a:gd name="T23" fmla="*/ 10 h 81"/>
                      <a:gd name="T24" fmla="*/ 81 w 293"/>
                      <a:gd name="T25" fmla="*/ 7 h 81"/>
                      <a:gd name="T26" fmla="*/ 91 w 293"/>
                      <a:gd name="T27" fmla="*/ 6 h 81"/>
                      <a:gd name="T28" fmla="*/ 100 w 293"/>
                      <a:gd name="T29" fmla="*/ 5 h 81"/>
                      <a:gd name="T30" fmla="*/ 108 w 293"/>
                      <a:gd name="T31" fmla="*/ 4 h 81"/>
                      <a:gd name="T32" fmla="*/ 117 w 293"/>
                      <a:gd name="T33" fmla="*/ 3 h 81"/>
                      <a:gd name="T34" fmla="*/ 125 w 293"/>
                      <a:gd name="T35" fmla="*/ 3 h 81"/>
                      <a:gd name="T36" fmla="*/ 133 w 293"/>
                      <a:gd name="T37" fmla="*/ 3 h 81"/>
                      <a:gd name="T38" fmla="*/ 140 w 293"/>
                      <a:gd name="T39" fmla="*/ 3 h 81"/>
                      <a:gd name="T40" fmla="*/ 147 w 293"/>
                      <a:gd name="T41" fmla="*/ 2 h 81"/>
                      <a:gd name="T42" fmla="*/ 142 w 293"/>
                      <a:gd name="T43" fmla="*/ 1 h 81"/>
                      <a:gd name="T44" fmla="*/ 136 w 293"/>
                      <a:gd name="T45" fmla="*/ 0 h 81"/>
                      <a:gd name="T46" fmla="*/ 129 w 293"/>
                      <a:gd name="T47" fmla="*/ 0 h 81"/>
                      <a:gd name="T48" fmla="*/ 120 w 293"/>
                      <a:gd name="T49" fmla="*/ 0 h 81"/>
                      <a:gd name="T50" fmla="*/ 111 w 293"/>
                      <a:gd name="T51" fmla="*/ 0 h 81"/>
                      <a:gd name="T52" fmla="*/ 101 w 293"/>
                      <a:gd name="T53" fmla="*/ 1 h 81"/>
                      <a:gd name="T54" fmla="*/ 90 w 293"/>
                      <a:gd name="T55" fmla="*/ 2 h 81"/>
                      <a:gd name="T56" fmla="*/ 79 w 293"/>
                      <a:gd name="T57" fmla="*/ 4 h 81"/>
                      <a:gd name="T58" fmla="*/ 67 w 293"/>
                      <a:gd name="T59" fmla="*/ 6 h 81"/>
                      <a:gd name="T60" fmla="*/ 57 w 293"/>
                      <a:gd name="T61" fmla="*/ 9 h 81"/>
                      <a:gd name="T62" fmla="*/ 46 w 293"/>
                      <a:gd name="T63" fmla="*/ 11 h 81"/>
                      <a:gd name="T64" fmla="*/ 35 w 293"/>
                      <a:gd name="T65" fmla="*/ 15 h 81"/>
                      <a:gd name="T66" fmla="*/ 25 w 293"/>
                      <a:gd name="T67" fmla="*/ 19 h 81"/>
                      <a:gd name="T68" fmla="*/ 16 w 293"/>
                      <a:gd name="T69" fmla="*/ 24 h 81"/>
                      <a:gd name="T70" fmla="*/ 9 w 293"/>
                      <a:gd name="T71" fmla="*/ 29 h 81"/>
                      <a:gd name="T72" fmla="*/ 2 w 293"/>
                      <a:gd name="T73" fmla="*/ 35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3" h="81">
                        <a:moveTo>
                          <a:pt x="3" y="71"/>
                        </a:moveTo>
                        <a:lnTo>
                          <a:pt x="2" y="73"/>
                        </a:lnTo>
                        <a:lnTo>
                          <a:pt x="1" y="75"/>
                        </a:lnTo>
                        <a:lnTo>
                          <a:pt x="1" y="79"/>
                        </a:lnTo>
                        <a:lnTo>
                          <a:pt x="0" y="81"/>
                        </a:lnTo>
                        <a:lnTo>
                          <a:pt x="20" y="67"/>
                        </a:lnTo>
                        <a:lnTo>
                          <a:pt x="42" y="56"/>
                        </a:lnTo>
                        <a:lnTo>
                          <a:pt x="63" y="46"/>
                        </a:lnTo>
                        <a:lnTo>
                          <a:pt x="84" y="37"/>
                        </a:lnTo>
                        <a:lnTo>
                          <a:pt x="105" y="30"/>
                        </a:lnTo>
                        <a:lnTo>
                          <a:pt x="124" y="24"/>
                        </a:lnTo>
                        <a:lnTo>
                          <a:pt x="144" y="20"/>
                        </a:lnTo>
                        <a:lnTo>
                          <a:pt x="162" y="15"/>
                        </a:lnTo>
                        <a:lnTo>
                          <a:pt x="182" y="13"/>
                        </a:lnTo>
                        <a:lnTo>
                          <a:pt x="199" y="11"/>
                        </a:lnTo>
                        <a:lnTo>
                          <a:pt x="216" y="8"/>
                        </a:lnTo>
                        <a:lnTo>
                          <a:pt x="234" y="7"/>
                        </a:lnTo>
                        <a:lnTo>
                          <a:pt x="250" y="7"/>
                        </a:lnTo>
                        <a:lnTo>
                          <a:pt x="265" y="6"/>
                        </a:lnTo>
                        <a:lnTo>
                          <a:pt x="280" y="6"/>
                        </a:lnTo>
                        <a:lnTo>
                          <a:pt x="293" y="5"/>
                        </a:lnTo>
                        <a:lnTo>
                          <a:pt x="284" y="3"/>
                        </a:lnTo>
                        <a:lnTo>
                          <a:pt x="272" y="1"/>
                        </a:lnTo>
                        <a:lnTo>
                          <a:pt x="258" y="0"/>
                        </a:lnTo>
                        <a:lnTo>
                          <a:pt x="240" y="0"/>
                        </a:lnTo>
                        <a:lnTo>
                          <a:pt x="221" y="0"/>
                        </a:lnTo>
                        <a:lnTo>
                          <a:pt x="201" y="3"/>
                        </a:lnTo>
                        <a:lnTo>
                          <a:pt x="179" y="5"/>
                        </a:lnTo>
                        <a:lnTo>
                          <a:pt x="158" y="8"/>
                        </a:lnTo>
                        <a:lnTo>
                          <a:pt x="134" y="12"/>
                        </a:lnTo>
                        <a:lnTo>
                          <a:pt x="113" y="18"/>
                        </a:lnTo>
                        <a:lnTo>
                          <a:pt x="91" y="23"/>
                        </a:lnTo>
                        <a:lnTo>
                          <a:pt x="70" y="30"/>
                        </a:lnTo>
                        <a:lnTo>
                          <a:pt x="50" y="39"/>
                        </a:lnTo>
                        <a:lnTo>
                          <a:pt x="32" y="49"/>
                        </a:lnTo>
                        <a:lnTo>
                          <a:pt x="17" y="59"/>
                        </a:lnTo>
                        <a:lnTo>
                          <a:pt x="3"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3" name="Freeform 42">
                    <a:extLst>
                      <a:ext uri="{FF2B5EF4-FFF2-40B4-BE49-F238E27FC236}">
                        <a16:creationId xmlns:a16="http://schemas.microsoft.com/office/drawing/2014/main" id="{028FA347-112E-4282-80E3-BED15FED32C3}"/>
                      </a:ext>
                    </a:extLst>
                  </p:cNvPr>
                  <p:cNvSpPr>
                    <a:spLocks/>
                  </p:cNvSpPr>
                  <p:nvPr/>
                </p:nvSpPr>
                <p:spPr bwMode="auto">
                  <a:xfrm>
                    <a:off x="624" y="56"/>
                    <a:ext cx="23" cy="21"/>
                  </a:xfrm>
                  <a:custGeom>
                    <a:avLst/>
                    <a:gdLst>
                      <a:gd name="T0" fmla="*/ 22 w 45"/>
                      <a:gd name="T1" fmla="*/ 21 h 41"/>
                      <a:gd name="T2" fmla="*/ 23 w 45"/>
                      <a:gd name="T3" fmla="*/ 20 h 41"/>
                      <a:gd name="T4" fmla="*/ 22 w 45"/>
                      <a:gd name="T5" fmla="*/ 17 h 41"/>
                      <a:gd name="T6" fmla="*/ 21 w 45"/>
                      <a:gd name="T7" fmla="*/ 14 h 41"/>
                      <a:gd name="T8" fmla="*/ 18 w 45"/>
                      <a:gd name="T9" fmla="*/ 11 h 41"/>
                      <a:gd name="T10" fmla="*/ 14 w 45"/>
                      <a:gd name="T11" fmla="*/ 7 h 41"/>
                      <a:gd name="T12" fmla="*/ 10 w 45"/>
                      <a:gd name="T13" fmla="*/ 4 h 41"/>
                      <a:gd name="T14" fmla="*/ 6 w 45"/>
                      <a:gd name="T15" fmla="*/ 1 h 41"/>
                      <a:gd name="T16" fmla="*/ 0 w 45"/>
                      <a:gd name="T17" fmla="*/ 0 h 41"/>
                      <a:gd name="T18" fmla="*/ 3 w 45"/>
                      <a:gd name="T19" fmla="*/ 2 h 41"/>
                      <a:gd name="T20" fmla="*/ 6 w 45"/>
                      <a:gd name="T21" fmla="*/ 5 h 41"/>
                      <a:gd name="T22" fmla="*/ 10 w 45"/>
                      <a:gd name="T23" fmla="*/ 9 h 41"/>
                      <a:gd name="T24" fmla="*/ 13 w 45"/>
                      <a:gd name="T25" fmla="*/ 13 h 41"/>
                      <a:gd name="T26" fmla="*/ 16 w 45"/>
                      <a:gd name="T27" fmla="*/ 16 h 41"/>
                      <a:gd name="T28" fmla="*/ 19 w 45"/>
                      <a:gd name="T29" fmla="*/ 19 h 41"/>
                      <a:gd name="T30" fmla="*/ 21 w 45"/>
                      <a:gd name="T31" fmla="*/ 21 h 41"/>
                      <a:gd name="T32" fmla="*/ 22 w 45"/>
                      <a:gd name="T33" fmla="*/ 2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1">
                        <a:moveTo>
                          <a:pt x="44" y="41"/>
                        </a:moveTo>
                        <a:lnTo>
                          <a:pt x="45" y="39"/>
                        </a:lnTo>
                        <a:lnTo>
                          <a:pt x="44" y="34"/>
                        </a:lnTo>
                        <a:lnTo>
                          <a:pt x="41" y="28"/>
                        </a:lnTo>
                        <a:lnTo>
                          <a:pt x="35" y="21"/>
                        </a:lnTo>
                        <a:lnTo>
                          <a:pt x="28" y="14"/>
                        </a:lnTo>
                        <a:lnTo>
                          <a:pt x="20" y="7"/>
                        </a:lnTo>
                        <a:lnTo>
                          <a:pt x="11" y="2"/>
                        </a:lnTo>
                        <a:lnTo>
                          <a:pt x="0" y="0"/>
                        </a:lnTo>
                        <a:lnTo>
                          <a:pt x="6" y="4"/>
                        </a:lnTo>
                        <a:lnTo>
                          <a:pt x="12" y="10"/>
                        </a:lnTo>
                        <a:lnTo>
                          <a:pt x="19" y="17"/>
                        </a:lnTo>
                        <a:lnTo>
                          <a:pt x="25" y="25"/>
                        </a:lnTo>
                        <a:lnTo>
                          <a:pt x="31" y="32"/>
                        </a:lnTo>
                        <a:lnTo>
                          <a:pt x="37" y="38"/>
                        </a:lnTo>
                        <a:lnTo>
                          <a:pt x="41" y="41"/>
                        </a:lnTo>
                        <a:lnTo>
                          <a:pt x="44"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4" name="Freeform 43">
                    <a:extLst>
                      <a:ext uri="{FF2B5EF4-FFF2-40B4-BE49-F238E27FC236}">
                        <a16:creationId xmlns:a16="http://schemas.microsoft.com/office/drawing/2014/main" id="{AE810F9E-B227-41E4-8347-82F7CF6A65EB}"/>
                      </a:ext>
                    </a:extLst>
                  </p:cNvPr>
                  <p:cNvSpPr>
                    <a:spLocks/>
                  </p:cNvSpPr>
                  <p:nvPr/>
                </p:nvSpPr>
                <p:spPr bwMode="auto">
                  <a:xfrm>
                    <a:off x="597" y="56"/>
                    <a:ext cx="29" cy="24"/>
                  </a:xfrm>
                  <a:custGeom>
                    <a:avLst/>
                    <a:gdLst>
                      <a:gd name="T0" fmla="*/ 29 w 59"/>
                      <a:gd name="T1" fmla="*/ 24 h 47"/>
                      <a:gd name="T2" fmla="*/ 29 w 59"/>
                      <a:gd name="T3" fmla="*/ 22 h 47"/>
                      <a:gd name="T4" fmla="*/ 28 w 59"/>
                      <a:gd name="T5" fmla="*/ 20 h 47"/>
                      <a:gd name="T6" fmla="*/ 25 w 59"/>
                      <a:gd name="T7" fmla="*/ 16 h 47"/>
                      <a:gd name="T8" fmla="*/ 21 w 59"/>
                      <a:gd name="T9" fmla="*/ 12 h 47"/>
                      <a:gd name="T10" fmla="*/ 17 w 59"/>
                      <a:gd name="T11" fmla="*/ 8 h 47"/>
                      <a:gd name="T12" fmla="*/ 11 w 59"/>
                      <a:gd name="T13" fmla="*/ 4 h 47"/>
                      <a:gd name="T14" fmla="*/ 6 w 59"/>
                      <a:gd name="T15" fmla="*/ 1 h 47"/>
                      <a:gd name="T16" fmla="*/ 0 w 59"/>
                      <a:gd name="T17" fmla="*/ 0 h 47"/>
                      <a:gd name="T18" fmla="*/ 2 w 59"/>
                      <a:gd name="T19" fmla="*/ 2 h 47"/>
                      <a:gd name="T20" fmla="*/ 6 w 59"/>
                      <a:gd name="T21" fmla="*/ 5 h 47"/>
                      <a:gd name="T22" fmla="*/ 10 w 59"/>
                      <a:gd name="T23" fmla="*/ 9 h 47"/>
                      <a:gd name="T24" fmla="*/ 14 w 59"/>
                      <a:gd name="T25" fmla="*/ 14 h 47"/>
                      <a:gd name="T26" fmla="*/ 18 w 59"/>
                      <a:gd name="T27" fmla="*/ 18 h 47"/>
                      <a:gd name="T28" fmla="*/ 23 w 59"/>
                      <a:gd name="T29" fmla="*/ 22 h 47"/>
                      <a:gd name="T30" fmla="*/ 26 w 59"/>
                      <a:gd name="T31" fmla="*/ 24 h 47"/>
                      <a:gd name="T32" fmla="*/ 29 w 59"/>
                      <a:gd name="T33" fmla="*/ 24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7">
                        <a:moveTo>
                          <a:pt x="58" y="47"/>
                        </a:moveTo>
                        <a:lnTo>
                          <a:pt x="59" y="44"/>
                        </a:lnTo>
                        <a:lnTo>
                          <a:pt x="57" y="39"/>
                        </a:lnTo>
                        <a:lnTo>
                          <a:pt x="51" y="31"/>
                        </a:lnTo>
                        <a:lnTo>
                          <a:pt x="43" y="23"/>
                        </a:lnTo>
                        <a:lnTo>
                          <a:pt x="34" y="15"/>
                        </a:lnTo>
                        <a:lnTo>
                          <a:pt x="22" y="8"/>
                        </a:lnTo>
                        <a:lnTo>
                          <a:pt x="12" y="2"/>
                        </a:lnTo>
                        <a:lnTo>
                          <a:pt x="0" y="0"/>
                        </a:lnTo>
                        <a:lnTo>
                          <a:pt x="5" y="3"/>
                        </a:lnTo>
                        <a:lnTo>
                          <a:pt x="12" y="10"/>
                        </a:lnTo>
                        <a:lnTo>
                          <a:pt x="20" y="18"/>
                        </a:lnTo>
                        <a:lnTo>
                          <a:pt x="29" y="27"/>
                        </a:lnTo>
                        <a:lnTo>
                          <a:pt x="37" y="36"/>
                        </a:lnTo>
                        <a:lnTo>
                          <a:pt x="46" y="43"/>
                        </a:lnTo>
                        <a:lnTo>
                          <a:pt x="53" y="47"/>
                        </a:lnTo>
                        <a:lnTo>
                          <a:pt x="58"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5" name="Freeform 44">
                    <a:extLst>
                      <a:ext uri="{FF2B5EF4-FFF2-40B4-BE49-F238E27FC236}">
                        <a16:creationId xmlns:a16="http://schemas.microsoft.com/office/drawing/2014/main" id="{4893B005-6B8A-4099-B56E-6C1E5B00B254}"/>
                      </a:ext>
                    </a:extLst>
                  </p:cNvPr>
                  <p:cNvSpPr>
                    <a:spLocks/>
                  </p:cNvSpPr>
                  <p:nvPr/>
                </p:nvSpPr>
                <p:spPr bwMode="auto">
                  <a:xfrm>
                    <a:off x="584" y="59"/>
                    <a:ext cx="26" cy="27"/>
                  </a:xfrm>
                  <a:custGeom>
                    <a:avLst/>
                    <a:gdLst>
                      <a:gd name="T0" fmla="*/ 25 w 52"/>
                      <a:gd name="T1" fmla="*/ 27 h 54"/>
                      <a:gd name="T2" fmla="*/ 26 w 52"/>
                      <a:gd name="T3" fmla="*/ 25 h 54"/>
                      <a:gd name="T4" fmla="*/ 25 w 52"/>
                      <a:gd name="T5" fmla="*/ 22 h 54"/>
                      <a:gd name="T6" fmla="*/ 23 w 52"/>
                      <a:gd name="T7" fmla="*/ 17 h 54"/>
                      <a:gd name="T8" fmla="*/ 19 w 52"/>
                      <a:gd name="T9" fmla="*/ 13 h 54"/>
                      <a:gd name="T10" fmla="*/ 15 w 52"/>
                      <a:gd name="T11" fmla="*/ 8 h 54"/>
                      <a:gd name="T12" fmla="*/ 10 w 52"/>
                      <a:gd name="T13" fmla="*/ 4 h 54"/>
                      <a:gd name="T14" fmla="*/ 5 w 52"/>
                      <a:gd name="T15" fmla="*/ 1 h 54"/>
                      <a:gd name="T16" fmla="*/ 0 w 52"/>
                      <a:gd name="T17" fmla="*/ 0 h 54"/>
                      <a:gd name="T18" fmla="*/ 2 w 52"/>
                      <a:gd name="T19" fmla="*/ 2 h 54"/>
                      <a:gd name="T20" fmla="*/ 5 w 52"/>
                      <a:gd name="T21" fmla="*/ 6 h 54"/>
                      <a:gd name="T22" fmla="*/ 8 w 52"/>
                      <a:gd name="T23" fmla="*/ 11 h 54"/>
                      <a:gd name="T24" fmla="*/ 12 w 52"/>
                      <a:gd name="T25" fmla="*/ 15 h 54"/>
                      <a:gd name="T26" fmla="*/ 16 w 52"/>
                      <a:gd name="T27" fmla="*/ 20 h 54"/>
                      <a:gd name="T28" fmla="*/ 20 w 52"/>
                      <a:gd name="T29" fmla="*/ 24 h 54"/>
                      <a:gd name="T30" fmla="*/ 24 w 52"/>
                      <a:gd name="T31" fmla="*/ 27 h 54"/>
                      <a:gd name="T32" fmla="*/ 25 w 52"/>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4">
                        <a:moveTo>
                          <a:pt x="50" y="54"/>
                        </a:moveTo>
                        <a:lnTo>
                          <a:pt x="52" y="50"/>
                        </a:lnTo>
                        <a:lnTo>
                          <a:pt x="50" y="44"/>
                        </a:lnTo>
                        <a:lnTo>
                          <a:pt x="45" y="34"/>
                        </a:lnTo>
                        <a:lnTo>
                          <a:pt x="38" y="25"/>
                        </a:lnTo>
                        <a:lnTo>
                          <a:pt x="30" y="16"/>
                        </a:lnTo>
                        <a:lnTo>
                          <a:pt x="19" y="8"/>
                        </a:lnTo>
                        <a:lnTo>
                          <a:pt x="10" y="2"/>
                        </a:lnTo>
                        <a:lnTo>
                          <a:pt x="0" y="0"/>
                        </a:lnTo>
                        <a:lnTo>
                          <a:pt x="3" y="4"/>
                        </a:lnTo>
                        <a:lnTo>
                          <a:pt x="9" y="11"/>
                        </a:lnTo>
                        <a:lnTo>
                          <a:pt x="16" y="21"/>
                        </a:lnTo>
                        <a:lnTo>
                          <a:pt x="24" y="30"/>
                        </a:lnTo>
                        <a:lnTo>
                          <a:pt x="32" y="40"/>
                        </a:lnTo>
                        <a:lnTo>
                          <a:pt x="40" y="48"/>
                        </a:lnTo>
                        <a:lnTo>
                          <a:pt x="47" y="53"/>
                        </a:lnTo>
                        <a:lnTo>
                          <a:pt x="5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6" name="Freeform 45">
                    <a:extLst>
                      <a:ext uri="{FF2B5EF4-FFF2-40B4-BE49-F238E27FC236}">
                        <a16:creationId xmlns:a16="http://schemas.microsoft.com/office/drawing/2014/main" id="{4800E4E2-6AB5-4E69-B933-61181524B37B}"/>
                      </a:ext>
                    </a:extLst>
                  </p:cNvPr>
                  <p:cNvSpPr>
                    <a:spLocks/>
                  </p:cNvSpPr>
                  <p:nvPr/>
                </p:nvSpPr>
                <p:spPr bwMode="auto">
                  <a:xfrm>
                    <a:off x="559" y="64"/>
                    <a:ext cx="23" cy="25"/>
                  </a:xfrm>
                  <a:custGeom>
                    <a:avLst/>
                    <a:gdLst>
                      <a:gd name="T0" fmla="*/ 22 w 45"/>
                      <a:gd name="T1" fmla="*/ 25 h 51"/>
                      <a:gd name="T2" fmla="*/ 23 w 45"/>
                      <a:gd name="T3" fmla="*/ 23 h 51"/>
                      <a:gd name="T4" fmla="*/ 22 w 45"/>
                      <a:gd name="T5" fmla="*/ 20 h 51"/>
                      <a:gd name="T6" fmla="*/ 19 w 45"/>
                      <a:gd name="T7" fmla="*/ 16 h 51"/>
                      <a:gd name="T8" fmla="*/ 16 w 45"/>
                      <a:gd name="T9" fmla="*/ 12 h 51"/>
                      <a:gd name="T10" fmla="*/ 12 w 45"/>
                      <a:gd name="T11" fmla="*/ 7 h 51"/>
                      <a:gd name="T12" fmla="*/ 8 w 45"/>
                      <a:gd name="T13" fmla="*/ 3 h 51"/>
                      <a:gd name="T14" fmla="*/ 4 w 45"/>
                      <a:gd name="T15" fmla="*/ 1 h 51"/>
                      <a:gd name="T16" fmla="*/ 0 w 45"/>
                      <a:gd name="T17" fmla="*/ 0 h 51"/>
                      <a:gd name="T18" fmla="*/ 2 w 45"/>
                      <a:gd name="T19" fmla="*/ 2 h 51"/>
                      <a:gd name="T20" fmla="*/ 4 w 45"/>
                      <a:gd name="T21" fmla="*/ 6 h 51"/>
                      <a:gd name="T22" fmla="*/ 7 w 45"/>
                      <a:gd name="T23" fmla="*/ 10 h 51"/>
                      <a:gd name="T24" fmla="*/ 11 w 45"/>
                      <a:gd name="T25" fmla="*/ 15 h 51"/>
                      <a:gd name="T26" fmla="*/ 14 w 45"/>
                      <a:gd name="T27" fmla="*/ 19 h 51"/>
                      <a:gd name="T28" fmla="*/ 17 w 45"/>
                      <a:gd name="T29" fmla="*/ 23 h 51"/>
                      <a:gd name="T30" fmla="*/ 20 w 45"/>
                      <a:gd name="T31" fmla="*/ 25 h 51"/>
                      <a:gd name="T32" fmla="*/ 22 w 45"/>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1">
                        <a:moveTo>
                          <a:pt x="44" y="51"/>
                        </a:moveTo>
                        <a:lnTo>
                          <a:pt x="45" y="47"/>
                        </a:lnTo>
                        <a:lnTo>
                          <a:pt x="43" y="41"/>
                        </a:lnTo>
                        <a:lnTo>
                          <a:pt x="38" y="33"/>
                        </a:lnTo>
                        <a:lnTo>
                          <a:pt x="31" y="24"/>
                        </a:lnTo>
                        <a:lnTo>
                          <a:pt x="24" y="15"/>
                        </a:lnTo>
                        <a:lnTo>
                          <a:pt x="16" y="7"/>
                        </a:lnTo>
                        <a:lnTo>
                          <a:pt x="7" y="2"/>
                        </a:lnTo>
                        <a:lnTo>
                          <a:pt x="0" y="0"/>
                        </a:lnTo>
                        <a:lnTo>
                          <a:pt x="4" y="5"/>
                        </a:lnTo>
                        <a:lnTo>
                          <a:pt x="8" y="12"/>
                        </a:lnTo>
                        <a:lnTo>
                          <a:pt x="14" y="21"/>
                        </a:lnTo>
                        <a:lnTo>
                          <a:pt x="21" y="30"/>
                        </a:lnTo>
                        <a:lnTo>
                          <a:pt x="27" y="39"/>
                        </a:lnTo>
                        <a:lnTo>
                          <a:pt x="34" y="46"/>
                        </a:lnTo>
                        <a:lnTo>
                          <a:pt x="39" y="51"/>
                        </a:lnTo>
                        <a:lnTo>
                          <a:pt x="44"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7" name="Freeform 46">
                    <a:extLst>
                      <a:ext uri="{FF2B5EF4-FFF2-40B4-BE49-F238E27FC236}">
                        <a16:creationId xmlns:a16="http://schemas.microsoft.com/office/drawing/2014/main" id="{5BE47EF2-1D90-48C0-AECD-96BDAD1BB6B7}"/>
                      </a:ext>
                    </a:extLst>
                  </p:cNvPr>
                  <p:cNvSpPr>
                    <a:spLocks/>
                  </p:cNvSpPr>
                  <p:nvPr/>
                </p:nvSpPr>
                <p:spPr bwMode="auto">
                  <a:xfrm>
                    <a:off x="549" y="68"/>
                    <a:ext cx="16" cy="23"/>
                  </a:xfrm>
                  <a:custGeom>
                    <a:avLst/>
                    <a:gdLst>
                      <a:gd name="T0" fmla="*/ 15 w 32"/>
                      <a:gd name="T1" fmla="*/ 23 h 46"/>
                      <a:gd name="T2" fmla="*/ 16 w 32"/>
                      <a:gd name="T3" fmla="*/ 22 h 46"/>
                      <a:gd name="T4" fmla="*/ 16 w 32"/>
                      <a:gd name="T5" fmla="*/ 19 h 46"/>
                      <a:gd name="T6" fmla="*/ 16 w 32"/>
                      <a:gd name="T7" fmla="*/ 16 h 46"/>
                      <a:gd name="T8" fmla="*/ 14 w 32"/>
                      <a:gd name="T9" fmla="*/ 12 h 46"/>
                      <a:gd name="T10" fmla="*/ 12 w 32"/>
                      <a:gd name="T11" fmla="*/ 8 h 46"/>
                      <a:gd name="T12" fmla="*/ 9 w 32"/>
                      <a:gd name="T13" fmla="*/ 5 h 46"/>
                      <a:gd name="T14" fmla="*/ 5 w 32"/>
                      <a:gd name="T15" fmla="*/ 2 h 46"/>
                      <a:gd name="T16" fmla="*/ 0 w 32"/>
                      <a:gd name="T17" fmla="*/ 0 h 46"/>
                      <a:gd name="T18" fmla="*/ 3 w 32"/>
                      <a:gd name="T19" fmla="*/ 6 h 46"/>
                      <a:gd name="T20" fmla="*/ 7 w 32"/>
                      <a:gd name="T21" fmla="*/ 14 h 46"/>
                      <a:gd name="T22" fmla="*/ 12 w 32"/>
                      <a:gd name="T23" fmla="*/ 21 h 46"/>
                      <a:gd name="T24" fmla="*/ 15 w 32"/>
                      <a:gd name="T25" fmla="*/ 23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46">
                        <a:moveTo>
                          <a:pt x="29" y="46"/>
                        </a:moveTo>
                        <a:lnTo>
                          <a:pt x="32" y="44"/>
                        </a:lnTo>
                        <a:lnTo>
                          <a:pt x="32" y="38"/>
                        </a:lnTo>
                        <a:lnTo>
                          <a:pt x="31" y="31"/>
                        </a:lnTo>
                        <a:lnTo>
                          <a:pt x="27" y="23"/>
                        </a:lnTo>
                        <a:lnTo>
                          <a:pt x="23" y="16"/>
                        </a:lnTo>
                        <a:lnTo>
                          <a:pt x="17" y="9"/>
                        </a:lnTo>
                        <a:lnTo>
                          <a:pt x="9" y="4"/>
                        </a:lnTo>
                        <a:lnTo>
                          <a:pt x="0" y="0"/>
                        </a:lnTo>
                        <a:lnTo>
                          <a:pt x="6" y="12"/>
                        </a:lnTo>
                        <a:lnTo>
                          <a:pt x="14" y="28"/>
                        </a:lnTo>
                        <a:lnTo>
                          <a:pt x="23" y="42"/>
                        </a:lnTo>
                        <a:lnTo>
                          <a:pt x="29"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8" name="Freeform 47">
                    <a:extLst>
                      <a:ext uri="{FF2B5EF4-FFF2-40B4-BE49-F238E27FC236}">
                        <a16:creationId xmlns:a16="http://schemas.microsoft.com/office/drawing/2014/main" id="{036383C6-504D-4030-863F-9365B7AD922E}"/>
                      </a:ext>
                    </a:extLst>
                  </p:cNvPr>
                  <p:cNvSpPr>
                    <a:spLocks/>
                  </p:cNvSpPr>
                  <p:nvPr/>
                </p:nvSpPr>
                <p:spPr bwMode="auto">
                  <a:xfrm>
                    <a:off x="526" y="79"/>
                    <a:ext cx="13" cy="17"/>
                  </a:xfrm>
                  <a:custGeom>
                    <a:avLst/>
                    <a:gdLst>
                      <a:gd name="T0" fmla="*/ 12 w 25"/>
                      <a:gd name="T1" fmla="*/ 17 h 35"/>
                      <a:gd name="T2" fmla="*/ 13 w 25"/>
                      <a:gd name="T3" fmla="*/ 14 h 35"/>
                      <a:gd name="T4" fmla="*/ 10 w 25"/>
                      <a:gd name="T5" fmla="*/ 7 h 35"/>
                      <a:gd name="T6" fmla="*/ 5 w 25"/>
                      <a:gd name="T7" fmla="*/ 2 h 35"/>
                      <a:gd name="T8" fmla="*/ 0 w 25"/>
                      <a:gd name="T9" fmla="*/ 0 h 35"/>
                      <a:gd name="T10" fmla="*/ 2 w 25"/>
                      <a:gd name="T11" fmla="*/ 4 h 35"/>
                      <a:gd name="T12" fmla="*/ 5 w 25"/>
                      <a:gd name="T13" fmla="*/ 10 h 35"/>
                      <a:gd name="T14" fmla="*/ 9 w 25"/>
                      <a:gd name="T15" fmla="*/ 15 h 35"/>
                      <a:gd name="T16" fmla="*/ 12 w 25"/>
                      <a:gd name="T17" fmla="*/ 1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5">
                        <a:moveTo>
                          <a:pt x="23" y="35"/>
                        </a:moveTo>
                        <a:lnTo>
                          <a:pt x="25" y="28"/>
                        </a:lnTo>
                        <a:lnTo>
                          <a:pt x="19" y="15"/>
                        </a:lnTo>
                        <a:lnTo>
                          <a:pt x="9" y="5"/>
                        </a:lnTo>
                        <a:lnTo>
                          <a:pt x="0" y="0"/>
                        </a:lnTo>
                        <a:lnTo>
                          <a:pt x="4" y="8"/>
                        </a:lnTo>
                        <a:lnTo>
                          <a:pt x="10" y="20"/>
                        </a:lnTo>
                        <a:lnTo>
                          <a:pt x="17" y="30"/>
                        </a:lnTo>
                        <a:lnTo>
                          <a:pt x="23"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9" name="Freeform 48">
                    <a:extLst>
                      <a:ext uri="{FF2B5EF4-FFF2-40B4-BE49-F238E27FC236}">
                        <a16:creationId xmlns:a16="http://schemas.microsoft.com/office/drawing/2014/main" id="{E8046D2C-EC10-4B71-98A2-BFDBDA076D0E}"/>
                      </a:ext>
                    </a:extLst>
                  </p:cNvPr>
                  <p:cNvSpPr>
                    <a:spLocks/>
                  </p:cNvSpPr>
                  <p:nvPr/>
                </p:nvSpPr>
                <p:spPr bwMode="auto">
                  <a:xfrm>
                    <a:off x="517" y="84"/>
                    <a:ext cx="9" cy="12"/>
                  </a:xfrm>
                  <a:custGeom>
                    <a:avLst/>
                    <a:gdLst>
                      <a:gd name="T0" fmla="*/ 9 w 18"/>
                      <a:gd name="T1" fmla="*/ 12 h 24"/>
                      <a:gd name="T2" fmla="*/ 9 w 18"/>
                      <a:gd name="T3" fmla="*/ 8 h 24"/>
                      <a:gd name="T4" fmla="*/ 8 w 18"/>
                      <a:gd name="T5" fmla="*/ 4 h 24"/>
                      <a:gd name="T6" fmla="*/ 5 w 18"/>
                      <a:gd name="T7" fmla="*/ 0 h 24"/>
                      <a:gd name="T8" fmla="*/ 0 w 18"/>
                      <a:gd name="T9" fmla="*/ 1 h 24"/>
                      <a:gd name="T10" fmla="*/ 4 w 18"/>
                      <a:gd name="T11" fmla="*/ 3 h 24"/>
                      <a:gd name="T12" fmla="*/ 5 w 18"/>
                      <a:gd name="T13" fmla="*/ 8 h 24"/>
                      <a:gd name="T14" fmla="*/ 7 w 18"/>
                      <a:gd name="T15" fmla="*/ 12 h 24"/>
                      <a:gd name="T16" fmla="*/ 9 w 18"/>
                      <a:gd name="T17" fmla="*/ 1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4">
                        <a:moveTo>
                          <a:pt x="17" y="23"/>
                        </a:moveTo>
                        <a:lnTo>
                          <a:pt x="18" y="16"/>
                        </a:lnTo>
                        <a:lnTo>
                          <a:pt x="15" y="7"/>
                        </a:lnTo>
                        <a:lnTo>
                          <a:pt x="9" y="0"/>
                        </a:lnTo>
                        <a:lnTo>
                          <a:pt x="0" y="1"/>
                        </a:lnTo>
                        <a:lnTo>
                          <a:pt x="7" y="6"/>
                        </a:lnTo>
                        <a:lnTo>
                          <a:pt x="10" y="15"/>
                        </a:lnTo>
                        <a:lnTo>
                          <a:pt x="14" y="24"/>
                        </a:lnTo>
                        <a:lnTo>
                          <a:pt x="17"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40" name="Freeform 49">
                    <a:extLst>
                      <a:ext uri="{FF2B5EF4-FFF2-40B4-BE49-F238E27FC236}">
                        <a16:creationId xmlns:a16="http://schemas.microsoft.com/office/drawing/2014/main" id="{D04D4527-A49D-4602-9DF0-6196C29192F1}"/>
                      </a:ext>
                    </a:extLst>
                  </p:cNvPr>
                  <p:cNvSpPr>
                    <a:spLocks/>
                  </p:cNvSpPr>
                  <p:nvPr/>
                </p:nvSpPr>
                <p:spPr bwMode="auto">
                  <a:xfrm>
                    <a:off x="610" y="56"/>
                    <a:ext cx="26" cy="22"/>
                  </a:xfrm>
                  <a:custGeom>
                    <a:avLst/>
                    <a:gdLst>
                      <a:gd name="T0" fmla="*/ 25 w 51"/>
                      <a:gd name="T1" fmla="*/ 22 h 45"/>
                      <a:gd name="T2" fmla="*/ 26 w 51"/>
                      <a:gd name="T3" fmla="*/ 20 h 45"/>
                      <a:gd name="T4" fmla="*/ 25 w 51"/>
                      <a:gd name="T5" fmla="*/ 18 h 45"/>
                      <a:gd name="T6" fmla="*/ 23 w 51"/>
                      <a:gd name="T7" fmla="*/ 15 h 45"/>
                      <a:gd name="T8" fmla="*/ 20 w 51"/>
                      <a:gd name="T9" fmla="*/ 11 h 45"/>
                      <a:gd name="T10" fmla="*/ 16 w 51"/>
                      <a:gd name="T11" fmla="*/ 7 h 45"/>
                      <a:gd name="T12" fmla="*/ 11 w 51"/>
                      <a:gd name="T13" fmla="*/ 4 h 45"/>
                      <a:gd name="T14" fmla="*/ 5 w 51"/>
                      <a:gd name="T15" fmla="*/ 1 h 45"/>
                      <a:gd name="T16" fmla="*/ 0 w 51"/>
                      <a:gd name="T17" fmla="*/ 0 h 45"/>
                      <a:gd name="T18" fmla="*/ 2 w 51"/>
                      <a:gd name="T19" fmla="*/ 1 h 45"/>
                      <a:gd name="T20" fmla="*/ 5 w 51"/>
                      <a:gd name="T21" fmla="*/ 4 h 45"/>
                      <a:gd name="T22" fmla="*/ 9 w 51"/>
                      <a:gd name="T23" fmla="*/ 8 h 45"/>
                      <a:gd name="T24" fmla="*/ 13 w 51"/>
                      <a:gd name="T25" fmla="*/ 12 h 45"/>
                      <a:gd name="T26" fmla="*/ 17 w 51"/>
                      <a:gd name="T27" fmla="*/ 16 h 45"/>
                      <a:gd name="T28" fmla="*/ 20 w 51"/>
                      <a:gd name="T29" fmla="*/ 20 h 45"/>
                      <a:gd name="T30" fmla="*/ 23 w 51"/>
                      <a:gd name="T31" fmla="*/ 22 h 45"/>
                      <a:gd name="T32" fmla="*/ 25 w 51"/>
                      <a:gd name="T33" fmla="*/ 2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0" y="45"/>
                        </a:moveTo>
                        <a:lnTo>
                          <a:pt x="51" y="41"/>
                        </a:lnTo>
                        <a:lnTo>
                          <a:pt x="50" y="37"/>
                        </a:lnTo>
                        <a:lnTo>
                          <a:pt x="46" y="30"/>
                        </a:lnTo>
                        <a:lnTo>
                          <a:pt x="39" y="22"/>
                        </a:lnTo>
                        <a:lnTo>
                          <a:pt x="31" y="15"/>
                        </a:lnTo>
                        <a:lnTo>
                          <a:pt x="21" y="8"/>
                        </a:lnTo>
                        <a:lnTo>
                          <a:pt x="10" y="2"/>
                        </a:lnTo>
                        <a:lnTo>
                          <a:pt x="0" y="0"/>
                        </a:lnTo>
                        <a:lnTo>
                          <a:pt x="4" y="3"/>
                        </a:lnTo>
                        <a:lnTo>
                          <a:pt x="10" y="9"/>
                        </a:lnTo>
                        <a:lnTo>
                          <a:pt x="17" y="17"/>
                        </a:lnTo>
                        <a:lnTo>
                          <a:pt x="25" y="25"/>
                        </a:lnTo>
                        <a:lnTo>
                          <a:pt x="33" y="33"/>
                        </a:lnTo>
                        <a:lnTo>
                          <a:pt x="40" y="40"/>
                        </a:lnTo>
                        <a:lnTo>
                          <a:pt x="46" y="45"/>
                        </a:lnTo>
                        <a:lnTo>
                          <a:pt x="5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41" name="Freeform 50">
                    <a:extLst>
                      <a:ext uri="{FF2B5EF4-FFF2-40B4-BE49-F238E27FC236}">
                        <a16:creationId xmlns:a16="http://schemas.microsoft.com/office/drawing/2014/main" id="{25194FD2-FE80-4273-9325-FDD043826E5E}"/>
                      </a:ext>
                    </a:extLst>
                  </p:cNvPr>
                  <p:cNvSpPr>
                    <a:spLocks/>
                  </p:cNvSpPr>
                  <p:nvPr/>
                </p:nvSpPr>
                <p:spPr bwMode="auto">
                  <a:xfrm>
                    <a:off x="637" y="55"/>
                    <a:ext cx="20" cy="18"/>
                  </a:xfrm>
                  <a:custGeom>
                    <a:avLst/>
                    <a:gdLst>
                      <a:gd name="T0" fmla="*/ 20 w 40"/>
                      <a:gd name="T1" fmla="*/ 18 h 35"/>
                      <a:gd name="T2" fmla="*/ 20 w 40"/>
                      <a:gd name="T3" fmla="*/ 17 h 35"/>
                      <a:gd name="T4" fmla="*/ 20 w 40"/>
                      <a:gd name="T5" fmla="*/ 15 h 35"/>
                      <a:gd name="T6" fmla="*/ 19 w 40"/>
                      <a:gd name="T7" fmla="*/ 12 h 35"/>
                      <a:gd name="T8" fmla="*/ 17 w 40"/>
                      <a:gd name="T9" fmla="*/ 9 h 35"/>
                      <a:gd name="T10" fmla="*/ 13 w 40"/>
                      <a:gd name="T11" fmla="*/ 6 h 35"/>
                      <a:gd name="T12" fmla="*/ 10 w 40"/>
                      <a:gd name="T13" fmla="*/ 3 h 35"/>
                      <a:gd name="T14" fmla="*/ 5 w 40"/>
                      <a:gd name="T15" fmla="*/ 1 h 35"/>
                      <a:gd name="T16" fmla="*/ 0 w 40"/>
                      <a:gd name="T17" fmla="*/ 0 h 35"/>
                      <a:gd name="T18" fmla="*/ 2 w 40"/>
                      <a:gd name="T19" fmla="*/ 2 h 35"/>
                      <a:gd name="T20" fmla="*/ 5 w 40"/>
                      <a:gd name="T21" fmla="*/ 5 h 35"/>
                      <a:gd name="T22" fmla="*/ 8 w 40"/>
                      <a:gd name="T23" fmla="*/ 8 h 35"/>
                      <a:gd name="T24" fmla="*/ 11 w 40"/>
                      <a:gd name="T25" fmla="*/ 12 h 35"/>
                      <a:gd name="T26" fmla="*/ 14 w 40"/>
                      <a:gd name="T27" fmla="*/ 14 h 35"/>
                      <a:gd name="T28" fmla="*/ 16 w 40"/>
                      <a:gd name="T29" fmla="*/ 17 h 35"/>
                      <a:gd name="T30" fmla="*/ 19 w 40"/>
                      <a:gd name="T31" fmla="*/ 18 h 35"/>
                      <a:gd name="T32" fmla="*/ 20 w 40"/>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5">
                        <a:moveTo>
                          <a:pt x="39" y="35"/>
                        </a:moveTo>
                        <a:lnTo>
                          <a:pt x="40" y="33"/>
                        </a:lnTo>
                        <a:lnTo>
                          <a:pt x="40" y="30"/>
                        </a:lnTo>
                        <a:lnTo>
                          <a:pt x="37" y="24"/>
                        </a:lnTo>
                        <a:lnTo>
                          <a:pt x="33" y="18"/>
                        </a:lnTo>
                        <a:lnTo>
                          <a:pt x="26" y="12"/>
                        </a:lnTo>
                        <a:lnTo>
                          <a:pt x="19" y="6"/>
                        </a:lnTo>
                        <a:lnTo>
                          <a:pt x="10" y="2"/>
                        </a:lnTo>
                        <a:lnTo>
                          <a:pt x="0" y="0"/>
                        </a:lnTo>
                        <a:lnTo>
                          <a:pt x="4" y="4"/>
                        </a:lnTo>
                        <a:lnTo>
                          <a:pt x="10" y="10"/>
                        </a:lnTo>
                        <a:lnTo>
                          <a:pt x="16" y="16"/>
                        </a:lnTo>
                        <a:lnTo>
                          <a:pt x="22" y="23"/>
                        </a:lnTo>
                        <a:lnTo>
                          <a:pt x="27" y="28"/>
                        </a:lnTo>
                        <a:lnTo>
                          <a:pt x="32" y="33"/>
                        </a:lnTo>
                        <a:lnTo>
                          <a:pt x="37" y="35"/>
                        </a:lnTo>
                        <a:lnTo>
                          <a:pt x="39"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42" name="Freeform 51">
                    <a:extLst>
                      <a:ext uri="{FF2B5EF4-FFF2-40B4-BE49-F238E27FC236}">
                        <a16:creationId xmlns:a16="http://schemas.microsoft.com/office/drawing/2014/main" id="{20E9BC6E-ED7E-4D54-B8DB-AF865417C17D}"/>
                      </a:ext>
                    </a:extLst>
                  </p:cNvPr>
                  <p:cNvSpPr>
                    <a:spLocks/>
                  </p:cNvSpPr>
                  <p:nvPr/>
                </p:nvSpPr>
                <p:spPr bwMode="auto">
                  <a:xfrm>
                    <a:off x="569" y="61"/>
                    <a:ext cx="23" cy="24"/>
                  </a:xfrm>
                  <a:custGeom>
                    <a:avLst/>
                    <a:gdLst>
                      <a:gd name="T0" fmla="*/ 22 w 45"/>
                      <a:gd name="T1" fmla="*/ 24 h 50"/>
                      <a:gd name="T2" fmla="*/ 23 w 45"/>
                      <a:gd name="T3" fmla="*/ 23 h 50"/>
                      <a:gd name="T4" fmla="*/ 22 w 45"/>
                      <a:gd name="T5" fmla="*/ 19 h 50"/>
                      <a:gd name="T6" fmla="*/ 19 w 45"/>
                      <a:gd name="T7" fmla="*/ 16 h 50"/>
                      <a:gd name="T8" fmla="*/ 16 w 45"/>
                      <a:gd name="T9" fmla="*/ 12 h 50"/>
                      <a:gd name="T10" fmla="*/ 12 w 45"/>
                      <a:gd name="T11" fmla="*/ 7 h 50"/>
                      <a:gd name="T12" fmla="*/ 8 w 45"/>
                      <a:gd name="T13" fmla="*/ 3 h 50"/>
                      <a:gd name="T14" fmla="*/ 4 w 45"/>
                      <a:gd name="T15" fmla="*/ 1 h 50"/>
                      <a:gd name="T16" fmla="*/ 0 w 45"/>
                      <a:gd name="T17" fmla="*/ 0 h 50"/>
                      <a:gd name="T18" fmla="*/ 2 w 45"/>
                      <a:gd name="T19" fmla="*/ 2 h 50"/>
                      <a:gd name="T20" fmla="*/ 4 w 45"/>
                      <a:gd name="T21" fmla="*/ 6 h 50"/>
                      <a:gd name="T22" fmla="*/ 7 w 45"/>
                      <a:gd name="T23" fmla="*/ 10 h 50"/>
                      <a:gd name="T24" fmla="*/ 11 w 45"/>
                      <a:gd name="T25" fmla="*/ 14 h 50"/>
                      <a:gd name="T26" fmla="*/ 13 w 45"/>
                      <a:gd name="T27" fmla="*/ 18 h 50"/>
                      <a:gd name="T28" fmla="*/ 17 w 45"/>
                      <a:gd name="T29" fmla="*/ 22 h 50"/>
                      <a:gd name="T30" fmla="*/ 20 w 45"/>
                      <a:gd name="T31" fmla="*/ 24 h 50"/>
                      <a:gd name="T32" fmla="*/ 22 w 45"/>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0">
                        <a:moveTo>
                          <a:pt x="44" y="50"/>
                        </a:moveTo>
                        <a:lnTo>
                          <a:pt x="45" y="47"/>
                        </a:lnTo>
                        <a:lnTo>
                          <a:pt x="43" y="40"/>
                        </a:lnTo>
                        <a:lnTo>
                          <a:pt x="38" y="33"/>
                        </a:lnTo>
                        <a:lnTo>
                          <a:pt x="31" y="24"/>
                        </a:lnTo>
                        <a:lnTo>
                          <a:pt x="24" y="15"/>
                        </a:lnTo>
                        <a:lnTo>
                          <a:pt x="16" y="7"/>
                        </a:lnTo>
                        <a:lnTo>
                          <a:pt x="7" y="2"/>
                        </a:lnTo>
                        <a:lnTo>
                          <a:pt x="0" y="0"/>
                        </a:lnTo>
                        <a:lnTo>
                          <a:pt x="3" y="5"/>
                        </a:lnTo>
                        <a:lnTo>
                          <a:pt x="8" y="12"/>
                        </a:lnTo>
                        <a:lnTo>
                          <a:pt x="14" y="21"/>
                        </a:lnTo>
                        <a:lnTo>
                          <a:pt x="21" y="30"/>
                        </a:lnTo>
                        <a:lnTo>
                          <a:pt x="26" y="38"/>
                        </a:lnTo>
                        <a:lnTo>
                          <a:pt x="33" y="45"/>
                        </a:lnTo>
                        <a:lnTo>
                          <a:pt x="39" y="50"/>
                        </a:lnTo>
                        <a:lnTo>
                          <a:pt x="44"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43" name="Freeform 52">
                    <a:extLst>
                      <a:ext uri="{FF2B5EF4-FFF2-40B4-BE49-F238E27FC236}">
                        <a16:creationId xmlns:a16="http://schemas.microsoft.com/office/drawing/2014/main" id="{3A6C898F-5FBF-4B5C-A911-45982682D686}"/>
                      </a:ext>
                    </a:extLst>
                  </p:cNvPr>
                  <p:cNvSpPr>
                    <a:spLocks/>
                  </p:cNvSpPr>
                  <p:nvPr/>
                </p:nvSpPr>
                <p:spPr bwMode="auto">
                  <a:xfrm>
                    <a:off x="537" y="73"/>
                    <a:ext cx="17" cy="20"/>
                  </a:xfrm>
                  <a:custGeom>
                    <a:avLst/>
                    <a:gdLst>
                      <a:gd name="T0" fmla="*/ 16 w 34"/>
                      <a:gd name="T1" fmla="*/ 20 h 42"/>
                      <a:gd name="T2" fmla="*/ 17 w 34"/>
                      <a:gd name="T3" fmla="*/ 19 h 42"/>
                      <a:gd name="T4" fmla="*/ 17 w 34"/>
                      <a:gd name="T5" fmla="*/ 16 h 42"/>
                      <a:gd name="T6" fmla="*/ 15 w 34"/>
                      <a:gd name="T7" fmla="*/ 13 h 42"/>
                      <a:gd name="T8" fmla="*/ 12 w 34"/>
                      <a:gd name="T9" fmla="*/ 9 h 42"/>
                      <a:gd name="T10" fmla="*/ 9 w 34"/>
                      <a:gd name="T11" fmla="*/ 6 h 42"/>
                      <a:gd name="T12" fmla="*/ 6 w 34"/>
                      <a:gd name="T13" fmla="*/ 3 h 42"/>
                      <a:gd name="T14" fmla="*/ 3 w 34"/>
                      <a:gd name="T15" fmla="*/ 0 h 42"/>
                      <a:gd name="T16" fmla="*/ 0 w 34"/>
                      <a:gd name="T17" fmla="*/ 0 h 42"/>
                      <a:gd name="T18" fmla="*/ 3 w 34"/>
                      <a:gd name="T19" fmla="*/ 4 h 42"/>
                      <a:gd name="T20" fmla="*/ 7 w 34"/>
                      <a:gd name="T21" fmla="*/ 11 h 42"/>
                      <a:gd name="T22" fmla="*/ 12 w 34"/>
                      <a:gd name="T23" fmla="*/ 17 h 42"/>
                      <a:gd name="T24" fmla="*/ 16 w 34"/>
                      <a:gd name="T25" fmla="*/ 2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42">
                        <a:moveTo>
                          <a:pt x="32" y="42"/>
                        </a:moveTo>
                        <a:lnTo>
                          <a:pt x="34" y="39"/>
                        </a:lnTo>
                        <a:lnTo>
                          <a:pt x="33" y="34"/>
                        </a:lnTo>
                        <a:lnTo>
                          <a:pt x="29" y="27"/>
                        </a:lnTo>
                        <a:lnTo>
                          <a:pt x="24" y="19"/>
                        </a:lnTo>
                        <a:lnTo>
                          <a:pt x="18" y="12"/>
                        </a:lnTo>
                        <a:lnTo>
                          <a:pt x="12" y="6"/>
                        </a:lnTo>
                        <a:lnTo>
                          <a:pt x="5" y="1"/>
                        </a:lnTo>
                        <a:lnTo>
                          <a:pt x="0" y="0"/>
                        </a:lnTo>
                        <a:lnTo>
                          <a:pt x="6" y="9"/>
                        </a:lnTo>
                        <a:lnTo>
                          <a:pt x="14" y="23"/>
                        </a:lnTo>
                        <a:lnTo>
                          <a:pt x="24" y="36"/>
                        </a:lnTo>
                        <a:lnTo>
                          <a:pt x="3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44" name="Freeform 53">
                    <a:extLst>
                      <a:ext uri="{FF2B5EF4-FFF2-40B4-BE49-F238E27FC236}">
                        <a16:creationId xmlns:a16="http://schemas.microsoft.com/office/drawing/2014/main" id="{8FA555F6-CABD-4F0B-A290-851C41424396}"/>
                      </a:ext>
                    </a:extLst>
                  </p:cNvPr>
                  <p:cNvSpPr>
                    <a:spLocks/>
                  </p:cNvSpPr>
                  <p:nvPr/>
                </p:nvSpPr>
                <p:spPr bwMode="auto">
                  <a:xfrm>
                    <a:off x="647" y="53"/>
                    <a:ext cx="22" cy="3"/>
                  </a:xfrm>
                  <a:custGeom>
                    <a:avLst/>
                    <a:gdLst>
                      <a:gd name="T0" fmla="*/ 0 w 45"/>
                      <a:gd name="T1" fmla="*/ 3 h 7"/>
                      <a:gd name="T2" fmla="*/ 2 w 45"/>
                      <a:gd name="T3" fmla="*/ 3 h 7"/>
                      <a:gd name="T4" fmla="*/ 5 w 45"/>
                      <a:gd name="T5" fmla="*/ 2 h 7"/>
                      <a:gd name="T6" fmla="*/ 8 w 45"/>
                      <a:gd name="T7" fmla="*/ 2 h 7"/>
                      <a:gd name="T8" fmla="*/ 12 w 45"/>
                      <a:gd name="T9" fmla="*/ 1 h 7"/>
                      <a:gd name="T10" fmla="*/ 16 w 45"/>
                      <a:gd name="T11" fmla="*/ 0 h 7"/>
                      <a:gd name="T12" fmla="*/ 19 w 45"/>
                      <a:gd name="T13" fmla="*/ 0 h 7"/>
                      <a:gd name="T14" fmla="*/ 22 w 45"/>
                      <a:gd name="T15" fmla="*/ 0 h 7"/>
                      <a:gd name="T16" fmla="*/ 22 w 45"/>
                      <a:gd name="T17" fmla="*/ 1 h 7"/>
                      <a:gd name="T18" fmla="*/ 22 w 45"/>
                      <a:gd name="T19" fmla="*/ 2 h 7"/>
                      <a:gd name="T20" fmla="*/ 19 w 45"/>
                      <a:gd name="T21" fmla="*/ 3 h 7"/>
                      <a:gd name="T22" fmla="*/ 17 w 45"/>
                      <a:gd name="T23" fmla="*/ 3 h 7"/>
                      <a:gd name="T24" fmla="*/ 13 w 45"/>
                      <a:gd name="T25" fmla="*/ 3 h 7"/>
                      <a:gd name="T26" fmla="*/ 9 w 45"/>
                      <a:gd name="T27" fmla="*/ 3 h 7"/>
                      <a:gd name="T28" fmla="*/ 5 w 45"/>
                      <a:gd name="T29" fmla="*/ 3 h 7"/>
                      <a:gd name="T30" fmla="*/ 2 w 45"/>
                      <a:gd name="T31" fmla="*/ 3 h 7"/>
                      <a:gd name="T32" fmla="*/ 0 w 45"/>
                      <a:gd name="T33" fmla="*/ 3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
                        <a:moveTo>
                          <a:pt x="0" y="6"/>
                        </a:moveTo>
                        <a:lnTo>
                          <a:pt x="4" y="6"/>
                        </a:lnTo>
                        <a:lnTo>
                          <a:pt x="10" y="5"/>
                        </a:lnTo>
                        <a:lnTo>
                          <a:pt x="16" y="4"/>
                        </a:lnTo>
                        <a:lnTo>
                          <a:pt x="24" y="2"/>
                        </a:lnTo>
                        <a:lnTo>
                          <a:pt x="33" y="1"/>
                        </a:lnTo>
                        <a:lnTo>
                          <a:pt x="39" y="0"/>
                        </a:lnTo>
                        <a:lnTo>
                          <a:pt x="44" y="0"/>
                        </a:lnTo>
                        <a:lnTo>
                          <a:pt x="45" y="2"/>
                        </a:lnTo>
                        <a:lnTo>
                          <a:pt x="44" y="5"/>
                        </a:lnTo>
                        <a:lnTo>
                          <a:pt x="39" y="7"/>
                        </a:lnTo>
                        <a:lnTo>
                          <a:pt x="34" y="7"/>
                        </a:lnTo>
                        <a:lnTo>
                          <a:pt x="27" y="7"/>
                        </a:lnTo>
                        <a:lnTo>
                          <a:pt x="19" y="7"/>
                        </a:lnTo>
                        <a:lnTo>
                          <a:pt x="11" y="7"/>
                        </a:lnTo>
                        <a:lnTo>
                          <a:pt x="5"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45" name="Freeform 54">
                    <a:extLst>
                      <a:ext uri="{FF2B5EF4-FFF2-40B4-BE49-F238E27FC236}">
                        <a16:creationId xmlns:a16="http://schemas.microsoft.com/office/drawing/2014/main" id="{2B20297D-20CD-4BCD-A46A-DF954AA9595D}"/>
                      </a:ext>
                    </a:extLst>
                  </p:cNvPr>
                  <p:cNvSpPr>
                    <a:spLocks/>
                  </p:cNvSpPr>
                  <p:nvPr/>
                </p:nvSpPr>
                <p:spPr bwMode="auto">
                  <a:xfrm>
                    <a:off x="621" y="28"/>
                    <a:ext cx="30" cy="27"/>
                  </a:xfrm>
                  <a:custGeom>
                    <a:avLst/>
                    <a:gdLst>
                      <a:gd name="T0" fmla="*/ 0 w 60"/>
                      <a:gd name="T1" fmla="*/ 27 h 55"/>
                      <a:gd name="T2" fmla="*/ 4 w 60"/>
                      <a:gd name="T3" fmla="*/ 25 h 55"/>
                      <a:gd name="T4" fmla="*/ 9 w 60"/>
                      <a:gd name="T5" fmla="*/ 22 h 55"/>
                      <a:gd name="T6" fmla="*/ 14 w 60"/>
                      <a:gd name="T7" fmla="*/ 18 h 55"/>
                      <a:gd name="T8" fmla="*/ 20 w 60"/>
                      <a:gd name="T9" fmla="*/ 13 h 55"/>
                      <a:gd name="T10" fmla="*/ 25 w 60"/>
                      <a:gd name="T11" fmla="*/ 9 h 55"/>
                      <a:gd name="T12" fmla="*/ 29 w 60"/>
                      <a:gd name="T13" fmla="*/ 5 h 55"/>
                      <a:gd name="T14" fmla="*/ 30 w 60"/>
                      <a:gd name="T15" fmla="*/ 2 h 55"/>
                      <a:gd name="T16" fmla="*/ 30 w 60"/>
                      <a:gd name="T17" fmla="*/ 0 h 55"/>
                      <a:gd name="T18" fmla="*/ 28 w 60"/>
                      <a:gd name="T19" fmla="*/ 0 h 55"/>
                      <a:gd name="T20" fmla="*/ 24 w 60"/>
                      <a:gd name="T21" fmla="*/ 2 h 55"/>
                      <a:gd name="T22" fmla="*/ 20 w 60"/>
                      <a:gd name="T23" fmla="*/ 6 h 55"/>
                      <a:gd name="T24" fmla="*/ 16 w 60"/>
                      <a:gd name="T25" fmla="*/ 11 h 55"/>
                      <a:gd name="T26" fmla="*/ 11 w 60"/>
                      <a:gd name="T27" fmla="*/ 16 h 55"/>
                      <a:gd name="T28" fmla="*/ 7 w 60"/>
                      <a:gd name="T29" fmla="*/ 21 h 55"/>
                      <a:gd name="T30" fmla="*/ 3 w 60"/>
                      <a:gd name="T31" fmla="*/ 25 h 55"/>
                      <a:gd name="T32" fmla="*/ 0 w 60"/>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5">
                        <a:moveTo>
                          <a:pt x="0" y="55"/>
                        </a:moveTo>
                        <a:lnTo>
                          <a:pt x="7" y="51"/>
                        </a:lnTo>
                        <a:lnTo>
                          <a:pt x="17" y="44"/>
                        </a:lnTo>
                        <a:lnTo>
                          <a:pt x="28" y="36"/>
                        </a:lnTo>
                        <a:lnTo>
                          <a:pt x="40" y="27"/>
                        </a:lnTo>
                        <a:lnTo>
                          <a:pt x="49" y="19"/>
                        </a:lnTo>
                        <a:lnTo>
                          <a:pt x="57" y="11"/>
                        </a:lnTo>
                        <a:lnTo>
                          <a:pt x="60" y="4"/>
                        </a:lnTo>
                        <a:lnTo>
                          <a:pt x="59" y="0"/>
                        </a:lnTo>
                        <a:lnTo>
                          <a:pt x="55" y="0"/>
                        </a:lnTo>
                        <a:lnTo>
                          <a:pt x="48" y="5"/>
                        </a:lnTo>
                        <a:lnTo>
                          <a:pt x="40" y="12"/>
                        </a:lnTo>
                        <a:lnTo>
                          <a:pt x="32" y="22"/>
                        </a:lnTo>
                        <a:lnTo>
                          <a:pt x="22" y="32"/>
                        </a:lnTo>
                        <a:lnTo>
                          <a:pt x="14" y="42"/>
                        </a:lnTo>
                        <a:lnTo>
                          <a:pt x="6"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46" name="Freeform 55">
                    <a:extLst>
                      <a:ext uri="{FF2B5EF4-FFF2-40B4-BE49-F238E27FC236}">
                        <a16:creationId xmlns:a16="http://schemas.microsoft.com/office/drawing/2014/main" id="{231B9DA3-AA11-41C2-946E-1590524BE237}"/>
                      </a:ext>
                    </a:extLst>
                  </p:cNvPr>
                  <p:cNvSpPr>
                    <a:spLocks/>
                  </p:cNvSpPr>
                  <p:nvPr/>
                </p:nvSpPr>
                <p:spPr bwMode="auto">
                  <a:xfrm>
                    <a:off x="610" y="28"/>
                    <a:ext cx="27" cy="28"/>
                  </a:xfrm>
                  <a:custGeom>
                    <a:avLst/>
                    <a:gdLst>
                      <a:gd name="T0" fmla="*/ 0 w 54"/>
                      <a:gd name="T1" fmla="*/ 28 h 57"/>
                      <a:gd name="T2" fmla="*/ 4 w 54"/>
                      <a:gd name="T3" fmla="*/ 26 h 57"/>
                      <a:gd name="T4" fmla="*/ 8 w 54"/>
                      <a:gd name="T5" fmla="*/ 22 h 57"/>
                      <a:gd name="T6" fmla="*/ 13 w 54"/>
                      <a:gd name="T7" fmla="*/ 18 h 57"/>
                      <a:gd name="T8" fmla="*/ 18 w 54"/>
                      <a:gd name="T9" fmla="*/ 13 h 57"/>
                      <a:gd name="T10" fmla="*/ 23 w 54"/>
                      <a:gd name="T11" fmla="*/ 8 h 57"/>
                      <a:gd name="T12" fmla="*/ 26 w 54"/>
                      <a:gd name="T13" fmla="*/ 4 h 57"/>
                      <a:gd name="T14" fmla="*/ 27 w 54"/>
                      <a:gd name="T15" fmla="*/ 1 h 57"/>
                      <a:gd name="T16" fmla="*/ 27 w 54"/>
                      <a:gd name="T17" fmla="*/ 0 h 57"/>
                      <a:gd name="T18" fmla="*/ 24 w 54"/>
                      <a:gd name="T19" fmla="*/ 1 h 57"/>
                      <a:gd name="T20" fmla="*/ 20 w 54"/>
                      <a:gd name="T21" fmla="*/ 4 h 57"/>
                      <a:gd name="T22" fmla="*/ 17 w 54"/>
                      <a:gd name="T23" fmla="*/ 8 h 57"/>
                      <a:gd name="T24" fmla="*/ 13 w 54"/>
                      <a:gd name="T25" fmla="*/ 13 h 57"/>
                      <a:gd name="T26" fmla="*/ 9 w 54"/>
                      <a:gd name="T27" fmla="*/ 18 h 57"/>
                      <a:gd name="T28" fmla="*/ 5 w 54"/>
                      <a:gd name="T29" fmla="*/ 23 h 57"/>
                      <a:gd name="T30" fmla="*/ 2 w 54"/>
                      <a:gd name="T31" fmla="*/ 27 h 57"/>
                      <a:gd name="T32" fmla="*/ 0 w 54"/>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7">
                        <a:moveTo>
                          <a:pt x="0" y="57"/>
                        </a:moveTo>
                        <a:lnTo>
                          <a:pt x="7" y="52"/>
                        </a:lnTo>
                        <a:lnTo>
                          <a:pt x="16" y="44"/>
                        </a:lnTo>
                        <a:lnTo>
                          <a:pt x="25" y="36"/>
                        </a:lnTo>
                        <a:lnTo>
                          <a:pt x="35" y="26"/>
                        </a:lnTo>
                        <a:lnTo>
                          <a:pt x="45" y="17"/>
                        </a:lnTo>
                        <a:lnTo>
                          <a:pt x="51" y="9"/>
                        </a:lnTo>
                        <a:lnTo>
                          <a:pt x="54" y="3"/>
                        </a:lnTo>
                        <a:lnTo>
                          <a:pt x="53" y="0"/>
                        </a:lnTo>
                        <a:lnTo>
                          <a:pt x="47" y="3"/>
                        </a:lnTo>
                        <a:lnTo>
                          <a:pt x="40" y="9"/>
                        </a:lnTo>
                        <a:lnTo>
                          <a:pt x="33" y="17"/>
                        </a:lnTo>
                        <a:lnTo>
                          <a:pt x="25" y="27"/>
                        </a:lnTo>
                        <a:lnTo>
                          <a:pt x="17" y="36"/>
                        </a:lnTo>
                        <a:lnTo>
                          <a:pt x="10" y="47"/>
                        </a:lnTo>
                        <a:lnTo>
                          <a:pt x="4" y="54"/>
                        </a:lnTo>
                        <a:lnTo>
                          <a:pt x="0"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47" name="Freeform 56">
                    <a:extLst>
                      <a:ext uri="{FF2B5EF4-FFF2-40B4-BE49-F238E27FC236}">
                        <a16:creationId xmlns:a16="http://schemas.microsoft.com/office/drawing/2014/main" id="{3EF49D79-AB06-4B40-8EDB-4AD9A2FFE759}"/>
                      </a:ext>
                    </a:extLst>
                  </p:cNvPr>
                  <p:cNvSpPr>
                    <a:spLocks/>
                  </p:cNvSpPr>
                  <p:nvPr/>
                </p:nvSpPr>
                <p:spPr bwMode="auto">
                  <a:xfrm>
                    <a:off x="597" y="28"/>
                    <a:ext cx="24" cy="30"/>
                  </a:xfrm>
                  <a:custGeom>
                    <a:avLst/>
                    <a:gdLst>
                      <a:gd name="T0" fmla="*/ 0 w 47"/>
                      <a:gd name="T1" fmla="*/ 30 h 60"/>
                      <a:gd name="T2" fmla="*/ 4 w 47"/>
                      <a:gd name="T3" fmla="*/ 28 h 60"/>
                      <a:gd name="T4" fmla="*/ 8 w 47"/>
                      <a:gd name="T5" fmla="*/ 23 h 60"/>
                      <a:gd name="T6" fmla="*/ 13 w 47"/>
                      <a:gd name="T7" fmla="*/ 18 h 60"/>
                      <a:gd name="T8" fmla="*/ 17 w 47"/>
                      <a:gd name="T9" fmla="*/ 14 h 60"/>
                      <a:gd name="T10" fmla="*/ 21 w 47"/>
                      <a:gd name="T11" fmla="*/ 8 h 60"/>
                      <a:gd name="T12" fmla="*/ 23 w 47"/>
                      <a:gd name="T13" fmla="*/ 4 h 60"/>
                      <a:gd name="T14" fmla="*/ 24 w 47"/>
                      <a:gd name="T15" fmla="*/ 2 h 60"/>
                      <a:gd name="T16" fmla="*/ 23 w 47"/>
                      <a:gd name="T17" fmla="*/ 0 h 60"/>
                      <a:gd name="T18" fmla="*/ 21 w 47"/>
                      <a:gd name="T19" fmla="*/ 2 h 60"/>
                      <a:gd name="T20" fmla="*/ 18 w 47"/>
                      <a:gd name="T21" fmla="*/ 4 h 60"/>
                      <a:gd name="T22" fmla="*/ 15 w 47"/>
                      <a:gd name="T23" fmla="*/ 8 h 60"/>
                      <a:gd name="T24" fmla="*/ 12 w 47"/>
                      <a:gd name="T25" fmla="*/ 14 h 60"/>
                      <a:gd name="T26" fmla="*/ 9 w 47"/>
                      <a:gd name="T27" fmla="*/ 19 h 60"/>
                      <a:gd name="T28" fmla="*/ 6 w 47"/>
                      <a:gd name="T29" fmla="*/ 24 h 60"/>
                      <a:gd name="T30" fmla="*/ 3 w 47"/>
                      <a:gd name="T31" fmla="*/ 28 h 60"/>
                      <a:gd name="T32" fmla="*/ 0 w 47"/>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0">
                        <a:moveTo>
                          <a:pt x="0" y="60"/>
                        </a:moveTo>
                        <a:lnTo>
                          <a:pt x="7" y="55"/>
                        </a:lnTo>
                        <a:lnTo>
                          <a:pt x="16" y="46"/>
                        </a:lnTo>
                        <a:lnTo>
                          <a:pt x="26" y="36"/>
                        </a:lnTo>
                        <a:lnTo>
                          <a:pt x="34" y="27"/>
                        </a:lnTo>
                        <a:lnTo>
                          <a:pt x="41" y="16"/>
                        </a:lnTo>
                        <a:lnTo>
                          <a:pt x="46" y="8"/>
                        </a:lnTo>
                        <a:lnTo>
                          <a:pt x="47" y="3"/>
                        </a:lnTo>
                        <a:lnTo>
                          <a:pt x="46" y="0"/>
                        </a:lnTo>
                        <a:lnTo>
                          <a:pt x="42" y="3"/>
                        </a:lnTo>
                        <a:lnTo>
                          <a:pt x="36" y="8"/>
                        </a:lnTo>
                        <a:lnTo>
                          <a:pt x="30" y="16"/>
                        </a:lnTo>
                        <a:lnTo>
                          <a:pt x="23" y="27"/>
                        </a:lnTo>
                        <a:lnTo>
                          <a:pt x="18" y="38"/>
                        </a:lnTo>
                        <a:lnTo>
                          <a:pt x="11" y="48"/>
                        </a:lnTo>
                        <a:lnTo>
                          <a:pt x="5" y="56"/>
                        </a:lnTo>
                        <a:lnTo>
                          <a:pt x="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48" name="Freeform 57">
                    <a:extLst>
                      <a:ext uri="{FF2B5EF4-FFF2-40B4-BE49-F238E27FC236}">
                        <a16:creationId xmlns:a16="http://schemas.microsoft.com/office/drawing/2014/main" id="{EE9A5092-6BEB-4416-B847-147F5CF2E223}"/>
                      </a:ext>
                    </a:extLst>
                  </p:cNvPr>
                  <p:cNvSpPr>
                    <a:spLocks/>
                  </p:cNvSpPr>
                  <p:nvPr/>
                </p:nvSpPr>
                <p:spPr bwMode="auto">
                  <a:xfrm>
                    <a:off x="584" y="33"/>
                    <a:ext cx="18" cy="28"/>
                  </a:xfrm>
                  <a:custGeom>
                    <a:avLst/>
                    <a:gdLst>
                      <a:gd name="T0" fmla="*/ 0 w 36"/>
                      <a:gd name="T1" fmla="*/ 28 h 55"/>
                      <a:gd name="T2" fmla="*/ 3 w 36"/>
                      <a:gd name="T3" fmla="*/ 25 h 55"/>
                      <a:gd name="T4" fmla="*/ 7 w 36"/>
                      <a:gd name="T5" fmla="*/ 21 h 55"/>
                      <a:gd name="T6" fmla="*/ 10 w 36"/>
                      <a:gd name="T7" fmla="*/ 17 h 55"/>
                      <a:gd name="T8" fmla="*/ 13 w 36"/>
                      <a:gd name="T9" fmla="*/ 12 h 55"/>
                      <a:gd name="T10" fmla="*/ 16 w 36"/>
                      <a:gd name="T11" fmla="*/ 8 h 55"/>
                      <a:gd name="T12" fmla="*/ 18 w 36"/>
                      <a:gd name="T13" fmla="*/ 4 h 55"/>
                      <a:gd name="T14" fmla="*/ 18 w 36"/>
                      <a:gd name="T15" fmla="*/ 1 h 55"/>
                      <a:gd name="T16" fmla="*/ 16 w 36"/>
                      <a:gd name="T17" fmla="*/ 0 h 55"/>
                      <a:gd name="T18" fmla="*/ 11 w 36"/>
                      <a:gd name="T19" fmla="*/ 4 h 55"/>
                      <a:gd name="T20" fmla="*/ 8 w 36"/>
                      <a:gd name="T21" fmla="*/ 12 h 55"/>
                      <a:gd name="T22" fmla="*/ 4 w 36"/>
                      <a:gd name="T23" fmla="*/ 21 h 55"/>
                      <a:gd name="T24" fmla="*/ 0 w 36"/>
                      <a:gd name="T25" fmla="*/ 28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55">
                        <a:moveTo>
                          <a:pt x="0" y="55"/>
                        </a:moveTo>
                        <a:lnTo>
                          <a:pt x="6" y="50"/>
                        </a:lnTo>
                        <a:lnTo>
                          <a:pt x="13" y="42"/>
                        </a:lnTo>
                        <a:lnTo>
                          <a:pt x="19" y="33"/>
                        </a:lnTo>
                        <a:lnTo>
                          <a:pt x="26" y="24"/>
                        </a:lnTo>
                        <a:lnTo>
                          <a:pt x="32" y="15"/>
                        </a:lnTo>
                        <a:lnTo>
                          <a:pt x="36" y="7"/>
                        </a:lnTo>
                        <a:lnTo>
                          <a:pt x="36" y="2"/>
                        </a:lnTo>
                        <a:lnTo>
                          <a:pt x="32" y="0"/>
                        </a:lnTo>
                        <a:lnTo>
                          <a:pt x="22" y="8"/>
                        </a:lnTo>
                        <a:lnTo>
                          <a:pt x="15" y="24"/>
                        </a:lnTo>
                        <a:lnTo>
                          <a:pt x="7" y="42"/>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49" name="Freeform 58">
                    <a:extLst>
                      <a:ext uri="{FF2B5EF4-FFF2-40B4-BE49-F238E27FC236}">
                        <a16:creationId xmlns:a16="http://schemas.microsoft.com/office/drawing/2014/main" id="{63EDD3B5-FFB7-4107-AE2D-F9FBAC3F3276}"/>
                      </a:ext>
                    </a:extLst>
                  </p:cNvPr>
                  <p:cNvSpPr>
                    <a:spLocks/>
                  </p:cNvSpPr>
                  <p:nvPr/>
                </p:nvSpPr>
                <p:spPr bwMode="auto">
                  <a:xfrm>
                    <a:off x="571" y="36"/>
                    <a:ext cx="16" cy="27"/>
                  </a:xfrm>
                  <a:custGeom>
                    <a:avLst/>
                    <a:gdLst>
                      <a:gd name="T0" fmla="*/ 0 w 33"/>
                      <a:gd name="T1" fmla="*/ 27 h 53"/>
                      <a:gd name="T2" fmla="*/ 2 w 33"/>
                      <a:gd name="T3" fmla="*/ 24 h 53"/>
                      <a:gd name="T4" fmla="*/ 5 w 33"/>
                      <a:gd name="T5" fmla="*/ 20 h 53"/>
                      <a:gd name="T6" fmla="*/ 8 w 33"/>
                      <a:gd name="T7" fmla="*/ 16 h 53"/>
                      <a:gd name="T8" fmla="*/ 11 w 33"/>
                      <a:gd name="T9" fmla="*/ 10 h 53"/>
                      <a:gd name="T10" fmla="*/ 14 w 33"/>
                      <a:gd name="T11" fmla="*/ 6 h 53"/>
                      <a:gd name="T12" fmla="*/ 15 w 33"/>
                      <a:gd name="T13" fmla="*/ 2 h 53"/>
                      <a:gd name="T14" fmla="*/ 16 w 33"/>
                      <a:gd name="T15" fmla="*/ 0 h 53"/>
                      <a:gd name="T16" fmla="*/ 14 w 33"/>
                      <a:gd name="T17" fmla="*/ 0 h 53"/>
                      <a:gd name="T18" fmla="*/ 9 w 33"/>
                      <a:gd name="T19" fmla="*/ 5 h 53"/>
                      <a:gd name="T20" fmla="*/ 5 w 33"/>
                      <a:gd name="T21" fmla="*/ 13 h 53"/>
                      <a:gd name="T22" fmla="*/ 2 w 33"/>
                      <a:gd name="T23" fmla="*/ 21 h 53"/>
                      <a:gd name="T24" fmla="*/ 0 w 33"/>
                      <a:gd name="T25" fmla="*/ 27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3">
                        <a:moveTo>
                          <a:pt x="0" y="53"/>
                        </a:moveTo>
                        <a:lnTo>
                          <a:pt x="5" y="48"/>
                        </a:lnTo>
                        <a:lnTo>
                          <a:pt x="11" y="40"/>
                        </a:lnTo>
                        <a:lnTo>
                          <a:pt x="16" y="31"/>
                        </a:lnTo>
                        <a:lnTo>
                          <a:pt x="23" y="20"/>
                        </a:lnTo>
                        <a:lnTo>
                          <a:pt x="28" y="12"/>
                        </a:lnTo>
                        <a:lnTo>
                          <a:pt x="31" y="4"/>
                        </a:lnTo>
                        <a:lnTo>
                          <a:pt x="33" y="0"/>
                        </a:lnTo>
                        <a:lnTo>
                          <a:pt x="29" y="0"/>
                        </a:lnTo>
                        <a:lnTo>
                          <a:pt x="19" y="9"/>
                        </a:lnTo>
                        <a:lnTo>
                          <a:pt x="11" y="25"/>
                        </a:lnTo>
                        <a:lnTo>
                          <a:pt x="5" y="42"/>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50" name="Freeform 59">
                    <a:extLst>
                      <a:ext uri="{FF2B5EF4-FFF2-40B4-BE49-F238E27FC236}">
                        <a16:creationId xmlns:a16="http://schemas.microsoft.com/office/drawing/2014/main" id="{ACC94F27-0B1C-4965-8244-D6C30E01722C}"/>
                      </a:ext>
                    </a:extLst>
                  </p:cNvPr>
                  <p:cNvSpPr>
                    <a:spLocks/>
                  </p:cNvSpPr>
                  <p:nvPr/>
                </p:nvSpPr>
                <p:spPr bwMode="auto">
                  <a:xfrm>
                    <a:off x="557" y="43"/>
                    <a:ext cx="8" cy="23"/>
                  </a:xfrm>
                  <a:custGeom>
                    <a:avLst/>
                    <a:gdLst>
                      <a:gd name="T0" fmla="*/ 0 w 16"/>
                      <a:gd name="T1" fmla="*/ 23 h 47"/>
                      <a:gd name="T2" fmla="*/ 4 w 16"/>
                      <a:gd name="T3" fmla="*/ 17 h 47"/>
                      <a:gd name="T4" fmla="*/ 7 w 16"/>
                      <a:gd name="T5" fmla="*/ 9 h 47"/>
                      <a:gd name="T6" fmla="*/ 8 w 16"/>
                      <a:gd name="T7" fmla="*/ 2 h 47"/>
                      <a:gd name="T8" fmla="*/ 5 w 16"/>
                      <a:gd name="T9" fmla="*/ 0 h 47"/>
                      <a:gd name="T10" fmla="*/ 2 w 16"/>
                      <a:gd name="T11" fmla="*/ 3 h 47"/>
                      <a:gd name="T12" fmla="*/ 1 w 16"/>
                      <a:gd name="T13" fmla="*/ 10 h 47"/>
                      <a:gd name="T14" fmla="*/ 1 w 16"/>
                      <a:gd name="T15" fmla="*/ 17 h 47"/>
                      <a:gd name="T16" fmla="*/ 0 w 16"/>
                      <a:gd name="T17" fmla="*/ 23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47"/>
                        </a:moveTo>
                        <a:lnTo>
                          <a:pt x="8" y="34"/>
                        </a:lnTo>
                        <a:lnTo>
                          <a:pt x="14" y="18"/>
                        </a:lnTo>
                        <a:lnTo>
                          <a:pt x="16" y="5"/>
                        </a:lnTo>
                        <a:lnTo>
                          <a:pt x="10" y="0"/>
                        </a:lnTo>
                        <a:lnTo>
                          <a:pt x="3" y="7"/>
                        </a:lnTo>
                        <a:lnTo>
                          <a:pt x="2" y="20"/>
                        </a:lnTo>
                        <a:lnTo>
                          <a:pt x="2" y="35"/>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51" name="Freeform 60">
                    <a:extLst>
                      <a:ext uri="{FF2B5EF4-FFF2-40B4-BE49-F238E27FC236}">
                        <a16:creationId xmlns:a16="http://schemas.microsoft.com/office/drawing/2014/main" id="{EC1FDBB0-D90D-4CBB-A6AD-378B764B0074}"/>
                      </a:ext>
                    </a:extLst>
                  </p:cNvPr>
                  <p:cNvSpPr>
                    <a:spLocks/>
                  </p:cNvSpPr>
                  <p:nvPr/>
                </p:nvSpPr>
                <p:spPr bwMode="auto">
                  <a:xfrm>
                    <a:off x="546" y="50"/>
                    <a:ext cx="4" cy="20"/>
                  </a:xfrm>
                  <a:custGeom>
                    <a:avLst/>
                    <a:gdLst>
                      <a:gd name="T0" fmla="*/ 1 w 9"/>
                      <a:gd name="T1" fmla="*/ 20 h 41"/>
                      <a:gd name="T2" fmla="*/ 3 w 9"/>
                      <a:gd name="T3" fmla="*/ 15 h 41"/>
                      <a:gd name="T4" fmla="*/ 4 w 9"/>
                      <a:gd name="T5" fmla="*/ 8 h 41"/>
                      <a:gd name="T6" fmla="*/ 4 w 9"/>
                      <a:gd name="T7" fmla="*/ 2 h 41"/>
                      <a:gd name="T8" fmla="*/ 2 w 9"/>
                      <a:gd name="T9" fmla="*/ 0 h 41"/>
                      <a:gd name="T10" fmla="*/ 0 w 9"/>
                      <a:gd name="T11" fmla="*/ 3 h 41"/>
                      <a:gd name="T12" fmla="*/ 0 w 9"/>
                      <a:gd name="T13" fmla="*/ 8 h 41"/>
                      <a:gd name="T14" fmla="*/ 1 w 9"/>
                      <a:gd name="T15" fmla="*/ 14 h 41"/>
                      <a:gd name="T16" fmla="*/ 1 w 9"/>
                      <a:gd name="T17" fmla="*/ 2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1">
                        <a:moveTo>
                          <a:pt x="2" y="41"/>
                        </a:moveTo>
                        <a:lnTo>
                          <a:pt x="6" y="30"/>
                        </a:lnTo>
                        <a:lnTo>
                          <a:pt x="9" y="16"/>
                        </a:lnTo>
                        <a:lnTo>
                          <a:pt x="9" y="4"/>
                        </a:lnTo>
                        <a:lnTo>
                          <a:pt x="4" y="0"/>
                        </a:lnTo>
                        <a:lnTo>
                          <a:pt x="0" y="6"/>
                        </a:lnTo>
                        <a:lnTo>
                          <a:pt x="1" y="16"/>
                        </a:lnTo>
                        <a:lnTo>
                          <a:pt x="2" y="29"/>
                        </a:lnTo>
                        <a:lnTo>
                          <a:pt x="2"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52" name="Freeform 61">
                    <a:extLst>
                      <a:ext uri="{FF2B5EF4-FFF2-40B4-BE49-F238E27FC236}">
                        <a16:creationId xmlns:a16="http://schemas.microsoft.com/office/drawing/2014/main" id="{FC60CDC3-ED8C-4FAB-A482-2726ACCC6458}"/>
                      </a:ext>
                    </a:extLst>
                  </p:cNvPr>
                  <p:cNvSpPr>
                    <a:spLocks/>
                  </p:cNvSpPr>
                  <p:nvPr/>
                </p:nvSpPr>
                <p:spPr bwMode="auto">
                  <a:xfrm>
                    <a:off x="534" y="54"/>
                    <a:ext cx="6" cy="19"/>
                  </a:xfrm>
                  <a:custGeom>
                    <a:avLst/>
                    <a:gdLst>
                      <a:gd name="T0" fmla="*/ 4 w 11"/>
                      <a:gd name="T1" fmla="*/ 19 h 39"/>
                      <a:gd name="T2" fmla="*/ 5 w 11"/>
                      <a:gd name="T3" fmla="*/ 15 h 39"/>
                      <a:gd name="T4" fmla="*/ 6 w 11"/>
                      <a:gd name="T5" fmla="*/ 9 h 39"/>
                      <a:gd name="T6" fmla="*/ 5 w 11"/>
                      <a:gd name="T7" fmla="*/ 2 h 39"/>
                      <a:gd name="T8" fmla="*/ 2 w 11"/>
                      <a:gd name="T9" fmla="*/ 0 h 39"/>
                      <a:gd name="T10" fmla="*/ 0 w 11"/>
                      <a:gd name="T11" fmla="*/ 2 h 39"/>
                      <a:gd name="T12" fmla="*/ 1 w 11"/>
                      <a:gd name="T13" fmla="*/ 7 h 39"/>
                      <a:gd name="T14" fmla="*/ 3 w 11"/>
                      <a:gd name="T15" fmla="*/ 13 h 39"/>
                      <a:gd name="T16" fmla="*/ 4 w 11"/>
                      <a:gd name="T17" fmla="*/ 19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39">
                        <a:moveTo>
                          <a:pt x="8" y="39"/>
                        </a:moveTo>
                        <a:lnTo>
                          <a:pt x="10" y="30"/>
                        </a:lnTo>
                        <a:lnTo>
                          <a:pt x="11" y="18"/>
                        </a:lnTo>
                        <a:lnTo>
                          <a:pt x="9" y="5"/>
                        </a:lnTo>
                        <a:lnTo>
                          <a:pt x="3" y="0"/>
                        </a:lnTo>
                        <a:lnTo>
                          <a:pt x="0" y="5"/>
                        </a:lnTo>
                        <a:lnTo>
                          <a:pt x="2" y="14"/>
                        </a:lnTo>
                        <a:lnTo>
                          <a:pt x="5" y="27"/>
                        </a:lnTo>
                        <a:lnTo>
                          <a:pt x="8"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53" name="Freeform 62">
                    <a:extLst>
                      <a:ext uri="{FF2B5EF4-FFF2-40B4-BE49-F238E27FC236}">
                        <a16:creationId xmlns:a16="http://schemas.microsoft.com/office/drawing/2014/main" id="{46B2737E-AAE9-49AC-A5B3-F61BC8343DD9}"/>
                      </a:ext>
                    </a:extLst>
                  </p:cNvPr>
                  <p:cNvSpPr>
                    <a:spLocks/>
                  </p:cNvSpPr>
                  <p:nvPr/>
                </p:nvSpPr>
                <p:spPr bwMode="auto">
                  <a:xfrm>
                    <a:off x="525" y="61"/>
                    <a:ext cx="5" cy="19"/>
                  </a:xfrm>
                  <a:custGeom>
                    <a:avLst/>
                    <a:gdLst>
                      <a:gd name="T0" fmla="*/ 0 w 12"/>
                      <a:gd name="T1" fmla="*/ 19 h 38"/>
                      <a:gd name="T2" fmla="*/ 3 w 12"/>
                      <a:gd name="T3" fmla="*/ 16 h 38"/>
                      <a:gd name="T4" fmla="*/ 5 w 12"/>
                      <a:gd name="T5" fmla="*/ 11 h 38"/>
                      <a:gd name="T6" fmla="*/ 5 w 12"/>
                      <a:gd name="T7" fmla="*/ 4 h 38"/>
                      <a:gd name="T8" fmla="*/ 3 w 12"/>
                      <a:gd name="T9" fmla="*/ 0 h 38"/>
                      <a:gd name="T10" fmla="*/ 0 w 12"/>
                      <a:gd name="T11" fmla="*/ 2 h 38"/>
                      <a:gd name="T12" fmla="*/ 0 w 12"/>
                      <a:gd name="T13" fmla="*/ 7 h 38"/>
                      <a:gd name="T14" fmla="*/ 0 w 12"/>
                      <a:gd name="T15" fmla="*/ 14 h 38"/>
                      <a:gd name="T16" fmla="*/ 0 w 12"/>
                      <a:gd name="T17" fmla="*/ 19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38">
                        <a:moveTo>
                          <a:pt x="1" y="38"/>
                        </a:moveTo>
                        <a:lnTo>
                          <a:pt x="7" y="32"/>
                        </a:lnTo>
                        <a:lnTo>
                          <a:pt x="12" y="21"/>
                        </a:lnTo>
                        <a:lnTo>
                          <a:pt x="12" y="8"/>
                        </a:lnTo>
                        <a:lnTo>
                          <a:pt x="6" y="0"/>
                        </a:lnTo>
                        <a:lnTo>
                          <a:pt x="0" y="4"/>
                        </a:lnTo>
                        <a:lnTo>
                          <a:pt x="0" y="14"/>
                        </a:lnTo>
                        <a:lnTo>
                          <a:pt x="1" y="28"/>
                        </a:lnTo>
                        <a:lnTo>
                          <a:pt x="1"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54" name="Freeform 63">
                    <a:extLst>
                      <a:ext uri="{FF2B5EF4-FFF2-40B4-BE49-F238E27FC236}">
                        <a16:creationId xmlns:a16="http://schemas.microsoft.com/office/drawing/2014/main" id="{F51EA96B-8E91-4A88-9FA4-939B0837F4E0}"/>
                      </a:ext>
                    </a:extLst>
                  </p:cNvPr>
                  <p:cNvSpPr>
                    <a:spLocks/>
                  </p:cNvSpPr>
                  <p:nvPr/>
                </p:nvSpPr>
                <p:spPr bwMode="auto">
                  <a:xfrm>
                    <a:off x="518" y="63"/>
                    <a:ext cx="5" cy="21"/>
                  </a:xfrm>
                  <a:custGeom>
                    <a:avLst/>
                    <a:gdLst>
                      <a:gd name="T0" fmla="*/ 2 w 11"/>
                      <a:gd name="T1" fmla="*/ 21 h 42"/>
                      <a:gd name="T2" fmla="*/ 3 w 11"/>
                      <a:gd name="T3" fmla="*/ 17 h 42"/>
                      <a:gd name="T4" fmla="*/ 5 w 11"/>
                      <a:gd name="T5" fmla="*/ 10 h 42"/>
                      <a:gd name="T6" fmla="*/ 5 w 11"/>
                      <a:gd name="T7" fmla="*/ 4 h 42"/>
                      <a:gd name="T8" fmla="*/ 3 w 11"/>
                      <a:gd name="T9" fmla="*/ 0 h 42"/>
                      <a:gd name="T10" fmla="*/ 0 w 11"/>
                      <a:gd name="T11" fmla="*/ 2 h 42"/>
                      <a:gd name="T12" fmla="*/ 0 w 11"/>
                      <a:gd name="T13" fmla="*/ 8 h 42"/>
                      <a:gd name="T14" fmla="*/ 0 w 11"/>
                      <a:gd name="T15" fmla="*/ 16 h 42"/>
                      <a:gd name="T16" fmla="*/ 2 w 11"/>
                      <a:gd name="T17" fmla="*/ 21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2">
                        <a:moveTo>
                          <a:pt x="4" y="42"/>
                        </a:moveTo>
                        <a:lnTo>
                          <a:pt x="7" y="33"/>
                        </a:lnTo>
                        <a:lnTo>
                          <a:pt x="11" y="20"/>
                        </a:lnTo>
                        <a:lnTo>
                          <a:pt x="11" y="8"/>
                        </a:lnTo>
                        <a:lnTo>
                          <a:pt x="6" y="0"/>
                        </a:lnTo>
                        <a:lnTo>
                          <a:pt x="0" y="3"/>
                        </a:lnTo>
                        <a:lnTo>
                          <a:pt x="0" y="16"/>
                        </a:lnTo>
                        <a:lnTo>
                          <a:pt x="1" y="32"/>
                        </a:lnTo>
                        <a:lnTo>
                          <a:pt x="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55" name="Freeform 64">
                    <a:extLst>
                      <a:ext uri="{FF2B5EF4-FFF2-40B4-BE49-F238E27FC236}">
                        <a16:creationId xmlns:a16="http://schemas.microsoft.com/office/drawing/2014/main" id="{97420AE7-8AB3-4F77-9415-5BFB06B4DF19}"/>
                      </a:ext>
                    </a:extLst>
                  </p:cNvPr>
                  <p:cNvSpPr>
                    <a:spLocks/>
                  </p:cNvSpPr>
                  <p:nvPr/>
                </p:nvSpPr>
                <p:spPr bwMode="auto">
                  <a:xfrm>
                    <a:off x="633" y="33"/>
                    <a:ext cx="31" cy="22"/>
                  </a:xfrm>
                  <a:custGeom>
                    <a:avLst/>
                    <a:gdLst>
                      <a:gd name="T0" fmla="*/ 30 w 62"/>
                      <a:gd name="T1" fmla="*/ 0 h 45"/>
                      <a:gd name="T2" fmla="*/ 28 w 62"/>
                      <a:gd name="T3" fmla="*/ 0 h 45"/>
                      <a:gd name="T4" fmla="*/ 26 w 62"/>
                      <a:gd name="T5" fmla="*/ 2 h 45"/>
                      <a:gd name="T6" fmla="*/ 22 w 62"/>
                      <a:gd name="T7" fmla="*/ 6 h 45"/>
                      <a:gd name="T8" fmla="*/ 18 w 62"/>
                      <a:gd name="T9" fmla="*/ 10 h 45"/>
                      <a:gd name="T10" fmla="*/ 13 w 62"/>
                      <a:gd name="T11" fmla="*/ 14 h 45"/>
                      <a:gd name="T12" fmla="*/ 9 w 62"/>
                      <a:gd name="T13" fmla="*/ 17 h 45"/>
                      <a:gd name="T14" fmla="*/ 4 w 62"/>
                      <a:gd name="T15" fmla="*/ 20 h 45"/>
                      <a:gd name="T16" fmla="*/ 0 w 62"/>
                      <a:gd name="T17" fmla="*/ 22 h 45"/>
                      <a:gd name="T18" fmla="*/ 5 w 62"/>
                      <a:gd name="T19" fmla="*/ 20 h 45"/>
                      <a:gd name="T20" fmla="*/ 11 w 62"/>
                      <a:gd name="T21" fmla="*/ 17 h 45"/>
                      <a:gd name="T22" fmla="*/ 17 w 62"/>
                      <a:gd name="T23" fmla="*/ 15 h 45"/>
                      <a:gd name="T24" fmla="*/ 22 w 62"/>
                      <a:gd name="T25" fmla="*/ 11 h 45"/>
                      <a:gd name="T26" fmla="*/ 27 w 62"/>
                      <a:gd name="T27" fmla="*/ 7 h 45"/>
                      <a:gd name="T28" fmla="*/ 30 w 62"/>
                      <a:gd name="T29" fmla="*/ 4 h 45"/>
                      <a:gd name="T30" fmla="*/ 31 w 62"/>
                      <a:gd name="T31" fmla="*/ 1 h 45"/>
                      <a:gd name="T32" fmla="*/ 30 w 62"/>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5">
                        <a:moveTo>
                          <a:pt x="60" y="0"/>
                        </a:moveTo>
                        <a:lnTo>
                          <a:pt x="56" y="1"/>
                        </a:lnTo>
                        <a:lnTo>
                          <a:pt x="51" y="5"/>
                        </a:lnTo>
                        <a:lnTo>
                          <a:pt x="43" y="12"/>
                        </a:lnTo>
                        <a:lnTo>
                          <a:pt x="35" y="20"/>
                        </a:lnTo>
                        <a:lnTo>
                          <a:pt x="26" y="29"/>
                        </a:lnTo>
                        <a:lnTo>
                          <a:pt x="17" y="35"/>
                        </a:lnTo>
                        <a:lnTo>
                          <a:pt x="8" y="41"/>
                        </a:lnTo>
                        <a:lnTo>
                          <a:pt x="0" y="45"/>
                        </a:lnTo>
                        <a:lnTo>
                          <a:pt x="10" y="41"/>
                        </a:lnTo>
                        <a:lnTo>
                          <a:pt x="22" y="35"/>
                        </a:lnTo>
                        <a:lnTo>
                          <a:pt x="33" y="30"/>
                        </a:lnTo>
                        <a:lnTo>
                          <a:pt x="43" y="22"/>
                        </a:lnTo>
                        <a:lnTo>
                          <a:pt x="53" y="15"/>
                        </a:lnTo>
                        <a:lnTo>
                          <a:pt x="60" y="8"/>
                        </a:lnTo>
                        <a:lnTo>
                          <a:pt x="62" y="3"/>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56" name="Freeform 65">
                    <a:extLst>
                      <a:ext uri="{FF2B5EF4-FFF2-40B4-BE49-F238E27FC236}">
                        <a16:creationId xmlns:a16="http://schemas.microsoft.com/office/drawing/2014/main" id="{ABDB807D-2E76-4113-B24B-6926CD61552D}"/>
                      </a:ext>
                    </a:extLst>
                  </p:cNvPr>
                  <p:cNvSpPr>
                    <a:spLocks/>
                  </p:cNvSpPr>
                  <p:nvPr/>
                </p:nvSpPr>
                <p:spPr bwMode="auto">
                  <a:xfrm>
                    <a:off x="647" y="42"/>
                    <a:ext cx="23" cy="14"/>
                  </a:xfrm>
                  <a:custGeom>
                    <a:avLst/>
                    <a:gdLst>
                      <a:gd name="T0" fmla="*/ 0 w 46"/>
                      <a:gd name="T1" fmla="*/ 14 h 29"/>
                      <a:gd name="T2" fmla="*/ 3 w 46"/>
                      <a:gd name="T3" fmla="*/ 12 h 29"/>
                      <a:gd name="T4" fmla="*/ 7 w 46"/>
                      <a:gd name="T5" fmla="*/ 11 h 29"/>
                      <a:gd name="T6" fmla="*/ 11 w 46"/>
                      <a:gd name="T7" fmla="*/ 8 h 29"/>
                      <a:gd name="T8" fmla="*/ 15 w 46"/>
                      <a:gd name="T9" fmla="*/ 6 h 29"/>
                      <a:gd name="T10" fmla="*/ 19 w 46"/>
                      <a:gd name="T11" fmla="*/ 4 h 29"/>
                      <a:gd name="T12" fmla="*/ 22 w 46"/>
                      <a:gd name="T13" fmla="*/ 2 h 29"/>
                      <a:gd name="T14" fmla="*/ 23 w 46"/>
                      <a:gd name="T15" fmla="*/ 1 h 29"/>
                      <a:gd name="T16" fmla="*/ 23 w 46"/>
                      <a:gd name="T17" fmla="*/ 0 h 29"/>
                      <a:gd name="T18" fmla="*/ 22 w 46"/>
                      <a:gd name="T19" fmla="*/ 0 h 29"/>
                      <a:gd name="T20" fmla="*/ 19 w 46"/>
                      <a:gd name="T21" fmla="*/ 1 h 29"/>
                      <a:gd name="T22" fmla="*/ 16 w 46"/>
                      <a:gd name="T23" fmla="*/ 3 h 29"/>
                      <a:gd name="T24" fmla="*/ 12 w 46"/>
                      <a:gd name="T25" fmla="*/ 6 h 29"/>
                      <a:gd name="T26" fmla="*/ 8 w 46"/>
                      <a:gd name="T27" fmla="*/ 8 h 29"/>
                      <a:gd name="T28" fmla="*/ 5 w 46"/>
                      <a:gd name="T29" fmla="*/ 11 h 29"/>
                      <a:gd name="T30" fmla="*/ 2 w 46"/>
                      <a:gd name="T31" fmla="*/ 13 h 29"/>
                      <a:gd name="T32" fmla="*/ 0 w 46"/>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0" y="29"/>
                        </a:moveTo>
                        <a:lnTo>
                          <a:pt x="6" y="25"/>
                        </a:lnTo>
                        <a:lnTo>
                          <a:pt x="14" y="22"/>
                        </a:lnTo>
                        <a:lnTo>
                          <a:pt x="22" y="17"/>
                        </a:lnTo>
                        <a:lnTo>
                          <a:pt x="30" y="13"/>
                        </a:lnTo>
                        <a:lnTo>
                          <a:pt x="38" y="9"/>
                        </a:lnTo>
                        <a:lnTo>
                          <a:pt x="44" y="5"/>
                        </a:lnTo>
                        <a:lnTo>
                          <a:pt x="46" y="2"/>
                        </a:lnTo>
                        <a:lnTo>
                          <a:pt x="46" y="0"/>
                        </a:lnTo>
                        <a:lnTo>
                          <a:pt x="43" y="0"/>
                        </a:lnTo>
                        <a:lnTo>
                          <a:pt x="37" y="2"/>
                        </a:lnTo>
                        <a:lnTo>
                          <a:pt x="31" y="7"/>
                        </a:lnTo>
                        <a:lnTo>
                          <a:pt x="23" y="12"/>
                        </a:lnTo>
                        <a:lnTo>
                          <a:pt x="16" y="17"/>
                        </a:lnTo>
                        <a:lnTo>
                          <a:pt x="10" y="22"/>
                        </a:lnTo>
                        <a:lnTo>
                          <a:pt x="4" y="27"/>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57" name="Freeform 66">
                    <a:extLst>
                      <a:ext uri="{FF2B5EF4-FFF2-40B4-BE49-F238E27FC236}">
                        <a16:creationId xmlns:a16="http://schemas.microsoft.com/office/drawing/2014/main" id="{14CB333F-2E5D-4F35-BCB0-C60BAC32A0A0}"/>
                      </a:ext>
                    </a:extLst>
                  </p:cNvPr>
                  <p:cNvSpPr>
                    <a:spLocks/>
                  </p:cNvSpPr>
                  <p:nvPr/>
                </p:nvSpPr>
                <p:spPr bwMode="auto">
                  <a:xfrm>
                    <a:off x="462" y="126"/>
                    <a:ext cx="127" cy="30"/>
                  </a:xfrm>
                  <a:custGeom>
                    <a:avLst/>
                    <a:gdLst>
                      <a:gd name="T0" fmla="*/ 1 w 254"/>
                      <a:gd name="T1" fmla="*/ 6 h 60"/>
                      <a:gd name="T2" fmla="*/ 0 w 254"/>
                      <a:gd name="T3" fmla="*/ 5 h 60"/>
                      <a:gd name="T4" fmla="*/ 1 w 254"/>
                      <a:gd name="T5" fmla="*/ 3 h 60"/>
                      <a:gd name="T6" fmla="*/ 1 w 254"/>
                      <a:gd name="T7" fmla="*/ 2 h 60"/>
                      <a:gd name="T8" fmla="*/ 1 w 254"/>
                      <a:gd name="T9" fmla="*/ 0 h 60"/>
                      <a:gd name="T10" fmla="*/ 9 w 254"/>
                      <a:gd name="T11" fmla="*/ 7 h 60"/>
                      <a:gd name="T12" fmla="*/ 17 w 254"/>
                      <a:gd name="T13" fmla="*/ 13 h 60"/>
                      <a:gd name="T14" fmla="*/ 26 w 254"/>
                      <a:gd name="T15" fmla="*/ 17 h 60"/>
                      <a:gd name="T16" fmla="*/ 35 w 254"/>
                      <a:gd name="T17" fmla="*/ 21 h 60"/>
                      <a:gd name="T18" fmla="*/ 43 w 254"/>
                      <a:gd name="T19" fmla="*/ 24 h 60"/>
                      <a:gd name="T20" fmla="*/ 52 w 254"/>
                      <a:gd name="T21" fmla="*/ 25 h 60"/>
                      <a:gd name="T22" fmla="*/ 61 w 254"/>
                      <a:gd name="T23" fmla="*/ 26 h 60"/>
                      <a:gd name="T24" fmla="*/ 69 w 254"/>
                      <a:gd name="T25" fmla="*/ 26 h 60"/>
                      <a:gd name="T26" fmla="*/ 77 w 254"/>
                      <a:gd name="T27" fmla="*/ 26 h 60"/>
                      <a:gd name="T28" fmla="*/ 86 w 254"/>
                      <a:gd name="T29" fmla="*/ 26 h 60"/>
                      <a:gd name="T30" fmla="*/ 94 w 254"/>
                      <a:gd name="T31" fmla="*/ 25 h 60"/>
                      <a:gd name="T32" fmla="*/ 101 w 254"/>
                      <a:gd name="T33" fmla="*/ 24 h 60"/>
                      <a:gd name="T34" fmla="*/ 108 w 254"/>
                      <a:gd name="T35" fmla="*/ 22 h 60"/>
                      <a:gd name="T36" fmla="*/ 115 w 254"/>
                      <a:gd name="T37" fmla="*/ 21 h 60"/>
                      <a:gd name="T38" fmla="*/ 122 w 254"/>
                      <a:gd name="T39" fmla="*/ 20 h 60"/>
                      <a:gd name="T40" fmla="*/ 127 w 254"/>
                      <a:gd name="T41" fmla="*/ 18 h 60"/>
                      <a:gd name="T42" fmla="*/ 123 w 254"/>
                      <a:gd name="T43" fmla="*/ 21 h 60"/>
                      <a:gd name="T44" fmla="*/ 118 w 254"/>
                      <a:gd name="T45" fmla="*/ 24 h 60"/>
                      <a:gd name="T46" fmla="*/ 111 w 254"/>
                      <a:gd name="T47" fmla="*/ 26 h 60"/>
                      <a:gd name="T48" fmla="*/ 104 w 254"/>
                      <a:gd name="T49" fmla="*/ 28 h 60"/>
                      <a:gd name="T50" fmla="*/ 95 w 254"/>
                      <a:gd name="T51" fmla="*/ 29 h 60"/>
                      <a:gd name="T52" fmla="*/ 86 w 254"/>
                      <a:gd name="T53" fmla="*/ 30 h 60"/>
                      <a:gd name="T54" fmla="*/ 76 w 254"/>
                      <a:gd name="T55" fmla="*/ 30 h 60"/>
                      <a:gd name="T56" fmla="*/ 66 w 254"/>
                      <a:gd name="T57" fmla="*/ 30 h 60"/>
                      <a:gd name="T58" fmla="*/ 56 w 254"/>
                      <a:gd name="T59" fmla="*/ 29 h 60"/>
                      <a:gd name="T60" fmla="*/ 47 w 254"/>
                      <a:gd name="T61" fmla="*/ 28 h 60"/>
                      <a:gd name="T62" fmla="*/ 37 w 254"/>
                      <a:gd name="T63" fmla="*/ 26 h 60"/>
                      <a:gd name="T64" fmla="*/ 28 w 254"/>
                      <a:gd name="T65" fmla="*/ 24 h 60"/>
                      <a:gd name="T66" fmla="*/ 20 w 254"/>
                      <a:gd name="T67" fmla="*/ 20 h 60"/>
                      <a:gd name="T68" fmla="*/ 12 w 254"/>
                      <a:gd name="T69" fmla="*/ 16 h 60"/>
                      <a:gd name="T70" fmla="*/ 6 w 254"/>
                      <a:gd name="T71" fmla="*/ 11 h 60"/>
                      <a:gd name="T72" fmla="*/ 1 w 254"/>
                      <a:gd name="T73" fmla="*/ 6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4" h="60">
                        <a:moveTo>
                          <a:pt x="1" y="11"/>
                        </a:moveTo>
                        <a:lnTo>
                          <a:pt x="0" y="9"/>
                        </a:lnTo>
                        <a:lnTo>
                          <a:pt x="1" y="6"/>
                        </a:lnTo>
                        <a:lnTo>
                          <a:pt x="2" y="4"/>
                        </a:lnTo>
                        <a:lnTo>
                          <a:pt x="2" y="0"/>
                        </a:lnTo>
                        <a:lnTo>
                          <a:pt x="18" y="14"/>
                        </a:lnTo>
                        <a:lnTo>
                          <a:pt x="34" y="25"/>
                        </a:lnTo>
                        <a:lnTo>
                          <a:pt x="51" y="34"/>
                        </a:lnTo>
                        <a:lnTo>
                          <a:pt x="69" y="41"/>
                        </a:lnTo>
                        <a:lnTo>
                          <a:pt x="86" y="47"/>
                        </a:lnTo>
                        <a:lnTo>
                          <a:pt x="103" y="50"/>
                        </a:lnTo>
                        <a:lnTo>
                          <a:pt x="121" y="51"/>
                        </a:lnTo>
                        <a:lnTo>
                          <a:pt x="138" y="52"/>
                        </a:lnTo>
                        <a:lnTo>
                          <a:pt x="154" y="52"/>
                        </a:lnTo>
                        <a:lnTo>
                          <a:pt x="171" y="51"/>
                        </a:lnTo>
                        <a:lnTo>
                          <a:pt x="187" y="49"/>
                        </a:lnTo>
                        <a:lnTo>
                          <a:pt x="202" y="47"/>
                        </a:lnTo>
                        <a:lnTo>
                          <a:pt x="216" y="44"/>
                        </a:lnTo>
                        <a:lnTo>
                          <a:pt x="230" y="42"/>
                        </a:lnTo>
                        <a:lnTo>
                          <a:pt x="243" y="39"/>
                        </a:lnTo>
                        <a:lnTo>
                          <a:pt x="254" y="36"/>
                        </a:lnTo>
                        <a:lnTo>
                          <a:pt x="246" y="42"/>
                        </a:lnTo>
                        <a:lnTo>
                          <a:pt x="236" y="47"/>
                        </a:lnTo>
                        <a:lnTo>
                          <a:pt x="222" y="51"/>
                        </a:lnTo>
                        <a:lnTo>
                          <a:pt x="207" y="55"/>
                        </a:lnTo>
                        <a:lnTo>
                          <a:pt x="190" y="58"/>
                        </a:lnTo>
                        <a:lnTo>
                          <a:pt x="171" y="59"/>
                        </a:lnTo>
                        <a:lnTo>
                          <a:pt x="152" y="60"/>
                        </a:lnTo>
                        <a:lnTo>
                          <a:pt x="132" y="59"/>
                        </a:lnTo>
                        <a:lnTo>
                          <a:pt x="112" y="58"/>
                        </a:lnTo>
                        <a:lnTo>
                          <a:pt x="93" y="56"/>
                        </a:lnTo>
                        <a:lnTo>
                          <a:pt x="73" y="52"/>
                        </a:lnTo>
                        <a:lnTo>
                          <a:pt x="55" y="47"/>
                        </a:lnTo>
                        <a:lnTo>
                          <a:pt x="39" y="40"/>
                        </a:lnTo>
                        <a:lnTo>
                          <a:pt x="24" y="32"/>
                        </a:lnTo>
                        <a:lnTo>
                          <a:pt x="11" y="22"/>
                        </a:lnTo>
                        <a:lnTo>
                          <a:pt x="1" y="1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58" name="Freeform 67">
                    <a:extLst>
                      <a:ext uri="{FF2B5EF4-FFF2-40B4-BE49-F238E27FC236}">
                        <a16:creationId xmlns:a16="http://schemas.microsoft.com/office/drawing/2014/main" id="{B011A98B-5AFA-4E3E-8D10-A944D7E33E44}"/>
                      </a:ext>
                    </a:extLst>
                  </p:cNvPr>
                  <p:cNvSpPr>
                    <a:spLocks/>
                  </p:cNvSpPr>
                  <p:nvPr/>
                </p:nvSpPr>
                <p:spPr bwMode="auto">
                  <a:xfrm>
                    <a:off x="569" y="125"/>
                    <a:ext cx="15" cy="25"/>
                  </a:xfrm>
                  <a:custGeom>
                    <a:avLst/>
                    <a:gdLst>
                      <a:gd name="T0" fmla="*/ 0 w 31"/>
                      <a:gd name="T1" fmla="*/ 25 h 52"/>
                      <a:gd name="T2" fmla="*/ 3 w 31"/>
                      <a:gd name="T3" fmla="*/ 23 h 52"/>
                      <a:gd name="T4" fmla="*/ 6 w 31"/>
                      <a:gd name="T5" fmla="*/ 19 h 52"/>
                      <a:gd name="T6" fmla="*/ 9 w 31"/>
                      <a:gd name="T7" fmla="*/ 15 h 52"/>
                      <a:gd name="T8" fmla="*/ 12 w 31"/>
                      <a:gd name="T9" fmla="*/ 11 h 52"/>
                      <a:gd name="T10" fmla="*/ 13 w 31"/>
                      <a:gd name="T11" fmla="*/ 7 h 52"/>
                      <a:gd name="T12" fmla="*/ 15 w 31"/>
                      <a:gd name="T13" fmla="*/ 4 h 52"/>
                      <a:gd name="T14" fmla="*/ 15 w 31"/>
                      <a:gd name="T15" fmla="*/ 1 h 52"/>
                      <a:gd name="T16" fmla="*/ 15 w 31"/>
                      <a:gd name="T17" fmla="*/ 0 h 52"/>
                      <a:gd name="T18" fmla="*/ 12 w 31"/>
                      <a:gd name="T19" fmla="*/ 2 h 52"/>
                      <a:gd name="T20" fmla="*/ 9 w 31"/>
                      <a:gd name="T21" fmla="*/ 9 h 52"/>
                      <a:gd name="T22" fmla="*/ 5 w 31"/>
                      <a:gd name="T23" fmla="*/ 18 h 52"/>
                      <a:gd name="T24" fmla="*/ 0 w 31"/>
                      <a:gd name="T25" fmla="*/ 25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52">
                        <a:moveTo>
                          <a:pt x="0" y="52"/>
                        </a:moveTo>
                        <a:lnTo>
                          <a:pt x="6" y="47"/>
                        </a:lnTo>
                        <a:lnTo>
                          <a:pt x="12" y="40"/>
                        </a:lnTo>
                        <a:lnTo>
                          <a:pt x="18" y="32"/>
                        </a:lnTo>
                        <a:lnTo>
                          <a:pt x="24" y="23"/>
                        </a:lnTo>
                        <a:lnTo>
                          <a:pt x="27" y="15"/>
                        </a:lnTo>
                        <a:lnTo>
                          <a:pt x="30" y="8"/>
                        </a:lnTo>
                        <a:lnTo>
                          <a:pt x="31" y="2"/>
                        </a:lnTo>
                        <a:lnTo>
                          <a:pt x="30" y="0"/>
                        </a:lnTo>
                        <a:lnTo>
                          <a:pt x="24" y="5"/>
                        </a:lnTo>
                        <a:lnTo>
                          <a:pt x="18" y="18"/>
                        </a:lnTo>
                        <a:lnTo>
                          <a:pt x="10" y="37"/>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59" name="Freeform 68">
                    <a:extLst>
                      <a:ext uri="{FF2B5EF4-FFF2-40B4-BE49-F238E27FC236}">
                        <a16:creationId xmlns:a16="http://schemas.microsoft.com/office/drawing/2014/main" id="{46E0FF83-D661-4F85-81A8-30E8882806D0}"/>
                      </a:ext>
                    </a:extLst>
                  </p:cNvPr>
                  <p:cNvSpPr>
                    <a:spLocks/>
                  </p:cNvSpPr>
                  <p:nvPr/>
                </p:nvSpPr>
                <p:spPr bwMode="auto">
                  <a:xfrm>
                    <a:off x="557" y="121"/>
                    <a:ext cx="23" cy="32"/>
                  </a:xfrm>
                  <a:custGeom>
                    <a:avLst/>
                    <a:gdLst>
                      <a:gd name="T0" fmla="*/ 23 w 46"/>
                      <a:gd name="T1" fmla="*/ 0 h 64"/>
                      <a:gd name="T2" fmla="*/ 23 w 46"/>
                      <a:gd name="T3" fmla="*/ 2 h 64"/>
                      <a:gd name="T4" fmla="*/ 23 w 46"/>
                      <a:gd name="T5" fmla="*/ 5 h 64"/>
                      <a:gd name="T6" fmla="*/ 20 w 46"/>
                      <a:gd name="T7" fmla="*/ 10 h 64"/>
                      <a:gd name="T8" fmla="*/ 17 w 46"/>
                      <a:gd name="T9" fmla="*/ 15 h 64"/>
                      <a:gd name="T10" fmla="*/ 14 w 46"/>
                      <a:gd name="T11" fmla="*/ 20 h 64"/>
                      <a:gd name="T12" fmla="*/ 10 w 46"/>
                      <a:gd name="T13" fmla="*/ 25 h 64"/>
                      <a:gd name="T14" fmla="*/ 5 w 46"/>
                      <a:gd name="T15" fmla="*/ 29 h 64"/>
                      <a:gd name="T16" fmla="*/ 0 w 46"/>
                      <a:gd name="T17" fmla="*/ 32 h 64"/>
                      <a:gd name="T18" fmla="*/ 3 w 46"/>
                      <a:gd name="T19" fmla="*/ 29 h 64"/>
                      <a:gd name="T20" fmla="*/ 6 w 46"/>
                      <a:gd name="T21" fmla="*/ 24 h 64"/>
                      <a:gd name="T22" fmla="*/ 9 w 46"/>
                      <a:gd name="T23" fmla="*/ 19 h 64"/>
                      <a:gd name="T24" fmla="*/ 13 w 46"/>
                      <a:gd name="T25" fmla="*/ 13 h 64"/>
                      <a:gd name="T26" fmla="*/ 16 w 46"/>
                      <a:gd name="T27" fmla="*/ 8 h 64"/>
                      <a:gd name="T28" fmla="*/ 19 w 46"/>
                      <a:gd name="T29" fmla="*/ 4 h 64"/>
                      <a:gd name="T30" fmla="*/ 21 w 46"/>
                      <a:gd name="T31" fmla="*/ 1 h 64"/>
                      <a:gd name="T32" fmla="*/ 23 w 4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4">
                        <a:moveTo>
                          <a:pt x="46" y="0"/>
                        </a:moveTo>
                        <a:lnTo>
                          <a:pt x="46" y="4"/>
                        </a:lnTo>
                        <a:lnTo>
                          <a:pt x="45" y="9"/>
                        </a:lnTo>
                        <a:lnTo>
                          <a:pt x="40" y="19"/>
                        </a:lnTo>
                        <a:lnTo>
                          <a:pt x="34" y="29"/>
                        </a:lnTo>
                        <a:lnTo>
                          <a:pt x="27" y="40"/>
                        </a:lnTo>
                        <a:lnTo>
                          <a:pt x="19" y="50"/>
                        </a:lnTo>
                        <a:lnTo>
                          <a:pt x="9" y="58"/>
                        </a:lnTo>
                        <a:lnTo>
                          <a:pt x="0" y="64"/>
                        </a:lnTo>
                        <a:lnTo>
                          <a:pt x="5" y="57"/>
                        </a:lnTo>
                        <a:lnTo>
                          <a:pt x="11" y="47"/>
                        </a:lnTo>
                        <a:lnTo>
                          <a:pt x="18" y="37"/>
                        </a:lnTo>
                        <a:lnTo>
                          <a:pt x="25" y="25"/>
                        </a:lnTo>
                        <a:lnTo>
                          <a:pt x="32" y="15"/>
                        </a:lnTo>
                        <a:lnTo>
                          <a:pt x="38"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60" name="Freeform 69">
                    <a:extLst>
                      <a:ext uri="{FF2B5EF4-FFF2-40B4-BE49-F238E27FC236}">
                        <a16:creationId xmlns:a16="http://schemas.microsoft.com/office/drawing/2014/main" id="{34129A81-9481-4875-BDB3-AF541760D85A}"/>
                      </a:ext>
                    </a:extLst>
                  </p:cNvPr>
                  <p:cNvSpPr>
                    <a:spLocks/>
                  </p:cNvSpPr>
                  <p:nvPr/>
                </p:nvSpPr>
                <p:spPr bwMode="auto">
                  <a:xfrm>
                    <a:off x="534" y="118"/>
                    <a:ext cx="30" cy="37"/>
                  </a:xfrm>
                  <a:custGeom>
                    <a:avLst/>
                    <a:gdLst>
                      <a:gd name="T0" fmla="*/ 29 w 59"/>
                      <a:gd name="T1" fmla="*/ 0 h 74"/>
                      <a:gd name="T2" fmla="*/ 30 w 59"/>
                      <a:gd name="T3" fmla="*/ 2 h 74"/>
                      <a:gd name="T4" fmla="*/ 28 w 59"/>
                      <a:gd name="T5" fmla="*/ 6 h 74"/>
                      <a:gd name="T6" fmla="*/ 25 w 59"/>
                      <a:gd name="T7" fmla="*/ 11 h 74"/>
                      <a:gd name="T8" fmla="*/ 21 w 59"/>
                      <a:gd name="T9" fmla="*/ 18 h 74"/>
                      <a:gd name="T10" fmla="*/ 16 w 59"/>
                      <a:gd name="T11" fmla="*/ 24 h 74"/>
                      <a:gd name="T12" fmla="*/ 10 w 59"/>
                      <a:gd name="T13" fmla="*/ 30 h 74"/>
                      <a:gd name="T14" fmla="*/ 5 w 59"/>
                      <a:gd name="T15" fmla="*/ 34 h 74"/>
                      <a:gd name="T16" fmla="*/ 0 w 59"/>
                      <a:gd name="T17" fmla="*/ 37 h 74"/>
                      <a:gd name="T18" fmla="*/ 2 w 59"/>
                      <a:gd name="T19" fmla="*/ 34 h 74"/>
                      <a:gd name="T20" fmla="*/ 6 w 59"/>
                      <a:gd name="T21" fmla="*/ 29 h 74"/>
                      <a:gd name="T22" fmla="*/ 10 w 59"/>
                      <a:gd name="T23" fmla="*/ 23 h 74"/>
                      <a:gd name="T24" fmla="*/ 15 w 59"/>
                      <a:gd name="T25" fmla="*/ 17 h 74"/>
                      <a:gd name="T26" fmla="*/ 20 w 59"/>
                      <a:gd name="T27" fmla="*/ 10 h 74"/>
                      <a:gd name="T28" fmla="*/ 24 w 59"/>
                      <a:gd name="T29" fmla="*/ 4 h 74"/>
                      <a:gd name="T30" fmla="*/ 27 w 59"/>
                      <a:gd name="T31" fmla="*/ 1 h 74"/>
                      <a:gd name="T32" fmla="*/ 29 w 59"/>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74">
                        <a:moveTo>
                          <a:pt x="58" y="0"/>
                        </a:moveTo>
                        <a:lnTo>
                          <a:pt x="59" y="4"/>
                        </a:lnTo>
                        <a:lnTo>
                          <a:pt x="56" y="12"/>
                        </a:lnTo>
                        <a:lnTo>
                          <a:pt x="50" y="22"/>
                        </a:lnTo>
                        <a:lnTo>
                          <a:pt x="41" y="35"/>
                        </a:lnTo>
                        <a:lnTo>
                          <a:pt x="32" y="48"/>
                        </a:lnTo>
                        <a:lnTo>
                          <a:pt x="20" y="59"/>
                        </a:lnTo>
                        <a:lnTo>
                          <a:pt x="10" y="68"/>
                        </a:lnTo>
                        <a:lnTo>
                          <a:pt x="0" y="74"/>
                        </a:lnTo>
                        <a:lnTo>
                          <a:pt x="4" y="68"/>
                        </a:lnTo>
                        <a:lnTo>
                          <a:pt x="11" y="58"/>
                        </a:lnTo>
                        <a:lnTo>
                          <a:pt x="19" y="46"/>
                        </a:lnTo>
                        <a:lnTo>
                          <a:pt x="30" y="33"/>
                        </a:lnTo>
                        <a:lnTo>
                          <a:pt x="39" y="20"/>
                        </a:lnTo>
                        <a:lnTo>
                          <a:pt x="47" y="8"/>
                        </a:lnTo>
                        <a:lnTo>
                          <a:pt x="54" y="1"/>
                        </a:lnTo>
                        <a:lnTo>
                          <a:pt x="5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61" name="Freeform 70">
                    <a:extLst>
                      <a:ext uri="{FF2B5EF4-FFF2-40B4-BE49-F238E27FC236}">
                        <a16:creationId xmlns:a16="http://schemas.microsoft.com/office/drawing/2014/main" id="{72BFFDC6-9294-480D-B2EB-1B2DB78C917C}"/>
                      </a:ext>
                    </a:extLst>
                  </p:cNvPr>
                  <p:cNvSpPr>
                    <a:spLocks/>
                  </p:cNvSpPr>
                  <p:nvPr/>
                </p:nvSpPr>
                <p:spPr bwMode="auto">
                  <a:xfrm>
                    <a:off x="511" y="114"/>
                    <a:ext cx="27" cy="40"/>
                  </a:xfrm>
                  <a:custGeom>
                    <a:avLst/>
                    <a:gdLst>
                      <a:gd name="T0" fmla="*/ 26 w 54"/>
                      <a:gd name="T1" fmla="*/ 0 h 81"/>
                      <a:gd name="T2" fmla="*/ 27 w 54"/>
                      <a:gd name="T3" fmla="*/ 2 h 81"/>
                      <a:gd name="T4" fmla="*/ 26 w 54"/>
                      <a:gd name="T5" fmla="*/ 7 h 81"/>
                      <a:gd name="T6" fmla="*/ 23 w 54"/>
                      <a:gd name="T7" fmla="*/ 12 h 81"/>
                      <a:gd name="T8" fmla="*/ 19 w 54"/>
                      <a:gd name="T9" fmla="*/ 19 h 81"/>
                      <a:gd name="T10" fmla="*/ 14 w 54"/>
                      <a:gd name="T11" fmla="*/ 26 h 81"/>
                      <a:gd name="T12" fmla="*/ 10 w 54"/>
                      <a:gd name="T13" fmla="*/ 33 h 81"/>
                      <a:gd name="T14" fmla="*/ 5 w 54"/>
                      <a:gd name="T15" fmla="*/ 37 h 81"/>
                      <a:gd name="T16" fmla="*/ 0 w 54"/>
                      <a:gd name="T17" fmla="*/ 40 h 81"/>
                      <a:gd name="T18" fmla="*/ 2 w 54"/>
                      <a:gd name="T19" fmla="*/ 37 h 81"/>
                      <a:gd name="T20" fmla="*/ 5 w 54"/>
                      <a:gd name="T21" fmla="*/ 32 h 81"/>
                      <a:gd name="T22" fmla="*/ 9 w 54"/>
                      <a:gd name="T23" fmla="*/ 25 h 81"/>
                      <a:gd name="T24" fmla="*/ 13 w 54"/>
                      <a:gd name="T25" fmla="*/ 18 h 81"/>
                      <a:gd name="T26" fmla="*/ 17 w 54"/>
                      <a:gd name="T27" fmla="*/ 11 h 81"/>
                      <a:gd name="T28" fmla="*/ 21 w 54"/>
                      <a:gd name="T29" fmla="*/ 5 h 81"/>
                      <a:gd name="T30" fmla="*/ 24 w 54"/>
                      <a:gd name="T31" fmla="*/ 1 h 81"/>
                      <a:gd name="T32" fmla="*/ 26 w 54"/>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81">
                        <a:moveTo>
                          <a:pt x="52" y="0"/>
                        </a:moveTo>
                        <a:lnTo>
                          <a:pt x="54" y="5"/>
                        </a:lnTo>
                        <a:lnTo>
                          <a:pt x="51" y="14"/>
                        </a:lnTo>
                        <a:lnTo>
                          <a:pt x="46" y="25"/>
                        </a:lnTo>
                        <a:lnTo>
                          <a:pt x="38" y="39"/>
                        </a:lnTo>
                        <a:lnTo>
                          <a:pt x="28" y="53"/>
                        </a:lnTo>
                        <a:lnTo>
                          <a:pt x="19" y="66"/>
                        </a:lnTo>
                        <a:lnTo>
                          <a:pt x="9" y="75"/>
                        </a:lnTo>
                        <a:lnTo>
                          <a:pt x="0" y="81"/>
                        </a:lnTo>
                        <a:lnTo>
                          <a:pt x="3" y="75"/>
                        </a:lnTo>
                        <a:lnTo>
                          <a:pt x="9" y="64"/>
                        </a:lnTo>
                        <a:lnTo>
                          <a:pt x="17" y="51"/>
                        </a:lnTo>
                        <a:lnTo>
                          <a:pt x="25" y="36"/>
                        </a:lnTo>
                        <a:lnTo>
                          <a:pt x="34" y="22"/>
                        </a:lnTo>
                        <a:lnTo>
                          <a:pt x="42" y="10"/>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62" name="Freeform 71">
                    <a:extLst>
                      <a:ext uri="{FF2B5EF4-FFF2-40B4-BE49-F238E27FC236}">
                        <a16:creationId xmlns:a16="http://schemas.microsoft.com/office/drawing/2014/main" id="{5B12264D-BBDA-4347-8BE8-0211B5819A59}"/>
                      </a:ext>
                    </a:extLst>
                  </p:cNvPr>
                  <p:cNvSpPr>
                    <a:spLocks/>
                  </p:cNvSpPr>
                  <p:nvPr/>
                </p:nvSpPr>
                <p:spPr bwMode="auto">
                  <a:xfrm>
                    <a:off x="502" y="114"/>
                    <a:ext cx="23" cy="36"/>
                  </a:xfrm>
                  <a:custGeom>
                    <a:avLst/>
                    <a:gdLst>
                      <a:gd name="T0" fmla="*/ 23 w 46"/>
                      <a:gd name="T1" fmla="*/ 0 h 73"/>
                      <a:gd name="T2" fmla="*/ 23 w 46"/>
                      <a:gd name="T3" fmla="*/ 2 h 73"/>
                      <a:gd name="T4" fmla="*/ 22 w 46"/>
                      <a:gd name="T5" fmla="*/ 6 h 73"/>
                      <a:gd name="T6" fmla="*/ 19 w 46"/>
                      <a:gd name="T7" fmla="*/ 11 h 73"/>
                      <a:gd name="T8" fmla="*/ 16 w 46"/>
                      <a:gd name="T9" fmla="*/ 17 h 73"/>
                      <a:gd name="T10" fmla="*/ 12 w 46"/>
                      <a:gd name="T11" fmla="*/ 24 h 73"/>
                      <a:gd name="T12" fmla="*/ 8 w 46"/>
                      <a:gd name="T13" fmla="*/ 30 h 73"/>
                      <a:gd name="T14" fmla="*/ 4 w 46"/>
                      <a:gd name="T15" fmla="*/ 34 h 73"/>
                      <a:gd name="T16" fmla="*/ 0 w 46"/>
                      <a:gd name="T17" fmla="*/ 36 h 73"/>
                      <a:gd name="T18" fmla="*/ 2 w 46"/>
                      <a:gd name="T19" fmla="*/ 33 h 73"/>
                      <a:gd name="T20" fmla="*/ 5 w 46"/>
                      <a:gd name="T21" fmla="*/ 27 h 73"/>
                      <a:gd name="T22" fmla="*/ 8 w 46"/>
                      <a:gd name="T23" fmla="*/ 21 h 73"/>
                      <a:gd name="T24" fmla="*/ 11 w 46"/>
                      <a:gd name="T25" fmla="*/ 14 h 73"/>
                      <a:gd name="T26" fmla="*/ 15 w 46"/>
                      <a:gd name="T27" fmla="*/ 8 h 73"/>
                      <a:gd name="T28" fmla="*/ 18 w 46"/>
                      <a:gd name="T29" fmla="*/ 3 h 73"/>
                      <a:gd name="T30" fmla="*/ 21 w 46"/>
                      <a:gd name="T31" fmla="*/ 0 h 73"/>
                      <a:gd name="T32" fmla="*/ 23 w 46"/>
                      <a:gd name="T33" fmla="*/ 0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73">
                        <a:moveTo>
                          <a:pt x="46" y="0"/>
                        </a:moveTo>
                        <a:lnTo>
                          <a:pt x="46" y="4"/>
                        </a:lnTo>
                        <a:lnTo>
                          <a:pt x="44" y="12"/>
                        </a:lnTo>
                        <a:lnTo>
                          <a:pt x="38" y="22"/>
                        </a:lnTo>
                        <a:lnTo>
                          <a:pt x="32" y="35"/>
                        </a:lnTo>
                        <a:lnTo>
                          <a:pt x="24" y="49"/>
                        </a:lnTo>
                        <a:lnTo>
                          <a:pt x="15" y="60"/>
                        </a:lnTo>
                        <a:lnTo>
                          <a:pt x="7" y="68"/>
                        </a:lnTo>
                        <a:lnTo>
                          <a:pt x="0" y="73"/>
                        </a:lnTo>
                        <a:lnTo>
                          <a:pt x="4" y="66"/>
                        </a:lnTo>
                        <a:lnTo>
                          <a:pt x="9" y="55"/>
                        </a:lnTo>
                        <a:lnTo>
                          <a:pt x="15" y="43"/>
                        </a:lnTo>
                        <a:lnTo>
                          <a:pt x="22" y="29"/>
                        </a:lnTo>
                        <a:lnTo>
                          <a:pt x="29" y="17"/>
                        </a:lnTo>
                        <a:lnTo>
                          <a:pt x="36"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63" name="Freeform 72">
                    <a:extLst>
                      <a:ext uri="{FF2B5EF4-FFF2-40B4-BE49-F238E27FC236}">
                        <a16:creationId xmlns:a16="http://schemas.microsoft.com/office/drawing/2014/main" id="{1FB387D4-32DF-4004-9A05-8CA1848916E0}"/>
                      </a:ext>
                    </a:extLst>
                  </p:cNvPr>
                  <p:cNvSpPr>
                    <a:spLocks/>
                  </p:cNvSpPr>
                  <p:nvPr/>
                </p:nvSpPr>
                <p:spPr bwMode="auto">
                  <a:xfrm>
                    <a:off x="483" y="115"/>
                    <a:ext cx="20" cy="31"/>
                  </a:xfrm>
                  <a:custGeom>
                    <a:avLst/>
                    <a:gdLst>
                      <a:gd name="T0" fmla="*/ 19 w 39"/>
                      <a:gd name="T1" fmla="*/ 0 h 61"/>
                      <a:gd name="T2" fmla="*/ 20 w 39"/>
                      <a:gd name="T3" fmla="*/ 2 h 61"/>
                      <a:gd name="T4" fmla="*/ 19 w 39"/>
                      <a:gd name="T5" fmla="*/ 5 h 61"/>
                      <a:gd name="T6" fmla="*/ 18 w 39"/>
                      <a:gd name="T7" fmla="*/ 10 h 61"/>
                      <a:gd name="T8" fmla="*/ 16 w 39"/>
                      <a:gd name="T9" fmla="*/ 14 h 61"/>
                      <a:gd name="T10" fmla="*/ 13 w 39"/>
                      <a:gd name="T11" fmla="*/ 20 h 61"/>
                      <a:gd name="T12" fmla="*/ 9 w 39"/>
                      <a:gd name="T13" fmla="*/ 24 h 61"/>
                      <a:gd name="T14" fmla="*/ 5 w 39"/>
                      <a:gd name="T15" fmla="*/ 28 h 61"/>
                      <a:gd name="T16" fmla="*/ 0 w 39"/>
                      <a:gd name="T17" fmla="*/ 31 h 61"/>
                      <a:gd name="T18" fmla="*/ 3 w 39"/>
                      <a:gd name="T19" fmla="*/ 28 h 61"/>
                      <a:gd name="T20" fmla="*/ 5 w 39"/>
                      <a:gd name="T21" fmla="*/ 23 h 61"/>
                      <a:gd name="T22" fmla="*/ 8 w 39"/>
                      <a:gd name="T23" fmla="*/ 18 h 61"/>
                      <a:gd name="T24" fmla="*/ 11 w 39"/>
                      <a:gd name="T25" fmla="*/ 13 h 61"/>
                      <a:gd name="T26" fmla="*/ 13 w 39"/>
                      <a:gd name="T27" fmla="*/ 8 h 61"/>
                      <a:gd name="T28" fmla="*/ 16 w 39"/>
                      <a:gd name="T29" fmla="*/ 3 h 61"/>
                      <a:gd name="T30" fmla="*/ 18 w 39"/>
                      <a:gd name="T31" fmla="*/ 1 h 61"/>
                      <a:gd name="T32" fmla="*/ 19 w 3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1">
                        <a:moveTo>
                          <a:pt x="38" y="0"/>
                        </a:moveTo>
                        <a:lnTo>
                          <a:pt x="39" y="3"/>
                        </a:lnTo>
                        <a:lnTo>
                          <a:pt x="38" y="10"/>
                        </a:lnTo>
                        <a:lnTo>
                          <a:pt x="36" y="19"/>
                        </a:lnTo>
                        <a:lnTo>
                          <a:pt x="31" y="28"/>
                        </a:lnTo>
                        <a:lnTo>
                          <a:pt x="26" y="39"/>
                        </a:lnTo>
                        <a:lnTo>
                          <a:pt x="18" y="48"/>
                        </a:lnTo>
                        <a:lnTo>
                          <a:pt x="9" y="56"/>
                        </a:lnTo>
                        <a:lnTo>
                          <a:pt x="0" y="61"/>
                        </a:lnTo>
                        <a:lnTo>
                          <a:pt x="5" y="55"/>
                        </a:lnTo>
                        <a:lnTo>
                          <a:pt x="9" y="46"/>
                        </a:lnTo>
                        <a:lnTo>
                          <a:pt x="15" y="35"/>
                        </a:lnTo>
                        <a:lnTo>
                          <a:pt x="21" y="25"/>
                        </a:lnTo>
                        <a:lnTo>
                          <a:pt x="26" y="15"/>
                        </a:lnTo>
                        <a:lnTo>
                          <a:pt x="31" y="6"/>
                        </a:lnTo>
                        <a:lnTo>
                          <a:pt x="35" y="1"/>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64" name="Freeform 73">
                    <a:extLst>
                      <a:ext uri="{FF2B5EF4-FFF2-40B4-BE49-F238E27FC236}">
                        <a16:creationId xmlns:a16="http://schemas.microsoft.com/office/drawing/2014/main" id="{AB4A2AC1-E846-413C-94CF-75A176D1F6C8}"/>
                      </a:ext>
                    </a:extLst>
                  </p:cNvPr>
                  <p:cNvSpPr>
                    <a:spLocks/>
                  </p:cNvSpPr>
                  <p:nvPr/>
                </p:nvSpPr>
                <p:spPr bwMode="auto">
                  <a:xfrm>
                    <a:off x="467" y="112"/>
                    <a:ext cx="5" cy="18"/>
                  </a:xfrm>
                  <a:custGeom>
                    <a:avLst/>
                    <a:gdLst>
                      <a:gd name="T0" fmla="*/ 3 w 10"/>
                      <a:gd name="T1" fmla="*/ 0 h 35"/>
                      <a:gd name="T2" fmla="*/ 5 w 10"/>
                      <a:gd name="T3" fmla="*/ 3 h 35"/>
                      <a:gd name="T4" fmla="*/ 5 w 10"/>
                      <a:gd name="T5" fmla="*/ 9 h 35"/>
                      <a:gd name="T6" fmla="*/ 4 w 10"/>
                      <a:gd name="T7" fmla="*/ 14 h 35"/>
                      <a:gd name="T8" fmla="*/ 0 w 10"/>
                      <a:gd name="T9" fmla="*/ 18 h 35"/>
                      <a:gd name="T10" fmla="*/ 2 w 10"/>
                      <a:gd name="T11" fmla="*/ 13 h 35"/>
                      <a:gd name="T12" fmla="*/ 2 w 10"/>
                      <a:gd name="T13" fmla="*/ 6 h 35"/>
                      <a:gd name="T14" fmla="*/ 1 w 10"/>
                      <a:gd name="T15" fmla="*/ 1 h 35"/>
                      <a:gd name="T16" fmla="*/ 3 w 10"/>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35">
                        <a:moveTo>
                          <a:pt x="6" y="0"/>
                        </a:moveTo>
                        <a:lnTo>
                          <a:pt x="9" y="5"/>
                        </a:lnTo>
                        <a:lnTo>
                          <a:pt x="10" y="17"/>
                        </a:lnTo>
                        <a:lnTo>
                          <a:pt x="7" y="28"/>
                        </a:lnTo>
                        <a:lnTo>
                          <a:pt x="0" y="35"/>
                        </a:lnTo>
                        <a:lnTo>
                          <a:pt x="3" y="25"/>
                        </a:lnTo>
                        <a:lnTo>
                          <a:pt x="3" y="12"/>
                        </a:lnTo>
                        <a:lnTo>
                          <a:pt x="2" y="2"/>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65" name="Freeform 74">
                    <a:extLst>
                      <a:ext uri="{FF2B5EF4-FFF2-40B4-BE49-F238E27FC236}">
                        <a16:creationId xmlns:a16="http://schemas.microsoft.com/office/drawing/2014/main" id="{ED2E953B-E9CD-4EA0-AD2F-FA5DE3063DDA}"/>
                      </a:ext>
                    </a:extLst>
                  </p:cNvPr>
                  <p:cNvSpPr>
                    <a:spLocks/>
                  </p:cNvSpPr>
                  <p:nvPr/>
                </p:nvSpPr>
                <p:spPr bwMode="auto">
                  <a:xfrm>
                    <a:off x="544" y="120"/>
                    <a:ext cx="27" cy="34"/>
                  </a:xfrm>
                  <a:custGeom>
                    <a:avLst/>
                    <a:gdLst>
                      <a:gd name="T0" fmla="*/ 26 w 53"/>
                      <a:gd name="T1" fmla="*/ 0 h 68"/>
                      <a:gd name="T2" fmla="*/ 27 w 53"/>
                      <a:gd name="T3" fmla="*/ 2 h 68"/>
                      <a:gd name="T4" fmla="*/ 26 w 53"/>
                      <a:gd name="T5" fmla="*/ 6 h 68"/>
                      <a:gd name="T6" fmla="*/ 23 w 53"/>
                      <a:gd name="T7" fmla="*/ 11 h 68"/>
                      <a:gd name="T8" fmla="*/ 20 w 53"/>
                      <a:gd name="T9" fmla="*/ 16 h 68"/>
                      <a:gd name="T10" fmla="*/ 15 w 53"/>
                      <a:gd name="T11" fmla="*/ 22 h 68"/>
                      <a:gd name="T12" fmla="*/ 11 w 53"/>
                      <a:gd name="T13" fmla="*/ 27 h 68"/>
                      <a:gd name="T14" fmla="*/ 6 w 53"/>
                      <a:gd name="T15" fmla="*/ 31 h 68"/>
                      <a:gd name="T16" fmla="*/ 0 w 53"/>
                      <a:gd name="T17" fmla="*/ 34 h 68"/>
                      <a:gd name="T18" fmla="*/ 3 w 53"/>
                      <a:gd name="T19" fmla="*/ 31 h 68"/>
                      <a:gd name="T20" fmla="*/ 6 w 53"/>
                      <a:gd name="T21" fmla="*/ 27 h 68"/>
                      <a:gd name="T22" fmla="*/ 9 w 53"/>
                      <a:gd name="T23" fmla="*/ 21 h 68"/>
                      <a:gd name="T24" fmla="*/ 14 w 53"/>
                      <a:gd name="T25" fmla="*/ 15 h 68"/>
                      <a:gd name="T26" fmla="*/ 18 w 53"/>
                      <a:gd name="T27" fmla="*/ 9 h 68"/>
                      <a:gd name="T28" fmla="*/ 21 w 53"/>
                      <a:gd name="T29" fmla="*/ 4 h 68"/>
                      <a:gd name="T30" fmla="*/ 24 w 53"/>
                      <a:gd name="T31" fmla="*/ 1 h 68"/>
                      <a:gd name="T32" fmla="*/ 26 w 5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68">
                        <a:moveTo>
                          <a:pt x="52" y="0"/>
                        </a:moveTo>
                        <a:lnTo>
                          <a:pt x="53" y="3"/>
                        </a:lnTo>
                        <a:lnTo>
                          <a:pt x="51" y="11"/>
                        </a:lnTo>
                        <a:lnTo>
                          <a:pt x="46" y="21"/>
                        </a:lnTo>
                        <a:lnTo>
                          <a:pt x="39" y="32"/>
                        </a:lnTo>
                        <a:lnTo>
                          <a:pt x="30" y="43"/>
                        </a:lnTo>
                        <a:lnTo>
                          <a:pt x="21" y="54"/>
                        </a:lnTo>
                        <a:lnTo>
                          <a:pt x="11" y="62"/>
                        </a:lnTo>
                        <a:lnTo>
                          <a:pt x="0" y="68"/>
                        </a:lnTo>
                        <a:lnTo>
                          <a:pt x="5" y="62"/>
                        </a:lnTo>
                        <a:lnTo>
                          <a:pt x="11" y="53"/>
                        </a:lnTo>
                        <a:lnTo>
                          <a:pt x="18" y="41"/>
                        </a:lnTo>
                        <a:lnTo>
                          <a:pt x="27" y="30"/>
                        </a:lnTo>
                        <a:lnTo>
                          <a:pt x="35" y="18"/>
                        </a:lnTo>
                        <a:lnTo>
                          <a:pt x="42" y="8"/>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66" name="Freeform 75">
                    <a:extLst>
                      <a:ext uri="{FF2B5EF4-FFF2-40B4-BE49-F238E27FC236}">
                        <a16:creationId xmlns:a16="http://schemas.microsoft.com/office/drawing/2014/main" id="{0A6A6A82-1C7B-4A01-BF3F-517F7384B1C8}"/>
                      </a:ext>
                    </a:extLst>
                  </p:cNvPr>
                  <p:cNvSpPr>
                    <a:spLocks/>
                  </p:cNvSpPr>
                  <p:nvPr/>
                </p:nvSpPr>
                <p:spPr bwMode="auto">
                  <a:xfrm>
                    <a:off x="523" y="116"/>
                    <a:ext cx="26" cy="39"/>
                  </a:xfrm>
                  <a:custGeom>
                    <a:avLst/>
                    <a:gdLst>
                      <a:gd name="T0" fmla="*/ 25 w 52"/>
                      <a:gd name="T1" fmla="*/ 0 h 78"/>
                      <a:gd name="T2" fmla="*/ 26 w 52"/>
                      <a:gd name="T3" fmla="*/ 2 h 78"/>
                      <a:gd name="T4" fmla="*/ 25 w 52"/>
                      <a:gd name="T5" fmla="*/ 7 h 78"/>
                      <a:gd name="T6" fmla="*/ 23 w 52"/>
                      <a:gd name="T7" fmla="*/ 13 h 78"/>
                      <a:gd name="T8" fmla="*/ 19 w 52"/>
                      <a:gd name="T9" fmla="*/ 20 h 78"/>
                      <a:gd name="T10" fmla="*/ 14 w 52"/>
                      <a:gd name="T11" fmla="*/ 26 h 78"/>
                      <a:gd name="T12" fmla="*/ 9 w 52"/>
                      <a:gd name="T13" fmla="*/ 32 h 78"/>
                      <a:gd name="T14" fmla="*/ 5 w 52"/>
                      <a:gd name="T15" fmla="*/ 37 h 78"/>
                      <a:gd name="T16" fmla="*/ 0 w 52"/>
                      <a:gd name="T17" fmla="*/ 39 h 78"/>
                      <a:gd name="T18" fmla="*/ 2 w 52"/>
                      <a:gd name="T19" fmla="*/ 36 h 78"/>
                      <a:gd name="T20" fmla="*/ 5 w 52"/>
                      <a:gd name="T21" fmla="*/ 31 h 78"/>
                      <a:gd name="T22" fmla="*/ 8 w 52"/>
                      <a:gd name="T23" fmla="*/ 24 h 78"/>
                      <a:gd name="T24" fmla="*/ 13 w 52"/>
                      <a:gd name="T25" fmla="*/ 17 h 78"/>
                      <a:gd name="T26" fmla="*/ 17 w 52"/>
                      <a:gd name="T27" fmla="*/ 10 h 78"/>
                      <a:gd name="T28" fmla="*/ 21 w 52"/>
                      <a:gd name="T29" fmla="*/ 5 h 78"/>
                      <a:gd name="T30" fmla="*/ 24 w 52"/>
                      <a:gd name="T31" fmla="*/ 1 h 78"/>
                      <a:gd name="T32" fmla="*/ 25 w 52"/>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8">
                        <a:moveTo>
                          <a:pt x="50" y="0"/>
                        </a:moveTo>
                        <a:lnTo>
                          <a:pt x="52" y="4"/>
                        </a:lnTo>
                        <a:lnTo>
                          <a:pt x="49" y="14"/>
                        </a:lnTo>
                        <a:lnTo>
                          <a:pt x="45" y="25"/>
                        </a:lnTo>
                        <a:lnTo>
                          <a:pt x="38" y="39"/>
                        </a:lnTo>
                        <a:lnTo>
                          <a:pt x="28" y="52"/>
                        </a:lnTo>
                        <a:lnTo>
                          <a:pt x="18" y="64"/>
                        </a:lnTo>
                        <a:lnTo>
                          <a:pt x="9" y="74"/>
                        </a:lnTo>
                        <a:lnTo>
                          <a:pt x="0" y="78"/>
                        </a:lnTo>
                        <a:lnTo>
                          <a:pt x="3" y="72"/>
                        </a:lnTo>
                        <a:lnTo>
                          <a:pt x="9" y="62"/>
                        </a:lnTo>
                        <a:lnTo>
                          <a:pt x="16" y="48"/>
                        </a:lnTo>
                        <a:lnTo>
                          <a:pt x="25" y="34"/>
                        </a:lnTo>
                        <a:lnTo>
                          <a:pt x="33" y="20"/>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67" name="Freeform 76">
                    <a:extLst>
                      <a:ext uri="{FF2B5EF4-FFF2-40B4-BE49-F238E27FC236}">
                        <a16:creationId xmlns:a16="http://schemas.microsoft.com/office/drawing/2014/main" id="{66B9AEAC-B784-4FEF-B981-4F3EC286A911}"/>
                      </a:ext>
                    </a:extLst>
                  </p:cNvPr>
                  <p:cNvSpPr>
                    <a:spLocks/>
                  </p:cNvSpPr>
                  <p:nvPr/>
                </p:nvSpPr>
                <p:spPr bwMode="auto">
                  <a:xfrm>
                    <a:off x="492" y="113"/>
                    <a:ext cx="19" cy="37"/>
                  </a:xfrm>
                  <a:custGeom>
                    <a:avLst/>
                    <a:gdLst>
                      <a:gd name="T0" fmla="*/ 19 w 38"/>
                      <a:gd name="T1" fmla="*/ 0 h 75"/>
                      <a:gd name="T2" fmla="*/ 19 w 38"/>
                      <a:gd name="T3" fmla="*/ 1 h 75"/>
                      <a:gd name="T4" fmla="*/ 19 w 38"/>
                      <a:gd name="T5" fmla="*/ 5 h 75"/>
                      <a:gd name="T6" fmla="*/ 17 w 38"/>
                      <a:gd name="T7" fmla="*/ 11 h 75"/>
                      <a:gd name="T8" fmla="*/ 15 w 38"/>
                      <a:gd name="T9" fmla="*/ 17 h 75"/>
                      <a:gd name="T10" fmla="*/ 12 w 38"/>
                      <a:gd name="T11" fmla="*/ 23 h 75"/>
                      <a:gd name="T12" fmla="*/ 9 w 38"/>
                      <a:gd name="T13" fmla="*/ 29 h 75"/>
                      <a:gd name="T14" fmla="*/ 5 w 38"/>
                      <a:gd name="T15" fmla="*/ 34 h 75"/>
                      <a:gd name="T16" fmla="*/ 0 w 38"/>
                      <a:gd name="T17" fmla="*/ 37 h 75"/>
                      <a:gd name="T18" fmla="*/ 2 w 38"/>
                      <a:gd name="T19" fmla="*/ 34 h 75"/>
                      <a:gd name="T20" fmla="*/ 4 w 38"/>
                      <a:gd name="T21" fmla="*/ 28 h 75"/>
                      <a:gd name="T22" fmla="*/ 6 w 38"/>
                      <a:gd name="T23" fmla="*/ 22 h 75"/>
                      <a:gd name="T24" fmla="*/ 9 w 38"/>
                      <a:gd name="T25" fmla="*/ 15 h 75"/>
                      <a:gd name="T26" fmla="*/ 12 w 38"/>
                      <a:gd name="T27" fmla="*/ 9 h 75"/>
                      <a:gd name="T28" fmla="*/ 14 w 38"/>
                      <a:gd name="T29" fmla="*/ 4 h 75"/>
                      <a:gd name="T30" fmla="*/ 17 w 38"/>
                      <a:gd name="T31" fmla="*/ 0 h 75"/>
                      <a:gd name="T32" fmla="*/ 19 w 3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5">
                        <a:moveTo>
                          <a:pt x="37" y="0"/>
                        </a:moveTo>
                        <a:lnTo>
                          <a:pt x="38" y="3"/>
                        </a:lnTo>
                        <a:lnTo>
                          <a:pt x="37" y="11"/>
                        </a:lnTo>
                        <a:lnTo>
                          <a:pt x="34" y="23"/>
                        </a:lnTo>
                        <a:lnTo>
                          <a:pt x="30" y="35"/>
                        </a:lnTo>
                        <a:lnTo>
                          <a:pt x="24" y="47"/>
                        </a:lnTo>
                        <a:lnTo>
                          <a:pt x="17" y="59"/>
                        </a:lnTo>
                        <a:lnTo>
                          <a:pt x="9" y="69"/>
                        </a:lnTo>
                        <a:lnTo>
                          <a:pt x="0" y="75"/>
                        </a:lnTo>
                        <a:lnTo>
                          <a:pt x="3" y="68"/>
                        </a:lnTo>
                        <a:lnTo>
                          <a:pt x="8" y="56"/>
                        </a:lnTo>
                        <a:lnTo>
                          <a:pt x="12" y="44"/>
                        </a:lnTo>
                        <a:lnTo>
                          <a:pt x="18" y="31"/>
                        </a:lnTo>
                        <a:lnTo>
                          <a:pt x="24" y="18"/>
                        </a:lnTo>
                        <a:lnTo>
                          <a:pt x="28" y="8"/>
                        </a:lnTo>
                        <a:lnTo>
                          <a:pt x="33" y="1"/>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68" name="Freeform 77">
                    <a:extLst>
                      <a:ext uri="{FF2B5EF4-FFF2-40B4-BE49-F238E27FC236}">
                        <a16:creationId xmlns:a16="http://schemas.microsoft.com/office/drawing/2014/main" id="{57DC1B05-1079-47B4-B4B1-6BC8BCB4C4E1}"/>
                      </a:ext>
                    </a:extLst>
                  </p:cNvPr>
                  <p:cNvSpPr>
                    <a:spLocks/>
                  </p:cNvSpPr>
                  <p:nvPr/>
                </p:nvSpPr>
                <p:spPr bwMode="auto">
                  <a:xfrm>
                    <a:off x="476" y="114"/>
                    <a:ext cx="20" cy="28"/>
                  </a:xfrm>
                  <a:custGeom>
                    <a:avLst/>
                    <a:gdLst>
                      <a:gd name="T0" fmla="*/ 20 w 41"/>
                      <a:gd name="T1" fmla="*/ 0 h 56"/>
                      <a:gd name="T2" fmla="*/ 20 w 41"/>
                      <a:gd name="T3" fmla="*/ 2 h 56"/>
                      <a:gd name="T4" fmla="*/ 18 w 41"/>
                      <a:gd name="T5" fmla="*/ 6 h 56"/>
                      <a:gd name="T6" fmla="*/ 16 w 41"/>
                      <a:gd name="T7" fmla="*/ 10 h 56"/>
                      <a:gd name="T8" fmla="*/ 13 w 41"/>
                      <a:gd name="T9" fmla="*/ 15 h 56"/>
                      <a:gd name="T10" fmla="*/ 9 w 41"/>
                      <a:gd name="T11" fmla="*/ 20 h 56"/>
                      <a:gd name="T12" fmla="*/ 6 w 41"/>
                      <a:gd name="T13" fmla="*/ 24 h 56"/>
                      <a:gd name="T14" fmla="*/ 2 w 41"/>
                      <a:gd name="T15" fmla="*/ 27 h 56"/>
                      <a:gd name="T16" fmla="*/ 0 w 41"/>
                      <a:gd name="T17" fmla="*/ 28 h 56"/>
                      <a:gd name="T18" fmla="*/ 2 w 41"/>
                      <a:gd name="T19" fmla="*/ 25 h 56"/>
                      <a:gd name="T20" fmla="*/ 4 w 41"/>
                      <a:gd name="T21" fmla="*/ 22 h 56"/>
                      <a:gd name="T22" fmla="*/ 7 w 41"/>
                      <a:gd name="T23" fmla="*/ 17 h 56"/>
                      <a:gd name="T24" fmla="*/ 10 w 41"/>
                      <a:gd name="T25" fmla="*/ 12 h 56"/>
                      <a:gd name="T26" fmla="*/ 13 w 41"/>
                      <a:gd name="T27" fmla="*/ 8 h 56"/>
                      <a:gd name="T28" fmla="*/ 16 w 41"/>
                      <a:gd name="T29" fmla="*/ 4 h 56"/>
                      <a:gd name="T30" fmla="*/ 18 w 41"/>
                      <a:gd name="T31" fmla="*/ 2 h 56"/>
                      <a:gd name="T32" fmla="*/ 20 w 41"/>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6">
                        <a:moveTo>
                          <a:pt x="40" y="0"/>
                        </a:moveTo>
                        <a:lnTo>
                          <a:pt x="41" y="4"/>
                        </a:lnTo>
                        <a:lnTo>
                          <a:pt x="37" y="11"/>
                        </a:lnTo>
                        <a:lnTo>
                          <a:pt x="33" y="20"/>
                        </a:lnTo>
                        <a:lnTo>
                          <a:pt x="27" y="29"/>
                        </a:lnTo>
                        <a:lnTo>
                          <a:pt x="19" y="39"/>
                        </a:lnTo>
                        <a:lnTo>
                          <a:pt x="12" y="48"/>
                        </a:lnTo>
                        <a:lnTo>
                          <a:pt x="5" y="53"/>
                        </a:lnTo>
                        <a:lnTo>
                          <a:pt x="0" y="56"/>
                        </a:lnTo>
                        <a:lnTo>
                          <a:pt x="4" y="50"/>
                        </a:lnTo>
                        <a:lnTo>
                          <a:pt x="8" y="43"/>
                        </a:lnTo>
                        <a:lnTo>
                          <a:pt x="14" y="34"/>
                        </a:lnTo>
                        <a:lnTo>
                          <a:pt x="20" y="24"/>
                        </a:lnTo>
                        <a:lnTo>
                          <a:pt x="26" y="15"/>
                        </a:lnTo>
                        <a:lnTo>
                          <a:pt x="32" y="8"/>
                        </a:lnTo>
                        <a:lnTo>
                          <a:pt x="36" y="3"/>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69" name="Freeform 78">
                    <a:extLst>
                      <a:ext uri="{FF2B5EF4-FFF2-40B4-BE49-F238E27FC236}">
                        <a16:creationId xmlns:a16="http://schemas.microsoft.com/office/drawing/2014/main" id="{A08B68AB-5531-48ED-BCC6-00AC8F41274C}"/>
                      </a:ext>
                    </a:extLst>
                  </p:cNvPr>
                  <p:cNvSpPr>
                    <a:spLocks/>
                  </p:cNvSpPr>
                  <p:nvPr/>
                </p:nvSpPr>
                <p:spPr bwMode="auto">
                  <a:xfrm>
                    <a:off x="473" y="118"/>
                    <a:ext cx="7" cy="20"/>
                  </a:xfrm>
                  <a:custGeom>
                    <a:avLst/>
                    <a:gdLst>
                      <a:gd name="T0" fmla="*/ 6 w 14"/>
                      <a:gd name="T1" fmla="*/ 0 h 41"/>
                      <a:gd name="T2" fmla="*/ 7 w 14"/>
                      <a:gd name="T3" fmla="*/ 3 h 41"/>
                      <a:gd name="T4" fmla="*/ 6 w 14"/>
                      <a:gd name="T5" fmla="*/ 10 h 41"/>
                      <a:gd name="T6" fmla="*/ 4 w 14"/>
                      <a:gd name="T7" fmla="*/ 17 h 41"/>
                      <a:gd name="T8" fmla="*/ 0 w 14"/>
                      <a:gd name="T9" fmla="*/ 20 h 41"/>
                      <a:gd name="T10" fmla="*/ 2 w 14"/>
                      <a:gd name="T11" fmla="*/ 15 h 41"/>
                      <a:gd name="T12" fmla="*/ 3 w 14"/>
                      <a:gd name="T13" fmla="*/ 7 h 41"/>
                      <a:gd name="T14" fmla="*/ 4 w 14"/>
                      <a:gd name="T15" fmla="*/ 2 h 41"/>
                      <a:gd name="T16" fmla="*/ 6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12" y="0"/>
                        </a:moveTo>
                        <a:lnTo>
                          <a:pt x="14" y="7"/>
                        </a:lnTo>
                        <a:lnTo>
                          <a:pt x="12" y="21"/>
                        </a:lnTo>
                        <a:lnTo>
                          <a:pt x="8" y="34"/>
                        </a:lnTo>
                        <a:lnTo>
                          <a:pt x="0" y="41"/>
                        </a:lnTo>
                        <a:lnTo>
                          <a:pt x="4" y="30"/>
                        </a:lnTo>
                        <a:lnTo>
                          <a:pt x="6" y="15"/>
                        </a:lnTo>
                        <a:lnTo>
                          <a:pt x="8" y="4"/>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0" name="Freeform 79">
                    <a:extLst>
                      <a:ext uri="{FF2B5EF4-FFF2-40B4-BE49-F238E27FC236}">
                        <a16:creationId xmlns:a16="http://schemas.microsoft.com/office/drawing/2014/main" id="{1545B1D4-24E0-41ED-B86A-E16011424C9A}"/>
                      </a:ext>
                    </a:extLst>
                  </p:cNvPr>
                  <p:cNvSpPr>
                    <a:spLocks/>
                  </p:cNvSpPr>
                  <p:nvPr/>
                </p:nvSpPr>
                <p:spPr bwMode="auto">
                  <a:xfrm>
                    <a:off x="579" y="131"/>
                    <a:ext cx="16" cy="17"/>
                  </a:xfrm>
                  <a:custGeom>
                    <a:avLst/>
                    <a:gdLst>
                      <a:gd name="T0" fmla="*/ 0 w 33"/>
                      <a:gd name="T1" fmla="*/ 17 h 32"/>
                      <a:gd name="T2" fmla="*/ 3 w 33"/>
                      <a:gd name="T3" fmla="*/ 13 h 32"/>
                      <a:gd name="T4" fmla="*/ 7 w 33"/>
                      <a:gd name="T5" fmla="*/ 6 h 32"/>
                      <a:gd name="T6" fmla="*/ 11 w 33"/>
                      <a:gd name="T7" fmla="*/ 1 h 32"/>
                      <a:gd name="T8" fmla="*/ 15 w 33"/>
                      <a:gd name="T9" fmla="*/ 0 h 32"/>
                      <a:gd name="T10" fmla="*/ 16 w 33"/>
                      <a:gd name="T11" fmla="*/ 2 h 32"/>
                      <a:gd name="T12" fmla="*/ 15 w 33"/>
                      <a:gd name="T13" fmla="*/ 4 h 32"/>
                      <a:gd name="T14" fmla="*/ 13 w 33"/>
                      <a:gd name="T15" fmla="*/ 7 h 32"/>
                      <a:gd name="T16" fmla="*/ 10 w 33"/>
                      <a:gd name="T17" fmla="*/ 9 h 32"/>
                      <a:gd name="T18" fmla="*/ 7 w 33"/>
                      <a:gd name="T19" fmla="*/ 12 h 32"/>
                      <a:gd name="T20" fmla="*/ 5 w 33"/>
                      <a:gd name="T21" fmla="*/ 13 h 32"/>
                      <a:gd name="T22" fmla="*/ 2 w 33"/>
                      <a:gd name="T23" fmla="*/ 16 h 32"/>
                      <a:gd name="T24" fmla="*/ 0 w 33"/>
                      <a:gd name="T25" fmla="*/ 1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2">
                        <a:moveTo>
                          <a:pt x="0" y="32"/>
                        </a:moveTo>
                        <a:lnTo>
                          <a:pt x="6" y="24"/>
                        </a:lnTo>
                        <a:lnTo>
                          <a:pt x="14" y="11"/>
                        </a:lnTo>
                        <a:lnTo>
                          <a:pt x="23" y="1"/>
                        </a:lnTo>
                        <a:lnTo>
                          <a:pt x="31" y="0"/>
                        </a:lnTo>
                        <a:lnTo>
                          <a:pt x="33" y="3"/>
                        </a:lnTo>
                        <a:lnTo>
                          <a:pt x="31" y="8"/>
                        </a:lnTo>
                        <a:lnTo>
                          <a:pt x="27" y="13"/>
                        </a:lnTo>
                        <a:lnTo>
                          <a:pt x="21" y="17"/>
                        </a:lnTo>
                        <a:lnTo>
                          <a:pt x="15" y="22"/>
                        </a:lnTo>
                        <a:lnTo>
                          <a:pt x="10" y="25"/>
                        </a:lnTo>
                        <a:lnTo>
                          <a:pt x="4" y="30"/>
                        </a:lnTo>
                        <a:lnTo>
                          <a:pt x="0" y="3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1" name="Freeform 80">
                    <a:extLst>
                      <a:ext uri="{FF2B5EF4-FFF2-40B4-BE49-F238E27FC236}">
                        <a16:creationId xmlns:a16="http://schemas.microsoft.com/office/drawing/2014/main" id="{0F6B1698-209F-4174-8061-5414FCF6A33E}"/>
                      </a:ext>
                    </a:extLst>
                  </p:cNvPr>
                  <p:cNvSpPr>
                    <a:spLocks/>
                  </p:cNvSpPr>
                  <p:nvPr/>
                </p:nvSpPr>
                <p:spPr bwMode="auto">
                  <a:xfrm>
                    <a:off x="582" y="142"/>
                    <a:ext cx="21" cy="5"/>
                  </a:xfrm>
                  <a:custGeom>
                    <a:avLst/>
                    <a:gdLst>
                      <a:gd name="T0" fmla="*/ 0 w 42"/>
                      <a:gd name="T1" fmla="*/ 4 h 9"/>
                      <a:gd name="T2" fmla="*/ 2 w 42"/>
                      <a:gd name="T3" fmla="*/ 4 h 9"/>
                      <a:gd name="T4" fmla="*/ 4 w 42"/>
                      <a:gd name="T5" fmla="*/ 4 h 9"/>
                      <a:gd name="T6" fmla="*/ 8 w 42"/>
                      <a:gd name="T7" fmla="*/ 4 h 9"/>
                      <a:gd name="T8" fmla="*/ 11 w 42"/>
                      <a:gd name="T9" fmla="*/ 5 h 9"/>
                      <a:gd name="T10" fmla="*/ 15 w 42"/>
                      <a:gd name="T11" fmla="*/ 5 h 9"/>
                      <a:gd name="T12" fmla="*/ 18 w 42"/>
                      <a:gd name="T13" fmla="*/ 4 h 9"/>
                      <a:gd name="T14" fmla="*/ 21 w 42"/>
                      <a:gd name="T15" fmla="*/ 3 h 9"/>
                      <a:gd name="T16" fmla="*/ 21 w 42"/>
                      <a:gd name="T17" fmla="*/ 2 h 9"/>
                      <a:gd name="T18" fmla="*/ 21 w 42"/>
                      <a:gd name="T19" fmla="*/ 1 h 9"/>
                      <a:gd name="T20" fmla="*/ 18 w 42"/>
                      <a:gd name="T21" fmla="*/ 0 h 9"/>
                      <a:gd name="T22" fmla="*/ 15 w 42"/>
                      <a:gd name="T23" fmla="*/ 0 h 9"/>
                      <a:gd name="T24" fmla="*/ 12 w 42"/>
                      <a:gd name="T25" fmla="*/ 1 h 9"/>
                      <a:gd name="T26" fmla="*/ 8 w 42"/>
                      <a:gd name="T27" fmla="*/ 2 h 9"/>
                      <a:gd name="T28" fmla="*/ 6 w 42"/>
                      <a:gd name="T29" fmla="*/ 2 h 9"/>
                      <a:gd name="T30" fmla="*/ 3 w 42"/>
                      <a:gd name="T31" fmla="*/ 4 h 9"/>
                      <a:gd name="T32" fmla="*/ 0 w 42"/>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9">
                        <a:moveTo>
                          <a:pt x="0" y="8"/>
                        </a:moveTo>
                        <a:lnTo>
                          <a:pt x="3" y="8"/>
                        </a:lnTo>
                        <a:lnTo>
                          <a:pt x="8" y="8"/>
                        </a:lnTo>
                        <a:lnTo>
                          <a:pt x="15" y="8"/>
                        </a:lnTo>
                        <a:lnTo>
                          <a:pt x="22" y="9"/>
                        </a:lnTo>
                        <a:lnTo>
                          <a:pt x="29" y="9"/>
                        </a:lnTo>
                        <a:lnTo>
                          <a:pt x="36" y="8"/>
                        </a:lnTo>
                        <a:lnTo>
                          <a:pt x="41" y="6"/>
                        </a:lnTo>
                        <a:lnTo>
                          <a:pt x="42" y="3"/>
                        </a:lnTo>
                        <a:lnTo>
                          <a:pt x="41" y="1"/>
                        </a:lnTo>
                        <a:lnTo>
                          <a:pt x="36" y="0"/>
                        </a:lnTo>
                        <a:lnTo>
                          <a:pt x="30" y="0"/>
                        </a:lnTo>
                        <a:lnTo>
                          <a:pt x="24" y="1"/>
                        </a:lnTo>
                        <a:lnTo>
                          <a:pt x="16" y="3"/>
                        </a:lnTo>
                        <a:lnTo>
                          <a:pt x="11" y="4"/>
                        </a:lnTo>
                        <a:lnTo>
                          <a:pt x="5"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2" name="Freeform 81">
                    <a:extLst>
                      <a:ext uri="{FF2B5EF4-FFF2-40B4-BE49-F238E27FC236}">
                        <a16:creationId xmlns:a16="http://schemas.microsoft.com/office/drawing/2014/main" id="{A40B1A3F-D195-4016-BBA7-16D8749EF895}"/>
                      </a:ext>
                    </a:extLst>
                  </p:cNvPr>
                  <p:cNvSpPr>
                    <a:spLocks/>
                  </p:cNvSpPr>
                  <p:nvPr/>
                </p:nvSpPr>
                <p:spPr bwMode="auto">
                  <a:xfrm>
                    <a:off x="578" y="147"/>
                    <a:ext cx="21" cy="16"/>
                  </a:xfrm>
                  <a:custGeom>
                    <a:avLst/>
                    <a:gdLst>
                      <a:gd name="T0" fmla="*/ 0 w 42"/>
                      <a:gd name="T1" fmla="*/ 0 h 31"/>
                      <a:gd name="T2" fmla="*/ 3 w 42"/>
                      <a:gd name="T3" fmla="*/ 1 h 31"/>
                      <a:gd name="T4" fmla="*/ 7 w 42"/>
                      <a:gd name="T5" fmla="*/ 4 h 31"/>
                      <a:gd name="T6" fmla="*/ 10 w 42"/>
                      <a:gd name="T7" fmla="*/ 6 h 31"/>
                      <a:gd name="T8" fmla="*/ 14 w 42"/>
                      <a:gd name="T9" fmla="*/ 8 h 31"/>
                      <a:gd name="T10" fmla="*/ 17 w 42"/>
                      <a:gd name="T11" fmla="*/ 11 h 31"/>
                      <a:gd name="T12" fmla="*/ 20 w 42"/>
                      <a:gd name="T13" fmla="*/ 13 h 31"/>
                      <a:gd name="T14" fmla="*/ 21 w 42"/>
                      <a:gd name="T15" fmla="*/ 15 h 31"/>
                      <a:gd name="T16" fmla="*/ 21 w 42"/>
                      <a:gd name="T17" fmla="*/ 16 h 31"/>
                      <a:gd name="T18" fmla="*/ 19 w 42"/>
                      <a:gd name="T19" fmla="*/ 16 h 31"/>
                      <a:gd name="T20" fmla="*/ 16 w 42"/>
                      <a:gd name="T21" fmla="*/ 15 h 31"/>
                      <a:gd name="T22" fmla="*/ 14 w 42"/>
                      <a:gd name="T23" fmla="*/ 13 h 31"/>
                      <a:gd name="T24" fmla="*/ 11 w 42"/>
                      <a:gd name="T25" fmla="*/ 10 h 31"/>
                      <a:gd name="T26" fmla="*/ 7 w 42"/>
                      <a:gd name="T27" fmla="*/ 7 h 31"/>
                      <a:gd name="T28" fmla="*/ 4 w 42"/>
                      <a:gd name="T29" fmla="*/ 4 h 31"/>
                      <a:gd name="T30" fmla="*/ 2 w 42"/>
                      <a:gd name="T31" fmla="*/ 2 h 31"/>
                      <a:gd name="T32" fmla="*/ 0 w 42"/>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1">
                        <a:moveTo>
                          <a:pt x="0" y="0"/>
                        </a:moveTo>
                        <a:lnTo>
                          <a:pt x="6" y="2"/>
                        </a:lnTo>
                        <a:lnTo>
                          <a:pt x="13" y="7"/>
                        </a:lnTo>
                        <a:lnTo>
                          <a:pt x="20" y="12"/>
                        </a:lnTo>
                        <a:lnTo>
                          <a:pt x="28" y="16"/>
                        </a:lnTo>
                        <a:lnTo>
                          <a:pt x="34" y="21"/>
                        </a:lnTo>
                        <a:lnTo>
                          <a:pt x="39" y="25"/>
                        </a:lnTo>
                        <a:lnTo>
                          <a:pt x="42" y="29"/>
                        </a:lnTo>
                        <a:lnTo>
                          <a:pt x="41" y="31"/>
                        </a:lnTo>
                        <a:lnTo>
                          <a:pt x="37" y="31"/>
                        </a:lnTo>
                        <a:lnTo>
                          <a:pt x="32" y="29"/>
                        </a:lnTo>
                        <a:lnTo>
                          <a:pt x="27" y="25"/>
                        </a:lnTo>
                        <a:lnTo>
                          <a:pt x="21" y="20"/>
                        </a:lnTo>
                        <a:lnTo>
                          <a:pt x="14" y="14"/>
                        </a:lnTo>
                        <a:lnTo>
                          <a:pt x="8"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3" name="Freeform 82">
                    <a:extLst>
                      <a:ext uri="{FF2B5EF4-FFF2-40B4-BE49-F238E27FC236}">
                        <a16:creationId xmlns:a16="http://schemas.microsoft.com/office/drawing/2014/main" id="{F5B03FCC-273E-45CB-A477-DB5B621B2011}"/>
                      </a:ext>
                    </a:extLst>
                  </p:cNvPr>
                  <p:cNvSpPr>
                    <a:spLocks/>
                  </p:cNvSpPr>
                  <p:nvPr/>
                </p:nvSpPr>
                <p:spPr bwMode="auto">
                  <a:xfrm>
                    <a:off x="474" y="141"/>
                    <a:ext cx="5" cy="26"/>
                  </a:xfrm>
                  <a:custGeom>
                    <a:avLst/>
                    <a:gdLst>
                      <a:gd name="T0" fmla="*/ 3 w 10"/>
                      <a:gd name="T1" fmla="*/ 0 h 52"/>
                      <a:gd name="T2" fmla="*/ 4 w 10"/>
                      <a:gd name="T3" fmla="*/ 7 h 52"/>
                      <a:gd name="T4" fmla="*/ 5 w 10"/>
                      <a:gd name="T5" fmla="*/ 15 h 52"/>
                      <a:gd name="T6" fmla="*/ 5 w 10"/>
                      <a:gd name="T7" fmla="*/ 23 h 52"/>
                      <a:gd name="T8" fmla="*/ 2 w 10"/>
                      <a:gd name="T9" fmla="*/ 26 h 52"/>
                      <a:gd name="T10" fmla="*/ 0 w 10"/>
                      <a:gd name="T11" fmla="*/ 23 h 52"/>
                      <a:gd name="T12" fmla="*/ 1 w 10"/>
                      <a:gd name="T13" fmla="*/ 16 h 52"/>
                      <a:gd name="T14" fmla="*/ 2 w 10"/>
                      <a:gd name="T15" fmla="*/ 7 h 52"/>
                      <a:gd name="T16" fmla="*/ 3 w 10"/>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6" y="0"/>
                        </a:moveTo>
                        <a:lnTo>
                          <a:pt x="8" y="14"/>
                        </a:lnTo>
                        <a:lnTo>
                          <a:pt x="10" y="30"/>
                        </a:lnTo>
                        <a:lnTo>
                          <a:pt x="10" y="45"/>
                        </a:lnTo>
                        <a:lnTo>
                          <a:pt x="4" y="52"/>
                        </a:lnTo>
                        <a:lnTo>
                          <a:pt x="0" y="46"/>
                        </a:lnTo>
                        <a:lnTo>
                          <a:pt x="1" y="31"/>
                        </a:lnTo>
                        <a:lnTo>
                          <a:pt x="3" y="14"/>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4" name="Freeform 83">
                    <a:extLst>
                      <a:ext uri="{FF2B5EF4-FFF2-40B4-BE49-F238E27FC236}">
                        <a16:creationId xmlns:a16="http://schemas.microsoft.com/office/drawing/2014/main" id="{752967DD-6A01-4B26-8ABE-9C266F2A97C6}"/>
                      </a:ext>
                    </a:extLst>
                  </p:cNvPr>
                  <p:cNvSpPr>
                    <a:spLocks/>
                  </p:cNvSpPr>
                  <p:nvPr/>
                </p:nvSpPr>
                <p:spPr bwMode="auto">
                  <a:xfrm>
                    <a:off x="462" y="137"/>
                    <a:ext cx="10" cy="25"/>
                  </a:xfrm>
                  <a:custGeom>
                    <a:avLst/>
                    <a:gdLst>
                      <a:gd name="T0" fmla="*/ 10 w 19"/>
                      <a:gd name="T1" fmla="*/ 0 h 51"/>
                      <a:gd name="T2" fmla="*/ 9 w 19"/>
                      <a:gd name="T3" fmla="*/ 6 h 51"/>
                      <a:gd name="T4" fmla="*/ 8 w 19"/>
                      <a:gd name="T5" fmla="*/ 14 h 51"/>
                      <a:gd name="T6" fmla="*/ 5 w 19"/>
                      <a:gd name="T7" fmla="*/ 22 h 51"/>
                      <a:gd name="T8" fmla="*/ 1 w 19"/>
                      <a:gd name="T9" fmla="*/ 25 h 51"/>
                      <a:gd name="T10" fmla="*/ 0 w 19"/>
                      <a:gd name="T11" fmla="*/ 22 h 51"/>
                      <a:gd name="T12" fmla="*/ 3 w 19"/>
                      <a:gd name="T13" fmla="*/ 14 h 51"/>
                      <a:gd name="T14" fmla="*/ 7 w 19"/>
                      <a:gd name="T15" fmla="*/ 6 h 51"/>
                      <a:gd name="T16" fmla="*/ 10 w 1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1">
                        <a:moveTo>
                          <a:pt x="19" y="0"/>
                        </a:moveTo>
                        <a:lnTo>
                          <a:pt x="18" y="12"/>
                        </a:lnTo>
                        <a:lnTo>
                          <a:pt x="15" y="29"/>
                        </a:lnTo>
                        <a:lnTo>
                          <a:pt x="10" y="44"/>
                        </a:lnTo>
                        <a:lnTo>
                          <a:pt x="2" y="51"/>
                        </a:lnTo>
                        <a:lnTo>
                          <a:pt x="0" y="44"/>
                        </a:lnTo>
                        <a:lnTo>
                          <a:pt x="6" y="29"/>
                        </a:lnTo>
                        <a:lnTo>
                          <a:pt x="14" y="12"/>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5" name="Freeform 84">
                    <a:extLst>
                      <a:ext uri="{FF2B5EF4-FFF2-40B4-BE49-F238E27FC236}">
                        <a16:creationId xmlns:a16="http://schemas.microsoft.com/office/drawing/2014/main" id="{7D1342A9-1667-4ED6-86AF-0B81F6AE6EC2}"/>
                      </a:ext>
                    </a:extLst>
                  </p:cNvPr>
                  <p:cNvSpPr>
                    <a:spLocks/>
                  </p:cNvSpPr>
                  <p:nvPr/>
                </p:nvSpPr>
                <p:spPr bwMode="auto">
                  <a:xfrm>
                    <a:off x="484" y="142"/>
                    <a:ext cx="5" cy="24"/>
                  </a:xfrm>
                  <a:custGeom>
                    <a:avLst/>
                    <a:gdLst>
                      <a:gd name="T0" fmla="*/ 1 w 10"/>
                      <a:gd name="T1" fmla="*/ 0 h 48"/>
                      <a:gd name="T2" fmla="*/ 3 w 10"/>
                      <a:gd name="T3" fmla="*/ 4 h 48"/>
                      <a:gd name="T4" fmla="*/ 5 w 10"/>
                      <a:gd name="T5" fmla="*/ 11 h 48"/>
                      <a:gd name="T6" fmla="*/ 5 w 10"/>
                      <a:gd name="T7" fmla="*/ 19 h 48"/>
                      <a:gd name="T8" fmla="*/ 2 w 10"/>
                      <a:gd name="T9" fmla="*/ 24 h 48"/>
                      <a:gd name="T10" fmla="*/ 0 w 10"/>
                      <a:gd name="T11" fmla="*/ 23 h 48"/>
                      <a:gd name="T12" fmla="*/ 0 w 10"/>
                      <a:gd name="T13" fmla="*/ 16 h 48"/>
                      <a:gd name="T14" fmla="*/ 1 w 10"/>
                      <a:gd name="T15" fmla="*/ 7 h 48"/>
                      <a:gd name="T16" fmla="*/ 1 w 10"/>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8">
                        <a:moveTo>
                          <a:pt x="2" y="0"/>
                        </a:moveTo>
                        <a:lnTo>
                          <a:pt x="6" y="7"/>
                        </a:lnTo>
                        <a:lnTo>
                          <a:pt x="10" y="22"/>
                        </a:lnTo>
                        <a:lnTo>
                          <a:pt x="10" y="38"/>
                        </a:lnTo>
                        <a:lnTo>
                          <a:pt x="4" y="48"/>
                        </a:lnTo>
                        <a:lnTo>
                          <a:pt x="0" y="45"/>
                        </a:lnTo>
                        <a:lnTo>
                          <a:pt x="0" y="31"/>
                        </a:lnTo>
                        <a:lnTo>
                          <a:pt x="2" y="1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6" name="Freeform 85">
                    <a:extLst>
                      <a:ext uri="{FF2B5EF4-FFF2-40B4-BE49-F238E27FC236}">
                        <a16:creationId xmlns:a16="http://schemas.microsoft.com/office/drawing/2014/main" id="{7026C3AF-8237-4C92-A224-020D86421119}"/>
                      </a:ext>
                    </a:extLst>
                  </p:cNvPr>
                  <p:cNvSpPr>
                    <a:spLocks/>
                  </p:cNvSpPr>
                  <p:nvPr/>
                </p:nvSpPr>
                <p:spPr bwMode="auto">
                  <a:xfrm>
                    <a:off x="493" y="146"/>
                    <a:ext cx="6" cy="26"/>
                  </a:xfrm>
                  <a:custGeom>
                    <a:avLst/>
                    <a:gdLst>
                      <a:gd name="T0" fmla="*/ 0 w 11"/>
                      <a:gd name="T1" fmla="*/ 0 h 52"/>
                      <a:gd name="T2" fmla="*/ 3 w 11"/>
                      <a:gd name="T3" fmla="*/ 5 h 52"/>
                      <a:gd name="T4" fmla="*/ 5 w 11"/>
                      <a:gd name="T5" fmla="*/ 13 h 52"/>
                      <a:gd name="T6" fmla="*/ 6 w 11"/>
                      <a:gd name="T7" fmla="*/ 21 h 52"/>
                      <a:gd name="T8" fmla="*/ 4 w 11"/>
                      <a:gd name="T9" fmla="*/ 26 h 52"/>
                      <a:gd name="T10" fmla="*/ 3 w 11"/>
                      <a:gd name="T11" fmla="*/ 24 h 52"/>
                      <a:gd name="T12" fmla="*/ 1 w 11"/>
                      <a:gd name="T13" fmla="*/ 17 h 52"/>
                      <a:gd name="T14" fmla="*/ 1 w 11"/>
                      <a:gd name="T15" fmla="*/ 8 h 52"/>
                      <a:gd name="T16" fmla="*/ 0 w 11"/>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2">
                        <a:moveTo>
                          <a:pt x="0" y="0"/>
                        </a:moveTo>
                        <a:lnTo>
                          <a:pt x="5" y="10"/>
                        </a:lnTo>
                        <a:lnTo>
                          <a:pt x="9" y="26"/>
                        </a:lnTo>
                        <a:lnTo>
                          <a:pt x="11" y="42"/>
                        </a:lnTo>
                        <a:lnTo>
                          <a:pt x="8" y="52"/>
                        </a:lnTo>
                        <a:lnTo>
                          <a:pt x="5" y="48"/>
                        </a:lnTo>
                        <a:lnTo>
                          <a:pt x="2" y="34"/>
                        </a:lnTo>
                        <a:lnTo>
                          <a:pt x="2"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 name="Freeform 86">
                    <a:extLst>
                      <a:ext uri="{FF2B5EF4-FFF2-40B4-BE49-F238E27FC236}">
                        <a16:creationId xmlns:a16="http://schemas.microsoft.com/office/drawing/2014/main" id="{0893C52A-C279-4745-B636-826D5BABC5BC}"/>
                      </a:ext>
                    </a:extLst>
                  </p:cNvPr>
                  <p:cNvSpPr>
                    <a:spLocks/>
                  </p:cNvSpPr>
                  <p:nvPr/>
                </p:nvSpPr>
                <p:spPr bwMode="auto">
                  <a:xfrm>
                    <a:off x="503" y="150"/>
                    <a:ext cx="7" cy="26"/>
                  </a:xfrm>
                  <a:custGeom>
                    <a:avLst/>
                    <a:gdLst>
                      <a:gd name="T0" fmla="*/ 0 w 14"/>
                      <a:gd name="T1" fmla="*/ 0 h 52"/>
                      <a:gd name="T2" fmla="*/ 3 w 14"/>
                      <a:gd name="T3" fmla="*/ 6 h 52"/>
                      <a:gd name="T4" fmla="*/ 6 w 14"/>
                      <a:gd name="T5" fmla="*/ 15 h 52"/>
                      <a:gd name="T6" fmla="*/ 7 w 14"/>
                      <a:gd name="T7" fmla="*/ 23 h 52"/>
                      <a:gd name="T8" fmla="*/ 6 w 14"/>
                      <a:gd name="T9" fmla="*/ 26 h 52"/>
                      <a:gd name="T10" fmla="*/ 3 w 14"/>
                      <a:gd name="T11" fmla="*/ 23 h 52"/>
                      <a:gd name="T12" fmla="*/ 2 w 14"/>
                      <a:gd name="T13" fmla="*/ 16 h 52"/>
                      <a:gd name="T14" fmla="*/ 2 w 14"/>
                      <a:gd name="T15" fmla="*/ 8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52">
                        <a:moveTo>
                          <a:pt x="0" y="0"/>
                        </a:moveTo>
                        <a:lnTo>
                          <a:pt x="5" y="11"/>
                        </a:lnTo>
                        <a:lnTo>
                          <a:pt x="12" y="29"/>
                        </a:lnTo>
                        <a:lnTo>
                          <a:pt x="14" y="45"/>
                        </a:lnTo>
                        <a:lnTo>
                          <a:pt x="12" y="52"/>
                        </a:lnTo>
                        <a:lnTo>
                          <a:pt x="6" y="46"/>
                        </a:lnTo>
                        <a:lnTo>
                          <a:pt x="4" y="31"/>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8" name="Freeform 87">
                    <a:extLst>
                      <a:ext uri="{FF2B5EF4-FFF2-40B4-BE49-F238E27FC236}">
                        <a16:creationId xmlns:a16="http://schemas.microsoft.com/office/drawing/2014/main" id="{7A86AA0B-FC3D-4128-9742-21F08DA7EBEA}"/>
                      </a:ext>
                    </a:extLst>
                  </p:cNvPr>
                  <p:cNvSpPr>
                    <a:spLocks/>
                  </p:cNvSpPr>
                  <p:nvPr/>
                </p:nvSpPr>
                <p:spPr bwMode="auto">
                  <a:xfrm>
                    <a:off x="512" y="152"/>
                    <a:ext cx="9" cy="28"/>
                  </a:xfrm>
                  <a:custGeom>
                    <a:avLst/>
                    <a:gdLst>
                      <a:gd name="T0" fmla="*/ 0 w 17"/>
                      <a:gd name="T1" fmla="*/ 0 h 58"/>
                      <a:gd name="T2" fmla="*/ 4 w 17"/>
                      <a:gd name="T3" fmla="*/ 7 h 58"/>
                      <a:gd name="T4" fmla="*/ 8 w 17"/>
                      <a:gd name="T5" fmla="*/ 16 h 58"/>
                      <a:gd name="T6" fmla="*/ 9 w 17"/>
                      <a:gd name="T7" fmla="*/ 24 h 58"/>
                      <a:gd name="T8" fmla="*/ 6 w 17"/>
                      <a:gd name="T9" fmla="*/ 28 h 58"/>
                      <a:gd name="T10" fmla="*/ 3 w 17"/>
                      <a:gd name="T11" fmla="*/ 25 h 58"/>
                      <a:gd name="T12" fmla="*/ 2 w 17"/>
                      <a:gd name="T13" fmla="*/ 16 h 58"/>
                      <a:gd name="T14" fmla="*/ 1 w 17"/>
                      <a:gd name="T15" fmla="*/ 7 h 58"/>
                      <a:gd name="T16" fmla="*/ 0 w 17"/>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58">
                        <a:moveTo>
                          <a:pt x="0" y="0"/>
                        </a:moveTo>
                        <a:lnTo>
                          <a:pt x="8" y="15"/>
                        </a:lnTo>
                        <a:lnTo>
                          <a:pt x="15" y="34"/>
                        </a:lnTo>
                        <a:lnTo>
                          <a:pt x="17" y="50"/>
                        </a:lnTo>
                        <a:lnTo>
                          <a:pt x="12" y="58"/>
                        </a:lnTo>
                        <a:lnTo>
                          <a:pt x="6" y="51"/>
                        </a:lnTo>
                        <a:lnTo>
                          <a:pt x="3" y="34"/>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9" name="Freeform 88">
                    <a:extLst>
                      <a:ext uri="{FF2B5EF4-FFF2-40B4-BE49-F238E27FC236}">
                        <a16:creationId xmlns:a16="http://schemas.microsoft.com/office/drawing/2014/main" id="{6B3A8D10-B90E-483A-88CD-72D6A4ADB7A6}"/>
                      </a:ext>
                    </a:extLst>
                  </p:cNvPr>
                  <p:cNvSpPr>
                    <a:spLocks/>
                  </p:cNvSpPr>
                  <p:nvPr/>
                </p:nvSpPr>
                <p:spPr bwMode="auto">
                  <a:xfrm>
                    <a:off x="523" y="153"/>
                    <a:ext cx="11" cy="31"/>
                  </a:xfrm>
                  <a:custGeom>
                    <a:avLst/>
                    <a:gdLst>
                      <a:gd name="T0" fmla="*/ 0 w 23"/>
                      <a:gd name="T1" fmla="*/ 0 h 61"/>
                      <a:gd name="T2" fmla="*/ 3 w 23"/>
                      <a:gd name="T3" fmla="*/ 7 h 61"/>
                      <a:gd name="T4" fmla="*/ 8 w 23"/>
                      <a:gd name="T5" fmla="*/ 18 h 61"/>
                      <a:gd name="T6" fmla="*/ 11 w 23"/>
                      <a:gd name="T7" fmla="*/ 27 h 61"/>
                      <a:gd name="T8" fmla="*/ 9 w 23"/>
                      <a:gd name="T9" fmla="*/ 31 h 61"/>
                      <a:gd name="T10" fmla="*/ 5 w 23"/>
                      <a:gd name="T11" fmla="*/ 26 h 61"/>
                      <a:gd name="T12" fmla="*/ 3 w 23"/>
                      <a:gd name="T13" fmla="*/ 16 h 61"/>
                      <a:gd name="T14" fmla="*/ 1 w 23"/>
                      <a:gd name="T15" fmla="*/ 6 h 61"/>
                      <a:gd name="T16" fmla="*/ 0 w 2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1">
                        <a:moveTo>
                          <a:pt x="0" y="0"/>
                        </a:moveTo>
                        <a:lnTo>
                          <a:pt x="7" y="14"/>
                        </a:lnTo>
                        <a:lnTo>
                          <a:pt x="17" y="35"/>
                        </a:lnTo>
                        <a:lnTo>
                          <a:pt x="23" y="54"/>
                        </a:lnTo>
                        <a:lnTo>
                          <a:pt x="19" y="61"/>
                        </a:lnTo>
                        <a:lnTo>
                          <a:pt x="11" y="52"/>
                        </a:lnTo>
                        <a:lnTo>
                          <a:pt x="7" y="32"/>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0" name="Freeform 89">
                    <a:extLst>
                      <a:ext uri="{FF2B5EF4-FFF2-40B4-BE49-F238E27FC236}">
                        <a16:creationId xmlns:a16="http://schemas.microsoft.com/office/drawing/2014/main" id="{5CEE2ACB-C50A-4B42-ADC6-DBB89BEE03E6}"/>
                      </a:ext>
                    </a:extLst>
                  </p:cNvPr>
                  <p:cNvSpPr>
                    <a:spLocks/>
                  </p:cNvSpPr>
                  <p:nvPr/>
                </p:nvSpPr>
                <p:spPr bwMode="auto">
                  <a:xfrm>
                    <a:off x="531" y="153"/>
                    <a:ext cx="15" cy="33"/>
                  </a:xfrm>
                  <a:custGeom>
                    <a:avLst/>
                    <a:gdLst>
                      <a:gd name="T0" fmla="*/ 0 w 30"/>
                      <a:gd name="T1" fmla="*/ 0 h 66"/>
                      <a:gd name="T2" fmla="*/ 3 w 30"/>
                      <a:gd name="T3" fmla="*/ 3 h 66"/>
                      <a:gd name="T4" fmla="*/ 6 w 30"/>
                      <a:gd name="T5" fmla="*/ 8 h 66"/>
                      <a:gd name="T6" fmla="*/ 9 w 30"/>
                      <a:gd name="T7" fmla="*/ 13 h 66"/>
                      <a:gd name="T8" fmla="*/ 12 w 30"/>
                      <a:gd name="T9" fmla="*/ 18 h 66"/>
                      <a:gd name="T10" fmla="*/ 14 w 30"/>
                      <a:gd name="T11" fmla="*/ 24 h 66"/>
                      <a:gd name="T12" fmla="*/ 15 w 30"/>
                      <a:gd name="T13" fmla="*/ 29 h 66"/>
                      <a:gd name="T14" fmla="*/ 15 w 30"/>
                      <a:gd name="T15" fmla="*/ 32 h 66"/>
                      <a:gd name="T16" fmla="*/ 13 w 30"/>
                      <a:gd name="T17" fmla="*/ 33 h 66"/>
                      <a:gd name="T18" fmla="*/ 8 w 30"/>
                      <a:gd name="T19" fmla="*/ 30 h 66"/>
                      <a:gd name="T20" fmla="*/ 4 w 30"/>
                      <a:gd name="T21" fmla="*/ 20 h 66"/>
                      <a:gd name="T22" fmla="*/ 2 w 30"/>
                      <a:gd name="T23" fmla="*/ 9 h 66"/>
                      <a:gd name="T24" fmla="*/ 0 w 30"/>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6">
                        <a:moveTo>
                          <a:pt x="0" y="0"/>
                        </a:moveTo>
                        <a:lnTo>
                          <a:pt x="6" y="5"/>
                        </a:lnTo>
                        <a:lnTo>
                          <a:pt x="12" y="15"/>
                        </a:lnTo>
                        <a:lnTo>
                          <a:pt x="18" y="25"/>
                        </a:lnTo>
                        <a:lnTo>
                          <a:pt x="24" y="36"/>
                        </a:lnTo>
                        <a:lnTo>
                          <a:pt x="27" y="48"/>
                        </a:lnTo>
                        <a:lnTo>
                          <a:pt x="30" y="57"/>
                        </a:lnTo>
                        <a:lnTo>
                          <a:pt x="29" y="64"/>
                        </a:lnTo>
                        <a:lnTo>
                          <a:pt x="25" y="66"/>
                        </a:lnTo>
                        <a:lnTo>
                          <a:pt x="16" y="59"/>
                        </a:lnTo>
                        <a:lnTo>
                          <a:pt x="8" y="40"/>
                        </a:lnTo>
                        <a:lnTo>
                          <a:pt x="3"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1" name="Freeform 90">
                    <a:extLst>
                      <a:ext uri="{FF2B5EF4-FFF2-40B4-BE49-F238E27FC236}">
                        <a16:creationId xmlns:a16="http://schemas.microsoft.com/office/drawing/2014/main" id="{D3DF9AFA-93AE-40D0-9DAC-4DCB674CB9F9}"/>
                      </a:ext>
                    </a:extLst>
                  </p:cNvPr>
                  <p:cNvSpPr>
                    <a:spLocks/>
                  </p:cNvSpPr>
                  <p:nvPr/>
                </p:nvSpPr>
                <p:spPr bwMode="auto">
                  <a:xfrm>
                    <a:off x="544" y="152"/>
                    <a:ext cx="23" cy="30"/>
                  </a:xfrm>
                  <a:custGeom>
                    <a:avLst/>
                    <a:gdLst>
                      <a:gd name="T0" fmla="*/ 0 w 46"/>
                      <a:gd name="T1" fmla="*/ 0 h 61"/>
                      <a:gd name="T2" fmla="*/ 4 w 46"/>
                      <a:gd name="T3" fmla="*/ 2 h 61"/>
                      <a:gd name="T4" fmla="*/ 8 w 46"/>
                      <a:gd name="T5" fmla="*/ 6 h 61"/>
                      <a:gd name="T6" fmla="*/ 12 w 46"/>
                      <a:gd name="T7" fmla="*/ 11 h 61"/>
                      <a:gd name="T8" fmla="*/ 16 w 46"/>
                      <a:gd name="T9" fmla="*/ 16 h 61"/>
                      <a:gd name="T10" fmla="*/ 20 w 46"/>
                      <a:gd name="T11" fmla="*/ 21 h 61"/>
                      <a:gd name="T12" fmla="*/ 22 w 46"/>
                      <a:gd name="T13" fmla="*/ 25 h 61"/>
                      <a:gd name="T14" fmla="*/ 23 w 46"/>
                      <a:gd name="T15" fmla="*/ 29 h 61"/>
                      <a:gd name="T16" fmla="*/ 23 w 46"/>
                      <a:gd name="T17" fmla="*/ 30 h 61"/>
                      <a:gd name="T18" fmla="*/ 20 w 46"/>
                      <a:gd name="T19" fmla="*/ 30 h 61"/>
                      <a:gd name="T20" fmla="*/ 18 w 46"/>
                      <a:gd name="T21" fmla="*/ 28 h 61"/>
                      <a:gd name="T22" fmla="*/ 14 w 46"/>
                      <a:gd name="T23" fmla="*/ 25 h 61"/>
                      <a:gd name="T24" fmla="*/ 11 w 46"/>
                      <a:gd name="T25" fmla="*/ 20 h 61"/>
                      <a:gd name="T26" fmla="*/ 7 w 46"/>
                      <a:gd name="T27" fmla="*/ 15 h 61"/>
                      <a:gd name="T28" fmla="*/ 4 w 46"/>
                      <a:gd name="T29" fmla="*/ 10 h 61"/>
                      <a:gd name="T30" fmla="*/ 1 w 46"/>
                      <a:gd name="T31" fmla="*/ 4 h 61"/>
                      <a:gd name="T32" fmla="*/ 0 w 46"/>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1">
                        <a:moveTo>
                          <a:pt x="0" y="0"/>
                        </a:moveTo>
                        <a:lnTo>
                          <a:pt x="7" y="5"/>
                        </a:lnTo>
                        <a:lnTo>
                          <a:pt x="15" y="13"/>
                        </a:lnTo>
                        <a:lnTo>
                          <a:pt x="24" y="22"/>
                        </a:lnTo>
                        <a:lnTo>
                          <a:pt x="32" y="32"/>
                        </a:lnTo>
                        <a:lnTo>
                          <a:pt x="39" y="43"/>
                        </a:lnTo>
                        <a:lnTo>
                          <a:pt x="44" y="51"/>
                        </a:lnTo>
                        <a:lnTo>
                          <a:pt x="46" y="58"/>
                        </a:lnTo>
                        <a:lnTo>
                          <a:pt x="45" y="61"/>
                        </a:lnTo>
                        <a:lnTo>
                          <a:pt x="40" y="61"/>
                        </a:lnTo>
                        <a:lnTo>
                          <a:pt x="35" y="57"/>
                        </a:lnTo>
                        <a:lnTo>
                          <a:pt x="28" y="50"/>
                        </a:lnTo>
                        <a:lnTo>
                          <a:pt x="21" y="41"/>
                        </a:lnTo>
                        <a:lnTo>
                          <a:pt x="14" y="30"/>
                        </a:lnTo>
                        <a:lnTo>
                          <a:pt x="8" y="20"/>
                        </a:lnTo>
                        <a:lnTo>
                          <a:pt x="2"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2" name="Freeform 91">
                    <a:extLst>
                      <a:ext uri="{FF2B5EF4-FFF2-40B4-BE49-F238E27FC236}">
                        <a16:creationId xmlns:a16="http://schemas.microsoft.com/office/drawing/2014/main" id="{1CA57A2B-E97E-48A1-95AE-A56772CBA1B7}"/>
                      </a:ext>
                    </a:extLst>
                  </p:cNvPr>
                  <p:cNvSpPr>
                    <a:spLocks/>
                  </p:cNvSpPr>
                  <p:nvPr/>
                </p:nvSpPr>
                <p:spPr bwMode="auto">
                  <a:xfrm>
                    <a:off x="556" y="150"/>
                    <a:ext cx="28" cy="26"/>
                  </a:xfrm>
                  <a:custGeom>
                    <a:avLst/>
                    <a:gdLst>
                      <a:gd name="T0" fmla="*/ 0 w 58"/>
                      <a:gd name="T1" fmla="*/ 0 h 51"/>
                      <a:gd name="T2" fmla="*/ 3 w 58"/>
                      <a:gd name="T3" fmla="*/ 2 h 51"/>
                      <a:gd name="T4" fmla="*/ 8 w 58"/>
                      <a:gd name="T5" fmla="*/ 5 h 51"/>
                      <a:gd name="T6" fmla="*/ 13 w 58"/>
                      <a:gd name="T7" fmla="*/ 9 h 51"/>
                      <a:gd name="T8" fmla="*/ 18 w 58"/>
                      <a:gd name="T9" fmla="*/ 13 h 51"/>
                      <a:gd name="T10" fmla="*/ 23 w 58"/>
                      <a:gd name="T11" fmla="*/ 17 h 51"/>
                      <a:gd name="T12" fmla="*/ 26 w 58"/>
                      <a:gd name="T13" fmla="*/ 20 h 51"/>
                      <a:gd name="T14" fmla="*/ 28 w 58"/>
                      <a:gd name="T15" fmla="*/ 24 h 51"/>
                      <a:gd name="T16" fmla="*/ 28 w 58"/>
                      <a:gd name="T17" fmla="*/ 26 h 51"/>
                      <a:gd name="T18" fmla="*/ 25 w 58"/>
                      <a:gd name="T19" fmla="*/ 26 h 51"/>
                      <a:gd name="T20" fmla="*/ 21 w 58"/>
                      <a:gd name="T21" fmla="*/ 24 h 51"/>
                      <a:gd name="T22" fmla="*/ 17 w 58"/>
                      <a:gd name="T23" fmla="*/ 20 h 51"/>
                      <a:gd name="T24" fmla="*/ 12 w 58"/>
                      <a:gd name="T25" fmla="*/ 16 h 51"/>
                      <a:gd name="T26" fmla="*/ 7 w 58"/>
                      <a:gd name="T27" fmla="*/ 11 h 51"/>
                      <a:gd name="T28" fmla="*/ 3 w 58"/>
                      <a:gd name="T29" fmla="*/ 7 h 51"/>
                      <a:gd name="T30" fmla="*/ 1 w 58"/>
                      <a:gd name="T31" fmla="*/ 3 h 51"/>
                      <a:gd name="T32" fmla="*/ 0 w 58"/>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51">
                        <a:moveTo>
                          <a:pt x="0" y="0"/>
                        </a:moveTo>
                        <a:lnTo>
                          <a:pt x="7" y="3"/>
                        </a:lnTo>
                        <a:lnTo>
                          <a:pt x="16" y="10"/>
                        </a:lnTo>
                        <a:lnTo>
                          <a:pt x="27" y="17"/>
                        </a:lnTo>
                        <a:lnTo>
                          <a:pt x="37" y="25"/>
                        </a:lnTo>
                        <a:lnTo>
                          <a:pt x="48" y="33"/>
                        </a:lnTo>
                        <a:lnTo>
                          <a:pt x="54" y="40"/>
                        </a:lnTo>
                        <a:lnTo>
                          <a:pt x="58" y="47"/>
                        </a:lnTo>
                        <a:lnTo>
                          <a:pt x="57" y="51"/>
                        </a:lnTo>
                        <a:lnTo>
                          <a:pt x="51" y="51"/>
                        </a:lnTo>
                        <a:lnTo>
                          <a:pt x="44" y="47"/>
                        </a:lnTo>
                        <a:lnTo>
                          <a:pt x="35" y="40"/>
                        </a:lnTo>
                        <a:lnTo>
                          <a:pt x="25" y="32"/>
                        </a:lnTo>
                        <a:lnTo>
                          <a:pt x="15" y="22"/>
                        </a:lnTo>
                        <a:lnTo>
                          <a:pt x="7" y="14"/>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3" name="Freeform 92">
                    <a:extLst>
                      <a:ext uri="{FF2B5EF4-FFF2-40B4-BE49-F238E27FC236}">
                        <a16:creationId xmlns:a16="http://schemas.microsoft.com/office/drawing/2014/main" id="{3A4BA588-728B-4FB7-9140-9F035776BE02}"/>
                      </a:ext>
                    </a:extLst>
                  </p:cNvPr>
                  <p:cNvSpPr>
                    <a:spLocks/>
                  </p:cNvSpPr>
                  <p:nvPr/>
                </p:nvSpPr>
                <p:spPr bwMode="auto">
                  <a:xfrm>
                    <a:off x="567" y="149"/>
                    <a:ext cx="26" cy="23"/>
                  </a:xfrm>
                  <a:custGeom>
                    <a:avLst/>
                    <a:gdLst>
                      <a:gd name="T0" fmla="*/ 25 w 51"/>
                      <a:gd name="T1" fmla="*/ 23 h 47"/>
                      <a:gd name="T2" fmla="*/ 23 w 51"/>
                      <a:gd name="T3" fmla="*/ 22 h 47"/>
                      <a:gd name="T4" fmla="*/ 21 w 51"/>
                      <a:gd name="T5" fmla="*/ 21 h 47"/>
                      <a:gd name="T6" fmla="*/ 18 w 51"/>
                      <a:gd name="T7" fmla="*/ 17 h 47"/>
                      <a:gd name="T8" fmla="*/ 14 w 51"/>
                      <a:gd name="T9" fmla="*/ 13 h 47"/>
                      <a:gd name="T10" fmla="*/ 11 w 51"/>
                      <a:gd name="T11" fmla="*/ 9 h 47"/>
                      <a:gd name="T12" fmla="*/ 7 w 51"/>
                      <a:gd name="T13" fmla="*/ 5 h 47"/>
                      <a:gd name="T14" fmla="*/ 3 w 51"/>
                      <a:gd name="T15" fmla="*/ 2 h 47"/>
                      <a:gd name="T16" fmla="*/ 0 w 51"/>
                      <a:gd name="T17" fmla="*/ 0 h 47"/>
                      <a:gd name="T18" fmla="*/ 4 w 51"/>
                      <a:gd name="T19" fmla="*/ 1 h 47"/>
                      <a:gd name="T20" fmla="*/ 10 w 51"/>
                      <a:gd name="T21" fmla="*/ 3 h 47"/>
                      <a:gd name="T22" fmla="*/ 14 w 51"/>
                      <a:gd name="T23" fmla="*/ 7 h 47"/>
                      <a:gd name="T24" fmla="*/ 19 w 51"/>
                      <a:gd name="T25" fmla="*/ 10 h 47"/>
                      <a:gd name="T26" fmla="*/ 22 w 51"/>
                      <a:gd name="T27" fmla="*/ 14 h 47"/>
                      <a:gd name="T28" fmla="*/ 25 w 51"/>
                      <a:gd name="T29" fmla="*/ 18 h 47"/>
                      <a:gd name="T30" fmla="*/ 26 w 51"/>
                      <a:gd name="T31" fmla="*/ 21 h 47"/>
                      <a:gd name="T32" fmla="*/ 25 w 51"/>
                      <a:gd name="T33" fmla="*/ 23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7">
                        <a:moveTo>
                          <a:pt x="49" y="47"/>
                        </a:moveTo>
                        <a:lnTo>
                          <a:pt x="46" y="45"/>
                        </a:lnTo>
                        <a:lnTo>
                          <a:pt x="42" y="42"/>
                        </a:lnTo>
                        <a:lnTo>
                          <a:pt x="35" y="35"/>
                        </a:lnTo>
                        <a:lnTo>
                          <a:pt x="28" y="27"/>
                        </a:lnTo>
                        <a:lnTo>
                          <a:pt x="21" y="19"/>
                        </a:lnTo>
                        <a:lnTo>
                          <a:pt x="13" y="11"/>
                        </a:lnTo>
                        <a:lnTo>
                          <a:pt x="6" y="5"/>
                        </a:lnTo>
                        <a:lnTo>
                          <a:pt x="0" y="0"/>
                        </a:lnTo>
                        <a:lnTo>
                          <a:pt x="8" y="3"/>
                        </a:lnTo>
                        <a:lnTo>
                          <a:pt x="19" y="7"/>
                        </a:lnTo>
                        <a:lnTo>
                          <a:pt x="28" y="14"/>
                        </a:lnTo>
                        <a:lnTo>
                          <a:pt x="37" y="21"/>
                        </a:lnTo>
                        <a:lnTo>
                          <a:pt x="44" y="29"/>
                        </a:lnTo>
                        <a:lnTo>
                          <a:pt x="50" y="36"/>
                        </a:lnTo>
                        <a:lnTo>
                          <a:pt x="51" y="42"/>
                        </a:lnTo>
                        <a:lnTo>
                          <a:pt x="49"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 name="Freeform 93">
                    <a:extLst>
                      <a:ext uri="{FF2B5EF4-FFF2-40B4-BE49-F238E27FC236}">
                        <a16:creationId xmlns:a16="http://schemas.microsoft.com/office/drawing/2014/main" id="{EF955ABB-AB1B-4F9D-99B7-277E493E69F0}"/>
                      </a:ext>
                    </a:extLst>
                  </p:cNvPr>
                  <p:cNvSpPr>
                    <a:spLocks/>
                  </p:cNvSpPr>
                  <p:nvPr/>
                </p:nvSpPr>
                <p:spPr bwMode="auto">
                  <a:xfrm>
                    <a:off x="590" y="95"/>
                    <a:ext cx="118" cy="25"/>
                  </a:xfrm>
                  <a:custGeom>
                    <a:avLst/>
                    <a:gdLst>
                      <a:gd name="T0" fmla="*/ 0 w 236"/>
                      <a:gd name="T1" fmla="*/ 3 h 51"/>
                      <a:gd name="T2" fmla="*/ 0 w 236"/>
                      <a:gd name="T3" fmla="*/ 2 h 51"/>
                      <a:gd name="T4" fmla="*/ 1 w 236"/>
                      <a:gd name="T5" fmla="*/ 2 h 51"/>
                      <a:gd name="T6" fmla="*/ 2 w 236"/>
                      <a:gd name="T7" fmla="*/ 0 h 51"/>
                      <a:gd name="T8" fmla="*/ 3 w 236"/>
                      <a:gd name="T9" fmla="*/ 0 h 51"/>
                      <a:gd name="T10" fmla="*/ 10 w 236"/>
                      <a:gd name="T11" fmla="*/ 6 h 51"/>
                      <a:gd name="T12" fmla="*/ 18 w 236"/>
                      <a:gd name="T13" fmla="*/ 11 h 51"/>
                      <a:gd name="T14" fmla="*/ 26 w 236"/>
                      <a:gd name="T15" fmla="*/ 14 h 51"/>
                      <a:gd name="T16" fmla="*/ 34 w 236"/>
                      <a:gd name="T17" fmla="*/ 17 h 51"/>
                      <a:gd name="T18" fmla="*/ 42 w 236"/>
                      <a:gd name="T19" fmla="*/ 19 h 51"/>
                      <a:gd name="T20" fmla="*/ 50 w 236"/>
                      <a:gd name="T21" fmla="*/ 20 h 51"/>
                      <a:gd name="T22" fmla="*/ 58 w 236"/>
                      <a:gd name="T23" fmla="*/ 20 h 51"/>
                      <a:gd name="T24" fmla="*/ 66 w 236"/>
                      <a:gd name="T25" fmla="*/ 20 h 51"/>
                      <a:gd name="T26" fmla="*/ 74 w 236"/>
                      <a:gd name="T27" fmla="*/ 19 h 51"/>
                      <a:gd name="T28" fmla="*/ 81 w 236"/>
                      <a:gd name="T29" fmla="*/ 18 h 51"/>
                      <a:gd name="T30" fmla="*/ 88 w 236"/>
                      <a:gd name="T31" fmla="*/ 17 h 51"/>
                      <a:gd name="T32" fmla="*/ 95 w 236"/>
                      <a:gd name="T33" fmla="*/ 15 h 51"/>
                      <a:gd name="T34" fmla="*/ 102 w 236"/>
                      <a:gd name="T35" fmla="*/ 13 h 51"/>
                      <a:gd name="T36" fmla="*/ 108 w 236"/>
                      <a:gd name="T37" fmla="*/ 11 h 51"/>
                      <a:gd name="T38" fmla="*/ 113 w 236"/>
                      <a:gd name="T39" fmla="*/ 9 h 51"/>
                      <a:gd name="T40" fmla="*/ 118 w 236"/>
                      <a:gd name="T41" fmla="*/ 7 h 51"/>
                      <a:gd name="T42" fmla="*/ 116 w 236"/>
                      <a:gd name="T43" fmla="*/ 11 h 51"/>
                      <a:gd name="T44" fmla="*/ 112 w 236"/>
                      <a:gd name="T45" fmla="*/ 14 h 51"/>
                      <a:gd name="T46" fmla="*/ 106 w 236"/>
                      <a:gd name="T47" fmla="*/ 17 h 51"/>
                      <a:gd name="T48" fmla="*/ 99 w 236"/>
                      <a:gd name="T49" fmla="*/ 19 h 51"/>
                      <a:gd name="T50" fmla="*/ 92 w 236"/>
                      <a:gd name="T51" fmla="*/ 22 h 51"/>
                      <a:gd name="T52" fmla="*/ 83 w 236"/>
                      <a:gd name="T53" fmla="*/ 23 h 51"/>
                      <a:gd name="T54" fmla="*/ 74 w 236"/>
                      <a:gd name="T55" fmla="*/ 25 h 51"/>
                      <a:gd name="T56" fmla="*/ 65 w 236"/>
                      <a:gd name="T57" fmla="*/ 25 h 51"/>
                      <a:gd name="T58" fmla="*/ 55 w 236"/>
                      <a:gd name="T59" fmla="*/ 25 h 51"/>
                      <a:gd name="T60" fmla="*/ 46 w 236"/>
                      <a:gd name="T61" fmla="*/ 25 h 51"/>
                      <a:gd name="T62" fmla="*/ 36 w 236"/>
                      <a:gd name="T63" fmla="*/ 23 h 51"/>
                      <a:gd name="T64" fmla="*/ 27 w 236"/>
                      <a:gd name="T65" fmla="*/ 21 h 51"/>
                      <a:gd name="T66" fmla="*/ 19 w 236"/>
                      <a:gd name="T67" fmla="*/ 18 h 51"/>
                      <a:gd name="T68" fmla="*/ 12 w 236"/>
                      <a:gd name="T69" fmla="*/ 14 h 51"/>
                      <a:gd name="T70" fmla="*/ 6 w 236"/>
                      <a:gd name="T71" fmla="*/ 9 h 51"/>
                      <a:gd name="T72" fmla="*/ 0 w 236"/>
                      <a:gd name="T73" fmla="*/ 3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6" h="51">
                        <a:moveTo>
                          <a:pt x="0" y="7"/>
                        </a:moveTo>
                        <a:lnTo>
                          <a:pt x="0" y="5"/>
                        </a:lnTo>
                        <a:lnTo>
                          <a:pt x="1" y="4"/>
                        </a:lnTo>
                        <a:lnTo>
                          <a:pt x="3" y="1"/>
                        </a:lnTo>
                        <a:lnTo>
                          <a:pt x="5" y="0"/>
                        </a:lnTo>
                        <a:lnTo>
                          <a:pt x="20" y="12"/>
                        </a:lnTo>
                        <a:lnTo>
                          <a:pt x="36" y="22"/>
                        </a:lnTo>
                        <a:lnTo>
                          <a:pt x="51" y="29"/>
                        </a:lnTo>
                        <a:lnTo>
                          <a:pt x="67" y="35"/>
                        </a:lnTo>
                        <a:lnTo>
                          <a:pt x="83" y="38"/>
                        </a:lnTo>
                        <a:lnTo>
                          <a:pt x="99" y="40"/>
                        </a:lnTo>
                        <a:lnTo>
                          <a:pt x="115" y="40"/>
                        </a:lnTo>
                        <a:lnTo>
                          <a:pt x="132" y="40"/>
                        </a:lnTo>
                        <a:lnTo>
                          <a:pt x="147" y="39"/>
                        </a:lnTo>
                        <a:lnTo>
                          <a:pt x="162" y="37"/>
                        </a:lnTo>
                        <a:lnTo>
                          <a:pt x="176" y="34"/>
                        </a:lnTo>
                        <a:lnTo>
                          <a:pt x="190" y="30"/>
                        </a:lnTo>
                        <a:lnTo>
                          <a:pt x="203" y="27"/>
                        </a:lnTo>
                        <a:lnTo>
                          <a:pt x="216" y="22"/>
                        </a:lnTo>
                        <a:lnTo>
                          <a:pt x="226" y="19"/>
                        </a:lnTo>
                        <a:lnTo>
                          <a:pt x="236" y="15"/>
                        </a:lnTo>
                        <a:lnTo>
                          <a:pt x="232" y="22"/>
                        </a:lnTo>
                        <a:lnTo>
                          <a:pt x="223" y="29"/>
                        </a:lnTo>
                        <a:lnTo>
                          <a:pt x="212" y="35"/>
                        </a:lnTo>
                        <a:lnTo>
                          <a:pt x="198" y="39"/>
                        </a:lnTo>
                        <a:lnTo>
                          <a:pt x="183" y="44"/>
                        </a:lnTo>
                        <a:lnTo>
                          <a:pt x="166" y="47"/>
                        </a:lnTo>
                        <a:lnTo>
                          <a:pt x="148" y="50"/>
                        </a:lnTo>
                        <a:lnTo>
                          <a:pt x="129" y="51"/>
                        </a:lnTo>
                        <a:lnTo>
                          <a:pt x="110" y="51"/>
                        </a:lnTo>
                        <a:lnTo>
                          <a:pt x="91" y="50"/>
                        </a:lnTo>
                        <a:lnTo>
                          <a:pt x="72" y="46"/>
                        </a:lnTo>
                        <a:lnTo>
                          <a:pt x="54" y="43"/>
                        </a:lnTo>
                        <a:lnTo>
                          <a:pt x="38" y="36"/>
                        </a:lnTo>
                        <a:lnTo>
                          <a:pt x="23" y="29"/>
                        </a:lnTo>
                        <a:lnTo>
                          <a:pt x="11" y="19"/>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5" name="Freeform 94">
                    <a:extLst>
                      <a:ext uri="{FF2B5EF4-FFF2-40B4-BE49-F238E27FC236}">
                        <a16:creationId xmlns:a16="http://schemas.microsoft.com/office/drawing/2014/main" id="{2F28280C-5203-42EC-8698-08E50C787D8D}"/>
                      </a:ext>
                    </a:extLst>
                  </p:cNvPr>
                  <p:cNvSpPr>
                    <a:spLocks/>
                  </p:cNvSpPr>
                  <p:nvPr/>
                </p:nvSpPr>
                <p:spPr bwMode="auto">
                  <a:xfrm>
                    <a:off x="692" y="84"/>
                    <a:ext cx="13" cy="27"/>
                  </a:xfrm>
                  <a:custGeom>
                    <a:avLst/>
                    <a:gdLst>
                      <a:gd name="T0" fmla="*/ 0 w 27"/>
                      <a:gd name="T1" fmla="*/ 27 h 53"/>
                      <a:gd name="T2" fmla="*/ 6 w 27"/>
                      <a:gd name="T3" fmla="*/ 21 h 53"/>
                      <a:gd name="T4" fmla="*/ 10 w 27"/>
                      <a:gd name="T5" fmla="*/ 12 h 53"/>
                      <a:gd name="T6" fmla="*/ 13 w 27"/>
                      <a:gd name="T7" fmla="*/ 4 h 53"/>
                      <a:gd name="T8" fmla="*/ 13 w 27"/>
                      <a:gd name="T9" fmla="*/ 0 h 53"/>
                      <a:gd name="T10" fmla="*/ 10 w 27"/>
                      <a:gd name="T11" fmla="*/ 3 h 53"/>
                      <a:gd name="T12" fmla="*/ 7 w 27"/>
                      <a:gd name="T13" fmla="*/ 10 h 53"/>
                      <a:gd name="T14" fmla="*/ 4 w 27"/>
                      <a:gd name="T15" fmla="*/ 19 h 53"/>
                      <a:gd name="T16" fmla="*/ 0 w 27"/>
                      <a:gd name="T17" fmla="*/ 2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53">
                        <a:moveTo>
                          <a:pt x="0" y="53"/>
                        </a:moveTo>
                        <a:lnTo>
                          <a:pt x="12" y="41"/>
                        </a:lnTo>
                        <a:lnTo>
                          <a:pt x="21" y="23"/>
                        </a:lnTo>
                        <a:lnTo>
                          <a:pt x="27" y="8"/>
                        </a:lnTo>
                        <a:lnTo>
                          <a:pt x="26" y="0"/>
                        </a:lnTo>
                        <a:lnTo>
                          <a:pt x="21" y="5"/>
                        </a:lnTo>
                        <a:lnTo>
                          <a:pt x="15" y="20"/>
                        </a:lnTo>
                        <a:lnTo>
                          <a:pt x="8" y="37"/>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6" name="Freeform 95">
                    <a:extLst>
                      <a:ext uri="{FF2B5EF4-FFF2-40B4-BE49-F238E27FC236}">
                        <a16:creationId xmlns:a16="http://schemas.microsoft.com/office/drawing/2014/main" id="{F85D079E-D7F1-4B1C-8D7E-8FB3B6ED17E8}"/>
                      </a:ext>
                    </a:extLst>
                  </p:cNvPr>
                  <p:cNvSpPr>
                    <a:spLocks/>
                  </p:cNvSpPr>
                  <p:nvPr/>
                </p:nvSpPr>
                <p:spPr bwMode="auto">
                  <a:xfrm>
                    <a:off x="682" y="85"/>
                    <a:ext cx="15" cy="29"/>
                  </a:xfrm>
                  <a:custGeom>
                    <a:avLst/>
                    <a:gdLst>
                      <a:gd name="T0" fmla="*/ 15 w 28"/>
                      <a:gd name="T1" fmla="*/ 0 h 59"/>
                      <a:gd name="T2" fmla="*/ 15 w 28"/>
                      <a:gd name="T3" fmla="*/ 4 h 59"/>
                      <a:gd name="T4" fmla="*/ 13 w 28"/>
                      <a:gd name="T5" fmla="*/ 12 h 59"/>
                      <a:gd name="T6" fmla="*/ 8 w 28"/>
                      <a:gd name="T7" fmla="*/ 22 h 59"/>
                      <a:gd name="T8" fmla="*/ 0 w 28"/>
                      <a:gd name="T9" fmla="*/ 29 h 59"/>
                      <a:gd name="T10" fmla="*/ 4 w 28"/>
                      <a:gd name="T11" fmla="*/ 21 h 59"/>
                      <a:gd name="T12" fmla="*/ 9 w 28"/>
                      <a:gd name="T13" fmla="*/ 12 h 59"/>
                      <a:gd name="T14" fmla="*/ 12 w 28"/>
                      <a:gd name="T15" fmla="*/ 3 h 59"/>
                      <a:gd name="T16" fmla="*/ 15 w 28"/>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59">
                        <a:moveTo>
                          <a:pt x="28" y="0"/>
                        </a:moveTo>
                        <a:lnTo>
                          <a:pt x="28" y="9"/>
                        </a:lnTo>
                        <a:lnTo>
                          <a:pt x="24" y="25"/>
                        </a:lnTo>
                        <a:lnTo>
                          <a:pt x="14" y="44"/>
                        </a:lnTo>
                        <a:lnTo>
                          <a:pt x="0" y="59"/>
                        </a:lnTo>
                        <a:lnTo>
                          <a:pt x="7" y="43"/>
                        </a:lnTo>
                        <a:lnTo>
                          <a:pt x="16" y="24"/>
                        </a:lnTo>
                        <a:lnTo>
                          <a:pt x="23" y="7"/>
                        </a:lnTo>
                        <a:lnTo>
                          <a:pt x="2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7" name="Freeform 96">
                    <a:extLst>
                      <a:ext uri="{FF2B5EF4-FFF2-40B4-BE49-F238E27FC236}">
                        <a16:creationId xmlns:a16="http://schemas.microsoft.com/office/drawing/2014/main" id="{118F3ABB-1B08-464A-988D-56872D5405F4}"/>
                      </a:ext>
                    </a:extLst>
                  </p:cNvPr>
                  <p:cNvSpPr>
                    <a:spLocks/>
                  </p:cNvSpPr>
                  <p:nvPr/>
                </p:nvSpPr>
                <p:spPr bwMode="auto">
                  <a:xfrm>
                    <a:off x="659" y="80"/>
                    <a:ext cx="20" cy="38"/>
                  </a:xfrm>
                  <a:custGeom>
                    <a:avLst/>
                    <a:gdLst>
                      <a:gd name="T0" fmla="*/ 20 w 42"/>
                      <a:gd name="T1" fmla="*/ 0 h 76"/>
                      <a:gd name="T2" fmla="*/ 20 w 42"/>
                      <a:gd name="T3" fmla="*/ 2 h 76"/>
                      <a:gd name="T4" fmla="*/ 20 w 42"/>
                      <a:gd name="T5" fmla="*/ 6 h 76"/>
                      <a:gd name="T6" fmla="*/ 18 w 42"/>
                      <a:gd name="T7" fmla="*/ 11 h 76"/>
                      <a:gd name="T8" fmla="*/ 15 w 42"/>
                      <a:gd name="T9" fmla="*/ 18 h 76"/>
                      <a:gd name="T10" fmla="*/ 12 w 42"/>
                      <a:gd name="T11" fmla="*/ 24 h 76"/>
                      <a:gd name="T12" fmla="*/ 9 w 42"/>
                      <a:gd name="T13" fmla="*/ 30 h 76"/>
                      <a:gd name="T14" fmla="*/ 4 w 42"/>
                      <a:gd name="T15" fmla="*/ 35 h 76"/>
                      <a:gd name="T16" fmla="*/ 0 w 42"/>
                      <a:gd name="T17" fmla="*/ 38 h 76"/>
                      <a:gd name="T18" fmla="*/ 2 w 42"/>
                      <a:gd name="T19" fmla="*/ 36 h 76"/>
                      <a:gd name="T20" fmla="*/ 4 w 42"/>
                      <a:gd name="T21" fmla="*/ 30 h 76"/>
                      <a:gd name="T22" fmla="*/ 7 w 42"/>
                      <a:gd name="T23" fmla="*/ 24 h 76"/>
                      <a:gd name="T24" fmla="*/ 10 w 42"/>
                      <a:gd name="T25" fmla="*/ 17 h 76"/>
                      <a:gd name="T26" fmla="*/ 13 w 42"/>
                      <a:gd name="T27" fmla="*/ 10 h 76"/>
                      <a:gd name="T28" fmla="*/ 16 w 42"/>
                      <a:gd name="T29" fmla="*/ 5 h 76"/>
                      <a:gd name="T30" fmla="*/ 18 w 42"/>
                      <a:gd name="T31" fmla="*/ 2 h 76"/>
                      <a:gd name="T32" fmla="*/ 20 w 42"/>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76">
                        <a:moveTo>
                          <a:pt x="41" y="0"/>
                        </a:moveTo>
                        <a:lnTo>
                          <a:pt x="42" y="4"/>
                        </a:lnTo>
                        <a:lnTo>
                          <a:pt x="41" y="12"/>
                        </a:lnTo>
                        <a:lnTo>
                          <a:pt x="37" y="22"/>
                        </a:lnTo>
                        <a:lnTo>
                          <a:pt x="32" y="35"/>
                        </a:lnTo>
                        <a:lnTo>
                          <a:pt x="25" y="48"/>
                        </a:lnTo>
                        <a:lnTo>
                          <a:pt x="18" y="59"/>
                        </a:lnTo>
                        <a:lnTo>
                          <a:pt x="9" y="69"/>
                        </a:lnTo>
                        <a:lnTo>
                          <a:pt x="0" y="76"/>
                        </a:lnTo>
                        <a:lnTo>
                          <a:pt x="4" y="71"/>
                        </a:lnTo>
                        <a:lnTo>
                          <a:pt x="9" y="60"/>
                        </a:lnTo>
                        <a:lnTo>
                          <a:pt x="14" y="48"/>
                        </a:lnTo>
                        <a:lnTo>
                          <a:pt x="21" y="34"/>
                        </a:lnTo>
                        <a:lnTo>
                          <a:pt x="27" y="20"/>
                        </a:lnTo>
                        <a:lnTo>
                          <a:pt x="33" y="9"/>
                        </a:lnTo>
                        <a:lnTo>
                          <a:pt x="37" y="3"/>
                        </a:lnTo>
                        <a:lnTo>
                          <a:pt x="4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 name="Freeform 97">
                    <a:extLst>
                      <a:ext uri="{FF2B5EF4-FFF2-40B4-BE49-F238E27FC236}">
                        <a16:creationId xmlns:a16="http://schemas.microsoft.com/office/drawing/2014/main" id="{D460BDEB-BD65-4823-9C4C-CB5448DACBFE}"/>
                      </a:ext>
                    </a:extLst>
                  </p:cNvPr>
                  <p:cNvSpPr>
                    <a:spLocks/>
                  </p:cNvSpPr>
                  <p:nvPr/>
                </p:nvSpPr>
                <p:spPr bwMode="auto">
                  <a:xfrm>
                    <a:off x="637" y="76"/>
                    <a:ext cx="23" cy="42"/>
                  </a:xfrm>
                  <a:custGeom>
                    <a:avLst/>
                    <a:gdLst>
                      <a:gd name="T0" fmla="*/ 23 w 46"/>
                      <a:gd name="T1" fmla="*/ 0 h 83"/>
                      <a:gd name="T2" fmla="*/ 23 w 46"/>
                      <a:gd name="T3" fmla="*/ 3 h 83"/>
                      <a:gd name="T4" fmla="*/ 22 w 46"/>
                      <a:gd name="T5" fmla="*/ 7 h 83"/>
                      <a:gd name="T6" fmla="*/ 20 w 46"/>
                      <a:gd name="T7" fmla="*/ 13 h 83"/>
                      <a:gd name="T8" fmla="*/ 17 w 46"/>
                      <a:gd name="T9" fmla="*/ 20 h 83"/>
                      <a:gd name="T10" fmla="*/ 13 w 46"/>
                      <a:gd name="T11" fmla="*/ 27 h 83"/>
                      <a:gd name="T12" fmla="*/ 9 w 46"/>
                      <a:gd name="T13" fmla="*/ 34 h 83"/>
                      <a:gd name="T14" fmla="*/ 4 w 46"/>
                      <a:gd name="T15" fmla="*/ 39 h 83"/>
                      <a:gd name="T16" fmla="*/ 0 w 46"/>
                      <a:gd name="T17" fmla="*/ 42 h 83"/>
                      <a:gd name="T18" fmla="*/ 2 w 46"/>
                      <a:gd name="T19" fmla="*/ 39 h 83"/>
                      <a:gd name="T20" fmla="*/ 4 w 46"/>
                      <a:gd name="T21" fmla="*/ 33 h 83"/>
                      <a:gd name="T22" fmla="*/ 8 w 46"/>
                      <a:gd name="T23" fmla="*/ 26 h 83"/>
                      <a:gd name="T24" fmla="*/ 11 w 46"/>
                      <a:gd name="T25" fmla="*/ 19 h 83"/>
                      <a:gd name="T26" fmla="*/ 15 w 46"/>
                      <a:gd name="T27" fmla="*/ 12 h 83"/>
                      <a:gd name="T28" fmla="*/ 18 w 46"/>
                      <a:gd name="T29" fmla="*/ 6 h 83"/>
                      <a:gd name="T30" fmla="*/ 21 w 46"/>
                      <a:gd name="T31" fmla="*/ 1 h 83"/>
                      <a:gd name="T32" fmla="*/ 23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83">
                        <a:moveTo>
                          <a:pt x="45" y="0"/>
                        </a:moveTo>
                        <a:lnTo>
                          <a:pt x="46" y="5"/>
                        </a:lnTo>
                        <a:lnTo>
                          <a:pt x="43" y="14"/>
                        </a:lnTo>
                        <a:lnTo>
                          <a:pt x="39" y="26"/>
                        </a:lnTo>
                        <a:lnTo>
                          <a:pt x="33" y="39"/>
                        </a:lnTo>
                        <a:lnTo>
                          <a:pt x="25" y="54"/>
                        </a:lnTo>
                        <a:lnTo>
                          <a:pt x="17" y="67"/>
                        </a:lnTo>
                        <a:lnTo>
                          <a:pt x="8" y="77"/>
                        </a:lnTo>
                        <a:lnTo>
                          <a:pt x="0" y="83"/>
                        </a:lnTo>
                        <a:lnTo>
                          <a:pt x="3" y="77"/>
                        </a:lnTo>
                        <a:lnTo>
                          <a:pt x="8" y="66"/>
                        </a:lnTo>
                        <a:lnTo>
                          <a:pt x="15" y="52"/>
                        </a:lnTo>
                        <a:lnTo>
                          <a:pt x="22" y="37"/>
                        </a:lnTo>
                        <a:lnTo>
                          <a:pt x="30" y="23"/>
                        </a:lnTo>
                        <a:lnTo>
                          <a:pt x="35" y="11"/>
                        </a:lnTo>
                        <a:lnTo>
                          <a:pt x="41" y="2"/>
                        </a:lnTo>
                        <a:lnTo>
                          <a:pt x="4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9" name="Freeform 98">
                    <a:extLst>
                      <a:ext uri="{FF2B5EF4-FFF2-40B4-BE49-F238E27FC236}">
                        <a16:creationId xmlns:a16="http://schemas.microsoft.com/office/drawing/2014/main" id="{14F7E6BC-A26C-400B-9EAE-11F52A222706}"/>
                      </a:ext>
                    </a:extLst>
                  </p:cNvPr>
                  <p:cNvSpPr>
                    <a:spLocks/>
                  </p:cNvSpPr>
                  <p:nvPr/>
                </p:nvSpPr>
                <p:spPr bwMode="auto">
                  <a:xfrm>
                    <a:off x="622" y="81"/>
                    <a:ext cx="25" cy="34"/>
                  </a:xfrm>
                  <a:custGeom>
                    <a:avLst/>
                    <a:gdLst>
                      <a:gd name="T0" fmla="*/ 25 w 49"/>
                      <a:gd name="T1" fmla="*/ 0 h 68"/>
                      <a:gd name="T2" fmla="*/ 25 w 49"/>
                      <a:gd name="T3" fmla="*/ 2 h 68"/>
                      <a:gd name="T4" fmla="*/ 23 w 49"/>
                      <a:gd name="T5" fmla="*/ 6 h 68"/>
                      <a:gd name="T6" fmla="*/ 20 w 49"/>
                      <a:gd name="T7" fmla="*/ 11 h 68"/>
                      <a:gd name="T8" fmla="*/ 17 w 49"/>
                      <a:gd name="T9" fmla="*/ 17 h 68"/>
                      <a:gd name="T10" fmla="*/ 12 w 49"/>
                      <a:gd name="T11" fmla="*/ 24 h 68"/>
                      <a:gd name="T12" fmla="*/ 8 w 49"/>
                      <a:gd name="T13" fmla="*/ 29 h 68"/>
                      <a:gd name="T14" fmla="*/ 4 w 49"/>
                      <a:gd name="T15" fmla="*/ 33 h 68"/>
                      <a:gd name="T16" fmla="*/ 0 w 49"/>
                      <a:gd name="T17" fmla="*/ 34 h 68"/>
                      <a:gd name="T18" fmla="*/ 3 w 49"/>
                      <a:gd name="T19" fmla="*/ 31 h 68"/>
                      <a:gd name="T20" fmla="*/ 5 w 49"/>
                      <a:gd name="T21" fmla="*/ 26 h 68"/>
                      <a:gd name="T22" fmla="*/ 9 w 49"/>
                      <a:gd name="T23" fmla="*/ 21 h 68"/>
                      <a:gd name="T24" fmla="*/ 12 w 49"/>
                      <a:gd name="T25" fmla="*/ 14 h 68"/>
                      <a:gd name="T26" fmla="*/ 16 w 49"/>
                      <a:gd name="T27" fmla="*/ 9 h 68"/>
                      <a:gd name="T28" fmla="*/ 20 w 49"/>
                      <a:gd name="T29" fmla="*/ 4 h 68"/>
                      <a:gd name="T30" fmla="*/ 23 w 49"/>
                      <a:gd name="T31" fmla="*/ 1 h 68"/>
                      <a:gd name="T32" fmla="*/ 25 w 49"/>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8">
                        <a:moveTo>
                          <a:pt x="49" y="0"/>
                        </a:moveTo>
                        <a:lnTo>
                          <a:pt x="49" y="4"/>
                        </a:lnTo>
                        <a:lnTo>
                          <a:pt x="46" y="12"/>
                        </a:lnTo>
                        <a:lnTo>
                          <a:pt x="40" y="22"/>
                        </a:lnTo>
                        <a:lnTo>
                          <a:pt x="33" y="34"/>
                        </a:lnTo>
                        <a:lnTo>
                          <a:pt x="24" y="47"/>
                        </a:lnTo>
                        <a:lnTo>
                          <a:pt x="15" y="57"/>
                        </a:lnTo>
                        <a:lnTo>
                          <a:pt x="7" y="65"/>
                        </a:lnTo>
                        <a:lnTo>
                          <a:pt x="0" y="68"/>
                        </a:lnTo>
                        <a:lnTo>
                          <a:pt x="5" y="62"/>
                        </a:lnTo>
                        <a:lnTo>
                          <a:pt x="10" y="52"/>
                        </a:lnTo>
                        <a:lnTo>
                          <a:pt x="17" y="41"/>
                        </a:lnTo>
                        <a:lnTo>
                          <a:pt x="24" y="28"/>
                        </a:lnTo>
                        <a:lnTo>
                          <a:pt x="32" y="17"/>
                        </a:lnTo>
                        <a:lnTo>
                          <a:pt x="39" y="7"/>
                        </a:lnTo>
                        <a:lnTo>
                          <a:pt x="45" y="2"/>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0" name="Freeform 99">
                    <a:extLst>
                      <a:ext uri="{FF2B5EF4-FFF2-40B4-BE49-F238E27FC236}">
                        <a16:creationId xmlns:a16="http://schemas.microsoft.com/office/drawing/2014/main" id="{3B5C4B7B-3B74-4961-BD05-B7827140383A}"/>
                      </a:ext>
                    </a:extLst>
                  </p:cNvPr>
                  <p:cNvSpPr>
                    <a:spLocks/>
                  </p:cNvSpPr>
                  <p:nvPr/>
                </p:nvSpPr>
                <p:spPr bwMode="auto">
                  <a:xfrm>
                    <a:off x="611" y="83"/>
                    <a:ext cx="22" cy="28"/>
                  </a:xfrm>
                  <a:custGeom>
                    <a:avLst/>
                    <a:gdLst>
                      <a:gd name="T0" fmla="*/ 22 w 44"/>
                      <a:gd name="T1" fmla="*/ 0 h 57"/>
                      <a:gd name="T2" fmla="*/ 22 w 44"/>
                      <a:gd name="T3" fmla="*/ 1 h 57"/>
                      <a:gd name="T4" fmla="*/ 21 w 44"/>
                      <a:gd name="T5" fmla="*/ 4 h 57"/>
                      <a:gd name="T6" fmla="*/ 19 w 44"/>
                      <a:gd name="T7" fmla="*/ 8 h 57"/>
                      <a:gd name="T8" fmla="*/ 17 w 44"/>
                      <a:gd name="T9" fmla="*/ 13 h 57"/>
                      <a:gd name="T10" fmla="*/ 13 w 44"/>
                      <a:gd name="T11" fmla="*/ 18 h 57"/>
                      <a:gd name="T12" fmla="*/ 9 w 44"/>
                      <a:gd name="T13" fmla="*/ 22 h 57"/>
                      <a:gd name="T14" fmla="*/ 5 w 44"/>
                      <a:gd name="T15" fmla="*/ 26 h 57"/>
                      <a:gd name="T16" fmla="*/ 0 w 44"/>
                      <a:gd name="T17" fmla="*/ 28 h 57"/>
                      <a:gd name="T18" fmla="*/ 3 w 44"/>
                      <a:gd name="T19" fmla="*/ 25 h 57"/>
                      <a:gd name="T20" fmla="*/ 5 w 44"/>
                      <a:gd name="T21" fmla="*/ 21 h 57"/>
                      <a:gd name="T22" fmla="*/ 8 w 44"/>
                      <a:gd name="T23" fmla="*/ 16 h 57"/>
                      <a:gd name="T24" fmla="*/ 12 w 44"/>
                      <a:gd name="T25" fmla="*/ 11 h 57"/>
                      <a:gd name="T26" fmla="*/ 15 w 44"/>
                      <a:gd name="T27" fmla="*/ 6 h 57"/>
                      <a:gd name="T28" fmla="*/ 17 w 44"/>
                      <a:gd name="T29" fmla="*/ 3 h 57"/>
                      <a:gd name="T30" fmla="*/ 20 w 44"/>
                      <a:gd name="T31" fmla="*/ 0 h 57"/>
                      <a:gd name="T32" fmla="*/ 22 w 44"/>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57">
                        <a:moveTo>
                          <a:pt x="43" y="0"/>
                        </a:moveTo>
                        <a:lnTo>
                          <a:pt x="44" y="3"/>
                        </a:lnTo>
                        <a:lnTo>
                          <a:pt x="41" y="9"/>
                        </a:lnTo>
                        <a:lnTo>
                          <a:pt x="38" y="17"/>
                        </a:lnTo>
                        <a:lnTo>
                          <a:pt x="33" y="27"/>
                        </a:lnTo>
                        <a:lnTo>
                          <a:pt x="26" y="37"/>
                        </a:lnTo>
                        <a:lnTo>
                          <a:pt x="18" y="45"/>
                        </a:lnTo>
                        <a:lnTo>
                          <a:pt x="9" y="52"/>
                        </a:lnTo>
                        <a:lnTo>
                          <a:pt x="0" y="57"/>
                        </a:lnTo>
                        <a:lnTo>
                          <a:pt x="5" y="51"/>
                        </a:lnTo>
                        <a:lnTo>
                          <a:pt x="10" y="43"/>
                        </a:lnTo>
                        <a:lnTo>
                          <a:pt x="16" y="32"/>
                        </a:lnTo>
                        <a:lnTo>
                          <a:pt x="23" y="22"/>
                        </a:lnTo>
                        <a:lnTo>
                          <a:pt x="29" y="13"/>
                        </a:lnTo>
                        <a:lnTo>
                          <a:pt x="34"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1" name="Freeform 100">
                    <a:extLst>
                      <a:ext uri="{FF2B5EF4-FFF2-40B4-BE49-F238E27FC236}">
                        <a16:creationId xmlns:a16="http://schemas.microsoft.com/office/drawing/2014/main" id="{F64DB4CC-189C-4FEE-ACE7-A4A65A9916A3}"/>
                      </a:ext>
                    </a:extLst>
                  </p:cNvPr>
                  <p:cNvSpPr>
                    <a:spLocks/>
                  </p:cNvSpPr>
                  <p:nvPr/>
                </p:nvSpPr>
                <p:spPr bwMode="auto">
                  <a:xfrm>
                    <a:off x="600" y="84"/>
                    <a:ext cx="18" cy="20"/>
                  </a:xfrm>
                  <a:custGeom>
                    <a:avLst/>
                    <a:gdLst>
                      <a:gd name="T0" fmla="*/ 18 w 37"/>
                      <a:gd name="T1" fmla="*/ 0 h 42"/>
                      <a:gd name="T2" fmla="*/ 18 w 37"/>
                      <a:gd name="T3" fmla="*/ 2 h 42"/>
                      <a:gd name="T4" fmla="*/ 17 w 37"/>
                      <a:gd name="T5" fmla="*/ 4 h 42"/>
                      <a:gd name="T6" fmla="*/ 15 w 37"/>
                      <a:gd name="T7" fmla="*/ 7 h 42"/>
                      <a:gd name="T8" fmla="*/ 12 w 37"/>
                      <a:gd name="T9" fmla="*/ 11 h 42"/>
                      <a:gd name="T10" fmla="*/ 8 w 37"/>
                      <a:gd name="T11" fmla="*/ 14 h 42"/>
                      <a:gd name="T12" fmla="*/ 5 w 37"/>
                      <a:gd name="T13" fmla="*/ 17 h 42"/>
                      <a:gd name="T14" fmla="*/ 2 w 37"/>
                      <a:gd name="T15" fmla="*/ 20 h 42"/>
                      <a:gd name="T16" fmla="*/ 0 w 37"/>
                      <a:gd name="T17" fmla="*/ 20 h 42"/>
                      <a:gd name="T18" fmla="*/ 1 w 37"/>
                      <a:gd name="T19" fmla="*/ 18 h 42"/>
                      <a:gd name="T20" fmla="*/ 4 w 37"/>
                      <a:gd name="T21" fmla="*/ 15 h 42"/>
                      <a:gd name="T22" fmla="*/ 6 w 37"/>
                      <a:gd name="T23" fmla="*/ 11 h 42"/>
                      <a:gd name="T24" fmla="*/ 9 w 37"/>
                      <a:gd name="T25" fmla="*/ 8 h 42"/>
                      <a:gd name="T26" fmla="*/ 12 w 37"/>
                      <a:gd name="T27" fmla="*/ 6 h 42"/>
                      <a:gd name="T28" fmla="*/ 14 w 37"/>
                      <a:gd name="T29" fmla="*/ 3 h 42"/>
                      <a:gd name="T30" fmla="*/ 16 w 37"/>
                      <a:gd name="T31" fmla="*/ 1 h 42"/>
                      <a:gd name="T32" fmla="*/ 18 w 3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2">
                        <a:moveTo>
                          <a:pt x="37" y="0"/>
                        </a:moveTo>
                        <a:lnTo>
                          <a:pt x="37" y="4"/>
                        </a:lnTo>
                        <a:lnTo>
                          <a:pt x="35" y="8"/>
                        </a:lnTo>
                        <a:lnTo>
                          <a:pt x="30" y="15"/>
                        </a:lnTo>
                        <a:lnTo>
                          <a:pt x="24" y="23"/>
                        </a:lnTo>
                        <a:lnTo>
                          <a:pt x="17" y="30"/>
                        </a:lnTo>
                        <a:lnTo>
                          <a:pt x="10" y="36"/>
                        </a:lnTo>
                        <a:lnTo>
                          <a:pt x="5" y="41"/>
                        </a:lnTo>
                        <a:lnTo>
                          <a:pt x="0" y="42"/>
                        </a:lnTo>
                        <a:lnTo>
                          <a:pt x="3" y="37"/>
                        </a:lnTo>
                        <a:lnTo>
                          <a:pt x="8" y="31"/>
                        </a:lnTo>
                        <a:lnTo>
                          <a:pt x="13" y="24"/>
                        </a:lnTo>
                        <a:lnTo>
                          <a:pt x="18" y="17"/>
                        </a:lnTo>
                        <a:lnTo>
                          <a:pt x="24" y="12"/>
                        </a:lnTo>
                        <a:lnTo>
                          <a:pt x="29" y="6"/>
                        </a:lnTo>
                        <a:lnTo>
                          <a:pt x="33" y="2"/>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2" name="Freeform 101">
                    <a:extLst>
                      <a:ext uri="{FF2B5EF4-FFF2-40B4-BE49-F238E27FC236}">
                        <a16:creationId xmlns:a16="http://schemas.microsoft.com/office/drawing/2014/main" id="{CD83FF56-0924-4A31-A510-936C9806D726}"/>
                      </a:ext>
                    </a:extLst>
                  </p:cNvPr>
                  <p:cNvSpPr>
                    <a:spLocks/>
                  </p:cNvSpPr>
                  <p:nvPr/>
                </p:nvSpPr>
                <p:spPr bwMode="auto">
                  <a:xfrm>
                    <a:off x="593" y="87"/>
                    <a:ext cx="12" cy="13"/>
                  </a:xfrm>
                  <a:custGeom>
                    <a:avLst/>
                    <a:gdLst>
                      <a:gd name="T0" fmla="*/ 12 w 25"/>
                      <a:gd name="T1" fmla="*/ 0 h 27"/>
                      <a:gd name="T2" fmla="*/ 12 w 25"/>
                      <a:gd name="T3" fmla="*/ 3 h 27"/>
                      <a:gd name="T4" fmla="*/ 9 w 25"/>
                      <a:gd name="T5" fmla="*/ 8 h 27"/>
                      <a:gd name="T6" fmla="*/ 4 w 25"/>
                      <a:gd name="T7" fmla="*/ 12 h 27"/>
                      <a:gd name="T8" fmla="*/ 0 w 25"/>
                      <a:gd name="T9" fmla="*/ 13 h 27"/>
                      <a:gd name="T10" fmla="*/ 4 w 25"/>
                      <a:gd name="T11" fmla="*/ 10 h 27"/>
                      <a:gd name="T12" fmla="*/ 8 w 25"/>
                      <a:gd name="T13" fmla="*/ 4 h 27"/>
                      <a:gd name="T14" fmla="*/ 11 w 25"/>
                      <a:gd name="T15" fmla="*/ 0 h 27"/>
                      <a:gd name="T16" fmla="*/ 12 w 25"/>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27">
                        <a:moveTo>
                          <a:pt x="25" y="0"/>
                        </a:moveTo>
                        <a:lnTo>
                          <a:pt x="24" y="7"/>
                        </a:lnTo>
                        <a:lnTo>
                          <a:pt x="18" y="16"/>
                        </a:lnTo>
                        <a:lnTo>
                          <a:pt x="9" y="25"/>
                        </a:lnTo>
                        <a:lnTo>
                          <a:pt x="0" y="27"/>
                        </a:lnTo>
                        <a:lnTo>
                          <a:pt x="9" y="21"/>
                        </a:lnTo>
                        <a:lnTo>
                          <a:pt x="16" y="9"/>
                        </a:lnTo>
                        <a:lnTo>
                          <a:pt x="22" y="0"/>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3" name="Freeform 102">
                    <a:extLst>
                      <a:ext uri="{FF2B5EF4-FFF2-40B4-BE49-F238E27FC236}">
                        <a16:creationId xmlns:a16="http://schemas.microsoft.com/office/drawing/2014/main" id="{531DF6BC-0696-452D-A204-A5E9355952B0}"/>
                      </a:ext>
                    </a:extLst>
                  </p:cNvPr>
                  <p:cNvSpPr>
                    <a:spLocks/>
                  </p:cNvSpPr>
                  <p:nvPr/>
                </p:nvSpPr>
                <p:spPr bwMode="auto">
                  <a:xfrm>
                    <a:off x="701" y="89"/>
                    <a:ext cx="14" cy="16"/>
                  </a:xfrm>
                  <a:custGeom>
                    <a:avLst/>
                    <a:gdLst>
                      <a:gd name="T0" fmla="*/ 0 w 27"/>
                      <a:gd name="T1" fmla="*/ 16 h 33"/>
                      <a:gd name="T2" fmla="*/ 2 w 27"/>
                      <a:gd name="T3" fmla="*/ 12 h 33"/>
                      <a:gd name="T4" fmla="*/ 6 w 27"/>
                      <a:gd name="T5" fmla="*/ 6 h 33"/>
                      <a:gd name="T6" fmla="*/ 10 w 27"/>
                      <a:gd name="T7" fmla="*/ 1 h 33"/>
                      <a:gd name="T8" fmla="*/ 13 w 27"/>
                      <a:gd name="T9" fmla="*/ 0 h 33"/>
                      <a:gd name="T10" fmla="*/ 14 w 27"/>
                      <a:gd name="T11" fmla="*/ 1 h 33"/>
                      <a:gd name="T12" fmla="*/ 13 w 27"/>
                      <a:gd name="T13" fmla="*/ 3 h 33"/>
                      <a:gd name="T14" fmla="*/ 12 w 27"/>
                      <a:gd name="T15" fmla="*/ 5 h 33"/>
                      <a:gd name="T16" fmla="*/ 9 w 27"/>
                      <a:gd name="T17" fmla="*/ 8 h 33"/>
                      <a:gd name="T18" fmla="*/ 6 w 27"/>
                      <a:gd name="T19" fmla="*/ 10 h 33"/>
                      <a:gd name="T20" fmla="*/ 4 w 27"/>
                      <a:gd name="T21" fmla="*/ 13 h 33"/>
                      <a:gd name="T22" fmla="*/ 2 w 27"/>
                      <a:gd name="T23" fmla="*/ 15 h 33"/>
                      <a:gd name="T24" fmla="*/ 0 w 27"/>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33">
                        <a:moveTo>
                          <a:pt x="0" y="33"/>
                        </a:moveTo>
                        <a:lnTo>
                          <a:pt x="3" y="25"/>
                        </a:lnTo>
                        <a:lnTo>
                          <a:pt x="11" y="12"/>
                        </a:lnTo>
                        <a:lnTo>
                          <a:pt x="19" y="2"/>
                        </a:lnTo>
                        <a:lnTo>
                          <a:pt x="26" y="0"/>
                        </a:lnTo>
                        <a:lnTo>
                          <a:pt x="27" y="3"/>
                        </a:lnTo>
                        <a:lnTo>
                          <a:pt x="26" y="6"/>
                        </a:lnTo>
                        <a:lnTo>
                          <a:pt x="23" y="11"/>
                        </a:lnTo>
                        <a:lnTo>
                          <a:pt x="18" y="17"/>
                        </a:lnTo>
                        <a:lnTo>
                          <a:pt x="12" y="21"/>
                        </a:lnTo>
                        <a:lnTo>
                          <a:pt x="8" y="26"/>
                        </a:lnTo>
                        <a:lnTo>
                          <a:pt x="3" y="31"/>
                        </a:lnTo>
                        <a:lnTo>
                          <a:pt x="0"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4" name="Freeform 103">
                    <a:extLst>
                      <a:ext uri="{FF2B5EF4-FFF2-40B4-BE49-F238E27FC236}">
                        <a16:creationId xmlns:a16="http://schemas.microsoft.com/office/drawing/2014/main" id="{FA08E3ED-C63D-4A98-BA7A-21152C6BCC87}"/>
                      </a:ext>
                    </a:extLst>
                  </p:cNvPr>
                  <p:cNvSpPr>
                    <a:spLocks/>
                  </p:cNvSpPr>
                  <p:nvPr/>
                </p:nvSpPr>
                <p:spPr bwMode="auto">
                  <a:xfrm>
                    <a:off x="701" y="107"/>
                    <a:ext cx="18" cy="7"/>
                  </a:xfrm>
                  <a:custGeom>
                    <a:avLst/>
                    <a:gdLst>
                      <a:gd name="T0" fmla="*/ 0 w 35"/>
                      <a:gd name="T1" fmla="*/ 0 h 14"/>
                      <a:gd name="T2" fmla="*/ 1 w 35"/>
                      <a:gd name="T3" fmla="*/ 1 h 14"/>
                      <a:gd name="T4" fmla="*/ 3 w 35"/>
                      <a:gd name="T5" fmla="*/ 2 h 14"/>
                      <a:gd name="T6" fmla="*/ 6 w 35"/>
                      <a:gd name="T7" fmla="*/ 3 h 14"/>
                      <a:gd name="T8" fmla="*/ 9 w 35"/>
                      <a:gd name="T9" fmla="*/ 5 h 14"/>
                      <a:gd name="T10" fmla="*/ 12 w 35"/>
                      <a:gd name="T11" fmla="*/ 6 h 14"/>
                      <a:gd name="T12" fmla="*/ 14 w 35"/>
                      <a:gd name="T13" fmla="*/ 7 h 14"/>
                      <a:gd name="T14" fmla="*/ 17 w 35"/>
                      <a:gd name="T15" fmla="*/ 7 h 14"/>
                      <a:gd name="T16" fmla="*/ 18 w 35"/>
                      <a:gd name="T17" fmla="*/ 7 h 14"/>
                      <a:gd name="T18" fmla="*/ 18 w 35"/>
                      <a:gd name="T19" fmla="*/ 6 h 14"/>
                      <a:gd name="T20" fmla="*/ 17 w 35"/>
                      <a:gd name="T21" fmla="*/ 4 h 14"/>
                      <a:gd name="T22" fmla="*/ 14 w 35"/>
                      <a:gd name="T23" fmla="*/ 3 h 14"/>
                      <a:gd name="T24" fmla="*/ 12 w 35"/>
                      <a:gd name="T25" fmla="*/ 2 h 14"/>
                      <a:gd name="T26" fmla="*/ 8 w 35"/>
                      <a:gd name="T27" fmla="*/ 2 h 14"/>
                      <a:gd name="T28" fmla="*/ 5 w 35"/>
                      <a:gd name="T29" fmla="*/ 1 h 14"/>
                      <a:gd name="T30" fmla="*/ 2 w 35"/>
                      <a:gd name="T31" fmla="*/ 0 h 14"/>
                      <a:gd name="T32" fmla="*/ 0 w 35"/>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14">
                        <a:moveTo>
                          <a:pt x="0" y="0"/>
                        </a:moveTo>
                        <a:lnTo>
                          <a:pt x="2" y="1"/>
                        </a:lnTo>
                        <a:lnTo>
                          <a:pt x="6" y="4"/>
                        </a:lnTo>
                        <a:lnTo>
                          <a:pt x="11" y="6"/>
                        </a:lnTo>
                        <a:lnTo>
                          <a:pt x="17" y="10"/>
                        </a:lnTo>
                        <a:lnTo>
                          <a:pt x="23" y="12"/>
                        </a:lnTo>
                        <a:lnTo>
                          <a:pt x="28" y="14"/>
                        </a:lnTo>
                        <a:lnTo>
                          <a:pt x="33" y="14"/>
                        </a:lnTo>
                        <a:lnTo>
                          <a:pt x="35" y="13"/>
                        </a:lnTo>
                        <a:lnTo>
                          <a:pt x="35" y="11"/>
                        </a:lnTo>
                        <a:lnTo>
                          <a:pt x="33" y="7"/>
                        </a:lnTo>
                        <a:lnTo>
                          <a:pt x="28" y="6"/>
                        </a:lnTo>
                        <a:lnTo>
                          <a:pt x="23" y="4"/>
                        </a:lnTo>
                        <a:lnTo>
                          <a:pt x="16" y="3"/>
                        </a:lnTo>
                        <a:lnTo>
                          <a:pt x="9" y="1"/>
                        </a:lnTo>
                        <a:lnTo>
                          <a:pt x="4"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5" name="Freeform 104">
                    <a:extLst>
                      <a:ext uri="{FF2B5EF4-FFF2-40B4-BE49-F238E27FC236}">
                        <a16:creationId xmlns:a16="http://schemas.microsoft.com/office/drawing/2014/main" id="{5AC8B8FC-20DC-4346-AF98-CE4492BB7020}"/>
                      </a:ext>
                    </a:extLst>
                  </p:cNvPr>
                  <p:cNvSpPr>
                    <a:spLocks/>
                  </p:cNvSpPr>
                  <p:nvPr/>
                </p:nvSpPr>
                <p:spPr bwMode="auto">
                  <a:xfrm>
                    <a:off x="704" y="99"/>
                    <a:ext cx="20" cy="5"/>
                  </a:xfrm>
                  <a:custGeom>
                    <a:avLst/>
                    <a:gdLst>
                      <a:gd name="T0" fmla="*/ 0 w 40"/>
                      <a:gd name="T1" fmla="*/ 5 h 12"/>
                      <a:gd name="T2" fmla="*/ 2 w 40"/>
                      <a:gd name="T3" fmla="*/ 5 h 12"/>
                      <a:gd name="T4" fmla="*/ 5 w 40"/>
                      <a:gd name="T5" fmla="*/ 5 h 12"/>
                      <a:gd name="T6" fmla="*/ 7 w 40"/>
                      <a:gd name="T7" fmla="*/ 5 h 12"/>
                      <a:gd name="T8" fmla="*/ 11 w 40"/>
                      <a:gd name="T9" fmla="*/ 5 h 12"/>
                      <a:gd name="T10" fmla="*/ 14 w 40"/>
                      <a:gd name="T11" fmla="*/ 4 h 12"/>
                      <a:gd name="T12" fmla="*/ 18 w 40"/>
                      <a:gd name="T13" fmla="*/ 3 h 12"/>
                      <a:gd name="T14" fmla="*/ 19 w 40"/>
                      <a:gd name="T15" fmla="*/ 3 h 12"/>
                      <a:gd name="T16" fmla="*/ 20 w 40"/>
                      <a:gd name="T17" fmla="*/ 2 h 12"/>
                      <a:gd name="T18" fmla="*/ 19 w 40"/>
                      <a:gd name="T19" fmla="*/ 0 h 12"/>
                      <a:gd name="T20" fmla="*/ 18 w 40"/>
                      <a:gd name="T21" fmla="*/ 0 h 12"/>
                      <a:gd name="T22" fmla="*/ 15 w 40"/>
                      <a:gd name="T23" fmla="*/ 0 h 12"/>
                      <a:gd name="T24" fmla="*/ 12 w 40"/>
                      <a:gd name="T25" fmla="*/ 2 h 12"/>
                      <a:gd name="T26" fmla="*/ 9 w 40"/>
                      <a:gd name="T27" fmla="*/ 3 h 12"/>
                      <a:gd name="T28" fmla="*/ 5 w 40"/>
                      <a:gd name="T29" fmla="*/ 3 h 12"/>
                      <a:gd name="T30" fmla="*/ 2 w 40"/>
                      <a:gd name="T31" fmla="*/ 5 h 12"/>
                      <a:gd name="T32" fmla="*/ 0 w 4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2">
                        <a:moveTo>
                          <a:pt x="0" y="12"/>
                        </a:moveTo>
                        <a:lnTo>
                          <a:pt x="3" y="12"/>
                        </a:lnTo>
                        <a:lnTo>
                          <a:pt x="9" y="12"/>
                        </a:lnTo>
                        <a:lnTo>
                          <a:pt x="14" y="11"/>
                        </a:lnTo>
                        <a:lnTo>
                          <a:pt x="22" y="11"/>
                        </a:lnTo>
                        <a:lnTo>
                          <a:pt x="28" y="9"/>
                        </a:lnTo>
                        <a:lnTo>
                          <a:pt x="35" y="8"/>
                        </a:lnTo>
                        <a:lnTo>
                          <a:pt x="38" y="7"/>
                        </a:lnTo>
                        <a:lnTo>
                          <a:pt x="40" y="4"/>
                        </a:lnTo>
                        <a:lnTo>
                          <a:pt x="38" y="1"/>
                        </a:lnTo>
                        <a:lnTo>
                          <a:pt x="35" y="0"/>
                        </a:lnTo>
                        <a:lnTo>
                          <a:pt x="29" y="1"/>
                        </a:lnTo>
                        <a:lnTo>
                          <a:pt x="23" y="4"/>
                        </a:lnTo>
                        <a:lnTo>
                          <a:pt x="17" y="6"/>
                        </a:lnTo>
                        <a:lnTo>
                          <a:pt x="10" y="8"/>
                        </a:lnTo>
                        <a:lnTo>
                          <a:pt x="4" y="11"/>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6" name="Freeform 105">
                    <a:extLst>
                      <a:ext uri="{FF2B5EF4-FFF2-40B4-BE49-F238E27FC236}">
                        <a16:creationId xmlns:a16="http://schemas.microsoft.com/office/drawing/2014/main" id="{F0E36B0C-0C27-4EE3-8BAA-9664DC6E7142}"/>
                      </a:ext>
                    </a:extLst>
                  </p:cNvPr>
                  <p:cNvSpPr>
                    <a:spLocks/>
                  </p:cNvSpPr>
                  <p:nvPr/>
                </p:nvSpPr>
                <p:spPr bwMode="auto">
                  <a:xfrm>
                    <a:off x="695" y="110"/>
                    <a:ext cx="18" cy="14"/>
                  </a:xfrm>
                  <a:custGeom>
                    <a:avLst/>
                    <a:gdLst>
                      <a:gd name="T0" fmla="*/ 0 w 37"/>
                      <a:gd name="T1" fmla="*/ 0 h 29"/>
                      <a:gd name="T2" fmla="*/ 2 w 37"/>
                      <a:gd name="T3" fmla="*/ 1 h 29"/>
                      <a:gd name="T4" fmla="*/ 6 w 37"/>
                      <a:gd name="T5" fmla="*/ 3 h 29"/>
                      <a:gd name="T6" fmla="*/ 8 w 37"/>
                      <a:gd name="T7" fmla="*/ 4 h 29"/>
                      <a:gd name="T8" fmla="*/ 12 w 37"/>
                      <a:gd name="T9" fmla="*/ 7 h 29"/>
                      <a:gd name="T10" fmla="*/ 15 w 37"/>
                      <a:gd name="T11" fmla="*/ 9 h 29"/>
                      <a:gd name="T12" fmla="*/ 17 w 37"/>
                      <a:gd name="T13" fmla="*/ 11 h 29"/>
                      <a:gd name="T14" fmla="*/ 18 w 37"/>
                      <a:gd name="T15" fmla="*/ 12 h 29"/>
                      <a:gd name="T16" fmla="*/ 18 w 37"/>
                      <a:gd name="T17" fmla="*/ 14 h 29"/>
                      <a:gd name="T18" fmla="*/ 16 w 37"/>
                      <a:gd name="T19" fmla="*/ 14 h 29"/>
                      <a:gd name="T20" fmla="*/ 14 w 37"/>
                      <a:gd name="T21" fmla="*/ 13 h 29"/>
                      <a:gd name="T22" fmla="*/ 12 w 37"/>
                      <a:gd name="T23" fmla="*/ 11 h 29"/>
                      <a:gd name="T24" fmla="*/ 9 w 37"/>
                      <a:gd name="T25" fmla="*/ 8 h 29"/>
                      <a:gd name="T26" fmla="*/ 6 w 37"/>
                      <a:gd name="T27" fmla="*/ 6 h 29"/>
                      <a:gd name="T28" fmla="*/ 3 w 37"/>
                      <a:gd name="T29" fmla="*/ 3 h 29"/>
                      <a:gd name="T30" fmla="*/ 1 w 37"/>
                      <a:gd name="T31" fmla="*/ 1 h 29"/>
                      <a:gd name="T32" fmla="*/ 0 w 37"/>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9">
                        <a:moveTo>
                          <a:pt x="0" y="0"/>
                        </a:moveTo>
                        <a:lnTo>
                          <a:pt x="5" y="2"/>
                        </a:lnTo>
                        <a:lnTo>
                          <a:pt x="12" y="6"/>
                        </a:lnTo>
                        <a:lnTo>
                          <a:pt x="17" y="9"/>
                        </a:lnTo>
                        <a:lnTo>
                          <a:pt x="24" y="14"/>
                        </a:lnTo>
                        <a:lnTo>
                          <a:pt x="30" y="18"/>
                        </a:lnTo>
                        <a:lnTo>
                          <a:pt x="35" y="22"/>
                        </a:lnTo>
                        <a:lnTo>
                          <a:pt x="37" y="25"/>
                        </a:lnTo>
                        <a:lnTo>
                          <a:pt x="37" y="28"/>
                        </a:lnTo>
                        <a:lnTo>
                          <a:pt x="33" y="29"/>
                        </a:lnTo>
                        <a:lnTo>
                          <a:pt x="29" y="27"/>
                        </a:lnTo>
                        <a:lnTo>
                          <a:pt x="24" y="23"/>
                        </a:lnTo>
                        <a:lnTo>
                          <a:pt x="18" y="17"/>
                        </a:lnTo>
                        <a:lnTo>
                          <a:pt x="13" y="13"/>
                        </a:lnTo>
                        <a:lnTo>
                          <a:pt x="7" y="7"/>
                        </a:lnTo>
                        <a:lnTo>
                          <a:pt x="2"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7" name="Freeform 106">
                    <a:extLst>
                      <a:ext uri="{FF2B5EF4-FFF2-40B4-BE49-F238E27FC236}">
                        <a16:creationId xmlns:a16="http://schemas.microsoft.com/office/drawing/2014/main" id="{E2EAF020-54F2-4F89-BBBF-0162B128001F}"/>
                      </a:ext>
                    </a:extLst>
                  </p:cNvPr>
                  <p:cNvSpPr>
                    <a:spLocks/>
                  </p:cNvSpPr>
                  <p:nvPr/>
                </p:nvSpPr>
                <p:spPr bwMode="auto">
                  <a:xfrm>
                    <a:off x="598" y="103"/>
                    <a:ext cx="5" cy="26"/>
                  </a:xfrm>
                  <a:custGeom>
                    <a:avLst/>
                    <a:gdLst>
                      <a:gd name="T0" fmla="*/ 3 w 9"/>
                      <a:gd name="T1" fmla="*/ 0 h 51"/>
                      <a:gd name="T2" fmla="*/ 4 w 9"/>
                      <a:gd name="T3" fmla="*/ 7 h 51"/>
                      <a:gd name="T4" fmla="*/ 5 w 9"/>
                      <a:gd name="T5" fmla="*/ 15 h 51"/>
                      <a:gd name="T6" fmla="*/ 4 w 9"/>
                      <a:gd name="T7" fmla="*/ 22 h 51"/>
                      <a:gd name="T8" fmla="*/ 2 w 9"/>
                      <a:gd name="T9" fmla="*/ 26 h 51"/>
                      <a:gd name="T10" fmla="*/ 0 w 9"/>
                      <a:gd name="T11" fmla="*/ 23 h 51"/>
                      <a:gd name="T12" fmla="*/ 1 w 9"/>
                      <a:gd name="T13" fmla="*/ 16 h 51"/>
                      <a:gd name="T14" fmla="*/ 2 w 9"/>
                      <a:gd name="T15" fmla="*/ 7 h 51"/>
                      <a:gd name="T16" fmla="*/ 3 w 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51">
                        <a:moveTo>
                          <a:pt x="5" y="0"/>
                        </a:moveTo>
                        <a:lnTo>
                          <a:pt x="8" y="13"/>
                        </a:lnTo>
                        <a:lnTo>
                          <a:pt x="9" y="29"/>
                        </a:lnTo>
                        <a:lnTo>
                          <a:pt x="8" y="44"/>
                        </a:lnTo>
                        <a:lnTo>
                          <a:pt x="3" y="51"/>
                        </a:lnTo>
                        <a:lnTo>
                          <a:pt x="0" y="46"/>
                        </a:lnTo>
                        <a:lnTo>
                          <a:pt x="1" y="31"/>
                        </a:lnTo>
                        <a:lnTo>
                          <a:pt x="3" y="14"/>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8" name="Freeform 107">
                    <a:extLst>
                      <a:ext uri="{FF2B5EF4-FFF2-40B4-BE49-F238E27FC236}">
                        <a16:creationId xmlns:a16="http://schemas.microsoft.com/office/drawing/2014/main" id="{25E3EAD7-6EA6-43E2-A71C-D4793EC2C962}"/>
                      </a:ext>
                    </a:extLst>
                  </p:cNvPr>
                  <p:cNvSpPr>
                    <a:spLocks/>
                  </p:cNvSpPr>
                  <p:nvPr/>
                </p:nvSpPr>
                <p:spPr bwMode="auto">
                  <a:xfrm>
                    <a:off x="587" y="100"/>
                    <a:ext cx="8" cy="25"/>
                  </a:xfrm>
                  <a:custGeom>
                    <a:avLst/>
                    <a:gdLst>
                      <a:gd name="T0" fmla="*/ 8 w 15"/>
                      <a:gd name="T1" fmla="*/ 0 h 51"/>
                      <a:gd name="T2" fmla="*/ 8 w 15"/>
                      <a:gd name="T3" fmla="*/ 6 h 51"/>
                      <a:gd name="T4" fmla="*/ 7 w 15"/>
                      <a:gd name="T5" fmla="*/ 14 h 51"/>
                      <a:gd name="T6" fmla="*/ 5 w 15"/>
                      <a:gd name="T7" fmla="*/ 22 h 51"/>
                      <a:gd name="T8" fmla="*/ 2 w 15"/>
                      <a:gd name="T9" fmla="*/ 25 h 51"/>
                      <a:gd name="T10" fmla="*/ 0 w 15"/>
                      <a:gd name="T11" fmla="*/ 22 h 51"/>
                      <a:gd name="T12" fmla="*/ 2 w 15"/>
                      <a:gd name="T13" fmla="*/ 14 h 51"/>
                      <a:gd name="T14" fmla="*/ 5 w 15"/>
                      <a:gd name="T15" fmla="*/ 6 h 51"/>
                      <a:gd name="T16" fmla="*/ 8 w 15"/>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1">
                        <a:moveTo>
                          <a:pt x="15" y="0"/>
                        </a:moveTo>
                        <a:lnTo>
                          <a:pt x="15" y="12"/>
                        </a:lnTo>
                        <a:lnTo>
                          <a:pt x="13" y="29"/>
                        </a:lnTo>
                        <a:lnTo>
                          <a:pt x="10" y="44"/>
                        </a:lnTo>
                        <a:lnTo>
                          <a:pt x="3" y="51"/>
                        </a:lnTo>
                        <a:lnTo>
                          <a:pt x="0" y="44"/>
                        </a:lnTo>
                        <a:lnTo>
                          <a:pt x="4" y="29"/>
                        </a:lnTo>
                        <a:lnTo>
                          <a:pt x="10" y="12"/>
                        </a:lnTo>
                        <a:lnTo>
                          <a:pt x="1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9" name="Freeform 108">
                    <a:extLst>
                      <a:ext uri="{FF2B5EF4-FFF2-40B4-BE49-F238E27FC236}">
                        <a16:creationId xmlns:a16="http://schemas.microsoft.com/office/drawing/2014/main" id="{8FE87318-D163-4A1B-BD01-A104CB7EF98A}"/>
                      </a:ext>
                    </a:extLst>
                  </p:cNvPr>
                  <p:cNvSpPr>
                    <a:spLocks/>
                  </p:cNvSpPr>
                  <p:nvPr/>
                </p:nvSpPr>
                <p:spPr bwMode="auto">
                  <a:xfrm>
                    <a:off x="612" y="111"/>
                    <a:ext cx="4" cy="24"/>
                  </a:xfrm>
                  <a:custGeom>
                    <a:avLst/>
                    <a:gdLst>
                      <a:gd name="T0" fmla="*/ 0 w 9"/>
                      <a:gd name="T1" fmla="*/ 0 h 49"/>
                      <a:gd name="T2" fmla="*/ 3 w 9"/>
                      <a:gd name="T3" fmla="*/ 3 h 49"/>
                      <a:gd name="T4" fmla="*/ 4 w 9"/>
                      <a:gd name="T5" fmla="*/ 11 h 49"/>
                      <a:gd name="T6" fmla="*/ 4 w 9"/>
                      <a:gd name="T7" fmla="*/ 19 h 49"/>
                      <a:gd name="T8" fmla="*/ 2 w 9"/>
                      <a:gd name="T9" fmla="*/ 24 h 49"/>
                      <a:gd name="T10" fmla="*/ 0 w 9"/>
                      <a:gd name="T11" fmla="*/ 22 h 49"/>
                      <a:gd name="T12" fmla="*/ 0 w 9"/>
                      <a:gd name="T13" fmla="*/ 15 h 49"/>
                      <a:gd name="T14" fmla="*/ 0 w 9"/>
                      <a:gd name="T15" fmla="*/ 7 h 49"/>
                      <a:gd name="T16" fmla="*/ 0 w 9"/>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9">
                        <a:moveTo>
                          <a:pt x="1" y="0"/>
                        </a:moveTo>
                        <a:lnTo>
                          <a:pt x="6" y="7"/>
                        </a:lnTo>
                        <a:lnTo>
                          <a:pt x="8" y="22"/>
                        </a:lnTo>
                        <a:lnTo>
                          <a:pt x="9" y="38"/>
                        </a:lnTo>
                        <a:lnTo>
                          <a:pt x="5" y="49"/>
                        </a:lnTo>
                        <a:lnTo>
                          <a:pt x="0" y="45"/>
                        </a:lnTo>
                        <a:lnTo>
                          <a:pt x="0" y="31"/>
                        </a:lnTo>
                        <a:lnTo>
                          <a:pt x="1" y="14"/>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0" name="Freeform 109">
                    <a:extLst>
                      <a:ext uri="{FF2B5EF4-FFF2-40B4-BE49-F238E27FC236}">
                        <a16:creationId xmlns:a16="http://schemas.microsoft.com/office/drawing/2014/main" id="{D146A83F-3077-4676-A8D2-609304EC48E7}"/>
                      </a:ext>
                    </a:extLst>
                  </p:cNvPr>
                  <p:cNvSpPr>
                    <a:spLocks/>
                  </p:cNvSpPr>
                  <p:nvPr/>
                </p:nvSpPr>
                <p:spPr bwMode="auto">
                  <a:xfrm>
                    <a:off x="622" y="113"/>
                    <a:ext cx="10" cy="28"/>
                  </a:xfrm>
                  <a:custGeom>
                    <a:avLst/>
                    <a:gdLst>
                      <a:gd name="T0" fmla="*/ 0 w 19"/>
                      <a:gd name="T1" fmla="*/ 0 h 55"/>
                      <a:gd name="T2" fmla="*/ 4 w 19"/>
                      <a:gd name="T3" fmla="*/ 7 h 55"/>
                      <a:gd name="T4" fmla="*/ 8 w 19"/>
                      <a:gd name="T5" fmla="*/ 16 h 55"/>
                      <a:gd name="T6" fmla="*/ 10 w 19"/>
                      <a:gd name="T7" fmla="*/ 24 h 55"/>
                      <a:gd name="T8" fmla="*/ 8 w 19"/>
                      <a:gd name="T9" fmla="*/ 28 h 55"/>
                      <a:gd name="T10" fmla="*/ 5 w 19"/>
                      <a:gd name="T11" fmla="*/ 25 h 55"/>
                      <a:gd name="T12" fmla="*/ 3 w 19"/>
                      <a:gd name="T13" fmla="*/ 16 h 55"/>
                      <a:gd name="T14" fmla="*/ 2 w 19"/>
                      <a:gd name="T15" fmla="*/ 7 h 55"/>
                      <a:gd name="T16" fmla="*/ 0 w 19"/>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5">
                        <a:moveTo>
                          <a:pt x="0" y="0"/>
                        </a:moveTo>
                        <a:lnTo>
                          <a:pt x="8" y="14"/>
                        </a:lnTo>
                        <a:lnTo>
                          <a:pt x="16" y="31"/>
                        </a:lnTo>
                        <a:lnTo>
                          <a:pt x="19" y="47"/>
                        </a:lnTo>
                        <a:lnTo>
                          <a:pt x="16" y="55"/>
                        </a:lnTo>
                        <a:lnTo>
                          <a:pt x="9" y="50"/>
                        </a:lnTo>
                        <a:lnTo>
                          <a:pt x="6" y="32"/>
                        </a:lnTo>
                        <a:lnTo>
                          <a:pt x="3"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1" name="Freeform 110">
                    <a:extLst>
                      <a:ext uri="{FF2B5EF4-FFF2-40B4-BE49-F238E27FC236}">
                        <a16:creationId xmlns:a16="http://schemas.microsoft.com/office/drawing/2014/main" id="{A00D274D-C010-40E5-83D3-61275D9B43E8}"/>
                      </a:ext>
                    </a:extLst>
                  </p:cNvPr>
                  <p:cNvSpPr>
                    <a:spLocks/>
                  </p:cNvSpPr>
                  <p:nvPr/>
                </p:nvSpPr>
                <p:spPr bwMode="auto">
                  <a:xfrm>
                    <a:off x="635" y="116"/>
                    <a:ext cx="11" cy="31"/>
                  </a:xfrm>
                  <a:custGeom>
                    <a:avLst/>
                    <a:gdLst>
                      <a:gd name="T0" fmla="*/ 0 w 22"/>
                      <a:gd name="T1" fmla="*/ 0 h 61"/>
                      <a:gd name="T2" fmla="*/ 4 w 22"/>
                      <a:gd name="T3" fmla="*/ 7 h 61"/>
                      <a:gd name="T4" fmla="*/ 8 w 22"/>
                      <a:gd name="T5" fmla="*/ 17 h 61"/>
                      <a:gd name="T6" fmla="*/ 11 w 22"/>
                      <a:gd name="T7" fmla="*/ 27 h 61"/>
                      <a:gd name="T8" fmla="*/ 10 w 22"/>
                      <a:gd name="T9" fmla="*/ 31 h 61"/>
                      <a:gd name="T10" fmla="*/ 6 w 22"/>
                      <a:gd name="T11" fmla="*/ 26 h 61"/>
                      <a:gd name="T12" fmla="*/ 4 w 22"/>
                      <a:gd name="T13" fmla="*/ 16 h 61"/>
                      <a:gd name="T14" fmla="*/ 2 w 22"/>
                      <a:gd name="T15" fmla="*/ 7 h 61"/>
                      <a:gd name="T16" fmla="*/ 0 w 22"/>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0"/>
                        </a:moveTo>
                        <a:lnTo>
                          <a:pt x="7" y="14"/>
                        </a:lnTo>
                        <a:lnTo>
                          <a:pt x="16" y="34"/>
                        </a:lnTo>
                        <a:lnTo>
                          <a:pt x="22" y="53"/>
                        </a:lnTo>
                        <a:lnTo>
                          <a:pt x="20" y="61"/>
                        </a:lnTo>
                        <a:lnTo>
                          <a:pt x="12" y="52"/>
                        </a:lnTo>
                        <a:lnTo>
                          <a:pt x="7" y="32"/>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2" name="Freeform 111">
                    <a:extLst>
                      <a:ext uri="{FF2B5EF4-FFF2-40B4-BE49-F238E27FC236}">
                        <a16:creationId xmlns:a16="http://schemas.microsoft.com/office/drawing/2014/main" id="{38A85DFA-A13C-4702-A8BD-A894204878AE}"/>
                      </a:ext>
                    </a:extLst>
                  </p:cNvPr>
                  <p:cNvSpPr>
                    <a:spLocks/>
                  </p:cNvSpPr>
                  <p:nvPr/>
                </p:nvSpPr>
                <p:spPr bwMode="auto">
                  <a:xfrm>
                    <a:off x="658" y="115"/>
                    <a:ext cx="19" cy="32"/>
                  </a:xfrm>
                  <a:custGeom>
                    <a:avLst/>
                    <a:gdLst>
                      <a:gd name="T0" fmla="*/ 0 w 37"/>
                      <a:gd name="T1" fmla="*/ 0 h 63"/>
                      <a:gd name="T2" fmla="*/ 3 w 37"/>
                      <a:gd name="T3" fmla="*/ 3 h 63"/>
                      <a:gd name="T4" fmla="*/ 7 w 37"/>
                      <a:gd name="T5" fmla="*/ 7 h 63"/>
                      <a:gd name="T6" fmla="*/ 10 w 37"/>
                      <a:gd name="T7" fmla="*/ 12 h 63"/>
                      <a:gd name="T8" fmla="*/ 14 w 37"/>
                      <a:gd name="T9" fmla="*/ 17 h 63"/>
                      <a:gd name="T10" fmla="*/ 17 w 37"/>
                      <a:gd name="T11" fmla="*/ 22 h 63"/>
                      <a:gd name="T12" fmla="*/ 18 w 37"/>
                      <a:gd name="T13" fmla="*/ 27 h 63"/>
                      <a:gd name="T14" fmla="*/ 19 w 37"/>
                      <a:gd name="T15" fmla="*/ 30 h 63"/>
                      <a:gd name="T16" fmla="*/ 18 w 37"/>
                      <a:gd name="T17" fmla="*/ 32 h 63"/>
                      <a:gd name="T18" fmla="*/ 17 w 37"/>
                      <a:gd name="T19" fmla="*/ 31 h 63"/>
                      <a:gd name="T20" fmla="*/ 14 w 37"/>
                      <a:gd name="T21" fmla="*/ 28 h 63"/>
                      <a:gd name="T22" fmla="*/ 12 w 37"/>
                      <a:gd name="T23" fmla="*/ 24 h 63"/>
                      <a:gd name="T24" fmla="*/ 10 w 37"/>
                      <a:gd name="T25" fmla="*/ 18 h 63"/>
                      <a:gd name="T26" fmla="*/ 7 w 37"/>
                      <a:gd name="T27" fmla="*/ 12 h 63"/>
                      <a:gd name="T28" fmla="*/ 5 w 37"/>
                      <a:gd name="T29" fmla="*/ 6 h 63"/>
                      <a:gd name="T30" fmla="*/ 3 w 37"/>
                      <a:gd name="T31" fmla="*/ 2 h 63"/>
                      <a:gd name="T32" fmla="*/ 0 w 37"/>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3">
                        <a:moveTo>
                          <a:pt x="0" y="0"/>
                        </a:moveTo>
                        <a:lnTo>
                          <a:pt x="6" y="5"/>
                        </a:lnTo>
                        <a:lnTo>
                          <a:pt x="13" y="13"/>
                        </a:lnTo>
                        <a:lnTo>
                          <a:pt x="20" y="23"/>
                        </a:lnTo>
                        <a:lnTo>
                          <a:pt x="27" y="33"/>
                        </a:lnTo>
                        <a:lnTo>
                          <a:pt x="33" y="43"/>
                        </a:lnTo>
                        <a:lnTo>
                          <a:pt x="36" y="53"/>
                        </a:lnTo>
                        <a:lnTo>
                          <a:pt x="37" y="60"/>
                        </a:lnTo>
                        <a:lnTo>
                          <a:pt x="36" y="63"/>
                        </a:lnTo>
                        <a:lnTo>
                          <a:pt x="33" y="62"/>
                        </a:lnTo>
                        <a:lnTo>
                          <a:pt x="28" y="56"/>
                        </a:lnTo>
                        <a:lnTo>
                          <a:pt x="23" y="47"/>
                        </a:lnTo>
                        <a:lnTo>
                          <a:pt x="19" y="35"/>
                        </a:lnTo>
                        <a:lnTo>
                          <a:pt x="14" y="24"/>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3" name="Freeform 112">
                    <a:extLst>
                      <a:ext uri="{FF2B5EF4-FFF2-40B4-BE49-F238E27FC236}">
                        <a16:creationId xmlns:a16="http://schemas.microsoft.com/office/drawing/2014/main" id="{41C15897-D6D1-42D1-A2A3-7C6F105DEECF}"/>
                      </a:ext>
                    </a:extLst>
                  </p:cNvPr>
                  <p:cNvSpPr>
                    <a:spLocks/>
                  </p:cNvSpPr>
                  <p:nvPr/>
                </p:nvSpPr>
                <p:spPr bwMode="auto">
                  <a:xfrm>
                    <a:off x="684" y="111"/>
                    <a:ext cx="21" cy="29"/>
                  </a:xfrm>
                  <a:custGeom>
                    <a:avLst/>
                    <a:gdLst>
                      <a:gd name="T0" fmla="*/ 0 w 42"/>
                      <a:gd name="T1" fmla="*/ 0 h 59"/>
                      <a:gd name="T2" fmla="*/ 3 w 42"/>
                      <a:gd name="T3" fmla="*/ 2 h 59"/>
                      <a:gd name="T4" fmla="*/ 7 w 42"/>
                      <a:gd name="T5" fmla="*/ 6 h 59"/>
                      <a:gd name="T6" fmla="*/ 10 w 42"/>
                      <a:gd name="T7" fmla="*/ 10 h 59"/>
                      <a:gd name="T8" fmla="*/ 14 w 42"/>
                      <a:gd name="T9" fmla="*/ 15 h 59"/>
                      <a:gd name="T10" fmla="*/ 18 w 42"/>
                      <a:gd name="T11" fmla="*/ 20 h 59"/>
                      <a:gd name="T12" fmla="*/ 20 w 42"/>
                      <a:gd name="T13" fmla="*/ 24 h 59"/>
                      <a:gd name="T14" fmla="*/ 21 w 42"/>
                      <a:gd name="T15" fmla="*/ 28 h 59"/>
                      <a:gd name="T16" fmla="*/ 20 w 42"/>
                      <a:gd name="T17" fmla="*/ 29 h 59"/>
                      <a:gd name="T18" fmla="*/ 18 w 42"/>
                      <a:gd name="T19" fmla="*/ 29 h 59"/>
                      <a:gd name="T20" fmla="*/ 16 w 42"/>
                      <a:gd name="T21" fmla="*/ 26 h 59"/>
                      <a:gd name="T22" fmla="*/ 13 w 42"/>
                      <a:gd name="T23" fmla="*/ 22 h 59"/>
                      <a:gd name="T24" fmla="*/ 10 w 42"/>
                      <a:gd name="T25" fmla="*/ 16 h 59"/>
                      <a:gd name="T26" fmla="*/ 7 w 42"/>
                      <a:gd name="T27" fmla="*/ 11 h 59"/>
                      <a:gd name="T28" fmla="*/ 4 w 42"/>
                      <a:gd name="T29" fmla="*/ 6 h 59"/>
                      <a:gd name="T30" fmla="*/ 2 w 42"/>
                      <a:gd name="T31" fmla="*/ 2 h 59"/>
                      <a:gd name="T32" fmla="*/ 0 w 42"/>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59">
                        <a:moveTo>
                          <a:pt x="0" y="0"/>
                        </a:moveTo>
                        <a:lnTo>
                          <a:pt x="5" y="5"/>
                        </a:lnTo>
                        <a:lnTo>
                          <a:pt x="13" y="12"/>
                        </a:lnTo>
                        <a:lnTo>
                          <a:pt x="20" y="21"/>
                        </a:lnTo>
                        <a:lnTo>
                          <a:pt x="28" y="30"/>
                        </a:lnTo>
                        <a:lnTo>
                          <a:pt x="35" y="41"/>
                        </a:lnTo>
                        <a:lnTo>
                          <a:pt x="40" y="49"/>
                        </a:lnTo>
                        <a:lnTo>
                          <a:pt x="42" y="56"/>
                        </a:lnTo>
                        <a:lnTo>
                          <a:pt x="40" y="59"/>
                        </a:lnTo>
                        <a:lnTo>
                          <a:pt x="36" y="58"/>
                        </a:lnTo>
                        <a:lnTo>
                          <a:pt x="31" y="52"/>
                        </a:lnTo>
                        <a:lnTo>
                          <a:pt x="25" y="44"/>
                        </a:lnTo>
                        <a:lnTo>
                          <a:pt x="20" y="33"/>
                        </a:lnTo>
                        <a:lnTo>
                          <a:pt x="14" y="22"/>
                        </a:lnTo>
                        <a:lnTo>
                          <a:pt x="8" y="12"/>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4" name="Freeform 113">
                    <a:extLst>
                      <a:ext uri="{FF2B5EF4-FFF2-40B4-BE49-F238E27FC236}">
                        <a16:creationId xmlns:a16="http://schemas.microsoft.com/office/drawing/2014/main" id="{8728776F-6221-495B-9BA0-95551B6FDB76}"/>
                      </a:ext>
                    </a:extLst>
                  </p:cNvPr>
                  <p:cNvSpPr>
                    <a:spLocks/>
                  </p:cNvSpPr>
                  <p:nvPr/>
                </p:nvSpPr>
                <p:spPr bwMode="auto">
                  <a:xfrm>
                    <a:off x="647" y="117"/>
                    <a:ext cx="18" cy="27"/>
                  </a:xfrm>
                  <a:custGeom>
                    <a:avLst/>
                    <a:gdLst>
                      <a:gd name="T0" fmla="*/ 0 w 37"/>
                      <a:gd name="T1" fmla="*/ 0 h 54"/>
                      <a:gd name="T2" fmla="*/ 2 w 37"/>
                      <a:gd name="T3" fmla="*/ 3 h 54"/>
                      <a:gd name="T4" fmla="*/ 5 w 37"/>
                      <a:gd name="T5" fmla="*/ 6 h 54"/>
                      <a:gd name="T6" fmla="*/ 9 w 37"/>
                      <a:gd name="T7" fmla="*/ 11 h 54"/>
                      <a:gd name="T8" fmla="*/ 12 w 37"/>
                      <a:gd name="T9" fmla="*/ 15 h 54"/>
                      <a:gd name="T10" fmla="*/ 15 w 37"/>
                      <a:gd name="T11" fmla="*/ 19 h 54"/>
                      <a:gd name="T12" fmla="*/ 18 w 37"/>
                      <a:gd name="T13" fmla="*/ 23 h 54"/>
                      <a:gd name="T14" fmla="*/ 18 w 37"/>
                      <a:gd name="T15" fmla="*/ 26 h 54"/>
                      <a:gd name="T16" fmla="*/ 17 w 37"/>
                      <a:gd name="T17" fmla="*/ 27 h 54"/>
                      <a:gd name="T18" fmla="*/ 15 w 37"/>
                      <a:gd name="T19" fmla="*/ 27 h 54"/>
                      <a:gd name="T20" fmla="*/ 12 w 37"/>
                      <a:gd name="T21" fmla="*/ 24 h 54"/>
                      <a:gd name="T22" fmla="*/ 10 w 37"/>
                      <a:gd name="T23" fmla="*/ 20 h 54"/>
                      <a:gd name="T24" fmla="*/ 7 w 37"/>
                      <a:gd name="T25" fmla="*/ 15 h 54"/>
                      <a:gd name="T26" fmla="*/ 5 w 37"/>
                      <a:gd name="T27" fmla="*/ 11 h 54"/>
                      <a:gd name="T28" fmla="*/ 3 w 37"/>
                      <a:gd name="T29" fmla="*/ 6 h 54"/>
                      <a:gd name="T30" fmla="*/ 1 w 37"/>
                      <a:gd name="T31" fmla="*/ 3 h 54"/>
                      <a:gd name="T32" fmla="*/ 0 w 37"/>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54">
                        <a:moveTo>
                          <a:pt x="0" y="0"/>
                        </a:moveTo>
                        <a:lnTo>
                          <a:pt x="5" y="5"/>
                        </a:lnTo>
                        <a:lnTo>
                          <a:pt x="11" y="12"/>
                        </a:lnTo>
                        <a:lnTo>
                          <a:pt x="18" y="21"/>
                        </a:lnTo>
                        <a:lnTo>
                          <a:pt x="24" y="30"/>
                        </a:lnTo>
                        <a:lnTo>
                          <a:pt x="31" y="38"/>
                        </a:lnTo>
                        <a:lnTo>
                          <a:pt x="36" y="46"/>
                        </a:lnTo>
                        <a:lnTo>
                          <a:pt x="37" y="52"/>
                        </a:lnTo>
                        <a:lnTo>
                          <a:pt x="35" y="54"/>
                        </a:lnTo>
                        <a:lnTo>
                          <a:pt x="30" y="53"/>
                        </a:lnTo>
                        <a:lnTo>
                          <a:pt x="24" y="47"/>
                        </a:lnTo>
                        <a:lnTo>
                          <a:pt x="20" y="40"/>
                        </a:lnTo>
                        <a:lnTo>
                          <a:pt x="14" y="30"/>
                        </a:lnTo>
                        <a:lnTo>
                          <a:pt x="10" y="21"/>
                        </a:lnTo>
                        <a:lnTo>
                          <a:pt x="6" y="12"/>
                        </a:lnTo>
                        <a:lnTo>
                          <a:pt x="3"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5" name="Freeform 114">
                    <a:extLst>
                      <a:ext uri="{FF2B5EF4-FFF2-40B4-BE49-F238E27FC236}">
                        <a16:creationId xmlns:a16="http://schemas.microsoft.com/office/drawing/2014/main" id="{B6B860DA-A85D-4370-91E6-CBAA298BC5B2}"/>
                      </a:ext>
                    </a:extLst>
                  </p:cNvPr>
                  <p:cNvSpPr>
                    <a:spLocks/>
                  </p:cNvSpPr>
                  <p:nvPr/>
                </p:nvSpPr>
                <p:spPr bwMode="auto">
                  <a:xfrm>
                    <a:off x="648" y="78"/>
                    <a:ext cx="23" cy="41"/>
                  </a:xfrm>
                  <a:custGeom>
                    <a:avLst/>
                    <a:gdLst>
                      <a:gd name="T0" fmla="*/ 22 w 45"/>
                      <a:gd name="T1" fmla="*/ 0 h 83"/>
                      <a:gd name="T2" fmla="*/ 23 w 45"/>
                      <a:gd name="T3" fmla="*/ 2 h 83"/>
                      <a:gd name="T4" fmla="*/ 22 w 45"/>
                      <a:gd name="T5" fmla="*/ 6 h 83"/>
                      <a:gd name="T6" fmla="*/ 20 w 45"/>
                      <a:gd name="T7" fmla="*/ 12 h 83"/>
                      <a:gd name="T8" fmla="*/ 16 w 45"/>
                      <a:gd name="T9" fmla="*/ 19 h 83"/>
                      <a:gd name="T10" fmla="*/ 13 w 45"/>
                      <a:gd name="T11" fmla="*/ 27 h 83"/>
                      <a:gd name="T12" fmla="*/ 9 w 45"/>
                      <a:gd name="T13" fmla="*/ 33 h 83"/>
                      <a:gd name="T14" fmla="*/ 4 w 45"/>
                      <a:gd name="T15" fmla="*/ 38 h 83"/>
                      <a:gd name="T16" fmla="*/ 0 w 45"/>
                      <a:gd name="T17" fmla="*/ 41 h 83"/>
                      <a:gd name="T18" fmla="*/ 1 w 45"/>
                      <a:gd name="T19" fmla="*/ 38 h 83"/>
                      <a:gd name="T20" fmla="*/ 4 w 45"/>
                      <a:gd name="T21" fmla="*/ 32 h 83"/>
                      <a:gd name="T22" fmla="*/ 7 w 45"/>
                      <a:gd name="T23" fmla="*/ 26 h 83"/>
                      <a:gd name="T24" fmla="*/ 10 w 45"/>
                      <a:gd name="T25" fmla="*/ 18 h 83"/>
                      <a:gd name="T26" fmla="*/ 15 w 45"/>
                      <a:gd name="T27" fmla="*/ 11 h 83"/>
                      <a:gd name="T28" fmla="*/ 17 w 45"/>
                      <a:gd name="T29" fmla="*/ 5 h 83"/>
                      <a:gd name="T30" fmla="*/ 20 w 45"/>
                      <a:gd name="T31" fmla="*/ 1 h 83"/>
                      <a:gd name="T32" fmla="*/ 22 w 45"/>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83">
                        <a:moveTo>
                          <a:pt x="44" y="0"/>
                        </a:moveTo>
                        <a:lnTo>
                          <a:pt x="45" y="4"/>
                        </a:lnTo>
                        <a:lnTo>
                          <a:pt x="44" y="13"/>
                        </a:lnTo>
                        <a:lnTo>
                          <a:pt x="39" y="25"/>
                        </a:lnTo>
                        <a:lnTo>
                          <a:pt x="32" y="39"/>
                        </a:lnTo>
                        <a:lnTo>
                          <a:pt x="25" y="54"/>
                        </a:lnTo>
                        <a:lnTo>
                          <a:pt x="17" y="67"/>
                        </a:lnTo>
                        <a:lnTo>
                          <a:pt x="8" y="77"/>
                        </a:lnTo>
                        <a:lnTo>
                          <a:pt x="0" y="83"/>
                        </a:lnTo>
                        <a:lnTo>
                          <a:pt x="2" y="77"/>
                        </a:lnTo>
                        <a:lnTo>
                          <a:pt x="8" y="65"/>
                        </a:lnTo>
                        <a:lnTo>
                          <a:pt x="14" y="52"/>
                        </a:lnTo>
                        <a:lnTo>
                          <a:pt x="20" y="37"/>
                        </a:lnTo>
                        <a:lnTo>
                          <a:pt x="29" y="23"/>
                        </a:lnTo>
                        <a:lnTo>
                          <a:pt x="34" y="10"/>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6" name="Freeform 115">
                    <a:extLst>
                      <a:ext uri="{FF2B5EF4-FFF2-40B4-BE49-F238E27FC236}">
                        <a16:creationId xmlns:a16="http://schemas.microsoft.com/office/drawing/2014/main" id="{66FB3D5A-D180-481F-AC7C-2F2B9B04F82B}"/>
                      </a:ext>
                    </a:extLst>
                  </p:cNvPr>
                  <p:cNvSpPr>
                    <a:spLocks/>
                  </p:cNvSpPr>
                  <p:nvPr/>
                </p:nvSpPr>
                <p:spPr bwMode="auto">
                  <a:xfrm>
                    <a:off x="669" y="84"/>
                    <a:ext cx="20" cy="32"/>
                  </a:xfrm>
                  <a:custGeom>
                    <a:avLst/>
                    <a:gdLst>
                      <a:gd name="T0" fmla="*/ 20 w 40"/>
                      <a:gd name="T1" fmla="*/ 0 h 66"/>
                      <a:gd name="T2" fmla="*/ 20 w 40"/>
                      <a:gd name="T3" fmla="*/ 2 h 66"/>
                      <a:gd name="T4" fmla="*/ 19 w 40"/>
                      <a:gd name="T5" fmla="*/ 4 h 66"/>
                      <a:gd name="T6" fmla="*/ 18 w 40"/>
                      <a:gd name="T7" fmla="*/ 9 h 66"/>
                      <a:gd name="T8" fmla="*/ 15 w 40"/>
                      <a:gd name="T9" fmla="*/ 14 h 66"/>
                      <a:gd name="T10" fmla="*/ 12 w 40"/>
                      <a:gd name="T11" fmla="*/ 20 h 66"/>
                      <a:gd name="T12" fmla="*/ 9 w 40"/>
                      <a:gd name="T13" fmla="*/ 25 h 66"/>
                      <a:gd name="T14" fmla="*/ 5 w 40"/>
                      <a:gd name="T15" fmla="*/ 29 h 66"/>
                      <a:gd name="T16" fmla="*/ 0 w 40"/>
                      <a:gd name="T17" fmla="*/ 32 h 66"/>
                      <a:gd name="T18" fmla="*/ 3 w 40"/>
                      <a:gd name="T19" fmla="*/ 29 h 66"/>
                      <a:gd name="T20" fmla="*/ 5 w 40"/>
                      <a:gd name="T21" fmla="*/ 24 h 66"/>
                      <a:gd name="T22" fmla="*/ 8 w 40"/>
                      <a:gd name="T23" fmla="*/ 18 h 66"/>
                      <a:gd name="T24" fmla="*/ 11 w 40"/>
                      <a:gd name="T25" fmla="*/ 13 h 66"/>
                      <a:gd name="T26" fmla="*/ 14 w 40"/>
                      <a:gd name="T27" fmla="*/ 8 h 66"/>
                      <a:gd name="T28" fmla="*/ 16 w 40"/>
                      <a:gd name="T29" fmla="*/ 3 h 66"/>
                      <a:gd name="T30" fmla="*/ 19 w 40"/>
                      <a:gd name="T31" fmla="*/ 0 h 66"/>
                      <a:gd name="T32" fmla="*/ 20 w 40"/>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39" y="0"/>
                        </a:moveTo>
                        <a:lnTo>
                          <a:pt x="40" y="4"/>
                        </a:lnTo>
                        <a:lnTo>
                          <a:pt x="38" y="9"/>
                        </a:lnTo>
                        <a:lnTo>
                          <a:pt x="36" y="19"/>
                        </a:lnTo>
                        <a:lnTo>
                          <a:pt x="30" y="29"/>
                        </a:lnTo>
                        <a:lnTo>
                          <a:pt x="24" y="41"/>
                        </a:lnTo>
                        <a:lnTo>
                          <a:pt x="17" y="51"/>
                        </a:lnTo>
                        <a:lnTo>
                          <a:pt x="9" y="60"/>
                        </a:lnTo>
                        <a:lnTo>
                          <a:pt x="0" y="66"/>
                        </a:lnTo>
                        <a:lnTo>
                          <a:pt x="5" y="59"/>
                        </a:lnTo>
                        <a:lnTo>
                          <a:pt x="10" y="49"/>
                        </a:lnTo>
                        <a:lnTo>
                          <a:pt x="16" y="38"/>
                        </a:lnTo>
                        <a:lnTo>
                          <a:pt x="22" y="27"/>
                        </a:lnTo>
                        <a:lnTo>
                          <a:pt x="28" y="16"/>
                        </a:lnTo>
                        <a:lnTo>
                          <a:pt x="32" y="7"/>
                        </a:lnTo>
                        <a:lnTo>
                          <a:pt x="37" y="1"/>
                        </a:lnTo>
                        <a:lnTo>
                          <a:pt x="3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7" name="Freeform 116">
                    <a:extLst>
                      <a:ext uri="{FF2B5EF4-FFF2-40B4-BE49-F238E27FC236}">
                        <a16:creationId xmlns:a16="http://schemas.microsoft.com/office/drawing/2014/main" id="{B8914851-273B-4C36-BC15-68E1F8717AC8}"/>
                      </a:ext>
                    </a:extLst>
                  </p:cNvPr>
                  <p:cNvSpPr>
                    <a:spLocks/>
                  </p:cNvSpPr>
                  <p:nvPr/>
                </p:nvSpPr>
                <p:spPr bwMode="auto">
                  <a:xfrm>
                    <a:off x="671" y="114"/>
                    <a:ext cx="21" cy="29"/>
                  </a:xfrm>
                  <a:custGeom>
                    <a:avLst/>
                    <a:gdLst>
                      <a:gd name="T0" fmla="*/ 0 w 41"/>
                      <a:gd name="T1" fmla="*/ 0 h 58"/>
                      <a:gd name="T2" fmla="*/ 2 w 41"/>
                      <a:gd name="T3" fmla="*/ 3 h 58"/>
                      <a:gd name="T4" fmla="*/ 6 w 41"/>
                      <a:gd name="T5" fmla="*/ 6 h 58"/>
                      <a:gd name="T6" fmla="*/ 10 w 41"/>
                      <a:gd name="T7" fmla="*/ 11 h 58"/>
                      <a:gd name="T8" fmla="*/ 14 w 41"/>
                      <a:gd name="T9" fmla="*/ 15 h 58"/>
                      <a:gd name="T10" fmla="*/ 17 w 41"/>
                      <a:gd name="T11" fmla="*/ 20 h 58"/>
                      <a:gd name="T12" fmla="*/ 20 w 41"/>
                      <a:gd name="T13" fmla="*/ 24 h 58"/>
                      <a:gd name="T14" fmla="*/ 21 w 41"/>
                      <a:gd name="T15" fmla="*/ 27 h 58"/>
                      <a:gd name="T16" fmla="*/ 20 w 41"/>
                      <a:gd name="T17" fmla="*/ 29 h 58"/>
                      <a:gd name="T18" fmla="*/ 18 w 41"/>
                      <a:gd name="T19" fmla="*/ 29 h 58"/>
                      <a:gd name="T20" fmla="*/ 16 w 41"/>
                      <a:gd name="T21" fmla="*/ 26 h 58"/>
                      <a:gd name="T22" fmla="*/ 13 w 41"/>
                      <a:gd name="T23" fmla="*/ 22 h 58"/>
                      <a:gd name="T24" fmla="*/ 9 w 41"/>
                      <a:gd name="T25" fmla="*/ 17 h 58"/>
                      <a:gd name="T26" fmla="*/ 6 w 41"/>
                      <a:gd name="T27" fmla="*/ 11 h 58"/>
                      <a:gd name="T28" fmla="*/ 4 w 41"/>
                      <a:gd name="T29" fmla="*/ 6 h 58"/>
                      <a:gd name="T30" fmla="*/ 2 w 41"/>
                      <a:gd name="T31" fmla="*/ 2 h 58"/>
                      <a:gd name="T32" fmla="*/ 0 w 41"/>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8">
                        <a:moveTo>
                          <a:pt x="0" y="0"/>
                        </a:moveTo>
                        <a:lnTo>
                          <a:pt x="4" y="5"/>
                        </a:lnTo>
                        <a:lnTo>
                          <a:pt x="12" y="12"/>
                        </a:lnTo>
                        <a:lnTo>
                          <a:pt x="19" y="21"/>
                        </a:lnTo>
                        <a:lnTo>
                          <a:pt x="27" y="30"/>
                        </a:lnTo>
                        <a:lnTo>
                          <a:pt x="34" y="39"/>
                        </a:lnTo>
                        <a:lnTo>
                          <a:pt x="40" y="48"/>
                        </a:lnTo>
                        <a:lnTo>
                          <a:pt x="41" y="54"/>
                        </a:lnTo>
                        <a:lnTo>
                          <a:pt x="40" y="58"/>
                        </a:lnTo>
                        <a:lnTo>
                          <a:pt x="36" y="57"/>
                        </a:lnTo>
                        <a:lnTo>
                          <a:pt x="31" y="52"/>
                        </a:lnTo>
                        <a:lnTo>
                          <a:pt x="25" y="43"/>
                        </a:lnTo>
                        <a:lnTo>
                          <a:pt x="18" y="33"/>
                        </a:lnTo>
                        <a:lnTo>
                          <a:pt x="12" y="21"/>
                        </a:lnTo>
                        <a:lnTo>
                          <a:pt x="8" y="12"/>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8" name="Freeform 117">
                    <a:extLst>
                      <a:ext uri="{FF2B5EF4-FFF2-40B4-BE49-F238E27FC236}">
                        <a16:creationId xmlns:a16="http://schemas.microsoft.com/office/drawing/2014/main" id="{41405386-242D-4EBB-93E4-0DDE49273A5C}"/>
                      </a:ext>
                    </a:extLst>
                  </p:cNvPr>
                  <p:cNvSpPr>
                    <a:spLocks/>
                  </p:cNvSpPr>
                  <p:nvPr/>
                </p:nvSpPr>
                <p:spPr bwMode="auto">
                  <a:xfrm>
                    <a:off x="690" y="49"/>
                    <a:ext cx="101" cy="21"/>
                  </a:xfrm>
                  <a:custGeom>
                    <a:avLst/>
                    <a:gdLst>
                      <a:gd name="T0" fmla="*/ 0 w 201"/>
                      <a:gd name="T1" fmla="*/ 2 h 43"/>
                      <a:gd name="T2" fmla="*/ 0 w 201"/>
                      <a:gd name="T3" fmla="*/ 1 h 43"/>
                      <a:gd name="T4" fmla="*/ 1 w 201"/>
                      <a:gd name="T5" fmla="*/ 0 h 43"/>
                      <a:gd name="T6" fmla="*/ 1 w 201"/>
                      <a:gd name="T7" fmla="*/ 0 h 43"/>
                      <a:gd name="T8" fmla="*/ 2 w 201"/>
                      <a:gd name="T9" fmla="*/ 0 h 43"/>
                      <a:gd name="T10" fmla="*/ 9 w 201"/>
                      <a:gd name="T11" fmla="*/ 5 h 43"/>
                      <a:gd name="T12" fmla="*/ 15 w 201"/>
                      <a:gd name="T13" fmla="*/ 9 h 43"/>
                      <a:gd name="T14" fmla="*/ 22 w 201"/>
                      <a:gd name="T15" fmla="*/ 12 h 43"/>
                      <a:gd name="T16" fmla="*/ 29 w 201"/>
                      <a:gd name="T17" fmla="*/ 14 h 43"/>
                      <a:gd name="T18" fmla="*/ 36 w 201"/>
                      <a:gd name="T19" fmla="*/ 16 h 43"/>
                      <a:gd name="T20" fmla="*/ 43 w 201"/>
                      <a:gd name="T21" fmla="*/ 16 h 43"/>
                      <a:gd name="T22" fmla="*/ 49 w 201"/>
                      <a:gd name="T23" fmla="*/ 16 h 43"/>
                      <a:gd name="T24" fmla="*/ 56 w 201"/>
                      <a:gd name="T25" fmla="*/ 16 h 43"/>
                      <a:gd name="T26" fmla="*/ 62 w 201"/>
                      <a:gd name="T27" fmla="*/ 16 h 43"/>
                      <a:gd name="T28" fmla="*/ 69 w 201"/>
                      <a:gd name="T29" fmla="*/ 15 h 43"/>
                      <a:gd name="T30" fmla="*/ 75 w 201"/>
                      <a:gd name="T31" fmla="*/ 14 h 43"/>
                      <a:gd name="T32" fmla="*/ 81 w 201"/>
                      <a:gd name="T33" fmla="*/ 12 h 43"/>
                      <a:gd name="T34" fmla="*/ 87 w 201"/>
                      <a:gd name="T35" fmla="*/ 10 h 43"/>
                      <a:gd name="T36" fmla="*/ 92 w 201"/>
                      <a:gd name="T37" fmla="*/ 8 h 43"/>
                      <a:gd name="T38" fmla="*/ 96 w 201"/>
                      <a:gd name="T39" fmla="*/ 7 h 43"/>
                      <a:gd name="T40" fmla="*/ 101 w 201"/>
                      <a:gd name="T41" fmla="*/ 6 h 43"/>
                      <a:gd name="T42" fmla="*/ 99 w 201"/>
                      <a:gd name="T43" fmla="*/ 8 h 43"/>
                      <a:gd name="T44" fmla="*/ 95 w 201"/>
                      <a:gd name="T45" fmla="*/ 11 h 43"/>
                      <a:gd name="T46" fmla="*/ 91 w 201"/>
                      <a:gd name="T47" fmla="*/ 14 h 43"/>
                      <a:gd name="T48" fmla="*/ 85 w 201"/>
                      <a:gd name="T49" fmla="*/ 16 h 43"/>
                      <a:gd name="T50" fmla="*/ 78 w 201"/>
                      <a:gd name="T51" fmla="*/ 18 h 43"/>
                      <a:gd name="T52" fmla="*/ 71 w 201"/>
                      <a:gd name="T53" fmla="*/ 19 h 43"/>
                      <a:gd name="T54" fmla="*/ 63 w 201"/>
                      <a:gd name="T55" fmla="*/ 21 h 43"/>
                      <a:gd name="T56" fmla="*/ 55 w 201"/>
                      <a:gd name="T57" fmla="*/ 21 h 43"/>
                      <a:gd name="T58" fmla="*/ 47 w 201"/>
                      <a:gd name="T59" fmla="*/ 21 h 43"/>
                      <a:gd name="T60" fmla="*/ 39 w 201"/>
                      <a:gd name="T61" fmla="*/ 21 h 43"/>
                      <a:gd name="T62" fmla="*/ 31 w 201"/>
                      <a:gd name="T63" fmla="*/ 19 h 43"/>
                      <a:gd name="T64" fmla="*/ 23 w 201"/>
                      <a:gd name="T65" fmla="*/ 17 h 43"/>
                      <a:gd name="T66" fmla="*/ 16 w 201"/>
                      <a:gd name="T67" fmla="*/ 15 h 43"/>
                      <a:gd name="T68" fmla="*/ 10 w 201"/>
                      <a:gd name="T69" fmla="*/ 11 h 43"/>
                      <a:gd name="T70" fmla="*/ 5 w 201"/>
                      <a:gd name="T71" fmla="*/ 7 h 43"/>
                      <a:gd name="T72" fmla="*/ 0 w 201"/>
                      <a:gd name="T73" fmla="*/ 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1" h="43">
                        <a:moveTo>
                          <a:pt x="0" y="5"/>
                        </a:moveTo>
                        <a:lnTo>
                          <a:pt x="0" y="3"/>
                        </a:lnTo>
                        <a:lnTo>
                          <a:pt x="1" y="1"/>
                        </a:lnTo>
                        <a:lnTo>
                          <a:pt x="2" y="0"/>
                        </a:lnTo>
                        <a:lnTo>
                          <a:pt x="4" y="0"/>
                        </a:lnTo>
                        <a:lnTo>
                          <a:pt x="17" y="10"/>
                        </a:lnTo>
                        <a:lnTo>
                          <a:pt x="30" y="18"/>
                        </a:lnTo>
                        <a:lnTo>
                          <a:pt x="44" y="24"/>
                        </a:lnTo>
                        <a:lnTo>
                          <a:pt x="57" y="29"/>
                        </a:lnTo>
                        <a:lnTo>
                          <a:pt x="71" y="32"/>
                        </a:lnTo>
                        <a:lnTo>
                          <a:pt x="85" y="33"/>
                        </a:lnTo>
                        <a:lnTo>
                          <a:pt x="98" y="33"/>
                        </a:lnTo>
                        <a:lnTo>
                          <a:pt x="112" y="33"/>
                        </a:lnTo>
                        <a:lnTo>
                          <a:pt x="124" y="32"/>
                        </a:lnTo>
                        <a:lnTo>
                          <a:pt x="137" y="30"/>
                        </a:lnTo>
                        <a:lnTo>
                          <a:pt x="150" y="28"/>
                        </a:lnTo>
                        <a:lnTo>
                          <a:pt x="161" y="24"/>
                        </a:lnTo>
                        <a:lnTo>
                          <a:pt x="173" y="21"/>
                        </a:lnTo>
                        <a:lnTo>
                          <a:pt x="183" y="17"/>
                        </a:lnTo>
                        <a:lnTo>
                          <a:pt x="192" y="15"/>
                        </a:lnTo>
                        <a:lnTo>
                          <a:pt x="201" y="12"/>
                        </a:lnTo>
                        <a:lnTo>
                          <a:pt x="197" y="17"/>
                        </a:lnTo>
                        <a:lnTo>
                          <a:pt x="190" y="23"/>
                        </a:lnTo>
                        <a:lnTo>
                          <a:pt x="181" y="28"/>
                        </a:lnTo>
                        <a:lnTo>
                          <a:pt x="169" y="32"/>
                        </a:lnTo>
                        <a:lnTo>
                          <a:pt x="155" y="37"/>
                        </a:lnTo>
                        <a:lnTo>
                          <a:pt x="141" y="39"/>
                        </a:lnTo>
                        <a:lnTo>
                          <a:pt x="125" y="42"/>
                        </a:lnTo>
                        <a:lnTo>
                          <a:pt x="109" y="43"/>
                        </a:lnTo>
                        <a:lnTo>
                          <a:pt x="93" y="43"/>
                        </a:lnTo>
                        <a:lnTo>
                          <a:pt x="77" y="42"/>
                        </a:lnTo>
                        <a:lnTo>
                          <a:pt x="61" y="38"/>
                        </a:lnTo>
                        <a:lnTo>
                          <a:pt x="46" y="35"/>
                        </a:lnTo>
                        <a:lnTo>
                          <a:pt x="32" y="30"/>
                        </a:lnTo>
                        <a:lnTo>
                          <a:pt x="19" y="23"/>
                        </a:lnTo>
                        <a:lnTo>
                          <a:pt x="9" y="1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9" name="Freeform 118">
                    <a:extLst>
                      <a:ext uri="{FF2B5EF4-FFF2-40B4-BE49-F238E27FC236}">
                        <a16:creationId xmlns:a16="http://schemas.microsoft.com/office/drawing/2014/main" id="{F7178F66-69B0-4700-9DC1-63CB0B4D6CC8}"/>
                      </a:ext>
                    </a:extLst>
                  </p:cNvPr>
                  <p:cNvSpPr>
                    <a:spLocks/>
                  </p:cNvSpPr>
                  <p:nvPr/>
                </p:nvSpPr>
                <p:spPr bwMode="auto">
                  <a:xfrm>
                    <a:off x="778" y="40"/>
                    <a:ext cx="11" cy="22"/>
                  </a:xfrm>
                  <a:custGeom>
                    <a:avLst/>
                    <a:gdLst>
                      <a:gd name="T0" fmla="*/ 0 w 22"/>
                      <a:gd name="T1" fmla="*/ 22 h 45"/>
                      <a:gd name="T2" fmla="*/ 5 w 22"/>
                      <a:gd name="T3" fmla="*/ 16 h 45"/>
                      <a:gd name="T4" fmla="*/ 9 w 22"/>
                      <a:gd name="T5" fmla="*/ 9 h 45"/>
                      <a:gd name="T6" fmla="*/ 11 w 22"/>
                      <a:gd name="T7" fmla="*/ 3 h 45"/>
                      <a:gd name="T8" fmla="*/ 11 w 22"/>
                      <a:gd name="T9" fmla="*/ 0 h 45"/>
                      <a:gd name="T10" fmla="*/ 8 w 22"/>
                      <a:gd name="T11" fmla="*/ 1 h 45"/>
                      <a:gd name="T12" fmla="*/ 7 w 22"/>
                      <a:gd name="T13" fmla="*/ 8 h 45"/>
                      <a:gd name="T14" fmla="*/ 4 w 22"/>
                      <a:gd name="T15" fmla="*/ 15 h 45"/>
                      <a:gd name="T16" fmla="*/ 0 w 22"/>
                      <a:gd name="T17" fmla="*/ 22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5">
                        <a:moveTo>
                          <a:pt x="0" y="45"/>
                        </a:moveTo>
                        <a:lnTo>
                          <a:pt x="9" y="33"/>
                        </a:lnTo>
                        <a:lnTo>
                          <a:pt x="17" y="19"/>
                        </a:lnTo>
                        <a:lnTo>
                          <a:pt x="22" y="6"/>
                        </a:lnTo>
                        <a:lnTo>
                          <a:pt x="21" y="0"/>
                        </a:lnTo>
                        <a:lnTo>
                          <a:pt x="16" y="3"/>
                        </a:lnTo>
                        <a:lnTo>
                          <a:pt x="13" y="16"/>
                        </a:lnTo>
                        <a:lnTo>
                          <a:pt x="7" y="31"/>
                        </a:lnTo>
                        <a:lnTo>
                          <a:pt x="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10" name="Freeform 119">
                    <a:extLst>
                      <a:ext uri="{FF2B5EF4-FFF2-40B4-BE49-F238E27FC236}">
                        <a16:creationId xmlns:a16="http://schemas.microsoft.com/office/drawing/2014/main" id="{4F3328AE-64C0-4ECD-90A0-455673D6A15B}"/>
                      </a:ext>
                    </a:extLst>
                  </p:cNvPr>
                  <p:cNvSpPr>
                    <a:spLocks/>
                  </p:cNvSpPr>
                  <p:nvPr/>
                </p:nvSpPr>
                <p:spPr bwMode="auto">
                  <a:xfrm>
                    <a:off x="769" y="40"/>
                    <a:ext cx="13" cy="25"/>
                  </a:xfrm>
                  <a:custGeom>
                    <a:avLst/>
                    <a:gdLst>
                      <a:gd name="T0" fmla="*/ 12 w 25"/>
                      <a:gd name="T1" fmla="*/ 0 h 49"/>
                      <a:gd name="T2" fmla="*/ 13 w 25"/>
                      <a:gd name="T3" fmla="*/ 4 h 49"/>
                      <a:gd name="T4" fmla="*/ 10 w 25"/>
                      <a:gd name="T5" fmla="*/ 10 h 49"/>
                      <a:gd name="T6" fmla="*/ 6 w 25"/>
                      <a:gd name="T7" fmla="*/ 19 h 49"/>
                      <a:gd name="T8" fmla="*/ 0 w 25"/>
                      <a:gd name="T9" fmla="*/ 25 h 49"/>
                      <a:gd name="T10" fmla="*/ 3 w 25"/>
                      <a:gd name="T11" fmla="*/ 18 h 49"/>
                      <a:gd name="T12" fmla="*/ 7 w 25"/>
                      <a:gd name="T13" fmla="*/ 10 h 49"/>
                      <a:gd name="T14" fmla="*/ 10 w 25"/>
                      <a:gd name="T15" fmla="*/ 3 h 49"/>
                      <a:gd name="T16" fmla="*/ 12 w 25"/>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9">
                        <a:moveTo>
                          <a:pt x="24" y="0"/>
                        </a:moveTo>
                        <a:lnTo>
                          <a:pt x="25" y="7"/>
                        </a:lnTo>
                        <a:lnTo>
                          <a:pt x="20" y="20"/>
                        </a:lnTo>
                        <a:lnTo>
                          <a:pt x="12" y="37"/>
                        </a:lnTo>
                        <a:lnTo>
                          <a:pt x="0" y="49"/>
                        </a:lnTo>
                        <a:lnTo>
                          <a:pt x="5" y="35"/>
                        </a:lnTo>
                        <a:lnTo>
                          <a:pt x="13" y="19"/>
                        </a:lnTo>
                        <a:lnTo>
                          <a:pt x="19" y="5"/>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11" name="Freeform 120">
                    <a:extLst>
                      <a:ext uri="{FF2B5EF4-FFF2-40B4-BE49-F238E27FC236}">
                        <a16:creationId xmlns:a16="http://schemas.microsoft.com/office/drawing/2014/main" id="{2A540E5A-80CB-4BB7-868E-31A9C8E735A1}"/>
                      </a:ext>
                    </a:extLst>
                  </p:cNvPr>
                  <p:cNvSpPr>
                    <a:spLocks/>
                  </p:cNvSpPr>
                  <p:nvPr/>
                </p:nvSpPr>
                <p:spPr bwMode="auto">
                  <a:xfrm>
                    <a:off x="749" y="36"/>
                    <a:ext cx="18" cy="33"/>
                  </a:xfrm>
                  <a:custGeom>
                    <a:avLst/>
                    <a:gdLst>
                      <a:gd name="T0" fmla="*/ 18 w 36"/>
                      <a:gd name="T1" fmla="*/ 0 h 64"/>
                      <a:gd name="T2" fmla="*/ 18 w 36"/>
                      <a:gd name="T3" fmla="*/ 2 h 64"/>
                      <a:gd name="T4" fmla="*/ 18 w 36"/>
                      <a:gd name="T5" fmla="*/ 5 h 64"/>
                      <a:gd name="T6" fmla="*/ 16 w 36"/>
                      <a:gd name="T7" fmla="*/ 9 h 64"/>
                      <a:gd name="T8" fmla="*/ 14 w 36"/>
                      <a:gd name="T9" fmla="*/ 14 h 64"/>
                      <a:gd name="T10" fmla="*/ 11 w 36"/>
                      <a:gd name="T11" fmla="*/ 20 h 64"/>
                      <a:gd name="T12" fmla="*/ 8 w 36"/>
                      <a:gd name="T13" fmla="*/ 25 h 64"/>
                      <a:gd name="T14" fmla="*/ 4 w 36"/>
                      <a:gd name="T15" fmla="*/ 30 h 64"/>
                      <a:gd name="T16" fmla="*/ 0 w 36"/>
                      <a:gd name="T17" fmla="*/ 33 h 64"/>
                      <a:gd name="T18" fmla="*/ 2 w 36"/>
                      <a:gd name="T19" fmla="*/ 30 h 64"/>
                      <a:gd name="T20" fmla="*/ 4 w 36"/>
                      <a:gd name="T21" fmla="*/ 26 h 64"/>
                      <a:gd name="T22" fmla="*/ 7 w 36"/>
                      <a:gd name="T23" fmla="*/ 20 h 64"/>
                      <a:gd name="T24" fmla="*/ 9 w 36"/>
                      <a:gd name="T25" fmla="*/ 14 h 64"/>
                      <a:gd name="T26" fmla="*/ 11 w 36"/>
                      <a:gd name="T27" fmla="*/ 9 h 64"/>
                      <a:gd name="T28" fmla="*/ 14 w 36"/>
                      <a:gd name="T29" fmla="*/ 4 h 64"/>
                      <a:gd name="T30" fmla="*/ 16 w 36"/>
                      <a:gd name="T31" fmla="*/ 1 h 64"/>
                      <a:gd name="T32" fmla="*/ 18 w 3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64">
                        <a:moveTo>
                          <a:pt x="35" y="0"/>
                        </a:moveTo>
                        <a:lnTo>
                          <a:pt x="36" y="3"/>
                        </a:lnTo>
                        <a:lnTo>
                          <a:pt x="35" y="9"/>
                        </a:lnTo>
                        <a:lnTo>
                          <a:pt x="31" y="18"/>
                        </a:lnTo>
                        <a:lnTo>
                          <a:pt x="27" y="28"/>
                        </a:lnTo>
                        <a:lnTo>
                          <a:pt x="21" y="39"/>
                        </a:lnTo>
                        <a:lnTo>
                          <a:pt x="15" y="49"/>
                        </a:lnTo>
                        <a:lnTo>
                          <a:pt x="7" y="58"/>
                        </a:lnTo>
                        <a:lnTo>
                          <a:pt x="0" y="64"/>
                        </a:lnTo>
                        <a:lnTo>
                          <a:pt x="4" y="58"/>
                        </a:lnTo>
                        <a:lnTo>
                          <a:pt x="7" y="50"/>
                        </a:lnTo>
                        <a:lnTo>
                          <a:pt x="13" y="39"/>
                        </a:lnTo>
                        <a:lnTo>
                          <a:pt x="18" y="27"/>
                        </a:lnTo>
                        <a:lnTo>
                          <a:pt x="22" y="17"/>
                        </a:lnTo>
                        <a:lnTo>
                          <a:pt x="28" y="7"/>
                        </a:lnTo>
                        <a:lnTo>
                          <a:pt x="31"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12" name="Freeform 121">
                    <a:extLst>
                      <a:ext uri="{FF2B5EF4-FFF2-40B4-BE49-F238E27FC236}">
                        <a16:creationId xmlns:a16="http://schemas.microsoft.com/office/drawing/2014/main" id="{17F0889D-52A5-4505-A6E7-54EBE4544B13}"/>
                      </a:ext>
                    </a:extLst>
                  </p:cNvPr>
                  <p:cNvSpPr>
                    <a:spLocks/>
                  </p:cNvSpPr>
                  <p:nvPr/>
                </p:nvSpPr>
                <p:spPr bwMode="auto">
                  <a:xfrm>
                    <a:off x="731" y="33"/>
                    <a:ext cx="19" cy="35"/>
                  </a:xfrm>
                  <a:custGeom>
                    <a:avLst/>
                    <a:gdLst>
                      <a:gd name="T0" fmla="*/ 18 w 40"/>
                      <a:gd name="T1" fmla="*/ 0 h 70"/>
                      <a:gd name="T2" fmla="*/ 19 w 40"/>
                      <a:gd name="T3" fmla="*/ 2 h 70"/>
                      <a:gd name="T4" fmla="*/ 18 w 40"/>
                      <a:gd name="T5" fmla="*/ 6 h 70"/>
                      <a:gd name="T6" fmla="*/ 16 w 40"/>
                      <a:gd name="T7" fmla="*/ 11 h 70"/>
                      <a:gd name="T8" fmla="*/ 13 w 40"/>
                      <a:gd name="T9" fmla="*/ 17 h 70"/>
                      <a:gd name="T10" fmla="*/ 10 w 40"/>
                      <a:gd name="T11" fmla="*/ 23 h 70"/>
                      <a:gd name="T12" fmla="*/ 7 w 40"/>
                      <a:gd name="T13" fmla="*/ 28 h 70"/>
                      <a:gd name="T14" fmla="*/ 3 w 40"/>
                      <a:gd name="T15" fmla="*/ 32 h 70"/>
                      <a:gd name="T16" fmla="*/ 0 w 40"/>
                      <a:gd name="T17" fmla="*/ 35 h 70"/>
                      <a:gd name="T18" fmla="*/ 1 w 40"/>
                      <a:gd name="T19" fmla="*/ 32 h 70"/>
                      <a:gd name="T20" fmla="*/ 3 w 40"/>
                      <a:gd name="T21" fmla="*/ 28 h 70"/>
                      <a:gd name="T22" fmla="*/ 6 w 40"/>
                      <a:gd name="T23" fmla="*/ 22 h 70"/>
                      <a:gd name="T24" fmla="*/ 9 w 40"/>
                      <a:gd name="T25" fmla="*/ 16 h 70"/>
                      <a:gd name="T26" fmla="*/ 12 w 40"/>
                      <a:gd name="T27" fmla="*/ 10 h 70"/>
                      <a:gd name="T28" fmla="*/ 15 w 40"/>
                      <a:gd name="T29" fmla="*/ 5 h 70"/>
                      <a:gd name="T30" fmla="*/ 17 w 40"/>
                      <a:gd name="T31" fmla="*/ 1 h 70"/>
                      <a:gd name="T32" fmla="*/ 18 w 40"/>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70">
                        <a:moveTo>
                          <a:pt x="38" y="0"/>
                        </a:moveTo>
                        <a:lnTo>
                          <a:pt x="40" y="3"/>
                        </a:lnTo>
                        <a:lnTo>
                          <a:pt x="37" y="11"/>
                        </a:lnTo>
                        <a:lnTo>
                          <a:pt x="34" y="22"/>
                        </a:lnTo>
                        <a:lnTo>
                          <a:pt x="28" y="33"/>
                        </a:lnTo>
                        <a:lnTo>
                          <a:pt x="22" y="45"/>
                        </a:lnTo>
                        <a:lnTo>
                          <a:pt x="14" y="56"/>
                        </a:lnTo>
                        <a:lnTo>
                          <a:pt x="7" y="64"/>
                        </a:lnTo>
                        <a:lnTo>
                          <a:pt x="0" y="70"/>
                        </a:lnTo>
                        <a:lnTo>
                          <a:pt x="3" y="64"/>
                        </a:lnTo>
                        <a:lnTo>
                          <a:pt x="7" y="55"/>
                        </a:lnTo>
                        <a:lnTo>
                          <a:pt x="13" y="44"/>
                        </a:lnTo>
                        <a:lnTo>
                          <a:pt x="19" y="31"/>
                        </a:lnTo>
                        <a:lnTo>
                          <a:pt x="26" y="19"/>
                        </a:lnTo>
                        <a:lnTo>
                          <a:pt x="32"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13" name="Freeform 122">
                    <a:extLst>
                      <a:ext uri="{FF2B5EF4-FFF2-40B4-BE49-F238E27FC236}">
                        <a16:creationId xmlns:a16="http://schemas.microsoft.com/office/drawing/2014/main" id="{5D5AEEB7-AF16-43F8-8C0F-35E30AF015B7}"/>
                      </a:ext>
                    </a:extLst>
                  </p:cNvPr>
                  <p:cNvSpPr>
                    <a:spLocks/>
                  </p:cNvSpPr>
                  <p:nvPr/>
                </p:nvSpPr>
                <p:spPr bwMode="auto">
                  <a:xfrm>
                    <a:off x="718" y="37"/>
                    <a:ext cx="21" cy="29"/>
                  </a:xfrm>
                  <a:custGeom>
                    <a:avLst/>
                    <a:gdLst>
                      <a:gd name="T0" fmla="*/ 21 w 43"/>
                      <a:gd name="T1" fmla="*/ 0 h 57"/>
                      <a:gd name="T2" fmla="*/ 21 w 43"/>
                      <a:gd name="T3" fmla="*/ 1 h 57"/>
                      <a:gd name="T4" fmla="*/ 20 w 43"/>
                      <a:gd name="T5" fmla="*/ 5 h 57"/>
                      <a:gd name="T6" fmla="*/ 17 w 43"/>
                      <a:gd name="T7" fmla="*/ 9 h 57"/>
                      <a:gd name="T8" fmla="*/ 14 w 43"/>
                      <a:gd name="T9" fmla="*/ 15 h 57"/>
                      <a:gd name="T10" fmla="*/ 10 w 43"/>
                      <a:gd name="T11" fmla="*/ 20 h 57"/>
                      <a:gd name="T12" fmla="*/ 6 w 43"/>
                      <a:gd name="T13" fmla="*/ 24 h 57"/>
                      <a:gd name="T14" fmla="*/ 3 w 43"/>
                      <a:gd name="T15" fmla="*/ 27 h 57"/>
                      <a:gd name="T16" fmla="*/ 0 w 43"/>
                      <a:gd name="T17" fmla="*/ 29 h 57"/>
                      <a:gd name="T18" fmla="*/ 2 w 43"/>
                      <a:gd name="T19" fmla="*/ 26 h 57"/>
                      <a:gd name="T20" fmla="*/ 4 w 43"/>
                      <a:gd name="T21" fmla="*/ 22 h 57"/>
                      <a:gd name="T22" fmla="*/ 7 w 43"/>
                      <a:gd name="T23" fmla="*/ 17 h 57"/>
                      <a:gd name="T24" fmla="*/ 11 w 43"/>
                      <a:gd name="T25" fmla="*/ 12 h 57"/>
                      <a:gd name="T26" fmla="*/ 14 w 43"/>
                      <a:gd name="T27" fmla="*/ 7 h 57"/>
                      <a:gd name="T28" fmla="*/ 17 w 43"/>
                      <a:gd name="T29" fmla="*/ 3 h 57"/>
                      <a:gd name="T30" fmla="*/ 19 w 43"/>
                      <a:gd name="T31" fmla="*/ 1 h 57"/>
                      <a:gd name="T32" fmla="*/ 21 w 43"/>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57">
                        <a:moveTo>
                          <a:pt x="43" y="0"/>
                        </a:moveTo>
                        <a:lnTo>
                          <a:pt x="43" y="2"/>
                        </a:lnTo>
                        <a:lnTo>
                          <a:pt x="40" y="9"/>
                        </a:lnTo>
                        <a:lnTo>
                          <a:pt x="35" y="18"/>
                        </a:lnTo>
                        <a:lnTo>
                          <a:pt x="29" y="29"/>
                        </a:lnTo>
                        <a:lnTo>
                          <a:pt x="21" y="39"/>
                        </a:lnTo>
                        <a:lnTo>
                          <a:pt x="13" y="47"/>
                        </a:lnTo>
                        <a:lnTo>
                          <a:pt x="6" y="54"/>
                        </a:lnTo>
                        <a:lnTo>
                          <a:pt x="0" y="57"/>
                        </a:lnTo>
                        <a:lnTo>
                          <a:pt x="4" y="52"/>
                        </a:lnTo>
                        <a:lnTo>
                          <a:pt x="9" y="44"/>
                        </a:lnTo>
                        <a:lnTo>
                          <a:pt x="15" y="34"/>
                        </a:lnTo>
                        <a:lnTo>
                          <a:pt x="22" y="23"/>
                        </a:lnTo>
                        <a:lnTo>
                          <a:pt x="29" y="14"/>
                        </a:lnTo>
                        <a:lnTo>
                          <a:pt x="35"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14" name="Freeform 123">
                    <a:extLst>
                      <a:ext uri="{FF2B5EF4-FFF2-40B4-BE49-F238E27FC236}">
                        <a16:creationId xmlns:a16="http://schemas.microsoft.com/office/drawing/2014/main" id="{5FDBB9CB-4298-46B3-BA1C-5B022CFA2A80}"/>
                      </a:ext>
                    </a:extLst>
                  </p:cNvPr>
                  <p:cNvSpPr>
                    <a:spLocks/>
                  </p:cNvSpPr>
                  <p:nvPr/>
                </p:nvSpPr>
                <p:spPr bwMode="auto">
                  <a:xfrm>
                    <a:off x="709" y="39"/>
                    <a:ext cx="18" cy="24"/>
                  </a:xfrm>
                  <a:custGeom>
                    <a:avLst/>
                    <a:gdLst>
                      <a:gd name="T0" fmla="*/ 17 w 37"/>
                      <a:gd name="T1" fmla="*/ 0 h 49"/>
                      <a:gd name="T2" fmla="*/ 18 w 37"/>
                      <a:gd name="T3" fmla="*/ 1 h 49"/>
                      <a:gd name="T4" fmla="*/ 17 w 37"/>
                      <a:gd name="T5" fmla="*/ 4 h 49"/>
                      <a:gd name="T6" fmla="*/ 16 w 37"/>
                      <a:gd name="T7" fmla="*/ 7 h 49"/>
                      <a:gd name="T8" fmla="*/ 13 w 37"/>
                      <a:gd name="T9" fmla="*/ 11 h 49"/>
                      <a:gd name="T10" fmla="*/ 11 w 37"/>
                      <a:gd name="T11" fmla="*/ 15 h 49"/>
                      <a:gd name="T12" fmla="*/ 7 w 37"/>
                      <a:gd name="T13" fmla="*/ 19 h 49"/>
                      <a:gd name="T14" fmla="*/ 4 w 37"/>
                      <a:gd name="T15" fmla="*/ 22 h 49"/>
                      <a:gd name="T16" fmla="*/ 0 w 37"/>
                      <a:gd name="T17" fmla="*/ 24 h 49"/>
                      <a:gd name="T18" fmla="*/ 1 w 37"/>
                      <a:gd name="T19" fmla="*/ 21 h 49"/>
                      <a:gd name="T20" fmla="*/ 4 w 37"/>
                      <a:gd name="T21" fmla="*/ 18 h 49"/>
                      <a:gd name="T22" fmla="*/ 6 w 37"/>
                      <a:gd name="T23" fmla="*/ 14 h 49"/>
                      <a:gd name="T24" fmla="*/ 9 w 37"/>
                      <a:gd name="T25" fmla="*/ 9 h 49"/>
                      <a:gd name="T26" fmla="*/ 12 w 37"/>
                      <a:gd name="T27" fmla="*/ 6 h 49"/>
                      <a:gd name="T28" fmla="*/ 14 w 37"/>
                      <a:gd name="T29" fmla="*/ 2 h 49"/>
                      <a:gd name="T30" fmla="*/ 16 w 37"/>
                      <a:gd name="T31" fmla="*/ 0 h 49"/>
                      <a:gd name="T32" fmla="*/ 17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35" y="0"/>
                        </a:moveTo>
                        <a:lnTo>
                          <a:pt x="37" y="3"/>
                        </a:lnTo>
                        <a:lnTo>
                          <a:pt x="34" y="8"/>
                        </a:lnTo>
                        <a:lnTo>
                          <a:pt x="32" y="15"/>
                        </a:lnTo>
                        <a:lnTo>
                          <a:pt x="27" y="23"/>
                        </a:lnTo>
                        <a:lnTo>
                          <a:pt x="22" y="31"/>
                        </a:lnTo>
                        <a:lnTo>
                          <a:pt x="15" y="39"/>
                        </a:lnTo>
                        <a:lnTo>
                          <a:pt x="8" y="45"/>
                        </a:lnTo>
                        <a:lnTo>
                          <a:pt x="0" y="49"/>
                        </a:lnTo>
                        <a:lnTo>
                          <a:pt x="3" y="43"/>
                        </a:lnTo>
                        <a:lnTo>
                          <a:pt x="8" y="36"/>
                        </a:lnTo>
                        <a:lnTo>
                          <a:pt x="13" y="28"/>
                        </a:lnTo>
                        <a:lnTo>
                          <a:pt x="19" y="19"/>
                        </a:lnTo>
                        <a:lnTo>
                          <a:pt x="24" y="12"/>
                        </a:lnTo>
                        <a:lnTo>
                          <a:pt x="28" y="5"/>
                        </a:lnTo>
                        <a:lnTo>
                          <a:pt x="33"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15" name="Freeform 124">
                    <a:extLst>
                      <a:ext uri="{FF2B5EF4-FFF2-40B4-BE49-F238E27FC236}">
                        <a16:creationId xmlns:a16="http://schemas.microsoft.com/office/drawing/2014/main" id="{48DBFEDF-DBA4-4FD4-BCA0-E9920B565203}"/>
                      </a:ext>
                    </a:extLst>
                  </p:cNvPr>
                  <p:cNvSpPr>
                    <a:spLocks/>
                  </p:cNvSpPr>
                  <p:nvPr/>
                </p:nvSpPr>
                <p:spPr bwMode="auto">
                  <a:xfrm>
                    <a:off x="699" y="39"/>
                    <a:ext cx="16" cy="17"/>
                  </a:xfrm>
                  <a:custGeom>
                    <a:avLst/>
                    <a:gdLst>
                      <a:gd name="T0" fmla="*/ 16 w 32"/>
                      <a:gd name="T1" fmla="*/ 0 h 35"/>
                      <a:gd name="T2" fmla="*/ 16 w 32"/>
                      <a:gd name="T3" fmla="*/ 1 h 35"/>
                      <a:gd name="T4" fmla="*/ 15 w 32"/>
                      <a:gd name="T5" fmla="*/ 3 h 35"/>
                      <a:gd name="T6" fmla="*/ 14 w 32"/>
                      <a:gd name="T7" fmla="*/ 6 h 35"/>
                      <a:gd name="T8" fmla="*/ 11 w 32"/>
                      <a:gd name="T9" fmla="*/ 10 h 35"/>
                      <a:gd name="T10" fmla="*/ 8 w 32"/>
                      <a:gd name="T11" fmla="*/ 13 h 35"/>
                      <a:gd name="T12" fmla="*/ 5 w 32"/>
                      <a:gd name="T13" fmla="*/ 16 h 35"/>
                      <a:gd name="T14" fmla="*/ 2 w 32"/>
                      <a:gd name="T15" fmla="*/ 17 h 35"/>
                      <a:gd name="T16" fmla="*/ 0 w 32"/>
                      <a:gd name="T17" fmla="*/ 17 h 35"/>
                      <a:gd name="T18" fmla="*/ 4 w 32"/>
                      <a:gd name="T19" fmla="*/ 13 h 35"/>
                      <a:gd name="T20" fmla="*/ 8 w 32"/>
                      <a:gd name="T21" fmla="*/ 7 h 35"/>
                      <a:gd name="T22" fmla="*/ 13 w 32"/>
                      <a:gd name="T23" fmla="*/ 2 h 35"/>
                      <a:gd name="T24" fmla="*/ 16 w 32"/>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5">
                        <a:moveTo>
                          <a:pt x="31" y="0"/>
                        </a:moveTo>
                        <a:lnTo>
                          <a:pt x="32" y="3"/>
                        </a:lnTo>
                        <a:lnTo>
                          <a:pt x="30" y="7"/>
                        </a:lnTo>
                        <a:lnTo>
                          <a:pt x="27" y="13"/>
                        </a:lnTo>
                        <a:lnTo>
                          <a:pt x="21" y="20"/>
                        </a:lnTo>
                        <a:lnTo>
                          <a:pt x="15" y="26"/>
                        </a:lnTo>
                        <a:lnTo>
                          <a:pt x="9" y="32"/>
                        </a:lnTo>
                        <a:lnTo>
                          <a:pt x="4" y="34"/>
                        </a:lnTo>
                        <a:lnTo>
                          <a:pt x="0" y="35"/>
                        </a:lnTo>
                        <a:lnTo>
                          <a:pt x="7" y="27"/>
                        </a:lnTo>
                        <a:lnTo>
                          <a:pt x="16" y="15"/>
                        </a:lnTo>
                        <a:lnTo>
                          <a:pt x="25" y="5"/>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16" name="Freeform 125">
                    <a:extLst>
                      <a:ext uri="{FF2B5EF4-FFF2-40B4-BE49-F238E27FC236}">
                        <a16:creationId xmlns:a16="http://schemas.microsoft.com/office/drawing/2014/main" id="{4ED104BC-8DD7-4122-9F87-734BE14EA481}"/>
                      </a:ext>
                    </a:extLst>
                  </p:cNvPr>
                  <p:cNvSpPr>
                    <a:spLocks/>
                  </p:cNvSpPr>
                  <p:nvPr/>
                </p:nvSpPr>
                <p:spPr bwMode="auto">
                  <a:xfrm>
                    <a:off x="693" y="42"/>
                    <a:ext cx="11" cy="11"/>
                  </a:xfrm>
                  <a:custGeom>
                    <a:avLst/>
                    <a:gdLst>
                      <a:gd name="T0" fmla="*/ 11 w 20"/>
                      <a:gd name="T1" fmla="*/ 0 h 22"/>
                      <a:gd name="T2" fmla="*/ 11 w 20"/>
                      <a:gd name="T3" fmla="*/ 3 h 22"/>
                      <a:gd name="T4" fmla="*/ 8 w 20"/>
                      <a:gd name="T5" fmla="*/ 7 h 22"/>
                      <a:gd name="T6" fmla="*/ 4 w 20"/>
                      <a:gd name="T7" fmla="*/ 11 h 22"/>
                      <a:gd name="T8" fmla="*/ 0 w 20"/>
                      <a:gd name="T9" fmla="*/ 11 h 22"/>
                      <a:gd name="T10" fmla="*/ 3 w 20"/>
                      <a:gd name="T11" fmla="*/ 9 h 22"/>
                      <a:gd name="T12" fmla="*/ 7 w 20"/>
                      <a:gd name="T13" fmla="*/ 4 h 22"/>
                      <a:gd name="T14" fmla="*/ 9 w 20"/>
                      <a:gd name="T15" fmla="*/ 0 h 22"/>
                      <a:gd name="T16" fmla="*/ 11 w 20"/>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0"/>
                        </a:moveTo>
                        <a:lnTo>
                          <a:pt x="20" y="6"/>
                        </a:lnTo>
                        <a:lnTo>
                          <a:pt x="15" y="14"/>
                        </a:lnTo>
                        <a:lnTo>
                          <a:pt x="8" y="21"/>
                        </a:lnTo>
                        <a:lnTo>
                          <a:pt x="0" y="22"/>
                        </a:lnTo>
                        <a:lnTo>
                          <a:pt x="6" y="17"/>
                        </a:lnTo>
                        <a:lnTo>
                          <a:pt x="12" y="8"/>
                        </a:lnTo>
                        <a:lnTo>
                          <a:pt x="17" y="0"/>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17" name="Freeform 126">
                    <a:extLst>
                      <a:ext uri="{FF2B5EF4-FFF2-40B4-BE49-F238E27FC236}">
                        <a16:creationId xmlns:a16="http://schemas.microsoft.com/office/drawing/2014/main" id="{F9932634-31BD-4F02-B8FE-7013B48B6566}"/>
                      </a:ext>
                    </a:extLst>
                  </p:cNvPr>
                  <p:cNvSpPr>
                    <a:spLocks/>
                  </p:cNvSpPr>
                  <p:nvPr/>
                </p:nvSpPr>
                <p:spPr bwMode="auto">
                  <a:xfrm>
                    <a:off x="785" y="43"/>
                    <a:ext cx="12" cy="15"/>
                  </a:xfrm>
                  <a:custGeom>
                    <a:avLst/>
                    <a:gdLst>
                      <a:gd name="T0" fmla="*/ 0 w 23"/>
                      <a:gd name="T1" fmla="*/ 15 h 30"/>
                      <a:gd name="T2" fmla="*/ 2 w 23"/>
                      <a:gd name="T3" fmla="*/ 12 h 30"/>
                      <a:gd name="T4" fmla="*/ 5 w 23"/>
                      <a:gd name="T5" fmla="*/ 6 h 30"/>
                      <a:gd name="T6" fmla="*/ 9 w 23"/>
                      <a:gd name="T7" fmla="*/ 2 h 30"/>
                      <a:gd name="T8" fmla="*/ 12 w 23"/>
                      <a:gd name="T9" fmla="*/ 0 h 30"/>
                      <a:gd name="T10" fmla="*/ 12 w 23"/>
                      <a:gd name="T11" fmla="*/ 4 h 30"/>
                      <a:gd name="T12" fmla="*/ 8 w 23"/>
                      <a:gd name="T13" fmla="*/ 8 h 30"/>
                      <a:gd name="T14" fmla="*/ 4 w 23"/>
                      <a:gd name="T15" fmla="*/ 13 h 30"/>
                      <a:gd name="T16" fmla="*/ 0 w 23"/>
                      <a:gd name="T17" fmla="*/ 15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30">
                        <a:moveTo>
                          <a:pt x="0" y="30"/>
                        </a:moveTo>
                        <a:lnTo>
                          <a:pt x="3" y="24"/>
                        </a:lnTo>
                        <a:lnTo>
                          <a:pt x="10" y="12"/>
                        </a:lnTo>
                        <a:lnTo>
                          <a:pt x="17" y="3"/>
                        </a:lnTo>
                        <a:lnTo>
                          <a:pt x="23" y="0"/>
                        </a:lnTo>
                        <a:lnTo>
                          <a:pt x="23" y="7"/>
                        </a:lnTo>
                        <a:lnTo>
                          <a:pt x="16" y="15"/>
                        </a:lnTo>
                        <a:lnTo>
                          <a:pt x="7" y="25"/>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18" name="Freeform 127">
                    <a:extLst>
                      <a:ext uri="{FF2B5EF4-FFF2-40B4-BE49-F238E27FC236}">
                        <a16:creationId xmlns:a16="http://schemas.microsoft.com/office/drawing/2014/main" id="{6EC50061-64F0-4EE8-A694-71370EB01BB7}"/>
                      </a:ext>
                    </a:extLst>
                  </p:cNvPr>
                  <p:cNvSpPr>
                    <a:spLocks/>
                  </p:cNvSpPr>
                  <p:nvPr/>
                </p:nvSpPr>
                <p:spPr bwMode="auto">
                  <a:xfrm>
                    <a:off x="785" y="59"/>
                    <a:ext cx="15" cy="6"/>
                  </a:xfrm>
                  <a:custGeom>
                    <a:avLst/>
                    <a:gdLst>
                      <a:gd name="T0" fmla="*/ 0 w 31"/>
                      <a:gd name="T1" fmla="*/ 0 h 11"/>
                      <a:gd name="T2" fmla="*/ 2 w 31"/>
                      <a:gd name="T3" fmla="*/ 1 h 11"/>
                      <a:gd name="T4" fmla="*/ 7 w 31"/>
                      <a:gd name="T5" fmla="*/ 4 h 11"/>
                      <a:gd name="T6" fmla="*/ 12 w 31"/>
                      <a:gd name="T7" fmla="*/ 6 h 11"/>
                      <a:gd name="T8" fmla="*/ 15 w 31"/>
                      <a:gd name="T9" fmla="*/ 5 h 11"/>
                      <a:gd name="T10" fmla="*/ 15 w 31"/>
                      <a:gd name="T11" fmla="*/ 4 h 11"/>
                      <a:gd name="T12" fmla="*/ 14 w 31"/>
                      <a:gd name="T13" fmla="*/ 3 h 11"/>
                      <a:gd name="T14" fmla="*/ 12 w 31"/>
                      <a:gd name="T15" fmla="*/ 2 h 11"/>
                      <a:gd name="T16" fmla="*/ 9 w 31"/>
                      <a:gd name="T17" fmla="*/ 2 h 11"/>
                      <a:gd name="T18" fmla="*/ 7 w 31"/>
                      <a:gd name="T19" fmla="*/ 1 h 11"/>
                      <a:gd name="T20" fmla="*/ 4 w 31"/>
                      <a:gd name="T21" fmla="*/ 1 h 11"/>
                      <a:gd name="T22" fmla="*/ 1 w 31"/>
                      <a:gd name="T23" fmla="*/ 0 h 11"/>
                      <a:gd name="T24" fmla="*/ 0 w 31"/>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11">
                        <a:moveTo>
                          <a:pt x="0" y="0"/>
                        </a:moveTo>
                        <a:lnTo>
                          <a:pt x="5" y="2"/>
                        </a:lnTo>
                        <a:lnTo>
                          <a:pt x="15" y="8"/>
                        </a:lnTo>
                        <a:lnTo>
                          <a:pt x="25" y="11"/>
                        </a:lnTo>
                        <a:lnTo>
                          <a:pt x="31" y="10"/>
                        </a:lnTo>
                        <a:lnTo>
                          <a:pt x="31" y="8"/>
                        </a:lnTo>
                        <a:lnTo>
                          <a:pt x="28" y="5"/>
                        </a:lnTo>
                        <a:lnTo>
                          <a:pt x="24" y="4"/>
                        </a:lnTo>
                        <a:lnTo>
                          <a:pt x="19" y="3"/>
                        </a:lnTo>
                        <a:lnTo>
                          <a:pt x="14" y="2"/>
                        </a:lnTo>
                        <a:lnTo>
                          <a:pt x="8" y="1"/>
                        </a:lnTo>
                        <a:lnTo>
                          <a:pt x="3"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19" name="Freeform 128">
                    <a:extLst>
                      <a:ext uri="{FF2B5EF4-FFF2-40B4-BE49-F238E27FC236}">
                        <a16:creationId xmlns:a16="http://schemas.microsoft.com/office/drawing/2014/main" id="{D1195ED0-50F0-4998-84DA-574DF0445F92}"/>
                      </a:ext>
                    </a:extLst>
                  </p:cNvPr>
                  <p:cNvSpPr>
                    <a:spLocks/>
                  </p:cNvSpPr>
                  <p:nvPr/>
                </p:nvSpPr>
                <p:spPr bwMode="auto">
                  <a:xfrm>
                    <a:off x="788" y="52"/>
                    <a:ext cx="16" cy="5"/>
                  </a:xfrm>
                  <a:custGeom>
                    <a:avLst/>
                    <a:gdLst>
                      <a:gd name="T0" fmla="*/ 0 w 34"/>
                      <a:gd name="T1" fmla="*/ 5 h 10"/>
                      <a:gd name="T2" fmla="*/ 1 w 34"/>
                      <a:gd name="T3" fmla="*/ 5 h 10"/>
                      <a:gd name="T4" fmla="*/ 3 w 34"/>
                      <a:gd name="T5" fmla="*/ 5 h 10"/>
                      <a:gd name="T6" fmla="*/ 6 w 34"/>
                      <a:gd name="T7" fmla="*/ 5 h 10"/>
                      <a:gd name="T8" fmla="*/ 9 w 34"/>
                      <a:gd name="T9" fmla="*/ 5 h 10"/>
                      <a:gd name="T10" fmla="*/ 12 w 34"/>
                      <a:gd name="T11" fmla="*/ 4 h 10"/>
                      <a:gd name="T12" fmla="*/ 14 w 34"/>
                      <a:gd name="T13" fmla="*/ 4 h 10"/>
                      <a:gd name="T14" fmla="*/ 16 w 34"/>
                      <a:gd name="T15" fmla="*/ 2 h 10"/>
                      <a:gd name="T16" fmla="*/ 16 w 34"/>
                      <a:gd name="T17" fmla="*/ 1 h 10"/>
                      <a:gd name="T18" fmla="*/ 14 w 34"/>
                      <a:gd name="T19" fmla="*/ 0 h 10"/>
                      <a:gd name="T20" fmla="*/ 9 w 34"/>
                      <a:gd name="T21" fmla="*/ 1 h 10"/>
                      <a:gd name="T22" fmla="*/ 4 w 34"/>
                      <a:gd name="T23" fmla="*/ 4 h 10"/>
                      <a:gd name="T24" fmla="*/ 0 w 3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10">
                        <a:moveTo>
                          <a:pt x="0" y="10"/>
                        </a:moveTo>
                        <a:lnTo>
                          <a:pt x="3" y="10"/>
                        </a:lnTo>
                        <a:lnTo>
                          <a:pt x="7" y="9"/>
                        </a:lnTo>
                        <a:lnTo>
                          <a:pt x="13" y="9"/>
                        </a:lnTo>
                        <a:lnTo>
                          <a:pt x="19" y="9"/>
                        </a:lnTo>
                        <a:lnTo>
                          <a:pt x="25" y="8"/>
                        </a:lnTo>
                        <a:lnTo>
                          <a:pt x="29" y="7"/>
                        </a:lnTo>
                        <a:lnTo>
                          <a:pt x="33" y="4"/>
                        </a:lnTo>
                        <a:lnTo>
                          <a:pt x="34" y="2"/>
                        </a:lnTo>
                        <a:lnTo>
                          <a:pt x="29" y="0"/>
                        </a:lnTo>
                        <a:lnTo>
                          <a:pt x="20" y="2"/>
                        </a:lnTo>
                        <a:lnTo>
                          <a:pt x="9" y="7"/>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0" name="Freeform 129">
                    <a:extLst>
                      <a:ext uri="{FF2B5EF4-FFF2-40B4-BE49-F238E27FC236}">
                        <a16:creationId xmlns:a16="http://schemas.microsoft.com/office/drawing/2014/main" id="{1196B84F-C19B-4D95-ABA4-8BF8F2E35DF3}"/>
                      </a:ext>
                    </a:extLst>
                  </p:cNvPr>
                  <p:cNvSpPr>
                    <a:spLocks/>
                  </p:cNvSpPr>
                  <p:nvPr/>
                </p:nvSpPr>
                <p:spPr bwMode="auto">
                  <a:xfrm>
                    <a:off x="780" y="61"/>
                    <a:ext cx="16" cy="12"/>
                  </a:xfrm>
                  <a:custGeom>
                    <a:avLst/>
                    <a:gdLst>
                      <a:gd name="T0" fmla="*/ 0 w 33"/>
                      <a:gd name="T1" fmla="*/ 0 h 24"/>
                      <a:gd name="T2" fmla="*/ 2 w 33"/>
                      <a:gd name="T3" fmla="*/ 2 h 24"/>
                      <a:gd name="T4" fmla="*/ 5 w 33"/>
                      <a:gd name="T5" fmla="*/ 3 h 24"/>
                      <a:gd name="T6" fmla="*/ 7 w 33"/>
                      <a:gd name="T7" fmla="*/ 4 h 24"/>
                      <a:gd name="T8" fmla="*/ 11 w 33"/>
                      <a:gd name="T9" fmla="*/ 6 h 24"/>
                      <a:gd name="T10" fmla="*/ 13 w 33"/>
                      <a:gd name="T11" fmla="*/ 8 h 24"/>
                      <a:gd name="T12" fmla="*/ 15 w 33"/>
                      <a:gd name="T13" fmla="*/ 10 h 24"/>
                      <a:gd name="T14" fmla="*/ 16 w 33"/>
                      <a:gd name="T15" fmla="*/ 11 h 24"/>
                      <a:gd name="T16" fmla="*/ 16 w 33"/>
                      <a:gd name="T17" fmla="*/ 12 h 24"/>
                      <a:gd name="T18" fmla="*/ 13 w 33"/>
                      <a:gd name="T19" fmla="*/ 12 h 24"/>
                      <a:gd name="T20" fmla="*/ 8 w 33"/>
                      <a:gd name="T21" fmla="*/ 8 h 24"/>
                      <a:gd name="T22" fmla="*/ 3 w 33"/>
                      <a:gd name="T23" fmla="*/ 4 h 24"/>
                      <a:gd name="T24" fmla="*/ 0 w 33"/>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4">
                        <a:moveTo>
                          <a:pt x="0" y="0"/>
                        </a:moveTo>
                        <a:lnTo>
                          <a:pt x="5" y="3"/>
                        </a:lnTo>
                        <a:lnTo>
                          <a:pt x="10" y="5"/>
                        </a:lnTo>
                        <a:lnTo>
                          <a:pt x="15" y="8"/>
                        </a:lnTo>
                        <a:lnTo>
                          <a:pt x="22" y="12"/>
                        </a:lnTo>
                        <a:lnTo>
                          <a:pt x="27" y="16"/>
                        </a:lnTo>
                        <a:lnTo>
                          <a:pt x="30" y="20"/>
                        </a:lnTo>
                        <a:lnTo>
                          <a:pt x="33" y="22"/>
                        </a:lnTo>
                        <a:lnTo>
                          <a:pt x="33" y="24"/>
                        </a:lnTo>
                        <a:lnTo>
                          <a:pt x="27" y="23"/>
                        </a:lnTo>
                        <a:lnTo>
                          <a:pt x="16" y="15"/>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1" name="Freeform 130">
                    <a:extLst>
                      <a:ext uri="{FF2B5EF4-FFF2-40B4-BE49-F238E27FC236}">
                        <a16:creationId xmlns:a16="http://schemas.microsoft.com/office/drawing/2014/main" id="{647CEB16-D414-48D8-B046-728E84219763}"/>
                      </a:ext>
                    </a:extLst>
                  </p:cNvPr>
                  <p:cNvSpPr>
                    <a:spLocks/>
                  </p:cNvSpPr>
                  <p:nvPr/>
                </p:nvSpPr>
                <p:spPr bwMode="auto">
                  <a:xfrm>
                    <a:off x="697" y="56"/>
                    <a:ext cx="5" cy="22"/>
                  </a:xfrm>
                  <a:custGeom>
                    <a:avLst/>
                    <a:gdLst>
                      <a:gd name="T0" fmla="*/ 3 w 9"/>
                      <a:gd name="T1" fmla="*/ 0 h 44"/>
                      <a:gd name="T2" fmla="*/ 4 w 9"/>
                      <a:gd name="T3" fmla="*/ 5 h 44"/>
                      <a:gd name="T4" fmla="*/ 5 w 9"/>
                      <a:gd name="T5" fmla="*/ 13 h 44"/>
                      <a:gd name="T6" fmla="*/ 4 w 9"/>
                      <a:gd name="T7" fmla="*/ 19 h 44"/>
                      <a:gd name="T8" fmla="*/ 2 w 9"/>
                      <a:gd name="T9" fmla="*/ 22 h 44"/>
                      <a:gd name="T10" fmla="*/ 0 w 9"/>
                      <a:gd name="T11" fmla="*/ 20 h 44"/>
                      <a:gd name="T12" fmla="*/ 1 w 9"/>
                      <a:gd name="T13" fmla="*/ 13 h 44"/>
                      <a:gd name="T14" fmla="*/ 2 w 9"/>
                      <a:gd name="T15" fmla="*/ 6 h 44"/>
                      <a:gd name="T16" fmla="*/ 3 w 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4">
                        <a:moveTo>
                          <a:pt x="5" y="0"/>
                        </a:moveTo>
                        <a:lnTo>
                          <a:pt x="8" y="10"/>
                        </a:lnTo>
                        <a:lnTo>
                          <a:pt x="9" y="25"/>
                        </a:lnTo>
                        <a:lnTo>
                          <a:pt x="8" y="37"/>
                        </a:lnTo>
                        <a:lnTo>
                          <a:pt x="3" y="44"/>
                        </a:lnTo>
                        <a:lnTo>
                          <a:pt x="0" y="39"/>
                        </a:lnTo>
                        <a:lnTo>
                          <a:pt x="1" y="26"/>
                        </a:lnTo>
                        <a:lnTo>
                          <a:pt x="4"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2" name="Freeform 131">
                    <a:extLst>
                      <a:ext uri="{FF2B5EF4-FFF2-40B4-BE49-F238E27FC236}">
                        <a16:creationId xmlns:a16="http://schemas.microsoft.com/office/drawing/2014/main" id="{B28D04C3-79B2-457E-B395-4D916CD982B7}"/>
                      </a:ext>
                    </a:extLst>
                  </p:cNvPr>
                  <p:cNvSpPr>
                    <a:spLocks/>
                  </p:cNvSpPr>
                  <p:nvPr/>
                </p:nvSpPr>
                <p:spPr bwMode="auto">
                  <a:xfrm>
                    <a:off x="689" y="53"/>
                    <a:ext cx="6" cy="21"/>
                  </a:xfrm>
                  <a:custGeom>
                    <a:avLst/>
                    <a:gdLst>
                      <a:gd name="T0" fmla="*/ 6 w 13"/>
                      <a:gd name="T1" fmla="*/ 0 h 43"/>
                      <a:gd name="T2" fmla="*/ 6 w 13"/>
                      <a:gd name="T3" fmla="*/ 5 h 43"/>
                      <a:gd name="T4" fmla="*/ 6 w 13"/>
                      <a:gd name="T5" fmla="*/ 12 h 43"/>
                      <a:gd name="T6" fmla="*/ 4 w 13"/>
                      <a:gd name="T7" fmla="*/ 18 h 43"/>
                      <a:gd name="T8" fmla="*/ 1 w 13"/>
                      <a:gd name="T9" fmla="*/ 21 h 43"/>
                      <a:gd name="T10" fmla="*/ 0 w 13"/>
                      <a:gd name="T11" fmla="*/ 18 h 43"/>
                      <a:gd name="T12" fmla="*/ 2 w 13"/>
                      <a:gd name="T13" fmla="*/ 12 h 43"/>
                      <a:gd name="T14" fmla="*/ 5 w 13"/>
                      <a:gd name="T15" fmla="*/ 4 h 43"/>
                      <a:gd name="T16" fmla="*/ 6 w 13"/>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43">
                        <a:moveTo>
                          <a:pt x="13" y="0"/>
                        </a:moveTo>
                        <a:lnTo>
                          <a:pt x="13" y="10"/>
                        </a:lnTo>
                        <a:lnTo>
                          <a:pt x="12" y="24"/>
                        </a:lnTo>
                        <a:lnTo>
                          <a:pt x="8" y="37"/>
                        </a:lnTo>
                        <a:lnTo>
                          <a:pt x="3" y="43"/>
                        </a:lnTo>
                        <a:lnTo>
                          <a:pt x="0" y="37"/>
                        </a:lnTo>
                        <a:lnTo>
                          <a:pt x="4" y="24"/>
                        </a:lnTo>
                        <a:lnTo>
                          <a:pt x="10" y="9"/>
                        </a:lnTo>
                        <a:lnTo>
                          <a:pt x="1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3" name="Freeform 132">
                    <a:extLst>
                      <a:ext uri="{FF2B5EF4-FFF2-40B4-BE49-F238E27FC236}">
                        <a16:creationId xmlns:a16="http://schemas.microsoft.com/office/drawing/2014/main" id="{46A1799A-5952-4D36-B728-6517804DBACD}"/>
                      </a:ext>
                    </a:extLst>
                  </p:cNvPr>
                  <p:cNvSpPr>
                    <a:spLocks/>
                  </p:cNvSpPr>
                  <p:nvPr/>
                </p:nvSpPr>
                <p:spPr bwMode="auto">
                  <a:xfrm>
                    <a:off x="709" y="62"/>
                    <a:ext cx="4" cy="20"/>
                  </a:xfrm>
                  <a:custGeom>
                    <a:avLst/>
                    <a:gdLst>
                      <a:gd name="T0" fmla="*/ 1 w 8"/>
                      <a:gd name="T1" fmla="*/ 0 h 40"/>
                      <a:gd name="T2" fmla="*/ 3 w 8"/>
                      <a:gd name="T3" fmla="*/ 3 h 40"/>
                      <a:gd name="T4" fmla="*/ 4 w 8"/>
                      <a:gd name="T5" fmla="*/ 9 h 40"/>
                      <a:gd name="T6" fmla="*/ 4 w 8"/>
                      <a:gd name="T7" fmla="*/ 16 h 40"/>
                      <a:gd name="T8" fmla="*/ 2 w 8"/>
                      <a:gd name="T9" fmla="*/ 20 h 40"/>
                      <a:gd name="T10" fmla="*/ 0 w 8"/>
                      <a:gd name="T11" fmla="*/ 19 h 40"/>
                      <a:gd name="T12" fmla="*/ 0 w 8"/>
                      <a:gd name="T13" fmla="*/ 13 h 40"/>
                      <a:gd name="T14" fmla="*/ 1 w 8"/>
                      <a:gd name="T15" fmla="*/ 6 h 40"/>
                      <a:gd name="T16" fmla="*/ 1 w 8"/>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0">
                        <a:moveTo>
                          <a:pt x="2" y="0"/>
                        </a:moveTo>
                        <a:lnTo>
                          <a:pt x="5" y="5"/>
                        </a:lnTo>
                        <a:lnTo>
                          <a:pt x="8" y="18"/>
                        </a:lnTo>
                        <a:lnTo>
                          <a:pt x="8" y="32"/>
                        </a:lnTo>
                        <a:lnTo>
                          <a:pt x="4" y="40"/>
                        </a:lnTo>
                        <a:lnTo>
                          <a:pt x="0" y="38"/>
                        </a:lnTo>
                        <a:lnTo>
                          <a:pt x="0" y="26"/>
                        </a:lnTo>
                        <a:lnTo>
                          <a:pt x="2"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4" name="Freeform 133">
                    <a:extLst>
                      <a:ext uri="{FF2B5EF4-FFF2-40B4-BE49-F238E27FC236}">
                        <a16:creationId xmlns:a16="http://schemas.microsoft.com/office/drawing/2014/main" id="{0F355F38-6689-4C6E-A520-BAEE1A524C6D}"/>
                      </a:ext>
                    </a:extLst>
                  </p:cNvPr>
                  <p:cNvSpPr>
                    <a:spLocks/>
                  </p:cNvSpPr>
                  <p:nvPr/>
                </p:nvSpPr>
                <p:spPr bwMode="auto">
                  <a:xfrm>
                    <a:off x="718" y="64"/>
                    <a:ext cx="8" cy="24"/>
                  </a:xfrm>
                  <a:custGeom>
                    <a:avLst/>
                    <a:gdLst>
                      <a:gd name="T0" fmla="*/ 0 w 16"/>
                      <a:gd name="T1" fmla="*/ 0 h 47"/>
                      <a:gd name="T2" fmla="*/ 4 w 16"/>
                      <a:gd name="T3" fmla="*/ 6 h 47"/>
                      <a:gd name="T4" fmla="*/ 7 w 16"/>
                      <a:gd name="T5" fmla="*/ 13 h 47"/>
                      <a:gd name="T6" fmla="*/ 8 w 16"/>
                      <a:gd name="T7" fmla="*/ 20 h 47"/>
                      <a:gd name="T8" fmla="*/ 7 w 16"/>
                      <a:gd name="T9" fmla="*/ 24 h 47"/>
                      <a:gd name="T10" fmla="*/ 4 w 16"/>
                      <a:gd name="T11" fmla="*/ 22 h 47"/>
                      <a:gd name="T12" fmla="*/ 3 w 16"/>
                      <a:gd name="T13" fmla="*/ 14 h 47"/>
                      <a:gd name="T14" fmla="*/ 1 w 16"/>
                      <a:gd name="T15" fmla="*/ 6 h 47"/>
                      <a:gd name="T16" fmla="*/ 0 w 16"/>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0"/>
                        </a:moveTo>
                        <a:lnTo>
                          <a:pt x="7" y="12"/>
                        </a:lnTo>
                        <a:lnTo>
                          <a:pt x="14" y="26"/>
                        </a:lnTo>
                        <a:lnTo>
                          <a:pt x="16" y="40"/>
                        </a:lnTo>
                        <a:lnTo>
                          <a:pt x="14" y="47"/>
                        </a:lnTo>
                        <a:lnTo>
                          <a:pt x="8" y="43"/>
                        </a:lnTo>
                        <a:lnTo>
                          <a:pt x="5" y="28"/>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5" name="Freeform 134">
                    <a:extLst>
                      <a:ext uri="{FF2B5EF4-FFF2-40B4-BE49-F238E27FC236}">
                        <a16:creationId xmlns:a16="http://schemas.microsoft.com/office/drawing/2014/main" id="{F5D575DE-D7AA-4CA6-AB6B-28B8FB382A32}"/>
                      </a:ext>
                    </a:extLst>
                  </p:cNvPr>
                  <p:cNvSpPr>
                    <a:spLocks/>
                  </p:cNvSpPr>
                  <p:nvPr/>
                </p:nvSpPr>
                <p:spPr bwMode="auto">
                  <a:xfrm>
                    <a:off x="729" y="67"/>
                    <a:ext cx="9" cy="26"/>
                  </a:xfrm>
                  <a:custGeom>
                    <a:avLst/>
                    <a:gdLst>
                      <a:gd name="T0" fmla="*/ 0 w 18"/>
                      <a:gd name="T1" fmla="*/ 0 h 51"/>
                      <a:gd name="T2" fmla="*/ 4 w 18"/>
                      <a:gd name="T3" fmla="*/ 6 h 51"/>
                      <a:gd name="T4" fmla="*/ 7 w 18"/>
                      <a:gd name="T5" fmla="*/ 15 h 51"/>
                      <a:gd name="T6" fmla="*/ 9 w 18"/>
                      <a:gd name="T7" fmla="*/ 23 h 51"/>
                      <a:gd name="T8" fmla="*/ 8 w 18"/>
                      <a:gd name="T9" fmla="*/ 26 h 51"/>
                      <a:gd name="T10" fmla="*/ 5 w 18"/>
                      <a:gd name="T11" fmla="*/ 22 h 51"/>
                      <a:gd name="T12" fmla="*/ 3 w 18"/>
                      <a:gd name="T13" fmla="*/ 14 h 51"/>
                      <a:gd name="T14" fmla="*/ 1 w 18"/>
                      <a:gd name="T15" fmla="*/ 5 h 51"/>
                      <a:gd name="T16" fmla="*/ 0 w 18"/>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1">
                        <a:moveTo>
                          <a:pt x="0" y="0"/>
                        </a:moveTo>
                        <a:lnTo>
                          <a:pt x="7" y="11"/>
                        </a:lnTo>
                        <a:lnTo>
                          <a:pt x="14" y="29"/>
                        </a:lnTo>
                        <a:lnTo>
                          <a:pt x="18" y="45"/>
                        </a:lnTo>
                        <a:lnTo>
                          <a:pt x="16" y="51"/>
                        </a:lnTo>
                        <a:lnTo>
                          <a:pt x="10" y="44"/>
                        </a:lnTo>
                        <a:lnTo>
                          <a:pt x="6" y="28"/>
                        </a:lnTo>
                        <a:lnTo>
                          <a:pt x="2"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6" name="Freeform 135">
                    <a:extLst>
                      <a:ext uri="{FF2B5EF4-FFF2-40B4-BE49-F238E27FC236}">
                        <a16:creationId xmlns:a16="http://schemas.microsoft.com/office/drawing/2014/main" id="{2E4EEBA7-ADAC-45FB-B748-91B334C020E8}"/>
                      </a:ext>
                    </a:extLst>
                  </p:cNvPr>
                  <p:cNvSpPr>
                    <a:spLocks/>
                  </p:cNvSpPr>
                  <p:nvPr/>
                </p:nvSpPr>
                <p:spPr bwMode="auto">
                  <a:xfrm>
                    <a:off x="749" y="66"/>
                    <a:ext cx="16" cy="27"/>
                  </a:xfrm>
                  <a:custGeom>
                    <a:avLst/>
                    <a:gdLst>
                      <a:gd name="T0" fmla="*/ 0 w 32"/>
                      <a:gd name="T1" fmla="*/ 0 h 54"/>
                      <a:gd name="T2" fmla="*/ 3 w 32"/>
                      <a:gd name="T3" fmla="*/ 2 h 54"/>
                      <a:gd name="T4" fmla="*/ 6 w 32"/>
                      <a:gd name="T5" fmla="*/ 6 h 54"/>
                      <a:gd name="T6" fmla="*/ 9 w 32"/>
                      <a:gd name="T7" fmla="*/ 10 h 54"/>
                      <a:gd name="T8" fmla="*/ 12 w 32"/>
                      <a:gd name="T9" fmla="*/ 14 h 54"/>
                      <a:gd name="T10" fmla="*/ 14 w 32"/>
                      <a:gd name="T11" fmla="*/ 18 h 54"/>
                      <a:gd name="T12" fmla="*/ 16 w 32"/>
                      <a:gd name="T13" fmla="*/ 23 h 54"/>
                      <a:gd name="T14" fmla="*/ 16 w 32"/>
                      <a:gd name="T15" fmla="*/ 25 h 54"/>
                      <a:gd name="T16" fmla="*/ 16 w 32"/>
                      <a:gd name="T17" fmla="*/ 27 h 54"/>
                      <a:gd name="T18" fmla="*/ 12 w 32"/>
                      <a:gd name="T19" fmla="*/ 24 h 54"/>
                      <a:gd name="T20" fmla="*/ 8 w 32"/>
                      <a:gd name="T21" fmla="*/ 15 h 54"/>
                      <a:gd name="T22" fmla="*/ 4 w 32"/>
                      <a:gd name="T23" fmla="*/ 5 h 54"/>
                      <a:gd name="T24" fmla="*/ 0 w 32"/>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54">
                        <a:moveTo>
                          <a:pt x="0" y="0"/>
                        </a:moveTo>
                        <a:lnTo>
                          <a:pt x="6" y="4"/>
                        </a:lnTo>
                        <a:lnTo>
                          <a:pt x="12" y="11"/>
                        </a:lnTo>
                        <a:lnTo>
                          <a:pt x="17" y="19"/>
                        </a:lnTo>
                        <a:lnTo>
                          <a:pt x="23" y="28"/>
                        </a:lnTo>
                        <a:lnTo>
                          <a:pt x="28" y="36"/>
                        </a:lnTo>
                        <a:lnTo>
                          <a:pt x="31" y="45"/>
                        </a:lnTo>
                        <a:lnTo>
                          <a:pt x="32" y="50"/>
                        </a:lnTo>
                        <a:lnTo>
                          <a:pt x="31" y="54"/>
                        </a:lnTo>
                        <a:lnTo>
                          <a:pt x="24" y="47"/>
                        </a:lnTo>
                        <a:lnTo>
                          <a:pt x="16" y="30"/>
                        </a:lnTo>
                        <a:lnTo>
                          <a:pt x="8"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7" name="Freeform 136">
                    <a:extLst>
                      <a:ext uri="{FF2B5EF4-FFF2-40B4-BE49-F238E27FC236}">
                        <a16:creationId xmlns:a16="http://schemas.microsoft.com/office/drawing/2014/main" id="{752AA4BC-5DB4-4073-AAE9-B2FC8D3BEDB2}"/>
                      </a:ext>
                    </a:extLst>
                  </p:cNvPr>
                  <p:cNvSpPr>
                    <a:spLocks/>
                  </p:cNvSpPr>
                  <p:nvPr/>
                </p:nvSpPr>
                <p:spPr bwMode="auto">
                  <a:xfrm>
                    <a:off x="770" y="62"/>
                    <a:ext cx="19" cy="25"/>
                  </a:xfrm>
                  <a:custGeom>
                    <a:avLst/>
                    <a:gdLst>
                      <a:gd name="T0" fmla="*/ 0 w 37"/>
                      <a:gd name="T1" fmla="*/ 0 h 49"/>
                      <a:gd name="T2" fmla="*/ 3 w 37"/>
                      <a:gd name="T3" fmla="*/ 2 h 49"/>
                      <a:gd name="T4" fmla="*/ 5 w 37"/>
                      <a:gd name="T5" fmla="*/ 5 h 49"/>
                      <a:gd name="T6" fmla="*/ 9 w 37"/>
                      <a:gd name="T7" fmla="*/ 9 h 49"/>
                      <a:gd name="T8" fmla="*/ 12 w 37"/>
                      <a:gd name="T9" fmla="*/ 13 h 49"/>
                      <a:gd name="T10" fmla="*/ 15 w 37"/>
                      <a:gd name="T11" fmla="*/ 17 h 49"/>
                      <a:gd name="T12" fmla="*/ 17 w 37"/>
                      <a:gd name="T13" fmla="*/ 20 h 49"/>
                      <a:gd name="T14" fmla="*/ 19 w 37"/>
                      <a:gd name="T15" fmla="*/ 23 h 49"/>
                      <a:gd name="T16" fmla="*/ 18 w 37"/>
                      <a:gd name="T17" fmla="*/ 25 h 49"/>
                      <a:gd name="T18" fmla="*/ 16 w 37"/>
                      <a:gd name="T19" fmla="*/ 24 h 49"/>
                      <a:gd name="T20" fmla="*/ 14 w 37"/>
                      <a:gd name="T21" fmla="*/ 22 h 49"/>
                      <a:gd name="T22" fmla="*/ 11 w 37"/>
                      <a:gd name="T23" fmla="*/ 18 h 49"/>
                      <a:gd name="T24" fmla="*/ 9 w 37"/>
                      <a:gd name="T25" fmla="*/ 14 h 49"/>
                      <a:gd name="T26" fmla="*/ 6 w 37"/>
                      <a:gd name="T27" fmla="*/ 9 h 49"/>
                      <a:gd name="T28" fmla="*/ 4 w 37"/>
                      <a:gd name="T29" fmla="*/ 5 h 49"/>
                      <a:gd name="T30" fmla="*/ 2 w 37"/>
                      <a:gd name="T31" fmla="*/ 2 h 49"/>
                      <a:gd name="T32" fmla="*/ 0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0" y="0"/>
                        </a:moveTo>
                        <a:lnTo>
                          <a:pt x="5" y="3"/>
                        </a:lnTo>
                        <a:lnTo>
                          <a:pt x="10" y="10"/>
                        </a:lnTo>
                        <a:lnTo>
                          <a:pt x="17" y="17"/>
                        </a:lnTo>
                        <a:lnTo>
                          <a:pt x="24" y="25"/>
                        </a:lnTo>
                        <a:lnTo>
                          <a:pt x="30" y="33"/>
                        </a:lnTo>
                        <a:lnTo>
                          <a:pt x="34" y="40"/>
                        </a:lnTo>
                        <a:lnTo>
                          <a:pt x="37" y="46"/>
                        </a:lnTo>
                        <a:lnTo>
                          <a:pt x="36" y="49"/>
                        </a:lnTo>
                        <a:lnTo>
                          <a:pt x="32" y="48"/>
                        </a:lnTo>
                        <a:lnTo>
                          <a:pt x="28" y="43"/>
                        </a:lnTo>
                        <a:lnTo>
                          <a:pt x="22" y="36"/>
                        </a:lnTo>
                        <a:lnTo>
                          <a:pt x="17" y="27"/>
                        </a:lnTo>
                        <a:lnTo>
                          <a:pt x="11" y="18"/>
                        </a:lnTo>
                        <a:lnTo>
                          <a:pt x="7" y="10"/>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8" name="Freeform 137">
                    <a:extLst>
                      <a:ext uri="{FF2B5EF4-FFF2-40B4-BE49-F238E27FC236}">
                        <a16:creationId xmlns:a16="http://schemas.microsoft.com/office/drawing/2014/main" id="{37526AFF-3953-4C85-AFDC-44E0007ED1BD}"/>
                      </a:ext>
                    </a:extLst>
                  </p:cNvPr>
                  <p:cNvSpPr>
                    <a:spLocks/>
                  </p:cNvSpPr>
                  <p:nvPr/>
                </p:nvSpPr>
                <p:spPr bwMode="auto">
                  <a:xfrm>
                    <a:off x="739" y="68"/>
                    <a:ext cx="15" cy="23"/>
                  </a:xfrm>
                  <a:custGeom>
                    <a:avLst/>
                    <a:gdLst>
                      <a:gd name="T0" fmla="*/ 0 w 31"/>
                      <a:gd name="T1" fmla="*/ 0 h 45"/>
                      <a:gd name="T2" fmla="*/ 1 w 31"/>
                      <a:gd name="T3" fmla="*/ 2 h 45"/>
                      <a:gd name="T4" fmla="*/ 4 w 31"/>
                      <a:gd name="T5" fmla="*/ 5 h 45"/>
                      <a:gd name="T6" fmla="*/ 7 w 31"/>
                      <a:gd name="T7" fmla="*/ 8 h 45"/>
                      <a:gd name="T8" fmla="*/ 10 w 31"/>
                      <a:gd name="T9" fmla="*/ 12 h 45"/>
                      <a:gd name="T10" fmla="*/ 13 w 31"/>
                      <a:gd name="T11" fmla="*/ 16 h 45"/>
                      <a:gd name="T12" fmla="*/ 15 w 31"/>
                      <a:gd name="T13" fmla="*/ 19 h 45"/>
                      <a:gd name="T14" fmla="*/ 15 w 31"/>
                      <a:gd name="T15" fmla="*/ 22 h 45"/>
                      <a:gd name="T16" fmla="*/ 14 w 31"/>
                      <a:gd name="T17" fmla="*/ 23 h 45"/>
                      <a:gd name="T18" fmla="*/ 10 w 31"/>
                      <a:gd name="T19" fmla="*/ 20 h 45"/>
                      <a:gd name="T20" fmla="*/ 6 w 31"/>
                      <a:gd name="T21" fmla="*/ 13 h 45"/>
                      <a:gd name="T22" fmla="*/ 2 w 31"/>
                      <a:gd name="T23" fmla="*/ 5 h 45"/>
                      <a:gd name="T24" fmla="*/ 0 w 31"/>
                      <a:gd name="T25" fmla="*/ 0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5">
                        <a:moveTo>
                          <a:pt x="0" y="0"/>
                        </a:moveTo>
                        <a:lnTo>
                          <a:pt x="3" y="4"/>
                        </a:lnTo>
                        <a:lnTo>
                          <a:pt x="9" y="9"/>
                        </a:lnTo>
                        <a:lnTo>
                          <a:pt x="15" y="16"/>
                        </a:lnTo>
                        <a:lnTo>
                          <a:pt x="21" y="24"/>
                        </a:lnTo>
                        <a:lnTo>
                          <a:pt x="26" y="31"/>
                        </a:lnTo>
                        <a:lnTo>
                          <a:pt x="30" y="38"/>
                        </a:lnTo>
                        <a:lnTo>
                          <a:pt x="31" y="43"/>
                        </a:lnTo>
                        <a:lnTo>
                          <a:pt x="28" y="45"/>
                        </a:lnTo>
                        <a:lnTo>
                          <a:pt x="20" y="39"/>
                        </a:lnTo>
                        <a:lnTo>
                          <a:pt x="12" y="25"/>
                        </a:lnTo>
                        <a:lnTo>
                          <a:pt x="4"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9" name="Freeform 138">
                    <a:extLst>
                      <a:ext uri="{FF2B5EF4-FFF2-40B4-BE49-F238E27FC236}">
                        <a16:creationId xmlns:a16="http://schemas.microsoft.com/office/drawing/2014/main" id="{3F2020AE-54EF-4817-A1D4-252F639EA96E}"/>
                      </a:ext>
                    </a:extLst>
                  </p:cNvPr>
                  <p:cNvSpPr>
                    <a:spLocks/>
                  </p:cNvSpPr>
                  <p:nvPr/>
                </p:nvSpPr>
                <p:spPr bwMode="auto">
                  <a:xfrm>
                    <a:off x="740" y="34"/>
                    <a:ext cx="20" cy="36"/>
                  </a:xfrm>
                  <a:custGeom>
                    <a:avLst/>
                    <a:gdLst>
                      <a:gd name="T0" fmla="*/ 19 w 39"/>
                      <a:gd name="T1" fmla="*/ 0 h 72"/>
                      <a:gd name="T2" fmla="*/ 20 w 39"/>
                      <a:gd name="T3" fmla="*/ 3 h 72"/>
                      <a:gd name="T4" fmla="*/ 19 w 39"/>
                      <a:gd name="T5" fmla="*/ 6 h 72"/>
                      <a:gd name="T6" fmla="*/ 17 w 39"/>
                      <a:gd name="T7" fmla="*/ 12 h 72"/>
                      <a:gd name="T8" fmla="*/ 15 w 39"/>
                      <a:gd name="T9" fmla="*/ 18 h 72"/>
                      <a:gd name="T10" fmla="*/ 11 w 39"/>
                      <a:gd name="T11" fmla="*/ 23 h 72"/>
                      <a:gd name="T12" fmla="*/ 8 w 39"/>
                      <a:gd name="T13" fmla="*/ 29 h 72"/>
                      <a:gd name="T14" fmla="*/ 4 w 39"/>
                      <a:gd name="T15" fmla="*/ 33 h 72"/>
                      <a:gd name="T16" fmla="*/ 0 w 39"/>
                      <a:gd name="T17" fmla="*/ 36 h 72"/>
                      <a:gd name="T18" fmla="*/ 1 w 39"/>
                      <a:gd name="T19" fmla="*/ 33 h 72"/>
                      <a:gd name="T20" fmla="*/ 4 w 39"/>
                      <a:gd name="T21" fmla="*/ 29 h 72"/>
                      <a:gd name="T22" fmla="*/ 7 w 39"/>
                      <a:gd name="T23" fmla="*/ 23 h 72"/>
                      <a:gd name="T24" fmla="*/ 9 w 39"/>
                      <a:gd name="T25" fmla="*/ 16 h 72"/>
                      <a:gd name="T26" fmla="*/ 13 w 39"/>
                      <a:gd name="T27" fmla="*/ 10 h 72"/>
                      <a:gd name="T28" fmla="*/ 16 w 39"/>
                      <a:gd name="T29" fmla="*/ 5 h 72"/>
                      <a:gd name="T30" fmla="*/ 18 w 39"/>
                      <a:gd name="T31" fmla="*/ 1 h 72"/>
                      <a:gd name="T32" fmla="*/ 19 w 39"/>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72">
                        <a:moveTo>
                          <a:pt x="38" y="0"/>
                        </a:moveTo>
                        <a:lnTo>
                          <a:pt x="39" y="5"/>
                        </a:lnTo>
                        <a:lnTo>
                          <a:pt x="38" y="12"/>
                        </a:lnTo>
                        <a:lnTo>
                          <a:pt x="33" y="23"/>
                        </a:lnTo>
                        <a:lnTo>
                          <a:pt x="29" y="35"/>
                        </a:lnTo>
                        <a:lnTo>
                          <a:pt x="22" y="46"/>
                        </a:lnTo>
                        <a:lnTo>
                          <a:pt x="15" y="58"/>
                        </a:lnTo>
                        <a:lnTo>
                          <a:pt x="7" y="66"/>
                        </a:lnTo>
                        <a:lnTo>
                          <a:pt x="0" y="72"/>
                        </a:lnTo>
                        <a:lnTo>
                          <a:pt x="2" y="66"/>
                        </a:lnTo>
                        <a:lnTo>
                          <a:pt x="7" y="57"/>
                        </a:lnTo>
                        <a:lnTo>
                          <a:pt x="13" y="45"/>
                        </a:lnTo>
                        <a:lnTo>
                          <a:pt x="18" y="32"/>
                        </a:lnTo>
                        <a:lnTo>
                          <a:pt x="25" y="20"/>
                        </a:lnTo>
                        <a:lnTo>
                          <a:pt x="31"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0" name="Freeform 139">
                    <a:extLst>
                      <a:ext uri="{FF2B5EF4-FFF2-40B4-BE49-F238E27FC236}">
                        <a16:creationId xmlns:a16="http://schemas.microsoft.com/office/drawing/2014/main" id="{E54F345C-363D-4A57-9BBD-6C1A0AD566F8}"/>
                      </a:ext>
                    </a:extLst>
                  </p:cNvPr>
                  <p:cNvSpPr>
                    <a:spLocks/>
                  </p:cNvSpPr>
                  <p:nvPr/>
                </p:nvSpPr>
                <p:spPr bwMode="auto">
                  <a:xfrm>
                    <a:off x="758" y="39"/>
                    <a:ext cx="16" cy="28"/>
                  </a:xfrm>
                  <a:custGeom>
                    <a:avLst/>
                    <a:gdLst>
                      <a:gd name="T0" fmla="*/ 16 w 33"/>
                      <a:gd name="T1" fmla="*/ 0 h 56"/>
                      <a:gd name="T2" fmla="*/ 16 w 33"/>
                      <a:gd name="T3" fmla="*/ 2 h 56"/>
                      <a:gd name="T4" fmla="*/ 16 w 33"/>
                      <a:gd name="T5" fmla="*/ 4 h 56"/>
                      <a:gd name="T6" fmla="*/ 15 w 33"/>
                      <a:gd name="T7" fmla="*/ 9 h 56"/>
                      <a:gd name="T8" fmla="*/ 12 w 33"/>
                      <a:gd name="T9" fmla="*/ 13 h 56"/>
                      <a:gd name="T10" fmla="*/ 9 w 33"/>
                      <a:gd name="T11" fmla="*/ 18 h 56"/>
                      <a:gd name="T12" fmla="*/ 6 w 33"/>
                      <a:gd name="T13" fmla="*/ 22 h 56"/>
                      <a:gd name="T14" fmla="*/ 3 w 33"/>
                      <a:gd name="T15" fmla="*/ 26 h 56"/>
                      <a:gd name="T16" fmla="*/ 0 w 33"/>
                      <a:gd name="T17" fmla="*/ 28 h 56"/>
                      <a:gd name="T18" fmla="*/ 4 w 33"/>
                      <a:gd name="T19" fmla="*/ 21 h 56"/>
                      <a:gd name="T20" fmla="*/ 9 w 33"/>
                      <a:gd name="T21" fmla="*/ 11 h 56"/>
                      <a:gd name="T22" fmla="*/ 13 w 33"/>
                      <a:gd name="T23" fmla="*/ 3 h 56"/>
                      <a:gd name="T24" fmla="*/ 16 w 33"/>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6">
                        <a:moveTo>
                          <a:pt x="33" y="0"/>
                        </a:moveTo>
                        <a:lnTo>
                          <a:pt x="33" y="3"/>
                        </a:lnTo>
                        <a:lnTo>
                          <a:pt x="32" y="8"/>
                        </a:lnTo>
                        <a:lnTo>
                          <a:pt x="30" y="17"/>
                        </a:lnTo>
                        <a:lnTo>
                          <a:pt x="25" y="25"/>
                        </a:lnTo>
                        <a:lnTo>
                          <a:pt x="19" y="35"/>
                        </a:lnTo>
                        <a:lnTo>
                          <a:pt x="13" y="43"/>
                        </a:lnTo>
                        <a:lnTo>
                          <a:pt x="6" y="51"/>
                        </a:lnTo>
                        <a:lnTo>
                          <a:pt x="0" y="56"/>
                        </a:lnTo>
                        <a:lnTo>
                          <a:pt x="8" y="42"/>
                        </a:lnTo>
                        <a:lnTo>
                          <a:pt x="18" y="22"/>
                        </a:lnTo>
                        <a:lnTo>
                          <a:pt x="27" y="6"/>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1" name="Freeform 140">
                    <a:extLst>
                      <a:ext uri="{FF2B5EF4-FFF2-40B4-BE49-F238E27FC236}">
                        <a16:creationId xmlns:a16="http://schemas.microsoft.com/office/drawing/2014/main" id="{0CEE18EB-318B-46AD-A23E-D71B65C4C30F}"/>
                      </a:ext>
                    </a:extLst>
                  </p:cNvPr>
                  <p:cNvSpPr>
                    <a:spLocks/>
                  </p:cNvSpPr>
                  <p:nvPr/>
                </p:nvSpPr>
                <p:spPr bwMode="auto">
                  <a:xfrm>
                    <a:off x="760" y="65"/>
                    <a:ext cx="18" cy="24"/>
                  </a:xfrm>
                  <a:custGeom>
                    <a:avLst/>
                    <a:gdLst>
                      <a:gd name="T0" fmla="*/ 0 w 36"/>
                      <a:gd name="T1" fmla="*/ 0 h 49"/>
                      <a:gd name="T2" fmla="*/ 3 w 36"/>
                      <a:gd name="T3" fmla="*/ 2 h 49"/>
                      <a:gd name="T4" fmla="*/ 6 w 36"/>
                      <a:gd name="T5" fmla="*/ 5 h 49"/>
                      <a:gd name="T6" fmla="*/ 8 w 36"/>
                      <a:gd name="T7" fmla="*/ 9 h 49"/>
                      <a:gd name="T8" fmla="*/ 12 w 36"/>
                      <a:gd name="T9" fmla="*/ 13 h 49"/>
                      <a:gd name="T10" fmla="*/ 15 w 36"/>
                      <a:gd name="T11" fmla="*/ 17 h 49"/>
                      <a:gd name="T12" fmla="*/ 17 w 36"/>
                      <a:gd name="T13" fmla="*/ 20 h 49"/>
                      <a:gd name="T14" fmla="*/ 18 w 36"/>
                      <a:gd name="T15" fmla="*/ 22 h 49"/>
                      <a:gd name="T16" fmla="*/ 18 w 36"/>
                      <a:gd name="T17" fmla="*/ 24 h 49"/>
                      <a:gd name="T18" fmla="*/ 16 w 36"/>
                      <a:gd name="T19" fmla="*/ 24 h 49"/>
                      <a:gd name="T20" fmla="*/ 14 w 36"/>
                      <a:gd name="T21" fmla="*/ 22 h 49"/>
                      <a:gd name="T22" fmla="*/ 11 w 36"/>
                      <a:gd name="T23" fmla="*/ 18 h 49"/>
                      <a:gd name="T24" fmla="*/ 8 w 36"/>
                      <a:gd name="T25" fmla="*/ 14 h 49"/>
                      <a:gd name="T26" fmla="*/ 6 w 36"/>
                      <a:gd name="T27" fmla="*/ 9 h 49"/>
                      <a:gd name="T28" fmla="*/ 4 w 36"/>
                      <a:gd name="T29" fmla="*/ 5 h 49"/>
                      <a:gd name="T30" fmla="*/ 1 w 36"/>
                      <a:gd name="T31" fmla="*/ 2 h 49"/>
                      <a:gd name="T32" fmla="*/ 0 w 36"/>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49">
                        <a:moveTo>
                          <a:pt x="0" y="0"/>
                        </a:moveTo>
                        <a:lnTo>
                          <a:pt x="5" y="4"/>
                        </a:lnTo>
                        <a:lnTo>
                          <a:pt x="11" y="11"/>
                        </a:lnTo>
                        <a:lnTo>
                          <a:pt x="16" y="18"/>
                        </a:lnTo>
                        <a:lnTo>
                          <a:pt x="23" y="26"/>
                        </a:lnTo>
                        <a:lnTo>
                          <a:pt x="29" y="34"/>
                        </a:lnTo>
                        <a:lnTo>
                          <a:pt x="34" y="41"/>
                        </a:lnTo>
                        <a:lnTo>
                          <a:pt x="36" y="45"/>
                        </a:lnTo>
                        <a:lnTo>
                          <a:pt x="35" y="49"/>
                        </a:lnTo>
                        <a:lnTo>
                          <a:pt x="31" y="49"/>
                        </a:lnTo>
                        <a:lnTo>
                          <a:pt x="27" y="44"/>
                        </a:lnTo>
                        <a:lnTo>
                          <a:pt x="21" y="37"/>
                        </a:lnTo>
                        <a:lnTo>
                          <a:pt x="16" y="28"/>
                        </a:lnTo>
                        <a:lnTo>
                          <a:pt x="12" y="19"/>
                        </a:lnTo>
                        <a:lnTo>
                          <a:pt x="7" y="11"/>
                        </a:lnTo>
                        <a:lnTo>
                          <a:pt x="2"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2" name="Freeform 141">
                    <a:extLst>
                      <a:ext uri="{FF2B5EF4-FFF2-40B4-BE49-F238E27FC236}">
                        <a16:creationId xmlns:a16="http://schemas.microsoft.com/office/drawing/2014/main" id="{63C725F6-D66A-49C2-AE8F-5FFF31D37874}"/>
                      </a:ext>
                    </a:extLst>
                  </p:cNvPr>
                  <p:cNvSpPr>
                    <a:spLocks/>
                  </p:cNvSpPr>
                  <p:nvPr/>
                </p:nvSpPr>
                <p:spPr bwMode="auto">
                  <a:xfrm>
                    <a:off x="130" y="435"/>
                    <a:ext cx="44" cy="114"/>
                  </a:xfrm>
                  <a:custGeom>
                    <a:avLst/>
                    <a:gdLst>
                      <a:gd name="T0" fmla="*/ 8 w 88"/>
                      <a:gd name="T1" fmla="*/ 0 h 229"/>
                      <a:gd name="T2" fmla="*/ 9 w 88"/>
                      <a:gd name="T3" fmla="*/ 0 h 229"/>
                      <a:gd name="T4" fmla="*/ 10 w 88"/>
                      <a:gd name="T5" fmla="*/ 1 h 229"/>
                      <a:gd name="T6" fmla="*/ 10 w 88"/>
                      <a:gd name="T7" fmla="*/ 2 h 229"/>
                      <a:gd name="T8" fmla="*/ 11 w 88"/>
                      <a:gd name="T9" fmla="*/ 3 h 229"/>
                      <a:gd name="T10" fmla="*/ 6 w 88"/>
                      <a:gd name="T11" fmla="*/ 21 h 229"/>
                      <a:gd name="T12" fmla="*/ 6 w 88"/>
                      <a:gd name="T13" fmla="*/ 38 h 229"/>
                      <a:gd name="T14" fmla="*/ 8 w 88"/>
                      <a:gd name="T15" fmla="*/ 54 h 229"/>
                      <a:gd name="T16" fmla="*/ 14 w 88"/>
                      <a:gd name="T17" fmla="*/ 68 h 229"/>
                      <a:gd name="T18" fmla="*/ 21 w 88"/>
                      <a:gd name="T19" fmla="*/ 82 h 229"/>
                      <a:gd name="T20" fmla="*/ 29 w 88"/>
                      <a:gd name="T21" fmla="*/ 94 h 229"/>
                      <a:gd name="T22" fmla="*/ 37 w 88"/>
                      <a:gd name="T23" fmla="*/ 105 h 229"/>
                      <a:gd name="T24" fmla="*/ 44 w 88"/>
                      <a:gd name="T25" fmla="*/ 114 h 229"/>
                      <a:gd name="T26" fmla="*/ 36 w 88"/>
                      <a:gd name="T27" fmla="*/ 109 h 229"/>
                      <a:gd name="T28" fmla="*/ 26 w 88"/>
                      <a:gd name="T29" fmla="*/ 99 h 229"/>
                      <a:gd name="T30" fmla="*/ 17 w 88"/>
                      <a:gd name="T31" fmla="*/ 85 h 229"/>
                      <a:gd name="T32" fmla="*/ 9 w 88"/>
                      <a:gd name="T33" fmla="*/ 68 h 229"/>
                      <a:gd name="T34" fmla="*/ 3 w 88"/>
                      <a:gd name="T35" fmla="*/ 50 h 229"/>
                      <a:gd name="T36" fmla="*/ 0 w 88"/>
                      <a:gd name="T37" fmla="*/ 32 h 229"/>
                      <a:gd name="T38" fmla="*/ 2 w 88"/>
                      <a:gd name="T39" fmla="*/ 14 h 229"/>
                      <a:gd name="T40" fmla="*/ 8 w 88"/>
                      <a:gd name="T41" fmla="*/ 0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8" h="229">
                        <a:moveTo>
                          <a:pt x="16" y="0"/>
                        </a:moveTo>
                        <a:lnTo>
                          <a:pt x="18" y="0"/>
                        </a:lnTo>
                        <a:lnTo>
                          <a:pt x="19" y="3"/>
                        </a:lnTo>
                        <a:lnTo>
                          <a:pt x="20" y="5"/>
                        </a:lnTo>
                        <a:lnTo>
                          <a:pt x="21" y="6"/>
                        </a:lnTo>
                        <a:lnTo>
                          <a:pt x="12" y="42"/>
                        </a:lnTo>
                        <a:lnTo>
                          <a:pt x="11" y="76"/>
                        </a:lnTo>
                        <a:lnTo>
                          <a:pt x="16" y="109"/>
                        </a:lnTo>
                        <a:lnTo>
                          <a:pt x="28" y="137"/>
                        </a:lnTo>
                        <a:lnTo>
                          <a:pt x="42" y="165"/>
                        </a:lnTo>
                        <a:lnTo>
                          <a:pt x="58" y="189"/>
                        </a:lnTo>
                        <a:lnTo>
                          <a:pt x="74" y="211"/>
                        </a:lnTo>
                        <a:lnTo>
                          <a:pt x="88" y="229"/>
                        </a:lnTo>
                        <a:lnTo>
                          <a:pt x="71" y="219"/>
                        </a:lnTo>
                        <a:lnTo>
                          <a:pt x="52" y="199"/>
                        </a:lnTo>
                        <a:lnTo>
                          <a:pt x="34" y="171"/>
                        </a:lnTo>
                        <a:lnTo>
                          <a:pt x="18" y="136"/>
                        </a:lnTo>
                        <a:lnTo>
                          <a:pt x="6" y="101"/>
                        </a:lnTo>
                        <a:lnTo>
                          <a:pt x="0" y="64"/>
                        </a:lnTo>
                        <a:lnTo>
                          <a:pt x="4" y="2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3" name="Freeform 142">
                    <a:extLst>
                      <a:ext uri="{FF2B5EF4-FFF2-40B4-BE49-F238E27FC236}">
                        <a16:creationId xmlns:a16="http://schemas.microsoft.com/office/drawing/2014/main" id="{E421E376-2036-4AD7-B19D-E0E9861300E3}"/>
                      </a:ext>
                    </a:extLst>
                  </p:cNvPr>
                  <p:cNvSpPr>
                    <a:spLocks/>
                  </p:cNvSpPr>
                  <p:nvPr/>
                </p:nvSpPr>
                <p:spPr bwMode="auto">
                  <a:xfrm>
                    <a:off x="151" y="523"/>
                    <a:ext cx="38" cy="8"/>
                  </a:xfrm>
                  <a:custGeom>
                    <a:avLst/>
                    <a:gdLst>
                      <a:gd name="T0" fmla="*/ 38 w 76"/>
                      <a:gd name="T1" fmla="*/ 7 h 16"/>
                      <a:gd name="T2" fmla="*/ 37 w 76"/>
                      <a:gd name="T3" fmla="*/ 8 h 16"/>
                      <a:gd name="T4" fmla="*/ 34 w 76"/>
                      <a:gd name="T5" fmla="*/ 8 h 16"/>
                      <a:gd name="T6" fmla="*/ 29 w 76"/>
                      <a:gd name="T7" fmla="*/ 8 h 16"/>
                      <a:gd name="T8" fmla="*/ 23 w 76"/>
                      <a:gd name="T9" fmla="*/ 8 h 16"/>
                      <a:gd name="T10" fmla="*/ 16 w 76"/>
                      <a:gd name="T11" fmla="*/ 7 h 16"/>
                      <a:gd name="T12" fmla="*/ 10 w 76"/>
                      <a:gd name="T13" fmla="*/ 5 h 16"/>
                      <a:gd name="T14" fmla="*/ 5 w 76"/>
                      <a:gd name="T15" fmla="*/ 3 h 16"/>
                      <a:gd name="T16" fmla="*/ 0 w 76"/>
                      <a:gd name="T17" fmla="*/ 0 h 16"/>
                      <a:gd name="T18" fmla="*/ 4 w 76"/>
                      <a:gd name="T19" fmla="*/ 1 h 16"/>
                      <a:gd name="T20" fmla="*/ 10 w 76"/>
                      <a:gd name="T21" fmla="*/ 2 h 16"/>
                      <a:gd name="T22" fmla="*/ 16 w 76"/>
                      <a:gd name="T23" fmla="*/ 2 h 16"/>
                      <a:gd name="T24" fmla="*/ 23 w 76"/>
                      <a:gd name="T25" fmla="*/ 4 h 16"/>
                      <a:gd name="T26" fmla="*/ 28 w 76"/>
                      <a:gd name="T27" fmla="*/ 4 h 16"/>
                      <a:gd name="T28" fmla="*/ 34 w 76"/>
                      <a:gd name="T29" fmla="*/ 5 h 16"/>
                      <a:gd name="T30" fmla="*/ 37 w 76"/>
                      <a:gd name="T31" fmla="*/ 6 h 16"/>
                      <a:gd name="T32" fmla="*/ 38 w 76"/>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16">
                        <a:moveTo>
                          <a:pt x="76" y="14"/>
                        </a:moveTo>
                        <a:lnTo>
                          <a:pt x="74" y="15"/>
                        </a:lnTo>
                        <a:lnTo>
                          <a:pt x="67" y="16"/>
                        </a:lnTo>
                        <a:lnTo>
                          <a:pt x="57" y="16"/>
                        </a:lnTo>
                        <a:lnTo>
                          <a:pt x="45" y="15"/>
                        </a:lnTo>
                        <a:lnTo>
                          <a:pt x="32" y="14"/>
                        </a:lnTo>
                        <a:lnTo>
                          <a:pt x="19" y="10"/>
                        </a:lnTo>
                        <a:lnTo>
                          <a:pt x="9" y="6"/>
                        </a:lnTo>
                        <a:lnTo>
                          <a:pt x="0" y="0"/>
                        </a:lnTo>
                        <a:lnTo>
                          <a:pt x="8" y="1"/>
                        </a:lnTo>
                        <a:lnTo>
                          <a:pt x="19" y="3"/>
                        </a:lnTo>
                        <a:lnTo>
                          <a:pt x="32" y="4"/>
                        </a:lnTo>
                        <a:lnTo>
                          <a:pt x="45" y="7"/>
                        </a:lnTo>
                        <a:lnTo>
                          <a:pt x="56" y="8"/>
                        </a:lnTo>
                        <a:lnTo>
                          <a:pt x="67" y="10"/>
                        </a:lnTo>
                        <a:lnTo>
                          <a:pt x="74" y="11"/>
                        </a:lnTo>
                        <a:lnTo>
                          <a:pt x="76"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4" name="Freeform 143">
                    <a:extLst>
                      <a:ext uri="{FF2B5EF4-FFF2-40B4-BE49-F238E27FC236}">
                        <a16:creationId xmlns:a16="http://schemas.microsoft.com/office/drawing/2014/main" id="{586B0F46-F7E9-4D71-9CEF-ABB88AC2DE00}"/>
                      </a:ext>
                    </a:extLst>
                  </p:cNvPr>
                  <p:cNvSpPr>
                    <a:spLocks/>
                  </p:cNvSpPr>
                  <p:nvPr/>
                </p:nvSpPr>
                <p:spPr bwMode="auto">
                  <a:xfrm>
                    <a:off x="145" y="513"/>
                    <a:ext cx="46" cy="12"/>
                  </a:xfrm>
                  <a:custGeom>
                    <a:avLst/>
                    <a:gdLst>
                      <a:gd name="T0" fmla="*/ 46 w 91"/>
                      <a:gd name="T1" fmla="*/ 10 h 23"/>
                      <a:gd name="T2" fmla="*/ 44 w 91"/>
                      <a:gd name="T3" fmla="*/ 11 h 23"/>
                      <a:gd name="T4" fmla="*/ 40 w 91"/>
                      <a:gd name="T5" fmla="*/ 12 h 23"/>
                      <a:gd name="T6" fmla="*/ 34 w 91"/>
                      <a:gd name="T7" fmla="*/ 11 h 23"/>
                      <a:gd name="T8" fmla="*/ 27 w 91"/>
                      <a:gd name="T9" fmla="*/ 10 h 23"/>
                      <a:gd name="T10" fmla="*/ 19 w 91"/>
                      <a:gd name="T11" fmla="*/ 8 h 23"/>
                      <a:gd name="T12" fmla="*/ 12 w 91"/>
                      <a:gd name="T13" fmla="*/ 6 h 23"/>
                      <a:gd name="T14" fmla="*/ 6 w 91"/>
                      <a:gd name="T15" fmla="*/ 4 h 23"/>
                      <a:gd name="T16" fmla="*/ 0 w 91"/>
                      <a:gd name="T17" fmla="*/ 0 h 23"/>
                      <a:gd name="T18" fmla="*/ 4 w 91"/>
                      <a:gd name="T19" fmla="*/ 1 h 23"/>
                      <a:gd name="T20" fmla="*/ 10 w 91"/>
                      <a:gd name="T21" fmla="*/ 2 h 23"/>
                      <a:gd name="T22" fmla="*/ 17 w 91"/>
                      <a:gd name="T23" fmla="*/ 3 h 23"/>
                      <a:gd name="T24" fmla="*/ 25 w 91"/>
                      <a:gd name="T25" fmla="*/ 4 h 23"/>
                      <a:gd name="T26" fmla="*/ 33 w 91"/>
                      <a:gd name="T27" fmla="*/ 6 h 23"/>
                      <a:gd name="T28" fmla="*/ 40 w 91"/>
                      <a:gd name="T29" fmla="*/ 7 h 23"/>
                      <a:gd name="T30" fmla="*/ 44 w 91"/>
                      <a:gd name="T31" fmla="*/ 8 h 23"/>
                      <a:gd name="T32" fmla="*/ 46 w 91"/>
                      <a:gd name="T33" fmla="*/ 1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23">
                        <a:moveTo>
                          <a:pt x="91" y="20"/>
                        </a:moveTo>
                        <a:lnTo>
                          <a:pt x="88" y="22"/>
                        </a:lnTo>
                        <a:lnTo>
                          <a:pt x="80" y="23"/>
                        </a:lnTo>
                        <a:lnTo>
                          <a:pt x="67" y="22"/>
                        </a:lnTo>
                        <a:lnTo>
                          <a:pt x="53" y="20"/>
                        </a:lnTo>
                        <a:lnTo>
                          <a:pt x="38" y="16"/>
                        </a:lnTo>
                        <a:lnTo>
                          <a:pt x="23" y="12"/>
                        </a:lnTo>
                        <a:lnTo>
                          <a:pt x="11" y="7"/>
                        </a:lnTo>
                        <a:lnTo>
                          <a:pt x="0" y="0"/>
                        </a:lnTo>
                        <a:lnTo>
                          <a:pt x="7" y="2"/>
                        </a:lnTo>
                        <a:lnTo>
                          <a:pt x="20" y="4"/>
                        </a:lnTo>
                        <a:lnTo>
                          <a:pt x="34" y="6"/>
                        </a:lnTo>
                        <a:lnTo>
                          <a:pt x="50" y="8"/>
                        </a:lnTo>
                        <a:lnTo>
                          <a:pt x="66" y="12"/>
                        </a:lnTo>
                        <a:lnTo>
                          <a:pt x="79" y="14"/>
                        </a:lnTo>
                        <a:lnTo>
                          <a:pt x="88" y="16"/>
                        </a:lnTo>
                        <a:lnTo>
                          <a:pt x="9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5" name="Freeform 144">
                    <a:extLst>
                      <a:ext uri="{FF2B5EF4-FFF2-40B4-BE49-F238E27FC236}">
                        <a16:creationId xmlns:a16="http://schemas.microsoft.com/office/drawing/2014/main" id="{C71D2D57-2300-4234-ACCE-CD8097893F7C}"/>
                      </a:ext>
                    </a:extLst>
                  </p:cNvPr>
                  <p:cNvSpPr>
                    <a:spLocks/>
                  </p:cNvSpPr>
                  <p:nvPr/>
                </p:nvSpPr>
                <p:spPr bwMode="auto">
                  <a:xfrm>
                    <a:off x="137" y="497"/>
                    <a:ext cx="48" cy="9"/>
                  </a:xfrm>
                  <a:custGeom>
                    <a:avLst/>
                    <a:gdLst>
                      <a:gd name="T0" fmla="*/ 48 w 96"/>
                      <a:gd name="T1" fmla="*/ 6 h 17"/>
                      <a:gd name="T2" fmla="*/ 46 w 96"/>
                      <a:gd name="T3" fmla="*/ 8 h 17"/>
                      <a:gd name="T4" fmla="*/ 41 w 96"/>
                      <a:gd name="T5" fmla="*/ 9 h 17"/>
                      <a:gd name="T6" fmla="*/ 35 w 96"/>
                      <a:gd name="T7" fmla="*/ 9 h 17"/>
                      <a:gd name="T8" fmla="*/ 27 w 96"/>
                      <a:gd name="T9" fmla="*/ 8 h 17"/>
                      <a:gd name="T10" fmla="*/ 19 w 96"/>
                      <a:gd name="T11" fmla="*/ 7 h 17"/>
                      <a:gd name="T12" fmla="*/ 11 w 96"/>
                      <a:gd name="T13" fmla="*/ 5 h 17"/>
                      <a:gd name="T14" fmla="*/ 5 w 96"/>
                      <a:gd name="T15" fmla="*/ 3 h 17"/>
                      <a:gd name="T16" fmla="*/ 0 w 96"/>
                      <a:gd name="T17" fmla="*/ 0 h 17"/>
                      <a:gd name="T18" fmla="*/ 4 w 96"/>
                      <a:gd name="T19" fmla="*/ 1 h 17"/>
                      <a:gd name="T20" fmla="*/ 10 w 96"/>
                      <a:gd name="T21" fmla="*/ 1 h 17"/>
                      <a:gd name="T22" fmla="*/ 18 w 96"/>
                      <a:gd name="T23" fmla="*/ 2 h 17"/>
                      <a:gd name="T24" fmla="*/ 26 w 96"/>
                      <a:gd name="T25" fmla="*/ 2 h 17"/>
                      <a:gd name="T26" fmla="*/ 34 w 96"/>
                      <a:gd name="T27" fmla="*/ 4 h 17"/>
                      <a:gd name="T28" fmla="*/ 41 w 96"/>
                      <a:gd name="T29" fmla="*/ 4 h 17"/>
                      <a:gd name="T30" fmla="*/ 46 w 96"/>
                      <a:gd name="T31" fmla="*/ 5 h 17"/>
                      <a:gd name="T32" fmla="*/ 48 w 96"/>
                      <a:gd name="T33" fmla="*/ 6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17">
                        <a:moveTo>
                          <a:pt x="96" y="12"/>
                        </a:moveTo>
                        <a:lnTo>
                          <a:pt x="91" y="15"/>
                        </a:lnTo>
                        <a:lnTo>
                          <a:pt x="82" y="17"/>
                        </a:lnTo>
                        <a:lnTo>
                          <a:pt x="69" y="17"/>
                        </a:lnTo>
                        <a:lnTo>
                          <a:pt x="53" y="16"/>
                        </a:lnTo>
                        <a:lnTo>
                          <a:pt x="37" y="14"/>
                        </a:lnTo>
                        <a:lnTo>
                          <a:pt x="22" y="10"/>
                        </a:lnTo>
                        <a:lnTo>
                          <a:pt x="9" y="6"/>
                        </a:lnTo>
                        <a:lnTo>
                          <a:pt x="0" y="0"/>
                        </a:lnTo>
                        <a:lnTo>
                          <a:pt x="7" y="1"/>
                        </a:lnTo>
                        <a:lnTo>
                          <a:pt x="20" y="1"/>
                        </a:lnTo>
                        <a:lnTo>
                          <a:pt x="35" y="3"/>
                        </a:lnTo>
                        <a:lnTo>
                          <a:pt x="52" y="4"/>
                        </a:lnTo>
                        <a:lnTo>
                          <a:pt x="68" y="7"/>
                        </a:lnTo>
                        <a:lnTo>
                          <a:pt x="82" y="8"/>
                        </a:lnTo>
                        <a:lnTo>
                          <a:pt x="92" y="10"/>
                        </a:lnTo>
                        <a:lnTo>
                          <a:pt x="9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6" name="Freeform 145">
                    <a:extLst>
                      <a:ext uri="{FF2B5EF4-FFF2-40B4-BE49-F238E27FC236}">
                        <a16:creationId xmlns:a16="http://schemas.microsoft.com/office/drawing/2014/main" id="{82EC5540-D2AE-4137-8757-34B9E18578C4}"/>
                      </a:ext>
                    </a:extLst>
                  </p:cNvPr>
                  <p:cNvSpPr>
                    <a:spLocks/>
                  </p:cNvSpPr>
                  <p:nvPr/>
                </p:nvSpPr>
                <p:spPr bwMode="auto">
                  <a:xfrm>
                    <a:off x="135" y="487"/>
                    <a:ext cx="42" cy="6"/>
                  </a:xfrm>
                  <a:custGeom>
                    <a:avLst/>
                    <a:gdLst>
                      <a:gd name="T0" fmla="*/ 42 w 85"/>
                      <a:gd name="T1" fmla="*/ 5 h 13"/>
                      <a:gd name="T2" fmla="*/ 41 w 85"/>
                      <a:gd name="T3" fmla="*/ 6 h 13"/>
                      <a:gd name="T4" fmla="*/ 36 w 85"/>
                      <a:gd name="T5" fmla="*/ 6 h 13"/>
                      <a:gd name="T6" fmla="*/ 31 w 85"/>
                      <a:gd name="T7" fmla="*/ 6 h 13"/>
                      <a:gd name="T8" fmla="*/ 23 w 85"/>
                      <a:gd name="T9" fmla="*/ 6 h 13"/>
                      <a:gd name="T10" fmla="*/ 16 w 85"/>
                      <a:gd name="T11" fmla="*/ 5 h 13"/>
                      <a:gd name="T12" fmla="*/ 9 w 85"/>
                      <a:gd name="T13" fmla="*/ 4 h 13"/>
                      <a:gd name="T14" fmla="*/ 3 w 85"/>
                      <a:gd name="T15" fmla="*/ 2 h 13"/>
                      <a:gd name="T16" fmla="*/ 0 w 85"/>
                      <a:gd name="T17" fmla="*/ 0 h 13"/>
                      <a:gd name="T18" fmla="*/ 4 w 85"/>
                      <a:gd name="T19" fmla="*/ 0 h 13"/>
                      <a:gd name="T20" fmla="*/ 10 w 85"/>
                      <a:gd name="T21" fmla="*/ 0 h 13"/>
                      <a:gd name="T22" fmla="*/ 17 w 85"/>
                      <a:gd name="T23" fmla="*/ 0 h 13"/>
                      <a:gd name="T24" fmla="*/ 24 w 85"/>
                      <a:gd name="T25" fmla="*/ 1 h 13"/>
                      <a:gd name="T26" fmla="*/ 31 w 85"/>
                      <a:gd name="T27" fmla="*/ 2 h 13"/>
                      <a:gd name="T28" fmla="*/ 37 w 85"/>
                      <a:gd name="T29" fmla="*/ 2 h 13"/>
                      <a:gd name="T30" fmla="*/ 41 w 85"/>
                      <a:gd name="T31" fmla="*/ 3 h 13"/>
                      <a:gd name="T32" fmla="*/ 42 w 85"/>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13">
                        <a:moveTo>
                          <a:pt x="85" y="10"/>
                        </a:moveTo>
                        <a:lnTo>
                          <a:pt x="82" y="12"/>
                        </a:lnTo>
                        <a:lnTo>
                          <a:pt x="73" y="13"/>
                        </a:lnTo>
                        <a:lnTo>
                          <a:pt x="62" y="13"/>
                        </a:lnTo>
                        <a:lnTo>
                          <a:pt x="47" y="12"/>
                        </a:lnTo>
                        <a:lnTo>
                          <a:pt x="32" y="10"/>
                        </a:lnTo>
                        <a:lnTo>
                          <a:pt x="18" y="8"/>
                        </a:lnTo>
                        <a:lnTo>
                          <a:pt x="7" y="5"/>
                        </a:lnTo>
                        <a:lnTo>
                          <a:pt x="0" y="0"/>
                        </a:lnTo>
                        <a:lnTo>
                          <a:pt x="9" y="1"/>
                        </a:lnTo>
                        <a:lnTo>
                          <a:pt x="20" y="1"/>
                        </a:lnTo>
                        <a:lnTo>
                          <a:pt x="34" y="1"/>
                        </a:lnTo>
                        <a:lnTo>
                          <a:pt x="48" y="2"/>
                        </a:lnTo>
                        <a:lnTo>
                          <a:pt x="63" y="4"/>
                        </a:lnTo>
                        <a:lnTo>
                          <a:pt x="74" y="5"/>
                        </a:lnTo>
                        <a:lnTo>
                          <a:pt x="82" y="7"/>
                        </a:lnTo>
                        <a:lnTo>
                          <a:pt x="85"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7" name="Freeform 146">
                    <a:extLst>
                      <a:ext uri="{FF2B5EF4-FFF2-40B4-BE49-F238E27FC236}">
                        <a16:creationId xmlns:a16="http://schemas.microsoft.com/office/drawing/2014/main" id="{383990B9-D888-4408-88C0-7BC47EF51322}"/>
                      </a:ext>
                    </a:extLst>
                  </p:cNvPr>
                  <p:cNvSpPr>
                    <a:spLocks/>
                  </p:cNvSpPr>
                  <p:nvPr/>
                </p:nvSpPr>
                <p:spPr bwMode="auto">
                  <a:xfrm>
                    <a:off x="131" y="468"/>
                    <a:ext cx="37" cy="5"/>
                  </a:xfrm>
                  <a:custGeom>
                    <a:avLst/>
                    <a:gdLst>
                      <a:gd name="T0" fmla="*/ 37 w 72"/>
                      <a:gd name="T1" fmla="*/ 1 h 12"/>
                      <a:gd name="T2" fmla="*/ 36 w 72"/>
                      <a:gd name="T3" fmla="*/ 3 h 12"/>
                      <a:gd name="T4" fmla="*/ 32 w 72"/>
                      <a:gd name="T5" fmla="*/ 4 h 12"/>
                      <a:gd name="T6" fmla="*/ 28 w 72"/>
                      <a:gd name="T7" fmla="*/ 4 h 12"/>
                      <a:gd name="T8" fmla="*/ 22 w 72"/>
                      <a:gd name="T9" fmla="*/ 5 h 12"/>
                      <a:gd name="T10" fmla="*/ 16 w 72"/>
                      <a:gd name="T11" fmla="*/ 5 h 12"/>
                      <a:gd name="T12" fmla="*/ 10 w 72"/>
                      <a:gd name="T13" fmla="*/ 4 h 12"/>
                      <a:gd name="T14" fmla="*/ 5 w 72"/>
                      <a:gd name="T15" fmla="*/ 3 h 12"/>
                      <a:gd name="T16" fmla="*/ 0 w 72"/>
                      <a:gd name="T17" fmla="*/ 0 h 12"/>
                      <a:gd name="T18" fmla="*/ 3 w 72"/>
                      <a:gd name="T19" fmla="*/ 0 h 12"/>
                      <a:gd name="T20" fmla="*/ 9 w 72"/>
                      <a:gd name="T21" fmla="*/ 0 h 12"/>
                      <a:gd name="T22" fmla="*/ 15 w 72"/>
                      <a:gd name="T23" fmla="*/ 0 h 12"/>
                      <a:gd name="T24" fmla="*/ 21 w 72"/>
                      <a:gd name="T25" fmla="*/ 0 h 12"/>
                      <a:gd name="T26" fmla="*/ 27 w 72"/>
                      <a:gd name="T27" fmla="*/ 0 h 12"/>
                      <a:gd name="T28" fmla="*/ 32 w 72"/>
                      <a:gd name="T29" fmla="*/ 0 h 12"/>
                      <a:gd name="T30" fmla="*/ 36 w 72"/>
                      <a:gd name="T31" fmla="*/ 0 h 12"/>
                      <a:gd name="T32" fmla="*/ 37 w 7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12">
                        <a:moveTo>
                          <a:pt x="72" y="3"/>
                        </a:moveTo>
                        <a:lnTo>
                          <a:pt x="70" y="6"/>
                        </a:lnTo>
                        <a:lnTo>
                          <a:pt x="63" y="9"/>
                        </a:lnTo>
                        <a:lnTo>
                          <a:pt x="54" y="10"/>
                        </a:lnTo>
                        <a:lnTo>
                          <a:pt x="43" y="12"/>
                        </a:lnTo>
                        <a:lnTo>
                          <a:pt x="31" y="12"/>
                        </a:lnTo>
                        <a:lnTo>
                          <a:pt x="19" y="9"/>
                        </a:lnTo>
                        <a:lnTo>
                          <a:pt x="9" y="6"/>
                        </a:lnTo>
                        <a:lnTo>
                          <a:pt x="0" y="1"/>
                        </a:lnTo>
                        <a:lnTo>
                          <a:pt x="6" y="1"/>
                        </a:lnTo>
                        <a:lnTo>
                          <a:pt x="17" y="1"/>
                        </a:lnTo>
                        <a:lnTo>
                          <a:pt x="30" y="1"/>
                        </a:lnTo>
                        <a:lnTo>
                          <a:pt x="41" y="0"/>
                        </a:lnTo>
                        <a:lnTo>
                          <a:pt x="53" y="0"/>
                        </a:lnTo>
                        <a:lnTo>
                          <a:pt x="63" y="0"/>
                        </a:lnTo>
                        <a:lnTo>
                          <a:pt x="70" y="1"/>
                        </a:lnTo>
                        <a:lnTo>
                          <a:pt x="7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8" name="Freeform 147">
                    <a:extLst>
                      <a:ext uri="{FF2B5EF4-FFF2-40B4-BE49-F238E27FC236}">
                        <a16:creationId xmlns:a16="http://schemas.microsoft.com/office/drawing/2014/main" id="{939406F5-1E32-4C09-BB6A-39794DF2CF4E}"/>
                      </a:ext>
                    </a:extLst>
                  </p:cNvPr>
                  <p:cNvSpPr>
                    <a:spLocks/>
                  </p:cNvSpPr>
                  <p:nvPr/>
                </p:nvSpPr>
                <p:spPr bwMode="auto">
                  <a:xfrm>
                    <a:off x="136" y="438"/>
                    <a:ext cx="17" cy="6"/>
                  </a:xfrm>
                  <a:custGeom>
                    <a:avLst/>
                    <a:gdLst>
                      <a:gd name="T0" fmla="*/ 17 w 34"/>
                      <a:gd name="T1" fmla="*/ 1 h 14"/>
                      <a:gd name="T2" fmla="*/ 17 w 34"/>
                      <a:gd name="T3" fmla="*/ 2 h 14"/>
                      <a:gd name="T4" fmla="*/ 15 w 34"/>
                      <a:gd name="T5" fmla="*/ 3 h 14"/>
                      <a:gd name="T6" fmla="*/ 13 w 34"/>
                      <a:gd name="T7" fmla="*/ 4 h 14"/>
                      <a:gd name="T8" fmla="*/ 10 w 34"/>
                      <a:gd name="T9" fmla="*/ 5 h 14"/>
                      <a:gd name="T10" fmla="*/ 7 w 34"/>
                      <a:gd name="T11" fmla="*/ 6 h 14"/>
                      <a:gd name="T12" fmla="*/ 4 w 34"/>
                      <a:gd name="T13" fmla="*/ 6 h 14"/>
                      <a:gd name="T14" fmla="*/ 2 w 34"/>
                      <a:gd name="T15" fmla="*/ 6 h 14"/>
                      <a:gd name="T16" fmla="*/ 0 w 34"/>
                      <a:gd name="T17" fmla="*/ 4 h 14"/>
                      <a:gd name="T18" fmla="*/ 2 w 34"/>
                      <a:gd name="T19" fmla="*/ 5 h 14"/>
                      <a:gd name="T20" fmla="*/ 5 w 34"/>
                      <a:gd name="T21" fmla="*/ 4 h 14"/>
                      <a:gd name="T22" fmla="*/ 8 w 34"/>
                      <a:gd name="T23" fmla="*/ 3 h 14"/>
                      <a:gd name="T24" fmla="*/ 11 w 34"/>
                      <a:gd name="T25" fmla="*/ 2 h 14"/>
                      <a:gd name="T26" fmla="*/ 13 w 34"/>
                      <a:gd name="T27" fmla="*/ 1 h 14"/>
                      <a:gd name="T28" fmla="*/ 16 w 34"/>
                      <a:gd name="T29" fmla="*/ 0 h 14"/>
                      <a:gd name="T30" fmla="*/ 17 w 34"/>
                      <a:gd name="T31" fmla="*/ 0 h 14"/>
                      <a:gd name="T32" fmla="*/ 17 w 3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4">
                        <a:moveTo>
                          <a:pt x="34" y="2"/>
                        </a:moveTo>
                        <a:lnTo>
                          <a:pt x="33" y="5"/>
                        </a:lnTo>
                        <a:lnTo>
                          <a:pt x="30" y="7"/>
                        </a:lnTo>
                        <a:lnTo>
                          <a:pt x="25" y="9"/>
                        </a:lnTo>
                        <a:lnTo>
                          <a:pt x="19" y="12"/>
                        </a:lnTo>
                        <a:lnTo>
                          <a:pt x="14" y="14"/>
                        </a:lnTo>
                        <a:lnTo>
                          <a:pt x="8" y="14"/>
                        </a:lnTo>
                        <a:lnTo>
                          <a:pt x="3" y="13"/>
                        </a:lnTo>
                        <a:lnTo>
                          <a:pt x="0" y="10"/>
                        </a:lnTo>
                        <a:lnTo>
                          <a:pt x="4" y="12"/>
                        </a:lnTo>
                        <a:lnTo>
                          <a:pt x="10" y="10"/>
                        </a:lnTo>
                        <a:lnTo>
                          <a:pt x="16" y="8"/>
                        </a:lnTo>
                        <a:lnTo>
                          <a:pt x="22" y="5"/>
                        </a:lnTo>
                        <a:lnTo>
                          <a:pt x="26" y="2"/>
                        </a:lnTo>
                        <a:lnTo>
                          <a:pt x="31" y="0"/>
                        </a:lnTo>
                        <a:lnTo>
                          <a:pt x="33" y="0"/>
                        </a:lnTo>
                        <a:lnTo>
                          <a:pt x="34"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9" name="Freeform 148">
                    <a:extLst>
                      <a:ext uri="{FF2B5EF4-FFF2-40B4-BE49-F238E27FC236}">
                        <a16:creationId xmlns:a16="http://schemas.microsoft.com/office/drawing/2014/main" id="{0F84EACB-967C-460E-BF2C-39E32C970893}"/>
                      </a:ext>
                    </a:extLst>
                  </p:cNvPr>
                  <p:cNvSpPr>
                    <a:spLocks/>
                  </p:cNvSpPr>
                  <p:nvPr/>
                </p:nvSpPr>
                <p:spPr bwMode="auto">
                  <a:xfrm>
                    <a:off x="160" y="534"/>
                    <a:ext cx="32" cy="8"/>
                  </a:xfrm>
                  <a:custGeom>
                    <a:avLst/>
                    <a:gdLst>
                      <a:gd name="T0" fmla="*/ 32 w 65"/>
                      <a:gd name="T1" fmla="*/ 7 h 16"/>
                      <a:gd name="T2" fmla="*/ 31 w 65"/>
                      <a:gd name="T3" fmla="*/ 8 h 16"/>
                      <a:gd name="T4" fmla="*/ 29 w 65"/>
                      <a:gd name="T5" fmla="*/ 8 h 16"/>
                      <a:gd name="T6" fmla="*/ 25 w 65"/>
                      <a:gd name="T7" fmla="*/ 8 h 16"/>
                      <a:gd name="T8" fmla="*/ 19 w 65"/>
                      <a:gd name="T9" fmla="*/ 8 h 16"/>
                      <a:gd name="T10" fmla="*/ 14 w 65"/>
                      <a:gd name="T11" fmla="*/ 7 h 16"/>
                      <a:gd name="T12" fmla="*/ 9 w 65"/>
                      <a:gd name="T13" fmla="*/ 5 h 16"/>
                      <a:gd name="T14" fmla="*/ 4 w 65"/>
                      <a:gd name="T15" fmla="*/ 3 h 16"/>
                      <a:gd name="T16" fmla="*/ 0 w 65"/>
                      <a:gd name="T17" fmla="*/ 0 h 16"/>
                      <a:gd name="T18" fmla="*/ 4 w 65"/>
                      <a:gd name="T19" fmla="*/ 1 h 16"/>
                      <a:gd name="T20" fmla="*/ 8 w 65"/>
                      <a:gd name="T21" fmla="*/ 2 h 16"/>
                      <a:gd name="T22" fmla="*/ 14 w 65"/>
                      <a:gd name="T23" fmla="*/ 3 h 16"/>
                      <a:gd name="T24" fmla="*/ 19 w 65"/>
                      <a:gd name="T25" fmla="*/ 4 h 16"/>
                      <a:gd name="T26" fmla="*/ 24 w 65"/>
                      <a:gd name="T27" fmla="*/ 4 h 16"/>
                      <a:gd name="T28" fmla="*/ 28 w 65"/>
                      <a:gd name="T29" fmla="*/ 5 h 16"/>
                      <a:gd name="T30" fmla="*/ 31 w 65"/>
                      <a:gd name="T31" fmla="*/ 6 h 16"/>
                      <a:gd name="T32" fmla="*/ 32 w 65"/>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6">
                        <a:moveTo>
                          <a:pt x="65" y="14"/>
                        </a:moveTo>
                        <a:lnTo>
                          <a:pt x="62" y="15"/>
                        </a:lnTo>
                        <a:lnTo>
                          <a:pt x="58" y="16"/>
                        </a:lnTo>
                        <a:lnTo>
                          <a:pt x="50" y="16"/>
                        </a:lnTo>
                        <a:lnTo>
                          <a:pt x="39" y="15"/>
                        </a:lnTo>
                        <a:lnTo>
                          <a:pt x="29" y="14"/>
                        </a:lnTo>
                        <a:lnTo>
                          <a:pt x="19" y="10"/>
                        </a:lnTo>
                        <a:lnTo>
                          <a:pt x="8" y="6"/>
                        </a:lnTo>
                        <a:lnTo>
                          <a:pt x="0" y="0"/>
                        </a:lnTo>
                        <a:lnTo>
                          <a:pt x="8" y="2"/>
                        </a:lnTo>
                        <a:lnTo>
                          <a:pt x="17" y="3"/>
                        </a:lnTo>
                        <a:lnTo>
                          <a:pt x="28" y="6"/>
                        </a:lnTo>
                        <a:lnTo>
                          <a:pt x="39" y="7"/>
                        </a:lnTo>
                        <a:lnTo>
                          <a:pt x="49" y="8"/>
                        </a:lnTo>
                        <a:lnTo>
                          <a:pt x="57" y="10"/>
                        </a:lnTo>
                        <a:lnTo>
                          <a:pt x="62" y="11"/>
                        </a:lnTo>
                        <a:lnTo>
                          <a:pt x="65"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40" name="Freeform 149">
                    <a:extLst>
                      <a:ext uri="{FF2B5EF4-FFF2-40B4-BE49-F238E27FC236}">
                        <a16:creationId xmlns:a16="http://schemas.microsoft.com/office/drawing/2014/main" id="{DD4076AE-652E-4D4C-91E8-702666DB6B85}"/>
                      </a:ext>
                    </a:extLst>
                  </p:cNvPr>
                  <p:cNvSpPr>
                    <a:spLocks/>
                  </p:cNvSpPr>
                  <p:nvPr/>
                </p:nvSpPr>
                <p:spPr bwMode="auto">
                  <a:xfrm>
                    <a:off x="142" y="506"/>
                    <a:ext cx="46" cy="9"/>
                  </a:xfrm>
                  <a:custGeom>
                    <a:avLst/>
                    <a:gdLst>
                      <a:gd name="T0" fmla="*/ 46 w 92"/>
                      <a:gd name="T1" fmla="*/ 7 h 18"/>
                      <a:gd name="T2" fmla="*/ 45 w 92"/>
                      <a:gd name="T3" fmla="*/ 8 h 18"/>
                      <a:gd name="T4" fmla="*/ 40 w 92"/>
                      <a:gd name="T5" fmla="*/ 9 h 18"/>
                      <a:gd name="T6" fmla="*/ 34 w 92"/>
                      <a:gd name="T7" fmla="*/ 9 h 18"/>
                      <a:gd name="T8" fmla="*/ 26 w 92"/>
                      <a:gd name="T9" fmla="*/ 8 h 18"/>
                      <a:gd name="T10" fmla="*/ 18 w 92"/>
                      <a:gd name="T11" fmla="*/ 7 h 18"/>
                      <a:gd name="T12" fmla="*/ 11 w 92"/>
                      <a:gd name="T13" fmla="*/ 6 h 18"/>
                      <a:gd name="T14" fmla="*/ 4 w 92"/>
                      <a:gd name="T15" fmla="*/ 3 h 18"/>
                      <a:gd name="T16" fmla="*/ 0 w 92"/>
                      <a:gd name="T17" fmla="*/ 0 h 18"/>
                      <a:gd name="T18" fmla="*/ 4 w 92"/>
                      <a:gd name="T19" fmla="*/ 0 h 18"/>
                      <a:gd name="T20" fmla="*/ 10 w 92"/>
                      <a:gd name="T21" fmla="*/ 1 h 18"/>
                      <a:gd name="T22" fmla="*/ 17 w 92"/>
                      <a:gd name="T23" fmla="*/ 2 h 18"/>
                      <a:gd name="T24" fmla="*/ 25 w 92"/>
                      <a:gd name="T25" fmla="*/ 3 h 18"/>
                      <a:gd name="T26" fmla="*/ 33 w 92"/>
                      <a:gd name="T27" fmla="*/ 3 h 18"/>
                      <a:gd name="T28" fmla="*/ 40 w 92"/>
                      <a:gd name="T29" fmla="*/ 4 h 18"/>
                      <a:gd name="T30" fmla="*/ 45 w 92"/>
                      <a:gd name="T31" fmla="*/ 6 h 18"/>
                      <a:gd name="T32" fmla="*/ 46 w 92"/>
                      <a:gd name="T33" fmla="*/ 7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
                        <a:moveTo>
                          <a:pt x="92" y="13"/>
                        </a:moveTo>
                        <a:lnTo>
                          <a:pt x="89" y="15"/>
                        </a:lnTo>
                        <a:lnTo>
                          <a:pt x="80" y="18"/>
                        </a:lnTo>
                        <a:lnTo>
                          <a:pt x="67" y="18"/>
                        </a:lnTo>
                        <a:lnTo>
                          <a:pt x="52" y="16"/>
                        </a:lnTo>
                        <a:lnTo>
                          <a:pt x="36" y="14"/>
                        </a:lnTo>
                        <a:lnTo>
                          <a:pt x="21" y="11"/>
                        </a:lnTo>
                        <a:lnTo>
                          <a:pt x="8" y="6"/>
                        </a:lnTo>
                        <a:lnTo>
                          <a:pt x="0" y="0"/>
                        </a:lnTo>
                        <a:lnTo>
                          <a:pt x="7" y="0"/>
                        </a:lnTo>
                        <a:lnTo>
                          <a:pt x="19" y="1"/>
                        </a:lnTo>
                        <a:lnTo>
                          <a:pt x="34" y="3"/>
                        </a:lnTo>
                        <a:lnTo>
                          <a:pt x="50" y="5"/>
                        </a:lnTo>
                        <a:lnTo>
                          <a:pt x="66" y="6"/>
                        </a:lnTo>
                        <a:lnTo>
                          <a:pt x="80" y="8"/>
                        </a:lnTo>
                        <a:lnTo>
                          <a:pt x="89" y="11"/>
                        </a:lnTo>
                        <a:lnTo>
                          <a:pt x="9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41" name="Freeform 150">
                    <a:extLst>
                      <a:ext uri="{FF2B5EF4-FFF2-40B4-BE49-F238E27FC236}">
                        <a16:creationId xmlns:a16="http://schemas.microsoft.com/office/drawing/2014/main" id="{857ED835-E1D1-451C-B893-63DFC9800DF1}"/>
                      </a:ext>
                    </a:extLst>
                  </p:cNvPr>
                  <p:cNvSpPr>
                    <a:spLocks/>
                  </p:cNvSpPr>
                  <p:nvPr/>
                </p:nvSpPr>
                <p:spPr bwMode="auto">
                  <a:xfrm>
                    <a:off x="132" y="476"/>
                    <a:ext cx="42" cy="5"/>
                  </a:xfrm>
                  <a:custGeom>
                    <a:avLst/>
                    <a:gdLst>
                      <a:gd name="T0" fmla="*/ 42 w 83"/>
                      <a:gd name="T1" fmla="*/ 2 h 11"/>
                      <a:gd name="T2" fmla="*/ 40 w 83"/>
                      <a:gd name="T3" fmla="*/ 3 h 11"/>
                      <a:gd name="T4" fmla="*/ 36 w 83"/>
                      <a:gd name="T5" fmla="*/ 4 h 11"/>
                      <a:gd name="T6" fmla="*/ 31 w 83"/>
                      <a:gd name="T7" fmla="*/ 5 h 11"/>
                      <a:gd name="T8" fmla="*/ 24 w 83"/>
                      <a:gd name="T9" fmla="*/ 5 h 11"/>
                      <a:gd name="T10" fmla="*/ 17 w 83"/>
                      <a:gd name="T11" fmla="*/ 5 h 11"/>
                      <a:gd name="T12" fmla="*/ 11 w 83"/>
                      <a:gd name="T13" fmla="*/ 5 h 11"/>
                      <a:gd name="T14" fmla="*/ 5 w 83"/>
                      <a:gd name="T15" fmla="*/ 3 h 11"/>
                      <a:gd name="T16" fmla="*/ 0 w 83"/>
                      <a:gd name="T17" fmla="*/ 0 h 11"/>
                      <a:gd name="T18" fmla="*/ 4 w 83"/>
                      <a:gd name="T19" fmla="*/ 0 h 11"/>
                      <a:gd name="T20" fmla="*/ 10 w 83"/>
                      <a:gd name="T21" fmla="*/ 0 h 11"/>
                      <a:gd name="T22" fmla="*/ 16 w 83"/>
                      <a:gd name="T23" fmla="*/ 0 h 11"/>
                      <a:gd name="T24" fmla="*/ 24 w 83"/>
                      <a:gd name="T25" fmla="*/ 0 h 11"/>
                      <a:gd name="T26" fmla="*/ 31 w 83"/>
                      <a:gd name="T27" fmla="*/ 0 h 11"/>
                      <a:gd name="T28" fmla="*/ 36 w 83"/>
                      <a:gd name="T29" fmla="*/ 0 h 11"/>
                      <a:gd name="T30" fmla="*/ 40 w 83"/>
                      <a:gd name="T31" fmla="*/ 0 h 11"/>
                      <a:gd name="T32" fmla="*/ 42 w 83"/>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3" h="11">
                        <a:moveTo>
                          <a:pt x="83" y="4"/>
                        </a:moveTo>
                        <a:lnTo>
                          <a:pt x="79" y="6"/>
                        </a:lnTo>
                        <a:lnTo>
                          <a:pt x="72" y="8"/>
                        </a:lnTo>
                        <a:lnTo>
                          <a:pt x="61" y="11"/>
                        </a:lnTo>
                        <a:lnTo>
                          <a:pt x="48" y="11"/>
                        </a:lnTo>
                        <a:lnTo>
                          <a:pt x="34" y="11"/>
                        </a:lnTo>
                        <a:lnTo>
                          <a:pt x="21" y="10"/>
                        </a:lnTo>
                        <a:lnTo>
                          <a:pt x="9" y="6"/>
                        </a:lnTo>
                        <a:lnTo>
                          <a:pt x="0" y="1"/>
                        </a:lnTo>
                        <a:lnTo>
                          <a:pt x="8" y="1"/>
                        </a:lnTo>
                        <a:lnTo>
                          <a:pt x="19" y="1"/>
                        </a:lnTo>
                        <a:lnTo>
                          <a:pt x="32" y="1"/>
                        </a:lnTo>
                        <a:lnTo>
                          <a:pt x="47" y="0"/>
                        </a:lnTo>
                        <a:lnTo>
                          <a:pt x="61" y="0"/>
                        </a:lnTo>
                        <a:lnTo>
                          <a:pt x="72" y="0"/>
                        </a:lnTo>
                        <a:lnTo>
                          <a:pt x="79" y="1"/>
                        </a:lnTo>
                        <a:lnTo>
                          <a:pt x="8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42" name="Freeform 151">
                    <a:extLst>
                      <a:ext uri="{FF2B5EF4-FFF2-40B4-BE49-F238E27FC236}">
                        <a16:creationId xmlns:a16="http://schemas.microsoft.com/office/drawing/2014/main" id="{0F6DA1E4-BB73-4623-8F87-103B73E23EE5}"/>
                      </a:ext>
                    </a:extLst>
                  </p:cNvPr>
                  <p:cNvSpPr>
                    <a:spLocks/>
                  </p:cNvSpPr>
                  <p:nvPr/>
                </p:nvSpPr>
                <p:spPr bwMode="auto">
                  <a:xfrm>
                    <a:off x="132" y="459"/>
                    <a:ext cx="34" cy="5"/>
                  </a:xfrm>
                  <a:custGeom>
                    <a:avLst/>
                    <a:gdLst>
                      <a:gd name="T0" fmla="*/ 34 w 68"/>
                      <a:gd name="T1" fmla="*/ 3 h 9"/>
                      <a:gd name="T2" fmla="*/ 33 w 68"/>
                      <a:gd name="T3" fmla="*/ 4 h 9"/>
                      <a:gd name="T4" fmla="*/ 29 w 68"/>
                      <a:gd name="T5" fmla="*/ 5 h 9"/>
                      <a:gd name="T6" fmla="*/ 24 w 68"/>
                      <a:gd name="T7" fmla="*/ 5 h 9"/>
                      <a:gd name="T8" fmla="*/ 18 w 68"/>
                      <a:gd name="T9" fmla="*/ 5 h 9"/>
                      <a:gd name="T10" fmla="*/ 12 w 68"/>
                      <a:gd name="T11" fmla="*/ 4 h 9"/>
                      <a:gd name="T12" fmla="*/ 6 w 68"/>
                      <a:gd name="T13" fmla="*/ 3 h 9"/>
                      <a:gd name="T14" fmla="*/ 2 w 68"/>
                      <a:gd name="T15" fmla="*/ 2 h 9"/>
                      <a:gd name="T16" fmla="*/ 0 w 68"/>
                      <a:gd name="T17" fmla="*/ 0 h 9"/>
                      <a:gd name="T18" fmla="*/ 4 w 68"/>
                      <a:gd name="T19" fmla="*/ 0 h 9"/>
                      <a:gd name="T20" fmla="*/ 8 w 68"/>
                      <a:gd name="T21" fmla="*/ 0 h 9"/>
                      <a:gd name="T22" fmla="*/ 13 w 68"/>
                      <a:gd name="T23" fmla="*/ 1 h 9"/>
                      <a:gd name="T24" fmla="*/ 19 w 68"/>
                      <a:gd name="T25" fmla="*/ 1 h 9"/>
                      <a:gd name="T26" fmla="*/ 24 w 68"/>
                      <a:gd name="T27" fmla="*/ 1 h 9"/>
                      <a:gd name="T28" fmla="*/ 29 w 68"/>
                      <a:gd name="T29" fmla="*/ 1 h 9"/>
                      <a:gd name="T30" fmla="*/ 32 w 68"/>
                      <a:gd name="T31" fmla="*/ 2 h 9"/>
                      <a:gd name="T32" fmla="*/ 34 w 68"/>
                      <a:gd name="T33" fmla="*/ 3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9">
                        <a:moveTo>
                          <a:pt x="68" y="6"/>
                        </a:moveTo>
                        <a:lnTo>
                          <a:pt x="65" y="8"/>
                        </a:lnTo>
                        <a:lnTo>
                          <a:pt x="57" y="9"/>
                        </a:lnTo>
                        <a:lnTo>
                          <a:pt x="47" y="9"/>
                        </a:lnTo>
                        <a:lnTo>
                          <a:pt x="35" y="9"/>
                        </a:lnTo>
                        <a:lnTo>
                          <a:pt x="23" y="8"/>
                        </a:lnTo>
                        <a:lnTo>
                          <a:pt x="12" y="6"/>
                        </a:lnTo>
                        <a:lnTo>
                          <a:pt x="4" y="3"/>
                        </a:lnTo>
                        <a:lnTo>
                          <a:pt x="0" y="0"/>
                        </a:lnTo>
                        <a:lnTo>
                          <a:pt x="7" y="0"/>
                        </a:lnTo>
                        <a:lnTo>
                          <a:pt x="15" y="0"/>
                        </a:lnTo>
                        <a:lnTo>
                          <a:pt x="25" y="1"/>
                        </a:lnTo>
                        <a:lnTo>
                          <a:pt x="37" y="1"/>
                        </a:lnTo>
                        <a:lnTo>
                          <a:pt x="47" y="1"/>
                        </a:lnTo>
                        <a:lnTo>
                          <a:pt x="57" y="2"/>
                        </a:lnTo>
                        <a:lnTo>
                          <a:pt x="64" y="3"/>
                        </a:lnTo>
                        <a:lnTo>
                          <a:pt x="68"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43" name="Freeform 152">
                    <a:extLst>
                      <a:ext uri="{FF2B5EF4-FFF2-40B4-BE49-F238E27FC236}">
                        <a16:creationId xmlns:a16="http://schemas.microsoft.com/office/drawing/2014/main" id="{1062AAF2-C463-4015-8F80-010063CCBA96}"/>
                      </a:ext>
                    </a:extLst>
                  </p:cNvPr>
                  <p:cNvSpPr>
                    <a:spLocks/>
                  </p:cNvSpPr>
                  <p:nvPr/>
                </p:nvSpPr>
                <p:spPr bwMode="auto">
                  <a:xfrm>
                    <a:off x="133" y="448"/>
                    <a:ext cx="21" cy="6"/>
                  </a:xfrm>
                  <a:custGeom>
                    <a:avLst/>
                    <a:gdLst>
                      <a:gd name="T0" fmla="*/ 21 w 43"/>
                      <a:gd name="T1" fmla="*/ 1 h 10"/>
                      <a:gd name="T2" fmla="*/ 20 w 43"/>
                      <a:gd name="T3" fmla="*/ 3 h 10"/>
                      <a:gd name="T4" fmla="*/ 18 w 43"/>
                      <a:gd name="T5" fmla="*/ 4 h 10"/>
                      <a:gd name="T6" fmla="*/ 15 w 43"/>
                      <a:gd name="T7" fmla="*/ 5 h 10"/>
                      <a:gd name="T8" fmla="*/ 12 w 43"/>
                      <a:gd name="T9" fmla="*/ 6 h 10"/>
                      <a:gd name="T10" fmla="*/ 8 w 43"/>
                      <a:gd name="T11" fmla="*/ 6 h 10"/>
                      <a:gd name="T12" fmla="*/ 4 w 43"/>
                      <a:gd name="T13" fmla="*/ 6 h 10"/>
                      <a:gd name="T14" fmla="*/ 1 w 43"/>
                      <a:gd name="T15" fmla="*/ 5 h 10"/>
                      <a:gd name="T16" fmla="*/ 0 w 43"/>
                      <a:gd name="T17" fmla="*/ 4 h 10"/>
                      <a:gd name="T18" fmla="*/ 3 w 43"/>
                      <a:gd name="T19" fmla="*/ 4 h 10"/>
                      <a:gd name="T20" fmla="*/ 6 w 43"/>
                      <a:gd name="T21" fmla="*/ 4 h 10"/>
                      <a:gd name="T22" fmla="*/ 10 w 43"/>
                      <a:gd name="T23" fmla="*/ 3 h 10"/>
                      <a:gd name="T24" fmla="*/ 13 w 43"/>
                      <a:gd name="T25" fmla="*/ 1 h 10"/>
                      <a:gd name="T26" fmla="*/ 16 w 43"/>
                      <a:gd name="T27" fmla="*/ 1 h 10"/>
                      <a:gd name="T28" fmla="*/ 19 w 43"/>
                      <a:gd name="T29" fmla="*/ 0 h 10"/>
                      <a:gd name="T30" fmla="*/ 20 w 43"/>
                      <a:gd name="T31" fmla="*/ 0 h 10"/>
                      <a:gd name="T32" fmla="*/ 21 w 43"/>
                      <a:gd name="T33" fmla="*/ 1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0">
                        <a:moveTo>
                          <a:pt x="43" y="2"/>
                        </a:moveTo>
                        <a:lnTo>
                          <a:pt x="41" y="5"/>
                        </a:lnTo>
                        <a:lnTo>
                          <a:pt x="37" y="7"/>
                        </a:lnTo>
                        <a:lnTo>
                          <a:pt x="31" y="8"/>
                        </a:lnTo>
                        <a:lnTo>
                          <a:pt x="24" y="10"/>
                        </a:lnTo>
                        <a:lnTo>
                          <a:pt x="16" y="10"/>
                        </a:lnTo>
                        <a:lnTo>
                          <a:pt x="9" y="10"/>
                        </a:lnTo>
                        <a:lnTo>
                          <a:pt x="3" y="9"/>
                        </a:lnTo>
                        <a:lnTo>
                          <a:pt x="0" y="6"/>
                        </a:lnTo>
                        <a:lnTo>
                          <a:pt x="6" y="7"/>
                        </a:lnTo>
                        <a:lnTo>
                          <a:pt x="12" y="7"/>
                        </a:lnTo>
                        <a:lnTo>
                          <a:pt x="20" y="5"/>
                        </a:lnTo>
                        <a:lnTo>
                          <a:pt x="27" y="2"/>
                        </a:lnTo>
                        <a:lnTo>
                          <a:pt x="32" y="1"/>
                        </a:lnTo>
                        <a:lnTo>
                          <a:pt x="38" y="0"/>
                        </a:lnTo>
                        <a:lnTo>
                          <a:pt x="41" y="0"/>
                        </a:lnTo>
                        <a:lnTo>
                          <a:pt x="43"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44" name="Freeform 153">
                    <a:extLst>
                      <a:ext uri="{FF2B5EF4-FFF2-40B4-BE49-F238E27FC236}">
                        <a16:creationId xmlns:a16="http://schemas.microsoft.com/office/drawing/2014/main" id="{6D175D48-2C2E-4C42-8C8C-D70A59A6D008}"/>
                      </a:ext>
                    </a:extLst>
                  </p:cNvPr>
                  <p:cNvSpPr>
                    <a:spLocks/>
                  </p:cNvSpPr>
                  <p:nvPr/>
                </p:nvSpPr>
                <p:spPr bwMode="auto">
                  <a:xfrm>
                    <a:off x="167" y="544"/>
                    <a:ext cx="21" cy="8"/>
                  </a:xfrm>
                  <a:custGeom>
                    <a:avLst/>
                    <a:gdLst>
                      <a:gd name="T0" fmla="*/ 0 w 41"/>
                      <a:gd name="T1" fmla="*/ 0 h 16"/>
                      <a:gd name="T2" fmla="*/ 2 w 41"/>
                      <a:gd name="T3" fmla="*/ 0 h 16"/>
                      <a:gd name="T4" fmla="*/ 5 w 41"/>
                      <a:gd name="T5" fmla="*/ 1 h 16"/>
                      <a:gd name="T6" fmla="*/ 8 w 41"/>
                      <a:gd name="T7" fmla="*/ 1 h 16"/>
                      <a:gd name="T8" fmla="*/ 12 w 41"/>
                      <a:gd name="T9" fmla="*/ 2 h 16"/>
                      <a:gd name="T10" fmla="*/ 16 w 41"/>
                      <a:gd name="T11" fmla="*/ 3 h 16"/>
                      <a:gd name="T12" fmla="*/ 19 w 41"/>
                      <a:gd name="T13" fmla="*/ 4 h 16"/>
                      <a:gd name="T14" fmla="*/ 20 w 41"/>
                      <a:gd name="T15" fmla="*/ 6 h 16"/>
                      <a:gd name="T16" fmla="*/ 21 w 41"/>
                      <a:gd name="T17" fmla="*/ 7 h 16"/>
                      <a:gd name="T18" fmla="*/ 20 w 41"/>
                      <a:gd name="T19" fmla="*/ 8 h 16"/>
                      <a:gd name="T20" fmla="*/ 18 w 41"/>
                      <a:gd name="T21" fmla="*/ 8 h 16"/>
                      <a:gd name="T22" fmla="*/ 14 w 41"/>
                      <a:gd name="T23" fmla="*/ 8 h 16"/>
                      <a:gd name="T24" fmla="*/ 11 w 41"/>
                      <a:gd name="T25" fmla="*/ 6 h 16"/>
                      <a:gd name="T26" fmla="*/ 8 w 41"/>
                      <a:gd name="T27" fmla="*/ 4 h 16"/>
                      <a:gd name="T28" fmla="*/ 5 w 41"/>
                      <a:gd name="T29" fmla="*/ 3 h 16"/>
                      <a:gd name="T30" fmla="*/ 2 w 41"/>
                      <a:gd name="T31" fmla="*/ 1 h 16"/>
                      <a:gd name="T32" fmla="*/ 0 w 4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16">
                        <a:moveTo>
                          <a:pt x="0" y="0"/>
                        </a:moveTo>
                        <a:lnTo>
                          <a:pt x="3" y="0"/>
                        </a:lnTo>
                        <a:lnTo>
                          <a:pt x="9" y="1"/>
                        </a:lnTo>
                        <a:lnTo>
                          <a:pt x="16" y="2"/>
                        </a:lnTo>
                        <a:lnTo>
                          <a:pt x="24" y="4"/>
                        </a:lnTo>
                        <a:lnTo>
                          <a:pt x="31" y="6"/>
                        </a:lnTo>
                        <a:lnTo>
                          <a:pt x="37" y="7"/>
                        </a:lnTo>
                        <a:lnTo>
                          <a:pt x="40" y="11"/>
                        </a:lnTo>
                        <a:lnTo>
                          <a:pt x="41" y="14"/>
                        </a:lnTo>
                        <a:lnTo>
                          <a:pt x="39" y="16"/>
                        </a:lnTo>
                        <a:lnTo>
                          <a:pt x="35" y="16"/>
                        </a:lnTo>
                        <a:lnTo>
                          <a:pt x="28" y="15"/>
                        </a:lnTo>
                        <a:lnTo>
                          <a:pt x="22" y="12"/>
                        </a:lnTo>
                        <a:lnTo>
                          <a:pt x="15" y="8"/>
                        </a:lnTo>
                        <a:lnTo>
                          <a:pt x="9" y="5"/>
                        </a:lnTo>
                        <a:lnTo>
                          <a:pt x="3"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45" name="Freeform 154">
                    <a:extLst>
                      <a:ext uri="{FF2B5EF4-FFF2-40B4-BE49-F238E27FC236}">
                        <a16:creationId xmlns:a16="http://schemas.microsoft.com/office/drawing/2014/main" id="{06AB7D0A-7976-46E9-AE34-489509DE34DF}"/>
                      </a:ext>
                    </a:extLst>
                  </p:cNvPr>
                  <p:cNvSpPr>
                    <a:spLocks/>
                  </p:cNvSpPr>
                  <p:nvPr/>
                </p:nvSpPr>
                <p:spPr bwMode="auto">
                  <a:xfrm>
                    <a:off x="165" y="542"/>
                    <a:ext cx="4" cy="20"/>
                  </a:xfrm>
                  <a:custGeom>
                    <a:avLst/>
                    <a:gdLst>
                      <a:gd name="T0" fmla="*/ 1 w 8"/>
                      <a:gd name="T1" fmla="*/ 0 h 39"/>
                      <a:gd name="T2" fmla="*/ 1 w 8"/>
                      <a:gd name="T3" fmla="*/ 4 h 39"/>
                      <a:gd name="T4" fmla="*/ 0 w 8"/>
                      <a:gd name="T5" fmla="*/ 11 h 39"/>
                      <a:gd name="T6" fmla="*/ 0 w 8"/>
                      <a:gd name="T7" fmla="*/ 17 h 39"/>
                      <a:gd name="T8" fmla="*/ 2 w 8"/>
                      <a:gd name="T9" fmla="*/ 20 h 39"/>
                      <a:gd name="T10" fmla="*/ 4 w 8"/>
                      <a:gd name="T11" fmla="*/ 17 h 39"/>
                      <a:gd name="T12" fmla="*/ 3 w 8"/>
                      <a:gd name="T13" fmla="*/ 12 h 39"/>
                      <a:gd name="T14" fmla="*/ 2 w 8"/>
                      <a:gd name="T15" fmla="*/ 5 h 39"/>
                      <a:gd name="T16" fmla="*/ 1 w 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39">
                        <a:moveTo>
                          <a:pt x="1" y="0"/>
                        </a:moveTo>
                        <a:lnTo>
                          <a:pt x="1" y="7"/>
                        </a:lnTo>
                        <a:lnTo>
                          <a:pt x="0" y="21"/>
                        </a:lnTo>
                        <a:lnTo>
                          <a:pt x="0" y="33"/>
                        </a:lnTo>
                        <a:lnTo>
                          <a:pt x="4" y="39"/>
                        </a:lnTo>
                        <a:lnTo>
                          <a:pt x="8" y="34"/>
                        </a:lnTo>
                        <a:lnTo>
                          <a:pt x="6" y="23"/>
                        </a:lnTo>
                        <a:lnTo>
                          <a:pt x="3" y="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46" name="Freeform 155">
                    <a:extLst>
                      <a:ext uri="{FF2B5EF4-FFF2-40B4-BE49-F238E27FC236}">
                        <a16:creationId xmlns:a16="http://schemas.microsoft.com/office/drawing/2014/main" id="{B3F4751D-CC15-40F2-A687-E05FA55E7332}"/>
                      </a:ext>
                    </a:extLst>
                  </p:cNvPr>
                  <p:cNvSpPr>
                    <a:spLocks/>
                  </p:cNvSpPr>
                  <p:nvPr/>
                </p:nvSpPr>
                <p:spPr bwMode="auto">
                  <a:xfrm>
                    <a:off x="173" y="548"/>
                    <a:ext cx="12" cy="17"/>
                  </a:xfrm>
                  <a:custGeom>
                    <a:avLst/>
                    <a:gdLst>
                      <a:gd name="T0" fmla="*/ 0 w 25"/>
                      <a:gd name="T1" fmla="*/ 0 h 34"/>
                      <a:gd name="T2" fmla="*/ 2 w 25"/>
                      <a:gd name="T3" fmla="*/ 4 h 34"/>
                      <a:gd name="T4" fmla="*/ 5 w 25"/>
                      <a:gd name="T5" fmla="*/ 10 h 34"/>
                      <a:gd name="T6" fmla="*/ 8 w 25"/>
                      <a:gd name="T7" fmla="*/ 15 h 34"/>
                      <a:gd name="T8" fmla="*/ 12 w 25"/>
                      <a:gd name="T9" fmla="*/ 17 h 34"/>
                      <a:gd name="T10" fmla="*/ 12 w 25"/>
                      <a:gd name="T11" fmla="*/ 14 h 34"/>
                      <a:gd name="T12" fmla="*/ 9 w 25"/>
                      <a:gd name="T13" fmla="*/ 9 h 34"/>
                      <a:gd name="T14" fmla="*/ 3 w 25"/>
                      <a:gd name="T15" fmla="*/ 4 h 34"/>
                      <a:gd name="T16" fmla="*/ 0 w 25"/>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4">
                        <a:moveTo>
                          <a:pt x="0" y="0"/>
                        </a:moveTo>
                        <a:lnTo>
                          <a:pt x="4" y="7"/>
                        </a:lnTo>
                        <a:lnTo>
                          <a:pt x="11" y="20"/>
                        </a:lnTo>
                        <a:lnTo>
                          <a:pt x="17" y="30"/>
                        </a:lnTo>
                        <a:lnTo>
                          <a:pt x="24" y="34"/>
                        </a:lnTo>
                        <a:lnTo>
                          <a:pt x="25" y="28"/>
                        </a:lnTo>
                        <a:lnTo>
                          <a:pt x="18" y="18"/>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47" name="Freeform 156">
                    <a:extLst>
                      <a:ext uri="{FF2B5EF4-FFF2-40B4-BE49-F238E27FC236}">
                        <a16:creationId xmlns:a16="http://schemas.microsoft.com/office/drawing/2014/main" id="{6913CBBC-153B-4F24-9BA0-74DD7BE3321E}"/>
                      </a:ext>
                    </a:extLst>
                  </p:cNvPr>
                  <p:cNvSpPr>
                    <a:spLocks/>
                  </p:cNvSpPr>
                  <p:nvPr/>
                </p:nvSpPr>
                <p:spPr bwMode="auto">
                  <a:xfrm>
                    <a:off x="109" y="450"/>
                    <a:ext cx="26" cy="6"/>
                  </a:xfrm>
                  <a:custGeom>
                    <a:avLst/>
                    <a:gdLst>
                      <a:gd name="T0" fmla="*/ 26 w 52"/>
                      <a:gd name="T1" fmla="*/ 2 h 12"/>
                      <a:gd name="T2" fmla="*/ 23 w 52"/>
                      <a:gd name="T3" fmla="*/ 3 h 12"/>
                      <a:gd name="T4" fmla="*/ 20 w 52"/>
                      <a:gd name="T5" fmla="*/ 4 h 12"/>
                      <a:gd name="T6" fmla="*/ 16 w 52"/>
                      <a:gd name="T7" fmla="*/ 6 h 12"/>
                      <a:gd name="T8" fmla="*/ 12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0 h 12"/>
                      <a:gd name="T24" fmla="*/ 11 w 52"/>
                      <a:gd name="T25" fmla="*/ 0 h 12"/>
                      <a:gd name="T26" fmla="*/ 15 w 52"/>
                      <a:gd name="T27" fmla="*/ 1 h 12"/>
                      <a:gd name="T28" fmla="*/ 19 w 52"/>
                      <a:gd name="T29" fmla="*/ 1 h 12"/>
                      <a:gd name="T30" fmla="*/ 23 w 52"/>
                      <a:gd name="T31" fmla="*/ 2 h 12"/>
                      <a:gd name="T32" fmla="*/ 26 w 52"/>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3"/>
                        </a:moveTo>
                        <a:lnTo>
                          <a:pt x="46" y="6"/>
                        </a:lnTo>
                        <a:lnTo>
                          <a:pt x="39" y="8"/>
                        </a:lnTo>
                        <a:lnTo>
                          <a:pt x="31" y="11"/>
                        </a:lnTo>
                        <a:lnTo>
                          <a:pt x="23" y="12"/>
                        </a:lnTo>
                        <a:lnTo>
                          <a:pt x="14" y="12"/>
                        </a:lnTo>
                        <a:lnTo>
                          <a:pt x="7" y="11"/>
                        </a:lnTo>
                        <a:lnTo>
                          <a:pt x="2" y="8"/>
                        </a:lnTo>
                        <a:lnTo>
                          <a:pt x="0" y="5"/>
                        </a:lnTo>
                        <a:lnTo>
                          <a:pt x="1" y="2"/>
                        </a:lnTo>
                        <a:lnTo>
                          <a:pt x="6" y="0"/>
                        </a:lnTo>
                        <a:lnTo>
                          <a:pt x="11" y="0"/>
                        </a:lnTo>
                        <a:lnTo>
                          <a:pt x="21" y="0"/>
                        </a:lnTo>
                        <a:lnTo>
                          <a:pt x="29" y="2"/>
                        </a:lnTo>
                        <a:lnTo>
                          <a:pt x="38" y="2"/>
                        </a:lnTo>
                        <a:lnTo>
                          <a:pt x="46" y="3"/>
                        </a:lnTo>
                        <a:lnTo>
                          <a:pt x="5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48" name="Freeform 157">
                    <a:extLst>
                      <a:ext uri="{FF2B5EF4-FFF2-40B4-BE49-F238E27FC236}">
                        <a16:creationId xmlns:a16="http://schemas.microsoft.com/office/drawing/2014/main" id="{8898FE07-9AFD-461A-B623-973AF769EF3F}"/>
                      </a:ext>
                    </a:extLst>
                  </p:cNvPr>
                  <p:cNvSpPr>
                    <a:spLocks/>
                  </p:cNvSpPr>
                  <p:nvPr/>
                </p:nvSpPr>
                <p:spPr bwMode="auto">
                  <a:xfrm>
                    <a:off x="115" y="431"/>
                    <a:ext cx="25" cy="10"/>
                  </a:xfrm>
                  <a:custGeom>
                    <a:avLst/>
                    <a:gdLst>
                      <a:gd name="T0" fmla="*/ 25 w 50"/>
                      <a:gd name="T1" fmla="*/ 10 h 21"/>
                      <a:gd name="T2" fmla="*/ 23 w 50"/>
                      <a:gd name="T3" fmla="*/ 10 h 21"/>
                      <a:gd name="T4" fmla="*/ 19 w 50"/>
                      <a:gd name="T5" fmla="*/ 10 h 21"/>
                      <a:gd name="T6" fmla="*/ 15 w 50"/>
                      <a:gd name="T7" fmla="*/ 9 h 21"/>
                      <a:gd name="T8" fmla="*/ 11 w 50"/>
                      <a:gd name="T9" fmla="*/ 7 h 21"/>
                      <a:gd name="T10" fmla="*/ 7 w 50"/>
                      <a:gd name="T11" fmla="*/ 6 h 21"/>
                      <a:gd name="T12" fmla="*/ 3 w 50"/>
                      <a:gd name="T13" fmla="*/ 4 h 21"/>
                      <a:gd name="T14" fmla="*/ 1 w 50"/>
                      <a:gd name="T15" fmla="*/ 3 h 21"/>
                      <a:gd name="T16" fmla="*/ 0 w 50"/>
                      <a:gd name="T17" fmla="*/ 1 h 21"/>
                      <a:gd name="T18" fmla="*/ 2 w 50"/>
                      <a:gd name="T19" fmla="*/ 0 h 21"/>
                      <a:gd name="T20" fmla="*/ 4 w 50"/>
                      <a:gd name="T21" fmla="*/ 0 h 21"/>
                      <a:gd name="T22" fmla="*/ 7 w 50"/>
                      <a:gd name="T23" fmla="*/ 1 h 21"/>
                      <a:gd name="T24" fmla="*/ 12 w 50"/>
                      <a:gd name="T25" fmla="*/ 3 h 21"/>
                      <a:gd name="T26" fmla="*/ 16 w 50"/>
                      <a:gd name="T27" fmla="*/ 5 h 21"/>
                      <a:gd name="T28" fmla="*/ 20 w 50"/>
                      <a:gd name="T29" fmla="*/ 7 h 21"/>
                      <a:gd name="T30" fmla="*/ 23 w 50"/>
                      <a:gd name="T31" fmla="*/ 9 h 21"/>
                      <a:gd name="T32" fmla="*/ 25 w 50"/>
                      <a:gd name="T33" fmla="*/ 1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1">
                        <a:moveTo>
                          <a:pt x="50" y="21"/>
                        </a:moveTo>
                        <a:lnTo>
                          <a:pt x="45" y="21"/>
                        </a:lnTo>
                        <a:lnTo>
                          <a:pt x="37" y="20"/>
                        </a:lnTo>
                        <a:lnTo>
                          <a:pt x="29" y="18"/>
                        </a:lnTo>
                        <a:lnTo>
                          <a:pt x="21" y="15"/>
                        </a:lnTo>
                        <a:lnTo>
                          <a:pt x="13" y="13"/>
                        </a:lnTo>
                        <a:lnTo>
                          <a:pt x="6" y="9"/>
                        </a:lnTo>
                        <a:lnTo>
                          <a:pt x="1" y="6"/>
                        </a:lnTo>
                        <a:lnTo>
                          <a:pt x="0" y="3"/>
                        </a:lnTo>
                        <a:lnTo>
                          <a:pt x="3" y="0"/>
                        </a:lnTo>
                        <a:lnTo>
                          <a:pt x="7" y="0"/>
                        </a:lnTo>
                        <a:lnTo>
                          <a:pt x="14" y="3"/>
                        </a:lnTo>
                        <a:lnTo>
                          <a:pt x="23" y="6"/>
                        </a:lnTo>
                        <a:lnTo>
                          <a:pt x="31" y="11"/>
                        </a:lnTo>
                        <a:lnTo>
                          <a:pt x="39" y="15"/>
                        </a:lnTo>
                        <a:lnTo>
                          <a:pt x="46" y="19"/>
                        </a:lnTo>
                        <a:lnTo>
                          <a:pt x="5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49" name="Freeform 158">
                    <a:extLst>
                      <a:ext uri="{FF2B5EF4-FFF2-40B4-BE49-F238E27FC236}">
                        <a16:creationId xmlns:a16="http://schemas.microsoft.com/office/drawing/2014/main" id="{493A50CB-3FAA-489D-8987-EB9ACE69233E}"/>
                      </a:ext>
                    </a:extLst>
                  </p:cNvPr>
                  <p:cNvSpPr>
                    <a:spLocks/>
                  </p:cNvSpPr>
                  <p:nvPr/>
                </p:nvSpPr>
                <p:spPr bwMode="auto">
                  <a:xfrm>
                    <a:off x="109" y="459"/>
                    <a:ext cx="24" cy="6"/>
                  </a:xfrm>
                  <a:custGeom>
                    <a:avLst/>
                    <a:gdLst>
                      <a:gd name="T0" fmla="*/ 24 w 47"/>
                      <a:gd name="T1" fmla="*/ 0 h 11"/>
                      <a:gd name="T2" fmla="*/ 23 w 47"/>
                      <a:gd name="T3" fmla="*/ 2 h 11"/>
                      <a:gd name="T4" fmla="*/ 20 w 47"/>
                      <a:gd name="T5" fmla="*/ 4 h 11"/>
                      <a:gd name="T6" fmla="*/ 17 w 47"/>
                      <a:gd name="T7" fmla="*/ 5 h 11"/>
                      <a:gd name="T8" fmla="*/ 13 w 47"/>
                      <a:gd name="T9" fmla="*/ 6 h 11"/>
                      <a:gd name="T10" fmla="*/ 9 w 47"/>
                      <a:gd name="T11" fmla="*/ 6 h 11"/>
                      <a:gd name="T12" fmla="*/ 5 w 47"/>
                      <a:gd name="T13" fmla="*/ 6 h 11"/>
                      <a:gd name="T14" fmla="*/ 2 w 47"/>
                      <a:gd name="T15" fmla="*/ 5 h 11"/>
                      <a:gd name="T16" fmla="*/ 0 w 47"/>
                      <a:gd name="T17" fmla="*/ 4 h 11"/>
                      <a:gd name="T18" fmla="*/ 0 w 47"/>
                      <a:gd name="T19" fmla="*/ 2 h 11"/>
                      <a:gd name="T20" fmla="*/ 1 w 47"/>
                      <a:gd name="T21" fmla="*/ 1 h 11"/>
                      <a:gd name="T22" fmla="*/ 4 w 47"/>
                      <a:gd name="T23" fmla="*/ 1 h 11"/>
                      <a:gd name="T24" fmla="*/ 8 w 47"/>
                      <a:gd name="T25" fmla="*/ 1 h 11"/>
                      <a:gd name="T26" fmla="*/ 13 w 47"/>
                      <a:gd name="T27" fmla="*/ 1 h 11"/>
                      <a:gd name="T28" fmla="*/ 17 w 47"/>
                      <a:gd name="T29" fmla="*/ 1 h 11"/>
                      <a:gd name="T30" fmla="*/ 21 w 47"/>
                      <a:gd name="T31" fmla="*/ 1 h 11"/>
                      <a:gd name="T32" fmla="*/ 24 w 47"/>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1">
                        <a:moveTo>
                          <a:pt x="47" y="0"/>
                        </a:moveTo>
                        <a:lnTo>
                          <a:pt x="45" y="3"/>
                        </a:lnTo>
                        <a:lnTo>
                          <a:pt x="40" y="7"/>
                        </a:lnTo>
                        <a:lnTo>
                          <a:pt x="33" y="9"/>
                        </a:lnTo>
                        <a:lnTo>
                          <a:pt x="25" y="11"/>
                        </a:lnTo>
                        <a:lnTo>
                          <a:pt x="17" y="11"/>
                        </a:lnTo>
                        <a:lnTo>
                          <a:pt x="10" y="11"/>
                        </a:lnTo>
                        <a:lnTo>
                          <a:pt x="3" y="9"/>
                        </a:lnTo>
                        <a:lnTo>
                          <a:pt x="0" y="7"/>
                        </a:lnTo>
                        <a:lnTo>
                          <a:pt x="0" y="4"/>
                        </a:lnTo>
                        <a:lnTo>
                          <a:pt x="2" y="2"/>
                        </a:lnTo>
                        <a:lnTo>
                          <a:pt x="8" y="1"/>
                        </a:lnTo>
                        <a:lnTo>
                          <a:pt x="16" y="1"/>
                        </a:lnTo>
                        <a:lnTo>
                          <a:pt x="25" y="1"/>
                        </a:lnTo>
                        <a:lnTo>
                          <a:pt x="33" y="1"/>
                        </a:lnTo>
                        <a:lnTo>
                          <a:pt x="41" y="1"/>
                        </a:lnTo>
                        <a:lnTo>
                          <a:pt x="4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50" name="Freeform 159">
                    <a:extLst>
                      <a:ext uri="{FF2B5EF4-FFF2-40B4-BE49-F238E27FC236}">
                        <a16:creationId xmlns:a16="http://schemas.microsoft.com/office/drawing/2014/main" id="{56928C62-C8D9-4429-9646-FB4E0571F96B}"/>
                      </a:ext>
                    </a:extLst>
                  </p:cNvPr>
                  <p:cNvSpPr>
                    <a:spLocks/>
                  </p:cNvSpPr>
                  <p:nvPr/>
                </p:nvSpPr>
                <p:spPr bwMode="auto">
                  <a:xfrm>
                    <a:off x="108" y="468"/>
                    <a:ext cx="25" cy="8"/>
                  </a:xfrm>
                  <a:custGeom>
                    <a:avLst/>
                    <a:gdLst>
                      <a:gd name="T0" fmla="*/ 25 w 51"/>
                      <a:gd name="T1" fmla="*/ 0 h 16"/>
                      <a:gd name="T2" fmla="*/ 24 w 51"/>
                      <a:gd name="T3" fmla="*/ 3 h 16"/>
                      <a:gd name="T4" fmla="*/ 21 w 51"/>
                      <a:gd name="T5" fmla="*/ 4 h 16"/>
                      <a:gd name="T6" fmla="*/ 17 w 51"/>
                      <a:gd name="T7" fmla="*/ 6 h 16"/>
                      <a:gd name="T8" fmla="*/ 13 w 51"/>
                      <a:gd name="T9" fmla="*/ 7 h 16"/>
                      <a:gd name="T10" fmla="*/ 9 w 51"/>
                      <a:gd name="T11" fmla="*/ 8 h 16"/>
                      <a:gd name="T12" fmla="*/ 5 w 51"/>
                      <a:gd name="T13" fmla="*/ 8 h 16"/>
                      <a:gd name="T14" fmla="*/ 2 w 51"/>
                      <a:gd name="T15" fmla="*/ 8 h 16"/>
                      <a:gd name="T16" fmla="*/ 0 w 51"/>
                      <a:gd name="T17" fmla="*/ 7 h 16"/>
                      <a:gd name="T18" fmla="*/ 0 w 51"/>
                      <a:gd name="T19" fmla="*/ 6 h 16"/>
                      <a:gd name="T20" fmla="*/ 2 w 51"/>
                      <a:gd name="T21" fmla="*/ 5 h 16"/>
                      <a:gd name="T22" fmla="*/ 5 w 51"/>
                      <a:gd name="T23" fmla="*/ 4 h 16"/>
                      <a:gd name="T24" fmla="*/ 8 w 51"/>
                      <a:gd name="T25" fmla="*/ 3 h 16"/>
                      <a:gd name="T26" fmla="*/ 13 w 51"/>
                      <a:gd name="T27" fmla="*/ 3 h 16"/>
                      <a:gd name="T28" fmla="*/ 17 w 51"/>
                      <a:gd name="T29" fmla="*/ 2 h 16"/>
                      <a:gd name="T30" fmla="*/ 21 w 51"/>
                      <a:gd name="T31" fmla="*/ 1 h 16"/>
                      <a:gd name="T32" fmla="*/ 25 w 5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6">
                        <a:moveTo>
                          <a:pt x="51" y="0"/>
                        </a:moveTo>
                        <a:lnTo>
                          <a:pt x="48" y="5"/>
                        </a:lnTo>
                        <a:lnTo>
                          <a:pt x="42" y="8"/>
                        </a:lnTo>
                        <a:lnTo>
                          <a:pt x="35" y="12"/>
                        </a:lnTo>
                        <a:lnTo>
                          <a:pt x="26" y="14"/>
                        </a:lnTo>
                        <a:lnTo>
                          <a:pt x="18" y="15"/>
                        </a:lnTo>
                        <a:lnTo>
                          <a:pt x="10" y="16"/>
                        </a:lnTo>
                        <a:lnTo>
                          <a:pt x="4" y="15"/>
                        </a:lnTo>
                        <a:lnTo>
                          <a:pt x="0" y="13"/>
                        </a:lnTo>
                        <a:lnTo>
                          <a:pt x="0" y="11"/>
                        </a:lnTo>
                        <a:lnTo>
                          <a:pt x="4" y="9"/>
                        </a:lnTo>
                        <a:lnTo>
                          <a:pt x="10" y="7"/>
                        </a:lnTo>
                        <a:lnTo>
                          <a:pt x="16" y="6"/>
                        </a:lnTo>
                        <a:lnTo>
                          <a:pt x="26" y="6"/>
                        </a:lnTo>
                        <a:lnTo>
                          <a:pt x="35" y="4"/>
                        </a:lnTo>
                        <a:lnTo>
                          <a:pt x="43"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51" name="Freeform 160">
                    <a:extLst>
                      <a:ext uri="{FF2B5EF4-FFF2-40B4-BE49-F238E27FC236}">
                        <a16:creationId xmlns:a16="http://schemas.microsoft.com/office/drawing/2014/main" id="{640B3AFD-A46B-4EA8-ACBB-6F7FF175859E}"/>
                      </a:ext>
                    </a:extLst>
                  </p:cNvPr>
                  <p:cNvSpPr>
                    <a:spLocks/>
                  </p:cNvSpPr>
                  <p:nvPr/>
                </p:nvSpPr>
                <p:spPr bwMode="auto">
                  <a:xfrm>
                    <a:off x="109" y="476"/>
                    <a:ext cx="25" cy="10"/>
                  </a:xfrm>
                  <a:custGeom>
                    <a:avLst/>
                    <a:gdLst>
                      <a:gd name="T0" fmla="*/ 25 w 48"/>
                      <a:gd name="T1" fmla="*/ 0 h 21"/>
                      <a:gd name="T2" fmla="*/ 23 w 48"/>
                      <a:gd name="T3" fmla="*/ 2 h 21"/>
                      <a:gd name="T4" fmla="*/ 20 w 48"/>
                      <a:gd name="T5" fmla="*/ 5 h 21"/>
                      <a:gd name="T6" fmla="*/ 16 w 48"/>
                      <a:gd name="T7" fmla="*/ 7 h 21"/>
                      <a:gd name="T8" fmla="*/ 12 w 48"/>
                      <a:gd name="T9" fmla="*/ 8 h 21"/>
                      <a:gd name="T10" fmla="*/ 8 w 48"/>
                      <a:gd name="T11" fmla="*/ 10 h 21"/>
                      <a:gd name="T12" fmla="*/ 4 w 48"/>
                      <a:gd name="T13" fmla="*/ 10 h 21"/>
                      <a:gd name="T14" fmla="*/ 1 w 48"/>
                      <a:gd name="T15" fmla="*/ 10 h 21"/>
                      <a:gd name="T16" fmla="*/ 0 w 48"/>
                      <a:gd name="T17" fmla="*/ 9 h 21"/>
                      <a:gd name="T18" fmla="*/ 1 w 48"/>
                      <a:gd name="T19" fmla="*/ 8 h 21"/>
                      <a:gd name="T20" fmla="*/ 2 w 48"/>
                      <a:gd name="T21" fmla="*/ 6 h 21"/>
                      <a:gd name="T22" fmla="*/ 5 w 48"/>
                      <a:gd name="T23" fmla="*/ 5 h 21"/>
                      <a:gd name="T24" fmla="*/ 9 w 48"/>
                      <a:gd name="T25" fmla="*/ 4 h 21"/>
                      <a:gd name="T26" fmla="*/ 14 w 48"/>
                      <a:gd name="T27" fmla="*/ 3 h 21"/>
                      <a:gd name="T28" fmla="*/ 18 w 48"/>
                      <a:gd name="T29" fmla="*/ 2 h 21"/>
                      <a:gd name="T30" fmla="*/ 22 w 48"/>
                      <a:gd name="T31" fmla="*/ 1 h 21"/>
                      <a:gd name="T32" fmla="*/ 25 w 48"/>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1">
                        <a:moveTo>
                          <a:pt x="48" y="0"/>
                        </a:moveTo>
                        <a:lnTo>
                          <a:pt x="45" y="5"/>
                        </a:lnTo>
                        <a:lnTo>
                          <a:pt x="38" y="11"/>
                        </a:lnTo>
                        <a:lnTo>
                          <a:pt x="31" y="14"/>
                        </a:lnTo>
                        <a:lnTo>
                          <a:pt x="23" y="17"/>
                        </a:lnTo>
                        <a:lnTo>
                          <a:pt x="15" y="20"/>
                        </a:lnTo>
                        <a:lnTo>
                          <a:pt x="8" y="21"/>
                        </a:lnTo>
                        <a:lnTo>
                          <a:pt x="2" y="21"/>
                        </a:lnTo>
                        <a:lnTo>
                          <a:pt x="0" y="19"/>
                        </a:lnTo>
                        <a:lnTo>
                          <a:pt x="1" y="16"/>
                        </a:lnTo>
                        <a:lnTo>
                          <a:pt x="4" y="13"/>
                        </a:lnTo>
                        <a:lnTo>
                          <a:pt x="10" y="11"/>
                        </a:lnTo>
                        <a:lnTo>
                          <a:pt x="18" y="9"/>
                        </a:lnTo>
                        <a:lnTo>
                          <a:pt x="26" y="7"/>
                        </a:lnTo>
                        <a:lnTo>
                          <a:pt x="34" y="5"/>
                        </a:lnTo>
                        <a:lnTo>
                          <a:pt x="42" y="2"/>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52" name="Freeform 161">
                    <a:extLst>
                      <a:ext uri="{FF2B5EF4-FFF2-40B4-BE49-F238E27FC236}">
                        <a16:creationId xmlns:a16="http://schemas.microsoft.com/office/drawing/2014/main" id="{0981EAC8-D1D1-4F80-A61C-02B8C3B7C04D}"/>
                      </a:ext>
                    </a:extLst>
                  </p:cNvPr>
                  <p:cNvSpPr>
                    <a:spLocks/>
                  </p:cNvSpPr>
                  <p:nvPr/>
                </p:nvSpPr>
                <p:spPr bwMode="auto">
                  <a:xfrm>
                    <a:off x="111" y="485"/>
                    <a:ext cx="25" cy="15"/>
                  </a:xfrm>
                  <a:custGeom>
                    <a:avLst/>
                    <a:gdLst>
                      <a:gd name="T0" fmla="*/ 25 w 51"/>
                      <a:gd name="T1" fmla="*/ 0 h 31"/>
                      <a:gd name="T2" fmla="*/ 22 w 51"/>
                      <a:gd name="T3" fmla="*/ 2 h 31"/>
                      <a:gd name="T4" fmla="*/ 19 w 51"/>
                      <a:gd name="T5" fmla="*/ 5 h 31"/>
                      <a:gd name="T6" fmla="*/ 15 w 51"/>
                      <a:gd name="T7" fmla="*/ 8 h 31"/>
                      <a:gd name="T8" fmla="*/ 11 w 51"/>
                      <a:gd name="T9" fmla="*/ 11 h 31"/>
                      <a:gd name="T10" fmla="*/ 7 w 51"/>
                      <a:gd name="T11" fmla="*/ 13 h 31"/>
                      <a:gd name="T12" fmla="*/ 4 w 51"/>
                      <a:gd name="T13" fmla="*/ 15 h 31"/>
                      <a:gd name="T14" fmla="*/ 2 w 51"/>
                      <a:gd name="T15" fmla="*/ 15 h 31"/>
                      <a:gd name="T16" fmla="*/ 0 w 51"/>
                      <a:gd name="T17" fmla="*/ 14 h 31"/>
                      <a:gd name="T18" fmla="*/ 0 w 51"/>
                      <a:gd name="T19" fmla="*/ 12 h 31"/>
                      <a:gd name="T20" fmla="*/ 2 w 51"/>
                      <a:gd name="T21" fmla="*/ 10 h 31"/>
                      <a:gd name="T22" fmla="*/ 5 w 51"/>
                      <a:gd name="T23" fmla="*/ 8 h 31"/>
                      <a:gd name="T24" fmla="*/ 10 w 51"/>
                      <a:gd name="T25" fmla="*/ 6 h 31"/>
                      <a:gd name="T26" fmla="*/ 14 w 51"/>
                      <a:gd name="T27" fmla="*/ 4 h 31"/>
                      <a:gd name="T28" fmla="*/ 19 w 51"/>
                      <a:gd name="T29" fmla="*/ 2 h 31"/>
                      <a:gd name="T30" fmla="*/ 22 w 51"/>
                      <a:gd name="T31" fmla="*/ 1 h 31"/>
                      <a:gd name="T32" fmla="*/ 25 w 51"/>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31">
                        <a:moveTo>
                          <a:pt x="51" y="0"/>
                        </a:moveTo>
                        <a:lnTo>
                          <a:pt x="45" y="4"/>
                        </a:lnTo>
                        <a:lnTo>
                          <a:pt x="39" y="10"/>
                        </a:lnTo>
                        <a:lnTo>
                          <a:pt x="31" y="17"/>
                        </a:lnTo>
                        <a:lnTo>
                          <a:pt x="23" y="23"/>
                        </a:lnTo>
                        <a:lnTo>
                          <a:pt x="15" y="27"/>
                        </a:lnTo>
                        <a:lnTo>
                          <a:pt x="9" y="30"/>
                        </a:lnTo>
                        <a:lnTo>
                          <a:pt x="4" y="31"/>
                        </a:lnTo>
                        <a:lnTo>
                          <a:pt x="0" y="28"/>
                        </a:lnTo>
                        <a:lnTo>
                          <a:pt x="0" y="25"/>
                        </a:lnTo>
                        <a:lnTo>
                          <a:pt x="5" y="20"/>
                        </a:lnTo>
                        <a:lnTo>
                          <a:pt x="10" y="17"/>
                        </a:lnTo>
                        <a:lnTo>
                          <a:pt x="20" y="12"/>
                        </a:lnTo>
                        <a:lnTo>
                          <a:pt x="29" y="9"/>
                        </a:lnTo>
                        <a:lnTo>
                          <a:pt x="38" y="5"/>
                        </a:lnTo>
                        <a:lnTo>
                          <a:pt x="45"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53" name="Freeform 162">
                    <a:extLst>
                      <a:ext uri="{FF2B5EF4-FFF2-40B4-BE49-F238E27FC236}">
                        <a16:creationId xmlns:a16="http://schemas.microsoft.com/office/drawing/2014/main" id="{94538BDF-142F-4BA3-A36E-D73E0315169E}"/>
                      </a:ext>
                    </a:extLst>
                  </p:cNvPr>
                  <p:cNvSpPr>
                    <a:spLocks/>
                  </p:cNvSpPr>
                  <p:nvPr/>
                </p:nvSpPr>
                <p:spPr bwMode="auto">
                  <a:xfrm>
                    <a:off x="115" y="495"/>
                    <a:ext cx="25" cy="22"/>
                  </a:xfrm>
                  <a:custGeom>
                    <a:avLst/>
                    <a:gdLst>
                      <a:gd name="T0" fmla="*/ 25 w 50"/>
                      <a:gd name="T1" fmla="*/ 0 h 43"/>
                      <a:gd name="T2" fmla="*/ 23 w 50"/>
                      <a:gd name="T3" fmla="*/ 3 h 43"/>
                      <a:gd name="T4" fmla="*/ 20 w 50"/>
                      <a:gd name="T5" fmla="*/ 6 h 43"/>
                      <a:gd name="T6" fmla="*/ 16 w 50"/>
                      <a:gd name="T7" fmla="*/ 10 h 43"/>
                      <a:gd name="T8" fmla="*/ 12 w 50"/>
                      <a:gd name="T9" fmla="*/ 14 h 43"/>
                      <a:gd name="T10" fmla="*/ 8 w 50"/>
                      <a:gd name="T11" fmla="*/ 18 h 43"/>
                      <a:gd name="T12" fmla="*/ 4 w 50"/>
                      <a:gd name="T13" fmla="*/ 21 h 43"/>
                      <a:gd name="T14" fmla="*/ 2 w 50"/>
                      <a:gd name="T15" fmla="*/ 22 h 43"/>
                      <a:gd name="T16" fmla="*/ 0 w 50"/>
                      <a:gd name="T17" fmla="*/ 21 h 43"/>
                      <a:gd name="T18" fmla="*/ 1 w 50"/>
                      <a:gd name="T19" fmla="*/ 18 h 43"/>
                      <a:gd name="T20" fmla="*/ 3 w 50"/>
                      <a:gd name="T21" fmla="*/ 15 h 43"/>
                      <a:gd name="T22" fmla="*/ 7 w 50"/>
                      <a:gd name="T23" fmla="*/ 13 h 43"/>
                      <a:gd name="T24" fmla="*/ 11 w 50"/>
                      <a:gd name="T25" fmla="*/ 10 h 43"/>
                      <a:gd name="T26" fmla="*/ 15 w 50"/>
                      <a:gd name="T27" fmla="*/ 7 h 43"/>
                      <a:gd name="T28" fmla="*/ 20 w 50"/>
                      <a:gd name="T29" fmla="*/ 4 h 43"/>
                      <a:gd name="T30" fmla="*/ 23 w 50"/>
                      <a:gd name="T31" fmla="*/ 2 h 43"/>
                      <a:gd name="T32" fmla="*/ 25 w 50"/>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3">
                        <a:moveTo>
                          <a:pt x="50" y="0"/>
                        </a:moveTo>
                        <a:lnTo>
                          <a:pt x="45" y="5"/>
                        </a:lnTo>
                        <a:lnTo>
                          <a:pt x="39" y="12"/>
                        </a:lnTo>
                        <a:lnTo>
                          <a:pt x="31" y="20"/>
                        </a:lnTo>
                        <a:lnTo>
                          <a:pt x="23" y="28"/>
                        </a:lnTo>
                        <a:lnTo>
                          <a:pt x="15" y="35"/>
                        </a:lnTo>
                        <a:lnTo>
                          <a:pt x="8" y="41"/>
                        </a:lnTo>
                        <a:lnTo>
                          <a:pt x="3" y="43"/>
                        </a:lnTo>
                        <a:lnTo>
                          <a:pt x="0" y="41"/>
                        </a:lnTo>
                        <a:lnTo>
                          <a:pt x="1" y="36"/>
                        </a:lnTo>
                        <a:lnTo>
                          <a:pt x="6" y="30"/>
                        </a:lnTo>
                        <a:lnTo>
                          <a:pt x="13" y="25"/>
                        </a:lnTo>
                        <a:lnTo>
                          <a:pt x="22" y="19"/>
                        </a:lnTo>
                        <a:lnTo>
                          <a:pt x="30" y="13"/>
                        </a:lnTo>
                        <a:lnTo>
                          <a:pt x="39" y="7"/>
                        </a:lnTo>
                        <a:lnTo>
                          <a:pt x="46" y="4"/>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54" name="Freeform 163">
                    <a:extLst>
                      <a:ext uri="{FF2B5EF4-FFF2-40B4-BE49-F238E27FC236}">
                        <a16:creationId xmlns:a16="http://schemas.microsoft.com/office/drawing/2014/main" id="{A43E3B51-60FF-4F29-80FF-46446791E855}"/>
                      </a:ext>
                    </a:extLst>
                  </p:cNvPr>
                  <p:cNvSpPr>
                    <a:spLocks/>
                  </p:cNvSpPr>
                  <p:nvPr/>
                </p:nvSpPr>
                <p:spPr bwMode="auto">
                  <a:xfrm>
                    <a:off x="119" y="507"/>
                    <a:ext cx="25" cy="24"/>
                  </a:xfrm>
                  <a:custGeom>
                    <a:avLst/>
                    <a:gdLst>
                      <a:gd name="T0" fmla="*/ 25 w 51"/>
                      <a:gd name="T1" fmla="*/ 0 h 48"/>
                      <a:gd name="T2" fmla="*/ 23 w 51"/>
                      <a:gd name="T3" fmla="*/ 3 h 48"/>
                      <a:gd name="T4" fmla="*/ 21 w 51"/>
                      <a:gd name="T5" fmla="*/ 7 h 48"/>
                      <a:gd name="T6" fmla="*/ 17 w 51"/>
                      <a:gd name="T7" fmla="*/ 12 h 48"/>
                      <a:gd name="T8" fmla="*/ 13 w 51"/>
                      <a:gd name="T9" fmla="*/ 16 h 48"/>
                      <a:gd name="T10" fmla="*/ 9 w 51"/>
                      <a:gd name="T11" fmla="*/ 20 h 48"/>
                      <a:gd name="T12" fmla="*/ 5 w 51"/>
                      <a:gd name="T13" fmla="*/ 23 h 48"/>
                      <a:gd name="T14" fmla="*/ 2 w 51"/>
                      <a:gd name="T15" fmla="*/ 24 h 48"/>
                      <a:gd name="T16" fmla="*/ 0 w 51"/>
                      <a:gd name="T17" fmla="*/ 23 h 48"/>
                      <a:gd name="T18" fmla="*/ 0 w 51"/>
                      <a:gd name="T19" fmla="*/ 21 h 48"/>
                      <a:gd name="T20" fmla="*/ 2 w 51"/>
                      <a:gd name="T21" fmla="*/ 18 h 48"/>
                      <a:gd name="T22" fmla="*/ 6 w 51"/>
                      <a:gd name="T23" fmla="*/ 15 h 48"/>
                      <a:gd name="T24" fmla="*/ 10 w 51"/>
                      <a:gd name="T25" fmla="*/ 12 h 48"/>
                      <a:gd name="T26" fmla="*/ 15 w 51"/>
                      <a:gd name="T27" fmla="*/ 9 h 48"/>
                      <a:gd name="T28" fmla="*/ 19 w 51"/>
                      <a:gd name="T29" fmla="*/ 5 h 48"/>
                      <a:gd name="T30" fmla="*/ 23 w 51"/>
                      <a:gd name="T31" fmla="*/ 2 h 48"/>
                      <a:gd name="T32" fmla="*/ 25 w 51"/>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8">
                        <a:moveTo>
                          <a:pt x="51" y="0"/>
                        </a:moveTo>
                        <a:lnTo>
                          <a:pt x="47" y="5"/>
                        </a:lnTo>
                        <a:lnTo>
                          <a:pt x="42" y="13"/>
                        </a:lnTo>
                        <a:lnTo>
                          <a:pt x="34" y="23"/>
                        </a:lnTo>
                        <a:lnTo>
                          <a:pt x="26" y="32"/>
                        </a:lnTo>
                        <a:lnTo>
                          <a:pt x="18" y="40"/>
                        </a:lnTo>
                        <a:lnTo>
                          <a:pt x="11" y="46"/>
                        </a:lnTo>
                        <a:lnTo>
                          <a:pt x="4" y="48"/>
                        </a:lnTo>
                        <a:lnTo>
                          <a:pt x="0" y="46"/>
                        </a:lnTo>
                        <a:lnTo>
                          <a:pt x="0" y="41"/>
                        </a:lnTo>
                        <a:lnTo>
                          <a:pt x="4" y="35"/>
                        </a:lnTo>
                        <a:lnTo>
                          <a:pt x="12" y="30"/>
                        </a:lnTo>
                        <a:lnTo>
                          <a:pt x="21" y="23"/>
                        </a:lnTo>
                        <a:lnTo>
                          <a:pt x="30" y="17"/>
                        </a:lnTo>
                        <a:lnTo>
                          <a:pt x="39" y="10"/>
                        </a:lnTo>
                        <a:lnTo>
                          <a:pt x="46" y="4"/>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55" name="Freeform 164">
                    <a:extLst>
                      <a:ext uri="{FF2B5EF4-FFF2-40B4-BE49-F238E27FC236}">
                        <a16:creationId xmlns:a16="http://schemas.microsoft.com/office/drawing/2014/main" id="{E90CB76F-88BD-4B39-87D3-466C69A25BFE}"/>
                      </a:ext>
                    </a:extLst>
                  </p:cNvPr>
                  <p:cNvSpPr>
                    <a:spLocks/>
                  </p:cNvSpPr>
                  <p:nvPr/>
                </p:nvSpPr>
                <p:spPr bwMode="auto">
                  <a:xfrm>
                    <a:off x="126" y="517"/>
                    <a:ext cx="24" cy="27"/>
                  </a:xfrm>
                  <a:custGeom>
                    <a:avLst/>
                    <a:gdLst>
                      <a:gd name="T0" fmla="*/ 24 w 48"/>
                      <a:gd name="T1" fmla="*/ 0 h 55"/>
                      <a:gd name="T2" fmla="*/ 23 w 48"/>
                      <a:gd name="T3" fmla="*/ 3 h 55"/>
                      <a:gd name="T4" fmla="*/ 21 w 48"/>
                      <a:gd name="T5" fmla="*/ 8 h 55"/>
                      <a:gd name="T6" fmla="*/ 18 w 48"/>
                      <a:gd name="T7" fmla="*/ 12 h 55"/>
                      <a:gd name="T8" fmla="*/ 15 w 48"/>
                      <a:gd name="T9" fmla="*/ 17 h 55"/>
                      <a:gd name="T10" fmla="*/ 12 w 48"/>
                      <a:gd name="T11" fmla="*/ 21 h 55"/>
                      <a:gd name="T12" fmla="*/ 8 w 48"/>
                      <a:gd name="T13" fmla="*/ 25 h 55"/>
                      <a:gd name="T14" fmla="*/ 4 w 48"/>
                      <a:gd name="T15" fmla="*/ 27 h 55"/>
                      <a:gd name="T16" fmla="*/ 1 w 48"/>
                      <a:gd name="T17" fmla="*/ 27 h 55"/>
                      <a:gd name="T18" fmla="*/ 0 w 48"/>
                      <a:gd name="T19" fmla="*/ 26 h 55"/>
                      <a:gd name="T20" fmla="*/ 1 w 48"/>
                      <a:gd name="T21" fmla="*/ 23 h 55"/>
                      <a:gd name="T22" fmla="*/ 5 w 48"/>
                      <a:gd name="T23" fmla="*/ 19 h 55"/>
                      <a:gd name="T24" fmla="*/ 9 w 48"/>
                      <a:gd name="T25" fmla="*/ 15 h 55"/>
                      <a:gd name="T26" fmla="*/ 14 w 48"/>
                      <a:gd name="T27" fmla="*/ 10 h 55"/>
                      <a:gd name="T28" fmla="*/ 18 w 48"/>
                      <a:gd name="T29" fmla="*/ 6 h 55"/>
                      <a:gd name="T30" fmla="*/ 22 w 48"/>
                      <a:gd name="T31" fmla="*/ 2 h 55"/>
                      <a:gd name="T32" fmla="*/ 24 w 48"/>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55">
                        <a:moveTo>
                          <a:pt x="48" y="0"/>
                        </a:moveTo>
                        <a:lnTo>
                          <a:pt x="46" y="7"/>
                        </a:lnTo>
                        <a:lnTo>
                          <a:pt x="42" y="16"/>
                        </a:lnTo>
                        <a:lnTo>
                          <a:pt x="36" y="25"/>
                        </a:lnTo>
                        <a:lnTo>
                          <a:pt x="30" y="35"/>
                        </a:lnTo>
                        <a:lnTo>
                          <a:pt x="23" y="43"/>
                        </a:lnTo>
                        <a:lnTo>
                          <a:pt x="16" y="50"/>
                        </a:lnTo>
                        <a:lnTo>
                          <a:pt x="8" y="54"/>
                        </a:lnTo>
                        <a:lnTo>
                          <a:pt x="1" y="55"/>
                        </a:lnTo>
                        <a:lnTo>
                          <a:pt x="0" y="53"/>
                        </a:lnTo>
                        <a:lnTo>
                          <a:pt x="2" y="47"/>
                        </a:lnTo>
                        <a:lnTo>
                          <a:pt x="9" y="39"/>
                        </a:lnTo>
                        <a:lnTo>
                          <a:pt x="17" y="30"/>
                        </a:lnTo>
                        <a:lnTo>
                          <a:pt x="27" y="21"/>
                        </a:lnTo>
                        <a:lnTo>
                          <a:pt x="36" y="12"/>
                        </a:lnTo>
                        <a:lnTo>
                          <a:pt x="44" y="5"/>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56" name="Freeform 165">
                    <a:extLst>
                      <a:ext uri="{FF2B5EF4-FFF2-40B4-BE49-F238E27FC236}">
                        <a16:creationId xmlns:a16="http://schemas.microsoft.com/office/drawing/2014/main" id="{2290B991-6259-4E31-9059-8CC868998003}"/>
                      </a:ext>
                    </a:extLst>
                  </p:cNvPr>
                  <p:cNvSpPr>
                    <a:spLocks/>
                  </p:cNvSpPr>
                  <p:nvPr/>
                </p:nvSpPr>
                <p:spPr bwMode="auto">
                  <a:xfrm>
                    <a:off x="141" y="523"/>
                    <a:ext cx="11" cy="31"/>
                  </a:xfrm>
                  <a:custGeom>
                    <a:avLst/>
                    <a:gdLst>
                      <a:gd name="T0" fmla="*/ 0 w 22"/>
                      <a:gd name="T1" fmla="*/ 31 h 61"/>
                      <a:gd name="T2" fmla="*/ 1 w 22"/>
                      <a:gd name="T3" fmla="*/ 26 h 61"/>
                      <a:gd name="T4" fmla="*/ 4 w 22"/>
                      <a:gd name="T5" fmla="*/ 17 h 61"/>
                      <a:gd name="T6" fmla="*/ 8 w 22"/>
                      <a:gd name="T7" fmla="*/ 7 h 61"/>
                      <a:gd name="T8" fmla="*/ 11 w 22"/>
                      <a:gd name="T9" fmla="*/ 0 h 61"/>
                      <a:gd name="T10" fmla="*/ 11 w 22"/>
                      <a:gd name="T11" fmla="*/ 9 h 61"/>
                      <a:gd name="T12" fmla="*/ 9 w 22"/>
                      <a:gd name="T13" fmla="*/ 20 h 61"/>
                      <a:gd name="T14" fmla="*/ 6 w 22"/>
                      <a:gd name="T15" fmla="*/ 28 h 61"/>
                      <a:gd name="T16" fmla="*/ 0 w 22"/>
                      <a:gd name="T17" fmla="*/ 31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61"/>
                        </a:moveTo>
                        <a:lnTo>
                          <a:pt x="1" y="52"/>
                        </a:lnTo>
                        <a:lnTo>
                          <a:pt x="7" y="33"/>
                        </a:lnTo>
                        <a:lnTo>
                          <a:pt x="15" y="14"/>
                        </a:lnTo>
                        <a:lnTo>
                          <a:pt x="21" y="0"/>
                        </a:lnTo>
                        <a:lnTo>
                          <a:pt x="22" y="18"/>
                        </a:lnTo>
                        <a:lnTo>
                          <a:pt x="17" y="40"/>
                        </a:lnTo>
                        <a:lnTo>
                          <a:pt x="11" y="56"/>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57" name="Freeform 166">
                    <a:extLst>
                      <a:ext uri="{FF2B5EF4-FFF2-40B4-BE49-F238E27FC236}">
                        <a16:creationId xmlns:a16="http://schemas.microsoft.com/office/drawing/2014/main" id="{3E37D195-6880-4FB8-9B52-7A71D5009C11}"/>
                      </a:ext>
                    </a:extLst>
                  </p:cNvPr>
                  <p:cNvSpPr>
                    <a:spLocks/>
                  </p:cNvSpPr>
                  <p:nvPr/>
                </p:nvSpPr>
                <p:spPr bwMode="auto">
                  <a:xfrm>
                    <a:off x="150" y="534"/>
                    <a:ext cx="11" cy="29"/>
                  </a:xfrm>
                  <a:custGeom>
                    <a:avLst/>
                    <a:gdLst>
                      <a:gd name="T0" fmla="*/ 0 w 22"/>
                      <a:gd name="T1" fmla="*/ 29 h 58"/>
                      <a:gd name="T2" fmla="*/ 1 w 22"/>
                      <a:gd name="T3" fmla="*/ 25 h 58"/>
                      <a:gd name="T4" fmla="*/ 4 w 22"/>
                      <a:gd name="T5" fmla="*/ 16 h 58"/>
                      <a:gd name="T6" fmla="*/ 9 w 22"/>
                      <a:gd name="T7" fmla="*/ 6 h 58"/>
                      <a:gd name="T8" fmla="*/ 11 w 22"/>
                      <a:gd name="T9" fmla="*/ 0 h 58"/>
                      <a:gd name="T10" fmla="*/ 11 w 22"/>
                      <a:gd name="T11" fmla="*/ 9 h 58"/>
                      <a:gd name="T12" fmla="*/ 9 w 22"/>
                      <a:gd name="T13" fmla="*/ 20 h 58"/>
                      <a:gd name="T14" fmla="*/ 6 w 22"/>
                      <a:gd name="T15" fmla="*/ 28 h 58"/>
                      <a:gd name="T16" fmla="*/ 0 w 22"/>
                      <a:gd name="T17" fmla="*/ 29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8">
                        <a:moveTo>
                          <a:pt x="0" y="58"/>
                        </a:moveTo>
                        <a:lnTo>
                          <a:pt x="2" y="49"/>
                        </a:lnTo>
                        <a:lnTo>
                          <a:pt x="8" y="31"/>
                        </a:lnTo>
                        <a:lnTo>
                          <a:pt x="17" y="12"/>
                        </a:lnTo>
                        <a:lnTo>
                          <a:pt x="21" y="0"/>
                        </a:lnTo>
                        <a:lnTo>
                          <a:pt x="22" y="18"/>
                        </a:lnTo>
                        <a:lnTo>
                          <a:pt x="18" y="39"/>
                        </a:lnTo>
                        <a:lnTo>
                          <a:pt x="11" y="55"/>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58" name="Freeform 167">
                    <a:extLst>
                      <a:ext uri="{FF2B5EF4-FFF2-40B4-BE49-F238E27FC236}">
                        <a16:creationId xmlns:a16="http://schemas.microsoft.com/office/drawing/2014/main" id="{C125E521-56F4-44F6-9B0F-E6E78127AA0F}"/>
                      </a:ext>
                    </a:extLst>
                  </p:cNvPr>
                  <p:cNvSpPr>
                    <a:spLocks/>
                  </p:cNvSpPr>
                  <p:nvPr/>
                </p:nvSpPr>
                <p:spPr bwMode="auto">
                  <a:xfrm>
                    <a:off x="104" y="504"/>
                    <a:ext cx="32" cy="149"/>
                  </a:xfrm>
                  <a:custGeom>
                    <a:avLst/>
                    <a:gdLst>
                      <a:gd name="T0" fmla="*/ 5 w 65"/>
                      <a:gd name="T1" fmla="*/ 2 h 298"/>
                      <a:gd name="T2" fmla="*/ 3 w 65"/>
                      <a:gd name="T3" fmla="*/ 1 h 298"/>
                      <a:gd name="T4" fmla="*/ 2 w 65"/>
                      <a:gd name="T5" fmla="*/ 1 h 298"/>
                      <a:gd name="T6" fmla="*/ 1 w 65"/>
                      <a:gd name="T7" fmla="*/ 1 h 298"/>
                      <a:gd name="T8" fmla="*/ 0 w 65"/>
                      <a:gd name="T9" fmla="*/ 0 h 298"/>
                      <a:gd name="T10" fmla="*/ 11 w 65"/>
                      <a:gd name="T11" fmla="*/ 22 h 298"/>
                      <a:gd name="T12" fmla="*/ 19 w 65"/>
                      <a:gd name="T13" fmla="*/ 43 h 298"/>
                      <a:gd name="T14" fmla="*/ 24 w 65"/>
                      <a:gd name="T15" fmla="*/ 64 h 298"/>
                      <a:gd name="T16" fmla="*/ 27 w 65"/>
                      <a:gd name="T17" fmla="*/ 84 h 298"/>
                      <a:gd name="T18" fmla="*/ 28 w 65"/>
                      <a:gd name="T19" fmla="*/ 102 h 298"/>
                      <a:gd name="T20" fmla="*/ 29 w 65"/>
                      <a:gd name="T21" fmla="*/ 119 h 298"/>
                      <a:gd name="T22" fmla="*/ 29 w 65"/>
                      <a:gd name="T23" fmla="*/ 135 h 298"/>
                      <a:gd name="T24" fmla="*/ 28 w 65"/>
                      <a:gd name="T25" fmla="*/ 149 h 298"/>
                      <a:gd name="T26" fmla="*/ 30 w 65"/>
                      <a:gd name="T27" fmla="*/ 138 h 298"/>
                      <a:gd name="T28" fmla="*/ 32 w 65"/>
                      <a:gd name="T29" fmla="*/ 123 h 298"/>
                      <a:gd name="T30" fmla="*/ 32 w 65"/>
                      <a:gd name="T31" fmla="*/ 103 h 298"/>
                      <a:gd name="T32" fmla="*/ 31 w 65"/>
                      <a:gd name="T33" fmla="*/ 81 h 298"/>
                      <a:gd name="T34" fmla="*/ 28 w 65"/>
                      <a:gd name="T35" fmla="*/ 58 h 298"/>
                      <a:gd name="T36" fmla="*/ 22 w 65"/>
                      <a:gd name="T37" fmla="*/ 36 h 298"/>
                      <a:gd name="T38" fmla="*/ 15 w 65"/>
                      <a:gd name="T39" fmla="*/ 17 h 298"/>
                      <a:gd name="T40" fmla="*/ 5 w 65"/>
                      <a:gd name="T41" fmla="*/ 2 h 2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98">
                        <a:moveTo>
                          <a:pt x="10" y="3"/>
                        </a:moveTo>
                        <a:lnTo>
                          <a:pt x="7" y="2"/>
                        </a:lnTo>
                        <a:lnTo>
                          <a:pt x="5" y="1"/>
                        </a:lnTo>
                        <a:lnTo>
                          <a:pt x="3" y="1"/>
                        </a:lnTo>
                        <a:lnTo>
                          <a:pt x="0" y="0"/>
                        </a:lnTo>
                        <a:lnTo>
                          <a:pt x="22" y="43"/>
                        </a:lnTo>
                        <a:lnTo>
                          <a:pt x="38" y="86"/>
                        </a:lnTo>
                        <a:lnTo>
                          <a:pt x="49" y="128"/>
                        </a:lnTo>
                        <a:lnTo>
                          <a:pt x="55" y="167"/>
                        </a:lnTo>
                        <a:lnTo>
                          <a:pt x="57" y="204"/>
                        </a:lnTo>
                        <a:lnTo>
                          <a:pt x="58" y="238"/>
                        </a:lnTo>
                        <a:lnTo>
                          <a:pt x="58" y="269"/>
                        </a:lnTo>
                        <a:lnTo>
                          <a:pt x="57" y="298"/>
                        </a:lnTo>
                        <a:lnTo>
                          <a:pt x="61" y="276"/>
                        </a:lnTo>
                        <a:lnTo>
                          <a:pt x="65" y="245"/>
                        </a:lnTo>
                        <a:lnTo>
                          <a:pt x="65" y="205"/>
                        </a:lnTo>
                        <a:lnTo>
                          <a:pt x="63" y="161"/>
                        </a:lnTo>
                        <a:lnTo>
                          <a:pt x="56" y="116"/>
                        </a:lnTo>
                        <a:lnTo>
                          <a:pt x="45" y="72"/>
                        </a:lnTo>
                        <a:lnTo>
                          <a:pt x="30" y="34"/>
                        </a:lnTo>
                        <a:lnTo>
                          <a:pt x="1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59" name="Freeform 168">
                    <a:extLst>
                      <a:ext uri="{FF2B5EF4-FFF2-40B4-BE49-F238E27FC236}">
                        <a16:creationId xmlns:a16="http://schemas.microsoft.com/office/drawing/2014/main" id="{E9516B15-8786-4F31-9099-3C1DA8F88763}"/>
                      </a:ext>
                    </a:extLst>
                  </p:cNvPr>
                  <p:cNvSpPr>
                    <a:spLocks/>
                  </p:cNvSpPr>
                  <p:nvPr/>
                </p:nvSpPr>
                <p:spPr bwMode="auto">
                  <a:xfrm>
                    <a:off x="112" y="622"/>
                    <a:ext cx="23" cy="22"/>
                  </a:xfrm>
                  <a:custGeom>
                    <a:avLst/>
                    <a:gdLst>
                      <a:gd name="T0" fmla="*/ 0 w 44"/>
                      <a:gd name="T1" fmla="*/ 22 h 44"/>
                      <a:gd name="T2" fmla="*/ 1 w 44"/>
                      <a:gd name="T3" fmla="*/ 22 h 44"/>
                      <a:gd name="T4" fmla="*/ 3 w 44"/>
                      <a:gd name="T5" fmla="*/ 22 h 44"/>
                      <a:gd name="T6" fmla="*/ 7 w 44"/>
                      <a:gd name="T7" fmla="*/ 20 h 44"/>
                      <a:gd name="T8" fmla="*/ 11 w 44"/>
                      <a:gd name="T9" fmla="*/ 18 h 44"/>
                      <a:gd name="T10" fmla="*/ 15 w 44"/>
                      <a:gd name="T11" fmla="*/ 14 h 44"/>
                      <a:gd name="T12" fmla="*/ 19 w 44"/>
                      <a:gd name="T13" fmla="*/ 10 h 44"/>
                      <a:gd name="T14" fmla="*/ 21 w 44"/>
                      <a:gd name="T15" fmla="*/ 5 h 44"/>
                      <a:gd name="T16" fmla="*/ 23 w 44"/>
                      <a:gd name="T17" fmla="*/ 0 h 44"/>
                      <a:gd name="T18" fmla="*/ 21 w 44"/>
                      <a:gd name="T19" fmla="*/ 3 h 44"/>
                      <a:gd name="T20" fmla="*/ 17 w 44"/>
                      <a:gd name="T21" fmla="*/ 6 h 44"/>
                      <a:gd name="T22" fmla="*/ 14 w 44"/>
                      <a:gd name="T23" fmla="*/ 9 h 44"/>
                      <a:gd name="T24" fmla="*/ 9 w 44"/>
                      <a:gd name="T25" fmla="*/ 12 h 44"/>
                      <a:gd name="T26" fmla="*/ 5 w 44"/>
                      <a:gd name="T27" fmla="*/ 15 h 44"/>
                      <a:gd name="T28" fmla="*/ 2 w 44"/>
                      <a:gd name="T29" fmla="*/ 18 h 44"/>
                      <a:gd name="T30" fmla="*/ 1 w 44"/>
                      <a:gd name="T31" fmla="*/ 20 h 44"/>
                      <a:gd name="T32" fmla="*/ 0 w 44"/>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44">
                        <a:moveTo>
                          <a:pt x="0" y="43"/>
                        </a:moveTo>
                        <a:lnTo>
                          <a:pt x="2" y="44"/>
                        </a:lnTo>
                        <a:lnTo>
                          <a:pt x="6" y="43"/>
                        </a:lnTo>
                        <a:lnTo>
                          <a:pt x="13" y="39"/>
                        </a:lnTo>
                        <a:lnTo>
                          <a:pt x="21" y="35"/>
                        </a:lnTo>
                        <a:lnTo>
                          <a:pt x="28" y="28"/>
                        </a:lnTo>
                        <a:lnTo>
                          <a:pt x="36" y="20"/>
                        </a:lnTo>
                        <a:lnTo>
                          <a:pt x="41" y="10"/>
                        </a:lnTo>
                        <a:lnTo>
                          <a:pt x="44" y="0"/>
                        </a:lnTo>
                        <a:lnTo>
                          <a:pt x="40" y="6"/>
                        </a:lnTo>
                        <a:lnTo>
                          <a:pt x="33" y="12"/>
                        </a:lnTo>
                        <a:lnTo>
                          <a:pt x="26" y="17"/>
                        </a:lnTo>
                        <a:lnTo>
                          <a:pt x="18" y="23"/>
                        </a:lnTo>
                        <a:lnTo>
                          <a:pt x="10" y="30"/>
                        </a:lnTo>
                        <a:lnTo>
                          <a:pt x="4" y="35"/>
                        </a:lnTo>
                        <a:lnTo>
                          <a:pt x="1" y="39"/>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60" name="Freeform 169">
                    <a:extLst>
                      <a:ext uri="{FF2B5EF4-FFF2-40B4-BE49-F238E27FC236}">
                        <a16:creationId xmlns:a16="http://schemas.microsoft.com/office/drawing/2014/main" id="{AC70A632-0F40-476D-A513-4077EEF260E4}"/>
                      </a:ext>
                    </a:extLst>
                  </p:cNvPr>
                  <p:cNvSpPr>
                    <a:spLocks/>
                  </p:cNvSpPr>
                  <p:nvPr/>
                </p:nvSpPr>
                <p:spPr bwMode="auto">
                  <a:xfrm>
                    <a:off x="110" y="595"/>
                    <a:ext cx="26" cy="28"/>
                  </a:xfrm>
                  <a:custGeom>
                    <a:avLst/>
                    <a:gdLst>
                      <a:gd name="T0" fmla="*/ 0 w 52"/>
                      <a:gd name="T1" fmla="*/ 27 h 55"/>
                      <a:gd name="T2" fmla="*/ 2 w 52"/>
                      <a:gd name="T3" fmla="*/ 28 h 55"/>
                      <a:gd name="T4" fmla="*/ 5 w 52"/>
                      <a:gd name="T5" fmla="*/ 27 h 55"/>
                      <a:gd name="T6" fmla="*/ 8 w 52"/>
                      <a:gd name="T7" fmla="*/ 24 h 55"/>
                      <a:gd name="T8" fmla="*/ 13 w 52"/>
                      <a:gd name="T9" fmla="*/ 21 h 55"/>
                      <a:gd name="T10" fmla="*/ 17 w 52"/>
                      <a:gd name="T11" fmla="*/ 16 h 55"/>
                      <a:gd name="T12" fmla="*/ 21 w 52"/>
                      <a:gd name="T13" fmla="*/ 11 h 55"/>
                      <a:gd name="T14" fmla="*/ 24 w 52"/>
                      <a:gd name="T15" fmla="*/ 6 h 55"/>
                      <a:gd name="T16" fmla="*/ 26 w 52"/>
                      <a:gd name="T17" fmla="*/ 0 h 55"/>
                      <a:gd name="T18" fmla="*/ 24 w 52"/>
                      <a:gd name="T19" fmla="*/ 3 h 55"/>
                      <a:gd name="T20" fmla="*/ 20 w 52"/>
                      <a:gd name="T21" fmla="*/ 5 h 55"/>
                      <a:gd name="T22" fmla="*/ 16 w 52"/>
                      <a:gd name="T23" fmla="*/ 9 h 55"/>
                      <a:gd name="T24" fmla="*/ 12 w 52"/>
                      <a:gd name="T25" fmla="*/ 13 h 55"/>
                      <a:gd name="T26" fmla="*/ 7 w 52"/>
                      <a:gd name="T27" fmla="*/ 18 h 55"/>
                      <a:gd name="T28" fmla="*/ 3 w 52"/>
                      <a:gd name="T29" fmla="*/ 22 h 55"/>
                      <a:gd name="T30" fmla="*/ 1 w 52"/>
                      <a:gd name="T31" fmla="*/ 25 h 55"/>
                      <a:gd name="T32" fmla="*/ 0 w 52"/>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5">
                        <a:moveTo>
                          <a:pt x="0" y="54"/>
                        </a:moveTo>
                        <a:lnTo>
                          <a:pt x="3" y="55"/>
                        </a:lnTo>
                        <a:lnTo>
                          <a:pt x="9" y="54"/>
                        </a:lnTo>
                        <a:lnTo>
                          <a:pt x="16" y="48"/>
                        </a:lnTo>
                        <a:lnTo>
                          <a:pt x="25" y="41"/>
                        </a:lnTo>
                        <a:lnTo>
                          <a:pt x="33" y="32"/>
                        </a:lnTo>
                        <a:lnTo>
                          <a:pt x="41" y="22"/>
                        </a:lnTo>
                        <a:lnTo>
                          <a:pt x="48" y="11"/>
                        </a:lnTo>
                        <a:lnTo>
                          <a:pt x="52" y="0"/>
                        </a:lnTo>
                        <a:lnTo>
                          <a:pt x="48" y="5"/>
                        </a:lnTo>
                        <a:lnTo>
                          <a:pt x="40" y="10"/>
                        </a:lnTo>
                        <a:lnTo>
                          <a:pt x="32" y="18"/>
                        </a:lnTo>
                        <a:lnTo>
                          <a:pt x="23" y="26"/>
                        </a:lnTo>
                        <a:lnTo>
                          <a:pt x="14" y="35"/>
                        </a:lnTo>
                        <a:lnTo>
                          <a:pt x="6" y="43"/>
                        </a:lnTo>
                        <a:lnTo>
                          <a:pt x="1" y="50"/>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61" name="Freeform 170">
                    <a:extLst>
                      <a:ext uri="{FF2B5EF4-FFF2-40B4-BE49-F238E27FC236}">
                        <a16:creationId xmlns:a16="http://schemas.microsoft.com/office/drawing/2014/main" id="{7488801F-C771-48FD-9714-EF9E7C08092D}"/>
                      </a:ext>
                    </a:extLst>
                  </p:cNvPr>
                  <p:cNvSpPr>
                    <a:spLocks/>
                  </p:cNvSpPr>
                  <p:nvPr/>
                </p:nvSpPr>
                <p:spPr bwMode="auto">
                  <a:xfrm>
                    <a:off x="105" y="582"/>
                    <a:ext cx="29" cy="24"/>
                  </a:xfrm>
                  <a:custGeom>
                    <a:avLst/>
                    <a:gdLst>
                      <a:gd name="T0" fmla="*/ 0 w 57"/>
                      <a:gd name="T1" fmla="*/ 23 h 49"/>
                      <a:gd name="T2" fmla="*/ 2 w 57"/>
                      <a:gd name="T3" fmla="*/ 24 h 49"/>
                      <a:gd name="T4" fmla="*/ 6 w 57"/>
                      <a:gd name="T5" fmla="*/ 24 h 49"/>
                      <a:gd name="T6" fmla="*/ 10 w 57"/>
                      <a:gd name="T7" fmla="*/ 21 h 49"/>
                      <a:gd name="T8" fmla="*/ 15 w 57"/>
                      <a:gd name="T9" fmla="*/ 18 h 49"/>
                      <a:gd name="T10" fmla="*/ 20 w 57"/>
                      <a:gd name="T11" fmla="*/ 14 h 49"/>
                      <a:gd name="T12" fmla="*/ 24 w 57"/>
                      <a:gd name="T13" fmla="*/ 10 h 49"/>
                      <a:gd name="T14" fmla="*/ 27 w 57"/>
                      <a:gd name="T15" fmla="*/ 5 h 49"/>
                      <a:gd name="T16" fmla="*/ 29 w 57"/>
                      <a:gd name="T17" fmla="*/ 0 h 49"/>
                      <a:gd name="T18" fmla="*/ 27 w 57"/>
                      <a:gd name="T19" fmla="*/ 1 h 49"/>
                      <a:gd name="T20" fmla="*/ 23 w 57"/>
                      <a:gd name="T21" fmla="*/ 4 h 49"/>
                      <a:gd name="T22" fmla="*/ 18 w 57"/>
                      <a:gd name="T23" fmla="*/ 7 h 49"/>
                      <a:gd name="T24" fmla="*/ 13 w 57"/>
                      <a:gd name="T25" fmla="*/ 11 h 49"/>
                      <a:gd name="T26" fmla="*/ 8 w 57"/>
                      <a:gd name="T27" fmla="*/ 14 h 49"/>
                      <a:gd name="T28" fmla="*/ 4 w 57"/>
                      <a:gd name="T29" fmla="*/ 18 h 49"/>
                      <a:gd name="T30" fmla="*/ 1 w 57"/>
                      <a:gd name="T31" fmla="*/ 21 h 49"/>
                      <a:gd name="T32" fmla="*/ 0 w 57"/>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49">
                        <a:moveTo>
                          <a:pt x="0" y="47"/>
                        </a:moveTo>
                        <a:lnTo>
                          <a:pt x="3" y="49"/>
                        </a:lnTo>
                        <a:lnTo>
                          <a:pt x="11" y="48"/>
                        </a:lnTo>
                        <a:lnTo>
                          <a:pt x="19" y="43"/>
                        </a:lnTo>
                        <a:lnTo>
                          <a:pt x="30" y="37"/>
                        </a:lnTo>
                        <a:lnTo>
                          <a:pt x="39" y="29"/>
                        </a:lnTo>
                        <a:lnTo>
                          <a:pt x="48" y="20"/>
                        </a:lnTo>
                        <a:lnTo>
                          <a:pt x="54" y="10"/>
                        </a:lnTo>
                        <a:lnTo>
                          <a:pt x="57" y="0"/>
                        </a:lnTo>
                        <a:lnTo>
                          <a:pt x="53" y="3"/>
                        </a:lnTo>
                        <a:lnTo>
                          <a:pt x="46" y="9"/>
                        </a:lnTo>
                        <a:lnTo>
                          <a:pt x="35" y="14"/>
                        </a:lnTo>
                        <a:lnTo>
                          <a:pt x="25" y="22"/>
                        </a:lnTo>
                        <a:lnTo>
                          <a:pt x="16" y="29"/>
                        </a:lnTo>
                        <a:lnTo>
                          <a:pt x="7" y="37"/>
                        </a:lnTo>
                        <a:lnTo>
                          <a:pt x="1" y="43"/>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62" name="Freeform 171">
                    <a:extLst>
                      <a:ext uri="{FF2B5EF4-FFF2-40B4-BE49-F238E27FC236}">
                        <a16:creationId xmlns:a16="http://schemas.microsoft.com/office/drawing/2014/main" id="{7BE06590-A3AF-4FF4-93D9-347320FDCD0F}"/>
                      </a:ext>
                    </a:extLst>
                  </p:cNvPr>
                  <p:cNvSpPr>
                    <a:spLocks/>
                  </p:cNvSpPr>
                  <p:nvPr/>
                </p:nvSpPr>
                <p:spPr bwMode="auto">
                  <a:xfrm>
                    <a:off x="104" y="557"/>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10" y="40"/>
                        </a:lnTo>
                        <a:lnTo>
                          <a:pt x="18" y="35"/>
                        </a:lnTo>
                        <a:lnTo>
                          <a:pt x="27" y="30"/>
                        </a:lnTo>
                        <a:lnTo>
                          <a:pt x="36" y="23"/>
                        </a:lnTo>
                        <a:lnTo>
                          <a:pt x="44" y="16"/>
                        </a:lnTo>
                        <a:lnTo>
                          <a:pt x="51" y="8"/>
                        </a:lnTo>
                        <a:lnTo>
                          <a:pt x="53" y="0"/>
                        </a:lnTo>
                        <a:lnTo>
                          <a:pt x="49" y="3"/>
                        </a:lnTo>
                        <a:lnTo>
                          <a:pt x="41" y="8"/>
                        </a:lnTo>
                        <a:lnTo>
                          <a:pt x="32" y="12"/>
                        </a:lnTo>
                        <a:lnTo>
                          <a:pt x="22" y="18"/>
                        </a:lnTo>
                        <a:lnTo>
                          <a:pt x="13" y="24"/>
                        </a:lnTo>
                        <a:lnTo>
                          <a:pt x="5" y="30"/>
                        </a:lnTo>
                        <a:lnTo>
                          <a:pt x="2"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63" name="Freeform 172">
                    <a:extLst>
                      <a:ext uri="{FF2B5EF4-FFF2-40B4-BE49-F238E27FC236}">
                        <a16:creationId xmlns:a16="http://schemas.microsoft.com/office/drawing/2014/main" id="{26B82E30-99E9-4299-BB30-D54C923AF7F9}"/>
                      </a:ext>
                    </a:extLst>
                  </p:cNvPr>
                  <p:cNvSpPr>
                    <a:spLocks/>
                  </p:cNvSpPr>
                  <p:nvPr/>
                </p:nvSpPr>
                <p:spPr bwMode="auto">
                  <a:xfrm>
                    <a:off x="103" y="546"/>
                    <a:ext cx="24" cy="15"/>
                  </a:xfrm>
                  <a:custGeom>
                    <a:avLst/>
                    <a:gdLst>
                      <a:gd name="T0" fmla="*/ 0 w 49"/>
                      <a:gd name="T1" fmla="*/ 13 h 30"/>
                      <a:gd name="T2" fmla="*/ 1 w 49"/>
                      <a:gd name="T3" fmla="*/ 15 h 30"/>
                      <a:gd name="T4" fmla="*/ 4 w 49"/>
                      <a:gd name="T5" fmla="*/ 15 h 30"/>
                      <a:gd name="T6" fmla="*/ 7 w 49"/>
                      <a:gd name="T7" fmla="*/ 15 h 30"/>
                      <a:gd name="T8" fmla="*/ 11 w 49"/>
                      <a:gd name="T9" fmla="*/ 13 h 30"/>
                      <a:gd name="T10" fmla="*/ 15 w 49"/>
                      <a:gd name="T11" fmla="*/ 11 h 30"/>
                      <a:gd name="T12" fmla="*/ 19 w 49"/>
                      <a:gd name="T13" fmla="*/ 8 h 30"/>
                      <a:gd name="T14" fmla="*/ 22 w 49"/>
                      <a:gd name="T15" fmla="*/ 5 h 30"/>
                      <a:gd name="T16" fmla="*/ 24 w 49"/>
                      <a:gd name="T17" fmla="*/ 0 h 30"/>
                      <a:gd name="T18" fmla="*/ 22 w 49"/>
                      <a:gd name="T19" fmla="*/ 1 h 30"/>
                      <a:gd name="T20" fmla="*/ 18 w 49"/>
                      <a:gd name="T21" fmla="*/ 3 h 30"/>
                      <a:gd name="T22" fmla="*/ 14 w 49"/>
                      <a:gd name="T23" fmla="*/ 5 h 30"/>
                      <a:gd name="T24" fmla="*/ 10 w 49"/>
                      <a:gd name="T25" fmla="*/ 7 h 30"/>
                      <a:gd name="T26" fmla="*/ 6 w 49"/>
                      <a:gd name="T27" fmla="*/ 8 h 30"/>
                      <a:gd name="T28" fmla="*/ 2 w 49"/>
                      <a:gd name="T29" fmla="*/ 10 h 30"/>
                      <a:gd name="T30" fmla="*/ 0 w 49"/>
                      <a:gd name="T31" fmla="*/ 12 h 30"/>
                      <a:gd name="T32" fmla="*/ 0 w 49"/>
                      <a:gd name="T33" fmla="*/ 1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0">
                        <a:moveTo>
                          <a:pt x="0" y="26"/>
                        </a:moveTo>
                        <a:lnTo>
                          <a:pt x="2" y="29"/>
                        </a:lnTo>
                        <a:lnTo>
                          <a:pt x="8" y="30"/>
                        </a:lnTo>
                        <a:lnTo>
                          <a:pt x="15" y="29"/>
                        </a:lnTo>
                        <a:lnTo>
                          <a:pt x="23" y="26"/>
                        </a:lnTo>
                        <a:lnTo>
                          <a:pt x="31" y="22"/>
                        </a:lnTo>
                        <a:lnTo>
                          <a:pt x="39" y="16"/>
                        </a:lnTo>
                        <a:lnTo>
                          <a:pt x="45" y="9"/>
                        </a:lnTo>
                        <a:lnTo>
                          <a:pt x="49" y="0"/>
                        </a:lnTo>
                        <a:lnTo>
                          <a:pt x="44" y="2"/>
                        </a:lnTo>
                        <a:lnTo>
                          <a:pt x="37" y="6"/>
                        </a:lnTo>
                        <a:lnTo>
                          <a:pt x="28" y="9"/>
                        </a:lnTo>
                        <a:lnTo>
                          <a:pt x="20" y="13"/>
                        </a:lnTo>
                        <a:lnTo>
                          <a:pt x="12" y="16"/>
                        </a:lnTo>
                        <a:lnTo>
                          <a:pt x="5" y="20"/>
                        </a:lnTo>
                        <a:lnTo>
                          <a:pt x="1" y="23"/>
                        </a:lnTo>
                        <a:lnTo>
                          <a:pt x="0" y="2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64" name="Freeform 173">
                    <a:extLst>
                      <a:ext uri="{FF2B5EF4-FFF2-40B4-BE49-F238E27FC236}">
                        <a16:creationId xmlns:a16="http://schemas.microsoft.com/office/drawing/2014/main" id="{5D793984-D887-4A06-9B33-2D01F1F28CBC}"/>
                      </a:ext>
                    </a:extLst>
                  </p:cNvPr>
                  <p:cNvSpPr>
                    <a:spLocks/>
                  </p:cNvSpPr>
                  <p:nvPr/>
                </p:nvSpPr>
                <p:spPr bwMode="auto">
                  <a:xfrm>
                    <a:off x="100" y="523"/>
                    <a:ext cx="18" cy="12"/>
                  </a:xfrm>
                  <a:custGeom>
                    <a:avLst/>
                    <a:gdLst>
                      <a:gd name="T0" fmla="*/ 0 w 37"/>
                      <a:gd name="T1" fmla="*/ 11 h 23"/>
                      <a:gd name="T2" fmla="*/ 1 w 37"/>
                      <a:gd name="T3" fmla="*/ 12 h 23"/>
                      <a:gd name="T4" fmla="*/ 3 w 37"/>
                      <a:gd name="T5" fmla="*/ 12 h 23"/>
                      <a:gd name="T6" fmla="*/ 6 w 37"/>
                      <a:gd name="T7" fmla="*/ 11 h 23"/>
                      <a:gd name="T8" fmla="*/ 10 w 37"/>
                      <a:gd name="T9" fmla="*/ 9 h 23"/>
                      <a:gd name="T10" fmla="*/ 13 w 37"/>
                      <a:gd name="T11" fmla="*/ 7 h 23"/>
                      <a:gd name="T12" fmla="*/ 15 w 37"/>
                      <a:gd name="T13" fmla="*/ 5 h 23"/>
                      <a:gd name="T14" fmla="*/ 18 w 37"/>
                      <a:gd name="T15" fmla="*/ 2 h 23"/>
                      <a:gd name="T16" fmla="*/ 18 w 37"/>
                      <a:gd name="T17" fmla="*/ 0 h 23"/>
                      <a:gd name="T18" fmla="*/ 17 w 37"/>
                      <a:gd name="T19" fmla="*/ 1 h 23"/>
                      <a:gd name="T20" fmla="*/ 14 w 37"/>
                      <a:gd name="T21" fmla="*/ 2 h 23"/>
                      <a:gd name="T22" fmla="*/ 11 w 37"/>
                      <a:gd name="T23" fmla="*/ 4 h 23"/>
                      <a:gd name="T24" fmla="*/ 8 w 37"/>
                      <a:gd name="T25" fmla="*/ 5 h 23"/>
                      <a:gd name="T26" fmla="*/ 5 w 37"/>
                      <a:gd name="T27" fmla="*/ 6 h 23"/>
                      <a:gd name="T28" fmla="*/ 2 w 37"/>
                      <a:gd name="T29" fmla="*/ 8 h 23"/>
                      <a:gd name="T30" fmla="*/ 0 w 37"/>
                      <a:gd name="T31" fmla="*/ 9 h 23"/>
                      <a:gd name="T32" fmla="*/ 0 w 37"/>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3">
                        <a:moveTo>
                          <a:pt x="0" y="21"/>
                        </a:moveTo>
                        <a:lnTo>
                          <a:pt x="3" y="23"/>
                        </a:lnTo>
                        <a:lnTo>
                          <a:pt x="7" y="23"/>
                        </a:lnTo>
                        <a:lnTo>
                          <a:pt x="13" y="21"/>
                        </a:lnTo>
                        <a:lnTo>
                          <a:pt x="20" y="18"/>
                        </a:lnTo>
                        <a:lnTo>
                          <a:pt x="27" y="14"/>
                        </a:lnTo>
                        <a:lnTo>
                          <a:pt x="31" y="9"/>
                        </a:lnTo>
                        <a:lnTo>
                          <a:pt x="36" y="4"/>
                        </a:lnTo>
                        <a:lnTo>
                          <a:pt x="37" y="0"/>
                        </a:lnTo>
                        <a:lnTo>
                          <a:pt x="34" y="2"/>
                        </a:lnTo>
                        <a:lnTo>
                          <a:pt x="28" y="4"/>
                        </a:lnTo>
                        <a:lnTo>
                          <a:pt x="22" y="7"/>
                        </a:lnTo>
                        <a:lnTo>
                          <a:pt x="16" y="9"/>
                        </a:lnTo>
                        <a:lnTo>
                          <a:pt x="11" y="11"/>
                        </a:lnTo>
                        <a:lnTo>
                          <a:pt x="5" y="15"/>
                        </a:lnTo>
                        <a:lnTo>
                          <a:pt x="1" y="17"/>
                        </a:lnTo>
                        <a:lnTo>
                          <a:pt x="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65" name="Freeform 174">
                    <a:extLst>
                      <a:ext uri="{FF2B5EF4-FFF2-40B4-BE49-F238E27FC236}">
                        <a16:creationId xmlns:a16="http://schemas.microsoft.com/office/drawing/2014/main" id="{EA9B3ACB-B030-4571-9A6E-8BEAC5FF3A59}"/>
                      </a:ext>
                    </a:extLst>
                  </p:cNvPr>
                  <p:cNvSpPr>
                    <a:spLocks/>
                  </p:cNvSpPr>
                  <p:nvPr/>
                </p:nvSpPr>
                <p:spPr bwMode="auto">
                  <a:xfrm>
                    <a:off x="101" y="513"/>
                    <a:ext cx="12" cy="9"/>
                  </a:xfrm>
                  <a:custGeom>
                    <a:avLst/>
                    <a:gdLst>
                      <a:gd name="T0" fmla="*/ 1 w 24"/>
                      <a:gd name="T1" fmla="*/ 8 h 17"/>
                      <a:gd name="T2" fmla="*/ 4 w 24"/>
                      <a:gd name="T3" fmla="*/ 9 h 17"/>
                      <a:gd name="T4" fmla="*/ 9 w 24"/>
                      <a:gd name="T5" fmla="*/ 8 h 17"/>
                      <a:gd name="T6" fmla="*/ 12 w 24"/>
                      <a:gd name="T7" fmla="*/ 4 h 17"/>
                      <a:gd name="T8" fmla="*/ 12 w 24"/>
                      <a:gd name="T9" fmla="*/ 0 h 17"/>
                      <a:gd name="T10" fmla="*/ 9 w 24"/>
                      <a:gd name="T11" fmla="*/ 4 h 17"/>
                      <a:gd name="T12" fmla="*/ 5 w 24"/>
                      <a:gd name="T13" fmla="*/ 5 h 17"/>
                      <a:gd name="T14" fmla="*/ 0 w 24"/>
                      <a:gd name="T15" fmla="*/ 6 h 17"/>
                      <a:gd name="T16" fmla="*/ 1 w 24"/>
                      <a:gd name="T17" fmla="*/ 8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17">
                        <a:moveTo>
                          <a:pt x="1" y="16"/>
                        </a:moveTo>
                        <a:lnTo>
                          <a:pt x="8" y="17"/>
                        </a:lnTo>
                        <a:lnTo>
                          <a:pt x="17" y="15"/>
                        </a:lnTo>
                        <a:lnTo>
                          <a:pt x="24" y="8"/>
                        </a:lnTo>
                        <a:lnTo>
                          <a:pt x="23" y="0"/>
                        </a:lnTo>
                        <a:lnTo>
                          <a:pt x="18" y="7"/>
                        </a:lnTo>
                        <a:lnTo>
                          <a:pt x="9" y="9"/>
                        </a:lnTo>
                        <a:lnTo>
                          <a:pt x="0" y="12"/>
                        </a:lnTo>
                        <a:lnTo>
                          <a:pt x="1"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66" name="Freeform 175">
                    <a:extLst>
                      <a:ext uri="{FF2B5EF4-FFF2-40B4-BE49-F238E27FC236}">
                        <a16:creationId xmlns:a16="http://schemas.microsoft.com/office/drawing/2014/main" id="{C672D65A-3210-4D3F-A783-AB34B032889E}"/>
                      </a:ext>
                    </a:extLst>
                  </p:cNvPr>
                  <p:cNvSpPr>
                    <a:spLocks/>
                  </p:cNvSpPr>
                  <p:nvPr/>
                </p:nvSpPr>
                <p:spPr bwMode="auto">
                  <a:xfrm>
                    <a:off x="111" y="608"/>
                    <a:ext cx="24" cy="25"/>
                  </a:xfrm>
                  <a:custGeom>
                    <a:avLst/>
                    <a:gdLst>
                      <a:gd name="T0" fmla="*/ 0 w 49"/>
                      <a:gd name="T1" fmla="*/ 24 h 50"/>
                      <a:gd name="T2" fmla="*/ 2 w 49"/>
                      <a:gd name="T3" fmla="*/ 25 h 50"/>
                      <a:gd name="T4" fmla="*/ 4 w 49"/>
                      <a:gd name="T5" fmla="*/ 24 h 50"/>
                      <a:gd name="T6" fmla="*/ 8 w 49"/>
                      <a:gd name="T7" fmla="*/ 22 h 50"/>
                      <a:gd name="T8" fmla="*/ 12 w 49"/>
                      <a:gd name="T9" fmla="*/ 19 h 50"/>
                      <a:gd name="T10" fmla="*/ 16 w 49"/>
                      <a:gd name="T11" fmla="*/ 15 h 50"/>
                      <a:gd name="T12" fmla="*/ 19 w 49"/>
                      <a:gd name="T13" fmla="*/ 11 h 50"/>
                      <a:gd name="T14" fmla="*/ 22 w 49"/>
                      <a:gd name="T15" fmla="*/ 6 h 50"/>
                      <a:gd name="T16" fmla="*/ 24 w 49"/>
                      <a:gd name="T17" fmla="*/ 0 h 50"/>
                      <a:gd name="T18" fmla="*/ 22 w 49"/>
                      <a:gd name="T19" fmla="*/ 2 h 50"/>
                      <a:gd name="T20" fmla="*/ 19 w 49"/>
                      <a:gd name="T21" fmla="*/ 5 h 50"/>
                      <a:gd name="T22" fmla="*/ 15 w 49"/>
                      <a:gd name="T23" fmla="*/ 8 h 50"/>
                      <a:gd name="T24" fmla="*/ 10 w 49"/>
                      <a:gd name="T25" fmla="*/ 12 h 50"/>
                      <a:gd name="T26" fmla="*/ 6 w 49"/>
                      <a:gd name="T27" fmla="*/ 15 h 50"/>
                      <a:gd name="T28" fmla="*/ 3 w 49"/>
                      <a:gd name="T29" fmla="*/ 19 h 50"/>
                      <a:gd name="T30" fmla="*/ 0 w 49"/>
                      <a:gd name="T31" fmla="*/ 22 h 50"/>
                      <a:gd name="T32" fmla="*/ 0 w 49"/>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0">
                        <a:moveTo>
                          <a:pt x="0" y="48"/>
                        </a:moveTo>
                        <a:lnTo>
                          <a:pt x="4" y="50"/>
                        </a:lnTo>
                        <a:lnTo>
                          <a:pt x="9" y="48"/>
                        </a:lnTo>
                        <a:lnTo>
                          <a:pt x="16" y="44"/>
                        </a:lnTo>
                        <a:lnTo>
                          <a:pt x="24" y="38"/>
                        </a:lnTo>
                        <a:lnTo>
                          <a:pt x="33" y="30"/>
                        </a:lnTo>
                        <a:lnTo>
                          <a:pt x="39" y="21"/>
                        </a:lnTo>
                        <a:lnTo>
                          <a:pt x="45" y="11"/>
                        </a:lnTo>
                        <a:lnTo>
                          <a:pt x="49" y="0"/>
                        </a:lnTo>
                        <a:lnTo>
                          <a:pt x="45" y="4"/>
                        </a:lnTo>
                        <a:lnTo>
                          <a:pt x="38" y="10"/>
                        </a:lnTo>
                        <a:lnTo>
                          <a:pt x="30" y="16"/>
                        </a:lnTo>
                        <a:lnTo>
                          <a:pt x="21" y="23"/>
                        </a:lnTo>
                        <a:lnTo>
                          <a:pt x="13" y="30"/>
                        </a:lnTo>
                        <a:lnTo>
                          <a:pt x="6" y="37"/>
                        </a:lnTo>
                        <a:lnTo>
                          <a:pt x="1" y="43"/>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67" name="Freeform 176">
                    <a:extLst>
                      <a:ext uri="{FF2B5EF4-FFF2-40B4-BE49-F238E27FC236}">
                        <a16:creationId xmlns:a16="http://schemas.microsoft.com/office/drawing/2014/main" id="{758DDFB7-4A75-469E-8175-8D4338B5FCAA}"/>
                      </a:ext>
                    </a:extLst>
                  </p:cNvPr>
                  <p:cNvSpPr>
                    <a:spLocks/>
                  </p:cNvSpPr>
                  <p:nvPr/>
                </p:nvSpPr>
                <p:spPr bwMode="auto">
                  <a:xfrm>
                    <a:off x="116" y="635"/>
                    <a:ext cx="19" cy="19"/>
                  </a:xfrm>
                  <a:custGeom>
                    <a:avLst/>
                    <a:gdLst>
                      <a:gd name="T0" fmla="*/ 0 w 38"/>
                      <a:gd name="T1" fmla="*/ 18 h 38"/>
                      <a:gd name="T2" fmla="*/ 2 w 38"/>
                      <a:gd name="T3" fmla="*/ 19 h 38"/>
                      <a:gd name="T4" fmla="*/ 3 w 38"/>
                      <a:gd name="T5" fmla="*/ 19 h 38"/>
                      <a:gd name="T6" fmla="*/ 6 w 38"/>
                      <a:gd name="T7" fmla="*/ 18 h 38"/>
                      <a:gd name="T8" fmla="*/ 10 w 38"/>
                      <a:gd name="T9" fmla="*/ 16 h 38"/>
                      <a:gd name="T10" fmla="*/ 13 w 38"/>
                      <a:gd name="T11" fmla="*/ 13 h 38"/>
                      <a:gd name="T12" fmla="*/ 15 w 38"/>
                      <a:gd name="T13" fmla="*/ 9 h 38"/>
                      <a:gd name="T14" fmla="*/ 18 w 38"/>
                      <a:gd name="T15" fmla="*/ 5 h 38"/>
                      <a:gd name="T16" fmla="*/ 19 w 38"/>
                      <a:gd name="T17" fmla="*/ 0 h 38"/>
                      <a:gd name="T18" fmla="*/ 17 w 38"/>
                      <a:gd name="T19" fmla="*/ 2 h 38"/>
                      <a:gd name="T20" fmla="*/ 14 w 38"/>
                      <a:gd name="T21" fmla="*/ 5 h 38"/>
                      <a:gd name="T22" fmla="*/ 11 w 38"/>
                      <a:gd name="T23" fmla="*/ 7 h 38"/>
                      <a:gd name="T24" fmla="*/ 7 w 38"/>
                      <a:gd name="T25" fmla="*/ 10 h 38"/>
                      <a:gd name="T26" fmla="*/ 5 w 38"/>
                      <a:gd name="T27" fmla="*/ 13 h 38"/>
                      <a:gd name="T28" fmla="*/ 2 w 38"/>
                      <a:gd name="T29" fmla="*/ 15 h 38"/>
                      <a:gd name="T30" fmla="*/ 0 w 38"/>
                      <a:gd name="T31" fmla="*/ 17 h 38"/>
                      <a:gd name="T32" fmla="*/ 0 w 38"/>
                      <a:gd name="T33" fmla="*/ 18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38">
                        <a:moveTo>
                          <a:pt x="0" y="36"/>
                        </a:moveTo>
                        <a:lnTo>
                          <a:pt x="3" y="38"/>
                        </a:lnTo>
                        <a:lnTo>
                          <a:pt x="6" y="38"/>
                        </a:lnTo>
                        <a:lnTo>
                          <a:pt x="12" y="35"/>
                        </a:lnTo>
                        <a:lnTo>
                          <a:pt x="19" y="32"/>
                        </a:lnTo>
                        <a:lnTo>
                          <a:pt x="25" y="26"/>
                        </a:lnTo>
                        <a:lnTo>
                          <a:pt x="30" y="18"/>
                        </a:lnTo>
                        <a:lnTo>
                          <a:pt x="36" y="10"/>
                        </a:lnTo>
                        <a:lnTo>
                          <a:pt x="38" y="0"/>
                        </a:lnTo>
                        <a:lnTo>
                          <a:pt x="34" y="4"/>
                        </a:lnTo>
                        <a:lnTo>
                          <a:pt x="28" y="10"/>
                        </a:lnTo>
                        <a:lnTo>
                          <a:pt x="21" y="14"/>
                        </a:lnTo>
                        <a:lnTo>
                          <a:pt x="14" y="20"/>
                        </a:lnTo>
                        <a:lnTo>
                          <a:pt x="9" y="25"/>
                        </a:lnTo>
                        <a:lnTo>
                          <a:pt x="4" y="29"/>
                        </a:lnTo>
                        <a:lnTo>
                          <a:pt x="0" y="3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68" name="Freeform 177">
                    <a:extLst>
                      <a:ext uri="{FF2B5EF4-FFF2-40B4-BE49-F238E27FC236}">
                        <a16:creationId xmlns:a16="http://schemas.microsoft.com/office/drawing/2014/main" id="{5AFA5832-FD9D-4757-8F4D-87C31EEC17F7}"/>
                      </a:ext>
                    </a:extLst>
                  </p:cNvPr>
                  <p:cNvSpPr>
                    <a:spLocks/>
                  </p:cNvSpPr>
                  <p:nvPr/>
                </p:nvSpPr>
                <p:spPr bwMode="auto">
                  <a:xfrm>
                    <a:off x="107" y="568"/>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9" y="39"/>
                        </a:lnTo>
                        <a:lnTo>
                          <a:pt x="17" y="35"/>
                        </a:lnTo>
                        <a:lnTo>
                          <a:pt x="27" y="30"/>
                        </a:lnTo>
                        <a:lnTo>
                          <a:pt x="36" y="23"/>
                        </a:lnTo>
                        <a:lnTo>
                          <a:pt x="44" y="15"/>
                        </a:lnTo>
                        <a:lnTo>
                          <a:pt x="51" y="7"/>
                        </a:lnTo>
                        <a:lnTo>
                          <a:pt x="53" y="0"/>
                        </a:lnTo>
                        <a:lnTo>
                          <a:pt x="49" y="3"/>
                        </a:lnTo>
                        <a:lnTo>
                          <a:pt x="41" y="7"/>
                        </a:lnTo>
                        <a:lnTo>
                          <a:pt x="31" y="12"/>
                        </a:lnTo>
                        <a:lnTo>
                          <a:pt x="22" y="18"/>
                        </a:lnTo>
                        <a:lnTo>
                          <a:pt x="13" y="24"/>
                        </a:lnTo>
                        <a:lnTo>
                          <a:pt x="5" y="30"/>
                        </a:lnTo>
                        <a:lnTo>
                          <a:pt x="1"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69" name="Freeform 178">
                    <a:extLst>
                      <a:ext uri="{FF2B5EF4-FFF2-40B4-BE49-F238E27FC236}">
                        <a16:creationId xmlns:a16="http://schemas.microsoft.com/office/drawing/2014/main" id="{7183D2F9-1ECA-4954-AA15-FB97FF6D24BA}"/>
                      </a:ext>
                    </a:extLst>
                  </p:cNvPr>
                  <p:cNvSpPr>
                    <a:spLocks/>
                  </p:cNvSpPr>
                  <p:nvPr/>
                </p:nvSpPr>
                <p:spPr bwMode="auto">
                  <a:xfrm>
                    <a:off x="101" y="534"/>
                    <a:ext cx="22" cy="16"/>
                  </a:xfrm>
                  <a:custGeom>
                    <a:avLst/>
                    <a:gdLst>
                      <a:gd name="T0" fmla="*/ 0 w 43"/>
                      <a:gd name="T1" fmla="*/ 15 h 31"/>
                      <a:gd name="T2" fmla="*/ 2 w 43"/>
                      <a:gd name="T3" fmla="*/ 16 h 31"/>
                      <a:gd name="T4" fmla="*/ 4 w 43"/>
                      <a:gd name="T5" fmla="*/ 15 h 31"/>
                      <a:gd name="T6" fmla="*/ 8 w 43"/>
                      <a:gd name="T7" fmla="*/ 13 h 31"/>
                      <a:gd name="T8" fmla="*/ 12 w 43"/>
                      <a:gd name="T9" fmla="*/ 11 h 31"/>
                      <a:gd name="T10" fmla="*/ 16 w 43"/>
                      <a:gd name="T11" fmla="*/ 8 h 31"/>
                      <a:gd name="T12" fmla="*/ 19 w 43"/>
                      <a:gd name="T13" fmla="*/ 5 h 31"/>
                      <a:gd name="T14" fmla="*/ 21 w 43"/>
                      <a:gd name="T15" fmla="*/ 2 h 31"/>
                      <a:gd name="T16" fmla="*/ 22 w 43"/>
                      <a:gd name="T17" fmla="*/ 0 h 31"/>
                      <a:gd name="T18" fmla="*/ 20 w 43"/>
                      <a:gd name="T19" fmla="*/ 1 h 31"/>
                      <a:gd name="T20" fmla="*/ 17 w 43"/>
                      <a:gd name="T21" fmla="*/ 3 h 31"/>
                      <a:gd name="T22" fmla="*/ 14 w 43"/>
                      <a:gd name="T23" fmla="*/ 5 h 31"/>
                      <a:gd name="T24" fmla="*/ 10 w 43"/>
                      <a:gd name="T25" fmla="*/ 6 h 31"/>
                      <a:gd name="T26" fmla="*/ 6 w 43"/>
                      <a:gd name="T27" fmla="*/ 9 h 31"/>
                      <a:gd name="T28" fmla="*/ 4 w 43"/>
                      <a:gd name="T29" fmla="*/ 11 h 31"/>
                      <a:gd name="T30" fmla="*/ 1 w 43"/>
                      <a:gd name="T31" fmla="*/ 13 h 31"/>
                      <a:gd name="T32" fmla="*/ 0 w 43"/>
                      <a:gd name="T33" fmla="*/ 15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31">
                        <a:moveTo>
                          <a:pt x="0" y="29"/>
                        </a:moveTo>
                        <a:lnTo>
                          <a:pt x="3" y="31"/>
                        </a:lnTo>
                        <a:lnTo>
                          <a:pt x="8" y="30"/>
                        </a:lnTo>
                        <a:lnTo>
                          <a:pt x="16" y="26"/>
                        </a:lnTo>
                        <a:lnTo>
                          <a:pt x="24" y="22"/>
                        </a:lnTo>
                        <a:lnTo>
                          <a:pt x="31" y="16"/>
                        </a:lnTo>
                        <a:lnTo>
                          <a:pt x="38" y="10"/>
                        </a:lnTo>
                        <a:lnTo>
                          <a:pt x="42" y="4"/>
                        </a:lnTo>
                        <a:lnTo>
                          <a:pt x="43" y="0"/>
                        </a:lnTo>
                        <a:lnTo>
                          <a:pt x="40" y="2"/>
                        </a:lnTo>
                        <a:lnTo>
                          <a:pt x="34" y="6"/>
                        </a:lnTo>
                        <a:lnTo>
                          <a:pt x="27" y="9"/>
                        </a:lnTo>
                        <a:lnTo>
                          <a:pt x="19" y="12"/>
                        </a:lnTo>
                        <a:lnTo>
                          <a:pt x="12" y="17"/>
                        </a:lnTo>
                        <a:lnTo>
                          <a:pt x="7" y="22"/>
                        </a:lnTo>
                        <a:lnTo>
                          <a:pt x="2" y="25"/>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70" name="Freeform 179">
                    <a:extLst>
                      <a:ext uri="{FF2B5EF4-FFF2-40B4-BE49-F238E27FC236}">
                        <a16:creationId xmlns:a16="http://schemas.microsoft.com/office/drawing/2014/main" id="{B055F318-DC74-4486-B5B5-988164BEAC50}"/>
                      </a:ext>
                    </a:extLst>
                  </p:cNvPr>
                  <p:cNvSpPr>
                    <a:spLocks/>
                  </p:cNvSpPr>
                  <p:nvPr/>
                </p:nvSpPr>
                <p:spPr bwMode="auto">
                  <a:xfrm>
                    <a:off x="131" y="645"/>
                    <a:ext cx="4" cy="23"/>
                  </a:xfrm>
                  <a:custGeom>
                    <a:avLst/>
                    <a:gdLst>
                      <a:gd name="T0" fmla="*/ 2 w 6"/>
                      <a:gd name="T1" fmla="*/ 0 h 45"/>
                      <a:gd name="T2" fmla="*/ 3 w 6"/>
                      <a:gd name="T3" fmla="*/ 5 h 45"/>
                      <a:gd name="T4" fmla="*/ 3 w 6"/>
                      <a:gd name="T5" fmla="*/ 13 h 45"/>
                      <a:gd name="T6" fmla="*/ 4 w 6"/>
                      <a:gd name="T7" fmla="*/ 20 h 45"/>
                      <a:gd name="T8" fmla="*/ 2 w 6"/>
                      <a:gd name="T9" fmla="*/ 23 h 45"/>
                      <a:gd name="T10" fmla="*/ 0 w 6"/>
                      <a:gd name="T11" fmla="*/ 20 h 45"/>
                      <a:gd name="T12" fmla="*/ 0 w 6"/>
                      <a:gd name="T13" fmla="*/ 13 h 45"/>
                      <a:gd name="T14" fmla="*/ 1 w 6"/>
                      <a:gd name="T15" fmla="*/ 5 h 45"/>
                      <a:gd name="T16" fmla="*/ 2 w 6"/>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45">
                        <a:moveTo>
                          <a:pt x="3" y="0"/>
                        </a:moveTo>
                        <a:lnTo>
                          <a:pt x="4" y="9"/>
                        </a:lnTo>
                        <a:lnTo>
                          <a:pt x="5" y="25"/>
                        </a:lnTo>
                        <a:lnTo>
                          <a:pt x="6" y="39"/>
                        </a:lnTo>
                        <a:lnTo>
                          <a:pt x="3" y="45"/>
                        </a:lnTo>
                        <a:lnTo>
                          <a:pt x="0" y="39"/>
                        </a:lnTo>
                        <a:lnTo>
                          <a:pt x="0" y="25"/>
                        </a:lnTo>
                        <a:lnTo>
                          <a:pt x="2"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71" name="Freeform 180">
                    <a:extLst>
                      <a:ext uri="{FF2B5EF4-FFF2-40B4-BE49-F238E27FC236}">
                        <a16:creationId xmlns:a16="http://schemas.microsoft.com/office/drawing/2014/main" id="{41C17E5E-1048-4656-B404-DC0AEEE2397D}"/>
                      </a:ext>
                    </a:extLst>
                  </p:cNvPr>
                  <p:cNvSpPr>
                    <a:spLocks/>
                  </p:cNvSpPr>
                  <p:nvPr/>
                </p:nvSpPr>
                <p:spPr bwMode="auto">
                  <a:xfrm>
                    <a:off x="135" y="619"/>
                    <a:ext cx="25" cy="32"/>
                  </a:xfrm>
                  <a:custGeom>
                    <a:avLst/>
                    <a:gdLst>
                      <a:gd name="T0" fmla="*/ 0 w 49"/>
                      <a:gd name="T1" fmla="*/ 0 h 64"/>
                      <a:gd name="T2" fmla="*/ 2 w 49"/>
                      <a:gd name="T3" fmla="*/ 4 h 64"/>
                      <a:gd name="T4" fmla="*/ 5 w 49"/>
                      <a:gd name="T5" fmla="*/ 9 h 64"/>
                      <a:gd name="T6" fmla="*/ 8 w 49"/>
                      <a:gd name="T7" fmla="*/ 15 h 64"/>
                      <a:gd name="T8" fmla="*/ 12 w 49"/>
                      <a:gd name="T9" fmla="*/ 21 h 64"/>
                      <a:gd name="T10" fmla="*/ 16 w 49"/>
                      <a:gd name="T11" fmla="*/ 26 h 64"/>
                      <a:gd name="T12" fmla="*/ 20 w 49"/>
                      <a:gd name="T13" fmla="*/ 30 h 64"/>
                      <a:gd name="T14" fmla="*/ 23 w 49"/>
                      <a:gd name="T15" fmla="*/ 32 h 64"/>
                      <a:gd name="T16" fmla="*/ 25 w 49"/>
                      <a:gd name="T17" fmla="*/ 31 h 64"/>
                      <a:gd name="T18" fmla="*/ 25 w 49"/>
                      <a:gd name="T19" fmla="*/ 29 h 64"/>
                      <a:gd name="T20" fmla="*/ 23 w 49"/>
                      <a:gd name="T21" fmla="*/ 25 h 64"/>
                      <a:gd name="T22" fmla="*/ 20 w 49"/>
                      <a:gd name="T23" fmla="*/ 21 h 64"/>
                      <a:gd name="T24" fmla="*/ 15 w 49"/>
                      <a:gd name="T25" fmla="*/ 17 h 64"/>
                      <a:gd name="T26" fmla="*/ 10 w 49"/>
                      <a:gd name="T27" fmla="*/ 12 h 64"/>
                      <a:gd name="T28" fmla="*/ 6 w 49"/>
                      <a:gd name="T29" fmla="*/ 7 h 64"/>
                      <a:gd name="T30" fmla="*/ 2 w 49"/>
                      <a:gd name="T31" fmla="*/ 3 h 64"/>
                      <a:gd name="T32" fmla="*/ 0 w 49"/>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4">
                        <a:moveTo>
                          <a:pt x="0" y="0"/>
                        </a:moveTo>
                        <a:lnTo>
                          <a:pt x="3" y="7"/>
                        </a:lnTo>
                        <a:lnTo>
                          <a:pt x="9" y="18"/>
                        </a:lnTo>
                        <a:lnTo>
                          <a:pt x="16" y="29"/>
                        </a:lnTo>
                        <a:lnTo>
                          <a:pt x="24" y="41"/>
                        </a:lnTo>
                        <a:lnTo>
                          <a:pt x="32" y="51"/>
                        </a:lnTo>
                        <a:lnTo>
                          <a:pt x="39" y="59"/>
                        </a:lnTo>
                        <a:lnTo>
                          <a:pt x="46" y="64"/>
                        </a:lnTo>
                        <a:lnTo>
                          <a:pt x="49" y="62"/>
                        </a:lnTo>
                        <a:lnTo>
                          <a:pt x="49" y="58"/>
                        </a:lnTo>
                        <a:lnTo>
                          <a:pt x="46" y="50"/>
                        </a:lnTo>
                        <a:lnTo>
                          <a:pt x="39" y="42"/>
                        </a:lnTo>
                        <a:lnTo>
                          <a:pt x="30" y="33"/>
                        </a:lnTo>
                        <a:lnTo>
                          <a:pt x="20" y="23"/>
                        </a:lnTo>
                        <a:lnTo>
                          <a:pt x="11" y="14"/>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72" name="Freeform 181">
                    <a:extLst>
                      <a:ext uri="{FF2B5EF4-FFF2-40B4-BE49-F238E27FC236}">
                        <a16:creationId xmlns:a16="http://schemas.microsoft.com/office/drawing/2014/main" id="{B1F101F7-6E07-4301-BC0A-55F32BD388D1}"/>
                      </a:ext>
                    </a:extLst>
                  </p:cNvPr>
                  <p:cNvSpPr>
                    <a:spLocks/>
                  </p:cNvSpPr>
                  <p:nvPr/>
                </p:nvSpPr>
                <p:spPr bwMode="auto">
                  <a:xfrm>
                    <a:off x="135" y="608"/>
                    <a:ext cx="26" cy="29"/>
                  </a:xfrm>
                  <a:custGeom>
                    <a:avLst/>
                    <a:gdLst>
                      <a:gd name="T0" fmla="*/ 0 w 53"/>
                      <a:gd name="T1" fmla="*/ 0 h 58"/>
                      <a:gd name="T2" fmla="*/ 2 w 53"/>
                      <a:gd name="T3" fmla="*/ 4 h 58"/>
                      <a:gd name="T4" fmla="*/ 6 w 53"/>
                      <a:gd name="T5" fmla="*/ 9 h 58"/>
                      <a:gd name="T6" fmla="*/ 10 w 53"/>
                      <a:gd name="T7" fmla="*/ 14 h 58"/>
                      <a:gd name="T8" fmla="*/ 14 w 53"/>
                      <a:gd name="T9" fmla="*/ 19 h 58"/>
                      <a:gd name="T10" fmla="*/ 18 w 53"/>
                      <a:gd name="T11" fmla="*/ 24 h 58"/>
                      <a:gd name="T12" fmla="*/ 22 w 53"/>
                      <a:gd name="T13" fmla="*/ 28 h 58"/>
                      <a:gd name="T14" fmla="*/ 25 w 53"/>
                      <a:gd name="T15" fmla="*/ 29 h 58"/>
                      <a:gd name="T16" fmla="*/ 26 w 53"/>
                      <a:gd name="T17" fmla="*/ 29 h 58"/>
                      <a:gd name="T18" fmla="*/ 26 w 53"/>
                      <a:gd name="T19" fmla="*/ 26 h 58"/>
                      <a:gd name="T20" fmla="*/ 23 w 53"/>
                      <a:gd name="T21" fmla="*/ 22 h 58"/>
                      <a:gd name="T22" fmla="*/ 19 w 53"/>
                      <a:gd name="T23" fmla="*/ 18 h 58"/>
                      <a:gd name="T24" fmla="*/ 14 w 53"/>
                      <a:gd name="T25" fmla="*/ 14 h 58"/>
                      <a:gd name="T26" fmla="*/ 10 w 53"/>
                      <a:gd name="T27" fmla="*/ 10 h 58"/>
                      <a:gd name="T28" fmla="*/ 5 w 53"/>
                      <a:gd name="T29" fmla="*/ 6 h 58"/>
                      <a:gd name="T30" fmla="*/ 2 w 53"/>
                      <a:gd name="T31" fmla="*/ 3 h 58"/>
                      <a:gd name="T32" fmla="*/ 0 w 53"/>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8">
                        <a:moveTo>
                          <a:pt x="0" y="0"/>
                        </a:moveTo>
                        <a:lnTo>
                          <a:pt x="5" y="7"/>
                        </a:lnTo>
                        <a:lnTo>
                          <a:pt x="12" y="18"/>
                        </a:lnTo>
                        <a:lnTo>
                          <a:pt x="20" y="28"/>
                        </a:lnTo>
                        <a:lnTo>
                          <a:pt x="29" y="38"/>
                        </a:lnTo>
                        <a:lnTo>
                          <a:pt x="37" y="48"/>
                        </a:lnTo>
                        <a:lnTo>
                          <a:pt x="45" y="55"/>
                        </a:lnTo>
                        <a:lnTo>
                          <a:pt x="51" y="58"/>
                        </a:lnTo>
                        <a:lnTo>
                          <a:pt x="53" y="57"/>
                        </a:lnTo>
                        <a:lnTo>
                          <a:pt x="52" y="51"/>
                        </a:lnTo>
                        <a:lnTo>
                          <a:pt x="47" y="44"/>
                        </a:lnTo>
                        <a:lnTo>
                          <a:pt x="38" y="36"/>
                        </a:lnTo>
                        <a:lnTo>
                          <a:pt x="29" y="27"/>
                        </a:lnTo>
                        <a:lnTo>
                          <a:pt x="20" y="19"/>
                        </a:lnTo>
                        <a:lnTo>
                          <a:pt x="11" y="11"/>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73" name="Freeform 182">
                    <a:extLst>
                      <a:ext uri="{FF2B5EF4-FFF2-40B4-BE49-F238E27FC236}">
                        <a16:creationId xmlns:a16="http://schemas.microsoft.com/office/drawing/2014/main" id="{9EC091CA-A370-4F12-83F9-5C3C7B2BB102}"/>
                      </a:ext>
                    </a:extLst>
                  </p:cNvPr>
                  <p:cNvSpPr>
                    <a:spLocks/>
                  </p:cNvSpPr>
                  <p:nvPr/>
                </p:nvSpPr>
                <p:spPr bwMode="auto">
                  <a:xfrm>
                    <a:off x="135" y="595"/>
                    <a:ext cx="27" cy="26"/>
                  </a:xfrm>
                  <a:custGeom>
                    <a:avLst/>
                    <a:gdLst>
                      <a:gd name="T0" fmla="*/ 0 w 56"/>
                      <a:gd name="T1" fmla="*/ 0 h 51"/>
                      <a:gd name="T2" fmla="*/ 3 w 56"/>
                      <a:gd name="T3" fmla="*/ 4 h 51"/>
                      <a:gd name="T4" fmla="*/ 6 w 56"/>
                      <a:gd name="T5" fmla="*/ 9 h 51"/>
                      <a:gd name="T6" fmla="*/ 11 w 56"/>
                      <a:gd name="T7" fmla="*/ 13 h 51"/>
                      <a:gd name="T8" fmla="*/ 15 w 56"/>
                      <a:gd name="T9" fmla="*/ 18 h 51"/>
                      <a:gd name="T10" fmla="*/ 19 w 56"/>
                      <a:gd name="T11" fmla="*/ 22 h 51"/>
                      <a:gd name="T12" fmla="*/ 23 w 56"/>
                      <a:gd name="T13" fmla="*/ 24 h 51"/>
                      <a:gd name="T14" fmla="*/ 26 w 56"/>
                      <a:gd name="T15" fmla="*/ 26 h 51"/>
                      <a:gd name="T16" fmla="*/ 27 w 56"/>
                      <a:gd name="T17" fmla="*/ 25 h 51"/>
                      <a:gd name="T18" fmla="*/ 27 w 56"/>
                      <a:gd name="T19" fmla="*/ 23 h 51"/>
                      <a:gd name="T20" fmla="*/ 24 w 56"/>
                      <a:gd name="T21" fmla="*/ 20 h 51"/>
                      <a:gd name="T22" fmla="*/ 20 w 56"/>
                      <a:gd name="T23" fmla="*/ 16 h 51"/>
                      <a:gd name="T24" fmla="*/ 15 w 56"/>
                      <a:gd name="T25" fmla="*/ 13 h 51"/>
                      <a:gd name="T26" fmla="*/ 10 w 56"/>
                      <a:gd name="T27" fmla="*/ 9 h 51"/>
                      <a:gd name="T28" fmla="*/ 6 w 56"/>
                      <a:gd name="T29" fmla="*/ 6 h 51"/>
                      <a:gd name="T30" fmla="*/ 2 w 56"/>
                      <a:gd name="T31" fmla="*/ 3 h 51"/>
                      <a:gd name="T32" fmla="*/ 0 w 56"/>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51">
                        <a:moveTo>
                          <a:pt x="0" y="0"/>
                        </a:moveTo>
                        <a:lnTo>
                          <a:pt x="6" y="8"/>
                        </a:lnTo>
                        <a:lnTo>
                          <a:pt x="13" y="17"/>
                        </a:lnTo>
                        <a:lnTo>
                          <a:pt x="22" y="26"/>
                        </a:lnTo>
                        <a:lnTo>
                          <a:pt x="32" y="36"/>
                        </a:lnTo>
                        <a:lnTo>
                          <a:pt x="40" y="44"/>
                        </a:lnTo>
                        <a:lnTo>
                          <a:pt x="48" y="48"/>
                        </a:lnTo>
                        <a:lnTo>
                          <a:pt x="53" y="51"/>
                        </a:lnTo>
                        <a:lnTo>
                          <a:pt x="56" y="50"/>
                        </a:lnTo>
                        <a:lnTo>
                          <a:pt x="55" y="45"/>
                        </a:lnTo>
                        <a:lnTo>
                          <a:pt x="49" y="39"/>
                        </a:lnTo>
                        <a:lnTo>
                          <a:pt x="41" y="32"/>
                        </a:lnTo>
                        <a:lnTo>
                          <a:pt x="32" y="25"/>
                        </a:lnTo>
                        <a:lnTo>
                          <a:pt x="21" y="18"/>
                        </a:lnTo>
                        <a:lnTo>
                          <a:pt x="12" y="11"/>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74" name="Freeform 183">
                    <a:extLst>
                      <a:ext uri="{FF2B5EF4-FFF2-40B4-BE49-F238E27FC236}">
                        <a16:creationId xmlns:a16="http://schemas.microsoft.com/office/drawing/2014/main" id="{AD1B5C4C-BC71-417C-8FC7-A7245277632B}"/>
                      </a:ext>
                    </a:extLst>
                  </p:cNvPr>
                  <p:cNvSpPr>
                    <a:spLocks/>
                  </p:cNvSpPr>
                  <p:nvPr/>
                </p:nvSpPr>
                <p:spPr bwMode="auto">
                  <a:xfrm>
                    <a:off x="132" y="583"/>
                    <a:ext cx="27" cy="19"/>
                  </a:xfrm>
                  <a:custGeom>
                    <a:avLst/>
                    <a:gdLst>
                      <a:gd name="T0" fmla="*/ 0 w 53"/>
                      <a:gd name="T1" fmla="*/ 0 h 39"/>
                      <a:gd name="T2" fmla="*/ 2 w 53"/>
                      <a:gd name="T3" fmla="*/ 2 h 39"/>
                      <a:gd name="T4" fmla="*/ 6 w 53"/>
                      <a:gd name="T5" fmla="*/ 6 h 39"/>
                      <a:gd name="T6" fmla="*/ 11 w 53"/>
                      <a:gd name="T7" fmla="*/ 10 h 39"/>
                      <a:gd name="T8" fmla="*/ 15 w 53"/>
                      <a:gd name="T9" fmla="*/ 13 h 39"/>
                      <a:gd name="T10" fmla="*/ 19 w 53"/>
                      <a:gd name="T11" fmla="*/ 17 h 39"/>
                      <a:gd name="T12" fmla="*/ 23 w 53"/>
                      <a:gd name="T13" fmla="*/ 19 h 39"/>
                      <a:gd name="T14" fmla="*/ 26 w 53"/>
                      <a:gd name="T15" fmla="*/ 19 h 39"/>
                      <a:gd name="T16" fmla="*/ 27 w 53"/>
                      <a:gd name="T17" fmla="*/ 17 h 39"/>
                      <a:gd name="T18" fmla="*/ 26 w 53"/>
                      <a:gd name="T19" fmla="*/ 15 h 39"/>
                      <a:gd name="T20" fmla="*/ 23 w 53"/>
                      <a:gd name="T21" fmla="*/ 12 h 39"/>
                      <a:gd name="T22" fmla="*/ 20 w 53"/>
                      <a:gd name="T23" fmla="*/ 10 h 39"/>
                      <a:gd name="T24" fmla="*/ 15 w 53"/>
                      <a:gd name="T25" fmla="*/ 8 h 39"/>
                      <a:gd name="T26" fmla="*/ 11 w 53"/>
                      <a:gd name="T27" fmla="*/ 5 h 39"/>
                      <a:gd name="T28" fmla="*/ 7 w 53"/>
                      <a:gd name="T29" fmla="*/ 4 h 39"/>
                      <a:gd name="T30" fmla="*/ 2 w 53"/>
                      <a:gd name="T31" fmla="*/ 1 h 39"/>
                      <a:gd name="T32" fmla="*/ 0 w 53"/>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9">
                        <a:moveTo>
                          <a:pt x="0" y="0"/>
                        </a:moveTo>
                        <a:lnTo>
                          <a:pt x="4" y="5"/>
                        </a:lnTo>
                        <a:lnTo>
                          <a:pt x="11" y="12"/>
                        </a:lnTo>
                        <a:lnTo>
                          <a:pt x="21" y="20"/>
                        </a:lnTo>
                        <a:lnTo>
                          <a:pt x="30" y="27"/>
                        </a:lnTo>
                        <a:lnTo>
                          <a:pt x="38" y="34"/>
                        </a:lnTo>
                        <a:lnTo>
                          <a:pt x="46" y="38"/>
                        </a:lnTo>
                        <a:lnTo>
                          <a:pt x="51" y="39"/>
                        </a:lnTo>
                        <a:lnTo>
                          <a:pt x="53" y="35"/>
                        </a:lnTo>
                        <a:lnTo>
                          <a:pt x="51" y="30"/>
                        </a:lnTo>
                        <a:lnTo>
                          <a:pt x="46" y="25"/>
                        </a:lnTo>
                        <a:lnTo>
                          <a:pt x="39" y="20"/>
                        </a:lnTo>
                        <a:lnTo>
                          <a:pt x="30" y="16"/>
                        </a:lnTo>
                        <a:lnTo>
                          <a:pt x="21" y="11"/>
                        </a:lnTo>
                        <a:lnTo>
                          <a:pt x="13"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75" name="Freeform 184">
                    <a:extLst>
                      <a:ext uri="{FF2B5EF4-FFF2-40B4-BE49-F238E27FC236}">
                        <a16:creationId xmlns:a16="http://schemas.microsoft.com/office/drawing/2014/main" id="{0E7EDC1E-41AE-46E9-88A6-A4C634C95526}"/>
                      </a:ext>
                    </a:extLst>
                  </p:cNvPr>
                  <p:cNvSpPr>
                    <a:spLocks/>
                  </p:cNvSpPr>
                  <p:nvPr/>
                </p:nvSpPr>
                <p:spPr bwMode="auto">
                  <a:xfrm>
                    <a:off x="131" y="568"/>
                    <a:ext cx="26" cy="18"/>
                  </a:xfrm>
                  <a:custGeom>
                    <a:avLst/>
                    <a:gdLst>
                      <a:gd name="T0" fmla="*/ 0 w 52"/>
                      <a:gd name="T1" fmla="*/ 0 h 36"/>
                      <a:gd name="T2" fmla="*/ 3 w 52"/>
                      <a:gd name="T3" fmla="*/ 2 h 36"/>
                      <a:gd name="T4" fmla="*/ 7 w 52"/>
                      <a:gd name="T5" fmla="*/ 6 h 36"/>
                      <a:gd name="T6" fmla="*/ 11 w 52"/>
                      <a:gd name="T7" fmla="*/ 9 h 36"/>
                      <a:gd name="T8" fmla="*/ 16 w 52"/>
                      <a:gd name="T9" fmla="*/ 13 h 36"/>
                      <a:gd name="T10" fmla="*/ 20 w 52"/>
                      <a:gd name="T11" fmla="*/ 16 h 36"/>
                      <a:gd name="T12" fmla="*/ 23 w 52"/>
                      <a:gd name="T13" fmla="*/ 17 h 36"/>
                      <a:gd name="T14" fmla="*/ 26 w 52"/>
                      <a:gd name="T15" fmla="*/ 18 h 36"/>
                      <a:gd name="T16" fmla="*/ 26 w 52"/>
                      <a:gd name="T17" fmla="*/ 16 h 36"/>
                      <a:gd name="T18" fmla="*/ 25 w 52"/>
                      <a:gd name="T19" fmla="*/ 13 h 36"/>
                      <a:gd name="T20" fmla="*/ 22 w 52"/>
                      <a:gd name="T21" fmla="*/ 11 h 36"/>
                      <a:gd name="T22" fmla="*/ 18 w 52"/>
                      <a:gd name="T23" fmla="*/ 9 h 36"/>
                      <a:gd name="T24" fmla="*/ 14 w 52"/>
                      <a:gd name="T25" fmla="*/ 6 h 36"/>
                      <a:gd name="T26" fmla="*/ 10 w 52"/>
                      <a:gd name="T27" fmla="*/ 5 h 36"/>
                      <a:gd name="T28" fmla="*/ 6 w 52"/>
                      <a:gd name="T29" fmla="*/ 3 h 36"/>
                      <a:gd name="T30" fmla="*/ 2 w 52"/>
                      <a:gd name="T31" fmla="*/ 1 h 36"/>
                      <a:gd name="T32" fmla="*/ 0 w 5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6">
                        <a:moveTo>
                          <a:pt x="0" y="0"/>
                        </a:moveTo>
                        <a:lnTo>
                          <a:pt x="5" y="4"/>
                        </a:lnTo>
                        <a:lnTo>
                          <a:pt x="13" y="11"/>
                        </a:lnTo>
                        <a:lnTo>
                          <a:pt x="22" y="18"/>
                        </a:lnTo>
                        <a:lnTo>
                          <a:pt x="32" y="25"/>
                        </a:lnTo>
                        <a:lnTo>
                          <a:pt x="40" y="31"/>
                        </a:lnTo>
                        <a:lnTo>
                          <a:pt x="46" y="34"/>
                        </a:lnTo>
                        <a:lnTo>
                          <a:pt x="51" y="36"/>
                        </a:lnTo>
                        <a:lnTo>
                          <a:pt x="52" y="32"/>
                        </a:lnTo>
                        <a:lnTo>
                          <a:pt x="50" y="26"/>
                        </a:lnTo>
                        <a:lnTo>
                          <a:pt x="44" y="22"/>
                        </a:lnTo>
                        <a:lnTo>
                          <a:pt x="36" y="17"/>
                        </a:lnTo>
                        <a:lnTo>
                          <a:pt x="28" y="12"/>
                        </a:lnTo>
                        <a:lnTo>
                          <a:pt x="19" y="9"/>
                        </a:lnTo>
                        <a:lnTo>
                          <a:pt x="11" y="6"/>
                        </a:lnTo>
                        <a:lnTo>
                          <a:pt x="4"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76" name="Freeform 185">
                    <a:extLst>
                      <a:ext uri="{FF2B5EF4-FFF2-40B4-BE49-F238E27FC236}">
                        <a16:creationId xmlns:a16="http://schemas.microsoft.com/office/drawing/2014/main" id="{1AB1E04B-6725-4FD9-BCDB-84288A3FDAEE}"/>
                      </a:ext>
                    </a:extLst>
                  </p:cNvPr>
                  <p:cNvSpPr>
                    <a:spLocks/>
                  </p:cNvSpPr>
                  <p:nvPr/>
                </p:nvSpPr>
                <p:spPr bwMode="auto">
                  <a:xfrm>
                    <a:off x="128" y="555"/>
                    <a:ext cx="23" cy="9"/>
                  </a:xfrm>
                  <a:custGeom>
                    <a:avLst/>
                    <a:gdLst>
                      <a:gd name="T0" fmla="*/ 0 w 45"/>
                      <a:gd name="T1" fmla="*/ 0 h 19"/>
                      <a:gd name="T2" fmla="*/ 3 w 45"/>
                      <a:gd name="T3" fmla="*/ 2 h 19"/>
                      <a:gd name="T4" fmla="*/ 6 w 45"/>
                      <a:gd name="T5" fmla="*/ 4 h 19"/>
                      <a:gd name="T6" fmla="*/ 10 w 45"/>
                      <a:gd name="T7" fmla="*/ 6 h 19"/>
                      <a:gd name="T8" fmla="*/ 14 w 45"/>
                      <a:gd name="T9" fmla="*/ 8 h 19"/>
                      <a:gd name="T10" fmla="*/ 17 w 45"/>
                      <a:gd name="T11" fmla="*/ 9 h 19"/>
                      <a:gd name="T12" fmla="*/ 20 w 45"/>
                      <a:gd name="T13" fmla="*/ 9 h 19"/>
                      <a:gd name="T14" fmla="*/ 22 w 45"/>
                      <a:gd name="T15" fmla="*/ 9 h 19"/>
                      <a:gd name="T16" fmla="*/ 23 w 45"/>
                      <a:gd name="T17" fmla="*/ 7 h 19"/>
                      <a:gd name="T18" fmla="*/ 21 w 45"/>
                      <a:gd name="T19" fmla="*/ 4 h 19"/>
                      <a:gd name="T20" fmla="*/ 20 w 45"/>
                      <a:gd name="T21" fmla="*/ 3 h 19"/>
                      <a:gd name="T22" fmla="*/ 17 w 45"/>
                      <a:gd name="T23" fmla="*/ 2 h 19"/>
                      <a:gd name="T24" fmla="*/ 13 w 45"/>
                      <a:gd name="T25" fmla="*/ 2 h 19"/>
                      <a:gd name="T26" fmla="*/ 9 w 45"/>
                      <a:gd name="T27" fmla="*/ 2 h 19"/>
                      <a:gd name="T28" fmla="*/ 6 w 45"/>
                      <a:gd name="T29" fmla="*/ 1 h 19"/>
                      <a:gd name="T30" fmla="*/ 2 w 45"/>
                      <a:gd name="T31" fmla="*/ 0 h 19"/>
                      <a:gd name="T32" fmla="*/ 0 w 45"/>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9">
                        <a:moveTo>
                          <a:pt x="0" y="0"/>
                        </a:moveTo>
                        <a:lnTo>
                          <a:pt x="6" y="5"/>
                        </a:lnTo>
                        <a:lnTo>
                          <a:pt x="12" y="8"/>
                        </a:lnTo>
                        <a:lnTo>
                          <a:pt x="19" y="13"/>
                        </a:lnTo>
                        <a:lnTo>
                          <a:pt x="27" y="16"/>
                        </a:lnTo>
                        <a:lnTo>
                          <a:pt x="34" y="19"/>
                        </a:lnTo>
                        <a:lnTo>
                          <a:pt x="40" y="19"/>
                        </a:lnTo>
                        <a:lnTo>
                          <a:pt x="44" y="18"/>
                        </a:lnTo>
                        <a:lnTo>
                          <a:pt x="45" y="14"/>
                        </a:lnTo>
                        <a:lnTo>
                          <a:pt x="42" y="9"/>
                        </a:lnTo>
                        <a:lnTo>
                          <a:pt x="39" y="6"/>
                        </a:lnTo>
                        <a:lnTo>
                          <a:pt x="33" y="5"/>
                        </a:lnTo>
                        <a:lnTo>
                          <a:pt x="26" y="4"/>
                        </a:lnTo>
                        <a:lnTo>
                          <a:pt x="18" y="4"/>
                        </a:lnTo>
                        <a:lnTo>
                          <a:pt x="11" y="3"/>
                        </a:lnTo>
                        <a:lnTo>
                          <a:pt x="4"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77" name="Freeform 186">
                    <a:extLst>
                      <a:ext uri="{FF2B5EF4-FFF2-40B4-BE49-F238E27FC236}">
                        <a16:creationId xmlns:a16="http://schemas.microsoft.com/office/drawing/2014/main" id="{46674662-237A-43D1-8798-C66553F5C0E8}"/>
                      </a:ext>
                    </a:extLst>
                  </p:cNvPr>
                  <p:cNvSpPr>
                    <a:spLocks/>
                  </p:cNvSpPr>
                  <p:nvPr/>
                </p:nvSpPr>
                <p:spPr bwMode="auto">
                  <a:xfrm>
                    <a:off x="126" y="545"/>
                    <a:ext cx="20" cy="4"/>
                  </a:xfrm>
                  <a:custGeom>
                    <a:avLst/>
                    <a:gdLst>
                      <a:gd name="T0" fmla="*/ 0 w 39"/>
                      <a:gd name="T1" fmla="*/ 0 h 10"/>
                      <a:gd name="T2" fmla="*/ 3 w 39"/>
                      <a:gd name="T3" fmla="*/ 1 h 10"/>
                      <a:gd name="T4" fmla="*/ 5 w 39"/>
                      <a:gd name="T5" fmla="*/ 2 h 10"/>
                      <a:gd name="T6" fmla="*/ 8 w 39"/>
                      <a:gd name="T7" fmla="*/ 2 h 10"/>
                      <a:gd name="T8" fmla="*/ 12 w 39"/>
                      <a:gd name="T9" fmla="*/ 4 h 10"/>
                      <a:gd name="T10" fmla="*/ 15 w 39"/>
                      <a:gd name="T11" fmla="*/ 4 h 10"/>
                      <a:gd name="T12" fmla="*/ 18 w 39"/>
                      <a:gd name="T13" fmla="*/ 4 h 10"/>
                      <a:gd name="T14" fmla="*/ 19 w 39"/>
                      <a:gd name="T15" fmla="*/ 4 h 10"/>
                      <a:gd name="T16" fmla="*/ 20 w 39"/>
                      <a:gd name="T17" fmla="*/ 2 h 10"/>
                      <a:gd name="T18" fmla="*/ 19 w 39"/>
                      <a:gd name="T19" fmla="*/ 1 h 10"/>
                      <a:gd name="T20" fmla="*/ 17 w 39"/>
                      <a:gd name="T21" fmla="*/ 0 h 10"/>
                      <a:gd name="T22" fmla="*/ 15 w 39"/>
                      <a:gd name="T23" fmla="*/ 0 h 10"/>
                      <a:gd name="T24" fmla="*/ 12 w 39"/>
                      <a:gd name="T25" fmla="*/ 0 h 10"/>
                      <a:gd name="T26" fmla="*/ 9 w 39"/>
                      <a:gd name="T27" fmla="*/ 1 h 10"/>
                      <a:gd name="T28" fmla="*/ 6 w 39"/>
                      <a:gd name="T29" fmla="*/ 1 h 10"/>
                      <a:gd name="T30" fmla="*/ 3 w 39"/>
                      <a:gd name="T31" fmla="*/ 1 h 10"/>
                      <a:gd name="T32" fmla="*/ 0 w 39"/>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0">
                        <a:moveTo>
                          <a:pt x="0" y="0"/>
                        </a:moveTo>
                        <a:lnTo>
                          <a:pt x="5" y="2"/>
                        </a:lnTo>
                        <a:lnTo>
                          <a:pt x="9" y="4"/>
                        </a:lnTo>
                        <a:lnTo>
                          <a:pt x="16" y="6"/>
                        </a:lnTo>
                        <a:lnTo>
                          <a:pt x="23" y="9"/>
                        </a:lnTo>
                        <a:lnTo>
                          <a:pt x="30" y="10"/>
                        </a:lnTo>
                        <a:lnTo>
                          <a:pt x="35" y="10"/>
                        </a:lnTo>
                        <a:lnTo>
                          <a:pt x="38" y="9"/>
                        </a:lnTo>
                        <a:lnTo>
                          <a:pt x="39" y="5"/>
                        </a:lnTo>
                        <a:lnTo>
                          <a:pt x="37" y="2"/>
                        </a:lnTo>
                        <a:lnTo>
                          <a:pt x="34" y="0"/>
                        </a:lnTo>
                        <a:lnTo>
                          <a:pt x="29" y="0"/>
                        </a:lnTo>
                        <a:lnTo>
                          <a:pt x="23" y="0"/>
                        </a:lnTo>
                        <a:lnTo>
                          <a:pt x="17" y="2"/>
                        </a:lnTo>
                        <a:lnTo>
                          <a:pt x="11" y="2"/>
                        </a:lnTo>
                        <a:lnTo>
                          <a:pt x="5"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78" name="Freeform 187">
                    <a:extLst>
                      <a:ext uri="{FF2B5EF4-FFF2-40B4-BE49-F238E27FC236}">
                        <a16:creationId xmlns:a16="http://schemas.microsoft.com/office/drawing/2014/main" id="{2838CE36-BADA-48DF-8293-8E272E27A952}"/>
                      </a:ext>
                    </a:extLst>
                  </p:cNvPr>
                  <p:cNvSpPr>
                    <a:spLocks/>
                  </p:cNvSpPr>
                  <p:nvPr/>
                </p:nvSpPr>
                <p:spPr bwMode="auto">
                  <a:xfrm>
                    <a:off x="123" y="532"/>
                    <a:ext cx="19" cy="6"/>
                  </a:xfrm>
                  <a:custGeom>
                    <a:avLst/>
                    <a:gdLst>
                      <a:gd name="T0" fmla="*/ 0 w 39"/>
                      <a:gd name="T1" fmla="*/ 3 h 12"/>
                      <a:gd name="T2" fmla="*/ 2 w 39"/>
                      <a:gd name="T3" fmla="*/ 4 h 12"/>
                      <a:gd name="T4" fmla="*/ 5 w 39"/>
                      <a:gd name="T5" fmla="*/ 5 h 12"/>
                      <a:gd name="T6" fmla="*/ 7 w 39"/>
                      <a:gd name="T7" fmla="*/ 6 h 12"/>
                      <a:gd name="T8" fmla="*/ 11 w 39"/>
                      <a:gd name="T9" fmla="*/ 6 h 12"/>
                      <a:gd name="T10" fmla="*/ 14 w 39"/>
                      <a:gd name="T11" fmla="*/ 6 h 12"/>
                      <a:gd name="T12" fmla="*/ 17 w 39"/>
                      <a:gd name="T13" fmla="*/ 5 h 12"/>
                      <a:gd name="T14" fmla="*/ 18 w 39"/>
                      <a:gd name="T15" fmla="*/ 4 h 12"/>
                      <a:gd name="T16" fmla="*/ 19 w 39"/>
                      <a:gd name="T17" fmla="*/ 2 h 12"/>
                      <a:gd name="T18" fmla="*/ 19 w 39"/>
                      <a:gd name="T19" fmla="*/ 1 h 12"/>
                      <a:gd name="T20" fmla="*/ 18 w 39"/>
                      <a:gd name="T21" fmla="*/ 0 h 12"/>
                      <a:gd name="T22" fmla="*/ 15 w 39"/>
                      <a:gd name="T23" fmla="*/ 0 h 12"/>
                      <a:gd name="T24" fmla="*/ 13 w 39"/>
                      <a:gd name="T25" fmla="*/ 1 h 12"/>
                      <a:gd name="T26" fmla="*/ 9 w 39"/>
                      <a:gd name="T27" fmla="*/ 1 h 12"/>
                      <a:gd name="T28" fmla="*/ 6 w 39"/>
                      <a:gd name="T29" fmla="*/ 3 h 12"/>
                      <a:gd name="T30" fmla="*/ 3 w 39"/>
                      <a:gd name="T31" fmla="*/ 3 h 12"/>
                      <a:gd name="T32" fmla="*/ 0 w 39"/>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2">
                        <a:moveTo>
                          <a:pt x="0" y="6"/>
                        </a:moveTo>
                        <a:lnTo>
                          <a:pt x="4" y="8"/>
                        </a:lnTo>
                        <a:lnTo>
                          <a:pt x="10" y="9"/>
                        </a:lnTo>
                        <a:lnTo>
                          <a:pt x="15" y="11"/>
                        </a:lnTo>
                        <a:lnTo>
                          <a:pt x="22" y="12"/>
                        </a:lnTo>
                        <a:lnTo>
                          <a:pt x="28" y="11"/>
                        </a:lnTo>
                        <a:lnTo>
                          <a:pt x="34" y="9"/>
                        </a:lnTo>
                        <a:lnTo>
                          <a:pt x="37" y="7"/>
                        </a:lnTo>
                        <a:lnTo>
                          <a:pt x="39" y="4"/>
                        </a:lnTo>
                        <a:lnTo>
                          <a:pt x="38" y="1"/>
                        </a:lnTo>
                        <a:lnTo>
                          <a:pt x="36" y="0"/>
                        </a:lnTo>
                        <a:lnTo>
                          <a:pt x="31" y="0"/>
                        </a:lnTo>
                        <a:lnTo>
                          <a:pt x="26" y="1"/>
                        </a:lnTo>
                        <a:lnTo>
                          <a:pt x="19" y="2"/>
                        </a:lnTo>
                        <a:lnTo>
                          <a:pt x="13" y="5"/>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79" name="Freeform 188">
                    <a:extLst>
                      <a:ext uri="{FF2B5EF4-FFF2-40B4-BE49-F238E27FC236}">
                        <a16:creationId xmlns:a16="http://schemas.microsoft.com/office/drawing/2014/main" id="{B2964FFD-B607-4F57-86EC-3F92C52C8CB3}"/>
                      </a:ext>
                    </a:extLst>
                  </p:cNvPr>
                  <p:cNvSpPr>
                    <a:spLocks/>
                  </p:cNvSpPr>
                  <p:nvPr/>
                </p:nvSpPr>
                <p:spPr bwMode="auto">
                  <a:xfrm>
                    <a:off x="113" y="515"/>
                    <a:ext cx="21" cy="6"/>
                  </a:xfrm>
                  <a:custGeom>
                    <a:avLst/>
                    <a:gdLst>
                      <a:gd name="T0" fmla="*/ 0 w 42"/>
                      <a:gd name="T1" fmla="*/ 1 h 11"/>
                      <a:gd name="T2" fmla="*/ 2 w 42"/>
                      <a:gd name="T3" fmla="*/ 2 h 11"/>
                      <a:gd name="T4" fmla="*/ 5 w 42"/>
                      <a:gd name="T5" fmla="*/ 3 h 11"/>
                      <a:gd name="T6" fmla="*/ 8 w 42"/>
                      <a:gd name="T7" fmla="*/ 4 h 11"/>
                      <a:gd name="T8" fmla="*/ 11 w 42"/>
                      <a:gd name="T9" fmla="*/ 5 h 11"/>
                      <a:gd name="T10" fmla="*/ 14 w 42"/>
                      <a:gd name="T11" fmla="*/ 6 h 11"/>
                      <a:gd name="T12" fmla="*/ 17 w 42"/>
                      <a:gd name="T13" fmla="*/ 6 h 11"/>
                      <a:gd name="T14" fmla="*/ 20 w 42"/>
                      <a:gd name="T15" fmla="*/ 5 h 11"/>
                      <a:gd name="T16" fmla="*/ 21 w 42"/>
                      <a:gd name="T17" fmla="*/ 4 h 11"/>
                      <a:gd name="T18" fmla="*/ 21 w 42"/>
                      <a:gd name="T19" fmla="*/ 2 h 11"/>
                      <a:gd name="T20" fmla="*/ 20 w 42"/>
                      <a:gd name="T21" fmla="*/ 1 h 11"/>
                      <a:gd name="T22" fmla="*/ 17 w 42"/>
                      <a:gd name="T23" fmla="*/ 1 h 11"/>
                      <a:gd name="T24" fmla="*/ 13 w 42"/>
                      <a:gd name="T25" fmla="*/ 0 h 11"/>
                      <a:gd name="T26" fmla="*/ 9 w 42"/>
                      <a:gd name="T27" fmla="*/ 1 h 11"/>
                      <a:gd name="T28" fmla="*/ 5 w 42"/>
                      <a:gd name="T29" fmla="*/ 1 h 11"/>
                      <a:gd name="T30" fmla="*/ 2 w 42"/>
                      <a:gd name="T31" fmla="*/ 1 h 11"/>
                      <a:gd name="T32" fmla="*/ 0 w 4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11">
                        <a:moveTo>
                          <a:pt x="0" y="2"/>
                        </a:moveTo>
                        <a:lnTo>
                          <a:pt x="3" y="3"/>
                        </a:lnTo>
                        <a:lnTo>
                          <a:pt x="9" y="5"/>
                        </a:lnTo>
                        <a:lnTo>
                          <a:pt x="15" y="8"/>
                        </a:lnTo>
                        <a:lnTo>
                          <a:pt x="22" y="10"/>
                        </a:lnTo>
                        <a:lnTo>
                          <a:pt x="27" y="11"/>
                        </a:lnTo>
                        <a:lnTo>
                          <a:pt x="33" y="11"/>
                        </a:lnTo>
                        <a:lnTo>
                          <a:pt x="39" y="10"/>
                        </a:lnTo>
                        <a:lnTo>
                          <a:pt x="42" y="8"/>
                        </a:lnTo>
                        <a:lnTo>
                          <a:pt x="42" y="4"/>
                        </a:lnTo>
                        <a:lnTo>
                          <a:pt x="40" y="2"/>
                        </a:lnTo>
                        <a:lnTo>
                          <a:pt x="34" y="1"/>
                        </a:lnTo>
                        <a:lnTo>
                          <a:pt x="26" y="0"/>
                        </a:lnTo>
                        <a:lnTo>
                          <a:pt x="18" y="1"/>
                        </a:lnTo>
                        <a:lnTo>
                          <a:pt x="10" y="1"/>
                        </a:lnTo>
                        <a:lnTo>
                          <a:pt x="4" y="2"/>
                        </a:lnTo>
                        <a:lnTo>
                          <a:pt x="0"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 name="Freeform 189">
                    <a:extLst>
                      <a:ext uri="{FF2B5EF4-FFF2-40B4-BE49-F238E27FC236}">
                        <a16:creationId xmlns:a16="http://schemas.microsoft.com/office/drawing/2014/main" id="{EC02D580-EEB1-43B9-AB09-E5DE83312183}"/>
                      </a:ext>
                    </a:extLst>
                  </p:cNvPr>
                  <p:cNvSpPr>
                    <a:spLocks/>
                  </p:cNvSpPr>
                  <p:nvPr/>
                </p:nvSpPr>
                <p:spPr bwMode="auto">
                  <a:xfrm>
                    <a:off x="135" y="631"/>
                    <a:ext cx="20" cy="33"/>
                  </a:xfrm>
                  <a:custGeom>
                    <a:avLst/>
                    <a:gdLst>
                      <a:gd name="T0" fmla="*/ 20 w 41"/>
                      <a:gd name="T1" fmla="*/ 32 h 66"/>
                      <a:gd name="T2" fmla="*/ 20 w 41"/>
                      <a:gd name="T3" fmla="*/ 30 h 66"/>
                      <a:gd name="T4" fmla="*/ 17 w 41"/>
                      <a:gd name="T5" fmla="*/ 28 h 66"/>
                      <a:gd name="T6" fmla="*/ 14 w 41"/>
                      <a:gd name="T7" fmla="*/ 24 h 66"/>
                      <a:gd name="T8" fmla="*/ 11 w 41"/>
                      <a:gd name="T9" fmla="*/ 19 h 66"/>
                      <a:gd name="T10" fmla="*/ 7 w 41"/>
                      <a:gd name="T11" fmla="*/ 14 h 66"/>
                      <a:gd name="T12" fmla="*/ 3 w 41"/>
                      <a:gd name="T13" fmla="*/ 9 h 66"/>
                      <a:gd name="T14" fmla="*/ 1 w 41"/>
                      <a:gd name="T15" fmla="*/ 5 h 66"/>
                      <a:gd name="T16" fmla="*/ 0 w 41"/>
                      <a:gd name="T17" fmla="*/ 0 h 66"/>
                      <a:gd name="T18" fmla="*/ 1 w 41"/>
                      <a:gd name="T19" fmla="*/ 6 h 66"/>
                      <a:gd name="T20" fmla="*/ 3 w 41"/>
                      <a:gd name="T21" fmla="*/ 11 h 66"/>
                      <a:gd name="T22" fmla="*/ 7 w 41"/>
                      <a:gd name="T23" fmla="*/ 18 h 66"/>
                      <a:gd name="T24" fmla="*/ 10 w 41"/>
                      <a:gd name="T25" fmla="*/ 24 h 66"/>
                      <a:gd name="T26" fmla="*/ 13 w 41"/>
                      <a:gd name="T27" fmla="*/ 28 h 66"/>
                      <a:gd name="T28" fmla="*/ 16 w 41"/>
                      <a:gd name="T29" fmla="*/ 32 h 66"/>
                      <a:gd name="T30" fmla="*/ 18 w 41"/>
                      <a:gd name="T31" fmla="*/ 33 h 66"/>
                      <a:gd name="T32" fmla="*/ 20 w 41"/>
                      <a:gd name="T33" fmla="*/ 3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66">
                        <a:moveTo>
                          <a:pt x="41" y="64"/>
                        </a:moveTo>
                        <a:lnTo>
                          <a:pt x="40" y="60"/>
                        </a:lnTo>
                        <a:lnTo>
                          <a:pt x="35" y="55"/>
                        </a:lnTo>
                        <a:lnTo>
                          <a:pt x="29" y="47"/>
                        </a:lnTo>
                        <a:lnTo>
                          <a:pt x="22" y="37"/>
                        </a:lnTo>
                        <a:lnTo>
                          <a:pt x="14" y="28"/>
                        </a:lnTo>
                        <a:lnTo>
                          <a:pt x="7" y="18"/>
                        </a:lnTo>
                        <a:lnTo>
                          <a:pt x="3" y="9"/>
                        </a:lnTo>
                        <a:lnTo>
                          <a:pt x="0" y="0"/>
                        </a:lnTo>
                        <a:lnTo>
                          <a:pt x="3" y="11"/>
                        </a:lnTo>
                        <a:lnTo>
                          <a:pt x="7" y="22"/>
                        </a:lnTo>
                        <a:lnTo>
                          <a:pt x="14" y="35"/>
                        </a:lnTo>
                        <a:lnTo>
                          <a:pt x="20" y="47"/>
                        </a:lnTo>
                        <a:lnTo>
                          <a:pt x="27" y="56"/>
                        </a:lnTo>
                        <a:lnTo>
                          <a:pt x="33" y="63"/>
                        </a:lnTo>
                        <a:lnTo>
                          <a:pt x="37" y="66"/>
                        </a:lnTo>
                        <a:lnTo>
                          <a:pt x="41"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1" name="Freeform 190">
                    <a:extLst>
                      <a:ext uri="{FF2B5EF4-FFF2-40B4-BE49-F238E27FC236}">
                        <a16:creationId xmlns:a16="http://schemas.microsoft.com/office/drawing/2014/main" id="{6F50D97F-E5F9-4014-9E5F-1D2CF3887827}"/>
                      </a:ext>
                    </a:extLst>
                  </p:cNvPr>
                  <p:cNvSpPr>
                    <a:spLocks/>
                  </p:cNvSpPr>
                  <p:nvPr/>
                </p:nvSpPr>
                <p:spPr bwMode="auto">
                  <a:xfrm>
                    <a:off x="133" y="645"/>
                    <a:ext cx="13" cy="24"/>
                  </a:xfrm>
                  <a:custGeom>
                    <a:avLst/>
                    <a:gdLst>
                      <a:gd name="T0" fmla="*/ 0 w 25"/>
                      <a:gd name="T1" fmla="*/ 0 h 47"/>
                      <a:gd name="T2" fmla="*/ 3 w 25"/>
                      <a:gd name="T3" fmla="*/ 8 h 47"/>
                      <a:gd name="T4" fmla="*/ 7 w 25"/>
                      <a:gd name="T5" fmla="*/ 16 h 47"/>
                      <a:gd name="T6" fmla="*/ 11 w 25"/>
                      <a:gd name="T7" fmla="*/ 23 h 47"/>
                      <a:gd name="T8" fmla="*/ 13 w 25"/>
                      <a:gd name="T9" fmla="*/ 24 h 47"/>
                      <a:gd name="T10" fmla="*/ 12 w 25"/>
                      <a:gd name="T11" fmla="*/ 19 h 47"/>
                      <a:gd name="T12" fmla="*/ 8 w 25"/>
                      <a:gd name="T13" fmla="*/ 12 h 47"/>
                      <a:gd name="T14" fmla="*/ 4 w 25"/>
                      <a:gd name="T15" fmla="*/ 5 h 47"/>
                      <a:gd name="T16" fmla="*/ 0 w 25"/>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7">
                        <a:moveTo>
                          <a:pt x="0" y="0"/>
                        </a:moveTo>
                        <a:lnTo>
                          <a:pt x="6" y="15"/>
                        </a:lnTo>
                        <a:lnTo>
                          <a:pt x="14" y="31"/>
                        </a:lnTo>
                        <a:lnTo>
                          <a:pt x="21" y="45"/>
                        </a:lnTo>
                        <a:lnTo>
                          <a:pt x="25" y="47"/>
                        </a:lnTo>
                        <a:lnTo>
                          <a:pt x="23" y="38"/>
                        </a:lnTo>
                        <a:lnTo>
                          <a:pt x="16" y="24"/>
                        </a:lnTo>
                        <a:lnTo>
                          <a:pt x="7"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2" name="Freeform 191">
                    <a:extLst>
                      <a:ext uri="{FF2B5EF4-FFF2-40B4-BE49-F238E27FC236}">
                        <a16:creationId xmlns:a16="http://schemas.microsoft.com/office/drawing/2014/main" id="{8F232433-3F31-40FC-B2D2-3DF45D1AE232}"/>
                      </a:ext>
                    </a:extLst>
                  </p:cNvPr>
                  <p:cNvSpPr>
                    <a:spLocks/>
                  </p:cNvSpPr>
                  <p:nvPr/>
                </p:nvSpPr>
                <p:spPr bwMode="auto">
                  <a:xfrm>
                    <a:off x="40" y="456"/>
                    <a:ext cx="34" cy="126"/>
                  </a:xfrm>
                  <a:custGeom>
                    <a:avLst/>
                    <a:gdLst>
                      <a:gd name="T0" fmla="*/ 29 w 70"/>
                      <a:gd name="T1" fmla="*/ 0 h 251"/>
                      <a:gd name="T2" fmla="*/ 31 w 70"/>
                      <a:gd name="T3" fmla="*/ 0 h 251"/>
                      <a:gd name="T4" fmla="*/ 32 w 70"/>
                      <a:gd name="T5" fmla="*/ 0 h 251"/>
                      <a:gd name="T6" fmla="*/ 33 w 70"/>
                      <a:gd name="T7" fmla="*/ 1 h 251"/>
                      <a:gd name="T8" fmla="*/ 34 w 70"/>
                      <a:gd name="T9" fmla="*/ 1 h 251"/>
                      <a:gd name="T10" fmla="*/ 21 w 70"/>
                      <a:gd name="T11" fmla="*/ 16 h 251"/>
                      <a:gd name="T12" fmla="*/ 13 w 70"/>
                      <a:gd name="T13" fmla="*/ 33 h 251"/>
                      <a:gd name="T14" fmla="*/ 7 w 70"/>
                      <a:gd name="T15" fmla="*/ 50 h 251"/>
                      <a:gd name="T16" fmla="*/ 5 w 70"/>
                      <a:gd name="T17" fmla="*/ 68 h 251"/>
                      <a:gd name="T18" fmla="*/ 4 w 70"/>
                      <a:gd name="T19" fmla="*/ 84 h 251"/>
                      <a:gd name="T20" fmla="*/ 5 w 70"/>
                      <a:gd name="T21" fmla="*/ 100 h 251"/>
                      <a:gd name="T22" fmla="*/ 7 w 70"/>
                      <a:gd name="T23" fmla="*/ 114 h 251"/>
                      <a:gd name="T24" fmla="*/ 9 w 70"/>
                      <a:gd name="T25" fmla="*/ 126 h 251"/>
                      <a:gd name="T26" fmla="*/ 5 w 70"/>
                      <a:gd name="T27" fmla="*/ 116 h 251"/>
                      <a:gd name="T28" fmla="*/ 1 w 70"/>
                      <a:gd name="T29" fmla="*/ 102 h 251"/>
                      <a:gd name="T30" fmla="*/ 0 w 70"/>
                      <a:gd name="T31" fmla="*/ 84 h 251"/>
                      <a:gd name="T32" fmla="*/ 1 w 70"/>
                      <a:gd name="T33" fmla="*/ 64 h 251"/>
                      <a:gd name="T34" fmla="*/ 5 w 70"/>
                      <a:gd name="T35" fmla="*/ 45 h 251"/>
                      <a:gd name="T36" fmla="*/ 10 w 70"/>
                      <a:gd name="T37" fmla="*/ 26 h 251"/>
                      <a:gd name="T38" fmla="*/ 18 w 70"/>
                      <a:gd name="T39" fmla="*/ 11 h 251"/>
                      <a:gd name="T40" fmla="*/ 29 w 70"/>
                      <a:gd name="T41" fmla="*/ 0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251">
                        <a:moveTo>
                          <a:pt x="60" y="0"/>
                        </a:moveTo>
                        <a:lnTo>
                          <a:pt x="63" y="0"/>
                        </a:lnTo>
                        <a:lnTo>
                          <a:pt x="65" y="0"/>
                        </a:lnTo>
                        <a:lnTo>
                          <a:pt x="67" y="1"/>
                        </a:lnTo>
                        <a:lnTo>
                          <a:pt x="70" y="1"/>
                        </a:lnTo>
                        <a:lnTo>
                          <a:pt x="43" y="32"/>
                        </a:lnTo>
                        <a:lnTo>
                          <a:pt x="26" y="66"/>
                        </a:lnTo>
                        <a:lnTo>
                          <a:pt x="14" y="100"/>
                        </a:lnTo>
                        <a:lnTo>
                          <a:pt x="10" y="135"/>
                        </a:lnTo>
                        <a:lnTo>
                          <a:pt x="9" y="168"/>
                        </a:lnTo>
                        <a:lnTo>
                          <a:pt x="11" y="199"/>
                        </a:lnTo>
                        <a:lnTo>
                          <a:pt x="15" y="227"/>
                        </a:lnTo>
                        <a:lnTo>
                          <a:pt x="19" y="251"/>
                        </a:lnTo>
                        <a:lnTo>
                          <a:pt x="10" y="232"/>
                        </a:lnTo>
                        <a:lnTo>
                          <a:pt x="3" y="203"/>
                        </a:lnTo>
                        <a:lnTo>
                          <a:pt x="0" y="167"/>
                        </a:lnTo>
                        <a:lnTo>
                          <a:pt x="3" y="128"/>
                        </a:lnTo>
                        <a:lnTo>
                          <a:pt x="10" y="89"/>
                        </a:lnTo>
                        <a:lnTo>
                          <a:pt x="21" y="52"/>
                        </a:lnTo>
                        <a:lnTo>
                          <a:pt x="37" y="2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 name="Freeform 192">
                    <a:extLst>
                      <a:ext uri="{FF2B5EF4-FFF2-40B4-BE49-F238E27FC236}">
                        <a16:creationId xmlns:a16="http://schemas.microsoft.com/office/drawing/2014/main" id="{601A3826-E7B7-4609-909D-D19D90F9CCDB}"/>
                      </a:ext>
                    </a:extLst>
                  </p:cNvPr>
                  <p:cNvSpPr>
                    <a:spLocks/>
                  </p:cNvSpPr>
                  <p:nvPr/>
                </p:nvSpPr>
                <p:spPr bwMode="auto">
                  <a:xfrm>
                    <a:off x="44" y="561"/>
                    <a:ext cx="25" cy="17"/>
                  </a:xfrm>
                  <a:custGeom>
                    <a:avLst/>
                    <a:gdLst>
                      <a:gd name="T0" fmla="*/ 0 w 49"/>
                      <a:gd name="T1" fmla="*/ 0 h 33"/>
                      <a:gd name="T2" fmla="*/ 2 w 49"/>
                      <a:gd name="T3" fmla="*/ 4 h 33"/>
                      <a:gd name="T4" fmla="*/ 6 w 49"/>
                      <a:gd name="T5" fmla="*/ 7 h 33"/>
                      <a:gd name="T6" fmla="*/ 9 w 49"/>
                      <a:gd name="T7" fmla="*/ 10 h 33"/>
                      <a:gd name="T8" fmla="*/ 13 w 49"/>
                      <a:gd name="T9" fmla="*/ 13 h 33"/>
                      <a:gd name="T10" fmla="*/ 17 w 49"/>
                      <a:gd name="T11" fmla="*/ 15 h 33"/>
                      <a:gd name="T12" fmla="*/ 21 w 49"/>
                      <a:gd name="T13" fmla="*/ 16 h 33"/>
                      <a:gd name="T14" fmla="*/ 24 w 49"/>
                      <a:gd name="T15" fmla="*/ 17 h 33"/>
                      <a:gd name="T16" fmla="*/ 25 w 49"/>
                      <a:gd name="T17" fmla="*/ 16 h 33"/>
                      <a:gd name="T18" fmla="*/ 25 w 49"/>
                      <a:gd name="T19" fmla="*/ 15 h 33"/>
                      <a:gd name="T20" fmla="*/ 22 w 49"/>
                      <a:gd name="T21" fmla="*/ 13 h 33"/>
                      <a:gd name="T22" fmla="*/ 20 w 49"/>
                      <a:gd name="T23" fmla="*/ 12 h 33"/>
                      <a:gd name="T24" fmla="*/ 16 w 49"/>
                      <a:gd name="T25" fmla="*/ 10 h 33"/>
                      <a:gd name="T26" fmla="*/ 12 w 49"/>
                      <a:gd name="T27" fmla="*/ 8 h 33"/>
                      <a:gd name="T28" fmla="*/ 7 w 49"/>
                      <a:gd name="T29" fmla="*/ 5 h 33"/>
                      <a:gd name="T30" fmla="*/ 3 w 49"/>
                      <a:gd name="T31" fmla="*/ 3 h 33"/>
                      <a:gd name="T32" fmla="*/ 0 w 49"/>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3">
                        <a:moveTo>
                          <a:pt x="0" y="0"/>
                        </a:moveTo>
                        <a:lnTo>
                          <a:pt x="4" y="7"/>
                        </a:lnTo>
                        <a:lnTo>
                          <a:pt x="11" y="14"/>
                        </a:lnTo>
                        <a:lnTo>
                          <a:pt x="18" y="20"/>
                        </a:lnTo>
                        <a:lnTo>
                          <a:pt x="26" y="25"/>
                        </a:lnTo>
                        <a:lnTo>
                          <a:pt x="34" y="30"/>
                        </a:lnTo>
                        <a:lnTo>
                          <a:pt x="41" y="32"/>
                        </a:lnTo>
                        <a:lnTo>
                          <a:pt x="47" y="33"/>
                        </a:lnTo>
                        <a:lnTo>
                          <a:pt x="49" y="32"/>
                        </a:lnTo>
                        <a:lnTo>
                          <a:pt x="49" y="30"/>
                        </a:lnTo>
                        <a:lnTo>
                          <a:pt x="44" y="26"/>
                        </a:lnTo>
                        <a:lnTo>
                          <a:pt x="39" y="23"/>
                        </a:lnTo>
                        <a:lnTo>
                          <a:pt x="32" y="20"/>
                        </a:lnTo>
                        <a:lnTo>
                          <a:pt x="23" y="15"/>
                        </a:lnTo>
                        <a:lnTo>
                          <a:pt x="14" y="10"/>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 name="Freeform 193">
                    <a:extLst>
                      <a:ext uri="{FF2B5EF4-FFF2-40B4-BE49-F238E27FC236}">
                        <a16:creationId xmlns:a16="http://schemas.microsoft.com/office/drawing/2014/main" id="{DCDD2B18-7B50-4C66-A19A-25379DB5BA7B}"/>
                      </a:ext>
                    </a:extLst>
                  </p:cNvPr>
                  <p:cNvSpPr>
                    <a:spLocks/>
                  </p:cNvSpPr>
                  <p:nvPr/>
                </p:nvSpPr>
                <p:spPr bwMode="auto">
                  <a:xfrm>
                    <a:off x="43" y="549"/>
                    <a:ext cx="29" cy="25"/>
                  </a:xfrm>
                  <a:custGeom>
                    <a:avLst/>
                    <a:gdLst>
                      <a:gd name="T0" fmla="*/ 29 w 59"/>
                      <a:gd name="T1" fmla="*/ 25 h 49"/>
                      <a:gd name="T2" fmla="*/ 28 w 59"/>
                      <a:gd name="T3" fmla="*/ 25 h 49"/>
                      <a:gd name="T4" fmla="*/ 25 w 59"/>
                      <a:gd name="T5" fmla="*/ 24 h 49"/>
                      <a:gd name="T6" fmla="*/ 21 w 59"/>
                      <a:gd name="T7" fmla="*/ 21 h 49"/>
                      <a:gd name="T8" fmla="*/ 15 w 59"/>
                      <a:gd name="T9" fmla="*/ 19 h 49"/>
                      <a:gd name="T10" fmla="*/ 10 w 59"/>
                      <a:gd name="T11" fmla="*/ 15 h 49"/>
                      <a:gd name="T12" fmla="*/ 6 w 59"/>
                      <a:gd name="T13" fmla="*/ 10 h 49"/>
                      <a:gd name="T14" fmla="*/ 2 w 59"/>
                      <a:gd name="T15" fmla="*/ 5 h 49"/>
                      <a:gd name="T16" fmla="*/ 0 w 59"/>
                      <a:gd name="T17" fmla="*/ 0 h 49"/>
                      <a:gd name="T18" fmla="*/ 3 w 59"/>
                      <a:gd name="T19" fmla="*/ 3 h 49"/>
                      <a:gd name="T20" fmla="*/ 7 w 59"/>
                      <a:gd name="T21" fmla="*/ 6 h 49"/>
                      <a:gd name="T22" fmla="*/ 13 w 59"/>
                      <a:gd name="T23" fmla="*/ 10 h 49"/>
                      <a:gd name="T24" fmla="*/ 18 w 59"/>
                      <a:gd name="T25" fmla="*/ 14 h 49"/>
                      <a:gd name="T26" fmla="*/ 22 w 59"/>
                      <a:gd name="T27" fmla="*/ 17 h 49"/>
                      <a:gd name="T28" fmla="*/ 26 w 59"/>
                      <a:gd name="T29" fmla="*/ 21 h 49"/>
                      <a:gd name="T30" fmla="*/ 29 w 59"/>
                      <a:gd name="T31" fmla="*/ 23 h 49"/>
                      <a:gd name="T32" fmla="*/ 29 w 59"/>
                      <a:gd name="T33" fmla="*/ 25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9">
                        <a:moveTo>
                          <a:pt x="59" y="49"/>
                        </a:moveTo>
                        <a:lnTo>
                          <a:pt x="56" y="49"/>
                        </a:lnTo>
                        <a:lnTo>
                          <a:pt x="50" y="47"/>
                        </a:lnTo>
                        <a:lnTo>
                          <a:pt x="42" y="42"/>
                        </a:lnTo>
                        <a:lnTo>
                          <a:pt x="31" y="37"/>
                        </a:lnTo>
                        <a:lnTo>
                          <a:pt x="21" y="29"/>
                        </a:lnTo>
                        <a:lnTo>
                          <a:pt x="12" y="19"/>
                        </a:lnTo>
                        <a:lnTo>
                          <a:pt x="5" y="10"/>
                        </a:lnTo>
                        <a:lnTo>
                          <a:pt x="0" y="0"/>
                        </a:lnTo>
                        <a:lnTo>
                          <a:pt x="6" y="5"/>
                        </a:lnTo>
                        <a:lnTo>
                          <a:pt x="15" y="12"/>
                        </a:lnTo>
                        <a:lnTo>
                          <a:pt x="26" y="20"/>
                        </a:lnTo>
                        <a:lnTo>
                          <a:pt x="36" y="27"/>
                        </a:lnTo>
                        <a:lnTo>
                          <a:pt x="45" y="34"/>
                        </a:lnTo>
                        <a:lnTo>
                          <a:pt x="53" y="41"/>
                        </a:lnTo>
                        <a:lnTo>
                          <a:pt x="58" y="46"/>
                        </a:lnTo>
                        <a:lnTo>
                          <a:pt x="59"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5" name="Freeform 194">
                    <a:extLst>
                      <a:ext uri="{FF2B5EF4-FFF2-40B4-BE49-F238E27FC236}">
                        <a16:creationId xmlns:a16="http://schemas.microsoft.com/office/drawing/2014/main" id="{9C83526F-0C4C-4AA5-9796-1F7B29F2AB75}"/>
                      </a:ext>
                    </a:extLst>
                  </p:cNvPr>
                  <p:cNvSpPr>
                    <a:spLocks/>
                  </p:cNvSpPr>
                  <p:nvPr/>
                </p:nvSpPr>
                <p:spPr bwMode="auto">
                  <a:xfrm>
                    <a:off x="41" y="526"/>
                    <a:ext cx="36" cy="32"/>
                  </a:xfrm>
                  <a:custGeom>
                    <a:avLst/>
                    <a:gdLst>
                      <a:gd name="T0" fmla="*/ 36 w 70"/>
                      <a:gd name="T1" fmla="*/ 32 h 65"/>
                      <a:gd name="T2" fmla="*/ 34 w 70"/>
                      <a:gd name="T3" fmla="*/ 32 h 65"/>
                      <a:gd name="T4" fmla="*/ 30 w 70"/>
                      <a:gd name="T5" fmla="*/ 31 h 65"/>
                      <a:gd name="T6" fmla="*/ 25 w 70"/>
                      <a:gd name="T7" fmla="*/ 27 h 65"/>
                      <a:gd name="T8" fmla="*/ 19 w 70"/>
                      <a:gd name="T9" fmla="*/ 22 h 65"/>
                      <a:gd name="T10" fmla="*/ 13 w 70"/>
                      <a:gd name="T11" fmla="*/ 17 h 65"/>
                      <a:gd name="T12" fmla="*/ 7 w 70"/>
                      <a:gd name="T13" fmla="*/ 11 h 65"/>
                      <a:gd name="T14" fmla="*/ 3 w 70"/>
                      <a:gd name="T15" fmla="*/ 5 h 65"/>
                      <a:gd name="T16" fmla="*/ 0 w 70"/>
                      <a:gd name="T17" fmla="*/ 0 h 65"/>
                      <a:gd name="T18" fmla="*/ 3 w 70"/>
                      <a:gd name="T19" fmla="*/ 2 h 65"/>
                      <a:gd name="T20" fmla="*/ 8 w 70"/>
                      <a:gd name="T21" fmla="*/ 6 h 65"/>
                      <a:gd name="T22" fmla="*/ 13 w 70"/>
                      <a:gd name="T23" fmla="*/ 11 h 65"/>
                      <a:gd name="T24" fmla="*/ 21 w 70"/>
                      <a:gd name="T25" fmla="*/ 16 h 65"/>
                      <a:gd name="T26" fmla="*/ 27 w 70"/>
                      <a:gd name="T27" fmla="*/ 21 h 65"/>
                      <a:gd name="T28" fmla="*/ 32 w 70"/>
                      <a:gd name="T29" fmla="*/ 26 h 65"/>
                      <a:gd name="T30" fmla="*/ 35 w 70"/>
                      <a:gd name="T31" fmla="*/ 29 h 65"/>
                      <a:gd name="T32" fmla="*/ 36 w 70"/>
                      <a:gd name="T33" fmla="*/ 32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5">
                        <a:moveTo>
                          <a:pt x="70" y="64"/>
                        </a:moveTo>
                        <a:lnTo>
                          <a:pt x="67" y="65"/>
                        </a:lnTo>
                        <a:lnTo>
                          <a:pt x="59" y="62"/>
                        </a:lnTo>
                        <a:lnTo>
                          <a:pt x="48" y="55"/>
                        </a:lnTo>
                        <a:lnTo>
                          <a:pt x="37" y="45"/>
                        </a:lnTo>
                        <a:lnTo>
                          <a:pt x="25" y="34"/>
                        </a:lnTo>
                        <a:lnTo>
                          <a:pt x="14" y="22"/>
                        </a:lnTo>
                        <a:lnTo>
                          <a:pt x="6" y="11"/>
                        </a:lnTo>
                        <a:lnTo>
                          <a:pt x="0" y="0"/>
                        </a:lnTo>
                        <a:lnTo>
                          <a:pt x="6" y="5"/>
                        </a:lnTo>
                        <a:lnTo>
                          <a:pt x="15" y="13"/>
                        </a:lnTo>
                        <a:lnTo>
                          <a:pt x="26" y="22"/>
                        </a:lnTo>
                        <a:lnTo>
                          <a:pt x="40" y="33"/>
                        </a:lnTo>
                        <a:lnTo>
                          <a:pt x="52" y="43"/>
                        </a:lnTo>
                        <a:lnTo>
                          <a:pt x="62" y="52"/>
                        </a:lnTo>
                        <a:lnTo>
                          <a:pt x="69" y="59"/>
                        </a:lnTo>
                        <a:lnTo>
                          <a:pt x="70"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 name="Freeform 195">
                    <a:extLst>
                      <a:ext uri="{FF2B5EF4-FFF2-40B4-BE49-F238E27FC236}">
                        <a16:creationId xmlns:a16="http://schemas.microsoft.com/office/drawing/2014/main" id="{8B16DD9A-5037-4CB2-AADF-E1E462D8357A}"/>
                      </a:ext>
                    </a:extLst>
                  </p:cNvPr>
                  <p:cNvSpPr>
                    <a:spLocks/>
                  </p:cNvSpPr>
                  <p:nvPr/>
                </p:nvSpPr>
                <p:spPr bwMode="auto">
                  <a:xfrm>
                    <a:off x="44" y="503"/>
                    <a:ext cx="38" cy="30"/>
                  </a:xfrm>
                  <a:custGeom>
                    <a:avLst/>
                    <a:gdLst>
                      <a:gd name="T0" fmla="*/ 38 w 76"/>
                      <a:gd name="T1" fmla="*/ 29 h 59"/>
                      <a:gd name="T2" fmla="*/ 36 w 76"/>
                      <a:gd name="T3" fmla="*/ 30 h 59"/>
                      <a:gd name="T4" fmla="*/ 31 w 76"/>
                      <a:gd name="T5" fmla="*/ 28 h 59"/>
                      <a:gd name="T6" fmla="*/ 25 w 76"/>
                      <a:gd name="T7" fmla="*/ 25 h 59"/>
                      <a:gd name="T8" fmla="*/ 19 w 76"/>
                      <a:gd name="T9" fmla="*/ 21 h 59"/>
                      <a:gd name="T10" fmla="*/ 13 w 76"/>
                      <a:gd name="T11" fmla="*/ 15 h 59"/>
                      <a:gd name="T12" fmla="*/ 7 w 76"/>
                      <a:gd name="T13" fmla="*/ 10 h 59"/>
                      <a:gd name="T14" fmla="*/ 2 w 76"/>
                      <a:gd name="T15" fmla="*/ 5 h 59"/>
                      <a:gd name="T16" fmla="*/ 0 w 76"/>
                      <a:gd name="T17" fmla="*/ 0 h 59"/>
                      <a:gd name="T18" fmla="*/ 3 w 76"/>
                      <a:gd name="T19" fmla="*/ 2 h 59"/>
                      <a:gd name="T20" fmla="*/ 8 w 76"/>
                      <a:gd name="T21" fmla="*/ 6 h 59"/>
                      <a:gd name="T22" fmla="*/ 14 w 76"/>
                      <a:gd name="T23" fmla="*/ 10 h 59"/>
                      <a:gd name="T24" fmla="*/ 21 w 76"/>
                      <a:gd name="T25" fmla="*/ 15 h 59"/>
                      <a:gd name="T26" fmla="*/ 28 w 76"/>
                      <a:gd name="T27" fmla="*/ 20 h 59"/>
                      <a:gd name="T28" fmla="*/ 33 w 76"/>
                      <a:gd name="T29" fmla="*/ 24 h 59"/>
                      <a:gd name="T30" fmla="*/ 37 w 76"/>
                      <a:gd name="T31" fmla="*/ 28 h 59"/>
                      <a:gd name="T32" fmla="*/ 38 w 76"/>
                      <a:gd name="T33" fmla="*/ 2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59">
                        <a:moveTo>
                          <a:pt x="76" y="58"/>
                        </a:moveTo>
                        <a:lnTo>
                          <a:pt x="71" y="59"/>
                        </a:lnTo>
                        <a:lnTo>
                          <a:pt x="62" y="56"/>
                        </a:lnTo>
                        <a:lnTo>
                          <a:pt x="50" y="50"/>
                        </a:lnTo>
                        <a:lnTo>
                          <a:pt x="38" y="41"/>
                        </a:lnTo>
                        <a:lnTo>
                          <a:pt x="25" y="30"/>
                        </a:lnTo>
                        <a:lnTo>
                          <a:pt x="13" y="20"/>
                        </a:lnTo>
                        <a:lnTo>
                          <a:pt x="4" y="10"/>
                        </a:lnTo>
                        <a:lnTo>
                          <a:pt x="0" y="0"/>
                        </a:lnTo>
                        <a:lnTo>
                          <a:pt x="5" y="4"/>
                        </a:lnTo>
                        <a:lnTo>
                          <a:pt x="16" y="11"/>
                        </a:lnTo>
                        <a:lnTo>
                          <a:pt x="28" y="19"/>
                        </a:lnTo>
                        <a:lnTo>
                          <a:pt x="42" y="29"/>
                        </a:lnTo>
                        <a:lnTo>
                          <a:pt x="55" y="39"/>
                        </a:lnTo>
                        <a:lnTo>
                          <a:pt x="66" y="48"/>
                        </a:lnTo>
                        <a:lnTo>
                          <a:pt x="73" y="55"/>
                        </a:lnTo>
                        <a:lnTo>
                          <a:pt x="76"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7" name="Freeform 196">
                    <a:extLst>
                      <a:ext uri="{FF2B5EF4-FFF2-40B4-BE49-F238E27FC236}">
                        <a16:creationId xmlns:a16="http://schemas.microsoft.com/office/drawing/2014/main" id="{DBC2928B-51BA-4FEA-97E6-04E374420FC2}"/>
                      </a:ext>
                    </a:extLst>
                  </p:cNvPr>
                  <p:cNvSpPr>
                    <a:spLocks/>
                  </p:cNvSpPr>
                  <p:nvPr/>
                </p:nvSpPr>
                <p:spPr bwMode="auto">
                  <a:xfrm>
                    <a:off x="49" y="494"/>
                    <a:ext cx="34" cy="25"/>
                  </a:xfrm>
                  <a:custGeom>
                    <a:avLst/>
                    <a:gdLst>
                      <a:gd name="T0" fmla="*/ 34 w 69"/>
                      <a:gd name="T1" fmla="*/ 25 h 51"/>
                      <a:gd name="T2" fmla="*/ 33 w 69"/>
                      <a:gd name="T3" fmla="*/ 25 h 51"/>
                      <a:gd name="T4" fmla="*/ 28 w 69"/>
                      <a:gd name="T5" fmla="*/ 23 h 51"/>
                      <a:gd name="T6" fmla="*/ 23 w 69"/>
                      <a:gd name="T7" fmla="*/ 21 h 51"/>
                      <a:gd name="T8" fmla="*/ 17 w 69"/>
                      <a:gd name="T9" fmla="*/ 16 h 51"/>
                      <a:gd name="T10" fmla="*/ 11 w 69"/>
                      <a:gd name="T11" fmla="*/ 12 h 51"/>
                      <a:gd name="T12" fmla="*/ 5 w 69"/>
                      <a:gd name="T13" fmla="*/ 8 h 51"/>
                      <a:gd name="T14" fmla="*/ 1 w 69"/>
                      <a:gd name="T15" fmla="*/ 3 h 51"/>
                      <a:gd name="T16" fmla="*/ 0 w 69"/>
                      <a:gd name="T17" fmla="*/ 0 h 51"/>
                      <a:gd name="T18" fmla="*/ 3 w 69"/>
                      <a:gd name="T19" fmla="*/ 2 h 51"/>
                      <a:gd name="T20" fmla="*/ 8 w 69"/>
                      <a:gd name="T21" fmla="*/ 5 h 51"/>
                      <a:gd name="T22" fmla="*/ 14 w 69"/>
                      <a:gd name="T23" fmla="*/ 8 h 51"/>
                      <a:gd name="T24" fmla="*/ 20 w 69"/>
                      <a:gd name="T25" fmla="*/ 12 h 51"/>
                      <a:gd name="T26" fmla="*/ 26 w 69"/>
                      <a:gd name="T27" fmla="*/ 16 h 51"/>
                      <a:gd name="T28" fmla="*/ 31 w 69"/>
                      <a:gd name="T29" fmla="*/ 19 h 51"/>
                      <a:gd name="T30" fmla="*/ 34 w 69"/>
                      <a:gd name="T31" fmla="*/ 23 h 51"/>
                      <a:gd name="T32" fmla="*/ 34 w 69"/>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1">
                        <a:moveTo>
                          <a:pt x="69" y="51"/>
                        </a:moveTo>
                        <a:lnTo>
                          <a:pt x="66" y="51"/>
                        </a:lnTo>
                        <a:lnTo>
                          <a:pt x="57" y="47"/>
                        </a:lnTo>
                        <a:lnTo>
                          <a:pt x="47" y="42"/>
                        </a:lnTo>
                        <a:lnTo>
                          <a:pt x="34" y="33"/>
                        </a:lnTo>
                        <a:lnTo>
                          <a:pt x="22" y="25"/>
                        </a:lnTo>
                        <a:lnTo>
                          <a:pt x="11" y="16"/>
                        </a:lnTo>
                        <a:lnTo>
                          <a:pt x="3" y="7"/>
                        </a:lnTo>
                        <a:lnTo>
                          <a:pt x="0" y="0"/>
                        </a:lnTo>
                        <a:lnTo>
                          <a:pt x="7" y="5"/>
                        </a:lnTo>
                        <a:lnTo>
                          <a:pt x="16" y="10"/>
                        </a:lnTo>
                        <a:lnTo>
                          <a:pt x="29" y="17"/>
                        </a:lnTo>
                        <a:lnTo>
                          <a:pt x="41" y="24"/>
                        </a:lnTo>
                        <a:lnTo>
                          <a:pt x="53" y="32"/>
                        </a:lnTo>
                        <a:lnTo>
                          <a:pt x="62" y="39"/>
                        </a:lnTo>
                        <a:lnTo>
                          <a:pt x="68" y="46"/>
                        </a:lnTo>
                        <a:lnTo>
                          <a:pt x="69"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8" name="Freeform 197">
                    <a:extLst>
                      <a:ext uri="{FF2B5EF4-FFF2-40B4-BE49-F238E27FC236}">
                        <a16:creationId xmlns:a16="http://schemas.microsoft.com/office/drawing/2014/main" id="{A75499A2-F906-47EC-9F59-2108095B3241}"/>
                      </a:ext>
                    </a:extLst>
                  </p:cNvPr>
                  <p:cNvSpPr>
                    <a:spLocks/>
                  </p:cNvSpPr>
                  <p:nvPr/>
                </p:nvSpPr>
                <p:spPr bwMode="auto">
                  <a:xfrm>
                    <a:off x="54" y="476"/>
                    <a:ext cx="29" cy="21"/>
                  </a:xfrm>
                  <a:custGeom>
                    <a:avLst/>
                    <a:gdLst>
                      <a:gd name="T0" fmla="*/ 29 w 59"/>
                      <a:gd name="T1" fmla="*/ 21 h 43"/>
                      <a:gd name="T2" fmla="*/ 27 w 59"/>
                      <a:gd name="T3" fmla="*/ 21 h 43"/>
                      <a:gd name="T4" fmla="*/ 24 w 59"/>
                      <a:gd name="T5" fmla="*/ 21 h 43"/>
                      <a:gd name="T6" fmla="*/ 20 w 59"/>
                      <a:gd name="T7" fmla="*/ 19 h 43"/>
                      <a:gd name="T8" fmla="*/ 15 w 59"/>
                      <a:gd name="T9" fmla="*/ 16 h 43"/>
                      <a:gd name="T10" fmla="*/ 10 w 59"/>
                      <a:gd name="T11" fmla="*/ 13 h 43"/>
                      <a:gd name="T12" fmla="*/ 6 w 59"/>
                      <a:gd name="T13" fmla="*/ 9 h 43"/>
                      <a:gd name="T14" fmla="*/ 2 w 59"/>
                      <a:gd name="T15" fmla="*/ 5 h 43"/>
                      <a:gd name="T16" fmla="*/ 0 w 59"/>
                      <a:gd name="T17" fmla="*/ 0 h 43"/>
                      <a:gd name="T18" fmla="*/ 3 w 59"/>
                      <a:gd name="T19" fmla="*/ 2 h 43"/>
                      <a:gd name="T20" fmla="*/ 7 w 59"/>
                      <a:gd name="T21" fmla="*/ 5 h 43"/>
                      <a:gd name="T22" fmla="*/ 12 w 59"/>
                      <a:gd name="T23" fmla="*/ 8 h 43"/>
                      <a:gd name="T24" fmla="*/ 18 w 59"/>
                      <a:gd name="T25" fmla="*/ 11 h 43"/>
                      <a:gd name="T26" fmla="*/ 22 w 59"/>
                      <a:gd name="T27" fmla="*/ 14 h 43"/>
                      <a:gd name="T28" fmla="*/ 26 w 59"/>
                      <a:gd name="T29" fmla="*/ 17 h 43"/>
                      <a:gd name="T30" fmla="*/ 29 w 59"/>
                      <a:gd name="T31" fmla="*/ 19 h 43"/>
                      <a:gd name="T32" fmla="*/ 29 w 59"/>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3">
                        <a:moveTo>
                          <a:pt x="59" y="42"/>
                        </a:moveTo>
                        <a:lnTo>
                          <a:pt x="55" y="43"/>
                        </a:lnTo>
                        <a:lnTo>
                          <a:pt x="48" y="42"/>
                        </a:lnTo>
                        <a:lnTo>
                          <a:pt x="40" y="38"/>
                        </a:lnTo>
                        <a:lnTo>
                          <a:pt x="30" y="33"/>
                        </a:lnTo>
                        <a:lnTo>
                          <a:pt x="21" y="27"/>
                        </a:lnTo>
                        <a:lnTo>
                          <a:pt x="12" y="19"/>
                        </a:lnTo>
                        <a:lnTo>
                          <a:pt x="5" y="10"/>
                        </a:lnTo>
                        <a:lnTo>
                          <a:pt x="0" y="0"/>
                        </a:lnTo>
                        <a:lnTo>
                          <a:pt x="6" y="5"/>
                        </a:lnTo>
                        <a:lnTo>
                          <a:pt x="15" y="10"/>
                        </a:lnTo>
                        <a:lnTo>
                          <a:pt x="25" y="16"/>
                        </a:lnTo>
                        <a:lnTo>
                          <a:pt x="36" y="22"/>
                        </a:lnTo>
                        <a:lnTo>
                          <a:pt x="45" y="29"/>
                        </a:lnTo>
                        <a:lnTo>
                          <a:pt x="53" y="34"/>
                        </a:lnTo>
                        <a:lnTo>
                          <a:pt x="58" y="38"/>
                        </a:lnTo>
                        <a:lnTo>
                          <a:pt x="59"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9" name="Freeform 198">
                    <a:extLst>
                      <a:ext uri="{FF2B5EF4-FFF2-40B4-BE49-F238E27FC236}">
                        <a16:creationId xmlns:a16="http://schemas.microsoft.com/office/drawing/2014/main" id="{2982E1E7-E44F-4179-ADDA-5CBCF7494A95}"/>
                      </a:ext>
                    </a:extLst>
                  </p:cNvPr>
                  <p:cNvSpPr>
                    <a:spLocks/>
                  </p:cNvSpPr>
                  <p:nvPr/>
                </p:nvSpPr>
                <p:spPr bwMode="auto">
                  <a:xfrm>
                    <a:off x="71" y="461"/>
                    <a:ext cx="18" cy="5"/>
                  </a:xfrm>
                  <a:custGeom>
                    <a:avLst/>
                    <a:gdLst>
                      <a:gd name="T0" fmla="*/ 18 w 34"/>
                      <a:gd name="T1" fmla="*/ 3 h 12"/>
                      <a:gd name="T2" fmla="*/ 17 w 34"/>
                      <a:gd name="T3" fmla="*/ 5 h 12"/>
                      <a:gd name="T4" fmla="*/ 14 w 34"/>
                      <a:gd name="T5" fmla="*/ 5 h 12"/>
                      <a:gd name="T6" fmla="*/ 12 w 34"/>
                      <a:gd name="T7" fmla="*/ 5 h 12"/>
                      <a:gd name="T8" fmla="*/ 8 w 34"/>
                      <a:gd name="T9" fmla="*/ 5 h 12"/>
                      <a:gd name="T10" fmla="*/ 5 w 34"/>
                      <a:gd name="T11" fmla="*/ 5 h 12"/>
                      <a:gd name="T12" fmla="*/ 2 w 34"/>
                      <a:gd name="T13" fmla="*/ 3 h 12"/>
                      <a:gd name="T14" fmla="*/ 1 w 34"/>
                      <a:gd name="T15" fmla="*/ 2 h 12"/>
                      <a:gd name="T16" fmla="*/ 0 w 34"/>
                      <a:gd name="T17" fmla="*/ 0 h 12"/>
                      <a:gd name="T18" fmla="*/ 2 w 34"/>
                      <a:gd name="T19" fmla="*/ 2 h 12"/>
                      <a:gd name="T20" fmla="*/ 5 w 34"/>
                      <a:gd name="T21" fmla="*/ 2 h 12"/>
                      <a:gd name="T22" fmla="*/ 8 w 34"/>
                      <a:gd name="T23" fmla="*/ 2 h 12"/>
                      <a:gd name="T24" fmla="*/ 12 w 34"/>
                      <a:gd name="T25" fmla="*/ 2 h 12"/>
                      <a:gd name="T26" fmla="*/ 15 w 34"/>
                      <a:gd name="T27" fmla="*/ 2 h 12"/>
                      <a:gd name="T28" fmla="*/ 17 w 34"/>
                      <a:gd name="T29" fmla="*/ 2 h 12"/>
                      <a:gd name="T30" fmla="*/ 18 w 34"/>
                      <a:gd name="T31" fmla="*/ 3 h 12"/>
                      <a:gd name="T32" fmla="*/ 18 w 34"/>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2">
                        <a:moveTo>
                          <a:pt x="34" y="8"/>
                        </a:moveTo>
                        <a:lnTo>
                          <a:pt x="32" y="11"/>
                        </a:lnTo>
                        <a:lnTo>
                          <a:pt x="27" y="12"/>
                        </a:lnTo>
                        <a:lnTo>
                          <a:pt x="23" y="12"/>
                        </a:lnTo>
                        <a:lnTo>
                          <a:pt x="16" y="12"/>
                        </a:lnTo>
                        <a:lnTo>
                          <a:pt x="10" y="11"/>
                        </a:lnTo>
                        <a:lnTo>
                          <a:pt x="4" y="8"/>
                        </a:lnTo>
                        <a:lnTo>
                          <a:pt x="1" y="5"/>
                        </a:lnTo>
                        <a:lnTo>
                          <a:pt x="0" y="0"/>
                        </a:lnTo>
                        <a:lnTo>
                          <a:pt x="4" y="4"/>
                        </a:lnTo>
                        <a:lnTo>
                          <a:pt x="9" y="5"/>
                        </a:lnTo>
                        <a:lnTo>
                          <a:pt x="16" y="5"/>
                        </a:lnTo>
                        <a:lnTo>
                          <a:pt x="23" y="5"/>
                        </a:lnTo>
                        <a:lnTo>
                          <a:pt x="29" y="5"/>
                        </a:lnTo>
                        <a:lnTo>
                          <a:pt x="32" y="5"/>
                        </a:lnTo>
                        <a:lnTo>
                          <a:pt x="34" y="6"/>
                        </a:lnTo>
                        <a:lnTo>
                          <a:pt x="34"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0" name="Freeform 199">
                    <a:extLst>
                      <a:ext uri="{FF2B5EF4-FFF2-40B4-BE49-F238E27FC236}">
                        <a16:creationId xmlns:a16="http://schemas.microsoft.com/office/drawing/2014/main" id="{41899C47-C0ED-4C62-B86F-000D2C1FD809}"/>
                      </a:ext>
                    </a:extLst>
                  </p:cNvPr>
                  <p:cNvSpPr>
                    <a:spLocks/>
                  </p:cNvSpPr>
                  <p:nvPr/>
                </p:nvSpPr>
                <p:spPr bwMode="auto">
                  <a:xfrm>
                    <a:off x="41" y="537"/>
                    <a:ext cx="33" cy="28"/>
                  </a:xfrm>
                  <a:custGeom>
                    <a:avLst/>
                    <a:gdLst>
                      <a:gd name="T0" fmla="*/ 33 w 65"/>
                      <a:gd name="T1" fmla="*/ 28 h 57"/>
                      <a:gd name="T2" fmla="*/ 31 w 65"/>
                      <a:gd name="T3" fmla="*/ 28 h 57"/>
                      <a:gd name="T4" fmla="*/ 28 w 65"/>
                      <a:gd name="T5" fmla="*/ 26 h 57"/>
                      <a:gd name="T6" fmla="*/ 23 w 65"/>
                      <a:gd name="T7" fmla="*/ 24 h 57"/>
                      <a:gd name="T8" fmla="*/ 17 w 65"/>
                      <a:gd name="T9" fmla="*/ 20 h 57"/>
                      <a:gd name="T10" fmla="*/ 12 w 65"/>
                      <a:gd name="T11" fmla="*/ 15 h 57"/>
                      <a:gd name="T12" fmla="*/ 7 w 65"/>
                      <a:gd name="T13" fmla="*/ 10 h 57"/>
                      <a:gd name="T14" fmla="*/ 3 w 65"/>
                      <a:gd name="T15" fmla="*/ 5 h 57"/>
                      <a:gd name="T16" fmla="*/ 0 w 65"/>
                      <a:gd name="T17" fmla="*/ 0 h 57"/>
                      <a:gd name="T18" fmla="*/ 3 w 65"/>
                      <a:gd name="T19" fmla="*/ 2 h 57"/>
                      <a:gd name="T20" fmla="*/ 7 w 65"/>
                      <a:gd name="T21" fmla="*/ 5 h 57"/>
                      <a:gd name="T22" fmla="*/ 13 w 65"/>
                      <a:gd name="T23" fmla="*/ 9 h 57"/>
                      <a:gd name="T24" fmla="*/ 19 w 65"/>
                      <a:gd name="T25" fmla="*/ 14 h 57"/>
                      <a:gd name="T26" fmla="*/ 24 w 65"/>
                      <a:gd name="T27" fmla="*/ 18 h 57"/>
                      <a:gd name="T28" fmla="*/ 29 w 65"/>
                      <a:gd name="T29" fmla="*/ 22 h 57"/>
                      <a:gd name="T30" fmla="*/ 32 w 65"/>
                      <a:gd name="T31" fmla="*/ 25 h 57"/>
                      <a:gd name="T32" fmla="*/ 33 w 65"/>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7">
                        <a:moveTo>
                          <a:pt x="65" y="56"/>
                        </a:moveTo>
                        <a:lnTo>
                          <a:pt x="62" y="57"/>
                        </a:lnTo>
                        <a:lnTo>
                          <a:pt x="55" y="53"/>
                        </a:lnTo>
                        <a:lnTo>
                          <a:pt x="45" y="49"/>
                        </a:lnTo>
                        <a:lnTo>
                          <a:pt x="34" y="41"/>
                        </a:lnTo>
                        <a:lnTo>
                          <a:pt x="23" y="31"/>
                        </a:lnTo>
                        <a:lnTo>
                          <a:pt x="14" y="21"/>
                        </a:lnTo>
                        <a:lnTo>
                          <a:pt x="6" y="11"/>
                        </a:lnTo>
                        <a:lnTo>
                          <a:pt x="0" y="0"/>
                        </a:lnTo>
                        <a:lnTo>
                          <a:pt x="6" y="5"/>
                        </a:lnTo>
                        <a:lnTo>
                          <a:pt x="14" y="11"/>
                        </a:lnTo>
                        <a:lnTo>
                          <a:pt x="25" y="19"/>
                        </a:lnTo>
                        <a:lnTo>
                          <a:pt x="37" y="28"/>
                        </a:lnTo>
                        <a:lnTo>
                          <a:pt x="48" y="37"/>
                        </a:lnTo>
                        <a:lnTo>
                          <a:pt x="57" y="45"/>
                        </a:lnTo>
                        <a:lnTo>
                          <a:pt x="64" y="51"/>
                        </a:lnTo>
                        <a:lnTo>
                          <a:pt x="65"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1" name="Freeform 200">
                    <a:extLst>
                      <a:ext uri="{FF2B5EF4-FFF2-40B4-BE49-F238E27FC236}">
                        <a16:creationId xmlns:a16="http://schemas.microsoft.com/office/drawing/2014/main" id="{D5652DDB-298A-4245-A2A0-0866D9A30186}"/>
                      </a:ext>
                    </a:extLst>
                  </p:cNvPr>
                  <p:cNvSpPr>
                    <a:spLocks/>
                  </p:cNvSpPr>
                  <p:nvPr/>
                </p:nvSpPr>
                <p:spPr bwMode="auto">
                  <a:xfrm>
                    <a:off x="42" y="515"/>
                    <a:ext cx="37" cy="29"/>
                  </a:xfrm>
                  <a:custGeom>
                    <a:avLst/>
                    <a:gdLst>
                      <a:gd name="T0" fmla="*/ 37 w 75"/>
                      <a:gd name="T1" fmla="*/ 28 h 56"/>
                      <a:gd name="T2" fmla="*/ 35 w 75"/>
                      <a:gd name="T3" fmla="*/ 29 h 56"/>
                      <a:gd name="T4" fmla="*/ 30 w 75"/>
                      <a:gd name="T5" fmla="*/ 27 h 56"/>
                      <a:gd name="T6" fmla="*/ 25 w 75"/>
                      <a:gd name="T7" fmla="*/ 24 h 56"/>
                      <a:gd name="T8" fmla="*/ 19 w 75"/>
                      <a:gd name="T9" fmla="*/ 20 h 56"/>
                      <a:gd name="T10" fmla="*/ 12 w 75"/>
                      <a:gd name="T11" fmla="*/ 16 h 56"/>
                      <a:gd name="T12" fmla="*/ 7 w 75"/>
                      <a:gd name="T13" fmla="*/ 10 h 56"/>
                      <a:gd name="T14" fmla="*/ 2 w 75"/>
                      <a:gd name="T15" fmla="*/ 5 h 56"/>
                      <a:gd name="T16" fmla="*/ 0 w 75"/>
                      <a:gd name="T17" fmla="*/ 0 h 56"/>
                      <a:gd name="T18" fmla="*/ 3 w 75"/>
                      <a:gd name="T19" fmla="*/ 2 h 56"/>
                      <a:gd name="T20" fmla="*/ 8 w 75"/>
                      <a:gd name="T21" fmla="*/ 5 h 56"/>
                      <a:gd name="T22" fmla="*/ 14 w 75"/>
                      <a:gd name="T23" fmla="*/ 9 h 56"/>
                      <a:gd name="T24" fmla="*/ 21 w 75"/>
                      <a:gd name="T25" fmla="*/ 14 h 56"/>
                      <a:gd name="T26" fmla="*/ 27 w 75"/>
                      <a:gd name="T27" fmla="*/ 19 h 56"/>
                      <a:gd name="T28" fmla="*/ 33 w 75"/>
                      <a:gd name="T29" fmla="*/ 23 h 56"/>
                      <a:gd name="T30" fmla="*/ 36 w 75"/>
                      <a:gd name="T31" fmla="*/ 27 h 56"/>
                      <a:gd name="T32" fmla="*/ 37 w 75"/>
                      <a:gd name="T33" fmla="*/ 28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6">
                        <a:moveTo>
                          <a:pt x="75" y="55"/>
                        </a:moveTo>
                        <a:lnTo>
                          <a:pt x="70" y="56"/>
                        </a:lnTo>
                        <a:lnTo>
                          <a:pt x="61" y="53"/>
                        </a:lnTo>
                        <a:lnTo>
                          <a:pt x="51" y="47"/>
                        </a:lnTo>
                        <a:lnTo>
                          <a:pt x="38" y="39"/>
                        </a:lnTo>
                        <a:lnTo>
                          <a:pt x="24" y="30"/>
                        </a:lnTo>
                        <a:lnTo>
                          <a:pt x="14" y="19"/>
                        </a:lnTo>
                        <a:lnTo>
                          <a:pt x="5" y="9"/>
                        </a:lnTo>
                        <a:lnTo>
                          <a:pt x="0" y="0"/>
                        </a:lnTo>
                        <a:lnTo>
                          <a:pt x="6" y="3"/>
                        </a:lnTo>
                        <a:lnTo>
                          <a:pt x="16" y="9"/>
                        </a:lnTo>
                        <a:lnTo>
                          <a:pt x="28" y="18"/>
                        </a:lnTo>
                        <a:lnTo>
                          <a:pt x="42" y="27"/>
                        </a:lnTo>
                        <a:lnTo>
                          <a:pt x="55" y="37"/>
                        </a:lnTo>
                        <a:lnTo>
                          <a:pt x="66" y="45"/>
                        </a:lnTo>
                        <a:lnTo>
                          <a:pt x="73" y="52"/>
                        </a:lnTo>
                        <a:lnTo>
                          <a:pt x="7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2" name="Freeform 201">
                    <a:extLst>
                      <a:ext uri="{FF2B5EF4-FFF2-40B4-BE49-F238E27FC236}">
                        <a16:creationId xmlns:a16="http://schemas.microsoft.com/office/drawing/2014/main" id="{F570F047-2259-475F-A307-51D76979D85E}"/>
                      </a:ext>
                    </a:extLst>
                  </p:cNvPr>
                  <p:cNvSpPr>
                    <a:spLocks/>
                  </p:cNvSpPr>
                  <p:nvPr/>
                </p:nvSpPr>
                <p:spPr bwMode="auto">
                  <a:xfrm>
                    <a:off x="49" y="485"/>
                    <a:ext cx="36" cy="21"/>
                  </a:xfrm>
                  <a:custGeom>
                    <a:avLst/>
                    <a:gdLst>
                      <a:gd name="T0" fmla="*/ 36 w 71"/>
                      <a:gd name="T1" fmla="*/ 21 h 42"/>
                      <a:gd name="T2" fmla="*/ 34 w 71"/>
                      <a:gd name="T3" fmla="*/ 21 h 42"/>
                      <a:gd name="T4" fmla="*/ 30 w 71"/>
                      <a:gd name="T5" fmla="*/ 21 h 42"/>
                      <a:gd name="T6" fmla="*/ 25 w 71"/>
                      <a:gd name="T7" fmla="*/ 19 h 42"/>
                      <a:gd name="T8" fmla="*/ 19 w 71"/>
                      <a:gd name="T9" fmla="*/ 16 h 42"/>
                      <a:gd name="T10" fmla="*/ 13 w 71"/>
                      <a:gd name="T11" fmla="*/ 13 h 42"/>
                      <a:gd name="T12" fmla="*/ 7 w 71"/>
                      <a:gd name="T13" fmla="*/ 9 h 42"/>
                      <a:gd name="T14" fmla="*/ 3 w 71"/>
                      <a:gd name="T15" fmla="*/ 5 h 42"/>
                      <a:gd name="T16" fmla="*/ 0 w 71"/>
                      <a:gd name="T17" fmla="*/ 0 h 42"/>
                      <a:gd name="T18" fmla="*/ 4 w 71"/>
                      <a:gd name="T19" fmla="*/ 2 h 42"/>
                      <a:gd name="T20" fmla="*/ 9 w 71"/>
                      <a:gd name="T21" fmla="*/ 5 h 42"/>
                      <a:gd name="T22" fmla="*/ 15 w 71"/>
                      <a:gd name="T23" fmla="*/ 8 h 42"/>
                      <a:gd name="T24" fmla="*/ 22 w 71"/>
                      <a:gd name="T25" fmla="*/ 11 h 42"/>
                      <a:gd name="T26" fmla="*/ 27 w 71"/>
                      <a:gd name="T27" fmla="*/ 14 h 42"/>
                      <a:gd name="T28" fmla="*/ 32 w 71"/>
                      <a:gd name="T29" fmla="*/ 17 h 42"/>
                      <a:gd name="T30" fmla="*/ 35 w 71"/>
                      <a:gd name="T31" fmla="*/ 19 h 42"/>
                      <a:gd name="T32" fmla="*/ 36 w 71"/>
                      <a:gd name="T33" fmla="*/ 2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42">
                        <a:moveTo>
                          <a:pt x="71" y="41"/>
                        </a:moveTo>
                        <a:lnTo>
                          <a:pt x="68" y="42"/>
                        </a:lnTo>
                        <a:lnTo>
                          <a:pt x="60" y="41"/>
                        </a:lnTo>
                        <a:lnTo>
                          <a:pt x="49" y="38"/>
                        </a:lnTo>
                        <a:lnTo>
                          <a:pt x="38" y="32"/>
                        </a:lnTo>
                        <a:lnTo>
                          <a:pt x="25" y="25"/>
                        </a:lnTo>
                        <a:lnTo>
                          <a:pt x="14" y="18"/>
                        </a:lnTo>
                        <a:lnTo>
                          <a:pt x="6" y="9"/>
                        </a:lnTo>
                        <a:lnTo>
                          <a:pt x="0" y="0"/>
                        </a:lnTo>
                        <a:lnTo>
                          <a:pt x="7" y="4"/>
                        </a:lnTo>
                        <a:lnTo>
                          <a:pt x="17" y="9"/>
                        </a:lnTo>
                        <a:lnTo>
                          <a:pt x="30" y="15"/>
                        </a:lnTo>
                        <a:lnTo>
                          <a:pt x="43" y="22"/>
                        </a:lnTo>
                        <a:lnTo>
                          <a:pt x="54" y="27"/>
                        </a:lnTo>
                        <a:lnTo>
                          <a:pt x="64" y="33"/>
                        </a:lnTo>
                        <a:lnTo>
                          <a:pt x="70" y="38"/>
                        </a:lnTo>
                        <a:lnTo>
                          <a:pt x="71"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3" name="Freeform 202">
                    <a:extLst>
                      <a:ext uri="{FF2B5EF4-FFF2-40B4-BE49-F238E27FC236}">
                        <a16:creationId xmlns:a16="http://schemas.microsoft.com/office/drawing/2014/main" id="{04E7E734-47DF-4DFD-8403-967E170EF99A}"/>
                      </a:ext>
                    </a:extLst>
                  </p:cNvPr>
                  <p:cNvSpPr>
                    <a:spLocks/>
                  </p:cNvSpPr>
                  <p:nvPr/>
                </p:nvSpPr>
                <p:spPr bwMode="auto">
                  <a:xfrm>
                    <a:off x="58" y="469"/>
                    <a:ext cx="27" cy="22"/>
                  </a:xfrm>
                  <a:custGeom>
                    <a:avLst/>
                    <a:gdLst>
                      <a:gd name="T0" fmla="*/ 27 w 53"/>
                      <a:gd name="T1" fmla="*/ 22 h 44"/>
                      <a:gd name="T2" fmla="*/ 25 w 53"/>
                      <a:gd name="T3" fmla="*/ 22 h 44"/>
                      <a:gd name="T4" fmla="*/ 22 w 53"/>
                      <a:gd name="T5" fmla="*/ 21 h 44"/>
                      <a:gd name="T6" fmla="*/ 18 w 53"/>
                      <a:gd name="T7" fmla="*/ 18 h 44"/>
                      <a:gd name="T8" fmla="*/ 13 w 53"/>
                      <a:gd name="T9" fmla="*/ 14 h 44"/>
                      <a:gd name="T10" fmla="*/ 8 w 53"/>
                      <a:gd name="T11" fmla="*/ 10 h 44"/>
                      <a:gd name="T12" fmla="*/ 4 w 53"/>
                      <a:gd name="T13" fmla="*/ 6 h 44"/>
                      <a:gd name="T14" fmla="*/ 2 w 53"/>
                      <a:gd name="T15" fmla="*/ 3 h 44"/>
                      <a:gd name="T16" fmla="*/ 0 w 53"/>
                      <a:gd name="T17" fmla="*/ 0 h 44"/>
                      <a:gd name="T18" fmla="*/ 3 w 53"/>
                      <a:gd name="T19" fmla="*/ 2 h 44"/>
                      <a:gd name="T20" fmla="*/ 7 w 53"/>
                      <a:gd name="T21" fmla="*/ 5 h 44"/>
                      <a:gd name="T22" fmla="*/ 11 w 53"/>
                      <a:gd name="T23" fmla="*/ 7 h 44"/>
                      <a:gd name="T24" fmla="*/ 15 w 53"/>
                      <a:gd name="T25" fmla="*/ 11 h 44"/>
                      <a:gd name="T26" fmla="*/ 20 w 53"/>
                      <a:gd name="T27" fmla="*/ 14 h 44"/>
                      <a:gd name="T28" fmla="*/ 23 w 53"/>
                      <a:gd name="T29" fmla="*/ 17 h 44"/>
                      <a:gd name="T30" fmla="*/ 26 w 53"/>
                      <a:gd name="T31" fmla="*/ 20 h 44"/>
                      <a:gd name="T32" fmla="*/ 27 w 5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4">
                        <a:moveTo>
                          <a:pt x="53" y="43"/>
                        </a:moveTo>
                        <a:lnTo>
                          <a:pt x="50" y="44"/>
                        </a:lnTo>
                        <a:lnTo>
                          <a:pt x="43" y="41"/>
                        </a:lnTo>
                        <a:lnTo>
                          <a:pt x="35" y="35"/>
                        </a:lnTo>
                        <a:lnTo>
                          <a:pt x="26" y="28"/>
                        </a:lnTo>
                        <a:lnTo>
                          <a:pt x="15" y="20"/>
                        </a:lnTo>
                        <a:lnTo>
                          <a:pt x="7" y="12"/>
                        </a:lnTo>
                        <a:lnTo>
                          <a:pt x="3" y="5"/>
                        </a:lnTo>
                        <a:lnTo>
                          <a:pt x="0" y="0"/>
                        </a:lnTo>
                        <a:lnTo>
                          <a:pt x="6" y="4"/>
                        </a:lnTo>
                        <a:lnTo>
                          <a:pt x="13" y="9"/>
                        </a:lnTo>
                        <a:lnTo>
                          <a:pt x="22" y="14"/>
                        </a:lnTo>
                        <a:lnTo>
                          <a:pt x="30" y="21"/>
                        </a:lnTo>
                        <a:lnTo>
                          <a:pt x="39" y="28"/>
                        </a:lnTo>
                        <a:lnTo>
                          <a:pt x="46" y="34"/>
                        </a:lnTo>
                        <a:lnTo>
                          <a:pt x="51" y="40"/>
                        </a:lnTo>
                        <a:lnTo>
                          <a:pt x="53"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4" name="Freeform 203">
                    <a:extLst>
                      <a:ext uri="{FF2B5EF4-FFF2-40B4-BE49-F238E27FC236}">
                        <a16:creationId xmlns:a16="http://schemas.microsoft.com/office/drawing/2014/main" id="{87147150-3EBE-4ECF-BD0B-408779B1ACCE}"/>
                      </a:ext>
                    </a:extLst>
                  </p:cNvPr>
                  <p:cNvSpPr>
                    <a:spLocks/>
                  </p:cNvSpPr>
                  <p:nvPr/>
                </p:nvSpPr>
                <p:spPr bwMode="auto">
                  <a:xfrm>
                    <a:off x="62" y="466"/>
                    <a:ext cx="19" cy="8"/>
                  </a:xfrm>
                  <a:custGeom>
                    <a:avLst/>
                    <a:gdLst>
                      <a:gd name="T0" fmla="*/ 19 w 39"/>
                      <a:gd name="T1" fmla="*/ 7 h 17"/>
                      <a:gd name="T2" fmla="*/ 18 w 39"/>
                      <a:gd name="T3" fmla="*/ 8 h 17"/>
                      <a:gd name="T4" fmla="*/ 16 w 39"/>
                      <a:gd name="T5" fmla="*/ 8 h 17"/>
                      <a:gd name="T6" fmla="*/ 13 w 39"/>
                      <a:gd name="T7" fmla="*/ 8 h 17"/>
                      <a:gd name="T8" fmla="*/ 10 w 39"/>
                      <a:gd name="T9" fmla="*/ 7 h 17"/>
                      <a:gd name="T10" fmla="*/ 6 w 39"/>
                      <a:gd name="T11" fmla="*/ 6 h 17"/>
                      <a:gd name="T12" fmla="*/ 3 w 39"/>
                      <a:gd name="T13" fmla="*/ 4 h 17"/>
                      <a:gd name="T14" fmla="*/ 1 w 39"/>
                      <a:gd name="T15" fmla="*/ 2 h 17"/>
                      <a:gd name="T16" fmla="*/ 0 w 39"/>
                      <a:gd name="T17" fmla="*/ 0 h 17"/>
                      <a:gd name="T18" fmla="*/ 2 w 39"/>
                      <a:gd name="T19" fmla="*/ 1 h 17"/>
                      <a:gd name="T20" fmla="*/ 5 w 39"/>
                      <a:gd name="T21" fmla="*/ 2 h 17"/>
                      <a:gd name="T22" fmla="*/ 9 w 39"/>
                      <a:gd name="T23" fmla="*/ 3 h 17"/>
                      <a:gd name="T24" fmla="*/ 13 w 39"/>
                      <a:gd name="T25" fmla="*/ 4 h 17"/>
                      <a:gd name="T26" fmla="*/ 16 w 39"/>
                      <a:gd name="T27" fmla="*/ 4 h 17"/>
                      <a:gd name="T28" fmla="*/ 18 w 39"/>
                      <a:gd name="T29" fmla="*/ 5 h 17"/>
                      <a:gd name="T30" fmla="*/ 19 w 39"/>
                      <a:gd name="T31" fmla="*/ 6 h 17"/>
                      <a:gd name="T32" fmla="*/ 19 w 39"/>
                      <a:gd name="T33" fmla="*/ 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7">
                        <a:moveTo>
                          <a:pt x="39" y="15"/>
                        </a:moveTo>
                        <a:lnTo>
                          <a:pt x="37" y="16"/>
                        </a:lnTo>
                        <a:lnTo>
                          <a:pt x="32" y="17"/>
                        </a:lnTo>
                        <a:lnTo>
                          <a:pt x="27" y="16"/>
                        </a:lnTo>
                        <a:lnTo>
                          <a:pt x="20" y="15"/>
                        </a:lnTo>
                        <a:lnTo>
                          <a:pt x="13" y="12"/>
                        </a:lnTo>
                        <a:lnTo>
                          <a:pt x="7" y="9"/>
                        </a:lnTo>
                        <a:lnTo>
                          <a:pt x="3" y="4"/>
                        </a:lnTo>
                        <a:lnTo>
                          <a:pt x="0" y="0"/>
                        </a:lnTo>
                        <a:lnTo>
                          <a:pt x="5" y="3"/>
                        </a:lnTo>
                        <a:lnTo>
                          <a:pt x="11" y="5"/>
                        </a:lnTo>
                        <a:lnTo>
                          <a:pt x="19" y="6"/>
                        </a:lnTo>
                        <a:lnTo>
                          <a:pt x="26" y="8"/>
                        </a:lnTo>
                        <a:lnTo>
                          <a:pt x="32" y="9"/>
                        </a:lnTo>
                        <a:lnTo>
                          <a:pt x="37" y="10"/>
                        </a:lnTo>
                        <a:lnTo>
                          <a:pt x="39" y="12"/>
                        </a:lnTo>
                        <a:lnTo>
                          <a:pt x="39"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5" name="Freeform 204">
                    <a:extLst>
                      <a:ext uri="{FF2B5EF4-FFF2-40B4-BE49-F238E27FC236}">
                        <a16:creationId xmlns:a16="http://schemas.microsoft.com/office/drawing/2014/main" id="{82976F0A-1949-4599-A1DF-051EF42A93A3}"/>
                      </a:ext>
                    </a:extLst>
                  </p:cNvPr>
                  <p:cNvSpPr>
                    <a:spLocks/>
                  </p:cNvSpPr>
                  <p:nvPr/>
                </p:nvSpPr>
                <p:spPr bwMode="auto">
                  <a:xfrm>
                    <a:off x="46" y="571"/>
                    <a:ext cx="16" cy="17"/>
                  </a:xfrm>
                  <a:custGeom>
                    <a:avLst/>
                    <a:gdLst>
                      <a:gd name="T0" fmla="*/ 0 w 31"/>
                      <a:gd name="T1" fmla="*/ 0 h 33"/>
                      <a:gd name="T2" fmla="*/ 2 w 31"/>
                      <a:gd name="T3" fmla="*/ 1 h 33"/>
                      <a:gd name="T4" fmla="*/ 4 w 31"/>
                      <a:gd name="T5" fmla="*/ 3 h 33"/>
                      <a:gd name="T6" fmla="*/ 7 w 31"/>
                      <a:gd name="T7" fmla="*/ 5 h 33"/>
                      <a:gd name="T8" fmla="*/ 10 w 31"/>
                      <a:gd name="T9" fmla="*/ 8 h 33"/>
                      <a:gd name="T10" fmla="*/ 13 w 31"/>
                      <a:gd name="T11" fmla="*/ 10 h 33"/>
                      <a:gd name="T12" fmla="*/ 15 w 31"/>
                      <a:gd name="T13" fmla="*/ 13 h 33"/>
                      <a:gd name="T14" fmla="*/ 16 w 31"/>
                      <a:gd name="T15" fmla="*/ 15 h 33"/>
                      <a:gd name="T16" fmla="*/ 15 w 31"/>
                      <a:gd name="T17" fmla="*/ 17 h 33"/>
                      <a:gd name="T18" fmla="*/ 12 w 31"/>
                      <a:gd name="T19" fmla="*/ 16 h 33"/>
                      <a:gd name="T20" fmla="*/ 7 w 31"/>
                      <a:gd name="T21" fmla="*/ 11 h 33"/>
                      <a:gd name="T22" fmla="*/ 3 w 31"/>
                      <a:gd name="T23" fmla="*/ 5 h 33"/>
                      <a:gd name="T24" fmla="*/ 0 w 31"/>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3">
                        <a:moveTo>
                          <a:pt x="0" y="0"/>
                        </a:moveTo>
                        <a:lnTo>
                          <a:pt x="4" y="2"/>
                        </a:lnTo>
                        <a:lnTo>
                          <a:pt x="8" y="5"/>
                        </a:lnTo>
                        <a:lnTo>
                          <a:pt x="14" y="10"/>
                        </a:lnTo>
                        <a:lnTo>
                          <a:pt x="20" y="15"/>
                        </a:lnTo>
                        <a:lnTo>
                          <a:pt x="25" y="20"/>
                        </a:lnTo>
                        <a:lnTo>
                          <a:pt x="29" y="25"/>
                        </a:lnTo>
                        <a:lnTo>
                          <a:pt x="31" y="30"/>
                        </a:lnTo>
                        <a:lnTo>
                          <a:pt x="30" y="33"/>
                        </a:lnTo>
                        <a:lnTo>
                          <a:pt x="23" y="32"/>
                        </a:lnTo>
                        <a:lnTo>
                          <a:pt x="14" y="21"/>
                        </a:lnTo>
                        <a:lnTo>
                          <a:pt x="6"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6" name="Freeform 205">
                    <a:extLst>
                      <a:ext uri="{FF2B5EF4-FFF2-40B4-BE49-F238E27FC236}">
                        <a16:creationId xmlns:a16="http://schemas.microsoft.com/office/drawing/2014/main" id="{E540779D-7410-46EE-B74B-E39A2D13D827}"/>
                      </a:ext>
                    </a:extLst>
                  </p:cNvPr>
                  <p:cNvSpPr>
                    <a:spLocks/>
                  </p:cNvSpPr>
                  <p:nvPr/>
                </p:nvSpPr>
                <p:spPr bwMode="auto">
                  <a:xfrm>
                    <a:off x="45" y="575"/>
                    <a:ext cx="5" cy="20"/>
                  </a:xfrm>
                  <a:custGeom>
                    <a:avLst/>
                    <a:gdLst>
                      <a:gd name="T0" fmla="*/ 1 w 8"/>
                      <a:gd name="T1" fmla="*/ 0 h 42"/>
                      <a:gd name="T2" fmla="*/ 1 w 8"/>
                      <a:gd name="T3" fmla="*/ 4 h 42"/>
                      <a:gd name="T4" fmla="*/ 0 w 8"/>
                      <a:gd name="T5" fmla="*/ 10 h 42"/>
                      <a:gd name="T6" fmla="*/ 0 w 8"/>
                      <a:gd name="T7" fmla="*/ 17 h 42"/>
                      <a:gd name="T8" fmla="*/ 3 w 8"/>
                      <a:gd name="T9" fmla="*/ 20 h 42"/>
                      <a:gd name="T10" fmla="*/ 5 w 8"/>
                      <a:gd name="T11" fmla="*/ 17 h 42"/>
                      <a:gd name="T12" fmla="*/ 5 w 8"/>
                      <a:gd name="T13" fmla="*/ 12 h 42"/>
                      <a:gd name="T14" fmla="*/ 3 w 8"/>
                      <a:gd name="T15" fmla="*/ 5 h 42"/>
                      <a:gd name="T16" fmla="*/ 1 w 8"/>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2">
                        <a:moveTo>
                          <a:pt x="2" y="0"/>
                        </a:moveTo>
                        <a:lnTo>
                          <a:pt x="2" y="9"/>
                        </a:lnTo>
                        <a:lnTo>
                          <a:pt x="0" y="22"/>
                        </a:lnTo>
                        <a:lnTo>
                          <a:pt x="0" y="36"/>
                        </a:lnTo>
                        <a:lnTo>
                          <a:pt x="5" y="42"/>
                        </a:lnTo>
                        <a:lnTo>
                          <a:pt x="8" y="36"/>
                        </a:lnTo>
                        <a:lnTo>
                          <a:pt x="8" y="25"/>
                        </a:lnTo>
                        <a:lnTo>
                          <a:pt x="5"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7" name="Freeform 206">
                    <a:extLst>
                      <a:ext uri="{FF2B5EF4-FFF2-40B4-BE49-F238E27FC236}">
                        <a16:creationId xmlns:a16="http://schemas.microsoft.com/office/drawing/2014/main" id="{DA621BE6-62D9-4951-8095-4FF5E1125CC9}"/>
                      </a:ext>
                    </a:extLst>
                  </p:cNvPr>
                  <p:cNvSpPr>
                    <a:spLocks/>
                  </p:cNvSpPr>
                  <p:nvPr/>
                </p:nvSpPr>
                <p:spPr bwMode="auto">
                  <a:xfrm>
                    <a:off x="30" y="571"/>
                    <a:ext cx="17" cy="19"/>
                  </a:xfrm>
                  <a:custGeom>
                    <a:avLst/>
                    <a:gdLst>
                      <a:gd name="T0" fmla="*/ 17 w 33"/>
                      <a:gd name="T1" fmla="*/ 0 h 38"/>
                      <a:gd name="T2" fmla="*/ 13 w 33"/>
                      <a:gd name="T3" fmla="*/ 6 h 38"/>
                      <a:gd name="T4" fmla="*/ 8 w 33"/>
                      <a:gd name="T5" fmla="*/ 13 h 38"/>
                      <a:gd name="T6" fmla="*/ 3 w 33"/>
                      <a:gd name="T7" fmla="*/ 19 h 38"/>
                      <a:gd name="T8" fmla="*/ 0 w 33"/>
                      <a:gd name="T9" fmla="*/ 19 h 38"/>
                      <a:gd name="T10" fmla="*/ 0 w 33"/>
                      <a:gd name="T11" fmla="*/ 18 h 38"/>
                      <a:gd name="T12" fmla="*/ 1 w 33"/>
                      <a:gd name="T13" fmla="*/ 15 h 38"/>
                      <a:gd name="T14" fmla="*/ 4 w 33"/>
                      <a:gd name="T15" fmla="*/ 13 h 38"/>
                      <a:gd name="T16" fmla="*/ 7 w 33"/>
                      <a:gd name="T17" fmla="*/ 10 h 38"/>
                      <a:gd name="T18" fmla="*/ 10 w 33"/>
                      <a:gd name="T19" fmla="*/ 7 h 38"/>
                      <a:gd name="T20" fmla="*/ 13 w 33"/>
                      <a:gd name="T21" fmla="*/ 4 h 38"/>
                      <a:gd name="T22" fmla="*/ 15 w 33"/>
                      <a:gd name="T23" fmla="*/ 2 h 38"/>
                      <a:gd name="T24" fmla="*/ 17 w 33"/>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8">
                        <a:moveTo>
                          <a:pt x="33" y="0"/>
                        </a:moveTo>
                        <a:lnTo>
                          <a:pt x="25" y="12"/>
                        </a:lnTo>
                        <a:lnTo>
                          <a:pt x="15" y="26"/>
                        </a:lnTo>
                        <a:lnTo>
                          <a:pt x="6" y="37"/>
                        </a:lnTo>
                        <a:lnTo>
                          <a:pt x="0" y="38"/>
                        </a:lnTo>
                        <a:lnTo>
                          <a:pt x="0" y="35"/>
                        </a:lnTo>
                        <a:lnTo>
                          <a:pt x="2" y="30"/>
                        </a:lnTo>
                        <a:lnTo>
                          <a:pt x="7" y="26"/>
                        </a:lnTo>
                        <a:lnTo>
                          <a:pt x="13" y="19"/>
                        </a:lnTo>
                        <a:lnTo>
                          <a:pt x="19" y="13"/>
                        </a:lnTo>
                        <a:lnTo>
                          <a:pt x="25" y="8"/>
                        </a:lnTo>
                        <a:lnTo>
                          <a:pt x="30" y="4"/>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8" name="Freeform 207">
                    <a:extLst>
                      <a:ext uri="{FF2B5EF4-FFF2-40B4-BE49-F238E27FC236}">
                        <a16:creationId xmlns:a16="http://schemas.microsoft.com/office/drawing/2014/main" id="{0022FD46-AEE8-4815-BA02-6575DD1C13A4}"/>
                      </a:ext>
                    </a:extLst>
                  </p:cNvPr>
                  <p:cNvSpPr>
                    <a:spLocks/>
                  </p:cNvSpPr>
                  <p:nvPr/>
                </p:nvSpPr>
                <p:spPr bwMode="auto">
                  <a:xfrm>
                    <a:off x="33" y="465"/>
                    <a:ext cx="26" cy="6"/>
                  </a:xfrm>
                  <a:custGeom>
                    <a:avLst/>
                    <a:gdLst>
                      <a:gd name="T0" fmla="*/ 26 w 52"/>
                      <a:gd name="T1" fmla="*/ 5 h 12"/>
                      <a:gd name="T2" fmla="*/ 23 w 52"/>
                      <a:gd name="T3" fmla="*/ 6 h 12"/>
                      <a:gd name="T4" fmla="*/ 19 w 52"/>
                      <a:gd name="T5" fmla="*/ 6 h 12"/>
                      <a:gd name="T6" fmla="*/ 15 w 52"/>
                      <a:gd name="T7" fmla="*/ 6 h 12"/>
                      <a:gd name="T8" fmla="*/ 11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1 h 12"/>
                      <a:gd name="T24" fmla="*/ 11 w 52"/>
                      <a:gd name="T25" fmla="*/ 2 h 12"/>
                      <a:gd name="T26" fmla="*/ 15 w 52"/>
                      <a:gd name="T27" fmla="*/ 3 h 12"/>
                      <a:gd name="T28" fmla="*/ 19 w 52"/>
                      <a:gd name="T29" fmla="*/ 4 h 12"/>
                      <a:gd name="T30" fmla="*/ 23 w 52"/>
                      <a:gd name="T31" fmla="*/ 4 h 12"/>
                      <a:gd name="T32" fmla="*/ 26 w 5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10"/>
                        </a:moveTo>
                        <a:lnTo>
                          <a:pt x="46" y="11"/>
                        </a:lnTo>
                        <a:lnTo>
                          <a:pt x="38" y="12"/>
                        </a:lnTo>
                        <a:lnTo>
                          <a:pt x="30" y="12"/>
                        </a:lnTo>
                        <a:lnTo>
                          <a:pt x="22" y="12"/>
                        </a:lnTo>
                        <a:lnTo>
                          <a:pt x="14" y="12"/>
                        </a:lnTo>
                        <a:lnTo>
                          <a:pt x="7" y="11"/>
                        </a:lnTo>
                        <a:lnTo>
                          <a:pt x="2" y="8"/>
                        </a:lnTo>
                        <a:lnTo>
                          <a:pt x="0" y="5"/>
                        </a:lnTo>
                        <a:lnTo>
                          <a:pt x="1" y="2"/>
                        </a:lnTo>
                        <a:lnTo>
                          <a:pt x="6" y="0"/>
                        </a:lnTo>
                        <a:lnTo>
                          <a:pt x="12" y="2"/>
                        </a:lnTo>
                        <a:lnTo>
                          <a:pt x="21" y="3"/>
                        </a:lnTo>
                        <a:lnTo>
                          <a:pt x="29" y="5"/>
                        </a:lnTo>
                        <a:lnTo>
                          <a:pt x="38" y="7"/>
                        </a:lnTo>
                        <a:lnTo>
                          <a:pt x="46" y="8"/>
                        </a:lnTo>
                        <a:lnTo>
                          <a:pt x="52"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9" name="Freeform 208">
                    <a:extLst>
                      <a:ext uri="{FF2B5EF4-FFF2-40B4-BE49-F238E27FC236}">
                        <a16:creationId xmlns:a16="http://schemas.microsoft.com/office/drawing/2014/main" id="{0CEB634C-F9FD-4B66-BE7F-9343FD78EC8B}"/>
                      </a:ext>
                    </a:extLst>
                  </p:cNvPr>
                  <p:cNvSpPr>
                    <a:spLocks/>
                  </p:cNvSpPr>
                  <p:nvPr/>
                </p:nvSpPr>
                <p:spPr bwMode="auto">
                  <a:xfrm>
                    <a:off x="39" y="454"/>
                    <a:ext cx="24" cy="11"/>
                  </a:xfrm>
                  <a:custGeom>
                    <a:avLst/>
                    <a:gdLst>
                      <a:gd name="T0" fmla="*/ 24 w 49"/>
                      <a:gd name="T1" fmla="*/ 11 h 22"/>
                      <a:gd name="T2" fmla="*/ 22 w 49"/>
                      <a:gd name="T3" fmla="*/ 11 h 22"/>
                      <a:gd name="T4" fmla="*/ 18 w 49"/>
                      <a:gd name="T5" fmla="*/ 11 h 22"/>
                      <a:gd name="T6" fmla="*/ 14 w 49"/>
                      <a:gd name="T7" fmla="*/ 10 h 22"/>
                      <a:gd name="T8" fmla="*/ 10 w 49"/>
                      <a:gd name="T9" fmla="*/ 9 h 22"/>
                      <a:gd name="T10" fmla="*/ 7 w 49"/>
                      <a:gd name="T11" fmla="*/ 7 h 22"/>
                      <a:gd name="T12" fmla="*/ 3 w 49"/>
                      <a:gd name="T13" fmla="*/ 5 h 22"/>
                      <a:gd name="T14" fmla="*/ 1 w 49"/>
                      <a:gd name="T15" fmla="*/ 3 h 22"/>
                      <a:gd name="T16" fmla="*/ 0 w 49"/>
                      <a:gd name="T17" fmla="*/ 2 h 22"/>
                      <a:gd name="T18" fmla="*/ 0 w 49"/>
                      <a:gd name="T19" fmla="*/ 0 h 22"/>
                      <a:gd name="T20" fmla="*/ 3 w 49"/>
                      <a:gd name="T21" fmla="*/ 0 h 22"/>
                      <a:gd name="T22" fmla="*/ 7 w 49"/>
                      <a:gd name="T23" fmla="*/ 2 h 22"/>
                      <a:gd name="T24" fmla="*/ 11 w 49"/>
                      <a:gd name="T25" fmla="*/ 4 h 22"/>
                      <a:gd name="T26" fmla="*/ 15 w 49"/>
                      <a:gd name="T27" fmla="*/ 6 h 22"/>
                      <a:gd name="T28" fmla="*/ 19 w 49"/>
                      <a:gd name="T29" fmla="*/ 9 h 22"/>
                      <a:gd name="T30" fmla="*/ 22 w 49"/>
                      <a:gd name="T31" fmla="*/ 10 h 22"/>
                      <a:gd name="T32" fmla="*/ 24 w 49"/>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2">
                        <a:moveTo>
                          <a:pt x="49" y="22"/>
                        </a:moveTo>
                        <a:lnTo>
                          <a:pt x="44" y="22"/>
                        </a:lnTo>
                        <a:lnTo>
                          <a:pt x="37" y="21"/>
                        </a:lnTo>
                        <a:lnTo>
                          <a:pt x="29" y="19"/>
                        </a:lnTo>
                        <a:lnTo>
                          <a:pt x="21" y="17"/>
                        </a:lnTo>
                        <a:lnTo>
                          <a:pt x="14" y="13"/>
                        </a:lnTo>
                        <a:lnTo>
                          <a:pt x="7" y="10"/>
                        </a:lnTo>
                        <a:lnTo>
                          <a:pt x="3" y="6"/>
                        </a:lnTo>
                        <a:lnTo>
                          <a:pt x="0" y="3"/>
                        </a:lnTo>
                        <a:lnTo>
                          <a:pt x="1" y="0"/>
                        </a:lnTo>
                        <a:lnTo>
                          <a:pt x="6" y="0"/>
                        </a:lnTo>
                        <a:lnTo>
                          <a:pt x="14" y="3"/>
                        </a:lnTo>
                        <a:lnTo>
                          <a:pt x="22" y="7"/>
                        </a:lnTo>
                        <a:lnTo>
                          <a:pt x="30" y="12"/>
                        </a:lnTo>
                        <a:lnTo>
                          <a:pt x="38" y="17"/>
                        </a:lnTo>
                        <a:lnTo>
                          <a:pt x="45" y="20"/>
                        </a:lnTo>
                        <a:lnTo>
                          <a:pt x="49"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00" name="Freeform 209">
                    <a:extLst>
                      <a:ext uri="{FF2B5EF4-FFF2-40B4-BE49-F238E27FC236}">
                        <a16:creationId xmlns:a16="http://schemas.microsoft.com/office/drawing/2014/main" id="{F97609DF-5AEC-49FE-B50E-3EDD550399D4}"/>
                      </a:ext>
                    </a:extLst>
                  </p:cNvPr>
                  <p:cNvSpPr>
                    <a:spLocks/>
                  </p:cNvSpPr>
                  <p:nvPr/>
                </p:nvSpPr>
                <p:spPr bwMode="auto">
                  <a:xfrm>
                    <a:off x="33" y="476"/>
                    <a:ext cx="25" cy="6"/>
                  </a:xfrm>
                  <a:custGeom>
                    <a:avLst/>
                    <a:gdLst>
                      <a:gd name="T0" fmla="*/ 25 w 48"/>
                      <a:gd name="T1" fmla="*/ 3 h 12"/>
                      <a:gd name="T2" fmla="*/ 24 w 48"/>
                      <a:gd name="T3" fmla="*/ 4 h 12"/>
                      <a:gd name="T4" fmla="*/ 21 w 48"/>
                      <a:gd name="T5" fmla="*/ 5 h 12"/>
                      <a:gd name="T6" fmla="*/ 17 w 48"/>
                      <a:gd name="T7" fmla="*/ 6 h 12"/>
                      <a:gd name="T8" fmla="*/ 13 w 48"/>
                      <a:gd name="T9" fmla="*/ 6 h 12"/>
                      <a:gd name="T10" fmla="*/ 9 w 48"/>
                      <a:gd name="T11" fmla="*/ 6 h 12"/>
                      <a:gd name="T12" fmla="*/ 5 w 48"/>
                      <a:gd name="T13" fmla="*/ 6 h 12"/>
                      <a:gd name="T14" fmla="*/ 2 w 48"/>
                      <a:gd name="T15" fmla="*/ 4 h 12"/>
                      <a:gd name="T16" fmla="*/ 0 w 48"/>
                      <a:gd name="T17" fmla="*/ 3 h 12"/>
                      <a:gd name="T18" fmla="*/ 0 w 48"/>
                      <a:gd name="T19" fmla="*/ 1 h 12"/>
                      <a:gd name="T20" fmla="*/ 2 w 48"/>
                      <a:gd name="T21" fmla="*/ 0 h 12"/>
                      <a:gd name="T22" fmla="*/ 5 w 48"/>
                      <a:gd name="T23" fmla="*/ 0 h 12"/>
                      <a:gd name="T24" fmla="*/ 9 w 48"/>
                      <a:gd name="T25" fmla="*/ 1 h 12"/>
                      <a:gd name="T26" fmla="*/ 14 w 48"/>
                      <a:gd name="T27" fmla="*/ 2 h 12"/>
                      <a:gd name="T28" fmla="*/ 18 w 48"/>
                      <a:gd name="T29" fmla="*/ 2 h 12"/>
                      <a:gd name="T30" fmla="*/ 22 w 48"/>
                      <a:gd name="T31" fmla="*/ 3 h 12"/>
                      <a:gd name="T32" fmla="*/ 25 w 48"/>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2">
                        <a:moveTo>
                          <a:pt x="48" y="5"/>
                        </a:moveTo>
                        <a:lnTo>
                          <a:pt x="46" y="7"/>
                        </a:lnTo>
                        <a:lnTo>
                          <a:pt x="41" y="10"/>
                        </a:lnTo>
                        <a:lnTo>
                          <a:pt x="33" y="11"/>
                        </a:lnTo>
                        <a:lnTo>
                          <a:pt x="25" y="12"/>
                        </a:lnTo>
                        <a:lnTo>
                          <a:pt x="17" y="12"/>
                        </a:lnTo>
                        <a:lnTo>
                          <a:pt x="9" y="11"/>
                        </a:lnTo>
                        <a:lnTo>
                          <a:pt x="3" y="8"/>
                        </a:lnTo>
                        <a:lnTo>
                          <a:pt x="0" y="5"/>
                        </a:lnTo>
                        <a:lnTo>
                          <a:pt x="0" y="1"/>
                        </a:lnTo>
                        <a:lnTo>
                          <a:pt x="3" y="0"/>
                        </a:lnTo>
                        <a:lnTo>
                          <a:pt x="10" y="0"/>
                        </a:lnTo>
                        <a:lnTo>
                          <a:pt x="17" y="1"/>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01" name="Freeform 210">
                    <a:extLst>
                      <a:ext uri="{FF2B5EF4-FFF2-40B4-BE49-F238E27FC236}">
                        <a16:creationId xmlns:a16="http://schemas.microsoft.com/office/drawing/2014/main" id="{449DB059-41CB-4527-A49F-AE8737F9288D}"/>
                      </a:ext>
                    </a:extLst>
                  </p:cNvPr>
                  <p:cNvSpPr>
                    <a:spLocks/>
                  </p:cNvSpPr>
                  <p:nvPr/>
                </p:nvSpPr>
                <p:spPr bwMode="auto">
                  <a:xfrm>
                    <a:off x="27" y="487"/>
                    <a:ext cx="26" cy="4"/>
                  </a:xfrm>
                  <a:custGeom>
                    <a:avLst/>
                    <a:gdLst>
                      <a:gd name="T0" fmla="*/ 26 w 52"/>
                      <a:gd name="T1" fmla="*/ 0 h 8"/>
                      <a:gd name="T2" fmla="*/ 24 w 52"/>
                      <a:gd name="T3" fmla="*/ 1 h 8"/>
                      <a:gd name="T4" fmla="*/ 21 w 52"/>
                      <a:gd name="T5" fmla="*/ 2 h 8"/>
                      <a:gd name="T6" fmla="*/ 17 w 52"/>
                      <a:gd name="T7" fmla="*/ 3 h 8"/>
                      <a:gd name="T8" fmla="*/ 12 w 52"/>
                      <a:gd name="T9" fmla="*/ 4 h 8"/>
                      <a:gd name="T10" fmla="*/ 8 w 52"/>
                      <a:gd name="T11" fmla="*/ 4 h 8"/>
                      <a:gd name="T12" fmla="*/ 4 w 52"/>
                      <a:gd name="T13" fmla="*/ 4 h 8"/>
                      <a:gd name="T14" fmla="*/ 2 w 52"/>
                      <a:gd name="T15" fmla="*/ 4 h 8"/>
                      <a:gd name="T16" fmla="*/ 0 w 52"/>
                      <a:gd name="T17" fmla="*/ 3 h 8"/>
                      <a:gd name="T18" fmla="*/ 0 w 52"/>
                      <a:gd name="T19" fmla="*/ 1 h 8"/>
                      <a:gd name="T20" fmla="*/ 2 w 52"/>
                      <a:gd name="T21" fmla="*/ 0 h 8"/>
                      <a:gd name="T22" fmla="*/ 5 w 52"/>
                      <a:gd name="T23" fmla="*/ 0 h 8"/>
                      <a:gd name="T24" fmla="*/ 9 w 52"/>
                      <a:gd name="T25" fmla="*/ 0 h 8"/>
                      <a:gd name="T26" fmla="*/ 14 w 52"/>
                      <a:gd name="T27" fmla="*/ 0 h 8"/>
                      <a:gd name="T28" fmla="*/ 18 w 52"/>
                      <a:gd name="T29" fmla="*/ 1 h 8"/>
                      <a:gd name="T30" fmla="*/ 22 w 52"/>
                      <a:gd name="T31" fmla="*/ 1 h 8"/>
                      <a:gd name="T32" fmla="*/ 26 w 52"/>
                      <a:gd name="T33" fmla="*/ 0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
                        <a:moveTo>
                          <a:pt x="52" y="0"/>
                        </a:moveTo>
                        <a:lnTo>
                          <a:pt x="47" y="2"/>
                        </a:lnTo>
                        <a:lnTo>
                          <a:pt x="42" y="4"/>
                        </a:lnTo>
                        <a:lnTo>
                          <a:pt x="34" y="6"/>
                        </a:lnTo>
                        <a:lnTo>
                          <a:pt x="24" y="7"/>
                        </a:lnTo>
                        <a:lnTo>
                          <a:pt x="16" y="8"/>
                        </a:lnTo>
                        <a:lnTo>
                          <a:pt x="8" y="8"/>
                        </a:lnTo>
                        <a:lnTo>
                          <a:pt x="4" y="7"/>
                        </a:lnTo>
                        <a:lnTo>
                          <a:pt x="0" y="5"/>
                        </a:lnTo>
                        <a:lnTo>
                          <a:pt x="0" y="2"/>
                        </a:lnTo>
                        <a:lnTo>
                          <a:pt x="4" y="0"/>
                        </a:lnTo>
                        <a:lnTo>
                          <a:pt x="9" y="0"/>
                        </a:lnTo>
                        <a:lnTo>
                          <a:pt x="17" y="0"/>
                        </a:lnTo>
                        <a:lnTo>
                          <a:pt x="27" y="0"/>
                        </a:lnTo>
                        <a:lnTo>
                          <a:pt x="36" y="1"/>
                        </a:lnTo>
                        <a:lnTo>
                          <a:pt x="44"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02" name="Freeform 211">
                    <a:extLst>
                      <a:ext uri="{FF2B5EF4-FFF2-40B4-BE49-F238E27FC236}">
                        <a16:creationId xmlns:a16="http://schemas.microsoft.com/office/drawing/2014/main" id="{F5487038-793F-46BE-8067-036267953972}"/>
                      </a:ext>
                    </a:extLst>
                  </p:cNvPr>
                  <p:cNvSpPr>
                    <a:spLocks/>
                  </p:cNvSpPr>
                  <p:nvPr/>
                </p:nvSpPr>
                <p:spPr bwMode="auto">
                  <a:xfrm>
                    <a:off x="22" y="495"/>
                    <a:ext cx="26" cy="6"/>
                  </a:xfrm>
                  <a:custGeom>
                    <a:avLst/>
                    <a:gdLst>
                      <a:gd name="T0" fmla="*/ 26 w 52"/>
                      <a:gd name="T1" fmla="*/ 0 h 12"/>
                      <a:gd name="T2" fmla="*/ 24 w 52"/>
                      <a:gd name="T3" fmla="*/ 1 h 12"/>
                      <a:gd name="T4" fmla="*/ 20 w 52"/>
                      <a:gd name="T5" fmla="*/ 2 h 12"/>
                      <a:gd name="T6" fmla="*/ 16 w 52"/>
                      <a:gd name="T7" fmla="*/ 4 h 12"/>
                      <a:gd name="T8" fmla="*/ 12 w 52"/>
                      <a:gd name="T9" fmla="*/ 5 h 12"/>
                      <a:gd name="T10" fmla="*/ 7 w 52"/>
                      <a:gd name="T11" fmla="*/ 6 h 12"/>
                      <a:gd name="T12" fmla="*/ 4 w 52"/>
                      <a:gd name="T13" fmla="*/ 6 h 12"/>
                      <a:gd name="T14" fmla="*/ 1 w 52"/>
                      <a:gd name="T15" fmla="*/ 6 h 12"/>
                      <a:gd name="T16" fmla="*/ 0 w 52"/>
                      <a:gd name="T17" fmla="*/ 4 h 12"/>
                      <a:gd name="T18" fmla="*/ 1 w 52"/>
                      <a:gd name="T19" fmla="*/ 3 h 12"/>
                      <a:gd name="T20" fmla="*/ 3 w 52"/>
                      <a:gd name="T21" fmla="*/ 2 h 12"/>
                      <a:gd name="T22" fmla="*/ 7 w 52"/>
                      <a:gd name="T23" fmla="*/ 2 h 12"/>
                      <a:gd name="T24" fmla="*/ 11 w 52"/>
                      <a:gd name="T25" fmla="*/ 1 h 12"/>
                      <a:gd name="T26" fmla="*/ 15 w 52"/>
                      <a:gd name="T27" fmla="*/ 1 h 12"/>
                      <a:gd name="T28" fmla="*/ 19 w 52"/>
                      <a:gd name="T29" fmla="*/ 1 h 12"/>
                      <a:gd name="T30" fmla="*/ 23 w 52"/>
                      <a:gd name="T31" fmla="*/ 1 h 12"/>
                      <a:gd name="T32" fmla="*/ 26 w 5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0"/>
                        </a:moveTo>
                        <a:lnTo>
                          <a:pt x="47" y="2"/>
                        </a:lnTo>
                        <a:lnTo>
                          <a:pt x="40" y="4"/>
                        </a:lnTo>
                        <a:lnTo>
                          <a:pt x="31" y="7"/>
                        </a:lnTo>
                        <a:lnTo>
                          <a:pt x="23" y="10"/>
                        </a:lnTo>
                        <a:lnTo>
                          <a:pt x="14" y="11"/>
                        </a:lnTo>
                        <a:lnTo>
                          <a:pt x="7" y="12"/>
                        </a:lnTo>
                        <a:lnTo>
                          <a:pt x="2" y="11"/>
                        </a:lnTo>
                        <a:lnTo>
                          <a:pt x="0" y="8"/>
                        </a:lnTo>
                        <a:lnTo>
                          <a:pt x="1" y="5"/>
                        </a:lnTo>
                        <a:lnTo>
                          <a:pt x="6" y="4"/>
                        </a:lnTo>
                        <a:lnTo>
                          <a:pt x="13" y="3"/>
                        </a:lnTo>
                        <a:lnTo>
                          <a:pt x="21" y="2"/>
                        </a:lnTo>
                        <a:lnTo>
                          <a:pt x="29" y="2"/>
                        </a:lnTo>
                        <a:lnTo>
                          <a:pt x="37" y="2"/>
                        </a:lnTo>
                        <a:lnTo>
                          <a:pt x="45"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03" name="Freeform 212">
                    <a:extLst>
                      <a:ext uri="{FF2B5EF4-FFF2-40B4-BE49-F238E27FC236}">
                        <a16:creationId xmlns:a16="http://schemas.microsoft.com/office/drawing/2014/main" id="{C4149F35-2569-4F92-B54C-CA7DEB2EFBC6}"/>
                      </a:ext>
                    </a:extLst>
                  </p:cNvPr>
                  <p:cNvSpPr>
                    <a:spLocks/>
                  </p:cNvSpPr>
                  <p:nvPr/>
                </p:nvSpPr>
                <p:spPr bwMode="auto">
                  <a:xfrm>
                    <a:off x="17" y="504"/>
                    <a:ext cx="29" cy="7"/>
                  </a:xfrm>
                  <a:custGeom>
                    <a:avLst/>
                    <a:gdLst>
                      <a:gd name="T0" fmla="*/ 29 w 57"/>
                      <a:gd name="T1" fmla="*/ 0 h 14"/>
                      <a:gd name="T2" fmla="*/ 25 w 57"/>
                      <a:gd name="T3" fmla="*/ 2 h 14"/>
                      <a:gd name="T4" fmla="*/ 21 w 57"/>
                      <a:gd name="T5" fmla="*/ 4 h 14"/>
                      <a:gd name="T6" fmla="*/ 17 w 57"/>
                      <a:gd name="T7" fmla="*/ 5 h 14"/>
                      <a:gd name="T8" fmla="*/ 12 w 57"/>
                      <a:gd name="T9" fmla="*/ 6 h 14"/>
                      <a:gd name="T10" fmla="*/ 8 w 57"/>
                      <a:gd name="T11" fmla="*/ 7 h 14"/>
                      <a:gd name="T12" fmla="*/ 3 w 57"/>
                      <a:gd name="T13" fmla="*/ 7 h 14"/>
                      <a:gd name="T14" fmla="*/ 1 w 57"/>
                      <a:gd name="T15" fmla="*/ 6 h 14"/>
                      <a:gd name="T16" fmla="*/ 0 w 57"/>
                      <a:gd name="T17" fmla="*/ 4 h 14"/>
                      <a:gd name="T18" fmla="*/ 1 w 57"/>
                      <a:gd name="T19" fmla="*/ 2 h 14"/>
                      <a:gd name="T20" fmla="*/ 3 w 57"/>
                      <a:gd name="T21" fmla="*/ 1 h 14"/>
                      <a:gd name="T22" fmla="*/ 8 w 57"/>
                      <a:gd name="T23" fmla="*/ 1 h 14"/>
                      <a:gd name="T24" fmla="*/ 12 w 57"/>
                      <a:gd name="T25" fmla="*/ 0 h 14"/>
                      <a:gd name="T26" fmla="*/ 17 w 57"/>
                      <a:gd name="T27" fmla="*/ 1 h 14"/>
                      <a:gd name="T28" fmla="*/ 22 w 57"/>
                      <a:gd name="T29" fmla="*/ 1 h 14"/>
                      <a:gd name="T30" fmla="*/ 26 w 57"/>
                      <a:gd name="T31" fmla="*/ 1 h 14"/>
                      <a:gd name="T32" fmla="*/ 29 w 57"/>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4">
                        <a:moveTo>
                          <a:pt x="57" y="0"/>
                        </a:moveTo>
                        <a:lnTo>
                          <a:pt x="50" y="3"/>
                        </a:lnTo>
                        <a:lnTo>
                          <a:pt x="42" y="7"/>
                        </a:lnTo>
                        <a:lnTo>
                          <a:pt x="33" y="9"/>
                        </a:lnTo>
                        <a:lnTo>
                          <a:pt x="24" y="12"/>
                        </a:lnTo>
                        <a:lnTo>
                          <a:pt x="15" y="14"/>
                        </a:lnTo>
                        <a:lnTo>
                          <a:pt x="6" y="14"/>
                        </a:lnTo>
                        <a:lnTo>
                          <a:pt x="2" y="11"/>
                        </a:lnTo>
                        <a:lnTo>
                          <a:pt x="0" y="8"/>
                        </a:lnTo>
                        <a:lnTo>
                          <a:pt x="1" y="4"/>
                        </a:lnTo>
                        <a:lnTo>
                          <a:pt x="6" y="2"/>
                        </a:lnTo>
                        <a:lnTo>
                          <a:pt x="15" y="1"/>
                        </a:lnTo>
                        <a:lnTo>
                          <a:pt x="24" y="0"/>
                        </a:lnTo>
                        <a:lnTo>
                          <a:pt x="34" y="1"/>
                        </a:lnTo>
                        <a:lnTo>
                          <a:pt x="43" y="1"/>
                        </a:lnTo>
                        <a:lnTo>
                          <a:pt x="51" y="1"/>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04" name="Freeform 213">
                    <a:extLst>
                      <a:ext uri="{FF2B5EF4-FFF2-40B4-BE49-F238E27FC236}">
                        <a16:creationId xmlns:a16="http://schemas.microsoft.com/office/drawing/2014/main" id="{4BA351A9-9399-4DB6-B774-96856F3EC067}"/>
                      </a:ext>
                    </a:extLst>
                  </p:cNvPr>
                  <p:cNvSpPr>
                    <a:spLocks/>
                  </p:cNvSpPr>
                  <p:nvPr/>
                </p:nvSpPr>
                <p:spPr bwMode="auto">
                  <a:xfrm>
                    <a:off x="13" y="515"/>
                    <a:ext cx="31" cy="10"/>
                  </a:xfrm>
                  <a:custGeom>
                    <a:avLst/>
                    <a:gdLst>
                      <a:gd name="T0" fmla="*/ 31 w 64"/>
                      <a:gd name="T1" fmla="*/ 0 h 19"/>
                      <a:gd name="T2" fmla="*/ 28 w 64"/>
                      <a:gd name="T3" fmla="*/ 1 h 19"/>
                      <a:gd name="T4" fmla="*/ 24 w 64"/>
                      <a:gd name="T5" fmla="*/ 3 h 19"/>
                      <a:gd name="T6" fmla="*/ 18 w 64"/>
                      <a:gd name="T7" fmla="*/ 6 h 19"/>
                      <a:gd name="T8" fmla="*/ 13 w 64"/>
                      <a:gd name="T9" fmla="*/ 8 h 19"/>
                      <a:gd name="T10" fmla="*/ 7 w 64"/>
                      <a:gd name="T11" fmla="*/ 9 h 19"/>
                      <a:gd name="T12" fmla="*/ 3 w 64"/>
                      <a:gd name="T13" fmla="*/ 10 h 19"/>
                      <a:gd name="T14" fmla="*/ 0 w 64"/>
                      <a:gd name="T15" fmla="*/ 10 h 19"/>
                      <a:gd name="T16" fmla="*/ 0 w 64"/>
                      <a:gd name="T17" fmla="*/ 8 h 19"/>
                      <a:gd name="T18" fmla="*/ 2 w 64"/>
                      <a:gd name="T19" fmla="*/ 6 h 19"/>
                      <a:gd name="T20" fmla="*/ 5 w 64"/>
                      <a:gd name="T21" fmla="*/ 5 h 19"/>
                      <a:gd name="T22" fmla="*/ 9 w 64"/>
                      <a:gd name="T23" fmla="*/ 3 h 19"/>
                      <a:gd name="T24" fmla="*/ 15 w 64"/>
                      <a:gd name="T25" fmla="*/ 2 h 19"/>
                      <a:gd name="T26" fmla="*/ 20 w 64"/>
                      <a:gd name="T27" fmla="*/ 2 h 19"/>
                      <a:gd name="T28" fmla="*/ 25 w 64"/>
                      <a:gd name="T29" fmla="*/ 1 h 19"/>
                      <a:gd name="T30" fmla="*/ 29 w 64"/>
                      <a:gd name="T31" fmla="*/ 1 h 19"/>
                      <a:gd name="T32" fmla="*/ 31 w 64"/>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9">
                        <a:moveTo>
                          <a:pt x="64" y="0"/>
                        </a:moveTo>
                        <a:lnTo>
                          <a:pt x="58" y="2"/>
                        </a:lnTo>
                        <a:lnTo>
                          <a:pt x="49" y="6"/>
                        </a:lnTo>
                        <a:lnTo>
                          <a:pt x="37" y="11"/>
                        </a:lnTo>
                        <a:lnTo>
                          <a:pt x="27" y="15"/>
                        </a:lnTo>
                        <a:lnTo>
                          <a:pt x="15" y="18"/>
                        </a:lnTo>
                        <a:lnTo>
                          <a:pt x="7" y="19"/>
                        </a:lnTo>
                        <a:lnTo>
                          <a:pt x="1" y="19"/>
                        </a:lnTo>
                        <a:lnTo>
                          <a:pt x="0" y="16"/>
                        </a:lnTo>
                        <a:lnTo>
                          <a:pt x="4" y="11"/>
                        </a:lnTo>
                        <a:lnTo>
                          <a:pt x="10" y="9"/>
                        </a:lnTo>
                        <a:lnTo>
                          <a:pt x="19" y="6"/>
                        </a:lnTo>
                        <a:lnTo>
                          <a:pt x="30" y="4"/>
                        </a:lnTo>
                        <a:lnTo>
                          <a:pt x="41" y="3"/>
                        </a:lnTo>
                        <a:lnTo>
                          <a:pt x="51" y="2"/>
                        </a:lnTo>
                        <a:lnTo>
                          <a:pt x="59" y="1"/>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05" name="Freeform 214">
                    <a:extLst>
                      <a:ext uri="{FF2B5EF4-FFF2-40B4-BE49-F238E27FC236}">
                        <a16:creationId xmlns:a16="http://schemas.microsoft.com/office/drawing/2014/main" id="{990EFB07-A758-4F4D-A2EA-2ACD31D62CD8}"/>
                      </a:ext>
                    </a:extLst>
                  </p:cNvPr>
                  <p:cNvSpPr>
                    <a:spLocks/>
                  </p:cNvSpPr>
                  <p:nvPr/>
                </p:nvSpPr>
                <p:spPr bwMode="auto">
                  <a:xfrm>
                    <a:off x="10" y="523"/>
                    <a:ext cx="34" cy="13"/>
                  </a:xfrm>
                  <a:custGeom>
                    <a:avLst/>
                    <a:gdLst>
                      <a:gd name="T0" fmla="*/ 34 w 68"/>
                      <a:gd name="T1" fmla="*/ 0 h 26"/>
                      <a:gd name="T2" fmla="*/ 31 w 68"/>
                      <a:gd name="T3" fmla="*/ 3 h 26"/>
                      <a:gd name="T4" fmla="*/ 27 w 68"/>
                      <a:gd name="T5" fmla="*/ 6 h 26"/>
                      <a:gd name="T6" fmla="*/ 21 w 68"/>
                      <a:gd name="T7" fmla="*/ 9 h 26"/>
                      <a:gd name="T8" fmla="*/ 15 w 68"/>
                      <a:gd name="T9" fmla="*/ 11 h 26"/>
                      <a:gd name="T10" fmla="*/ 9 w 68"/>
                      <a:gd name="T11" fmla="*/ 13 h 26"/>
                      <a:gd name="T12" fmla="*/ 5 w 68"/>
                      <a:gd name="T13" fmla="*/ 13 h 26"/>
                      <a:gd name="T14" fmla="*/ 1 w 68"/>
                      <a:gd name="T15" fmla="*/ 13 h 26"/>
                      <a:gd name="T16" fmla="*/ 0 w 68"/>
                      <a:gd name="T17" fmla="*/ 11 h 26"/>
                      <a:gd name="T18" fmla="*/ 1 w 68"/>
                      <a:gd name="T19" fmla="*/ 9 h 26"/>
                      <a:gd name="T20" fmla="*/ 4 w 68"/>
                      <a:gd name="T21" fmla="*/ 6 h 26"/>
                      <a:gd name="T22" fmla="*/ 8 w 68"/>
                      <a:gd name="T23" fmla="*/ 5 h 26"/>
                      <a:gd name="T24" fmla="*/ 14 w 68"/>
                      <a:gd name="T25" fmla="*/ 4 h 26"/>
                      <a:gd name="T26" fmla="*/ 20 w 68"/>
                      <a:gd name="T27" fmla="*/ 2 h 26"/>
                      <a:gd name="T28" fmla="*/ 25 w 68"/>
                      <a:gd name="T29" fmla="*/ 1 h 26"/>
                      <a:gd name="T30" fmla="*/ 31 w 68"/>
                      <a:gd name="T31" fmla="*/ 1 h 26"/>
                      <a:gd name="T32" fmla="*/ 34 w 68"/>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26">
                        <a:moveTo>
                          <a:pt x="68" y="0"/>
                        </a:moveTo>
                        <a:lnTo>
                          <a:pt x="62" y="5"/>
                        </a:lnTo>
                        <a:lnTo>
                          <a:pt x="53" y="12"/>
                        </a:lnTo>
                        <a:lnTo>
                          <a:pt x="41" y="17"/>
                        </a:lnTo>
                        <a:lnTo>
                          <a:pt x="30" y="22"/>
                        </a:lnTo>
                        <a:lnTo>
                          <a:pt x="18" y="25"/>
                        </a:lnTo>
                        <a:lnTo>
                          <a:pt x="9" y="26"/>
                        </a:lnTo>
                        <a:lnTo>
                          <a:pt x="2" y="25"/>
                        </a:lnTo>
                        <a:lnTo>
                          <a:pt x="0" y="22"/>
                        </a:lnTo>
                        <a:lnTo>
                          <a:pt x="1" y="17"/>
                        </a:lnTo>
                        <a:lnTo>
                          <a:pt x="8" y="12"/>
                        </a:lnTo>
                        <a:lnTo>
                          <a:pt x="16" y="9"/>
                        </a:lnTo>
                        <a:lnTo>
                          <a:pt x="27" y="7"/>
                        </a:lnTo>
                        <a:lnTo>
                          <a:pt x="39" y="4"/>
                        </a:lnTo>
                        <a:lnTo>
                          <a:pt x="50" y="2"/>
                        </a:lnTo>
                        <a:lnTo>
                          <a:pt x="61" y="1"/>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086" name="Freeform 215">
                  <a:extLst>
                    <a:ext uri="{FF2B5EF4-FFF2-40B4-BE49-F238E27FC236}">
                      <a16:creationId xmlns:a16="http://schemas.microsoft.com/office/drawing/2014/main" id="{EDA18171-FC5F-4353-98C3-81EC44827F29}"/>
                    </a:ext>
                  </a:extLst>
                </p:cNvPr>
                <p:cNvSpPr>
                  <a:spLocks/>
                </p:cNvSpPr>
                <p:nvPr/>
              </p:nvSpPr>
              <p:spPr bwMode="auto">
                <a:xfrm>
                  <a:off x="12" y="536"/>
                  <a:ext cx="32" cy="21"/>
                </a:xfrm>
                <a:custGeom>
                  <a:avLst/>
                  <a:gdLst>
                    <a:gd name="T0" fmla="*/ 32 w 65"/>
                    <a:gd name="T1" fmla="*/ 0 h 43"/>
                    <a:gd name="T2" fmla="*/ 29 w 65"/>
                    <a:gd name="T3" fmla="*/ 3 h 43"/>
                    <a:gd name="T4" fmla="*/ 25 w 65"/>
                    <a:gd name="T5" fmla="*/ 7 h 43"/>
                    <a:gd name="T6" fmla="*/ 20 w 65"/>
                    <a:gd name="T7" fmla="*/ 11 h 43"/>
                    <a:gd name="T8" fmla="*/ 15 w 65"/>
                    <a:gd name="T9" fmla="*/ 15 h 43"/>
                    <a:gd name="T10" fmla="*/ 10 w 65"/>
                    <a:gd name="T11" fmla="*/ 18 h 43"/>
                    <a:gd name="T12" fmla="*/ 5 w 65"/>
                    <a:gd name="T13" fmla="*/ 20 h 43"/>
                    <a:gd name="T14" fmla="*/ 2 w 65"/>
                    <a:gd name="T15" fmla="*/ 21 h 43"/>
                    <a:gd name="T16" fmla="*/ 0 w 65"/>
                    <a:gd name="T17" fmla="*/ 20 h 43"/>
                    <a:gd name="T18" fmla="*/ 0 w 65"/>
                    <a:gd name="T19" fmla="*/ 18 h 43"/>
                    <a:gd name="T20" fmla="*/ 3 w 65"/>
                    <a:gd name="T21" fmla="*/ 15 h 43"/>
                    <a:gd name="T22" fmla="*/ 6 w 65"/>
                    <a:gd name="T23" fmla="*/ 12 h 43"/>
                    <a:gd name="T24" fmla="*/ 11 w 65"/>
                    <a:gd name="T25" fmla="*/ 8 h 43"/>
                    <a:gd name="T26" fmla="*/ 17 w 65"/>
                    <a:gd name="T27" fmla="*/ 6 h 43"/>
                    <a:gd name="T28" fmla="*/ 22 w 65"/>
                    <a:gd name="T29" fmla="*/ 3 h 43"/>
                    <a:gd name="T30" fmla="*/ 27 w 65"/>
                    <a:gd name="T31" fmla="*/ 1 h 43"/>
                    <a:gd name="T32" fmla="*/ 32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43">
                      <a:moveTo>
                        <a:pt x="65" y="0"/>
                      </a:moveTo>
                      <a:lnTo>
                        <a:pt x="59" y="7"/>
                      </a:lnTo>
                      <a:lnTo>
                        <a:pt x="51" y="14"/>
                      </a:lnTo>
                      <a:lnTo>
                        <a:pt x="40" y="22"/>
                      </a:lnTo>
                      <a:lnTo>
                        <a:pt x="30" y="30"/>
                      </a:lnTo>
                      <a:lnTo>
                        <a:pt x="20" y="36"/>
                      </a:lnTo>
                      <a:lnTo>
                        <a:pt x="11" y="41"/>
                      </a:lnTo>
                      <a:lnTo>
                        <a:pt x="4" y="43"/>
                      </a:lnTo>
                      <a:lnTo>
                        <a:pt x="0" y="41"/>
                      </a:lnTo>
                      <a:lnTo>
                        <a:pt x="1" y="36"/>
                      </a:lnTo>
                      <a:lnTo>
                        <a:pt x="6" y="30"/>
                      </a:lnTo>
                      <a:lnTo>
                        <a:pt x="13" y="24"/>
                      </a:lnTo>
                      <a:lnTo>
                        <a:pt x="23" y="17"/>
                      </a:lnTo>
                      <a:lnTo>
                        <a:pt x="34" y="12"/>
                      </a:lnTo>
                      <a:lnTo>
                        <a:pt x="45" y="6"/>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7" name="Freeform 216">
                  <a:extLst>
                    <a:ext uri="{FF2B5EF4-FFF2-40B4-BE49-F238E27FC236}">
                      <a16:creationId xmlns:a16="http://schemas.microsoft.com/office/drawing/2014/main" id="{076DF864-3E35-42E1-AA55-6195EEC37530}"/>
                    </a:ext>
                  </a:extLst>
                </p:cNvPr>
                <p:cNvSpPr>
                  <a:spLocks/>
                </p:cNvSpPr>
                <p:nvPr/>
              </p:nvSpPr>
              <p:spPr bwMode="auto">
                <a:xfrm>
                  <a:off x="17" y="548"/>
                  <a:ext cx="27" cy="27"/>
                </a:xfrm>
                <a:custGeom>
                  <a:avLst/>
                  <a:gdLst>
                    <a:gd name="T0" fmla="*/ 27 w 54"/>
                    <a:gd name="T1" fmla="*/ 0 h 55"/>
                    <a:gd name="T2" fmla="*/ 25 w 54"/>
                    <a:gd name="T3" fmla="*/ 3 h 55"/>
                    <a:gd name="T4" fmla="*/ 22 w 54"/>
                    <a:gd name="T5" fmla="*/ 7 h 55"/>
                    <a:gd name="T6" fmla="*/ 18 w 54"/>
                    <a:gd name="T7" fmla="*/ 13 h 55"/>
                    <a:gd name="T8" fmla="*/ 14 w 54"/>
                    <a:gd name="T9" fmla="*/ 17 h 55"/>
                    <a:gd name="T10" fmla="*/ 9 w 54"/>
                    <a:gd name="T11" fmla="*/ 22 h 55"/>
                    <a:gd name="T12" fmla="*/ 5 w 54"/>
                    <a:gd name="T13" fmla="*/ 25 h 55"/>
                    <a:gd name="T14" fmla="*/ 2 w 54"/>
                    <a:gd name="T15" fmla="*/ 27 h 55"/>
                    <a:gd name="T16" fmla="*/ 0 w 54"/>
                    <a:gd name="T17" fmla="*/ 26 h 55"/>
                    <a:gd name="T18" fmla="*/ 0 w 54"/>
                    <a:gd name="T19" fmla="*/ 24 h 55"/>
                    <a:gd name="T20" fmla="*/ 2 w 54"/>
                    <a:gd name="T21" fmla="*/ 20 h 55"/>
                    <a:gd name="T22" fmla="*/ 6 w 54"/>
                    <a:gd name="T23" fmla="*/ 16 h 55"/>
                    <a:gd name="T24" fmla="*/ 10 w 54"/>
                    <a:gd name="T25" fmla="*/ 11 h 55"/>
                    <a:gd name="T26" fmla="*/ 16 w 54"/>
                    <a:gd name="T27" fmla="*/ 7 h 55"/>
                    <a:gd name="T28" fmla="*/ 20 w 54"/>
                    <a:gd name="T29" fmla="*/ 3 h 55"/>
                    <a:gd name="T30" fmla="*/ 24 w 54"/>
                    <a:gd name="T31" fmla="*/ 1 h 55"/>
                    <a:gd name="T32" fmla="*/ 27 w 54"/>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5">
                      <a:moveTo>
                        <a:pt x="54" y="0"/>
                      </a:moveTo>
                      <a:lnTo>
                        <a:pt x="50" y="7"/>
                      </a:lnTo>
                      <a:lnTo>
                        <a:pt x="43" y="15"/>
                      </a:lnTo>
                      <a:lnTo>
                        <a:pt x="35" y="26"/>
                      </a:lnTo>
                      <a:lnTo>
                        <a:pt x="27" y="35"/>
                      </a:lnTo>
                      <a:lnTo>
                        <a:pt x="18" y="44"/>
                      </a:lnTo>
                      <a:lnTo>
                        <a:pt x="10" y="51"/>
                      </a:lnTo>
                      <a:lnTo>
                        <a:pt x="3" y="55"/>
                      </a:lnTo>
                      <a:lnTo>
                        <a:pt x="0" y="53"/>
                      </a:lnTo>
                      <a:lnTo>
                        <a:pt x="0" y="48"/>
                      </a:lnTo>
                      <a:lnTo>
                        <a:pt x="4" y="41"/>
                      </a:lnTo>
                      <a:lnTo>
                        <a:pt x="11" y="32"/>
                      </a:lnTo>
                      <a:lnTo>
                        <a:pt x="20" y="23"/>
                      </a:lnTo>
                      <a:lnTo>
                        <a:pt x="31" y="14"/>
                      </a:lnTo>
                      <a:lnTo>
                        <a:pt x="40" y="7"/>
                      </a:lnTo>
                      <a:lnTo>
                        <a:pt x="48" y="3"/>
                      </a:lnTo>
                      <a:lnTo>
                        <a:pt x="5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8" name="Freeform 217">
                  <a:extLst>
                    <a:ext uri="{FF2B5EF4-FFF2-40B4-BE49-F238E27FC236}">
                      <a16:creationId xmlns:a16="http://schemas.microsoft.com/office/drawing/2014/main" id="{93E70163-92F7-4681-B47B-57BE510D2C01}"/>
                    </a:ext>
                  </a:extLst>
                </p:cNvPr>
                <p:cNvSpPr>
                  <a:spLocks/>
                </p:cNvSpPr>
                <p:nvPr/>
              </p:nvSpPr>
              <p:spPr bwMode="auto">
                <a:xfrm>
                  <a:off x="21" y="560"/>
                  <a:ext cx="24" cy="24"/>
                </a:xfrm>
                <a:custGeom>
                  <a:avLst/>
                  <a:gdLst>
                    <a:gd name="T0" fmla="*/ 0 w 50"/>
                    <a:gd name="T1" fmla="*/ 23 h 49"/>
                    <a:gd name="T2" fmla="*/ 1 w 50"/>
                    <a:gd name="T3" fmla="*/ 21 h 49"/>
                    <a:gd name="T4" fmla="*/ 3 w 50"/>
                    <a:gd name="T5" fmla="*/ 19 h 49"/>
                    <a:gd name="T6" fmla="*/ 6 w 50"/>
                    <a:gd name="T7" fmla="*/ 17 h 49"/>
                    <a:gd name="T8" fmla="*/ 10 w 50"/>
                    <a:gd name="T9" fmla="*/ 13 h 49"/>
                    <a:gd name="T10" fmla="*/ 14 w 50"/>
                    <a:gd name="T11" fmla="*/ 10 h 49"/>
                    <a:gd name="T12" fmla="*/ 18 w 50"/>
                    <a:gd name="T13" fmla="*/ 6 h 49"/>
                    <a:gd name="T14" fmla="*/ 22 w 50"/>
                    <a:gd name="T15" fmla="*/ 3 h 49"/>
                    <a:gd name="T16" fmla="*/ 24 w 50"/>
                    <a:gd name="T17" fmla="*/ 0 h 49"/>
                    <a:gd name="T18" fmla="*/ 23 w 50"/>
                    <a:gd name="T19" fmla="*/ 4 h 49"/>
                    <a:gd name="T20" fmla="*/ 20 w 50"/>
                    <a:gd name="T21" fmla="*/ 9 h 49"/>
                    <a:gd name="T22" fmla="*/ 17 w 50"/>
                    <a:gd name="T23" fmla="*/ 13 h 49"/>
                    <a:gd name="T24" fmla="*/ 13 w 50"/>
                    <a:gd name="T25" fmla="*/ 18 h 49"/>
                    <a:gd name="T26" fmla="*/ 9 w 50"/>
                    <a:gd name="T27" fmla="*/ 21 h 49"/>
                    <a:gd name="T28" fmla="*/ 6 w 50"/>
                    <a:gd name="T29" fmla="*/ 24 h 49"/>
                    <a:gd name="T30" fmla="*/ 2 w 50"/>
                    <a:gd name="T31" fmla="*/ 24 h 49"/>
                    <a:gd name="T32" fmla="*/ 0 w 50"/>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9">
                      <a:moveTo>
                        <a:pt x="0" y="47"/>
                      </a:moveTo>
                      <a:lnTo>
                        <a:pt x="2" y="43"/>
                      </a:lnTo>
                      <a:lnTo>
                        <a:pt x="6" y="39"/>
                      </a:lnTo>
                      <a:lnTo>
                        <a:pt x="13" y="34"/>
                      </a:lnTo>
                      <a:lnTo>
                        <a:pt x="21" y="27"/>
                      </a:lnTo>
                      <a:lnTo>
                        <a:pt x="30" y="20"/>
                      </a:lnTo>
                      <a:lnTo>
                        <a:pt x="38" y="13"/>
                      </a:lnTo>
                      <a:lnTo>
                        <a:pt x="45" y="6"/>
                      </a:lnTo>
                      <a:lnTo>
                        <a:pt x="50" y="0"/>
                      </a:lnTo>
                      <a:lnTo>
                        <a:pt x="48" y="9"/>
                      </a:lnTo>
                      <a:lnTo>
                        <a:pt x="42" y="18"/>
                      </a:lnTo>
                      <a:lnTo>
                        <a:pt x="35" y="27"/>
                      </a:lnTo>
                      <a:lnTo>
                        <a:pt x="27" y="36"/>
                      </a:lnTo>
                      <a:lnTo>
                        <a:pt x="19" y="43"/>
                      </a:lnTo>
                      <a:lnTo>
                        <a:pt x="12" y="48"/>
                      </a:lnTo>
                      <a:lnTo>
                        <a:pt x="5" y="49"/>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9" name="Freeform 218">
                  <a:extLst>
                    <a:ext uri="{FF2B5EF4-FFF2-40B4-BE49-F238E27FC236}">
                      <a16:creationId xmlns:a16="http://schemas.microsoft.com/office/drawing/2014/main" id="{806FD2C1-005B-48D4-815B-6FD05C15A44C}"/>
                    </a:ext>
                  </a:extLst>
                </p:cNvPr>
                <p:cNvSpPr>
                  <a:spLocks/>
                </p:cNvSpPr>
                <p:nvPr/>
              </p:nvSpPr>
              <p:spPr bwMode="auto">
                <a:xfrm>
                  <a:off x="69" y="585"/>
                  <a:ext cx="29" cy="118"/>
                </a:xfrm>
                <a:custGeom>
                  <a:avLst/>
                  <a:gdLst>
                    <a:gd name="T0" fmla="*/ 26 w 59"/>
                    <a:gd name="T1" fmla="*/ 0 h 237"/>
                    <a:gd name="T2" fmla="*/ 27 w 59"/>
                    <a:gd name="T3" fmla="*/ 0 h 237"/>
                    <a:gd name="T4" fmla="*/ 28 w 59"/>
                    <a:gd name="T5" fmla="*/ 0 h 237"/>
                    <a:gd name="T6" fmla="*/ 29 w 59"/>
                    <a:gd name="T7" fmla="*/ 2 h 237"/>
                    <a:gd name="T8" fmla="*/ 29 w 59"/>
                    <a:gd name="T9" fmla="*/ 3 h 237"/>
                    <a:gd name="T10" fmla="*/ 18 w 59"/>
                    <a:gd name="T11" fmla="*/ 17 h 237"/>
                    <a:gd name="T12" fmla="*/ 10 w 59"/>
                    <a:gd name="T13" fmla="*/ 33 h 237"/>
                    <a:gd name="T14" fmla="*/ 6 w 59"/>
                    <a:gd name="T15" fmla="*/ 49 h 237"/>
                    <a:gd name="T16" fmla="*/ 6 w 59"/>
                    <a:gd name="T17" fmla="*/ 64 h 237"/>
                    <a:gd name="T18" fmla="*/ 6 w 59"/>
                    <a:gd name="T19" fmla="*/ 80 h 237"/>
                    <a:gd name="T20" fmla="*/ 8 w 59"/>
                    <a:gd name="T21" fmla="*/ 94 h 237"/>
                    <a:gd name="T22" fmla="*/ 11 w 59"/>
                    <a:gd name="T23" fmla="*/ 107 h 237"/>
                    <a:gd name="T24" fmla="*/ 14 w 59"/>
                    <a:gd name="T25" fmla="*/ 118 h 237"/>
                    <a:gd name="T26" fmla="*/ 8 w 59"/>
                    <a:gd name="T27" fmla="*/ 111 h 237"/>
                    <a:gd name="T28" fmla="*/ 3 w 59"/>
                    <a:gd name="T29" fmla="*/ 98 h 237"/>
                    <a:gd name="T30" fmla="*/ 0 w 59"/>
                    <a:gd name="T31" fmla="*/ 82 h 237"/>
                    <a:gd name="T32" fmla="*/ 0 w 59"/>
                    <a:gd name="T33" fmla="*/ 63 h 237"/>
                    <a:gd name="T34" fmla="*/ 2 w 59"/>
                    <a:gd name="T35" fmla="*/ 44 h 237"/>
                    <a:gd name="T36" fmla="*/ 7 w 59"/>
                    <a:gd name="T37" fmla="*/ 26 h 237"/>
                    <a:gd name="T38" fmla="*/ 15 w 59"/>
                    <a:gd name="T39" fmla="*/ 11 h 237"/>
                    <a:gd name="T40" fmla="*/ 26 w 59"/>
                    <a:gd name="T41" fmla="*/ 0 h 2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7">
                      <a:moveTo>
                        <a:pt x="53" y="0"/>
                      </a:moveTo>
                      <a:lnTo>
                        <a:pt x="54" y="0"/>
                      </a:lnTo>
                      <a:lnTo>
                        <a:pt x="56" y="1"/>
                      </a:lnTo>
                      <a:lnTo>
                        <a:pt x="58" y="4"/>
                      </a:lnTo>
                      <a:lnTo>
                        <a:pt x="59" y="6"/>
                      </a:lnTo>
                      <a:lnTo>
                        <a:pt x="36" y="35"/>
                      </a:lnTo>
                      <a:lnTo>
                        <a:pt x="21" y="66"/>
                      </a:lnTo>
                      <a:lnTo>
                        <a:pt x="13" y="98"/>
                      </a:lnTo>
                      <a:lnTo>
                        <a:pt x="12" y="129"/>
                      </a:lnTo>
                      <a:lnTo>
                        <a:pt x="13" y="160"/>
                      </a:lnTo>
                      <a:lnTo>
                        <a:pt x="17" y="188"/>
                      </a:lnTo>
                      <a:lnTo>
                        <a:pt x="23" y="215"/>
                      </a:lnTo>
                      <a:lnTo>
                        <a:pt x="29" y="237"/>
                      </a:lnTo>
                      <a:lnTo>
                        <a:pt x="16" y="222"/>
                      </a:lnTo>
                      <a:lnTo>
                        <a:pt x="7" y="196"/>
                      </a:lnTo>
                      <a:lnTo>
                        <a:pt x="1" y="164"/>
                      </a:lnTo>
                      <a:lnTo>
                        <a:pt x="0" y="127"/>
                      </a:lnTo>
                      <a:lnTo>
                        <a:pt x="5" y="89"/>
                      </a:lnTo>
                      <a:lnTo>
                        <a:pt x="14" y="52"/>
                      </a:lnTo>
                      <a:lnTo>
                        <a:pt x="30" y="22"/>
                      </a:lnTo>
                      <a:lnTo>
                        <a:pt x="5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0" name="Freeform 219">
                  <a:extLst>
                    <a:ext uri="{FF2B5EF4-FFF2-40B4-BE49-F238E27FC236}">
                      <a16:creationId xmlns:a16="http://schemas.microsoft.com/office/drawing/2014/main" id="{FB405426-BAE6-42AF-9B65-A8BF83F45BFF}"/>
                    </a:ext>
                  </a:extLst>
                </p:cNvPr>
                <p:cNvSpPr>
                  <a:spLocks/>
                </p:cNvSpPr>
                <p:nvPr/>
              </p:nvSpPr>
              <p:spPr bwMode="auto">
                <a:xfrm>
                  <a:off x="75" y="687"/>
                  <a:ext cx="26" cy="15"/>
                </a:xfrm>
                <a:custGeom>
                  <a:avLst/>
                  <a:gdLst>
                    <a:gd name="T0" fmla="*/ 0 w 51"/>
                    <a:gd name="T1" fmla="*/ 0 h 29"/>
                    <a:gd name="T2" fmla="*/ 3 w 51"/>
                    <a:gd name="T3" fmla="*/ 3 h 29"/>
                    <a:gd name="T4" fmla="*/ 7 w 51"/>
                    <a:gd name="T5" fmla="*/ 6 h 29"/>
                    <a:gd name="T6" fmla="*/ 11 w 51"/>
                    <a:gd name="T7" fmla="*/ 9 h 29"/>
                    <a:gd name="T8" fmla="*/ 15 w 51"/>
                    <a:gd name="T9" fmla="*/ 11 h 29"/>
                    <a:gd name="T10" fmla="*/ 19 w 51"/>
                    <a:gd name="T11" fmla="*/ 13 h 29"/>
                    <a:gd name="T12" fmla="*/ 22 w 51"/>
                    <a:gd name="T13" fmla="*/ 15 h 29"/>
                    <a:gd name="T14" fmla="*/ 24 w 51"/>
                    <a:gd name="T15" fmla="*/ 15 h 29"/>
                    <a:gd name="T16" fmla="*/ 26 w 51"/>
                    <a:gd name="T17" fmla="*/ 14 h 29"/>
                    <a:gd name="T18" fmla="*/ 26 w 51"/>
                    <a:gd name="T19" fmla="*/ 13 h 29"/>
                    <a:gd name="T20" fmla="*/ 23 w 51"/>
                    <a:gd name="T21" fmla="*/ 12 h 29"/>
                    <a:gd name="T22" fmla="*/ 20 w 51"/>
                    <a:gd name="T23" fmla="*/ 10 h 29"/>
                    <a:gd name="T24" fmla="*/ 16 w 51"/>
                    <a:gd name="T25" fmla="*/ 8 h 29"/>
                    <a:gd name="T26" fmla="*/ 12 w 51"/>
                    <a:gd name="T27" fmla="*/ 7 h 29"/>
                    <a:gd name="T28" fmla="*/ 8 w 51"/>
                    <a:gd name="T29" fmla="*/ 5 h 29"/>
                    <a:gd name="T30" fmla="*/ 4 w 51"/>
                    <a:gd name="T31" fmla="*/ 3 h 29"/>
                    <a:gd name="T32" fmla="*/ 0 w 51"/>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9">
                      <a:moveTo>
                        <a:pt x="0" y="0"/>
                      </a:moveTo>
                      <a:lnTo>
                        <a:pt x="6" y="6"/>
                      </a:lnTo>
                      <a:lnTo>
                        <a:pt x="13" y="12"/>
                      </a:lnTo>
                      <a:lnTo>
                        <a:pt x="21" y="18"/>
                      </a:lnTo>
                      <a:lnTo>
                        <a:pt x="29" y="22"/>
                      </a:lnTo>
                      <a:lnTo>
                        <a:pt x="37" y="26"/>
                      </a:lnTo>
                      <a:lnTo>
                        <a:pt x="44" y="29"/>
                      </a:lnTo>
                      <a:lnTo>
                        <a:pt x="48" y="29"/>
                      </a:lnTo>
                      <a:lnTo>
                        <a:pt x="51" y="28"/>
                      </a:lnTo>
                      <a:lnTo>
                        <a:pt x="51" y="26"/>
                      </a:lnTo>
                      <a:lnTo>
                        <a:pt x="46" y="23"/>
                      </a:lnTo>
                      <a:lnTo>
                        <a:pt x="40" y="20"/>
                      </a:lnTo>
                      <a:lnTo>
                        <a:pt x="32" y="16"/>
                      </a:lnTo>
                      <a:lnTo>
                        <a:pt x="24" y="13"/>
                      </a:lnTo>
                      <a:lnTo>
                        <a:pt x="15" y="9"/>
                      </a:lnTo>
                      <a:lnTo>
                        <a:pt x="7"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1" name="Freeform 220">
                  <a:extLst>
                    <a:ext uri="{FF2B5EF4-FFF2-40B4-BE49-F238E27FC236}">
                      <a16:creationId xmlns:a16="http://schemas.microsoft.com/office/drawing/2014/main" id="{7B0BF7CF-A0EB-4278-8674-EB1292DB8D1D}"/>
                    </a:ext>
                  </a:extLst>
                </p:cNvPr>
                <p:cNvSpPr>
                  <a:spLocks/>
                </p:cNvSpPr>
                <p:nvPr/>
              </p:nvSpPr>
              <p:spPr bwMode="auto">
                <a:xfrm>
                  <a:off x="73" y="677"/>
                  <a:ext cx="28" cy="17"/>
                </a:xfrm>
                <a:custGeom>
                  <a:avLst/>
                  <a:gdLst>
                    <a:gd name="T0" fmla="*/ 28 w 58"/>
                    <a:gd name="T1" fmla="*/ 17 h 34"/>
                    <a:gd name="T2" fmla="*/ 27 w 58"/>
                    <a:gd name="T3" fmla="*/ 17 h 34"/>
                    <a:gd name="T4" fmla="*/ 24 w 58"/>
                    <a:gd name="T5" fmla="*/ 17 h 34"/>
                    <a:gd name="T6" fmla="*/ 21 w 58"/>
                    <a:gd name="T7" fmla="*/ 16 h 34"/>
                    <a:gd name="T8" fmla="*/ 16 w 58"/>
                    <a:gd name="T9" fmla="*/ 13 h 34"/>
                    <a:gd name="T10" fmla="*/ 12 w 58"/>
                    <a:gd name="T11" fmla="*/ 11 h 34"/>
                    <a:gd name="T12" fmla="*/ 7 w 58"/>
                    <a:gd name="T13" fmla="*/ 8 h 34"/>
                    <a:gd name="T14" fmla="*/ 3 w 58"/>
                    <a:gd name="T15" fmla="*/ 4 h 34"/>
                    <a:gd name="T16" fmla="*/ 0 w 58"/>
                    <a:gd name="T17" fmla="*/ 0 h 34"/>
                    <a:gd name="T18" fmla="*/ 3 w 58"/>
                    <a:gd name="T19" fmla="*/ 2 h 34"/>
                    <a:gd name="T20" fmla="*/ 8 w 58"/>
                    <a:gd name="T21" fmla="*/ 4 h 34"/>
                    <a:gd name="T22" fmla="*/ 12 w 58"/>
                    <a:gd name="T23" fmla="*/ 6 h 34"/>
                    <a:gd name="T24" fmla="*/ 17 w 58"/>
                    <a:gd name="T25" fmla="*/ 9 h 34"/>
                    <a:gd name="T26" fmla="*/ 21 w 58"/>
                    <a:gd name="T27" fmla="*/ 12 h 34"/>
                    <a:gd name="T28" fmla="*/ 25 w 58"/>
                    <a:gd name="T29" fmla="*/ 13 h 34"/>
                    <a:gd name="T30" fmla="*/ 28 w 58"/>
                    <a:gd name="T31" fmla="*/ 16 h 34"/>
                    <a:gd name="T32" fmla="*/ 28 w 58"/>
                    <a:gd name="T33" fmla="*/ 17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34">
                      <a:moveTo>
                        <a:pt x="58" y="33"/>
                      </a:moveTo>
                      <a:lnTo>
                        <a:pt x="55" y="34"/>
                      </a:lnTo>
                      <a:lnTo>
                        <a:pt x="50" y="33"/>
                      </a:lnTo>
                      <a:lnTo>
                        <a:pt x="43" y="31"/>
                      </a:lnTo>
                      <a:lnTo>
                        <a:pt x="34" y="26"/>
                      </a:lnTo>
                      <a:lnTo>
                        <a:pt x="24" y="21"/>
                      </a:lnTo>
                      <a:lnTo>
                        <a:pt x="15" y="16"/>
                      </a:lnTo>
                      <a:lnTo>
                        <a:pt x="7" y="8"/>
                      </a:lnTo>
                      <a:lnTo>
                        <a:pt x="0" y="0"/>
                      </a:lnTo>
                      <a:lnTo>
                        <a:pt x="7" y="3"/>
                      </a:lnTo>
                      <a:lnTo>
                        <a:pt x="16" y="8"/>
                      </a:lnTo>
                      <a:lnTo>
                        <a:pt x="25" y="12"/>
                      </a:lnTo>
                      <a:lnTo>
                        <a:pt x="36" y="18"/>
                      </a:lnTo>
                      <a:lnTo>
                        <a:pt x="44" y="23"/>
                      </a:lnTo>
                      <a:lnTo>
                        <a:pt x="52" y="26"/>
                      </a:lnTo>
                      <a:lnTo>
                        <a:pt x="57" y="31"/>
                      </a:lnTo>
                      <a:lnTo>
                        <a:pt x="58"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2" name="Freeform 221">
                  <a:extLst>
                    <a:ext uri="{FF2B5EF4-FFF2-40B4-BE49-F238E27FC236}">
                      <a16:creationId xmlns:a16="http://schemas.microsoft.com/office/drawing/2014/main" id="{F3A66B7D-2405-4706-9097-710597633DE8}"/>
                    </a:ext>
                  </a:extLst>
                </p:cNvPr>
                <p:cNvSpPr>
                  <a:spLocks/>
                </p:cNvSpPr>
                <p:nvPr/>
              </p:nvSpPr>
              <p:spPr bwMode="auto">
                <a:xfrm>
                  <a:off x="70" y="653"/>
                  <a:ext cx="37" cy="23"/>
                </a:xfrm>
                <a:custGeom>
                  <a:avLst/>
                  <a:gdLst>
                    <a:gd name="T0" fmla="*/ 37 w 73"/>
                    <a:gd name="T1" fmla="*/ 23 h 46"/>
                    <a:gd name="T2" fmla="*/ 35 w 73"/>
                    <a:gd name="T3" fmla="*/ 23 h 46"/>
                    <a:gd name="T4" fmla="*/ 31 w 73"/>
                    <a:gd name="T5" fmla="*/ 22 h 46"/>
                    <a:gd name="T6" fmla="*/ 26 w 73"/>
                    <a:gd name="T7" fmla="*/ 21 h 46"/>
                    <a:gd name="T8" fmla="*/ 20 w 73"/>
                    <a:gd name="T9" fmla="*/ 18 h 46"/>
                    <a:gd name="T10" fmla="*/ 14 w 73"/>
                    <a:gd name="T11" fmla="*/ 14 h 46"/>
                    <a:gd name="T12" fmla="*/ 8 w 73"/>
                    <a:gd name="T13" fmla="*/ 10 h 46"/>
                    <a:gd name="T14" fmla="*/ 3 w 73"/>
                    <a:gd name="T15" fmla="*/ 5 h 46"/>
                    <a:gd name="T16" fmla="*/ 0 w 73"/>
                    <a:gd name="T17" fmla="*/ 0 h 46"/>
                    <a:gd name="T18" fmla="*/ 3 w 73"/>
                    <a:gd name="T19" fmla="*/ 2 h 46"/>
                    <a:gd name="T20" fmla="*/ 7 w 73"/>
                    <a:gd name="T21" fmla="*/ 5 h 46"/>
                    <a:gd name="T22" fmla="*/ 14 w 73"/>
                    <a:gd name="T23" fmla="*/ 8 h 46"/>
                    <a:gd name="T24" fmla="*/ 21 w 73"/>
                    <a:gd name="T25" fmla="*/ 12 h 46"/>
                    <a:gd name="T26" fmla="*/ 27 w 73"/>
                    <a:gd name="T27" fmla="*/ 15 h 46"/>
                    <a:gd name="T28" fmla="*/ 32 w 73"/>
                    <a:gd name="T29" fmla="*/ 18 h 46"/>
                    <a:gd name="T30" fmla="*/ 36 w 73"/>
                    <a:gd name="T31" fmla="*/ 21 h 46"/>
                    <a:gd name="T32" fmla="*/ 37 w 73"/>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46">
                      <a:moveTo>
                        <a:pt x="73" y="45"/>
                      </a:moveTo>
                      <a:lnTo>
                        <a:pt x="70" y="46"/>
                      </a:lnTo>
                      <a:lnTo>
                        <a:pt x="62" y="44"/>
                      </a:lnTo>
                      <a:lnTo>
                        <a:pt x="51" y="41"/>
                      </a:lnTo>
                      <a:lnTo>
                        <a:pt x="40" y="35"/>
                      </a:lnTo>
                      <a:lnTo>
                        <a:pt x="27" y="27"/>
                      </a:lnTo>
                      <a:lnTo>
                        <a:pt x="16" y="19"/>
                      </a:lnTo>
                      <a:lnTo>
                        <a:pt x="5" y="9"/>
                      </a:lnTo>
                      <a:lnTo>
                        <a:pt x="0" y="0"/>
                      </a:lnTo>
                      <a:lnTo>
                        <a:pt x="5" y="4"/>
                      </a:lnTo>
                      <a:lnTo>
                        <a:pt x="14" y="9"/>
                      </a:lnTo>
                      <a:lnTo>
                        <a:pt x="27" y="16"/>
                      </a:lnTo>
                      <a:lnTo>
                        <a:pt x="41" y="23"/>
                      </a:lnTo>
                      <a:lnTo>
                        <a:pt x="54" y="30"/>
                      </a:lnTo>
                      <a:lnTo>
                        <a:pt x="64" y="36"/>
                      </a:lnTo>
                      <a:lnTo>
                        <a:pt x="71" y="42"/>
                      </a:lnTo>
                      <a:lnTo>
                        <a:pt x="73"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3" name="Freeform 222">
                  <a:extLst>
                    <a:ext uri="{FF2B5EF4-FFF2-40B4-BE49-F238E27FC236}">
                      <a16:creationId xmlns:a16="http://schemas.microsoft.com/office/drawing/2014/main" id="{7F13A10F-0E19-44E3-8CD8-E6CEC0DCB990}"/>
                    </a:ext>
                  </a:extLst>
                </p:cNvPr>
                <p:cNvSpPr>
                  <a:spLocks/>
                </p:cNvSpPr>
                <p:nvPr/>
              </p:nvSpPr>
              <p:spPr bwMode="auto">
                <a:xfrm>
                  <a:off x="72" y="631"/>
                  <a:ext cx="40" cy="26"/>
                </a:xfrm>
                <a:custGeom>
                  <a:avLst/>
                  <a:gdLst>
                    <a:gd name="T0" fmla="*/ 40 w 81"/>
                    <a:gd name="T1" fmla="*/ 25 h 51"/>
                    <a:gd name="T2" fmla="*/ 38 w 81"/>
                    <a:gd name="T3" fmla="*/ 26 h 51"/>
                    <a:gd name="T4" fmla="*/ 33 w 81"/>
                    <a:gd name="T5" fmla="*/ 25 h 51"/>
                    <a:gd name="T6" fmla="*/ 27 w 81"/>
                    <a:gd name="T7" fmla="*/ 22 h 51"/>
                    <a:gd name="T8" fmla="*/ 20 w 81"/>
                    <a:gd name="T9" fmla="*/ 18 h 51"/>
                    <a:gd name="T10" fmla="*/ 14 w 81"/>
                    <a:gd name="T11" fmla="*/ 14 h 51"/>
                    <a:gd name="T12" fmla="*/ 8 w 81"/>
                    <a:gd name="T13" fmla="*/ 10 h 51"/>
                    <a:gd name="T14" fmla="*/ 3 w 81"/>
                    <a:gd name="T15" fmla="*/ 5 h 51"/>
                    <a:gd name="T16" fmla="*/ 0 w 81"/>
                    <a:gd name="T17" fmla="*/ 0 h 51"/>
                    <a:gd name="T18" fmla="*/ 3 w 81"/>
                    <a:gd name="T19" fmla="*/ 2 h 51"/>
                    <a:gd name="T20" fmla="*/ 8 w 81"/>
                    <a:gd name="T21" fmla="*/ 5 h 51"/>
                    <a:gd name="T22" fmla="*/ 15 w 81"/>
                    <a:gd name="T23" fmla="*/ 9 h 51"/>
                    <a:gd name="T24" fmla="*/ 22 w 81"/>
                    <a:gd name="T25" fmla="*/ 13 h 51"/>
                    <a:gd name="T26" fmla="*/ 29 w 81"/>
                    <a:gd name="T27" fmla="*/ 17 h 51"/>
                    <a:gd name="T28" fmla="*/ 35 w 81"/>
                    <a:gd name="T29" fmla="*/ 21 h 51"/>
                    <a:gd name="T30" fmla="*/ 39 w 81"/>
                    <a:gd name="T31" fmla="*/ 24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5" y="43"/>
                      </a:lnTo>
                      <a:lnTo>
                        <a:pt x="41" y="36"/>
                      </a:lnTo>
                      <a:lnTo>
                        <a:pt x="28" y="28"/>
                      </a:lnTo>
                      <a:lnTo>
                        <a:pt x="16" y="19"/>
                      </a:lnTo>
                      <a:lnTo>
                        <a:pt x="6" y="10"/>
                      </a:lnTo>
                      <a:lnTo>
                        <a:pt x="0" y="0"/>
                      </a:lnTo>
                      <a:lnTo>
                        <a:pt x="6" y="4"/>
                      </a:lnTo>
                      <a:lnTo>
                        <a:pt x="17" y="10"/>
                      </a:lnTo>
                      <a:lnTo>
                        <a:pt x="30" y="17"/>
                      </a:lnTo>
                      <a:lnTo>
                        <a:pt x="45" y="25"/>
                      </a:lnTo>
                      <a:lnTo>
                        <a:pt x="59" y="34"/>
                      </a:lnTo>
                      <a:lnTo>
                        <a:pt x="70" y="41"/>
                      </a:lnTo>
                      <a:lnTo>
                        <a:pt x="78" y="47"/>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4" name="Freeform 223">
                  <a:extLst>
                    <a:ext uri="{FF2B5EF4-FFF2-40B4-BE49-F238E27FC236}">
                      <a16:creationId xmlns:a16="http://schemas.microsoft.com/office/drawing/2014/main" id="{E843CE71-1F9E-4B21-A09F-2A9063DE0414}"/>
                    </a:ext>
                  </a:extLst>
                </p:cNvPr>
                <p:cNvSpPr>
                  <a:spLocks/>
                </p:cNvSpPr>
                <p:nvPr/>
              </p:nvSpPr>
              <p:spPr bwMode="auto">
                <a:xfrm>
                  <a:off x="76" y="617"/>
                  <a:ext cx="32" cy="27"/>
                </a:xfrm>
                <a:custGeom>
                  <a:avLst/>
                  <a:gdLst>
                    <a:gd name="T0" fmla="*/ 32 w 65"/>
                    <a:gd name="T1" fmla="*/ 27 h 54"/>
                    <a:gd name="T2" fmla="*/ 30 w 65"/>
                    <a:gd name="T3" fmla="*/ 27 h 54"/>
                    <a:gd name="T4" fmla="*/ 27 w 65"/>
                    <a:gd name="T5" fmla="*/ 25 h 54"/>
                    <a:gd name="T6" fmla="*/ 22 w 65"/>
                    <a:gd name="T7" fmla="*/ 22 h 54"/>
                    <a:gd name="T8" fmla="*/ 16 w 65"/>
                    <a:gd name="T9" fmla="*/ 18 h 54"/>
                    <a:gd name="T10" fmla="*/ 10 w 65"/>
                    <a:gd name="T11" fmla="*/ 13 h 54"/>
                    <a:gd name="T12" fmla="*/ 5 w 65"/>
                    <a:gd name="T13" fmla="*/ 8 h 54"/>
                    <a:gd name="T14" fmla="*/ 1 w 65"/>
                    <a:gd name="T15" fmla="*/ 4 h 54"/>
                    <a:gd name="T16" fmla="*/ 0 w 65"/>
                    <a:gd name="T17" fmla="*/ 0 h 54"/>
                    <a:gd name="T18" fmla="*/ 3 w 65"/>
                    <a:gd name="T19" fmla="*/ 2 h 54"/>
                    <a:gd name="T20" fmla="*/ 7 w 65"/>
                    <a:gd name="T21" fmla="*/ 6 h 54"/>
                    <a:gd name="T22" fmla="*/ 13 w 65"/>
                    <a:gd name="T23" fmla="*/ 10 h 54"/>
                    <a:gd name="T24" fmla="*/ 19 w 65"/>
                    <a:gd name="T25" fmla="*/ 14 h 54"/>
                    <a:gd name="T26" fmla="*/ 25 w 65"/>
                    <a:gd name="T27" fmla="*/ 18 h 54"/>
                    <a:gd name="T28" fmla="*/ 29 w 65"/>
                    <a:gd name="T29" fmla="*/ 22 h 54"/>
                    <a:gd name="T30" fmla="*/ 32 w 65"/>
                    <a:gd name="T31" fmla="*/ 25 h 54"/>
                    <a:gd name="T32" fmla="*/ 32 w 65"/>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4">
                      <a:moveTo>
                        <a:pt x="65" y="54"/>
                      </a:moveTo>
                      <a:lnTo>
                        <a:pt x="61" y="54"/>
                      </a:lnTo>
                      <a:lnTo>
                        <a:pt x="54" y="50"/>
                      </a:lnTo>
                      <a:lnTo>
                        <a:pt x="44" y="43"/>
                      </a:lnTo>
                      <a:lnTo>
                        <a:pt x="32" y="35"/>
                      </a:lnTo>
                      <a:lnTo>
                        <a:pt x="21" y="25"/>
                      </a:lnTo>
                      <a:lnTo>
                        <a:pt x="10" y="16"/>
                      </a:lnTo>
                      <a:lnTo>
                        <a:pt x="3" y="7"/>
                      </a:lnTo>
                      <a:lnTo>
                        <a:pt x="0" y="0"/>
                      </a:lnTo>
                      <a:lnTo>
                        <a:pt x="6" y="4"/>
                      </a:lnTo>
                      <a:lnTo>
                        <a:pt x="15" y="11"/>
                      </a:lnTo>
                      <a:lnTo>
                        <a:pt x="27" y="19"/>
                      </a:lnTo>
                      <a:lnTo>
                        <a:pt x="39" y="27"/>
                      </a:lnTo>
                      <a:lnTo>
                        <a:pt x="50" y="35"/>
                      </a:lnTo>
                      <a:lnTo>
                        <a:pt x="59" y="43"/>
                      </a:lnTo>
                      <a:lnTo>
                        <a:pt x="65" y="49"/>
                      </a:lnTo>
                      <a:lnTo>
                        <a:pt x="65"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5" name="Freeform 224">
                  <a:extLst>
                    <a:ext uri="{FF2B5EF4-FFF2-40B4-BE49-F238E27FC236}">
                      <a16:creationId xmlns:a16="http://schemas.microsoft.com/office/drawing/2014/main" id="{91D22665-AB02-442F-A907-AC63412E3854}"/>
                    </a:ext>
                  </a:extLst>
                </p:cNvPr>
                <p:cNvSpPr>
                  <a:spLocks/>
                </p:cNvSpPr>
                <p:nvPr/>
              </p:nvSpPr>
              <p:spPr bwMode="auto">
                <a:xfrm>
                  <a:off x="80" y="606"/>
                  <a:ext cx="27" cy="23"/>
                </a:xfrm>
                <a:custGeom>
                  <a:avLst/>
                  <a:gdLst>
                    <a:gd name="T0" fmla="*/ 27 w 54"/>
                    <a:gd name="T1" fmla="*/ 23 h 46"/>
                    <a:gd name="T2" fmla="*/ 26 w 54"/>
                    <a:gd name="T3" fmla="*/ 23 h 46"/>
                    <a:gd name="T4" fmla="*/ 23 w 54"/>
                    <a:gd name="T5" fmla="*/ 23 h 46"/>
                    <a:gd name="T6" fmla="*/ 19 w 54"/>
                    <a:gd name="T7" fmla="*/ 20 h 46"/>
                    <a:gd name="T8" fmla="*/ 14 w 54"/>
                    <a:gd name="T9" fmla="*/ 17 h 46"/>
                    <a:gd name="T10" fmla="*/ 10 w 54"/>
                    <a:gd name="T11" fmla="*/ 13 h 46"/>
                    <a:gd name="T12" fmla="*/ 5 w 54"/>
                    <a:gd name="T13" fmla="*/ 9 h 46"/>
                    <a:gd name="T14" fmla="*/ 2 w 54"/>
                    <a:gd name="T15" fmla="*/ 5 h 46"/>
                    <a:gd name="T16" fmla="*/ 0 w 54"/>
                    <a:gd name="T17" fmla="*/ 0 h 46"/>
                    <a:gd name="T18" fmla="*/ 3 w 54"/>
                    <a:gd name="T19" fmla="*/ 2 h 46"/>
                    <a:gd name="T20" fmla="*/ 7 w 54"/>
                    <a:gd name="T21" fmla="*/ 6 h 46"/>
                    <a:gd name="T22" fmla="*/ 12 w 54"/>
                    <a:gd name="T23" fmla="*/ 9 h 46"/>
                    <a:gd name="T24" fmla="*/ 17 w 54"/>
                    <a:gd name="T25" fmla="*/ 13 h 46"/>
                    <a:gd name="T26" fmla="*/ 22 w 54"/>
                    <a:gd name="T27" fmla="*/ 16 h 46"/>
                    <a:gd name="T28" fmla="*/ 25 w 54"/>
                    <a:gd name="T29" fmla="*/ 19 h 46"/>
                    <a:gd name="T30" fmla="*/ 27 w 54"/>
                    <a:gd name="T31" fmla="*/ 21 h 46"/>
                    <a:gd name="T32" fmla="*/ 27 w 54"/>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6">
                      <a:moveTo>
                        <a:pt x="54" y="46"/>
                      </a:moveTo>
                      <a:lnTo>
                        <a:pt x="51" y="46"/>
                      </a:lnTo>
                      <a:lnTo>
                        <a:pt x="45" y="45"/>
                      </a:lnTo>
                      <a:lnTo>
                        <a:pt x="37" y="40"/>
                      </a:lnTo>
                      <a:lnTo>
                        <a:pt x="28" y="34"/>
                      </a:lnTo>
                      <a:lnTo>
                        <a:pt x="19" y="26"/>
                      </a:lnTo>
                      <a:lnTo>
                        <a:pt x="10" y="18"/>
                      </a:lnTo>
                      <a:lnTo>
                        <a:pt x="4" y="9"/>
                      </a:lnTo>
                      <a:lnTo>
                        <a:pt x="0" y="0"/>
                      </a:lnTo>
                      <a:lnTo>
                        <a:pt x="6" y="4"/>
                      </a:lnTo>
                      <a:lnTo>
                        <a:pt x="14" y="11"/>
                      </a:lnTo>
                      <a:lnTo>
                        <a:pt x="23" y="18"/>
                      </a:lnTo>
                      <a:lnTo>
                        <a:pt x="33" y="25"/>
                      </a:lnTo>
                      <a:lnTo>
                        <a:pt x="43" y="32"/>
                      </a:lnTo>
                      <a:lnTo>
                        <a:pt x="50" y="38"/>
                      </a:lnTo>
                      <a:lnTo>
                        <a:pt x="54" y="42"/>
                      </a:lnTo>
                      <a:lnTo>
                        <a:pt x="54"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6" name="Freeform 225">
                  <a:extLst>
                    <a:ext uri="{FF2B5EF4-FFF2-40B4-BE49-F238E27FC236}">
                      <a16:creationId xmlns:a16="http://schemas.microsoft.com/office/drawing/2014/main" id="{8572F295-2CA9-4A49-87DE-6B1AC1515A04}"/>
                    </a:ext>
                  </a:extLst>
                </p:cNvPr>
                <p:cNvSpPr>
                  <a:spLocks/>
                </p:cNvSpPr>
                <p:nvPr/>
              </p:nvSpPr>
              <p:spPr bwMode="auto">
                <a:xfrm>
                  <a:off x="88" y="595"/>
                  <a:ext cx="19" cy="20"/>
                </a:xfrm>
                <a:custGeom>
                  <a:avLst/>
                  <a:gdLst>
                    <a:gd name="T0" fmla="*/ 19 w 38"/>
                    <a:gd name="T1" fmla="*/ 20 h 40"/>
                    <a:gd name="T2" fmla="*/ 18 w 38"/>
                    <a:gd name="T3" fmla="*/ 20 h 40"/>
                    <a:gd name="T4" fmla="*/ 15 w 38"/>
                    <a:gd name="T5" fmla="*/ 19 h 40"/>
                    <a:gd name="T6" fmla="*/ 12 w 38"/>
                    <a:gd name="T7" fmla="*/ 16 h 40"/>
                    <a:gd name="T8" fmla="*/ 8 w 38"/>
                    <a:gd name="T9" fmla="*/ 13 h 40"/>
                    <a:gd name="T10" fmla="*/ 6 w 38"/>
                    <a:gd name="T11" fmla="*/ 9 h 40"/>
                    <a:gd name="T12" fmla="*/ 3 w 38"/>
                    <a:gd name="T13" fmla="*/ 5 h 40"/>
                    <a:gd name="T14" fmla="*/ 1 w 38"/>
                    <a:gd name="T15" fmla="*/ 2 h 40"/>
                    <a:gd name="T16" fmla="*/ 0 w 38"/>
                    <a:gd name="T17" fmla="*/ 0 h 40"/>
                    <a:gd name="T18" fmla="*/ 2 w 38"/>
                    <a:gd name="T19" fmla="*/ 2 h 40"/>
                    <a:gd name="T20" fmla="*/ 5 w 38"/>
                    <a:gd name="T21" fmla="*/ 5 h 40"/>
                    <a:gd name="T22" fmla="*/ 8 w 38"/>
                    <a:gd name="T23" fmla="*/ 8 h 40"/>
                    <a:gd name="T24" fmla="*/ 11 w 38"/>
                    <a:gd name="T25" fmla="*/ 11 h 40"/>
                    <a:gd name="T26" fmla="*/ 14 w 38"/>
                    <a:gd name="T27" fmla="*/ 13 h 40"/>
                    <a:gd name="T28" fmla="*/ 17 w 38"/>
                    <a:gd name="T29" fmla="*/ 16 h 40"/>
                    <a:gd name="T30" fmla="*/ 19 w 38"/>
                    <a:gd name="T31" fmla="*/ 19 h 40"/>
                    <a:gd name="T32" fmla="*/ 19 w 38"/>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40">
                      <a:moveTo>
                        <a:pt x="38" y="40"/>
                      </a:moveTo>
                      <a:lnTo>
                        <a:pt x="35" y="40"/>
                      </a:lnTo>
                      <a:lnTo>
                        <a:pt x="30" y="37"/>
                      </a:lnTo>
                      <a:lnTo>
                        <a:pt x="23" y="32"/>
                      </a:lnTo>
                      <a:lnTo>
                        <a:pt x="16" y="25"/>
                      </a:lnTo>
                      <a:lnTo>
                        <a:pt x="11" y="18"/>
                      </a:lnTo>
                      <a:lnTo>
                        <a:pt x="5" y="10"/>
                      </a:lnTo>
                      <a:lnTo>
                        <a:pt x="1" y="4"/>
                      </a:lnTo>
                      <a:lnTo>
                        <a:pt x="0" y="0"/>
                      </a:lnTo>
                      <a:lnTo>
                        <a:pt x="4" y="4"/>
                      </a:lnTo>
                      <a:lnTo>
                        <a:pt x="9" y="9"/>
                      </a:lnTo>
                      <a:lnTo>
                        <a:pt x="16" y="15"/>
                      </a:lnTo>
                      <a:lnTo>
                        <a:pt x="22" y="21"/>
                      </a:lnTo>
                      <a:lnTo>
                        <a:pt x="28" y="26"/>
                      </a:lnTo>
                      <a:lnTo>
                        <a:pt x="34" y="32"/>
                      </a:lnTo>
                      <a:lnTo>
                        <a:pt x="37" y="37"/>
                      </a:lnTo>
                      <a:lnTo>
                        <a:pt x="38"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7" name="Freeform 226">
                  <a:extLst>
                    <a:ext uri="{FF2B5EF4-FFF2-40B4-BE49-F238E27FC236}">
                      <a16:creationId xmlns:a16="http://schemas.microsoft.com/office/drawing/2014/main" id="{5DFF60DD-6002-410D-9148-4DB874D1DBC4}"/>
                    </a:ext>
                  </a:extLst>
                </p:cNvPr>
                <p:cNvSpPr>
                  <a:spLocks/>
                </p:cNvSpPr>
                <p:nvPr/>
              </p:nvSpPr>
              <p:spPr bwMode="auto">
                <a:xfrm>
                  <a:off x="93" y="589"/>
                  <a:ext cx="11" cy="13"/>
                </a:xfrm>
                <a:custGeom>
                  <a:avLst/>
                  <a:gdLst>
                    <a:gd name="T0" fmla="*/ 11 w 23"/>
                    <a:gd name="T1" fmla="*/ 13 h 27"/>
                    <a:gd name="T2" fmla="*/ 9 w 23"/>
                    <a:gd name="T3" fmla="*/ 12 h 27"/>
                    <a:gd name="T4" fmla="*/ 4 w 23"/>
                    <a:gd name="T5" fmla="*/ 9 h 27"/>
                    <a:gd name="T6" fmla="*/ 0 w 23"/>
                    <a:gd name="T7" fmla="*/ 4 h 27"/>
                    <a:gd name="T8" fmla="*/ 0 w 23"/>
                    <a:gd name="T9" fmla="*/ 0 h 27"/>
                    <a:gd name="T10" fmla="*/ 3 w 23"/>
                    <a:gd name="T11" fmla="*/ 4 h 27"/>
                    <a:gd name="T12" fmla="*/ 7 w 23"/>
                    <a:gd name="T13" fmla="*/ 8 h 27"/>
                    <a:gd name="T14" fmla="*/ 11 w 23"/>
                    <a:gd name="T15" fmla="*/ 11 h 27"/>
                    <a:gd name="T16" fmla="*/ 11 w 23"/>
                    <a:gd name="T17" fmla="*/ 13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27">
                      <a:moveTo>
                        <a:pt x="23" y="27"/>
                      </a:moveTo>
                      <a:lnTo>
                        <a:pt x="18" y="25"/>
                      </a:lnTo>
                      <a:lnTo>
                        <a:pt x="8" y="19"/>
                      </a:lnTo>
                      <a:lnTo>
                        <a:pt x="0" y="9"/>
                      </a:lnTo>
                      <a:lnTo>
                        <a:pt x="0" y="0"/>
                      </a:lnTo>
                      <a:lnTo>
                        <a:pt x="6" y="9"/>
                      </a:lnTo>
                      <a:lnTo>
                        <a:pt x="15" y="16"/>
                      </a:lnTo>
                      <a:lnTo>
                        <a:pt x="23" y="22"/>
                      </a:lnTo>
                      <a:lnTo>
                        <a:pt x="23"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8" name="Freeform 227">
                  <a:extLst>
                    <a:ext uri="{FF2B5EF4-FFF2-40B4-BE49-F238E27FC236}">
                      <a16:creationId xmlns:a16="http://schemas.microsoft.com/office/drawing/2014/main" id="{7CD62CF5-EEC8-410E-8A4E-C3417BBF7695}"/>
                    </a:ext>
                  </a:extLst>
                </p:cNvPr>
                <p:cNvSpPr>
                  <a:spLocks/>
                </p:cNvSpPr>
                <p:nvPr/>
              </p:nvSpPr>
              <p:spPr bwMode="auto">
                <a:xfrm>
                  <a:off x="80" y="696"/>
                  <a:ext cx="17" cy="15"/>
                </a:xfrm>
                <a:custGeom>
                  <a:avLst/>
                  <a:gdLst>
                    <a:gd name="T0" fmla="*/ 0 w 33"/>
                    <a:gd name="T1" fmla="*/ 0 h 29"/>
                    <a:gd name="T2" fmla="*/ 1 w 33"/>
                    <a:gd name="T3" fmla="*/ 1 h 29"/>
                    <a:gd name="T4" fmla="*/ 4 w 33"/>
                    <a:gd name="T5" fmla="*/ 2 h 29"/>
                    <a:gd name="T6" fmla="*/ 7 w 33"/>
                    <a:gd name="T7" fmla="*/ 5 h 29"/>
                    <a:gd name="T8" fmla="*/ 10 w 33"/>
                    <a:gd name="T9" fmla="*/ 6 h 29"/>
                    <a:gd name="T10" fmla="*/ 14 w 33"/>
                    <a:gd name="T11" fmla="*/ 9 h 29"/>
                    <a:gd name="T12" fmla="*/ 16 w 33"/>
                    <a:gd name="T13" fmla="*/ 11 h 29"/>
                    <a:gd name="T14" fmla="*/ 17 w 33"/>
                    <a:gd name="T15" fmla="*/ 13 h 29"/>
                    <a:gd name="T16" fmla="*/ 16 w 33"/>
                    <a:gd name="T17" fmla="*/ 15 h 29"/>
                    <a:gd name="T18" fmla="*/ 13 w 33"/>
                    <a:gd name="T19" fmla="*/ 15 h 29"/>
                    <a:gd name="T20" fmla="*/ 8 w 33"/>
                    <a:gd name="T21" fmla="*/ 10 h 29"/>
                    <a:gd name="T22" fmla="*/ 4 w 33"/>
                    <a:gd name="T23" fmla="*/ 4 h 29"/>
                    <a:gd name="T24" fmla="*/ 0 w 33"/>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9">
                      <a:moveTo>
                        <a:pt x="0" y="0"/>
                      </a:moveTo>
                      <a:lnTo>
                        <a:pt x="2" y="2"/>
                      </a:lnTo>
                      <a:lnTo>
                        <a:pt x="7" y="4"/>
                      </a:lnTo>
                      <a:lnTo>
                        <a:pt x="14" y="9"/>
                      </a:lnTo>
                      <a:lnTo>
                        <a:pt x="20" y="12"/>
                      </a:lnTo>
                      <a:lnTo>
                        <a:pt x="27" y="17"/>
                      </a:lnTo>
                      <a:lnTo>
                        <a:pt x="31" y="22"/>
                      </a:lnTo>
                      <a:lnTo>
                        <a:pt x="33" y="25"/>
                      </a:lnTo>
                      <a:lnTo>
                        <a:pt x="32" y="29"/>
                      </a:lnTo>
                      <a:lnTo>
                        <a:pt x="25" y="29"/>
                      </a:lnTo>
                      <a:lnTo>
                        <a:pt x="16" y="19"/>
                      </a:lnTo>
                      <a:lnTo>
                        <a:pt x="7"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9" name="Freeform 228">
                  <a:extLst>
                    <a:ext uri="{FF2B5EF4-FFF2-40B4-BE49-F238E27FC236}">
                      <a16:creationId xmlns:a16="http://schemas.microsoft.com/office/drawing/2014/main" id="{34299A04-06F3-4496-9274-C30D3D7B53C2}"/>
                    </a:ext>
                  </a:extLst>
                </p:cNvPr>
                <p:cNvSpPr>
                  <a:spLocks/>
                </p:cNvSpPr>
                <p:nvPr/>
              </p:nvSpPr>
              <p:spPr bwMode="auto">
                <a:xfrm>
                  <a:off x="71" y="696"/>
                  <a:ext cx="8" cy="18"/>
                </a:xfrm>
                <a:custGeom>
                  <a:avLst/>
                  <a:gdLst>
                    <a:gd name="T0" fmla="*/ 8 w 16"/>
                    <a:gd name="T1" fmla="*/ 0 h 35"/>
                    <a:gd name="T2" fmla="*/ 6 w 16"/>
                    <a:gd name="T3" fmla="*/ 3 h 35"/>
                    <a:gd name="T4" fmla="*/ 3 w 16"/>
                    <a:gd name="T5" fmla="*/ 9 h 35"/>
                    <a:gd name="T6" fmla="*/ 0 w 16"/>
                    <a:gd name="T7" fmla="*/ 14 h 35"/>
                    <a:gd name="T8" fmla="*/ 1 w 16"/>
                    <a:gd name="T9" fmla="*/ 18 h 35"/>
                    <a:gd name="T10" fmla="*/ 3 w 16"/>
                    <a:gd name="T11" fmla="*/ 17 h 35"/>
                    <a:gd name="T12" fmla="*/ 5 w 16"/>
                    <a:gd name="T13" fmla="*/ 12 h 35"/>
                    <a:gd name="T14" fmla="*/ 7 w 16"/>
                    <a:gd name="T15" fmla="*/ 5 h 35"/>
                    <a:gd name="T16" fmla="*/ 8 w 16"/>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35">
                      <a:moveTo>
                        <a:pt x="16" y="0"/>
                      </a:moveTo>
                      <a:lnTo>
                        <a:pt x="12" y="5"/>
                      </a:lnTo>
                      <a:lnTo>
                        <a:pt x="6" y="17"/>
                      </a:lnTo>
                      <a:lnTo>
                        <a:pt x="0" y="27"/>
                      </a:lnTo>
                      <a:lnTo>
                        <a:pt x="1" y="35"/>
                      </a:lnTo>
                      <a:lnTo>
                        <a:pt x="6" y="33"/>
                      </a:lnTo>
                      <a:lnTo>
                        <a:pt x="10" y="23"/>
                      </a:lnTo>
                      <a:lnTo>
                        <a:pt x="14" y="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00" name="Freeform 229">
                  <a:extLst>
                    <a:ext uri="{FF2B5EF4-FFF2-40B4-BE49-F238E27FC236}">
                      <a16:creationId xmlns:a16="http://schemas.microsoft.com/office/drawing/2014/main" id="{ED41D048-3E8F-49AD-933B-4C061DC8BE30}"/>
                    </a:ext>
                  </a:extLst>
                </p:cNvPr>
                <p:cNvSpPr>
                  <a:spLocks/>
                </p:cNvSpPr>
                <p:nvPr/>
              </p:nvSpPr>
              <p:spPr bwMode="auto">
                <a:xfrm>
                  <a:off x="81" y="699"/>
                  <a:ext cx="5" cy="20"/>
                </a:xfrm>
                <a:custGeom>
                  <a:avLst/>
                  <a:gdLst>
                    <a:gd name="T0" fmla="*/ 0 w 11"/>
                    <a:gd name="T1" fmla="*/ 0 h 41"/>
                    <a:gd name="T2" fmla="*/ 0 w 11"/>
                    <a:gd name="T3" fmla="*/ 4 h 41"/>
                    <a:gd name="T4" fmla="*/ 0 w 11"/>
                    <a:gd name="T5" fmla="*/ 11 h 41"/>
                    <a:gd name="T6" fmla="*/ 1 w 11"/>
                    <a:gd name="T7" fmla="*/ 17 h 41"/>
                    <a:gd name="T8" fmla="*/ 3 w 11"/>
                    <a:gd name="T9" fmla="*/ 20 h 41"/>
                    <a:gd name="T10" fmla="*/ 5 w 11"/>
                    <a:gd name="T11" fmla="*/ 18 h 41"/>
                    <a:gd name="T12" fmla="*/ 4 w 11"/>
                    <a:gd name="T13" fmla="*/ 12 h 41"/>
                    <a:gd name="T14" fmla="*/ 2 w 11"/>
                    <a:gd name="T15" fmla="*/ 5 h 41"/>
                    <a:gd name="T16" fmla="*/ 0 w 11"/>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1">
                      <a:moveTo>
                        <a:pt x="0" y="0"/>
                      </a:moveTo>
                      <a:lnTo>
                        <a:pt x="1" y="9"/>
                      </a:lnTo>
                      <a:lnTo>
                        <a:pt x="1" y="22"/>
                      </a:lnTo>
                      <a:lnTo>
                        <a:pt x="3" y="35"/>
                      </a:lnTo>
                      <a:lnTo>
                        <a:pt x="7" y="41"/>
                      </a:lnTo>
                      <a:lnTo>
                        <a:pt x="11" y="36"/>
                      </a:lnTo>
                      <a:lnTo>
                        <a:pt x="8" y="24"/>
                      </a:lnTo>
                      <a:lnTo>
                        <a:pt x="4"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01" name="Freeform 230">
                  <a:extLst>
                    <a:ext uri="{FF2B5EF4-FFF2-40B4-BE49-F238E27FC236}">
                      <a16:creationId xmlns:a16="http://schemas.microsoft.com/office/drawing/2014/main" id="{31796D02-B898-49FC-B944-A3B8B1FE54AD}"/>
                    </a:ext>
                  </a:extLst>
                </p:cNvPr>
                <p:cNvSpPr>
                  <a:spLocks/>
                </p:cNvSpPr>
                <p:nvPr/>
              </p:nvSpPr>
              <p:spPr bwMode="auto">
                <a:xfrm>
                  <a:off x="62" y="689"/>
                  <a:ext cx="15" cy="18"/>
                </a:xfrm>
                <a:custGeom>
                  <a:avLst/>
                  <a:gdLst>
                    <a:gd name="T0" fmla="*/ 15 w 30"/>
                    <a:gd name="T1" fmla="*/ 0 h 36"/>
                    <a:gd name="T2" fmla="*/ 12 w 30"/>
                    <a:gd name="T3" fmla="*/ 6 h 36"/>
                    <a:gd name="T4" fmla="*/ 8 w 30"/>
                    <a:gd name="T5" fmla="*/ 12 h 36"/>
                    <a:gd name="T6" fmla="*/ 3 w 30"/>
                    <a:gd name="T7" fmla="*/ 17 h 36"/>
                    <a:gd name="T8" fmla="*/ 0 w 30"/>
                    <a:gd name="T9" fmla="*/ 18 h 36"/>
                    <a:gd name="T10" fmla="*/ 0 w 30"/>
                    <a:gd name="T11" fmla="*/ 16 h 36"/>
                    <a:gd name="T12" fmla="*/ 2 w 30"/>
                    <a:gd name="T13" fmla="*/ 15 h 36"/>
                    <a:gd name="T14" fmla="*/ 3 w 30"/>
                    <a:gd name="T15" fmla="*/ 12 h 36"/>
                    <a:gd name="T16" fmla="*/ 6 w 30"/>
                    <a:gd name="T17" fmla="*/ 9 h 36"/>
                    <a:gd name="T18" fmla="*/ 9 w 30"/>
                    <a:gd name="T19" fmla="*/ 7 h 36"/>
                    <a:gd name="T20" fmla="*/ 12 w 30"/>
                    <a:gd name="T21" fmla="*/ 4 h 36"/>
                    <a:gd name="T22" fmla="*/ 14 w 30"/>
                    <a:gd name="T23" fmla="*/ 2 h 36"/>
                    <a:gd name="T24" fmla="*/ 15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36">
                      <a:moveTo>
                        <a:pt x="30" y="0"/>
                      </a:moveTo>
                      <a:lnTo>
                        <a:pt x="23" y="11"/>
                      </a:lnTo>
                      <a:lnTo>
                        <a:pt x="15" y="24"/>
                      </a:lnTo>
                      <a:lnTo>
                        <a:pt x="6" y="34"/>
                      </a:lnTo>
                      <a:lnTo>
                        <a:pt x="0" y="36"/>
                      </a:lnTo>
                      <a:lnTo>
                        <a:pt x="0" y="32"/>
                      </a:lnTo>
                      <a:lnTo>
                        <a:pt x="3" y="29"/>
                      </a:lnTo>
                      <a:lnTo>
                        <a:pt x="6" y="23"/>
                      </a:lnTo>
                      <a:lnTo>
                        <a:pt x="12" y="17"/>
                      </a:lnTo>
                      <a:lnTo>
                        <a:pt x="18" y="13"/>
                      </a:lnTo>
                      <a:lnTo>
                        <a:pt x="23" y="7"/>
                      </a:lnTo>
                      <a:lnTo>
                        <a:pt x="28" y="3"/>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02" name="Freeform 231">
                  <a:extLst>
                    <a:ext uri="{FF2B5EF4-FFF2-40B4-BE49-F238E27FC236}">
                      <a16:creationId xmlns:a16="http://schemas.microsoft.com/office/drawing/2014/main" id="{CADBE8A9-FAFA-46D0-866F-701EB142FA57}"/>
                    </a:ext>
                  </a:extLst>
                </p:cNvPr>
                <p:cNvSpPr>
                  <a:spLocks/>
                </p:cNvSpPr>
                <p:nvPr/>
              </p:nvSpPr>
              <p:spPr bwMode="auto">
                <a:xfrm>
                  <a:off x="63" y="592"/>
                  <a:ext cx="26" cy="5"/>
                </a:xfrm>
                <a:custGeom>
                  <a:avLst/>
                  <a:gdLst>
                    <a:gd name="T0" fmla="*/ 26 w 52"/>
                    <a:gd name="T1" fmla="*/ 5 h 10"/>
                    <a:gd name="T2" fmla="*/ 23 w 52"/>
                    <a:gd name="T3" fmla="*/ 5 h 10"/>
                    <a:gd name="T4" fmla="*/ 19 w 52"/>
                    <a:gd name="T5" fmla="*/ 5 h 10"/>
                    <a:gd name="T6" fmla="*/ 15 w 52"/>
                    <a:gd name="T7" fmla="*/ 5 h 10"/>
                    <a:gd name="T8" fmla="*/ 11 w 52"/>
                    <a:gd name="T9" fmla="*/ 5 h 10"/>
                    <a:gd name="T10" fmla="*/ 7 w 52"/>
                    <a:gd name="T11" fmla="*/ 5 h 10"/>
                    <a:gd name="T12" fmla="*/ 4 w 52"/>
                    <a:gd name="T13" fmla="*/ 5 h 10"/>
                    <a:gd name="T14" fmla="*/ 1 w 52"/>
                    <a:gd name="T15" fmla="*/ 4 h 10"/>
                    <a:gd name="T16" fmla="*/ 0 w 52"/>
                    <a:gd name="T17" fmla="*/ 2 h 10"/>
                    <a:gd name="T18" fmla="*/ 1 w 52"/>
                    <a:gd name="T19" fmla="*/ 1 h 10"/>
                    <a:gd name="T20" fmla="*/ 3 w 52"/>
                    <a:gd name="T21" fmla="*/ 0 h 10"/>
                    <a:gd name="T22" fmla="*/ 6 w 52"/>
                    <a:gd name="T23" fmla="*/ 0 h 10"/>
                    <a:gd name="T24" fmla="*/ 10 w 52"/>
                    <a:gd name="T25" fmla="*/ 1 h 10"/>
                    <a:gd name="T26" fmla="*/ 14 w 52"/>
                    <a:gd name="T27" fmla="*/ 3 h 10"/>
                    <a:gd name="T28" fmla="*/ 19 w 52"/>
                    <a:gd name="T29" fmla="*/ 4 h 10"/>
                    <a:gd name="T30" fmla="*/ 23 w 52"/>
                    <a:gd name="T31" fmla="*/ 4 h 10"/>
                    <a:gd name="T32" fmla="*/ 26 w 52"/>
                    <a:gd name="T33" fmla="*/ 5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0">
                      <a:moveTo>
                        <a:pt x="52" y="9"/>
                      </a:moveTo>
                      <a:lnTo>
                        <a:pt x="46" y="9"/>
                      </a:lnTo>
                      <a:lnTo>
                        <a:pt x="38" y="10"/>
                      </a:lnTo>
                      <a:lnTo>
                        <a:pt x="30" y="10"/>
                      </a:lnTo>
                      <a:lnTo>
                        <a:pt x="22" y="10"/>
                      </a:lnTo>
                      <a:lnTo>
                        <a:pt x="14" y="10"/>
                      </a:lnTo>
                      <a:lnTo>
                        <a:pt x="7" y="9"/>
                      </a:lnTo>
                      <a:lnTo>
                        <a:pt x="2" y="7"/>
                      </a:lnTo>
                      <a:lnTo>
                        <a:pt x="0" y="3"/>
                      </a:lnTo>
                      <a:lnTo>
                        <a:pt x="1" y="1"/>
                      </a:lnTo>
                      <a:lnTo>
                        <a:pt x="5" y="0"/>
                      </a:lnTo>
                      <a:lnTo>
                        <a:pt x="12" y="0"/>
                      </a:lnTo>
                      <a:lnTo>
                        <a:pt x="20" y="2"/>
                      </a:lnTo>
                      <a:lnTo>
                        <a:pt x="28" y="5"/>
                      </a:lnTo>
                      <a:lnTo>
                        <a:pt x="38" y="7"/>
                      </a:lnTo>
                      <a:lnTo>
                        <a:pt x="46" y="8"/>
                      </a:lnTo>
                      <a:lnTo>
                        <a:pt x="52"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03" name="Freeform 232">
                  <a:extLst>
                    <a:ext uri="{FF2B5EF4-FFF2-40B4-BE49-F238E27FC236}">
                      <a16:creationId xmlns:a16="http://schemas.microsoft.com/office/drawing/2014/main" id="{81A355FC-1B0B-4405-8A0E-2BEA03805FB0}"/>
                    </a:ext>
                  </a:extLst>
                </p:cNvPr>
                <p:cNvSpPr>
                  <a:spLocks/>
                </p:cNvSpPr>
                <p:nvPr/>
              </p:nvSpPr>
              <p:spPr bwMode="auto">
                <a:xfrm>
                  <a:off x="68" y="582"/>
                  <a:ext cx="25" cy="8"/>
                </a:xfrm>
                <a:custGeom>
                  <a:avLst/>
                  <a:gdLst>
                    <a:gd name="T0" fmla="*/ 25 w 49"/>
                    <a:gd name="T1" fmla="*/ 8 h 18"/>
                    <a:gd name="T2" fmla="*/ 23 w 49"/>
                    <a:gd name="T3" fmla="*/ 8 h 18"/>
                    <a:gd name="T4" fmla="*/ 19 w 49"/>
                    <a:gd name="T5" fmla="*/ 7 h 18"/>
                    <a:gd name="T6" fmla="*/ 15 w 49"/>
                    <a:gd name="T7" fmla="*/ 7 h 18"/>
                    <a:gd name="T8" fmla="*/ 11 w 49"/>
                    <a:gd name="T9" fmla="*/ 6 h 18"/>
                    <a:gd name="T10" fmla="*/ 7 w 49"/>
                    <a:gd name="T11" fmla="*/ 5 h 18"/>
                    <a:gd name="T12" fmla="*/ 4 w 49"/>
                    <a:gd name="T13" fmla="*/ 4 h 18"/>
                    <a:gd name="T14" fmla="*/ 1 w 49"/>
                    <a:gd name="T15" fmla="*/ 3 h 18"/>
                    <a:gd name="T16" fmla="*/ 0 w 49"/>
                    <a:gd name="T17" fmla="*/ 1 h 18"/>
                    <a:gd name="T18" fmla="*/ 1 w 49"/>
                    <a:gd name="T19" fmla="*/ 0 h 18"/>
                    <a:gd name="T20" fmla="*/ 4 w 49"/>
                    <a:gd name="T21" fmla="*/ 0 h 18"/>
                    <a:gd name="T22" fmla="*/ 7 w 49"/>
                    <a:gd name="T23" fmla="*/ 1 h 18"/>
                    <a:gd name="T24" fmla="*/ 11 w 49"/>
                    <a:gd name="T25" fmla="*/ 3 h 18"/>
                    <a:gd name="T26" fmla="*/ 16 w 49"/>
                    <a:gd name="T27" fmla="*/ 4 h 18"/>
                    <a:gd name="T28" fmla="*/ 20 w 49"/>
                    <a:gd name="T29" fmla="*/ 6 h 18"/>
                    <a:gd name="T30" fmla="*/ 23 w 49"/>
                    <a:gd name="T31" fmla="*/ 7 h 18"/>
                    <a:gd name="T32" fmla="*/ 25 w 49"/>
                    <a:gd name="T33" fmla="*/ 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18">
                      <a:moveTo>
                        <a:pt x="49" y="18"/>
                      </a:moveTo>
                      <a:lnTo>
                        <a:pt x="45" y="18"/>
                      </a:lnTo>
                      <a:lnTo>
                        <a:pt x="38" y="16"/>
                      </a:lnTo>
                      <a:lnTo>
                        <a:pt x="30" y="15"/>
                      </a:lnTo>
                      <a:lnTo>
                        <a:pt x="22" y="14"/>
                      </a:lnTo>
                      <a:lnTo>
                        <a:pt x="14" y="12"/>
                      </a:lnTo>
                      <a:lnTo>
                        <a:pt x="7" y="10"/>
                      </a:lnTo>
                      <a:lnTo>
                        <a:pt x="2" y="6"/>
                      </a:lnTo>
                      <a:lnTo>
                        <a:pt x="0" y="3"/>
                      </a:lnTo>
                      <a:lnTo>
                        <a:pt x="1" y="0"/>
                      </a:lnTo>
                      <a:lnTo>
                        <a:pt x="7" y="0"/>
                      </a:lnTo>
                      <a:lnTo>
                        <a:pt x="14" y="3"/>
                      </a:lnTo>
                      <a:lnTo>
                        <a:pt x="22" y="6"/>
                      </a:lnTo>
                      <a:lnTo>
                        <a:pt x="31" y="10"/>
                      </a:lnTo>
                      <a:lnTo>
                        <a:pt x="39" y="13"/>
                      </a:lnTo>
                      <a:lnTo>
                        <a:pt x="46" y="16"/>
                      </a:lnTo>
                      <a:lnTo>
                        <a:pt x="49"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04" name="Freeform 233">
                  <a:extLst>
                    <a:ext uri="{FF2B5EF4-FFF2-40B4-BE49-F238E27FC236}">
                      <a16:creationId xmlns:a16="http://schemas.microsoft.com/office/drawing/2014/main" id="{72130625-8D7E-4268-B1AA-307DDE897340}"/>
                    </a:ext>
                  </a:extLst>
                </p:cNvPr>
                <p:cNvSpPr>
                  <a:spLocks/>
                </p:cNvSpPr>
                <p:nvPr/>
              </p:nvSpPr>
              <p:spPr bwMode="auto">
                <a:xfrm>
                  <a:off x="56" y="605"/>
                  <a:ext cx="25" cy="5"/>
                </a:xfrm>
                <a:custGeom>
                  <a:avLst/>
                  <a:gdLst>
                    <a:gd name="T0" fmla="*/ 25 w 48"/>
                    <a:gd name="T1" fmla="*/ 2 h 11"/>
                    <a:gd name="T2" fmla="*/ 24 w 48"/>
                    <a:gd name="T3" fmla="*/ 3 h 11"/>
                    <a:gd name="T4" fmla="*/ 21 w 48"/>
                    <a:gd name="T5" fmla="*/ 4 h 11"/>
                    <a:gd name="T6" fmla="*/ 18 w 48"/>
                    <a:gd name="T7" fmla="*/ 5 h 11"/>
                    <a:gd name="T8" fmla="*/ 14 w 48"/>
                    <a:gd name="T9" fmla="*/ 5 h 11"/>
                    <a:gd name="T10" fmla="*/ 9 w 48"/>
                    <a:gd name="T11" fmla="*/ 5 h 11"/>
                    <a:gd name="T12" fmla="*/ 5 w 48"/>
                    <a:gd name="T13" fmla="*/ 5 h 11"/>
                    <a:gd name="T14" fmla="*/ 2 w 48"/>
                    <a:gd name="T15" fmla="*/ 4 h 11"/>
                    <a:gd name="T16" fmla="*/ 0 w 48"/>
                    <a:gd name="T17" fmla="*/ 2 h 11"/>
                    <a:gd name="T18" fmla="*/ 0 w 48"/>
                    <a:gd name="T19" fmla="*/ 1 h 11"/>
                    <a:gd name="T20" fmla="*/ 2 w 48"/>
                    <a:gd name="T21" fmla="*/ 0 h 11"/>
                    <a:gd name="T22" fmla="*/ 5 w 48"/>
                    <a:gd name="T23" fmla="*/ 0 h 11"/>
                    <a:gd name="T24" fmla="*/ 9 w 48"/>
                    <a:gd name="T25" fmla="*/ 1 h 11"/>
                    <a:gd name="T26" fmla="*/ 14 w 48"/>
                    <a:gd name="T27" fmla="*/ 1 h 11"/>
                    <a:gd name="T28" fmla="*/ 18 w 48"/>
                    <a:gd name="T29" fmla="*/ 2 h 11"/>
                    <a:gd name="T30" fmla="*/ 22 w 48"/>
                    <a:gd name="T31" fmla="*/ 2 h 11"/>
                    <a:gd name="T32" fmla="*/ 25 w 48"/>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1">
                      <a:moveTo>
                        <a:pt x="48" y="5"/>
                      </a:moveTo>
                      <a:lnTo>
                        <a:pt x="46" y="7"/>
                      </a:lnTo>
                      <a:lnTo>
                        <a:pt x="41" y="8"/>
                      </a:lnTo>
                      <a:lnTo>
                        <a:pt x="34" y="11"/>
                      </a:lnTo>
                      <a:lnTo>
                        <a:pt x="26" y="11"/>
                      </a:lnTo>
                      <a:lnTo>
                        <a:pt x="17" y="11"/>
                      </a:lnTo>
                      <a:lnTo>
                        <a:pt x="10" y="10"/>
                      </a:lnTo>
                      <a:lnTo>
                        <a:pt x="3" y="8"/>
                      </a:lnTo>
                      <a:lnTo>
                        <a:pt x="0" y="5"/>
                      </a:lnTo>
                      <a:lnTo>
                        <a:pt x="0" y="2"/>
                      </a:lnTo>
                      <a:lnTo>
                        <a:pt x="3" y="0"/>
                      </a:lnTo>
                      <a:lnTo>
                        <a:pt x="10" y="0"/>
                      </a:lnTo>
                      <a:lnTo>
                        <a:pt x="17" y="2"/>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05" name="Freeform 234">
                  <a:extLst>
                    <a:ext uri="{FF2B5EF4-FFF2-40B4-BE49-F238E27FC236}">
                      <a16:creationId xmlns:a16="http://schemas.microsoft.com/office/drawing/2014/main" id="{AFCDC98B-D3AF-4A79-A570-A5E2146D6D14}"/>
                    </a:ext>
                  </a:extLst>
                </p:cNvPr>
                <p:cNvSpPr>
                  <a:spLocks/>
                </p:cNvSpPr>
                <p:nvPr/>
              </p:nvSpPr>
              <p:spPr bwMode="auto">
                <a:xfrm>
                  <a:off x="50" y="617"/>
                  <a:ext cx="28" cy="8"/>
                </a:xfrm>
                <a:custGeom>
                  <a:avLst/>
                  <a:gdLst>
                    <a:gd name="T0" fmla="*/ 28 w 56"/>
                    <a:gd name="T1" fmla="*/ 0 h 16"/>
                    <a:gd name="T2" fmla="*/ 26 w 56"/>
                    <a:gd name="T3" fmla="*/ 2 h 16"/>
                    <a:gd name="T4" fmla="*/ 22 w 56"/>
                    <a:gd name="T5" fmla="*/ 4 h 16"/>
                    <a:gd name="T6" fmla="*/ 17 w 56"/>
                    <a:gd name="T7" fmla="*/ 5 h 16"/>
                    <a:gd name="T8" fmla="*/ 13 w 56"/>
                    <a:gd name="T9" fmla="*/ 7 h 16"/>
                    <a:gd name="T10" fmla="*/ 8 w 56"/>
                    <a:gd name="T11" fmla="*/ 8 h 16"/>
                    <a:gd name="T12" fmla="*/ 4 w 56"/>
                    <a:gd name="T13" fmla="*/ 8 h 16"/>
                    <a:gd name="T14" fmla="*/ 2 w 56"/>
                    <a:gd name="T15" fmla="*/ 8 h 16"/>
                    <a:gd name="T16" fmla="*/ 0 w 56"/>
                    <a:gd name="T17" fmla="*/ 6 h 16"/>
                    <a:gd name="T18" fmla="*/ 1 w 56"/>
                    <a:gd name="T19" fmla="*/ 5 h 16"/>
                    <a:gd name="T20" fmla="*/ 4 w 56"/>
                    <a:gd name="T21" fmla="*/ 4 h 16"/>
                    <a:gd name="T22" fmla="*/ 7 w 56"/>
                    <a:gd name="T23" fmla="*/ 2 h 16"/>
                    <a:gd name="T24" fmla="*/ 12 w 56"/>
                    <a:gd name="T25" fmla="*/ 2 h 16"/>
                    <a:gd name="T26" fmla="*/ 17 w 56"/>
                    <a:gd name="T27" fmla="*/ 2 h 16"/>
                    <a:gd name="T28" fmla="*/ 22 w 56"/>
                    <a:gd name="T29" fmla="*/ 1 h 16"/>
                    <a:gd name="T30" fmla="*/ 26 w 56"/>
                    <a:gd name="T31" fmla="*/ 1 h 16"/>
                    <a:gd name="T32" fmla="*/ 28 w 56"/>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6">
                      <a:moveTo>
                        <a:pt x="56" y="0"/>
                      </a:moveTo>
                      <a:lnTo>
                        <a:pt x="51" y="3"/>
                      </a:lnTo>
                      <a:lnTo>
                        <a:pt x="43" y="7"/>
                      </a:lnTo>
                      <a:lnTo>
                        <a:pt x="33" y="10"/>
                      </a:lnTo>
                      <a:lnTo>
                        <a:pt x="25" y="13"/>
                      </a:lnTo>
                      <a:lnTo>
                        <a:pt x="16" y="16"/>
                      </a:lnTo>
                      <a:lnTo>
                        <a:pt x="8" y="16"/>
                      </a:lnTo>
                      <a:lnTo>
                        <a:pt x="3" y="16"/>
                      </a:lnTo>
                      <a:lnTo>
                        <a:pt x="0" y="12"/>
                      </a:lnTo>
                      <a:lnTo>
                        <a:pt x="1" y="9"/>
                      </a:lnTo>
                      <a:lnTo>
                        <a:pt x="7" y="7"/>
                      </a:lnTo>
                      <a:lnTo>
                        <a:pt x="14" y="4"/>
                      </a:lnTo>
                      <a:lnTo>
                        <a:pt x="23" y="3"/>
                      </a:lnTo>
                      <a:lnTo>
                        <a:pt x="33" y="3"/>
                      </a:lnTo>
                      <a:lnTo>
                        <a:pt x="43" y="2"/>
                      </a:lnTo>
                      <a:lnTo>
                        <a:pt x="51" y="1"/>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06" name="Freeform 235">
                  <a:extLst>
                    <a:ext uri="{FF2B5EF4-FFF2-40B4-BE49-F238E27FC236}">
                      <a16:creationId xmlns:a16="http://schemas.microsoft.com/office/drawing/2014/main" id="{0A527425-E332-4A2A-9B7E-B6C1A2573663}"/>
                    </a:ext>
                  </a:extLst>
                </p:cNvPr>
                <p:cNvSpPr>
                  <a:spLocks/>
                </p:cNvSpPr>
                <p:nvPr/>
              </p:nvSpPr>
              <p:spPr bwMode="auto">
                <a:xfrm>
                  <a:off x="43" y="629"/>
                  <a:ext cx="30" cy="10"/>
                </a:xfrm>
                <a:custGeom>
                  <a:avLst/>
                  <a:gdLst>
                    <a:gd name="T0" fmla="*/ 30 w 61"/>
                    <a:gd name="T1" fmla="*/ 0 h 20"/>
                    <a:gd name="T2" fmla="*/ 28 w 61"/>
                    <a:gd name="T3" fmla="*/ 1 h 20"/>
                    <a:gd name="T4" fmla="*/ 23 w 61"/>
                    <a:gd name="T5" fmla="*/ 4 h 20"/>
                    <a:gd name="T6" fmla="*/ 18 w 61"/>
                    <a:gd name="T7" fmla="*/ 5 h 20"/>
                    <a:gd name="T8" fmla="*/ 13 w 61"/>
                    <a:gd name="T9" fmla="*/ 8 h 20"/>
                    <a:gd name="T10" fmla="*/ 8 w 61"/>
                    <a:gd name="T11" fmla="*/ 9 h 20"/>
                    <a:gd name="T12" fmla="*/ 4 w 61"/>
                    <a:gd name="T13" fmla="*/ 10 h 20"/>
                    <a:gd name="T14" fmla="*/ 1 w 61"/>
                    <a:gd name="T15" fmla="*/ 9 h 20"/>
                    <a:gd name="T16" fmla="*/ 0 w 61"/>
                    <a:gd name="T17" fmla="*/ 8 h 20"/>
                    <a:gd name="T18" fmla="*/ 1 w 61"/>
                    <a:gd name="T19" fmla="*/ 6 h 20"/>
                    <a:gd name="T20" fmla="*/ 4 w 61"/>
                    <a:gd name="T21" fmla="*/ 5 h 20"/>
                    <a:gd name="T22" fmla="*/ 9 w 61"/>
                    <a:gd name="T23" fmla="*/ 4 h 20"/>
                    <a:gd name="T24" fmla="*/ 14 w 61"/>
                    <a:gd name="T25" fmla="*/ 3 h 20"/>
                    <a:gd name="T26" fmla="*/ 19 w 61"/>
                    <a:gd name="T27" fmla="*/ 2 h 20"/>
                    <a:gd name="T28" fmla="*/ 24 w 61"/>
                    <a:gd name="T29" fmla="*/ 1 h 20"/>
                    <a:gd name="T30" fmla="*/ 28 w 61"/>
                    <a:gd name="T31" fmla="*/ 1 h 20"/>
                    <a:gd name="T32" fmla="*/ 30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0"/>
                      </a:moveTo>
                      <a:lnTo>
                        <a:pt x="56" y="2"/>
                      </a:lnTo>
                      <a:lnTo>
                        <a:pt x="47" y="7"/>
                      </a:lnTo>
                      <a:lnTo>
                        <a:pt x="37" y="10"/>
                      </a:lnTo>
                      <a:lnTo>
                        <a:pt x="27" y="15"/>
                      </a:lnTo>
                      <a:lnTo>
                        <a:pt x="16" y="17"/>
                      </a:lnTo>
                      <a:lnTo>
                        <a:pt x="8" y="20"/>
                      </a:lnTo>
                      <a:lnTo>
                        <a:pt x="3" y="18"/>
                      </a:lnTo>
                      <a:lnTo>
                        <a:pt x="0" y="16"/>
                      </a:lnTo>
                      <a:lnTo>
                        <a:pt x="3" y="12"/>
                      </a:lnTo>
                      <a:lnTo>
                        <a:pt x="9" y="9"/>
                      </a:lnTo>
                      <a:lnTo>
                        <a:pt x="19" y="7"/>
                      </a:lnTo>
                      <a:lnTo>
                        <a:pt x="29" y="5"/>
                      </a:lnTo>
                      <a:lnTo>
                        <a:pt x="39" y="3"/>
                      </a:lnTo>
                      <a:lnTo>
                        <a:pt x="49" y="2"/>
                      </a:lnTo>
                      <a:lnTo>
                        <a:pt x="57" y="1"/>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07" name="Freeform 236">
                  <a:extLst>
                    <a:ext uri="{FF2B5EF4-FFF2-40B4-BE49-F238E27FC236}">
                      <a16:creationId xmlns:a16="http://schemas.microsoft.com/office/drawing/2014/main" id="{871564BF-FE13-44F1-B0E8-1662A74E43EF}"/>
                    </a:ext>
                  </a:extLst>
                </p:cNvPr>
                <p:cNvSpPr>
                  <a:spLocks/>
                </p:cNvSpPr>
                <p:nvPr/>
              </p:nvSpPr>
              <p:spPr bwMode="auto">
                <a:xfrm>
                  <a:off x="40" y="653"/>
                  <a:ext cx="33" cy="17"/>
                </a:xfrm>
                <a:custGeom>
                  <a:avLst/>
                  <a:gdLst>
                    <a:gd name="T0" fmla="*/ 33 w 65"/>
                    <a:gd name="T1" fmla="*/ 0 h 35"/>
                    <a:gd name="T2" fmla="*/ 30 w 65"/>
                    <a:gd name="T3" fmla="*/ 3 h 35"/>
                    <a:gd name="T4" fmla="*/ 25 w 65"/>
                    <a:gd name="T5" fmla="*/ 6 h 35"/>
                    <a:gd name="T6" fmla="*/ 21 w 65"/>
                    <a:gd name="T7" fmla="*/ 9 h 35"/>
                    <a:gd name="T8" fmla="*/ 15 w 65"/>
                    <a:gd name="T9" fmla="*/ 12 h 35"/>
                    <a:gd name="T10" fmla="*/ 10 w 65"/>
                    <a:gd name="T11" fmla="*/ 15 h 35"/>
                    <a:gd name="T12" fmla="*/ 5 w 65"/>
                    <a:gd name="T13" fmla="*/ 17 h 35"/>
                    <a:gd name="T14" fmla="*/ 2 w 65"/>
                    <a:gd name="T15" fmla="*/ 17 h 35"/>
                    <a:gd name="T16" fmla="*/ 0 w 65"/>
                    <a:gd name="T17" fmla="*/ 16 h 35"/>
                    <a:gd name="T18" fmla="*/ 1 w 65"/>
                    <a:gd name="T19" fmla="*/ 14 h 35"/>
                    <a:gd name="T20" fmla="*/ 4 w 65"/>
                    <a:gd name="T21" fmla="*/ 12 h 35"/>
                    <a:gd name="T22" fmla="*/ 9 w 65"/>
                    <a:gd name="T23" fmla="*/ 10 h 35"/>
                    <a:gd name="T24" fmla="*/ 14 w 65"/>
                    <a:gd name="T25" fmla="*/ 8 h 35"/>
                    <a:gd name="T26" fmla="*/ 21 w 65"/>
                    <a:gd name="T27" fmla="*/ 6 h 35"/>
                    <a:gd name="T28" fmla="*/ 26 w 65"/>
                    <a:gd name="T29" fmla="*/ 4 h 35"/>
                    <a:gd name="T30" fmla="*/ 31 w 65"/>
                    <a:gd name="T31" fmla="*/ 2 h 35"/>
                    <a:gd name="T32" fmla="*/ 33 w 65"/>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35">
                      <a:moveTo>
                        <a:pt x="65" y="0"/>
                      </a:moveTo>
                      <a:lnTo>
                        <a:pt x="60" y="6"/>
                      </a:lnTo>
                      <a:lnTo>
                        <a:pt x="50" y="13"/>
                      </a:lnTo>
                      <a:lnTo>
                        <a:pt x="41" y="19"/>
                      </a:lnTo>
                      <a:lnTo>
                        <a:pt x="30" y="24"/>
                      </a:lnTo>
                      <a:lnTo>
                        <a:pt x="19" y="30"/>
                      </a:lnTo>
                      <a:lnTo>
                        <a:pt x="10" y="34"/>
                      </a:lnTo>
                      <a:lnTo>
                        <a:pt x="3" y="35"/>
                      </a:lnTo>
                      <a:lnTo>
                        <a:pt x="0" y="32"/>
                      </a:lnTo>
                      <a:lnTo>
                        <a:pt x="1" y="29"/>
                      </a:lnTo>
                      <a:lnTo>
                        <a:pt x="8" y="25"/>
                      </a:lnTo>
                      <a:lnTo>
                        <a:pt x="17" y="21"/>
                      </a:lnTo>
                      <a:lnTo>
                        <a:pt x="28" y="16"/>
                      </a:lnTo>
                      <a:lnTo>
                        <a:pt x="41" y="13"/>
                      </a:lnTo>
                      <a:lnTo>
                        <a:pt x="51" y="8"/>
                      </a:lnTo>
                      <a:lnTo>
                        <a:pt x="61" y="4"/>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08" name="Freeform 237">
                  <a:extLst>
                    <a:ext uri="{FF2B5EF4-FFF2-40B4-BE49-F238E27FC236}">
                      <a16:creationId xmlns:a16="http://schemas.microsoft.com/office/drawing/2014/main" id="{6EFBB058-E393-41DC-95A6-B32CA7501155}"/>
                    </a:ext>
                  </a:extLst>
                </p:cNvPr>
                <p:cNvSpPr>
                  <a:spLocks/>
                </p:cNvSpPr>
                <p:nvPr/>
              </p:nvSpPr>
              <p:spPr bwMode="auto">
                <a:xfrm>
                  <a:off x="45" y="679"/>
                  <a:ext cx="31" cy="20"/>
                </a:xfrm>
                <a:custGeom>
                  <a:avLst/>
                  <a:gdLst>
                    <a:gd name="T0" fmla="*/ 31 w 61"/>
                    <a:gd name="T1" fmla="*/ 0 h 39"/>
                    <a:gd name="T2" fmla="*/ 28 w 61"/>
                    <a:gd name="T3" fmla="*/ 3 h 39"/>
                    <a:gd name="T4" fmla="*/ 24 w 61"/>
                    <a:gd name="T5" fmla="*/ 6 h 39"/>
                    <a:gd name="T6" fmla="*/ 20 w 61"/>
                    <a:gd name="T7" fmla="*/ 10 h 39"/>
                    <a:gd name="T8" fmla="*/ 15 w 61"/>
                    <a:gd name="T9" fmla="*/ 13 h 39"/>
                    <a:gd name="T10" fmla="*/ 9 w 61"/>
                    <a:gd name="T11" fmla="*/ 16 h 39"/>
                    <a:gd name="T12" fmla="*/ 5 w 61"/>
                    <a:gd name="T13" fmla="*/ 19 h 39"/>
                    <a:gd name="T14" fmla="*/ 2 w 61"/>
                    <a:gd name="T15" fmla="*/ 20 h 39"/>
                    <a:gd name="T16" fmla="*/ 0 w 61"/>
                    <a:gd name="T17" fmla="*/ 19 h 39"/>
                    <a:gd name="T18" fmla="*/ 1 w 61"/>
                    <a:gd name="T19" fmla="*/ 16 h 39"/>
                    <a:gd name="T20" fmla="*/ 4 w 61"/>
                    <a:gd name="T21" fmla="*/ 14 h 39"/>
                    <a:gd name="T22" fmla="*/ 8 w 61"/>
                    <a:gd name="T23" fmla="*/ 11 h 39"/>
                    <a:gd name="T24" fmla="*/ 14 w 61"/>
                    <a:gd name="T25" fmla="*/ 8 h 39"/>
                    <a:gd name="T26" fmla="*/ 19 w 61"/>
                    <a:gd name="T27" fmla="*/ 6 h 39"/>
                    <a:gd name="T28" fmla="*/ 24 w 61"/>
                    <a:gd name="T29" fmla="*/ 4 h 39"/>
                    <a:gd name="T30" fmla="*/ 28 w 61"/>
                    <a:gd name="T31" fmla="*/ 1 h 39"/>
                    <a:gd name="T32" fmla="*/ 31 w 61"/>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39">
                      <a:moveTo>
                        <a:pt x="61" y="0"/>
                      </a:moveTo>
                      <a:lnTo>
                        <a:pt x="56" y="5"/>
                      </a:lnTo>
                      <a:lnTo>
                        <a:pt x="48" y="12"/>
                      </a:lnTo>
                      <a:lnTo>
                        <a:pt x="39" y="19"/>
                      </a:lnTo>
                      <a:lnTo>
                        <a:pt x="29" y="25"/>
                      </a:lnTo>
                      <a:lnTo>
                        <a:pt x="18" y="32"/>
                      </a:lnTo>
                      <a:lnTo>
                        <a:pt x="10" y="37"/>
                      </a:lnTo>
                      <a:lnTo>
                        <a:pt x="3" y="39"/>
                      </a:lnTo>
                      <a:lnTo>
                        <a:pt x="0" y="37"/>
                      </a:lnTo>
                      <a:lnTo>
                        <a:pt x="1" y="32"/>
                      </a:lnTo>
                      <a:lnTo>
                        <a:pt x="7" y="28"/>
                      </a:lnTo>
                      <a:lnTo>
                        <a:pt x="16" y="22"/>
                      </a:lnTo>
                      <a:lnTo>
                        <a:pt x="28" y="16"/>
                      </a:lnTo>
                      <a:lnTo>
                        <a:pt x="38" y="12"/>
                      </a:lnTo>
                      <a:lnTo>
                        <a:pt x="48" y="7"/>
                      </a:lnTo>
                      <a:lnTo>
                        <a:pt x="56"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09" name="Freeform 238">
                  <a:extLst>
                    <a:ext uri="{FF2B5EF4-FFF2-40B4-BE49-F238E27FC236}">
                      <a16:creationId xmlns:a16="http://schemas.microsoft.com/office/drawing/2014/main" id="{9E5604A0-B32C-47B7-AEAE-7587FCA668DC}"/>
                    </a:ext>
                  </a:extLst>
                </p:cNvPr>
                <p:cNvSpPr>
                  <a:spLocks/>
                </p:cNvSpPr>
                <p:nvPr/>
              </p:nvSpPr>
              <p:spPr bwMode="auto">
                <a:xfrm>
                  <a:off x="44" y="641"/>
                  <a:ext cx="28" cy="17"/>
                </a:xfrm>
                <a:custGeom>
                  <a:avLst/>
                  <a:gdLst>
                    <a:gd name="T0" fmla="*/ 28 w 55"/>
                    <a:gd name="T1" fmla="*/ 0 h 33"/>
                    <a:gd name="T2" fmla="*/ 25 w 55"/>
                    <a:gd name="T3" fmla="*/ 3 h 33"/>
                    <a:gd name="T4" fmla="*/ 21 w 55"/>
                    <a:gd name="T5" fmla="*/ 5 h 33"/>
                    <a:gd name="T6" fmla="*/ 17 w 55"/>
                    <a:gd name="T7" fmla="*/ 8 h 33"/>
                    <a:gd name="T8" fmla="*/ 12 w 55"/>
                    <a:gd name="T9" fmla="*/ 12 h 33"/>
                    <a:gd name="T10" fmla="*/ 8 w 55"/>
                    <a:gd name="T11" fmla="*/ 15 h 33"/>
                    <a:gd name="T12" fmla="*/ 4 w 55"/>
                    <a:gd name="T13" fmla="*/ 16 h 33"/>
                    <a:gd name="T14" fmla="*/ 1 w 55"/>
                    <a:gd name="T15" fmla="*/ 17 h 33"/>
                    <a:gd name="T16" fmla="*/ 0 w 55"/>
                    <a:gd name="T17" fmla="*/ 16 h 33"/>
                    <a:gd name="T18" fmla="*/ 1 w 55"/>
                    <a:gd name="T19" fmla="*/ 14 h 33"/>
                    <a:gd name="T20" fmla="*/ 4 w 55"/>
                    <a:gd name="T21" fmla="*/ 11 h 33"/>
                    <a:gd name="T22" fmla="*/ 8 w 55"/>
                    <a:gd name="T23" fmla="*/ 9 h 33"/>
                    <a:gd name="T24" fmla="*/ 13 w 55"/>
                    <a:gd name="T25" fmla="*/ 7 h 33"/>
                    <a:gd name="T26" fmla="*/ 17 w 55"/>
                    <a:gd name="T27" fmla="*/ 4 h 33"/>
                    <a:gd name="T28" fmla="*/ 22 w 55"/>
                    <a:gd name="T29" fmla="*/ 3 h 33"/>
                    <a:gd name="T30" fmla="*/ 25 w 55"/>
                    <a:gd name="T31" fmla="*/ 1 h 33"/>
                    <a:gd name="T32" fmla="*/ 28 w 55"/>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33">
                      <a:moveTo>
                        <a:pt x="55" y="0"/>
                      </a:moveTo>
                      <a:lnTo>
                        <a:pt x="50" y="5"/>
                      </a:lnTo>
                      <a:lnTo>
                        <a:pt x="42" y="10"/>
                      </a:lnTo>
                      <a:lnTo>
                        <a:pt x="34" y="16"/>
                      </a:lnTo>
                      <a:lnTo>
                        <a:pt x="24" y="23"/>
                      </a:lnTo>
                      <a:lnTo>
                        <a:pt x="16" y="29"/>
                      </a:lnTo>
                      <a:lnTo>
                        <a:pt x="8" y="32"/>
                      </a:lnTo>
                      <a:lnTo>
                        <a:pt x="2" y="33"/>
                      </a:lnTo>
                      <a:lnTo>
                        <a:pt x="0" y="31"/>
                      </a:lnTo>
                      <a:lnTo>
                        <a:pt x="2" y="27"/>
                      </a:lnTo>
                      <a:lnTo>
                        <a:pt x="7" y="22"/>
                      </a:lnTo>
                      <a:lnTo>
                        <a:pt x="15" y="17"/>
                      </a:lnTo>
                      <a:lnTo>
                        <a:pt x="25" y="13"/>
                      </a:lnTo>
                      <a:lnTo>
                        <a:pt x="34" y="8"/>
                      </a:lnTo>
                      <a:lnTo>
                        <a:pt x="43" y="5"/>
                      </a:lnTo>
                      <a:lnTo>
                        <a:pt x="50" y="2"/>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0" name="Freeform 239">
                  <a:extLst>
                    <a:ext uri="{FF2B5EF4-FFF2-40B4-BE49-F238E27FC236}">
                      <a16:creationId xmlns:a16="http://schemas.microsoft.com/office/drawing/2014/main" id="{FDB90AC2-3202-41C0-A50D-8F7DE0FC794B}"/>
                    </a:ext>
                  </a:extLst>
                </p:cNvPr>
                <p:cNvSpPr>
                  <a:spLocks/>
                </p:cNvSpPr>
                <p:nvPr/>
              </p:nvSpPr>
              <p:spPr bwMode="auto">
                <a:xfrm>
                  <a:off x="70" y="642"/>
                  <a:ext cx="40" cy="26"/>
                </a:xfrm>
                <a:custGeom>
                  <a:avLst/>
                  <a:gdLst>
                    <a:gd name="T0" fmla="*/ 40 w 81"/>
                    <a:gd name="T1" fmla="*/ 25 h 51"/>
                    <a:gd name="T2" fmla="*/ 38 w 81"/>
                    <a:gd name="T3" fmla="*/ 26 h 51"/>
                    <a:gd name="T4" fmla="*/ 33 w 81"/>
                    <a:gd name="T5" fmla="*/ 25 h 51"/>
                    <a:gd name="T6" fmla="*/ 28 w 81"/>
                    <a:gd name="T7" fmla="*/ 22 h 51"/>
                    <a:gd name="T8" fmla="*/ 21 w 81"/>
                    <a:gd name="T9" fmla="*/ 18 h 51"/>
                    <a:gd name="T10" fmla="*/ 14 w 81"/>
                    <a:gd name="T11" fmla="*/ 14 h 51"/>
                    <a:gd name="T12" fmla="*/ 7 w 81"/>
                    <a:gd name="T13" fmla="*/ 10 h 51"/>
                    <a:gd name="T14" fmla="*/ 3 w 81"/>
                    <a:gd name="T15" fmla="*/ 5 h 51"/>
                    <a:gd name="T16" fmla="*/ 0 w 81"/>
                    <a:gd name="T17" fmla="*/ 0 h 51"/>
                    <a:gd name="T18" fmla="*/ 3 w 81"/>
                    <a:gd name="T19" fmla="*/ 2 h 51"/>
                    <a:gd name="T20" fmla="*/ 9 w 81"/>
                    <a:gd name="T21" fmla="*/ 5 h 51"/>
                    <a:gd name="T22" fmla="*/ 15 w 81"/>
                    <a:gd name="T23" fmla="*/ 8 h 51"/>
                    <a:gd name="T24" fmla="*/ 22 w 81"/>
                    <a:gd name="T25" fmla="*/ 13 h 51"/>
                    <a:gd name="T26" fmla="*/ 29 w 81"/>
                    <a:gd name="T27" fmla="*/ 17 h 51"/>
                    <a:gd name="T28" fmla="*/ 35 w 81"/>
                    <a:gd name="T29" fmla="*/ 21 h 51"/>
                    <a:gd name="T30" fmla="*/ 39 w 81"/>
                    <a:gd name="T31" fmla="*/ 23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6" y="43"/>
                      </a:lnTo>
                      <a:lnTo>
                        <a:pt x="42" y="36"/>
                      </a:lnTo>
                      <a:lnTo>
                        <a:pt x="28" y="28"/>
                      </a:lnTo>
                      <a:lnTo>
                        <a:pt x="15" y="19"/>
                      </a:lnTo>
                      <a:lnTo>
                        <a:pt x="6" y="10"/>
                      </a:lnTo>
                      <a:lnTo>
                        <a:pt x="0" y="0"/>
                      </a:lnTo>
                      <a:lnTo>
                        <a:pt x="6" y="4"/>
                      </a:lnTo>
                      <a:lnTo>
                        <a:pt x="18" y="10"/>
                      </a:lnTo>
                      <a:lnTo>
                        <a:pt x="30" y="16"/>
                      </a:lnTo>
                      <a:lnTo>
                        <a:pt x="45" y="25"/>
                      </a:lnTo>
                      <a:lnTo>
                        <a:pt x="59" y="34"/>
                      </a:lnTo>
                      <a:lnTo>
                        <a:pt x="71" y="41"/>
                      </a:lnTo>
                      <a:lnTo>
                        <a:pt x="79" y="46"/>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1" name="Freeform 240">
                  <a:extLst>
                    <a:ext uri="{FF2B5EF4-FFF2-40B4-BE49-F238E27FC236}">
                      <a16:creationId xmlns:a16="http://schemas.microsoft.com/office/drawing/2014/main" id="{A5095D6E-AFF4-4BE8-A10B-76A5B1D873C5}"/>
                    </a:ext>
                  </a:extLst>
                </p:cNvPr>
                <p:cNvSpPr>
                  <a:spLocks/>
                </p:cNvSpPr>
                <p:nvPr/>
              </p:nvSpPr>
              <p:spPr bwMode="auto">
                <a:xfrm>
                  <a:off x="71" y="663"/>
                  <a:ext cx="32" cy="22"/>
                </a:xfrm>
                <a:custGeom>
                  <a:avLst/>
                  <a:gdLst>
                    <a:gd name="T0" fmla="*/ 32 w 63"/>
                    <a:gd name="T1" fmla="*/ 22 h 44"/>
                    <a:gd name="T2" fmla="*/ 30 w 63"/>
                    <a:gd name="T3" fmla="*/ 22 h 44"/>
                    <a:gd name="T4" fmla="*/ 27 w 63"/>
                    <a:gd name="T5" fmla="*/ 22 h 44"/>
                    <a:gd name="T6" fmla="*/ 23 w 63"/>
                    <a:gd name="T7" fmla="*/ 20 h 44"/>
                    <a:gd name="T8" fmla="*/ 17 w 63"/>
                    <a:gd name="T9" fmla="*/ 17 h 44"/>
                    <a:gd name="T10" fmla="*/ 12 w 63"/>
                    <a:gd name="T11" fmla="*/ 13 h 44"/>
                    <a:gd name="T12" fmla="*/ 7 w 63"/>
                    <a:gd name="T13" fmla="*/ 9 h 44"/>
                    <a:gd name="T14" fmla="*/ 3 w 63"/>
                    <a:gd name="T15" fmla="*/ 5 h 44"/>
                    <a:gd name="T16" fmla="*/ 0 w 63"/>
                    <a:gd name="T17" fmla="*/ 0 h 44"/>
                    <a:gd name="T18" fmla="*/ 4 w 63"/>
                    <a:gd name="T19" fmla="*/ 3 h 44"/>
                    <a:gd name="T20" fmla="*/ 8 w 63"/>
                    <a:gd name="T21" fmla="*/ 6 h 44"/>
                    <a:gd name="T22" fmla="*/ 14 w 63"/>
                    <a:gd name="T23" fmla="*/ 9 h 44"/>
                    <a:gd name="T24" fmla="*/ 19 w 63"/>
                    <a:gd name="T25" fmla="*/ 13 h 44"/>
                    <a:gd name="T26" fmla="*/ 24 w 63"/>
                    <a:gd name="T27" fmla="*/ 16 h 44"/>
                    <a:gd name="T28" fmla="*/ 28 w 63"/>
                    <a:gd name="T29" fmla="*/ 19 h 44"/>
                    <a:gd name="T30" fmla="*/ 31 w 63"/>
                    <a:gd name="T31" fmla="*/ 21 h 44"/>
                    <a:gd name="T32" fmla="*/ 32 w 6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44">
                      <a:moveTo>
                        <a:pt x="63" y="44"/>
                      </a:moveTo>
                      <a:lnTo>
                        <a:pt x="60" y="44"/>
                      </a:lnTo>
                      <a:lnTo>
                        <a:pt x="54" y="43"/>
                      </a:lnTo>
                      <a:lnTo>
                        <a:pt x="45" y="39"/>
                      </a:lnTo>
                      <a:lnTo>
                        <a:pt x="34" y="33"/>
                      </a:lnTo>
                      <a:lnTo>
                        <a:pt x="24" y="26"/>
                      </a:lnTo>
                      <a:lnTo>
                        <a:pt x="14" y="18"/>
                      </a:lnTo>
                      <a:lnTo>
                        <a:pt x="6" y="9"/>
                      </a:lnTo>
                      <a:lnTo>
                        <a:pt x="0" y="0"/>
                      </a:lnTo>
                      <a:lnTo>
                        <a:pt x="7" y="6"/>
                      </a:lnTo>
                      <a:lnTo>
                        <a:pt x="16" y="11"/>
                      </a:lnTo>
                      <a:lnTo>
                        <a:pt x="27" y="18"/>
                      </a:lnTo>
                      <a:lnTo>
                        <a:pt x="38" y="25"/>
                      </a:lnTo>
                      <a:lnTo>
                        <a:pt x="48" y="31"/>
                      </a:lnTo>
                      <a:lnTo>
                        <a:pt x="56" y="37"/>
                      </a:lnTo>
                      <a:lnTo>
                        <a:pt x="62" y="41"/>
                      </a:lnTo>
                      <a:lnTo>
                        <a:pt x="63"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2" name="Freeform 241">
                  <a:extLst>
                    <a:ext uri="{FF2B5EF4-FFF2-40B4-BE49-F238E27FC236}">
                      <a16:creationId xmlns:a16="http://schemas.microsoft.com/office/drawing/2014/main" id="{F34C3D38-EBED-4842-947B-0A5965160CD2}"/>
                    </a:ext>
                  </a:extLst>
                </p:cNvPr>
                <p:cNvSpPr>
                  <a:spLocks/>
                </p:cNvSpPr>
                <p:nvPr/>
              </p:nvSpPr>
              <p:spPr bwMode="auto">
                <a:xfrm>
                  <a:off x="44" y="666"/>
                  <a:ext cx="30" cy="19"/>
                </a:xfrm>
                <a:custGeom>
                  <a:avLst/>
                  <a:gdLst>
                    <a:gd name="T0" fmla="*/ 30 w 59"/>
                    <a:gd name="T1" fmla="*/ 0 h 39"/>
                    <a:gd name="T2" fmla="*/ 28 w 59"/>
                    <a:gd name="T3" fmla="*/ 2 h 39"/>
                    <a:gd name="T4" fmla="*/ 24 w 59"/>
                    <a:gd name="T5" fmla="*/ 5 h 39"/>
                    <a:gd name="T6" fmla="*/ 19 w 59"/>
                    <a:gd name="T7" fmla="*/ 9 h 39"/>
                    <a:gd name="T8" fmla="*/ 14 w 59"/>
                    <a:gd name="T9" fmla="*/ 13 h 39"/>
                    <a:gd name="T10" fmla="*/ 9 w 59"/>
                    <a:gd name="T11" fmla="*/ 16 h 39"/>
                    <a:gd name="T12" fmla="*/ 5 w 59"/>
                    <a:gd name="T13" fmla="*/ 18 h 39"/>
                    <a:gd name="T14" fmla="*/ 2 w 59"/>
                    <a:gd name="T15" fmla="*/ 19 h 39"/>
                    <a:gd name="T16" fmla="*/ 0 w 59"/>
                    <a:gd name="T17" fmla="*/ 18 h 39"/>
                    <a:gd name="T18" fmla="*/ 1 w 59"/>
                    <a:gd name="T19" fmla="*/ 16 h 39"/>
                    <a:gd name="T20" fmla="*/ 3 w 59"/>
                    <a:gd name="T21" fmla="*/ 13 h 39"/>
                    <a:gd name="T22" fmla="*/ 7 w 59"/>
                    <a:gd name="T23" fmla="*/ 11 h 39"/>
                    <a:gd name="T24" fmla="*/ 13 w 59"/>
                    <a:gd name="T25" fmla="*/ 8 h 39"/>
                    <a:gd name="T26" fmla="*/ 18 w 59"/>
                    <a:gd name="T27" fmla="*/ 5 h 39"/>
                    <a:gd name="T28" fmla="*/ 24 w 59"/>
                    <a:gd name="T29" fmla="*/ 3 h 39"/>
                    <a:gd name="T30" fmla="*/ 28 w 59"/>
                    <a:gd name="T31" fmla="*/ 1 h 39"/>
                    <a:gd name="T32" fmla="*/ 30 w 59"/>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39">
                      <a:moveTo>
                        <a:pt x="59" y="0"/>
                      </a:moveTo>
                      <a:lnTo>
                        <a:pt x="55" y="4"/>
                      </a:lnTo>
                      <a:lnTo>
                        <a:pt x="47" y="11"/>
                      </a:lnTo>
                      <a:lnTo>
                        <a:pt x="38" y="18"/>
                      </a:lnTo>
                      <a:lnTo>
                        <a:pt x="28" y="26"/>
                      </a:lnTo>
                      <a:lnTo>
                        <a:pt x="18" y="32"/>
                      </a:lnTo>
                      <a:lnTo>
                        <a:pt x="10" y="37"/>
                      </a:lnTo>
                      <a:lnTo>
                        <a:pt x="3" y="39"/>
                      </a:lnTo>
                      <a:lnTo>
                        <a:pt x="0" y="37"/>
                      </a:lnTo>
                      <a:lnTo>
                        <a:pt x="1" y="32"/>
                      </a:lnTo>
                      <a:lnTo>
                        <a:pt x="5" y="27"/>
                      </a:lnTo>
                      <a:lnTo>
                        <a:pt x="14" y="23"/>
                      </a:lnTo>
                      <a:lnTo>
                        <a:pt x="26" y="17"/>
                      </a:lnTo>
                      <a:lnTo>
                        <a:pt x="36" y="11"/>
                      </a:lnTo>
                      <a:lnTo>
                        <a:pt x="47" y="7"/>
                      </a:lnTo>
                      <a:lnTo>
                        <a:pt x="55" y="3"/>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3" name="Freeform 242">
                  <a:extLst>
                    <a:ext uri="{FF2B5EF4-FFF2-40B4-BE49-F238E27FC236}">
                      <a16:creationId xmlns:a16="http://schemas.microsoft.com/office/drawing/2014/main" id="{9C405D9E-4F67-4418-9B08-17A65F37B671}"/>
                    </a:ext>
                  </a:extLst>
                </p:cNvPr>
                <p:cNvSpPr>
                  <a:spLocks/>
                </p:cNvSpPr>
                <p:nvPr/>
              </p:nvSpPr>
              <p:spPr bwMode="auto">
                <a:xfrm>
                  <a:off x="113" y="689"/>
                  <a:ext cx="24" cy="100"/>
                </a:xfrm>
                <a:custGeom>
                  <a:avLst/>
                  <a:gdLst>
                    <a:gd name="T0" fmla="*/ 22 w 48"/>
                    <a:gd name="T1" fmla="*/ 0 h 200"/>
                    <a:gd name="T2" fmla="*/ 23 w 48"/>
                    <a:gd name="T3" fmla="*/ 0 h 200"/>
                    <a:gd name="T4" fmla="*/ 24 w 48"/>
                    <a:gd name="T5" fmla="*/ 1 h 200"/>
                    <a:gd name="T6" fmla="*/ 24 w 48"/>
                    <a:gd name="T7" fmla="*/ 2 h 200"/>
                    <a:gd name="T8" fmla="*/ 24 w 48"/>
                    <a:gd name="T9" fmla="*/ 2 h 200"/>
                    <a:gd name="T10" fmla="*/ 15 w 48"/>
                    <a:gd name="T11" fmla="*/ 15 h 200"/>
                    <a:gd name="T12" fmla="*/ 8 w 48"/>
                    <a:gd name="T13" fmla="*/ 28 h 200"/>
                    <a:gd name="T14" fmla="*/ 5 w 48"/>
                    <a:gd name="T15" fmla="*/ 42 h 200"/>
                    <a:gd name="T16" fmla="*/ 4 w 48"/>
                    <a:gd name="T17" fmla="*/ 55 h 200"/>
                    <a:gd name="T18" fmla="*/ 5 w 48"/>
                    <a:gd name="T19" fmla="*/ 68 h 200"/>
                    <a:gd name="T20" fmla="*/ 7 w 48"/>
                    <a:gd name="T21" fmla="*/ 80 h 200"/>
                    <a:gd name="T22" fmla="*/ 10 w 48"/>
                    <a:gd name="T23" fmla="*/ 91 h 200"/>
                    <a:gd name="T24" fmla="*/ 12 w 48"/>
                    <a:gd name="T25" fmla="*/ 100 h 200"/>
                    <a:gd name="T26" fmla="*/ 7 w 48"/>
                    <a:gd name="T27" fmla="*/ 94 h 200"/>
                    <a:gd name="T28" fmla="*/ 3 w 48"/>
                    <a:gd name="T29" fmla="*/ 84 h 200"/>
                    <a:gd name="T30" fmla="*/ 1 w 48"/>
                    <a:gd name="T31" fmla="*/ 69 h 200"/>
                    <a:gd name="T32" fmla="*/ 0 w 48"/>
                    <a:gd name="T33" fmla="*/ 54 h 200"/>
                    <a:gd name="T34" fmla="*/ 2 w 48"/>
                    <a:gd name="T35" fmla="*/ 38 h 200"/>
                    <a:gd name="T36" fmla="*/ 6 w 48"/>
                    <a:gd name="T37" fmla="*/ 22 h 200"/>
                    <a:gd name="T38" fmla="*/ 12 w 48"/>
                    <a:gd name="T39" fmla="*/ 9 h 200"/>
                    <a:gd name="T40" fmla="*/ 22 w 48"/>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00">
                      <a:moveTo>
                        <a:pt x="43" y="0"/>
                      </a:moveTo>
                      <a:lnTo>
                        <a:pt x="45" y="0"/>
                      </a:lnTo>
                      <a:lnTo>
                        <a:pt x="47" y="1"/>
                      </a:lnTo>
                      <a:lnTo>
                        <a:pt x="48" y="3"/>
                      </a:lnTo>
                      <a:lnTo>
                        <a:pt x="48" y="4"/>
                      </a:lnTo>
                      <a:lnTo>
                        <a:pt x="29" y="29"/>
                      </a:lnTo>
                      <a:lnTo>
                        <a:pt x="16" y="55"/>
                      </a:lnTo>
                      <a:lnTo>
                        <a:pt x="10" y="83"/>
                      </a:lnTo>
                      <a:lnTo>
                        <a:pt x="8" y="109"/>
                      </a:lnTo>
                      <a:lnTo>
                        <a:pt x="10" y="136"/>
                      </a:lnTo>
                      <a:lnTo>
                        <a:pt x="14" y="160"/>
                      </a:lnTo>
                      <a:lnTo>
                        <a:pt x="19" y="182"/>
                      </a:lnTo>
                      <a:lnTo>
                        <a:pt x="24" y="200"/>
                      </a:lnTo>
                      <a:lnTo>
                        <a:pt x="14" y="188"/>
                      </a:lnTo>
                      <a:lnTo>
                        <a:pt x="5" y="167"/>
                      </a:lnTo>
                      <a:lnTo>
                        <a:pt x="1" y="138"/>
                      </a:lnTo>
                      <a:lnTo>
                        <a:pt x="0" y="107"/>
                      </a:lnTo>
                      <a:lnTo>
                        <a:pt x="3" y="75"/>
                      </a:lnTo>
                      <a:lnTo>
                        <a:pt x="11" y="44"/>
                      </a:lnTo>
                      <a:lnTo>
                        <a:pt x="24" y="18"/>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4" name="Freeform 243">
                  <a:extLst>
                    <a:ext uri="{FF2B5EF4-FFF2-40B4-BE49-F238E27FC236}">
                      <a16:creationId xmlns:a16="http://schemas.microsoft.com/office/drawing/2014/main" id="{038001BA-1C41-462D-80B2-6D3A3E7E5BE0}"/>
                    </a:ext>
                  </a:extLst>
                </p:cNvPr>
                <p:cNvSpPr>
                  <a:spLocks/>
                </p:cNvSpPr>
                <p:nvPr/>
              </p:nvSpPr>
              <p:spPr bwMode="auto">
                <a:xfrm>
                  <a:off x="118" y="775"/>
                  <a:ext cx="22" cy="13"/>
                </a:xfrm>
                <a:custGeom>
                  <a:avLst/>
                  <a:gdLst>
                    <a:gd name="T0" fmla="*/ 0 w 44"/>
                    <a:gd name="T1" fmla="*/ 0 h 25"/>
                    <a:gd name="T2" fmla="*/ 3 w 44"/>
                    <a:gd name="T3" fmla="*/ 2 h 25"/>
                    <a:gd name="T4" fmla="*/ 5 w 44"/>
                    <a:gd name="T5" fmla="*/ 5 h 25"/>
                    <a:gd name="T6" fmla="*/ 9 w 44"/>
                    <a:gd name="T7" fmla="*/ 8 h 25"/>
                    <a:gd name="T8" fmla="*/ 13 w 44"/>
                    <a:gd name="T9" fmla="*/ 9 h 25"/>
                    <a:gd name="T10" fmla="*/ 16 w 44"/>
                    <a:gd name="T11" fmla="*/ 11 h 25"/>
                    <a:gd name="T12" fmla="*/ 19 w 44"/>
                    <a:gd name="T13" fmla="*/ 12 h 25"/>
                    <a:gd name="T14" fmla="*/ 21 w 44"/>
                    <a:gd name="T15" fmla="*/ 13 h 25"/>
                    <a:gd name="T16" fmla="*/ 22 w 44"/>
                    <a:gd name="T17" fmla="*/ 12 h 25"/>
                    <a:gd name="T18" fmla="*/ 22 w 44"/>
                    <a:gd name="T19" fmla="*/ 11 h 25"/>
                    <a:gd name="T20" fmla="*/ 20 w 44"/>
                    <a:gd name="T21" fmla="*/ 10 h 25"/>
                    <a:gd name="T22" fmla="*/ 18 w 44"/>
                    <a:gd name="T23" fmla="*/ 9 h 25"/>
                    <a:gd name="T24" fmla="*/ 15 w 44"/>
                    <a:gd name="T25" fmla="*/ 7 h 25"/>
                    <a:gd name="T26" fmla="*/ 11 w 44"/>
                    <a:gd name="T27" fmla="*/ 6 h 25"/>
                    <a:gd name="T28" fmla="*/ 7 w 44"/>
                    <a:gd name="T29" fmla="*/ 4 h 25"/>
                    <a:gd name="T30" fmla="*/ 3 w 44"/>
                    <a:gd name="T31" fmla="*/ 2 h 25"/>
                    <a:gd name="T32" fmla="*/ 0 w 4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25">
                      <a:moveTo>
                        <a:pt x="0" y="0"/>
                      </a:moveTo>
                      <a:lnTo>
                        <a:pt x="5" y="4"/>
                      </a:lnTo>
                      <a:lnTo>
                        <a:pt x="10" y="10"/>
                      </a:lnTo>
                      <a:lnTo>
                        <a:pt x="17" y="15"/>
                      </a:lnTo>
                      <a:lnTo>
                        <a:pt x="25" y="18"/>
                      </a:lnTo>
                      <a:lnTo>
                        <a:pt x="31" y="22"/>
                      </a:lnTo>
                      <a:lnTo>
                        <a:pt x="37" y="24"/>
                      </a:lnTo>
                      <a:lnTo>
                        <a:pt x="42" y="25"/>
                      </a:lnTo>
                      <a:lnTo>
                        <a:pt x="44" y="24"/>
                      </a:lnTo>
                      <a:lnTo>
                        <a:pt x="44" y="22"/>
                      </a:lnTo>
                      <a:lnTo>
                        <a:pt x="40" y="19"/>
                      </a:lnTo>
                      <a:lnTo>
                        <a:pt x="36" y="17"/>
                      </a:lnTo>
                      <a:lnTo>
                        <a:pt x="29" y="13"/>
                      </a:lnTo>
                      <a:lnTo>
                        <a:pt x="22" y="11"/>
                      </a:lnTo>
                      <a:lnTo>
                        <a:pt x="14" y="8"/>
                      </a:lnTo>
                      <a:lnTo>
                        <a:pt x="6"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5" name="Freeform 244">
                  <a:extLst>
                    <a:ext uri="{FF2B5EF4-FFF2-40B4-BE49-F238E27FC236}">
                      <a16:creationId xmlns:a16="http://schemas.microsoft.com/office/drawing/2014/main" id="{AAC5324F-C7EE-4FD9-AA11-3D729E6150B8}"/>
                    </a:ext>
                  </a:extLst>
                </p:cNvPr>
                <p:cNvSpPr>
                  <a:spLocks/>
                </p:cNvSpPr>
                <p:nvPr/>
              </p:nvSpPr>
              <p:spPr bwMode="auto">
                <a:xfrm>
                  <a:off x="116" y="767"/>
                  <a:ext cx="24" cy="14"/>
                </a:xfrm>
                <a:custGeom>
                  <a:avLst/>
                  <a:gdLst>
                    <a:gd name="T0" fmla="*/ 24 w 47"/>
                    <a:gd name="T1" fmla="*/ 14 h 29"/>
                    <a:gd name="T2" fmla="*/ 23 w 47"/>
                    <a:gd name="T3" fmla="*/ 14 h 29"/>
                    <a:gd name="T4" fmla="*/ 21 w 47"/>
                    <a:gd name="T5" fmla="*/ 14 h 29"/>
                    <a:gd name="T6" fmla="*/ 17 w 47"/>
                    <a:gd name="T7" fmla="*/ 13 h 29"/>
                    <a:gd name="T8" fmla="*/ 14 w 47"/>
                    <a:gd name="T9" fmla="*/ 11 h 29"/>
                    <a:gd name="T10" fmla="*/ 10 w 47"/>
                    <a:gd name="T11" fmla="*/ 9 h 29"/>
                    <a:gd name="T12" fmla="*/ 6 w 47"/>
                    <a:gd name="T13" fmla="*/ 6 h 29"/>
                    <a:gd name="T14" fmla="*/ 3 w 47"/>
                    <a:gd name="T15" fmla="*/ 3 h 29"/>
                    <a:gd name="T16" fmla="*/ 0 w 47"/>
                    <a:gd name="T17" fmla="*/ 0 h 29"/>
                    <a:gd name="T18" fmla="*/ 3 w 47"/>
                    <a:gd name="T19" fmla="*/ 2 h 29"/>
                    <a:gd name="T20" fmla="*/ 6 w 47"/>
                    <a:gd name="T21" fmla="*/ 3 h 29"/>
                    <a:gd name="T22" fmla="*/ 10 w 47"/>
                    <a:gd name="T23" fmla="*/ 6 h 29"/>
                    <a:gd name="T24" fmla="*/ 14 w 47"/>
                    <a:gd name="T25" fmla="*/ 7 h 29"/>
                    <a:gd name="T26" fmla="*/ 18 w 47"/>
                    <a:gd name="T27" fmla="*/ 10 h 29"/>
                    <a:gd name="T28" fmla="*/ 21 w 47"/>
                    <a:gd name="T29" fmla="*/ 11 h 29"/>
                    <a:gd name="T30" fmla="*/ 23 w 47"/>
                    <a:gd name="T31" fmla="*/ 13 h 29"/>
                    <a:gd name="T32" fmla="*/ 24 w 47"/>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9">
                      <a:moveTo>
                        <a:pt x="47" y="28"/>
                      </a:moveTo>
                      <a:lnTo>
                        <a:pt x="45" y="29"/>
                      </a:lnTo>
                      <a:lnTo>
                        <a:pt x="41" y="28"/>
                      </a:lnTo>
                      <a:lnTo>
                        <a:pt x="34" y="27"/>
                      </a:lnTo>
                      <a:lnTo>
                        <a:pt x="27" y="23"/>
                      </a:lnTo>
                      <a:lnTo>
                        <a:pt x="19" y="19"/>
                      </a:lnTo>
                      <a:lnTo>
                        <a:pt x="11" y="13"/>
                      </a:lnTo>
                      <a:lnTo>
                        <a:pt x="5" y="7"/>
                      </a:lnTo>
                      <a:lnTo>
                        <a:pt x="0" y="0"/>
                      </a:lnTo>
                      <a:lnTo>
                        <a:pt x="5" y="4"/>
                      </a:lnTo>
                      <a:lnTo>
                        <a:pt x="12" y="7"/>
                      </a:lnTo>
                      <a:lnTo>
                        <a:pt x="20" y="12"/>
                      </a:lnTo>
                      <a:lnTo>
                        <a:pt x="28" y="15"/>
                      </a:lnTo>
                      <a:lnTo>
                        <a:pt x="36" y="20"/>
                      </a:lnTo>
                      <a:lnTo>
                        <a:pt x="42" y="23"/>
                      </a:lnTo>
                      <a:lnTo>
                        <a:pt x="46" y="26"/>
                      </a:lnTo>
                      <a:lnTo>
                        <a:pt x="47"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6" name="Freeform 245">
                  <a:extLst>
                    <a:ext uri="{FF2B5EF4-FFF2-40B4-BE49-F238E27FC236}">
                      <a16:creationId xmlns:a16="http://schemas.microsoft.com/office/drawing/2014/main" id="{188FE688-DBCC-4B08-9B3C-A3A3BF292B64}"/>
                    </a:ext>
                  </a:extLst>
                </p:cNvPr>
                <p:cNvSpPr>
                  <a:spLocks/>
                </p:cNvSpPr>
                <p:nvPr/>
              </p:nvSpPr>
              <p:spPr bwMode="auto">
                <a:xfrm>
                  <a:off x="114" y="747"/>
                  <a:ext cx="31" cy="19"/>
                </a:xfrm>
                <a:custGeom>
                  <a:avLst/>
                  <a:gdLst>
                    <a:gd name="T0" fmla="*/ 31 w 62"/>
                    <a:gd name="T1" fmla="*/ 19 h 39"/>
                    <a:gd name="T2" fmla="*/ 30 w 62"/>
                    <a:gd name="T3" fmla="*/ 19 h 39"/>
                    <a:gd name="T4" fmla="*/ 26 w 62"/>
                    <a:gd name="T5" fmla="*/ 19 h 39"/>
                    <a:gd name="T6" fmla="*/ 22 w 62"/>
                    <a:gd name="T7" fmla="*/ 17 h 39"/>
                    <a:gd name="T8" fmla="*/ 17 w 62"/>
                    <a:gd name="T9" fmla="*/ 14 h 39"/>
                    <a:gd name="T10" fmla="*/ 12 w 62"/>
                    <a:gd name="T11" fmla="*/ 11 h 39"/>
                    <a:gd name="T12" fmla="*/ 7 w 62"/>
                    <a:gd name="T13" fmla="*/ 8 h 39"/>
                    <a:gd name="T14" fmla="*/ 3 w 62"/>
                    <a:gd name="T15" fmla="*/ 4 h 39"/>
                    <a:gd name="T16" fmla="*/ 0 w 62"/>
                    <a:gd name="T17" fmla="*/ 0 h 39"/>
                    <a:gd name="T18" fmla="*/ 3 w 62"/>
                    <a:gd name="T19" fmla="*/ 1 h 39"/>
                    <a:gd name="T20" fmla="*/ 7 w 62"/>
                    <a:gd name="T21" fmla="*/ 4 h 39"/>
                    <a:gd name="T22" fmla="*/ 12 w 62"/>
                    <a:gd name="T23" fmla="*/ 7 h 39"/>
                    <a:gd name="T24" fmla="*/ 18 w 62"/>
                    <a:gd name="T25" fmla="*/ 10 h 39"/>
                    <a:gd name="T26" fmla="*/ 23 w 62"/>
                    <a:gd name="T27" fmla="*/ 12 h 39"/>
                    <a:gd name="T28" fmla="*/ 28 w 62"/>
                    <a:gd name="T29" fmla="*/ 15 h 39"/>
                    <a:gd name="T30" fmla="*/ 31 w 62"/>
                    <a:gd name="T31" fmla="*/ 17 h 39"/>
                    <a:gd name="T32" fmla="*/ 31 w 62"/>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9">
                      <a:moveTo>
                        <a:pt x="62" y="38"/>
                      </a:moveTo>
                      <a:lnTo>
                        <a:pt x="59" y="39"/>
                      </a:lnTo>
                      <a:lnTo>
                        <a:pt x="52" y="38"/>
                      </a:lnTo>
                      <a:lnTo>
                        <a:pt x="44" y="35"/>
                      </a:lnTo>
                      <a:lnTo>
                        <a:pt x="33" y="29"/>
                      </a:lnTo>
                      <a:lnTo>
                        <a:pt x="23" y="23"/>
                      </a:lnTo>
                      <a:lnTo>
                        <a:pt x="13" y="16"/>
                      </a:lnTo>
                      <a:lnTo>
                        <a:pt x="5" y="8"/>
                      </a:lnTo>
                      <a:lnTo>
                        <a:pt x="0" y="0"/>
                      </a:lnTo>
                      <a:lnTo>
                        <a:pt x="5" y="3"/>
                      </a:lnTo>
                      <a:lnTo>
                        <a:pt x="13" y="8"/>
                      </a:lnTo>
                      <a:lnTo>
                        <a:pt x="24" y="14"/>
                      </a:lnTo>
                      <a:lnTo>
                        <a:pt x="35" y="20"/>
                      </a:lnTo>
                      <a:lnTo>
                        <a:pt x="46" y="25"/>
                      </a:lnTo>
                      <a:lnTo>
                        <a:pt x="55" y="31"/>
                      </a:lnTo>
                      <a:lnTo>
                        <a:pt x="61" y="35"/>
                      </a:lnTo>
                      <a:lnTo>
                        <a:pt x="62"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7" name="Freeform 246">
                  <a:extLst>
                    <a:ext uri="{FF2B5EF4-FFF2-40B4-BE49-F238E27FC236}">
                      <a16:creationId xmlns:a16="http://schemas.microsoft.com/office/drawing/2014/main" id="{F22835BD-2E76-4E64-98C7-8909233F303D}"/>
                    </a:ext>
                  </a:extLst>
                </p:cNvPr>
                <p:cNvSpPr>
                  <a:spLocks/>
                </p:cNvSpPr>
                <p:nvPr/>
              </p:nvSpPr>
              <p:spPr bwMode="auto">
                <a:xfrm>
                  <a:off x="116" y="728"/>
                  <a:ext cx="34" cy="22"/>
                </a:xfrm>
                <a:custGeom>
                  <a:avLst/>
                  <a:gdLst>
                    <a:gd name="T0" fmla="*/ 34 w 68"/>
                    <a:gd name="T1" fmla="*/ 22 h 44"/>
                    <a:gd name="T2" fmla="*/ 33 w 68"/>
                    <a:gd name="T3" fmla="*/ 22 h 44"/>
                    <a:gd name="T4" fmla="*/ 29 w 68"/>
                    <a:gd name="T5" fmla="*/ 21 h 44"/>
                    <a:gd name="T6" fmla="*/ 24 w 68"/>
                    <a:gd name="T7" fmla="*/ 19 h 44"/>
                    <a:gd name="T8" fmla="*/ 18 w 68"/>
                    <a:gd name="T9" fmla="*/ 15 h 44"/>
                    <a:gd name="T10" fmla="*/ 12 w 68"/>
                    <a:gd name="T11" fmla="*/ 12 h 44"/>
                    <a:gd name="T12" fmla="*/ 7 w 68"/>
                    <a:gd name="T13" fmla="*/ 8 h 44"/>
                    <a:gd name="T14" fmla="*/ 3 w 68"/>
                    <a:gd name="T15" fmla="*/ 4 h 44"/>
                    <a:gd name="T16" fmla="*/ 0 w 68"/>
                    <a:gd name="T17" fmla="*/ 0 h 44"/>
                    <a:gd name="T18" fmla="*/ 3 w 68"/>
                    <a:gd name="T19" fmla="*/ 2 h 44"/>
                    <a:gd name="T20" fmla="*/ 7 w 68"/>
                    <a:gd name="T21" fmla="*/ 4 h 44"/>
                    <a:gd name="T22" fmla="*/ 13 w 68"/>
                    <a:gd name="T23" fmla="*/ 7 h 44"/>
                    <a:gd name="T24" fmla="*/ 19 w 68"/>
                    <a:gd name="T25" fmla="*/ 11 h 44"/>
                    <a:gd name="T26" fmla="*/ 25 w 68"/>
                    <a:gd name="T27" fmla="*/ 15 h 44"/>
                    <a:gd name="T28" fmla="*/ 30 w 68"/>
                    <a:gd name="T29" fmla="*/ 18 h 44"/>
                    <a:gd name="T30" fmla="*/ 33 w 68"/>
                    <a:gd name="T31" fmla="*/ 20 h 44"/>
                    <a:gd name="T32" fmla="*/ 34 w 68"/>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4">
                      <a:moveTo>
                        <a:pt x="68" y="43"/>
                      </a:moveTo>
                      <a:lnTo>
                        <a:pt x="65" y="44"/>
                      </a:lnTo>
                      <a:lnTo>
                        <a:pt x="57" y="42"/>
                      </a:lnTo>
                      <a:lnTo>
                        <a:pt x="47" y="37"/>
                      </a:lnTo>
                      <a:lnTo>
                        <a:pt x="35" y="30"/>
                      </a:lnTo>
                      <a:lnTo>
                        <a:pt x="24" y="23"/>
                      </a:lnTo>
                      <a:lnTo>
                        <a:pt x="13" y="15"/>
                      </a:lnTo>
                      <a:lnTo>
                        <a:pt x="5" y="7"/>
                      </a:lnTo>
                      <a:lnTo>
                        <a:pt x="0" y="0"/>
                      </a:lnTo>
                      <a:lnTo>
                        <a:pt x="5" y="4"/>
                      </a:lnTo>
                      <a:lnTo>
                        <a:pt x="14" y="8"/>
                      </a:lnTo>
                      <a:lnTo>
                        <a:pt x="26" y="14"/>
                      </a:lnTo>
                      <a:lnTo>
                        <a:pt x="38" y="21"/>
                      </a:lnTo>
                      <a:lnTo>
                        <a:pt x="50" y="29"/>
                      </a:lnTo>
                      <a:lnTo>
                        <a:pt x="59" y="35"/>
                      </a:lnTo>
                      <a:lnTo>
                        <a:pt x="66" y="39"/>
                      </a:lnTo>
                      <a:lnTo>
                        <a:pt x="68"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8" name="Freeform 247">
                  <a:extLst>
                    <a:ext uri="{FF2B5EF4-FFF2-40B4-BE49-F238E27FC236}">
                      <a16:creationId xmlns:a16="http://schemas.microsoft.com/office/drawing/2014/main" id="{10C1A2AA-58F1-41C2-981A-5CF90791D2FA}"/>
                    </a:ext>
                  </a:extLst>
                </p:cNvPr>
                <p:cNvSpPr>
                  <a:spLocks/>
                </p:cNvSpPr>
                <p:nvPr/>
              </p:nvSpPr>
              <p:spPr bwMode="auto">
                <a:xfrm>
                  <a:off x="119" y="716"/>
                  <a:ext cx="27" cy="23"/>
                </a:xfrm>
                <a:custGeom>
                  <a:avLst/>
                  <a:gdLst>
                    <a:gd name="T0" fmla="*/ 27 w 56"/>
                    <a:gd name="T1" fmla="*/ 23 h 46"/>
                    <a:gd name="T2" fmla="*/ 25 w 56"/>
                    <a:gd name="T3" fmla="*/ 23 h 46"/>
                    <a:gd name="T4" fmla="*/ 22 w 56"/>
                    <a:gd name="T5" fmla="*/ 22 h 46"/>
                    <a:gd name="T6" fmla="*/ 18 w 56"/>
                    <a:gd name="T7" fmla="*/ 19 h 46"/>
                    <a:gd name="T8" fmla="*/ 14 w 56"/>
                    <a:gd name="T9" fmla="*/ 15 h 46"/>
                    <a:gd name="T10" fmla="*/ 9 w 56"/>
                    <a:gd name="T11" fmla="*/ 11 h 46"/>
                    <a:gd name="T12" fmla="*/ 4 w 56"/>
                    <a:gd name="T13" fmla="*/ 7 h 46"/>
                    <a:gd name="T14" fmla="*/ 1 w 56"/>
                    <a:gd name="T15" fmla="*/ 3 h 46"/>
                    <a:gd name="T16" fmla="*/ 0 w 56"/>
                    <a:gd name="T17" fmla="*/ 0 h 46"/>
                    <a:gd name="T18" fmla="*/ 3 w 56"/>
                    <a:gd name="T19" fmla="*/ 2 h 46"/>
                    <a:gd name="T20" fmla="*/ 7 w 56"/>
                    <a:gd name="T21" fmla="*/ 5 h 46"/>
                    <a:gd name="T22" fmla="*/ 11 w 56"/>
                    <a:gd name="T23" fmla="*/ 8 h 46"/>
                    <a:gd name="T24" fmla="*/ 16 w 56"/>
                    <a:gd name="T25" fmla="*/ 12 h 46"/>
                    <a:gd name="T26" fmla="*/ 21 w 56"/>
                    <a:gd name="T27" fmla="*/ 16 h 46"/>
                    <a:gd name="T28" fmla="*/ 25 w 56"/>
                    <a:gd name="T29" fmla="*/ 19 h 46"/>
                    <a:gd name="T30" fmla="*/ 27 w 56"/>
                    <a:gd name="T31" fmla="*/ 22 h 46"/>
                    <a:gd name="T32" fmla="*/ 27 w 56"/>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46">
                      <a:moveTo>
                        <a:pt x="56" y="46"/>
                      </a:moveTo>
                      <a:lnTo>
                        <a:pt x="52" y="46"/>
                      </a:lnTo>
                      <a:lnTo>
                        <a:pt x="46" y="43"/>
                      </a:lnTo>
                      <a:lnTo>
                        <a:pt x="37" y="37"/>
                      </a:lnTo>
                      <a:lnTo>
                        <a:pt x="28" y="30"/>
                      </a:lnTo>
                      <a:lnTo>
                        <a:pt x="18" y="22"/>
                      </a:lnTo>
                      <a:lnTo>
                        <a:pt x="9" y="14"/>
                      </a:lnTo>
                      <a:lnTo>
                        <a:pt x="3" y="6"/>
                      </a:lnTo>
                      <a:lnTo>
                        <a:pt x="0" y="0"/>
                      </a:lnTo>
                      <a:lnTo>
                        <a:pt x="6" y="3"/>
                      </a:lnTo>
                      <a:lnTo>
                        <a:pt x="14" y="9"/>
                      </a:lnTo>
                      <a:lnTo>
                        <a:pt x="23" y="16"/>
                      </a:lnTo>
                      <a:lnTo>
                        <a:pt x="34" y="23"/>
                      </a:lnTo>
                      <a:lnTo>
                        <a:pt x="43" y="31"/>
                      </a:lnTo>
                      <a:lnTo>
                        <a:pt x="51" y="37"/>
                      </a:lnTo>
                      <a:lnTo>
                        <a:pt x="56" y="43"/>
                      </a:lnTo>
                      <a:lnTo>
                        <a:pt x="56"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9" name="Freeform 248">
                  <a:extLst>
                    <a:ext uri="{FF2B5EF4-FFF2-40B4-BE49-F238E27FC236}">
                      <a16:creationId xmlns:a16="http://schemas.microsoft.com/office/drawing/2014/main" id="{F6CB475F-BCDA-4541-828C-899896BFF903}"/>
                    </a:ext>
                  </a:extLst>
                </p:cNvPr>
                <p:cNvSpPr>
                  <a:spLocks/>
                </p:cNvSpPr>
                <p:nvPr/>
              </p:nvSpPr>
              <p:spPr bwMode="auto">
                <a:xfrm>
                  <a:off x="123" y="707"/>
                  <a:ext cx="22" cy="19"/>
                </a:xfrm>
                <a:custGeom>
                  <a:avLst/>
                  <a:gdLst>
                    <a:gd name="T0" fmla="*/ 22 w 45"/>
                    <a:gd name="T1" fmla="*/ 19 h 39"/>
                    <a:gd name="T2" fmla="*/ 21 w 45"/>
                    <a:gd name="T3" fmla="*/ 19 h 39"/>
                    <a:gd name="T4" fmla="*/ 18 w 45"/>
                    <a:gd name="T5" fmla="*/ 18 h 39"/>
                    <a:gd name="T6" fmla="*/ 15 w 45"/>
                    <a:gd name="T7" fmla="*/ 17 h 39"/>
                    <a:gd name="T8" fmla="*/ 11 w 45"/>
                    <a:gd name="T9" fmla="*/ 14 h 39"/>
                    <a:gd name="T10" fmla="*/ 7 w 45"/>
                    <a:gd name="T11" fmla="*/ 11 h 39"/>
                    <a:gd name="T12" fmla="*/ 4 w 45"/>
                    <a:gd name="T13" fmla="*/ 7 h 39"/>
                    <a:gd name="T14" fmla="*/ 1 w 45"/>
                    <a:gd name="T15" fmla="*/ 4 h 39"/>
                    <a:gd name="T16" fmla="*/ 0 w 45"/>
                    <a:gd name="T17" fmla="*/ 0 h 39"/>
                    <a:gd name="T18" fmla="*/ 2 w 45"/>
                    <a:gd name="T19" fmla="*/ 2 h 39"/>
                    <a:gd name="T20" fmla="*/ 6 w 45"/>
                    <a:gd name="T21" fmla="*/ 5 h 39"/>
                    <a:gd name="T22" fmla="*/ 9 w 45"/>
                    <a:gd name="T23" fmla="*/ 7 h 39"/>
                    <a:gd name="T24" fmla="*/ 14 w 45"/>
                    <a:gd name="T25" fmla="*/ 10 h 39"/>
                    <a:gd name="T26" fmla="*/ 17 w 45"/>
                    <a:gd name="T27" fmla="*/ 13 h 39"/>
                    <a:gd name="T28" fmla="*/ 21 w 45"/>
                    <a:gd name="T29" fmla="*/ 16 h 39"/>
                    <a:gd name="T30" fmla="*/ 22 w 45"/>
                    <a:gd name="T31" fmla="*/ 18 h 39"/>
                    <a:gd name="T32" fmla="*/ 22 w 45"/>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39">
                      <a:moveTo>
                        <a:pt x="45" y="39"/>
                      </a:moveTo>
                      <a:lnTo>
                        <a:pt x="43" y="39"/>
                      </a:lnTo>
                      <a:lnTo>
                        <a:pt x="37" y="37"/>
                      </a:lnTo>
                      <a:lnTo>
                        <a:pt x="30" y="34"/>
                      </a:lnTo>
                      <a:lnTo>
                        <a:pt x="23" y="29"/>
                      </a:lnTo>
                      <a:lnTo>
                        <a:pt x="15" y="22"/>
                      </a:lnTo>
                      <a:lnTo>
                        <a:pt x="8" y="15"/>
                      </a:lnTo>
                      <a:lnTo>
                        <a:pt x="3" y="9"/>
                      </a:lnTo>
                      <a:lnTo>
                        <a:pt x="0" y="0"/>
                      </a:lnTo>
                      <a:lnTo>
                        <a:pt x="5" y="5"/>
                      </a:lnTo>
                      <a:lnTo>
                        <a:pt x="12" y="10"/>
                      </a:lnTo>
                      <a:lnTo>
                        <a:pt x="19" y="15"/>
                      </a:lnTo>
                      <a:lnTo>
                        <a:pt x="28" y="21"/>
                      </a:lnTo>
                      <a:lnTo>
                        <a:pt x="35" y="27"/>
                      </a:lnTo>
                      <a:lnTo>
                        <a:pt x="42" y="33"/>
                      </a:lnTo>
                      <a:lnTo>
                        <a:pt x="45" y="36"/>
                      </a:lnTo>
                      <a:lnTo>
                        <a:pt x="45"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0" name="Freeform 249">
                  <a:extLst>
                    <a:ext uri="{FF2B5EF4-FFF2-40B4-BE49-F238E27FC236}">
                      <a16:creationId xmlns:a16="http://schemas.microsoft.com/office/drawing/2014/main" id="{93096B60-D0FE-4C7F-B414-005F7D8359F2}"/>
                    </a:ext>
                  </a:extLst>
                </p:cNvPr>
                <p:cNvSpPr>
                  <a:spLocks/>
                </p:cNvSpPr>
                <p:nvPr/>
              </p:nvSpPr>
              <p:spPr bwMode="auto">
                <a:xfrm>
                  <a:off x="129" y="698"/>
                  <a:ext cx="16" cy="16"/>
                </a:xfrm>
                <a:custGeom>
                  <a:avLst/>
                  <a:gdLst>
                    <a:gd name="T0" fmla="*/ 16 w 32"/>
                    <a:gd name="T1" fmla="*/ 16 h 33"/>
                    <a:gd name="T2" fmla="*/ 15 w 32"/>
                    <a:gd name="T3" fmla="*/ 16 h 33"/>
                    <a:gd name="T4" fmla="*/ 13 w 32"/>
                    <a:gd name="T5" fmla="*/ 15 h 33"/>
                    <a:gd name="T6" fmla="*/ 10 w 32"/>
                    <a:gd name="T7" fmla="*/ 13 h 33"/>
                    <a:gd name="T8" fmla="*/ 7 w 32"/>
                    <a:gd name="T9" fmla="*/ 10 h 33"/>
                    <a:gd name="T10" fmla="*/ 4 w 32"/>
                    <a:gd name="T11" fmla="*/ 7 h 33"/>
                    <a:gd name="T12" fmla="*/ 2 w 32"/>
                    <a:gd name="T13" fmla="*/ 4 h 33"/>
                    <a:gd name="T14" fmla="*/ 1 w 32"/>
                    <a:gd name="T15" fmla="*/ 1 h 33"/>
                    <a:gd name="T16" fmla="*/ 0 w 32"/>
                    <a:gd name="T17" fmla="*/ 0 h 33"/>
                    <a:gd name="T18" fmla="*/ 4 w 32"/>
                    <a:gd name="T19" fmla="*/ 3 h 33"/>
                    <a:gd name="T20" fmla="*/ 9 w 32"/>
                    <a:gd name="T21" fmla="*/ 8 h 33"/>
                    <a:gd name="T22" fmla="*/ 14 w 32"/>
                    <a:gd name="T23" fmla="*/ 13 h 33"/>
                    <a:gd name="T24" fmla="*/ 16 w 32"/>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3">
                      <a:moveTo>
                        <a:pt x="32" y="33"/>
                      </a:moveTo>
                      <a:lnTo>
                        <a:pt x="30" y="33"/>
                      </a:lnTo>
                      <a:lnTo>
                        <a:pt x="25" y="31"/>
                      </a:lnTo>
                      <a:lnTo>
                        <a:pt x="20" y="27"/>
                      </a:lnTo>
                      <a:lnTo>
                        <a:pt x="14" y="21"/>
                      </a:lnTo>
                      <a:lnTo>
                        <a:pt x="8" y="15"/>
                      </a:lnTo>
                      <a:lnTo>
                        <a:pt x="3" y="9"/>
                      </a:lnTo>
                      <a:lnTo>
                        <a:pt x="1" y="3"/>
                      </a:lnTo>
                      <a:lnTo>
                        <a:pt x="0" y="0"/>
                      </a:lnTo>
                      <a:lnTo>
                        <a:pt x="8" y="7"/>
                      </a:lnTo>
                      <a:lnTo>
                        <a:pt x="18" y="17"/>
                      </a:lnTo>
                      <a:lnTo>
                        <a:pt x="28" y="27"/>
                      </a:lnTo>
                      <a:lnTo>
                        <a:pt x="32"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1" name="Freeform 250">
                  <a:extLst>
                    <a:ext uri="{FF2B5EF4-FFF2-40B4-BE49-F238E27FC236}">
                      <a16:creationId xmlns:a16="http://schemas.microsoft.com/office/drawing/2014/main" id="{170CF638-5B3E-4B9C-AD0D-FB6341B9B10B}"/>
                    </a:ext>
                  </a:extLst>
                </p:cNvPr>
                <p:cNvSpPr>
                  <a:spLocks/>
                </p:cNvSpPr>
                <p:nvPr/>
              </p:nvSpPr>
              <p:spPr bwMode="auto">
                <a:xfrm>
                  <a:off x="133" y="692"/>
                  <a:ext cx="10" cy="11"/>
                </a:xfrm>
                <a:custGeom>
                  <a:avLst/>
                  <a:gdLst>
                    <a:gd name="T0" fmla="*/ 10 w 20"/>
                    <a:gd name="T1" fmla="*/ 11 h 22"/>
                    <a:gd name="T2" fmla="*/ 7 w 20"/>
                    <a:gd name="T3" fmla="*/ 11 h 22"/>
                    <a:gd name="T4" fmla="*/ 4 w 20"/>
                    <a:gd name="T5" fmla="*/ 9 h 22"/>
                    <a:gd name="T6" fmla="*/ 0 w 20"/>
                    <a:gd name="T7" fmla="*/ 5 h 22"/>
                    <a:gd name="T8" fmla="*/ 0 w 20"/>
                    <a:gd name="T9" fmla="*/ 0 h 22"/>
                    <a:gd name="T10" fmla="*/ 3 w 20"/>
                    <a:gd name="T11" fmla="*/ 5 h 22"/>
                    <a:gd name="T12" fmla="*/ 7 w 20"/>
                    <a:gd name="T13" fmla="*/ 7 h 22"/>
                    <a:gd name="T14" fmla="*/ 10 w 20"/>
                    <a:gd name="T15" fmla="*/ 10 h 22"/>
                    <a:gd name="T16" fmla="*/ 10 w 20"/>
                    <a:gd name="T17" fmla="*/ 11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22"/>
                      </a:moveTo>
                      <a:lnTo>
                        <a:pt x="14" y="21"/>
                      </a:lnTo>
                      <a:lnTo>
                        <a:pt x="7" y="17"/>
                      </a:lnTo>
                      <a:lnTo>
                        <a:pt x="0" y="9"/>
                      </a:lnTo>
                      <a:lnTo>
                        <a:pt x="0" y="0"/>
                      </a:lnTo>
                      <a:lnTo>
                        <a:pt x="5" y="9"/>
                      </a:lnTo>
                      <a:lnTo>
                        <a:pt x="14" y="14"/>
                      </a:lnTo>
                      <a:lnTo>
                        <a:pt x="20" y="19"/>
                      </a:lnTo>
                      <a:lnTo>
                        <a:pt x="20"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2" name="Freeform 251">
                  <a:extLst>
                    <a:ext uri="{FF2B5EF4-FFF2-40B4-BE49-F238E27FC236}">
                      <a16:creationId xmlns:a16="http://schemas.microsoft.com/office/drawing/2014/main" id="{1727346E-57A8-4071-A37F-1B3D176878EC}"/>
                    </a:ext>
                  </a:extLst>
                </p:cNvPr>
                <p:cNvSpPr>
                  <a:spLocks/>
                </p:cNvSpPr>
                <p:nvPr/>
              </p:nvSpPr>
              <p:spPr bwMode="auto">
                <a:xfrm>
                  <a:off x="122" y="783"/>
                  <a:ext cx="14" cy="13"/>
                </a:xfrm>
                <a:custGeom>
                  <a:avLst/>
                  <a:gdLst>
                    <a:gd name="T0" fmla="*/ 0 w 28"/>
                    <a:gd name="T1" fmla="*/ 0 h 25"/>
                    <a:gd name="T2" fmla="*/ 4 w 28"/>
                    <a:gd name="T3" fmla="*/ 2 h 25"/>
                    <a:gd name="T4" fmla="*/ 9 w 28"/>
                    <a:gd name="T5" fmla="*/ 5 h 25"/>
                    <a:gd name="T6" fmla="*/ 14 w 28"/>
                    <a:gd name="T7" fmla="*/ 9 h 25"/>
                    <a:gd name="T8" fmla="*/ 14 w 28"/>
                    <a:gd name="T9" fmla="*/ 13 h 25"/>
                    <a:gd name="T10" fmla="*/ 11 w 28"/>
                    <a:gd name="T11" fmla="*/ 12 h 25"/>
                    <a:gd name="T12" fmla="*/ 7 w 28"/>
                    <a:gd name="T13" fmla="*/ 9 h 25"/>
                    <a:gd name="T14" fmla="*/ 3 w 28"/>
                    <a:gd name="T15" fmla="*/ 4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25">
                      <a:moveTo>
                        <a:pt x="0" y="0"/>
                      </a:moveTo>
                      <a:lnTo>
                        <a:pt x="7" y="3"/>
                      </a:lnTo>
                      <a:lnTo>
                        <a:pt x="17" y="10"/>
                      </a:lnTo>
                      <a:lnTo>
                        <a:pt x="27" y="18"/>
                      </a:lnTo>
                      <a:lnTo>
                        <a:pt x="28" y="25"/>
                      </a:lnTo>
                      <a:lnTo>
                        <a:pt x="22" y="24"/>
                      </a:lnTo>
                      <a:lnTo>
                        <a:pt x="14" y="17"/>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3" name="Freeform 252">
                  <a:extLst>
                    <a:ext uri="{FF2B5EF4-FFF2-40B4-BE49-F238E27FC236}">
                      <a16:creationId xmlns:a16="http://schemas.microsoft.com/office/drawing/2014/main" id="{A0E68C13-99C8-451D-95FC-BCD0009AC8F6}"/>
                    </a:ext>
                  </a:extLst>
                </p:cNvPr>
                <p:cNvSpPr>
                  <a:spLocks/>
                </p:cNvSpPr>
                <p:nvPr/>
              </p:nvSpPr>
              <p:spPr bwMode="auto">
                <a:xfrm>
                  <a:off x="115" y="783"/>
                  <a:ext cx="6" cy="15"/>
                </a:xfrm>
                <a:custGeom>
                  <a:avLst/>
                  <a:gdLst>
                    <a:gd name="T0" fmla="*/ 6 w 14"/>
                    <a:gd name="T1" fmla="*/ 0 h 30"/>
                    <a:gd name="T2" fmla="*/ 5 w 14"/>
                    <a:gd name="T3" fmla="*/ 3 h 30"/>
                    <a:gd name="T4" fmla="*/ 2 w 14"/>
                    <a:gd name="T5" fmla="*/ 8 h 30"/>
                    <a:gd name="T6" fmla="*/ 0 w 14"/>
                    <a:gd name="T7" fmla="*/ 12 h 30"/>
                    <a:gd name="T8" fmla="*/ 0 w 14"/>
                    <a:gd name="T9" fmla="*/ 15 h 30"/>
                    <a:gd name="T10" fmla="*/ 3 w 14"/>
                    <a:gd name="T11" fmla="*/ 14 h 30"/>
                    <a:gd name="T12" fmla="*/ 4 w 14"/>
                    <a:gd name="T13" fmla="*/ 10 h 30"/>
                    <a:gd name="T14" fmla="*/ 6 w 14"/>
                    <a:gd name="T15" fmla="*/ 4 h 30"/>
                    <a:gd name="T16" fmla="*/ 6 w 1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30">
                      <a:moveTo>
                        <a:pt x="14" y="0"/>
                      </a:moveTo>
                      <a:lnTo>
                        <a:pt x="11" y="5"/>
                      </a:lnTo>
                      <a:lnTo>
                        <a:pt x="5" y="15"/>
                      </a:lnTo>
                      <a:lnTo>
                        <a:pt x="0" y="24"/>
                      </a:lnTo>
                      <a:lnTo>
                        <a:pt x="1" y="30"/>
                      </a:lnTo>
                      <a:lnTo>
                        <a:pt x="6" y="27"/>
                      </a:lnTo>
                      <a:lnTo>
                        <a:pt x="9" y="19"/>
                      </a:lnTo>
                      <a:lnTo>
                        <a:pt x="13" y="8"/>
                      </a:lnTo>
                      <a:lnTo>
                        <a:pt x="1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4" name="Freeform 253">
                  <a:extLst>
                    <a:ext uri="{FF2B5EF4-FFF2-40B4-BE49-F238E27FC236}">
                      <a16:creationId xmlns:a16="http://schemas.microsoft.com/office/drawing/2014/main" id="{8B37909B-328E-4737-B50F-2636E9E9C46F}"/>
                    </a:ext>
                  </a:extLst>
                </p:cNvPr>
                <p:cNvSpPr>
                  <a:spLocks/>
                </p:cNvSpPr>
                <p:nvPr/>
              </p:nvSpPr>
              <p:spPr bwMode="auto">
                <a:xfrm>
                  <a:off x="123" y="786"/>
                  <a:ext cx="4" cy="17"/>
                </a:xfrm>
                <a:custGeom>
                  <a:avLst/>
                  <a:gdLst>
                    <a:gd name="T0" fmla="*/ 0 w 9"/>
                    <a:gd name="T1" fmla="*/ 0 h 33"/>
                    <a:gd name="T2" fmla="*/ 0 w 9"/>
                    <a:gd name="T3" fmla="*/ 3 h 33"/>
                    <a:gd name="T4" fmla="*/ 0 w 9"/>
                    <a:gd name="T5" fmla="*/ 9 h 33"/>
                    <a:gd name="T6" fmla="*/ 1 w 9"/>
                    <a:gd name="T7" fmla="*/ 14 h 33"/>
                    <a:gd name="T8" fmla="*/ 2 w 9"/>
                    <a:gd name="T9" fmla="*/ 17 h 33"/>
                    <a:gd name="T10" fmla="*/ 4 w 9"/>
                    <a:gd name="T11" fmla="*/ 14 h 33"/>
                    <a:gd name="T12" fmla="*/ 3 w 9"/>
                    <a:gd name="T13" fmla="*/ 9 h 33"/>
                    <a:gd name="T14" fmla="*/ 1 w 9"/>
                    <a:gd name="T15" fmla="*/ 4 h 33"/>
                    <a:gd name="T16" fmla="*/ 0 w 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33">
                      <a:moveTo>
                        <a:pt x="0" y="0"/>
                      </a:moveTo>
                      <a:lnTo>
                        <a:pt x="0" y="5"/>
                      </a:lnTo>
                      <a:lnTo>
                        <a:pt x="0" y="17"/>
                      </a:lnTo>
                      <a:lnTo>
                        <a:pt x="2" y="28"/>
                      </a:lnTo>
                      <a:lnTo>
                        <a:pt x="5" y="33"/>
                      </a:lnTo>
                      <a:lnTo>
                        <a:pt x="9" y="28"/>
                      </a:lnTo>
                      <a:lnTo>
                        <a:pt x="6" y="18"/>
                      </a:lnTo>
                      <a:lnTo>
                        <a:pt x="3"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5" name="Freeform 254">
                  <a:extLst>
                    <a:ext uri="{FF2B5EF4-FFF2-40B4-BE49-F238E27FC236}">
                      <a16:creationId xmlns:a16="http://schemas.microsoft.com/office/drawing/2014/main" id="{7A84A900-B37E-4EAE-8DD6-B81230765DF6}"/>
                    </a:ext>
                  </a:extLst>
                </p:cNvPr>
                <p:cNvSpPr>
                  <a:spLocks/>
                </p:cNvSpPr>
                <p:nvPr/>
              </p:nvSpPr>
              <p:spPr bwMode="auto">
                <a:xfrm>
                  <a:off x="107" y="778"/>
                  <a:ext cx="12" cy="15"/>
                </a:xfrm>
                <a:custGeom>
                  <a:avLst/>
                  <a:gdLst>
                    <a:gd name="T0" fmla="*/ 12 w 25"/>
                    <a:gd name="T1" fmla="*/ 0 h 30"/>
                    <a:gd name="T2" fmla="*/ 10 w 25"/>
                    <a:gd name="T3" fmla="*/ 5 h 30"/>
                    <a:gd name="T4" fmla="*/ 6 w 25"/>
                    <a:gd name="T5" fmla="*/ 11 h 30"/>
                    <a:gd name="T6" fmla="*/ 3 w 25"/>
                    <a:gd name="T7" fmla="*/ 15 h 30"/>
                    <a:gd name="T8" fmla="*/ 0 w 25"/>
                    <a:gd name="T9" fmla="*/ 15 h 30"/>
                    <a:gd name="T10" fmla="*/ 0 w 25"/>
                    <a:gd name="T11" fmla="*/ 12 h 30"/>
                    <a:gd name="T12" fmla="*/ 4 w 25"/>
                    <a:gd name="T13" fmla="*/ 8 h 30"/>
                    <a:gd name="T14" fmla="*/ 9 w 25"/>
                    <a:gd name="T15" fmla="*/ 3 h 30"/>
                    <a:gd name="T16" fmla="*/ 12 w 25"/>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0">
                      <a:moveTo>
                        <a:pt x="25" y="0"/>
                      </a:moveTo>
                      <a:lnTo>
                        <a:pt x="20" y="9"/>
                      </a:lnTo>
                      <a:lnTo>
                        <a:pt x="13" y="21"/>
                      </a:lnTo>
                      <a:lnTo>
                        <a:pt x="6" y="29"/>
                      </a:lnTo>
                      <a:lnTo>
                        <a:pt x="0" y="30"/>
                      </a:lnTo>
                      <a:lnTo>
                        <a:pt x="1" y="24"/>
                      </a:lnTo>
                      <a:lnTo>
                        <a:pt x="9" y="15"/>
                      </a:lnTo>
                      <a:lnTo>
                        <a:pt x="18" y="6"/>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6" name="Freeform 255">
                  <a:extLst>
                    <a:ext uri="{FF2B5EF4-FFF2-40B4-BE49-F238E27FC236}">
                      <a16:creationId xmlns:a16="http://schemas.microsoft.com/office/drawing/2014/main" id="{88F79E7C-1172-4683-8B4D-A8118A0B8CBE}"/>
                    </a:ext>
                  </a:extLst>
                </p:cNvPr>
                <p:cNvSpPr>
                  <a:spLocks/>
                </p:cNvSpPr>
                <p:nvPr/>
              </p:nvSpPr>
              <p:spPr bwMode="auto">
                <a:xfrm>
                  <a:off x="108" y="695"/>
                  <a:ext cx="22" cy="4"/>
                </a:xfrm>
                <a:custGeom>
                  <a:avLst/>
                  <a:gdLst>
                    <a:gd name="T0" fmla="*/ 22 w 43"/>
                    <a:gd name="T1" fmla="*/ 4 h 9"/>
                    <a:gd name="T2" fmla="*/ 20 w 43"/>
                    <a:gd name="T3" fmla="*/ 4 h 9"/>
                    <a:gd name="T4" fmla="*/ 16 w 43"/>
                    <a:gd name="T5" fmla="*/ 4 h 9"/>
                    <a:gd name="T6" fmla="*/ 13 w 43"/>
                    <a:gd name="T7" fmla="*/ 4 h 9"/>
                    <a:gd name="T8" fmla="*/ 9 w 43"/>
                    <a:gd name="T9" fmla="*/ 4 h 9"/>
                    <a:gd name="T10" fmla="*/ 6 w 43"/>
                    <a:gd name="T11" fmla="*/ 4 h 9"/>
                    <a:gd name="T12" fmla="*/ 3 w 43"/>
                    <a:gd name="T13" fmla="*/ 4 h 9"/>
                    <a:gd name="T14" fmla="*/ 1 w 43"/>
                    <a:gd name="T15" fmla="*/ 3 h 9"/>
                    <a:gd name="T16" fmla="*/ 0 w 43"/>
                    <a:gd name="T17" fmla="*/ 2 h 9"/>
                    <a:gd name="T18" fmla="*/ 1 w 43"/>
                    <a:gd name="T19" fmla="*/ 0 h 9"/>
                    <a:gd name="T20" fmla="*/ 2 w 43"/>
                    <a:gd name="T21" fmla="*/ 0 h 9"/>
                    <a:gd name="T22" fmla="*/ 5 w 43"/>
                    <a:gd name="T23" fmla="*/ 0 h 9"/>
                    <a:gd name="T24" fmla="*/ 9 w 43"/>
                    <a:gd name="T25" fmla="*/ 1 h 9"/>
                    <a:gd name="T26" fmla="*/ 12 w 43"/>
                    <a:gd name="T27" fmla="*/ 2 h 9"/>
                    <a:gd name="T28" fmla="*/ 16 w 43"/>
                    <a:gd name="T29" fmla="*/ 3 h 9"/>
                    <a:gd name="T30" fmla="*/ 19 w 43"/>
                    <a:gd name="T31" fmla="*/ 3 h 9"/>
                    <a:gd name="T32" fmla="*/ 22 w 43"/>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9">
                      <a:moveTo>
                        <a:pt x="43" y="8"/>
                      </a:moveTo>
                      <a:lnTo>
                        <a:pt x="39" y="8"/>
                      </a:lnTo>
                      <a:lnTo>
                        <a:pt x="32" y="9"/>
                      </a:lnTo>
                      <a:lnTo>
                        <a:pt x="25" y="9"/>
                      </a:lnTo>
                      <a:lnTo>
                        <a:pt x="18" y="9"/>
                      </a:lnTo>
                      <a:lnTo>
                        <a:pt x="11" y="9"/>
                      </a:lnTo>
                      <a:lnTo>
                        <a:pt x="5" y="8"/>
                      </a:lnTo>
                      <a:lnTo>
                        <a:pt x="2" y="6"/>
                      </a:lnTo>
                      <a:lnTo>
                        <a:pt x="0" y="4"/>
                      </a:lnTo>
                      <a:lnTo>
                        <a:pt x="1" y="1"/>
                      </a:lnTo>
                      <a:lnTo>
                        <a:pt x="4" y="0"/>
                      </a:lnTo>
                      <a:lnTo>
                        <a:pt x="10" y="0"/>
                      </a:lnTo>
                      <a:lnTo>
                        <a:pt x="17" y="3"/>
                      </a:lnTo>
                      <a:lnTo>
                        <a:pt x="24" y="4"/>
                      </a:lnTo>
                      <a:lnTo>
                        <a:pt x="32" y="6"/>
                      </a:lnTo>
                      <a:lnTo>
                        <a:pt x="38" y="7"/>
                      </a:lnTo>
                      <a:lnTo>
                        <a:pt x="43"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7" name="Freeform 256">
                  <a:extLst>
                    <a:ext uri="{FF2B5EF4-FFF2-40B4-BE49-F238E27FC236}">
                      <a16:creationId xmlns:a16="http://schemas.microsoft.com/office/drawing/2014/main" id="{5727B2AC-DE2A-4187-862F-BE7F765C1E28}"/>
                    </a:ext>
                  </a:extLst>
                </p:cNvPr>
                <p:cNvSpPr>
                  <a:spLocks/>
                </p:cNvSpPr>
                <p:nvPr/>
              </p:nvSpPr>
              <p:spPr bwMode="auto">
                <a:xfrm>
                  <a:off x="112" y="686"/>
                  <a:ext cx="21" cy="7"/>
                </a:xfrm>
                <a:custGeom>
                  <a:avLst/>
                  <a:gdLst>
                    <a:gd name="T0" fmla="*/ 21 w 43"/>
                    <a:gd name="T1" fmla="*/ 7 h 15"/>
                    <a:gd name="T2" fmla="*/ 19 w 43"/>
                    <a:gd name="T3" fmla="*/ 7 h 15"/>
                    <a:gd name="T4" fmla="*/ 16 w 43"/>
                    <a:gd name="T5" fmla="*/ 7 h 15"/>
                    <a:gd name="T6" fmla="*/ 13 w 43"/>
                    <a:gd name="T7" fmla="*/ 6 h 15"/>
                    <a:gd name="T8" fmla="*/ 9 w 43"/>
                    <a:gd name="T9" fmla="*/ 5 h 15"/>
                    <a:gd name="T10" fmla="*/ 6 w 43"/>
                    <a:gd name="T11" fmla="*/ 5 h 15"/>
                    <a:gd name="T12" fmla="*/ 3 w 43"/>
                    <a:gd name="T13" fmla="*/ 4 h 15"/>
                    <a:gd name="T14" fmla="*/ 1 w 43"/>
                    <a:gd name="T15" fmla="*/ 2 h 15"/>
                    <a:gd name="T16" fmla="*/ 0 w 43"/>
                    <a:gd name="T17" fmla="*/ 1 h 15"/>
                    <a:gd name="T18" fmla="*/ 1 w 43"/>
                    <a:gd name="T19" fmla="*/ 0 h 15"/>
                    <a:gd name="T20" fmla="*/ 3 w 43"/>
                    <a:gd name="T21" fmla="*/ 0 h 15"/>
                    <a:gd name="T22" fmla="*/ 6 w 43"/>
                    <a:gd name="T23" fmla="*/ 0 h 15"/>
                    <a:gd name="T24" fmla="*/ 9 w 43"/>
                    <a:gd name="T25" fmla="*/ 2 h 15"/>
                    <a:gd name="T26" fmla="*/ 13 w 43"/>
                    <a:gd name="T27" fmla="*/ 4 h 15"/>
                    <a:gd name="T28" fmla="*/ 17 w 43"/>
                    <a:gd name="T29" fmla="*/ 5 h 15"/>
                    <a:gd name="T30" fmla="*/ 20 w 43"/>
                    <a:gd name="T31" fmla="*/ 7 h 15"/>
                    <a:gd name="T32" fmla="*/ 21 w 4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5">
                      <a:moveTo>
                        <a:pt x="43" y="15"/>
                      </a:moveTo>
                      <a:lnTo>
                        <a:pt x="38" y="15"/>
                      </a:lnTo>
                      <a:lnTo>
                        <a:pt x="33" y="14"/>
                      </a:lnTo>
                      <a:lnTo>
                        <a:pt x="26" y="13"/>
                      </a:lnTo>
                      <a:lnTo>
                        <a:pt x="19" y="11"/>
                      </a:lnTo>
                      <a:lnTo>
                        <a:pt x="12" y="10"/>
                      </a:lnTo>
                      <a:lnTo>
                        <a:pt x="6" y="8"/>
                      </a:lnTo>
                      <a:lnTo>
                        <a:pt x="3" y="5"/>
                      </a:lnTo>
                      <a:lnTo>
                        <a:pt x="0" y="2"/>
                      </a:lnTo>
                      <a:lnTo>
                        <a:pt x="2" y="0"/>
                      </a:lnTo>
                      <a:lnTo>
                        <a:pt x="6" y="0"/>
                      </a:lnTo>
                      <a:lnTo>
                        <a:pt x="12" y="1"/>
                      </a:lnTo>
                      <a:lnTo>
                        <a:pt x="19" y="5"/>
                      </a:lnTo>
                      <a:lnTo>
                        <a:pt x="27" y="8"/>
                      </a:lnTo>
                      <a:lnTo>
                        <a:pt x="34" y="10"/>
                      </a:lnTo>
                      <a:lnTo>
                        <a:pt x="40" y="14"/>
                      </a:lnTo>
                      <a:lnTo>
                        <a:pt x="43"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8" name="Freeform 257">
                  <a:extLst>
                    <a:ext uri="{FF2B5EF4-FFF2-40B4-BE49-F238E27FC236}">
                      <a16:creationId xmlns:a16="http://schemas.microsoft.com/office/drawing/2014/main" id="{B69656E9-9F69-4451-B718-03F9CC825890}"/>
                    </a:ext>
                  </a:extLst>
                </p:cNvPr>
                <p:cNvSpPr>
                  <a:spLocks/>
                </p:cNvSpPr>
                <p:nvPr/>
              </p:nvSpPr>
              <p:spPr bwMode="auto">
                <a:xfrm>
                  <a:off x="102" y="706"/>
                  <a:ext cx="21" cy="4"/>
                </a:xfrm>
                <a:custGeom>
                  <a:avLst/>
                  <a:gdLst>
                    <a:gd name="T0" fmla="*/ 21 w 40"/>
                    <a:gd name="T1" fmla="*/ 2 h 9"/>
                    <a:gd name="T2" fmla="*/ 20 w 40"/>
                    <a:gd name="T3" fmla="*/ 3 h 9"/>
                    <a:gd name="T4" fmla="*/ 18 w 40"/>
                    <a:gd name="T5" fmla="*/ 3 h 9"/>
                    <a:gd name="T6" fmla="*/ 15 w 40"/>
                    <a:gd name="T7" fmla="*/ 4 h 9"/>
                    <a:gd name="T8" fmla="*/ 12 w 40"/>
                    <a:gd name="T9" fmla="*/ 4 h 9"/>
                    <a:gd name="T10" fmla="*/ 7 w 40"/>
                    <a:gd name="T11" fmla="*/ 4 h 9"/>
                    <a:gd name="T12" fmla="*/ 4 w 40"/>
                    <a:gd name="T13" fmla="*/ 4 h 9"/>
                    <a:gd name="T14" fmla="*/ 1 w 40"/>
                    <a:gd name="T15" fmla="*/ 3 h 9"/>
                    <a:gd name="T16" fmla="*/ 0 w 40"/>
                    <a:gd name="T17" fmla="*/ 2 h 9"/>
                    <a:gd name="T18" fmla="*/ 0 w 40"/>
                    <a:gd name="T19" fmla="*/ 0 h 9"/>
                    <a:gd name="T20" fmla="*/ 1 w 40"/>
                    <a:gd name="T21" fmla="*/ 0 h 9"/>
                    <a:gd name="T22" fmla="*/ 4 w 40"/>
                    <a:gd name="T23" fmla="*/ 0 h 9"/>
                    <a:gd name="T24" fmla="*/ 7 w 40"/>
                    <a:gd name="T25" fmla="*/ 0 h 9"/>
                    <a:gd name="T26" fmla="*/ 11 w 40"/>
                    <a:gd name="T27" fmla="*/ 1 h 9"/>
                    <a:gd name="T28" fmla="*/ 15 w 40"/>
                    <a:gd name="T29" fmla="*/ 1 h 9"/>
                    <a:gd name="T30" fmla="*/ 18 w 40"/>
                    <a:gd name="T31" fmla="*/ 2 h 9"/>
                    <a:gd name="T32" fmla="*/ 21 w 40"/>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9">
                      <a:moveTo>
                        <a:pt x="40" y="4"/>
                      </a:moveTo>
                      <a:lnTo>
                        <a:pt x="39" y="6"/>
                      </a:lnTo>
                      <a:lnTo>
                        <a:pt x="35" y="7"/>
                      </a:lnTo>
                      <a:lnTo>
                        <a:pt x="29" y="8"/>
                      </a:lnTo>
                      <a:lnTo>
                        <a:pt x="22" y="9"/>
                      </a:lnTo>
                      <a:lnTo>
                        <a:pt x="14" y="9"/>
                      </a:lnTo>
                      <a:lnTo>
                        <a:pt x="8" y="8"/>
                      </a:lnTo>
                      <a:lnTo>
                        <a:pt x="2" y="7"/>
                      </a:lnTo>
                      <a:lnTo>
                        <a:pt x="0" y="4"/>
                      </a:lnTo>
                      <a:lnTo>
                        <a:pt x="0" y="1"/>
                      </a:lnTo>
                      <a:lnTo>
                        <a:pt x="2" y="0"/>
                      </a:lnTo>
                      <a:lnTo>
                        <a:pt x="8" y="0"/>
                      </a:lnTo>
                      <a:lnTo>
                        <a:pt x="14" y="1"/>
                      </a:lnTo>
                      <a:lnTo>
                        <a:pt x="21" y="2"/>
                      </a:lnTo>
                      <a:lnTo>
                        <a:pt x="29" y="2"/>
                      </a:lnTo>
                      <a:lnTo>
                        <a:pt x="35" y="4"/>
                      </a:lnTo>
                      <a:lnTo>
                        <a:pt x="40"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9" name="Freeform 258">
                  <a:extLst>
                    <a:ext uri="{FF2B5EF4-FFF2-40B4-BE49-F238E27FC236}">
                      <a16:creationId xmlns:a16="http://schemas.microsoft.com/office/drawing/2014/main" id="{EED44EEB-6B0E-4A7D-BA88-03312A492993}"/>
                    </a:ext>
                  </a:extLst>
                </p:cNvPr>
                <p:cNvSpPr>
                  <a:spLocks/>
                </p:cNvSpPr>
                <p:nvPr/>
              </p:nvSpPr>
              <p:spPr bwMode="auto">
                <a:xfrm>
                  <a:off x="97" y="715"/>
                  <a:ext cx="23" cy="8"/>
                </a:xfrm>
                <a:custGeom>
                  <a:avLst/>
                  <a:gdLst>
                    <a:gd name="T0" fmla="*/ 23 w 48"/>
                    <a:gd name="T1" fmla="*/ 0 h 15"/>
                    <a:gd name="T2" fmla="*/ 20 w 48"/>
                    <a:gd name="T3" fmla="*/ 2 h 15"/>
                    <a:gd name="T4" fmla="*/ 17 w 48"/>
                    <a:gd name="T5" fmla="*/ 4 h 15"/>
                    <a:gd name="T6" fmla="*/ 13 w 48"/>
                    <a:gd name="T7" fmla="*/ 5 h 15"/>
                    <a:gd name="T8" fmla="*/ 10 w 48"/>
                    <a:gd name="T9" fmla="*/ 6 h 15"/>
                    <a:gd name="T10" fmla="*/ 6 w 48"/>
                    <a:gd name="T11" fmla="*/ 7 h 15"/>
                    <a:gd name="T12" fmla="*/ 3 w 48"/>
                    <a:gd name="T13" fmla="*/ 8 h 15"/>
                    <a:gd name="T14" fmla="*/ 1 w 48"/>
                    <a:gd name="T15" fmla="*/ 7 h 15"/>
                    <a:gd name="T16" fmla="*/ 0 w 48"/>
                    <a:gd name="T17" fmla="*/ 6 h 15"/>
                    <a:gd name="T18" fmla="*/ 1 w 48"/>
                    <a:gd name="T19" fmla="*/ 4 h 15"/>
                    <a:gd name="T20" fmla="*/ 2 w 48"/>
                    <a:gd name="T21" fmla="*/ 3 h 15"/>
                    <a:gd name="T22" fmla="*/ 6 w 48"/>
                    <a:gd name="T23" fmla="*/ 2 h 15"/>
                    <a:gd name="T24" fmla="*/ 10 w 48"/>
                    <a:gd name="T25" fmla="*/ 2 h 15"/>
                    <a:gd name="T26" fmla="*/ 13 w 48"/>
                    <a:gd name="T27" fmla="*/ 2 h 15"/>
                    <a:gd name="T28" fmla="*/ 17 w 48"/>
                    <a:gd name="T29" fmla="*/ 1 h 15"/>
                    <a:gd name="T30" fmla="*/ 21 w 48"/>
                    <a:gd name="T31" fmla="*/ 1 h 15"/>
                    <a:gd name="T32" fmla="*/ 23 w 4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5">
                      <a:moveTo>
                        <a:pt x="48" y="0"/>
                      </a:moveTo>
                      <a:lnTo>
                        <a:pt x="42" y="3"/>
                      </a:lnTo>
                      <a:lnTo>
                        <a:pt x="36" y="7"/>
                      </a:lnTo>
                      <a:lnTo>
                        <a:pt x="28" y="9"/>
                      </a:lnTo>
                      <a:lnTo>
                        <a:pt x="20" y="12"/>
                      </a:lnTo>
                      <a:lnTo>
                        <a:pt x="13" y="14"/>
                      </a:lnTo>
                      <a:lnTo>
                        <a:pt x="6" y="15"/>
                      </a:lnTo>
                      <a:lnTo>
                        <a:pt x="3" y="14"/>
                      </a:lnTo>
                      <a:lnTo>
                        <a:pt x="0" y="11"/>
                      </a:lnTo>
                      <a:lnTo>
                        <a:pt x="2" y="8"/>
                      </a:lnTo>
                      <a:lnTo>
                        <a:pt x="5" y="6"/>
                      </a:lnTo>
                      <a:lnTo>
                        <a:pt x="12" y="4"/>
                      </a:lnTo>
                      <a:lnTo>
                        <a:pt x="20" y="3"/>
                      </a:lnTo>
                      <a:lnTo>
                        <a:pt x="28" y="3"/>
                      </a:lnTo>
                      <a:lnTo>
                        <a:pt x="36" y="2"/>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0" name="Freeform 259">
                  <a:extLst>
                    <a:ext uri="{FF2B5EF4-FFF2-40B4-BE49-F238E27FC236}">
                      <a16:creationId xmlns:a16="http://schemas.microsoft.com/office/drawing/2014/main" id="{70D440D0-A3D3-448D-A24E-F31FF3211E26}"/>
                    </a:ext>
                  </a:extLst>
                </p:cNvPr>
                <p:cNvSpPr>
                  <a:spLocks/>
                </p:cNvSpPr>
                <p:nvPr/>
              </p:nvSpPr>
              <p:spPr bwMode="auto">
                <a:xfrm>
                  <a:off x="90" y="726"/>
                  <a:ext cx="26" cy="9"/>
                </a:xfrm>
                <a:custGeom>
                  <a:avLst/>
                  <a:gdLst>
                    <a:gd name="T0" fmla="*/ 26 w 52"/>
                    <a:gd name="T1" fmla="*/ 0 h 17"/>
                    <a:gd name="T2" fmla="*/ 24 w 52"/>
                    <a:gd name="T3" fmla="*/ 1 h 17"/>
                    <a:gd name="T4" fmla="*/ 20 w 52"/>
                    <a:gd name="T5" fmla="*/ 3 h 17"/>
                    <a:gd name="T6" fmla="*/ 16 w 52"/>
                    <a:gd name="T7" fmla="*/ 5 h 17"/>
                    <a:gd name="T8" fmla="*/ 11 w 52"/>
                    <a:gd name="T9" fmla="*/ 6 h 17"/>
                    <a:gd name="T10" fmla="*/ 7 w 52"/>
                    <a:gd name="T11" fmla="*/ 8 h 17"/>
                    <a:gd name="T12" fmla="*/ 3 w 52"/>
                    <a:gd name="T13" fmla="*/ 9 h 17"/>
                    <a:gd name="T14" fmla="*/ 1 w 52"/>
                    <a:gd name="T15" fmla="*/ 8 h 17"/>
                    <a:gd name="T16" fmla="*/ 0 w 52"/>
                    <a:gd name="T17" fmla="*/ 7 h 17"/>
                    <a:gd name="T18" fmla="*/ 1 w 52"/>
                    <a:gd name="T19" fmla="*/ 5 h 17"/>
                    <a:gd name="T20" fmla="*/ 4 w 52"/>
                    <a:gd name="T21" fmla="*/ 4 h 17"/>
                    <a:gd name="T22" fmla="*/ 8 w 52"/>
                    <a:gd name="T23" fmla="*/ 3 h 17"/>
                    <a:gd name="T24" fmla="*/ 12 w 52"/>
                    <a:gd name="T25" fmla="*/ 2 h 17"/>
                    <a:gd name="T26" fmla="*/ 17 w 52"/>
                    <a:gd name="T27" fmla="*/ 2 h 17"/>
                    <a:gd name="T28" fmla="*/ 21 w 52"/>
                    <a:gd name="T29" fmla="*/ 1 h 17"/>
                    <a:gd name="T30" fmla="*/ 24 w 52"/>
                    <a:gd name="T31" fmla="*/ 1 h 17"/>
                    <a:gd name="T32" fmla="*/ 26 w 52"/>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7">
                      <a:moveTo>
                        <a:pt x="52" y="0"/>
                      </a:moveTo>
                      <a:lnTo>
                        <a:pt x="47" y="2"/>
                      </a:lnTo>
                      <a:lnTo>
                        <a:pt x="39" y="5"/>
                      </a:lnTo>
                      <a:lnTo>
                        <a:pt x="31" y="9"/>
                      </a:lnTo>
                      <a:lnTo>
                        <a:pt x="22" y="12"/>
                      </a:lnTo>
                      <a:lnTo>
                        <a:pt x="14" y="15"/>
                      </a:lnTo>
                      <a:lnTo>
                        <a:pt x="6" y="17"/>
                      </a:lnTo>
                      <a:lnTo>
                        <a:pt x="1" y="16"/>
                      </a:lnTo>
                      <a:lnTo>
                        <a:pt x="0" y="13"/>
                      </a:lnTo>
                      <a:lnTo>
                        <a:pt x="2" y="10"/>
                      </a:lnTo>
                      <a:lnTo>
                        <a:pt x="8" y="8"/>
                      </a:lnTo>
                      <a:lnTo>
                        <a:pt x="15" y="5"/>
                      </a:lnTo>
                      <a:lnTo>
                        <a:pt x="24" y="4"/>
                      </a:lnTo>
                      <a:lnTo>
                        <a:pt x="33" y="3"/>
                      </a:lnTo>
                      <a:lnTo>
                        <a:pt x="41" y="2"/>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1" name="Freeform 260">
                  <a:extLst>
                    <a:ext uri="{FF2B5EF4-FFF2-40B4-BE49-F238E27FC236}">
                      <a16:creationId xmlns:a16="http://schemas.microsoft.com/office/drawing/2014/main" id="{33EB6657-43A6-4280-98CF-F1279C3F0541}"/>
                    </a:ext>
                  </a:extLst>
                </p:cNvPr>
                <p:cNvSpPr>
                  <a:spLocks/>
                </p:cNvSpPr>
                <p:nvPr/>
              </p:nvSpPr>
              <p:spPr bwMode="auto">
                <a:xfrm>
                  <a:off x="89" y="747"/>
                  <a:ext cx="27" cy="13"/>
                </a:xfrm>
                <a:custGeom>
                  <a:avLst/>
                  <a:gdLst>
                    <a:gd name="T0" fmla="*/ 27 w 56"/>
                    <a:gd name="T1" fmla="*/ 0 h 28"/>
                    <a:gd name="T2" fmla="*/ 24 w 56"/>
                    <a:gd name="T3" fmla="*/ 2 h 28"/>
                    <a:gd name="T4" fmla="*/ 21 w 56"/>
                    <a:gd name="T5" fmla="*/ 5 h 28"/>
                    <a:gd name="T6" fmla="*/ 17 w 56"/>
                    <a:gd name="T7" fmla="*/ 7 h 28"/>
                    <a:gd name="T8" fmla="*/ 13 w 56"/>
                    <a:gd name="T9" fmla="*/ 10 h 28"/>
                    <a:gd name="T10" fmla="*/ 8 w 56"/>
                    <a:gd name="T11" fmla="*/ 11 h 28"/>
                    <a:gd name="T12" fmla="*/ 5 w 56"/>
                    <a:gd name="T13" fmla="*/ 13 h 28"/>
                    <a:gd name="T14" fmla="*/ 2 w 56"/>
                    <a:gd name="T15" fmla="*/ 13 h 28"/>
                    <a:gd name="T16" fmla="*/ 0 w 56"/>
                    <a:gd name="T17" fmla="*/ 13 h 28"/>
                    <a:gd name="T18" fmla="*/ 1 w 56"/>
                    <a:gd name="T19" fmla="*/ 11 h 28"/>
                    <a:gd name="T20" fmla="*/ 3 w 56"/>
                    <a:gd name="T21" fmla="*/ 9 h 28"/>
                    <a:gd name="T22" fmla="*/ 7 w 56"/>
                    <a:gd name="T23" fmla="*/ 7 h 28"/>
                    <a:gd name="T24" fmla="*/ 12 w 56"/>
                    <a:gd name="T25" fmla="*/ 6 h 28"/>
                    <a:gd name="T26" fmla="*/ 17 w 56"/>
                    <a:gd name="T27" fmla="*/ 5 h 28"/>
                    <a:gd name="T28" fmla="*/ 21 w 56"/>
                    <a:gd name="T29" fmla="*/ 3 h 28"/>
                    <a:gd name="T30" fmla="*/ 25 w 56"/>
                    <a:gd name="T31" fmla="*/ 1 h 28"/>
                    <a:gd name="T32" fmla="*/ 27 w 56"/>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28">
                      <a:moveTo>
                        <a:pt x="56" y="0"/>
                      </a:moveTo>
                      <a:lnTo>
                        <a:pt x="50" y="5"/>
                      </a:lnTo>
                      <a:lnTo>
                        <a:pt x="43" y="10"/>
                      </a:lnTo>
                      <a:lnTo>
                        <a:pt x="35" y="16"/>
                      </a:lnTo>
                      <a:lnTo>
                        <a:pt x="26" y="21"/>
                      </a:lnTo>
                      <a:lnTo>
                        <a:pt x="16" y="24"/>
                      </a:lnTo>
                      <a:lnTo>
                        <a:pt x="10" y="28"/>
                      </a:lnTo>
                      <a:lnTo>
                        <a:pt x="4" y="28"/>
                      </a:lnTo>
                      <a:lnTo>
                        <a:pt x="0" y="27"/>
                      </a:lnTo>
                      <a:lnTo>
                        <a:pt x="2" y="23"/>
                      </a:lnTo>
                      <a:lnTo>
                        <a:pt x="7" y="20"/>
                      </a:lnTo>
                      <a:lnTo>
                        <a:pt x="15" y="16"/>
                      </a:lnTo>
                      <a:lnTo>
                        <a:pt x="25" y="13"/>
                      </a:lnTo>
                      <a:lnTo>
                        <a:pt x="35" y="10"/>
                      </a:lnTo>
                      <a:lnTo>
                        <a:pt x="44" y="7"/>
                      </a:lnTo>
                      <a:lnTo>
                        <a:pt x="51" y="3"/>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2" name="Freeform 261">
                  <a:extLst>
                    <a:ext uri="{FF2B5EF4-FFF2-40B4-BE49-F238E27FC236}">
                      <a16:creationId xmlns:a16="http://schemas.microsoft.com/office/drawing/2014/main" id="{6EB4EA76-2C04-4445-93FC-2F5F361DCDE7}"/>
                    </a:ext>
                  </a:extLst>
                </p:cNvPr>
                <p:cNvSpPr>
                  <a:spLocks/>
                </p:cNvSpPr>
                <p:nvPr/>
              </p:nvSpPr>
              <p:spPr bwMode="auto">
                <a:xfrm>
                  <a:off x="93" y="768"/>
                  <a:ext cx="26" cy="17"/>
                </a:xfrm>
                <a:custGeom>
                  <a:avLst/>
                  <a:gdLst>
                    <a:gd name="T0" fmla="*/ 26 w 50"/>
                    <a:gd name="T1" fmla="*/ 0 h 33"/>
                    <a:gd name="T2" fmla="*/ 24 w 50"/>
                    <a:gd name="T3" fmla="*/ 2 h 33"/>
                    <a:gd name="T4" fmla="*/ 21 w 50"/>
                    <a:gd name="T5" fmla="*/ 5 h 33"/>
                    <a:gd name="T6" fmla="*/ 17 w 50"/>
                    <a:gd name="T7" fmla="*/ 8 h 33"/>
                    <a:gd name="T8" fmla="*/ 12 w 50"/>
                    <a:gd name="T9" fmla="*/ 12 h 33"/>
                    <a:gd name="T10" fmla="*/ 8 w 50"/>
                    <a:gd name="T11" fmla="*/ 14 h 33"/>
                    <a:gd name="T12" fmla="*/ 4 w 50"/>
                    <a:gd name="T13" fmla="*/ 16 h 33"/>
                    <a:gd name="T14" fmla="*/ 2 w 50"/>
                    <a:gd name="T15" fmla="*/ 17 h 33"/>
                    <a:gd name="T16" fmla="*/ 0 w 50"/>
                    <a:gd name="T17" fmla="*/ 16 h 33"/>
                    <a:gd name="T18" fmla="*/ 1 w 50"/>
                    <a:gd name="T19" fmla="*/ 15 h 33"/>
                    <a:gd name="T20" fmla="*/ 3 w 50"/>
                    <a:gd name="T21" fmla="*/ 12 h 33"/>
                    <a:gd name="T22" fmla="*/ 6 w 50"/>
                    <a:gd name="T23" fmla="*/ 10 h 33"/>
                    <a:gd name="T24" fmla="*/ 11 w 50"/>
                    <a:gd name="T25" fmla="*/ 8 h 33"/>
                    <a:gd name="T26" fmla="*/ 17 w 50"/>
                    <a:gd name="T27" fmla="*/ 5 h 33"/>
                    <a:gd name="T28" fmla="*/ 21 w 50"/>
                    <a:gd name="T29" fmla="*/ 3 h 33"/>
                    <a:gd name="T30" fmla="*/ 24 w 50"/>
                    <a:gd name="T31" fmla="*/ 1 h 33"/>
                    <a:gd name="T32" fmla="*/ 26 w 5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33">
                      <a:moveTo>
                        <a:pt x="50" y="0"/>
                      </a:moveTo>
                      <a:lnTo>
                        <a:pt x="47" y="4"/>
                      </a:lnTo>
                      <a:lnTo>
                        <a:pt x="40" y="10"/>
                      </a:lnTo>
                      <a:lnTo>
                        <a:pt x="32" y="16"/>
                      </a:lnTo>
                      <a:lnTo>
                        <a:pt x="24" y="23"/>
                      </a:lnTo>
                      <a:lnTo>
                        <a:pt x="16" y="27"/>
                      </a:lnTo>
                      <a:lnTo>
                        <a:pt x="8" y="32"/>
                      </a:lnTo>
                      <a:lnTo>
                        <a:pt x="3" y="33"/>
                      </a:lnTo>
                      <a:lnTo>
                        <a:pt x="0" y="32"/>
                      </a:lnTo>
                      <a:lnTo>
                        <a:pt x="1" y="29"/>
                      </a:lnTo>
                      <a:lnTo>
                        <a:pt x="5" y="24"/>
                      </a:lnTo>
                      <a:lnTo>
                        <a:pt x="12" y="19"/>
                      </a:lnTo>
                      <a:lnTo>
                        <a:pt x="21" y="15"/>
                      </a:lnTo>
                      <a:lnTo>
                        <a:pt x="32" y="10"/>
                      </a:lnTo>
                      <a:lnTo>
                        <a:pt x="40" y="6"/>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3" name="Freeform 262">
                  <a:extLst>
                    <a:ext uri="{FF2B5EF4-FFF2-40B4-BE49-F238E27FC236}">
                      <a16:creationId xmlns:a16="http://schemas.microsoft.com/office/drawing/2014/main" id="{D3626773-2D76-434C-BF17-9E885EAAF17C}"/>
                    </a:ext>
                  </a:extLst>
                </p:cNvPr>
                <p:cNvSpPr>
                  <a:spLocks/>
                </p:cNvSpPr>
                <p:nvPr/>
              </p:nvSpPr>
              <p:spPr bwMode="auto">
                <a:xfrm>
                  <a:off x="92" y="736"/>
                  <a:ext cx="23" cy="15"/>
                </a:xfrm>
                <a:custGeom>
                  <a:avLst/>
                  <a:gdLst>
                    <a:gd name="T0" fmla="*/ 23 w 46"/>
                    <a:gd name="T1" fmla="*/ 0 h 29"/>
                    <a:gd name="T2" fmla="*/ 22 w 46"/>
                    <a:gd name="T3" fmla="*/ 2 h 29"/>
                    <a:gd name="T4" fmla="*/ 18 w 46"/>
                    <a:gd name="T5" fmla="*/ 4 h 29"/>
                    <a:gd name="T6" fmla="*/ 15 w 46"/>
                    <a:gd name="T7" fmla="*/ 7 h 29"/>
                    <a:gd name="T8" fmla="*/ 11 w 46"/>
                    <a:gd name="T9" fmla="*/ 10 h 29"/>
                    <a:gd name="T10" fmla="*/ 7 w 46"/>
                    <a:gd name="T11" fmla="*/ 12 h 29"/>
                    <a:gd name="T12" fmla="*/ 4 w 46"/>
                    <a:gd name="T13" fmla="*/ 14 h 29"/>
                    <a:gd name="T14" fmla="*/ 2 w 46"/>
                    <a:gd name="T15" fmla="*/ 15 h 29"/>
                    <a:gd name="T16" fmla="*/ 0 w 46"/>
                    <a:gd name="T17" fmla="*/ 14 h 29"/>
                    <a:gd name="T18" fmla="*/ 1 w 46"/>
                    <a:gd name="T19" fmla="*/ 12 h 29"/>
                    <a:gd name="T20" fmla="*/ 3 w 46"/>
                    <a:gd name="T21" fmla="*/ 10 h 29"/>
                    <a:gd name="T22" fmla="*/ 7 w 46"/>
                    <a:gd name="T23" fmla="*/ 8 h 29"/>
                    <a:gd name="T24" fmla="*/ 11 w 46"/>
                    <a:gd name="T25" fmla="*/ 6 h 29"/>
                    <a:gd name="T26" fmla="*/ 15 w 46"/>
                    <a:gd name="T27" fmla="*/ 4 h 29"/>
                    <a:gd name="T28" fmla="*/ 19 w 46"/>
                    <a:gd name="T29" fmla="*/ 3 h 29"/>
                    <a:gd name="T30" fmla="*/ 22 w 46"/>
                    <a:gd name="T31" fmla="*/ 2 h 29"/>
                    <a:gd name="T32" fmla="*/ 23 w 4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46" y="0"/>
                      </a:moveTo>
                      <a:lnTo>
                        <a:pt x="43" y="4"/>
                      </a:lnTo>
                      <a:lnTo>
                        <a:pt x="36" y="8"/>
                      </a:lnTo>
                      <a:lnTo>
                        <a:pt x="29" y="14"/>
                      </a:lnTo>
                      <a:lnTo>
                        <a:pt x="21" y="20"/>
                      </a:lnTo>
                      <a:lnTo>
                        <a:pt x="14" y="24"/>
                      </a:lnTo>
                      <a:lnTo>
                        <a:pt x="7" y="28"/>
                      </a:lnTo>
                      <a:lnTo>
                        <a:pt x="3" y="29"/>
                      </a:lnTo>
                      <a:lnTo>
                        <a:pt x="0" y="27"/>
                      </a:lnTo>
                      <a:lnTo>
                        <a:pt x="1" y="23"/>
                      </a:lnTo>
                      <a:lnTo>
                        <a:pt x="6" y="19"/>
                      </a:lnTo>
                      <a:lnTo>
                        <a:pt x="13" y="15"/>
                      </a:lnTo>
                      <a:lnTo>
                        <a:pt x="21" y="12"/>
                      </a:lnTo>
                      <a:lnTo>
                        <a:pt x="29" y="8"/>
                      </a:lnTo>
                      <a:lnTo>
                        <a:pt x="37" y="5"/>
                      </a:lnTo>
                      <a:lnTo>
                        <a:pt x="43" y="3"/>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4" name="Freeform 263">
                  <a:extLst>
                    <a:ext uri="{FF2B5EF4-FFF2-40B4-BE49-F238E27FC236}">
                      <a16:creationId xmlns:a16="http://schemas.microsoft.com/office/drawing/2014/main" id="{13AB5A01-2A65-42DB-BA24-F1E8586F4380}"/>
                    </a:ext>
                  </a:extLst>
                </p:cNvPr>
                <p:cNvSpPr>
                  <a:spLocks/>
                </p:cNvSpPr>
                <p:nvPr/>
              </p:nvSpPr>
              <p:spPr bwMode="auto">
                <a:xfrm>
                  <a:off x="113" y="737"/>
                  <a:ext cx="34" cy="22"/>
                </a:xfrm>
                <a:custGeom>
                  <a:avLst/>
                  <a:gdLst>
                    <a:gd name="T0" fmla="*/ 34 w 68"/>
                    <a:gd name="T1" fmla="*/ 21 h 43"/>
                    <a:gd name="T2" fmla="*/ 32 w 68"/>
                    <a:gd name="T3" fmla="*/ 22 h 43"/>
                    <a:gd name="T4" fmla="*/ 28 w 68"/>
                    <a:gd name="T5" fmla="*/ 21 h 43"/>
                    <a:gd name="T6" fmla="*/ 23 w 68"/>
                    <a:gd name="T7" fmla="*/ 18 h 43"/>
                    <a:gd name="T8" fmla="*/ 17 w 68"/>
                    <a:gd name="T9" fmla="*/ 16 h 43"/>
                    <a:gd name="T10" fmla="*/ 12 w 68"/>
                    <a:gd name="T11" fmla="*/ 12 h 43"/>
                    <a:gd name="T12" fmla="*/ 7 w 68"/>
                    <a:gd name="T13" fmla="*/ 8 h 43"/>
                    <a:gd name="T14" fmla="*/ 2 w 68"/>
                    <a:gd name="T15" fmla="*/ 3 h 43"/>
                    <a:gd name="T16" fmla="*/ 0 w 68"/>
                    <a:gd name="T17" fmla="*/ 0 h 43"/>
                    <a:gd name="T18" fmla="*/ 3 w 68"/>
                    <a:gd name="T19" fmla="*/ 2 h 43"/>
                    <a:gd name="T20" fmla="*/ 7 w 68"/>
                    <a:gd name="T21" fmla="*/ 4 h 43"/>
                    <a:gd name="T22" fmla="*/ 13 w 68"/>
                    <a:gd name="T23" fmla="*/ 7 h 43"/>
                    <a:gd name="T24" fmla="*/ 19 w 68"/>
                    <a:gd name="T25" fmla="*/ 10 h 43"/>
                    <a:gd name="T26" fmla="*/ 25 w 68"/>
                    <a:gd name="T27" fmla="*/ 14 h 43"/>
                    <a:gd name="T28" fmla="*/ 30 w 68"/>
                    <a:gd name="T29" fmla="*/ 17 h 43"/>
                    <a:gd name="T30" fmla="*/ 33 w 68"/>
                    <a:gd name="T31" fmla="*/ 20 h 43"/>
                    <a:gd name="T32" fmla="*/ 34 w 68"/>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68" y="42"/>
                      </a:moveTo>
                      <a:lnTo>
                        <a:pt x="64" y="43"/>
                      </a:lnTo>
                      <a:lnTo>
                        <a:pt x="56" y="41"/>
                      </a:lnTo>
                      <a:lnTo>
                        <a:pt x="46" y="36"/>
                      </a:lnTo>
                      <a:lnTo>
                        <a:pt x="34" y="31"/>
                      </a:lnTo>
                      <a:lnTo>
                        <a:pt x="23" y="23"/>
                      </a:lnTo>
                      <a:lnTo>
                        <a:pt x="13" y="15"/>
                      </a:lnTo>
                      <a:lnTo>
                        <a:pt x="4" y="6"/>
                      </a:lnTo>
                      <a:lnTo>
                        <a:pt x="0" y="0"/>
                      </a:lnTo>
                      <a:lnTo>
                        <a:pt x="6" y="3"/>
                      </a:lnTo>
                      <a:lnTo>
                        <a:pt x="14" y="8"/>
                      </a:lnTo>
                      <a:lnTo>
                        <a:pt x="25" y="13"/>
                      </a:lnTo>
                      <a:lnTo>
                        <a:pt x="38" y="20"/>
                      </a:lnTo>
                      <a:lnTo>
                        <a:pt x="49" y="28"/>
                      </a:lnTo>
                      <a:lnTo>
                        <a:pt x="60" y="34"/>
                      </a:lnTo>
                      <a:lnTo>
                        <a:pt x="66" y="39"/>
                      </a:lnTo>
                      <a:lnTo>
                        <a:pt x="68"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5" name="Freeform 264">
                  <a:extLst>
                    <a:ext uri="{FF2B5EF4-FFF2-40B4-BE49-F238E27FC236}">
                      <a16:creationId xmlns:a16="http://schemas.microsoft.com/office/drawing/2014/main" id="{73236161-34D8-49D2-9CC0-6BB98D32B714}"/>
                    </a:ext>
                  </a:extLst>
                </p:cNvPr>
                <p:cNvSpPr>
                  <a:spLocks/>
                </p:cNvSpPr>
                <p:nvPr/>
              </p:nvSpPr>
              <p:spPr bwMode="auto">
                <a:xfrm>
                  <a:off x="115" y="755"/>
                  <a:ext cx="27" cy="19"/>
                </a:xfrm>
                <a:custGeom>
                  <a:avLst/>
                  <a:gdLst>
                    <a:gd name="T0" fmla="*/ 27 w 53"/>
                    <a:gd name="T1" fmla="*/ 19 h 37"/>
                    <a:gd name="T2" fmla="*/ 26 w 53"/>
                    <a:gd name="T3" fmla="*/ 19 h 37"/>
                    <a:gd name="T4" fmla="*/ 23 w 53"/>
                    <a:gd name="T5" fmla="*/ 18 h 37"/>
                    <a:gd name="T6" fmla="*/ 19 w 53"/>
                    <a:gd name="T7" fmla="*/ 17 h 37"/>
                    <a:gd name="T8" fmla="*/ 15 w 53"/>
                    <a:gd name="T9" fmla="*/ 14 h 37"/>
                    <a:gd name="T10" fmla="*/ 10 w 53"/>
                    <a:gd name="T11" fmla="*/ 11 h 37"/>
                    <a:gd name="T12" fmla="*/ 6 w 53"/>
                    <a:gd name="T13" fmla="*/ 8 h 37"/>
                    <a:gd name="T14" fmla="*/ 3 w 53"/>
                    <a:gd name="T15" fmla="*/ 4 h 37"/>
                    <a:gd name="T16" fmla="*/ 0 w 53"/>
                    <a:gd name="T17" fmla="*/ 0 h 37"/>
                    <a:gd name="T18" fmla="*/ 3 w 53"/>
                    <a:gd name="T19" fmla="*/ 3 h 37"/>
                    <a:gd name="T20" fmla="*/ 7 w 53"/>
                    <a:gd name="T21" fmla="*/ 5 h 37"/>
                    <a:gd name="T22" fmla="*/ 11 w 53"/>
                    <a:gd name="T23" fmla="*/ 8 h 37"/>
                    <a:gd name="T24" fmla="*/ 17 w 53"/>
                    <a:gd name="T25" fmla="*/ 11 h 37"/>
                    <a:gd name="T26" fmla="*/ 21 w 53"/>
                    <a:gd name="T27" fmla="*/ 14 h 37"/>
                    <a:gd name="T28" fmla="*/ 24 w 53"/>
                    <a:gd name="T29" fmla="*/ 16 h 37"/>
                    <a:gd name="T30" fmla="*/ 26 w 53"/>
                    <a:gd name="T31" fmla="*/ 18 h 37"/>
                    <a:gd name="T32" fmla="*/ 27 w 53"/>
                    <a:gd name="T33" fmla="*/ 19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7">
                      <a:moveTo>
                        <a:pt x="53" y="37"/>
                      </a:moveTo>
                      <a:lnTo>
                        <a:pt x="51" y="37"/>
                      </a:lnTo>
                      <a:lnTo>
                        <a:pt x="45" y="36"/>
                      </a:lnTo>
                      <a:lnTo>
                        <a:pt x="37" y="33"/>
                      </a:lnTo>
                      <a:lnTo>
                        <a:pt x="29" y="28"/>
                      </a:lnTo>
                      <a:lnTo>
                        <a:pt x="20" y="22"/>
                      </a:lnTo>
                      <a:lnTo>
                        <a:pt x="12" y="15"/>
                      </a:lnTo>
                      <a:lnTo>
                        <a:pt x="5" y="8"/>
                      </a:lnTo>
                      <a:lnTo>
                        <a:pt x="0" y="0"/>
                      </a:lnTo>
                      <a:lnTo>
                        <a:pt x="6" y="5"/>
                      </a:lnTo>
                      <a:lnTo>
                        <a:pt x="14" y="10"/>
                      </a:lnTo>
                      <a:lnTo>
                        <a:pt x="22" y="15"/>
                      </a:lnTo>
                      <a:lnTo>
                        <a:pt x="33" y="21"/>
                      </a:lnTo>
                      <a:lnTo>
                        <a:pt x="41" y="27"/>
                      </a:lnTo>
                      <a:lnTo>
                        <a:pt x="48" y="31"/>
                      </a:lnTo>
                      <a:lnTo>
                        <a:pt x="52" y="35"/>
                      </a:lnTo>
                      <a:lnTo>
                        <a:pt x="53"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6" name="Freeform 265">
                  <a:extLst>
                    <a:ext uri="{FF2B5EF4-FFF2-40B4-BE49-F238E27FC236}">
                      <a16:creationId xmlns:a16="http://schemas.microsoft.com/office/drawing/2014/main" id="{C5B38BEE-56B6-4137-A13A-364E2DB94590}"/>
                    </a:ext>
                  </a:extLst>
                </p:cNvPr>
                <p:cNvSpPr>
                  <a:spLocks/>
                </p:cNvSpPr>
                <p:nvPr/>
              </p:nvSpPr>
              <p:spPr bwMode="auto">
                <a:xfrm>
                  <a:off x="91" y="757"/>
                  <a:ext cx="26" cy="17"/>
                </a:xfrm>
                <a:custGeom>
                  <a:avLst/>
                  <a:gdLst>
                    <a:gd name="T0" fmla="*/ 26 w 52"/>
                    <a:gd name="T1" fmla="*/ 0 h 32"/>
                    <a:gd name="T2" fmla="*/ 24 w 52"/>
                    <a:gd name="T3" fmla="*/ 3 h 32"/>
                    <a:gd name="T4" fmla="*/ 21 w 52"/>
                    <a:gd name="T5" fmla="*/ 5 h 32"/>
                    <a:gd name="T6" fmla="*/ 17 w 52"/>
                    <a:gd name="T7" fmla="*/ 9 h 32"/>
                    <a:gd name="T8" fmla="*/ 13 w 52"/>
                    <a:gd name="T9" fmla="*/ 12 h 32"/>
                    <a:gd name="T10" fmla="*/ 8 w 52"/>
                    <a:gd name="T11" fmla="*/ 15 h 32"/>
                    <a:gd name="T12" fmla="*/ 5 w 52"/>
                    <a:gd name="T13" fmla="*/ 16 h 32"/>
                    <a:gd name="T14" fmla="*/ 2 w 52"/>
                    <a:gd name="T15" fmla="*/ 17 h 32"/>
                    <a:gd name="T16" fmla="*/ 0 w 52"/>
                    <a:gd name="T17" fmla="*/ 16 h 32"/>
                    <a:gd name="T18" fmla="*/ 1 w 52"/>
                    <a:gd name="T19" fmla="*/ 15 h 32"/>
                    <a:gd name="T20" fmla="*/ 3 w 52"/>
                    <a:gd name="T21" fmla="*/ 13 h 32"/>
                    <a:gd name="T22" fmla="*/ 7 w 52"/>
                    <a:gd name="T23" fmla="*/ 11 h 32"/>
                    <a:gd name="T24" fmla="*/ 12 w 52"/>
                    <a:gd name="T25" fmla="*/ 8 h 32"/>
                    <a:gd name="T26" fmla="*/ 17 w 52"/>
                    <a:gd name="T27" fmla="*/ 5 h 32"/>
                    <a:gd name="T28" fmla="*/ 21 w 52"/>
                    <a:gd name="T29" fmla="*/ 3 h 32"/>
                    <a:gd name="T30" fmla="*/ 24 w 52"/>
                    <a:gd name="T31" fmla="*/ 1 h 32"/>
                    <a:gd name="T32" fmla="*/ 26 w 52"/>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2">
                      <a:moveTo>
                        <a:pt x="52" y="0"/>
                      </a:moveTo>
                      <a:lnTo>
                        <a:pt x="48" y="5"/>
                      </a:lnTo>
                      <a:lnTo>
                        <a:pt x="41" y="10"/>
                      </a:lnTo>
                      <a:lnTo>
                        <a:pt x="33" y="16"/>
                      </a:lnTo>
                      <a:lnTo>
                        <a:pt x="25" y="22"/>
                      </a:lnTo>
                      <a:lnTo>
                        <a:pt x="16" y="28"/>
                      </a:lnTo>
                      <a:lnTo>
                        <a:pt x="9" y="31"/>
                      </a:lnTo>
                      <a:lnTo>
                        <a:pt x="3" y="32"/>
                      </a:lnTo>
                      <a:lnTo>
                        <a:pt x="0" y="31"/>
                      </a:lnTo>
                      <a:lnTo>
                        <a:pt x="1" y="28"/>
                      </a:lnTo>
                      <a:lnTo>
                        <a:pt x="6" y="24"/>
                      </a:lnTo>
                      <a:lnTo>
                        <a:pt x="14" y="20"/>
                      </a:lnTo>
                      <a:lnTo>
                        <a:pt x="23" y="15"/>
                      </a:lnTo>
                      <a:lnTo>
                        <a:pt x="33" y="10"/>
                      </a:lnTo>
                      <a:lnTo>
                        <a:pt x="41" y="6"/>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7" name="Freeform 266">
                  <a:extLst>
                    <a:ext uri="{FF2B5EF4-FFF2-40B4-BE49-F238E27FC236}">
                      <a16:creationId xmlns:a16="http://schemas.microsoft.com/office/drawing/2014/main" id="{C4395BA7-B021-485E-B7A2-CF8323CF9C9C}"/>
                    </a:ext>
                  </a:extLst>
                </p:cNvPr>
                <p:cNvSpPr>
                  <a:spLocks/>
                </p:cNvSpPr>
                <p:nvPr/>
              </p:nvSpPr>
              <p:spPr bwMode="auto">
                <a:xfrm>
                  <a:off x="2" y="17"/>
                  <a:ext cx="254" cy="251"/>
                </a:xfrm>
                <a:custGeom>
                  <a:avLst/>
                  <a:gdLst>
                    <a:gd name="T0" fmla="*/ 101 w 508"/>
                    <a:gd name="T1" fmla="*/ 58 h 501"/>
                    <a:gd name="T2" fmla="*/ 70 w 508"/>
                    <a:gd name="T3" fmla="*/ 37 h 501"/>
                    <a:gd name="T4" fmla="*/ 30 w 508"/>
                    <a:gd name="T5" fmla="*/ 28 h 501"/>
                    <a:gd name="T6" fmla="*/ 15 w 508"/>
                    <a:gd name="T7" fmla="*/ 24 h 501"/>
                    <a:gd name="T8" fmla="*/ 25 w 508"/>
                    <a:gd name="T9" fmla="*/ 58 h 501"/>
                    <a:gd name="T10" fmla="*/ 41 w 508"/>
                    <a:gd name="T11" fmla="*/ 88 h 501"/>
                    <a:gd name="T12" fmla="*/ 71 w 508"/>
                    <a:gd name="T13" fmla="*/ 106 h 501"/>
                    <a:gd name="T14" fmla="*/ 95 w 508"/>
                    <a:gd name="T15" fmla="*/ 119 h 501"/>
                    <a:gd name="T16" fmla="*/ 85 w 508"/>
                    <a:gd name="T17" fmla="*/ 124 h 501"/>
                    <a:gd name="T18" fmla="*/ 65 w 508"/>
                    <a:gd name="T19" fmla="*/ 120 h 501"/>
                    <a:gd name="T20" fmla="*/ 39 w 508"/>
                    <a:gd name="T21" fmla="*/ 132 h 501"/>
                    <a:gd name="T22" fmla="*/ 22 w 508"/>
                    <a:gd name="T23" fmla="*/ 155 h 501"/>
                    <a:gd name="T24" fmla="*/ 5 w 508"/>
                    <a:gd name="T25" fmla="*/ 167 h 501"/>
                    <a:gd name="T26" fmla="*/ 7 w 508"/>
                    <a:gd name="T27" fmla="*/ 175 h 501"/>
                    <a:gd name="T28" fmla="*/ 22 w 508"/>
                    <a:gd name="T29" fmla="*/ 182 h 501"/>
                    <a:gd name="T30" fmla="*/ 53 w 508"/>
                    <a:gd name="T31" fmla="*/ 186 h 501"/>
                    <a:gd name="T32" fmla="*/ 88 w 508"/>
                    <a:gd name="T33" fmla="*/ 164 h 501"/>
                    <a:gd name="T34" fmla="*/ 96 w 508"/>
                    <a:gd name="T35" fmla="*/ 147 h 501"/>
                    <a:gd name="T36" fmla="*/ 106 w 508"/>
                    <a:gd name="T37" fmla="*/ 131 h 501"/>
                    <a:gd name="T38" fmla="*/ 113 w 508"/>
                    <a:gd name="T39" fmla="*/ 138 h 501"/>
                    <a:gd name="T40" fmla="*/ 102 w 508"/>
                    <a:gd name="T41" fmla="*/ 160 h 501"/>
                    <a:gd name="T42" fmla="*/ 84 w 508"/>
                    <a:gd name="T43" fmla="*/ 174 h 501"/>
                    <a:gd name="T44" fmla="*/ 72 w 508"/>
                    <a:gd name="T45" fmla="*/ 201 h 501"/>
                    <a:gd name="T46" fmla="*/ 74 w 508"/>
                    <a:gd name="T47" fmla="*/ 223 h 501"/>
                    <a:gd name="T48" fmla="*/ 71 w 508"/>
                    <a:gd name="T49" fmla="*/ 247 h 501"/>
                    <a:gd name="T50" fmla="*/ 94 w 508"/>
                    <a:gd name="T51" fmla="*/ 247 h 501"/>
                    <a:gd name="T52" fmla="*/ 138 w 508"/>
                    <a:gd name="T53" fmla="*/ 193 h 501"/>
                    <a:gd name="T54" fmla="*/ 125 w 508"/>
                    <a:gd name="T55" fmla="*/ 150 h 501"/>
                    <a:gd name="T56" fmla="*/ 133 w 508"/>
                    <a:gd name="T57" fmla="*/ 142 h 501"/>
                    <a:gd name="T58" fmla="*/ 143 w 508"/>
                    <a:gd name="T59" fmla="*/ 175 h 501"/>
                    <a:gd name="T60" fmla="*/ 156 w 508"/>
                    <a:gd name="T61" fmla="*/ 201 h 501"/>
                    <a:gd name="T62" fmla="*/ 192 w 508"/>
                    <a:gd name="T63" fmla="*/ 217 h 501"/>
                    <a:gd name="T64" fmla="*/ 216 w 508"/>
                    <a:gd name="T65" fmla="*/ 236 h 501"/>
                    <a:gd name="T66" fmla="*/ 216 w 508"/>
                    <a:gd name="T67" fmla="*/ 180 h 501"/>
                    <a:gd name="T68" fmla="*/ 181 w 508"/>
                    <a:gd name="T69" fmla="*/ 153 h 501"/>
                    <a:gd name="T70" fmla="*/ 165 w 508"/>
                    <a:gd name="T71" fmla="*/ 149 h 501"/>
                    <a:gd name="T72" fmla="*/ 168 w 508"/>
                    <a:gd name="T73" fmla="*/ 140 h 501"/>
                    <a:gd name="T74" fmla="*/ 209 w 508"/>
                    <a:gd name="T75" fmla="*/ 152 h 501"/>
                    <a:gd name="T76" fmla="*/ 237 w 508"/>
                    <a:gd name="T77" fmla="*/ 145 h 501"/>
                    <a:gd name="T78" fmla="*/ 252 w 508"/>
                    <a:gd name="T79" fmla="*/ 140 h 501"/>
                    <a:gd name="T80" fmla="*/ 236 w 508"/>
                    <a:gd name="T81" fmla="*/ 129 h 501"/>
                    <a:gd name="T82" fmla="*/ 219 w 508"/>
                    <a:gd name="T83" fmla="*/ 107 h 501"/>
                    <a:gd name="T84" fmla="*/ 184 w 508"/>
                    <a:gd name="T85" fmla="*/ 93 h 501"/>
                    <a:gd name="T86" fmla="*/ 162 w 508"/>
                    <a:gd name="T87" fmla="*/ 103 h 501"/>
                    <a:gd name="T88" fmla="*/ 152 w 508"/>
                    <a:gd name="T89" fmla="*/ 107 h 501"/>
                    <a:gd name="T90" fmla="*/ 154 w 508"/>
                    <a:gd name="T91" fmla="*/ 96 h 501"/>
                    <a:gd name="T92" fmla="*/ 164 w 508"/>
                    <a:gd name="T93" fmla="*/ 93 h 501"/>
                    <a:gd name="T94" fmla="*/ 183 w 508"/>
                    <a:gd name="T95" fmla="*/ 73 h 501"/>
                    <a:gd name="T96" fmla="*/ 186 w 508"/>
                    <a:gd name="T97" fmla="*/ 35 h 501"/>
                    <a:gd name="T98" fmla="*/ 177 w 508"/>
                    <a:gd name="T99" fmla="*/ 5 h 501"/>
                    <a:gd name="T100" fmla="*/ 156 w 508"/>
                    <a:gd name="T101" fmla="*/ 24 h 501"/>
                    <a:gd name="T102" fmla="*/ 128 w 508"/>
                    <a:gd name="T103" fmla="*/ 43 h 501"/>
                    <a:gd name="T104" fmla="*/ 120 w 508"/>
                    <a:gd name="T105" fmla="*/ 91 h 5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08" h="501">
                      <a:moveTo>
                        <a:pt x="222" y="183"/>
                      </a:moveTo>
                      <a:lnTo>
                        <a:pt x="220" y="166"/>
                      </a:lnTo>
                      <a:lnTo>
                        <a:pt x="216" y="148"/>
                      </a:lnTo>
                      <a:lnTo>
                        <a:pt x="210" y="132"/>
                      </a:lnTo>
                      <a:lnTo>
                        <a:pt x="201" y="116"/>
                      </a:lnTo>
                      <a:lnTo>
                        <a:pt x="190" y="102"/>
                      </a:lnTo>
                      <a:lnTo>
                        <a:pt x="179" y="91"/>
                      </a:lnTo>
                      <a:lnTo>
                        <a:pt x="166" y="81"/>
                      </a:lnTo>
                      <a:lnTo>
                        <a:pt x="154" y="77"/>
                      </a:lnTo>
                      <a:lnTo>
                        <a:pt x="140" y="73"/>
                      </a:lnTo>
                      <a:lnTo>
                        <a:pt x="124" y="70"/>
                      </a:lnTo>
                      <a:lnTo>
                        <a:pt x="106" y="66"/>
                      </a:lnTo>
                      <a:lnTo>
                        <a:pt x="89" y="63"/>
                      </a:lnTo>
                      <a:lnTo>
                        <a:pt x="73" y="60"/>
                      </a:lnTo>
                      <a:lnTo>
                        <a:pt x="59" y="56"/>
                      </a:lnTo>
                      <a:lnTo>
                        <a:pt x="48" y="53"/>
                      </a:lnTo>
                      <a:lnTo>
                        <a:pt x="41" y="49"/>
                      </a:lnTo>
                      <a:lnTo>
                        <a:pt x="34" y="45"/>
                      </a:lnTo>
                      <a:lnTo>
                        <a:pt x="29" y="43"/>
                      </a:lnTo>
                      <a:lnTo>
                        <a:pt x="29" y="47"/>
                      </a:lnTo>
                      <a:lnTo>
                        <a:pt x="34" y="53"/>
                      </a:lnTo>
                      <a:lnTo>
                        <a:pt x="41" y="63"/>
                      </a:lnTo>
                      <a:lnTo>
                        <a:pt x="44" y="78"/>
                      </a:lnTo>
                      <a:lnTo>
                        <a:pt x="48" y="96"/>
                      </a:lnTo>
                      <a:lnTo>
                        <a:pt x="50" y="115"/>
                      </a:lnTo>
                      <a:lnTo>
                        <a:pt x="52" y="125"/>
                      </a:lnTo>
                      <a:lnTo>
                        <a:pt x="57" y="137"/>
                      </a:lnTo>
                      <a:lnTo>
                        <a:pt x="64" y="149"/>
                      </a:lnTo>
                      <a:lnTo>
                        <a:pt x="72" y="162"/>
                      </a:lnTo>
                      <a:lnTo>
                        <a:pt x="81" y="175"/>
                      </a:lnTo>
                      <a:lnTo>
                        <a:pt x="93" y="186"/>
                      </a:lnTo>
                      <a:lnTo>
                        <a:pt x="104" y="196"/>
                      </a:lnTo>
                      <a:lnTo>
                        <a:pt x="118" y="202"/>
                      </a:lnTo>
                      <a:lnTo>
                        <a:pt x="131" y="207"/>
                      </a:lnTo>
                      <a:lnTo>
                        <a:pt x="142" y="212"/>
                      </a:lnTo>
                      <a:lnTo>
                        <a:pt x="154" y="215"/>
                      </a:lnTo>
                      <a:lnTo>
                        <a:pt x="164" y="220"/>
                      </a:lnTo>
                      <a:lnTo>
                        <a:pt x="173" y="224"/>
                      </a:lnTo>
                      <a:lnTo>
                        <a:pt x="181" y="230"/>
                      </a:lnTo>
                      <a:lnTo>
                        <a:pt x="189" y="238"/>
                      </a:lnTo>
                      <a:lnTo>
                        <a:pt x="196" y="249"/>
                      </a:lnTo>
                      <a:lnTo>
                        <a:pt x="189" y="251"/>
                      </a:lnTo>
                      <a:lnTo>
                        <a:pt x="181" y="251"/>
                      </a:lnTo>
                      <a:lnTo>
                        <a:pt x="176" y="250"/>
                      </a:lnTo>
                      <a:lnTo>
                        <a:pt x="169" y="247"/>
                      </a:lnTo>
                      <a:lnTo>
                        <a:pt x="162" y="246"/>
                      </a:lnTo>
                      <a:lnTo>
                        <a:pt x="156" y="244"/>
                      </a:lnTo>
                      <a:lnTo>
                        <a:pt x="148" y="242"/>
                      </a:lnTo>
                      <a:lnTo>
                        <a:pt x="141" y="241"/>
                      </a:lnTo>
                      <a:lnTo>
                        <a:pt x="129" y="239"/>
                      </a:lnTo>
                      <a:lnTo>
                        <a:pt x="119" y="242"/>
                      </a:lnTo>
                      <a:lnTo>
                        <a:pt x="108" y="245"/>
                      </a:lnTo>
                      <a:lnTo>
                        <a:pt x="97" y="250"/>
                      </a:lnTo>
                      <a:lnTo>
                        <a:pt x="87" y="256"/>
                      </a:lnTo>
                      <a:lnTo>
                        <a:pt x="78" y="264"/>
                      </a:lnTo>
                      <a:lnTo>
                        <a:pt x="71" y="273"/>
                      </a:lnTo>
                      <a:lnTo>
                        <a:pt x="64" y="282"/>
                      </a:lnTo>
                      <a:lnTo>
                        <a:pt x="58" y="291"/>
                      </a:lnTo>
                      <a:lnTo>
                        <a:pt x="51" y="300"/>
                      </a:lnTo>
                      <a:lnTo>
                        <a:pt x="43" y="309"/>
                      </a:lnTo>
                      <a:lnTo>
                        <a:pt x="35" y="315"/>
                      </a:lnTo>
                      <a:lnTo>
                        <a:pt x="28" y="321"/>
                      </a:lnTo>
                      <a:lnTo>
                        <a:pt x="20" y="326"/>
                      </a:lnTo>
                      <a:lnTo>
                        <a:pt x="14" y="330"/>
                      </a:lnTo>
                      <a:lnTo>
                        <a:pt x="9" y="333"/>
                      </a:lnTo>
                      <a:lnTo>
                        <a:pt x="3" y="336"/>
                      </a:lnTo>
                      <a:lnTo>
                        <a:pt x="0" y="340"/>
                      </a:lnTo>
                      <a:lnTo>
                        <a:pt x="4" y="342"/>
                      </a:lnTo>
                      <a:lnTo>
                        <a:pt x="11" y="348"/>
                      </a:lnTo>
                      <a:lnTo>
                        <a:pt x="13" y="349"/>
                      </a:lnTo>
                      <a:lnTo>
                        <a:pt x="18" y="351"/>
                      </a:lnTo>
                      <a:lnTo>
                        <a:pt x="22" y="354"/>
                      </a:lnTo>
                      <a:lnTo>
                        <a:pt x="29" y="357"/>
                      </a:lnTo>
                      <a:lnTo>
                        <a:pt x="35" y="359"/>
                      </a:lnTo>
                      <a:lnTo>
                        <a:pt x="43" y="363"/>
                      </a:lnTo>
                      <a:lnTo>
                        <a:pt x="51" y="365"/>
                      </a:lnTo>
                      <a:lnTo>
                        <a:pt x="60" y="367"/>
                      </a:lnTo>
                      <a:lnTo>
                        <a:pt x="74" y="370"/>
                      </a:lnTo>
                      <a:lnTo>
                        <a:pt x="89" y="371"/>
                      </a:lnTo>
                      <a:lnTo>
                        <a:pt x="105" y="371"/>
                      </a:lnTo>
                      <a:lnTo>
                        <a:pt x="120" y="369"/>
                      </a:lnTo>
                      <a:lnTo>
                        <a:pt x="135" y="363"/>
                      </a:lnTo>
                      <a:lnTo>
                        <a:pt x="150" y="355"/>
                      </a:lnTo>
                      <a:lnTo>
                        <a:pt x="164" y="343"/>
                      </a:lnTo>
                      <a:lnTo>
                        <a:pt x="176" y="328"/>
                      </a:lnTo>
                      <a:lnTo>
                        <a:pt x="179" y="322"/>
                      </a:lnTo>
                      <a:lnTo>
                        <a:pt x="182" y="315"/>
                      </a:lnTo>
                      <a:lnTo>
                        <a:pt x="185" y="310"/>
                      </a:lnTo>
                      <a:lnTo>
                        <a:pt x="188" y="303"/>
                      </a:lnTo>
                      <a:lnTo>
                        <a:pt x="192" y="294"/>
                      </a:lnTo>
                      <a:lnTo>
                        <a:pt x="195" y="284"/>
                      </a:lnTo>
                      <a:lnTo>
                        <a:pt x="199" y="277"/>
                      </a:lnTo>
                      <a:lnTo>
                        <a:pt x="203" y="272"/>
                      </a:lnTo>
                      <a:lnTo>
                        <a:pt x="208" y="266"/>
                      </a:lnTo>
                      <a:lnTo>
                        <a:pt x="212" y="262"/>
                      </a:lnTo>
                      <a:lnTo>
                        <a:pt x="218" y="260"/>
                      </a:lnTo>
                      <a:lnTo>
                        <a:pt x="224" y="259"/>
                      </a:lnTo>
                      <a:lnTo>
                        <a:pt x="224" y="266"/>
                      </a:lnTo>
                      <a:lnTo>
                        <a:pt x="224" y="272"/>
                      </a:lnTo>
                      <a:lnTo>
                        <a:pt x="226" y="276"/>
                      </a:lnTo>
                      <a:lnTo>
                        <a:pt x="228" y="281"/>
                      </a:lnTo>
                      <a:lnTo>
                        <a:pt x="227" y="294"/>
                      </a:lnTo>
                      <a:lnTo>
                        <a:pt x="224" y="304"/>
                      </a:lnTo>
                      <a:lnTo>
                        <a:pt x="216" y="313"/>
                      </a:lnTo>
                      <a:lnTo>
                        <a:pt x="204" y="320"/>
                      </a:lnTo>
                      <a:lnTo>
                        <a:pt x="196" y="324"/>
                      </a:lnTo>
                      <a:lnTo>
                        <a:pt x="189" y="327"/>
                      </a:lnTo>
                      <a:lnTo>
                        <a:pt x="182" y="333"/>
                      </a:lnTo>
                      <a:lnTo>
                        <a:pt x="176" y="339"/>
                      </a:lnTo>
                      <a:lnTo>
                        <a:pt x="167" y="347"/>
                      </a:lnTo>
                      <a:lnTo>
                        <a:pt x="161" y="356"/>
                      </a:lnTo>
                      <a:lnTo>
                        <a:pt x="155" y="366"/>
                      </a:lnTo>
                      <a:lnTo>
                        <a:pt x="150" y="378"/>
                      </a:lnTo>
                      <a:lnTo>
                        <a:pt x="147" y="388"/>
                      </a:lnTo>
                      <a:lnTo>
                        <a:pt x="144" y="401"/>
                      </a:lnTo>
                      <a:lnTo>
                        <a:pt x="143" y="412"/>
                      </a:lnTo>
                      <a:lnTo>
                        <a:pt x="144" y="424"/>
                      </a:lnTo>
                      <a:lnTo>
                        <a:pt x="146" y="432"/>
                      </a:lnTo>
                      <a:lnTo>
                        <a:pt x="147" y="439"/>
                      </a:lnTo>
                      <a:lnTo>
                        <a:pt x="148" y="446"/>
                      </a:lnTo>
                      <a:lnTo>
                        <a:pt x="148" y="452"/>
                      </a:lnTo>
                      <a:lnTo>
                        <a:pt x="149" y="467"/>
                      </a:lnTo>
                      <a:lnTo>
                        <a:pt x="148" y="478"/>
                      </a:lnTo>
                      <a:lnTo>
                        <a:pt x="146" y="487"/>
                      </a:lnTo>
                      <a:lnTo>
                        <a:pt x="142" y="493"/>
                      </a:lnTo>
                      <a:lnTo>
                        <a:pt x="139" y="499"/>
                      </a:lnTo>
                      <a:lnTo>
                        <a:pt x="141" y="501"/>
                      </a:lnTo>
                      <a:lnTo>
                        <a:pt x="147" y="501"/>
                      </a:lnTo>
                      <a:lnTo>
                        <a:pt x="154" y="500"/>
                      </a:lnTo>
                      <a:lnTo>
                        <a:pt x="187" y="494"/>
                      </a:lnTo>
                      <a:lnTo>
                        <a:pt x="217" y="482"/>
                      </a:lnTo>
                      <a:lnTo>
                        <a:pt x="240" y="463"/>
                      </a:lnTo>
                      <a:lnTo>
                        <a:pt x="258" y="440"/>
                      </a:lnTo>
                      <a:lnTo>
                        <a:pt x="270" y="413"/>
                      </a:lnTo>
                      <a:lnTo>
                        <a:pt x="275" y="386"/>
                      </a:lnTo>
                      <a:lnTo>
                        <a:pt x="273" y="358"/>
                      </a:lnTo>
                      <a:lnTo>
                        <a:pt x="265" y="330"/>
                      </a:lnTo>
                      <a:lnTo>
                        <a:pt x="260" y="318"/>
                      </a:lnTo>
                      <a:lnTo>
                        <a:pt x="254" y="307"/>
                      </a:lnTo>
                      <a:lnTo>
                        <a:pt x="250" y="300"/>
                      </a:lnTo>
                      <a:lnTo>
                        <a:pt x="248" y="292"/>
                      </a:lnTo>
                      <a:lnTo>
                        <a:pt x="253" y="291"/>
                      </a:lnTo>
                      <a:lnTo>
                        <a:pt x="258" y="289"/>
                      </a:lnTo>
                      <a:lnTo>
                        <a:pt x="263" y="287"/>
                      </a:lnTo>
                      <a:lnTo>
                        <a:pt x="265" y="284"/>
                      </a:lnTo>
                      <a:lnTo>
                        <a:pt x="273" y="292"/>
                      </a:lnTo>
                      <a:lnTo>
                        <a:pt x="278" y="306"/>
                      </a:lnTo>
                      <a:lnTo>
                        <a:pt x="281" y="321"/>
                      </a:lnTo>
                      <a:lnTo>
                        <a:pt x="284" y="337"/>
                      </a:lnTo>
                      <a:lnTo>
                        <a:pt x="285" y="349"/>
                      </a:lnTo>
                      <a:lnTo>
                        <a:pt x="287" y="360"/>
                      </a:lnTo>
                      <a:lnTo>
                        <a:pt x="291" y="371"/>
                      </a:lnTo>
                      <a:lnTo>
                        <a:pt x="295" y="381"/>
                      </a:lnTo>
                      <a:lnTo>
                        <a:pt x="302" y="392"/>
                      </a:lnTo>
                      <a:lnTo>
                        <a:pt x="311" y="401"/>
                      </a:lnTo>
                      <a:lnTo>
                        <a:pt x="323" y="409"/>
                      </a:lnTo>
                      <a:lnTo>
                        <a:pt x="337" y="416"/>
                      </a:lnTo>
                      <a:lnTo>
                        <a:pt x="353" y="422"/>
                      </a:lnTo>
                      <a:lnTo>
                        <a:pt x="368" y="427"/>
                      </a:lnTo>
                      <a:lnTo>
                        <a:pt x="383" y="433"/>
                      </a:lnTo>
                      <a:lnTo>
                        <a:pt x="395" y="439"/>
                      </a:lnTo>
                      <a:lnTo>
                        <a:pt x="407" y="446"/>
                      </a:lnTo>
                      <a:lnTo>
                        <a:pt x="417" y="453"/>
                      </a:lnTo>
                      <a:lnTo>
                        <a:pt x="425" y="462"/>
                      </a:lnTo>
                      <a:lnTo>
                        <a:pt x="432" y="472"/>
                      </a:lnTo>
                      <a:lnTo>
                        <a:pt x="436" y="456"/>
                      </a:lnTo>
                      <a:lnTo>
                        <a:pt x="438" y="435"/>
                      </a:lnTo>
                      <a:lnTo>
                        <a:pt x="439" y="411"/>
                      </a:lnTo>
                      <a:lnTo>
                        <a:pt x="437" y="385"/>
                      </a:lnTo>
                      <a:lnTo>
                        <a:pt x="431" y="359"/>
                      </a:lnTo>
                      <a:lnTo>
                        <a:pt x="420" y="337"/>
                      </a:lnTo>
                      <a:lnTo>
                        <a:pt x="402" y="320"/>
                      </a:lnTo>
                      <a:lnTo>
                        <a:pt x="378" y="309"/>
                      </a:lnTo>
                      <a:lnTo>
                        <a:pt x="370" y="306"/>
                      </a:lnTo>
                      <a:lnTo>
                        <a:pt x="362" y="305"/>
                      </a:lnTo>
                      <a:lnTo>
                        <a:pt x="354" y="303"/>
                      </a:lnTo>
                      <a:lnTo>
                        <a:pt x="347" y="302"/>
                      </a:lnTo>
                      <a:lnTo>
                        <a:pt x="340" y="299"/>
                      </a:lnTo>
                      <a:lnTo>
                        <a:pt x="334" y="298"/>
                      </a:lnTo>
                      <a:lnTo>
                        <a:pt x="330" y="297"/>
                      </a:lnTo>
                      <a:lnTo>
                        <a:pt x="326" y="296"/>
                      </a:lnTo>
                      <a:lnTo>
                        <a:pt x="329" y="292"/>
                      </a:lnTo>
                      <a:lnTo>
                        <a:pt x="332" y="288"/>
                      </a:lnTo>
                      <a:lnTo>
                        <a:pt x="334" y="283"/>
                      </a:lnTo>
                      <a:lnTo>
                        <a:pt x="336" y="280"/>
                      </a:lnTo>
                      <a:lnTo>
                        <a:pt x="353" y="288"/>
                      </a:lnTo>
                      <a:lnTo>
                        <a:pt x="370" y="295"/>
                      </a:lnTo>
                      <a:lnTo>
                        <a:pt x="386" y="299"/>
                      </a:lnTo>
                      <a:lnTo>
                        <a:pt x="402" y="302"/>
                      </a:lnTo>
                      <a:lnTo>
                        <a:pt x="417" y="303"/>
                      </a:lnTo>
                      <a:lnTo>
                        <a:pt x="431" y="303"/>
                      </a:lnTo>
                      <a:lnTo>
                        <a:pt x="444" y="300"/>
                      </a:lnTo>
                      <a:lnTo>
                        <a:pt x="455" y="297"/>
                      </a:lnTo>
                      <a:lnTo>
                        <a:pt x="466" y="292"/>
                      </a:lnTo>
                      <a:lnTo>
                        <a:pt x="474" y="289"/>
                      </a:lnTo>
                      <a:lnTo>
                        <a:pt x="482" y="286"/>
                      </a:lnTo>
                      <a:lnTo>
                        <a:pt x="489" y="283"/>
                      </a:lnTo>
                      <a:lnTo>
                        <a:pt x="495" y="281"/>
                      </a:lnTo>
                      <a:lnTo>
                        <a:pt x="499" y="280"/>
                      </a:lnTo>
                      <a:lnTo>
                        <a:pt x="504" y="280"/>
                      </a:lnTo>
                      <a:lnTo>
                        <a:pt x="508" y="280"/>
                      </a:lnTo>
                      <a:lnTo>
                        <a:pt x="498" y="275"/>
                      </a:lnTo>
                      <a:lnTo>
                        <a:pt x="489" y="271"/>
                      </a:lnTo>
                      <a:lnTo>
                        <a:pt x="480" y="264"/>
                      </a:lnTo>
                      <a:lnTo>
                        <a:pt x="471" y="257"/>
                      </a:lnTo>
                      <a:lnTo>
                        <a:pt x="465" y="250"/>
                      </a:lnTo>
                      <a:lnTo>
                        <a:pt x="458" y="242"/>
                      </a:lnTo>
                      <a:lnTo>
                        <a:pt x="451" y="232"/>
                      </a:lnTo>
                      <a:lnTo>
                        <a:pt x="445" y="223"/>
                      </a:lnTo>
                      <a:lnTo>
                        <a:pt x="437" y="214"/>
                      </a:lnTo>
                      <a:lnTo>
                        <a:pt x="427" y="205"/>
                      </a:lnTo>
                      <a:lnTo>
                        <a:pt x="413" y="197"/>
                      </a:lnTo>
                      <a:lnTo>
                        <a:pt x="399" y="191"/>
                      </a:lnTo>
                      <a:lnTo>
                        <a:pt x="383" y="188"/>
                      </a:lnTo>
                      <a:lnTo>
                        <a:pt x="368" y="186"/>
                      </a:lnTo>
                      <a:lnTo>
                        <a:pt x="354" y="189"/>
                      </a:lnTo>
                      <a:lnTo>
                        <a:pt x="342" y="193"/>
                      </a:lnTo>
                      <a:lnTo>
                        <a:pt x="336" y="198"/>
                      </a:lnTo>
                      <a:lnTo>
                        <a:pt x="329" y="202"/>
                      </a:lnTo>
                      <a:lnTo>
                        <a:pt x="323" y="205"/>
                      </a:lnTo>
                      <a:lnTo>
                        <a:pt x="318" y="208"/>
                      </a:lnTo>
                      <a:lnTo>
                        <a:pt x="314" y="209"/>
                      </a:lnTo>
                      <a:lnTo>
                        <a:pt x="310" y="212"/>
                      </a:lnTo>
                      <a:lnTo>
                        <a:pt x="307" y="212"/>
                      </a:lnTo>
                      <a:lnTo>
                        <a:pt x="304" y="213"/>
                      </a:lnTo>
                      <a:lnTo>
                        <a:pt x="306" y="209"/>
                      </a:lnTo>
                      <a:lnTo>
                        <a:pt x="306" y="204"/>
                      </a:lnTo>
                      <a:lnTo>
                        <a:pt x="304" y="198"/>
                      </a:lnTo>
                      <a:lnTo>
                        <a:pt x="302" y="194"/>
                      </a:lnTo>
                      <a:lnTo>
                        <a:pt x="307" y="192"/>
                      </a:lnTo>
                      <a:lnTo>
                        <a:pt x="310" y="190"/>
                      </a:lnTo>
                      <a:lnTo>
                        <a:pt x="315" y="189"/>
                      </a:lnTo>
                      <a:lnTo>
                        <a:pt x="319" y="188"/>
                      </a:lnTo>
                      <a:lnTo>
                        <a:pt x="323" y="188"/>
                      </a:lnTo>
                      <a:lnTo>
                        <a:pt x="328" y="186"/>
                      </a:lnTo>
                      <a:lnTo>
                        <a:pt x="332" y="185"/>
                      </a:lnTo>
                      <a:lnTo>
                        <a:pt x="337" y="183"/>
                      </a:lnTo>
                      <a:lnTo>
                        <a:pt x="348" y="174"/>
                      </a:lnTo>
                      <a:lnTo>
                        <a:pt x="357" y="161"/>
                      </a:lnTo>
                      <a:lnTo>
                        <a:pt x="366" y="146"/>
                      </a:lnTo>
                      <a:lnTo>
                        <a:pt x="371" y="129"/>
                      </a:lnTo>
                      <a:lnTo>
                        <a:pt x="376" y="111"/>
                      </a:lnTo>
                      <a:lnTo>
                        <a:pt x="377" y="94"/>
                      </a:lnTo>
                      <a:lnTo>
                        <a:pt x="376" y="80"/>
                      </a:lnTo>
                      <a:lnTo>
                        <a:pt x="371" y="69"/>
                      </a:lnTo>
                      <a:lnTo>
                        <a:pt x="364" y="51"/>
                      </a:lnTo>
                      <a:lnTo>
                        <a:pt x="361" y="32"/>
                      </a:lnTo>
                      <a:lnTo>
                        <a:pt x="360" y="13"/>
                      </a:lnTo>
                      <a:lnTo>
                        <a:pt x="361" y="0"/>
                      </a:lnTo>
                      <a:lnTo>
                        <a:pt x="353" y="10"/>
                      </a:lnTo>
                      <a:lnTo>
                        <a:pt x="345" y="20"/>
                      </a:lnTo>
                      <a:lnTo>
                        <a:pt x="337" y="30"/>
                      </a:lnTo>
                      <a:lnTo>
                        <a:pt x="329" y="36"/>
                      </a:lnTo>
                      <a:lnTo>
                        <a:pt x="319" y="43"/>
                      </a:lnTo>
                      <a:lnTo>
                        <a:pt x="311" y="48"/>
                      </a:lnTo>
                      <a:lnTo>
                        <a:pt x="303" y="53"/>
                      </a:lnTo>
                      <a:lnTo>
                        <a:pt x="296" y="55"/>
                      </a:lnTo>
                      <a:lnTo>
                        <a:pt x="281" y="61"/>
                      </a:lnTo>
                      <a:lnTo>
                        <a:pt x="268" y="71"/>
                      </a:lnTo>
                      <a:lnTo>
                        <a:pt x="256" y="85"/>
                      </a:lnTo>
                      <a:lnTo>
                        <a:pt x="246" y="101"/>
                      </a:lnTo>
                      <a:lnTo>
                        <a:pt x="238" y="119"/>
                      </a:lnTo>
                      <a:lnTo>
                        <a:pt x="234" y="139"/>
                      </a:lnTo>
                      <a:lnTo>
                        <a:pt x="234" y="160"/>
                      </a:lnTo>
                      <a:lnTo>
                        <a:pt x="240" y="182"/>
                      </a:lnTo>
                      <a:lnTo>
                        <a:pt x="237" y="181"/>
                      </a:lnTo>
                      <a:lnTo>
                        <a:pt x="231" y="181"/>
                      </a:lnTo>
                      <a:lnTo>
                        <a:pt x="225" y="181"/>
                      </a:lnTo>
                      <a:lnTo>
                        <a:pt x="222" y="183"/>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8" name="Freeform 267">
                  <a:extLst>
                    <a:ext uri="{FF2B5EF4-FFF2-40B4-BE49-F238E27FC236}">
                      <a16:creationId xmlns:a16="http://schemas.microsoft.com/office/drawing/2014/main" id="{D765A507-08C2-4DAE-8A3F-E2373BC6141C}"/>
                    </a:ext>
                  </a:extLst>
                </p:cNvPr>
                <p:cNvSpPr>
                  <a:spLocks/>
                </p:cNvSpPr>
                <p:nvPr/>
              </p:nvSpPr>
              <p:spPr bwMode="auto">
                <a:xfrm>
                  <a:off x="73" y="0"/>
                  <a:ext cx="77" cy="109"/>
                </a:xfrm>
                <a:custGeom>
                  <a:avLst/>
                  <a:gdLst>
                    <a:gd name="T0" fmla="*/ 77 w 154"/>
                    <a:gd name="T1" fmla="*/ 45 h 218"/>
                    <a:gd name="T2" fmla="*/ 73 w 154"/>
                    <a:gd name="T3" fmla="*/ 47 h 218"/>
                    <a:gd name="T4" fmla="*/ 68 w 154"/>
                    <a:gd name="T5" fmla="*/ 50 h 218"/>
                    <a:gd name="T6" fmla="*/ 64 w 154"/>
                    <a:gd name="T7" fmla="*/ 53 h 218"/>
                    <a:gd name="T8" fmla="*/ 59 w 154"/>
                    <a:gd name="T9" fmla="*/ 57 h 218"/>
                    <a:gd name="T10" fmla="*/ 56 w 154"/>
                    <a:gd name="T11" fmla="*/ 62 h 218"/>
                    <a:gd name="T12" fmla="*/ 52 w 154"/>
                    <a:gd name="T13" fmla="*/ 68 h 218"/>
                    <a:gd name="T14" fmla="*/ 49 w 154"/>
                    <a:gd name="T15" fmla="*/ 73 h 218"/>
                    <a:gd name="T16" fmla="*/ 48 w 154"/>
                    <a:gd name="T17" fmla="*/ 80 h 218"/>
                    <a:gd name="T18" fmla="*/ 47 w 154"/>
                    <a:gd name="T19" fmla="*/ 82 h 218"/>
                    <a:gd name="T20" fmla="*/ 47 w 154"/>
                    <a:gd name="T21" fmla="*/ 84 h 218"/>
                    <a:gd name="T22" fmla="*/ 46 w 154"/>
                    <a:gd name="T23" fmla="*/ 86 h 218"/>
                    <a:gd name="T24" fmla="*/ 46 w 154"/>
                    <a:gd name="T25" fmla="*/ 88 h 218"/>
                    <a:gd name="T26" fmla="*/ 46 w 154"/>
                    <a:gd name="T27" fmla="*/ 93 h 218"/>
                    <a:gd name="T28" fmla="*/ 47 w 154"/>
                    <a:gd name="T29" fmla="*/ 98 h 218"/>
                    <a:gd name="T30" fmla="*/ 48 w 154"/>
                    <a:gd name="T31" fmla="*/ 103 h 218"/>
                    <a:gd name="T32" fmla="*/ 49 w 154"/>
                    <a:gd name="T33" fmla="*/ 109 h 218"/>
                    <a:gd name="T34" fmla="*/ 48 w 154"/>
                    <a:gd name="T35" fmla="*/ 108 h 218"/>
                    <a:gd name="T36" fmla="*/ 45 w 154"/>
                    <a:gd name="T37" fmla="*/ 108 h 218"/>
                    <a:gd name="T38" fmla="*/ 42 w 154"/>
                    <a:gd name="T39" fmla="*/ 108 h 218"/>
                    <a:gd name="T40" fmla="*/ 40 w 154"/>
                    <a:gd name="T41" fmla="*/ 109 h 218"/>
                    <a:gd name="T42" fmla="*/ 39 w 154"/>
                    <a:gd name="T43" fmla="*/ 101 h 218"/>
                    <a:gd name="T44" fmla="*/ 37 w 154"/>
                    <a:gd name="T45" fmla="*/ 92 h 218"/>
                    <a:gd name="T46" fmla="*/ 34 w 154"/>
                    <a:gd name="T47" fmla="*/ 84 h 218"/>
                    <a:gd name="T48" fmla="*/ 30 w 154"/>
                    <a:gd name="T49" fmla="*/ 76 h 218"/>
                    <a:gd name="T50" fmla="*/ 24 w 154"/>
                    <a:gd name="T51" fmla="*/ 69 h 218"/>
                    <a:gd name="T52" fmla="*/ 19 w 154"/>
                    <a:gd name="T53" fmla="*/ 63 h 218"/>
                    <a:gd name="T54" fmla="*/ 12 w 154"/>
                    <a:gd name="T55" fmla="*/ 58 h 218"/>
                    <a:gd name="T56" fmla="*/ 6 w 154"/>
                    <a:gd name="T57" fmla="*/ 56 h 218"/>
                    <a:gd name="T58" fmla="*/ 7 w 154"/>
                    <a:gd name="T59" fmla="*/ 51 h 218"/>
                    <a:gd name="T60" fmla="*/ 7 w 154"/>
                    <a:gd name="T61" fmla="*/ 46 h 218"/>
                    <a:gd name="T62" fmla="*/ 4 w 154"/>
                    <a:gd name="T63" fmla="*/ 42 h 218"/>
                    <a:gd name="T64" fmla="*/ 0 w 154"/>
                    <a:gd name="T65" fmla="*/ 39 h 218"/>
                    <a:gd name="T66" fmla="*/ 5 w 154"/>
                    <a:gd name="T67" fmla="*/ 31 h 218"/>
                    <a:gd name="T68" fmla="*/ 9 w 154"/>
                    <a:gd name="T69" fmla="*/ 21 h 218"/>
                    <a:gd name="T70" fmla="*/ 11 w 154"/>
                    <a:gd name="T71" fmla="*/ 9 h 218"/>
                    <a:gd name="T72" fmla="*/ 7 w 154"/>
                    <a:gd name="T73" fmla="*/ 0 h 218"/>
                    <a:gd name="T74" fmla="*/ 11 w 154"/>
                    <a:gd name="T75" fmla="*/ 3 h 218"/>
                    <a:gd name="T76" fmla="*/ 15 w 154"/>
                    <a:gd name="T77" fmla="*/ 7 h 218"/>
                    <a:gd name="T78" fmla="*/ 19 w 154"/>
                    <a:gd name="T79" fmla="*/ 10 h 218"/>
                    <a:gd name="T80" fmla="*/ 23 w 154"/>
                    <a:gd name="T81" fmla="*/ 13 h 218"/>
                    <a:gd name="T82" fmla="*/ 29 w 154"/>
                    <a:gd name="T83" fmla="*/ 15 h 218"/>
                    <a:gd name="T84" fmla="*/ 34 w 154"/>
                    <a:gd name="T85" fmla="*/ 17 h 218"/>
                    <a:gd name="T86" fmla="*/ 41 w 154"/>
                    <a:gd name="T87" fmla="*/ 18 h 218"/>
                    <a:gd name="T88" fmla="*/ 48 w 154"/>
                    <a:gd name="T89" fmla="*/ 17 h 218"/>
                    <a:gd name="T90" fmla="*/ 48 w 154"/>
                    <a:gd name="T91" fmla="*/ 22 h 218"/>
                    <a:gd name="T92" fmla="*/ 48 w 154"/>
                    <a:gd name="T93" fmla="*/ 28 h 218"/>
                    <a:gd name="T94" fmla="*/ 49 w 154"/>
                    <a:gd name="T95" fmla="*/ 34 h 218"/>
                    <a:gd name="T96" fmla="*/ 52 w 154"/>
                    <a:gd name="T97" fmla="*/ 39 h 218"/>
                    <a:gd name="T98" fmla="*/ 56 w 154"/>
                    <a:gd name="T99" fmla="*/ 43 h 218"/>
                    <a:gd name="T100" fmla="*/ 61 w 154"/>
                    <a:gd name="T101" fmla="*/ 46 h 218"/>
                    <a:gd name="T102" fmla="*/ 68 w 154"/>
                    <a:gd name="T103" fmla="*/ 47 h 218"/>
                    <a:gd name="T104" fmla="*/ 77 w 154"/>
                    <a:gd name="T105" fmla="*/ 45 h 21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4" h="218">
                      <a:moveTo>
                        <a:pt x="154" y="90"/>
                      </a:moveTo>
                      <a:lnTo>
                        <a:pt x="145" y="93"/>
                      </a:lnTo>
                      <a:lnTo>
                        <a:pt x="136" y="99"/>
                      </a:lnTo>
                      <a:lnTo>
                        <a:pt x="127" y="106"/>
                      </a:lnTo>
                      <a:lnTo>
                        <a:pt x="118" y="114"/>
                      </a:lnTo>
                      <a:lnTo>
                        <a:pt x="111" y="123"/>
                      </a:lnTo>
                      <a:lnTo>
                        <a:pt x="104" y="135"/>
                      </a:lnTo>
                      <a:lnTo>
                        <a:pt x="98" y="146"/>
                      </a:lnTo>
                      <a:lnTo>
                        <a:pt x="95" y="159"/>
                      </a:lnTo>
                      <a:lnTo>
                        <a:pt x="93" y="164"/>
                      </a:lnTo>
                      <a:lnTo>
                        <a:pt x="93" y="167"/>
                      </a:lnTo>
                      <a:lnTo>
                        <a:pt x="92" y="172"/>
                      </a:lnTo>
                      <a:lnTo>
                        <a:pt x="92" y="176"/>
                      </a:lnTo>
                      <a:lnTo>
                        <a:pt x="92" y="186"/>
                      </a:lnTo>
                      <a:lnTo>
                        <a:pt x="93" y="196"/>
                      </a:lnTo>
                      <a:lnTo>
                        <a:pt x="95" y="206"/>
                      </a:lnTo>
                      <a:lnTo>
                        <a:pt x="98" y="217"/>
                      </a:lnTo>
                      <a:lnTo>
                        <a:pt x="95" y="216"/>
                      </a:lnTo>
                      <a:lnTo>
                        <a:pt x="89" y="216"/>
                      </a:lnTo>
                      <a:lnTo>
                        <a:pt x="83" y="216"/>
                      </a:lnTo>
                      <a:lnTo>
                        <a:pt x="80" y="218"/>
                      </a:lnTo>
                      <a:lnTo>
                        <a:pt x="78" y="201"/>
                      </a:lnTo>
                      <a:lnTo>
                        <a:pt x="74" y="183"/>
                      </a:lnTo>
                      <a:lnTo>
                        <a:pt x="68" y="167"/>
                      </a:lnTo>
                      <a:lnTo>
                        <a:pt x="59" y="151"/>
                      </a:lnTo>
                      <a:lnTo>
                        <a:pt x="48" y="137"/>
                      </a:lnTo>
                      <a:lnTo>
                        <a:pt x="37" y="126"/>
                      </a:lnTo>
                      <a:lnTo>
                        <a:pt x="24" y="116"/>
                      </a:lnTo>
                      <a:lnTo>
                        <a:pt x="12" y="112"/>
                      </a:lnTo>
                      <a:lnTo>
                        <a:pt x="13" y="101"/>
                      </a:lnTo>
                      <a:lnTo>
                        <a:pt x="13" y="91"/>
                      </a:lnTo>
                      <a:lnTo>
                        <a:pt x="8" y="83"/>
                      </a:lnTo>
                      <a:lnTo>
                        <a:pt x="0" y="77"/>
                      </a:lnTo>
                      <a:lnTo>
                        <a:pt x="9" y="62"/>
                      </a:lnTo>
                      <a:lnTo>
                        <a:pt x="17" y="42"/>
                      </a:lnTo>
                      <a:lnTo>
                        <a:pt x="21" y="18"/>
                      </a:lnTo>
                      <a:lnTo>
                        <a:pt x="14" y="0"/>
                      </a:lnTo>
                      <a:lnTo>
                        <a:pt x="21" y="6"/>
                      </a:lnTo>
                      <a:lnTo>
                        <a:pt x="29" y="13"/>
                      </a:lnTo>
                      <a:lnTo>
                        <a:pt x="37" y="20"/>
                      </a:lnTo>
                      <a:lnTo>
                        <a:pt x="46" y="25"/>
                      </a:lnTo>
                      <a:lnTo>
                        <a:pt x="57" y="30"/>
                      </a:lnTo>
                      <a:lnTo>
                        <a:pt x="68" y="33"/>
                      </a:lnTo>
                      <a:lnTo>
                        <a:pt x="81" y="35"/>
                      </a:lnTo>
                      <a:lnTo>
                        <a:pt x="95" y="33"/>
                      </a:lnTo>
                      <a:lnTo>
                        <a:pt x="95" y="44"/>
                      </a:lnTo>
                      <a:lnTo>
                        <a:pt x="96" y="55"/>
                      </a:lnTo>
                      <a:lnTo>
                        <a:pt x="98" y="67"/>
                      </a:lnTo>
                      <a:lnTo>
                        <a:pt x="103" y="77"/>
                      </a:lnTo>
                      <a:lnTo>
                        <a:pt x="111" y="86"/>
                      </a:lnTo>
                      <a:lnTo>
                        <a:pt x="121" y="91"/>
                      </a:lnTo>
                      <a:lnTo>
                        <a:pt x="136" y="93"/>
                      </a:lnTo>
                      <a:lnTo>
                        <a:pt x="154" y="9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9" name="Freeform 268">
                  <a:extLst>
                    <a:ext uri="{FF2B5EF4-FFF2-40B4-BE49-F238E27FC236}">
                      <a16:creationId xmlns:a16="http://schemas.microsoft.com/office/drawing/2014/main" id="{61EFAB7C-66AB-4296-9A96-47C630DB1D0F}"/>
                    </a:ext>
                  </a:extLst>
                </p:cNvPr>
                <p:cNvSpPr>
                  <a:spLocks/>
                </p:cNvSpPr>
                <p:nvPr/>
              </p:nvSpPr>
              <p:spPr bwMode="auto">
                <a:xfrm>
                  <a:off x="3" y="182"/>
                  <a:ext cx="87" cy="101"/>
                </a:xfrm>
                <a:custGeom>
                  <a:avLst/>
                  <a:gdLst>
                    <a:gd name="T0" fmla="*/ 31 w 174"/>
                    <a:gd name="T1" fmla="*/ 20 h 203"/>
                    <a:gd name="T2" fmla="*/ 36 w 174"/>
                    <a:gd name="T3" fmla="*/ 21 h 203"/>
                    <a:gd name="T4" fmla="*/ 42 w 174"/>
                    <a:gd name="T5" fmla="*/ 21 h 203"/>
                    <a:gd name="T6" fmla="*/ 47 w 174"/>
                    <a:gd name="T7" fmla="*/ 21 h 203"/>
                    <a:gd name="T8" fmla="*/ 53 w 174"/>
                    <a:gd name="T9" fmla="*/ 21 h 203"/>
                    <a:gd name="T10" fmla="*/ 58 w 174"/>
                    <a:gd name="T11" fmla="*/ 20 h 203"/>
                    <a:gd name="T12" fmla="*/ 65 w 174"/>
                    <a:gd name="T13" fmla="*/ 18 h 203"/>
                    <a:gd name="T14" fmla="*/ 72 w 174"/>
                    <a:gd name="T15" fmla="*/ 15 h 203"/>
                    <a:gd name="T16" fmla="*/ 78 w 174"/>
                    <a:gd name="T17" fmla="*/ 10 h 203"/>
                    <a:gd name="T18" fmla="*/ 84 w 174"/>
                    <a:gd name="T19" fmla="*/ 4 h 203"/>
                    <a:gd name="T20" fmla="*/ 87 w 174"/>
                    <a:gd name="T21" fmla="*/ 1 h 203"/>
                    <a:gd name="T22" fmla="*/ 87 w 174"/>
                    <a:gd name="T23" fmla="*/ 4 h 203"/>
                    <a:gd name="T24" fmla="*/ 82 w 174"/>
                    <a:gd name="T25" fmla="*/ 9 h 203"/>
                    <a:gd name="T26" fmla="*/ 76 w 174"/>
                    <a:gd name="T27" fmla="*/ 19 h 203"/>
                    <a:gd name="T28" fmla="*/ 72 w 174"/>
                    <a:gd name="T29" fmla="*/ 30 h 203"/>
                    <a:gd name="T30" fmla="*/ 70 w 174"/>
                    <a:gd name="T31" fmla="*/ 42 h 203"/>
                    <a:gd name="T32" fmla="*/ 72 w 174"/>
                    <a:gd name="T33" fmla="*/ 52 h 203"/>
                    <a:gd name="T34" fmla="*/ 73 w 174"/>
                    <a:gd name="T35" fmla="*/ 59 h 203"/>
                    <a:gd name="T36" fmla="*/ 70 w 174"/>
                    <a:gd name="T37" fmla="*/ 61 h 203"/>
                    <a:gd name="T38" fmla="*/ 63 w 174"/>
                    <a:gd name="T39" fmla="*/ 64 h 203"/>
                    <a:gd name="T40" fmla="*/ 57 w 174"/>
                    <a:gd name="T41" fmla="*/ 72 h 203"/>
                    <a:gd name="T42" fmla="*/ 54 w 174"/>
                    <a:gd name="T43" fmla="*/ 85 h 203"/>
                    <a:gd name="T44" fmla="*/ 50 w 174"/>
                    <a:gd name="T45" fmla="*/ 91 h 203"/>
                    <a:gd name="T46" fmla="*/ 40 w 174"/>
                    <a:gd name="T47" fmla="*/ 88 h 203"/>
                    <a:gd name="T48" fmla="*/ 28 w 174"/>
                    <a:gd name="T49" fmla="*/ 89 h 203"/>
                    <a:gd name="T50" fmla="*/ 18 w 174"/>
                    <a:gd name="T51" fmla="*/ 96 h 203"/>
                    <a:gd name="T52" fmla="*/ 15 w 174"/>
                    <a:gd name="T53" fmla="*/ 90 h 203"/>
                    <a:gd name="T54" fmla="*/ 8 w 174"/>
                    <a:gd name="T55" fmla="*/ 69 h 203"/>
                    <a:gd name="T56" fmla="*/ 5 w 174"/>
                    <a:gd name="T57" fmla="*/ 57 h 203"/>
                    <a:gd name="T58" fmla="*/ 9 w 174"/>
                    <a:gd name="T59" fmla="*/ 41 h 203"/>
                    <a:gd name="T60" fmla="*/ 11 w 174"/>
                    <a:gd name="T61" fmla="*/ 35 h 203"/>
                    <a:gd name="T62" fmla="*/ 17 w 174"/>
                    <a:gd name="T63" fmla="*/ 32 h 203"/>
                    <a:gd name="T64" fmla="*/ 23 w 174"/>
                    <a:gd name="T65" fmla="*/ 28 h 203"/>
                    <a:gd name="T66" fmla="*/ 28 w 174"/>
                    <a:gd name="T67" fmla="*/ 23 h 2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4" h="203">
                      <a:moveTo>
                        <a:pt x="57" y="39"/>
                      </a:moveTo>
                      <a:lnTo>
                        <a:pt x="62" y="41"/>
                      </a:lnTo>
                      <a:lnTo>
                        <a:pt x="68" y="42"/>
                      </a:lnTo>
                      <a:lnTo>
                        <a:pt x="72" y="43"/>
                      </a:lnTo>
                      <a:lnTo>
                        <a:pt x="78" y="43"/>
                      </a:lnTo>
                      <a:lnTo>
                        <a:pt x="83" y="43"/>
                      </a:lnTo>
                      <a:lnTo>
                        <a:pt x="88" y="43"/>
                      </a:lnTo>
                      <a:lnTo>
                        <a:pt x="94" y="43"/>
                      </a:lnTo>
                      <a:lnTo>
                        <a:pt x="100" y="43"/>
                      </a:lnTo>
                      <a:lnTo>
                        <a:pt x="106" y="43"/>
                      </a:lnTo>
                      <a:lnTo>
                        <a:pt x="111" y="42"/>
                      </a:lnTo>
                      <a:lnTo>
                        <a:pt x="116" y="41"/>
                      </a:lnTo>
                      <a:lnTo>
                        <a:pt x="122" y="39"/>
                      </a:lnTo>
                      <a:lnTo>
                        <a:pt x="129" y="37"/>
                      </a:lnTo>
                      <a:lnTo>
                        <a:pt x="136" y="34"/>
                      </a:lnTo>
                      <a:lnTo>
                        <a:pt x="143" y="30"/>
                      </a:lnTo>
                      <a:lnTo>
                        <a:pt x="149" y="26"/>
                      </a:lnTo>
                      <a:lnTo>
                        <a:pt x="155" y="21"/>
                      </a:lnTo>
                      <a:lnTo>
                        <a:pt x="161" y="15"/>
                      </a:lnTo>
                      <a:lnTo>
                        <a:pt x="167" y="8"/>
                      </a:lnTo>
                      <a:lnTo>
                        <a:pt x="173" y="0"/>
                      </a:lnTo>
                      <a:lnTo>
                        <a:pt x="174" y="2"/>
                      </a:lnTo>
                      <a:lnTo>
                        <a:pt x="174" y="5"/>
                      </a:lnTo>
                      <a:lnTo>
                        <a:pt x="174" y="8"/>
                      </a:lnTo>
                      <a:lnTo>
                        <a:pt x="173" y="11"/>
                      </a:lnTo>
                      <a:lnTo>
                        <a:pt x="164" y="19"/>
                      </a:lnTo>
                      <a:lnTo>
                        <a:pt x="158" y="28"/>
                      </a:lnTo>
                      <a:lnTo>
                        <a:pt x="152" y="38"/>
                      </a:lnTo>
                      <a:lnTo>
                        <a:pt x="147" y="50"/>
                      </a:lnTo>
                      <a:lnTo>
                        <a:pt x="144" y="60"/>
                      </a:lnTo>
                      <a:lnTo>
                        <a:pt x="141" y="73"/>
                      </a:lnTo>
                      <a:lnTo>
                        <a:pt x="140" y="84"/>
                      </a:lnTo>
                      <a:lnTo>
                        <a:pt x="141" y="96"/>
                      </a:lnTo>
                      <a:lnTo>
                        <a:pt x="143" y="104"/>
                      </a:lnTo>
                      <a:lnTo>
                        <a:pt x="144" y="111"/>
                      </a:lnTo>
                      <a:lnTo>
                        <a:pt x="145" y="118"/>
                      </a:lnTo>
                      <a:lnTo>
                        <a:pt x="145" y="124"/>
                      </a:lnTo>
                      <a:lnTo>
                        <a:pt x="140" y="122"/>
                      </a:lnTo>
                      <a:lnTo>
                        <a:pt x="133" y="125"/>
                      </a:lnTo>
                      <a:lnTo>
                        <a:pt x="126" y="129"/>
                      </a:lnTo>
                      <a:lnTo>
                        <a:pt x="120" y="135"/>
                      </a:lnTo>
                      <a:lnTo>
                        <a:pt x="114" y="144"/>
                      </a:lnTo>
                      <a:lnTo>
                        <a:pt x="109" y="157"/>
                      </a:lnTo>
                      <a:lnTo>
                        <a:pt x="107" y="171"/>
                      </a:lnTo>
                      <a:lnTo>
                        <a:pt x="107" y="188"/>
                      </a:lnTo>
                      <a:lnTo>
                        <a:pt x="100" y="182"/>
                      </a:lnTo>
                      <a:lnTo>
                        <a:pt x="90" y="178"/>
                      </a:lnTo>
                      <a:lnTo>
                        <a:pt x="79" y="177"/>
                      </a:lnTo>
                      <a:lnTo>
                        <a:pt x="67" y="177"/>
                      </a:lnTo>
                      <a:lnTo>
                        <a:pt x="55" y="179"/>
                      </a:lnTo>
                      <a:lnTo>
                        <a:pt x="45" y="183"/>
                      </a:lnTo>
                      <a:lnTo>
                        <a:pt x="35" y="192"/>
                      </a:lnTo>
                      <a:lnTo>
                        <a:pt x="30" y="203"/>
                      </a:lnTo>
                      <a:lnTo>
                        <a:pt x="30" y="181"/>
                      </a:lnTo>
                      <a:lnTo>
                        <a:pt x="25" y="157"/>
                      </a:lnTo>
                      <a:lnTo>
                        <a:pt x="16" y="139"/>
                      </a:lnTo>
                      <a:lnTo>
                        <a:pt x="0" y="129"/>
                      </a:lnTo>
                      <a:lnTo>
                        <a:pt x="10" y="115"/>
                      </a:lnTo>
                      <a:lnTo>
                        <a:pt x="16" y="99"/>
                      </a:lnTo>
                      <a:lnTo>
                        <a:pt x="18" y="83"/>
                      </a:lnTo>
                      <a:lnTo>
                        <a:pt x="15" y="73"/>
                      </a:lnTo>
                      <a:lnTo>
                        <a:pt x="22" y="70"/>
                      </a:lnTo>
                      <a:lnTo>
                        <a:pt x="29" y="68"/>
                      </a:lnTo>
                      <a:lnTo>
                        <a:pt x="34" y="65"/>
                      </a:lnTo>
                      <a:lnTo>
                        <a:pt x="41" y="61"/>
                      </a:lnTo>
                      <a:lnTo>
                        <a:pt x="46" y="57"/>
                      </a:lnTo>
                      <a:lnTo>
                        <a:pt x="52" y="52"/>
                      </a:lnTo>
                      <a:lnTo>
                        <a:pt x="55" y="46"/>
                      </a:lnTo>
                      <a:lnTo>
                        <a:pt x="57" y="39"/>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0" name="Freeform 269">
                  <a:extLst>
                    <a:ext uri="{FF2B5EF4-FFF2-40B4-BE49-F238E27FC236}">
                      <a16:creationId xmlns:a16="http://schemas.microsoft.com/office/drawing/2014/main" id="{C9B54824-35C5-40DE-8E38-000F6742AB3E}"/>
                    </a:ext>
                  </a:extLst>
                </p:cNvPr>
                <p:cNvSpPr>
                  <a:spLocks/>
                </p:cNvSpPr>
                <p:nvPr/>
              </p:nvSpPr>
              <p:spPr bwMode="auto">
                <a:xfrm>
                  <a:off x="77" y="12"/>
                  <a:ext cx="53" cy="76"/>
                </a:xfrm>
                <a:custGeom>
                  <a:avLst/>
                  <a:gdLst>
                    <a:gd name="T0" fmla="*/ 42 w 107"/>
                    <a:gd name="T1" fmla="*/ 70 h 152"/>
                    <a:gd name="T2" fmla="*/ 42 w 107"/>
                    <a:gd name="T3" fmla="*/ 74 h 152"/>
                    <a:gd name="T4" fmla="*/ 40 w 107"/>
                    <a:gd name="T5" fmla="*/ 72 h 152"/>
                    <a:gd name="T6" fmla="*/ 35 w 107"/>
                    <a:gd name="T7" fmla="*/ 62 h 152"/>
                    <a:gd name="T8" fmla="*/ 33 w 107"/>
                    <a:gd name="T9" fmla="*/ 58 h 152"/>
                    <a:gd name="T10" fmla="*/ 28 w 107"/>
                    <a:gd name="T11" fmla="*/ 56 h 152"/>
                    <a:gd name="T12" fmla="*/ 22 w 107"/>
                    <a:gd name="T13" fmla="*/ 54 h 152"/>
                    <a:gd name="T14" fmla="*/ 17 w 107"/>
                    <a:gd name="T15" fmla="*/ 52 h 152"/>
                    <a:gd name="T16" fmla="*/ 15 w 107"/>
                    <a:gd name="T17" fmla="*/ 52 h 152"/>
                    <a:gd name="T18" fmla="*/ 14 w 107"/>
                    <a:gd name="T19" fmla="*/ 51 h 152"/>
                    <a:gd name="T20" fmla="*/ 15 w 107"/>
                    <a:gd name="T21" fmla="*/ 50 h 152"/>
                    <a:gd name="T22" fmla="*/ 21 w 107"/>
                    <a:gd name="T23" fmla="*/ 51 h 152"/>
                    <a:gd name="T24" fmla="*/ 27 w 107"/>
                    <a:gd name="T25" fmla="*/ 52 h 152"/>
                    <a:gd name="T26" fmla="*/ 32 w 107"/>
                    <a:gd name="T27" fmla="*/ 52 h 152"/>
                    <a:gd name="T28" fmla="*/ 32 w 107"/>
                    <a:gd name="T29" fmla="*/ 48 h 152"/>
                    <a:gd name="T30" fmla="*/ 29 w 107"/>
                    <a:gd name="T31" fmla="*/ 42 h 152"/>
                    <a:gd name="T32" fmla="*/ 24 w 107"/>
                    <a:gd name="T33" fmla="*/ 38 h 152"/>
                    <a:gd name="T34" fmla="*/ 16 w 107"/>
                    <a:gd name="T35" fmla="*/ 34 h 152"/>
                    <a:gd name="T36" fmla="*/ 9 w 107"/>
                    <a:gd name="T37" fmla="*/ 30 h 152"/>
                    <a:gd name="T38" fmla="*/ 3 w 107"/>
                    <a:gd name="T39" fmla="*/ 27 h 152"/>
                    <a:gd name="T40" fmla="*/ 0 w 107"/>
                    <a:gd name="T41" fmla="*/ 26 h 152"/>
                    <a:gd name="T42" fmla="*/ 0 w 107"/>
                    <a:gd name="T43" fmla="*/ 25 h 152"/>
                    <a:gd name="T44" fmla="*/ 4 w 107"/>
                    <a:gd name="T45" fmla="*/ 26 h 152"/>
                    <a:gd name="T46" fmla="*/ 10 w 107"/>
                    <a:gd name="T47" fmla="*/ 29 h 152"/>
                    <a:gd name="T48" fmla="*/ 17 w 107"/>
                    <a:gd name="T49" fmla="*/ 32 h 152"/>
                    <a:gd name="T50" fmla="*/ 24 w 107"/>
                    <a:gd name="T51" fmla="*/ 35 h 152"/>
                    <a:gd name="T52" fmla="*/ 25 w 107"/>
                    <a:gd name="T53" fmla="*/ 27 h 152"/>
                    <a:gd name="T54" fmla="*/ 16 w 107"/>
                    <a:gd name="T55" fmla="*/ 8 h 152"/>
                    <a:gd name="T56" fmla="*/ 11 w 107"/>
                    <a:gd name="T57" fmla="*/ 1 h 152"/>
                    <a:gd name="T58" fmla="*/ 13 w 107"/>
                    <a:gd name="T59" fmla="*/ 1 h 152"/>
                    <a:gd name="T60" fmla="*/ 20 w 107"/>
                    <a:gd name="T61" fmla="*/ 10 h 152"/>
                    <a:gd name="T62" fmla="*/ 29 w 107"/>
                    <a:gd name="T63" fmla="*/ 26 h 152"/>
                    <a:gd name="T64" fmla="*/ 34 w 107"/>
                    <a:gd name="T65" fmla="*/ 28 h 152"/>
                    <a:gd name="T66" fmla="*/ 40 w 107"/>
                    <a:gd name="T67" fmla="*/ 15 h 152"/>
                    <a:gd name="T68" fmla="*/ 40 w 107"/>
                    <a:gd name="T69" fmla="*/ 8 h 152"/>
                    <a:gd name="T70" fmla="*/ 41 w 107"/>
                    <a:gd name="T71" fmla="*/ 10 h 152"/>
                    <a:gd name="T72" fmla="*/ 41 w 107"/>
                    <a:gd name="T73" fmla="*/ 17 h 152"/>
                    <a:gd name="T74" fmla="*/ 38 w 107"/>
                    <a:gd name="T75" fmla="*/ 32 h 152"/>
                    <a:gd name="T76" fmla="*/ 35 w 107"/>
                    <a:gd name="T77" fmla="*/ 42 h 152"/>
                    <a:gd name="T78" fmla="*/ 37 w 107"/>
                    <a:gd name="T79" fmla="*/ 51 h 152"/>
                    <a:gd name="T80" fmla="*/ 42 w 107"/>
                    <a:gd name="T81" fmla="*/ 51 h 152"/>
                    <a:gd name="T82" fmla="*/ 48 w 107"/>
                    <a:gd name="T83" fmla="*/ 45 h 152"/>
                    <a:gd name="T84" fmla="*/ 52 w 107"/>
                    <a:gd name="T85" fmla="*/ 39 h 152"/>
                    <a:gd name="T86" fmla="*/ 53 w 107"/>
                    <a:gd name="T87" fmla="*/ 40 h 152"/>
                    <a:gd name="T88" fmla="*/ 52 w 107"/>
                    <a:gd name="T89" fmla="*/ 46 h 152"/>
                    <a:gd name="T90" fmla="*/ 44 w 107"/>
                    <a:gd name="T91" fmla="*/ 56 h 152"/>
                    <a:gd name="T92" fmla="*/ 41 w 107"/>
                    <a:gd name="T93" fmla="*/ 61 h 152"/>
                    <a:gd name="T94" fmla="*/ 42 w 107"/>
                    <a:gd name="T95" fmla="*/ 66 h 1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152">
                      <a:moveTo>
                        <a:pt x="87" y="135"/>
                      </a:moveTo>
                      <a:lnTo>
                        <a:pt x="85" y="140"/>
                      </a:lnTo>
                      <a:lnTo>
                        <a:pt x="85" y="143"/>
                      </a:lnTo>
                      <a:lnTo>
                        <a:pt x="84" y="148"/>
                      </a:lnTo>
                      <a:lnTo>
                        <a:pt x="84" y="152"/>
                      </a:lnTo>
                      <a:lnTo>
                        <a:pt x="80" y="144"/>
                      </a:lnTo>
                      <a:lnTo>
                        <a:pt x="75" y="134"/>
                      </a:lnTo>
                      <a:lnTo>
                        <a:pt x="70" y="124"/>
                      </a:lnTo>
                      <a:lnTo>
                        <a:pt x="69" y="117"/>
                      </a:lnTo>
                      <a:lnTo>
                        <a:pt x="66" y="116"/>
                      </a:lnTo>
                      <a:lnTo>
                        <a:pt x="61" y="113"/>
                      </a:lnTo>
                      <a:lnTo>
                        <a:pt x="57" y="111"/>
                      </a:lnTo>
                      <a:lnTo>
                        <a:pt x="51" y="109"/>
                      </a:lnTo>
                      <a:lnTo>
                        <a:pt x="45" y="107"/>
                      </a:lnTo>
                      <a:lnTo>
                        <a:pt x="40" y="105"/>
                      </a:lnTo>
                      <a:lnTo>
                        <a:pt x="35" y="104"/>
                      </a:lnTo>
                      <a:lnTo>
                        <a:pt x="31" y="104"/>
                      </a:lnTo>
                      <a:lnTo>
                        <a:pt x="30" y="103"/>
                      </a:lnTo>
                      <a:lnTo>
                        <a:pt x="29" y="102"/>
                      </a:lnTo>
                      <a:lnTo>
                        <a:pt x="28" y="101"/>
                      </a:lnTo>
                      <a:lnTo>
                        <a:pt x="27" y="99"/>
                      </a:lnTo>
                      <a:lnTo>
                        <a:pt x="30" y="99"/>
                      </a:lnTo>
                      <a:lnTo>
                        <a:pt x="36" y="101"/>
                      </a:lnTo>
                      <a:lnTo>
                        <a:pt x="42" y="101"/>
                      </a:lnTo>
                      <a:lnTo>
                        <a:pt x="49" y="102"/>
                      </a:lnTo>
                      <a:lnTo>
                        <a:pt x="54" y="103"/>
                      </a:lnTo>
                      <a:lnTo>
                        <a:pt x="60" y="104"/>
                      </a:lnTo>
                      <a:lnTo>
                        <a:pt x="65" y="104"/>
                      </a:lnTo>
                      <a:lnTo>
                        <a:pt x="67" y="105"/>
                      </a:lnTo>
                      <a:lnTo>
                        <a:pt x="65" y="96"/>
                      </a:lnTo>
                      <a:lnTo>
                        <a:pt x="62" y="89"/>
                      </a:lnTo>
                      <a:lnTo>
                        <a:pt x="59" y="84"/>
                      </a:lnTo>
                      <a:lnTo>
                        <a:pt x="57" y="80"/>
                      </a:lnTo>
                      <a:lnTo>
                        <a:pt x="49" y="76"/>
                      </a:lnTo>
                      <a:lnTo>
                        <a:pt x="40" y="73"/>
                      </a:lnTo>
                      <a:lnTo>
                        <a:pt x="32" y="68"/>
                      </a:lnTo>
                      <a:lnTo>
                        <a:pt x="26" y="65"/>
                      </a:lnTo>
                      <a:lnTo>
                        <a:pt x="19" y="60"/>
                      </a:lnTo>
                      <a:lnTo>
                        <a:pt x="13" y="57"/>
                      </a:lnTo>
                      <a:lnTo>
                        <a:pt x="7" y="54"/>
                      </a:lnTo>
                      <a:lnTo>
                        <a:pt x="4" y="53"/>
                      </a:lnTo>
                      <a:lnTo>
                        <a:pt x="1" y="52"/>
                      </a:lnTo>
                      <a:lnTo>
                        <a:pt x="0" y="50"/>
                      </a:lnTo>
                      <a:lnTo>
                        <a:pt x="1" y="49"/>
                      </a:lnTo>
                      <a:lnTo>
                        <a:pt x="6" y="50"/>
                      </a:lnTo>
                      <a:lnTo>
                        <a:pt x="9" y="52"/>
                      </a:lnTo>
                      <a:lnTo>
                        <a:pt x="15" y="54"/>
                      </a:lnTo>
                      <a:lnTo>
                        <a:pt x="21" y="57"/>
                      </a:lnTo>
                      <a:lnTo>
                        <a:pt x="28" y="60"/>
                      </a:lnTo>
                      <a:lnTo>
                        <a:pt x="35" y="64"/>
                      </a:lnTo>
                      <a:lnTo>
                        <a:pt x="42" y="67"/>
                      </a:lnTo>
                      <a:lnTo>
                        <a:pt x="49" y="69"/>
                      </a:lnTo>
                      <a:lnTo>
                        <a:pt x="54" y="71"/>
                      </a:lnTo>
                      <a:lnTo>
                        <a:pt x="51" y="54"/>
                      </a:lnTo>
                      <a:lnTo>
                        <a:pt x="42" y="35"/>
                      </a:lnTo>
                      <a:lnTo>
                        <a:pt x="32" y="16"/>
                      </a:lnTo>
                      <a:lnTo>
                        <a:pt x="24" y="6"/>
                      </a:lnTo>
                      <a:lnTo>
                        <a:pt x="22" y="1"/>
                      </a:lnTo>
                      <a:lnTo>
                        <a:pt x="23" y="0"/>
                      </a:lnTo>
                      <a:lnTo>
                        <a:pt x="27" y="1"/>
                      </a:lnTo>
                      <a:lnTo>
                        <a:pt x="32" y="7"/>
                      </a:lnTo>
                      <a:lnTo>
                        <a:pt x="40" y="19"/>
                      </a:lnTo>
                      <a:lnTo>
                        <a:pt x="50" y="35"/>
                      </a:lnTo>
                      <a:lnTo>
                        <a:pt x="58" y="51"/>
                      </a:lnTo>
                      <a:lnTo>
                        <a:pt x="62" y="64"/>
                      </a:lnTo>
                      <a:lnTo>
                        <a:pt x="69" y="56"/>
                      </a:lnTo>
                      <a:lnTo>
                        <a:pt x="75" y="43"/>
                      </a:lnTo>
                      <a:lnTo>
                        <a:pt x="80" y="30"/>
                      </a:lnTo>
                      <a:lnTo>
                        <a:pt x="81" y="20"/>
                      </a:lnTo>
                      <a:lnTo>
                        <a:pt x="81" y="16"/>
                      </a:lnTo>
                      <a:lnTo>
                        <a:pt x="82" y="15"/>
                      </a:lnTo>
                      <a:lnTo>
                        <a:pt x="83" y="19"/>
                      </a:lnTo>
                      <a:lnTo>
                        <a:pt x="83" y="23"/>
                      </a:lnTo>
                      <a:lnTo>
                        <a:pt x="83" y="34"/>
                      </a:lnTo>
                      <a:lnTo>
                        <a:pt x="82" y="47"/>
                      </a:lnTo>
                      <a:lnTo>
                        <a:pt x="77" y="64"/>
                      </a:lnTo>
                      <a:lnTo>
                        <a:pt x="67" y="76"/>
                      </a:lnTo>
                      <a:lnTo>
                        <a:pt x="70" y="84"/>
                      </a:lnTo>
                      <a:lnTo>
                        <a:pt x="74" y="92"/>
                      </a:lnTo>
                      <a:lnTo>
                        <a:pt x="75" y="101"/>
                      </a:lnTo>
                      <a:lnTo>
                        <a:pt x="76" y="105"/>
                      </a:lnTo>
                      <a:lnTo>
                        <a:pt x="84" y="101"/>
                      </a:lnTo>
                      <a:lnTo>
                        <a:pt x="91" y="96"/>
                      </a:lnTo>
                      <a:lnTo>
                        <a:pt x="97" y="90"/>
                      </a:lnTo>
                      <a:lnTo>
                        <a:pt x="102" y="82"/>
                      </a:lnTo>
                      <a:lnTo>
                        <a:pt x="104" y="77"/>
                      </a:lnTo>
                      <a:lnTo>
                        <a:pt x="106" y="76"/>
                      </a:lnTo>
                      <a:lnTo>
                        <a:pt x="107" y="79"/>
                      </a:lnTo>
                      <a:lnTo>
                        <a:pt x="107" y="83"/>
                      </a:lnTo>
                      <a:lnTo>
                        <a:pt x="104" y="91"/>
                      </a:lnTo>
                      <a:lnTo>
                        <a:pt x="97" y="102"/>
                      </a:lnTo>
                      <a:lnTo>
                        <a:pt x="88" y="111"/>
                      </a:lnTo>
                      <a:lnTo>
                        <a:pt x="80" y="117"/>
                      </a:lnTo>
                      <a:lnTo>
                        <a:pt x="82" y="121"/>
                      </a:lnTo>
                      <a:lnTo>
                        <a:pt x="83" y="127"/>
                      </a:lnTo>
                      <a:lnTo>
                        <a:pt x="85" y="132"/>
                      </a:lnTo>
                      <a:lnTo>
                        <a:pt x="87" y="13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1" name="Freeform 270">
                  <a:extLst>
                    <a:ext uri="{FF2B5EF4-FFF2-40B4-BE49-F238E27FC236}">
                      <a16:creationId xmlns:a16="http://schemas.microsoft.com/office/drawing/2014/main" id="{A58B80DA-687E-4098-8A9C-0AABD369A9DB}"/>
                    </a:ext>
                  </a:extLst>
                </p:cNvPr>
                <p:cNvSpPr>
                  <a:spLocks/>
                </p:cNvSpPr>
                <p:nvPr/>
              </p:nvSpPr>
              <p:spPr bwMode="auto">
                <a:xfrm>
                  <a:off x="11" y="201"/>
                  <a:ext cx="53" cy="69"/>
                </a:xfrm>
                <a:custGeom>
                  <a:avLst/>
                  <a:gdLst>
                    <a:gd name="T0" fmla="*/ 50 w 106"/>
                    <a:gd name="T1" fmla="*/ 1 h 138"/>
                    <a:gd name="T2" fmla="*/ 45 w 106"/>
                    <a:gd name="T3" fmla="*/ 2 h 138"/>
                    <a:gd name="T4" fmla="*/ 42 w 106"/>
                    <a:gd name="T5" fmla="*/ 5 h 138"/>
                    <a:gd name="T6" fmla="*/ 38 w 106"/>
                    <a:gd name="T7" fmla="*/ 11 h 138"/>
                    <a:gd name="T8" fmla="*/ 32 w 106"/>
                    <a:gd name="T9" fmla="*/ 13 h 138"/>
                    <a:gd name="T10" fmla="*/ 25 w 106"/>
                    <a:gd name="T11" fmla="*/ 14 h 138"/>
                    <a:gd name="T12" fmla="*/ 17 w 106"/>
                    <a:gd name="T13" fmla="*/ 16 h 138"/>
                    <a:gd name="T14" fmla="*/ 11 w 106"/>
                    <a:gd name="T15" fmla="*/ 19 h 138"/>
                    <a:gd name="T16" fmla="*/ 8 w 106"/>
                    <a:gd name="T17" fmla="*/ 22 h 138"/>
                    <a:gd name="T18" fmla="*/ 8 w 106"/>
                    <a:gd name="T19" fmla="*/ 22 h 138"/>
                    <a:gd name="T20" fmla="*/ 12 w 106"/>
                    <a:gd name="T21" fmla="*/ 21 h 138"/>
                    <a:gd name="T22" fmla="*/ 17 w 106"/>
                    <a:gd name="T23" fmla="*/ 19 h 138"/>
                    <a:gd name="T24" fmla="*/ 23 w 106"/>
                    <a:gd name="T25" fmla="*/ 17 h 138"/>
                    <a:gd name="T26" fmla="*/ 30 w 106"/>
                    <a:gd name="T27" fmla="*/ 17 h 138"/>
                    <a:gd name="T28" fmla="*/ 31 w 106"/>
                    <a:gd name="T29" fmla="*/ 22 h 138"/>
                    <a:gd name="T30" fmla="*/ 26 w 106"/>
                    <a:gd name="T31" fmla="*/ 32 h 138"/>
                    <a:gd name="T32" fmla="*/ 22 w 106"/>
                    <a:gd name="T33" fmla="*/ 35 h 138"/>
                    <a:gd name="T34" fmla="*/ 16 w 106"/>
                    <a:gd name="T35" fmla="*/ 37 h 138"/>
                    <a:gd name="T36" fmla="*/ 9 w 106"/>
                    <a:gd name="T37" fmla="*/ 38 h 138"/>
                    <a:gd name="T38" fmla="*/ 4 w 106"/>
                    <a:gd name="T39" fmla="*/ 40 h 138"/>
                    <a:gd name="T40" fmla="*/ 1 w 106"/>
                    <a:gd name="T41" fmla="*/ 41 h 138"/>
                    <a:gd name="T42" fmla="*/ 1 w 106"/>
                    <a:gd name="T43" fmla="*/ 41 h 138"/>
                    <a:gd name="T44" fmla="*/ 5 w 106"/>
                    <a:gd name="T45" fmla="*/ 41 h 138"/>
                    <a:gd name="T46" fmla="*/ 9 w 106"/>
                    <a:gd name="T47" fmla="*/ 41 h 138"/>
                    <a:gd name="T48" fmla="*/ 15 w 106"/>
                    <a:gd name="T49" fmla="*/ 40 h 138"/>
                    <a:gd name="T50" fmla="*/ 20 w 106"/>
                    <a:gd name="T51" fmla="*/ 39 h 138"/>
                    <a:gd name="T52" fmla="*/ 19 w 106"/>
                    <a:gd name="T53" fmla="*/ 43 h 138"/>
                    <a:gd name="T54" fmla="*/ 13 w 106"/>
                    <a:gd name="T55" fmla="*/ 56 h 138"/>
                    <a:gd name="T56" fmla="*/ 15 w 106"/>
                    <a:gd name="T57" fmla="*/ 63 h 138"/>
                    <a:gd name="T58" fmla="*/ 23 w 106"/>
                    <a:gd name="T59" fmla="*/ 46 h 138"/>
                    <a:gd name="T60" fmla="*/ 28 w 106"/>
                    <a:gd name="T61" fmla="*/ 47 h 138"/>
                    <a:gd name="T62" fmla="*/ 33 w 106"/>
                    <a:gd name="T63" fmla="*/ 58 h 138"/>
                    <a:gd name="T64" fmla="*/ 38 w 106"/>
                    <a:gd name="T65" fmla="*/ 64 h 138"/>
                    <a:gd name="T66" fmla="*/ 37 w 106"/>
                    <a:gd name="T67" fmla="*/ 62 h 138"/>
                    <a:gd name="T68" fmla="*/ 34 w 106"/>
                    <a:gd name="T69" fmla="*/ 54 h 138"/>
                    <a:gd name="T70" fmla="*/ 31 w 106"/>
                    <a:gd name="T71" fmla="*/ 42 h 138"/>
                    <a:gd name="T72" fmla="*/ 32 w 106"/>
                    <a:gd name="T73" fmla="*/ 33 h 138"/>
                    <a:gd name="T74" fmla="*/ 38 w 106"/>
                    <a:gd name="T75" fmla="*/ 22 h 138"/>
                    <a:gd name="T76" fmla="*/ 43 w 106"/>
                    <a:gd name="T77" fmla="*/ 22 h 138"/>
                    <a:gd name="T78" fmla="*/ 50 w 106"/>
                    <a:gd name="T79" fmla="*/ 33 h 138"/>
                    <a:gd name="T80" fmla="*/ 51 w 106"/>
                    <a:gd name="T81" fmla="*/ 44 h 138"/>
                    <a:gd name="T82" fmla="*/ 53 w 106"/>
                    <a:gd name="T83" fmla="*/ 43 h 138"/>
                    <a:gd name="T84" fmla="*/ 52 w 106"/>
                    <a:gd name="T85" fmla="*/ 33 h 138"/>
                    <a:gd name="T86" fmla="*/ 47 w 106"/>
                    <a:gd name="T87" fmla="*/ 19 h 138"/>
                    <a:gd name="T88" fmla="*/ 47 w 106"/>
                    <a:gd name="T89" fmla="*/ 12 h 138"/>
                    <a:gd name="T90" fmla="*/ 52 w 106"/>
                    <a:gd name="T91" fmla="*/ 4 h 138"/>
                    <a:gd name="T92" fmla="*/ 53 w 106"/>
                    <a:gd name="T93" fmla="*/ 0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6" h="138">
                      <a:moveTo>
                        <a:pt x="106" y="0"/>
                      </a:moveTo>
                      <a:lnTo>
                        <a:pt x="100" y="2"/>
                      </a:lnTo>
                      <a:lnTo>
                        <a:pt x="95" y="3"/>
                      </a:lnTo>
                      <a:lnTo>
                        <a:pt x="90" y="4"/>
                      </a:lnTo>
                      <a:lnTo>
                        <a:pt x="84" y="4"/>
                      </a:lnTo>
                      <a:lnTo>
                        <a:pt x="83" y="10"/>
                      </a:lnTo>
                      <a:lnTo>
                        <a:pt x="79" y="17"/>
                      </a:lnTo>
                      <a:lnTo>
                        <a:pt x="75" y="22"/>
                      </a:lnTo>
                      <a:lnTo>
                        <a:pt x="69" y="25"/>
                      </a:lnTo>
                      <a:lnTo>
                        <a:pt x="63" y="26"/>
                      </a:lnTo>
                      <a:lnTo>
                        <a:pt x="56" y="26"/>
                      </a:lnTo>
                      <a:lnTo>
                        <a:pt x="49" y="28"/>
                      </a:lnTo>
                      <a:lnTo>
                        <a:pt x="41" y="29"/>
                      </a:lnTo>
                      <a:lnTo>
                        <a:pt x="33" y="31"/>
                      </a:lnTo>
                      <a:lnTo>
                        <a:pt x="26" y="35"/>
                      </a:lnTo>
                      <a:lnTo>
                        <a:pt x="21" y="37"/>
                      </a:lnTo>
                      <a:lnTo>
                        <a:pt x="17" y="41"/>
                      </a:lnTo>
                      <a:lnTo>
                        <a:pt x="16" y="43"/>
                      </a:lnTo>
                      <a:lnTo>
                        <a:pt x="15" y="43"/>
                      </a:lnTo>
                      <a:lnTo>
                        <a:pt x="16" y="43"/>
                      </a:lnTo>
                      <a:lnTo>
                        <a:pt x="19" y="42"/>
                      </a:lnTo>
                      <a:lnTo>
                        <a:pt x="23" y="41"/>
                      </a:lnTo>
                      <a:lnTo>
                        <a:pt x="28" y="38"/>
                      </a:lnTo>
                      <a:lnTo>
                        <a:pt x="33" y="37"/>
                      </a:lnTo>
                      <a:lnTo>
                        <a:pt x="39" y="35"/>
                      </a:lnTo>
                      <a:lnTo>
                        <a:pt x="46" y="34"/>
                      </a:lnTo>
                      <a:lnTo>
                        <a:pt x="53" y="34"/>
                      </a:lnTo>
                      <a:lnTo>
                        <a:pt x="60" y="34"/>
                      </a:lnTo>
                      <a:lnTo>
                        <a:pt x="66" y="35"/>
                      </a:lnTo>
                      <a:lnTo>
                        <a:pt x="61" y="44"/>
                      </a:lnTo>
                      <a:lnTo>
                        <a:pt x="56" y="55"/>
                      </a:lnTo>
                      <a:lnTo>
                        <a:pt x="52" y="64"/>
                      </a:lnTo>
                      <a:lnTo>
                        <a:pt x="47" y="68"/>
                      </a:lnTo>
                      <a:lnTo>
                        <a:pt x="44" y="70"/>
                      </a:lnTo>
                      <a:lnTo>
                        <a:pt x="38" y="72"/>
                      </a:lnTo>
                      <a:lnTo>
                        <a:pt x="32" y="73"/>
                      </a:lnTo>
                      <a:lnTo>
                        <a:pt x="25" y="75"/>
                      </a:lnTo>
                      <a:lnTo>
                        <a:pt x="18" y="76"/>
                      </a:lnTo>
                      <a:lnTo>
                        <a:pt x="13" y="78"/>
                      </a:lnTo>
                      <a:lnTo>
                        <a:pt x="7" y="79"/>
                      </a:lnTo>
                      <a:lnTo>
                        <a:pt x="3" y="80"/>
                      </a:lnTo>
                      <a:lnTo>
                        <a:pt x="1" y="81"/>
                      </a:lnTo>
                      <a:lnTo>
                        <a:pt x="0" y="81"/>
                      </a:lnTo>
                      <a:lnTo>
                        <a:pt x="1" y="82"/>
                      </a:lnTo>
                      <a:lnTo>
                        <a:pt x="6" y="82"/>
                      </a:lnTo>
                      <a:lnTo>
                        <a:pt x="9" y="82"/>
                      </a:lnTo>
                      <a:lnTo>
                        <a:pt x="14" y="81"/>
                      </a:lnTo>
                      <a:lnTo>
                        <a:pt x="18" y="81"/>
                      </a:lnTo>
                      <a:lnTo>
                        <a:pt x="24" y="80"/>
                      </a:lnTo>
                      <a:lnTo>
                        <a:pt x="29" y="79"/>
                      </a:lnTo>
                      <a:lnTo>
                        <a:pt x="34" y="79"/>
                      </a:lnTo>
                      <a:lnTo>
                        <a:pt x="40" y="78"/>
                      </a:lnTo>
                      <a:lnTo>
                        <a:pt x="45" y="76"/>
                      </a:lnTo>
                      <a:lnTo>
                        <a:pt x="38" y="86"/>
                      </a:lnTo>
                      <a:lnTo>
                        <a:pt x="31" y="95"/>
                      </a:lnTo>
                      <a:lnTo>
                        <a:pt x="25" y="111"/>
                      </a:lnTo>
                      <a:lnTo>
                        <a:pt x="23" y="138"/>
                      </a:lnTo>
                      <a:lnTo>
                        <a:pt x="29" y="125"/>
                      </a:lnTo>
                      <a:lnTo>
                        <a:pt x="37" y="108"/>
                      </a:lnTo>
                      <a:lnTo>
                        <a:pt x="45" y="91"/>
                      </a:lnTo>
                      <a:lnTo>
                        <a:pt x="53" y="81"/>
                      </a:lnTo>
                      <a:lnTo>
                        <a:pt x="55" y="93"/>
                      </a:lnTo>
                      <a:lnTo>
                        <a:pt x="60" y="105"/>
                      </a:lnTo>
                      <a:lnTo>
                        <a:pt x="66" y="116"/>
                      </a:lnTo>
                      <a:lnTo>
                        <a:pt x="71" y="124"/>
                      </a:lnTo>
                      <a:lnTo>
                        <a:pt x="75" y="127"/>
                      </a:lnTo>
                      <a:lnTo>
                        <a:pt x="75" y="126"/>
                      </a:lnTo>
                      <a:lnTo>
                        <a:pt x="74" y="124"/>
                      </a:lnTo>
                      <a:lnTo>
                        <a:pt x="71" y="120"/>
                      </a:lnTo>
                      <a:lnTo>
                        <a:pt x="67" y="108"/>
                      </a:lnTo>
                      <a:lnTo>
                        <a:pt x="63" y="95"/>
                      </a:lnTo>
                      <a:lnTo>
                        <a:pt x="61" y="83"/>
                      </a:lnTo>
                      <a:lnTo>
                        <a:pt x="61" y="74"/>
                      </a:lnTo>
                      <a:lnTo>
                        <a:pt x="63" y="65"/>
                      </a:lnTo>
                      <a:lnTo>
                        <a:pt x="69" y="53"/>
                      </a:lnTo>
                      <a:lnTo>
                        <a:pt x="75" y="43"/>
                      </a:lnTo>
                      <a:lnTo>
                        <a:pt x="78" y="37"/>
                      </a:lnTo>
                      <a:lnTo>
                        <a:pt x="85" y="44"/>
                      </a:lnTo>
                      <a:lnTo>
                        <a:pt x="93" y="55"/>
                      </a:lnTo>
                      <a:lnTo>
                        <a:pt x="99" y="66"/>
                      </a:lnTo>
                      <a:lnTo>
                        <a:pt x="102" y="82"/>
                      </a:lnTo>
                      <a:lnTo>
                        <a:pt x="102" y="88"/>
                      </a:lnTo>
                      <a:lnTo>
                        <a:pt x="105" y="88"/>
                      </a:lnTo>
                      <a:lnTo>
                        <a:pt x="106" y="85"/>
                      </a:lnTo>
                      <a:lnTo>
                        <a:pt x="106" y="80"/>
                      </a:lnTo>
                      <a:lnTo>
                        <a:pt x="104" y="65"/>
                      </a:lnTo>
                      <a:lnTo>
                        <a:pt x="100" y="49"/>
                      </a:lnTo>
                      <a:lnTo>
                        <a:pt x="94" y="37"/>
                      </a:lnTo>
                      <a:lnTo>
                        <a:pt x="90" y="30"/>
                      </a:lnTo>
                      <a:lnTo>
                        <a:pt x="94" y="23"/>
                      </a:lnTo>
                      <a:lnTo>
                        <a:pt x="99" y="15"/>
                      </a:lnTo>
                      <a:lnTo>
                        <a:pt x="104" y="7"/>
                      </a:lnTo>
                      <a:lnTo>
                        <a:pt x="10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2" name="Freeform 271">
                  <a:extLst>
                    <a:ext uri="{FF2B5EF4-FFF2-40B4-BE49-F238E27FC236}">
                      <a16:creationId xmlns:a16="http://schemas.microsoft.com/office/drawing/2014/main" id="{39C884B6-418F-43DA-92EA-ADBC04C89054}"/>
                    </a:ext>
                  </a:extLst>
                </p:cNvPr>
                <p:cNvSpPr>
                  <a:spLocks/>
                </p:cNvSpPr>
                <p:nvPr/>
              </p:nvSpPr>
              <p:spPr bwMode="auto">
                <a:xfrm>
                  <a:off x="94" y="108"/>
                  <a:ext cx="75" cy="58"/>
                </a:xfrm>
                <a:custGeom>
                  <a:avLst/>
                  <a:gdLst>
                    <a:gd name="T0" fmla="*/ 45 w 151"/>
                    <a:gd name="T1" fmla="*/ 4 h 116"/>
                    <a:gd name="T2" fmla="*/ 52 w 151"/>
                    <a:gd name="T3" fmla="*/ 4 h 116"/>
                    <a:gd name="T4" fmla="*/ 59 w 151"/>
                    <a:gd name="T5" fmla="*/ 8 h 116"/>
                    <a:gd name="T6" fmla="*/ 60 w 151"/>
                    <a:gd name="T7" fmla="*/ 12 h 116"/>
                    <a:gd name="T8" fmla="*/ 58 w 151"/>
                    <a:gd name="T9" fmla="*/ 18 h 116"/>
                    <a:gd name="T10" fmla="*/ 48 w 151"/>
                    <a:gd name="T11" fmla="*/ 21 h 116"/>
                    <a:gd name="T12" fmla="*/ 43 w 151"/>
                    <a:gd name="T13" fmla="*/ 25 h 116"/>
                    <a:gd name="T14" fmla="*/ 43 w 151"/>
                    <a:gd name="T15" fmla="*/ 27 h 116"/>
                    <a:gd name="T16" fmla="*/ 45 w 151"/>
                    <a:gd name="T17" fmla="*/ 25 h 116"/>
                    <a:gd name="T18" fmla="*/ 53 w 151"/>
                    <a:gd name="T19" fmla="*/ 24 h 116"/>
                    <a:gd name="T20" fmla="*/ 56 w 151"/>
                    <a:gd name="T21" fmla="*/ 27 h 116"/>
                    <a:gd name="T22" fmla="*/ 58 w 151"/>
                    <a:gd name="T23" fmla="*/ 29 h 116"/>
                    <a:gd name="T24" fmla="*/ 58 w 151"/>
                    <a:gd name="T25" fmla="*/ 32 h 116"/>
                    <a:gd name="T26" fmla="*/ 55 w 151"/>
                    <a:gd name="T27" fmla="*/ 36 h 116"/>
                    <a:gd name="T28" fmla="*/ 58 w 151"/>
                    <a:gd name="T29" fmla="*/ 38 h 116"/>
                    <a:gd name="T30" fmla="*/ 66 w 151"/>
                    <a:gd name="T31" fmla="*/ 37 h 116"/>
                    <a:gd name="T32" fmla="*/ 74 w 151"/>
                    <a:gd name="T33" fmla="*/ 44 h 116"/>
                    <a:gd name="T34" fmla="*/ 72 w 151"/>
                    <a:gd name="T35" fmla="*/ 55 h 116"/>
                    <a:gd name="T36" fmla="*/ 61 w 151"/>
                    <a:gd name="T37" fmla="*/ 58 h 116"/>
                    <a:gd name="T38" fmla="*/ 54 w 151"/>
                    <a:gd name="T39" fmla="*/ 51 h 116"/>
                    <a:gd name="T40" fmla="*/ 53 w 151"/>
                    <a:gd name="T41" fmla="*/ 43 h 116"/>
                    <a:gd name="T42" fmla="*/ 43 w 151"/>
                    <a:gd name="T43" fmla="*/ 36 h 116"/>
                    <a:gd name="T44" fmla="*/ 42 w 151"/>
                    <a:gd name="T45" fmla="*/ 36 h 116"/>
                    <a:gd name="T46" fmla="*/ 43 w 151"/>
                    <a:gd name="T47" fmla="*/ 45 h 116"/>
                    <a:gd name="T48" fmla="*/ 39 w 151"/>
                    <a:gd name="T49" fmla="*/ 53 h 116"/>
                    <a:gd name="T50" fmla="*/ 31 w 151"/>
                    <a:gd name="T51" fmla="*/ 56 h 116"/>
                    <a:gd name="T52" fmla="*/ 23 w 151"/>
                    <a:gd name="T53" fmla="*/ 53 h 116"/>
                    <a:gd name="T54" fmla="*/ 19 w 151"/>
                    <a:gd name="T55" fmla="*/ 46 h 116"/>
                    <a:gd name="T56" fmla="*/ 20 w 151"/>
                    <a:gd name="T57" fmla="*/ 38 h 116"/>
                    <a:gd name="T58" fmla="*/ 24 w 151"/>
                    <a:gd name="T59" fmla="*/ 34 h 116"/>
                    <a:gd name="T60" fmla="*/ 17 w 151"/>
                    <a:gd name="T61" fmla="*/ 30 h 116"/>
                    <a:gd name="T62" fmla="*/ 14 w 151"/>
                    <a:gd name="T63" fmla="*/ 33 h 116"/>
                    <a:gd name="T64" fmla="*/ 4 w 151"/>
                    <a:gd name="T65" fmla="*/ 32 h 116"/>
                    <a:gd name="T66" fmla="*/ 0 w 151"/>
                    <a:gd name="T67" fmla="*/ 26 h 116"/>
                    <a:gd name="T68" fmla="*/ 3 w 151"/>
                    <a:gd name="T69" fmla="*/ 17 h 116"/>
                    <a:gd name="T70" fmla="*/ 6 w 151"/>
                    <a:gd name="T71" fmla="*/ 14 h 116"/>
                    <a:gd name="T72" fmla="*/ 10 w 151"/>
                    <a:gd name="T73" fmla="*/ 13 h 116"/>
                    <a:gd name="T74" fmla="*/ 13 w 151"/>
                    <a:gd name="T75" fmla="*/ 13 h 116"/>
                    <a:gd name="T76" fmla="*/ 15 w 151"/>
                    <a:gd name="T77" fmla="*/ 4 h 116"/>
                    <a:gd name="T78" fmla="*/ 23 w 151"/>
                    <a:gd name="T79" fmla="*/ 0 h 116"/>
                    <a:gd name="T80" fmla="*/ 31 w 151"/>
                    <a:gd name="T81" fmla="*/ 2 h 116"/>
                    <a:gd name="T82" fmla="*/ 30 w 151"/>
                    <a:gd name="T83" fmla="*/ 14 h 116"/>
                    <a:gd name="T84" fmla="*/ 36 w 151"/>
                    <a:gd name="T85" fmla="*/ 18 h 116"/>
                    <a:gd name="T86" fmla="*/ 36 w 151"/>
                    <a:gd name="T87" fmla="*/ 23 h 116"/>
                    <a:gd name="T88" fmla="*/ 39 w 151"/>
                    <a:gd name="T89" fmla="*/ 22 h 116"/>
                    <a:gd name="T90" fmla="*/ 42 w 151"/>
                    <a:gd name="T91" fmla="*/ 17 h 116"/>
                    <a:gd name="T92" fmla="*/ 40 w 151"/>
                    <a:gd name="T93" fmla="*/ 9 h 1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1" h="116">
                      <a:moveTo>
                        <a:pt x="83" y="11"/>
                      </a:moveTo>
                      <a:lnTo>
                        <a:pt x="85" y="9"/>
                      </a:lnTo>
                      <a:lnTo>
                        <a:pt x="90" y="7"/>
                      </a:lnTo>
                      <a:lnTo>
                        <a:pt x="94" y="5"/>
                      </a:lnTo>
                      <a:lnTo>
                        <a:pt x="100" y="7"/>
                      </a:lnTo>
                      <a:lnTo>
                        <a:pt x="105" y="7"/>
                      </a:lnTo>
                      <a:lnTo>
                        <a:pt x="109" y="8"/>
                      </a:lnTo>
                      <a:lnTo>
                        <a:pt x="114" y="10"/>
                      </a:lnTo>
                      <a:lnTo>
                        <a:pt x="118" y="15"/>
                      </a:lnTo>
                      <a:lnTo>
                        <a:pt x="117" y="13"/>
                      </a:lnTo>
                      <a:lnTo>
                        <a:pt x="119" y="17"/>
                      </a:lnTo>
                      <a:lnTo>
                        <a:pt x="121" y="23"/>
                      </a:lnTo>
                      <a:lnTo>
                        <a:pt x="121" y="28"/>
                      </a:lnTo>
                      <a:lnTo>
                        <a:pt x="119" y="32"/>
                      </a:lnTo>
                      <a:lnTo>
                        <a:pt x="117" y="35"/>
                      </a:lnTo>
                      <a:lnTo>
                        <a:pt x="115" y="40"/>
                      </a:lnTo>
                      <a:lnTo>
                        <a:pt x="108" y="42"/>
                      </a:lnTo>
                      <a:lnTo>
                        <a:pt x="96" y="41"/>
                      </a:lnTo>
                      <a:lnTo>
                        <a:pt x="93" y="43"/>
                      </a:lnTo>
                      <a:lnTo>
                        <a:pt x="91" y="47"/>
                      </a:lnTo>
                      <a:lnTo>
                        <a:pt x="87" y="49"/>
                      </a:lnTo>
                      <a:lnTo>
                        <a:pt x="85" y="50"/>
                      </a:lnTo>
                      <a:lnTo>
                        <a:pt x="86" y="51"/>
                      </a:lnTo>
                      <a:lnTo>
                        <a:pt x="86" y="53"/>
                      </a:lnTo>
                      <a:lnTo>
                        <a:pt x="87" y="54"/>
                      </a:lnTo>
                      <a:lnTo>
                        <a:pt x="87" y="55"/>
                      </a:lnTo>
                      <a:lnTo>
                        <a:pt x="91" y="50"/>
                      </a:lnTo>
                      <a:lnTo>
                        <a:pt x="95" y="47"/>
                      </a:lnTo>
                      <a:lnTo>
                        <a:pt x="100" y="46"/>
                      </a:lnTo>
                      <a:lnTo>
                        <a:pt x="106" y="47"/>
                      </a:lnTo>
                      <a:lnTo>
                        <a:pt x="109" y="49"/>
                      </a:lnTo>
                      <a:lnTo>
                        <a:pt x="111" y="50"/>
                      </a:lnTo>
                      <a:lnTo>
                        <a:pt x="113" y="53"/>
                      </a:lnTo>
                      <a:lnTo>
                        <a:pt x="115" y="55"/>
                      </a:lnTo>
                      <a:lnTo>
                        <a:pt x="116" y="56"/>
                      </a:lnTo>
                      <a:lnTo>
                        <a:pt x="116" y="57"/>
                      </a:lnTo>
                      <a:lnTo>
                        <a:pt x="116" y="60"/>
                      </a:lnTo>
                      <a:lnTo>
                        <a:pt x="116" y="61"/>
                      </a:lnTo>
                      <a:lnTo>
                        <a:pt x="116" y="64"/>
                      </a:lnTo>
                      <a:lnTo>
                        <a:pt x="115" y="66"/>
                      </a:lnTo>
                      <a:lnTo>
                        <a:pt x="114" y="70"/>
                      </a:lnTo>
                      <a:lnTo>
                        <a:pt x="111" y="72"/>
                      </a:lnTo>
                      <a:lnTo>
                        <a:pt x="113" y="73"/>
                      </a:lnTo>
                      <a:lnTo>
                        <a:pt x="114" y="75"/>
                      </a:lnTo>
                      <a:lnTo>
                        <a:pt x="116" y="76"/>
                      </a:lnTo>
                      <a:lnTo>
                        <a:pt x="117" y="77"/>
                      </a:lnTo>
                      <a:lnTo>
                        <a:pt x="124" y="73"/>
                      </a:lnTo>
                      <a:lnTo>
                        <a:pt x="132" y="73"/>
                      </a:lnTo>
                      <a:lnTo>
                        <a:pt x="139" y="76"/>
                      </a:lnTo>
                      <a:lnTo>
                        <a:pt x="145" y="80"/>
                      </a:lnTo>
                      <a:lnTo>
                        <a:pt x="148" y="87"/>
                      </a:lnTo>
                      <a:lnTo>
                        <a:pt x="151" y="95"/>
                      </a:lnTo>
                      <a:lnTo>
                        <a:pt x="148" y="103"/>
                      </a:lnTo>
                      <a:lnTo>
                        <a:pt x="145" y="109"/>
                      </a:lnTo>
                      <a:lnTo>
                        <a:pt x="138" y="114"/>
                      </a:lnTo>
                      <a:lnTo>
                        <a:pt x="131" y="116"/>
                      </a:lnTo>
                      <a:lnTo>
                        <a:pt x="123" y="116"/>
                      </a:lnTo>
                      <a:lnTo>
                        <a:pt x="116" y="113"/>
                      </a:lnTo>
                      <a:lnTo>
                        <a:pt x="111" y="107"/>
                      </a:lnTo>
                      <a:lnTo>
                        <a:pt x="109" y="101"/>
                      </a:lnTo>
                      <a:lnTo>
                        <a:pt x="109" y="95"/>
                      </a:lnTo>
                      <a:lnTo>
                        <a:pt x="110" y="90"/>
                      </a:lnTo>
                      <a:lnTo>
                        <a:pt x="106" y="86"/>
                      </a:lnTo>
                      <a:lnTo>
                        <a:pt x="99" y="81"/>
                      </a:lnTo>
                      <a:lnTo>
                        <a:pt x="91" y="76"/>
                      </a:lnTo>
                      <a:lnTo>
                        <a:pt x="86" y="72"/>
                      </a:lnTo>
                      <a:lnTo>
                        <a:pt x="85" y="71"/>
                      </a:lnTo>
                      <a:lnTo>
                        <a:pt x="84" y="71"/>
                      </a:lnTo>
                      <a:lnTo>
                        <a:pt x="84" y="72"/>
                      </a:lnTo>
                      <a:lnTo>
                        <a:pt x="84" y="73"/>
                      </a:lnTo>
                      <a:lnTo>
                        <a:pt x="87" y="81"/>
                      </a:lnTo>
                      <a:lnTo>
                        <a:pt x="87" y="90"/>
                      </a:lnTo>
                      <a:lnTo>
                        <a:pt x="84" y="98"/>
                      </a:lnTo>
                      <a:lnTo>
                        <a:pt x="80" y="103"/>
                      </a:lnTo>
                      <a:lnTo>
                        <a:pt x="78" y="106"/>
                      </a:lnTo>
                      <a:lnTo>
                        <a:pt x="73" y="108"/>
                      </a:lnTo>
                      <a:lnTo>
                        <a:pt x="68" y="110"/>
                      </a:lnTo>
                      <a:lnTo>
                        <a:pt x="63" y="111"/>
                      </a:lnTo>
                      <a:lnTo>
                        <a:pt x="57" y="110"/>
                      </a:lnTo>
                      <a:lnTo>
                        <a:pt x="52" y="108"/>
                      </a:lnTo>
                      <a:lnTo>
                        <a:pt x="47" y="105"/>
                      </a:lnTo>
                      <a:lnTo>
                        <a:pt x="43" y="100"/>
                      </a:lnTo>
                      <a:lnTo>
                        <a:pt x="41" y="95"/>
                      </a:lnTo>
                      <a:lnTo>
                        <a:pt x="39" y="91"/>
                      </a:lnTo>
                      <a:lnTo>
                        <a:pt x="39" y="85"/>
                      </a:lnTo>
                      <a:lnTo>
                        <a:pt x="39" y="78"/>
                      </a:lnTo>
                      <a:lnTo>
                        <a:pt x="41" y="76"/>
                      </a:lnTo>
                      <a:lnTo>
                        <a:pt x="43" y="72"/>
                      </a:lnTo>
                      <a:lnTo>
                        <a:pt x="46" y="70"/>
                      </a:lnTo>
                      <a:lnTo>
                        <a:pt x="49" y="68"/>
                      </a:lnTo>
                      <a:lnTo>
                        <a:pt x="43" y="66"/>
                      </a:lnTo>
                      <a:lnTo>
                        <a:pt x="39" y="63"/>
                      </a:lnTo>
                      <a:lnTo>
                        <a:pt x="34" y="60"/>
                      </a:lnTo>
                      <a:lnTo>
                        <a:pt x="32" y="55"/>
                      </a:lnTo>
                      <a:lnTo>
                        <a:pt x="31" y="61"/>
                      </a:lnTo>
                      <a:lnTo>
                        <a:pt x="29" y="65"/>
                      </a:lnTo>
                      <a:lnTo>
                        <a:pt x="23" y="68"/>
                      </a:lnTo>
                      <a:lnTo>
                        <a:pt x="14" y="66"/>
                      </a:lnTo>
                      <a:lnTo>
                        <a:pt x="8" y="64"/>
                      </a:lnTo>
                      <a:lnTo>
                        <a:pt x="3" y="60"/>
                      </a:lnTo>
                      <a:lnTo>
                        <a:pt x="1" y="55"/>
                      </a:lnTo>
                      <a:lnTo>
                        <a:pt x="0" y="51"/>
                      </a:lnTo>
                      <a:lnTo>
                        <a:pt x="1" y="46"/>
                      </a:lnTo>
                      <a:lnTo>
                        <a:pt x="3" y="40"/>
                      </a:lnTo>
                      <a:lnTo>
                        <a:pt x="7" y="34"/>
                      </a:lnTo>
                      <a:lnTo>
                        <a:pt x="9" y="31"/>
                      </a:lnTo>
                      <a:lnTo>
                        <a:pt x="10" y="30"/>
                      </a:lnTo>
                      <a:lnTo>
                        <a:pt x="12" y="28"/>
                      </a:lnTo>
                      <a:lnTo>
                        <a:pt x="15" y="27"/>
                      </a:lnTo>
                      <a:lnTo>
                        <a:pt x="17" y="26"/>
                      </a:lnTo>
                      <a:lnTo>
                        <a:pt x="20" y="26"/>
                      </a:lnTo>
                      <a:lnTo>
                        <a:pt x="23" y="25"/>
                      </a:lnTo>
                      <a:lnTo>
                        <a:pt x="24" y="25"/>
                      </a:lnTo>
                      <a:lnTo>
                        <a:pt x="26" y="25"/>
                      </a:lnTo>
                      <a:lnTo>
                        <a:pt x="26" y="19"/>
                      </a:lnTo>
                      <a:lnTo>
                        <a:pt x="26" y="12"/>
                      </a:lnTo>
                      <a:lnTo>
                        <a:pt x="30" y="7"/>
                      </a:lnTo>
                      <a:lnTo>
                        <a:pt x="37" y="2"/>
                      </a:lnTo>
                      <a:lnTo>
                        <a:pt x="40" y="0"/>
                      </a:lnTo>
                      <a:lnTo>
                        <a:pt x="46" y="0"/>
                      </a:lnTo>
                      <a:lnTo>
                        <a:pt x="52" y="0"/>
                      </a:lnTo>
                      <a:lnTo>
                        <a:pt x="55" y="1"/>
                      </a:lnTo>
                      <a:lnTo>
                        <a:pt x="62" y="4"/>
                      </a:lnTo>
                      <a:lnTo>
                        <a:pt x="65" y="12"/>
                      </a:lnTo>
                      <a:lnTo>
                        <a:pt x="65" y="20"/>
                      </a:lnTo>
                      <a:lnTo>
                        <a:pt x="60" y="27"/>
                      </a:lnTo>
                      <a:lnTo>
                        <a:pt x="64" y="28"/>
                      </a:lnTo>
                      <a:lnTo>
                        <a:pt x="70" y="31"/>
                      </a:lnTo>
                      <a:lnTo>
                        <a:pt x="73" y="36"/>
                      </a:lnTo>
                      <a:lnTo>
                        <a:pt x="75" y="42"/>
                      </a:lnTo>
                      <a:lnTo>
                        <a:pt x="73" y="45"/>
                      </a:lnTo>
                      <a:lnTo>
                        <a:pt x="73" y="46"/>
                      </a:lnTo>
                      <a:lnTo>
                        <a:pt x="73" y="47"/>
                      </a:lnTo>
                      <a:lnTo>
                        <a:pt x="76" y="46"/>
                      </a:lnTo>
                      <a:lnTo>
                        <a:pt x="78" y="43"/>
                      </a:lnTo>
                      <a:lnTo>
                        <a:pt x="80" y="40"/>
                      </a:lnTo>
                      <a:lnTo>
                        <a:pt x="83" y="38"/>
                      </a:lnTo>
                      <a:lnTo>
                        <a:pt x="84" y="34"/>
                      </a:lnTo>
                      <a:lnTo>
                        <a:pt x="81" y="28"/>
                      </a:lnTo>
                      <a:lnTo>
                        <a:pt x="80" y="24"/>
                      </a:lnTo>
                      <a:lnTo>
                        <a:pt x="80" y="18"/>
                      </a:lnTo>
                      <a:lnTo>
                        <a:pt x="83" y="11"/>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3" name="Freeform 272">
                  <a:extLst>
                    <a:ext uri="{FF2B5EF4-FFF2-40B4-BE49-F238E27FC236}">
                      <a16:creationId xmlns:a16="http://schemas.microsoft.com/office/drawing/2014/main" id="{21D19ED6-A293-4F78-802D-C7D44ABC455D}"/>
                    </a:ext>
                  </a:extLst>
                </p:cNvPr>
                <p:cNvSpPr>
                  <a:spLocks/>
                </p:cNvSpPr>
                <p:nvPr/>
              </p:nvSpPr>
              <p:spPr bwMode="auto">
                <a:xfrm>
                  <a:off x="32" y="55"/>
                  <a:ext cx="70" cy="68"/>
                </a:xfrm>
                <a:custGeom>
                  <a:avLst/>
                  <a:gdLst>
                    <a:gd name="T0" fmla="*/ 68 w 141"/>
                    <a:gd name="T1" fmla="*/ 67 h 137"/>
                    <a:gd name="T2" fmla="*/ 64 w 141"/>
                    <a:gd name="T3" fmla="*/ 65 h 137"/>
                    <a:gd name="T4" fmla="*/ 57 w 141"/>
                    <a:gd name="T5" fmla="*/ 63 h 137"/>
                    <a:gd name="T6" fmla="*/ 50 w 141"/>
                    <a:gd name="T7" fmla="*/ 64 h 137"/>
                    <a:gd name="T8" fmla="*/ 42 w 141"/>
                    <a:gd name="T9" fmla="*/ 64 h 137"/>
                    <a:gd name="T10" fmla="*/ 37 w 141"/>
                    <a:gd name="T11" fmla="*/ 62 h 137"/>
                    <a:gd name="T12" fmla="*/ 40 w 141"/>
                    <a:gd name="T13" fmla="*/ 61 h 137"/>
                    <a:gd name="T14" fmla="*/ 52 w 141"/>
                    <a:gd name="T15" fmla="*/ 59 h 137"/>
                    <a:gd name="T16" fmla="*/ 49 w 141"/>
                    <a:gd name="T17" fmla="*/ 51 h 137"/>
                    <a:gd name="T18" fmla="*/ 41 w 141"/>
                    <a:gd name="T19" fmla="*/ 47 h 137"/>
                    <a:gd name="T20" fmla="*/ 29 w 141"/>
                    <a:gd name="T21" fmla="*/ 49 h 137"/>
                    <a:gd name="T22" fmla="*/ 18 w 141"/>
                    <a:gd name="T23" fmla="*/ 47 h 137"/>
                    <a:gd name="T24" fmla="*/ 14 w 141"/>
                    <a:gd name="T25" fmla="*/ 43 h 137"/>
                    <a:gd name="T26" fmla="*/ 20 w 141"/>
                    <a:gd name="T27" fmla="*/ 44 h 137"/>
                    <a:gd name="T28" fmla="*/ 28 w 141"/>
                    <a:gd name="T29" fmla="*/ 44 h 137"/>
                    <a:gd name="T30" fmla="*/ 36 w 141"/>
                    <a:gd name="T31" fmla="*/ 42 h 137"/>
                    <a:gd name="T32" fmla="*/ 34 w 141"/>
                    <a:gd name="T33" fmla="*/ 35 h 137"/>
                    <a:gd name="T34" fmla="*/ 25 w 141"/>
                    <a:gd name="T35" fmla="*/ 32 h 137"/>
                    <a:gd name="T36" fmla="*/ 12 w 141"/>
                    <a:gd name="T37" fmla="*/ 33 h 137"/>
                    <a:gd name="T38" fmla="*/ 2 w 141"/>
                    <a:gd name="T39" fmla="*/ 29 h 137"/>
                    <a:gd name="T40" fmla="*/ 0 w 141"/>
                    <a:gd name="T41" fmla="*/ 25 h 137"/>
                    <a:gd name="T42" fmla="*/ 5 w 141"/>
                    <a:gd name="T43" fmla="*/ 27 h 137"/>
                    <a:gd name="T44" fmla="*/ 12 w 141"/>
                    <a:gd name="T45" fmla="*/ 28 h 137"/>
                    <a:gd name="T46" fmla="*/ 21 w 141"/>
                    <a:gd name="T47" fmla="*/ 28 h 137"/>
                    <a:gd name="T48" fmla="*/ 17 w 141"/>
                    <a:gd name="T49" fmla="*/ 21 h 137"/>
                    <a:gd name="T50" fmla="*/ 8 w 141"/>
                    <a:gd name="T51" fmla="*/ 12 h 137"/>
                    <a:gd name="T52" fmla="*/ 2 w 141"/>
                    <a:gd name="T53" fmla="*/ 4 h 137"/>
                    <a:gd name="T54" fmla="*/ 2 w 141"/>
                    <a:gd name="T55" fmla="*/ 0 h 137"/>
                    <a:gd name="T56" fmla="*/ 7 w 141"/>
                    <a:gd name="T57" fmla="*/ 6 h 137"/>
                    <a:gd name="T58" fmla="*/ 17 w 141"/>
                    <a:gd name="T59" fmla="*/ 16 h 137"/>
                    <a:gd name="T60" fmla="*/ 24 w 141"/>
                    <a:gd name="T61" fmla="*/ 23 h 137"/>
                    <a:gd name="T62" fmla="*/ 28 w 141"/>
                    <a:gd name="T63" fmla="*/ 11 h 137"/>
                    <a:gd name="T64" fmla="*/ 27 w 141"/>
                    <a:gd name="T65" fmla="*/ 4 h 137"/>
                    <a:gd name="T66" fmla="*/ 31 w 141"/>
                    <a:gd name="T67" fmla="*/ 12 h 137"/>
                    <a:gd name="T68" fmla="*/ 32 w 141"/>
                    <a:gd name="T69" fmla="*/ 26 h 137"/>
                    <a:gd name="T70" fmla="*/ 40 w 141"/>
                    <a:gd name="T71" fmla="*/ 35 h 137"/>
                    <a:gd name="T72" fmla="*/ 48 w 141"/>
                    <a:gd name="T73" fmla="*/ 32 h 137"/>
                    <a:gd name="T74" fmla="*/ 50 w 141"/>
                    <a:gd name="T75" fmla="*/ 18 h 137"/>
                    <a:gd name="T76" fmla="*/ 52 w 141"/>
                    <a:gd name="T77" fmla="*/ 19 h 137"/>
                    <a:gd name="T78" fmla="*/ 54 w 141"/>
                    <a:gd name="T79" fmla="*/ 38 h 137"/>
                    <a:gd name="T80" fmla="*/ 58 w 141"/>
                    <a:gd name="T81" fmla="*/ 49 h 137"/>
                    <a:gd name="T82" fmla="*/ 63 w 141"/>
                    <a:gd name="T83" fmla="*/ 52 h 137"/>
                    <a:gd name="T84" fmla="*/ 66 w 141"/>
                    <a:gd name="T85" fmla="*/ 46 h 137"/>
                    <a:gd name="T86" fmla="*/ 69 w 141"/>
                    <a:gd name="T87" fmla="*/ 44 h 137"/>
                    <a:gd name="T88" fmla="*/ 68 w 141"/>
                    <a:gd name="T89" fmla="*/ 53 h 137"/>
                    <a:gd name="T90" fmla="*/ 67 w 141"/>
                    <a:gd name="T91" fmla="*/ 60 h 137"/>
                    <a:gd name="T92" fmla="*/ 70 w 141"/>
                    <a:gd name="T93" fmla="*/ 66 h 13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41" h="137">
                      <a:moveTo>
                        <a:pt x="141" y="132"/>
                      </a:moveTo>
                      <a:lnTo>
                        <a:pt x="139" y="133"/>
                      </a:lnTo>
                      <a:lnTo>
                        <a:pt x="136" y="134"/>
                      </a:lnTo>
                      <a:lnTo>
                        <a:pt x="134" y="136"/>
                      </a:lnTo>
                      <a:lnTo>
                        <a:pt x="133" y="137"/>
                      </a:lnTo>
                      <a:lnTo>
                        <a:pt x="129" y="131"/>
                      </a:lnTo>
                      <a:lnTo>
                        <a:pt x="126" y="127"/>
                      </a:lnTo>
                      <a:lnTo>
                        <a:pt x="121" y="126"/>
                      </a:lnTo>
                      <a:lnTo>
                        <a:pt x="115" y="127"/>
                      </a:lnTo>
                      <a:lnTo>
                        <a:pt x="110" y="129"/>
                      </a:lnTo>
                      <a:lnTo>
                        <a:pt x="105" y="129"/>
                      </a:lnTo>
                      <a:lnTo>
                        <a:pt x="101" y="129"/>
                      </a:lnTo>
                      <a:lnTo>
                        <a:pt x="95" y="129"/>
                      </a:lnTo>
                      <a:lnTo>
                        <a:pt x="89" y="129"/>
                      </a:lnTo>
                      <a:lnTo>
                        <a:pt x="85" y="129"/>
                      </a:lnTo>
                      <a:lnTo>
                        <a:pt x="81" y="127"/>
                      </a:lnTo>
                      <a:lnTo>
                        <a:pt x="78" y="126"/>
                      </a:lnTo>
                      <a:lnTo>
                        <a:pt x="74" y="124"/>
                      </a:lnTo>
                      <a:lnTo>
                        <a:pt x="73" y="122"/>
                      </a:lnTo>
                      <a:lnTo>
                        <a:pt x="74" y="121"/>
                      </a:lnTo>
                      <a:lnTo>
                        <a:pt x="80" y="122"/>
                      </a:lnTo>
                      <a:lnTo>
                        <a:pt x="88" y="122"/>
                      </a:lnTo>
                      <a:lnTo>
                        <a:pt x="97" y="121"/>
                      </a:lnTo>
                      <a:lnTo>
                        <a:pt x="105" y="118"/>
                      </a:lnTo>
                      <a:lnTo>
                        <a:pt x="111" y="116"/>
                      </a:lnTo>
                      <a:lnTo>
                        <a:pt x="105" y="109"/>
                      </a:lnTo>
                      <a:lnTo>
                        <a:pt x="98" y="102"/>
                      </a:lnTo>
                      <a:lnTo>
                        <a:pt x="93" y="96"/>
                      </a:lnTo>
                      <a:lnTo>
                        <a:pt x="89" y="93"/>
                      </a:lnTo>
                      <a:lnTo>
                        <a:pt x="83" y="94"/>
                      </a:lnTo>
                      <a:lnTo>
                        <a:pt x="75" y="95"/>
                      </a:lnTo>
                      <a:lnTo>
                        <a:pt x="67" y="96"/>
                      </a:lnTo>
                      <a:lnTo>
                        <a:pt x="59" y="98"/>
                      </a:lnTo>
                      <a:lnTo>
                        <a:pt x="50" y="98"/>
                      </a:lnTo>
                      <a:lnTo>
                        <a:pt x="43" y="96"/>
                      </a:lnTo>
                      <a:lnTo>
                        <a:pt x="36" y="95"/>
                      </a:lnTo>
                      <a:lnTo>
                        <a:pt x="32" y="93"/>
                      </a:lnTo>
                      <a:lnTo>
                        <a:pt x="28" y="89"/>
                      </a:lnTo>
                      <a:lnTo>
                        <a:pt x="28" y="87"/>
                      </a:lnTo>
                      <a:lnTo>
                        <a:pt x="30" y="87"/>
                      </a:lnTo>
                      <a:lnTo>
                        <a:pt x="35" y="88"/>
                      </a:lnTo>
                      <a:lnTo>
                        <a:pt x="40" y="89"/>
                      </a:lnTo>
                      <a:lnTo>
                        <a:pt x="44" y="89"/>
                      </a:lnTo>
                      <a:lnTo>
                        <a:pt x="50" y="89"/>
                      </a:lnTo>
                      <a:lnTo>
                        <a:pt x="56" y="88"/>
                      </a:lnTo>
                      <a:lnTo>
                        <a:pt x="62" y="87"/>
                      </a:lnTo>
                      <a:lnTo>
                        <a:pt x="67" y="86"/>
                      </a:lnTo>
                      <a:lnTo>
                        <a:pt x="72" y="85"/>
                      </a:lnTo>
                      <a:lnTo>
                        <a:pt x="77" y="83"/>
                      </a:lnTo>
                      <a:lnTo>
                        <a:pt x="73" y="77"/>
                      </a:lnTo>
                      <a:lnTo>
                        <a:pt x="68" y="71"/>
                      </a:lnTo>
                      <a:lnTo>
                        <a:pt x="63" y="66"/>
                      </a:lnTo>
                      <a:lnTo>
                        <a:pt x="57" y="63"/>
                      </a:lnTo>
                      <a:lnTo>
                        <a:pt x="50" y="65"/>
                      </a:lnTo>
                      <a:lnTo>
                        <a:pt x="42" y="66"/>
                      </a:lnTo>
                      <a:lnTo>
                        <a:pt x="33" y="66"/>
                      </a:lnTo>
                      <a:lnTo>
                        <a:pt x="25" y="66"/>
                      </a:lnTo>
                      <a:lnTo>
                        <a:pt x="18" y="64"/>
                      </a:lnTo>
                      <a:lnTo>
                        <a:pt x="11" y="62"/>
                      </a:lnTo>
                      <a:lnTo>
                        <a:pt x="5" y="58"/>
                      </a:lnTo>
                      <a:lnTo>
                        <a:pt x="2" y="54"/>
                      </a:lnTo>
                      <a:lnTo>
                        <a:pt x="0" y="51"/>
                      </a:lnTo>
                      <a:lnTo>
                        <a:pt x="0" y="50"/>
                      </a:lnTo>
                      <a:lnTo>
                        <a:pt x="3" y="51"/>
                      </a:lnTo>
                      <a:lnTo>
                        <a:pt x="6" y="54"/>
                      </a:lnTo>
                      <a:lnTo>
                        <a:pt x="10" y="55"/>
                      </a:lnTo>
                      <a:lnTo>
                        <a:pt x="13" y="56"/>
                      </a:lnTo>
                      <a:lnTo>
                        <a:pt x="19" y="57"/>
                      </a:lnTo>
                      <a:lnTo>
                        <a:pt x="25" y="57"/>
                      </a:lnTo>
                      <a:lnTo>
                        <a:pt x="30" y="57"/>
                      </a:lnTo>
                      <a:lnTo>
                        <a:pt x="36" y="57"/>
                      </a:lnTo>
                      <a:lnTo>
                        <a:pt x="42" y="56"/>
                      </a:lnTo>
                      <a:lnTo>
                        <a:pt x="47" y="55"/>
                      </a:lnTo>
                      <a:lnTo>
                        <a:pt x="41" y="49"/>
                      </a:lnTo>
                      <a:lnTo>
                        <a:pt x="35" y="43"/>
                      </a:lnTo>
                      <a:lnTo>
                        <a:pt x="29" y="38"/>
                      </a:lnTo>
                      <a:lnTo>
                        <a:pt x="22" y="31"/>
                      </a:lnTo>
                      <a:lnTo>
                        <a:pt x="17" y="24"/>
                      </a:lnTo>
                      <a:lnTo>
                        <a:pt x="11" y="18"/>
                      </a:lnTo>
                      <a:lnTo>
                        <a:pt x="7" y="12"/>
                      </a:lnTo>
                      <a:lnTo>
                        <a:pt x="4" y="8"/>
                      </a:lnTo>
                      <a:lnTo>
                        <a:pt x="2" y="2"/>
                      </a:lnTo>
                      <a:lnTo>
                        <a:pt x="2" y="0"/>
                      </a:lnTo>
                      <a:lnTo>
                        <a:pt x="5" y="1"/>
                      </a:lnTo>
                      <a:lnTo>
                        <a:pt x="9" y="4"/>
                      </a:lnTo>
                      <a:lnTo>
                        <a:pt x="11" y="8"/>
                      </a:lnTo>
                      <a:lnTo>
                        <a:pt x="15" y="12"/>
                      </a:lnTo>
                      <a:lnTo>
                        <a:pt x="21" y="19"/>
                      </a:lnTo>
                      <a:lnTo>
                        <a:pt x="27" y="25"/>
                      </a:lnTo>
                      <a:lnTo>
                        <a:pt x="34" y="32"/>
                      </a:lnTo>
                      <a:lnTo>
                        <a:pt x="40" y="38"/>
                      </a:lnTo>
                      <a:lnTo>
                        <a:pt x="45" y="43"/>
                      </a:lnTo>
                      <a:lnTo>
                        <a:pt x="49" y="46"/>
                      </a:lnTo>
                      <a:lnTo>
                        <a:pt x="52" y="39"/>
                      </a:lnTo>
                      <a:lnTo>
                        <a:pt x="55" y="31"/>
                      </a:lnTo>
                      <a:lnTo>
                        <a:pt x="56" y="23"/>
                      </a:lnTo>
                      <a:lnTo>
                        <a:pt x="55" y="16"/>
                      </a:lnTo>
                      <a:lnTo>
                        <a:pt x="53" y="11"/>
                      </a:lnTo>
                      <a:lnTo>
                        <a:pt x="55" y="8"/>
                      </a:lnTo>
                      <a:lnTo>
                        <a:pt x="56" y="9"/>
                      </a:lnTo>
                      <a:lnTo>
                        <a:pt x="58" y="11"/>
                      </a:lnTo>
                      <a:lnTo>
                        <a:pt x="62" y="24"/>
                      </a:lnTo>
                      <a:lnTo>
                        <a:pt x="64" y="36"/>
                      </a:lnTo>
                      <a:lnTo>
                        <a:pt x="64" y="47"/>
                      </a:lnTo>
                      <a:lnTo>
                        <a:pt x="64" y="53"/>
                      </a:lnTo>
                      <a:lnTo>
                        <a:pt x="70" y="57"/>
                      </a:lnTo>
                      <a:lnTo>
                        <a:pt x="75" y="64"/>
                      </a:lnTo>
                      <a:lnTo>
                        <a:pt x="80" y="70"/>
                      </a:lnTo>
                      <a:lnTo>
                        <a:pt x="85" y="73"/>
                      </a:lnTo>
                      <a:lnTo>
                        <a:pt x="91" y="71"/>
                      </a:lnTo>
                      <a:lnTo>
                        <a:pt x="97" y="64"/>
                      </a:lnTo>
                      <a:lnTo>
                        <a:pt x="101" y="55"/>
                      </a:lnTo>
                      <a:lnTo>
                        <a:pt x="101" y="44"/>
                      </a:lnTo>
                      <a:lnTo>
                        <a:pt x="100" y="36"/>
                      </a:lnTo>
                      <a:lnTo>
                        <a:pt x="101" y="33"/>
                      </a:lnTo>
                      <a:lnTo>
                        <a:pt x="102" y="34"/>
                      </a:lnTo>
                      <a:lnTo>
                        <a:pt x="104" y="39"/>
                      </a:lnTo>
                      <a:lnTo>
                        <a:pt x="106" y="50"/>
                      </a:lnTo>
                      <a:lnTo>
                        <a:pt x="108" y="63"/>
                      </a:lnTo>
                      <a:lnTo>
                        <a:pt x="108" y="76"/>
                      </a:lnTo>
                      <a:lnTo>
                        <a:pt x="103" y="85"/>
                      </a:lnTo>
                      <a:lnTo>
                        <a:pt x="110" y="92"/>
                      </a:lnTo>
                      <a:lnTo>
                        <a:pt x="116" y="98"/>
                      </a:lnTo>
                      <a:lnTo>
                        <a:pt x="119" y="103"/>
                      </a:lnTo>
                      <a:lnTo>
                        <a:pt x="123" y="108"/>
                      </a:lnTo>
                      <a:lnTo>
                        <a:pt x="127" y="104"/>
                      </a:lnTo>
                      <a:lnTo>
                        <a:pt x="129" y="100"/>
                      </a:lnTo>
                      <a:lnTo>
                        <a:pt x="132" y="95"/>
                      </a:lnTo>
                      <a:lnTo>
                        <a:pt x="133" y="92"/>
                      </a:lnTo>
                      <a:lnTo>
                        <a:pt x="134" y="89"/>
                      </a:lnTo>
                      <a:lnTo>
                        <a:pt x="136" y="88"/>
                      </a:lnTo>
                      <a:lnTo>
                        <a:pt x="139" y="89"/>
                      </a:lnTo>
                      <a:lnTo>
                        <a:pt x="140" y="94"/>
                      </a:lnTo>
                      <a:lnTo>
                        <a:pt x="139" y="101"/>
                      </a:lnTo>
                      <a:lnTo>
                        <a:pt x="136" y="107"/>
                      </a:lnTo>
                      <a:lnTo>
                        <a:pt x="134" y="114"/>
                      </a:lnTo>
                      <a:lnTo>
                        <a:pt x="132" y="117"/>
                      </a:lnTo>
                      <a:lnTo>
                        <a:pt x="134" y="121"/>
                      </a:lnTo>
                      <a:lnTo>
                        <a:pt x="136" y="124"/>
                      </a:lnTo>
                      <a:lnTo>
                        <a:pt x="139" y="129"/>
                      </a:lnTo>
                      <a:lnTo>
                        <a:pt x="141" y="1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4" name="Freeform 273">
                  <a:extLst>
                    <a:ext uri="{FF2B5EF4-FFF2-40B4-BE49-F238E27FC236}">
                      <a16:creationId xmlns:a16="http://schemas.microsoft.com/office/drawing/2014/main" id="{0112D20A-9FF2-45D5-8A6D-5F95B1BB80B9}"/>
                    </a:ext>
                  </a:extLst>
                </p:cNvPr>
                <p:cNvSpPr>
                  <a:spLocks/>
                </p:cNvSpPr>
                <p:nvPr/>
              </p:nvSpPr>
              <p:spPr bwMode="auto">
                <a:xfrm>
                  <a:off x="124" y="38"/>
                  <a:ext cx="56" cy="76"/>
                </a:xfrm>
                <a:custGeom>
                  <a:avLst/>
                  <a:gdLst>
                    <a:gd name="T0" fmla="*/ 8 w 112"/>
                    <a:gd name="T1" fmla="*/ 72 h 151"/>
                    <a:gd name="T2" fmla="*/ 0 w 112"/>
                    <a:gd name="T3" fmla="*/ 57 h 151"/>
                    <a:gd name="T4" fmla="*/ 1 w 112"/>
                    <a:gd name="T5" fmla="*/ 46 h 151"/>
                    <a:gd name="T6" fmla="*/ 3 w 112"/>
                    <a:gd name="T7" fmla="*/ 46 h 151"/>
                    <a:gd name="T8" fmla="*/ 4 w 112"/>
                    <a:gd name="T9" fmla="*/ 54 h 151"/>
                    <a:gd name="T10" fmla="*/ 8 w 112"/>
                    <a:gd name="T11" fmla="*/ 67 h 151"/>
                    <a:gd name="T12" fmla="*/ 14 w 112"/>
                    <a:gd name="T13" fmla="*/ 69 h 151"/>
                    <a:gd name="T14" fmla="*/ 16 w 112"/>
                    <a:gd name="T15" fmla="*/ 65 h 151"/>
                    <a:gd name="T16" fmla="*/ 15 w 112"/>
                    <a:gd name="T17" fmla="*/ 57 h 151"/>
                    <a:gd name="T18" fmla="*/ 12 w 112"/>
                    <a:gd name="T19" fmla="*/ 41 h 151"/>
                    <a:gd name="T20" fmla="*/ 13 w 112"/>
                    <a:gd name="T21" fmla="*/ 33 h 151"/>
                    <a:gd name="T22" fmla="*/ 14 w 112"/>
                    <a:gd name="T23" fmla="*/ 33 h 151"/>
                    <a:gd name="T24" fmla="*/ 15 w 112"/>
                    <a:gd name="T25" fmla="*/ 41 h 151"/>
                    <a:gd name="T26" fmla="*/ 18 w 112"/>
                    <a:gd name="T27" fmla="*/ 54 h 151"/>
                    <a:gd name="T28" fmla="*/ 23 w 112"/>
                    <a:gd name="T29" fmla="*/ 54 h 151"/>
                    <a:gd name="T30" fmla="*/ 27 w 112"/>
                    <a:gd name="T31" fmla="*/ 45 h 151"/>
                    <a:gd name="T32" fmla="*/ 25 w 112"/>
                    <a:gd name="T33" fmla="*/ 33 h 151"/>
                    <a:gd name="T34" fmla="*/ 25 w 112"/>
                    <a:gd name="T35" fmla="*/ 16 h 151"/>
                    <a:gd name="T36" fmla="*/ 29 w 112"/>
                    <a:gd name="T37" fmla="*/ 9 h 151"/>
                    <a:gd name="T38" fmla="*/ 31 w 112"/>
                    <a:gd name="T39" fmla="*/ 10 h 151"/>
                    <a:gd name="T40" fmla="*/ 28 w 112"/>
                    <a:gd name="T41" fmla="*/ 18 h 151"/>
                    <a:gd name="T42" fmla="*/ 29 w 112"/>
                    <a:gd name="T43" fmla="*/ 31 h 151"/>
                    <a:gd name="T44" fmla="*/ 34 w 112"/>
                    <a:gd name="T45" fmla="*/ 30 h 151"/>
                    <a:gd name="T46" fmla="*/ 38 w 112"/>
                    <a:gd name="T47" fmla="*/ 22 h 151"/>
                    <a:gd name="T48" fmla="*/ 40 w 112"/>
                    <a:gd name="T49" fmla="*/ 14 h 151"/>
                    <a:gd name="T50" fmla="*/ 44 w 112"/>
                    <a:gd name="T51" fmla="*/ 5 h 151"/>
                    <a:gd name="T52" fmla="*/ 48 w 112"/>
                    <a:gd name="T53" fmla="*/ 1 h 151"/>
                    <a:gd name="T54" fmla="*/ 51 w 112"/>
                    <a:gd name="T55" fmla="*/ 1 h 151"/>
                    <a:gd name="T56" fmla="*/ 47 w 112"/>
                    <a:gd name="T57" fmla="*/ 8 h 151"/>
                    <a:gd name="T58" fmla="*/ 41 w 112"/>
                    <a:gd name="T59" fmla="*/ 17 h 151"/>
                    <a:gd name="T60" fmla="*/ 40 w 112"/>
                    <a:gd name="T61" fmla="*/ 25 h 151"/>
                    <a:gd name="T62" fmla="*/ 37 w 112"/>
                    <a:gd name="T63" fmla="*/ 33 h 151"/>
                    <a:gd name="T64" fmla="*/ 38 w 112"/>
                    <a:gd name="T65" fmla="*/ 35 h 151"/>
                    <a:gd name="T66" fmla="*/ 44 w 112"/>
                    <a:gd name="T67" fmla="*/ 33 h 151"/>
                    <a:gd name="T68" fmla="*/ 50 w 112"/>
                    <a:gd name="T69" fmla="*/ 30 h 151"/>
                    <a:gd name="T70" fmla="*/ 53 w 112"/>
                    <a:gd name="T71" fmla="*/ 27 h 151"/>
                    <a:gd name="T72" fmla="*/ 55 w 112"/>
                    <a:gd name="T73" fmla="*/ 25 h 151"/>
                    <a:gd name="T74" fmla="*/ 56 w 112"/>
                    <a:gd name="T75" fmla="*/ 26 h 151"/>
                    <a:gd name="T76" fmla="*/ 54 w 112"/>
                    <a:gd name="T77" fmla="*/ 31 h 151"/>
                    <a:gd name="T78" fmla="*/ 48 w 112"/>
                    <a:gd name="T79" fmla="*/ 36 h 151"/>
                    <a:gd name="T80" fmla="*/ 42 w 112"/>
                    <a:gd name="T81" fmla="*/ 39 h 151"/>
                    <a:gd name="T82" fmla="*/ 36 w 112"/>
                    <a:gd name="T83" fmla="*/ 41 h 151"/>
                    <a:gd name="T84" fmla="*/ 32 w 112"/>
                    <a:gd name="T85" fmla="*/ 45 h 151"/>
                    <a:gd name="T86" fmla="*/ 27 w 112"/>
                    <a:gd name="T87" fmla="*/ 57 h 151"/>
                    <a:gd name="T88" fmla="*/ 28 w 112"/>
                    <a:gd name="T89" fmla="*/ 61 h 151"/>
                    <a:gd name="T90" fmla="*/ 33 w 112"/>
                    <a:gd name="T91" fmla="*/ 62 h 151"/>
                    <a:gd name="T92" fmla="*/ 39 w 112"/>
                    <a:gd name="T93" fmla="*/ 61 h 151"/>
                    <a:gd name="T94" fmla="*/ 44 w 112"/>
                    <a:gd name="T95" fmla="*/ 58 h 151"/>
                    <a:gd name="T96" fmla="*/ 48 w 112"/>
                    <a:gd name="T97" fmla="*/ 53 h 151"/>
                    <a:gd name="T98" fmla="*/ 49 w 112"/>
                    <a:gd name="T99" fmla="*/ 53 h 151"/>
                    <a:gd name="T100" fmla="*/ 47 w 112"/>
                    <a:gd name="T101" fmla="*/ 59 h 151"/>
                    <a:gd name="T102" fmla="*/ 42 w 112"/>
                    <a:gd name="T103" fmla="*/ 64 h 151"/>
                    <a:gd name="T104" fmla="*/ 35 w 112"/>
                    <a:gd name="T105" fmla="*/ 66 h 151"/>
                    <a:gd name="T106" fmla="*/ 28 w 112"/>
                    <a:gd name="T107" fmla="*/ 67 h 151"/>
                    <a:gd name="T108" fmla="*/ 23 w 112"/>
                    <a:gd name="T109" fmla="*/ 68 h 151"/>
                    <a:gd name="T110" fmla="*/ 21 w 112"/>
                    <a:gd name="T111" fmla="*/ 72 h 151"/>
                    <a:gd name="T112" fmla="*/ 17 w 112"/>
                    <a:gd name="T113" fmla="*/ 73 h 151"/>
                    <a:gd name="T114" fmla="*/ 13 w 112"/>
                    <a:gd name="T115" fmla="*/ 75 h 1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2" h="151">
                      <a:moveTo>
                        <a:pt x="23" y="151"/>
                      </a:moveTo>
                      <a:lnTo>
                        <a:pt x="15" y="144"/>
                      </a:lnTo>
                      <a:lnTo>
                        <a:pt x="7" y="130"/>
                      </a:lnTo>
                      <a:lnTo>
                        <a:pt x="0" y="114"/>
                      </a:lnTo>
                      <a:lnTo>
                        <a:pt x="0" y="96"/>
                      </a:lnTo>
                      <a:lnTo>
                        <a:pt x="2" y="91"/>
                      </a:lnTo>
                      <a:lnTo>
                        <a:pt x="3" y="91"/>
                      </a:lnTo>
                      <a:lnTo>
                        <a:pt x="5" y="92"/>
                      </a:lnTo>
                      <a:lnTo>
                        <a:pt x="5" y="96"/>
                      </a:lnTo>
                      <a:lnTo>
                        <a:pt x="7" y="108"/>
                      </a:lnTo>
                      <a:lnTo>
                        <a:pt x="10" y="122"/>
                      </a:lnTo>
                      <a:lnTo>
                        <a:pt x="16" y="134"/>
                      </a:lnTo>
                      <a:lnTo>
                        <a:pt x="25" y="142"/>
                      </a:lnTo>
                      <a:lnTo>
                        <a:pt x="28" y="138"/>
                      </a:lnTo>
                      <a:lnTo>
                        <a:pt x="31" y="134"/>
                      </a:lnTo>
                      <a:lnTo>
                        <a:pt x="32" y="130"/>
                      </a:lnTo>
                      <a:lnTo>
                        <a:pt x="34" y="128"/>
                      </a:lnTo>
                      <a:lnTo>
                        <a:pt x="30" y="114"/>
                      </a:lnTo>
                      <a:lnTo>
                        <a:pt x="26" y="98"/>
                      </a:lnTo>
                      <a:lnTo>
                        <a:pt x="24" y="82"/>
                      </a:lnTo>
                      <a:lnTo>
                        <a:pt x="24" y="72"/>
                      </a:lnTo>
                      <a:lnTo>
                        <a:pt x="25" y="66"/>
                      </a:lnTo>
                      <a:lnTo>
                        <a:pt x="27" y="65"/>
                      </a:lnTo>
                      <a:lnTo>
                        <a:pt x="28" y="66"/>
                      </a:lnTo>
                      <a:lnTo>
                        <a:pt x="30" y="72"/>
                      </a:lnTo>
                      <a:lnTo>
                        <a:pt x="30" y="82"/>
                      </a:lnTo>
                      <a:lnTo>
                        <a:pt x="32" y="95"/>
                      </a:lnTo>
                      <a:lnTo>
                        <a:pt x="35" y="107"/>
                      </a:lnTo>
                      <a:lnTo>
                        <a:pt x="40" y="115"/>
                      </a:lnTo>
                      <a:lnTo>
                        <a:pt x="45" y="108"/>
                      </a:lnTo>
                      <a:lnTo>
                        <a:pt x="49" y="99"/>
                      </a:lnTo>
                      <a:lnTo>
                        <a:pt x="53" y="90"/>
                      </a:lnTo>
                      <a:lnTo>
                        <a:pt x="55" y="83"/>
                      </a:lnTo>
                      <a:lnTo>
                        <a:pt x="49" y="66"/>
                      </a:lnTo>
                      <a:lnTo>
                        <a:pt x="47" y="49"/>
                      </a:lnTo>
                      <a:lnTo>
                        <a:pt x="49" y="32"/>
                      </a:lnTo>
                      <a:lnTo>
                        <a:pt x="55" y="20"/>
                      </a:lnTo>
                      <a:lnTo>
                        <a:pt x="58" y="17"/>
                      </a:lnTo>
                      <a:lnTo>
                        <a:pt x="59" y="17"/>
                      </a:lnTo>
                      <a:lnTo>
                        <a:pt x="61" y="19"/>
                      </a:lnTo>
                      <a:lnTo>
                        <a:pt x="59" y="22"/>
                      </a:lnTo>
                      <a:lnTo>
                        <a:pt x="56" y="36"/>
                      </a:lnTo>
                      <a:lnTo>
                        <a:pt x="55" y="50"/>
                      </a:lnTo>
                      <a:lnTo>
                        <a:pt x="57" y="61"/>
                      </a:lnTo>
                      <a:lnTo>
                        <a:pt x="61" y="69"/>
                      </a:lnTo>
                      <a:lnTo>
                        <a:pt x="68" y="60"/>
                      </a:lnTo>
                      <a:lnTo>
                        <a:pt x="72" y="51"/>
                      </a:lnTo>
                      <a:lnTo>
                        <a:pt x="76" y="43"/>
                      </a:lnTo>
                      <a:lnTo>
                        <a:pt x="77" y="35"/>
                      </a:lnTo>
                      <a:lnTo>
                        <a:pt x="79" y="27"/>
                      </a:lnTo>
                      <a:lnTo>
                        <a:pt x="84" y="17"/>
                      </a:lnTo>
                      <a:lnTo>
                        <a:pt x="88" y="9"/>
                      </a:lnTo>
                      <a:lnTo>
                        <a:pt x="93" y="4"/>
                      </a:lnTo>
                      <a:lnTo>
                        <a:pt x="96" y="1"/>
                      </a:lnTo>
                      <a:lnTo>
                        <a:pt x="101" y="0"/>
                      </a:lnTo>
                      <a:lnTo>
                        <a:pt x="102" y="1"/>
                      </a:lnTo>
                      <a:lnTo>
                        <a:pt x="101" y="5"/>
                      </a:lnTo>
                      <a:lnTo>
                        <a:pt x="93" y="15"/>
                      </a:lnTo>
                      <a:lnTo>
                        <a:pt x="86" y="24"/>
                      </a:lnTo>
                      <a:lnTo>
                        <a:pt x="81" y="34"/>
                      </a:lnTo>
                      <a:lnTo>
                        <a:pt x="80" y="40"/>
                      </a:lnTo>
                      <a:lnTo>
                        <a:pt x="79" y="49"/>
                      </a:lnTo>
                      <a:lnTo>
                        <a:pt x="77" y="58"/>
                      </a:lnTo>
                      <a:lnTo>
                        <a:pt x="73" y="66"/>
                      </a:lnTo>
                      <a:lnTo>
                        <a:pt x="70" y="72"/>
                      </a:lnTo>
                      <a:lnTo>
                        <a:pt x="76" y="70"/>
                      </a:lnTo>
                      <a:lnTo>
                        <a:pt x="81" y="68"/>
                      </a:lnTo>
                      <a:lnTo>
                        <a:pt x="87" y="66"/>
                      </a:lnTo>
                      <a:lnTo>
                        <a:pt x="93" y="64"/>
                      </a:lnTo>
                      <a:lnTo>
                        <a:pt x="99" y="60"/>
                      </a:lnTo>
                      <a:lnTo>
                        <a:pt x="102" y="57"/>
                      </a:lnTo>
                      <a:lnTo>
                        <a:pt x="106" y="54"/>
                      </a:lnTo>
                      <a:lnTo>
                        <a:pt x="108" y="52"/>
                      </a:lnTo>
                      <a:lnTo>
                        <a:pt x="110" y="50"/>
                      </a:lnTo>
                      <a:lnTo>
                        <a:pt x="112" y="49"/>
                      </a:lnTo>
                      <a:lnTo>
                        <a:pt x="112" y="51"/>
                      </a:lnTo>
                      <a:lnTo>
                        <a:pt x="111" y="54"/>
                      </a:lnTo>
                      <a:lnTo>
                        <a:pt x="107" y="61"/>
                      </a:lnTo>
                      <a:lnTo>
                        <a:pt x="101" y="67"/>
                      </a:lnTo>
                      <a:lnTo>
                        <a:pt x="95" y="72"/>
                      </a:lnTo>
                      <a:lnTo>
                        <a:pt x="89" y="75"/>
                      </a:lnTo>
                      <a:lnTo>
                        <a:pt x="83" y="77"/>
                      </a:lnTo>
                      <a:lnTo>
                        <a:pt x="77" y="80"/>
                      </a:lnTo>
                      <a:lnTo>
                        <a:pt x="72" y="81"/>
                      </a:lnTo>
                      <a:lnTo>
                        <a:pt x="69" y="81"/>
                      </a:lnTo>
                      <a:lnTo>
                        <a:pt x="64" y="90"/>
                      </a:lnTo>
                      <a:lnTo>
                        <a:pt x="57" y="102"/>
                      </a:lnTo>
                      <a:lnTo>
                        <a:pt x="53" y="113"/>
                      </a:lnTo>
                      <a:lnTo>
                        <a:pt x="50" y="121"/>
                      </a:lnTo>
                      <a:lnTo>
                        <a:pt x="55" y="122"/>
                      </a:lnTo>
                      <a:lnTo>
                        <a:pt x="59" y="123"/>
                      </a:lnTo>
                      <a:lnTo>
                        <a:pt x="66" y="123"/>
                      </a:lnTo>
                      <a:lnTo>
                        <a:pt x="72" y="122"/>
                      </a:lnTo>
                      <a:lnTo>
                        <a:pt x="78" y="121"/>
                      </a:lnTo>
                      <a:lnTo>
                        <a:pt x="84" y="119"/>
                      </a:lnTo>
                      <a:lnTo>
                        <a:pt x="88" y="115"/>
                      </a:lnTo>
                      <a:lnTo>
                        <a:pt x="92" y="111"/>
                      </a:lnTo>
                      <a:lnTo>
                        <a:pt x="95" y="106"/>
                      </a:lnTo>
                      <a:lnTo>
                        <a:pt x="97" y="105"/>
                      </a:lnTo>
                      <a:lnTo>
                        <a:pt x="97" y="106"/>
                      </a:lnTo>
                      <a:lnTo>
                        <a:pt x="96" y="111"/>
                      </a:lnTo>
                      <a:lnTo>
                        <a:pt x="93" y="117"/>
                      </a:lnTo>
                      <a:lnTo>
                        <a:pt x="88" y="122"/>
                      </a:lnTo>
                      <a:lnTo>
                        <a:pt x="83" y="127"/>
                      </a:lnTo>
                      <a:lnTo>
                        <a:pt x="76" y="129"/>
                      </a:lnTo>
                      <a:lnTo>
                        <a:pt x="69" y="132"/>
                      </a:lnTo>
                      <a:lnTo>
                        <a:pt x="62" y="133"/>
                      </a:lnTo>
                      <a:lnTo>
                        <a:pt x="55" y="133"/>
                      </a:lnTo>
                      <a:lnTo>
                        <a:pt x="49" y="132"/>
                      </a:lnTo>
                      <a:lnTo>
                        <a:pt x="46" y="135"/>
                      </a:lnTo>
                      <a:lnTo>
                        <a:pt x="43" y="138"/>
                      </a:lnTo>
                      <a:lnTo>
                        <a:pt x="41" y="143"/>
                      </a:lnTo>
                      <a:lnTo>
                        <a:pt x="40" y="147"/>
                      </a:lnTo>
                      <a:lnTo>
                        <a:pt x="34" y="145"/>
                      </a:lnTo>
                      <a:lnTo>
                        <a:pt x="30" y="147"/>
                      </a:lnTo>
                      <a:lnTo>
                        <a:pt x="25" y="149"/>
                      </a:lnTo>
                      <a:lnTo>
                        <a:pt x="23" y="15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5" name="Freeform 274">
                  <a:extLst>
                    <a:ext uri="{FF2B5EF4-FFF2-40B4-BE49-F238E27FC236}">
                      <a16:creationId xmlns:a16="http://schemas.microsoft.com/office/drawing/2014/main" id="{B0A93FB6-1899-44A1-B651-EB8046ADC287}"/>
                    </a:ext>
                  </a:extLst>
                </p:cNvPr>
                <p:cNvSpPr>
                  <a:spLocks/>
                </p:cNvSpPr>
                <p:nvPr/>
              </p:nvSpPr>
              <p:spPr bwMode="auto">
                <a:xfrm>
                  <a:off x="151" y="123"/>
                  <a:ext cx="91" cy="41"/>
                </a:xfrm>
                <a:custGeom>
                  <a:avLst/>
                  <a:gdLst>
                    <a:gd name="T0" fmla="*/ 1 w 181"/>
                    <a:gd name="T1" fmla="*/ 13 h 83"/>
                    <a:gd name="T2" fmla="*/ 1 w 181"/>
                    <a:gd name="T3" fmla="*/ 15 h 83"/>
                    <a:gd name="T4" fmla="*/ 4 w 181"/>
                    <a:gd name="T5" fmla="*/ 15 h 83"/>
                    <a:gd name="T6" fmla="*/ 12 w 181"/>
                    <a:gd name="T7" fmla="*/ 15 h 83"/>
                    <a:gd name="T8" fmla="*/ 20 w 181"/>
                    <a:gd name="T9" fmla="*/ 16 h 83"/>
                    <a:gd name="T10" fmla="*/ 25 w 181"/>
                    <a:gd name="T11" fmla="*/ 18 h 83"/>
                    <a:gd name="T12" fmla="*/ 28 w 181"/>
                    <a:gd name="T13" fmla="*/ 23 h 83"/>
                    <a:gd name="T14" fmla="*/ 35 w 181"/>
                    <a:gd name="T15" fmla="*/ 33 h 83"/>
                    <a:gd name="T16" fmla="*/ 43 w 181"/>
                    <a:gd name="T17" fmla="*/ 38 h 83"/>
                    <a:gd name="T18" fmla="*/ 43 w 181"/>
                    <a:gd name="T19" fmla="*/ 36 h 83"/>
                    <a:gd name="T20" fmla="*/ 38 w 181"/>
                    <a:gd name="T21" fmla="*/ 30 h 83"/>
                    <a:gd name="T22" fmla="*/ 35 w 181"/>
                    <a:gd name="T23" fmla="*/ 23 h 83"/>
                    <a:gd name="T24" fmla="*/ 38 w 181"/>
                    <a:gd name="T25" fmla="*/ 20 h 83"/>
                    <a:gd name="T26" fmla="*/ 47 w 181"/>
                    <a:gd name="T27" fmla="*/ 21 h 83"/>
                    <a:gd name="T28" fmla="*/ 52 w 181"/>
                    <a:gd name="T29" fmla="*/ 27 h 83"/>
                    <a:gd name="T30" fmla="*/ 60 w 181"/>
                    <a:gd name="T31" fmla="*/ 36 h 83"/>
                    <a:gd name="T32" fmla="*/ 69 w 181"/>
                    <a:gd name="T33" fmla="*/ 41 h 83"/>
                    <a:gd name="T34" fmla="*/ 73 w 181"/>
                    <a:gd name="T35" fmla="*/ 40 h 83"/>
                    <a:gd name="T36" fmla="*/ 65 w 181"/>
                    <a:gd name="T37" fmla="*/ 35 h 83"/>
                    <a:gd name="T38" fmla="*/ 57 w 181"/>
                    <a:gd name="T39" fmla="*/ 28 h 83"/>
                    <a:gd name="T40" fmla="*/ 60 w 181"/>
                    <a:gd name="T41" fmla="*/ 26 h 83"/>
                    <a:gd name="T42" fmla="*/ 69 w 181"/>
                    <a:gd name="T43" fmla="*/ 28 h 83"/>
                    <a:gd name="T44" fmla="*/ 79 w 181"/>
                    <a:gd name="T45" fmla="*/ 30 h 83"/>
                    <a:gd name="T46" fmla="*/ 86 w 181"/>
                    <a:gd name="T47" fmla="*/ 31 h 83"/>
                    <a:gd name="T48" fmla="*/ 90 w 181"/>
                    <a:gd name="T49" fmla="*/ 31 h 83"/>
                    <a:gd name="T50" fmla="*/ 89 w 181"/>
                    <a:gd name="T51" fmla="*/ 29 h 83"/>
                    <a:gd name="T52" fmla="*/ 83 w 181"/>
                    <a:gd name="T53" fmla="*/ 28 h 83"/>
                    <a:gd name="T54" fmla="*/ 75 w 181"/>
                    <a:gd name="T55" fmla="*/ 26 h 83"/>
                    <a:gd name="T56" fmla="*/ 67 w 181"/>
                    <a:gd name="T57" fmla="*/ 23 h 83"/>
                    <a:gd name="T58" fmla="*/ 61 w 181"/>
                    <a:gd name="T59" fmla="*/ 21 h 83"/>
                    <a:gd name="T60" fmla="*/ 62 w 181"/>
                    <a:gd name="T61" fmla="*/ 17 h 83"/>
                    <a:gd name="T62" fmla="*/ 68 w 181"/>
                    <a:gd name="T63" fmla="*/ 15 h 83"/>
                    <a:gd name="T64" fmla="*/ 73 w 181"/>
                    <a:gd name="T65" fmla="*/ 13 h 83"/>
                    <a:gd name="T66" fmla="*/ 72 w 181"/>
                    <a:gd name="T67" fmla="*/ 12 h 83"/>
                    <a:gd name="T68" fmla="*/ 66 w 181"/>
                    <a:gd name="T69" fmla="*/ 10 h 83"/>
                    <a:gd name="T70" fmla="*/ 57 w 181"/>
                    <a:gd name="T71" fmla="*/ 15 h 83"/>
                    <a:gd name="T72" fmla="*/ 53 w 181"/>
                    <a:gd name="T73" fmla="*/ 17 h 83"/>
                    <a:gd name="T74" fmla="*/ 47 w 181"/>
                    <a:gd name="T75" fmla="*/ 16 h 83"/>
                    <a:gd name="T76" fmla="*/ 42 w 181"/>
                    <a:gd name="T77" fmla="*/ 16 h 83"/>
                    <a:gd name="T78" fmla="*/ 38 w 181"/>
                    <a:gd name="T79" fmla="*/ 16 h 83"/>
                    <a:gd name="T80" fmla="*/ 36 w 181"/>
                    <a:gd name="T81" fmla="*/ 12 h 83"/>
                    <a:gd name="T82" fmla="*/ 40 w 181"/>
                    <a:gd name="T83" fmla="*/ 5 h 83"/>
                    <a:gd name="T84" fmla="*/ 47 w 181"/>
                    <a:gd name="T85" fmla="*/ 1 h 83"/>
                    <a:gd name="T86" fmla="*/ 46 w 181"/>
                    <a:gd name="T87" fmla="*/ 0 h 83"/>
                    <a:gd name="T88" fmla="*/ 42 w 181"/>
                    <a:gd name="T89" fmla="*/ 0 h 83"/>
                    <a:gd name="T90" fmla="*/ 37 w 181"/>
                    <a:gd name="T91" fmla="*/ 3 h 83"/>
                    <a:gd name="T92" fmla="*/ 32 w 181"/>
                    <a:gd name="T93" fmla="*/ 7 h 83"/>
                    <a:gd name="T94" fmla="*/ 28 w 181"/>
                    <a:gd name="T95" fmla="*/ 10 h 83"/>
                    <a:gd name="T96" fmla="*/ 24 w 181"/>
                    <a:gd name="T97" fmla="*/ 12 h 83"/>
                    <a:gd name="T98" fmla="*/ 17 w 181"/>
                    <a:gd name="T99" fmla="*/ 12 h 83"/>
                    <a:gd name="T100" fmla="*/ 9 w 181"/>
                    <a:gd name="T101" fmla="*/ 12 h 83"/>
                    <a:gd name="T102" fmla="*/ 2 w 181"/>
                    <a:gd name="T103" fmla="*/ 12 h 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 h="83">
                      <a:moveTo>
                        <a:pt x="0" y="25"/>
                      </a:moveTo>
                      <a:lnTo>
                        <a:pt x="1" y="26"/>
                      </a:lnTo>
                      <a:lnTo>
                        <a:pt x="1" y="27"/>
                      </a:lnTo>
                      <a:lnTo>
                        <a:pt x="1" y="30"/>
                      </a:lnTo>
                      <a:lnTo>
                        <a:pt x="1" y="31"/>
                      </a:lnTo>
                      <a:lnTo>
                        <a:pt x="8" y="31"/>
                      </a:lnTo>
                      <a:lnTo>
                        <a:pt x="15" y="31"/>
                      </a:lnTo>
                      <a:lnTo>
                        <a:pt x="23" y="31"/>
                      </a:lnTo>
                      <a:lnTo>
                        <a:pt x="31" y="32"/>
                      </a:lnTo>
                      <a:lnTo>
                        <a:pt x="39" y="33"/>
                      </a:lnTo>
                      <a:lnTo>
                        <a:pt x="45" y="35"/>
                      </a:lnTo>
                      <a:lnTo>
                        <a:pt x="49" y="36"/>
                      </a:lnTo>
                      <a:lnTo>
                        <a:pt x="53" y="39"/>
                      </a:lnTo>
                      <a:lnTo>
                        <a:pt x="56" y="46"/>
                      </a:lnTo>
                      <a:lnTo>
                        <a:pt x="61" y="56"/>
                      </a:lnTo>
                      <a:lnTo>
                        <a:pt x="69" y="66"/>
                      </a:lnTo>
                      <a:lnTo>
                        <a:pt x="79" y="75"/>
                      </a:lnTo>
                      <a:lnTo>
                        <a:pt x="85" y="76"/>
                      </a:lnTo>
                      <a:lnTo>
                        <a:pt x="86" y="75"/>
                      </a:lnTo>
                      <a:lnTo>
                        <a:pt x="85" y="72"/>
                      </a:lnTo>
                      <a:lnTo>
                        <a:pt x="80" y="68"/>
                      </a:lnTo>
                      <a:lnTo>
                        <a:pt x="75" y="61"/>
                      </a:lnTo>
                      <a:lnTo>
                        <a:pt x="71" y="54"/>
                      </a:lnTo>
                      <a:lnTo>
                        <a:pt x="69" y="46"/>
                      </a:lnTo>
                      <a:lnTo>
                        <a:pt x="68" y="40"/>
                      </a:lnTo>
                      <a:lnTo>
                        <a:pt x="76" y="40"/>
                      </a:lnTo>
                      <a:lnTo>
                        <a:pt x="86" y="41"/>
                      </a:lnTo>
                      <a:lnTo>
                        <a:pt x="94" y="43"/>
                      </a:lnTo>
                      <a:lnTo>
                        <a:pt x="101" y="46"/>
                      </a:lnTo>
                      <a:lnTo>
                        <a:pt x="104" y="55"/>
                      </a:lnTo>
                      <a:lnTo>
                        <a:pt x="110" y="64"/>
                      </a:lnTo>
                      <a:lnTo>
                        <a:pt x="120" y="73"/>
                      </a:lnTo>
                      <a:lnTo>
                        <a:pt x="130" y="80"/>
                      </a:lnTo>
                      <a:lnTo>
                        <a:pt x="138" y="83"/>
                      </a:lnTo>
                      <a:lnTo>
                        <a:pt x="144" y="83"/>
                      </a:lnTo>
                      <a:lnTo>
                        <a:pt x="145" y="81"/>
                      </a:lnTo>
                      <a:lnTo>
                        <a:pt x="142" y="78"/>
                      </a:lnTo>
                      <a:lnTo>
                        <a:pt x="130" y="71"/>
                      </a:lnTo>
                      <a:lnTo>
                        <a:pt x="121" y="63"/>
                      </a:lnTo>
                      <a:lnTo>
                        <a:pt x="114" y="56"/>
                      </a:lnTo>
                      <a:lnTo>
                        <a:pt x="112" y="49"/>
                      </a:lnTo>
                      <a:lnTo>
                        <a:pt x="119" y="53"/>
                      </a:lnTo>
                      <a:lnTo>
                        <a:pt x="128" y="56"/>
                      </a:lnTo>
                      <a:lnTo>
                        <a:pt x="137" y="57"/>
                      </a:lnTo>
                      <a:lnTo>
                        <a:pt x="147" y="60"/>
                      </a:lnTo>
                      <a:lnTo>
                        <a:pt x="157" y="61"/>
                      </a:lnTo>
                      <a:lnTo>
                        <a:pt x="165" y="62"/>
                      </a:lnTo>
                      <a:lnTo>
                        <a:pt x="171" y="63"/>
                      </a:lnTo>
                      <a:lnTo>
                        <a:pt x="176" y="63"/>
                      </a:lnTo>
                      <a:lnTo>
                        <a:pt x="180" y="63"/>
                      </a:lnTo>
                      <a:lnTo>
                        <a:pt x="181" y="61"/>
                      </a:lnTo>
                      <a:lnTo>
                        <a:pt x="177" y="58"/>
                      </a:lnTo>
                      <a:lnTo>
                        <a:pt x="173" y="57"/>
                      </a:lnTo>
                      <a:lnTo>
                        <a:pt x="166" y="56"/>
                      </a:lnTo>
                      <a:lnTo>
                        <a:pt x="159" y="55"/>
                      </a:lnTo>
                      <a:lnTo>
                        <a:pt x="150" y="53"/>
                      </a:lnTo>
                      <a:lnTo>
                        <a:pt x="142" y="50"/>
                      </a:lnTo>
                      <a:lnTo>
                        <a:pt x="133" y="47"/>
                      </a:lnTo>
                      <a:lnTo>
                        <a:pt x="125" y="45"/>
                      </a:lnTo>
                      <a:lnTo>
                        <a:pt x="121" y="42"/>
                      </a:lnTo>
                      <a:lnTo>
                        <a:pt x="117" y="41"/>
                      </a:lnTo>
                      <a:lnTo>
                        <a:pt x="123" y="35"/>
                      </a:lnTo>
                      <a:lnTo>
                        <a:pt x="129" y="32"/>
                      </a:lnTo>
                      <a:lnTo>
                        <a:pt x="135" y="30"/>
                      </a:lnTo>
                      <a:lnTo>
                        <a:pt x="140" y="28"/>
                      </a:lnTo>
                      <a:lnTo>
                        <a:pt x="145" y="27"/>
                      </a:lnTo>
                      <a:lnTo>
                        <a:pt x="146" y="26"/>
                      </a:lnTo>
                      <a:lnTo>
                        <a:pt x="144" y="24"/>
                      </a:lnTo>
                      <a:lnTo>
                        <a:pt x="138" y="21"/>
                      </a:lnTo>
                      <a:lnTo>
                        <a:pt x="131" y="21"/>
                      </a:lnTo>
                      <a:lnTo>
                        <a:pt x="122" y="25"/>
                      </a:lnTo>
                      <a:lnTo>
                        <a:pt x="114" y="30"/>
                      </a:lnTo>
                      <a:lnTo>
                        <a:pt x="109" y="35"/>
                      </a:lnTo>
                      <a:lnTo>
                        <a:pt x="105" y="35"/>
                      </a:lnTo>
                      <a:lnTo>
                        <a:pt x="99" y="34"/>
                      </a:lnTo>
                      <a:lnTo>
                        <a:pt x="93" y="33"/>
                      </a:lnTo>
                      <a:lnTo>
                        <a:pt x="87" y="33"/>
                      </a:lnTo>
                      <a:lnTo>
                        <a:pt x="83" y="32"/>
                      </a:lnTo>
                      <a:lnTo>
                        <a:pt x="78" y="32"/>
                      </a:lnTo>
                      <a:lnTo>
                        <a:pt x="75" y="32"/>
                      </a:lnTo>
                      <a:lnTo>
                        <a:pt x="72" y="32"/>
                      </a:lnTo>
                      <a:lnTo>
                        <a:pt x="71" y="25"/>
                      </a:lnTo>
                      <a:lnTo>
                        <a:pt x="74" y="17"/>
                      </a:lnTo>
                      <a:lnTo>
                        <a:pt x="79" y="10"/>
                      </a:lnTo>
                      <a:lnTo>
                        <a:pt x="87" y="5"/>
                      </a:lnTo>
                      <a:lnTo>
                        <a:pt x="93" y="2"/>
                      </a:lnTo>
                      <a:lnTo>
                        <a:pt x="94" y="1"/>
                      </a:lnTo>
                      <a:lnTo>
                        <a:pt x="92" y="0"/>
                      </a:lnTo>
                      <a:lnTo>
                        <a:pt x="87" y="0"/>
                      </a:lnTo>
                      <a:lnTo>
                        <a:pt x="84" y="1"/>
                      </a:lnTo>
                      <a:lnTo>
                        <a:pt x="79" y="3"/>
                      </a:lnTo>
                      <a:lnTo>
                        <a:pt x="74" y="6"/>
                      </a:lnTo>
                      <a:lnTo>
                        <a:pt x="69" y="10"/>
                      </a:lnTo>
                      <a:lnTo>
                        <a:pt x="63" y="15"/>
                      </a:lnTo>
                      <a:lnTo>
                        <a:pt x="59" y="18"/>
                      </a:lnTo>
                      <a:lnTo>
                        <a:pt x="55" y="21"/>
                      </a:lnTo>
                      <a:lnTo>
                        <a:pt x="53" y="24"/>
                      </a:lnTo>
                      <a:lnTo>
                        <a:pt x="48" y="24"/>
                      </a:lnTo>
                      <a:lnTo>
                        <a:pt x="41" y="24"/>
                      </a:lnTo>
                      <a:lnTo>
                        <a:pt x="34" y="24"/>
                      </a:lnTo>
                      <a:lnTo>
                        <a:pt x="26" y="24"/>
                      </a:lnTo>
                      <a:lnTo>
                        <a:pt x="18" y="24"/>
                      </a:lnTo>
                      <a:lnTo>
                        <a:pt x="10" y="24"/>
                      </a:lnTo>
                      <a:lnTo>
                        <a:pt x="4" y="24"/>
                      </a:lnTo>
                      <a:lnTo>
                        <a:pt x="0" y="25"/>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6" name="Freeform 275">
                  <a:extLst>
                    <a:ext uri="{FF2B5EF4-FFF2-40B4-BE49-F238E27FC236}">
                      <a16:creationId xmlns:a16="http://schemas.microsoft.com/office/drawing/2014/main" id="{95A105EF-9435-40A6-9582-38A8D33761EE}"/>
                    </a:ext>
                  </a:extLst>
                </p:cNvPr>
                <p:cNvSpPr>
                  <a:spLocks/>
                </p:cNvSpPr>
                <p:nvPr/>
              </p:nvSpPr>
              <p:spPr bwMode="auto">
                <a:xfrm>
                  <a:off x="142" y="160"/>
                  <a:ext cx="74" cy="84"/>
                </a:xfrm>
                <a:custGeom>
                  <a:avLst/>
                  <a:gdLst>
                    <a:gd name="T0" fmla="*/ 3 w 148"/>
                    <a:gd name="T1" fmla="*/ 2 h 169"/>
                    <a:gd name="T2" fmla="*/ 10 w 148"/>
                    <a:gd name="T3" fmla="*/ 11 h 169"/>
                    <a:gd name="T4" fmla="*/ 11 w 148"/>
                    <a:gd name="T5" fmla="*/ 20 h 169"/>
                    <a:gd name="T6" fmla="*/ 11 w 148"/>
                    <a:gd name="T7" fmla="*/ 38 h 169"/>
                    <a:gd name="T8" fmla="*/ 14 w 148"/>
                    <a:gd name="T9" fmla="*/ 37 h 169"/>
                    <a:gd name="T10" fmla="*/ 15 w 148"/>
                    <a:gd name="T11" fmla="*/ 22 h 169"/>
                    <a:gd name="T12" fmla="*/ 19 w 148"/>
                    <a:gd name="T13" fmla="*/ 17 h 169"/>
                    <a:gd name="T14" fmla="*/ 21 w 148"/>
                    <a:gd name="T15" fmla="*/ 19 h 169"/>
                    <a:gd name="T16" fmla="*/ 25 w 148"/>
                    <a:gd name="T17" fmla="*/ 24 h 169"/>
                    <a:gd name="T18" fmla="*/ 32 w 148"/>
                    <a:gd name="T19" fmla="*/ 32 h 169"/>
                    <a:gd name="T20" fmla="*/ 33 w 148"/>
                    <a:gd name="T21" fmla="*/ 41 h 169"/>
                    <a:gd name="T22" fmla="*/ 33 w 148"/>
                    <a:gd name="T23" fmla="*/ 57 h 169"/>
                    <a:gd name="T24" fmla="*/ 36 w 148"/>
                    <a:gd name="T25" fmla="*/ 56 h 169"/>
                    <a:gd name="T26" fmla="*/ 37 w 148"/>
                    <a:gd name="T27" fmla="*/ 42 h 169"/>
                    <a:gd name="T28" fmla="*/ 43 w 148"/>
                    <a:gd name="T29" fmla="*/ 41 h 169"/>
                    <a:gd name="T30" fmla="*/ 51 w 148"/>
                    <a:gd name="T31" fmla="*/ 51 h 169"/>
                    <a:gd name="T32" fmla="*/ 61 w 148"/>
                    <a:gd name="T33" fmla="*/ 64 h 169"/>
                    <a:gd name="T34" fmla="*/ 69 w 148"/>
                    <a:gd name="T35" fmla="*/ 77 h 169"/>
                    <a:gd name="T36" fmla="*/ 73 w 148"/>
                    <a:gd name="T37" fmla="*/ 84 h 169"/>
                    <a:gd name="T38" fmla="*/ 74 w 148"/>
                    <a:gd name="T39" fmla="*/ 82 h 169"/>
                    <a:gd name="T40" fmla="*/ 72 w 148"/>
                    <a:gd name="T41" fmla="*/ 76 h 169"/>
                    <a:gd name="T42" fmla="*/ 65 w 148"/>
                    <a:gd name="T43" fmla="*/ 64 h 169"/>
                    <a:gd name="T44" fmla="*/ 56 w 148"/>
                    <a:gd name="T45" fmla="*/ 50 h 169"/>
                    <a:gd name="T46" fmla="*/ 48 w 148"/>
                    <a:gd name="T47" fmla="*/ 39 h 169"/>
                    <a:gd name="T48" fmla="*/ 47 w 148"/>
                    <a:gd name="T49" fmla="*/ 35 h 169"/>
                    <a:gd name="T50" fmla="*/ 51 w 148"/>
                    <a:gd name="T51" fmla="*/ 33 h 169"/>
                    <a:gd name="T52" fmla="*/ 55 w 148"/>
                    <a:gd name="T53" fmla="*/ 32 h 169"/>
                    <a:gd name="T54" fmla="*/ 60 w 148"/>
                    <a:gd name="T55" fmla="*/ 32 h 169"/>
                    <a:gd name="T56" fmla="*/ 66 w 148"/>
                    <a:gd name="T57" fmla="*/ 35 h 169"/>
                    <a:gd name="T58" fmla="*/ 67 w 148"/>
                    <a:gd name="T59" fmla="*/ 35 h 169"/>
                    <a:gd name="T60" fmla="*/ 64 w 148"/>
                    <a:gd name="T61" fmla="*/ 31 h 169"/>
                    <a:gd name="T62" fmla="*/ 58 w 148"/>
                    <a:gd name="T63" fmla="*/ 29 h 169"/>
                    <a:gd name="T64" fmla="*/ 51 w 148"/>
                    <a:gd name="T65" fmla="*/ 28 h 169"/>
                    <a:gd name="T66" fmla="*/ 44 w 148"/>
                    <a:gd name="T67" fmla="*/ 29 h 169"/>
                    <a:gd name="T68" fmla="*/ 37 w 148"/>
                    <a:gd name="T69" fmla="*/ 28 h 169"/>
                    <a:gd name="T70" fmla="*/ 29 w 148"/>
                    <a:gd name="T71" fmla="*/ 20 h 169"/>
                    <a:gd name="T72" fmla="*/ 29 w 148"/>
                    <a:gd name="T73" fmla="*/ 16 h 169"/>
                    <a:gd name="T74" fmla="*/ 38 w 148"/>
                    <a:gd name="T75" fmla="*/ 15 h 169"/>
                    <a:gd name="T76" fmla="*/ 44 w 148"/>
                    <a:gd name="T77" fmla="*/ 16 h 169"/>
                    <a:gd name="T78" fmla="*/ 43 w 148"/>
                    <a:gd name="T79" fmla="*/ 14 h 169"/>
                    <a:gd name="T80" fmla="*/ 39 w 148"/>
                    <a:gd name="T81" fmla="*/ 14 h 169"/>
                    <a:gd name="T82" fmla="*/ 34 w 148"/>
                    <a:gd name="T83" fmla="*/ 13 h 169"/>
                    <a:gd name="T84" fmla="*/ 28 w 148"/>
                    <a:gd name="T85" fmla="*/ 12 h 169"/>
                    <a:gd name="T86" fmla="*/ 23 w 148"/>
                    <a:gd name="T87" fmla="*/ 12 h 169"/>
                    <a:gd name="T88" fmla="*/ 19 w 148"/>
                    <a:gd name="T89" fmla="*/ 11 h 169"/>
                    <a:gd name="T90" fmla="*/ 13 w 148"/>
                    <a:gd name="T91" fmla="*/ 7 h 169"/>
                    <a:gd name="T92" fmla="*/ 7 w 148"/>
                    <a:gd name="T93" fmla="*/ 3 h 169"/>
                    <a:gd name="T94" fmla="*/ 3 w 148"/>
                    <a:gd name="T95" fmla="*/ 0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 h="169">
                      <a:moveTo>
                        <a:pt x="0" y="0"/>
                      </a:moveTo>
                      <a:lnTo>
                        <a:pt x="6" y="5"/>
                      </a:lnTo>
                      <a:lnTo>
                        <a:pt x="13" y="13"/>
                      </a:lnTo>
                      <a:lnTo>
                        <a:pt x="20" y="22"/>
                      </a:lnTo>
                      <a:lnTo>
                        <a:pt x="25" y="27"/>
                      </a:lnTo>
                      <a:lnTo>
                        <a:pt x="21" y="40"/>
                      </a:lnTo>
                      <a:lnTo>
                        <a:pt x="21" y="58"/>
                      </a:lnTo>
                      <a:lnTo>
                        <a:pt x="22" y="76"/>
                      </a:lnTo>
                      <a:lnTo>
                        <a:pt x="28" y="89"/>
                      </a:lnTo>
                      <a:lnTo>
                        <a:pt x="27" y="74"/>
                      </a:lnTo>
                      <a:lnTo>
                        <a:pt x="28" y="59"/>
                      </a:lnTo>
                      <a:lnTo>
                        <a:pt x="30" y="45"/>
                      </a:lnTo>
                      <a:lnTo>
                        <a:pt x="35" y="37"/>
                      </a:lnTo>
                      <a:lnTo>
                        <a:pt x="37" y="35"/>
                      </a:lnTo>
                      <a:lnTo>
                        <a:pt x="40" y="36"/>
                      </a:lnTo>
                      <a:lnTo>
                        <a:pt x="41" y="38"/>
                      </a:lnTo>
                      <a:lnTo>
                        <a:pt x="43" y="42"/>
                      </a:lnTo>
                      <a:lnTo>
                        <a:pt x="49" y="48"/>
                      </a:lnTo>
                      <a:lnTo>
                        <a:pt x="56" y="56"/>
                      </a:lnTo>
                      <a:lnTo>
                        <a:pt x="63" y="64"/>
                      </a:lnTo>
                      <a:lnTo>
                        <a:pt x="67" y="70"/>
                      </a:lnTo>
                      <a:lnTo>
                        <a:pt x="65" y="83"/>
                      </a:lnTo>
                      <a:lnTo>
                        <a:pt x="63" y="100"/>
                      </a:lnTo>
                      <a:lnTo>
                        <a:pt x="65" y="114"/>
                      </a:lnTo>
                      <a:lnTo>
                        <a:pt x="74" y="127"/>
                      </a:lnTo>
                      <a:lnTo>
                        <a:pt x="72" y="112"/>
                      </a:lnTo>
                      <a:lnTo>
                        <a:pt x="72" y="97"/>
                      </a:lnTo>
                      <a:lnTo>
                        <a:pt x="74" y="85"/>
                      </a:lnTo>
                      <a:lnTo>
                        <a:pt x="80" y="76"/>
                      </a:lnTo>
                      <a:lnTo>
                        <a:pt x="86" y="82"/>
                      </a:lnTo>
                      <a:lnTo>
                        <a:pt x="94" y="90"/>
                      </a:lnTo>
                      <a:lnTo>
                        <a:pt x="102" y="103"/>
                      </a:lnTo>
                      <a:lnTo>
                        <a:pt x="112" y="116"/>
                      </a:lnTo>
                      <a:lnTo>
                        <a:pt x="121" y="129"/>
                      </a:lnTo>
                      <a:lnTo>
                        <a:pt x="131" y="142"/>
                      </a:lnTo>
                      <a:lnTo>
                        <a:pt x="138" y="154"/>
                      </a:lnTo>
                      <a:lnTo>
                        <a:pt x="142" y="162"/>
                      </a:lnTo>
                      <a:lnTo>
                        <a:pt x="146" y="168"/>
                      </a:lnTo>
                      <a:lnTo>
                        <a:pt x="148" y="169"/>
                      </a:lnTo>
                      <a:lnTo>
                        <a:pt x="148" y="165"/>
                      </a:lnTo>
                      <a:lnTo>
                        <a:pt x="147" y="159"/>
                      </a:lnTo>
                      <a:lnTo>
                        <a:pt x="143" y="153"/>
                      </a:lnTo>
                      <a:lnTo>
                        <a:pt x="138" y="142"/>
                      </a:lnTo>
                      <a:lnTo>
                        <a:pt x="129" y="128"/>
                      </a:lnTo>
                      <a:lnTo>
                        <a:pt x="121" y="114"/>
                      </a:lnTo>
                      <a:lnTo>
                        <a:pt x="111" y="101"/>
                      </a:lnTo>
                      <a:lnTo>
                        <a:pt x="103" y="88"/>
                      </a:lnTo>
                      <a:lnTo>
                        <a:pt x="95" y="79"/>
                      </a:lnTo>
                      <a:lnTo>
                        <a:pt x="89" y="73"/>
                      </a:lnTo>
                      <a:lnTo>
                        <a:pt x="93" y="71"/>
                      </a:lnTo>
                      <a:lnTo>
                        <a:pt x="97" y="67"/>
                      </a:lnTo>
                      <a:lnTo>
                        <a:pt x="102" y="66"/>
                      </a:lnTo>
                      <a:lnTo>
                        <a:pt x="106" y="65"/>
                      </a:lnTo>
                      <a:lnTo>
                        <a:pt x="110" y="64"/>
                      </a:lnTo>
                      <a:lnTo>
                        <a:pt x="114" y="64"/>
                      </a:lnTo>
                      <a:lnTo>
                        <a:pt x="119" y="65"/>
                      </a:lnTo>
                      <a:lnTo>
                        <a:pt x="124" y="67"/>
                      </a:lnTo>
                      <a:lnTo>
                        <a:pt x="131" y="71"/>
                      </a:lnTo>
                      <a:lnTo>
                        <a:pt x="134" y="72"/>
                      </a:lnTo>
                      <a:lnTo>
                        <a:pt x="134" y="71"/>
                      </a:lnTo>
                      <a:lnTo>
                        <a:pt x="132" y="66"/>
                      </a:lnTo>
                      <a:lnTo>
                        <a:pt x="128" y="63"/>
                      </a:lnTo>
                      <a:lnTo>
                        <a:pt x="123" y="60"/>
                      </a:lnTo>
                      <a:lnTo>
                        <a:pt x="116" y="58"/>
                      </a:lnTo>
                      <a:lnTo>
                        <a:pt x="109" y="57"/>
                      </a:lnTo>
                      <a:lnTo>
                        <a:pt x="101" y="57"/>
                      </a:lnTo>
                      <a:lnTo>
                        <a:pt x="93" y="58"/>
                      </a:lnTo>
                      <a:lnTo>
                        <a:pt x="87" y="59"/>
                      </a:lnTo>
                      <a:lnTo>
                        <a:pt x="81" y="63"/>
                      </a:lnTo>
                      <a:lnTo>
                        <a:pt x="73" y="56"/>
                      </a:lnTo>
                      <a:lnTo>
                        <a:pt x="65" y="48"/>
                      </a:lnTo>
                      <a:lnTo>
                        <a:pt x="57" y="41"/>
                      </a:lnTo>
                      <a:lnTo>
                        <a:pt x="52" y="36"/>
                      </a:lnTo>
                      <a:lnTo>
                        <a:pt x="58" y="33"/>
                      </a:lnTo>
                      <a:lnTo>
                        <a:pt x="66" y="31"/>
                      </a:lnTo>
                      <a:lnTo>
                        <a:pt x="75" y="30"/>
                      </a:lnTo>
                      <a:lnTo>
                        <a:pt x="83" y="31"/>
                      </a:lnTo>
                      <a:lnTo>
                        <a:pt x="87" y="33"/>
                      </a:lnTo>
                      <a:lnTo>
                        <a:pt x="88" y="31"/>
                      </a:lnTo>
                      <a:lnTo>
                        <a:pt x="86" y="29"/>
                      </a:lnTo>
                      <a:lnTo>
                        <a:pt x="81" y="28"/>
                      </a:lnTo>
                      <a:lnTo>
                        <a:pt x="78" y="28"/>
                      </a:lnTo>
                      <a:lnTo>
                        <a:pt x="73" y="27"/>
                      </a:lnTo>
                      <a:lnTo>
                        <a:pt x="67" y="26"/>
                      </a:lnTo>
                      <a:lnTo>
                        <a:pt x="61" y="26"/>
                      </a:lnTo>
                      <a:lnTo>
                        <a:pt x="56" y="25"/>
                      </a:lnTo>
                      <a:lnTo>
                        <a:pt x="51" y="25"/>
                      </a:lnTo>
                      <a:lnTo>
                        <a:pt x="45" y="25"/>
                      </a:lnTo>
                      <a:lnTo>
                        <a:pt x="42" y="25"/>
                      </a:lnTo>
                      <a:lnTo>
                        <a:pt x="37" y="23"/>
                      </a:lnTo>
                      <a:lnTo>
                        <a:pt x="32" y="20"/>
                      </a:lnTo>
                      <a:lnTo>
                        <a:pt x="26" y="15"/>
                      </a:lnTo>
                      <a:lnTo>
                        <a:pt x="20" y="11"/>
                      </a:lnTo>
                      <a:lnTo>
                        <a:pt x="14" y="6"/>
                      </a:lnTo>
                      <a:lnTo>
                        <a:pt x="10" y="3"/>
                      </a:lnTo>
                      <a:lnTo>
                        <a:pt x="5"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7" name="Freeform 276">
                  <a:extLst>
                    <a:ext uri="{FF2B5EF4-FFF2-40B4-BE49-F238E27FC236}">
                      <a16:creationId xmlns:a16="http://schemas.microsoft.com/office/drawing/2014/main" id="{9B14B191-7697-40C9-9925-80607A702703}"/>
                    </a:ext>
                  </a:extLst>
                </p:cNvPr>
                <p:cNvSpPr>
                  <a:spLocks/>
                </p:cNvSpPr>
                <p:nvPr/>
              </p:nvSpPr>
              <p:spPr bwMode="auto">
                <a:xfrm>
                  <a:off x="79" y="167"/>
                  <a:ext cx="55" cy="98"/>
                </a:xfrm>
                <a:custGeom>
                  <a:avLst/>
                  <a:gdLst>
                    <a:gd name="T0" fmla="*/ 36 w 110"/>
                    <a:gd name="T1" fmla="*/ 13 h 195"/>
                    <a:gd name="T2" fmla="*/ 31 w 110"/>
                    <a:gd name="T3" fmla="*/ 18 h 195"/>
                    <a:gd name="T4" fmla="*/ 18 w 110"/>
                    <a:gd name="T5" fmla="*/ 25 h 195"/>
                    <a:gd name="T6" fmla="*/ 7 w 110"/>
                    <a:gd name="T7" fmla="*/ 32 h 195"/>
                    <a:gd name="T8" fmla="*/ 6 w 110"/>
                    <a:gd name="T9" fmla="*/ 37 h 195"/>
                    <a:gd name="T10" fmla="*/ 11 w 110"/>
                    <a:gd name="T11" fmla="*/ 33 h 195"/>
                    <a:gd name="T12" fmla="*/ 19 w 110"/>
                    <a:gd name="T13" fmla="*/ 28 h 195"/>
                    <a:gd name="T14" fmla="*/ 28 w 110"/>
                    <a:gd name="T15" fmla="*/ 25 h 195"/>
                    <a:gd name="T16" fmla="*/ 30 w 110"/>
                    <a:gd name="T17" fmla="*/ 34 h 195"/>
                    <a:gd name="T18" fmla="*/ 23 w 110"/>
                    <a:gd name="T19" fmla="*/ 41 h 195"/>
                    <a:gd name="T20" fmla="*/ 11 w 110"/>
                    <a:gd name="T21" fmla="*/ 47 h 195"/>
                    <a:gd name="T22" fmla="*/ 4 w 110"/>
                    <a:gd name="T23" fmla="*/ 54 h 195"/>
                    <a:gd name="T24" fmla="*/ 4 w 110"/>
                    <a:gd name="T25" fmla="*/ 59 h 195"/>
                    <a:gd name="T26" fmla="*/ 7 w 110"/>
                    <a:gd name="T27" fmla="*/ 55 h 195"/>
                    <a:gd name="T28" fmla="*/ 15 w 110"/>
                    <a:gd name="T29" fmla="*/ 49 h 195"/>
                    <a:gd name="T30" fmla="*/ 24 w 110"/>
                    <a:gd name="T31" fmla="*/ 46 h 195"/>
                    <a:gd name="T32" fmla="*/ 26 w 110"/>
                    <a:gd name="T33" fmla="*/ 56 h 195"/>
                    <a:gd name="T34" fmla="*/ 20 w 110"/>
                    <a:gd name="T35" fmla="*/ 64 h 195"/>
                    <a:gd name="T36" fmla="*/ 11 w 110"/>
                    <a:gd name="T37" fmla="*/ 68 h 195"/>
                    <a:gd name="T38" fmla="*/ 5 w 110"/>
                    <a:gd name="T39" fmla="*/ 76 h 195"/>
                    <a:gd name="T40" fmla="*/ 13 w 110"/>
                    <a:gd name="T41" fmla="*/ 71 h 195"/>
                    <a:gd name="T42" fmla="*/ 21 w 110"/>
                    <a:gd name="T43" fmla="*/ 70 h 195"/>
                    <a:gd name="T44" fmla="*/ 16 w 110"/>
                    <a:gd name="T45" fmla="*/ 82 h 195"/>
                    <a:gd name="T46" fmla="*/ 6 w 110"/>
                    <a:gd name="T47" fmla="*/ 93 h 195"/>
                    <a:gd name="T48" fmla="*/ 0 w 110"/>
                    <a:gd name="T49" fmla="*/ 97 h 195"/>
                    <a:gd name="T50" fmla="*/ 5 w 110"/>
                    <a:gd name="T51" fmla="*/ 96 h 195"/>
                    <a:gd name="T52" fmla="*/ 15 w 110"/>
                    <a:gd name="T53" fmla="*/ 87 h 195"/>
                    <a:gd name="T54" fmla="*/ 24 w 110"/>
                    <a:gd name="T55" fmla="*/ 72 h 195"/>
                    <a:gd name="T56" fmla="*/ 34 w 110"/>
                    <a:gd name="T57" fmla="*/ 71 h 195"/>
                    <a:gd name="T58" fmla="*/ 35 w 110"/>
                    <a:gd name="T59" fmla="*/ 82 h 195"/>
                    <a:gd name="T60" fmla="*/ 37 w 110"/>
                    <a:gd name="T61" fmla="*/ 83 h 195"/>
                    <a:gd name="T62" fmla="*/ 39 w 110"/>
                    <a:gd name="T63" fmla="*/ 78 h 195"/>
                    <a:gd name="T64" fmla="*/ 35 w 110"/>
                    <a:gd name="T65" fmla="*/ 67 h 195"/>
                    <a:gd name="T66" fmla="*/ 32 w 110"/>
                    <a:gd name="T67" fmla="*/ 58 h 195"/>
                    <a:gd name="T68" fmla="*/ 34 w 110"/>
                    <a:gd name="T69" fmla="*/ 44 h 195"/>
                    <a:gd name="T70" fmla="*/ 36 w 110"/>
                    <a:gd name="T71" fmla="*/ 43 h 195"/>
                    <a:gd name="T72" fmla="*/ 46 w 110"/>
                    <a:gd name="T73" fmla="*/ 49 h 195"/>
                    <a:gd name="T74" fmla="*/ 50 w 110"/>
                    <a:gd name="T75" fmla="*/ 63 h 195"/>
                    <a:gd name="T76" fmla="*/ 52 w 110"/>
                    <a:gd name="T77" fmla="*/ 60 h 195"/>
                    <a:gd name="T78" fmla="*/ 50 w 110"/>
                    <a:gd name="T79" fmla="*/ 51 h 195"/>
                    <a:gd name="T80" fmla="*/ 43 w 110"/>
                    <a:gd name="T81" fmla="*/ 41 h 195"/>
                    <a:gd name="T82" fmla="*/ 36 w 110"/>
                    <a:gd name="T83" fmla="*/ 34 h 195"/>
                    <a:gd name="T84" fmla="*/ 38 w 110"/>
                    <a:gd name="T85" fmla="*/ 24 h 195"/>
                    <a:gd name="T86" fmla="*/ 51 w 110"/>
                    <a:gd name="T87" fmla="*/ 30 h 195"/>
                    <a:gd name="T88" fmla="*/ 55 w 110"/>
                    <a:gd name="T89" fmla="*/ 38 h 195"/>
                    <a:gd name="T90" fmla="*/ 54 w 110"/>
                    <a:gd name="T91" fmla="*/ 30 h 195"/>
                    <a:gd name="T92" fmla="*/ 41 w 110"/>
                    <a:gd name="T93" fmla="*/ 18 h 195"/>
                    <a:gd name="T94" fmla="*/ 41 w 110"/>
                    <a:gd name="T95" fmla="*/ 6 h 195"/>
                    <a:gd name="T96" fmla="*/ 39 w 110"/>
                    <a:gd name="T97" fmla="*/ 0 h 1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95">
                      <a:moveTo>
                        <a:pt x="73" y="10"/>
                      </a:moveTo>
                      <a:lnTo>
                        <a:pt x="73" y="18"/>
                      </a:lnTo>
                      <a:lnTo>
                        <a:pt x="72" y="25"/>
                      </a:lnTo>
                      <a:lnTo>
                        <a:pt x="70" y="29"/>
                      </a:lnTo>
                      <a:lnTo>
                        <a:pt x="67" y="33"/>
                      </a:lnTo>
                      <a:lnTo>
                        <a:pt x="61" y="36"/>
                      </a:lnTo>
                      <a:lnTo>
                        <a:pt x="53" y="40"/>
                      </a:lnTo>
                      <a:lnTo>
                        <a:pt x="45" y="44"/>
                      </a:lnTo>
                      <a:lnTo>
                        <a:pt x="35" y="49"/>
                      </a:lnTo>
                      <a:lnTo>
                        <a:pt x="26" y="53"/>
                      </a:lnTo>
                      <a:lnTo>
                        <a:pt x="19" y="58"/>
                      </a:lnTo>
                      <a:lnTo>
                        <a:pt x="14" y="64"/>
                      </a:lnTo>
                      <a:lnTo>
                        <a:pt x="11" y="68"/>
                      </a:lnTo>
                      <a:lnTo>
                        <a:pt x="11" y="72"/>
                      </a:lnTo>
                      <a:lnTo>
                        <a:pt x="12" y="73"/>
                      </a:lnTo>
                      <a:lnTo>
                        <a:pt x="14" y="72"/>
                      </a:lnTo>
                      <a:lnTo>
                        <a:pt x="17" y="70"/>
                      </a:lnTo>
                      <a:lnTo>
                        <a:pt x="21" y="66"/>
                      </a:lnTo>
                      <a:lnTo>
                        <a:pt x="25" y="61"/>
                      </a:lnTo>
                      <a:lnTo>
                        <a:pt x="31" y="58"/>
                      </a:lnTo>
                      <a:lnTo>
                        <a:pt x="37" y="56"/>
                      </a:lnTo>
                      <a:lnTo>
                        <a:pt x="42" y="52"/>
                      </a:lnTo>
                      <a:lnTo>
                        <a:pt x="49" y="51"/>
                      </a:lnTo>
                      <a:lnTo>
                        <a:pt x="56" y="49"/>
                      </a:lnTo>
                      <a:lnTo>
                        <a:pt x="62" y="49"/>
                      </a:lnTo>
                      <a:lnTo>
                        <a:pt x="61" y="59"/>
                      </a:lnTo>
                      <a:lnTo>
                        <a:pt x="59" y="68"/>
                      </a:lnTo>
                      <a:lnTo>
                        <a:pt x="55" y="75"/>
                      </a:lnTo>
                      <a:lnTo>
                        <a:pt x="53" y="81"/>
                      </a:lnTo>
                      <a:lnTo>
                        <a:pt x="45" y="82"/>
                      </a:lnTo>
                      <a:lnTo>
                        <a:pt x="35" y="86"/>
                      </a:lnTo>
                      <a:lnTo>
                        <a:pt x="29" y="88"/>
                      </a:lnTo>
                      <a:lnTo>
                        <a:pt x="22" y="93"/>
                      </a:lnTo>
                      <a:lnTo>
                        <a:pt x="15" y="97"/>
                      </a:lnTo>
                      <a:lnTo>
                        <a:pt x="10" y="102"/>
                      </a:lnTo>
                      <a:lnTo>
                        <a:pt x="8" y="108"/>
                      </a:lnTo>
                      <a:lnTo>
                        <a:pt x="7" y="113"/>
                      </a:lnTo>
                      <a:lnTo>
                        <a:pt x="7" y="117"/>
                      </a:lnTo>
                      <a:lnTo>
                        <a:pt x="8" y="118"/>
                      </a:lnTo>
                      <a:lnTo>
                        <a:pt x="10" y="116"/>
                      </a:lnTo>
                      <a:lnTo>
                        <a:pt x="11" y="112"/>
                      </a:lnTo>
                      <a:lnTo>
                        <a:pt x="14" y="109"/>
                      </a:lnTo>
                      <a:lnTo>
                        <a:pt x="17" y="105"/>
                      </a:lnTo>
                      <a:lnTo>
                        <a:pt x="23" y="102"/>
                      </a:lnTo>
                      <a:lnTo>
                        <a:pt x="29" y="98"/>
                      </a:lnTo>
                      <a:lnTo>
                        <a:pt x="35" y="95"/>
                      </a:lnTo>
                      <a:lnTo>
                        <a:pt x="42" y="93"/>
                      </a:lnTo>
                      <a:lnTo>
                        <a:pt x="48" y="91"/>
                      </a:lnTo>
                      <a:lnTo>
                        <a:pt x="54" y="90"/>
                      </a:lnTo>
                      <a:lnTo>
                        <a:pt x="54" y="102"/>
                      </a:lnTo>
                      <a:lnTo>
                        <a:pt x="52" y="111"/>
                      </a:lnTo>
                      <a:lnTo>
                        <a:pt x="49" y="119"/>
                      </a:lnTo>
                      <a:lnTo>
                        <a:pt x="46" y="125"/>
                      </a:lnTo>
                      <a:lnTo>
                        <a:pt x="39" y="127"/>
                      </a:lnTo>
                      <a:lnTo>
                        <a:pt x="32" y="129"/>
                      </a:lnTo>
                      <a:lnTo>
                        <a:pt x="26" y="133"/>
                      </a:lnTo>
                      <a:lnTo>
                        <a:pt x="21" y="136"/>
                      </a:lnTo>
                      <a:lnTo>
                        <a:pt x="16" y="141"/>
                      </a:lnTo>
                      <a:lnTo>
                        <a:pt x="12" y="146"/>
                      </a:lnTo>
                      <a:lnTo>
                        <a:pt x="10" y="151"/>
                      </a:lnTo>
                      <a:lnTo>
                        <a:pt x="9" y="157"/>
                      </a:lnTo>
                      <a:lnTo>
                        <a:pt x="17" y="149"/>
                      </a:lnTo>
                      <a:lnTo>
                        <a:pt x="26" y="141"/>
                      </a:lnTo>
                      <a:lnTo>
                        <a:pt x="35" y="135"/>
                      </a:lnTo>
                      <a:lnTo>
                        <a:pt x="42" y="133"/>
                      </a:lnTo>
                      <a:lnTo>
                        <a:pt x="41" y="139"/>
                      </a:lnTo>
                      <a:lnTo>
                        <a:pt x="39" y="146"/>
                      </a:lnTo>
                      <a:lnTo>
                        <a:pt x="35" y="154"/>
                      </a:lnTo>
                      <a:lnTo>
                        <a:pt x="31" y="163"/>
                      </a:lnTo>
                      <a:lnTo>
                        <a:pt x="24" y="171"/>
                      </a:lnTo>
                      <a:lnTo>
                        <a:pt x="18" y="179"/>
                      </a:lnTo>
                      <a:lnTo>
                        <a:pt x="11" y="185"/>
                      </a:lnTo>
                      <a:lnTo>
                        <a:pt x="4" y="189"/>
                      </a:lnTo>
                      <a:lnTo>
                        <a:pt x="1" y="192"/>
                      </a:lnTo>
                      <a:lnTo>
                        <a:pt x="0" y="194"/>
                      </a:lnTo>
                      <a:lnTo>
                        <a:pt x="1" y="195"/>
                      </a:lnTo>
                      <a:lnTo>
                        <a:pt x="6" y="194"/>
                      </a:lnTo>
                      <a:lnTo>
                        <a:pt x="10" y="192"/>
                      </a:lnTo>
                      <a:lnTo>
                        <a:pt x="16" y="188"/>
                      </a:lnTo>
                      <a:lnTo>
                        <a:pt x="23" y="183"/>
                      </a:lnTo>
                      <a:lnTo>
                        <a:pt x="30" y="174"/>
                      </a:lnTo>
                      <a:lnTo>
                        <a:pt x="37" y="166"/>
                      </a:lnTo>
                      <a:lnTo>
                        <a:pt x="44" y="156"/>
                      </a:lnTo>
                      <a:lnTo>
                        <a:pt x="48" y="144"/>
                      </a:lnTo>
                      <a:lnTo>
                        <a:pt x="52" y="133"/>
                      </a:lnTo>
                      <a:lnTo>
                        <a:pt x="60" y="135"/>
                      </a:lnTo>
                      <a:lnTo>
                        <a:pt x="67" y="141"/>
                      </a:lnTo>
                      <a:lnTo>
                        <a:pt x="71" y="149"/>
                      </a:lnTo>
                      <a:lnTo>
                        <a:pt x="71" y="156"/>
                      </a:lnTo>
                      <a:lnTo>
                        <a:pt x="69" y="163"/>
                      </a:lnTo>
                      <a:lnTo>
                        <a:pt x="69" y="168"/>
                      </a:lnTo>
                      <a:lnTo>
                        <a:pt x="70" y="169"/>
                      </a:lnTo>
                      <a:lnTo>
                        <a:pt x="73" y="165"/>
                      </a:lnTo>
                      <a:lnTo>
                        <a:pt x="76" y="162"/>
                      </a:lnTo>
                      <a:lnTo>
                        <a:pt x="78" y="158"/>
                      </a:lnTo>
                      <a:lnTo>
                        <a:pt x="78" y="155"/>
                      </a:lnTo>
                      <a:lnTo>
                        <a:pt x="77" y="150"/>
                      </a:lnTo>
                      <a:lnTo>
                        <a:pt x="73" y="142"/>
                      </a:lnTo>
                      <a:lnTo>
                        <a:pt x="69" y="134"/>
                      </a:lnTo>
                      <a:lnTo>
                        <a:pt x="64" y="128"/>
                      </a:lnTo>
                      <a:lnTo>
                        <a:pt x="61" y="125"/>
                      </a:lnTo>
                      <a:lnTo>
                        <a:pt x="63" y="116"/>
                      </a:lnTo>
                      <a:lnTo>
                        <a:pt x="64" y="105"/>
                      </a:lnTo>
                      <a:lnTo>
                        <a:pt x="67" y="95"/>
                      </a:lnTo>
                      <a:lnTo>
                        <a:pt x="67" y="88"/>
                      </a:lnTo>
                      <a:lnTo>
                        <a:pt x="68" y="85"/>
                      </a:lnTo>
                      <a:lnTo>
                        <a:pt x="69" y="85"/>
                      </a:lnTo>
                      <a:lnTo>
                        <a:pt x="72" y="86"/>
                      </a:lnTo>
                      <a:lnTo>
                        <a:pt x="78" y="88"/>
                      </a:lnTo>
                      <a:lnTo>
                        <a:pt x="85" y="93"/>
                      </a:lnTo>
                      <a:lnTo>
                        <a:pt x="91" y="98"/>
                      </a:lnTo>
                      <a:lnTo>
                        <a:pt x="97" y="108"/>
                      </a:lnTo>
                      <a:lnTo>
                        <a:pt x="99" y="120"/>
                      </a:lnTo>
                      <a:lnTo>
                        <a:pt x="100" y="125"/>
                      </a:lnTo>
                      <a:lnTo>
                        <a:pt x="101" y="126"/>
                      </a:lnTo>
                      <a:lnTo>
                        <a:pt x="103" y="125"/>
                      </a:lnTo>
                      <a:lnTo>
                        <a:pt x="103" y="119"/>
                      </a:lnTo>
                      <a:lnTo>
                        <a:pt x="103" y="114"/>
                      </a:lnTo>
                      <a:lnTo>
                        <a:pt x="102" y="109"/>
                      </a:lnTo>
                      <a:lnTo>
                        <a:pt x="100" y="101"/>
                      </a:lnTo>
                      <a:lnTo>
                        <a:pt x="97" y="94"/>
                      </a:lnTo>
                      <a:lnTo>
                        <a:pt x="92" y="87"/>
                      </a:lnTo>
                      <a:lnTo>
                        <a:pt x="85" y="81"/>
                      </a:lnTo>
                      <a:lnTo>
                        <a:pt x="78" y="75"/>
                      </a:lnTo>
                      <a:lnTo>
                        <a:pt x="69" y="73"/>
                      </a:lnTo>
                      <a:lnTo>
                        <a:pt x="71" y="67"/>
                      </a:lnTo>
                      <a:lnTo>
                        <a:pt x="73" y="59"/>
                      </a:lnTo>
                      <a:lnTo>
                        <a:pt x="76" y="52"/>
                      </a:lnTo>
                      <a:lnTo>
                        <a:pt x="76" y="48"/>
                      </a:lnTo>
                      <a:lnTo>
                        <a:pt x="85" y="50"/>
                      </a:lnTo>
                      <a:lnTo>
                        <a:pt x="95" y="53"/>
                      </a:lnTo>
                      <a:lnTo>
                        <a:pt x="102" y="60"/>
                      </a:lnTo>
                      <a:lnTo>
                        <a:pt x="107" y="71"/>
                      </a:lnTo>
                      <a:lnTo>
                        <a:pt x="108" y="75"/>
                      </a:lnTo>
                      <a:lnTo>
                        <a:pt x="109" y="76"/>
                      </a:lnTo>
                      <a:lnTo>
                        <a:pt x="110" y="74"/>
                      </a:lnTo>
                      <a:lnTo>
                        <a:pt x="110" y="68"/>
                      </a:lnTo>
                      <a:lnTo>
                        <a:pt x="107" y="59"/>
                      </a:lnTo>
                      <a:lnTo>
                        <a:pt x="100" y="49"/>
                      </a:lnTo>
                      <a:lnTo>
                        <a:pt x="91" y="40"/>
                      </a:lnTo>
                      <a:lnTo>
                        <a:pt x="82" y="36"/>
                      </a:lnTo>
                      <a:lnTo>
                        <a:pt x="82" y="27"/>
                      </a:lnTo>
                      <a:lnTo>
                        <a:pt x="82" y="19"/>
                      </a:lnTo>
                      <a:lnTo>
                        <a:pt x="82" y="12"/>
                      </a:lnTo>
                      <a:lnTo>
                        <a:pt x="82" y="5"/>
                      </a:lnTo>
                      <a:lnTo>
                        <a:pt x="79" y="0"/>
                      </a:lnTo>
                      <a:lnTo>
                        <a:pt x="77" y="0"/>
                      </a:lnTo>
                      <a:lnTo>
                        <a:pt x="75" y="5"/>
                      </a:lnTo>
                      <a:lnTo>
                        <a:pt x="73" y="1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8" name="Freeform 277">
                  <a:extLst>
                    <a:ext uri="{FF2B5EF4-FFF2-40B4-BE49-F238E27FC236}">
                      <a16:creationId xmlns:a16="http://schemas.microsoft.com/office/drawing/2014/main" id="{23BF0664-8277-4ED6-802E-63B99194E564}"/>
                    </a:ext>
                  </a:extLst>
                </p:cNvPr>
                <p:cNvSpPr>
                  <a:spLocks/>
                </p:cNvSpPr>
                <p:nvPr/>
              </p:nvSpPr>
              <p:spPr bwMode="auto">
                <a:xfrm>
                  <a:off x="18" y="145"/>
                  <a:ext cx="89" cy="50"/>
                </a:xfrm>
                <a:custGeom>
                  <a:avLst/>
                  <a:gdLst>
                    <a:gd name="T0" fmla="*/ 76 w 177"/>
                    <a:gd name="T1" fmla="*/ 2 h 101"/>
                    <a:gd name="T2" fmla="*/ 69 w 177"/>
                    <a:gd name="T3" fmla="*/ 5 h 101"/>
                    <a:gd name="T4" fmla="*/ 60 w 177"/>
                    <a:gd name="T5" fmla="*/ 9 h 101"/>
                    <a:gd name="T6" fmla="*/ 54 w 177"/>
                    <a:gd name="T7" fmla="*/ 12 h 101"/>
                    <a:gd name="T8" fmla="*/ 51 w 177"/>
                    <a:gd name="T9" fmla="*/ 12 h 101"/>
                    <a:gd name="T10" fmla="*/ 46 w 177"/>
                    <a:gd name="T11" fmla="*/ 10 h 101"/>
                    <a:gd name="T12" fmla="*/ 39 w 177"/>
                    <a:gd name="T13" fmla="*/ 9 h 101"/>
                    <a:gd name="T14" fmla="*/ 33 w 177"/>
                    <a:gd name="T15" fmla="*/ 9 h 101"/>
                    <a:gd name="T16" fmla="*/ 29 w 177"/>
                    <a:gd name="T17" fmla="*/ 10 h 101"/>
                    <a:gd name="T18" fmla="*/ 31 w 177"/>
                    <a:gd name="T19" fmla="*/ 11 h 101"/>
                    <a:gd name="T20" fmla="*/ 36 w 177"/>
                    <a:gd name="T21" fmla="*/ 11 h 101"/>
                    <a:gd name="T22" fmla="*/ 46 w 177"/>
                    <a:gd name="T23" fmla="*/ 16 h 101"/>
                    <a:gd name="T24" fmla="*/ 47 w 177"/>
                    <a:gd name="T25" fmla="*/ 20 h 101"/>
                    <a:gd name="T26" fmla="*/ 42 w 177"/>
                    <a:gd name="T27" fmla="*/ 24 h 101"/>
                    <a:gd name="T28" fmla="*/ 36 w 177"/>
                    <a:gd name="T29" fmla="*/ 25 h 101"/>
                    <a:gd name="T30" fmla="*/ 29 w 177"/>
                    <a:gd name="T31" fmla="*/ 24 h 101"/>
                    <a:gd name="T32" fmla="*/ 21 w 177"/>
                    <a:gd name="T33" fmla="*/ 22 h 101"/>
                    <a:gd name="T34" fmla="*/ 14 w 177"/>
                    <a:gd name="T35" fmla="*/ 23 h 101"/>
                    <a:gd name="T36" fmla="*/ 14 w 177"/>
                    <a:gd name="T37" fmla="*/ 24 h 101"/>
                    <a:gd name="T38" fmla="*/ 20 w 177"/>
                    <a:gd name="T39" fmla="*/ 25 h 101"/>
                    <a:gd name="T40" fmla="*/ 25 w 177"/>
                    <a:gd name="T41" fmla="*/ 26 h 101"/>
                    <a:gd name="T42" fmla="*/ 31 w 177"/>
                    <a:gd name="T43" fmla="*/ 28 h 101"/>
                    <a:gd name="T44" fmla="*/ 30 w 177"/>
                    <a:gd name="T45" fmla="*/ 32 h 101"/>
                    <a:gd name="T46" fmla="*/ 23 w 177"/>
                    <a:gd name="T47" fmla="*/ 36 h 101"/>
                    <a:gd name="T48" fmla="*/ 14 w 177"/>
                    <a:gd name="T49" fmla="*/ 39 h 101"/>
                    <a:gd name="T50" fmla="*/ 6 w 177"/>
                    <a:gd name="T51" fmla="*/ 40 h 101"/>
                    <a:gd name="T52" fmla="*/ 1 w 177"/>
                    <a:gd name="T53" fmla="*/ 40 h 101"/>
                    <a:gd name="T54" fmla="*/ 1 w 177"/>
                    <a:gd name="T55" fmla="*/ 41 h 101"/>
                    <a:gd name="T56" fmla="*/ 6 w 177"/>
                    <a:gd name="T57" fmla="*/ 42 h 101"/>
                    <a:gd name="T58" fmla="*/ 14 w 177"/>
                    <a:gd name="T59" fmla="*/ 41 h 101"/>
                    <a:gd name="T60" fmla="*/ 24 w 177"/>
                    <a:gd name="T61" fmla="*/ 40 h 101"/>
                    <a:gd name="T62" fmla="*/ 33 w 177"/>
                    <a:gd name="T63" fmla="*/ 36 h 101"/>
                    <a:gd name="T64" fmla="*/ 39 w 177"/>
                    <a:gd name="T65" fmla="*/ 36 h 101"/>
                    <a:gd name="T66" fmla="*/ 39 w 177"/>
                    <a:gd name="T67" fmla="*/ 44 h 101"/>
                    <a:gd name="T68" fmla="*/ 35 w 177"/>
                    <a:gd name="T69" fmla="*/ 50 h 101"/>
                    <a:gd name="T70" fmla="*/ 37 w 177"/>
                    <a:gd name="T71" fmla="*/ 50 h 101"/>
                    <a:gd name="T72" fmla="*/ 41 w 177"/>
                    <a:gd name="T73" fmla="*/ 47 h 101"/>
                    <a:gd name="T74" fmla="*/ 43 w 177"/>
                    <a:gd name="T75" fmla="*/ 37 h 101"/>
                    <a:gd name="T76" fmla="*/ 47 w 177"/>
                    <a:gd name="T77" fmla="*/ 28 h 101"/>
                    <a:gd name="T78" fmla="*/ 55 w 177"/>
                    <a:gd name="T79" fmla="*/ 20 h 101"/>
                    <a:gd name="T80" fmla="*/ 62 w 177"/>
                    <a:gd name="T81" fmla="*/ 21 h 101"/>
                    <a:gd name="T82" fmla="*/ 63 w 177"/>
                    <a:gd name="T83" fmla="*/ 32 h 101"/>
                    <a:gd name="T84" fmla="*/ 61 w 177"/>
                    <a:gd name="T85" fmla="*/ 38 h 101"/>
                    <a:gd name="T86" fmla="*/ 63 w 177"/>
                    <a:gd name="T87" fmla="*/ 39 h 101"/>
                    <a:gd name="T88" fmla="*/ 66 w 177"/>
                    <a:gd name="T89" fmla="*/ 33 h 101"/>
                    <a:gd name="T90" fmla="*/ 66 w 177"/>
                    <a:gd name="T91" fmla="*/ 21 h 101"/>
                    <a:gd name="T92" fmla="*/ 66 w 177"/>
                    <a:gd name="T93" fmla="*/ 13 h 101"/>
                    <a:gd name="T94" fmla="*/ 72 w 177"/>
                    <a:gd name="T95" fmla="*/ 9 h 101"/>
                    <a:gd name="T96" fmla="*/ 80 w 177"/>
                    <a:gd name="T97" fmla="*/ 5 h 101"/>
                    <a:gd name="T98" fmla="*/ 86 w 177"/>
                    <a:gd name="T99" fmla="*/ 2 h 101"/>
                    <a:gd name="T100" fmla="*/ 87 w 177"/>
                    <a:gd name="T101" fmla="*/ 0 h 101"/>
                    <a:gd name="T102" fmla="*/ 81 w 177"/>
                    <a:gd name="T103" fmla="*/ 1 h 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7" h="101">
                      <a:moveTo>
                        <a:pt x="157" y="3"/>
                      </a:moveTo>
                      <a:lnTo>
                        <a:pt x="152" y="5"/>
                      </a:lnTo>
                      <a:lnTo>
                        <a:pt x="145" y="7"/>
                      </a:lnTo>
                      <a:lnTo>
                        <a:pt x="137" y="11"/>
                      </a:lnTo>
                      <a:lnTo>
                        <a:pt x="128" y="14"/>
                      </a:lnTo>
                      <a:lnTo>
                        <a:pt x="119" y="19"/>
                      </a:lnTo>
                      <a:lnTo>
                        <a:pt x="113" y="22"/>
                      </a:lnTo>
                      <a:lnTo>
                        <a:pt x="107" y="25"/>
                      </a:lnTo>
                      <a:lnTo>
                        <a:pt x="105" y="27"/>
                      </a:lnTo>
                      <a:lnTo>
                        <a:pt x="101" y="25"/>
                      </a:lnTo>
                      <a:lnTo>
                        <a:pt x="96" y="21"/>
                      </a:lnTo>
                      <a:lnTo>
                        <a:pt x="91" y="20"/>
                      </a:lnTo>
                      <a:lnTo>
                        <a:pt x="85" y="18"/>
                      </a:lnTo>
                      <a:lnTo>
                        <a:pt x="78" y="18"/>
                      </a:lnTo>
                      <a:lnTo>
                        <a:pt x="72" y="17"/>
                      </a:lnTo>
                      <a:lnTo>
                        <a:pt x="66" y="18"/>
                      </a:lnTo>
                      <a:lnTo>
                        <a:pt x="61" y="19"/>
                      </a:lnTo>
                      <a:lnTo>
                        <a:pt x="57" y="21"/>
                      </a:lnTo>
                      <a:lnTo>
                        <a:pt x="58" y="22"/>
                      </a:lnTo>
                      <a:lnTo>
                        <a:pt x="61" y="22"/>
                      </a:lnTo>
                      <a:lnTo>
                        <a:pt x="65" y="22"/>
                      </a:lnTo>
                      <a:lnTo>
                        <a:pt x="72" y="23"/>
                      </a:lnTo>
                      <a:lnTo>
                        <a:pt x="83" y="27"/>
                      </a:lnTo>
                      <a:lnTo>
                        <a:pt x="91" y="32"/>
                      </a:lnTo>
                      <a:lnTo>
                        <a:pt x="96" y="35"/>
                      </a:lnTo>
                      <a:lnTo>
                        <a:pt x="93" y="40"/>
                      </a:lnTo>
                      <a:lnTo>
                        <a:pt x="88" y="44"/>
                      </a:lnTo>
                      <a:lnTo>
                        <a:pt x="83" y="49"/>
                      </a:lnTo>
                      <a:lnTo>
                        <a:pt x="79" y="51"/>
                      </a:lnTo>
                      <a:lnTo>
                        <a:pt x="72" y="50"/>
                      </a:lnTo>
                      <a:lnTo>
                        <a:pt x="65" y="49"/>
                      </a:lnTo>
                      <a:lnTo>
                        <a:pt x="57" y="48"/>
                      </a:lnTo>
                      <a:lnTo>
                        <a:pt x="49" y="46"/>
                      </a:lnTo>
                      <a:lnTo>
                        <a:pt x="41" y="45"/>
                      </a:lnTo>
                      <a:lnTo>
                        <a:pt x="34" y="45"/>
                      </a:lnTo>
                      <a:lnTo>
                        <a:pt x="28" y="46"/>
                      </a:lnTo>
                      <a:lnTo>
                        <a:pt x="24" y="48"/>
                      </a:lnTo>
                      <a:lnTo>
                        <a:pt x="28" y="48"/>
                      </a:lnTo>
                      <a:lnTo>
                        <a:pt x="33" y="49"/>
                      </a:lnTo>
                      <a:lnTo>
                        <a:pt x="39" y="50"/>
                      </a:lnTo>
                      <a:lnTo>
                        <a:pt x="45" y="51"/>
                      </a:lnTo>
                      <a:lnTo>
                        <a:pt x="50" y="52"/>
                      </a:lnTo>
                      <a:lnTo>
                        <a:pt x="56" y="53"/>
                      </a:lnTo>
                      <a:lnTo>
                        <a:pt x="61" y="56"/>
                      </a:lnTo>
                      <a:lnTo>
                        <a:pt x="65" y="58"/>
                      </a:lnTo>
                      <a:lnTo>
                        <a:pt x="60" y="64"/>
                      </a:lnTo>
                      <a:lnTo>
                        <a:pt x="53" y="68"/>
                      </a:lnTo>
                      <a:lnTo>
                        <a:pt x="45" y="73"/>
                      </a:lnTo>
                      <a:lnTo>
                        <a:pt x="37" y="76"/>
                      </a:lnTo>
                      <a:lnTo>
                        <a:pt x="28" y="79"/>
                      </a:lnTo>
                      <a:lnTo>
                        <a:pt x="19" y="80"/>
                      </a:lnTo>
                      <a:lnTo>
                        <a:pt x="12" y="81"/>
                      </a:lnTo>
                      <a:lnTo>
                        <a:pt x="7" y="81"/>
                      </a:lnTo>
                      <a:lnTo>
                        <a:pt x="2" y="81"/>
                      </a:lnTo>
                      <a:lnTo>
                        <a:pt x="0" y="82"/>
                      </a:lnTo>
                      <a:lnTo>
                        <a:pt x="1" y="83"/>
                      </a:lnTo>
                      <a:lnTo>
                        <a:pt x="5" y="85"/>
                      </a:lnTo>
                      <a:lnTo>
                        <a:pt x="11" y="85"/>
                      </a:lnTo>
                      <a:lnTo>
                        <a:pt x="18" y="85"/>
                      </a:lnTo>
                      <a:lnTo>
                        <a:pt x="27" y="83"/>
                      </a:lnTo>
                      <a:lnTo>
                        <a:pt x="37" y="82"/>
                      </a:lnTo>
                      <a:lnTo>
                        <a:pt x="47" y="80"/>
                      </a:lnTo>
                      <a:lnTo>
                        <a:pt x="56" y="76"/>
                      </a:lnTo>
                      <a:lnTo>
                        <a:pt x="65" y="72"/>
                      </a:lnTo>
                      <a:lnTo>
                        <a:pt x="73" y="66"/>
                      </a:lnTo>
                      <a:lnTo>
                        <a:pt x="78" y="73"/>
                      </a:lnTo>
                      <a:lnTo>
                        <a:pt x="79" y="81"/>
                      </a:lnTo>
                      <a:lnTo>
                        <a:pt x="77" y="89"/>
                      </a:lnTo>
                      <a:lnTo>
                        <a:pt x="72" y="97"/>
                      </a:lnTo>
                      <a:lnTo>
                        <a:pt x="70" y="100"/>
                      </a:lnTo>
                      <a:lnTo>
                        <a:pt x="70" y="101"/>
                      </a:lnTo>
                      <a:lnTo>
                        <a:pt x="73" y="101"/>
                      </a:lnTo>
                      <a:lnTo>
                        <a:pt x="77" y="98"/>
                      </a:lnTo>
                      <a:lnTo>
                        <a:pt x="81" y="94"/>
                      </a:lnTo>
                      <a:lnTo>
                        <a:pt x="85" y="85"/>
                      </a:lnTo>
                      <a:lnTo>
                        <a:pt x="86" y="74"/>
                      </a:lnTo>
                      <a:lnTo>
                        <a:pt x="85" y="64"/>
                      </a:lnTo>
                      <a:lnTo>
                        <a:pt x="93" y="56"/>
                      </a:lnTo>
                      <a:lnTo>
                        <a:pt x="101" y="46"/>
                      </a:lnTo>
                      <a:lnTo>
                        <a:pt x="109" y="40"/>
                      </a:lnTo>
                      <a:lnTo>
                        <a:pt x="118" y="36"/>
                      </a:lnTo>
                      <a:lnTo>
                        <a:pt x="123" y="43"/>
                      </a:lnTo>
                      <a:lnTo>
                        <a:pt x="125" y="52"/>
                      </a:lnTo>
                      <a:lnTo>
                        <a:pt x="125" y="64"/>
                      </a:lnTo>
                      <a:lnTo>
                        <a:pt x="123" y="73"/>
                      </a:lnTo>
                      <a:lnTo>
                        <a:pt x="122" y="76"/>
                      </a:lnTo>
                      <a:lnTo>
                        <a:pt x="123" y="78"/>
                      </a:lnTo>
                      <a:lnTo>
                        <a:pt x="125" y="78"/>
                      </a:lnTo>
                      <a:lnTo>
                        <a:pt x="128" y="74"/>
                      </a:lnTo>
                      <a:lnTo>
                        <a:pt x="131" y="66"/>
                      </a:lnTo>
                      <a:lnTo>
                        <a:pt x="133" y="56"/>
                      </a:lnTo>
                      <a:lnTo>
                        <a:pt x="132" y="43"/>
                      </a:lnTo>
                      <a:lnTo>
                        <a:pt x="129" y="30"/>
                      </a:lnTo>
                      <a:lnTo>
                        <a:pt x="132" y="27"/>
                      </a:lnTo>
                      <a:lnTo>
                        <a:pt x="138" y="23"/>
                      </a:lnTo>
                      <a:lnTo>
                        <a:pt x="144" y="19"/>
                      </a:lnTo>
                      <a:lnTo>
                        <a:pt x="152" y="14"/>
                      </a:lnTo>
                      <a:lnTo>
                        <a:pt x="160" y="10"/>
                      </a:lnTo>
                      <a:lnTo>
                        <a:pt x="167" y="6"/>
                      </a:lnTo>
                      <a:lnTo>
                        <a:pt x="172" y="4"/>
                      </a:lnTo>
                      <a:lnTo>
                        <a:pt x="177" y="2"/>
                      </a:lnTo>
                      <a:lnTo>
                        <a:pt x="174" y="0"/>
                      </a:lnTo>
                      <a:lnTo>
                        <a:pt x="168" y="2"/>
                      </a:lnTo>
                      <a:lnTo>
                        <a:pt x="161" y="3"/>
                      </a:lnTo>
                      <a:lnTo>
                        <a:pt x="157"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9" name="Freeform 278">
                  <a:extLst>
                    <a:ext uri="{FF2B5EF4-FFF2-40B4-BE49-F238E27FC236}">
                      <a16:creationId xmlns:a16="http://schemas.microsoft.com/office/drawing/2014/main" id="{3B2FBDAD-42B1-482F-A8E7-7A7F0925420F}"/>
                    </a:ext>
                  </a:extLst>
                </p:cNvPr>
                <p:cNvSpPr>
                  <a:spLocks/>
                </p:cNvSpPr>
                <p:nvPr/>
              </p:nvSpPr>
              <p:spPr bwMode="auto">
                <a:xfrm>
                  <a:off x="141" y="117"/>
                  <a:ext cx="8" cy="9"/>
                </a:xfrm>
                <a:custGeom>
                  <a:avLst/>
                  <a:gdLst>
                    <a:gd name="T0" fmla="*/ 1 w 16"/>
                    <a:gd name="T1" fmla="*/ 1 h 17"/>
                    <a:gd name="T2" fmla="*/ 4 w 16"/>
                    <a:gd name="T3" fmla="*/ 0 h 17"/>
                    <a:gd name="T4" fmla="*/ 6 w 16"/>
                    <a:gd name="T5" fmla="*/ 0 h 17"/>
                    <a:gd name="T6" fmla="*/ 7 w 16"/>
                    <a:gd name="T7" fmla="*/ 1 h 17"/>
                    <a:gd name="T8" fmla="*/ 8 w 16"/>
                    <a:gd name="T9" fmla="*/ 3 h 17"/>
                    <a:gd name="T10" fmla="*/ 8 w 16"/>
                    <a:gd name="T11" fmla="*/ 4 h 17"/>
                    <a:gd name="T12" fmla="*/ 8 w 16"/>
                    <a:gd name="T13" fmla="*/ 6 h 17"/>
                    <a:gd name="T14" fmla="*/ 8 w 16"/>
                    <a:gd name="T15" fmla="*/ 7 h 17"/>
                    <a:gd name="T16" fmla="*/ 7 w 16"/>
                    <a:gd name="T17" fmla="*/ 8 h 17"/>
                    <a:gd name="T18" fmla="*/ 6 w 16"/>
                    <a:gd name="T19" fmla="*/ 9 h 17"/>
                    <a:gd name="T20" fmla="*/ 5 w 16"/>
                    <a:gd name="T21" fmla="*/ 9 h 17"/>
                    <a:gd name="T22" fmla="*/ 3 w 16"/>
                    <a:gd name="T23" fmla="*/ 8 h 17"/>
                    <a:gd name="T24" fmla="*/ 1 w 16"/>
                    <a:gd name="T25" fmla="*/ 7 h 17"/>
                    <a:gd name="T26" fmla="*/ 1 w 16"/>
                    <a:gd name="T27" fmla="*/ 5 h 17"/>
                    <a:gd name="T28" fmla="*/ 0 w 16"/>
                    <a:gd name="T29" fmla="*/ 3 h 17"/>
                    <a:gd name="T30" fmla="*/ 0 w 16"/>
                    <a:gd name="T31" fmla="*/ 1 h 17"/>
                    <a:gd name="T32" fmla="*/ 1 w 16"/>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7">
                      <a:moveTo>
                        <a:pt x="2" y="1"/>
                      </a:moveTo>
                      <a:lnTo>
                        <a:pt x="7" y="0"/>
                      </a:lnTo>
                      <a:lnTo>
                        <a:pt x="11" y="0"/>
                      </a:lnTo>
                      <a:lnTo>
                        <a:pt x="14" y="1"/>
                      </a:lnTo>
                      <a:lnTo>
                        <a:pt x="15" y="5"/>
                      </a:lnTo>
                      <a:lnTo>
                        <a:pt x="16" y="8"/>
                      </a:lnTo>
                      <a:lnTo>
                        <a:pt x="16" y="12"/>
                      </a:lnTo>
                      <a:lnTo>
                        <a:pt x="15" y="14"/>
                      </a:lnTo>
                      <a:lnTo>
                        <a:pt x="14" y="16"/>
                      </a:lnTo>
                      <a:lnTo>
                        <a:pt x="12" y="17"/>
                      </a:lnTo>
                      <a:lnTo>
                        <a:pt x="9" y="17"/>
                      </a:lnTo>
                      <a:lnTo>
                        <a:pt x="6" y="16"/>
                      </a:lnTo>
                      <a:lnTo>
                        <a:pt x="2" y="14"/>
                      </a:lnTo>
                      <a:lnTo>
                        <a:pt x="1" y="10"/>
                      </a:lnTo>
                      <a:lnTo>
                        <a:pt x="0" y="6"/>
                      </a:lnTo>
                      <a:lnTo>
                        <a:pt x="0" y="2"/>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0" name="Freeform 279">
                  <a:extLst>
                    <a:ext uri="{FF2B5EF4-FFF2-40B4-BE49-F238E27FC236}">
                      <a16:creationId xmlns:a16="http://schemas.microsoft.com/office/drawing/2014/main" id="{00B43BC6-40BB-4330-9236-A5058A13FFAA}"/>
                    </a:ext>
                  </a:extLst>
                </p:cNvPr>
                <p:cNvSpPr>
                  <a:spLocks/>
                </p:cNvSpPr>
                <p:nvPr/>
              </p:nvSpPr>
              <p:spPr bwMode="auto">
                <a:xfrm>
                  <a:off x="139" y="137"/>
                  <a:ext cx="7" cy="6"/>
                </a:xfrm>
                <a:custGeom>
                  <a:avLst/>
                  <a:gdLst>
                    <a:gd name="T0" fmla="*/ 1 w 14"/>
                    <a:gd name="T1" fmla="*/ 1 h 12"/>
                    <a:gd name="T2" fmla="*/ 2 w 14"/>
                    <a:gd name="T3" fmla="*/ 0 h 12"/>
                    <a:gd name="T4" fmla="*/ 4 w 14"/>
                    <a:gd name="T5" fmla="*/ 0 h 12"/>
                    <a:gd name="T6" fmla="*/ 5 w 14"/>
                    <a:gd name="T7" fmla="*/ 1 h 12"/>
                    <a:gd name="T8" fmla="*/ 6 w 14"/>
                    <a:gd name="T9" fmla="*/ 2 h 12"/>
                    <a:gd name="T10" fmla="*/ 7 w 14"/>
                    <a:gd name="T11" fmla="*/ 3 h 12"/>
                    <a:gd name="T12" fmla="*/ 7 w 14"/>
                    <a:gd name="T13" fmla="*/ 3 h 12"/>
                    <a:gd name="T14" fmla="*/ 6 w 14"/>
                    <a:gd name="T15" fmla="*/ 4 h 12"/>
                    <a:gd name="T16" fmla="*/ 6 w 14"/>
                    <a:gd name="T17" fmla="*/ 6 h 12"/>
                    <a:gd name="T18" fmla="*/ 5 w 14"/>
                    <a:gd name="T19" fmla="*/ 6 h 12"/>
                    <a:gd name="T20" fmla="*/ 3 w 14"/>
                    <a:gd name="T21" fmla="*/ 6 h 12"/>
                    <a:gd name="T22" fmla="*/ 1 w 14"/>
                    <a:gd name="T23" fmla="*/ 6 h 12"/>
                    <a:gd name="T24" fmla="*/ 1 w 14"/>
                    <a:gd name="T25" fmla="*/ 5 h 12"/>
                    <a:gd name="T26" fmla="*/ 1 w 14"/>
                    <a:gd name="T27" fmla="*/ 4 h 12"/>
                    <a:gd name="T28" fmla="*/ 0 w 14"/>
                    <a:gd name="T29" fmla="*/ 4 h 12"/>
                    <a:gd name="T30" fmla="*/ 0 w 14"/>
                    <a:gd name="T31" fmla="*/ 2 h 12"/>
                    <a:gd name="T32" fmla="*/ 1 w 14"/>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2">
                      <a:moveTo>
                        <a:pt x="1" y="2"/>
                      </a:moveTo>
                      <a:lnTo>
                        <a:pt x="4" y="0"/>
                      </a:lnTo>
                      <a:lnTo>
                        <a:pt x="7" y="0"/>
                      </a:lnTo>
                      <a:lnTo>
                        <a:pt x="10" y="2"/>
                      </a:lnTo>
                      <a:lnTo>
                        <a:pt x="12" y="3"/>
                      </a:lnTo>
                      <a:lnTo>
                        <a:pt x="14" y="5"/>
                      </a:lnTo>
                      <a:lnTo>
                        <a:pt x="14" y="6"/>
                      </a:lnTo>
                      <a:lnTo>
                        <a:pt x="12" y="8"/>
                      </a:lnTo>
                      <a:lnTo>
                        <a:pt x="11" y="11"/>
                      </a:lnTo>
                      <a:lnTo>
                        <a:pt x="9" y="12"/>
                      </a:lnTo>
                      <a:lnTo>
                        <a:pt x="5" y="12"/>
                      </a:lnTo>
                      <a:lnTo>
                        <a:pt x="2" y="11"/>
                      </a:lnTo>
                      <a:lnTo>
                        <a:pt x="1" y="10"/>
                      </a:lnTo>
                      <a:lnTo>
                        <a:pt x="1" y="8"/>
                      </a:lnTo>
                      <a:lnTo>
                        <a:pt x="0" y="7"/>
                      </a:lnTo>
                      <a:lnTo>
                        <a:pt x="0" y="4"/>
                      </a:lnTo>
                      <a:lnTo>
                        <a:pt x="1"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1" name="Freeform 280">
                  <a:extLst>
                    <a:ext uri="{FF2B5EF4-FFF2-40B4-BE49-F238E27FC236}">
                      <a16:creationId xmlns:a16="http://schemas.microsoft.com/office/drawing/2014/main" id="{45D53682-6138-4B65-8A51-7834EB1C344F}"/>
                    </a:ext>
                  </a:extLst>
                </p:cNvPr>
                <p:cNvSpPr>
                  <a:spLocks/>
                </p:cNvSpPr>
                <p:nvPr/>
              </p:nvSpPr>
              <p:spPr bwMode="auto">
                <a:xfrm>
                  <a:off x="154" y="151"/>
                  <a:ext cx="10" cy="9"/>
                </a:xfrm>
                <a:custGeom>
                  <a:avLst/>
                  <a:gdLst>
                    <a:gd name="T0" fmla="*/ 1 w 18"/>
                    <a:gd name="T1" fmla="*/ 3 h 17"/>
                    <a:gd name="T2" fmla="*/ 3 w 18"/>
                    <a:gd name="T3" fmla="*/ 1 h 17"/>
                    <a:gd name="T4" fmla="*/ 5 w 18"/>
                    <a:gd name="T5" fmla="*/ 0 h 17"/>
                    <a:gd name="T6" fmla="*/ 6 w 18"/>
                    <a:gd name="T7" fmla="*/ 0 h 17"/>
                    <a:gd name="T8" fmla="*/ 8 w 18"/>
                    <a:gd name="T9" fmla="*/ 1 h 17"/>
                    <a:gd name="T10" fmla="*/ 9 w 18"/>
                    <a:gd name="T11" fmla="*/ 3 h 17"/>
                    <a:gd name="T12" fmla="*/ 10 w 18"/>
                    <a:gd name="T13" fmla="*/ 4 h 17"/>
                    <a:gd name="T14" fmla="*/ 10 w 18"/>
                    <a:gd name="T15" fmla="*/ 6 h 17"/>
                    <a:gd name="T16" fmla="*/ 9 w 18"/>
                    <a:gd name="T17" fmla="*/ 7 h 17"/>
                    <a:gd name="T18" fmla="*/ 7 w 18"/>
                    <a:gd name="T19" fmla="*/ 8 h 17"/>
                    <a:gd name="T20" fmla="*/ 6 w 18"/>
                    <a:gd name="T21" fmla="*/ 9 h 17"/>
                    <a:gd name="T22" fmla="*/ 3 w 18"/>
                    <a:gd name="T23" fmla="*/ 9 h 17"/>
                    <a:gd name="T24" fmla="*/ 2 w 18"/>
                    <a:gd name="T25" fmla="*/ 8 h 17"/>
                    <a:gd name="T26" fmla="*/ 1 w 18"/>
                    <a:gd name="T27" fmla="*/ 7 h 17"/>
                    <a:gd name="T28" fmla="*/ 0 w 18"/>
                    <a:gd name="T29" fmla="*/ 5 h 17"/>
                    <a:gd name="T30" fmla="*/ 0 w 18"/>
                    <a:gd name="T31" fmla="*/ 4 h 17"/>
                    <a:gd name="T32" fmla="*/ 1 w 18"/>
                    <a:gd name="T33" fmla="*/ 3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2" y="5"/>
                      </a:moveTo>
                      <a:lnTo>
                        <a:pt x="5" y="1"/>
                      </a:lnTo>
                      <a:lnTo>
                        <a:pt x="9" y="0"/>
                      </a:lnTo>
                      <a:lnTo>
                        <a:pt x="11" y="0"/>
                      </a:lnTo>
                      <a:lnTo>
                        <a:pt x="15" y="2"/>
                      </a:lnTo>
                      <a:lnTo>
                        <a:pt x="17" y="5"/>
                      </a:lnTo>
                      <a:lnTo>
                        <a:pt x="18" y="8"/>
                      </a:lnTo>
                      <a:lnTo>
                        <a:pt x="18" y="12"/>
                      </a:lnTo>
                      <a:lnTo>
                        <a:pt x="16" y="14"/>
                      </a:lnTo>
                      <a:lnTo>
                        <a:pt x="13" y="16"/>
                      </a:lnTo>
                      <a:lnTo>
                        <a:pt x="10" y="17"/>
                      </a:lnTo>
                      <a:lnTo>
                        <a:pt x="5" y="17"/>
                      </a:lnTo>
                      <a:lnTo>
                        <a:pt x="3" y="16"/>
                      </a:lnTo>
                      <a:lnTo>
                        <a:pt x="1" y="13"/>
                      </a:lnTo>
                      <a:lnTo>
                        <a:pt x="0" y="10"/>
                      </a:lnTo>
                      <a:lnTo>
                        <a:pt x="0" y="7"/>
                      </a:lnTo>
                      <a:lnTo>
                        <a:pt x="2"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2" name="Freeform 281">
                  <a:extLst>
                    <a:ext uri="{FF2B5EF4-FFF2-40B4-BE49-F238E27FC236}">
                      <a16:creationId xmlns:a16="http://schemas.microsoft.com/office/drawing/2014/main" id="{1D5CD9FA-5797-425C-8859-2529AA20ECFF}"/>
                    </a:ext>
                  </a:extLst>
                </p:cNvPr>
                <p:cNvSpPr>
                  <a:spLocks/>
                </p:cNvSpPr>
                <p:nvPr/>
              </p:nvSpPr>
              <p:spPr bwMode="auto">
                <a:xfrm>
                  <a:off x="120" y="148"/>
                  <a:ext cx="11" cy="9"/>
                </a:xfrm>
                <a:custGeom>
                  <a:avLst/>
                  <a:gdLst>
                    <a:gd name="T0" fmla="*/ 6 w 20"/>
                    <a:gd name="T1" fmla="*/ 0 h 20"/>
                    <a:gd name="T2" fmla="*/ 8 w 20"/>
                    <a:gd name="T3" fmla="*/ 0 h 20"/>
                    <a:gd name="T4" fmla="*/ 10 w 20"/>
                    <a:gd name="T5" fmla="*/ 1 h 20"/>
                    <a:gd name="T6" fmla="*/ 11 w 20"/>
                    <a:gd name="T7" fmla="*/ 3 h 20"/>
                    <a:gd name="T8" fmla="*/ 11 w 20"/>
                    <a:gd name="T9" fmla="*/ 4 h 20"/>
                    <a:gd name="T10" fmla="*/ 10 w 20"/>
                    <a:gd name="T11" fmla="*/ 6 h 20"/>
                    <a:gd name="T12" fmla="*/ 10 w 20"/>
                    <a:gd name="T13" fmla="*/ 8 h 20"/>
                    <a:gd name="T14" fmla="*/ 8 w 20"/>
                    <a:gd name="T15" fmla="*/ 9 h 20"/>
                    <a:gd name="T16" fmla="*/ 6 w 20"/>
                    <a:gd name="T17" fmla="*/ 9 h 20"/>
                    <a:gd name="T18" fmla="*/ 4 w 20"/>
                    <a:gd name="T19" fmla="*/ 9 h 20"/>
                    <a:gd name="T20" fmla="*/ 2 w 20"/>
                    <a:gd name="T21" fmla="*/ 8 h 20"/>
                    <a:gd name="T22" fmla="*/ 1 w 20"/>
                    <a:gd name="T23" fmla="*/ 7 h 20"/>
                    <a:gd name="T24" fmla="*/ 0 w 20"/>
                    <a:gd name="T25" fmla="*/ 5 h 20"/>
                    <a:gd name="T26" fmla="*/ 1 w 20"/>
                    <a:gd name="T27" fmla="*/ 4 h 20"/>
                    <a:gd name="T28" fmla="*/ 1 w 20"/>
                    <a:gd name="T29" fmla="*/ 2 h 20"/>
                    <a:gd name="T30" fmla="*/ 3 w 20"/>
                    <a:gd name="T31" fmla="*/ 0 h 20"/>
                    <a:gd name="T32" fmla="*/ 6 w 20"/>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0">
                      <a:moveTo>
                        <a:pt x="10" y="0"/>
                      </a:moveTo>
                      <a:lnTo>
                        <a:pt x="15" y="1"/>
                      </a:lnTo>
                      <a:lnTo>
                        <a:pt x="18" y="2"/>
                      </a:lnTo>
                      <a:lnTo>
                        <a:pt x="20" y="6"/>
                      </a:lnTo>
                      <a:lnTo>
                        <a:pt x="20" y="9"/>
                      </a:lnTo>
                      <a:lnTo>
                        <a:pt x="19" y="14"/>
                      </a:lnTo>
                      <a:lnTo>
                        <a:pt x="18" y="17"/>
                      </a:lnTo>
                      <a:lnTo>
                        <a:pt x="15" y="20"/>
                      </a:lnTo>
                      <a:lnTo>
                        <a:pt x="11" y="20"/>
                      </a:lnTo>
                      <a:lnTo>
                        <a:pt x="7" y="19"/>
                      </a:lnTo>
                      <a:lnTo>
                        <a:pt x="3" y="17"/>
                      </a:lnTo>
                      <a:lnTo>
                        <a:pt x="1" y="15"/>
                      </a:lnTo>
                      <a:lnTo>
                        <a:pt x="0" y="12"/>
                      </a:lnTo>
                      <a:lnTo>
                        <a:pt x="1" y="8"/>
                      </a:lnTo>
                      <a:lnTo>
                        <a:pt x="2" y="4"/>
                      </a:lnTo>
                      <a:lnTo>
                        <a:pt x="5" y="1"/>
                      </a:lnTo>
                      <a:lnTo>
                        <a:pt x="1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3" name="Freeform 282">
                  <a:extLst>
                    <a:ext uri="{FF2B5EF4-FFF2-40B4-BE49-F238E27FC236}">
                      <a16:creationId xmlns:a16="http://schemas.microsoft.com/office/drawing/2014/main" id="{0F60760F-DF3D-49D9-889D-8D9924CD882A}"/>
                    </a:ext>
                  </a:extLst>
                </p:cNvPr>
                <p:cNvSpPr>
                  <a:spLocks/>
                </p:cNvSpPr>
                <p:nvPr/>
              </p:nvSpPr>
              <p:spPr bwMode="auto">
                <a:xfrm>
                  <a:off x="115" y="126"/>
                  <a:ext cx="11" cy="9"/>
                </a:xfrm>
                <a:custGeom>
                  <a:avLst/>
                  <a:gdLst>
                    <a:gd name="T0" fmla="*/ 0 w 21"/>
                    <a:gd name="T1" fmla="*/ 5 h 19"/>
                    <a:gd name="T2" fmla="*/ 0 w 21"/>
                    <a:gd name="T3" fmla="*/ 3 h 19"/>
                    <a:gd name="T4" fmla="*/ 2 w 21"/>
                    <a:gd name="T5" fmla="*/ 1 h 19"/>
                    <a:gd name="T6" fmla="*/ 3 w 21"/>
                    <a:gd name="T7" fmla="*/ 1 h 19"/>
                    <a:gd name="T8" fmla="*/ 6 w 21"/>
                    <a:gd name="T9" fmla="*/ 0 h 19"/>
                    <a:gd name="T10" fmla="*/ 7 w 21"/>
                    <a:gd name="T11" fmla="*/ 0 h 19"/>
                    <a:gd name="T12" fmla="*/ 9 w 21"/>
                    <a:gd name="T13" fmla="*/ 1 h 19"/>
                    <a:gd name="T14" fmla="*/ 10 w 21"/>
                    <a:gd name="T15" fmla="*/ 2 h 19"/>
                    <a:gd name="T16" fmla="*/ 11 w 21"/>
                    <a:gd name="T17" fmla="*/ 3 h 19"/>
                    <a:gd name="T18" fmla="*/ 11 w 21"/>
                    <a:gd name="T19" fmla="*/ 5 h 19"/>
                    <a:gd name="T20" fmla="*/ 10 w 21"/>
                    <a:gd name="T21" fmla="*/ 6 h 19"/>
                    <a:gd name="T22" fmla="*/ 9 w 21"/>
                    <a:gd name="T23" fmla="*/ 8 h 19"/>
                    <a:gd name="T24" fmla="*/ 7 w 21"/>
                    <a:gd name="T25" fmla="*/ 9 h 19"/>
                    <a:gd name="T26" fmla="*/ 6 w 21"/>
                    <a:gd name="T27" fmla="*/ 9 h 19"/>
                    <a:gd name="T28" fmla="*/ 3 w 21"/>
                    <a:gd name="T29" fmla="*/ 9 h 19"/>
                    <a:gd name="T30" fmla="*/ 2 w 21"/>
                    <a:gd name="T31" fmla="*/ 7 h 19"/>
                    <a:gd name="T32" fmla="*/ 0 w 21"/>
                    <a:gd name="T33" fmla="*/ 5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9">
                      <a:moveTo>
                        <a:pt x="0" y="11"/>
                      </a:moveTo>
                      <a:lnTo>
                        <a:pt x="0" y="6"/>
                      </a:lnTo>
                      <a:lnTo>
                        <a:pt x="3" y="3"/>
                      </a:lnTo>
                      <a:lnTo>
                        <a:pt x="6" y="2"/>
                      </a:lnTo>
                      <a:lnTo>
                        <a:pt x="11" y="0"/>
                      </a:lnTo>
                      <a:lnTo>
                        <a:pt x="14" y="0"/>
                      </a:lnTo>
                      <a:lnTo>
                        <a:pt x="18" y="2"/>
                      </a:lnTo>
                      <a:lnTo>
                        <a:pt x="20" y="4"/>
                      </a:lnTo>
                      <a:lnTo>
                        <a:pt x="21" y="6"/>
                      </a:lnTo>
                      <a:lnTo>
                        <a:pt x="21" y="10"/>
                      </a:lnTo>
                      <a:lnTo>
                        <a:pt x="20" y="13"/>
                      </a:lnTo>
                      <a:lnTo>
                        <a:pt x="18" y="17"/>
                      </a:lnTo>
                      <a:lnTo>
                        <a:pt x="14" y="19"/>
                      </a:lnTo>
                      <a:lnTo>
                        <a:pt x="11" y="19"/>
                      </a:lnTo>
                      <a:lnTo>
                        <a:pt x="6" y="18"/>
                      </a:lnTo>
                      <a:lnTo>
                        <a:pt x="3"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4" name="Freeform 283">
                  <a:extLst>
                    <a:ext uri="{FF2B5EF4-FFF2-40B4-BE49-F238E27FC236}">
                      <a16:creationId xmlns:a16="http://schemas.microsoft.com/office/drawing/2014/main" id="{737A5D12-0E14-46F7-99D2-E2F7C9A21548}"/>
                    </a:ext>
                  </a:extLst>
                </p:cNvPr>
                <p:cNvSpPr>
                  <a:spLocks/>
                </p:cNvSpPr>
                <p:nvPr/>
              </p:nvSpPr>
              <p:spPr bwMode="auto">
                <a:xfrm>
                  <a:off x="100" y="126"/>
                  <a:ext cx="8" cy="8"/>
                </a:xfrm>
                <a:custGeom>
                  <a:avLst/>
                  <a:gdLst>
                    <a:gd name="T0" fmla="*/ 0 w 18"/>
                    <a:gd name="T1" fmla="*/ 6 h 16"/>
                    <a:gd name="T2" fmla="*/ 0 w 18"/>
                    <a:gd name="T3" fmla="*/ 4 h 16"/>
                    <a:gd name="T4" fmla="*/ 1 w 18"/>
                    <a:gd name="T5" fmla="*/ 2 h 16"/>
                    <a:gd name="T6" fmla="*/ 2 w 18"/>
                    <a:gd name="T7" fmla="*/ 1 h 16"/>
                    <a:gd name="T8" fmla="*/ 4 w 18"/>
                    <a:gd name="T9" fmla="*/ 0 h 16"/>
                    <a:gd name="T10" fmla="*/ 5 w 18"/>
                    <a:gd name="T11" fmla="*/ 0 h 16"/>
                    <a:gd name="T12" fmla="*/ 7 w 18"/>
                    <a:gd name="T13" fmla="*/ 1 h 16"/>
                    <a:gd name="T14" fmla="*/ 7 w 18"/>
                    <a:gd name="T15" fmla="*/ 3 h 16"/>
                    <a:gd name="T16" fmla="*/ 8 w 18"/>
                    <a:gd name="T17" fmla="*/ 4 h 16"/>
                    <a:gd name="T18" fmla="*/ 7 w 18"/>
                    <a:gd name="T19" fmla="*/ 6 h 16"/>
                    <a:gd name="T20" fmla="*/ 7 w 18"/>
                    <a:gd name="T21" fmla="*/ 7 h 16"/>
                    <a:gd name="T22" fmla="*/ 6 w 18"/>
                    <a:gd name="T23" fmla="*/ 8 h 16"/>
                    <a:gd name="T24" fmla="*/ 5 w 18"/>
                    <a:gd name="T25" fmla="*/ 8 h 16"/>
                    <a:gd name="T26" fmla="*/ 3 w 18"/>
                    <a:gd name="T27" fmla="*/ 8 h 16"/>
                    <a:gd name="T28" fmla="*/ 2 w 18"/>
                    <a:gd name="T29" fmla="*/ 8 h 16"/>
                    <a:gd name="T30" fmla="*/ 0 w 18"/>
                    <a:gd name="T31" fmla="*/ 7 h 16"/>
                    <a:gd name="T32" fmla="*/ 0 w 18"/>
                    <a:gd name="T33" fmla="*/ 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6">
                      <a:moveTo>
                        <a:pt x="0" y="11"/>
                      </a:moveTo>
                      <a:lnTo>
                        <a:pt x="0" y="7"/>
                      </a:lnTo>
                      <a:lnTo>
                        <a:pt x="3" y="4"/>
                      </a:lnTo>
                      <a:lnTo>
                        <a:pt x="5" y="1"/>
                      </a:lnTo>
                      <a:lnTo>
                        <a:pt x="8" y="0"/>
                      </a:lnTo>
                      <a:lnTo>
                        <a:pt x="12" y="0"/>
                      </a:lnTo>
                      <a:lnTo>
                        <a:pt x="15" y="1"/>
                      </a:lnTo>
                      <a:lnTo>
                        <a:pt x="16" y="5"/>
                      </a:lnTo>
                      <a:lnTo>
                        <a:pt x="18" y="7"/>
                      </a:lnTo>
                      <a:lnTo>
                        <a:pt x="16" y="11"/>
                      </a:lnTo>
                      <a:lnTo>
                        <a:pt x="15" y="13"/>
                      </a:lnTo>
                      <a:lnTo>
                        <a:pt x="13" y="15"/>
                      </a:lnTo>
                      <a:lnTo>
                        <a:pt x="11" y="16"/>
                      </a:lnTo>
                      <a:lnTo>
                        <a:pt x="7" y="16"/>
                      </a:lnTo>
                      <a:lnTo>
                        <a:pt x="4" y="15"/>
                      </a:lnTo>
                      <a:lnTo>
                        <a:pt x="0"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5" name="Freeform 284">
                  <a:extLst>
                    <a:ext uri="{FF2B5EF4-FFF2-40B4-BE49-F238E27FC236}">
                      <a16:creationId xmlns:a16="http://schemas.microsoft.com/office/drawing/2014/main" id="{8CCBCD40-96F1-4647-B64F-B961A8893A2A}"/>
                    </a:ext>
                  </a:extLst>
                </p:cNvPr>
                <p:cNvSpPr>
                  <a:spLocks/>
                </p:cNvSpPr>
                <p:nvPr/>
              </p:nvSpPr>
              <p:spPr bwMode="auto">
                <a:xfrm>
                  <a:off x="112" y="111"/>
                  <a:ext cx="9" cy="9"/>
                </a:xfrm>
                <a:custGeom>
                  <a:avLst/>
                  <a:gdLst>
                    <a:gd name="T0" fmla="*/ 0 w 18"/>
                    <a:gd name="T1" fmla="*/ 5 h 17"/>
                    <a:gd name="T2" fmla="*/ 1 w 18"/>
                    <a:gd name="T3" fmla="*/ 3 h 17"/>
                    <a:gd name="T4" fmla="*/ 1 w 18"/>
                    <a:gd name="T5" fmla="*/ 2 h 17"/>
                    <a:gd name="T6" fmla="*/ 2 w 18"/>
                    <a:gd name="T7" fmla="*/ 1 h 17"/>
                    <a:gd name="T8" fmla="*/ 4 w 18"/>
                    <a:gd name="T9" fmla="*/ 0 h 17"/>
                    <a:gd name="T10" fmla="*/ 6 w 18"/>
                    <a:gd name="T11" fmla="*/ 0 h 17"/>
                    <a:gd name="T12" fmla="*/ 8 w 18"/>
                    <a:gd name="T13" fmla="*/ 1 h 17"/>
                    <a:gd name="T14" fmla="*/ 9 w 18"/>
                    <a:gd name="T15" fmla="*/ 2 h 17"/>
                    <a:gd name="T16" fmla="*/ 9 w 18"/>
                    <a:gd name="T17" fmla="*/ 3 h 17"/>
                    <a:gd name="T18" fmla="*/ 9 w 18"/>
                    <a:gd name="T19" fmla="*/ 5 h 17"/>
                    <a:gd name="T20" fmla="*/ 9 w 18"/>
                    <a:gd name="T21" fmla="*/ 6 h 17"/>
                    <a:gd name="T22" fmla="*/ 8 w 18"/>
                    <a:gd name="T23" fmla="*/ 8 h 17"/>
                    <a:gd name="T24" fmla="*/ 6 w 18"/>
                    <a:gd name="T25" fmla="*/ 9 h 17"/>
                    <a:gd name="T26" fmla="*/ 4 w 18"/>
                    <a:gd name="T27" fmla="*/ 9 h 17"/>
                    <a:gd name="T28" fmla="*/ 2 w 18"/>
                    <a:gd name="T29" fmla="*/ 8 h 17"/>
                    <a:gd name="T30" fmla="*/ 1 w 18"/>
                    <a:gd name="T31" fmla="*/ 6 h 17"/>
                    <a:gd name="T32" fmla="*/ 0 w 18"/>
                    <a:gd name="T33" fmla="*/ 5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0" y="9"/>
                      </a:moveTo>
                      <a:lnTo>
                        <a:pt x="1" y="6"/>
                      </a:lnTo>
                      <a:lnTo>
                        <a:pt x="2" y="3"/>
                      </a:lnTo>
                      <a:lnTo>
                        <a:pt x="4" y="1"/>
                      </a:lnTo>
                      <a:lnTo>
                        <a:pt x="8" y="0"/>
                      </a:lnTo>
                      <a:lnTo>
                        <a:pt x="11" y="0"/>
                      </a:lnTo>
                      <a:lnTo>
                        <a:pt x="15" y="1"/>
                      </a:lnTo>
                      <a:lnTo>
                        <a:pt x="17" y="3"/>
                      </a:lnTo>
                      <a:lnTo>
                        <a:pt x="18" y="5"/>
                      </a:lnTo>
                      <a:lnTo>
                        <a:pt x="18" y="9"/>
                      </a:lnTo>
                      <a:lnTo>
                        <a:pt x="17" y="12"/>
                      </a:lnTo>
                      <a:lnTo>
                        <a:pt x="15" y="16"/>
                      </a:lnTo>
                      <a:lnTo>
                        <a:pt x="11" y="17"/>
                      </a:lnTo>
                      <a:lnTo>
                        <a:pt x="8" y="17"/>
                      </a:lnTo>
                      <a:lnTo>
                        <a:pt x="4" y="16"/>
                      </a:lnTo>
                      <a:lnTo>
                        <a:pt x="1" y="12"/>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6" name="Freeform 285">
                  <a:extLst>
                    <a:ext uri="{FF2B5EF4-FFF2-40B4-BE49-F238E27FC236}">
                      <a16:creationId xmlns:a16="http://schemas.microsoft.com/office/drawing/2014/main" id="{5928B286-E334-4655-8481-AF6BE9736A98}"/>
                    </a:ext>
                  </a:extLst>
                </p:cNvPr>
                <p:cNvSpPr>
                  <a:spLocks/>
                </p:cNvSpPr>
                <p:nvPr/>
              </p:nvSpPr>
              <p:spPr bwMode="auto">
                <a:xfrm>
                  <a:off x="290" y="109"/>
                  <a:ext cx="66" cy="67"/>
                </a:xfrm>
                <a:custGeom>
                  <a:avLst/>
                  <a:gdLst>
                    <a:gd name="T0" fmla="*/ 7 w 132"/>
                    <a:gd name="T1" fmla="*/ 19 h 134"/>
                    <a:gd name="T2" fmla="*/ 11 w 132"/>
                    <a:gd name="T3" fmla="*/ 32 h 134"/>
                    <a:gd name="T4" fmla="*/ 17 w 132"/>
                    <a:gd name="T5" fmla="*/ 31 h 134"/>
                    <a:gd name="T6" fmla="*/ 22 w 132"/>
                    <a:gd name="T7" fmla="*/ 36 h 134"/>
                    <a:gd name="T8" fmla="*/ 23 w 132"/>
                    <a:gd name="T9" fmla="*/ 39 h 134"/>
                    <a:gd name="T10" fmla="*/ 18 w 132"/>
                    <a:gd name="T11" fmla="*/ 38 h 134"/>
                    <a:gd name="T12" fmla="*/ 14 w 132"/>
                    <a:gd name="T13" fmla="*/ 37 h 134"/>
                    <a:gd name="T14" fmla="*/ 10 w 132"/>
                    <a:gd name="T15" fmla="*/ 34 h 134"/>
                    <a:gd name="T16" fmla="*/ 2 w 132"/>
                    <a:gd name="T17" fmla="*/ 38 h 134"/>
                    <a:gd name="T18" fmla="*/ 1 w 132"/>
                    <a:gd name="T19" fmla="*/ 46 h 134"/>
                    <a:gd name="T20" fmla="*/ 3 w 132"/>
                    <a:gd name="T21" fmla="*/ 50 h 134"/>
                    <a:gd name="T22" fmla="*/ 14 w 132"/>
                    <a:gd name="T23" fmla="*/ 52 h 134"/>
                    <a:gd name="T24" fmla="*/ 19 w 132"/>
                    <a:gd name="T25" fmla="*/ 49 h 134"/>
                    <a:gd name="T26" fmla="*/ 19 w 132"/>
                    <a:gd name="T27" fmla="*/ 52 h 134"/>
                    <a:gd name="T28" fmla="*/ 16 w 132"/>
                    <a:gd name="T29" fmla="*/ 65 h 134"/>
                    <a:gd name="T30" fmla="*/ 27 w 132"/>
                    <a:gd name="T31" fmla="*/ 66 h 134"/>
                    <a:gd name="T32" fmla="*/ 32 w 132"/>
                    <a:gd name="T33" fmla="*/ 57 h 134"/>
                    <a:gd name="T34" fmla="*/ 28 w 132"/>
                    <a:gd name="T35" fmla="*/ 49 h 134"/>
                    <a:gd name="T36" fmla="*/ 30 w 132"/>
                    <a:gd name="T37" fmla="*/ 47 h 134"/>
                    <a:gd name="T38" fmla="*/ 32 w 132"/>
                    <a:gd name="T39" fmla="*/ 50 h 134"/>
                    <a:gd name="T40" fmla="*/ 36 w 132"/>
                    <a:gd name="T41" fmla="*/ 57 h 134"/>
                    <a:gd name="T42" fmla="*/ 45 w 132"/>
                    <a:gd name="T43" fmla="*/ 57 h 134"/>
                    <a:gd name="T44" fmla="*/ 53 w 132"/>
                    <a:gd name="T45" fmla="*/ 59 h 134"/>
                    <a:gd name="T46" fmla="*/ 60 w 132"/>
                    <a:gd name="T47" fmla="*/ 54 h 134"/>
                    <a:gd name="T48" fmla="*/ 62 w 132"/>
                    <a:gd name="T49" fmla="*/ 50 h 134"/>
                    <a:gd name="T50" fmla="*/ 60 w 132"/>
                    <a:gd name="T51" fmla="*/ 47 h 134"/>
                    <a:gd name="T52" fmla="*/ 52 w 132"/>
                    <a:gd name="T53" fmla="*/ 43 h 134"/>
                    <a:gd name="T54" fmla="*/ 46 w 132"/>
                    <a:gd name="T55" fmla="*/ 41 h 134"/>
                    <a:gd name="T56" fmla="*/ 49 w 132"/>
                    <a:gd name="T57" fmla="*/ 35 h 134"/>
                    <a:gd name="T58" fmla="*/ 57 w 132"/>
                    <a:gd name="T59" fmla="*/ 32 h 134"/>
                    <a:gd name="T60" fmla="*/ 65 w 132"/>
                    <a:gd name="T61" fmla="*/ 27 h 134"/>
                    <a:gd name="T62" fmla="*/ 65 w 132"/>
                    <a:gd name="T63" fmla="*/ 19 h 134"/>
                    <a:gd name="T64" fmla="*/ 57 w 132"/>
                    <a:gd name="T65" fmla="*/ 15 h 134"/>
                    <a:gd name="T66" fmla="*/ 49 w 132"/>
                    <a:gd name="T67" fmla="*/ 19 h 134"/>
                    <a:gd name="T68" fmla="*/ 49 w 132"/>
                    <a:gd name="T69" fmla="*/ 24 h 134"/>
                    <a:gd name="T70" fmla="*/ 42 w 132"/>
                    <a:gd name="T71" fmla="*/ 30 h 134"/>
                    <a:gd name="T72" fmla="*/ 39 w 132"/>
                    <a:gd name="T73" fmla="*/ 30 h 134"/>
                    <a:gd name="T74" fmla="*/ 38 w 132"/>
                    <a:gd name="T75" fmla="*/ 26 h 134"/>
                    <a:gd name="T76" fmla="*/ 40 w 132"/>
                    <a:gd name="T77" fmla="*/ 18 h 134"/>
                    <a:gd name="T78" fmla="*/ 47 w 132"/>
                    <a:gd name="T79" fmla="*/ 10 h 134"/>
                    <a:gd name="T80" fmla="*/ 42 w 132"/>
                    <a:gd name="T81" fmla="*/ 1 h 134"/>
                    <a:gd name="T82" fmla="*/ 34 w 132"/>
                    <a:gd name="T83" fmla="*/ 1 h 134"/>
                    <a:gd name="T84" fmla="*/ 29 w 132"/>
                    <a:gd name="T85" fmla="*/ 4 h 134"/>
                    <a:gd name="T86" fmla="*/ 26 w 132"/>
                    <a:gd name="T87" fmla="*/ 8 h 134"/>
                    <a:gd name="T88" fmla="*/ 29 w 132"/>
                    <a:gd name="T89" fmla="*/ 15 h 134"/>
                    <a:gd name="T90" fmla="*/ 32 w 132"/>
                    <a:gd name="T91" fmla="*/ 20 h 134"/>
                    <a:gd name="T92" fmla="*/ 32 w 132"/>
                    <a:gd name="T93" fmla="*/ 27 h 134"/>
                    <a:gd name="T94" fmla="*/ 28 w 132"/>
                    <a:gd name="T95" fmla="*/ 28 h 134"/>
                    <a:gd name="T96" fmla="*/ 24 w 132"/>
                    <a:gd name="T97" fmla="*/ 20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2" h="134">
                      <a:moveTo>
                        <a:pt x="33" y="30"/>
                      </a:moveTo>
                      <a:lnTo>
                        <a:pt x="23" y="32"/>
                      </a:lnTo>
                      <a:lnTo>
                        <a:pt x="14" y="38"/>
                      </a:lnTo>
                      <a:lnTo>
                        <a:pt x="11" y="48"/>
                      </a:lnTo>
                      <a:lnTo>
                        <a:pt x="17" y="62"/>
                      </a:lnTo>
                      <a:lnTo>
                        <a:pt x="21" y="64"/>
                      </a:lnTo>
                      <a:lnTo>
                        <a:pt x="26" y="66"/>
                      </a:lnTo>
                      <a:lnTo>
                        <a:pt x="30" y="64"/>
                      </a:lnTo>
                      <a:lnTo>
                        <a:pt x="33" y="62"/>
                      </a:lnTo>
                      <a:lnTo>
                        <a:pt x="36" y="66"/>
                      </a:lnTo>
                      <a:lnTo>
                        <a:pt x="40" y="68"/>
                      </a:lnTo>
                      <a:lnTo>
                        <a:pt x="43" y="71"/>
                      </a:lnTo>
                      <a:lnTo>
                        <a:pt x="45" y="75"/>
                      </a:lnTo>
                      <a:lnTo>
                        <a:pt x="46" y="77"/>
                      </a:lnTo>
                      <a:lnTo>
                        <a:pt x="46" y="78"/>
                      </a:lnTo>
                      <a:lnTo>
                        <a:pt x="44" y="78"/>
                      </a:lnTo>
                      <a:lnTo>
                        <a:pt x="40" y="77"/>
                      </a:lnTo>
                      <a:lnTo>
                        <a:pt x="35" y="76"/>
                      </a:lnTo>
                      <a:lnTo>
                        <a:pt x="32" y="76"/>
                      </a:lnTo>
                      <a:lnTo>
                        <a:pt x="29" y="75"/>
                      </a:lnTo>
                      <a:lnTo>
                        <a:pt x="28" y="74"/>
                      </a:lnTo>
                      <a:lnTo>
                        <a:pt x="27" y="71"/>
                      </a:lnTo>
                      <a:lnTo>
                        <a:pt x="23" y="69"/>
                      </a:lnTo>
                      <a:lnTo>
                        <a:pt x="19" y="68"/>
                      </a:lnTo>
                      <a:lnTo>
                        <a:pt x="13" y="68"/>
                      </a:lnTo>
                      <a:lnTo>
                        <a:pt x="7" y="70"/>
                      </a:lnTo>
                      <a:lnTo>
                        <a:pt x="3" y="75"/>
                      </a:lnTo>
                      <a:lnTo>
                        <a:pt x="0" y="82"/>
                      </a:lnTo>
                      <a:lnTo>
                        <a:pt x="0" y="89"/>
                      </a:lnTo>
                      <a:lnTo>
                        <a:pt x="2" y="92"/>
                      </a:lnTo>
                      <a:lnTo>
                        <a:pt x="3" y="96"/>
                      </a:lnTo>
                      <a:lnTo>
                        <a:pt x="4" y="98"/>
                      </a:lnTo>
                      <a:lnTo>
                        <a:pt x="5" y="100"/>
                      </a:lnTo>
                      <a:lnTo>
                        <a:pt x="12" y="104"/>
                      </a:lnTo>
                      <a:lnTo>
                        <a:pt x="20" y="104"/>
                      </a:lnTo>
                      <a:lnTo>
                        <a:pt x="27" y="103"/>
                      </a:lnTo>
                      <a:lnTo>
                        <a:pt x="32" y="99"/>
                      </a:lnTo>
                      <a:lnTo>
                        <a:pt x="35" y="97"/>
                      </a:lnTo>
                      <a:lnTo>
                        <a:pt x="38" y="97"/>
                      </a:lnTo>
                      <a:lnTo>
                        <a:pt x="42" y="97"/>
                      </a:lnTo>
                      <a:lnTo>
                        <a:pt x="45" y="98"/>
                      </a:lnTo>
                      <a:lnTo>
                        <a:pt x="38" y="104"/>
                      </a:lnTo>
                      <a:lnTo>
                        <a:pt x="33" y="113"/>
                      </a:lnTo>
                      <a:lnTo>
                        <a:pt x="29" y="122"/>
                      </a:lnTo>
                      <a:lnTo>
                        <a:pt x="32" y="129"/>
                      </a:lnTo>
                      <a:lnTo>
                        <a:pt x="38" y="132"/>
                      </a:lnTo>
                      <a:lnTo>
                        <a:pt x="46" y="134"/>
                      </a:lnTo>
                      <a:lnTo>
                        <a:pt x="53" y="131"/>
                      </a:lnTo>
                      <a:lnTo>
                        <a:pt x="59" y="127"/>
                      </a:lnTo>
                      <a:lnTo>
                        <a:pt x="61" y="120"/>
                      </a:lnTo>
                      <a:lnTo>
                        <a:pt x="63" y="113"/>
                      </a:lnTo>
                      <a:lnTo>
                        <a:pt x="60" y="107"/>
                      </a:lnTo>
                      <a:lnTo>
                        <a:pt x="58" y="101"/>
                      </a:lnTo>
                      <a:lnTo>
                        <a:pt x="56" y="98"/>
                      </a:lnTo>
                      <a:lnTo>
                        <a:pt x="56" y="96"/>
                      </a:lnTo>
                      <a:lnTo>
                        <a:pt x="58" y="94"/>
                      </a:lnTo>
                      <a:lnTo>
                        <a:pt x="60" y="93"/>
                      </a:lnTo>
                      <a:lnTo>
                        <a:pt x="61" y="94"/>
                      </a:lnTo>
                      <a:lnTo>
                        <a:pt x="63" y="97"/>
                      </a:lnTo>
                      <a:lnTo>
                        <a:pt x="64" y="100"/>
                      </a:lnTo>
                      <a:lnTo>
                        <a:pt x="65" y="105"/>
                      </a:lnTo>
                      <a:lnTo>
                        <a:pt x="66" y="109"/>
                      </a:lnTo>
                      <a:lnTo>
                        <a:pt x="71" y="114"/>
                      </a:lnTo>
                      <a:lnTo>
                        <a:pt x="76" y="114"/>
                      </a:lnTo>
                      <a:lnTo>
                        <a:pt x="86" y="109"/>
                      </a:lnTo>
                      <a:lnTo>
                        <a:pt x="89" y="113"/>
                      </a:lnTo>
                      <a:lnTo>
                        <a:pt x="94" y="115"/>
                      </a:lnTo>
                      <a:lnTo>
                        <a:pt x="99" y="117"/>
                      </a:lnTo>
                      <a:lnTo>
                        <a:pt x="105" y="117"/>
                      </a:lnTo>
                      <a:lnTo>
                        <a:pt x="110" y="116"/>
                      </a:lnTo>
                      <a:lnTo>
                        <a:pt x="116" y="114"/>
                      </a:lnTo>
                      <a:lnTo>
                        <a:pt x="120" y="108"/>
                      </a:lnTo>
                      <a:lnTo>
                        <a:pt x="124" y="101"/>
                      </a:lnTo>
                      <a:lnTo>
                        <a:pt x="124" y="100"/>
                      </a:lnTo>
                      <a:lnTo>
                        <a:pt x="124" y="99"/>
                      </a:lnTo>
                      <a:lnTo>
                        <a:pt x="123" y="98"/>
                      </a:lnTo>
                      <a:lnTo>
                        <a:pt x="123" y="97"/>
                      </a:lnTo>
                      <a:lnTo>
                        <a:pt x="120" y="93"/>
                      </a:lnTo>
                      <a:lnTo>
                        <a:pt x="117" y="89"/>
                      </a:lnTo>
                      <a:lnTo>
                        <a:pt x="111" y="85"/>
                      </a:lnTo>
                      <a:lnTo>
                        <a:pt x="103" y="85"/>
                      </a:lnTo>
                      <a:lnTo>
                        <a:pt x="98" y="85"/>
                      </a:lnTo>
                      <a:lnTo>
                        <a:pt x="95" y="84"/>
                      </a:lnTo>
                      <a:lnTo>
                        <a:pt x="91" y="82"/>
                      </a:lnTo>
                      <a:lnTo>
                        <a:pt x="89" y="79"/>
                      </a:lnTo>
                      <a:lnTo>
                        <a:pt x="93" y="75"/>
                      </a:lnTo>
                      <a:lnTo>
                        <a:pt x="97" y="69"/>
                      </a:lnTo>
                      <a:lnTo>
                        <a:pt x="101" y="66"/>
                      </a:lnTo>
                      <a:lnTo>
                        <a:pt x="104" y="63"/>
                      </a:lnTo>
                      <a:lnTo>
                        <a:pt x="113" y="63"/>
                      </a:lnTo>
                      <a:lnTo>
                        <a:pt x="120" y="62"/>
                      </a:lnTo>
                      <a:lnTo>
                        <a:pt x="125" y="59"/>
                      </a:lnTo>
                      <a:lnTo>
                        <a:pt x="129" y="54"/>
                      </a:lnTo>
                      <a:lnTo>
                        <a:pt x="132" y="48"/>
                      </a:lnTo>
                      <a:lnTo>
                        <a:pt x="132" y="44"/>
                      </a:lnTo>
                      <a:lnTo>
                        <a:pt x="129" y="38"/>
                      </a:lnTo>
                      <a:lnTo>
                        <a:pt x="127" y="33"/>
                      </a:lnTo>
                      <a:lnTo>
                        <a:pt x="121" y="30"/>
                      </a:lnTo>
                      <a:lnTo>
                        <a:pt x="114" y="29"/>
                      </a:lnTo>
                      <a:lnTo>
                        <a:pt x="108" y="30"/>
                      </a:lnTo>
                      <a:lnTo>
                        <a:pt x="102" y="32"/>
                      </a:lnTo>
                      <a:lnTo>
                        <a:pt x="98" y="37"/>
                      </a:lnTo>
                      <a:lnTo>
                        <a:pt x="97" y="40"/>
                      </a:lnTo>
                      <a:lnTo>
                        <a:pt x="97" y="44"/>
                      </a:lnTo>
                      <a:lnTo>
                        <a:pt x="98" y="47"/>
                      </a:lnTo>
                      <a:lnTo>
                        <a:pt x="94" y="52"/>
                      </a:lnTo>
                      <a:lnTo>
                        <a:pt x="88" y="56"/>
                      </a:lnTo>
                      <a:lnTo>
                        <a:pt x="83" y="60"/>
                      </a:lnTo>
                      <a:lnTo>
                        <a:pt x="81" y="62"/>
                      </a:lnTo>
                      <a:lnTo>
                        <a:pt x="80" y="60"/>
                      </a:lnTo>
                      <a:lnTo>
                        <a:pt x="78" y="59"/>
                      </a:lnTo>
                      <a:lnTo>
                        <a:pt x="75" y="56"/>
                      </a:lnTo>
                      <a:lnTo>
                        <a:pt x="73" y="55"/>
                      </a:lnTo>
                      <a:lnTo>
                        <a:pt x="75" y="51"/>
                      </a:lnTo>
                      <a:lnTo>
                        <a:pt x="78" y="45"/>
                      </a:lnTo>
                      <a:lnTo>
                        <a:pt x="79" y="40"/>
                      </a:lnTo>
                      <a:lnTo>
                        <a:pt x="80" y="36"/>
                      </a:lnTo>
                      <a:lnTo>
                        <a:pt x="86" y="31"/>
                      </a:lnTo>
                      <a:lnTo>
                        <a:pt x="90" y="25"/>
                      </a:lnTo>
                      <a:lnTo>
                        <a:pt x="93" y="19"/>
                      </a:lnTo>
                      <a:lnTo>
                        <a:pt x="93" y="13"/>
                      </a:lnTo>
                      <a:lnTo>
                        <a:pt x="89" y="7"/>
                      </a:lnTo>
                      <a:lnTo>
                        <a:pt x="84" y="2"/>
                      </a:lnTo>
                      <a:lnTo>
                        <a:pt x="78" y="0"/>
                      </a:lnTo>
                      <a:lnTo>
                        <a:pt x="72" y="0"/>
                      </a:lnTo>
                      <a:lnTo>
                        <a:pt x="67" y="1"/>
                      </a:lnTo>
                      <a:lnTo>
                        <a:pt x="64" y="2"/>
                      </a:lnTo>
                      <a:lnTo>
                        <a:pt x="60" y="6"/>
                      </a:lnTo>
                      <a:lnTo>
                        <a:pt x="57" y="8"/>
                      </a:lnTo>
                      <a:lnTo>
                        <a:pt x="55" y="10"/>
                      </a:lnTo>
                      <a:lnTo>
                        <a:pt x="53" y="14"/>
                      </a:lnTo>
                      <a:lnTo>
                        <a:pt x="52" y="16"/>
                      </a:lnTo>
                      <a:lnTo>
                        <a:pt x="52" y="19"/>
                      </a:lnTo>
                      <a:lnTo>
                        <a:pt x="53" y="25"/>
                      </a:lnTo>
                      <a:lnTo>
                        <a:pt x="57" y="29"/>
                      </a:lnTo>
                      <a:lnTo>
                        <a:pt x="60" y="32"/>
                      </a:lnTo>
                      <a:lnTo>
                        <a:pt x="64" y="34"/>
                      </a:lnTo>
                      <a:lnTo>
                        <a:pt x="64" y="40"/>
                      </a:lnTo>
                      <a:lnTo>
                        <a:pt x="64" y="45"/>
                      </a:lnTo>
                      <a:lnTo>
                        <a:pt x="63" y="49"/>
                      </a:lnTo>
                      <a:lnTo>
                        <a:pt x="63" y="53"/>
                      </a:lnTo>
                      <a:lnTo>
                        <a:pt x="60" y="53"/>
                      </a:lnTo>
                      <a:lnTo>
                        <a:pt x="57" y="54"/>
                      </a:lnTo>
                      <a:lnTo>
                        <a:pt x="56" y="55"/>
                      </a:lnTo>
                      <a:lnTo>
                        <a:pt x="55" y="55"/>
                      </a:lnTo>
                      <a:lnTo>
                        <a:pt x="50" y="49"/>
                      </a:lnTo>
                      <a:lnTo>
                        <a:pt x="48" y="40"/>
                      </a:lnTo>
                      <a:lnTo>
                        <a:pt x="42" y="33"/>
                      </a:lnTo>
                      <a:lnTo>
                        <a:pt x="33"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7" name="Freeform 286">
                  <a:extLst>
                    <a:ext uri="{FF2B5EF4-FFF2-40B4-BE49-F238E27FC236}">
                      <a16:creationId xmlns:a16="http://schemas.microsoft.com/office/drawing/2014/main" id="{BF353117-E5BD-4731-BA0E-70294B54F456}"/>
                    </a:ext>
                  </a:extLst>
                </p:cNvPr>
                <p:cNvSpPr>
                  <a:spLocks/>
                </p:cNvSpPr>
                <p:nvPr/>
              </p:nvSpPr>
              <p:spPr bwMode="auto">
                <a:xfrm>
                  <a:off x="244" y="197"/>
                  <a:ext cx="68" cy="118"/>
                </a:xfrm>
                <a:custGeom>
                  <a:avLst/>
                  <a:gdLst>
                    <a:gd name="T0" fmla="*/ 67 w 135"/>
                    <a:gd name="T1" fmla="*/ 0 h 235"/>
                    <a:gd name="T2" fmla="*/ 62 w 135"/>
                    <a:gd name="T3" fmla="*/ 8 h 235"/>
                    <a:gd name="T4" fmla="*/ 56 w 135"/>
                    <a:gd name="T5" fmla="*/ 14 h 235"/>
                    <a:gd name="T6" fmla="*/ 49 w 135"/>
                    <a:gd name="T7" fmla="*/ 20 h 235"/>
                    <a:gd name="T8" fmla="*/ 42 w 135"/>
                    <a:gd name="T9" fmla="*/ 24 h 235"/>
                    <a:gd name="T10" fmla="*/ 34 w 135"/>
                    <a:gd name="T11" fmla="*/ 27 h 235"/>
                    <a:gd name="T12" fmla="*/ 27 w 135"/>
                    <a:gd name="T13" fmla="*/ 29 h 235"/>
                    <a:gd name="T14" fmla="*/ 20 w 135"/>
                    <a:gd name="T15" fmla="*/ 30 h 235"/>
                    <a:gd name="T16" fmla="*/ 13 w 135"/>
                    <a:gd name="T17" fmla="*/ 30 h 235"/>
                    <a:gd name="T18" fmla="*/ 13 w 135"/>
                    <a:gd name="T19" fmla="*/ 36 h 235"/>
                    <a:gd name="T20" fmla="*/ 12 w 135"/>
                    <a:gd name="T21" fmla="*/ 42 h 235"/>
                    <a:gd name="T22" fmla="*/ 8 w 135"/>
                    <a:gd name="T23" fmla="*/ 49 h 235"/>
                    <a:gd name="T24" fmla="*/ 0 w 135"/>
                    <a:gd name="T25" fmla="*/ 55 h 235"/>
                    <a:gd name="T26" fmla="*/ 5 w 135"/>
                    <a:gd name="T27" fmla="*/ 62 h 235"/>
                    <a:gd name="T28" fmla="*/ 8 w 135"/>
                    <a:gd name="T29" fmla="*/ 71 h 235"/>
                    <a:gd name="T30" fmla="*/ 8 w 135"/>
                    <a:gd name="T31" fmla="*/ 81 h 235"/>
                    <a:gd name="T32" fmla="*/ 5 w 135"/>
                    <a:gd name="T33" fmla="*/ 89 h 235"/>
                    <a:gd name="T34" fmla="*/ 8 w 135"/>
                    <a:gd name="T35" fmla="*/ 90 h 235"/>
                    <a:gd name="T36" fmla="*/ 11 w 135"/>
                    <a:gd name="T37" fmla="*/ 92 h 235"/>
                    <a:gd name="T38" fmla="*/ 15 w 135"/>
                    <a:gd name="T39" fmla="*/ 94 h 235"/>
                    <a:gd name="T40" fmla="*/ 20 w 135"/>
                    <a:gd name="T41" fmla="*/ 97 h 235"/>
                    <a:gd name="T42" fmla="*/ 24 w 135"/>
                    <a:gd name="T43" fmla="*/ 101 h 235"/>
                    <a:gd name="T44" fmla="*/ 28 w 135"/>
                    <a:gd name="T45" fmla="*/ 105 h 235"/>
                    <a:gd name="T46" fmla="*/ 31 w 135"/>
                    <a:gd name="T47" fmla="*/ 111 h 235"/>
                    <a:gd name="T48" fmla="*/ 33 w 135"/>
                    <a:gd name="T49" fmla="*/ 118 h 235"/>
                    <a:gd name="T50" fmla="*/ 35 w 135"/>
                    <a:gd name="T51" fmla="*/ 114 h 235"/>
                    <a:gd name="T52" fmla="*/ 37 w 135"/>
                    <a:gd name="T53" fmla="*/ 109 h 235"/>
                    <a:gd name="T54" fmla="*/ 40 w 135"/>
                    <a:gd name="T55" fmla="*/ 105 h 235"/>
                    <a:gd name="T56" fmla="*/ 43 w 135"/>
                    <a:gd name="T57" fmla="*/ 101 h 235"/>
                    <a:gd name="T58" fmla="*/ 47 w 135"/>
                    <a:gd name="T59" fmla="*/ 97 h 235"/>
                    <a:gd name="T60" fmla="*/ 52 w 135"/>
                    <a:gd name="T61" fmla="*/ 94 h 235"/>
                    <a:gd name="T62" fmla="*/ 56 w 135"/>
                    <a:gd name="T63" fmla="*/ 93 h 235"/>
                    <a:gd name="T64" fmla="*/ 61 w 135"/>
                    <a:gd name="T65" fmla="*/ 91 h 235"/>
                    <a:gd name="T66" fmla="*/ 59 w 135"/>
                    <a:gd name="T67" fmla="*/ 86 h 235"/>
                    <a:gd name="T68" fmla="*/ 57 w 135"/>
                    <a:gd name="T69" fmla="*/ 79 h 235"/>
                    <a:gd name="T70" fmla="*/ 59 w 135"/>
                    <a:gd name="T71" fmla="*/ 72 h 235"/>
                    <a:gd name="T72" fmla="*/ 63 w 135"/>
                    <a:gd name="T73" fmla="*/ 64 h 235"/>
                    <a:gd name="T74" fmla="*/ 59 w 135"/>
                    <a:gd name="T75" fmla="*/ 52 h 235"/>
                    <a:gd name="T76" fmla="*/ 57 w 135"/>
                    <a:gd name="T77" fmla="*/ 40 h 235"/>
                    <a:gd name="T78" fmla="*/ 58 w 135"/>
                    <a:gd name="T79" fmla="*/ 29 h 235"/>
                    <a:gd name="T80" fmla="*/ 59 w 135"/>
                    <a:gd name="T81" fmla="*/ 21 h 235"/>
                    <a:gd name="T82" fmla="*/ 61 w 135"/>
                    <a:gd name="T83" fmla="*/ 16 h 235"/>
                    <a:gd name="T84" fmla="*/ 63 w 135"/>
                    <a:gd name="T85" fmla="*/ 11 h 235"/>
                    <a:gd name="T86" fmla="*/ 65 w 135"/>
                    <a:gd name="T87" fmla="*/ 6 h 235"/>
                    <a:gd name="T88" fmla="*/ 67 w 135"/>
                    <a:gd name="T89" fmla="*/ 4 h 235"/>
                    <a:gd name="T90" fmla="*/ 68 w 135"/>
                    <a:gd name="T91" fmla="*/ 3 h 235"/>
                    <a:gd name="T92" fmla="*/ 68 w 135"/>
                    <a:gd name="T93" fmla="*/ 2 h 235"/>
                    <a:gd name="T94" fmla="*/ 67 w 135"/>
                    <a:gd name="T95" fmla="*/ 2 h 235"/>
                    <a:gd name="T96" fmla="*/ 67 w 135"/>
                    <a:gd name="T97" fmla="*/ 2 h 235"/>
                    <a:gd name="T98" fmla="*/ 67 w 135"/>
                    <a:gd name="T99" fmla="*/ 0 h 2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5">
                      <a:moveTo>
                        <a:pt x="134" y="0"/>
                      </a:moveTo>
                      <a:lnTo>
                        <a:pt x="124" y="15"/>
                      </a:lnTo>
                      <a:lnTo>
                        <a:pt x="111" y="28"/>
                      </a:lnTo>
                      <a:lnTo>
                        <a:pt x="97" y="39"/>
                      </a:lnTo>
                      <a:lnTo>
                        <a:pt x="83" y="48"/>
                      </a:lnTo>
                      <a:lnTo>
                        <a:pt x="68" y="53"/>
                      </a:lnTo>
                      <a:lnTo>
                        <a:pt x="53" y="58"/>
                      </a:lnTo>
                      <a:lnTo>
                        <a:pt x="39" y="60"/>
                      </a:lnTo>
                      <a:lnTo>
                        <a:pt x="26" y="60"/>
                      </a:lnTo>
                      <a:lnTo>
                        <a:pt x="26" y="72"/>
                      </a:lnTo>
                      <a:lnTo>
                        <a:pt x="23" y="84"/>
                      </a:lnTo>
                      <a:lnTo>
                        <a:pt x="15" y="98"/>
                      </a:lnTo>
                      <a:lnTo>
                        <a:pt x="0" y="109"/>
                      </a:lnTo>
                      <a:lnTo>
                        <a:pt x="10" y="124"/>
                      </a:lnTo>
                      <a:lnTo>
                        <a:pt x="15" y="142"/>
                      </a:lnTo>
                      <a:lnTo>
                        <a:pt x="16" y="162"/>
                      </a:lnTo>
                      <a:lnTo>
                        <a:pt x="10" y="178"/>
                      </a:lnTo>
                      <a:lnTo>
                        <a:pt x="15" y="180"/>
                      </a:lnTo>
                      <a:lnTo>
                        <a:pt x="22" y="184"/>
                      </a:lnTo>
                      <a:lnTo>
                        <a:pt x="30" y="187"/>
                      </a:lnTo>
                      <a:lnTo>
                        <a:pt x="39" y="193"/>
                      </a:lnTo>
                      <a:lnTo>
                        <a:pt x="48" y="201"/>
                      </a:lnTo>
                      <a:lnTo>
                        <a:pt x="56" y="210"/>
                      </a:lnTo>
                      <a:lnTo>
                        <a:pt x="61" y="222"/>
                      </a:lnTo>
                      <a:lnTo>
                        <a:pt x="66" y="235"/>
                      </a:lnTo>
                      <a:lnTo>
                        <a:pt x="69" y="227"/>
                      </a:lnTo>
                      <a:lnTo>
                        <a:pt x="74" y="218"/>
                      </a:lnTo>
                      <a:lnTo>
                        <a:pt x="80" y="210"/>
                      </a:lnTo>
                      <a:lnTo>
                        <a:pt x="86" y="202"/>
                      </a:lnTo>
                      <a:lnTo>
                        <a:pt x="94" y="194"/>
                      </a:lnTo>
                      <a:lnTo>
                        <a:pt x="103" y="188"/>
                      </a:lnTo>
                      <a:lnTo>
                        <a:pt x="112" y="185"/>
                      </a:lnTo>
                      <a:lnTo>
                        <a:pt x="122" y="182"/>
                      </a:lnTo>
                      <a:lnTo>
                        <a:pt x="118" y="172"/>
                      </a:lnTo>
                      <a:lnTo>
                        <a:pt x="114" y="158"/>
                      </a:lnTo>
                      <a:lnTo>
                        <a:pt x="117" y="144"/>
                      </a:lnTo>
                      <a:lnTo>
                        <a:pt x="126" y="128"/>
                      </a:lnTo>
                      <a:lnTo>
                        <a:pt x="117" y="103"/>
                      </a:lnTo>
                      <a:lnTo>
                        <a:pt x="114" y="79"/>
                      </a:lnTo>
                      <a:lnTo>
                        <a:pt x="115" y="57"/>
                      </a:lnTo>
                      <a:lnTo>
                        <a:pt x="118" y="41"/>
                      </a:lnTo>
                      <a:lnTo>
                        <a:pt x="121" y="31"/>
                      </a:lnTo>
                      <a:lnTo>
                        <a:pt x="126" y="21"/>
                      </a:lnTo>
                      <a:lnTo>
                        <a:pt x="130" y="12"/>
                      </a:lnTo>
                      <a:lnTo>
                        <a:pt x="134" y="7"/>
                      </a:lnTo>
                      <a:lnTo>
                        <a:pt x="135" y="6"/>
                      </a:lnTo>
                      <a:lnTo>
                        <a:pt x="135" y="4"/>
                      </a:lnTo>
                      <a:lnTo>
                        <a:pt x="134" y="3"/>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8" name="Freeform 287">
                  <a:extLst>
                    <a:ext uri="{FF2B5EF4-FFF2-40B4-BE49-F238E27FC236}">
                      <a16:creationId xmlns:a16="http://schemas.microsoft.com/office/drawing/2014/main" id="{19FB9278-A96C-43BF-BB4F-0A332AE0FC03}"/>
                    </a:ext>
                  </a:extLst>
                </p:cNvPr>
                <p:cNvSpPr>
                  <a:spLocks/>
                </p:cNvSpPr>
                <p:nvPr/>
              </p:nvSpPr>
              <p:spPr bwMode="auto">
                <a:xfrm>
                  <a:off x="416" y="168"/>
                  <a:ext cx="127" cy="97"/>
                </a:xfrm>
                <a:custGeom>
                  <a:avLst/>
                  <a:gdLst>
                    <a:gd name="T0" fmla="*/ 58 w 253"/>
                    <a:gd name="T1" fmla="*/ 0 h 194"/>
                    <a:gd name="T2" fmla="*/ 53 w 253"/>
                    <a:gd name="T3" fmla="*/ 2 h 194"/>
                    <a:gd name="T4" fmla="*/ 48 w 253"/>
                    <a:gd name="T5" fmla="*/ 4 h 194"/>
                    <a:gd name="T6" fmla="*/ 42 w 253"/>
                    <a:gd name="T7" fmla="*/ 6 h 194"/>
                    <a:gd name="T8" fmla="*/ 35 w 253"/>
                    <a:gd name="T9" fmla="*/ 8 h 194"/>
                    <a:gd name="T10" fmla="*/ 27 w 253"/>
                    <a:gd name="T11" fmla="*/ 10 h 194"/>
                    <a:gd name="T12" fmla="*/ 20 w 253"/>
                    <a:gd name="T13" fmla="*/ 12 h 194"/>
                    <a:gd name="T14" fmla="*/ 14 w 253"/>
                    <a:gd name="T15" fmla="*/ 13 h 194"/>
                    <a:gd name="T16" fmla="*/ 8 w 253"/>
                    <a:gd name="T17" fmla="*/ 14 h 194"/>
                    <a:gd name="T18" fmla="*/ 6 w 253"/>
                    <a:gd name="T19" fmla="*/ 13 h 194"/>
                    <a:gd name="T20" fmla="*/ 4 w 253"/>
                    <a:gd name="T21" fmla="*/ 13 h 194"/>
                    <a:gd name="T22" fmla="*/ 1 w 253"/>
                    <a:gd name="T23" fmla="*/ 13 h 194"/>
                    <a:gd name="T24" fmla="*/ 0 w 253"/>
                    <a:gd name="T25" fmla="*/ 13 h 194"/>
                    <a:gd name="T26" fmla="*/ 7 w 253"/>
                    <a:gd name="T27" fmla="*/ 17 h 194"/>
                    <a:gd name="T28" fmla="*/ 13 w 253"/>
                    <a:gd name="T29" fmla="*/ 22 h 194"/>
                    <a:gd name="T30" fmla="*/ 18 w 253"/>
                    <a:gd name="T31" fmla="*/ 29 h 194"/>
                    <a:gd name="T32" fmla="*/ 24 w 253"/>
                    <a:gd name="T33" fmla="*/ 37 h 194"/>
                    <a:gd name="T34" fmla="*/ 28 w 253"/>
                    <a:gd name="T35" fmla="*/ 45 h 194"/>
                    <a:gd name="T36" fmla="*/ 31 w 253"/>
                    <a:gd name="T37" fmla="*/ 55 h 194"/>
                    <a:gd name="T38" fmla="*/ 33 w 253"/>
                    <a:gd name="T39" fmla="*/ 64 h 194"/>
                    <a:gd name="T40" fmla="*/ 35 w 253"/>
                    <a:gd name="T41" fmla="*/ 73 h 194"/>
                    <a:gd name="T42" fmla="*/ 39 w 253"/>
                    <a:gd name="T43" fmla="*/ 73 h 194"/>
                    <a:gd name="T44" fmla="*/ 43 w 253"/>
                    <a:gd name="T45" fmla="*/ 74 h 194"/>
                    <a:gd name="T46" fmla="*/ 47 w 253"/>
                    <a:gd name="T47" fmla="*/ 77 h 194"/>
                    <a:gd name="T48" fmla="*/ 52 w 253"/>
                    <a:gd name="T49" fmla="*/ 79 h 194"/>
                    <a:gd name="T50" fmla="*/ 57 w 253"/>
                    <a:gd name="T51" fmla="*/ 83 h 194"/>
                    <a:gd name="T52" fmla="*/ 62 w 253"/>
                    <a:gd name="T53" fmla="*/ 87 h 194"/>
                    <a:gd name="T54" fmla="*/ 66 w 253"/>
                    <a:gd name="T55" fmla="*/ 92 h 194"/>
                    <a:gd name="T56" fmla="*/ 69 w 253"/>
                    <a:gd name="T57" fmla="*/ 97 h 194"/>
                    <a:gd name="T58" fmla="*/ 72 w 253"/>
                    <a:gd name="T59" fmla="*/ 94 h 194"/>
                    <a:gd name="T60" fmla="*/ 77 w 253"/>
                    <a:gd name="T61" fmla="*/ 92 h 194"/>
                    <a:gd name="T62" fmla="*/ 83 w 253"/>
                    <a:gd name="T63" fmla="*/ 89 h 194"/>
                    <a:gd name="T64" fmla="*/ 90 w 253"/>
                    <a:gd name="T65" fmla="*/ 88 h 194"/>
                    <a:gd name="T66" fmla="*/ 98 w 253"/>
                    <a:gd name="T67" fmla="*/ 87 h 194"/>
                    <a:gd name="T68" fmla="*/ 107 w 253"/>
                    <a:gd name="T69" fmla="*/ 88 h 194"/>
                    <a:gd name="T70" fmla="*/ 116 w 253"/>
                    <a:gd name="T71" fmla="*/ 90 h 194"/>
                    <a:gd name="T72" fmla="*/ 127 w 253"/>
                    <a:gd name="T73" fmla="*/ 94 h 194"/>
                    <a:gd name="T74" fmla="*/ 124 w 253"/>
                    <a:gd name="T75" fmla="*/ 90 h 194"/>
                    <a:gd name="T76" fmla="*/ 120 w 253"/>
                    <a:gd name="T77" fmla="*/ 86 h 194"/>
                    <a:gd name="T78" fmla="*/ 118 w 253"/>
                    <a:gd name="T79" fmla="*/ 81 h 194"/>
                    <a:gd name="T80" fmla="*/ 116 w 253"/>
                    <a:gd name="T81" fmla="*/ 75 h 194"/>
                    <a:gd name="T82" fmla="*/ 115 w 253"/>
                    <a:gd name="T83" fmla="*/ 68 h 194"/>
                    <a:gd name="T84" fmla="*/ 115 w 253"/>
                    <a:gd name="T85" fmla="*/ 60 h 194"/>
                    <a:gd name="T86" fmla="*/ 118 w 253"/>
                    <a:gd name="T87" fmla="*/ 52 h 194"/>
                    <a:gd name="T88" fmla="*/ 122 w 253"/>
                    <a:gd name="T89" fmla="*/ 42 h 194"/>
                    <a:gd name="T90" fmla="*/ 116 w 253"/>
                    <a:gd name="T91" fmla="*/ 41 h 194"/>
                    <a:gd name="T92" fmla="*/ 109 w 253"/>
                    <a:gd name="T93" fmla="*/ 39 h 194"/>
                    <a:gd name="T94" fmla="*/ 104 w 253"/>
                    <a:gd name="T95" fmla="*/ 36 h 194"/>
                    <a:gd name="T96" fmla="*/ 99 w 253"/>
                    <a:gd name="T97" fmla="*/ 33 h 194"/>
                    <a:gd name="T98" fmla="*/ 94 w 253"/>
                    <a:gd name="T99" fmla="*/ 29 h 194"/>
                    <a:gd name="T100" fmla="*/ 90 w 253"/>
                    <a:gd name="T101" fmla="*/ 22 h 194"/>
                    <a:gd name="T102" fmla="*/ 89 w 253"/>
                    <a:gd name="T103" fmla="*/ 15 h 194"/>
                    <a:gd name="T104" fmla="*/ 88 w 253"/>
                    <a:gd name="T105" fmla="*/ 6 h 194"/>
                    <a:gd name="T106" fmla="*/ 85 w 253"/>
                    <a:gd name="T107" fmla="*/ 7 h 194"/>
                    <a:gd name="T108" fmla="*/ 81 w 253"/>
                    <a:gd name="T109" fmla="*/ 8 h 194"/>
                    <a:gd name="T110" fmla="*/ 78 w 253"/>
                    <a:gd name="T111" fmla="*/ 8 h 194"/>
                    <a:gd name="T112" fmla="*/ 74 w 253"/>
                    <a:gd name="T113" fmla="*/ 8 h 194"/>
                    <a:gd name="T114" fmla="*/ 70 w 253"/>
                    <a:gd name="T115" fmla="*/ 7 h 194"/>
                    <a:gd name="T116" fmla="*/ 66 w 253"/>
                    <a:gd name="T117" fmla="*/ 6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3"/>
                      </a:lnTo>
                      <a:lnTo>
                        <a:pt x="95" y="7"/>
                      </a:lnTo>
                      <a:lnTo>
                        <a:pt x="83" y="11"/>
                      </a:lnTo>
                      <a:lnTo>
                        <a:pt x="69" y="15"/>
                      </a:lnTo>
                      <a:lnTo>
                        <a:pt x="54" y="20"/>
                      </a:lnTo>
                      <a:lnTo>
                        <a:pt x="40" y="24"/>
                      </a:lnTo>
                      <a:lnTo>
                        <a:pt x="27" y="26"/>
                      </a:lnTo>
                      <a:lnTo>
                        <a:pt x="16" y="27"/>
                      </a:lnTo>
                      <a:lnTo>
                        <a:pt x="11" y="26"/>
                      </a:lnTo>
                      <a:lnTo>
                        <a:pt x="7" y="26"/>
                      </a:lnTo>
                      <a:lnTo>
                        <a:pt x="2" y="25"/>
                      </a:lnTo>
                      <a:lnTo>
                        <a:pt x="0" y="25"/>
                      </a:lnTo>
                      <a:lnTo>
                        <a:pt x="13" y="33"/>
                      </a:lnTo>
                      <a:lnTo>
                        <a:pt x="26" y="44"/>
                      </a:lnTo>
                      <a:lnTo>
                        <a:pt x="36" y="58"/>
                      </a:lnTo>
                      <a:lnTo>
                        <a:pt x="47" y="73"/>
                      </a:lnTo>
                      <a:lnTo>
                        <a:pt x="55" y="90"/>
                      </a:lnTo>
                      <a:lnTo>
                        <a:pt x="62" y="109"/>
                      </a:lnTo>
                      <a:lnTo>
                        <a:pt x="66" y="127"/>
                      </a:lnTo>
                      <a:lnTo>
                        <a:pt x="70" y="146"/>
                      </a:lnTo>
                      <a:lnTo>
                        <a:pt x="77" y="146"/>
                      </a:lnTo>
                      <a:lnTo>
                        <a:pt x="85" y="148"/>
                      </a:lnTo>
                      <a:lnTo>
                        <a:pt x="94" y="153"/>
                      </a:lnTo>
                      <a:lnTo>
                        <a:pt x="104" y="157"/>
                      </a:lnTo>
                      <a:lnTo>
                        <a:pt x="114" y="165"/>
                      </a:lnTo>
                      <a:lnTo>
                        <a:pt x="123" y="173"/>
                      </a:lnTo>
                      <a:lnTo>
                        <a:pt x="131" y="184"/>
                      </a:lnTo>
                      <a:lnTo>
                        <a:pt x="137" y="194"/>
                      </a:lnTo>
                      <a:lnTo>
                        <a:pt x="144" y="188"/>
                      </a:lnTo>
                      <a:lnTo>
                        <a:pt x="154" y="183"/>
                      </a:lnTo>
                      <a:lnTo>
                        <a:pt x="165" y="178"/>
                      </a:lnTo>
                      <a:lnTo>
                        <a:pt x="179" y="175"/>
                      </a:lnTo>
                      <a:lnTo>
                        <a:pt x="195" y="173"/>
                      </a:lnTo>
                      <a:lnTo>
                        <a:pt x="214" y="175"/>
                      </a:lnTo>
                      <a:lnTo>
                        <a:pt x="232" y="180"/>
                      </a:lnTo>
                      <a:lnTo>
                        <a:pt x="253" y="188"/>
                      </a:lnTo>
                      <a:lnTo>
                        <a:pt x="247" y="180"/>
                      </a:lnTo>
                      <a:lnTo>
                        <a:pt x="240" y="172"/>
                      </a:lnTo>
                      <a:lnTo>
                        <a:pt x="236" y="162"/>
                      </a:lnTo>
                      <a:lnTo>
                        <a:pt x="231" y="149"/>
                      </a:lnTo>
                      <a:lnTo>
                        <a:pt x="230" y="135"/>
                      </a:lnTo>
                      <a:lnTo>
                        <a:pt x="230" y="120"/>
                      </a:lnTo>
                      <a:lnTo>
                        <a:pt x="235" y="103"/>
                      </a:lnTo>
                      <a:lnTo>
                        <a:pt x="243" y="84"/>
                      </a:lnTo>
                      <a:lnTo>
                        <a:pt x="231" y="81"/>
                      </a:lnTo>
                      <a:lnTo>
                        <a:pt x="218" y="78"/>
                      </a:lnTo>
                      <a:lnTo>
                        <a:pt x="207" y="72"/>
                      </a:lnTo>
                      <a:lnTo>
                        <a:pt x="197" y="65"/>
                      </a:lnTo>
                      <a:lnTo>
                        <a:pt x="187" y="57"/>
                      </a:lnTo>
                      <a:lnTo>
                        <a:pt x="180" y="44"/>
                      </a:lnTo>
                      <a:lnTo>
                        <a:pt x="177" y="30"/>
                      </a:lnTo>
                      <a:lnTo>
                        <a:pt x="176" y="12"/>
                      </a:lnTo>
                      <a:lnTo>
                        <a:pt x="169" y="13"/>
                      </a:lnTo>
                      <a:lnTo>
                        <a:pt x="162" y="15"/>
                      </a:lnTo>
                      <a:lnTo>
                        <a:pt x="155" y="15"/>
                      </a:lnTo>
                      <a:lnTo>
                        <a:pt x="148" y="15"/>
                      </a:lnTo>
                      <a:lnTo>
                        <a:pt x="140" y="14"/>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9" name="Freeform 288">
                  <a:extLst>
                    <a:ext uri="{FF2B5EF4-FFF2-40B4-BE49-F238E27FC236}">
                      <a16:creationId xmlns:a16="http://schemas.microsoft.com/office/drawing/2014/main" id="{C2F2DAD5-F88F-413E-8572-43E5EA9D2490}"/>
                    </a:ext>
                  </a:extLst>
                </p:cNvPr>
                <p:cNvSpPr>
                  <a:spLocks/>
                </p:cNvSpPr>
                <p:nvPr/>
              </p:nvSpPr>
              <p:spPr bwMode="auto">
                <a:xfrm>
                  <a:off x="351" y="22"/>
                  <a:ext cx="111" cy="138"/>
                </a:xfrm>
                <a:custGeom>
                  <a:avLst/>
                  <a:gdLst>
                    <a:gd name="T0" fmla="*/ 94 w 222"/>
                    <a:gd name="T1" fmla="*/ 67 h 274"/>
                    <a:gd name="T2" fmla="*/ 79 w 222"/>
                    <a:gd name="T3" fmla="*/ 68 h 274"/>
                    <a:gd name="T4" fmla="*/ 60 w 222"/>
                    <a:gd name="T5" fmla="*/ 75 h 274"/>
                    <a:gd name="T6" fmla="*/ 43 w 222"/>
                    <a:gd name="T7" fmla="*/ 90 h 274"/>
                    <a:gd name="T8" fmla="*/ 32 w 222"/>
                    <a:gd name="T9" fmla="*/ 115 h 274"/>
                    <a:gd name="T10" fmla="*/ 25 w 222"/>
                    <a:gd name="T11" fmla="*/ 130 h 274"/>
                    <a:gd name="T12" fmla="*/ 17 w 222"/>
                    <a:gd name="T13" fmla="*/ 133 h 274"/>
                    <a:gd name="T14" fmla="*/ 12 w 222"/>
                    <a:gd name="T15" fmla="*/ 134 h 274"/>
                    <a:gd name="T16" fmla="*/ 7 w 222"/>
                    <a:gd name="T17" fmla="*/ 136 h 274"/>
                    <a:gd name="T18" fmla="*/ 2 w 222"/>
                    <a:gd name="T19" fmla="*/ 137 h 274"/>
                    <a:gd name="T20" fmla="*/ 1 w 222"/>
                    <a:gd name="T21" fmla="*/ 137 h 274"/>
                    <a:gd name="T22" fmla="*/ 0 w 222"/>
                    <a:gd name="T23" fmla="*/ 136 h 274"/>
                    <a:gd name="T24" fmla="*/ 9 w 222"/>
                    <a:gd name="T25" fmla="*/ 132 h 274"/>
                    <a:gd name="T26" fmla="*/ 21 w 222"/>
                    <a:gd name="T27" fmla="*/ 118 h 274"/>
                    <a:gd name="T28" fmla="*/ 26 w 222"/>
                    <a:gd name="T29" fmla="*/ 101 h 274"/>
                    <a:gd name="T30" fmla="*/ 28 w 222"/>
                    <a:gd name="T31" fmla="*/ 87 h 274"/>
                    <a:gd name="T32" fmla="*/ 27 w 222"/>
                    <a:gd name="T33" fmla="*/ 77 h 274"/>
                    <a:gd name="T34" fmla="*/ 25 w 222"/>
                    <a:gd name="T35" fmla="*/ 65 h 274"/>
                    <a:gd name="T36" fmla="*/ 26 w 222"/>
                    <a:gd name="T37" fmla="*/ 58 h 274"/>
                    <a:gd name="T38" fmla="*/ 35 w 222"/>
                    <a:gd name="T39" fmla="*/ 52 h 274"/>
                    <a:gd name="T40" fmla="*/ 43 w 222"/>
                    <a:gd name="T41" fmla="*/ 42 h 274"/>
                    <a:gd name="T42" fmla="*/ 46 w 222"/>
                    <a:gd name="T43" fmla="*/ 31 h 274"/>
                    <a:gd name="T44" fmla="*/ 49 w 222"/>
                    <a:gd name="T45" fmla="*/ 24 h 274"/>
                    <a:gd name="T46" fmla="*/ 62 w 222"/>
                    <a:gd name="T47" fmla="*/ 20 h 274"/>
                    <a:gd name="T48" fmla="*/ 75 w 222"/>
                    <a:gd name="T49" fmla="*/ 13 h 274"/>
                    <a:gd name="T50" fmla="*/ 87 w 222"/>
                    <a:gd name="T51" fmla="*/ 4 h 274"/>
                    <a:gd name="T52" fmla="*/ 90 w 222"/>
                    <a:gd name="T53" fmla="*/ 5 h 274"/>
                    <a:gd name="T54" fmla="*/ 92 w 222"/>
                    <a:gd name="T55" fmla="*/ 19 h 274"/>
                    <a:gd name="T56" fmla="*/ 97 w 222"/>
                    <a:gd name="T57" fmla="*/ 31 h 274"/>
                    <a:gd name="T58" fmla="*/ 106 w 222"/>
                    <a:gd name="T59" fmla="*/ 42 h 274"/>
                    <a:gd name="T60" fmla="*/ 108 w 222"/>
                    <a:gd name="T61" fmla="*/ 46 h 274"/>
                    <a:gd name="T62" fmla="*/ 101 w 222"/>
                    <a:gd name="T63" fmla="*/ 49 h 274"/>
                    <a:gd name="T64" fmla="*/ 96 w 222"/>
                    <a:gd name="T65" fmla="*/ 54 h 274"/>
                    <a:gd name="T66" fmla="*/ 95 w 222"/>
                    <a:gd name="T67" fmla="*/ 62 h 2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4">
                      <a:moveTo>
                        <a:pt x="194" y="133"/>
                      </a:moveTo>
                      <a:lnTo>
                        <a:pt x="187" y="133"/>
                      </a:lnTo>
                      <a:lnTo>
                        <a:pt x="175" y="133"/>
                      </a:lnTo>
                      <a:lnTo>
                        <a:pt x="158" y="135"/>
                      </a:lnTo>
                      <a:lnTo>
                        <a:pt x="140" y="139"/>
                      </a:lnTo>
                      <a:lnTo>
                        <a:pt x="120" y="148"/>
                      </a:lnTo>
                      <a:lnTo>
                        <a:pt x="102" y="160"/>
                      </a:lnTo>
                      <a:lnTo>
                        <a:pt x="85" y="179"/>
                      </a:lnTo>
                      <a:lnTo>
                        <a:pt x="72" y="205"/>
                      </a:lnTo>
                      <a:lnTo>
                        <a:pt x="64" y="228"/>
                      </a:lnTo>
                      <a:lnTo>
                        <a:pt x="57" y="247"/>
                      </a:lnTo>
                      <a:lnTo>
                        <a:pt x="49" y="258"/>
                      </a:lnTo>
                      <a:lnTo>
                        <a:pt x="40" y="264"/>
                      </a:lnTo>
                      <a:lnTo>
                        <a:pt x="34" y="265"/>
                      </a:lnTo>
                      <a:lnTo>
                        <a:pt x="29" y="266"/>
                      </a:lnTo>
                      <a:lnTo>
                        <a:pt x="24" y="267"/>
                      </a:lnTo>
                      <a:lnTo>
                        <a:pt x="18" y="269"/>
                      </a:lnTo>
                      <a:lnTo>
                        <a:pt x="13" y="270"/>
                      </a:lnTo>
                      <a:lnTo>
                        <a:pt x="9" y="271"/>
                      </a:lnTo>
                      <a:lnTo>
                        <a:pt x="4" y="273"/>
                      </a:lnTo>
                      <a:lnTo>
                        <a:pt x="1" y="274"/>
                      </a:lnTo>
                      <a:lnTo>
                        <a:pt x="1" y="273"/>
                      </a:lnTo>
                      <a:lnTo>
                        <a:pt x="1" y="272"/>
                      </a:lnTo>
                      <a:lnTo>
                        <a:pt x="0" y="271"/>
                      </a:lnTo>
                      <a:lnTo>
                        <a:pt x="0" y="270"/>
                      </a:lnTo>
                      <a:lnTo>
                        <a:pt x="18" y="262"/>
                      </a:lnTo>
                      <a:lnTo>
                        <a:pt x="33" y="249"/>
                      </a:lnTo>
                      <a:lnTo>
                        <a:pt x="42" y="234"/>
                      </a:lnTo>
                      <a:lnTo>
                        <a:pt x="49" y="218"/>
                      </a:lnTo>
                      <a:lnTo>
                        <a:pt x="52" y="201"/>
                      </a:lnTo>
                      <a:lnTo>
                        <a:pt x="55" y="186"/>
                      </a:lnTo>
                      <a:lnTo>
                        <a:pt x="55" y="172"/>
                      </a:lnTo>
                      <a:lnTo>
                        <a:pt x="55" y="161"/>
                      </a:lnTo>
                      <a:lnTo>
                        <a:pt x="54" y="152"/>
                      </a:lnTo>
                      <a:lnTo>
                        <a:pt x="52" y="142"/>
                      </a:lnTo>
                      <a:lnTo>
                        <a:pt x="49" y="130"/>
                      </a:lnTo>
                      <a:lnTo>
                        <a:pt x="46" y="118"/>
                      </a:lnTo>
                      <a:lnTo>
                        <a:pt x="52" y="116"/>
                      </a:lnTo>
                      <a:lnTo>
                        <a:pt x="62" y="112"/>
                      </a:lnTo>
                      <a:lnTo>
                        <a:pt x="70" y="104"/>
                      </a:lnTo>
                      <a:lnTo>
                        <a:pt x="79" y="95"/>
                      </a:lnTo>
                      <a:lnTo>
                        <a:pt x="86" y="84"/>
                      </a:lnTo>
                      <a:lnTo>
                        <a:pt x="90" y="73"/>
                      </a:lnTo>
                      <a:lnTo>
                        <a:pt x="92" y="61"/>
                      </a:lnTo>
                      <a:lnTo>
                        <a:pt x="88" y="48"/>
                      </a:lnTo>
                      <a:lnTo>
                        <a:pt x="97" y="47"/>
                      </a:lnTo>
                      <a:lnTo>
                        <a:pt x="110" y="44"/>
                      </a:lnTo>
                      <a:lnTo>
                        <a:pt x="123" y="39"/>
                      </a:lnTo>
                      <a:lnTo>
                        <a:pt x="138" y="32"/>
                      </a:lnTo>
                      <a:lnTo>
                        <a:pt x="150" y="25"/>
                      </a:lnTo>
                      <a:lnTo>
                        <a:pt x="163" y="17"/>
                      </a:lnTo>
                      <a:lnTo>
                        <a:pt x="173" y="8"/>
                      </a:lnTo>
                      <a:lnTo>
                        <a:pt x="180" y="0"/>
                      </a:lnTo>
                      <a:lnTo>
                        <a:pt x="180" y="10"/>
                      </a:lnTo>
                      <a:lnTo>
                        <a:pt x="181" y="23"/>
                      </a:lnTo>
                      <a:lnTo>
                        <a:pt x="184" y="37"/>
                      </a:lnTo>
                      <a:lnTo>
                        <a:pt x="188" y="50"/>
                      </a:lnTo>
                      <a:lnTo>
                        <a:pt x="194" y="62"/>
                      </a:lnTo>
                      <a:lnTo>
                        <a:pt x="202" y="74"/>
                      </a:lnTo>
                      <a:lnTo>
                        <a:pt x="211" y="83"/>
                      </a:lnTo>
                      <a:lnTo>
                        <a:pt x="222" y="90"/>
                      </a:lnTo>
                      <a:lnTo>
                        <a:pt x="215" y="91"/>
                      </a:lnTo>
                      <a:lnTo>
                        <a:pt x="208" y="93"/>
                      </a:lnTo>
                      <a:lnTo>
                        <a:pt x="201" y="97"/>
                      </a:lnTo>
                      <a:lnTo>
                        <a:pt x="195" y="101"/>
                      </a:lnTo>
                      <a:lnTo>
                        <a:pt x="191" y="107"/>
                      </a:lnTo>
                      <a:lnTo>
                        <a:pt x="190" y="115"/>
                      </a:lnTo>
                      <a:lnTo>
                        <a:pt x="190" y="123"/>
                      </a:lnTo>
                      <a:lnTo>
                        <a:pt x="194" y="13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0" name="Freeform 289">
                  <a:extLst>
                    <a:ext uri="{FF2B5EF4-FFF2-40B4-BE49-F238E27FC236}">
                      <a16:creationId xmlns:a16="http://schemas.microsoft.com/office/drawing/2014/main" id="{37E45102-9165-465E-8AF9-EFF1A25EE599}"/>
                    </a:ext>
                  </a:extLst>
                </p:cNvPr>
                <p:cNvSpPr>
                  <a:spLocks/>
                </p:cNvSpPr>
                <p:nvPr/>
              </p:nvSpPr>
              <p:spPr bwMode="auto">
                <a:xfrm>
                  <a:off x="315" y="25"/>
                  <a:ext cx="66" cy="132"/>
                </a:xfrm>
                <a:custGeom>
                  <a:avLst/>
                  <a:gdLst>
                    <a:gd name="T0" fmla="*/ 35 w 131"/>
                    <a:gd name="T1" fmla="*/ 130 h 265"/>
                    <a:gd name="T2" fmla="*/ 31 w 131"/>
                    <a:gd name="T3" fmla="*/ 126 h 265"/>
                    <a:gd name="T4" fmla="*/ 24 w 131"/>
                    <a:gd name="T5" fmla="*/ 126 h 265"/>
                    <a:gd name="T6" fmla="*/ 21 w 131"/>
                    <a:gd name="T7" fmla="*/ 125 h 265"/>
                    <a:gd name="T8" fmla="*/ 22 w 131"/>
                    <a:gd name="T9" fmla="*/ 121 h 265"/>
                    <a:gd name="T10" fmla="*/ 26 w 131"/>
                    <a:gd name="T11" fmla="*/ 117 h 265"/>
                    <a:gd name="T12" fmla="*/ 32 w 131"/>
                    <a:gd name="T13" fmla="*/ 115 h 265"/>
                    <a:gd name="T14" fmla="*/ 38 w 131"/>
                    <a:gd name="T15" fmla="*/ 113 h 265"/>
                    <a:gd name="T16" fmla="*/ 41 w 131"/>
                    <a:gd name="T17" fmla="*/ 110 h 265"/>
                    <a:gd name="T18" fmla="*/ 41 w 131"/>
                    <a:gd name="T19" fmla="*/ 107 h 265"/>
                    <a:gd name="T20" fmla="*/ 41 w 131"/>
                    <a:gd name="T21" fmla="*/ 104 h 265"/>
                    <a:gd name="T22" fmla="*/ 39 w 131"/>
                    <a:gd name="T23" fmla="*/ 102 h 265"/>
                    <a:gd name="T24" fmla="*/ 36 w 131"/>
                    <a:gd name="T25" fmla="*/ 99 h 265"/>
                    <a:gd name="T26" fmla="*/ 29 w 131"/>
                    <a:gd name="T27" fmla="*/ 99 h 265"/>
                    <a:gd name="T28" fmla="*/ 24 w 131"/>
                    <a:gd name="T29" fmla="*/ 102 h 265"/>
                    <a:gd name="T30" fmla="*/ 24 w 131"/>
                    <a:gd name="T31" fmla="*/ 106 h 265"/>
                    <a:gd name="T32" fmla="*/ 22 w 131"/>
                    <a:gd name="T33" fmla="*/ 110 h 265"/>
                    <a:gd name="T34" fmla="*/ 17 w 131"/>
                    <a:gd name="T35" fmla="*/ 114 h 265"/>
                    <a:gd name="T36" fmla="*/ 15 w 131"/>
                    <a:gd name="T37" fmla="*/ 114 h 265"/>
                    <a:gd name="T38" fmla="*/ 13 w 131"/>
                    <a:gd name="T39" fmla="*/ 112 h 265"/>
                    <a:gd name="T40" fmla="*/ 13 w 131"/>
                    <a:gd name="T41" fmla="*/ 109 h 265"/>
                    <a:gd name="T42" fmla="*/ 15 w 131"/>
                    <a:gd name="T43" fmla="*/ 104 h 265"/>
                    <a:gd name="T44" fmla="*/ 17 w 131"/>
                    <a:gd name="T45" fmla="*/ 100 h 265"/>
                    <a:gd name="T46" fmla="*/ 21 w 131"/>
                    <a:gd name="T47" fmla="*/ 96 h 265"/>
                    <a:gd name="T48" fmla="*/ 22 w 131"/>
                    <a:gd name="T49" fmla="*/ 92 h 265"/>
                    <a:gd name="T50" fmla="*/ 22 w 131"/>
                    <a:gd name="T51" fmla="*/ 91 h 265"/>
                    <a:gd name="T52" fmla="*/ 20 w 131"/>
                    <a:gd name="T53" fmla="*/ 88 h 265"/>
                    <a:gd name="T54" fmla="*/ 17 w 131"/>
                    <a:gd name="T55" fmla="*/ 85 h 265"/>
                    <a:gd name="T56" fmla="*/ 12 w 131"/>
                    <a:gd name="T57" fmla="*/ 84 h 265"/>
                    <a:gd name="T58" fmla="*/ 9 w 131"/>
                    <a:gd name="T59" fmla="*/ 84 h 265"/>
                    <a:gd name="T60" fmla="*/ 7 w 131"/>
                    <a:gd name="T61" fmla="*/ 85 h 265"/>
                    <a:gd name="T62" fmla="*/ 4 w 131"/>
                    <a:gd name="T63" fmla="*/ 87 h 265"/>
                    <a:gd name="T64" fmla="*/ 0 w 131"/>
                    <a:gd name="T65" fmla="*/ 76 h 265"/>
                    <a:gd name="T66" fmla="*/ 6 w 131"/>
                    <a:gd name="T67" fmla="*/ 50 h 265"/>
                    <a:gd name="T68" fmla="*/ 24 w 131"/>
                    <a:gd name="T69" fmla="*/ 26 h 265"/>
                    <a:gd name="T70" fmla="*/ 46 w 131"/>
                    <a:gd name="T71" fmla="*/ 9 h 265"/>
                    <a:gd name="T72" fmla="*/ 59 w 131"/>
                    <a:gd name="T73" fmla="*/ 2 h 265"/>
                    <a:gd name="T74" fmla="*/ 66 w 131"/>
                    <a:gd name="T75" fmla="*/ 0 h 265"/>
                    <a:gd name="T76" fmla="*/ 60 w 131"/>
                    <a:gd name="T77" fmla="*/ 8 h 265"/>
                    <a:gd name="T78" fmla="*/ 54 w 131"/>
                    <a:gd name="T79" fmla="*/ 23 h 265"/>
                    <a:gd name="T80" fmla="*/ 54 w 131"/>
                    <a:gd name="T81" fmla="*/ 36 h 265"/>
                    <a:gd name="T82" fmla="*/ 57 w 131"/>
                    <a:gd name="T83" fmla="*/ 49 h 265"/>
                    <a:gd name="T84" fmla="*/ 61 w 131"/>
                    <a:gd name="T85" fmla="*/ 62 h 265"/>
                    <a:gd name="T86" fmla="*/ 64 w 131"/>
                    <a:gd name="T87" fmla="*/ 73 h 265"/>
                    <a:gd name="T88" fmla="*/ 64 w 131"/>
                    <a:gd name="T89" fmla="*/ 83 h 265"/>
                    <a:gd name="T90" fmla="*/ 63 w 131"/>
                    <a:gd name="T91" fmla="*/ 98 h 265"/>
                    <a:gd name="T92" fmla="*/ 58 w 131"/>
                    <a:gd name="T93" fmla="*/ 114 h 265"/>
                    <a:gd name="T94" fmla="*/ 46 w 131"/>
                    <a:gd name="T95" fmla="*/ 128 h 2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5">
                      <a:moveTo>
                        <a:pt x="73" y="265"/>
                      </a:moveTo>
                      <a:lnTo>
                        <a:pt x="70" y="261"/>
                      </a:lnTo>
                      <a:lnTo>
                        <a:pt x="67" y="257"/>
                      </a:lnTo>
                      <a:lnTo>
                        <a:pt x="61" y="253"/>
                      </a:lnTo>
                      <a:lnTo>
                        <a:pt x="53" y="253"/>
                      </a:lnTo>
                      <a:lnTo>
                        <a:pt x="48" y="253"/>
                      </a:lnTo>
                      <a:lnTo>
                        <a:pt x="45" y="252"/>
                      </a:lnTo>
                      <a:lnTo>
                        <a:pt x="41" y="250"/>
                      </a:lnTo>
                      <a:lnTo>
                        <a:pt x="39" y="247"/>
                      </a:lnTo>
                      <a:lnTo>
                        <a:pt x="43" y="243"/>
                      </a:lnTo>
                      <a:lnTo>
                        <a:pt x="47" y="237"/>
                      </a:lnTo>
                      <a:lnTo>
                        <a:pt x="51" y="234"/>
                      </a:lnTo>
                      <a:lnTo>
                        <a:pt x="54" y="231"/>
                      </a:lnTo>
                      <a:lnTo>
                        <a:pt x="63" y="231"/>
                      </a:lnTo>
                      <a:lnTo>
                        <a:pt x="70" y="230"/>
                      </a:lnTo>
                      <a:lnTo>
                        <a:pt x="75" y="227"/>
                      </a:lnTo>
                      <a:lnTo>
                        <a:pt x="79" y="222"/>
                      </a:lnTo>
                      <a:lnTo>
                        <a:pt x="81" y="220"/>
                      </a:lnTo>
                      <a:lnTo>
                        <a:pt x="81" y="216"/>
                      </a:lnTo>
                      <a:lnTo>
                        <a:pt x="82" y="214"/>
                      </a:lnTo>
                      <a:lnTo>
                        <a:pt x="82" y="212"/>
                      </a:lnTo>
                      <a:lnTo>
                        <a:pt x="81" y="209"/>
                      </a:lnTo>
                      <a:lnTo>
                        <a:pt x="79" y="206"/>
                      </a:lnTo>
                      <a:lnTo>
                        <a:pt x="78" y="204"/>
                      </a:lnTo>
                      <a:lnTo>
                        <a:pt x="77" y="201"/>
                      </a:lnTo>
                      <a:lnTo>
                        <a:pt x="71" y="198"/>
                      </a:lnTo>
                      <a:lnTo>
                        <a:pt x="64" y="197"/>
                      </a:lnTo>
                      <a:lnTo>
                        <a:pt x="58" y="198"/>
                      </a:lnTo>
                      <a:lnTo>
                        <a:pt x="52" y="200"/>
                      </a:lnTo>
                      <a:lnTo>
                        <a:pt x="48" y="205"/>
                      </a:lnTo>
                      <a:lnTo>
                        <a:pt x="47" y="208"/>
                      </a:lnTo>
                      <a:lnTo>
                        <a:pt x="47" y="212"/>
                      </a:lnTo>
                      <a:lnTo>
                        <a:pt x="48" y="215"/>
                      </a:lnTo>
                      <a:lnTo>
                        <a:pt x="44" y="220"/>
                      </a:lnTo>
                      <a:lnTo>
                        <a:pt x="38" y="224"/>
                      </a:lnTo>
                      <a:lnTo>
                        <a:pt x="33" y="228"/>
                      </a:lnTo>
                      <a:lnTo>
                        <a:pt x="31" y="230"/>
                      </a:lnTo>
                      <a:lnTo>
                        <a:pt x="30" y="228"/>
                      </a:lnTo>
                      <a:lnTo>
                        <a:pt x="28" y="227"/>
                      </a:lnTo>
                      <a:lnTo>
                        <a:pt x="25" y="224"/>
                      </a:lnTo>
                      <a:lnTo>
                        <a:pt x="23" y="223"/>
                      </a:lnTo>
                      <a:lnTo>
                        <a:pt x="25" y="219"/>
                      </a:lnTo>
                      <a:lnTo>
                        <a:pt x="28" y="213"/>
                      </a:lnTo>
                      <a:lnTo>
                        <a:pt x="29" y="208"/>
                      </a:lnTo>
                      <a:lnTo>
                        <a:pt x="30" y="204"/>
                      </a:lnTo>
                      <a:lnTo>
                        <a:pt x="34" y="200"/>
                      </a:lnTo>
                      <a:lnTo>
                        <a:pt x="38" y="197"/>
                      </a:lnTo>
                      <a:lnTo>
                        <a:pt x="41" y="192"/>
                      </a:lnTo>
                      <a:lnTo>
                        <a:pt x="43" y="187"/>
                      </a:lnTo>
                      <a:lnTo>
                        <a:pt x="43" y="185"/>
                      </a:lnTo>
                      <a:lnTo>
                        <a:pt x="43" y="184"/>
                      </a:lnTo>
                      <a:lnTo>
                        <a:pt x="43" y="182"/>
                      </a:lnTo>
                      <a:lnTo>
                        <a:pt x="43" y="181"/>
                      </a:lnTo>
                      <a:lnTo>
                        <a:pt x="40" y="176"/>
                      </a:lnTo>
                      <a:lnTo>
                        <a:pt x="38" y="173"/>
                      </a:lnTo>
                      <a:lnTo>
                        <a:pt x="33" y="170"/>
                      </a:lnTo>
                      <a:lnTo>
                        <a:pt x="26" y="168"/>
                      </a:lnTo>
                      <a:lnTo>
                        <a:pt x="24" y="168"/>
                      </a:lnTo>
                      <a:lnTo>
                        <a:pt x="21" y="168"/>
                      </a:lnTo>
                      <a:lnTo>
                        <a:pt x="17" y="169"/>
                      </a:lnTo>
                      <a:lnTo>
                        <a:pt x="15" y="170"/>
                      </a:lnTo>
                      <a:lnTo>
                        <a:pt x="13" y="171"/>
                      </a:lnTo>
                      <a:lnTo>
                        <a:pt x="10" y="173"/>
                      </a:lnTo>
                      <a:lnTo>
                        <a:pt x="8" y="175"/>
                      </a:lnTo>
                      <a:lnTo>
                        <a:pt x="7" y="176"/>
                      </a:lnTo>
                      <a:lnTo>
                        <a:pt x="0" y="152"/>
                      </a:lnTo>
                      <a:lnTo>
                        <a:pt x="2" y="125"/>
                      </a:lnTo>
                      <a:lnTo>
                        <a:pt x="11" y="100"/>
                      </a:lnTo>
                      <a:lnTo>
                        <a:pt x="28" y="75"/>
                      </a:lnTo>
                      <a:lnTo>
                        <a:pt x="47" y="53"/>
                      </a:lnTo>
                      <a:lnTo>
                        <a:pt x="69" y="33"/>
                      </a:lnTo>
                      <a:lnTo>
                        <a:pt x="92" y="18"/>
                      </a:lnTo>
                      <a:lnTo>
                        <a:pt x="112" y="8"/>
                      </a:lnTo>
                      <a:lnTo>
                        <a:pt x="117" y="4"/>
                      </a:lnTo>
                      <a:lnTo>
                        <a:pt x="125" y="1"/>
                      </a:lnTo>
                      <a:lnTo>
                        <a:pt x="131" y="0"/>
                      </a:lnTo>
                      <a:lnTo>
                        <a:pt x="128" y="4"/>
                      </a:lnTo>
                      <a:lnTo>
                        <a:pt x="120" y="16"/>
                      </a:lnTo>
                      <a:lnTo>
                        <a:pt x="113" y="31"/>
                      </a:lnTo>
                      <a:lnTo>
                        <a:pt x="107" y="46"/>
                      </a:lnTo>
                      <a:lnTo>
                        <a:pt x="106" y="62"/>
                      </a:lnTo>
                      <a:lnTo>
                        <a:pt x="107" y="72"/>
                      </a:lnTo>
                      <a:lnTo>
                        <a:pt x="111" y="84"/>
                      </a:lnTo>
                      <a:lnTo>
                        <a:pt x="114" y="98"/>
                      </a:lnTo>
                      <a:lnTo>
                        <a:pt x="119" y="113"/>
                      </a:lnTo>
                      <a:lnTo>
                        <a:pt x="122" y="125"/>
                      </a:lnTo>
                      <a:lnTo>
                        <a:pt x="125" y="137"/>
                      </a:lnTo>
                      <a:lnTo>
                        <a:pt x="127" y="147"/>
                      </a:lnTo>
                      <a:lnTo>
                        <a:pt x="128" y="156"/>
                      </a:lnTo>
                      <a:lnTo>
                        <a:pt x="128" y="167"/>
                      </a:lnTo>
                      <a:lnTo>
                        <a:pt x="128" y="181"/>
                      </a:lnTo>
                      <a:lnTo>
                        <a:pt x="125" y="196"/>
                      </a:lnTo>
                      <a:lnTo>
                        <a:pt x="122" y="213"/>
                      </a:lnTo>
                      <a:lnTo>
                        <a:pt x="115" y="229"/>
                      </a:lnTo>
                      <a:lnTo>
                        <a:pt x="106" y="244"/>
                      </a:lnTo>
                      <a:lnTo>
                        <a:pt x="91" y="257"/>
                      </a:lnTo>
                      <a:lnTo>
                        <a:pt x="73"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1" name="Freeform 290">
                  <a:extLst>
                    <a:ext uri="{FF2B5EF4-FFF2-40B4-BE49-F238E27FC236}">
                      <a16:creationId xmlns:a16="http://schemas.microsoft.com/office/drawing/2014/main" id="{B2D6CE42-90EE-4EEC-ADFA-EA3C344368F8}"/>
                    </a:ext>
                  </a:extLst>
                </p:cNvPr>
                <p:cNvSpPr>
                  <a:spLocks/>
                </p:cNvSpPr>
                <p:nvPr/>
              </p:nvSpPr>
              <p:spPr bwMode="auto">
                <a:xfrm>
                  <a:off x="212" y="89"/>
                  <a:ext cx="320" cy="225"/>
                </a:xfrm>
                <a:custGeom>
                  <a:avLst/>
                  <a:gdLst>
                    <a:gd name="T0" fmla="*/ 148 w 640"/>
                    <a:gd name="T1" fmla="*/ 192 h 450"/>
                    <a:gd name="T2" fmla="*/ 131 w 640"/>
                    <a:gd name="T3" fmla="*/ 223 h 450"/>
                    <a:gd name="T4" fmla="*/ 116 w 640"/>
                    <a:gd name="T5" fmla="*/ 197 h 450"/>
                    <a:gd name="T6" fmla="*/ 97 w 640"/>
                    <a:gd name="T7" fmla="*/ 176 h 450"/>
                    <a:gd name="T8" fmla="*/ 91 w 640"/>
                    <a:gd name="T9" fmla="*/ 129 h 450"/>
                    <a:gd name="T10" fmla="*/ 104 w 640"/>
                    <a:gd name="T11" fmla="*/ 107 h 450"/>
                    <a:gd name="T12" fmla="*/ 115 w 640"/>
                    <a:gd name="T13" fmla="*/ 84 h 450"/>
                    <a:gd name="T14" fmla="*/ 108 w 640"/>
                    <a:gd name="T15" fmla="*/ 88 h 450"/>
                    <a:gd name="T16" fmla="*/ 99 w 640"/>
                    <a:gd name="T17" fmla="*/ 108 h 450"/>
                    <a:gd name="T18" fmla="*/ 66 w 640"/>
                    <a:gd name="T19" fmla="*/ 135 h 450"/>
                    <a:gd name="T20" fmla="*/ 40 w 640"/>
                    <a:gd name="T21" fmla="*/ 137 h 450"/>
                    <a:gd name="T22" fmla="*/ 24 w 640"/>
                    <a:gd name="T23" fmla="*/ 131 h 450"/>
                    <a:gd name="T24" fmla="*/ 0 w 640"/>
                    <a:gd name="T25" fmla="*/ 121 h 450"/>
                    <a:gd name="T26" fmla="*/ 20 w 640"/>
                    <a:gd name="T27" fmla="*/ 113 h 450"/>
                    <a:gd name="T28" fmla="*/ 38 w 640"/>
                    <a:gd name="T29" fmla="*/ 92 h 450"/>
                    <a:gd name="T30" fmla="*/ 73 w 640"/>
                    <a:gd name="T31" fmla="*/ 69 h 450"/>
                    <a:gd name="T32" fmla="*/ 94 w 640"/>
                    <a:gd name="T33" fmla="*/ 70 h 450"/>
                    <a:gd name="T34" fmla="*/ 98 w 640"/>
                    <a:gd name="T35" fmla="*/ 72 h 450"/>
                    <a:gd name="T36" fmla="*/ 93 w 640"/>
                    <a:gd name="T37" fmla="*/ 84 h 450"/>
                    <a:gd name="T38" fmla="*/ 96 w 640"/>
                    <a:gd name="T39" fmla="*/ 86 h 450"/>
                    <a:gd name="T40" fmla="*/ 108 w 640"/>
                    <a:gd name="T41" fmla="*/ 84 h 450"/>
                    <a:gd name="T42" fmla="*/ 106 w 640"/>
                    <a:gd name="T43" fmla="*/ 69 h 450"/>
                    <a:gd name="T44" fmla="*/ 110 w 640"/>
                    <a:gd name="T45" fmla="*/ 69 h 450"/>
                    <a:gd name="T46" fmla="*/ 116 w 640"/>
                    <a:gd name="T47" fmla="*/ 77 h 450"/>
                    <a:gd name="T48" fmla="*/ 131 w 640"/>
                    <a:gd name="T49" fmla="*/ 79 h 450"/>
                    <a:gd name="T50" fmla="*/ 142 w 640"/>
                    <a:gd name="T51" fmla="*/ 70 h 450"/>
                    <a:gd name="T52" fmla="*/ 154 w 640"/>
                    <a:gd name="T53" fmla="*/ 67 h 450"/>
                    <a:gd name="T54" fmla="*/ 172 w 640"/>
                    <a:gd name="T55" fmla="*/ 48 h 450"/>
                    <a:gd name="T56" fmla="*/ 210 w 640"/>
                    <a:gd name="T57" fmla="*/ 3 h 450"/>
                    <a:gd name="T58" fmla="*/ 240 w 640"/>
                    <a:gd name="T59" fmla="*/ 0 h 450"/>
                    <a:gd name="T60" fmla="*/ 264 w 640"/>
                    <a:gd name="T61" fmla="*/ 5 h 450"/>
                    <a:gd name="T62" fmla="*/ 290 w 640"/>
                    <a:gd name="T63" fmla="*/ 14 h 450"/>
                    <a:gd name="T64" fmla="*/ 315 w 640"/>
                    <a:gd name="T65" fmla="*/ 16 h 450"/>
                    <a:gd name="T66" fmla="*/ 311 w 640"/>
                    <a:gd name="T67" fmla="*/ 28 h 450"/>
                    <a:gd name="T68" fmla="*/ 277 w 640"/>
                    <a:gd name="T69" fmla="*/ 70 h 450"/>
                    <a:gd name="T70" fmla="*/ 246 w 640"/>
                    <a:gd name="T71" fmla="*/ 84 h 450"/>
                    <a:gd name="T72" fmla="*/ 213 w 640"/>
                    <a:gd name="T73" fmla="*/ 92 h 450"/>
                    <a:gd name="T74" fmla="*/ 182 w 640"/>
                    <a:gd name="T75" fmla="*/ 85 h 450"/>
                    <a:gd name="T76" fmla="*/ 166 w 640"/>
                    <a:gd name="T77" fmla="*/ 76 h 450"/>
                    <a:gd name="T78" fmla="*/ 154 w 640"/>
                    <a:gd name="T79" fmla="*/ 73 h 450"/>
                    <a:gd name="T80" fmla="*/ 142 w 640"/>
                    <a:gd name="T81" fmla="*/ 76 h 450"/>
                    <a:gd name="T82" fmla="*/ 143 w 640"/>
                    <a:gd name="T83" fmla="*/ 82 h 450"/>
                    <a:gd name="T84" fmla="*/ 157 w 640"/>
                    <a:gd name="T85" fmla="*/ 81 h 450"/>
                    <a:gd name="T86" fmla="*/ 173 w 640"/>
                    <a:gd name="T87" fmla="*/ 80 h 450"/>
                    <a:gd name="T88" fmla="*/ 205 w 640"/>
                    <a:gd name="T89" fmla="*/ 91 h 450"/>
                    <a:gd name="T90" fmla="*/ 232 w 640"/>
                    <a:gd name="T91" fmla="*/ 124 h 450"/>
                    <a:gd name="T92" fmla="*/ 241 w 640"/>
                    <a:gd name="T93" fmla="*/ 164 h 450"/>
                    <a:gd name="T94" fmla="*/ 224 w 640"/>
                    <a:gd name="T95" fmla="*/ 164 h 450"/>
                    <a:gd name="T96" fmla="*/ 187 w 640"/>
                    <a:gd name="T97" fmla="*/ 153 h 450"/>
                    <a:gd name="T98" fmla="*/ 163 w 640"/>
                    <a:gd name="T99" fmla="*/ 146 h 450"/>
                    <a:gd name="T100" fmla="*/ 145 w 640"/>
                    <a:gd name="T101" fmla="*/ 117 h 450"/>
                    <a:gd name="T102" fmla="*/ 139 w 640"/>
                    <a:gd name="T103" fmla="*/ 91 h 450"/>
                    <a:gd name="T104" fmla="*/ 126 w 640"/>
                    <a:gd name="T105" fmla="*/ 81 h 450"/>
                    <a:gd name="T106" fmla="*/ 119 w 640"/>
                    <a:gd name="T107" fmla="*/ 84 h 450"/>
                    <a:gd name="T108" fmla="*/ 126 w 640"/>
                    <a:gd name="T109" fmla="*/ 96 h 450"/>
                    <a:gd name="T110" fmla="*/ 149 w 640"/>
                    <a:gd name="T111" fmla="*/ 125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6"/>
                      </a:moveTo>
                      <a:lnTo>
                        <a:pt x="312" y="298"/>
                      </a:lnTo>
                      <a:lnTo>
                        <a:pt x="312" y="330"/>
                      </a:lnTo>
                      <a:lnTo>
                        <a:pt x="306" y="360"/>
                      </a:lnTo>
                      <a:lnTo>
                        <a:pt x="296" y="383"/>
                      </a:lnTo>
                      <a:lnTo>
                        <a:pt x="284" y="401"/>
                      </a:lnTo>
                      <a:lnTo>
                        <a:pt x="275" y="417"/>
                      </a:lnTo>
                      <a:lnTo>
                        <a:pt x="268" y="432"/>
                      </a:lnTo>
                      <a:lnTo>
                        <a:pt x="262" y="450"/>
                      </a:lnTo>
                      <a:lnTo>
                        <a:pt x="261" y="445"/>
                      </a:lnTo>
                      <a:lnTo>
                        <a:pt x="258" y="435"/>
                      </a:lnTo>
                      <a:lnTo>
                        <a:pt x="253" y="425"/>
                      </a:lnTo>
                      <a:lnTo>
                        <a:pt x="247" y="415"/>
                      </a:lnTo>
                      <a:lnTo>
                        <a:pt x="240" y="403"/>
                      </a:lnTo>
                      <a:lnTo>
                        <a:pt x="232" y="393"/>
                      </a:lnTo>
                      <a:lnTo>
                        <a:pt x="224" y="382"/>
                      </a:lnTo>
                      <a:lnTo>
                        <a:pt x="216" y="375"/>
                      </a:lnTo>
                      <a:lnTo>
                        <a:pt x="207" y="368"/>
                      </a:lnTo>
                      <a:lnTo>
                        <a:pt x="200" y="360"/>
                      </a:lnTo>
                      <a:lnTo>
                        <a:pt x="194" y="352"/>
                      </a:lnTo>
                      <a:lnTo>
                        <a:pt x="190" y="344"/>
                      </a:lnTo>
                      <a:lnTo>
                        <a:pt x="181" y="319"/>
                      </a:lnTo>
                      <a:lnTo>
                        <a:pt x="178" y="295"/>
                      </a:lnTo>
                      <a:lnTo>
                        <a:pt x="179" y="273"/>
                      </a:lnTo>
                      <a:lnTo>
                        <a:pt x="182" y="257"/>
                      </a:lnTo>
                      <a:lnTo>
                        <a:pt x="185" y="249"/>
                      </a:lnTo>
                      <a:lnTo>
                        <a:pt x="190" y="239"/>
                      </a:lnTo>
                      <a:lnTo>
                        <a:pt x="194" y="230"/>
                      </a:lnTo>
                      <a:lnTo>
                        <a:pt x="201" y="222"/>
                      </a:lnTo>
                      <a:lnTo>
                        <a:pt x="208" y="213"/>
                      </a:lnTo>
                      <a:lnTo>
                        <a:pt x="215" y="202"/>
                      </a:lnTo>
                      <a:lnTo>
                        <a:pt x="221" y="192"/>
                      </a:lnTo>
                      <a:lnTo>
                        <a:pt x="227" y="182"/>
                      </a:lnTo>
                      <a:lnTo>
                        <a:pt x="229" y="175"/>
                      </a:lnTo>
                      <a:lnTo>
                        <a:pt x="230" y="167"/>
                      </a:lnTo>
                      <a:lnTo>
                        <a:pt x="229" y="161"/>
                      </a:lnTo>
                      <a:lnTo>
                        <a:pt x="227" y="160"/>
                      </a:lnTo>
                      <a:lnTo>
                        <a:pt x="221" y="163"/>
                      </a:lnTo>
                      <a:lnTo>
                        <a:pt x="217" y="169"/>
                      </a:lnTo>
                      <a:lnTo>
                        <a:pt x="215" y="176"/>
                      </a:lnTo>
                      <a:lnTo>
                        <a:pt x="213" y="182"/>
                      </a:lnTo>
                      <a:lnTo>
                        <a:pt x="211" y="191"/>
                      </a:lnTo>
                      <a:lnTo>
                        <a:pt x="207" y="200"/>
                      </a:lnTo>
                      <a:lnTo>
                        <a:pt x="202" y="208"/>
                      </a:lnTo>
                      <a:lnTo>
                        <a:pt x="198" y="216"/>
                      </a:lnTo>
                      <a:lnTo>
                        <a:pt x="188" y="231"/>
                      </a:lnTo>
                      <a:lnTo>
                        <a:pt x="175" y="244"/>
                      </a:lnTo>
                      <a:lnTo>
                        <a:pt x="161" y="255"/>
                      </a:lnTo>
                      <a:lnTo>
                        <a:pt x="147" y="264"/>
                      </a:lnTo>
                      <a:lnTo>
                        <a:pt x="132" y="269"/>
                      </a:lnTo>
                      <a:lnTo>
                        <a:pt x="117" y="274"/>
                      </a:lnTo>
                      <a:lnTo>
                        <a:pt x="103" y="276"/>
                      </a:lnTo>
                      <a:lnTo>
                        <a:pt x="90" y="276"/>
                      </a:lnTo>
                      <a:lnTo>
                        <a:pt x="85" y="275"/>
                      </a:lnTo>
                      <a:lnTo>
                        <a:pt x="80" y="274"/>
                      </a:lnTo>
                      <a:lnTo>
                        <a:pt x="76" y="274"/>
                      </a:lnTo>
                      <a:lnTo>
                        <a:pt x="72" y="273"/>
                      </a:lnTo>
                      <a:lnTo>
                        <a:pt x="64" y="269"/>
                      </a:lnTo>
                      <a:lnTo>
                        <a:pt x="56" y="266"/>
                      </a:lnTo>
                      <a:lnTo>
                        <a:pt x="48" y="262"/>
                      </a:lnTo>
                      <a:lnTo>
                        <a:pt x="40" y="258"/>
                      </a:lnTo>
                      <a:lnTo>
                        <a:pt x="32" y="254"/>
                      </a:lnTo>
                      <a:lnTo>
                        <a:pt x="22" y="250"/>
                      </a:lnTo>
                      <a:lnTo>
                        <a:pt x="11" y="245"/>
                      </a:lnTo>
                      <a:lnTo>
                        <a:pt x="0" y="241"/>
                      </a:lnTo>
                      <a:lnTo>
                        <a:pt x="7" y="238"/>
                      </a:lnTo>
                      <a:lnTo>
                        <a:pt x="14" y="236"/>
                      </a:lnTo>
                      <a:lnTo>
                        <a:pt x="23" y="234"/>
                      </a:lnTo>
                      <a:lnTo>
                        <a:pt x="32" y="230"/>
                      </a:lnTo>
                      <a:lnTo>
                        <a:pt x="40" y="226"/>
                      </a:lnTo>
                      <a:lnTo>
                        <a:pt x="48" y="221"/>
                      </a:lnTo>
                      <a:lnTo>
                        <a:pt x="55" y="214"/>
                      </a:lnTo>
                      <a:lnTo>
                        <a:pt x="60" y="207"/>
                      </a:lnTo>
                      <a:lnTo>
                        <a:pt x="67" y="196"/>
                      </a:lnTo>
                      <a:lnTo>
                        <a:pt x="75" y="183"/>
                      </a:lnTo>
                      <a:lnTo>
                        <a:pt x="86" y="170"/>
                      </a:lnTo>
                      <a:lnTo>
                        <a:pt x="99" y="157"/>
                      </a:lnTo>
                      <a:lnTo>
                        <a:pt x="113" y="148"/>
                      </a:lnTo>
                      <a:lnTo>
                        <a:pt x="128" y="141"/>
                      </a:lnTo>
                      <a:lnTo>
                        <a:pt x="145" y="138"/>
                      </a:lnTo>
                      <a:lnTo>
                        <a:pt x="161" y="140"/>
                      </a:lnTo>
                      <a:lnTo>
                        <a:pt x="168" y="144"/>
                      </a:lnTo>
                      <a:lnTo>
                        <a:pt x="176" y="144"/>
                      </a:lnTo>
                      <a:lnTo>
                        <a:pt x="183" y="143"/>
                      </a:lnTo>
                      <a:lnTo>
                        <a:pt x="188" y="139"/>
                      </a:lnTo>
                      <a:lnTo>
                        <a:pt x="191" y="137"/>
                      </a:lnTo>
                      <a:lnTo>
                        <a:pt x="194" y="137"/>
                      </a:lnTo>
                      <a:lnTo>
                        <a:pt x="198" y="137"/>
                      </a:lnTo>
                      <a:lnTo>
                        <a:pt x="201" y="138"/>
                      </a:lnTo>
                      <a:lnTo>
                        <a:pt x="196" y="143"/>
                      </a:lnTo>
                      <a:lnTo>
                        <a:pt x="191" y="149"/>
                      </a:lnTo>
                      <a:lnTo>
                        <a:pt x="186" y="156"/>
                      </a:lnTo>
                      <a:lnTo>
                        <a:pt x="185" y="163"/>
                      </a:lnTo>
                      <a:lnTo>
                        <a:pt x="185" y="164"/>
                      </a:lnTo>
                      <a:lnTo>
                        <a:pt x="186" y="167"/>
                      </a:lnTo>
                      <a:lnTo>
                        <a:pt x="186" y="168"/>
                      </a:lnTo>
                      <a:lnTo>
                        <a:pt x="188" y="169"/>
                      </a:lnTo>
                      <a:lnTo>
                        <a:pt x="189" y="170"/>
                      </a:lnTo>
                      <a:lnTo>
                        <a:pt x="191" y="171"/>
                      </a:lnTo>
                      <a:lnTo>
                        <a:pt x="192" y="171"/>
                      </a:lnTo>
                      <a:lnTo>
                        <a:pt x="193" y="172"/>
                      </a:lnTo>
                      <a:lnTo>
                        <a:pt x="199" y="174"/>
                      </a:lnTo>
                      <a:lnTo>
                        <a:pt x="206" y="172"/>
                      </a:lnTo>
                      <a:lnTo>
                        <a:pt x="211" y="170"/>
                      </a:lnTo>
                      <a:lnTo>
                        <a:pt x="215" y="167"/>
                      </a:lnTo>
                      <a:lnTo>
                        <a:pt x="217" y="160"/>
                      </a:lnTo>
                      <a:lnTo>
                        <a:pt x="219" y="153"/>
                      </a:lnTo>
                      <a:lnTo>
                        <a:pt x="216" y="147"/>
                      </a:lnTo>
                      <a:lnTo>
                        <a:pt x="214" y="141"/>
                      </a:lnTo>
                      <a:lnTo>
                        <a:pt x="212" y="138"/>
                      </a:lnTo>
                      <a:lnTo>
                        <a:pt x="212" y="136"/>
                      </a:lnTo>
                      <a:lnTo>
                        <a:pt x="214" y="134"/>
                      </a:lnTo>
                      <a:lnTo>
                        <a:pt x="216" y="133"/>
                      </a:lnTo>
                      <a:lnTo>
                        <a:pt x="217" y="134"/>
                      </a:lnTo>
                      <a:lnTo>
                        <a:pt x="219" y="137"/>
                      </a:lnTo>
                      <a:lnTo>
                        <a:pt x="220" y="140"/>
                      </a:lnTo>
                      <a:lnTo>
                        <a:pt x="221" y="145"/>
                      </a:lnTo>
                      <a:lnTo>
                        <a:pt x="222" y="149"/>
                      </a:lnTo>
                      <a:lnTo>
                        <a:pt x="227" y="154"/>
                      </a:lnTo>
                      <a:lnTo>
                        <a:pt x="232" y="154"/>
                      </a:lnTo>
                      <a:lnTo>
                        <a:pt x="242" y="149"/>
                      </a:lnTo>
                      <a:lnTo>
                        <a:pt x="245" y="153"/>
                      </a:lnTo>
                      <a:lnTo>
                        <a:pt x="250" y="155"/>
                      </a:lnTo>
                      <a:lnTo>
                        <a:pt x="255" y="157"/>
                      </a:lnTo>
                      <a:lnTo>
                        <a:pt x="261" y="157"/>
                      </a:lnTo>
                      <a:lnTo>
                        <a:pt x="266" y="156"/>
                      </a:lnTo>
                      <a:lnTo>
                        <a:pt x="272" y="154"/>
                      </a:lnTo>
                      <a:lnTo>
                        <a:pt x="276" y="148"/>
                      </a:lnTo>
                      <a:lnTo>
                        <a:pt x="280" y="141"/>
                      </a:lnTo>
                      <a:lnTo>
                        <a:pt x="283" y="140"/>
                      </a:lnTo>
                      <a:lnTo>
                        <a:pt x="288" y="138"/>
                      </a:lnTo>
                      <a:lnTo>
                        <a:pt x="292" y="137"/>
                      </a:lnTo>
                      <a:lnTo>
                        <a:pt x="297" y="136"/>
                      </a:lnTo>
                      <a:lnTo>
                        <a:pt x="303" y="134"/>
                      </a:lnTo>
                      <a:lnTo>
                        <a:pt x="308" y="133"/>
                      </a:lnTo>
                      <a:lnTo>
                        <a:pt x="313" y="132"/>
                      </a:lnTo>
                      <a:lnTo>
                        <a:pt x="319" y="131"/>
                      </a:lnTo>
                      <a:lnTo>
                        <a:pt x="328" y="125"/>
                      </a:lnTo>
                      <a:lnTo>
                        <a:pt x="336" y="114"/>
                      </a:lnTo>
                      <a:lnTo>
                        <a:pt x="343" y="95"/>
                      </a:lnTo>
                      <a:lnTo>
                        <a:pt x="351" y="72"/>
                      </a:lnTo>
                      <a:lnTo>
                        <a:pt x="364" y="46"/>
                      </a:lnTo>
                      <a:lnTo>
                        <a:pt x="381" y="27"/>
                      </a:lnTo>
                      <a:lnTo>
                        <a:pt x="399" y="15"/>
                      </a:lnTo>
                      <a:lnTo>
                        <a:pt x="419" y="6"/>
                      </a:lnTo>
                      <a:lnTo>
                        <a:pt x="437" y="2"/>
                      </a:lnTo>
                      <a:lnTo>
                        <a:pt x="454" y="0"/>
                      </a:lnTo>
                      <a:lnTo>
                        <a:pt x="466" y="0"/>
                      </a:lnTo>
                      <a:lnTo>
                        <a:pt x="473" y="0"/>
                      </a:lnTo>
                      <a:lnTo>
                        <a:pt x="479" y="0"/>
                      </a:lnTo>
                      <a:lnTo>
                        <a:pt x="486" y="1"/>
                      </a:lnTo>
                      <a:lnTo>
                        <a:pt x="495" y="2"/>
                      </a:lnTo>
                      <a:lnTo>
                        <a:pt x="505" y="3"/>
                      </a:lnTo>
                      <a:lnTo>
                        <a:pt x="517" y="6"/>
                      </a:lnTo>
                      <a:lnTo>
                        <a:pt x="527" y="9"/>
                      </a:lnTo>
                      <a:lnTo>
                        <a:pt x="539" y="13"/>
                      </a:lnTo>
                      <a:lnTo>
                        <a:pt x="548" y="18"/>
                      </a:lnTo>
                      <a:lnTo>
                        <a:pt x="557" y="23"/>
                      </a:lnTo>
                      <a:lnTo>
                        <a:pt x="568" y="26"/>
                      </a:lnTo>
                      <a:lnTo>
                        <a:pt x="579" y="28"/>
                      </a:lnTo>
                      <a:lnTo>
                        <a:pt x="589" y="31"/>
                      </a:lnTo>
                      <a:lnTo>
                        <a:pt x="601" y="32"/>
                      </a:lnTo>
                      <a:lnTo>
                        <a:pt x="611" y="32"/>
                      </a:lnTo>
                      <a:lnTo>
                        <a:pt x="621" y="32"/>
                      </a:lnTo>
                      <a:lnTo>
                        <a:pt x="630" y="31"/>
                      </a:lnTo>
                      <a:lnTo>
                        <a:pt x="640" y="31"/>
                      </a:lnTo>
                      <a:lnTo>
                        <a:pt x="640" y="34"/>
                      </a:lnTo>
                      <a:lnTo>
                        <a:pt x="636" y="39"/>
                      </a:lnTo>
                      <a:lnTo>
                        <a:pt x="631" y="43"/>
                      </a:lnTo>
                      <a:lnTo>
                        <a:pt x="622" y="56"/>
                      </a:lnTo>
                      <a:lnTo>
                        <a:pt x="610" y="72"/>
                      </a:lnTo>
                      <a:lnTo>
                        <a:pt x="596" y="91"/>
                      </a:lnTo>
                      <a:lnTo>
                        <a:pt x="583" y="108"/>
                      </a:lnTo>
                      <a:lnTo>
                        <a:pt x="568" y="125"/>
                      </a:lnTo>
                      <a:lnTo>
                        <a:pt x="553" y="140"/>
                      </a:lnTo>
                      <a:lnTo>
                        <a:pt x="538" y="152"/>
                      </a:lnTo>
                      <a:lnTo>
                        <a:pt x="524" y="157"/>
                      </a:lnTo>
                      <a:lnTo>
                        <a:pt x="515" y="160"/>
                      </a:lnTo>
                      <a:lnTo>
                        <a:pt x="504" y="164"/>
                      </a:lnTo>
                      <a:lnTo>
                        <a:pt x="492" y="168"/>
                      </a:lnTo>
                      <a:lnTo>
                        <a:pt x="478" y="172"/>
                      </a:lnTo>
                      <a:lnTo>
                        <a:pt x="463" y="177"/>
                      </a:lnTo>
                      <a:lnTo>
                        <a:pt x="449" y="181"/>
                      </a:lnTo>
                      <a:lnTo>
                        <a:pt x="436" y="183"/>
                      </a:lnTo>
                      <a:lnTo>
                        <a:pt x="425" y="184"/>
                      </a:lnTo>
                      <a:lnTo>
                        <a:pt x="414" y="183"/>
                      </a:lnTo>
                      <a:lnTo>
                        <a:pt x="402" y="181"/>
                      </a:lnTo>
                      <a:lnTo>
                        <a:pt x="388" y="177"/>
                      </a:lnTo>
                      <a:lnTo>
                        <a:pt x="375" y="172"/>
                      </a:lnTo>
                      <a:lnTo>
                        <a:pt x="364" y="169"/>
                      </a:lnTo>
                      <a:lnTo>
                        <a:pt x="353" y="164"/>
                      </a:lnTo>
                      <a:lnTo>
                        <a:pt x="345" y="161"/>
                      </a:lnTo>
                      <a:lnTo>
                        <a:pt x="341" y="159"/>
                      </a:lnTo>
                      <a:lnTo>
                        <a:pt x="336" y="155"/>
                      </a:lnTo>
                      <a:lnTo>
                        <a:pt x="331" y="152"/>
                      </a:lnTo>
                      <a:lnTo>
                        <a:pt x="326" y="148"/>
                      </a:lnTo>
                      <a:lnTo>
                        <a:pt x="321" y="145"/>
                      </a:lnTo>
                      <a:lnTo>
                        <a:pt x="318" y="144"/>
                      </a:lnTo>
                      <a:lnTo>
                        <a:pt x="313" y="144"/>
                      </a:lnTo>
                      <a:lnTo>
                        <a:pt x="308" y="145"/>
                      </a:lnTo>
                      <a:lnTo>
                        <a:pt x="303" y="145"/>
                      </a:lnTo>
                      <a:lnTo>
                        <a:pt x="296" y="147"/>
                      </a:lnTo>
                      <a:lnTo>
                        <a:pt x="291" y="148"/>
                      </a:lnTo>
                      <a:lnTo>
                        <a:pt x="287" y="149"/>
                      </a:lnTo>
                      <a:lnTo>
                        <a:pt x="283" y="152"/>
                      </a:lnTo>
                      <a:lnTo>
                        <a:pt x="280" y="155"/>
                      </a:lnTo>
                      <a:lnTo>
                        <a:pt x="279" y="157"/>
                      </a:lnTo>
                      <a:lnTo>
                        <a:pt x="280" y="160"/>
                      </a:lnTo>
                      <a:lnTo>
                        <a:pt x="283" y="162"/>
                      </a:lnTo>
                      <a:lnTo>
                        <a:pt x="285" y="163"/>
                      </a:lnTo>
                      <a:lnTo>
                        <a:pt x="290" y="163"/>
                      </a:lnTo>
                      <a:lnTo>
                        <a:pt x="295" y="163"/>
                      </a:lnTo>
                      <a:lnTo>
                        <a:pt x="300" y="163"/>
                      </a:lnTo>
                      <a:lnTo>
                        <a:pt x="307" y="162"/>
                      </a:lnTo>
                      <a:lnTo>
                        <a:pt x="313" y="162"/>
                      </a:lnTo>
                      <a:lnTo>
                        <a:pt x="320" y="161"/>
                      </a:lnTo>
                      <a:lnTo>
                        <a:pt x="327" y="160"/>
                      </a:lnTo>
                      <a:lnTo>
                        <a:pt x="333" y="159"/>
                      </a:lnTo>
                      <a:lnTo>
                        <a:pt x="340" y="159"/>
                      </a:lnTo>
                      <a:lnTo>
                        <a:pt x="346" y="160"/>
                      </a:lnTo>
                      <a:lnTo>
                        <a:pt x="355" y="161"/>
                      </a:lnTo>
                      <a:lnTo>
                        <a:pt x="365" y="163"/>
                      </a:lnTo>
                      <a:lnTo>
                        <a:pt x="376" y="168"/>
                      </a:lnTo>
                      <a:lnTo>
                        <a:pt x="391" y="174"/>
                      </a:lnTo>
                      <a:lnTo>
                        <a:pt x="409" y="182"/>
                      </a:lnTo>
                      <a:lnTo>
                        <a:pt x="422" y="190"/>
                      </a:lnTo>
                      <a:lnTo>
                        <a:pt x="435" y="201"/>
                      </a:lnTo>
                      <a:lnTo>
                        <a:pt x="445" y="215"/>
                      </a:lnTo>
                      <a:lnTo>
                        <a:pt x="456" y="230"/>
                      </a:lnTo>
                      <a:lnTo>
                        <a:pt x="464" y="247"/>
                      </a:lnTo>
                      <a:lnTo>
                        <a:pt x="471" y="266"/>
                      </a:lnTo>
                      <a:lnTo>
                        <a:pt x="475" y="284"/>
                      </a:lnTo>
                      <a:lnTo>
                        <a:pt x="479" y="303"/>
                      </a:lnTo>
                      <a:lnTo>
                        <a:pt x="480" y="315"/>
                      </a:lnTo>
                      <a:lnTo>
                        <a:pt x="481" y="328"/>
                      </a:lnTo>
                      <a:lnTo>
                        <a:pt x="481" y="340"/>
                      </a:lnTo>
                      <a:lnTo>
                        <a:pt x="480" y="351"/>
                      </a:lnTo>
                      <a:lnTo>
                        <a:pt x="472" y="342"/>
                      </a:lnTo>
                      <a:lnTo>
                        <a:pt x="462" y="335"/>
                      </a:lnTo>
                      <a:lnTo>
                        <a:pt x="448" y="327"/>
                      </a:lnTo>
                      <a:lnTo>
                        <a:pt x="433" y="321"/>
                      </a:lnTo>
                      <a:lnTo>
                        <a:pt x="417" y="317"/>
                      </a:lnTo>
                      <a:lnTo>
                        <a:pt x="401" y="312"/>
                      </a:lnTo>
                      <a:lnTo>
                        <a:pt x="386" y="309"/>
                      </a:lnTo>
                      <a:lnTo>
                        <a:pt x="373" y="306"/>
                      </a:lnTo>
                      <a:lnTo>
                        <a:pt x="365" y="305"/>
                      </a:lnTo>
                      <a:lnTo>
                        <a:pt x="355" y="303"/>
                      </a:lnTo>
                      <a:lnTo>
                        <a:pt x="345" y="300"/>
                      </a:lnTo>
                      <a:lnTo>
                        <a:pt x="335" y="297"/>
                      </a:lnTo>
                      <a:lnTo>
                        <a:pt x="326" y="291"/>
                      </a:lnTo>
                      <a:lnTo>
                        <a:pt x="317" y="284"/>
                      </a:lnTo>
                      <a:lnTo>
                        <a:pt x="310" y="275"/>
                      </a:lnTo>
                      <a:lnTo>
                        <a:pt x="304" y="264"/>
                      </a:lnTo>
                      <a:lnTo>
                        <a:pt x="297" y="246"/>
                      </a:lnTo>
                      <a:lnTo>
                        <a:pt x="289" y="234"/>
                      </a:lnTo>
                      <a:lnTo>
                        <a:pt x="284" y="219"/>
                      </a:lnTo>
                      <a:lnTo>
                        <a:pt x="284" y="198"/>
                      </a:lnTo>
                      <a:lnTo>
                        <a:pt x="284" y="192"/>
                      </a:lnTo>
                      <a:lnTo>
                        <a:pt x="281" y="186"/>
                      </a:lnTo>
                      <a:lnTo>
                        <a:pt x="277" y="181"/>
                      </a:lnTo>
                      <a:lnTo>
                        <a:pt x="272" y="176"/>
                      </a:lnTo>
                      <a:lnTo>
                        <a:pt x="266" y="171"/>
                      </a:lnTo>
                      <a:lnTo>
                        <a:pt x="260" y="168"/>
                      </a:lnTo>
                      <a:lnTo>
                        <a:pt x="255" y="164"/>
                      </a:lnTo>
                      <a:lnTo>
                        <a:pt x="251" y="162"/>
                      </a:lnTo>
                      <a:lnTo>
                        <a:pt x="245" y="160"/>
                      </a:lnTo>
                      <a:lnTo>
                        <a:pt x="240" y="159"/>
                      </a:lnTo>
                      <a:lnTo>
                        <a:pt x="237" y="159"/>
                      </a:lnTo>
                      <a:lnTo>
                        <a:pt x="236" y="162"/>
                      </a:lnTo>
                      <a:lnTo>
                        <a:pt x="237" y="167"/>
                      </a:lnTo>
                      <a:lnTo>
                        <a:pt x="237" y="171"/>
                      </a:lnTo>
                      <a:lnTo>
                        <a:pt x="238" y="177"/>
                      </a:lnTo>
                      <a:lnTo>
                        <a:pt x="240" y="182"/>
                      </a:lnTo>
                      <a:lnTo>
                        <a:pt x="244" y="185"/>
                      </a:lnTo>
                      <a:lnTo>
                        <a:pt x="251" y="191"/>
                      </a:lnTo>
                      <a:lnTo>
                        <a:pt x="259" y="199"/>
                      </a:lnTo>
                      <a:lnTo>
                        <a:pt x="269" y="208"/>
                      </a:lnTo>
                      <a:lnTo>
                        <a:pt x="280" y="220"/>
                      </a:lnTo>
                      <a:lnTo>
                        <a:pt x="290" y="234"/>
                      </a:lnTo>
                      <a:lnTo>
                        <a:pt x="298" y="249"/>
                      </a:lnTo>
                      <a:lnTo>
                        <a:pt x="305"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2" name="Freeform 291">
                  <a:extLst>
                    <a:ext uri="{FF2B5EF4-FFF2-40B4-BE49-F238E27FC236}">
                      <a16:creationId xmlns:a16="http://schemas.microsoft.com/office/drawing/2014/main" id="{825FBC02-06DB-4F7C-9C9C-FCA1C79567E5}"/>
                    </a:ext>
                  </a:extLst>
                </p:cNvPr>
                <p:cNvSpPr>
                  <a:spLocks/>
                </p:cNvSpPr>
                <p:nvPr/>
              </p:nvSpPr>
              <p:spPr bwMode="auto">
                <a:xfrm>
                  <a:off x="217" y="55"/>
                  <a:ext cx="96" cy="98"/>
                </a:xfrm>
                <a:custGeom>
                  <a:avLst/>
                  <a:gdLst>
                    <a:gd name="T0" fmla="*/ 73 w 192"/>
                    <a:gd name="T1" fmla="*/ 95 h 196"/>
                    <a:gd name="T2" fmla="*/ 77 w 192"/>
                    <a:gd name="T3" fmla="*/ 89 h 196"/>
                    <a:gd name="T4" fmla="*/ 83 w 192"/>
                    <a:gd name="T5" fmla="*/ 88 h 196"/>
                    <a:gd name="T6" fmla="*/ 87 w 192"/>
                    <a:gd name="T7" fmla="*/ 89 h 196"/>
                    <a:gd name="T8" fmla="*/ 88 w 192"/>
                    <a:gd name="T9" fmla="*/ 91 h 196"/>
                    <a:gd name="T10" fmla="*/ 91 w 192"/>
                    <a:gd name="T11" fmla="*/ 92 h 196"/>
                    <a:gd name="T12" fmla="*/ 95 w 192"/>
                    <a:gd name="T13" fmla="*/ 93 h 196"/>
                    <a:gd name="T14" fmla="*/ 96 w 192"/>
                    <a:gd name="T15" fmla="*/ 92 h 196"/>
                    <a:gd name="T16" fmla="*/ 95 w 192"/>
                    <a:gd name="T17" fmla="*/ 89 h 196"/>
                    <a:gd name="T18" fmla="*/ 91 w 192"/>
                    <a:gd name="T19" fmla="*/ 87 h 196"/>
                    <a:gd name="T20" fmla="*/ 88 w 192"/>
                    <a:gd name="T21" fmla="*/ 86 h 196"/>
                    <a:gd name="T22" fmla="*/ 84 w 192"/>
                    <a:gd name="T23" fmla="*/ 86 h 196"/>
                    <a:gd name="T24" fmla="*/ 80 w 192"/>
                    <a:gd name="T25" fmla="*/ 83 h 196"/>
                    <a:gd name="T26" fmla="*/ 79 w 192"/>
                    <a:gd name="T27" fmla="*/ 78 h 196"/>
                    <a:gd name="T28" fmla="*/ 79 w 192"/>
                    <a:gd name="T29" fmla="*/ 75 h 196"/>
                    <a:gd name="T30" fmla="*/ 81 w 192"/>
                    <a:gd name="T31" fmla="*/ 73 h 196"/>
                    <a:gd name="T32" fmla="*/ 83 w 192"/>
                    <a:gd name="T33" fmla="*/ 70 h 196"/>
                    <a:gd name="T34" fmla="*/ 88 w 192"/>
                    <a:gd name="T35" fmla="*/ 69 h 196"/>
                    <a:gd name="T36" fmla="*/ 92 w 192"/>
                    <a:gd name="T37" fmla="*/ 59 h 196"/>
                    <a:gd name="T38" fmla="*/ 88 w 192"/>
                    <a:gd name="T39" fmla="*/ 40 h 196"/>
                    <a:gd name="T40" fmla="*/ 76 w 192"/>
                    <a:gd name="T41" fmla="*/ 25 h 196"/>
                    <a:gd name="T42" fmla="*/ 54 w 192"/>
                    <a:gd name="T43" fmla="*/ 14 h 196"/>
                    <a:gd name="T44" fmla="*/ 34 w 192"/>
                    <a:gd name="T45" fmla="*/ 10 h 196"/>
                    <a:gd name="T46" fmla="*/ 22 w 192"/>
                    <a:gd name="T47" fmla="*/ 7 h 196"/>
                    <a:gd name="T48" fmla="*/ 11 w 192"/>
                    <a:gd name="T49" fmla="*/ 4 h 196"/>
                    <a:gd name="T50" fmla="*/ 3 w 192"/>
                    <a:gd name="T51" fmla="*/ 1 h 196"/>
                    <a:gd name="T52" fmla="*/ 4 w 192"/>
                    <a:gd name="T53" fmla="*/ 5 h 196"/>
                    <a:gd name="T54" fmla="*/ 10 w 192"/>
                    <a:gd name="T55" fmla="*/ 17 h 196"/>
                    <a:gd name="T56" fmla="*/ 14 w 192"/>
                    <a:gd name="T57" fmla="*/ 30 h 196"/>
                    <a:gd name="T58" fmla="*/ 18 w 192"/>
                    <a:gd name="T59" fmla="*/ 43 h 196"/>
                    <a:gd name="T60" fmla="*/ 20 w 192"/>
                    <a:gd name="T61" fmla="*/ 55 h 196"/>
                    <a:gd name="T62" fmla="*/ 27 w 192"/>
                    <a:gd name="T63" fmla="*/ 70 h 196"/>
                    <a:gd name="T64" fmla="*/ 39 w 192"/>
                    <a:gd name="T65" fmla="*/ 86 h 196"/>
                    <a:gd name="T66" fmla="*/ 60 w 192"/>
                    <a:gd name="T67" fmla="*/ 96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2" h="196">
                      <a:moveTo>
                        <a:pt x="146" y="196"/>
                      </a:moveTo>
                      <a:lnTo>
                        <a:pt x="146" y="189"/>
                      </a:lnTo>
                      <a:lnTo>
                        <a:pt x="149" y="182"/>
                      </a:lnTo>
                      <a:lnTo>
                        <a:pt x="153" y="177"/>
                      </a:lnTo>
                      <a:lnTo>
                        <a:pt x="159" y="175"/>
                      </a:lnTo>
                      <a:lnTo>
                        <a:pt x="165" y="175"/>
                      </a:lnTo>
                      <a:lnTo>
                        <a:pt x="169" y="176"/>
                      </a:lnTo>
                      <a:lnTo>
                        <a:pt x="173" y="178"/>
                      </a:lnTo>
                      <a:lnTo>
                        <a:pt x="174" y="181"/>
                      </a:lnTo>
                      <a:lnTo>
                        <a:pt x="175" y="182"/>
                      </a:lnTo>
                      <a:lnTo>
                        <a:pt x="178" y="183"/>
                      </a:lnTo>
                      <a:lnTo>
                        <a:pt x="181" y="183"/>
                      </a:lnTo>
                      <a:lnTo>
                        <a:pt x="186" y="184"/>
                      </a:lnTo>
                      <a:lnTo>
                        <a:pt x="190" y="185"/>
                      </a:lnTo>
                      <a:lnTo>
                        <a:pt x="192" y="185"/>
                      </a:lnTo>
                      <a:lnTo>
                        <a:pt x="192" y="184"/>
                      </a:lnTo>
                      <a:lnTo>
                        <a:pt x="191" y="182"/>
                      </a:lnTo>
                      <a:lnTo>
                        <a:pt x="189" y="178"/>
                      </a:lnTo>
                      <a:lnTo>
                        <a:pt x="186" y="175"/>
                      </a:lnTo>
                      <a:lnTo>
                        <a:pt x="182" y="173"/>
                      </a:lnTo>
                      <a:lnTo>
                        <a:pt x="179" y="169"/>
                      </a:lnTo>
                      <a:lnTo>
                        <a:pt x="176" y="171"/>
                      </a:lnTo>
                      <a:lnTo>
                        <a:pt x="172" y="173"/>
                      </a:lnTo>
                      <a:lnTo>
                        <a:pt x="167" y="171"/>
                      </a:lnTo>
                      <a:lnTo>
                        <a:pt x="163" y="169"/>
                      </a:lnTo>
                      <a:lnTo>
                        <a:pt x="160" y="165"/>
                      </a:lnTo>
                      <a:lnTo>
                        <a:pt x="158" y="160"/>
                      </a:lnTo>
                      <a:lnTo>
                        <a:pt x="158" y="155"/>
                      </a:lnTo>
                      <a:lnTo>
                        <a:pt x="158" y="152"/>
                      </a:lnTo>
                      <a:lnTo>
                        <a:pt x="158" y="150"/>
                      </a:lnTo>
                      <a:lnTo>
                        <a:pt x="159" y="147"/>
                      </a:lnTo>
                      <a:lnTo>
                        <a:pt x="161" y="146"/>
                      </a:lnTo>
                      <a:lnTo>
                        <a:pt x="163" y="144"/>
                      </a:lnTo>
                      <a:lnTo>
                        <a:pt x="166" y="140"/>
                      </a:lnTo>
                      <a:lnTo>
                        <a:pt x="171" y="138"/>
                      </a:lnTo>
                      <a:lnTo>
                        <a:pt x="175" y="137"/>
                      </a:lnTo>
                      <a:lnTo>
                        <a:pt x="179" y="137"/>
                      </a:lnTo>
                      <a:lnTo>
                        <a:pt x="183" y="117"/>
                      </a:lnTo>
                      <a:lnTo>
                        <a:pt x="182" y="98"/>
                      </a:lnTo>
                      <a:lnTo>
                        <a:pt x="176" y="80"/>
                      </a:lnTo>
                      <a:lnTo>
                        <a:pt x="167" y="63"/>
                      </a:lnTo>
                      <a:lnTo>
                        <a:pt x="152" y="49"/>
                      </a:lnTo>
                      <a:lnTo>
                        <a:pt x="133" y="37"/>
                      </a:lnTo>
                      <a:lnTo>
                        <a:pt x="107" y="27"/>
                      </a:lnTo>
                      <a:lnTo>
                        <a:pt x="78" y="20"/>
                      </a:lnTo>
                      <a:lnTo>
                        <a:pt x="67" y="19"/>
                      </a:lnTo>
                      <a:lnTo>
                        <a:pt x="55" y="16"/>
                      </a:lnTo>
                      <a:lnTo>
                        <a:pt x="44" y="14"/>
                      </a:lnTo>
                      <a:lnTo>
                        <a:pt x="32" y="10"/>
                      </a:lnTo>
                      <a:lnTo>
                        <a:pt x="22" y="8"/>
                      </a:lnTo>
                      <a:lnTo>
                        <a:pt x="13" y="4"/>
                      </a:lnTo>
                      <a:lnTo>
                        <a:pt x="6" y="2"/>
                      </a:lnTo>
                      <a:lnTo>
                        <a:pt x="0" y="0"/>
                      </a:lnTo>
                      <a:lnTo>
                        <a:pt x="7" y="9"/>
                      </a:lnTo>
                      <a:lnTo>
                        <a:pt x="13" y="20"/>
                      </a:lnTo>
                      <a:lnTo>
                        <a:pt x="19" y="33"/>
                      </a:lnTo>
                      <a:lnTo>
                        <a:pt x="24" y="46"/>
                      </a:lnTo>
                      <a:lnTo>
                        <a:pt x="28" y="60"/>
                      </a:lnTo>
                      <a:lnTo>
                        <a:pt x="31" y="72"/>
                      </a:lnTo>
                      <a:lnTo>
                        <a:pt x="35" y="85"/>
                      </a:lnTo>
                      <a:lnTo>
                        <a:pt x="37" y="97"/>
                      </a:lnTo>
                      <a:lnTo>
                        <a:pt x="40" y="109"/>
                      </a:lnTo>
                      <a:lnTo>
                        <a:pt x="45" y="123"/>
                      </a:lnTo>
                      <a:lnTo>
                        <a:pt x="53" y="139"/>
                      </a:lnTo>
                      <a:lnTo>
                        <a:pt x="65" y="156"/>
                      </a:lnTo>
                      <a:lnTo>
                        <a:pt x="78" y="171"/>
                      </a:lnTo>
                      <a:lnTo>
                        <a:pt x="97" y="184"/>
                      </a:lnTo>
                      <a:lnTo>
                        <a:pt x="119" y="192"/>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3" name="Freeform 292">
                  <a:extLst>
                    <a:ext uri="{FF2B5EF4-FFF2-40B4-BE49-F238E27FC236}">
                      <a16:creationId xmlns:a16="http://schemas.microsoft.com/office/drawing/2014/main" id="{1F4171D2-7A00-4297-842E-9151300F14CA}"/>
                    </a:ext>
                  </a:extLst>
                </p:cNvPr>
                <p:cNvSpPr>
                  <a:spLocks/>
                </p:cNvSpPr>
                <p:nvPr/>
              </p:nvSpPr>
              <p:spPr bwMode="auto">
                <a:xfrm>
                  <a:off x="321" y="114"/>
                  <a:ext cx="10" cy="10"/>
                </a:xfrm>
                <a:custGeom>
                  <a:avLst/>
                  <a:gdLst>
                    <a:gd name="T0" fmla="*/ 0 w 21"/>
                    <a:gd name="T1" fmla="*/ 4 h 21"/>
                    <a:gd name="T2" fmla="*/ 1 w 21"/>
                    <a:gd name="T3" fmla="*/ 2 h 21"/>
                    <a:gd name="T4" fmla="*/ 2 w 21"/>
                    <a:gd name="T5" fmla="*/ 0 h 21"/>
                    <a:gd name="T6" fmla="*/ 3 w 21"/>
                    <a:gd name="T7" fmla="*/ 0 h 21"/>
                    <a:gd name="T8" fmla="*/ 5 w 21"/>
                    <a:gd name="T9" fmla="*/ 0 h 21"/>
                    <a:gd name="T10" fmla="*/ 7 w 21"/>
                    <a:gd name="T11" fmla="*/ 0 h 21"/>
                    <a:gd name="T12" fmla="*/ 9 w 21"/>
                    <a:gd name="T13" fmla="*/ 2 h 21"/>
                    <a:gd name="T14" fmla="*/ 10 w 21"/>
                    <a:gd name="T15" fmla="*/ 3 h 21"/>
                    <a:gd name="T16" fmla="*/ 10 w 21"/>
                    <a:gd name="T17" fmla="*/ 5 h 21"/>
                    <a:gd name="T18" fmla="*/ 10 w 21"/>
                    <a:gd name="T19" fmla="*/ 7 h 21"/>
                    <a:gd name="T20" fmla="*/ 9 w 21"/>
                    <a:gd name="T21" fmla="*/ 8 h 21"/>
                    <a:gd name="T22" fmla="*/ 7 w 21"/>
                    <a:gd name="T23" fmla="*/ 10 h 21"/>
                    <a:gd name="T24" fmla="*/ 6 w 21"/>
                    <a:gd name="T25" fmla="*/ 10 h 21"/>
                    <a:gd name="T26" fmla="*/ 4 w 21"/>
                    <a:gd name="T27" fmla="*/ 10 h 21"/>
                    <a:gd name="T28" fmla="*/ 2 w 21"/>
                    <a:gd name="T29" fmla="*/ 8 h 21"/>
                    <a:gd name="T30" fmla="*/ 1 w 21"/>
                    <a:gd name="T31" fmla="*/ 6 h 21"/>
                    <a:gd name="T32" fmla="*/ 0 w 21"/>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1">
                      <a:moveTo>
                        <a:pt x="0" y="9"/>
                      </a:moveTo>
                      <a:lnTo>
                        <a:pt x="2" y="5"/>
                      </a:lnTo>
                      <a:lnTo>
                        <a:pt x="4" y="1"/>
                      </a:lnTo>
                      <a:lnTo>
                        <a:pt x="7" y="0"/>
                      </a:lnTo>
                      <a:lnTo>
                        <a:pt x="11" y="0"/>
                      </a:lnTo>
                      <a:lnTo>
                        <a:pt x="15" y="1"/>
                      </a:lnTo>
                      <a:lnTo>
                        <a:pt x="18" y="4"/>
                      </a:lnTo>
                      <a:lnTo>
                        <a:pt x="20" y="7"/>
                      </a:lnTo>
                      <a:lnTo>
                        <a:pt x="21" y="10"/>
                      </a:lnTo>
                      <a:lnTo>
                        <a:pt x="20" y="15"/>
                      </a:lnTo>
                      <a:lnTo>
                        <a:pt x="18" y="17"/>
                      </a:lnTo>
                      <a:lnTo>
                        <a:pt x="15" y="20"/>
                      </a:lnTo>
                      <a:lnTo>
                        <a:pt x="12" y="21"/>
                      </a:lnTo>
                      <a:lnTo>
                        <a:pt x="9" y="20"/>
                      </a:lnTo>
                      <a:lnTo>
                        <a:pt x="5" y="16"/>
                      </a:lnTo>
                      <a:lnTo>
                        <a:pt x="2" y="13"/>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4" name="Freeform 293">
                  <a:extLst>
                    <a:ext uri="{FF2B5EF4-FFF2-40B4-BE49-F238E27FC236}">
                      <a16:creationId xmlns:a16="http://schemas.microsoft.com/office/drawing/2014/main" id="{B4FF2794-E4C8-47FA-A7F2-C26ABB24AA8D}"/>
                    </a:ext>
                  </a:extLst>
                </p:cNvPr>
                <p:cNvSpPr>
                  <a:spLocks/>
                </p:cNvSpPr>
                <p:nvPr/>
              </p:nvSpPr>
              <p:spPr bwMode="auto">
                <a:xfrm>
                  <a:off x="341" y="127"/>
                  <a:ext cx="11" cy="11"/>
                </a:xfrm>
                <a:custGeom>
                  <a:avLst/>
                  <a:gdLst>
                    <a:gd name="T0" fmla="*/ 1 w 21"/>
                    <a:gd name="T1" fmla="*/ 2 h 22"/>
                    <a:gd name="T2" fmla="*/ 3 w 21"/>
                    <a:gd name="T3" fmla="*/ 1 h 22"/>
                    <a:gd name="T4" fmla="*/ 5 w 21"/>
                    <a:gd name="T5" fmla="*/ 0 h 22"/>
                    <a:gd name="T6" fmla="*/ 8 w 21"/>
                    <a:gd name="T7" fmla="*/ 1 h 22"/>
                    <a:gd name="T8" fmla="*/ 9 w 21"/>
                    <a:gd name="T9" fmla="*/ 2 h 22"/>
                    <a:gd name="T10" fmla="*/ 11 w 21"/>
                    <a:gd name="T11" fmla="*/ 4 h 22"/>
                    <a:gd name="T12" fmla="*/ 11 w 21"/>
                    <a:gd name="T13" fmla="*/ 6 h 22"/>
                    <a:gd name="T14" fmla="*/ 11 w 21"/>
                    <a:gd name="T15" fmla="*/ 8 h 22"/>
                    <a:gd name="T16" fmla="*/ 10 w 21"/>
                    <a:gd name="T17" fmla="*/ 11 h 22"/>
                    <a:gd name="T18" fmla="*/ 8 w 21"/>
                    <a:gd name="T19" fmla="*/ 11 h 22"/>
                    <a:gd name="T20" fmla="*/ 6 w 21"/>
                    <a:gd name="T21" fmla="*/ 11 h 22"/>
                    <a:gd name="T22" fmla="*/ 3 w 21"/>
                    <a:gd name="T23" fmla="*/ 11 h 22"/>
                    <a:gd name="T24" fmla="*/ 1 w 21"/>
                    <a:gd name="T25" fmla="*/ 9 h 22"/>
                    <a:gd name="T26" fmla="*/ 1 w 21"/>
                    <a:gd name="T27" fmla="*/ 7 h 22"/>
                    <a:gd name="T28" fmla="*/ 0 w 21"/>
                    <a:gd name="T29" fmla="*/ 5 h 22"/>
                    <a:gd name="T30" fmla="*/ 0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1" y="3"/>
                      </a:moveTo>
                      <a:lnTo>
                        <a:pt x="6" y="1"/>
                      </a:lnTo>
                      <a:lnTo>
                        <a:pt x="10" y="0"/>
                      </a:lnTo>
                      <a:lnTo>
                        <a:pt x="15" y="1"/>
                      </a:lnTo>
                      <a:lnTo>
                        <a:pt x="18" y="3"/>
                      </a:lnTo>
                      <a:lnTo>
                        <a:pt x="21" y="7"/>
                      </a:lnTo>
                      <a:lnTo>
                        <a:pt x="21" y="11"/>
                      </a:lnTo>
                      <a:lnTo>
                        <a:pt x="21" y="16"/>
                      </a:lnTo>
                      <a:lnTo>
                        <a:pt x="20" y="21"/>
                      </a:lnTo>
                      <a:lnTo>
                        <a:pt x="16" y="22"/>
                      </a:lnTo>
                      <a:lnTo>
                        <a:pt x="11" y="22"/>
                      </a:lnTo>
                      <a:lnTo>
                        <a:pt x="6" y="21"/>
                      </a:lnTo>
                      <a:lnTo>
                        <a:pt x="2" y="17"/>
                      </a:lnTo>
                      <a:lnTo>
                        <a:pt x="1" y="14"/>
                      </a:lnTo>
                      <a:lnTo>
                        <a:pt x="0" y="10"/>
                      </a:lnTo>
                      <a:lnTo>
                        <a:pt x="0" y="7"/>
                      </a:lnTo>
                      <a:lnTo>
                        <a:pt x="1"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5" name="Freeform 294">
                  <a:extLst>
                    <a:ext uri="{FF2B5EF4-FFF2-40B4-BE49-F238E27FC236}">
                      <a16:creationId xmlns:a16="http://schemas.microsoft.com/office/drawing/2014/main" id="{1EBDFF40-B4FE-4F1A-8539-A27DB5FD2737}"/>
                    </a:ext>
                  </a:extLst>
                </p:cNvPr>
                <p:cNvSpPr>
                  <a:spLocks/>
                </p:cNvSpPr>
                <p:nvPr/>
              </p:nvSpPr>
              <p:spPr bwMode="auto">
                <a:xfrm>
                  <a:off x="317" y="141"/>
                  <a:ext cx="10" cy="11"/>
                </a:xfrm>
                <a:custGeom>
                  <a:avLst/>
                  <a:gdLst>
                    <a:gd name="T0" fmla="*/ 1 w 21"/>
                    <a:gd name="T1" fmla="*/ 3 h 22"/>
                    <a:gd name="T2" fmla="*/ 2 w 21"/>
                    <a:gd name="T3" fmla="*/ 2 h 22"/>
                    <a:gd name="T4" fmla="*/ 5 w 21"/>
                    <a:gd name="T5" fmla="*/ 0 h 22"/>
                    <a:gd name="T6" fmla="*/ 7 w 21"/>
                    <a:gd name="T7" fmla="*/ 0 h 22"/>
                    <a:gd name="T8" fmla="*/ 9 w 21"/>
                    <a:gd name="T9" fmla="*/ 2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3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5"/>
                      </a:moveTo>
                      <a:lnTo>
                        <a:pt x="5" y="3"/>
                      </a:lnTo>
                      <a:lnTo>
                        <a:pt x="10" y="0"/>
                      </a:lnTo>
                      <a:lnTo>
                        <a:pt x="14" y="0"/>
                      </a:lnTo>
                      <a:lnTo>
                        <a:pt x="19" y="3"/>
                      </a:lnTo>
                      <a:lnTo>
                        <a:pt x="21" y="7"/>
                      </a:lnTo>
                      <a:lnTo>
                        <a:pt x="21" y="12"/>
                      </a:lnTo>
                      <a:lnTo>
                        <a:pt x="20" y="16"/>
                      </a:lnTo>
                      <a:lnTo>
                        <a:pt x="18" y="19"/>
                      </a:lnTo>
                      <a:lnTo>
                        <a:pt x="15" y="21"/>
                      </a:lnTo>
                      <a:lnTo>
                        <a:pt x="11" y="22"/>
                      </a:lnTo>
                      <a:lnTo>
                        <a:pt x="6" y="22"/>
                      </a:lnTo>
                      <a:lnTo>
                        <a:pt x="3" y="20"/>
                      </a:lnTo>
                      <a:lnTo>
                        <a:pt x="0" y="16"/>
                      </a:lnTo>
                      <a:lnTo>
                        <a:pt x="0" y="12"/>
                      </a:lnTo>
                      <a:lnTo>
                        <a:pt x="2" y="7"/>
                      </a:lnTo>
                      <a:lnTo>
                        <a:pt x="3"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6" name="Freeform 295">
                  <a:extLst>
                    <a:ext uri="{FF2B5EF4-FFF2-40B4-BE49-F238E27FC236}">
                      <a16:creationId xmlns:a16="http://schemas.microsoft.com/office/drawing/2014/main" id="{CD84647D-5B3D-4AF0-A63C-38D2F944306C}"/>
                    </a:ext>
                  </a:extLst>
                </p:cNvPr>
                <p:cNvSpPr>
                  <a:spLocks/>
                </p:cNvSpPr>
                <p:nvPr/>
              </p:nvSpPr>
              <p:spPr bwMode="auto">
                <a:xfrm>
                  <a:off x="299" y="127"/>
                  <a:ext cx="11" cy="11"/>
                </a:xfrm>
                <a:custGeom>
                  <a:avLst/>
                  <a:gdLst>
                    <a:gd name="T0" fmla="*/ 2 w 22"/>
                    <a:gd name="T1" fmla="*/ 1 h 21"/>
                    <a:gd name="T2" fmla="*/ 1 w 22"/>
                    <a:gd name="T3" fmla="*/ 2 h 21"/>
                    <a:gd name="T4" fmla="*/ 0 w 22"/>
                    <a:gd name="T5" fmla="*/ 4 h 21"/>
                    <a:gd name="T6" fmla="*/ 0 w 22"/>
                    <a:gd name="T7" fmla="*/ 6 h 21"/>
                    <a:gd name="T8" fmla="*/ 1 w 22"/>
                    <a:gd name="T9" fmla="*/ 9 h 21"/>
                    <a:gd name="T10" fmla="*/ 3 w 22"/>
                    <a:gd name="T11" fmla="*/ 10 h 21"/>
                    <a:gd name="T12" fmla="*/ 5 w 22"/>
                    <a:gd name="T13" fmla="*/ 11 h 21"/>
                    <a:gd name="T14" fmla="*/ 8 w 22"/>
                    <a:gd name="T15" fmla="*/ 11 h 21"/>
                    <a:gd name="T16" fmla="*/ 9 w 22"/>
                    <a:gd name="T17" fmla="*/ 9 h 21"/>
                    <a:gd name="T18" fmla="*/ 11 w 22"/>
                    <a:gd name="T19" fmla="*/ 8 h 21"/>
                    <a:gd name="T20" fmla="*/ 11 w 22"/>
                    <a:gd name="T21" fmla="*/ 6 h 21"/>
                    <a:gd name="T22" fmla="*/ 11 w 22"/>
                    <a:gd name="T23" fmla="*/ 5 h 21"/>
                    <a:gd name="T24" fmla="*/ 11 w 22"/>
                    <a:gd name="T25" fmla="*/ 3 h 21"/>
                    <a:gd name="T26" fmla="*/ 9 w 22"/>
                    <a:gd name="T27" fmla="*/ 1 h 21"/>
                    <a:gd name="T28" fmla="*/ 7 w 22"/>
                    <a:gd name="T29" fmla="*/ 0 h 21"/>
                    <a:gd name="T30" fmla="*/ 4 w 22"/>
                    <a:gd name="T31" fmla="*/ 0 h 21"/>
                    <a:gd name="T32" fmla="*/ 2 w 22"/>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1">
                      <a:moveTo>
                        <a:pt x="3" y="1"/>
                      </a:moveTo>
                      <a:lnTo>
                        <a:pt x="1" y="3"/>
                      </a:lnTo>
                      <a:lnTo>
                        <a:pt x="0" y="8"/>
                      </a:lnTo>
                      <a:lnTo>
                        <a:pt x="0" y="12"/>
                      </a:lnTo>
                      <a:lnTo>
                        <a:pt x="2" y="17"/>
                      </a:lnTo>
                      <a:lnTo>
                        <a:pt x="6" y="19"/>
                      </a:lnTo>
                      <a:lnTo>
                        <a:pt x="10" y="21"/>
                      </a:lnTo>
                      <a:lnTo>
                        <a:pt x="15" y="21"/>
                      </a:lnTo>
                      <a:lnTo>
                        <a:pt x="18" y="18"/>
                      </a:lnTo>
                      <a:lnTo>
                        <a:pt x="21" y="16"/>
                      </a:lnTo>
                      <a:lnTo>
                        <a:pt x="22" y="12"/>
                      </a:lnTo>
                      <a:lnTo>
                        <a:pt x="22" y="9"/>
                      </a:lnTo>
                      <a:lnTo>
                        <a:pt x="21" y="6"/>
                      </a:lnTo>
                      <a:lnTo>
                        <a:pt x="17" y="2"/>
                      </a:lnTo>
                      <a:lnTo>
                        <a:pt x="13" y="0"/>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7" name="Freeform 296">
                  <a:extLst>
                    <a:ext uri="{FF2B5EF4-FFF2-40B4-BE49-F238E27FC236}">
                      <a16:creationId xmlns:a16="http://schemas.microsoft.com/office/drawing/2014/main" id="{43522A3B-AEFC-4A6A-AF17-1B37745CFE04}"/>
                    </a:ext>
                  </a:extLst>
                </p:cNvPr>
                <p:cNvSpPr>
                  <a:spLocks/>
                </p:cNvSpPr>
                <p:nvPr/>
              </p:nvSpPr>
              <p:spPr bwMode="auto">
                <a:xfrm>
                  <a:off x="293" y="148"/>
                  <a:ext cx="9" cy="9"/>
                </a:xfrm>
                <a:custGeom>
                  <a:avLst/>
                  <a:gdLst>
                    <a:gd name="T0" fmla="*/ 0 w 19"/>
                    <a:gd name="T1" fmla="*/ 6 h 19"/>
                    <a:gd name="T2" fmla="*/ 0 w 19"/>
                    <a:gd name="T3" fmla="*/ 4 h 19"/>
                    <a:gd name="T4" fmla="*/ 0 w 19"/>
                    <a:gd name="T5" fmla="*/ 2 h 19"/>
                    <a:gd name="T6" fmla="*/ 1 w 19"/>
                    <a:gd name="T7" fmla="*/ 1 h 19"/>
                    <a:gd name="T8" fmla="*/ 3 w 19"/>
                    <a:gd name="T9" fmla="*/ 0 h 19"/>
                    <a:gd name="T10" fmla="*/ 6 w 19"/>
                    <a:gd name="T11" fmla="*/ 0 h 19"/>
                    <a:gd name="T12" fmla="*/ 7 w 19"/>
                    <a:gd name="T13" fmla="*/ 0 h 19"/>
                    <a:gd name="T14" fmla="*/ 8 w 19"/>
                    <a:gd name="T15" fmla="*/ 2 h 19"/>
                    <a:gd name="T16" fmla="*/ 9 w 19"/>
                    <a:gd name="T17" fmla="*/ 3 h 19"/>
                    <a:gd name="T18" fmla="*/ 9 w 19"/>
                    <a:gd name="T19" fmla="*/ 4 h 19"/>
                    <a:gd name="T20" fmla="*/ 8 w 19"/>
                    <a:gd name="T21" fmla="*/ 7 h 19"/>
                    <a:gd name="T22" fmla="*/ 7 w 19"/>
                    <a:gd name="T23" fmla="*/ 8 h 19"/>
                    <a:gd name="T24" fmla="*/ 6 w 19"/>
                    <a:gd name="T25" fmla="*/ 9 h 19"/>
                    <a:gd name="T26" fmla="*/ 4 w 19"/>
                    <a:gd name="T27" fmla="*/ 9 h 19"/>
                    <a:gd name="T28" fmla="*/ 2 w 19"/>
                    <a:gd name="T29" fmla="*/ 8 h 19"/>
                    <a:gd name="T30" fmla="*/ 0 w 19"/>
                    <a:gd name="T31" fmla="*/ 7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3"/>
                      </a:moveTo>
                      <a:lnTo>
                        <a:pt x="0" y="8"/>
                      </a:lnTo>
                      <a:lnTo>
                        <a:pt x="0" y="5"/>
                      </a:lnTo>
                      <a:lnTo>
                        <a:pt x="2" y="2"/>
                      </a:lnTo>
                      <a:lnTo>
                        <a:pt x="7" y="1"/>
                      </a:lnTo>
                      <a:lnTo>
                        <a:pt x="12" y="0"/>
                      </a:lnTo>
                      <a:lnTo>
                        <a:pt x="15" y="1"/>
                      </a:lnTo>
                      <a:lnTo>
                        <a:pt x="17" y="4"/>
                      </a:lnTo>
                      <a:lnTo>
                        <a:pt x="19" y="6"/>
                      </a:lnTo>
                      <a:lnTo>
                        <a:pt x="19" y="9"/>
                      </a:lnTo>
                      <a:lnTo>
                        <a:pt x="17" y="14"/>
                      </a:lnTo>
                      <a:lnTo>
                        <a:pt x="14" y="16"/>
                      </a:lnTo>
                      <a:lnTo>
                        <a:pt x="12" y="19"/>
                      </a:lnTo>
                      <a:lnTo>
                        <a:pt x="8" y="19"/>
                      </a:lnTo>
                      <a:lnTo>
                        <a:pt x="5" y="17"/>
                      </a:lnTo>
                      <a:lnTo>
                        <a:pt x="1" y="15"/>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8" name="Freeform 297">
                  <a:extLst>
                    <a:ext uri="{FF2B5EF4-FFF2-40B4-BE49-F238E27FC236}">
                      <a16:creationId xmlns:a16="http://schemas.microsoft.com/office/drawing/2014/main" id="{7D3B6CEF-836B-4A00-AEE3-CC304D2BBDFD}"/>
                    </a:ext>
                  </a:extLst>
                </p:cNvPr>
                <p:cNvSpPr>
                  <a:spLocks/>
                </p:cNvSpPr>
                <p:nvPr/>
              </p:nvSpPr>
              <p:spPr bwMode="auto">
                <a:xfrm>
                  <a:off x="310" y="163"/>
                  <a:ext cx="8" cy="11"/>
                </a:xfrm>
                <a:custGeom>
                  <a:avLst/>
                  <a:gdLst>
                    <a:gd name="T0" fmla="*/ 3 w 16"/>
                    <a:gd name="T1" fmla="*/ 11 h 22"/>
                    <a:gd name="T2" fmla="*/ 1 w 16"/>
                    <a:gd name="T3" fmla="*/ 11 h 22"/>
                    <a:gd name="T4" fmla="*/ 1 w 16"/>
                    <a:gd name="T5" fmla="*/ 10 h 22"/>
                    <a:gd name="T6" fmla="*/ 0 w 16"/>
                    <a:gd name="T7" fmla="*/ 8 h 22"/>
                    <a:gd name="T8" fmla="*/ 0 w 16"/>
                    <a:gd name="T9" fmla="*/ 5 h 22"/>
                    <a:gd name="T10" fmla="*/ 1 w 16"/>
                    <a:gd name="T11" fmla="*/ 3 h 22"/>
                    <a:gd name="T12" fmla="*/ 2 w 16"/>
                    <a:gd name="T13" fmla="*/ 1 h 22"/>
                    <a:gd name="T14" fmla="*/ 3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10 h 22"/>
                    <a:gd name="T30" fmla="*/ 5 w 16"/>
                    <a:gd name="T31" fmla="*/ 11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1"/>
                      </a:lnTo>
                      <a:lnTo>
                        <a:pt x="1" y="19"/>
                      </a:lnTo>
                      <a:lnTo>
                        <a:pt x="0" y="15"/>
                      </a:lnTo>
                      <a:lnTo>
                        <a:pt x="0" y="10"/>
                      </a:lnTo>
                      <a:lnTo>
                        <a:pt x="1" y="6"/>
                      </a:lnTo>
                      <a:lnTo>
                        <a:pt x="4" y="2"/>
                      </a:lnTo>
                      <a:lnTo>
                        <a:pt x="6" y="1"/>
                      </a:lnTo>
                      <a:lnTo>
                        <a:pt x="10" y="0"/>
                      </a:lnTo>
                      <a:lnTo>
                        <a:pt x="12" y="1"/>
                      </a:lnTo>
                      <a:lnTo>
                        <a:pt x="15" y="4"/>
                      </a:lnTo>
                      <a:lnTo>
                        <a:pt x="16" y="8"/>
                      </a:lnTo>
                      <a:lnTo>
                        <a:pt x="16" y="12"/>
                      </a:lnTo>
                      <a:lnTo>
                        <a:pt x="15" y="15"/>
                      </a:lnTo>
                      <a:lnTo>
                        <a:pt x="12" y="19"/>
                      </a:lnTo>
                      <a:lnTo>
                        <a:pt x="10" y="21"/>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9" name="Freeform 298">
                  <a:extLst>
                    <a:ext uri="{FF2B5EF4-FFF2-40B4-BE49-F238E27FC236}">
                      <a16:creationId xmlns:a16="http://schemas.microsoft.com/office/drawing/2014/main" id="{A940BEF2-6EB8-4CFE-89FE-DC6A8F8E465F}"/>
                    </a:ext>
                  </a:extLst>
                </p:cNvPr>
                <p:cNvSpPr>
                  <a:spLocks/>
                </p:cNvSpPr>
                <p:nvPr/>
              </p:nvSpPr>
              <p:spPr bwMode="auto">
                <a:xfrm>
                  <a:off x="325" y="152"/>
                  <a:ext cx="10" cy="12"/>
                </a:xfrm>
                <a:custGeom>
                  <a:avLst/>
                  <a:gdLst>
                    <a:gd name="T0" fmla="*/ 1 w 19"/>
                    <a:gd name="T1" fmla="*/ 6 h 25"/>
                    <a:gd name="T2" fmla="*/ 1 w 19"/>
                    <a:gd name="T3" fmla="*/ 4 h 25"/>
                    <a:gd name="T4" fmla="*/ 2 w 19"/>
                    <a:gd name="T5" fmla="*/ 2 h 25"/>
                    <a:gd name="T6" fmla="*/ 3 w 19"/>
                    <a:gd name="T7" fmla="*/ 1 h 25"/>
                    <a:gd name="T8" fmla="*/ 6 w 19"/>
                    <a:gd name="T9" fmla="*/ 0 h 25"/>
                    <a:gd name="T10" fmla="*/ 8 w 19"/>
                    <a:gd name="T11" fmla="*/ 1 h 25"/>
                    <a:gd name="T12" fmla="*/ 10 w 19"/>
                    <a:gd name="T13" fmla="*/ 2 h 25"/>
                    <a:gd name="T14" fmla="*/ 10 w 19"/>
                    <a:gd name="T15" fmla="*/ 4 h 25"/>
                    <a:gd name="T16" fmla="*/ 10 w 19"/>
                    <a:gd name="T17" fmla="*/ 6 h 25"/>
                    <a:gd name="T18" fmla="*/ 9 w 19"/>
                    <a:gd name="T19" fmla="*/ 9 h 25"/>
                    <a:gd name="T20" fmla="*/ 7 w 19"/>
                    <a:gd name="T21" fmla="*/ 10 h 25"/>
                    <a:gd name="T22" fmla="*/ 5 w 19"/>
                    <a:gd name="T23" fmla="*/ 11 h 25"/>
                    <a:gd name="T24" fmla="*/ 3 w 19"/>
                    <a:gd name="T25" fmla="*/ 12 h 25"/>
                    <a:gd name="T26" fmla="*/ 2 w 19"/>
                    <a:gd name="T27" fmla="*/ 11 h 25"/>
                    <a:gd name="T28" fmla="*/ 1 w 19"/>
                    <a:gd name="T29" fmla="*/ 10 h 25"/>
                    <a:gd name="T30" fmla="*/ 0 w 19"/>
                    <a:gd name="T31" fmla="*/ 8 h 25"/>
                    <a:gd name="T32" fmla="*/ 1 w 19"/>
                    <a:gd name="T33" fmla="*/ 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25">
                      <a:moveTo>
                        <a:pt x="1" y="13"/>
                      </a:moveTo>
                      <a:lnTo>
                        <a:pt x="2" y="8"/>
                      </a:lnTo>
                      <a:lnTo>
                        <a:pt x="4" y="5"/>
                      </a:lnTo>
                      <a:lnTo>
                        <a:pt x="6" y="2"/>
                      </a:lnTo>
                      <a:lnTo>
                        <a:pt x="11" y="0"/>
                      </a:lnTo>
                      <a:lnTo>
                        <a:pt x="16" y="2"/>
                      </a:lnTo>
                      <a:lnTo>
                        <a:pt x="19" y="5"/>
                      </a:lnTo>
                      <a:lnTo>
                        <a:pt x="19" y="8"/>
                      </a:lnTo>
                      <a:lnTo>
                        <a:pt x="19" y="13"/>
                      </a:lnTo>
                      <a:lnTo>
                        <a:pt x="17" y="18"/>
                      </a:lnTo>
                      <a:lnTo>
                        <a:pt x="13" y="21"/>
                      </a:lnTo>
                      <a:lnTo>
                        <a:pt x="9" y="23"/>
                      </a:lnTo>
                      <a:lnTo>
                        <a:pt x="5" y="25"/>
                      </a:lnTo>
                      <a:lnTo>
                        <a:pt x="3" y="23"/>
                      </a:lnTo>
                      <a:lnTo>
                        <a:pt x="1" y="20"/>
                      </a:lnTo>
                      <a:lnTo>
                        <a:pt x="0" y="17"/>
                      </a:lnTo>
                      <a:lnTo>
                        <a:pt x="1"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0" name="Freeform 299">
                  <a:extLst>
                    <a:ext uri="{FF2B5EF4-FFF2-40B4-BE49-F238E27FC236}">
                      <a16:creationId xmlns:a16="http://schemas.microsoft.com/office/drawing/2014/main" id="{55C90CE1-6F95-4D2E-B130-143D9205EC78}"/>
                    </a:ext>
                  </a:extLst>
                </p:cNvPr>
                <p:cNvSpPr>
                  <a:spLocks/>
                </p:cNvSpPr>
                <p:nvPr/>
              </p:nvSpPr>
              <p:spPr bwMode="auto">
                <a:xfrm>
                  <a:off x="337" y="155"/>
                  <a:ext cx="10" cy="9"/>
                </a:xfrm>
                <a:custGeom>
                  <a:avLst/>
                  <a:gdLst>
                    <a:gd name="T0" fmla="*/ 8 w 19"/>
                    <a:gd name="T1" fmla="*/ 0 h 19"/>
                    <a:gd name="T2" fmla="*/ 9 w 19"/>
                    <a:gd name="T3" fmla="*/ 2 h 19"/>
                    <a:gd name="T4" fmla="*/ 9 w 19"/>
                    <a:gd name="T5" fmla="*/ 3 h 19"/>
                    <a:gd name="T6" fmla="*/ 10 w 19"/>
                    <a:gd name="T7" fmla="*/ 4 h 19"/>
                    <a:gd name="T8" fmla="*/ 9 w 19"/>
                    <a:gd name="T9" fmla="*/ 6 h 19"/>
                    <a:gd name="T10" fmla="*/ 8 w 19"/>
                    <a:gd name="T11" fmla="*/ 8 h 19"/>
                    <a:gd name="T12" fmla="*/ 7 w 19"/>
                    <a:gd name="T13" fmla="*/ 8 h 19"/>
                    <a:gd name="T14" fmla="*/ 5 w 19"/>
                    <a:gd name="T15" fmla="*/ 9 h 19"/>
                    <a:gd name="T16" fmla="*/ 3 w 19"/>
                    <a:gd name="T17" fmla="*/ 9 h 19"/>
                    <a:gd name="T18" fmla="*/ 2 w 19"/>
                    <a:gd name="T19" fmla="*/ 8 h 19"/>
                    <a:gd name="T20" fmla="*/ 1 w 19"/>
                    <a:gd name="T21" fmla="*/ 7 h 19"/>
                    <a:gd name="T22" fmla="*/ 0 w 19"/>
                    <a:gd name="T23" fmla="*/ 5 h 19"/>
                    <a:gd name="T24" fmla="*/ 0 w 19"/>
                    <a:gd name="T25" fmla="*/ 3 h 19"/>
                    <a:gd name="T26" fmla="*/ 1 w 19"/>
                    <a:gd name="T27" fmla="*/ 2 h 19"/>
                    <a:gd name="T28" fmla="*/ 3 w 19"/>
                    <a:gd name="T29" fmla="*/ 0 h 19"/>
                    <a:gd name="T30" fmla="*/ 5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4"/>
                      </a:lnTo>
                      <a:lnTo>
                        <a:pt x="18" y="6"/>
                      </a:lnTo>
                      <a:lnTo>
                        <a:pt x="19" y="9"/>
                      </a:lnTo>
                      <a:lnTo>
                        <a:pt x="18" y="13"/>
                      </a:lnTo>
                      <a:lnTo>
                        <a:pt x="16" y="16"/>
                      </a:lnTo>
                      <a:lnTo>
                        <a:pt x="13" y="17"/>
                      </a:lnTo>
                      <a:lnTo>
                        <a:pt x="9" y="19"/>
                      </a:lnTo>
                      <a:lnTo>
                        <a:pt x="6" y="19"/>
                      </a:lnTo>
                      <a:lnTo>
                        <a:pt x="3" y="17"/>
                      </a:lnTo>
                      <a:lnTo>
                        <a:pt x="1" y="14"/>
                      </a:lnTo>
                      <a:lnTo>
                        <a:pt x="0" y="11"/>
                      </a:lnTo>
                      <a:lnTo>
                        <a:pt x="0" y="7"/>
                      </a:lnTo>
                      <a:lnTo>
                        <a:pt x="2" y="4"/>
                      </a:lnTo>
                      <a:lnTo>
                        <a:pt x="6" y="0"/>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1" name="Freeform 300">
                  <a:extLst>
                    <a:ext uri="{FF2B5EF4-FFF2-40B4-BE49-F238E27FC236}">
                      <a16:creationId xmlns:a16="http://schemas.microsoft.com/office/drawing/2014/main" id="{27B4911D-E41C-4A5B-AD0A-92C25EA67ADA}"/>
                    </a:ext>
                  </a:extLst>
                </p:cNvPr>
                <p:cNvSpPr>
                  <a:spLocks/>
                </p:cNvSpPr>
                <p:nvPr/>
              </p:nvSpPr>
              <p:spPr bwMode="auto">
                <a:xfrm>
                  <a:off x="227" y="169"/>
                  <a:ext cx="82" cy="56"/>
                </a:xfrm>
                <a:custGeom>
                  <a:avLst/>
                  <a:gdLst>
                    <a:gd name="T0" fmla="*/ 81 w 163"/>
                    <a:gd name="T1" fmla="*/ 5 h 113"/>
                    <a:gd name="T2" fmla="*/ 78 w 163"/>
                    <a:gd name="T3" fmla="*/ 4 h 113"/>
                    <a:gd name="T4" fmla="*/ 78 w 163"/>
                    <a:gd name="T5" fmla="*/ 1 h 113"/>
                    <a:gd name="T6" fmla="*/ 74 w 163"/>
                    <a:gd name="T7" fmla="*/ 5 h 113"/>
                    <a:gd name="T8" fmla="*/ 66 w 163"/>
                    <a:gd name="T9" fmla="*/ 4 h 113"/>
                    <a:gd name="T10" fmla="*/ 48 w 163"/>
                    <a:gd name="T11" fmla="*/ 0 h 113"/>
                    <a:gd name="T12" fmla="*/ 35 w 163"/>
                    <a:gd name="T13" fmla="*/ 0 h 113"/>
                    <a:gd name="T14" fmla="*/ 33 w 163"/>
                    <a:gd name="T15" fmla="*/ 2 h 113"/>
                    <a:gd name="T16" fmla="*/ 44 w 163"/>
                    <a:gd name="T17" fmla="*/ 1 h 113"/>
                    <a:gd name="T18" fmla="*/ 59 w 163"/>
                    <a:gd name="T19" fmla="*/ 5 h 113"/>
                    <a:gd name="T20" fmla="*/ 69 w 163"/>
                    <a:gd name="T21" fmla="*/ 9 h 113"/>
                    <a:gd name="T22" fmla="*/ 68 w 163"/>
                    <a:gd name="T23" fmla="*/ 12 h 113"/>
                    <a:gd name="T24" fmla="*/ 61 w 163"/>
                    <a:gd name="T25" fmla="*/ 16 h 113"/>
                    <a:gd name="T26" fmla="*/ 54 w 163"/>
                    <a:gd name="T27" fmla="*/ 17 h 113"/>
                    <a:gd name="T28" fmla="*/ 42 w 163"/>
                    <a:gd name="T29" fmla="*/ 13 h 113"/>
                    <a:gd name="T30" fmla="*/ 28 w 163"/>
                    <a:gd name="T31" fmla="*/ 12 h 113"/>
                    <a:gd name="T32" fmla="*/ 21 w 163"/>
                    <a:gd name="T33" fmla="*/ 15 h 113"/>
                    <a:gd name="T34" fmla="*/ 26 w 163"/>
                    <a:gd name="T35" fmla="*/ 15 h 113"/>
                    <a:gd name="T36" fmla="*/ 33 w 163"/>
                    <a:gd name="T37" fmla="*/ 15 h 113"/>
                    <a:gd name="T38" fmla="*/ 40 w 163"/>
                    <a:gd name="T39" fmla="*/ 16 h 113"/>
                    <a:gd name="T40" fmla="*/ 50 w 163"/>
                    <a:gd name="T41" fmla="*/ 19 h 113"/>
                    <a:gd name="T42" fmla="*/ 51 w 163"/>
                    <a:gd name="T43" fmla="*/ 23 h 113"/>
                    <a:gd name="T44" fmla="*/ 39 w 163"/>
                    <a:gd name="T45" fmla="*/ 27 h 113"/>
                    <a:gd name="T46" fmla="*/ 28 w 163"/>
                    <a:gd name="T47" fmla="*/ 24 h 113"/>
                    <a:gd name="T48" fmla="*/ 18 w 163"/>
                    <a:gd name="T49" fmla="*/ 23 h 113"/>
                    <a:gd name="T50" fmla="*/ 21 w 163"/>
                    <a:gd name="T51" fmla="*/ 26 h 113"/>
                    <a:gd name="T52" fmla="*/ 31 w 163"/>
                    <a:gd name="T53" fmla="*/ 30 h 113"/>
                    <a:gd name="T54" fmla="*/ 20 w 163"/>
                    <a:gd name="T55" fmla="*/ 33 h 113"/>
                    <a:gd name="T56" fmla="*/ 7 w 163"/>
                    <a:gd name="T57" fmla="*/ 37 h 113"/>
                    <a:gd name="T58" fmla="*/ 0 w 163"/>
                    <a:gd name="T59" fmla="*/ 39 h 113"/>
                    <a:gd name="T60" fmla="*/ 4 w 163"/>
                    <a:gd name="T61" fmla="*/ 40 h 113"/>
                    <a:gd name="T62" fmla="*/ 16 w 163"/>
                    <a:gd name="T63" fmla="*/ 38 h 113"/>
                    <a:gd name="T64" fmla="*/ 29 w 163"/>
                    <a:gd name="T65" fmla="*/ 35 h 113"/>
                    <a:gd name="T66" fmla="*/ 34 w 163"/>
                    <a:gd name="T67" fmla="*/ 37 h 113"/>
                    <a:gd name="T68" fmla="*/ 28 w 163"/>
                    <a:gd name="T69" fmla="*/ 54 h 113"/>
                    <a:gd name="T70" fmla="*/ 29 w 163"/>
                    <a:gd name="T71" fmla="*/ 56 h 113"/>
                    <a:gd name="T72" fmla="*/ 36 w 163"/>
                    <a:gd name="T73" fmla="*/ 43 h 113"/>
                    <a:gd name="T74" fmla="*/ 42 w 163"/>
                    <a:gd name="T75" fmla="*/ 32 h 113"/>
                    <a:gd name="T76" fmla="*/ 50 w 163"/>
                    <a:gd name="T77" fmla="*/ 28 h 113"/>
                    <a:gd name="T78" fmla="*/ 57 w 163"/>
                    <a:gd name="T79" fmla="*/ 26 h 113"/>
                    <a:gd name="T80" fmla="*/ 58 w 163"/>
                    <a:gd name="T81" fmla="*/ 37 h 113"/>
                    <a:gd name="T82" fmla="*/ 55 w 163"/>
                    <a:gd name="T83" fmla="*/ 51 h 113"/>
                    <a:gd name="T84" fmla="*/ 57 w 163"/>
                    <a:gd name="T85" fmla="*/ 49 h 113"/>
                    <a:gd name="T86" fmla="*/ 63 w 163"/>
                    <a:gd name="T87" fmla="*/ 30 h 113"/>
                    <a:gd name="T88" fmla="*/ 69 w 163"/>
                    <a:gd name="T89" fmla="*/ 18 h 113"/>
                    <a:gd name="T90" fmla="*/ 74 w 163"/>
                    <a:gd name="T91" fmla="*/ 12 h 113"/>
                    <a:gd name="T92" fmla="*/ 76 w 163"/>
                    <a:gd name="T93" fmla="*/ 15 h 113"/>
                    <a:gd name="T94" fmla="*/ 74 w 163"/>
                    <a:gd name="T95" fmla="*/ 34 h 113"/>
                    <a:gd name="T96" fmla="*/ 80 w 163"/>
                    <a:gd name="T97" fmla="*/ 24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2"/>
                      </a:moveTo>
                      <a:lnTo>
                        <a:pt x="162" y="11"/>
                      </a:lnTo>
                      <a:lnTo>
                        <a:pt x="161" y="11"/>
                      </a:lnTo>
                      <a:lnTo>
                        <a:pt x="159" y="10"/>
                      </a:lnTo>
                      <a:lnTo>
                        <a:pt x="158" y="9"/>
                      </a:lnTo>
                      <a:lnTo>
                        <a:pt x="156" y="8"/>
                      </a:lnTo>
                      <a:lnTo>
                        <a:pt x="156" y="7"/>
                      </a:lnTo>
                      <a:lnTo>
                        <a:pt x="155" y="4"/>
                      </a:lnTo>
                      <a:lnTo>
                        <a:pt x="155" y="3"/>
                      </a:lnTo>
                      <a:lnTo>
                        <a:pt x="153" y="7"/>
                      </a:lnTo>
                      <a:lnTo>
                        <a:pt x="151" y="10"/>
                      </a:lnTo>
                      <a:lnTo>
                        <a:pt x="147" y="11"/>
                      </a:lnTo>
                      <a:lnTo>
                        <a:pt x="146" y="14"/>
                      </a:lnTo>
                      <a:lnTo>
                        <a:pt x="139" y="11"/>
                      </a:lnTo>
                      <a:lnTo>
                        <a:pt x="131" y="8"/>
                      </a:lnTo>
                      <a:lnTo>
                        <a:pt x="120" y="6"/>
                      </a:lnTo>
                      <a:lnTo>
                        <a:pt x="108" y="3"/>
                      </a:lnTo>
                      <a:lnTo>
                        <a:pt x="96" y="1"/>
                      </a:lnTo>
                      <a:lnTo>
                        <a:pt x="85" y="0"/>
                      </a:lnTo>
                      <a:lnTo>
                        <a:pt x="77" y="0"/>
                      </a:lnTo>
                      <a:lnTo>
                        <a:pt x="70" y="1"/>
                      </a:lnTo>
                      <a:lnTo>
                        <a:pt x="63" y="3"/>
                      </a:lnTo>
                      <a:lnTo>
                        <a:pt x="62" y="3"/>
                      </a:lnTo>
                      <a:lnTo>
                        <a:pt x="65" y="4"/>
                      </a:lnTo>
                      <a:lnTo>
                        <a:pt x="70" y="3"/>
                      </a:lnTo>
                      <a:lnTo>
                        <a:pt x="79" y="3"/>
                      </a:lnTo>
                      <a:lnTo>
                        <a:pt x="88" y="3"/>
                      </a:lnTo>
                      <a:lnTo>
                        <a:pt x="99" y="6"/>
                      </a:lnTo>
                      <a:lnTo>
                        <a:pt x="108" y="8"/>
                      </a:lnTo>
                      <a:lnTo>
                        <a:pt x="117" y="10"/>
                      </a:lnTo>
                      <a:lnTo>
                        <a:pt x="126" y="14"/>
                      </a:lnTo>
                      <a:lnTo>
                        <a:pt x="133" y="16"/>
                      </a:lnTo>
                      <a:lnTo>
                        <a:pt x="138" y="19"/>
                      </a:lnTo>
                      <a:lnTo>
                        <a:pt x="139" y="22"/>
                      </a:lnTo>
                      <a:lnTo>
                        <a:pt x="138" y="23"/>
                      </a:lnTo>
                      <a:lnTo>
                        <a:pt x="136" y="24"/>
                      </a:lnTo>
                      <a:lnTo>
                        <a:pt x="131" y="26"/>
                      </a:lnTo>
                      <a:lnTo>
                        <a:pt x="126" y="29"/>
                      </a:lnTo>
                      <a:lnTo>
                        <a:pt x="122" y="32"/>
                      </a:lnTo>
                      <a:lnTo>
                        <a:pt x="117" y="34"/>
                      </a:lnTo>
                      <a:lnTo>
                        <a:pt x="114" y="37"/>
                      </a:lnTo>
                      <a:lnTo>
                        <a:pt x="108" y="34"/>
                      </a:lnTo>
                      <a:lnTo>
                        <a:pt x="101" y="32"/>
                      </a:lnTo>
                      <a:lnTo>
                        <a:pt x="92" y="29"/>
                      </a:lnTo>
                      <a:lnTo>
                        <a:pt x="83" y="26"/>
                      </a:lnTo>
                      <a:lnTo>
                        <a:pt x="72" y="25"/>
                      </a:lnTo>
                      <a:lnTo>
                        <a:pt x="63" y="24"/>
                      </a:lnTo>
                      <a:lnTo>
                        <a:pt x="55" y="24"/>
                      </a:lnTo>
                      <a:lnTo>
                        <a:pt x="48" y="26"/>
                      </a:lnTo>
                      <a:lnTo>
                        <a:pt x="44" y="29"/>
                      </a:lnTo>
                      <a:lnTo>
                        <a:pt x="41" y="30"/>
                      </a:lnTo>
                      <a:lnTo>
                        <a:pt x="42" y="31"/>
                      </a:lnTo>
                      <a:lnTo>
                        <a:pt x="47" y="31"/>
                      </a:lnTo>
                      <a:lnTo>
                        <a:pt x="52" y="30"/>
                      </a:lnTo>
                      <a:lnTo>
                        <a:pt x="55" y="30"/>
                      </a:lnTo>
                      <a:lnTo>
                        <a:pt x="60" y="30"/>
                      </a:lnTo>
                      <a:lnTo>
                        <a:pt x="65" y="30"/>
                      </a:lnTo>
                      <a:lnTo>
                        <a:pt x="70" y="31"/>
                      </a:lnTo>
                      <a:lnTo>
                        <a:pt x="75" y="32"/>
                      </a:lnTo>
                      <a:lnTo>
                        <a:pt x="80" y="33"/>
                      </a:lnTo>
                      <a:lnTo>
                        <a:pt x="85" y="34"/>
                      </a:lnTo>
                      <a:lnTo>
                        <a:pt x="93" y="37"/>
                      </a:lnTo>
                      <a:lnTo>
                        <a:pt x="100" y="39"/>
                      </a:lnTo>
                      <a:lnTo>
                        <a:pt x="106" y="40"/>
                      </a:lnTo>
                      <a:lnTo>
                        <a:pt x="108" y="41"/>
                      </a:lnTo>
                      <a:lnTo>
                        <a:pt x="102" y="46"/>
                      </a:lnTo>
                      <a:lnTo>
                        <a:pt x="93" y="49"/>
                      </a:lnTo>
                      <a:lnTo>
                        <a:pt x="84" y="52"/>
                      </a:lnTo>
                      <a:lnTo>
                        <a:pt x="78" y="54"/>
                      </a:lnTo>
                      <a:lnTo>
                        <a:pt x="72" y="54"/>
                      </a:lnTo>
                      <a:lnTo>
                        <a:pt x="64" y="53"/>
                      </a:lnTo>
                      <a:lnTo>
                        <a:pt x="56" y="49"/>
                      </a:lnTo>
                      <a:lnTo>
                        <a:pt x="48" y="47"/>
                      </a:lnTo>
                      <a:lnTo>
                        <a:pt x="41" y="46"/>
                      </a:lnTo>
                      <a:lnTo>
                        <a:pt x="35" y="46"/>
                      </a:lnTo>
                      <a:lnTo>
                        <a:pt x="33" y="47"/>
                      </a:lnTo>
                      <a:lnTo>
                        <a:pt x="35" y="48"/>
                      </a:lnTo>
                      <a:lnTo>
                        <a:pt x="42" y="52"/>
                      </a:lnTo>
                      <a:lnTo>
                        <a:pt x="50" y="54"/>
                      </a:lnTo>
                      <a:lnTo>
                        <a:pt x="56" y="57"/>
                      </a:lnTo>
                      <a:lnTo>
                        <a:pt x="61" y="60"/>
                      </a:lnTo>
                      <a:lnTo>
                        <a:pt x="56" y="61"/>
                      </a:lnTo>
                      <a:lnTo>
                        <a:pt x="49" y="63"/>
                      </a:lnTo>
                      <a:lnTo>
                        <a:pt x="40" y="67"/>
                      </a:lnTo>
                      <a:lnTo>
                        <a:pt x="31" y="69"/>
                      </a:lnTo>
                      <a:lnTo>
                        <a:pt x="22" y="71"/>
                      </a:lnTo>
                      <a:lnTo>
                        <a:pt x="14" y="74"/>
                      </a:lnTo>
                      <a:lnTo>
                        <a:pt x="8" y="76"/>
                      </a:lnTo>
                      <a:lnTo>
                        <a:pt x="3" y="77"/>
                      </a:lnTo>
                      <a:lnTo>
                        <a:pt x="0" y="78"/>
                      </a:lnTo>
                      <a:lnTo>
                        <a:pt x="0" y="79"/>
                      </a:lnTo>
                      <a:lnTo>
                        <a:pt x="2" y="81"/>
                      </a:lnTo>
                      <a:lnTo>
                        <a:pt x="8" y="81"/>
                      </a:lnTo>
                      <a:lnTo>
                        <a:pt x="14" y="81"/>
                      </a:lnTo>
                      <a:lnTo>
                        <a:pt x="22" y="79"/>
                      </a:lnTo>
                      <a:lnTo>
                        <a:pt x="31" y="77"/>
                      </a:lnTo>
                      <a:lnTo>
                        <a:pt x="40" y="75"/>
                      </a:lnTo>
                      <a:lnTo>
                        <a:pt x="49" y="72"/>
                      </a:lnTo>
                      <a:lnTo>
                        <a:pt x="57" y="70"/>
                      </a:lnTo>
                      <a:lnTo>
                        <a:pt x="64" y="68"/>
                      </a:lnTo>
                      <a:lnTo>
                        <a:pt x="69" y="66"/>
                      </a:lnTo>
                      <a:lnTo>
                        <a:pt x="68" y="75"/>
                      </a:lnTo>
                      <a:lnTo>
                        <a:pt x="64" y="89"/>
                      </a:lnTo>
                      <a:lnTo>
                        <a:pt x="61" y="100"/>
                      </a:lnTo>
                      <a:lnTo>
                        <a:pt x="56" y="108"/>
                      </a:lnTo>
                      <a:lnTo>
                        <a:pt x="54" y="112"/>
                      </a:lnTo>
                      <a:lnTo>
                        <a:pt x="55" y="113"/>
                      </a:lnTo>
                      <a:lnTo>
                        <a:pt x="57" y="113"/>
                      </a:lnTo>
                      <a:lnTo>
                        <a:pt x="61" y="109"/>
                      </a:lnTo>
                      <a:lnTo>
                        <a:pt x="65" y="101"/>
                      </a:lnTo>
                      <a:lnTo>
                        <a:pt x="72" y="87"/>
                      </a:lnTo>
                      <a:lnTo>
                        <a:pt x="78" y="75"/>
                      </a:lnTo>
                      <a:lnTo>
                        <a:pt x="80" y="66"/>
                      </a:lnTo>
                      <a:lnTo>
                        <a:pt x="84" y="64"/>
                      </a:lnTo>
                      <a:lnTo>
                        <a:pt x="88" y="62"/>
                      </a:lnTo>
                      <a:lnTo>
                        <a:pt x="94" y="60"/>
                      </a:lnTo>
                      <a:lnTo>
                        <a:pt x="99" y="57"/>
                      </a:lnTo>
                      <a:lnTo>
                        <a:pt x="105" y="55"/>
                      </a:lnTo>
                      <a:lnTo>
                        <a:pt x="109" y="53"/>
                      </a:lnTo>
                      <a:lnTo>
                        <a:pt x="114" y="52"/>
                      </a:lnTo>
                      <a:lnTo>
                        <a:pt x="117" y="51"/>
                      </a:lnTo>
                      <a:lnTo>
                        <a:pt x="117" y="60"/>
                      </a:lnTo>
                      <a:lnTo>
                        <a:pt x="116" y="74"/>
                      </a:lnTo>
                      <a:lnTo>
                        <a:pt x="113" y="87"/>
                      </a:lnTo>
                      <a:lnTo>
                        <a:pt x="110" y="98"/>
                      </a:lnTo>
                      <a:lnTo>
                        <a:pt x="109" y="102"/>
                      </a:lnTo>
                      <a:lnTo>
                        <a:pt x="109" y="105"/>
                      </a:lnTo>
                      <a:lnTo>
                        <a:pt x="110" y="102"/>
                      </a:lnTo>
                      <a:lnTo>
                        <a:pt x="114" y="98"/>
                      </a:lnTo>
                      <a:lnTo>
                        <a:pt x="118" y="87"/>
                      </a:lnTo>
                      <a:lnTo>
                        <a:pt x="123" y="74"/>
                      </a:lnTo>
                      <a:lnTo>
                        <a:pt x="126" y="60"/>
                      </a:lnTo>
                      <a:lnTo>
                        <a:pt x="126" y="47"/>
                      </a:lnTo>
                      <a:lnTo>
                        <a:pt x="133" y="41"/>
                      </a:lnTo>
                      <a:lnTo>
                        <a:pt x="138" y="36"/>
                      </a:lnTo>
                      <a:lnTo>
                        <a:pt x="143" y="31"/>
                      </a:lnTo>
                      <a:lnTo>
                        <a:pt x="146" y="27"/>
                      </a:lnTo>
                      <a:lnTo>
                        <a:pt x="148" y="25"/>
                      </a:lnTo>
                      <a:lnTo>
                        <a:pt x="151" y="24"/>
                      </a:lnTo>
                      <a:lnTo>
                        <a:pt x="152" y="26"/>
                      </a:lnTo>
                      <a:lnTo>
                        <a:pt x="152" y="31"/>
                      </a:lnTo>
                      <a:lnTo>
                        <a:pt x="151" y="40"/>
                      </a:lnTo>
                      <a:lnTo>
                        <a:pt x="149" y="54"/>
                      </a:lnTo>
                      <a:lnTo>
                        <a:pt x="148" y="69"/>
                      </a:lnTo>
                      <a:lnTo>
                        <a:pt x="147" y="78"/>
                      </a:lnTo>
                      <a:lnTo>
                        <a:pt x="153" y="67"/>
                      </a:lnTo>
                      <a:lnTo>
                        <a:pt x="159" y="48"/>
                      </a:lnTo>
                      <a:lnTo>
                        <a:pt x="162" y="29"/>
                      </a:lnTo>
                      <a:lnTo>
                        <a:pt x="163" y="1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2" name="Freeform 301">
                  <a:extLst>
                    <a:ext uri="{FF2B5EF4-FFF2-40B4-BE49-F238E27FC236}">
                      <a16:creationId xmlns:a16="http://schemas.microsoft.com/office/drawing/2014/main" id="{6C703227-D316-48BB-A3FC-DEFB72DF7F1E}"/>
                    </a:ext>
                  </a:extLst>
                </p:cNvPr>
                <p:cNvSpPr>
                  <a:spLocks/>
                </p:cNvSpPr>
                <p:nvPr/>
              </p:nvSpPr>
              <p:spPr bwMode="auto">
                <a:xfrm>
                  <a:off x="233" y="69"/>
                  <a:ext cx="65" cy="62"/>
                </a:xfrm>
                <a:custGeom>
                  <a:avLst/>
                  <a:gdLst>
                    <a:gd name="T0" fmla="*/ 63 w 132"/>
                    <a:gd name="T1" fmla="*/ 61 h 125"/>
                    <a:gd name="T2" fmla="*/ 64 w 132"/>
                    <a:gd name="T3" fmla="*/ 59 h 125"/>
                    <a:gd name="T4" fmla="*/ 62 w 132"/>
                    <a:gd name="T5" fmla="*/ 56 h 125"/>
                    <a:gd name="T6" fmla="*/ 58 w 132"/>
                    <a:gd name="T7" fmla="*/ 51 h 125"/>
                    <a:gd name="T8" fmla="*/ 58 w 132"/>
                    <a:gd name="T9" fmla="*/ 44 h 125"/>
                    <a:gd name="T10" fmla="*/ 55 w 132"/>
                    <a:gd name="T11" fmla="*/ 29 h 125"/>
                    <a:gd name="T12" fmla="*/ 53 w 132"/>
                    <a:gd name="T13" fmla="*/ 21 h 125"/>
                    <a:gd name="T14" fmla="*/ 51 w 132"/>
                    <a:gd name="T15" fmla="*/ 21 h 125"/>
                    <a:gd name="T16" fmla="*/ 52 w 132"/>
                    <a:gd name="T17" fmla="*/ 28 h 125"/>
                    <a:gd name="T18" fmla="*/ 52 w 132"/>
                    <a:gd name="T19" fmla="*/ 40 h 125"/>
                    <a:gd name="T20" fmla="*/ 49 w 132"/>
                    <a:gd name="T21" fmla="*/ 43 h 125"/>
                    <a:gd name="T22" fmla="*/ 41 w 132"/>
                    <a:gd name="T23" fmla="*/ 37 h 125"/>
                    <a:gd name="T24" fmla="*/ 37 w 132"/>
                    <a:gd name="T25" fmla="*/ 31 h 125"/>
                    <a:gd name="T26" fmla="*/ 35 w 132"/>
                    <a:gd name="T27" fmla="*/ 20 h 125"/>
                    <a:gd name="T28" fmla="*/ 34 w 132"/>
                    <a:gd name="T29" fmla="*/ 11 h 125"/>
                    <a:gd name="T30" fmla="*/ 33 w 132"/>
                    <a:gd name="T31" fmla="*/ 5 h 125"/>
                    <a:gd name="T32" fmla="*/ 32 w 132"/>
                    <a:gd name="T33" fmla="*/ 1 h 125"/>
                    <a:gd name="T34" fmla="*/ 32 w 132"/>
                    <a:gd name="T35" fmla="*/ 3 h 125"/>
                    <a:gd name="T36" fmla="*/ 33 w 132"/>
                    <a:gd name="T37" fmla="*/ 9 h 125"/>
                    <a:gd name="T38" fmla="*/ 32 w 132"/>
                    <a:gd name="T39" fmla="*/ 14 h 125"/>
                    <a:gd name="T40" fmla="*/ 31 w 132"/>
                    <a:gd name="T41" fmla="*/ 19 h 125"/>
                    <a:gd name="T42" fmla="*/ 33 w 132"/>
                    <a:gd name="T43" fmla="*/ 28 h 125"/>
                    <a:gd name="T44" fmla="*/ 29 w 132"/>
                    <a:gd name="T45" fmla="*/ 27 h 125"/>
                    <a:gd name="T46" fmla="*/ 19 w 132"/>
                    <a:gd name="T47" fmla="*/ 17 h 125"/>
                    <a:gd name="T48" fmla="*/ 10 w 132"/>
                    <a:gd name="T49" fmla="*/ 7 h 125"/>
                    <a:gd name="T50" fmla="*/ 2 w 132"/>
                    <a:gd name="T51" fmla="*/ 1 h 125"/>
                    <a:gd name="T52" fmla="*/ 4 w 132"/>
                    <a:gd name="T53" fmla="*/ 6 h 125"/>
                    <a:gd name="T54" fmla="*/ 13 w 132"/>
                    <a:gd name="T55" fmla="*/ 17 h 125"/>
                    <a:gd name="T56" fmla="*/ 18 w 132"/>
                    <a:gd name="T57" fmla="*/ 25 h 125"/>
                    <a:gd name="T58" fmla="*/ 26 w 132"/>
                    <a:gd name="T59" fmla="*/ 32 h 125"/>
                    <a:gd name="T60" fmla="*/ 26 w 132"/>
                    <a:gd name="T61" fmla="*/ 35 h 125"/>
                    <a:gd name="T62" fmla="*/ 18 w 132"/>
                    <a:gd name="T63" fmla="*/ 33 h 125"/>
                    <a:gd name="T64" fmla="*/ 13 w 132"/>
                    <a:gd name="T65" fmla="*/ 30 h 125"/>
                    <a:gd name="T66" fmla="*/ 11 w 132"/>
                    <a:gd name="T67" fmla="*/ 31 h 125"/>
                    <a:gd name="T68" fmla="*/ 14 w 132"/>
                    <a:gd name="T69" fmla="*/ 34 h 125"/>
                    <a:gd name="T70" fmla="*/ 19 w 132"/>
                    <a:gd name="T71" fmla="*/ 37 h 125"/>
                    <a:gd name="T72" fmla="*/ 27 w 132"/>
                    <a:gd name="T73" fmla="*/ 40 h 125"/>
                    <a:gd name="T74" fmla="*/ 34 w 132"/>
                    <a:gd name="T75" fmla="*/ 41 h 125"/>
                    <a:gd name="T76" fmla="*/ 40 w 132"/>
                    <a:gd name="T77" fmla="*/ 43 h 125"/>
                    <a:gd name="T78" fmla="*/ 48 w 132"/>
                    <a:gd name="T79" fmla="*/ 48 h 125"/>
                    <a:gd name="T80" fmla="*/ 48 w 132"/>
                    <a:gd name="T81" fmla="*/ 51 h 125"/>
                    <a:gd name="T82" fmla="*/ 43 w 132"/>
                    <a:gd name="T83" fmla="*/ 53 h 125"/>
                    <a:gd name="T84" fmla="*/ 37 w 132"/>
                    <a:gd name="T85" fmla="*/ 54 h 125"/>
                    <a:gd name="T86" fmla="*/ 33 w 132"/>
                    <a:gd name="T87" fmla="*/ 54 h 125"/>
                    <a:gd name="T88" fmla="*/ 28 w 132"/>
                    <a:gd name="T89" fmla="*/ 53 h 125"/>
                    <a:gd name="T90" fmla="*/ 27 w 132"/>
                    <a:gd name="T91" fmla="*/ 55 h 125"/>
                    <a:gd name="T92" fmla="*/ 33 w 132"/>
                    <a:gd name="T93" fmla="*/ 56 h 125"/>
                    <a:gd name="T94" fmla="*/ 41 w 132"/>
                    <a:gd name="T95" fmla="*/ 56 h 125"/>
                    <a:gd name="T96" fmla="*/ 48 w 132"/>
                    <a:gd name="T97" fmla="*/ 56 h 125"/>
                    <a:gd name="T98" fmla="*/ 54 w 132"/>
                    <a:gd name="T99" fmla="*/ 56 h 125"/>
                    <a:gd name="T100" fmla="*/ 58 w 132"/>
                    <a:gd name="T101" fmla="*/ 56 h 125"/>
                    <a:gd name="T102" fmla="*/ 62 w 132"/>
                    <a:gd name="T103" fmla="*/ 60 h 1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25">
                      <a:moveTo>
                        <a:pt x="127" y="125"/>
                      </a:moveTo>
                      <a:lnTo>
                        <a:pt x="127" y="123"/>
                      </a:lnTo>
                      <a:lnTo>
                        <a:pt x="128" y="120"/>
                      </a:lnTo>
                      <a:lnTo>
                        <a:pt x="130" y="119"/>
                      </a:lnTo>
                      <a:lnTo>
                        <a:pt x="132" y="117"/>
                      </a:lnTo>
                      <a:lnTo>
                        <a:pt x="126" y="112"/>
                      </a:lnTo>
                      <a:lnTo>
                        <a:pt x="121" y="106"/>
                      </a:lnTo>
                      <a:lnTo>
                        <a:pt x="118" y="102"/>
                      </a:lnTo>
                      <a:lnTo>
                        <a:pt x="117" y="97"/>
                      </a:lnTo>
                      <a:lnTo>
                        <a:pt x="117" y="88"/>
                      </a:lnTo>
                      <a:lnTo>
                        <a:pt x="115" y="73"/>
                      </a:lnTo>
                      <a:lnTo>
                        <a:pt x="112" y="58"/>
                      </a:lnTo>
                      <a:lnTo>
                        <a:pt x="110" y="48"/>
                      </a:lnTo>
                      <a:lnTo>
                        <a:pt x="107" y="43"/>
                      </a:lnTo>
                      <a:lnTo>
                        <a:pt x="105" y="42"/>
                      </a:lnTo>
                      <a:lnTo>
                        <a:pt x="104" y="42"/>
                      </a:lnTo>
                      <a:lnTo>
                        <a:pt x="104" y="46"/>
                      </a:lnTo>
                      <a:lnTo>
                        <a:pt x="105" y="56"/>
                      </a:lnTo>
                      <a:lnTo>
                        <a:pt x="106" y="68"/>
                      </a:lnTo>
                      <a:lnTo>
                        <a:pt x="106" y="81"/>
                      </a:lnTo>
                      <a:lnTo>
                        <a:pt x="106" y="90"/>
                      </a:lnTo>
                      <a:lnTo>
                        <a:pt x="99" y="86"/>
                      </a:lnTo>
                      <a:lnTo>
                        <a:pt x="91" y="81"/>
                      </a:lnTo>
                      <a:lnTo>
                        <a:pt x="84" y="75"/>
                      </a:lnTo>
                      <a:lnTo>
                        <a:pt x="80" y="71"/>
                      </a:lnTo>
                      <a:lnTo>
                        <a:pt x="76" y="63"/>
                      </a:lnTo>
                      <a:lnTo>
                        <a:pt x="73" y="51"/>
                      </a:lnTo>
                      <a:lnTo>
                        <a:pt x="71" y="40"/>
                      </a:lnTo>
                      <a:lnTo>
                        <a:pt x="69" y="30"/>
                      </a:lnTo>
                      <a:lnTo>
                        <a:pt x="69" y="23"/>
                      </a:lnTo>
                      <a:lnTo>
                        <a:pt x="69" y="15"/>
                      </a:lnTo>
                      <a:lnTo>
                        <a:pt x="68" y="10"/>
                      </a:lnTo>
                      <a:lnTo>
                        <a:pt x="66" y="5"/>
                      </a:lnTo>
                      <a:lnTo>
                        <a:pt x="64" y="3"/>
                      </a:lnTo>
                      <a:lnTo>
                        <a:pt x="64" y="4"/>
                      </a:lnTo>
                      <a:lnTo>
                        <a:pt x="64" y="7"/>
                      </a:lnTo>
                      <a:lnTo>
                        <a:pt x="65" y="12"/>
                      </a:lnTo>
                      <a:lnTo>
                        <a:pt x="66" y="18"/>
                      </a:lnTo>
                      <a:lnTo>
                        <a:pt x="65" y="23"/>
                      </a:lnTo>
                      <a:lnTo>
                        <a:pt x="64" y="28"/>
                      </a:lnTo>
                      <a:lnTo>
                        <a:pt x="62" y="33"/>
                      </a:lnTo>
                      <a:lnTo>
                        <a:pt x="62" y="38"/>
                      </a:lnTo>
                      <a:lnTo>
                        <a:pt x="64" y="48"/>
                      </a:lnTo>
                      <a:lnTo>
                        <a:pt x="66" y="56"/>
                      </a:lnTo>
                      <a:lnTo>
                        <a:pt x="67" y="63"/>
                      </a:lnTo>
                      <a:lnTo>
                        <a:pt x="58" y="55"/>
                      </a:lnTo>
                      <a:lnTo>
                        <a:pt x="49" y="45"/>
                      </a:lnTo>
                      <a:lnTo>
                        <a:pt x="38" y="35"/>
                      </a:lnTo>
                      <a:lnTo>
                        <a:pt x="29" y="25"/>
                      </a:lnTo>
                      <a:lnTo>
                        <a:pt x="20" y="15"/>
                      </a:lnTo>
                      <a:lnTo>
                        <a:pt x="12" y="8"/>
                      </a:lnTo>
                      <a:lnTo>
                        <a:pt x="5" y="3"/>
                      </a:lnTo>
                      <a:lnTo>
                        <a:pt x="0" y="0"/>
                      </a:lnTo>
                      <a:lnTo>
                        <a:pt x="8" y="12"/>
                      </a:lnTo>
                      <a:lnTo>
                        <a:pt x="18" y="23"/>
                      </a:lnTo>
                      <a:lnTo>
                        <a:pt x="27" y="35"/>
                      </a:lnTo>
                      <a:lnTo>
                        <a:pt x="31" y="43"/>
                      </a:lnTo>
                      <a:lnTo>
                        <a:pt x="36" y="50"/>
                      </a:lnTo>
                      <a:lnTo>
                        <a:pt x="45" y="58"/>
                      </a:lnTo>
                      <a:lnTo>
                        <a:pt x="53" y="65"/>
                      </a:lnTo>
                      <a:lnTo>
                        <a:pt x="60" y="70"/>
                      </a:lnTo>
                      <a:lnTo>
                        <a:pt x="53" y="70"/>
                      </a:lnTo>
                      <a:lnTo>
                        <a:pt x="44" y="68"/>
                      </a:lnTo>
                      <a:lnTo>
                        <a:pt x="36" y="66"/>
                      </a:lnTo>
                      <a:lnTo>
                        <a:pt x="30" y="64"/>
                      </a:lnTo>
                      <a:lnTo>
                        <a:pt x="27" y="61"/>
                      </a:lnTo>
                      <a:lnTo>
                        <a:pt x="24" y="61"/>
                      </a:lnTo>
                      <a:lnTo>
                        <a:pt x="22" y="63"/>
                      </a:lnTo>
                      <a:lnTo>
                        <a:pt x="24" y="66"/>
                      </a:lnTo>
                      <a:lnTo>
                        <a:pt x="28" y="68"/>
                      </a:lnTo>
                      <a:lnTo>
                        <a:pt x="34" y="72"/>
                      </a:lnTo>
                      <a:lnTo>
                        <a:pt x="39" y="74"/>
                      </a:lnTo>
                      <a:lnTo>
                        <a:pt x="46" y="78"/>
                      </a:lnTo>
                      <a:lnTo>
                        <a:pt x="54" y="80"/>
                      </a:lnTo>
                      <a:lnTo>
                        <a:pt x="61" y="82"/>
                      </a:lnTo>
                      <a:lnTo>
                        <a:pt x="69" y="83"/>
                      </a:lnTo>
                      <a:lnTo>
                        <a:pt x="75" y="83"/>
                      </a:lnTo>
                      <a:lnTo>
                        <a:pt x="82" y="86"/>
                      </a:lnTo>
                      <a:lnTo>
                        <a:pt x="90" y="90"/>
                      </a:lnTo>
                      <a:lnTo>
                        <a:pt x="97" y="96"/>
                      </a:lnTo>
                      <a:lnTo>
                        <a:pt x="102" y="102"/>
                      </a:lnTo>
                      <a:lnTo>
                        <a:pt x="98" y="103"/>
                      </a:lnTo>
                      <a:lnTo>
                        <a:pt x="94" y="105"/>
                      </a:lnTo>
                      <a:lnTo>
                        <a:pt x="88" y="106"/>
                      </a:lnTo>
                      <a:lnTo>
                        <a:pt x="82" y="108"/>
                      </a:lnTo>
                      <a:lnTo>
                        <a:pt x="76" y="108"/>
                      </a:lnTo>
                      <a:lnTo>
                        <a:pt x="71" y="109"/>
                      </a:lnTo>
                      <a:lnTo>
                        <a:pt x="66" y="109"/>
                      </a:lnTo>
                      <a:lnTo>
                        <a:pt x="61" y="108"/>
                      </a:lnTo>
                      <a:lnTo>
                        <a:pt x="56" y="106"/>
                      </a:lnTo>
                      <a:lnTo>
                        <a:pt x="53" y="108"/>
                      </a:lnTo>
                      <a:lnTo>
                        <a:pt x="54" y="110"/>
                      </a:lnTo>
                      <a:lnTo>
                        <a:pt x="62" y="112"/>
                      </a:lnTo>
                      <a:lnTo>
                        <a:pt x="68" y="113"/>
                      </a:lnTo>
                      <a:lnTo>
                        <a:pt x="75" y="113"/>
                      </a:lnTo>
                      <a:lnTo>
                        <a:pt x="83" y="113"/>
                      </a:lnTo>
                      <a:lnTo>
                        <a:pt x="90" y="113"/>
                      </a:lnTo>
                      <a:lnTo>
                        <a:pt x="97" y="113"/>
                      </a:lnTo>
                      <a:lnTo>
                        <a:pt x="104" y="112"/>
                      </a:lnTo>
                      <a:lnTo>
                        <a:pt x="109" y="112"/>
                      </a:lnTo>
                      <a:lnTo>
                        <a:pt x="112" y="112"/>
                      </a:lnTo>
                      <a:lnTo>
                        <a:pt x="118" y="113"/>
                      </a:lnTo>
                      <a:lnTo>
                        <a:pt x="121" y="117"/>
                      </a:lnTo>
                      <a:lnTo>
                        <a:pt x="125" y="120"/>
                      </a:lnTo>
                      <a:lnTo>
                        <a:pt x="127" y="12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3" name="Freeform 302">
                  <a:extLst>
                    <a:ext uri="{FF2B5EF4-FFF2-40B4-BE49-F238E27FC236}">
                      <a16:creationId xmlns:a16="http://schemas.microsoft.com/office/drawing/2014/main" id="{5827050E-42CF-4E1C-A434-B89E39D7D0DC}"/>
                    </a:ext>
                  </a:extLst>
                </p:cNvPr>
                <p:cNvSpPr>
                  <a:spLocks/>
                </p:cNvSpPr>
                <p:nvPr/>
              </p:nvSpPr>
              <p:spPr bwMode="auto">
                <a:xfrm>
                  <a:off x="330" y="45"/>
                  <a:ext cx="40" cy="95"/>
                </a:xfrm>
                <a:custGeom>
                  <a:avLst/>
                  <a:gdLst>
                    <a:gd name="T0" fmla="*/ 4 w 81"/>
                    <a:gd name="T1" fmla="*/ 79 h 190"/>
                    <a:gd name="T2" fmla="*/ 7 w 81"/>
                    <a:gd name="T3" fmla="*/ 75 h 190"/>
                    <a:gd name="T4" fmla="*/ 9 w 81"/>
                    <a:gd name="T5" fmla="*/ 76 h 190"/>
                    <a:gd name="T6" fmla="*/ 11 w 81"/>
                    <a:gd name="T7" fmla="*/ 68 h 190"/>
                    <a:gd name="T8" fmla="*/ 4 w 81"/>
                    <a:gd name="T9" fmla="*/ 54 h 190"/>
                    <a:gd name="T10" fmla="*/ 0 w 81"/>
                    <a:gd name="T11" fmla="*/ 39 h 190"/>
                    <a:gd name="T12" fmla="*/ 1 w 81"/>
                    <a:gd name="T13" fmla="*/ 40 h 190"/>
                    <a:gd name="T14" fmla="*/ 9 w 81"/>
                    <a:gd name="T15" fmla="*/ 55 h 190"/>
                    <a:gd name="T16" fmla="*/ 15 w 81"/>
                    <a:gd name="T17" fmla="*/ 45 h 190"/>
                    <a:gd name="T18" fmla="*/ 15 w 81"/>
                    <a:gd name="T19" fmla="*/ 27 h 190"/>
                    <a:gd name="T20" fmla="*/ 15 w 81"/>
                    <a:gd name="T21" fmla="*/ 11 h 190"/>
                    <a:gd name="T22" fmla="*/ 16 w 81"/>
                    <a:gd name="T23" fmla="*/ 12 h 190"/>
                    <a:gd name="T24" fmla="*/ 16 w 81"/>
                    <a:gd name="T25" fmla="*/ 21 h 190"/>
                    <a:gd name="T26" fmla="*/ 20 w 81"/>
                    <a:gd name="T27" fmla="*/ 21 h 190"/>
                    <a:gd name="T28" fmla="*/ 30 w 81"/>
                    <a:gd name="T29" fmla="*/ 1 h 190"/>
                    <a:gd name="T30" fmla="*/ 32 w 81"/>
                    <a:gd name="T31" fmla="*/ 1 h 190"/>
                    <a:gd name="T32" fmla="*/ 26 w 81"/>
                    <a:gd name="T33" fmla="*/ 15 h 190"/>
                    <a:gd name="T34" fmla="*/ 26 w 81"/>
                    <a:gd name="T35" fmla="*/ 26 h 190"/>
                    <a:gd name="T36" fmla="*/ 34 w 81"/>
                    <a:gd name="T37" fmla="*/ 23 h 190"/>
                    <a:gd name="T38" fmla="*/ 35 w 81"/>
                    <a:gd name="T39" fmla="*/ 23 h 190"/>
                    <a:gd name="T40" fmla="*/ 28 w 81"/>
                    <a:gd name="T41" fmla="*/ 29 h 190"/>
                    <a:gd name="T42" fmla="*/ 20 w 81"/>
                    <a:gd name="T43" fmla="*/ 39 h 190"/>
                    <a:gd name="T44" fmla="*/ 16 w 81"/>
                    <a:gd name="T45" fmla="*/ 58 h 190"/>
                    <a:gd name="T46" fmla="*/ 25 w 81"/>
                    <a:gd name="T47" fmla="*/ 58 h 190"/>
                    <a:gd name="T48" fmla="*/ 34 w 81"/>
                    <a:gd name="T49" fmla="*/ 56 h 190"/>
                    <a:gd name="T50" fmla="*/ 38 w 81"/>
                    <a:gd name="T51" fmla="*/ 53 h 190"/>
                    <a:gd name="T52" fmla="*/ 37 w 81"/>
                    <a:gd name="T53" fmla="*/ 56 h 190"/>
                    <a:gd name="T54" fmla="*/ 31 w 81"/>
                    <a:gd name="T55" fmla="*/ 60 h 190"/>
                    <a:gd name="T56" fmla="*/ 21 w 81"/>
                    <a:gd name="T57" fmla="*/ 64 h 190"/>
                    <a:gd name="T58" fmla="*/ 15 w 81"/>
                    <a:gd name="T59" fmla="*/ 67 h 190"/>
                    <a:gd name="T60" fmla="*/ 14 w 81"/>
                    <a:gd name="T61" fmla="*/ 77 h 190"/>
                    <a:gd name="T62" fmla="*/ 19 w 81"/>
                    <a:gd name="T63" fmla="*/ 78 h 190"/>
                    <a:gd name="T64" fmla="*/ 31 w 81"/>
                    <a:gd name="T65" fmla="*/ 73 h 190"/>
                    <a:gd name="T66" fmla="*/ 39 w 81"/>
                    <a:gd name="T67" fmla="*/ 68 h 190"/>
                    <a:gd name="T68" fmla="*/ 39 w 81"/>
                    <a:gd name="T69" fmla="*/ 70 h 190"/>
                    <a:gd name="T70" fmla="*/ 28 w 81"/>
                    <a:gd name="T71" fmla="*/ 83 h 190"/>
                    <a:gd name="T72" fmla="*/ 24 w 81"/>
                    <a:gd name="T73" fmla="*/ 83 h 190"/>
                    <a:gd name="T74" fmla="*/ 20 w 81"/>
                    <a:gd name="T75" fmla="*/ 79 h 190"/>
                    <a:gd name="T76" fmla="*/ 11 w 81"/>
                    <a:gd name="T77" fmla="*/ 80 h 190"/>
                    <a:gd name="T78" fmla="*/ 8 w 81"/>
                    <a:gd name="T79" fmla="*/ 86 h 190"/>
                    <a:gd name="T80" fmla="*/ 4 w 81"/>
                    <a:gd name="T81" fmla="*/ 92 h 190"/>
                    <a:gd name="T82" fmla="*/ 3 w 81"/>
                    <a:gd name="T83" fmla="*/ 92 h 190"/>
                    <a:gd name="T84" fmla="*/ 6 w 81"/>
                    <a:gd name="T85" fmla="*/ 84 h 190"/>
                    <a:gd name="T86" fmla="*/ 1 w 81"/>
                    <a:gd name="T87" fmla="*/ 81 h 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90">
                      <a:moveTo>
                        <a:pt x="0" y="164"/>
                      </a:moveTo>
                      <a:lnTo>
                        <a:pt x="4" y="160"/>
                      </a:lnTo>
                      <a:lnTo>
                        <a:pt x="8" y="157"/>
                      </a:lnTo>
                      <a:lnTo>
                        <a:pt x="11" y="152"/>
                      </a:lnTo>
                      <a:lnTo>
                        <a:pt x="13" y="147"/>
                      </a:lnTo>
                      <a:lnTo>
                        <a:pt x="14" y="150"/>
                      </a:lnTo>
                      <a:lnTo>
                        <a:pt x="16" y="151"/>
                      </a:lnTo>
                      <a:lnTo>
                        <a:pt x="17" y="151"/>
                      </a:lnTo>
                      <a:lnTo>
                        <a:pt x="18" y="152"/>
                      </a:lnTo>
                      <a:lnTo>
                        <a:pt x="19" y="149"/>
                      </a:lnTo>
                      <a:lnTo>
                        <a:pt x="22" y="143"/>
                      </a:lnTo>
                      <a:lnTo>
                        <a:pt x="22" y="135"/>
                      </a:lnTo>
                      <a:lnTo>
                        <a:pt x="21" y="130"/>
                      </a:lnTo>
                      <a:lnTo>
                        <a:pt x="15" y="121"/>
                      </a:lnTo>
                      <a:lnTo>
                        <a:pt x="8" y="107"/>
                      </a:lnTo>
                      <a:lnTo>
                        <a:pt x="2" y="92"/>
                      </a:lnTo>
                      <a:lnTo>
                        <a:pt x="0" y="83"/>
                      </a:lnTo>
                      <a:lnTo>
                        <a:pt x="0" y="78"/>
                      </a:lnTo>
                      <a:lnTo>
                        <a:pt x="2" y="75"/>
                      </a:lnTo>
                      <a:lnTo>
                        <a:pt x="3" y="76"/>
                      </a:lnTo>
                      <a:lnTo>
                        <a:pt x="3" y="79"/>
                      </a:lnTo>
                      <a:lnTo>
                        <a:pt x="6" y="88"/>
                      </a:lnTo>
                      <a:lnTo>
                        <a:pt x="11" y="99"/>
                      </a:lnTo>
                      <a:lnTo>
                        <a:pt x="18" y="109"/>
                      </a:lnTo>
                      <a:lnTo>
                        <a:pt x="24" y="115"/>
                      </a:lnTo>
                      <a:lnTo>
                        <a:pt x="28" y="105"/>
                      </a:lnTo>
                      <a:lnTo>
                        <a:pt x="31" y="89"/>
                      </a:lnTo>
                      <a:lnTo>
                        <a:pt x="32" y="74"/>
                      </a:lnTo>
                      <a:lnTo>
                        <a:pt x="32" y="63"/>
                      </a:lnTo>
                      <a:lnTo>
                        <a:pt x="30" y="53"/>
                      </a:lnTo>
                      <a:lnTo>
                        <a:pt x="29" y="41"/>
                      </a:lnTo>
                      <a:lnTo>
                        <a:pt x="29" y="30"/>
                      </a:lnTo>
                      <a:lnTo>
                        <a:pt x="30" y="22"/>
                      </a:lnTo>
                      <a:lnTo>
                        <a:pt x="32" y="20"/>
                      </a:lnTo>
                      <a:lnTo>
                        <a:pt x="33" y="20"/>
                      </a:lnTo>
                      <a:lnTo>
                        <a:pt x="33" y="23"/>
                      </a:lnTo>
                      <a:lnTo>
                        <a:pt x="32" y="28"/>
                      </a:lnTo>
                      <a:lnTo>
                        <a:pt x="32" y="35"/>
                      </a:lnTo>
                      <a:lnTo>
                        <a:pt x="33" y="41"/>
                      </a:lnTo>
                      <a:lnTo>
                        <a:pt x="36" y="50"/>
                      </a:lnTo>
                      <a:lnTo>
                        <a:pt x="38" y="54"/>
                      </a:lnTo>
                      <a:lnTo>
                        <a:pt x="41" y="41"/>
                      </a:lnTo>
                      <a:lnTo>
                        <a:pt x="47" y="26"/>
                      </a:lnTo>
                      <a:lnTo>
                        <a:pt x="53" y="11"/>
                      </a:lnTo>
                      <a:lnTo>
                        <a:pt x="61" y="2"/>
                      </a:lnTo>
                      <a:lnTo>
                        <a:pt x="64" y="0"/>
                      </a:lnTo>
                      <a:lnTo>
                        <a:pt x="66" y="0"/>
                      </a:lnTo>
                      <a:lnTo>
                        <a:pt x="64" y="2"/>
                      </a:lnTo>
                      <a:lnTo>
                        <a:pt x="62" y="6"/>
                      </a:lnTo>
                      <a:lnTo>
                        <a:pt x="57" y="14"/>
                      </a:lnTo>
                      <a:lnTo>
                        <a:pt x="53" y="29"/>
                      </a:lnTo>
                      <a:lnTo>
                        <a:pt x="48" y="44"/>
                      </a:lnTo>
                      <a:lnTo>
                        <a:pt x="46" y="53"/>
                      </a:lnTo>
                      <a:lnTo>
                        <a:pt x="52" y="52"/>
                      </a:lnTo>
                      <a:lnTo>
                        <a:pt x="57" y="51"/>
                      </a:lnTo>
                      <a:lnTo>
                        <a:pt x="63" y="47"/>
                      </a:lnTo>
                      <a:lnTo>
                        <a:pt x="68" y="45"/>
                      </a:lnTo>
                      <a:lnTo>
                        <a:pt x="70" y="43"/>
                      </a:lnTo>
                      <a:lnTo>
                        <a:pt x="72" y="43"/>
                      </a:lnTo>
                      <a:lnTo>
                        <a:pt x="71" y="45"/>
                      </a:lnTo>
                      <a:lnTo>
                        <a:pt x="69" y="47"/>
                      </a:lnTo>
                      <a:lnTo>
                        <a:pt x="64" y="52"/>
                      </a:lnTo>
                      <a:lnTo>
                        <a:pt x="56" y="58"/>
                      </a:lnTo>
                      <a:lnTo>
                        <a:pt x="48" y="62"/>
                      </a:lnTo>
                      <a:lnTo>
                        <a:pt x="44" y="66"/>
                      </a:lnTo>
                      <a:lnTo>
                        <a:pt x="41" y="78"/>
                      </a:lnTo>
                      <a:lnTo>
                        <a:pt x="39" y="94"/>
                      </a:lnTo>
                      <a:lnTo>
                        <a:pt x="36" y="108"/>
                      </a:lnTo>
                      <a:lnTo>
                        <a:pt x="33" y="116"/>
                      </a:lnTo>
                      <a:lnTo>
                        <a:pt x="39" y="116"/>
                      </a:lnTo>
                      <a:lnTo>
                        <a:pt x="45" y="115"/>
                      </a:lnTo>
                      <a:lnTo>
                        <a:pt x="51" y="115"/>
                      </a:lnTo>
                      <a:lnTo>
                        <a:pt x="57" y="114"/>
                      </a:lnTo>
                      <a:lnTo>
                        <a:pt x="62" y="113"/>
                      </a:lnTo>
                      <a:lnTo>
                        <a:pt x="68" y="112"/>
                      </a:lnTo>
                      <a:lnTo>
                        <a:pt x="71" y="109"/>
                      </a:lnTo>
                      <a:lnTo>
                        <a:pt x="74" y="108"/>
                      </a:lnTo>
                      <a:lnTo>
                        <a:pt x="76" y="106"/>
                      </a:lnTo>
                      <a:lnTo>
                        <a:pt x="78" y="106"/>
                      </a:lnTo>
                      <a:lnTo>
                        <a:pt x="77" y="108"/>
                      </a:lnTo>
                      <a:lnTo>
                        <a:pt x="75" y="111"/>
                      </a:lnTo>
                      <a:lnTo>
                        <a:pt x="72" y="113"/>
                      </a:lnTo>
                      <a:lnTo>
                        <a:pt x="68" y="115"/>
                      </a:lnTo>
                      <a:lnTo>
                        <a:pt x="62" y="119"/>
                      </a:lnTo>
                      <a:lnTo>
                        <a:pt x="55" y="121"/>
                      </a:lnTo>
                      <a:lnTo>
                        <a:pt x="48" y="124"/>
                      </a:lnTo>
                      <a:lnTo>
                        <a:pt x="43" y="127"/>
                      </a:lnTo>
                      <a:lnTo>
                        <a:pt x="38" y="128"/>
                      </a:lnTo>
                      <a:lnTo>
                        <a:pt x="34" y="129"/>
                      </a:lnTo>
                      <a:lnTo>
                        <a:pt x="31" y="134"/>
                      </a:lnTo>
                      <a:lnTo>
                        <a:pt x="29" y="141"/>
                      </a:lnTo>
                      <a:lnTo>
                        <a:pt x="28" y="147"/>
                      </a:lnTo>
                      <a:lnTo>
                        <a:pt x="28" y="153"/>
                      </a:lnTo>
                      <a:lnTo>
                        <a:pt x="30" y="156"/>
                      </a:lnTo>
                      <a:lnTo>
                        <a:pt x="34" y="156"/>
                      </a:lnTo>
                      <a:lnTo>
                        <a:pt x="39" y="156"/>
                      </a:lnTo>
                      <a:lnTo>
                        <a:pt x="44" y="154"/>
                      </a:lnTo>
                      <a:lnTo>
                        <a:pt x="53" y="151"/>
                      </a:lnTo>
                      <a:lnTo>
                        <a:pt x="62" y="146"/>
                      </a:lnTo>
                      <a:lnTo>
                        <a:pt x="70" y="142"/>
                      </a:lnTo>
                      <a:lnTo>
                        <a:pt x="76" y="138"/>
                      </a:lnTo>
                      <a:lnTo>
                        <a:pt x="78" y="135"/>
                      </a:lnTo>
                      <a:lnTo>
                        <a:pt x="81" y="134"/>
                      </a:lnTo>
                      <a:lnTo>
                        <a:pt x="81" y="135"/>
                      </a:lnTo>
                      <a:lnTo>
                        <a:pt x="78" y="139"/>
                      </a:lnTo>
                      <a:lnTo>
                        <a:pt x="72" y="147"/>
                      </a:lnTo>
                      <a:lnTo>
                        <a:pt x="66" y="158"/>
                      </a:lnTo>
                      <a:lnTo>
                        <a:pt x="57" y="166"/>
                      </a:lnTo>
                      <a:lnTo>
                        <a:pt x="52" y="172"/>
                      </a:lnTo>
                      <a:lnTo>
                        <a:pt x="51" y="169"/>
                      </a:lnTo>
                      <a:lnTo>
                        <a:pt x="49" y="166"/>
                      </a:lnTo>
                      <a:lnTo>
                        <a:pt x="48" y="164"/>
                      </a:lnTo>
                      <a:lnTo>
                        <a:pt x="47" y="161"/>
                      </a:lnTo>
                      <a:lnTo>
                        <a:pt x="41" y="158"/>
                      </a:lnTo>
                      <a:lnTo>
                        <a:pt x="34" y="157"/>
                      </a:lnTo>
                      <a:lnTo>
                        <a:pt x="28" y="158"/>
                      </a:lnTo>
                      <a:lnTo>
                        <a:pt x="22" y="160"/>
                      </a:lnTo>
                      <a:lnTo>
                        <a:pt x="18" y="165"/>
                      </a:lnTo>
                      <a:lnTo>
                        <a:pt x="17" y="168"/>
                      </a:lnTo>
                      <a:lnTo>
                        <a:pt x="17" y="172"/>
                      </a:lnTo>
                      <a:lnTo>
                        <a:pt x="18" y="175"/>
                      </a:lnTo>
                      <a:lnTo>
                        <a:pt x="14" y="180"/>
                      </a:lnTo>
                      <a:lnTo>
                        <a:pt x="8" y="184"/>
                      </a:lnTo>
                      <a:lnTo>
                        <a:pt x="3" y="188"/>
                      </a:lnTo>
                      <a:lnTo>
                        <a:pt x="1" y="190"/>
                      </a:lnTo>
                      <a:lnTo>
                        <a:pt x="6" y="184"/>
                      </a:lnTo>
                      <a:lnTo>
                        <a:pt x="10" y="177"/>
                      </a:lnTo>
                      <a:lnTo>
                        <a:pt x="13" y="173"/>
                      </a:lnTo>
                      <a:lnTo>
                        <a:pt x="13" y="168"/>
                      </a:lnTo>
                      <a:lnTo>
                        <a:pt x="10" y="166"/>
                      </a:lnTo>
                      <a:lnTo>
                        <a:pt x="7" y="164"/>
                      </a:lnTo>
                      <a:lnTo>
                        <a:pt x="3" y="162"/>
                      </a:lnTo>
                      <a:lnTo>
                        <a:pt x="0" y="16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4" name="Freeform 303">
                  <a:extLst>
                    <a:ext uri="{FF2B5EF4-FFF2-40B4-BE49-F238E27FC236}">
                      <a16:creationId xmlns:a16="http://schemas.microsoft.com/office/drawing/2014/main" id="{D6DE3034-C158-4BDA-9979-2F87C935B3D1}"/>
                    </a:ext>
                  </a:extLst>
                </p:cNvPr>
                <p:cNvSpPr>
                  <a:spLocks/>
                </p:cNvSpPr>
                <p:nvPr/>
              </p:nvSpPr>
              <p:spPr bwMode="auto">
                <a:xfrm>
                  <a:off x="321" y="98"/>
                  <a:ext cx="7" cy="12"/>
                </a:xfrm>
                <a:custGeom>
                  <a:avLst/>
                  <a:gdLst>
                    <a:gd name="T0" fmla="*/ 7 w 13"/>
                    <a:gd name="T1" fmla="*/ 11 h 24"/>
                    <a:gd name="T2" fmla="*/ 6 w 13"/>
                    <a:gd name="T3" fmla="*/ 11 h 24"/>
                    <a:gd name="T4" fmla="*/ 4 w 13"/>
                    <a:gd name="T5" fmla="*/ 11 h 24"/>
                    <a:gd name="T6" fmla="*/ 2 w 13"/>
                    <a:gd name="T7" fmla="*/ 12 h 24"/>
                    <a:gd name="T8" fmla="*/ 1 w 13"/>
                    <a:gd name="T9" fmla="*/ 12 h 24"/>
                    <a:gd name="T10" fmla="*/ 1 w 13"/>
                    <a:gd name="T11" fmla="*/ 9 h 24"/>
                    <a:gd name="T12" fmla="*/ 0 w 13"/>
                    <a:gd name="T13" fmla="*/ 7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7 h 24"/>
                    <a:gd name="T30" fmla="*/ 5 w 13"/>
                    <a:gd name="T31" fmla="*/ 9 h 24"/>
                    <a:gd name="T32" fmla="*/ 7 w 13"/>
                    <a:gd name="T33" fmla="*/ 1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2"/>
                      </a:moveTo>
                      <a:lnTo>
                        <a:pt x="11" y="22"/>
                      </a:lnTo>
                      <a:lnTo>
                        <a:pt x="8" y="22"/>
                      </a:lnTo>
                      <a:lnTo>
                        <a:pt x="4" y="23"/>
                      </a:lnTo>
                      <a:lnTo>
                        <a:pt x="2" y="24"/>
                      </a:lnTo>
                      <a:lnTo>
                        <a:pt x="1" y="17"/>
                      </a:lnTo>
                      <a:lnTo>
                        <a:pt x="0" y="13"/>
                      </a:lnTo>
                      <a:lnTo>
                        <a:pt x="0" y="7"/>
                      </a:lnTo>
                      <a:lnTo>
                        <a:pt x="0" y="2"/>
                      </a:lnTo>
                      <a:lnTo>
                        <a:pt x="0" y="0"/>
                      </a:lnTo>
                      <a:lnTo>
                        <a:pt x="1" y="0"/>
                      </a:lnTo>
                      <a:lnTo>
                        <a:pt x="2" y="1"/>
                      </a:lnTo>
                      <a:lnTo>
                        <a:pt x="2" y="3"/>
                      </a:lnTo>
                      <a:lnTo>
                        <a:pt x="3" y="7"/>
                      </a:lnTo>
                      <a:lnTo>
                        <a:pt x="7" y="13"/>
                      </a:lnTo>
                      <a:lnTo>
                        <a:pt x="10" y="18"/>
                      </a:lnTo>
                      <a:lnTo>
                        <a:pt x="13" y="2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5" name="Freeform 304">
                  <a:extLst>
                    <a:ext uri="{FF2B5EF4-FFF2-40B4-BE49-F238E27FC236}">
                      <a16:creationId xmlns:a16="http://schemas.microsoft.com/office/drawing/2014/main" id="{027E2F28-BBDC-45DF-B0ED-2681EC1F2F7E}"/>
                    </a:ext>
                  </a:extLst>
                </p:cNvPr>
                <p:cNvSpPr>
                  <a:spLocks/>
                </p:cNvSpPr>
                <p:nvPr/>
              </p:nvSpPr>
              <p:spPr bwMode="auto">
                <a:xfrm>
                  <a:off x="376" y="95"/>
                  <a:ext cx="129" cy="79"/>
                </a:xfrm>
                <a:custGeom>
                  <a:avLst/>
                  <a:gdLst>
                    <a:gd name="T0" fmla="*/ 13 w 258"/>
                    <a:gd name="T1" fmla="*/ 56 h 158"/>
                    <a:gd name="T2" fmla="*/ 25 w 258"/>
                    <a:gd name="T3" fmla="*/ 48 h 158"/>
                    <a:gd name="T4" fmla="*/ 33 w 258"/>
                    <a:gd name="T5" fmla="*/ 30 h 158"/>
                    <a:gd name="T6" fmla="*/ 42 w 258"/>
                    <a:gd name="T7" fmla="*/ 15 h 158"/>
                    <a:gd name="T8" fmla="*/ 55 w 258"/>
                    <a:gd name="T9" fmla="*/ 2 h 158"/>
                    <a:gd name="T10" fmla="*/ 58 w 258"/>
                    <a:gd name="T11" fmla="*/ 1 h 158"/>
                    <a:gd name="T12" fmla="*/ 51 w 258"/>
                    <a:gd name="T13" fmla="*/ 10 h 158"/>
                    <a:gd name="T14" fmla="*/ 39 w 258"/>
                    <a:gd name="T15" fmla="*/ 24 h 158"/>
                    <a:gd name="T16" fmla="*/ 34 w 258"/>
                    <a:gd name="T17" fmla="*/ 39 h 158"/>
                    <a:gd name="T18" fmla="*/ 35 w 258"/>
                    <a:gd name="T19" fmla="*/ 43 h 158"/>
                    <a:gd name="T20" fmla="*/ 43 w 258"/>
                    <a:gd name="T21" fmla="*/ 37 h 158"/>
                    <a:gd name="T22" fmla="*/ 53 w 258"/>
                    <a:gd name="T23" fmla="*/ 31 h 158"/>
                    <a:gd name="T24" fmla="*/ 65 w 258"/>
                    <a:gd name="T25" fmla="*/ 16 h 158"/>
                    <a:gd name="T26" fmla="*/ 84 w 258"/>
                    <a:gd name="T27" fmla="*/ 3 h 158"/>
                    <a:gd name="T28" fmla="*/ 91 w 258"/>
                    <a:gd name="T29" fmla="*/ 2 h 158"/>
                    <a:gd name="T30" fmla="*/ 76 w 258"/>
                    <a:gd name="T31" fmla="*/ 13 h 158"/>
                    <a:gd name="T32" fmla="*/ 61 w 258"/>
                    <a:gd name="T33" fmla="*/ 29 h 158"/>
                    <a:gd name="T34" fmla="*/ 62 w 258"/>
                    <a:gd name="T35" fmla="*/ 32 h 158"/>
                    <a:gd name="T36" fmla="*/ 77 w 258"/>
                    <a:gd name="T37" fmla="*/ 29 h 158"/>
                    <a:gd name="T38" fmla="*/ 94 w 258"/>
                    <a:gd name="T39" fmla="*/ 20 h 158"/>
                    <a:gd name="T40" fmla="*/ 112 w 258"/>
                    <a:gd name="T41" fmla="*/ 11 h 158"/>
                    <a:gd name="T42" fmla="*/ 117 w 258"/>
                    <a:gd name="T43" fmla="*/ 11 h 158"/>
                    <a:gd name="T44" fmla="*/ 103 w 258"/>
                    <a:gd name="T45" fmla="*/ 18 h 158"/>
                    <a:gd name="T46" fmla="*/ 90 w 258"/>
                    <a:gd name="T47" fmla="*/ 28 h 158"/>
                    <a:gd name="T48" fmla="*/ 103 w 258"/>
                    <a:gd name="T49" fmla="*/ 29 h 158"/>
                    <a:gd name="T50" fmla="*/ 122 w 258"/>
                    <a:gd name="T51" fmla="*/ 25 h 158"/>
                    <a:gd name="T52" fmla="*/ 129 w 258"/>
                    <a:gd name="T53" fmla="*/ 23 h 158"/>
                    <a:gd name="T54" fmla="*/ 118 w 258"/>
                    <a:gd name="T55" fmla="*/ 30 h 158"/>
                    <a:gd name="T56" fmla="*/ 96 w 258"/>
                    <a:gd name="T57" fmla="*/ 35 h 158"/>
                    <a:gd name="T58" fmla="*/ 99 w 258"/>
                    <a:gd name="T59" fmla="*/ 42 h 158"/>
                    <a:gd name="T60" fmla="*/ 113 w 258"/>
                    <a:gd name="T61" fmla="*/ 49 h 158"/>
                    <a:gd name="T62" fmla="*/ 118 w 258"/>
                    <a:gd name="T63" fmla="*/ 53 h 158"/>
                    <a:gd name="T64" fmla="*/ 103 w 258"/>
                    <a:gd name="T65" fmla="*/ 49 h 158"/>
                    <a:gd name="T66" fmla="*/ 85 w 258"/>
                    <a:gd name="T67" fmla="*/ 39 h 158"/>
                    <a:gd name="T68" fmla="*/ 75 w 258"/>
                    <a:gd name="T69" fmla="*/ 38 h 158"/>
                    <a:gd name="T70" fmla="*/ 65 w 258"/>
                    <a:gd name="T71" fmla="*/ 39 h 158"/>
                    <a:gd name="T72" fmla="*/ 69 w 258"/>
                    <a:gd name="T73" fmla="*/ 47 h 158"/>
                    <a:gd name="T74" fmla="*/ 80 w 258"/>
                    <a:gd name="T75" fmla="*/ 56 h 158"/>
                    <a:gd name="T76" fmla="*/ 92 w 258"/>
                    <a:gd name="T77" fmla="*/ 63 h 158"/>
                    <a:gd name="T78" fmla="*/ 96 w 258"/>
                    <a:gd name="T79" fmla="*/ 68 h 158"/>
                    <a:gd name="T80" fmla="*/ 79 w 258"/>
                    <a:gd name="T81" fmla="*/ 58 h 158"/>
                    <a:gd name="T82" fmla="*/ 62 w 258"/>
                    <a:gd name="T83" fmla="*/ 47 h 158"/>
                    <a:gd name="T84" fmla="*/ 53 w 258"/>
                    <a:gd name="T85" fmla="*/ 44 h 158"/>
                    <a:gd name="T86" fmla="*/ 38 w 258"/>
                    <a:gd name="T87" fmla="*/ 49 h 158"/>
                    <a:gd name="T88" fmla="*/ 35 w 258"/>
                    <a:gd name="T89" fmla="*/ 54 h 158"/>
                    <a:gd name="T90" fmla="*/ 47 w 258"/>
                    <a:gd name="T91" fmla="*/ 63 h 158"/>
                    <a:gd name="T92" fmla="*/ 64 w 258"/>
                    <a:gd name="T93" fmla="*/ 75 h 158"/>
                    <a:gd name="T94" fmla="*/ 66 w 258"/>
                    <a:gd name="T95" fmla="*/ 79 h 158"/>
                    <a:gd name="T96" fmla="*/ 50 w 258"/>
                    <a:gd name="T97" fmla="*/ 69 h 158"/>
                    <a:gd name="T98" fmla="*/ 31 w 258"/>
                    <a:gd name="T99" fmla="*/ 58 h 158"/>
                    <a:gd name="T100" fmla="*/ 21 w 258"/>
                    <a:gd name="T101" fmla="*/ 60 h 158"/>
                    <a:gd name="T102" fmla="*/ 4 w 258"/>
                    <a:gd name="T103" fmla="*/ 65 h 158"/>
                    <a:gd name="T104" fmla="*/ 3 w 258"/>
                    <a:gd name="T105" fmla="*/ 63 h 15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8">
                      <a:moveTo>
                        <a:pt x="10" y="121"/>
                      </a:moveTo>
                      <a:lnTo>
                        <a:pt x="14" y="118"/>
                      </a:lnTo>
                      <a:lnTo>
                        <a:pt x="20" y="114"/>
                      </a:lnTo>
                      <a:lnTo>
                        <a:pt x="25" y="111"/>
                      </a:lnTo>
                      <a:lnTo>
                        <a:pt x="33" y="107"/>
                      </a:lnTo>
                      <a:lnTo>
                        <a:pt x="39" y="103"/>
                      </a:lnTo>
                      <a:lnTo>
                        <a:pt x="46" y="99"/>
                      </a:lnTo>
                      <a:lnTo>
                        <a:pt x="50" y="96"/>
                      </a:lnTo>
                      <a:lnTo>
                        <a:pt x="52" y="93"/>
                      </a:lnTo>
                      <a:lnTo>
                        <a:pt x="54" y="85"/>
                      </a:lnTo>
                      <a:lnTo>
                        <a:pt x="60" y="73"/>
                      </a:lnTo>
                      <a:lnTo>
                        <a:pt x="66" y="59"/>
                      </a:lnTo>
                      <a:lnTo>
                        <a:pt x="70" y="48"/>
                      </a:lnTo>
                      <a:lnTo>
                        <a:pt x="74" y="44"/>
                      </a:lnTo>
                      <a:lnTo>
                        <a:pt x="78" y="37"/>
                      </a:lnTo>
                      <a:lnTo>
                        <a:pt x="84" y="30"/>
                      </a:lnTo>
                      <a:lnTo>
                        <a:pt x="91" y="22"/>
                      </a:lnTo>
                      <a:lnTo>
                        <a:pt x="98" y="15"/>
                      </a:lnTo>
                      <a:lnTo>
                        <a:pt x="104" y="8"/>
                      </a:lnTo>
                      <a:lnTo>
                        <a:pt x="109" y="4"/>
                      </a:lnTo>
                      <a:lnTo>
                        <a:pt x="113" y="1"/>
                      </a:lnTo>
                      <a:lnTo>
                        <a:pt x="116" y="0"/>
                      </a:lnTo>
                      <a:lnTo>
                        <a:pt x="117" y="1"/>
                      </a:lnTo>
                      <a:lnTo>
                        <a:pt x="116" y="2"/>
                      </a:lnTo>
                      <a:lnTo>
                        <a:pt x="114" y="5"/>
                      </a:lnTo>
                      <a:lnTo>
                        <a:pt x="112" y="8"/>
                      </a:lnTo>
                      <a:lnTo>
                        <a:pt x="107" y="13"/>
                      </a:lnTo>
                      <a:lnTo>
                        <a:pt x="101" y="20"/>
                      </a:lnTo>
                      <a:lnTo>
                        <a:pt x="94" y="27"/>
                      </a:lnTo>
                      <a:lnTo>
                        <a:pt x="88" y="35"/>
                      </a:lnTo>
                      <a:lnTo>
                        <a:pt x="82" y="43"/>
                      </a:lnTo>
                      <a:lnTo>
                        <a:pt x="77" y="48"/>
                      </a:lnTo>
                      <a:lnTo>
                        <a:pt x="75" y="53"/>
                      </a:lnTo>
                      <a:lnTo>
                        <a:pt x="71" y="61"/>
                      </a:lnTo>
                      <a:lnTo>
                        <a:pt x="69" y="69"/>
                      </a:lnTo>
                      <a:lnTo>
                        <a:pt x="67" y="77"/>
                      </a:lnTo>
                      <a:lnTo>
                        <a:pt x="67" y="83"/>
                      </a:lnTo>
                      <a:lnTo>
                        <a:pt x="67" y="85"/>
                      </a:lnTo>
                      <a:lnTo>
                        <a:pt x="67" y="87"/>
                      </a:lnTo>
                      <a:lnTo>
                        <a:pt x="69" y="85"/>
                      </a:lnTo>
                      <a:lnTo>
                        <a:pt x="74" y="83"/>
                      </a:lnTo>
                      <a:lnTo>
                        <a:pt x="77" y="81"/>
                      </a:lnTo>
                      <a:lnTo>
                        <a:pt x="81" y="77"/>
                      </a:lnTo>
                      <a:lnTo>
                        <a:pt x="86" y="74"/>
                      </a:lnTo>
                      <a:lnTo>
                        <a:pt x="91" y="70"/>
                      </a:lnTo>
                      <a:lnTo>
                        <a:pt x="96" y="67"/>
                      </a:lnTo>
                      <a:lnTo>
                        <a:pt x="101" y="65"/>
                      </a:lnTo>
                      <a:lnTo>
                        <a:pt x="105" y="62"/>
                      </a:lnTo>
                      <a:lnTo>
                        <a:pt x="108" y="61"/>
                      </a:lnTo>
                      <a:lnTo>
                        <a:pt x="114" y="51"/>
                      </a:lnTo>
                      <a:lnTo>
                        <a:pt x="121" y="42"/>
                      </a:lnTo>
                      <a:lnTo>
                        <a:pt x="130" y="32"/>
                      </a:lnTo>
                      <a:lnTo>
                        <a:pt x="141" y="23"/>
                      </a:lnTo>
                      <a:lnTo>
                        <a:pt x="151" y="16"/>
                      </a:lnTo>
                      <a:lnTo>
                        <a:pt x="160" y="9"/>
                      </a:lnTo>
                      <a:lnTo>
                        <a:pt x="167" y="6"/>
                      </a:lnTo>
                      <a:lnTo>
                        <a:pt x="173" y="4"/>
                      </a:lnTo>
                      <a:lnTo>
                        <a:pt x="179" y="2"/>
                      </a:lnTo>
                      <a:lnTo>
                        <a:pt x="182" y="2"/>
                      </a:lnTo>
                      <a:lnTo>
                        <a:pt x="182" y="4"/>
                      </a:lnTo>
                      <a:lnTo>
                        <a:pt x="177" y="6"/>
                      </a:lnTo>
                      <a:lnTo>
                        <a:pt x="169" y="10"/>
                      </a:lnTo>
                      <a:lnTo>
                        <a:pt x="160" y="17"/>
                      </a:lnTo>
                      <a:lnTo>
                        <a:pt x="151" y="25"/>
                      </a:lnTo>
                      <a:lnTo>
                        <a:pt x="142" y="34"/>
                      </a:lnTo>
                      <a:lnTo>
                        <a:pt x="134" y="43"/>
                      </a:lnTo>
                      <a:lnTo>
                        <a:pt x="127" y="51"/>
                      </a:lnTo>
                      <a:lnTo>
                        <a:pt x="121" y="58"/>
                      </a:lnTo>
                      <a:lnTo>
                        <a:pt x="120" y="62"/>
                      </a:lnTo>
                      <a:lnTo>
                        <a:pt x="120" y="65"/>
                      </a:lnTo>
                      <a:lnTo>
                        <a:pt x="122" y="65"/>
                      </a:lnTo>
                      <a:lnTo>
                        <a:pt x="124" y="63"/>
                      </a:lnTo>
                      <a:lnTo>
                        <a:pt x="130" y="63"/>
                      </a:lnTo>
                      <a:lnTo>
                        <a:pt x="138" y="62"/>
                      </a:lnTo>
                      <a:lnTo>
                        <a:pt x="147" y="60"/>
                      </a:lnTo>
                      <a:lnTo>
                        <a:pt x="154" y="58"/>
                      </a:lnTo>
                      <a:lnTo>
                        <a:pt x="160" y="58"/>
                      </a:lnTo>
                      <a:lnTo>
                        <a:pt x="167" y="52"/>
                      </a:lnTo>
                      <a:lnTo>
                        <a:pt x="176" y="45"/>
                      </a:lnTo>
                      <a:lnTo>
                        <a:pt x="187" y="39"/>
                      </a:lnTo>
                      <a:lnTo>
                        <a:pt x="197" y="35"/>
                      </a:lnTo>
                      <a:lnTo>
                        <a:pt x="207" y="30"/>
                      </a:lnTo>
                      <a:lnTo>
                        <a:pt x="217" y="25"/>
                      </a:lnTo>
                      <a:lnTo>
                        <a:pt x="223" y="22"/>
                      </a:lnTo>
                      <a:lnTo>
                        <a:pt x="228" y="20"/>
                      </a:lnTo>
                      <a:lnTo>
                        <a:pt x="233" y="19"/>
                      </a:lnTo>
                      <a:lnTo>
                        <a:pt x="235" y="20"/>
                      </a:lnTo>
                      <a:lnTo>
                        <a:pt x="234" y="22"/>
                      </a:lnTo>
                      <a:lnTo>
                        <a:pt x="228" y="25"/>
                      </a:lnTo>
                      <a:lnTo>
                        <a:pt x="221" y="28"/>
                      </a:lnTo>
                      <a:lnTo>
                        <a:pt x="213" y="31"/>
                      </a:lnTo>
                      <a:lnTo>
                        <a:pt x="205" y="36"/>
                      </a:lnTo>
                      <a:lnTo>
                        <a:pt x="197" y="40"/>
                      </a:lnTo>
                      <a:lnTo>
                        <a:pt x="190" y="45"/>
                      </a:lnTo>
                      <a:lnTo>
                        <a:pt x="184" y="51"/>
                      </a:lnTo>
                      <a:lnTo>
                        <a:pt x="180" y="55"/>
                      </a:lnTo>
                      <a:lnTo>
                        <a:pt x="177" y="59"/>
                      </a:lnTo>
                      <a:lnTo>
                        <a:pt x="185" y="60"/>
                      </a:lnTo>
                      <a:lnTo>
                        <a:pt x="196" y="59"/>
                      </a:lnTo>
                      <a:lnTo>
                        <a:pt x="206" y="58"/>
                      </a:lnTo>
                      <a:lnTo>
                        <a:pt x="217" y="57"/>
                      </a:lnTo>
                      <a:lnTo>
                        <a:pt x="227" y="54"/>
                      </a:lnTo>
                      <a:lnTo>
                        <a:pt x="236" y="52"/>
                      </a:lnTo>
                      <a:lnTo>
                        <a:pt x="243" y="50"/>
                      </a:lnTo>
                      <a:lnTo>
                        <a:pt x="248" y="47"/>
                      </a:lnTo>
                      <a:lnTo>
                        <a:pt x="253" y="45"/>
                      </a:lnTo>
                      <a:lnTo>
                        <a:pt x="258" y="44"/>
                      </a:lnTo>
                      <a:lnTo>
                        <a:pt x="258" y="45"/>
                      </a:lnTo>
                      <a:lnTo>
                        <a:pt x="255" y="48"/>
                      </a:lnTo>
                      <a:lnTo>
                        <a:pt x="250" y="51"/>
                      </a:lnTo>
                      <a:lnTo>
                        <a:pt x="244" y="54"/>
                      </a:lnTo>
                      <a:lnTo>
                        <a:pt x="236" y="59"/>
                      </a:lnTo>
                      <a:lnTo>
                        <a:pt x="226" y="62"/>
                      </a:lnTo>
                      <a:lnTo>
                        <a:pt x="215" y="66"/>
                      </a:lnTo>
                      <a:lnTo>
                        <a:pt x="204" y="69"/>
                      </a:lnTo>
                      <a:lnTo>
                        <a:pt x="192" y="70"/>
                      </a:lnTo>
                      <a:lnTo>
                        <a:pt x="181" y="70"/>
                      </a:lnTo>
                      <a:lnTo>
                        <a:pt x="184" y="74"/>
                      </a:lnTo>
                      <a:lnTo>
                        <a:pt x="190" y="78"/>
                      </a:lnTo>
                      <a:lnTo>
                        <a:pt x="197" y="83"/>
                      </a:lnTo>
                      <a:lnTo>
                        <a:pt x="205" y="87"/>
                      </a:lnTo>
                      <a:lnTo>
                        <a:pt x="212" y="91"/>
                      </a:lnTo>
                      <a:lnTo>
                        <a:pt x="219" y="95"/>
                      </a:lnTo>
                      <a:lnTo>
                        <a:pt x="225" y="97"/>
                      </a:lnTo>
                      <a:lnTo>
                        <a:pt x="229" y="99"/>
                      </a:lnTo>
                      <a:lnTo>
                        <a:pt x="235" y="102"/>
                      </a:lnTo>
                      <a:lnTo>
                        <a:pt x="237" y="105"/>
                      </a:lnTo>
                      <a:lnTo>
                        <a:pt x="236" y="106"/>
                      </a:lnTo>
                      <a:lnTo>
                        <a:pt x="230" y="105"/>
                      </a:lnTo>
                      <a:lnTo>
                        <a:pt x="225" y="103"/>
                      </a:lnTo>
                      <a:lnTo>
                        <a:pt x="217" y="100"/>
                      </a:lnTo>
                      <a:lnTo>
                        <a:pt x="206" y="97"/>
                      </a:lnTo>
                      <a:lnTo>
                        <a:pt x="196" y="92"/>
                      </a:lnTo>
                      <a:lnTo>
                        <a:pt x="185" y="88"/>
                      </a:lnTo>
                      <a:lnTo>
                        <a:pt x="176" y="83"/>
                      </a:lnTo>
                      <a:lnTo>
                        <a:pt x="169" y="78"/>
                      </a:lnTo>
                      <a:lnTo>
                        <a:pt x="165" y="75"/>
                      </a:lnTo>
                      <a:lnTo>
                        <a:pt x="160" y="75"/>
                      </a:lnTo>
                      <a:lnTo>
                        <a:pt x="155" y="76"/>
                      </a:lnTo>
                      <a:lnTo>
                        <a:pt x="150" y="76"/>
                      </a:lnTo>
                      <a:lnTo>
                        <a:pt x="144" y="77"/>
                      </a:lnTo>
                      <a:lnTo>
                        <a:pt x="139" y="77"/>
                      </a:lnTo>
                      <a:lnTo>
                        <a:pt x="134" y="78"/>
                      </a:lnTo>
                      <a:lnTo>
                        <a:pt x="130" y="78"/>
                      </a:lnTo>
                      <a:lnTo>
                        <a:pt x="127" y="80"/>
                      </a:lnTo>
                      <a:lnTo>
                        <a:pt x="129" y="84"/>
                      </a:lnTo>
                      <a:lnTo>
                        <a:pt x="132" y="89"/>
                      </a:lnTo>
                      <a:lnTo>
                        <a:pt x="137" y="93"/>
                      </a:lnTo>
                      <a:lnTo>
                        <a:pt x="143" y="98"/>
                      </a:lnTo>
                      <a:lnTo>
                        <a:pt x="149" y="103"/>
                      </a:lnTo>
                      <a:lnTo>
                        <a:pt x="153" y="107"/>
                      </a:lnTo>
                      <a:lnTo>
                        <a:pt x="159" y="111"/>
                      </a:lnTo>
                      <a:lnTo>
                        <a:pt x="162" y="113"/>
                      </a:lnTo>
                      <a:lnTo>
                        <a:pt x="169" y="118"/>
                      </a:lnTo>
                      <a:lnTo>
                        <a:pt x="176" y="121"/>
                      </a:lnTo>
                      <a:lnTo>
                        <a:pt x="183" y="125"/>
                      </a:lnTo>
                      <a:lnTo>
                        <a:pt x="188" y="127"/>
                      </a:lnTo>
                      <a:lnTo>
                        <a:pt x="191" y="130"/>
                      </a:lnTo>
                      <a:lnTo>
                        <a:pt x="194" y="134"/>
                      </a:lnTo>
                      <a:lnTo>
                        <a:pt x="191" y="135"/>
                      </a:lnTo>
                      <a:lnTo>
                        <a:pt x="183" y="130"/>
                      </a:lnTo>
                      <a:lnTo>
                        <a:pt x="176" y="126"/>
                      </a:lnTo>
                      <a:lnTo>
                        <a:pt x="167" y="121"/>
                      </a:lnTo>
                      <a:lnTo>
                        <a:pt x="157" y="115"/>
                      </a:lnTo>
                      <a:lnTo>
                        <a:pt x="147" y="108"/>
                      </a:lnTo>
                      <a:lnTo>
                        <a:pt x="137" y="103"/>
                      </a:lnTo>
                      <a:lnTo>
                        <a:pt x="129" y="98"/>
                      </a:lnTo>
                      <a:lnTo>
                        <a:pt x="123" y="93"/>
                      </a:lnTo>
                      <a:lnTo>
                        <a:pt x="119" y="90"/>
                      </a:lnTo>
                      <a:lnTo>
                        <a:pt x="114" y="87"/>
                      </a:lnTo>
                      <a:lnTo>
                        <a:pt x="109" y="85"/>
                      </a:lnTo>
                      <a:lnTo>
                        <a:pt x="106" y="87"/>
                      </a:lnTo>
                      <a:lnTo>
                        <a:pt x="101" y="89"/>
                      </a:lnTo>
                      <a:lnTo>
                        <a:pt x="94" y="91"/>
                      </a:lnTo>
                      <a:lnTo>
                        <a:pt x="84" y="95"/>
                      </a:lnTo>
                      <a:lnTo>
                        <a:pt x="75" y="97"/>
                      </a:lnTo>
                      <a:lnTo>
                        <a:pt x="69" y="100"/>
                      </a:lnTo>
                      <a:lnTo>
                        <a:pt x="68" y="103"/>
                      </a:lnTo>
                      <a:lnTo>
                        <a:pt x="68" y="104"/>
                      </a:lnTo>
                      <a:lnTo>
                        <a:pt x="70" y="107"/>
                      </a:lnTo>
                      <a:lnTo>
                        <a:pt x="75" y="111"/>
                      </a:lnTo>
                      <a:lnTo>
                        <a:pt x="79" y="114"/>
                      </a:lnTo>
                      <a:lnTo>
                        <a:pt x="85" y="120"/>
                      </a:lnTo>
                      <a:lnTo>
                        <a:pt x="93" y="126"/>
                      </a:lnTo>
                      <a:lnTo>
                        <a:pt x="103" y="133"/>
                      </a:lnTo>
                      <a:lnTo>
                        <a:pt x="112" y="140"/>
                      </a:lnTo>
                      <a:lnTo>
                        <a:pt x="121" y="145"/>
                      </a:lnTo>
                      <a:lnTo>
                        <a:pt x="128" y="150"/>
                      </a:lnTo>
                      <a:lnTo>
                        <a:pt x="134" y="152"/>
                      </a:lnTo>
                      <a:lnTo>
                        <a:pt x="139" y="156"/>
                      </a:lnTo>
                      <a:lnTo>
                        <a:pt x="138" y="158"/>
                      </a:lnTo>
                      <a:lnTo>
                        <a:pt x="132" y="158"/>
                      </a:lnTo>
                      <a:lnTo>
                        <a:pt x="124" y="153"/>
                      </a:lnTo>
                      <a:lnTo>
                        <a:pt x="117" y="149"/>
                      </a:lnTo>
                      <a:lnTo>
                        <a:pt x="109" y="143"/>
                      </a:lnTo>
                      <a:lnTo>
                        <a:pt x="99" y="137"/>
                      </a:lnTo>
                      <a:lnTo>
                        <a:pt x="89" y="130"/>
                      </a:lnTo>
                      <a:lnTo>
                        <a:pt x="78" y="125"/>
                      </a:lnTo>
                      <a:lnTo>
                        <a:pt x="69" y="120"/>
                      </a:lnTo>
                      <a:lnTo>
                        <a:pt x="62" y="115"/>
                      </a:lnTo>
                      <a:lnTo>
                        <a:pt x="59" y="114"/>
                      </a:lnTo>
                      <a:lnTo>
                        <a:pt x="55" y="114"/>
                      </a:lnTo>
                      <a:lnTo>
                        <a:pt x="50" y="117"/>
                      </a:lnTo>
                      <a:lnTo>
                        <a:pt x="41" y="119"/>
                      </a:lnTo>
                      <a:lnTo>
                        <a:pt x="32" y="122"/>
                      </a:lnTo>
                      <a:lnTo>
                        <a:pt x="23" y="125"/>
                      </a:lnTo>
                      <a:lnTo>
                        <a:pt x="14" y="128"/>
                      </a:lnTo>
                      <a:lnTo>
                        <a:pt x="7" y="129"/>
                      </a:lnTo>
                      <a:lnTo>
                        <a:pt x="2" y="130"/>
                      </a:lnTo>
                      <a:lnTo>
                        <a:pt x="0" y="130"/>
                      </a:lnTo>
                      <a:lnTo>
                        <a:pt x="1" y="128"/>
                      </a:lnTo>
                      <a:lnTo>
                        <a:pt x="6" y="126"/>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6" name="Freeform 305">
                  <a:extLst>
                    <a:ext uri="{FF2B5EF4-FFF2-40B4-BE49-F238E27FC236}">
                      <a16:creationId xmlns:a16="http://schemas.microsoft.com/office/drawing/2014/main" id="{7DADC9B2-965A-414F-B169-7159CE2F6FBD}"/>
                    </a:ext>
                  </a:extLst>
                </p:cNvPr>
                <p:cNvSpPr>
                  <a:spLocks/>
                </p:cNvSpPr>
                <p:nvPr/>
              </p:nvSpPr>
              <p:spPr bwMode="auto">
                <a:xfrm>
                  <a:off x="350" y="174"/>
                  <a:ext cx="93" cy="78"/>
                </a:xfrm>
                <a:custGeom>
                  <a:avLst/>
                  <a:gdLst>
                    <a:gd name="T0" fmla="*/ 11 w 187"/>
                    <a:gd name="T1" fmla="*/ 7 h 156"/>
                    <a:gd name="T2" fmla="*/ 23 w 187"/>
                    <a:gd name="T3" fmla="*/ 8 h 156"/>
                    <a:gd name="T4" fmla="*/ 42 w 187"/>
                    <a:gd name="T5" fmla="*/ 5 h 156"/>
                    <a:gd name="T6" fmla="*/ 59 w 187"/>
                    <a:gd name="T7" fmla="*/ 5 h 156"/>
                    <a:gd name="T8" fmla="*/ 65 w 187"/>
                    <a:gd name="T9" fmla="*/ 8 h 156"/>
                    <a:gd name="T10" fmla="*/ 55 w 187"/>
                    <a:gd name="T11" fmla="*/ 8 h 156"/>
                    <a:gd name="T12" fmla="*/ 40 w 187"/>
                    <a:gd name="T13" fmla="*/ 9 h 156"/>
                    <a:gd name="T14" fmla="*/ 25 w 187"/>
                    <a:gd name="T15" fmla="*/ 12 h 156"/>
                    <a:gd name="T16" fmla="*/ 27 w 187"/>
                    <a:gd name="T17" fmla="*/ 15 h 156"/>
                    <a:gd name="T18" fmla="*/ 36 w 187"/>
                    <a:gd name="T19" fmla="*/ 19 h 156"/>
                    <a:gd name="T20" fmla="*/ 41 w 187"/>
                    <a:gd name="T21" fmla="*/ 22 h 156"/>
                    <a:gd name="T22" fmla="*/ 58 w 187"/>
                    <a:gd name="T23" fmla="*/ 21 h 156"/>
                    <a:gd name="T24" fmla="*/ 77 w 187"/>
                    <a:gd name="T25" fmla="*/ 24 h 156"/>
                    <a:gd name="T26" fmla="*/ 87 w 187"/>
                    <a:gd name="T27" fmla="*/ 30 h 156"/>
                    <a:gd name="T28" fmla="*/ 82 w 187"/>
                    <a:gd name="T29" fmla="*/ 29 h 156"/>
                    <a:gd name="T30" fmla="*/ 70 w 187"/>
                    <a:gd name="T31" fmla="*/ 26 h 156"/>
                    <a:gd name="T32" fmla="*/ 55 w 187"/>
                    <a:gd name="T33" fmla="*/ 25 h 156"/>
                    <a:gd name="T34" fmla="*/ 52 w 187"/>
                    <a:gd name="T35" fmla="*/ 29 h 156"/>
                    <a:gd name="T36" fmla="*/ 59 w 187"/>
                    <a:gd name="T37" fmla="*/ 35 h 156"/>
                    <a:gd name="T38" fmla="*/ 72 w 187"/>
                    <a:gd name="T39" fmla="*/ 37 h 156"/>
                    <a:gd name="T40" fmla="*/ 87 w 187"/>
                    <a:gd name="T41" fmla="*/ 42 h 156"/>
                    <a:gd name="T42" fmla="*/ 90 w 187"/>
                    <a:gd name="T43" fmla="*/ 49 h 156"/>
                    <a:gd name="T44" fmla="*/ 80 w 187"/>
                    <a:gd name="T45" fmla="*/ 44 h 156"/>
                    <a:gd name="T46" fmla="*/ 69 w 187"/>
                    <a:gd name="T47" fmla="*/ 41 h 156"/>
                    <a:gd name="T48" fmla="*/ 74 w 187"/>
                    <a:gd name="T49" fmla="*/ 49 h 156"/>
                    <a:gd name="T50" fmla="*/ 84 w 187"/>
                    <a:gd name="T51" fmla="*/ 60 h 156"/>
                    <a:gd name="T52" fmla="*/ 90 w 187"/>
                    <a:gd name="T53" fmla="*/ 67 h 156"/>
                    <a:gd name="T54" fmla="*/ 92 w 187"/>
                    <a:gd name="T55" fmla="*/ 75 h 156"/>
                    <a:gd name="T56" fmla="*/ 87 w 187"/>
                    <a:gd name="T57" fmla="*/ 70 h 156"/>
                    <a:gd name="T58" fmla="*/ 72 w 187"/>
                    <a:gd name="T59" fmla="*/ 53 h 156"/>
                    <a:gd name="T60" fmla="*/ 63 w 187"/>
                    <a:gd name="T61" fmla="*/ 43 h 156"/>
                    <a:gd name="T62" fmla="*/ 60 w 187"/>
                    <a:gd name="T63" fmla="*/ 45 h 156"/>
                    <a:gd name="T64" fmla="*/ 64 w 187"/>
                    <a:gd name="T65" fmla="*/ 59 h 156"/>
                    <a:gd name="T66" fmla="*/ 69 w 187"/>
                    <a:gd name="T67" fmla="*/ 71 h 156"/>
                    <a:gd name="T68" fmla="*/ 65 w 187"/>
                    <a:gd name="T69" fmla="*/ 68 h 156"/>
                    <a:gd name="T70" fmla="*/ 56 w 187"/>
                    <a:gd name="T71" fmla="*/ 46 h 156"/>
                    <a:gd name="T72" fmla="*/ 46 w 187"/>
                    <a:gd name="T73" fmla="*/ 32 h 156"/>
                    <a:gd name="T74" fmla="*/ 39 w 187"/>
                    <a:gd name="T75" fmla="*/ 27 h 156"/>
                    <a:gd name="T76" fmla="*/ 37 w 187"/>
                    <a:gd name="T77" fmla="*/ 30 h 156"/>
                    <a:gd name="T78" fmla="*/ 42 w 187"/>
                    <a:gd name="T79" fmla="*/ 53 h 156"/>
                    <a:gd name="T80" fmla="*/ 49 w 187"/>
                    <a:gd name="T81" fmla="*/ 64 h 156"/>
                    <a:gd name="T82" fmla="*/ 41 w 187"/>
                    <a:gd name="T83" fmla="*/ 57 h 156"/>
                    <a:gd name="T84" fmla="*/ 33 w 187"/>
                    <a:gd name="T85" fmla="*/ 25 h 156"/>
                    <a:gd name="T86" fmla="*/ 22 w 187"/>
                    <a:gd name="T87" fmla="*/ 18 h 156"/>
                    <a:gd name="T88" fmla="*/ 18 w 187"/>
                    <a:gd name="T89" fmla="*/ 25 h 156"/>
                    <a:gd name="T90" fmla="*/ 21 w 187"/>
                    <a:gd name="T91" fmla="*/ 40 h 156"/>
                    <a:gd name="T92" fmla="*/ 25 w 187"/>
                    <a:gd name="T93" fmla="*/ 57 h 156"/>
                    <a:gd name="T94" fmla="*/ 22 w 187"/>
                    <a:gd name="T95" fmla="*/ 55 h 156"/>
                    <a:gd name="T96" fmla="*/ 17 w 187"/>
                    <a:gd name="T97" fmla="*/ 33 h 156"/>
                    <a:gd name="T98" fmla="*/ 8 w 187"/>
                    <a:gd name="T99" fmla="*/ 10 h 156"/>
                    <a:gd name="T100" fmla="*/ 0 w 187"/>
                    <a:gd name="T101" fmla="*/ 1 h 156"/>
                    <a:gd name="T102" fmla="*/ 2 w 187"/>
                    <a:gd name="T103" fmla="*/ 0 h 1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6">
                      <a:moveTo>
                        <a:pt x="7" y="1"/>
                      </a:moveTo>
                      <a:lnTo>
                        <a:pt x="14" y="7"/>
                      </a:lnTo>
                      <a:lnTo>
                        <a:pt x="22" y="13"/>
                      </a:lnTo>
                      <a:lnTo>
                        <a:pt x="30" y="16"/>
                      </a:lnTo>
                      <a:lnTo>
                        <a:pt x="37" y="17"/>
                      </a:lnTo>
                      <a:lnTo>
                        <a:pt x="46" y="15"/>
                      </a:lnTo>
                      <a:lnTo>
                        <a:pt x="58" y="13"/>
                      </a:lnTo>
                      <a:lnTo>
                        <a:pt x="70" y="12"/>
                      </a:lnTo>
                      <a:lnTo>
                        <a:pt x="84" y="9"/>
                      </a:lnTo>
                      <a:lnTo>
                        <a:pt x="97" y="9"/>
                      </a:lnTo>
                      <a:lnTo>
                        <a:pt x="108" y="9"/>
                      </a:lnTo>
                      <a:lnTo>
                        <a:pt x="119" y="9"/>
                      </a:lnTo>
                      <a:lnTo>
                        <a:pt x="125" y="12"/>
                      </a:lnTo>
                      <a:lnTo>
                        <a:pt x="130" y="15"/>
                      </a:lnTo>
                      <a:lnTo>
                        <a:pt x="130" y="16"/>
                      </a:lnTo>
                      <a:lnTo>
                        <a:pt x="126" y="16"/>
                      </a:lnTo>
                      <a:lnTo>
                        <a:pt x="118" y="16"/>
                      </a:lnTo>
                      <a:lnTo>
                        <a:pt x="111" y="16"/>
                      </a:lnTo>
                      <a:lnTo>
                        <a:pt x="102" y="16"/>
                      </a:lnTo>
                      <a:lnTo>
                        <a:pt x="91" y="16"/>
                      </a:lnTo>
                      <a:lnTo>
                        <a:pt x="80" y="17"/>
                      </a:lnTo>
                      <a:lnTo>
                        <a:pt x="68" y="20"/>
                      </a:lnTo>
                      <a:lnTo>
                        <a:pt x="59" y="21"/>
                      </a:lnTo>
                      <a:lnTo>
                        <a:pt x="51" y="23"/>
                      </a:lnTo>
                      <a:lnTo>
                        <a:pt x="46" y="26"/>
                      </a:lnTo>
                      <a:lnTo>
                        <a:pt x="50" y="28"/>
                      </a:lnTo>
                      <a:lnTo>
                        <a:pt x="55" y="30"/>
                      </a:lnTo>
                      <a:lnTo>
                        <a:pt x="60" y="32"/>
                      </a:lnTo>
                      <a:lnTo>
                        <a:pt x="66" y="35"/>
                      </a:lnTo>
                      <a:lnTo>
                        <a:pt x="72" y="37"/>
                      </a:lnTo>
                      <a:lnTo>
                        <a:pt x="76" y="39"/>
                      </a:lnTo>
                      <a:lnTo>
                        <a:pt x="80" y="41"/>
                      </a:lnTo>
                      <a:lnTo>
                        <a:pt x="82" y="43"/>
                      </a:lnTo>
                      <a:lnTo>
                        <a:pt x="91" y="42"/>
                      </a:lnTo>
                      <a:lnTo>
                        <a:pt x="104" y="41"/>
                      </a:lnTo>
                      <a:lnTo>
                        <a:pt x="117" y="42"/>
                      </a:lnTo>
                      <a:lnTo>
                        <a:pt x="130" y="43"/>
                      </a:lnTo>
                      <a:lnTo>
                        <a:pt x="143" y="45"/>
                      </a:lnTo>
                      <a:lnTo>
                        <a:pt x="155" y="47"/>
                      </a:lnTo>
                      <a:lnTo>
                        <a:pt x="164" y="51"/>
                      </a:lnTo>
                      <a:lnTo>
                        <a:pt x="169" y="54"/>
                      </a:lnTo>
                      <a:lnTo>
                        <a:pt x="175" y="59"/>
                      </a:lnTo>
                      <a:lnTo>
                        <a:pt x="175" y="61"/>
                      </a:lnTo>
                      <a:lnTo>
                        <a:pt x="172" y="60"/>
                      </a:lnTo>
                      <a:lnTo>
                        <a:pt x="165" y="58"/>
                      </a:lnTo>
                      <a:lnTo>
                        <a:pt x="159" y="56"/>
                      </a:lnTo>
                      <a:lnTo>
                        <a:pt x="151" y="54"/>
                      </a:lnTo>
                      <a:lnTo>
                        <a:pt x="141" y="52"/>
                      </a:lnTo>
                      <a:lnTo>
                        <a:pt x="130" y="51"/>
                      </a:lnTo>
                      <a:lnTo>
                        <a:pt x="119" y="50"/>
                      </a:lnTo>
                      <a:lnTo>
                        <a:pt x="110" y="50"/>
                      </a:lnTo>
                      <a:lnTo>
                        <a:pt x="100" y="50"/>
                      </a:lnTo>
                      <a:lnTo>
                        <a:pt x="95" y="51"/>
                      </a:lnTo>
                      <a:lnTo>
                        <a:pt x="104" y="58"/>
                      </a:lnTo>
                      <a:lnTo>
                        <a:pt x="111" y="62"/>
                      </a:lnTo>
                      <a:lnTo>
                        <a:pt x="117" y="66"/>
                      </a:lnTo>
                      <a:lnTo>
                        <a:pt x="119" y="69"/>
                      </a:lnTo>
                      <a:lnTo>
                        <a:pt x="126" y="71"/>
                      </a:lnTo>
                      <a:lnTo>
                        <a:pt x="134" y="72"/>
                      </a:lnTo>
                      <a:lnTo>
                        <a:pt x="144" y="73"/>
                      </a:lnTo>
                      <a:lnTo>
                        <a:pt x="155" y="75"/>
                      </a:lnTo>
                      <a:lnTo>
                        <a:pt x="165" y="79"/>
                      </a:lnTo>
                      <a:lnTo>
                        <a:pt x="174" y="84"/>
                      </a:lnTo>
                      <a:lnTo>
                        <a:pt x="182" y="92"/>
                      </a:lnTo>
                      <a:lnTo>
                        <a:pt x="187" y="103"/>
                      </a:lnTo>
                      <a:lnTo>
                        <a:pt x="181" y="98"/>
                      </a:lnTo>
                      <a:lnTo>
                        <a:pt x="175" y="95"/>
                      </a:lnTo>
                      <a:lnTo>
                        <a:pt x="167" y="90"/>
                      </a:lnTo>
                      <a:lnTo>
                        <a:pt x="160" y="87"/>
                      </a:lnTo>
                      <a:lnTo>
                        <a:pt x="153" y="83"/>
                      </a:lnTo>
                      <a:lnTo>
                        <a:pt x="145" y="82"/>
                      </a:lnTo>
                      <a:lnTo>
                        <a:pt x="138" y="81"/>
                      </a:lnTo>
                      <a:lnTo>
                        <a:pt x="131" y="81"/>
                      </a:lnTo>
                      <a:lnTo>
                        <a:pt x="140" y="89"/>
                      </a:lnTo>
                      <a:lnTo>
                        <a:pt x="148" y="98"/>
                      </a:lnTo>
                      <a:lnTo>
                        <a:pt x="156" y="106"/>
                      </a:lnTo>
                      <a:lnTo>
                        <a:pt x="163" y="113"/>
                      </a:lnTo>
                      <a:lnTo>
                        <a:pt x="169" y="120"/>
                      </a:lnTo>
                      <a:lnTo>
                        <a:pt x="175" y="126"/>
                      </a:lnTo>
                      <a:lnTo>
                        <a:pt x="179" y="130"/>
                      </a:lnTo>
                      <a:lnTo>
                        <a:pt x="180" y="133"/>
                      </a:lnTo>
                      <a:lnTo>
                        <a:pt x="181" y="137"/>
                      </a:lnTo>
                      <a:lnTo>
                        <a:pt x="183" y="143"/>
                      </a:lnTo>
                      <a:lnTo>
                        <a:pt x="184" y="150"/>
                      </a:lnTo>
                      <a:lnTo>
                        <a:pt x="187" y="156"/>
                      </a:lnTo>
                      <a:lnTo>
                        <a:pt x="182" y="149"/>
                      </a:lnTo>
                      <a:lnTo>
                        <a:pt x="174" y="139"/>
                      </a:lnTo>
                      <a:lnTo>
                        <a:pt x="165" y="128"/>
                      </a:lnTo>
                      <a:lnTo>
                        <a:pt x="156" y="115"/>
                      </a:lnTo>
                      <a:lnTo>
                        <a:pt x="145" y="105"/>
                      </a:lnTo>
                      <a:lnTo>
                        <a:pt x="137" y="96"/>
                      </a:lnTo>
                      <a:lnTo>
                        <a:pt x="130" y="89"/>
                      </a:lnTo>
                      <a:lnTo>
                        <a:pt x="126" y="85"/>
                      </a:lnTo>
                      <a:lnTo>
                        <a:pt x="122" y="84"/>
                      </a:lnTo>
                      <a:lnTo>
                        <a:pt x="120" y="87"/>
                      </a:lnTo>
                      <a:lnTo>
                        <a:pt x="120" y="90"/>
                      </a:lnTo>
                      <a:lnTo>
                        <a:pt x="121" y="95"/>
                      </a:lnTo>
                      <a:lnTo>
                        <a:pt x="123" y="103"/>
                      </a:lnTo>
                      <a:lnTo>
                        <a:pt x="129" y="117"/>
                      </a:lnTo>
                      <a:lnTo>
                        <a:pt x="135" y="129"/>
                      </a:lnTo>
                      <a:lnTo>
                        <a:pt x="138" y="139"/>
                      </a:lnTo>
                      <a:lnTo>
                        <a:pt x="138" y="142"/>
                      </a:lnTo>
                      <a:lnTo>
                        <a:pt x="137" y="142"/>
                      </a:lnTo>
                      <a:lnTo>
                        <a:pt x="135" y="141"/>
                      </a:lnTo>
                      <a:lnTo>
                        <a:pt x="131" y="136"/>
                      </a:lnTo>
                      <a:lnTo>
                        <a:pt x="126" y="126"/>
                      </a:lnTo>
                      <a:lnTo>
                        <a:pt x="119" y="109"/>
                      </a:lnTo>
                      <a:lnTo>
                        <a:pt x="112" y="91"/>
                      </a:lnTo>
                      <a:lnTo>
                        <a:pt x="112" y="77"/>
                      </a:lnTo>
                      <a:lnTo>
                        <a:pt x="102" y="69"/>
                      </a:lnTo>
                      <a:lnTo>
                        <a:pt x="92" y="64"/>
                      </a:lnTo>
                      <a:lnTo>
                        <a:pt x="84" y="59"/>
                      </a:lnTo>
                      <a:lnTo>
                        <a:pt x="81" y="57"/>
                      </a:lnTo>
                      <a:lnTo>
                        <a:pt x="79" y="54"/>
                      </a:lnTo>
                      <a:lnTo>
                        <a:pt x="76" y="54"/>
                      </a:lnTo>
                      <a:lnTo>
                        <a:pt x="75" y="56"/>
                      </a:lnTo>
                      <a:lnTo>
                        <a:pt x="74" y="60"/>
                      </a:lnTo>
                      <a:lnTo>
                        <a:pt x="75" y="71"/>
                      </a:lnTo>
                      <a:lnTo>
                        <a:pt x="79" y="88"/>
                      </a:lnTo>
                      <a:lnTo>
                        <a:pt x="84" y="105"/>
                      </a:lnTo>
                      <a:lnTo>
                        <a:pt x="93" y="119"/>
                      </a:lnTo>
                      <a:lnTo>
                        <a:pt x="98" y="125"/>
                      </a:lnTo>
                      <a:lnTo>
                        <a:pt x="98" y="128"/>
                      </a:lnTo>
                      <a:lnTo>
                        <a:pt x="95" y="127"/>
                      </a:lnTo>
                      <a:lnTo>
                        <a:pt x="90" y="124"/>
                      </a:lnTo>
                      <a:lnTo>
                        <a:pt x="83" y="113"/>
                      </a:lnTo>
                      <a:lnTo>
                        <a:pt x="74" y="96"/>
                      </a:lnTo>
                      <a:lnTo>
                        <a:pt x="67" y="74"/>
                      </a:lnTo>
                      <a:lnTo>
                        <a:pt x="67" y="49"/>
                      </a:lnTo>
                      <a:lnTo>
                        <a:pt x="60" y="43"/>
                      </a:lnTo>
                      <a:lnTo>
                        <a:pt x="52" y="38"/>
                      </a:lnTo>
                      <a:lnTo>
                        <a:pt x="44" y="35"/>
                      </a:lnTo>
                      <a:lnTo>
                        <a:pt x="39" y="32"/>
                      </a:lnTo>
                      <a:lnTo>
                        <a:pt x="37" y="39"/>
                      </a:lnTo>
                      <a:lnTo>
                        <a:pt x="37" y="50"/>
                      </a:lnTo>
                      <a:lnTo>
                        <a:pt x="39" y="61"/>
                      </a:lnTo>
                      <a:lnTo>
                        <a:pt x="42" y="71"/>
                      </a:lnTo>
                      <a:lnTo>
                        <a:pt x="43" y="80"/>
                      </a:lnTo>
                      <a:lnTo>
                        <a:pt x="45" y="94"/>
                      </a:lnTo>
                      <a:lnTo>
                        <a:pt x="49" y="105"/>
                      </a:lnTo>
                      <a:lnTo>
                        <a:pt x="51" y="113"/>
                      </a:lnTo>
                      <a:lnTo>
                        <a:pt x="51" y="115"/>
                      </a:lnTo>
                      <a:lnTo>
                        <a:pt x="47" y="114"/>
                      </a:lnTo>
                      <a:lnTo>
                        <a:pt x="44" y="110"/>
                      </a:lnTo>
                      <a:lnTo>
                        <a:pt x="41" y="102"/>
                      </a:lnTo>
                      <a:lnTo>
                        <a:pt x="38" y="87"/>
                      </a:lnTo>
                      <a:lnTo>
                        <a:pt x="35" y="65"/>
                      </a:lnTo>
                      <a:lnTo>
                        <a:pt x="30" y="44"/>
                      </a:lnTo>
                      <a:lnTo>
                        <a:pt x="28" y="30"/>
                      </a:lnTo>
                      <a:lnTo>
                        <a:pt x="17" y="20"/>
                      </a:lnTo>
                      <a:lnTo>
                        <a:pt x="9" y="12"/>
                      </a:lnTo>
                      <a:lnTo>
                        <a:pt x="4" y="6"/>
                      </a:lnTo>
                      <a:lnTo>
                        <a:pt x="0" y="2"/>
                      </a:lnTo>
                      <a:lnTo>
                        <a:pt x="0" y="0"/>
                      </a:lnTo>
                      <a:lnTo>
                        <a:pt x="1" y="0"/>
                      </a:lnTo>
                      <a:lnTo>
                        <a:pt x="4" y="0"/>
                      </a:lnTo>
                      <a:lnTo>
                        <a:pt x="7" y="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7" name="Freeform 306">
                  <a:extLst>
                    <a:ext uri="{FF2B5EF4-FFF2-40B4-BE49-F238E27FC236}">
                      <a16:creationId xmlns:a16="http://schemas.microsoft.com/office/drawing/2014/main" id="{EE882DB5-1C7F-4CF0-B962-9FFC5F354FD7}"/>
                    </a:ext>
                  </a:extLst>
                </p:cNvPr>
                <p:cNvSpPr>
                  <a:spLocks/>
                </p:cNvSpPr>
                <p:nvPr/>
              </p:nvSpPr>
              <p:spPr bwMode="auto">
                <a:xfrm>
                  <a:off x="302" y="183"/>
                  <a:ext cx="64" cy="108"/>
                </a:xfrm>
                <a:custGeom>
                  <a:avLst/>
                  <a:gdLst>
                    <a:gd name="T0" fmla="*/ 29 w 129"/>
                    <a:gd name="T1" fmla="*/ 1 h 214"/>
                    <a:gd name="T2" fmla="*/ 30 w 129"/>
                    <a:gd name="T3" fmla="*/ 12 h 214"/>
                    <a:gd name="T4" fmla="*/ 32 w 129"/>
                    <a:gd name="T5" fmla="*/ 17 h 214"/>
                    <a:gd name="T6" fmla="*/ 37 w 129"/>
                    <a:gd name="T7" fmla="*/ 20 h 214"/>
                    <a:gd name="T8" fmla="*/ 43 w 129"/>
                    <a:gd name="T9" fmla="*/ 26 h 214"/>
                    <a:gd name="T10" fmla="*/ 50 w 129"/>
                    <a:gd name="T11" fmla="*/ 34 h 214"/>
                    <a:gd name="T12" fmla="*/ 58 w 129"/>
                    <a:gd name="T13" fmla="*/ 47 h 214"/>
                    <a:gd name="T14" fmla="*/ 63 w 129"/>
                    <a:gd name="T15" fmla="*/ 58 h 214"/>
                    <a:gd name="T16" fmla="*/ 64 w 129"/>
                    <a:gd name="T17" fmla="*/ 62 h 214"/>
                    <a:gd name="T18" fmla="*/ 63 w 129"/>
                    <a:gd name="T19" fmla="*/ 62 h 214"/>
                    <a:gd name="T20" fmla="*/ 60 w 129"/>
                    <a:gd name="T21" fmla="*/ 57 h 214"/>
                    <a:gd name="T22" fmla="*/ 56 w 129"/>
                    <a:gd name="T23" fmla="*/ 49 h 214"/>
                    <a:gd name="T24" fmla="*/ 50 w 129"/>
                    <a:gd name="T25" fmla="*/ 40 h 214"/>
                    <a:gd name="T26" fmla="*/ 45 w 129"/>
                    <a:gd name="T27" fmla="*/ 33 h 214"/>
                    <a:gd name="T28" fmla="*/ 40 w 129"/>
                    <a:gd name="T29" fmla="*/ 29 h 214"/>
                    <a:gd name="T30" fmla="*/ 36 w 129"/>
                    <a:gd name="T31" fmla="*/ 26 h 214"/>
                    <a:gd name="T32" fmla="*/ 34 w 129"/>
                    <a:gd name="T33" fmla="*/ 31 h 214"/>
                    <a:gd name="T34" fmla="*/ 35 w 129"/>
                    <a:gd name="T35" fmla="*/ 43 h 214"/>
                    <a:gd name="T36" fmla="*/ 38 w 129"/>
                    <a:gd name="T37" fmla="*/ 50 h 214"/>
                    <a:gd name="T38" fmla="*/ 45 w 129"/>
                    <a:gd name="T39" fmla="*/ 57 h 214"/>
                    <a:gd name="T40" fmla="*/ 54 w 129"/>
                    <a:gd name="T41" fmla="*/ 67 h 214"/>
                    <a:gd name="T42" fmla="*/ 59 w 129"/>
                    <a:gd name="T43" fmla="*/ 79 h 214"/>
                    <a:gd name="T44" fmla="*/ 60 w 129"/>
                    <a:gd name="T45" fmla="*/ 89 h 214"/>
                    <a:gd name="T46" fmla="*/ 58 w 129"/>
                    <a:gd name="T47" fmla="*/ 84 h 214"/>
                    <a:gd name="T48" fmla="*/ 53 w 129"/>
                    <a:gd name="T49" fmla="*/ 74 h 214"/>
                    <a:gd name="T50" fmla="*/ 48 w 129"/>
                    <a:gd name="T51" fmla="*/ 67 h 214"/>
                    <a:gd name="T52" fmla="*/ 43 w 129"/>
                    <a:gd name="T53" fmla="*/ 61 h 214"/>
                    <a:gd name="T54" fmla="*/ 38 w 129"/>
                    <a:gd name="T55" fmla="*/ 57 h 214"/>
                    <a:gd name="T56" fmla="*/ 39 w 129"/>
                    <a:gd name="T57" fmla="*/ 66 h 214"/>
                    <a:gd name="T58" fmla="*/ 43 w 129"/>
                    <a:gd name="T59" fmla="*/ 93 h 214"/>
                    <a:gd name="T60" fmla="*/ 41 w 129"/>
                    <a:gd name="T61" fmla="*/ 107 h 214"/>
                    <a:gd name="T62" fmla="*/ 40 w 129"/>
                    <a:gd name="T63" fmla="*/ 106 h 214"/>
                    <a:gd name="T64" fmla="*/ 39 w 129"/>
                    <a:gd name="T65" fmla="*/ 95 h 214"/>
                    <a:gd name="T66" fmla="*/ 33 w 129"/>
                    <a:gd name="T67" fmla="*/ 69 h 214"/>
                    <a:gd name="T68" fmla="*/ 26 w 129"/>
                    <a:gd name="T69" fmla="*/ 65 h 214"/>
                    <a:gd name="T70" fmla="*/ 17 w 129"/>
                    <a:gd name="T71" fmla="*/ 78 h 214"/>
                    <a:gd name="T72" fmla="*/ 14 w 129"/>
                    <a:gd name="T73" fmla="*/ 88 h 214"/>
                    <a:gd name="T74" fmla="*/ 12 w 129"/>
                    <a:gd name="T75" fmla="*/ 85 h 214"/>
                    <a:gd name="T76" fmla="*/ 16 w 129"/>
                    <a:gd name="T77" fmla="*/ 74 h 214"/>
                    <a:gd name="T78" fmla="*/ 25 w 129"/>
                    <a:gd name="T79" fmla="*/ 58 h 214"/>
                    <a:gd name="T80" fmla="*/ 29 w 129"/>
                    <a:gd name="T81" fmla="*/ 46 h 214"/>
                    <a:gd name="T82" fmla="*/ 29 w 129"/>
                    <a:gd name="T83" fmla="*/ 31 h 214"/>
                    <a:gd name="T84" fmla="*/ 26 w 129"/>
                    <a:gd name="T85" fmla="*/ 29 h 214"/>
                    <a:gd name="T86" fmla="*/ 18 w 129"/>
                    <a:gd name="T87" fmla="*/ 36 h 214"/>
                    <a:gd name="T88" fmla="*/ 10 w 129"/>
                    <a:gd name="T89" fmla="*/ 46 h 214"/>
                    <a:gd name="T90" fmla="*/ 4 w 129"/>
                    <a:gd name="T91" fmla="*/ 56 h 214"/>
                    <a:gd name="T92" fmla="*/ 1 w 129"/>
                    <a:gd name="T93" fmla="*/ 63 h 214"/>
                    <a:gd name="T94" fmla="*/ 0 w 129"/>
                    <a:gd name="T95" fmla="*/ 62 h 214"/>
                    <a:gd name="T96" fmla="*/ 2 w 129"/>
                    <a:gd name="T97" fmla="*/ 55 h 214"/>
                    <a:gd name="T98" fmla="*/ 7 w 129"/>
                    <a:gd name="T99" fmla="*/ 45 h 214"/>
                    <a:gd name="T100" fmla="*/ 15 w 129"/>
                    <a:gd name="T101" fmla="*/ 33 h 214"/>
                    <a:gd name="T102" fmla="*/ 23 w 129"/>
                    <a:gd name="T103" fmla="*/ 23 h 214"/>
                    <a:gd name="T104" fmla="*/ 28 w 129"/>
                    <a:gd name="T105" fmla="*/ 16 h 214"/>
                    <a:gd name="T106" fmla="*/ 27 w 129"/>
                    <a:gd name="T107" fmla="*/ 7 h 214"/>
                    <a:gd name="T108" fmla="*/ 26 w 129"/>
                    <a:gd name="T109" fmla="*/ 3 h 214"/>
                    <a:gd name="T110" fmla="*/ 27 w 129"/>
                    <a:gd name="T111" fmla="*/ 1 h 2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4">
                      <a:moveTo>
                        <a:pt x="56" y="0"/>
                      </a:moveTo>
                      <a:lnTo>
                        <a:pt x="58" y="1"/>
                      </a:lnTo>
                      <a:lnTo>
                        <a:pt x="60" y="11"/>
                      </a:lnTo>
                      <a:lnTo>
                        <a:pt x="61" y="24"/>
                      </a:lnTo>
                      <a:lnTo>
                        <a:pt x="63" y="31"/>
                      </a:lnTo>
                      <a:lnTo>
                        <a:pt x="65" y="33"/>
                      </a:lnTo>
                      <a:lnTo>
                        <a:pt x="68" y="35"/>
                      </a:lnTo>
                      <a:lnTo>
                        <a:pt x="74" y="40"/>
                      </a:lnTo>
                      <a:lnTo>
                        <a:pt x="80" y="46"/>
                      </a:lnTo>
                      <a:lnTo>
                        <a:pt x="87" y="52"/>
                      </a:lnTo>
                      <a:lnTo>
                        <a:pt x="94" y="60"/>
                      </a:lnTo>
                      <a:lnTo>
                        <a:pt x="101" y="68"/>
                      </a:lnTo>
                      <a:lnTo>
                        <a:pt x="106" y="78"/>
                      </a:lnTo>
                      <a:lnTo>
                        <a:pt x="116" y="94"/>
                      </a:lnTo>
                      <a:lnTo>
                        <a:pt x="123" y="106"/>
                      </a:lnTo>
                      <a:lnTo>
                        <a:pt x="127" y="114"/>
                      </a:lnTo>
                      <a:lnTo>
                        <a:pt x="129" y="120"/>
                      </a:lnTo>
                      <a:lnTo>
                        <a:pt x="129" y="123"/>
                      </a:lnTo>
                      <a:lnTo>
                        <a:pt x="128" y="124"/>
                      </a:lnTo>
                      <a:lnTo>
                        <a:pt x="126" y="123"/>
                      </a:lnTo>
                      <a:lnTo>
                        <a:pt x="123" y="117"/>
                      </a:lnTo>
                      <a:lnTo>
                        <a:pt x="120" y="113"/>
                      </a:lnTo>
                      <a:lnTo>
                        <a:pt x="117" y="106"/>
                      </a:lnTo>
                      <a:lnTo>
                        <a:pt x="112" y="98"/>
                      </a:lnTo>
                      <a:lnTo>
                        <a:pt x="106" y="88"/>
                      </a:lnTo>
                      <a:lnTo>
                        <a:pt x="101" y="80"/>
                      </a:lnTo>
                      <a:lnTo>
                        <a:pt x="95" y="72"/>
                      </a:lnTo>
                      <a:lnTo>
                        <a:pt x="90" y="65"/>
                      </a:lnTo>
                      <a:lnTo>
                        <a:pt x="87" y="62"/>
                      </a:lnTo>
                      <a:lnTo>
                        <a:pt x="81" y="57"/>
                      </a:lnTo>
                      <a:lnTo>
                        <a:pt x="76" y="54"/>
                      </a:lnTo>
                      <a:lnTo>
                        <a:pt x="73" y="52"/>
                      </a:lnTo>
                      <a:lnTo>
                        <a:pt x="70" y="50"/>
                      </a:lnTo>
                      <a:lnTo>
                        <a:pt x="68" y="62"/>
                      </a:lnTo>
                      <a:lnTo>
                        <a:pt x="68" y="75"/>
                      </a:lnTo>
                      <a:lnTo>
                        <a:pt x="70" y="86"/>
                      </a:lnTo>
                      <a:lnTo>
                        <a:pt x="71" y="94"/>
                      </a:lnTo>
                      <a:lnTo>
                        <a:pt x="76" y="99"/>
                      </a:lnTo>
                      <a:lnTo>
                        <a:pt x="83" y="106"/>
                      </a:lnTo>
                      <a:lnTo>
                        <a:pt x="91" y="113"/>
                      </a:lnTo>
                      <a:lnTo>
                        <a:pt x="100" y="122"/>
                      </a:lnTo>
                      <a:lnTo>
                        <a:pt x="108" y="132"/>
                      </a:lnTo>
                      <a:lnTo>
                        <a:pt x="114" y="144"/>
                      </a:lnTo>
                      <a:lnTo>
                        <a:pt x="119" y="156"/>
                      </a:lnTo>
                      <a:lnTo>
                        <a:pt x="121" y="171"/>
                      </a:lnTo>
                      <a:lnTo>
                        <a:pt x="121" y="176"/>
                      </a:lnTo>
                      <a:lnTo>
                        <a:pt x="119" y="174"/>
                      </a:lnTo>
                      <a:lnTo>
                        <a:pt x="116" y="166"/>
                      </a:lnTo>
                      <a:lnTo>
                        <a:pt x="110" y="153"/>
                      </a:lnTo>
                      <a:lnTo>
                        <a:pt x="106" y="146"/>
                      </a:lnTo>
                      <a:lnTo>
                        <a:pt x="103" y="138"/>
                      </a:lnTo>
                      <a:lnTo>
                        <a:pt x="97" y="132"/>
                      </a:lnTo>
                      <a:lnTo>
                        <a:pt x="93" y="125"/>
                      </a:lnTo>
                      <a:lnTo>
                        <a:pt x="87" y="121"/>
                      </a:lnTo>
                      <a:lnTo>
                        <a:pt x="81" y="116"/>
                      </a:lnTo>
                      <a:lnTo>
                        <a:pt x="76" y="113"/>
                      </a:lnTo>
                      <a:lnTo>
                        <a:pt x="72" y="111"/>
                      </a:lnTo>
                      <a:lnTo>
                        <a:pt x="79" y="130"/>
                      </a:lnTo>
                      <a:lnTo>
                        <a:pt x="83" y="156"/>
                      </a:lnTo>
                      <a:lnTo>
                        <a:pt x="87" y="184"/>
                      </a:lnTo>
                      <a:lnTo>
                        <a:pt x="86" y="207"/>
                      </a:lnTo>
                      <a:lnTo>
                        <a:pt x="83" y="213"/>
                      </a:lnTo>
                      <a:lnTo>
                        <a:pt x="82" y="214"/>
                      </a:lnTo>
                      <a:lnTo>
                        <a:pt x="81" y="211"/>
                      </a:lnTo>
                      <a:lnTo>
                        <a:pt x="81" y="204"/>
                      </a:lnTo>
                      <a:lnTo>
                        <a:pt x="79" y="188"/>
                      </a:lnTo>
                      <a:lnTo>
                        <a:pt x="74" y="162"/>
                      </a:lnTo>
                      <a:lnTo>
                        <a:pt x="67" y="136"/>
                      </a:lnTo>
                      <a:lnTo>
                        <a:pt x="63" y="121"/>
                      </a:lnTo>
                      <a:lnTo>
                        <a:pt x="53" y="128"/>
                      </a:lnTo>
                      <a:lnTo>
                        <a:pt x="43" y="139"/>
                      </a:lnTo>
                      <a:lnTo>
                        <a:pt x="35" y="154"/>
                      </a:lnTo>
                      <a:lnTo>
                        <a:pt x="30" y="168"/>
                      </a:lnTo>
                      <a:lnTo>
                        <a:pt x="28" y="174"/>
                      </a:lnTo>
                      <a:lnTo>
                        <a:pt x="26" y="174"/>
                      </a:lnTo>
                      <a:lnTo>
                        <a:pt x="25" y="169"/>
                      </a:lnTo>
                      <a:lnTo>
                        <a:pt x="27" y="161"/>
                      </a:lnTo>
                      <a:lnTo>
                        <a:pt x="33" y="147"/>
                      </a:lnTo>
                      <a:lnTo>
                        <a:pt x="42" y="130"/>
                      </a:lnTo>
                      <a:lnTo>
                        <a:pt x="51" y="114"/>
                      </a:lnTo>
                      <a:lnTo>
                        <a:pt x="58" y="105"/>
                      </a:lnTo>
                      <a:lnTo>
                        <a:pt x="59" y="91"/>
                      </a:lnTo>
                      <a:lnTo>
                        <a:pt x="59" y="75"/>
                      </a:lnTo>
                      <a:lnTo>
                        <a:pt x="59" y="62"/>
                      </a:lnTo>
                      <a:lnTo>
                        <a:pt x="59" y="53"/>
                      </a:lnTo>
                      <a:lnTo>
                        <a:pt x="52" y="57"/>
                      </a:lnTo>
                      <a:lnTo>
                        <a:pt x="44" y="64"/>
                      </a:lnTo>
                      <a:lnTo>
                        <a:pt x="36" y="72"/>
                      </a:lnTo>
                      <a:lnTo>
                        <a:pt x="27" y="81"/>
                      </a:lnTo>
                      <a:lnTo>
                        <a:pt x="20" y="92"/>
                      </a:lnTo>
                      <a:lnTo>
                        <a:pt x="13" y="102"/>
                      </a:lnTo>
                      <a:lnTo>
                        <a:pt x="9" y="111"/>
                      </a:lnTo>
                      <a:lnTo>
                        <a:pt x="5" y="121"/>
                      </a:lnTo>
                      <a:lnTo>
                        <a:pt x="3" y="124"/>
                      </a:lnTo>
                      <a:lnTo>
                        <a:pt x="2" y="124"/>
                      </a:lnTo>
                      <a:lnTo>
                        <a:pt x="0" y="122"/>
                      </a:lnTo>
                      <a:lnTo>
                        <a:pt x="2" y="115"/>
                      </a:lnTo>
                      <a:lnTo>
                        <a:pt x="4" y="109"/>
                      </a:lnTo>
                      <a:lnTo>
                        <a:pt x="9" y="100"/>
                      </a:lnTo>
                      <a:lnTo>
                        <a:pt x="15" y="90"/>
                      </a:lnTo>
                      <a:lnTo>
                        <a:pt x="22" y="78"/>
                      </a:lnTo>
                      <a:lnTo>
                        <a:pt x="30" y="65"/>
                      </a:lnTo>
                      <a:lnTo>
                        <a:pt x="38" y="55"/>
                      </a:lnTo>
                      <a:lnTo>
                        <a:pt x="47" y="46"/>
                      </a:lnTo>
                      <a:lnTo>
                        <a:pt x="53" y="39"/>
                      </a:lnTo>
                      <a:lnTo>
                        <a:pt x="57" y="32"/>
                      </a:lnTo>
                      <a:lnTo>
                        <a:pt x="57" y="23"/>
                      </a:lnTo>
                      <a:lnTo>
                        <a:pt x="55" y="13"/>
                      </a:lnTo>
                      <a:lnTo>
                        <a:pt x="53" y="8"/>
                      </a:lnTo>
                      <a:lnTo>
                        <a:pt x="53" y="5"/>
                      </a:lnTo>
                      <a:lnTo>
                        <a:pt x="53" y="3"/>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8" name="Freeform 307">
                  <a:extLst>
                    <a:ext uri="{FF2B5EF4-FFF2-40B4-BE49-F238E27FC236}">
                      <a16:creationId xmlns:a16="http://schemas.microsoft.com/office/drawing/2014/main" id="{D89B768A-198C-4A2A-8623-63681A02C63C}"/>
                    </a:ext>
                  </a:extLst>
                </p:cNvPr>
                <p:cNvSpPr>
                  <a:spLocks/>
                </p:cNvSpPr>
                <p:nvPr/>
              </p:nvSpPr>
              <p:spPr bwMode="auto">
                <a:xfrm>
                  <a:off x="367" y="44"/>
                  <a:ext cx="78" cy="111"/>
                </a:xfrm>
                <a:custGeom>
                  <a:avLst/>
                  <a:gdLst>
                    <a:gd name="T0" fmla="*/ 2 w 155"/>
                    <a:gd name="T1" fmla="*/ 106 h 222"/>
                    <a:gd name="T2" fmla="*/ 9 w 155"/>
                    <a:gd name="T3" fmla="*/ 92 h 222"/>
                    <a:gd name="T4" fmla="*/ 14 w 155"/>
                    <a:gd name="T5" fmla="*/ 81 h 222"/>
                    <a:gd name="T6" fmla="*/ 20 w 155"/>
                    <a:gd name="T7" fmla="*/ 67 h 222"/>
                    <a:gd name="T8" fmla="*/ 19 w 155"/>
                    <a:gd name="T9" fmla="*/ 59 h 222"/>
                    <a:gd name="T10" fmla="*/ 14 w 155"/>
                    <a:gd name="T11" fmla="*/ 54 h 222"/>
                    <a:gd name="T12" fmla="*/ 14 w 155"/>
                    <a:gd name="T13" fmla="*/ 47 h 222"/>
                    <a:gd name="T14" fmla="*/ 15 w 155"/>
                    <a:gd name="T15" fmla="*/ 49 h 222"/>
                    <a:gd name="T16" fmla="*/ 18 w 155"/>
                    <a:gd name="T17" fmla="*/ 53 h 222"/>
                    <a:gd name="T18" fmla="*/ 23 w 155"/>
                    <a:gd name="T19" fmla="*/ 55 h 222"/>
                    <a:gd name="T20" fmla="*/ 27 w 155"/>
                    <a:gd name="T21" fmla="*/ 53 h 222"/>
                    <a:gd name="T22" fmla="*/ 33 w 155"/>
                    <a:gd name="T23" fmla="*/ 46 h 222"/>
                    <a:gd name="T24" fmla="*/ 39 w 155"/>
                    <a:gd name="T25" fmla="*/ 39 h 222"/>
                    <a:gd name="T26" fmla="*/ 43 w 155"/>
                    <a:gd name="T27" fmla="*/ 33 h 222"/>
                    <a:gd name="T28" fmla="*/ 43 w 155"/>
                    <a:gd name="T29" fmla="*/ 28 h 222"/>
                    <a:gd name="T30" fmla="*/ 40 w 155"/>
                    <a:gd name="T31" fmla="*/ 15 h 222"/>
                    <a:gd name="T32" fmla="*/ 36 w 155"/>
                    <a:gd name="T33" fmla="*/ 8 h 222"/>
                    <a:gd name="T34" fmla="*/ 35 w 155"/>
                    <a:gd name="T35" fmla="*/ 5 h 222"/>
                    <a:gd name="T36" fmla="*/ 40 w 155"/>
                    <a:gd name="T37" fmla="*/ 10 h 222"/>
                    <a:gd name="T38" fmla="*/ 46 w 155"/>
                    <a:gd name="T39" fmla="*/ 23 h 222"/>
                    <a:gd name="T40" fmla="*/ 50 w 155"/>
                    <a:gd name="T41" fmla="*/ 21 h 222"/>
                    <a:gd name="T42" fmla="*/ 59 w 155"/>
                    <a:gd name="T43" fmla="*/ 6 h 222"/>
                    <a:gd name="T44" fmla="*/ 65 w 155"/>
                    <a:gd name="T45" fmla="*/ 0 h 222"/>
                    <a:gd name="T46" fmla="*/ 65 w 155"/>
                    <a:gd name="T47" fmla="*/ 2 h 222"/>
                    <a:gd name="T48" fmla="*/ 61 w 155"/>
                    <a:gd name="T49" fmla="*/ 9 h 222"/>
                    <a:gd name="T50" fmla="*/ 52 w 155"/>
                    <a:gd name="T51" fmla="*/ 27 h 222"/>
                    <a:gd name="T52" fmla="*/ 52 w 155"/>
                    <a:gd name="T53" fmla="*/ 31 h 222"/>
                    <a:gd name="T54" fmla="*/ 60 w 155"/>
                    <a:gd name="T55" fmla="*/ 29 h 222"/>
                    <a:gd name="T56" fmla="*/ 66 w 155"/>
                    <a:gd name="T57" fmla="*/ 27 h 222"/>
                    <a:gd name="T58" fmla="*/ 71 w 155"/>
                    <a:gd name="T59" fmla="*/ 24 h 222"/>
                    <a:gd name="T60" fmla="*/ 75 w 155"/>
                    <a:gd name="T61" fmla="*/ 21 h 222"/>
                    <a:gd name="T62" fmla="*/ 78 w 155"/>
                    <a:gd name="T63" fmla="*/ 22 h 222"/>
                    <a:gd name="T64" fmla="*/ 74 w 155"/>
                    <a:gd name="T65" fmla="*/ 25 h 222"/>
                    <a:gd name="T66" fmla="*/ 67 w 155"/>
                    <a:gd name="T67" fmla="*/ 29 h 222"/>
                    <a:gd name="T68" fmla="*/ 58 w 155"/>
                    <a:gd name="T69" fmla="*/ 34 h 222"/>
                    <a:gd name="T70" fmla="*/ 50 w 155"/>
                    <a:gd name="T71" fmla="*/ 38 h 222"/>
                    <a:gd name="T72" fmla="*/ 44 w 155"/>
                    <a:gd name="T73" fmla="*/ 40 h 222"/>
                    <a:gd name="T74" fmla="*/ 37 w 155"/>
                    <a:gd name="T75" fmla="*/ 49 h 222"/>
                    <a:gd name="T76" fmla="*/ 37 w 155"/>
                    <a:gd name="T77" fmla="*/ 53 h 222"/>
                    <a:gd name="T78" fmla="*/ 40 w 155"/>
                    <a:gd name="T79" fmla="*/ 55 h 222"/>
                    <a:gd name="T80" fmla="*/ 39 w 155"/>
                    <a:gd name="T81" fmla="*/ 56 h 222"/>
                    <a:gd name="T82" fmla="*/ 35 w 155"/>
                    <a:gd name="T83" fmla="*/ 59 h 222"/>
                    <a:gd name="T84" fmla="*/ 33 w 155"/>
                    <a:gd name="T85" fmla="*/ 59 h 222"/>
                    <a:gd name="T86" fmla="*/ 31 w 155"/>
                    <a:gd name="T87" fmla="*/ 59 h 222"/>
                    <a:gd name="T88" fmla="*/ 29 w 155"/>
                    <a:gd name="T89" fmla="*/ 62 h 222"/>
                    <a:gd name="T90" fmla="*/ 24 w 155"/>
                    <a:gd name="T91" fmla="*/ 72 h 222"/>
                    <a:gd name="T92" fmla="*/ 18 w 155"/>
                    <a:gd name="T93" fmla="*/ 84 h 222"/>
                    <a:gd name="T94" fmla="*/ 14 w 155"/>
                    <a:gd name="T95" fmla="*/ 96 h 222"/>
                    <a:gd name="T96" fmla="*/ 13 w 155"/>
                    <a:gd name="T97" fmla="*/ 102 h 222"/>
                    <a:gd name="T98" fmla="*/ 11 w 155"/>
                    <a:gd name="T99" fmla="*/ 107 h 222"/>
                    <a:gd name="T100" fmla="*/ 8 w 155"/>
                    <a:gd name="T101" fmla="*/ 110 h 222"/>
                    <a:gd name="T102" fmla="*/ 2 w 155"/>
                    <a:gd name="T103" fmla="*/ 111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2">
                      <a:moveTo>
                        <a:pt x="0" y="222"/>
                      </a:moveTo>
                      <a:lnTo>
                        <a:pt x="4" y="212"/>
                      </a:lnTo>
                      <a:lnTo>
                        <a:pt x="11" y="197"/>
                      </a:lnTo>
                      <a:lnTo>
                        <a:pt x="18" y="183"/>
                      </a:lnTo>
                      <a:lnTo>
                        <a:pt x="23" y="173"/>
                      </a:lnTo>
                      <a:lnTo>
                        <a:pt x="27" y="162"/>
                      </a:lnTo>
                      <a:lnTo>
                        <a:pt x="33" y="147"/>
                      </a:lnTo>
                      <a:lnTo>
                        <a:pt x="39" y="133"/>
                      </a:lnTo>
                      <a:lnTo>
                        <a:pt x="43" y="124"/>
                      </a:lnTo>
                      <a:lnTo>
                        <a:pt x="38" y="118"/>
                      </a:lnTo>
                      <a:lnTo>
                        <a:pt x="32" y="113"/>
                      </a:lnTo>
                      <a:lnTo>
                        <a:pt x="28" y="107"/>
                      </a:lnTo>
                      <a:lnTo>
                        <a:pt x="27" y="99"/>
                      </a:lnTo>
                      <a:lnTo>
                        <a:pt x="27" y="94"/>
                      </a:lnTo>
                      <a:lnTo>
                        <a:pt x="28" y="94"/>
                      </a:lnTo>
                      <a:lnTo>
                        <a:pt x="30" y="98"/>
                      </a:lnTo>
                      <a:lnTo>
                        <a:pt x="32" y="102"/>
                      </a:lnTo>
                      <a:lnTo>
                        <a:pt x="35" y="106"/>
                      </a:lnTo>
                      <a:lnTo>
                        <a:pt x="40" y="108"/>
                      </a:lnTo>
                      <a:lnTo>
                        <a:pt x="45" y="110"/>
                      </a:lnTo>
                      <a:lnTo>
                        <a:pt x="48" y="111"/>
                      </a:lnTo>
                      <a:lnTo>
                        <a:pt x="54" y="106"/>
                      </a:lnTo>
                      <a:lnTo>
                        <a:pt x="59" y="100"/>
                      </a:lnTo>
                      <a:lnTo>
                        <a:pt x="65" y="92"/>
                      </a:lnTo>
                      <a:lnTo>
                        <a:pt x="71" y="85"/>
                      </a:lnTo>
                      <a:lnTo>
                        <a:pt x="77" y="78"/>
                      </a:lnTo>
                      <a:lnTo>
                        <a:pt x="81" y="72"/>
                      </a:lnTo>
                      <a:lnTo>
                        <a:pt x="85" y="66"/>
                      </a:lnTo>
                      <a:lnTo>
                        <a:pt x="86" y="63"/>
                      </a:lnTo>
                      <a:lnTo>
                        <a:pt x="86" y="55"/>
                      </a:lnTo>
                      <a:lnTo>
                        <a:pt x="85" y="42"/>
                      </a:lnTo>
                      <a:lnTo>
                        <a:pt x="80" y="30"/>
                      </a:lnTo>
                      <a:lnTo>
                        <a:pt x="76" y="20"/>
                      </a:lnTo>
                      <a:lnTo>
                        <a:pt x="71" y="15"/>
                      </a:lnTo>
                      <a:lnTo>
                        <a:pt x="70" y="11"/>
                      </a:lnTo>
                      <a:lnTo>
                        <a:pt x="70" y="10"/>
                      </a:lnTo>
                      <a:lnTo>
                        <a:pt x="73" y="12"/>
                      </a:lnTo>
                      <a:lnTo>
                        <a:pt x="79" y="19"/>
                      </a:lnTo>
                      <a:lnTo>
                        <a:pt x="86" y="32"/>
                      </a:lnTo>
                      <a:lnTo>
                        <a:pt x="92" y="46"/>
                      </a:lnTo>
                      <a:lnTo>
                        <a:pt x="93" y="55"/>
                      </a:lnTo>
                      <a:lnTo>
                        <a:pt x="100" y="41"/>
                      </a:lnTo>
                      <a:lnTo>
                        <a:pt x="109" y="25"/>
                      </a:lnTo>
                      <a:lnTo>
                        <a:pt x="117" y="11"/>
                      </a:lnTo>
                      <a:lnTo>
                        <a:pt x="125" y="2"/>
                      </a:lnTo>
                      <a:lnTo>
                        <a:pt x="130" y="0"/>
                      </a:lnTo>
                      <a:lnTo>
                        <a:pt x="131" y="1"/>
                      </a:lnTo>
                      <a:lnTo>
                        <a:pt x="130" y="3"/>
                      </a:lnTo>
                      <a:lnTo>
                        <a:pt x="126" y="8"/>
                      </a:lnTo>
                      <a:lnTo>
                        <a:pt x="122" y="18"/>
                      </a:lnTo>
                      <a:lnTo>
                        <a:pt x="112" y="37"/>
                      </a:lnTo>
                      <a:lnTo>
                        <a:pt x="104" y="54"/>
                      </a:lnTo>
                      <a:lnTo>
                        <a:pt x="97" y="63"/>
                      </a:lnTo>
                      <a:lnTo>
                        <a:pt x="104" y="61"/>
                      </a:lnTo>
                      <a:lnTo>
                        <a:pt x="112" y="58"/>
                      </a:lnTo>
                      <a:lnTo>
                        <a:pt x="119" y="57"/>
                      </a:lnTo>
                      <a:lnTo>
                        <a:pt x="125" y="55"/>
                      </a:lnTo>
                      <a:lnTo>
                        <a:pt x="131" y="53"/>
                      </a:lnTo>
                      <a:lnTo>
                        <a:pt x="137" y="50"/>
                      </a:lnTo>
                      <a:lnTo>
                        <a:pt x="141" y="48"/>
                      </a:lnTo>
                      <a:lnTo>
                        <a:pt x="145" y="46"/>
                      </a:lnTo>
                      <a:lnTo>
                        <a:pt x="150" y="42"/>
                      </a:lnTo>
                      <a:lnTo>
                        <a:pt x="154" y="41"/>
                      </a:lnTo>
                      <a:lnTo>
                        <a:pt x="155" y="43"/>
                      </a:lnTo>
                      <a:lnTo>
                        <a:pt x="153" y="47"/>
                      </a:lnTo>
                      <a:lnTo>
                        <a:pt x="148" y="50"/>
                      </a:lnTo>
                      <a:lnTo>
                        <a:pt x="141" y="54"/>
                      </a:lnTo>
                      <a:lnTo>
                        <a:pt x="133" y="58"/>
                      </a:lnTo>
                      <a:lnTo>
                        <a:pt x="124" y="63"/>
                      </a:lnTo>
                      <a:lnTo>
                        <a:pt x="115" y="68"/>
                      </a:lnTo>
                      <a:lnTo>
                        <a:pt x="107" y="72"/>
                      </a:lnTo>
                      <a:lnTo>
                        <a:pt x="100" y="75"/>
                      </a:lnTo>
                      <a:lnTo>
                        <a:pt x="95" y="76"/>
                      </a:lnTo>
                      <a:lnTo>
                        <a:pt x="87" y="79"/>
                      </a:lnTo>
                      <a:lnTo>
                        <a:pt x="79" y="88"/>
                      </a:lnTo>
                      <a:lnTo>
                        <a:pt x="73" y="98"/>
                      </a:lnTo>
                      <a:lnTo>
                        <a:pt x="72" y="103"/>
                      </a:lnTo>
                      <a:lnTo>
                        <a:pt x="73" y="106"/>
                      </a:lnTo>
                      <a:lnTo>
                        <a:pt x="77" y="108"/>
                      </a:lnTo>
                      <a:lnTo>
                        <a:pt x="79" y="109"/>
                      </a:lnTo>
                      <a:lnTo>
                        <a:pt x="81" y="109"/>
                      </a:lnTo>
                      <a:lnTo>
                        <a:pt x="77" y="111"/>
                      </a:lnTo>
                      <a:lnTo>
                        <a:pt x="73" y="114"/>
                      </a:lnTo>
                      <a:lnTo>
                        <a:pt x="70" y="117"/>
                      </a:lnTo>
                      <a:lnTo>
                        <a:pt x="68" y="120"/>
                      </a:lnTo>
                      <a:lnTo>
                        <a:pt x="65" y="118"/>
                      </a:lnTo>
                      <a:lnTo>
                        <a:pt x="63" y="118"/>
                      </a:lnTo>
                      <a:lnTo>
                        <a:pt x="62" y="118"/>
                      </a:lnTo>
                      <a:lnTo>
                        <a:pt x="58" y="124"/>
                      </a:lnTo>
                      <a:lnTo>
                        <a:pt x="54" y="132"/>
                      </a:lnTo>
                      <a:lnTo>
                        <a:pt x="48" y="144"/>
                      </a:lnTo>
                      <a:lnTo>
                        <a:pt x="41" y="155"/>
                      </a:lnTo>
                      <a:lnTo>
                        <a:pt x="35" y="168"/>
                      </a:lnTo>
                      <a:lnTo>
                        <a:pt x="31" y="181"/>
                      </a:lnTo>
                      <a:lnTo>
                        <a:pt x="28" y="191"/>
                      </a:lnTo>
                      <a:lnTo>
                        <a:pt x="27" y="199"/>
                      </a:lnTo>
                      <a:lnTo>
                        <a:pt x="25" y="204"/>
                      </a:lnTo>
                      <a:lnTo>
                        <a:pt x="24" y="208"/>
                      </a:lnTo>
                      <a:lnTo>
                        <a:pt x="21" y="213"/>
                      </a:lnTo>
                      <a:lnTo>
                        <a:pt x="18" y="216"/>
                      </a:lnTo>
                      <a:lnTo>
                        <a:pt x="15" y="219"/>
                      </a:lnTo>
                      <a:lnTo>
                        <a:pt x="9" y="221"/>
                      </a:lnTo>
                      <a:lnTo>
                        <a:pt x="3" y="222"/>
                      </a:lnTo>
                      <a:lnTo>
                        <a:pt x="0" y="222"/>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9" name="Freeform 308">
                  <a:extLst>
                    <a:ext uri="{FF2B5EF4-FFF2-40B4-BE49-F238E27FC236}">
                      <a16:creationId xmlns:a16="http://schemas.microsoft.com/office/drawing/2014/main" id="{3E76A7A7-CFA8-4C40-ACFC-EB5A1AA540D2}"/>
                    </a:ext>
                  </a:extLst>
                </p:cNvPr>
                <p:cNvSpPr>
                  <a:spLocks/>
                </p:cNvSpPr>
                <p:nvPr/>
              </p:nvSpPr>
              <p:spPr bwMode="auto">
                <a:xfrm>
                  <a:off x="253" y="221"/>
                  <a:ext cx="50" cy="86"/>
                </a:xfrm>
                <a:custGeom>
                  <a:avLst/>
                  <a:gdLst>
                    <a:gd name="T0" fmla="*/ 33 w 100"/>
                    <a:gd name="T1" fmla="*/ 5 h 172"/>
                    <a:gd name="T2" fmla="*/ 28 w 100"/>
                    <a:gd name="T3" fmla="*/ 16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3 h 172"/>
                    <a:gd name="T16" fmla="*/ 4 w 100"/>
                    <a:gd name="T17" fmla="*/ 32 h 172"/>
                    <a:gd name="T18" fmla="*/ 9 w 100"/>
                    <a:gd name="T19" fmla="*/ 29 h 172"/>
                    <a:gd name="T20" fmla="*/ 16 w 100"/>
                    <a:gd name="T21" fmla="*/ 25 h 172"/>
                    <a:gd name="T22" fmla="*/ 23 w 100"/>
                    <a:gd name="T23" fmla="*/ 23 h 172"/>
                    <a:gd name="T24" fmla="*/ 24 w 100"/>
                    <a:gd name="T25" fmla="*/ 26 h 172"/>
                    <a:gd name="T26" fmla="*/ 21 w 100"/>
                    <a:gd name="T27" fmla="*/ 37 h 172"/>
                    <a:gd name="T28" fmla="*/ 19 w 100"/>
                    <a:gd name="T29" fmla="*/ 43 h 172"/>
                    <a:gd name="T30" fmla="*/ 13 w 100"/>
                    <a:gd name="T31" fmla="*/ 48 h 172"/>
                    <a:gd name="T32" fmla="*/ 8 w 100"/>
                    <a:gd name="T33" fmla="*/ 55 h 172"/>
                    <a:gd name="T34" fmla="*/ 3 w 100"/>
                    <a:gd name="T35" fmla="*/ 59 h 172"/>
                    <a:gd name="T36" fmla="*/ 2 w 100"/>
                    <a:gd name="T37" fmla="*/ 63 h 172"/>
                    <a:gd name="T38" fmla="*/ 3 w 100"/>
                    <a:gd name="T39" fmla="*/ 64 h 172"/>
                    <a:gd name="T40" fmla="*/ 8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5 h 172"/>
                    <a:gd name="T52" fmla="*/ 26 w 100"/>
                    <a:gd name="T53" fmla="*/ 75 h 172"/>
                    <a:gd name="T54" fmla="*/ 25 w 100"/>
                    <a:gd name="T55" fmla="*/ 50 h 172"/>
                    <a:gd name="T56" fmla="*/ 27 w 100"/>
                    <a:gd name="T57" fmla="*/ 42 h 172"/>
                    <a:gd name="T58" fmla="*/ 28 w 100"/>
                    <a:gd name="T59" fmla="*/ 43 h 172"/>
                    <a:gd name="T60" fmla="*/ 31 w 100"/>
                    <a:gd name="T61" fmla="*/ 50 h 172"/>
                    <a:gd name="T62" fmla="*/ 42 w 100"/>
                    <a:gd name="T63" fmla="*/ 62 h 172"/>
                    <a:gd name="T64" fmla="*/ 47 w 100"/>
                    <a:gd name="T65" fmla="*/ 65 h 172"/>
                    <a:gd name="T66" fmla="*/ 45 w 100"/>
                    <a:gd name="T67" fmla="*/ 62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4 w 100"/>
                    <a:gd name="T79" fmla="*/ 23 h 172"/>
                    <a:gd name="T80" fmla="*/ 38 w 100"/>
                    <a:gd name="T81" fmla="*/ 28 h 172"/>
                    <a:gd name="T82" fmla="*/ 47 w 100"/>
                    <a:gd name="T83" fmla="*/ 36 h 172"/>
                    <a:gd name="T84" fmla="*/ 50 w 100"/>
                    <a:gd name="T85" fmla="*/ 38 h 172"/>
                    <a:gd name="T86" fmla="*/ 47 w 100"/>
                    <a:gd name="T87" fmla="*/ 33 h 172"/>
                    <a:gd name="T88" fmla="*/ 42 w 100"/>
                    <a:gd name="T89" fmla="*/ 28 h 172"/>
                    <a:gd name="T90" fmla="*/ 38 w 100"/>
                    <a:gd name="T91" fmla="*/ 22 h 172"/>
                    <a:gd name="T92" fmla="*/ 35 w 100"/>
                    <a:gd name="T93" fmla="*/ 17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3"/>
                      </a:moveTo>
                      <a:lnTo>
                        <a:pt x="65" y="10"/>
                      </a:lnTo>
                      <a:lnTo>
                        <a:pt x="61" y="20"/>
                      </a:lnTo>
                      <a:lnTo>
                        <a:pt x="56" y="31"/>
                      </a:lnTo>
                      <a:lnTo>
                        <a:pt x="54" y="36"/>
                      </a:lnTo>
                      <a:lnTo>
                        <a:pt x="48" y="36"/>
                      </a:lnTo>
                      <a:lnTo>
                        <a:pt x="40" y="39"/>
                      </a:lnTo>
                      <a:lnTo>
                        <a:pt x="32" y="42"/>
                      </a:lnTo>
                      <a:lnTo>
                        <a:pt x="24" y="47"/>
                      </a:lnTo>
                      <a:lnTo>
                        <a:pt x="16" y="51"/>
                      </a:lnTo>
                      <a:lnTo>
                        <a:pt x="9" y="55"/>
                      </a:lnTo>
                      <a:lnTo>
                        <a:pt x="3" y="60"/>
                      </a:lnTo>
                      <a:lnTo>
                        <a:pt x="1" y="62"/>
                      </a:lnTo>
                      <a:lnTo>
                        <a:pt x="0" y="65"/>
                      </a:lnTo>
                      <a:lnTo>
                        <a:pt x="0" y="66"/>
                      </a:lnTo>
                      <a:lnTo>
                        <a:pt x="1" y="66"/>
                      </a:lnTo>
                      <a:lnTo>
                        <a:pt x="4" y="65"/>
                      </a:lnTo>
                      <a:lnTo>
                        <a:pt x="8" y="63"/>
                      </a:lnTo>
                      <a:lnTo>
                        <a:pt x="12" y="61"/>
                      </a:lnTo>
                      <a:lnTo>
                        <a:pt x="18" y="57"/>
                      </a:lnTo>
                      <a:lnTo>
                        <a:pt x="25" y="53"/>
                      </a:lnTo>
                      <a:lnTo>
                        <a:pt x="32" y="49"/>
                      </a:lnTo>
                      <a:lnTo>
                        <a:pt x="39" y="47"/>
                      </a:lnTo>
                      <a:lnTo>
                        <a:pt x="45" y="45"/>
                      </a:lnTo>
                      <a:lnTo>
                        <a:pt x="49" y="43"/>
                      </a:lnTo>
                      <a:lnTo>
                        <a:pt x="47" y="51"/>
                      </a:lnTo>
                      <a:lnTo>
                        <a:pt x="45" y="63"/>
                      </a:lnTo>
                      <a:lnTo>
                        <a:pt x="42" y="73"/>
                      </a:lnTo>
                      <a:lnTo>
                        <a:pt x="41" y="80"/>
                      </a:lnTo>
                      <a:lnTo>
                        <a:pt x="38" y="85"/>
                      </a:lnTo>
                      <a:lnTo>
                        <a:pt x="32" y="89"/>
                      </a:lnTo>
                      <a:lnTo>
                        <a:pt x="26" y="96"/>
                      </a:lnTo>
                      <a:lnTo>
                        <a:pt x="20" y="102"/>
                      </a:lnTo>
                      <a:lnTo>
                        <a:pt x="15" y="109"/>
                      </a:lnTo>
                      <a:lnTo>
                        <a:pt x="9" y="114"/>
                      </a:lnTo>
                      <a:lnTo>
                        <a:pt x="5" y="118"/>
                      </a:lnTo>
                      <a:lnTo>
                        <a:pt x="4" y="122"/>
                      </a:lnTo>
                      <a:lnTo>
                        <a:pt x="3" y="125"/>
                      </a:lnTo>
                      <a:lnTo>
                        <a:pt x="3" y="128"/>
                      </a:lnTo>
                      <a:lnTo>
                        <a:pt x="5" y="128"/>
                      </a:lnTo>
                      <a:lnTo>
                        <a:pt x="8" y="124"/>
                      </a:lnTo>
                      <a:lnTo>
                        <a:pt x="15" y="117"/>
                      </a:lnTo>
                      <a:lnTo>
                        <a:pt x="25" y="107"/>
                      </a:lnTo>
                      <a:lnTo>
                        <a:pt x="34" y="99"/>
                      </a:lnTo>
                      <a:lnTo>
                        <a:pt x="41" y="93"/>
                      </a:lnTo>
                      <a:lnTo>
                        <a:pt x="42" y="107"/>
                      </a:lnTo>
                      <a:lnTo>
                        <a:pt x="43" y="130"/>
                      </a:lnTo>
                      <a:lnTo>
                        <a:pt x="46" y="153"/>
                      </a:lnTo>
                      <a:lnTo>
                        <a:pt x="48" y="167"/>
                      </a:lnTo>
                      <a:lnTo>
                        <a:pt x="49" y="171"/>
                      </a:lnTo>
                      <a:lnTo>
                        <a:pt x="50" y="172"/>
                      </a:lnTo>
                      <a:lnTo>
                        <a:pt x="50" y="170"/>
                      </a:lnTo>
                      <a:lnTo>
                        <a:pt x="52" y="164"/>
                      </a:lnTo>
                      <a:lnTo>
                        <a:pt x="52" y="149"/>
                      </a:lnTo>
                      <a:lnTo>
                        <a:pt x="50" y="124"/>
                      </a:lnTo>
                      <a:lnTo>
                        <a:pt x="49" y="100"/>
                      </a:lnTo>
                      <a:lnTo>
                        <a:pt x="52" y="85"/>
                      </a:lnTo>
                      <a:lnTo>
                        <a:pt x="53" y="84"/>
                      </a:lnTo>
                      <a:lnTo>
                        <a:pt x="54" y="84"/>
                      </a:lnTo>
                      <a:lnTo>
                        <a:pt x="55" y="86"/>
                      </a:lnTo>
                      <a:lnTo>
                        <a:pt x="56" y="91"/>
                      </a:lnTo>
                      <a:lnTo>
                        <a:pt x="61" y="99"/>
                      </a:lnTo>
                      <a:lnTo>
                        <a:pt x="71" y="111"/>
                      </a:lnTo>
                      <a:lnTo>
                        <a:pt x="83" y="124"/>
                      </a:lnTo>
                      <a:lnTo>
                        <a:pt x="90" y="130"/>
                      </a:lnTo>
                      <a:lnTo>
                        <a:pt x="93" y="130"/>
                      </a:lnTo>
                      <a:lnTo>
                        <a:pt x="93" y="126"/>
                      </a:lnTo>
                      <a:lnTo>
                        <a:pt x="90" y="123"/>
                      </a:lnTo>
                      <a:lnTo>
                        <a:pt x="85" y="117"/>
                      </a:lnTo>
                      <a:lnTo>
                        <a:pt x="78" y="109"/>
                      </a:lnTo>
                      <a:lnTo>
                        <a:pt x="70" y="99"/>
                      </a:lnTo>
                      <a:lnTo>
                        <a:pt x="63" y="88"/>
                      </a:lnTo>
                      <a:lnTo>
                        <a:pt x="58" y="80"/>
                      </a:lnTo>
                      <a:lnTo>
                        <a:pt x="58" y="72"/>
                      </a:lnTo>
                      <a:lnTo>
                        <a:pt x="58" y="61"/>
                      </a:lnTo>
                      <a:lnTo>
                        <a:pt x="60" y="51"/>
                      </a:lnTo>
                      <a:lnTo>
                        <a:pt x="61" y="46"/>
                      </a:lnTo>
                      <a:lnTo>
                        <a:pt x="62" y="43"/>
                      </a:lnTo>
                      <a:lnTo>
                        <a:pt x="64" y="43"/>
                      </a:lnTo>
                      <a:lnTo>
                        <a:pt x="67" y="46"/>
                      </a:lnTo>
                      <a:lnTo>
                        <a:pt x="69" y="49"/>
                      </a:lnTo>
                      <a:lnTo>
                        <a:pt x="76" y="55"/>
                      </a:lnTo>
                      <a:lnTo>
                        <a:pt x="85" y="63"/>
                      </a:lnTo>
                      <a:lnTo>
                        <a:pt x="93" y="71"/>
                      </a:lnTo>
                      <a:lnTo>
                        <a:pt x="99" y="76"/>
                      </a:lnTo>
                      <a:lnTo>
                        <a:pt x="100" y="76"/>
                      </a:lnTo>
                      <a:lnTo>
                        <a:pt x="98" y="72"/>
                      </a:lnTo>
                      <a:lnTo>
                        <a:pt x="94" y="66"/>
                      </a:lnTo>
                      <a:lnTo>
                        <a:pt x="88" y="61"/>
                      </a:lnTo>
                      <a:lnTo>
                        <a:pt x="84" y="55"/>
                      </a:lnTo>
                      <a:lnTo>
                        <a:pt x="79" y="49"/>
                      </a:lnTo>
                      <a:lnTo>
                        <a:pt x="75" y="43"/>
                      </a:lnTo>
                      <a:lnTo>
                        <a:pt x="72" y="39"/>
                      </a:lnTo>
                      <a:lnTo>
                        <a:pt x="70" y="34"/>
                      </a:lnTo>
                      <a:lnTo>
                        <a:pt x="70" y="26"/>
                      </a:lnTo>
                      <a:lnTo>
                        <a:pt x="70" y="17"/>
                      </a:lnTo>
                      <a:lnTo>
                        <a:pt x="73" y="9"/>
                      </a:lnTo>
                      <a:lnTo>
                        <a:pt x="76" y="3"/>
                      </a:lnTo>
                      <a:lnTo>
                        <a:pt x="76" y="0"/>
                      </a:lnTo>
                      <a:lnTo>
                        <a:pt x="73" y="0"/>
                      </a:lnTo>
                      <a:lnTo>
                        <a:pt x="70" y="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0" name="Freeform 309">
                  <a:extLst>
                    <a:ext uri="{FF2B5EF4-FFF2-40B4-BE49-F238E27FC236}">
                      <a16:creationId xmlns:a16="http://schemas.microsoft.com/office/drawing/2014/main" id="{1143BF0E-7DE1-4522-831A-98151B613F6E}"/>
                    </a:ext>
                  </a:extLst>
                </p:cNvPr>
                <p:cNvSpPr>
                  <a:spLocks/>
                </p:cNvSpPr>
                <p:nvPr/>
              </p:nvSpPr>
              <p:spPr bwMode="auto">
                <a:xfrm>
                  <a:off x="430" y="182"/>
                  <a:ext cx="100" cy="79"/>
                </a:xfrm>
                <a:custGeom>
                  <a:avLst/>
                  <a:gdLst>
                    <a:gd name="T0" fmla="*/ 3 w 200"/>
                    <a:gd name="T1" fmla="*/ 8 h 158"/>
                    <a:gd name="T2" fmla="*/ 8 w 200"/>
                    <a:gd name="T3" fmla="*/ 14 h 158"/>
                    <a:gd name="T4" fmla="*/ 12 w 200"/>
                    <a:gd name="T5" fmla="*/ 17 h 158"/>
                    <a:gd name="T6" fmla="*/ 20 w 200"/>
                    <a:gd name="T7" fmla="*/ 20 h 158"/>
                    <a:gd name="T8" fmla="*/ 23 w 200"/>
                    <a:gd name="T9" fmla="*/ 29 h 158"/>
                    <a:gd name="T10" fmla="*/ 23 w 200"/>
                    <a:gd name="T11" fmla="*/ 45 h 158"/>
                    <a:gd name="T12" fmla="*/ 25 w 200"/>
                    <a:gd name="T13" fmla="*/ 53 h 158"/>
                    <a:gd name="T14" fmla="*/ 26 w 200"/>
                    <a:gd name="T15" fmla="*/ 51 h 158"/>
                    <a:gd name="T16" fmla="*/ 25 w 200"/>
                    <a:gd name="T17" fmla="*/ 43 h 158"/>
                    <a:gd name="T18" fmla="*/ 27 w 200"/>
                    <a:gd name="T19" fmla="*/ 27 h 158"/>
                    <a:gd name="T20" fmla="*/ 30 w 200"/>
                    <a:gd name="T21" fmla="*/ 23 h 158"/>
                    <a:gd name="T22" fmla="*/ 34 w 200"/>
                    <a:gd name="T23" fmla="*/ 28 h 158"/>
                    <a:gd name="T24" fmla="*/ 40 w 200"/>
                    <a:gd name="T25" fmla="*/ 33 h 158"/>
                    <a:gd name="T26" fmla="*/ 44 w 200"/>
                    <a:gd name="T27" fmla="*/ 37 h 158"/>
                    <a:gd name="T28" fmla="*/ 47 w 200"/>
                    <a:gd name="T29" fmla="*/ 47 h 158"/>
                    <a:gd name="T30" fmla="*/ 52 w 200"/>
                    <a:gd name="T31" fmla="*/ 71 h 158"/>
                    <a:gd name="T32" fmla="*/ 56 w 200"/>
                    <a:gd name="T33" fmla="*/ 79 h 158"/>
                    <a:gd name="T34" fmla="*/ 56 w 200"/>
                    <a:gd name="T35" fmla="*/ 75 h 158"/>
                    <a:gd name="T36" fmla="*/ 54 w 200"/>
                    <a:gd name="T37" fmla="*/ 66 h 158"/>
                    <a:gd name="T38" fmla="*/ 50 w 200"/>
                    <a:gd name="T39" fmla="*/ 47 h 158"/>
                    <a:gd name="T40" fmla="*/ 55 w 200"/>
                    <a:gd name="T41" fmla="*/ 43 h 158"/>
                    <a:gd name="T42" fmla="*/ 69 w 200"/>
                    <a:gd name="T43" fmla="*/ 51 h 158"/>
                    <a:gd name="T44" fmla="*/ 84 w 200"/>
                    <a:gd name="T45" fmla="*/ 60 h 158"/>
                    <a:gd name="T46" fmla="*/ 96 w 200"/>
                    <a:gd name="T47" fmla="*/ 66 h 158"/>
                    <a:gd name="T48" fmla="*/ 99 w 200"/>
                    <a:gd name="T49" fmla="*/ 69 h 158"/>
                    <a:gd name="T50" fmla="*/ 99 w 200"/>
                    <a:gd name="T51" fmla="*/ 67 h 158"/>
                    <a:gd name="T52" fmla="*/ 93 w 200"/>
                    <a:gd name="T53" fmla="*/ 62 h 158"/>
                    <a:gd name="T54" fmla="*/ 82 w 200"/>
                    <a:gd name="T55" fmla="*/ 55 h 158"/>
                    <a:gd name="T56" fmla="*/ 68 w 200"/>
                    <a:gd name="T57" fmla="*/ 46 h 158"/>
                    <a:gd name="T58" fmla="*/ 56 w 200"/>
                    <a:gd name="T59" fmla="*/ 39 h 158"/>
                    <a:gd name="T60" fmla="*/ 51 w 200"/>
                    <a:gd name="T61" fmla="*/ 37 h 158"/>
                    <a:gd name="T62" fmla="*/ 54 w 200"/>
                    <a:gd name="T63" fmla="*/ 36 h 158"/>
                    <a:gd name="T64" fmla="*/ 61 w 200"/>
                    <a:gd name="T65" fmla="*/ 34 h 158"/>
                    <a:gd name="T66" fmla="*/ 72 w 200"/>
                    <a:gd name="T67" fmla="*/ 32 h 158"/>
                    <a:gd name="T68" fmla="*/ 83 w 200"/>
                    <a:gd name="T69" fmla="*/ 31 h 158"/>
                    <a:gd name="T70" fmla="*/ 94 w 200"/>
                    <a:gd name="T71" fmla="*/ 32 h 158"/>
                    <a:gd name="T72" fmla="*/ 100 w 200"/>
                    <a:gd name="T73" fmla="*/ 35 h 158"/>
                    <a:gd name="T74" fmla="*/ 98 w 200"/>
                    <a:gd name="T75" fmla="*/ 32 h 158"/>
                    <a:gd name="T76" fmla="*/ 93 w 200"/>
                    <a:gd name="T77" fmla="*/ 30 h 158"/>
                    <a:gd name="T78" fmla="*/ 81 w 200"/>
                    <a:gd name="T79" fmla="*/ 29 h 158"/>
                    <a:gd name="T80" fmla="*/ 67 w 200"/>
                    <a:gd name="T81" fmla="*/ 29 h 158"/>
                    <a:gd name="T82" fmla="*/ 55 w 200"/>
                    <a:gd name="T83" fmla="*/ 30 h 158"/>
                    <a:gd name="T84" fmla="*/ 50 w 200"/>
                    <a:gd name="T85" fmla="*/ 30 h 158"/>
                    <a:gd name="T86" fmla="*/ 45 w 200"/>
                    <a:gd name="T87" fmla="*/ 27 h 158"/>
                    <a:gd name="T88" fmla="*/ 40 w 200"/>
                    <a:gd name="T89" fmla="*/ 22 h 158"/>
                    <a:gd name="T90" fmla="*/ 35 w 200"/>
                    <a:gd name="T91" fmla="*/ 19 h 158"/>
                    <a:gd name="T92" fmla="*/ 37 w 200"/>
                    <a:gd name="T93" fmla="*/ 16 h 158"/>
                    <a:gd name="T94" fmla="*/ 44 w 200"/>
                    <a:gd name="T95" fmla="*/ 11 h 158"/>
                    <a:gd name="T96" fmla="*/ 53 w 200"/>
                    <a:gd name="T97" fmla="*/ 7 h 158"/>
                    <a:gd name="T98" fmla="*/ 60 w 200"/>
                    <a:gd name="T99" fmla="*/ 3 h 158"/>
                    <a:gd name="T100" fmla="*/ 64 w 200"/>
                    <a:gd name="T101" fmla="*/ 2 h 158"/>
                    <a:gd name="T102" fmla="*/ 61 w 200"/>
                    <a:gd name="T103" fmla="*/ 0 h 158"/>
                    <a:gd name="T104" fmla="*/ 55 w 200"/>
                    <a:gd name="T105" fmla="*/ 3 h 158"/>
                    <a:gd name="T106" fmla="*/ 46 w 200"/>
                    <a:gd name="T107" fmla="*/ 6 h 158"/>
                    <a:gd name="T108" fmla="*/ 38 w 200"/>
                    <a:gd name="T109" fmla="*/ 10 h 158"/>
                    <a:gd name="T110" fmla="*/ 31 w 200"/>
                    <a:gd name="T111" fmla="*/ 13 h 158"/>
                    <a:gd name="T112" fmla="*/ 27 w 200"/>
                    <a:gd name="T113" fmla="*/ 15 h 158"/>
                    <a:gd name="T114" fmla="*/ 22 w 200"/>
                    <a:gd name="T115" fmla="*/ 15 h 158"/>
                    <a:gd name="T116" fmla="*/ 17 w 200"/>
                    <a:gd name="T117" fmla="*/ 12 h 158"/>
                    <a:gd name="T118" fmla="*/ 11 w 200"/>
                    <a:gd name="T119" fmla="*/ 10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5" y="16"/>
                      </a:lnTo>
                      <a:lnTo>
                        <a:pt x="11" y="22"/>
                      </a:lnTo>
                      <a:lnTo>
                        <a:pt x="16" y="27"/>
                      </a:lnTo>
                      <a:lnTo>
                        <a:pt x="19" y="30"/>
                      </a:lnTo>
                      <a:lnTo>
                        <a:pt x="23" y="33"/>
                      </a:lnTo>
                      <a:lnTo>
                        <a:pt x="31" y="35"/>
                      </a:lnTo>
                      <a:lnTo>
                        <a:pt x="39" y="40"/>
                      </a:lnTo>
                      <a:lnTo>
                        <a:pt x="45" y="43"/>
                      </a:lnTo>
                      <a:lnTo>
                        <a:pt x="45" y="58"/>
                      </a:lnTo>
                      <a:lnTo>
                        <a:pt x="45" y="74"/>
                      </a:lnTo>
                      <a:lnTo>
                        <a:pt x="45" y="89"/>
                      </a:lnTo>
                      <a:lnTo>
                        <a:pt x="47" y="101"/>
                      </a:lnTo>
                      <a:lnTo>
                        <a:pt x="50" y="105"/>
                      </a:lnTo>
                      <a:lnTo>
                        <a:pt x="51" y="105"/>
                      </a:lnTo>
                      <a:lnTo>
                        <a:pt x="51" y="101"/>
                      </a:lnTo>
                      <a:lnTo>
                        <a:pt x="50" y="96"/>
                      </a:lnTo>
                      <a:lnTo>
                        <a:pt x="50" y="86"/>
                      </a:lnTo>
                      <a:lnTo>
                        <a:pt x="51" y="69"/>
                      </a:lnTo>
                      <a:lnTo>
                        <a:pt x="53" y="53"/>
                      </a:lnTo>
                      <a:lnTo>
                        <a:pt x="56" y="44"/>
                      </a:lnTo>
                      <a:lnTo>
                        <a:pt x="59" y="46"/>
                      </a:lnTo>
                      <a:lnTo>
                        <a:pt x="62" y="50"/>
                      </a:lnTo>
                      <a:lnTo>
                        <a:pt x="68" y="55"/>
                      </a:lnTo>
                      <a:lnTo>
                        <a:pt x="74" y="60"/>
                      </a:lnTo>
                      <a:lnTo>
                        <a:pt x="79" y="65"/>
                      </a:lnTo>
                      <a:lnTo>
                        <a:pt x="84" y="69"/>
                      </a:lnTo>
                      <a:lnTo>
                        <a:pt x="88" y="73"/>
                      </a:lnTo>
                      <a:lnTo>
                        <a:pt x="91" y="75"/>
                      </a:lnTo>
                      <a:lnTo>
                        <a:pt x="94" y="94"/>
                      </a:lnTo>
                      <a:lnTo>
                        <a:pt x="97" y="118"/>
                      </a:lnTo>
                      <a:lnTo>
                        <a:pt x="103" y="141"/>
                      </a:lnTo>
                      <a:lnTo>
                        <a:pt x="109" y="155"/>
                      </a:lnTo>
                      <a:lnTo>
                        <a:pt x="112" y="158"/>
                      </a:lnTo>
                      <a:lnTo>
                        <a:pt x="113" y="156"/>
                      </a:lnTo>
                      <a:lnTo>
                        <a:pt x="112" y="150"/>
                      </a:lnTo>
                      <a:lnTo>
                        <a:pt x="110" y="143"/>
                      </a:lnTo>
                      <a:lnTo>
                        <a:pt x="107" y="131"/>
                      </a:lnTo>
                      <a:lnTo>
                        <a:pt x="104" y="112"/>
                      </a:lnTo>
                      <a:lnTo>
                        <a:pt x="100" y="94"/>
                      </a:lnTo>
                      <a:lnTo>
                        <a:pt x="100" y="81"/>
                      </a:lnTo>
                      <a:lnTo>
                        <a:pt x="110" y="86"/>
                      </a:lnTo>
                      <a:lnTo>
                        <a:pt x="122" y="94"/>
                      </a:lnTo>
                      <a:lnTo>
                        <a:pt x="137" y="102"/>
                      </a:lnTo>
                      <a:lnTo>
                        <a:pt x="153" y="110"/>
                      </a:lnTo>
                      <a:lnTo>
                        <a:pt x="168" y="119"/>
                      </a:lnTo>
                      <a:lnTo>
                        <a:pt x="181" y="126"/>
                      </a:lnTo>
                      <a:lnTo>
                        <a:pt x="191" y="132"/>
                      </a:lnTo>
                      <a:lnTo>
                        <a:pt x="196" y="135"/>
                      </a:lnTo>
                      <a:lnTo>
                        <a:pt x="198" y="138"/>
                      </a:lnTo>
                      <a:lnTo>
                        <a:pt x="200" y="136"/>
                      </a:lnTo>
                      <a:lnTo>
                        <a:pt x="197" y="133"/>
                      </a:lnTo>
                      <a:lnTo>
                        <a:pt x="191" y="128"/>
                      </a:lnTo>
                      <a:lnTo>
                        <a:pt x="186" y="124"/>
                      </a:lnTo>
                      <a:lnTo>
                        <a:pt x="175" y="117"/>
                      </a:lnTo>
                      <a:lnTo>
                        <a:pt x="163" y="109"/>
                      </a:lnTo>
                      <a:lnTo>
                        <a:pt x="149" y="99"/>
                      </a:lnTo>
                      <a:lnTo>
                        <a:pt x="135" y="91"/>
                      </a:lnTo>
                      <a:lnTo>
                        <a:pt x="122" y="83"/>
                      </a:lnTo>
                      <a:lnTo>
                        <a:pt x="112" y="78"/>
                      </a:lnTo>
                      <a:lnTo>
                        <a:pt x="106" y="74"/>
                      </a:lnTo>
                      <a:lnTo>
                        <a:pt x="102" y="73"/>
                      </a:lnTo>
                      <a:lnTo>
                        <a:pt x="103" y="72"/>
                      </a:lnTo>
                      <a:lnTo>
                        <a:pt x="107" y="72"/>
                      </a:lnTo>
                      <a:lnTo>
                        <a:pt x="115" y="69"/>
                      </a:lnTo>
                      <a:lnTo>
                        <a:pt x="122" y="67"/>
                      </a:lnTo>
                      <a:lnTo>
                        <a:pt x="132" y="65"/>
                      </a:lnTo>
                      <a:lnTo>
                        <a:pt x="143" y="64"/>
                      </a:lnTo>
                      <a:lnTo>
                        <a:pt x="155" y="63"/>
                      </a:lnTo>
                      <a:lnTo>
                        <a:pt x="166" y="61"/>
                      </a:lnTo>
                      <a:lnTo>
                        <a:pt x="178" y="63"/>
                      </a:lnTo>
                      <a:lnTo>
                        <a:pt x="187" y="64"/>
                      </a:lnTo>
                      <a:lnTo>
                        <a:pt x="194" y="66"/>
                      </a:lnTo>
                      <a:lnTo>
                        <a:pt x="200" y="69"/>
                      </a:lnTo>
                      <a:lnTo>
                        <a:pt x="200" y="67"/>
                      </a:lnTo>
                      <a:lnTo>
                        <a:pt x="196" y="64"/>
                      </a:lnTo>
                      <a:lnTo>
                        <a:pt x="190" y="60"/>
                      </a:lnTo>
                      <a:lnTo>
                        <a:pt x="185" y="59"/>
                      </a:lnTo>
                      <a:lnTo>
                        <a:pt x="174" y="58"/>
                      </a:lnTo>
                      <a:lnTo>
                        <a:pt x="162" y="58"/>
                      </a:lnTo>
                      <a:lnTo>
                        <a:pt x="148" y="58"/>
                      </a:lnTo>
                      <a:lnTo>
                        <a:pt x="133" y="58"/>
                      </a:lnTo>
                      <a:lnTo>
                        <a:pt x="120" y="59"/>
                      </a:lnTo>
                      <a:lnTo>
                        <a:pt x="110" y="59"/>
                      </a:lnTo>
                      <a:lnTo>
                        <a:pt x="104" y="60"/>
                      </a:lnTo>
                      <a:lnTo>
                        <a:pt x="100" y="59"/>
                      </a:lnTo>
                      <a:lnTo>
                        <a:pt x="95" y="57"/>
                      </a:lnTo>
                      <a:lnTo>
                        <a:pt x="90" y="53"/>
                      </a:lnTo>
                      <a:lnTo>
                        <a:pt x="84" y="49"/>
                      </a:lnTo>
                      <a:lnTo>
                        <a:pt x="79" y="44"/>
                      </a:lnTo>
                      <a:lnTo>
                        <a:pt x="73" y="40"/>
                      </a:lnTo>
                      <a:lnTo>
                        <a:pt x="69" y="37"/>
                      </a:lnTo>
                      <a:lnTo>
                        <a:pt x="67" y="35"/>
                      </a:lnTo>
                      <a:lnTo>
                        <a:pt x="73" y="31"/>
                      </a:lnTo>
                      <a:lnTo>
                        <a:pt x="80" y="27"/>
                      </a:lnTo>
                      <a:lnTo>
                        <a:pt x="88" y="22"/>
                      </a:lnTo>
                      <a:lnTo>
                        <a:pt x="97" y="18"/>
                      </a:lnTo>
                      <a:lnTo>
                        <a:pt x="105" y="13"/>
                      </a:lnTo>
                      <a:lnTo>
                        <a:pt x="112" y="8"/>
                      </a:lnTo>
                      <a:lnTo>
                        <a:pt x="119" y="6"/>
                      </a:lnTo>
                      <a:lnTo>
                        <a:pt x="124" y="5"/>
                      </a:lnTo>
                      <a:lnTo>
                        <a:pt x="128" y="4"/>
                      </a:lnTo>
                      <a:lnTo>
                        <a:pt x="128" y="1"/>
                      </a:lnTo>
                      <a:lnTo>
                        <a:pt x="122" y="0"/>
                      </a:lnTo>
                      <a:lnTo>
                        <a:pt x="114" y="3"/>
                      </a:lnTo>
                      <a:lnTo>
                        <a:pt x="109" y="5"/>
                      </a:lnTo>
                      <a:lnTo>
                        <a:pt x="102" y="8"/>
                      </a:lnTo>
                      <a:lnTo>
                        <a:pt x="92" y="12"/>
                      </a:lnTo>
                      <a:lnTo>
                        <a:pt x="84" y="15"/>
                      </a:lnTo>
                      <a:lnTo>
                        <a:pt x="75" y="20"/>
                      </a:lnTo>
                      <a:lnTo>
                        <a:pt x="68" y="23"/>
                      </a:lnTo>
                      <a:lnTo>
                        <a:pt x="61" y="26"/>
                      </a:lnTo>
                      <a:lnTo>
                        <a:pt x="58" y="28"/>
                      </a:lnTo>
                      <a:lnTo>
                        <a:pt x="53" y="30"/>
                      </a:lnTo>
                      <a:lnTo>
                        <a:pt x="49" y="30"/>
                      </a:lnTo>
                      <a:lnTo>
                        <a:pt x="43" y="29"/>
                      </a:lnTo>
                      <a:lnTo>
                        <a:pt x="37" y="26"/>
                      </a:lnTo>
                      <a:lnTo>
                        <a:pt x="33" y="23"/>
                      </a:lnTo>
                      <a:lnTo>
                        <a:pt x="28" y="21"/>
                      </a:lnTo>
                      <a:lnTo>
                        <a:pt x="22" y="19"/>
                      </a:lnTo>
                      <a:lnTo>
                        <a:pt x="16" y="18"/>
                      </a:lnTo>
                      <a:lnTo>
                        <a:pt x="12"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1" name="Freeform 310">
                  <a:extLst>
                    <a:ext uri="{FF2B5EF4-FFF2-40B4-BE49-F238E27FC236}">
                      <a16:creationId xmlns:a16="http://schemas.microsoft.com/office/drawing/2014/main" id="{A61DCEFA-51FD-4C52-A14C-EF953B40DCC2}"/>
                    </a:ext>
                  </a:extLst>
                </p:cNvPr>
                <p:cNvSpPr>
                  <a:spLocks/>
                </p:cNvSpPr>
                <p:nvPr/>
              </p:nvSpPr>
              <p:spPr bwMode="auto">
                <a:xfrm>
                  <a:off x="85" y="303"/>
                  <a:ext cx="65" cy="67"/>
                </a:xfrm>
                <a:custGeom>
                  <a:avLst/>
                  <a:gdLst>
                    <a:gd name="T0" fmla="*/ 7 w 131"/>
                    <a:gd name="T1" fmla="*/ 20 h 134"/>
                    <a:gd name="T2" fmla="*/ 10 w 131"/>
                    <a:gd name="T3" fmla="*/ 33 h 134"/>
                    <a:gd name="T4" fmla="*/ 16 w 131"/>
                    <a:gd name="T5" fmla="*/ 32 h 134"/>
                    <a:gd name="T6" fmla="*/ 21 w 131"/>
                    <a:gd name="T7" fmla="*/ 36 h 134"/>
                    <a:gd name="T8" fmla="*/ 23 w 131"/>
                    <a:gd name="T9" fmla="*/ 40 h 134"/>
                    <a:gd name="T10" fmla="*/ 17 w 131"/>
                    <a:gd name="T11" fmla="*/ 39 h 134"/>
                    <a:gd name="T12" fmla="*/ 14 w 131"/>
                    <a:gd name="T13" fmla="*/ 37 h 134"/>
                    <a:gd name="T14" fmla="*/ 9 w 131"/>
                    <a:gd name="T15" fmla="*/ 34 h 134"/>
                    <a:gd name="T16" fmla="*/ 1 w 131"/>
                    <a:gd name="T17" fmla="*/ 39 h 134"/>
                    <a:gd name="T18" fmla="*/ 0 w 131"/>
                    <a:gd name="T19" fmla="*/ 47 h 134"/>
                    <a:gd name="T20" fmla="*/ 2 w 131"/>
                    <a:gd name="T21" fmla="*/ 51 h 134"/>
                    <a:gd name="T22" fmla="*/ 13 w 131"/>
                    <a:gd name="T23" fmla="*/ 52 h 134"/>
                    <a:gd name="T24" fmla="*/ 19 w 131"/>
                    <a:gd name="T25" fmla="*/ 49 h 134"/>
                    <a:gd name="T26" fmla="*/ 19 w 131"/>
                    <a:gd name="T27" fmla="*/ 53 h 134"/>
                    <a:gd name="T28" fmla="*/ 16 w 131"/>
                    <a:gd name="T29" fmla="*/ 66 h 134"/>
                    <a:gd name="T30" fmla="*/ 26 w 131"/>
                    <a:gd name="T31" fmla="*/ 66 h 134"/>
                    <a:gd name="T32" fmla="*/ 30 w 131"/>
                    <a:gd name="T33" fmla="*/ 58 h 134"/>
                    <a:gd name="T34" fmla="*/ 28 w 131"/>
                    <a:gd name="T35" fmla="*/ 50 h 134"/>
                    <a:gd name="T36" fmla="*/ 29 w 131"/>
                    <a:gd name="T37" fmla="*/ 48 h 134"/>
                    <a:gd name="T38" fmla="*/ 32 w 131"/>
                    <a:gd name="T39" fmla="*/ 51 h 134"/>
                    <a:gd name="T40" fmla="*/ 35 w 131"/>
                    <a:gd name="T41" fmla="*/ 58 h 134"/>
                    <a:gd name="T42" fmla="*/ 44 w 131"/>
                    <a:gd name="T43" fmla="*/ 58 h 134"/>
                    <a:gd name="T44" fmla="*/ 52 w 131"/>
                    <a:gd name="T45" fmla="*/ 60 h 134"/>
                    <a:gd name="T46" fmla="*/ 60 w 131"/>
                    <a:gd name="T47" fmla="*/ 55 h 134"/>
                    <a:gd name="T48" fmla="*/ 62 w 131"/>
                    <a:gd name="T49" fmla="*/ 50 h 134"/>
                    <a:gd name="T50" fmla="*/ 60 w 131"/>
                    <a:gd name="T51" fmla="*/ 48 h 134"/>
                    <a:gd name="T52" fmla="*/ 51 w 131"/>
                    <a:gd name="T53" fmla="*/ 43 h 134"/>
                    <a:gd name="T54" fmla="*/ 45 w 131"/>
                    <a:gd name="T55" fmla="*/ 41 h 134"/>
                    <a:gd name="T56" fmla="*/ 48 w 131"/>
                    <a:gd name="T57" fmla="*/ 36 h 134"/>
                    <a:gd name="T58" fmla="*/ 56 w 131"/>
                    <a:gd name="T59" fmla="*/ 33 h 134"/>
                    <a:gd name="T60" fmla="*/ 64 w 131"/>
                    <a:gd name="T61" fmla="*/ 28 h 134"/>
                    <a:gd name="T62" fmla="*/ 64 w 131"/>
                    <a:gd name="T63" fmla="*/ 20 h 134"/>
                    <a:gd name="T64" fmla="*/ 57 w 131"/>
                    <a:gd name="T65" fmla="*/ 15 h 134"/>
                    <a:gd name="T66" fmla="*/ 48 w 131"/>
                    <a:gd name="T67" fmla="*/ 19 h 134"/>
                    <a:gd name="T68" fmla="*/ 48 w 131"/>
                    <a:gd name="T69" fmla="*/ 25 h 134"/>
                    <a:gd name="T70" fmla="*/ 41 w 131"/>
                    <a:gd name="T71" fmla="*/ 30 h 134"/>
                    <a:gd name="T72" fmla="*/ 39 w 131"/>
                    <a:gd name="T73" fmla="*/ 30 h 134"/>
                    <a:gd name="T74" fmla="*/ 37 w 131"/>
                    <a:gd name="T75" fmla="*/ 26 h 134"/>
                    <a:gd name="T76" fmla="*/ 40 w 131"/>
                    <a:gd name="T77" fmla="*/ 19 h 134"/>
                    <a:gd name="T78" fmla="*/ 46 w 131"/>
                    <a:gd name="T79" fmla="*/ 11 h 134"/>
                    <a:gd name="T80" fmla="*/ 41 w 131"/>
                    <a:gd name="T81" fmla="*/ 2 h 134"/>
                    <a:gd name="T82" fmla="*/ 33 w 131"/>
                    <a:gd name="T83" fmla="*/ 1 h 134"/>
                    <a:gd name="T84" fmla="*/ 28 w 131"/>
                    <a:gd name="T85" fmla="*/ 5 h 134"/>
                    <a:gd name="T86" fmla="*/ 25 w 131"/>
                    <a:gd name="T87" fmla="*/ 9 h 134"/>
                    <a:gd name="T88" fmla="*/ 28 w 131"/>
                    <a:gd name="T89" fmla="*/ 15 h 134"/>
                    <a:gd name="T90" fmla="*/ 32 w 131"/>
                    <a:gd name="T91" fmla="*/ 21 h 134"/>
                    <a:gd name="T92" fmla="*/ 31 w 131"/>
                    <a:gd name="T93" fmla="*/ 27 h 134"/>
                    <a:gd name="T94" fmla="*/ 28 w 131"/>
                    <a:gd name="T95" fmla="*/ 28 h 134"/>
                    <a:gd name="T96" fmla="*/ 23 w 131"/>
                    <a:gd name="T97" fmla="*/ 21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1" h="134">
                      <a:moveTo>
                        <a:pt x="32" y="30"/>
                      </a:moveTo>
                      <a:lnTo>
                        <a:pt x="22" y="33"/>
                      </a:lnTo>
                      <a:lnTo>
                        <a:pt x="14" y="40"/>
                      </a:lnTo>
                      <a:lnTo>
                        <a:pt x="11" y="50"/>
                      </a:lnTo>
                      <a:lnTo>
                        <a:pt x="17" y="64"/>
                      </a:lnTo>
                      <a:lnTo>
                        <a:pt x="20" y="66"/>
                      </a:lnTo>
                      <a:lnTo>
                        <a:pt x="25" y="66"/>
                      </a:lnTo>
                      <a:lnTo>
                        <a:pt x="29" y="65"/>
                      </a:lnTo>
                      <a:lnTo>
                        <a:pt x="32" y="64"/>
                      </a:lnTo>
                      <a:lnTo>
                        <a:pt x="36" y="66"/>
                      </a:lnTo>
                      <a:lnTo>
                        <a:pt x="40" y="70"/>
                      </a:lnTo>
                      <a:lnTo>
                        <a:pt x="43" y="72"/>
                      </a:lnTo>
                      <a:lnTo>
                        <a:pt x="45" y="75"/>
                      </a:lnTo>
                      <a:lnTo>
                        <a:pt x="47" y="79"/>
                      </a:lnTo>
                      <a:lnTo>
                        <a:pt x="47" y="80"/>
                      </a:lnTo>
                      <a:lnTo>
                        <a:pt x="44" y="80"/>
                      </a:lnTo>
                      <a:lnTo>
                        <a:pt x="40" y="79"/>
                      </a:lnTo>
                      <a:lnTo>
                        <a:pt x="35" y="78"/>
                      </a:lnTo>
                      <a:lnTo>
                        <a:pt x="32" y="77"/>
                      </a:lnTo>
                      <a:lnTo>
                        <a:pt x="29" y="77"/>
                      </a:lnTo>
                      <a:lnTo>
                        <a:pt x="28" y="74"/>
                      </a:lnTo>
                      <a:lnTo>
                        <a:pt x="27" y="72"/>
                      </a:lnTo>
                      <a:lnTo>
                        <a:pt x="23" y="70"/>
                      </a:lnTo>
                      <a:lnTo>
                        <a:pt x="18" y="68"/>
                      </a:lnTo>
                      <a:lnTo>
                        <a:pt x="12" y="70"/>
                      </a:lnTo>
                      <a:lnTo>
                        <a:pt x="6" y="72"/>
                      </a:lnTo>
                      <a:lnTo>
                        <a:pt x="3" y="77"/>
                      </a:lnTo>
                      <a:lnTo>
                        <a:pt x="0" y="82"/>
                      </a:lnTo>
                      <a:lnTo>
                        <a:pt x="0" y="89"/>
                      </a:lnTo>
                      <a:lnTo>
                        <a:pt x="0" y="93"/>
                      </a:lnTo>
                      <a:lnTo>
                        <a:pt x="2" y="96"/>
                      </a:lnTo>
                      <a:lnTo>
                        <a:pt x="4" y="98"/>
                      </a:lnTo>
                      <a:lnTo>
                        <a:pt x="5" y="101"/>
                      </a:lnTo>
                      <a:lnTo>
                        <a:pt x="12" y="104"/>
                      </a:lnTo>
                      <a:lnTo>
                        <a:pt x="20" y="105"/>
                      </a:lnTo>
                      <a:lnTo>
                        <a:pt x="27" y="104"/>
                      </a:lnTo>
                      <a:lnTo>
                        <a:pt x="32" y="101"/>
                      </a:lnTo>
                      <a:lnTo>
                        <a:pt x="35" y="97"/>
                      </a:lnTo>
                      <a:lnTo>
                        <a:pt x="38" y="97"/>
                      </a:lnTo>
                      <a:lnTo>
                        <a:pt x="42" y="98"/>
                      </a:lnTo>
                      <a:lnTo>
                        <a:pt x="45" y="100"/>
                      </a:lnTo>
                      <a:lnTo>
                        <a:pt x="38" y="105"/>
                      </a:lnTo>
                      <a:lnTo>
                        <a:pt x="33" y="115"/>
                      </a:lnTo>
                      <a:lnTo>
                        <a:pt x="29" y="124"/>
                      </a:lnTo>
                      <a:lnTo>
                        <a:pt x="32" y="131"/>
                      </a:lnTo>
                      <a:lnTo>
                        <a:pt x="38" y="134"/>
                      </a:lnTo>
                      <a:lnTo>
                        <a:pt x="45" y="134"/>
                      </a:lnTo>
                      <a:lnTo>
                        <a:pt x="53" y="132"/>
                      </a:lnTo>
                      <a:lnTo>
                        <a:pt x="58" y="127"/>
                      </a:lnTo>
                      <a:lnTo>
                        <a:pt x="61" y="121"/>
                      </a:lnTo>
                      <a:lnTo>
                        <a:pt x="61" y="115"/>
                      </a:lnTo>
                      <a:lnTo>
                        <a:pt x="60" y="108"/>
                      </a:lnTo>
                      <a:lnTo>
                        <a:pt x="58" y="103"/>
                      </a:lnTo>
                      <a:lnTo>
                        <a:pt x="56" y="100"/>
                      </a:lnTo>
                      <a:lnTo>
                        <a:pt x="56" y="97"/>
                      </a:lnTo>
                      <a:lnTo>
                        <a:pt x="57" y="96"/>
                      </a:lnTo>
                      <a:lnTo>
                        <a:pt x="59" y="95"/>
                      </a:lnTo>
                      <a:lnTo>
                        <a:pt x="61" y="95"/>
                      </a:lnTo>
                      <a:lnTo>
                        <a:pt x="63" y="98"/>
                      </a:lnTo>
                      <a:lnTo>
                        <a:pt x="64" y="102"/>
                      </a:lnTo>
                      <a:lnTo>
                        <a:pt x="65" y="105"/>
                      </a:lnTo>
                      <a:lnTo>
                        <a:pt x="66" y="110"/>
                      </a:lnTo>
                      <a:lnTo>
                        <a:pt x="71" y="115"/>
                      </a:lnTo>
                      <a:lnTo>
                        <a:pt x="76" y="116"/>
                      </a:lnTo>
                      <a:lnTo>
                        <a:pt x="86" y="111"/>
                      </a:lnTo>
                      <a:lnTo>
                        <a:pt x="89" y="115"/>
                      </a:lnTo>
                      <a:lnTo>
                        <a:pt x="94" y="117"/>
                      </a:lnTo>
                      <a:lnTo>
                        <a:pt x="99" y="119"/>
                      </a:lnTo>
                      <a:lnTo>
                        <a:pt x="105" y="119"/>
                      </a:lnTo>
                      <a:lnTo>
                        <a:pt x="110" y="118"/>
                      </a:lnTo>
                      <a:lnTo>
                        <a:pt x="116" y="115"/>
                      </a:lnTo>
                      <a:lnTo>
                        <a:pt x="120" y="110"/>
                      </a:lnTo>
                      <a:lnTo>
                        <a:pt x="124" y="102"/>
                      </a:lnTo>
                      <a:lnTo>
                        <a:pt x="124" y="101"/>
                      </a:lnTo>
                      <a:lnTo>
                        <a:pt x="124" y="100"/>
                      </a:lnTo>
                      <a:lnTo>
                        <a:pt x="123" y="100"/>
                      </a:lnTo>
                      <a:lnTo>
                        <a:pt x="123" y="98"/>
                      </a:lnTo>
                      <a:lnTo>
                        <a:pt x="120" y="95"/>
                      </a:lnTo>
                      <a:lnTo>
                        <a:pt x="117" y="89"/>
                      </a:lnTo>
                      <a:lnTo>
                        <a:pt x="111" y="86"/>
                      </a:lnTo>
                      <a:lnTo>
                        <a:pt x="103" y="86"/>
                      </a:lnTo>
                      <a:lnTo>
                        <a:pt x="98" y="87"/>
                      </a:lnTo>
                      <a:lnTo>
                        <a:pt x="94" y="86"/>
                      </a:lnTo>
                      <a:lnTo>
                        <a:pt x="90" y="82"/>
                      </a:lnTo>
                      <a:lnTo>
                        <a:pt x="88" y="80"/>
                      </a:lnTo>
                      <a:lnTo>
                        <a:pt x="93" y="75"/>
                      </a:lnTo>
                      <a:lnTo>
                        <a:pt x="96" y="71"/>
                      </a:lnTo>
                      <a:lnTo>
                        <a:pt x="101" y="67"/>
                      </a:lnTo>
                      <a:lnTo>
                        <a:pt x="104" y="64"/>
                      </a:lnTo>
                      <a:lnTo>
                        <a:pt x="113" y="65"/>
                      </a:lnTo>
                      <a:lnTo>
                        <a:pt x="120" y="63"/>
                      </a:lnTo>
                      <a:lnTo>
                        <a:pt x="125" y="60"/>
                      </a:lnTo>
                      <a:lnTo>
                        <a:pt x="128" y="56"/>
                      </a:lnTo>
                      <a:lnTo>
                        <a:pt x="131" y="50"/>
                      </a:lnTo>
                      <a:lnTo>
                        <a:pt x="131" y="45"/>
                      </a:lnTo>
                      <a:lnTo>
                        <a:pt x="129" y="40"/>
                      </a:lnTo>
                      <a:lnTo>
                        <a:pt x="126" y="35"/>
                      </a:lnTo>
                      <a:lnTo>
                        <a:pt x="121" y="32"/>
                      </a:lnTo>
                      <a:lnTo>
                        <a:pt x="114" y="30"/>
                      </a:lnTo>
                      <a:lnTo>
                        <a:pt x="106" y="32"/>
                      </a:lnTo>
                      <a:lnTo>
                        <a:pt x="101" y="34"/>
                      </a:lnTo>
                      <a:lnTo>
                        <a:pt x="97" y="37"/>
                      </a:lnTo>
                      <a:lnTo>
                        <a:pt x="97" y="41"/>
                      </a:lnTo>
                      <a:lnTo>
                        <a:pt x="97" y="45"/>
                      </a:lnTo>
                      <a:lnTo>
                        <a:pt x="97" y="49"/>
                      </a:lnTo>
                      <a:lnTo>
                        <a:pt x="93" y="53"/>
                      </a:lnTo>
                      <a:lnTo>
                        <a:pt x="88" y="57"/>
                      </a:lnTo>
                      <a:lnTo>
                        <a:pt x="83" y="60"/>
                      </a:lnTo>
                      <a:lnTo>
                        <a:pt x="81" y="63"/>
                      </a:lnTo>
                      <a:lnTo>
                        <a:pt x="79" y="62"/>
                      </a:lnTo>
                      <a:lnTo>
                        <a:pt x="78" y="59"/>
                      </a:lnTo>
                      <a:lnTo>
                        <a:pt x="75" y="58"/>
                      </a:lnTo>
                      <a:lnTo>
                        <a:pt x="73" y="57"/>
                      </a:lnTo>
                      <a:lnTo>
                        <a:pt x="75" y="52"/>
                      </a:lnTo>
                      <a:lnTo>
                        <a:pt x="78" y="47"/>
                      </a:lnTo>
                      <a:lnTo>
                        <a:pt x="79" y="41"/>
                      </a:lnTo>
                      <a:lnTo>
                        <a:pt x="80" y="37"/>
                      </a:lnTo>
                      <a:lnTo>
                        <a:pt x="86" y="33"/>
                      </a:lnTo>
                      <a:lnTo>
                        <a:pt x="90" y="27"/>
                      </a:lnTo>
                      <a:lnTo>
                        <a:pt x="93" y="21"/>
                      </a:lnTo>
                      <a:lnTo>
                        <a:pt x="93" y="14"/>
                      </a:lnTo>
                      <a:lnTo>
                        <a:pt x="89" y="8"/>
                      </a:lnTo>
                      <a:lnTo>
                        <a:pt x="83" y="4"/>
                      </a:lnTo>
                      <a:lnTo>
                        <a:pt x="78" y="0"/>
                      </a:lnTo>
                      <a:lnTo>
                        <a:pt x="71" y="0"/>
                      </a:lnTo>
                      <a:lnTo>
                        <a:pt x="67" y="2"/>
                      </a:lnTo>
                      <a:lnTo>
                        <a:pt x="64" y="4"/>
                      </a:lnTo>
                      <a:lnTo>
                        <a:pt x="59" y="6"/>
                      </a:lnTo>
                      <a:lnTo>
                        <a:pt x="56" y="10"/>
                      </a:lnTo>
                      <a:lnTo>
                        <a:pt x="53" y="12"/>
                      </a:lnTo>
                      <a:lnTo>
                        <a:pt x="52" y="14"/>
                      </a:lnTo>
                      <a:lnTo>
                        <a:pt x="51" y="18"/>
                      </a:lnTo>
                      <a:lnTo>
                        <a:pt x="51" y="20"/>
                      </a:lnTo>
                      <a:lnTo>
                        <a:pt x="53" y="26"/>
                      </a:lnTo>
                      <a:lnTo>
                        <a:pt x="57" y="30"/>
                      </a:lnTo>
                      <a:lnTo>
                        <a:pt x="60" y="34"/>
                      </a:lnTo>
                      <a:lnTo>
                        <a:pt x="64" y="35"/>
                      </a:lnTo>
                      <a:lnTo>
                        <a:pt x="64" y="41"/>
                      </a:lnTo>
                      <a:lnTo>
                        <a:pt x="64" y="47"/>
                      </a:lnTo>
                      <a:lnTo>
                        <a:pt x="63" y="51"/>
                      </a:lnTo>
                      <a:lnTo>
                        <a:pt x="63" y="53"/>
                      </a:lnTo>
                      <a:lnTo>
                        <a:pt x="60" y="53"/>
                      </a:lnTo>
                      <a:lnTo>
                        <a:pt x="57" y="55"/>
                      </a:lnTo>
                      <a:lnTo>
                        <a:pt x="56" y="56"/>
                      </a:lnTo>
                      <a:lnTo>
                        <a:pt x="55" y="56"/>
                      </a:lnTo>
                      <a:lnTo>
                        <a:pt x="50" y="50"/>
                      </a:lnTo>
                      <a:lnTo>
                        <a:pt x="47" y="42"/>
                      </a:lnTo>
                      <a:lnTo>
                        <a:pt x="42" y="34"/>
                      </a:lnTo>
                      <a:lnTo>
                        <a:pt x="32"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2" name="Freeform 311">
                  <a:extLst>
                    <a:ext uri="{FF2B5EF4-FFF2-40B4-BE49-F238E27FC236}">
                      <a16:creationId xmlns:a16="http://schemas.microsoft.com/office/drawing/2014/main" id="{74E6AB8D-90E5-45CA-9B31-4D62158C99A4}"/>
                    </a:ext>
                  </a:extLst>
                </p:cNvPr>
                <p:cNvSpPr>
                  <a:spLocks/>
                </p:cNvSpPr>
                <p:nvPr/>
              </p:nvSpPr>
              <p:spPr bwMode="auto">
                <a:xfrm>
                  <a:off x="39" y="392"/>
                  <a:ext cx="68" cy="117"/>
                </a:xfrm>
                <a:custGeom>
                  <a:avLst/>
                  <a:gdLst>
                    <a:gd name="T0" fmla="*/ 67 w 135"/>
                    <a:gd name="T1" fmla="*/ 0 h 234"/>
                    <a:gd name="T2" fmla="*/ 62 w 135"/>
                    <a:gd name="T3" fmla="*/ 8 h 234"/>
                    <a:gd name="T4" fmla="*/ 56 w 135"/>
                    <a:gd name="T5" fmla="*/ 14 h 234"/>
                    <a:gd name="T6" fmla="*/ 49 w 135"/>
                    <a:gd name="T7" fmla="*/ 20 h 234"/>
                    <a:gd name="T8" fmla="*/ 41 w 135"/>
                    <a:gd name="T9" fmla="*/ 24 h 234"/>
                    <a:gd name="T10" fmla="*/ 34 w 135"/>
                    <a:gd name="T11" fmla="*/ 27 h 234"/>
                    <a:gd name="T12" fmla="*/ 26 w 135"/>
                    <a:gd name="T13" fmla="*/ 29 h 234"/>
                    <a:gd name="T14" fmla="*/ 19 w 135"/>
                    <a:gd name="T15" fmla="*/ 30 h 234"/>
                    <a:gd name="T16" fmla="*/ 12 w 135"/>
                    <a:gd name="T17" fmla="*/ 30 h 234"/>
                    <a:gd name="T18" fmla="*/ 13 w 135"/>
                    <a:gd name="T19" fmla="*/ 35 h 234"/>
                    <a:gd name="T20" fmla="*/ 12 w 135"/>
                    <a:gd name="T21" fmla="*/ 42 h 234"/>
                    <a:gd name="T22" fmla="*/ 8 w 135"/>
                    <a:gd name="T23" fmla="*/ 49 h 234"/>
                    <a:gd name="T24" fmla="*/ 0 w 135"/>
                    <a:gd name="T25" fmla="*/ 54 h 234"/>
                    <a:gd name="T26" fmla="*/ 5 w 135"/>
                    <a:gd name="T27" fmla="*/ 62 h 234"/>
                    <a:gd name="T28" fmla="*/ 8 w 135"/>
                    <a:gd name="T29" fmla="*/ 71 h 234"/>
                    <a:gd name="T30" fmla="*/ 8 w 135"/>
                    <a:gd name="T31" fmla="*/ 80 h 234"/>
                    <a:gd name="T32" fmla="*/ 5 w 135"/>
                    <a:gd name="T33" fmla="*/ 88 h 234"/>
                    <a:gd name="T34" fmla="*/ 8 w 135"/>
                    <a:gd name="T35" fmla="*/ 90 h 234"/>
                    <a:gd name="T36" fmla="*/ 11 w 135"/>
                    <a:gd name="T37" fmla="*/ 91 h 234"/>
                    <a:gd name="T38" fmla="*/ 15 w 135"/>
                    <a:gd name="T39" fmla="*/ 93 h 234"/>
                    <a:gd name="T40" fmla="*/ 20 w 135"/>
                    <a:gd name="T41" fmla="*/ 96 h 234"/>
                    <a:gd name="T42" fmla="*/ 24 w 135"/>
                    <a:gd name="T43" fmla="*/ 100 h 234"/>
                    <a:gd name="T44" fmla="*/ 27 w 135"/>
                    <a:gd name="T45" fmla="*/ 105 h 234"/>
                    <a:gd name="T46" fmla="*/ 30 w 135"/>
                    <a:gd name="T47" fmla="*/ 110 h 234"/>
                    <a:gd name="T48" fmla="*/ 33 w 135"/>
                    <a:gd name="T49" fmla="*/ 117 h 234"/>
                    <a:gd name="T50" fmla="*/ 34 w 135"/>
                    <a:gd name="T51" fmla="*/ 113 h 234"/>
                    <a:gd name="T52" fmla="*/ 37 w 135"/>
                    <a:gd name="T53" fmla="*/ 109 h 234"/>
                    <a:gd name="T54" fmla="*/ 40 w 135"/>
                    <a:gd name="T55" fmla="*/ 105 h 234"/>
                    <a:gd name="T56" fmla="*/ 43 w 135"/>
                    <a:gd name="T57" fmla="*/ 101 h 234"/>
                    <a:gd name="T58" fmla="*/ 46 w 135"/>
                    <a:gd name="T59" fmla="*/ 97 h 234"/>
                    <a:gd name="T60" fmla="*/ 51 w 135"/>
                    <a:gd name="T61" fmla="*/ 94 h 234"/>
                    <a:gd name="T62" fmla="*/ 56 w 135"/>
                    <a:gd name="T63" fmla="*/ 92 h 234"/>
                    <a:gd name="T64" fmla="*/ 61 w 135"/>
                    <a:gd name="T65" fmla="*/ 91 h 234"/>
                    <a:gd name="T66" fmla="*/ 59 w 135"/>
                    <a:gd name="T67" fmla="*/ 86 h 234"/>
                    <a:gd name="T68" fmla="*/ 57 w 135"/>
                    <a:gd name="T69" fmla="*/ 79 h 234"/>
                    <a:gd name="T70" fmla="*/ 59 w 135"/>
                    <a:gd name="T71" fmla="*/ 72 h 234"/>
                    <a:gd name="T72" fmla="*/ 63 w 135"/>
                    <a:gd name="T73" fmla="*/ 64 h 234"/>
                    <a:gd name="T74" fmla="*/ 59 w 135"/>
                    <a:gd name="T75" fmla="*/ 52 h 234"/>
                    <a:gd name="T76" fmla="*/ 57 w 135"/>
                    <a:gd name="T77" fmla="*/ 39 h 234"/>
                    <a:gd name="T78" fmla="*/ 58 w 135"/>
                    <a:gd name="T79" fmla="*/ 28 h 234"/>
                    <a:gd name="T80" fmla="*/ 59 w 135"/>
                    <a:gd name="T81" fmla="*/ 20 h 234"/>
                    <a:gd name="T82" fmla="*/ 61 w 135"/>
                    <a:gd name="T83" fmla="*/ 16 h 234"/>
                    <a:gd name="T84" fmla="*/ 63 w 135"/>
                    <a:gd name="T85" fmla="*/ 10 h 234"/>
                    <a:gd name="T86" fmla="*/ 65 w 135"/>
                    <a:gd name="T87" fmla="*/ 6 h 234"/>
                    <a:gd name="T88" fmla="*/ 67 w 135"/>
                    <a:gd name="T89" fmla="*/ 4 h 234"/>
                    <a:gd name="T90" fmla="*/ 68 w 135"/>
                    <a:gd name="T91" fmla="*/ 3 h 234"/>
                    <a:gd name="T92" fmla="*/ 68 w 135"/>
                    <a:gd name="T93" fmla="*/ 2 h 234"/>
                    <a:gd name="T94" fmla="*/ 67 w 135"/>
                    <a:gd name="T95" fmla="*/ 1 h 234"/>
                    <a:gd name="T96" fmla="*/ 67 w 135"/>
                    <a:gd name="T97" fmla="*/ 1 h 234"/>
                    <a:gd name="T98" fmla="*/ 67 w 135"/>
                    <a:gd name="T99" fmla="*/ 0 h 23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4">
                      <a:moveTo>
                        <a:pt x="134" y="0"/>
                      </a:moveTo>
                      <a:lnTo>
                        <a:pt x="124" y="15"/>
                      </a:lnTo>
                      <a:lnTo>
                        <a:pt x="111" y="28"/>
                      </a:lnTo>
                      <a:lnTo>
                        <a:pt x="97" y="39"/>
                      </a:lnTo>
                      <a:lnTo>
                        <a:pt x="82" y="47"/>
                      </a:lnTo>
                      <a:lnTo>
                        <a:pt x="67" y="53"/>
                      </a:lnTo>
                      <a:lnTo>
                        <a:pt x="52" y="58"/>
                      </a:lnTo>
                      <a:lnTo>
                        <a:pt x="38" y="59"/>
                      </a:lnTo>
                      <a:lnTo>
                        <a:pt x="24" y="59"/>
                      </a:lnTo>
                      <a:lnTo>
                        <a:pt x="26" y="70"/>
                      </a:lnTo>
                      <a:lnTo>
                        <a:pt x="23" y="84"/>
                      </a:lnTo>
                      <a:lnTo>
                        <a:pt x="15" y="98"/>
                      </a:lnTo>
                      <a:lnTo>
                        <a:pt x="0" y="108"/>
                      </a:lnTo>
                      <a:lnTo>
                        <a:pt x="10" y="123"/>
                      </a:lnTo>
                      <a:lnTo>
                        <a:pt x="15" y="142"/>
                      </a:lnTo>
                      <a:lnTo>
                        <a:pt x="15" y="160"/>
                      </a:lnTo>
                      <a:lnTo>
                        <a:pt x="10" y="176"/>
                      </a:lnTo>
                      <a:lnTo>
                        <a:pt x="15" y="179"/>
                      </a:lnTo>
                      <a:lnTo>
                        <a:pt x="22" y="182"/>
                      </a:lnTo>
                      <a:lnTo>
                        <a:pt x="30" y="186"/>
                      </a:lnTo>
                      <a:lnTo>
                        <a:pt x="39" y="191"/>
                      </a:lnTo>
                      <a:lnTo>
                        <a:pt x="48" y="199"/>
                      </a:lnTo>
                      <a:lnTo>
                        <a:pt x="54" y="209"/>
                      </a:lnTo>
                      <a:lnTo>
                        <a:pt x="60" y="220"/>
                      </a:lnTo>
                      <a:lnTo>
                        <a:pt x="65" y="234"/>
                      </a:lnTo>
                      <a:lnTo>
                        <a:pt x="68" y="226"/>
                      </a:lnTo>
                      <a:lnTo>
                        <a:pt x="73" y="217"/>
                      </a:lnTo>
                      <a:lnTo>
                        <a:pt x="79" y="209"/>
                      </a:lnTo>
                      <a:lnTo>
                        <a:pt x="86" y="201"/>
                      </a:lnTo>
                      <a:lnTo>
                        <a:pt x="92" y="193"/>
                      </a:lnTo>
                      <a:lnTo>
                        <a:pt x="102" y="187"/>
                      </a:lnTo>
                      <a:lnTo>
                        <a:pt x="111" y="183"/>
                      </a:lnTo>
                      <a:lnTo>
                        <a:pt x="121" y="181"/>
                      </a:lnTo>
                      <a:lnTo>
                        <a:pt x="117" y="172"/>
                      </a:lnTo>
                      <a:lnTo>
                        <a:pt x="114" y="158"/>
                      </a:lnTo>
                      <a:lnTo>
                        <a:pt x="117" y="144"/>
                      </a:lnTo>
                      <a:lnTo>
                        <a:pt x="126" y="128"/>
                      </a:lnTo>
                      <a:lnTo>
                        <a:pt x="117" y="103"/>
                      </a:lnTo>
                      <a:lnTo>
                        <a:pt x="114" y="78"/>
                      </a:lnTo>
                      <a:lnTo>
                        <a:pt x="115" y="56"/>
                      </a:lnTo>
                      <a:lnTo>
                        <a:pt x="118" y="40"/>
                      </a:lnTo>
                      <a:lnTo>
                        <a:pt x="121" y="31"/>
                      </a:lnTo>
                      <a:lnTo>
                        <a:pt x="126" y="20"/>
                      </a:lnTo>
                      <a:lnTo>
                        <a:pt x="130" y="12"/>
                      </a:lnTo>
                      <a:lnTo>
                        <a:pt x="134" y="7"/>
                      </a:lnTo>
                      <a:lnTo>
                        <a:pt x="135" y="5"/>
                      </a:lnTo>
                      <a:lnTo>
                        <a:pt x="135" y="3"/>
                      </a:lnTo>
                      <a:lnTo>
                        <a:pt x="134" y="1"/>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3" name="Freeform 312">
                  <a:extLst>
                    <a:ext uri="{FF2B5EF4-FFF2-40B4-BE49-F238E27FC236}">
                      <a16:creationId xmlns:a16="http://schemas.microsoft.com/office/drawing/2014/main" id="{2644425E-BA6E-487C-BB45-E12BF7F1150D}"/>
                    </a:ext>
                  </a:extLst>
                </p:cNvPr>
                <p:cNvSpPr>
                  <a:spLocks/>
                </p:cNvSpPr>
                <p:nvPr/>
              </p:nvSpPr>
              <p:spPr bwMode="auto">
                <a:xfrm>
                  <a:off x="211" y="363"/>
                  <a:ext cx="127" cy="96"/>
                </a:xfrm>
                <a:custGeom>
                  <a:avLst/>
                  <a:gdLst>
                    <a:gd name="T0" fmla="*/ 58 w 253"/>
                    <a:gd name="T1" fmla="*/ 0 h 194"/>
                    <a:gd name="T2" fmla="*/ 53 w 253"/>
                    <a:gd name="T3" fmla="*/ 1 h 194"/>
                    <a:gd name="T4" fmla="*/ 48 w 253"/>
                    <a:gd name="T5" fmla="*/ 3 h 194"/>
                    <a:gd name="T6" fmla="*/ 41 w 253"/>
                    <a:gd name="T7" fmla="*/ 5 h 194"/>
                    <a:gd name="T8" fmla="*/ 34 w 253"/>
                    <a:gd name="T9" fmla="*/ 7 h 194"/>
                    <a:gd name="T10" fmla="*/ 27 w 253"/>
                    <a:gd name="T11" fmla="*/ 9 h 194"/>
                    <a:gd name="T12" fmla="*/ 20 w 253"/>
                    <a:gd name="T13" fmla="*/ 11 h 194"/>
                    <a:gd name="T14" fmla="*/ 14 w 253"/>
                    <a:gd name="T15" fmla="*/ 12 h 194"/>
                    <a:gd name="T16" fmla="*/ 8 w 253"/>
                    <a:gd name="T17" fmla="*/ 13 h 194"/>
                    <a:gd name="T18" fmla="*/ 6 w 253"/>
                    <a:gd name="T19" fmla="*/ 13 h 194"/>
                    <a:gd name="T20" fmla="*/ 4 w 253"/>
                    <a:gd name="T21" fmla="*/ 12 h 194"/>
                    <a:gd name="T22" fmla="*/ 1 w 253"/>
                    <a:gd name="T23" fmla="*/ 12 h 194"/>
                    <a:gd name="T24" fmla="*/ 0 w 253"/>
                    <a:gd name="T25" fmla="*/ 12 h 194"/>
                    <a:gd name="T26" fmla="*/ 7 w 253"/>
                    <a:gd name="T27" fmla="*/ 16 h 194"/>
                    <a:gd name="T28" fmla="*/ 13 w 253"/>
                    <a:gd name="T29" fmla="*/ 22 h 194"/>
                    <a:gd name="T30" fmla="*/ 19 w 253"/>
                    <a:gd name="T31" fmla="*/ 29 h 194"/>
                    <a:gd name="T32" fmla="*/ 23 w 253"/>
                    <a:gd name="T33" fmla="*/ 36 h 194"/>
                    <a:gd name="T34" fmla="*/ 28 w 253"/>
                    <a:gd name="T35" fmla="*/ 45 h 194"/>
                    <a:gd name="T36" fmla="*/ 31 w 253"/>
                    <a:gd name="T37" fmla="*/ 53 h 194"/>
                    <a:gd name="T38" fmla="*/ 33 w 253"/>
                    <a:gd name="T39" fmla="*/ 63 h 194"/>
                    <a:gd name="T40" fmla="*/ 35 w 253"/>
                    <a:gd name="T41" fmla="*/ 72 h 194"/>
                    <a:gd name="T42" fmla="*/ 38 w 253"/>
                    <a:gd name="T43" fmla="*/ 72 h 194"/>
                    <a:gd name="T44" fmla="*/ 43 w 253"/>
                    <a:gd name="T45" fmla="*/ 73 h 194"/>
                    <a:gd name="T46" fmla="*/ 47 w 253"/>
                    <a:gd name="T47" fmla="*/ 75 h 194"/>
                    <a:gd name="T48" fmla="*/ 52 w 253"/>
                    <a:gd name="T49" fmla="*/ 78 h 194"/>
                    <a:gd name="T50" fmla="*/ 57 w 253"/>
                    <a:gd name="T51" fmla="*/ 81 h 194"/>
                    <a:gd name="T52" fmla="*/ 62 w 253"/>
                    <a:gd name="T53" fmla="*/ 86 h 194"/>
                    <a:gd name="T54" fmla="*/ 66 w 253"/>
                    <a:gd name="T55" fmla="*/ 90 h 194"/>
                    <a:gd name="T56" fmla="*/ 69 w 253"/>
                    <a:gd name="T57" fmla="*/ 96 h 194"/>
                    <a:gd name="T58" fmla="*/ 72 w 253"/>
                    <a:gd name="T59" fmla="*/ 93 h 194"/>
                    <a:gd name="T60" fmla="*/ 77 w 253"/>
                    <a:gd name="T61" fmla="*/ 90 h 194"/>
                    <a:gd name="T62" fmla="*/ 83 w 253"/>
                    <a:gd name="T63" fmla="*/ 88 h 194"/>
                    <a:gd name="T64" fmla="*/ 90 w 253"/>
                    <a:gd name="T65" fmla="*/ 86 h 194"/>
                    <a:gd name="T66" fmla="*/ 98 w 253"/>
                    <a:gd name="T67" fmla="*/ 86 h 194"/>
                    <a:gd name="T68" fmla="*/ 107 w 253"/>
                    <a:gd name="T69" fmla="*/ 86 h 194"/>
                    <a:gd name="T70" fmla="*/ 116 w 253"/>
                    <a:gd name="T71" fmla="*/ 89 h 194"/>
                    <a:gd name="T72" fmla="*/ 127 w 253"/>
                    <a:gd name="T73" fmla="*/ 93 h 194"/>
                    <a:gd name="T74" fmla="*/ 124 w 253"/>
                    <a:gd name="T75" fmla="*/ 89 h 194"/>
                    <a:gd name="T76" fmla="*/ 120 w 253"/>
                    <a:gd name="T77" fmla="*/ 85 h 194"/>
                    <a:gd name="T78" fmla="*/ 118 w 253"/>
                    <a:gd name="T79" fmla="*/ 79 h 194"/>
                    <a:gd name="T80" fmla="*/ 116 w 253"/>
                    <a:gd name="T81" fmla="*/ 74 h 194"/>
                    <a:gd name="T82" fmla="*/ 115 w 253"/>
                    <a:gd name="T83" fmla="*/ 67 h 194"/>
                    <a:gd name="T84" fmla="*/ 115 w 253"/>
                    <a:gd name="T85" fmla="*/ 59 h 194"/>
                    <a:gd name="T86" fmla="*/ 118 w 253"/>
                    <a:gd name="T87" fmla="*/ 50 h 194"/>
                    <a:gd name="T88" fmla="*/ 122 w 253"/>
                    <a:gd name="T89" fmla="*/ 41 h 194"/>
                    <a:gd name="T90" fmla="*/ 116 w 253"/>
                    <a:gd name="T91" fmla="*/ 40 h 194"/>
                    <a:gd name="T92" fmla="*/ 109 w 253"/>
                    <a:gd name="T93" fmla="*/ 38 h 194"/>
                    <a:gd name="T94" fmla="*/ 104 w 253"/>
                    <a:gd name="T95" fmla="*/ 36 h 194"/>
                    <a:gd name="T96" fmla="*/ 99 w 253"/>
                    <a:gd name="T97" fmla="*/ 32 h 194"/>
                    <a:gd name="T98" fmla="*/ 94 w 253"/>
                    <a:gd name="T99" fmla="*/ 28 h 194"/>
                    <a:gd name="T100" fmla="*/ 90 w 253"/>
                    <a:gd name="T101" fmla="*/ 22 h 194"/>
                    <a:gd name="T102" fmla="*/ 89 w 253"/>
                    <a:gd name="T103" fmla="*/ 14 h 194"/>
                    <a:gd name="T104" fmla="*/ 88 w 253"/>
                    <a:gd name="T105" fmla="*/ 6 h 194"/>
                    <a:gd name="T106" fmla="*/ 85 w 253"/>
                    <a:gd name="T107" fmla="*/ 6 h 194"/>
                    <a:gd name="T108" fmla="*/ 81 w 253"/>
                    <a:gd name="T109" fmla="*/ 7 h 194"/>
                    <a:gd name="T110" fmla="*/ 78 w 253"/>
                    <a:gd name="T111" fmla="*/ 7 h 194"/>
                    <a:gd name="T112" fmla="*/ 74 w 253"/>
                    <a:gd name="T113" fmla="*/ 7 h 194"/>
                    <a:gd name="T114" fmla="*/ 70 w 253"/>
                    <a:gd name="T115" fmla="*/ 6 h 194"/>
                    <a:gd name="T116" fmla="*/ 66 w 253"/>
                    <a:gd name="T117" fmla="*/ 5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2"/>
                      </a:lnTo>
                      <a:lnTo>
                        <a:pt x="95" y="6"/>
                      </a:lnTo>
                      <a:lnTo>
                        <a:pt x="81" y="11"/>
                      </a:lnTo>
                      <a:lnTo>
                        <a:pt x="68" y="14"/>
                      </a:lnTo>
                      <a:lnTo>
                        <a:pt x="54" y="19"/>
                      </a:lnTo>
                      <a:lnTo>
                        <a:pt x="40" y="22"/>
                      </a:lnTo>
                      <a:lnTo>
                        <a:pt x="27" y="24"/>
                      </a:lnTo>
                      <a:lnTo>
                        <a:pt x="16" y="26"/>
                      </a:lnTo>
                      <a:lnTo>
                        <a:pt x="11" y="26"/>
                      </a:lnTo>
                      <a:lnTo>
                        <a:pt x="7" y="24"/>
                      </a:lnTo>
                      <a:lnTo>
                        <a:pt x="2" y="24"/>
                      </a:lnTo>
                      <a:lnTo>
                        <a:pt x="0" y="24"/>
                      </a:lnTo>
                      <a:lnTo>
                        <a:pt x="13" y="32"/>
                      </a:lnTo>
                      <a:lnTo>
                        <a:pt x="25" y="44"/>
                      </a:lnTo>
                      <a:lnTo>
                        <a:pt x="37" y="58"/>
                      </a:lnTo>
                      <a:lnTo>
                        <a:pt x="46" y="73"/>
                      </a:lnTo>
                      <a:lnTo>
                        <a:pt x="55" y="90"/>
                      </a:lnTo>
                      <a:lnTo>
                        <a:pt x="61" y="107"/>
                      </a:lnTo>
                      <a:lnTo>
                        <a:pt x="66" y="127"/>
                      </a:lnTo>
                      <a:lnTo>
                        <a:pt x="70" y="145"/>
                      </a:lnTo>
                      <a:lnTo>
                        <a:pt x="76" y="145"/>
                      </a:lnTo>
                      <a:lnTo>
                        <a:pt x="85" y="147"/>
                      </a:lnTo>
                      <a:lnTo>
                        <a:pt x="94" y="151"/>
                      </a:lnTo>
                      <a:lnTo>
                        <a:pt x="103" y="157"/>
                      </a:lnTo>
                      <a:lnTo>
                        <a:pt x="114" y="164"/>
                      </a:lnTo>
                      <a:lnTo>
                        <a:pt x="123" y="173"/>
                      </a:lnTo>
                      <a:lnTo>
                        <a:pt x="131" y="182"/>
                      </a:lnTo>
                      <a:lnTo>
                        <a:pt x="137" y="194"/>
                      </a:lnTo>
                      <a:lnTo>
                        <a:pt x="144" y="188"/>
                      </a:lnTo>
                      <a:lnTo>
                        <a:pt x="154" y="182"/>
                      </a:lnTo>
                      <a:lnTo>
                        <a:pt x="165" y="178"/>
                      </a:lnTo>
                      <a:lnTo>
                        <a:pt x="179" y="174"/>
                      </a:lnTo>
                      <a:lnTo>
                        <a:pt x="195" y="173"/>
                      </a:lnTo>
                      <a:lnTo>
                        <a:pt x="214" y="174"/>
                      </a:lnTo>
                      <a:lnTo>
                        <a:pt x="232" y="179"/>
                      </a:lnTo>
                      <a:lnTo>
                        <a:pt x="253" y="187"/>
                      </a:lnTo>
                      <a:lnTo>
                        <a:pt x="247" y="180"/>
                      </a:lnTo>
                      <a:lnTo>
                        <a:pt x="240" y="171"/>
                      </a:lnTo>
                      <a:lnTo>
                        <a:pt x="236" y="160"/>
                      </a:lnTo>
                      <a:lnTo>
                        <a:pt x="231" y="149"/>
                      </a:lnTo>
                      <a:lnTo>
                        <a:pt x="230" y="135"/>
                      </a:lnTo>
                      <a:lnTo>
                        <a:pt x="230" y="119"/>
                      </a:lnTo>
                      <a:lnTo>
                        <a:pt x="235" y="102"/>
                      </a:lnTo>
                      <a:lnTo>
                        <a:pt x="243" y="83"/>
                      </a:lnTo>
                      <a:lnTo>
                        <a:pt x="231" y="80"/>
                      </a:lnTo>
                      <a:lnTo>
                        <a:pt x="218" y="76"/>
                      </a:lnTo>
                      <a:lnTo>
                        <a:pt x="207" y="72"/>
                      </a:lnTo>
                      <a:lnTo>
                        <a:pt x="197" y="65"/>
                      </a:lnTo>
                      <a:lnTo>
                        <a:pt x="187" y="56"/>
                      </a:lnTo>
                      <a:lnTo>
                        <a:pt x="180" y="44"/>
                      </a:lnTo>
                      <a:lnTo>
                        <a:pt x="177" y="29"/>
                      </a:lnTo>
                      <a:lnTo>
                        <a:pt x="176" y="12"/>
                      </a:lnTo>
                      <a:lnTo>
                        <a:pt x="169" y="13"/>
                      </a:lnTo>
                      <a:lnTo>
                        <a:pt x="162" y="14"/>
                      </a:lnTo>
                      <a:lnTo>
                        <a:pt x="155" y="15"/>
                      </a:lnTo>
                      <a:lnTo>
                        <a:pt x="148" y="14"/>
                      </a:lnTo>
                      <a:lnTo>
                        <a:pt x="140" y="13"/>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4" name="Freeform 313">
                  <a:extLst>
                    <a:ext uri="{FF2B5EF4-FFF2-40B4-BE49-F238E27FC236}">
                      <a16:creationId xmlns:a16="http://schemas.microsoft.com/office/drawing/2014/main" id="{05045CAA-059C-40F3-9117-252CC15A9B01}"/>
                    </a:ext>
                  </a:extLst>
                </p:cNvPr>
                <p:cNvSpPr>
                  <a:spLocks/>
                </p:cNvSpPr>
                <p:nvPr/>
              </p:nvSpPr>
              <p:spPr bwMode="auto">
                <a:xfrm>
                  <a:off x="146" y="217"/>
                  <a:ext cx="111" cy="137"/>
                </a:xfrm>
                <a:custGeom>
                  <a:avLst/>
                  <a:gdLst>
                    <a:gd name="T0" fmla="*/ 94 w 222"/>
                    <a:gd name="T1" fmla="*/ 67 h 275"/>
                    <a:gd name="T2" fmla="*/ 79 w 222"/>
                    <a:gd name="T3" fmla="*/ 67 h 275"/>
                    <a:gd name="T4" fmla="*/ 60 w 222"/>
                    <a:gd name="T5" fmla="*/ 74 h 275"/>
                    <a:gd name="T6" fmla="*/ 43 w 222"/>
                    <a:gd name="T7" fmla="*/ 90 h 275"/>
                    <a:gd name="T8" fmla="*/ 32 w 222"/>
                    <a:gd name="T9" fmla="*/ 114 h 275"/>
                    <a:gd name="T10" fmla="*/ 25 w 222"/>
                    <a:gd name="T11" fmla="*/ 129 h 275"/>
                    <a:gd name="T12" fmla="*/ 17 w 222"/>
                    <a:gd name="T13" fmla="*/ 133 h 275"/>
                    <a:gd name="T14" fmla="*/ 12 w 222"/>
                    <a:gd name="T15" fmla="*/ 134 h 275"/>
                    <a:gd name="T16" fmla="*/ 6 w 222"/>
                    <a:gd name="T17" fmla="*/ 135 h 275"/>
                    <a:gd name="T18" fmla="*/ 2 w 222"/>
                    <a:gd name="T19" fmla="*/ 137 h 275"/>
                    <a:gd name="T20" fmla="*/ 1 w 222"/>
                    <a:gd name="T21" fmla="*/ 137 h 275"/>
                    <a:gd name="T22" fmla="*/ 0 w 222"/>
                    <a:gd name="T23" fmla="*/ 136 h 275"/>
                    <a:gd name="T24" fmla="*/ 9 w 222"/>
                    <a:gd name="T25" fmla="*/ 131 h 275"/>
                    <a:gd name="T26" fmla="*/ 21 w 222"/>
                    <a:gd name="T27" fmla="*/ 117 h 275"/>
                    <a:gd name="T28" fmla="*/ 26 w 222"/>
                    <a:gd name="T29" fmla="*/ 101 h 275"/>
                    <a:gd name="T30" fmla="*/ 28 w 222"/>
                    <a:gd name="T31" fmla="*/ 86 h 275"/>
                    <a:gd name="T32" fmla="*/ 27 w 222"/>
                    <a:gd name="T33" fmla="*/ 77 h 275"/>
                    <a:gd name="T34" fmla="*/ 25 w 222"/>
                    <a:gd name="T35" fmla="*/ 65 h 275"/>
                    <a:gd name="T36" fmla="*/ 26 w 222"/>
                    <a:gd name="T37" fmla="*/ 58 h 275"/>
                    <a:gd name="T38" fmla="*/ 35 w 222"/>
                    <a:gd name="T39" fmla="*/ 52 h 275"/>
                    <a:gd name="T40" fmla="*/ 43 w 222"/>
                    <a:gd name="T41" fmla="*/ 43 h 275"/>
                    <a:gd name="T42" fmla="*/ 45 w 222"/>
                    <a:gd name="T43" fmla="*/ 31 h 275"/>
                    <a:gd name="T44" fmla="*/ 49 w 222"/>
                    <a:gd name="T45" fmla="*/ 24 h 275"/>
                    <a:gd name="T46" fmla="*/ 62 w 222"/>
                    <a:gd name="T47" fmla="*/ 20 h 275"/>
                    <a:gd name="T48" fmla="*/ 75 w 222"/>
                    <a:gd name="T49" fmla="*/ 13 h 275"/>
                    <a:gd name="T50" fmla="*/ 87 w 222"/>
                    <a:gd name="T51" fmla="*/ 5 h 275"/>
                    <a:gd name="T52" fmla="*/ 90 w 222"/>
                    <a:gd name="T53" fmla="*/ 5 h 275"/>
                    <a:gd name="T54" fmla="*/ 92 w 222"/>
                    <a:gd name="T55" fmla="*/ 18 h 275"/>
                    <a:gd name="T56" fmla="*/ 97 w 222"/>
                    <a:gd name="T57" fmla="*/ 31 h 275"/>
                    <a:gd name="T58" fmla="*/ 106 w 222"/>
                    <a:gd name="T59" fmla="*/ 42 h 275"/>
                    <a:gd name="T60" fmla="*/ 108 w 222"/>
                    <a:gd name="T61" fmla="*/ 46 h 275"/>
                    <a:gd name="T62" fmla="*/ 101 w 222"/>
                    <a:gd name="T63" fmla="*/ 49 h 275"/>
                    <a:gd name="T64" fmla="*/ 96 w 222"/>
                    <a:gd name="T65" fmla="*/ 54 h 275"/>
                    <a:gd name="T66" fmla="*/ 95 w 222"/>
                    <a:gd name="T67" fmla="*/ 62 h 2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5">
                      <a:moveTo>
                        <a:pt x="194" y="134"/>
                      </a:moveTo>
                      <a:lnTo>
                        <a:pt x="187" y="134"/>
                      </a:lnTo>
                      <a:lnTo>
                        <a:pt x="175" y="134"/>
                      </a:lnTo>
                      <a:lnTo>
                        <a:pt x="158" y="135"/>
                      </a:lnTo>
                      <a:lnTo>
                        <a:pt x="140" y="140"/>
                      </a:lnTo>
                      <a:lnTo>
                        <a:pt x="120" y="148"/>
                      </a:lnTo>
                      <a:lnTo>
                        <a:pt x="102" y="161"/>
                      </a:lnTo>
                      <a:lnTo>
                        <a:pt x="85" y="180"/>
                      </a:lnTo>
                      <a:lnTo>
                        <a:pt x="72" y="206"/>
                      </a:lnTo>
                      <a:lnTo>
                        <a:pt x="64" y="229"/>
                      </a:lnTo>
                      <a:lnTo>
                        <a:pt x="57" y="247"/>
                      </a:lnTo>
                      <a:lnTo>
                        <a:pt x="49" y="259"/>
                      </a:lnTo>
                      <a:lnTo>
                        <a:pt x="40" y="265"/>
                      </a:lnTo>
                      <a:lnTo>
                        <a:pt x="34" y="266"/>
                      </a:lnTo>
                      <a:lnTo>
                        <a:pt x="28" y="267"/>
                      </a:lnTo>
                      <a:lnTo>
                        <a:pt x="23" y="268"/>
                      </a:lnTo>
                      <a:lnTo>
                        <a:pt x="18" y="269"/>
                      </a:lnTo>
                      <a:lnTo>
                        <a:pt x="12" y="270"/>
                      </a:lnTo>
                      <a:lnTo>
                        <a:pt x="8" y="273"/>
                      </a:lnTo>
                      <a:lnTo>
                        <a:pt x="4" y="274"/>
                      </a:lnTo>
                      <a:lnTo>
                        <a:pt x="1" y="275"/>
                      </a:lnTo>
                      <a:lnTo>
                        <a:pt x="1" y="274"/>
                      </a:lnTo>
                      <a:lnTo>
                        <a:pt x="1" y="273"/>
                      </a:lnTo>
                      <a:lnTo>
                        <a:pt x="0" y="273"/>
                      </a:lnTo>
                      <a:lnTo>
                        <a:pt x="0" y="271"/>
                      </a:lnTo>
                      <a:lnTo>
                        <a:pt x="18" y="262"/>
                      </a:lnTo>
                      <a:lnTo>
                        <a:pt x="32" y="251"/>
                      </a:lnTo>
                      <a:lnTo>
                        <a:pt x="41" y="235"/>
                      </a:lnTo>
                      <a:lnTo>
                        <a:pt x="48" y="218"/>
                      </a:lnTo>
                      <a:lnTo>
                        <a:pt x="51" y="202"/>
                      </a:lnTo>
                      <a:lnTo>
                        <a:pt x="54" y="186"/>
                      </a:lnTo>
                      <a:lnTo>
                        <a:pt x="55" y="173"/>
                      </a:lnTo>
                      <a:lnTo>
                        <a:pt x="55" y="163"/>
                      </a:lnTo>
                      <a:lnTo>
                        <a:pt x="54" y="154"/>
                      </a:lnTo>
                      <a:lnTo>
                        <a:pt x="52" y="143"/>
                      </a:lnTo>
                      <a:lnTo>
                        <a:pt x="49" y="131"/>
                      </a:lnTo>
                      <a:lnTo>
                        <a:pt x="46" y="118"/>
                      </a:lnTo>
                      <a:lnTo>
                        <a:pt x="52" y="117"/>
                      </a:lnTo>
                      <a:lnTo>
                        <a:pt x="61" y="112"/>
                      </a:lnTo>
                      <a:lnTo>
                        <a:pt x="70" y="105"/>
                      </a:lnTo>
                      <a:lnTo>
                        <a:pt x="78" y="96"/>
                      </a:lnTo>
                      <a:lnTo>
                        <a:pt x="85" y="86"/>
                      </a:lnTo>
                      <a:lnTo>
                        <a:pt x="89" y="74"/>
                      </a:lnTo>
                      <a:lnTo>
                        <a:pt x="90" y="62"/>
                      </a:lnTo>
                      <a:lnTo>
                        <a:pt x="88" y="49"/>
                      </a:lnTo>
                      <a:lnTo>
                        <a:pt x="97" y="48"/>
                      </a:lnTo>
                      <a:lnTo>
                        <a:pt x="110" y="45"/>
                      </a:lnTo>
                      <a:lnTo>
                        <a:pt x="123" y="40"/>
                      </a:lnTo>
                      <a:lnTo>
                        <a:pt x="138" y="34"/>
                      </a:lnTo>
                      <a:lnTo>
                        <a:pt x="150" y="26"/>
                      </a:lnTo>
                      <a:lnTo>
                        <a:pt x="163" y="18"/>
                      </a:lnTo>
                      <a:lnTo>
                        <a:pt x="173" y="10"/>
                      </a:lnTo>
                      <a:lnTo>
                        <a:pt x="180" y="0"/>
                      </a:lnTo>
                      <a:lnTo>
                        <a:pt x="180" y="11"/>
                      </a:lnTo>
                      <a:lnTo>
                        <a:pt x="181" y="24"/>
                      </a:lnTo>
                      <a:lnTo>
                        <a:pt x="184" y="37"/>
                      </a:lnTo>
                      <a:lnTo>
                        <a:pt x="188" y="50"/>
                      </a:lnTo>
                      <a:lnTo>
                        <a:pt x="194" y="63"/>
                      </a:lnTo>
                      <a:lnTo>
                        <a:pt x="202" y="74"/>
                      </a:lnTo>
                      <a:lnTo>
                        <a:pt x="211" y="85"/>
                      </a:lnTo>
                      <a:lnTo>
                        <a:pt x="222" y="92"/>
                      </a:lnTo>
                      <a:lnTo>
                        <a:pt x="215" y="93"/>
                      </a:lnTo>
                      <a:lnTo>
                        <a:pt x="208" y="95"/>
                      </a:lnTo>
                      <a:lnTo>
                        <a:pt x="201" y="98"/>
                      </a:lnTo>
                      <a:lnTo>
                        <a:pt x="195" y="103"/>
                      </a:lnTo>
                      <a:lnTo>
                        <a:pt x="191" y="109"/>
                      </a:lnTo>
                      <a:lnTo>
                        <a:pt x="190" y="116"/>
                      </a:lnTo>
                      <a:lnTo>
                        <a:pt x="190" y="125"/>
                      </a:lnTo>
                      <a:lnTo>
                        <a:pt x="194" y="13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5" name="Freeform 314">
                  <a:extLst>
                    <a:ext uri="{FF2B5EF4-FFF2-40B4-BE49-F238E27FC236}">
                      <a16:creationId xmlns:a16="http://schemas.microsoft.com/office/drawing/2014/main" id="{4C5E69AA-B13B-4B97-BAFA-0A779F75B6AC}"/>
                    </a:ext>
                  </a:extLst>
                </p:cNvPr>
                <p:cNvSpPr>
                  <a:spLocks/>
                </p:cNvSpPr>
                <p:nvPr/>
              </p:nvSpPr>
              <p:spPr bwMode="auto">
                <a:xfrm>
                  <a:off x="109" y="219"/>
                  <a:ext cx="66" cy="133"/>
                </a:xfrm>
                <a:custGeom>
                  <a:avLst/>
                  <a:gdLst>
                    <a:gd name="T0" fmla="*/ 36 w 131"/>
                    <a:gd name="T1" fmla="*/ 132 h 266"/>
                    <a:gd name="T2" fmla="*/ 31 w 131"/>
                    <a:gd name="T3" fmla="*/ 127 h 266"/>
                    <a:gd name="T4" fmla="*/ 25 w 131"/>
                    <a:gd name="T5" fmla="*/ 128 h 266"/>
                    <a:gd name="T6" fmla="*/ 21 w 131"/>
                    <a:gd name="T7" fmla="*/ 125 h 266"/>
                    <a:gd name="T8" fmla="*/ 22 w 131"/>
                    <a:gd name="T9" fmla="*/ 122 h 266"/>
                    <a:gd name="T10" fmla="*/ 26 w 131"/>
                    <a:gd name="T11" fmla="*/ 118 h 266"/>
                    <a:gd name="T12" fmla="*/ 32 w 131"/>
                    <a:gd name="T13" fmla="*/ 117 h 266"/>
                    <a:gd name="T14" fmla="*/ 38 w 131"/>
                    <a:gd name="T15" fmla="*/ 114 h 266"/>
                    <a:gd name="T16" fmla="*/ 40 w 131"/>
                    <a:gd name="T17" fmla="*/ 111 h 266"/>
                    <a:gd name="T18" fmla="*/ 41 w 131"/>
                    <a:gd name="T19" fmla="*/ 108 h 266"/>
                    <a:gd name="T20" fmla="*/ 41 w 131"/>
                    <a:gd name="T21" fmla="*/ 105 h 266"/>
                    <a:gd name="T22" fmla="*/ 39 w 131"/>
                    <a:gd name="T23" fmla="*/ 103 h 266"/>
                    <a:gd name="T24" fmla="*/ 36 w 131"/>
                    <a:gd name="T25" fmla="*/ 100 h 266"/>
                    <a:gd name="T26" fmla="*/ 29 w 131"/>
                    <a:gd name="T27" fmla="*/ 100 h 266"/>
                    <a:gd name="T28" fmla="*/ 24 w 131"/>
                    <a:gd name="T29" fmla="*/ 103 h 266"/>
                    <a:gd name="T30" fmla="*/ 24 w 131"/>
                    <a:gd name="T31" fmla="*/ 107 h 266"/>
                    <a:gd name="T32" fmla="*/ 22 w 131"/>
                    <a:gd name="T33" fmla="*/ 111 h 266"/>
                    <a:gd name="T34" fmla="*/ 17 w 131"/>
                    <a:gd name="T35" fmla="*/ 114 h 266"/>
                    <a:gd name="T36" fmla="*/ 15 w 131"/>
                    <a:gd name="T37" fmla="*/ 115 h 266"/>
                    <a:gd name="T38" fmla="*/ 13 w 131"/>
                    <a:gd name="T39" fmla="*/ 113 h 266"/>
                    <a:gd name="T40" fmla="*/ 13 w 131"/>
                    <a:gd name="T41" fmla="*/ 110 h 266"/>
                    <a:gd name="T42" fmla="*/ 15 w 131"/>
                    <a:gd name="T43" fmla="*/ 105 h 266"/>
                    <a:gd name="T44" fmla="*/ 18 w 131"/>
                    <a:gd name="T45" fmla="*/ 101 h 266"/>
                    <a:gd name="T46" fmla="*/ 21 w 131"/>
                    <a:gd name="T47" fmla="*/ 97 h 266"/>
                    <a:gd name="T48" fmla="*/ 22 w 131"/>
                    <a:gd name="T49" fmla="*/ 94 h 266"/>
                    <a:gd name="T50" fmla="*/ 22 w 131"/>
                    <a:gd name="T51" fmla="*/ 92 h 266"/>
                    <a:gd name="T52" fmla="*/ 21 w 131"/>
                    <a:gd name="T53" fmla="*/ 89 h 266"/>
                    <a:gd name="T54" fmla="*/ 17 w 131"/>
                    <a:gd name="T55" fmla="*/ 86 h 266"/>
                    <a:gd name="T56" fmla="*/ 12 w 131"/>
                    <a:gd name="T57" fmla="*/ 84 h 266"/>
                    <a:gd name="T58" fmla="*/ 9 w 131"/>
                    <a:gd name="T59" fmla="*/ 85 h 266"/>
                    <a:gd name="T60" fmla="*/ 7 w 131"/>
                    <a:gd name="T61" fmla="*/ 86 h 266"/>
                    <a:gd name="T62" fmla="*/ 5 w 131"/>
                    <a:gd name="T63" fmla="*/ 88 h 266"/>
                    <a:gd name="T64" fmla="*/ 0 w 131"/>
                    <a:gd name="T65" fmla="*/ 76 h 266"/>
                    <a:gd name="T66" fmla="*/ 6 w 131"/>
                    <a:gd name="T67" fmla="*/ 50 h 266"/>
                    <a:gd name="T68" fmla="*/ 24 w 131"/>
                    <a:gd name="T69" fmla="*/ 27 h 266"/>
                    <a:gd name="T70" fmla="*/ 46 w 131"/>
                    <a:gd name="T71" fmla="*/ 10 h 266"/>
                    <a:gd name="T72" fmla="*/ 59 w 131"/>
                    <a:gd name="T73" fmla="*/ 3 h 266"/>
                    <a:gd name="T74" fmla="*/ 66 w 131"/>
                    <a:gd name="T75" fmla="*/ 0 h 266"/>
                    <a:gd name="T76" fmla="*/ 61 w 131"/>
                    <a:gd name="T77" fmla="*/ 9 h 266"/>
                    <a:gd name="T78" fmla="*/ 54 w 131"/>
                    <a:gd name="T79" fmla="*/ 24 h 266"/>
                    <a:gd name="T80" fmla="*/ 54 w 131"/>
                    <a:gd name="T81" fmla="*/ 37 h 266"/>
                    <a:gd name="T82" fmla="*/ 58 w 131"/>
                    <a:gd name="T83" fmla="*/ 49 h 266"/>
                    <a:gd name="T84" fmla="*/ 62 w 131"/>
                    <a:gd name="T85" fmla="*/ 63 h 266"/>
                    <a:gd name="T86" fmla="*/ 64 w 131"/>
                    <a:gd name="T87" fmla="*/ 75 h 266"/>
                    <a:gd name="T88" fmla="*/ 65 w 131"/>
                    <a:gd name="T89" fmla="*/ 84 h 266"/>
                    <a:gd name="T90" fmla="*/ 63 w 131"/>
                    <a:gd name="T91" fmla="*/ 99 h 266"/>
                    <a:gd name="T92" fmla="*/ 58 w 131"/>
                    <a:gd name="T93" fmla="*/ 115 h 266"/>
                    <a:gd name="T94" fmla="*/ 46 w 131"/>
                    <a:gd name="T95" fmla="*/ 129 h 2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6">
                      <a:moveTo>
                        <a:pt x="74" y="266"/>
                      </a:moveTo>
                      <a:lnTo>
                        <a:pt x="71" y="263"/>
                      </a:lnTo>
                      <a:lnTo>
                        <a:pt x="68" y="257"/>
                      </a:lnTo>
                      <a:lnTo>
                        <a:pt x="62" y="254"/>
                      </a:lnTo>
                      <a:lnTo>
                        <a:pt x="54" y="254"/>
                      </a:lnTo>
                      <a:lnTo>
                        <a:pt x="49" y="255"/>
                      </a:lnTo>
                      <a:lnTo>
                        <a:pt x="45" y="254"/>
                      </a:lnTo>
                      <a:lnTo>
                        <a:pt x="41" y="250"/>
                      </a:lnTo>
                      <a:lnTo>
                        <a:pt x="39" y="248"/>
                      </a:lnTo>
                      <a:lnTo>
                        <a:pt x="44" y="243"/>
                      </a:lnTo>
                      <a:lnTo>
                        <a:pt x="47" y="239"/>
                      </a:lnTo>
                      <a:lnTo>
                        <a:pt x="52" y="235"/>
                      </a:lnTo>
                      <a:lnTo>
                        <a:pt x="55" y="232"/>
                      </a:lnTo>
                      <a:lnTo>
                        <a:pt x="64" y="233"/>
                      </a:lnTo>
                      <a:lnTo>
                        <a:pt x="71" y="231"/>
                      </a:lnTo>
                      <a:lnTo>
                        <a:pt x="76" y="228"/>
                      </a:lnTo>
                      <a:lnTo>
                        <a:pt x="79" y="224"/>
                      </a:lnTo>
                      <a:lnTo>
                        <a:pt x="80" y="221"/>
                      </a:lnTo>
                      <a:lnTo>
                        <a:pt x="82" y="218"/>
                      </a:lnTo>
                      <a:lnTo>
                        <a:pt x="82" y="216"/>
                      </a:lnTo>
                      <a:lnTo>
                        <a:pt x="82" y="212"/>
                      </a:lnTo>
                      <a:lnTo>
                        <a:pt x="82" y="210"/>
                      </a:lnTo>
                      <a:lnTo>
                        <a:pt x="80" y="208"/>
                      </a:lnTo>
                      <a:lnTo>
                        <a:pt x="78" y="205"/>
                      </a:lnTo>
                      <a:lnTo>
                        <a:pt x="77" y="203"/>
                      </a:lnTo>
                      <a:lnTo>
                        <a:pt x="72" y="200"/>
                      </a:lnTo>
                      <a:lnTo>
                        <a:pt x="65" y="198"/>
                      </a:lnTo>
                      <a:lnTo>
                        <a:pt x="57" y="200"/>
                      </a:lnTo>
                      <a:lnTo>
                        <a:pt x="52" y="202"/>
                      </a:lnTo>
                      <a:lnTo>
                        <a:pt x="48" y="205"/>
                      </a:lnTo>
                      <a:lnTo>
                        <a:pt x="48" y="209"/>
                      </a:lnTo>
                      <a:lnTo>
                        <a:pt x="48" y="213"/>
                      </a:lnTo>
                      <a:lnTo>
                        <a:pt x="48" y="217"/>
                      </a:lnTo>
                      <a:lnTo>
                        <a:pt x="44" y="221"/>
                      </a:lnTo>
                      <a:lnTo>
                        <a:pt x="39" y="225"/>
                      </a:lnTo>
                      <a:lnTo>
                        <a:pt x="34" y="228"/>
                      </a:lnTo>
                      <a:lnTo>
                        <a:pt x="32" y="231"/>
                      </a:lnTo>
                      <a:lnTo>
                        <a:pt x="30" y="230"/>
                      </a:lnTo>
                      <a:lnTo>
                        <a:pt x="29" y="227"/>
                      </a:lnTo>
                      <a:lnTo>
                        <a:pt x="26" y="226"/>
                      </a:lnTo>
                      <a:lnTo>
                        <a:pt x="24" y="225"/>
                      </a:lnTo>
                      <a:lnTo>
                        <a:pt x="26" y="220"/>
                      </a:lnTo>
                      <a:lnTo>
                        <a:pt x="29" y="215"/>
                      </a:lnTo>
                      <a:lnTo>
                        <a:pt x="30" y="209"/>
                      </a:lnTo>
                      <a:lnTo>
                        <a:pt x="31" y="205"/>
                      </a:lnTo>
                      <a:lnTo>
                        <a:pt x="36" y="202"/>
                      </a:lnTo>
                      <a:lnTo>
                        <a:pt x="39" y="198"/>
                      </a:lnTo>
                      <a:lnTo>
                        <a:pt x="42" y="193"/>
                      </a:lnTo>
                      <a:lnTo>
                        <a:pt x="44" y="188"/>
                      </a:lnTo>
                      <a:lnTo>
                        <a:pt x="44" y="187"/>
                      </a:lnTo>
                      <a:lnTo>
                        <a:pt x="44" y="185"/>
                      </a:lnTo>
                      <a:lnTo>
                        <a:pt x="44" y="183"/>
                      </a:lnTo>
                      <a:lnTo>
                        <a:pt x="44" y="182"/>
                      </a:lnTo>
                      <a:lnTo>
                        <a:pt x="41" y="178"/>
                      </a:lnTo>
                      <a:lnTo>
                        <a:pt x="38" y="174"/>
                      </a:lnTo>
                      <a:lnTo>
                        <a:pt x="34" y="172"/>
                      </a:lnTo>
                      <a:lnTo>
                        <a:pt x="27" y="170"/>
                      </a:lnTo>
                      <a:lnTo>
                        <a:pt x="24" y="168"/>
                      </a:lnTo>
                      <a:lnTo>
                        <a:pt x="22" y="168"/>
                      </a:lnTo>
                      <a:lnTo>
                        <a:pt x="18" y="170"/>
                      </a:lnTo>
                      <a:lnTo>
                        <a:pt x="16" y="171"/>
                      </a:lnTo>
                      <a:lnTo>
                        <a:pt x="14" y="172"/>
                      </a:lnTo>
                      <a:lnTo>
                        <a:pt x="11" y="174"/>
                      </a:lnTo>
                      <a:lnTo>
                        <a:pt x="9" y="175"/>
                      </a:lnTo>
                      <a:lnTo>
                        <a:pt x="7" y="178"/>
                      </a:lnTo>
                      <a:lnTo>
                        <a:pt x="0" y="152"/>
                      </a:lnTo>
                      <a:lnTo>
                        <a:pt x="2" y="127"/>
                      </a:lnTo>
                      <a:lnTo>
                        <a:pt x="12" y="100"/>
                      </a:lnTo>
                      <a:lnTo>
                        <a:pt x="29" y="76"/>
                      </a:lnTo>
                      <a:lnTo>
                        <a:pt x="48" y="53"/>
                      </a:lnTo>
                      <a:lnTo>
                        <a:pt x="70" y="34"/>
                      </a:lnTo>
                      <a:lnTo>
                        <a:pt x="92" y="19"/>
                      </a:lnTo>
                      <a:lnTo>
                        <a:pt x="113" y="8"/>
                      </a:lnTo>
                      <a:lnTo>
                        <a:pt x="118" y="6"/>
                      </a:lnTo>
                      <a:lnTo>
                        <a:pt x="126" y="1"/>
                      </a:lnTo>
                      <a:lnTo>
                        <a:pt x="131" y="0"/>
                      </a:lnTo>
                      <a:lnTo>
                        <a:pt x="129" y="6"/>
                      </a:lnTo>
                      <a:lnTo>
                        <a:pt x="121" y="17"/>
                      </a:lnTo>
                      <a:lnTo>
                        <a:pt x="113" y="31"/>
                      </a:lnTo>
                      <a:lnTo>
                        <a:pt x="108" y="47"/>
                      </a:lnTo>
                      <a:lnTo>
                        <a:pt x="107" y="64"/>
                      </a:lnTo>
                      <a:lnTo>
                        <a:pt x="108" y="73"/>
                      </a:lnTo>
                      <a:lnTo>
                        <a:pt x="112" y="84"/>
                      </a:lnTo>
                      <a:lnTo>
                        <a:pt x="115" y="98"/>
                      </a:lnTo>
                      <a:lnTo>
                        <a:pt x="120" y="113"/>
                      </a:lnTo>
                      <a:lnTo>
                        <a:pt x="123" y="126"/>
                      </a:lnTo>
                      <a:lnTo>
                        <a:pt x="126" y="138"/>
                      </a:lnTo>
                      <a:lnTo>
                        <a:pt x="128" y="149"/>
                      </a:lnTo>
                      <a:lnTo>
                        <a:pt x="129" y="158"/>
                      </a:lnTo>
                      <a:lnTo>
                        <a:pt x="129" y="168"/>
                      </a:lnTo>
                      <a:lnTo>
                        <a:pt x="128" y="181"/>
                      </a:lnTo>
                      <a:lnTo>
                        <a:pt x="125" y="197"/>
                      </a:lnTo>
                      <a:lnTo>
                        <a:pt x="122" y="213"/>
                      </a:lnTo>
                      <a:lnTo>
                        <a:pt x="115" y="230"/>
                      </a:lnTo>
                      <a:lnTo>
                        <a:pt x="106" y="246"/>
                      </a:lnTo>
                      <a:lnTo>
                        <a:pt x="92" y="257"/>
                      </a:lnTo>
                      <a:lnTo>
                        <a:pt x="74"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6" name="Freeform 315">
                  <a:extLst>
                    <a:ext uri="{FF2B5EF4-FFF2-40B4-BE49-F238E27FC236}">
                      <a16:creationId xmlns:a16="http://schemas.microsoft.com/office/drawing/2014/main" id="{74DCF29C-25CA-4D30-889E-5C164096A947}"/>
                    </a:ext>
                  </a:extLst>
                </p:cNvPr>
                <p:cNvSpPr>
                  <a:spLocks/>
                </p:cNvSpPr>
                <p:nvPr/>
              </p:nvSpPr>
              <p:spPr bwMode="auto">
                <a:xfrm>
                  <a:off x="7" y="284"/>
                  <a:ext cx="320" cy="224"/>
                </a:xfrm>
                <a:custGeom>
                  <a:avLst/>
                  <a:gdLst>
                    <a:gd name="T0" fmla="*/ 148 w 640"/>
                    <a:gd name="T1" fmla="*/ 191 h 450"/>
                    <a:gd name="T2" fmla="*/ 131 w 640"/>
                    <a:gd name="T3" fmla="*/ 221 h 450"/>
                    <a:gd name="T4" fmla="*/ 116 w 640"/>
                    <a:gd name="T5" fmla="*/ 195 h 450"/>
                    <a:gd name="T6" fmla="*/ 97 w 640"/>
                    <a:gd name="T7" fmla="*/ 176 h 450"/>
                    <a:gd name="T8" fmla="*/ 91 w 640"/>
                    <a:gd name="T9" fmla="*/ 128 h 450"/>
                    <a:gd name="T10" fmla="*/ 104 w 640"/>
                    <a:gd name="T11" fmla="*/ 106 h 450"/>
                    <a:gd name="T12" fmla="*/ 115 w 640"/>
                    <a:gd name="T13" fmla="*/ 83 h 450"/>
                    <a:gd name="T14" fmla="*/ 108 w 640"/>
                    <a:gd name="T15" fmla="*/ 87 h 450"/>
                    <a:gd name="T16" fmla="*/ 99 w 640"/>
                    <a:gd name="T17" fmla="*/ 108 h 450"/>
                    <a:gd name="T18" fmla="*/ 66 w 640"/>
                    <a:gd name="T19" fmla="*/ 134 h 450"/>
                    <a:gd name="T20" fmla="*/ 40 w 640"/>
                    <a:gd name="T21" fmla="*/ 137 h 450"/>
                    <a:gd name="T22" fmla="*/ 24 w 640"/>
                    <a:gd name="T23" fmla="*/ 130 h 450"/>
                    <a:gd name="T24" fmla="*/ 0 w 640"/>
                    <a:gd name="T25" fmla="*/ 119 h 450"/>
                    <a:gd name="T26" fmla="*/ 20 w 640"/>
                    <a:gd name="T27" fmla="*/ 112 h 450"/>
                    <a:gd name="T28" fmla="*/ 38 w 640"/>
                    <a:gd name="T29" fmla="*/ 91 h 450"/>
                    <a:gd name="T30" fmla="*/ 72 w 640"/>
                    <a:gd name="T31" fmla="*/ 68 h 450"/>
                    <a:gd name="T32" fmla="*/ 94 w 640"/>
                    <a:gd name="T33" fmla="*/ 70 h 450"/>
                    <a:gd name="T34" fmla="*/ 98 w 640"/>
                    <a:gd name="T35" fmla="*/ 71 h 450"/>
                    <a:gd name="T36" fmla="*/ 93 w 640"/>
                    <a:gd name="T37" fmla="*/ 83 h 450"/>
                    <a:gd name="T38" fmla="*/ 96 w 640"/>
                    <a:gd name="T39" fmla="*/ 86 h 450"/>
                    <a:gd name="T40" fmla="*/ 107 w 640"/>
                    <a:gd name="T41" fmla="*/ 83 h 450"/>
                    <a:gd name="T42" fmla="*/ 106 w 640"/>
                    <a:gd name="T43" fmla="*/ 69 h 450"/>
                    <a:gd name="T44" fmla="*/ 110 w 640"/>
                    <a:gd name="T45" fmla="*/ 68 h 450"/>
                    <a:gd name="T46" fmla="*/ 116 w 640"/>
                    <a:gd name="T47" fmla="*/ 77 h 450"/>
                    <a:gd name="T48" fmla="*/ 131 w 640"/>
                    <a:gd name="T49" fmla="*/ 79 h 450"/>
                    <a:gd name="T50" fmla="*/ 142 w 640"/>
                    <a:gd name="T51" fmla="*/ 70 h 450"/>
                    <a:gd name="T52" fmla="*/ 154 w 640"/>
                    <a:gd name="T53" fmla="*/ 66 h 450"/>
                    <a:gd name="T54" fmla="*/ 172 w 640"/>
                    <a:gd name="T55" fmla="*/ 47 h 450"/>
                    <a:gd name="T56" fmla="*/ 210 w 640"/>
                    <a:gd name="T57" fmla="*/ 3 h 450"/>
                    <a:gd name="T58" fmla="*/ 240 w 640"/>
                    <a:gd name="T59" fmla="*/ 0 h 450"/>
                    <a:gd name="T60" fmla="*/ 264 w 640"/>
                    <a:gd name="T61" fmla="*/ 4 h 450"/>
                    <a:gd name="T62" fmla="*/ 290 w 640"/>
                    <a:gd name="T63" fmla="*/ 14 h 450"/>
                    <a:gd name="T64" fmla="*/ 315 w 640"/>
                    <a:gd name="T65" fmla="*/ 15 h 450"/>
                    <a:gd name="T66" fmla="*/ 311 w 640"/>
                    <a:gd name="T67" fmla="*/ 28 h 450"/>
                    <a:gd name="T68" fmla="*/ 277 w 640"/>
                    <a:gd name="T69" fmla="*/ 70 h 450"/>
                    <a:gd name="T70" fmla="*/ 245 w 640"/>
                    <a:gd name="T71" fmla="*/ 84 h 450"/>
                    <a:gd name="T72" fmla="*/ 213 w 640"/>
                    <a:gd name="T73" fmla="*/ 92 h 450"/>
                    <a:gd name="T74" fmla="*/ 182 w 640"/>
                    <a:gd name="T75" fmla="*/ 84 h 450"/>
                    <a:gd name="T76" fmla="*/ 166 w 640"/>
                    <a:gd name="T77" fmla="*/ 75 h 450"/>
                    <a:gd name="T78" fmla="*/ 154 w 640"/>
                    <a:gd name="T79" fmla="*/ 72 h 450"/>
                    <a:gd name="T80" fmla="*/ 142 w 640"/>
                    <a:gd name="T81" fmla="*/ 75 h 450"/>
                    <a:gd name="T82" fmla="*/ 143 w 640"/>
                    <a:gd name="T83" fmla="*/ 82 h 450"/>
                    <a:gd name="T84" fmla="*/ 157 w 640"/>
                    <a:gd name="T85" fmla="*/ 81 h 450"/>
                    <a:gd name="T86" fmla="*/ 173 w 640"/>
                    <a:gd name="T87" fmla="*/ 79 h 450"/>
                    <a:gd name="T88" fmla="*/ 205 w 640"/>
                    <a:gd name="T89" fmla="*/ 91 h 450"/>
                    <a:gd name="T90" fmla="*/ 232 w 640"/>
                    <a:gd name="T91" fmla="*/ 123 h 450"/>
                    <a:gd name="T92" fmla="*/ 241 w 640"/>
                    <a:gd name="T93" fmla="*/ 163 h 450"/>
                    <a:gd name="T94" fmla="*/ 224 w 640"/>
                    <a:gd name="T95" fmla="*/ 163 h 450"/>
                    <a:gd name="T96" fmla="*/ 186 w 640"/>
                    <a:gd name="T97" fmla="*/ 152 h 450"/>
                    <a:gd name="T98" fmla="*/ 163 w 640"/>
                    <a:gd name="T99" fmla="*/ 145 h 450"/>
                    <a:gd name="T100" fmla="*/ 145 w 640"/>
                    <a:gd name="T101" fmla="*/ 116 h 450"/>
                    <a:gd name="T102" fmla="*/ 139 w 640"/>
                    <a:gd name="T103" fmla="*/ 90 h 450"/>
                    <a:gd name="T104" fmla="*/ 126 w 640"/>
                    <a:gd name="T105" fmla="*/ 81 h 450"/>
                    <a:gd name="T106" fmla="*/ 118 w 640"/>
                    <a:gd name="T107" fmla="*/ 83 h 450"/>
                    <a:gd name="T108" fmla="*/ 126 w 640"/>
                    <a:gd name="T109" fmla="*/ 96 h 450"/>
                    <a:gd name="T110" fmla="*/ 149 w 640"/>
                    <a:gd name="T111" fmla="*/ 123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5"/>
                      </a:moveTo>
                      <a:lnTo>
                        <a:pt x="311" y="298"/>
                      </a:lnTo>
                      <a:lnTo>
                        <a:pt x="311" y="330"/>
                      </a:lnTo>
                      <a:lnTo>
                        <a:pt x="306" y="361"/>
                      </a:lnTo>
                      <a:lnTo>
                        <a:pt x="296" y="384"/>
                      </a:lnTo>
                      <a:lnTo>
                        <a:pt x="284" y="401"/>
                      </a:lnTo>
                      <a:lnTo>
                        <a:pt x="275" y="416"/>
                      </a:lnTo>
                      <a:lnTo>
                        <a:pt x="268" y="433"/>
                      </a:lnTo>
                      <a:lnTo>
                        <a:pt x="262" y="450"/>
                      </a:lnTo>
                      <a:lnTo>
                        <a:pt x="261" y="444"/>
                      </a:lnTo>
                      <a:lnTo>
                        <a:pt x="258" y="435"/>
                      </a:lnTo>
                      <a:lnTo>
                        <a:pt x="253" y="425"/>
                      </a:lnTo>
                      <a:lnTo>
                        <a:pt x="246" y="414"/>
                      </a:lnTo>
                      <a:lnTo>
                        <a:pt x="239" y="403"/>
                      </a:lnTo>
                      <a:lnTo>
                        <a:pt x="231" y="392"/>
                      </a:lnTo>
                      <a:lnTo>
                        <a:pt x="223" y="382"/>
                      </a:lnTo>
                      <a:lnTo>
                        <a:pt x="215" y="375"/>
                      </a:lnTo>
                      <a:lnTo>
                        <a:pt x="207" y="368"/>
                      </a:lnTo>
                      <a:lnTo>
                        <a:pt x="200" y="360"/>
                      </a:lnTo>
                      <a:lnTo>
                        <a:pt x="194" y="353"/>
                      </a:lnTo>
                      <a:lnTo>
                        <a:pt x="190" y="345"/>
                      </a:lnTo>
                      <a:lnTo>
                        <a:pt x="181" y="320"/>
                      </a:lnTo>
                      <a:lnTo>
                        <a:pt x="178" y="295"/>
                      </a:lnTo>
                      <a:lnTo>
                        <a:pt x="179" y="273"/>
                      </a:lnTo>
                      <a:lnTo>
                        <a:pt x="182" y="257"/>
                      </a:lnTo>
                      <a:lnTo>
                        <a:pt x="184" y="248"/>
                      </a:lnTo>
                      <a:lnTo>
                        <a:pt x="189" y="239"/>
                      </a:lnTo>
                      <a:lnTo>
                        <a:pt x="194" y="231"/>
                      </a:lnTo>
                      <a:lnTo>
                        <a:pt x="201" y="222"/>
                      </a:lnTo>
                      <a:lnTo>
                        <a:pt x="207" y="212"/>
                      </a:lnTo>
                      <a:lnTo>
                        <a:pt x="214" y="202"/>
                      </a:lnTo>
                      <a:lnTo>
                        <a:pt x="221" y="192"/>
                      </a:lnTo>
                      <a:lnTo>
                        <a:pt x="227" y="181"/>
                      </a:lnTo>
                      <a:lnTo>
                        <a:pt x="229" y="174"/>
                      </a:lnTo>
                      <a:lnTo>
                        <a:pt x="229" y="167"/>
                      </a:lnTo>
                      <a:lnTo>
                        <a:pt x="228" y="162"/>
                      </a:lnTo>
                      <a:lnTo>
                        <a:pt x="226" y="160"/>
                      </a:lnTo>
                      <a:lnTo>
                        <a:pt x="221" y="164"/>
                      </a:lnTo>
                      <a:lnTo>
                        <a:pt x="217" y="169"/>
                      </a:lnTo>
                      <a:lnTo>
                        <a:pt x="215" y="175"/>
                      </a:lnTo>
                      <a:lnTo>
                        <a:pt x="213" y="181"/>
                      </a:lnTo>
                      <a:lnTo>
                        <a:pt x="211" y="192"/>
                      </a:lnTo>
                      <a:lnTo>
                        <a:pt x="207" y="201"/>
                      </a:lnTo>
                      <a:lnTo>
                        <a:pt x="203" y="209"/>
                      </a:lnTo>
                      <a:lnTo>
                        <a:pt x="198" y="217"/>
                      </a:lnTo>
                      <a:lnTo>
                        <a:pt x="188" y="232"/>
                      </a:lnTo>
                      <a:lnTo>
                        <a:pt x="175" y="245"/>
                      </a:lnTo>
                      <a:lnTo>
                        <a:pt x="161" y="256"/>
                      </a:lnTo>
                      <a:lnTo>
                        <a:pt x="146" y="264"/>
                      </a:lnTo>
                      <a:lnTo>
                        <a:pt x="131" y="270"/>
                      </a:lnTo>
                      <a:lnTo>
                        <a:pt x="116" y="275"/>
                      </a:lnTo>
                      <a:lnTo>
                        <a:pt x="102" y="276"/>
                      </a:lnTo>
                      <a:lnTo>
                        <a:pt x="88" y="276"/>
                      </a:lnTo>
                      <a:lnTo>
                        <a:pt x="84" y="276"/>
                      </a:lnTo>
                      <a:lnTo>
                        <a:pt x="80" y="275"/>
                      </a:lnTo>
                      <a:lnTo>
                        <a:pt x="76" y="273"/>
                      </a:lnTo>
                      <a:lnTo>
                        <a:pt x="72" y="272"/>
                      </a:lnTo>
                      <a:lnTo>
                        <a:pt x="64" y="270"/>
                      </a:lnTo>
                      <a:lnTo>
                        <a:pt x="56" y="267"/>
                      </a:lnTo>
                      <a:lnTo>
                        <a:pt x="48" y="262"/>
                      </a:lnTo>
                      <a:lnTo>
                        <a:pt x="40" y="258"/>
                      </a:lnTo>
                      <a:lnTo>
                        <a:pt x="31" y="254"/>
                      </a:lnTo>
                      <a:lnTo>
                        <a:pt x="22" y="249"/>
                      </a:lnTo>
                      <a:lnTo>
                        <a:pt x="11" y="245"/>
                      </a:lnTo>
                      <a:lnTo>
                        <a:pt x="0" y="240"/>
                      </a:lnTo>
                      <a:lnTo>
                        <a:pt x="7" y="238"/>
                      </a:lnTo>
                      <a:lnTo>
                        <a:pt x="14" y="235"/>
                      </a:lnTo>
                      <a:lnTo>
                        <a:pt x="23" y="233"/>
                      </a:lnTo>
                      <a:lnTo>
                        <a:pt x="32" y="230"/>
                      </a:lnTo>
                      <a:lnTo>
                        <a:pt x="40" y="226"/>
                      </a:lnTo>
                      <a:lnTo>
                        <a:pt x="48" y="220"/>
                      </a:lnTo>
                      <a:lnTo>
                        <a:pt x="55" y="215"/>
                      </a:lnTo>
                      <a:lnTo>
                        <a:pt x="60" y="207"/>
                      </a:lnTo>
                      <a:lnTo>
                        <a:pt x="65" y="195"/>
                      </a:lnTo>
                      <a:lnTo>
                        <a:pt x="75" y="182"/>
                      </a:lnTo>
                      <a:lnTo>
                        <a:pt x="85" y="170"/>
                      </a:lnTo>
                      <a:lnTo>
                        <a:pt x="99" y="157"/>
                      </a:lnTo>
                      <a:lnTo>
                        <a:pt x="113" y="148"/>
                      </a:lnTo>
                      <a:lnTo>
                        <a:pt x="128" y="141"/>
                      </a:lnTo>
                      <a:lnTo>
                        <a:pt x="144" y="137"/>
                      </a:lnTo>
                      <a:lnTo>
                        <a:pt x="161" y="140"/>
                      </a:lnTo>
                      <a:lnTo>
                        <a:pt x="168" y="143"/>
                      </a:lnTo>
                      <a:lnTo>
                        <a:pt x="176" y="144"/>
                      </a:lnTo>
                      <a:lnTo>
                        <a:pt x="183" y="143"/>
                      </a:lnTo>
                      <a:lnTo>
                        <a:pt x="188" y="140"/>
                      </a:lnTo>
                      <a:lnTo>
                        <a:pt x="191" y="136"/>
                      </a:lnTo>
                      <a:lnTo>
                        <a:pt x="194" y="136"/>
                      </a:lnTo>
                      <a:lnTo>
                        <a:pt x="198" y="137"/>
                      </a:lnTo>
                      <a:lnTo>
                        <a:pt x="201" y="139"/>
                      </a:lnTo>
                      <a:lnTo>
                        <a:pt x="196" y="143"/>
                      </a:lnTo>
                      <a:lnTo>
                        <a:pt x="190" y="150"/>
                      </a:lnTo>
                      <a:lnTo>
                        <a:pt x="186" y="157"/>
                      </a:lnTo>
                      <a:lnTo>
                        <a:pt x="185" y="164"/>
                      </a:lnTo>
                      <a:lnTo>
                        <a:pt x="185" y="165"/>
                      </a:lnTo>
                      <a:lnTo>
                        <a:pt x="186" y="166"/>
                      </a:lnTo>
                      <a:lnTo>
                        <a:pt x="186" y="169"/>
                      </a:lnTo>
                      <a:lnTo>
                        <a:pt x="188" y="170"/>
                      </a:lnTo>
                      <a:lnTo>
                        <a:pt x="189" y="171"/>
                      </a:lnTo>
                      <a:lnTo>
                        <a:pt x="190" y="171"/>
                      </a:lnTo>
                      <a:lnTo>
                        <a:pt x="192" y="172"/>
                      </a:lnTo>
                      <a:lnTo>
                        <a:pt x="193" y="173"/>
                      </a:lnTo>
                      <a:lnTo>
                        <a:pt x="199" y="174"/>
                      </a:lnTo>
                      <a:lnTo>
                        <a:pt x="205" y="173"/>
                      </a:lnTo>
                      <a:lnTo>
                        <a:pt x="211" y="170"/>
                      </a:lnTo>
                      <a:lnTo>
                        <a:pt x="214" y="166"/>
                      </a:lnTo>
                      <a:lnTo>
                        <a:pt x="217" y="160"/>
                      </a:lnTo>
                      <a:lnTo>
                        <a:pt x="217" y="154"/>
                      </a:lnTo>
                      <a:lnTo>
                        <a:pt x="216" y="147"/>
                      </a:lnTo>
                      <a:lnTo>
                        <a:pt x="214" y="142"/>
                      </a:lnTo>
                      <a:lnTo>
                        <a:pt x="212" y="139"/>
                      </a:lnTo>
                      <a:lnTo>
                        <a:pt x="212" y="136"/>
                      </a:lnTo>
                      <a:lnTo>
                        <a:pt x="213" y="135"/>
                      </a:lnTo>
                      <a:lnTo>
                        <a:pt x="215" y="134"/>
                      </a:lnTo>
                      <a:lnTo>
                        <a:pt x="217" y="134"/>
                      </a:lnTo>
                      <a:lnTo>
                        <a:pt x="219" y="137"/>
                      </a:lnTo>
                      <a:lnTo>
                        <a:pt x="220" y="141"/>
                      </a:lnTo>
                      <a:lnTo>
                        <a:pt x="221" y="144"/>
                      </a:lnTo>
                      <a:lnTo>
                        <a:pt x="222" y="149"/>
                      </a:lnTo>
                      <a:lnTo>
                        <a:pt x="227" y="154"/>
                      </a:lnTo>
                      <a:lnTo>
                        <a:pt x="232" y="155"/>
                      </a:lnTo>
                      <a:lnTo>
                        <a:pt x="242" y="150"/>
                      </a:lnTo>
                      <a:lnTo>
                        <a:pt x="245" y="154"/>
                      </a:lnTo>
                      <a:lnTo>
                        <a:pt x="250" y="156"/>
                      </a:lnTo>
                      <a:lnTo>
                        <a:pt x="255" y="158"/>
                      </a:lnTo>
                      <a:lnTo>
                        <a:pt x="261" y="158"/>
                      </a:lnTo>
                      <a:lnTo>
                        <a:pt x="266" y="157"/>
                      </a:lnTo>
                      <a:lnTo>
                        <a:pt x="272" y="154"/>
                      </a:lnTo>
                      <a:lnTo>
                        <a:pt x="276" y="149"/>
                      </a:lnTo>
                      <a:lnTo>
                        <a:pt x="280" y="141"/>
                      </a:lnTo>
                      <a:lnTo>
                        <a:pt x="283" y="140"/>
                      </a:lnTo>
                      <a:lnTo>
                        <a:pt x="287" y="139"/>
                      </a:lnTo>
                      <a:lnTo>
                        <a:pt x="291" y="136"/>
                      </a:lnTo>
                      <a:lnTo>
                        <a:pt x="297" y="135"/>
                      </a:lnTo>
                      <a:lnTo>
                        <a:pt x="302" y="134"/>
                      </a:lnTo>
                      <a:lnTo>
                        <a:pt x="307" y="133"/>
                      </a:lnTo>
                      <a:lnTo>
                        <a:pt x="313" y="132"/>
                      </a:lnTo>
                      <a:lnTo>
                        <a:pt x="319" y="131"/>
                      </a:lnTo>
                      <a:lnTo>
                        <a:pt x="328" y="125"/>
                      </a:lnTo>
                      <a:lnTo>
                        <a:pt x="336" y="113"/>
                      </a:lnTo>
                      <a:lnTo>
                        <a:pt x="343" y="95"/>
                      </a:lnTo>
                      <a:lnTo>
                        <a:pt x="351" y="72"/>
                      </a:lnTo>
                      <a:lnTo>
                        <a:pt x="364" y="46"/>
                      </a:lnTo>
                      <a:lnTo>
                        <a:pt x="381" y="27"/>
                      </a:lnTo>
                      <a:lnTo>
                        <a:pt x="399" y="14"/>
                      </a:lnTo>
                      <a:lnTo>
                        <a:pt x="419" y="6"/>
                      </a:lnTo>
                      <a:lnTo>
                        <a:pt x="437" y="1"/>
                      </a:lnTo>
                      <a:lnTo>
                        <a:pt x="454" y="0"/>
                      </a:lnTo>
                      <a:lnTo>
                        <a:pt x="466" y="0"/>
                      </a:lnTo>
                      <a:lnTo>
                        <a:pt x="473" y="0"/>
                      </a:lnTo>
                      <a:lnTo>
                        <a:pt x="479" y="0"/>
                      </a:lnTo>
                      <a:lnTo>
                        <a:pt x="486" y="1"/>
                      </a:lnTo>
                      <a:lnTo>
                        <a:pt x="495" y="3"/>
                      </a:lnTo>
                      <a:lnTo>
                        <a:pt x="505" y="4"/>
                      </a:lnTo>
                      <a:lnTo>
                        <a:pt x="517" y="6"/>
                      </a:lnTo>
                      <a:lnTo>
                        <a:pt x="527" y="9"/>
                      </a:lnTo>
                      <a:lnTo>
                        <a:pt x="539" y="13"/>
                      </a:lnTo>
                      <a:lnTo>
                        <a:pt x="548" y="18"/>
                      </a:lnTo>
                      <a:lnTo>
                        <a:pt x="557" y="22"/>
                      </a:lnTo>
                      <a:lnTo>
                        <a:pt x="568" y="26"/>
                      </a:lnTo>
                      <a:lnTo>
                        <a:pt x="579" y="28"/>
                      </a:lnTo>
                      <a:lnTo>
                        <a:pt x="589" y="30"/>
                      </a:lnTo>
                      <a:lnTo>
                        <a:pt x="601" y="31"/>
                      </a:lnTo>
                      <a:lnTo>
                        <a:pt x="611" y="31"/>
                      </a:lnTo>
                      <a:lnTo>
                        <a:pt x="621" y="31"/>
                      </a:lnTo>
                      <a:lnTo>
                        <a:pt x="630" y="30"/>
                      </a:lnTo>
                      <a:lnTo>
                        <a:pt x="640" y="30"/>
                      </a:lnTo>
                      <a:lnTo>
                        <a:pt x="640" y="35"/>
                      </a:lnTo>
                      <a:lnTo>
                        <a:pt x="636" y="39"/>
                      </a:lnTo>
                      <a:lnTo>
                        <a:pt x="631" y="44"/>
                      </a:lnTo>
                      <a:lnTo>
                        <a:pt x="622" y="57"/>
                      </a:lnTo>
                      <a:lnTo>
                        <a:pt x="610" y="73"/>
                      </a:lnTo>
                      <a:lnTo>
                        <a:pt x="596" y="90"/>
                      </a:lnTo>
                      <a:lnTo>
                        <a:pt x="583" y="107"/>
                      </a:lnTo>
                      <a:lnTo>
                        <a:pt x="568" y="125"/>
                      </a:lnTo>
                      <a:lnTo>
                        <a:pt x="553" y="140"/>
                      </a:lnTo>
                      <a:lnTo>
                        <a:pt x="538" y="151"/>
                      </a:lnTo>
                      <a:lnTo>
                        <a:pt x="524" y="158"/>
                      </a:lnTo>
                      <a:lnTo>
                        <a:pt x="515" y="160"/>
                      </a:lnTo>
                      <a:lnTo>
                        <a:pt x="504" y="164"/>
                      </a:lnTo>
                      <a:lnTo>
                        <a:pt x="490" y="169"/>
                      </a:lnTo>
                      <a:lnTo>
                        <a:pt x="477" y="172"/>
                      </a:lnTo>
                      <a:lnTo>
                        <a:pt x="463" y="177"/>
                      </a:lnTo>
                      <a:lnTo>
                        <a:pt x="449" y="180"/>
                      </a:lnTo>
                      <a:lnTo>
                        <a:pt x="436" y="182"/>
                      </a:lnTo>
                      <a:lnTo>
                        <a:pt x="425" y="184"/>
                      </a:lnTo>
                      <a:lnTo>
                        <a:pt x="414" y="182"/>
                      </a:lnTo>
                      <a:lnTo>
                        <a:pt x="402" y="180"/>
                      </a:lnTo>
                      <a:lnTo>
                        <a:pt x="388" y="177"/>
                      </a:lnTo>
                      <a:lnTo>
                        <a:pt x="375" y="172"/>
                      </a:lnTo>
                      <a:lnTo>
                        <a:pt x="364" y="169"/>
                      </a:lnTo>
                      <a:lnTo>
                        <a:pt x="353" y="164"/>
                      </a:lnTo>
                      <a:lnTo>
                        <a:pt x="345" y="160"/>
                      </a:lnTo>
                      <a:lnTo>
                        <a:pt x="341" y="158"/>
                      </a:lnTo>
                      <a:lnTo>
                        <a:pt x="336" y="155"/>
                      </a:lnTo>
                      <a:lnTo>
                        <a:pt x="331" y="151"/>
                      </a:lnTo>
                      <a:lnTo>
                        <a:pt x="326" y="148"/>
                      </a:lnTo>
                      <a:lnTo>
                        <a:pt x="321" y="145"/>
                      </a:lnTo>
                      <a:lnTo>
                        <a:pt x="318" y="144"/>
                      </a:lnTo>
                      <a:lnTo>
                        <a:pt x="313" y="144"/>
                      </a:lnTo>
                      <a:lnTo>
                        <a:pt x="307" y="144"/>
                      </a:lnTo>
                      <a:lnTo>
                        <a:pt x="302" y="145"/>
                      </a:lnTo>
                      <a:lnTo>
                        <a:pt x="296" y="147"/>
                      </a:lnTo>
                      <a:lnTo>
                        <a:pt x="291" y="148"/>
                      </a:lnTo>
                      <a:lnTo>
                        <a:pt x="287" y="150"/>
                      </a:lnTo>
                      <a:lnTo>
                        <a:pt x="283" y="151"/>
                      </a:lnTo>
                      <a:lnTo>
                        <a:pt x="279" y="155"/>
                      </a:lnTo>
                      <a:lnTo>
                        <a:pt x="277" y="158"/>
                      </a:lnTo>
                      <a:lnTo>
                        <a:pt x="279" y="160"/>
                      </a:lnTo>
                      <a:lnTo>
                        <a:pt x="282" y="163"/>
                      </a:lnTo>
                      <a:lnTo>
                        <a:pt x="285" y="164"/>
                      </a:lnTo>
                      <a:lnTo>
                        <a:pt x="290" y="164"/>
                      </a:lnTo>
                      <a:lnTo>
                        <a:pt x="295" y="163"/>
                      </a:lnTo>
                      <a:lnTo>
                        <a:pt x="300" y="163"/>
                      </a:lnTo>
                      <a:lnTo>
                        <a:pt x="306" y="162"/>
                      </a:lnTo>
                      <a:lnTo>
                        <a:pt x="313" y="162"/>
                      </a:lnTo>
                      <a:lnTo>
                        <a:pt x="320" y="160"/>
                      </a:lnTo>
                      <a:lnTo>
                        <a:pt x="326" y="159"/>
                      </a:lnTo>
                      <a:lnTo>
                        <a:pt x="333" y="158"/>
                      </a:lnTo>
                      <a:lnTo>
                        <a:pt x="338" y="158"/>
                      </a:lnTo>
                      <a:lnTo>
                        <a:pt x="346" y="159"/>
                      </a:lnTo>
                      <a:lnTo>
                        <a:pt x="355" y="160"/>
                      </a:lnTo>
                      <a:lnTo>
                        <a:pt x="365" y="164"/>
                      </a:lnTo>
                      <a:lnTo>
                        <a:pt x="376" y="169"/>
                      </a:lnTo>
                      <a:lnTo>
                        <a:pt x="391" y="174"/>
                      </a:lnTo>
                      <a:lnTo>
                        <a:pt x="409" y="182"/>
                      </a:lnTo>
                      <a:lnTo>
                        <a:pt x="422" y="190"/>
                      </a:lnTo>
                      <a:lnTo>
                        <a:pt x="434" y="202"/>
                      </a:lnTo>
                      <a:lnTo>
                        <a:pt x="446" y="216"/>
                      </a:lnTo>
                      <a:lnTo>
                        <a:pt x="455" y="231"/>
                      </a:lnTo>
                      <a:lnTo>
                        <a:pt x="464" y="248"/>
                      </a:lnTo>
                      <a:lnTo>
                        <a:pt x="470" y="265"/>
                      </a:lnTo>
                      <a:lnTo>
                        <a:pt x="475" y="285"/>
                      </a:lnTo>
                      <a:lnTo>
                        <a:pt x="479" y="303"/>
                      </a:lnTo>
                      <a:lnTo>
                        <a:pt x="480" y="316"/>
                      </a:lnTo>
                      <a:lnTo>
                        <a:pt x="481" y="328"/>
                      </a:lnTo>
                      <a:lnTo>
                        <a:pt x="480" y="339"/>
                      </a:lnTo>
                      <a:lnTo>
                        <a:pt x="479" y="351"/>
                      </a:lnTo>
                      <a:lnTo>
                        <a:pt x="472" y="343"/>
                      </a:lnTo>
                      <a:lnTo>
                        <a:pt x="460" y="335"/>
                      </a:lnTo>
                      <a:lnTo>
                        <a:pt x="448" y="328"/>
                      </a:lnTo>
                      <a:lnTo>
                        <a:pt x="433" y="321"/>
                      </a:lnTo>
                      <a:lnTo>
                        <a:pt x="417" y="316"/>
                      </a:lnTo>
                      <a:lnTo>
                        <a:pt x="401" y="312"/>
                      </a:lnTo>
                      <a:lnTo>
                        <a:pt x="386" y="308"/>
                      </a:lnTo>
                      <a:lnTo>
                        <a:pt x="372" y="306"/>
                      </a:lnTo>
                      <a:lnTo>
                        <a:pt x="364" y="305"/>
                      </a:lnTo>
                      <a:lnTo>
                        <a:pt x="355" y="302"/>
                      </a:lnTo>
                      <a:lnTo>
                        <a:pt x="344" y="300"/>
                      </a:lnTo>
                      <a:lnTo>
                        <a:pt x="335" y="297"/>
                      </a:lnTo>
                      <a:lnTo>
                        <a:pt x="326" y="292"/>
                      </a:lnTo>
                      <a:lnTo>
                        <a:pt x="317" y="284"/>
                      </a:lnTo>
                      <a:lnTo>
                        <a:pt x="310" y="275"/>
                      </a:lnTo>
                      <a:lnTo>
                        <a:pt x="304" y="263"/>
                      </a:lnTo>
                      <a:lnTo>
                        <a:pt x="296" y="247"/>
                      </a:lnTo>
                      <a:lnTo>
                        <a:pt x="289" y="234"/>
                      </a:lnTo>
                      <a:lnTo>
                        <a:pt x="284" y="219"/>
                      </a:lnTo>
                      <a:lnTo>
                        <a:pt x="284" y="199"/>
                      </a:lnTo>
                      <a:lnTo>
                        <a:pt x="284" y="193"/>
                      </a:lnTo>
                      <a:lnTo>
                        <a:pt x="281" y="186"/>
                      </a:lnTo>
                      <a:lnTo>
                        <a:pt x="277" y="181"/>
                      </a:lnTo>
                      <a:lnTo>
                        <a:pt x="272" y="175"/>
                      </a:lnTo>
                      <a:lnTo>
                        <a:pt x="266" y="172"/>
                      </a:lnTo>
                      <a:lnTo>
                        <a:pt x="260" y="167"/>
                      </a:lnTo>
                      <a:lnTo>
                        <a:pt x="255" y="165"/>
                      </a:lnTo>
                      <a:lnTo>
                        <a:pt x="251" y="163"/>
                      </a:lnTo>
                      <a:lnTo>
                        <a:pt x="245" y="160"/>
                      </a:lnTo>
                      <a:lnTo>
                        <a:pt x="239" y="158"/>
                      </a:lnTo>
                      <a:lnTo>
                        <a:pt x="236" y="159"/>
                      </a:lnTo>
                      <a:lnTo>
                        <a:pt x="235" y="162"/>
                      </a:lnTo>
                      <a:lnTo>
                        <a:pt x="236" y="166"/>
                      </a:lnTo>
                      <a:lnTo>
                        <a:pt x="236" y="172"/>
                      </a:lnTo>
                      <a:lnTo>
                        <a:pt x="238" y="177"/>
                      </a:lnTo>
                      <a:lnTo>
                        <a:pt x="241" y="182"/>
                      </a:lnTo>
                      <a:lnTo>
                        <a:pt x="244" y="186"/>
                      </a:lnTo>
                      <a:lnTo>
                        <a:pt x="251" y="192"/>
                      </a:lnTo>
                      <a:lnTo>
                        <a:pt x="259" y="200"/>
                      </a:lnTo>
                      <a:lnTo>
                        <a:pt x="269" y="209"/>
                      </a:lnTo>
                      <a:lnTo>
                        <a:pt x="280" y="220"/>
                      </a:lnTo>
                      <a:lnTo>
                        <a:pt x="290" y="233"/>
                      </a:lnTo>
                      <a:lnTo>
                        <a:pt x="298" y="248"/>
                      </a:lnTo>
                      <a:lnTo>
                        <a:pt x="305"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7" name="Freeform 316">
                  <a:extLst>
                    <a:ext uri="{FF2B5EF4-FFF2-40B4-BE49-F238E27FC236}">
                      <a16:creationId xmlns:a16="http://schemas.microsoft.com/office/drawing/2014/main" id="{D1B325B3-E8A4-4B5A-91AC-93BD305F4694}"/>
                    </a:ext>
                  </a:extLst>
                </p:cNvPr>
                <p:cNvSpPr>
                  <a:spLocks/>
                </p:cNvSpPr>
                <p:nvPr/>
              </p:nvSpPr>
              <p:spPr bwMode="auto">
                <a:xfrm>
                  <a:off x="12" y="250"/>
                  <a:ext cx="96" cy="98"/>
                </a:xfrm>
                <a:custGeom>
                  <a:avLst/>
                  <a:gdLst>
                    <a:gd name="T0" fmla="*/ 73 w 193"/>
                    <a:gd name="T1" fmla="*/ 95 h 196"/>
                    <a:gd name="T2" fmla="*/ 76 w 193"/>
                    <a:gd name="T3" fmla="*/ 90 h 196"/>
                    <a:gd name="T4" fmla="*/ 82 w 193"/>
                    <a:gd name="T5" fmla="*/ 88 h 196"/>
                    <a:gd name="T6" fmla="*/ 86 w 193"/>
                    <a:gd name="T7" fmla="*/ 90 h 196"/>
                    <a:gd name="T8" fmla="*/ 87 w 193"/>
                    <a:gd name="T9" fmla="*/ 92 h 196"/>
                    <a:gd name="T10" fmla="*/ 90 w 193"/>
                    <a:gd name="T11" fmla="*/ 93 h 196"/>
                    <a:gd name="T12" fmla="*/ 95 w 193"/>
                    <a:gd name="T13" fmla="*/ 94 h 196"/>
                    <a:gd name="T14" fmla="*/ 96 w 193"/>
                    <a:gd name="T15" fmla="*/ 93 h 196"/>
                    <a:gd name="T16" fmla="*/ 94 w 193"/>
                    <a:gd name="T17" fmla="*/ 90 h 196"/>
                    <a:gd name="T18" fmla="*/ 91 w 193"/>
                    <a:gd name="T19" fmla="*/ 87 h 196"/>
                    <a:gd name="T20" fmla="*/ 87 w 193"/>
                    <a:gd name="T21" fmla="*/ 86 h 196"/>
                    <a:gd name="T22" fmla="*/ 83 w 193"/>
                    <a:gd name="T23" fmla="*/ 87 h 196"/>
                    <a:gd name="T24" fmla="*/ 79 w 193"/>
                    <a:gd name="T25" fmla="*/ 83 h 196"/>
                    <a:gd name="T26" fmla="*/ 78 w 193"/>
                    <a:gd name="T27" fmla="*/ 78 h 196"/>
                    <a:gd name="T28" fmla="*/ 79 w 193"/>
                    <a:gd name="T29" fmla="*/ 75 h 196"/>
                    <a:gd name="T30" fmla="*/ 80 w 193"/>
                    <a:gd name="T31" fmla="*/ 74 h 196"/>
                    <a:gd name="T32" fmla="*/ 83 w 193"/>
                    <a:gd name="T33" fmla="*/ 71 h 196"/>
                    <a:gd name="T34" fmla="*/ 87 w 193"/>
                    <a:gd name="T35" fmla="*/ 69 h 196"/>
                    <a:gd name="T36" fmla="*/ 91 w 193"/>
                    <a:gd name="T37" fmla="*/ 59 h 196"/>
                    <a:gd name="T38" fmla="*/ 88 w 193"/>
                    <a:gd name="T39" fmla="*/ 41 h 196"/>
                    <a:gd name="T40" fmla="*/ 75 w 193"/>
                    <a:gd name="T41" fmla="*/ 25 h 196"/>
                    <a:gd name="T42" fmla="*/ 53 w 193"/>
                    <a:gd name="T43" fmla="*/ 14 h 196"/>
                    <a:gd name="T44" fmla="*/ 33 w 193"/>
                    <a:gd name="T45" fmla="*/ 10 h 196"/>
                    <a:gd name="T46" fmla="*/ 22 w 193"/>
                    <a:gd name="T47" fmla="*/ 7 h 196"/>
                    <a:gd name="T48" fmla="*/ 11 w 193"/>
                    <a:gd name="T49" fmla="*/ 4 h 196"/>
                    <a:gd name="T50" fmla="*/ 3 w 193"/>
                    <a:gd name="T51" fmla="*/ 2 h 196"/>
                    <a:gd name="T52" fmla="*/ 3 w 193"/>
                    <a:gd name="T53" fmla="*/ 5 h 196"/>
                    <a:gd name="T54" fmla="*/ 9 w 193"/>
                    <a:gd name="T55" fmla="*/ 17 h 196"/>
                    <a:gd name="T56" fmla="*/ 13 w 193"/>
                    <a:gd name="T57" fmla="*/ 30 h 196"/>
                    <a:gd name="T58" fmla="*/ 17 w 193"/>
                    <a:gd name="T59" fmla="*/ 43 h 196"/>
                    <a:gd name="T60" fmla="*/ 20 w 193"/>
                    <a:gd name="T61" fmla="*/ 55 h 196"/>
                    <a:gd name="T62" fmla="*/ 26 w 193"/>
                    <a:gd name="T63" fmla="*/ 71 h 196"/>
                    <a:gd name="T64" fmla="*/ 38 w 193"/>
                    <a:gd name="T65" fmla="*/ 86 h 196"/>
                    <a:gd name="T66" fmla="*/ 59 w 193"/>
                    <a:gd name="T67" fmla="*/ 97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3" h="196">
                      <a:moveTo>
                        <a:pt x="146" y="196"/>
                      </a:moveTo>
                      <a:lnTo>
                        <a:pt x="146" y="189"/>
                      </a:lnTo>
                      <a:lnTo>
                        <a:pt x="149" y="184"/>
                      </a:lnTo>
                      <a:lnTo>
                        <a:pt x="152" y="179"/>
                      </a:lnTo>
                      <a:lnTo>
                        <a:pt x="158" y="177"/>
                      </a:lnTo>
                      <a:lnTo>
                        <a:pt x="164" y="175"/>
                      </a:lnTo>
                      <a:lnTo>
                        <a:pt x="169" y="177"/>
                      </a:lnTo>
                      <a:lnTo>
                        <a:pt x="173" y="179"/>
                      </a:lnTo>
                      <a:lnTo>
                        <a:pt x="174" y="181"/>
                      </a:lnTo>
                      <a:lnTo>
                        <a:pt x="175" y="184"/>
                      </a:lnTo>
                      <a:lnTo>
                        <a:pt x="178" y="184"/>
                      </a:lnTo>
                      <a:lnTo>
                        <a:pt x="181" y="185"/>
                      </a:lnTo>
                      <a:lnTo>
                        <a:pt x="186" y="186"/>
                      </a:lnTo>
                      <a:lnTo>
                        <a:pt x="190" y="187"/>
                      </a:lnTo>
                      <a:lnTo>
                        <a:pt x="193" y="187"/>
                      </a:lnTo>
                      <a:lnTo>
                        <a:pt x="193" y="186"/>
                      </a:lnTo>
                      <a:lnTo>
                        <a:pt x="191" y="182"/>
                      </a:lnTo>
                      <a:lnTo>
                        <a:pt x="189" y="179"/>
                      </a:lnTo>
                      <a:lnTo>
                        <a:pt x="186" y="177"/>
                      </a:lnTo>
                      <a:lnTo>
                        <a:pt x="182" y="173"/>
                      </a:lnTo>
                      <a:lnTo>
                        <a:pt x="178" y="171"/>
                      </a:lnTo>
                      <a:lnTo>
                        <a:pt x="175" y="172"/>
                      </a:lnTo>
                      <a:lnTo>
                        <a:pt x="171" y="173"/>
                      </a:lnTo>
                      <a:lnTo>
                        <a:pt x="166" y="173"/>
                      </a:lnTo>
                      <a:lnTo>
                        <a:pt x="163" y="171"/>
                      </a:lnTo>
                      <a:lnTo>
                        <a:pt x="159" y="166"/>
                      </a:lnTo>
                      <a:lnTo>
                        <a:pt x="157" y="160"/>
                      </a:lnTo>
                      <a:lnTo>
                        <a:pt x="157" y="156"/>
                      </a:lnTo>
                      <a:lnTo>
                        <a:pt x="157" y="152"/>
                      </a:lnTo>
                      <a:lnTo>
                        <a:pt x="158" y="150"/>
                      </a:lnTo>
                      <a:lnTo>
                        <a:pt x="159" y="148"/>
                      </a:lnTo>
                      <a:lnTo>
                        <a:pt x="161" y="147"/>
                      </a:lnTo>
                      <a:lnTo>
                        <a:pt x="163" y="144"/>
                      </a:lnTo>
                      <a:lnTo>
                        <a:pt x="166" y="141"/>
                      </a:lnTo>
                      <a:lnTo>
                        <a:pt x="171" y="139"/>
                      </a:lnTo>
                      <a:lnTo>
                        <a:pt x="174" y="137"/>
                      </a:lnTo>
                      <a:lnTo>
                        <a:pt x="178" y="137"/>
                      </a:lnTo>
                      <a:lnTo>
                        <a:pt x="182" y="118"/>
                      </a:lnTo>
                      <a:lnTo>
                        <a:pt x="181" y="99"/>
                      </a:lnTo>
                      <a:lnTo>
                        <a:pt x="176" y="81"/>
                      </a:lnTo>
                      <a:lnTo>
                        <a:pt x="166" y="65"/>
                      </a:lnTo>
                      <a:lnTo>
                        <a:pt x="151" y="50"/>
                      </a:lnTo>
                      <a:lnTo>
                        <a:pt x="131" y="38"/>
                      </a:lnTo>
                      <a:lnTo>
                        <a:pt x="107" y="28"/>
                      </a:lnTo>
                      <a:lnTo>
                        <a:pt x="78" y="22"/>
                      </a:lnTo>
                      <a:lnTo>
                        <a:pt x="67" y="20"/>
                      </a:lnTo>
                      <a:lnTo>
                        <a:pt x="55" y="18"/>
                      </a:lnTo>
                      <a:lnTo>
                        <a:pt x="44" y="14"/>
                      </a:lnTo>
                      <a:lnTo>
                        <a:pt x="32" y="11"/>
                      </a:lnTo>
                      <a:lnTo>
                        <a:pt x="22" y="8"/>
                      </a:lnTo>
                      <a:lnTo>
                        <a:pt x="13" y="5"/>
                      </a:lnTo>
                      <a:lnTo>
                        <a:pt x="6" y="3"/>
                      </a:lnTo>
                      <a:lnTo>
                        <a:pt x="0" y="0"/>
                      </a:lnTo>
                      <a:lnTo>
                        <a:pt x="7" y="9"/>
                      </a:lnTo>
                      <a:lnTo>
                        <a:pt x="13" y="21"/>
                      </a:lnTo>
                      <a:lnTo>
                        <a:pt x="19" y="34"/>
                      </a:lnTo>
                      <a:lnTo>
                        <a:pt x="23" y="46"/>
                      </a:lnTo>
                      <a:lnTo>
                        <a:pt x="27" y="60"/>
                      </a:lnTo>
                      <a:lnTo>
                        <a:pt x="31" y="74"/>
                      </a:lnTo>
                      <a:lnTo>
                        <a:pt x="35" y="86"/>
                      </a:lnTo>
                      <a:lnTo>
                        <a:pt x="37" y="97"/>
                      </a:lnTo>
                      <a:lnTo>
                        <a:pt x="40" y="110"/>
                      </a:lnTo>
                      <a:lnTo>
                        <a:pt x="45" y="125"/>
                      </a:lnTo>
                      <a:lnTo>
                        <a:pt x="53" y="141"/>
                      </a:lnTo>
                      <a:lnTo>
                        <a:pt x="64" y="157"/>
                      </a:lnTo>
                      <a:lnTo>
                        <a:pt x="77" y="172"/>
                      </a:lnTo>
                      <a:lnTo>
                        <a:pt x="96" y="185"/>
                      </a:lnTo>
                      <a:lnTo>
                        <a:pt x="119" y="193"/>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8" name="Freeform 317">
                  <a:extLst>
                    <a:ext uri="{FF2B5EF4-FFF2-40B4-BE49-F238E27FC236}">
                      <a16:creationId xmlns:a16="http://schemas.microsoft.com/office/drawing/2014/main" id="{E65B3BE2-727B-461F-B2CE-C069B550C91D}"/>
                    </a:ext>
                  </a:extLst>
                </p:cNvPr>
                <p:cNvSpPr>
                  <a:spLocks/>
                </p:cNvSpPr>
                <p:nvPr/>
              </p:nvSpPr>
              <p:spPr bwMode="auto">
                <a:xfrm>
                  <a:off x="116" y="308"/>
                  <a:ext cx="10" cy="11"/>
                </a:xfrm>
                <a:custGeom>
                  <a:avLst/>
                  <a:gdLst>
                    <a:gd name="T0" fmla="*/ 0 w 20"/>
                    <a:gd name="T1" fmla="*/ 4 h 21"/>
                    <a:gd name="T2" fmla="*/ 1 w 20"/>
                    <a:gd name="T3" fmla="*/ 2 h 21"/>
                    <a:gd name="T4" fmla="*/ 2 w 20"/>
                    <a:gd name="T5" fmla="*/ 1 h 21"/>
                    <a:gd name="T6" fmla="*/ 4 w 20"/>
                    <a:gd name="T7" fmla="*/ 0 h 21"/>
                    <a:gd name="T8" fmla="*/ 6 w 20"/>
                    <a:gd name="T9" fmla="*/ 0 h 21"/>
                    <a:gd name="T10" fmla="*/ 7 w 20"/>
                    <a:gd name="T11" fmla="*/ 1 h 21"/>
                    <a:gd name="T12" fmla="*/ 9 w 20"/>
                    <a:gd name="T13" fmla="*/ 2 h 21"/>
                    <a:gd name="T14" fmla="*/ 10 w 20"/>
                    <a:gd name="T15" fmla="*/ 3 h 21"/>
                    <a:gd name="T16" fmla="*/ 10 w 20"/>
                    <a:gd name="T17" fmla="*/ 5 h 21"/>
                    <a:gd name="T18" fmla="*/ 10 w 20"/>
                    <a:gd name="T19" fmla="*/ 8 h 21"/>
                    <a:gd name="T20" fmla="*/ 9 w 20"/>
                    <a:gd name="T21" fmla="*/ 9 h 21"/>
                    <a:gd name="T22" fmla="*/ 7 w 20"/>
                    <a:gd name="T23" fmla="*/ 10 h 21"/>
                    <a:gd name="T24" fmla="*/ 6 w 20"/>
                    <a:gd name="T25" fmla="*/ 11 h 21"/>
                    <a:gd name="T26" fmla="*/ 5 w 20"/>
                    <a:gd name="T27" fmla="*/ 10 h 21"/>
                    <a:gd name="T28" fmla="*/ 2 w 20"/>
                    <a:gd name="T29" fmla="*/ 8 h 21"/>
                    <a:gd name="T30" fmla="*/ 1 w 20"/>
                    <a:gd name="T31" fmla="*/ 6 h 21"/>
                    <a:gd name="T32" fmla="*/ 0 w 20"/>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1">
                      <a:moveTo>
                        <a:pt x="0" y="8"/>
                      </a:moveTo>
                      <a:lnTo>
                        <a:pt x="2" y="3"/>
                      </a:lnTo>
                      <a:lnTo>
                        <a:pt x="4" y="1"/>
                      </a:lnTo>
                      <a:lnTo>
                        <a:pt x="7" y="0"/>
                      </a:lnTo>
                      <a:lnTo>
                        <a:pt x="11" y="0"/>
                      </a:lnTo>
                      <a:lnTo>
                        <a:pt x="14" y="1"/>
                      </a:lnTo>
                      <a:lnTo>
                        <a:pt x="18" y="3"/>
                      </a:lnTo>
                      <a:lnTo>
                        <a:pt x="19" y="6"/>
                      </a:lnTo>
                      <a:lnTo>
                        <a:pt x="20" y="10"/>
                      </a:lnTo>
                      <a:lnTo>
                        <a:pt x="19" y="15"/>
                      </a:lnTo>
                      <a:lnTo>
                        <a:pt x="18" y="17"/>
                      </a:lnTo>
                      <a:lnTo>
                        <a:pt x="14" y="19"/>
                      </a:lnTo>
                      <a:lnTo>
                        <a:pt x="12" y="21"/>
                      </a:lnTo>
                      <a:lnTo>
                        <a:pt x="9" y="19"/>
                      </a:lnTo>
                      <a:lnTo>
                        <a:pt x="4" y="16"/>
                      </a:lnTo>
                      <a:lnTo>
                        <a:pt x="2" y="12"/>
                      </a:lnTo>
                      <a:lnTo>
                        <a:pt x="0" y="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9" name="Freeform 318">
                  <a:extLst>
                    <a:ext uri="{FF2B5EF4-FFF2-40B4-BE49-F238E27FC236}">
                      <a16:creationId xmlns:a16="http://schemas.microsoft.com/office/drawing/2014/main" id="{BB93F48A-43B5-4C12-A95B-366E0B43BF8D}"/>
                    </a:ext>
                  </a:extLst>
                </p:cNvPr>
                <p:cNvSpPr>
                  <a:spLocks/>
                </p:cNvSpPr>
                <p:nvPr/>
              </p:nvSpPr>
              <p:spPr bwMode="auto">
                <a:xfrm>
                  <a:off x="136" y="322"/>
                  <a:ext cx="11" cy="11"/>
                </a:xfrm>
                <a:custGeom>
                  <a:avLst/>
                  <a:gdLst>
                    <a:gd name="T0" fmla="*/ 1 w 22"/>
                    <a:gd name="T1" fmla="*/ 2 h 22"/>
                    <a:gd name="T2" fmla="*/ 3 w 22"/>
                    <a:gd name="T3" fmla="*/ 0 h 22"/>
                    <a:gd name="T4" fmla="*/ 6 w 22"/>
                    <a:gd name="T5" fmla="*/ 0 h 22"/>
                    <a:gd name="T6" fmla="*/ 8 w 22"/>
                    <a:gd name="T7" fmla="*/ 1 h 22"/>
                    <a:gd name="T8" fmla="*/ 10 w 22"/>
                    <a:gd name="T9" fmla="*/ 2 h 22"/>
                    <a:gd name="T10" fmla="*/ 11 w 22"/>
                    <a:gd name="T11" fmla="*/ 4 h 22"/>
                    <a:gd name="T12" fmla="*/ 11 w 22"/>
                    <a:gd name="T13" fmla="*/ 6 h 22"/>
                    <a:gd name="T14" fmla="*/ 11 w 22"/>
                    <a:gd name="T15" fmla="*/ 9 h 22"/>
                    <a:gd name="T16" fmla="*/ 11 w 22"/>
                    <a:gd name="T17" fmla="*/ 10 h 22"/>
                    <a:gd name="T18" fmla="*/ 9 w 22"/>
                    <a:gd name="T19" fmla="*/ 11 h 22"/>
                    <a:gd name="T20" fmla="*/ 6 w 22"/>
                    <a:gd name="T21" fmla="*/ 11 h 22"/>
                    <a:gd name="T22" fmla="*/ 4 w 22"/>
                    <a:gd name="T23" fmla="*/ 10 h 22"/>
                    <a:gd name="T24" fmla="*/ 2 w 22"/>
                    <a:gd name="T25" fmla="*/ 9 h 22"/>
                    <a:gd name="T26" fmla="*/ 1 w 22"/>
                    <a:gd name="T27" fmla="*/ 7 h 22"/>
                    <a:gd name="T28" fmla="*/ 0 w 22"/>
                    <a:gd name="T29" fmla="*/ 5 h 22"/>
                    <a:gd name="T30" fmla="*/ 0 w 22"/>
                    <a:gd name="T31" fmla="*/ 3 h 22"/>
                    <a:gd name="T32" fmla="*/ 1 w 22"/>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2" y="3"/>
                      </a:moveTo>
                      <a:lnTo>
                        <a:pt x="6" y="0"/>
                      </a:lnTo>
                      <a:lnTo>
                        <a:pt x="11" y="0"/>
                      </a:lnTo>
                      <a:lnTo>
                        <a:pt x="16" y="2"/>
                      </a:lnTo>
                      <a:lnTo>
                        <a:pt x="19" y="4"/>
                      </a:lnTo>
                      <a:lnTo>
                        <a:pt x="22" y="7"/>
                      </a:lnTo>
                      <a:lnTo>
                        <a:pt x="22" y="12"/>
                      </a:lnTo>
                      <a:lnTo>
                        <a:pt x="22" y="17"/>
                      </a:lnTo>
                      <a:lnTo>
                        <a:pt x="21" y="20"/>
                      </a:lnTo>
                      <a:lnTo>
                        <a:pt x="17" y="22"/>
                      </a:lnTo>
                      <a:lnTo>
                        <a:pt x="11" y="22"/>
                      </a:lnTo>
                      <a:lnTo>
                        <a:pt x="7" y="20"/>
                      </a:lnTo>
                      <a:lnTo>
                        <a:pt x="3" y="18"/>
                      </a:lnTo>
                      <a:lnTo>
                        <a:pt x="1" y="14"/>
                      </a:lnTo>
                      <a:lnTo>
                        <a:pt x="0" y="10"/>
                      </a:lnTo>
                      <a:lnTo>
                        <a:pt x="0" y="6"/>
                      </a:lnTo>
                      <a:lnTo>
                        <a:pt x="2"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0" name="Freeform 319">
                  <a:extLst>
                    <a:ext uri="{FF2B5EF4-FFF2-40B4-BE49-F238E27FC236}">
                      <a16:creationId xmlns:a16="http://schemas.microsoft.com/office/drawing/2014/main" id="{DE1F8F93-03F0-4C71-A5FE-06D7AFD7F162}"/>
                    </a:ext>
                  </a:extLst>
                </p:cNvPr>
                <p:cNvSpPr>
                  <a:spLocks/>
                </p:cNvSpPr>
                <p:nvPr/>
              </p:nvSpPr>
              <p:spPr bwMode="auto">
                <a:xfrm>
                  <a:off x="112" y="335"/>
                  <a:ext cx="10" cy="11"/>
                </a:xfrm>
                <a:custGeom>
                  <a:avLst/>
                  <a:gdLst>
                    <a:gd name="T0" fmla="*/ 1 w 21"/>
                    <a:gd name="T1" fmla="*/ 2 h 22"/>
                    <a:gd name="T2" fmla="*/ 2 w 21"/>
                    <a:gd name="T3" fmla="*/ 1 h 22"/>
                    <a:gd name="T4" fmla="*/ 5 w 21"/>
                    <a:gd name="T5" fmla="*/ 0 h 22"/>
                    <a:gd name="T6" fmla="*/ 7 w 21"/>
                    <a:gd name="T7" fmla="*/ 0 h 22"/>
                    <a:gd name="T8" fmla="*/ 9 w 21"/>
                    <a:gd name="T9" fmla="*/ 1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4"/>
                      </a:moveTo>
                      <a:lnTo>
                        <a:pt x="5" y="2"/>
                      </a:lnTo>
                      <a:lnTo>
                        <a:pt x="10" y="0"/>
                      </a:lnTo>
                      <a:lnTo>
                        <a:pt x="14" y="0"/>
                      </a:lnTo>
                      <a:lnTo>
                        <a:pt x="19" y="2"/>
                      </a:lnTo>
                      <a:lnTo>
                        <a:pt x="21" y="7"/>
                      </a:lnTo>
                      <a:lnTo>
                        <a:pt x="21" y="11"/>
                      </a:lnTo>
                      <a:lnTo>
                        <a:pt x="20" y="16"/>
                      </a:lnTo>
                      <a:lnTo>
                        <a:pt x="18" y="19"/>
                      </a:lnTo>
                      <a:lnTo>
                        <a:pt x="14" y="21"/>
                      </a:lnTo>
                      <a:lnTo>
                        <a:pt x="11" y="22"/>
                      </a:lnTo>
                      <a:lnTo>
                        <a:pt x="6" y="22"/>
                      </a:lnTo>
                      <a:lnTo>
                        <a:pt x="3" y="19"/>
                      </a:lnTo>
                      <a:lnTo>
                        <a:pt x="0" y="16"/>
                      </a:lnTo>
                      <a:lnTo>
                        <a:pt x="0" y="11"/>
                      </a:lnTo>
                      <a:lnTo>
                        <a:pt x="2" y="8"/>
                      </a:lnTo>
                      <a:lnTo>
                        <a:pt x="3"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1" name="Freeform 320">
                  <a:extLst>
                    <a:ext uri="{FF2B5EF4-FFF2-40B4-BE49-F238E27FC236}">
                      <a16:creationId xmlns:a16="http://schemas.microsoft.com/office/drawing/2014/main" id="{DE672B84-6967-4A95-BBE1-9174D17CAF8A}"/>
                    </a:ext>
                  </a:extLst>
                </p:cNvPr>
                <p:cNvSpPr>
                  <a:spLocks/>
                </p:cNvSpPr>
                <p:nvPr/>
              </p:nvSpPr>
              <p:spPr bwMode="auto">
                <a:xfrm>
                  <a:off x="94" y="322"/>
                  <a:ext cx="11" cy="11"/>
                </a:xfrm>
                <a:custGeom>
                  <a:avLst/>
                  <a:gdLst>
                    <a:gd name="T0" fmla="*/ 2 w 22"/>
                    <a:gd name="T1" fmla="*/ 1 h 22"/>
                    <a:gd name="T2" fmla="*/ 1 w 22"/>
                    <a:gd name="T3" fmla="*/ 3 h 22"/>
                    <a:gd name="T4" fmla="*/ 0 w 22"/>
                    <a:gd name="T5" fmla="*/ 5 h 22"/>
                    <a:gd name="T6" fmla="*/ 0 w 22"/>
                    <a:gd name="T7" fmla="*/ 7 h 22"/>
                    <a:gd name="T8" fmla="*/ 1 w 22"/>
                    <a:gd name="T9" fmla="*/ 9 h 22"/>
                    <a:gd name="T10" fmla="*/ 2 w 22"/>
                    <a:gd name="T11" fmla="*/ 10 h 22"/>
                    <a:gd name="T12" fmla="*/ 5 w 22"/>
                    <a:gd name="T13" fmla="*/ 11 h 22"/>
                    <a:gd name="T14" fmla="*/ 8 w 22"/>
                    <a:gd name="T15" fmla="*/ 11 h 22"/>
                    <a:gd name="T16" fmla="*/ 9 w 22"/>
                    <a:gd name="T17" fmla="*/ 10 h 22"/>
                    <a:gd name="T18" fmla="*/ 11 w 22"/>
                    <a:gd name="T19" fmla="*/ 8 h 22"/>
                    <a:gd name="T20" fmla="*/ 11 w 22"/>
                    <a:gd name="T21" fmla="*/ 7 h 22"/>
                    <a:gd name="T22" fmla="*/ 11 w 22"/>
                    <a:gd name="T23" fmla="*/ 5 h 22"/>
                    <a:gd name="T24" fmla="*/ 11 w 22"/>
                    <a:gd name="T25" fmla="*/ 3 h 22"/>
                    <a:gd name="T26" fmla="*/ 9 w 22"/>
                    <a:gd name="T27" fmla="*/ 2 h 22"/>
                    <a:gd name="T28" fmla="*/ 7 w 22"/>
                    <a:gd name="T29" fmla="*/ 1 h 22"/>
                    <a:gd name="T30" fmla="*/ 4 w 22"/>
                    <a:gd name="T31" fmla="*/ 0 h 22"/>
                    <a:gd name="T32" fmla="*/ 2 w 22"/>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3" y="1"/>
                      </a:moveTo>
                      <a:lnTo>
                        <a:pt x="1" y="5"/>
                      </a:lnTo>
                      <a:lnTo>
                        <a:pt x="0" y="10"/>
                      </a:lnTo>
                      <a:lnTo>
                        <a:pt x="0" y="14"/>
                      </a:lnTo>
                      <a:lnTo>
                        <a:pt x="1" y="18"/>
                      </a:lnTo>
                      <a:lnTo>
                        <a:pt x="4" y="20"/>
                      </a:lnTo>
                      <a:lnTo>
                        <a:pt x="10" y="22"/>
                      </a:lnTo>
                      <a:lnTo>
                        <a:pt x="15" y="22"/>
                      </a:lnTo>
                      <a:lnTo>
                        <a:pt x="18" y="20"/>
                      </a:lnTo>
                      <a:lnTo>
                        <a:pt x="21" y="16"/>
                      </a:lnTo>
                      <a:lnTo>
                        <a:pt x="22" y="13"/>
                      </a:lnTo>
                      <a:lnTo>
                        <a:pt x="22" y="10"/>
                      </a:lnTo>
                      <a:lnTo>
                        <a:pt x="21" y="6"/>
                      </a:lnTo>
                      <a:lnTo>
                        <a:pt x="17" y="4"/>
                      </a:lnTo>
                      <a:lnTo>
                        <a:pt x="13" y="1"/>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2" name="Freeform 321">
                  <a:extLst>
                    <a:ext uri="{FF2B5EF4-FFF2-40B4-BE49-F238E27FC236}">
                      <a16:creationId xmlns:a16="http://schemas.microsoft.com/office/drawing/2014/main" id="{D08CDDA0-CC8D-497E-BA84-0F55AAA3E011}"/>
                    </a:ext>
                  </a:extLst>
                </p:cNvPr>
                <p:cNvSpPr>
                  <a:spLocks/>
                </p:cNvSpPr>
                <p:nvPr/>
              </p:nvSpPr>
              <p:spPr bwMode="auto">
                <a:xfrm>
                  <a:off x="88" y="342"/>
                  <a:ext cx="9" cy="10"/>
                </a:xfrm>
                <a:custGeom>
                  <a:avLst/>
                  <a:gdLst>
                    <a:gd name="T0" fmla="*/ 0 w 19"/>
                    <a:gd name="T1" fmla="*/ 6 h 19"/>
                    <a:gd name="T2" fmla="*/ 0 w 19"/>
                    <a:gd name="T3" fmla="*/ 5 h 19"/>
                    <a:gd name="T4" fmla="*/ 0 w 19"/>
                    <a:gd name="T5" fmla="*/ 3 h 19"/>
                    <a:gd name="T6" fmla="*/ 1 w 19"/>
                    <a:gd name="T7" fmla="*/ 2 h 19"/>
                    <a:gd name="T8" fmla="*/ 3 w 19"/>
                    <a:gd name="T9" fmla="*/ 1 h 19"/>
                    <a:gd name="T10" fmla="*/ 6 w 19"/>
                    <a:gd name="T11" fmla="*/ 0 h 19"/>
                    <a:gd name="T12" fmla="*/ 7 w 19"/>
                    <a:gd name="T13" fmla="*/ 1 h 19"/>
                    <a:gd name="T14" fmla="*/ 8 w 19"/>
                    <a:gd name="T15" fmla="*/ 2 h 19"/>
                    <a:gd name="T16" fmla="*/ 9 w 19"/>
                    <a:gd name="T17" fmla="*/ 4 h 19"/>
                    <a:gd name="T18" fmla="*/ 9 w 19"/>
                    <a:gd name="T19" fmla="*/ 5 h 19"/>
                    <a:gd name="T20" fmla="*/ 8 w 19"/>
                    <a:gd name="T21" fmla="*/ 8 h 19"/>
                    <a:gd name="T22" fmla="*/ 7 w 19"/>
                    <a:gd name="T23" fmla="*/ 9 h 19"/>
                    <a:gd name="T24" fmla="*/ 6 w 19"/>
                    <a:gd name="T25" fmla="*/ 10 h 19"/>
                    <a:gd name="T26" fmla="*/ 4 w 19"/>
                    <a:gd name="T27" fmla="*/ 10 h 19"/>
                    <a:gd name="T28" fmla="*/ 2 w 19"/>
                    <a:gd name="T29" fmla="*/ 9 h 19"/>
                    <a:gd name="T30" fmla="*/ 0 w 19"/>
                    <a:gd name="T31" fmla="*/ 8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2"/>
                      </a:moveTo>
                      <a:lnTo>
                        <a:pt x="0" y="9"/>
                      </a:lnTo>
                      <a:lnTo>
                        <a:pt x="0" y="5"/>
                      </a:lnTo>
                      <a:lnTo>
                        <a:pt x="3" y="3"/>
                      </a:lnTo>
                      <a:lnTo>
                        <a:pt x="6" y="1"/>
                      </a:lnTo>
                      <a:lnTo>
                        <a:pt x="12" y="0"/>
                      </a:lnTo>
                      <a:lnTo>
                        <a:pt x="15" y="1"/>
                      </a:lnTo>
                      <a:lnTo>
                        <a:pt x="17" y="3"/>
                      </a:lnTo>
                      <a:lnTo>
                        <a:pt x="19" y="7"/>
                      </a:lnTo>
                      <a:lnTo>
                        <a:pt x="19" y="10"/>
                      </a:lnTo>
                      <a:lnTo>
                        <a:pt x="17" y="15"/>
                      </a:lnTo>
                      <a:lnTo>
                        <a:pt x="14" y="17"/>
                      </a:lnTo>
                      <a:lnTo>
                        <a:pt x="12" y="19"/>
                      </a:lnTo>
                      <a:lnTo>
                        <a:pt x="8" y="19"/>
                      </a:lnTo>
                      <a:lnTo>
                        <a:pt x="5" y="17"/>
                      </a:lnTo>
                      <a:lnTo>
                        <a:pt x="1" y="15"/>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3" name="Freeform 322">
                  <a:extLst>
                    <a:ext uri="{FF2B5EF4-FFF2-40B4-BE49-F238E27FC236}">
                      <a16:creationId xmlns:a16="http://schemas.microsoft.com/office/drawing/2014/main" id="{B95FCA32-C7D9-4927-AAA2-889AFDDFB6DA}"/>
                    </a:ext>
                  </a:extLst>
                </p:cNvPr>
                <p:cNvSpPr>
                  <a:spLocks/>
                </p:cNvSpPr>
                <p:nvPr/>
              </p:nvSpPr>
              <p:spPr bwMode="auto">
                <a:xfrm>
                  <a:off x="105" y="357"/>
                  <a:ext cx="8" cy="11"/>
                </a:xfrm>
                <a:custGeom>
                  <a:avLst/>
                  <a:gdLst>
                    <a:gd name="T0" fmla="*/ 3 w 16"/>
                    <a:gd name="T1" fmla="*/ 11 h 22"/>
                    <a:gd name="T2" fmla="*/ 1 w 16"/>
                    <a:gd name="T3" fmla="*/ 10 h 22"/>
                    <a:gd name="T4" fmla="*/ 0 w 16"/>
                    <a:gd name="T5" fmla="*/ 9 h 22"/>
                    <a:gd name="T6" fmla="*/ 0 w 16"/>
                    <a:gd name="T7" fmla="*/ 8 h 22"/>
                    <a:gd name="T8" fmla="*/ 0 w 16"/>
                    <a:gd name="T9" fmla="*/ 5 h 22"/>
                    <a:gd name="T10" fmla="*/ 1 w 16"/>
                    <a:gd name="T11" fmla="*/ 4 h 22"/>
                    <a:gd name="T12" fmla="*/ 2 w 16"/>
                    <a:gd name="T13" fmla="*/ 2 h 22"/>
                    <a:gd name="T14" fmla="*/ 4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9 h 22"/>
                    <a:gd name="T30" fmla="*/ 5 w 16"/>
                    <a:gd name="T31" fmla="*/ 10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0"/>
                      </a:lnTo>
                      <a:lnTo>
                        <a:pt x="0" y="18"/>
                      </a:lnTo>
                      <a:lnTo>
                        <a:pt x="0" y="15"/>
                      </a:lnTo>
                      <a:lnTo>
                        <a:pt x="0" y="10"/>
                      </a:lnTo>
                      <a:lnTo>
                        <a:pt x="1" y="7"/>
                      </a:lnTo>
                      <a:lnTo>
                        <a:pt x="3" y="3"/>
                      </a:lnTo>
                      <a:lnTo>
                        <a:pt x="7" y="1"/>
                      </a:lnTo>
                      <a:lnTo>
                        <a:pt x="10" y="0"/>
                      </a:lnTo>
                      <a:lnTo>
                        <a:pt x="12" y="1"/>
                      </a:lnTo>
                      <a:lnTo>
                        <a:pt x="15" y="3"/>
                      </a:lnTo>
                      <a:lnTo>
                        <a:pt x="16" y="8"/>
                      </a:lnTo>
                      <a:lnTo>
                        <a:pt x="16" y="11"/>
                      </a:lnTo>
                      <a:lnTo>
                        <a:pt x="15" y="15"/>
                      </a:lnTo>
                      <a:lnTo>
                        <a:pt x="12" y="18"/>
                      </a:lnTo>
                      <a:lnTo>
                        <a:pt x="10" y="20"/>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4" name="Freeform 323">
                  <a:extLst>
                    <a:ext uri="{FF2B5EF4-FFF2-40B4-BE49-F238E27FC236}">
                      <a16:creationId xmlns:a16="http://schemas.microsoft.com/office/drawing/2014/main" id="{1B10AE4A-5CBD-4497-8551-6145DF5E809F}"/>
                    </a:ext>
                  </a:extLst>
                </p:cNvPr>
                <p:cNvSpPr>
                  <a:spLocks/>
                </p:cNvSpPr>
                <p:nvPr/>
              </p:nvSpPr>
              <p:spPr bwMode="auto">
                <a:xfrm>
                  <a:off x="119" y="346"/>
                  <a:ext cx="10" cy="13"/>
                </a:xfrm>
                <a:custGeom>
                  <a:avLst/>
                  <a:gdLst>
                    <a:gd name="T0" fmla="*/ 1 w 20"/>
                    <a:gd name="T1" fmla="*/ 7 h 25"/>
                    <a:gd name="T2" fmla="*/ 2 w 20"/>
                    <a:gd name="T3" fmla="*/ 5 h 25"/>
                    <a:gd name="T4" fmla="*/ 3 w 20"/>
                    <a:gd name="T5" fmla="*/ 3 h 25"/>
                    <a:gd name="T6" fmla="*/ 4 w 20"/>
                    <a:gd name="T7" fmla="*/ 1 h 25"/>
                    <a:gd name="T8" fmla="*/ 7 w 20"/>
                    <a:gd name="T9" fmla="*/ 0 h 25"/>
                    <a:gd name="T10" fmla="*/ 9 w 20"/>
                    <a:gd name="T11" fmla="*/ 1 h 25"/>
                    <a:gd name="T12" fmla="*/ 10 w 20"/>
                    <a:gd name="T13" fmla="*/ 3 h 25"/>
                    <a:gd name="T14" fmla="*/ 10 w 20"/>
                    <a:gd name="T15" fmla="*/ 4 h 25"/>
                    <a:gd name="T16" fmla="*/ 10 w 20"/>
                    <a:gd name="T17" fmla="*/ 7 h 25"/>
                    <a:gd name="T18" fmla="*/ 9 w 20"/>
                    <a:gd name="T19" fmla="*/ 9 h 25"/>
                    <a:gd name="T20" fmla="*/ 8 w 20"/>
                    <a:gd name="T21" fmla="*/ 11 h 25"/>
                    <a:gd name="T22" fmla="*/ 6 w 20"/>
                    <a:gd name="T23" fmla="*/ 12 h 25"/>
                    <a:gd name="T24" fmla="*/ 4 w 20"/>
                    <a:gd name="T25" fmla="*/ 13 h 25"/>
                    <a:gd name="T26" fmla="*/ 2 w 20"/>
                    <a:gd name="T27" fmla="*/ 12 h 25"/>
                    <a:gd name="T28" fmla="*/ 1 w 20"/>
                    <a:gd name="T29" fmla="*/ 11 h 25"/>
                    <a:gd name="T30" fmla="*/ 0 w 20"/>
                    <a:gd name="T31" fmla="*/ 9 h 25"/>
                    <a:gd name="T32" fmla="*/ 1 w 20"/>
                    <a:gd name="T33" fmla="*/ 7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5">
                      <a:moveTo>
                        <a:pt x="2" y="14"/>
                      </a:moveTo>
                      <a:lnTo>
                        <a:pt x="4" y="9"/>
                      </a:lnTo>
                      <a:lnTo>
                        <a:pt x="6" y="5"/>
                      </a:lnTo>
                      <a:lnTo>
                        <a:pt x="8" y="1"/>
                      </a:lnTo>
                      <a:lnTo>
                        <a:pt x="13" y="0"/>
                      </a:lnTo>
                      <a:lnTo>
                        <a:pt x="18" y="1"/>
                      </a:lnTo>
                      <a:lnTo>
                        <a:pt x="20" y="5"/>
                      </a:lnTo>
                      <a:lnTo>
                        <a:pt x="20" y="8"/>
                      </a:lnTo>
                      <a:lnTo>
                        <a:pt x="20" y="13"/>
                      </a:lnTo>
                      <a:lnTo>
                        <a:pt x="18" y="17"/>
                      </a:lnTo>
                      <a:lnTo>
                        <a:pt x="15" y="21"/>
                      </a:lnTo>
                      <a:lnTo>
                        <a:pt x="11" y="24"/>
                      </a:lnTo>
                      <a:lnTo>
                        <a:pt x="7" y="25"/>
                      </a:lnTo>
                      <a:lnTo>
                        <a:pt x="4" y="24"/>
                      </a:lnTo>
                      <a:lnTo>
                        <a:pt x="2" y="21"/>
                      </a:lnTo>
                      <a:lnTo>
                        <a:pt x="0" y="17"/>
                      </a:lnTo>
                      <a:lnTo>
                        <a:pt x="2"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5" name="Freeform 324">
                  <a:extLst>
                    <a:ext uri="{FF2B5EF4-FFF2-40B4-BE49-F238E27FC236}">
                      <a16:creationId xmlns:a16="http://schemas.microsoft.com/office/drawing/2014/main" id="{BFEAC163-06FF-4726-A0B0-B901ADB106EA}"/>
                    </a:ext>
                  </a:extLst>
                </p:cNvPr>
                <p:cNvSpPr>
                  <a:spLocks/>
                </p:cNvSpPr>
                <p:nvPr/>
              </p:nvSpPr>
              <p:spPr bwMode="auto">
                <a:xfrm>
                  <a:off x="132" y="349"/>
                  <a:ext cx="10" cy="10"/>
                </a:xfrm>
                <a:custGeom>
                  <a:avLst/>
                  <a:gdLst>
                    <a:gd name="T0" fmla="*/ 8 w 19"/>
                    <a:gd name="T1" fmla="*/ 1 h 19"/>
                    <a:gd name="T2" fmla="*/ 9 w 19"/>
                    <a:gd name="T3" fmla="*/ 2 h 19"/>
                    <a:gd name="T4" fmla="*/ 9 w 19"/>
                    <a:gd name="T5" fmla="*/ 4 h 19"/>
                    <a:gd name="T6" fmla="*/ 10 w 19"/>
                    <a:gd name="T7" fmla="*/ 5 h 19"/>
                    <a:gd name="T8" fmla="*/ 9 w 19"/>
                    <a:gd name="T9" fmla="*/ 6 h 19"/>
                    <a:gd name="T10" fmla="*/ 8 w 19"/>
                    <a:gd name="T11" fmla="*/ 8 h 19"/>
                    <a:gd name="T12" fmla="*/ 7 w 19"/>
                    <a:gd name="T13" fmla="*/ 9 h 19"/>
                    <a:gd name="T14" fmla="*/ 5 w 19"/>
                    <a:gd name="T15" fmla="*/ 10 h 19"/>
                    <a:gd name="T16" fmla="*/ 3 w 19"/>
                    <a:gd name="T17" fmla="*/ 10 h 19"/>
                    <a:gd name="T18" fmla="*/ 2 w 19"/>
                    <a:gd name="T19" fmla="*/ 9 h 19"/>
                    <a:gd name="T20" fmla="*/ 1 w 19"/>
                    <a:gd name="T21" fmla="*/ 8 h 19"/>
                    <a:gd name="T22" fmla="*/ 0 w 19"/>
                    <a:gd name="T23" fmla="*/ 6 h 19"/>
                    <a:gd name="T24" fmla="*/ 0 w 19"/>
                    <a:gd name="T25" fmla="*/ 4 h 19"/>
                    <a:gd name="T26" fmla="*/ 1 w 19"/>
                    <a:gd name="T27" fmla="*/ 2 h 19"/>
                    <a:gd name="T28" fmla="*/ 3 w 19"/>
                    <a:gd name="T29" fmla="*/ 1 h 19"/>
                    <a:gd name="T30" fmla="*/ 5 w 19"/>
                    <a:gd name="T31" fmla="*/ 0 h 19"/>
                    <a:gd name="T32" fmla="*/ 8 w 19"/>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3"/>
                      </a:lnTo>
                      <a:lnTo>
                        <a:pt x="18" y="7"/>
                      </a:lnTo>
                      <a:lnTo>
                        <a:pt x="19" y="9"/>
                      </a:lnTo>
                      <a:lnTo>
                        <a:pt x="18" y="12"/>
                      </a:lnTo>
                      <a:lnTo>
                        <a:pt x="15" y="16"/>
                      </a:lnTo>
                      <a:lnTo>
                        <a:pt x="13" y="18"/>
                      </a:lnTo>
                      <a:lnTo>
                        <a:pt x="9" y="19"/>
                      </a:lnTo>
                      <a:lnTo>
                        <a:pt x="6" y="19"/>
                      </a:lnTo>
                      <a:lnTo>
                        <a:pt x="3" y="18"/>
                      </a:lnTo>
                      <a:lnTo>
                        <a:pt x="1" y="15"/>
                      </a:lnTo>
                      <a:lnTo>
                        <a:pt x="0" y="11"/>
                      </a:lnTo>
                      <a:lnTo>
                        <a:pt x="0" y="8"/>
                      </a:lnTo>
                      <a:lnTo>
                        <a:pt x="2" y="3"/>
                      </a:lnTo>
                      <a:lnTo>
                        <a:pt x="6" y="1"/>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6" name="Freeform 325">
                  <a:extLst>
                    <a:ext uri="{FF2B5EF4-FFF2-40B4-BE49-F238E27FC236}">
                      <a16:creationId xmlns:a16="http://schemas.microsoft.com/office/drawing/2014/main" id="{12BADC5A-6A94-49D7-B32F-0DCBFB49558B}"/>
                    </a:ext>
                  </a:extLst>
                </p:cNvPr>
                <p:cNvSpPr>
                  <a:spLocks/>
                </p:cNvSpPr>
                <p:nvPr/>
              </p:nvSpPr>
              <p:spPr bwMode="auto">
                <a:xfrm>
                  <a:off x="22" y="363"/>
                  <a:ext cx="82" cy="57"/>
                </a:xfrm>
                <a:custGeom>
                  <a:avLst/>
                  <a:gdLst>
                    <a:gd name="T0" fmla="*/ 80 w 163"/>
                    <a:gd name="T1" fmla="*/ 6 h 113"/>
                    <a:gd name="T2" fmla="*/ 78 w 163"/>
                    <a:gd name="T3" fmla="*/ 5 h 113"/>
                    <a:gd name="T4" fmla="*/ 78 w 163"/>
                    <a:gd name="T5" fmla="*/ 3 h 113"/>
                    <a:gd name="T6" fmla="*/ 74 w 163"/>
                    <a:gd name="T7" fmla="*/ 7 h 113"/>
                    <a:gd name="T8" fmla="*/ 66 w 163"/>
                    <a:gd name="T9" fmla="*/ 5 h 113"/>
                    <a:gd name="T10" fmla="*/ 49 w 163"/>
                    <a:gd name="T11" fmla="*/ 2 h 113"/>
                    <a:gd name="T12" fmla="*/ 35 w 163"/>
                    <a:gd name="T13" fmla="*/ 1 h 113"/>
                    <a:gd name="T14" fmla="*/ 33 w 163"/>
                    <a:gd name="T15" fmla="*/ 3 h 113"/>
                    <a:gd name="T16" fmla="*/ 44 w 163"/>
                    <a:gd name="T17" fmla="*/ 3 h 113"/>
                    <a:gd name="T18" fmla="*/ 59 w 163"/>
                    <a:gd name="T19" fmla="*/ 6 h 113"/>
                    <a:gd name="T20" fmla="*/ 69 w 163"/>
                    <a:gd name="T21" fmla="*/ 11 h 113"/>
                    <a:gd name="T22" fmla="*/ 68 w 163"/>
                    <a:gd name="T23" fmla="*/ 13 h 113"/>
                    <a:gd name="T24" fmla="*/ 61 w 163"/>
                    <a:gd name="T25" fmla="*/ 17 h 113"/>
                    <a:gd name="T26" fmla="*/ 54 w 163"/>
                    <a:gd name="T27" fmla="*/ 18 h 113"/>
                    <a:gd name="T28" fmla="*/ 42 w 163"/>
                    <a:gd name="T29" fmla="*/ 14 h 113"/>
                    <a:gd name="T30" fmla="*/ 28 w 163"/>
                    <a:gd name="T31" fmla="*/ 13 h 113"/>
                    <a:gd name="T32" fmla="*/ 21 w 163"/>
                    <a:gd name="T33" fmla="*/ 16 h 113"/>
                    <a:gd name="T34" fmla="*/ 25 w 163"/>
                    <a:gd name="T35" fmla="*/ 16 h 113"/>
                    <a:gd name="T36" fmla="*/ 32 w 163"/>
                    <a:gd name="T37" fmla="*/ 16 h 113"/>
                    <a:gd name="T38" fmla="*/ 40 w 163"/>
                    <a:gd name="T39" fmla="*/ 17 h 113"/>
                    <a:gd name="T40" fmla="*/ 50 w 163"/>
                    <a:gd name="T41" fmla="*/ 20 h 113"/>
                    <a:gd name="T42" fmla="*/ 51 w 163"/>
                    <a:gd name="T43" fmla="*/ 23 h 113"/>
                    <a:gd name="T44" fmla="*/ 39 w 163"/>
                    <a:gd name="T45" fmla="*/ 28 h 113"/>
                    <a:gd name="T46" fmla="*/ 28 w 163"/>
                    <a:gd name="T47" fmla="*/ 26 h 113"/>
                    <a:gd name="T48" fmla="*/ 18 w 163"/>
                    <a:gd name="T49" fmla="*/ 23 h 113"/>
                    <a:gd name="T50" fmla="*/ 21 w 163"/>
                    <a:gd name="T51" fmla="*/ 26 h 113"/>
                    <a:gd name="T52" fmla="*/ 31 w 163"/>
                    <a:gd name="T53" fmla="*/ 30 h 113"/>
                    <a:gd name="T54" fmla="*/ 20 w 163"/>
                    <a:gd name="T55" fmla="*/ 34 h 113"/>
                    <a:gd name="T56" fmla="*/ 7 w 163"/>
                    <a:gd name="T57" fmla="*/ 38 h 113"/>
                    <a:gd name="T58" fmla="*/ 0 w 163"/>
                    <a:gd name="T59" fmla="*/ 40 h 113"/>
                    <a:gd name="T60" fmla="*/ 4 w 163"/>
                    <a:gd name="T61" fmla="*/ 41 h 113"/>
                    <a:gd name="T62" fmla="*/ 15 w 163"/>
                    <a:gd name="T63" fmla="*/ 40 h 113"/>
                    <a:gd name="T64" fmla="*/ 28 w 163"/>
                    <a:gd name="T65" fmla="*/ 36 h 113"/>
                    <a:gd name="T66" fmla="*/ 34 w 163"/>
                    <a:gd name="T67" fmla="*/ 38 h 113"/>
                    <a:gd name="T68" fmla="*/ 28 w 163"/>
                    <a:gd name="T69" fmla="*/ 55 h 113"/>
                    <a:gd name="T70" fmla="*/ 29 w 163"/>
                    <a:gd name="T71" fmla="*/ 57 h 113"/>
                    <a:gd name="T72" fmla="*/ 36 w 163"/>
                    <a:gd name="T73" fmla="*/ 45 h 113"/>
                    <a:gd name="T74" fmla="*/ 42 w 163"/>
                    <a:gd name="T75" fmla="*/ 33 h 113"/>
                    <a:gd name="T76" fmla="*/ 50 w 163"/>
                    <a:gd name="T77" fmla="*/ 30 h 113"/>
                    <a:gd name="T78" fmla="*/ 57 w 163"/>
                    <a:gd name="T79" fmla="*/ 26 h 113"/>
                    <a:gd name="T80" fmla="*/ 58 w 163"/>
                    <a:gd name="T81" fmla="*/ 38 h 113"/>
                    <a:gd name="T82" fmla="*/ 54 w 163"/>
                    <a:gd name="T83" fmla="*/ 52 h 113"/>
                    <a:gd name="T84" fmla="*/ 57 w 163"/>
                    <a:gd name="T85" fmla="*/ 49 h 113"/>
                    <a:gd name="T86" fmla="*/ 63 w 163"/>
                    <a:gd name="T87" fmla="*/ 31 h 113"/>
                    <a:gd name="T88" fmla="*/ 69 w 163"/>
                    <a:gd name="T89" fmla="*/ 18 h 113"/>
                    <a:gd name="T90" fmla="*/ 74 w 163"/>
                    <a:gd name="T91" fmla="*/ 13 h 113"/>
                    <a:gd name="T92" fmla="*/ 76 w 163"/>
                    <a:gd name="T93" fmla="*/ 16 h 113"/>
                    <a:gd name="T94" fmla="*/ 74 w 163"/>
                    <a:gd name="T95" fmla="*/ 35 h 113"/>
                    <a:gd name="T96" fmla="*/ 79 w 163"/>
                    <a:gd name="T97" fmla="*/ 25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4"/>
                      </a:moveTo>
                      <a:lnTo>
                        <a:pt x="162" y="13"/>
                      </a:lnTo>
                      <a:lnTo>
                        <a:pt x="160" y="12"/>
                      </a:lnTo>
                      <a:lnTo>
                        <a:pt x="159" y="12"/>
                      </a:lnTo>
                      <a:lnTo>
                        <a:pt x="158" y="11"/>
                      </a:lnTo>
                      <a:lnTo>
                        <a:pt x="156" y="10"/>
                      </a:lnTo>
                      <a:lnTo>
                        <a:pt x="156" y="7"/>
                      </a:lnTo>
                      <a:lnTo>
                        <a:pt x="155" y="6"/>
                      </a:lnTo>
                      <a:lnTo>
                        <a:pt x="155" y="5"/>
                      </a:lnTo>
                      <a:lnTo>
                        <a:pt x="153" y="8"/>
                      </a:lnTo>
                      <a:lnTo>
                        <a:pt x="151" y="11"/>
                      </a:lnTo>
                      <a:lnTo>
                        <a:pt x="147" y="13"/>
                      </a:lnTo>
                      <a:lnTo>
                        <a:pt x="146" y="14"/>
                      </a:lnTo>
                      <a:lnTo>
                        <a:pt x="139" y="12"/>
                      </a:lnTo>
                      <a:lnTo>
                        <a:pt x="131" y="10"/>
                      </a:lnTo>
                      <a:lnTo>
                        <a:pt x="120" y="7"/>
                      </a:lnTo>
                      <a:lnTo>
                        <a:pt x="108" y="4"/>
                      </a:lnTo>
                      <a:lnTo>
                        <a:pt x="97" y="3"/>
                      </a:lnTo>
                      <a:lnTo>
                        <a:pt x="85" y="1"/>
                      </a:lnTo>
                      <a:lnTo>
                        <a:pt x="77" y="0"/>
                      </a:lnTo>
                      <a:lnTo>
                        <a:pt x="70" y="1"/>
                      </a:lnTo>
                      <a:lnTo>
                        <a:pt x="63" y="4"/>
                      </a:lnTo>
                      <a:lnTo>
                        <a:pt x="62" y="5"/>
                      </a:lnTo>
                      <a:lnTo>
                        <a:pt x="65" y="6"/>
                      </a:lnTo>
                      <a:lnTo>
                        <a:pt x="70" y="5"/>
                      </a:lnTo>
                      <a:lnTo>
                        <a:pt x="79" y="4"/>
                      </a:lnTo>
                      <a:lnTo>
                        <a:pt x="88" y="5"/>
                      </a:lnTo>
                      <a:lnTo>
                        <a:pt x="98" y="6"/>
                      </a:lnTo>
                      <a:lnTo>
                        <a:pt x="108" y="8"/>
                      </a:lnTo>
                      <a:lnTo>
                        <a:pt x="117" y="12"/>
                      </a:lnTo>
                      <a:lnTo>
                        <a:pt x="125" y="14"/>
                      </a:lnTo>
                      <a:lnTo>
                        <a:pt x="132" y="18"/>
                      </a:lnTo>
                      <a:lnTo>
                        <a:pt x="137" y="21"/>
                      </a:lnTo>
                      <a:lnTo>
                        <a:pt x="139" y="23"/>
                      </a:lnTo>
                      <a:lnTo>
                        <a:pt x="138" y="25"/>
                      </a:lnTo>
                      <a:lnTo>
                        <a:pt x="135" y="26"/>
                      </a:lnTo>
                      <a:lnTo>
                        <a:pt x="131" y="28"/>
                      </a:lnTo>
                      <a:lnTo>
                        <a:pt x="126" y="30"/>
                      </a:lnTo>
                      <a:lnTo>
                        <a:pt x="122" y="33"/>
                      </a:lnTo>
                      <a:lnTo>
                        <a:pt x="117" y="35"/>
                      </a:lnTo>
                      <a:lnTo>
                        <a:pt x="114" y="37"/>
                      </a:lnTo>
                      <a:lnTo>
                        <a:pt x="108" y="35"/>
                      </a:lnTo>
                      <a:lnTo>
                        <a:pt x="101" y="33"/>
                      </a:lnTo>
                      <a:lnTo>
                        <a:pt x="92" y="30"/>
                      </a:lnTo>
                      <a:lnTo>
                        <a:pt x="83" y="28"/>
                      </a:lnTo>
                      <a:lnTo>
                        <a:pt x="72" y="27"/>
                      </a:lnTo>
                      <a:lnTo>
                        <a:pt x="63" y="26"/>
                      </a:lnTo>
                      <a:lnTo>
                        <a:pt x="55" y="26"/>
                      </a:lnTo>
                      <a:lnTo>
                        <a:pt x="48" y="28"/>
                      </a:lnTo>
                      <a:lnTo>
                        <a:pt x="44" y="30"/>
                      </a:lnTo>
                      <a:lnTo>
                        <a:pt x="41" y="31"/>
                      </a:lnTo>
                      <a:lnTo>
                        <a:pt x="41" y="33"/>
                      </a:lnTo>
                      <a:lnTo>
                        <a:pt x="47" y="31"/>
                      </a:lnTo>
                      <a:lnTo>
                        <a:pt x="50" y="31"/>
                      </a:lnTo>
                      <a:lnTo>
                        <a:pt x="55" y="31"/>
                      </a:lnTo>
                      <a:lnTo>
                        <a:pt x="60" y="31"/>
                      </a:lnTo>
                      <a:lnTo>
                        <a:pt x="64" y="31"/>
                      </a:lnTo>
                      <a:lnTo>
                        <a:pt x="70" y="31"/>
                      </a:lnTo>
                      <a:lnTo>
                        <a:pt x="75" y="33"/>
                      </a:lnTo>
                      <a:lnTo>
                        <a:pt x="80" y="34"/>
                      </a:lnTo>
                      <a:lnTo>
                        <a:pt x="85" y="35"/>
                      </a:lnTo>
                      <a:lnTo>
                        <a:pt x="93" y="37"/>
                      </a:lnTo>
                      <a:lnTo>
                        <a:pt x="100" y="40"/>
                      </a:lnTo>
                      <a:lnTo>
                        <a:pt x="105" y="41"/>
                      </a:lnTo>
                      <a:lnTo>
                        <a:pt x="108" y="43"/>
                      </a:lnTo>
                      <a:lnTo>
                        <a:pt x="102" y="46"/>
                      </a:lnTo>
                      <a:lnTo>
                        <a:pt x="93" y="50"/>
                      </a:lnTo>
                      <a:lnTo>
                        <a:pt x="84" y="52"/>
                      </a:lnTo>
                      <a:lnTo>
                        <a:pt x="78" y="55"/>
                      </a:lnTo>
                      <a:lnTo>
                        <a:pt x="72" y="56"/>
                      </a:lnTo>
                      <a:lnTo>
                        <a:pt x="64" y="53"/>
                      </a:lnTo>
                      <a:lnTo>
                        <a:pt x="55" y="51"/>
                      </a:lnTo>
                      <a:lnTo>
                        <a:pt x="48" y="49"/>
                      </a:lnTo>
                      <a:lnTo>
                        <a:pt x="41" y="46"/>
                      </a:lnTo>
                      <a:lnTo>
                        <a:pt x="35" y="46"/>
                      </a:lnTo>
                      <a:lnTo>
                        <a:pt x="32" y="48"/>
                      </a:lnTo>
                      <a:lnTo>
                        <a:pt x="35" y="50"/>
                      </a:lnTo>
                      <a:lnTo>
                        <a:pt x="42" y="52"/>
                      </a:lnTo>
                      <a:lnTo>
                        <a:pt x="50" y="55"/>
                      </a:lnTo>
                      <a:lnTo>
                        <a:pt x="56" y="58"/>
                      </a:lnTo>
                      <a:lnTo>
                        <a:pt x="61" y="60"/>
                      </a:lnTo>
                      <a:lnTo>
                        <a:pt x="56" y="61"/>
                      </a:lnTo>
                      <a:lnTo>
                        <a:pt x="49" y="64"/>
                      </a:lnTo>
                      <a:lnTo>
                        <a:pt x="40" y="67"/>
                      </a:lnTo>
                      <a:lnTo>
                        <a:pt x="31" y="70"/>
                      </a:lnTo>
                      <a:lnTo>
                        <a:pt x="22" y="72"/>
                      </a:lnTo>
                      <a:lnTo>
                        <a:pt x="14" y="75"/>
                      </a:lnTo>
                      <a:lnTo>
                        <a:pt x="7" y="78"/>
                      </a:lnTo>
                      <a:lnTo>
                        <a:pt x="3" y="79"/>
                      </a:lnTo>
                      <a:lnTo>
                        <a:pt x="0" y="80"/>
                      </a:lnTo>
                      <a:lnTo>
                        <a:pt x="0" y="81"/>
                      </a:lnTo>
                      <a:lnTo>
                        <a:pt x="2" y="81"/>
                      </a:lnTo>
                      <a:lnTo>
                        <a:pt x="8" y="81"/>
                      </a:lnTo>
                      <a:lnTo>
                        <a:pt x="14" y="81"/>
                      </a:lnTo>
                      <a:lnTo>
                        <a:pt x="22" y="80"/>
                      </a:lnTo>
                      <a:lnTo>
                        <a:pt x="30" y="79"/>
                      </a:lnTo>
                      <a:lnTo>
                        <a:pt x="40" y="76"/>
                      </a:lnTo>
                      <a:lnTo>
                        <a:pt x="48" y="74"/>
                      </a:lnTo>
                      <a:lnTo>
                        <a:pt x="56" y="72"/>
                      </a:lnTo>
                      <a:lnTo>
                        <a:pt x="63" y="70"/>
                      </a:lnTo>
                      <a:lnTo>
                        <a:pt x="68" y="67"/>
                      </a:lnTo>
                      <a:lnTo>
                        <a:pt x="67" y="76"/>
                      </a:lnTo>
                      <a:lnTo>
                        <a:pt x="64" y="89"/>
                      </a:lnTo>
                      <a:lnTo>
                        <a:pt x="61" y="101"/>
                      </a:lnTo>
                      <a:lnTo>
                        <a:pt x="56" y="109"/>
                      </a:lnTo>
                      <a:lnTo>
                        <a:pt x="54" y="112"/>
                      </a:lnTo>
                      <a:lnTo>
                        <a:pt x="55" y="113"/>
                      </a:lnTo>
                      <a:lnTo>
                        <a:pt x="57" y="113"/>
                      </a:lnTo>
                      <a:lnTo>
                        <a:pt x="60" y="110"/>
                      </a:lnTo>
                      <a:lnTo>
                        <a:pt x="64" y="102"/>
                      </a:lnTo>
                      <a:lnTo>
                        <a:pt x="71" y="89"/>
                      </a:lnTo>
                      <a:lnTo>
                        <a:pt x="77" y="76"/>
                      </a:lnTo>
                      <a:lnTo>
                        <a:pt x="79" y="67"/>
                      </a:lnTo>
                      <a:lnTo>
                        <a:pt x="83" y="66"/>
                      </a:lnTo>
                      <a:lnTo>
                        <a:pt x="88" y="64"/>
                      </a:lnTo>
                      <a:lnTo>
                        <a:pt x="93" y="61"/>
                      </a:lnTo>
                      <a:lnTo>
                        <a:pt x="99" y="59"/>
                      </a:lnTo>
                      <a:lnTo>
                        <a:pt x="105" y="57"/>
                      </a:lnTo>
                      <a:lnTo>
                        <a:pt x="109" y="55"/>
                      </a:lnTo>
                      <a:lnTo>
                        <a:pt x="114" y="52"/>
                      </a:lnTo>
                      <a:lnTo>
                        <a:pt x="116" y="51"/>
                      </a:lnTo>
                      <a:lnTo>
                        <a:pt x="116" y="61"/>
                      </a:lnTo>
                      <a:lnTo>
                        <a:pt x="115" y="75"/>
                      </a:lnTo>
                      <a:lnTo>
                        <a:pt x="113" y="89"/>
                      </a:lnTo>
                      <a:lnTo>
                        <a:pt x="110" y="98"/>
                      </a:lnTo>
                      <a:lnTo>
                        <a:pt x="108" y="104"/>
                      </a:lnTo>
                      <a:lnTo>
                        <a:pt x="108" y="105"/>
                      </a:lnTo>
                      <a:lnTo>
                        <a:pt x="110" y="104"/>
                      </a:lnTo>
                      <a:lnTo>
                        <a:pt x="114" y="98"/>
                      </a:lnTo>
                      <a:lnTo>
                        <a:pt x="118" y="89"/>
                      </a:lnTo>
                      <a:lnTo>
                        <a:pt x="123" y="75"/>
                      </a:lnTo>
                      <a:lnTo>
                        <a:pt x="126" y="61"/>
                      </a:lnTo>
                      <a:lnTo>
                        <a:pt x="126" y="48"/>
                      </a:lnTo>
                      <a:lnTo>
                        <a:pt x="133" y="42"/>
                      </a:lnTo>
                      <a:lnTo>
                        <a:pt x="138" y="36"/>
                      </a:lnTo>
                      <a:lnTo>
                        <a:pt x="143" y="31"/>
                      </a:lnTo>
                      <a:lnTo>
                        <a:pt x="146" y="28"/>
                      </a:lnTo>
                      <a:lnTo>
                        <a:pt x="148" y="26"/>
                      </a:lnTo>
                      <a:lnTo>
                        <a:pt x="151" y="26"/>
                      </a:lnTo>
                      <a:lnTo>
                        <a:pt x="152" y="28"/>
                      </a:lnTo>
                      <a:lnTo>
                        <a:pt x="152" y="31"/>
                      </a:lnTo>
                      <a:lnTo>
                        <a:pt x="151" y="42"/>
                      </a:lnTo>
                      <a:lnTo>
                        <a:pt x="149" y="56"/>
                      </a:lnTo>
                      <a:lnTo>
                        <a:pt x="148" y="70"/>
                      </a:lnTo>
                      <a:lnTo>
                        <a:pt x="147" y="80"/>
                      </a:lnTo>
                      <a:lnTo>
                        <a:pt x="153" y="68"/>
                      </a:lnTo>
                      <a:lnTo>
                        <a:pt x="158" y="49"/>
                      </a:lnTo>
                      <a:lnTo>
                        <a:pt x="161" y="29"/>
                      </a:lnTo>
                      <a:lnTo>
                        <a:pt x="163" y="1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7" name="Freeform 326">
                  <a:extLst>
                    <a:ext uri="{FF2B5EF4-FFF2-40B4-BE49-F238E27FC236}">
                      <a16:creationId xmlns:a16="http://schemas.microsoft.com/office/drawing/2014/main" id="{325AD656-2F68-4880-A810-96BAD25F34A9}"/>
                    </a:ext>
                  </a:extLst>
                </p:cNvPr>
                <p:cNvSpPr>
                  <a:spLocks/>
                </p:cNvSpPr>
                <p:nvPr/>
              </p:nvSpPr>
              <p:spPr bwMode="auto">
                <a:xfrm>
                  <a:off x="27" y="263"/>
                  <a:ext cx="66" cy="63"/>
                </a:xfrm>
                <a:custGeom>
                  <a:avLst/>
                  <a:gdLst>
                    <a:gd name="T0" fmla="*/ 64 w 133"/>
                    <a:gd name="T1" fmla="*/ 62 h 124"/>
                    <a:gd name="T2" fmla="*/ 65 w 133"/>
                    <a:gd name="T3" fmla="*/ 60 h 124"/>
                    <a:gd name="T4" fmla="*/ 63 w 133"/>
                    <a:gd name="T5" fmla="*/ 57 h 124"/>
                    <a:gd name="T6" fmla="*/ 59 w 133"/>
                    <a:gd name="T7" fmla="*/ 51 h 124"/>
                    <a:gd name="T8" fmla="*/ 58 w 133"/>
                    <a:gd name="T9" fmla="*/ 44 h 124"/>
                    <a:gd name="T10" fmla="*/ 56 w 133"/>
                    <a:gd name="T11" fmla="*/ 29 h 124"/>
                    <a:gd name="T12" fmla="*/ 53 w 133"/>
                    <a:gd name="T13" fmla="*/ 22 h 124"/>
                    <a:gd name="T14" fmla="*/ 52 w 133"/>
                    <a:gd name="T15" fmla="*/ 22 h 124"/>
                    <a:gd name="T16" fmla="*/ 53 w 133"/>
                    <a:gd name="T17" fmla="*/ 28 h 124"/>
                    <a:gd name="T18" fmla="*/ 53 w 133"/>
                    <a:gd name="T19" fmla="*/ 42 h 124"/>
                    <a:gd name="T20" fmla="*/ 49 w 133"/>
                    <a:gd name="T21" fmla="*/ 43 h 124"/>
                    <a:gd name="T22" fmla="*/ 42 w 133"/>
                    <a:gd name="T23" fmla="*/ 38 h 124"/>
                    <a:gd name="T24" fmla="*/ 38 w 133"/>
                    <a:gd name="T25" fmla="*/ 32 h 124"/>
                    <a:gd name="T26" fmla="*/ 36 w 133"/>
                    <a:gd name="T27" fmla="*/ 20 h 124"/>
                    <a:gd name="T28" fmla="*/ 35 w 133"/>
                    <a:gd name="T29" fmla="*/ 12 h 124"/>
                    <a:gd name="T30" fmla="*/ 34 w 133"/>
                    <a:gd name="T31" fmla="*/ 5 h 124"/>
                    <a:gd name="T32" fmla="*/ 32 w 133"/>
                    <a:gd name="T33" fmla="*/ 1 h 124"/>
                    <a:gd name="T34" fmla="*/ 32 w 133"/>
                    <a:gd name="T35" fmla="*/ 4 h 124"/>
                    <a:gd name="T36" fmla="*/ 33 w 133"/>
                    <a:gd name="T37" fmla="*/ 9 h 124"/>
                    <a:gd name="T38" fmla="*/ 31 w 133"/>
                    <a:gd name="T39" fmla="*/ 15 h 124"/>
                    <a:gd name="T40" fmla="*/ 31 w 133"/>
                    <a:gd name="T41" fmla="*/ 20 h 124"/>
                    <a:gd name="T42" fmla="*/ 33 w 133"/>
                    <a:gd name="T43" fmla="*/ 28 h 124"/>
                    <a:gd name="T44" fmla="*/ 29 w 133"/>
                    <a:gd name="T45" fmla="*/ 28 h 124"/>
                    <a:gd name="T46" fmla="*/ 19 w 133"/>
                    <a:gd name="T47" fmla="*/ 18 h 124"/>
                    <a:gd name="T48" fmla="*/ 10 w 133"/>
                    <a:gd name="T49" fmla="*/ 8 h 124"/>
                    <a:gd name="T50" fmla="*/ 3 w 133"/>
                    <a:gd name="T51" fmla="*/ 1 h 124"/>
                    <a:gd name="T52" fmla="*/ 4 w 133"/>
                    <a:gd name="T53" fmla="*/ 6 h 124"/>
                    <a:gd name="T54" fmla="*/ 13 w 133"/>
                    <a:gd name="T55" fmla="*/ 18 h 124"/>
                    <a:gd name="T56" fmla="*/ 18 w 133"/>
                    <a:gd name="T57" fmla="*/ 26 h 124"/>
                    <a:gd name="T58" fmla="*/ 27 w 133"/>
                    <a:gd name="T59" fmla="*/ 34 h 124"/>
                    <a:gd name="T60" fmla="*/ 27 w 133"/>
                    <a:gd name="T61" fmla="*/ 36 h 124"/>
                    <a:gd name="T62" fmla="*/ 18 w 133"/>
                    <a:gd name="T63" fmla="*/ 34 h 124"/>
                    <a:gd name="T64" fmla="*/ 14 w 133"/>
                    <a:gd name="T65" fmla="*/ 31 h 124"/>
                    <a:gd name="T66" fmla="*/ 11 w 133"/>
                    <a:gd name="T67" fmla="*/ 32 h 124"/>
                    <a:gd name="T68" fmla="*/ 14 w 133"/>
                    <a:gd name="T69" fmla="*/ 35 h 124"/>
                    <a:gd name="T70" fmla="*/ 20 w 133"/>
                    <a:gd name="T71" fmla="*/ 38 h 124"/>
                    <a:gd name="T72" fmla="*/ 27 w 133"/>
                    <a:gd name="T73" fmla="*/ 41 h 124"/>
                    <a:gd name="T74" fmla="*/ 35 w 133"/>
                    <a:gd name="T75" fmla="*/ 43 h 124"/>
                    <a:gd name="T76" fmla="*/ 41 w 133"/>
                    <a:gd name="T77" fmla="*/ 44 h 124"/>
                    <a:gd name="T78" fmla="*/ 49 w 133"/>
                    <a:gd name="T79" fmla="*/ 49 h 124"/>
                    <a:gd name="T80" fmla="*/ 49 w 133"/>
                    <a:gd name="T81" fmla="*/ 53 h 124"/>
                    <a:gd name="T82" fmla="*/ 44 w 133"/>
                    <a:gd name="T83" fmla="*/ 54 h 124"/>
                    <a:gd name="T84" fmla="*/ 38 w 133"/>
                    <a:gd name="T85" fmla="*/ 55 h 124"/>
                    <a:gd name="T86" fmla="*/ 33 w 133"/>
                    <a:gd name="T87" fmla="*/ 55 h 124"/>
                    <a:gd name="T88" fmla="*/ 28 w 133"/>
                    <a:gd name="T89" fmla="*/ 54 h 124"/>
                    <a:gd name="T90" fmla="*/ 27 w 133"/>
                    <a:gd name="T91" fmla="*/ 56 h 124"/>
                    <a:gd name="T92" fmla="*/ 34 w 133"/>
                    <a:gd name="T93" fmla="*/ 58 h 124"/>
                    <a:gd name="T94" fmla="*/ 42 w 133"/>
                    <a:gd name="T95" fmla="*/ 58 h 124"/>
                    <a:gd name="T96" fmla="*/ 49 w 133"/>
                    <a:gd name="T97" fmla="*/ 58 h 124"/>
                    <a:gd name="T98" fmla="*/ 55 w 133"/>
                    <a:gd name="T99" fmla="*/ 57 h 124"/>
                    <a:gd name="T100" fmla="*/ 59 w 133"/>
                    <a:gd name="T101" fmla="*/ 58 h 124"/>
                    <a:gd name="T102" fmla="*/ 62 w 133"/>
                    <a:gd name="T103" fmla="*/ 61 h 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3" h="124">
                      <a:moveTo>
                        <a:pt x="127" y="124"/>
                      </a:moveTo>
                      <a:lnTo>
                        <a:pt x="128" y="122"/>
                      </a:lnTo>
                      <a:lnTo>
                        <a:pt x="129" y="120"/>
                      </a:lnTo>
                      <a:lnTo>
                        <a:pt x="131" y="119"/>
                      </a:lnTo>
                      <a:lnTo>
                        <a:pt x="133" y="116"/>
                      </a:lnTo>
                      <a:lnTo>
                        <a:pt x="127" y="112"/>
                      </a:lnTo>
                      <a:lnTo>
                        <a:pt x="122" y="107"/>
                      </a:lnTo>
                      <a:lnTo>
                        <a:pt x="119" y="101"/>
                      </a:lnTo>
                      <a:lnTo>
                        <a:pt x="118" y="97"/>
                      </a:lnTo>
                      <a:lnTo>
                        <a:pt x="116" y="87"/>
                      </a:lnTo>
                      <a:lnTo>
                        <a:pt x="115" y="73"/>
                      </a:lnTo>
                      <a:lnTo>
                        <a:pt x="113" y="58"/>
                      </a:lnTo>
                      <a:lnTo>
                        <a:pt x="111" y="47"/>
                      </a:lnTo>
                      <a:lnTo>
                        <a:pt x="107" y="43"/>
                      </a:lnTo>
                      <a:lnTo>
                        <a:pt x="105" y="41"/>
                      </a:lnTo>
                      <a:lnTo>
                        <a:pt x="104" y="43"/>
                      </a:lnTo>
                      <a:lnTo>
                        <a:pt x="105" y="47"/>
                      </a:lnTo>
                      <a:lnTo>
                        <a:pt x="106" y="56"/>
                      </a:lnTo>
                      <a:lnTo>
                        <a:pt x="107" y="69"/>
                      </a:lnTo>
                      <a:lnTo>
                        <a:pt x="107" y="82"/>
                      </a:lnTo>
                      <a:lnTo>
                        <a:pt x="106" y="90"/>
                      </a:lnTo>
                      <a:lnTo>
                        <a:pt x="99" y="85"/>
                      </a:lnTo>
                      <a:lnTo>
                        <a:pt x="92" y="81"/>
                      </a:lnTo>
                      <a:lnTo>
                        <a:pt x="85" y="75"/>
                      </a:lnTo>
                      <a:lnTo>
                        <a:pt x="81" y="70"/>
                      </a:lnTo>
                      <a:lnTo>
                        <a:pt x="77" y="63"/>
                      </a:lnTo>
                      <a:lnTo>
                        <a:pt x="74" y="52"/>
                      </a:lnTo>
                      <a:lnTo>
                        <a:pt x="72" y="39"/>
                      </a:lnTo>
                      <a:lnTo>
                        <a:pt x="70" y="30"/>
                      </a:lnTo>
                      <a:lnTo>
                        <a:pt x="70" y="23"/>
                      </a:lnTo>
                      <a:lnTo>
                        <a:pt x="70" y="16"/>
                      </a:lnTo>
                      <a:lnTo>
                        <a:pt x="69" y="9"/>
                      </a:lnTo>
                      <a:lnTo>
                        <a:pt x="67" y="4"/>
                      </a:lnTo>
                      <a:lnTo>
                        <a:pt x="65" y="2"/>
                      </a:lnTo>
                      <a:lnTo>
                        <a:pt x="65" y="3"/>
                      </a:lnTo>
                      <a:lnTo>
                        <a:pt x="65" y="7"/>
                      </a:lnTo>
                      <a:lnTo>
                        <a:pt x="66" y="13"/>
                      </a:lnTo>
                      <a:lnTo>
                        <a:pt x="66" y="18"/>
                      </a:lnTo>
                      <a:lnTo>
                        <a:pt x="65" y="24"/>
                      </a:lnTo>
                      <a:lnTo>
                        <a:pt x="63" y="29"/>
                      </a:lnTo>
                      <a:lnTo>
                        <a:pt x="63" y="33"/>
                      </a:lnTo>
                      <a:lnTo>
                        <a:pt x="63" y="39"/>
                      </a:lnTo>
                      <a:lnTo>
                        <a:pt x="65" y="48"/>
                      </a:lnTo>
                      <a:lnTo>
                        <a:pt x="66" y="56"/>
                      </a:lnTo>
                      <a:lnTo>
                        <a:pt x="67" y="63"/>
                      </a:lnTo>
                      <a:lnTo>
                        <a:pt x="58" y="55"/>
                      </a:lnTo>
                      <a:lnTo>
                        <a:pt x="48" y="46"/>
                      </a:lnTo>
                      <a:lnTo>
                        <a:pt x="39" y="36"/>
                      </a:lnTo>
                      <a:lnTo>
                        <a:pt x="30" y="25"/>
                      </a:lnTo>
                      <a:lnTo>
                        <a:pt x="21" y="16"/>
                      </a:lnTo>
                      <a:lnTo>
                        <a:pt x="13" y="8"/>
                      </a:lnTo>
                      <a:lnTo>
                        <a:pt x="6" y="2"/>
                      </a:lnTo>
                      <a:lnTo>
                        <a:pt x="0" y="0"/>
                      </a:lnTo>
                      <a:lnTo>
                        <a:pt x="8" y="11"/>
                      </a:lnTo>
                      <a:lnTo>
                        <a:pt x="19" y="24"/>
                      </a:lnTo>
                      <a:lnTo>
                        <a:pt x="27" y="36"/>
                      </a:lnTo>
                      <a:lnTo>
                        <a:pt x="32" y="44"/>
                      </a:lnTo>
                      <a:lnTo>
                        <a:pt x="37" y="51"/>
                      </a:lnTo>
                      <a:lnTo>
                        <a:pt x="46" y="59"/>
                      </a:lnTo>
                      <a:lnTo>
                        <a:pt x="54" y="66"/>
                      </a:lnTo>
                      <a:lnTo>
                        <a:pt x="61" y="70"/>
                      </a:lnTo>
                      <a:lnTo>
                        <a:pt x="54" y="70"/>
                      </a:lnTo>
                      <a:lnTo>
                        <a:pt x="45" y="69"/>
                      </a:lnTo>
                      <a:lnTo>
                        <a:pt x="37" y="67"/>
                      </a:lnTo>
                      <a:lnTo>
                        <a:pt x="31" y="63"/>
                      </a:lnTo>
                      <a:lnTo>
                        <a:pt x="28" y="61"/>
                      </a:lnTo>
                      <a:lnTo>
                        <a:pt x="24" y="61"/>
                      </a:lnTo>
                      <a:lnTo>
                        <a:pt x="23" y="62"/>
                      </a:lnTo>
                      <a:lnTo>
                        <a:pt x="25" y="66"/>
                      </a:lnTo>
                      <a:lnTo>
                        <a:pt x="29" y="68"/>
                      </a:lnTo>
                      <a:lnTo>
                        <a:pt x="35" y="71"/>
                      </a:lnTo>
                      <a:lnTo>
                        <a:pt x="40" y="75"/>
                      </a:lnTo>
                      <a:lnTo>
                        <a:pt x="47" y="77"/>
                      </a:lnTo>
                      <a:lnTo>
                        <a:pt x="55" y="81"/>
                      </a:lnTo>
                      <a:lnTo>
                        <a:pt x="62" y="82"/>
                      </a:lnTo>
                      <a:lnTo>
                        <a:pt x="70" y="84"/>
                      </a:lnTo>
                      <a:lnTo>
                        <a:pt x="76" y="84"/>
                      </a:lnTo>
                      <a:lnTo>
                        <a:pt x="83" y="86"/>
                      </a:lnTo>
                      <a:lnTo>
                        <a:pt x="91" y="91"/>
                      </a:lnTo>
                      <a:lnTo>
                        <a:pt x="98" y="97"/>
                      </a:lnTo>
                      <a:lnTo>
                        <a:pt x="103" y="102"/>
                      </a:lnTo>
                      <a:lnTo>
                        <a:pt x="99" y="104"/>
                      </a:lnTo>
                      <a:lnTo>
                        <a:pt x="95" y="106"/>
                      </a:lnTo>
                      <a:lnTo>
                        <a:pt x="89" y="107"/>
                      </a:lnTo>
                      <a:lnTo>
                        <a:pt x="83" y="107"/>
                      </a:lnTo>
                      <a:lnTo>
                        <a:pt x="77" y="108"/>
                      </a:lnTo>
                      <a:lnTo>
                        <a:pt x="72" y="108"/>
                      </a:lnTo>
                      <a:lnTo>
                        <a:pt x="67" y="108"/>
                      </a:lnTo>
                      <a:lnTo>
                        <a:pt x="62" y="108"/>
                      </a:lnTo>
                      <a:lnTo>
                        <a:pt x="57" y="107"/>
                      </a:lnTo>
                      <a:lnTo>
                        <a:pt x="53" y="108"/>
                      </a:lnTo>
                      <a:lnTo>
                        <a:pt x="55" y="111"/>
                      </a:lnTo>
                      <a:lnTo>
                        <a:pt x="63" y="113"/>
                      </a:lnTo>
                      <a:lnTo>
                        <a:pt x="69" y="114"/>
                      </a:lnTo>
                      <a:lnTo>
                        <a:pt x="76" y="114"/>
                      </a:lnTo>
                      <a:lnTo>
                        <a:pt x="84" y="114"/>
                      </a:lnTo>
                      <a:lnTo>
                        <a:pt x="91" y="114"/>
                      </a:lnTo>
                      <a:lnTo>
                        <a:pt x="98" y="114"/>
                      </a:lnTo>
                      <a:lnTo>
                        <a:pt x="105" y="113"/>
                      </a:lnTo>
                      <a:lnTo>
                        <a:pt x="110" y="113"/>
                      </a:lnTo>
                      <a:lnTo>
                        <a:pt x="113" y="113"/>
                      </a:lnTo>
                      <a:lnTo>
                        <a:pt x="119" y="114"/>
                      </a:lnTo>
                      <a:lnTo>
                        <a:pt x="122" y="116"/>
                      </a:lnTo>
                      <a:lnTo>
                        <a:pt x="125" y="121"/>
                      </a:lnTo>
                      <a:lnTo>
                        <a:pt x="127" y="12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8" name="Freeform 327">
                  <a:extLst>
                    <a:ext uri="{FF2B5EF4-FFF2-40B4-BE49-F238E27FC236}">
                      <a16:creationId xmlns:a16="http://schemas.microsoft.com/office/drawing/2014/main" id="{6B27B031-3EB9-46DF-82F4-4B14580CB34A}"/>
                    </a:ext>
                  </a:extLst>
                </p:cNvPr>
                <p:cNvSpPr>
                  <a:spLocks/>
                </p:cNvSpPr>
                <p:nvPr/>
              </p:nvSpPr>
              <p:spPr bwMode="auto">
                <a:xfrm>
                  <a:off x="125" y="240"/>
                  <a:ext cx="40" cy="94"/>
                </a:xfrm>
                <a:custGeom>
                  <a:avLst/>
                  <a:gdLst>
                    <a:gd name="T0" fmla="*/ 4 w 81"/>
                    <a:gd name="T1" fmla="*/ 78 h 189"/>
                    <a:gd name="T2" fmla="*/ 7 w 81"/>
                    <a:gd name="T3" fmla="*/ 74 h 189"/>
                    <a:gd name="T4" fmla="*/ 9 w 81"/>
                    <a:gd name="T5" fmla="*/ 75 h 189"/>
                    <a:gd name="T6" fmla="*/ 11 w 81"/>
                    <a:gd name="T7" fmla="*/ 67 h 189"/>
                    <a:gd name="T8" fmla="*/ 4 w 81"/>
                    <a:gd name="T9" fmla="*/ 53 h 189"/>
                    <a:gd name="T10" fmla="*/ 0 w 81"/>
                    <a:gd name="T11" fmla="*/ 38 h 189"/>
                    <a:gd name="T12" fmla="*/ 1 w 81"/>
                    <a:gd name="T13" fmla="*/ 39 h 189"/>
                    <a:gd name="T14" fmla="*/ 8 w 81"/>
                    <a:gd name="T15" fmla="*/ 54 h 189"/>
                    <a:gd name="T16" fmla="*/ 15 w 81"/>
                    <a:gd name="T17" fmla="*/ 44 h 189"/>
                    <a:gd name="T18" fmla="*/ 15 w 81"/>
                    <a:gd name="T19" fmla="*/ 26 h 189"/>
                    <a:gd name="T20" fmla="*/ 14 w 81"/>
                    <a:gd name="T21" fmla="*/ 11 h 189"/>
                    <a:gd name="T22" fmla="*/ 16 w 81"/>
                    <a:gd name="T23" fmla="*/ 11 h 189"/>
                    <a:gd name="T24" fmla="*/ 16 w 81"/>
                    <a:gd name="T25" fmla="*/ 20 h 189"/>
                    <a:gd name="T26" fmla="*/ 20 w 81"/>
                    <a:gd name="T27" fmla="*/ 20 h 189"/>
                    <a:gd name="T28" fmla="*/ 30 w 81"/>
                    <a:gd name="T29" fmla="*/ 1 h 189"/>
                    <a:gd name="T30" fmla="*/ 32 w 81"/>
                    <a:gd name="T31" fmla="*/ 1 h 189"/>
                    <a:gd name="T32" fmla="*/ 26 w 81"/>
                    <a:gd name="T33" fmla="*/ 14 h 189"/>
                    <a:gd name="T34" fmla="*/ 25 w 81"/>
                    <a:gd name="T35" fmla="*/ 25 h 189"/>
                    <a:gd name="T36" fmla="*/ 34 w 81"/>
                    <a:gd name="T37" fmla="*/ 21 h 189"/>
                    <a:gd name="T38" fmla="*/ 35 w 81"/>
                    <a:gd name="T39" fmla="*/ 21 h 189"/>
                    <a:gd name="T40" fmla="*/ 28 w 81"/>
                    <a:gd name="T41" fmla="*/ 28 h 189"/>
                    <a:gd name="T42" fmla="*/ 20 w 81"/>
                    <a:gd name="T43" fmla="*/ 39 h 189"/>
                    <a:gd name="T44" fmla="*/ 16 w 81"/>
                    <a:gd name="T45" fmla="*/ 58 h 189"/>
                    <a:gd name="T46" fmla="*/ 25 w 81"/>
                    <a:gd name="T47" fmla="*/ 57 h 189"/>
                    <a:gd name="T48" fmla="*/ 34 w 81"/>
                    <a:gd name="T49" fmla="*/ 55 h 189"/>
                    <a:gd name="T50" fmla="*/ 38 w 81"/>
                    <a:gd name="T51" fmla="*/ 53 h 189"/>
                    <a:gd name="T52" fmla="*/ 37 w 81"/>
                    <a:gd name="T53" fmla="*/ 55 h 189"/>
                    <a:gd name="T54" fmla="*/ 31 w 81"/>
                    <a:gd name="T55" fmla="*/ 59 h 189"/>
                    <a:gd name="T56" fmla="*/ 21 w 81"/>
                    <a:gd name="T57" fmla="*/ 63 h 189"/>
                    <a:gd name="T58" fmla="*/ 15 w 81"/>
                    <a:gd name="T59" fmla="*/ 66 h 189"/>
                    <a:gd name="T60" fmla="*/ 14 w 81"/>
                    <a:gd name="T61" fmla="*/ 76 h 189"/>
                    <a:gd name="T62" fmla="*/ 19 w 81"/>
                    <a:gd name="T63" fmla="*/ 77 h 189"/>
                    <a:gd name="T64" fmla="*/ 31 w 81"/>
                    <a:gd name="T65" fmla="*/ 72 h 189"/>
                    <a:gd name="T66" fmla="*/ 39 w 81"/>
                    <a:gd name="T67" fmla="*/ 67 h 189"/>
                    <a:gd name="T68" fmla="*/ 39 w 81"/>
                    <a:gd name="T69" fmla="*/ 69 h 189"/>
                    <a:gd name="T70" fmla="*/ 28 w 81"/>
                    <a:gd name="T71" fmla="*/ 82 h 189"/>
                    <a:gd name="T72" fmla="*/ 24 w 81"/>
                    <a:gd name="T73" fmla="*/ 83 h 189"/>
                    <a:gd name="T74" fmla="*/ 20 w 81"/>
                    <a:gd name="T75" fmla="*/ 79 h 189"/>
                    <a:gd name="T76" fmla="*/ 10 w 81"/>
                    <a:gd name="T77" fmla="*/ 80 h 189"/>
                    <a:gd name="T78" fmla="*/ 8 w 81"/>
                    <a:gd name="T79" fmla="*/ 85 h 189"/>
                    <a:gd name="T80" fmla="*/ 4 w 81"/>
                    <a:gd name="T81" fmla="*/ 91 h 189"/>
                    <a:gd name="T82" fmla="*/ 3 w 81"/>
                    <a:gd name="T83" fmla="*/ 91 h 189"/>
                    <a:gd name="T84" fmla="*/ 6 w 81"/>
                    <a:gd name="T85" fmla="*/ 84 h 189"/>
                    <a:gd name="T86" fmla="*/ 1 w 81"/>
                    <a:gd name="T87" fmla="*/ 80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89">
                      <a:moveTo>
                        <a:pt x="0" y="163"/>
                      </a:moveTo>
                      <a:lnTo>
                        <a:pt x="5" y="160"/>
                      </a:lnTo>
                      <a:lnTo>
                        <a:pt x="8" y="156"/>
                      </a:lnTo>
                      <a:lnTo>
                        <a:pt x="11" y="151"/>
                      </a:lnTo>
                      <a:lnTo>
                        <a:pt x="13" y="146"/>
                      </a:lnTo>
                      <a:lnTo>
                        <a:pt x="14" y="148"/>
                      </a:lnTo>
                      <a:lnTo>
                        <a:pt x="16" y="149"/>
                      </a:lnTo>
                      <a:lnTo>
                        <a:pt x="17" y="151"/>
                      </a:lnTo>
                      <a:lnTo>
                        <a:pt x="18" y="151"/>
                      </a:lnTo>
                      <a:lnTo>
                        <a:pt x="19" y="147"/>
                      </a:lnTo>
                      <a:lnTo>
                        <a:pt x="21" y="141"/>
                      </a:lnTo>
                      <a:lnTo>
                        <a:pt x="22" y="134"/>
                      </a:lnTo>
                      <a:lnTo>
                        <a:pt x="21" y="130"/>
                      </a:lnTo>
                      <a:lnTo>
                        <a:pt x="15" y="121"/>
                      </a:lnTo>
                      <a:lnTo>
                        <a:pt x="8" y="107"/>
                      </a:lnTo>
                      <a:lnTo>
                        <a:pt x="2" y="92"/>
                      </a:lnTo>
                      <a:lnTo>
                        <a:pt x="0" y="83"/>
                      </a:lnTo>
                      <a:lnTo>
                        <a:pt x="0" y="77"/>
                      </a:lnTo>
                      <a:lnTo>
                        <a:pt x="2" y="75"/>
                      </a:lnTo>
                      <a:lnTo>
                        <a:pt x="3" y="75"/>
                      </a:lnTo>
                      <a:lnTo>
                        <a:pt x="3" y="78"/>
                      </a:lnTo>
                      <a:lnTo>
                        <a:pt x="6" y="86"/>
                      </a:lnTo>
                      <a:lnTo>
                        <a:pt x="10" y="98"/>
                      </a:lnTo>
                      <a:lnTo>
                        <a:pt x="17" y="109"/>
                      </a:lnTo>
                      <a:lnTo>
                        <a:pt x="24" y="115"/>
                      </a:lnTo>
                      <a:lnTo>
                        <a:pt x="28" y="103"/>
                      </a:lnTo>
                      <a:lnTo>
                        <a:pt x="31" y="88"/>
                      </a:lnTo>
                      <a:lnTo>
                        <a:pt x="32" y="73"/>
                      </a:lnTo>
                      <a:lnTo>
                        <a:pt x="32" y="62"/>
                      </a:lnTo>
                      <a:lnTo>
                        <a:pt x="30" y="53"/>
                      </a:lnTo>
                      <a:lnTo>
                        <a:pt x="29" y="40"/>
                      </a:lnTo>
                      <a:lnTo>
                        <a:pt x="28" y="28"/>
                      </a:lnTo>
                      <a:lnTo>
                        <a:pt x="29" y="22"/>
                      </a:lnTo>
                      <a:lnTo>
                        <a:pt x="31" y="19"/>
                      </a:lnTo>
                      <a:lnTo>
                        <a:pt x="32" y="19"/>
                      </a:lnTo>
                      <a:lnTo>
                        <a:pt x="32" y="23"/>
                      </a:lnTo>
                      <a:lnTo>
                        <a:pt x="32" y="27"/>
                      </a:lnTo>
                      <a:lnTo>
                        <a:pt x="32" y="34"/>
                      </a:lnTo>
                      <a:lnTo>
                        <a:pt x="33" y="41"/>
                      </a:lnTo>
                      <a:lnTo>
                        <a:pt x="34" y="48"/>
                      </a:lnTo>
                      <a:lnTo>
                        <a:pt x="37" y="53"/>
                      </a:lnTo>
                      <a:lnTo>
                        <a:pt x="41" y="41"/>
                      </a:lnTo>
                      <a:lnTo>
                        <a:pt x="46" y="25"/>
                      </a:lnTo>
                      <a:lnTo>
                        <a:pt x="52" y="11"/>
                      </a:lnTo>
                      <a:lnTo>
                        <a:pt x="60" y="2"/>
                      </a:lnTo>
                      <a:lnTo>
                        <a:pt x="64" y="0"/>
                      </a:lnTo>
                      <a:lnTo>
                        <a:pt x="66" y="0"/>
                      </a:lnTo>
                      <a:lnTo>
                        <a:pt x="64" y="2"/>
                      </a:lnTo>
                      <a:lnTo>
                        <a:pt x="62" y="5"/>
                      </a:lnTo>
                      <a:lnTo>
                        <a:pt x="57" y="13"/>
                      </a:lnTo>
                      <a:lnTo>
                        <a:pt x="52" y="28"/>
                      </a:lnTo>
                      <a:lnTo>
                        <a:pt x="47" y="43"/>
                      </a:lnTo>
                      <a:lnTo>
                        <a:pt x="45" y="53"/>
                      </a:lnTo>
                      <a:lnTo>
                        <a:pt x="51" y="51"/>
                      </a:lnTo>
                      <a:lnTo>
                        <a:pt x="57" y="49"/>
                      </a:lnTo>
                      <a:lnTo>
                        <a:pt x="63" y="47"/>
                      </a:lnTo>
                      <a:lnTo>
                        <a:pt x="68" y="43"/>
                      </a:lnTo>
                      <a:lnTo>
                        <a:pt x="70" y="42"/>
                      </a:lnTo>
                      <a:lnTo>
                        <a:pt x="72" y="42"/>
                      </a:lnTo>
                      <a:lnTo>
                        <a:pt x="71" y="43"/>
                      </a:lnTo>
                      <a:lnTo>
                        <a:pt x="69" y="47"/>
                      </a:lnTo>
                      <a:lnTo>
                        <a:pt x="63" y="50"/>
                      </a:lnTo>
                      <a:lnTo>
                        <a:pt x="56" y="56"/>
                      </a:lnTo>
                      <a:lnTo>
                        <a:pt x="48" y="61"/>
                      </a:lnTo>
                      <a:lnTo>
                        <a:pt x="44" y="64"/>
                      </a:lnTo>
                      <a:lnTo>
                        <a:pt x="41" y="78"/>
                      </a:lnTo>
                      <a:lnTo>
                        <a:pt x="38" y="93"/>
                      </a:lnTo>
                      <a:lnTo>
                        <a:pt x="36" y="108"/>
                      </a:lnTo>
                      <a:lnTo>
                        <a:pt x="33" y="116"/>
                      </a:lnTo>
                      <a:lnTo>
                        <a:pt x="39" y="116"/>
                      </a:lnTo>
                      <a:lnTo>
                        <a:pt x="45" y="115"/>
                      </a:lnTo>
                      <a:lnTo>
                        <a:pt x="51" y="115"/>
                      </a:lnTo>
                      <a:lnTo>
                        <a:pt x="57" y="114"/>
                      </a:lnTo>
                      <a:lnTo>
                        <a:pt x="62" y="113"/>
                      </a:lnTo>
                      <a:lnTo>
                        <a:pt x="68" y="110"/>
                      </a:lnTo>
                      <a:lnTo>
                        <a:pt x="71" y="109"/>
                      </a:lnTo>
                      <a:lnTo>
                        <a:pt x="74" y="108"/>
                      </a:lnTo>
                      <a:lnTo>
                        <a:pt x="76" y="106"/>
                      </a:lnTo>
                      <a:lnTo>
                        <a:pt x="77" y="106"/>
                      </a:lnTo>
                      <a:lnTo>
                        <a:pt x="77" y="108"/>
                      </a:lnTo>
                      <a:lnTo>
                        <a:pt x="75" y="110"/>
                      </a:lnTo>
                      <a:lnTo>
                        <a:pt x="72" y="113"/>
                      </a:lnTo>
                      <a:lnTo>
                        <a:pt x="68" y="115"/>
                      </a:lnTo>
                      <a:lnTo>
                        <a:pt x="62" y="118"/>
                      </a:lnTo>
                      <a:lnTo>
                        <a:pt x="55" y="121"/>
                      </a:lnTo>
                      <a:lnTo>
                        <a:pt x="48" y="124"/>
                      </a:lnTo>
                      <a:lnTo>
                        <a:pt x="43" y="126"/>
                      </a:lnTo>
                      <a:lnTo>
                        <a:pt x="38" y="128"/>
                      </a:lnTo>
                      <a:lnTo>
                        <a:pt x="34" y="129"/>
                      </a:lnTo>
                      <a:lnTo>
                        <a:pt x="31" y="132"/>
                      </a:lnTo>
                      <a:lnTo>
                        <a:pt x="29" y="139"/>
                      </a:lnTo>
                      <a:lnTo>
                        <a:pt x="28" y="147"/>
                      </a:lnTo>
                      <a:lnTo>
                        <a:pt x="28" y="152"/>
                      </a:lnTo>
                      <a:lnTo>
                        <a:pt x="30" y="154"/>
                      </a:lnTo>
                      <a:lnTo>
                        <a:pt x="33" y="155"/>
                      </a:lnTo>
                      <a:lnTo>
                        <a:pt x="39" y="155"/>
                      </a:lnTo>
                      <a:lnTo>
                        <a:pt x="43" y="154"/>
                      </a:lnTo>
                      <a:lnTo>
                        <a:pt x="53" y="149"/>
                      </a:lnTo>
                      <a:lnTo>
                        <a:pt x="62" y="145"/>
                      </a:lnTo>
                      <a:lnTo>
                        <a:pt x="70" y="140"/>
                      </a:lnTo>
                      <a:lnTo>
                        <a:pt x="75" y="137"/>
                      </a:lnTo>
                      <a:lnTo>
                        <a:pt x="78" y="134"/>
                      </a:lnTo>
                      <a:lnTo>
                        <a:pt x="81" y="133"/>
                      </a:lnTo>
                      <a:lnTo>
                        <a:pt x="81" y="134"/>
                      </a:lnTo>
                      <a:lnTo>
                        <a:pt x="78" y="139"/>
                      </a:lnTo>
                      <a:lnTo>
                        <a:pt x="72" y="147"/>
                      </a:lnTo>
                      <a:lnTo>
                        <a:pt x="64" y="156"/>
                      </a:lnTo>
                      <a:lnTo>
                        <a:pt x="57" y="164"/>
                      </a:lnTo>
                      <a:lnTo>
                        <a:pt x="51" y="170"/>
                      </a:lnTo>
                      <a:lnTo>
                        <a:pt x="51" y="168"/>
                      </a:lnTo>
                      <a:lnTo>
                        <a:pt x="49" y="166"/>
                      </a:lnTo>
                      <a:lnTo>
                        <a:pt x="47" y="163"/>
                      </a:lnTo>
                      <a:lnTo>
                        <a:pt x="46" y="161"/>
                      </a:lnTo>
                      <a:lnTo>
                        <a:pt x="41" y="158"/>
                      </a:lnTo>
                      <a:lnTo>
                        <a:pt x="34" y="156"/>
                      </a:lnTo>
                      <a:lnTo>
                        <a:pt x="26" y="158"/>
                      </a:lnTo>
                      <a:lnTo>
                        <a:pt x="21" y="160"/>
                      </a:lnTo>
                      <a:lnTo>
                        <a:pt x="17" y="163"/>
                      </a:lnTo>
                      <a:lnTo>
                        <a:pt x="17" y="167"/>
                      </a:lnTo>
                      <a:lnTo>
                        <a:pt x="17" y="171"/>
                      </a:lnTo>
                      <a:lnTo>
                        <a:pt x="17" y="175"/>
                      </a:lnTo>
                      <a:lnTo>
                        <a:pt x="13" y="179"/>
                      </a:lnTo>
                      <a:lnTo>
                        <a:pt x="8" y="183"/>
                      </a:lnTo>
                      <a:lnTo>
                        <a:pt x="3" y="186"/>
                      </a:lnTo>
                      <a:lnTo>
                        <a:pt x="1" y="189"/>
                      </a:lnTo>
                      <a:lnTo>
                        <a:pt x="6" y="183"/>
                      </a:lnTo>
                      <a:lnTo>
                        <a:pt x="10" y="177"/>
                      </a:lnTo>
                      <a:lnTo>
                        <a:pt x="13" y="171"/>
                      </a:lnTo>
                      <a:lnTo>
                        <a:pt x="13" y="168"/>
                      </a:lnTo>
                      <a:lnTo>
                        <a:pt x="10" y="164"/>
                      </a:lnTo>
                      <a:lnTo>
                        <a:pt x="7" y="162"/>
                      </a:lnTo>
                      <a:lnTo>
                        <a:pt x="3" y="161"/>
                      </a:lnTo>
                      <a:lnTo>
                        <a:pt x="0" y="16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9" name="Freeform 328">
                  <a:extLst>
                    <a:ext uri="{FF2B5EF4-FFF2-40B4-BE49-F238E27FC236}">
                      <a16:creationId xmlns:a16="http://schemas.microsoft.com/office/drawing/2014/main" id="{6D672D68-29A6-451D-BFBE-C5863C82159D}"/>
                    </a:ext>
                  </a:extLst>
                </p:cNvPr>
                <p:cNvSpPr>
                  <a:spLocks/>
                </p:cNvSpPr>
                <p:nvPr/>
              </p:nvSpPr>
              <p:spPr bwMode="auto">
                <a:xfrm>
                  <a:off x="116" y="292"/>
                  <a:ext cx="7" cy="12"/>
                </a:xfrm>
                <a:custGeom>
                  <a:avLst/>
                  <a:gdLst>
                    <a:gd name="T0" fmla="*/ 7 w 13"/>
                    <a:gd name="T1" fmla="*/ 12 h 24"/>
                    <a:gd name="T2" fmla="*/ 5 w 13"/>
                    <a:gd name="T3" fmla="*/ 11 h 24"/>
                    <a:gd name="T4" fmla="*/ 4 w 13"/>
                    <a:gd name="T5" fmla="*/ 11 h 24"/>
                    <a:gd name="T6" fmla="*/ 2 w 13"/>
                    <a:gd name="T7" fmla="*/ 12 h 24"/>
                    <a:gd name="T8" fmla="*/ 1 w 13"/>
                    <a:gd name="T9" fmla="*/ 12 h 24"/>
                    <a:gd name="T10" fmla="*/ 1 w 13"/>
                    <a:gd name="T11" fmla="*/ 9 h 24"/>
                    <a:gd name="T12" fmla="*/ 0 w 13"/>
                    <a:gd name="T13" fmla="*/ 6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6 h 24"/>
                    <a:gd name="T30" fmla="*/ 5 w 13"/>
                    <a:gd name="T31" fmla="*/ 9 h 24"/>
                    <a:gd name="T32" fmla="*/ 7 w 1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3"/>
                      </a:moveTo>
                      <a:lnTo>
                        <a:pt x="10" y="21"/>
                      </a:lnTo>
                      <a:lnTo>
                        <a:pt x="8" y="21"/>
                      </a:lnTo>
                      <a:lnTo>
                        <a:pt x="4" y="23"/>
                      </a:lnTo>
                      <a:lnTo>
                        <a:pt x="2" y="24"/>
                      </a:lnTo>
                      <a:lnTo>
                        <a:pt x="1" y="18"/>
                      </a:lnTo>
                      <a:lnTo>
                        <a:pt x="0" y="12"/>
                      </a:lnTo>
                      <a:lnTo>
                        <a:pt x="0" y="8"/>
                      </a:lnTo>
                      <a:lnTo>
                        <a:pt x="0" y="2"/>
                      </a:lnTo>
                      <a:lnTo>
                        <a:pt x="0" y="0"/>
                      </a:lnTo>
                      <a:lnTo>
                        <a:pt x="1" y="0"/>
                      </a:lnTo>
                      <a:lnTo>
                        <a:pt x="2" y="1"/>
                      </a:lnTo>
                      <a:lnTo>
                        <a:pt x="2" y="3"/>
                      </a:lnTo>
                      <a:lnTo>
                        <a:pt x="3" y="8"/>
                      </a:lnTo>
                      <a:lnTo>
                        <a:pt x="7" y="12"/>
                      </a:lnTo>
                      <a:lnTo>
                        <a:pt x="10" y="18"/>
                      </a:lnTo>
                      <a:lnTo>
                        <a:pt x="13" y="2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0" name="Freeform 329">
                  <a:extLst>
                    <a:ext uri="{FF2B5EF4-FFF2-40B4-BE49-F238E27FC236}">
                      <a16:creationId xmlns:a16="http://schemas.microsoft.com/office/drawing/2014/main" id="{A5DDB1A7-4F6C-4CED-B848-CC5F2C3A033B}"/>
                    </a:ext>
                  </a:extLst>
                </p:cNvPr>
                <p:cNvSpPr>
                  <a:spLocks/>
                </p:cNvSpPr>
                <p:nvPr/>
              </p:nvSpPr>
              <p:spPr bwMode="auto">
                <a:xfrm>
                  <a:off x="171" y="289"/>
                  <a:ext cx="129" cy="79"/>
                </a:xfrm>
                <a:custGeom>
                  <a:avLst/>
                  <a:gdLst>
                    <a:gd name="T0" fmla="*/ 13 w 258"/>
                    <a:gd name="T1" fmla="*/ 55 h 157"/>
                    <a:gd name="T2" fmla="*/ 25 w 258"/>
                    <a:gd name="T3" fmla="*/ 48 h 157"/>
                    <a:gd name="T4" fmla="*/ 33 w 258"/>
                    <a:gd name="T5" fmla="*/ 29 h 157"/>
                    <a:gd name="T6" fmla="*/ 42 w 258"/>
                    <a:gd name="T7" fmla="*/ 15 h 157"/>
                    <a:gd name="T8" fmla="*/ 54 w 258"/>
                    <a:gd name="T9" fmla="*/ 2 h 157"/>
                    <a:gd name="T10" fmla="*/ 58 w 258"/>
                    <a:gd name="T11" fmla="*/ 1 h 157"/>
                    <a:gd name="T12" fmla="*/ 50 w 258"/>
                    <a:gd name="T13" fmla="*/ 10 h 157"/>
                    <a:gd name="T14" fmla="*/ 39 w 258"/>
                    <a:gd name="T15" fmla="*/ 24 h 157"/>
                    <a:gd name="T16" fmla="*/ 34 w 258"/>
                    <a:gd name="T17" fmla="*/ 39 h 157"/>
                    <a:gd name="T18" fmla="*/ 35 w 258"/>
                    <a:gd name="T19" fmla="*/ 42 h 157"/>
                    <a:gd name="T20" fmla="*/ 43 w 258"/>
                    <a:gd name="T21" fmla="*/ 37 h 157"/>
                    <a:gd name="T22" fmla="*/ 53 w 258"/>
                    <a:gd name="T23" fmla="*/ 31 h 157"/>
                    <a:gd name="T24" fmla="*/ 65 w 258"/>
                    <a:gd name="T25" fmla="*/ 16 h 157"/>
                    <a:gd name="T26" fmla="*/ 84 w 258"/>
                    <a:gd name="T27" fmla="*/ 2 h 157"/>
                    <a:gd name="T28" fmla="*/ 91 w 258"/>
                    <a:gd name="T29" fmla="*/ 1 h 157"/>
                    <a:gd name="T30" fmla="*/ 76 w 258"/>
                    <a:gd name="T31" fmla="*/ 12 h 157"/>
                    <a:gd name="T32" fmla="*/ 61 w 258"/>
                    <a:gd name="T33" fmla="*/ 28 h 157"/>
                    <a:gd name="T34" fmla="*/ 62 w 258"/>
                    <a:gd name="T35" fmla="*/ 32 h 157"/>
                    <a:gd name="T36" fmla="*/ 77 w 258"/>
                    <a:gd name="T37" fmla="*/ 29 h 157"/>
                    <a:gd name="T38" fmla="*/ 93 w 258"/>
                    <a:gd name="T39" fmla="*/ 20 h 157"/>
                    <a:gd name="T40" fmla="*/ 112 w 258"/>
                    <a:gd name="T41" fmla="*/ 11 h 157"/>
                    <a:gd name="T42" fmla="*/ 117 w 258"/>
                    <a:gd name="T43" fmla="*/ 11 h 157"/>
                    <a:gd name="T44" fmla="*/ 103 w 258"/>
                    <a:gd name="T45" fmla="*/ 17 h 157"/>
                    <a:gd name="T46" fmla="*/ 90 w 258"/>
                    <a:gd name="T47" fmla="*/ 27 h 157"/>
                    <a:gd name="T48" fmla="*/ 103 w 258"/>
                    <a:gd name="T49" fmla="*/ 29 h 157"/>
                    <a:gd name="T50" fmla="*/ 122 w 258"/>
                    <a:gd name="T51" fmla="*/ 24 h 157"/>
                    <a:gd name="T52" fmla="*/ 129 w 258"/>
                    <a:gd name="T53" fmla="*/ 22 h 157"/>
                    <a:gd name="T54" fmla="*/ 118 w 258"/>
                    <a:gd name="T55" fmla="*/ 29 h 157"/>
                    <a:gd name="T56" fmla="*/ 96 w 258"/>
                    <a:gd name="T57" fmla="*/ 35 h 157"/>
                    <a:gd name="T58" fmla="*/ 99 w 258"/>
                    <a:gd name="T59" fmla="*/ 41 h 157"/>
                    <a:gd name="T60" fmla="*/ 113 w 258"/>
                    <a:gd name="T61" fmla="*/ 49 h 157"/>
                    <a:gd name="T62" fmla="*/ 118 w 258"/>
                    <a:gd name="T63" fmla="*/ 53 h 157"/>
                    <a:gd name="T64" fmla="*/ 103 w 258"/>
                    <a:gd name="T65" fmla="*/ 48 h 157"/>
                    <a:gd name="T66" fmla="*/ 85 w 258"/>
                    <a:gd name="T67" fmla="*/ 39 h 157"/>
                    <a:gd name="T68" fmla="*/ 75 w 258"/>
                    <a:gd name="T69" fmla="*/ 38 h 157"/>
                    <a:gd name="T70" fmla="*/ 65 w 258"/>
                    <a:gd name="T71" fmla="*/ 39 h 157"/>
                    <a:gd name="T72" fmla="*/ 69 w 258"/>
                    <a:gd name="T73" fmla="*/ 46 h 157"/>
                    <a:gd name="T74" fmla="*/ 79 w 258"/>
                    <a:gd name="T75" fmla="*/ 55 h 157"/>
                    <a:gd name="T76" fmla="*/ 91 w 258"/>
                    <a:gd name="T77" fmla="*/ 62 h 157"/>
                    <a:gd name="T78" fmla="*/ 96 w 258"/>
                    <a:gd name="T79" fmla="*/ 68 h 157"/>
                    <a:gd name="T80" fmla="*/ 79 w 258"/>
                    <a:gd name="T81" fmla="*/ 57 h 157"/>
                    <a:gd name="T82" fmla="*/ 62 w 258"/>
                    <a:gd name="T83" fmla="*/ 46 h 157"/>
                    <a:gd name="T84" fmla="*/ 53 w 258"/>
                    <a:gd name="T85" fmla="*/ 43 h 157"/>
                    <a:gd name="T86" fmla="*/ 38 w 258"/>
                    <a:gd name="T87" fmla="*/ 49 h 157"/>
                    <a:gd name="T88" fmla="*/ 35 w 258"/>
                    <a:gd name="T89" fmla="*/ 53 h 157"/>
                    <a:gd name="T90" fmla="*/ 47 w 258"/>
                    <a:gd name="T91" fmla="*/ 63 h 157"/>
                    <a:gd name="T92" fmla="*/ 64 w 258"/>
                    <a:gd name="T93" fmla="*/ 75 h 157"/>
                    <a:gd name="T94" fmla="*/ 66 w 258"/>
                    <a:gd name="T95" fmla="*/ 79 h 157"/>
                    <a:gd name="T96" fmla="*/ 50 w 258"/>
                    <a:gd name="T97" fmla="*/ 68 h 157"/>
                    <a:gd name="T98" fmla="*/ 31 w 258"/>
                    <a:gd name="T99" fmla="*/ 57 h 157"/>
                    <a:gd name="T100" fmla="*/ 20 w 258"/>
                    <a:gd name="T101" fmla="*/ 59 h 157"/>
                    <a:gd name="T102" fmla="*/ 4 w 258"/>
                    <a:gd name="T103" fmla="*/ 64 h 157"/>
                    <a:gd name="T104" fmla="*/ 3 w 258"/>
                    <a:gd name="T105" fmla="*/ 63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7">
                      <a:moveTo>
                        <a:pt x="10" y="121"/>
                      </a:moveTo>
                      <a:lnTo>
                        <a:pt x="14" y="117"/>
                      </a:lnTo>
                      <a:lnTo>
                        <a:pt x="20" y="114"/>
                      </a:lnTo>
                      <a:lnTo>
                        <a:pt x="25" y="110"/>
                      </a:lnTo>
                      <a:lnTo>
                        <a:pt x="33" y="106"/>
                      </a:lnTo>
                      <a:lnTo>
                        <a:pt x="39" y="102"/>
                      </a:lnTo>
                      <a:lnTo>
                        <a:pt x="46" y="99"/>
                      </a:lnTo>
                      <a:lnTo>
                        <a:pt x="50" y="95"/>
                      </a:lnTo>
                      <a:lnTo>
                        <a:pt x="52" y="93"/>
                      </a:lnTo>
                      <a:lnTo>
                        <a:pt x="54" y="85"/>
                      </a:lnTo>
                      <a:lnTo>
                        <a:pt x="59" y="72"/>
                      </a:lnTo>
                      <a:lnTo>
                        <a:pt x="65" y="57"/>
                      </a:lnTo>
                      <a:lnTo>
                        <a:pt x="70" y="47"/>
                      </a:lnTo>
                      <a:lnTo>
                        <a:pt x="74" y="42"/>
                      </a:lnTo>
                      <a:lnTo>
                        <a:pt x="78" y="35"/>
                      </a:lnTo>
                      <a:lnTo>
                        <a:pt x="84" y="29"/>
                      </a:lnTo>
                      <a:lnTo>
                        <a:pt x="90" y="21"/>
                      </a:lnTo>
                      <a:lnTo>
                        <a:pt x="97" y="14"/>
                      </a:lnTo>
                      <a:lnTo>
                        <a:pt x="103" y="8"/>
                      </a:lnTo>
                      <a:lnTo>
                        <a:pt x="108" y="3"/>
                      </a:lnTo>
                      <a:lnTo>
                        <a:pt x="112" y="1"/>
                      </a:lnTo>
                      <a:lnTo>
                        <a:pt x="116" y="0"/>
                      </a:lnTo>
                      <a:lnTo>
                        <a:pt x="118" y="0"/>
                      </a:lnTo>
                      <a:lnTo>
                        <a:pt x="116" y="1"/>
                      </a:lnTo>
                      <a:lnTo>
                        <a:pt x="114" y="4"/>
                      </a:lnTo>
                      <a:lnTo>
                        <a:pt x="112" y="8"/>
                      </a:lnTo>
                      <a:lnTo>
                        <a:pt x="107" y="12"/>
                      </a:lnTo>
                      <a:lnTo>
                        <a:pt x="100" y="19"/>
                      </a:lnTo>
                      <a:lnTo>
                        <a:pt x="94" y="26"/>
                      </a:lnTo>
                      <a:lnTo>
                        <a:pt x="88" y="34"/>
                      </a:lnTo>
                      <a:lnTo>
                        <a:pt x="82" y="42"/>
                      </a:lnTo>
                      <a:lnTo>
                        <a:pt x="77" y="48"/>
                      </a:lnTo>
                      <a:lnTo>
                        <a:pt x="74" y="53"/>
                      </a:lnTo>
                      <a:lnTo>
                        <a:pt x="70" y="61"/>
                      </a:lnTo>
                      <a:lnTo>
                        <a:pt x="68" y="69"/>
                      </a:lnTo>
                      <a:lnTo>
                        <a:pt x="67" y="77"/>
                      </a:lnTo>
                      <a:lnTo>
                        <a:pt x="66" y="82"/>
                      </a:lnTo>
                      <a:lnTo>
                        <a:pt x="66" y="85"/>
                      </a:lnTo>
                      <a:lnTo>
                        <a:pt x="67" y="85"/>
                      </a:lnTo>
                      <a:lnTo>
                        <a:pt x="69" y="84"/>
                      </a:lnTo>
                      <a:lnTo>
                        <a:pt x="74" y="82"/>
                      </a:lnTo>
                      <a:lnTo>
                        <a:pt x="77" y="79"/>
                      </a:lnTo>
                      <a:lnTo>
                        <a:pt x="81" y="77"/>
                      </a:lnTo>
                      <a:lnTo>
                        <a:pt x="86" y="74"/>
                      </a:lnTo>
                      <a:lnTo>
                        <a:pt x="91" y="70"/>
                      </a:lnTo>
                      <a:lnTo>
                        <a:pt x="96" y="67"/>
                      </a:lnTo>
                      <a:lnTo>
                        <a:pt x="101" y="63"/>
                      </a:lnTo>
                      <a:lnTo>
                        <a:pt x="105" y="61"/>
                      </a:lnTo>
                      <a:lnTo>
                        <a:pt x="108" y="60"/>
                      </a:lnTo>
                      <a:lnTo>
                        <a:pt x="114" y="50"/>
                      </a:lnTo>
                      <a:lnTo>
                        <a:pt x="121" y="40"/>
                      </a:lnTo>
                      <a:lnTo>
                        <a:pt x="130" y="31"/>
                      </a:lnTo>
                      <a:lnTo>
                        <a:pt x="141" y="22"/>
                      </a:lnTo>
                      <a:lnTo>
                        <a:pt x="151" y="15"/>
                      </a:lnTo>
                      <a:lnTo>
                        <a:pt x="160" y="9"/>
                      </a:lnTo>
                      <a:lnTo>
                        <a:pt x="167" y="4"/>
                      </a:lnTo>
                      <a:lnTo>
                        <a:pt x="173" y="2"/>
                      </a:lnTo>
                      <a:lnTo>
                        <a:pt x="179" y="1"/>
                      </a:lnTo>
                      <a:lnTo>
                        <a:pt x="182" y="1"/>
                      </a:lnTo>
                      <a:lnTo>
                        <a:pt x="182" y="2"/>
                      </a:lnTo>
                      <a:lnTo>
                        <a:pt x="177" y="4"/>
                      </a:lnTo>
                      <a:lnTo>
                        <a:pt x="169" y="9"/>
                      </a:lnTo>
                      <a:lnTo>
                        <a:pt x="160" y="16"/>
                      </a:lnTo>
                      <a:lnTo>
                        <a:pt x="151" y="24"/>
                      </a:lnTo>
                      <a:lnTo>
                        <a:pt x="142" y="32"/>
                      </a:lnTo>
                      <a:lnTo>
                        <a:pt x="134" y="41"/>
                      </a:lnTo>
                      <a:lnTo>
                        <a:pt x="127" y="49"/>
                      </a:lnTo>
                      <a:lnTo>
                        <a:pt x="121" y="56"/>
                      </a:lnTo>
                      <a:lnTo>
                        <a:pt x="120" y="61"/>
                      </a:lnTo>
                      <a:lnTo>
                        <a:pt x="120" y="63"/>
                      </a:lnTo>
                      <a:lnTo>
                        <a:pt x="122" y="63"/>
                      </a:lnTo>
                      <a:lnTo>
                        <a:pt x="124" y="63"/>
                      </a:lnTo>
                      <a:lnTo>
                        <a:pt x="130" y="62"/>
                      </a:lnTo>
                      <a:lnTo>
                        <a:pt x="138" y="61"/>
                      </a:lnTo>
                      <a:lnTo>
                        <a:pt x="146" y="59"/>
                      </a:lnTo>
                      <a:lnTo>
                        <a:pt x="154" y="57"/>
                      </a:lnTo>
                      <a:lnTo>
                        <a:pt x="160" y="56"/>
                      </a:lnTo>
                      <a:lnTo>
                        <a:pt x="167" y="50"/>
                      </a:lnTo>
                      <a:lnTo>
                        <a:pt x="175" y="45"/>
                      </a:lnTo>
                      <a:lnTo>
                        <a:pt x="185" y="39"/>
                      </a:lnTo>
                      <a:lnTo>
                        <a:pt x="197" y="33"/>
                      </a:lnTo>
                      <a:lnTo>
                        <a:pt x="207" y="29"/>
                      </a:lnTo>
                      <a:lnTo>
                        <a:pt x="217" y="24"/>
                      </a:lnTo>
                      <a:lnTo>
                        <a:pt x="223" y="22"/>
                      </a:lnTo>
                      <a:lnTo>
                        <a:pt x="228" y="19"/>
                      </a:lnTo>
                      <a:lnTo>
                        <a:pt x="233" y="18"/>
                      </a:lnTo>
                      <a:lnTo>
                        <a:pt x="235" y="19"/>
                      </a:lnTo>
                      <a:lnTo>
                        <a:pt x="234" y="22"/>
                      </a:lnTo>
                      <a:lnTo>
                        <a:pt x="228" y="24"/>
                      </a:lnTo>
                      <a:lnTo>
                        <a:pt x="221" y="26"/>
                      </a:lnTo>
                      <a:lnTo>
                        <a:pt x="213" y="31"/>
                      </a:lnTo>
                      <a:lnTo>
                        <a:pt x="205" y="34"/>
                      </a:lnTo>
                      <a:lnTo>
                        <a:pt x="197" y="39"/>
                      </a:lnTo>
                      <a:lnTo>
                        <a:pt x="190" y="45"/>
                      </a:lnTo>
                      <a:lnTo>
                        <a:pt x="184" y="49"/>
                      </a:lnTo>
                      <a:lnTo>
                        <a:pt x="180" y="54"/>
                      </a:lnTo>
                      <a:lnTo>
                        <a:pt x="177" y="59"/>
                      </a:lnTo>
                      <a:lnTo>
                        <a:pt x="185" y="60"/>
                      </a:lnTo>
                      <a:lnTo>
                        <a:pt x="196" y="59"/>
                      </a:lnTo>
                      <a:lnTo>
                        <a:pt x="206" y="57"/>
                      </a:lnTo>
                      <a:lnTo>
                        <a:pt x="217" y="55"/>
                      </a:lnTo>
                      <a:lnTo>
                        <a:pt x="227" y="53"/>
                      </a:lnTo>
                      <a:lnTo>
                        <a:pt x="236" y="50"/>
                      </a:lnTo>
                      <a:lnTo>
                        <a:pt x="243" y="48"/>
                      </a:lnTo>
                      <a:lnTo>
                        <a:pt x="248" y="47"/>
                      </a:lnTo>
                      <a:lnTo>
                        <a:pt x="253" y="44"/>
                      </a:lnTo>
                      <a:lnTo>
                        <a:pt x="258" y="42"/>
                      </a:lnTo>
                      <a:lnTo>
                        <a:pt x="258" y="44"/>
                      </a:lnTo>
                      <a:lnTo>
                        <a:pt x="255" y="47"/>
                      </a:lnTo>
                      <a:lnTo>
                        <a:pt x="250" y="50"/>
                      </a:lnTo>
                      <a:lnTo>
                        <a:pt x="244" y="54"/>
                      </a:lnTo>
                      <a:lnTo>
                        <a:pt x="236" y="57"/>
                      </a:lnTo>
                      <a:lnTo>
                        <a:pt x="226" y="62"/>
                      </a:lnTo>
                      <a:lnTo>
                        <a:pt x="215" y="65"/>
                      </a:lnTo>
                      <a:lnTo>
                        <a:pt x="204" y="68"/>
                      </a:lnTo>
                      <a:lnTo>
                        <a:pt x="192" y="69"/>
                      </a:lnTo>
                      <a:lnTo>
                        <a:pt x="181" y="69"/>
                      </a:lnTo>
                      <a:lnTo>
                        <a:pt x="184" y="74"/>
                      </a:lnTo>
                      <a:lnTo>
                        <a:pt x="190" y="77"/>
                      </a:lnTo>
                      <a:lnTo>
                        <a:pt x="197" y="82"/>
                      </a:lnTo>
                      <a:lnTo>
                        <a:pt x="205" y="86"/>
                      </a:lnTo>
                      <a:lnTo>
                        <a:pt x="212" y="90"/>
                      </a:lnTo>
                      <a:lnTo>
                        <a:pt x="219" y="94"/>
                      </a:lnTo>
                      <a:lnTo>
                        <a:pt x="225" y="97"/>
                      </a:lnTo>
                      <a:lnTo>
                        <a:pt x="229" y="99"/>
                      </a:lnTo>
                      <a:lnTo>
                        <a:pt x="235" y="101"/>
                      </a:lnTo>
                      <a:lnTo>
                        <a:pt x="237" y="104"/>
                      </a:lnTo>
                      <a:lnTo>
                        <a:pt x="236" y="105"/>
                      </a:lnTo>
                      <a:lnTo>
                        <a:pt x="230" y="104"/>
                      </a:lnTo>
                      <a:lnTo>
                        <a:pt x="225" y="102"/>
                      </a:lnTo>
                      <a:lnTo>
                        <a:pt x="217" y="99"/>
                      </a:lnTo>
                      <a:lnTo>
                        <a:pt x="206" y="95"/>
                      </a:lnTo>
                      <a:lnTo>
                        <a:pt x="196" y="91"/>
                      </a:lnTo>
                      <a:lnTo>
                        <a:pt x="185" y="86"/>
                      </a:lnTo>
                      <a:lnTo>
                        <a:pt x="176" y="83"/>
                      </a:lnTo>
                      <a:lnTo>
                        <a:pt x="169" y="78"/>
                      </a:lnTo>
                      <a:lnTo>
                        <a:pt x="165" y="75"/>
                      </a:lnTo>
                      <a:lnTo>
                        <a:pt x="160" y="75"/>
                      </a:lnTo>
                      <a:lnTo>
                        <a:pt x="156" y="76"/>
                      </a:lnTo>
                      <a:lnTo>
                        <a:pt x="150" y="76"/>
                      </a:lnTo>
                      <a:lnTo>
                        <a:pt x="144" y="76"/>
                      </a:lnTo>
                      <a:lnTo>
                        <a:pt x="138" y="77"/>
                      </a:lnTo>
                      <a:lnTo>
                        <a:pt x="134" y="77"/>
                      </a:lnTo>
                      <a:lnTo>
                        <a:pt x="129" y="78"/>
                      </a:lnTo>
                      <a:lnTo>
                        <a:pt x="126" y="78"/>
                      </a:lnTo>
                      <a:lnTo>
                        <a:pt x="128" y="83"/>
                      </a:lnTo>
                      <a:lnTo>
                        <a:pt x="132" y="87"/>
                      </a:lnTo>
                      <a:lnTo>
                        <a:pt x="137" y="92"/>
                      </a:lnTo>
                      <a:lnTo>
                        <a:pt x="143" y="97"/>
                      </a:lnTo>
                      <a:lnTo>
                        <a:pt x="147" y="101"/>
                      </a:lnTo>
                      <a:lnTo>
                        <a:pt x="153" y="106"/>
                      </a:lnTo>
                      <a:lnTo>
                        <a:pt x="158" y="109"/>
                      </a:lnTo>
                      <a:lnTo>
                        <a:pt x="161" y="112"/>
                      </a:lnTo>
                      <a:lnTo>
                        <a:pt x="168" y="116"/>
                      </a:lnTo>
                      <a:lnTo>
                        <a:pt x="176" y="120"/>
                      </a:lnTo>
                      <a:lnTo>
                        <a:pt x="182" y="123"/>
                      </a:lnTo>
                      <a:lnTo>
                        <a:pt x="188" y="127"/>
                      </a:lnTo>
                      <a:lnTo>
                        <a:pt x="191" y="130"/>
                      </a:lnTo>
                      <a:lnTo>
                        <a:pt x="194" y="133"/>
                      </a:lnTo>
                      <a:lnTo>
                        <a:pt x="191" y="135"/>
                      </a:lnTo>
                      <a:lnTo>
                        <a:pt x="182" y="130"/>
                      </a:lnTo>
                      <a:lnTo>
                        <a:pt x="175" y="125"/>
                      </a:lnTo>
                      <a:lnTo>
                        <a:pt x="166" y="120"/>
                      </a:lnTo>
                      <a:lnTo>
                        <a:pt x="157" y="114"/>
                      </a:lnTo>
                      <a:lnTo>
                        <a:pt x="147" y="108"/>
                      </a:lnTo>
                      <a:lnTo>
                        <a:pt x="137" y="102"/>
                      </a:lnTo>
                      <a:lnTo>
                        <a:pt x="129" y="97"/>
                      </a:lnTo>
                      <a:lnTo>
                        <a:pt x="123" y="92"/>
                      </a:lnTo>
                      <a:lnTo>
                        <a:pt x="119" y="89"/>
                      </a:lnTo>
                      <a:lnTo>
                        <a:pt x="114" y="85"/>
                      </a:lnTo>
                      <a:lnTo>
                        <a:pt x="109" y="84"/>
                      </a:lnTo>
                      <a:lnTo>
                        <a:pt x="106" y="85"/>
                      </a:lnTo>
                      <a:lnTo>
                        <a:pt x="101" y="87"/>
                      </a:lnTo>
                      <a:lnTo>
                        <a:pt x="94" y="90"/>
                      </a:lnTo>
                      <a:lnTo>
                        <a:pt x="84" y="93"/>
                      </a:lnTo>
                      <a:lnTo>
                        <a:pt x="75" y="97"/>
                      </a:lnTo>
                      <a:lnTo>
                        <a:pt x="69" y="99"/>
                      </a:lnTo>
                      <a:lnTo>
                        <a:pt x="68" y="101"/>
                      </a:lnTo>
                      <a:lnTo>
                        <a:pt x="68" y="104"/>
                      </a:lnTo>
                      <a:lnTo>
                        <a:pt x="69" y="106"/>
                      </a:lnTo>
                      <a:lnTo>
                        <a:pt x="74" y="110"/>
                      </a:lnTo>
                      <a:lnTo>
                        <a:pt x="78" y="114"/>
                      </a:lnTo>
                      <a:lnTo>
                        <a:pt x="85" y="119"/>
                      </a:lnTo>
                      <a:lnTo>
                        <a:pt x="93" y="125"/>
                      </a:lnTo>
                      <a:lnTo>
                        <a:pt x="103" y="131"/>
                      </a:lnTo>
                      <a:lnTo>
                        <a:pt x="112" y="138"/>
                      </a:lnTo>
                      <a:lnTo>
                        <a:pt x="121" y="144"/>
                      </a:lnTo>
                      <a:lnTo>
                        <a:pt x="128" y="150"/>
                      </a:lnTo>
                      <a:lnTo>
                        <a:pt x="134" y="152"/>
                      </a:lnTo>
                      <a:lnTo>
                        <a:pt x="138" y="155"/>
                      </a:lnTo>
                      <a:lnTo>
                        <a:pt x="137" y="157"/>
                      </a:lnTo>
                      <a:lnTo>
                        <a:pt x="132" y="157"/>
                      </a:lnTo>
                      <a:lnTo>
                        <a:pt x="123" y="152"/>
                      </a:lnTo>
                      <a:lnTo>
                        <a:pt x="118" y="147"/>
                      </a:lnTo>
                      <a:lnTo>
                        <a:pt x="108" y="142"/>
                      </a:lnTo>
                      <a:lnTo>
                        <a:pt x="99" y="136"/>
                      </a:lnTo>
                      <a:lnTo>
                        <a:pt x="89" y="129"/>
                      </a:lnTo>
                      <a:lnTo>
                        <a:pt x="78" y="123"/>
                      </a:lnTo>
                      <a:lnTo>
                        <a:pt x="69" y="119"/>
                      </a:lnTo>
                      <a:lnTo>
                        <a:pt x="62" y="114"/>
                      </a:lnTo>
                      <a:lnTo>
                        <a:pt x="59" y="113"/>
                      </a:lnTo>
                      <a:lnTo>
                        <a:pt x="55" y="113"/>
                      </a:lnTo>
                      <a:lnTo>
                        <a:pt x="48" y="115"/>
                      </a:lnTo>
                      <a:lnTo>
                        <a:pt x="40" y="117"/>
                      </a:lnTo>
                      <a:lnTo>
                        <a:pt x="31" y="121"/>
                      </a:lnTo>
                      <a:lnTo>
                        <a:pt x="22" y="123"/>
                      </a:lnTo>
                      <a:lnTo>
                        <a:pt x="14" y="127"/>
                      </a:lnTo>
                      <a:lnTo>
                        <a:pt x="7" y="128"/>
                      </a:lnTo>
                      <a:lnTo>
                        <a:pt x="2" y="129"/>
                      </a:lnTo>
                      <a:lnTo>
                        <a:pt x="0" y="129"/>
                      </a:lnTo>
                      <a:lnTo>
                        <a:pt x="1" y="128"/>
                      </a:lnTo>
                      <a:lnTo>
                        <a:pt x="6" y="125"/>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1" name="Freeform 330">
                  <a:extLst>
                    <a:ext uri="{FF2B5EF4-FFF2-40B4-BE49-F238E27FC236}">
                      <a16:creationId xmlns:a16="http://schemas.microsoft.com/office/drawing/2014/main" id="{E840147F-76F4-4F24-BBF7-D2AB9D885A51}"/>
                    </a:ext>
                  </a:extLst>
                </p:cNvPr>
                <p:cNvSpPr>
                  <a:spLocks/>
                </p:cNvSpPr>
                <p:nvPr/>
              </p:nvSpPr>
              <p:spPr bwMode="auto">
                <a:xfrm>
                  <a:off x="145" y="368"/>
                  <a:ext cx="93" cy="79"/>
                </a:xfrm>
                <a:custGeom>
                  <a:avLst/>
                  <a:gdLst>
                    <a:gd name="T0" fmla="*/ 10 w 187"/>
                    <a:gd name="T1" fmla="*/ 7 h 157"/>
                    <a:gd name="T2" fmla="*/ 22 w 187"/>
                    <a:gd name="T3" fmla="*/ 8 h 157"/>
                    <a:gd name="T4" fmla="*/ 42 w 187"/>
                    <a:gd name="T5" fmla="*/ 5 h 157"/>
                    <a:gd name="T6" fmla="*/ 59 w 187"/>
                    <a:gd name="T7" fmla="*/ 5 h 157"/>
                    <a:gd name="T8" fmla="*/ 65 w 187"/>
                    <a:gd name="T9" fmla="*/ 9 h 157"/>
                    <a:gd name="T10" fmla="*/ 55 w 187"/>
                    <a:gd name="T11" fmla="*/ 8 h 157"/>
                    <a:gd name="T12" fmla="*/ 40 w 187"/>
                    <a:gd name="T13" fmla="*/ 9 h 157"/>
                    <a:gd name="T14" fmla="*/ 25 w 187"/>
                    <a:gd name="T15" fmla="*/ 12 h 157"/>
                    <a:gd name="T16" fmla="*/ 27 w 187"/>
                    <a:gd name="T17" fmla="*/ 16 h 157"/>
                    <a:gd name="T18" fmla="*/ 36 w 187"/>
                    <a:gd name="T19" fmla="*/ 19 h 157"/>
                    <a:gd name="T20" fmla="*/ 41 w 187"/>
                    <a:gd name="T21" fmla="*/ 21 h 157"/>
                    <a:gd name="T22" fmla="*/ 58 w 187"/>
                    <a:gd name="T23" fmla="*/ 21 h 157"/>
                    <a:gd name="T24" fmla="*/ 77 w 187"/>
                    <a:gd name="T25" fmla="*/ 24 h 157"/>
                    <a:gd name="T26" fmla="*/ 87 w 187"/>
                    <a:gd name="T27" fmla="*/ 30 h 157"/>
                    <a:gd name="T28" fmla="*/ 82 w 187"/>
                    <a:gd name="T29" fmla="*/ 30 h 157"/>
                    <a:gd name="T30" fmla="*/ 70 w 187"/>
                    <a:gd name="T31" fmla="*/ 27 h 157"/>
                    <a:gd name="T32" fmla="*/ 54 w 187"/>
                    <a:gd name="T33" fmla="*/ 25 h 157"/>
                    <a:gd name="T34" fmla="*/ 51 w 187"/>
                    <a:gd name="T35" fmla="*/ 29 h 157"/>
                    <a:gd name="T36" fmla="*/ 59 w 187"/>
                    <a:gd name="T37" fmla="*/ 35 h 157"/>
                    <a:gd name="T38" fmla="*/ 72 w 187"/>
                    <a:gd name="T39" fmla="*/ 36 h 157"/>
                    <a:gd name="T40" fmla="*/ 87 w 187"/>
                    <a:gd name="T41" fmla="*/ 43 h 157"/>
                    <a:gd name="T42" fmla="*/ 90 w 187"/>
                    <a:gd name="T43" fmla="*/ 50 h 157"/>
                    <a:gd name="T44" fmla="*/ 80 w 187"/>
                    <a:gd name="T45" fmla="*/ 43 h 157"/>
                    <a:gd name="T46" fmla="*/ 69 w 187"/>
                    <a:gd name="T47" fmla="*/ 40 h 157"/>
                    <a:gd name="T48" fmla="*/ 74 w 187"/>
                    <a:gd name="T49" fmla="*/ 49 h 157"/>
                    <a:gd name="T50" fmla="*/ 85 w 187"/>
                    <a:gd name="T51" fmla="*/ 61 h 157"/>
                    <a:gd name="T52" fmla="*/ 90 w 187"/>
                    <a:gd name="T53" fmla="*/ 67 h 157"/>
                    <a:gd name="T54" fmla="*/ 92 w 187"/>
                    <a:gd name="T55" fmla="*/ 76 h 157"/>
                    <a:gd name="T56" fmla="*/ 87 w 187"/>
                    <a:gd name="T57" fmla="*/ 70 h 157"/>
                    <a:gd name="T58" fmla="*/ 72 w 187"/>
                    <a:gd name="T59" fmla="*/ 53 h 157"/>
                    <a:gd name="T60" fmla="*/ 63 w 187"/>
                    <a:gd name="T61" fmla="*/ 43 h 157"/>
                    <a:gd name="T62" fmla="*/ 60 w 187"/>
                    <a:gd name="T63" fmla="*/ 46 h 157"/>
                    <a:gd name="T64" fmla="*/ 64 w 187"/>
                    <a:gd name="T65" fmla="*/ 58 h 157"/>
                    <a:gd name="T66" fmla="*/ 69 w 187"/>
                    <a:gd name="T67" fmla="*/ 71 h 157"/>
                    <a:gd name="T68" fmla="*/ 66 w 187"/>
                    <a:gd name="T69" fmla="*/ 68 h 157"/>
                    <a:gd name="T70" fmla="*/ 56 w 187"/>
                    <a:gd name="T71" fmla="*/ 46 h 157"/>
                    <a:gd name="T72" fmla="*/ 46 w 187"/>
                    <a:gd name="T73" fmla="*/ 32 h 157"/>
                    <a:gd name="T74" fmla="*/ 39 w 187"/>
                    <a:gd name="T75" fmla="*/ 28 h 157"/>
                    <a:gd name="T76" fmla="*/ 37 w 187"/>
                    <a:gd name="T77" fmla="*/ 30 h 157"/>
                    <a:gd name="T78" fmla="*/ 42 w 187"/>
                    <a:gd name="T79" fmla="*/ 53 h 157"/>
                    <a:gd name="T80" fmla="*/ 48 w 187"/>
                    <a:gd name="T81" fmla="*/ 64 h 157"/>
                    <a:gd name="T82" fmla="*/ 41 w 187"/>
                    <a:gd name="T83" fmla="*/ 57 h 157"/>
                    <a:gd name="T84" fmla="*/ 33 w 187"/>
                    <a:gd name="T85" fmla="*/ 25 h 157"/>
                    <a:gd name="T86" fmla="*/ 22 w 187"/>
                    <a:gd name="T87" fmla="*/ 18 h 157"/>
                    <a:gd name="T88" fmla="*/ 18 w 187"/>
                    <a:gd name="T89" fmla="*/ 25 h 157"/>
                    <a:gd name="T90" fmla="*/ 21 w 187"/>
                    <a:gd name="T91" fmla="*/ 40 h 157"/>
                    <a:gd name="T92" fmla="*/ 25 w 187"/>
                    <a:gd name="T93" fmla="*/ 57 h 157"/>
                    <a:gd name="T94" fmla="*/ 22 w 187"/>
                    <a:gd name="T95" fmla="*/ 55 h 157"/>
                    <a:gd name="T96" fmla="*/ 17 w 187"/>
                    <a:gd name="T97" fmla="*/ 32 h 157"/>
                    <a:gd name="T98" fmla="*/ 8 w 187"/>
                    <a:gd name="T99" fmla="*/ 10 h 157"/>
                    <a:gd name="T100" fmla="*/ 0 w 187"/>
                    <a:gd name="T101" fmla="*/ 1 h 157"/>
                    <a:gd name="T102" fmla="*/ 2 w 187"/>
                    <a:gd name="T103" fmla="*/ 0 h 1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7">
                      <a:moveTo>
                        <a:pt x="6" y="2"/>
                      </a:moveTo>
                      <a:lnTo>
                        <a:pt x="13" y="8"/>
                      </a:lnTo>
                      <a:lnTo>
                        <a:pt x="21" y="14"/>
                      </a:lnTo>
                      <a:lnTo>
                        <a:pt x="29" y="17"/>
                      </a:lnTo>
                      <a:lnTo>
                        <a:pt x="36" y="18"/>
                      </a:lnTo>
                      <a:lnTo>
                        <a:pt x="45" y="16"/>
                      </a:lnTo>
                      <a:lnTo>
                        <a:pt x="57" y="14"/>
                      </a:lnTo>
                      <a:lnTo>
                        <a:pt x="70" y="11"/>
                      </a:lnTo>
                      <a:lnTo>
                        <a:pt x="84" y="10"/>
                      </a:lnTo>
                      <a:lnTo>
                        <a:pt x="97" y="9"/>
                      </a:lnTo>
                      <a:lnTo>
                        <a:pt x="108" y="9"/>
                      </a:lnTo>
                      <a:lnTo>
                        <a:pt x="119" y="10"/>
                      </a:lnTo>
                      <a:lnTo>
                        <a:pt x="125" y="11"/>
                      </a:lnTo>
                      <a:lnTo>
                        <a:pt x="130" y="15"/>
                      </a:lnTo>
                      <a:lnTo>
                        <a:pt x="130" y="17"/>
                      </a:lnTo>
                      <a:lnTo>
                        <a:pt x="126" y="17"/>
                      </a:lnTo>
                      <a:lnTo>
                        <a:pt x="117" y="16"/>
                      </a:lnTo>
                      <a:lnTo>
                        <a:pt x="110" y="16"/>
                      </a:lnTo>
                      <a:lnTo>
                        <a:pt x="102" y="16"/>
                      </a:lnTo>
                      <a:lnTo>
                        <a:pt x="90" y="17"/>
                      </a:lnTo>
                      <a:lnTo>
                        <a:pt x="80" y="18"/>
                      </a:lnTo>
                      <a:lnTo>
                        <a:pt x="68" y="19"/>
                      </a:lnTo>
                      <a:lnTo>
                        <a:pt x="59" y="22"/>
                      </a:lnTo>
                      <a:lnTo>
                        <a:pt x="51" y="24"/>
                      </a:lnTo>
                      <a:lnTo>
                        <a:pt x="46" y="26"/>
                      </a:lnTo>
                      <a:lnTo>
                        <a:pt x="50" y="29"/>
                      </a:lnTo>
                      <a:lnTo>
                        <a:pt x="55" y="31"/>
                      </a:lnTo>
                      <a:lnTo>
                        <a:pt x="60" y="33"/>
                      </a:lnTo>
                      <a:lnTo>
                        <a:pt x="66" y="35"/>
                      </a:lnTo>
                      <a:lnTo>
                        <a:pt x="72" y="38"/>
                      </a:lnTo>
                      <a:lnTo>
                        <a:pt x="76" y="39"/>
                      </a:lnTo>
                      <a:lnTo>
                        <a:pt x="80" y="41"/>
                      </a:lnTo>
                      <a:lnTo>
                        <a:pt x="82" y="42"/>
                      </a:lnTo>
                      <a:lnTo>
                        <a:pt x="91" y="41"/>
                      </a:lnTo>
                      <a:lnTo>
                        <a:pt x="104" y="40"/>
                      </a:lnTo>
                      <a:lnTo>
                        <a:pt x="117" y="41"/>
                      </a:lnTo>
                      <a:lnTo>
                        <a:pt x="130" y="42"/>
                      </a:lnTo>
                      <a:lnTo>
                        <a:pt x="143" y="45"/>
                      </a:lnTo>
                      <a:lnTo>
                        <a:pt x="155" y="47"/>
                      </a:lnTo>
                      <a:lnTo>
                        <a:pt x="164" y="50"/>
                      </a:lnTo>
                      <a:lnTo>
                        <a:pt x="170" y="54"/>
                      </a:lnTo>
                      <a:lnTo>
                        <a:pt x="174" y="60"/>
                      </a:lnTo>
                      <a:lnTo>
                        <a:pt x="175" y="62"/>
                      </a:lnTo>
                      <a:lnTo>
                        <a:pt x="172" y="61"/>
                      </a:lnTo>
                      <a:lnTo>
                        <a:pt x="165" y="59"/>
                      </a:lnTo>
                      <a:lnTo>
                        <a:pt x="159" y="56"/>
                      </a:lnTo>
                      <a:lnTo>
                        <a:pt x="151" y="54"/>
                      </a:lnTo>
                      <a:lnTo>
                        <a:pt x="141" y="53"/>
                      </a:lnTo>
                      <a:lnTo>
                        <a:pt x="130" y="50"/>
                      </a:lnTo>
                      <a:lnTo>
                        <a:pt x="119" y="49"/>
                      </a:lnTo>
                      <a:lnTo>
                        <a:pt x="108" y="49"/>
                      </a:lnTo>
                      <a:lnTo>
                        <a:pt x="100" y="49"/>
                      </a:lnTo>
                      <a:lnTo>
                        <a:pt x="95" y="50"/>
                      </a:lnTo>
                      <a:lnTo>
                        <a:pt x="103" y="57"/>
                      </a:lnTo>
                      <a:lnTo>
                        <a:pt x="111" y="62"/>
                      </a:lnTo>
                      <a:lnTo>
                        <a:pt x="117" y="67"/>
                      </a:lnTo>
                      <a:lnTo>
                        <a:pt x="119" y="70"/>
                      </a:lnTo>
                      <a:lnTo>
                        <a:pt x="126" y="70"/>
                      </a:lnTo>
                      <a:lnTo>
                        <a:pt x="134" y="71"/>
                      </a:lnTo>
                      <a:lnTo>
                        <a:pt x="144" y="72"/>
                      </a:lnTo>
                      <a:lnTo>
                        <a:pt x="155" y="75"/>
                      </a:lnTo>
                      <a:lnTo>
                        <a:pt x="165" y="79"/>
                      </a:lnTo>
                      <a:lnTo>
                        <a:pt x="174" y="85"/>
                      </a:lnTo>
                      <a:lnTo>
                        <a:pt x="181" y="93"/>
                      </a:lnTo>
                      <a:lnTo>
                        <a:pt x="187" y="103"/>
                      </a:lnTo>
                      <a:lnTo>
                        <a:pt x="181" y="99"/>
                      </a:lnTo>
                      <a:lnTo>
                        <a:pt x="175" y="94"/>
                      </a:lnTo>
                      <a:lnTo>
                        <a:pt x="167" y="91"/>
                      </a:lnTo>
                      <a:lnTo>
                        <a:pt x="160" y="86"/>
                      </a:lnTo>
                      <a:lnTo>
                        <a:pt x="153" y="84"/>
                      </a:lnTo>
                      <a:lnTo>
                        <a:pt x="145" y="82"/>
                      </a:lnTo>
                      <a:lnTo>
                        <a:pt x="138" y="80"/>
                      </a:lnTo>
                      <a:lnTo>
                        <a:pt x="132" y="80"/>
                      </a:lnTo>
                      <a:lnTo>
                        <a:pt x="140" y="90"/>
                      </a:lnTo>
                      <a:lnTo>
                        <a:pt x="148" y="98"/>
                      </a:lnTo>
                      <a:lnTo>
                        <a:pt x="156" y="107"/>
                      </a:lnTo>
                      <a:lnTo>
                        <a:pt x="163" y="114"/>
                      </a:lnTo>
                      <a:lnTo>
                        <a:pt x="170" y="121"/>
                      </a:lnTo>
                      <a:lnTo>
                        <a:pt x="175" y="127"/>
                      </a:lnTo>
                      <a:lnTo>
                        <a:pt x="179" y="131"/>
                      </a:lnTo>
                      <a:lnTo>
                        <a:pt x="180" y="133"/>
                      </a:lnTo>
                      <a:lnTo>
                        <a:pt x="181" y="138"/>
                      </a:lnTo>
                      <a:lnTo>
                        <a:pt x="182" y="144"/>
                      </a:lnTo>
                      <a:lnTo>
                        <a:pt x="184" y="151"/>
                      </a:lnTo>
                      <a:lnTo>
                        <a:pt x="187" y="157"/>
                      </a:lnTo>
                      <a:lnTo>
                        <a:pt x="181" y="148"/>
                      </a:lnTo>
                      <a:lnTo>
                        <a:pt x="174" y="139"/>
                      </a:lnTo>
                      <a:lnTo>
                        <a:pt x="165" y="128"/>
                      </a:lnTo>
                      <a:lnTo>
                        <a:pt x="155" y="116"/>
                      </a:lnTo>
                      <a:lnTo>
                        <a:pt x="145" y="105"/>
                      </a:lnTo>
                      <a:lnTo>
                        <a:pt x="137" y="95"/>
                      </a:lnTo>
                      <a:lnTo>
                        <a:pt x="130" y="88"/>
                      </a:lnTo>
                      <a:lnTo>
                        <a:pt x="126" y="85"/>
                      </a:lnTo>
                      <a:lnTo>
                        <a:pt x="121" y="84"/>
                      </a:lnTo>
                      <a:lnTo>
                        <a:pt x="120" y="86"/>
                      </a:lnTo>
                      <a:lnTo>
                        <a:pt x="120" y="91"/>
                      </a:lnTo>
                      <a:lnTo>
                        <a:pt x="121" y="95"/>
                      </a:lnTo>
                      <a:lnTo>
                        <a:pt x="123" y="103"/>
                      </a:lnTo>
                      <a:lnTo>
                        <a:pt x="128" y="116"/>
                      </a:lnTo>
                      <a:lnTo>
                        <a:pt x="134" y="130"/>
                      </a:lnTo>
                      <a:lnTo>
                        <a:pt x="137" y="138"/>
                      </a:lnTo>
                      <a:lnTo>
                        <a:pt x="138" y="142"/>
                      </a:lnTo>
                      <a:lnTo>
                        <a:pt x="137" y="142"/>
                      </a:lnTo>
                      <a:lnTo>
                        <a:pt x="134" y="140"/>
                      </a:lnTo>
                      <a:lnTo>
                        <a:pt x="132" y="136"/>
                      </a:lnTo>
                      <a:lnTo>
                        <a:pt x="126" y="125"/>
                      </a:lnTo>
                      <a:lnTo>
                        <a:pt x="118" y="108"/>
                      </a:lnTo>
                      <a:lnTo>
                        <a:pt x="112" y="91"/>
                      </a:lnTo>
                      <a:lnTo>
                        <a:pt x="112" y="78"/>
                      </a:lnTo>
                      <a:lnTo>
                        <a:pt x="102" y="70"/>
                      </a:lnTo>
                      <a:lnTo>
                        <a:pt x="92" y="63"/>
                      </a:lnTo>
                      <a:lnTo>
                        <a:pt x="84" y="59"/>
                      </a:lnTo>
                      <a:lnTo>
                        <a:pt x="81" y="56"/>
                      </a:lnTo>
                      <a:lnTo>
                        <a:pt x="79" y="55"/>
                      </a:lnTo>
                      <a:lnTo>
                        <a:pt x="76" y="54"/>
                      </a:lnTo>
                      <a:lnTo>
                        <a:pt x="75" y="55"/>
                      </a:lnTo>
                      <a:lnTo>
                        <a:pt x="74" y="60"/>
                      </a:lnTo>
                      <a:lnTo>
                        <a:pt x="75" y="70"/>
                      </a:lnTo>
                      <a:lnTo>
                        <a:pt x="79" y="87"/>
                      </a:lnTo>
                      <a:lnTo>
                        <a:pt x="84" y="105"/>
                      </a:lnTo>
                      <a:lnTo>
                        <a:pt x="93" y="120"/>
                      </a:lnTo>
                      <a:lnTo>
                        <a:pt x="98" y="125"/>
                      </a:lnTo>
                      <a:lnTo>
                        <a:pt x="97" y="128"/>
                      </a:lnTo>
                      <a:lnTo>
                        <a:pt x="95" y="127"/>
                      </a:lnTo>
                      <a:lnTo>
                        <a:pt x="90" y="123"/>
                      </a:lnTo>
                      <a:lnTo>
                        <a:pt x="83" y="114"/>
                      </a:lnTo>
                      <a:lnTo>
                        <a:pt x="74" y="97"/>
                      </a:lnTo>
                      <a:lnTo>
                        <a:pt x="67" y="73"/>
                      </a:lnTo>
                      <a:lnTo>
                        <a:pt x="67" y="49"/>
                      </a:lnTo>
                      <a:lnTo>
                        <a:pt x="60" y="44"/>
                      </a:lnTo>
                      <a:lnTo>
                        <a:pt x="52" y="39"/>
                      </a:lnTo>
                      <a:lnTo>
                        <a:pt x="44" y="35"/>
                      </a:lnTo>
                      <a:lnTo>
                        <a:pt x="38" y="33"/>
                      </a:lnTo>
                      <a:lnTo>
                        <a:pt x="37" y="40"/>
                      </a:lnTo>
                      <a:lnTo>
                        <a:pt x="37" y="50"/>
                      </a:lnTo>
                      <a:lnTo>
                        <a:pt x="39" y="62"/>
                      </a:lnTo>
                      <a:lnTo>
                        <a:pt x="42" y="71"/>
                      </a:lnTo>
                      <a:lnTo>
                        <a:pt x="43" y="80"/>
                      </a:lnTo>
                      <a:lnTo>
                        <a:pt x="45" y="93"/>
                      </a:lnTo>
                      <a:lnTo>
                        <a:pt x="47" y="106"/>
                      </a:lnTo>
                      <a:lnTo>
                        <a:pt x="50" y="113"/>
                      </a:lnTo>
                      <a:lnTo>
                        <a:pt x="51" y="115"/>
                      </a:lnTo>
                      <a:lnTo>
                        <a:pt x="47" y="114"/>
                      </a:lnTo>
                      <a:lnTo>
                        <a:pt x="44" y="109"/>
                      </a:lnTo>
                      <a:lnTo>
                        <a:pt x="41" y="101"/>
                      </a:lnTo>
                      <a:lnTo>
                        <a:pt x="38" y="86"/>
                      </a:lnTo>
                      <a:lnTo>
                        <a:pt x="34" y="64"/>
                      </a:lnTo>
                      <a:lnTo>
                        <a:pt x="30" y="44"/>
                      </a:lnTo>
                      <a:lnTo>
                        <a:pt x="28" y="31"/>
                      </a:lnTo>
                      <a:lnTo>
                        <a:pt x="17" y="20"/>
                      </a:lnTo>
                      <a:lnTo>
                        <a:pt x="9" y="12"/>
                      </a:lnTo>
                      <a:lnTo>
                        <a:pt x="4" y="7"/>
                      </a:lnTo>
                      <a:lnTo>
                        <a:pt x="0" y="2"/>
                      </a:lnTo>
                      <a:lnTo>
                        <a:pt x="0" y="0"/>
                      </a:lnTo>
                      <a:lnTo>
                        <a:pt x="1" y="0"/>
                      </a:lnTo>
                      <a:lnTo>
                        <a:pt x="4" y="0"/>
                      </a:lnTo>
                      <a:lnTo>
                        <a:pt x="6"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2" name="Freeform 331">
                  <a:extLst>
                    <a:ext uri="{FF2B5EF4-FFF2-40B4-BE49-F238E27FC236}">
                      <a16:creationId xmlns:a16="http://schemas.microsoft.com/office/drawing/2014/main" id="{774C80CA-550F-49B2-8CC7-8C7F7BC10ACE}"/>
                    </a:ext>
                  </a:extLst>
                </p:cNvPr>
                <p:cNvSpPr>
                  <a:spLocks/>
                </p:cNvSpPr>
                <p:nvPr/>
              </p:nvSpPr>
              <p:spPr bwMode="auto">
                <a:xfrm>
                  <a:off x="97" y="378"/>
                  <a:ext cx="64" cy="107"/>
                </a:xfrm>
                <a:custGeom>
                  <a:avLst/>
                  <a:gdLst>
                    <a:gd name="T0" fmla="*/ 29 w 129"/>
                    <a:gd name="T1" fmla="*/ 1 h 215"/>
                    <a:gd name="T2" fmla="*/ 31 w 129"/>
                    <a:gd name="T3" fmla="*/ 13 h 215"/>
                    <a:gd name="T4" fmla="*/ 32 w 129"/>
                    <a:gd name="T5" fmla="*/ 17 h 215"/>
                    <a:gd name="T6" fmla="*/ 37 w 129"/>
                    <a:gd name="T7" fmla="*/ 21 h 215"/>
                    <a:gd name="T8" fmla="*/ 43 w 129"/>
                    <a:gd name="T9" fmla="*/ 26 h 215"/>
                    <a:gd name="T10" fmla="*/ 50 w 129"/>
                    <a:gd name="T11" fmla="*/ 34 h 215"/>
                    <a:gd name="T12" fmla="*/ 57 w 129"/>
                    <a:gd name="T13" fmla="*/ 48 h 215"/>
                    <a:gd name="T14" fmla="*/ 63 w 129"/>
                    <a:gd name="T15" fmla="*/ 57 h 215"/>
                    <a:gd name="T16" fmla="*/ 64 w 129"/>
                    <a:gd name="T17" fmla="*/ 62 h 215"/>
                    <a:gd name="T18" fmla="*/ 63 w 129"/>
                    <a:gd name="T19" fmla="*/ 62 h 215"/>
                    <a:gd name="T20" fmla="*/ 60 w 129"/>
                    <a:gd name="T21" fmla="*/ 57 h 215"/>
                    <a:gd name="T22" fmla="*/ 56 w 129"/>
                    <a:gd name="T23" fmla="*/ 49 h 215"/>
                    <a:gd name="T24" fmla="*/ 50 w 129"/>
                    <a:gd name="T25" fmla="*/ 41 h 215"/>
                    <a:gd name="T26" fmla="*/ 45 w 129"/>
                    <a:gd name="T27" fmla="*/ 33 h 215"/>
                    <a:gd name="T28" fmla="*/ 40 w 129"/>
                    <a:gd name="T29" fmla="*/ 29 h 215"/>
                    <a:gd name="T30" fmla="*/ 36 w 129"/>
                    <a:gd name="T31" fmla="*/ 26 h 215"/>
                    <a:gd name="T32" fmla="*/ 34 w 129"/>
                    <a:gd name="T33" fmla="*/ 32 h 215"/>
                    <a:gd name="T34" fmla="*/ 35 w 129"/>
                    <a:gd name="T35" fmla="*/ 44 h 215"/>
                    <a:gd name="T36" fmla="*/ 38 w 129"/>
                    <a:gd name="T37" fmla="*/ 50 h 215"/>
                    <a:gd name="T38" fmla="*/ 45 w 129"/>
                    <a:gd name="T39" fmla="*/ 57 h 215"/>
                    <a:gd name="T40" fmla="*/ 54 w 129"/>
                    <a:gd name="T41" fmla="*/ 67 h 215"/>
                    <a:gd name="T42" fmla="*/ 59 w 129"/>
                    <a:gd name="T43" fmla="*/ 79 h 215"/>
                    <a:gd name="T44" fmla="*/ 60 w 129"/>
                    <a:gd name="T45" fmla="*/ 88 h 215"/>
                    <a:gd name="T46" fmla="*/ 57 w 129"/>
                    <a:gd name="T47" fmla="*/ 83 h 215"/>
                    <a:gd name="T48" fmla="*/ 53 w 129"/>
                    <a:gd name="T49" fmla="*/ 73 h 215"/>
                    <a:gd name="T50" fmla="*/ 48 w 129"/>
                    <a:gd name="T51" fmla="*/ 66 h 215"/>
                    <a:gd name="T52" fmla="*/ 43 w 129"/>
                    <a:gd name="T53" fmla="*/ 61 h 215"/>
                    <a:gd name="T54" fmla="*/ 38 w 129"/>
                    <a:gd name="T55" fmla="*/ 57 h 215"/>
                    <a:gd name="T56" fmla="*/ 39 w 129"/>
                    <a:gd name="T57" fmla="*/ 66 h 215"/>
                    <a:gd name="T58" fmla="*/ 43 w 129"/>
                    <a:gd name="T59" fmla="*/ 93 h 215"/>
                    <a:gd name="T60" fmla="*/ 41 w 129"/>
                    <a:gd name="T61" fmla="*/ 107 h 215"/>
                    <a:gd name="T62" fmla="*/ 40 w 129"/>
                    <a:gd name="T63" fmla="*/ 105 h 215"/>
                    <a:gd name="T64" fmla="*/ 39 w 129"/>
                    <a:gd name="T65" fmla="*/ 94 h 215"/>
                    <a:gd name="T66" fmla="*/ 33 w 129"/>
                    <a:gd name="T67" fmla="*/ 68 h 215"/>
                    <a:gd name="T68" fmla="*/ 26 w 129"/>
                    <a:gd name="T69" fmla="*/ 64 h 215"/>
                    <a:gd name="T70" fmla="*/ 17 w 129"/>
                    <a:gd name="T71" fmla="*/ 77 h 215"/>
                    <a:gd name="T72" fmla="*/ 14 w 129"/>
                    <a:gd name="T73" fmla="*/ 87 h 215"/>
                    <a:gd name="T74" fmla="*/ 12 w 129"/>
                    <a:gd name="T75" fmla="*/ 85 h 215"/>
                    <a:gd name="T76" fmla="*/ 16 w 129"/>
                    <a:gd name="T77" fmla="*/ 74 h 215"/>
                    <a:gd name="T78" fmla="*/ 25 w 129"/>
                    <a:gd name="T79" fmla="*/ 57 h 215"/>
                    <a:gd name="T80" fmla="*/ 29 w 129"/>
                    <a:gd name="T81" fmla="*/ 45 h 215"/>
                    <a:gd name="T82" fmla="*/ 29 w 129"/>
                    <a:gd name="T83" fmla="*/ 31 h 215"/>
                    <a:gd name="T84" fmla="*/ 25 w 129"/>
                    <a:gd name="T85" fmla="*/ 29 h 215"/>
                    <a:gd name="T86" fmla="*/ 17 w 129"/>
                    <a:gd name="T87" fmla="*/ 37 h 215"/>
                    <a:gd name="T88" fmla="*/ 10 w 129"/>
                    <a:gd name="T89" fmla="*/ 46 h 215"/>
                    <a:gd name="T90" fmla="*/ 4 w 129"/>
                    <a:gd name="T91" fmla="*/ 56 h 215"/>
                    <a:gd name="T92" fmla="*/ 1 w 129"/>
                    <a:gd name="T93" fmla="*/ 63 h 215"/>
                    <a:gd name="T94" fmla="*/ 0 w 129"/>
                    <a:gd name="T95" fmla="*/ 62 h 215"/>
                    <a:gd name="T96" fmla="*/ 2 w 129"/>
                    <a:gd name="T97" fmla="*/ 55 h 215"/>
                    <a:gd name="T98" fmla="*/ 7 w 129"/>
                    <a:gd name="T99" fmla="*/ 45 h 215"/>
                    <a:gd name="T100" fmla="*/ 15 w 129"/>
                    <a:gd name="T101" fmla="*/ 33 h 215"/>
                    <a:gd name="T102" fmla="*/ 23 w 129"/>
                    <a:gd name="T103" fmla="*/ 23 h 215"/>
                    <a:gd name="T104" fmla="*/ 28 w 129"/>
                    <a:gd name="T105" fmla="*/ 17 h 215"/>
                    <a:gd name="T106" fmla="*/ 27 w 129"/>
                    <a:gd name="T107" fmla="*/ 7 h 215"/>
                    <a:gd name="T108" fmla="*/ 26 w 129"/>
                    <a:gd name="T109" fmla="*/ 3 h 215"/>
                    <a:gd name="T110" fmla="*/ 27 w 129"/>
                    <a:gd name="T111" fmla="*/ 1 h 2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5">
                      <a:moveTo>
                        <a:pt x="56" y="0"/>
                      </a:moveTo>
                      <a:lnTo>
                        <a:pt x="58" y="2"/>
                      </a:lnTo>
                      <a:lnTo>
                        <a:pt x="59" y="13"/>
                      </a:lnTo>
                      <a:lnTo>
                        <a:pt x="62" y="26"/>
                      </a:lnTo>
                      <a:lnTo>
                        <a:pt x="63" y="32"/>
                      </a:lnTo>
                      <a:lnTo>
                        <a:pt x="65" y="35"/>
                      </a:lnTo>
                      <a:lnTo>
                        <a:pt x="68" y="37"/>
                      </a:lnTo>
                      <a:lnTo>
                        <a:pt x="74" y="42"/>
                      </a:lnTo>
                      <a:lnTo>
                        <a:pt x="80" y="46"/>
                      </a:lnTo>
                      <a:lnTo>
                        <a:pt x="87" y="53"/>
                      </a:lnTo>
                      <a:lnTo>
                        <a:pt x="94" y="60"/>
                      </a:lnTo>
                      <a:lnTo>
                        <a:pt x="100" y="69"/>
                      </a:lnTo>
                      <a:lnTo>
                        <a:pt x="105" y="79"/>
                      </a:lnTo>
                      <a:lnTo>
                        <a:pt x="114" y="96"/>
                      </a:lnTo>
                      <a:lnTo>
                        <a:pt x="123" y="107"/>
                      </a:lnTo>
                      <a:lnTo>
                        <a:pt x="127" y="115"/>
                      </a:lnTo>
                      <a:lnTo>
                        <a:pt x="129" y="121"/>
                      </a:lnTo>
                      <a:lnTo>
                        <a:pt x="129" y="125"/>
                      </a:lnTo>
                      <a:lnTo>
                        <a:pt x="128" y="126"/>
                      </a:lnTo>
                      <a:lnTo>
                        <a:pt x="126" y="125"/>
                      </a:lnTo>
                      <a:lnTo>
                        <a:pt x="123" y="119"/>
                      </a:lnTo>
                      <a:lnTo>
                        <a:pt x="120" y="114"/>
                      </a:lnTo>
                      <a:lnTo>
                        <a:pt x="117" y="107"/>
                      </a:lnTo>
                      <a:lnTo>
                        <a:pt x="112" y="99"/>
                      </a:lnTo>
                      <a:lnTo>
                        <a:pt x="106" y="90"/>
                      </a:lnTo>
                      <a:lnTo>
                        <a:pt x="101" y="82"/>
                      </a:lnTo>
                      <a:lnTo>
                        <a:pt x="95" y="74"/>
                      </a:lnTo>
                      <a:lnTo>
                        <a:pt x="90" y="67"/>
                      </a:lnTo>
                      <a:lnTo>
                        <a:pt x="87" y="64"/>
                      </a:lnTo>
                      <a:lnTo>
                        <a:pt x="81" y="59"/>
                      </a:lnTo>
                      <a:lnTo>
                        <a:pt x="76" y="55"/>
                      </a:lnTo>
                      <a:lnTo>
                        <a:pt x="73" y="53"/>
                      </a:lnTo>
                      <a:lnTo>
                        <a:pt x="70" y="52"/>
                      </a:lnTo>
                      <a:lnTo>
                        <a:pt x="68" y="64"/>
                      </a:lnTo>
                      <a:lnTo>
                        <a:pt x="68" y="75"/>
                      </a:lnTo>
                      <a:lnTo>
                        <a:pt x="70" y="88"/>
                      </a:lnTo>
                      <a:lnTo>
                        <a:pt x="71" y="96"/>
                      </a:lnTo>
                      <a:lnTo>
                        <a:pt x="76" y="100"/>
                      </a:lnTo>
                      <a:lnTo>
                        <a:pt x="83" y="106"/>
                      </a:lnTo>
                      <a:lnTo>
                        <a:pt x="91" y="114"/>
                      </a:lnTo>
                      <a:lnTo>
                        <a:pt x="100" y="124"/>
                      </a:lnTo>
                      <a:lnTo>
                        <a:pt x="108" y="134"/>
                      </a:lnTo>
                      <a:lnTo>
                        <a:pt x="114" y="145"/>
                      </a:lnTo>
                      <a:lnTo>
                        <a:pt x="119" y="158"/>
                      </a:lnTo>
                      <a:lnTo>
                        <a:pt x="121" y="172"/>
                      </a:lnTo>
                      <a:lnTo>
                        <a:pt x="121" y="177"/>
                      </a:lnTo>
                      <a:lnTo>
                        <a:pt x="119" y="175"/>
                      </a:lnTo>
                      <a:lnTo>
                        <a:pt x="114" y="167"/>
                      </a:lnTo>
                      <a:lnTo>
                        <a:pt x="110" y="155"/>
                      </a:lnTo>
                      <a:lnTo>
                        <a:pt x="106" y="147"/>
                      </a:lnTo>
                      <a:lnTo>
                        <a:pt x="103" y="140"/>
                      </a:lnTo>
                      <a:lnTo>
                        <a:pt x="97" y="133"/>
                      </a:lnTo>
                      <a:lnTo>
                        <a:pt x="93" y="127"/>
                      </a:lnTo>
                      <a:lnTo>
                        <a:pt x="87" y="122"/>
                      </a:lnTo>
                      <a:lnTo>
                        <a:pt x="81" y="118"/>
                      </a:lnTo>
                      <a:lnTo>
                        <a:pt x="76" y="114"/>
                      </a:lnTo>
                      <a:lnTo>
                        <a:pt x="72" y="113"/>
                      </a:lnTo>
                      <a:lnTo>
                        <a:pt x="79" y="132"/>
                      </a:lnTo>
                      <a:lnTo>
                        <a:pt x="83" y="157"/>
                      </a:lnTo>
                      <a:lnTo>
                        <a:pt x="86" y="186"/>
                      </a:lnTo>
                      <a:lnTo>
                        <a:pt x="85" y="209"/>
                      </a:lnTo>
                      <a:lnTo>
                        <a:pt x="83" y="215"/>
                      </a:lnTo>
                      <a:lnTo>
                        <a:pt x="82" y="215"/>
                      </a:lnTo>
                      <a:lnTo>
                        <a:pt x="81" y="211"/>
                      </a:lnTo>
                      <a:lnTo>
                        <a:pt x="81" y="205"/>
                      </a:lnTo>
                      <a:lnTo>
                        <a:pt x="79" y="189"/>
                      </a:lnTo>
                      <a:lnTo>
                        <a:pt x="74" y="163"/>
                      </a:lnTo>
                      <a:lnTo>
                        <a:pt x="67" y="137"/>
                      </a:lnTo>
                      <a:lnTo>
                        <a:pt x="63" y="122"/>
                      </a:lnTo>
                      <a:lnTo>
                        <a:pt x="53" y="129"/>
                      </a:lnTo>
                      <a:lnTo>
                        <a:pt x="43" y="141"/>
                      </a:lnTo>
                      <a:lnTo>
                        <a:pt x="35" y="155"/>
                      </a:lnTo>
                      <a:lnTo>
                        <a:pt x="30" y="170"/>
                      </a:lnTo>
                      <a:lnTo>
                        <a:pt x="28" y="174"/>
                      </a:lnTo>
                      <a:lnTo>
                        <a:pt x="26" y="174"/>
                      </a:lnTo>
                      <a:lnTo>
                        <a:pt x="25" y="170"/>
                      </a:lnTo>
                      <a:lnTo>
                        <a:pt x="26" y="162"/>
                      </a:lnTo>
                      <a:lnTo>
                        <a:pt x="33" y="149"/>
                      </a:lnTo>
                      <a:lnTo>
                        <a:pt x="42" y="132"/>
                      </a:lnTo>
                      <a:lnTo>
                        <a:pt x="50" y="115"/>
                      </a:lnTo>
                      <a:lnTo>
                        <a:pt x="57" y="105"/>
                      </a:lnTo>
                      <a:lnTo>
                        <a:pt x="58" y="91"/>
                      </a:lnTo>
                      <a:lnTo>
                        <a:pt x="59" y="76"/>
                      </a:lnTo>
                      <a:lnTo>
                        <a:pt x="58" y="62"/>
                      </a:lnTo>
                      <a:lnTo>
                        <a:pt x="58" y="54"/>
                      </a:lnTo>
                      <a:lnTo>
                        <a:pt x="51" y="59"/>
                      </a:lnTo>
                      <a:lnTo>
                        <a:pt x="43" y="66"/>
                      </a:lnTo>
                      <a:lnTo>
                        <a:pt x="35" y="74"/>
                      </a:lnTo>
                      <a:lnTo>
                        <a:pt x="27" y="83"/>
                      </a:lnTo>
                      <a:lnTo>
                        <a:pt x="20" y="92"/>
                      </a:lnTo>
                      <a:lnTo>
                        <a:pt x="13" y="103"/>
                      </a:lnTo>
                      <a:lnTo>
                        <a:pt x="9" y="112"/>
                      </a:lnTo>
                      <a:lnTo>
                        <a:pt x="5" y="121"/>
                      </a:lnTo>
                      <a:lnTo>
                        <a:pt x="3" y="126"/>
                      </a:lnTo>
                      <a:lnTo>
                        <a:pt x="2" y="126"/>
                      </a:lnTo>
                      <a:lnTo>
                        <a:pt x="0" y="124"/>
                      </a:lnTo>
                      <a:lnTo>
                        <a:pt x="2" y="117"/>
                      </a:lnTo>
                      <a:lnTo>
                        <a:pt x="4" y="111"/>
                      </a:lnTo>
                      <a:lnTo>
                        <a:pt x="9" y="102"/>
                      </a:lnTo>
                      <a:lnTo>
                        <a:pt x="15" y="90"/>
                      </a:lnTo>
                      <a:lnTo>
                        <a:pt x="22" y="79"/>
                      </a:lnTo>
                      <a:lnTo>
                        <a:pt x="30" y="67"/>
                      </a:lnTo>
                      <a:lnTo>
                        <a:pt x="38" y="55"/>
                      </a:lnTo>
                      <a:lnTo>
                        <a:pt x="47" y="46"/>
                      </a:lnTo>
                      <a:lnTo>
                        <a:pt x="53" y="41"/>
                      </a:lnTo>
                      <a:lnTo>
                        <a:pt x="57" y="34"/>
                      </a:lnTo>
                      <a:lnTo>
                        <a:pt x="57" y="23"/>
                      </a:lnTo>
                      <a:lnTo>
                        <a:pt x="55" y="15"/>
                      </a:lnTo>
                      <a:lnTo>
                        <a:pt x="53" y="9"/>
                      </a:lnTo>
                      <a:lnTo>
                        <a:pt x="53" y="6"/>
                      </a:lnTo>
                      <a:lnTo>
                        <a:pt x="53" y="5"/>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3" name="Freeform 332">
                  <a:extLst>
                    <a:ext uri="{FF2B5EF4-FFF2-40B4-BE49-F238E27FC236}">
                      <a16:creationId xmlns:a16="http://schemas.microsoft.com/office/drawing/2014/main" id="{4153EBB3-DAFA-441B-8DFD-F81459581DD3}"/>
                    </a:ext>
                  </a:extLst>
                </p:cNvPr>
                <p:cNvSpPr>
                  <a:spLocks/>
                </p:cNvSpPr>
                <p:nvPr/>
              </p:nvSpPr>
              <p:spPr bwMode="auto">
                <a:xfrm>
                  <a:off x="162" y="239"/>
                  <a:ext cx="78" cy="111"/>
                </a:xfrm>
                <a:custGeom>
                  <a:avLst/>
                  <a:gdLst>
                    <a:gd name="T0" fmla="*/ 2 w 155"/>
                    <a:gd name="T1" fmla="*/ 106 h 223"/>
                    <a:gd name="T2" fmla="*/ 9 w 155"/>
                    <a:gd name="T3" fmla="*/ 91 h 223"/>
                    <a:gd name="T4" fmla="*/ 13 w 155"/>
                    <a:gd name="T5" fmla="*/ 81 h 223"/>
                    <a:gd name="T6" fmla="*/ 20 w 155"/>
                    <a:gd name="T7" fmla="*/ 66 h 223"/>
                    <a:gd name="T8" fmla="*/ 18 w 155"/>
                    <a:gd name="T9" fmla="*/ 59 h 223"/>
                    <a:gd name="T10" fmla="*/ 14 w 155"/>
                    <a:gd name="T11" fmla="*/ 54 h 223"/>
                    <a:gd name="T12" fmla="*/ 14 w 155"/>
                    <a:gd name="T13" fmla="*/ 47 h 223"/>
                    <a:gd name="T14" fmla="*/ 15 w 155"/>
                    <a:gd name="T15" fmla="*/ 48 h 223"/>
                    <a:gd name="T16" fmla="*/ 18 w 155"/>
                    <a:gd name="T17" fmla="*/ 52 h 223"/>
                    <a:gd name="T18" fmla="*/ 23 w 155"/>
                    <a:gd name="T19" fmla="*/ 55 h 223"/>
                    <a:gd name="T20" fmla="*/ 27 w 155"/>
                    <a:gd name="T21" fmla="*/ 53 h 223"/>
                    <a:gd name="T22" fmla="*/ 33 w 155"/>
                    <a:gd name="T23" fmla="*/ 46 h 223"/>
                    <a:gd name="T24" fmla="*/ 39 w 155"/>
                    <a:gd name="T25" fmla="*/ 39 h 223"/>
                    <a:gd name="T26" fmla="*/ 42 w 155"/>
                    <a:gd name="T27" fmla="*/ 33 h 223"/>
                    <a:gd name="T28" fmla="*/ 43 w 155"/>
                    <a:gd name="T29" fmla="*/ 28 h 223"/>
                    <a:gd name="T30" fmla="*/ 40 w 155"/>
                    <a:gd name="T31" fmla="*/ 14 h 223"/>
                    <a:gd name="T32" fmla="*/ 36 w 155"/>
                    <a:gd name="T33" fmla="*/ 7 h 223"/>
                    <a:gd name="T34" fmla="*/ 35 w 155"/>
                    <a:gd name="T35" fmla="*/ 5 h 223"/>
                    <a:gd name="T36" fmla="*/ 40 w 155"/>
                    <a:gd name="T37" fmla="*/ 10 h 223"/>
                    <a:gd name="T38" fmla="*/ 46 w 155"/>
                    <a:gd name="T39" fmla="*/ 22 h 223"/>
                    <a:gd name="T40" fmla="*/ 50 w 155"/>
                    <a:gd name="T41" fmla="*/ 21 h 223"/>
                    <a:gd name="T42" fmla="*/ 59 w 155"/>
                    <a:gd name="T43" fmla="*/ 5 h 223"/>
                    <a:gd name="T44" fmla="*/ 65 w 155"/>
                    <a:gd name="T45" fmla="*/ 0 h 223"/>
                    <a:gd name="T46" fmla="*/ 65 w 155"/>
                    <a:gd name="T47" fmla="*/ 2 h 223"/>
                    <a:gd name="T48" fmla="*/ 61 w 155"/>
                    <a:gd name="T49" fmla="*/ 9 h 223"/>
                    <a:gd name="T50" fmla="*/ 52 w 155"/>
                    <a:gd name="T51" fmla="*/ 27 h 223"/>
                    <a:gd name="T52" fmla="*/ 52 w 155"/>
                    <a:gd name="T53" fmla="*/ 30 h 223"/>
                    <a:gd name="T54" fmla="*/ 60 w 155"/>
                    <a:gd name="T55" fmla="*/ 28 h 223"/>
                    <a:gd name="T56" fmla="*/ 66 w 155"/>
                    <a:gd name="T57" fmla="*/ 26 h 223"/>
                    <a:gd name="T58" fmla="*/ 70 w 155"/>
                    <a:gd name="T59" fmla="*/ 24 h 223"/>
                    <a:gd name="T60" fmla="*/ 75 w 155"/>
                    <a:gd name="T61" fmla="*/ 21 h 223"/>
                    <a:gd name="T62" fmla="*/ 78 w 155"/>
                    <a:gd name="T63" fmla="*/ 21 h 223"/>
                    <a:gd name="T64" fmla="*/ 74 w 155"/>
                    <a:gd name="T65" fmla="*/ 25 h 223"/>
                    <a:gd name="T66" fmla="*/ 67 w 155"/>
                    <a:gd name="T67" fmla="*/ 29 h 223"/>
                    <a:gd name="T68" fmla="*/ 58 w 155"/>
                    <a:gd name="T69" fmla="*/ 34 h 223"/>
                    <a:gd name="T70" fmla="*/ 50 w 155"/>
                    <a:gd name="T71" fmla="*/ 37 h 223"/>
                    <a:gd name="T72" fmla="*/ 44 w 155"/>
                    <a:gd name="T73" fmla="*/ 40 h 223"/>
                    <a:gd name="T74" fmla="*/ 37 w 155"/>
                    <a:gd name="T75" fmla="*/ 48 h 223"/>
                    <a:gd name="T76" fmla="*/ 37 w 155"/>
                    <a:gd name="T77" fmla="*/ 52 h 223"/>
                    <a:gd name="T78" fmla="*/ 40 w 155"/>
                    <a:gd name="T79" fmla="*/ 54 h 223"/>
                    <a:gd name="T80" fmla="*/ 39 w 155"/>
                    <a:gd name="T81" fmla="*/ 56 h 223"/>
                    <a:gd name="T82" fmla="*/ 35 w 155"/>
                    <a:gd name="T83" fmla="*/ 59 h 223"/>
                    <a:gd name="T84" fmla="*/ 33 w 155"/>
                    <a:gd name="T85" fmla="*/ 59 h 223"/>
                    <a:gd name="T86" fmla="*/ 31 w 155"/>
                    <a:gd name="T87" fmla="*/ 59 h 223"/>
                    <a:gd name="T88" fmla="*/ 29 w 155"/>
                    <a:gd name="T89" fmla="*/ 62 h 223"/>
                    <a:gd name="T90" fmla="*/ 24 w 155"/>
                    <a:gd name="T91" fmla="*/ 71 h 223"/>
                    <a:gd name="T92" fmla="*/ 18 w 155"/>
                    <a:gd name="T93" fmla="*/ 84 h 223"/>
                    <a:gd name="T94" fmla="*/ 14 w 155"/>
                    <a:gd name="T95" fmla="*/ 96 h 223"/>
                    <a:gd name="T96" fmla="*/ 13 w 155"/>
                    <a:gd name="T97" fmla="*/ 102 h 223"/>
                    <a:gd name="T98" fmla="*/ 10 w 155"/>
                    <a:gd name="T99" fmla="*/ 107 h 223"/>
                    <a:gd name="T100" fmla="*/ 8 w 155"/>
                    <a:gd name="T101" fmla="*/ 109 h 223"/>
                    <a:gd name="T102" fmla="*/ 2 w 155"/>
                    <a:gd name="T103" fmla="*/ 111 h 2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3">
                      <a:moveTo>
                        <a:pt x="0" y="223"/>
                      </a:moveTo>
                      <a:lnTo>
                        <a:pt x="4" y="212"/>
                      </a:lnTo>
                      <a:lnTo>
                        <a:pt x="11" y="197"/>
                      </a:lnTo>
                      <a:lnTo>
                        <a:pt x="17" y="182"/>
                      </a:lnTo>
                      <a:lnTo>
                        <a:pt x="21" y="172"/>
                      </a:lnTo>
                      <a:lnTo>
                        <a:pt x="26" y="162"/>
                      </a:lnTo>
                      <a:lnTo>
                        <a:pt x="32" y="147"/>
                      </a:lnTo>
                      <a:lnTo>
                        <a:pt x="39" y="133"/>
                      </a:lnTo>
                      <a:lnTo>
                        <a:pt x="42" y="125"/>
                      </a:lnTo>
                      <a:lnTo>
                        <a:pt x="36" y="119"/>
                      </a:lnTo>
                      <a:lnTo>
                        <a:pt x="32" y="113"/>
                      </a:lnTo>
                      <a:lnTo>
                        <a:pt x="28" y="108"/>
                      </a:lnTo>
                      <a:lnTo>
                        <a:pt x="27" y="99"/>
                      </a:lnTo>
                      <a:lnTo>
                        <a:pt x="27" y="94"/>
                      </a:lnTo>
                      <a:lnTo>
                        <a:pt x="28" y="94"/>
                      </a:lnTo>
                      <a:lnTo>
                        <a:pt x="30" y="97"/>
                      </a:lnTo>
                      <a:lnTo>
                        <a:pt x="32" y="102"/>
                      </a:lnTo>
                      <a:lnTo>
                        <a:pt x="35" y="105"/>
                      </a:lnTo>
                      <a:lnTo>
                        <a:pt x="40" y="109"/>
                      </a:lnTo>
                      <a:lnTo>
                        <a:pt x="45" y="111"/>
                      </a:lnTo>
                      <a:lnTo>
                        <a:pt x="48" y="112"/>
                      </a:lnTo>
                      <a:lnTo>
                        <a:pt x="53" y="106"/>
                      </a:lnTo>
                      <a:lnTo>
                        <a:pt x="59" y="101"/>
                      </a:lnTo>
                      <a:lnTo>
                        <a:pt x="65" y="93"/>
                      </a:lnTo>
                      <a:lnTo>
                        <a:pt x="71" y="86"/>
                      </a:lnTo>
                      <a:lnTo>
                        <a:pt x="77" y="79"/>
                      </a:lnTo>
                      <a:lnTo>
                        <a:pt x="81" y="73"/>
                      </a:lnTo>
                      <a:lnTo>
                        <a:pt x="84" y="67"/>
                      </a:lnTo>
                      <a:lnTo>
                        <a:pt x="86" y="64"/>
                      </a:lnTo>
                      <a:lnTo>
                        <a:pt x="86" y="56"/>
                      </a:lnTo>
                      <a:lnTo>
                        <a:pt x="84" y="42"/>
                      </a:lnTo>
                      <a:lnTo>
                        <a:pt x="79" y="29"/>
                      </a:lnTo>
                      <a:lnTo>
                        <a:pt x="74" y="20"/>
                      </a:lnTo>
                      <a:lnTo>
                        <a:pt x="71" y="14"/>
                      </a:lnTo>
                      <a:lnTo>
                        <a:pt x="69" y="11"/>
                      </a:lnTo>
                      <a:lnTo>
                        <a:pt x="70" y="11"/>
                      </a:lnTo>
                      <a:lnTo>
                        <a:pt x="73" y="13"/>
                      </a:lnTo>
                      <a:lnTo>
                        <a:pt x="79" y="20"/>
                      </a:lnTo>
                      <a:lnTo>
                        <a:pt x="86" y="33"/>
                      </a:lnTo>
                      <a:lnTo>
                        <a:pt x="91" y="45"/>
                      </a:lnTo>
                      <a:lnTo>
                        <a:pt x="93" y="56"/>
                      </a:lnTo>
                      <a:lnTo>
                        <a:pt x="100" y="42"/>
                      </a:lnTo>
                      <a:lnTo>
                        <a:pt x="109" y="26"/>
                      </a:lnTo>
                      <a:lnTo>
                        <a:pt x="117" y="11"/>
                      </a:lnTo>
                      <a:lnTo>
                        <a:pt x="125" y="3"/>
                      </a:lnTo>
                      <a:lnTo>
                        <a:pt x="130" y="0"/>
                      </a:lnTo>
                      <a:lnTo>
                        <a:pt x="131" y="0"/>
                      </a:lnTo>
                      <a:lnTo>
                        <a:pt x="130" y="4"/>
                      </a:lnTo>
                      <a:lnTo>
                        <a:pt x="126" y="7"/>
                      </a:lnTo>
                      <a:lnTo>
                        <a:pt x="121" y="19"/>
                      </a:lnTo>
                      <a:lnTo>
                        <a:pt x="112" y="37"/>
                      </a:lnTo>
                      <a:lnTo>
                        <a:pt x="103" y="54"/>
                      </a:lnTo>
                      <a:lnTo>
                        <a:pt x="98" y="64"/>
                      </a:lnTo>
                      <a:lnTo>
                        <a:pt x="104" y="61"/>
                      </a:lnTo>
                      <a:lnTo>
                        <a:pt x="112" y="59"/>
                      </a:lnTo>
                      <a:lnTo>
                        <a:pt x="119" y="57"/>
                      </a:lnTo>
                      <a:lnTo>
                        <a:pt x="125" y="54"/>
                      </a:lnTo>
                      <a:lnTo>
                        <a:pt x="131" y="53"/>
                      </a:lnTo>
                      <a:lnTo>
                        <a:pt x="137" y="51"/>
                      </a:lnTo>
                      <a:lnTo>
                        <a:pt x="140" y="49"/>
                      </a:lnTo>
                      <a:lnTo>
                        <a:pt x="144" y="46"/>
                      </a:lnTo>
                      <a:lnTo>
                        <a:pt x="149" y="43"/>
                      </a:lnTo>
                      <a:lnTo>
                        <a:pt x="154" y="42"/>
                      </a:lnTo>
                      <a:lnTo>
                        <a:pt x="155" y="43"/>
                      </a:lnTo>
                      <a:lnTo>
                        <a:pt x="152" y="46"/>
                      </a:lnTo>
                      <a:lnTo>
                        <a:pt x="147" y="50"/>
                      </a:lnTo>
                      <a:lnTo>
                        <a:pt x="141" y="53"/>
                      </a:lnTo>
                      <a:lnTo>
                        <a:pt x="133" y="59"/>
                      </a:lnTo>
                      <a:lnTo>
                        <a:pt x="124" y="64"/>
                      </a:lnTo>
                      <a:lnTo>
                        <a:pt x="115" y="68"/>
                      </a:lnTo>
                      <a:lnTo>
                        <a:pt x="106" y="72"/>
                      </a:lnTo>
                      <a:lnTo>
                        <a:pt x="99" y="74"/>
                      </a:lnTo>
                      <a:lnTo>
                        <a:pt x="94" y="75"/>
                      </a:lnTo>
                      <a:lnTo>
                        <a:pt x="87" y="80"/>
                      </a:lnTo>
                      <a:lnTo>
                        <a:pt x="79" y="88"/>
                      </a:lnTo>
                      <a:lnTo>
                        <a:pt x="73" y="97"/>
                      </a:lnTo>
                      <a:lnTo>
                        <a:pt x="71" y="103"/>
                      </a:lnTo>
                      <a:lnTo>
                        <a:pt x="73" y="105"/>
                      </a:lnTo>
                      <a:lnTo>
                        <a:pt x="76" y="108"/>
                      </a:lnTo>
                      <a:lnTo>
                        <a:pt x="79" y="109"/>
                      </a:lnTo>
                      <a:lnTo>
                        <a:pt x="81" y="109"/>
                      </a:lnTo>
                      <a:lnTo>
                        <a:pt x="77" y="112"/>
                      </a:lnTo>
                      <a:lnTo>
                        <a:pt x="73" y="114"/>
                      </a:lnTo>
                      <a:lnTo>
                        <a:pt x="70" y="118"/>
                      </a:lnTo>
                      <a:lnTo>
                        <a:pt x="68" y="120"/>
                      </a:lnTo>
                      <a:lnTo>
                        <a:pt x="65" y="119"/>
                      </a:lnTo>
                      <a:lnTo>
                        <a:pt x="63" y="119"/>
                      </a:lnTo>
                      <a:lnTo>
                        <a:pt x="62" y="119"/>
                      </a:lnTo>
                      <a:lnTo>
                        <a:pt x="58" y="124"/>
                      </a:lnTo>
                      <a:lnTo>
                        <a:pt x="54" y="133"/>
                      </a:lnTo>
                      <a:lnTo>
                        <a:pt x="48" y="143"/>
                      </a:lnTo>
                      <a:lnTo>
                        <a:pt x="41" y="156"/>
                      </a:lnTo>
                      <a:lnTo>
                        <a:pt x="35" y="169"/>
                      </a:lnTo>
                      <a:lnTo>
                        <a:pt x="31" y="180"/>
                      </a:lnTo>
                      <a:lnTo>
                        <a:pt x="28" y="192"/>
                      </a:lnTo>
                      <a:lnTo>
                        <a:pt x="27" y="200"/>
                      </a:lnTo>
                      <a:lnTo>
                        <a:pt x="25" y="204"/>
                      </a:lnTo>
                      <a:lnTo>
                        <a:pt x="23" y="209"/>
                      </a:lnTo>
                      <a:lnTo>
                        <a:pt x="20" y="214"/>
                      </a:lnTo>
                      <a:lnTo>
                        <a:pt x="18" y="216"/>
                      </a:lnTo>
                      <a:lnTo>
                        <a:pt x="15" y="218"/>
                      </a:lnTo>
                      <a:lnTo>
                        <a:pt x="9" y="221"/>
                      </a:lnTo>
                      <a:lnTo>
                        <a:pt x="3" y="222"/>
                      </a:lnTo>
                      <a:lnTo>
                        <a:pt x="0" y="22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4" name="Freeform 333">
                  <a:extLst>
                    <a:ext uri="{FF2B5EF4-FFF2-40B4-BE49-F238E27FC236}">
                      <a16:creationId xmlns:a16="http://schemas.microsoft.com/office/drawing/2014/main" id="{17091939-FDE9-4FA5-80E1-EF49D0F7B17C}"/>
                    </a:ext>
                  </a:extLst>
                </p:cNvPr>
                <p:cNvSpPr>
                  <a:spLocks/>
                </p:cNvSpPr>
                <p:nvPr/>
              </p:nvSpPr>
              <p:spPr bwMode="auto">
                <a:xfrm>
                  <a:off x="48" y="416"/>
                  <a:ext cx="50" cy="86"/>
                </a:xfrm>
                <a:custGeom>
                  <a:avLst/>
                  <a:gdLst>
                    <a:gd name="T0" fmla="*/ 33 w 100"/>
                    <a:gd name="T1" fmla="*/ 6 h 172"/>
                    <a:gd name="T2" fmla="*/ 28 w 100"/>
                    <a:gd name="T3" fmla="*/ 15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4 h 172"/>
                    <a:gd name="T16" fmla="*/ 4 w 100"/>
                    <a:gd name="T17" fmla="*/ 32 h 172"/>
                    <a:gd name="T18" fmla="*/ 9 w 100"/>
                    <a:gd name="T19" fmla="*/ 29 h 172"/>
                    <a:gd name="T20" fmla="*/ 16 w 100"/>
                    <a:gd name="T21" fmla="*/ 25 h 172"/>
                    <a:gd name="T22" fmla="*/ 23 w 100"/>
                    <a:gd name="T23" fmla="*/ 22 h 172"/>
                    <a:gd name="T24" fmla="*/ 24 w 100"/>
                    <a:gd name="T25" fmla="*/ 26 h 172"/>
                    <a:gd name="T26" fmla="*/ 21 w 100"/>
                    <a:gd name="T27" fmla="*/ 37 h 172"/>
                    <a:gd name="T28" fmla="*/ 19 w 100"/>
                    <a:gd name="T29" fmla="*/ 43 h 172"/>
                    <a:gd name="T30" fmla="*/ 13 w 100"/>
                    <a:gd name="T31" fmla="*/ 49 h 172"/>
                    <a:gd name="T32" fmla="*/ 7 w 100"/>
                    <a:gd name="T33" fmla="*/ 55 h 172"/>
                    <a:gd name="T34" fmla="*/ 3 w 100"/>
                    <a:gd name="T35" fmla="*/ 60 h 172"/>
                    <a:gd name="T36" fmla="*/ 2 w 100"/>
                    <a:gd name="T37" fmla="*/ 63 h 172"/>
                    <a:gd name="T38" fmla="*/ 3 w 100"/>
                    <a:gd name="T39" fmla="*/ 64 h 172"/>
                    <a:gd name="T40" fmla="*/ 7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6 h 172"/>
                    <a:gd name="T52" fmla="*/ 25 w 100"/>
                    <a:gd name="T53" fmla="*/ 75 h 172"/>
                    <a:gd name="T54" fmla="*/ 25 w 100"/>
                    <a:gd name="T55" fmla="*/ 51 h 172"/>
                    <a:gd name="T56" fmla="*/ 27 w 100"/>
                    <a:gd name="T57" fmla="*/ 42 h 172"/>
                    <a:gd name="T58" fmla="*/ 28 w 100"/>
                    <a:gd name="T59" fmla="*/ 43 h 172"/>
                    <a:gd name="T60" fmla="*/ 31 w 100"/>
                    <a:gd name="T61" fmla="*/ 50 h 172"/>
                    <a:gd name="T62" fmla="*/ 41 w 100"/>
                    <a:gd name="T63" fmla="*/ 62 h 172"/>
                    <a:gd name="T64" fmla="*/ 47 w 100"/>
                    <a:gd name="T65" fmla="*/ 65 h 172"/>
                    <a:gd name="T66" fmla="*/ 44 w 100"/>
                    <a:gd name="T67" fmla="*/ 61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3 w 100"/>
                    <a:gd name="T79" fmla="*/ 23 h 172"/>
                    <a:gd name="T80" fmla="*/ 38 w 100"/>
                    <a:gd name="T81" fmla="*/ 28 h 172"/>
                    <a:gd name="T82" fmla="*/ 47 w 100"/>
                    <a:gd name="T83" fmla="*/ 36 h 172"/>
                    <a:gd name="T84" fmla="*/ 50 w 100"/>
                    <a:gd name="T85" fmla="*/ 38 h 172"/>
                    <a:gd name="T86" fmla="*/ 47 w 100"/>
                    <a:gd name="T87" fmla="*/ 34 h 172"/>
                    <a:gd name="T88" fmla="*/ 42 w 100"/>
                    <a:gd name="T89" fmla="*/ 28 h 172"/>
                    <a:gd name="T90" fmla="*/ 37 w 100"/>
                    <a:gd name="T91" fmla="*/ 22 h 172"/>
                    <a:gd name="T92" fmla="*/ 35 w 100"/>
                    <a:gd name="T93" fmla="*/ 18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4"/>
                      </a:moveTo>
                      <a:lnTo>
                        <a:pt x="65" y="11"/>
                      </a:lnTo>
                      <a:lnTo>
                        <a:pt x="60" y="21"/>
                      </a:lnTo>
                      <a:lnTo>
                        <a:pt x="55" y="30"/>
                      </a:lnTo>
                      <a:lnTo>
                        <a:pt x="53" y="36"/>
                      </a:lnTo>
                      <a:lnTo>
                        <a:pt x="47" y="36"/>
                      </a:lnTo>
                      <a:lnTo>
                        <a:pt x="40" y="38"/>
                      </a:lnTo>
                      <a:lnTo>
                        <a:pt x="31" y="42"/>
                      </a:lnTo>
                      <a:lnTo>
                        <a:pt x="23" y="46"/>
                      </a:lnTo>
                      <a:lnTo>
                        <a:pt x="15" y="51"/>
                      </a:lnTo>
                      <a:lnTo>
                        <a:pt x="8" y="56"/>
                      </a:lnTo>
                      <a:lnTo>
                        <a:pt x="3" y="59"/>
                      </a:lnTo>
                      <a:lnTo>
                        <a:pt x="1" y="63"/>
                      </a:lnTo>
                      <a:lnTo>
                        <a:pt x="0" y="66"/>
                      </a:lnTo>
                      <a:lnTo>
                        <a:pt x="0" y="67"/>
                      </a:lnTo>
                      <a:lnTo>
                        <a:pt x="1" y="67"/>
                      </a:lnTo>
                      <a:lnTo>
                        <a:pt x="4" y="65"/>
                      </a:lnTo>
                      <a:lnTo>
                        <a:pt x="8" y="64"/>
                      </a:lnTo>
                      <a:lnTo>
                        <a:pt x="12" y="60"/>
                      </a:lnTo>
                      <a:lnTo>
                        <a:pt x="18" y="57"/>
                      </a:lnTo>
                      <a:lnTo>
                        <a:pt x="25" y="53"/>
                      </a:lnTo>
                      <a:lnTo>
                        <a:pt x="32" y="50"/>
                      </a:lnTo>
                      <a:lnTo>
                        <a:pt x="39" y="46"/>
                      </a:lnTo>
                      <a:lnTo>
                        <a:pt x="45" y="44"/>
                      </a:lnTo>
                      <a:lnTo>
                        <a:pt x="49" y="43"/>
                      </a:lnTo>
                      <a:lnTo>
                        <a:pt x="47" y="51"/>
                      </a:lnTo>
                      <a:lnTo>
                        <a:pt x="45" y="63"/>
                      </a:lnTo>
                      <a:lnTo>
                        <a:pt x="42" y="74"/>
                      </a:lnTo>
                      <a:lnTo>
                        <a:pt x="41" y="81"/>
                      </a:lnTo>
                      <a:lnTo>
                        <a:pt x="37" y="86"/>
                      </a:lnTo>
                      <a:lnTo>
                        <a:pt x="32" y="90"/>
                      </a:lnTo>
                      <a:lnTo>
                        <a:pt x="26" y="97"/>
                      </a:lnTo>
                      <a:lnTo>
                        <a:pt x="19" y="103"/>
                      </a:lnTo>
                      <a:lnTo>
                        <a:pt x="14" y="110"/>
                      </a:lnTo>
                      <a:lnTo>
                        <a:pt x="9" y="114"/>
                      </a:lnTo>
                      <a:lnTo>
                        <a:pt x="5" y="119"/>
                      </a:lnTo>
                      <a:lnTo>
                        <a:pt x="3" y="122"/>
                      </a:lnTo>
                      <a:lnTo>
                        <a:pt x="3" y="126"/>
                      </a:lnTo>
                      <a:lnTo>
                        <a:pt x="3" y="128"/>
                      </a:lnTo>
                      <a:lnTo>
                        <a:pt x="5" y="128"/>
                      </a:lnTo>
                      <a:lnTo>
                        <a:pt x="8" y="125"/>
                      </a:lnTo>
                      <a:lnTo>
                        <a:pt x="14" y="118"/>
                      </a:lnTo>
                      <a:lnTo>
                        <a:pt x="24" y="107"/>
                      </a:lnTo>
                      <a:lnTo>
                        <a:pt x="34" y="99"/>
                      </a:lnTo>
                      <a:lnTo>
                        <a:pt x="41" y="94"/>
                      </a:lnTo>
                      <a:lnTo>
                        <a:pt x="42" y="107"/>
                      </a:lnTo>
                      <a:lnTo>
                        <a:pt x="44" y="131"/>
                      </a:lnTo>
                      <a:lnTo>
                        <a:pt x="46" y="154"/>
                      </a:lnTo>
                      <a:lnTo>
                        <a:pt x="48" y="166"/>
                      </a:lnTo>
                      <a:lnTo>
                        <a:pt x="49" y="171"/>
                      </a:lnTo>
                      <a:lnTo>
                        <a:pt x="50" y="172"/>
                      </a:lnTo>
                      <a:lnTo>
                        <a:pt x="50" y="171"/>
                      </a:lnTo>
                      <a:lnTo>
                        <a:pt x="52" y="165"/>
                      </a:lnTo>
                      <a:lnTo>
                        <a:pt x="50" y="150"/>
                      </a:lnTo>
                      <a:lnTo>
                        <a:pt x="50" y="125"/>
                      </a:lnTo>
                      <a:lnTo>
                        <a:pt x="49" y="101"/>
                      </a:lnTo>
                      <a:lnTo>
                        <a:pt x="52" y="86"/>
                      </a:lnTo>
                      <a:lnTo>
                        <a:pt x="53" y="84"/>
                      </a:lnTo>
                      <a:lnTo>
                        <a:pt x="54" y="84"/>
                      </a:lnTo>
                      <a:lnTo>
                        <a:pt x="55" y="86"/>
                      </a:lnTo>
                      <a:lnTo>
                        <a:pt x="56" y="90"/>
                      </a:lnTo>
                      <a:lnTo>
                        <a:pt x="61" y="99"/>
                      </a:lnTo>
                      <a:lnTo>
                        <a:pt x="71" y="111"/>
                      </a:lnTo>
                      <a:lnTo>
                        <a:pt x="82" y="124"/>
                      </a:lnTo>
                      <a:lnTo>
                        <a:pt x="90" y="129"/>
                      </a:lnTo>
                      <a:lnTo>
                        <a:pt x="93" y="129"/>
                      </a:lnTo>
                      <a:lnTo>
                        <a:pt x="92" y="127"/>
                      </a:lnTo>
                      <a:lnTo>
                        <a:pt x="88" y="122"/>
                      </a:lnTo>
                      <a:lnTo>
                        <a:pt x="84" y="117"/>
                      </a:lnTo>
                      <a:lnTo>
                        <a:pt x="78" y="109"/>
                      </a:lnTo>
                      <a:lnTo>
                        <a:pt x="70" y="98"/>
                      </a:lnTo>
                      <a:lnTo>
                        <a:pt x="63" y="88"/>
                      </a:lnTo>
                      <a:lnTo>
                        <a:pt x="58" y="80"/>
                      </a:lnTo>
                      <a:lnTo>
                        <a:pt x="58" y="72"/>
                      </a:lnTo>
                      <a:lnTo>
                        <a:pt x="58" y="61"/>
                      </a:lnTo>
                      <a:lnTo>
                        <a:pt x="60" y="51"/>
                      </a:lnTo>
                      <a:lnTo>
                        <a:pt x="61" y="45"/>
                      </a:lnTo>
                      <a:lnTo>
                        <a:pt x="62" y="43"/>
                      </a:lnTo>
                      <a:lnTo>
                        <a:pt x="63" y="43"/>
                      </a:lnTo>
                      <a:lnTo>
                        <a:pt x="65" y="45"/>
                      </a:lnTo>
                      <a:lnTo>
                        <a:pt x="69" y="49"/>
                      </a:lnTo>
                      <a:lnTo>
                        <a:pt x="76" y="56"/>
                      </a:lnTo>
                      <a:lnTo>
                        <a:pt x="84" y="64"/>
                      </a:lnTo>
                      <a:lnTo>
                        <a:pt x="93" y="72"/>
                      </a:lnTo>
                      <a:lnTo>
                        <a:pt x="99" y="76"/>
                      </a:lnTo>
                      <a:lnTo>
                        <a:pt x="100" y="76"/>
                      </a:lnTo>
                      <a:lnTo>
                        <a:pt x="98" y="72"/>
                      </a:lnTo>
                      <a:lnTo>
                        <a:pt x="93" y="67"/>
                      </a:lnTo>
                      <a:lnTo>
                        <a:pt x="88" y="61"/>
                      </a:lnTo>
                      <a:lnTo>
                        <a:pt x="84" y="56"/>
                      </a:lnTo>
                      <a:lnTo>
                        <a:pt x="78" y="49"/>
                      </a:lnTo>
                      <a:lnTo>
                        <a:pt x="73" y="43"/>
                      </a:lnTo>
                      <a:lnTo>
                        <a:pt x="71" y="39"/>
                      </a:lnTo>
                      <a:lnTo>
                        <a:pt x="70" y="35"/>
                      </a:lnTo>
                      <a:lnTo>
                        <a:pt x="69" y="27"/>
                      </a:lnTo>
                      <a:lnTo>
                        <a:pt x="70" y="18"/>
                      </a:lnTo>
                      <a:lnTo>
                        <a:pt x="73" y="8"/>
                      </a:lnTo>
                      <a:lnTo>
                        <a:pt x="76" y="3"/>
                      </a:lnTo>
                      <a:lnTo>
                        <a:pt x="76" y="0"/>
                      </a:lnTo>
                      <a:lnTo>
                        <a:pt x="73" y="0"/>
                      </a:lnTo>
                      <a:lnTo>
                        <a:pt x="7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5" name="Freeform 334">
                  <a:extLst>
                    <a:ext uri="{FF2B5EF4-FFF2-40B4-BE49-F238E27FC236}">
                      <a16:creationId xmlns:a16="http://schemas.microsoft.com/office/drawing/2014/main" id="{DCA61E23-E29A-4362-9F7D-0100713DE497}"/>
                    </a:ext>
                  </a:extLst>
                </p:cNvPr>
                <p:cNvSpPr>
                  <a:spLocks/>
                </p:cNvSpPr>
                <p:nvPr/>
              </p:nvSpPr>
              <p:spPr bwMode="auto">
                <a:xfrm>
                  <a:off x="225" y="377"/>
                  <a:ext cx="100" cy="79"/>
                </a:xfrm>
                <a:custGeom>
                  <a:avLst/>
                  <a:gdLst>
                    <a:gd name="T0" fmla="*/ 2 w 200"/>
                    <a:gd name="T1" fmla="*/ 8 h 158"/>
                    <a:gd name="T2" fmla="*/ 8 w 200"/>
                    <a:gd name="T3" fmla="*/ 13 h 158"/>
                    <a:gd name="T4" fmla="*/ 12 w 200"/>
                    <a:gd name="T5" fmla="*/ 16 h 158"/>
                    <a:gd name="T6" fmla="*/ 20 w 200"/>
                    <a:gd name="T7" fmla="*/ 19 h 158"/>
                    <a:gd name="T8" fmla="*/ 22 w 200"/>
                    <a:gd name="T9" fmla="*/ 29 h 158"/>
                    <a:gd name="T10" fmla="*/ 23 w 200"/>
                    <a:gd name="T11" fmla="*/ 45 h 158"/>
                    <a:gd name="T12" fmla="*/ 25 w 200"/>
                    <a:gd name="T13" fmla="*/ 53 h 158"/>
                    <a:gd name="T14" fmla="*/ 26 w 200"/>
                    <a:gd name="T15" fmla="*/ 50 h 158"/>
                    <a:gd name="T16" fmla="*/ 25 w 200"/>
                    <a:gd name="T17" fmla="*/ 42 h 158"/>
                    <a:gd name="T18" fmla="*/ 27 w 200"/>
                    <a:gd name="T19" fmla="*/ 26 h 158"/>
                    <a:gd name="T20" fmla="*/ 29 w 200"/>
                    <a:gd name="T21" fmla="*/ 23 h 158"/>
                    <a:gd name="T22" fmla="*/ 34 w 200"/>
                    <a:gd name="T23" fmla="*/ 27 h 158"/>
                    <a:gd name="T24" fmla="*/ 40 w 200"/>
                    <a:gd name="T25" fmla="*/ 33 h 158"/>
                    <a:gd name="T26" fmla="*/ 44 w 200"/>
                    <a:gd name="T27" fmla="*/ 37 h 158"/>
                    <a:gd name="T28" fmla="*/ 47 w 200"/>
                    <a:gd name="T29" fmla="*/ 46 h 158"/>
                    <a:gd name="T30" fmla="*/ 52 w 200"/>
                    <a:gd name="T31" fmla="*/ 71 h 158"/>
                    <a:gd name="T32" fmla="*/ 56 w 200"/>
                    <a:gd name="T33" fmla="*/ 79 h 158"/>
                    <a:gd name="T34" fmla="*/ 56 w 200"/>
                    <a:gd name="T35" fmla="*/ 75 h 158"/>
                    <a:gd name="T36" fmla="*/ 53 w 200"/>
                    <a:gd name="T37" fmla="*/ 65 h 158"/>
                    <a:gd name="T38" fmla="*/ 50 w 200"/>
                    <a:gd name="T39" fmla="*/ 47 h 158"/>
                    <a:gd name="T40" fmla="*/ 55 w 200"/>
                    <a:gd name="T41" fmla="*/ 43 h 158"/>
                    <a:gd name="T42" fmla="*/ 69 w 200"/>
                    <a:gd name="T43" fmla="*/ 50 h 158"/>
                    <a:gd name="T44" fmla="*/ 84 w 200"/>
                    <a:gd name="T45" fmla="*/ 59 h 158"/>
                    <a:gd name="T46" fmla="*/ 96 w 200"/>
                    <a:gd name="T47" fmla="*/ 66 h 158"/>
                    <a:gd name="T48" fmla="*/ 99 w 200"/>
                    <a:gd name="T49" fmla="*/ 69 h 158"/>
                    <a:gd name="T50" fmla="*/ 99 w 200"/>
                    <a:gd name="T51" fmla="*/ 67 h 158"/>
                    <a:gd name="T52" fmla="*/ 93 w 200"/>
                    <a:gd name="T53" fmla="*/ 61 h 158"/>
                    <a:gd name="T54" fmla="*/ 82 w 200"/>
                    <a:gd name="T55" fmla="*/ 54 h 158"/>
                    <a:gd name="T56" fmla="*/ 68 w 200"/>
                    <a:gd name="T57" fmla="*/ 45 h 158"/>
                    <a:gd name="T58" fmla="*/ 56 w 200"/>
                    <a:gd name="T59" fmla="*/ 39 h 158"/>
                    <a:gd name="T60" fmla="*/ 50 w 200"/>
                    <a:gd name="T61" fmla="*/ 36 h 158"/>
                    <a:gd name="T62" fmla="*/ 54 w 200"/>
                    <a:gd name="T63" fmla="*/ 35 h 158"/>
                    <a:gd name="T64" fmla="*/ 61 w 200"/>
                    <a:gd name="T65" fmla="*/ 33 h 158"/>
                    <a:gd name="T66" fmla="*/ 71 w 200"/>
                    <a:gd name="T67" fmla="*/ 31 h 158"/>
                    <a:gd name="T68" fmla="*/ 83 w 200"/>
                    <a:gd name="T69" fmla="*/ 31 h 158"/>
                    <a:gd name="T70" fmla="*/ 93 w 200"/>
                    <a:gd name="T71" fmla="*/ 32 h 158"/>
                    <a:gd name="T72" fmla="*/ 100 w 200"/>
                    <a:gd name="T73" fmla="*/ 34 h 158"/>
                    <a:gd name="T74" fmla="*/ 98 w 200"/>
                    <a:gd name="T75" fmla="*/ 31 h 158"/>
                    <a:gd name="T76" fmla="*/ 93 w 200"/>
                    <a:gd name="T77" fmla="*/ 29 h 158"/>
                    <a:gd name="T78" fmla="*/ 81 w 200"/>
                    <a:gd name="T79" fmla="*/ 28 h 158"/>
                    <a:gd name="T80" fmla="*/ 67 w 200"/>
                    <a:gd name="T81" fmla="*/ 29 h 158"/>
                    <a:gd name="T82" fmla="*/ 55 w 200"/>
                    <a:gd name="T83" fmla="*/ 30 h 158"/>
                    <a:gd name="T84" fmla="*/ 50 w 200"/>
                    <a:gd name="T85" fmla="*/ 29 h 158"/>
                    <a:gd name="T86" fmla="*/ 45 w 200"/>
                    <a:gd name="T87" fmla="*/ 26 h 158"/>
                    <a:gd name="T88" fmla="*/ 39 w 200"/>
                    <a:gd name="T89" fmla="*/ 22 h 158"/>
                    <a:gd name="T90" fmla="*/ 34 w 200"/>
                    <a:gd name="T91" fmla="*/ 18 h 158"/>
                    <a:gd name="T92" fmla="*/ 36 w 200"/>
                    <a:gd name="T93" fmla="*/ 15 h 158"/>
                    <a:gd name="T94" fmla="*/ 44 w 200"/>
                    <a:gd name="T95" fmla="*/ 11 h 158"/>
                    <a:gd name="T96" fmla="*/ 52 w 200"/>
                    <a:gd name="T97" fmla="*/ 7 h 158"/>
                    <a:gd name="T98" fmla="*/ 60 w 200"/>
                    <a:gd name="T99" fmla="*/ 3 h 158"/>
                    <a:gd name="T100" fmla="*/ 64 w 200"/>
                    <a:gd name="T101" fmla="*/ 2 h 158"/>
                    <a:gd name="T102" fmla="*/ 61 w 200"/>
                    <a:gd name="T103" fmla="*/ 0 h 158"/>
                    <a:gd name="T104" fmla="*/ 54 w 200"/>
                    <a:gd name="T105" fmla="*/ 3 h 158"/>
                    <a:gd name="T106" fmla="*/ 46 w 200"/>
                    <a:gd name="T107" fmla="*/ 5 h 158"/>
                    <a:gd name="T108" fmla="*/ 38 w 200"/>
                    <a:gd name="T109" fmla="*/ 10 h 158"/>
                    <a:gd name="T110" fmla="*/ 31 w 200"/>
                    <a:gd name="T111" fmla="*/ 13 h 158"/>
                    <a:gd name="T112" fmla="*/ 27 w 200"/>
                    <a:gd name="T113" fmla="*/ 15 h 158"/>
                    <a:gd name="T114" fmla="*/ 22 w 200"/>
                    <a:gd name="T115" fmla="*/ 15 h 158"/>
                    <a:gd name="T116" fmla="*/ 16 w 200"/>
                    <a:gd name="T117" fmla="*/ 12 h 158"/>
                    <a:gd name="T118" fmla="*/ 11 w 200"/>
                    <a:gd name="T119" fmla="*/ 9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4" y="16"/>
                      </a:lnTo>
                      <a:lnTo>
                        <a:pt x="10" y="21"/>
                      </a:lnTo>
                      <a:lnTo>
                        <a:pt x="15" y="25"/>
                      </a:lnTo>
                      <a:lnTo>
                        <a:pt x="19" y="29"/>
                      </a:lnTo>
                      <a:lnTo>
                        <a:pt x="23" y="31"/>
                      </a:lnTo>
                      <a:lnTo>
                        <a:pt x="31" y="35"/>
                      </a:lnTo>
                      <a:lnTo>
                        <a:pt x="39" y="38"/>
                      </a:lnTo>
                      <a:lnTo>
                        <a:pt x="44" y="43"/>
                      </a:lnTo>
                      <a:lnTo>
                        <a:pt x="44" y="58"/>
                      </a:lnTo>
                      <a:lnTo>
                        <a:pt x="44" y="74"/>
                      </a:lnTo>
                      <a:lnTo>
                        <a:pt x="45" y="89"/>
                      </a:lnTo>
                      <a:lnTo>
                        <a:pt x="46" y="100"/>
                      </a:lnTo>
                      <a:lnTo>
                        <a:pt x="49" y="105"/>
                      </a:lnTo>
                      <a:lnTo>
                        <a:pt x="50" y="104"/>
                      </a:lnTo>
                      <a:lnTo>
                        <a:pt x="51" y="100"/>
                      </a:lnTo>
                      <a:lnTo>
                        <a:pt x="50" y="95"/>
                      </a:lnTo>
                      <a:lnTo>
                        <a:pt x="50" y="84"/>
                      </a:lnTo>
                      <a:lnTo>
                        <a:pt x="51" y="68"/>
                      </a:lnTo>
                      <a:lnTo>
                        <a:pt x="53" y="52"/>
                      </a:lnTo>
                      <a:lnTo>
                        <a:pt x="54" y="43"/>
                      </a:lnTo>
                      <a:lnTo>
                        <a:pt x="58" y="45"/>
                      </a:lnTo>
                      <a:lnTo>
                        <a:pt x="62" y="50"/>
                      </a:lnTo>
                      <a:lnTo>
                        <a:pt x="67" y="54"/>
                      </a:lnTo>
                      <a:lnTo>
                        <a:pt x="73" y="60"/>
                      </a:lnTo>
                      <a:lnTo>
                        <a:pt x="79" y="65"/>
                      </a:lnTo>
                      <a:lnTo>
                        <a:pt x="84" y="69"/>
                      </a:lnTo>
                      <a:lnTo>
                        <a:pt x="88" y="73"/>
                      </a:lnTo>
                      <a:lnTo>
                        <a:pt x="91" y="74"/>
                      </a:lnTo>
                      <a:lnTo>
                        <a:pt x="94" y="92"/>
                      </a:lnTo>
                      <a:lnTo>
                        <a:pt x="97" y="116"/>
                      </a:lnTo>
                      <a:lnTo>
                        <a:pt x="103" y="141"/>
                      </a:lnTo>
                      <a:lnTo>
                        <a:pt x="109" y="154"/>
                      </a:lnTo>
                      <a:lnTo>
                        <a:pt x="112" y="158"/>
                      </a:lnTo>
                      <a:lnTo>
                        <a:pt x="113" y="156"/>
                      </a:lnTo>
                      <a:lnTo>
                        <a:pt x="112" y="150"/>
                      </a:lnTo>
                      <a:lnTo>
                        <a:pt x="110" y="143"/>
                      </a:lnTo>
                      <a:lnTo>
                        <a:pt x="106" y="130"/>
                      </a:lnTo>
                      <a:lnTo>
                        <a:pt x="103" y="112"/>
                      </a:lnTo>
                      <a:lnTo>
                        <a:pt x="100" y="93"/>
                      </a:lnTo>
                      <a:lnTo>
                        <a:pt x="100" y="81"/>
                      </a:lnTo>
                      <a:lnTo>
                        <a:pt x="110" y="85"/>
                      </a:lnTo>
                      <a:lnTo>
                        <a:pt x="122" y="92"/>
                      </a:lnTo>
                      <a:lnTo>
                        <a:pt x="137" y="100"/>
                      </a:lnTo>
                      <a:lnTo>
                        <a:pt x="152" y="110"/>
                      </a:lnTo>
                      <a:lnTo>
                        <a:pt x="167" y="118"/>
                      </a:lnTo>
                      <a:lnTo>
                        <a:pt x="181" y="126"/>
                      </a:lnTo>
                      <a:lnTo>
                        <a:pt x="191" y="131"/>
                      </a:lnTo>
                      <a:lnTo>
                        <a:pt x="196" y="135"/>
                      </a:lnTo>
                      <a:lnTo>
                        <a:pt x="198" y="137"/>
                      </a:lnTo>
                      <a:lnTo>
                        <a:pt x="200" y="136"/>
                      </a:lnTo>
                      <a:lnTo>
                        <a:pt x="197" y="133"/>
                      </a:lnTo>
                      <a:lnTo>
                        <a:pt x="191" y="127"/>
                      </a:lnTo>
                      <a:lnTo>
                        <a:pt x="186" y="122"/>
                      </a:lnTo>
                      <a:lnTo>
                        <a:pt x="175" y="115"/>
                      </a:lnTo>
                      <a:lnTo>
                        <a:pt x="163" y="107"/>
                      </a:lnTo>
                      <a:lnTo>
                        <a:pt x="149" y="99"/>
                      </a:lnTo>
                      <a:lnTo>
                        <a:pt x="135" y="90"/>
                      </a:lnTo>
                      <a:lnTo>
                        <a:pt x="122" y="83"/>
                      </a:lnTo>
                      <a:lnTo>
                        <a:pt x="112" y="77"/>
                      </a:lnTo>
                      <a:lnTo>
                        <a:pt x="105" y="74"/>
                      </a:lnTo>
                      <a:lnTo>
                        <a:pt x="100" y="71"/>
                      </a:lnTo>
                      <a:lnTo>
                        <a:pt x="102" y="70"/>
                      </a:lnTo>
                      <a:lnTo>
                        <a:pt x="107" y="70"/>
                      </a:lnTo>
                      <a:lnTo>
                        <a:pt x="114" y="68"/>
                      </a:lnTo>
                      <a:lnTo>
                        <a:pt x="121" y="66"/>
                      </a:lnTo>
                      <a:lnTo>
                        <a:pt x="132" y="63"/>
                      </a:lnTo>
                      <a:lnTo>
                        <a:pt x="142" y="62"/>
                      </a:lnTo>
                      <a:lnTo>
                        <a:pt x="155" y="61"/>
                      </a:lnTo>
                      <a:lnTo>
                        <a:pt x="166" y="61"/>
                      </a:lnTo>
                      <a:lnTo>
                        <a:pt x="178" y="62"/>
                      </a:lnTo>
                      <a:lnTo>
                        <a:pt x="186" y="63"/>
                      </a:lnTo>
                      <a:lnTo>
                        <a:pt x="193" y="66"/>
                      </a:lnTo>
                      <a:lnTo>
                        <a:pt x="200" y="68"/>
                      </a:lnTo>
                      <a:lnTo>
                        <a:pt x="200" y="67"/>
                      </a:lnTo>
                      <a:lnTo>
                        <a:pt x="196" y="62"/>
                      </a:lnTo>
                      <a:lnTo>
                        <a:pt x="190" y="59"/>
                      </a:lnTo>
                      <a:lnTo>
                        <a:pt x="185" y="58"/>
                      </a:lnTo>
                      <a:lnTo>
                        <a:pt x="174" y="58"/>
                      </a:lnTo>
                      <a:lnTo>
                        <a:pt x="162" y="56"/>
                      </a:lnTo>
                      <a:lnTo>
                        <a:pt x="148" y="56"/>
                      </a:lnTo>
                      <a:lnTo>
                        <a:pt x="133" y="58"/>
                      </a:lnTo>
                      <a:lnTo>
                        <a:pt x="120" y="58"/>
                      </a:lnTo>
                      <a:lnTo>
                        <a:pt x="110" y="59"/>
                      </a:lnTo>
                      <a:lnTo>
                        <a:pt x="104" y="59"/>
                      </a:lnTo>
                      <a:lnTo>
                        <a:pt x="100" y="58"/>
                      </a:lnTo>
                      <a:lnTo>
                        <a:pt x="95" y="55"/>
                      </a:lnTo>
                      <a:lnTo>
                        <a:pt x="90" y="52"/>
                      </a:lnTo>
                      <a:lnTo>
                        <a:pt x="83" y="47"/>
                      </a:lnTo>
                      <a:lnTo>
                        <a:pt x="77" y="44"/>
                      </a:lnTo>
                      <a:lnTo>
                        <a:pt x="73" y="39"/>
                      </a:lnTo>
                      <a:lnTo>
                        <a:pt x="68" y="36"/>
                      </a:lnTo>
                      <a:lnTo>
                        <a:pt x="66" y="33"/>
                      </a:lnTo>
                      <a:lnTo>
                        <a:pt x="72" y="30"/>
                      </a:lnTo>
                      <a:lnTo>
                        <a:pt x="80" y="27"/>
                      </a:lnTo>
                      <a:lnTo>
                        <a:pt x="88" y="22"/>
                      </a:lnTo>
                      <a:lnTo>
                        <a:pt x="96" y="17"/>
                      </a:lnTo>
                      <a:lnTo>
                        <a:pt x="104" y="13"/>
                      </a:lnTo>
                      <a:lnTo>
                        <a:pt x="112" y="8"/>
                      </a:lnTo>
                      <a:lnTo>
                        <a:pt x="119" y="6"/>
                      </a:lnTo>
                      <a:lnTo>
                        <a:pt x="124" y="5"/>
                      </a:lnTo>
                      <a:lnTo>
                        <a:pt x="128" y="3"/>
                      </a:lnTo>
                      <a:lnTo>
                        <a:pt x="127" y="1"/>
                      </a:lnTo>
                      <a:lnTo>
                        <a:pt x="121" y="0"/>
                      </a:lnTo>
                      <a:lnTo>
                        <a:pt x="113" y="2"/>
                      </a:lnTo>
                      <a:lnTo>
                        <a:pt x="107" y="5"/>
                      </a:lnTo>
                      <a:lnTo>
                        <a:pt x="100" y="7"/>
                      </a:lnTo>
                      <a:lnTo>
                        <a:pt x="92" y="10"/>
                      </a:lnTo>
                      <a:lnTo>
                        <a:pt x="83" y="15"/>
                      </a:lnTo>
                      <a:lnTo>
                        <a:pt x="75" y="20"/>
                      </a:lnTo>
                      <a:lnTo>
                        <a:pt x="67" y="23"/>
                      </a:lnTo>
                      <a:lnTo>
                        <a:pt x="61" y="25"/>
                      </a:lnTo>
                      <a:lnTo>
                        <a:pt x="58" y="28"/>
                      </a:lnTo>
                      <a:lnTo>
                        <a:pt x="53" y="30"/>
                      </a:lnTo>
                      <a:lnTo>
                        <a:pt x="49" y="30"/>
                      </a:lnTo>
                      <a:lnTo>
                        <a:pt x="43" y="29"/>
                      </a:lnTo>
                      <a:lnTo>
                        <a:pt x="36" y="25"/>
                      </a:lnTo>
                      <a:lnTo>
                        <a:pt x="31" y="23"/>
                      </a:lnTo>
                      <a:lnTo>
                        <a:pt x="27" y="21"/>
                      </a:lnTo>
                      <a:lnTo>
                        <a:pt x="21" y="18"/>
                      </a:lnTo>
                      <a:lnTo>
                        <a:pt x="16" y="16"/>
                      </a:lnTo>
                      <a:lnTo>
                        <a:pt x="11"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3079" name="Picture 335" descr="POINSET2">
              <a:extLst>
                <a:ext uri="{FF2B5EF4-FFF2-40B4-BE49-F238E27FC236}">
                  <a16:creationId xmlns:a16="http://schemas.microsoft.com/office/drawing/2014/main" id="{89A0EC1B-4EE7-4836-BD55-CFDC6D0CD40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400000">
              <a:off x="5138" y="1"/>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0" name="Picture 336" descr="POINSET2">
              <a:extLst>
                <a:ext uri="{FF2B5EF4-FFF2-40B4-BE49-F238E27FC236}">
                  <a16:creationId xmlns:a16="http://schemas.microsoft.com/office/drawing/2014/main" id="{5FEE130A-154D-4DB6-8AC5-E16D8D8E667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067281">
              <a:off x="-1" y="3697"/>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1622" name="Text Box 6">
            <a:extLst>
              <a:ext uri="{FF2B5EF4-FFF2-40B4-BE49-F238E27FC236}">
                <a16:creationId xmlns:a16="http://schemas.microsoft.com/office/drawing/2014/main" id="{AD971E97-FB5D-435C-9465-405099D82E3D}"/>
              </a:ext>
            </a:extLst>
          </p:cNvPr>
          <p:cNvSpPr txBox="1">
            <a:spLocks noChangeArrowheads="1"/>
          </p:cNvSpPr>
          <p:nvPr/>
        </p:nvSpPr>
        <p:spPr bwMode="auto">
          <a:xfrm>
            <a:off x="457200" y="3200400"/>
            <a:ext cx="80772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spcBef>
                <a:spcPct val="50000"/>
              </a:spcBef>
            </a:pPr>
            <a:r>
              <a:rPr lang="en-US" altLang="en-US" sz="2800" b="1">
                <a:solidFill>
                  <a:srgbClr val="CC0000"/>
                </a:solidFill>
                <a:latin typeface="Times New Roman" panose="02020603050405020304" pitchFamily="18" charset="0"/>
              </a:rPr>
              <a:t>   </a:t>
            </a:r>
            <a:r>
              <a:rPr lang="en-US" altLang="en-US" sz="2800" b="1" u="sng">
                <a:solidFill>
                  <a:srgbClr val="CC0000"/>
                </a:solidFill>
                <a:latin typeface="Times New Roman" panose="02020603050405020304" pitchFamily="18" charset="0"/>
              </a:rPr>
              <a:t>Câu 1</a:t>
            </a:r>
            <a:r>
              <a:rPr lang="en-US" altLang="en-US" sz="2800" b="1">
                <a:solidFill>
                  <a:srgbClr val="CC0000"/>
                </a:solidFill>
                <a:latin typeface="Times New Roman" panose="02020603050405020304" pitchFamily="18" charset="0"/>
              </a:rPr>
              <a:t>: Trình bày đặc điểm địa hình của đồng bằng Bắc Bộ?</a:t>
            </a:r>
          </a:p>
        </p:txBody>
      </p:sp>
      <p:sp>
        <p:nvSpPr>
          <p:cNvPr id="111623" name="Text Box 7">
            <a:extLst>
              <a:ext uri="{FF2B5EF4-FFF2-40B4-BE49-F238E27FC236}">
                <a16:creationId xmlns:a16="http://schemas.microsoft.com/office/drawing/2014/main" id="{A4A226F8-08C1-4B7E-A566-BE213D8320B1}"/>
              </a:ext>
            </a:extLst>
          </p:cNvPr>
          <p:cNvSpPr txBox="1">
            <a:spLocks noChangeArrowheads="1"/>
          </p:cNvSpPr>
          <p:nvPr/>
        </p:nvSpPr>
        <p:spPr bwMode="auto">
          <a:xfrm>
            <a:off x="533400" y="4495800"/>
            <a:ext cx="80772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spcBef>
                <a:spcPct val="50000"/>
              </a:spcBef>
            </a:pPr>
            <a:r>
              <a:rPr lang="en-US" altLang="en-US" sz="2800" b="1">
                <a:solidFill>
                  <a:srgbClr val="CC0000"/>
                </a:solidFill>
                <a:latin typeface="Times New Roman" panose="02020603050405020304" pitchFamily="18" charset="0"/>
              </a:rPr>
              <a:t>  </a:t>
            </a:r>
            <a:r>
              <a:rPr lang="en-US" altLang="en-US" sz="2800" b="1" u="sng">
                <a:solidFill>
                  <a:srgbClr val="CC0000"/>
                </a:solidFill>
                <a:latin typeface="Times New Roman" panose="02020603050405020304" pitchFamily="18" charset="0"/>
              </a:rPr>
              <a:t>Câu 2</a:t>
            </a:r>
            <a:r>
              <a:rPr lang="en-US" altLang="en-US" sz="2800" b="1">
                <a:solidFill>
                  <a:srgbClr val="CC0000"/>
                </a:solidFill>
                <a:latin typeface="Times New Roman" panose="02020603050405020304" pitchFamily="18" charset="0"/>
              </a:rPr>
              <a:t>: Đồng bằng Bắc Bộ do phù sa của những con sơng nào bồi đắp nên?</a:t>
            </a:r>
          </a:p>
        </p:txBody>
      </p:sp>
      <p:sp>
        <p:nvSpPr>
          <p:cNvPr id="111625" name="WordArt 9">
            <a:extLst>
              <a:ext uri="{FF2B5EF4-FFF2-40B4-BE49-F238E27FC236}">
                <a16:creationId xmlns:a16="http://schemas.microsoft.com/office/drawing/2014/main" id="{3470F7CF-8F23-4234-BCDD-B22496528B9E}"/>
              </a:ext>
            </a:extLst>
          </p:cNvPr>
          <p:cNvSpPr>
            <a:spLocks noChangeArrowheads="1" noChangeShapeType="1" noTextEdit="1"/>
          </p:cNvSpPr>
          <p:nvPr/>
        </p:nvSpPr>
        <p:spPr bwMode="auto">
          <a:xfrm>
            <a:off x="2133600" y="1447800"/>
            <a:ext cx="4648200" cy="914400"/>
          </a:xfrm>
          <a:prstGeom prst="rect">
            <a:avLst/>
          </a:prstGeom>
        </p:spPr>
        <p:txBody>
          <a:bodyPr wrap="none" fromWordArt="1">
            <a:prstTxWarp prst="textCanDown">
              <a:avLst>
                <a:gd name="adj" fmla="val 14287"/>
              </a:avLst>
            </a:prstTxWarp>
          </a:bodyPr>
          <a:lstStyle/>
          <a:p>
            <a:pPr algn="ctr"/>
            <a:r>
              <a:rPr lang="en-US" sz="3600" b="1" kern="10">
                <a:ln w="9525">
                  <a:solidFill>
                    <a:srgbClr val="FF0000"/>
                  </a:solidFill>
                  <a:round/>
                  <a:headEnd/>
                  <a:tailEnd/>
                </a:ln>
                <a:solidFill>
                  <a:srgbClr val="000000"/>
                </a:solidFill>
                <a:latin typeface="Times New Roman" panose="02020603050405020304" pitchFamily="18" charset="0"/>
                <a:cs typeface="Times New Roman" panose="02020603050405020304" pitchFamily="18" charset="0"/>
              </a:rPr>
              <a:t>Kiểm tra bài cũ</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111625"/>
                                        </p:tgtEl>
                                        <p:attrNameLst>
                                          <p:attrName>style.visibility</p:attrName>
                                        </p:attrNameLst>
                                      </p:cBhvr>
                                      <p:to>
                                        <p:strVal val="visible"/>
                                      </p:to>
                                    </p:set>
                                    <p:animEffect transition="in" filter="blinds(horizontal)">
                                      <p:cBhvr>
                                        <p:cTn id="7" dur="500"/>
                                        <p:tgtEl>
                                          <p:spTgt spid="11162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111622">
                                            <p:txEl>
                                              <p:pRg st="0" end="0"/>
                                            </p:txEl>
                                          </p:spTgt>
                                        </p:tgtEl>
                                        <p:attrNameLst>
                                          <p:attrName>style.visibility</p:attrName>
                                        </p:attrNameLst>
                                      </p:cBhvr>
                                      <p:to>
                                        <p:strVal val="visible"/>
                                      </p:to>
                                    </p:set>
                                    <p:animEffect transition="in" filter="blinds(horizontal)">
                                      <p:cBhvr>
                                        <p:cTn id="12" dur="500"/>
                                        <p:tgtEl>
                                          <p:spTgt spid="11162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111623">
                                            <p:txEl>
                                              <p:pRg st="0" end="0"/>
                                            </p:txEl>
                                          </p:spTgt>
                                        </p:tgtEl>
                                        <p:attrNameLst>
                                          <p:attrName>style.visibility</p:attrName>
                                        </p:attrNameLst>
                                      </p:cBhvr>
                                      <p:to>
                                        <p:strVal val="visible"/>
                                      </p:to>
                                    </p:set>
                                    <p:animEffect transition="in" filter="blinds(horizontal)">
                                      <p:cBhvr>
                                        <p:cTn id="17" dur="500"/>
                                        <p:tgtEl>
                                          <p:spTgt spid="11162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ext Box 4">
            <a:extLst>
              <a:ext uri="{FF2B5EF4-FFF2-40B4-BE49-F238E27FC236}">
                <a16:creationId xmlns:a16="http://schemas.microsoft.com/office/drawing/2014/main" id="{3BE9709B-81C7-4945-A9DD-055F32EE9012}"/>
              </a:ext>
            </a:extLst>
          </p:cNvPr>
          <p:cNvSpPr txBox="1">
            <a:spLocks noChangeArrowheads="1"/>
          </p:cNvSpPr>
          <p:nvPr/>
        </p:nvSpPr>
        <p:spPr bwMode="auto">
          <a:xfrm>
            <a:off x="1828800" y="6278563"/>
            <a:ext cx="4343400" cy="5794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r">
              <a:spcBef>
                <a:spcPct val="50000"/>
              </a:spcBef>
            </a:pPr>
            <a:r>
              <a:rPr lang="en-US" altLang="en-US" sz="3200" b="1">
                <a:solidFill>
                  <a:srgbClr val="0000FF"/>
                </a:solidFill>
                <a:latin typeface="Verdana" panose="020B0604030504040204" pitchFamily="34" charset="0"/>
              </a:rPr>
              <a:t>Hội Chùa Hương</a:t>
            </a:r>
          </a:p>
        </p:txBody>
      </p:sp>
      <p:pic>
        <p:nvPicPr>
          <p:cNvPr id="20483" name="Picture 10" descr="Download?mode=entry&amp;id=290">
            <a:extLst>
              <a:ext uri="{FF2B5EF4-FFF2-40B4-BE49-F238E27FC236}">
                <a16:creationId xmlns:a16="http://schemas.microsoft.com/office/drawing/2014/main" id="{537DE1A9-4BE3-440D-BBD1-7BBF1A0CE58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43600" y="76200"/>
            <a:ext cx="3200400" cy="3352800"/>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pic>
        <p:nvPicPr>
          <p:cNvPr id="20484" name="Picture 12" descr="chuahuong">
            <a:extLst>
              <a:ext uri="{FF2B5EF4-FFF2-40B4-BE49-F238E27FC236}">
                <a16:creationId xmlns:a16="http://schemas.microsoft.com/office/drawing/2014/main" id="{18D424BE-84A7-49DE-B659-187FAF662E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867400" cy="6248400"/>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pic>
        <p:nvPicPr>
          <p:cNvPr id="20485" name="Picture 14" descr="ANd9GcTevAj028PZyAYB7Icwv-N_dlQxDzL903mgbbOuumqD-P0Ul9hkWw">
            <a:extLst>
              <a:ext uri="{FF2B5EF4-FFF2-40B4-BE49-F238E27FC236}">
                <a16:creationId xmlns:a16="http://schemas.microsoft.com/office/drawing/2014/main" id="{3B53E3B6-E8A1-4A62-B23F-14DF8BB31D6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43600" y="3505200"/>
            <a:ext cx="3124200" cy="2743200"/>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0484"/>
                                        </p:tgtEl>
                                        <p:attrNameLst>
                                          <p:attrName>style.visibility</p:attrName>
                                        </p:attrNameLst>
                                      </p:cBhvr>
                                      <p:to>
                                        <p:strVal val="visible"/>
                                      </p:to>
                                    </p:set>
                                    <p:animEffect transition="in" filter="blinds(horizontal)">
                                      <p:cBhvr>
                                        <p:cTn id="7" dur="500"/>
                                        <p:tgtEl>
                                          <p:spTgt spid="2048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20483"/>
                                        </p:tgtEl>
                                        <p:attrNameLst>
                                          <p:attrName>style.visibility</p:attrName>
                                        </p:attrNameLst>
                                      </p:cBhvr>
                                      <p:to>
                                        <p:strVal val="visible"/>
                                      </p:to>
                                    </p:set>
                                    <p:animEffect transition="in" filter="diamond(in)">
                                      <p:cBhvr>
                                        <p:cTn id="12" dur="2000"/>
                                        <p:tgtEl>
                                          <p:spTgt spid="2048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0485"/>
                                        </p:tgtEl>
                                        <p:attrNameLst>
                                          <p:attrName>style.visibility</p:attrName>
                                        </p:attrNameLst>
                                      </p:cBhvr>
                                      <p:to>
                                        <p:strVal val="visible"/>
                                      </p:to>
                                    </p:set>
                                    <p:anim calcmode="lin" valueType="num">
                                      <p:cBhvr additive="base">
                                        <p:cTn id="17" dur="500" fill="hold"/>
                                        <p:tgtEl>
                                          <p:spTgt spid="20485"/>
                                        </p:tgtEl>
                                        <p:attrNameLst>
                                          <p:attrName>ppt_x</p:attrName>
                                        </p:attrNameLst>
                                      </p:cBhvr>
                                      <p:tavLst>
                                        <p:tav tm="0">
                                          <p:val>
                                            <p:strVal val="#ppt_x"/>
                                          </p:val>
                                        </p:tav>
                                        <p:tav tm="100000">
                                          <p:val>
                                            <p:strVal val="#ppt_x"/>
                                          </p:val>
                                        </p:tav>
                                      </p:tavLst>
                                    </p:anim>
                                    <p:anim calcmode="lin" valueType="num">
                                      <p:cBhvr additive="base">
                                        <p:cTn id="18" dur="500" fill="hold"/>
                                        <p:tgtEl>
                                          <p:spTgt spid="2048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5" presetClass="entr" presetSubtype="10" fill="hold" nodeType="clickEffect">
                                  <p:stCondLst>
                                    <p:cond delay="0"/>
                                  </p:stCondLst>
                                  <p:childTnLst>
                                    <p:set>
                                      <p:cBhvr>
                                        <p:cTn id="22" dur="1" fill="hold">
                                          <p:stCondLst>
                                            <p:cond delay="0"/>
                                          </p:stCondLst>
                                        </p:cTn>
                                        <p:tgtEl>
                                          <p:spTgt spid="20482">
                                            <p:txEl>
                                              <p:pRg st="0" end="0"/>
                                            </p:txEl>
                                          </p:spTgt>
                                        </p:tgtEl>
                                        <p:attrNameLst>
                                          <p:attrName>style.visibility</p:attrName>
                                        </p:attrNameLst>
                                      </p:cBhvr>
                                      <p:to>
                                        <p:strVal val="visible"/>
                                      </p:to>
                                    </p:set>
                                    <p:animEffect transition="in" filter="checkerboard(across)">
                                      <p:cBhvr>
                                        <p:cTn id="23" dur="500"/>
                                        <p:tgtEl>
                                          <p:spTgt spid="2048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a:extLst>
              <a:ext uri="{FF2B5EF4-FFF2-40B4-BE49-F238E27FC236}">
                <a16:creationId xmlns:a16="http://schemas.microsoft.com/office/drawing/2014/main" id="{2353DC01-CC14-4404-A555-92621AFD5CF2}"/>
              </a:ext>
            </a:extLst>
          </p:cNvPr>
          <p:cNvSpPr>
            <a:spLocks noGrp="1" noChangeArrowheads="1"/>
          </p:cNvSpPr>
          <p:nvPr>
            <p:ph type="title" idx="4294967295"/>
          </p:nvPr>
        </p:nvSpPr>
        <p:spPr/>
        <p:txBody>
          <a:bodyPr/>
          <a:lstStyle/>
          <a:p>
            <a:pPr eaLnBrk="1" hangingPunct="1"/>
            <a:endParaRPr lang="en-US" altLang="en-US"/>
          </a:p>
        </p:txBody>
      </p:sp>
      <p:pic>
        <p:nvPicPr>
          <p:cNvPr id="22531" name="Picture 4" descr="Lễ hội Gióng.">
            <a:extLst>
              <a:ext uri="{FF2B5EF4-FFF2-40B4-BE49-F238E27FC236}">
                <a16:creationId xmlns:a16="http://schemas.microsoft.com/office/drawing/2014/main" id="{8D7172A1-670E-40E9-BA0D-89143557B30F}"/>
              </a:ext>
            </a:extLst>
          </p:cNvPr>
          <p:cNvPicPr>
            <a:picLocks noChangeAspect="1" noChangeArrowheads="1"/>
          </p:cNvPicPr>
          <p:nvPr>
            <p:ph type="body" idx="4294967295"/>
          </p:nvPr>
        </p:nvPicPr>
        <p:blipFill>
          <a:blip r:embed="rId2">
            <a:extLst>
              <a:ext uri="{28A0092B-C50C-407E-A947-70E740481C1C}">
                <a14:useLocalDpi xmlns:a14="http://schemas.microsoft.com/office/drawing/2010/main" val="0"/>
              </a:ext>
            </a:extLst>
          </a:blip>
          <a:srcRect/>
          <a:stretch>
            <a:fillRect/>
          </a:stretch>
        </p:blipFill>
        <p:spPr>
          <a:xfrm>
            <a:off x="0" y="3886200"/>
            <a:ext cx="4648200" cy="2971800"/>
          </a:xfrm>
          <a:noFill/>
          <a:ln>
            <a:solidFill>
              <a:srgbClr val="0000FF"/>
            </a:solidFill>
            <a:miter lim="800000"/>
            <a:headEnd/>
            <a:tailEnd/>
          </a:ln>
        </p:spPr>
      </p:pic>
      <p:sp>
        <p:nvSpPr>
          <p:cNvPr id="22532" name="Rectangle 5">
            <a:extLst>
              <a:ext uri="{FF2B5EF4-FFF2-40B4-BE49-F238E27FC236}">
                <a16:creationId xmlns:a16="http://schemas.microsoft.com/office/drawing/2014/main" id="{2E87869E-08B1-4092-8770-0DF20A5747BE}"/>
              </a:ext>
            </a:extLst>
          </p:cNvPr>
          <p:cNvSpPr>
            <a:spLocks noChangeArrowheads="1"/>
          </p:cNvSpPr>
          <p:nvPr/>
        </p:nvSpPr>
        <p:spPr bwMode="auto">
          <a:xfrm>
            <a:off x="3971925" y="3246438"/>
            <a:ext cx="1200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US" altLang="en-US" b="1">
                <a:solidFill>
                  <a:srgbClr val="FF3300"/>
                </a:solidFill>
              </a:rPr>
              <a:t>Hội Gióng</a:t>
            </a:r>
          </a:p>
        </p:txBody>
      </p:sp>
      <p:pic>
        <p:nvPicPr>
          <p:cNvPr id="22533" name="Picture 7" descr="hoigiong2">
            <a:extLst>
              <a:ext uri="{FF2B5EF4-FFF2-40B4-BE49-F238E27FC236}">
                <a16:creationId xmlns:a16="http://schemas.microsoft.com/office/drawing/2014/main" id="{BB1B7364-ADA3-432C-A458-C1E299AE2E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8200" y="3887788"/>
            <a:ext cx="4495800" cy="297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4" name="Rectangle 10">
            <a:extLst>
              <a:ext uri="{FF2B5EF4-FFF2-40B4-BE49-F238E27FC236}">
                <a16:creationId xmlns:a16="http://schemas.microsoft.com/office/drawing/2014/main" id="{77824C94-409E-4DF1-BF6C-179930AAE0D9}"/>
              </a:ext>
            </a:extLst>
          </p:cNvPr>
          <p:cNvSpPr>
            <a:spLocks noChangeArrowheads="1"/>
          </p:cNvSpPr>
          <p:nvPr/>
        </p:nvSpPr>
        <p:spPr bwMode="auto">
          <a:xfrm>
            <a:off x="4572000" y="4191000"/>
            <a:ext cx="17541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800" b="1">
                <a:solidFill>
                  <a:srgbClr val="0000FF"/>
                </a:solidFill>
              </a:rPr>
              <a:t>Hội Gióng</a:t>
            </a:r>
          </a:p>
        </p:txBody>
      </p:sp>
      <p:pic>
        <p:nvPicPr>
          <p:cNvPr id="22535" name="Picture 8" descr="phudong3">
            <a:extLst>
              <a:ext uri="{FF2B5EF4-FFF2-40B4-BE49-F238E27FC236}">
                <a16:creationId xmlns:a16="http://schemas.microsoft.com/office/drawing/2014/main" id="{ABF23AD1-97A2-43BE-A4AD-C751418A98F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Text Box 2">
            <a:extLst>
              <a:ext uri="{FF2B5EF4-FFF2-40B4-BE49-F238E27FC236}">
                <a16:creationId xmlns:a16="http://schemas.microsoft.com/office/drawing/2014/main" id="{A0E8C01B-E14B-4183-B078-E37DF643E628}"/>
              </a:ext>
            </a:extLst>
          </p:cNvPr>
          <p:cNvSpPr txBox="1">
            <a:spLocks noChangeArrowheads="1"/>
          </p:cNvSpPr>
          <p:nvPr/>
        </p:nvSpPr>
        <p:spPr bwMode="auto">
          <a:xfrm>
            <a:off x="1371600" y="6172200"/>
            <a:ext cx="6400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sz="2800" b="1">
                <a:solidFill>
                  <a:srgbClr val="0000FF"/>
                </a:solidFill>
              </a:rPr>
              <a:t>Hội đền Hùng</a:t>
            </a:r>
          </a:p>
        </p:txBody>
      </p:sp>
      <p:pic>
        <p:nvPicPr>
          <p:cNvPr id="23555" name="Picture 4" descr="le-hoi-den-hung">
            <a:extLst>
              <a:ext uri="{FF2B5EF4-FFF2-40B4-BE49-F238E27FC236}">
                <a16:creationId xmlns:a16="http://schemas.microsoft.com/office/drawing/2014/main" id="{2C680E7D-E6B7-4C37-B0B9-84BA6BB2AE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0"/>
            <a:ext cx="8686800" cy="6000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5106"/>
                                        </p:tgtEl>
                                        <p:attrNameLst>
                                          <p:attrName>style.visibility</p:attrName>
                                        </p:attrNameLst>
                                      </p:cBhvr>
                                      <p:to>
                                        <p:strVal val="visible"/>
                                      </p:to>
                                    </p:set>
                                    <p:animEffect transition="in" filter="fade">
                                      <p:cBhvr>
                                        <p:cTn id="7" dur="1000"/>
                                        <p:tgtEl>
                                          <p:spTgt spid="175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10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2">
            <a:extLst>
              <a:ext uri="{FF2B5EF4-FFF2-40B4-BE49-F238E27FC236}">
                <a16:creationId xmlns:a16="http://schemas.microsoft.com/office/drawing/2014/main" id="{3A0902E5-5B52-44B1-B1B1-F149E401C1BA}"/>
              </a:ext>
            </a:extLst>
          </p:cNvPr>
          <p:cNvSpPr txBox="1">
            <a:spLocks noChangeArrowheads="1"/>
          </p:cNvSpPr>
          <p:nvPr/>
        </p:nvSpPr>
        <p:spPr bwMode="auto">
          <a:xfrm>
            <a:off x="1295400" y="5897563"/>
            <a:ext cx="6934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2800" b="1">
                <a:solidFill>
                  <a:srgbClr val="0000FF"/>
                </a:solidFill>
                <a:latin typeface="Times New Roman" panose="02020603050405020304" pitchFamily="18" charset="0"/>
              </a:rPr>
              <a:t>     Lễ Khai Ấn Đền Trần – Nam Định</a:t>
            </a:r>
          </a:p>
        </p:txBody>
      </p:sp>
      <p:pic>
        <p:nvPicPr>
          <p:cNvPr id="24579" name="Picture 3" descr="POINSET2">
            <a:extLst>
              <a:ext uri="{FF2B5EF4-FFF2-40B4-BE49-F238E27FC236}">
                <a16:creationId xmlns:a16="http://schemas.microsoft.com/office/drawing/2014/main" id="{25CC0739-240C-4DE5-AF85-425F4B68913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800000">
            <a:off x="8153400" y="5799138"/>
            <a:ext cx="1062038" cy="105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0" name="Picture 4" descr="POINSET2">
            <a:extLst>
              <a:ext uri="{FF2B5EF4-FFF2-40B4-BE49-F238E27FC236}">
                <a16:creationId xmlns:a16="http://schemas.microsoft.com/office/drawing/2014/main" id="{D5D37A32-E311-4DD6-8413-E427C19A0BC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0000">
            <a:off x="-1587" y="5868987"/>
            <a:ext cx="990600" cy="987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1" name="Picture 5" descr="POINSET2">
            <a:extLst>
              <a:ext uri="{FF2B5EF4-FFF2-40B4-BE49-F238E27FC236}">
                <a16:creationId xmlns:a16="http://schemas.microsoft.com/office/drawing/2014/main" id="{E8E6DDD4-41B6-49B6-8CE6-2ACEB1F6B2C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062038" cy="1058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2" name="Picture 6" descr="POINSET2">
            <a:extLst>
              <a:ext uri="{FF2B5EF4-FFF2-40B4-BE49-F238E27FC236}">
                <a16:creationId xmlns:a16="http://schemas.microsoft.com/office/drawing/2014/main" id="{F5FEEF4E-5E68-4629-974E-1C0B68A028F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0000">
            <a:off x="8083550" y="1588"/>
            <a:ext cx="1062038" cy="105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3" name="Picture 7" descr="1-5">
            <a:extLst>
              <a:ext uri="{FF2B5EF4-FFF2-40B4-BE49-F238E27FC236}">
                <a16:creationId xmlns:a16="http://schemas.microsoft.com/office/drawing/2014/main" id="{8F96305D-F100-4984-9A1A-4719C0B73B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228600"/>
            <a:ext cx="8534400" cy="571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84" name="Text Box 8">
            <a:extLst>
              <a:ext uri="{FF2B5EF4-FFF2-40B4-BE49-F238E27FC236}">
                <a16:creationId xmlns:a16="http://schemas.microsoft.com/office/drawing/2014/main" id="{A2206146-C53C-4B16-821C-5902494A21B6}"/>
              </a:ext>
            </a:extLst>
          </p:cNvPr>
          <p:cNvSpPr txBox="1">
            <a:spLocks noChangeArrowheads="1"/>
          </p:cNvSpPr>
          <p:nvPr/>
        </p:nvSpPr>
        <p:spPr bwMode="auto">
          <a:xfrm>
            <a:off x="1295400" y="6278563"/>
            <a:ext cx="6934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3200" b="1">
                <a:solidFill>
                  <a:srgbClr val="0000FF"/>
                </a:solidFill>
                <a:latin typeface="Times New Roman" panose="02020603050405020304" pitchFamily="18" charset="0"/>
              </a:rPr>
              <a:t>              </a:t>
            </a:r>
            <a:r>
              <a:rPr lang="en-US" altLang="en-US" sz="2400" b="1">
                <a:solidFill>
                  <a:srgbClr val="0000FF"/>
                </a:solidFill>
                <a:latin typeface="Times New Roman" panose="02020603050405020304" pitchFamily="18" charset="0"/>
              </a:rPr>
              <a:t>(Đêm 14 tháng 1 âm lịch)</a:t>
            </a:r>
          </a:p>
        </p:txBody>
      </p:sp>
    </p:spTree>
  </p:cSld>
  <p:clrMapOvr>
    <a:masterClrMapping/>
  </p:clrMapOvr>
  <p:transition spd="slow">
    <p:strips dir="ld"/>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2" name="Picture 2" descr="POINSET2">
            <a:extLst>
              <a:ext uri="{FF2B5EF4-FFF2-40B4-BE49-F238E27FC236}">
                <a16:creationId xmlns:a16="http://schemas.microsoft.com/office/drawing/2014/main" id="{A9A02124-5DAA-43F9-8D39-A0B2B7D0842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800000">
            <a:off x="7162800" y="4883150"/>
            <a:ext cx="1981200" cy="197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3" name="Picture 3" descr="POINSET2">
            <a:extLst>
              <a:ext uri="{FF2B5EF4-FFF2-40B4-BE49-F238E27FC236}">
                <a16:creationId xmlns:a16="http://schemas.microsoft.com/office/drawing/2014/main" id="{737CC0A2-E99B-4FA3-A470-387C4A86D68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0000">
            <a:off x="-3175" y="5013325"/>
            <a:ext cx="1847850" cy="184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4" name="Picture 4" descr="small_1238574787_nv">
            <a:extLst>
              <a:ext uri="{FF2B5EF4-FFF2-40B4-BE49-F238E27FC236}">
                <a16:creationId xmlns:a16="http://schemas.microsoft.com/office/drawing/2014/main" id="{0C76A9A2-C7D0-45C2-92CD-3DCFAE39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212725"/>
            <a:ext cx="8534400" cy="580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5" name="Text Box 5">
            <a:extLst>
              <a:ext uri="{FF2B5EF4-FFF2-40B4-BE49-F238E27FC236}">
                <a16:creationId xmlns:a16="http://schemas.microsoft.com/office/drawing/2014/main" id="{FA9357B8-643B-4BE3-A677-99F12CFA74CC}"/>
              </a:ext>
            </a:extLst>
          </p:cNvPr>
          <p:cNvSpPr txBox="1">
            <a:spLocks noChangeArrowheads="1"/>
          </p:cNvSpPr>
          <p:nvPr/>
        </p:nvSpPr>
        <p:spPr bwMode="auto">
          <a:xfrm>
            <a:off x="1219200" y="6324600"/>
            <a:ext cx="64008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3200" b="1">
                <a:solidFill>
                  <a:srgbClr val="0000FF"/>
                </a:solidFill>
                <a:latin typeface="Times New Roman" panose="02020603050405020304" pitchFamily="18" charset="0"/>
              </a:rPr>
              <a:t>           </a:t>
            </a:r>
            <a:r>
              <a:rPr lang="en-US" altLang="en-US" sz="2400" b="1">
                <a:solidFill>
                  <a:srgbClr val="0000FF"/>
                </a:solidFill>
                <a:latin typeface="Times New Roman" panose="02020603050405020304" pitchFamily="18" charset="0"/>
              </a:rPr>
              <a:t>(Ngày 5 – 8 thỏng 3 õm lịch)</a:t>
            </a:r>
          </a:p>
        </p:txBody>
      </p:sp>
      <p:sp>
        <p:nvSpPr>
          <p:cNvPr id="25606" name="Text Box 6">
            <a:extLst>
              <a:ext uri="{FF2B5EF4-FFF2-40B4-BE49-F238E27FC236}">
                <a16:creationId xmlns:a16="http://schemas.microsoft.com/office/drawing/2014/main" id="{16731AAD-474C-4A1C-8F59-6564FA70C795}"/>
              </a:ext>
            </a:extLst>
          </p:cNvPr>
          <p:cNvSpPr txBox="1">
            <a:spLocks noChangeArrowheads="1"/>
          </p:cNvSpPr>
          <p:nvPr/>
        </p:nvSpPr>
        <p:spPr bwMode="auto">
          <a:xfrm>
            <a:off x="1066800" y="5973763"/>
            <a:ext cx="67056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2800" b="1">
                <a:solidFill>
                  <a:srgbClr val="CC0000"/>
                </a:solidFill>
                <a:latin typeface="Times New Roman" panose="02020603050405020304" pitchFamily="18" charset="0"/>
              </a:rPr>
              <a:t>     </a:t>
            </a:r>
            <a:r>
              <a:rPr lang="en-US" altLang="en-US" sz="3200" b="1">
                <a:solidFill>
                  <a:srgbClr val="CC0000"/>
                </a:solidFill>
                <a:latin typeface="Times New Roman" panose="02020603050405020304" pitchFamily="18" charset="0"/>
              </a:rPr>
              <a:t>Lễ hội Cố đô Hoa Lư – Ninh Bình </a:t>
            </a:r>
          </a:p>
        </p:txBody>
      </p:sp>
    </p:spTree>
  </p:cSld>
  <p:clrMapOvr>
    <a:masterClrMapping/>
  </p:clrMapOvr>
  <p:transition spd="slow">
    <p:pull dir="ld"/>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626" name="Group 8">
            <a:extLst>
              <a:ext uri="{FF2B5EF4-FFF2-40B4-BE49-F238E27FC236}">
                <a16:creationId xmlns:a16="http://schemas.microsoft.com/office/drawing/2014/main" id="{FE5277F1-6CBF-4484-A9A6-867ACE809878}"/>
              </a:ext>
            </a:extLst>
          </p:cNvPr>
          <p:cNvGrpSpPr>
            <a:grpSpLocks/>
          </p:cNvGrpSpPr>
          <p:nvPr/>
        </p:nvGrpSpPr>
        <p:grpSpPr bwMode="auto">
          <a:xfrm>
            <a:off x="0" y="-38100"/>
            <a:ext cx="9144000" cy="6896100"/>
            <a:chOff x="0" y="-24"/>
            <a:chExt cx="5760" cy="4344"/>
          </a:xfrm>
        </p:grpSpPr>
        <p:grpSp>
          <p:nvGrpSpPr>
            <p:cNvPr id="26630" name="Group 9">
              <a:extLst>
                <a:ext uri="{FF2B5EF4-FFF2-40B4-BE49-F238E27FC236}">
                  <a16:creationId xmlns:a16="http://schemas.microsoft.com/office/drawing/2014/main" id="{655174FF-88F0-417E-9FA4-570DD4C76738}"/>
                </a:ext>
              </a:extLst>
            </p:cNvPr>
            <p:cNvGrpSpPr>
              <a:grpSpLocks/>
            </p:cNvGrpSpPr>
            <p:nvPr/>
          </p:nvGrpSpPr>
          <p:grpSpPr bwMode="auto">
            <a:xfrm>
              <a:off x="0" y="-24"/>
              <a:ext cx="5760" cy="4344"/>
              <a:chOff x="0" y="-24"/>
              <a:chExt cx="5760" cy="4344"/>
            </a:xfrm>
          </p:grpSpPr>
          <p:pic>
            <p:nvPicPr>
              <p:cNvPr id="26633" name="Picture 3" descr="Frames PPT 015">
                <a:extLst>
                  <a:ext uri="{FF2B5EF4-FFF2-40B4-BE49-F238E27FC236}">
                    <a16:creationId xmlns:a16="http://schemas.microsoft.com/office/drawing/2014/main" id="{12352E8D-2C50-40CD-AEBF-1FF3FE016E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4"/>
                <a:ext cx="5760" cy="4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6634" name="Object 11">
                <a:extLst>
                  <a:ext uri="{FF2B5EF4-FFF2-40B4-BE49-F238E27FC236}">
                    <a16:creationId xmlns:a16="http://schemas.microsoft.com/office/drawing/2014/main" id="{56BC620C-0CBB-4F5B-9E7C-8346A03A761E}"/>
                  </a:ext>
                </a:extLst>
              </p:cNvPr>
              <p:cNvGraphicFramePr>
                <a:graphicFrameLocks noChangeAspect="1"/>
              </p:cNvGraphicFramePr>
              <p:nvPr/>
            </p:nvGraphicFramePr>
            <p:xfrm>
              <a:off x="4944" y="3572"/>
              <a:ext cx="816" cy="748"/>
            </p:xfrm>
            <a:graphic>
              <a:graphicData uri="http://schemas.openxmlformats.org/presentationml/2006/ole">
                <mc:AlternateContent xmlns:mc="http://schemas.openxmlformats.org/markup-compatibility/2006">
                  <mc:Choice xmlns:v="urn:schemas-microsoft-com:vml" Requires="v">
                    <p:oleObj spid="_x0000_s26958" name="Clip" r:id="rId4" imgW="1999793" imgH="1831543" progId="MS_ClipArt_Gallery.2">
                      <p:embed/>
                    </p:oleObj>
                  </mc:Choice>
                  <mc:Fallback>
                    <p:oleObj name="Clip" r:id="rId4" imgW="1999793" imgH="1831543" progId="MS_ClipArt_Gallery.2">
                      <p:embed/>
                      <p:pic>
                        <p:nvPicPr>
                          <p:cNvPr id="0" name="Object 1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44" y="3572"/>
                            <a:ext cx="816" cy="7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6635" name="Group 12">
                <a:extLst>
                  <a:ext uri="{FF2B5EF4-FFF2-40B4-BE49-F238E27FC236}">
                    <a16:creationId xmlns:a16="http://schemas.microsoft.com/office/drawing/2014/main" id="{2DE1EA01-99B6-461E-88B7-29197BF16B63}"/>
                  </a:ext>
                </a:extLst>
              </p:cNvPr>
              <p:cNvGrpSpPr>
                <a:grpSpLocks/>
              </p:cNvGrpSpPr>
              <p:nvPr/>
            </p:nvGrpSpPr>
            <p:grpSpPr bwMode="auto">
              <a:xfrm>
                <a:off x="2" y="0"/>
                <a:ext cx="766" cy="1776"/>
                <a:chOff x="2" y="0"/>
                <a:chExt cx="995" cy="2099"/>
              </a:xfrm>
            </p:grpSpPr>
            <p:sp>
              <p:nvSpPr>
                <p:cNvPr id="26636" name="AutoShape 13">
                  <a:extLst>
                    <a:ext uri="{FF2B5EF4-FFF2-40B4-BE49-F238E27FC236}">
                      <a16:creationId xmlns:a16="http://schemas.microsoft.com/office/drawing/2014/main" id="{E5A2D689-723C-4B58-983D-355B950C50E7}"/>
                    </a:ext>
                  </a:extLst>
                </p:cNvPr>
                <p:cNvSpPr>
                  <a:spLocks noChangeAspect="1" noChangeArrowheads="1" noTextEdit="1"/>
                </p:cNvSpPr>
                <p:nvPr/>
              </p:nvSpPr>
              <p:spPr bwMode="auto">
                <a:xfrm>
                  <a:off x="192" y="1296"/>
                  <a:ext cx="80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26637" name="Group 14">
                  <a:extLst>
                    <a:ext uri="{FF2B5EF4-FFF2-40B4-BE49-F238E27FC236}">
                      <a16:creationId xmlns:a16="http://schemas.microsoft.com/office/drawing/2014/main" id="{84DBE42C-605D-4AF4-9E82-21BAD073EE4B}"/>
                    </a:ext>
                  </a:extLst>
                </p:cNvPr>
                <p:cNvGrpSpPr>
                  <a:grpSpLocks/>
                </p:cNvGrpSpPr>
                <p:nvPr/>
              </p:nvGrpSpPr>
              <p:grpSpPr bwMode="auto">
                <a:xfrm>
                  <a:off x="10" y="3"/>
                  <a:ext cx="794" cy="666"/>
                  <a:chOff x="10" y="3"/>
                  <a:chExt cx="794" cy="666"/>
                </a:xfrm>
              </p:grpSpPr>
              <p:sp>
                <p:nvSpPr>
                  <p:cNvPr id="26758" name="Freeform 15">
                    <a:extLst>
                      <a:ext uri="{FF2B5EF4-FFF2-40B4-BE49-F238E27FC236}">
                        <a16:creationId xmlns:a16="http://schemas.microsoft.com/office/drawing/2014/main" id="{CDF6B8FC-4E33-4E08-B1C1-45465D31FAF9}"/>
                      </a:ext>
                    </a:extLst>
                  </p:cNvPr>
                  <p:cNvSpPr>
                    <a:spLocks/>
                  </p:cNvSpPr>
                  <p:nvPr/>
                </p:nvSpPr>
                <p:spPr bwMode="auto">
                  <a:xfrm>
                    <a:off x="436" y="21"/>
                    <a:ext cx="112" cy="49"/>
                  </a:xfrm>
                  <a:custGeom>
                    <a:avLst/>
                    <a:gdLst>
                      <a:gd name="T0" fmla="*/ 0 w 223"/>
                      <a:gd name="T1" fmla="*/ 43 h 98"/>
                      <a:gd name="T2" fmla="*/ 0 w 223"/>
                      <a:gd name="T3" fmla="*/ 42 h 98"/>
                      <a:gd name="T4" fmla="*/ 2 w 223"/>
                      <a:gd name="T5" fmla="*/ 42 h 98"/>
                      <a:gd name="T6" fmla="*/ 3 w 223"/>
                      <a:gd name="T7" fmla="*/ 41 h 98"/>
                      <a:gd name="T8" fmla="*/ 3 w 223"/>
                      <a:gd name="T9" fmla="*/ 40 h 98"/>
                      <a:gd name="T10" fmla="*/ 12 w 223"/>
                      <a:gd name="T11" fmla="*/ 43 h 98"/>
                      <a:gd name="T12" fmla="*/ 22 w 223"/>
                      <a:gd name="T13" fmla="*/ 44 h 98"/>
                      <a:gd name="T14" fmla="*/ 30 w 223"/>
                      <a:gd name="T15" fmla="*/ 44 h 98"/>
                      <a:gd name="T16" fmla="*/ 38 w 223"/>
                      <a:gd name="T17" fmla="*/ 43 h 98"/>
                      <a:gd name="T18" fmla="*/ 46 w 223"/>
                      <a:gd name="T19" fmla="*/ 42 h 98"/>
                      <a:gd name="T20" fmla="*/ 54 w 223"/>
                      <a:gd name="T21" fmla="*/ 39 h 98"/>
                      <a:gd name="T22" fmla="*/ 62 w 223"/>
                      <a:gd name="T23" fmla="*/ 36 h 98"/>
                      <a:gd name="T24" fmla="*/ 69 w 223"/>
                      <a:gd name="T25" fmla="*/ 33 h 98"/>
                      <a:gd name="T26" fmla="*/ 76 w 223"/>
                      <a:gd name="T27" fmla="*/ 29 h 98"/>
                      <a:gd name="T28" fmla="*/ 82 w 223"/>
                      <a:gd name="T29" fmla="*/ 25 h 98"/>
                      <a:gd name="T30" fmla="*/ 88 w 223"/>
                      <a:gd name="T31" fmla="*/ 21 h 98"/>
                      <a:gd name="T32" fmla="*/ 94 w 223"/>
                      <a:gd name="T33" fmla="*/ 16 h 98"/>
                      <a:gd name="T34" fmla="*/ 99 w 223"/>
                      <a:gd name="T35" fmla="*/ 12 h 98"/>
                      <a:gd name="T36" fmla="*/ 103 w 223"/>
                      <a:gd name="T37" fmla="*/ 8 h 98"/>
                      <a:gd name="T38" fmla="*/ 108 w 223"/>
                      <a:gd name="T39" fmla="*/ 4 h 98"/>
                      <a:gd name="T40" fmla="*/ 112 w 223"/>
                      <a:gd name="T41" fmla="*/ 0 h 98"/>
                      <a:gd name="T42" fmla="*/ 111 w 223"/>
                      <a:gd name="T43" fmla="*/ 5 h 98"/>
                      <a:gd name="T44" fmla="*/ 108 w 223"/>
                      <a:gd name="T45" fmla="*/ 9 h 98"/>
                      <a:gd name="T46" fmla="*/ 104 w 223"/>
                      <a:gd name="T47" fmla="*/ 14 h 98"/>
                      <a:gd name="T48" fmla="*/ 98 w 223"/>
                      <a:gd name="T49" fmla="*/ 19 h 98"/>
                      <a:gd name="T50" fmla="*/ 92 w 223"/>
                      <a:gd name="T51" fmla="*/ 24 h 98"/>
                      <a:gd name="T52" fmla="*/ 85 w 223"/>
                      <a:gd name="T53" fmla="*/ 29 h 98"/>
                      <a:gd name="T54" fmla="*/ 77 w 223"/>
                      <a:gd name="T55" fmla="*/ 34 h 98"/>
                      <a:gd name="T56" fmla="*/ 68 w 223"/>
                      <a:gd name="T57" fmla="*/ 38 h 98"/>
                      <a:gd name="T58" fmla="*/ 60 w 223"/>
                      <a:gd name="T59" fmla="*/ 42 h 98"/>
                      <a:gd name="T60" fmla="*/ 50 w 223"/>
                      <a:gd name="T61" fmla="*/ 45 h 98"/>
                      <a:gd name="T62" fmla="*/ 41 w 223"/>
                      <a:gd name="T63" fmla="*/ 47 h 98"/>
                      <a:gd name="T64" fmla="*/ 32 w 223"/>
                      <a:gd name="T65" fmla="*/ 49 h 98"/>
                      <a:gd name="T66" fmla="*/ 23 w 223"/>
                      <a:gd name="T67" fmla="*/ 49 h 98"/>
                      <a:gd name="T68" fmla="*/ 15 w 223"/>
                      <a:gd name="T69" fmla="*/ 49 h 98"/>
                      <a:gd name="T70" fmla="*/ 7 w 223"/>
                      <a:gd name="T71" fmla="*/ 46 h 98"/>
                      <a:gd name="T72" fmla="*/ 0 w 223"/>
                      <a:gd name="T73" fmla="*/ 43 h 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3" h="98">
                        <a:moveTo>
                          <a:pt x="0" y="85"/>
                        </a:moveTo>
                        <a:lnTo>
                          <a:pt x="0" y="84"/>
                        </a:lnTo>
                        <a:lnTo>
                          <a:pt x="3" y="83"/>
                        </a:lnTo>
                        <a:lnTo>
                          <a:pt x="6" y="82"/>
                        </a:lnTo>
                        <a:lnTo>
                          <a:pt x="6" y="80"/>
                        </a:lnTo>
                        <a:lnTo>
                          <a:pt x="24" y="85"/>
                        </a:lnTo>
                        <a:lnTo>
                          <a:pt x="43" y="87"/>
                        </a:lnTo>
                        <a:lnTo>
                          <a:pt x="60" y="88"/>
                        </a:lnTo>
                        <a:lnTo>
                          <a:pt x="76" y="86"/>
                        </a:lnTo>
                        <a:lnTo>
                          <a:pt x="92" y="83"/>
                        </a:lnTo>
                        <a:lnTo>
                          <a:pt x="108" y="78"/>
                        </a:lnTo>
                        <a:lnTo>
                          <a:pt x="123" y="72"/>
                        </a:lnTo>
                        <a:lnTo>
                          <a:pt x="137" y="65"/>
                        </a:lnTo>
                        <a:lnTo>
                          <a:pt x="151" y="57"/>
                        </a:lnTo>
                        <a:lnTo>
                          <a:pt x="163" y="49"/>
                        </a:lnTo>
                        <a:lnTo>
                          <a:pt x="175" y="41"/>
                        </a:lnTo>
                        <a:lnTo>
                          <a:pt x="187" y="32"/>
                        </a:lnTo>
                        <a:lnTo>
                          <a:pt x="197" y="23"/>
                        </a:lnTo>
                        <a:lnTo>
                          <a:pt x="206" y="15"/>
                        </a:lnTo>
                        <a:lnTo>
                          <a:pt x="215" y="7"/>
                        </a:lnTo>
                        <a:lnTo>
                          <a:pt x="223" y="0"/>
                        </a:lnTo>
                        <a:lnTo>
                          <a:pt x="221" y="9"/>
                        </a:lnTo>
                        <a:lnTo>
                          <a:pt x="215" y="18"/>
                        </a:lnTo>
                        <a:lnTo>
                          <a:pt x="207" y="27"/>
                        </a:lnTo>
                        <a:lnTo>
                          <a:pt x="196" y="38"/>
                        </a:lnTo>
                        <a:lnTo>
                          <a:pt x="183" y="48"/>
                        </a:lnTo>
                        <a:lnTo>
                          <a:pt x="169" y="58"/>
                        </a:lnTo>
                        <a:lnTo>
                          <a:pt x="153" y="68"/>
                        </a:lnTo>
                        <a:lnTo>
                          <a:pt x="136" y="76"/>
                        </a:lnTo>
                        <a:lnTo>
                          <a:pt x="119" y="84"/>
                        </a:lnTo>
                        <a:lnTo>
                          <a:pt x="100" y="90"/>
                        </a:lnTo>
                        <a:lnTo>
                          <a:pt x="82" y="94"/>
                        </a:lnTo>
                        <a:lnTo>
                          <a:pt x="64" y="98"/>
                        </a:lnTo>
                        <a:lnTo>
                          <a:pt x="46" y="98"/>
                        </a:lnTo>
                        <a:lnTo>
                          <a:pt x="30" y="97"/>
                        </a:lnTo>
                        <a:lnTo>
                          <a:pt x="14" y="92"/>
                        </a:lnTo>
                        <a:lnTo>
                          <a:pt x="0" y="8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9" name="Freeform 16">
                    <a:extLst>
                      <a:ext uri="{FF2B5EF4-FFF2-40B4-BE49-F238E27FC236}">
                        <a16:creationId xmlns:a16="http://schemas.microsoft.com/office/drawing/2014/main" id="{AE345EA7-E14A-40E6-A458-1AC605453027}"/>
                      </a:ext>
                    </a:extLst>
                  </p:cNvPr>
                  <p:cNvSpPr>
                    <a:spLocks/>
                  </p:cNvSpPr>
                  <p:nvPr/>
                </p:nvSpPr>
                <p:spPr bwMode="auto">
                  <a:xfrm>
                    <a:off x="524" y="7"/>
                    <a:ext cx="6" cy="38"/>
                  </a:xfrm>
                  <a:custGeom>
                    <a:avLst/>
                    <a:gdLst>
                      <a:gd name="T0" fmla="*/ 4 w 13"/>
                      <a:gd name="T1" fmla="*/ 0 h 76"/>
                      <a:gd name="T2" fmla="*/ 6 w 13"/>
                      <a:gd name="T3" fmla="*/ 5 h 76"/>
                      <a:gd name="T4" fmla="*/ 6 w 13"/>
                      <a:gd name="T5" fmla="*/ 16 h 76"/>
                      <a:gd name="T6" fmla="*/ 4 w 13"/>
                      <a:gd name="T7" fmla="*/ 28 h 76"/>
                      <a:gd name="T8" fmla="*/ 0 w 13"/>
                      <a:gd name="T9" fmla="*/ 38 h 76"/>
                      <a:gd name="T10" fmla="*/ 1 w 13"/>
                      <a:gd name="T11" fmla="*/ 28 h 76"/>
                      <a:gd name="T12" fmla="*/ 2 w 13"/>
                      <a:gd name="T13" fmla="*/ 16 h 76"/>
                      <a:gd name="T14" fmla="*/ 3 w 13"/>
                      <a:gd name="T15" fmla="*/ 5 h 76"/>
                      <a:gd name="T16" fmla="*/ 4 w 13"/>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6">
                        <a:moveTo>
                          <a:pt x="9" y="0"/>
                        </a:moveTo>
                        <a:lnTo>
                          <a:pt x="13" y="9"/>
                        </a:lnTo>
                        <a:lnTo>
                          <a:pt x="13" y="31"/>
                        </a:lnTo>
                        <a:lnTo>
                          <a:pt x="9" y="56"/>
                        </a:lnTo>
                        <a:lnTo>
                          <a:pt x="0" y="76"/>
                        </a:lnTo>
                        <a:lnTo>
                          <a:pt x="2" y="56"/>
                        </a:lnTo>
                        <a:lnTo>
                          <a:pt x="5" y="31"/>
                        </a:lnTo>
                        <a:lnTo>
                          <a:pt x="7" y="9"/>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60" name="Freeform 17">
                    <a:extLst>
                      <a:ext uri="{FF2B5EF4-FFF2-40B4-BE49-F238E27FC236}">
                        <a16:creationId xmlns:a16="http://schemas.microsoft.com/office/drawing/2014/main" id="{6D1035A9-84DF-44A2-B247-4A7EC91DDB28}"/>
                      </a:ext>
                    </a:extLst>
                  </p:cNvPr>
                  <p:cNvSpPr>
                    <a:spLocks/>
                  </p:cNvSpPr>
                  <p:nvPr/>
                </p:nvSpPr>
                <p:spPr bwMode="auto">
                  <a:xfrm>
                    <a:off x="515" y="6"/>
                    <a:ext cx="8" cy="46"/>
                  </a:xfrm>
                  <a:custGeom>
                    <a:avLst/>
                    <a:gdLst>
                      <a:gd name="T0" fmla="*/ 6 w 16"/>
                      <a:gd name="T1" fmla="*/ 0 h 91"/>
                      <a:gd name="T2" fmla="*/ 8 w 16"/>
                      <a:gd name="T3" fmla="*/ 6 h 91"/>
                      <a:gd name="T4" fmla="*/ 8 w 16"/>
                      <a:gd name="T5" fmla="*/ 19 h 91"/>
                      <a:gd name="T6" fmla="*/ 5 w 16"/>
                      <a:gd name="T7" fmla="*/ 34 h 91"/>
                      <a:gd name="T8" fmla="*/ 0 w 16"/>
                      <a:gd name="T9" fmla="*/ 46 h 91"/>
                      <a:gd name="T10" fmla="*/ 1 w 16"/>
                      <a:gd name="T11" fmla="*/ 36 h 91"/>
                      <a:gd name="T12" fmla="*/ 2 w 16"/>
                      <a:gd name="T13" fmla="*/ 21 h 91"/>
                      <a:gd name="T14" fmla="*/ 4 w 16"/>
                      <a:gd name="T15" fmla="*/ 6 h 91"/>
                      <a:gd name="T16" fmla="*/ 6 w 16"/>
                      <a:gd name="T17" fmla="*/ 0 h 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91">
                        <a:moveTo>
                          <a:pt x="12" y="0"/>
                        </a:moveTo>
                        <a:lnTo>
                          <a:pt x="16" y="11"/>
                        </a:lnTo>
                        <a:lnTo>
                          <a:pt x="15" y="38"/>
                        </a:lnTo>
                        <a:lnTo>
                          <a:pt x="10" y="68"/>
                        </a:lnTo>
                        <a:lnTo>
                          <a:pt x="0" y="91"/>
                        </a:lnTo>
                        <a:lnTo>
                          <a:pt x="2" y="72"/>
                        </a:lnTo>
                        <a:lnTo>
                          <a:pt x="4" y="41"/>
                        </a:lnTo>
                        <a:lnTo>
                          <a:pt x="8" y="12"/>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61" name="Freeform 18">
                    <a:extLst>
                      <a:ext uri="{FF2B5EF4-FFF2-40B4-BE49-F238E27FC236}">
                        <a16:creationId xmlns:a16="http://schemas.microsoft.com/office/drawing/2014/main" id="{8B4B59B6-1E7C-4E06-932F-D1C21219F24C}"/>
                      </a:ext>
                    </a:extLst>
                  </p:cNvPr>
                  <p:cNvSpPr>
                    <a:spLocks/>
                  </p:cNvSpPr>
                  <p:nvPr/>
                </p:nvSpPr>
                <p:spPr bwMode="auto">
                  <a:xfrm>
                    <a:off x="499" y="13"/>
                    <a:ext cx="6" cy="48"/>
                  </a:xfrm>
                  <a:custGeom>
                    <a:avLst/>
                    <a:gdLst>
                      <a:gd name="T0" fmla="*/ 3 w 13"/>
                      <a:gd name="T1" fmla="*/ 0 h 95"/>
                      <a:gd name="T2" fmla="*/ 6 w 13"/>
                      <a:gd name="T3" fmla="*/ 6 h 95"/>
                      <a:gd name="T4" fmla="*/ 6 w 13"/>
                      <a:gd name="T5" fmla="*/ 21 h 95"/>
                      <a:gd name="T6" fmla="*/ 5 w 13"/>
                      <a:gd name="T7" fmla="*/ 37 h 95"/>
                      <a:gd name="T8" fmla="*/ 0 w 13"/>
                      <a:gd name="T9" fmla="*/ 48 h 95"/>
                      <a:gd name="T10" fmla="*/ 0 w 13"/>
                      <a:gd name="T11" fmla="*/ 38 h 95"/>
                      <a:gd name="T12" fmla="*/ 0 w 13"/>
                      <a:gd name="T13" fmla="*/ 22 h 95"/>
                      <a:gd name="T14" fmla="*/ 2 w 13"/>
                      <a:gd name="T15" fmla="*/ 7 h 95"/>
                      <a:gd name="T16" fmla="*/ 3 w 13"/>
                      <a:gd name="T17" fmla="*/ 0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95">
                        <a:moveTo>
                          <a:pt x="7" y="0"/>
                        </a:moveTo>
                        <a:lnTo>
                          <a:pt x="12" y="12"/>
                        </a:lnTo>
                        <a:lnTo>
                          <a:pt x="13" y="41"/>
                        </a:lnTo>
                        <a:lnTo>
                          <a:pt x="10" y="73"/>
                        </a:lnTo>
                        <a:lnTo>
                          <a:pt x="0" y="95"/>
                        </a:lnTo>
                        <a:lnTo>
                          <a:pt x="0" y="76"/>
                        </a:lnTo>
                        <a:lnTo>
                          <a:pt x="1" y="43"/>
                        </a:lnTo>
                        <a:lnTo>
                          <a:pt x="4" y="13"/>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62" name="Freeform 19">
                    <a:extLst>
                      <a:ext uri="{FF2B5EF4-FFF2-40B4-BE49-F238E27FC236}">
                        <a16:creationId xmlns:a16="http://schemas.microsoft.com/office/drawing/2014/main" id="{1978B315-75C0-4AB8-B0E7-F3C41C8B4100}"/>
                      </a:ext>
                    </a:extLst>
                  </p:cNvPr>
                  <p:cNvSpPr>
                    <a:spLocks/>
                  </p:cNvSpPr>
                  <p:nvPr/>
                </p:nvSpPr>
                <p:spPr bwMode="auto">
                  <a:xfrm>
                    <a:off x="488" y="22"/>
                    <a:ext cx="5" cy="43"/>
                  </a:xfrm>
                  <a:custGeom>
                    <a:avLst/>
                    <a:gdLst>
                      <a:gd name="T0" fmla="*/ 3 w 10"/>
                      <a:gd name="T1" fmla="*/ 0 h 85"/>
                      <a:gd name="T2" fmla="*/ 5 w 10"/>
                      <a:gd name="T3" fmla="*/ 6 h 85"/>
                      <a:gd name="T4" fmla="*/ 5 w 10"/>
                      <a:gd name="T5" fmla="*/ 19 h 85"/>
                      <a:gd name="T6" fmla="*/ 4 w 10"/>
                      <a:gd name="T7" fmla="*/ 34 h 85"/>
                      <a:gd name="T8" fmla="*/ 1 w 10"/>
                      <a:gd name="T9" fmla="*/ 43 h 85"/>
                      <a:gd name="T10" fmla="*/ 1 w 10"/>
                      <a:gd name="T11" fmla="*/ 33 h 85"/>
                      <a:gd name="T12" fmla="*/ 0 w 10"/>
                      <a:gd name="T13" fmla="*/ 19 h 85"/>
                      <a:gd name="T14" fmla="*/ 1 w 10"/>
                      <a:gd name="T15" fmla="*/ 6 h 85"/>
                      <a:gd name="T16" fmla="*/ 3 w 10"/>
                      <a:gd name="T17" fmla="*/ 0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85">
                        <a:moveTo>
                          <a:pt x="5" y="0"/>
                        </a:moveTo>
                        <a:lnTo>
                          <a:pt x="9" y="11"/>
                        </a:lnTo>
                        <a:lnTo>
                          <a:pt x="10" y="38"/>
                        </a:lnTo>
                        <a:lnTo>
                          <a:pt x="8" y="67"/>
                        </a:lnTo>
                        <a:lnTo>
                          <a:pt x="1" y="85"/>
                        </a:lnTo>
                        <a:lnTo>
                          <a:pt x="1" y="66"/>
                        </a:lnTo>
                        <a:lnTo>
                          <a:pt x="0" y="37"/>
                        </a:lnTo>
                        <a:lnTo>
                          <a:pt x="1"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63" name="Freeform 20">
                    <a:extLst>
                      <a:ext uri="{FF2B5EF4-FFF2-40B4-BE49-F238E27FC236}">
                        <a16:creationId xmlns:a16="http://schemas.microsoft.com/office/drawing/2014/main" id="{1858F4DE-90C7-41F1-A00C-88DE4F02DE3D}"/>
                      </a:ext>
                    </a:extLst>
                  </p:cNvPr>
                  <p:cNvSpPr>
                    <a:spLocks/>
                  </p:cNvSpPr>
                  <p:nvPr/>
                </p:nvSpPr>
                <p:spPr bwMode="auto">
                  <a:xfrm>
                    <a:off x="468" y="33"/>
                    <a:ext cx="6" cy="36"/>
                  </a:xfrm>
                  <a:custGeom>
                    <a:avLst/>
                    <a:gdLst>
                      <a:gd name="T0" fmla="*/ 1 w 13"/>
                      <a:gd name="T1" fmla="*/ 0 h 71"/>
                      <a:gd name="T2" fmla="*/ 4 w 13"/>
                      <a:gd name="T3" fmla="*/ 4 h 71"/>
                      <a:gd name="T4" fmla="*/ 6 w 13"/>
                      <a:gd name="T5" fmla="*/ 15 h 71"/>
                      <a:gd name="T6" fmla="*/ 6 w 13"/>
                      <a:gd name="T7" fmla="*/ 26 h 71"/>
                      <a:gd name="T8" fmla="*/ 2 w 13"/>
                      <a:gd name="T9" fmla="*/ 36 h 71"/>
                      <a:gd name="T10" fmla="*/ 2 w 13"/>
                      <a:gd name="T11" fmla="*/ 27 h 71"/>
                      <a:gd name="T12" fmla="*/ 0 w 13"/>
                      <a:gd name="T13" fmla="*/ 15 h 71"/>
                      <a:gd name="T14" fmla="*/ 0 w 13"/>
                      <a:gd name="T15" fmla="*/ 5 h 71"/>
                      <a:gd name="T16" fmla="*/ 1 w 13"/>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1">
                        <a:moveTo>
                          <a:pt x="3" y="0"/>
                        </a:moveTo>
                        <a:lnTo>
                          <a:pt x="8" y="8"/>
                        </a:lnTo>
                        <a:lnTo>
                          <a:pt x="13" y="29"/>
                        </a:lnTo>
                        <a:lnTo>
                          <a:pt x="12" y="52"/>
                        </a:lnTo>
                        <a:lnTo>
                          <a:pt x="5" y="71"/>
                        </a:lnTo>
                        <a:lnTo>
                          <a:pt x="4" y="54"/>
                        </a:lnTo>
                        <a:lnTo>
                          <a:pt x="1" y="30"/>
                        </a:lnTo>
                        <a:lnTo>
                          <a:pt x="0" y="9"/>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64" name="Freeform 21">
                    <a:extLst>
                      <a:ext uri="{FF2B5EF4-FFF2-40B4-BE49-F238E27FC236}">
                        <a16:creationId xmlns:a16="http://schemas.microsoft.com/office/drawing/2014/main" id="{32326698-C959-4F81-8246-3F919A3D1310}"/>
                      </a:ext>
                    </a:extLst>
                  </p:cNvPr>
                  <p:cNvSpPr>
                    <a:spLocks/>
                  </p:cNvSpPr>
                  <p:nvPr/>
                </p:nvSpPr>
                <p:spPr bwMode="auto">
                  <a:xfrm>
                    <a:off x="439" y="49"/>
                    <a:ext cx="7" cy="17"/>
                  </a:xfrm>
                  <a:custGeom>
                    <a:avLst/>
                    <a:gdLst>
                      <a:gd name="T0" fmla="*/ 1 w 15"/>
                      <a:gd name="T1" fmla="*/ 0 h 35"/>
                      <a:gd name="T2" fmla="*/ 3 w 15"/>
                      <a:gd name="T3" fmla="*/ 1 h 35"/>
                      <a:gd name="T4" fmla="*/ 6 w 15"/>
                      <a:gd name="T5" fmla="*/ 7 h 35"/>
                      <a:gd name="T6" fmla="*/ 7 w 15"/>
                      <a:gd name="T7" fmla="*/ 13 h 35"/>
                      <a:gd name="T8" fmla="*/ 5 w 15"/>
                      <a:gd name="T9" fmla="*/ 17 h 35"/>
                      <a:gd name="T10" fmla="*/ 5 w 15"/>
                      <a:gd name="T11" fmla="*/ 11 h 35"/>
                      <a:gd name="T12" fmla="*/ 2 w 15"/>
                      <a:gd name="T13" fmla="*/ 6 h 35"/>
                      <a:gd name="T14" fmla="*/ 0 w 15"/>
                      <a:gd name="T15" fmla="*/ 1 h 35"/>
                      <a:gd name="T16" fmla="*/ 1 w 15"/>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35">
                        <a:moveTo>
                          <a:pt x="2" y="0"/>
                        </a:moveTo>
                        <a:lnTo>
                          <a:pt x="6" y="3"/>
                        </a:lnTo>
                        <a:lnTo>
                          <a:pt x="12" y="14"/>
                        </a:lnTo>
                        <a:lnTo>
                          <a:pt x="15" y="27"/>
                        </a:lnTo>
                        <a:lnTo>
                          <a:pt x="11" y="35"/>
                        </a:lnTo>
                        <a:lnTo>
                          <a:pt x="11" y="23"/>
                        </a:lnTo>
                        <a:lnTo>
                          <a:pt x="5" y="12"/>
                        </a:lnTo>
                        <a:lnTo>
                          <a:pt x="0" y="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65" name="Freeform 22">
                    <a:extLst>
                      <a:ext uri="{FF2B5EF4-FFF2-40B4-BE49-F238E27FC236}">
                        <a16:creationId xmlns:a16="http://schemas.microsoft.com/office/drawing/2014/main" id="{D84CB503-110A-4BF6-AA2E-50643CD84732}"/>
                      </a:ext>
                    </a:extLst>
                  </p:cNvPr>
                  <p:cNvSpPr>
                    <a:spLocks/>
                  </p:cNvSpPr>
                  <p:nvPr/>
                </p:nvSpPr>
                <p:spPr bwMode="auto">
                  <a:xfrm>
                    <a:off x="535" y="3"/>
                    <a:ext cx="6" cy="33"/>
                  </a:xfrm>
                  <a:custGeom>
                    <a:avLst/>
                    <a:gdLst>
                      <a:gd name="T0" fmla="*/ 4 w 13"/>
                      <a:gd name="T1" fmla="*/ 0 h 66"/>
                      <a:gd name="T2" fmla="*/ 6 w 13"/>
                      <a:gd name="T3" fmla="*/ 4 h 66"/>
                      <a:gd name="T4" fmla="*/ 6 w 13"/>
                      <a:gd name="T5" fmla="*/ 13 h 66"/>
                      <a:gd name="T6" fmla="*/ 4 w 13"/>
                      <a:gd name="T7" fmla="*/ 23 h 66"/>
                      <a:gd name="T8" fmla="*/ 0 w 13"/>
                      <a:gd name="T9" fmla="*/ 33 h 66"/>
                      <a:gd name="T10" fmla="*/ 1 w 13"/>
                      <a:gd name="T11" fmla="*/ 24 h 66"/>
                      <a:gd name="T12" fmla="*/ 1 w 13"/>
                      <a:gd name="T13" fmla="*/ 13 h 66"/>
                      <a:gd name="T14" fmla="*/ 3 w 13"/>
                      <a:gd name="T15" fmla="*/ 4 h 66"/>
                      <a:gd name="T16" fmla="*/ 4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66">
                        <a:moveTo>
                          <a:pt x="9" y="0"/>
                        </a:moveTo>
                        <a:lnTo>
                          <a:pt x="13" y="7"/>
                        </a:lnTo>
                        <a:lnTo>
                          <a:pt x="13" y="25"/>
                        </a:lnTo>
                        <a:lnTo>
                          <a:pt x="9" y="46"/>
                        </a:lnTo>
                        <a:lnTo>
                          <a:pt x="0" y="66"/>
                        </a:lnTo>
                        <a:lnTo>
                          <a:pt x="2" y="47"/>
                        </a:lnTo>
                        <a:lnTo>
                          <a:pt x="3" y="25"/>
                        </a:lnTo>
                        <a:lnTo>
                          <a:pt x="6" y="8"/>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66" name="Freeform 23">
                    <a:extLst>
                      <a:ext uri="{FF2B5EF4-FFF2-40B4-BE49-F238E27FC236}">
                        <a16:creationId xmlns:a16="http://schemas.microsoft.com/office/drawing/2014/main" id="{8502F0B4-36C6-497A-88C9-960BD5616379}"/>
                      </a:ext>
                    </a:extLst>
                  </p:cNvPr>
                  <p:cNvSpPr>
                    <a:spLocks/>
                  </p:cNvSpPr>
                  <p:nvPr/>
                </p:nvSpPr>
                <p:spPr bwMode="auto">
                  <a:xfrm>
                    <a:off x="508" y="10"/>
                    <a:ext cx="6" cy="46"/>
                  </a:xfrm>
                  <a:custGeom>
                    <a:avLst/>
                    <a:gdLst>
                      <a:gd name="T0" fmla="*/ 4 w 12"/>
                      <a:gd name="T1" fmla="*/ 0 h 93"/>
                      <a:gd name="T2" fmla="*/ 6 w 12"/>
                      <a:gd name="T3" fmla="*/ 6 h 93"/>
                      <a:gd name="T4" fmla="*/ 6 w 12"/>
                      <a:gd name="T5" fmla="*/ 20 h 93"/>
                      <a:gd name="T6" fmla="*/ 5 w 12"/>
                      <a:gd name="T7" fmla="*/ 35 h 93"/>
                      <a:gd name="T8" fmla="*/ 0 w 12"/>
                      <a:gd name="T9" fmla="*/ 46 h 93"/>
                      <a:gd name="T10" fmla="*/ 0 w 12"/>
                      <a:gd name="T11" fmla="*/ 37 h 93"/>
                      <a:gd name="T12" fmla="*/ 1 w 12"/>
                      <a:gd name="T13" fmla="*/ 21 h 93"/>
                      <a:gd name="T14" fmla="*/ 2 w 12"/>
                      <a:gd name="T15" fmla="*/ 6 h 93"/>
                      <a:gd name="T16" fmla="*/ 4 w 12"/>
                      <a:gd name="T17" fmla="*/ 0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93">
                        <a:moveTo>
                          <a:pt x="7" y="0"/>
                        </a:moveTo>
                        <a:lnTo>
                          <a:pt x="11" y="12"/>
                        </a:lnTo>
                        <a:lnTo>
                          <a:pt x="12" y="40"/>
                        </a:lnTo>
                        <a:lnTo>
                          <a:pt x="9" y="71"/>
                        </a:lnTo>
                        <a:lnTo>
                          <a:pt x="0" y="93"/>
                        </a:lnTo>
                        <a:lnTo>
                          <a:pt x="0" y="75"/>
                        </a:lnTo>
                        <a:lnTo>
                          <a:pt x="1" y="42"/>
                        </a:lnTo>
                        <a:lnTo>
                          <a:pt x="3" y="12"/>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67" name="Freeform 24">
                    <a:extLst>
                      <a:ext uri="{FF2B5EF4-FFF2-40B4-BE49-F238E27FC236}">
                        <a16:creationId xmlns:a16="http://schemas.microsoft.com/office/drawing/2014/main" id="{F1198CC8-4F71-4FC3-8BF6-8FA97834A33B}"/>
                      </a:ext>
                    </a:extLst>
                  </p:cNvPr>
                  <p:cNvSpPr>
                    <a:spLocks/>
                  </p:cNvSpPr>
                  <p:nvPr/>
                </p:nvSpPr>
                <p:spPr bwMode="auto">
                  <a:xfrm>
                    <a:off x="476" y="26"/>
                    <a:ext cx="7" cy="41"/>
                  </a:xfrm>
                  <a:custGeom>
                    <a:avLst/>
                    <a:gdLst>
                      <a:gd name="T0" fmla="*/ 2 w 13"/>
                      <a:gd name="T1" fmla="*/ 0 h 82"/>
                      <a:gd name="T2" fmla="*/ 4 w 13"/>
                      <a:gd name="T3" fmla="*/ 5 h 82"/>
                      <a:gd name="T4" fmla="*/ 7 w 13"/>
                      <a:gd name="T5" fmla="*/ 17 h 82"/>
                      <a:gd name="T6" fmla="*/ 7 w 13"/>
                      <a:gd name="T7" fmla="*/ 31 h 82"/>
                      <a:gd name="T8" fmla="*/ 3 w 13"/>
                      <a:gd name="T9" fmla="*/ 41 h 82"/>
                      <a:gd name="T10" fmla="*/ 3 w 13"/>
                      <a:gd name="T11" fmla="*/ 31 h 82"/>
                      <a:gd name="T12" fmla="*/ 2 w 13"/>
                      <a:gd name="T13" fmla="*/ 18 h 82"/>
                      <a:gd name="T14" fmla="*/ 0 w 13"/>
                      <a:gd name="T15" fmla="*/ 5 h 82"/>
                      <a:gd name="T16" fmla="*/ 2 w 13"/>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82">
                        <a:moveTo>
                          <a:pt x="3" y="0"/>
                        </a:moveTo>
                        <a:lnTo>
                          <a:pt x="8" y="10"/>
                        </a:lnTo>
                        <a:lnTo>
                          <a:pt x="13" y="33"/>
                        </a:lnTo>
                        <a:lnTo>
                          <a:pt x="13" y="61"/>
                        </a:lnTo>
                        <a:lnTo>
                          <a:pt x="6" y="82"/>
                        </a:lnTo>
                        <a:lnTo>
                          <a:pt x="5" y="62"/>
                        </a:lnTo>
                        <a:lnTo>
                          <a:pt x="3" y="36"/>
                        </a:lnTo>
                        <a:lnTo>
                          <a:pt x="0"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68" name="Freeform 25">
                    <a:extLst>
                      <a:ext uri="{FF2B5EF4-FFF2-40B4-BE49-F238E27FC236}">
                        <a16:creationId xmlns:a16="http://schemas.microsoft.com/office/drawing/2014/main" id="{D89F8B90-3830-405C-B774-47969CE1D44F}"/>
                      </a:ext>
                    </a:extLst>
                  </p:cNvPr>
                  <p:cNvSpPr>
                    <a:spLocks/>
                  </p:cNvSpPr>
                  <p:nvPr/>
                </p:nvSpPr>
                <p:spPr bwMode="auto">
                  <a:xfrm>
                    <a:off x="461" y="35"/>
                    <a:ext cx="4" cy="34"/>
                  </a:xfrm>
                  <a:custGeom>
                    <a:avLst/>
                    <a:gdLst>
                      <a:gd name="T0" fmla="*/ 2 w 7"/>
                      <a:gd name="T1" fmla="*/ 0 h 68"/>
                      <a:gd name="T2" fmla="*/ 3 w 7"/>
                      <a:gd name="T3" fmla="*/ 6 h 68"/>
                      <a:gd name="T4" fmla="*/ 4 w 7"/>
                      <a:gd name="T5" fmla="*/ 16 h 68"/>
                      <a:gd name="T6" fmla="*/ 3 w 7"/>
                      <a:gd name="T7" fmla="*/ 28 h 68"/>
                      <a:gd name="T8" fmla="*/ 1 w 7"/>
                      <a:gd name="T9" fmla="*/ 34 h 68"/>
                      <a:gd name="T10" fmla="*/ 1 w 7"/>
                      <a:gd name="T11" fmla="*/ 27 h 68"/>
                      <a:gd name="T12" fmla="*/ 0 w 7"/>
                      <a:gd name="T13" fmla="*/ 16 h 68"/>
                      <a:gd name="T14" fmla="*/ 0 w 7"/>
                      <a:gd name="T15" fmla="*/ 6 h 68"/>
                      <a:gd name="T16" fmla="*/ 2 w 7"/>
                      <a:gd name="T17" fmla="*/ 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68">
                        <a:moveTo>
                          <a:pt x="3" y="0"/>
                        </a:moveTo>
                        <a:lnTo>
                          <a:pt x="6" y="11"/>
                        </a:lnTo>
                        <a:lnTo>
                          <a:pt x="7" y="32"/>
                        </a:lnTo>
                        <a:lnTo>
                          <a:pt x="6" y="56"/>
                        </a:lnTo>
                        <a:lnTo>
                          <a:pt x="2" y="68"/>
                        </a:lnTo>
                        <a:lnTo>
                          <a:pt x="2" y="53"/>
                        </a:lnTo>
                        <a:lnTo>
                          <a:pt x="0" y="32"/>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69" name="Freeform 26">
                    <a:extLst>
                      <a:ext uri="{FF2B5EF4-FFF2-40B4-BE49-F238E27FC236}">
                        <a16:creationId xmlns:a16="http://schemas.microsoft.com/office/drawing/2014/main" id="{75D0EBDF-738F-45BD-9ECE-16339518282A}"/>
                      </a:ext>
                    </a:extLst>
                  </p:cNvPr>
                  <p:cNvSpPr>
                    <a:spLocks/>
                  </p:cNvSpPr>
                  <p:nvPr/>
                </p:nvSpPr>
                <p:spPr bwMode="auto">
                  <a:xfrm>
                    <a:off x="449" y="47"/>
                    <a:ext cx="7" cy="21"/>
                  </a:xfrm>
                  <a:custGeom>
                    <a:avLst/>
                    <a:gdLst>
                      <a:gd name="T0" fmla="*/ 2 w 14"/>
                      <a:gd name="T1" fmla="*/ 0 h 41"/>
                      <a:gd name="T2" fmla="*/ 4 w 14"/>
                      <a:gd name="T3" fmla="*/ 2 h 41"/>
                      <a:gd name="T4" fmla="*/ 6 w 14"/>
                      <a:gd name="T5" fmla="*/ 9 h 41"/>
                      <a:gd name="T6" fmla="*/ 7 w 14"/>
                      <a:gd name="T7" fmla="*/ 16 h 41"/>
                      <a:gd name="T8" fmla="*/ 5 w 14"/>
                      <a:gd name="T9" fmla="*/ 21 h 41"/>
                      <a:gd name="T10" fmla="*/ 5 w 14"/>
                      <a:gd name="T11" fmla="*/ 15 h 41"/>
                      <a:gd name="T12" fmla="*/ 3 w 14"/>
                      <a:gd name="T13" fmla="*/ 8 h 41"/>
                      <a:gd name="T14" fmla="*/ 0 w 14"/>
                      <a:gd name="T15" fmla="*/ 2 h 41"/>
                      <a:gd name="T16" fmla="*/ 2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3" y="0"/>
                        </a:moveTo>
                        <a:lnTo>
                          <a:pt x="7" y="4"/>
                        </a:lnTo>
                        <a:lnTo>
                          <a:pt x="12" y="17"/>
                        </a:lnTo>
                        <a:lnTo>
                          <a:pt x="14" y="32"/>
                        </a:lnTo>
                        <a:lnTo>
                          <a:pt x="9" y="41"/>
                        </a:lnTo>
                        <a:lnTo>
                          <a:pt x="9" y="30"/>
                        </a:lnTo>
                        <a:lnTo>
                          <a:pt x="5" y="16"/>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70" name="Freeform 27">
                    <a:extLst>
                      <a:ext uri="{FF2B5EF4-FFF2-40B4-BE49-F238E27FC236}">
                        <a16:creationId xmlns:a16="http://schemas.microsoft.com/office/drawing/2014/main" id="{9BC2FD95-F595-488D-BD0F-FD9C1CCB4ED9}"/>
                      </a:ext>
                    </a:extLst>
                  </p:cNvPr>
                  <p:cNvSpPr>
                    <a:spLocks/>
                  </p:cNvSpPr>
                  <p:nvPr/>
                </p:nvSpPr>
                <p:spPr bwMode="auto">
                  <a:xfrm>
                    <a:off x="544" y="7"/>
                    <a:ext cx="6" cy="22"/>
                  </a:xfrm>
                  <a:custGeom>
                    <a:avLst/>
                    <a:gdLst>
                      <a:gd name="T0" fmla="*/ 0 w 14"/>
                      <a:gd name="T1" fmla="*/ 22 h 43"/>
                      <a:gd name="T2" fmla="*/ 0 w 14"/>
                      <a:gd name="T3" fmla="*/ 17 h 43"/>
                      <a:gd name="T4" fmla="*/ 0 w 14"/>
                      <a:gd name="T5" fmla="*/ 9 h 43"/>
                      <a:gd name="T6" fmla="*/ 2 w 14"/>
                      <a:gd name="T7" fmla="*/ 3 h 43"/>
                      <a:gd name="T8" fmla="*/ 5 w 14"/>
                      <a:gd name="T9" fmla="*/ 0 h 43"/>
                      <a:gd name="T10" fmla="*/ 6 w 14"/>
                      <a:gd name="T11" fmla="*/ 4 h 43"/>
                      <a:gd name="T12" fmla="*/ 5 w 14"/>
                      <a:gd name="T13" fmla="*/ 10 h 43"/>
                      <a:gd name="T14" fmla="*/ 2 w 14"/>
                      <a:gd name="T15" fmla="*/ 17 h 43"/>
                      <a:gd name="T16" fmla="*/ 0 w 14"/>
                      <a:gd name="T17" fmla="*/ 22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3">
                        <a:moveTo>
                          <a:pt x="0" y="43"/>
                        </a:moveTo>
                        <a:lnTo>
                          <a:pt x="0" y="33"/>
                        </a:lnTo>
                        <a:lnTo>
                          <a:pt x="1" y="17"/>
                        </a:lnTo>
                        <a:lnTo>
                          <a:pt x="5" y="5"/>
                        </a:lnTo>
                        <a:lnTo>
                          <a:pt x="11" y="0"/>
                        </a:lnTo>
                        <a:lnTo>
                          <a:pt x="14" y="7"/>
                        </a:lnTo>
                        <a:lnTo>
                          <a:pt x="11" y="20"/>
                        </a:lnTo>
                        <a:lnTo>
                          <a:pt x="5" y="33"/>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71" name="Freeform 28">
                    <a:extLst>
                      <a:ext uri="{FF2B5EF4-FFF2-40B4-BE49-F238E27FC236}">
                        <a16:creationId xmlns:a16="http://schemas.microsoft.com/office/drawing/2014/main" id="{932D333D-0DFE-4AE3-B9DB-2109ABC7DE08}"/>
                      </a:ext>
                    </a:extLst>
                  </p:cNvPr>
                  <p:cNvSpPr>
                    <a:spLocks/>
                  </p:cNvSpPr>
                  <p:nvPr/>
                </p:nvSpPr>
                <p:spPr bwMode="auto">
                  <a:xfrm>
                    <a:off x="542" y="25"/>
                    <a:ext cx="20" cy="5"/>
                  </a:xfrm>
                  <a:custGeom>
                    <a:avLst/>
                    <a:gdLst>
                      <a:gd name="T0" fmla="*/ 0 w 39"/>
                      <a:gd name="T1" fmla="*/ 4 h 9"/>
                      <a:gd name="T2" fmla="*/ 1 w 39"/>
                      <a:gd name="T3" fmla="*/ 4 h 9"/>
                      <a:gd name="T4" fmla="*/ 4 w 39"/>
                      <a:gd name="T5" fmla="*/ 4 h 9"/>
                      <a:gd name="T6" fmla="*/ 7 w 39"/>
                      <a:gd name="T7" fmla="*/ 4 h 9"/>
                      <a:gd name="T8" fmla="*/ 11 w 39"/>
                      <a:gd name="T9" fmla="*/ 5 h 9"/>
                      <a:gd name="T10" fmla="*/ 14 w 39"/>
                      <a:gd name="T11" fmla="*/ 5 h 9"/>
                      <a:gd name="T12" fmla="*/ 17 w 39"/>
                      <a:gd name="T13" fmla="*/ 4 h 9"/>
                      <a:gd name="T14" fmla="*/ 19 w 39"/>
                      <a:gd name="T15" fmla="*/ 3 h 9"/>
                      <a:gd name="T16" fmla="*/ 20 w 39"/>
                      <a:gd name="T17" fmla="*/ 2 h 9"/>
                      <a:gd name="T18" fmla="*/ 19 w 39"/>
                      <a:gd name="T19" fmla="*/ 1 h 9"/>
                      <a:gd name="T20" fmla="*/ 17 w 39"/>
                      <a:gd name="T21" fmla="*/ 0 h 9"/>
                      <a:gd name="T22" fmla="*/ 15 w 39"/>
                      <a:gd name="T23" fmla="*/ 0 h 9"/>
                      <a:gd name="T24" fmla="*/ 12 w 39"/>
                      <a:gd name="T25" fmla="*/ 1 h 9"/>
                      <a:gd name="T26" fmla="*/ 8 w 39"/>
                      <a:gd name="T27" fmla="*/ 2 h 9"/>
                      <a:gd name="T28" fmla="*/ 5 w 39"/>
                      <a:gd name="T29" fmla="*/ 2 h 9"/>
                      <a:gd name="T30" fmla="*/ 2 w 39"/>
                      <a:gd name="T31" fmla="*/ 4 h 9"/>
                      <a:gd name="T32" fmla="*/ 0 w 39"/>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9">
                        <a:moveTo>
                          <a:pt x="0" y="8"/>
                        </a:moveTo>
                        <a:lnTo>
                          <a:pt x="2" y="8"/>
                        </a:lnTo>
                        <a:lnTo>
                          <a:pt x="7" y="8"/>
                        </a:lnTo>
                        <a:lnTo>
                          <a:pt x="14" y="8"/>
                        </a:lnTo>
                        <a:lnTo>
                          <a:pt x="21" y="9"/>
                        </a:lnTo>
                        <a:lnTo>
                          <a:pt x="27" y="9"/>
                        </a:lnTo>
                        <a:lnTo>
                          <a:pt x="33" y="8"/>
                        </a:lnTo>
                        <a:lnTo>
                          <a:pt x="37" y="5"/>
                        </a:lnTo>
                        <a:lnTo>
                          <a:pt x="39" y="3"/>
                        </a:lnTo>
                        <a:lnTo>
                          <a:pt x="38" y="1"/>
                        </a:lnTo>
                        <a:lnTo>
                          <a:pt x="34" y="0"/>
                        </a:lnTo>
                        <a:lnTo>
                          <a:pt x="30" y="0"/>
                        </a:lnTo>
                        <a:lnTo>
                          <a:pt x="23" y="1"/>
                        </a:lnTo>
                        <a:lnTo>
                          <a:pt x="16" y="3"/>
                        </a:lnTo>
                        <a:lnTo>
                          <a:pt x="9" y="4"/>
                        </a:lnTo>
                        <a:lnTo>
                          <a:pt x="4"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72" name="Freeform 29">
                    <a:extLst>
                      <a:ext uri="{FF2B5EF4-FFF2-40B4-BE49-F238E27FC236}">
                        <a16:creationId xmlns:a16="http://schemas.microsoft.com/office/drawing/2014/main" id="{484F6FF1-F869-481F-A165-1CC4BBD9BC5D}"/>
                      </a:ext>
                    </a:extLst>
                  </p:cNvPr>
                  <p:cNvSpPr>
                    <a:spLocks/>
                  </p:cNvSpPr>
                  <p:nvPr/>
                </p:nvSpPr>
                <p:spPr bwMode="auto">
                  <a:xfrm>
                    <a:off x="548" y="10"/>
                    <a:ext cx="16" cy="12"/>
                  </a:xfrm>
                  <a:custGeom>
                    <a:avLst/>
                    <a:gdLst>
                      <a:gd name="T0" fmla="*/ 0 w 32"/>
                      <a:gd name="T1" fmla="*/ 12 h 24"/>
                      <a:gd name="T2" fmla="*/ 2 w 32"/>
                      <a:gd name="T3" fmla="*/ 12 h 24"/>
                      <a:gd name="T4" fmla="*/ 4 w 32"/>
                      <a:gd name="T5" fmla="*/ 10 h 24"/>
                      <a:gd name="T6" fmla="*/ 7 w 32"/>
                      <a:gd name="T7" fmla="*/ 9 h 24"/>
                      <a:gd name="T8" fmla="*/ 10 w 32"/>
                      <a:gd name="T9" fmla="*/ 7 h 24"/>
                      <a:gd name="T10" fmla="*/ 12 w 32"/>
                      <a:gd name="T11" fmla="*/ 5 h 24"/>
                      <a:gd name="T12" fmla="*/ 15 w 32"/>
                      <a:gd name="T13" fmla="*/ 4 h 24"/>
                      <a:gd name="T14" fmla="*/ 16 w 32"/>
                      <a:gd name="T15" fmla="*/ 2 h 24"/>
                      <a:gd name="T16" fmla="*/ 16 w 32"/>
                      <a:gd name="T17" fmla="*/ 0 h 24"/>
                      <a:gd name="T18" fmla="*/ 14 w 32"/>
                      <a:gd name="T19" fmla="*/ 0 h 24"/>
                      <a:gd name="T20" fmla="*/ 9 w 32"/>
                      <a:gd name="T21" fmla="*/ 4 h 24"/>
                      <a:gd name="T22" fmla="*/ 4 w 32"/>
                      <a:gd name="T23" fmla="*/ 9 h 24"/>
                      <a:gd name="T24" fmla="*/ 0 w 32"/>
                      <a:gd name="T25" fmla="*/ 12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24">
                        <a:moveTo>
                          <a:pt x="0" y="24"/>
                        </a:moveTo>
                        <a:lnTo>
                          <a:pt x="3" y="23"/>
                        </a:lnTo>
                        <a:lnTo>
                          <a:pt x="7" y="20"/>
                        </a:lnTo>
                        <a:lnTo>
                          <a:pt x="13" y="17"/>
                        </a:lnTo>
                        <a:lnTo>
                          <a:pt x="19" y="13"/>
                        </a:lnTo>
                        <a:lnTo>
                          <a:pt x="24" y="10"/>
                        </a:lnTo>
                        <a:lnTo>
                          <a:pt x="30" y="7"/>
                        </a:lnTo>
                        <a:lnTo>
                          <a:pt x="32" y="3"/>
                        </a:lnTo>
                        <a:lnTo>
                          <a:pt x="32" y="0"/>
                        </a:lnTo>
                        <a:lnTo>
                          <a:pt x="27" y="0"/>
                        </a:lnTo>
                        <a:lnTo>
                          <a:pt x="17" y="7"/>
                        </a:lnTo>
                        <a:lnTo>
                          <a:pt x="7" y="17"/>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73" name="Freeform 30">
                    <a:extLst>
                      <a:ext uri="{FF2B5EF4-FFF2-40B4-BE49-F238E27FC236}">
                        <a16:creationId xmlns:a16="http://schemas.microsoft.com/office/drawing/2014/main" id="{45E023BE-B8BC-4545-9268-031B7A3AF25F}"/>
                      </a:ext>
                    </a:extLst>
                  </p:cNvPr>
                  <p:cNvSpPr>
                    <a:spLocks/>
                  </p:cNvSpPr>
                  <p:nvPr/>
                </p:nvSpPr>
                <p:spPr bwMode="auto">
                  <a:xfrm>
                    <a:off x="453" y="66"/>
                    <a:ext cx="6" cy="26"/>
                  </a:xfrm>
                  <a:custGeom>
                    <a:avLst/>
                    <a:gdLst>
                      <a:gd name="T0" fmla="*/ 1 w 12"/>
                      <a:gd name="T1" fmla="*/ 0 h 52"/>
                      <a:gd name="T2" fmla="*/ 4 w 12"/>
                      <a:gd name="T3" fmla="*/ 7 h 52"/>
                      <a:gd name="T4" fmla="*/ 6 w 12"/>
                      <a:gd name="T5" fmla="*/ 15 h 52"/>
                      <a:gd name="T6" fmla="*/ 6 w 12"/>
                      <a:gd name="T7" fmla="*/ 22 h 52"/>
                      <a:gd name="T8" fmla="*/ 3 w 12"/>
                      <a:gd name="T9" fmla="*/ 26 h 52"/>
                      <a:gd name="T10" fmla="*/ 1 w 12"/>
                      <a:gd name="T11" fmla="*/ 24 h 52"/>
                      <a:gd name="T12" fmla="*/ 0 w 12"/>
                      <a:gd name="T13" fmla="*/ 17 h 52"/>
                      <a:gd name="T14" fmla="*/ 1 w 12"/>
                      <a:gd name="T15" fmla="*/ 8 h 52"/>
                      <a:gd name="T16" fmla="*/ 1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2">
                        <a:moveTo>
                          <a:pt x="1" y="0"/>
                        </a:moveTo>
                        <a:lnTo>
                          <a:pt x="8" y="13"/>
                        </a:lnTo>
                        <a:lnTo>
                          <a:pt x="12" y="29"/>
                        </a:lnTo>
                        <a:lnTo>
                          <a:pt x="11" y="44"/>
                        </a:lnTo>
                        <a:lnTo>
                          <a:pt x="6" y="52"/>
                        </a:lnTo>
                        <a:lnTo>
                          <a:pt x="1" y="48"/>
                        </a:lnTo>
                        <a:lnTo>
                          <a:pt x="0" y="33"/>
                        </a:lnTo>
                        <a:lnTo>
                          <a:pt x="1" y="15"/>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74" name="Freeform 31">
                    <a:extLst>
                      <a:ext uri="{FF2B5EF4-FFF2-40B4-BE49-F238E27FC236}">
                        <a16:creationId xmlns:a16="http://schemas.microsoft.com/office/drawing/2014/main" id="{FED096CB-A982-48EB-AD07-E1F6BC214F38}"/>
                      </a:ext>
                    </a:extLst>
                  </p:cNvPr>
                  <p:cNvSpPr>
                    <a:spLocks/>
                  </p:cNvSpPr>
                  <p:nvPr/>
                </p:nvSpPr>
                <p:spPr bwMode="auto">
                  <a:xfrm>
                    <a:off x="434" y="62"/>
                    <a:ext cx="9" cy="25"/>
                  </a:xfrm>
                  <a:custGeom>
                    <a:avLst/>
                    <a:gdLst>
                      <a:gd name="T0" fmla="*/ 9 w 18"/>
                      <a:gd name="T1" fmla="*/ 0 h 49"/>
                      <a:gd name="T2" fmla="*/ 8 w 18"/>
                      <a:gd name="T3" fmla="*/ 6 h 49"/>
                      <a:gd name="T4" fmla="*/ 7 w 18"/>
                      <a:gd name="T5" fmla="*/ 14 h 49"/>
                      <a:gd name="T6" fmla="*/ 5 w 18"/>
                      <a:gd name="T7" fmla="*/ 21 h 49"/>
                      <a:gd name="T8" fmla="*/ 2 w 18"/>
                      <a:gd name="T9" fmla="*/ 25 h 49"/>
                      <a:gd name="T10" fmla="*/ 0 w 18"/>
                      <a:gd name="T11" fmla="*/ 21 h 49"/>
                      <a:gd name="T12" fmla="*/ 3 w 18"/>
                      <a:gd name="T13" fmla="*/ 14 h 49"/>
                      <a:gd name="T14" fmla="*/ 7 w 18"/>
                      <a:gd name="T15" fmla="*/ 5 h 49"/>
                      <a:gd name="T16" fmla="*/ 9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18" y="0"/>
                        </a:moveTo>
                        <a:lnTo>
                          <a:pt x="16" y="11"/>
                        </a:lnTo>
                        <a:lnTo>
                          <a:pt x="14" y="27"/>
                        </a:lnTo>
                        <a:lnTo>
                          <a:pt x="10" y="42"/>
                        </a:lnTo>
                        <a:lnTo>
                          <a:pt x="3" y="49"/>
                        </a:lnTo>
                        <a:lnTo>
                          <a:pt x="0" y="42"/>
                        </a:lnTo>
                        <a:lnTo>
                          <a:pt x="5" y="27"/>
                        </a:lnTo>
                        <a:lnTo>
                          <a:pt x="13" y="1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75" name="Freeform 32">
                    <a:extLst>
                      <a:ext uri="{FF2B5EF4-FFF2-40B4-BE49-F238E27FC236}">
                        <a16:creationId xmlns:a16="http://schemas.microsoft.com/office/drawing/2014/main" id="{C15105E3-04D6-498A-9288-A13FB1F656FD}"/>
                      </a:ext>
                    </a:extLst>
                  </p:cNvPr>
                  <p:cNvSpPr>
                    <a:spLocks/>
                  </p:cNvSpPr>
                  <p:nvPr/>
                </p:nvSpPr>
                <p:spPr bwMode="auto">
                  <a:xfrm>
                    <a:off x="462" y="67"/>
                    <a:ext cx="6" cy="24"/>
                  </a:xfrm>
                  <a:custGeom>
                    <a:avLst/>
                    <a:gdLst>
                      <a:gd name="T0" fmla="*/ 0 w 12"/>
                      <a:gd name="T1" fmla="*/ 0 h 47"/>
                      <a:gd name="T2" fmla="*/ 4 w 12"/>
                      <a:gd name="T3" fmla="*/ 4 h 47"/>
                      <a:gd name="T4" fmla="*/ 6 w 12"/>
                      <a:gd name="T5" fmla="*/ 11 h 47"/>
                      <a:gd name="T6" fmla="*/ 6 w 12"/>
                      <a:gd name="T7" fmla="*/ 19 h 47"/>
                      <a:gd name="T8" fmla="*/ 5 w 12"/>
                      <a:gd name="T9" fmla="*/ 24 h 47"/>
                      <a:gd name="T10" fmla="*/ 2 w 12"/>
                      <a:gd name="T11" fmla="*/ 23 h 47"/>
                      <a:gd name="T12" fmla="*/ 2 w 12"/>
                      <a:gd name="T13" fmla="*/ 16 h 47"/>
                      <a:gd name="T14" fmla="*/ 1 w 12"/>
                      <a:gd name="T15" fmla="*/ 7 h 47"/>
                      <a:gd name="T16" fmla="*/ 0 w 12"/>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47">
                        <a:moveTo>
                          <a:pt x="0" y="0"/>
                        </a:moveTo>
                        <a:lnTo>
                          <a:pt x="7" y="7"/>
                        </a:lnTo>
                        <a:lnTo>
                          <a:pt x="11" y="21"/>
                        </a:lnTo>
                        <a:lnTo>
                          <a:pt x="12" y="37"/>
                        </a:lnTo>
                        <a:lnTo>
                          <a:pt x="9" y="47"/>
                        </a:lnTo>
                        <a:lnTo>
                          <a:pt x="4" y="45"/>
                        </a:lnTo>
                        <a:lnTo>
                          <a:pt x="3" y="31"/>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76" name="Freeform 33">
                    <a:extLst>
                      <a:ext uri="{FF2B5EF4-FFF2-40B4-BE49-F238E27FC236}">
                        <a16:creationId xmlns:a16="http://schemas.microsoft.com/office/drawing/2014/main" id="{FFE728F5-A77C-40BC-B70C-39CDA18D0831}"/>
                      </a:ext>
                    </a:extLst>
                  </p:cNvPr>
                  <p:cNvSpPr>
                    <a:spLocks/>
                  </p:cNvSpPr>
                  <p:nvPr/>
                </p:nvSpPr>
                <p:spPr bwMode="auto">
                  <a:xfrm>
                    <a:off x="470" y="67"/>
                    <a:ext cx="10" cy="25"/>
                  </a:xfrm>
                  <a:custGeom>
                    <a:avLst/>
                    <a:gdLst>
                      <a:gd name="T0" fmla="*/ 0 w 18"/>
                      <a:gd name="T1" fmla="*/ 0 h 49"/>
                      <a:gd name="T2" fmla="*/ 5 w 18"/>
                      <a:gd name="T3" fmla="*/ 4 h 49"/>
                      <a:gd name="T4" fmla="*/ 8 w 18"/>
                      <a:gd name="T5" fmla="*/ 12 h 49"/>
                      <a:gd name="T6" fmla="*/ 10 w 18"/>
                      <a:gd name="T7" fmla="*/ 20 h 49"/>
                      <a:gd name="T8" fmla="*/ 9 w 18"/>
                      <a:gd name="T9" fmla="*/ 25 h 49"/>
                      <a:gd name="T10" fmla="*/ 6 w 18"/>
                      <a:gd name="T11" fmla="*/ 23 h 49"/>
                      <a:gd name="T12" fmla="*/ 4 w 18"/>
                      <a:gd name="T13" fmla="*/ 17 h 49"/>
                      <a:gd name="T14" fmla="*/ 3 w 18"/>
                      <a:gd name="T15" fmla="*/ 8 h 49"/>
                      <a:gd name="T16" fmla="*/ 0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0" y="0"/>
                        </a:moveTo>
                        <a:lnTo>
                          <a:pt x="9" y="8"/>
                        </a:lnTo>
                        <a:lnTo>
                          <a:pt x="15" y="24"/>
                        </a:lnTo>
                        <a:lnTo>
                          <a:pt x="18" y="40"/>
                        </a:lnTo>
                        <a:lnTo>
                          <a:pt x="16" y="49"/>
                        </a:lnTo>
                        <a:lnTo>
                          <a:pt x="11" y="46"/>
                        </a:lnTo>
                        <a:lnTo>
                          <a:pt x="8" y="33"/>
                        </a:lnTo>
                        <a:lnTo>
                          <a:pt x="5"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77" name="Freeform 34">
                    <a:extLst>
                      <a:ext uri="{FF2B5EF4-FFF2-40B4-BE49-F238E27FC236}">
                        <a16:creationId xmlns:a16="http://schemas.microsoft.com/office/drawing/2014/main" id="{1ECA7524-880E-451D-A1AA-F17EBD968045}"/>
                      </a:ext>
                    </a:extLst>
                  </p:cNvPr>
                  <p:cNvSpPr>
                    <a:spLocks/>
                  </p:cNvSpPr>
                  <p:nvPr/>
                </p:nvSpPr>
                <p:spPr bwMode="auto">
                  <a:xfrm>
                    <a:off x="478" y="66"/>
                    <a:ext cx="11" cy="23"/>
                  </a:xfrm>
                  <a:custGeom>
                    <a:avLst/>
                    <a:gdLst>
                      <a:gd name="T0" fmla="*/ 0 w 23"/>
                      <a:gd name="T1" fmla="*/ 0 h 46"/>
                      <a:gd name="T2" fmla="*/ 5 w 23"/>
                      <a:gd name="T3" fmla="*/ 5 h 46"/>
                      <a:gd name="T4" fmla="*/ 9 w 23"/>
                      <a:gd name="T5" fmla="*/ 12 h 46"/>
                      <a:gd name="T6" fmla="*/ 11 w 23"/>
                      <a:gd name="T7" fmla="*/ 20 h 46"/>
                      <a:gd name="T8" fmla="*/ 10 w 23"/>
                      <a:gd name="T9" fmla="*/ 23 h 46"/>
                      <a:gd name="T10" fmla="*/ 7 w 23"/>
                      <a:gd name="T11" fmla="*/ 21 h 46"/>
                      <a:gd name="T12" fmla="*/ 5 w 23"/>
                      <a:gd name="T13" fmla="*/ 14 h 46"/>
                      <a:gd name="T14" fmla="*/ 3 w 23"/>
                      <a:gd name="T15" fmla="*/ 6 h 46"/>
                      <a:gd name="T16" fmla="*/ 0 w 23"/>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46">
                        <a:moveTo>
                          <a:pt x="0" y="0"/>
                        </a:moveTo>
                        <a:lnTo>
                          <a:pt x="10" y="9"/>
                        </a:lnTo>
                        <a:lnTo>
                          <a:pt x="18" y="24"/>
                        </a:lnTo>
                        <a:lnTo>
                          <a:pt x="23" y="39"/>
                        </a:lnTo>
                        <a:lnTo>
                          <a:pt x="21" y="46"/>
                        </a:lnTo>
                        <a:lnTo>
                          <a:pt x="15" y="42"/>
                        </a:lnTo>
                        <a:lnTo>
                          <a:pt x="10" y="28"/>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78" name="Freeform 35">
                    <a:extLst>
                      <a:ext uri="{FF2B5EF4-FFF2-40B4-BE49-F238E27FC236}">
                        <a16:creationId xmlns:a16="http://schemas.microsoft.com/office/drawing/2014/main" id="{3C6C7CA5-582D-4B09-A605-ED3B3206303F}"/>
                      </a:ext>
                    </a:extLst>
                  </p:cNvPr>
                  <p:cNvSpPr>
                    <a:spLocks/>
                  </p:cNvSpPr>
                  <p:nvPr/>
                </p:nvSpPr>
                <p:spPr bwMode="auto">
                  <a:xfrm>
                    <a:off x="487" y="63"/>
                    <a:ext cx="17" cy="25"/>
                  </a:xfrm>
                  <a:custGeom>
                    <a:avLst/>
                    <a:gdLst>
                      <a:gd name="T0" fmla="*/ 0 w 35"/>
                      <a:gd name="T1" fmla="*/ 0 h 48"/>
                      <a:gd name="T2" fmla="*/ 3 w 35"/>
                      <a:gd name="T3" fmla="*/ 2 h 48"/>
                      <a:gd name="T4" fmla="*/ 6 w 35"/>
                      <a:gd name="T5" fmla="*/ 6 h 48"/>
                      <a:gd name="T6" fmla="*/ 9 w 35"/>
                      <a:gd name="T7" fmla="*/ 9 h 48"/>
                      <a:gd name="T8" fmla="*/ 12 w 35"/>
                      <a:gd name="T9" fmla="*/ 13 h 48"/>
                      <a:gd name="T10" fmla="*/ 15 w 35"/>
                      <a:gd name="T11" fmla="*/ 17 h 48"/>
                      <a:gd name="T12" fmla="*/ 17 w 35"/>
                      <a:gd name="T13" fmla="*/ 21 h 48"/>
                      <a:gd name="T14" fmla="*/ 17 w 35"/>
                      <a:gd name="T15" fmla="*/ 23 h 48"/>
                      <a:gd name="T16" fmla="*/ 16 w 35"/>
                      <a:gd name="T17" fmla="*/ 25 h 48"/>
                      <a:gd name="T18" fmla="*/ 12 w 35"/>
                      <a:gd name="T19" fmla="*/ 23 h 48"/>
                      <a:gd name="T20" fmla="*/ 7 w 35"/>
                      <a:gd name="T21" fmla="*/ 16 h 48"/>
                      <a:gd name="T22" fmla="*/ 3 w 35"/>
                      <a:gd name="T23" fmla="*/ 7 h 48"/>
                      <a:gd name="T24" fmla="*/ 0 w 35"/>
                      <a:gd name="T25" fmla="*/ 0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48">
                        <a:moveTo>
                          <a:pt x="0" y="0"/>
                        </a:moveTo>
                        <a:lnTo>
                          <a:pt x="6" y="4"/>
                        </a:lnTo>
                        <a:lnTo>
                          <a:pt x="12" y="11"/>
                        </a:lnTo>
                        <a:lnTo>
                          <a:pt x="19" y="18"/>
                        </a:lnTo>
                        <a:lnTo>
                          <a:pt x="25" y="25"/>
                        </a:lnTo>
                        <a:lnTo>
                          <a:pt x="30" y="33"/>
                        </a:lnTo>
                        <a:lnTo>
                          <a:pt x="34" y="40"/>
                        </a:lnTo>
                        <a:lnTo>
                          <a:pt x="35" y="45"/>
                        </a:lnTo>
                        <a:lnTo>
                          <a:pt x="32" y="48"/>
                        </a:lnTo>
                        <a:lnTo>
                          <a:pt x="24" y="45"/>
                        </a:lnTo>
                        <a:lnTo>
                          <a:pt x="15" y="30"/>
                        </a:lnTo>
                        <a:lnTo>
                          <a:pt x="7"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79" name="Freeform 36">
                    <a:extLst>
                      <a:ext uri="{FF2B5EF4-FFF2-40B4-BE49-F238E27FC236}">
                        <a16:creationId xmlns:a16="http://schemas.microsoft.com/office/drawing/2014/main" id="{C30534BD-3A79-4880-990E-0FDEDB3F2817}"/>
                      </a:ext>
                    </a:extLst>
                  </p:cNvPr>
                  <p:cNvSpPr>
                    <a:spLocks/>
                  </p:cNvSpPr>
                  <p:nvPr/>
                </p:nvSpPr>
                <p:spPr bwMode="auto">
                  <a:xfrm>
                    <a:off x="497" y="59"/>
                    <a:ext cx="22" cy="23"/>
                  </a:xfrm>
                  <a:custGeom>
                    <a:avLst/>
                    <a:gdLst>
                      <a:gd name="T0" fmla="*/ 0 w 45"/>
                      <a:gd name="T1" fmla="*/ 0 h 46"/>
                      <a:gd name="T2" fmla="*/ 3 w 45"/>
                      <a:gd name="T3" fmla="*/ 2 h 46"/>
                      <a:gd name="T4" fmla="*/ 6 w 45"/>
                      <a:gd name="T5" fmla="*/ 5 h 46"/>
                      <a:gd name="T6" fmla="*/ 10 w 45"/>
                      <a:gd name="T7" fmla="*/ 9 h 46"/>
                      <a:gd name="T8" fmla="*/ 15 w 45"/>
                      <a:gd name="T9" fmla="*/ 12 h 46"/>
                      <a:gd name="T10" fmla="*/ 18 w 45"/>
                      <a:gd name="T11" fmla="*/ 16 h 46"/>
                      <a:gd name="T12" fmla="*/ 21 w 45"/>
                      <a:gd name="T13" fmla="*/ 19 h 46"/>
                      <a:gd name="T14" fmla="*/ 22 w 45"/>
                      <a:gd name="T15" fmla="*/ 22 h 46"/>
                      <a:gd name="T16" fmla="*/ 22 w 45"/>
                      <a:gd name="T17" fmla="*/ 23 h 46"/>
                      <a:gd name="T18" fmla="*/ 19 w 45"/>
                      <a:gd name="T19" fmla="*/ 23 h 46"/>
                      <a:gd name="T20" fmla="*/ 16 w 45"/>
                      <a:gd name="T21" fmla="*/ 21 h 46"/>
                      <a:gd name="T22" fmla="*/ 13 w 45"/>
                      <a:gd name="T23" fmla="*/ 17 h 46"/>
                      <a:gd name="T24" fmla="*/ 9 w 45"/>
                      <a:gd name="T25" fmla="*/ 13 h 46"/>
                      <a:gd name="T26" fmla="*/ 7 w 45"/>
                      <a:gd name="T27" fmla="*/ 9 h 46"/>
                      <a:gd name="T28" fmla="*/ 4 w 45"/>
                      <a:gd name="T29" fmla="*/ 5 h 46"/>
                      <a:gd name="T30" fmla="*/ 1 w 45"/>
                      <a:gd name="T31" fmla="*/ 2 h 46"/>
                      <a:gd name="T32" fmla="*/ 0 w 45"/>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6">
                        <a:moveTo>
                          <a:pt x="0" y="0"/>
                        </a:moveTo>
                        <a:lnTo>
                          <a:pt x="6" y="3"/>
                        </a:lnTo>
                        <a:lnTo>
                          <a:pt x="13" y="9"/>
                        </a:lnTo>
                        <a:lnTo>
                          <a:pt x="21" y="17"/>
                        </a:lnTo>
                        <a:lnTo>
                          <a:pt x="30" y="24"/>
                        </a:lnTo>
                        <a:lnTo>
                          <a:pt x="37" y="32"/>
                        </a:lnTo>
                        <a:lnTo>
                          <a:pt x="42" y="38"/>
                        </a:lnTo>
                        <a:lnTo>
                          <a:pt x="45" y="43"/>
                        </a:lnTo>
                        <a:lnTo>
                          <a:pt x="44" y="46"/>
                        </a:lnTo>
                        <a:lnTo>
                          <a:pt x="39" y="46"/>
                        </a:lnTo>
                        <a:lnTo>
                          <a:pt x="33" y="41"/>
                        </a:lnTo>
                        <a:lnTo>
                          <a:pt x="26" y="34"/>
                        </a:lnTo>
                        <a:lnTo>
                          <a:pt x="19" y="26"/>
                        </a:lnTo>
                        <a:lnTo>
                          <a:pt x="14" y="17"/>
                        </a:lnTo>
                        <a:lnTo>
                          <a:pt x="8"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80" name="Freeform 37">
                    <a:extLst>
                      <a:ext uri="{FF2B5EF4-FFF2-40B4-BE49-F238E27FC236}">
                        <a16:creationId xmlns:a16="http://schemas.microsoft.com/office/drawing/2014/main" id="{E9E9D1D3-0989-4576-9F7A-F49CB98E312D}"/>
                      </a:ext>
                    </a:extLst>
                  </p:cNvPr>
                  <p:cNvSpPr>
                    <a:spLocks/>
                  </p:cNvSpPr>
                  <p:nvPr/>
                </p:nvSpPr>
                <p:spPr bwMode="auto">
                  <a:xfrm>
                    <a:off x="509" y="54"/>
                    <a:ext cx="25" cy="24"/>
                  </a:xfrm>
                  <a:custGeom>
                    <a:avLst/>
                    <a:gdLst>
                      <a:gd name="T0" fmla="*/ 0 w 51"/>
                      <a:gd name="T1" fmla="*/ 0 h 49"/>
                      <a:gd name="T2" fmla="*/ 3 w 51"/>
                      <a:gd name="T3" fmla="*/ 2 h 49"/>
                      <a:gd name="T4" fmla="*/ 7 w 51"/>
                      <a:gd name="T5" fmla="*/ 4 h 49"/>
                      <a:gd name="T6" fmla="*/ 11 w 51"/>
                      <a:gd name="T7" fmla="*/ 7 h 49"/>
                      <a:gd name="T8" fmla="*/ 16 w 51"/>
                      <a:gd name="T9" fmla="*/ 11 h 49"/>
                      <a:gd name="T10" fmla="*/ 21 w 51"/>
                      <a:gd name="T11" fmla="*/ 15 h 49"/>
                      <a:gd name="T12" fmla="*/ 23 w 51"/>
                      <a:gd name="T13" fmla="*/ 19 h 49"/>
                      <a:gd name="T14" fmla="*/ 25 w 51"/>
                      <a:gd name="T15" fmla="*/ 22 h 49"/>
                      <a:gd name="T16" fmla="*/ 25 w 51"/>
                      <a:gd name="T17" fmla="*/ 24 h 49"/>
                      <a:gd name="T18" fmla="*/ 22 w 51"/>
                      <a:gd name="T19" fmla="*/ 24 h 49"/>
                      <a:gd name="T20" fmla="*/ 19 w 51"/>
                      <a:gd name="T21" fmla="*/ 22 h 49"/>
                      <a:gd name="T22" fmla="*/ 16 w 51"/>
                      <a:gd name="T23" fmla="*/ 19 h 49"/>
                      <a:gd name="T24" fmla="*/ 12 w 51"/>
                      <a:gd name="T25" fmla="*/ 14 h 49"/>
                      <a:gd name="T26" fmla="*/ 8 w 51"/>
                      <a:gd name="T27" fmla="*/ 10 h 49"/>
                      <a:gd name="T28" fmla="*/ 5 w 51"/>
                      <a:gd name="T29" fmla="*/ 6 h 49"/>
                      <a:gd name="T30" fmla="*/ 2 w 51"/>
                      <a:gd name="T31" fmla="*/ 2 h 49"/>
                      <a:gd name="T32" fmla="*/ 0 w 51"/>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9">
                        <a:moveTo>
                          <a:pt x="0" y="0"/>
                        </a:moveTo>
                        <a:lnTo>
                          <a:pt x="6" y="4"/>
                        </a:lnTo>
                        <a:lnTo>
                          <a:pt x="14" y="8"/>
                        </a:lnTo>
                        <a:lnTo>
                          <a:pt x="23" y="15"/>
                        </a:lnTo>
                        <a:lnTo>
                          <a:pt x="32" y="23"/>
                        </a:lnTo>
                        <a:lnTo>
                          <a:pt x="42" y="31"/>
                        </a:lnTo>
                        <a:lnTo>
                          <a:pt x="47" y="38"/>
                        </a:lnTo>
                        <a:lnTo>
                          <a:pt x="51" y="44"/>
                        </a:lnTo>
                        <a:lnTo>
                          <a:pt x="50" y="49"/>
                        </a:lnTo>
                        <a:lnTo>
                          <a:pt x="45" y="49"/>
                        </a:lnTo>
                        <a:lnTo>
                          <a:pt x="39" y="45"/>
                        </a:lnTo>
                        <a:lnTo>
                          <a:pt x="32" y="38"/>
                        </a:lnTo>
                        <a:lnTo>
                          <a:pt x="25" y="29"/>
                        </a:lnTo>
                        <a:lnTo>
                          <a:pt x="17" y="20"/>
                        </a:lnTo>
                        <a:lnTo>
                          <a:pt x="10" y="12"/>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81" name="Freeform 38">
                    <a:extLst>
                      <a:ext uri="{FF2B5EF4-FFF2-40B4-BE49-F238E27FC236}">
                        <a16:creationId xmlns:a16="http://schemas.microsoft.com/office/drawing/2014/main" id="{A0417886-B193-48C8-8A2A-0B8ED9261B82}"/>
                      </a:ext>
                    </a:extLst>
                  </p:cNvPr>
                  <p:cNvSpPr>
                    <a:spLocks/>
                  </p:cNvSpPr>
                  <p:nvPr/>
                </p:nvSpPr>
                <p:spPr bwMode="auto">
                  <a:xfrm>
                    <a:off x="518" y="48"/>
                    <a:ext cx="28" cy="22"/>
                  </a:xfrm>
                  <a:custGeom>
                    <a:avLst/>
                    <a:gdLst>
                      <a:gd name="T0" fmla="*/ 0 w 58"/>
                      <a:gd name="T1" fmla="*/ 0 h 44"/>
                      <a:gd name="T2" fmla="*/ 3 w 58"/>
                      <a:gd name="T3" fmla="*/ 1 h 44"/>
                      <a:gd name="T4" fmla="*/ 8 w 58"/>
                      <a:gd name="T5" fmla="*/ 3 h 44"/>
                      <a:gd name="T6" fmla="*/ 13 w 58"/>
                      <a:gd name="T7" fmla="*/ 5 h 44"/>
                      <a:gd name="T8" fmla="*/ 17 w 58"/>
                      <a:gd name="T9" fmla="*/ 8 h 44"/>
                      <a:gd name="T10" fmla="*/ 21 w 58"/>
                      <a:gd name="T11" fmla="*/ 11 h 44"/>
                      <a:gd name="T12" fmla="*/ 25 w 58"/>
                      <a:gd name="T13" fmla="*/ 14 h 44"/>
                      <a:gd name="T14" fmla="*/ 27 w 58"/>
                      <a:gd name="T15" fmla="*/ 18 h 44"/>
                      <a:gd name="T16" fmla="*/ 28 w 58"/>
                      <a:gd name="T17" fmla="*/ 21 h 44"/>
                      <a:gd name="T18" fmla="*/ 27 w 58"/>
                      <a:gd name="T19" fmla="*/ 22 h 44"/>
                      <a:gd name="T20" fmla="*/ 25 w 58"/>
                      <a:gd name="T21" fmla="*/ 21 h 44"/>
                      <a:gd name="T22" fmla="*/ 20 w 58"/>
                      <a:gd name="T23" fmla="*/ 18 h 44"/>
                      <a:gd name="T24" fmla="*/ 16 w 58"/>
                      <a:gd name="T25" fmla="*/ 14 h 44"/>
                      <a:gd name="T26" fmla="*/ 11 w 58"/>
                      <a:gd name="T27" fmla="*/ 10 h 44"/>
                      <a:gd name="T28" fmla="*/ 6 w 58"/>
                      <a:gd name="T29" fmla="*/ 6 h 44"/>
                      <a:gd name="T30" fmla="*/ 2 w 58"/>
                      <a:gd name="T31" fmla="*/ 2 h 44"/>
                      <a:gd name="T32" fmla="*/ 0 w 58"/>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44">
                        <a:moveTo>
                          <a:pt x="0" y="0"/>
                        </a:moveTo>
                        <a:lnTo>
                          <a:pt x="7" y="2"/>
                        </a:lnTo>
                        <a:lnTo>
                          <a:pt x="16" y="5"/>
                        </a:lnTo>
                        <a:lnTo>
                          <a:pt x="26" y="10"/>
                        </a:lnTo>
                        <a:lnTo>
                          <a:pt x="35" y="15"/>
                        </a:lnTo>
                        <a:lnTo>
                          <a:pt x="44" y="22"/>
                        </a:lnTo>
                        <a:lnTo>
                          <a:pt x="51" y="27"/>
                        </a:lnTo>
                        <a:lnTo>
                          <a:pt x="56" y="35"/>
                        </a:lnTo>
                        <a:lnTo>
                          <a:pt x="58" y="42"/>
                        </a:lnTo>
                        <a:lnTo>
                          <a:pt x="56" y="44"/>
                        </a:lnTo>
                        <a:lnTo>
                          <a:pt x="51" y="41"/>
                        </a:lnTo>
                        <a:lnTo>
                          <a:pt x="42" y="35"/>
                        </a:lnTo>
                        <a:lnTo>
                          <a:pt x="33" y="27"/>
                        </a:lnTo>
                        <a:lnTo>
                          <a:pt x="22" y="19"/>
                        </a:lnTo>
                        <a:lnTo>
                          <a:pt x="13" y="11"/>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82" name="Freeform 39">
                    <a:extLst>
                      <a:ext uri="{FF2B5EF4-FFF2-40B4-BE49-F238E27FC236}">
                        <a16:creationId xmlns:a16="http://schemas.microsoft.com/office/drawing/2014/main" id="{25B91820-07AB-4555-8DDE-85CACCCE2B70}"/>
                      </a:ext>
                    </a:extLst>
                  </p:cNvPr>
                  <p:cNvSpPr>
                    <a:spLocks/>
                  </p:cNvSpPr>
                  <p:nvPr/>
                </p:nvSpPr>
                <p:spPr bwMode="auto">
                  <a:xfrm>
                    <a:off x="525" y="44"/>
                    <a:ext cx="30" cy="10"/>
                  </a:xfrm>
                  <a:custGeom>
                    <a:avLst/>
                    <a:gdLst>
                      <a:gd name="T0" fmla="*/ 30 w 61"/>
                      <a:gd name="T1" fmla="*/ 10 h 20"/>
                      <a:gd name="T2" fmla="*/ 29 w 61"/>
                      <a:gd name="T3" fmla="*/ 10 h 20"/>
                      <a:gd name="T4" fmla="*/ 26 w 61"/>
                      <a:gd name="T5" fmla="*/ 10 h 20"/>
                      <a:gd name="T6" fmla="*/ 22 w 61"/>
                      <a:gd name="T7" fmla="*/ 9 h 20"/>
                      <a:gd name="T8" fmla="*/ 17 w 61"/>
                      <a:gd name="T9" fmla="*/ 7 h 20"/>
                      <a:gd name="T10" fmla="*/ 12 w 61"/>
                      <a:gd name="T11" fmla="*/ 5 h 20"/>
                      <a:gd name="T12" fmla="*/ 7 w 61"/>
                      <a:gd name="T13" fmla="*/ 4 h 20"/>
                      <a:gd name="T14" fmla="*/ 3 w 61"/>
                      <a:gd name="T15" fmla="*/ 2 h 20"/>
                      <a:gd name="T16" fmla="*/ 0 w 61"/>
                      <a:gd name="T17" fmla="*/ 1 h 20"/>
                      <a:gd name="T18" fmla="*/ 4 w 61"/>
                      <a:gd name="T19" fmla="*/ 0 h 20"/>
                      <a:gd name="T20" fmla="*/ 8 w 61"/>
                      <a:gd name="T21" fmla="*/ 0 h 20"/>
                      <a:gd name="T22" fmla="*/ 14 w 61"/>
                      <a:gd name="T23" fmla="*/ 1 h 20"/>
                      <a:gd name="T24" fmla="*/ 19 w 61"/>
                      <a:gd name="T25" fmla="*/ 2 h 20"/>
                      <a:gd name="T26" fmla="*/ 25 w 61"/>
                      <a:gd name="T27" fmla="*/ 3 h 20"/>
                      <a:gd name="T28" fmla="*/ 28 w 61"/>
                      <a:gd name="T29" fmla="*/ 5 h 20"/>
                      <a:gd name="T30" fmla="*/ 30 w 61"/>
                      <a:gd name="T31" fmla="*/ 8 h 20"/>
                      <a:gd name="T32" fmla="*/ 30 w 61"/>
                      <a:gd name="T33" fmla="*/ 1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19"/>
                        </a:moveTo>
                        <a:lnTo>
                          <a:pt x="59" y="20"/>
                        </a:lnTo>
                        <a:lnTo>
                          <a:pt x="52" y="19"/>
                        </a:lnTo>
                        <a:lnTo>
                          <a:pt x="44" y="17"/>
                        </a:lnTo>
                        <a:lnTo>
                          <a:pt x="35" y="13"/>
                        </a:lnTo>
                        <a:lnTo>
                          <a:pt x="24" y="10"/>
                        </a:lnTo>
                        <a:lnTo>
                          <a:pt x="15" y="7"/>
                        </a:lnTo>
                        <a:lnTo>
                          <a:pt x="6" y="3"/>
                        </a:lnTo>
                        <a:lnTo>
                          <a:pt x="0" y="2"/>
                        </a:lnTo>
                        <a:lnTo>
                          <a:pt x="8" y="0"/>
                        </a:lnTo>
                        <a:lnTo>
                          <a:pt x="17" y="0"/>
                        </a:lnTo>
                        <a:lnTo>
                          <a:pt x="29" y="1"/>
                        </a:lnTo>
                        <a:lnTo>
                          <a:pt x="39" y="3"/>
                        </a:lnTo>
                        <a:lnTo>
                          <a:pt x="50" y="5"/>
                        </a:lnTo>
                        <a:lnTo>
                          <a:pt x="57" y="10"/>
                        </a:lnTo>
                        <a:lnTo>
                          <a:pt x="61" y="15"/>
                        </a:lnTo>
                        <a:lnTo>
                          <a:pt x="61"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83" name="Freeform 40">
                    <a:extLst>
                      <a:ext uri="{FF2B5EF4-FFF2-40B4-BE49-F238E27FC236}">
                        <a16:creationId xmlns:a16="http://schemas.microsoft.com/office/drawing/2014/main" id="{479161C3-9907-4F54-B1BF-0A17A08AEC05}"/>
                      </a:ext>
                    </a:extLst>
                  </p:cNvPr>
                  <p:cNvSpPr>
                    <a:spLocks/>
                  </p:cNvSpPr>
                  <p:nvPr/>
                </p:nvSpPr>
                <p:spPr bwMode="auto">
                  <a:xfrm>
                    <a:off x="534" y="35"/>
                    <a:ext cx="30" cy="9"/>
                  </a:xfrm>
                  <a:custGeom>
                    <a:avLst/>
                    <a:gdLst>
                      <a:gd name="T0" fmla="*/ 30 w 61"/>
                      <a:gd name="T1" fmla="*/ 9 h 20"/>
                      <a:gd name="T2" fmla="*/ 28 w 61"/>
                      <a:gd name="T3" fmla="*/ 9 h 20"/>
                      <a:gd name="T4" fmla="*/ 25 w 61"/>
                      <a:gd name="T5" fmla="*/ 9 h 20"/>
                      <a:gd name="T6" fmla="*/ 21 w 61"/>
                      <a:gd name="T7" fmla="*/ 7 h 20"/>
                      <a:gd name="T8" fmla="*/ 16 w 61"/>
                      <a:gd name="T9" fmla="*/ 6 h 20"/>
                      <a:gd name="T10" fmla="*/ 11 w 61"/>
                      <a:gd name="T11" fmla="*/ 5 h 20"/>
                      <a:gd name="T12" fmla="*/ 6 w 61"/>
                      <a:gd name="T13" fmla="*/ 3 h 20"/>
                      <a:gd name="T14" fmla="*/ 2 w 61"/>
                      <a:gd name="T15" fmla="*/ 2 h 20"/>
                      <a:gd name="T16" fmla="*/ 0 w 61"/>
                      <a:gd name="T17" fmla="*/ 1 h 20"/>
                      <a:gd name="T18" fmla="*/ 4 w 61"/>
                      <a:gd name="T19" fmla="*/ 0 h 20"/>
                      <a:gd name="T20" fmla="*/ 9 w 61"/>
                      <a:gd name="T21" fmla="*/ 0 h 20"/>
                      <a:gd name="T22" fmla="*/ 14 w 61"/>
                      <a:gd name="T23" fmla="*/ 0 h 20"/>
                      <a:gd name="T24" fmla="*/ 19 w 61"/>
                      <a:gd name="T25" fmla="*/ 2 h 20"/>
                      <a:gd name="T26" fmla="*/ 24 w 61"/>
                      <a:gd name="T27" fmla="*/ 3 h 20"/>
                      <a:gd name="T28" fmla="*/ 28 w 61"/>
                      <a:gd name="T29" fmla="*/ 5 h 20"/>
                      <a:gd name="T30" fmla="*/ 30 w 61"/>
                      <a:gd name="T31" fmla="*/ 7 h 20"/>
                      <a:gd name="T32" fmla="*/ 30 w 6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20"/>
                        </a:moveTo>
                        <a:lnTo>
                          <a:pt x="57" y="20"/>
                        </a:lnTo>
                        <a:lnTo>
                          <a:pt x="51" y="19"/>
                        </a:lnTo>
                        <a:lnTo>
                          <a:pt x="42" y="16"/>
                        </a:lnTo>
                        <a:lnTo>
                          <a:pt x="33" y="14"/>
                        </a:lnTo>
                        <a:lnTo>
                          <a:pt x="23" y="11"/>
                        </a:lnTo>
                        <a:lnTo>
                          <a:pt x="13" y="7"/>
                        </a:lnTo>
                        <a:lnTo>
                          <a:pt x="5" y="5"/>
                        </a:lnTo>
                        <a:lnTo>
                          <a:pt x="0" y="2"/>
                        </a:lnTo>
                        <a:lnTo>
                          <a:pt x="8" y="0"/>
                        </a:lnTo>
                        <a:lnTo>
                          <a:pt x="18" y="0"/>
                        </a:lnTo>
                        <a:lnTo>
                          <a:pt x="28" y="1"/>
                        </a:lnTo>
                        <a:lnTo>
                          <a:pt x="39" y="4"/>
                        </a:lnTo>
                        <a:lnTo>
                          <a:pt x="49" y="6"/>
                        </a:lnTo>
                        <a:lnTo>
                          <a:pt x="56" y="11"/>
                        </a:lnTo>
                        <a:lnTo>
                          <a:pt x="61" y="15"/>
                        </a:lnTo>
                        <a:lnTo>
                          <a:pt x="6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84" name="Freeform 41">
                    <a:extLst>
                      <a:ext uri="{FF2B5EF4-FFF2-40B4-BE49-F238E27FC236}">
                        <a16:creationId xmlns:a16="http://schemas.microsoft.com/office/drawing/2014/main" id="{ED51C92D-6231-4513-88A4-5008F222485D}"/>
                      </a:ext>
                    </a:extLst>
                  </p:cNvPr>
                  <p:cNvSpPr>
                    <a:spLocks/>
                  </p:cNvSpPr>
                  <p:nvPr/>
                </p:nvSpPr>
                <p:spPr bwMode="auto">
                  <a:xfrm>
                    <a:off x="508" y="54"/>
                    <a:ext cx="147" cy="40"/>
                  </a:xfrm>
                  <a:custGeom>
                    <a:avLst/>
                    <a:gdLst>
                      <a:gd name="T0" fmla="*/ 2 w 293"/>
                      <a:gd name="T1" fmla="*/ 35 h 81"/>
                      <a:gd name="T2" fmla="*/ 1 w 293"/>
                      <a:gd name="T3" fmla="*/ 36 h 81"/>
                      <a:gd name="T4" fmla="*/ 1 w 293"/>
                      <a:gd name="T5" fmla="*/ 37 h 81"/>
                      <a:gd name="T6" fmla="*/ 1 w 293"/>
                      <a:gd name="T7" fmla="*/ 39 h 81"/>
                      <a:gd name="T8" fmla="*/ 0 w 293"/>
                      <a:gd name="T9" fmla="*/ 40 h 81"/>
                      <a:gd name="T10" fmla="*/ 10 w 293"/>
                      <a:gd name="T11" fmla="*/ 33 h 81"/>
                      <a:gd name="T12" fmla="*/ 21 w 293"/>
                      <a:gd name="T13" fmla="*/ 28 h 81"/>
                      <a:gd name="T14" fmla="*/ 32 w 293"/>
                      <a:gd name="T15" fmla="*/ 23 h 81"/>
                      <a:gd name="T16" fmla="*/ 42 w 293"/>
                      <a:gd name="T17" fmla="*/ 18 h 81"/>
                      <a:gd name="T18" fmla="*/ 53 w 293"/>
                      <a:gd name="T19" fmla="*/ 15 h 81"/>
                      <a:gd name="T20" fmla="*/ 62 w 293"/>
                      <a:gd name="T21" fmla="*/ 12 h 81"/>
                      <a:gd name="T22" fmla="*/ 72 w 293"/>
                      <a:gd name="T23" fmla="*/ 10 h 81"/>
                      <a:gd name="T24" fmla="*/ 81 w 293"/>
                      <a:gd name="T25" fmla="*/ 7 h 81"/>
                      <a:gd name="T26" fmla="*/ 91 w 293"/>
                      <a:gd name="T27" fmla="*/ 6 h 81"/>
                      <a:gd name="T28" fmla="*/ 100 w 293"/>
                      <a:gd name="T29" fmla="*/ 5 h 81"/>
                      <a:gd name="T30" fmla="*/ 108 w 293"/>
                      <a:gd name="T31" fmla="*/ 4 h 81"/>
                      <a:gd name="T32" fmla="*/ 117 w 293"/>
                      <a:gd name="T33" fmla="*/ 3 h 81"/>
                      <a:gd name="T34" fmla="*/ 125 w 293"/>
                      <a:gd name="T35" fmla="*/ 3 h 81"/>
                      <a:gd name="T36" fmla="*/ 133 w 293"/>
                      <a:gd name="T37" fmla="*/ 3 h 81"/>
                      <a:gd name="T38" fmla="*/ 140 w 293"/>
                      <a:gd name="T39" fmla="*/ 3 h 81"/>
                      <a:gd name="T40" fmla="*/ 147 w 293"/>
                      <a:gd name="T41" fmla="*/ 2 h 81"/>
                      <a:gd name="T42" fmla="*/ 142 w 293"/>
                      <a:gd name="T43" fmla="*/ 1 h 81"/>
                      <a:gd name="T44" fmla="*/ 136 w 293"/>
                      <a:gd name="T45" fmla="*/ 0 h 81"/>
                      <a:gd name="T46" fmla="*/ 129 w 293"/>
                      <a:gd name="T47" fmla="*/ 0 h 81"/>
                      <a:gd name="T48" fmla="*/ 120 w 293"/>
                      <a:gd name="T49" fmla="*/ 0 h 81"/>
                      <a:gd name="T50" fmla="*/ 111 w 293"/>
                      <a:gd name="T51" fmla="*/ 0 h 81"/>
                      <a:gd name="T52" fmla="*/ 101 w 293"/>
                      <a:gd name="T53" fmla="*/ 1 h 81"/>
                      <a:gd name="T54" fmla="*/ 90 w 293"/>
                      <a:gd name="T55" fmla="*/ 2 h 81"/>
                      <a:gd name="T56" fmla="*/ 79 w 293"/>
                      <a:gd name="T57" fmla="*/ 4 h 81"/>
                      <a:gd name="T58" fmla="*/ 67 w 293"/>
                      <a:gd name="T59" fmla="*/ 6 h 81"/>
                      <a:gd name="T60" fmla="*/ 57 w 293"/>
                      <a:gd name="T61" fmla="*/ 9 h 81"/>
                      <a:gd name="T62" fmla="*/ 46 w 293"/>
                      <a:gd name="T63" fmla="*/ 11 h 81"/>
                      <a:gd name="T64" fmla="*/ 35 w 293"/>
                      <a:gd name="T65" fmla="*/ 15 h 81"/>
                      <a:gd name="T66" fmla="*/ 25 w 293"/>
                      <a:gd name="T67" fmla="*/ 19 h 81"/>
                      <a:gd name="T68" fmla="*/ 16 w 293"/>
                      <a:gd name="T69" fmla="*/ 24 h 81"/>
                      <a:gd name="T70" fmla="*/ 9 w 293"/>
                      <a:gd name="T71" fmla="*/ 29 h 81"/>
                      <a:gd name="T72" fmla="*/ 2 w 293"/>
                      <a:gd name="T73" fmla="*/ 35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3" h="81">
                        <a:moveTo>
                          <a:pt x="3" y="71"/>
                        </a:moveTo>
                        <a:lnTo>
                          <a:pt x="2" y="73"/>
                        </a:lnTo>
                        <a:lnTo>
                          <a:pt x="1" y="75"/>
                        </a:lnTo>
                        <a:lnTo>
                          <a:pt x="1" y="79"/>
                        </a:lnTo>
                        <a:lnTo>
                          <a:pt x="0" y="81"/>
                        </a:lnTo>
                        <a:lnTo>
                          <a:pt x="20" y="67"/>
                        </a:lnTo>
                        <a:lnTo>
                          <a:pt x="42" y="56"/>
                        </a:lnTo>
                        <a:lnTo>
                          <a:pt x="63" y="46"/>
                        </a:lnTo>
                        <a:lnTo>
                          <a:pt x="84" y="37"/>
                        </a:lnTo>
                        <a:lnTo>
                          <a:pt x="105" y="30"/>
                        </a:lnTo>
                        <a:lnTo>
                          <a:pt x="124" y="24"/>
                        </a:lnTo>
                        <a:lnTo>
                          <a:pt x="144" y="20"/>
                        </a:lnTo>
                        <a:lnTo>
                          <a:pt x="162" y="15"/>
                        </a:lnTo>
                        <a:lnTo>
                          <a:pt x="182" y="13"/>
                        </a:lnTo>
                        <a:lnTo>
                          <a:pt x="199" y="11"/>
                        </a:lnTo>
                        <a:lnTo>
                          <a:pt x="216" y="8"/>
                        </a:lnTo>
                        <a:lnTo>
                          <a:pt x="234" y="7"/>
                        </a:lnTo>
                        <a:lnTo>
                          <a:pt x="250" y="7"/>
                        </a:lnTo>
                        <a:lnTo>
                          <a:pt x="265" y="6"/>
                        </a:lnTo>
                        <a:lnTo>
                          <a:pt x="280" y="6"/>
                        </a:lnTo>
                        <a:lnTo>
                          <a:pt x="293" y="5"/>
                        </a:lnTo>
                        <a:lnTo>
                          <a:pt x="284" y="3"/>
                        </a:lnTo>
                        <a:lnTo>
                          <a:pt x="272" y="1"/>
                        </a:lnTo>
                        <a:lnTo>
                          <a:pt x="258" y="0"/>
                        </a:lnTo>
                        <a:lnTo>
                          <a:pt x="240" y="0"/>
                        </a:lnTo>
                        <a:lnTo>
                          <a:pt x="221" y="0"/>
                        </a:lnTo>
                        <a:lnTo>
                          <a:pt x="201" y="3"/>
                        </a:lnTo>
                        <a:lnTo>
                          <a:pt x="179" y="5"/>
                        </a:lnTo>
                        <a:lnTo>
                          <a:pt x="158" y="8"/>
                        </a:lnTo>
                        <a:lnTo>
                          <a:pt x="134" y="12"/>
                        </a:lnTo>
                        <a:lnTo>
                          <a:pt x="113" y="18"/>
                        </a:lnTo>
                        <a:lnTo>
                          <a:pt x="91" y="23"/>
                        </a:lnTo>
                        <a:lnTo>
                          <a:pt x="70" y="30"/>
                        </a:lnTo>
                        <a:lnTo>
                          <a:pt x="50" y="39"/>
                        </a:lnTo>
                        <a:lnTo>
                          <a:pt x="32" y="49"/>
                        </a:lnTo>
                        <a:lnTo>
                          <a:pt x="17" y="59"/>
                        </a:lnTo>
                        <a:lnTo>
                          <a:pt x="3"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85" name="Freeform 42">
                    <a:extLst>
                      <a:ext uri="{FF2B5EF4-FFF2-40B4-BE49-F238E27FC236}">
                        <a16:creationId xmlns:a16="http://schemas.microsoft.com/office/drawing/2014/main" id="{A2EA0AB8-3D24-4EFA-8CAC-B744D2615E99}"/>
                      </a:ext>
                    </a:extLst>
                  </p:cNvPr>
                  <p:cNvSpPr>
                    <a:spLocks/>
                  </p:cNvSpPr>
                  <p:nvPr/>
                </p:nvSpPr>
                <p:spPr bwMode="auto">
                  <a:xfrm>
                    <a:off x="624" y="56"/>
                    <a:ext cx="23" cy="21"/>
                  </a:xfrm>
                  <a:custGeom>
                    <a:avLst/>
                    <a:gdLst>
                      <a:gd name="T0" fmla="*/ 22 w 45"/>
                      <a:gd name="T1" fmla="*/ 21 h 41"/>
                      <a:gd name="T2" fmla="*/ 23 w 45"/>
                      <a:gd name="T3" fmla="*/ 20 h 41"/>
                      <a:gd name="T4" fmla="*/ 22 w 45"/>
                      <a:gd name="T5" fmla="*/ 17 h 41"/>
                      <a:gd name="T6" fmla="*/ 21 w 45"/>
                      <a:gd name="T7" fmla="*/ 14 h 41"/>
                      <a:gd name="T8" fmla="*/ 18 w 45"/>
                      <a:gd name="T9" fmla="*/ 11 h 41"/>
                      <a:gd name="T10" fmla="*/ 14 w 45"/>
                      <a:gd name="T11" fmla="*/ 7 h 41"/>
                      <a:gd name="T12" fmla="*/ 10 w 45"/>
                      <a:gd name="T13" fmla="*/ 4 h 41"/>
                      <a:gd name="T14" fmla="*/ 6 w 45"/>
                      <a:gd name="T15" fmla="*/ 1 h 41"/>
                      <a:gd name="T16" fmla="*/ 0 w 45"/>
                      <a:gd name="T17" fmla="*/ 0 h 41"/>
                      <a:gd name="T18" fmla="*/ 3 w 45"/>
                      <a:gd name="T19" fmla="*/ 2 h 41"/>
                      <a:gd name="T20" fmla="*/ 6 w 45"/>
                      <a:gd name="T21" fmla="*/ 5 h 41"/>
                      <a:gd name="T22" fmla="*/ 10 w 45"/>
                      <a:gd name="T23" fmla="*/ 9 h 41"/>
                      <a:gd name="T24" fmla="*/ 13 w 45"/>
                      <a:gd name="T25" fmla="*/ 13 h 41"/>
                      <a:gd name="T26" fmla="*/ 16 w 45"/>
                      <a:gd name="T27" fmla="*/ 16 h 41"/>
                      <a:gd name="T28" fmla="*/ 19 w 45"/>
                      <a:gd name="T29" fmla="*/ 19 h 41"/>
                      <a:gd name="T30" fmla="*/ 21 w 45"/>
                      <a:gd name="T31" fmla="*/ 21 h 41"/>
                      <a:gd name="T32" fmla="*/ 22 w 45"/>
                      <a:gd name="T33" fmla="*/ 2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1">
                        <a:moveTo>
                          <a:pt x="44" y="41"/>
                        </a:moveTo>
                        <a:lnTo>
                          <a:pt x="45" y="39"/>
                        </a:lnTo>
                        <a:lnTo>
                          <a:pt x="44" y="34"/>
                        </a:lnTo>
                        <a:lnTo>
                          <a:pt x="41" y="28"/>
                        </a:lnTo>
                        <a:lnTo>
                          <a:pt x="35" y="21"/>
                        </a:lnTo>
                        <a:lnTo>
                          <a:pt x="28" y="14"/>
                        </a:lnTo>
                        <a:lnTo>
                          <a:pt x="20" y="7"/>
                        </a:lnTo>
                        <a:lnTo>
                          <a:pt x="11" y="2"/>
                        </a:lnTo>
                        <a:lnTo>
                          <a:pt x="0" y="0"/>
                        </a:lnTo>
                        <a:lnTo>
                          <a:pt x="6" y="4"/>
                        </a:lnTo>
                        <a:lnTo>
                          <a:pt x="12" y="10"/>
                        </a:lnTo>
                        <a:lnTo>
                          <a:pt x="19" y="17"/>
                        </a:lnTo>
                        <a:lnTo>
                          <a:pt x="25" y="25"/>
                        </a:lnTo>
                        <a:lnTo>
                          <a:pt x="31" y="32"/>
                        </a:lnTo>
                        <a:lnTo>
                          <a:pt x="37" y="38"/>
                        </a:lnTo>
                        <a:lnTo>
                          <a:pt x="41" y="41"/>
                        </a:lnTo>
                        <a:lnTo>
                          <a:pt x="44"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86" name="Freeform 43">
                    <a:extLst>
                      <a:ext uri="{FF2B5EF4-FFF2-40B4-BE49-F238E27FC236}">
                        <a16:creationId xmlns:a16="http://schemas.microsoft.com/office/drawing/2014/main" id="{45050399-7A3C-4D35-97F4-D3E176B7FB1C}"/>
                      </a:ext>
                    </a:extLst>
                  </p:cNvPr>
                  <p:cNvSpPr>
                    <a:spLocks/>
                  </p:cNvSpPr>
                  <p:nvPr/>
                </p:nvSpPr>
                <p:spPr bwMode="auto">
                  <a:xfrm>
                    <a:off x="597" y="56"/>
                    <a:ext cx="29" cy="24"/>
                  </a:xfrm>
                  <a:custGeom>
                    <a:avLst/>
                    <a:gdLst>
                      <a:gd name="T0" fmla="*/ 29 w 59"/>
                      <a:gd name="T1" fmla="*/ 24 h 47"/>
                      <a:gd name="T2" fmla="*/ 29 w 59"/>
                      <a:gd name="T3" fmla="*/ 22 h 47"/>
                      <a:gd name="T4" fmla="*/ 28 w 59"/>
                      <a:gd name="T5" fmla="*/ 20 h 47"/>
                      <a:gd name="T6" fmla="*/ 25 w 59"/>
                      <a:gd name="T7" fmla="*/ 16 h 47"/>
                      <a:gd name="T8" fmla="*/ 21 w 59"/>
                      <a:gd name="T9" fmla="*/ 12 h 47"/>
                      <a:gd name="T10" fmla="*/ 17 w 59"/>
                      <a:gd name="T11" fmla="*/ 8 h 47"/>
                      <a:gd name="T12" fmla="*/ 11 w 59"/>
                      <a:gd name="T13" fmla="*/ 4 h 47"/>
                      <a:gd name="T14" fmla="*/ 6 w 59"/>
                      <a:gd name="T15" fmla="*/ 1 h 47"/>
                      <a:gd name="T16" fmla="*/ 0 w 59"/>
                      <a:gd name="T17" fmla="*/ 0 h 47"/>
                      <a:gd name="T18" fmla="*/ 2 w 59"/>
                      <a:gd name="T19" fmla="*/ 2 h 47"/>
                      <a:gd name="T20" fmla="*/ 6 w 59"/>
                      <a:gd name="T21" fmla="*/ 5 h 47"/>
                      <a:gd name="T22" fmla="*/ 10 w 59"/>
                      <a:gd name="T23" fmla="*/ 9 h 47"/>
                      <a:gd name="T24" fmla="*/ 14 w 59"/>
                      <a:gd name="T25" fmla="*/ 14 h 47"/>
                      <a:gd name="T26" fmla="*/ 18 w 59"/>
                      <a:gd name="T27" fmla="*/ 18 h 47"/>
                      <a:gd name="T28" fmla="*/ 23 w 59"/>
                      <a:gd name="T29" fmla="*/ 22 h 47"/>
                      <a:gd name="T30" fmla="*/ 26 w 59"/>
                      <a:gd name="T31" fmla="*/ 24 h 47"/>
                      <a:gd name="T32" fmla="*/ 29 w 59"/>
                      <a:gd name="T33" fmla="*/ 24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7">
                        <a:moveTo>
                          <a:pt x="58" y="47"/>
                        </a:moveTo>
                        <a:lnTo>
                          <a:pt x="59" y="44"/>
                        </a:lnTo>
                        <a:lnTo>
                          <a:pt x="57" y="39"/>
                        </a:lnTo>
                        <a:lnTo>
                          <a:pt x="51" y="31"/>
                        </a:lnTo>
                        <a:lnTo>
                          <a:pt x="43" y="23"/>
                        </a:lnTo>
                        <a:lnTo>
                          <a:pt x="34" y="15"/>
                        </a:lnTo>
                        <a:lnTo>
                          <a:pt x="22" y="8"/>
                        </a:lnTo>
                        <a:lnTo>
                          <a:pt x="12" y="2"/>
                        </a:lnTo>
                        <a:lnTo>
                          <a:pt x="0" y="0"/>
                        </a:lnTo>
                        <a:lnTo>
                          <a:pt x="5" y="3"/>
                        </a:lnTo>
                        <a:lnTo>
                          <a:pt x="12" y="10"/>
                        </a:lnTo>
                        <a:lnTo>
                          <a:pt x="20" y="18"/>
                        </a:lnTo>
                        <a:lnTo>
                          <a:pt x="29" y="27"/>
                        </a:lnTo>
                        <a:lnTo>
                          <a:pt x="37" y="36"/>
                        </a:lnTo>
                        <a:lnTo>
                          <a:pt x="46" y="43"/>
                        </a:lnTo>
                        <a:lnTo>
                          <a:pt x="53" y="47"/>
                        </a:lnTo>
                        <a:lnTo>
                          <a:pt x="58"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87" name="Freeform 44">
                    <a:extLst>
                      <a:ext uri="{FF2B5EF4-FFF2-40B4-BE49-F238E27FC236}">
                        <a16:creationId xmlns:a16="http://schemas.microsoft.com/office/drawing/2014/main" id="{729666B6-6E33-4CD3-BD76-A6E81C7388B3}"/>
                      </a:ext>
                    </a:extLst>
                  </p:cNvPr>
                  <p:cNvSpPr>
                    <a:spLocks/>
                  </p:cNvSpPr>
                  <p:nvPr/>
                </p:nvSpPr>
                <p:spPr bwMode="auto">
                  <a:xfrm>
                    <a:off x="584" y="59"/>
                    <a:ext cx="26" cy="27"/>
                  </a:xfrm>
                  <a:custGeom>
                    <a:avLst/>
                    <a:gdLst>
                      <a:gd name="T0" fmla="*/ 25 w 52"/>
                      <a:gd name="T1" fmla="*/ 27 h 54"/>
                      <a:gd name="T2" fmla="*/ 26 w 52"/>
                      <a:gd name="T3" fmla="*/ 25 h 54"/>
                      <a:gd name="T4" fmla="*/ 25 w 52"/>
                      <a:gd name="T5" fmla="*/ 22 h 54"/>
                      <a:gd name="T6" fmla="*/ 23 w 52"/>
                      <a:gd name="T7" fmla="*/ 17 h 54"/>
                      <a:gd name="T8" fmla="*/ 19 w 52"/>
                      <a:gd name="T9" fmla="*/ 13 h 54"/>
                      <a:gd name="T10" fmla="*/ 15 w 52"/>
                      <a:gd name="T11" fmla="*/ 8 h 54"/>
                      <a:gd name="T12" fmla="*/ 10 w 52"/>
                      <a:gd name="T13" fmla="*/ 4 h 54"/>
                      <a:gd name="T14" fmla="*/ 5 w 52"/>
                      <a:gd name="T15" fmla="*/ 1 h 54"/>
                      <a:gd name="T16" fmla="*/ 0 w 52"/>
                      <a:gd name="T17" fmla="*/ 0 h 54"/>
                      <a:gd name="T18" fmla="*/ 2 w 52"/>
                      <a:gd name="T19" fmla="*/ 2 h 54"/>
                      <a:gd name="T20" fmla="*/ 5 w 52"/>
                      <a:gd name="T21" fmla="*/ 6 h 54"/>
                      <a:gd name="T22" fmla="*/ 8 w 52"/>
                      <a:gd name="T23" fmla="*/ 11 h 54"/>
                      <a:gd name="T24" fmla="*/ 12 w 52"/>
                      <a:gd name="T25" fmla="*/ 15 h 54"/>
                      <a:gd name="T26" fmla="*/ 16 w 52"/>
                      <a:gd name="T27" fmla="*/ 20 h 54"/>
                      <a:gd name="T28" fmla="*/ 20 w 52"/>
                      <a:gd name="T29" fmla="*/ 24 h 54"/>
                      <a:gd name="T30" fmla="*/ 24 w 52"/>
                      <a:gd name="T31" fmla="*/ 27 h 54"/>
                      <a:gd name="T32" fmla="*/ 25 w 52"/>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4">
                        <a:moveTo>
                          <a:pt x="50" y="54"/>
                        </a:moveTo>
                        <a:lnTo>
                          <a:pt x="52" y="50"/>
                        </a:lnTo>
                        <a:lnTo>
                          <a:pt x="50" y="44"/>
                        </a:lnTo>
                        <a:lnTo>
                          <a:pt x="45" y="34"/>
                        </a:lnTo>
                        <a:lnTo>
                          <a:pt x="38" y="25"/>
                        </a:lnTo>
                        <a:lnTo>
                          <a:pt x="30" y="16"/>
                        </a:lnTo>
                        <a:lnTo>
                          <a:pt x="19" y="8"/>
                        </a:lnTo>
                        <a:lnTo>
                          <a:pt x="10" y="2"/>
                        </a:lnTo>
                        <a:lnTo>
                          <a:pt x="0" y="0"/>
                        </a:lnTo>
                        <a:lnTo>
                          <a:pt x="3" y="4"/>
                        </a:lnTo>
                        <a:lnTo>
                          <a:pt x="9" y="11"/>
                        </a:lnTo>
                        <a:lnTo>
                          <a:pt x="16" y="21"/>
                        </a:lnTo>
                        <a:lnTo>
                          <a:pt x="24" y="30"/>
                        </a:lnTo>
                        <a:lnTo>
                          <a:pt x="32" y="40"/>
                        </a:lnTo>
                        <a:lnTo>
                          <a:pt x="40" y="48"/>
                        </a:lnTo>
                        <a:lnTo>
                          <a:pt x="47" y="53"/>
                        </a:lnTo>
                        <a:lnTo>
                          <a:pt x="5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88" name="Freeform 45">
                    <a:extLst>
                      <a:ext uri="{FF2B5EF4-FFF2-40B4-BE49-F238E27FC236}">
                        <a16:creationId xmlns:a16="http://schemas.microsoft.com/office/drawing/2014/main" id="{CD0EC4BE-BC32-4472-9B78-DD2B1D358E3E}"/>
                      </a:ext>
                    </a:extLst>
                  </p:cNvPr>
                  <p:cNvSpPr>
                    <a:spLocks/>
                  </p:cNvSpPr>
                  <p:nvPr/>
                </p:nvSpPr>
                <p:spPr bwMode="auto">
                  <a:xfrm>
                    <a:off x="559" y="64"/>
                    <a:ext cx="23" cy="25"/>
                  </a:xfrm>
                  <a:custGeom>
                    <a:avLst/>
                    <a:gdLst>
                      <a:gd name="T0" fmla="*/ 22 w 45"/>
                      <a:gd name="T1" fmla="*/ 25 h 51"/>
                      <a:gd name="T2" fmla="*/ 23 w 45"/>
                      <a:gd name="T3" fmla="*/ 23 h 51"/>
                      <a:gd name="T4" fmla="*/ 22 w 45"/>
                      <a:gd name="T5" fmla="*/ 20 h 51"/>
                      <a:gd name="T6" fmla="*/ 19 w 45"/>
                      <a:gd name="T7" fmla="*/ 16 h 51"/>
                      <a:gd name="T8" fmla="*/ 16 w 45"/>
                      <a:gd name="T9" fmla="*/ 12 h 51"/>
                      <a:gd name="T10" fmla="*/ 12 w 45"/>
                      <a:gd name="T11" fmla="*/ 7 h 51"/>
                      <a:gd name="T12" fmla="*/ 8 w 45"/>
                      <a:gd name="T13" fmla="*/ 3 h 51"/>
                      <a:gd name="T14" fmla="*/ 4 w 45"/>
                      <a:gd name="T15" fmla="*/ 1 h 51"/>
                      <a:gd name="T16" fmla="*/ 0 w 45"/>
                      <a:gd name="T17" fmla="*/ 0 h 51"/>
                      <a:gd name="T18" fmla="*/ 2 w 45"/>
                      <a:gd name="T19" fmla="*/ 2 h 51"/>
                      <a:gd name="T20" fmla="*/ 4 w 45"/>
                      <a:gd name="T21" fmla="*/ 6 h 51"/>
                      <a:gd name="T22" fmla="*/ 7 w 45"/>
                      <a:gd name="T23" fmla="*/ 10 h 51"/>
                      <a:gd name="T24" fmla="*/ 11 w 45"/>
                      <a:gd name="T25" fmla="*/ 15 h 51"/>
                      <a:gd name="T26" fmla="*/ 14 w 45"/>
                      <a:gd name="T27" fmla="*/ 19 h 51"/>
                      <a:gd name="T28" fmla="*/ 17 w 45"/>
                      <a:gd name="T29" fmla="*/ 23 h 51"/>
                      <a:gd name="T30" fmla="*/ 20 w 45"/>
                      <a:gd name="T31" fmla="*/ 25 h 51"/>
                      <a:gd name="T32" fmla="*/ 22 w 45"/>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1">
                        <a:moveTo>
                          <a:pt x="44" y="51"/>
                        </a:moveTo>
                        <a:lnTo>
                          <a:pt x="45" y="47"/>
                        </a:lnTo>
                        <a:lnTo>
                          <a:pt x="43" y="41"/>
                        </a:lnTo>
                        <a:lnTo>
                          <a:pt x="38" y="33"/>
                        </a:lnTo>
                        <a:lnTo>
                          <a:pt x="31" y="24"/>
                        </a:lnTo>
                        <a:lnTo>
                          <a:pt x="24" y="15"/>
                        </a:lnTo>
                        <a:lnTo>
                          <a:pt x="16" y="7"/>
                        </a:lnTo>
                        <a:lnTo>
                          <a:pt x="7" y="2"/>
                        </a:lnTo>
                        <a:lnTo>
                          <a:pt x="0" y="0"/>
                        </a:lnTo>
                        <a:lnTo>
                          <a:pt x="4" y="5"/>
                        </a:lnTo>
                        <a:lnTo>
                          <a:pt x="8" y="12"/>
                        </a:lnTo>
                        <a:lnTo>
                          <a:pt x="14" y="21"/>
                        </a:lnTo>
                        <a:lnTo>
                          <a:pt x="21" y="30"/>
                        </a:lnTo>
                        <a:lnTo>
                          <a:pt x="27" y="39"/>
                        </a:lnTo>
                        <a:lnTo>
                          <a:pt x="34" y="46"/>
                        </a:lnTo>
                        <a:lnTo>
                          <a:pt x="39" y="51"/>
                        </a:lnTo>
                        <a:lnTo>
                          <a:pt x="44"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89" name="Freeform 46">
                    <a:extLst>
                      <a:ext uri="{FF2B5EF4-FFF2-40B4-BE49-F238E27FC236}">
                        <a16:creationId xmlns:a16="http://schemas.microsoft.com/office/drawing/2014/main" id="{77A93C76-494D-4B55-B1DC-60B626C78B7B}"/>
                      </a:ext>
                    </a:extLst>
                  </p:cNvPr>
                  <p:cNvSpPr>
                    <a:spLocks/>
                  </p:cNvSpPr>
                  <p:nvPr/>
                </p:nvSpPr>
                <p:spPr bwMode="auto">
                  <a:xfrm>
                    <a:off x="549" y="68"/>
                    <a:ext cx="16" cy="23"/>
                  </a:xfrm>
                  <a:custGeom>
                    <a:avLst/>
                    <a:gdLst>
                      <a:gd name="T0" fmla="*/ 15 w 32"/>
                      <a:gd name="T1" fmla="*/ 23 h 46"/>
                      <a:gd name="T2" fmla="*/ 16 w 32"/>
                      <a:gd name="T3" fmla="*/ 22 h 46"/>
                      <a:gd name="T4" fmla="*/ 16 w 32"/>
                      <a:gd name="T5" fmla="*/ 19 h 46"/>
                      <a:gd name="T6" fmla="*/ 16 w 32"/>
                      <a:gd name="T7" fmla="*/ 16 h 46"/>
                      <a:gd name="T8" fmla="*/ 14 w 32"/>
                      <a:gd name="T9" fmla="*/ 12 h 46"/>
                      <a:gd name="T10" fmla="*/ 12 w 32"/>
                      <a:gd name="T11" fmla="*/ 8 h 46"/>
                      <a:gd name="T12" fmla="*/ 9 w 32"/>
                      <a:gd name="T13" fmla="*/ 5 h 46"/>
                      <a:gd name="T14" fmla="*/ 5 w 32"/>
                      <a:gd name="T15" fmla="*/ 2 h 46"/>
                      <a:gd name="T16" fmla="*/ 0 w 32"/>
                      <a:gd name="T17" fmla="*/ 0 h 46"/>
                      <a:gd name="T18" fmla="*/ 3 w 32"/>
                      <a:gd name="T19" fmla="*/ 6 h 46"/>
                      <a:gd name="T20" fmla="*/ 7 w 32"/>
                      <a:gd name="T21" fmla="*/ 14 h 46"/>
                      <a:gd name="T22" fmla="*/ 12 w 32"/>
                      <a:gd name="T23" fmla="*/ 21 h 46"/>
                      <a:gd name="T24" fmla="*/ 15 w 32"/>
                      <a:gd name="T25" fmla="*/ 23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46">
                        <a:moveTo>
                          <a:pt x="29" y="46"/>
                        </a:moveTo>
                        <a:lnTo>
                          <a:pt x="32" y="44"/>
                        </a:lnTo>
                        <a:lnTo>
                          <a:pt x="32" y="38"/>
                        </a:lnTo>
                        <a:lnTo>
                          <a:pt x="31" y="31"/>
                        </a:lnTo>
                        <a:lnTo>
                          <a:pt x="27" y="23"/>
                        </a:lnTo>
                        <a:lnTo>
                          <a:pt x="23" y="16"/>
                        </a:lnTo>
                        <a:lnTo>
                          <a:pt x="17" y="9"/>
                        </a:lnTo>
                        <a:lnTo>
                          <a:pt x="9" y="4"/>
                        </a:lnTo>
                        <a:lnTo>
                          <a:pt x="0" y="0"/>
                        </a:lnTo>
                        <a:lnTo>
                          <a:pt x="6" y="12"/>
                        </a:lnTo>
                        <a:lnTo>
                          <a:pt x="14" y="28"/>
                        </a:lnTo>
                        <a:lnTo>
                          <a:pt x="23" y="42"/>
                        </a:lnTo>
                        <a:lnTo>
                          <a:pt x="29"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90" name="Freeform 47">
                    <a:extLst>
                      <a:ext uri="{FF2B5EF4-FFF2-40B4-BE49-F238E27FC236}">
                        <a16:creationId xmlns:a16="http://schemas.microsoft.com/office/drawing/2014/main" id="{C04347F5-BAE6-4C76-B181-3C3E781985D1}"/>
                      </a:ext>
                    </a:extLst>
                  </p:cNvPr>
                  <p:cNvSpPr>
                    <a:spLocks/>
                  </p:cNvSpPr>
                  <p:nvPr/>
                </p:nvSpPr>
                <p:spPr bwMode="auto">
                  <a:xfrm>
                    <a:off x="526" y="79"/>
                    <a:ext cx="13" cy="17"/>
                  </a:xfrm>
                  <a:custGeom>
                    <a:avLst/>
                    <a:gdLst>
                      <a:gd name="T0" fmla="*/ 12 w 25"/>
                      <a:gd name="T1" fmla="*/ 17 h 35"/>
                      <a:gd name="T2" fmla="*/ 13 w 25"/>
                      <a:gd name="T3" fmla="*/ 14 h 35"/>
                      <a:gd name="T4" fmla="*/ 10 w 25"/>
                      <a:gd name="T5" fmla="*/ 7 h 35"/>
                      <a:gd name="T6" fmla="*/ 5 w 25"/>
                      <a:gd name="T7" fmla="*/ 2 h 35"/>
                      <a:gd name="T8" fmla="*/ 0 w 25"/>
                      <a:gd name="T9" fmla="*/ 0 h 35"/>
                      <a:gd name="T10" fmla="*/ 2 w 25"/>
                      <a:gd name="T11" fmla="*/ 4 h 35"/>
                      <a:gd name="T12" fmla="*/ 5 w 25"/>
                      <a:gd name="T13" fmla="*/ 10 h 35"/>
                      <a:gd name="T14" fmla="*/ 9 w 25"/>
                      <a:gd name="T15" fmla="*/ 15 h 35"/>
                      <a:gd name="T16" fmla="*/ 12 w 25"/>
                      <a:gd name="T17" fmla="*/ 1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5">
                        <a:moveTo>
                          <a:pt x="23" y="35"/>
                        </a:moveTo>
                        <a:lnTo>
                          <a:pt x="25" y="28"/>
                        </a:lnTo>
                        <a:lnTo>
                          <a:pt x="19" y="15"/>
                        </a:lnTo>
                        <a:lnTo>
                          <a:pt x="9" y="5"/>
                        </a:lnTo>
                        <a:lnTo>
                          <a:pt x="0" y="0"/>
                        </a:lnTo>
                        <a:lnTo>
                          <a:pt x="4" y="8"/>
                        </a:lnTo>
                        <a:lnTo>
                          <a:pt x="10" y="20"/>
                        </a:lnTo>
                        <a:lnTo>
                          <a:pt x="17" y="30"/>
                        </a:lnTo>
                        <a:lnTo>
                          <a:pt x="23"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91" name="Freeform 48">
                    <a:extLst>
                      <a:ext uri="{FF2B5EF4-FFF2-40B4-BE49-F238E27FC236}">
                        <a16:creationId xmlns:a16="http://schemas.microsoft.com/office/drawing/2014/main" id="{5F3ECE88-44D8-43A6-B32E-00B9220B2072}"/>
                      </a:ext>
                    </a:extLst>
                  </p:cNvPr>
                  <p:cNvSpPr>
                    <a:spLocks/>
                  </p:cNvSpPr>
                  <p:nvPr/>
                </p:nvSpPr>
                <p:spPr bwMode="auto">
                  <a:xfrm>
                    <a:off x="517" y="84"/>
                    <a:ext cx="9" cy="12"/>
                  </a:xfrm>
                  <a:custGeom>
                    <a:avLst/>
                    <a:gdLst>
                      <a:gd name="T0" fmla="*/ 9 w 18"/>
                      <a:gd name="T1" fmla="*/ 12 h 24"/>
                      <a:gd name="T2" fmla="*/ 9 w 18"/>
                      <a:gd name="T3" fmla="*/ 8 h 24"/>
                      <a:gd name="T4" fmla="*/ 8 w 18"/>
                      <a:gd name="T5" fmla="*/ 4 h 24"/>
                      <a:gd name="T6" fmla="*/ 5 w 18"/>
                      <a:gd name="T7" fmla="*/ 0 h 24"/>
                      <a:gd name="T8" fmla="*/ 0 w 18"/>
                      <a:gd name="T9" fmla="*/ 1 h 24"/>
                      <a:gd name="T10" fmla="*/ 4 w 18"/>
                      <a:gd name="T11" fmla="*/ 3 h 24"/>
                      <a:gd name="T12" fmla="*/ 5 w 18"/>
                      <a:gd name="T13" fmla="*/ 8 h 24"/>
                      <a:gd name="T14" fmla="*/ 7 w 18"/>
                      <a:gd name="T15" fmla="*/ 12 h 24"/>
                      <a:gd name="T16" fmla="*/ 9 w 18"/>
                      <a:gd name="T17" fmla="*/ 1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4">
                        <a:moveTo>
                          <a:pt x="17" y="23"/>
                        </a:moveTo>
                        <a:lnTo>
                          <a:pt x="18" y="16"/>
                        </a:lnTo>
                        <a:lnTo>
                          <a:pt x="15" y="7"/>
                        </a:lnTo>
                        <a:lnTo>
                          <a:pt x="9" y="0"/>
                        </a:lnTo>
                        <a:lnTo>
                          <a:pt x="0" y="1"/>
                        </a:lnTo>
                        <a:lnTo>
                          <a:pt x="7" y="6"/>
                        </a:lnTo>
                        <a:lnTo>
                          <a:pt x="10" y="15"/>
                        </a:lnTo>
                        <a:lnTo>
                          <a:pt x="14" y="24"/>
                        </a:lnTo>
                        <a:lnTo>
                          <a:pt x="17"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92" name="Freeform 49">
                    <a:extLst>
                      <a:ext uri="{FF2B5EF4-FFF2-40B4-BE49-F238E27FC236}">
                        <a16:creationId xmlns:a16="http://schemas.microsoft.com/office/drawing/2014/main" id="{0C7E68E1-B0F3-4358-901D-A149CEC3D898}"/>
                      </a:ext>
                    </a:extLst>
                  </p:cNvPr>
                  <p:cNvSpPr>
                    <a:spLocks/>
                  </p:cNvSpPr>
                  <p:nvPr/>
                </p:nvSpPr>
                <p:spPr bwMode="auto">
                  <a:xfrm>
                    <a:off x="610" y="56"/>
                    <a:ext cx="26" cy="22"/>
                  </a:xfrm>
                  <a:custGeom>
                    <a:avLst/>
                    <a:gdLst>
                      <a:gd name="T0" fmla="*/ 25 w 51"/>
                      <a:gd name="T1" fmla="*/ 22 h 45"/>
                      <a:gd name="T2" fmla="*/ 26 w 51"/>
                      <a:gd name="T3" fmla="*/ 20 h 45"/>
                      <a:gd name="T4" fmla="*/ 25 w 51"/>
                      <a:gd name="T5" fmla="*/ 18 h 45"/>
                      <a:gd name="T6" fmla="*/ 23 w 51"/>
                      <a:gd name="T7" fmla="*/ 15 h 45"/>
                      <a:gd name="T8" fmla="*/ 20 w 51"/>
                      <a:gd name="T9" fmla="*/ 11 h 45"/>
                      <a:gd name="T10" fmla="*/ 16 w 51"/>
                      <a:gd name="T11" fmla="*/ 7 h 45"/>
                      <a:gd name="T12" fmla="*/ 11 w 51"/>
                      <a:gd name="T13" fmla="*/ 4 h 45"/>
                      <a:gd name="T14" fmla="*/ 5 w 51"/>
                      <a:gd name="T15" fmla="*/ 1 h 45"/>
                      <a:gd name="T16" fmla="*/ 0 w 51"/>
                      <a:gd name="T17" fmla="*/ 0 h 45"/>
                      <a:gd name="T18" fmla="*/ 2 w 51"/>
                      <a:gd name="T19" fmla="*/ 1 h 45"/>
                      <a:gd name="T20" fmla="*/ 5 w 51"/>
                      <a:gd name="T21" fmla="*/ 4 h 45"/>
                      <a:gd name="T22" fmla="*/ 9 w 51"/>
                      <a:gd name="T23" fmla="*/ 8 h 45"/>
                      <a:gd name="T24" fmla="*/ 13 w 51"/>
                      <a:gd name="T25" fmla="*/ 12 h 45"/>
                      <a:gd name="T26" fmla="*/ 17 w 51"/>
                      <a:gd name="T27" fmla="*/ 16 h 45"/>
                      <a:gd name="T28" fmla="*/ 20 w 51"/>
                      <a:gd name="T29" fmla="*/ 20 h 45"/>
                      <a:gd name="T30" fmla="*/ 23 w 51"/>
                      <a:gd name="T31" fmla="*/ 22 h 45"/>
                      <a:gd name="T32" fmla="*/ 25 w 51"/>
                      <a:gd name="T33" fmla="*/ 2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0" y="45"/>
                        </a:moveTo>
                        <a:lnTo>
                          <a:pt x="51" y="41"/>
                        </a:lnTo>
                        <a:lnTo>
                          <a:pt x="50" y="37"/>
                        </a:lnTo>
                        <a:lnTo>
                          <a:pt x="46" y="30"/>
                        </a:lnTo>
                        <a:lnTo>
                          <a:pt x="39" y="22"/>
                        </a:lnTo>
                        <a:lnTo>
                          <a:pt x="31" y="15"/>
                        </a:lnTo>
                        <a:lnTo>
                          <a:pt x="21" y="8"/>
                        </a:lnTo>
                        <a:lnTo>
                          <a:pt x="10" y="2"/>
                        </a:lnTo>
                        <a:lnTo>
                          <a:pt x="0" y="0"/>
                        </a:lnTo>
                        <a:lnTo>
                          <a:pt x="4" y="3"/>
                        </a:lnTo>
                        <a:lnTo>
                          <a:pt x="10" y="9"/>
                        </a:lnTo>
                        <a:lnTo>
                          <a:pt x="17" y="17"/>
                        </a:lnTo>
                        <a:lnTo>
                          <a:pt x="25" y="25"/>
                        </a:lnTo>
                        <a:lnTo>
                          <a:pt x="33" y="33"/>
                        </a:lnTo>
                        <a:lnTo>
                          <a:pt x="40" y="40"/>
                        </a:lnTo>
                        <a:lnTo>
                          <a:pt x="46" y="45"/>
                        </a:lnTo>
                        <a:lnTo>
                          <a:pt x="5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93" name="Freeform 50">
                    <a:extLst>
                      <a:ext uri="{FF2B5EF4-FFF2-40B4-BE49-F238E27FC236}">
                        <a16:creationId xmlns:a16="http://schemas.microsoft.com/office/drawing/2014/main" id="{ABD56512-DA65-487F-9D6A-4EDD9F2D07BD}"/>
                      </a:ext>
                    </a:extLst>
                  </p:cNvPr>
                  <p:cNvSpPr>
                    <a:spLocks/>
                  </p:cNvSpPr>
                  <p:nvPr/>
                </p:nvSpPr>
                <p:spPr bwMode="auto">
                  <a:xfrm>
                    <a:off x="637" y="55"/>
                    <a:ext cx="20" cy="18"/>
                  </a:xfrm>
                  <a:custGeom>
                    <a:avLst/>
                    <a:gdLst>
                      <a:gd name="T0" fmla="*/ 20 w 40"/>
                      <a:gd name="T1" fmla="*/ 18 h 35"/>
                      <a:gd name="T2" fmla="*/ 20 w 40"/>
                      <a:gd name="T3" fmla="*/ 17 h 35"/>
                      <a:gd name="T4" fmla="*/ 20 w 40"/>
                      <a:gd name="T5" fmla="*/ 15 h 35"/>
                      <a:gd name="T6" fmla="*/ 19 w 40"/>
                      <a:gd name="T7" fmla="*/ 12 h 35"/>
                      <a:gd name="T8" fmla="*/ 17 w 40"/>
                      <a:gd name="T9" fmla="*/ 9 h 35"/>
                      <a:gd name="T10" fmla="*/ 13 w 40"/>
                      <a:gd name="T11" fmla="*/ 6 h 35"/>
                      <a:gd name="T12" fmla="*/ 10 w 40"/>
                      <a:gd name="T13" fmla="*/ 3 h 35"/>
                      <a:gd name="T14" fmla="*/ 5 w 40"/>
                      <a:gd name="T15" fmla="*/ 1 h 35"/>
                      <a:gd name="T16" fmla="*/ 0 w 40"/>
                      <a:gd name="T17" fmla="*/ 0 h 35"/>
                      <a:gd name="T18" fmla="*/ 2 w 40"/>
                      <a:gd name="T19" fmla="*/ 2 h 35"/>
                      <a:gd name="T20" fmla="*/ 5 w 40"/>
                      <a:gd name="T21" fmla="*/ 5 h 35"/>
                      <a:gd name="T22" fmla="*/ 8 w 40"/>
                      <a:gd name="T23" fmla="*/ 8 h 35"/>
                      <a:gd name="T24" fmla="*/ 11 w 40"/>
                      <a:gd name="T25" fmla="*/ 12 h 35"/>
                      <a:gd name="T26" fmla="*/ 14 w 40"/>
                      <a:gd name="T27" fmla="*/ 14 h 35"/>
                      <a:gd name="T28" fmla="*/ 16 w 40"/>
                      <a:gd name="T29" fmla="*/ 17 h 35"/>
                      <a:gd name="T30" fmla="*/ 19 w 40"/>
                      <a:gd name="T31" fmla="*/ 18 h 35"/>
                      <a:gd name="T32" fmla="*/ 20 w 40"/>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5">
                        <a:moveTo>
                          <a:pt x="39" y="35"/>
                        </a:moveTo>
                        <a:lnTo>
                          <a:pt x="40" y="33"/>
                        </a:lnTo>
                        <a:lnTo>
                          <a:pt x="40" y="30"/>
                        </a:lnTo>
                        <a:lnTo>
                          <a:pt x="37" y="24"/>
                        </a:lnTo>
                        <a:lnTo>
                          <a:pt x="33" y="18"/>
                        </a:lnTo>
                        <a:lnTo>
                          <a:pt x="26" y="12"/>
                        </a:lnTo>
                        <a:lnTo>
                          <a:pt x="19" y="6"/>
                        </a:lnTo>
                        <a:lnTo>
                          <a:pt x="10" y="2"/>
                        </a:lnTo>
                        <a:lnTo>
                          <a:pt x="0" y="0"/>
                        </a:lnTo>
                        <a:lnTo>
                          <a:pt x="4" y="4"/>
                        </a:lnTo>
                        <a:lnTo>
                          <a:pt x="10" y="10"/>
                        </a:lnTo>
                        <a:lnTo>
                          <a:pt x="16" y="16"/>
                        </a:lnTo>
                        <a:lnTo>
                          <a:pt x="22" y="23"/>
                        </a:lnTo>
                        <a:lnTo>
                          <a:pt x="27" y="28"/>
                        </a:lnTo>
                        <a:lnTo>
                          <a:pt x="32" y="33"/>
                        </a:lnTo>
                        <a:lnTo>
                          <a:pt x="37" y="35"/>
                        </a:lnTo>
                        <a:lnTo>
                          <a:pt x="39"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94" name="Freeform 51">
                    <a:extLst>
                      <a:ext uri="{FF2B5EF4-FFF2-40B4-BE49-F238E27FC236}">
                        <a16:creationId xmlns:a16="http://schemas.microsoft.com/office/drawing/2014/main" id="{A0709248-F261-43AE-920C-8CDBF19DA0CE}"/>
                      </a:ext>
                    </a:extLst>
                  </p:cNvPr>
                  <p:cNvSpPr>
                    <a:spLocks/>
                  </p:cNvSpPr>
                  <p:nvPr/>
                </p:nvSpPr>
                <p:spPr bwMode="auto">
                  <a:xfrm>
                    <a:off x="569" y="61"/>
                    <a:ext cx="23" cy="24"/>
                  </a:xfrm>
                  <a:custGeom>
                    <a:avLst/>
                    <a:gdLst>
                      <a:gd name="T0" fmla="*/ 22 w 45"/>
                      <a:gd name="T1" fmla="*/ 24 h 50"/>
                      <a:gd name="T2" fmla="*/ 23 w 45"/>
                      <a:gd name="T3" fmla="*/ 23 h 50"/>
                      <a:gd name="T4" fmla="*/ 22 w 45"/>
                      <a:gd name="T5" fmla="*/ 19 h 50"/>
                      <a:gd name="T6" fmla="*/ 19 w 45"/>
                      <a:gd name="T7" fmla="*/ 16 h 50"/>
                      <a:gd name="T8" fmla="*/ 16 w 45"/>
                      <a:gd name="T9" fmla="*/ 12 h 50"/>
                      <a:gd name="T10" fmla="*/ 12 w 45"/>
                      <a:gd name="T11" fmla="*/ 7 h 50"/>
                      <a:gd name="T12" fmla="*/ 8 w 45"/>
                      <a:gd name="T13" fmla="*/ 3 h 50"/>
                      <a:gd name="T14" fmla="*/ 4 w 45"/>
                      <a:gd name="T15" fmla="*/ 1 h 50"/>
                      <a:gd name="T16" fmla="*/ 0 w 45"/>
                      <a:gd name="T17" fmla="*/ 0 h 50"/>
                      <a:gd name="T18" fmla="*/ 2 w 45"/>
                      <a:gd name="T19" fmla="*/ 2 h 50"/>
                      <a:gd name="T20" fmla="*/ 4 w 45"/>
                      <a:gd name="T21" fmla="*/ 6 h 50"/>
                      <a:gd name="T22" fmla="*/ 7 w 45"/>
                      <a:gd name="T23" fmla="*/ 10 h 50"/>
                      <a:gd name="T24" fmla="*/ 11 w 45"/>
                      <a:gd name="T25" fmla="*/ 14 h 50"/>
                      <a:gd name="T26" fmla="*/ 13 w 45"/>
                      <a:gd name="T27" fmla="*/ 18 h 50"/>
                      <a:gd name="T28" fmla="*/ 17 w 45"/>
                      <a:gd name="T29" fmla="*/ 22 h 50"/>
                      <a:gd name="T30" fmla="*/ 20 w 45"/>
                      <a:gd name="T31" fmla="*/ 24 h 50"/>
                      <a:gd name="T32" fmla="*/ 22 w 45"/>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0">
                        <a:moveTo>
                          <a:pt x="44" y="50"/>
                        </a:moveTo>
                        <a:lnTo>
                          <a:pt x="45" y="47"/>
                        </a:lnTo>
                        <a:lnTo>
                          <a:pt x="43" y="40"/>
                        </a:lnTo>
                        <a:lnTo>
                          <a:pt x="38" y="33"/>
                        </a:lnTo>
                        <a:lnTo>
                          <a:pt x="31" y="24"/>
                        </a:lnTo>
                        <a:lnTo>
                          <a:pt x="24" y="15"/>
                        </a:lnTo>
                        <a:lnTo>
                          <a:pt x="16" y="7"/>
                        </a:lnTo>
                        <a:lnTo>
                          <a:pt x="7" y="2"/>
                        </a:lnTo>
                        <a:lnTo>
                          <a:pt x="0" y="0"/>
                        </a:lnTo>
                        <a:lnTo>
                          <a:pt x="3" y="5"/>
                        </a:lnTo>
                        <a:lnTo>
                          <a:pt x="8" y="12"/>
                        </a:lnTo>
                        <a:lnTo>
                          <a:pt x="14" y="21"/>
                        </a:lnTo>
                        <a:lnTo>
                          <a:pt x="21" y="30"/>
                        </a:lnTo>
                        <a:lnTo>
                          <a:pt x="26" y="38"/>
                        </a:lnTo>
                        <a:lnTo>
                          <a:pt x="33" y="45"/>
                        </a:lnTo>
                        <a:lnTo>
                          <a:pt x="39" y="50"/>
                        </a:lnTo>
                        <a:lnTo>
                          <a:pt x="44"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95" name="Freeform 52">
                    <a:extLst>
                      <a:ext uri="{FF2B5EF4-FFF2-40B4-BE49-F238E27FC236}">
                        <a16:creationId xmlns:a16="http://schemas.microsoft.com/office/drawing/2014/main" id="{52D9D85F-3B43-4266-A872-B65D97703478}"/>
                      </a:ext>
                    </a:extLst>
                  </p:cNvPr>
                  <p:cNvSpPr>
                    <a:spLocks/>
                  </p:cNvSpPr>
                  <p:nvPr/>
                </p:nvSpPr>
                <p:spPr bwMode="auto">
                  <a:xfrm>
                    <a:off x="537" y="73"/>
                    <a:ext cx="17" cy="20"/>
                  </a:xfrm>
                  <a:custGeom>
                    <a:avLst/>
                    <a:gdLst>
                      <a:gd name="T0" fmla="*/ 16 w 34"/>
                      <a:gd name="T1" fmla="*/ 20 h 42"/>
                      <a:gd name="T2" fmla="*/ 17 w 34"/>
                      <a:gd name="T3" fmla="*/ 19 h 42"/>
                      <a:gd name="T4" fmla="*/ 17 w 34"/>
                      <a:gd name="T5" fmla="*/ 16 h 42"/>
                      <a:gd name="T6" fmla="*/ 15 w 34"/>
                      <a:gd name="T7" fmla="*/ 13 h 42"/>
                      <a:gd name="T8" fmla="*/ 12 w 34"/>
                      <a:gd name="T9" fmla="*/ 9 h 42"/>
                      <a:gd name="T10" fmla="*/ 9 w 34"/>
                      <a:gd name="T11" fmla="*/ 6 h 42"/>
                      <a:gd name="T12" fmla="*/ 6 w 34"/>
                      <a:gd name="T13" fmla="*/ 3 h 42"/>
                      <a:gd name="T14" fmla="*/ 3 w 34"/>
                      <a:gd name="T15" fmla="*/ 0 h 42"/>
                      <a:gd name="T16" fmla="*/ 0 w 34"/>
                      <a:gd name="T17" fmla="*/ 0 h 42"/>
                      <a:gd name="T18" fmla="*/ 3 w 34"/>
                      <a:gd name="T19" fmla="*/ 4 h 42"/>
                      <a:gd name="T20" fmla="*/ 7 w 34"/>
                      <a:gd name="T21" fmla="*/ 11 h 42"/>
                      <a:gd name="T22" fmla="*/ 12 w 34"/>
                      <a:gd name="T23" fmla="*/ 17 h 42"/>
                      <a:gd name="T24" fmla="*/ 16 w 34"/>
                      <a:gd name="T25" fmla="*/ 2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42">
                        <a:moveTo>
                          <a:pt x="32" y="42"/>
                        </a:moveTo>
                        <a:lnTo>
                          <a:pt x="34" y="39"/>
                        </a:lnTo>
                        <a:lnTo>
                          <a:pt x="33" y="34"/>
                        </a:lnTo>
                        <a:lnTo>
                          <a:pt x="29" y="27"/>
                        </a:lnTo>
                        <a:lnTo>
                          <a:pt x="24" y="19"/>
                        </a:lnTo>
                        <a:lnTo>
                          <a:pt x="18" y="12"/>
                        </a:lnTo>
                        <a:lnTo>
                          <a:pt x="12" y="6"/>
                        </a:lnTo>
                        <a:lnTo>
                          <a:pt x="5" y="1"/>
                        </a:lnTo>
                        <a:lnTo>
                          <a:pt x="0" y="0"/>
                        </a:lnTo>
                        <a:lnTo>
                          <a:pt x="6" y="9"/>
                        </a:lnTo>
                        <a:lnTo>
                          <a:pt x="14" y="23"/>
                        </a:lnTo>
                        <a:lnTo>
                          <a:pt x="24" y="36"/>
                        </a:lnTo>
                        <a:lnTo>
                          <a:pt x="3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96" name="Freeform 53">
                    <a:extLst>
                      <a:ext uri="{FF2B5EF4-FFF2-40B4-BE49-F238E27FC236}">
                        <a16:creationId xmlns:a16="http://schemas.microsoft.com/office/drawing/2014/main" id="{DE579CD5-AB0E-4DE1-BA44-245A1E943998}"/>
                      </a:ext>
                    </a:extLst>
                  </p:cNvPr>
                  <p:cNvSpPr>
                    <a:spLocks/>
                  </p:cNvSpPr>
                  <p:nvPr/>
                </p:nvSpPr>
                <p:spPr bwMode="auto">
                  <a:xfrm>
                    <a:off x="647" y="53"/>
                    <a:ext cx="22" cy="3"/>
                  </a:xfrm>
                  <a:custGeom>
                    <a:avLst/>
                    <a:gdLst>
                      <a:gd name="T0" fmla="*/ 0 w 45"/>
                      <a:gd name="T1" fmla="*/ 3 h 7"/>
                      <a:gd name="T2" fmla="*/ 2 w 45"/>
                      <a:gd name="T3" fmla="*/ 3 h 7"/>
                      <a:gd name="T4" fmla="*/ 5 w 45"/>
                      <a:gd name="T5" fmla="*/ 2 h 7"/>
                      <a:gd name="T6" fmla="*/ 8 w 45"/>
                      <a:gd name="T7" fmla="*/ 2 h 7"/>
                      <a:gd name="T8" fmla="*/ 12 w 45"/>
                      <a:gd name="T9" fmla="*/ 1 h 7"/>
                      <a:gd name="T10" fmla="*/ 16 w 45"/>
                      <a:gd name="T11" fmla="*/ 0 h 7"/>
                      <a:gd name="T12" fmla="*/ 19 w 45"/>
                      <a:gd name="T13" fmla="*/ 0 h 7"/>
                      <a:gd name="T14" fmla="*/ 22 w 45"/>
                      <a:gd name="T15" fmla="*/ 0 h 7"/>
                      <a:gd name="T16" fmla="*/ 22 w 45"/>
                      <a:gd name="T17" fmla="*/ 1 h 7"/>
                      <a:gd name="T18" fmla="*/ 22 w 45"/>
                      <a:gd name="T19" fmla="*/ 2 h 7"/>
                      <a:gd name="T20" fmla="*/ 19 w 45"/>
                      <a:gd name="T21" fmla="*/ 3 h 7"/>
                      <a:gd name="T22" fmla="*/ 17 w 45"/>
                      <a:gd name="T23" fmla="*/ 3 h 7"/>
                      <a:gd name="T24" fmla="*/ 13 w 45"/>
                      <a:gd name="T25" fmla="*/ 3 h 7"/>
                      <a:gd name="T26" fmla="*/ 9 w 45"/>
                      <a:gd name="T27" fmla="*/ 3 h 7"/>
                      <a:gd name="T28" fmla="*/ 5 w 45"/>
                      <a:gd name="T29" fmla="*/ 3 h 7"/>
                      <a:gd name="T30" fmla="*/ 2 w 45"/>
                      <a:gd name="T31" fmla="*/ 3 h 7"/>
                      <a:gd name="T32" fmla="*/ 0 w 45"/>
                      <a:gd name="T33" fmla="*/ 3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
                        <a:moveTo>
                          <a:pt x="0" y="6"/>
                        </a:moveTo>
                        <a:lnTo>
                          <a:pt x="4" y="6"/>
                        </a:lnTo>
                        <a:lnTo>
                          <a:pt x="10" y="5"/>
                        </a:lnTo>
                        <a:lnTo>
                          <a:pt x="16" y="4"/>
                        </a:lnTo>
                        <a:lnTo>
                          <a:pt x="24" y="2"/>
                        </a:lnTo>
                        <a:lnTo>
                          <a:pt x="33" y="1"/>
                        </a:lnTo>
                        <a:lnTo>
                          <a:pt x="39" y="0"/>
                        </a:lnTo>
                        <a:lnTo>
                          <a:pt x="44" y="0"/>
                        </a:lnTo>
                        <a:lnTo>
                          <a:pt x="45" y="2"/>
                        </a:lnTo>
                        <a:lnTo>
                          <a:pt x="44" y="5"/>
                        </a:lnTo>
                        <a:lnTo>
                          <a:pt x="39" y="7"/>
                        </a:lnTo>
                        <a:lnTo>
                          <a:pt x="34" y="7"/>
                        </a:lnTo>
                        <a:lnTo>
                          <a:pt x="27" y="7"/>
                        </a:lnTo>
                        <a:lnTo>
                          <a:pt x="19" y="7"/>
                        </a:lnTo>
                        <a:lnTo>
                          <a:pt x="11" y="7"/>
                        </a:lnTo>
                        <a:lnTo>
                          <a:pt x="5"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97" name="Freeform 54">
                    <a:extLst>
                      <a:ext uri="{FF2B5EF4-FFF2-40B4-BE49-F238E27FC236}">
                        <a16:creationId xmlns:a16="http://schemas.microsoft.com/office/drawing/2014/main" id="{DFC7BFEB-E548-4204-8A56-EA4A18170D3B}"/>
                      </a:ext>
                    </a:extLst>
                  </p:cNvPr>
                  <p:cNvSpPr>
                    <a:spLocks/>
                  </p:cNvSpPr>
                  <p:nvPr/>
                </p:nvSpPr>
                <p:spPr bwMode="auto">
                  <a:xfrm>
                    <a:off x="621" y="28"/>
                    <a:ext cx="30" cy="27"/>
                  </a:xfrm>
                  <a:custGeom>
                    <a:avLst/>
                    <a:gdLst>
                      <a:gd name="T0" fmla="*/ 0 w 60"/>
                      <a:gd name="T1" fmla="*/ 27 h 55"/>
                      <a:gd name="T2" fmla="*/ 4 w 60"/>
                      <a:gd name="T3" fmla="*/ 25 h 55"/>
                      <a:gd name="T4" fmla="*/ 9 w 60"/>
                      <a:gd name="T5" fmla="*/ 22 h 55"/>
                      <a:gd name="T6" fmla="*/ 14 w 60"/>
                      <a:gd name="T7" fmla="*/ 18 h 55"/>
                      <a:gd name="T8" fmla="*/ 20 w 60"/>
                      <a:gd name="T9" fmla="*/ 13 h 55"/>
                      <a:gd name="T10" fmla="*/ 25 w 60"/>
                      <a:gd name="T11" fmla="*/ 9 h 55"/>
                      <a:gd name="T12" fmla="*/ 29 w 60"/>
                      <a:gd name="T13" fmla="*/ 5 h 55"/>
                      <a:gd name="T14" fmla="*/ 30 w 60"/>
                      <a:gd name="T15" fmla="*/ 2 h 55"/>
                      <a:gd name="T16" fmla="*/ 30 w 60"/>
                      <a:gd name="T17" fmla="*/ 0 h 55"/>
                      <a:gd name="T18" fmla="*/ 28 w 60"/>
                      <a:gd name="T19" fmla="*/ 0 h 55"/>
                      <a:gd name="T20" fmla="*/ 24 w 60"/>
                      <a:gd name="T21" fmla="*/ 2 h 55"/>
                      <a:gd name="T22" fmla="*/ 20 w 60"/>
                      <a:gd name="T23" fmla="*/ 6 h 55"/>
                      <a:gd name="T24" fmla="*/ 16 w 60"/>
                      <a:gd name="T25" fmla="*/ 11 h 55"/>
                      <a:gd name="T26" fmla="*/ 11 w 60"/>
                      <a:gd name="T27" fmla="*/ 16 h 55"/>
                      <a:gd name="T28" fmla="*/ 7 w 60"/>
                      <a:gd name="T29" fmla="*/ 21 h 55"/>
                      <a:gd name="T30" fmla="*/ 3 w 60"/>
                      <a:gd name="T31" fmla="*/ 25 h 55"/>
                      <a:gd name="T32" fmla="*/ 0 w 60"/>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5">
                        <a:moveTo>
                          <a:pt x="0" y="55"/>
                        </a:moveTo>
                        <a:lnTo>
                          <a:pt x="7" y="51"/>
                        </a:lnTo>
                        <a:lnTo>
                          <a:pt x="17" y="44"/>
                        </a:lnTo>
                        <a:lnTo>
                          <a:pt x="28" y="36"/>
                        </a:lnTo>
                        <a:lnTo>
                          <a:pt x="40" y="27"/>
                        </a:lnTo>
                        <a:lnTo>
                          <a:pt x="49" y="19"/>
                        </a:lnTo>
                        <a:lnTo>
                          <a:pt x="57" y="11"/>
                        </a:lnTo>
                        <a:lnTo>
                          <a:pt x="60" y="4"/>
                        </a:lnTo>
                        <a:lnTo>
                          <a:pt x="59" y="0"/>
                        </a:lnTo>
                        <a:lnTo>
                          <a:pt x="55" y="0"/>
                        </a:lnTo>
                        <a:lnTo>
                          <a:pt x="48" y="5"/>
                        </a:lnTo>
                        <a:lnTo>
                          <a:pt x="40" y="12"/>
                        </a:lnTo>
                        <a:lnTo>
                          <a:pt x="32" y="22"/>
                        </a:lnTo>
                        <a:lnTo>
                          <a:pt x="22" y="32"/>
                        </a:lnTo>
                        <a:lnTo>
                          <a:pt x="14" y="42"/>
                        </a:lnTo>
                        <a:lnTo>
                          <a:pt x="6"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98" name="Freeform 55">
                    <a:extLst>
                      <a:ext uri="{FF2B5EF4-FFF2-40B4-BE49-F238E27FC236}">
                        <a16:creationId xmlns:a16="http://schemas.microsoft.com/office/drawing/2014/main" id="{2EEA8A08-4EC7-4FF7-8D59-1702C584576F}"/>
                      </a:ext>
                    </a:extLst>
                  </p:cNvPr>
                  <p:cNvSpPr>
                    <a:spLocks/>
                  </p:cNvSpPr>
                  <p:nvPr/>
                </p:nvSpPr>
                <p:spPr bwMode="auto">
                  <a:xfrm>
                    <a:off x="610" y="28"/>
                    <a:ext cx="27" cy="28"/>
                  </a:xfrm>
                  <a:custGeom>
                    <a:avLst/>
                    <a:gdLst>
                      <a:gd name="T0" fmla="*/ 0 w 54"/>
                      <a:gd name="T1" fmla="*/ 28 h 57"/>
                      <a:gd name="T2" fmla="*/ 4 w 54"/>
                      <a:gd name="T3" fmla="*/ 26 h 57"/>
                      <a:gd name="T4" fmla="*/ 8 w 54"/>
                      <a:gd name="T5" fmla="*/ 22 h 57"/>
                      <a:gd name="T6" fmla="*/ 13 w 54"/>
                      <a:gd name="T7" fmla="*/ 18 h 57"/>
                      <a:gd name="T8" fmla="*/ 18 w 54"/>
                      <a:gd name="T9" fmla="*/ 13 h 57"/>
                      <a:gd name="T10" fmla="*/ 23 w 54"/>
                      <a:gd name="T11" fmla="*/ 8 h 57"/>
                      <a:gd name="T12" fmla="*/ 26 w 54"/>
                      <a:gd name="T13" fmla="*/ 4 h 57"/>
                      <a:gd name="T14" fmla="*/ 27 w 54"/>
                      <a:gd name="T15" fmla="*/ 1 h 57"/>
                      <a:gd name="T16" fmla="*/ 27 w 54"/>
                      <a:gd name="T17" fmla="*/ 0 h 57"/>
                      <a:gd name="T18" fmla="*/ 24 w 54"/>
                      <a:gd name="T19" fmla="*/ 1 h 57"/>
                      <a:gd name="T20" fmla="*/ 20 w 54"/>
                      <a:gd name="T21" fmla="*/ 4 h 57"/>
                      <a:gd name="T22" fmla="*/ 17 w 54"/>
                      <a:gd name="T23" fmla="*/ 8 h 57"/>
                      <a:gd name="T24" fmla="*/ 13 w 54"/>
                      <a:gd name="T25" fmla="*/ 13 h 57"/>
                      <a:gd name="T26" fmla="*/ 9 w 54"/>
                      <a:gd name="T27" fmla="*/ 18 h 57"/>
                      <a:gd name="T28" fmla="*/ 5 w 54"/>
                      <a:gd name="T29" fmla="*/ 23 h 57"/>
                      <a:gd name="T30" fmla="*/ 2 w 54"/>
                      <a:gd name="T31" fmla="*/ 27 h 57"/>
                      <a:gd name="T32" fmla="*/ 0 w 54"/>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7">
                        <a:moveTo>
                          <a:pt x="0" y="57"/>
                        </a:moveTo>
                        <a:lnTo>
                          <a:pt x="7" y="52"/>
                        </a:lnTo>
                        <a:lnTo>
                          <a:pt x="16" y="44"/>
                        </a:lnTo>
                        <a:lnTo>
                          <a:pt x="25" y="36"/>
                        </a:lnTo>
                        <a:lnTo>
                          <a:pt x="35" y="26"/>
                        </a:lnTo>
                        <a:lnTo>
                          <a:pt x="45" y="17"/>
                        </a:lnTo>
                        <a:lnTo>
                          <a:pt x="51" y="9"/>
                        </a:lnTo>
                        <a:lnTo>
                          <a:pt x="54" y="3"/>
                        </a:lnTo>
                        <a:lnTo>
                          <a:pt x="53" y="0"/>
                        </a:lnTo>
                        <a:lnTo>
                          <a:pt x="47" y="3"/>
                        </a:lnTo>
                        <a:lnTo>
                          <a:pt x="40" y="9"/>
                        </a:lnTo>
                        <a:lnTo>
                          <a:pt x="33" y="17"/>
                        </a:lnTo>
                        <a:lnTo>
                          <a:pt x="25" y="27"/>
                        </a:lnTo>
                        <a:lnTo>
                          <a:pt x="17" y="36"/>
                        </a:lnTo>
                        <a:lnTo>
                          <a:pt x="10" y="47"/>
                        </a:lnTo>
                        <a:lnTo>
                          <a:pt x="4" y="54"/>
                        </a:lnTo>
                        <a:lnTo>
                          <a:pt x="0"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99" name="Freeform 56">
                    <a:extLst>
                      <a:ext uri="{FF2B5EF4-FFF2-40B4-BE49-F238E27FC236}">
                        <a16:creationId xmlns:a16="http://schemas.microsoft.com/office/drawing/2014/main" id="{76F07825-0AF8-4376-86D2-AA56A0BBD0C3}"/>
                      </a:ext>
                    </a:extLst>
                  </p:cNvPr>
                  <p:cNvSpPr>
                    <a:spLocks/>
                  </p:cNvSpPr>
                  <p:nvPr/>
                </p:nvSpPr>
                <p:spPr bwMode="auto">
                  <a:xfrm>
                    <a:off x="597" y="28"/>
                    <a:ext cx="24" cy="30"/>
                  </a:xfrm>
                  <a:custGeom>
                    <a:avLst/>
                    <a:gdLst>
                      <a:gd name="T0" fmla="*/ 0 w 47"/>
                      <a:gd name="T1" fmla="*/ 30 h 60"/>
                      <a:gd name="T2" fmla="*/ 4 w 47"/>
                      <a:gd name="T3" fmla="*/ 28 h 60"/>
                      <a:gd name="T4" fmla="*/ 8 w 47"/>
                      <a:gd name="T5" fmla="*/ 23 h 60"/>
                      <a:gd name="T6" fmla="*/ 13 w 47"/>
                      <a:gd name="T7" fmla="*/ 18 h 60"/>
                      <a:gd name="T8" fmla="*/ 17 w 47"/>
                      <a:gd name="T9" fmla="*/ 14 h 60"/>
                      <a:gd name="T10" fmla="*/ 21 w 47"/>
                      <a:gd name="T11" fmla="*/ 8 h 60"/>
                      <a:gd name="T12" fmla="*/ 23 w 47"/>
                      <a:gd name="T13" fmla="*/ 4 h 60"/>
                      <a:gd name="T14" fmla="*/ 24 w 47"/>
                      <a:gd name="T15" fmla="*/ 2 h 60"/>
                      <a:gd name="T16" fmla="*/ 23 w 47"/>
                      <a:gd name="T17" fmla="*/ 0 h 60"/>
                      <a:gd name="T18" fmla="*/ 21 w 47"/>
                      <a:gd name="T19" fmla="*/ 2 h 60"/>
                      <a:gd name="T20" fmla="*/ 18 w 47"/>
                      <a:gd name="T21" fmla="*/ 4 h 60"/>
                      <a:gd name="T22" fmla="*/ 15 w 47"/>
                      <a:gd name="T23" fmla="*/ 8 h 60"/>
                      <a:gd name="T24" fmla="*/ 12 w 47"/>
                      <a:gd name="T25" fmla="*/ 14 h 60"/>
                      <a:gd name="T26" fmla="*/ 9 w 47"/>
                      <a:gd name="T27" fmla="*/ 19 h 60"/>
                      <a:gd name="T28" fmla="*/ 6 w 47"/>
                      <a:gd name="T29" fmla="*/ 24 h 60"/>
                      <a:gd name="T30" fmla="*/ 3 w 47"/>
                      <a:gd name="T31" fmla="*/ 28 h 60"/>
                      <a:gd name="T32" fmla="*/ 0 w 47"/>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0">
                        <a:moveTo>
                          <a:pt x="0" y="60"/>
                        </a:moveTo>
                        <a:lnTo>
                          <a:pt x="7" y="55"/>
                        </a:lnTo>
                        <a:lnTo>
                          <a:pt x="16" y="46"/>
                        </a:lnTo>
                        <a:lnTo>
                          <a:pt x="26" y="36"/>
                        </a:lnTo>
                        <a:lnTo>
                          <a:pt x="34" y="27"/>
                        </a:lnTo>
                        <a:lnTo>
                          <a:pt x="41" y="16"/>
                        </a:lnTo>
                        <a:lnTo>
                          <a:pt x="46" y="8"/>
                        </a:lnTo>
                        <a:lnTo>
                          <a:pt x="47" y="3"/>
                        </a:lnTo>
                        <a:lnTo>
                          <a:pt x="46" y="0"/>
                        </a:lnTo>
                        <a:lnTo>
                          <a:pt x="42" y="3"/>
                        </a:lnTo>
                        <a:lnTo>
                          <a:pt x="36" y="8"/>
                        </a:lnTo>
                        <a:lnTo>
                          <a:pt x="30" y="16"/>
                        </a:lnTo>
                        <a:lnTo>
                          <a:pt x="23" y="27"/>
                        </a:lnTo>
                        <a:lnTo>
                          <a:pt x="18" y="38"/>
                        </a:lnTo>
                        <a:lnTo>
                          <a:pt x="11" y="48"/>
                        </a:lnTo>
                        <a:lnTo>
                          <a:pt x="5" y="56"/>
                        </a:lnTo>
                        <a:lnTo>
                          <a:pt x="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00" name="Freeform 57">
                    <a:extLst>
                      <a:ext uri="{FF2B5EF4-FFF2-40B4-BE49-F238E27FC236}">
                        <a16:creationId xmlns:a16="http://schemas.microsoft.com/office/drawing/2014/main" id="{DFDE2FE9-E0C6-4BCD-9BAD-89F13A46E558}"/>
                      </a:ext>
                    </a:extLst>
                  </p:cNvPr>
                  <p:cNvSpPr>
                    <a:spLocks/>
                  </p:cNvSpPr>
                  <p:nvPr/>
                </p:nvSpPr>
                <p:spPr bwMode="auto">
                  <a:xfrm>
                    <a:off x="584" y="33"/>
                    <a:ext cx="18" cy="28"/>
                  </a:xfrm>
                  <a:custGeom>
                    <a:avLst/>
                    <a:gdLst>
                      <a:gd name="T0" fmla="*/ 0 w 36"/>
                      <a:gd name="T1" fmla="*/ 28 h 55"/>
                      <a:gd name="T2" fmla="*/ 3 w 36"/>
                      <a:gd name="T3" fmla="*/ 25 h 55"/>
                      <a:gd name="T4" fmla="*/ 7 w 36"/>
                      <a:gd name="T5" fmla="*/ 21 h 55"/>
                      <a:gd name="T6" fmla="*/ 10 w 36"/>
                      <a:gd name="T7" fmla="*/ 17 h 55"/>
                      <a:gd name="T8" fmla="*/ 13 w 36"/>
                      <a:gd name="T9" fmla="*/ 12 h 55"/>
                      <a:gd name="T10" fmla="*/ 16 w 36"/>
                      <a:gd name="T11" fmla="*/ 8 h 55"/>
                      <a:gd name="T12" fmla="*/ 18 w 36"/>
                      <a:gd name="T13" fmla="*/ 4 h 55"/>
                      <a:gd name="T14" fmla="*/ 18 w 36"/>
                      <a:gd name="T15" fmla="*/ 1 h 55"/>
                      <a:gd name="T16" fmla="*/ 16 w 36"/>
                      <a:gd name="T17" fmla="*/ 0 h 55"/>
                      <a:gd name="T18" fmla="*/ 11 w 36"/>
                      <a:gd name="T19" fmla="*/ 4 h 55"/>
                      <a:gd name="T20" fmla="*/ 8 w 36"/>
                      <a:gd name="T21" fmla="*/ 12 h 55"/>
                      <a:gd name="T22" fmla="*/ 4 w 36"/>
                      <a:gd name="T23" fmla="*/ 21 h 55"/>
                      <a:gd name="T24" fmla="*/ 0 w 36"/>
                      <a:gd name="T25" fmla="*/ 28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55">
                        <a:moveTo>
                          <a:pt x="0" y="55"/>
                        </a:moveTo>
                        <a:lnTo>
                          <a:pt x="6" y="50"/>
                        </a:lnTo>
                        <a:lnTo>
                          <a:pt x="13" y="42"/>
                        </a:lnTo>
                        <a:lnTo>
                          <a:pt x="19" y="33"/>
                        </a:lnTo>
                        <a:lnTo>
                          <a:pt x="26" y="24"/>
                        </a:lnTo>
                        <a:lnTo>
                          <a:pt x="32" y="15"/>
                        </a:lnTo>
                        <a:lnTo>
                          <a:pt x="36" y="7"/>
                        </a:lnTo>
                        <a:lnTo>
                          <a:pt x="36" y="2"/>
                        </a:lnTo>
                        <a:lnTo>
                          <a:pt x="32" y="0"/>
                        </a:lnTo>
                        <a:lnTo>
                          <a:pt x="22" y="8"/>
                        </a:lnTo>
                        <a:lnTo>
                          <a:pt x="15" y="24"/>
                        </a:lnTo>
                        <a:lnTo>
                          <a:pt x="7" y="42"/>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01" name="Freeform 58">
                    <a:extLst>
                      <a:ext uri="{FF2B5EF4-FFF2-40B4-BE49-F238E27FC236}">
                        <a16:creationId xmlns:a16="http://schemas.microsoft.com/office/drawing/2014/main" id="{4F5AAC25-6D45-49B2-9288-B9DA2C53E17C}"/>
                      </a:ext>
                    </a:extLst>
                  </p:cNvPr>
                  <p:cNvSpPr>
                    <a:spLocks/>
                  </p:cNvSpPr>
                  <p:nvPr/>
                </p:nvSpPr>
                <p:spPr bwMode="auto">
                  <a:xfrm>
                    <a:off x="571" y="36"/>
                    <a:ext cx="16" cy="27"/>
                  </a:xfrm>
                  <a:custGeom>
                    <a:avLst/>
                    <a:gdLst>
                      <a:gd name="T0" fmla="*/ 0 w 33"/>
                      <a:gd name="T1" fmla="*/ 27 h 53"/>
                      <a:gd name="T2" fmla="*/ 2 w 33"/>
                      <a:gd name="T3" fmla="*/ 24 h 53"/>
                      <a:gd name="T4" fmla="*/ 5 w 33"/>
                      <a:gd name="T5" fmla="*/ 20 h 53"/>
                      <a:gd name="T6" fmla="*/ 8 w 33"/>
                      <a:gd name="T7" fmla="*/ 16 h 53"/>
                      <a:gd name="T8" fmla="*/ 11 w 33"/>
                      <a:gd name="T9" fmla="*/ 10 h 53"/>
                      <a:gd name="T10" fmla="*/ 14 w 33"/>
                      <a:gd name="T11" fmla="*/ 6 h 53"/>
                      <a:gd name="T12" fmla="*/ 15 w 33"/>
                      <a:gd name="T13" fmla="*/ 2 h 53"/>
                      <a:gd name="T14" fmla="*/ 16 w 33"/>
                      <a:gd name="T15" fmla="*/ 0 h 53"/>
                      <a:gd name="T16" fmla="*/ 14 w 33"/>
                      <a:gd name="T17" fmla="*/ 0 h 53"/>
                      <a:gd name="T18" fmla="*/ 9 w 33"/>
                      <a:gd name="T19" fmla="*/ 5 h 53"/>
                      <a:gd name="T20" fmla="*/ 5 w 33"/>
                      <a:gd name="T21" fmla="*/ 13 h 53"/>
                      <a:gd name="T22" fmla="*/ 2 w 33"/>
                      <a:gd name="T23" fmla="*/ 21 h 53"/>
                      <a:gd name="T24" fmla="*/ 0 w 33"/>
                      <a:gd name="T25" fmla="*/ 27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3">
                        <a:moveTo>
                          <a:pt x="0" y="53"/>
                        </a:moveTo>
                        <a:lnTo>
                          <a:pt x="5" y="48"/>
                        </a:lnTo>
                        <a:lnTo>
                          <a:pt x="11" y="40"/>
                        </a:lnTo>
                        <a:lnTo>
                          <a:pt x="16" y="31"/>
                        </a:lnTo>
                        <a:lnTo>
                          <a:pt x="23" y="20"/>
                        </a:lnTo>
                        <a:lnTo>
                          <a:pt x="28" y="12"/>
                        </a:lnTo>
                        <a:lnTo>
                          <a:pt x="31" y="4"/>
                        </a:lnTo>
                        <a:lnTo>
                          <a:pt x="33" y="0"/>
                        </a:lnTo>
                        <a:lnTo>
                          <a:pt x="29" y="0"/>
                        </a:lnTo>
                        <a:lnTo>
                          <a:pt x="19" y="9"/>
                        </a:lnTo>
                        <a:lnTo>
                          <a:pt x="11" y="25"/>
                        </a:lnTo>
                        <a:lnTo>
                          <a:pt x="5" y="42"/>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02" name="Freeform 59">
                    <a:extLst>
                      <a:ext uri="{FF2B5EF4-FFF2-40B4-BE49-F238E27FC236}">
                        <a16:creationId xmlns:a16="http://schemas.microsoft.com/office/drawing/2014/main" id="{A2442425-2BEE-49C5-B09C-08C3D071EDFF}"/>
                      </a:ext>
                    </a:extLst>
                  </p:cNvPr>
                  <p:cNvSpPr>
                    <a:spLocks/>
                  </p:cNvSpPr>
                  <p:nvPr/>
                </p:nvSpPr>
                <p:spPr bwMode="auto">
                  <a:xfrm>
                    <a:off x="557" y="43"/>
                    <a:ext cx="8" cy="23"/>
                  </a:xfrm>
                  <a:custGeom>
                    <a:avLst/>
                    <a:gdLst>
                      <a:gd name="T0" fmla="*/ 0 w 16"/>
                      <a:gd name="T1" fmla="*/ 23 h 47"/>
                      <a:gd name="T2" fmla="*/ 4 w 16"/>
                      <a:gd name="T3" fmla="*/ 17 h 47"/>
                      <a:gd name="T4" fmla="*/ 7 w 16"/>
                      <a:gd name="T5" fmla="*/ 9 h 47"/>
                      <a:gd name="T6" fmla="*/ 8 w 16"/>
                      <a:gd name="T7" fmla="*/ 2 h 47"/>
                      <a:gd name="T8" fmla="*/ 5 w 16"/>
                      <a:gd name="T9" fmla="*/ 0 h 47"/>
                      <a:gd name="T10" fmla="*/ 2 w 16"/>
                      <a:gd name="T11" fmla="*/ 3 h 47"/>
                      <a:gd name="T12" fmla="*/ 1 w 16"/>
                      <a:gd name="T13" fmla="*/ 10 h 47"/>
                      <a:gd name="T14" fmla="*/ 1 w 16"/>
                      <a:gd name="T15" fmla="*/ 17 h 47"/>
                      <a:gd name="T16" fmla="*/ 0 w 16"/>
                      <a:gd name="T17" fmla="*/ 23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47"/>
                        </a:moveTo>
                        <a:lnTo>
                          <a:pt x="8" y="34"/>
                        </a:lnTo>
                        <a:lnTo>
                          <a:pt x="14" y="18"/>
                        </a:lnTo>
                        <a:lnTo>
                          <a:pt x="16" y="5"/>
                        </a:lnTo>
                        <a:lnTo>
                          <a:pt x="10" y="0"/>
                        </a:lnTo>
                        <a:lnTo>
                          <a:pt x="3" y="7"/>
                        </a:lnTo>
                        <a:lnTo>
                          <a:pt x="2" y="20"/>
                        </a:lnTo>
                        <a:lnTo>
                          <a:pt x="2" y="35"/>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03" name="Freeform 60">
                    <a:extLst>
                      <a:ext uri="{FF2B5EF4-FFF2-40B4-BE49-F238E27FC236}">
                        <a16:creationId xmlns:a16="http://schemas.microsoft.com/office/drawing/2014/main" id="{81E3AABF-4234-4658-B460-F6C8AD38A6B3}"/>
                      </a:ext>
                    </a:extLst>
                  </p:cNvPr>
                  <p:cNvSpPr>
                    <a:spLocks/>
                  </p:cNvSpPr>
                  <p:nvPr/>
                </p:nvSpPr>
                <p:spPr bwMode="auto">
                  <a:xfrm>
                    <a:off x="546" y="50"/>
                    <a:ext cx="4" cy="20"/>
                  </a:xfrm>
                  <a:custGeom>
                    <a:avLst/>
                    <a:gdLst>
                      <a:gd name="T0" fmla="*/ 1 w 9"/>
                      <a:gd name="T1" fmla="*/ 20 h 41"/>
                      <a:gd name="T2" fmla="*/ 3 w 9"/>
                      <a:gd name="T3" fmla="*/ 15 h 41"/>
                      <a:gd name="T4" fmla="*/ 4 w 9"/>
                      <a:gd name="T5" fmla="*/ 8 h 41"/>
                      <a:gd name="T6" fmla="*/ 4 w 9"/>
                      <a:gd name="T7" fmla="*/ 2 h 41"/>
                      <a:gd name="T8" fmla="*/ 2 w 9"/>
                      <a:gd name="T9" fmla="*/ 0 h 41"/>
                      <a:gd name="T10" fmla="*/ 0 w 9"/>
                      <a:gd name="T11" fmla="*/ 3 h 41"/>
                      <a:gd name="T12" fmla="*/ 0 w 9"/>
                      <a:gd name="T13" fmla="*/ 8 h 41"/>
                      <a:gd name="T14" fmla="*/ 1 w 9"/>
                      <a:gd name="T15" fmla="*/ 14 h 41"/>
                      <a:gd name="T16" fmla="*/ 1 w 9"/>
                      <a:gd name="T17" fmla="*/ 2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1">
                        <a:moveTo>
                          <a:pt x="2" y="41"/>
                        </a:moveTo>
                        <a:lnTo>
                          <a:pt x="6" y="30"/>
                        </a:lnTo>
                        <a:lnTo>
                          <a:pt x="9" y="16"/>
                        </a:lnTo>
                        <a:lnTo>
                          <a:pt x="9" y="4"/>
                        </a:lnTo>
                        <a:lnTo>
                          <a:pt x="4" y="0"/>
                        </a:lnTo>
                        <a:lnTo>
                          <a:pt x="0" y="6"/>
                        </a:lnTo>
                        <a:lnTo>
                          <a:pt x="1" y="16"/>
                        </a:lnTo>
                        <a:lnTo>
                          <a:pt x="2" y="29"/>
                        </a:lnTo>
                        <a:lnTo>
                          <a:pt x="2"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04" name="Freeform 61">
                    <a:extLst>
                      <a:ext uri="{FF2B5EF4-FFF2-40B4-BE49-F238E27FC236}">
                        <a16:creationId xmlns:a16="http://schemas.microsoft.com/office/drawing/2014/main" id="{155718DA-BA54-4F30-BF69-7ED09BDFF1FE}"/>
                      </a:ext>
                    </a:extLst>
                  </p:cNvPr>
                  <p:cNvSpPr>
                    <a:spLocks/>
                  </p:cNvSpPr>
                  <p:nvPr/>
                </p:nvSpPr>
                <p:spPr bwMode="auto">
                  <a:xfrm>
                    <a:off x="534" y="54"/>
                    <a:ext cx="6" cy="19"/>
                  </a:xfrm>
                  <a:custGeom>
                    <a:avLst/>
                    <a:gdLst>
                      <a:gd name="T0" fmla="*/ 4 w 11"/>
                      <a:gd name="T1" fmla="*/ 19 h 39"/>
                      <a:gd name="T2" fmla="*/ 5 w 11"/>
                      <a:gd name="T3" fmla="*/ 15 h 39"/>
                      <a:gd name="T4" fmla="*/ 6 w 11"/>
                      <a:gd name="T5" fmla="*/ 9 h 39"/>
                      <a:gd name="T6" fmla="*/ 5 w 11"/>
                      <a:gd name="T7" fmla="*/ 2 h 39"/>
                      <a:gd name="T8" fmla="*/ 2 w 11"/>
                      <a:gd name="T9" fmla="*/ 0 h 39"/>
                      <a:gd name="T10" fmla="*/ 0 w 11"/>
                      <a:gd name="T11" fmla="*/ 2 h 39"/>
                      <a:gd name="T12" fmla="*/ 1 w 11"/>
                      <a:gd name="T13" fmla="*/ 7 h 39"/>
                      <a:gd name="T14" fmla="*/ 3 w 11"/>
                      <a:gd name="T15" fmla="*/ 13 h 39"/>
                      <a:gd name="T16" fmla="*/ 4 w 11"/>
                      <a:gd name="T17" fmla="*/ 19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39">
                        <a:moveTo>
                          <a:pt x="8" y="39"/>
                        </a:moveTo>
                        <a:lnTo>
                          <a:pt x="10" y="30"/>
                        </a:lnTo>
                        <a:lnTo>
                          <a:pt x="11" y="18"/>
                        </a:lnTo>
                        <a:lnTo>
                          <a:pt x="9" y="5"/>
                        </a:lnTo>
                        <a:lnTo>
                          <a:pt x="3" y="0"/>
                        </a:lnTo>
                        <a:lnTo>
                          <a:pt x="0" y="5"/>
                        </a:lnTo>
                        <a:lnTo>
                          <a:pt x="2" y="14"/>
                        </a:lnTo>
                        <a:lnTo>
                          <a:pt x="5" y="27"/>
                        </a:lnTo>
                        <a:lnTo>
                          <a:pt x="8"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05" name="Freeform 62">
                    <a:extLst>
                      <a:ext uri="{FF2B5EF4-FFF2-40B4-BE49-F238E27FC236}">
                        <a16:creationId xmlns:a16="http://schemas.microsoft.com/office/drawing/2014/main" id="{F19342AE-6844-43F6-9B0D-3F45F36D023F}"/>
                      </a:ext>
                    </a:extLst>
                  </p:cNvPr>
                  <p:cNvSpPr>
                    <a:spLocks/>
                  </p:cNvSpPr>
                  <p:nvPr/>
                </p:nvSpPr>
                <p:spPr bwMode="auto">
                  <a:xfrm>
                    <a:off x="525" y="61"/>
                    <a:ext cx="5" cy="19"/>
                  </a:xfrm>
                  <a:custGeom>
                    <a:avLst/>
                    <a:gdLst>
                      <a:gd name="T0" fmla="*/ 0 w 12"/>
                      <a:gd name="T1" fmla="*/ 19 h 38"/>
                      <a:gd name="T2" fmla="*/ 3 w 12"/>
                      <a:gd name="T3" fmla="*/ 16 h 38"/>
                      <a:gd name="T4" fmla="*/ 5 w 12"/>
                      <a:gd name="T5" fmla="*/ 11 h 38"/>
                      <a:gd name="T6" fmla="*/ 5 w 12"/>
                      <a:gd name="T7" fmla="*/ 4 h 38"/>
                      <a:gd name="T8" fmla="*/ 3 w 12"/>
                      <a:gd name="T9" fmla="*/ 0 h 38"/>
                      <a:gd name="T10" fmla="*/ 0 w 12"/>
                      <a:gd name="T11" fmla="*/ 2 h 38"/>
                      <a:gd name="T12" fmla="*/ 0 w 12"/>
                      <a:gd name="T13" fmla="*/ 7 h 38"/>
                      <a:gd name="T14" fmla="*/ 0 w 12"/>
                      <a:gd name="T15" fmla="*/ 14 h 38"/>
                      <a:gd name="T16" fmla="*/ 0 w 12"/>
                      <a:gd name="T17" fmla="*/ 19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38">
                        <a:moveTo>
                          <a:pt x="1" y="38"/>
                        </a:moveTo>
                        <a:lnTo>
                          <a:pt x="7" y="32"/>
                        </a:lnTo>
                        <a:lnTo>
                          <a:pt x="12" y="21"/>
                        </a:lnTo>
                        <a:lnTo>
                          <a:pt x="12" y="8"/>
                        </a:lnTo>
                        <a:lnTo>
                          <a:pt x="6" y="0"/>
                        </a:lnTo>
                        <a:lnTo>
                          <a:pt x="0" y="4"/>
                        </a:lnTo>
                        <a:lnTo>
                          <a:pt x="0" y="14"/>
                        </a:lnTo>
                        <a:lnTo>
                          <a:pt x="1" y="28"/>
                        </a:lnTo>
                        <a:lnTo>
                          <a:pt x="1"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06" name="Freeform 63">
                    <a:extLst>
                      <a:ext uri="{FF2B5EF4-FFF2-40B4-BE49-F238E27FC236}">
                        <a16:creationId xmlns:a16="http://schemas.microsoft.com/office/drawing/2014/main" id="{FA2C0E4D-2A26-4C99-AFC7-6C1B0CAAA48E}"/>
                      </a:ext>
                    </a:extLst>
                  </p:cNvPr>
                  <p:cNvSpPr>
                    <a:spLocks/>
                  </p:cNvSpPr>
                  <p:nvPr/>
                </p:nvSpPr>
                <p:spPr bwMode="auto">
                  <a:xfrm>
                    <a:off x="518" y="63"/>
                    <a:ext cx="5" cy="21"/>
                  </a:xfrm>
                  <a:custGeom>
                    <a:avLst/>
                    <a:gdLst>
                      <a:gd name="T0" fmla="*/ 2 w 11"/>
                      <a:gd name="T1" fmla="*/ 21 h 42"/>
                      <a:gd name="T2" fmla="*/ 3 w 11"/>
                      <a:gd name="T3" fmla="*/ 17 h 42"/>
                      <a:gd name="T4" fmla="*/ 5 w 11"/>
                      <a:gd name="T5" fmla="*/ 10 h 42"/>
                      <a:gd name="T6" fmla="*/ 5 w 11"/>
                      <a:gd name="T7" fmla="*/ 4 h 42"/>
                      <a:gd name="T8" fmla="*/ 3 w 11"/>
                      <a:gd name="T9" fmla="*/ 0 h 42"/>
                      <a:gd name="T10" fmla="*/ 0 w 11"/>
                      <a:gd name="T11" fmla="*/ 2 h 42"/>
                      <a:gd name="T12" fmla="*/ 0 w 11"/>
                      <a:gd name="T13" fmla="*/ 8 h 42"/>
                      <a:gd name="T14" fmla="*/ 0 w 11"/>
                      <a:gd name="T15" fmla="*/ 16 h 42"/>
                      <a:gd name="T16" fmla="*/ 2 w 11"/>
                      <a:gd name="T17" fmla="*/ 21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2">
                        <a:moveTo>
                          <a:pt x="4" y="42"/>
                        </a:moveTo>
                        <a:lnTo>
                          <a:pt x="7" y="33"/>
                        </a:lnTo>
                        <a:lnTo>
                          <a:pt x="11" y="20"/>
                        </a:lnTo>
                        <a:lnTo>
                          <a:pt x="11" y="8"/>
                        </a:lnTo>
                        <a:lnTo>
                          <a:pt x="6" y="0"/>
                        </a:lnTo>
                        <a:lnTo>
                          <a:pt x="0" y="3"/>
                        </a:lnTo>
                        <a:lnTo>
                          <a:pt x="0" y="16"/>
                        </a:lnTo>
                        <a:lnTo>
                          <a:pt x="1" y="32"/>
                        </a:lnTo>
                        <a:lnTo>
                          <a:pt x="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07" name="Freeform 64">
                    <a:extLst>
                      <a:ext uri="{FF2B5EF4-FFF2-40B4-BE49-F238E27FC236}">
                        <a16:creationId xmlns:a16="http://schemas.microsoft.com/office/drawing/2014/main" id="{C8AEF124-49A7-48E9-81C0-A8858BB28DF3}"/>
                      </a:ext>
                    </a:extLst>
                  </p:cNvPr>
                  <p:cNvSpPr>
                    <a:spLocks/>
                  </p:cNvSpPr>
                  <p:nvPr/>
                </p:nvSpPr>
                <p:spPr bwMode="auto">
                  <a:xfrm>
                    <a:off x="633" y="33"/>
                    <a:ext cx="31" cy="22"/>
                  </a:xfrm>
                  <a:custGeom>
                    <a:avLst/>
                    <a:gdLst>
                      <a:gd name="T0" fmla="*/ 30 w 62"/>
                      <a:gd name="T1" fmla="*/ 0 h 45"/>
                      <a:gd name="T2" fmla="*/ 28 w 62"/>
                      <a:gd name="T3" fmla="*/ 0 h 45"/>
                      <a:gd name="T4" fmla="*/ 26 w 62"/>
                      <a:gd name="T5" fmla="*/ 2 h 45"/>
                      <a:gd name="T6" fmla="*/ 22 w 62"/>
                      <a:gd name="T7" fmla="*/ 6 h 45"/>
                      <a:gd name="T8" fmla="*/ 18 w 62"/>
                      <a:gd name="T9" fmla="*/ 10 h 45"/>
                      <a:gd name="T10" fmla="*/ 13 w 62"/>
                      <a:gd name="T11" fmla="*/ 14 h 45"/>
                      <a:gd name="T12" fmla="*/ 9 w 62"/>
                      <a:gd name="T13" fmla="*/ 17 h 45"/>
                      <a:gd name="T14" fmla="*/ 4 w 62"/>
                      <a:gd name="T15" fmla="*/ 20 h 45"/>
                      <a:gd name="T16" fmla="*/ 0 w 62"/>
                      <a:gd name="T17" fmla="*/ 22 h 45"/>
                      <a:gd name="T18" fmla="*/ 5 w 62"/>
                      <a:gd name="T19" fmla="*/ 20 h 45"/>
                      <a:gd name="T20" fmla="*/ 11 w 62"/>
                      <a:gd name="T21" fmla="*/ 17 h 45"/>
                      <a:gd name="T22" fmla="*/ 17 w 62"/>
                      <a:gd name="T23" fmla="*/ 15 h 45"/>
                      <a:gd name="T24" fmla="*/ 22 w 62"/>
                      <a:gd name="T25" fmla="*/ 11 h 45"/>
                      <a:gd name="T26" fmla="*/ 27 w 62"/>
                      <a:gd name="T27" fmla="*/ 7 h 45"/>
                      <a:gd name="T28" fmla="*/ 30 w 62"/>
                      <a:gd name="T29" fmla="*/ 4 h 45"/>
                      <a:gd name="T30" fmla="*/ 31 w 62"/>
                      <a:gd name="T31" fmla="*/ 1 h 45"/>
                      <a:gd name="T32" fmla="*/ 30 w 62"/>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5">
                        <a:moveTo>
                          <a:pt x="60" y="0"/>
                        </a:moveTo>
                        <a:lnTo>
                          <a:pt x="56" y="1"/>
                        </a:lnTo>
                        <a:lnTo>
                          <a:pt x="51" y="5"/>
                        </a:lnTo>
                        <a:lnTo>
                          <a:pt x="43" y="12"/>
                        </a:lnTo>
                        <a:lnTo>
                          <a:pt x="35" y="20"/>
                        </a:lnTo>
                        <a:lnTo>
                          <a:pt x="26" y="29"/>
                        </a:lnTo>
                        <a:lnTo>
                          <a:pt x="17" y="35"/>
                        </a:lnTo>
                        <a:lnTo>
                          <a:pt x="8" y="41"/>
                        </a:lnTo>
                        <a:lnTo>
                          <a:pt x="0" y="45"/>
                        </a:lnTo>
                        <a:lnTo>
                          <a:pt x="10" y="41"/>
                        </a:lnTo>
                        <a:lnTo>
                          <a:pt x="22" y="35"/>
                        </a:lnTo>
                        <a:lnTo>
                          <a:pt x="33" y="30"/>
                        </a:lnTo>
                        <a:lnTo>
                          <a:pt x="43" y="22"/>
                        </a:lnTo>
                        <a:lnTo>
                          <a:pt x="53" y="15"/>
                        </a:lnTo>
                        <a:lnTo>
                          <a:pt x="60" y="8"/>
                        </a:lnTo>
                        <a:lnTo>
                          <a:pt x="62" y="3"/>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08" name="Freeform 65">
                    <a:extLst>
                      <a:ext uri="{FF2B5EF4-FFF2-40B4-BE49-F238E27FC236}">
                        <a16:creationId xmlns:a16="http://schemas.microsoft.com/office/drawing/2014/main" id="{ECA6527C-DED6-4530-BAAD-1AF3EFFDAED4}"/>
                      </a:ext>
                    </a:extLst>
                  </p:cNvPr>
                  <p:cNvSpPr>
                    <a:spLocks/>
                  </p:cNvSpPr>
                  <p:nvPr/>
                </p:nvSpPr>
                <p:spPr bwMode="auto">
                  <a:xfrm>
                    <a:off x="647" y="42"/>
                    <a:ext cx="23" cy="14"/>
                  </a:xfrm>
                  <a:custGeom>
                    <a:avLst/>
                    <a:gdLst>
                      <a:gd name="T0" fmla="*/ 0 w 46"/>
                      <a:gd name="T1" fmla="*/ 14 h 29"/>
                      <a:gd name="T2" fmla="*/ 3 w 46"/>
                      <a:gd name="T3" fmla="*/ 12 h 29"/>
                      <a:gd name="T4" fmla="*/ 7 w 46"/>
                      <a:gd name="T5" fmla="*/ 11 h 29"/>
                      <a:gd name="T6" fmla="*/ 11 w 46"/>
                      <a:gd name="T7" fmla="*/ 8 h 29"/>
                      <a:gd name="T8" fmla="*/ 15 w 46"/>
                      <a:gd name="T9" fmla="*/ 6 h 29"/>
                      <a:gd name="T10" fmla="*/ 19 w 46"/>
                      <a:gd name="T11" fmla="*/ 4 h 29"/>
                      <a:gd name="T12" fmla="*/ 22 w 46"/>
                      <a:gd name="T13" fmla="*/ 2 h 29"/>
                      <a:gd name="T14" fmla="*/ 23 w 46"/>
                      <a:gd name="T15" fmla="*/ 1 h 29"/>
                      <a:gd name="T16" fmla="*/ 23 w 46"/>
                      <a:gd name="T17" fmla="*/ 0 h 29"/>
                      <a:gd name="T18" fmla="*/ 22 w 46"/>
                      <a:gd name="T19" fmla="*/ 0 h 29"/>
                      <a:gd name="T20" fmla="*/ 19 w 46"/>
                      <a:gd name="T21" fmla="*/ 1 h 29"/>
                      <a:gd name="T22" fmla="*/ 16 w 46"/>
                      <a:gd name="T23" fmla="*/ 3 h 29"/>
                      <a:gd name="T24" fmla="*/ 12 w 46"/>
                      <a:gd name="T25" fmla="*/ 6 h 29"/>
                      <a:gd name="T26" fmla="*/ 8 w 46"/>
                      <a:gd name="T27" fmla="*/ 8 h 29"/>
                      <a:gd name="T28" fmla="*/ 5 w 46"/>
                      <a:gd name="T29" fmla="*/ 11 h 29"/>
                      <a:gd name="T30" fmla="*/ 2 w 46"/>
                      <a:gd name="T31" fmla="*/ 13 h 29"/>
                      <a:gd name="T32" fmla="*/ 0 w 46"/>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0" y="29"/>
                        </a:moveTo>
                        <a:lnTo>
                          <a:pt x="6" y="25"/>
                        </a:lnTo>
                        <a:lnTo>
                          <a:pt x="14" y="22"/>
                        </a:lnTo>
                        <a:lnTo>
                          <a:pt x="22" y="17"/>
                        </a:lnTo>
                        <a:lnTo>
                          <a:pt x="30" y="13"/>
                        </a:lnTo>
                        <a:lnTo>
                          <a:pt x="38" y="9"/>
                        </a:lnTo>
                        <a:lnTo>
                          <a:pt x="44" y="5"/>
                        </a:lnTo>
                        <a:lnTo>
                          <a:pt x="46" y="2"/>
                        </a:lnTo>
                        <a:lnTo>
                          <a:pt x="46" y="0"/>
                        </a:lnTo>
                        <a:lnTo>
                          <a:pt x="43" y="0"/>
                        </a:lnTo>
                        <a:lnTo>
                          <a:pt x="37" y="2"/>
                        </a:lnTo>
                        <a:lnTo>
                          <a:pt x="31" y="7"/>
                        </a:lnTo>
                        <a:lnTo>
                          <a:pt x="23" y="12"/>
                        </a:lnTo>
                        <a:lnTo>
                          <a:pt x="16" y="17"/>
                        </a:lnTo>
                        <a:lnTo>
                          <a:pt x="10" y="22"/>
                        </a:lnTo>
                        <a:lnTo>
                          <a:pt x="4" y="27"/>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09" name="Freeform 66">
                    <a:extLst>
                      <a:ext uri="{FF2B5EF4-FFF2-40B4-BE49-F238E27FC236}">
                        <a16:creationId xmlns:a16="http://schemas.microsoft.com/office/drawing/2014/main" id="{ECD59800-9735-4EAC-8D8B-F47682E5F136}"/>
                      </a:ext>
                    </a:extLst>
                  </p:cNvPr>
                  <p:cNvSpPr>
                    <a:spLocks/>
                  </p:cNvSpPr>
                  <p:nvPr/>
                </p:nvSpPr>
                <p:spPr bwMode="auto">
                  <a:xfrm>
                    <a:off x="462" y="126"/>
                    <a:ext cx="127" cy="30"/>
                  </a:xfrm>
                  <a:custGeom>
                    <a:avLst/>
                    <a:gdLst>
                      <a:gd name="T0" fmla="*/ 1 w 254"/>
                      <a:gd name="T1" fmla="*/ 6 h 60"/>
                      <a:gd name="T2" fmla="*/ 0 w 254"/>
                      <a:gd name="T3" fmla="*/ 5 h 60"/>
                      <a:gd name="T4" fmla="*/ 1 w 254"/>
                      <a:gd name="T5" fmla="*/ 3 h 60"/>
                      <a:gd name="T6" fmla="*/ 1 w 254"/>
                      <a:gd name="T7" fmla="*/ 2 h 60"/>
                      <a:gd name="T8" fmla="*/ 1 w 254"/>
                      <a:gd name="T9" fmla="*/ 0 h 60"/>
                      <a:gd name="T10" fmla="*/ 9 w 254"/>
                      <a:gd name="T11" fmla="*/ 7 h 60"/>
                      <a:gd name="T12" fmla="*/ 17 w 254"/>
                      <a:gd name="T13" fmla="*/ 13 h 60"/>
                      <a:gd name="T14" fmla="*/ 26 w 254"/>
                      <a:gd name="T15" fmla="*/ 17 h 60"/>
                      <a:gd name="T16" fmla="*/ 35 w 254"/>
                      <a:gd name="T17" fmla="*/ 21 h 60"/>
                      <a:gd name="T18" fmla="*/ 43 w 254"/>
                      <a:gd name="T19" fmla="*/ 24 h 60"/>
                      <a:gd name="T20" fmla="*/ 52 w 254"/>
                      <a:gd name="T21" fmla="*/ 25 h 60"/>
                      <a:gd name="T22" fmla="*/ 61 w 254"/>
                      <a:gd name="T23" fmla="*/ 26 h 60"/>
                      <a:gd name="T24" fmla="*/ 69 w 254"/>
                      <a:gd name="T25" fmla="*/ 26 h 60"/>
                      <a:gd name="T26" fmla="*/ 77 w 254"/>
                      <a:gd name="T27" fmla="*/ 26 h 60"/>
                      <a:gd name="T28" fmla="*/ 86 w 254"/>
                      <a:gd name="T29" fmla="*/ 26 h 60"/>
                      <a:gd name="T30" fmla="*/ 94 w 254"/>
                      <a:gd name="T31" fmla="*/ 25 h 60"/>
                      <a:gd name="T32" fmla="*/ 101 w 254"/>
                      <a:gd name="T33" fmla="*/ 24 h 60"/>
                      <a:gd name="T34" fmla="*/ 108 w 254"/>
                      <a:gd name="T35" fmla="*/ 22 h 60"/>
                      <a:gd name="T36" fmla="*/ 115 w 254"/>
                      <a:gd name="T37" fmla="*/ 21 h 60"/>
                      <a:gd name="T38" fmla="*/ 122 w 254"/>
                      <a:gd name="T39" fmla="*/ 20 h 60"/>
                      <a:gd name="T40" fmla="*/ 127 w 254"/>
                      <a:gd name="T41" fmla="*/ 18 h 60"/>
                      <a:gd name="T42" fmla="*/ 123 w 254"/>
                      <a:gd name="T43" fmla="*/ 21 h 60"/>
                      <a:gd name="T44" fmla="*/ 118 w 254"/>
                      <a:gd name="T45" fmla="*/ 24 h 60"/>
                      <a:gd name="T46" fmla="*/ 111 w 254"/>
                      <a:gd name="T47" fmla="*/ 26 h 60"/>
                      <a:gd name="T48" fmla="*/ 104 w 254"/>
                      <a:gd name="T49" fmla="*/ 28 h 60"/>
                      <a:gd name="T50" fmla="*/ 95 w 254"/>
                      <a:gd name="T51" fmla="*/ 29 h 60"/>
                      <a:gd name="T52" fmla="*/ 86 w 254"/>
                      <a:gd name="T53" fmla="*/ 30 h 60"/>
                      <a:gd name="T54" fmla="*/ 76 w 254"/>
                      <a:gd name="T55" fmla="*/ 30 h 60"/>
                      <a:gd name="T56" fmla="*/ 66 w 254"/>
                      <a:gd name="T57" fmla="*/ 30 h 60"/>
                      <a:gd name="T58" fmla="*/ 56 w 254"/>
                      <a:gd name="T59" fmla="*/ 29 h 60"/>
                      <a:gd name="T60" fmla="*/ 47 w 254"/>
                      <a:gd name="T61" fmla="*/ 28 h 60"/>
                      <a:gd name="T62" fmla="*/ 37 w 254"/>
                      <a:gd name="T63" fmla="*/ 26 h 60"/>
                      <a:gd name="T64" fmla="*/ 28 w 254"/>
                      <a:gd name="T65" fmla="*/ 24 h 60"/>
                      <a:gd name="T66" fmla="*/ 20 w 254"/>
                      <a:gd name="T67" fmla="*/ 20 h 60"/>
                      <a:gd name="T68" fmla="*/ 12 w 254"/>
                      <a:gd name="T69" fmla="*/ 16 h 60"/>
                      <a:gd name="T70" fmla="*/ 6 w 254"/>
                      <a:gd name="T71" fmla="*/ 11 h 60"/>
                      <a:gd name="T72" fmla="*/ 1 w 254"/>
                      <a:gd name="T73" fmla="*/ 6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4" h="60">
                        <a:moveTo>
                          <a:pt x="1" y="11"/>
                        </a:moveTo>
                        <a:lnTo>
                          <a:pt x="0" y="9"/>
                        </a:lnTo>
                        <a:lnTo>
                          <a:pt x="1" y="6"/>
                        </a:lnTo>
                        <a:lnTo>
                          <a:pt x="2" y="4"/>
                        </a:lnTo>
                        <a:lnTo>
                          <a:pt x="2" y="0"/>
                        </a:lnTo>
                        <a:lnTo>
                          <a:pt x="18" y="14"/>
                        </a:lnTo>
                        <a:lnTo>
                          <a:pt x="34" y="25"/>
                        </a:lnTo>
                        <a:lnTo>
                          <a:pt x="51" y="34"/>
                        </a:lnTo>
                        <a:lnTo>
                          <a:pt x="69" y="41"/>
                        </a:lnTo>
                        <a:lnTo>
                          <a:pt x="86" y="47"/>
                        </a:lnTo>
                        <a:lnTo>
                          <a:pt x="103" y="50"/>
                        </a:lnTo>
                        <a:lnTo>
                          <a:pt x="121" y="51"/>
                        </a:lnTo>
                        <a:lnTo>
                          <a:pt x="138" y="52"/>
                        </a:lnTo>
                        <a:lnTo>
                          <a:pt x="154" y="52"/>
                        </a:lnTo>
                        <a:lnTo>
                          <a:pt x="171" y="51"/>
                        </a:lnTo>
                        <a:lnTo>
                          <a:pt x="187" y="49"/>
                        </a:lnTo>
                        <a:lnTo>
                          <a:pt x="202" y="47"/>
                        </a:lnTo>
                        <a:lnTo>
                          <a:pt x="216" y="44"/>
                        </a:lnTo>
                        <a:lnTo>
                          <a:pt x="230" y="42"/>
                        </a:lnTo>
                        <a:lnTo>
                          <a:pt x="243" y="39"/>
                        </a:lnTo>
                        <a:lnTo>
                          <a:pt x="254" y="36"/>
                        </a:lnTo>
                        <a:lnTo>
                          <a:pt x="246" y="42"/>
                        </a:lnTo>
                        <a:lnTo>
                          <a:pt x="236" y="47"/>
                        </a:lnTo>
                        <a:lnTo>
                          <a:pt x="222" y="51"/>
                        </a:lnTo>
                        <a:lnTo>
                          <a:pt x="207" y="55"/>
                        </a:lnTo>
                        <a:lnTo>
                          <a:pt x="190" y="58"/>
                        </a:lnTo>
                        <a:lnTo>
                          <a:pt x="171" y="59"/>
                        </a:lnTo>
                        <a:lnTo>
                          <a:pt x="152" y="60"/>
                        </a:lnTo>
                        <a:lnTo>
                          <a:pt x="132" y="59"/>
                        </a:lnTo>
                        <a:lnTo>
                          <a:pt x="112" y="58"/>
                        </a:lnTo>
                        <a:lnTo>
                          <a:pt x="93" y="56"/>
                        </a:lnTo>
                        <a:lnTo>
                          <a:pt x="73" y="52"/>
                        </a:lnTo>
                        <a:lnTo>
                          <a:pt x="55" y="47"/>
                        </a:lnTo>
                        <a:lnTo>
                          <a:pt x="39" y="40"/>
                        </a:lnTo>
                        <a:lnTo>
                          <a:pt x="24" y="32"/>
                        </a:lnTo>
                        <a:lnTo>
                          <a:pt x="11" y="22"/>
                        </a:lnTo>
                        <a:lnTo>
                          <a:pt x="1" y="1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10" name="Freeform 67">
                    <a:extLst>
                      <a:ext uri="{FF2B5EF4-FFF2-40B4-BE49-F238E27FC236}">
                        <a16:creationId xmlns:a16="http://schemas.microsoft.com/office/drawing/2014/main" id="{23E27221-D0F7-473D-8A77-EECA7F95854C}"/>
                      </a:ext>
                    </a:extLst>
                  </p:cNvPr>
                  <p:cNvSpPr>
                    <a:spLocks/>
                  </p:cNvSpPr>
                  <p:nvPr/>
                </p:nvSpPr>
                <p:spPr bwMode="auto">
                  <a:xfrm>
                    <a:off x="569" y="125"/>
                    <a:ext cx="15" cy="25"/>
                  </a:xfrm>
                  <a:custGeom>
                    <a:avLst/>
                    <a:gdLst>
                      <a:gd name="T0" fmla="*/ 0 w 31"/>
                      <a:gd name="T1" fmla="*/ 25 h 52"/>
                      <a:gd name="T2" fmla="*/ 3 w 31"/>
                      <a:gd name="T3" fmla="*/ 23 h 52"/>
                      <a:gd name="T4" fmla="*/ 6 w 31"/>
                      <a:gd name="T5" fmla="*/ 19 h 52"/>
                      <a:gd name="T6" fmla="*/ 9 w 31"/>
                      <a:gd name="T7" fmla="*/ 15 h 52"/>
                      <a:gd name="T8" fmla="*/ 12 w 31"/>
                      <a:gd name="T9" fmla="*/ 11 h 52"/>
                      <a:gd name="T10" fmla="*/ 13 w 31"/>
                      <a:gd name="T11" fmla="*/ 7 h 52"/>
                      <a:gd name="T12" fmla="*/ 15 w 31"/>
                      <a:gd name="T13" fmla="*/ 4 h 52"/>
                      <a:gd name="T14" fmla="*/ 15 w 31"/>
                      <a:gd name="T15" fmla="*/ 1 h 52"/>
                      <a:gd name="T16" fmla="*/ 15 w 31"/>
                      <a:gd name="T17" fmla="*/ 0 h 52"/>
                      <a:gd name="T18" fmla="*/ 12 w 31"/>
                      <a:gd name="T19" fmla="*/ 2 h 52"/>
                      <a:gd name="T20" fmla="*/ 9 w 31"/>
                      <a:gd name="T21" fmla="*/ 9 h 52"/>
                      <a:gd name="T22" fmla="*/ 5 w 31"/>
                      <a:gd name="T23" fmla="*/ 18 h 52"/>
                      <a:gd name="T24" fmla="*/ 0 w 31"/>
                      <a:gd name="T25" fmla="*/ 25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52">
                        <a:moveTo>
                          <a:pt x="0" y="52"/>
                        </a:moveTo>
                        <a:lnTo>
                          <a:pt x="6" y="47"/>
                        </a:lnTo>
                        <a:lnTo>
                          <a:pt x="12" y="40"/>
                        </a:lnTo>
                        <a:lnTo>
                          <a:pt x="18" y="32"/>
                        </a:lnTo>
                        <a:lnTo>
                          <a:pt x="24" y="23"/>
                        </a:lnTo>
                        <a:lnTo>
                          <a:pt x="27" y="15"/>
                        </a:lnTo>
                        <a:lnTo>
                          <a:pt x="30" y="8"/>
                        </a:lnTo>
                        <a:lnTo>
                          <a:pt x="31" y="2"/>
                        </a:lnTo>
                        <a:lnTo>
                          <a:pt x="30" y="0"/>
                        </a:lnTo>
                        <a:lnTo>
                          <a:pt x="24" y="5"/>
                        </a:lnTo>
                        <a:lnTo>
                          <a:pt x="18" y="18"/>
                        </a:lnTo>
                        <a:lnTo>
                          <a:pt x="10" y="37"/>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11" name="Freeform 68">
                    <a:extLst>
                      <a:ext uri="{FF2B5EF4-FFF2-40B4-BE49-F238E27FC236}">
                        <a16:creationId xmlns:a16="http://schemas.microsoft.com/office/drawing/2014/main" id="{C4C9C80A-DC76-4BA1-9BB2-CD9B15005E8B}"/>
                      </a:ext>
                    </a:extLst>
                  </p:cNvPr>
                  <p:cNvSpPr>
                    <a:spLocks/>
                  </p:cNvSpPr>
                  <p:nvPr/>
                </p:nvSpPr>
                <p:spPr bwMode="auto">
                  <a:xfrm>
                    <a:off x="557" y="121"/>
                    <a:ext cx="23" cy="32"/>
                  </a:xfrm>
                  <a:custGeom>
                    <a:avLst/>
                    <a:gdLst>
                      <a:gd name="T0" fmla="*/ 23 w 46"/>
                      <a:gd name="T1" fmla="*/ 0 h 64"/>
                      <a:gd name="T2" fmla="*/ 23 w 46"/>
                      <a:gd name="T3" fmla="*/ 2 h 64"/>
                      <a:gd name="T4" fmla="*/ 23 w 46"/>
                      <a:gd name="T5" fmla="*/ 5 h 64"/>
                      <a:gd name="T6" fmla="*/ 20 w 46"/>
                      <a:gd name="T7" fmla="*/ 10 h 64"/>
                      <a:gd name="T8" fmla="*/ 17 w 46"/>
                      <a:gd name="T9" fmla="*/ 15 h 64"/>
                      <a:gd name="T10" fmla="*/ 14 w 46"/>
                      <a:gd name="T11" fmla="*/ 20 h 64"/>
                      <a:gd name="T12" fmla="*/ 10 w 46"/>
                      <a:gd name="T13" fmla="*/ 25 h 64"/>
                      <a:gd name="T14" fmla="*/ 5 w 46"/>
                      <a:gd name="T15" fmla="*/ 29 h 64"/>
                      <a:gd name="T16" fmla="*/ 0 w 46"/>
                      <a:gd name="T17" fmla="*/ 32 h 64"/>
                      <a:gd name="T18" fmla="*/ 3 w 46"/>
                      <a:gd name="T19" fmla="*/ 29 h 64"/>
                      <a:gd name="T20" fmla="*/ 6 w 46"/>
                      <a:gd name="T21" fmla="*/ 24 h 64"/>
                      <a:gd name="T22" fmla="*/ 9 w 46"/>
                      <a:gd name="T23" fmla="*/ 19 h 64"/>
                      <a:gd name="T24" fmla="*/ 13 w 46"/>
                      <a:gd name="T25" fmla="*/ 13 h 64"/>
                      <a:gd name="T26" fmla="*/ 16 w 46"/>
                      <a:gd name="T27" fmla="*/ 8 h 64"/>
                      <a:gd name="T28" fmla="*/ 19 w 46"/>
                      <a:gd name="T29" fmla="*/ 4 h 64"/>
                      <a:gd name="T30" fmla="*/ 21 w 46"/>
                      <a:gd name="T31" fmla="*/ 1 h 64"/>
                      <a:gd name="T32" fmla="*/ 23 w 4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4">
                        <a:moveTo>
                          <a:pt x="46" y="0"/>
                        </a:moveTo>
                        <a:lnTo>
                          <a:pt x="46" y="4"/>
                        </a:lnTo>
                        <a:lnTo>
                          <a:pt x="45" y="9"/>
                        </a:lnTo>
                        <a:lnTo>
                          <a:pt x="40" y="19"/>
                        </a:lnTo>
                        <a:lnTo>
                          <a:pt x="34" y="29"/>
                        </a:lnTo>
                        <a:lnTo>
                          <a:pt x="27" y="40"/>
                        </a:lnTo>
                        <a:lnTo>
                          <a:pt x="19" y="50"/>
                        </a:lnTo>
                        <a:lnTo>
                          <a:pt x="9" y="58"/>
                        </a:lnTo>
                        <a:lnTo>
                          <a:pt x="0" y="64"/>
                        </a:lnTo>
                        <a:lnTo>
                          <a:pt x="5" y="57"/>
                        </a:lnTo>
                        <a:lnTo>
                          <a:pt x="11" y="47"/>
                        </a:lnTo>
                        <a:lnTo>
                          <a:pt x="18" y="37"/>
                        </a:lnTo>
                        <a:lnTo>
                          <a:pt x="25" y="25"/>
                        </a:lnTo>
                        <a:lnTo>
                          <a:pt x="32" y="15"/>
                        </a:lnTo>
                        <a:lnTo>
                          <a:pt x="38"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12" name="Freeform 69">
                    <a:extLst>
                      <a:ext uri="{FF2B5EF4-FFF2-40B4-BE49-F238E27FC236}">
                        <a16:creationId xmlns:a16="http://schemas.microsoft.com/office/drawing/2014/main" id="{24059187-3A53-43BD-8643-2E3BBC682561}"/>
                      </a:ext>
                    </a:extLst>
                  </p:cNvPr>
                  <p:cNvSpPr>
                    <a:spLocks/>
                  </p:cNvSpPr>
                  <p:nvPr/>
                </p:nvSpPr>
                <p:spPr bwMode="auto">
                  <a:xfrm>
                    <a:off x="534" y="118"/>
                    <a:ext cx="30" cy="37"/>
                  </a:xfrm>
                  <a:custGeom>
                    <a:avLst/>
                    <a:gdLst>
                      <a:gd name="T0" fmla="*/ 29 w 59"/>
                      <a:gd name="T1" fmla="*/ 0 h 74"/>
                      <a:gd name="T2" fmla="*/ 30 w 59"/>
                      <a:gd name="T3" fmla="*/ 2 h 74"/>
                      <a:gd name="T4" fmla="*/ 28 w 59"/>
                      <a:gd name="T5" fmla="*/ 6 h 74"/>
                      <a:gd name="T6" fmla="*/ 25 w 59"/>
                      <a:gd name="T7" fmla="*/ 11 h 74"/>
                      <a:gd name="T8" fmla="*/ 21 w 59"/>
                      <a:gd name="T9" fmla="*/ 18 h 74"/>
                      <a:gd name="T10" fmla="*/ 16 w 59"/>
                      <a:gd name="T11" fmla="*/ 24 h 74"/>
                      <a:gd name="T12" fmla="*/ 10 w 59"/>
                      <a:gd name="T13" fmla="*/ 30 h 74"/>
                      <a:gd name="T14" fmla="*/ 5 w 59"/>
                      <a:gd name="T15" fmla="*/ 34 h 74"/>
                      <a:gd name="T16" fmla="*/ 0 w 59"/>
                      <a:gd name="T17" fmla="*/ 37 h 74"/>
                      <a:gd name="T18" fmla="*/ 2 w 59"/>
                      <a:gd name="T19" fmla="*/ 34 h 74"/>
                      <a:gd name="T20" fmla="*/ 6 w 59"/>
                      <a:gd name="T21" fmla="*/ 29 h 74"/>
                      <a:gd name="T22" fmla="*/ 10 w 59"/>
                      <a:gd name="T23" fmla="*/ 23 h 74"/>
                      <a:gd name="T24" fmla="*/ 15 w 59"/>
                      <a:gd name="T25" fmla="*/ 17 h 74"/>
                      <a:gd name="T26" fmla="*/ 20 w 59"/>
                      <a:gd name="T27" fmla="*/ 10 h 74"/>
                      <a:gd name="T28" fmla="*/ 24 w 59"/>
                      <a:gd name="T29" fmla="*/ 4 h 74"/>
                      <a:gd name="T30" fmla="*/ 27 w 59"/>
                      <a:gd name="T31" fmla="*/ 1 h 74"/>
                      <a:gd name="T32" fmla="*/ 29 w 59"/>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74">
                        <a:moveTo>
                          <a:pt x="58" y="0"/>
                        </a:moveTo>
                        <a:lnTo>
                          <a:pt x="59" y="4"/>
                        </a:lnTo>
                        <a:lnTo>
                          <a:pt x="56" y="12"/>
                        </a:lnTo>
                        <a:lnTo>
                          <a:pt x="50" y="22"/>
                        </a:lnTo>
                        <a:lnTo>
                          <a:pt x="41" y="35"/>
                        </a:lnTo>
                        <a:lnTo>
                          <a:pt x="32" y="48"/>
                        </a:lnTo>
                        <a:lnTo>
                          <a:pt x="20" y="59"/>
                        </a:lnTo>
                        <a:lnTo>
                          <a:pt x="10" y="68"/>
                        </a:lnTo>
                        <a:lnTo>
                          <a:pt x="0" y="74"/>
                        </a:lnTo>
                        <a:lnTo>
                          <a:pt x="4" y="68"/>
                        </a:lnTo>
                        <a:lnTo>
                          <a:pt x="11" y="58"/>
                        </a:lnTo>
                        <a:lnTo>
                          <a:pt x="19" y="46"/>
                        </a:lnTo>
                        <a:lnTo>
                          <a:pt x="30" y="33"/>
                        </a:lnTo>
                        <a:lnTo>
                          <a:pt x="39" y="20"/>
                        </a:lnTo>
                        <a:lnTo>
                          <a:pt x="47" y="8"/>
                        </a:lnTo>
                        <a:lnTo>
                          <a:pt x="54" y="1"/>
                        </a:lnTo>
                        <a:lnTo>
                          <a:pt x="5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13" name="Freeform 70">
                    <a:extLst>
                      <a:ext uri="{FF2B5EF4-FFF2-40B4-BE49-F238E27FC236}">
                        <a16:creationId xmlns:a16="http://schemas.microsoft.com/office/drawing/2014/main" id="{C2416F1D-A96E-4AB1-90CB-7BDEC8390815}"/>
                      </a:ext>
                    </a:extLst>
                  </p:cNvPr>
                  <p:cNvSpPr>
                    <a:spLocks/>
                  </p:cNvSpPr>
                  <p:nvPr/>
                </p:nvSpPr>
                <p:spPr bwMode="auto">
                  <a:xfrm>
                    <a:off x="511" y="114"/>
                    <a:ext cx="27" cy="40"/>
                  </a:xfrm>
                  <a:custGeom>
                    <a:avLst/>
                    <a:gdLst>
                      <a:gd name="T0" fmla="*/ 26 w 54"/>
                      <a:gd name="T1" fmla="*/ 0 h 81"/>
                      <a:gd name="T2" fmla="*/ 27 w 54"/>
                      <a:gd name="T3" fmla="*/ 2 h 81"/>
                      <a:gd name="T4" fmla="*/ 26 w 54"/>
                      <a:gd name="T5" fmla="*/ 7 h 81"/>
                      <a:gd name="T6" fmla="*/ 23 w 54"/>
                      <a:gd name="T7" fmla="*/ 12 h 81"/>
                      <a:gd name="T8" fmla="*/ 19 w 54"/>
                      <a:gd name="T9" fmla="*/ 19 h 81"/>
                      <a:gd name="T10" fmla="*/ 14 w 54"/>
                      <a:gd name="T11" fmla="*/ 26 h 81"/>
                      <a:gd name="T12" fmla="*/ 10 w 54"/>
                      <a:gd name="T13" fmla="*/ 33 h 81"/>
                      <a:gd name="T14" fmla="*/ 5 w 54"/>
                      <a:gd name="T15" fmla="*/ 37 h 81"/>
                      <a:gd name="T16" fmla="*/ 0 w 54"/>
                      <a:gd name="T17" fmla="*/ 40 h 81"/>
                      <a:gd name="T18" fmla="*/ 2 w 54"/>
                      <a:gd name="T19" fmla="*/ 37 h 81"/>
                      <a:gd name="T20" fmla="*/ 5 w 54"/>
                      <a:gd name="T21" fmla="*/ 32 h 81"/>
                      <a:gd name="T22" fmla="*/ 9 w 54"/>
                      <a:gd name="T23" fmla="*/ 25 h 81"/>
                      <a:gd name="T24" fmla="*/ 13 w 54"/>
                      <a:gd name="T25" fmla="*/ 18 h 81"/>
                      <a:gd name="T26" fmla="*/ 17 w 54"/>
                      <a:gd name="T27" fmla="*/ 11 h 81"/>
                      <a:gd name="T28" fmla="*/ 21 w 54"/>
                      <a:gd name="T29" fmla="*/ 5 h 81"/>
                      <a:gd name="T30" fmla="*/ 24 w 54"/>
                      <a:gd name="T31" fmla="*/ 1 h 81"/>
                      <a:gd name="T32" fmla="*/ 26 w 54"/>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81">
                        <a:moveTo>
                          <a:pt x="52" y="0"/>
                        </a:moveTo>
                        <a:lnTo>
                          <a:pt x="54" y="5"/>
                        </a:lnTo>
                        <a:lnTo>
                          <a:pt x="51" y="14"/>
                        </a:lnTo>
                        <a:lnTo>
                          <a:pt x="46" y="25"/>
                        </a:lnTo>
                        <a:lnTo>
                          <a:pt x="38" y="39"/>
                        </a:lnTo>
                        <a:lnTo>
                          <a:pt x="28" y="53"/>
                        </a:lnTo>
                        <a:lnTo>
                          <a:pt x="19" y="66"/>
                        </a:lnTo>
                        <a:lnTo>
                          <a:pt x="9" y="75"/>
                        </a:lnTo>
                        <a:lnTo>
                          <a:pt x="0" y="81"/>
                        </a:lnTo>
                        <a:lnTo>
                          <a:pt x="3" y="75"/>
                        </a:lnTo>
                        <a:lnTo>
                          <a:pt x="9" y="64"/>
                        </a:lnTo>
                        <a:lnTo>
                          <a:pt x="17" y="51"/>
                        </a:lnTo>
                        <a:lnTo>
                          <a:pt x="25" y="36"/>
                        </a:lnTo>
                        <a:lnTo>
                          <a:pt x="34" y="22"/>
                        </a:lnTo>
                        <a:lnTo>
                          <a:pt x="42" y="10"/>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14" name="Freeform 71">
                    <a:extLst>
                      <a:ext uri="{FF2B5EF4-FFF2-40B4-BE49-F238E27FC236}">
                        <a16:creationId xmlns:a16="http://schemas.microsoft.com/office/drawing/2014/main" id="{F2164484-2BCA-4B18-B2F2-0A5F87B1FC75}"/>
                      </a:ext>
                    </a:extLst>
                  </p:cNvPr>
                  <p:cNvSpPr>
                    <a:spLocks/>
                  </p:cNvSpPr>
                  <p:nvPr/>
                </p:nvSpPr>
                <p:spPr bwMode="auto">
                  <a:xfrm>
                    <a:off x="502" y="114"/>
                    <a:ext cx="23" cy="36"/>
                  </a:xfrm>
                  <a:custGeom>
                    <a:avLst/>
                    <a:gdLst>
                      <a:gd name="T0" fmla="*/ 23 w 46"/>
                      <a:gd name="T1" fmla="*/ 0 h 73"/>
                      <a:gd name="T2" fmla="*/ 23 w 46"/>
                      <a:gd name="T3" fmla="*/ 2 h 73"/>
                      <a:gd name="T4" fmla="*/ 22 w 46"/>
                      <a:gd name="T5" fmla="*/ 6 h 73"/>
                      <a:gd name="T6" fmla="*/ 19 w 46"/>
                      <a:gd name="T7" fmla="*/ 11 h 73"/>
                      <a:gd name="T8" fmla="*/ 16 w 46"/>
                      <a:gd name="T9" fmla="*/ 17 h 73"/>
                      <a:gd name="T10" fmla="*/ 12 w 46"/>
                      <a:gd name="T11" fmla="*/ 24 h 73"/>
                      <a:gd name="T12" fmla="*/ 8 w 46"/>
                      <a:gd name="T13" fmla="*/ 30 h 73"/>
                      <a:gd name="T14" fmla="*/ 4 w 46"/>
                      <a:gd name="T15" fmla="*/ 34 h 73"/>
                      <a:gd name="T16" fmla="*/ 0 w 46"/>
                      <a:gd name="T17" fmla="*/ 36 h 73"/>
                      <a:gd name="T18" fmla="*/ 2 w 46"/>
                      <a:gd name="T19" fmla="*/ 33 h 73"/>
                      <a:gd name="T20" fmla="*/ 5 w 46"/>
                      <a:gd name="T21" fmla="*/ 27 h 73"/>
                      <a:gd name="T22" fmla="*/ 8 w 46"/>
                      <a:gd name="T23" fmla="*/ 21 h 73"/>
                      <a:gd name="T24" fmla="*/ 11 w 46"/>
                      <a:gd name="T25" fmla="*/ 14 h 73"/>
                      <a:gd name="T26" fmla="*/ 15 w 46"/>
                      <a:gd name="T27" fmla="*/ 8 h 73"/>
                      <a:gd name="T28" fmla="*/ 18 w 46"/>
                      <a:gd name="T29" fmla="*/ 3 h 73"/>
                      <a:gd name="T30" fmla="*/ 21 w 46"/>
                      <a:gd name="T31" fmla="*/ 0 h 73"/>
                      <a:gd name="T32" fmla="*/ 23 w 46"/>
                      <a:gd name="T33" fmla="*/ 0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73">
                        <a:moveTo>
                          <a:pt x="46" y="0"/>
                        </a:moveTo>
                        <a:lnTo>
                          <a:pt x="46" y="4"/>
                        </a:lnTo>
                        <a:lnTo>
                          <a:pt x="44" y="12"/>
                        </a:lnTo>
                        <a:lnTo>
                          <a:pt x="38" y="22"/>
                        </a:lnTo>
                        <a:lnTo>
                          <a:pt x="32" y="35"/>
                        </a:lnTo>
                        <a:lnTo>
                          <a:pt x="24" y="49"/>
                        </a:lnTo>
                        <a:lnTo>
                          <a:pt x="15" y="60"/>
                        </a:lnTo>
                        <a:lnTo>
                          <a:pt x="7" y="68"/>
                        </a:lnTo>
                        <a:lnTo>
                          <a:pt x="0" y="73"/>
                        </a:lnTo>
                        <a:lnTo>
                          <a:pt x="4" y="66"/>
                        </a:lnTo>
                        <a:lnTo>
                          <a:pt x="9" y="55"/>
                        </a:lnTo>
                        <a:lnTo>
                          <a:pt x="15" y="43"/>
                        </a:lnTo>
                        <a:lnTo>
                          <a:pt x="22" y="29"/>
                        </a:lnTo>
                        <a:lnTo>
                          <a:pt x="29" y="17"/>
                        </a:lnTo>
                        <a:lnTo>
                          <a:pt x="36"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15" name="Freeform 72">
                    <a:extLst>
                      <a:ext uri="{FF2B5EF4-FFF2-40B4-BE49-F238E27FC236}">
                        <a16:creationId xmlns:a16="http://schemas.microsoft.com/office/drawing/2014/main" id="{97977424-C6CD-47CB-9468-1DC302A88677}"/>
                      </a:ext>
                    </a:extLst>
                  </p:cNvPr>
                  <p:cNvSpPr>
                    <a:spLocks/>
                  </p:cNvSpPr>
                  <p:nvPr/>
                </p:nvSpPr>
                <p:spPr bwMode="auto">
                  <a:xfrm>
                    <a:off x="483" y="115"/>
                    <a:ext cx="20" cy="31"/>
                  </a:xfrm>
                  <a:custGeom>
                    <a:avLst/>
                    <a:gdLst>
                      <a:gd name="T0" fmla="*/ 19 w 39"/>
                      <a:gd name="T1" fmla="*/ 0 h 61"/>
                      <a:gd name="T2" fmla="*/ 20 w 39"/>
                      <a:gd name="T3" fmla="*/ 2 h 61"/>
                      <a:gd name="T4" fmla="*/ 19 w 39"/>
                      <a:gd name="T5" fmla="*/ 5 h 61"/>
                      <a:gd name="T6" fmla="*/ 18 w 39"/>
                      <a:gd name="T7" fmla="*/ 10 h 61"/>
                      <a:gd name="T8" fmla="*/ 16 w 39"/>
                      <a:gd name="T9" fmla="*/ 14 h 61"/>
                      <a:gd name="T10" fmla="*/ 13 w 39"/>
                      <a:gd name="T11" fmla="*/ 20 h 61"/>
                      <a:gd name="T12" fmla="*/ 9 w 39"/>
                      <a:gd name="T13" fmla="*/ 24 h 61"/>
                      <a:gd name="T14" fmla="*/ 5 w 39"/>
                      <a:gd name="T15" fmla="*/ 28 h 61"/>
                      <a:gd name="T16" fmla="*/ 0 w 39"/>
                      <a:gd name="T17" fmla="*/ 31 h 61"/>
                      <a:gd name="T18" fmla="*/ 3 w 39"/>
                      <a:gd name="T19" fmla="*/ 28 h 61"/>
                      <a:gd name="T20" fmla="*/ 5 w 39"/>
                      <a:gd name="T21" fmla="*/ 23 h 61"/>
                      <a:gd name="T22" fmla="*/ 8 w 39"/>
                      <a:gd name="T23" fmla="*/ 18 h 61"/>
                      <a:gd name="T24" fmla="*/ 11 w 39"/>
                      <a:gd name="T25" fmla="*/ 13 h 61"/>
                      <a:gd name="T26" fmla="*/ 13 w 39"/>
                      <a:gd name="T27" fmla="*/ 8 h 61"/>
                      <a:gd name="T28" fmla="*/ 16 w 39"/>
                      <a:gd name="T29" fmla="*/ 3 h 61"/>
                      <a:gd name="T30" fmla="*/ 18 w 39"/>
                      <a:gd name="T31" fmla="*/ 1 h 61"/>
                      <a:gd name="T32" fmla="*/ 19 w 3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1">
                        <a:moveTo>
                          <a:pt x="38" y="0"/>
                        </a:moveTo>
                        <a:lnTo>
                          <a:pt x="39" y="3"/>
                        </a:lnTo>
                        <a:lnTo>
                          <a:pt x="38" y="10"/>
                        </a:lnTo>
                        <a:lnTo>
                          <a:pt x="36" y="19"/>
                        </a:lnTo>
                        <a:lnTo>
                          <a:pt x="31" y="28"/>
                        </a:lnTo>
                        <a:lnTo>
                          <a:pt x="26" y="39"/>
                        </a:lnTo>
                        <a:lnTo>
                          <a:pt x="18" y="48"/>
                        </a:lnTo>
                        <a:lnTo>
                          <a:pt x="9" y="56"/>
                        </a:lnTo>
                        <a:lnTo>
                          <a:pt x="0" y="61"/>
                        </a:lnTo>
                        <a:lnTo>
                          <a:pt x="5" y="55"/>
                        </a:lnTo>
                        <a:lnTo>
                          <a:pt x="9" y="46"/>
                        </a:lnTo>
                        <a:lnTo>
                          <a:pt x="15" y="35"/>
                        </a:lnTo>
                        <a:lnTo>
                          <a:pt x="21" y="25"/>
                        </a:lnTo>
                        <a:lnTo>
                          <a:pt x="26" y="15"/>
                        </a:lnTo>
                        <a:lnTo>
                          <a:pt x="31" y="6"/>
                        </a:lnTo>
                        <a:lnTo>
                          <a:pt x="35" y="1"/>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16" name="Freeform 73">
                    <a:extLst>
                      <a:ext uri="{FF2B5EF4-FFF2-40B4-BE49-F238E27FC236}">
                        <a16:creationId xmlns:a16="http://schemas.microsoft.com/office/drawing/2014/main" id="{38AE7721-1755-4C54-BAB9-A00F68C3081F}"/>
                      </a:ext>
                    </a:extLst>
                  </p:cNvPr>
                  <p:cNvSpPr>
                    <a:spLocks/>
                  </p:cNvSpPr>
                  <p:nvPr/>
                </p:nvSpPr>
                <p:spPr bwMode="auto">
                  <a:xfrm>
                    <a:off x="467" y="112"/>
                    <a:ext cx="5" cy="18"/>
                  </a:xfrm>
                  <a:custGeom>
                    <a:avLst/>
                    <a:gdLst>
                      <a:gd name="T0" fmla="*/ 3 w 10"/>
                      <a:gd name="T1" fmla="*/ 0 h 35"/>
                      <a:gd name="T2" fmla="*/ 5 w 10"/>
                      <a:gd name="T3" fmla="*/ 3 h 35"/>
                      <a:gd name="T4" fmla="*/ 5 w 10"/>
                      <a:gd name="T5" fmla="*/ 9 h 35"/>
                      <a:gd name="T6" fmla="*/ 4 w 10"/>
                      <a:gd name="T7" fmla="*/ 14 h 35"/>
                      <a:gd name="T8" fmla="*/ 0 w 10"/>
                      <a:gd name="T9" fmla="*/ 18 h 35"/>
                      <a:gd name="T10" fmla="*/ 2 w 10"/>
                      <a:gd name="T11" fmla="*/ 13 h 35"/>
                      <a:gd name="T12" fmla="*/ 2 w 10"/>
                      <a:gd name="T13" fmla="*/ 6 h 35"/>
                      <a:gd name="T14" fmla="*/ 1 w 10"/>
                      <a:gd name="T15" fmla="*/ 1 h 35"/>
                      <a:gd name="T16" fmla="*/ 3 w 10"/>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35">
                        <a:moveTo>
                          <a:pt x="6" y="0"/>
                        </a:moveTo>
                        <a:lnTo>
                          <a:pt x="9" y="5"/>
                        </a:lnTo>
                        <a:lnTo>
                          <a:pt x="10" y="17"/>
                        </a:lnTo>
                        <a:lnTo>
                          <a:pt x="7" y="28"/>
                        </a:lnTo>
                        <a:lnTo>
                          <a:pt x="0" y="35"/>
                        </a:lnTo>
                        <a:lnTo>
                          <a:pt x="3" y="25"/>
                        </a:lnTo>
                        <a:lnTo>
                          <a:pt x="3" y="12"/>
                        </a:lnTo>
                        <a:lnTo>
                          <a:pt x="2" y="2"/>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17" name="Freeform 74">
                    <a:extLst>
                      <a:ext uri="{FF2B5EF4-FFF2-40B4-BE49-F238E27FC236}">
                        <a16:creationId xmlns:a16="http://schemas.microsoft.com/office/drawing/2014/main" id="{3E9946D9-1830-474B-84FB-708A167AC136}"/>
                      </a:ext>
                    </a:extLst>
                  </p:cNvPr>
                  <p:cNvSpPr>
                    <a:spLocks/>
                  </p:cNvSpPr>
                  <p:nvPr/>
                </p:nvSpPr>
                <p:spPr bwMode="auto">
                  <a:xfrm>
                    <a:off x="544" y="120"/>
                    <a:ext cx="27" cy="34"/>
                  </a:xfrm>
                  <a:custGeom>
                    <a:avLst/>
                    <a:gdLst>
                      <a:gd name="T0" fmla="*/ 26 w 53"/>
                      <a:gd name="T1" fmla="*/ 0 h 68"/>
                      <a:gd name="T2" fmla="*/ 27 w 53"/>
                      <a:gd name="T3" fmla="*/ 2 h 68"/>
                      <a:gd name="T4" fmla="*/ 26 w 53"/>
                      <a:gd name="T5" fmla="*/ 6 h 68"/>
                      <a:gd name="T6" fmla="*/ 23 w 53"/>
                      <a:gd name="T7" fmla="*/ 11 h 68"/>
                      <a:gd name="T8" fmla="*/ 20 w 53"/>
                      <a:gd name="T9" fmla="*/ 16 h 68"/>
                      <a:gd name="T10" fmla="*/ 15 w 53"/>
                      <a:gd name="T11" fmla="*/ 22 h 68"/>
                      <a:gd name="T12" fmla="*/ 11 w 53"/>
                      <a:gd name="T13" fmla="*/ 27 h 68"/>
                      <a:gd name="T14" fmla="*/ 6 w 53"/>
                      <a:gd name="T15" fmla="*/ 31 h 68"/>
                      <a:gd name="T16" fmla="*/ 0 w 53"/>
                      <a:gd name="T17" fmla="*/ 34 h 68"/>
                      <a:gd name="T18" fmla="*/ 3 w 53"/>
                      <a:gd name="T19" fmla="*/ 31 h 68"/>
                      <a:gd name="T20" fmla="*/ 6 w 53"/>
                      <a:gd name="T21" fmla="*/ 27 h 68"/>
                      <a:gd name="T22" fmla="*/ 9 w 53"/>
                      <a:gd name="T23" fmla="*/ 21 h 68"/>
                      <a:gd name="T24" fmla="*/ 14 w 53"/>
                      <a:gd name="T25" fmla="*/ 15 h 68"/>
                      <a:gd name="T26" fmla="*/ 18 w 53"/>
                      <a:gd name="T27" fmla="*/ 9 h 68"/>
                      <a:gd name="T28" fmla="*/ 21 w 53"/>
                      <a:gd name="T29" fmla="*/ 4 h 68"/>
                      <a:gd name="T30" fmla="*/ 24 w 53"/>
                      <a:gd name="T31" fmla="*/ 1 h 68"/>
                      <a:gd name="T32" fmla="*/ 26 w 5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68">
                        <a:moveTo>
                          <a:pt x="52" y="0"/>
                        </a:moveTo>
                        <a:lnTo>
                          <a:pt x="53" y="3"/>
                        </a:lnTo>
                        <a:lnTo>
                          <a:pt x="51" y="11"/>
                        </a:lnTo>
                        <a:lnTo>
                          <a:pt x="46" y="21"/>
                        </a:lnTo>
                        <a:lnTo>
                          <a:pt x="39" y="32"/>
                        </a:lnTo>
                        <a:lnTo>
                          <a:pt x="30" y="43"/>
                        </a:lnTo>
                        <a:lnTo>
                          <a:pt x="21" y="54"/>
                        </a:lnTo>
                        <a:lnTo>
                          <a:pt x="11" y="62"/>
                        </a:lnTo>
                        <a:lnTo>
                          <a:pt x="0" y="68"/>
                        </a:lnTo>
                        <a:lnTo>
                          <a:pt x="5" y="62"/>
                        </a:lnTo>
                        <a:lnTo>
                          <a:pt x="11" y="53"/>
                        </a:lnTo>
                        <a:lnTo>
                          <a:pt x="18" y="41"/>
                        </a:lnTo>
                        <a:lnTo>
                          <a:pt x="27" y="30"/>
                        </a:lnTo>
                        <a:lnTo>
                          <a:pt x="35" y="18"/>
                        </a:lnTo>
                        <a:lnTo>
                          <a:pt x="42" y="8"/>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18" name="Freeform 75">
                    <a:extLst>
                      <a:ext uri="{FF2B5EF4-FFF2-40B4-BE49-F238E27FC236}">
                        <a16:creationId xmlns:a16="http://schemas.microsoft.com/office/drawing/2014/main" id="{AD753D4D-B07D-4DBE-A11B-8E8F93900989}"/>
                      </a:ext>
                    </a:extLst>
                  </p:cNvPr>
                  <p:cNvSpPr>
                    <a:spLocks/>
                  </p:cNvSpPr>
                  <p:nvPr/>
                </p:nvSpPr>
                <p:spPr bwMode="auto">
                  <a:xfrm>
                    <a:off x="523" y="116"/>
                    <a:ext cx="26" cy="39"/>
                  </a:xfrm>
                  <a:custGeom>
                    <a:avLst/>
                    <a:gdLst>
                      <a:gd name="T0" fmla="*/ 25 w 52"/>
                      <a:gd name="T1" fmla="*/ 0 h 78"/>
                      <a:gd name="T2" fmla="*/ 26 w 52"/>
                      <a:gd name="T3" fmla="*/ 2 h 78"/>
                      <a:gd name="T4" fmla="*/ 25 w 52"/>
                      <a:gd name="T5" fmla="*/ 7 h 78"/>
                      <a:gd name="T6" fmla="*/ 23 w 52"/>
                      <a:gd name="T7" fmla="*/ 13 h 78"/>
                      <a:gd name="T8" fmla="*/ 19 w 52"/>
                      <a:gd name="T9" fmla="*/ 20 h 78"/>
                      <a:gd name="T10" fmla="*/ 14 w 52"/>
                      <a:gd name="T11" fmla="*/ 26 h 78"/>
                      <a:gd name="T12" fmla="*/ 9 w 52"/>
                      <a:gd name="T13" fmla="*/ 32 h 78"/>
                      <a:gd name="T14" fmla="*/ 5 w 52"/>
                      <a:gd name="T15" fmla="*/ 37 h 78"/>
                      <a:gd name="T16" fmla="*/ 0 w 52"/>
                      <a:gd name="T17" fmla="*/ 39 h 78"/>
                      <a:gd name="T18" fmla="*/ 2 w 52"/>
                      <a:gd name="T19" fmla="*/ 36 h 78"/>
                      <a:gd name="T20" fmla="*/ 5 w 52"/>
                      <a:gd name="T21" fmla="*/ 31 h 78"/>
                      <a:gd name="T22" fmla="*/ 8 w 52"/>
                      <a:gd name="T23" fmla="*/ 24 h 78"/>
                      <a:gd name="T24" fmla="*/ 13 w 52"/>
                      <a:gd name="T25" fmla="*/ 17 h 78"/>
                      <a:gd name="T26" fmla="*/ 17 w 52"/>
                      <a:gd name="T27" fmla="*/ 10 h 78"/>
                      <a:gd name="T28" fmla="*/ 21 w 52"/>
                      <a:gd name="T29" fmla="*/ 5 h 78"/>
                      <a:gd name="T30" fmla="*/ 24 w 52"/>
                      <a:gd name="T31" fmla="*/ 1 h 78"/>
                      <a:gd name="T32" fmla="*/ 25 w 52"/>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8">
                        <a:moveTo>
                          <a:pt x="50" y="0"/>
                        </a:moveTo>
                        <a:lnTo>
                          <a:pt x="52" y="4"/>
                        </a:lnTo>
                        <a:lnTo>
                          <a:pt x="49" y="14"/>
                        </a:lnTo>
                        <a:lnTo>
                          <a:pt x="45" y="25"/>
                        </a:lnTo>
                        <a:lnTo>
                          <a:pt x="38" y="39"/>
                        </a:lnTo>
                        <a:lnTo>
                          <a:pt x="28" y="52"/>
                        </a:lnTo>
                        <a:lnTo>
                          <a:pt x="18" y="64"/>
                        </a:lnTo>
                        <a:lnTo>
                          <a:pt x="9" y="74"/>
                        </a:lnTo>
                        <a:lnTo>
                          <a:pt x="0" y="78"/>
                        </a:lnTo>
                        <a:lnTo>
                          <a:pt x="3" y="72"/>
                        </a:lnTo>
                        <a:lnTo>
                          <a:pt x="9" y="62"/>
                        </a:lnTo>
                        <a:lnTo>
                          <a:pt x="16" y="48"/>
                        </a:lnTo>
                        <a:lnTo>
                          <a:pt x="25" y="34"/>
                        </a:lnTo>
                        <a:lnTo>
                          <a:pt x="33" y="20"/>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19" name="Freeform 76">
                    <a:extLst>
                      <a:ext uri="{FF2B5EF4-FFF2-40B4-BE49-F238E27FC236}">
                        <a16:creationId xmlns:a16="http://schemas.microsoft.com/office/drawing/2014/main" id="{664EAB83-0888-4272-983C-59346698632F}"/>
                      </a:ext>
                    </a:extLst>
                  </p:cNvPr>
                  <p:cNvSpPr>
                    <a:spLocks/>
                  </p:cNvSpPr>
                  <p:nvPr/>
                </p:nvSpPr>
                <p:spPr bwMode="auto">
                  <a:xfrm>
                    <a:off x="492" y="113"/>
                    <a:ext cx="19" cy="37"/>
                  </a:xfrm>
                  <a:custGeom>
                    <a:avLst/>
                    <a:gdLst>
                      <a:gd name="T0" fmla="*/ 19 w 38"/>
                      <a:gd name="T1" fmla="*/ 0 h 75"/>
                      <a:gd name="T2" fmla="*/ 19 w 38"/>
                      <a:gd name="T3" fmla="*/ 1 h 75"/>
                      <a:gd name="T4" fmla="*/ 19 w 38"/>
                      <a:gd name="T5" fmla="*/ 5 h 75"/>
                      <a:gd name="T6" fmla="*/ 17 w 38"/>
                      <a:gd name="T7" fmla="*/ 11 h 75"/>
                      <a:gd name="T8" fmla="*/ 15 w 38"/>
                      <a:gd name="T9" fmla="*/ 17 h 75"/>
                      <a:gd name="T10" fmla="*/ 12 w 38"/>
                      <a:gd name="T11" fmla="*/ 23 h 75"/>
                      <a:gd name="T12" fmla="*/ 9 w 38"/>
                      <a:gd name="T13" fmla="*/ 29 h 75"/>
                      <a:gd name="T14" fmla="*/ 5 w 38"/>
                      <a:gd name="T15" fmla="*/ 34 h 75"/>
                      <a:gd name="T16" fmla="*/ 0 w 38"/>
                      <a:gd name="T17" fmla="*/ 37 h 75"/>
                      <a:gd name="T18" fmla="*/ 2 w 38"/>
                      <a:gd name="T19" fmla="*/ 34 h 75"/>
                      <a:gd name="T20" fmla="*/ 4 w 38"/>
                      <a:gd name="T21" fmla="*/ 28 h 75"/>
                      <a:gd name="T22" fmla="*/ 6 w 38"/>
                      <a:gd name="T23" fmla="*/ 22 h 75"/>
                      <a:gd name="T24" fmla="*/ 9 w 38"/>
                      <a:gd name="T25" fmla="*/ 15 h 75"/>
                      <a:gd name="T26" fmla="*/ 12 w 38"/>
                      <a:gd name="T27" fmla="*/ 9 h 75"/>
                      <a:gd name="T28" fmla="*/ 14 w 38"/>
                      <a:gd name="T29" fmla="*/ 4 h 75"/>
                      <a:gd name="T30" fmla="*/ 17 w 38"/>
                      <a:gd name="T31" fmla="*/ 0 h 75"/>
                      <a:gd name="T32" fmla="*/ 19 w 3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5">
                        <a:moveTo>
                          <a:pt x="37" y="0"/>
                        </a:moveTo>
                        <a:lnTo>
                          <a:pt x="38" y="3"/>
                        </a:lnTo>
                        <a:lnTo>
                          <a:pt x="37" y="11"/>
                        </a:lnTo>
                        <a:lnTo>
                          <a:pt x="34" y="23"/>
                        </a:lnTo>
                        <a:lnTo>
                          <a:pt x="30" y="35"/>
                        </a:lnTo>
                        <a:lnTo>
                          <a:pt x="24" y="47"/>
                        </a:lnTo>
                        <a:lnTo>
                          <a:pt x="17" y="59"/>
                        </a:lnTo>
                        <a:lnTo>
                          <a:pt x="9" y="69"/>
                        </a:lnTo>
                        <a:lnTo>
                          <a:pt x="0" y="75"/>
                        </a:lnTo>
                        <a:lnTo>
                          <a:pt x="3" y="68"/>
                        </a:lnTo>
                        <a:lnTo>
                          <a:pt x="8" y="56"/>
                        </a:lnTo>
                        <a:lnTo>
                          <a:pt x="12" y="44"/>
                        </a:lnTo>
                        <a:lnTo>
                          <a:pt x="18" y="31"/>
                        </a:lnTo>
                        <a:lnTo>
                          <a:pt x="24" y="18"/>
                        </a:lnTo>
                        <a:lnTo>
                          <a:pt x="28" y="8"/>
                        </a:lnTo>
                        <a:lnTo>
                          <a:pt x="33" y="1"/>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20" name="Freeform 77">
                    <a:extLst>
                      <a:ext uri="{FF2B5EF4-FFF2-40B4-BE49-F238E27FC236}">
                        <a16:creationId xmlns:a16="http://schemas.microsoft.com/office/drawing/2014/main" id="{5627EDFF-306E-48FF-8DFF-64A4637CB84A}"/>
                      </a:ext>
                    </a:extLst>
                  </p:cNvPr>
                  <p:cNvSpPr>
                    <a:spLocks/>
                  </p:cNvSpPr>
                  <p:nvPr/>
                </p:nvSpPr>
                <p:spPr bwMode="auto">
                  <a:xfrm>
                    <a:off x="476" y="114"/>
                    <a:ext cx="20" cy="28"/>
                  </a:xfrm>
                  <a:custGeom>
                    <a:avLst/>
                    <a:gdLst>
                      <a:gd name="T0" fmla="*/ 20 w 41"/>
                      <a:gd name="T1" fmla="*/ 0 h 56"/>
                      <a:gd name="T2" fmla="*/ 20 w 41"/>
                      <a:gd name="T3" fmla="*/ 2 h 56"/>
                      <a:gd name="T4" fmla="*/ 18 w 41"/>
                      <a:gd name="T5" fmla="*/ 6 h 56"/>
                      <a:gd name="T6" fmla="*/ 16 w 41"/>
                      <a:gd name="T7" fmla="*/ 10 h 56"/>
                      <a:gd name="T8" fmla="*/ 13 w 41"/>
                      <a:gd name="T9" fmla="*/ 15 h 56"/>
                      <a:gd name="T10" fmla="*/ 9 w 41"/>
                      <a:gd name="T11" fmla="*/ 20 h 56"/>
                      <a:gd name="T12" fmla="*/ 6 w 41"/>
                      <a:gd name="T13" fmla="*/ 24 h 56"/>
                      <a:gd name="T14" fmla="*/ 2 w 41"/>
                      <a:gd name="T15" fmla="*/ 27 h 56"/>
                      <a:gd name="T16" fmla="*/ 0 w 41"/>
                      <a:gd name="T17" fmla="*/ 28 h 56"/>
                      <a:gd name="T18" fmla="*/ 2 w 41"/>
                      <a:gd name="T19" fmla="*/ 25 h 56"/>
                      <a:gd name="T20" fmla="*/ 4 w 41"/>
                      <a:gd name="T21" fmla="*/ 22 h 56"/>
                      <a:gd name="T22" fmla="*/ 7 w 41"/>
                      <a:gd name="T23" fmla="*/ 17 h 56"/>
                      <a:gd name="T24" fmla="*/ 10 w 41"/>
                      <a:gd name="T25" fmla="*/ 12 h 56"/>
                      <a:gd name="T26" fmla="*/ 13 w 41"/>
                      <a:gd name="T27" fmla="*/ 8 h 56"/>
                      <a:gd name="T28" fmla="*/ 16 w 41"/>
                      <a:gd name="T29" fmla="*/ 4 h 56"/>
                      <a:gd name="T30" fmla="*/ 18 w 41"/>
                      <a:gd name="T31" fmla="*/ 2 h 56"/>
                      <a:gd name="T32" fmla="*/ 20 w 41"/>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6">
                        <a:moveTo>
                          <a:pt x="40" y="0"/>
                        </a:moveTo>
                        <a:lnTo>
                          <a:pt x="41" y="4"/>
                        </a:lnTo>
                        <a:lnTo>
                          <a:pt x="37" y="11"/>
                        </a:lnTo>
                        <a:lnTo>
                          <a:pt x="33" y="20"/>
                        </a:lnTo>
                        <a:lnTo>
                          <a:pt x="27" y="29"/>
                        </a:lnTo>
                        <a:lnTo>
                          <a:pt x="19" y="39"/>
                        </a:lnTo>
                        <a:lnTo>
                          <a:pt x="12" y="48"/>
                        </a:lnTo>
                        <a:lnTo>
                          <a:pt x="5" y="53"/>
                        </a:lnTo>
                        <a:lnTo>
                          <a:pt x="0" y="56"/>
                        </a:lnTo>
                        <a:lnTo>
                          <a:pt x="4" y="50"/>
                        </a:lnTo>
                        <a:lnTo>
                          <a:pt x="8" y="43"/>
                        </a:lnTo>
                        <a:lnTo>
                          <a:pt x="14" y="34"/>
                        </a:lnTo>
                        <a:lnTo>
                          <a:pt x="20" y="24"/>
                        </a:lnTo>
                        <a:lnTo>
                          <a:pt x="26" y="15"/>
                        </a:lnTo>
                        <a:lnTo>
                          <a:pt x="32" y="8"/>
                        </a:lnTo>
                        <a:lnTo>
                          <a:pt x="36" y="3"/>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21" name="Freeform 78">
                    <a:extLst>
                      <a:ext uri="{FF2B5EF4-FFF2-40B4-BE49-F238E27FC236}">
                        <a16:creationId xmlns:a16="http://schemas.microsoft.com/office/drawing/2014/main" id="{F9B5E07C-7E12-4003-A4C6-9B32F676E27B}"/>
                      </a:ext>
                    </a:extLst>
                  </p:cNvPr>
                  <p:cNvSpPr>
                    <a:spLocks/>
                  </p:cNvSpPr>
                  <p:nvPr/>
                </p:nvSpPr>
                <p:spPr bwMode="auto">
                  <a:xfrm>
                    <a:off x="473" y="118"/>
                    <a:ext cx="7" cy="20"/>
                  </a:xfrm>
                  <a:custGeom>
                    <a:avLst/>
                    <a:gdLst>
                      <a:gd name="T0" fmla="*/ 6 w 14"/>
                      <a:gd name="T1" fmla="*/ 0 h 41"/>
                      <a:gd name="T2" fmla="*/ 7 w 14"/>
                      <a:gd name="T3" fmla="*/ 3 h 41"/>
                      <a:gd name="T4" fmla="*/ 6 w 14"/>
                      <a:gd name="T5" fmla="*/ 10 h 41"/>
                      <a:gd name="T6" fmla="*/ 4 w 14"/>
                      <a:gd name="T7" fmla="*/ 17 h 41"/>
                      <a:gd name="T8" fmla="*/ 0 w 14"/>
                      <a:gd name="T9" fmla="*/ 20 h 41"/>
                      <a:gd name="T10" fmla="*/ 2 w 14"/>
                      <a:gd name="T11" fmla="*/ 15 h 41"/>
                      <a:gd name="T12" fmla="*/ 3 w 14"/>
                      <a:gd name="T13" fmla="*/ 7 h 41"/>
                      <a:gd name="T14" fmla="*/ 4 w 14"/>
                      <a:gd name="T15" fmla="*/ 2 h 41"/>
                      <a:gd name="T16" fmla="*/ 6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12" y="0"/>
                        </a:moveTo>
                        <a:lnTo>
                          <a:pt x="14" y="7"/>
                        </a:lnTo>
                        <a:lnTo>
                          <a:pt x="12" y="21"/>
                        </a:lnTo>
                        <a:lnTo>
                          <a:pt x="8" y="34"/>
                        </a:lnTo>
                        <a:lnTo>
                          <a:pt x="0" y="41"/>
                        </a:lnTo>
                        <a:lnTo>
                          <a:pt x="4" y="30"/>
                        </a:lnTo>
                        <a:lnTo>
                          <a:pt x="6" y="15"/>
                        </a:lnTo>
                        <a:lnTo>
                          <a:pt x="8" y="4"/>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22" name="Freeform 79">
                    <a:extLst>
                      <a:ext uri="{FF2B5EF4-FFF2-40B4-BE49-F238E27FC236}">
                        <a16:creationId xmlns:a16="http://schemas.microsoft.com/office/drawing/2014/main" id="{AC69A5F2-6663-4BBA-9606-15C5BC7BDC63}"/>
                      </a:ext>
                    </a:extLst>
                  </p:cNvPr>
                  <p:cNvSpPr>
                    <a:spLocks/>
                  </p:cNvSpPr>
                  <p:nvPr/>
                </p:nvSpPr>
                <p:spPr bwMode="auto">
                  <a:xfrm>
                    <a:off x="579" y="131"/>
                    <a:ext cx="16" cy="17"/>
                  </a:xfrm>
                  <a:custGeom>
                    <a:avLst/>
                    <a:gdLst>
                      <a:gd name="T0" fmla="*/ 0 w 33"/>
                      <a:gd name="T1" fmla="*/ 17 h 32"/>
                      <a:gd name="T2" fmla="*/ 3 w 33"/>
                      <a:gd name="T3" fmla="*/ 13 h 32"/>
                      <a:gd name="T4" fmla="*/ 7 w 33"/>
                      <a:gd name="T5" fmla="*/ 6 h 32"/>
                      <a:gd name="T6" fmla="*/ 11 w 33"/>
                      <a:gd name="T7" fmla="*/ 1 h 32"/>
                      <a:gd name="T8" fmla="*/ 15 w 33"/>
                      <a:gd name="T9" fmla="*/ 0 h 32"/>
                      <a:gd name="T10" fmla="*/ 16 w 33"/>
                      <a:gd name="T11" fmla="*/ 2 h 32"/>
                      <a:gd name="T12" fmla="*/ 15 w 33"/>
                      <a:gd name="T13" fmla="*/ 4 h 32"/>
                      <a:gd name="T14" fmla="*/ 13 w 33"/>
                      <a:gd name="T15" fmla="*/ 7 h 32"/>
                      <a:gd name="T16" fmla="*/ 10 w 33"/>
                      <a:gd name="T17" fmla="*/ 9 h 32"/>
                      <a:gd name="T18" fmla="*/ 7 w 33"/>
                      <a:gd name="T19" fmla="*/ 12 h 32"/>
                      <a:gd name="T20" fmla="*/ 5 w 33"/>
                      <a:gd name="T21" fmla="*/ 13 h 32"/>
                      <a:gd name="T22" fmla="*/ 2 w 33"/>
                      <a:gd name="T23" fmla="*/ 16 h 32"/>
                      <a:gd name="T24" fmla="*/ 0 w 33"/>
                      <a:gd name="T25" fmla="*/ 1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2">
                        <a:moveTo>
                          <a:pt x="0" y="32"/>
                        </a:moveTo>
                        <a:lnTo>
                          <a:pt x="6" y="24"/>
                        </a:lnTo>
                        <a:lnTo>
                          <a:pt x="14" y="11"/>
                        </a:lnTo>
                        <a:lnTo>
                          <a:pt x="23" y="1"/>
                        </a:lnTo>
                        <a:lnTo>
                          <a:pt x="31" y="0"/>
                        </a:lnTo>
                        <a:lnTo>
                          <a:pt x="33" y="3"/>
                        </a:lnTo>
                        <a:lnTo>
                          <a:pt x="31" y="8"/>
                        </a:lnTo>
                        <a:lnTo>
                          <a:pt x="27" y="13"/>
                        </a:lnTo>
                        <a:lnTo>
                          <a:pt x="21" y="17"/>
                        </a:lnTo>
                        <a:lnTo>
                          <a:pt x="15" y="22"/>
                        </a:lnTo>
                        <a:lnTo>
                          <a:pt x="10" y="25"/>
                        </a:lnTo>
                        <a:lnTo>
                          <a:pt x="4" y="30"/>
                        </a:lnTo>
                        <a:lnTo>
                          <a:pt x="0" y="3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23" name="Freeform 80">
                    <a:extLst>
                      <a:ext uri="{FF2B5EF4-FFF2-40B4-BE49-F238E27FC236}">
                        <a16:creationId xmlns:a16="http://schemas.microsoft.com/office/drawing/2014/main" id="{9255AFA1-C32A-42F8-8DC8-7E4D35DAA633}"/>
                      </a:ext>
                    </a:extLst>
                  </p:cNvPr>
                  <p:cNvSpPr>
                    <a:spLocks/>
                  </p:cNvSpPr>
                  <p:nvPr/>
                </p:nvSpPr>
                <p:spPr bwMode="auto">
                  <a:xfrm>
                    <a:off x="582" y="142"/>
                    <a:ext cx="21" cy="5"/>
                  </a:xfrm>
                  <a:custGeom>
                    <a:avLst/>
                    <a:gdLst>
                      <a:gd name="T0" fmla="*/ 0 w 42"/>
                      <a:gd name="T1" fmla="*/ 4 h 9"/>
                      <a:gd name="T2" fmla="*/ 2 w 42"/>
                      <a:gd name="T3" fmla="*/ 4 h 9"/>
                      <a:gd name="T4" fmla="*/ 4 w 42"/>
                      <a:gd name="T5" fmla="*/ 4 h 9"/>
                      <a:gd name="T6" fmla="*/ 8 w 42"/>
                      <a:gd name="T7" fmla="*/ 4 h 9"/>
                      <a:gd name="T8" fmla="*/ 11 w 42"/>
                      <a:gd name="T9" fmla="*/ 5 h 9"/>
                      <a:gd name="T10" fmla="*/ 15 w 42"/>
                      <a:gd name="T11" fmla="*/ 5 h 9"/>
                      <a:gd name="T12" fmla="*/ 18 w 42"/>
                      <a:gd name="T13" fmla="*/ 4 h 9"/>
                      <a:gd name="T14" fmla="*/ 21 w 42"/>
                      <a:gd name="T15" fmla="*/ 3 h 9"/>
                      <a:gd name="T16" fmla="*/ 21 w 42"/>
                      <a:gd name="T17" fmla="*/ 2 h 9"/>
                      <a:gd name="T18" fmla="*/ 21 w 42"/>
                      <a:gd name="T19" fmla="*/ 1 h 9"/>
                      <a:gd name="T20" fmla="*/ 18 w 42"/>
                      <a:gd name="T21" fmla="*/ 0 h 9"/>
                      <a:gd name="T22" fmla="*/ 15 w 42"/>
                      <a:gd name="T23" fmla="*/ 0 h 9"/>
                      <a:gd name="T24" fmla="*/ 12 w 42"/>
                      <a:gd name="T25" fmla="*/ 1 h 9"/>
                      <a:gd name="T26" fmla="*/ 8 w 42"/>
                      <a:gd name="T27" fmla="*/ 2 h 9"/>
                      <a:gd name="T28" fmla="*/ 6 w 42"/>
                      <a:gd name="T29" fmla="*/ 2 h 9"/>
                      <a:gd name="T30" fmla="*/ 3 w 42"/>
                      <a:gd name="T31" fmla="*/ 4 h 9"/>
                      <a:gd name="T32" fmla="*/ 0 w 42"/>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9">
                        <a:moveTo>
                          <a:pt x="0" y="8"/>
                        </a:moveTo>
                        <a:lnTo>
                          <a:pt x="3" y="8"/>
                        </a:lnTo>
                        <a:lnTo>
                          <a:pt x="8" y="8"/>
                        </a:lnTo>
                        <a:lnTo>
                          <a:pt x="15" y="8"/>
                        </a:lnTo>
                        <a:lnTo>
                          <a:pt x="22" y="9"/>
                        </a:lnTo>
                        <a:lnTo>
                          <a:pt x="29" y="9"/>
                        </a:lnTo>
                        <a:lnTo>
                          <a:pt x="36" y="8"/>
                        </a:lnTo>
                        <a:lnTo>
                          <a:pt x="41" y="6"/>
                        </a:lnTo>
                        <a:lnTo>
                          <a:pt x="42" y="3"/>
                        </a:lnTo>
                        <a:lnTo>
                          <a:pt x="41" y="1"/>
                        </a:lnTo>
                        <a:lnTo>
                          <a:pt x="36" y="0"/>
                        </a:lnTo>
                        <a:lnTo>
                          <a:pt x="30" y="0"/>
                        </a:lnTo>
                        <a:lnTo>
                          <a:pt x="24" y="1"/>
                        </a:lnTo>
                        <a:lnTo>
                          <a:pt x="16" y="3"/>
                        </a:lnTo>
                        <a:lnTo>
                          <a:pt x="11" y="4"/>
                        </a:lnTo>
                        <a:lnTo>
                          <a:pt x="5"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24" name="Freeform 81">
                    <a:extLst>
                      <a:ext uri="{FF2B5EF4-FFF2-40B4-BE49-F238E27FC236}">
                        <a16:creationId xmlns:a16="http://schemas.microsoft.com/office/drawing/2014/main" id="{1CE305EA-BECE-451E-A121-C045D966E245}"/>
                      </a:ext>
                    </a:extLst>
                  </p:cNvPr>
                  <p:cNvSpPr>
                    <a:spLocks/>
                  </p:cNvSpPr>
                  <p:nvPr/>
                </p:nvSpPr>
                <p:spPr bwMode="auto">
                  <a:xfrm>
                    <a:off x="578" y="147"/>
                    <a:ext cx="21" cy="16"/>
                  </a:xfrm>
                  <a:custGeom>
                    <a:avLst/>
                    <a:gdLst>
                      <a:gd name="T0" fmla="*/ 0 w 42"/>
                      <a:gd name="T1" fmla="*/ 0 h 31"/>
                      <a:gd name="T2" fmla="*/ 3 w 42"/>
                      <a:gd name="T3" fmla="*/ 1 h 31"/>
                      <a:gd name="T4" fmla="*/ 7 w 42"/>
                      <a:gd name="T5" fmla="*/ 4 h 31"/>
                      <a:gd name="T6" fmla="*/ 10 w 42"/>
                      <a:gd name="T7" fmla="*/ 6 h 31"/>
                      <a:gd name="T8" fmla="*/ 14 w 42"/>
                      <a:gd name="T9" fmla="*/ 8 h 31"/>
                      <a:gd name="T10" fmla="*/ 17 w 42"/>
                      <a:gd name="T11" fmla="*/ 11 h 31"/>
                      <a:gd name="T12" fmla="*/ 20 w 42"/>
                      <a:gd name="T13" fmla="*/ 13 h 31"/>
                      <a:gd name="T14" fmla="*/ 21 w 42"/>
                      <a:gd name="T15" fmla="*/ 15 h 31"/>
                      <a:gd name="T16" fmla="*/ 21 w 42"/>
                      <a:gd name="T17" fmla="*/ 16 h 31"/>
                      <a:gd name="T18" fmla="*/ 19 w 42"/>
                      <a:gd name="T19" fmla="*/ 16 h 31"/>
                      <a:gd name="T20" fmla="*/ 16 w 42"/>
                      <a:gd name="T21" fmla="*/ 15 h 31"/>
                      <a:gd name="T22" fmla="*/ 14 w 42"/>
                      <a:gd name="T23" fmla="*/ 13 h 31"/>
                      <a:gd name="T24" fmla="*/ 11 w 42"/>
                      <a:gd name="T25" fmla="*/ 10 h 31"/>
                      <a:gd name="T26" fmla="*/ 7 w 42"/>
                      <a:gd name="T27" fmla="*/ 7 h 31"/>
                      <a:gd name="T28" fmla="*/ 4 w 42"/>
                      <a:gd name="T29" fmla="*/ 4 h 31"/>
                      <a:gd name="T30" fmla="*/ 2 w 42"/>
                      <a:gd name="T31" fmla="*/ 2 h 31"/>
                      <a:gd name="T32" fmla="*/ 0 w 42"/>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1">
                        <a:moveTo>
                          <a:pt x="0" y="0"/>
                        </a:moveTo>
                        <a:lnTo>
                          <a:pt x="6" y="2"/>
                        </a:lnTo>
                        <a:lnTo>
                          <a:pt x="13" y="7"/>
                        </a:lnTo>
                        <a:lnTo>
                          <a:pt x="20" y="12"/>
                        </a:lnTo>
                        <a:lnTo>
                          <a:pt x="28" y="16"/>
                        </a:lnTo>
                        <a:lnTo>
                          <a:pt x="34" y="21"/>
                        </a:lnTo>
                        <a:lnTo>
                          <a:pt x="39" y="25"/>
                        </a:lnTo>
                        <a:lnTo>
                          <a:pt x="42" y="29"/>
                        </a:lnTo>
                        <a:lnTo>
                          <a:pt x="41" y="31"/>
                        </a:lnTo>
                        <a:lnTo>
                          <a:pt x="37" y="31"/>
                        </a:lnTo>
                        <a:lnTo>
                          <a:pt x="32" y="29"/>
                        </a:lnTo>
                        <a:lnTo>
                          <a:pt x="27" y="25"/>
                        </a:lnTo>
                        <a:lnTo>
                          <a:pt x="21" y="20"/>
                        </a:lnTo>
                        <a:lnTo>
                          <a:pt x="14" y="14"/>
                        </a:lnTo>
                        <a:lnTo>
                          <a:pt x="8"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25" name="Freeform 82">
                    <a:extLst>
                      <a:ext uri="{FF2B5EF4-FFF2-40B4-BE49-F238E27FC236}">
                        <a16:creationId xmlns:a16="http://schemas.microsoft.com/office/drawing/2014/main" id="{9184978B-853E-4B75-8862-8D53655A0502}"/>
                      </a:ext>
                    </a:extLst>
                  </p:cNvPr>
                  <p:cNvSpPr>
                    <a:spLocks/>
                  </p:cNvSpPr>
                  <p:nvPr/>
                </p:nvSpPr>
                <p:spPr bwMode="auto">
                  <a:xfrm>
                    <a:off x="474" y="141"/>
                    <a:ext cx="5" cy="26"/>
                  </a:xfrm>
                  <a:custGeom>
                    <a:avLst/>
                    <a:gdLst>
                      <a:gd name="T0" fmla="*/ 3 w 10"/>
                      <a:gd name="T1" fmla="*/ 0 h 52"/>
                      <a:gd name="T2" fmla="*/ 4 w 10"/>
                      <a:gd name="T3" fmla="*/ 7 h 52"/>
                      <a:gd name="T4" fmla="*/ 5 w 10"/>
                      <a:gd name="T5" fmla="*/ 15 h 52"/>
                      <a:gd name="T6" fmla="*/ 5 w 10"/>
                      <a:gd name="T7" fmla="*/ 23 h 52"/>
                      <a:gd name="T8" fmla="*/ 2 w 10"/>
                      <a:gd name="T9" fmla="*/ 26 h 52"/>
                      <a:gd name="T10" fmla="*/ 0 w 10"/>
                      <a:gd name="T11" fmla="*/ 23 h 52"/>
                      <a:gd name="T12" fmla="*/ 1 w 10"/>
                      <a:gd name="T13" fmla="*/ 16 h 52"/>
                      <a:gd name="T14" fmla="*/ 2 w 10"/>
                      <a:gd name="T15" fmla="*/ 7 h 52"/>
                      <a:gd name="T16" fmla="*/ 3 w 10"/>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6" y="0"/>
                        </a:moveTo>
                        <a:lnTo>
                          <a:pt x="8" y="14"/>
                        </a:lnTo>
                        <a:lnTo>
                          <a:pt x="10" y="30"/>
                        </a:lnTo>
                        <a:lnTo>
                          <a:pt x="10" y="45"/>
                        </a:lnTo>
                        <a:lnTo>
                          <a:pt x="4" y="52"/>
                        </a:lnTo>
                        <a:lnTo>
                          <a:pt x="0" y="46"/>
                        </a:lnTo>
                        <a:lnTo>
                          <a:pt x="1" y="31"/>
                        </a:lnTo>
                        <a:lnTo>
                          <a:pt x="3" y="14"/>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26" name="Freeform 83">
                    <a:extLst>
                      <a:ext uri="{FF2B5EF4-FFF2-40B4-BE49-F238E27FC236}">
                        <a16:creationId xmlns:a16="http://schemas.microsoft.com/office/drawing/2014/main" id="{0AD7F86D-6E7E-4709-A323-F9BF7DDB94AD}"/>
                      </a:ext>
                    </a:extLst>
                  </p:cNvPr>
                  <p:cNvSpPr>
                    <a:spLocks/>
                  </p:cNvSpPr>
                  <p:nvPr/>
                </p:nvSpPr>
                <p:spPr bwMode="auto">
                  <a:xfrm>
                    <a:off x="462" y="137"/>
                    <a:ext cx="10" cy="25"/>
                  </a:xfrm>
                  <a:custGeom>
                    <a:avLst/>
                    <a:gdLst>
                      <a:gd name="T0" fmla="*/ 10 w 19"/>
                      <a:gd name="T1" fmla="*/ 0 h 51"/>
                      <a:gd name="T2" fmla="*/ 9 w 19"/>
                      <a:gd name="T3" fmla="*/ 6 h 51"/>
                      <a:gd name="T4" fmla="*/ 8 w 19"/>
                      <a:gd name="T5" fmla="*/ 14 h 51"/>
                      <a:gd name="T6" fmla="*/ 5 w 19"/>
                      <a:gd name="T7" fmla="*/ 22 h 51"/>
                      <a:gd name="T8" fmla="*/ 1 w 19"/>
                      <a:gd name="T9" fmla="*/ 25 h 51"/>
                      <a:gd name="T10" fmla="*/ 0 w 19"/>
                      <a:gd name="T11" fmla="*/ 22 h 51"/>
                      <a:gd name="T12" fmla="*/ 3 w 19"/>
                      <a:gd name="T13" fmla="*/ 14 h 51"/>
                      <a:gd name="T14" fmla="*/ 7 w 19"/>
                      <a:gd name="T15" fmla="*/ 6 h 51"/>
                      <a:gd name="T16" fmla="*/ 10 w 1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1">
                        <a:moveTo>
                          <a:pt x="19" y="0"/>
                        </a:moveTo>
                        <a:lnTo>
                          <a:pt x="18" y="12"/>
                        </a:lnTo>
                        <a:lnTo>
                          <a:pt x="15" y="29"/>
                        </a:lnTo>
                        <a:lnTo>
                          <a:pt x="10" y="44"/>
                        </a:lnTo>
                        <a:lnTo>
                          <a:pt x="2" y="51"/>
                        </a:lnTo>
                        <a:lnTo>
                          <a:pt x="0" y="44"/>
                        </a:lnTo>
                        <a:lnTo>
                          <a:pt x="6" y="29"/>
                        </a:lnTo>
                        <a:lnTo>
                          <a:pt x="14" y="12"/>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27" name="Freeform 84">
                    <a:extLst>
                      <a:ext uri="{FF2B5EF4-FFF2-40B4-BE49-F238E27FC236}">
                        <a16:creationId xmlns:a16="http://schemas.microsoft.com/office/drawing/2014/main" id="{1642A7C8-1DE9-4FA1-B35E-36765D0BC9B9}"/>
                      </a:ext>
                    </a:extLst>
                  </p:cNvPr>
                  <p:cNvSpPr>
                    <a:spLocks/>
                  </p:cNvSpPr>
                  <p:nvPr/>
                </p:nvSpPr>
                <p:spPr bwMode="auto">
                  <a:xfrm>
                    <a:off x="484" y="142"/>
                    <a:ext cx="5" cy="24"/>
                  </a:xfrm>
                  <a:custGeom>
                    <a:avLst/>
                    <a:gdLst>
                      <a:gd name="T0" fmla="*/ 1 w 10"/>
                      <a:gd name="T1" fmla="*/ 0 h 48"/>
                      <a:gd name="T2" fmla="*/ 3 w 10"/>
                      <a:gd name="T3" fmla="*/ 4 h 48"/>
                      <a:gd name="T4" fmla="*/ 5 w 10"/>
                      <a:gd name="T5" fmla="*/ 11 h 48"/>
                      <a:gd name="T6" fmla="*/ 5 w 10"/>
                      <a:gd name="T7" fmla="*/ 19 h 48"/>
                      <a:gd name="T8" fmla="*/ 2 w 10"/>
                      <a:gd name="T9" fmla="*/ 24 h 48"/>
                      <a:gd name="T10" fmla="*/ 0 w 10"/>
                      <a:gd name="T11" fmla="*/ 23 h 48"/>
                      <a:gd name="T12" fmla="*/ 0 w 10"/>
                      <a:gd name="T13" fmla="*/ 16 h 48"/>
                      <a:gd name="T14" fmla="*/ 1 w 10"/>
                      <a:gd name="T15" fmla="*/ 7 h 48"/>
                      <a:gd name="T16" fmla="*/ 1 w 10"/>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8">
                        <a:moveTo>
                          <a:pt x="2" y="0"/>
                        </a:moveTo>
                        <a:lnTo>
                          <a:pt x="6" y="7"/>
                        </a:lnTo>
                        <a:lnTo>
                          <a:pt x="10" y="22"/>
                        </a:lnTo>
                        <a:lnTo>
                          <a:pt x="10" y="38"/>
                        </a:lnTo>
                        <a:lnTo>
                          <a:pt x="4" y="48"/>
                        </a:lnTo>
                        <a:lnTo>
                          <a:pt x="0" y="45"/>
                        </a:lnTo>
                        <a:lnTo>
                          <a:pt x="0" y="31"/>
                        </a:lnTo>
                        <a:lnTo>
                          <a:pt x="2" y="1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28" name="Freeform 85">
                    <a:extLst>
                      <a:ext uri="{FF2B5EF4-FFF2-40B4-BE49-F238E27FC236}">
                        <a16:creationId xmlns:a16="http://schemas.microsoft.com/office/drawing/2014/main" id="{FD14CED6-8A62-4E5D-85F0-8E935010DFD7}"/>
                      </a:ext>
                    </a:extLst>
                  </p:cNvPr>
                  <p:cNvSpPr>
                    <a:spLocks/>
                  </p:cNvSpPr>
                  <p:nvPr/>
                </p:nvSpPr>
                <p:spPr bwMode="auto">
                  <a:xfrm>
                    <a:off x="493" y="146"/>
                    <a:ext cx="6" cy="26"/>
                  </a:xfrm>
                  <a:custGeom>
                    <a:avLst/>
                    <a:gdLst>
                      <a:gd name="T0" fmla="*/ 0 w 11"/>
                      <a:gd name="T1" fmla="*/ 0 h 52"/>
                      <a:gd name="T2" fmla="*/ 3 w 11"/>
                      <a:gd name="T3" fmla="*/ 5 h 52"/>
                      <a:gd name="T4" fmla="*/ 5 w 11"/>
                      <a:gd name="T5" fmla="*/ 13 h 52"/>
                      <a:gd name="T6" fmla="*/ 6 w 11"/>
                      <a:gd name="T7" fmla="*/ 21 h 52"/>
                      <a:gd name="T8" fmla="*/ 4 w 11"/>
                      <a:gd name="T9" fmla="*/ 26 h 52"/>
                      <a:gd name="T10" fmla="*/ 3 w 11"/>
                      <a:gd name="T11" fmla="*/ 24 h 52"/>
                      <a:gd name="T12" fmla="*/ 1 w 11"/>
                      <a:gd name="T13" fmla="*/ 17 h 52"/>
                      <a:gd name="T14" fmla="*/ 1 w 11"/>
                      <a:gd name="T15" fmla="*/ 8 h 52"/>
                      <a:gd name="T16" fmla="*/ 0 w 11"/>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2">
                        <a:moveTo>
                          <a:pt x="0" y="0"/>
                        </a:moveTo>
                        <a:lnTo>
                          <a:pt x="5" y="10"/>
                        </a:lnTo>
                        <a:lnTo>
                          <a:pt x="9" y="26"/>
                        </a:lnTo>
                        <a:lnTo>
                          <a:pt x="11" y="42"/>
                        </a:lnTo>
                        <a:lnTo>
                          <a:pt x="8" y="52"/>
                        </a:lnTo>
                        <a:lnTo>
                          <a:pt x="5" y="48"/>
                        </a:lnTo>
                        <a:lnTo>
                          <a:pt x="2" y="34"/>
                        </a:lnTo>
                        <a:lnTo>
                          <a:pt x="2"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29" name="Freeform 86">
                    <a:extLst>
                      <a:ext uri="{FF2B5EF4-FFF2-40B4-BE49-F238E27FC236}">
                        <a16:creationId xmlns:a16="http://schemas.microsoft.com/office/drawing/2014/main" id="{9332F29F-B111-44DE-B3A8-AB247852CE6B}"/>
                      </a:ext>
                    </a:extLst>
                  </p:cNvPr>
                  <p:cNvSpPr>
                    <a:spLocks/>
                  </p:cNvSpPr>
                  <p:nvPr/>
                </p:nvSpPr>
                <p:spPr bwMode="auto">
                  <a:xfrm>
                    <a:off x="503" y="150"/>
                    <a:ext cx="7" cy="26"/>
                  </a:xfrm>
                  <a:custGeom>
                    <a:avLst/>
                    <a:gdLst>
                      <a:gd name="T0" fmla="*/ 0 w 14"/>
                      <a:gd name="T1" fmla="*/ 0 h 52"/>
                      <a:gd name="T2" fmla="*/ 3 w 14"/>
                      <a:gd name="T3" fmla="*/ 6 h 52"/>
                      <a:gd name="T4" fmla="*/ 6 w 14"/>
                      <a:gd name="T5" fmla="*/ 15 h 52"/>
                      <a:gd name="T6" fmla="*/ 7 w 14"/>
                      <a:gd name="T7" fmla="*/ 23 h 52"/>
                      <a:gd name="T8" fmla="*/ 6 w 14"/>
                      <a:gd name="T9" fmla="*/ 26 h 52"/>
                      <a:gd name="T10" fmla="*/ 3 w 14"/>
                      <a:gd name="T11" fmla="*/ 23 h 52"/>
                      <a:gd name="T12" fmla="*/ 2 w 14"/>
                      <a:gd name="T13" fmla="*/ 16 h 52"/>
                      <a:gd name="T14" fmla="*/ 2 w 14"/>
                      <a:gd name="T15" fmla="*/ 8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52">
                        <a:moveTo>
                          <a:pt x="0" y="0"/>
                        </a:moveTo>
                        <a:lnTo>
                          <a:pt x="5" y="11"/>
                        </a:lnTo>
                        <a:lnTo>
                          <a:pt x="12" y="29"/>
                        </a:lnTo>
                        <a:lnTo>
                          <a:pt x="14" y="45"/>
                        </a:lnTo>
                        <a:lnTo>
                          <a:pt x="12" y="52"/>
                        </a:lnTo>
                        <a:lnTo>
                          <a:pt x="6" y="46"/>
                        </a:lnTo>
                        <a:lnTo>
                          <a:pt x="4" y="31"/>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30" name="Freeform 87">
                    <a:extLst>
                      <a:ext uri="{FF2B5EF4-FFF2-40B4-BE49-F238E27FC236}">
                        <a16:creationId xmlns:a16="http://schemas.microsoft.com/office/drawing/2014/main" id="{BA1A5FD9-7E05-4A2C-BBD0-F527269981D5}"/>
                      </a:ext>
                    </a:extLst>
                  </p:cNvPr>
                  <p:cNvSpPr>
                    <a:spLocks/>
                  </p:cNvSpPr>
                  <p:nvPr/>
                </p:nvSpPr>
                <p:spPr bwMode="auto">
                  <a:xfrm>
                    <a:off x="512" y="152"/>
                    <a:ext cx="9" cy="28"/>
                  </a:xfrm>
                  <a:custGeom>
                    <a:avLst/>
                    <a:gdLst>
                      <a:gd name="T0" fmla="*/ 0 w 17"/>
                      <a:gd name="T1" fmla="*/ 0 h 58"/>
                      <a:gd name="T2" fmla="*/ 4 w 17"/>
                      <a:gd name="T3" fmla="*/ 7 h 58"/>
                      <a:gd name="T4" fmla="*/ 8 w 17"/>
                      <a:gd name="T5" fmla="*/ 16 h 58"/>
                      <a:gd name="T6" fmla="*/ 9 w 17"/>
                      <a:gd name="T7" fmla="*/ 24 h 58"/>
                      <a:gd name="T8" fmla="*/ 6 w 17"/>
                      <a:gd name="T9" fmla="*/ 28 h 58"/>
                      <a:gd name="T10" fmla="*/ 3 w 17"/>
                      <a:gd name="T11" fmla="*/ 25 h 58"/>
                      <a:gd name="T12" fmla="*/ 2 w 17"/>
                      <a:gd name="T13" fmla="*/ 16 h 58"/>
                      <a:gd name="T14" fmla="*/ 1 w 17"/>
                      <a:gd name="T15" fmla="*/ 7 h 58"/>
                      <a:gd name="T16" fmla="*/ 0 w 17"/>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58">
                        <a:moveTo>
                          <a:pt x="0" y="0"/>
                        </a:moveTo>
                        <a:lnTo>
                          <a:pt x="8" y="15"/>
                        </a:lnTo>
                        <a:lnTo>
                          <a:pt x="15" y="34"/>
                        </a:lnTo>
                        <a:lnTo>
                          <a:pt x="17" y="50"/>
                        </a:lnTo>
                        <a:lnTo>
                          <a:pt x="12" y="58"/>
                        </a:lnTo>
                        <a:lnTo>
                          <a:pt x="6" y="51"/>
                        </a:lnTo>
                        <a:lnTo>
                          <a:pt x="3" y="34"/>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31" name="Freeform 88">
                    <a:extLst>
                      <a:ext uri="{FF2B5EF4-FFF2-40B4-BE49-F238E27FC236}">
                        <a16:creationId xmlns:a16="http://schemas.microsoft.com/office/drawing/2014/main" id="{723993A6-886C-45B9-8F6C-F347FFF52F0B}"/>
                      </a:ext>
                    </a:extLst>
                  </p:cNvPr>
                  <p:cNvSpPr>
                    <a:spLocks/>
                  </p:cNvSpPr>
                  <p:nvPr/>
                </p:nvSpPr>
                <p:spPr bwMode="auto">
                  <a:xfrm>
                    <a:off x="523" y="153"/>
                    <a:ext cx="11" cy="31"/>
                  </a:xfrm>
                  <a:custGeom>
                    <a:avLst/>
                    <a:gdLst>
                      <a:gd name="T0" fmla="*/ 0 w 23"/>
                      <a:gd name="T1" fmla="*/ 0 h 61"/>
                      <a:gd name="T2" fmla="*/ 3 w 23"/>
                      <a:gd name="T3" fmla="*/ 7 h 61"/>
                      <a:gd name="T4" fmla="*/ 8 w 23"/>
                      <a:gd name="T5" fmla="*/ 18 h 61"/>
                      <a:gd name="T6" fmla="*/ 11 w 23"/>
                      <a:gd name="T7" fmla="*/ 27 h 61"/>
                      <a:gd name="T8" fmla="*/ 9 w 23"/>
                      <a:gd name="T9" fmla="*/ 31 h 61"/>
                      <a:gd name="T10" fmla="*/ 5 w 23"/>
                      <a:gd name="T11" fmla="*/ 26 h 61"/>
                      <a:gd name="T12" fmla="*/ 3 w 23"/>
                      <a:gd name="T13" fmla="*/ 16 h 61"/>
                      <a:gd name="T14" fmla="*/ 1 w 23"/>
                      <a:gd name="T15" fmla="*/ 6 h 61"/>
                      <a:gd name="T16" fmla="*/ 0 w 2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1">
                        <a:moveTo>
                          <a:pt x="0" y="0"/>
                        </a:moveTo>
                        <a:lnTo>
                          <a:pt x="7" y="14"/>
                        </a:lnTo>
                        <a:lnTo>
                          <a:pt x="17" y="35"/>
                        </a:lnTo>
                        <a:lnTo>
                          <a:pt x="23" y="54"/>
                        </a:lnTo>
                        <a:lnTo>
                          <a:pt x="19" y="61"/>
                        </a:lnTo>
                        <a:lnTo>
                          <a:pt x="11" y="52"/>
                        </a:lnTo>
                        <a:lnTo>
                          <a:pt x="7" y="32"/>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32" name="Freeform 89">
                    <a:extLst>
                      <a:ext uri="{FF2B5EF4-FFF2-40B4-BE49-F238E27FC236}">
                        <a16:creationId xmlns:a16="http://schemas.microsoft.com/office/drawing/2014/main" id="{1960D209-1FE5-4227-9A1B-16CDE7730496}"/>
                      </a:ext>
                    </a:extLst>
                  </p:cNvPr>
                  <p:cNvSpPr>
                    <a:spLocks/>
                  </p:cNvSpPr>
                  <p:nvPr/>
                </p:nvSpPr>
                <p:spPr bwMode="auto">
                  <a:xfrm>
                    <a:off x="531" y="153"/>
                    <a:ext cx="15" cy="33"/>
                  </a:xfrm>
                  <a:custGeom>
                    <a:avLst/>
                    <a:gdLst>
                      <a:gd name="T0" fmla="*/ 0 w 30"/>
                      <a:gd name="T1" fmla="*/ 0 h 66"/>
                      <a:gd name="T2" fmla="*/ 3 w 30"/>
                      <a:gd name="T3" fmla="*/ 3 h 66"/>
                      <a:gd name="T4" fmla="*/ 6 w 30"/>
                      <a:gd name="T5" fmla="*/ 8 h 66"/>
                      <a:gd name="T6" fmla="*/ 9 w 30"/>
                      <a:gd name="T7" fmla="*/ 13 h 66"/>
                      <a:gd name="T8" fmla="*/ 12 w 30"/>
                      <a:gd name="T9" fmla="*/ 18 h 66"/>
                      <a:gd name="T10" fmla="*/ 14 w 30"/>
                      <a:gd name="T11" fmla="*/ 24 h 66"/>
                      <a:gd name="T12" fmla="*/ 15 w 30"/>
                      <a:gd name="T13" fmla="*/ 29 h 66"/>
                      <a:gd name="T14" fmla="*/ 15 w 30"/>
                      <a:gd name="T15" fmla="*/ 32 h 66"/>
                      <a:gd name="T16" fmla="*/ 13 w 30"/>
                      <a:gd name="T17" fmla="*/ 33 h 66"/>
                      <a:gd name="T18" fmla="*/ 8 w 30"/>
                      <a:gd name="T19" fmla="*/ 30 h 66"/>
                      <a:gd name="T20" fmla="*/ 4 w 30"/>
                      <a:gd name="T21" fmla="*/ 20 h 66"/>
                      <a:gd name="T22" fmla="*/ 2 w 30"/>
                      <a:gd name="T23" fmla="*/ 9 h 66"/>
                      <a:gd name="T24" fmla="*/ 0 w 30"/>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6">
                        <a:moveTo>
                          <a:pt x="0" y="0"/>
                        </a:moveTo>
                        <a:lnTo>
                          <a:pt x="6" y="5"/>
                        </a:lnTo>
                        <a:lnTo>
                          <a:pt x="12" y="15"/>
                        </a:lnTo>
                        <a:lnTo>
                          <a:pt x="18" y="25"/>
                        </a:lnTo>
                        <a:lnTo>
                          <a:pt x="24" y="36"/>
                        </a:lnTo>
                        <a:lnTo>
                          <a:pt x="27" y="48"/>
                        </a:lnTo>
                        <a:lnTo>
                          <a:pt x="30" y="57"/>
                        </a:lnTo>
                        <a:lnTo>
                          <a:pt x="29" y="64"/>
                        </a:lnTo>
                        <a:lnTo>
                          <a:pt x="25" y="66"/>
                        </a:lnTo>
                        <a:lnTo>
                          <a:pt x="16" y="59"/>
                        </a:lnTo>
                        <a:lnTo>
                          <a:pt x="8" y="40"/>
                        </a:lnTo>
                        <a:lnTo>
                          <a:pt x="3"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33" name="Freeform 90">
                    <a:extLst>
                      <a:ext uri="{FF2B5EF4-FFF2-40B4-BE49-F238E27FC236}">
                        <a16:creationId xmlns:a16="http://schemas.microsoft.com/office/drawing/2014/main" id="{0BC9B0D1-EF58-42E3-9936-E15F12A28B4F}"/>
                      </a:ext>
                    </a:extLst>
                  </p:cNvPr>
                  <p:cNvSpPr>
                    <a:spLocks/>
                  </p:cNvSpPr>
                  <p:nvPr/>
                </p:nvSpPr>
                <p:spPr bwMode="auto">
                  <a:xfrm>
                    <a:off x="544" y="152"/>
                    <a:ext cx="23" cy="30"/>
                  </a:xfrm>
                  <a:custGeom>
                    <a:avLst/>
                    <a:gdLst>
                      <a:gd name="T0" fmla="*/ 0 w 46"/>
                      <a:gd name="T1" fmla="*/ 0 h 61"/>
                      <a:gd name="T2" fmla="*/ 4 w 46"/>
                      <a:gd name="T3" fmla="*/ 2 h 61"/>
                      <a:gd name="T4" fmla="*/ 8 w 46"/>
                      <a:gd name="T5" fmla="*/ 6 h 61"/>
                      <a:gd name="T6" fmla="*/ 12 w 46"/>
                      <a:gd name="T7" fmla="*/ 11 h 61"/>
                      <a:gd name="T8" fmla="*/ 16 w 46"/>
                      <a:gd name="T9" fmla="*/ 16 h 61"/>
                      <a:gd name="T10" fmla="*/ 20 w 46"/>
                      <a:gd name="T11" fmla="*/ 21 h 61"/>
                      <a:gd name="T12" fmla="*/ 22 w 46"/>
                      <a:gd name="T13" fmla="*/ 25 h 61"/>
                      <a:gd name="T14" fmla="*/ 23 w 46"/>
                      <a:gd name="T15" fmla="*/ 29 h 61"/>
                      <a:gd name="T16" fmla="*/ 23 w 46"/>
                      <a:gd name="T17" fmla="*/ 30 h 61"/>
                      <a:gd name="T18" fmla="*/ 20 w 46"/>
                      <a:gd name="T19" fmla="*/ 30 h 61"/>
                      <a:gd name="T20" fmla="*/ 18 w 46"/>
                      <a:gd name="T21" fmla="*/ 28 h 61"/>
                      <a:gd name="T22" fmla="*/ 14 w 46"/>
                      <a:gd name="T23" fmla="*/ 25 h 61"/>
                      <a:gd name="T24" fmla="*/ 11 w 46"/>
                      <a:gd name="T25" fmla="*/ 20 h 61"/>
                      <a:gd name="T26" fmla="*/ 7 w 46"/>
                      <a:gd name="T27" fmla="*/ 15 h 61"/>
                      <a:gd name="T28" fmla="*/ 4 w 46"/>
                      <a:gd name="T29" fmla="*/ 10 h 61"/>
                      <a:gd name="T30" fmla="*/ 1 w 46"/>
                      <a:gd name="T31" fmla="*/ 4 h 61"/>
                      <a:gd name="T32" fmla="*/ 0 w 46"/>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1">
                        <a:moveTo>
                          <a:pt x="0" y="0"/>
                        </a:moveTo>
                        <a:lnTo>
                          <a:pt x="7" y="5"/>
                        </a:lnTo>
                        <a:lnTo>
                          <a:pt x="15" y="13"/>
                        </a:lnTo>
                        <a:lnTo>
                          <a:pt x="24" y="22"/>
                        </a:lnTo>
                        <a:lnTo>
                          <a:pt x="32" y="32"/>
                        </a:lnTo>
                        <a:lnTo>
                          <a:pt x="39" y="43"/>
                        </a:lnTo>
                        <a:lnTo>
                          <a:pt x="44" y="51"/>
                        </a:lnTo>
                        <a:lnTo>
                          <a:pt x="46" y="58"/>
                        </a:lnTo>
                        <a:lnTo>
                          <a:pt x="45" y="61"/>
                        </a:lnTo>
                        <a:lnTo>
                          <a:pt x="40" y="61"/>
                        </a:lnTo>
                        <a:lnTo>
                          <a:pt x="35" y="57"/>
                        </a:lnTo>
                        <a:lnTo>
                          <a:pt x="28" y="50"/>
                        </a:lnTo>
                        <a:lnTo>
                          <a:pt x="21" y="41"/>
                        </a:lnTo>
                        <a:lnTo>
                          <a:pt x="14" y="30"/>
                        </a:lnTo>
                        <a:lnTo>
                          <a:pt x="8" y="20"/>
                        </a:lnTo>
                        <a:lnTo>
                          <a:pt x="2"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34" name="Freeform 91">
                    <a:extLst>
                      <a:ext uri="{FF2B5EF4-FFF2-40B4-BE49-F238E27FC236}">
                        <a16:creationId xmlns:a16="http://schemas.microsoft.com/office/drawing/2014/main" id="{3B53979D-6E1A-4CEF-9B75-B60160323679}"/>
                      </a:ext>
                    </a:extLst>
                  </p:cNvPr>
                  <p:cNvSpPr>
                    <a:spLocks/>
                  </p:cNvSpPr>
                  <p:nvPr/>
                </p:nvSpPr>
                <p:spPr bwMode="auto">
                  <a:xfrm>
                    <a:off x="556" y="150"/>
                    <a:ext cx="28" cy="26"/>
                  </a:xfrm>
                  <a:custGeom>
                    <a:avLst/>
                    <a:gdLst>
                      <a:gd name="T0" fmla="*/ 0 w 58"/>
                      <a:gd name="T1" fmla="*/ 0 h 51"/>
                      <a:gd name="T2" fmla="*/ 3 w 58"/>
                      <a:gd name="T3" fmla="*/ 2 h 51"/>
                      <a:gd name="T4" fmla="*/ 8 w 58"/>
                      <a:gd name="T5" fmla="*/ 5 h 51"/>
                      <a:gd name="T6" fmla="*/ 13 w 58"/>
                      <a:gd name="T7" fmla="*/ 9 h 51"/>
                      <a:gd name="T8" fmla="*/ 18 w 58"/>
                      <a:gd name="T9" fmla="*/ 13 h 51"/>
                      <a:gd name="T10" fmla="*/ 23 w 58"/>
                      <a:gd name="T11" fmla="*/ 17 h 51"/>
                      <a:gd name="T12" fmla="*/ 26 w 58"/>
                      <a:gd name="T13" fmla="*/ 20 h 51"/>
                      <a:gd name="T14" fmla="*/ 28 w 58"/>
                      <a:gd name="T15" fmla="*/ 24 h 51"/>
                      <a:gd name="T16" fmla="*/ 28 w 58"/>
                      <a:gd name="T17" fmla="*/ 26 h 51"/>
                      <a:gd name="T18" fmla="*/ 25 w 58"/>
                      <a:gd name="T19" fmla="*/ 26 h 51"/>
                      <a:gd name="T20" fmla="*/ 21 w 58"/>
                      <a:gd name="T21" fmla="*/ 24 h 51"/>
                      <a:gd name="T22" fmla="*/ 17 w 58"/>
                      <a:gd name="T23" fmla="*/ 20 h 51"/>
                      <a:gd name="T24" fmla="*/ 12 w 58"/>
                      <a:gd name="T25" fmla="*/ 16 h 51"/>
                      <a:gd name="T26" fmla="*/ 7 w 58"/>
                      <a:gd name="T27" fmla="*/ 11 h 51"/>
                      <a:gd name="T28" fmla="*/ 3 w 58"/>
                      <a:gd name="T29" fmla="*/ 7 h 51"/>
                      <a:gd name="T30" fmla="*/ 1 w 58"/>
                      <a:gd name="T31" fmla="*/ 3 h 51"/>
                      <a:gd name="T32" fmla="*/ 0 w 58"/>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51">
                        <a:moveTo>
                          <a:pt x="0" y="0"/>
                        </a:moveTo>
                        <a:lnTo>
                          <a:pt x="7" y="3"/>
                        </a:lnTo>
                        <a:lnTo>
                          <a:pt x="16" y="10"/>
                        </a:lnTo>
                        <a:lnTo>
                          <a:pt x="27" y="17"/>
                        </a:lnTo>
                        <a:lnTo>
                          <a:pt x="37" y="25"/>
                        </a:lnTo>
                        <a:lnTo>
                          <a:pt x="48" y="33"/>
                        </a:lnTo>
                        <a:lnTo>
                          <a:pt x="54" y="40"/>
                        </a:lnTo>
                        <a:lnTo>
                          <a:pt x="58" y="47"/>
                        </a:lnTo>
                        <a:lnTo>
                          <a:pt x="57" y="51"/>
                        </a:lnTo>
                        <a:lnTo>
                          <a:pt x="51" y="51"/>
                        </a:lnTo>
                        <a:lnTo>
                          <a:pt x="44" y="47"/>
                        </a:lnTo>
                        <a:lnTo>
                          <a:pt x="35" y="40"/>
                        </a:lnTo>
                        <a:lnTo>
                          <a:pt x="25" y="32"/>
                        </a:lnTo>
                        <a:lnTo>
                          <a:pt x="15" y="22"/>
                        </a:lnTo>
                        <a:lnTo>
                          <a:pt x="7" y="14"/>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35" name="Freeform 92">
                    <a:extLst>
                      <a:ext uri="{FF2B5EF4-FFF2-40B4-BE49-F238E27FC236}">
                        <a16:creationId xmlns:a16="http://schemas.microsoft.com/office/drawing/2014/main" id="{37FE55F8-3304-41BE-A7EF-2140788D580A}"/>
                      </a:ext>
                    </a:extLst>
                  </p:cNvPr>
                  <p:cNvSpPr>
                    <a:spLocks/>
                  </p:cNvSpPr>
                  <p:nvPr/>
                </p:nvSpPr>
                <p:spPr bwMode="auto">
                  <a:xfrm>
                    <a:off x="567" y="149"/>
                    <a:ext cx="26" cy="23"/>
                  </a:xfrm>
                  <a:custGeom>
                    <a:avLst/>
                    <a:gdLst>
                      <a:gd name="T0" fmla="*/ 25 w 51"/>
                      <a:gd name="T1" fmla="*/ 23 h 47"/>
                      <a:gd name="T2" fmla="*/ 23 w 51"/>
                      <a:gd name="T3" fmla="*/ 22 h 47"/>
                      <a:gd name="T4" fmla="*/ 21 w 51"/>
                      <a:gd name="T5" fmla="*/ 21 h 47"/>
                      <a:gd name="T6" fmla="*/ 18 w 51"/>
                      <a:gd name="T7" fmla="*/ 17 h 47"/>
                      <a:gd name="T8" fmla="*/ 14 w 51"/>
                      <a:gd name="T9" fmla="*/ 13 h 47"/>
                      <a:gd name="T10" fmla="*/ 11 w 51"/>
                      <a:gd name="T11" fmla="*/ 9 h 47"/>
                      <a:gd name="T12" fmla="*/ 7 w 51"/>
                      <a:gd name="T13" fmla="*/ 5 h 47"/>
                      <a:gd name="T14" fmla="*/ 3 w 51"/>
                      <a:gd name="T15" fmla="*/ 2 h 47"/>
                      <a:gd name="T16" fmla="*/ 0 w 51"/>
                      <a:gd name="T17" fmla="*/ 0 h 47"/>
                      <a:gd name="T18" fmla="*/ 4 w 51"/>
                      <a:gd name="T19" fmla="*/ 1 h 47"/>
                      <a:gd name="T20" fmla="*/ 10 w 51"/>
                      <a:gd name="T21" fmla="*/ 3 h 47"/>
                      <a:gd name="T22" fmla="*/ 14 w 51"/>
                      <a:gd name="T23" fmla="*/ 7 h 47"/>
                      <a:gd name="T24" fmla="*/ 19 w 51"/>
                      <a:gd name="T25" fmla="*/ 10 h 47"/>
                      <a:gd name="T26" fmla="*/ 22 w 51"/>
                      <a:gd name="T27" fmla="*/ 14 h 47"/>
                      <a:gd name="T28" fmla="*/ 25 w 51"/>
                      <a:gd name="T29" fmla="*/ 18 h 47"/>
                      <a:gd name="T30" fmla="*/ 26 w 51"/>
                      <a:gd name="T31" fmla="*/ 21 h 47"/>
                      <a:gd name="T32" fmla="*/ 25 w 51"/>
                      <a:gd name="T33" fmla="*/ 23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7">
                        <a:moveTo>
                          <a:pt x="49" y="47"/>
                        </a:moveTo>
                        <a:lnTo>
                          <a:pt x="46" y="45"/>
                        </a:lnTo>
                        <a:lnTo>
                          <a:pt x="42" y="42"/>
                        </a:lnTo>
                        <a:lnTo>
                          <a:pt x="35" y="35"/>
                        </a:lnTo>
                        <a:lnTo>
                          <a:pt x="28" y="27"/>
                        </a:lnTo>
                        <a:lnTo>
                          <a:pt x="21" y="19"/>
                        </a:lnTo>
                        <a:lnTo>
                          <a:pt x="13" y="11"/>
                        </a:lnTo>
                        <a:lnTo>
                          <a:pt x="6" y="5"/>
                        </a:lnTo>
                        <a:lnTo>
                          <a:pt x="0" y="0"/>
                        </a:lnTo>
                        <a:lnTo>
                          <a:pt x="8" y="3"/>
                        </a:lnTo>
                        <a:lnTo>
                          <a:pt x="19" y="7"/>
                        </a:lnTo>
                        <a:lnTo>
                          <a:pt x="28" y="14"/>
                        </a:lnTo>
                        <a:lnTo>
                          <a:pt x="37" y="21"/>
                        </a:lnTo>
                        <a:lnTo>
                          <a:pt x="44" y="29"/>
                        </a:lnTo>
                        <a:lnTo>
                          <a:pt x="50" y="36"/>
                        </a:lnTo>
                        <a:lnTo>
                          <a:pt x="51" y="42"/>
                        </a:lnTo>
                        <a:lnTo>
                          <a:pt x="49"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36" name="Freeform 93">
                    <a:extLst>
                      <a:ext uri="{FF2B5EF4-FFF2-40B4-BE49-F238E27FC236}">
                        <a16:creationId xmlns:a16="http://schemas.microsoft.com/office/drawing/2014/main" id="{8FD9F129-DDC1-4269-B6DD-6D7733A4334D}"/>
                      </a:ext>
                    </a:extLst>
                  </p:cNvPr>
                  <p:cNvSpPr>
                    <a:spLocks/>
                  </p:cNvSpPr>
                  <p:nvPr/>
                </p:nvSpPr>
                <p:spPr bwMode="auto">
                  <a:xfrm>
                    <a:off x="590" y="95"/>
                    <a:ext cx="118" cy="25"/>
                  </a:xfrm>
                  <a:custGeom>
                    <a:avLst/>
                    <a:gdLst>
                      <a:gd name="T0" fmla="*/ 0 w 236"/>
                      <a:gd name="T1" fmla="*/ 3 h 51"/>
                      <a:gd name="T2" fmla="*/ 0 w 236"/>
                      <a:gd name="T3" fmla="*/ 2 h 51"/>
                      <a:gd name="T4" fmla="*/ 1 w 236"/>
                      <a:gd name="T5" fmla="*/ 2 h 51"/>
                      <a:gd name="T6" fmla="*/ 2 w 236"/>
                      <a:gd name="T7" fmla="*/ 0 h 51"/>
                      <a:gd name="T8" fmla="*/ 3 w 236"/>
                      <a:gd name="T9" fmla="*/ 0 h 51"/>
                      <a:gd name="T10" fmla="*/ 10 w 236"/>
                      <a:gd name="T11" fmla="*/ 6 h 51"/>
                      <a:gd name="T12" fmla="*/ 18 w 236"/>
                      <a:gd name="T13" fmla="*/ 11 h 51"/>
                      <a:gd name="T14" fmla="*/ 26 w 236"/>
                      <a:gd name="T15" fmla="*/ 14 h 51"/>
                      <a:gd name="T16" fmla="*/ 34 w 236"/>
                      <a:gd name="T17" fmla="*/ 17 h 51"/>
                      <a:gd name="T18" fmla="*/ 42 w 236"/>
                      <a:gd name="T19" fmla="*/ 19 h 51"/>
                      <a:gd name="T20" fmla="*/ 50 w 236"/>
                      <a:gd name="T21" fmla="*/ 20 h 51"/>
                      <a:gd name="T22" fmla="*/ 58 w 236"/>
                      <a:gd name="T23" fmla="*/ 20 h 51"/>
                      <a:gd name="T24" fmla="*/ 66 w 236"/>
                      <a:gd name="T25" fmla="*/ 20 h 51"/>
                      <a:gd name="T26" fmla="*/ 74 w 236"/>
                      <a:gd name="T27" fmla="*/ 19 h 51"/>
                      <a:gd name="T28" fmla="*/ 81 w 236"/>
                      <a:gd name="T29" fmla="*/ 18 h 51"/>
                      <a:gd name="T30" fmla="*/ 88 w 236"/>
                      <a:gd name="T31" fmla="*/ 17 h 51"/>
                      <a:gd name="T32" fmla="*/ 95 w 236"/>
                      <a:gd name="T33" fmla="*/ 15 h 51"/>
                      <a:gd name="T34" fmla="*/ 102 w 236"/>
                      <a:gd name="T35" fmla="*/ 13 h 51"/>
                      <a:gd name="T36" fmla="*/ 108 w 236"/>
                      <a:gd name="T37" fmla="*/ 11 h 51"/>
                      <a:gd name="T38" fmla="*/ 113 w 236"/>
                      <a:gd name="T39" fmla="*/ 9 h 51"/>
                      <a:gd name="T40" fmla="*/ 118 w 236"/>
                      <a:gd name="T41" fmla="*/ 7 h 51"/>
                      <a:gd name="T42" fmla="*/ 116 w 236"/>
                      <a:gd name="T43" fmla="*/ 11 h 51"/>
                      <a:gd name="T44" fmla="*/ 112 w 236"/>
                      <a:gd name="T45" fmla="*/ 14 h 51"/>
                      <a:gd name="T46" fmla="*/ 106 w 236"/>
                      <a:gd name="T47" fmla="*/ 17 h 51"/>
                      <a:gd name="T48" fmla="*/ 99 w 236"/>
                      <a:gd name="T49" fmla="*/ 19 h 51"/>
                      <a:gd name="T50" fmla="*/ 92 w 236"/>
                      <a:gd name="T51" fmla="*/ 22 h 51"/>
                      <a:gd name="T52" fmla="*/ 83 w 236"/>
                      <a:gd name="T53" fmla="*/ 23 h 51"/>
                      <a:gd name="T54" fmla="*/ 74 w 236"/>
                      <a:gd name="T55" fmla="*/ 25 h 51"/>
                      <a:gd name="T56" fmla="*/ 65 w 236"/>
                      <a:gd name="T57" fmla="*/ 25 h 51"/>
                      <a:gd name="T58" fmla="*/ 55 w 236"/>
                      <a:gd name="T59" fmla="*/ 25 h 51"/>
                      <a:gd name="T60" fmla="*/ 46 w 236"/>
                      <a:gd name="T61" fmla="*/ 25 h 51"/>
                      <a:gd name="T62" fmla="*/ 36 w 236"/>
                      <a:gd name="T63" fmla="*/ 23 h 51"/>
                      <a:gd name="T64" fmla="*/ 27 w 236"/>
                      <a:gd name="T65" fmla="*/ 21 h 51"/>
                      <a:gd name="T66" fmla="*/ 19 w 236"/>
                      <a:gd name="T67" fmla="*/ 18 h 51"/>
                      <a:gd name="T68" fmla="*/ 12 w 236"/>
                      <a:gd name="T69" fmla="*/ 14 h 51"/>
                      <a:gd name="T70" fmla="*/ 6 w 236"/>
                      <a:gd name="T71" fmla="*/ 9 h 51"/>
                      <a:gd name="T72" fmla="*/ 0 w 236"/>
                      <a:gd name="T73" fmla="*/ 3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6" h="51">
                        <a:moveTo>
                          <a:pt x="0" y="7"/>
                        </a:moveTo>
                        <a:lnTo>
                          <a:pt x="0" y="5"/>
                        </a:lnTo>
                        <a:lnTo>
                          <a:pt x="1" y="4"/>
                        </a:lnTo>
                        <a:lnTo>
                          <a:pt x="3" y="1"/>
                        </a:lnTo>
                        <a:lnTo>
                          <a:pt x="5" y="0"/>
                        </a:lnTo>
                        <a:lnTo>
                          <a:pt x="20" y="12"/>
                        </a:lnTo>
                        <a:lnTo>
                          <a:pt x="36" y="22"/>
                        </a:lnTo>
                        <a:lnTo>
                          <a:pt x="51" y="29"/>
                        </a:lnTo>
                        <a:lnTo>
                          <a:pt x="67" y="35"/>
                        </a:lnTo>
                        <a:lnTo>
                          <a:pt x="83" y="38"/>
                        </a:lnTo>
                        <a:lnTo>
                          <a:pt x="99" y="40"/>
                        </a:lnTo>
                        <a:lnTo>
                          <a:pt x="115" y="40"/>
                        </a:lnTo>
                        <a:lnTo>
                          <a:pt x="132" y="40"/>
                        </a:lnTo>
                        <a:lnTo>
                          <a:pt x="147" y="39"/>
                        </a:lnTo>
                        <a:lnTo>
                          <a:pt x="162" y="37"/>
                        </a:lnTo>
                        <a:lnTo>
                          <a:pt x="176" y="34"/>
                        </a:lnTo>
                        <a:lnTo>
                          <a:pt x="190" y="30"/>
                        </a:lnTo>
                        <a:lnTo>
                          <a:pt x="203" y="27"/>
                        </a:lnTo>
                        <a:lnTo>
                          <a:pt x="216" y="22"/>
                        </a:lnTo>
                        <a:lnTo>
                          <a:pt x="226" y="19"/>
                        </a:lnTo>
                        <a:lnTo>
                          <a:pt x="236" y="15"/>
                        </a:lnTo>
                        <a:lnTo>
                          <a:pt x="232" y="22"/>
                        </a:lnTo>
                        <a:lnTo>
                          <a:pt x="223" y="29"/>
                        </a:lnTo>
                        <a:lnTo>
                          <a:pt x="212" y="35"/>
                        </a:lnTo>
                        <a:lnTo>
                          <a:pt x="198" y="39"/>
                        </a:lnTo>
                        <a:lnTo>
                          <a:pt x="183" y="44"/>
                        </a:lnTo>
                        <a:lnTo>
                          <a:pt x="166" y="47"/>
                        </a:lnTo>
                        <a:lnTo>
                          <a:pt x="148" y="50"/>
                        </a:lnTo>
                        <a:lnTo>
                          <a:pt x="129" y="51"/>
                        </a:lnTo>
                        <a:lnTo>
                          <a:pt x="110" y="51"/>
                        </a:lnTo>
                        <a:lnTo>
                          <a:pt x="91" y="50"/>
                        </a:lnTo>
                        <a:lnTo>
                          <a:pt x="72" y="46"/>
                        </a:lnTo>
                        <a:lnTo>
                          <a:pt x="54" y="43"/>
                        </a:lnTo>
                        <a:lnTo>
                          <a:pt x="38" y="36"/>
                        </a:lnTo>
                        <a:lnTo>
                          <a:pt x="23" y="29"/>
                        </a:lnTo>
                        <a:lnTo>
                          <a:pt x="11" y="19"/>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37" name="Freeform 94">
                    <a:extLst>
                      <a:ext uri="{FF2B5EF4-FFF2-40B4-BE49-F238E27FC236}">
                        <a16:creationId xmlns:a16="http://schemas.microsoft.com/office/drawing/2014/main" id="{9B53747C-0DB7-4668-8ED5-7203C734DFC6}"/>
                      </a:ext>
                    </a:extLst>
                  </p:cNvPr>
                  <p:cNvSpPr>
                    <a:spLocks/>
                  </p:cNvSpPr>
                  <p:nvPr/>
                </p:nvSpPr>
                <p:spPr bwMode="auto">
                  <a:xfrm>
                    <a:off x="692" y="84"/>
                    <a:ext cx="13" cy="27"/>
                  </a:xfrm>
                  <a:custGeom>
                    <a:avLst/>
                    <a:gdLst>
                      <a:gd name="T0" fmla="*/ 0 w 27"/>
                      <a:gd name="T1" fmla="*/ 27 h 53"/>
                      <a:gd name="T2" fmla="*/ 6 w 27"/>
                      <a:gd name="T3" fmla="*/ 21 h 53"/>
                      <a:gd name="T4" fmla="*/ 10 w 27"/>
                      <a:gd name="T5" fmla="*/ 12 h 53"/>
                      <a:gd name="T6" fmla="*/ 13 w 27"/>
                      <a:gd name="T7" fmla="*/ 4 h 53"/>
                      <a:gd name="T8" fmla="*/ 13 w 27"/>
                      <a:gd name="T9" fmla="*/ 0 h 53"/>
                      <a:gd name="T10" fmla="*/ 10 w 27"/>
                      <a:gd name="T11" fmla="*/ 3 h 53"/>
                      <a:gd name="T12" fmla="*/ 7 w 27"/>
                      <a:gd name="T13" fmla="*/ 10 h 53"/>
                      <a:gd name="T14" fmla="*/ 4 w 27"/>
                      <a:gd name="T15" fmla="*/ 19 h 53"/>
                      <a:gd name="T16" fmla="*/ 0 w 27"/>
                      <a:gd name="T17" fmla="*/ 2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53">
                        <a:moveTo>
                          <a:pt x="0" y="53"/>
                        </a:moveTo>
                        <a:lnTo>
                          <a:pt x="12" y="41"/>
                        </a:lnTo>
                        <a:lnTo>
                          <a:pt x="21" y="23"/>
                        </a:lnTo>
                        <a:lnTo>
                          <a:pt x="27" y="8"/>
                        </a:lnTo>
                        <a:lnTo>
                          <a:pt x="26" y="0"/>
                        </a:lnTo>
                        <a:lnTo>
                          <a:pt x="21" y="5"/>
                        </a:lnTo>
                        <a:lnTo>
                          <a:pt x="15" y="20"/>
                        </a:lnTo>
                        <a:lnTo>
                          <a:pt x="8" y="37"/>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38" name="Freeform 95">
                    <a:extLst>
                      <a:ext uri="{FF2B5EF4-FFF2-40B4-BE49-F238E27FC236}">
                        <a16:creationId xmlns:a16="http://schemas.microsoft.com/office/drawing/2014/main" id="{805A5B06-8A1E-446D-A5B8-AD1DBB4BB8FA}"/>
                      </a:ext>
                    </a:extLst>
                  </p:cNvPr>
                  <p:cNvSpPr>
                    <a:spLocks/>
                  </p:cNvSpPr>
                  <p:nvPr/>
                </p:nvSpPr>
                <p:spPr bwMode="auto">
                  <a:xfrm>
                    <a:off x="682" y="85"/>
                    <a:ext cx="15" cy="29"/>
                  </a:xfrm>
                  <a:custGeom>
                    <a:avLst/>
                    <a:gdLst>
                      <a:gd name="T0" fmla="*/ 15 w 28"/>
                      <a:gd name="T1" fmla="*/ 0 h 59"/>
                      <a:gd name="T2" fmla="*/ 15 w 28"/>
                      <a:gd name="T3" fmla="*/ 4 h 59"/>
                      <a:gd name="T4" fmla="*/ 13 w 28"/>
                      <a:gd name="T5" fmla="*/ 12 h 59"/>
                      <a:gd name="T6" fmla="*/ 8 w 28"/>
                      <a:gd name="T7" fmla="*/ 22 h 59"/>
                      <a:gd name="T8" fmla="*/ 0 w 28"/>
                      <a:gd name="T9" fmla="*/ 29 h 59"/>
                      <a:gd name="T10" fmla="*/ 4 w 28"/>
                      <a:gd name="T11" fmla="*/ 21 h 59"/>
                      <a:gd name="T12" fmla="*/ 9 w 28"/>
                      <a:gd name="T13" fmla="*/ 12 h 59"/>
                      <a:gd name="T14" fmla="*/ 12 w 28"/>
                      <a:gd name="T15" fmla="*/ 3 h 59"/>
                      <a:gd name="T16" fmla="*/ 15 w 28"/>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59">
                        <a:moveTo>
                          <a:pt x="28" y="0"/>
                        </a:moveTo>
                        <a:lnTo>
                          <a:pt x="28" y="9"/>
                        </a:lnTo>
                        <a:lnTo>
                          <a:pt x="24" y="25"/>
                        </a:lnTo>
                        <a:lnTo>
                          <a:pt x="14" y="44"/>
                        </a:lnTo>
                        <a:lnTo>
                          <a:pt x="0" y="59"/>
                        </a:lnTo>
                        <a:lnTo>
                          <a:pt x="7" y="43"/>
                        </a:lnTo>
                        <a:lnTo>
                          <a:pt x="16" y="24"/>
                        </a:lnTo>
                        <a:lnTo>
                          <a:pt x="23" y="7"/>
                        </a:lnTo>
                        <a:lnTo>
                          <a:pt x="2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39" name="Freeform 96">
                    <a:extLst>
                      <a:ext uri="{FF2B5EF4-FFF2-40B4-BE49-F238E27FC236}">
                        <a16:creationId xmlns:a16="http://schemas.microsoft.com/office/drawing/2014/main" id="{4F617F86-7928-431B-82B3-94F5B0C5A0B4}"/>
                      </a:ext>
                    </a:extLst>
                  </p:cNvPr>
                  <p:cNvSpPr>
                    <a:spLocks/>
                  </p:cNvSpPr>
                  <p:nvPr/>
                </p:nvSpPr>
                <p:spPr bwMode="auto">
                  <a:xfrm>
                    <a:off x="659" y="80"/>
                    <a:ext cx="20" cy="38"/>
                  </a:xfrm>
                  <a:custGeom>
                    <a:avLst/>
                    <a:gdLst>
                      <a:gd name="T0" fmla="*/ 20 w 42"/>
                      <a:gd name="T1" fmla="*/ 0 h 76"/>
                      <a:gd name="T2" fmla="*/ 20 w 42"/>
                      <a:gd name="T3" fmla="*/ 2 h 76"/>
                      <a:gd name="T4" fmla="*/ 20 w 42"/>
                      <a:gd name="T5" fmla="*/ 6 h 76"/>
                      <a:gd name="T6" fmla="*/ 18 w 42"/>
                      <a:gd name="T7" fmla="*/ 11 h 76"/>
                      <a:gd name="T8" fmla="*/ 15 w 42"/>
                      <a:gd name="T9" fmla="*/ 18 h 76"/>
                      <a:gd name="T10" fmla="*/ 12 w 42"/>
                      <a:gd name="T11" fmla="*/ 24 h 76"/>
                      <a:gd name="T12" fmla="*/ 9 w 42"/>
                      <a:gd name="T13" fmla="*/ 30 h 76"/>
                      <a:gd name="T14" fmla="*/ 4 w 42"/>
                      <a:gd name="T15" fmla="*/ 35 h 76"/>
                      <a:gd name="T16" fmla="*/ 0 w 42"/>
                      <a:gd name="T17" fmla="*/ 38 h 76"/>
                      <a:gd name="T18" fmla="*/ 2 w 42"/>
                      <a:gd name="T19" fmla="*/ 36 h 76"/>
                      <a:gd name="T20" fmla="*/ 4 w 42"/>
                      <a:gd name="T21" fmla="*/ 30 h 76"/>
                      <a:gd name="T22" fmla="*/ 7 w 42"/>
                      <a:gd name="T23" fmla="*/ 24 h 76"/>
                      <a:gd name="T24" fmla="*/ 10 w 42"/>
                      <a:gd name="T25" fmla="*/ 17 h 76"/>
                      <a:gd name="T26" fmla="*/ 13 w 42"/>
                      <a:gd name="T27" fmla="*/ 10 h 76"/>
                      <a:gd name="T28" fmla="*/ 16 w 42"/>
                      <a:gd name="T29" fmla="*/ 5 h 76"/>
                      <a:gd name="T30" fmla="*/ 18 w 42"/>
                      <a:gd name="T31" fmla="*/ 2 h 76"/>
                      <a:gd name="T32" fmla="*/ 20 w 42"/>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76">
                        <a:moveTo>
                          <a:pt x="41" y="0"/>
                        </a:moveTo>
                        <a:lnTo>
                          <a:pt x="42" y="4"/>
                        </a:lnTo>
                        <a:lnTo>
                          <a:pt x="41" y="12"/>
                        </a:lnTo>
                        <a:lnTo>
                          <a:pt x="37" y="22"/>
                        </a:lnTo>
                        <a:lnTo>
                          <a:pt x="32" y="35"/>
                        </a:lnTo>
                        <a:lnTo>
                          <a:pt x="25" y="48"/>
                        </a:lnTo>
                        <a:lnTo>
                          <a:pt x="18" y="59"/>
                        </a:lnTo>
                        <a:lnTo>
                          <a:pt x="9" y="69"/>
                        </a:lnTo>
                        <a:lnTo>
                          <a:pt x="0" y="76"/>
                        </a:lnTo>
                        <a:lnTo>
                          <a:pt x="4" y="71"/>
                        </a:lnTo>
                        <a:lnTo>
                          <a:pt x="9" y="60"/>
                        </a:lnTo>
                        <a:lnTo>
                          <a:pt x="14" y="48"/>
                        </a:lnTo>
                        <a:lnTo>
                          <a:pt x="21" y="34"/>
                        </a:lnTo>
                        <a:lnTo>
                          <a:pt x="27" y="20"/>
                        </a:lnTo>
                        <a:lnTo>
                          <a:pt x="33" y="9"/>
                        </a:lnTo>
                        <a:lnTo>
                          <a:pt x="37" y="3"/>
                        </a:lnTo>
                        <a:lnTo>
                          <a:pt x="4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40" name="Freeform 97">
                    <a:extLst>
                      <a:ext uri="{FF2B5EF4-FFF2-40B4-BE49-F238E27FC236}">
                        <a16:creationId xmlns:a16="http://schemas.microsoft.com/office/drawing/2014/main" id="{D8C2AF4B-1877-4AF3-A4E7-474CA1BDE560}"/>
                      </a:ext>
                    </a:extLst>
                  </p:cNvPr>
                  <p:cNvSpPr>
                    <a:spLocks/>
                  </p:cNvSpPr>
                  <p:nvPr/>
                </p:nvSpPr>
                <p:spPr bwMode="auto">
                  <a:xfrm>
                    <a:off x="637" y="76"/>
                    <a:ext cx="23" cy="42"/>
                  </a:xfrm>
                  <a:custGeom>
                    <a:avLst/>
                    <a:gdLst>
                      <a:gd name="T0" fmla="*/ 23 w 46"/>
                      <a:gd name="T1" fmla="*/ 0 h 83"/>
                      <a:gd name="T2" fmla="*/ 23 w 46"/>
                      <a:gd name="T3" fmla="*/ 3 h 83"/>
                      <a:gd name="T4" fmla="*/ 22 w 46"/>
                      <a:gd name="T5" fmla="*/ 7 h 83"/>
                      <a:gd name="T6" fmla="*/ 20 w 46"/>
                      <a:gd name="T7" fmla="*/ 13 h 83"/>
                      <a:gd name="T8" fmla="*/ 17 w 46"/>
                      <a:gd name="T9" fmla="*/ 20 h 83"/>
                      <a:gd name="T10" fmla="*/ 13 w 46"/>
                      <a:gd name="T11" fmla="*/ 27 h 83"/>
                      <a:gd name="T12" fmla="*/ 9 w 46"/>
                      <a:gd name="T13" fmla="*/ 34 h 83"/>
                      <a:gd name="T14" fmla="*/ 4 w 46"/>
                      <a:gd name="T15" fmla="*/ 39 h 83"/>
                      <a:gd name="T16" fmla="*/ 0 w 46"/>
                      <a:gd name="T17" fmla="*/ 42 h 83"/>
                      <a:gd name="T18" fmla="*/ 2 w 46"/>
                      <a:gd name="T19" fmla="*/ 39 h 83"/>
                      <a:gd name="T20" fmla="*/ 4 w 46"/>
                      <a:gd name="T21" fmla="*/ 33 h 83"/>
                      <a:gd name="T22" fmla="*/ 8 w 46"/>
                      <a:gd name="T23" fmla="*/ 26 h 83"/>
                      <a:gd name="T24" fmla="*/ 11 w 46"/>
                      <a:gd name="T25" fmla="*/ 19 h 83"/>
                      <a:gd name="T26" fmla="*/ 15 w 46"/>
                      <a:gd name="T27" fmla="*/ 12 h 83"/>
                      <a:gd name="T28" fmla="*/ 18 w 46"/>
                      <a:gd name="T29" fmla="*/ 6 h 83"/>
                      <a:gd name="T30" fmla="*/ 21 w 46"/>
                      <a:gd name="T31" fmla="*/ 1 h 83"/>
                      <a:gd name="T32" fmla="*/ 23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83">
                        <a:moveTo>
                          <a:pt x="45" y="0"/>
                        </a:moveTo>
                        <a:lnTo>
                          <a:pt x="46" y="5"/>
                        </a:lnTo>
                        <a:lnTo>
                          <a:pt x="43" y="14"/>
                        </a:lnTo>
                        <a:lnTo>
                          <a:pt x="39" y="26"/>
                        </a:lnTo>
                        <a:lnTo>
                          <a:pt x="33" y="39"/>
                        </a:lnTo>
                        <a:lnTo>
                          <a:pt x="25" y="54"/>
                        </a:lnTo>
                        <a:lnTo>
                          <a:pt x="17" y="67"/>
                        </a:lnTo>
                        <a:lnTo>
                          <a:pt x="8" y="77"/>
                        </a:lnTo>
                        <a:lnTo>
                          <a:pt x="0" y="83"/>
                        </a:lnTo>
                        <a:lnTo>
                          <a:pt x="3" y="77"/>
                        </a:lnTo>
                        <a:lnTo>
                          <a:pt x="8" y="66"/>
                        </a:lnTo>
                        <a:lnTo>
                          <a:pt x="15" y="52"/>
                        </a:lnTo>
                        <a:lnTo>
                          <a:pt x="22" y="37"/>
                        </a:lnTo>
                        <a:lnTo>
                          <a:pt x="30" y="23"/>
                        </a:lnTo>
                        <a:lnTo>
                          <a:pt x="35" y="11"/>
                        </a:lnTo>
                        <a:lnTo>
                          <a:pt x="41" y="2"/>
                        </a:lnTo>
                        <a:lnTo>
                          <a:pt x="4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41" name="Freeform 98">
                    <a:extLst>
                      <a:ext uri="{FF2B5EF4-FFF2-40B4-BE49-F238E27FC236}">
                        <a16:creationId xmlns:a16="http://schemas.microsoft.com/office/drawing/2014/main" id="{45490D0C-90C0-48D8-8F96-6F2B3CE467D1}"/>
                      </a:ext>
                    </a:extLst>
                  </p:cNvPr>
                  <p:cNvSpPr>
                    <a:spLocks/>
                  </p:cNvSpPr>
                  <p:nvPr/>
                </p:nvSpPr>
                <p:spPr bwMode="auto">
                  <a:xfrm>
                    <a:off x="622" y="81"/>
                    <a:ext cx="25" cy="34"/>
                  </a:xfrm>
                  <a:custGeom>
                    <a:avLst/>
                    <a:gdLst>
                      <a:gd name="T0" fmla="*/ 25 w 49"/>
                      <a:gd name="T1" fmla="*/ 0 h 68"/>
                      <a:gd name="T2" fmla="*/ 25 w 49"/>
                      <a:gd name="T3" fmla="*/ 2 h 68"/>
                      <a:gd name="T4" fmla="*/ 23 w 49"/>
                      <a:gd name="T5" fmla="*/ 6 h 68"/>
                      <a:gd name="T6" fmla="*/ 20 w 49"/>
                      <a:gd name="T7" fmla="*/ 11 h 68"/>
                      <a:gd name="T8" fmla="*/ 17 w 49"/>
                      <a:gd name="T9" fmla="*/ 17 h 68"/>
                      <a:gd name="T10" fmla="*/ 12 w 49"/>
                      <a:gd name="T11" fmla="*/ 24 h 68"/>
                      <a:gd name="T12" fmla="*/ 8 w 49"/>
                      <a:gd name="T13" fmla="*/ 29 h 68"/>
                      <a:gd name="T14" fmla="*/ 4 w 49"/>
                      <a:gd name="T15" fmla="*/ 33 h 68"/>
                      <a:gd name="T16" fmla="*/ 0 w 49"/>
                      <a:gd name="T17" fmla="*/ 34 h 68"/>
                      <a:gd name="T18" fmla="*/ 3 w 49"/>
                      <a:gd name="T19" fmla="*/ 31 h 68"/>
                      <a:gd name="T20" fmla="*/ 5 w 49"/>
                      <a:gd name="T21" fmla="*/ 26 h 68"/>
                      <a:gd name="T22" fmla="*/ 9 w 49"/>
                      <a:gd name="T23" fmla="*/ 21 h 68"/>
                      <a:gd name="T24" fmla="*/ 12 w 49"/>
                      <a:gd name="T25" fmla="*/ 14 h 68"/>
                      <a:gd name="T26" fmla="*/ 16 w 49"/>
                      <a:gd name="T27" fmla="*/ 9 h 68"/>
                      <a:gd name="T28" fmla="*/ 20 w 49"/>
                      <a:gd name="T29" fmla="*/ 4 h 68"/>
                      <a:gd name="T30" fmla="*/ 23 w 49"/>
                      <a:gd name="T31" fmla="*/ 1 h 68"/>
                      <a:gd name="T32" fmla="*/ 25 w 49"/>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8">
                        <a:moveTo>
                          <a:pt x="49" y="0"/>
                        </a:moveTo>
                        <a:lnTo>
                          <a:pt x="49" y="4"/>
                        </a:lnTo>
                        <a:lnTo>
                          <a:pt x="46" y="12"/>
                        </a:lnTo>
                        <a:lnTo>
                          <a:pt x="40" y="22"/>
                        </a:lnTo>
                        <a:lnTo>
                          <a:pt x="33" y="34"/>
                        </a:lnTo>
                        <a:lnTo>
                          <a:pt x="24" y="47"/>
                        </a:lnTo>
                        <a:lnTo>
                          <a:pt x="15" y="57"/>
                        </a:lnTo>
                        <a:lnTo>
                          <a:pt x="7" y="65"/>
                        </a:lnTo>
                        <a:lnTo>
                          <a:pt x="0" y="68"/>
                        </a:lnTo>
                        <a:lnTo>
                          <a:pt x="5" y="62"/>
                        </a:lnTo>
                        <a:lnTo>
                          <a:pt x="10" y="52"/>
                        </a:lnTo>
                        <a:lnTo>
                          <a:pt x="17" y="41"/>
                        </a:lnTo>
                        <a:lnTo>
                          <a:pt x="24" y="28"/>
                        </a:lnTo>
                        <a:lnTo>
                          <a:pt x="32" y="17"/>
                        </a:lnTo>
                        <a:lnTo>
                          <a:pt x="39" y="7"/>
                        </a:lnTo>
                        <a:lnTo>
                          <a:pt x="45" y="2"/>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42" name="Freeform 99">
                    <a:extLst>
                      <a:ext uri="{FF2B5EF4-FFF2-40B4-BE49-F238E27FC236}">
                        <a16:creationId xmlns:a16="http://schemas.microsoft.com/office/drawing/2014/main" id="{C8A57239-B013-4322-8D2C-8F5DB6CE5032}"/>
                      </a:ext>
                    </a:extLst>
                  </p:cNvPr>
                  <p:cNvSpPr>
                    <a:spLocks/>
                  </p:cNvSpPr>
                  <p:nvPr/>
                </p:nvSpPr>
                <p:spPr bwMode="auto">
                  <a:xfrm>
                    <a:off x="611" y="83"/>
                    <a:ext cx="22" cy="28"/>
                  </a:xfrm>
                  <a:custGeom>
                    <a:avLst/>
                    <a:gdLst>
                      <a:gd name="T0" fmla="*/ 22 w 44"/>
                      <a:gd name="T1" fmla="*/ 0 h 57"/>
                      <a:gd name="T2" fmla="*/ 22 w 44"/>
                      <a:gd name="T3" fmla="*/ 1 h 57"/>
                      <a:gd name="T4" fmla="*/ 21 w 44"/>
                      <a:gd name="T5" fmla="*/ 4 h 57"/>
                      <a:gd name="T6" fmla="*/ 19 w 44"/>
                      <a:gd name="T7" fmla="*/ 8 h 57"/>
                      <a:gd name="T8" fmla="*/ 17 w 44"/>
                      <a:gd name="T9" fmla="*/ 13 h 57"/>
                      <a:gd name="T10" fmla="*/ 13 w 44"/>
                      <a:gd name="T11" fmla="*/ 18 h 57"/>
                      <a:gd name="T12" fmla="*/ 9 w 44"/>
                      <a:gd name="T13" fmla="*/ 22 h 57"/>
                      <a:gd name="T14" fmla="*/ 5 w 44"/>
                      <a:gd name="T15" fmla="*/ 26 h 57"/>
                      <a:gd name="T16" fmla="*/ 0 w 44"/>
                      <a:gd name="T17" fmla="*/ 28 h 57"/>
                      <a:gd name="T18" fmla="*/ 3 w 44"/>
                      <a:gd name="T19" fmla="*/ 25 h 57"/>
                      <a:gd name="T20" fmla="*/ 5 w 44"/>
                      <a:gd name="T21" fmla="*/ 21 h 57"/>
                      <a:gd name="T22" fmla="*/ 8 w 44"/>
                      <a:gd name="T23" fmla="*/ 16 h 57"/>
                      <a:gd name="T24" fmla="*/ 12 w 44"/>
                      <a:gd name="T25" fmla="*/ 11 h 57"/>
                      <a:gd name="T26" fmla="*/ 15 w 44"/>
                      <a:gd name="T27" fmla="*/ 6 h 57"/>
                      <a:gd name="T28" fmla="*/ 17 w 44"/>
                      <a:gd name="T29" fmla="*/ 3 h 57"/>
                      <a:gd name="T30" fmla="*/ 20 w 44"/>
                      <a:gd name="T31" fmla="*/ 0 h 57"/>
                      <a:gd name="T32" fmla="*/ 22 w 44"/>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57">
                        <a:moveTo>
                          <a:pt x="43" y="0"/>
                        </a:moveTo>
                        <a:lnTo>
                          <a:pt x="44" y="3"/>
                        </a:lnTo>
                        <a:lnTo>
                          <a:pt x="41" y="9"/>
                        </a:lnTo>
                        <a:lnTo>
                          <a:pt x="38" y="17"/>
                        </a:lnTo>
                        <a:lnTo>
                          <a:pt x="33" y="27"/>
                        </a:lnTo>
                        <a:lnTo>
                          <a:pt x="26" y="37"/>
                        </a:lnTo>
                        <a:lnTo>
                          <a:pt x="18" y="45"/>
                        </a:lnTo>
                        <a:lnTo>
                          <a:pt x="9" y="52"/>
                        </a:lnTo>
                        <a:lnTo>
                          <a:pt x="0" y="57"/>
                        </a:lnTo>
                        <a:lnTo>
                          <a:pt x="5" y="51"/>
                        </a:lnTo>
                        <a:lnTo>
                          <a:pt x="10" y="43"/>
                        </a:lnTo>
                        <a:lnTo>
                          <a:pt x="16" y="32"/>
                        </a:lnTo>
                        <a:lnTo>
                          <a:pt x="23" y="22"/>
                        </a:lnTo>
                        <a:lnTo>
                          <a:pt x="29" y="13"/>
                        </a:lnTo>
                        <a:lnTo>
                          <a:pt x="34"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43" name="Freeform 100">
                    <a:extLst>
                      <a:ext uri="{FF2B5EF4-FFF2-40B4-BE49-F238E27FC236}">
                        <a16:creationId xmlns:a16="http://schemas.microsoft.com/office/drawing/2014/main" id="{266BD783-A6E4-48B8-9123-6C16D5C7780A}"/>
                      </a:ext>
                    </a:extLst>
                  </p:cNvPr>
                  <p:cNvSpPr>
                    <a:spLocks/>
                  </p:cNvSpPr>
                  <p:nvPr/>
                </p:nvSpPr>
                <p:spPr bwMode="auto">
                  <a:xfrm>
                    <a:off x="600" y="84"/>
                    <a:ext cx="18" cy="20"/>
                  </a:xfrm>
                  <a:custGeom>
                    <a:avLst/>
                    <a:gdLst>
                      <a:gd name="T0" fmla="*/ 18 w 37"/>
                      <a:gd name="T1" fmla="*/ 0 h 42"/>
                      <a:gd name="T2" fmla="*/ 18 w 37"/>
                      <a:gd name="T3" fmla="*/ 2 h 42"/>
                      <a:gd name="T4" fmla="*/ 17 w 37"/>
                      <a:gd name="T5" fmla="*/ 4 h 42"/>
                      <a:gd name="T6" fmla="*/ 15 w 37"/>
                      <a:gd name="T7" fmla="*/ 7 h 42"/>
                      <a:gd name="T8" fmla="*/ 12 w 37"/>
                      <a:gd name="T9" fmla="*/ 11 h 42"/>
                      <a:gd name="T10" fmla="*/ 8 w 37"/>
                      <a:gd name="T11" fmla="*/ 14 h 42"/>
                      <a:gd name="T12" fmla="*/ 5 w 37"/>
                      <a:gd name="T13" fmla="*/ 17 h 42"/>
                      <a:gd name="T14" fmla="*/ 2 w 37"/>
                      <a:gd name="T15" fmla="*/ 20 h 42"/>
                      <a:gd name="T16" fmla="*/ 0 w 37"/>
                      <a:gd name="T17" fmla="*/ 20 h 42"/>
                      <a:gd name="T18" fmla="*/ 1 w 37"/>
                      <a:gd name="T19" fmla="*/ 18 h 42"/>
                      <a:gd name="T20" fmla="*/ 4 w 37"/>
                      <a:gd name="T21" fmla="*/ 15 h 42"/>
                      <a:gd name="T22" fmla="*/ 6 w 37"/>
                      <a:gd name="T23" fmla="*/ 11 h 42"/>
                      <a:gd name="T24" fmla="*/ 9 w 37"/>
                      <a:gd name="T25" fmla="*/ 8 h 42"/>
                      <a:gd name="T26" fmla="*/ 12 w 37"/>
                      <a:gd name="T27" fmla="*/ 6 h 42"/>
                      <a:gd name="T28" fmla="*/ 14 w 37"/>
                      <a:gd name="T29" fmla="*/ 3 h 42"/>
                      <a:gd name="T30" fmla="*/ 16 w 37"/>
                      <a:gd name="T31" fmla="*/ 1 h 42"/>
                      <a:gd name="T32" fmla="*/ 18 w 3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2">
                        <a:moveTo>
                          <a:pt x="37" y="0"/>
                        </a:moveTo>
                        <a:lnTo>
                          <a:pt x="37" y="4"/>
                        </a:lnTo>
                        <a:lnTo>
                          <a:pt x="35" y="8"/>
                        </a:lnTo>
                        <a:lnTo>
                          <a:pt x="30" y="15"/>
                        </a:lnTo>
                        <a:lnTo>
                          <a:pt x="24" y="23"/>
                        </a:lnTo>
                        <a:lnTo>
                          <a:pt x="17" y="30"/>
                        </a:lnTo>
                        <a:lnTo>
                          <a:pt x="10" y="36"/>
                        </a:lnTo>
                        <a:lnTo>
                          <a:pt x="5" y="41"/>
                        </a:lnTo>
                        <a:lnTo>
                          <a:pt x="0" y="42"/>
                        </a:lnTo>
                        <a:lnTo>
                          <a:pt x="3" y="37"/>
                        </a:lnTo>
                        <a:lnTo>
                          <a:pt x="8" y="31"/>
                        </a:lnTo>
                        <a:lnTo>
                          <a:pt x="13" y="24"/>
                        </a:lnTo>
                        <a:lnTo>
                          <a:pt x="18" y="17"/>
                        </a:lnTo>
                        <a:lnTo>
                          <a:pt x="24" y="12"/>
                        </a:lnTo>
                        <a:lnTo>
                          <a:pt x="29" y="6"/>
                        </a:lnTo>
                        <a:lnTo>
                          <a:pt x="33" y="2"/>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44" name="Freeform 101">
                    <a:extLst>
                      <a:ext uri="{FF2B5EF4-FFF2-40B4-BE49-F238E27FC236}">
                        <a16:creationId xmlns:a16="http://schemas.microsoft.com/office/drawing/2014/main" id="{A55BAECC-C05C-4310-BF3E-8120FB99022F}"/>
                      </a:ext>
                    </a:extLst>
                  </p:cNvPr>
                  <p:cNvSpPr>
                    <a:spLocks/>
                  </p:cNvSpPr>
                  <p:nvPr/>
                </p:nvSpPr>
                <p:spPr bwMode="auto">
                  <a:xfrm>
                    <a:off x="593" y="87"/>
                    <a:ext cx="12" cy="13"/>
                  </a:xfrm>
                  <a:custGeom>
                    <a:avLst/>
                    <a:gdLst>
                      <a:gd name="T0" fmla="*/ 12 w 25"/>
                      <a:gd name="T1" fmla="*/ 0 h 27"/>
                      <a:gd name="T2" fmla="*/ 12 w 25"/>
                      <a:gd name="T3" fmla="*/ 3 h 27"/>
                      <a:gd name="T4" fmla="*/ 9 w 25"/>
                      <a:gd name="T5" fmla="*/ 8 h 27"/>
                      <a:gd name="T6" fmla="*/ 4 w 25"/>
                      <a:gd name="T7" fmla="*/ 12 h 27"/>
                      <a:gd name="T8" fmla="*/ 0 w 25"/>
                      <a:gd name="T9" fmla="*/ 13 h 27"/>
                      <a:gd name="T10" fmla="*/ 4 w 25"/>
                      <a:gd name="T11" fmla="*/ 10 h 27"/>
                      <a:gd name="T12" fmla="*/ 8 w 25"/>
                      <a:gd name="T13" fmla="*/ 4 h 27"/>
                      <a:gd name="T14" fmla="*/ 11 w 25"/>
                      <a:gd name="T15" fmla="*/ 0 h 27"/>
                      <a:gd name="T16" fmla="*/ 12 w 25"/>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27">
                        <a:moveTo>
                          <a:pt x="25" y="0"/>
                        </a:moveTo>
                        <a:lnTo>
                          <a:pt x="24" y="7"/>
                        </a:lnTo>
                        <a:lnTo>
                          <a:pt x="18" y="16"/>
                        </a:lnTo>
                        <a:lnTo>
                          <a:pt x="9" y="25"/>
                        </a:lnTo>
                        <a:lnTo>
                          <a:pt x="0" y="27"/>
                        </a:lnTo>
                        <a:lnTo>
                          <a:pt x="9" y="21"/>
                        </a:lnTo>
                        <a:lnTo>
                          <a:pt x="16" y="9"/>
                        </a:lnTo>
                        <a:lnTo>
                          <a:pt x="22" y="0"/>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45" name="Freeform 102">
                    <a:extLst>
                      <a:ext uri="{FF2B5EF4-FFF2-40B4-BE49-F238E27FC236}">
                        <a16:creationId xmlns:a16="http://schemas.microsoft.com/office/drawing/2014/main" id="{89F325D1-71AF-47EC-A605-4B2F4F54EAB8}"/>
                      </a:ext>
                    </a:extLst>
                  </p:cNvPr>
                  <p:cNvSpPr>
                    <a:spLocks/>
                  </p:cNvSpPr>
                  <p:nvPr/>
                </p:nvSpPr>
                <p:spPr bwMode="auto">
                  <a:xfrm>
                    <a:off x="701" y="89"/>
                    <a:ext cx="14" cy="16"/>
                  </a:xfrm>
                  <a:custGeom>
                    <a:avLst/>
                    <a:gdLst>
                      <a:gd name="T0" fmla="*/ 0 w 27"/>
                      <a:gd name="T1" fmla="*/ 16 h 33"/>
                      <a:gd name="T2" fmla="*/ 2 w 27"/>
                      <a:gd name="T3" fmla="*/ 12 h 33"/>
                      <a:gd name="T4" fmla="*/ 6 w 27"/>
                      <a:gd name="T5" fmla="*/ 6 h 33"/>
                      <a:gd name="T6" fmla="*/ 10 w 27"/>
                      <a:gd name="T7" fmla="*/ 1 h 33"/>
                      <a:gd name="T8" fmla="*/ 13 w 27"/>
                      <a:gd name="T9" fmla="*/ 0 h 33"/>
                      <a:gd name="T10" fmla="*/ 14 w 27"/>
                      <a:gd name="T11" fmla="*/ 1 h 33"/>
                      <a:gd name="T12" fmla="*/ 13 w 27"/>
                      <a:gd name="T13" fmla="*/ 3 h 33"/>
                      <a:gd name="T14" fmla="*/ 12 w 27"/>
                      <a:gd name="T15" fmla="*/ 5 h 33"/>
                      <a:gd name="T16" fmla="*/ 9 w 27"/>
                      <a:gd name="T17" fmla="*/ 8 h 33"/>
                      <a:gd name="T18" fmla="*/ 6 w 27"/>
                      <a:gd name="T19" fmla="*/ 10 h 33"/>
                      <a:gd name="T20" fmla="*/ 4 w 27"/>
                      <a:gd name="T21" fmla="*/ 13 h 33"/>
                      <a:gd name="T22" fmla="*/ 2 w 27"/>
                      <a:gd name="T23" fmla="*/ 15 h 33"/>
                      <a:gd name="T24" fmla="*/ 0 w 27"/>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33">
                        <a:moveTo>
                          <a:pt x="0" y="33"/>
                        </a:moveTo>
                        <a:lnTo>
                          <a:pt x="3" y="25"/>
                        </a:lnTo>
                        <a:lnTo>
                          <a:pt x="11" y="12"/>
                        </a:lnTo>
                        <a:lnTo>
                          <a:pt x="19" y="2"/>
                        </a:lnTo>
                        <a:lnTo>
                          <a:pt x="26" y="0"/>
                        </a:lnTo>
                        <a:lnTo>
                          <a:pt x="27" y="3"/>
                        </a:lnTo>
                        <a:lnTo>
                          <a:pt x="26" y="6"/>
                        </a:lnTo>
                        <a:lnTo>
                          <a:pt x="23" y="11"/>
                        </a:lnTo>
                        <a:lnTo>
                          <a:pt x="18" y="17"/>
                        </a:lnTo>
                        <a:lnTo>
                          <a:pt x="12" y="21"/>
                        </a:lnTo>
                        <a:lnTo>
                          <a:pt x="8" y="26"/>
                        </a:lnTo>
                        <a:lnTo>
                          <a:pt x="3" y="31"/>
                        </a:lnTo>
                        <a:lnTo>
                          <a:pt x="0"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46" name="Freeform 103">
                    <a:extLst>
                      <a:ext uri="{FF2B5EF4-FFF2-40B4-BE49-F238E27FC236}">
                        <a16:creationId xmlns:a16="http://schemas.microsoft.com/office/drawing/2014/main" id="{5C4A5D75-0AC5-4CE1-966A-15E6DEB5FAFD}"/>
                      </a:ext>
                    </a:extLst>
                  </p:cNvPr>
                  <p:cNvSpPr>
                    <a:spLocks/>
                  </p:cNvSpPr>
                  <p:nvPr/>
                </p:nvSpPr>
                <p:spPr bwMode="auto">
                  <a:xfrm>
                    <a:off x="701" y="107"/>
                    <a:ext cx="18" cy="7"/>
                  </a:xfrm>
                  <a:custGeom>
                    <a:avLst/>
                    <a:gdLst>
                      <a:gd name="T0" fmla="*/ 0 w 35"/>
                      <a:gd name="T1" fmla="*/ 0 h 14"/>
                      <a:gd name="T2" fmla="*/ 1 w 35"/>
                      <a:gd name="T3" fmla="*/ 1 h 14"/>
                      <a:gd name="T4" fmla="*/ 3 w 35"/>
                      <a:gd name="T5" fmla="*/ 2 h 14"/>
                      <a:gd name="T6" fmla="*/ 6 w 35"/>
                      <a:gd name="T7" fmla="*/ 3 h 14"/>
                      <a:gd name="T8" fmla="*/ 9 w 35"/>
                      <a:gd name="T9" fmla="*/ 5 h 14"/>
                      <a:gd name="T10" fmla="*/ 12 w 35"/>
                      <a:gd name="T11" fmla="*/ 6 h 14"/>
                      <a:gd name="T12" fmla="*/ 14 w 35"/>
                      <a:gd name="T13" fmla="*/ 7 h 14"/>
                      <a:gd name="T14" fmla="*/ 17 w 35"/>
                      <a:gd name="T15" fmla="*/ 7 h 14"/>
                      <a:gd name="T16" fmla="*/ 18 w 35"/>
                      <a:gd name="T17" fmla="*/ 7 h 14"/>
                      <a:gd name="T18" fmla="*/ 18 w 35"/>
                      <a:gd name="T19" fmla="*/ 6 h 14"/>
                      <a:gd name="T20" fmla="*/ 17 w 35"/>
                      <a:gd name="T21" fmla="*/ 4 h 14"/>
                      <a:gd name="T22" fmla="*/ 14 w 35"/>
                      <a:gd name="T23" fmla="*/ 3 h 14"/>
                      <a:gd name="T24" fmla="*/ 12 w 35"/>
                      <a:gd name="T25" fmla="*/ 2 h 14"/>
                      <a:gd name="T26" fmla="*/ 8 w 35"/>
                      <a:gd name="T27" fmla="*/ 2 h 14"/>
                      <a:gd name="T28" fmla="*/ 5 w 35"/>
                      <a:gd name="T29" fmla="*/ 1 h 14"/>
                      <a:gd name="T30" fmla="*/ 2 w 35"/>
                      <a:gd name="T31" fmla="*/ 0 h 14"/>
                      <a:gd name="T32" fmla="*/ 0 w 35"/>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14">
                        <a:moveTo>
                          <a:pt x="0" y="0"/>
                        </a:moveTo>
                        <a:lnTo>
                          <a:pt x="2" y="1"/>
                        </a:lnTo>
                        <a:lnTo>
                          <a:pt x="6" y="4"/>
                        </a:lnTo>
                        <a:lnTo>
                          <a:pt x="11" y="6"/>
                        </a:lnTo>
                        <a:lnTo>
                          <a:pt x="17" y="10"/>
                        </a:lnTo>
                        <a:lnTo>
                          <a:pt x="23" y="12"/>
                        </a:lnTo>
                        <a:lnTo>
                          <a:pt x="28" y="14"/>
                        </a:lnTo>
                        <a:lnTo>
                          <a:pt x="33" y="14"/>
                        </a:lnTo>
                        <a:lnTo>
                          <a:pt x="35" y="13"/>
                        </a:lnTo>
                        <a:lnTo>
                          <a:pt x="35" y="11"/>
                        </a:lnTo>
                        <a:lnTo>
                          <a:pt x="33" y="7"/>
                        </a:lnTo>
                        <a:lnTo>
                          <a:pt x="28" y="6"/>
                        </a:lnTo>
                        <a:lnTo>
                          <a:pt x="23" y="4"/>
                        </a:lnTo>
                        <a:lnTo>
                          <a:pt x="16" y="3"/>
                        </a:lnTo>
                        <a:lnTo>
                          <a:pt x="9" y="1"/>
                        </a:lnTo>
                        <a:lnTo>
                          <a:pt x="4"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47" name="Freeform 104">
                    <a:extLst>
                      <a:ext uri="{FF2B5EF4-FFF2-40B4-BE49-F238E27FC236}">
                        <a16:creationId xmlns:a16="http://schemas.microsoft.com/office/drawing/2014/main" id="{5716DDBA-4AED-4E7D-AC47-D0EB56DECC28}"/>
                      </a:ext>
                    </a:extLst>
                  </p:cNvPr>
                  <p:cNvSpPr>
                    <a:spLocks/>
                  </p:cNvSpPr>
                  <p:nvPr/>
                </p:nvSpPr>
                <p:spPr bwMode="auto">
                  <a:xfrm>
                    <a:off x="704" y="99"/>
                    <a:ext cx="20" cy="5"/>
                  </a:xfrm>
                  <a:custGeom>
                    <a:avLst/>
                    <a:gdLst>
                      <a:gd name="T0" fmla="*/ 0 w 40"/>
                      <a:gd name="T1" fmla="*/ 5 h 12"/>
                      <a:gd name="T2" fmla="*/ 2 w 40"/>
                      <a:gd name="T3" fmla="*/ 5 h 12"/>
                      <a:gd name="T4" fmla="*/ 5 w 40"/>
                      <a:gd name="T5" fmla="*/ 5 h 12"/>
                      <a:gd name="T6" fmla="*/ 7 w 40"/>
                      <a:gd name="T7" fmla="*/ 5 h 12"/>
                      <a:gd name="T8" fmla="*/ 11 w 40"/>
                      <a:gd name="T9" fmla="*/ 5 h 12"/>
                      <a:gd name="T10" fmla="*/ 14 w 40"/>
                      <a:gd name="T11" fmla="*/ 4 h 12"/>
                      <a:gd name="T12" fmla="*/ 18 w 40"/>
                      <a:gd name="T13" fmla="*/ 3 h 12"/>
                      <a:gd name="T14" fmla="*/ 19 w 40"/>
                      <a:gd name="T15" fmla="*/ 3 h 12"/>
                      <a:gd name="T16" fmla="*/ 20 w 40"/>
                      <a:gd name="T17" fmla="*/ 2 h 12"/>
                      <a:gd name="T18" fmla="*/ 19 w 40"/>
                      <a:gd name="T19" fmla="*/ 0 h 12"/>
                      <a:gd name="T20" fmla="*/ 18 w 40"/>
                      <a:gd name="T21" fmla="*/ 0 h 12"/>
                      <a:gd name="T22" fmla="*/ 15 w 40"/>
                      <a:gd name="T23" fmla="*/ 0 h 12"/>
                      <a:gd name="T24" fmla="*/ 12 w 40"/>
                      <a:gd name="T25" fmla="*/ 2 h 12"/>
                      <a:gd name="T26" fmla="*/ 9 w 40"/>
                      <a:gd name="T27" fmla="*/ 3 h 12"/>
                      <a:gd name="T28" fmla="*/ 5 w 40"/>
                      <a:gd name="T29" fmla="*/ 3 h 12"/>
                      <a:gd name="T30" fmla="*/ 2 w 40"/>
                      <a:gd name="T31" fmla="*/ 5 h 12"/>
                      <a:gd name="T32" fmla="*/ 0 w 4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2">
                        <a:moveTo>
                          <a:pt x="0" y="12"/>
                        </a:moveTo>
                        <a:lnTo>
                          <a:pt x="3" y="12"/>
                        </a:lnTo>
                        <a:lnTo>
                          <a:pt x="9" y="12"/>
                        </a:lnTo>
                        <a:lnTo>
                          <a:pt x="14" y="11"/>
                        </a:lnTo>
                        <a:lnTo>
                          <a:pt x="22" y="11"/>
                        </a:lnTo>
                        <a:lnTo>
                          <a:pt x="28" y="9"/>
                        </a:lnTo>
                        <a:lnTo>
                          <a:pt x="35" y="8"/>
                        </a:lnTo>
                        <a:lnTo>
                          <a:pt x="38" y="7"/>
                        </a:lnTo>
                        <a:lnTo>
                          <a:pt x="40" y="4"/>
                        </a:lnTo>
                        <a:lnTo>
                          <a:pt x="38" y="1"/>
                        </a:lnTo>
                        <a:lnTo>
                          <a:pt x="35" y="0"/>
                        </a:lnTo>
                        <a:lnTo>
                          <a:pt x="29" y="1"/>
                        </a:lnTo>
                        <a:lnTo>
                          <a:pt x="23" y="4"/>
                        </a:lnTo>
                        <a:lnTo>
                          <a:pt x="17" y="6"/>
                        </a:lnTo>
                        <a:lnTo>
                          <a:pt x="10" y="8"/>
                        </a:lnTo>
                        <a:lnTo>
                          <a:pt x="4" y="11"/>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48" name="Freeform 105">
                    <a:extLst>
                      <a:ext uri="{FF2B5EF4-FFF2-40B4-BE49-F238E27FC236}">
                        <a16:creationId xmlns:a16="http://schemas.microsoft.com/office/drawing/2014/main" id="{94F09943-3D27-4E69-AC4C-9EC215469A4A}"/>
                      </a:ext>
                    </a:extLst>
                  </p:cNvPr>
                  <p:cNvSpPr>
                    <a:spLocks/>
                  </p:cNvSpPr>
                  <p:nvPr/>
                </p:nvSpPr>
                <p:spPr bwMode="auto">
                  <a:xfrm>
                    <a:off x="695" y="110"/>
                    <a:ext cx="18" cy="14"/>
                  </a:xfrm>
                  <a:custGeom>
                    <a:avLst/>
                    <a:gdLst>
                      <a:gd name="T0" fmla="*/ 0 w 37"/>
                      <a:gd name="T1" fmla="*/ 0 h 29"/>
                      <a:gd name="T2" fmla="*/ 2 w 37"/>
                      <a:gd name="T3" fmla="*/ 1 h 29"/>
                      <a:gd name="T4" fmla="*/ 6 w 37"/>
                      <a:gd name="T5" fmla="*/ 3 h 29"/>
                      <a:gd name="T6" fmla="*/ 8 w 37"/>
                      <a:gd name="T7" fmla="*/ 4 h 29"/>
                      <a:gd name="T8" fmla="*/ 12 w 37"/>
                      <a:gd name="T9" fmla="*/ 7 h 29"/>
                      <a:gd name="T10" fmla="*/ 15 w 37"/>
                      <a:gd name="T11" fmla="*/ 9 h 29"/>
                      <a:gd name="T12" fmla="*/ 17 w 37"/>
                      <a:gd name="T13" fmla="*/ 11 h 29"/>
                      <a:gd name="T14" fmla="*/ 18 w 37"/>
                      <a:gd name="T15" fmla="*/ 12 h 29"/>
                      <a:gd name="T16" fmla="*/ 18 w 37"/>
                      <a:gd name="T17" fmla="*/ 14 h 29"/>
                      <a:gd name="T18" fmla="*/ 16 w 37"/>
                      <a:gd name="T19" fmla="*/ 14 h 29"/>
                      <a:gd name="T20" fmla="*/ 14 w 37"/>
                      <a:gd name="T21" fmla="*/ 13 h 29"/>
                      <a:gd name="T22" fmla="*/ 12 w 37"/>
                      <a:gd name="T23" fmla="*/ 11 h 29"/>
                      <a:gd name="T24" fmla="*/ 9 w 37"/>
                      <a:gd name="T25" fmla="*/ 8 h 29"/>
                      <a:gd name="T26" fmla="*/ 6 w 37"/>
                      <a:gd name="T27" fmla="*/ 6 h 29"/>
                      <a:gd name="T28" fmla="*/ 3 w 37"/>
                      <a:gd name="T29" fmla="*/ 3 h 29"/>
                      <a:gd name="T30" fmla="*/ 1 w 37"/>
                      <a:gd name="T31" fmla="*/ 1 h 29"/>
                      <a:gd name="T32" fmla="*/ 0 w 37"/>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9">
                        <a:moveTo>
                          <a:pt x="0" y="0"/>
                        </a:moveTo>
                        <a:lnTo>
                          <a:pt x="5" y="2"/>
                        </a:lnTo>
                        <a:lnTo>
                          <a:pt x="12" y="6"/>
                        </a:lnTo>
                        <a:lnTo>
                          <a:pt x="17" y="9"/>
                        </a:lnTo>
                        <a:lnTo>
                          <a:pt x="24" y="14"/>
                        </a:lnTo>
                        <a:lnTo>
                          <a:pt x="30" y="18"/>
                        </a:lnTo>
                        <a:lnTo>
                          <a:pt x="35" y="22"/>
                        </a:lnTo>
                        <a:lnTo>
                          <a:pt x="37" y="25"/>
                        </a:lnTo>
                        <a:lnTo>
                          <a:pt x="37" y="28"/>
                        </a:lnTo>
                        <a:lnTo>
                          <a:pt x="33" y="29"/>
                        </a:lnTo>
                        <a:lnTo>
                          <a:pt x="29" y="27"/>
                        </a:lnTo>
                        <a:lnTo>
                          <a:pt x="24" y="23"/>
                        </a:lnTo>
                        <a:lnTo>
                          <a:pt x="18" y="17"/>
                        </a:lnTo>
                        <a:lnTo>
                          <a:pt x="13" y="13"/>
                        </a:lnTo>
                        <a:lnTo>
                          <a:pt x="7" y="7"/>
                        </a:lnTo>
                        <a:lnTo>
                          <a:pt x="2"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49" name="Freeform 106">
                    <a:extLst>
                      <a:ext uri="{FF2B5EF4-FFF2-40B4-BE49-F238E27FC236}">
                        <a16:creationId xmlns:a16="http://schemas.microsoft.com/office/drawing/2014/main" id="{F95C64BB-FD51-4F27-BD51-7DCA63B31C3C}"/>
                      </a:ext>
                    </a:extLst>
                  </p:cNvPr>
                  <p:cNvSpPr>
                    <a:spLocks/>
                  </p:cNvSpPr>
                  <p:nvPr/>
                </p:nvSpPr>
                <p:spPr bwMode="auto">
                  <a:xfrm>
                    <a:off x="598" y="103"/>
                    <a:ext cx="5" cy="26"/>
                  </a:xfrm>
                  <a:custGeom>
                    <a:avLst/>
                    <a:gdLst>
                      <a:gd name="T0" fmla="*/ 3 w 9"/>
                      <a:gd name="T1" fmla="*/ 0 h 51"/>
                      <a:gd name="T2" fmla="*/ 4 w 9"/>
                      <a:gd name="T3" fmla="*/ 7 h 51"/>
                      <a:gd name="T4" fmla="*/ 5 w 9"/>
                      <a:gd name="T5" fmla="*/ 15 h 51"/>
                      <a:gd name="T6" fmla="*/ 4 w 9"/>
                      <a:gd name="T7" fmla="*/ 22 h 51"/>
                      <a:gd name="T8" fmla="*/ 2 w 9"/>
                      <a:gd name="T9" fmla="*/ 26 h 51"/>
                      <a:gd name="T10" fmla="*/ 0 w 9"/>
                      <a:gd name="T11" fmla="*/ 23 h 51"/>
                      <a:gd name="T12" fmla="*/ 1 w 9"/>
                      <a:gd name="T13" fmla="*/ 16 h 51"/>
                      <a:gd name="T14" fmla="*/ 2 w 9"/>
                      <a:gd name="T15" fmla="*/ 7 h 51"/>
                      <a:gd name="T16" fmla="*/ 3 w 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51">
                        <a:moveTo>
                          <a:pt x="5" y="0"/>
                        </a:moveTo>
                        <a:lnTo>
                          <a:pt x="8" y="13"/>
                        </a:lnTo>
                        <a:lnTo>
                          <a:pt x="9" y="29"/>
                        </a:lnTo>
                        <a:lnTo>
                          <a:pt x="8" y="44"/>
                        </a:lnTo>
                        <a:lnTo>
                          <a:pt x="3" y="51"/>
                        </a:lnTo>
                        <a:lnTo>
                          <a:pt x="0" y="46"/>
                        </a:lnTo>
                        <a:lnTo>
                          <a:pt x="1" y="31"/>
                        </a:lnTo>
                        <a:lnTo>
                          <a:pt x="3" y="14"/>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50" name="Freeform 107">
                    <a:extLst>
                      <a:ext uri="{FF2B5EF4-FFF2-40B4-BE49-F238E27FC236}">
                        <a16:creationId xmlns:a16="http://schemas.microsoft.com/office/drawing/2014/main" id="{0E39D49E-0627-4C1E-8BA2-68F89009A361}"/>
                      </a:ext>
                    </a:extLst>
                  </p:cNvPr>
                  <p:cNvSpPr>
                    <a:spLocks/>
                  </p:cNvSpPr>
                  <p:nvPr/>
                </p:nvSpPr>
                <p:spPr bwMode="auto">
                  <a:xfrm>
                    <a:off x="587" y="100"/>
                    <a:ext cx="8" cy="25"/>
                  </a:xfrm>
                  <a:custGeom>
                    <a:avLst/>
                    <a:gdLst>
                      <a:gd name="T0" fmla="*/ 8 w 15"/>
                      <a:gd name="T1" fmla="*/ 0 h 51"/>
                      <a:gd name="T2" fmla="*/ 8 w 15"/>
                      <a:gd name="T3" fmla="*/ 6 h 51"/>
                      <a:gd name="T4" fmla="*/ 7 w 15"/>
                      <a:gd name="T5" fmla="*/ 14 h 51"/>
                      <a:gd name="T6" fmla="*/ 5 w 15"/>
                      <a:gd name="T7" fmla="*/ 22 h 51"/>
                      <a:gd name="T8" fmla="*/ 2 w 15"/>
                      <a:gd name="T9" fmla="*/ 25 h 51"/>
                      <a:gd name="T10" fmla="*/ 0 w 15"/>
                      <a:gd name="T11" fmla="*/ 22 h 51"/>
                      <a:gd name="T12" fmla="*/ 2 w 15"/>
                      <a:gd name="T13" fmla="*/ 14 h 51"/>
                      <a:gd name="T14" fmla="*/ 5 w 15"/>
                      <a:gd name="T15" fmla="*/ 6 h 51"/>
                      <a:gd name="T16" fmla="*/ 8 w 15"/>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1">
                        <a:moveTo>
                          <a:pt x="15" y="0"/>
                        </a:moveTo>
                        <a:lnTo>
                          <a:pt x="15" y="12"/>
                        </a:lnTo>
                        <a:lnTo>
                          <a:pt x="13" y="29"/>
                        </a:lnTo>
                        <a:lnTo>
                          <a:pt x="10" y="44"/>
                        </a:lnTo>
                        <a:lnTo>
                          <a:pt x="3" y="51"/>
                        </a:lnTo>
                        <a:lnTo>
                          <a:pt x="0" y="44"/>
                        </a:lnTo>
                        <a:lnTo>
                          <a:pt x="4" y="29"/>
                        </a:lnTo>
                        <a:lnTo>
                          <a:pt x="10" y="12"/>
                        </a:lnTo>
                        <a:lnTo>
                          <a:pt x="1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51" name="Freeform 108">
                    <a:extLst>
                      <a:ext uri="{FF2B5EF4-FFF2-40B4-BE49-F238E27FC236}">
                        <a16:creationId xmlns:a16="http://schemas.microsoft.com/office/drawing/2014/main" id="{8499D787-FE18-4C6E-B6FB-7844BF831CA2}"/>
                      </a:ext>
                    </a:extLst>
                  </p:cNvPr>
                  <p:cNvSpPr>
                    <a:spLocks/>
                  </p:cNvSpPr>
                  <p:nvPr/>
                </p:nvSpPr>
                <p:spPr bwMode="auto">
                  <a:xfrm>
                    <a:off x="612" y="111"/>
                    <a:ext cx="4" cy="24"/>
                  </a:xfrm>
                  <a:custGeom>
                    <a:avLst/>
                    <a:gdLst>
                      <a:gd name="T0" fmla="*/ 0 w 9"/>
                      <a:gd name="T1" fmla="*/ 0 h 49"/>
                      <a:gd name="T2" fmla="*/ 3 w 9"/>
                      <a:gd name="T3" fmla="*/ 3 h 49"/>
                      <a:gd name="T4" fmla="*/ 4 w 9"/>
                      <a:gd name="T5" fmla="*/ 11 h 49"/>
                      <a:gd name="T6" fmla="*/ 4 w 9"/>
                      <a:gd name="T7" fmla="*/ 19 h 49"/>
                      <a:gd name="T8" fmla="*/ 2 w 9"/>
                      <a:gd name="T9" fmla="*/ 24 h 49"/>
                      <a:gd name="T10" fmla="*/ 0 w 9"/>
                      <a:gd name="T11" fmla="*/ 22 h 49"/>
                      <a:gd name="T12" fmla="*/ 0 w 9"/>
                      <a:gd name="T13" fmla="*/ 15 h 49"/>
                      <a:gd name="T14" fmla="*/ 0 w 9"/>
                      <a:gd name="T15" fmla="*/ 7 h 49"/>
                      <a:gd name="T16" fmla="*/ 0 w 9"/>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9">
                        <a:moveTo>
                          <a:pt x="1" y="0"/>
                        </a:moveTo>
                        <a:lnTo>
                          <a:pt x="6" y="7"/>
                        </a:lnTo>
                        <a:lnTo>
                          <a:pt x="8" y="22"/>
                        </a:lnTo>
                        <a:lnTo>
                          <a:pt x="9" y="38"/>
                        </a:lnTo>
                        <a:lnTo>
                          <a:pt x="5" y="49"/>
                        </a:lnTo>
                        <a:lnTo>
                          <a:pt x="0" y="45"/>
                        </a:lnTo>
                        <a:lnTo>
                          <a:pt x="0" y="31"/>
                        </a:lnTo>
                        <a:lnTo>
                          <a:pt x="1" y="14"/>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52" name="Freeform 109">
                    <a:extLst>
                      <a:ext uri="{FF2B5EF4-FFF2-40B4-BE49-F238E27FC236}">
                        <a16:creationId xmlns:a16="http://schemas.microsoft.com/office/drawing/2014/main" id="{CE64FA22-2B5A-45FC-8DCA-77DC11A5D132}"/>
                      </a:ext>
                    </a:extLst>
                  </p:cNvPr>
                  <p:cNvSpPr>
                    <a:spLocks/>
                  </p:cNvSpPr>
                  <p:nvPr/>
                </p:nvSpPr>
                <p:spPr bwMode="auto">
                  <a:xfrm>
                    <a:off x="622" y="113"/>
                    <a:ext cx="10" cy="28"/>
                  </a:xfrm>
                  <a:custGeom>
                    <a:avLst/>
                    <a:gdLst>
                      <a:gd name="T0" fmla="*/ 0 w 19"/>
                      <a:gd name="T1" fmla="*/ 0 h 55"/>
                      <a:gd name="T2" fmla="*/ 4 w 19"/>
                      <a:gd name="T3" fmla="*/ 7 h 55"/>
                      <a:gd name="T4" fmla="*/ 8 w 19"/>
                      <a:gd name="T5" fmla="*/ 16 h 55"/>
                      <a:gd name="T6" fmla="*/ 10 w 19"/>
                      <a:gd name="T7" fmla="*/ 24 h 55"/>
                      <a:gd name="T8" fmla="*/ 8 w 19"/>
                      <a:gd name="T9" fmla="*/ 28 h 55"/>
                      <a:gd name="T10" fmla="*/ 5 w 19"/>
                      <a:gd name="T11" fmla="*/ 25 h 55"/>
                      <a:gd name="T12" fmla="*/ 3 w 19"/>
                      <a:gd name="T13" fmla="*/ 16 h 55"/>
                      <a:gd name="T14" fmla="*/ 2 w 19"/>
                      <a:gd name="T15" fmla="*/ 7 h 55"/>
                      <a:gd name="T16" fmla="*/ 0 w 19"/>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5">
                        <a:moveTo>
                          <a:pt x="0" y="0"/>
                        </a:moveTo>
                        <a:lnTo>
                          <a:pt x="8" y="14"/>
                        </a:lnTo>
                        <a:lnTo>
                          <a:pt x="16" y="31"/>
                        </a:lnTo>
                        <a:lnTo>
                          <a:pt x="19" y="47"/>
                        </a:lnTo>
                        <a:lnTo>
                          <a:pt x="16" y="55"/>
                        </a:lnTo>
                        <a:lnTo>
                          <a:pt x="9" y="50"/>
                        </a:lnTo>
                        <a:lnTo>
                          <a:pt x="6" y="32"/>
                        </a:lnTo>
                        <a:lnTo>
                          <a:pt x="3"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53" name="Freeform 110">
                    <a:extLst>
                      <a:ext uri="{FF2B5EF4-FFF2-40B4-BE49-F238E27FC236}">
                        <a16:creationId xmlns:a16="http://schemas.microsoft.com/office/drawing/2014/main" id="{827838E8-33D5-4156-92BC-C3E77BBEB23D}"/>
                      </a:ext>
                    </a:extLst>
                  </p:cNvPr>
                  <p:cNvSpPr>
                    <a:spLocks/>
                  </p:cNvSpPr>
                  <p:nvPr/>
                </p:nvSpPr>
                <p:spPr bwMode="auto">
                  <a:xfrm>
                    <a:off x="635" y="116"/>
                    <a:ext cx="11" cy="31"/>
                  </a:xfrm>
                  <a:custGeom>
                    <a:avLst/>
                    <a:gdLst>
                      <a:gd name="T0" fmla="*/ 0 w 22"/>
                      <a:gd name="T1" fmla="*/ 0 h 61"/>
                      <a:gd name="T2" fmla="*/ 4 w 22"/>
                      <a:gd name="T3" fmla="*/ 7 h 61"/>
                      <a:gd name="T4" fmla="*/ 8 w 22"/>
                      <a:gd name="T5" fmla="*/ 17 h 61"/>
                      <a:gd name="T6" fmla="*/ 11 w 22"/>
                      <a:gd name="T7" fmla="*/ 27 h 61"/>
                      <a:gd name="T8" fmla="*/ 10 w 22"/>
                      <a:gd name="T9" fmla="*/ 31 h 61"/>
                      <a:gd name="T10" fmla="*/ 6 w 22"/>
                      <a:gd name="T11" fmla="*/ 26 h 61"/>
                      <a:gd name="T12" fmla="*/ 4 w 22"/>
                      <a:gd name="T13" fmla="*/ 16 h 61"/>
                      <a:gd name="T14" fmla="*/ 2 w 22"/>
                      <a:gd name="T15" fmla="*/ 7 h 61"/>
                      <a:gd name="T16" fmla="*/ 0 w 22"/>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0"/>
                        </a:moveTo>
                        <a:lnTo>
                          <a:pt x="7" y="14"/>
                        </a:lnTo>
                        <a:lnTo>
                          <a:pt x="16" y="34"/>
                        </a:lnTo>
                        <a:lnTo>
                          <a:pt x="22" y="53"/>
                        </a:lnTo>
                        <a:lnTo>
                          <a:pt x="20" y="61"/>
                        </a:lnTo>
                        <a:lnTo>
                          <a:pt x="12" y="52"/>
                        </a:lnTo>
                        <a:lnTo>
                          <a:pt x="7" y="32"/>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54" name="Freeform 111">
                    <a:extLst>
                      <a:ext uri="{FF2B5EF4-FFF2-40B4-BE49-F238E27FC236}">
                        <a16:creationId xmlns:a16="http://schemas.microsoft.com/office/drawing/2014/main" id="{8551C958-221F-4AEE-8030-2014C231CDBB}"/>
                      </a:ext>
                    </a:extLst>
                  </p:cNvPr>
                  <p:cNvSpPr>
                    <a:spLocks/>
                  </p:cNvSpPr>
                  <p:nvPr/>
                </p:nvSpPr>
                <p:spPr bwMode="auto">
                  <a:xfrm>
                    <a:off x="658" y="115"/>
                    <a:ext cx="19" cy="32"/>
                  </a:xfrm>
                  <a:custGeom>
                    <a:avLst/>
                    <a:gdLst>
                      <a:gd name="T0" fmla="*/ 0 w 37"/>
                      <a:gd name="T1" fmla="*/ 0 h 63"/>
                      <a:gd name="T2" fmla="*/ 3 w 37"/>
                      <a:gd name="T3" fmla="*/ 3 h 63"/>
                      <a:gd name="T4" fmla="*/ 7 w 37"/>
                      <a:gd name="T5" fmla="*/ 7 h 63"/>
                      <a:gd name="T6" fmla="*/ 10 w 37"/>
                      <a:gd name="T7" fmla="*/ 12 h 63"/>
                      <a:gd name="T8" fmla="*/ 14 w 37"/>
                      <a:gd name="T9" fmla="*/ 17 h 63"/>
                      <a:gd name="T10" fmla="*/ 17 w 37"/>
                      <a:gd name="T11" fmla="*/ 22 h 63"/>
                      <a:gd name="T12" fmla="*/ 18 w 37"/>
                      <a:gd name="T13" fmla="*/ 27 h 63"/>
                      <a:gd name="T14" fmla="*/ 19 w 37"/>
                      <a:gd name="T15" fmla="*/ 30 h 63"/>
                      <a:gd name="T16" fmla="*/ 18 w 37"/>
                      <a:gd name="T17" fmla="*/ 32 h 63"/>
                      <a:gd name="T18" fmla="*/ 17 w 37"/>
                      <a:gd name="T19" fmla="*/ 31 h 63"/>
                      <a:gd name="T20" fmla="*/ 14 w 37"/>
                      <a:gd name="T21" fmla="*/ 28 h 63"/>
                      <a:gd name="T22" fmla="*/ 12 w 37"/>
                      <a:gd name="T23" fmla="*/ 24 h 63"/>
                      <a:gd name="T24" fmla="*/ 10 w 37"/>
                      <a:gd name="T25" fmla="*/ 18 h 63"/>
                      <a:gd name="T26" fmla="*/ 7 w 37"/>
                      <a:gd name="T27" fmla="*/ 12 h 63"/>
                      <a:gd name="T28" fmla="*/ 5 w 37"/>
                      <a:gd name="T29" fmla="*/ 6 h 63"/>
                      <a:gd name="T30" fmla="*/ 3 w 37"/>
                      <a:gd name="T31" fmla="*/ 2 h 63"/>
                      <a:gd name="T32" fmla="*/ 0 w 37"/>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3">
                        <a:moveTo>
                          <a:pt x="0" y="0"/>
                        </a:moveTo>
                        <a:lnTo>
                          <a:pt x="6" y="5"/>
                        </a:lnTo>
                        <a:lnTo>
                          <a:pt x="13" y="13"/>
                        </a:lnTo>
                        <a:lnTo>
                          <a:pt x="20" y="23"/>
                        </a:lnTo>
                        <a:lnTo>
                          <a:pt x="27" y="33"/>
                        </a:lnTo>
                        <a:lnTo>
                          <a:pt x="33" y="43"/>
                        </a:lnTo>
                        <a:lnTo>
                          <a:pt x="36" y="53"/>
                        </a:lnTo>
                        <a:lnTo>
                          <a:pt x="37" y="60"/>
                        </a:lnTo>
                        <a:lnTo>
                          <a:pt x="36" y="63"/>
                        </a:lnTo>
                        <a:lnTo>
                          <a:pt x="33" y="62"/>
                        </a:lnTo>
                        <a:lnTo>
                          <a:pt x="28" y="56"/>
                        </a:lnTo>
                        <a:lnTo>
                          <a:pt x="23" y="47"/>
                        </a:lnTo>
                        <a:lnTo>
                          <a:pt x="19" y="35"/>
                        </a:lnTo>
                        <a:lnTo>
                          <a:pt x="14" y="24"/>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55" name="Freeform 112">
                    <a:extLst>
                      <a:ext uri="{FF2B5EF4-FFF2-40B4-BE49-F238E27FC236}">
                        <a16:creationId xmlns:a16="http://schemas.microsoft.com/office/drawing/2014/main" id="{0FF59EEF-10BF-4154-ABD4-28A2A5A21282}"/>
                      </a:ext>
                    </a:extLst>
                  </p:cNvPr>
                  <p:cNvSpPr>
                    <a:spLocks/>
                  </p:cNvSpPr>
                  <p:nvPr/>
                </p:nvSpPr>
                <p:spPr bwMode="auto">
                  <a:xfrm>
                    <a:off x="684" y="111"/>
                    <a:ext cx="21" cy="29"/>
                  </a:xfrm>
                  <a:custGeom>
                    <a:avLst/>
                    <a:gdLst>
                      <a:gd name="T0" fmla="*/ 0 w 42"/>
                      <a:gd name="T1" fmla="*/ 0 h 59"/>
                      <a:gd name="T2" fmla="*/ 3 w 42"/>
                      <a:gd name="T3" fmla="*/ 2 h 59"/>
                      <a:gd name="T4" fmla="*/ 7 w 42"/>
                      <a:gd name="T5" fmla="*/ 6 h 59"/>
                      <a:gd name="T6" fmla="*/ 10 w 42"/>
                      <a:gd name="T7" fmla="*/ 10 h 59"/>
                      <a:gd name="T8" fmla="*/ 14 w 42"/>
                      <a:gd name="T9" fmla="*/ 15 h 59"/>
                      <a:gd name="T10" fmla="*/ 18 w 42"/>
                      <a:gd name="T11" fmla="*/ 20 h 59"/>
                      <a:gd name="T12" fmla="*/ 20 w 42"/>
                      <a:gd name="T13" fmla="*/ 24 h 59"/>
                      <a:gd name="T14" fmla="*/ 21 w 42"/>
                      <a:gd name="T15" fmla="*/ 28 h 59"/>
                      <a:gd name="T16" fmla="*/ 20 w 42"/>
                      <a:gd name="T17" fmla="*/ 29 h 59"/>
                      <a:gd name="T18" fmla="*/ 18 w 42"/>
                      <a:gd name="T19" fmla="*/ 29 h 59"/>
                      <a:gd name="T20" fmla="*/ 16 w 42"/>
                      <a:gd name="T21" fmla="*/ 26 h 59"/>
                      <a:gd name="T22" fmla="*/ 13 w 42"/>
                      <a:gd name="T23" fmla="*/ 22 h 59"/>
                      <a:gd name="T24" fmla="*/ 10 w 42"/>
                      <a:gd name="T25" fmla="*/ 16 h 59"/>
                      <a:gd name="T26" fmla="*/ 7 w 42"/>
                      <a:gd name="T27" fmla="*/ 11 h 59"/>
                      <a:gd name="T28" fmla="*/ 4 w 42"/>
                      <a:gd name="T29" fmla="*/ 6 h 59"/>
                      <a:gd name="T30" fmla="*/ 2 w 42"/>
                      <a:gd name="T31" fmla="*/ 2 h 59"/>
                      <a:gd name="T32" fmla="*/ 0 w 42"/>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59">
                        <a:moveTo>
                          <a:pt x="0" y="0"/>
                        </a:moveTo>
                        <a:lnTo>
                          <a:pt x="5" y="5"/>
                        </a:lnTo>
                        <a:lnTo>
                          <a:pt x="13" y="12"/>
                        </a:lnTo>
                        <a:lnTo>
                          <a:pt x="20" y="21"/>
                        </a:lnTo>
                        <a:lnTo>
                          <a:pt x="28" y="30"/>
                        </a:lnTo>
                        <a:lnTo>
                          <a:pt x="35" y="41"/>
                        </a:lnTo>
                        <a:lnTo>
                          <a:pt x="40" y="49"/>
                        </a:lnTo>
                        <a:lnTo>
                          <a:pt x="42" y="56"/>
                        </a:lnTo>
                        <a:lnTo>
                          <a:pt x="40" y="59"/>
                        </a:lnTo>
                        <a:lnTo>
                          <a:pt x="36" y="58"/>
                        </a:lnTo>
                        <a:lnTo>
                          <a:pt x="31" y="52"/>
                        </a:lnTo>
                        <a:lnTo>
                          <a:pt x="25" y="44"/>
                        </a:lnTo>
                        <a:lnTo>
                          <a:pt x="20" y="33"/>
                        </a:lnTo>
                        <a:lnTo>
                          <a:pt x="14" y="22"/>
                        </a:lnTo>
                        <a:lnTo>
                          <a:pt x="8" y="12"/>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56" name="Freeform 113">
                    <a:extLst>
                      <a:ext uri="{FF2B5EF4-FFF2-40B4-BE49-F238E27FC236}">
                        <a16:creationId xmlns:a16="http://schemas.microsoft.com/office/drawing/2014/main" id="{2C03BEC2-12B5-4999-A84B-3F228472A567}"/>
                      </a:ext>
                    </a:extLst>
                  </p:cNvPr>
                  <p:cNvSpPr>
                    <a:spLocks/>
                  </p:cNvSpPr>
                  <p:nvPr/>
                </p:nvSpPr>
                <p:spPr bwMode="auto">
                  <a:xfrm>
                    <a:off x="647" y="117"/>
                    <a:ext cx="18" cy="27"/>
                  </a:xfrm>
                  <a:custGeom>
                    <a:avLst/>
                    <a:gdLst>
                      <a:gd name="T0" fmla="*/ 0 w 37"/>
                      <a:gd name="T1" fmla="*/ 0 h 54"/>
                      <a:gd name="T2" fmla="*/ 2 w 37"/>
                      <a:gd name="T3" fmla="*/ 3 h 54"/>
                      <a:gd name="T4" fmla="*/ 5 w 37"/>
                      <a:gd name="T5" fmla="*/ 6 h 54"/>
                      <a:gd name="T6" fmla="*/ 9 w 37"/>
                      <a:gd name="T7" fmla="*/ 11 h 54"/>
                      <a:gd name="T8" fmla="*/ 12 w 37"/>
                      <a:gd name="T9" fmla="*/ 15 h 54"/>
                      <a:gd name="T10" fmla="*/ 15 w 37"/>
                      <a:gd name="T11" fmla="*/ 19 h 54"/>
                      <a:gd name="T12" fmla="*/ 18 w 37"/>
                      <a:gd name="T13" fmla="*/ 23 h 54"/>
                      <a:gd name="T14" fmla="*/ 18 w 37"/>
                      <a:gd name="T15" fmla="*/ 26 h 54"/>
                      <a:gd name="T16" fmla="*/ 17 w 37"/>
                      <a:gd name="T17" fmla="*/ 27 h 54"/>
                      <a:gd name="T18" fmla="*/ 15 w 37"/>
                      <a:gd name="T19" fmla="*/ 27 h 54"/>
                      <a:gd name="T20" fmla="*/ 12 w 37"/>
                      <a:gd name="T21" fmla="*/ 24 h 54"/>
                      <a:gd name="T22" fmla="*/ 10 w 37"/>
                      <a:gd name="T23" fmla="*/ 20 h 54"/>
                      <a:gd name="T24" fmla="*/ 7 w 37"/>
                      <a:gd name="T25" fmla="*/ 15 h 54"/>
                      <a:gd name="T26" fmla="*/ 5 w 37"/>
                      <a:gd name="T27" fmla="*/ 11 h 54"/>
                      <a:gd name="T28" fmla="*/ 3 w 37"/>
                      <a:gd name="T29" fmla="*/ 6 h 54"/>
                      <a:gd name="T30" fmla="*/ 1 w 37"/>
                      <a:gd name="T31" fmla="*/ 3 h 54"/>
                      <a:gd name="T32" fmla="*/ 0 w 37"/>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54">
                        <a:moveTo>
                          <a:pt x="0" y="0"/>
                        </a:moveTo>
                        <a:lnTo>
                          <a:pt x="5" y="5"/>
                        </a:lnTo>
                        <a:lnTo>
                          <a:pt x="11" y="12"/>
                        </a:lnTo>
                        <a:lnTo>
                          <a:pt x="18" y="21"/>
                        </a:lnTo>
                        <a:lnTo>
                          <a:pt x="24" y="30"/>
                        </a:lnTo>
                        <a:lnTo>
                          <a:pt x="31" y="38"/>
                        </a:lnTo>
                        <a:lnTo>
                          <a:pt x="36" y="46"/>
                        </a:lnTo>
                        <a:lnTo>
                          <a:pt x="37" y="52"/>
                        </a:lnTo>
                        <a:lnTo>
                          <a:pt x="35" y="54"/>
                        </a:lnTo>
                        <a:lnTo>
                          <a:pt x="30" y="53"/>
                        </a:lnTo>
                        <a:lnTo>
                          <a:pt x="24" y="47"/>
                        </a:lnTo>
                        <a:lnTo>
                          <a:pt x="20" y="40"/>
                        </a:lnTo>
                        <a:lnTo>
                          <a:pt x="14" y="30"/>
                        </a:lnTo>
                        <a:lnTo>
                          <a:pt x="10" y="21"/>
                        </a:lnTo>
                        <a:lnTo>
                          <a:pt x="6" y="12"/>
                        </a:lnTo>
                        <a:lnTo>
                          <a:pt x="3"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57" name="Freeform 114">
                    <a:extLst>
                      <a:ext uri="{FF2B5EF4-FFF2-40B4-BE49-F238E27FC236}">
                        <a16:creationId xmlns:a16="http://schemas.microsoft.com/office/drawing/2014/main" id="{4D740847-0A30-46E8-BB41-8EDF6C0B3611}"/>
                      </a:ext>
                    </a:extLst>
                  </p:cNvPr>
                  <p:cNvSpPr>
                    <a:spLocks/>
                  </p:cNvSpPr>
                  <p:nvPr/>
                </p:nvSpPr>
                <p:spPr bwMode="auto">
                  <a:xfrm>
                    <a:off x="648" y="78"/>
                    <a:ext cx="23" cy="41"/>
                  </a:xfrm>
                  <a:custGeom>
                    <a:avLst/>
                    <a:gdLst>
                      <a:gd name="T0" fmla="*/ 22 w 45"/>
                      <a:gd name="T1" fmla="*/ 0 h 83"/>
                      <a:gd name="T2" fmla="*/ 23 w 45"/>
                      <a:gd name="T3" fmla="*/ 2 h 83"/>
                      <a:gd name="T4" fmla="*/ 22 w 45"/>
                      <a:gd name="T5" fmla="*/ 6 h 83"/>
                      <a:gd name="T6" fmla="*/ 20 w 45"/>
                      <a:gd name="T7" fmla="*/ 12 h 83"/>
                      <a:gd name="T8" fmla="*/ 16 w 45"/>
                      <a:gd name="T9" fmla="*/ 19 h 83"/>
                      <a:gd name="T10" fmla="*/ 13 w 45"/>
                      <a:gd name="T11" fmla="*/ 27 h 83"/>
                      <a:gd name="T12" fmla="*/ 9 w 45"/>
                      <a:gd name="T13" fmla="*/ 33 h 83"/>
                      <a:gd name="T14" fmla="*/ 4 w 45"/>
                      <a:gd name="T15" fmla="*/ 38 h 83"/>
                      <a:gd name="T16" fmla="*/ 0 w 45"/>
                      <a:gd name="T17" fmla="*/ 41 h 83"/>
                      <a:gd name="T18" fmla="*/ 1 w 45"/>
                      <a:gd name="T19" fmla="*/ 38 h 83"/>
                      <a:gd name="T20" fmla="*/ 4 w 45"/>
                      <a:gd name="T21" fmla="*/ 32 h 83"/>
                      <a:gd name="T22" fmla="*/ 7 w 45"/>
                      <a:gd name="T23" fmla="*/ 26 h 83"/>
                      <a:gd name="T24" fmla="*/ 10 w 45"/>
                      <a:gd name="T25" fmla="*/ 18 h 83"/>
                      <a:gd name="T26" fmla="*/ 15 w 45"/>
                      <a:gd name="T27" fmla="*/ 11 h 83"/>
                      <a:gd name="T28" fmla="*/ 17 w 45"/>
                      <a:gd name="T29" fmla="*/ 5 h 83"/>
                      <a:gd name="T30" fmla="*/ 20 w 45"/>
                      <a:gd name="T31" fmla="*/ 1 h 83"/>
                      <a:gd name="T32" fmla="*/ 22 w 45"/>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83">
                        <a:moveTo>
                          <a:pt x="44" y="0"/>
                        </a:moveTo>
                        <a:lnTo>
                          <a:pt x="45" y="4"/>
                        </a:lnTo>
                        <a:lnTo>
                          <a:pt x="44" y="13"/>
                        </a:lnTo>
                        <a:lnTo>
                          <a:pt x="39" y="25"/>
                        </a:lnTo>
                        <a:lnTo>
                          <a:pt x="32" y="39"/>
                        </a:lnTo>
                        <a:lnTo>
                          <a:pt x="25" y="54"/>
                        </a:lnTo>
                        <a:lnTo>
                          <a:pt x="17" y="67"/>
                        </a:lnTo>
                        <a:lnTo>
                          <a:pt x="8" y="77"/>
                        </a:lnTo>
                        <a:lnTo>
                          <a:pt x="0" y="83"/>
                        </a:lnTo>
                        <a:lnTo>
                          <a:pt x="2" y="77"/>
                        </a:lnTo>
                        <a:lnTo>
                          <a:pt x="8" y="65"/>
                        </a:lnTo>
                        <a:lnTo>
                          <a:pt x="14" y="52"/>
                        </a:lnTo>
                        <a:lnTo>
                          <a:pt x="20" y="37"/>
                        </a:lnTo>
                        <a:lnTo>
                          <a:pt x="29" y="23"/>
                        </a:lnTo>
                        <a:lnTo>
                          <a:pt x="34" y="10"/>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58" name="Freeform 115">
                    <a:extLst>
                      <a:ext uri="{FF2B5EF4-FFF2-40B4-BE49-F238E27FC236}">
                        <a16:creationId xmlns:a16="http://schemas.microsoft.com/office/drawing/2014/main" id="{BA7936BB-D791-41FC-B4AD-E9E4C9BA127A}"/>
                      </a:ext>
                    </a:extLst>
                  </p:cNvPr>
                  <p:cNvSpPr>
                    <a:spLocks/>
                  </p:cNvSpPr>
                  <p:nvPr/>
                </p:nvSpPr>
                <p:spPr bwMode="auto">
                  <a:xfrm>
                    <a:off x="669" y="84"/>
                    <a:ext cx="20" cy="32"/>
                  </a:xfrm>
                  <a:custGeom>
                    <a:avLst/>
                    <a:gdLst>
                      <a:gd name="T0" fmla="*/ 20 w 40"/>
                      <a:gd name="T1" fmla="*/ 0 h 66"/>
                      <a:gd name="T2" fmla="*/ 20 w 40"/>
                      <a:gd name="T3" fmla="*/ 2 h 66"/>
                      <a:gd name="T4" fmla="*/ 19 w 40"/>
                      <a:gd name="T5" fmla="*/ 4 h 66"/>
                      <a:gd name="T6" fmla="*/ 18 w 40"/>
                      <a:gd name="T7" fmla="*/ 9 h 66"/>
                      <a:gd name="T8" fmla="*/ 15 w 40"/>
                      <a:gd name="T9" fmla="*/ 14 h 66"/>
                      <a:gd name="T10" fmla="*/ 12 w 40"/>
                      <a:gd name="T11" fmla="*/ 20 h 66"/>
                      <a:gd name="T12" fmla="*/ 9 w 40"/>
                      <a:gd name="T13" fmla="*/ 25 h 66"/>
                      <a:gd name="T14" fmla="*/ 5 w 40"/>
                      <a:gd name="T15" fmla="*/ 29 h 66"/>
                      <a:gd name="T16" fmla="*/ 0 w 40"/>
                      <a:gd name="T17" fmla="*/ 32 h 66"/>
                      <a:gd name="T18" fmla="*/ 3 w 40"/>
                      <a:gd name="T19" fmla="*/ 29 h 66"/>
                      <a:gd name="T20" fmla="*/ 5 w 40"/>
                      <a:gd name="T21" fmla="*/ 24 h 66"/>
                      <a:gd name="T22" fmla="*/ 8 w 40"/>
                      <a:gd name="T23" fmla="*/ 18 h 66"/>
                      <a:gd name="T24" fmla="*/ 11 w 40"/>
                      <a:gd name="T25" fmla="*/ 13 h 66"/>
                      <a:gd name="T26" fmla="*/ 14 w 40"/>
                      <a:gd name="T27" fmla="*/ 8 h 66"/>
                      <a:gd name="T28" fmla="*/ 16 w 40"/>
                      <a:gd name="T29" fmla="*/ 3 h 66"/>
                      <a:gd name="T30" fmla="*/ 19 w 40"/>
                      <a:gd name="T31" fmla="*/ 0 h 66"/>
                      <a:gd name="T32" fmla="*/ 20 w 40"/>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39" y="0"/>
                        </a:moveTo>
                        <a:lnTo>
                          <a:pt x="40" y="4"/>
                        </a:lnTo>
                        <a:lnTo>
                          <a:pt x="38" y="9"/>
                        </a:lnTo>
                        <a:lnTo>
                          <a:pt x="36" y="19"/>
                        </a:lnTo>
                        <a:lnTo>
                          <a:pt x="30" y="29"/>
                        </a:lnTo>
                        <a:lnTo>
                          <a:pt x="24" y="41"/>
                        </a:lnTo>
                        <a:lnTo>
                          <a:pt x="17" y="51"/>
                        </a:lnTo>
                        <a:lnTo>
                          <a:pt x="9" y="60"/>
                        </a:lnTo>
                        <a:lnTo>
                          <a:pt x="0" y="66"/>
                        </a:lnTo>
                        <a:lnTo>
                          <a:pt x="5" y="59"/>
                        </a:lnTo>
                        <a:lnTo>
                          <a:pt x="10" y="49"/>
                        </a:lnTo>
                        <a:lnTo>
                          <a:pt x="16" y="38"/>
                        </a:lnTo>
                        <a:lnTo>
                          <a:pt x="22" y="27"/>
                        </a:lnTo>
                        <a:lnTo>
                          <a:pt x="28" y="16"/>
                        </a:lnTo>
                        <a:lnTo>
                          <a:pt x="32" y="7"/>
                        </a:lnTo>
                        <a:lnTo>
                          <a:pt x="37" y="1"/>
                        </a:lnTo>
                        <a:lnTo>
                          <a:pt x="3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59" name="Freeform 116">
                    <a:extLst>
                      <a:ext uri="{FF2B5EF4-FFF2-40B4-BE49-F238E27FC236}">
                        <a16:creationId xmlns:a16="http://schemas.microsoft.com/office/drawing/2014/main" id="{A4101DE2-8D76-4666-9EC4-644505AEB764}"/>
                      </a:ext>
                    </a:extLst>
                  </p:cNvPr>
                  <p:cNvSpPr>
                    <a:spLocks/>
                  </p:cNvSpPr>
                  <p:nvPr/>
                </p:nvSpPr>
                <p:spPr bwMode="auto">
                  <a:xfrm>
                    <a:off x="671" y="114"/>
                    <a:ext cx="21" cy="29"/>
                  </a:xfrm>
                  <a:custGeom>
                    <a:avLst/>
                    <a:gdLst>
                      <a:gd name="T0" fmla="*/ 0 w 41"/>
                      <a:gd name="T1" fmla="*/ 0 h 58"/>
                      <a:gd name="T2" fmla="*/ 2 w 41"/>
                      <a:gd name="T3" fmla="*/ 3 h 58"/>
                      <a:gd name="T4" fmla="*/ 6 w 41"/>
                      <a:gd name="T5" fmla="*/ 6 h 58"/>
                      <a:gd name="T6" fmla="*/ 10 w 41"/>
                      <a:gd name="T7" fmla="*/ 11 h 58"/>
                      <a:gd name="T8" fmla="*/ 14 w 41"/>
                      <a:gd name="T9" fmla="*/ 15 h 58"/>
                      <a:gd name="T10" fmla="*/ 17 w 41"/>
                      <a:gd name="T11" fmla="*/ 20 h 58"/>
                      <a:gd name="T12" fmla="*/ 20 w 41"/>
                      <a:gd name="T13" fmla="*/ 24 h 58"/>
                      <a:gd name="T14" fmla="*/ 21 w 41"/>
                      <a:gd name="T15" fmla="*/ 27 h 58"/>
                      <a:gd name="T16" fmla="*/ 20 w 41"/>
                      <a:gd name="T17" fmla="*/ 29 h 58"/>
                      <a:gd name="T18" fmla="*/ 18 w 41"/>
                      <a:gd name="T19" fmla="*/ 29 h 58"/>
                      <a:gd name="T20" fmla="*/ 16 w 41"/>
                      <a:gd name="T21" fmla="*/ 26 h 58"/>
                      <a:gd name="T22" fmla="*/ 13 w 41"/>
                      <a:gd name="T23" fmla="*/ 22 h 58"/>
                      <a:gd name="T24" fmla="*/ 9 w 41"/>
                      <a:gd name="T25" fmla="*/ 17 h 58"/>
                      <a:gd name="T26" fmla="*/ 6 w 41"/>
                      <a:gd name="T27" fmla="*/ 11 h 58"/>
                      <a:gd name="T28" fmla="*/ 4 w 41"/>
                      <a:gd name="T29" fmla="*/ 6 h 58"/>
                      <a:gd name="T30" fmla="*/ 2 w 41"/>
                      <a:gd name="T31" fmla="*/ 2 h 58"/>
                      <a:gd name="T32" fmla="*/ 0 w 41"/>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8">
                        <a:moveTo>
                          <a:pt x="0" y="0"/>
                        </a:moveTo>
                        <a:lnTo>
                          <a:pt x="4" y="5"/>
                        </a:lnTo>
                        <a:lnTo>
                          <a:pt x="12" y="12"/>
                        </a:lnTo>
                        <a:lnTo>
                          <a:pt x="19" y="21"/>
                        </a:lnTo>
                        <a:lnTo>
                          <a:pt x="27" y="30"/>
                        </a:lnTo>
                        <a:lnTo>
                          <a:pt x="34" y="39"/>
                        </a:lnTo>
                        <a:lnTo>
                          <a:pt x="40" y="48"/>
                        </a:lnTo>
                        <a:lnTo>
                          <a:pt x="41" y="54"/>
                        </a:lnTo>
                        <a:lnTo>
                          <a:pt x="40" y="58"/>
                        </a:lnTo>
                        <a:lnTo>
                          <a:pt x="36" y="57"/>
                        </a:lnTo>
                        <a:lnTo>
                          <a:pt x="31" y="52"/>
                        </a:lnTo>
                        <a:lnTo>
                          <a:pt x="25" y="43"/>
                        </a:lnTo>
                        <a:lnTo>
                          <a:pt x="18" y="33"/>
                        </a:lnTo>
                        <a:lnTo>
                          <a:pt x="12" y="21"/>
                        </a:lnTo>
                        <a:lnTo>
                          <a:pt x="8" y="12"/>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60" name="Freeform 117">
                    <a:extLst>
                      <a:ext uri="{FF2B5EF4-FFF2-40B4-BE49-F238E27FC236}">
                        <a16:creationId xmlns:a16="http://schemas.microsoft.com/office/drawing/2014/main" id="{4F08BC15-53AF-4CA4-AA9B-FE6D9E894B20}"/>
                      </a:ext>
                    </a:extLst>
                  </p:cNvPr>
                  <p:cNvSpPr>
                    <a:spLocks/>
                  </p:cNvSpPr>
                  <p:nvPr/>
                </p:nvSpPr>
                <p:spPr bwMode="auto">
                  <a:xfrm>
                    <a:off x="690" y="49"/>
                    <a:ext cx="101" cy="21"/>
                  </a:xfrm>
                  <a:custGeom>
                    <a:avLst/>
                    <a:gdLst>
                      <a:gd name="T0" fmla="*/ 0 w 201"/>
                      <a:gd name="T1" fmla="*/ 2 h 43"/>
                      <a:gd name="T2" fmla="*/ 0 w 201"/>
                      <a:gd name="T3" fmla="*/ 1 h 43"/>
                      <a:gd name="T4" fmla="*/ 1 w 201"/>
                      <a:gd name="T5" fmla="*/ 0 h 43"/>
                      <a:gd name="T6" fmla="*/ 1 w 201"/>
                      <a:gd name="T7" fmla="*/ 0 h 43"/>
                      <a:gd name="T8" fmla="*/ 2 w 201"/>
                      <a:gd name="T9" fmla="*/ 0 h 43"/>
                      <a:gd name="T10" fmla="*/ 9 w 201"/>
                      <a:gd name="T11" fmla="*/ 5 h 43"/>
                      <a:gd name="T12" fmla="*/ 15 w 201"/>
                      <a:gd name="T13" fmla="*/ 9 h 43"/>
                      <a:gd name="T14" fmla="*/ 22 w 201"/>
                      <a:gd name="T15" fmla="*/ 12 h 43"/>
                      <a:gd name="T16" fmla="*/ 29 w 201"/>
                      <a:gd name="T17" fmla="*/ 14 h 43"/>
                      <a:gd name="T18" fmla="*/ 36 w 201"/>
                      <a:gd name="T19" fmla="*/ 16 h 43"/>
                      <a:gd name="T20" fmla="*/ 43 w 201"/>
                      <a:gd name="T21" fmla="*/ 16 h 43"/>
                      <a:gd name="T22" fmla="*/ 49 w 201"/>
                      <a:gd name="T23" fmla="*/ 16 h 43"/>
                      <a:gd name="T24" fmla="*/ 56 w 201"/>
                      <a:gd name="T25" fmla="*/ 16 h 43"/>
                      <a:gd name="T26" fmla="*/ 62 w 201"/>
                      <a:gd name="T27" fmla="*/ 16 h 43"/>
                      <a:gd name="T28" fmla="*/ 69 w 201"/>
                      <a:gd name="T29" fmla="*/ 15 h 43"/>
                      <a:gd name="T30" fmla="*/ 75 w 201"/>
                      <a:gd name="T31" fmla="*/ 14 h 43"/>
                      <a:gd name="T32" fmla="*/ 81 w 201"/>
                      <a:gd name="T33" fmla="*/ 12 h 43"/>
                      <a:gd name="T34" fmla="*/ 87 w 201"/>
                      <a:gd name="T35" fmla="*/ 10 h 43"/>
                      <a:gd name="T36" fmla="*/ 92 w 201"/>
                      <a:gd name="T37" fmla="*/ 8 h 43"/>
                      <a:gd name="T38" fmla="*/ 96 w 201"/>
                      <a:gd name="T39" fmla="*/ 7 h 43"/>
                      <a:gd name="T40" fmla="*/ 101 w 201"/>
                      <a:gd name="T41" fmla="*/ 6 h 43"/>
                      <a:gd name="T42" fmla="*/ 99 w 201"/>
                      <a:gd name="T43" fmla="*/ 8 h 43"/>
                      <a:gd name="T44" fmla="*/ 95 w 201"/>
                      <a:gd name="T45" fmla="*/ 11 h 43"/>
                      <a:gd name="T46" fmla="*/ 91 w 201"/>
                      <a:gd name="T47" fmla="*/ 14 h 43"/>
                      <a:gd name="T48" fmla="*/ 85 w 201"/>
                      <a:gd name="T49" fmla="*/ 16 h 43"/>
                      <a:gd name="T50" fmla="*/ 78 w 201"/>
                      <a:gd name="T51" fmla="*/ 18 h 43"/>
                      <a:gd name="T52" fmla="*/ 71 w 201"/>
                      <a:gd name="T53" fmla="*/ 19 h 43"/>
                      <a:gd name="T54" fmla="*/ 63 w 201"/>
                      <a:gd name="T55" fmla="*/ 21 h 43"/>
                      <a:gd name="T56" fmla="*/ 55 w 201"/>
                      <a:gd name="T57" fmla="*/ 21 h 43"/>
                      <a:gd name="T58" fmla="*/ 47 w 201"/>
                      <a:gd name="T59" fmla="*/ 21 h 43"/>
                      <a:gd name="T60" fmla="*/ 39 w 201"/>
                      <a:gd name="T61" fmla="*/ 21 h 43"/>
                      <a:gd name="T62" fmla="*/ 31 w 201"/>
                      <a:gd name="T63" fmla="*/ 19 h 43"/>
                      <a:gd name="T64" fmla="*/ 23 w 201"/>
                      <a:gd name="T65" fmla="*/ 17 h 43"/>
                      <a:gd name="T66" fmla="*/ 16 w 201"/>
                      <a:gd name="T67" fmla="*/ 15 h 43"/>
                      <a:gd name="T68" fmla="*/ 10 w 201"/>
                      <a:gd name="T69" fmla="*/ 11 h 43"/>
                      <a:gd name="T70" fmla="*/ 5 w 201"/>
                      <a:gd name="T71" fmla="*/ 7 h 43"/>
                      <a:gd name="T72" fmla="*/ 0 w 201"/>
                      <a:gd name="T73" fmla="*/ 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1" h="43">
                        <a:moveTo>
                          <a:pt x="0" y="5"/>
                        </a:moveTo>
                        <a:lnTo>
                          <a:pt x="0" y="3"/>
                        </a:lnTo>
                        <a:lnTo>
                          <a:pt x="1" y="1"/>
                        </a:lnTo>
                        <a:lnTo>
                          <a:pt x="2" y="0"/>
                        </a:lnTo>
                        <a:lnTo>
                          <a:pt x="4" y="0"/>
                        </a:lnTo>
                        <a:lnTo>
                          <a:pt x="17" y="10"/>
                        </a:lnTo>
                        <a:lnTo>
                          <a:pt x="30" y="18"/>
                        </a:lnTo>
                        <a:lnTo>
                          <a:pt x="44" y="24"/>
                        </a:lnTo>
                        <a:lnTo>
                          <a:pt x="57" y="29"/>
                        </a:lnTo>
                        <a:lnTo>
                          <a:pt x="71" y="32"/>
                        </a:lnTo>
                        <a:lnTo>
                          <a:pt x="85" y="33"/>
                        </a:lnTo>
                        <a:lnTo>
                          <a:pt x="98" y="33"/>
                        </a:lnTo>
                        <a:lnTo>
                          <a:pt x="112" y="33"/>
                        </a:lnTo>
                        <a:lnTo>
                          <a:pt x="124" y="32"/>
                        </a:lnTo>
                        <a:lnTo>
                          <a:pt x="137" y="30"/>
                        </a:lnTo>
                        <a:lnTo>
                          <a:pt x="150" y="28"/>
                        </a:lnTo>
                        <a:lnTo>
                          <a:pt x="161" y="24"/>
                        </a:lnTo>
                        <a:lnTo>
                          <a:pt x="173" y="21"/>
                        </a:lnTo>
                        <a:lnTo>
                          <a:pt x="183" y="17"/>
                        </a:lnTo>
                        <a:lnTo>
                          <a:pt x="192" y="15"/>
                        </a:lnTo>
                        <a:lnTo>
                          <a:pt x="201" y="12"/>
                        </a:lnTo>
                        <a:lnTo>
                          <a:pt x="197" y="17"/>
                        </a:lnTo>
                        <a:lnTo>
                          <a:pt x="190" y="23"/>
                        </a:lnTo>
                        <a:lnTo>
                          <a:pt x="181" y="28"/>
                        </a:lnTo>
                        <a:lnTo>
                          <a:pt x="169" y="32"/>
                        </a:lnTo>
                        <a:lnTo>
                          <a:pt x="155" y="37"/>
                        </a:lnTo>
                        <a:lnTo>
                          <a:pt x="141" y="39"/>
                        </a:lnTo>
                        <a:lnTo>
                          <a:pt x="125" y="42"/>
                        </a:lnTo>
                        <a:lnTo>
                          <a:pt x="109" y="43"/>
                        </a:lnTo>
                        <a:lnTo>
                          <a:pt x="93" y="43"/>
                        </a:lnTo>
                        <a:lnTo>
                          <a:pt x="77" y="42"/>
                        </a:lnTo>
                        <a:lnTo>
                          <a:pt x="61" y="38"/>
                        </a:lnTo>
                        <a:lnTo>
                          <a:pt x="46" y="35"/>
                        </a:lnTo>
                        <a:lnTo>
                          <a:pt x="32" y="30"/>
                        </a:lnTo>
                        <a:lnTo>
                          <a:pt x="19" y="23"/>
                        </a:lnTo>
                        <a:lnTo>
                          <a:pt x="9" y="1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61" name="Freeform 118">
                    <a:extLst>
                      <a:ext uri="{FF2B5EF4-FFF2-40B4-BE49-F238E27FC236}">
                        <a16:creationId xmlns:a16="http://schemas.microsoft.com/office/drawing/2014/main" id="{77BEA2DA-73F7-43B7-976F-6F7412E267B4}"/>
                      </a:ext>
                    </a:extLst>
                  </p:cNvPr>
                  <p:cNvSpPr>
                    <a:spLocks/>
                  </p:cNvSpPr>
                  <p:nvPr/>
                </p:nvSpPr>
                <p:spPr bwMode="auto">
                  <a:xfrm>
                    <a:off x="778" y="40"/>
                    <a:ext cx="11" cy="22"/>
                  </a:xfrm>
                  <a:custGeom>
                    <a:avLst/>
                    <a:gdLst>
                      <a:gd name="T0" fmla="*/ 0 w 22"/>
                      <a:gd name="T1" fmla="*/ 22 h 45"/>
                      <a:gd name="T2" fmla="*/ 5 w 22"/>
                      <a:gd name="T3" fmla="*/ 16 h 45"/>
                      <a:gd name="T4" fmla="*/ 9 w 22"/>
                      <a:gd name="T5" fmla="*/ 9 h 45"/>
                      <a:gd name="T6" fmla="*/ 11 w 22"/>
                      <a:gd name="T7" fmla="*/ 3 h 45"/>
                      <a:gd name="T8" fmla="*/ 11 w 22"/>
                      <a:gd name="T9" fmla="*/ 0 h 45"/>
                      <a:gd name="T10" fmla="*/ 8 w 22"/>
                      <a:gd name="T11" fmla="*/ 1 h 45"/>
                      <a:gd name="T12" fmla="*/ 7 w 22"/>
                      <a:gd name="T13" fmla="*/ 8 h 45"/>
                      <a:gd name="T14" fmla="*/ 4 w 22"/>
                      <a:gd name="T15" fmla="*/ 15 h 45"/>
                      <a:gd name="T16" fmla="*/ 0 w 22"/>
                      <a:gd name="T17" fmla="*/ 22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5">
                        <a:moveTo>
                          <a:pt x="0" y="45"/>
                        </a:moveTo>
                        <a:lnTo>
                          <a:pt x="9" y="33"/>
                        </a:lnTo>
                        <a:lnTo>
                          <a:pt x="17" y="19"/>
                        </a:lnTo>
                        <a:lnTo>
                          <a:pt x="22" y="6"/>
                        </a:lnTo>
                        <a:lnTo>
                          <a:pt x="21" y="0"/>
                        </a:lnTo>
                        <a:lnTo>
                          <a:pt x="16" y="3"/>
                        </a:lnTo>
                        <a:lnTo>
                          <a:pt x="13" y="16"/>
                        </a:lnTo>
                        <a:lnTo>
                          <a:pt x="7" y="31"/>
                        </a:lnTo>
                        <a:lnTo>
                          <a:pt x="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62" name="Freeform 119">
                    <a:extLst>
                      <a:ext uri="{FF2B5EF4-FFF2-40B4-BE49-F238E27FC236}">
                        <a16:creationId xmlns:a16="http://schemas.microsoft.com/office/drawing/2014/main" id="{C84D534B-39C2-44BF-B99D-4373E887B36D}"/>
                      </a:ext>
                    </a:extLst>
                  </p:cNvPr>
                  <p:cNvSpPr>
                    <a:spLocks/>
                  </p:cNvSpPr>
                  <p:nvPr/>
                </p:nvSpPr>
                <p:spPr bwMode="auto">
                  <a:xfrm>
                    <a:off x="769" y="40"/>
                    <a:ext cx="13" cy="25"/>
                  </a:xfrm>
                  <a:custGeom>
                    <a:avLst/>
                    <a:gdLst>
                      <a:gd name="T0" fmla="*/ 12 w 25"/>
                      <a:gd name="T1" fmla="*/ 0 h 49"/>
                      <a:gd name="T2" fmla="*/ 13 w 25"/>
                      <a:gd name="T3" fmla="*/ 4 h 49"/>
                      <a:gd name="T4" fmla="*/ 10 w 25"/>
                      <a:gd name="T5" fmla="*/ 10 h 49"/>
                      <a:gd name="T6" fmla="*/ 6 w 25"/>
                      <a:gd name="T7" fmla="*/ 19 h 49"/>
                      <a:gd name="T8" fmla="*/ 0 w 25"/>
                      <a:gd name="T9" fmla="*/ 25 h 49"/>
                      <a:gd name="T10" fmla="*/ 3 w 25"/>
                      <a:gd name="T11" fmla="*/ 18 h 49"/>
                      <a:gd name="T12" fmla="*/ 7 w 25"/>
                      <a:gd name="T13" fmla="*/ 10 h 49"/>
                      <a:gd name="T14" fmla="*/ 10 w 25"/>
                      <a:gd name="T15" fmla="*/ 3 h 49"/>
                      <a:gd name="T16" fmla="*/ 12 w 25"/>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9">
                        <a:moveTo>
                          <a:pt x="24" y="0"/>
                        </a:moveTo>
                        <a:lnTo>
                          <a:pt x="25" y="7"/>
                        </a:lnTo>
                        <a:lnTo>
                          <a:pt x="20" y="20"/>
                        </a:lnTo>
                        <a:lnTo>
                          <a:pt x="12" y="37"/>
                        </a:lnTo>
                        <a:lnTo>
                          <a:pt x="0" y="49"/>
                        </a:lnTo>
                        <a:lnTo>
                          <a:pt x="5" y="35"/>
                        </a:lnTo>
                        <a:lnTo>
                          <a:pt x="13" y="19"/>
                        </a:lnTo>
                        <a:lnTo>
                          <a:pt x="19" y="5"/>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63" name="Freeform 120">
                    <a:extLst>
                      <a:ext uri="{FF2B5EF4-FFF2-40B4-BE49-F238E27FC236}">
                        <a16:creationId xmlns:a16="http://schemas.microsoft.com/office/drawing/2014/main" id="{D4A8C42C-2CD7-4BEF-9E8F-62283280304E}"/>
                      </a:ext>
                    </a:extLst>
                  </p:cNvPr>
                  <p:cNvSpPr>
                    <a:spLocks/>
                  </p:cNvSpPr>
                  <p:nvPr/>
                </p:nvSpPr>
                <p:spPr bwMode="auto">
                  <a:xfrm>
                    <a:off x="749" y="36"/>
                    <a:ext cx="18" cy="33"/>
                  </a:xfrm>
                  <a:custGeom>
                    <a:avLst/>
                    <a:gdLst>
                      <a:gd name="T0" fmla="*/ 18 w 36"/>
                      <a:gd name="T1" fmla="*/ 0 h 64"/>
                      <a:gd name="T2" fmla="*/ 18 w 36"/>
                      <a:gd name="T3" fmla="*/ 2 h 64"/>
                      <a:gd name="T4" fmla="*/ 18 w 36"/>
                      <a:gd name="T5" fmla="*/ 5 h 64"/>
                      <a:gd name="T6" fmla="*/ 16 w 36"/>
                      <a:gd name="T7" fmla="*/ 9 h 64"/>
                      <a:gd name="T8" fmla="*/ 14 w 36"/>
                      <a:gd name="T9" fmla="*/ 14 h 64"/>
                      <a:gd name="T10" fmla="*/ 11 w 36"/>
                      <a:gd name="T11" fmla="*/ 20 h 64"/>
                      <a:gd name="T12" fmla="*/ 8 w 36"/>
                      <a:gd name="T13" fmla="*/ 25 h 64"/>
                      <a:gd name="T14" fmla="*/ 4 w 36"/>
                      <a:gd name="T15" fmla="*/ 30 h 64"/>
                      <a:gd name="T16" fmla="*/ 0 w 36"/>
                      <a:gd name="T17" fmla="*/ 33 h 64"/>
                      <a:gd name="T18" fmla="*/ 2 w 36"/>
                      <a:gd name="T19" fmla="*/ 30 h 64"/>
                      <a:gd name="T20" fmla="*/ 4 w 36"/>
                      <a:gd name="T21" fmla="*/ 26 h 64"/>
                      <a:gd name="T22" fmla="*/ 7 w 36"/>
                      <a:gd name="T23" fmla="*/ 20 h 64"/>
                      <a:gd name="T24" fmla="*/ 9 w 36"/>
                      <a:gd name="T25" fmla="*/ 14 h 64"/>
                      <a:gd name="T26" fmla="*/ 11 w 36"/>
                      <a:gd name="T27" fmla="*/ 9 h 64"/>
                      <a:gd name="T28" fmla="*/ 14 w 36"/>
                      <a:gd name="T29" fmla="*/ 4 h 64"/>
                      <a:gd name="T30" fmla="*/ 16 w 36"/>
                      <a:gd name="T31" fmla="*/ 1 h 64"/>
                      <a:gd name="T32" fmla="*/ 18 w 3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64">
                        <a:moveTo>
                          <a:pt x="35" y="0"/>
                        </a:moveTo>
                        <a:lnTo>
                          <a:pt x="36" y="3"/>
                        </a:lnTo>
                        <a:lnTo>
                          <a:pt x="35" y="9"/>
                        </a:lnTo>
                        <a:lnTo>
                          <a:pt x="31" y="18"/>
                        </a:lnTo>
                        <a:lnTo>
                          <a:pt x="27" y="28"/>
                        </a:lnTo>
                        <a:lnTo>
                          <a:pt x="21" y="39"/>
                        </a:lnTo>
                        <a:lnTo>
                          <a:pt x="15" y="49"/>
                        </a:lnTo>
                        <a:lnTo>
                          <a:pt x="7" y="58"/>
                        </a:lnTo>
                        <a:lnTo>
                          <a:pt x="0" y="64"/>
                        </a:lnTo>
                        <a:lnTo>
                          <a:pt x="4" y="58"/>
                        </a:lnTo>
                        <a:lnTo>
                          <a:pt x="7" y="50"/>
                        </a:lnTo>
                        <a:lnTo>
                          <a:pt x="13" y="39"/>
                        </a:lnTo>
                        <a:lnTo>
                          <a:pt x="18" y="27"/>
                        </a:lnTo>
                        <a:lnTo>
                          <a:pt x="22" y="17"/>
                        </a:lnTo>
                        <a:lnTo>
                          <a:pt x="28" y="7"/>
                        </a:lnTo>
                        <a:lnTo>
                          <a:pt x="31"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64" name="Freeform 121">
                    <a:extLst>
                      <a:ext uri="{FF2B5EF4-FFF2-40B4-BE49-F238E27FC236}">
                        <a16:creationId xmlns:a16="http://schemas.microsoft.com/office/drawing/2014/main" id="{3EAA31FF-8E9F-4E0A-98E9-C67F6EFB19EE}"/>
                      </a:ext>
                    </a:extLst>
                  </p:cNvPr>
                  <p:cNvSpPr>
                    <a:spLocks/>
                  </p:cNvSpPr>
                  <p:nvPr/>
                </p:nvSpPr>
                <p:spPr bwMode="auto">
                  <a:xfrm>
                    <a:off x="731" y="33"/>
                    <a:ext cx="19" cy="35"/>
                  </a:xfrm>
                  <a:custGeom>
                    <a:avLst/>
                    <a:gdLst>
                      <a:gd name="T0" fmla="*/ 18 w 40"/>
                      <a:gd name="T1" fmla="*/ 0 h 70"/>
                      <a:gd name="T2" fmla="*/ 19 w 40"/>
                      <a:gd name="T3" fmla="*/ 2 h 70"/>
                      <a:gd name="T4" fmla="*/ 18 w 40"/>
                      <a:gd name="T5" fmla="*/ 6 h 70"/>
                      <a:gd name="T6" fmla="*/ 16 w 40"/>
                      <a:gd name="T7" fmla="*/ 11 h 70"/>
                      <a:gd name="T8" fmla="*/ 13 w 40"/>
                      <a:gd name="T9" fmla="*/ 17 h 70"/>
                      <a:gd name="T10" fmla="*/ 10 w 40"/>
                      <a:gd name="T11" fmla="*/ 23 h 70"/>
                      <a:gd name="T12" fmla="*/ 7 w 40"/>
                      <a:gd name="T13" fmla="*/ 28 h 70"/>
                      <a:gd name="T14" fmla="*/ 3 w 40"/>
                      <a:gd name="T15" fmla="*/ 32 h 70"/>
                      <a:gd name="T16" fmla="*/ 0 w 40"/>
                      <a:gd name="T17" fmla="*/ 35 h 70"/>
                      <a:gd name="T18" fmla="*/ 1 w 40"/>
                      <a:gd name="T19" fmla="*/ 32 h 70"/>
                      <a:gd name="T20" fmla="*/ 3 w 40"/>
                      <a:gd name="T21" fmla="*/ 28 h 70"/>
                      <a:gd name="T22" fmla="*/ 6 w 40"/>
                      <a:gd name="T23" fmla="*/ 22 h 70"/>
                      <a:gd name="T24" fmla="*/ 9 w 40"/>
                      <a:gd name="T25" fmla="*/ 16 h 70"/>
                      <a:gd name="T26" fmla="*/ 12 w 40"/>
                      <a:gd name="T27" fmla="*/ 10 h 70"/>
                      <a:gd name="T28" fmla="*/ 15 w 40"/>
                      <a:gd name="T29" fmla="*/ 5 h 70"/>
                      <a:gd name="T30" fmla="*/ 17 w 40"/>
                      <a:gd name="T31" fmla="*/ 1 h 70"/>
                      <a:gd name="T32" fmla="*/ 18 w 40"/>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70">
                        <a:moveTo>
                          <a:pt x="38" y="0"/>
                        </a:moveTo>
                        <a:lnTo>
                          <a:pt x="40" y="3"/>
                        </a:lnTo>
                        <a:lnTo>
                          <a:pt x="37" y="11"/>
                        </a:lnTo>
                        <a:lnTo>
                          <a:pt x="34" y="22"/>
                        </a:lnTo>
                        <a:lnTo>
                          <a:pt x="28" y="33"/>
                        </a:lnTo>
                        <a:lnTo>
                          <a:pt x="22" y="45"/>
                        </a:lnTo>
                        <a:lnTo>
                          <a:pt x="14" y="56"/>
                        </a:lnTo>
                        <a:lnTo>
                          <a:pt x="7" y="64"/>
                        </a:lnTo>
                        <a:lnTo>
                          <a:pt x="0" y="70"/>
                        </a:lnTo>
                        <a:lnTo>
                          <a:pt x="3" y="64"/>
                        </a:lnTo>
                        <a:lnTo>
                          <a:pt x="7" y="55"/>
                        </a:lnTo>
                        <a:lnTo>
                          <a:pt x="13" y="44"/>
                        </a:lnTo>
                        <a:lnTo>
                          <a:pt x="19" y="31"/>
                        </a:lnTo>
                        <a:lnTo>
                          <a:pt x="26" y="19"/>
                        </a:lnTo>
                        <a:lnTo>
                          <a:pt x="32"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65" name="Freeform 122">
                    <a:extLst>
                      <a:ext uri="{FF2B5EF4-FFF2-40B4-BE49-F238E27FC236}">
                        <a16:creationId xmlns:a16="http://schemas.microsoft.com/office/drawing/2014/main" id="{87FC53D0-F532-463A-8D7F-DA7354808C98}"/>
                      </a:ext>
                    </a:extLst>
                  </p:cNvPr>
                  <p:cNvSpPr>
                    <a:spLocks/>
                  </p:cNvSpPr>
                  <p:nvPr/>
                </p:nvSpPr>
                <p:spPr bwMode="auto">
                  <a:xfrm>
                    <a:off x="718" y="37"/>
                    <a:ext cx="21" cy="29"/>
                  </a:xfrm>
                  <a:custGeom>
                    <a:avLst/>
                    <a:gdLst>
                      <a:gd name="T0" fmla="*/ 21 w 43"/>
                      <a:gd name="T1" fmla="*/ 0 h 57"/>
                      <a:gd name="T2" fmla="*/ 21 w 43"/>
                      <a:gd name="T3" fmla="*/ 1 h 57"/>
                      <a:gd name="T4" fmla="*/ 20 w 43"/>
                      <a:gd name="T5" fmla="*/ 5 h 57"/>
                      <a:gd name="T6" fmla="*/ 17 w 43"/>
                      <a:gd name="T7" fmla="*/ 9 h 57"/>
                      <a:gd name="T8" fmla="*/ 14 w 43"/>
                      <a:gd name="T9" fmla="*/ 15 h 57"/>
                      <a:gd name="T10" fmla="*/ 10 w 43"/>
                      <a:gd name="T11" fmla="*/ 20 h 57"/>
                      <a:gd name="T12" fmla="*/ 6 w 43"/>
                      <a:gd name="T13" fmla="*/ 24 h 57"/>
                      <a:gd name="T14" fmla="*/ 3 w 43"/>
                      <a:gd name="T15" fmla="*/ 27 h 57"/>
                      <a:gd name="T16" fmla="*/ 0 w 43"/>
                      <a:gd name="T17" fmla="*/ 29 h 57"/>
                      <a:gd name="T18" fmla="*/ 2 w 43"/>
                      <a:gd name="T19" fmla="*/ 26 h 57"/>
                      <a:gd name="T20" fmla="*/ 4 w 43"/>
                      <a:gd name="T21" fmla="*/ 22 h 57"/>
                      <a:gd name="T22" fmla="*/ 7 w 43"/>
                      <a:gd name="T23" fmla="*/ 17 h 57"/>
                      <a:gd name="T24" fmla="*/ 11 w 43"/>
                      <a:gd name="T25" fmla="*/ 12 h 57"/>
                      <a:gd name="T26" fmla="*/ 14 w 43"/>
                      <a:gd name="T27" fmla="*/ 7 h 57"/>
                      <a:gd name="T28" fmla="*/ 17 w 43"/>
                      <a:gd name="T29" fmla="*/ 3 h 57"/>
                      <a:gd name="T30" fmla="*/ 19 w 43"/>
                      <a:gd name="T31" fmla="*/ 1 h 57"/>
                      <a:gd name="T32" fmla="*/ 21 w 43"/>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57">
                        <a:moveTo>
                          <a:pt x="43" y="0"/>
                        </a:moveTo>
                        <a:lnTo>
                          <a:pt x="43" y="2"/>
                        </a:lnTo>
                        <a:lnTo>
                          <a:pt x="40" y="9"/>
                        </a:lnTo>
                        <a:lnTo>
                          <a:pt x="35" y="18"/>
                        </a:lnTo>
                        <a:lnTo>
                          <a:pt x="29" y="29"/>
                        </a:lnTo>
                        <a:lnTo>
                          <a:pt x="21" y="39"/>
                        </a:lnTo>
                        <a:lnTo>
                          <a:pt x="13" y="47"/>
                        </a:lnTo>
                        <a:lnTo>
                          <a:pt x="6" y="54"/>
                        </a:lnTo>
                        <a:lnTo>
                          <a:pt x="0" y="57"/>
                        </a:lnTo>
                        <a:lnTo>
                          <a:pt x="4" y="52"/>
                        </a:lnTo>
                        <a:lnTo>
                          <a:pt x="9" y="44"/>
                        </a:lnTo>
                        <a:lnTo>
                          <a:pt x="15" y="34"/>
                        </a:lnTo>
                        <a:lnTo>
                          <a:pt x="22" y="23"/>
                        </a:lnTo>
                        <a:lnTo>
                          <a:pt x="29" y="14"/>
                        </a:lnTo>
                        <a:lnTo>
                          <a:pt x="35"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66" name="Freeform 123">
                    <a:extLst>
                      <a:ext uri="{FF2B5EF4-FFF2-40B4-BE49-F238E27FC236}">
                        <a16:creationId xmlns:a16="http://schemas.microsoft.com/office/drawing/2014/main" id="{D5F9C109-EF1D-43A4-83DF-EE69EFDFB0D9}"/>
                      </a:ext>
                    </a:extLst>
                  </p:cNvPr>
                  <p:cNvSpPr>
                    <a:spLocks/>
                  </p:cNvSpPr>
                  <p:nvPr/>
                </p:nvSpPr>
                <p:spPr bwMode="auto">
                  <a:xfrm>
                    <a:off x="709" y="39"/>
                    <a:ext cx="18" cy="24"/>
                  </a:xfrm>
                  <a:custGeom>
                    <a:avLst/>
                    <a:gdLst>
                      <a:gd name="T0" fmla="*/ 17 w 37"/>
                      <a:gd name="T1" fmla="*/ 0 h 49"/>
                      <a:gd name="T2" fmla="*/ 18 w 37"/>
                      <a:gd name="T3" fmla="*/ 1 h 49"/>
                      <a:gd name="T4" fmla="*/ 17 w 37"/>
                      <a:gd name="T5" fmla="*/ 4 h 49"/>
                      <a:gd name="T6" fmla="*/ 16 w 37"/>
                      <a:gd name="T7" fmla="*/ 7 h 49"/>
                      <a:gd name="T8" fmla="*/ 13 w 37"/>
                      <a:gd name="T9" fmla="*/ 11 h 49"/>
                      <a:gd name="T10" fmla="*/ 11 w 37"/>
                      <a:gd name="T11" fmla="*/ 15 h 49"/>
                      <a:gd name="T12" fmla="*/ 7 w 37"/>
                      <a:gd name="T13" fmla="*/ 19 h 49"/>
                      <a:gd name="T14" fmla="*/ 4 w 37"/>
                      <a:gd name="T15" fmla="*/ 22 h 49"/>
                      <a:gd name="T16" fmla="*/ 0 w 37"/>
                      <a:gd name="T17" fmla="*/ 24 h 49"/>
                      <a:gd name="T18" fmla="*/ 1 w 37"/>
                      <a:gd name="T19" fmla="*/ 21 h 49"/>
                      <a:gd name="T20" fmla="*/ 4 w 37"/>
                      <a:gd name="T21" fmla="*/ 18 h 49"/>
                      <a:gd name="T22" fmla="*/ 6 w 37"/>
                      <a:gd name="T23" fmla="*/ 14 h 49"/>
                      <a:gd name="T24" fmla="*/ 9 w 37"/>
                      <a:gd name="T25" fmla="*/ 9 h 49"/>
                      <a:gd name="T26" fmla="*/ 12 w 37"/>
                      <a:gd name="T27" fmla="*/ 6 h 49"/>
                      <a:gd name="T28" fmla="*/ 14 w 37"/>
                      <a:gd name="T29" fmla="*/ 2 h 49"/>
                      <a:gd name="T30" fmla="*/ 16 w 37"/>
                      <a:gd name="T31" fmla="*/ 0 h 49"/>
                      <a:gd name="T32" fmla="*/ 17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35" y="0"/>
                        </a:moveTo>
                        <a:lnTo>
                          <a:pt x="37" y="3"/>
                        </a:lnTo>
                        <a:lnTo>
                          <a:pt x="34" y="8"/>
                        </a:lnTo>
                        <a:lnTo>
                          <a:pt x="32" y="15"/>
                        </a:lnTo>
                        <a:lnTo>
                          <a:pt x="27" y="23"/>
                        </a:lnTo>
                        <a:lnTo>
                          <a:pt x="22" y="31"/>
                        </a:lnTo>
                        <a:lnTo>
                          <a:pt x="15" y="39"/>
                        </a:lnTo>
                        <a:lnTo>
                          <a:pt x="8" y="45"/>
                        </a:lnTo>
                        <a:lnTo>
                          <a:pt x="0" y="49"/>
                        </a:lnTo>
                        <a:lnTo>
                          <a:pt x="3" y="43"/>
                        </a:lnTo>
                        <a:lnTo>
                          <a:pt x="8" y="36"/>
                        </a:lnTo>
                        <a:lnTo>
                          <a:pt x="13" y="28"/>
                        </a:lnTo>
                        <a:lnTo>
                          <a:pt x="19" y="19"/>
                        </a:lnTo>
                        <a:lnTo>
                          <a:pt x="24" y="12"/>
                        </a:lnTo>
                        <a:lnTo>
                          <a:pt x="28" y="5"/>
                        </a:lnTo>
                        <a:lnTo>
                          <a:pt x="33"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67" name="Freeform 124">
                    <a:extLst>
                      <a:ext uri="{FF2B5EF4-FFF2-40B4-BE49-F238E27FC236}">
                        <a16:creationId xmlns:a16="http://schemas.microsoft.com/office/drawing/2014/main" id="{29653779-1D0B-41D1-9B9C-B825BFD532A2}"/>
                      </a:ext>
                    </a:extLst>
                  </p:cNvPr>
                  <p:cNvSpPr>
                    <a:spLocks/>
                  </p:cNvSpPr>
                  <p:nvPr/>
                </p:nvSpPr>
                <p:spPr bwMode="auto">
                  <a:xfrm>
                    <a:off x="699" y="39"/>
                    <a:ext cx="16" cy="17"/>
                  </a:xfrm>
                  <a:custGeom>
                    <a:avLst/>
                    <a:gdLst>
                      <a:gd name="T0" fmla="*/ 16 w 32"/>
                      <a:gd name="T1" fmla="*/ 0 h 35"/>
                      <a:gd name="T2" fmla="*/ 16 w 32"/>
                      <a:gd name="T3" fmla="*/ 1 h 35"/>
                      <a:gd name="T4" fmla="*/ 15 w 32"/>
                      <a:gd name="T5" fmla="*/ 3 h 35"/>
                      <a:gd name="T6" fmla="*/ 14 w 32"/>
                      <a:gd name="T7" fmla="*/ 6 h 35"/>
                      <a:gd name="T8" fmla="*/ 11 w 32"/>
                      <a:gd name="T9" fmla="*/ 10 h 35"/>
                      <a:gd name="T10" fmla="*/ 8 w 32"/>
                      <a:gd name="T11" fmla="*/ 13 h 35"/>
                      <a:gd name="T12" fmla="*/ 5 w 32"/>
                      <a:gd name="T13" fmla="*/ 16 h 35"/>
                      <a:gd name="T14" fmla="*/ 2 w 32"/>
                      <a:gd name="T15" fmla="*/ 17 h 35"/>
                      <a:gd name="T16" fmla="*/ 0 w 32"/>
                      <a:gd name="T17" fmla="*/ 17 h 35"/>
                      <a:gd name="T18" fmla="*/ 4 w 32"/>
                      <a:gd name="T19" fmla="*/ 13 h 35"/>
                      <a:gd name="T20" fmla="*/ 8 w 32"/>
                      <a:gd name="T21" fmla="*/ 7 h 35"/>
                      <a:gd name="T22" fmla="*/ 13 w 32"/>
                      <a:gd name="T23" fmla="*/ 2 h 35"/>
                      <a:gd name="T24" fmla="*/ 16 w 32"/>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5">
                        <a:moveTo>
                          <a:pt x="31" y="0"/>
                        </a:moveTo>
                        <a:lnTo>
                          <a:pt x="32" y="3"/>
                        </a:lnTo>
                        <a:lnTo>
                          <a:pt x="30" y="7"/>
                        </a:lnTo>
                        <a:lnTo>
                          <a:pt x="27" y="13"/>
                        </a:lnTo>
                        <a:lnTo>
                          <a:pt x="21" y="20"/>
                        </a:lnTo>
                        <a:lnTo>
                          <a:pt x="15" y="26"/>
                        </a:lnTo>
                        <a:lnTo>
                          <a:pt x="9" y="32"/>
                        </a:lnTo>
                        <a:lnTo>
                          <a:pt x="4" y="34"/>
                        </a:lnTo>
                        <a:lnTo>
                          <a:pt x="0" y="35"/>
                        </a:lnTo>
                        <a:lnTo>
                          <a:pt x="7" y="27"/>
                        </a:lnTo>
                        <a:lnTo>
                          <a:pt x="16" y="15"/>
                        </a:lnTo>
                        <a:lnTo>
                          <a:pt x="25" y="5"/>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68" name="Freeform 125">
                    <a:extLst>
                      <a:ext uri="{FF2B5EF4-FFF2-40B4-BE49-F238E27FC236}">
                        <a16:creationId xmlns:a16="http://schemas.microsoft.com/office/drawing/2014/main" id="{F7FAD493-5CCA-46FF-B4A6-9D3DE2ED3126}"/>
                      </a:ext>
                    </a:extLst>
                  </p:cNvPr>
                  <p:cNvSpPr>
                    <a:spLocks/>
                  </p:cNvSpPr>
                  <p:nvPr/>
                </p:nvSpPr>
                <p:spPr bwMode="auto">
                  <a:xfrm>
                    <a:off x="693" y="42"/>
                    <a:ext cx="11" cy="11"/>
                  </a:xfrm>
                  <a:custGeom>
                    <a:avLst/>
                    <a:gdLst>
                      <a:gd name="T0" fmla="*/ 11 w 20"/>
                      <a:gd name="T1" fmla="*/ 0 h 22"/>
                      <a:gd name="T2" fmla="*/ 11 w 20"/>
                      <a:gd name="T3" fmla="*/ 3 h 22"/>
                      <a:gd name="T4" fmla="*/ 8 w 20"/>
                      <a:gd name="T5" fmla="*/ 7 h 22"/>
                      <a:gd name="T6" fmla="*/ 4 w 20"/>
                      <a:gd name="T7" fmla="*/ 11 h 22"/>
                      <a:gd name="T8" fmla="*/ 0 w 20"/>
                      <a:gd name="T9" fmla="*/ 11 h 22"/>
                      <a:gd name="T10" fmla="*/ 3 w 20"/>
                      <a:gd name="T11" fmla="*/ 9 h 22"/>
                      <a:gd name="T12" fmla="*/ 7 w 20"/>
                      <a:gd name="T13" fmla="*/ 4 h 22"/>
                      <a:gd name="T14" fmla="*/ 9 w 20"/>
                      <a:gd name="T15" fmla="*/ 0 h 22"/>
                      <a:gd name="T16" fmla="*/ 11 w 20"/>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0"/>
                        </a:moveTo>
                        <a:lnTo>
                          <a:pt x="20" y="6"/>
                        </a:lnTo>
                        <a:lnTo>
                          <a:pt x="15" y="14"/>
                        </a:lnTo>
                        <a:lnTo>
                          <a:pt x="8" y="21"/>
                        </a:lnTo>
                        <a:lnTo>
                          <a:pt x="0" y="22"/>
                        </a:lnTo>
                        <a:lnTo>
                          <a:pt x="6" y="17"/>
                        </a:lnTo>
                        <a:lnTo>
                          <a:pt x="12" y="8"/>
                        </a:lnTo>
                        <a:lnTo>
                          <a:pt x="17" y="0"/>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69" name="Freeform 126">
                    <a:extLst>
                      <a:ext uri="{FF2B5EF4-FFF2-40B4-BE49-F238E27FC236}">
                        <a16:creationId xmlns:a16="http://schemas.microsoft.com/office/drawing/2014/main" id="{010DB63F-DE60-4BF4-888C-256E712A4ED0}"/>
                      </a:ext>
                    </a:extLst>
                  </p:cNvPr>
                  <p:cNvSpPr>
                    <a:spLocks/>
                  </p:cNvSpPr>
                  <p:nvPr/>
                </p:nvSpPr>
                <p:spPr bwMode="auto">
                  <a:xfrm>
                    <a:off x="785" y="43"/>
                    <a:ext cx="12" cy="15"/>
                  </a:xfrm>
                  <a:custGeom>
                    <a:avLst/>
                    <a:gdLst>
                      <a:gd name="T0" fmla="*/ 0 w 23"/>
                      <a:gd name="T1" fmla="*/ 15 h 30"/>
                      <a:gd name="T2" fmla="*/ 2 w 23"/>
                      <a:gd name="T3" fmla="*/ 12 h 30"/>
                      <a:gd name="T4" fmla="*/ 5 w 23"/>
                      <a:gd name="T5" fmla="*/ 6 h 30"/>
                      <a:gd name="T6" fmla="*/ 9 w 23"/>
                      <a:gd name="T7" fmla="*/ 2 h 30"/>
                      <a:gd name="T8" fmla="*/ 12 w 23"/>
                      <a:gd name="T9" fmla="*/ 0 h 30"/>
                      <a:gd name="T10" fmla="*/ 12 w 23"/>
                      <a:gd name="T11" fmla="*/ 4 h 30"/>
                      <a:gd name="T12" fmla="*/ 8 w 23"/>
                      <a:gd name="T13" fmla="*/ 8 h 30"/>
                      <a:gd name="T14" fmla="*/ 4 w 23"/>
                      <a:gd name="T15" fmla="*/ 13 h 30"/>
                      <a:gd name="T16" fmla="*/ 0 w 23"/>
                      <a:gd name="T17" fmla="*/ 15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30">
                        <a:moveTo>
                          <a:pt x="0" y="30"/>
                        </a:moveTo>
                        <a:lnTo>
                          <a:pt x="3" y="24"/>
                        </a:lnTo>
                        <a:lnTo>
                          <a:pt x="10" y="12"/>
                        </a:lnTo>
                        <a:lnTo>
                          <a:pt x="17" y="3"/>
                        </a:lnTo>
                        <a:lnTo>
                          <a:pt x="23" y="0"/>
                        </a:lnTo>
                        <a:lnTo>
                          <a:pt x="23" y="7"/>
                        </a:lnTo>
                        <a:lnTo>
                          <a:pt x="16" y="15"/>
                        </a:lnTo>
                        <a:lnTo>
                          <a:pt x="7" y="25"/>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70" name="Freeform 127">
                    <a:extLst>
                      <a:ext uri="{FF2B5EF4-FFF2-40B4-BE49-F238E27FC236}">
                        <a16:creationId xmlns:a16="http://schemas.microsoft.com/office/drawing/2014/main" id="{E47F085B-396C-4FC1-B14F-D29885600505}"/>
                      </a:ext>
                    </a:extLst>
                  </p:cNvPr>
                  <p:cNvSpPr>
                    <a:spLocks/>
                  </p:cNvSpPr>
                  <p:nvPr/>
                </p:nvSpPr>
                <p:spPr bwMode="auto">
                  <a:xfrm>
                    <a:off x="785" y="59"/>
                    <a:ext cx="15" cy="6"/>
                  </a:xfrm>
                  <a:custGeom>
                    <a:avLst/>
                    <a:gdLst>
                      <a:gd name="T0" fmla="*/ 0 w 31"/>
                      <a:gd name="T1" fmla="*/ 0 h 11"/>
                      <a:gd name="T2" fmla="*/ 2 w 31"/>
                      <a:gd name="T3" fmla="*/ 1 h 11"/>
                      <a:gd name="T4" fmla="*/ 7 w 31"/>
                      <a:gd name="T5" fmla="*/ 4 h 11"/>
                      <a:gd name="T6" fmla="*/ 12 w 31"/>
                      <a:gd name="T7" fmla="*/ 6 h 11"/>
                      <a:gd name="T8" fmla="*/ 15 w 31"/>
                      <a:gd name="T9" fmla="*/ 5 h 11"/>
                      <a:gd name="T10" fmla="*/ 15 w 31"/>
                      <a:gd name="T11" fmla="*/ 4 h 11"/>
                      <a:gd name="T12" fmla="*/ 14 w 31"/>
                      <a:gd name="T13" fmla="*/ 3 h 11"/>
                      <a:gd name="T14" fmla="*/ 12 w 31"/>
                      <a:gd name="T15" fmla="*/ 2 h 11"/>
                      <a:gd name="T16" fmla="*/ 9 w 31"/>
                      <a:gd name="T17" fmla="*/ 2 h 11"/>
                      <a:gd name="T18" fmla="*/ 7 w 31"/>
                      <a:gd name="T19" fmla="*/ 1 h 11"/>
                      <a:gd name="T20" fmla="*/ 4 w 31"/>
                      <a:gd name="T21" fmla="*/ 1 h 11"/>
                      <a:gd name="T22" fmla="*/ 1 w 31"/>
                      <a:gd name="T23" fmla="*/ 0 h 11"/>
                      <a:gd name="T24" fmla="*/ 0 w 31"/>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11">
                        <a:moveTo>
                          <a:pt x="0" y="0"/>
                        </a:moveTo>
                        <a:lnTo>
                          <a:pt x="5" y="2"/>
                        </a:lnTo>
                        <a:lnTo>
                          <a:pt x="15" y="8"/>
                        </a:lnTo>
                        <a:lnTo>
                          <a:pt x="25" y="11"/>
                        </a:lnTo>
                        <a:lnTo>
                          <a:pt x="31" y="10"/>
                        </a:lnTo>
                        <a:lnTo>
                          <a:pt x="31" y="8"/>
                        </a:lnTo>
                        <a:lnTo>
                          <a:pt x="28" y="5"/>
                        </a:lnTo>
                        <a:lnTo>
                          <a:pt x="24" y="4"/>
                        </a:lnTo>
                        <a:lnTo>
                          <a:pt x="19" y="3"/>
                        </a:lnTo>
                        <a:lnTo>
                          <a:pt x="14" y="2"/>
                        </a:lnTo>
                        <a:lnTo>
                          <a:pt x="8" y="1"/>
                        </a:lnTo>
                        <a:lnTo>
                          <a:pt x="3"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71" name="Freeform 128">
                    <a:extLst>
                      <a:ext uri="{FF2B5EF4-FFF2-40B4-BE49-F238E27FC236}">
                        <a16:creationId xmlns:a16="http://schemas.microsoft.com/office/drawing/2014/main" id="{A8CC1AA9-BA3C-428A-A688-8B682D0F7611}"/>
                      </a:ext>
                    </a:extLst>
                  </p:cNvPr>
                  <p:cNvSpPr>
                    <a:spLocks/>
                  </p:cNvSpPr>
                  <p:nvPr/>
                </p:nvSpPr>
                <p:spPr bwMode="auto">
                  <a:xfrm>
                    <a:off x="788" y="52"/>
                    <a:ext cx="16" cy="5"/>
                  </a:xfrm>
                  <a:custGeom>
                    <a:avLst/>
                    <a:gdLst>
                      <a:gd name="T0" fmla="*/ 0 w 34"/>
                      <a:gd name="T1" fmla="*/ 5 h 10"/>
                      <a:gd name="T2" fmla="*/ 1 w 34"/>
                      <a:gd name="T3" fmla="*/ 5 h 10"/>
                      <a:gd name="T4" fmla="*/ 3 w 34"/>
                      <a:gd name="T5" fmla="*/ 5 h 10"/>
                      <a:gd name="T6" fmla="*/ 6 w 34"/>
                      <a:gd name="T7" fmla="*/ 5 h 10"/>
                      <a:gd name="T8" fmla="*/ 9 w 34"/>
                      <a:gd name="T9" fmla="*/ 5 h 10"/>
                      <a:gd name="T10" fmla="*/ 12 w 34"/>
                      <a:gd name="T11" fmla="*/ 4 h 10"/>
                      <a:gd name="T12" fmla="*/ 14 w 34"/>
                      <a:gd name="T13" fmla="*/ 4 h 10"/>
                      <a:gd name="T14" fmla="*/ 16 w 34"/>
                      <a:gd name="T15" fmla="*/ 2 h 10"/>
                      <a:gd name="T16" fmla="*/ 16 w 34"/>
                      <a:gd name="T17" fmla="*/ 1 h 10"/>
                      <a:gd name="T18" fmla="*/ 14 w 34"/>
                      <a:gd name="T19" fmla="*/ 0 h 10"/>
                      <a:gd name="T20" fmla="*/ 9 w 34"/>
                      <a:gd name="T21" fmla="*/ 1 h 10"/>
                      <a:gd name="T22" fmla="*/ 4 w 34"/>
                      <a:gd name="T23" fmla="*/ 4 h 10"/>
                      <a:gd name="T24" fmla="*/ 0 w 3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10">
                        <a:moveTo>
                          <a:pt x="0" y="10"/>
                        </a:moveTo>
                        <a:lnTo>
                          <a:pt x="3" y="10"/>
                        </a:lnTo>
                        <a:lnTo>
                          <a:pt x="7" y="9"/>
                        </a:lnTo>
                        <a:lnTo>
                          <a:pt x="13" y="9"/>
                        </a:lnTo>
                        <a:lnTo>
                          <a:pt x="19" y="9"/>
                        </a:lnTo>
                        <a:lnTo>
                          <a:pt x="25" y="8"/>
                        </a:lnTo>
                        <a:lnTo>
                          <a:pt x="29" y="7"/>
                        </a:lnTo>
                        <a:lnTo>
                          <a:pt x="33" y="4"/>
                        </a:lnTo>
                        <a:lnTo>
                          <a:pt x="34" y="2"/>
                        </a:lnTo>
                        <a:lnTo>
                          <a:pt x="29" y="0"/>
                        </a:lnTo>
                        <a:lnTo>
                          <a:pt x="20" y="2"/>
                        </a:lnTo>
                        <a:lnTo>
                          <a:pt x="9" y="7"/>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72" name="Freeform 129">
                    <a:extLst>
                      <a:ext uri="{FF2B5EF4-FFF2-40B4-BE49-F238E27FC236}">
                        <a16:creationId xmlns:a16="http://schemas.microsoft.com/office/drawing/2014/main" id="{D227CB8B-A421-4C56-A5E4-CCD737FD81B0}"/>
                      </a:ext>
                    </a:extLst>
                  </p:cNvPr>
                  <p:cNvSpPr>
                    <a:spLocks/>
                  </p:cNvSpPr>
                  <p:nvPr/>
                </p:nvSpPr>
                <p:spPr bwMode="auto">
                  <a:xfrm>
                    <a:off x="780" y="61"/>
                    <a:ext cx="16" cy="12"/>
                  </a:xfrm>
                  <a:custGeom>
                    <a:avLst/>
                    <a:gdLst>
                      <a:gd name="T0" fmla="*/ 0 w 33"/>
                      <a:gd name="T1" fmla="*/ 0 h 24"/>
                      <a:gd name="T2" fmla="*/ 2 w 33"/>
                      <a:gd name="T3" fmla="*/ 2 h 24"/>
                      <a:gd name="T4" fmla="*/ 5 w 33"/>
                      <a:gd name="T5" fmla="*/ 3 h 24"/>
                      <a:gd name="T6" fmla="*/ 7 w 33"/>
                      <a:gd name="T7" fmla="*/ 4 h 24"/>
                      <a:gd name="T8" fmla="*/ 11 w 33"/>
                      <a:gd name="T9" fmla="*/ 6 h 24"/>
                      <a:gd name="T10" fmla="*/ 13 w 33"/>
                      <a:gd name="T11" fmla="*/ 8 h 24"/>
                      <a:gd name="T12" fmla="*/ 15 w 33"/>
                      <a:gd name="T13" fmla="*/ 10 h 24"/>
                      <a:gd name="T14" fmla="*/ 16 w 33"/>
                      <a:gd name="T15" fmla="*/ 11 h 24"/>
                      <a:gd name="T16" fmla="*/ 16 w 33"/>
                      <a:gd name="T17" fmla="*/ 12 h 24"/>
                      <a:gd name="T18" fmla="*/ 13 w 33"/>
                      <a:gd name="T19" fmla="*/ 12 h 24"/>
                      <a:gd name="T20" fmla="*/ 8 w 33"/>
                      <a:gd name="T21" fmla="*/ 8 h 24"/>
                      <a:gd name="T22" fmla="*/ 3 w 33"/>
                      <a:gd name="T23" fmla="*/ 4 h 24"/>
                      <a:gd name="T24" fmla="*/ 0 w 33"/>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4">
                        <a:moveTo>
                          <a:pt x="0" y="0"/>
                        </a:moveTo>
                        <a:lnTo>
                          <a:pt x="5" y="3"/>
                        </a:lnTo>
                        <a:lnTo>
                          <a:pt x="10" y="5"/>
                        </a:lnTo>
                        <a:lnTo>
                          <a:pt x="15" y="8"/>
                        </a:lnTo>
                        <a:lnTo>
                          <a:pt x="22" y="12"/>
                        </a:lnTo>
                        <a:lnTo>
                          <a:pt x="27" y="16"/>
                        </a:lnTo>
                        <a:lnTo>
                          <a:pt x="30" y="20"/>
                        </a:lnTo>
                        <a:lnTo>
                          <a:pt x="33" y="22"/>
                        </a:lnTo>
                        <a:lnTo>
                          <a:pt x="33" y="24"/>
                        </a:lnTo>
                        <a:lnTo>
                          <a:pt x="27" y="23"/>
                        </a:lnTo>
                        <a:lnTo>
                          <a:pt x="16" y="15"/>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73" name="Freeform 130">
                    <a:extLst>
                      <a:ext uri="{FF2B5EF4-FFF2-40B4-BE49-F238E27FC236}">
                        <a16:creationId xmlns:a16="http://schemas.microsoft.com/office/drawing/2014/main" id="{DF27A701-8E4B-4455-B0A3-B32CA38B4D3D}"/>
                      </a:ext>
                    </a:extLst>
                  </p:cNvPr>
                  <p:cNvSpPr>
                    <a:spLocks/>
                  </p:cNvSpPr>
                  <p:nvPr/>
                </p:nvSpPr>
                <p:spPr bwMode="auto">
                  <a:xfrm>
                    <a:off x="697" y="56"/>
                    <a:ext cx="5" cy="22"/>
                  </a:xfrm>
                  <a:custGeom>
                    <a:avLst/>
                    <a:gdLst>
                      <a:gd name="T0" fmla="*/ 3 w 9"/>
                      <a:gd name="T1" fmla="*/ 0 h 44"/>
                      <a:gd name="T2" fmla="*/ 4 w 9"/>
                      <a:gd name="T3" fmla="*/ 5 h 44"/>
                      <a:gd name="T4" fmla="*/ 5 w 9"/>
                      <a:gd name="T5" fmla="*/ 13 h 44"/>
                      <a:gd name="T6" fmla="*/ 4 w 9"/>
                      <a:gd name="T7" fmla="*/ 19 h 44"/>
                      <a:gd name="T8" fmla="*/ 2 w 9"/>
                      <a:gd name="T9" fmla="*/ 22 h 44"/>
                      <a:gd name="T10" fmla="*/ 0 w 9"/>
                      <a:gd name="T11" fmla="*/ 20 h 44"/>
                      <a:gd name="T12" fmla="*/ 1 w 9"/>
                      <a:gd name="T13" fmla="*/ 13 h 44"/>
                      <a:gd name="T14" fmla="*/ 2 w 9"/>
                      <a:gd name="T15" fmla="*/ 6 h 44"/>
                      <a:gd name="T16" fmla="*/ 3 w 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4">
                        <a:moveTo>
                          <a:pt x="5" y="0"/>
                        </a:moveTo>
                        <a:lnTo>
                          <a:pt x="8" y="10"/>
                        </a:lnTo>
                        <a:lnTo>
                          <a:pt x="9" y="25"/>
                        </a:lnTo>
                        <a:lnTo>
                          <a:pt x="8" y="37"/>
                        </a:lnTo>
                        <a:lnTo>
                          <a:pt x="3" y="44"/>
                        </a:lnTo>
                        <a:lnTo>
                          <a:pt x="0" y="39"/>
                        </a:lnTo>
                        <a:lnTo>
                          <a:pt x="1" y="26"/>
                        </a:lnTo>
                        <a:lnTo>
                          <a:pt x="4"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74" name="Freeform 131">
                    <a:extLst>
                      <a:ext uri="{FF2B5EF4-FFF2-40B4-BE49-F238E27FC236}">
                        <a16:creationId xmlns:a16="http://schemas.microsoft.com/office/drawing/2014/main" id="{78FFD31D-927B-4FAE-9873-79A4264A559D}"/>
                      </a:ext>
                    </a:extLst>
                  </p:cNvPr>
                  <p:cNvSpPr>
                    <a:spLocks/>
                  </p:cNvSpPr>
                  <p:nvPr/>
                </p:nvSpPr>
                <p:spPr bwMode="auto">
                  <a:xfrm>
                    <a:off x="689" y="53"/>
                    <a:ext cx="6" cy="21"/>
                  </a:xfrm>
                  <a:custGeom>
                    <a:avLst/>
                    <a:gdLst>
                      <a:gd name="T0" fmla="*/ 6 w 13"/>
                      <a:gd name="T1" fmla="*/ 0 h 43"/>
                      <a:gd name="T2" fmla="*/ 6 w 13"/>
                      <a:gd name="T3" fmla="*/ 5 h 43"/>
                      <a:gd name="T4" fmla="*/ 6 w 13"/>
                      <a:gd name="T5" fmla="*/ 12 h 43"/>
                      <a:gd name="T6" fmla="*/ 4 w 13"/>
                      <a:gd name="T7" fmla="*/ 18 h 43"/>
                      <a:gd name="T8" fmla="*/ 1 w 13"/>
                      <a:gd name="T9" fmla="*/ 21 h 43"/>
                      <a:gd name="T10" fmla="*/ 0 w 13"/>
                      <a:gd name="T11" fmla="*/ 18 h 43"/>
                      <a:gd name="T12" fmla="*/ 2 w 13"/>
                      <a:gd name="T13" fmla="*/ 12 h 43"/>
                      <a:gd name="T14" fmla="*/ 5 w 13"/>
                      <a:gd name="T15" fmla="*/ 4 h 43"/>
                      <a:gd name="T16" fmla="*/ 6 w 13"/>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43">
                        <a:moveTo>
                          <a:pt x="13" y="0"/>
                        </a:moveTo>
                        <a:lnTo>
                          <a:pt x="13" y="10"/>
                        </a:lnTo>
                        <a:lnTo>
                          <a:pt x="12" y="24"/>
                        </a:lnTo>
                        <a:lnTo>
                          <a:pt x="8" y="37"/>
                        </a:lnTo>
                        <a:lnTo>
                          <a:pt x="3" y="43"/>
                        </a:lnTo>
                        <a:lnTo>
                          <a:pt x="0" y="37"/>
                        </a:lnTo>
                        <a:lnTo>
                          <a:pt x="4" y="24"/>
                        </a:lnTo>
                        <a:lnTo>
                          <a:pt x="10" y="9"/>
                        </a:lnTo>
                        <a:lnTo>
                          <a:pt x="1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75" name="Freeform 132">
                    <a:extLst>
                      <a:ext uri="{FF2B5EF4-FFF2-40B4-BE49-F238E27FC236}">
                        <a16:creationId xmlns:a16="http://schemas.microsoft.com/office/drawing/2014/main" id="{BCB295C2-4FC5-42AE-980F-1CC910E873ED}"/>
                      </a:ext>
                    </a:extLst>
                  </p:cNvPr>
                  <p:cNvSpPr>
                    <a:spLocks/>
                  </p:cNvSpPr>
                  <p:nvPr/>
                </p:nvSpPr>
                <p:spPr bwMode="auto">
                  <a:xfrm>
                    <a:off x="709" y="62"/>
                    <a:ext cx="4" cy="20"/>
                  </a:xfrm>
                  <a:custGeom>
                    <a:avLst/>
                    <a:gdLst>
                      <a:gd name="T0" fmla="*/ 1 w 8"/>
                      <a:gd name="T1" fmla="*/ 0 h 40"/>
                      <a:gd name="T2" fmla="*/ 3 w 8"/>
                      <a:gd name="T3" fmla="*/ 3 h 40"/>
                      <a:gd name="T4" fmla="*/ 4 w 8"/>
                      <a:gd name="T5" fmla="*/ 9 h 40"/>
                      <a:gd name="T6" fmla="*/ 4 w 8"/>
                      <a:gd name="T7" fmla="*/ 16 h 40"/>
                      <a:gd name="T8" fmla="*/ 2 w 8"/>
                      <a:gd name="T9" fmla="*/ 20 h 40"/>
                      <a:gd name="T10" fmla="*/ 0 w 8"/>
                      <a:gd name="T11" fmla="*/ 19 h 40"/>
                      <a:gd name="T12" fmla="*/ 0 w 8"/>
                      <a:gd name="T13" fmla="*/ 13 h 40"/>
                      <a:gd name="T14" fmla="*/ 1 w 8"/>
                      <a:gd name="T15" fmla="*/ 6 h 40"/>
                      <a:gd name="T16" fmla="*/ 1 w 8"/>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0">
                        <a:moveTo>
                          <a:pt x="2" y="0"/>
                        </a:moveTo>
                        <a:lnTo>
                          <a:pt x="5" y="5"/>
                        </a:lnTo>
                        <a:lnTo>
                          <a:pt x="8" y="18"/>
                        </a:lnTo>
                        <a:lnTo>
                          <a:pt x="8" y="32"/>
                        </a:lnTo>
                        <a:lnTo>
                          <a:pt x="4" y="40"/>
                        </a:lnTo>
                        <a:lnTo>
                          <a:pt x="0" y="38"/>
                        </a:lnTo>
                        <a:lnTo>
                          <a:pt x="0" y="26"/>
                        </a:lnTo>
                        <a:lnTo>
                          <a:pt x="2"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76" name="Freeform 133">
                    <a:extLst>
                      <a:ext uri="{FF2B5EF4-FFF2-40B4-BE49-F238E27FC236}">
                        <a16:creationId xmlns:a16="http://schemas.microsoft.com/office/drawing/2014/main" id="{0D961906-14EB-42E0-B6EE-B37F06F8E12C}"/>
                      </a:ext>
                    </a:extLst>
                  </p:cNvPr>
                  <p:cNvSpPr>
                    <a:spLocks/>
                  </p:cNvSpPr>
                  <p:nvPr/>
                </p:nvSpPr>
                <p:spPr bwMode="auto">
                  <a:xfrm>
                    <a:off x="718" y="64"/>
                    <a:ext cx="8" cy="24"/>
                  </a:xfrm>
                  <a:custGeom>
                    <a:avLst/>
                    <a:gdLst>
                      <a:gd name="T0" fmla="*/ 0 w 16"/>
                      <a:gd name="T1" fmla="*/ 0 h 47"/>
                      <a:gd name="T2" fmla="*/ 4 w 16"/>
                      <a:gd name="T3" fmla="*/ 6 h 47"/>
                      <a:gd name="T4" fmla="*/ 7 w 16"/>
                      <a:gd name="T5" fmla="*/ 13 h 47"/>
                      <a:gd name="T6" fmla="*/ 8 w 16"/>
                      <a:gd name="T7" fmla="*/ 20 h 47"/>
                      <a:gd name="T8" fmla="*/ 7 w 16"/>
                      <a:gd name="T9" fmla="*/ 24 h 47"/>
                      <a:gd name="T10" fmla="*/ 4 w 16"/>
                      <a:gd name="T11" fmla="*/ 22 h 47"/>
                      <a:gd name="T12" fmla="*/ 3 w 16"/>
                      <a:gd name="T13" fmla="*/ 14 h 47"/>
                      <a:gd name="T14" fmla="*/ 1 w 16"/>
                      <a:gd name="T15" fmla="*/ 6 h 47"/>
                      <a:gd name="T16" fmla="*/ 0 w 16"/>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0"/>
                        </a:moveTo>
                        <a:lnTo>
                          <a:pt x="7" y="12"/>
                        </a:lnTo>
                        <a:lnTo>
                          <a:pt x="14" y="26"/>
                        </a:lnTo>
                        <a:lnTo>
                          <a:pt x="16" y="40"/>
                        </a:lnTo>
                        <a:lnTo>
                          <a:pt x="14" y="47"/>
                        </a:lnTo>
                        <a:lnTo>
                          <a:pt x="8" y="43"/>
                        </a:lnTo>
                        <a:lnTo>
                          <a:pt x="5" y="28"/>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77" name="Freeform 134">
                    <a:extLst>
                      <a:ext uri="{FF2B5EF4-FFF2-40B4-BE49-F238E27FC236}">
                        <a16:creationId xmlns:a16="http://schemas.microsoft.com/office/drawing/2014/main" id="{58213A8F-8F8C-44F2-9955-B8AF9B28AF05}"/>
                      </a:ext>
                    </a:extLst>
                  </p:cNvPr>
                  <p:cNvSpPr>
                    <a:spLocks/>
                  </p:cNvSpPr>
                  <p:nvPr/>
                </p:nvSpPr>
                <p:spPr bwMode="auto">
                  <a:xfrm>
                    <a:off x="729" y="67"/>
                    <a:ext cx="9" cy="26"/>
                  </a:xfrm>
                  <a:custGeom>
                    <a:avLst/>
                    <a:gdLst>
                      <a:gd name="T0" fmla="*/ 0 w 18"/>
                      <a:gd name="T1" fmla="*/ 0 h 51"/>
                      <a:gd name="T2" fmla="*/ 4 w 18"/>
                      <a:gd name="T3" fmla="*/ 6 h 51"/>
                      <a:gd name="T4" fmla="*/ 7 w 18"/>
                      <a:gd name="T5" fmla="*/ 15 h 51"/>
                      <a:gd name="T6" fmla="*/ 9 w 18"/>
                      <a:gd name="T7" fmla="*/ 23 h 51"/>
                      <a:gd name="T8" fmla="*/ 8 w 18"/>
                      <a:gd name="T9" fmla="*/ 26 h 51"/>
                      <a:gd name="T10" fmla="*/ 5 w 18"/>
                      <a:gd name="T11" fmla="*/ 22 h 51"/>
                      <a:gd name="T12" fmla="*/ 3 w 18"/>
                      <a:gd name="T13" fmla="*/ 14 h 51"/>
                      <a:gd name="T14" fmla="*/ 1 w 18"/>
                      <a:gd name="T15" fmla="*/ 5 h 51"/>
                      <a:gd name="T16" fmla="*/ 0 w 18"/>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1">
                        <a:moveTo>
                          <a:pt x="0" y="0"/>
                        </a:moveTo>
                        <a:lnTo>
                          <a:pt x="7" y="11"/>
                        </a:lnTo>
                        <a:lnTo>
                          <a:pt x="14" y="29"/>
                        </a:lnTo>
                        <a:lnTo>
                          <a:pt x="18" y="45"/>
                        </a:lnTo>
                        <a:lnTo>
                          <a:pt x="16" y="51"/>
                        </a:lnTo>
                        <a:lnTo>
                          <a:pt x="10" y="44"/>
                        </a:lnTo>
                        <a:lnTo>
                          <a:pt x="6" y="28"/>
                        </a:lnTo>
                        <a:lnTo>
                          <a:pt x="2"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78" name="Freeform 135">
                    <a:extLst>
                      <a:ext uri="{FF2B5EF4-FFF2-40B4-BE49-F238E27FC236}">
                        <a16:creationId xmlns:a16="http://schemas.microsoft.com/office/drawing/2014/main" id="{BD9C5024-ACBC-4303-B0FC-5AF07C15168C}"/>
                      </a:ext>
                    </a:extLst>
                  </p:cNvPr>
                  <p:cNvSpPr>
                    <a:spLocks/>
                  </p:cNvSpPr>
                  <p:nvPr/>
                </p:nvSpPr>
                <p:spPr bwMode="auto">
                  <a:xfrm>
                    <a:off x="749" y="66"/>
                    <a:ext cx="16" cy="27"/>
                  </a:xfrm>
                  <a:custGeom>
                    <a:avLst/>
                    <a:gdLst>
                      <a:gd name="T0" fmla="*/ 0 w 32"/>
                      <a:gd name="T1" fmla="*/ 0 h 54"/>
                      <a:gd name="T2" fmla="*/ 3 w 32"/>
                      <a:gd name="T3" fmla="*/ 2 h 54"/>
                      <a:gd name="T4" fmla="*/ 6 w 32"/>
                      <a:gd name="T5" fmla="*/ 6 h 54"/>
                      <a:gd name="T6" fmla="*/ 9 w 32"/>
                      <a:gd name="T7" fmla="*/ 10 h 54"/>
                      <a:gd name="T8" fmla="*/ 12 w 32"/>
                      <a:gd name="T9" fmla="*/ 14 h 54"/>
                      <a:gd name="T10" fmla="*/ 14 w 32"/>
                      <a:gd name="T11" fmla="*/ 18 h 54"/>
                      <a:gd name="T12" fmla="*/ 16 w 32"/>
                      <a:gd name="T13" fmla="*/ 23 h 54"/>
                      <a:gd name="T14" fmla="*/ 16 w 32"/>
                      <a:gd name="T15" fmla="*/ 25 h 54"/>
                      <a:gd name="T16" fmla="*/ 16 w 32"/>
                      <a:gd name="T17" fmla="*/ 27 h 54"/>
                      <a:gd name="T18" fmla="*/ 12 w 32"/>
                      <a:gd name="T19" fmla="*/ 24 h 54"/>
                      <a:gd name="T20" fmla="*/ 8 w 32"/>
                      <a:gd name="T21" fmla="*/ 15 h 54"/>
                      <a:gd name="T22" fmla="*/ 4 w 32"/>
                      <a:gd name="T23" fmla="*/ 5 h 54"/>
                      <a:gd name="T24" fmla="*/ 0 w 32"/>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54">
                        <a:moveTo>
                          <a:pt x="0" y="0"/>
                        </a:moveTo>
                        <a:lnTo>
                          <a:pt x="6" y="4"/>
                        </a:lnTo>
                        <a:lnTo>
                          <a:pt x="12" y="11"/>
                        </a:lnTo>
                        <a:lnTo>
                          <a:pt x="17" y="19"/>
                        </a:lnTo>
                        <a:lnTo>
                          <a:pt x="23" y="28"/>
                        </a:lnTo>
                        <a:lnTo>
                          <a:pt x="28" y="36"/>
                        </a:lnTo>
                        <a:lnTo>
                          <a:pt x="31" y="45"/>
                        </a:lnTo>
                        <a:lnTo>
                          <a:pt x="32" y="50"/>
                        </a:lnTo>
                        <a:lnTo>
                          <a:pt x="31" y="54"/>
                        </a:lnTo>
                        <a:lnTo>
                          <a:pt x="24" y="47"/>
                        </a:lnTo>
                        <a:lnTo>
                          <a:pt x="16" y="30"/>
                        </a:lnTo>
                        <a:lnTo>
                          <a:pt x="8"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79" name="Freeform 136">
                    <a:extLst>
                      <a:ext uri="{FF2B5EF4-FFF2-40B4-BE49-F238E27FC236}">
                        <a16:creationId xmlns:a16="http://schemas.microsoft.com/office/drawing/2014/main" id="{FEAD03FA-2C25-4046-A916-A81CAA78B06E}"/>
                      </a:ext>
                    </a:extLst>
                  </p:cNvPr>
                  <p:cNvSpPr>
                    <a:spLocks/>
                  </p:cNvSpPr>
                  <p:nvPr/>
                </p:nvSpPr>
                <p:spPr bwMode="auto">
                  <a:xfrm>
                    <a:off x="770" y="62"/>
                    <a:ext cx="19" cy="25"/>
                  </a:xfrm>
                  <a:custGeom>
                    <a:avLst/>
                    <a:gdLst>
                      <a:gd name="T0" fmla="*/ 0 w 37"/>
                      <a:gd name="T1" fmla="*/ 0 h 49"/>
                      <a:gd name="T2" fmla="*/ 3 w 37"/>
                      <a:gd name="T3" fmla="*/ 2 h 49"/>
                      <a:gd name="T4" fmla="*/ 5 w 37"/>
                      <a:gd name="T5" fmla="*/ 5 h 49"/>
                      <a:gd name="T6" fmla="*/ 9 w 37"/>
                      <a:gd name="T7" fmla="*/ 9 h 49"/>
                      <a:gd name="T8" fmla="*/ 12 w 37"/>
                      <a:gd name="T9" fmla="*/ 13 h 49"/>
                      <a:gd name="T10" fmla="*/ 15 w 37"/>
                      <a:gd name="T11" fmla="*/ 17 h 49"/>
                      <a:gd name="T12" fmla="*/ 17 w 37"/>
                      <a:gd name="T13" fmla="*/ 20 h 49"/>
                      <a:gd name="T14" fmla="*/ 19 w 37"/>
                      <a:gd name="T15" fmla="*/ 23 h 49"/>
                      <a:gd name="T16" fmla="*/ 18 w 37"/>
                      <a:gd name="T17" fmla="*/ 25 h 49"/>
                      <a:gd name="T18" fmla="*/ 16 w 37"/>
                      <a:gd name="T19" fmla="*/ 24 h 49"/>
                      <a:gd name="T20" fmla="*/ 14 w 37"/>
                      <a:gd name="T21" fmla="*/ 22 h 49"/>
                      <a:gd name="T22" fmla="*/ 11 w 37"/>
                      <a:gd name="T23" fmla="*/ 18 h 49"/>
                      <a:gd name="T24" fmla="*/ 9 w 37"/>
                      <a:gd name="T25" fmla="*/ 14 h 49"/>
                      <a:gd name="T26" fmla="*/ 6 w 37"/>
                      <a:gd name="T27" fmla="*/ 9 h 49"/>
                      <a:gd name="T28" fmla="*/ 4 w 37"/>
                      <a:gd name="T29" fmla="*/ 5 h 49"/>
                      <a:gd name="T30" fmla="*/ 2 w 37"/>
                      <a:gd name="T31" fmla="*/ 2 h 49"/>
                      <a:gd name="T32" fmla="*/ 0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0" y="0"/>
                        </a:moveTo>
                        <a:lnTo>
                          <a:pt x="5" y="3"/>
                        </a:lnTo>
                        <a:lnTo>
                          <a:pt x="10" y="10"/>
                        </a:lnTo>
                        <a:lnTo>
                          <a:pt x="17" y="17"/>
                        </a:lnTo>
                        <a:lnTo>
                          <a:pt x="24" y="25"/>
                        </a:lnTo>
                        <a:lnTo>
                          <a:pt x="30" y="33"/>
                        </a:lnTo>
                        <a:lnTo>
                          <a:pt x="34" y="40"/>
                        </a:lnTo>
                        <a:lnTo>
                          <a:pt x="37" y="46"/>
                        </a:lnTo>
                        <a:lnTo>
                          <a:pt x="36" y="49"/>
                        </a:lnTo>
                        <a:lnTo>
                          <a:pt x="32" y="48"/>
                        </a:lnTo>
                        <a:lnTo>
                          <a:pt x="28" y="43"/>
                        </a:lnTo>
                        <a:lnTo>
                          <a:pt x="22" y="36"/>
                        </a:lnTo>
                        <a:lnTo>
                          <a:pt x="17" y="27"/>
                        </a:lnTo>
                        <a:lnTo>
                          <a:pt x="11" y="18"/>
                        </a:lnTo>
                        <a:lnTo>
                          <a:pt x="7" y="10"/>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80" name="Freeform 137">
                    <a:extLst>
                      <a:ext uri="{FF2B5EF4-FFF2-40B4-BE49-F238E27FC236}">
                        <a16:creationId xmlns:a16="http://schemas.microsoft.com/office/drawing/2014/main" id="{F043E70F-ECD1-4DA5-969C-8E130AAB68C7}"/>
                      </a:ext>
                    </a:extLst>
                  </p:cNvPr>
                  <p:cNvSpPr>
                    <a:spLocks/>
                  </p:cNvSpPr>
                  <p:nvPr/>
                </p:nvSpPr>
                <p:spPr bwMode="auto">
                  <a:xfrm>
                    <a:off x="739" y="68"/>
                    <a:ext cx="15" cy="23"/>
                  </a:xfrm>
                  <a:custGeom>
                    <a:avLst/>
                    <a:gdLst>
                      <a:gd name="T0" fmla="*/ 0 w 31"/>
                      <a:gd name="T1" fmla="*/ 0 h 45"/>
                      <a:gd name="T2" fmla="*/ 1 w 31"/>
                      <a:gd name="T3" fmla="*/ 2 h 45"/>
                      <a:gd name="T4" fmla="*/ 4 w 31"/>
                      <a:gd name="T5" fmla="*/ 5 h 45"/>
                      <a:gd name="T6" fmla="*/ 7 w 31"/>
                      <a:gd name="T7" fmla="*/ 8 h 45"/>
                      <a:gd name="T8" fmla="*/ 10 w 31"/>
                      <a:gd name="T9" fmla="*/ 12 h 45"/>
                      <a:gd name="T10" fmla="*/ 13 w 31"/>
                      <a:gd name="T11" fmla="*/ 16 h 45"/>
                      <a:gd name="T12" fmla="*/ 15 w 31"/>
                      <a:gd name="T13" fmla="*/ 19 h 45"/>
                      <a:gd name="T14" fmla="*/ 15 w 31"/>
                      <a:gd name="T15" fmla="*/ 22 h 45"/>
                      <a:gd name="T16" fmla="*/ 14 w 31"/>
                      <a:gd name="T17" fmla="*/ 23 h 45"/>
                      <a:gd name="T18" fmla="*/ 10 w 31"/>
                      <a:gd name="T19" fmla="*/ 20 h 45"/>
                      <a:gd name="T20" fmla="*/ 6 w 31"/>
                      <a:gd name="T21" fmla="*/ 13 h 45"/>
                      <a:gd name="T22" fmla="*/ 2 w 31"/>
                      <a:gd name="T23" fmla="*/ 5 h 45"/>
                      <a:gd name="T24" fmla="*/ 0 w 31"/>
                      <a:gd name="T25" fmla="*/ 0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5">
                        <a:moveTo>
                          <a:pt x="0" y="0"/>
                        </a:moveTo>
                        <a:lnTo>
                          <a:pt x="3" y="4"/>
                        </a:lnTo>
                        <a:lnTo>
                          <a:pt x="9" y="9"/>
                        </a:lnTo>
                        <a:lnTo>
                          <a:pt x="15" y="16"/>
                        </a:lnTo>
                        <a:lnTo>
                          <a:pt x="21" y="24"/>
                        </a:lnTo>
                        <a:lnTo>
                          <a:pt x="26" y="31"/>
                        </a:lnTo>
                        <a:lnTo>
                          <a:pt x="30" y="38"/>
                        </a:lnTo>
                        <a:lnTo>
                          <a:pt x="31" y="43"/>
                        </a:lnTo>
                        <a:lnTo>
                          <a:pt x="28" y="45"/>
                        </a:lnTo>
                        <a:lnTo>
                          <a:pt x="20" y="39"/>
                        </a:lnTo>
                        <a:lnTo>
                          <a:pt x="12" y="25"/>
                        </a:lnTo>
                        <a:lnTo>
                          <a:pt x="4"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81" name="Freeform 138">
                    <a:extLst>
                      <a:ext uri="{FF2B5EF4-FFF2-40B4-BE49-F238E27FC236}">
                        <a16:creationId xmlns:a16="http://schemas.microsoft.com/office/drawing/2014/main" id="{36FD5C50-D08D-4DB8-8A7F-A97152321A67}"/>
                      </a:ext>
                    </a:extLst>
                  </p:cNvPr>
                  <p:cNvSpPr>
                    <a:spLocks/>
                  </p:cNvSpPr>
                  <p:nvPr/>
                </p:nvSpPr>
                <p:spPr bwMode="auto">
                  <a:xfrm>
                    <a:off x="740" y="34"/>
                    <a:ext cx="20" cy="36"/>
                  </a:xfrm>
                  <a:custGeom>
                    <a:avLst/>
                    <a:gdLst>
                      <a:gd name="T0" fmla="*/ 19 w 39"/>
                      <a:gd name="T1" fmla="*/ 0 h 72"/>
                      <a:gd name="T2" fmla="*/ 20 w 39"/>
                      <a:gd name="T3" fmla="*/ 3 h 72"/>
                      <a:gd name="T4" fmla="*/ 19 w 39"/>
                      <a:gd name="T5" fmla="*/ 6 h 72"/>
                      <a:gd name="T6" fmla="*/ 17 w 39"/>
                      <a:gd name="T7" fmla="*/ 12 h 72"/>
                      <a:gd name="T8" fmla="*/ 15 w 39"/>
                      <a:gd name="T9" fmla="*/ 18 h 72"/>
                      <a:gd name="T10" fmla="*/ 11 w 39"/>
                      <a:gd name="T11" fmla="*/ 23 h 72"/>
                      <a:gd name="T12" fmla="*/ 8 w 39"/>
                      <a:gd name="T13" fmla="*/ 29 h 72"/>
                      <a:gd name="T14" fmla="*/ 4 w 39"/>
                      <a:gd name="T15" fmla="*/ 33 h 72"/>
                      <a:gd name="T16" fmla="*/ 0 w 39"/>
                      <a:gd name="T17" fmla="*/ 36 h 72"/>
                      <a:gd name="T18" fmla="*/ 1 w 39"/>
                      <a:gd name="T19" fmla="*/ 33 h 72"/>
                      <a:gd name="T20" fmla="*/ 4 w 39"/>
                      <a:gd name="T21" fmla="*/ 29 h 72"/>
                      <a:gd name="T22" fmla="*/ 7 w 39"/>
                      <a:gd name="T23" fmla="*/ 23 h 72"/>
                      <a:gd name="T24" fmla="*/ 9 w 39"/>
                      <a:gd name="T25" fmla="*/ 16 h 72"/>
                      <a:gd name="T26" fmla="*/ 13 w 39"/>
                      <a:gd name="T27" fmla="*/ 10 h 72"/>
                      <a:gd name="T28" fmla="*/ 16 w 39"/>
                      <a:gd name="T29" fmla="*/ 5 h 72"/>
                      <a:gd name="T30" fmla="*/ 18 w 39"/>
                      <a:gd name="T31" fmla="*/ 1 h 72"/>
                      <a:gd name="T32" fmla="*/ 19 w 39"/>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72">
                        <a:moveTo>
                          <a:pt x="38" y="0"/>
                        </a:moveTo>
                        <a:lnTo>
                          <a:pt x="39" y="5"/>
                        </a:lnTo>
                        <a:lnTo>
                          <a:pt x="38" y="12"/>
                        </a:lnTo>
                        <a:lnTo>
                          <a:pt x="33" y="23"/>
                        </a:lnTo>
                        <a:lnTo>
                          <a:pt x="29" y="35"/>
                        </a:lnTo>
                        <a:lnTo>
                          <a:pt x="22" y="46"/>
                        </a:lnTo>
                        <a:lnTo>
                          <a:pt x="15" y="58"/>
                        </a:lnTo>
                        <a:lnTo>
                          <a:pt x="7" y="66"/>
                        </a:lnTo>
                        <a:lnTo>
                          <a:pt x="0" y="72"/>
                        </a:lnTo>
                        <a:lnTo>
                          <a:pt x="2" y="66"/>
                        </a:lnTo>
                        <a:lnTo>
                          <a:pt x="7" y="57"/>
                        </a:lnTo>
                        <a:lnTo>
                          <a:pt x="13" y="45"/>
                        </a:lnTo>
                        <a:lnTo>
                          <a:pt x="18" y="32"/>
                        </a:lnTo>
                        <a:lnTo>
                          <a:pt x="25" y="20"/>
                        </a:lnTo>
                        <a:lnTo>
                          <a:pt x="31"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82" name="Freeform 139">
                    <a:extLst>
                      <a:ext uri="{FF2B5EF4-FFF2-40B4-BE49-F238E27FC236}">
                        <a16:creationId xmlns:a16="http://schemas.microsoft.com/office/drawing/2014/main" id="{6F740DF4-F553-4F33-B4A0-8B8F893D28D2}"/>
                      </a:ext>
                    </a:extLst>
                  </p:cNvPr>
                  <p:cNvSpPr>
                    <a:spLocks/>
                  </p:cNvSpPr>
                  <p:nvPr/>
                </p:nvSpPr>
                <p:spPr bwMode="auto">
                  <a:xfrm>
                    <a:off x="758" y="39"/>
                    <a:ext cx="16" cy="28"/>
                  </a:xfrm>
                  <a:custGeom>
                    <a:avLst/>
                    <a:gdLst>
                      <a:gd name="T0" fmla="*/ 16 w 33"/>
                      <a:gd name="T1" fmla="*/ 0 h 56"/>
                      <a:gd name="T2" fmla="*/ 16 w 33"/>
                      <a:gd name="T3" fmla="*/ 2 h 56"/>
                      <a:gd name="T4" fmla="*/ 16 w 33"/>
                      <a:gd name="T5" fmla="*/ 4 h 56"/>
                      <a:gd name="T6" fmla="*/ 15 w 33"/>
                      <a:gd name="T7" fmla="*/ 9 h 56"/>
                      <a:gd name="T8" fmla="*/ 12 w 33"/>
                      <a:gd name="T9" fmla="*/ 13 h 56"/>
                      <a:gd name="T10" fmla="*/ 9 w 33"/>
                      <a:gd name="T11" fmla="*/ 18 h 56"/>
                      <a:gd name="T12" fmla="*/ 6 w 33"/>
                      <a:gd name="T13" fmla="*/ 22 h 56"/>
                      <a:gd name="T14" fmla="*/ 3 w 33"/>
                      <a:gd name="T15" fmla="*/ 26 h 56"/>
                      <a:gd name="T16" fmla="*/ 0 w 33"/>
                      <a:gd name="T17" fmla="*/ 28 h 56"/>
                      <a:gd name="T18" fmla="*/ 4 w 33"/>
                      <a:gd name="T19" fmla="*/ 21 h 56"/>
                      <a:gd name="T20" fmla="*/ 9 w 33"/>
                      <a:gd name="T21" fmla="*/ 11 h 56"/>
                      <a:gd name="T22" fmla="*/ 13 w 33"/>
                      <a:gd name="T23" fmla="*/ 3 h 56"/>
                      <a:gd name="T24" fmla="*/ 16 w 33"/>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6">
                        <a:moveTo>
                          <a:pt x="33" y="0"/>
                        </a:moveTo>
                        <a:lnTo>
                          <a:pt x="33" y="3"/>
                        </a:lnTo>
                        <a:lnTo>
                          <a:pt x="32" y="8"/>
                        </a:lnTo>
                        <a:lnTo>
                          <a:pt x="30" y="17"/>
                        </a:lnTo>
                        <a:lnTo>
                          <a:pt x="25" y="25"/>
                        </a:lnTo>
                        <a:lnTo>
                          <a:pt x="19" y="35"/>
                        </a:lnTo>
                        <a:lnTo>
                          <a:pt x="13" y="43"/>
                        </a:lnTo>
                        <a:lnTo>
                          <a:pt x="6" y="51"/>
                        </a:lnTo>
                        <a:lnTo>
                          <a:pt x="0" y="56"/>
                        </a:lnTo>
                        <a:lnTo>
                          <a:pt x="8" y="42"/>
                        </a:lnTo>
                        <a:lnTo>
                          <a:pt x="18" y="22"/>
                        </a:lnTo>
                        <a:lnTo>
                          <a:pt x="27" y="6"/>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83" name="Freeform 140">
                    <a:extLst>
                      <a:ext uri="{FF2B5EF4-FFF2-40B4-BE49-F238E27FC236}">
                        <a16:creationId xmlns:a16="http://schemas.microsoft.com/office/drawing/2014/main" id="{C6B8DA54-4748-4597-BE05-CBCD0A05B9DD}"/>
                      </a:ext>
                    </a:extLst>
                  </p:cNvPr>
                  <p:cNvSpPr>
                    <a:spLocks/>
                  </p:cNvSpPr>
                  <p:nvPr/>
                </p:nvSpPr>
                <p:spPr bwMode="auto">
                  <a:xfrm>
                    <a:off x="760" y="65"/>
                    <a:ext cx="18" cy="24"/>
                  </a:xfrm>
                  <a:custGeom>
                    <a:avLst/>
                    <a:gdLst>
                      <a:gd name="T0" fmla="*/ 0 w 36"/>
                      <a:gd name="T1" fmla="*/ 0 h 49"/>
                      <a:gd name="T2" fmla="*/ 3 w 36"/>
                      <a:gd name="T3" fmla="*/ 2 h 49"/>
                      <a:gd name="T4" fmla="*/ 6 w 36"/>
                      <a:gd name="T5" fmla="*/ 5 h 49"/>
                      <a:gd name="T6" fmla="*/ 8 w 36"/>
                      <a:gd name="T7" fmla="*/ 9 h 49"/>
                      <a:gd name="T8" fmla="*/ 12 w 36"/>
                      <a:gd name="T9" fmla="*/ 13 h 49"/>
                      <a:gd name="T10" fmla="*/ 15 w 36"/>
                      <a:gd name="T11" fmla="*/ 17 h 49"/>
                      <a:gd name="T12" fmla="*/ 17 w 36"/>
                      <a:gd name="T13" fmla="*/ 20 h 49"/>
                      <a:gd name="T14" fmla="*/ 18 w 36"/>
                      <a:gd name="T15" fmla="*/ 22 h 49"/>
                      <a:gd name="T16" fmla="*/ 18 w 36"/>
                      <a:gd name="T17" fmla="*/ 24 h 49"/>
                      <a:gd name="T18" fmla="*/ 16 w 36"/>
                      <a:gd name="T19" fmla="*/ 24 h 49"/>
                      <a:gd name="T20" fmla="*/ 14 w 36"/>
                      <a:gd name="T21" fmla="*/ 22 h 49"/>
                      <a:gd name="T22" fmla="*/ 11 w 36"/>
                      <a:gd name="T23" fmla="*/ 18 h 49"/>
                      <a:gd name="T24" fmla="*/ 8 w 36"/>
                      <a:gd name="T25" fmla="*/ 14 h 49"/>
                      <a:gd name="T26" fmla="*/ 6 w 36"/>
                      <a:gd name="T27" fmla="*/ 9 h 49"/>
                      <a:gd name="T28" fmla="*/ 4 w 36"/>
                      <a:gd name="T29" fmla="*/ 5 h 49"/>
                      <a:gd name="T30" fmla="*/ 1 w 36"/>
                      <a:gd name="T31" fmla="*/ 2 h 49"/>
                      <a:gd name="T32" fmla="*/ 0 w 36"/>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49">
                        <a:moveTo>
                          <a:pt x="0" y="0"/>
                        </a:moveTo>
                        <a:lnTo>
                          <a:pt x="5" y="4"/>
                        </a:lnTo>
                        <a:lnTo>
                          <a:pt x="11" y="11"/>
                        </a:lnTo>
                        <a:lnTo>
                          <a:pt x="16" y="18"/>
                        </a:lnTo>
                        <a:lnTo>
                          <a:pt x="23" y="26"/>
                        </a:lnTo>
                        <a:lnTo>
                          <a:pt x="29" y="34"/>
                        </a:lnTo>
                        <a:lnTo>
                          <a:pt x="34" y="41"/>
                        </a:lnTo>
                        <a:lnTo>
                          <a:pt x="36" y="45"/>
                        </a:lnTo>
                        <a:lnTo>
                          <a:pt x="35" y="49"/>
                        </a:lnTo>
                        <a:lnTo>
                          <a:pt x="31" y="49"/>
                        </a:lnTo>
                        <a:lnTo>
                          <a:pt x="27" y="44"/>
                        </a:lnTo>
                        <a:lnTo>
                          <a:pt x="21" y="37"/>
                        </a:lnTo>
                        <a:lnTo>
                          <a:pt x="16" y="28"/>
                        </a:lnTo>
                        <a:lnTo>
                          <a:pt x="12" y="19"/>
                        </a:lnTo>
                        <a:lnTo>
                          <a:pt x="7" y="11"/>
                        </a:lnTo>
                        <a:lnTo>
                          <a:pt x="2"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84" name="Freeform 141">
                    <a:extLst>
                      <a:ext uri="{FF2B5EF4-FFF2-40B4-BE49-F238E27FC236}">
                        <a16:creationId xmlns:a16="http://schemas.microsoft.com/office/drawing/2014/main" id="{88976A99-E8AA-4BAD-8181-CFE1B73966C6}"/>
                      </a:ext>
                    </a:extLst>
                  </p:cNvPr>
                  <p:cNvSpPr>
                    <a:spLocks/>
                  </p:cNvSpPr>
                  <p:nvPr/>
                </p:nvSpPr>
                <p:spPr bwMode="auto">
                  <a:xfrm>
                    <a:off x="130" y="435"/>
                    <a:ext cx="44" cy="114"/>
                  </a:xfrm>
                  <a:custGeom>
                    <a:avLst/>
                    <a:gdLst>
                      <a:gd name="T0" fmla="*/ 8 w 88"/>
                      <a:gd name="T1" fmla="*/ 0 h 229"/>
                      <a:gd name="T2" fmla="*/ 9 w 88"/>
                      <a:gd name="T3" fmla="*/ 0 h 229"/>
                      <a:gd name="T4" fmla="*/ 10 w 88"/>
                      <a:gd name="T5" fmla="*/ 1 h 229"/>
                      <a:gd name="T6" fmla="*/ 10 w 88"/>
                      <a:gd name="T7" fmla="*/ 2 h 229"/>
                      <a:gd name="T8" fmla="*/ 11 w 88"/>
                      <a:gd name="T9" fmla="*/ 3 h 229"/>
                      <a:gd name="T10" fmla="*/ 6 w 88"/>
                      <a:gd name="T11" fmla="*/ 21 h 229"/>
                      <a:gd name="T12" fmla="*/ 6 w 88"/>
                      <a:gd name="T13" fmla="*/ 38 h 229"/>
                      <a:gd name="T14" fmla="*/ 8 w 88"/>
                      <a:gd name="T15" fmla="*/ 54 h 229"/>
                      <a:gd name="T16" fmla="*/ 14 w 88"/>
                      <a:gd name="T17" fmla="*/ 68 h 229"/>
                      <a:gd name="T18" fmla="*/ 21 w 88"/>
                      <a:gd name="T19" fmla="*/ 82 h 229"/>
                      <a:gd name="T20" fmla="*/ 29 w 88"/>
                      <a:gd name="T21" fmla="*/ 94 h 229"/>
                      <a:gd name="T22" fmla="*/ 37 w 88"/>
                      <a:gd name="T23" fmla="*/ 105 h 229"/>
                      <a:gd name="T24" fmla="*/ 44 w 88"/>
                      <a:gd name="T25" fmla="*/ 114 h 229"/>
                      <a:gd name="T26" fmla="*/ 36 w 88"/>
                      <a:gd name="T27" fmla="*/ 109 h 229"/>
                      <a:gd name="T28" fmla="*/ 26 w 88"/>
                      <a:gd name="T29" fmla="*/ 99 h 229"/>
                      <a:gd name="T30" fmla="*/ 17 w 88"/>
                      <a:gd name="T31" fmla="*/ 85 h 229"/>
                      <a:gd name="T32" fmla="*/ 9 w 88"/>
                      <a:gd name="T33" fmla="*/ 68 h 229"/>
                      <a:gd name="T34" fmla="*/ 3 w 88"/>
                      <a:gd name="T35" fmla="*/ 50 h 229"/>
                      <a:gd name="T36" fmla="*/ 0 w 88"/>
                      <a:gd name="T37" fmla="*/ 32 h 229"/>
                      <a:gd name="T38" fmla="*/ 2 w 88"/>
                      <a:gd name="T39" fmla="*/ 14 h 229"/>
                      <a:gd name="T40" fmla="*/ 8 w 88"/>
                      <a:gd name="T41" fmla="*/ 0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8" h="229">
                        <a:moveTo>
                          <a:pt x="16" y="0"/>
                        </a:moveTo>
                        <a:lnTo>
                          <a:pt x="18" y="0"/>
                        </a:lnTo>
                        <a:lnTo>
                          <a:pt x="19" y="3"/>
                        </a:lnTo>
                        <a:lnTo>
                          <a:pt x="20" y="5"/>
                        </a:lnTo>
                        <a:lnTo>
                          <a:pt x="21" y="6"/>
                        </a:lnTo>
                        <a:lnTo>
                          <a:pt x="12" y="42"/>
                        </a:lnTo>
                        <a:lnTo>
                          <a:pt x="11" y="76"/>
                        </a:lnTo>
                        <a:lnTo>
                          <a:pt x="16" y="109"/>
                        </a:lnTo>
                        <a:lnTo>
                          <a:pt x="28" y="137"/>
                        </a:lnTo>
                        <a:lnTo>
                          <a:pt x="42" y="165"/>
                        </a:lnTo>
                        <a:lnTo>
                          <a:pt x="58" y="189"/>
                        </a:lnTo>
                        <a:lnTo>
                          <a:pt x="74" y="211"/>
                        </a:lnTo>
                        <a:lnTo>
                          <a:pt x="88" y="229"/>
                        </a:lnTo>
                        <a:lnTo>
                          <a:pt x="71" y="219"/>
                        </a:lnTo>
                        <a:lnTo>
                          <a:pt x="52" y="199"/>
                        </a:lnTo>
                        <a:lnTo>
                          <a:pt x="34" y="171"/>
                        </a:lnTo>
                        <a:lnTo>
                          <a:pt x="18" y="136"/>
                        </a:lnTo>
                        <a:lnTo>
                          <a:pt x="6" y="101"/>
                        </a:lnTo>
                        <a:lnTo>
                          <a:pt x="0" y="64"/>
                        </a:lnTo>
                        <a:lnTo>
                          <a:pt x="4" y="2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85" name="Freeform 142">
                    <a:extLst>
                      <a:ext uri="{FF2B5EF4-FFF2-40B4-BE49-F238E27FC236}">
                        <a16:creationId xmlns:a16="http://schemas.microsoft.com/office/drawing/2014/main" id="{2D197140-448E-48C2-B698-51EB1037D35B}"/>
                      </a:ext>
                    </a:extLst>
                  </p:cNvPr>
                  <p:cNvSpPr>
                    <a:spLocks/>
                  </p:cNvSpPr>
                  <p:nvPr/>
                </p:nvSpPr>
                <p:spPr bwMode="auto">
                  <a:xfrm>
                    <a:off x="151" y="523"/>
                    <a:ext cx="38" cy="8"/>
                  </a:xfrm>
                  <a:custGeom>
                    <a:avLst/>
                    <a:gdLst>
                      <a:gd name="T0" fmla="*/ 38 w 76"/>
                      <a:gd name="T1" fmla="*/ 7 h 16"/>
                      <a:gd name="T2" fmla="*/ 37 w 76"/>
                      <a:gd name="T3" fmla="*/ 8 h 16"/>
                      <a:gd name="T4" fmla="*/ 34 w 76"/>
                      <a:gd name="T5" fmla="*/ 8 h 16"/>
                      <a:gd name="T6" fmla="*/ 29 w 76"/>
                      <a:gd name="T7" fmla="*/ 8 h 16"/>
                      <a:gd name="T8" fmla="*/ 23 w 76"/>
                      <a:gd name="T9" fmla="*/ 8 h 16"/>
                      <a:gd name="T10" fmla="*/ 16 w 76"/>
                      <a:gd name="T11" fmla="*/ 7 h 16"/>
                      <a:gd name="T12" fmla="*/ 10 w 76"/>
                      <a:gd name="T13" fmla="*/ 5 h 16"/>
                      <a:gd name="T14" fmla="*/ 5 w 76"/>
                      <a:gd name="T15" fmla="*/ 3 h 16"/>
                      <a:gd name="T16" fmla="*/ 0 w 76"/>
                      <a:gd name="T17" fmla="*/ 0 h 16"/>
                      <a:gd name="T18" fmla="*/ 4 w 76"/>
                      <a:gd name="T19" fmla="*/ 1 h 16"/>
                      <a:gd name="T20" fmla="*/ 10 w 76"/>
                      <a:gd name="T21" fmla="*/ 2 h 16"/>
                      <a:gd name="T22" fmla="*/ 16 w 76"/>
                      <a:gd name="T23" fmla="*/ 2 h 16"/>
                      <a:gd name="T24" fmla="*/ 23 w 76"/>
                      <a:gd name="T25" fmla="*/ 4 h 16"/>
                      <a:gd name="T26" fmla="*/ 28 w 76"/>
                      <a:gd name="T27" fmla="*/ 4 h 16"/>
                      <a:gd name="T28" fmla="*/ 34 w 76"/>
                      <a:gd name="T29" fmla="*/ 5 h 16"/>
                      <a:gd name="T30" fmla="*/ 37 w 76"/>
                      <a:gd name="T31" fmla="*/ 6 h 16"/>
                      <a:gd name="T32" fmla="*/ 38 w 76"/>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16">
                        <a:moveTo>
                          <a:pt x="76" y="14"/>
                        </a:moveTo>
                        <a:lnTo>
                          <a:pt x="74" y="15"/>
                        </a:lnTo>
                        <a:lnTo>
                          <a:pt x="67" y="16"/>
                        </a:lnTo>
                        <a:lnTo>
                          <a:pt x="57" y="16"/>
                        </a:lnTo>
                        <a:lnTo>
                          <a:pt x="45" y="15"/>
                        </a:lnTo>
                        <a:lnTo>
                          <a:pt x="32" y="14"/>
                        </a:lnTo>
                        <a:lnTo>
                          <a:pt x="19" y="10"/>
                        </a:lnTo>
                        <a:lnTo>
                          <a:pt x="9" y="6"/>
                        </a:lnTo>
                        <a:lnTo>
                          <a:pt x="0" y="0"/>
                        </a:lnTo>
                        <a:lnTo>
                          <a:pt x="8" y="1"/>
                        </a:lnTo>
                        <a:lnTo>
                          <a:pt x="19" y="3"/>
                        </a:lnTo>
                        <a:lnTo>
                          <a:pt x="32" y="4"/>
                        </a:lnTo>
                        <a:lnTo>
                          <a:pt x="45" y="7"/>
                        </a:lnTo>
                        <a:lnTo>
                          <a:pt x="56" y="8"/>
                        </a:lnTo>
                        <a:lnTo>
                          <a:pt x="67" y="10"/>
                        </a:lnTo>
                        <a:lnTo>
                          <a:pt x="74" y="11"/>
                        </a:lnTo>
                        <a:lnTo>
                          <a:pt x="76"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86" name="Freeform 143">
                    <a:extLst>
                      <a:ext uri="{FF2B5EF4-FFF2-40B4-BE49-F238E27FC236}">
                        <a16:creationId xmlns:a16="http://schemas.microsoft.com/office/drawing/2014/main" id="{02919A28-B036-4A9A-BD4F-82EBCB20805C}"/>
                      </a:ext>
                    </a:extLst>
                  </p:cNvPr>
                  <p:cNvSpPr>
                    <a:spLocks/>
                  </p:cNvSpPr>
                  <p:nvPr/>
                </p:nvSpPr>
                <p:spPr bwMode="auto">
                  <a:xfrm>
                    <a:off x="145" y="513"/>
                    <a:ext cx="46" cy="12"/>
                  </a:xfrm>
                  <a:custGeom>
                    <a:avLst/>
                    <a:gdLst>
                      <a:gd name="T0" fmla="*/ 46 w 91"/>
                      <a:gd name="T1" fmla="*/ 10 h 23"/>
                      <a:gd name="T2" fmla="*/ 44 w 91"/>
                      <a:gd name="T3" fmla="*/ 11 h 23"/>
                      <a:gd name="T4" fmla="*/ 40 w 91"/>
                      <a:gd name="T5" fmla="*/ 12 h 23"/>
                      <a:gd name="T6" fmla="*/ 34 w 91"/>
                      <a:gd name="T7" fmla="*/ 11 h 23"/>
                      <a:gd name="T8" fmla="*/ 27 w 91"/>
                      <a:gd name="T9" fmla="*/ 10 h 23"/>
                      <a:gd name="T10" fmla="*/ 19 w 91"/>
                      <a:gd name="T11" fmla="*/ 8 h 23"/>
                      <a:gd name="T12" fmla="*/ 12 w 91"/>
                      <a:gd name="T13" fmla="*/ 6 h 23"/>
                      <a:gd name="T14" fmla="*/ 6 w 91"/>
                      <a:gd name="T15" fmla="*/ 4 h 23"/>
                      <a:gd name="T16" fmla="*/ 0 w 91"/>
                      <a:gd name="T17" fmla="*/ 0 h 23"/>
                      <a:gd name="T18" fmla="*/ 4 w 91"/>
                      <a:gd name="T19" fmla="*/ 1 h 23"/>
                      <a:gd name="T20" fmla="*/ 10 w 91"/>
                      <a:gd name="T21" fmla="*/ 2 h 23"/>
                      <a:gd name="T22" fmla="*/ 17 w 91"/>
                      <a:gd name="T23" fmla="*/ 3 h 23"/>
                      <a:gd name="T24" fmla="*/ 25 w 91"/>
                      <a:gd name="T25" fmla="*/ 4 h 23"/>
                      <a:gd name="T26" fmla="*/ 33 w 91"/>
                      <a:gd name="T27" fmla="*/ 6 h 23"/>
                      <a:gd name="T28" fmla="*/ 40 w 91"/>
                      <a:gd name="T29" fmla="*/ 7 h 23"/>
                      <a:gd name="T30" fmla="*/ 44 w 91"/>
                      <a:gd name="T31" fmla="*/ 8 h 23"/>
                      <a:gd name="T32" fmla="*/ 46 w 91"/>
                      <a:gd name="T33" fmla="*/ 1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23">
                        <a:moveTo>
                          <a:pt x="91" y="20"/>
                        </a:moveTo>
                        <a:lnTo>
                          <a:pt x="88" y="22"/>
                        </a:lnTo>
                        <a:lnTo>
                          <a:pt x="80" y="23"/>
                        </a:lnTo>
                        <a:lnTo>
                          <a:pt x="67" y="22"/>
                        </a:lnTo>
                        <a:lnTo>
                          <a:pt x="53" y="20"/>
                        </a:lnTo>
                        <a:lnTo>
                          <a:pt x="38" y="16"/>
                        </a:lnTo>
                        <a:lnTo>
                          <a:pt x="23" y="12"/>
                        </a:lnTo>
                        <a:lnTo>
                          <a:pt x="11" y="7"/>
                        </a:lnTo>
                        <a:lnTo>
                          <a:pt x="0" y="0"/>
                        </a:lnTo>
                        <a:lnTo>
                          <a:pt x="7" y="2"/>
                        </a:lnTo>
                        <a:lnTo>
                          <a:pt x="20" y="4"/>
                        </a:lnTo>
                        <a:lnTo>
                          <a:pt x="34" y="6"/>
                        </a:lnTo>
                        <a:lnTo>
                          <a:pt x="50" y="8"/>
                        </a:lnTo>
                        <a:lnTo>
                          <a:pt x="66" y="12"/>
                        </a:lnTo>
                        <a:lnTo>
                          <a:pt x="79" y="14"/>
                        </a:lnTo>
                        <a:lnTo>
                          <a:pt x="88" y="16"/>
                        </a:lnTo>
                        <a:lnTo>
                          <a:pt x="9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87" name="Freeform 144">
                    <a:extLst>
                      <a:ext uri="{FF2B5EF4-FFF2-40B4-BE49-F238E27FC236}">
                        <a16:creationId xmlns:a16="http://schemas.microsoft.com/office/drawing/2014/main" id="{BB0249EE-2A93-434D-B0F0-7EBF3585AA9F}"/>
                      </a:ext>
                    </a:extLst>
                  </p:cNvPr>
                  <p:cNvSpPr>
                    <a:spLocks/>
                  </p:cNvSpPr>
                  <p:nvPr/>
                </p:nvSpPr>
                <p:spPr bwMode="auto">
                  <a:xfrm>
                    <a:off x="137" y="497"/>
                    <a:ext cx="48" cy="9"/>
                  </a:xfrm>
                  <a:custGeom>
                    <a:avLst/>
                    <a:gdLst>
                      <a:gd name="T0" fmla="*/ 48 w 96"/>
                      <a:gd name="T1" fmla="*/ 6 h 17"/>
                      <a:gd name="T2" fmla="*/ 46 w 96"/>
                      <a:gd name="T3" fmla="*/ 8 h 17"/>
                      <a:gd name="T4" fmla="*/ 41 w 96"/>
                      <a:gd name="T5" fmla="*/ 9 h 17"/>
                      <a:gd name="T6" fmla="*/ 35 w 96"/>
                      <a:gd name="T7" fmla="*/ 9 h 17"/>
                      <a:gd name="T8" fmla="*/ 27 w 96"/>
                      <a:gd name="T9" fmla="*/ 8 h 17"/>
                      <a:gd name="T10" fmla="*/ 19 w 96"/>
                      <a:gd name="T11" fmla="*/ 7 h 17"/>
                      <a:gd name="T12" fmla="*/ 11 w 96"/>
                      <a:gd name="T13" fmla="*/ 5 h 17"/>
                      <a:gd name="T14" fmla="*/ 5 w 96"/>
                      <a:gd name="T15" fmla="*/ 3 h 17"/>
                      <a:gd name="T16" fmla="*/ 0 w 96"/>
                      <a:gd name="T17" fmla="*/ 0 h 17"/>
                      <a:gd name="T18" fmla="*/ 4 w 96"/>
                      <a:gd name="T19" fmla="*/ 1 h 17"/>
                      <a:gd name="T20" fmla="*/ 10 w 96"/>
                      <a:gd name="T21" fmla="*/ 1 h 17"/>
                      <a:gd name="T22" fmla="*/ 18 w 96"/>
                      <a:gd name="T23" fmla="*/ 2 h 17"/>
                      <a:gd name="T24" fmla="*/ 26 w 96"/>
                      <a:gd name="T25" fmla="*/ 2 h 17"/>
                      <a:gd name="T26" fmla="*/ 34 w 96"/>
                      <a:gd name="T27" fmla="*/ 4 h 17"/>
                      <a:gd name="T28" fmla="*/ 41 w 96"/>
                      <a:gd name="T29" fmla="*/ 4 h 17"/>
                      <a:gd name="T30" fmla="*/ 46 w 96"/>
                      <a:gd name="T31" fmla="*/ 5 h 17"/>
                      <a:gd name="T32" fmla="*/ 48 w 96"/>
                      <a:gd name="T33" fmla="*/ 6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17">
                        <a:moveTo>
                          <a:pt x="96" y="12"/>
                        </a:moveTo>
                        <a:lnTo>
                          <a:pt x="91" y="15"/>
                        </a:lnTo>
                        <a:lnTo>
                          <a:pt x="82" y="17"/>
                        </a:lnTo>
                        <a:lnTo>
                          <a:pt x="69" y="17"/>
                        </a:lnTo>
                        <a:lnTo>
                          <a:pt x="53" y="16"/>
                        </a:lnTo>
                        <a:lnTo>
                          <a:pt x="37" y="14"/>
                        </a:lnTo>
                        <a:lnTo>
                          <a:pt x="22" y="10"/>
                        </a:lnTo>
                        <a:lnTo>
                          <a:pt x="9" y="6"/>
                        </a:lnTo>
                        <a:lnTo>
                          <a:pt x="0" y="0"/>
                        </a:lnTo>
                        <a:lnTo>
                          <a:pt x="7" y="1"/>
                        </a:lnTo>
                        <a:lnTo>
                          <a:pt x="20" y="1"/>
                        </a:lnTo>
                        <a:lnTo>
                          <a:pt x="35" y="3"/>
                        </a:lnTo>
                        <a:lnTo>
                          <a:pt x="52" y="4"/>
                        </a:lnTo>
                        <a:lnTo>
                          <a:pt x="68" y="7"/>
                        </a:lnTo>
                        <a:lnTo>
                          <a:pt x="82" y="8"/>
                        </a:lnTo>
                        <a:lnTo>
                          <a:pt x="92" y="10"/>
                        </a:lnTo>
                        <a:lnTo>
                          <a:pt x="9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88" name="Freeform 145">
                    <a:extLst>
                      <a:ext uri="{FF2B5EF4-FFF2-40B4-BE49-F238E27FC236}">
                        <a16:creationId xmlns:a16="http://schemas.microsoft.com/office/drawing/2014/main" id="{BE5FE028-FE90-47E1-A9BF-5A209D315A66}"/>
                      </a:ext>
                    </a:extLst>
                  </p:cNvPr>
                  <p:cNvSpPr>
                    <a:spLocks/>
                  </p:cNvSpPr>
                  <p:nvPr/>
                </p:nvSpPr>
                <p:spPr bwMode="auto">
                  <a:xfrm>
                    <a:off x="135" y="487"/>
                    <a:ext cx="42" cy="6"/>
                  </a:xfrm>
                  <a:custGeom>
                    <a:avLst/>
                    <a:gdLst>
                      <a:gd name="T0" fmla="*/ 42 w 85"/>
                      <a:gd name="T1" fmla="*/ 5 h 13"/>
                      <a:gd name="T2" fmla="*/ 41 w 85"/>
                      <a:gd name="T3" fmla="*/ 6 h 13"/>
                      <a:gd name="T4" fmla="*/ 36 w 85"/>
                      <a:gd name="T5" fmla="*/ 6 h 13"/>
                      <a:gd name="T6" fmla="*/ 31 w 85"/>
                      <a:gd name="T7" fmla="*/ 6 h 13"/>
                      <a:gd name="T8" fmla="*/ 23 w 85"/>
                      <a:gd name="T9" fmla="*/ 6 h 13"/>
                      <a:gd name="T10" fmla="*/ 16 w 85"/>
                      <a:gd name="T11" fmla="*/ 5 h 13"/>
                      <a:gd name="T12" fmla="*/ 9 w 85"/>
                      <a:gd name="T13" fmla="*/ 4 h 13"/>
                      <a:gd name="T14" fmla="*/ 3 w 85"/>
                      <a:gd name="T15" fmla="*/ 2 h 13"/>
                      <a:gd name="T16" fmla="*/ 0 w 85"/>
                      <a:gd name="T17" fmla="*/ 0 h 13"/>
                      <a:gd name="T18" fmla="*/ 4 w 85"/>
                      <a:gd name="T19" fmla="*/ 0 h 13"/>
                      <a:gd name="T20" fmla="*/ 10 w 85"/>
                      <a:gd name="T21" fmla="*/ 0 h 13"/>
                      <a:gd name="T22" fmla="*/ 17 w 85"/>
                      <a:gd name="T23" fmla="*/ 0 h 13"/>
                      <a:gd name="T24" fmla="*/ 24 w 85"/>
                      <a:gd name="T25" fmla="*/ 1 h 13"/>
                      <a:gd name="T26" fmla="*/ 31 w 85"/>
                      <a:gd name="T27" fmla="*/ 2 h 13"/>
                      <a:gd name="T28" fmla="*/ 37 w 85"/>
                      <a:gd name="T29" fmla="*/ 2 h 13"/>
                      <a:gd name="T30" fmla="*/ 41 w 85"/>
                      <a:gd name="T31" fmla="*/ 3 h 13"/>
                      <a:gd name="T32" fmla="*/ 42 w 85"/>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13">
                        <a:moveTo>
                          <a:pt x="85" y="10"/>
                        </a:moveTo>
                        <a:lnTo>
                          <a:pt x="82" y="12"/>
                        </a:lnTo>
                        <a:lnTo>
                          <a:pt x="73" y="13"/>
                        </a:lnTo>
                        <a:lnTo>
                          <a:pt x="62" y="13"/>
                        </a:lnTo>
                        <a:lnTo>
                          <a:pt x="47" y="12"/>
                        </a:lnTo>
                        <a:lnTo>
                          <a:pt x="32" y="10"/>
                        </a:lnTo>
                        <a:lnTo>
                          <a:pt x="18" y="8"/>
                        </a:lnTo>
                        <a:lnTo>
                          <a:pt x="7" y="5"/>
                        </a:lnTo>
                        <a:lnTo>
                          <a:pt x="0" y="0"/>
                        </a:lnTo>
                        <a:lnTo>
                          <a:pt x="9" y="1"/>
                        </a:lnTo>
                        <a:lnTo>
                          <a:pt x="20" y="1"/>
                        </a:lnTo>
                        <a:lnTo>
                          <a:pt x="34" y="1"/>
                        </a:lnTo>
                        <a:lnTo>
                          <a:pt x="48" y="2"/>
                        </a:lnTo>
                        <a:lnTo>
                          <a:pt x="63" y="4"/>
                        </a:lnTo>
                        <a:lnTo>
                          <a:pt x="74" y="5"/>
                        </a:lnTo>
                        <a:lnTo>
                          <a:pt x="82" y="7"/>
                        </a:lnTo>
                        <a:lnTo>
                          <a:pt x="85"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89" name="Freeform 146">
                    <a:extLst>
                      <a:ext uri="{FF2B5EF4-FFF2-40B4-BE49-F238E27FC236}">
                        <a16:creationId xmlns:a16="http://schemas.microsoft.com/office/drawing/2014/main" id="{1437C820-445F-4C8A-9FD3-75A6BF6DE239}"/>
                      </a:ext>
                    </a:extLst>
                  </p:cNvPr>
                  <p:cNvSpPr>
                    <a:spLocks/>
                  </p:cNvSpPr>
                  <p:nvPr/>
                </p:nvSpPr>
                <p:spPr bwMode="auto">
                  <a:xfrm>
                    <a:off x="131" y="468"/>
                    <a:ext cx="37" cy="5"/>
                  </a:xfrm>
                  <a:custGeom>
                    <a:avLst/>
                    <a:gdLst>
                      <a:gd name="T0" fmla="*/ 37 w 72"/>
                      <a:gd name="T1" fmla="*/ 1 h 12"/>
                      <a:gd name="T2" fmla="*/ 36 w 72"/>
                      <a:gd name="T3" fmla="*/ 3 h 12"/>
                      <a:gd name="T4" fmla="*/ 32 w 72"/>
                      <a:gd name="T5" fmla="*/ 4 h 12"/>
                      <a:gd name="T6" fmla="*/ 28 w 72"/>
                      <a:gd name="T7" fmla="*/ 4 h 12"/>
                      <a:gd name="T8" fmla="*/ 22 w 72"/>
                      <a:gd name="T9" fmla="*/ 5 h 12"/>
                      <a:gd name="T10" fmla="*/ 16 w 72"/>
                      <a:gd name="T11" fmla="*/ 5 h 12"/>
                      <a:gd name="T12" fmla="*/ 10 w 72"/>
                      <a:gd name="T13" fmla="*/ 4 h 12"/>
                      <a:gd name="T14" fmla="*/ 5 w 72"/>
                      <a:gd name="T15" fmla="*/ 3 h 12"/>
                      <a:gd name="T16" fmla="*/ 0 w 72"/>
                      <a:gd name="T17" fmla="*/ 0 h 12"/>
                      <a:gd name="T18" fmla="*/ 3 w 72"/>
                      <a:gd name="T19" fmla="*/ 0 h 12"/>
                      <a:gd name="T20" fmla="*/ 9 w 72"/>
                      <a:gd name="T21" fmla="*/ 0 h 12"/>
                      <a:gd name="T22" fmla="*/ 15 w 72"/>
                      <a:gd name="T23" fmla="*/ 0 h 12"/>
                      <a:gd name="T24" fmla="*/ 21 w 72"/>
                      <a:gd name="T25" fmla="*/ 0 h 12"/>
                      <a:gd name="T26" fmla="*/ 27 w 72"/>
                      <a:gd name="T27" fmla="*/ 0 h 12"/>
                      <a:gd name="T28" fmla="*/ 32 w 72"/>
                      <a:gd name="T29" fmla="*/ 0 h 12"/>
                      <a:gd name="T30" fmla="*/ 36 w 72"/>
                      <a:gd name="T31" fmla="*/ 0 h 12"/>
                      <a:gd name="T32" fmla="*/ 37 w 7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12">
                        <a:moveTo>
                          <a:pt x="72" y="3"/>
                        </a:moveTo>
                        <a:lnTo>
                          <a:pt x="70" y="6"/>
                        </a:lnTo>
                        <a:lnTo>
                          <a:pt x="63" y="9"/>
                        </a:lnTo>
                        <a:lnTo>
                          <a:pt x="54" y="10"/>
                        </a:lnTo>
                        <a:lnTo>
                          <a:pt x="43" y="12"/>
                        </a:lnTo>
                        <a:lnTo>
                          <a:pt x="31" y="12"/>
                        </a:lnTo>
                        <a:lnTo>
                          <a:pt x="19" y="9"/>
                        </a:lnTo>
                        <a:lnTo>
                          <a:pt x="9" y="6"/>
                        </a:lnTo>
                        <a:lnTo>
                          <a:pt x="0" y="1"/>
                        </a:lnTo>
                        <a:lnTo>
                          <a:pt x="6" y="1"/>
                        </a:lnTo>
                        <a:lnTo>
                          <a:pt x="17" y="1"/>
                        </a:lnTo>
                        <a:lnTo>
                          <a:pt x="30" y="1"/>
                        </a:lnTo>
                        <a:lnTo>
                          <a:pt x="41" y="0"/>
                        </a:lnTo>
                        <a:lnTo>
                          <a:pt x="53" y="0"/>
                        </a:lnTo>
                        <a:lnTo>
                          <a:pt x="63" y="0"/>
                        </a:lnTo>
                        <a:lnTo>
                          <a:pt x="70" y="1"/>
                        </a:lnTo>
                        <a:lnTo>
                          <a:pt x="7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90" name="Freeform 147">
                    <a:extLst>
                      <a:ext uri="{FF2B5EF4-FFF2-40B4-BE49-F238E27FC236}">
                        <a16:creationId xmlns:a16="http://schemas.microsoft.com/office/drawing/2014/main" id="{5F0F44D1-D945-4641-A80C-C518CF5AAD41}"/>
                      </a:ext>
                    </a:extLst>
                  </p:cNvPr>
                  <p:cNvSpPr>
                    <a:spLocks/>
                  </p:cNvSpPr>
                  <p:nvPr/>
                </p:nvSpPr>
                <p:spPr bwMode="auto">
                  <a:xfrm>
                    <a:off x="136" y="438"/>
                    <a:ext cx="17" cy="6"/>
                  </a:xfrm>
                  <a:custGeom>
                    <a:avLst/>
                    <a:gdLst>
                      <a:gd name="T0" fmla="*/ 17 w 34"/>
                      <a:gd name="T1" fmla="*/ 1 h 14"/>
                      <a:gd name="T2" fmla="*/ 17 w 34"/>
                      <a:gd name="T3" fmla="*/ 2 h 14"/>
                      <a:gd name="T4" fmla="*/ 15 w 34"/>
                      <a:gd name="T5" fmla="*/ 3 h 14"/>
                      <a:gd name="T6" fmla="*/ 13 w 34"/>
                      <a:gd name="T7" fmla="*/ 4 h 14"/>
                      <a:gd name="T8" fmla="*/ 10 w 34"/>
                      <a:gd name="T9" fmla="*/ 5 h 14"/>
                      <a:gd name="T10" fmla="*/ 7 w 34"/>
                      <a:gd name="T11" fmla="*/ 6 h 14"/>
                      <a:gd name="T12" fmla="*/ 4 w 34"/>
                      <a:gd name="T13" fmla="*/ 6 h 14"/>
                      <a:gd name="T14" fmla="*/ 2 w 34"/>
                      <a:gd name="T15" fmla="*/ 6 h 14"/>
                      <a:gd name="T16" fmla="*/ 0 w 34"/>
                      <a:gd name="T17" fmla="*/ 4 h 14"/>
                      <a:gd name="T18" fmla="*/ 2 w 34"/>
                      <a:gd name="T19" fmla="*/ 5 h 14"/>
                      <a:gd name="T20" fmla="*/ 5 w 34"/>
                      <a:gd name="T21" fmla="*/ 4 h 14"/>
                      <a:gd name="T22" fmla="*/ 8 w 34"/>
                      <a:gd name="T23" fmla="*/ 3 h 14"/>
                      <a:gd name="T24" fmla="*/ 11 w 34"/>
                      <a:gd name="T25" fmla="*/ 2 h 14"/>
                      <a:gd name="T26" fmla="*/ 13 w 34"/>
                      <a:gd name="T27" fmla="*/ 1 h 14"/>
                      <a:gd name="T28" fmla="*/ 16 w 34"/>
                      <a:gd name="T29" fmla="*/ 0 h 14"/>
                      <a:gd name="T30" fmla="*/ 17 w 34"/>
                      <a:gd name="T31" fmla="*/ 0 h 14"/>
                      <a:gd name="T32" fmla="*/ 17 w 3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4">
                        <a:moveTo>
                          <a:pt x="34" y="2"/>
                        </a:moveTo>
                        <a:lnTo>
                          <a:pt x="33" y="5"/>
                        </a:lnTo>
                        <a:lnTo>
                          <a:pt x="30" y="7"/>
                        </a:lnTo>
                        <a:lnTo>
                          <a:pt x="25" y="9"/>
                        </a:lnTo>
                        <a:lnTo>
                          <a:pt x="19" y="12"/>
                        </a:lnTo>
                        <a:lnTo>
                          <a:pt x="14" y="14"/>
                        </a:lnTo>
                        <a:lnTo>
                          <a:pt x="8" y="14"/>
                        </a:lnTo>
                        <a:lnTo>
                          <a:pt x="3" y="13"/>
                        </a:lnTo>
                        <a:lnTo>
                          <a:pt x="0" y="10"/>
                        </a:lnTo>
                        <a:lnTo>
                          <a:pt x="4" y="12"/>
                        </a:lnTo>
                        <a:lnTo>
                          <a:pt x="10" y="10"/>
                        </a:lnTo>
                        <a:lnTo>
                          <a:pt x="16" y="8"/>
                        </a:lnTo>
                        <a:lnTo>
                          <a:pt x="22" y="5"/>
                        </a:lnTo>
                        <a:lnTo>
                          <a:pt x="26" y="2"/>
                        </a:lnTo>
                        <a:lnTo>
                          <a:pt x="31" y="0"/>
                        </a:lnTo>
                        <a:lnTo>
                          <a:pt x="33" y="0"/>
                        </a:lnTo>
                        <a:lnTo>
                          <a:pt x="34"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91" name="Freeform 148">
                    <a:extLst>
                      <a:ext uri="{FF2B5EF4-FFF2-40B4-BE49-F238E27FC236}">
                        <a16:creationId xmlns:a16="http://schemas.microsoft.com/office/drawing/2014/main" id="{D056364F-DD11-4363-976C-4DC3D0816E29}"/>
                      </a:ext>
                    </a:extLst>
                  </p:cNvPr>
                  <p:cNvSpPr>
                    <a:spLocks/>
                  </p:cNvSpPr>
                  <p:nvPr/>
                </p:nvSpPr>
                <p:spPr bwMode="auto">
                  <a:xfrm>
                    <a:off x="160" y="534"/>
                    <a:ext cx="32" cy="8"/>
                  </a:xfrm>
                  <a:custGeom>
                    <a:avLst/>
                    <a:gdLst>
                      <a:gd name="T0" fmla="*/ 32 w 65"/>
                      <a:gd name="T1" fmla="*/ 7 h 16"/>
                      <a:gd name="T2" fmla="*/ 31 w 65"/>
                      <a:gd name="T3" fmla="*/ 8 h 16"/>
                      <a:gd name="T4" fmla="*/ 29 w 65"/>
                      <a:gd name="T5" fmla="*/ 8 h 16"/>
                      <a:gd name="T6" fmla="*/ 25 w 65"/>
                      <a:gd name="T7" fmla="*/ 8 h 16"/>
                      <a:gd name="T8" fmla="*/ 19 w 65"/>
                      <a:gd name="T9" fmla="*/ 8 h 16"/>
                      <a:gd name="T10" fmla="*/ 14 w 65"/>
                      <a:gd name="T11" fmla="*/ 7 h 16"/>
                      <a:gd name="T12" fmla="*/ 9 w 65"/>
                      <a:gd name="T13" fmla="*/ 5 h 16"/>
                      <a:gd name="T14" fmla="*/ 4 w 65"/>
                      <a:gd name="T15" fmla="*/ 3 h 16"/>
                      <a:gd name="T16" fmla="*/ 0 w 65"/>
                      <a:gd name="T17" fmla="*/ 0 h 16"/>
                      <a:gd name="T18" fmla="*/ 4 w 65"/>
                      <a:gd name="T19" fmla="*/ 1 h 16"/>
                      <a:gd name="T20" fmla="*/ 8 w 65"/>
                      <a:gd name="T21" fmla="*/ 2 h 16"/>
                      <a:gd name="T22" fmla="*/ 14 w 65"/>
                      <a:gd name="T23" fmla="*/ 3 h 16"/>
                      <a:gd name="T24" fmla="*/ 19 w 65"/>
                      <a:gd name="T25" fmla="*/ 4 h 16"/>
                      <a:gd name="T26" fmla="*/ 24 w 65"/>
                      <a:gd name="T27" fmla="*/ 4 h 16"/>
                      <a:gd name="T28" fmla="*/ 28 w 65"/>
                      <a:gd name="T29" fmla="*/ 5 h 16"/>
                      <a:gd name="T30" fmla="*/ 31 w 65"/>
                      <a:gd name="T31" fmla="*/ 6 h 16"/>
                      <a:gd name="T32" fmla="*/ 32 w 65"/>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6">
                        <a:moveTo>
                          <a:pt x="65" y="14"/>
                        </a:moveTo>
                        <a:lnTo>
                          <a:pt x="62" y="15"/>
                        </a:lnTo>
                        <a:lnTo>
                          <a:pt x="58" y="16"/>
                        </a:lnTo>
                        <a:lnTo>
                          <a:pt x="50" y="16"/>
                        </a:lnTo>
                        <a:lnTo>
                          <a:pt x="39" y="15"/>
                        </a:lnTo>
                        <a:lnTo>
                          <a:pt x="29" y="14"/>
                        </a:lnTo>
                        <a:lnTo>
                          <a:pt x="19" y="10"/>
                        </a:lnTo>
                        <a:lnTo>
                          <a:pt x="8" y="6"/>
                        </a:lnTo>
                        <a:lnTo>
                          <a:pt x="0" y="0"/>
                        </a:lnTo>
                        <a:lnTo>
                          <a:pt x="8" y="2"/>
                        </a:lnTo>
                        <a:lnTo>
                          <a:pt x="17" y="3"/>
                        </a:lnTo>
                        <a:lnTo>
                          <a:pt x="28" y="6"/>
                        </a:lnTo>
                        <a:lnTo>
                          <a:pt x="39" y="7"/>
                        </a:lnTo>
                        <a:lnTo>
                          <a:pt x="49" y="8"/>
                        </a:lnTo>
                        <a:lnTo>
                          <a:pt x="57" y="10"/>
                        </a:lnTo>
                        <a:lnTo>
                          <a:pt x="62" y="11"/>
                        </a:lnTo>
                        <a:lnTo>
                          <a:pt x="65"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92" name="Freeform 149">
                    <a:extLst>
                      <a:ext uri="{FF2B5EF4-FFF2-40B4-BE49-F238E27FC236}">
                        <a16:creationId xmlns:a16="http://schemas.microsoft.com/office/drawing/2014/main" id="{76F672F3-D81E-434C-B161-CB93D945612E}"/>
                      </a:ext>
                    </a:extLst>
                  </p:cNvPr>
                  <p:cNvSpPr>
                    <a:spLocks/>
                  </p:cNvSpPr>
                  <p:nvPr/>
                </p:nvSpPr>
                <p:spPr bwMode="auto">
                  <a:xfrm>
                    <a:off x="142" y="506"/>
                    <a:ext cx="46" cy="9"/>
                  </a:xfrm>
                  <a:custGeom>
                    <a:avLst/>
                    <a:gdLst>
                      <a:gd name="T0" fmla="*/ 46 w 92"/>
                      <a:gd name="T1" fmla="*/ 7 h 18"/>
                      <a:gd name="T2" fmla="*/ 45 w 92"/>
                      <a:gd name="T3" fmla="*/ 8 h 18"/>
                      <a:gd name="T4" fmla="*/ 40 w 92"/>
                      <a:gd name="T5" fmla="*/ 9 h 18"/>
                      <a:gd name="T6" fmla="*/ 34 w 92"/>
                      <a:gd name="T7" fmla="*/ 9 h 18"/>
                      <a:gd name="T8" fmla="*/ 26 w 92"/>
                      <a:gd name="T9" fmla="*/ 8 h 18"/>
                      <a:gd name="T10" fmla="*/ 18 w 92"/>
                      <a:gd name="T11" fmla="*/ 7 h 18"/>
                      <a:gd name="T12" fmla="*/ 11 w 92"/>
                      <a:gd name="T13" fmla="*/ 6 h 18"/>
                      <a:gd name="T14" fmla="*/ 4 w 92"/>
                      <a:gd name="T15" fmla="*/ 3 h 18"/>
                      <a:gd name="T16" fmla="*/ 0 w 92"/>
                      <a:gd name="T17" fmla="*/ 0 h 18"/>
                      <a:gd name="T18" fmla="*/ 4 w 92"/>
                      <a:gd name="T19" fmla="*/ 0 h 18"/>
                      <a:gd name="T20" fmla="*/ 10 w 92"/>
                      <a:gd name="T21" fmla="*/ 1 h 18"/>
                      <a:gd name="T22" fmla="*/ 17 w 92"/>
                      <a:gd name="T23" fmla="*/ 2 h 18"/>
                      <a:gd name="T24" fmla="*/ 25 w 92"/>
                      <a:gd name="T25" fmla="*/ 3 h 18"/>
                      <a:gd name="T26" fmla="*/ 33 w 92"/>
                      <a:gd name="T27" fmla="*/ 3 h 18"/>
                      <a:gd name="T28" fmla="*/ 40 w 92"/>
                      <a:gd name="T29" fmla="*/ 4 h 18"/>
                      <a:gd name="T30" fmla="*/ 45 w 92"/>
                      <a:gd name="T31" fmla="*/ 6 h 18"/>
                      <a:gd name="T32" fmla="*/ 46 w 92"/>
                      <a:gd name="T33" fmla="*/ 7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
                        <a:moveTo>
                          <a:pt x="92" y="13"/>
                        </a:moveTo>
                        <a:lnTo>
                          <a:pt x="89" y="15"/>
                        </a:lnTo>
                        <a:lnTo>
                          <a:pt x="80" y="18"/>
                        </a:lnTo>
                        <a:lnTo>
                          <a:pt x="67" y="18"/>
                        </a:lnTo>
                        <a:lnTo>
                          <a:pt x="52" y="16"/>
                        </a:lnTo>
                        <a:lnTo>
                          <a:pt x="36" y="14"/>
                        </a:lnTo>
                        <a:lnTo>
                          <a:pt x="21" y="11"/>
                        </a:lnTo>
                        <a:lnTo>
                          <a:pt x="8" y="6"/>
                        </a:lnTo>
                        <a:lnTo>
                          <a:pt x="0" y="0"/>
                        </a:lnTo>
                        <a:lnTo>
                          <a:pt x="7" y="0"/>
                        </a:lnTo>
                        <a:lnTo>
                          <a:pt x="19" y="1"/>
                        </a:lnTo>
                        <a:lnTo>
                          <a:pt x="34" y="3"/>
                        </a:lnTo>
                        <a:lnTo>
                          <a:pt x="50" y="5"/>
                        </a:lnTo>
                        <a:lnTo>
                          <a:pt x="66" y="6"/>
                        </a:lnTo>
                        <a:lnTo>
                          <a:pt x="80" y="8"/>
                        </a:lnTo>
                        <a:lnTo>
                          <a:pt x="89" y="11"/>
                        </a:lnTo>
                        <a:lnTo>
                          <a:pt x="9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93" name="Freeform 150">
                    <a:extLst>
                      <a:ext uri="{FF2B5EF4-FFF2-40B4-BE49-F238E27FC236}">
                        <a16:creationId xmlns:a16="http://schemas.microsoft.com/office/drawing/2014/main" id="{5359F872-A9C0-41CF-815B-2A9FFCFD9EB1}"/>
                      </a:ext>
                    </a:extLst>
                  </p:cNvPr>
                  <p:cNvSpPr>
                    <a:spLocks/>
                  </p:cNvSpPr>
                  <p:nvPr/>
                </p:nvSpPr>
                <p:spPr bwMode="auto">
                  <a:xfrm>
                    <a:off x="132" y="476"/>
                    <a:ext cx="42" cy="5"/>
                  </a:xfrm>
                  <a:custGeom>
                    <a:avLst/>
                    <a:gdLst>
                      <a:gd name="T0" fmla="*/ 42 w 83"/>
                      <a:gd name="T1" fmla="*/ 2 h 11"/>
                      <a:gd name="T2" fmla="*/ 40 w 83"/>
                      <a:gd name="T3" fmla="*/ 3 h 11"/>
                      <a:gd name="T4" fmla="*/ 36 w 83"/>
                      <a:gd name="T5" fmla="*/ 4 h 11"/>
                      <a:gd name="T6" fmla="*/ 31 w 83"/>
                      <a:gd name="T7" fmla="*/ 5 h 11"/>
                      <a:gd name="T8" fmla="*/ 24 w 83"/>
                      <a:gd name="T9" fmla="*/ 5 h 11"/>
                      <a:gd name="T10" fmla="*/ 17 w 83"/>
                      <a:gd name="T11" fmla="*/ 5 h 11"/>
                      <a:gd name="T12" fmla="*/ 11 w 83"/>
                      <a:gd name="T13" fmla="*/ 5 h 11"/>
                      <a:gd name="T14" fmla="*/ 5 w 83"/>
                      <a:gd name="T15" fmla="*/ 3 h 11"/>
                      <a:gd name="T16" fmla="*/ 0 w 83"/>
                      <a:gd name="T17" fmla="*/ 0 h 11"/>
                      <a:gd name="T18" fmla="*/ 4 w 83"/>
                      <a:gd name="T19" fmla="*/ 0 h 11"/>
                      <a:gd name="T20" fmla="*/ 10 w 83"/>
                      <a:gd name="T21" fmla="*/ 0 h 11"/>
                      <a:gd name="T22" fmla="*/ 16 w 83"/>
                      <a:gd name="T23" fmla="*/ 0 h 11"/>
                      <a:gd name="T24" fmla="*/ 24 w 83"/>
                      <a:gd name="T25" fmla="*/ 0 h 11"/>
                      <a:gd name="T26" fmla="*/ 31 w 83"/>
                      <a:gd name="T27" fmla="*/ 0 h 11"/>
                      <a:gd name="T28" fmla="*/ 36 w 83"/>
                      <a:gd name="T29" fmla="*/ 0 h 11"/>
                      <a:gd name="T30" fmla="*/ 40 w 83"/>
                      <a:gd name="T31" fmla="*/ 0 h 11"/>
                      <a:gd name="T32" fmla="*/ 42 w 83"/>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3" h="11">
                        <a:moveTo>
                          <a:pt x="83" y="4"/>
                        </a:moveTo>
                        <a:lnTo>
                          <a:pt x="79" y="6"/>
                        </a:lnTo>
                        <a:lnTo>
                          <a:pt x="72" y="8"/>
                        </a:lnTo>
                        <a:lnTo>
                          <a:pt x="61" y="11"/>
                        </a:lnTo>
                        <a:lnTo>
                          <a:pt x="48" y="11"/>
                        </a:lnTo>
                        <a:lnTo>
                          <a:pt x="34" y="11"/>
                        </a:lnTo>
                        <a:lnTo>
                          <a:pt x="21" y="10"/>
                        </a:lnTo>
                        <a:lnTo>
                          <a:pt x="9" y="6"/>
                        </a:lnTo>
                        <a:lnTo>
                          <a:pt x="0" y="1"/>
                        </a:lnTo>
                        <a:lnTo>
                          <a:pt x="8" y="1"/>
                        </a:lnTo>
                        <a:lnTo>
                          <a:pt x="19" y="1"/>
                        </a:lnTo>
                        <a:lnTo>
                          <a:pt x="32" y="1"/>
                        </a:lnTo>
                        <a:lnTo>
                          <a:pt x="47" y="0"/>
                        </a:lnTo>
                        <a:lnTo>
                          <a:pt x="61" y="0"/>
                        </a:lnTo>
                        <a:lnTo>
                          <a:pt x="72" y="0"/>
                        </a:lnTo>
                        <a:lnTo>
                          <a:pt x="79" y="1"/>
                        </a:lnTo>
                        <a:lnTo>
                          <a:pt x="8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94" name="Freeform 151">
                    <a:extLst>
                      <a:ext uri="{FF2B5EF4-FFF2-40B4-BE49-F238E27FC236}">
                        <a16:creationId xmlns:a16="http://schemas.microsoft.com/office/drawing/2014/main" id="{2D9D9022-8C05-4D9C-A831-6653C1CDC9AA}"/>
                      </a:ext>
                    </a:extLst>
                  </p:cNvPr>
                  <p:cNvSpPr>
                    <a:spLocks/>
                  </p:cNvSpPr>
                  <p:nvPr/>
                </p:nvSpPr>
                <p:spPr bwMode="auto">
                  <a:xfrm>
                    <a:off x="132" y="459"/>
                    <a:ext cx="34" cy="5"/>
                  </a:xfrm>
                  <a:custGeom>
                    <a:avLst/>
                    <a:gdLst>
                      <a:gd name="T0" fmla="*/ 34 w 68"/>
                      <a:gd name="T1" fmla="*/ 3 h 9"/>
                      <a:gd name="T2" fmla="*/ 33 w 68"/>
                      <a:gd name="T3" fmla="*/ 4 h 9"/>
                      <a:gd name="T4" fmla="*/ 29 w 68"/>
                      <a:gd name="T5" fmla="*/ 5 h 9"/>
                      <a:gd name="T6" fmla="*/ 24 w 68"/>
                      <a:gd name="T7" fmla="*/ 5 h 9"/>
                      <a:gd name="T8" fmla="*/ 18 w 68"/>
                      <a:gd name="T9" fmla="*/ 5 h 9"/>
                      <a:gd name="T10" fmla="*/ 12 w 68"/>
                      <a:gd name="T11" fmla="*/ 4 h 9"/>
                      <a:gd name="T12" fmla="*/ 6 w 68"/>
                      <a:gd name="T13" fmla="*/ 3 h 9"/>
                      <a:gd name="T14" fmla="*/ 2 w 68"/>
                      <a:gd name="T15" fmla="*/ 2 h 9"/>
                      <a:gd name="T16" fmla="*/ 0 w 68"/>
                      <a:gd name="T17" fmla="*/ 0 h 9"/>
                      <a:gd name="T18" fmla="*/ 4 w 68"/>
                      <a:gd name="T19" fmla="*/ 0 h 9"/>
                      <a:gd name="T20" fmla="*/ 8 w 68"/>
                      <a:gd name="T21" fmla="*/ 0 h 9"/>
                      <a:gd name="T22" fmla="*/ 13 w 68"/>
                      <a:gd name="T23" fmla="*/ 1 h 9"/>
                      <a:gd name="T24" fmla="*/ 19 w 68"/>
                      <a:gd name="T25" fmla="*/ 1 h 9"/>
                      <a:gd name="T26" fmla="*/ 24 w 68"/>
                      <a:gd name="T27" fmla="*/ 1 h 9"/>
                      <a:gd name="T28" fmla="*/ 29 w 68"/>
                      <a:gd name="T29" fmla="*/ 1 h 9"/>
                      <a:gd name="T30" fmla="*/ 32 w 68"/>
                      <a:gd name="T31" fmla="*/ 2 h 9"/>
                      <a:gd name="T32" fmla="*/ 34 w 68"/>
                      <a:gd name="T33" fmla="*/ 3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9">
                        <a:moveTo>
                          <a:pt x="68" y="6"/>
                        </a:moveTo>
                        <a:lnTo>
                          <a:pt x="65" y="8"/>
                        </a:lnTo>
                        <a:lnTo>
                          <a:pt x="57" y="9"/>
                        </a:lnTo>
                        <a:lnTo>
                          <a:pt x="47" y="9"/>
                        </a:lnTo>
                        <a:lnTo>
                          <a:pt x="35" y="9"/>
                        </a:lnTo>
                        <a:lnTo>
                          <a:pt x="23" y="8"/>
                        </a:lnTo>
                        <a:lnTo>
                          <a:pt x="12" y="6"/>
                        </a:lnTo>
                        <a:lnTo>
                          <a:pt x="4" y="3"/>
                        </a:lnTo>
                        <a:lnTo>
                          <a:pt x="0" y="0"/>
                        </a:lnTo>
                        <a:lnTo>
                          <a:pt x="7" y="0"/>
                        </a:lnTo>
                        <a:lnTo>
                          <a:pt x="15" y="0"/>
                        </a:lnTo>
                        <a:lnTo>
                          <a:pt x="25" y="1"/>
                        </a:lnTo>
                        <a:lnTo>
                          <a:pt x="37" y="1"/>
                        </a:lnTo>
                        <a:lnTo>
                          <a:pt x="47" y="1"/>
                        </a:lnTo>
                        <a:lnTo>
                          <a:pt x="57" y="2"/>
                        </a:lnTo>
                        <a:lnTo>
                          <a:pt x="64" y="3"/>
                        </a:lnTo>
                        <a:lnTo>
                          <a:pt x="68"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95" name="Freeform 152">
                    <a:extLst>
                      <a:ext uri="{FF2B5EF4-FFF2-40B4-BE49-F238E27FC236}">
                        <a16:creationId xmlns:a16="http://schemas.microsoft.com/office/drawing/2014/main" id="{E67BA507-3471-4ADD-9A3E-974E6FDD3014}"/>
                      </a:ext>
                    </a:extLst>
                  </p:cNvPr>
                  <p:cNvSpPr>
                    <a:spLocks/>
                  </p:cNvSpPr>
                  <p:nvPr/>
                </p:nvSpPr>
                <p:spPr bwMode="auto">
                  <a:xfrm>
                    <a:off x="133" y="448"/>
                    <a:ext cx="21" cy="6"/>
                  </a:xfrm>
                  <a:custGeom>
                    <a:avLst/>
                    <a:gdLst>
                      <a:gd name="T0" fmla="*/ 21 w 43"/>
                      <a:gd name="T1" fmla="*/ 1 h 10"/>
                      <a:gd name="T2" fmla="*/ 20 w 43"/>
                      <a:gd name="T3" fmla="*/ 3 h 10"/>
                      <a:gd name="T4" fmla="*/ 18 w 43"/>
                      <a:gd name="T5" fmla="*/ 4 h 10"/>
                      <a:gd name="T6" fmla="*/ 15 w 43"/>
                      <a:gd name="T7" fmla="*/ 5 h 10"/>
                      <a:gd name="T8" fmla="*/ 12 w 43"/>
                      <a:gd name="T9" fmla="*/ 6 h 10"/>
                      <a:gd name="T10" fmla="*/ 8 w 43"/>
                      <a:gd name="T11" fmla="*/ 6 h 10"/>
                      <a:gd name="T12" fmla="*/ 4 w 43"/>
                      <a:gd name="T13" fmla="*/ 6 h 10"/>
                      <a:gd name="T14" fmla="*/ 1 w 43"/>
                      <a:gd name="T15" fmla="*/ 5 h 10"/>
                      <a:gd name="T16" fmla="*/ 0 w 43"/>
                      <a:gd name="T17" fmla="*/ 4 h 10"/>
                      <a:gd name="T18" fmla="*/ 3 w 43"/>
                      <a:gd name="T19" fmla="*/ 4 h 10"/>
                      <a:gd name="T20" fmla="*/ 6 w 43"/>
                      <a:gd name="T21" fmla="*/ 4 h 10"/>
                      <a:gd name="T22" fmla="*/ 10 w 43"/>
                      <a:gd name="T23" fmla="*/ 3 h 10"/>
                      <a:gd name="T24" fmla="*/ 13 w 43"/>
                      <a:gd name="T25" fmla="*/ 1 h 10"/>
                      <a:gd name="T26" fmla="*/ 16 w 43"/>
                      <a:gd name="T27" fmla="*/ 1 h 10"/>
                      <a:gd name="T28" fmla="*/ 19 w 43"/>
                      <a:gd name="T29" fmla="*/ 0 h 10"/>
                      <a:gd name="T30" fmla="*/ 20 w 43"/>
                      <a:gd name="T31" fmla="*/ 0 h 10"/>
                      <a:gd name="T32" fmla="*/ 21 w 43"/>
                      <a:gd name="T33" fmla="*/ 1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0">
                        <a:moveTo>
                          <a:pt x="43" y="2"/>
                        </a:moveTo>
                        <a:lnTo>
                          <a:pt x="41" y="5"/>
                        </a:lnTo>
                        <a:lnTo>
                          <a:pt x="37" y="7"/>
                        </a:lnTo>
                        <a:lnTo>
                          <a:pt x="31" y="8"/>
                        </a:lnTo>
                        <a:lnTo>
                          <a:pt x="24" y="10"/>
                        </a:lnTo>
                        <a:lnTo>
                          <a:pt x="16" y="10"/>
                        </a:lnTo>
                        <a:lnTo>
                          <a:pt x="9" y="10"/>
                        </a:lnTo>
                        <a:lnTo>
                          <a:pt x="3" y="9"/>
                        </a:lnTo>
                        <a:lnTo>
                          <a:pt x="0" y="6"/>
                        </a:lnTo>
                        <a:lnTo>
                          <a:pt x="6" y="7"/>
                        </a:lnTo>
                        <a:lnTo>
                          <a:pt x="12" y="7"/>
                        </a:lnTo>
                        <a:lnTo>
                          <a:pt x="20" y="5"/>
                        </a:lnTo>
                        <a:lnTo>
                          <a:pt x="27" y="2"/>
                        </a:lnTo>
                        <a:lnTo>
                          <a:pt x="32" y="1"/>
                        </a:lnTo>
                        <a:lnTo>
                          <a:pt x="38" y="0"/>
                        </a:lnTo>
                        <a:lnTo>
                          <a:pt x="41" y="0"/>
                        </a:lnTo>
                        <a:lnTo>
                          <a:pt x="43"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96" name="Freeform 153">
                    <a:extLst>
                      <a:ext uri="{FF2B5EF4-FFF2-40B4-BE49-F238E27FC236}">
                        <a16:creationId xmlns:a16="http://schemas.microsoft.com/office/drawing/2014/main" id="{149EEDE2-992E-457D-9A4E-654D685F8513}"/>
                      </a:ext>
                    </a:extLst>
                  </p:cNvPr>
                  <p:cNvSpPr>
                    <a:spLocks/>
                  </p:cNvSpPr>
                  <p:nvPr/>
                </p:nvSpPr>
                <p:spPr bwMode="auto">
                  <a:xfrm>
                    <a:off x="167" y="544"/>
                    <a:ext cx="21" cy="8"/>
                  </a:xfrm>
                  <a:custGeom>
                    <a:avLst/>
                    <a:gdLst>
                      <a:gd name="T0" fmla="*/ 0 w 41"/>
                      <a:gd name="T1" fmla="*/ 0 h 16"/>
                      <a:gd name="T2" fmla="*/ 2 w 41"/>
                      <a:gd name="T3" fmla="*/ 0 h 16"/>
                      <a:gd name="T4" fmla="*/ 5 w 41"/>
                      <a:gd name="T5" fmla="*/ 1 h 16"/>
                      <a:gd name="T6" fmla="*/ 8 w 41"/>
                      <a:gd name="T7" fmla="*/ 1 h 16"/>
                      <a:gd name="T8" fmla="*/ 12 w 41"/>
                      <a:gd name="T9" fmla="*/ 2 h 16"/>
                      <a:gd name="T10" fmla="*/ 16 w 41"/>
                      <a:gd name="T11" fmla="*/ 3 h 16"/>
                      <a:gd name="T12" fmla="*/ 19 w 41"/>
                      <a:gd name="T13" fmla="*/ 4 h 16"/>
                      <a:gd name="T14" fmla="*/ 20 w 41"/>
                      <a:gd name="T15" fmla="*/ 6 h 16"/>
                      <a:gd name="T16" fmla="*/ 21 w 41"/>
                      <a:gd name="T17" fmla="*/ 7 h 16"/>
                      <a:gd name="T18" fmla="*/ 20 w 41"/>
                      <a:gd name="T19" fmla="*/ 8 h 16"/>
                      <a:gd name="T20" fmla="*/ 18 w 41"/>
                      <a:gd name="T21" fmla="*/ 8 h 16"/>
                      <a:gd name="T22" fmla="*/ 14 w 41"/>
                      <a:gd name="T23" fmla="*/ 8 h 16"/>
                      <a:gd name="T24" fmla="*/ 11 w 41"/>
                      <a:gd name="T25" fmla="*/ 6 h 16"/>
                      <a:gd name="T26" fmla="*/ 8 w 41"/>
                      <a:gd name="T27" fmla="*/ 4 h 16"/>
                      <a:gd name="T28" fmla="*/ 5 w 41"/>
                      <a:gd name="T29" fmla="*/ 3 h 16"/>
                      <a:gd name="T30" fmla="*/ 2 w 41"/>
                      <a:gd name="T31" fmla="*/ 1 h 16"/>
                      <a:gd name="T32" fmla="*/ 0 w 4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16">
                        <a:moveTo>
                          <a:pt x="0" y="0"/>
                        </a:moveTo>
                        <a:lnTo>
                          <a:pt x="3" y="0"/>
                        </a:lnTo>
                        <a:lnTo>
                          <a:pt x="9" y="1"/>
                        </a:lnTo>
                        <a:lnTo>
                          <a:pt x="16" y="2"/>
                        </a:lnTo>
                        <a:lnTo>
                          <a:pt x="24" y="4"/>
                        </a:lnTo>
                        <a:lnTo>
                          <a:pt x="31" y="6"/>
                        </a:lnTo>
                        <a:lnTo>
                          <a:pt x="37" y="7"/>
                        </a:lnTo>
                        <a:lnTo>
                          <a:pt x="40" y="11"/>
                        </a:lnTo>
                        <a:lnTo>
                          <a:pt x="41" y="14"/>
                        </a:lnTo>
                        <a:lnTo>
                          <a:pt x="39" y="16"/>
                        </a:lnTo>
                        <a:lnTo>
                          <a:pt x="35" y="16"/>
                        </a:lnTo>
                        <a:lnTo>
                          <a:pt x="28" y="15"/>
                        </a:lnTo>
                        <a:lnTo>
                          <a:pt x="22" y="12"/>
                        </a:lnTo>
                        <a:lnTo>
                          <a:pt x="15" y="8"/>
                        </a:lnTo>
                        <a:lnTo>
                          <a:pt x="9" y="5"/>
                        </a:lnTo>
                        <a:lnTo>
                          <a:pt x="3"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97" name="Freeform 154">
                    <a:extLst>
                      <a:ext uri="{FF2B5EF4-FFF2-40B4-BE49-F238E27FC236}">
                        <a16:creationId xmlns:a16="http://schemas.microsoft.com/office/drawing/2014/main" id="{DFF5087F-3F5C-44D4-B84E-C97904BB1AB2}"/>
                      </a:ext>
                    </a:extLst>
                  </p:cNvPr>
                  <p:cNvSpPr>
                    <a:spLocks/>
                  </p:cNvSpPr>
                  <p:nvPr/>
                </p:nvSpPr>
                <p:spPr bwMode="auto">
                  <a:xfrm>
                    <a:off x="165" y="542"/>
                    <a:ext cx="4" cy="20"/>
                  </a:xfrm>
                  <a:custGeom>
                    <a:avLst/>
                    <a:gdLst>
                      <a:gd name="T0" fmla="*/ 1 w 8"/>
                      <a:gd name="T1" fmla="*/ 0 h 39"/>
                      <a:gd name="T2" fmla="*/ 1 w 8"/>
                      <a:gd name="T3" fmla="*/ 4 h 39"/>
                      <a:gd name="T4" fmla="*/ 0 w 8"/>
                      <a:gd name="T5" fmla="*/ 11 h 39"/>
                      <a:gd name="T6" fmla="*/ 0 w 8"/>
                      <a:gd name="T7" fmla="*/ 17 h 39"/>
                      <a:gd name="T8" fmla="*/ 2 w 8"/>
                      <a:gd name="T9" fmla="*/ 20 h 39"/>
                      <a:gd name="T10" fmla="*/ 4 w 8"/>
                      <a:gd name="T11" fmla="*/ 17 h 39"/>
                      <a:gd name="T12" fmla="*/ 3 w 8"/>
                      <a:gd name="T13" fmla="*/ 12 h 39"/>
                      <a:gd name="T14" fmla="*/ 2 w 8"/>
                      <a:gd name="T15" fmla="*/ 5 h 39"/>
                      <a:gd name="T16" fmla="*/ 1 w 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39">
                        <a:moveTo>
                          <a:pt x="1" y="0"/>
                        </a:moveTo>
                        <a:lnTo>
                          <a:pt x="1" y="7"/>
                        </a:lnTo>
                        <a:lnTo>
                          <a:pt x="0" y="21"/>
                        </a:lnTo>
                        <a:lnTo>
                          <a:pt x="0" y="33"/>
                        </a:lnTo>
                        <a:lnTo>
                          <a:pt x="4" y="39"/>
                        </a:lnTo>
                        <a:lnTo>
                          <a:pt x="8" y="34"/>
                        </a:lnTo>
                        <a:lnTo>
                          <a:pt x="6" y="23"/>
                        </a:lnTo>
                        <a:lnTo>
                          <a:pt x="3" y="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98" name="Freeform 155">
                    <a:extLst>
                      <a:ext uri="{FF2B5EF4-FFF2-40B4-BE49-F238E27FC236}">
                        <a16:creationId xmlns:a16="http://schemas.microsoft.com/office/drawing/2014/main" id="{1103EA4D-8155-42E9-A277-B6275593D139}"/>
                      </a:ext>
                    </a:extLst>
                  </p:cNvPr>
                  <p:cNvSpPr>
                    <a:spLocks/>
                  </p:cNvSpPr>
                  <p:nvPr/>
                </p:nvSpPr>
                <p:spPr bwMode="auto">
                  <a:xfrm>
                    <a:off x="173" y="548"/>
                    <a:ext cx="12" cy="17"/>
                  </a:xfrm>
                  <a:custGeom>
                    <a:avLst/>
                    <a:gdLst>
                      <a:gd name="T0" fmla="*/ 0 w 25"/>
                      <a:gd name="T1" fmla="*/ 0 h 34"/>
                      <a:gd name="T2" fmla="*/ 2 w 25"/>
                      <a:gd name="T3" fmla="*/ 4 h 34"/>
                      <a:gd name="T4" fmla="*/ 5 w 25"/>
                      <a:gd name="T5" fmla="*/ 10 h 34"/>
                      <a:gd name="T6" fmla="*/ 8 w 25"/>
                      <a:gd name="T7" fmla="*/ 15 h 34"/>
                      <a:gd name="T8" fmla="*/ 12 w 25"/>
                      <a:gd name="T9" fmla="*/ 17 h 34"/>
                      <a:gd name="T10" fmla="*/ 12 w 25"/>
                      <a:gd name="T11" fmla="*/ 14 h 34"/>
                      <a:gd name="T12" fmla="*/ 9 w 25"/>
                      <a:gd name="T13" fmla="*/ 9 h 34"/>
                      <a:gd name="T14" fmla="*/ 3 w 25"/>
                      <a:gd name="T15" fmla="*/ 4 h 34"/>
                      <a:gd name="T16" fmla="*/ 0 w 25"/>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4">
                        <a:moveTo>
                          <a:pt x="0" y="0"/>
                        </a:moveTo>
                        <a:lnTo>
                          <a:pt x="4" y="7"/>
                        </a:lnTo>
                        <a:lnTo>
                          <a:pt x="11" y="20"/>
                        </a:lnTo>
                        <a:lnTo>
                          <a:pt x="17" y="30"/>
                        </a:lnTo>
                        <a:lnTo>
                          <a:pt x="24" y="34"/>
                        </a:lnTo>
                        <a:lnTo>
                          <a:pt x="25" y="28"/>
                        </a:lnTo>
                        <a:lnTo>
                          <a:pt x="18" y="18"/>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99" name="Freeform 156">
                    <a:extLst>
                      <a:ext uri="{FF2B5EF4-FFF2-40B4-BE49-F238E27FC236}">
                        <a16:creationId xmlns:a16="http://schemas.microsoft.com/office/drawing/2014/main" id="{31F7416F-3CB9-443B-A9F3-E70C3684CBA0}"/>
                      </a:ext>
                    </a:extLst>
                  </p:cNvPr>
                  <p:cNvSpPr>
                    <a:spLocks/>
                  </p:cNvSpPr>
                  <p:nvPr/>
                </p:nvSpPr>
                <p:spPr bwMode="auto">
                  <a:xfrm>
                    <a:off x="109" y="450"/>
                    <a:ext cx="26" cy="6"/>
                  </a:xfrm>
                  <a:custGeom>
                    <a:avLst/>
                    <a:gdLst>
                      <a:gd name="T0" fmla="*/ 26 w 52"/>
                      <a:gd name="T1" fmla="*/ 2 h 12"/>
                      <a:gd name="T2" fmla="*/ 23 w 52"/>
                      <a:gd name="T3" fmla="*/ 3 h 12"/>
                      <a:gd name="T4" fmla="*/ 20 w 52"/>
                      <a:gd name="T5" fmla="*/ 4 h 12"/>
                      <a:gd name="T6" fmla="*/ 16 w 52"/>
                      <a:gd name="T7" fmla="*/ 6 h 12"/>
                      <a:gd name="T8" fmla="*/ 12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0 h 12"/>
                      <a:gd name="T24" fmla="*/ 11 w 52"/>
                      <a:gd name="T25" fmla="*/ 0 h 12"/>
                      <a:gd name="T26" fmla="*/ 15 w 52"/>
                      <a:gd name="T27" fmla="*/ 1 h 12"/>
                      <a:gd name="T28" fmla="*/ 19 w 52"/>
                      <a:gd name="T29" fmla="*/ 1 h 12"/>
                      <a:gd name="T30" fmla="*/ 23 w 52"/>
                      <a:gd name="T31" fmla="*/ 2 h 12"/>
                      <a:gd name="T32" fmla="*/ 26 w 52"/>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3"/>
                        </a:moveTo>
                        <a:lnTo>
                          <a:pt x="46" y="6"/>
                        </a:lnTo>
                        <a:lnTo>
                          <a:pt x="39" y="8"/>
                        </a:lnTo>
                        <a:lnTo>
                          <a:pt x="31" y="11"/>
                        </a:lnTo>
                        <a:lnTo>
                          <a:pt x="23" y="12"/>
                        </a:lnTo>
                        <a:lnTo>
                          <a:pt x="14" y="12"/>
                        </a:lnTo>
                        <a:lnTo>
                          <a:pt x="7" y="11"/>
                        </a:lnTo>
                        <a:lnTo>
                          <a:pt x="2" y="8"/>
                        </a:lnTo>
                        <a:lnTo>
                          <a:pt x="0" y="5"/>
                        </a:lnTo>
                        <a:lnTo>
                          <a:pt x="1" y="2"/>
                        </a:lnTo>
                        <a:lnTo>
                          <a:pt x="6" y="0"/>
                        </a:lnTo>
                        <a:lnTo>
                          <a:pt x="11" y="0"/>
                        </a:lnTo>
                        <a:lnTo>
                          <a:pt x="21" y="0"/>
                        </a:lnTo>
                        <a:lnTo>
                          <a:pt x="29" y="2"/>
                        </a:lnTo>
                        <a:lnTo>
                          <a:pt x="38" y="2"/>
                        </a:lnTo>
                        <a:lnTo>
                          <a:pt x="46" y="3"/>
                        </a:lnTo>
                        <a:lnTo>
                          <a:pt x="5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00" name="Freeform 157">
                    <a:extLst>
                      <a:ext uri="{FF2B5EF4-FFF2-40B4-BE49-F238E27FC236}">
                        <a16:creationId xmlns:a16="http://schemas.microsoft.com/office/drawing/2014/main" id="{08545D05-E920-4ECD-A8F3-1B491CBFCD6E}"/>
                      </a:ext>
                    </a:extLst>
                  </p:cNvPr>
                  <p:cNvSpPr>
                    <a:spLocks/>
                  </p:cNvSpPr>
                  <p:nvPr/>
                </p:nvSpPr>
                <p:spPr bwMode="auto">
                  <a:xfrm>
                    <a:off x="115" y="431"/>
                    <a:ext cx="25" cy="10"/>
                  </a:xfrm>
                  <a:custGeom>
                    <a:avLst/>
                    <a:gdLst>
                      <a:gd name="T0" fmla="*/ 25 w 50"/>
                      <a:gd name="T1" fmla="*/ 10 h 21"/>
                      <a:gd name="T2" fmla="*/ 23 w 50"/>
                      <a:gd name="T3" fmla="*/ 10 h 21"/>
                      <a:gd name="T4" fmla="*/ 19 w 50"/>
                      <a:gd name="T5" fmla="*/ 10 h 21"/>
                      <a:gd name="T6" fmla="*/ 15 w 50"/>
                      <a:gd name="T7" fmla="*/ 9 h 21"/>
                      <a:gd name="T8" fmla="*/ 11 w 50"/>
                      <a:gd name="T9" fmla="*/ 7 h 21"/>
                      <a:gd name="T10" fmla="*/ 7 w 50"/>
                      <a:gd name="T11" fmla="*/ 6 h 21"/>
                      <a:gd name="T12" fmla="*/ 3 w 50"/>
                      <a:gd name="T13" fmla="*/ 4 h 21"/>
                      <a:gd name="T14" fmla="*/ 1 w 50"/>
                      <a:gd name="T15" fmla="*/ 3 h 21"/>
                      <a:gd name="T16" fmla="*/ 0 w 50"/>
                      <a:gd name="T17" fmla="*/ 1 h 21"/>
                      <a:gd name="T18" fmla="*/ 2 w 50"/>
                      <a:gd name="T19" fmla="*/ 0 h 21"/>
                      <a:gd name="T20" fmla="*/ 4 w 50"/>
                      <a:gd name="T21" fmla="*/ 0 h 21"/>
                      <a:gd name="T22" fmla="*/ 7 w 50"/>
                      <a:gd name="T23" fmla="*/ 1 h 21"/>
                      <a:gd name="T24" fmla="*/ 12 w 50"/>
                      <a:gd name="T25" fmla="*/ 3 h 21"/>
                      <a:gd name="T26" fmla="*/ 16 w 50"/>
                      <a:gd name="T27" fmla="*/ 5 h 21"/>
                      <a:gd name="T28" fmla="*/ 20 w 50"/>
                      <a:gd name="T29" fmla="*/ 7 h 21"/>
                      <a:gd name="T30" fmla="*/ 23 w 50"/>
                      <a:gd name="T31" fmla="*/ 9 h 21"/>
                      <a:gd name="T32" fmla="*/ 25 w 50"/>
                      <a:gd name="T33" fmla="*/ 1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1">
                        <a:moveTo>
                          <a:pt x="50" y="21"/>
                        </a:moveTo>
                        <a:lnTo>
                          <a:pt x="45" y="21"/>
                        </a:lnTo>
                        <a:lnTo>
                          <a:pt x="37" y="20"/>
                        </a:lnTo>
                        <a:lnTo>
                          <a:pt x="29" y="18"/>
                        </a:lnTo>
                        <a:lnTo>
                          <a:pt x="21" y="15"/>
                        </a:lnTo>
                        <a:lnTo>
                          <a:pt x="13" y="13"/>
                        </a:lnTo>
                        <a:lnTo>
                          <a:pt x="6" y="9"/>
                        </a:lnTo>
                        <a:lnTo>
                          <a:pt x="1" y="6"/>
                        </a:lnTo>
                        <a:lnTo>
                          <a:pt x="0" y="3"/>
                        </a:lnTo>
                        <a:lnTo>
                          <a:pt x="3" y="0"/>
                        </a:lnTo>
                        <a:lnTo>
                          <a:pt x="7" y="0"/>
                        </a:lnTo>
                        <a:lnTo>
                          <a:pt x="14" y="3"/>
                        </a:lnTo>
                        <a:lnTo>
                          <a:pt x="23" y="6"/>
                        </a:lnTo>
                        <a:lnTo>
                          <a:pt x="31" y="11"/>
                        </a:lnTo>
                        <a:lnTo>
                          <a:pt x="39" y="15"/>
                        </a:lnTo>
                        <a:lnTo>
                          <a:pt x="46" y="19"/>
                        </a:lnTo>
                        <a:lnTo>
                          <a:pt x="5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01" name="Freeform 158">
                    <a:extLst>
                      <a:ext uri="{FF2B5EF4-FFF2-40B4-BE49-F238E27FC236}">
                        <a16:creationId xmlns:a16="http://schemas.microsoft.com/office/drawing/2014/main" id="{95BAD5F8-E274-4B83-86C7-916105431765}"/>
                      </a:ext>
                    </a:extLst>
                  </p:cNvPr>
                  <p:cNvSpPr>
                    <a:spLocks/>
                  </p:cNvSpPr>
                  <p:nvPr/>
                </p:nvSpPr>
                <p:spPr bwMode="auto">
                  <a:xfrm>
                    <a:off x="109" y="459"/>
                    <a:ext cx="24" cy="6"/>
                  </a:xfrm>
                  <a:custGeom>
                    <a:avLst/>
                    <a:gdLst>
                      <a:gd name="T0" fmla="*/ 24 w 47"/>
                      <a:gd name="T1" fmla="*/ 0 h 11"/>
                      <a:gd name="T2" fmla="*/ 23 w 47"/>
                      <a:gd name="T3" fmla="*/ 2 h 11"/>
                      <a:gd name="T4" fmla="*/ 20 w 47"/>
                      <a:gd name="T5" fmla="*/ 4 h 11"/>
                      <a:gd name="T6" fmla="*/ 17 w 47"/>
                      <a:gd name="T7" fmla="*/ 5 h 11"/>
                      <a:gd name="T8" fmla="*/ 13 w 47"/>
                      <a:gd name="T9" fmla="*/ 6 h 11"/>
                      <a:gd name="T10" fmla="*/ 9 w 47"/>
                      <a:gd name="T11" fmla="*/ 6 h 11"/>
                      <a:gd name="T12" fmla="*/ 5 w 47"/>
                      <a:gd name="T13" fmla="*/ 6 h 11"/>
                      <a:gd name="T14" fmla="*/ 2 w 47"/>
                      <a:gd name="T15" fmla="*/ 5 h 11"/>
                      <a:gd name="T16" fmla="*/ 0 w 47"/>
                      <a:gd name="T17" fmla="*/ 4 h 11"/>
                      <a:gd name="T18" fmla="*/ 0 w 47"/>
                      <a:gd name="T19" fmla="*/ 2 h 11"/>
                      <a:gd name="T20" fmla="*/ 1 w 47"/>
                      <a:gd name="T21" fmla="*/ 1 h 11"/>
                      <a:gd name="T22" fmla="*/ 4 w 47"/>
                      <a:gd name="T23" fmla="*/ 1 h 11"/>
                      <a:gd name="T24" fmla="*/ 8 w 47"/>
                      <a:gd name="T25" fmla="*/ 1 h 11"/>
                      <a:gd name="T26" fmla="*/ 13 w 47"/>
                      <a:gd name="T27" fmla="*/ 1 h 11"/>
                      <a:gd name="T28" fmla="*/ 17 w 47"/>
                      <a:gd name="T29" fmla="*/ 1 h 11"/>
                      <a:gd name="T30" fmla="*/ 21 w 47"/>
                      <a:gd name="T31" fmla="*/ 1 h 11"/>
                      <a:gd name="T32" fmla="*/ 24 w 47"/>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1">
                        <a:moveTo>
                          <a:pt x="47" y="0"/>
                        </a:moveTo>
                        <a:lnTo>
                          <a:pt x="45" y="3"/>
                        </a:lnTo>
                        <a:lnTo>
                          <a:pt x="40" y="7"/>
                        </a:lnTo>
                        <a:lnTo>
                          <a:pt x="33" y="9"/>
                        </a:lnTo>
                        <a:lnTo>
                          <a:pt x="25" y="11"/>
                        </a:lnTo>
                        <a:lnTo>
                          <a:pt x="17" y="11"/>
                        </a:lnTo>
                        <a:lnTo>
                          <a:pt x="10" y="11"/>
                        </a:lnTo>
                        <a:lnTo>
                          <a:pt x="3" y="9"/>
                        </a:lnTo>
                        <a:lnTo>
                          <a:pt x="0" y="7"/>
                        </a:lnTo>
                        <a:lnTo>
                          <a:pt x="0" y="4"/>
                        </a:lnTo>
                        <a:lnTo>
                          <a:pt x="2" y="2"/>
                        </a:lnTo>
                        <a:lnTo>
                          <a:pt x="8" y="1"/>
                        </a:lnTo>
                        <a:lnTo>
                          <a:pt x="16" y="1"/>
                        </a:lnTo>
                        <a:lnTo>
                          <a:pt x="25" y="1"/>
                        </a:lnTo>
                        <a:lnTo>
                          <a:pt x="33" y="1"/>
                        </a:lnTo>
                        <a:lnTo>
                          <a:pt x="41" y="1"/>
                        </a:lnTo>
                        <a:lnTo>
                          <a:pt x="4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02" name="Freeform 159">
                    <a:extLst>
                      <a:ext uri="{FF2B5EF4-FFF2-40B4-BE49-F238E27FC236}">
                        <a16:creationId xmlns:a16="http://schemas.microsoft.com/office/drawing/2014/main" id="{D7DEAA8C-90D3-4C78-8162-255BFB25B542}"/>
                      </a:ext>
                    </a:extLst>
                  </p:cNvPr>
                  <p:cNvSpPr>
                    <a:spLocks/>
                  </p:cNvSpPr>
                  <p:nvPr/>
                </p:nvSpPr>
                <p:spPr bwMode="auto">
                  <a:xfrm>
                    <a:off x="108" y="468"/>
                    <a:ext cx="25" cy="8"/>
                  </a:xfrm>
                  <a:custGeom>
                    <a:avLst/>
                    <a:gdLst>
                      <a:gd name="T0" fmla="*/ 25 w 51"/>
                      <a:gd name="T1" fmla="*/ 0 h 16"/>
                      <a:gd name="T2" fmla="*/ 24 w 51"/>
                      <a:gd name="T3" fmla="*/ 3 h 16"/>
                      <a:gd name="T4" fmla="*/ 21 w 51"/>
                      <a:gd name="T5" fmla="*/ 4 h 16"/>
                      <a:gd name="T6" fmla="*/ 17 w 51"/>
                      <a:gd name="T7" fmla="*/ 6 h 16"/>
                      <a:gd name="T8" fmla="*/ 13 w 51"/>
                      <a:gd name="T9" fmla="*/ 7 h 16"/>
                      <a:gd name="T10" fmla="*/ 9 w 51"/>
                      <a:gd name="T11" fmla="*/ 8 h 16"/>
                      <a:gd name="T12" fmla="*/ 5 w 51"/>
                      <a:gd name="T13" fmla="*/ 8 h 16"/>
                      <a:gd name="T14" fmla="*/ 2 w 51"/>
                      <a:gd name="T15" fmla="*/ 8 h 16"/>
                      <a:gd name="T16" fmla="*/ 0 w 51"/>
                      <a:gd name="T17" fmla="*/ 7 h 16"/>
                      <a:gd name="T18" fmla="*/ 0 w 51"/>
                      <a:gd name="T19" fmla="*/ 6 h 16"/>
                      <a:gd name="T20" fmla="*/ 2 w 51"/>
                      <a:gd name="T21" fmla="*/ 5 h 16"/>
                      <a:gd name="T22" fmla="*/ 5 w 51"/>
                      <a:gd name="T23" fmla="*/ 4 h 16"/>
                      <a:gd name="T24" fmla="*/ 8 w 51"/>
                      <a:gd name="T25" fmla="*/ 3 h 16"/>
                      <a:gd name="T26" fmla="*/ 13 w 51"/>
                      <a:gd name="T27" fmla="*/ 3 h 16"/>
                      <a:gd name="T28" fmla="*/ 17 w 51"/>
                      <a:gd name="T29" fmla="*/ 2 h 16"/>
                      <a:gd name="T30" fmla="*/ 21 w 51"/>
                      <a:gd name="T31" fmla="*/ 1 h 16"/>
                      <a:gd name="T32" fmla="*/ 25 w 5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6">
                        <a:moveTo>
                          <a:pt x="51" y="0"/>
                        </a:moveTo>
                        <a:lnTo>
                          <a:pt x="48" y="5"/>
                        </a:lnTo>
                        <a:lnTo>
                          <a:pt x="42" y="8"/>
                        </a:lnTo>
                        <a:lnTo>
                          <a:pt x="35" y="12"/>
                        </a:lnTo>
                        <a:lnTo>
                          <a:pt x="26" y="14"/>
                        </a:lnTo>
                        <a:lnTo>
                          <a:pt x="18" y="15"/>
                        </a:lnTo>
                        <a:lnTo>
                          <a:pt x="10" y="16"/>
                        </a:lnTo>
                        <a:lnTo>
                          <a:pt x="4" y="15"/>
                        </a:lnTo>
                        <a:lnTo>
                          <a:pt x="0" y="13"/>
                        </a:lnTo>
                        <a:lnTo>
                          <a:pt x="0" y="11"/>
                        </a:lnTo>
                        <a:lnTo>
                          <a:pt x="4" y="9"/>
                        </a:lnTo>
                        <a:lnTo>
                          <a:pt x="10" y="7"/>
                        </a:lnTo>
                        <a:lnTo>
                          <a:pt x="16" y="6"/>
                        </a:lnTo>
                        <a:lnTo>
                          <a:pt x="26" y="6"/>
                        </a:lnTo>
                        <a:lnTo>
                          <a:pt x="35" y="4"/>
                        </a:lnTo>
                        <a:lnTo>
                          <a:pt x="43"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03" name="Freeform 160">
                    <a:extLst>
                      <a:ext uri="{FF2B5EF4-FFF2-40B4-BE49-F238E27FC236}">
                        <a16:creationId xmlns:a16="http://schemas.microsoft.com/office/drawing/2014/main" id="{1E81F293-3E10-487D-9F2C-A06283B33D1E}"/>
                      </a:ext>
                    </a:extLst>
                  </p:cNvPr>
                  <p:cNvSpPr>
                    <a:spLocks/>
                  </p:cNvSpPr>
                  <p:nvPr/>
                </p:nvSpPr>
                <p:spPr bwMode="auto">
                  <a:xfrm>
                    <a:off x="109" y="476"/>
                    <a:ext cx="25" cy="10"/>
                  </a:xfrm>
                  <a:custGeom>
                    <a:avLst/>
                    <a:gdLst>
                      <a:gd name="T0" fmla="*/ 25 w 48"/>
                      <a:gd name="T1" fmla="*/ 0 h 21"/>
                      <a:gd name="T2" fmla="*/ 23 w 48"/>
                      <a:gd name="T3" fmla="*/ 2 h 21"/>
                      <a:gd name="T4" fmla="*/ 20 w 48"/>
                      <a:gd name="T5" fmla="*/ 5 h 21"/>
                      <a:gd name="T6" fmla="*/ 16 w 48"/>
                      <a:gd name="T7" fmla="*/ 7 h 21"/>
                      <a:gd name="T8" fmla="*/ 12 w 48"/>
                      <a:gd name="T9" fmla="*/ 8 h 21"/>
                      <a:gd name="T10" fmla="*/ 8 w 48"/>
                      <a:gd name="T11" fmla="*/ 10 h 21"/>
                      <a:gd name="T12" fmla="*/ 4 w 48"/>
                      <a:gd name="T13" fmla="*/ 10 h 21"/>
                      <a:gd name="T14" fmla="*/ 1 w 48"/>
                      <a:gd name="T15" fmla="*/ 10 h 21"/>
                      <a:gd name="T16" fmla="*/ 0 w 48"/>
                      <a:gd name="T17" fmla="*/ 9 h 21"/>
                      <a:gd name="T18" fmla="*/ 1 w 48"/>
                      <a:gd name="T19" fmla="*/ 8 h 21"/>
                      <a:gd name="T20" fmla="*/ 2 w 48"/>
                      <a:gd name="T21" fmla="*/ 6 h 21"/>
                      <a:gd name="T22" fmla="*/ 5 w 48"/>
                      <a:gd name="T23" fmla="*/ 5 h 21"/>
                      <a:gd name="T24" fmla="*/ 9 w 48"/>
                      <a:gd name="T25" fmla="*/ 4 h 21"/>
                      <a:gd name="T26" fmla="*/ 14 w 48"/>
                      <a:gd name="T27" fmla="*/ 3 h 21"/>
                      <a:gd name="T28" fmla="*/ 18 w 48"/>
                      <a:gd name="T29" fmla="*/ 2 h 21"/>
                      <a:gd name="T30" fmla="*/ 22 w 48"/>
                      <a:gd name="T31" fmla="*/ 1 h 21"/>
                      <a:gd name="T32" fmla="*/ 25 w 48"/>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1">
                        <a:moveTo>
                          <a:pt x="48" y="0"/>
                        </a:moveTo>
                        <a:lnTo>
                          <a:pt x="45" y="5"/>
                        </a:lnTo>
                        <a:lnTo>
                          <a:pt x="38" y="11"/>
                        </a:lnTo>
                        <a:lnTo>
                          <a:pt x="31" y="14"/>
                        </a:lnTo>
                        <a:lnTo>
                          <a:pt x="23" y="17"/>
                        </a:lnTo>
                        <a:lnTo>
                          <a:pt x="15" y="20"/>
                        </a:lnTo>
                        <a:lnTo>
                          <a:pt x="8" y="21"/>
                        </a:lnTo>
                        <a:lnTo>
                          <a:pt x="2" y="21"/>
                        </a:lnTo>
                        <a:lnTo>
                          <a:pt x="0" y="19"/>
                        </a:lnTo>
                        <a:lnTo>
                          <a:pt x="1" y="16"/>
                        </a:lnTo>
                        <a:lnTo>
                          <a:pt x="4" y="13"/>
                        </a:lnTo>
                        <a:lnTo>
                          <a:pt x="10" y="11"/>
                        </a:lnTo>
                        <a:lnTo>
                          <a:pt x="18" y="9"/>
                        </a:lnTo>
                        <a:lnTo>
                          <a:pt x="26" y="7"/>
                        </a:lnTo>
                        <a:lnTo>
                          <a:pt x="34" y="5"/>
                        </a:lnTo>
                        <a:lnTo>
                          <a:pt x="42" y="2"/>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04" name="Freeform 161">
                    <a:extLst>
                      <a:ext uri="{FF2B5EF4-FFF2-40B4-BE49-F238E27FC236}">
                        <a16:creationId xmlns:a16="http://schemas.microsoft.com/office/drawing/2014/main" id="{64997CA8-1BDA-4DBC-BF81-ABB302505E6D}"/>
                      </a:ext>
                    </a:extLst>
                  </p:cNvPr>
                  <p:cNvSpPr>
                    <a:spLocks/>
                  </p:cNvSpPr>
                  <p:nvPr/>
                </p:nvSpPr>
                <p:spPr bwMode="auto">
                  <a:xfrm>
                    <a:off x="111" y="485"/>
                    <a:ext cx="25" cy="15"/>
                  </a:xfrm>
                  <a:custGeom>
                    <a:avLst/>
                    <a:gdLst>
                      <a:gd name="T0" fmla="*/ 25 w 51"/>
                      <a:gd name="T1" fmla="*/ 0 h 31"/>
                      <a:gd name="T2" fmla="*/ 22 w 51"/>
                      <a:gd name="T3" fmla="*/ 2 h 31"/>
                      <a:gd name="T4" fmla="*/ 19 w 51"/>
                      <a:gd name="T5" fmla="*/ 5 h 31"/>
                      <a:gd name="T6" fmla="*/ 15 w 51"/>
                      <a:gd name="T7" fmla="*/ 8 h 31"/>
                      <a:gd name="T8" fmla="*/ 11 w 51"/>
                      <a:gd name="T9" fmla="*/ 11 h 31"/>
                      <a:gd name="T10" fmla="*/ 7 w 51"/>
                      <a:gd name="T11" fmla="*/ 13 h 31"/>
                      <a:gd name="T12" fmla="*/ 4 w 51"/>
                      <a:gd name="T13" fmla="*/ 15 h 31"/>
                      <a:gd name="T14" fmla="*/ 2 w 51"/>
                      <a:gd name="T15" fmla="*/ 15 h 31"/>
                      <a:gd name="T16" fmla="*/ 0 w 51"/>
                      <a:gd name="T17" fmla="*/ 14 h 31"/>
                      <a:gd name="T18" fmla="*/ 0 w 51"/>
                      <a:gd name="T19" fmla="*/ 12 h 31"/>
                      <a:gd name="T20" fmla="*/ 2 w 51"/>
                      <a:gd name="T21" fmla="*/ 10 h 31"/>
                      <a:gd name="T22" fmla="*/ 5 w 51"/>
                      <a:gd name="T23" fmla="*/ 8 h 31"/>
                      <a:gd name="T24" fmla="*/ 10 w 51"/>
                      <a:gd name="T25" fmla="*/ 6 h 31"/>
                      <a:gd name="T26" fmla="*/ 14 w 51"/>
                      <a:gd name="T27" fmla="*/ 4 h 31"/>
                      <a:gd name="T28" fmla="*/ 19 w 51"/>
                      <a:gd name="T29" fmla="*/ 2 h 31"/>
                      <a:gd name="T30" fmla="*/ 22 w 51"/>
                      <a:gd name="T31" fmla="*/ 1 h 31"/>
                      <a:gd name="T32" fmla="*/ 25 w 51"/>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31">
                        <a:moveTo>
                          <a:pt x="51" y="0"/>
                        </a:moveTo>
                        <a:lnTo>
                          <a:pt x="45" y="4"/>
                        </a:lnTo>
                        <a:lnTo>
                          <a:pt x="39" y="10"/>
                        </a:lnTo>
                        <a:lnTo>
                          <a:pt x="31" y="17"/>
                        </a:lnTo>
                        <a:lnTo>
                          <a:pt x="23" y="23"/>
                        </a:lnTo>
                        <a:lnTo>
                          <a:pt x="15" y="27"/>
                        </a:lnTo>
                        <a:lnTo>
                          <a:pt x="9" y="30"/>
                        </a:lnTo>
                        <a:lnTo>
                          <a:pt x="4" y="31"/>
                        </a:lnTo>
                        <a:lnTo>
                          <a:pt x="0" y="28"/>
                        </a:lnTo>
                        <a:lnTo>
                          <a:pt x="0" y="25"/>
                        </a:lnTo>
                        <a:lnTo>
                          <a:pt x="5" y="20"/>
                        </a:lnTo>
                        <a:lnTo>
                          <a:pt x="10" y="17"/>
                        </a:lnTo>
                        <a:lnTo>
                          <a:pt x="20" y="12"/>
                        </a:lnTo>
                        <a:lnTo>
                          <a:pt x="29" y="9"/>
                        </a:lnTo>
                        <a:lnTo>
                          <a:pt x="38" y="5"/>
                        </a:lnTo>
                        <a:lnTo>
                          <a:pt x="45"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05" name="Freeform 162">
                    <a:extLst>
                      <a:ext uri="{FF2B5EF4-FFF2-40B4-BE49-F238E27FC236}">
                        <a16:creationId xmlns:a16="http://schemas.microsoft.com/office/drawing/2014/main" id="{F004AD56-0D23-4FB0-9D46-E79C9BD99458}"/>
                      </a:ext>
                    </a:extLst>
                  </p:cNvPr>
                  <p:cNvSpPr>
                    <a:spLocks/>
                  </p:cNvSpPr>
                  <p:nvPr/>
                </p:nvSpPr>
                <p:spPr bwMode="auto">
                  <a:xfrm>
                    <a:off x="115" y="495"/>
                    <a:ext cx="25" cy="22"/>
                  </a:xfrm>
                  <a:custGeom>
                    <a:avLst/>
                    <a:gdLst>
                      <a:gd name="T0" fmla="*/ 25 w 50"/>
                      <a:gd name="T1" fmla="*/ 0 h 43"/>
                      <a:gd name="T2" fmla="*/ 23 w 50"/>
                      <a:gd name="T3" fmla="*/ 3 h 43"/>
                      <a:gd name="T4" fmla="*/ 20 w 50"/>
                      <a:gd name="T5" fmla="*/ 6 h 43"/>
                      <a:gd name="T6" fmla="*/ 16 w 50"/>
                      <a:gd name="T7" fmla="*/ 10 h 43"/>
                      <a:gd name="T8" fmla="*/ 12 w 50"/>
                      <a:gd name="T9" fmla="*/ 14 h 43"/>
                      <a:gd name="T10" fmla="*/ 8 w 50"/>
                      <a:gd name="T11" fmla="*/ 18 h 43"/>
                      <a:gd name="T12" fmla="*/ 4 w 50"/>
                      <a:gd name="T13" fmla="*/ 21 h 43"/>
                      <a:gd name="T14" fmla="*/ 2 w 50"/>
                      <a:gd name="T15" fmla="*/ 22 h 43"/>
                      <a:gd name="T16" fmla="*/ 0 w 50"/>
                      <a:gd name="T17" fmla="*/ 21 h 43"/>
                      <a:gd name="T18" fmla="*/ 1 w 50"/>
                      <a:gd name="T19" fmla="*/ 18 h 43"/>
                      <a:gd name="T20" fmla="*/ 3 w 50"/>
                      <a:gd name="T21" fmla="*/ 15 h 43"/>
                      <a:gd name="T22" fmla="*/ 7 w 50"/>
                      <a:gd name="T23" fmla="*/ 13 h 43"/>
                      <a:gd name="T24" fmla="*/ 11 w 50"/>
                      <a:gd name="T25" fmla="*/ 10 h 43"/>
                      <a:gd name="T26" fmla="*/ 15 w 50"/>
                      <a:gd name="T27" fmla="*/ 7 h 43"/>
                      <a:gd name="T28" fmla="*/ 20 w 50"/>
                      <a:gd name="T29" fmla="*/ 4 h 43"/>
                      <a:gd name="T30" fmla="*/ 23 w 50"/>
                      <a:gd name="T31" fmla="*/ 2 h 43"/>
                      <a:gd name="T32" fmla="*/ 25 w 50"/>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3">
                        <a:moveTo>
                          <a:pt x="50" y="0"/>
                        </a:moveTo>
                        <a:lnTo>
                          <a:pt x="45" y="5"/>
                        </a:lnTo>
                        <a:lnTo>
                          <a:pt x="39" y="12"/>
                        </a:lnTo>
                        <a:lnTo>
                          <a:pt x="31" y="20"/>
                        </a:lnTo>
                        <a:lnTo>
                          <a:pt x="23" y="28"/>
                        </a:lnTo>
                        <a:lnTo>
                          <a:pt x="15" y="35"/>
                        </a:lnTo>
                        <a:lnTo>
                          <a:pt x="8" y="41"/>
                        </a:lnTo>
                        <a:lnTo>
                          <a:pt x="3" y="43"/>
                        </a:lnTo>
                        <a:lnTo>
                          <a:pt x="0" y="41"/>
                        </a:lnTo>
                        <a:lnTo>
                          <a:pt x="1" y="36"/>
                        </a:lnTo>
                        <a:lnTo>
                          <a:pt x="6" y="30"/>
                        </a:lnTo>
                        <a:lnTo>
                          <a:pt x="13" y="25"/>
                        </a:lnTo>
                        <a:lnTo>
                          <a:pt x="22" y="19"/>
                        </a:lnTo>
                        <a:lnTo>
                          <a:pt x="30" y="13"/>
                        </a:lnTo>
                        <a:lnTo>
                          <a:pt x="39" y="7"/>
                        </a:lnTo>
                        <a:lnTo>
                          <a:pt x="46" y="4"/>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06" name="Freeform 163">
                    <a:extLst>
                      <a:ext uri="{FF2B5EF4-FFF2-40B4-BE49-F238E27FC236}">
                        <a16:creationId xmlns:a16="http://schemas.microsoft.com/office/drawing/2014/main" id="{467BE5E5-08C0-42BD-92D3-4C6529FE87F5}"/>
                      </a:ext>
                    </a:extLst>
                  </p:cNvPr>
                  <p:cNvSpPr>
                    <a:spLocks/>
                  </p:cNvSpPr>
                  <p:nvPr/>
                </p:nvSpPr>
                <p:spPr bwMode="auto">
                  <a:xfrm>
                    <a:off x="119" y="507"/>
                    <a:ext cx="25" cy="24"/>
                  </a:xfrm>
                  <a:custGeom>
                    <a:avLst/>
                    <a:gdLst>
                      <a:gd name="T0" fmla="*/ 25 w 51"/>
                      <a:gd name="T1" fmla="*/ 0 h 48"/>
                      <a:gd name="T2" fmla="*/ 23 w 51"/>
                      <a:gd name="T3" fmla="*/ 3 h 48"/>
                      <a:gd name="T4" fmla="*/ 21 w 51"/>
                      <a:gd name="T5" fmla="*/ 7 h 48"/>
                      <a:gd name="T6" fmla="*/ 17 w 51"/>
                      <a:gd name="T7" fmla="*/ 12 h 48"/>
                      <a:gd name="T8" fmla="*/ 13 w 51"/>
                      <a:gd name="T9" fmla="*/ 16 h 48"/>
                      <a:gd name="T10" fmla="*/ 9 w 51"/>
                      <a:gd name="T11" fmla="*/ 20 h 48"/>
                      <a:gd name="T12" fmla="*/ 5 w 51"/>
                      <a:gd name="T13" fmla="*/ 23 h 48"/>
                      <a:gd name="T14" fmla="*/ 2 w 51"/>
                      <a:gd name="T15" fmla="*/ 24 h 48"/>
                      <a:gd name="T16" fmla="*/ 0 w 51"/>
                      <a:gd name="T17" fmla="*/ 23 h 48"/>
                      <a:gd name="T18" fmla="*/ 0 w 51"/>
                      <a:gd name="T19" fmla="*/ 21 h 48"/>
                      <a:gd name="T20" fmla="*/ 2 w 51"/>
                      <a:gd name="T21" fmla="*/ 18 h 48"/>
                      <a:gd name="T22" fmla="*/ 6 w 51"/>
                      <a:gd name="T23" fmla="*/ 15 h 48"/>
                      <a:gd name="T24" fmla="*/ 10 w 51"/>
                      <a:gd name="T25" fmla="*/ 12 h 48"/>
                      <a:gd name="T26" fmla="*/ 15 w 51"/>
                      <a:gd name="T27" fmla="*/ 9 h 48"/>
                      <a:gd name="T28" fmla="*/ 19 w 51"/>
                      <a:gd name="T29" fmla="*/ 5 h 48"/>
                      <a:gd name="T30" fmla="*/ 23 w 51"/>
                      <a:gd name="T31" fmla="*/ 2 h 48"/>
                      <a:gd name="T32" fmla="*/ 25 w 51"/>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8">
                        <a:moveTo>
                          <a:pt x="51" y="0"/>
                        </a:moveTo>
                        <a:lnTo>
                          <a:pt x="47" y="5"/>
                        </a:lnTo>
                        <a:lnTo>
                          <a:pt x="42" y="13"/>
                        </a:lnTo>
                        <a:lnTo>
                          <a:pt x="34" y="23"/>
                        </a:lnTo>
                        <a:lnTo>
                          <a:pt x="26" y="32"/>
                        </a:lnTo>
                        <a:lnTo>
                          <a:pt x="18" y="40"/>
                        </a:lnTo>
                        <a:lnTo>
                          <a:pt x="11" y="46"/>
                        </a:lnTo>
                        <a:lnTo>
                          <a:pt x="4" y="48"/>
                        </a:lnTo>
                        <a:lnTo>
                          <a:pt x="0" y="46"/>
                        </a:lnTo>
                        <a:lnTo>
                          <a:pt x="0" y="41"/>
                        </a:lnTo>
                        <a:lnTo>
                          <a:pt x="4" y="35"/>
                        </a:lnTo>
                        <a:lnTo>
                          <a:pt x="12" y="30"/>
                        </a:lnTo>
                        <a:lnTo>
                          <a:pt x="21" y="23"/>
                        </a:lnTo>
                        <a:lnTo>
                          <a:pt x="30" y="17"/>
                        </a:lnTo>
                        <a:lnTo>
                          <a:pt x="39" y="10"/>
                        </a:lnTo>
                        <a:lnTo>
                          <a:pt x="46" y="4"/>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07" name="Freeform 164">
                    <a:extLst>
                      <a:ext uri="{FF2B5EF4-FFF2-40B4-BE49-F238E27FC236}">
                        <a16:creationId xmlns:a16="http://schemas.microsoft.com/office/drawing/2014/main" id="{D72EB889-245F-4EB0-A74B-2C5F1BDC11D7}"/>
                      </a:ext>
                    </a:extLst>
                  </p:cNvPr>
                  <p:cNvSpPr>
                    <a:spLocks/>
                  </p:cNvSpPr>
                  <p:nvPr/>
                </p:nvSpPr>
                <p:spPr bwMode="auto">
                  <a:xfrm>
                    <a:off x="126" y="517"/>
                    <a:ext cx="24" cy="27"/>
                  </a:xfrm>
                  <a:custGeom>
                    <a:avLst/>
                    <a:gdLst>
                      <a:gd name="T0" fmla="*/ 24 w 48"/>
                      <a:gd name="T1" fmla="*/ 0 h 55"/>
                      <a:gd name="T2" fmla="*/ 23 w 48"/>
                      <a:gd name="T3" fmla="*/ 3 h 55"/>
                      <a:gd name="T4" fmla="*/ 21 w 48"/>
                      <a:gd name="T5" fmla="*/ 8 h 55"/>
                      <a:gd name="T6" fmla="*/ 18 w 48"/>
                      <a:gd name="T7" fmla="*/ 12 h 55"/>
                      <a:gd name="T8" fmla="*/ 15 w 48"/>
                      <a:gd name="T9" fmla="*/ 17 h 55"/>
                      <a:gd name="T10" fmla="*/ 12 w 48"/>
                      <a:gd name="T11" fmla="*/ 21 h 55"/>
                      <a:gd name="T12" fmla="*/ 8 w 48"/>
                      <a:gd name="T13" fmla="*/ 25 h 55"/>
                      <a:gd name="T14" fmla="*/ 4 w 48"/>
                      <a:gd name="T15" fmla="*/ 27 h 55"/>
                      <a:gd name="T16" fmla="*/ 1 w 48"/>
                      <a:gd name="T17" fmla="*/ 27 h 55"/>
                      <a:gd name="T18" fmla="*/ 0 w 48"/>
                      <a:gd name="T19" fmla="*/ 26 h 55"/>
                      <a:gd name="T20" fmla="*/ 1 w 48"/>
                      <a:gd name="T21" fmla="*/ 23 h 55"/>
                      <a:gd name="T22" fmla="*/ 5 w 48"/>
                      <a:gd name="T23" fmla="*/ 19 h 55"/>
                      <a:gd name="T24" fmla="*/ 9 w 48"/>
                      <a:gd name="T25" fmla="*/ 15 h 55"/>
                      <a:gd name="T26" fmla="*/ 14 w 48"/>
                      <a:gd name="T27" fmla="*/ 10 h 55"/>
                      <a:gd name="T28" fmla="*/ 18 w 48"/>
                      <a:gd name="T29" fmla="*/ 6 h 55"/>
                      <a:gd name="T30" fmla="*/ 22 w 48"/>
                      <a:gd name="T31" fmla="*/ 2 h 55"/>
                      <a:gd name="T32" fmla="*/ 24 w 48"/>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55">
                        <a:moveTo>
                          <a:pt x="48" y="0"/>
                        </a:moveTo>
                        <a:lnTo>
                          <a:pt x="46" y="7"/>
                        </a:lnTo>
                        <a:lnTo>
                          <a:pt x="42" y="16"/>
                        </a:lnTo>
                        <a:lnTo>
                          <a:pt x="36" y="25"/>
                        </a:lnTo>
                        <a:lnTo>
                          <a:pt x="30" y="35"/>
                        </a:lnTo>
                        <a:lnTo>
                          <a:pt x="23" y="43"/>
                        </a:lnTo>
                        <a:lnTo>
                          <a:pt x="16" y="50"/>
                        </a:lnTo>
                        <a:lnTo>
                          <a:pt x="8" y="54"/>
                        </a:lnTo>
                        <a:lnTo>
                          <a:pt x="1" y="55"/>
                        </a:lnTo>
                        <a:lnTo>
                          <a:pt x="0" y="53"/>
                        </a:lnTo>
                        <a:lnTo>
                          <a:pt x="2" y="47"/>
                        </a:lnTo>
                        <a:lnTo>
                          <a:pt x="9" y="39"/>
                        </a:lnTo>
                        <a:lnTo>
                          <a:pt x="17" y="30"/>
                        </a:lnTo>
                        <a:lnTo>
                          <a:pt x="27" y="21"/>
                        </a:lnTo>
                        <a:lnTo>
                          <a:pt x="36" y="12"/>
                        </a:lnTo>
                        <a:lnTo>
                          <a:pt x="44" y="5"/>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08" name="Freeform 165">
                    <a:extLst>
                      <a:ext uri="{FF2B5EF4-FFF2-40B4-BE49-F238E27FC236}">
                        <a16:creationId xmlns:a16="http://schemas.microsoft.com/office/drawing/2014/main" id="{AB46CCD2-19B7-4D07-8353-0AF6251EE3A0}"/>
                      </a:ext>
                    </a:extLst>
                  </p:cNvPr>
                  <p:cNvSpPr>
                    <a:spLocks/>
                  </p:cNvSpPr>
                  <p:nvPr/>
                </p:nvSpPr>
                <p:spPr bwMode="auto">
                  <a:xfrm>
                    <a:off x="141" y="523"/>
                    <a:ext cx="11" cy="31"/>
                  </a:xfrm>
                  <a:custGeom>
                    <a:avLst/>
                    <a:gdLst>
                      <a:gd name="T0" fmla="*/ 0 w 22"/>
                      <a:gd name="T1" fmla="*/ 31 h 61"/>
                      <a:gd name="T2" fmla="*/ 1 w 22"/>
                      <a:gd name="T3" fmla="*/ 26 h 61"/>
                      <a:gd name="T4" fmla="*/ 4 w 22"/>
                      <a:gd name="T5" fmla="*/ 17 h 61"/>
                      <a:gd name="T6" fmla="*/ 8 w 22"/>
                      <a:gd name="T7" fmla="*/ 7 h 61"/>
                      <a:gd name="T8" fmla="*/ 11 w 22"/>
                      <a:gd name="T9" fmla="*/ 0 h 61"/>
                      <a:gd name="T10" fmla="*/ 11 w 22"/>
                      <a:gd name="T11" fmla="*/ 9 h 61"/>
                      <a:gd name="T12" fmla="*/ 9 w 22"/>
                      <a:gd name="T13" fmla="*/ 20 h 61"/>
                      <a:gd name="T14" fmla="*/ 6 w 22"/>
                      <a:gd name="T15" fmla="*/ 28 h 61"/>
                      <a:gd name="T16" fmla="*/ 0 w 22"/>
                      <a:gd name="T17" fmla="*/ 31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61"/>
                        </a:moveTo>
                        <a:lnTo>
                          <a:pt x="1" y="52"/>
                        </a:lnTo>
                        <a:lnTo>
                          <a:pt x="7" y="33"/>
                        </a:lnTo>
                        <a:lnTo>
                          <a:pt x="15" y="14"/>
                        </a:lnTo>
                        <a:lnTo>
                          <a:pt x="21" y="0"/>
                        </a:lnTo>
                        <a:lnTo>
                          <a:pt x="22" y="18"/>
                        </a:lnTo>
                        <a:lnTo>
                          <a:pt x="17" y="40"/>
                        </a:lnTo>
                        <a:lnTo>
                          <a:pt x="11" y="56"/>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09" name="Freeform 166">
                    <a:extLst>
                      <a:ext uri="{FF2B5EF4-FFF2-40B4-BE49-F238E27FC236}">
                        <a16:creationId xmlns:a16="http://schemas.microsoft.com/office/drawing/2014/main" id="{29372418-F920-4A28-94E0-7419DD593986}"/>
                      </a:ext>
                    </a:extLst>
                  </p:cNvPr>
                  <p:cNvSpPr>
                    <a:spLocks/>
                  </p:cNvSpPr>
                  <p:nvPr/>
                </p:nvSpPr>
                <p:spPr bwMode="auto">
                  <a:xfrm>
                    <a:off x="150" y="534"/>
                    <a:ext cx="11" cy="29"/>
                  </a:xfrm>
                  <a:custGeom>
                    <a:avLst/>
                    <a:gdLst>
                      <a:gd name="T0" fmla="*/ 0 w 22"/>
                      <a:gd name="T1" fmla="*/ 29 h 58"/>
                      <a:gd name="T2" fmla="*/ 1 w 22"/>
                      <a:gd name="T3" fmla="*/ 25 h 58"/>
                      <a:gd name="T4" fmla="*/ 4 w 22"/>
                      <a:gd name="T5" fmla="*/ 16 h 58"/>
                      <a:gd name="T6" fmla="*/ 9 w 22"/>
                      <a:gd name="T7" fmla="*/ 6 h 58"/>
                      <a:gd name="T8" fmla="*/ 11 w 22"/>
                      <a:gd name="T9" fmla="*/ 0 h 58"/>
                      <a:gd name="T10" fmla="*/ 11 w 22"/>
                      <a:gd name="T11" fmla="*/ 9 h 58"/>
                      <a:gd name="T12" fmla="*/ 9 w 22"/>
                      <a:gd name="T13" fmla="*/ 20 h 58"/>
                      <a:gd name="T14" fmla="*/ 6 w 22"/>
                      <a:gd name="T15" fmla="*/ 28 h 58"/>
                      <a:gd name="T16" fmla="*/ 0 w 22"/>
                      <a:gd name="T17" fmla="*/ 29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8">
                        <a:moveTo>
                          <a:pt x="0" y="58"/>
                        </a:moveTo>
                        <a:lnTo>
                          <a:pt x="2" y="49"/>
                        </a:lnTo>
                        <a:lnTo>
                          <a:pt x="8" y="31"/>
                        </a:lnTo>
                        <a:lnTo>
                          <a:pt x="17" y="12"/>
                        </a:lnTo>
                        <a:lnTo>
                          <a:pt x="21" y="0"/>
                        </a:lnTo>
                        <a:lnTo>
                          <a:pt x="22" y="18"/>
                        </a:lnTo>
                        <a:lnTo>
                          <a:pt x="18" y="39"/>
                        </a:lnTo>
                        <a:lnTo>
                          <a:pt x="11" y="55"/>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10" name="Freeform 167">
                    <a:extLst>
                      <a:ext uri="{FF2B5EF4-FFF2-40B4-BE49-F238E27FC236}">
                        <a16:creationId xmlns:a16="http://schemas.microsoft.com/office/drawing/2014/main" id="{FF793EA5-887C-4AA5-BF01-DB231E5F21E2}"/>
                      </a:ext>
                    </a:extLst>
                  </p:cNvPr>
                  <p:cNvSpPr>
                    <a:spLocks/>
                  </p:cNvSpPr>
                  <p:nvPr/>
                </p:nvSpPr>
                <p:spPr bwMode="auto">
                  <a:xfrm>
                    <a:off x="104" y="504"/>
                    <a:ext cx="32" cy="149"/>
                  </a:xfrm>
                  <a:custGeom>
                    <a:avLst/>
                    <a:gdLst>
                      <a:gd name="T0" fmla="*/ 5 w 65"/>
                      <a:gd name="T1" fmla="*/ 2 h 298"/>
                      <a:gd name="T2" fmla="*/ 3 w 65"/>
                      <a:gd name="T3" fmla="*/ 1 h 298"/>
                      <a:gd name="T4" fmla="*/ 2 w 65"/>
                      <a:gd name="T5" fmla="*/ 1 h 298"/>
                      <a:gd name="T6" fmla="*/ 1 w 65"/>
                      <a:gd name="T7" fmla="*/ 1 h 298"/>
                      <a:gd name="T8" fmla="*/ 0 w 65"/>
                      <a:gd name="T9" fmla="*/ 0 h 298"/>
                      <a:gd name="T10" fmla="*/ 11 w 65"/>
                      <a:gd name="T11" fmla="*/ 22 h 298"/>
                      <a:gd name="T12" fmla="*/ 19 w 65"/>
                      <a:gd name="T13" fmla="*/ 43 h 298"/>
                      <a:gd name="T14" fmla="*/ 24 w 65"/>
                      <a:gd name="T15" fmla="*/ 64 h 298"/>
                      <a:gd name="T16" fmla="*/ 27 w 65"/>
                      <a:gd name="T17" fmla="*/ 84 h 298"/>
                      <a:gd name="T18" fmla="*/ 28 w 65"/>
                      <a:gd name="T19" fmla="*/ 102 h 298"/>
                      <a:gd name="T20" fmla="*/ 29 w 65"/>
                      <a:gd name="T21" fmla="*/ 119 h 298"/>
                      <a:gd name="T22" fmla="*/ 29 w 65"/>
                      <a:gd name="T23" fmla="*/ 135 h 298"/>
                      <a:gd name="T24" fmla="*/ 28 w 65"/>
                      <a:gd name="T25" fmla="*/ 149 h 298"/>
                      <a:gd name="T26" fmla="*/ 30 w 65"/>
                      <a:gd name="T27" fmla="*/ 138 h 298"/>
                      <a:gd name="T28" fmla="*/ 32 w 65"/>
                      <a:gd name="T29" fmla="*/ 123 h 298"/>
                      <a:gd name="T30" fmla="*/ 32 w 65"/>
                      <a:gd name="T31" fmla="*/ 103 h 298"/>
                      <a:gd name="T32" fmla="*/ 31 w 65"/>
                      <a:gd name="T33" fmla="*/ 81 h 298"/>
                      <a:gd name="T34" fmla="*/ 28 w 65"/>
                      <a:gd name="T35" fmla="*/ 58 h 298"/>
                      <a:gd name="T36" fmla="*/ 22 w 65"/>
                      <a:gd name="T37" fmla="*/ 36 h 298"/>
                      <a:gd name="T38" fmla="*/ 15 w 65"/>
                      <a:gd name="T39" fmla="*/ 17 h 298"/>
                      <a:gd name="T40" fmla="*/ 5 w 65"/>
                      <a:gd name="T41" fmla="*/ 2 h 2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98">
                        <a:moveTo>
                          <a:pt x="10" y="3"/>
                        </a:moveTo>
                        <a:lnTo>
                          <a:pt x="7" y="2"/>
                        </a:lnTo>
                        <a:lnTo>
                          <a:pt x="5" y="1"/>
                        </a:lnTo>
                        <a:lnTo>
                          <a:pt x="3" y="1"/>
                        </a:lnTo>
                        <a:lnTo>
                          <a:pt x="0" y="0"/>
                        </a:lnTo>
                        <a:lnTo>
                          <a:pt x="22" y="43"/>
                        </a:lnTo>
                        <a:lnTo>
                          <a:pt x="38" y="86"/>
                        </a:lnTo>
                        <a:lnTo>
                          <a:pt x="49" y="128"/>
                        </a:lnTo>
                        <a:lnTo>
                          <a:pt x="55" y="167"/>
                        </a:lnTo>
                        <a:lnTo>
                          <a:pt x="57" y="204"/>
                        </a:lnTo>
                        <a:lnTo>
                          <a:pt x="58" y="238"/>
                        </a:lnTo>
                        <a:lnTo>
                          <a:pt x="58" y="269"/>
                        </a:lnTo>
                        <a:lnTo>
                          <a:pt x="57" y="298"/>
                        </a:lnTo>
                        <a:lnTo>
                          <a:pt x="61" y="276"/>
                        </a:lnTo>
                        <a:lnTo>
                          <a:pt x="65" y="245"/>
                        </a:lnTo>
                        <a:lnTo>
                          <a:pt x="65" y="205"/>
                        </a:lnTo>
                        <a:lnTo>
                          <a:pt x="63" y="161"/>
                        </a:lnTo>
                        <a:lnTo>
                          <a:pt x="56" y="116"/>
                        </a:lnTo>
                        <a:lnTo>
                          <a:pt x="45" y="72"/>
                        </a:lnTo>
                        <a:lnTo>
                          <a:pt x="30" y="34"/>
                        </a:lnTo>
                        <a:lnTo>
                          <a:pt x="1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11" name="Freeform 168">
                    <a:extLst>
                      <a:ext uri="{FF2B5EF4-FFF2-40B4-BE49-F238E27FC236}">
                        <a16:creationId xmlns:a16="http://schemas.microsoft.com/office/drawing/2014/main" id="{D8DE28EF-3BD6-4647-9A5F-107659EAA0BE}"/>
                      </a:ext>
                    </a:extLst>
                  </p:cNvPr>
                  <p:cNvSpPr>
                    <a:spLocks/>
                  </p:cNvSpPr>
                  <p:nvPr/>
                </p:nvSpPr>
                <p:spPr bwMode="auto">
                  <a:xfrm>
                    <a:off x="112" y="622"/>
                    <a:ext cx="23" cy="22"/>
                  </a:xfrm>
                  <a:custGeom>
                    <a:avLst/>
                    <a:gdLst>
                      <a:gd name="T0" fmla="*/ 0 w 44"/>
                      <a:gd name="T1" fmla="*/ 22 h 44"/>
                      <a:gd name="T2" fmla="*/ 1 w 44"/>
                      <a:gd name="T3" fmla="*/ 22 h 44"/>
                      <a:gd name="T4" fmla="*/ 3 w 44"/>
                      <a:gd name="T5" fmla="*/ 22 h 44"/>
                      <a:gd name="T6" fmla="*/ 7 w 44"/>
                      <a:gd name="T7" fmla="*/ 20 h 44"/>
                      <a:gd name="T8" fmla="*/ 11 w 44"/>
                      <a:gd name="T9" fmla="*/ 18 h 44"/>
                      <a:gd name="T10" fmla="*/ 15 w 44"/>
                      <a:gd name="T11" fmla="*/ 14 h 44"/>
                      <a:gd name="T12" fmla="*/ 19 w 44"/>
                      <a:gd name="T13" fmla="*/ 10 h 44"/>
                      <a:gd name="T14" fmla="*/ 21 w 44"/>
                      <a:gd name="T15" fmla="*/ 5 h 44"/>
                      <a:gd name="T16" fmla="*/ 23 w 44"/>
                      <a:gd name="T17" fmla="*/ 0 h 44"/>
                      <a:gd name="T18" fmla="*/ 21 w 44"/>
                      <a:gd name="T19" fmla="*/ 3 h 44"/>
                      <a:gd name="T20" fmla="*/ 17 w 44"/>
                      <a:gd name="T21" fmla="*/ 6 h 44"/>
                      <a:gd name="T22" fmla="*/ 14 w 44"/>
                      <a:gd name="T23" fmla="*/ 9 h 44"/>
                      <a:gd name="T24" fmla="*/ 9 w 44"/>
                      <a:gd name="T25" fmla="*/ 12 h 44"/>
                      <a:gd name="T26" fmla="*/ 5 w 44"/>
                      <a:gd name="T27" fmla="*/ 15 h 44"/>
                      <a:gd name="T28" fmla="*/ 2 w 44"/>
                      <a:gd name="T29" fmla="*/ 18 h 44"/>
                      <a:gd name="T30" fmla="*/ 1 w 44"/>
                      <a:gd name="T31" fmla="*/ 20 h 44"/>
                      <a:gd name="T32" fmla="*/ 0 w 44"/>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44">
                        <a:moveTo>
                          <a:pt x="0" y="43"/>
                        </a:moveTo>
                        <a:lnTo>
                          <a:pt x="2" y="44"/>
                        </a:lnTo>
                        <a:lnTo>
                          <a:pt x="6" y="43"/>
                        </a:lnTo>
                        <a:lnTo>
                          <a:pt x="13" y="39"/>
                        </a:lnTo>
                        <a:lnTo>
                          <a:pt x="21" y="35"/>
                        </a:lnTo>
                        <a:lnTo>
                          <a:pt x="28" y="28"/>
                        </a:lnTo>
                        <a:lnTo>
                          <a:pt x="36" y="20"/>
                        </a:lnTo>
                        <a:lnTo>
                          <a:pt x="41" y="10"/>
                        </a:lnTo>
                        <a:lnTo>
                          <a:pt x="44" y="0"/>
                        </a:lnTo>
                        <a:lnTo>
                          <a:pt x="40" y="6"/>
                        </a:lnTo>
                        <a:lnTo>
                          <a:pt x="33" y="12"/>
                        </a:lnTo>
                        <a:lnTo>
                          <a:pt x="26" y="17"/>
                        </a:lnTo>
                        <a:lnTo>
                          <a:pt x="18" y="23"/>
                        </a:lnTo>
                        <a:lnTo>
                          <a:pt x="10" y="30"/>
                        </a:lnTo>
                        <a:lnTo>
                          <a:pt x="4" y="35"/>
                        </a:lnTo>
                        <a:lnTo>
                          <a:pt x="1" y="39"/>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12" name="Freeform 169">
                    <a:extLst>
                      <a:ext uri="{FF2B5EF4-FFF2-40B4-BE49-F238E27FC236}">
                        <a16:creationId xmlns:a16="http://schemas.microsoft.com/office/drawing/2014/main" id="{3CC712E4-C7E8-4DFF-BB0D-0B48E01992A3}"/>
                      </a:ext>
                    </a:extLst>
                  </p:cNvPr>
                  <p:cNvSpPr>
                    <a:spLocks/>
                  </p:cNvSpPr>
                  <p:nvPr/>
                </p:nvSpPr>
                <p:spPr bwMode="auto">
                  <a:xfrm>
                    <a:off x="110" y="595"/>
                    <a:ext cx="26" cy="28"/>
                  </a:xfrm>
                  <a:custGeom>
                    <a:avLst/>
                    <a:gdLst>
                      <a:gd name="T0" fmla="*/ 0 w 52"/>
                      <a:gd name="T1" fmla="*/ 27 h 55"/>
                      <a:gd name="T2" fmla="*/ 2 w 52"/>
                      <a:gd name="T3" fmla="*/ 28 h 55"/>
                      <a:gd name="T4" fmla="*/ 5 w 52"/>
                      <a:gd name="T5" fmla="*/ 27 h 55"/>
                      <a:gd name="T6" fmla="*/ 8 w 52"/>
                      <a:gd name="T7" fmla="*/ 24 h 55"/>
                      <a:gd name="T8" fmla="*/ 13 w 52"/>
                      <a:gd name="T9" fmla="*/ 21 h 55"/>
                      <a:gd name="T10" fmla="*/ 17 w 52"/>
                      <a:gd name="T11" fmla="*/ 16 h 55"/>
                      <a:gd name="T12" fmla="*/ 21 w 52"/>
                      <a:gd name="T13" fmla="*/ 11 h 55"/>
                      <a:gd name="T14" fmla="*/ 24 w 52"/>
                      <a:gd name="T15" fmla="*/ 6 h 55"/>
                      <a:gd name="T16" fmla="*/ 26 w 52"/>
                      <a:gd name="T17" fmla="*/ 0 h 55"/>
                      <a:gd name="T18" fmla="*/ 24 w 52"/>
                      <a:gd name="T19" fmla="*/ 3 h 55"/>
                      <a:gd name="T20" fmla="*/ 20 w 52"/>
                      <a:gd name="T21" fmla="*/ 5 h 55"/>
                      <a:gd name="T22" fmla="*/ 16 w 52"/>
                      <a:gd name="T23" fmla="*/ 9 h 55"/>
                      <a:gd name="T24" fmla="*/ 12 w 52"/>
                      <a:gd name="T25" fmla="*/ 13 h 55"/>
                      <a:gd name="T26" fmla="*/ 7 w 52"/>
                      <a:gd name="T27" fmla="*/ 18 h 55"/>
                      <a:gd name="T28" fmla="*/ 3 w 52"/>
                      <a:gd name="T29" fmla="*/ 22 h 55"/>
                      <a:gd name="T30" fmla="*/ 1 w 52"/>
                      <a:gd name="T31" fmla="*/ 25 h 55"/>
                      <a:gd name="T32" fmla="*/ 0 w 52"/>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5">
                        <a:moveTo>
                          <a:pt x="0" y="54"/>
                        </a:moveTo>
                        <a:lnTo>
                          <a:pt x="3" y="55"/>
                        </a:lnTo>
                        <a:lnTo>
                          <a:pt x="9" y="54"/>
                        </a:lnTo>
                        <a:lnTo>
                          <a:pt x="16" y="48"/>
                        </a:lnTo>
                        <a:lnTo>
                          <a:pt x="25" y="41"/>
                        </a:lnTo>
                        <a:lnTo>
                          <a:pt x="33" y="32"/>
                        </a:lnTo>
                        <a:lnTo>
                          <a:pt x="41" y="22"/>
                        </a:lnTo>
                        <a:lnTo>
                          <a:pt x="48" y="11"/>
                        </a:lnTo>
                        <a:lnTo>
                          <a:pt x="52" y="0"/>
                        </a:lnTo>
                        <a:lnTo>
                          <a:pt x="48" y="5"/>
                        </a:lnTo>
                        <a:lnTo>
                          <a:pt x="40" y="10"/>
                        </a:lnTo>
                        <a:lnTo>
                          <a:pt x="32" y="18"/>
                        </a:lnTo>
                        <a:lnTo>
                          <a:pt x="23" y="26"/>
                        </a:lnTo>
                        <a:lnTo>
                          <a:pt x="14" y="35"/>
                        </a:lnTo>
                        <a:lnTo>
                          <a:pt x="6" y="43"/>
                        </a:lnTo>
                        <a:lnTo>
                          <a:pt x="1" y="50"/>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13" name="Freeform 170">
                    <a:extLst>
                      <a:ext uri="{FF2B5EF4-FFF2-40B4-BE49-F238E27FC236}">
                        <a16:creationId xmlns:a16="http://schemas.microsoft.com/office/drawing/2014/main" id="{CCB73A05-7A6C-4046-AAA9-346ABAC6701A}"/>
                      </a:ext>
                    </a:extLst>
                  </p:cNvPr>
                  <p:cNvSpPr>
                    <a:spLocks/>
                  </p:cNvSpPr>
                  <p:nvPr/>
                </p:nvSpPr>
                <p:spPr bwMode="auto">
                  <a:xfrm>
                    <a:off x="105" y="582"/>
                    <a:ext cx="29" cy="24"/>
                  </a:xfrm>
                  <a:custGeom>
                    <a:avLst/>
                    <a:gdLst>
                      <a:gd name="T0" fmla="*/ 0 w 57"/>
                      <a:gd name="T1" fmla="*/ 23 h 49"/>
                      <a:gd name="T2" fmla="*/ 2 w 57"/>
                      <a:gd name="T3" fmla="*/ 24 h 49"/>
                      <a:gd name="T4" fmla="*/ 6 w 57"/>
                      <a:gd name="T5" fmla="*/ 24 h 49"/>
                      <a:gd name="T6" fmla="*/ 10 w 57"/>
                      <a:gd name="T7" fmla="*/ 21 h 49"/>
                      <a:gd name="T8" fmla="*/ 15 w 57"/>
                      <a:gd name="T9" fmla="*/ 18 h 49"/>
                      <a:gd name="T10" fmla="*/ 20 w 57"/>
                      <a:gd name="T11" fmla="*/ 14 h 49"/>
                      <a:gd name="T12" fmla="*/ 24 w 57"/>
                      <a:gd name="T13" fmla="*/ 10 h 49"/>
                      <a:gd name="T14" fmla="*/ 27 w 57"/>
                      <a:gd name="T15" fmla="*/ 5 h 49"/>
                      <a:gd name="T16" fmla="*/ 29 w 57"/>
                      <a:gd name="T17" fmla="*/ 0 h 49"/>
                      <a:gd name="T18" fmla="*/ 27 w 57"/>
                      <a:gd name="T19" fmla="*/ 1 h 49"/>
                      <a:gd name="T20" fmla="*/ 23 w 57"/>
                      <a:gd name="T21" fmla="*/ 4 h 49"/>
                      <a:gd name="T22" fmla="*/ 18 w 57"/>
                      <a:gd name="T23" fmla="*/ 7 h 49"/>
                      <a:gd name="T24" fmla="*/ 13 w 57"/>
                      <a:gd name="T25" fmla="*/ 11 h 49"/>
                      <a:gd name="T26" fmla="*/ 8 w 57"/>
                      <a:gd name="T27" fmla="*/ 14 h 49"/>
                      <a:gd name="T28" fmla="*/ 4 w 57"/>
                      <a:gd name="T29" fmla="*/ 18 h 49"/>
                      <a:gd name="T30" fmla="*/ 1 w 57"/>
                      <a:gd name="T31" fmla="*/ 21 h 49"/>
                      <a:gd name="T32" fmla="*/ 0 w 57"/>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49">
                        <a:moveTo>
                          <a:pt x="0" y="47"/>
                        </a:moveTo>
                        <a:lnTo>
                          <a:pt x="3" y="49"/>
                        </a:lnTo>
                        <a:lnTo>
                          <a:pt x="11" y="48"/>
                        </a:lnTo>
                        <a:lnTo>
                          <a:pt x="19" y="43"/>
                        </a:lnTo>
                        <a:lnTo>
                          <a:pt x="30" y="37"/>
                        </a:lnTo>
                        <a:lnTo>
                          <a:pt x="39" y="29"/>
                        </a:lnTo>
                        <a:lnTo>
                          <a:pt x="48" y="20"/>
                        </a:lnTo>
                        <a:lnTo>
                          <a:pt x="54" y="10"/>
                        </a:lnTo>
                        <a:lnTo>
                          <a:pt x="57" y="0"/>
                        </a:lnTo>
                        <a:lnTo>
                          <a:pt x="53" y="3"/>
                        </a:lnTo>
                        <a:lnTo>
                          <a:pt x="46" y="9"/>
                        </a:lnTo>
                        <a:lnTo>
                          <a:pt x="35" y="14"/>
                        </a:lnTo>
                        <a:lnTo>
                          <a:pt x="25" y="22"/>
                        </a:lnTo>
                        <a:lnTo>
                          <a:pt x="16" y="29"/>
                        </a:lnTo>
                        <a:lnTo>
                          <a:pt x="7" y="37"/>
                        </a:lnTo>
                        <a:lnTo>
                          <a:pt x="1" y="43"/>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14" name="Freeform 171">
                    <a:extLst>
                      <a:ext uri="{FF2B5EF4-FFF2-40B4-BE49-F238E27FC236}">
                        <a16:creationId xmlns:a16="http://schemas.microsoft.com/office/drawing/2014/main" id="{61175D1C-22B6-4511-A007-3C854659752C}"/>
                      </a:ext>
                    </a:extLst>
                  </p:cNvPr>
                  <p:cNvSpPr>
                    <a:spLocks/>
                  </p:cNvSpPr>
                  <p:nvPr/>
                </p:nvSpPr>
                <p:spPr bwMode="auto">
                  <a:xfrm>
                    <a:off x="104" y="557"/>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10" y="40"/>
                        </a:lnTo>
                        <a:lnTo>
                          <a:pt x="18" y="35"/>
                        </a:lnTo>
                        <a:lnTo>
                          <a:pt x="27" y="30"/>
                        </a:lnTo>
                        <a:lnTo>
                          <a:pt x="36" y="23"/>
                        </a:lnTo>
                        <a:lnTo>
                          <a:pt x="44" y="16"/>
                        </a:lnTo>
                        <a:lnTo>
                          <a:pt x="51" y="8"/>
                        </a:lnTo>
                        <a:lnTo>
                          <a:pt x="53" y="0"/>
                        </a:lnTo>
                        <a:lnTo>
                          <a:pt x="49" y="3"/>
                        </a:lnTo>
                        <a:lnTo>
                          <a:pt x="41" y="8"/>
                        </a:lnTo>
                        <a:lnTo>
                          <a:pt x="32" y="12"/>
                        </a:lnTo>
                        <a:lnTo>
                          <a:pt x="22" y="18"/>
                        </a:lnTo>
                        <a:lnTo>
                          <a:pt x="13" y="24"/>
                        </a:lnTo>
                        <a:lnTo>
                          <a:pt x="5" y="30"/>
                        </a:lnTo>
                        <a:lnTo>
                          <a:pt x="2"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15" name="Freeform 172">
                    <a:extLst>
                      <a:ext uri="{FF2B5EF4-FFF2-40B4-BE49-F238E27FC236}">
                        <a16:creationId xmlns:a16="http://schemas.microsoft.com/office/drawing/2014/main" id="{FACB2312-5191-49A9-907B-A858BFC3676E}"/>
                      </a:ext>
                    </a:extLst>
                  </p:cNvPr>
                  <p:cNvSpPr>
                    <a:spLocks/>
                  </p:cNvSpPr>
                  <p:nvPr/>
                </p:nvSpPr>
                <p:spPr bwMode="auto">
                  <a:xfrm>
                    <a:off x="103" y="546"/>
                    <a:ext cx="24" cy="15"/>
                  </a:xfrm>
                  <a:custGeom>
                    <a:avLst/>
                    <a:gdLst>
                      <a:gd name="T0" fmla="*/ 0 w 49"/>
                      <a:gd name="T1" fmla="*/ 13 h 30"/>
                      <a:gd name="T2" fmla="*/ 1 w 49"/>
                      <a:gd name="T3" fmla="*/ 15 h 30"/>
                      <a:gd name="T4" fmla="*/ 4 w 49"/>
                      <a:gd name="T5" fmla="*/ 15 h 30"/>
                      <a:gd name="T6" fmla="*/ 7 w 49"/>
                      <a:gd name="T7" fmla="*/ 15 h 30"/>
                      <a:gd name="T8" fmla="*/ 11 w 49"/>
                      <a:gd name="T9" fmla="*/ 13 h 30"/>
                      <a:gd name="T10" fmla="*/ 15 w 49"/>
                      <a:gd name="T11" fmla="*/ 11 h 30"/>
                      <a:gd name="T12" fmla="*/ 19 w 49"/>
                      <a:gd name="T13" fmla="*/ 8 h 30"/>
                      <a:gd name="T14" fmla="*/ 22 w 49"/>
                      <a:gd name="T15" fmla="*/ 5 h 30"/>
                      <a:gd name="T16" fmla="*/ 24 w 49"/>
                      <a:gd name="T17" fmla="*/ 0 h 30"/>
                      <a:gd name="T18" fmla="*/ 22 w 49"/>
                      <a:gd name="T19" fmla="*/ 1 h 30"/>
                      <a:gd name="T20" fmla="*/ 18 w 49"/>
                      <a:gd name="T21" fmla="*/ 3 h 30"/>
                      <a:gd name="T22" fmla="*/ 14 w 49"/>
                      <a:gd name="T23" fmla="*/ 5 h 30"/>
                      <a:gd name="T24" fmla="*/ 10 w 49"/>
                      <a:gd name="T25" fmla="*/ 7 h 30"/>
                      <a:gd name="T26" fmla="*/ 6 w 49"/>
                      <a:gd name="T27" fmla="*/ 8 h 30"/>
                      <a:gd name="T28" fmla="*/ 2 w 49"/>
                      <a:gd name="T29" fmla="*/ 10 h 30"/>
                      <a:gd name="T30" fmla="*/ 0 w 49"/>
                      <a:gd name="T31" fmla="*/ 12 h 30"/>
                      <a:gd name="T32" fmla="*/ 0 w 49"/>
                      <a:gd name="T33" fmla="*/ 1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0">
                        <a:moveTo>
                          <a:pt x="0" y="26"/>
                        </a:moveTo>
                        <a:lnTo>
                          <a:pt x="2" y="29"/>
                        </a:lnTo>
                        <a:lnTo>
                          <a:pt x="8" y="30"/>
                        </a:lnTo>
                        <a:lnTo>
                          <a:pt x="15" y="29"/>
                        </a:lnTo>
                        <a:lnTo>
                          <a:pt x="23" y="26"/>
                        </a:lnTo>
                        <a:lnTo>
                          <a:pt x="31" y="22"/>
                        </a:lnTo>
                        <a:lnTo>
                          <a:pt x="39" y="16"/>
                        </a:lnTo>
                        <a:lnTo>
                          <a:pt x="45" y="9"/>
                        </a:lnTo>
                        <a:lnTo>
                          <a:pt x="49" y="0"/>
                        </a:lnTo>
                        <a:lnTo>
                          <a:pt x="44" y="2"/>
                        </a:lnTo>
                        <a:lnTo>
                          <a:pt x="37" y="6"/>
                        </a:lnTo>
                        <a:lnTo>
                          <a:pt x="28" y="9"/>
                        </a:lnTo>
                        <a:lnTo>
                          <a:pt x="20" y="13"/>
                        </a:lnTo>
                        <a:lnTo>
                          <a:pt x="12" y="16"/>
                        </a:lnTo>
                        <a:lnTo>
                          <a:pt x="5" y="20"/>
                        </a:lnTo>
                        <a:lnTo>
                          <a:pt x="1" y="23"/>
                        </a:lnTo>
                        <a:lnTo>
                          <a:pt x="0" y="2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16" name="Freeform 173">
                    <a:extLst>
                      <a:ext uri="{FF2B5EF4-FFF2-40B4-BE49-F238E27FC236}">
                        <a16:creationId xmlns:a16="http://schemas.microsoft.com/office/drawing/2014/main" id="{CC81E6A5-02A7-4FB1-976E-08ACF6EC31CA}"/>
                      </a:ext>
                    </a:extLst>
                  </p:cNvPr>
                  <p:cNvSpPr>
                    <a:spLocks/>
                  </p:cNvSpPr>
                  <p:nvPr/>
                </p:nvSpPr>
                <p:spPr bwMode="auto">
                  <a:xfrm>
                    <a:off x="100" y="523"/>
                    <a:ext cx="18" cy="12"/>
                  </a:xfrm>
                  <a:custGeom>
                    <a:avLst/>
                    <a:gdLst>
                      <a:gd name="T0" fmla="*/ 0 w 37"/>
                      <a:gd name="T1" fmla="*/ 11 h 23"/>
                      <a:gd name="T2" fmla="*/ 1 w 37"/>
                      <a:gd name="T3" fmla="*/ 12 h 23"/>
                      <a:gd name="T4" fmla="*/ 3 w 37"/>
                      <a:gd name="T5" fmla="*/ 12 h 23"/>
                      <a:gd name="T6" fmla="*/ 6 w 37"/>
                      <a:gd name="T7" fmla="*/ 11 h 23"/>
                      <a:gd name="T8" fmla="*/ 10 w 37"/>
                      <a:gd name="T9" fmla="*/ 9 h 23"/>
                      <a:gd name="T10" fmla="*/ 13 w 37"/>
                      <a:gd name="T11" fmla="*/ 7 h 23"/>
                      <a:gd name="T12" fmla="*/ 15 w 37"/>
                      <a:gd name="T13" fmla="*/ 5 h 23"/>
                      <a:gd name="T14" fmla="*/ 18 w 37"/>
                      <a:gd name="T15" fmla="*/ 2 h 23"/>
                      <a:gd name="T16" fmla="*/ 18 w 37"/>
                      <a:gd name="T17" fmla="*/ 0 h 23"/>
                      <a:gd name="T18" fmla="*/ 17 w 37"/>
                      <a:gd name="T19" fmla="*/ 1 h 23"/>
                      <a:gd name="T20" fmla="*/ 14 w 37"/>
                      <a:gd name="T21" fmla="*/ 2 h 23"/>
                      <a:gd name="T22" fmla="*/ 11 w 37"/>
                      <a:gd name="T23" fmla="*/ 4 h 23"/>
                      <a:gd name="T24" fmla="*/ 8 w 37"/>
                      <a:gd name="T25" fmla="*/ 5 h 23"/>
                      <a:gd name="T26" fmla="*/ 5 w 37"/>
                      <a:gd name="T27" fmla="*/ 6 h 23"/>
                      <a:gd name="T28" fmla="*/ 2 w 37"/>
                      <a:gd name="T29" fmla="*/ 8 h 23"/>
                      <a:gd name="T30" fmla="*/ 0 w 37"/>
                      <a:gd name="T31" fmla="*/ 9 h 23"/>
                      <a:gd name="T32" fmla="*/ 0 w 37"/>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3">
                        <a:moveTo>
                          <a:pt x="0" y="21"/>
                        </a:moveTo>
                        <a:lnTo>
                          <a:pt x="3" y="23"/>
                        </a:lnTo>
                        <a:lnTo>
                          <a:pt x="7" y="23"/>
                        </a:lnTo>
                        <a:lnTo>
                          <a:pt x="13" y="21"/>
                        </a:lnTo>
                        <a:lnTo>
                          <a:pt x="20" y="18"/>
                        </a:lnTo>
                        <a:lnTo>
                          <a:pt x="27" y="14"/>
                        </a:lnTo>
                        <a:lnTo>
                          <a:pt x="31" y="9"/>
                        </a:lnTo>
                        <a:lnTo>
                          <a:pt x="36" y="4"/>
                        </a:lnTo>
                        <a:lnTo>
                          <a:pt x="37" y="0"/>
                        </a:lnTo>
                        <a:lnTo>
                          <a:pt x="34" y="2"/>
                        </a:lnTo>
                        <a:lnTo>
                          <a:pt x="28" y="4"/>
                        </a:lnTo>
                        <a:lnTo>
                          <a:pt x="22" y="7"/>
                        </a:lnTo>
                        <a:lnTo>
                          <a:pt x="16" y="9"/>
                        </a:lnTo>
                        <a:lnTo>
                          <a:pt x="11" y="11"/>
                        </a:lnTo>
                        <a:lnTo>
                          <a:pt x="5" y="15"/>
                        </a:lnTo>
                        <a:lnTo>
                          <a:pt x="1" y="17"/>
                        </a:lnTo>
                        <a:lnTo>
                          <a:pt x="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17" name="Freeform 174">
                    <a:extLst>
                      <a:ext uri="{FF2B5EF4-FFF2-40B4-BE49-F238E27FC236}">
                        <a16:creationId xmlns:a16="http://schemas.microsoft.com/office/drawing/2014/main" id="{50EBBB3E-A2C3-4F28-9E5C-4958BF22B1A7}"/>
                      </a:ext>
                    </a:extLst>
                  </p:cNvPr>
                  <p:cNvSpPr>
                    <a:spLocks/>
                  </p:cNvSpPr>
                  <p:nvPr/>
                </p:nvSpPr>
                <p:spPr bwMode="auto">
                  <a:xfrm>
                    <a:off x="101" y="513"/>
                    <a:ext cx="12" cy="9"/>
                  </a:xfrm>
                  <a:custGeom>
                    <a:avLst/>
                    <a:gdLst>
                      <a:gd name="T0" fmla="*/ 1 w 24"/>
                      <a:gd name="T1" fmla="*/ 8 h 17"/>
                      <a:gd name="T2" fmla="*/ 4 w 24"/>
                      <a:gd name="T3" fmla="*/ 9 h 17"/>
                      <a:gd name="T4" fmla="*/ 9 w 24"/>
                      <a:gd name="T5" fmla="*/ 8 h 17"/>
                      <a:gd name="T6" fmla="*/ 12 w 24"/>
                      <a:gd name="T7" fmla="*/ 4 h 17"/>
                      <a:gd name="T8" fmla="*/ 12 w 24"/>
                      <a:gd name="T9" fmla="*/ 0 h 17"/>
                      <a:gd name="T10" fmla="*/ 9 w 24"/>
                      <a:gd name="T11" fmla="*/ 4 h 17"/>
                      <a:gd name="T12" fmla="*/ 5 w 24"/>
                      <a:gd name="T13" fmla="*/ 5 h 17"/>
                      <a:gd name="T14" fmla="*/ 0 w 24"/>
                      <a:gd name="T15" fmla="*/ 6 h 17"/>
                      <a:gd name="T16" fmla="*/ 1 w 24"/>
                      <a:gd name="T17" fmla="*/ 8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17">
                        <a:moveTo>
                          <a:pt x="1" y="16"/>
                        </a:moveTo>
                        <a:lnTo>
                          <a:pt x="8" y="17"/>
                        </a:lnTo>
                        <a:lnTo>
                          <a:pt x="17" y="15"/>
                        </a:lnTo>
                        <a:lnTo>
                          <a:pt x="24" y="8"/>
                        </a:lnTo>
                        <a:lnTo>
                          <a:pt x="23" y="0"/>
                        </a:lnTo>
                        <a:lnTo>
                          <a:pt x="18" y="7"/>
                        </a:lnTo>
                        <a:lnTo>
                          <a:pt x="9" y="9"/>
                        </a:lnTo>
                        <a:lnTo>
                          <a:pt x="0" y="12"/>
                        </a:lnTo>
                        <a:lnTo>
                          <a:pt x="1"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18" name="Freeform 175">
                    <a:extLst>
                      <a:ext uri="{FF2B5EF4-FFF2-40B4-BE49-F238E27FC236}">
                        <a16:creationId xmlns:a16="http://schemas.microsoft.com/office/drawing/2014/main" id="{E8643ADE-3BAB-4E8F-9B0C-1D4CF16EBEF4}"/>
                      </a:ext>
                    </a:extLst>
                  </p:cNvPr>
                  <p:cNvSpPr>
                    <a:spLocks/>
                  </p:cNvSpPr>
                  <p:nvPr/>
                </p:nvSpPr>
                <p:spPr bwMode="auto">
                  <a:xfrm>
                    <a:off x="111" y="608"/>
                    <a:ext cx="24" cy="25"/>
                  </a:xfrm>
                  <a:custGeom>
                    <a:avLst/>
                    <a:gdLst>
                      <a:gd name="T0" fmla="*/ 0 w 49"/>
                      <a:gd name="T1" fmla="*/ 24 h 50"/>
                      <a:gd name="T2" fmla="*/ 2 w 49"/>
                      <a:gd name="T3" fmla="*/ 25 h 50"/>
                      <a:gd name="T4" fmla="*/ 4 w 49"/>
                      <a:gd name="T5" fmla="*/ 24 h 50"/>
                      <a:gd name="T6" fmla="*/ 8 w 49"/>
                      <a:gd name="T7" fmla="*/ 22 h 50"/>
                      <a:gd name="T8" fmla="*/ 12 w 49"/>
                      <a:gd name="T9" fmla="*/ 19 h 50"/>
                      <a:gd name="T10" fmla="*/ 16 w 49"/>
                      <a:gd name="T11" fmla="*/ 15 h 50"/>
                      <a:gd name="T12" fmla="*/ 19 w 49"/>
                      <a:gd name="T13" fmla="*/ 11 h 50"/>
                      <a:gd name="T14" fmla="*/ 22 w 49"/>
                      <a:gd name="T15" fmla="*/ 6 h 50"/>
                      <a:gd name="T16" fmla="*/ 24 w 49"/>
                      <a:gd name="T17" fmla="*/ 0 h 50"/>
                      <a:gd name="T18" fmla="*/ 22 w 49"/>
                      <a:gd name="T19" fmla="*/ 2 h 50"/>
                      <a:gd name="T20" fmla="*/ 19 w 49"/>
                      <a:gd name="T21" fmla="*/ 5 h 50"/>
                      <a:gd name="T22" fmla="*/ 15 w 49"/>
                      <a:gd name="T23" fmla="*/ 8 h 50"/>
                      <a:gd name="T24" fmla="*/ 10 w 49"/>
                      <a:gd name="T25" fmla="*/ 12 h 50"/>
                      <a:gd name="T26" fmla="*/ 6 w 49"/>
                      <a:gd name="T27" fmla="*/ 15 h 50"/>
                      <a:gd name="T28" fmla="*/ 3 w 49"/>
                      <a:gd name="T29" fmla="*/ 19 h 50"/>
                      <a:gd name="T30" fmla="*/ 0 w 49"/>
                      <a:gd name="T31" fmla="*/ 22 h 50"/>
                      <a:gd name="T32" fmla="*/ 0 w 49"/>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0">
                        <a:moveTo>
                          <a:pt x="0" y="48"/>
                        </a:moveTo>
                        <a:lnTo>
                          <a:pt x="4" y="50"/>
                        </a:lnTo>
                        <a:lnTo>
                          <a:pt x="9" y="48"/>
                        </a:lnTo>
                        <a:lnTo>
                          <a:pt x="16" y="44"/>
                        </a:lnTo>
                        <a:lnTo>
                          <a:pt x="24" y="38"/>
                        </a:lnTo>
                        <a:lnTo>
                          <a:pt x="33" y="30"/>
                        </a:lnTo>
                        <a:lnTo>
                          <a:pt x="39" y="21"/>
                        </a:lnTo>
                        <a:lnTo>
                          <a:pt x="45" y="11"/>
                        </a:lnTo>
                        <a:lnTo>
                          <a:pt x="49" y="0"/>
                        </a:lnTo>
                        <a:lnTo>
                          <a:pt x="45" y="4"/>
                        </a:lnTo>
                        <a:lnTo>
                          <a:pt x="38" y="10"/>
                        </a:lnTo>
                        <a:lnTo>
                          <a:pt x="30" y="16"/>
                        </a:lnTo>
                        <a:lnTo>
                          <a:pt x="21" y="23"/>
                        </a:lnTo>
                        <a:lnTo>
                          <a:pt x="13" y="30"/>
                        </a:lnTo>
                        <a:lnTo>
                          <a:pt x="6" y="37"/>
                        </a:lnTo>
                        <a:lnTo>
                          <a:pt x="1" y="43"/>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19" name="Freeform 176">
                    <a:extLst>
                      <a:ext uri="{FF2B5EF4-FFF2-40B4-BE49-F238E27FC236}">
                        <a16:creationId xmlns:a16="http://schemas.microsoft.com/office/drawing/2014/main" id="{C23C9107-1684-4D7F-8F79-A2985CB3DE22}"/>
                      </a:ext>
                    </a:extLst>
                  </p:cNvPr>
                  <p:cNvSpPr>
                    <a:spLocks/>
                  </p:cNvSpPr>
                  <p:nvPr/>
                </p:nvSpPr>
                <p:spPr bwMode="auto">
                  <a:xfrm>
                    <a:off x="116" y="635"/>
                    <a:ext cx="19" cy="19"/>
                  </a:xfrm>
                  <a:custGeom>
                    <a:avLst/>
                    <a:gdLst>
                      <a:gd name="T0" fmla="*/ 0 w 38"/>
                      <a:gd name="T1" fmla="*/ 18 h 38"/>
                      <a:gd name="T2" fmla="*/ 2 w 38"/>
                      <a:gd name="T3" fmla="*/ 19 h 38"/>
                      <a:gd name="T4" fmla="*/ 3 w 38"/>
                      <a:gd name="T5" fmla="*/ 19 h 38"/>
                      <a:gd name="T6" fmla="*/ 6 w 38"/>
                      <a:gd name="T7" fmla="*/ 18 h 38"/>
                      <a:gd name="T8" fmla="*/ 10 w 38"/>
                      <a:gd name="T9" fmla="*/ 16 h 38"/>
                      <a:gd name="T10" fmla="*/ 13 w 38"/>
                      <a:gd name="T11" fmla="*/ 13 h 38"/>
                      <a:gd name="T12" fmla="*/ 15 w 38"/>
                      <a:gd name="T13" fmla="*/ 9 h 38"/>
                      <a:gd name="T14" fmla="*/ 18 w 38"/>
                      <a:gd name="T15" fmla="*/ 5 h 38"/>
                      <a:gd name="T16" fmla="*/ 19 w 38"/>
                      <a:gd name="T17" fmla="*/ 0 h 38"/>
                      <a:gd name="T18" fmla="*/ 17 w 38"/>
                      <a:gd name="T19" fmla="*/ 2 h 38"/>
                      <a:gd name="T20" fmla="*/ 14 w 38"/>
                      <a:gd name="T21" fmla="*/ 5 h 38"/>
                      <a:gd name="T22" fmla="*/ 11 w 38"/>
                      <a:gd name="T23" fmla="*/ 7 h 38"/>
                      <a:gd name="T24" fmla="*/ 7 w 38"/>
                      <a:gd name="T25" fmla="*/ 10 h 38"/>
                      <a:gd name="T26" fmla="*/ 5 w 38"/>
                      <a:gd name="T27" fmla="*/ 13 h 38"/>
                      <a:gd name="T28" fmla="*/ 2 w 38"/>
                      <a:gd name="T29" fmla="*/ 15 h 38"/>
                      <a:gd name="T30" fmla="*/ 0 w 38"/>
                      <a:gd name="T31" fmla="*/ 17 h 38"/>
                      <a:gd name="T32" fmla="*/ 0 w 38"/>
                      <a:gd name="T33" fmla="*/ 18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38">
                        <a:moveTo>
                          <a:pt x="0" y="36"/>
                        </a:moveTo>
                        <a:lnTo>
                          <a:pt x="3" y="38"/>
                        </a:lnTo>
                        <a:lnTo>
                          <a:pt x="6" y="38"/>
                        </a:lnTo>
                        <a:lnTo>
                          <a:pt x="12" y="35"/>
                        </a:lnTo>
                        <a:lnTo>
                          <a:pt x="19" y="32"/>
                        </a:lnTo>
                        <a:lnTo>
                          <a:pt x="25" y="26"/>
                        </a:lnTo>
                        <a:lnTo>
                          <a:pt x="30" y="18"/>
                        </a:lnTo>
                        <a:lnTo>
                          <a:pt x="36" y="10"/>
                        </a:lnTo>
                        <a:lnTo>
                          <a:pt x="38" y="0"/>
                        </a:lnTo>
                        <a:lnTo>
                          <a:pt x="34" y="4"/>
                        </a:lnTo>
                        <a:lnTo>
                          <a:pt x="28" y="10"/>
                        </a:lnTo>
                        <a:lnTo>
                          <a:pt x="21" y="14"/>
                        </a:lnTo>
                        <a:lnTo>
                          <a:pt x="14" y="20"/>
                        </a:lnTo>
                        <a:lnTo>
                          <a:pt x="9" y="25"/>
                        </a:lnTo>
                        <a:lnTo>
                          <a:pt x="4" y="29"/>
                        </a:lnTo>
                        <a:lnTo>
                          <a:pt x="0" y="3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20" name="Freeform 177">
                    <a:extLst>
                      <a:ext uri="{FF2B5EF4-FFF2-40B4-BE49-F238E27FC236}">
                        <a16:creationId xmlns:a16="http://schemas.microsoft.com/office/drawing/2014/main" id="{DE53E24F-41A6-487A-8AA0-B51993653273}"/>
                      </a:ext>
                    </a:extLst>
                  </p:cNvPr>
                  <p:cNvSpPr>
                    <a:spLocks/>
                  </p:cNvSpPr>
                  <p:nvPr/>
                </p:nvSpPr>
                <p:spPr bwMode="auto">
                  <a:xfrm>
                    <a:off x="107" y="568"/>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9" y="39"/>
                        </a:lnTo>
                        <a:lnTo>
                          <a:pt x="17" y="35"/>
                        </a:lnTo>
                        <a:lnTo>
                          <a:pt x="27" y="30"/>
                        </a:lnTo>
                        <a:lnTo>
                          <a:pt x="36" y="23"/>
                        </a:lnTo>
                        <a:lnTo>
                          <a:pt x="44" y="15"/>
                        </a:lnTo>
                        <a:lnTo>
                          <a:pt x="51" y="7"/>
                        </a:lnTo>
                        <a:lnTo>
                          <a:pt x="53" y="0"/>
                        </a:lnTo>
                        <a:lnTo>
                          <a:pt x="49" y="3"/>
                        </a:lnTo>
                        <a:lnTo>
                          <a:pt x="41" y="7"/>
                        </a:lnTo>
                        <a:lnTo>
                          <a:pt x="31" y="12"/>
                        </a:lnTo>
                        <a:lnTo>
                          <a:pt x="22" y="18"/>
                        </a:lnTo>
                        <a:lnTo>
                          <a:pt x="13" y="24"/>
                        </a:lnTo>
                        <a:lnTo>
                          <a:pt x="5" y="30"/>
                        </a:lnTo>
                        <a:lnTo>
                          <a:pt x="1"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21" name="Freeform 178">
                    <a:extLst>
                      <a:ext uri="{FF2B5EF4-FFF2-40B4-BE49-F238E27FC236}">
                        <a16:creationId xmlns:a16="http://schemas.microsoft.com/office/drawing/2014/main" id="{2D6B4934-1E39-468E-AAE3-D9E3F0278D92}"/>
                      </a:ext>
                    </a:extLst>
                  </p:cNvPr>
                  <p:cNvSpPr>
                    <a:spLocks/>
                  </p:cNvSpPr>
                  <p:nvPr/>
                </p:nvSpPr>
                <p:spPr bwMode="auto">
                  <a:xfrm>
                    <a:off x="101" y="534"/>
                    <a:ext cx="22" cy="16"/>
                  </a:xfrm>
                  <a:custGeom>
                    <a:avLst/>
                    <a:gdLst>
                      <a:gd name="T0" fmla="*/ 0 w 43"/>
                      <a:gd name="T1" fmla="*/ 15 h 31"/>
                      <a:gd name="T2" fmla="*/ 2 w 43"/>
                      <a:gd name="T3" fmla="*/ 16 h 31"/>
                      <a:gd name="T4" fmla="*/ 4 w 43"/>
                      <a:gd name="T5" fmla="*/ 15 h 31"/>
                      <a:gd name="T6" fmla="*/ 8 w 43"/>
                      <a:gd name="T7" fmla="*/ 13 h 31"/>
                      <a:gd name="T8" fmla="*/ 12 w 43"/>
                      <a:gd name="T9" fmla="*/ 11 h 31"/>
                      <a:gd name="T10" fmla="*/ 16 w 43"/>
                      <a:gd name="T11" fmla="*/ 8 h 31"/>
                      <a:gd name="T12" fmla="*/ 19 w 43"/>
                      <a:gd name="T13" fmla="*/ 5 h 31"/>
                      <a:gd name="T14" fmla="*/ 21 w 43"/>
                      <a:gd name="T15" fmla="*/ 2 h 31"/>
                      <a:gd name="T16" fmla="*/ 22 w 43"/>
                      <a:gd name="T17" fmla="*/ 0 h 31"/>
                      <a:gd name="T18" fmla="*/ 20 w 43"/>
                      <a:gd name="T19" fmla="*/ 1 h 31"/>
                      <a:gd name="T20" fmla="*/ 17 w 43"/>
                      <a:gd name="T21" fmla="*/ 3 h 31"/>
                      <a:gd name="T22" fmla="*/ 14 w 43"/>
                      <a:gd name="T23" fmla="*/ 5 h 31"/>
                      <a:gd name="T24" fmla="*/ 10 w 43"/>
                      <a:gd name="T25" fmla="*/ 6 h 31"/>
                      <a:gd name="T26" fmla="*/ 6 w 43"/>
                      <a:gd name="T27" fmla="*/ 9 h 31"/>
                      <a:gd name="T28" fmla="*/ 4 w 43"/>
                      <a:gd name="T29" fmla="*/ 11 h 31"/>
                      <a:gd name="T30" fmla="*/ 1 w 43"/>
                      <a:gd name="T31" fmla="*/ 13 h 31"/>
                      <a:gd name="T32" fmla="*/ 0 w 43"/>
                      <a:gd name="T33" fmla="*/ 15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31">
                        <a:moveTo>
                          <a:pt x="0" y="29"/>
                        </a:moveTo>
                        <a:lnTo>
                          <a:pt x="3" y="31"/>
                        </a:lnTo>
                        <a:lnTo>
                          <a:pt x="8" y="30"/>
                        </a:lnTo>
                        <a:lnTo>
                          <a:pt x="16" y="26"/>
                        </a:lnTo>
                        <a:lnTo>
                          <a:pt x="24" y="22"/>
                        </a:lnTo>
                        <a:lnTo>
                          <a:pt x="31" y="16"/>
                        </a:lnTo>
                        <a:lnTo>
                          <a:pt x="38" y="10"/>
                        </a:lnTo>
                        <a:lnTo>
                          <a:pt x="42" y="4"/>
                        </a:lnTo>
                        <a:lnTo>
                          <a:pt x="43" y="0"/>
                        </a:lnTo>
                        <a:lnTo>
                          <a:pt x="40" y="2"/>
                        </a:lnTo>
                        <a:lnTo>
                          <a:pt x="34" y="6"/>
                        </a:lnTo>
                        <a:lnTo>
                          <a:pt x="27" y="9"/>
                        </a:lnTo>
                        <a:lnTo>
                          <a:pt x="19" y="12"/>
                        </a:lnTo>
                        <a:lnTo>
                          <a:pt x="12" y="17"/>
                        </a:lnTo>
                        <a:lnTo>
                          <a:pt x="7" y="22"/>
                        </a:lnTo>
                        <a:lnTo>
                          <a:pt x="2" y="25"/>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22" name="Freeform 179">
                    <a:extLst>
                      <a:ext uri="{FF2B5EF4-FFF2-40B4-BE49-F238E27FC236}">
                        <a16:creationId xmlns:a16="http://schemas.microsoft.com/office/drawing/2014/main" id="{F29A5CB9-F647-4447-840D-486C7C67E2F1}"/>
                      </a:ext>
                    </a:extLst>
                  </p:cNvPr>
                  <p:cNvSpPr>
                    <a:spLocks/>
                  </p:cNvSpPr>
                  <p:nvPr/>
                </p:nvSpPr>
                <p:spPr bwMode="auto">
                  <a:xfrm>
                    <a:off x="131" y="645"/>
                    <a:ext cx="4" cy="23"/>
                  </a:xfrm>
                  <a:custGeom>
                    <a:avLst/>
                    <a:gdLst>
                      <a:gd name="T0" fmla="*/ 2 w 6"/>
                      <a:gd name="T1" fmla="*/ 0 h 45"/>
                      <a:gd name="T2" fmla="*/ 3 w 6"/>
                      <a:gd name="T3" fmla="*/ 5 h 45"/>
                      <a:gd name="T4" fmla="*/ 3 w 6"/>
                      <a:gd name="T5" fmla="*/ 13 h 45"/>
                      <a:gd name="T6" fmla="*/ 4 w 6"/>
                      <a:gd name="T7" fmla="*/ 20 h 45"/>
                      <a:gd name="T8" fmla="*/ 2 w 6"/>
                      <a:gd name="T9" fmla="*/ 23 h 45"/>
                      <a:gd name="T10" fmla="*/ 0 w 6"/>
                      <a:gd name="T11" fmla="*/ 20 h 45"/>
                      <a:gd name="T12" fmla="*/ 0 w 6"/>
                      <a:gd name="T13" fmla="*/ 13 h 45"/>
                      <a:gd name="T14" fmla="*/ 1 w 6"/>
                      <a:gd name="T15" fmla="*/ 5 h 45"/>
                      <a:gd name="T16" fmla="*/ 2 w 6"/>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45">
                        <a:moveTo>
                          <a:pt x="3" y="0"/>
                        </a:moveTo>
                        <a:lnTo>
                          <a:pt x="4" y="9"/>
                        </a:lnTo>
                        <a:lnTo>
                          <a:pt x="5" y="25"/>
                        </a:lnTo>
                        <a:lnTo>
                          <a:pt x="6" y="39"/>
                        </a:lnTo>
                        <a:lnTo>
                          <a:pt x="3" y="45"/>
                        </a:lnTo>
                        <a:lnTo>
                          <a:pt x="0" y="39"/>
                        </a:lnTo>
                        <a:lnTo>
                          <a:pt x="0" y="25"/>
                        </a:lnTo>
                        <a:lnTo>
                          <a:pt x="2"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23" name="Freeform 180">
                    <a:extLst>
                      <a:ext uri="{FF2B5EF4-FFF2-40B4-BE49-F238E27FC236}">
                        <a16:creationId xmlns:a16="http://schemas.microsoft.com/office/drawing/2014/main" id="{33D45177-11FA-4CA2-8CE6-3676D3AB2453}"/>
                      </a:ext>
                    </a:extLst>
                  </p:cNvPr>
                  <p:cNvSpPr>
                    <a:spLocks/>
                  </p:cNvSpPr>
                  <p:nvPr/>
                </p:nvSpPr>
                <p:spPr bwMode="auto">
                  <a:xfrm>
                    <a:off x="135" y="619"/>
                    <a:ext cx="25" cy="32"/>
                  </a:xfrm>
                  <a:custGeom>
                    <a:avLst/>
                    <a:gdLst>
                      <a:gd name="T0" fmla="*/ 0 w 49"/>
                      <a:gd name="T1" fmla="*/ 0 h 64"/>
                      <a:gd name="T2" fmla="*/ 2 w 49"/>
                      <a:gd name="T3" fmla="*/ 4 h 64"/>
                      <a:gd name="T4" fmla="*/ 5 w 49"/>
                      <a:gd name="T5" fmla="*/ 9 h 64"/>
                      <a:gd name="T6" fmla="*/ 8 w 49"/>
                      <a:gd name="T7" fmla="*/ 15 h 64"/>
                      <a:gd name="T8" fmla="*/ 12 w 49"/>
                      <a:gd name="T9" fmla="*/ 21 h 64"/>
                      <a:gd name="T10" fmla="*/ 16 w 49"/>
                      <a:gd name="T11" fmla="*/ 26 h 64"/>
                      <a:gd name="T12" fmla="*/ 20 w 49"/>
                      <a:gd name="T13" fmla="*/ 30 h 64"/>
                      <a:gd name="T14" fmla="*/ 23 w 49"/>
                      <a:gd name="T15" fmla="*/ 32 h 64"/>
                      <a:gd name="T16" fmla="*/ 25 w 49"/>
                      <a:gd name="T17" fmla="*/ 31 h 64"/>
                      <a:gd name="T18" fmla="*/ 25 w 49"/>
                      <a:gd name="T19" fmla="*/ 29 h 64"/>
                      <a:gd name="T20" fmla="*/ 23 w 49"/>
                      <a:gd name="T21" fmla="*/ 25 h 64"/>
                      <a:gd name="T22" fmla="*/ 20 w 49"/>
                      <a:gd name="T23" fmla="*/ 21 h 64"/>
                      <a:gd name="T24" fmla="*/ 15 w 49"/>
                      <a:gd name="T25" fmla="*/ 17 h 64"/>
                      <a:gd name="T26" fmla="*/ 10 w 49"/>
                      <a:gd name="T27" fmla="*/ 12 h 64"/>
                      <a:gd name="T28" fmla="*/ 6 w 49"/>
                      <a:gd name="T29" fmla="*/ 7 h 64"/>
                      <a:gd name="T30" fmla="*/ 2 w 49"/>
                      <a:gd name="T31" fmla="*/ 3 h 64"/>
                      <a:gd name="T32" fmla="*/ 0 w 49"/>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4">
                        <a:moveTo>
                          <a:pt x="0" y="0"/>
                        </a:moveTo>
                        <a:lnTo>
                          <a:pt x="3" y="7"/>
                        </a:lnTo>
                        <a:lnTo>
                          <a:pt x="9" y="18"/>
                        </a:lnTo>
                        <a:lnTo>
                          <a:pt x="16" y="29"/>
                        </a:lnTo>
                        <a:lnTo>
                          <a:pt x="24" y="41"/>
                        </a:lnTo>
                        <a:lnTo>
                          <a:pt x="32" y="51"/>
                        </a:lnTo>
                        <a:lnTo>
                          <a:pt x="39" y="59"/>
                        </a:lnTo>
                        <a:lnTo>
                          <a:pt x="46" y="64"/>
                        </a:lnTo>
                        <a:lnTo>
                          <a:pt x="49" y="62"/>
                        </a:lnTo>
                        <a:lnTo>
                          <a:pt x="49" y="58"/>
                        </a:lnTo>
                        <a:lnTo>
                          <a:pt x="46" y="50"/>
                        </a:lnTo>
                        <a:lnTo>
                          <a:pt x="39" y="42"/>
                        </a:lnTo>
                        <a:lnTo>
                          <a:pt x="30" y="33"/>
                        </a:lnTo>
                        <a:lnTo>
                          <a:pt x="20" y="23"/>
                        </a:lnTo>
                        <a:lnTo>
                          <a:pt x="11" y="14"/>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24" name="Freeform 181">
                    <a:extLst>
                      <a:ext uri="{FF2B5EF4-FFF2-40B4-BE49-F238E27FC236}">
                        <a16:creationId xmlns:a16="http://schemas.microsoft.com/office/drawing/2014/main" id="{DDB0DC66-0DCF-408B-8791-C113EADC6CB8}"/>
                      </a:ext>
                    </a:extLst>
                  </p:cNvPr>
                  <p:cNvSpPr>
                    <a:spLocks/>
                  </p:cNvSpPr>
                  <p:nvPr/>
                </p:nvSpPr>
                <p:spPr bwMode="auto">
                  <a:xfrm>
                    <a:off x="135" y="608"/>
                    <a:ext cx="26" cy="29"/>
                  </a:xfrm>
                  <a:custGeom>
                    <a:avLst/>
                    <a:gdLst>
                      <a:gd name="T0" fmla="*/ 0 w 53"/>
                      <a:gd name="T1" fmla="*/ 0 h 58"/>
                      <a:gd name="T2" fmla="*/ 2 w 53"/>
                      <a:gd name="T3" fmla="*/ 4 h 58"/>
                      <a:gd name="T4" fmla="*/ 6 w 53"/>
                      <a:gd name="T5" fmla="*/ 9 h 58"/>
                      <a:gd name="T6" fmla="*/ 10 w 53"/>
                      <a:gd name="T7" fmla="*/ 14 h 58"/>
                      <a:gd name="T8" fmla="*/ 14 w 53"/>
                      <a:gd name="T9" fmla="*/ 19 h 58"/>
                      <a:gd name="T10" fmla="*/ 18 w 53"/>
                      <a:gd name="T11" fmla="*/ 24 h 58"/>
                      <a:gd name="T12" fmla="*/ 22 w 53"/>
                      <a:gd name="T13" fmla="*/ 28 h 58"/>
                      <a:gd name="T14" fmla="*/ 25 w 53"/>
                      <a:gd name="T15" fmla="*/ 29 h 58"/>
                      <a:gd name="T16" fmla="*/ 26 w 53"/>
                      <a:gd name="T17" fmla="*/ 29 h 58"/>
                      <a:gd name="T18" fmla="*/ 26 w 53"/>
                      <a:gd name="T19" fmla="*/ 26 h 58"/>
                      <a:gd name="T20" fmla="*/ 23 w 53"/>
                      <a:gd name="T21" fmla="*/ 22 h 58"/>
                      <a:gd name="T22" fmla="*/ 19 w 53"/>
                      <a:gd name="T23" fmla="*/ 18 h 58"/>
                      <a:gd name="T24" fmla="*/ 14 w 53"/>
                      <a:gd name="T25" fmla="*/ 14 h 58"/>
                      <a:gd name="T26" fmla="*/ 10 w 53"/>
                      <a:gd name="T27" fmla="*/ 10 h 58"/>
                      <a:gd name="T28" fmla="*/ 5 w 53"/>
                      <a:gd name="T29" fmla="*/ 6 h 58"/>
                      <a:gd name="T30" fmla="*/ 2 w 53"/>
                      <a:gd name="T31" fmla="*/ 3 h 58"/>
                      <a:gd name="T32" fmla="*/ 0 w 53"/>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8">
                        <a:moveTo>
                          <a:pt x="0" y="0"/>
                        </a:moveTo>
                        <a:lnTo>
                          <a:pt x="5" y="7"/>
                        </a:lnTo>
                        <a:lnTo>
                          <a:pt x="12" y="18"/>
                        </a:lnTo>
                        <a:lnTo>
                          <a:pt x="20" y="28"/>
                        </a:lnTo>
                        <a:lnTo>
                          <a:pt x="29" y="38"/>
                        </a:lnTo>
                        <a:lnTo>
                          <a:pt x="37" y="48"/>
                        </a:lnTo>
                        <a:lnTo>
                          <a:pt x="45" y="55"/>
                        </a:lnTo>
                        <a:lnTo>
                          <a:pt x="51" y="58"/>
                        </a:lnTo>
                        <a:lnTo>
                          <a:pt x="53" y="57"/>
                        </a:lnTo>
                        <a:lnTo>
                          <a:pt x="52" y="51"/>
                        </a:lnTo>
                        <a:lnTo>
                          <a:pt x="47" y="44"/>
                        </a:lnTo>
                        <a:lnTo>
                          <a:pt x="38" y="36"/>
                        </a:lnTo>
                        <a:lnTo>
                          <a:pt x="29" y="27"/>
                        </a:lnTo>
                        <a:lnTo>
                          <a:pt x="20" y="19"/>
                        </a:lnTo>
                        <a:lnTo>
                          <a:pt x="11" y="11"/>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25" name="Freeform 182">
                    <a:extLst>
                      <a:ext uri="{FF2B5EF4-FFF2-40B4-BE49-F238E27FC236}">
                        <a16:creationId xmlns:a16="http://schemas.microsoft.com/office/drawing/2014/main" id="{1A3C2B0E-F4B8-4C75-AC04-CA89F1CE84CE}"/>
                      </a:ext>
                    </a:extLst>
                  </p:cNvPr>
                  <p:cNvSpPr>
                    <a:spLocks/>
                  </p:cNvSpPr>
                  <p:nvPr/>
                </p:nvSpPr>
                <p:spPr bwMode="auto">
                  <a:xfrm>
                    <a:off x="135" y="595"/>
                    <a:ext cx="27" cy="26"/>
                  </a:xfrm>
                  <a:custGeom>
                    <a:avLst/>
                    <a:gdLst>
                      <a:gd name="T0" fmla="*/ 0 w 56"/>
                      <a:gd name="T1" fmla="*/ 0 h 51"/>
                      <a:gd name="T2" fmla="*/ 3 w 56"/>
                      <a:gd name="T3" fmla="*/ 4 h 51"/>
                      <a:gd name="T4" fmla="*/ 6 w 56"/>
                      <a:gd name="T5" fmla="*/ 9 h 51"/>
                      <a:gd name="T6" fmla="*/ 11 w 56"/>
                      <a:gd name="T7" fmla="*/ 13 h 51"/>
                      <a:gd name="T8" fmla="*/ 15 w 56"/>
                      <a:gd name="T9" fmla="*/ 18 h 51"/>
                      <a:gd name="T10" fmla="*/ 19 w 56"/>
                      <a:gd name="T11" fmla="*/ 22 h 51"/>
                      <a:gd name="T12" fmla="*/ 23 w 56"/>
                      <a:gd name="T13" fmla="*/ 24 h 51"/>
                      <a:gd name="T14" fmla="*/ 26 w 56"/>
                      <a:gd name="T15" fmla="*/ 26 h 51"/>
                      <a:gd name="T16" fmla="*/ 27 w 56"/>
                      <a:gd name="T17" fmla="*/ 25 h 51"/>
                      <a:gd name="T18" fmla="*/ 27 w 56"/>
                      <a:gd name="T19" fmla="*/ 23 h 51"/>
                      <a:gd name="T20" fmla="*/ 24 w 56"/>
                      <a:gd name="T21" fmla="*/ 20 h 51"/>
                      <a:gd name="T22" fmla="*/ 20 w 56"/>
                      <a:gd name="T23" fmla="*/ 16 h 51"/>
                      <a:gd name="T24" fmla="*/ 15 w 56"/>
                      <a:gd name="T25" fmla="*/ 13 h 51"/>
                      <a:gd name="T26" fmla="*/ 10 w 56"/>
                      <a:gd name="T27" fmla="*/ 9 h 51"/>
                      <a:gd name="T28" fmla="*/ 6 w 56"/>
                      <a:gd name="T29" fmla="*/ 6 h 51"/>
                      <a:gd name="T30" fmla="*/ 2 w 56"/>
                      <a:gd name="T31" fmla="*/ 3 h 51"/>
                      <a:gd name="T32" fmla="*/ 0 w 56"/>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51">
                        <a:moveTo>
                          <a:pt x="0" y="0"/>
                        </a:moveTo>
                        <a:lnTo>
                          <a:pt x="6" y="8"/>
                        </a:lnTo>
                        <a:lnTo>
                          <a:pt x="13" y="17"/>
                        </a:lnTo>
                        <a:lnTo>
                          <a:pt x="22" y="26"/>
                        </a:lnTo>
                        <a:lnTo>
                          <a:pt x="32" y="36"/>
                        </a:lnTo>
                        <a:lnTo>
                          <a:pt x="40" y="44"/>
                        </a:lnTo>
                        <a:lnTo>
                          <a:pt x="48" y="48"/>
                        </a:lnTo>
                        <a:lnTo>
                          <a:pt x="53" y="51"/>
                        </a:lnTo>
                        <a:lnTo>
                          <a:pt x="56" y="50"/>
                        </a:lnTo>
                        <a:lnTo>
                          <a:pt x="55" y="45"/>
                        </a:lnTo>
                        <a:lnTo>
                          <a:pt x="49" y="39"/>
                        </a:lnTo>
                        <a:lnTo>
                          <a:pt x="41" y="32"/>
                        </a:lnTo>
                        <a:lnTo>
                          <a:pt x="32" y="25"/>
                        </a:lnTo>
                        <a:lnTo>
                          <a:pt x="21" y="18"/>
                        </a:lnTo>
                        <a:lnTo>
                          <a:pt x="12" y="11"/>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26" name="Freeform 183">
                    <a:extLst>
                      <a:ext uri="{FF2B5EF4-FFF2-40B4-BE49-F238E27FC236}">
                        <a16:creationId xmlns:a16="http://schemas.microsoft.com/office/drawing/2014/main" id="{688CCC62-2502-4816-818B-EB836F976D6A}"/>
                      </a:ext>
                    </a:extLst>
                  </p:cNvPr>
                  <p:cNvSpPr>
                    <a:spLocks/>
                  </p:cNvSpPr>
                  <p:nvPr/>
                </p:nvSpPr>
                <p:spPr bwMode="auto">
                  <a:xfrm>
                    <a:off x="132" y="583"/>
                    <a:ext cx="27" cy="19"/>
                  </a:xfrm>
                  <a:custGeom>
                    <a:avLst/>
                    <a:gdLst>
                      <a:gd name="T0" fmla="*/ 0 w 53"/>
                      <a:gd name="T1" fmla="*/ 0 h 39"/>
                      <a:gd name="T2" fmla="*/ 2 w 53"/>
                      <a:gd name="T3" fmla="*/ 2 h 39"/>
                      <a:gd name="T4" fmla="*/ 6 w 53"/>
                      <a:gd name="T5" fmla="*/ 6 h 39"/>
                      <a:gd name="T6" fmla="*/ 11 w 53"/>
                      <a:gd name="T7" fmla="*/ 10 h 39"/>
                      <a:gd name="T8" fmla="*/ 15 w 53"/>
                      <a:gd name="T9" fmla="*/ 13 h 39"/>
                      <a:gd name="T10" fmla="*/ 19 w 53"/>
                      <a:gd name="T11" fmla="*/ 17 h 39"/>
                      <a:gd name="T12" fmla="*/ 23 w 53"/>
                      <a:gd name="T13" fmla="*/ 19 h 39"/>
                      <a:gd name="T14" fmla="*/ 26 w 53"/>
                      <a:gd name="T15" fmla="*/ 19 h 39"/>
                      <a:gd name="T16" fmla="*/ 27 w 53"/>
                      <a:gd name="T17" fmla="*/ 17 h 39"/>
                      <a:gd name="T18" fmla="*/ 26 w 53"/>
                      <a:gd name="T19" fmla="*/ 15 h 39"/>
                      <a:gd name="T20" fmla="*/ 23 w 53"/>
                      <a:gd name="T21" fmla="*/ 12 h 39"/>
                      <a:gd name="T22" fmla="*/ 20 w 53"/>
                      <a:gd name="T23" fmla="*/ 10 h 39"/>
                      <a:gd name="T24" fmla="*/ 15 w 53"/>
                      <a:gd name="T25" fmla="*/ 8 h 39"/>
                      <a:gd name="T26" fmla="*/ 11 w 53"/>
                      <a:gd name="T27" fmla="*/ 5 h 39"/>
                      <a:gd name="T28" fmla="*/ 7 w 53"/>
                      <a:gd name="T29" fmla="*/ 4 h 39"/>
                      <a:gd name="T30" fmla="*/ 2 w 53"/>
                      <a:gd name="T31" fmla="*/ 1 h 39"/>
                      <a:gd name="T32" fmla="*/ 0 w 53"/>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9">
                        <a:moveTo>
                          <a:pt x="0" y="0"/>
                        </a:moveTo>
                        <a:lnTo>
                          <a:pt x="4" y="5"/>
                        </a:lnTo>
                        <a:lnTo>
                          <a:pt x="11" y="12"/>
                        </a:lnTo>
                        <a:lnTo>
                          <a:pt x="21" y="20"/>
                        </a:lnTo>
                        <a:lnTo>
                          <a:pt x="30" y="27"/>
                        </a:lnTo>
                        <a:lnTo>
                          <a:pt x="38" y="34"/>
                        </a:lnTo>
                        <a:lnTo>
                          <a:pt x="46" y="38"/>
                        </a:lnTo>
                        <a:lnTo>
                          <a:pt x="51" y="39"/>
                        </a:lnTo>
                        <a:lnTo>
                          <a:pt x="53" y="35"/>
                        </a:lnTo>
                        <a:lnTo>
                          <a:pt x="51" y="30"/>
                        </a:lnTo>
                        <a:lnTo>
                          <a:pt x="46" y="25"/>
                        </a:lnTo>
                        <a:lnTo>
                          <a:pt x="39" y="20"/>
                        </a:lnTo>
                        <a:lnTo>
                          <a:pt x="30" y="16"/>
                        </a:lnTo>
                        <a:lnTo>
                          <a:pt x="21" y="11"/>
                        </a:lnTo>
                        <a:lnTo>
                          <a:pt x="13"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27" name="Freeform 184">
                    <a:extLst>
                      <a:ext uri="{FF2B5EF4-FFF2-40B4-BE49-F238E27FC236}">
                        <a16:creationId xmlns:a16="http://schemas.microsoft.com/office/drawing/2014/main" id="{B148D164-C419-4D66-8220-51EBDAF75D47}"/>
                      </a:ext>
                    </a:extLst>
                  </p:cNvPr>
                  <p:cNvSpPr>
                    <a:spLocks/>
                  </p:cNvSpPr>
                  <p:nvPr/>
                </p:nvSpPr>
                <p:spPr bwMode="auto">
                  <a:xfrm>
                    <a:off x="131" y="568"/>
                    <a:ext cx="26" cy="18"/>
                  </a:xfrm>
                  <a:custGeom>
                    <a:avLst/>
                    <a:gdLst>
                      <a:gd name="T0" fmla="*/ 0 w 52"/>
                      <a:gd name="T1" fmla="*/ 0 h 36"/>
                      <a:gd name="T2" fmla="*/ 3 w 52"/>
                      <a:gd name="T3" fmla="*/ 2 h 36"/>
                      <a:gd name="T4" fmla="*/ 7 w 52"/>
                      <a:gd name="T5" fmla="*/ 6 h 36"/>
                      <a:gd name="T6" fmla="*/ 11 w 52"/>
                      <a:gd name="T7" fmla="*/ 9 h 36"/>
                      <a:gd name="T8" fmla="*/ 16 w 52"/>
                      <a:gd name="T9" fmla="*/ 13 h 36"/>
                      <a:gd name="T10" fmla="*/ 20 w 52"/>
                      <a:gd name="T11" fmla="*/ 16 h 36"/>
                      <a:gd name="T12" fmla="*/ 23 w 52"/>
                      <a:gd name="T13" fmla="*/ 17 h 36"/>
                      <a:gd name="T14" fmla="*/ 26 w 52"/>
                      <a:gd name="T15" fmla="*/ 18 h 36"/>
                      <a:gd name="T16" fmla="*/ 26 w 52"/>
                      <a:gd name="T17" fmla="*/ 16 h 36"/>
                      <a:gd name="T18" fmla="*/ 25 w 52"/>
                      <a:gd name="T19" fmla="*/ 13 h 36"/>
                      <a:gd name="T20" fmla="*/ 22 w 52"/>
                      <a:gd name="T21" fmla="*/ 11 h 36"/>
                      <a:gd name="T22" fmla="*/ 18 w 52"/>
                      <a:gd name="T23" fmla="*/ 9 h 36"/>
                      <a:gd name="T24" fmla="*/ 14 w 52"/>
                      <a:gd name="T25" fmla="*/ 6 h 36"/>
                      <a:gd name="T26" fmla="*/ 10 w 52"/>
                      <a:gd name="T27" fmla="*/ 5 h 36"/>
                      <a:gd name="T28" fmla="*/ 6 w 52"/>
                      <a:gd name="T29" fmla="*/ 3 h 36"/>
                      <a:gd name="T30" fmla="*/ 2 w 52"/>
                      <a:gd name="T31" fmla="*/ 1 h 36"/>
                      <a:gd name="T32" fmla="*/ 0 w 5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6">
                        <a:moveTo>
                          <a:pt x="0" y="0"/>
                        </a:moveTo>
                        <a:lnTo>
                          <a:pt x="5" y="4"/>
                        </a:lnTo>
                        <a:lnTo>
                          <a:pt x="13" y="11"/>
                        </a:lnTo>
                        <a:lnTo>
                          <a:pt x="22" y="18"/>
                        </a:lnTo>
                        <a:lnTo>
                          <a:pt x="32" y="25"/>
                        </a:lnTo>
                        <a:lnTo>
                          <a:pt x="40" y="31"/>
                        </a:lnTo>
                        <a:lnTo>
                          <a:pt x="46" y="34"/>
                        </a:lnTo>
                        <a:lnTo>
                          <a:pt x="51" y="36"/>
                        </a:lnTo>
                        <a:lnTo>
                          <a:pt x="52" y="32"/>
                        </a:lnTo>
                        <a:lnTo>
                          <a:pt x="50" y="26"/>
                        </a:lnTo>
                        <a:lnTo>
                          <a:pt x="44" y="22"/>
                        </a:lnTo>
                        <a:lnTo>
                          <a:pt x="36" y="17"/>
                        </a:lnTo>
                        <a:lnTo>
                          <a:pt x="28" y="12"/>
                        </a:lnTo>
                        <a:lnTo>
                          <a:pt x="19" y="9"/>
                        </a:lnTo>
                        <a:lnTo>
                          <a:pt x="11" y="6"/>
                        </a:lnTo>
                        <a:lnTo>
                          <a:pt x="4"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28" name="Freeform 185">
                    <a:extLst>
                      <a:ext uri="{FF2B5EF4-FFF2-40B4-BE49-F238E27FC236}">
                        <a16:creationId xmlns:a16="http://schemas.microsoft.com/office/drawing/2014/main" id="{B158C648-6DC0-4151-8650-894C479FFFA3}"/>
                      </a:ext>
                    </a:extLst>
                  </p:cNvPr>
                  <p:cNvSpPr>
                    <a:spLocks/>
                  </p:cNvSpPr>
                  <p:nvPr/>
                </p:nvSpPr>
                <p:spPr bwMode="auto">
                  <a:xfrm>
                    <a:off x="128" y="555"/>
                    <a:ext cx="23" cy="9"/>
                  </a:xfrm>
                  <a:custGeom>
                    <a:avLst/>
                    <a:gdLst>
                      <a:gd name="T0" fmla="*/ 0 w 45"/>
                      <a:gd name="T1" fmla="*/ 0 h 19"/>
                      <a:gd name="T2" fmla="*/ 3 w 45"/>
                      <a:gd name="T3" fmla="*/ 2 h 19"/>
                      <a:gd name="T4" fmla="*/ 6 w 45"/>
                      <a:gd name="T5" fmla="*/ 4 h 19"/>
                      <a:gd name="T6" fmla="*/ 10 w 45"/>
                      <a:gd name="T7" fmla="*/ 6 h 19"/>
                      <a:gd name="T8" fmla="*/ 14 w 45"/>
                      <a:gd name="T9" fmla="*/ 8 h 19"/>
                      <a:gd name="T10" fmla="*/ 17 w 45"/>
                      <a:gd name="T11" fmla="*/ 9 h 19"/>
                      <a:gd name="T12" fmla="*/ 20 w 45"/>
                      <a:gd name="T13" fmla="*/ 9 h 19"/>
                      <a:gd name="T14" fmla="*/ 22 w 45"/>
                      <a:gd name="T15" fmla="*/ 9 h 19"/>
                      <a:gd name="T16" fmla="*/ 23 w 45"/>
                      <a:gd name="T17" fmla="*/ 7 h 19"/>
                      <a:gd name="T18" fmla="*/ 21 w 45"/>
                      <a:gd name="T19" fmla="*/ 4 h 19"/>
                      <a:gd name="T20" fmla="*/ 20 w 45"/>
                      <a:gd name="T21" fmla="*/ 3 h 19"/>
                      <a:gd name="T22" fmla="*/ 17 w 45"/>
                      <a:gd name="T23" fmla="*/ 2 h 19"/>
                      <a:gd name="T24" fmla="*/ 13 w 45"/>
                      <a:gd name="T25" fmla="*/ 2 h 19"/>
                      <a:gd name="T26" fmla="*/ 9 w 45"/>
                      <a:gd name="T27" fmla="*/ 2 h 19"/>
                      <a:gd name="T28" fmla="*/ 6 w 45"/>
                      <a:gd name="T29" fmla="*/ 1 h 19"/>
                      <a:gd name="T30" fmla="*/ 2 w 45"/>
                      <a:gd name="T31" fmla="*/ 0 h 19"/>
                      <a:gd name="T32" fmla="*/ 0 w 45"/>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9">
                        <a:moveTo>
                          <a:pt x="0" y="0"/>
                        </a:moveTo>
                        <a:lnTo>
                          <a:pt x="6" y="5"/>
                        </a:lnTo>
                        <a:lnTo>
                          <a:pt x="12" y="8"/>
                        </a:lnTo>
                        <a:lnTo>
                          <a:pt x="19" y="13"/>
                        </a:lnTo>
                        <a:lnTo>
                          <a:pt x="27" y="16"/>
                        </a:lnTo>
                        <a:lnTo>
                          <a:pt x="34" y="19"/>
                        </a:lnTo>
                        <a:lnTo>
                          <a:pt x="40" y="19"/>
                        </a:lnTo>
                        <a:lnTo>
                          <a:pt x="44" y="18"/>
                        </a:lnTo>
                        <a:lnTo>
                          <a:pt x="45" y="14"/>
                        </a:lnTo>
                        <a:lnTo>
                          <a:pt x="42" y="9"/>
                        </a:lnTo>
                        <a:lnTo>
                          <a:pt x="39" y="6"/>
                        </a:lnTo>
                        <a:lnTo>
                          <a:pt x="33" y="5"/>
                        </a:lnTo>
                        <a:lnTo>
                          <a:pt x="26" y="4"/>
                        </a:lnTo>
                        <a:lnTo>
                          <a:pt x="18" y="4"/>
                        </a:lnTo>
                        <a:lnTo>
                          <a:pt x="11" y="3"/>
                        </a:lnTo>
                        <a:lnTo>
                          <a:pt x="4"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29" name="Freeform 186">
                    <a:extLst>
                      <a:ext uri="{FF2B5EF4-FFF2-40B4-BE49-F238E27FC236}">
                        <a16:creationId xmlns:a16="http://schemas.microsoft.com/office/drawing/2014/main" id="{588D0B9D-E786-4BC7-B8E4-7178DB3C138B}"/>
                      </a:ext>
                    </a:extLst>
                  </p:cNvPr>
                  <p:cNvSpPr>
                    <a:spLocks/>
                  </p:cNvSpPr>
                  <p:nvPr/>
                </p:nvSpPr>
                <p:spPr bwMode="auto">
                  <a:xfrm>
                    <a:off x="126" y="545"/>
                    <a:ext cx="20" cy="4"/>
                  </a:xfrm>
                  <a:custGeom>
                    <a:avLst/>
                    <a:gdLst>
                      <a:gd name="T0" fmla="*/ 0 w 39"/>
                      <a:gd name="T1" fmla="*/ 0 h 10"/>
                      <a:gd name="T2" fmla="*/ 3 w 39"/>
                      <a:gd name="T3" fmla="*/ 1 h 10"/>
                      <a:gd name="T4" fmla="*/ 5 w 39"/>
                      <a:gd name="T5" fmla="*/ 2 h 10"/>
                      <a:gd name="T6" fmla="*/ 8 w 39"/>
                      <a:gd name="T7" fmla="*/ 2 h 10"/>
                      <a:gd name="T8" fmla="*/ 12 w 39"/>
                      <a:gd name="T9" fmla="*/ 4 h 10"/>
                      <a:gd name="T10" fmla="*/ 15 w 39"/>
                      <a:gd name="T11" fmla="*/ 4 h 10"/>
                      <a:gd name="T12" fmla="*/ 18 w 39"/>
                      <a:gd name="T13" fmla="*/ 4 h 10"/>
                      <a:gd name="T14" fmla="*/ 19 w 39"/>
                      <a:gd name="T15" fmla="*/ 4 h 10"/>
                      <a:gd name="T16" fmla="*/ 20 w 39"/>
                      <a:gd name="T17" fmla="*/ 2 h 10"/>
                      <a:gd name="T18" fmla="*/ 19 w 39"/>
                      <a:gd name="T19" fmla="*/ 1 h 10"/>
                      <a:gd name="T20" fmla="*/ 17 w 39"/>
                      <a:gd name="T21" fmla="*/ 0 h 10"/>
                      <a:gd name="T22" fmla="*/ 15 w 39"/>
                      <a:gd name="T23" fmla="*/ 0 h 10"/>
                      <a:gd name="T24" fmla="*/ 12 w 39"/>
                      <a:gd name="T25" fmla="*/ 0 h 10"/>
                      <a:gd name="T26" fmla="*/ 9 w 39"/>
                      <a:gd name="T27" fmla="*/ 1 h 10"/>
                      <a:gd name="T28" fmla="*/ 6 w 39"/>
                      <a:gd name="T29" fmla="*/ 1 h 10"/>
                      <a:gd name="T30" fmla="*/ 3 w 39"/>
                      <a:gd name="T31" fmla="*/ 1 h 10"/>
                      <a:gd name="T32" fmla="*/ 0 w 39"/>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0">
                        <a:moveTo>
                          <a:pt x="0" y="0"/>
                        </a:moveTo>
                        <a:lnTo>
                          <a:pt x="5" y="2"/>
                        </a:lnTo>
                        <a:lnTo>
                          <a:pt x="9" y="4"/>
                        </a:lnTo>
                        <a:lnTo>
                          <a:pt x="16" y="6"/>
                        </a:lnTo>
                        <a:lnTo>
                          <a:pt x="23" y="9"/>
                        </a:lnTo>
                        <a:lnTo>
                          <a:pt x="30" y="10"/>
                        </a:lnTo>
                        <a:lnTo>
                          <a:pt x="35" y="10"/>
                        </a:lnTo>
                        <a:lnTo>
                          <a:pt x="38" y="9"/>
                        </a:lnTo>
                        <a:lnTo>
                          <a:pt x="39" y="5"/>
                        </a:lnTo>
                        <a:lnTo>
                          <a:pt x="37" y="2"/>
                        </a:lnTo>
                        <a:lnTo>
                          <a:pt x="34" y="0"/>
                        </a:lnTo>
                        <a:lnTo>
                          <a:pt x="29" y="0"/>
                        </a:lnTo>
                        <a:lnTo>
                          <a:pt x="23" y="0"/>
                        </a:lnTo>
                        <a:lnTo>
                          <a:pt x="17" y="2"/>
                        </a:lnTo>
                        <a:lnTo>
                          <a:pt x="11" y="2"/>
                        </a:lnTo>
                        <a:lnTo>
                          <a:pt x="5"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30" name="Freeform 187">
                    <a:extLst>
                      <a:ext uri="{FF2B5EF4-FFF2-40B4-BE49-F238E27FC236}">
                        <a16:creationId xmlns:a16="http://schemas.microsoft.com/office/drawing/2014/main" id="{904254E3-5269-4C75-B6EF-B592E9702A8C}"/>
                      </a:ext>
                    </a:extLst>
                  </p:cNvPr>
                  <p:cNvSpPr>
                    <a:spLocks/>
                  </p:cNvSpPr>
                  <p:nvPr/>
                </p:nvSpPr>
                <p:spPr bwMode="auto">
                  <a:xfrm>
                    <a:off x="123" y="532"/>
                    <a:ext cx="19" cy="6"/>
                  </a:xfrm>
                  <a:custGeom>
                    <a:avLst/>
                    <a:gdLst>
                      <a:gd name="T0" fmla="*/ 0 w 39"/>
                      <a:gd name="T1" fmla="*/ 3 h 12"/>
                      <a:gd name="T2" fmla="*/ 2 w 39"/>
                      <a:gd name="T3" fmla="*/ 4 h 12"/>
                      <a:gd name="T4" fmla="*/ 5 w 39"/>
                      <a:gd name="T5" fmla="*/ 5 h 12"/>
                      <a:gd name="T6" fmla="*/ 7 w 39"/>
                      <a:gd name="T7" fmla="*/ 6 h 12"/>
                      <a:gd name="T8" fmla="*/ 11 w 39"/>
                      <a:gd name="T9" fmla="*/ 6 h 12"/>
                      <a:gd name="T10" fmla="*/ 14 w 39"/>
                      <a:gd name="T11" fmla="*/ 6 h 12"/>
                      <a:gd name="T12" fmla="*/ 17 w 39"/>
                      <a:gd name="T13" fmla="*/ 5 h 12"/>
                      <a:gd name="T14" fmla="*/ 18 w 39"/>
                      <a:gd name="T15" fmla="*/ 4 h 12"/>
                      <a:gd name="T16" fmla="*/ 19 w 39"/>
                      <a:gd name="T17" fmla="*/ 2 h 12"/>
                      <a:gd name="T18" fmla="*/ 19 w 39"/>
                      <a:gd name="T19" fmla="*/ 1 h 12"/>
                      <a:gd name="T20" fmla="*/ 18 w 39"/>
                      <a:gd name="T21" fmla="*/ 0 h 12"/>
                      <a:gd name="T22" fmla="*/ 15 w 39"/>
                      <a:gd name="T23" fmla="*/ 0 h 12"/>
                      <a:gd name="T24" fmla="*/ 13 w 39"/>
                      <a:gd name="T25" fmla="*/ 1 h 12"/>
                      <a:gd name="T26" fmla="*/ 9 w 39"/>
                      <a:gd name="T27" fmla="*/ 1 h 12"/>
                      <a:gd name="T28" fmla="*/ 6 w 39"/>
                      <a:gd name="T29" fmla="*/ 3 h 12"/>
                      <a:gd name="T30" fmla="*/ 3 w 39"/>
                      <a:gd name="T31" fmla="*/ 3 h 12"/>
                      <a:gd name="T32" fmla="*/ 0 w 39"/>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2">
                        <a:moveTo>
                          <a:pt x="0" y="6"/>
                        </a:moveTo>
                        <a:lnTo>
                          <a:pt x="4" y="8"/>
                        </a:lnTo>
                        <a:lnTo>
                          <a:pt x="10" y="9"/>
                        </a:lnTo>
                        <a:lnTo>
                          <a:pt x="15" y="11"/>
                        </a:lnTo>
                        <a:lnTo>
                          <a:pt x="22" y="12"/>
                        </a:lnTo>
                        <a:lnTo>
                          <a:pt x="28" y="11"/>
                        </a:lnTo>
                        <a:lnTo>
                          <a:pt x="34" y="9"/>
                        </a:lnTo>
                        <a:lnTo>
                          <a:pt x="37" y="7"/>
                        </a:lnTo>
                        <a:lnTo>
                          <a:pt x="39" y="4"/>
                        </a:lnTo>
                        <a:lnTo>
                          <a:pt x="38" y="1"/>
                        </a:lnTo>
                        <a:lnTo>
                          <a:pt x="36" y="0"/>
                        </a:lnTo>
                        <a:lnTo>
                          <a:pt x="31" y="0"/>
                        </a:lnTo>
                        <a:lnTo>
                          <a:pt x="26" y="1"/>
                        </a:lnTo>
                        <a:lnTo>
                          <a:pt x="19" y="2"/>
                        </a:lnTo>
                        <a:lnTo>
                          <a:pt x="13" y="5"/>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31" name="Freeform 188">
                    <a:extLst>
                      <a:ext uri="{FF2B5EF4-FFF2-40B4-BE49-F238E27FC236}">
                        <a16:creationId xmlns:a16="http://schemas.microsoft.com/office/drawing/2014/main" id="{CCC25811-BE4D-4362-8ADB-EABC4C662863}"/>
                      </a:ext>
                    </a:extLst>
                  </p:cNvPr>
                  <p:cNvSpPr>
                    <a:spLocks/>
                  </p:cNvSpPr>
                  <p:nvPr/>
                </p:nvSpPr>
                <p:spPr bwMode="auto">
                  <a:xfrm>
                    <a:off x="113" y="515"/>
                    <a:ext cx="21" cy="6"/>
                  </a:xfrm>
                  <a:custGeom>
                    <a:avLst/>
                    <a:gdLst>
                      <a:gd name="T0" fmla="*/ 0 w 42"/>
                      <a:gd name="T1" fmla="*/ 1 h 11"/>
                      <a:gd name="T2" fmla="*/ 2 w 42"/>
                      <a:gd name="T3" fmla="*/ 2 h 11"/>
                      <a:gd name="T4" fmla="*/ 5 w 42"/>
                      <a:gd name="T5" fmla="*/ 3 h 11"/>
                      <a:gd name="T6" fmla="*/ 8 w 42"/>
                      <a:gd name="T7" fmla="*/ 4 h 11"/>
                      <a:gd name="T8" fmla="*/ 11 w 42"/>
                      <a:gd name="T9" fmla="*/ 5 h 11"/>
                      <a:gd name="T10" fmla="*/ 14 w 42"/>
                      <a:gd name="T11" fmla="*/ 6 h 11"/>
                      <a:gd name="T12" fmla="*/ 17 w 42"/>
                      <a:gd name="T13" fmla="*/ 6 h 11"/>
                      <a:gd name="T14" fmla="*/ 20 w 42"/>
                      <a:gd name="T15" fmla="*/ 5 h 11"/>
                      <a:gd name="T16" fmla="*/ 21 w 42"/>
                      <a:gd name="T17" fmla="*/ 4 h 11"/>
                      <a:gd name="T18" fmla="*/ 21 w 42"/>
                      <a:gd name="T19" fmla="*/ 2 h 11"/>
                      <a:gd name="T20" fmla="*/ 20 w 42"/>
                      <a:gd name="T21" fmla="*/ 1 h 11"/>
                      <a:gd name="T22" fmla="*/ 17 w 42"/>
                      <a:gd name="T23" fmla="*/ 1 h 11"/>
                      <a:gd name="T24" fmla="*/ 13 w 42"/>
                      <a:gd name="T25" fmla="*/ 0 h 11"/>
                      <a:gd name="T26" fmla="*/ 9 w 42"/>
                      <a:gd name="T27" fmla="*/ 1 h 11"/>
                      <a:gd name="T28" fmla="*/ 5 w 42"/>
                      <a:gd name="T29" fmla="*/ 1 h 11"/>
                      <a:gd name="T30" fmla="*/ 2 w 42"/>
                      <a:gd name="T31" fmla="*/ 1 h 11"/>
                      <a:gd name="T32" fmla="*/ 0 w 4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11">
                        <a:moveTo>
                          <a:pt x="0" y="2"/>
                        </a:moveTo>
                        <a:lnTo>
                          <a:pt x="3" y="3"/>
                        </a:lnTo>
                        <a:lnTo>
                          <a:pt x="9" y="5"/>
                        </a:lnTo>
                        <a:lnTo>
                          <a:pt x="15" y="8"/>
                        </a:lnTo>
                        <a:lnTo>
                          <a:pt x="22" y="10"/>
                        </a:lnTo>
                        <a:lnTo>
                          <a:pt x="27" y="11"/>
                        </a:lnTo>
                        <a:lnTo>
                          <a:pt x="33" y="11"/>
                        </a:lnTo>
                        <a:lnTo>
                          <a:pt x="39" y="10"/>
                        </a:lnTo>
                        <a:lnTo>
                          <a:pt x="42" y="8"/>
                        </a:lnTo>
                        <a:lnTo>
                          <a:pt x="42" y="4"/>
                        </a:lnTo>
                        <a:lnTo>
                          <a:pt x="40" y="2"/>
                        </a:lnTo>
                        <a:lnTo>
                          <a:pt x="34" y="1"/>
                        </a:lnTo>
                        <a:lnTo>
                          <a:pt x="26" y="0"/>
                        </a:lnTo>
                        <a:lnTo>
                          <a:pt x="18" y="1"/>
                        </a:lnTo>
                        <a:lnTo>
                          <a:pt x="10" y="1"/>
                        </a:lnTo>
                        <a:lnTo>
                          <a:pt x="4" y="2"/>
                        </a:lnTo>
                        <a:lnTo>
                          <a:pt x="0"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32" name="Freeform 189">
                    <a:extLst>
                      <a:ext uri="{FF2B5EF4-FFF2-40B4-BE49-F238E27FC236}">
                        <a16:creationId xmlns:a16="http://schemas.microsoft.com/office/drawing/2014/main" id="{95F13D43-ABFE-499B-907A-051B42994DA1}"/>
                      </a:ext>
                    </a:extLst>
                  </p:cNvPr>
                  <p:cNvSpPr>
                    <a:spLocks/>
                  </p:cNvSpPr>
                  <p:nvPr/>
                </p:nvSpPr>
                <p:spPr bwMode="auto">
                  <a:xfrm>
                    <a:off x="135" y="631"/>
                    <a:ext cx="20" cy="33"/>
                  </a:xfrm>
                  <a:custGeom>
                    <a:avLst/>
                    <a:gdLst>
                      <a:gd name="T0" fmla="*/ 20 w 41"/>
                      <a:gd name="T1" fmla="*/ 32 h 66"/>
                      <a:gd name="T2" fmla="*/ 20 w 41"/>
                      <a:gd name="T3" fmla="*/ 30 h 66"/>
                      <a:gd name="T4" fmla="*/ 17 w 41"/>
                      <a:gd name="T5" fmla="*/ 28 h 66"/>
                      <a:gd name="T6" fmla="*/ 14 w 41"/>
                      <a:gd name="T7" fmla="*/ 24 h 66"/>
                      <a:gd name="T8" fmla="*/ 11 w 41"/>
                      <a:gd name="T9" fmla="*/ 19 h 66"/>
                      <a:gd name="T10" fmla="*/ 7 w 41"/>
                      <a:gd name="T11" fmla="*/ 14 h 66"/>
                      <a:gd name="T12" fmla="*/ 3 w 41"/>
                      <a:gd name="T13" fmla="*/ 9 h 66"/>
                      <a:gd name="T14" fmla="*/ 1 w 41"/>
                      <a:gd name="T15" fmla="*/ 5 h 66"/>
                      <a:gd name="T16" fmla="*/ 0 w 41"/>
                      <a:gd name="T17" fmla="*/ 0 h 66"/>
                      <a:gd name="T18" fmla="*/ 1 w 41"/>
                      <a:gd name="T19" fmla="*/ 6 h 66"/>
                      <a:gd name="T20" fmla="*/ 3 w 41"/>
                      <a:gd name="T21" fmla="*/ 11 h 66"/>
                      <a:gd name="T22" fmla="*/ 7 w 41"/>
                      <a:gd name="T23" fmla="*/ 18 h 66"/>
                      <a:gd name="T24" fmla="*/ 10 w 41"/>
                      <a:gd name="T25" fmla="*/ 24 h 66"/>
                      <a:gd name="T26" fmla="*/ 13 w 41"/>
                      <a:gd name="T27" fmla="*/ 28 h 66"/>
                      <a:gd name="T28" fmla="*/ 16 w 41"/>
                      <a:gd name="T29" fmla="*/ 32 h 66"/>
                      <a:gd name="T30" fmla="*/ 18 w 41"/>
                      <a:gd name="T31" fmla="*/ 33 h 66"/>
                      <a:gd name="T32" fmla="*/ 20 w 41"/>
                      <a:gd name="T33" fmla="*/ 3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66">
                        <a:moveTo>
                          <a:pt x="41" y="64"/>
                        </a:moveTo>
                        <a:lnTo>
                          <a:pt x="40" y="60"/>
                        </a:lnTo>
                        <a:lnTo>
                          <a:pt x="35" y="55"/>
                        </a:lnTo>
                        <a:lnTo>
                          <a:pt x="29" y="47"/>
                        </a:lnTo>
                        <a:lnTo>
                          <a:pt x="22" y="37"/>
                        </a:lnTo>
                        <a:lnTo>
                          <a:pt x="14" y="28"/>
                        </a:lnTo>
                        <a:lnTo>
                          <a:pt x="7" y="18"/>
                        </a:lnTo>
                        <a:lnTo>
                          <a:pt x="3" y="9"/>
                        </a:lnTo>
                        <a:lnTo>
                          <a:pt x="0" y="0"/>
                        </a:lnTo>
                        <a:lnTo>
                          <a:pt x="3" y="11"/>
                        </a:lnTo>
                        <a:lnTo>
                          <a:pt x="7" y="22"/>
                        </a:lnTo>
                        <a:lnTo>
                          <a:pt x="14" y="35"/>
                        </a:lnTo>
                        <a:lnTo>
                          <a:pt x="20" y="47"/>
                        </a:lnTo>
                        <a:lnTo>
                          <a:pt x="27" y="56"/>
                        </a:lnTo>
                        <a:lnTo>
                          <a:pt x="33" y="63"/>
                        </a:lnTo>
                        <a:lnTo>
                          <a:pt x="37" y="66"/>
                        </a:lnTo>
                        <a:lnTo>
                          <a:pt x="41"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33" name="Freeform 190">
                    <a:extLst>
                      <a:ext uri="{FF2B5EF4-FFF2-40B4-BE49-F238E27FC236}">
                        <a16:creationId xmlns:a16="http://schemas.microsoft.com/office/drawing/2014/main" id="{9E8823DB-D5A7-44E8-A1F7-AFBF59A86A9D}"/>
                      </a:ext>
                    </a:extLst>
                  </p:cNvPr>
                  <p:cNvSpPr>
                    <a:spLocks/>
                  </p:cNvSpPr>
                  <p:nvPr/>
                </p:nvSpPr>
                <p:spPr bwMode="auto">
                  <a:xfrm>
                    <a:off x="133" y="645"/>
                    <a:ext cx="13" cy="24"/>
                  </a:xfrm>
                  <a:custGeom>
                    <a:avLst/>
                    <a:gdLst>
                      <a:gd name="T0" fmla="*/ 0 w 25"/>
                      <a:gd name="T1" fmla="*/ 0 h 47"/>
                      <a:gd name="T2" fmla="*/ 3 w 25"/>
                      <a:gd name="T3" fmla="*/ 8 h 47"/>
                      <a:gd name="T4" fmla="*/ 7 w 25"/>
                      <a:gd name="T5" fmla="*/ 16 h 47"/>
                      <a:gd name="T6" fmla="*/ 11 w 25"/>
                      <a:gd name="T7" fmla="*/ 23 h 47"/>
                      <a:gd name="T8" fmla="*/ 13 w 25"/>
                      <a:gd name="T9" fmla="*/ 24 h 47"/>
                      <a:gd name="T10" fmla="*/ 12 w 25"/>
                      <a:gd name="T11" fmla="*/ 19 h 47"/>
                      <a:gd name="T12" fmla="*/ 8 w 25"/>
                      <a:gd name="T13" fmla="*/ 12 h 47"/>
                      <a:gd name="T14" fmla="*/ 4 w 25"/>
                      <a:gd name="T15" fmla="*/ 5 h 47"/>
                      <a:gd name="T16" fmla="*/ 0 w 25"/>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7">
                        <a:moveTo>
                          <a:pt x="0" y="0"/>
                        </a:moveTo>
                        <a:lnTo>
                          <a:pt x="6" y="15"/>
                        </a:lnTo>
                        <a:lnTo>
                          <a:pt x="14" y="31"/>
                        </a:lnTo>
                        <a:lnTo>
                          <a:pt x="21" y="45"/>
                        </a:lnTo>
                        <a:lnTo>
                          <a:pt x="25" y="47"/>
                        </a:lnTo>
                        <a:lnTo>
                          <a:pt x="23" y="38"/>
                        </a:lnTo>
                        <a:lnTo>
                          <a:pt x="16" y="24"/>
                        </a:lnTo>
                        <a:lnTo>
                          <a:pt x="7"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34" name="Freeform 191">
                    <a:extLst>
                      <a:ext uri="{FF2B5EF4-FFF2-40B4-BE49-F238E27FC236}">
                        <a16:creationId xmlns:a16="http://schemas.microsoft.com/office/drawing/2014/main" id="{19AC4F84-A586-4E2E-BCAE-A1A8571AFBDD}"/>
                      </a:ext>
                    </a:extLst>
                  </p:cNvPr>
                  <p:cNvSpPr>
                    <a:spLocks/>
                  </p:cNvSpPr>
                  <p:nvPr/>
                </p:nvSpPr>
                <p:spPr bwMode="auto">
                  <a:xfrm>
                    <a:off x="40" y="456"/>
                    <a:ext cx="34" cy="126"/>
                  </a:xfrm>
                  <a:custGeom>
                    <a:avLst/>
                    <a:gdLst>
                      <a:gd name="T0" fmla="*/ 29 w 70"/>
                      <a:gd name="T1" fmla="*/ 0 h 251"/>
                      <a:gd name="T2" fmla="*/ 31 w 70"/>
                      <a:gd name="T3" fmla="*/ 0 h 251"/>
                      <a:gd name="T4" fmla="*/ 32 w 70"/>
                      <a:gd name="T5" fmla="*/ 0 h 251"/>
                      <a:gd name="T6" fmla="*/ 33 w 70"/>
                      <a:gd name="T7" fmla="*/ 1 h 251"/>
                      <a:gd name="T8" fmla="*/ 34 w 70"/>
                      <a:gd name="T9" fmla="*/ 1 h 251"/>
                      <a:gd name="T10" fmla="*/ 21 w 70"/>
                      <a:gd name="T11" fmla="*/ 16 h 251"/>
                      <a:gd name="T12" fmla="*/ 13 w 70"/>
                      <a:gd name="T13" fmla="*/ 33 h 251"/>
                      <a:gd name="T14" fmla="*/ 7 w 70"/>
                      <a:gd name="T15" fmla="*/ 50 h 251"/>
                      <a:gd name="T16" fmla="*/ 5 w 70"/>
                      <a:gd name="T17" fmla="*/ 68 h 251"/>
                      <a:gd name="T18" fmla="*/ 4 w 70"/>
                      <a:gd name="T19" fmla="*/ 84 h 251"/>
                      <a:gd name="T20" fmla="*/ 5 w 70"/>
                      <a:gd name="T21" fmla="*/ 100 h 251"/>
                      <a:gd name="T22" fmla="*/ 7 w 70"/>
                      <a:gd name="T23" fmla="*/ 114 h 251"/>
                      <a:gd name="T24" fmla="*/ 9 w 70"/>
                      <a:gd name="T25" fmla="*/ 126 h 251"/>
                      <a:gd name="T26" fmla="*/ 5 w 70"/>
                      <a:gd name="T27" fmla="*/ 116 h 251"/>
                      <a:gd name="T28" fmla="*/ 1 w 70"/>
                      <a:gd name="T29" fmla="*/ 102 h 251"/>
                      <a:gd name="T30" fmla="*/ 0 w 70"/>
                      <a:gd name="T31" fmla="*/ 84 h 251"/>
                      <a:gd name="T32" fmla="*/ 1 w 70"/>
                      <a:gd name="T33" fmla="*/ 64 h 251"/>
                      <a:gd name="T34" fmla="*/ 5 w 70"/>
                      <a:gd name="T35" fmla="*/ 45 h 251"/>
                      <a:gd name="T36" fmla="*/ 10 w 70"/>
                      <a:gd name="T37" fmla="*/ 26 h 251"/>
                      <a:gd name="T38" fmla="*/ 18 w 70"/>
                      <a:gd name="T39" fmla="*/ 11 h 251"/>
                      <a:gd name="T40" fmla="*/ 29 w 70"/>
                      <a:gd name="T41" fmla="*/ 0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251">
                        <a:moveTo>
                          <a:pt x="60" y="0"/>
                        </a:moveTo>
                        <a:lnTo>
                          <a:pt x="63" y="0"/>
                        </a:lnTo>
                        <a:lnTo>
                          <a:pt x="65" y="0"/>
                        </a:lnTo>
                        <a:lnTo>
                          <a:pt x="67" y="1"/>
                        </a:lnTo>
                        <a:lnTo>
                          <a:pt x="70" y="1"/>
                        </a:lnTo>
                        <a:lnTo>
                          <a:pt x="43" y="32"/>
                        </a:lnTo>
                        <a:lnTo>
                          <a:pt x="26" y="66"/>
                        </a:lnTo>
                        <a:lnTo>
                          <a:pt x="14" y="100"/>
                        </a:lnTo>
                        <a:lnTo>
                          <a:pt x="10" y="135"/>
                        </a:lnTo>
                        <a:lnTo>
                          <a:pt x="9" y="168"/>
                        </a:lnTo>
                        <a:lnTo>
                          <a:pt x="11" y="199"/>
                        </a:lnTo>
                        <a:lnTo>
                          <a:pt x="15" y="227"/>
                        </a:lnTo>
                        <a:lnTo>
                          <a:pt x="19" y="251"/>
                        </a:lnTo>
                        <a:lnTo>
                          <a:pt x="10" y="232"/>
                        </a:lnTo>
                        <a:lnTo>
                          <a:pt x="3" y="203"/>
                        </a:lnTo>
                        <a:lnTo>
                          <a:pt x="0" y="167"/>
                        </a:lnTo>
                        <a:lnTo>
                          <a:pt x="3" y="128"/>
                        </a:lnTo>
                        <a:lnTo>
                          <a:pt x="10" y="89"/>
                        </a:lnTo>
                        <a:lnTo>
                          <a:pt x="21" y="52"/>
                        </a:lnTo>
                        <a:lnTo>
                          <a:pt x="37" y="2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35" name="Freeform 192">
                    <a:extLst>
                      <a:ext uri="{FF2B5EF4-FFF2-40B4-BE49-F238E27FC236}">
                        <a16:creationId xmlns:a16="http://schemas.microsoft.com/office/drawing/2014/main" id="{22F41794-1C2E-4DF1-B8DF-0AD57D50C2C2}"/>
                      </a:ext>
                    </a:extLst>
                  </p:cNvPr>
                  <p:cNvSpPr>
                    <a:spLocks/>
                  </p:cNvSpPr>
                  <p:nvPr/>
                </p:nvSpPr>
                <p:spPr bwMode="auto">
                  <a:xfrm>
                    <a:off x="44" y="561"/>
                    <a:ext cx="25" cy="17"/>
                  </a:xfrm>
                  <a:custGeom>
                    <a:avLst/>
                    <a:gdLst>
                      <a:gd name="T0" fmla="*/ 0 w 49"/>
                      <a:gd name="T1" fmla="*/ 0 h 33"/>
                      <a:gd name="T2" fmla="*/ 2 w 49"/>
                      <a:gd name="T3" fmla="*/ 4 h 33"/>
                      <a:gd name="T4" fmla="*/ 6 w 49"/>
                      <a:gd name="T5" fmla="*/ 7 h 33"/>
                      <a:gd name="T6" fmla="*/ 9 w 49"/>
                      <a:gd name="T7" fmla="*/ 10 h 33"/>
                      <a:gd name="T8" fmla="*/ 13 w 49"/>
                      <a:gd name="T9" fmla="*/ 13 h 33"/>
                      <a:gd name="T10" fmla="*/ 17 w 49"/>
                      <a:gd name="T11" fmla="*/ 15 h 33"/>
                      <a:gd name="T12" fmla="*/ 21 w 49"/>
                      <a:gd name="T13" fmla="*/ 16 h 33"/>
                      <a:gd name="T14" fmla="*/ 24 w 49"/>
                      <a:gd name="T15" fmla="*/ 17 h 33"/>
                      <a:gd name="T16" fmla="*/ 25 w 49"/>
                      <a:gd name="T17" fmla="*/ 16 h 33"/>
                      <a:gd name="T18" fmla="*/ 25 w 49"/>
                      <a:gd name="T19" fmla="*/ 15 h 33"/>
                      <a:gd name="T20" fmla="*/ 22 w 49"/>
                      <a:gd name="T21" fmla="*/ 13 h 33"/>
                      <a:gd name="T22" fmla="*/ 20 w 49"/>
                      <a:gd name="T23" fmla="*/ 12 h 33"/>
                      <a:gd name="T24" fmla="*/ 16 w 49"/>
                      <a:gd name="T25" fmla="*/ 10 h 33"/>
                      <a:gd name="T26" fmla="*/ 12 w 49"/>
                      <a:gd name="T27" fmla="*/ 8 h 33"/>
                      <a:gd name="T28" fmla="*/ 7 w 49"/>
                      <a:gd name="T29" fmla="*/ 5 h 33"/>
                      <a:gd name="T30" fmla="*/ 3 w 49"/>
                      <a:gd name="T31" fmla="*/ 3 h 33"/>
                      <a:gd name="T32" fmla="*/ 0 w 49"/>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3">
                        <a:moveTo>
                          <a:pt x="0" y="0"/>
                        </a:moveTo>
                        <a:lnTo>
                          <a:pt x="4" y="7"/>
                        </a:lnTo>
                        <a:lnTo>
                          <a:pt x="11" y="14"/>
                        </a:lnTo>
                        <a:lnTo>
                          <a:pt x="18" y="20"/>
                        </a:lnTo>
                        <a:lnTo>
                          <a:pt x="26" y="25"/>
                        </a:lnTo>
                        <a:lnTo>
                          <a:pt x="34" y="30"/>
                        </a:lnTo>
                        <a:lnTo>
                          <a:pt x="41" y="32"/>
                        </a:lnTo>
                        <a:lnTo>
                          <a:pt x="47" y="33"/>
                        </a:lnTo>
                        <a:lnTo>
                          <a:pt x="49" y="32"/>
                        </a:lnTo>
                        <a:lnTo>
                          <a:pt x="49" y="30"/>
                        </a:lnTo>
                        <a:lnTo>
                          <a:pt x="44" y="26"/>
                        </a:lnTo>
                        <a:lnTo>
                          <a:pt x="39" y="23"/>
                        </a:lnTo>
                        <a:lnTo>
                          <a:pt x="32" y="20"/>
                        </a:lnTo>
                        <a:lnTo>
                          <a:pt x="23" y="15"/>
                        </a:lnTo>
                        <a:lnTo>
                          <a:pt x="14" y="10"/>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36" name="Freeform 193">
                    <a:extLst>
                      <a:ext uri="{FF2B5EF4-FFF2-40B4-BE49-F238E27FC236}">
                        <a16:creationId xmlns:a16="http://schemas.microsoft.com/office/drawing/2014/main" id="{A01AC7E3-B683-491E-93A9-A4A1E0BB75DA}"/>
                      </a:ext>
                    </a:extLst>
                  </p:cNvPr>
                  <p:cNvSpPr>
                    <a:spLocks/>
                  </p:cNvSpPr>
                  <p:nvPr/>
                </p:nvSpPr>
                <p:spPr bwMode="auto">
                  <a:xfrm>
                    <a:off x="43" y="549"/>
                    <a:ext cx="29" cy="25"/>
                  </a:xfrm>
                  <a:custGeom>
                    <a:avLst/>
                    <a:gdLst>
                      <a:gd name="T0" fmla="*/ 29 w 59"/>
                      <a:gd name="T1" fmla="*/ 25 h 49"/>
                      <a:gd name="T2" fmla="*/ 28 w 59"/>
                      <a:gd name="T3" fmla="*/ 25 h 49"/>
                      <a:gd name="T4" fmla="*/ 25 w 59"/>
                      <a:gd name="T5" fmla="*/ 24 h 49"/>
                      <a:gd name="T6" fmla="*/ 21 w 59"/>
                      <a:gd name="T7" fmla="*/ 21 h 49"/>
                      <a:gd name="T8" fmla="*/ 15 w 59"/>
                      <a:gd name="T9" fmla="*/ 19 h 49"/>
                      <a:gd name="T10" fmla="*/ 10 w 59"/>
                      <a:gd name="T11" fmla="*/ 15 h 49"/>
                      <a:gd name="T12" fmla="*/ 6 w 59"/>
                      <a:gd name="T13" fmla="*/ 10 h 49"/>
                      <a:gd name="T14" fmla="*/ 2 w 59"/>
                      <a:gd name="T15" fmla="*/ 5 h 49"/>
                      <a:gd name="T16" fmla="*/ 0 w 59"/>
                      <a:gd name="T17" fmla="*/ 0 h 49"/>
                      <a:gd name="T18" fmla="*/ 3 w 59"/>
                      <a:gd name="T19" fmla="*/ 3 h 49"/>
                      <a:gd name="T20" fmla="*/ 7 w 59"/>
                      <a:gd name="T21" fmla="*/ 6 h 49"/>
                      <a:gd name="T22" fmla="*/ 13 w 59"/>
                      <a:gd name="T23" fmla="*/ 10 h 49"/>
                      <a:gd name="T24" fmla="*/ 18 w 59"/>
                      <a:gd name="T25" fmla="*/ 14 h 49"/>
                      <a:gd name="T26" fmla="*/ 22 w 59"/>
                      <a:gd name="T27" fmla="*/ 17 h 49"/>
                      <a:gd name="T28" fmla="*/ 26 w 59"/>
                      <a:gd name="T29" fmla="*/ 21 h 49"/>
                      <a:gd name="T30" fmla="*/ 29 w 59"/>
                      <a:gd name="T31" fmla="*/ 23 h 49"/>
                      <a:gd name="T32" fmla="*/ 29 w 59"/>
                      <a:gd name="T33" fmla="*/ 25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9">
                        <a:moveTo>
                          <a:pt x="59" y="49"/>
                        </a:moveTo>
                        <a:lnTo>
                          <a:pt x="56" y="49"/>
                        </a:lnTo>
                        <a:lnTo>
                          <a:pt x="50" y="47"/>
                        </a:lnTo>
                        <a:lnTo>
                          <a:pt x="42" y="42"/>
                        </a:lnTo>
                        <a:lnTo>
                          <a:pt x="31" y="37"/>
                        </a:lnTo>
                        <a:lnTo>
                          <a:pt x="21" y="29"/>
                        </a:lnTo>
                        <a:lnTo>
                          <a:pt x="12" y="19"/>
                        </a:lnTo>
                        <a:lnTo>
                          <a:pt x="5" y="10"/>
                        </a:lnTo>
                        <a:lnTo>
                          <a:pt x="0" y="0"/>
                        </a:lnTo>
                        <a:lnTo>
                          <a:pt x="6" y="5"/>
                        </a:lnTo>
                        <a:lnTo>
                          <a:pt x="15" y="12"/>
                        </a:lnTo>
                        <a:lnTo>
                          <a:pt x="26" y="20"/>
                        </a:lnTo>
                        <a:lnTo>
                          <a:pt x="36" y="27"/>
                        </a:lnTo>
                        <a:lnTo>
                          <a:pt x="45" y="34"/>
                        </a:lnTo>
                        <a:lnTo>
                          <a:pt x="53" y="41"/>
                        </a:lnTo>
                        <a:lnTo>
                          <a:pt x="58" y="46"/>
                        </a:lnTo>
                        <a:lnTo>
                          <a:pt x="59"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37" name="Freeform 194">
                    <a:extLst>
                      <a:ext uri="{FF2B5EF4-FFF2-40B4-BE49-F238E27FC236}">
                        <a16:creationId xmlns:a16="http://schemas.microsoft.com/office/drawing/2014/main" id="{3CC4C3F7-5B8B-4A35-BCD9-6A6CF96E91E2}"/>
                      </a:ext>
                    </a:extLst>
                  </p:cNvPr>
                  <p:cNvSpPr>
                    <a:spLocks/>
                  </p:cNvSpPr>
                  <p:nvPr/>
                </p:nvSpPr>
                <p:spPr bwMode="auto">
                  <a:xfrm>
                    <a:off x="41" y="526"/>
                    <a:ext cx="36" cy="32"/>
                  </a:xfrm>
                  <a:custGeom>
                    <a:avLst/>
                    <a:gdLst>
                      <a:gd name="T0" fmla="*/ 36 w 70"/>
                      <a:gd name="T1" fmla="*/ 32 h 65"/>
                      <a:gd name="T2" fmla="*/ 34 w 70"/>
                      <a:gd name="T3" fmla="*/ 32 h 65"/>
                      <a:gd name="T4" fmla="*/ 30 w 70"/>
                      <a:gd name="T5" fmla="*/ 31 h 65"/>
                      <a:gd name="T6" fmla="*/ 25 w 70"/>
                      <a:gd name="T7" fmla="*/ 27 h 65"/>
                      <a:gd name="T8" fmla="*/ 19 w 70"/>
                      <a:gd name="T9" fmla="*/ 22 h 65"/>
                      <a:gd name="T10" fmla="*/ 13 w 70"/>
                      <a:gd name="T11" fmla="*/ 17 h 65"/>
                      <a:gd name="T12" fmla="*/ 7 w 70"/>
                      <a:gd name="T13" fmla="*/ 11 h 65"/>
                      <a:gd name="T14" fmla="*/ 3 w 70"/>
                      <a:gd name="T15" fmla="*/ 5 h 65"/>
                      <a:gd name="T16" fmla="*/ 0 w 70"/>
                      <a:gd name="T17" fmla="*/ 0 h 65"/>
                      <a:gd name="T18" fmla="*/ 3 w 70"/>
                      <a:gd name="T19" fmla="*/ 2 h 65"/>
                      <a:gd name="T20" fmla="*/ 8 w 70"/>
                      <a:gd name="T21" fmla="*/ 6 h 65"/>
                      <a:gd name="T22" fmla="*/ 13 w 70"/>
                      <a:gd name="T23" fmla="*/ 11 h 65"/>
                      <a:gd name="T24" fmla="*/ 21 w 70"/>
                      <a:gd name="T25" fmla="*/ 16 h 65"/>
                      <a:gd name="T26" fmla="*/ 27 w 70"/>
                      <a:gd name="T27" fmla="*/ 21 h 65"/>
                      <a:gd name="T28" fmla="*/ 32 w 70"/>
                      <a:gd name="T29" fmla="*/ 26 h 65"/>
                      <a:gd name="T30" fmla="*/ 35 w 70"/>
                      <a:gd name="T31" fmla="*/ 29 h 65"/>
                      <a:gd name="T32" fmla="*/ 36 w 70"/>
                      <a:gd name="T33" fmla="*/ 32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5">
                        <a:moveTo>
                          <a:pt x="70" y="64"/>
                        </a:moveTo>
                        <a:lnTo>
                          <a:pt x="67" y="65"/>
                        </a:lnTo>
                        <a:lnTo>
                          <a:pt x="59" y="62"/>
                        </a:lnTo>
                        <a:lnTo>
                          <a:pt x="48" y="55"/>
                        </a:lnTo>
                        <a:lnTo>
                          <a:pt x="37" y="45"/>
                        </a:lnTo>
                        <a:lnTo>
                          <a:pt x="25" y="34"/>
                        </a:lnTo>
                        <a:lnTo>
                          <a:pt x="14" y="22"/>
                        </a:lnTo>
                        <a:lnTo>
                          <a:pt x="6" y="11"/>
                        </a:lnTo>
                        <a:lnTo>
                          <a:pt x="0" y="0"/>
                        </a:lnTo>
                        <a:lnTo>
                          <a:pt x="6" y="5"/>
                        </a:lnTo>
                        <a:lnTo>
                          <a:pt x="15" y="13"/>
                        </a:lnTo>
                        <a:lnTo>
                          <a:pt x="26" y="22"/>
                        </a:lnTo>
                        <a:lnTo>
                          <a:pt x="40" y="33"/>
                        </a:lnTo>
                        <a:lnTo>
                          <a:pt x="52" y="43"/>
                        </a:lnTo>
                        <a:lnTo>
                          <a:pt x="62" y="52"/>
                        </a:lnTo>
                        <a:lnTo>
                          <a:pt x="69" y="59"/>
                        </a:lnTo>
                        <a:lnTo>
                          <a:pt x="70"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38" name="Freeform 195">
                    <a:extLst>
                      <a:ext uri="{FF2B5EF4-FFF2-40B4-BE49-F238E27FC236}">
                        <a16:creationId xmlns:a16="http://schemas.microsoft.com/office/drawing/2014/main" id="{AD2CA581-BF73-4A99-A55C-2298D3D77CB9}"/>
                      </a:ext>
                    </a:extLst>
                  </p:cNvPr>
                  <p:cNvSpPr>
                    <a:spLocks/>
                  </p:cNvSpPr>
                  <p:nvPr/>
                </p:nvSpPr>
                <p:spPr bwMode="auto">
                  <a:xfrm>
                    <a:off x="44" y="503"/>
                    <a:ext cx="38" cy="30"/>
                  </a:xfrm>
                  <a:custGeom>
                    <a:avLst/>
                    <a:gdLst>
                      <a:gd name="T0" fmla="*/ 38 w 76"/>
                      <a:gd name="T1" fmla="*/ 29 h 59"/>
                      <a:gd name="T2" fmla="*/ 36 w 76"/>
                      <a:gd name="T3" fmla="*/ 30 h 59"/>
                      <a:gd name="T4" fmla="*/ 31 w 76"/>
                      <a:gd name="T5" fmla="*/ 28 h 59"/>
                      <a:gd name="T6" fmla="*/ 25 w 76"/>
                      <a:gd name="T7" fmla="*/ 25 h 59"/>
                      <a:gd name="T8" fmla="*/ 19 w 76"/>
                      <a:gd name="T9" fmla="*/ 21 h 59"/>
                      <a:gd name="T10" fmla="*/ 13 w 76"/>
                      <a:gd name="T11" fmla="*/ 15 h 59"/>
                      <a:gd name="T12" fmla="*/ 7 w 76"/>
                      <a:gd name="T13" fmla="*/ 10 h 59"/>
                      <a:gd name="T14" fmla="*/ 2 w 76"/>
                      <a:gd name="T15" fmla="*/ 5 h 59"/>
                      <a:gd name="T16" fmla="*/ 0 w 76"/>
                      <a:gd name="T17" fmla="*/ 0 h 59"/>
                      <a:gd name="T18" fmla="*/ 3 w 76"/>
                      <a:gd name="T19" fmla="*/ 2 h 59"/>
                      <a:gd name="T20" fmla="*/ 8 w 76"/>
                      <a:gd name="T21" fmla="*/ 6 h 59"/>
                      <a:gd name="T22" fmla="*/ 14 w 76"/>
                      <a:gd name="T23" fmla="*/ 10 h 59"/>
                      <a:gd name="T24" fmla="*/ 21 w 76"/>
                      <a:gd name="T25" fmla="*/ 15 h 59"/>
                      <a:gd name="T26" fmla="*/ 28 w 76"/>
                      <a:gd name="T27" fmla="*/ 20 h 59"/>
                      <a:gd name="T28" fmla="*/ 33 w 76"/>
                      <a:gd name="T29" fmla="*/ 24 h 59"/>
                      <a:gd name="T30" fmla="*/ 37 w 76"/>
                      <a:gd name="T31" fmla="*/ 28 h 59"/>
                      <a:gd name="T32" fmla="*/ 38 w 76"/>
                      <a:gd name="T33" fmla="*/ 2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59">
                        <a:moveTo>
                          <a:pt x="76" y="58"/>
                        </a:moveTo>
                        <a:lnTo>
                          <a:pt x="71" y="59"/>
                        </a:lnTo>
                        <a:lnTo>
                          <a:pt x="62" y="56"/>
                        </a:lnTo>
                        <a:lnTo>
                          <a:pt x="50" y="50"/>
                        </a:lnTo>
                        <a:lnTo>
                          <a:pt x="38" y="41"/>
                        </a:lnTo>
                        <a:lnTo>
                          <a:pt x="25" y="30"/>
                        </a:lnTo>
                        <a:lnTo>
                          <a:pt x="13" y="20"/>
                        </a:lnTo>
                        <a:lnTo>
                          <a:pt x="4" y="10"/>
                        </a:lnTo>
                        <a:lnTo>
                          <a:pt x="0" y="0"/>
                        </a:lnTo>
                        <a:lnTo>
                          <a:pt x="5" y="4"/>
                        </a:lnTo>
                        <a:lnTo>
                          <a:pt x="16" y="11"/>
                        </a:lnTo>
                        <a:lnTo>
                          <a:pt x="28" y="19"/>
                        </a:lnTo>
                        <a:lnTo>
                          <a:pt x="42" y="29"/>
                        </a:lnTo>
                        <a:lnTo>
                          <a:pt x="55" y="39"/>
                        </a:lnTo>
                        <a:lnTo>
                          <a:pt x="66" y="48"/>
                        </a:lnTo>
                        <a:lnTo>
                          <a:pt x="73" y="55"/>
                        </a:lnTo>
                        <a:lnTo>
                          <a:pt x="76"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39" name="Freeform 196">
                    <a:extLst>
                      <a:ext uri="{FF2B5EF4-FFF2-40B4-BE49-F238E27FC236}">
                        <a16:creationId xmlns:a16="http://schemas.microsoft.com/office/drawing/2014/main" id="{11C8A5F1-9845-4AD8-9EE8-846309845C80}"/>
                      </a:ext>
                    </a:extLst>
                  </p:cNvPr>
                  <p:cNvSpPr>
                    <a:spLocks/>
                  </p:cNvSpPr>
                  <p:nvPr/>
                </p:nvSpPr>
                <p:spPr bwMode="auto">
                  <a:xfrm>
                    <a:off x="49" y="494"/>
                    <a:ext cx="34" cy="25"/>
                  </a:xfrm>
                  <a:custGeom>
                    <a:avLst/>
                    <a:gdLst>
                      <a:gd name="T0" fmla="*/ 34 w 69"/>
                      <a:gd name="T1" fmla="*/ 25 h 51"/>
                      <a:gd name="T2" fmla="*/ 33 w 69"/>
                      <a:gd name="T3" fmla="*/ 25 h 51"/>
                      <a:gd name="T4" fmla="*/ 28 w 69"/>
                      <a:gd name="T5" fmla="*/ 23 h 51"/>
                      <a:gd name="T6" fmla="*/ 23 w 69"/>
                      <a:gd name="T7" fmla="*/ 21 h 51"/>
                      <a:gd name="T8" fmla="*/ 17 w 69"/>
                      <a:gd name="T9" fmla="*/ 16 h 51"/>
                      <a:gd name="T10" fmla="*/ 11 w 69"/>
                      <a:gd name="T11" fmla="*/ 12 h 51"/>
                      <a:gd name="T12" fmla="*/ 5 w 69"/>
                      <a:gd name="T13" fmla="*/ 8 h 51"/>
                      <a:gd name="T14" fmla="*/ 1 w 69"/>
                      <a:gd name="T15" fmla="*/ 3 h 51"/>
                      <a:gd name="T16" fmla="*/ 0 w 69"/>
                      <a:gd name="T17" fmla="*/ 0 h 51"/>
                      <a:gd name="T18" fmla="*/ 3 w 69"/>
                      <a:gd name="T19" fmla="*/ 2 h 51"/>
                      <a:gd name="T20" fmla="*/ 8 w 69"/>
                      <a:gd name="T21" fmla="*/ 5 h 51"/>
                      <a:gd name="T22" fmla="*/ 14 w 69"/>
                      <a:gd name="T23" fmla="*/ 8 h 51"/>
                      <a:gd name="T24" fmla="*/ 20 w 69"/>
                      <a:gd name="T25" fmla="*/ 12 h 51"/>
                      <a:gd name="T26" fmla="*/ 26 w 69"/>
                      <a:gd name="T27" fmla="*/ 16 h 51"/>
                      <a:gd name="T28" fmla="*/ 31 w 69"/>
                      <a:gd name="T29" fmla="*/ 19 h 51"/>
                      <a:gd name="T30" fmla="*/ 34 w 69"/>
                      <a:gd name="T31" fmla="*/ 23 h 51"/>
                      <a:gd name="T32" fmla="*/ 34 w 69"/>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1">
                        <a:moveTo>
                          <a:pt x="69" y="51"/>
                        </a:moveTo>
                        <a:lnTo>
                          <a:pt x="66" y="51"/>
                        </a:lnTo>
                        <a:lnTo>
                          <a:pt x="57" y="47"/>
                        </a:lnTo>
                        <a:lnTo>
                          <a:pt x="47" y="42"/>
                        </a:lnTo>
                        <a:lnTo>
                          <a:pt x="34" y="33"/>
                        </a:lnTo>
                        <a:lnTo>
                          <a:pt x="22" y="25"/>
                        </a:lnTo>
                        <a:lnTo>
                          <a:pt x="11" y="16"/>
                        </a:lnTo>
                        <a:lnTo>
                          <a:pt x="3" y="7"/>
                        </a:lnTo>
                        <a:lnTo>
                          <a:pt x="0" y="0"/>
                        </a:lnTo>
                        <a:lnTo>
                          <a:pt x="7" y="5"/>
                        </a:lnTo>
                        <a:lnTo>
                          <a:pt x="16" y="10"/>
                        </a:lnTo>
                        <a:lnTo>
                          <a:pt x="29" y="17"/>
                        </a:lnTo>
                        <a:lnTo>
                          <a:pt x="41" y="24"/>
                        </a:lnTo>
                        <a:lnTo>
                          <a:pt x="53" y="32"/>
                        </a:lnTo>
                        <a:lnTo>
                          <a:pt x="62" y="39"/>
                        </a:lnTo>
                        <a:lnTo>
                          <a:pt x="68" y="46"/>
                        </a:lnTo>
                        <a:lnTo>
                          <a:pt x="69"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40" name="Freeform 197">
                    <a:extLst>
                      <a:ext uri="{FF2B5EF4-FFF2-40B4-BE49-F238E27FC236}">
                        <a16:creationId xmlns:a16="http://schemas.microsoft.com/office/drawing/2014/main" id="{6A0604BD-80EF-4CCB-8618-5B0F83340F25}"/>
                      </a:ext>
                    </a:extLst>
                  </p:cNvPr>
                  <p:cNvSpPr>
                    <a:spLocks/>
                  </p:cNvSpPr>
                  <p:nvPr/>
                </p:nvSpPr>
                <p:spPr bwMode="auto">
                  <a:xfrm>
                    <a:off x="54" y="476"/>
                    <a:ext cx="29" cy="21"/>
                  </a:xfrm>
                  <a:custGeom>
                    <a:avLst/>
                    <a:gdLst>
                      <a:gd name="T0" fmla="*/ 29 w 59"/>
                      <a:gd name="T1" fmla="*/ 21 h 43"/>
                      <a:gd name="T2" fmla="*/ 27 w 59"/>
                      <a:gd name="T3" fmla="*/ 21 h 43"/>
                      <a:gd name="T4" fmla="*/ 24 w 59"/>
                      <a:gd name="T5" fmla="*/ 21 h 43"/>
                      <a:gd name="T6" fmla="*/ 20 w 59"/>
                      <a:gd name="T7" fmla="*/ 19 h 43"/>
                      <a:gd name="T8" fmla="*/ 15 w 59"/>
                      <a:gd name="T9" fmla="*/ 16 h 43"/>
                      <a:gd name="T10" fmla="*/ 10 w 59"/>
                      <a:gd name="T11" fmla="*/ 13 h 43"/>
                      <a:gd name="T12" fmla="*/ 6 w 59"/>
                      <a:gd name="T13" fmla="*/ 9 h 43"/>
                      <a:gd name="T14" fmla="*/ 2 w 59"/>
                      <a:gd name="T15" fmla="*/ 5 h 43"/>
                      <a:gd name="T16" fmla="*/ 0 w 59"/>
                      <a:gd name="T17" fmla="*/ 0 h 43"/>
                      <a:gd name="T18" fmla="*/ 3 w 59"/>
                      <a:gd name="T19" fmla="*/ 2 h 43"/>
                      <a:gd name="T20" fmla="*/ 7 w 59"/>
                      <a:gd name="T21" fmla="*/ 5 h 43"/>
                      <a:gd name="T22" fmla="*/ 12 w 59"/>
                      <a:gd name="T23" fmla="*/ 8 h 43"/>
                      <a:gd name="T24" fmla="*/ 18 w 59"/>
                      <a:gd name="T25" fmla="*/ 11 h 43"/>
                      <a:gd name="T26" fmla="*/ 22 w 59"/>
                      <a:gd name="T27" fmla="*/ 14 h 43"/>
                      <a:gd name="T28" fmla="*/ 26 w 59"/>
                      <a:gd name="T29" fmla="*/ 17 h 43"/>
                      <a:gd name="T30" fmla="*/ 29 w 59"/>
                      <a:gd name="T31" fmla="*/ 19 h 43"/>
                      <a:gd name="T32" fmla="*/ 29 w 59"/>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3">
                        <a:moveTo>
                          <a:pt x="59" y="42"/>
                        </a:moveTo>
                        <a:lnTo>
                          <a:pt x="55" y="43"/>
                        </a:lnTo>
                        <a:lnTo>
                          <a:pt x="48" y="42"/>
                        </a:lnTo>
                        <a:lnTo>
                          <a:pt x="40" y="38"/>
                        </a:lnTo>
                        <a:lnTo>
                          <a:pt x="30" y="33"/>
                        </a:lnTo>
                        <a:lnTo>
                          <a:pt x="21" y="27"/>
                        </a:lnTo>
                        <a:lnTo>
                          <a:pt x="12" y="19"/>
                        </a:lnTo>
                        <a:lnTo>
                          <a:pt x="5" y="10"/>
                        </a:lnTo>
                        <a:lnTo>
                          <a:pt x="0" y="0"/>
                        </a:lnTo>
                        <a:lnTo>
                          <a:pt x="6" y="5"/>
                        </a:lnTo>
                        <a:lnTo>
                          <a:pt x="15" y="10"/>
                        </a:lnTo>
                        <a:lnTo>
                          <a:pt x="25" y="16"/>
                        </a:lnTo>
                        <a:lnTo>
                          <a:pt x="36" y="22"/>
                        </a:lnTo>
                        <a:lnTo>
                          <a:pt x="45" y="29"/>
                        </a:lnTo>
                        <a:lnTo>
                          <a:pt x="53" y="34"/>
                        </a:lnTo>
                        <a:lnTo>
                          <a:pt x="58" y="38"/>
                        </a:lnTo>
                        <a:lnTo>
                          <a:pt x="59"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41" name="Freeform 198">
                    <a:extLst>
                      <a:ext uri="{FF2B5EF4-FFF2-40B4-BE49-F238E27FC236}">
                        <a16:creationId xmlns:a16="http://schemas.microsoft.com/office/drawing/2014/main" id="{22A173E1-1453-48A6-970F-A47ED19F4EA8}"/>
                      </a:ext>
                    </a:extLst>
                  </p:cNvPr>
                  <p:cNvSpPr>
                    <a:spLocks/>
                  </p:cNvSpPr>
                  <p:nvPr/>
                </p:nvSpPr>
                <p:spPr bwMode="auto">
                  <a:xfrm>
                    <a:off x="71" y="461"/>
                    <a:ext cx="18" cy="5"/>
                  </a:xfrm>
                  <a:custGeom>
                    <a:avLst/>
                    <a:gdLst>
                      <a:gd name="T0" fmla="*/ 18 w 34"/>
                      <a:gd name="T1" fmla="*/ 3 h 12"/>
                      <a:gd name="T2" fmla="*/ 17 w 34"/>
                      <a:gd name="T3" fmla="*/ 5 h 12"/>
                      <a:gd name="T4" fmla="*/ 14 w 34"/>
                      <a:gd name="T5" fmla="*/ 5 h 12"/>
                      <a:gd name="T6" fmla="*/ 12 w 34"/>
                      <a:gd name="T7" fmla="*/ 5 h 12"/>
                      <a:gd name="T8" fmla="*/ 8 w 34"/>
                      <a:gd name="T9" fmla="*/ 5 h 12"/>
                      <a:gd name="T10" fmla="*/ 5 w 34"/>
                      <a:gd name="T11" fmla="*/ 5 h 12"/>
                      <a:gd name="T12" fmla="*/ 2 w 34"/>
                      <a:gd name="T13" fmla="*/ 3 h 12"/>
                      <a:gd name="T14" fmla="*/ 1 w 34"/>
                      <a:gd name="T15" fmla="*/ 2 h 12"/>
                      <a:gd name="T16" fmla="*/ 0 w 34"/>
                      <a:gd name="T17" fmla="*/ 0 h 12"/>
                      <a:gd name="T18" fmla="*/ 2 w 34"/>
                      <a:gd name="T19" fmla="*/ 2 h 12"/>
                      <a:gd name="T20" fmla="*/ 5 w 34"/>
                      <a:gd name="T21" fmla="*/ 2 h 12"/>
                      <a:gd name="T22" fmla="*/ 8 w 34"/>
                      <a:gd name="T23" fmla="*/ 2 h 12"/>
                      <a:gd name="T24" fmla="*/ 12 w 34"/>
                      <a:gd name="T25" fmla="*/ 2 h 12"/>
                      <a:gd name="T26" fmla="*/ 15 w 34"/>
                      <a:gd name="T27" fmla="*/ 2 h 12"/>
                      <a:gd name="T28" fmla="*/ 17 w 34"/>
                      <a:gd name="T29" fmla="*/ 2 h 12"/>
                      <a:gd name="T30" fmla="*/ 18 w 34"/>
                      <a:gd name="T31" fmla="*/ 3 h 12"/>
                      <a:gd name="T32" fmla="*/ 18 w 34"/>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2">
                        <a:moveTo>
                          <a:pt x="34" y="8"/>
                        </a:moveTo>
                        <a:lnTo>
                          <a:pt x="32" y="11"/>
                        </a:lnTo>
                        <a:lnTo>
                          <a:pt x="27" y="12"/>
                        </a:lnTo>
                        <a:lnTo>
                          <a:pt x="23" y="12"/>
                        </a:lnTo>
                        <a:lnTo>
                          <a:pt x="16" y="12"/>
                        </a:lnTo>
                        <a:lnTo>
                          <a:pt x="10" y="11"/>
                        </a:lnTo>
                        <a:lnTo>
                          <a:pt x="4" y="8"/>
                        </a:lnTo>
                        <a:lnTo>
                          <a:pt x="1" y="5"/>
                        </a:lnTo>
                        <a:lnTo>
                          <a:pt x="0" y="0"/>
                        </a:lnTo>
                        <a:lnTo>
                          <a:pt x="4" y="4"/>
                        </a:lnTo>
                        <a:lnTo>
                          <a:pt x="9" y="5"/>
                        </a:lnTo>
                        <a:lnTo>
                          <a:pt x="16" y="5"/>
                        </a:lnTo>
                        <a:lnTo>
                          <a:pt x="23" y="5"/>
                        </a:lnTo>
                        <a:lnTo>
                          <a:pt x="29" y="5"/>
                        </a:lnTo>
                        <a:lnTo>
                          <a:pt x="32" y="5"/>
                        </a:lnTo>
                        <a:lnTo>
                          <a:pt x="34" y="6"/>
                        </a:lnTo>
                        <a:lnTo>
                          <a:pt x="34"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42" name="Freeform 199">
                    <a:extLst>
                      <a:ext uri="{FF2B5EF4-FFF2-40B4-BE49-F238E27FC236}">
                        <a16:creationId xmlns:a16="http://schemas.microsoft.com/office/drawing/2014/main" id="{1067FDEC-AA65-4FA2-9F24-868C8AC9B3A4}"/>
                      </a:ext>
                    </a:extLst>
                  </p:cNvPr>
                  <p:cNvSpPr>
                    <a:spLocks/>
                  </p:cNvSpPr>
                  <p:nvPr/>
                </p:nvSpPr>
                <p:spPr bwMode="auto">
                  <a:xfrm>
                    <a:off x="41" y="537"/>
                    <a:ext cx="33" cy="28"/>
                  </a:xfrm>
                  <a:custGeom>
                    <a:avLst/>
                    <a:gdLst>
                      <a:gd name="T0" fmla="*/ 33 w 65"/>
                      <a:gd name="T1" fmla="*/ 28 h 57"/>
                      <a:gd name="T2" fmla="*/ 31 w 65"/>
                      <a:gd name="T3" fmla="*/ 28 h 57"/>
                      <a:gd name="T4" fmla="*/ 28 w 65"/>
                      <a:gd name="T5" fmla="*/ 26 h 57"/>
                      <a:gd name="T6" fmla="*/ 23 w 65"/>
                      <a:gd name="T7" fmla="*/ 24 h 57"/>
                      <a:gd name="T8" fmla="*/ 17 w 65"/>
                      <a:gd name="T9" fmla="*/ 20 h 57"/>
                      <a:gd name="T10" fmla="*/ 12 w 65"/>
                      <a:gd name="T11" fmla="*/ 15 h 57"/>
                      <a:gd name="T12" fmla="*/ 7 w 65"/>
                      <a:gd name="T13" fmla="*/ 10 h 57"/>
                      <a:gd name="T14" fmla="*/ 3 w 65"/>
                      <a:gd name="T15" fmla="*/ 5 h 57"/>
                      <a:gd name="T16" fmla="*/ 0 w 65"/>
                      <a:gd name="T17" fmla="*/ 0 h 57"/>
                      <a:gd name="T18" fmla="*/ 3 w 65"/>
                      <a:gd name="T19" fmla="*/ 2 h 57"/>
                      <a:gd name="T20" fmla="*/ 7 w 65"/>
                      <a:gd name="T21" fmla="*/ 5 h 57"/>
                      <a:gd name="T22" fmla="*/ 13 w 65"/>
                      <a:gd name="T23" fmla="*/ 9 h 57"/>
                      <a:gd name="T24" fmla="*/ 19 w 65"/>
                      <a:gd name="T25" fmla="*/ 14 h 57"/>
                      <a:gd name="T26" fmla="*/ 24 w 65"/>
                      <a:gd name="T27" fmla="*/ 18 h 57"/>
                      <a:gd name="T28" fmla="*/ 29 w 65"/>
                      <a:gd name="T29" fmla="*/ 22 h 57"/>
                      <a:gd name="T30" fmla="*/ 32 w 65"/>
                      <a:gd name="T31" fmla="*/ 25 h 57"/>
                      <a:gd name="T32" fmla="*/ 33 w 65"/>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7">
                        <a:moveTo>
                          <a:pt x="65" y="56"/>
                        </a:moveTo>
                        <a:lnTo>
                          <a:pt x="62" y="57"/>
                        </a:lnTo>
                        <a:lnTo>
                          <a:pt x="55" y="53"/>
                        </a:lnTo>
                        <a:lnTo>
                          <a:pt x="45" y="49"/>
                        </a:lnTo>
                        <a:lnTo>
                          <a:pt x="34" y="41"/>
                        </a:lnTo>
                        <a:lnTo>
                          <a:pt x="23" y="31"/>
                        </a:lnTo>
                        <a:lnTo>
                          <a:pt x="14" y="21"/>
                        </a:lnTo>
                        <a:lnTo>
                          <a:pt x="6" y="11"/>
                        </a:lnTo>
                        <a:lnTo>
                          <a:pt x="0" y="0"/>
                        </a:lnTo>
                        <a:lnTo>
                          <a:pt x="6" y="5"/>
                        </a:lnTo>
                        <a:lnTo>
                          <a:pt x="14" y="11"/>
                        </a:lnTo>
                        <a:lnTo>
                          <a:pt x="25" y="19"/>
                        </a:lnTo>
                        <a:lnTo>
                          <a:pt x="37" y="28"/>
                        </a:lnTo>
                        <a:lnTo>
                          <a:pt x="48" y="37"/>
                        </a:lnTo>
                        <a:lnTo>
                          <a:pt x="57" y="45"/>
                        </a:lnTo>
                        <a:lnTo>
                          <a:pt x="64" y="51"/>
                        </a:lnTo>
                        <a:lnTo>
                          <a:pt x="65"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43" name="Freeform 200">
                    <a:extLst>
                      <a:ext uri="{FF2B5EF4-FFF2-40B4-BE49-F238E27FC236}">
                        <a16:creationId xmlns:a16="http://schemas.microsoft.com/office/drawing/2014/main" id="{FC5551D3-5DBA-4C27-95DE-BF50522A5870}"/>
                      </a:ext>
                    </a:extLst>
                  </p:cNvPr>
                  <p:cNvSpPr>
                    <a:spLocks/>
                  </p:cNvSpPr>
                  <p:nvPr/>
                </p:nvSpPr>
                <p:spPr bwMode="auto">
                  <a:xfrm>
                    <a:off x="42" y="515"/>
                    <a:ext cx="37" cy="29"/>
                  </a:xfrm>
                  <a:custGeom>
                    <a:avLst/>
                    <a:gdLst>
                      <a:gd name="T0" fmla="*/ 37 w 75"/>
                      <a:gd name="T1" fmla="*/ 28 h 56"/>
                      <a:gd name="T2" fmla="*/ 35 w 75"/>
                      <a:gd name="T3" fmla="*/ 29 h 56"/>
                      <a:gd name="T4" fmla="*/ 30 w 75"/>
                      <a:gd name="T5" fmla="*/ 27 h 56"/>
                      <a:gd name="T6" fmla="*/ 25 w 75"/>
                      <a:gd name="T7" fmla="*/ 24 h 56"/>
                      <a:gd name="T8" fmla="*/ 19 w 75"/>
                      <a:gd name="T9" fmla="*/ 20 h 56"/>
                      <a:gd name="T10" fmla="*/ 12 w 75"/>
                      <a:gd name="T11" fmla="*/ 16 h 56"/>
                      <a:gd name="T12" fmla="*/ 7 w 75"/>
                      <a:gd name="T13" fmla="*/ 10 h 56"/>
                      <a:gd name="T14" fmla="*/ 2 w 75"/>
                      <a:gd name="T15" fmla="*/ 5 h 56"/>
                      <a:gd name="T16" fmla="*/ 0 w 75"/>
                      <a:gd name="T17" fmla="*/ 0 h 56"/>
                      <a:gd name="T18" fmla="*/ 3 w 75"/>
                      <a:gd name="T19" fmla="*/ 2 h 56"/>
                      <a:gd name="T20" fmla="*/ 8 w 75"/>
                      <a:gd name="T21" fmla="*/ 5 h 56"/>
                      <a:gd name="T22" fmla="*/ 14 w 75"/>
                      <a:gd name="T23" fmla="*/ 9 h 56"/>
                      <a:gd name="T24" fmla="*/ 21 w 75"/>
                      <a:gd name="T25" fmla="*/ 14 h 56"/>
                      <a:gd name="T26" fmla="*/ 27 w 75"/>
                      <a:gd name="T27" fmla="*/ 19 h 56"/>
                      <a:gd name="T28" fmla="*/ 33 w 75"/>
                      <a:gd name="T29" fmla="*/ 23 h 56"/>
                      <a:gd name="T30" fmla="*/ 36 w 75"/>
                      <a:gd name="T31" fmla="*/ 27 h 56"/>
                      <a:gd name="T32" fmla="*/ 37 w 75"/>
                      <a:gd name="T33" fmla="*/ 28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6">
                        <a:moveTo>
                          <a:pt x="75" y="55"/>
                        </a:moveTo>
                        <a:lnTo>
                          <a:pt x="70" y="56"/>
                        </a:lnTo>
                        <a:lnTo>
                          <a:pt x="61" y="53"/>
                        </a:lnTo>
                        <a:lnTo>
                          <a:pt x="51" y="47"/>
                        </a:lnTo>
                        <a:lnTo>
                          <a:pt x="38" y="39"/>
                        </a:lnTo>
                        <a:lnTo>
                          <a:pt x="24" y="30"/>
                        </a:lnTo>
                        <a:lnTo>
                          <a:pt x="14" y="19"/>
                        </a:lnTo>
                        <a:lnTo>
                          <a:pt x="5" y="9"/>
                        </a:lnTo>
                        <a:lnTo>
                          <a:pt x="0" y="0"/>
                        </a:lnTo>
                        <a:lnTo>
                          <a:pt x="6" y="3"/>
                        </a:lnTo>
                        <a:lnTo>
                          <a:pt x="16" y="9"/>
                        </a:lnTo>
                        <a:lnTo>
                          <a:pt x="28" y="18"/>
                        </a:lnTo>
                        <a:lnTo>
                          <a:pt x="42" y="27"/>
                        </a:lnTo>
                        <a:lnTo>
                          <a:pt x="55" y="37"/>
                        </a:lnTo>
                        <a:lnTo>
                          <a:pt x="66" y="45"/>
                        </a:lnTo>
                        <a:lnTo>
                          <a:pt x="73" y="52"/>
                        </a:lnTo>
                        <a:lnTo>
                          <a:pt x="7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44" name="Freeform 201">
                    <a:extLst>
                      <a:ext uri="{FF2B5EF4-FFF2-40B4-BE49-F238E27FC236}">
                        <a16:creationId xmlns:a16="http://schemas.microsoft.com/office/drawing/2014/main" id="{27FC7717-940F-4F90-81EF-32330C576385}"/>
                      </a:ext>
                    </a:extLst>
                  </p:cNvPr>
                  <p:cNvSpPr>
                    <a:spLocks/>
                  </p:cNvSpPr>
                  <p:nvPr/>
                </p:nvSpPr>
                <p:spPr bwMode="auto">
                  <a:xfrm>
                    <a:off x="49" y="485"/>
                    <a:ext cx="36" cy="21"/>
                  </a:xfrm>
                  <a:custGeom>
                    <a:avLst/>
                    <a:gdLst>
                      <a:gd name="T0" fmla="*/ 36 w 71"/>
                      <a:gd name="T1" fmla="*/ 21 h 42"/>
                      <a:gd name="T2" fmla="*/ 34 w 71"/>
                      <a:gd name="T3" fmla="*/ 21 h 42"/>
                      <a:gd name="T4" fmla="*/ 30 w 71"/>
                      <a:gd name="T5" fmla="*/ 21 h 42"/>
                      <a:gd name="T6" fmla="*/ 25 w 71"/>
                      <a:gd name="T7" fmla="*/ 19 h 42"/>
                      <a:gd name="T8" fmla="*/ 19 w 71"/>
                      <a:gd name="T9" fmla="*/ 16 h 42"/>
                      <a:gd name="T10" fmla="*/ 13 w 71"/>
                      <a:gd name="T11" fmla="*/ 13 h 42"/>
                      <a:gd name="T12" fmla="*/ 7 w 71"/>
                      <a:gd name="T13" fmla="*/ 9 h 42"/>
                      <a:gd name="T14" fmla="*/ 3 w 71"/>
                      <a:gd name="T15" fmla="*/ 5 h 42"/>
                      <a:gd name="T16" fmla="*/ 0 w 71"/>
                      <a:gd name="T17" fmla="*/ 0 h 42"/>
                      <a:gd name="T18" fmla="*/ 4 w 71"/>
                      <a:gd name="T19" fmla="*/ 2 h 42"/>
                      <a:gd name="T20" fmla="*/ 9 w 71"/>
                      <a:gd name="T21" fmla="*/ 5 h 42"/>
                      <a:gd name="T22" fmla="*/ 15 w 71"/>
                      <a:gd name="T23" fmla="*/ 8 h 42"/>
                      <a:gd name="T24" fmla="*/ 22 w 71"/>
                      <a:gd name="T25" fmla="*/ 11 h 42"/>
                      <a:gd name="T26" fmla="*/ 27 w 71"/>
                      <a:gd name="T27" fmla="*/ 14 h 42"/>
                      <a:gd name="T28" fmla="*/ 32 w 71"/>
                      <a:gd name="T29" fmla="*/ 17 h 42"/>
                      <a:gd name="T30" fmla="*/ 35 w 71"/>
                      <a:gd name="T31" fmla="*/ 19 h 42"/>
                      <a:gd name="T32" fmla="*/ 36 w 71"/>
                      <a:gd name="T33" fmla="*/ 2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42">
                        <a:moveTo>
                          <a:pt x="71" y="41"/>
                        </a:moveTo>
                        <a:lnTo>
                          <a:pt x="68" y="42"/>
                        </a:lnTo>
                        <a:lnTo>
                          <a:pt x="60" y="41"/>
                        </a:lnTo>
                        <a:lnTo>
                          <a:pt x="49" y="38"/>
                        </a:lnTo>
                        <a:lnTo>
                          <a:pt x="38" y="32"/>
                        </a:lnTo>
                        <a:lnTo>
                          <a:pt x="25" y="25"/>
                        </a:lnTo>
                        <a:lnTo>
                          <a:pt x="14" y="18"/>
                        </a:lnTo>
                        <a:lnTo>
                          <a:pt x="6" y="9"/>
                        </a:lnTo>
                        <a:lnTo>
                          <a:pt x="0" y="0"/>
                        </a:lnTo>
                        <a:lnTo>
                          <a:pt x="7" y="4"/>
                        </a:lnTo>
                        <a:lnTo>
                          <a:pt x="17" y="9"/>
                        </a:lnTo>
                        <a:lnTo>
                          <a:pt x="30" y="15"/>
                        </a:lnTo>
                        <a:lnTo>
                          <a:pt x="43" y="22"/>
                        </a:lnTo>
                        <a:lnTo>
                          <a:pt x="54" y="27"/>
                        </a:lnTo>
                        <a:lnTo>
                          <a:pt x="64" y="33"/>
                        </a:lnTo>
                        <a:lnTo>
                          <a:pt x="70" y="38"/>
                        </a:lnTo>
                        <a:lnTo>
                          <a:pt x="71"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45" name="Freeform 202">
                    <a:extLst>
                      <a:ext uri="{FF2B5EF4-FFF2-40B4-BE49-F238E27FC236}">
                        <a16:creationId xmlns:a16="http://schemas.microsoft.com/office/drawing/2014/main" id="{C287E57F-A55A-45E2-81B8-098E080C4AE8}"/>
                      </a:ext>
                    </a:extLst>
                  </p:cNvPr>
                  <p:cNvSpPr>
                    <a:spLocks/>
                  </p:cNvSpPr>
                  <p:nvPr/>
                </p:nvSpPr>
                <p:spPr bwMode="auto">
                  <a:xfrm>
                    <a:off x="58" y="469"/>
                    <a:ext cx="27" cy="22"/>
                  </a:xfrm>
                  <a:custGeom>
                    <a:avLst/>
                    <a:gdLst>
                      <a:gd name="T0" fmla="*/ 27 w 53"/>
                      <a:gd name="T1" fmla="*/ 22 h 44"/>
                      <a:gd name="T2" fmla="*/ 25 w 53"/>
                      <a:gd name="T3" fmla="*/ 22 h 44"/>
                      <a:gd name="T4" fmla="*/ 22 w 53"/>
                      <a:gd name="T5" fmla="*/ 21 h 44"/>
                      <a:gd name="T6" fmla="*/ 18 w 53"/>
                      <a:gd name="T7" fmla="*/ 18 h 44"/>
                      <a:gd name="T8" fmla="*/ 13 w 53"/>
                      <a:gd name="T9" fmla="*/ 14 h 44"/>
                      <a:gd name="T10" fmla="*/ 8 w 53"/>
                      <a:gd name="T11" fmla="*/ 10 h 44"/>
                      <a:gd name="T12" fmla="*/ 4 w 53"/>
                      <a:gd name="T13" fmla="*/ 6 h 44"/>
                      <a:gd name="T14" fmla="*/ 2 w 53"/>
                      <a:gd name="T15" fmla="*/ 3 h 44"/>
                      <a:gd name="T16" fmla="*/ 0 w 53"/>
                      <a:gd name="T17" fmla="*/ 0 h 44"/>
                      <a:gd name="T18" fmla="*/ 3 w 53"/>
                      <a:gd name="T19" fmla="*/ 2 h 44"/>
                      <a:gd name="T20" fmla="*/ 7 w 53"/>
                      <a:gd name="T21" fmla="*/ 5 h 44"/>
                      <a:gd name="T22" fmla="*/ 11 w 53"/>
                      <a:gd name="T23" fmla="*/ 7 h 44"/>
                      <a:gd name="T24" fmla="*/ 15 w 53"/>
                      <a:gd name="T25" fmla="*/ 11 h 44"/>
                      <a:gd name="T26" fmla="*/ 20 w 53"/>
                      <a:gd name="T27" fmla="*/ 14 h 44"/>
                      <a:gd name="T28" fmla="*/ 23 w 53"/>
                      <a:gd name="T29" fmla="*/ 17 h 44"/>
                      <a:gd name="T30" fmla="*/ 26 w 53"/>
                      <a:gd name="T31" fmla="*/ 20 h 44"/>
                      <a:gd name="T32" fmla="*/ 27 w 5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4">
                        <a:moveTo>
                          <a:pt x="53" y="43"/>
                        </a:moveTo>
                        <a:lnTo>
                          <a:pt x="50" y="44"/>
                        </a:lnTo>
                        <a:lnTo>
                          <a:pt x="43" y="41"/>
                        </a:lnTo>
                        <a:lnTo>
                          <a:pt x="35" y="35"/>
                        </a:lnTo>
                        <a:lnTo>
                          <a:pt x="26" y="28"/>
                        </a:lnTo>
                        <a:lnTo>
                          <a:pt x="15" y="20"/>
                        </a:lnTo>
                        <a:lnTo>
                          <a:pt x="7" y="12"/>
                        </a:lnTo>
                        <a:lnTo>
                          <a:pt x="3" y="5"/>
                        </a:lnTo>
                        <a:lnTo>
                          <a:pt x="0" y="0"/>
                        </a:lnTo>
                        <a:lnTo>
                          <a:pt x="6" y="4"/>
                        </a:lnTo>
                        <a:lnTo>
                          <a:pt x="13" y="9"/>
                        </a:lnTo>
                        <a:lnTo>
                          <a:pt x="22" y="14"/>
                        </a:lnTo>
                        <a:lnTo>
                          <a:pt x="30" y="21"/>
                        </a:lnTo>
                        <a:lnTo>
                          <a:pt x="39" y="28"/>
                        </a:lnTo>
                        <a:lnTo>
                          <a:pt x="46" y="34"/>
                        </a:lnTo>
                        <a:lnTo>
                          <a:pt x="51" y="40"/>
                        </a:lnTo>
                        <a:lnTo>
                          <a:pt x="53"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46" name="Freeform 203">
                    <a:extLst>
                      <a:ext uri="{FF2B5EF4-FFF2-40B4-BE49-F238E27FC236}">
                        <a16:creationId xmlns:a16="http://schemas.microsoft.com/office/drawing/2014/main" id="{3AF914C2-6869-454C-B88D-06E67EAAAC33}"/>
                      </a:ext>
                    </a:extLst>
                  </p:cNvPr>
                  <p:cNvSpPr>
                    <a:spLocks/>
                  </p:cNvSpPr>
                  <p:nvPr/>
                </p:nvSpPr>
                <p:spPr bwMode="auto">
                  <a:xfrm>
                    <a:off x="62" y="466"/>
                    <a:ext cx="19" cy="8"/>
                  </a:xfrm>
                  <a:custGeom>
                    <a:avLst/>
                    <a:gdLst>
                      <a:gd name="T0" fmla="*/ 19 w 39"/>
                      <a:gd name="T1" fmla="*/ 7 h 17"/>
                      <a:gd name="T2" fmla="*/ 18 w 39"/>
                      <a:gd name="T3" fmla="*/ 8 h 17"/>
                      <a:gd name="T4" fmla="*/ 16 w 39"/>
                      <a:gd name="T5" fmla="*/ 8 h 17"/>
                      <a:gd name="T6" fmla="*/ 13 w 39"/>
                      <a:gd name="T7" fmla="*/ 8 h 17"/>
                      <a:gd name="T8" fmla="*/ 10 w 39"/>
                      <a:gd name="T9" fmla="*/ 7 h 17"/>
                      <a:gd name="T10" fmla="*/ 6 w 39"/>
                      <a:gd name="T11" fmla="*/ 6 h 17"/>
                      <a:gd name="T12" fmla="*/ 3 w 39"/>
                      <a:gd name="T13" fmla="*/ 4 h 17"/>
                      <a:gd name="T14" fmla="*/ 1 w 39"/>
                      <a:gd name="T15" fmla="*/ 2 h 17"/>
                      <a:gd name="T16" fmla="*/ 0 w 39"/>
                      <a:gd name="T17" fmla="*/ 0 h 17"/>
                      <a:gd name="T18" fmla="*/ 2 w 39"/>
                      <a:gd name="T19" fmla="*/ 1 h 17"/>
                      <a:gd name="T20" fmla="*/ 5 w 39"/>
                      <a:gd name="T21" fmla="*/ 2 h 17"/>
                      <a:gd name="T22" fmla="*/ 9 w 39"/>
                      <a:gd name="T23" fmla="*/ 3 h 17"/>
                      <a:gd name="T24" fmla="*/ 13 w 39"/>
                      <a:gd name="T25" fmla="*/ 4 h 17"/>
                      <a:gd name="T26" fmla="*/ 16 w 39"/>
                      <a:gd name="T27" fmla="*/ 4 h 17"/>
                      <a:gd name="T28" fmla="*/ 18 w 39"/>
                      <a:gd name="T29" fmla="*/ 5 h 17"/>
                      <a:gd name="T30" fmla="*/ 19 w 39"/>
                      <a:gd name="T31" fmla="*/ 6 h 17"/>
                      <a:gd name="T32" fmla="*/ 19 w 39"/>
                      <a:gd name="T33" fmla="*/ 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7">
                        <a:moveTo>
                          <a:pt x="39" y="15"/>
                        </a:moveTo>
                        <a:lnTo>
                          <a:pt x="37" y="16"/>
                        </a:lnTo>
                        <a:lnTo>
                          <a:pt x="32" y="17"/>
                        </a:lnTo>
                        <a:lnTo>
                          <a:pt x="27" y="16"/>
                        </a:lnTo>
                        <a:lnTo>
                          <a:pt x="20" y="15"/>
                        </a:lnTo>
                        <a:lnTo>
                          <a:pt x="13" y="12"/>
                        </a:lnTo>
                        <a:lnTo>
                          <a:pt x="7" y="9"/>
                        </a:lnTo>
                        <a:lnTo>
                          <a:pt x="3" y="4"/>
                        </a:lnTo>
                        <a:lnTo>
                          <a:pt x="0" y="0"/>
                        </a:lnTo>
                        <a:lnTo>
                          <a:pt x="5" y="3"/>
                        </a:lnTo>
                        <a:lnTo>
                          <a:pt x="11" y="5"/>
                        </a:lnTo>
                        <a:lnTo>
                          <a:pt x="19" y="6"/>
                        </a:lnTo>
                        <a:lnTo>
                          <a:pt x="26" y="8"/>
                        </a:lnTo>
                        <a:lnTo>
                          <a:pt x="32" y="9"/>
                        </a:lnTo>
                        <a:lnTo>
                          <a:pt x="37" y="10"/>
                        </a:lnTo>
                        <a:lnTo>
                          <a:pt x="39" y="12"/>
                        </a:lnTo>
                        <a:lnTo>
                          <a:pt x="39"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47" name="Freeform 204">
                    <a:extLst>
                      <a:ext uri="{FF2B5EF4-FFF2-40B4-BE49-F238E27FC236}">
                        <a16:creationId xmlns:a16="http://schemas.microsoft.com/office/drawing/2014/main" id="{0D34D8FC-4E3D-41E4-AFC4-F2EFE9628B22}"/>
                      </a:ext>
                    </a:extLst>
                  </p:cNvPr>
                  <p:cNvSpPr>
                    <a:spLocks/>
                  </p:cNvSpPr>
                  <p:nvPr/>
                </p:nvSpPr>
                <p:spPr bwMode="auto">
                  <a:xfrm>
                    <a:off x="46" y="571"/>
                    <a:ext cx="16" cy="17"/>
                  </a:xfrm>
                  <a:custGeom>
                    <a:avLst/>
                    <a:gdLst>
                      <a:gd name="T0" fmla="*/ 0 w 31"/>
                      <a:gd name="T1" fmla="*/ 0 h 33"/>
                      <a:gd name="T2" fmla="*/ 2 w 31"/>
                      <a:gd name="T3" fmla="*/ 1 h 33"/>
                      <a:gd name="T4" fmla="*/ 4 w 31"/>
                      <a:gd name="T5" fmla="*/ 3 h 33"/>
                      <a:gd name="T6" fmla="*/ 7 w 31"/>
                      <a:gd name="T7" fmla="*/ 5 h 33"/>
                      <a:gd name="T8" fmla="*/ 10 w 31"/>
                      <a:gd name="T9" fmla="*/ 8 h 33"/>
                      <a:gd name="T10" fmla="*/ 13 w 31"/>
                      <a:gd name="T11" fmla="*/ 10 h 33"/>
                      <a:gd name="T12" fmla="*/ 15 w 31"/>
                      <a:gd name="T13" fmla="*/ 13 h 33"/>
                      <a:gd name="T14" fmla="*/ 16 w 31"/>
                      <a:gd name="T15" fmla="*/ 15 h 33"/>
                      <a:gd name="T16" fmla="*/ 15 w 31"/>
                      <a:gd name="T17" fmla="*/ 17 h 33"/>
                      <a:gd name="T18" fmla="*/ 12 w 31"/>
                      <a:gd name="T19" fmla="*/ 16 h 33"/>
                      <a:gd name="T20" fmla="*/ 7 w 31"/>
                      <a:gd name="T21" fmla="*/ 11 h 33"/>
                      <a:gd name="T22" fmla="*/ 3 w 31"/>
                      <a:gd name="T23" fmla="*/ 5 h 33"/>
                      <a:gd name="T24" fmla="*/ 0 w 31"/>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3">
                        <a:moveTo>
                          <a:pt x="0" y="0"/>
                        </a:moveTo>
                        <a:lnTo>
                          <a:pt x="4" y="2"/>
                        </a:lnTo>
                        <a:lnTo>
                          <a:pt x="8" y="5"/>
                        </a:lnTo>
                        <a:lnTo>
                          <a:pt x="14" y="10"/>
                        </a:lnTo>
                        <a:lnTo>
                          <a:pt x="20" y="15"/>
                        </a:lnTo>
                        <a:lnTo>
                          <a:pt x="25" y="20"/>
                        </a:lnTo>
                        <a:lnTo>
                          <a:pt x="29" y="25"/>
                        </a:lnTo>
                        <a:lnTo>
                          <a:pt x="31" y="30"/>
                        </a:lnTo>
                        <a:lnTo>
                          <a:pt x="30" y="33"/>
                        </a:lnTo>
                        <a:lnTo>
                          <a:pt x="23" y="32"/>
                        </a:lnTo>
                        <a:lnTo>
                          <a:pt x="14" y="21"/>
                        </a:lnTo>
                        <a:lnTo>
                          <a:pt x="6"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48" name="Freeform 205">
                    <a:extLst>
                      <a:ext uri="{FF2B5EF4-FFF2-40B4-BE49-F238E27FC236}">
                        <a16:creationId xmlns:a16="http://schemas.microsoft.com/office/drawing/2014/main" id="{A196D3CB-40C8-43CC-8556-8BE9D22AC3BB}"/>
                      </a:ext>
                    </a:extLst>
                  </p:cNvPr>
                  <p:cNvSpPr>
                    <a:spLocks/>
                  </p:cNvSpPr>
                  <p:nvPr/>
                </p:nvSpPr>
                <p:spPr bwMode="auto">
                  <a:xfrm>
                    <a:off x="45" y="575"/>
                    <a:ext cx="5" cy="20"/>
                  </a:xfrm>
                  <a:custGeom>
                    <a:avLst/>
                    <a:gdLst>
                      <a:gd name="T0" fmla="*/ 1 w 8"/>
                      <a:gd name="T1" fmla="*/ 0 h 42"/>
                      <a:gd name="T2" fmla="*/ 1 w 8"/>
                      <a:gd name="T3" fmla="*/ 4 h 42"/>
                      <a:gd name="T4" fmla="*/ 0 w 8"/>
                      <a:gd name="T5" fmla="*/ 10 h 42"/>
                      <a:gd name="T6" fmla="*/ 0 w 8"/>
                      <a:gd name="T7" fmla="*/ 17 h 42"/>
                      <a:gd name="T8" fmla="*/ 3 w 8"/>
                      <a:gd name="T9" fmla="*/ 20 h 42"/>
                      <a:gd name="T10" fmla="*/ 5 w 8"/>
                      <a:gd name="T11" fmla="*/ 17 h 42"/>
                      <a:gd name="T12" fmla="*/ 5 w 8"/>
                      <a:gd name="T13" fmla="*/ 12 h 42"/>
                      <a:gd name="T14" fmla="*/ 3 w 8"/>
                      <a:gd name="T15" fmla="*/ 5 h 42"/>
                      <a:gd name="T16" fmla="*/ 1 w 8"/>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2">
                        <a:moveTo>
                          <a:pt x="2" y="0"/>
                        </a:moveTo>
                        <a:lnTo>
                          <a:pt x="2" y="9"/>
                        </a:lnTo>
                        <a:lnTo>
                          <a:pt x="0" y="22"/>
                        </a:lnTo>
                        <a:lnTo>
                          <a:pt x="0" y="36"/>
                        </a:lnTo>
                        <a:lnTo>
                          <a:pt x="5" y="42"/>
                        </a:lnTo>
                        <a:lnTo>
                          <a:pt x="8" y="36"/>
                        </a:lnTo>
                        <a:lnTo>
                          <a:pt x="8" y="25"/>
                        </a:lnTo>
                        <a:lnTo>
                          <a:pt x="5"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49" name="Freeform 206">
                    <a:extLst>
                      <a:ext uri="{FF2B5EF4-FFF2-40B4-BE49-F238E27FC236}">
                        <a16:creationId xmlns:a16="http://schemas.microsoft.com/office/drawing/2014/main" id="{AB98E936-AF85-4611-8EBE-E06BF3901584}"/>
                      </a:ext>
                    </a:extLst>
                  </p:cNvPr>
                  <p:cNvSpPr>
                    <a:spLocks/>
                  </p:cNvSpPr>
                  <p:nvPr/>
                </p:nvSpPr>
                <p:spPr bwMode="auto">
                  <a:xfrm>
                    <a:off x="30" y="571"/>
                    <a:ext cx="17" cy="19"/>
                  </a:xfrm>
                  <a:custGeom>
                    <a:avLst/>
                    <a:gdLst>
                      <a:gd name="T0" fmla="*/ 17 w 33"/>
                      <a:gd name="T1" fmla="*/ 0 h 38"/>
                      <a:gd name="T2" fmla="*/ 13 w 33"/>
                      <a:gd name="T3" fmla="*/ 6 h 38"/>
                      <a:gd name="T4" fmla="*/ 8 w 33"/>
                      <a:gd name="T5" fmla="*/ 13 h 38"/>
                      <a:gd name="T6" fmla="*/ 3 w 33"/>
                      <a:gd name="T7" fmla="*/ 19 h 38"/>
                      <a:gd name="T8" fmla="*/ 0 w 33"/>
                      <a:gd name="T9" fmla="*/ 19 h 38"/>
                      <a:gd name="T10" fmla="*/ 0 w 33"/>
                      <a:gd name="T11" fmla="*/ 18 h 38"/>
                      <a:gd name="T12" fmla="*/ 1 w 33"/>
                      <a:gd name="T13" fmla="*/ 15 h 38"/>
                      <a:gd name="T14" fmla="*/ 4 w 33"/>
                      <a:gd name="T15" fmla="*/ 13 h 38"/>
                      <a:gd name="T16" fmla="*/ 7 w 33"/>
                      <a:gd name="T17" fmla="*/ 10 h 38"/>
                      <a:gd name="T18" fmla="*/ 10 w 33"/>
                      <a:gd name="T19" fmla="*/ 7 h 38"/>
                      <a:gd name="T20" fmla="*/ 13 w 33"/>
                      <a:gd name="T21" fmla="*/ 4 h 38"/>
                      <a:gd name="T22" fmla="*/ 15 w 33"/>
                      <a:gd name="T23" fmla="*/ 2 h 38"/>
                      <a:gd name="T24" fmla="*/ 17 w 33"/>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8">
                        <a:moveTo>
                          <a:pt x="33" y="0"/>
                        </a:moveTo>
                        <a:lnTo>
                          <a:pt x="25" y="12"/>
                        </a:lnTo>
                        <a:lnTo>
                          <a:pt x="15" y="26"/>
                        </a:lnTo>
                        <a:lnTo>
                          <a:pt x="6" y="37"/>
                        </a:lnTo>
                        <a:lnTo>
                          <a:pt x="0" y="38"/>
                        </a:lnTo>
                        <a:lnTo>
                          <a:pt x="0" y="35"/>
                        </a:lnTo>
                        <a:lnTo>
                          <a:pt x="2" y="30"/>
                        </a:lnTo>
                        <a:lnTo>
                          <a:pt x="7" y="26"/>
                        </a:lnTo>
                        <a:lnTo>
                          <a:pt x="13" y="19"/>
                        </a:lnTo>
                        <a:lnTo>
                          <a:pt x="19" y="13"/>
                        </a:lnTo>
                        <a:lnTo>
                          <a:pt x="25" y="8"/>
                        </a:lnTo>
                        <a:lnTo>
                          <a:pt x="30" y="4"/>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50" name="Freeform 207">
                    <a:extLst>
                      <a:ext uri="{FF2B5EF4-FFF2-40B4-BE49-F238E27FC236}">
                        <a16:creationId xmlns:a16="http://schemas.microsoft.com/office/drawing/2014/main" id="{72523ACE-9494-4D14-90E1-9689E187E5C7}"/>
                      </a:ext>
                    </a:extLst>
                  </p:cNvPr>
                  <p:cNvSpPr>
                    <a:spLocks/>
                  </p:cNvSpPr>
                  <p:nvPr/>
                </p:nvSpPr>
                <p:spPr bwMode="auto">
                  <a:xfrm>
                    <a:off x="33" y="465"/>
                    <a:ext cx="26" cy="6"/>
                  </a:xfrm>
                  <a:custGeom>
                    <a:avLst/>
                    <a:gdLst>
                      <a:gd name="T0" fmla="*/ 26 w 52"/>
                      <a:gd name="T1" fmla="*/ 5 h 12"/>
                      <a:gd name="T2" fmla="*/ 23 w 52"/>
                      <a:gd name="T3" fmla="*/ 6 h 12"/>
                      <a:gd name="T4" fmla="*/ 19 w 52"/>
                      <a:gd name="T5" fmla="*/ 6 h 12"/>
                      <a:gd name="T6" fmla="*/ 15 w 52"/>
                      <a:gd name="T7" fmla="*/ 6 h 12"/>
                      <a:gd name="T8" fmla="*/ 11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1 h 12"/>
                      <a:gd name="T24" fmla="*/ 11 w 52"/>
                      <a:gd name="T25" fmla="*/ 2 h 12"/>
                      <a:gd name="T26" fmla="*/ 15 w 52"/>
                      <a:gd name="T27" fmla="*/ 3 h 12"/>
                      <a:gd name="T28" fmla="*/ 19 w 52"/>
                      <a:gd name="T29" fmla="*/ 4 h 12"/>
                      <a:gd name="T30" fmla="*/ 23 w 52"/>
                      <a:gd name="T31" fmla="*/ 4 h 12"/>
                      <a:gd name="T32" fmla="*/ 26 w 5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10"/>
                        </a:moveTo>
                        <a:lnTo>
                          <a:pt x="46" y="11"/>
                        </a:lnTo>
                        <a:lnTo>
                          <a:pt x="38" y="12"/>
                        </a:lnTo>
                        <a:lnTo>
                          <a:pt x="30" y="12"/>
                        </a:lnTo>
                        <a:lnTo>
                          <a:pt x="22" y="12"/>
                        </a:lnTo>
                        <a:lnTo>
                          <a:pt x="14" y="12"/>
                        </a:lnTo>
                        <a:lnTo>
                          <a:pt x="7" y="11"/>
                        </a:lnTo>
                        <a:lnTo>
                          <a:pt x="2" y="8"/>
                        </a:lnTo>
                        <a:lnTo>
                          <a:pt x="0" y="5"/>
                        </a:lnTo>
                        <a:lnTo>
                          <a:pt x="1" y="2"/>
                        </a:lnTo>
                        <a:lnTo>
                          <a:pt x="6" y="0"/>
                        </a:lnTo>
                        <a:lnTo>
                          <a:pt x="12" y="2"/>
                        </a:lnTo>
                        <a:lnTo>
                          <a:pt x="21" y="3"/>
                        </a:lnTo>
                        <a:lnTo>
                          <a:pt x="29" y="5"/>
                        </a:lnTo>
                        <a:lnTo>
                          <a:pt x="38" y="7"/>
                        </a:lnTo>
                        <a:lnTo>
                          <a:pt x="46" y="8"/>
                        </a:lnTo>
                        <a:lnTo>
                          <a:pt x="52"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51" name="Freeform 208">
                    <a:extLst>
                      <a:ext uri="{FF2B5EF4-FFF2-40B4-BE49-F238E27FC236}">
                        <a16:creationId xmlns:a16="http://schemas.microsoft.com/office/drawing/2014/main" id="{392D4296-ED34-4E55-94B8-85DE89CB79BF}"/>
                      </a:ext>
                    </a:extLst>
                  </p:cNvPr>
                  <p:cNvSpPr>
                    <a:spLocks/>
                  </p:cNvSpPr>
                  <p:nvPr/>
                </p:nvSpPr>
                <p:spPr bwMode="auto">
                  <a:xfrm>
                    <a:off x="39" y="454"/>
                    <a:ext cx="24" cy="11"/>
                  </a:xfrm>
                  <a:custGeom>
                    <a:avLst/>
                    <a:gdLst>
                      <a:gd name="T0" fmla="*/ 24 w 49"/>
                      <a:gd name="T1" fmla="*/ 11 h 22"/>
                      <a:gd name="T2" fmla="*/ 22 w 49"/>
                      <a:gd name="T3" fmla="*/ 11 h 22"/>
                      <a:gd name="T4" fmla="*/ 18 w 49"/>
                      <a:gd name="T5" fmla="*/ 11 h 22"/>
                      <a:gd name="T6" fmla="*/ 14 w 49"/>
                      <a:gd name="T7" fmla="*/ 10 h 22"/>
                      <a:gd name="T8" fmla="*/ 10 w 49"/>
                      <a:gd name="T9" fmla="*/ 9 h 22"/>
                      <a:gd name="T10" fmla="*/ 7 w 49"/>
                      <a:gd name="T11" fmla="*/ 7 h 22"/>
                      <a:gd name="T12" fmla="*/ 3 w 49"/>
                      <a:gd name="T13" fmla="*/ 5 h 22"/>
                      <a:gd name="T14" fmla="*/ 1 w 49"/>
                      <a:gd name="T15" fmla="*/ 3 h 22"/>
                      <a:gd name="T16" fmla="*/ 0 w 49"/>
                      <a:gd name="T17" fmla="*/ 2 h 22"/>
                      <a:gd name="T18" fmla="*/ 0 w 49"/>
                      <a:gd name="T19" fmla="*/ 0 h 22"/>
                      <a:gd name="T20" fmla="*/ 3 w 49"/>
                      <a:gd name="T21" fmla="*/ 0 h 22"/>
                      <a:gd name="T22" fmla="*/ 7 w 49"/>
                      <a:gd name="T23" fmla="*/ 2 h 22"/>
                      <a:gd name="T24" fmla="*/ 11 w 49"/>
                      <a:gd name="T25" fmla="*/ 4 h 22"/>
                      <a:gd name="T26" fmla="*/ 15 w 49"/>
                      <a:gd name="T27" fmla="*/ 6 h 22"/>
                      <a:gd name="T28" fmla="*/ 19 w 49"/>
                      <a:gd name="T29" fmla="*/ 9 h 22"/>
                      <a:gd name="T30" fmla="*/ 22 w 49"/>
                      <a:gd name="T31" fmla="*/ 10 h 22"/>
                      <a:gd name="T32" fmla="*/ 24 w 49"/>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2">
                        <a:moveTo>
                          <a:pt x="49" y="22"/>
                        </a:moveTo>
                        <a:lnTo>
                          <a:pt x="44" y="22"/>
                        </a:lnTo>
                        <a:lnTo>
                          <a:pt x="37" y="21"/>
                        </a:lnTo>
                        <a:lnTo>
                          <a:pt x="29" y="19"/>
                        </a:lnTo>
                        <a:lnTo>
                          <a:pt x="21" y="17"/>
                        </a:lnTo>
                        <a:lnTo>
                          <a:pt x="14" y="13"/>
                        </a:lnTo>
                        <a:lnTo>
                          <a:pt x="7" y="10"/>
                        </a:lnTo>
                        <a:lnTo>
                          <a:pt x="3" y="6"/>
                        </a:lnTo>
                        <a:lnTo>
                          <a:pt x="0" y="3"/>
                        </a:lnTo>
                        <a:lnTo>
                          <a:pt x="1" y="0"/>
                        </a:lnTo>
                        <a:lnTo>
                          <a:pt x="6" y="0"/>
                        </a:lnTo>
                        <a:lnTo>
                          <a:pt x="14" y="3"/>
                        </a:lnTo>
                        <a:lnTo>
                          <a:pt x="22" y="7"/>
                        </a:lnTo>
                        <a:lnTo>
                          <a:pt x="30" y="12"/>
                        </a:lnTo>
                        <a:lnTo>
                          <a:pt x="38" y="17"/>
                        </a:lnTo>
                        <a:lnTo>
                          <a:pt x="45" y="20"/>
                        </a:lnTo>
                        <a:lnTo>
                          <a:pt x="49"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52" name="Freeform 209">
                    <a:extLst>
                      <a:ext uri="{FF2B5EF4-FFF2-40B4-BE49-F238E27FC236}">
                        <a16:creationId xmlns:a16="http://schemas.microsoft.com/office/drawing/2014/main" id="{74833C8D-7605-4F1E-A585-C9D566F5CC48}"/>
                      </a:ext>
                    </a:extLst>
                  </p:cNvPr>
                  <p:cNvSpPr>
                    <a:spLocks/>
                  </p:cNvSpPr>
                  <p:nvPr/>
                </p:nvSpPr>
                <p:spPr bwMode="auto">
                  <a:xfrm>
                    <a:off x="33" y="476"/>
                    <a:ext cx="25" cy="6"/>
                  </a:xfrm>
                  <a:custGeom>
                    <a:avLst/>
                    <a:gdLst>
                      <a:gd name="T0" fmla="*/ 25 w 48"/>
                      <a:gd name="T1" fmla="*/ 3 h 12"/>
                      <a:gd name="T2" fmla="*/ 24 w 48"/>
                      <a:gd name="T3" fmla="*/ 4 h 12"/>
                      <a:gd name="T4" fmla="*/ 21 w 48"/>
                      <a:gd name="T5" fmla="*/ 5 h 12"/>
                      <a:gd name="T6" fmla="*/ 17 w 48"/>
                      <a:gd name="T7" fmla="*/ 6 h 12"/>
                      <a:gd name="T8" fmla="*/ 13 w 48"/>
                      <a:gd name="T9" fmla="*/ 6 h 12"/>
                      <a:gd name="T10" fmla="*/ 9 w 48"/>
                      <a:gd name="T11" fmla="*/ 6 h 12"/>
                      <a:gd name="T12" fmla="*/ 5 w 48"/>
                      <a:gd name="T13" fmla="*/ 6 h 12"/>
                      <a:gd name="T14" fmla="*/ 2 w 48"/>
                      <a:gd name="T15" fmla="*/ 4 h 12"/>
                      <a:gd name="T16" fmla="*/ 0 w 48"/>
                      <a:gd name="T17" fmla="*/ 3 h 12"/>
                      <a:gd name="T18" fmla="*/ 0 w 48"/>
                      <a:gd name="T19" fmla="*/ 1 h 12"/>
                      <a:gd name="T20" fmla="*/ 2 w 48"/>
                      <a:gd name="T21" fmla="*/ 0 h 12"/>
                      <a:gd name="T22" fmla="*/ 5 w 48"/>
                      <a:gd name="T23" fmla="*/ 0 h 12"/>
                      <a:gd name="T24" fmla="*/ 9 w 48"/>
                      <a:gd name="T25" fmla="*/ 1 h 12"/>
                      <a:gd name="T26" fmla="*/ 14 w 48"/>
                      <a:gd name="T27" fmla="*/ 2 h 12"/>
                      <a:gd name="T28" fmla="*/ 18 w 48"/>
                      <a:gd name="T29" fmla="*/ 2 h 12"/>
                      <a:gd name="T30" fmla="*/ 22 w 48"/>
                      <a:gd name="T31" fmla="*/ 3 h 12"/>
                      <a:gd name="T32" fmla="*/ 25 w 48"/>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2">
                        <a:moveTo>
                          <a:pt x="48" y="5"/>
                        </a:moveTo>
                        <a:lnTo>
                          <a:pt x="46" y="7"/>
                        </a:lnTo>
                        <a:lnTo>
                          <a:pt x="41" y="10"/>
                        </a:lnTo>
                        <a:lnTo>
                          <a:pt x="33" y="11"/>
                        </a:lnTo>
                        <a:lnTo>
                          <a:pt x="25" y="12"/>
                        </a:lnTo>
                        <a:lnTo>
                          <a:pt x="17" y="12"/>
                        </a:lnTo>
                        <a:lnTo>
                          <a:pt x="9" y="11"/>
                        </a:lnTo>
                        <a:lnTo>
                          <a:pt x="3" y="8"/>
                        </a:lnTo>
                        <a:lnTo>
                          <a:pt x="0" y="5"/>
                        </a:lnTo>
                        <a:lnTo>
                          <a:pt x="0" y="1"/>
                        </a:lnTo>
                        <a:lnTo>
                          <a:pt x="3" y="0"/>
                        </a:lnTo>
                        <a:lnTo>
                          <a:pt x="10" y="0"/>
                        </a:lnTo>
                        <a:lnTo>
                          <a:pt x="17" y="1"/>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53" name="Freeform 210">
                    <a:extLst>
                      <a:ext uri="{FF2B5EF4-FFF2-40B4-BE49-F238E27FC236}">
                        <a16:creationId xmlns:a16="http://schemas.microsoft.com/office/drawing/2014/main" id="{886034A3-5097-4EC3-A34B-EBF2921334BB}"/>
                      </a:ext>
                    </a:extLst>
                  </p:cNvPr>
                  <p:cNvSpPr>
                    <a:spLocks/>
                  </p:cNvSpPr>
                  <p:nvPr/>
                </p:nvSpPr>
                <p:spPr bwMode="auto">
                  <a:xfrm>
                    <a:off x="27" y="487"/>
                    <a:ext cx="26" cy="4"/>
                  </a:xfrm>
                  <a:custGeom>
                    <a:avLst/>
                    <a:gdLst>
                      <a:gd name="T0" fmla="*/ 26 w 52"/>
                      <a:gd name="T1" fmla="*/ 0 h 8"/>
                      <a:gd name="T2" fmla="*/ 24 w 52"/>
                      <a:gd name="T3" fmla="*/ 1 h 8"/>
                      <a:gd name="T4" fmla="*/ 21 w 52"/>
                      <a:gd name="T5" fmla="*/ 2 h 8"/>
                      <a:gd name="T6" fmla="*/ 17 w 52"/>
                      <a:gd name="T7" fmla="*/ 3 h 8"/>
                      <a:gd name="T8" fmla="*/ 12 w 52"/>
                      <a:gd name="T9" fmla="*/ 4 h 8"/>
                      <a:gd name="T10" fmla="*/ 8 w 52"/>
                      <a:gd name="T11" fmla="*/ 4 h 8"/>
                      <a:gd name="T12" fmla="*/ 4 w 52"/>
                      <a:gd name="T13" fmla="*/ 4 h 8"/>
                      <a:gd name="T14" fmla="*/ 2 w 52"/>
                      <a:gd name="T15" fmla="*/ 4 h 8"/>
                      <a:gd name="T16" fmla="*/ 0 w 52"/>
                      <a:gd name="T17" fmla="*/ 3 h 8"/>
                      <a:gd name="T18" fmla="*/ 0 w 52"/>
                      <a:gd name="T19" fmla="*/ 1 h 8"/>
                      <a:gd name="T20" fmla="*/ 2 w 52"/>
                      <a:gd name="T21" fmla="*/ 0 h 8"/>
                      <a:gd name="T22" fmla="*/ 5 w 52"/>
                      <a:gd name="T23" fmla="*/ 0 h 8"/>
                      <a:gd name="T24" fmla="*/ 9 w 52"/>
                      <a:gd name="T25" fmla="*/ 0 h 8"/>
                      <a:gd name="T26" fmla="*/ 14 w 52"/>
                      <a:gd name="T27" fmla="*/ 0 h 8"/>
                      <a:gd name="T28" fmla="*/ 18 w 52"/>
                      <a:gd name="T29" fmla="*/ 1 h 8"/>
                      <a:gd name="T30" fmla="*/ 22 w 52"/>
                      <a:gd name="T31" fmla="*/ 1 h 8"/>
                      <a:gd name="T32" fmla="*/ 26 w 52"/>
                      <a:gd name="T33" fmla="*/ 0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
                        <a:moveTo>
                          <a:pt x="52" y="0"/>
                        </a:moveTo>
                        <a:lnTo>
                          <a:pt x="47" y="2"/>
                        </a:lnTo>
                        <a:lnTo>
                          <a:pt x="42" y="4"/>
                        </a:lnTo>
                        <a:lnTo>
                          <a:pt x="34" y="6"/>
                        </a:lnTo>
                        <a:lnTo>
                          <a:pt x="24" y="7"/>
                        </a:lnTo>
                        <a:lnTo>
                          <a:pt x="16" y="8"/>
                        </a:lnTo>
                        <a:lnTo>
                          <a:pt x="8" y="8"/>
                        </a:lnTo>
                        <a:lnTo>
                          <a:pt x="4" y="7"/>
                        </a:lnTo>
                        <a:lnTo>
                          <a:pt x="0" y="5"/>
                        </a:lnTo>
                        <a:lnTo>
                          <a:pt x="0" y="2"/>
                        </a:lnTo>
                        <a:lnTo>
                          <a:pt x="4" y="0"/>
                        </a:lnTo>
                        <a:lnTo>
                          <a:pt x="9" y="0"/>
                        </a:lnTo>
                        <a:lnTo>
                          <a:pt x="17" y="0"/>
                        </a:lnTo>
                        <a:lnTo>
                          <a:pt x="27" y="0"/>
                        </a:lnTo>
                        <a:lnTo>
                          <a:pt x="36" y="1"/>
                        </a:lnTo>
                        <a:lnTo>
                          <a:pt x="44"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54" name="Freeform 211">
                    <a:extLst>
                      <a:ext uri="{FF2B5EF4-FFF2-40B4-BE49-F238E27FC236}">
                        <a16:creationId xmlns:a16="http://schemas.microsoft.com/office/drawing/2014/main" id="{297A80CD-8712-44AF-A659-B60486D2F61A}"/>
                      </a:ext>
                    </a:extLst>
                  </p:cNvPr>
                  <p:cNvSpPr>
                    <a:spLocks/>
                  </p:cNvSpPr>
                  <p:nvPr/>
                </p:nvSpPr>
                <p:spPr bwMode="auto">
                  <a:xfrm>
                    <a:off x="22" y="495"/>
                    <a:ext cx="26" cy="6"/>
                  </a:xfrm>
                  <a:custGeom>
                    <a:avLst/>
                    <a:gdLst>
                      <a:gd name="T0" fmla="*/ 26 w 52"/>
                      <a:gd name="T1" fmla="*/ 0 h 12"/>
                      <a:gd name="T2" fmla="*/ 24 w 52"/>
                      <a:gd name="T3" fmla="*/ 1 h 12"/>
                      <a:gd name="T4" fmla="*/ 20 w 52"/>
                      <a:gd name="T5" fmla="*/ 2 h 12"/>
                      <a:gd name="T6" fmla="*/ 16 w 52"/>
                      <a:gd name="T7" fmla="*/ 4 h 12"/>
                      <a:gd name="T8" fmla="*/ 12 w 52"/>
                      <a:gd name="T9" fmla="*/ 5 h 12"/>
                      <a:gd name="T10" fmla="*/ 7 w 52"/>
                      <a:gd name="T11" fmla="*/ 6 h 12"/>
                      <a:gd name="T12" fmla="*/ 4 w 52"/>
                      <a:gd name="T13" fmla="*/ 6 h 12"/>
                      <a:gd name="T14" fmla="*/ 1 w 52"/>
                      <a:gd name="T15" fmla="*/ 6 h 12"/>
                      <a:gd name="T16" fmla="*/ 0 w 52"/>
                      <a:gd name="T17" fmla="*/ 4 h 12"/>
                      <a:gd name="T18" fmla="*/ 1 w 52"/>
                      <a:gd name="T19" fmla="*/ 3 h 12"/>
                      <a:gd name="T20" fmla="*/ 3 w 52"/>
                      <a:gd name="T21" fmla="*/ 2 h 12"/>
                      <a:gd name="T22" fmla="*/ 7 w 52"/>
                      <a:gd name="T23" fmla="*/ 2 h 12"/>
                      <a:gd name="T24" fmla="*/ 11 w 52"/>
                      <a:gd name="T25" fmla="*/ 1 h 12"/>
                      <a:gd name="T26" fmla="*/ 15 w 52"/>
                      <a:gd name="T27" fmla="*/ 1 h 12"/>
                      <a:gd name="T28" fmla="*/ 19 w 52"/>
                      <a:gd name="T29" fmla="*/ 1 h 12"/>
                      <a:gd name="T30" fmla="*/ 23 w 52"/>
                      <a:gd name="T31" fmla="*/ 1 h 12"/>
                      <a:gd name="T32" fmla="*/ 26 w 5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0"/>
                        </a:moveTo>
                        <a:lnTo>
                          <a:pt x="47" y="2"/>
                        </a:lnTo>
                        <a:lnTo>
                          <a:pt x="40" y="4"/>
                        </a:lnTo>
                        <a:lnTo>
                          <a:pt x="31" y="7"/>
                        </a:lnTo>
                        <a:lnTo>
                          <a:pt x="23" y="10"/>
                        </a:lnTo>
                        <a:lnTo>
                          <a:pt x="14" y="11"/>
                        </a:lnTo>
                        <a:lnTo>
                          <a:pt x="7" y="12"/>
                        </a:lnTo>
                        <a:lnTo>
                          <a:pt x="2" y="11"/>
                        </a:lnTo>
                        <a:lnTo>
                          <a:pt x="0" y="8"/>
                        </a:lnTo>
                        <a:lnTo>
                          <a:pt x="1" y="5"/>
                        </a:lnTo>
                        <a:lnTo>
                          <a:pt x="6" y="4"/>
                        </a:lnTo>
                        <a:lnTo>
                          <a:pt x="13" y="3"/>
                        </a:lnTo>
                        <a:lnTo>
                          <a:pt x="21" y="2"/>
                        </a:lnTo>
                        <a:lnTo>
                          <a:pt x="29" y="2"/>
                        </a:lnTo>
                        <a:lnTo>
                          <a:pt x="37" y="2"/>
                        </a:lnTo>
                        <a:lnTo>
                          <a:pt x="45"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55" name="Freeform 212">
                    <a:extLst>
                      <a:ext uri="{FF2B5EF4-FFF2-40B4-BE49-F238E27FC236}">
                        <a16:creationId xmlns:a16="http://schemas.microsoft.com/office/drawing/2014/main" id="{B50CA4F0-BC20-4DF4-B745-F09C9D932204}"/>
                      </a:ext>
                    </a:extLst>
                  </p:cNvPr>
                  <p:cNvSpPr>
                    <a:spLocks/>
                  </p:cNvSpPr>
                  <p:nvPr/>
                </p:nvSpPr>
                <p:spPr bwMode="auto">
                  <a:xfrm>
                    <a:off x="17" y="504"/>
                    <a:ext cx="29" cy="7"/>
                  </a:xfrm>
                  <a:custGeom>
                    <a:avLst/>
                    <a:gdLst>
                      <a:gd name="T0" fmla="*/ 29 w 57"/>
                      <a:gd name="T1" fmla="*/ 0 h 14"/>
                      <a:gd name="T2" fmla="*/ 25 w 57"/>
                      <a:gd name="T3" fmla="*/ 2 h 14"/>
                      <a:gd name="T4" fmla="*/ 21 w 57"/>
                      <a:gd name="T5" fmla="*/ 4 h 14"/>
                      <a:gd name="T6" fmla="*/ 17 w 57"/>
                      <a:gd name="T7" fmla="*/ 5 h 14"/>
                      <a:gd name="T8" fmla="*/ 12 w 57"/>
                      <a:gd name="T9" fmla="*/ 6 h 14"/>
                      <a:gd name="T10" fmla="*/ 8 w 57"/>
                      <a:gd name="T11" fmla="*/ 7 h 14"/>
                      <a:gd name="T12" fmla="*/ 3 w 57"/>
                      <a:gd name="T13" fmla="*/ 7 h 14"/>
                      <a:gd name="T14" fmla="*/ 1 w 57"/>
                      <a:gd name="T15" fmla="*/ 6 h 14"/>
                      <a:gd name="T16" fmla="*/ 0 w 57"/>
                      <a:gd name="T17" fmla="*/ 4 h 14"/>
                      <a:gd name="T18" fmla="*/ 1 w 57"/>
                      <a:gd name="T19" fmla="*/ 2 h 14"/>
                      <a:gd name="T20" fmla="*/ 3 w 57"/>
                      <a:gd name="T21" fmla="*/ 1 h 14"/>
                      <a:gd name="T22" fmla="*/ 8 w 57"/>
                      <a:gd name="T23" fmla="*/ 1 h 14"/>
                      <a:gd name="T24" fmla="*/ 12 w 57"/>
                      <a:gd name="T25" fmla="*/ 0 h 14"/>
                      <a:gd name="T26" fmla="*/ 17 w 57"/>
                      <a:gd name="T27" fmla="*/ 1 h 14"/>
                      <a:gd name="T28" fmla="*/ 22 w 57"/>
                      <a:gd name="T29" fmla="*/ 1 h 14"/>
                      <a:gd name="T30" fmla="*/ 26 w 57"/>
                      <a:gd name="T31" fmla="*/ 1 h 14"/>
                      <a:gd name="T32" fmla="*/ 29 w 57"/>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4">
                        <a:moveTo>
                          <a:pt x="57" y="0"/>
                        </a:moveTo>
                        <a:lnTo>
                          <a:pt x="50" y="3"/>
                        </a:lnTo>
                        <a:lnTo>
                          <a:pt x="42" y="7"/>
                        </a:lnTo>
                        <a:lnTo>
                          <a:pt x="33" y="9"/>
                        </a:lnTo>
                        <a:lnTo>
                          <a:pt x="24" y="12"/>
                        </a:lnTo>
                        <a:lnTo>
                          <a:pt x="15" y="14"/>
                        </a:lnTo>
                        <a:lnTo>
                          <a:pt x="6" y="14"/>
                        </a:lnTo>
                        <a:lnTo>
                          <a:pt x="2" y="11"/>
                        </a:lnTo>
                        <a:lnTo>
                          <a:pt x="0" y="8"/>
                        </a:lnTo>
                        <a:lnTo>
                          <a:pt x="1" y="4"/>
                        </a:lnTo>
                        <a:lnTo>
                          <a:pt x="6" y="2"/>
                        </a:lnTo>
                        <a:lnTo>
                          <a:pt x="15" y="1"/>
                        </a:lnTo>
                        <a:lnTo>
                          <a:pt x="24" y="0"/>
                        </a:lnTo>
                        <a:lnTo>
                          <a:pt x="34" y="1"/>
                        </a:lnTo>
                        <a:lnTo>
                          <a:pt x="43" y="1"/>
                        </a:lnTo>
                        <a:lnTo>
                          <a:pt x="51" y="1"/>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56" name="Freeform 213">
                    <a:extLst>
                      <a:ext uri="{FF2B5EF4-FFF2-40B4-BE49-F238E27FC236}">
                        <a16:creationId xmlns:a16="http://schemas.microsoft.com/office/drawing/2014/main" id="{E1DC9647-2D0D-40F8-B811-53C73534017A}"/>
                      </a:ext>
                    </a:extLst>
                  </p:cNvPr>
                  <p:cNvSpPr>
                    <a:spLocks/>
                  </p:cNvSpPr>
                  <p:nvPr/>
                </p:nvSpPr>
                <p:spPr bwMode="auto">
                  <a:xfrm>
                    <a:off x="13" y="515"/>
                    <a:ext cx="31" cy="10"/>
                  </a:xfrm>
                  <a:custGeom>
                    <a:avLst/>
                    <a:gdLst>
                      <a:gd name="T0" fmla="*/ 31 w 64"/>
                      <a:gd name="T1" fmla="*/ 0 h 19"/>
                      <a:gd name="T2" fmla="*/ 28 w 64"/>
                      <a:gd name="T3" fmla="*/ 1 h 19"/>
                      <a:gd name="T4" fmla="*/ 24 w 64"/>
                      <a:gd name="T5" fmla="*/ 3 h 19"/>
                      <a:gd name="T6" fmla="*/ 18 w 64"/>
                      <a:gd name="T7" fmla="*/ 6 h 19"/>
                      <a:gd name="T8" fmla="*/ 13 w 64"/>
                      <a:gd name="T9" fmla="*/ 8 h 19"/>
                      <a:gd name="T10" fmla="*/ 7 w 64"/>
                      <a:gd name="T11" fmla="*/ 9 h 19"/>
                      <a:gd name="T12" fmla="*/ 3 w 64"/>
                      <a:gd name="T13" fmla="*/ 10 h 19"/>
                      <a:gd name="T14" fmla="*/ 0 w 64"/>
                      <a:gd name="T15" fmla="*/ 10 h 19"/>
                      <a:gd name="T16" fmla="*/ 0 w 64"/>
                      <a:gd name="T17" fmla="*/ 8 h 19"/>
                      <a:gd name="T18" fmla="*/ 2 w 64"/>
                      <a:gd name="T19" fmla="*/ 6 h 19"/>
                      <a:gd name="T20" fmla="*/ 5 w 64"/>
                      <a:gd name="T21" fmla="*/ 5 h 19"/>
                      <a:gd name="T22" fmla="*/ 9 w 64"/>
                      <a:gd name="T23" fmla="*/ 3 h 19"/>
                      <a:gd name="T24" fmla="*/ 15 w 64"/>
                      <a:gd name="T25" fmla="*/ 2 h 19"/>
                      <a:gd name="T26" fmla="*/ 20 w 64"/>
                      <a:gd name="T27" fmla="*/ 2 h 19"/>
                      <a:gd name="T28" fmla="*/ 25 w 64"/>
                      <a:gd name="T29" fmla="*/ 1 h 19"/>
                      <a:gd name="T30" fmla="*/ 29 w 64"/>
                      <a:gd name="T31" fmla="*/ 1 h 19"/>
                      <a:gd name="T32" fmla="*/ 31 w 64"/>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9">
                        <a:moveTo>
                          <a:pt x="64" y="0"/>
                        </a:moveTo>
                        <a:lnTo>
                          <a:pt x="58" y="2"/>
                        </a:lnTo>
                        <a:lnTo>
                          <a:pt x="49" y="6"/>
                        </a:lnTo>
                        <a:lnTo>
                          <a:pt x="37" y="11"/>
                        </a:lnTo>
                        <a:lnTo>
                          <a:pt x="27" y="15"/>
                        </a:lnTo>
                        <a:lnTo>
                          <a:pt x="15" y="18"/>
                        </a:lnTo>
                        <a:lnTo>
                          <a:pt x="7" y="19"/>
                        </a:lnTo>
                        <a:lnTo>
                          <a:pt x="1" y="19"/>
                        </a:lnTo>
                        <a:lnTo>
                          <a:pt x="0" y="16"/>
                        </a:lnTo>
                        <a:lnTo>
                          <a:pt x="4" y="11"/>
                        </a:lnTo>
                        <a:lnTo>
                          <a:pt x="10" y="9"/>
                        </a:lnTo>
                        <a:lnTo>
                          <a:pt x="19" y="6"/>
                        </a:lnTo>
                        <a:lnTo>
                          <a:pt x="30" y="4"/>
                        </a:lnTo>
                        <a:lnTo>
                          <a:pt x="41" y="3"/>
                        </a:lnTo>
                        <a:lnTo>
                          <a:pt x="51" y="2"/>
                        </a:lnTo>
                        <a:lnTo>
                          <a:pt x="59" y="1"/>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57" name="Freeform 214">
                    <a:extLst>
                      <a:ext uri="{FF2B5EF4-FFF2-40B4-BE49-F238E27FC236}">
                        <a16:creationId xmlns:a16="http://schemas.microsoft.com/office/drawing/2014/main" id="{0308C723-5C21-4255-BCCD-FB42908906B3}"/>
                      </a:ext>
                    </a:extLst>
                  </p:cNvPr>
                  <p:cNvSpPr>
                    <a:spLocks/>
                  </p:cNvSpPr>
                  <p:nvPr/>
                </p:nvSpPr>
                <p:spPr bwMode="auto">
                  <a:xfrm>
                    <a:off x="10" y="523"/>
                    <a:ext cx="34" cy="13"/>
                  </a:xfrm>
                  <a:custGeom>
                    <a:avLst/>
                    <a:gdLst>
                      <a:gd name="T0" fmla="*/ 34 w 68"/>
                      <a:gd name="T1" fmla="*/ 0 h 26"/>
                      <a:gd name="T2" fmla="*/ 31 w 68"/>
                      <a:gd name="T3" fmla="*/ 3 h 26"/>
                      <a:gd name="T4" fmla="*/ 27 w 68"/>
                      <a:gd name="T5" fmla="*/ 6 h 26"/>
                      <a:gd name="T6" fmla="*/ 21 w 68"/>
                      <a:gd name="T7" fmla="*/ 9 h 26"/>
                      <a:gd name="T8" fmla="*/ 15 w 68"/>
                      <a:gd name="T9" fmla="*/ 11 h 26"/>
                      <a:gd name="T10" fmla="*/ 9 w 68"/>
                      <a:gd name="T11" fmla="*/ 13 h 26"/>
                      <a:gd name="T12" fmla="*/ 5 w 68"/>
                      <a:gd name="T13" fmla="*/ 13 h 26"/>
                      <a:gd name="T14" fmla="*/ 1 w 68"/>
                      <a:gd name="T15" fmla="*/ 13 h 26"/>
                      <a:gd name="T16" fmla="*/ 0 w 68"/>
                      <a:gd name="T17" fmla="*/ 11 h 26"/>
                      <a:gd name="T18" fmla="*/ 1 w 68"/>
                      <a:gd name="T19" fmla="*/ 9 h 26"/>
                      <a:gd name="T20" fmla="*/ 4 w 68"/>
                      <a:gd name="T21" fmla="*/ 6 h 26"/>
                      <a:gd name="T22" fmla="*/ 8 w 68"/>
                      <a:gd name="T23" fmla="*/ 5 h 26"/>
                      <a:gd name="T24" fmla="*/ 14 w 68"/>
                      <a:gd name="T25" fmla="*/ 4 h 26"/>
                      <a:gd name="T26" fmla="*/ 20 w 68"/>
                      <a:gd name="T27" fmla="*/ 2 h 26"/>
                      <a:gd name="T28" fmla="*/ 25 w 68"/>
                      <a:gd name="T29" fmla="*/ 1 h 26"/>
                      <a:gd name="T30" fmla="*/ 31 w 68"/>
                      <a:gd name="T31" fmla="*/ 1 h 26"/>
                      <a:gd name="T32" fmla="*/ 34 w 68"/>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26">
                        <a:moveTo>
                          <a:pt x="68" y="0"/>
                        </a:moveTo>
                        <a:lnTo>
                          <a:pt x="62" y="5"/>
                        </a:lnTo>
                        <a:lnTo>
                          <a:pt x="53" y="12"/>
                        </a:lnTo>
                        <a:lnTo>
                          <a:pt x="41" y="17"/>
                        </a:lnTo>
                        <a:lnTo>
                          <a:pt x="30" y="22"/>
                        </a:lnTo>
                        <a:lnTo>
                          <a:pt x="18" y="25"/>
                        </a:lnTo>
                        <a:lnTo>
                          <a:pt x="9" y="26"/>
                        </a:lnTo>
                        <a:lnTo>
                          <a:pt x="2" y="25"/>
                        </a:lnTo>
                        <a:lnTo>
                          <a:pt x="0" y="22"/>
                        </a:lnTo>
                        <a:lnTo>
                          <a:pt x="1" y="17"/>
                        </a:lnTo>
                        <a:lnTo>
                          <a:pt x="8" y="12"/>
                        </a:lnTo>
                        <a:lnTo>
                          <a:pt x="16" y="9"/>
                        </a:lnTo>
                        <a:lnTo>
                          <a:pt x="27" y="7"/>
                        </a:lnTo>
                        <a:lnTo>
                          <a:pt x="39" y="4"/>
                        </a:lnTo>
                        <a:lnTo>
                          <a:pt x="50" y="2"/>
                        </a:lnTo>
                        <a:lnTo>
                          <a:pt x="61" y="1"/>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6638" name="Freeform 215">
                  <a:extLst>
                    <a:ext uri="{FF2B5EF4-FFF2-40B4-BE49-F238E27FC236}">
                      <a16:creationId xmlns:a16="http://schemas.microsoft.com/office/drawing/2014/main" id="{FC4E14AA-542A-47AA-83F1-4465A79A503A}"/>
                    </a:ext>
                  </a:extLst>
                </p:cNvPr>
                <p:cNvSpPr>
                  <a:spLocks/>
                </p:cNvSpPr>
                <p:nvPr/>
              </p:nvSpPr>
              <p:spPr bwMode="auto">
                <a:xfrm>
                  <a:off x="12" y="536"/>
                  <a:ext cx="32" cy="21"/>
                </a:xfrm>
                <a:custGeom>
                  <a:avLst/>
                  <a:gdLst>
                    <a:gd name="T0" fmla="*/ 32 w 65"/>
                    <a:gd name="T1" fmla="*/ 0 h 43"/>
                    <a:gd name="T2" fmla="*/ 29 w 65"/>
                    <a:gd name="T3" fmla="*/ 3 h 43"/>
                    <a:gd name="T4" fmla="*/ 25 w 65"/>
                    <a:gd name="T5" fmla="*/ 7 h 43"/>
                    <a:gd name="T6" fmla="*/ 20 w 65"/>
                    <a:gd name="T7" fmla="*/ 11 h 43"/>
                    <a:gd name="T8" fmla="*/ 15 w 65"/>
                    <a:gd name="T9" fmla="*/ 15 h 43"/>
                    <a:gd name="T10" fmla="*/ 10 w 65"/>
                    <a:gd name="T11" fmla="*/ 18 h 43"/>
                    <a:gd name="T12" fmla="*/ 5 w 65"/>
                    <a:gd name="T13" fmla="*/ 20 h 43"/>
                    <a:gd name="T14" fmla="*/ 2 w 65"/>
                    <a:gd name="T15" fmla="*/ 21 h 43"/>
                    <a:gd name="T16" fmla="*/ 0 w 65"/>
                    <a:gd name="T17" fmla="*/ 20 h 43"/>
                    <a:gd name="T18" fmla="*/ 0 w 65"/>
                    <a:gd name="T19" fmla="*/ 18 h 43"/>
                    <a:gd name="T20" fmla="*/ 3 w 65"/>
                    <a:gd name="T21" fmla="*/ 15 h 43"/>
                    <a:gd name="T22" fmla="*/ 6 w 65"/>
                    <a:gd name="T23" fmla="*/ 12 h 43"/>
                    <a:gd name="T24" fmla="*/ 11 w 65"/>
                    <a:gd name="T25" fmla="*/ 8 h 43"/>
                    <a:gd name="T26" fmla="*/ 17 w 65"/>
                    <a:gd name="T27" fmla="*/ 6 h 43"/>
                    <a:gd name="T28" fmla="*/ 22 w 65"/>
                    <a:gd name="T29" fmla="*/ 3 h 43"/>
                    <a:gd name="T30" fmla="*/ 27 w 65"/>
                    <a:gd name="T31" fmla="*/ 1 h 43"/>
                    <a:gd name="T32" fmla="*/ 32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43">
                      <a:moveTo>
                        <a:pt x="65" y="0"/>
                      </a:moveTo>
                      <a:lnTo>
                        <a:pt x="59" y="7"/>
                      </a:lnTo>
                      <a:lnTo>
                        <a:pt x="51" y="14"/>
                      </a:lnTo>
                      <a:lnTo>
                        <a:pt x="40" y="22"/>
                      </a:lnTo>
                      <a:lnTo>
                        <a:pt x="30" y="30"/>
                      </a:lnTo>
                      <a:lnTo>
                        <a:pt x="20" y="36"/>
                      </a:lnTo>
                      <a:lnTo>
                        <a:pt x="11" y="41"/>
                      </a:lnTo>
                      <a:lnTo>
                        <a:pt x="4" y="43"/>
                      </a:lnTo>
                      <a:lnTo>
                        <a:pt x="0" y="41"/>
                      </a:lnTo>
                      <a:lnTo>
                        <a:pt x="1" y="36"/>
                      </a:lnTo>
                      <a:lnTo>
                        <a:pt x="6" y="30"/>
                      </a:lnTo>
                      <a:lnTo>
                        <a:pt x="13" y="24"/>
                      </a:lnTo>
                      <a:lnTo>
                        <a:pt x="23" y="17"/>
                      </a:lnTo>
                      <a:lnTo>
                        <a:pt x="34" y="12"/>
                      </a:lnTo>
                      <a:lnTo>
                        <a:pt x="45" y="6"/>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39" name="Freeform 216">
                  <a:extLst>
                    <a:ext uri="{FF2B5EF4-FFF2-40B4-BE49-F238E27FC236}">
                      <a16:creationId xmlns:a16="http://schemas.microsoft.com/office/drawing/2014/main" id="{5BE6D711-22EF-406D-9500-7F71A5705AA1}"/>
                    </a:ext>
                  </a:extLst>
                </p:cNvPr>
                <p:cNvSpPr>
                  <a:spLocks/>
                </p:cNvSpPr>
                <p:nvPr/>
              </p:nvSpPr>
              <p:spPr bwMode="auto">
                <a:xfrm>
                  <a:off x="17" y="548"/>
                  <a:ext cx="27" cy="27"/>
                </a:xfrm>
                <a:custGeom>
                  <a:avLst/>
                  <a:gdLst>
                    <a:gd name="T0" fmla="*/ 27 w 54"/>
                    <a:gd name="T1" fmla="*/ 0 h 55"/>
                    <a:gd name="T2" fmla="*/ 25 w 54"/>
                    <a:gd name="T3" fmla="*/ 3 h 55"/>
                    <a:gd name="T4" fmla="*/ 22 w 54"/>
                    <a:gd name="T5" fmla="*/ 7 h 55"/>
                    <a:gd name="T6" fmla="*/ 18 w 54"/>
                    <a:gd name="T7" fmla="*/ 13 h 55"/>
                    <a:gd name="T8" fmla="*/ 14 w 54"/>
                    <a:gd name="T9" fmla="*/ 17 h 55"/>
                    <a:gd name="T10" fmla="*/ 9 w 54"/>
                    <a:gd name="T11" fmla="*/ 22 h 55"/>
                    <a:gd name="T12" fmla="*/ 5 w 54"/>
                    <a:gd name="T13" fmla="*/ 25 h 55"/>
                    <a:gd name="T14" fmla="*/ 2 w 54"/>
                    <a:gd name="T15" fmla="*/ 27 h 55"/>
                    <a:gd name="T16" fmla="*/ 0 w 54"/>
                    <a:gd name="T17" fmla="*/ 26 h 55"/>
                    <a:gd name="T18" fmla="*/ 0 w 54"/>
                    <a:gd name="T19" fmla="*/ 24 h 55"/>
                    <a:gd name="T20" fmla="*/ 2 w 54"/>
                    <a:gd name="T21" fmla="*/ 20 h 55"/>
                    <a:gd name="T22" fmla="*/ 6 w 54"/>
                    <a:gd name="T23" fmla="*/ 16 h 55"/>
                    <a:gd name="T24" fmla="*/ 10 w 54"/>
                    <a:gd name="T25" fmla="*/ 11 h 55"/>
                    <a:gd name="T26" fmla="*/ 16 w 54"/>
                    <a:gd name="T27" fmla="*/ 7 h 55"/>
                    <a:gd name="T28" fmla="*/ 20 w 54"/>
                    <a:gd name="T29" fmla="*/ 3 h 55"/>
                    <a:gd name="T30" fmla="*/ 24 w 54"/>
                    <a:gd name="T31" fmla="*/ 1 h 55"/>
                    <a:gd name="T32" fmla="*/ 27 w 54"/>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5">
                      <a:moveTo>
                        <a:pt x="54" y="0"/>
                      </a:moveTo>
                      <a:lnTo>
                        <a:pt x="50" y="7"/>
                      </a:lnTo>
                      <a:lnTo>
                        <a:pt x="43" y="15"/>
                      </a:lnTo>
                      <a:lnTo>
                        <a:pt x="35" y="26"/>
                      </a:lnTo>
                      <a:lnTo>
                        <a:pt x="27" y="35"/>
                      </a:lnTo>
                      <a:lnTo>
                        <a:pt x="18" y="44"/>
                      </a:lnTo>
                      <a:lnTo>
                        <a:pt x="10" y="51"/>
                      </a:lnTo>
                      <a:lnTo>
                        <a:pt x="3" y="55"/>
                      </a:lnTo>
                      <a:lnTo>
                        <a:pt x="0" y="53"/>
                      </a:lnTo>
                      <a:lnTo>
                        <a:pt x="0" y="48"/>
                      </a:lnTo>
                      <a:lnTo>
                        <a:pt x="4" y="41"/>
                      </a:lnTo>
                      <a:lnTo>
                        <a:pt x="11" y="32"/>
                      </a:lnTo>
                      <a:lnTo>
                        <a:pt x="20" y="23"/>
                      </a:lnTo>
                      <a:lnTo>
                        <a:pt x="31" y="14"/>
                      </a:lnTo>
                      <a:lnTo>
                        <a:pt x="40" y="7"/>
                      </a:lnTo>
                      <a:lnTo>
                        <a:pt x="48" y="3"/>
                      </a:lnTo>
                      <a:lnTo>
                        <a:pt x="5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0" name="Freeform 217">
                  <a:extLst>
                    <a:ext uri="{FF2B5EF4-FFF2-40B4-BE49-F238E27FC236}">
                      <a16:creationId xmlns:a16="http://schemas.microsoft.com/office/drawing/2014/main" id="{631CDC8E-B6E3-4ECA-81FD-51B132F1B427}"/>
                    </a:ext>
                  </a:extLst>
                </p:cNvPr>
                <p:cNvSpPr>
                  <a:spLocks/>
                </p:cNvSpPr>
                <p:nvPr/>
              </p:nvSpPr>
              <p:spPr bwMode="auto">
                <a:xfrm>
                  <a:off x="21" y="560"/>
                  <a:ext cx="24" cy="24"/>
                </a:xfrm>
                <a:custGeom>
                  <a:avLst/>
                  <a:gdLst>
                    <a:gd name="T0" fmla="*/ 0 w 50"/>
                    <a:gd name="T1" fmla="*/ 23 h 49"/>
                    <a:gd name="T2" fmla="*/ 1 w 50"/>
                    <a:gd name="T3" fmla="*/ 21 h 49"/>
                    <a:gd name="T4" fmla="*/ 3 w 50"/>
                    <a:gd name="T5" fmla="*/ 19 h 49"/>
                    <a:gd name="T6" fmla="*/ 6 w 50"/>
                    <a:gd name="T7" fmla="*/ 17 h 49"/>
                    <a:gd name="T8" fmla="*/ 10 w 50"/>
                    <a:gd name="T9" fmla="*/ 13 h 49"/>
                    <a:gd name="T10" fmla="*/ 14 w 50"/>
                    <a:gd name="T11" fmla="*/ 10 h 49"/>
                    <a:gd name="T12" fmla="*/ 18 w 50"/>
                    <a:gd name="T13" fmla="*/ 6 h 49"/>
                    <a:gd name="T14" fmla="*/ 22 w 50"/>
                    <a:gd name="T15" fmla="*/ 3 h 49"/>
                    <a:gd name="T16" fmla="*/ 24 w 50"/>
                    <a:gd name="T17" fmla="*/ 0 h 49"/>
                    <a:gd name="T18" fmla="*/ 23 w 50"/>
                    <a:gd name="T19" fmla="*/ 4 h 49"/>
                    <a:gd name="T20" fmla="*/ 20 w 50"/>
                    <a:gd name="T21" fmla="*/ 9 h 49"/>
                    <a:gd name="T22" fmla="*/ 17 w 50"/>
                    <a:gd name="T23" fmla="*/ 13 h 49"/>
                    <a:gd name="T24" fmla="*/ 13 w 50"/>
                    <a:gd name="T25" fmla="*/ 18 h 49"/>
                    <a:gd name="T26" fmla="*/ 9 w 50"/>
                    <a:gd name="T27" fmla="*/ 21 h 49"/>
                    <a:gd name="T28" fmla="*/ 6 w 50"/>
                    <a:gd name="T29" fmla="*/ 24 h 49"/>
                    <a:gd name="T30" fmla="*/ 2 w 50"/>
                    <a:gd name="T31" fmla="*/ 24 h 49"/>
                    <a:gd name="T32" fmla="*/ 0 w 50"/>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9">
                      <a:moveTo>
                        <a:pt x="0" y="47"/>
                      </a:moveTo>
                      <a:lnTo>
                        <a:pt x="2" y="43"/>
                      </a:lnTo>
                      <a:lnTo>
                        <a:pt x="6" y="39"/>
                      </a:lnTo>
                      <a:lnTo>
                        <a:pt x="13" y="34"/>
                      </a:lnTo>
                      <a:lnTo>
                        <a:pt x="21" y="27"/>
                      </a:lnTo>
                      <a:lnTo>
                        <a:pt x="30" y="20"/>
                      </a:lnTo>
                      <a:lnTo>
                        <a:pt x="38" y="13"/>
                      </a:lnTo>
                      <a:lnTo>
                        <a:pt x="45" y="6"/>
                      </a:lnTo>
                      <a:lnTo>
                        <a:pt x="50" y="0"/>
                      </a:lnTo>
                      <a:lnTo>
                        <a:pt x="48" y="9"/>
                      </a:lnTo>
                      <a:lnTo>
                        <a:pt x="42" y="18"/>
                      </a:lnTo>
                      <a:lnTo>
                        <a:pt x="35" y="27"/>
                      </a:lnTo>
                      <a:lnTo>
                        <a:pt x="27" y="36"/>
                      </a:lnTo>
                      <a:lnTo>
                        <a:pt x="19" y="43"/>
                      </a:lnTo>
                      <a:lnTo>
                        <a:pt x="12" y="48"/>
                      </a:lnTo>
                      <a:lnTo>
                        <a:pt x="5" y="49"/>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1" name="Freeform 218">
                  <a:extLst>
                    <a:ext uri="{FF2B5EF4-FFF2-40B4-BE49-F238E27FC236}">
                      <a16:creationId xmlns:a16="http://schemas.microsoft.com/office/drawing/2014/main" id="{1BDF67E4-567F-4A30-AE94-AB804C32EF1E}"/>
                    </a:ext>
                  </a:extLst>
                </p:cNvPr>
                <p:cNvSpPr>
                  <a:spLocks/>
                </p:cNvSpPr>
                <p:nvPr/>
              </p:nvSpPr>
              <p:spPr bwMode="auto">
                <a:xfrm>
                  <a:off x="69" y="585"/>
                  <a:ext cx="29" cy="118"/>
                </a:xfrm>
                <a:custGeom>
                  <a:avLst/>
                  <a:gdLst>
                    <a:gd name="T0" fmla="*/ 26 w 59"/>
                    <a:gd name="T1" fmla="*/ 0 h 237"/>
                    <a:gd name="T2" fmla="*/ 27 w 59"/>
                    <a:gd name="T3" fmla="*/ 0 h 237"/>
                    <a:gd name="T4" fmla="*/ 28 w 59"/>
                    <a:gd name="T5" fmla="*/ 0 h 237"/>
                    <a:gd name="T6" fmla="*/ 29 w 59"/>
                    <a:gd name="T7" fmla="*/ 2 h 237"/>
                    <a:gd name="T8" fmla="*/ 29 w 59"/>
                    <a:gd name="T9" fmla="*/ 3 h 237"/>
                    <a:gd name="T10" fmla="*/ 18 w 59"/>
                    <a:gd name="T11" fmla="*/ 17 h 237"/>
                    <a:gd name="T12" fmla="*/ 10 w 59"/>
                    <a:gd name="T13" fmla="*/ 33 h 237"/>
                    <a:gd name="T14" fmla="*/ 6 w 59"/>
                    <a:gd name="T15" fmla="*/ 49 h 237"/>
                    <a:gd name="T16" fmla="*/ 6 w 59"/>
                    <a:gd name="T17" fmla="*/ 64 h 237"/>
                    <a:gd name="T18" fmla="*/ 6 w 59"/>
                    <a:gd name="T19" fmla="*/ 80 h 237"/>
                    <a:gd name="T20" fmla="*/ 8 w 59"/>
                    <a:gd name="T21" fmla="*/ 94 h 237"/>
                    <a:gd name="T22" fmla="*/ 11 w 59"/>
                    <a:gd name="T23" fmla="*/ 107 h 237"/>
                    <a:gd name="T24" fmla="*/ 14 w 59"/>
                    <a:gd name="T25" fmla="*/ 118 h 237"/>
                    <a:gd name="T26" fmla="*/ 8 w 59"/>
                    <a:gd name="T27" fmla="*/ 111 h 237"/>
                    <a:gd name="T28" fmla="*/ 3 w 59"/>
                    <a:gd name="T29" fmla="*/ 98 h 237"/>
                    <a:gd name="T30" fmla="*/ 0 w 59"/>
                    <a:gd name="T31" fmla="*/ 82 h 237"/>
                    <a:gd name="T32" fmla="*/ 0 w 59"/>
                    <a:gd name="T33" fmla="*/ 63 h 237"/>
                    <a:gd name="T34" fmla="*/ 2 w 59"/>
                    <a:gd name="T35" fmla="*/ 44 h 237"/>
                    <a:gd name="T36" fmla="*/ 7 w 59"/>
                    <a:gd name="T37" fmla="*/ 26 h 237"/>
                    <a:gd name="T38" fmla="*/ 15 w 59"/>
                    <a:gd name="T39" fmla="*/ 11 h 237"/>
                    <a:gd name="T40" fmla="*/ 26 w 59"/>
                    <a:gd name="T41" fmla="*/ 0 h 2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7">
                      <a:moveTo>
                        <a:pt x="53" y="0"/>
                      </a:moveTo>
                      <a:lnTo>
                        <a:pt x="54" y="0"/>
                      </a:lnTo>
                      <a:lnTo>
                        <a:pt x="56" y="1"/>
                      </a:lnTo>
                      <a:lnTo>
                        <a:pt x="58" y="4"/>
                      </a:lnTo>
                      <a:lnTo>
                        <a:pt x="59" y="6"/>
                      </a:lnTo>
                      <a:lnTo>
                        <a:pt x="36" y="35"/>
                      </a:lnTo>
                      <a:lnTo>
                        <a:pt x="21" y="66"/>
                      </a:lnTo>
                      <a:lnTo>
                        <a:pt x="13" y="98"/>
                      </a:lnTo>
                      <a:lnTo>
                        <a:pt x="12" y="129"/>
                      </a:lnTo>
                      <a:lnTo>
                        <a:pt x="13" y="160"/>
                      </a:lnTo>
                      <a:lnTo>
                        <a:pt x="17" y="188"/>
                      </a:lnTo>
                      <a:lnTo>
                        <a:pt x="23" y="215"/>
                      </a:lnTo>
                      <a:lnTo>
                        <a:pt x="29" y="237"/>
                      </a:lnTo>
                      <a:lnTo>
                        <a:pt x="16" y="222"/>
                      </a:lnTo>
                      <a:lnTo>
                        <a:pt x="7" y="196"/>
                      </a:lnTo>
                      <a:lnTo>
                        <a:pt x="1" y="164"/>
                      </a:lnTo>
                      <a:lnTo>
                        <a:pt x="0" y="127"/>
                      </a:lnTo>
                      <a:lnTo>
                        <a:pt x="5" y="89"/>
                      </a:lnTo>
                      <a:lnTo>
                        <a:pt x="14" y="52"/>
                      </a:lnTo>
                      <a:lnTo>
                        <a:pt x="30" y="22"/>
                      </a:lnTo>
                      <a:lnTo>
                        <a:pt x="5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2" name="Freeform 219">
                  <a:extLst>
                    <a:ext uri="{FF2B5EF4-FFF2-40B4-BE49-F238E27FC236}">
                      <a16:creationId xmlns:a16="http://schemas.microsoft.com/office/drawing/2014/main" id="{77114137-3A98-4A1B-987F-CC229A66A792}"/>
                    </a:ext>
                  </a:extLst>
                </p:cNvPr>
                <p:cNvSpPr>
                  <a:spLocks/>
                </p:cNvSpPr>
                <p:nvPr/>
              </p:nvSpPr>
              <p:spPr bwMode="auto">
                <a:xfrm>
                  <a:off x="75" y="687"/>
                  <a:ext cx="26" cy="15"/>
                </a:xfrm>
                <a:custGeom>
                  <a:avLst/>
                  <a:gdLst>
                    <a:gd name="T0" fmla="*/ 0 w 51"/>
                    <a:gd name="T1" fmla="*/ 0 h 29"/>
                    <a:gd name="T2" fmla="*/ 3 w 51"/>
                    <a:gd name="T3" fmla="*/ 3 h 29"/>
                    <a:gd name="T4" fmla="*/ 7 w 51"/>
                    <a:gd name="T5" fmla="*/ 6 h 29"/>
                    <a:gd name="T6" fmla="*/ 11 w 51"/>
                    <a:gd name="T7" fmla="*/ 9 h 29"/>
                    <a:gd name="T8" fmla="*/ 15 w 51"/>
                    <a:gd name="T9" fmla="*/ 11 h 29"/>
                    <a:gd name="T10" fmla="*/ 19 w 51"/>
                    <a:gd name="T11" fmla="*/ 13 h 29"/>
                    <a:gd name="T12" fmla="*/ 22 w 51"/>
                    <a:gd name="T13" fmla="*/ 15 h 29"/>
                    <a:gd name="T14" fmla="*/ 24 w 51"/>
                    <a:gd name="T15" fmla="*/ 15 h 29"/>
                    <a:gd name="T16" fmla="*/ 26 w 51"/>
                    <a:gd name="T17" fmla="*/ 14 h 29"/>
                    <a:gd name="T18" fmla="*/ 26 w 51"/>
                    <a:gd name="T19" fmla="*/ 13 h 29"/>
                    <a:gd name="T20" fmla="*/ 23 w 51"/>
                    <a:gd name="T21" fmla="*/ 12 h 29"/>
                    <a:gd name="T22" fmla="*/ 20 w 51"/>
                    <a:gd name="T23" fmla="*/ 10 h 29"/>
                    <a:gd name="T24" fmla="*/ 16 w 51"/>
                    <a:gd name="T25" fmla="*/ 8 h 29"/>
                    <a:gd name="T26" fmla="*/ 12 w 51"/>
                    <a:gd name="T27" fmla="*/ 7 h 29"/>
                    <a:gd name="T28" fmla="*/ 8 w 51"/>
                    <a:gd name="T29" fmla="*/ 5 h 29"/>
                    <a:gd name="T30" fmla="*/ 4 w 51"/>
                    <a:gd name="T31" fmla="*/ 3 h 29"/>
                    <a:gd name="T32" fmla="*/ 0 w 51"/>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9">
                      <a:moveTo>
                        <a:pt x="0" y="0"/>
                      </a:moveTo>
                      <a:lnTo>
                        <a:pt x="6" y="6"/>
                      </a:lnTo>
                      <a:lnTo>
                        <a:pt x="13" y="12"/>
                      </a:lnTo>
                      <a:lnTo>
                        <a:pt x="21" y="18"/>
                      </a:lnTo>
                      <a:lnTo>
                        <a:pt x="29" y="22"/>
                      </a:lnTo>
                      <a:lnTo>
                        <a:pt x="37" y="26"/>
                      </a:lnTo>
                      <a:lnTo>
                        <a:pt x="44" y="29"/>
                      </a:lnTo>
                      <a:lnTo>
                        <a:pt x="48" y="29"/>
                      </a:lnTo>
                      <a:lnTo>
                        <a:pt x="51" y="28"/>
                      </a:lnTo>
                      <a:lnTo>
                        <a:pt x="51" y="26"/>
                      </a:lnTo>
                      <a:lnTo>
                        <a:pt x="46" y="23"/>
                      </a:lnTo>
                      <a:lnTo>
                        <a:pt x="40" y="20"/>
                      </a:lnTo>
                      <a:lnTo>
                        <a:pt x="32" y="16"/>
                      </a:lnTo>
                      <a:lnTo>
                        <a:pt x="24" y="13"/>
                      </a:lnTo>
                      <a:lnTo>
                        <a:pt x="15" y="9"/>
                      </a:lnTo>
                      <a:lnTo>
                        <a:pt x="7"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3" name="Freeform 220">
                  <a:extLst>
                    <a:ext uri="{FF2B5EF4-FFF2-40B4-BE49-F238E27FC236}">
                      <a16:creationId xmlns:a16="http://schemas.microsoft.com/office/drawing/2014/main" id="{CC27B6CE-144E-4E0E-A160-D3EC939C5DC5}"/>
                    </a:ext>
                  </a:extLst>
                </p:cNvPr>
                <p:cNvSpPr>
                  <a:spLocks/>
                </p:cNvSpPr>
                <p:nvPr/>
              </p:nvSpPr>
              <p:spPr bwMode="auto">
                <a:xfrm>
                  <a:off x="73" y="677"/>
                  <a:ext cx="28" cy="17"/>
                </a:xfrm>
                <a:custGeom>
                  <a:avLst/>
                  <a:gdLst>
                    <a:gd name="T0" fmla="*/ 28 w 58"/>
                    <a:gd name="T1" fmla="*/ 17 h 34"/>
                    <a:gd name="T2" fmla="*/ 27 w 58"/>
                    <a:gd name="T3" fmla="*/ 17 h 34"/>
                    <a:gd name="T4" fmla="*/ 24 w 58"/>
                    <a:gd name="T5" fmla="*/ 17 h 34"/>
                    <a:gd name="T6" fmla="*/ 21 w 58"/>
                    <a:gd name="T7" fmla="*/ 16 h 34"/>
                    <a:gd name="T8" fmla="*/ 16 w 58"/>
                    <a:gd name="T9" fmla="*/ 13 h 34"/>
                    <a:gd name="T10" fmla="*/ 12 w 58"/>
                    <a:gd name="T11" fmla="*/ 11 h 34"/>
                    <a:gd name="T12" fmla="*/ 7 w 58"/>
                    <a:gd name="T13" fmla="*/ 8 h 34"/>
                    <a:gd name="T14" fmla="*/ 3 w 58"/>
                    <a:gd name="T15" fmla="*/ 4 h 34"/>
                    <a:gd name="T16" fmla="*/ 0 w 58"/>
                    <a:gd name="T17" fmla="*/ 0 h 34"/>
                    <a:gd name="T18" fmla="*/ 3 w 58"/>
                    <a:gd name="T19" fmla="*/ 2 h 34"/>
                    <a:gd name="T20" fmla="*/ 8 w 58"/>
                    <a:gd name="T21" fmla="*/ 4 h 34"/>
                    <a:gd name="T22" fmla="*/ 12 w 58"/>
                    <a:gd name="T23" fmla="*/ 6 h 34"/>
                    <a:gd name="T24" fmla="*/ 17 w 58"/>
                    <a:gd name="T25" fmla="*/ 9 h 34"/>
                    <a:gd name="T26" fmla="*/ 21 w 58"/>
                    <a:gd name="T27" fmla="*/ 12 h 34"/>
                    <a:gd name="T28" fmla="*/ 25 w 58"/>
                    <a:gd name="T29" fmla="*/ 13 h 34"/>
                    <a:gd name="T30" fmla="*/ 28 w 58"/>
                    <a:gd name="T31" fmla="*/ 16 h 34"/>
                    <a:gd name="T32" fmla="*/ 28 w 58"/>
                    <a:gd name="T33" fmla="*/ 17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34">
                      <a:moveTo>
                        <a:pt x="58" y="33"/>
                      </a:moveTo>
                      <a:lnTo>
                        <a:pt x="55" y="34"/>
                      </a:lnTo>
                      <a:lnTo>
                        <a:pt x="50" y="33"/>
                      </a:lnTo>
                      <a:lnTo>
                        <a:pt x="43" y="31"/>
                      </a:lnTo>
                      <a:lnTo>
                        <a:pt x="34" y="26"/>
                      </a:lnTo>
                      <a:lnTo>
                        <a:pt x="24" y="21"/>
                      </a:lnTo>
                      <a:lnTo>
                        <a:pt x="15" y="16"/>
                      </a:lnTo>
                      <a:lnTo>
                        <a:pt x="7" y="8"/>
                      </a:lnTo>
                      <a:lnTo>
                        <a:pt x="0" y="0"/>
                      </a:lnTo>
                      <a:lnTo>
                        <a:pt x="7" y="3"/>
                      </a:lnTo>
                      <a:lnTo>
                        <a:pt x="16" y="8"/>
                      </a:lnTo>
                      <a:lnTo>
                        <a:pt x="25" y="12"/>
                      </a:lnTo>
                      <a:lnTo>
                        <a:pt x="36" y="18"/>
                      </a:lnTo>
                      <a:lnTo>
                        <a:pt x="44" y="23"/>
                      </a:lnTo>
                      <a:lnTo>
                        <a:pt x="52" y="26"/>
                      </a:lnTo>
                      <a:lnTo>
                        <a:pt x="57" y="31"/>
                      </a:lnTo>
                      <a:lnTo>
                        <a:pt x="58"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4" name="Freeform 221">
                  <a:extLst>
                    <a:ext uri="{FF2B5EF4-FFF2-40B4-BE49-F238E27FC236}">
                      <a16:creationId xmlns:a16="http://schemas.microsoft.com/office/drawing/2014/main" id="{B0922F75-7BBB-4976-85CC-99F0932B225E}"/>
                    </a:ext>
                  </a:extLst>
                </p:cNvPr>
                <p:cNvSpPr>
                  <a:spLocks/>
                </p:cNvSpPr>
                <p:nvPr/>
              </p:nvSpPr>
              <p:spPr bwMode="auto">
                <a:xfrm>
                  <a:off x="70" y="653"/>
                  <a:ext cx="37" cy="23"/>
                </a:xfrm>
                <a:custGeom>
                  <a:avLst/>
                  <a:gdLst>
                    <a:gd name="T0" fmla="*/ 37 w 73"/>
                    <a:gd name="T1" fmla="*/ 23 h 46"/>
                    <a:gd name="T2" fmla="*/ 35 w 73"/>
                    <a:gd name="T3" fmla="*/ 23 h 46"/>
                    <a:gd name="T4" fmla="*/ 31 w 73"/>
                    <a:gd name="T5" fmla="*/ 22 h 46"/>
                    <a:gd name="T6" fmla="*/ 26 w 73"/>
                    <a:gd name="T7" fmla="*/ 21 h 46"/>
                    <a:gd name="T8" fmla="*/ 20 w 73"/>
                    <a:gd name="T9" fmla="*/ 18 h 46"/>
                    <a:gd name="T10" fmla="*/ 14 w 73"/>
                    <a:gd name="T11" fmla="*/ 14 h 46"/>
                    <a:gd name="T12" fmla="*/ 8 w 73"/>
                    <a:gd name="T13" fmla="*/ 10 h 46"/>
                    <a:gd name="T14" fmla="*/ 3 w 73"/>
                    <a:gd name="T15" fmla="*/ 5 h 46"/>
                    <a:gd name="T16" fmla="*/ 0 w 73"/>
                    <a:gd name="T17" fmla="*/ 0 h 46"/>
                    <a:gd name="T18" fmla="*/ 3 w 73"/>
                    <a:gd name="T19" fmla="*/ 2 h 46"/>
                    <a:gd name="T20" fmla="*/ 7 w 73"/>
                    <a:gd name="T21" fmla="*/ 5 h 46"/>
                    <a:gd name="T22" fmla="*/ 14 w 73"/>
                    <a:gd name="T23" fmla="*/ 8 h 46"/>
                    <a:gd name="T24" fmla="*/ 21 w 73"/>
                    <a:gd name="T25" fmla="*/ 12 h 46"/>
                    <a:gd name="T26" fmla="*/ 27 w 73"/>
                    <a:gd name="T27" fmla="*/ 15 h 46"/>
                    <a:gd name="T28" fmla="*/ 32 w 73"/>
                    <a:gd name="T29" fmla="*/ 18 h 46"/>
                    <a:gd name="T30" fmla="*/ 36 w 73"/>
                    <a:gd name="T31" fmla="*/ 21 h 46"/>
                    <a:gd name="T32" fmla="*/ 37 w 73"/>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46">
                      <a:moveTo>
                        <a:pt x="73" y="45"/>
                      </a:moveTo>
                      <a:lnTo>
                        <a:pt x="70" y="46"/>
                      </a:lnTo>
                      <a:lnTo>
                        <a:pt x="62" y="44"/>
                      </a:lnTo>
                      <a:lnTo>
                        <a:pt x="51" y="41"/>
                      </a:lnTo>
                      <a:lnTo>
                        <a:pt x="40" y="35"/>
                      </a:lnTo>
                      <a:lnTo>
                        <a:pt x="27" y="27"/>
                      </a:lnTo>
                      <a:lnTo>
                        <a:pt x="16" y="19"/>
                      </a:lnTo>
                      <a:lnTo>
                        <a:pt x="5" y="9"/>
                      </a:lnTo>
                      <a:lnTo>
                        <a:pt x="0" y="0"/>
                      </a:lnTo>
                      <a:lnTo>
                        <a:pt x="5" y="4"/>
                      </a:lnTo>
                      <a:lnTo>
                        <a:pt x="14" y="9"/>
                      </a:lnTo>
                      <a:lnTo>
                        <a:pt x="27" y="16"/>
                      </a:lnTo>
                      <a:lnTo>
                        <a:pt x="41" y="23"/>
                      </a:lnTo>
                      <a:lnTo>
                        <a:pt x="54" y="30"/>
                      </a:lnTo>
                      <a:lnTo>
                        <a:pt x="64" y="36"/>
                      </a:lnTo>
                      <a:lnTo>
                        <a:pt x="71" y="42"/>
                      </a:lnTo>
                      <a:lnTo>
                        <a:pt x="73"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5" name="Freeform 222">
                  <a:extLst>
                    <a:ext uri="{FF2B5EF4-FFF2-40B4-BE49-F238E27FC236}">
                      <a16:creationId xmlns:a16="http://schemas.microsoft.com/office/drawing/2014/main" id="{8E344CF9-892B-45C5-866D-D66D470F0DAE}"/>
                    </a:ext>
                  </a:extLst>
                </p:cNvPr>
                <p:cNvSpPr>
                  <a:spLocks/>
                </p:cNvSpPr>
                <p:nvPr/>
              </p:nvSpPr>
              <p:spPr bwMode="auto">
                <a:xfrm>
                  <a:off x="72" y="631"/>
                  <a:ext cx="40" cy="26"/>
                </a:xfrm>
                <a:custGeom>
                  <a:avLst/>
                  <a:gdLst>
                    <a:gd name="T0" fmla="*/ 40 w 81"/>
                    <a:gd name="T1" fmla="*/ 25 h 51"/>
                    <a:gd name="T2" fmla="*/ 38 w 81"/>
                    <a:gd name="T3" fmla="*/ 26 h 51"/>
                    <a:gd name="T4" fmla="*/ 33 w 81"/>
                    <a:gd name="T5" fmla="*/ 25 h 51"/>
                    <a:gd name="T6" fmla="*/ 27 w 81"/>
                    <a:gd name="T7" fmla="*/ 22 h 51"/>
                    <a:gd name="T8" fmla="*/ 20 w 81"/>
                    <a:gd name="T9" fmla="*/ 18 h 51"/>
                    <a:gd name="T10" fmla="*/ 14 w 81"/>
                    <a:gd name="T11" fmla="*/ 14 h 51"/>
                    <a:gd name="T12" fmla="*/ 8 w 81"/>
                    <a:gd name="T13" fmla="*/ 10 h 51"/>
                    <a:gd name="T14" fmla="*/ 3 w 81"/>
                    <a:gd name="T15" fmla="*/ 5 h 51"/>
                    <a:gd name="T16" fmla="*/ 0 w 81"/>
                    <a:gd name="T17" fmla="*/ 0 h 51"/>
                    <a:gd name="T18" fmla="*/ 3 w 81"/>
                    <a:gd name="T19" fmla="*/ 2 h 51"/>
                    <a:gd name="T20" fmla="*/ 8 w 81"/>
                    <a:gd name="T21" fmla="*/ 5 h 51"/>
                    <a:gd name="T22" fmla="*/ 15 w 81"/>
                    <a:gd name="T23" fmla="*/ 9 h 51"/>
                    <a:gd name="T24" fmla="*/ 22 w 81"/>
                    <a:gd name="T25" fmla="*/ 13 h 51"/>
                    <a:gd name="T26" fmla="*/ 29 w 81"/>
                    <a:gd name="T27" fmla="*/ 17 h 51"/>
                    <a:gd name="T28" fmla="*/ 35 w 81"/>
                    <a:gd name="T29" fmla="*/ 21 h 51"/>
                    <a:gd name="T30" fmla="*/ 39 w 81"/>
                    <a:gd name="T31" fmla="*/ 24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5" y="43"/>
                      </a:lnTo>
                      <a:lnTo>
                        <a:pt x="41" y="36"/>
                      </a:lnTo>
                      <a:lnTo>
                        <a:pt x="28" y="28"/>
                      </a:lnTo>
                      <a:lnTo>
                        <a:pt x="16" y="19"/>
                      </a:lnTo>
                      <a:lnTo>
                        <a:pt x="6" y="10"/>
                      </a:lnTo>
                      <a:lnTo>
                        <a:pt x="0" y="0"/>
                      </a:lnTo>
                      <a:lnTo>
                        <a:pt x="6" y="4"/>
                      </a:lnTo>
                      <a:lnTo>
                        <a:pt x="17" y="10"/>
                      </a:lnTo>
                      <a:lnTo>
                        <a:pt x="30" y="17"/>
                      </a:lnTo>
                      <a:lnTo>
                        <a:pt x="45" y="25"/>
                      </a:lnTo>
                      <a:lnTo>
                        <a:pt x="59" y="34"/>
                      </a:lnTo>
                      <a:lnTo>
                        <a:pt x="70" y="41"/>
                      </a:lnTo>
                      <a:lnTo>
                        <a:pt x="78" y="47"/>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6" name="Freeform 223">
                  <a:extLst>
                    <a:ext uri="{FF2B5EF4-FFF2-40B4-BE49-F238E27FC236}">
                      <a16:creationId xmlns:a16="http://schemas.microsoft.com/office/drawing/2014/main" id="{F8D1B860-272E-4D83-A0C5-CDC7C3D76405}"/>
                    </a:ext>
                  </a:extLst>
                </p:cNvPr>
                <p:cNvSpPr>
                  <a:spLocks/>
                </p:cNvSpPr>
                <p:nvPr/>
              </p:nvSpPr>
              <p:spPr bwMode="auto">
                <a:xfrm>
                  <a:off x="76" y="617"/>
                  <a:ext cx="32" cy="27"/>
                </a:xfrm>
                <a:custGeom>
                  <a:avLst/>
                  <a:gdLst>
                    <a:gd name="T0" fmla="*/ 32 w 65"/>
                    <a:gd name="T1" fmla="*/ 27 h 54"/>
                    <a:gd name="T2" fmla="*/ 30 w 65"/>
                    <a:gd name="T3" fmla="*/ 27 h 54"/>
                    <a:gd name="T4" fmla="*/ 27 w 65"/>
                    <a:gd name="T5" fmla="*/ 25 h 54"/>
                    <a:gd name="T6" fmla="*/ 22 w 65"/>
                    <a:gd name="T7" fmla="*/ 22 h 54"/>
                    <a:gd name="T8" fmla="*/ 16 w 65"/>
                    <a:gd name="T9" fmla="*/ 18 h 54"/>
                    <a:gd name="T10" fmla="*/ 10 w 65"/>
                    <a:gd name="T11" fmla="*/ 13 h 54"/>
                    <a:gd name="T12" fmla="*/ 5 w 65"/>
                    <a:gd name="T13" fmla="*/ 8 h 54"/>
                    <a:gd name="T14" fmla="*/ 1 w 65"/>
                    <a:gd name="T15" fmla="*/ 4 h 54"/>
                    <a:gd name="T16" fmla="*/ 0 w 65"/>
                    <a:gd name="T17" fmla="*/ 0 h 54"/>
                    <a:gd name="T18" fmla="*/ 3 w 65"/>
                    <a:gd name="T19" fmla="*/ 2 h 54"/>
                    <a:gd name="T20" fmla="*/ 7 w 65"/>
                    <a:gd name="T21" fmla="*/ 6 h 54"/>
                    <a:gd name="T22" fmla="*/ 13 w 65"/>
                    <a:gd name="T23" fmla="*/ 10 h 54"/>
                    <a:gd name="T24" fmla="*/ 19 w 65"/>
                    <a:gd name="T25" fmla="*/ 14 h 54"/>
                    <a:gd name="T26" fmla="*/ 25 w 65"/>
                    <a:gd name="T27" fmla="*/ 18 h 54"/>
                    <a:gd name="T28" fmla="*/ 29 w 65"/>
                    <a:gd name="T29" fmla="*/ 22 h 54"/>
                    <a:gd name="T30" fmla="*/ 32 w 65"/>
                    <a:gd name="T31" fmla="*/ 25 h 54"/>
                    <a:gd name="T32" fmla="*/ 32 w 65"/>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4">
                      <a:moveTo>
                        <a:pt x="65" y="54"/>
                      </a:moveTo>
                      <a:lnTo>
                        <a:pt x="61" y="54"/>
                      </a:lnTo>
                      <a:lnTo>
                        <a:pt x="54" y="50"/>
                      </a:lnTo>
                      <a:lnTo>
                        <a:pt x="44" y="43"/>
                      </a:lnTo>
                      <a:lnTo>
                        <a:pt x="32" y="35"/>
                      </a:lnTo>
                      <a:lnTo>
                        <a:pt x="21" y="25"/>
                      </a:lnTo>
                      <a:lnTo>
                        <a:pt x="10" y="16"/>
                      </a:lnTo>
                      <a:lnTo>
                        <a:pt x="3" y="7"/>
                      </a:lnTo>
                      <a:lnTo>
                        <a:pt x="0" y="0"/>
                      </a:lnTo>
                      <a:lnTo>
                        <a:pt x="6" y="4"/>
                      </a:lnTo>
                      <a:lnTo>
                        <a:pt x="15" y="11"/>
                      </a:lnTo>
                      <a:lnTo>
                        <a:pt x="27" y="19"/>
                      </a:lnTo>
                      <a:lnTo>
                        <a:pt x="39" y="27"/>
                      </a:lnTo>
                      <a:lnTo>
                        <a:pt x="50" y="35"/>
                      </a:lnTo>
                      <a:lnTo>
                        <a:pt x="59" y="43"/>
                      </a:lnTo>
                      <a:lnTo>
                        <a:pt x="65" y="49"/>
                      </a:lnTo>
                      <a:lnTo>
                        <a:pt x="65"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7" name="Freeform 224">
                  <a:extLst>
                    <a:ext uri="{FF2B5EF4-FFF2-40B4-BE49-F238E27FC236}">
                      <a16:creationId xmlns:a16="http://schemas.microsoft.com/office/drawing/2014/main" id="{700503F8-58EA-4895-9F9E-D25D3C70185E}"/>
                    </a:ext>
                  </a:extLst>
                </p:cNvPr>
                <p:cNvSpPr>
                  <a:spLocks/>
                </p:cNvSpPr>
                <p:nvPr/>
              </p:nvSpPr>
              <p:spPr bwMode="auto">
                <a:xfrm>
                  <a:off x="80" y="606"/>
                  <a:ext cx="27" cy="23"/>
                </a:xfrm>
                <a:custGeom>
                  <a:avLst/>
                  <a:gdLst>
                    <a:gd name="T0" fmla="*/ 27 w 54"/>
                    <a:gd name="T1" fmla="*/ 23 h 46"/>
                    <a:gd name="T2" fmla="*/ 26 w 54"/>
                    <a:gd name="T3" fmla="*/ 23 h 46"/>
                    <a:gd name="T4" fmla="*/ 23 w 54"/>
                    <a:gd name="T5" fmla="*/ 23 h 46"/>
                    <a:gd name="T6" fmla="*/ 19 w 54"/>
                    <a:gd name="T7" fmla="*/ 20 h 46"/>
                    <a:gd name="T8" fmla="*/ 14 w 54"/>
                    <a:gd name="T9" fmla="*/ 17 h 46"/>
                    <a:gd name="T10" fmla="*/ 10 w 54"/>
                    <a:gd name="T11" fmla="*/ 13 h 46"/>
                    <a:gd name="T12" fmla="*/ 5 w 54"/>
                    <a:gd name="T13" fmla="*/ 9 h 46"/>
                    <a:gd name="T14" fmla="*/ 2 w 54"/>
                    <a:gd name="T15" fmla="*/ 5 h 46"/>
                    <a:gd name="T16" fmla="*/ 0 w 54"/>
                    <a:gd name="T17" fmla="*/ 0 h 46"/>
                    <a:gd name="T18" fmla="*/ 3 w 54"/>
                    <a:gd name="T19" fmla="*/ 2 h 46"/>
                    <a:gd name="T20" fmla="*/ 7 w 54"/>
                    <a:gd name="T21" fmla="*/ 6 h 46"/>
                    <a:gd name="T22" fmla="*/ 12 w 54"/>
                    <a:gd name="T23" fmla="*/ 9 h 46"/>
                    <a:gd name="T24" fmla="*/ 17 w 54"/>
                    <a:gd name="T25" fmla="*/ 13 h 46"/>
                    <a:gd name="T26" fmla="*/ 22 w 54"/>
                    <a:gd name="T27" fmla="*/ 16 h 46"/>
                    <a:gd name="T28" fmla="*/ 25 w 54"/>
                    <a:gd name="T29" fmla="*/ 19 h 46"/>
                    <a:gd name="T30" fmla="*/ 27 w 54"/>
                    <a:gd name="T31" fmla="*/ 21 h 46"/>
                    <a:gd name="T32" fmla="*/ 27 w 54"/>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6">
                      <a:moveTo>
                        <a:pt x="54" y="46"/>
                      </a:moveTo>
                      <a:lnTo>
                        <a:pt x="51" y="46"/>
                      </a:lnTo>
                      <a:lnTo>
                        <a:pt x="45" y="45"/>
                      </a:lnTo>
                      <a:lnTo>
                        <a:pt x="37" y="40"/>
                      </a:lnTo>
                      <a:lnTo>
                        <a:pt x="28" y="34"/>
                      </a:lnTo>
                      <a:lnTo>
                        <a:pt x="19" y="26"/>
                      </a:lnTo>
                      <a:lnTo>
                        <a:pt x="10" y="18"/>
                      </a:lnTo>
                      <a:lnTo>
                        <a:pt x="4" y="9"/>
                      </a:lnTo>
                      <a:lnTo>
                        <a:pt x="0" y="0"/>
                      </a:lnTo>
                      <a:lnTo>
                        <a:pt x="6" y="4"/>
                      </a:lnTo>
                      <a:lnTo>
                        <a:pt x="14" y="11"/>
                      </a:lnTo>
                      <a:lnTo>
                        <a:pt x="23" y="18"/>
                      </a:lnTo>
                      <a:lnTo>
                        <a:pt x="33" y="25"/>
                      </a:lnTo>
                      <a:lnTo>
                        <a:pt x="43" y="32"/>
                      </a:lnTo>
                      <a:lnTo>
                        <a:pt x="50" y="38"/>
                      </a:lnTo>
                      <a:lnTo>
                        <a:pt x="54" y="42"/>
                      </a:lnTo>
                      <a:lnTo>
                        <a:pt x="54"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8" name="Freeform 225">
                  <a:extLst>
                    <a:ext uri="{FF2B5EF4-FFF2-40B4-BE49-F238E27FC236}">
                      <a16:creationId xmlns:a16="http://schemas.microsoft.com/office/drawing/2014/main" id="{5E40BE3D-AB16-4FE3-9900-1E8EDC7146D2}"/>
                    </a:ext>
                  </a:extLst>
                </p:cNvPr>
                <p:cNvSpPr>
                  <a:spLocks/>
                </p:cNvSpPr>
                <p:nvPr/>
              </p:nvSpPr>
              <p:spPr bwMode="auto">
                <a:xfrm>
                  <a:off x="88" y="595"/>
                  <a:ext cx="19" cy="20"/>
                </a:xfrm>
                <a:custGeom>
                  <a:avLst/>
                  <a:gdLst>
                    <a:gd name="T0" fmla="*/ 19 w 38"/>
                    <a:gd name="T1" fmla="*/ 20 h 40"/>
                    <a:gd name="T2" fmla="*/ 18 w 38"/>
                    <a:gd name="T3" fmla="*/ 20 h 40"/>
                    <a:gd name="T4" fmla="*/ 15 w 38"/>
                    <a:gd name="T5" fmla="*/ 19 h 40"/>
                    <a:gd name="T6" fmla="*/ 12 w 38"/>
                    <a:gd name="T7" fmla="*/ 16 h 40"/>
                    <a:gd name="T8" fmla="*/ 8 w 38"/>
                    <a:gd name="T9" fmla="*/ 13 h 40"/>
                    <a:gd name="T10" fmla="*/ 6 w 38"/>
                    <a:gd name="T11" fmla="*/ 9 h 40"/>
                    <a:gd name="T12" fmla="*/ 3 w 38"/>
                    <a:gd name="T13" fmla="*/ 5 h 40"/>
                    <a:gd name="T14" fmla="*/ 1 w 38"/>
                    <a:gd name="T15" fmla="*/ 2 h 40"/>
                    <a:gd name="T16" fmla="*/ 0 w 38"/>
                    <a:gd name="T17" fmla="*/ 0 h 40"/>
                    <a:gd name="T18" fmla="*/ 2 w 38"/>
                    <a:gd name="T19" fmla="*/ 2 h 40"/>
                    <a:gd name="T20" fmla="*/ 5 w 38"/>
                    <a:gd name="T21" fmla="*/ 5 h 40"/>
                    <a:gd name="T22" fmla="*/ 8 w 38"/>
                    <a:gd name="T23" fmla="*/ 8 h 40"/>
                    <a:gd name="T24" fmla="*/ 11 w 38"/>
                    <a:gd name="T25" fmla="*/ 11 h 40"/>
                    <a:gd name="T26" fmla="*/ 14 w 38"/>
                    <a:gd name="T27" fmla="*/ 13 h 40"/>
                    <a:gd name="T28" fmla="*/ 17 w 38"/>
                    <a:gd name="T29" fmla="*/ 16 h 40"/>
                    <a:gd name="T30" fmla="*/ 19 w 38"/>
                    <a:gd name="T31" fmla="*/ 19 h 40"/>
                    <a:gd name="T32" fmla="*/ 19 w 38"/>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40">
                      <a:moveTo>
                        <a:pt x="38" y="40"/>
                      </a:moveTo>
                      <a:lnTo>
                        <a:pt x="35" y="40"/>
                      </a:lnTo>
                      <a:lnTo>
                        <a:pt x="30" y="37"/>
                      </a:lnTo>
                      <a:lnTo>
                        <a:pt x="23" y="32"/>
                      </a:lnTo>
                      <a:lnTo>
                        <a:pt x="16" y="25"/>
                      </a:lnTo>
                      <a:lnTo>
                        <a:pt x="11" y="18"/>
                      </a:lnTo>
                      <a:lnTo>
                        <a:pt x="5" y="10"/>
                      </a:lnTo>
                      <a:lnTo>
                        <a:pt x="1" y="4"/>
                      </a:lnTo>
                      <a:lnTo>
                        <a:pt x="0" y="0"/>
                      </a:lnTo>
                      <a:lnTo>
                        <a:pt x="4" y="4"/>
                      </a:lnTo>
                      <a:lnTo>
                        <a:pt x="9" y="9"/>
                      </a:lnTo>
                      <a:lnTo>
                        <a:pt x="16" y="15"/>
                      </a:lnTo>
                      <a:lnTo>
                        <a:pt x="22" y="21"/>
                      </a:lnTo>
                      <a:lnTo>
                        <a:pt x="28" y="26"/>
                      </a:lnTo>
                      <a:lnTo>
                        <a:pt x="34" y="32"/>
                      </a:lnTo>
                      <a:lnTo>
                        <a:pt x="37" y="37"/>
                      </a:lnTo>
                      <a:lnTo>
                        <a:pt x="38"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9" name="Freeform 226">
                  <a:extLst>
                    <a:ext uri="{FF2B5EF4-FFF2-40B4-BE49-F238E27FC236}">
                      <a16:creationId xmlns:a16="http://schemas.microsoft.com/office/drawing/2014/main" id="{91E9DDE1-5C31-4D78-8480-CC613B93E0E0}"/>
                    </a:ext>
                  </a:extLst>
                </p:cNvPr>
                <p:cNvSpPr>
                  <a:spLocks/>
                </p:cNvSpPr>
                <p:nvPr/>
              </p:nvSpPr>
              <p:spPr bwMode="auto">
                <a:xfrm>
                  <a:off x="93" y="589"/>
                  <a:ext cx="11" cy="13"/>
                </a:xfrm>
                <a:custGeom>
                  <a:avLst/>
                  <a:gdLst>
                    <a:gd name="T0" fmla="*/ 11 w 23"/>
                    <a:gd name="T1" fmla="*/ 13 h 27"/>
                    <a:gd name="T2" fmla="*/ 9 w 23"/>
                    <a:gd name="T3" fmla="*/ 12 h 27"/>
                    <a:gd name="T4" fmla="*/ 4 w 23"/>
                    <a:gd name="T5" fmla="*/ 9 h 27"/>
                    <a:gd name="T6" fmla="*/ 0 w 23"/>
                    <a:gd name="T7" fmla="*/ 4 h 27"/>
                    <a:gd name="T8" fmla="*/ 0 w 23"/>
                    <a:gd name="T9" fmla="*/ 0 h 27"/>
                    <a:gd name="T10" fmla="*/ 3 w 23"/>
                    <a:gd name="T11" fmla="*/ 4 h 27"/>
                    <a:gd name="T12" fmla="*/ 7 w 23"/>
                    <a:gd name="T13" fmla="*/ 8 h 27"/>
                    <a:gd name="T14" fmla="*/ 11 w 23"/>
                    <a:gd name="T15" fmla="*/ 11 h 27"/>
                    <a:gd name="T16" fmla="*/ 11 w 23"/>
                    <a:gd name="T17" fmla="*/ 13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27">
                      <a:moveTo>
                        <a:pt x="23" y="27"/>
                      </a:moveTo>
                      <a:lnTo>
                        <a:pt x="18" y="25"/>
                      </a:lnTo>
                      <a:lnTo>
                        <a:pt x="8" y="19"/>
                      </a:lnTo>
                      <a:lnTo>
                        <a:pt x="0" y="9"/>
                      </a:lnTo>
                      <a:lnTo>
                        <a:pt x="0" y="0"/>
                      </a:lnTo>
                      <a:lnTo>
                        <a:pt x="6" y="9"/>
                      </a:lnTo>
                      <a:lnTo>
                        <a:pt x="15" y="16"/>
                      </a:lnTo>
                      <a:lnTo>
                        <a:pt x="23" y="22"/>
                      </a:lnTo>
                      <a:lnTo>
                        <a:pt x="23"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50" name="Freeform 227">
                  <a:extLst>
                    <a:ext uri="{FF2B5EF4-FFF2-40B4-BE49-F238E27FC236}">
                      <a16:creationId xmlns:a16="http://schemas.microsoft.com/office/drawing/2014/main" id="{9CD93ACE-FDDD-486D-8728-4525A2AE1740}"/>
                    </a:ext>
                  </a:extLst>
                </p:cNvPr>
                <p:cNvSpPr>
                  <a:spLocks/>
                </p:cNvSpPr>
                <p:nvPr/>
              </p:nvSpPr>
              <p:spPr bwMode="auto">
                <a:xfrm>
                  <a:off x="80" y="696"/>
                  <a:ext cx="17" cy="15"/>
                </a:xfrm>
                <a:custGeom>
                  <a:avLst/>
                  <a:gdLst>
                    <a:gd name="T0" fmla="*/ 0 w 33"/>
                    <a:gd name="T1" fmla="*/ 0 h 29"/>
                    <a:gd name="T2" fmla="*/ 1 w 33"/>
                    <a:gd name="T3" fmla="*/ 1 h 29"/>
                    <a:gd name="T4" fmla="*/ 4 w 33"/>
                    <a:gd name="T5" fmla="*/ 2 h 29"/>
                    <a:gd name="T6" fmla="*/ 7 w 33"/>
                    <a:gd name="T7" fmla="*/ 5 h 29"/>
                    <a:gd name="T8" fmla="*/ 10 w 33"/>
                    <a:gd name="T9" fmla="*/ 6 h 29"/>
                    <a:gd name="T10" fmla="*/ 14 w 33"/>
                    <a:gd name="T11" fmla="*/ 9 h 29"/>
                    <a:gd name="T12" fmla="*/ 16 w 33"/>
                    <a:gd name="T13" fmla="*/ 11 h 29"/>
                    <a:gd name="T14" fmla="*/ 17 w 33"/>
                    <a:gd name="T15" fmla="*/ 13 h 29"/>
                    <a:gd name="T16" fmla="*/ 16 w 33"/>
                    <a:gd name="T17" fmla="*/ 15 h 29"/>
                    <a:gd name="T18" fmla="*/ 13 w 33"/>
                    <a:gd name="T19" fmla="*/ 15 h 29"/>
                    <a:gd name="T20" fmla="*/ 8 w 33"/>
                    <a:gd name="T21" fmla="*/ 10 h 29"/>
                    <a:gd name="T22" fmla="*/ 4 w 33"/>
                    <a:gd name="T23" fmla="*/ 4 h 29"/>
                    <a:gd name="T24" fmla="*/ 0 w 33"/>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9">
                      <a:moveTo>
                        <a:pt x="0" y="0"/>
                      </a:moveTo>
                      <a:lnTo>
                        <a:pt x="2" y="2"/>
                      </a:lnTo>
                      <a:lnTo>
                        <a:pt x="7" y="4"/>
                      </a:lnTo>
                      <a:lnTo>
                        <a:pt x="14" y="9"/>
                      </a:lnTo>
                      <a:lnTo>
                        <a:pt x="20" y="12"/>
                      </a:lnTo>
                      <a:lnTo>
                        <a:pt x="27" y="17"/>
                      </a:lnTo>
                      <a:lnTo>
                        <a:pt x="31" y="22"/>
                      </a:lnTo>
                      <a:lnTo>
                        <a:pt x="33" y="25"/>
                      </a:lnTo>
                      <a:lnTo>
                        <a:pt x="32" y="29"/>
                      </a:lnTo>
                      <a:lnTo>
                        <a:pt x="25" y="29"/>
                      </a:lnTo>
                      <a:lnTo>
                        <a:pt x="16" y="19"/>
                      </a:lnTo>
                      <a:lnTo>
                        <a:pt x="7"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51" name="Freeform 228">
                  <a:extLst>
                    <a:ext uri="{FF2B5EF4-FFF2-40B4-BE49-F238E27FC236}">
                      <a16:creationId xmlns:a16="http://schemas.microsoft.com/office/drawing/2014/main" id="{BAC60437-3BCC-4003-90BB-5E0A50020282}"/>
                    </a:ext>
                  </a:extLst>
                </p:cNvPr>
                <p:cNvSpPr>
                  <a:spLocks/>
                </p:cNvSpPr>
                <p:nvPr/>
              </p:nvSpPr>
              <p:spPr bwMode="auto">
                <a:xfrm>
                  <a:off x="71" y="696"/>
                  <a:ext cx="8" cy="18"/>
                </a:xfrm>
                <a:custGeom>
                  <a:avLst/>
                  <a:gdLst>
                    <a:gd name="T0" fmla="*/ 8 w 16"/>
                    <a:gd name="T1" fmla="*/ 0 h 35"/>
                    <a:gd name="T2" fmla="*/ 6 w 16"/>
                    <a:gd name="T3" fmla="*/ 3 h 35"/>
                    <a:gd name="T4" fmla="*/ 3 w 16"/>
                    <a:gd name="T5" fmla="*/ 9 h 35"/>
                    <a:gd name="T6" fmla="*/ 0 w 16"/>
                    <a:gd name="T7" fmla="*/ 14 h 35"/>
                    <a:gd name="T8" fmla="*/ 1 w 16"/>
                    <a:gd name="T9" fmla="*/ 18 h 35"/>
                    <a:gd name="T10" fmla="*/ 3 w 16"/>
                    <a:gd name="T11" fmla="*/ 17 h 35"/>
                    <a:gd name="T12" fmla="*/ 5 w 16"/>
                    <a:gd name="T13" fmla="*/ 12 h 35"/>
                    <a:gd name="T14" fmla="*/ 7 w 16"/>
                    <a:gd name="T15" fmla="*/ 5 h 35"/>
                    <a:gd name="T16" fmla="*/ 8 w 16"/>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35">
                      <a:moveTo>
                        <a:pt x="16" y="0"/>
                      </a:moveTo>
                      <a:lnTo>
                        <a:pt x="12" y="5"/>
                      </a:lnTo>
                      <a:lnTo>
                        <a:pt x="6" y="17"/>
                      </a:lnTo>
                      <a:lnTo>
                        <a:pt x="0" y="27"/>
                      </a:lnTo>
                      <a:lnTo>
                        <a:pt x="1" y="35"/>
                      </a:lnTo>
                      <a:lnTo>
                        <a:pt x="6" y="33"/>
                      </a:lnTo>
                      <a:lnTo>
                        <a:pt x="10" y="23"/>
                      </a:lnTo>
                      <a:lnTo>
                        <a:pt x="14" y="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52" name="Freeform 229">
                  <a:extLst>
                    <a:ext uri="{FF2B5EF4-FFF2-40B4-BE49-F238E27FC236}">
                      <a16:creationId xmlns:a16="http://schemas.microsoft.com/office/drawing/2014/main" id="{C8383975-D28C-415B-9844-2FE32B973C5E}"/>
                    </a:ext>
                  </a:extLst>
                </p:cNvPr>
                <p:cNvSpPr>
                  <a:spLocks/>
                </p:cNvSpPr>
                <p:nvPr/>
              </p:nvSpPr>
              <p:spPr bwMode="auto">
                <a:xfrm>
                  <a:off x="81" y="699"/>
                  <a:ext cx="5" cy="20"/>
                </a:xfrm>
                <a:custGeom>
                  <a:avLst/>
                  <a:gdLst>
                    <a:gd name="T0" fmla="*/ 0 w 11"/>
                    <a:gd name="T1" fmla="*/ 0 h 41"/>
                    <a:gd name="T2" fmla="*/ 0 w 11"/>
                    <a:gd name="T3" fmla="*/ 4 h 41"/>
                    <a:gd name="T4" fmla="*/ 0 w 11"/>
                    <a:gd name="T5" fmla="*/ 11 h 41"/>
                    <a:gd name="T6" fmla="*/ 1 w 11"/>
                    <a:gd name="T7" fmla="*/ 17 h 41"/>
                    <a:gd name="T8" fmla="*/ 3 w 11"/>
                    <a:gd name="T9" fmla="*/ 20 h 41"/>
                    <a:gd name="T10" fmla="*/ 5 w 11"/>
                    <a:gd name="T11" fmla="*/ 18 h 41"/>
                    <a:gd name="T12" fmla="*/ 4 w 11"/>
                    <a:gd name="T13" fmla="*/ 12 h 41"/>
                    <a:gd name="T14" fmla="*/ 2 w 11"/>
                    <a:gd name="T15" fmla="*/ 5 h 41"/>
                    <a:gd name="T16" fmla="*/ 0 w 11"/>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1">
                      <a:moveTo>
                        <a:pt x="0" y="0"/>
                      </a:moveTo>
                      <a:lnTo>
                        <a:pt x="1" y="9"/>
                      </a:lnTo>
                      <a:lnTo>
                        <a:pt x="1" y="22"/>
                      </a:lnTo>
                      <a:lnTo>
                        <a:pt x="3" y="35"/>
                      </a:lnTo>
                      <a:lnTo>
                        <a:pt x="7" y="41"/>
                      </a:lnTo>
                      <a:lnTo>
                        <a:pt x="11" y="36"/>
                      </a:lnTo>
                      <a:lnTo>
                        <a:pt x="8" y="24"/>
                      </a:lnTo>
                      <a:lnTo>
                        <a:pt x="4"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53" name="Freeform 230">
                  <a:extLst>
                    <a:ext uri="{FF2B5EF4-FFF2-40B4-BE49-F238E27FC236}">
                      <a16:creationId xmlns:a16="http://schemas.microsoft.com/office/drawing/2014/main" id="{6619AC02-84A3-4B64-8EBE-C643E517EC66}"/>
                    </a:ext>
                  </a:extLst>
                </p:cNvPr>
                <p:cNvSpPr>
                  <a:spLocks/>
                </p:cNvSpPr>
                <p:nvPr/>
              </p:nvSpPr>
              <p:spPr bwMode="auto">
                <a:xfrm>
                  <a:off x="62" y="689"/>
                  <a:ext cx="15" cy="18"/>
                </a:xfrm>
                <a:custGeom>
                  <a:avLst/>
                  <a:gdLst>
                    <a:gd name="T0" fmla="*/ 15 w 30"/>
                    <a:gd name="T1" fmla="*/ 0 h 36"/>
                    <a:gd name="T2" fmla="*/ 12 w 30"/>
                    <a:gd name="T3" fmla="*/ 6 h 36"/>
                    <a:gd name="T4" fmla="*/ 8 w 30"/>
                    <a:gd name="T5" fmla="*/ 12 h 36"/>
                    <a:gd name="T6" fmla="*/ 3 w 30"/>
                    <a:gd name="T7" fmla="*/ 17 h 36"/>
                    <a:gd name="T8" fmla="*/ 0 w 30"/>
                    <a:gd name="T9" fmla="*/ 18 h 36"/>
                    <a:gd name="T10" fmla="*/ 0 w 30"/>
                    <a:gd name="T11" fmla="*/ 16 h 36"/>
                    <a:gd name="T12" fmla="*/ 2 w 30"/>
                    <a:gd name="T13" fmla="*/ 15 h 36"/>
                    <a:gd name="T14" fmla="*/ 3 w 30"/>
                    <a:gd name="T15" fmla="*/ 12 h 36"/>
                    <a:gd name="T16" fmla="*/ 6 w 30"/>
                    <a:gd name="T17" fmla="*/ 9 h 36"/>
                    <a:gd name="T18" fmla="*/ 9 w 30"/>
                    <a:gd name="T19" fmla="*/ 7 h 36"/>
                    <a:gd name="T20" fmla="*/ 12 w 30"/>
                    <a:gd name="T21" fmla="*/ 4 h 36"/>
                    <a:gd name="T22" fmla="*/ 14 w 30"/>
                    <a:gd name="T23" fmla="*/ 2 h 36"/>
                    <a:gd name="T24" fmla="*/ 15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36">
                      <a:moveTo>
                        <a:pt x="30" y="0"/>
                      </a:moveTo>
                      <a:lnTo>
                        <a:pt x="23" y="11"/>
                      </a:lnTo>
                      <a:lnTo>
                        <a:pt x="15" y="24"/>
                      </a:lnTo>
                      <a:lnTo>
                        <a:pt x="6" y="34"/>
                      </a:lnTo>
                      <a:lnTo>
                        <a:pt x="0" y="36"/>
                      </a:lnTo>
                      <a:lnTo>
                        <a:pt x="0" y="32"/>
                      </a:lnTo>
                      <a:lnTo>
                        <a:pt x="3" y="29"/>
                      </a:lnTo>
                      <a:lnTo>
                        <a:pt x="6" y="23"/>
                      </a:lnTo>
                      <a:lnTo>
                        <a:pt x="12" y="17"/>
                      </a:lnTo>
                      <a:lnTo>
                        <a:pt x="18" y="13"/>
                      </a:lnTo>
                      <a:lnTo>
                        <a:pt x="23" y="7"/>
                      </a:lnTo>
                      <a:lnTo>
                        <a:pt x="28" y="3"/>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54" name="Freeform 231">
                  <a:extLst>
                    <a:ext uri="{FF2B5EF4-FFF2-40B4-BE49-F238E27FC236}">
                      <a16:creationId xmlns:a16="http://schemas.microsoft.com/office/drawing/2014/main" id="{FDC0A358-47AE-4A3E-A8E3-A297467C1F5C}"/>
                    </a:ext>
                  </a:extLst>
                </p:cNvPr>
                <p:cNvSpPr>
                  <a:spLocks/>
                </p:cNvSpPr>
                <p:nvPr/>
              </p:nvSpPr>
              <p:spPr bwMode="auto">
                <a:xfrm>
                  <a:off x="63" y="592"/>
                  <a:ext cx="26" cy="5"/>
                </a:xfrm>
                <a:custGeom>
                  <a:avLst/>
                  <a:gdLst>
                    <a:gd name="T0" fmla="*/ 26 w 52"/>
                    <a:gd name="T1" fmla="*/ 5 h 10"/>
                    <a:gd name="T2" fmla="*/ 23 w 52"/>
                    <a:gd name="T3" fmla="*/ 5 h 10"/>
                    <a:gd name="T4" fmla="*/ 19 w 52"/>
                    <a:gd name="T5" fmla="*/ 5 h 10"/>
                    <a:gd name="T6" fmla="*/ 15 w 52"/>
                    <a:gd name="T7" fmla="*/ 5 h 10"/>
                    <a:gd name="T8" fmla="*/ 11 w 52"/>
                    <a:gd name="T9" fmla="*/ 5 h 10"/>
                    <a:gd name="T10" fmla="*/ 7 w 52"/>
                    <a:gd name="T11" fmla="*/ 5 h 10"/>
                    <a:gd name="T12" fmla="*/ 4 w 52"/>
                    <a:gd name="T13" fmla="*/ 5 h 10"/>
                    <a:gd name="T14" fmla="*/ 1 w 52"/>
                    <a:gd name="T15" fmla="*/ 4 h 10"/>
                    <a:gd name="T16" fmla="*/ 0 w 52"/>
                    <a:gd name="T17" fmla="*/ 2 h 10"/>
                    <a:gd name="T18" fmla="*/ 1 w 52"/>
                    <a:gd name="T19" fmla="*/ 1 h 10"/>
                    <a:gd name="T20" fmla="*/ 3 w 52"/>
                    <a:gd name="T21" fmla="*/ 0 h 10"/>
                    <a:gd name="T22" fmla="*/ 6 w 52"/>
                    <a:gd name="T23" fmla="*/ 0 h 10"/>
                    <a:gd name="T24" fmla="*/ 10 w 52"/>
                    <a:gd name="T25" fmla="*/ 1 h 10"/>
                    <a:gd name="T26" fmla="*/ 14 w 52"/>
                    <a:gd name="T27" fmla="*/ 3 h 10"/>
                    <a:gd name="T28" fmla="*/ 19 w 52"/>
                    <a:gd name="T29" fmla="*/ 4 h 10"/>
                    <a:gd name="T30" fmla="*/ 23 w 52"/>
                    <a:gd name="T31" fmla="*/ 4 h 10"/>
                    <a:gd name="T32" fmla="*/ 26 w 52"/>
                    <a:gd name="T33" fmla="*/ 5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0">
                      <a:moveTo>
                        <a:pt x="52" y="9"/>
                      </a:moveTo>
                      <a:lnTo>
                        <a:pt x="46" y="9"/>
                      </a:lnTo>
                      <a:lnTo>
                        <a:pt x="38" y="10"/>
                      </a:lnTo>
                      <a:lnTo>
                        <a:pt x="30" y="10"/>
                      </a:lnTo>
                      <a:lnTo>
                        <a:pt x="22" y="10"/>
                      </a:lnTo>
                      <a:lnTo>
                        <a:pt x="14" y="10"/>
                      </a:lnTo>
                      <a:lnTo>
                        <a:pt x="7" y="9"/>
                      </a:lnTo>
                      <a:lnTo>
                        <a:pt x="2" y="7"/>
                      </a:lnTo>
                      <a:lnTo>
                        <a:pt x="0" y="3"/>
                      </a:lnTo>
                      <a:lnTo>
                        <a:pt x="1" y="1"/>
                      </a:lnTo>
                      <a:lnTo>
                        <a:pt x="5" y="0"/>
                      </a:lnTo>
                      <a:lnTo>
                        <a:pt x="12" y="0"/>
                      </a:lnTo>
                      <a:lnTo>
                        <a:pt x="20" y="2"/>
                      </a:lnTo>
                      <a:lnTo>
                        <a:pt x="28" y="5"/>
                      </a:lnTo>
                      <a:lnTo>
                        <a:pt x="38" y="7"/>
                      </a:lnTo>
                      <a:lnTo>
                        <a:pt x="46" y="8"/>
                      </a:lnTo>
                      <a:lnTo>
                        <a:pt x="52"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55" name="Freeform 232">
                  <a:extLst>
                    <a:ext uri="{FF2B5EF4-FFF2-40B4-BE49-F238E27FC236}">
                      <a16:creationId xmlns:a16="http://schemas.microsoft.com/office/drawing/2014/main" id="{2C68102E-6D92-4C4C-9CFE-9A8D9BBED4D3}"/>
                    </a:ext>
                  </a:extLst>
                </p:cNvPr>
                <p:cNvSpPr>
                  <a:spLocks/>
                </p:cNvSpPr>
                <p:nvPr/>
              </p:nvSpPr>
              <p:spPr bwMode="auto">
                <a:xfrm>
                  <a:off x="68" y="582"/>
                  <a:ext cx="25" cy="8"/>
                </a:xfrm>
                <a:custGeom>
                  <a:avLst/>
                  <a:gdLst>
                    <a:gd name="T0" fmla="*/ 25 w 49"/>
                    <a:gd name="T1" fmla="*/ 8 h 18"/>
                    <a:gd name="T2" fmla="*/ 23 w 49"/>
                    <a:gd name="T3" fmla="*/ 8 h 18"/>
                    <a:gd name="T4" fmla="*/ 19 w 49"/>
                    <a:gd name="T5" fmla="*/ 7 h 18"/>
                    <a:gd name="T6" fmla="*/ 15 w 49"/>
                    <a:gd name="T7" fmla="*/ 7 h 18"/>
                    <a:gd name="T8" fmla="*/ 11 w 49"/>
                    <a:gd name="T9" fmla="*/ 6 h 18"/>
                    <a:gd name="T10" fmla="*/ 7 w 49"/>
                    <a:gd name="T11" fmla="*/ 5 h 18"/>
                    <a:gd name="T12" fmla="*/ 4 w 49"/>
                    <a:gd name="T13" fmla="*/ 4 h 18"/>
                    <a:gd name="T14" fmla="*/ 1 w 49"/>
                    <a:gd name="T15" fmla="*/ 3 h 18"/>
                    <a:gd name="T16" fmla="*/ 0 w 49"/>
                    <a:gd name="T17" fmla="*/ 1 h 18"/>
                    <a:gd name="T18" fmla="*/ 1 w 49"/>
                    <a:gd name="T19" fmla="*/ 0 h 18"/>
                    <a:gd name="T20" fmla="*/ 4 w 49"/>
                    <a:gd name="T21" fmla="*/ 0 h 18"/>
                    <a:gd name="T22" fmla="*/ 7 w 49"/>
                    <a:gd name="T23" fmla="*/ 1 h 18"/>
                    <a:gd name="T24" fmla="*/ 11 w 49"/>
                    <a:gd name="T25" fmla="*/ 3 h 18"/>
                    <a:gd name="T26" fmla="*/ 16 w 49"/>
                    <a:gd name="T27" fmla="*/ 4 h 18"/>
                    <a:gd name="T28" fmla="*/ 20 w 49"/>
                    <a:gd name="T29" fmla="*/ 6 h 18"/>
                    <a:gd name="T30" fmla="*/ 23 w 49"/>
                    <a:gd name="T31" fmla="*/ 7 h 18"/>
                    <a:gd name="T32" fmla="*/ 25 w 49"/>
                    <a:gd name="T33" fmla="*/ 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18">
                      <a:moveTo>
                        <a:pt x="49" y="18"/>
                      </a:moveTo>
                      <a:lnTo>
                        <a:pt x="45" y="18"/>
                      </a:lnTo>
                      <a:lnTo>
                        <a:pt x="38" y="16"/>
                      </a:lnTo>
                      <a:lnTo>
                        <a:pt x="30" y="15"/>
                      </a:lnTo>
                      <a:lnTo>
                        <a:pt x="22" y="14"/>
                      </a:lnTo>
                      <a:lnTo>
                        <a:pt x="14" y="12"/>
                      </a:lnTo>
                      <a:lnTo>
                        <a:pt x="7" y="10"/>
                      </a:lnTo>
                      <a:lnTo>
                        <a:pt x="2" y="6"/>
                      </a:lnTo>
                      <a:lnTo>
                        <a:pt x="0" y="3"/>
                      </a:lnTo>
                      <a:lnTo>
                        <a:pt x="1" y="0"/>
                      </a:lnTo>
                      <a:lnTo>
                        <a:pt x="7" y="0"/>
                      </a:lnTo>
                      <a:lnTo>
                        <a:pt x="14" y="3"/>
                      </a:lnTo>
                      <a:lnTo>
                        <a:pt x="22" y="6"/>
                      </a:lnTo>
                      <a:lnTo>
                        <a:pt x="31" y="10"/>
                      </a:lnTo>
                      <a:lnTo>
                        <a:pt x="39" y="13"/>
                      </a:lnTo>
                      <a:lnTo>
                        <a:pt x="46" y="16"/>
                      </a:lnTo>
                      <a:lnTo>
                        <a:pt x="49"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56" name="Freeform 233">
                  <a:extLst>
                    <a:ext uri="{FF2B5EF4-FFF2-40B4-BE49-F238E27FC236}">
                      <a16:creationId xmlns:a16="http://schemas.microsoft.com/office/drawing/2014/main" id="{E61DB58B-3608-4726-8CB4-E70F2F21F86E}"/>
                    </a:ext>
                  </a:extLst>
                </p:cNvPr>
                <p:cNvSpPr>
                  <a:spLocks/>
                </p:cNvSpPr>
                <p:nvPr/>
              </p:nvSpPr>
              <p:spPr bwMode="auto">
                <a:xfrm>
                  <a:off x="56" y="605"/>
                  <a:ext cx="25" cy="5"/>
                </a:xfrm>
                <a:custGeom>
                  <a:avLst/>
                  <a:gdLst>
                    <a:gd name="T0" fmla="*/ 25 w 48"/>
                    <a:gd name="T1" fmla="*/ 2 h 11"/>
                    <a:gd name="T2" fmla="*/ 24 w 48"/>
                    <a:gd name="T3" fmla="*/ 3 h 11"/>
                    <a:gd name="T4" fmla="*/ 21 w 48"/>
                    <a:gd name="T5" fmla="*/ 4 h 11"/>
                    <a:gd name="T6" fmla="*/ 18 w 48"/>
                    <a:gd name="T7" fmla="*/ 5 h 11"/>
                    <a:gd name="T8" fmla="*/ 14 w 48"/>
                    <a:gd name="T9" fmla="*/ 5 h 11"/>
                    <a:gd name="T10" fmla="*/ 9 w 48"/>
                    <a:gd name="T11" fmla="*/ 5 h 11"/>
                    <a:gd name="T12" fmla="*/ 5 w 48"/>
                    <a:gd name="T13" fmla="*/ 5 h 11"/>
                    <a:gd name="T14" fmla="*/ 2 w 48"/>
                    <a:gd name="T15" fmla="*/ 4 h 11"/>
                    <a:gd name="T16" fmla="*/ 0 w 48"/>
                    <a:gd name="T17" fmla="*/ 2 h 11"/>
                    <a:gd name="T18" fmla="*/ 0 w 48"/>
                    <a:gd name="T19" fmla="*/ 1 h 11"/>
                    <a:gd name="T20" fmla="*/ 2 w 48"/>
                    <a:gd name="T21" fmla="*/ 0 h 11"/>
                    <a:gd name="T22" fmla="*/ 5 w 48"/>
                    <a:gd name="T23" fmla="*/ 0 h 11"/>
                    <a:gd name="T24" fmla="*/ 9 w 48"/>
                    <a:gd name="T25" fmla="*/ 1 h 11"/>
                    <a:gd name="T26" fmla="*/ 14 w 48"/>
                    <a:gd name="T27" fmla="*/ 1 h 11"/>
                    <a:gd name="T28" fmla="*/ 18 w 48"/>
                    <a:gd name="T29" fmla="*/ 2 h 11"/>
                    <a:gd name="T30" fmla="*/ 22 w 48"/>
                    <a:gd name="T31" fmla="*/ 2 h 11"/>
                    <a:gd name="T32" fmla="*/ 25 w 48"/>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1">
                      <a:moveTo>
                        <a:pt x="48" y="5"/>
                      </a:moveTo>
                      <a:lnTo>
                        <a:pt x="46" y="7"/>
                      </a:lnTo>
                      <a:lnTo>
                        <a:pt x="41" y="8"/>
                      </a:lnTo>
                      <a:lnTo>
                        <a:pt x="34" y="11"/>
                      </a:lnTo>
                      <a:lnTo>
                        <a:pt x="26" y="11"/>
                      </a:lnTo>
                      <a:lnTo>
                        <a:pt x="17" y="11"/>
                      </a:lnTo>
                      <a:lnTo>
                        <a:pt x="10" y="10"/>
                      </a:lnTo>
                      <a:lnTo>
                        <a:pt x="3" y="8"/>
                      </a:lnTo>
                      <a:lnTo>
                        <a:pt x="0" y="5"/>
                      </a:lnTo>
                      <a:lnTo>
                        <a:pt x="0" y="2"/>
                      </a:lnTo>
                      <a:lnTo>
                        <a:pt x="3" y="0"/>
                      </a:lnTo>
                      <a:lnTo>
                        <a:pt x="10" y="0"/>
                      </a:lnTo>
                      <a:lnTo>
                        <a:pt x="17" y="2"/>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57" name="Freeform 234">
                  <a:extLst>
                    <a:ext uri="{FF2B5EF4-FFF2-40B4-BE49-F238E27FC236}">
                      <a16:creationId xmlns:a16="http://schemas.microsoft.com/office/drawing/2014/main" id="{5A2F70C4-77C1-4CA1-B3CF-2E755B9C6B3E}"/>
                    </a:ext>
                  </a:extLst>
                </p:cNvPr>
                <p:cNvSpPr>
                  <a:spLocks/>
                </p:cNvSpPr>
                <p:nvPr/>
              </p:nvSpPr>
              <p:spPr bwMode="auto">
                <a:xfrm>
                  <a:off x="50" y="617"/>
                  <a:ext cx="28" cy="8"/>
                </a:xfrm>
                <a:custGeom>
                  <a:avLst/>
                  <a:gdLst>
                    <a:gd name="T0" fmla="*/ 28 w 56"/>
                    <a:gd name="T1" fmla="*/ 0 h 16"/>
                    <a:gd name="T2" fmla="*/ 26 w 56"/>
                    <a:gd name="T3" fmla="*/ 2 h 16"/>
                    <a:gd name="T4" fmla="*/ 22 w 56"/>
                    <a:gd name="T5" fmla="*/ 4 h 16"/>
                    <a:gd name="T6" fmla="*/ 17 w 56"/>
                    <a:gd name="T7" fmla="*/ 5 h 16"/>
                    <a:gd name="T8" fmla="*/ 13 w 56"/>
                    <a:gd name="T9" fmla="*/ 7 h 16"/>
                    <a:gd name="T10" fmla="*/ 8 w 56"/>
                    <a:gd name="T11" fmla="*/ 8 h 16"/>
                    <a:gd name="T12" fmla="*/ 4 w 56"/>
                    <a:gd name="T13" fmla="*/ 8 h 16"/>
                    <a:gd name="T14" fmla="*/ 2 w 56"/>
                    <a:gd name="T15" fmla="*/ 8 h 16"/>
                    <a:gd name="T16" fmla="*/ 0 w 56"/>
                    <a:gd name="T17" fmla="*/ 6 h 16"/>
                    <a:gd name="T18" fmla="*/ 1 w 56"/>
                    <a:gd name="T19" fmla="*/ 5 h 16"/>
                    <a:gd name="T20" fmla="*/ 4 w 56"/>
                    <a:gd name="T21" fmla="*/ 4 h 16"/>
                    <a:gd name="T22" fmla="*/ 7 w 56"/>
                    <a:gd name="T23" fmla="*/ 2 h 16"/>
                    <a:gd name="T24" fmla="*/ 12 w 56"/>
                    <a:gd name="T25" fmla="*/ 2 h 16"/>
                    <a:gd name="T26" fmla="*/ 17 w 56"/>
                    <a:gd name="T27" fmla="*/ 2 h 16"/>
                    <a:gd name="T28" fmla="*/ 22 w 56"/>
                    <a:gd name="T29" fmla="*/ 1 h 16"/>
                    <a:gd name="T30" fmla="*/ 26 w 56"/>
                    <a:gd name="T31" fmla="*/ 1 h 16"/>
                    <a:gd name="T32" fmla="*/ 28 w 56"/>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6">
                      <a:moveTo>
                        <a:pt x="56" y="0"/>
                      </a:moveTo>
                      <a:lnTo>
                        <a:pt x="51" y="3"/>
                      </a:lnTo>
                      <a:lnTo>
                        <a:pt x="43" y="7"/>
                      </a:lnTo>
                      <a:lnTo>
                        <a:pt x="33" y="10"/>
                      </a:lnTo>
                      <a:lnTo>
                        <a:pt x="25" y="13"/>
                      </a:lnTo>
                      <a:lnTo>
                        <a:pt x="16" y="16"/>
                      </a:lnTo>
                      <a:lnTo>
                        <a:pt x="8" y="16"/>
                      </a:lnTo>
                      <a:lnTo>
                        <a:pt x="3" y="16"/>
                      </a:lnTo>
                      <a:lnTo>
                        <a:pt x="0" y="12"/>
                      </a:lnTo>
                      <a:lnTo>
                        <a:pt x="1" y="9"/>
                      </a:lnTo>
                      <a:lnTo>
                        <a:pt x="7" y="7"/>
                      </a:lnTo>
                      <a:lnTo>
                        <a:pt x="14" y="4"/>
                      </a:lnTo>
                      <a:lnTo>
                        <a:pt x="23" y="3"/>
                      </a:lnTo>
                      <a:lnTo>
                        <a:pt x="33" y="3"/>
                      </a:lnTo>
                      <a:lnTo>
                        <a:pt x="43" y="2"/>
                      </a:lnTo>
                      <a:lnTo>
                        <a:pt x="51" y="1"/>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58" name="Freeform 235">
                  <a:extLst>
                    <a:ext uri="{FF2B5EF4-FFF2-40B4-BE49-F238E27FC236}">
                      <a16:creationId xmlns:a16="http://schemas.microsoft.com/office/drawing/2014/main" id="{4F6BF5CB-D0BD-4D11-B6A7-79C6D12FB066}"/>
                    </a:ext>
                  </a:extLst>
                </p:cNvPr>
                <p:cNvSpPr>
                  <a:spLocks/>
                </p:cNvSpPr>
                <p:nvPr/>
              </p:nvSpPr>
              <p:spPr bwMode="auto">
                <a:xfrm>
                  <a:off x="43" y="629"/>
                  <a:ext cx="30" cy="10"/>
                </a:xfrm>
                <a:custGeom>
                  <a:avLst/>
                  <a:gdLst>
                    <a:gd name="T0" fmla="*/ 30 w 61"/>
                    <a:gd name="T1" fmla="*/ 0 h 20"/>
                    <a:gd name="T2" fmla="*/ 28 w 61"/>
                    <a:gd name="T3" fmla="*/ 1 h 20"/>
                    <a:gd name="T4" fmla="*/ 23 w 61"/>
                    <a:gd name="T5" fmla="*/ 4 h 20"/>
                    <a:gd name="T6" fmla="*/ 18 w 61"/>
                    <a:gd name="T7" fmla="*/ 5 h 20"/>
                    <a:gd name="T8" fmla="*/ 13 w 61"/>
                    <a:gd name="T9" fmla="*/ 8 h 20"/>
                    <a:gd name="T10" fmla="*/ 8 w 61"/>
                    <a:gd name="T11" fmla="*/ 9 h 20"/>
                    <a:gd name="T12" fmla="*/ 4 w 61"/>
                    <a:gd name="T13" fmla="*/ 10 h 20"/>
                    <a:gd name="T14" fmla="*/ 1 w 61"/>
                    <a:gd name="T15" fmla="*/ 9 h 20"/>
                    <a:gd name="T16" fmla="*/ 0 w 61"/>
                    <a:gd name="T17" fmla="*/ 8 h 20"/>
                    <a:gd name="T18" fmla="*/ 1 w 61"/>
                    <a:gd name="T19" fmla="*/ 6 h 20"/>
                    <a:gd name="T20" fmla="*/ 4 w 61"/>
                    <a:gd name="T21" fmla="*/ 5 h 20"/>
                    <a:gd name="T22" fmla="*/ 9 w 61"/>
                    <a:gd name="T23" fmla="*/ 4 h 20"/>
                    <a:gd name="T24" fmla="*/ 14 w 61"/>
                    <a:gd name="T25" fmla="*/ 3 h 20"/>
                    <a:gd name="T26" fmla="*/ 19 w 61"/>
                    <a:gd name="T27" fmla="*/ 2 h 20"/>
                    <a:gd name="T28" fmla="*/ 24 w 61"/>
                    <a:gd name="T29" fmla="*/ 1 h 20"/>
                    <a:gd name="T30" fmla="*/ 28 w 61"/>
                    <a:gd name="T31" fmla="*/ 1 h 20"/>
                    <a:gd name="T32" fmla="*/ 30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0"/>
                      </a:moveTo>
                      <a:lnTo>
                        <a:pt x="56" y="2"/>
                      </a:lnTo>
                      <a:lnTo>
                        <a:pt x="47" y="7"/>
                      </a:lnTo>
                      <a:lnTo>
                        <a:pt x="37" y="10"/>
                      </a:lnTo>
                      <a:lnTo>
                        <a:pt x="27" y="15"/>
                      </a:lnTo>
                      <a:lnTo>
                        <a:pt x="16" y="17"/>
                      </a:lnTo>
                      <a:lnTo>
                        <a:pt x="8" y="20"/>
                      </a:lnTo>
                      <a:lnTo>
                        <a:pt x="3" y="18"/>
                      </a:lnTo>
                      <a:lnTo>
                        <a:pt x="0" y="16"/>
                      </a:lnTo>
                      <a:lnTo>
                        <a:pt x="3" y="12"/>
                      </a:lnTo>
                      <a:lnTo>
                        <a:pt x="9" y="9"/>
                      </a:lnTo>
                      <a:lnTo>
                        <a:pt x="19" y="7"/>
                      </a:lnTo>
                      <a:lnTo>
                        <a:pt x="29" y="5"/>
                      </a:lnTo>
                      <a:lnTo>
                        <a:pt x="39" y="3"/>
                      </a:lnTo>
                      <a:lnTo>
                        <a:pt x="49" y="2"/>
                      </a:lnTo>
                      <a:lnTo>
                        <a:pt x="57" y="1"/>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59" name="Freeform 236">
                  <a:extLst>
                    <a:ext uri="{FF2B5EF4-FFF2-40B4-BE49-F238E27FC236}">
                      <a16:creationId xmlns:a16="http://schemas.microsoft.com/office/drawing/2014/main" id="{A3021EC6-AE12-455B-A79F-346746C0F6F2}"/>
                    </a:ext>
                  </a:extLst>
                </p:cNvPr>
                <p:cNvSpPr>
                  <a:spLocks/>
                </p:cNvSpPr>
                <p:nvPr/>
              </p:nvSpPr>
              <p:spPr bwMode="auto">
                <a:xfrm>
                  <a:off x="40" y="653"/>
                  <a:ext cx="33" cy="17"/>
                </a:xfrm>
                <a:custGeom>
                  <a:avLst/>
                  <a:gdLst>
                    <a:gd name="T0" fmla="*/ 33 w 65"/>
                    <a:gd name="T1" fmla="*/ 0 h 35"/>
                    <a:gd name="T2" fmla="*/ 30 w 65"/>
                    <a:gd name="T3" fmla="*/ 3 h 35"/>
                    <a:gd name="T4" fmla="*/ 25 w 65"/>
                    <a:gd name="T5" fmla="*/ 6 h 35"/>
                    <a:gd name="T6" fmla="*/ 21 w 65"/>
                    <a:gd name="T7" fmla="*/ 9 h 35"/>
                    <a:gd name="T8" fmla="*/ 15 w 65"/>
                    <a:gd name="T9" fmla="*/ 12 h 35"/>
                    <a:gd name="T10" fmla="*/ 10 w 65"/>
                    <a:gd name="T11" fmla="*/ 15 h 35"/>
                    <a:gd name="T12" fmla="*/ 5 w 65"/>
                    <a:gd name="T13" fmla="*/ 17 h 35"/>
                    <a:gd name="T14" fmla="*/ 2 w 65"/>
                    <a:gd name="T15" fmla="*/ 17 h 35"/>
                    <a:gd name="T16" fmla="*/ 0 w 65"/>
                    <a:gd name="T17" fmla="*/ 16 h 35"/>
                    <a:gd name="T18" fmla="*/ 1 w 65"/>
                    <a:gd name="T19" fmla="*/ 14 h 35"/>
                    <a:gd name="T20" fmla="*/ 4 w 65"/>
                    <a:gd name="T21" fmla="*/ 12 h 35"/>
                    <a:gd name="T22" fmla="*/ 9 w 65"/>
                    <a:gd name="T23" fmla="*/ 10 h 35"/>
                    <a:gd name="T24" fmla="*/ 14 w 65"/>
                    <a:gd name="T25" fmla="*/ 8 h 35"/>
                    <a:gd name="T26" fmla="*/ 21 w 65"/>
                    <a:gd name="T27" fmla="*/ 6 h 35"/>
                    <a:gd name="T28" fmla="*/ 26 w 65"/>
                    <a:gd name="T29" fmla="*/ 4 h 35"/>
                    <a:gd name="T30" fmla="*/ 31 w 65"/>
                    <a:gd name="T31" fmla="*/ 2 h 35"/>
                    <a:gd name="T32" fmla="*/ 33 w 65"/>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35">
                      <a:moveTo>
                        <a:pt x="65" y="0"/>
                      </a:moveTo>
                      <a:lnTo>
                        <a:pt x="60" y="6"/>
                      </a:lnTo>
                      <a:lnTo>
                        <a:pt x="50" y="13"/>
                      </a:lnTo>
                      <a:lnTo>
                        <a:pt x="41" y="19"/>
                      </a:lnTo>
                      <a:lnTo>
                        <a:pt x="30" y="24"/>
                      </a:lnTo>
                      <a:lnTo>
                        <a:pt x="19" y="30"/>
                      </a:lnTo>
                      <a:lnTo>
                        <a:pt x="10" y="34"/>
                      </a:lnTo>
                      <a:lnTo>
                        <a:pt x="3" y="35"/>
                      </a:lnTo>
                      <a:lnTo>
                        <a:pt x="0" y="32"/>
                      </a:lnTo>
                      <a:lnTo>
                        <a:pt x="1" y="29"/>
                      </a:lnTo>
                      <a:lnTo>
                        <a:pt x="8" y="25"/>
                      </a:lnTo>
                      <a:lnTo>
                        <a:pt x="17" y="21"/>
                      </a:lnTo>
                      <a:lnTo>
                        <a:pt x="28" y="16"/>
                      </a:lnTo>
                      <a:lnTo>
                        <a:pt x="41" y="13"/>
                      </a:lnTo>
                      <a:lnTo>
                        <a:pt x="51" y="8"/>
                      </a:lnTo>
                      <a:lnTo>
                        <a:pt x="61" y="4"/>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60" name="Freeform 237">
                  <a:extLst>
                    <a:ext uri="{FF2B5EF4-FFF2-40B4-BE49-F238E27FC236}">
                      <a16:creationId xmlns:a16="http://schemas.microsoft.com/office/drawing/2014/main" id="{B06C7136-D4A7-42B5-81DC-564C50EBFA5C}"/>
                    </a:ext>
                  </a:extLst>
                </p:cNvPr>
                <p:cNvSpPr>
                  <a:spLocks/>
                </p:cNvSpPr>
                <p:nvPr/>
              </p:nvSpPr>
              <p:spPr bwMode="auto">
                <a:xfrm>
                  <a:off x="45" y="679"/>
                  <a:ext cx="31" cy="20"/>
                </a:xfrm>
                <a:custGeom>
                  <a:avLst/>
                  <a:gdLst>
                    <a:gd name="T0" fmla="*/ 31 w 61"/>
                    <a:gd name="T1" fmla="*/ 0 h 39"/>
                    <a:gd name="T2" fmla="*/ 28 w 61"/>
                    <a:gd name="T3" fmla="*/ 3 h 39"/>
                    <a:gd name="T4" fmla="*/ 24 w 61"/>
                    <a:gd name="T5" fmla="*/ 6 h 39"/>
                    <a:gd name="T6" fmla="*/ 20 w 61"/>
                    <a:gd name="T7" fmla="*/ 10 h 39"/>
                    <a:gd name="T8" fmla="*/ 15 w 61"/>
                    <a:gd name="T9" fmla="*/ 13 h 39"/>
                    <a:gd name="T10" fmla="*/ 9 w 61"/>
                    <a:gd name="T11" fmla="*/ 16 h 39"/>
                    <a:gd name="T12" fmla="*/ 5 w 61"/>
                    <a:gd name="T13" fmla="*/ 19 h 39"/>
                    <a:gd name="T14" fmla="*/ 2 w 61"/>
                    <a:gd name="T15" fmla="*/ 20 h 39"/>
                    <a:gd name="T16" fmla="*/ 0 w 61"/>
                    <a:gd name="T17" fmla="*/ 19 h 39"/>
                    <a:gd name="T18" fmla="*/ 1 w 61"/>
                    <a:gd name="T19" fmla="*/ 16 h 39"/>
                    <a:gd name="T20" fmla="*/ 4 w 61"/>
                    <a:gd name="T21" fmla="*/ 14 h 39"/>
                    <a:gd name="T22" fmla="*/ 8 w 61"/>
                    <a:gd name="T23" fmla="*/ 11 h 39"/>
                    <a:gd name="T24" fmla="*/ 14 w 61"/>
                    <a:gd name="T25" fmla="*/ 8 h 39"/>
                    <a:gd name="T26" fmla="*/ 19 w 61"/>
                    <a:gd name="T27" fmla="*/ 6 h 39"/>
                    <a:gd name="T28" fmla="*/ 24 w 61"/>
                    <a:gd name="T29" fmla="*/ 4 h 39"/>
                    <a:gd name="T30" fmla="*/ 28 w 61"/>
                    <a:gd name="T31" fmla="*/ 1 h 39"/>
                    <a:gd name="T32" fmla="*/ 31 w 61"/>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39">
                      <a:moveTo>
                        <a:pt x="61" y="0"/>
                      </a:moveTo>
                      <a:lnTo>
                        <a:pt x="56" y="5"/>
                      </a:lnTo>
                      <a:lnTo>
                        <a:pt x="48" y="12"/>
                      </a:lnTo>
                      <a:lnTo>
                        <a:pt x="39" y="19"/>
                      </a:lnTo>
                      <a:lnTo>
                        <a:pt x="29" y="25"/>
                      </a:lnTo>
                      <a:lnTo>
                        <a:pt x="18" y="32"/>
                      </a:lnTo>
                      <a:lnTo>
                        <a:pt x="10" y="37"/>
                      </a:lnTo>
                      <a:lnTo>
                        <a:pt x="3" y="39"/>
                      </a:lnTo>
                      <a:lnTo>
                        <a:pt x="0" y="37"/>
                      </a:lnTo>
                      <a:lnTo>
                        <a:pt x="1" y="32"/>
                      </a:lnTo>
                      <a:lnTo>
                        <a:pt x="7" y="28"/>
                      </a:lnTo>
                      <a:lnTo>
                        <a:pt x="16" y="22"/>
                      </a:lnTo>
                      <a:lnTo>
                        <a:pt x="28" y="16"/>
                      </a:lnTo>
                      <a:lnTo>
                        <a:pt x="38" y="12"/>
                      </a:lnTo>
                      <a:lnTo>
                        <a:pt x="48" y="7"/>
                      </a:lnTo>
                      <a:lnTo>
                        <a:pt x="56"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61" name="Freeform 238">
                  <a:extLst>
                    <a:ext uri="{FF2B5EF4-FFF2-40B4-BE49-F238E27FC236}">
                      <a16:creationId xmlns:a16="http://schemas.microsoft.com/office/drawing/2014/main" id="{5E4953A9-B6CE-48B4-A374-C515ED5C6FF1}"/>
                    </a:ext>
                  </a:extLst>
                </p:cNvPr>
                <p:cNvSpPr>
                  <a:spLocks/>
                </p:cNvSpPr>
                <p:nvPr/>
              </p:nvSpPr>
              <p:spPr bwMode="auto">
                <a:xfrm>
                  <a:off x="44" y="641"/>
                  <a:ext cx="28" cy="17"/>
                </a:xfrm>
                <a:custGeom>
                  <a:avLst/>
                  <a:gdLst>
                    <a:gd name="T0" fmla="*/ 28 w 55"/>
                    <a:gd name="T1" fmla="*/ 0 h 33"/>
                    <a:gd name="T2" fmla="*/ 25 w 55"/>
                    <a:gd name="T3" fmla="*/ 3 h 33"/>
                    <a:gd name="T4" fmla="*/ 21 w 55"/>
                    <a:gd name="T5" fmla="*/ 5 h 33"/>
                    <a:gd name="T6" fmla="*/ 17 w 55"/>
                    <a:gd name="T7" fmla="*/ 8 h 33"/>
                    <a:gd name="T8" fmla="*/ 12 w 55"/>
                    <a:gd name="T9" fmla="*/ 12 h 33"/>
                    <a:gd name="T10" fmla="*/ 8 w 55"/>
                    <a:gd name="T11" fmla="*/ 15 h 33"/>
                    <a:gd name="T12" fmla="*/ 4 w 55"/>
                    <a:gd name="T13" fmla="*/ 16 h 33"/>
                    <a:gd name="T14" fmla="*/ 1 w 55"/>
                    <a:gd name="T15" fmla="*/ 17 h 33"/>
                    <a:gd name="T16" fmla="*/ 0 w 55"/>
                    <a:gd name="T17" fmla="*/ 16 h 33"/>
                    <a:gd name="T18" fmla="*/ 1 w 55"/>
                    <a:gd name="T19" fmla="*/ 14 h 33"/>
                    <a:gd name="T20" fmla="*/ 4 w 55"/>
                    <a:gd name="T21" fmla="*/ 11 h 33"/>
                    <a:gd name="T22" fmla="*/ 8 w 55"/>
                    <a:gd name="T23" fmla="*/ 9 h 33"/>
                    <a:gd name="T24" fmla="*/ 13 w 55"/>
                    <a:gd name="T25" fmla="*/ 7 h 33"/>
                    <a:gd name="T26" fmla="*/ 17 w 55"/>
                    <a:gd name="T27" fmla="*/ 4 h 33"/>
                    <a:gd name="T28" fmla="*/ 22 w 55"/>
                    <a:gd name="T29" fmla="*/ 3 h 33"/>
                    <a:gd name="T30" fmla="*/ 25 w 55"/>
                    <a:gd name="T31" fmla="*/ 1 h 33"/>
                    <a:gd name="T32" fmla="*/ 28 w 55"/>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33">
                      <a:moveTo>
                        <a:pt x="55" y="0"/>
                      </a:moveTo>
                      <a:lnTo>
                        <a:pt x="50" y="5"/>
                      </a:lnTo>
                      <a:lnTo>
                        <a:pt x="42" y="10"/>
                      </a:lnTo>
                      <a:lnTo>
                        <a:pt x="34" y="16"/>
                      </a:lnTo>
                      <a:lnTo>
                        <a:pt x="24" y="23"/>
                      </a:lnTo>
                      <a:lnTo>
                        <a:pt x="16" y="29"/>
                      </a:lnTo>
                      <a:lnTo>
                        <a:pt x="8" y="32"/>
                      </a:lnTo>
                      <a:lnTo>
                        <a:pt x="2" y="33"/>
                      </a:lnTo>
                      <a:lnTo>
                        <a:pt x="0" y="31"/>
                      </a:lnTo>
                      <a:lnTo>
                        <a:pt x="2" y="27"/>
                      </a:lnTo>
                      <a:lnTo>
                        <a:pt x="7" y="22"/>
                      </a:lnTo>
                      <a:lnTo>
                        <a:pt x="15" y="17"/>
                      </a:lnTo>
                      <a:lnTo>
                        <a:pt x="25" y="13"/>
                      </a:lnTo>
                      <a:lnTo>
                        <a:pt x="34" y="8"/>
                      </a:lnTo>
                      <a:lnTo>
                        <a:pt x="43" y="5"/>
                      </a:lnTo>
                      <a:lnTo>
                        <a:pt x="50" y="2"/>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62" name="Freeform 239">
                  <a:extLst>
                    <a:ext uri="{FF2B5EF4-FFF2-40B4-BE49-F238E27FC236}">
                      <a16:creationId xmlns:a16="http://schemas.microsoft.com/office/drawing/2014/main" id="{78E67304-A232-438A-AAA4-F10772211572}"/>
                    </a:ext>
                  </a:extLst>
                </p:cNvPr>
                <p:cNvSpPr>
                  <a:spLocks/>
                </p:cNvSpPr>
                <p:nvPr/>
              </p:nvSpPr>
              <p:spPr bwMode="auto">
                <a:xfrm>
                  <a:off x="70" y="642"/>
                  <a:ext cx="40" cy="26"/>
                </a:xfrm>
                <a:custGeom>
                  <a:avLst/>
                  <a:gdLst>
                    <a:gd name="T0" fmla="*/ 40 w 81"/>
                    <a:gd name="T1" fmla="*/ 25 h 51"/>
                    <a:gd name="T2" fmla="*/ 38 w 81"/>
                    <a:gd name="T3" fmla="*/ 26 h 51"/>
                    <a:gd name="T4" fmla="*/ 33 w 81"/>
                    <a:gd name="T5" fmla="*/ 25 h 51"/>
                    <a:gd name="T6" fmla="*/ 28 w 81"/>
                    <a:gd name="T7" fmla="*/ 22 h 51"/>
                    <a:gd name="T8" fmla="*/ 21 w 81"/>
                    <a:gd name="T9" fmla="*/ 18 h 51"/>
                    <a:gd name="T10" fmla="*/ 14 w 81"/>
                    <a:gd name="T11" fmla="*/ 14 h 51"/>
                    <a:gd name="T12" fmla="*/ 7 w 81"/>
                    <a:gd name="T13" fmla="*/ 10 h 51"/>
                    <a:gd name="T14" fmla="*/ 3 w 81"/>
                    <a:gd name="T15" fmla="*/ 5 h 51"/>
                    <a:gd name="T16" fmla="*/ 0 w 81"/>
                    <a:gd name="T17" fmla="*/ 0 h 51"/>
                    <a:gd name="T18" fmla="*/ 3 w 81"/>
                    <a:gd name="T19" fmla="*/ 2 h 51"/>
                    <a:gd name="T20" fmla="*/ 9 w 81"/>
                    <a:gd name="T21" fmla="*/ 5 h 51"/>
                    <a:gd name="T22" fmla="*/ 15 w 81"/>
                    <a:gd name="T23" fmla="*/ 8 h 51"/>
                    <a:gd name="T24" fmla="*/ 22 w 81"/>
                    <a:gd name="T25" fmla="*/ 13 h 51"/>
                    <a:gd name="T26" fmla="*/ 29 w 81"/>
                    <a:gd name="T27" fmla="*/ 17 h 51"/>
                    <a:gd name="T28" fmla="*/ 35 w 81"/>
                    <a:gd name="T29" fmla="*/ 21 h 51"/>
                    <a:gd name="T30" fmla="*/ 39 w 81"/>
                    <a:gd name="T31" fmla="*/ 23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6" y="43"/>
                      </a:lnTo>
                      <a:lnTo>
                        <a:pt x="42" y="36"/>
                      </a:lnTo>
                      <a:lnTo>
                        <a:pt x="28" y="28"/>
                      </a:lnTo>
                      <a:lnTo>
                        <a:pt x="15" y="19"/>
                      </a:lnTo>
                      <a:lnTo>
                        <a:pt x="6" y="10"/>
                      </a:lnTo>
                      <a:lnTo>
                        <a:pt x="0" y="0"/>
                      </a:lnTo>
                      <a:lnTo>
                        <a:pt x="6" y="4"/>
                      </a:lnTo>
                      <a:lnTo>
                        <a:pt x="18" y="10"/>
                      </a:lnTo>
                      <a:lnTo>
                        <a:pt x="30" y="16"/>
                      </a:lnTo>
                      <a:lnTo>
                        <a:pt x="45" y="25"/>
                      </a:lnTo>
                      <a:lnTo>
                        <a:pt x="59" y="34"/>
                      </a:lnTo>
                      <a:lnTo>
                        <a:pt x="71" y="41"/>
                      </a:lnTo>
                      <a:lnTo>
                        <a:pt x="79" y="46"/>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63" name="Freeform 240">
                  <a:extLst>
                    <a:ext uri="{FF2B5EF4-FFF2-40B4-BE49-F238E27FC236}">
                      <a16:creationId xmlns:a16="http://schemas.microsoft.com/office/drawing/2014/main" id="{15F47E89-49BF-48AD-8BAB-62FD4F566A8A}"/>
                    </a:ext>
                  </a:extLst>
                </p:cNvPr>
                <p:cNvSpPr>
                  <a:spLocks/>
                </p:cNvSpPr>
                <p:nvPr/>
              </p:nvSpPr>
              <p:spPr bwMode="auto">
                <a:xfrm>
                  <a:off x="71" y="663"/>
                  <a:ext cx="32" cy="22"/>
                </a:xfrm>
                <a:custGeom>
                  <a:avLst/>
                  <a:gdLst>
                    <a:gd name="T0" fmla="*/ 32 w 63"/>
                    <a:gd name="T1" fmla="*/ 22 h 44"/>
                    <a:gd name="T2" fmla="*/ 30 w 63"/>
                    <a:gd name="T3" fmla="*/ 22 h 44"/>
                    <a:gd name="T4" fmla="*/ 27 w 63"/>
                    <a:gd name="T5" fmla="*/ 22 h 44"/>
                    <a:gd name="T6" fmla="*/ 23 w 63"/>
                    <a:gd name="T7" fmla="*/ 20 h 44"/>
                    <a:gd name="T8" fmla="*/ 17 w 63"/>
                    <a:gd name="T9" fmla="*/ 17 h 44"/>
                    <a:gd name="T10" fmla="*/ 12 w 63"/>
                    <a:gd name="T11" fmla="*/ 13 h 44"/>
                    <a:gd name="T12" fmla="*/ 7 w 63"/>
                    <a:gd name="T13" fmla="*/ 9 h 44"/>
                    <a:gd name="T14" fmla="*/ 3 w 63"/>
                    <a:gd name="T15" fmla="*/ 5 h 44"/>
                    <a:gd name="T16" fmla="*/ 0 w 63"/>
                    <a:gd name="T17" fmla="*/ 0 h 44"/>
                    <a:gd name="T18" fmla="*/ 4 w 63"/>
                    <a:gd name="T19" fmla="*/ 3 h 44"/>
                    <a:gd name="T20" fmla="*/ 8 w 63"/>
                    <a:gd name="T21" fmla="*/ 6 h 44"/>
                    <a:gd name="T22" fmla="*/ 14 w 63"/>
                    <a:gd name="T23" fmla="*/ 9 h 44"/>
                    <a:gd name="T24" fmla="*/ 19 w 63"/>
                    <a:gd name="T25" fmla="*/ 13 h 44"/>
                    <a:gd name="T26" fmla="*/ 24 w 63"/>
                    <a:gd name="T27" fmla="*/ 16 h 44"/>
                    <a:gd name="T28" fmla="*/ 28 w 63"/>
                    <a:gd name="T29" fmla="*/ 19 h 44"/>
                    <a:gd name="T30" fmla="*/ 31 w 63"/>
                    <a:gd name="T31" fmla="*/ 21 h 44"/>
                    <a:gd name="T32" fmla="*/ 32 w 6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44">
                      <a:moveTo>
                        <a:pt x="63" y="44"/>
                      </a:moveTo>
                      <a:lnTo>
                        <a:pt x="60" y="44"/>
                      </a:lnTo>
                      <a:lnTo>
                        <a:pt x="54" y="43"/>
                      </a:lnTo>
                      <a:lnTo>
                        <a:pt x="45" y="39"/>
                      </a:lnTo>
                      <a:lnTo>
                        <a:pt x="34" y="33"/>
                      </a:lnTo>
                      <a:lnTo>
                        <a:pt x="24" y="26"/>
                      </a:lnTo>
                      <a:lnTo>
                        <a:pt x="14" y="18"/>
                      </a:lnTo>
                      <a:lnTo>
                        <a:pt x="6" y="9"/>
                      </a:lnTo>
                      <a:lnTo>
                        <a:pt x="0" y="0"/>
                      </a:lnTo>
                      <a:lnTo>
                        <a:pt x="7" y="6"/>
                      </a:lnTo>
                      <a:lnTo>
                        <a:pt x="16" y="11"/>
                      </a:lnTo>
                      <a:lnTo>
                        <a:pt x="27" y="18"/>
                      </a:lnTo>
                      <a:lnTo>
                        <a:pt x="38" y="25"/>
                      </a:lnTo>
                      <a:lnTo>
                        <a:pt x="48" y="31"/>
                      </a:lnTo>
                      <a:lnTo>
                        <a:pt x="56" y="37"/>
                      </a:lnTo>
                      <a:lnTo>
                        <a:pt x="62" y="41"/>
                      </a:lnTo>
                      <a:lnTo>
                        <a:pt x="63"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64" name="Freeform 241">
                  <a:extLst>
                    <a:ext uri="{FF2B5EF4-FFF2-40B4-BE49-F238E27FC236}">
                      <a16:creationId xmlns:a16="http://schemas.microsoft.com/office/drawing/2014/main" id="{56F0741C-7B70-4994-96EF-8C134417B161}"/>
                    </a:ext>
                  </a:extLst>
                </p:cNvPr>
                <p:cNvSpPr>
                  <a:spLocks/>
                </p:cNvSpPr>
                <p:nvPr/>
              </p:nvSpPr>
              <p:spPr bwMode="auto">
                <a:xfrm>
                  <a:off x="44" y="666"/>
                  <a:ext cx="30" cy="19"/>
                </a:xfrm>
                <a:custGeom>
                  <a:avLst/>
                  <a:gdLst>
                    <a:gd name="T0" fmla="*/ 30 w 59"/>
                    <a:gd name="T1" fmla="*/ 0 h 39"/>
                    <a:gd name="T2" fmla="*/ 28 w 59"/>
                    <a:gd name="T3" fmla="*/ 2 h 39"/>
                    <a:gd name="T4" fmla="*/ 24 w 59"/>
                    <a:gd name="T5" fmla="*/ 5 h 39"/>
                    <a:gd name="T6" fmla="*/ 19 w 59"/>
                    <a:gd name="T7" fmla="*/ 9 h 39"/>
                    <a:gd name="T8" fmla="*/ 14 w 59"/>
                    <a:gd name="T9" fmla="*/ 13 h 39"/>
                    <a:gd name="T10" fmla="*/ 9 w 59"/>
                    <a:gd name="T11" fmla="*/ 16 h 39"/>
                    <a:gd name="T12" fmla="*/ 5 w 59"/>
                    <a:gd name="T13" fmla="*/ 18 h 39"/>
                    <a:gd name="T14" fmla="*/ 2 w 59"/>
                    <a:gd name="T15" fmla="*/ 19 h 39"/>
                    <a:gd name="T16" fmla="*/ 0 w 59"/>
                    <a:gd name="T17" fmla="*/ 18 h 39"/>
                    <a:gd name="T18" fmla="*/ 1 w 59"/>
                    <a:gd name="T19" fmla="*/ 16 h 39"/>
                    <a:gd name="T20" fmla="*/ 3 w 59"/>
                    <a:gd name="T21" fmla="*/ 13 h 39"/>
                    <a:gd name="T22" fmla="*/ 7 w 59"/>
                    <a:gd name="T23" fmla="*/ 11 h 39"/>
                    <a:gd name="T24" fmla="*/ 13 w 59"/>
                    <a:gd name="T25" fmla="*/ 8 h 39"/>
                    <a:gd name="T26" fmla="*/ 18 w 59"/>
                    <a:gd name="T27" fmla="*/ 5 h 39"/>
                    <a:gd name="T28" fmla="*/ 24 w 59"/>
                    <a:gd name="T29" fmla="*/ 3 h 39"/>
                    <a:gd name="T30" fmla="*/ 28 w 59"/>
                    <a:gd name="T31" fmla="*/ 1 h 39"/>
                    <a:gd name="T32" fmla="*/ 30 w 59"/>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39">
                      <a:moveTo>
                        <a:pt x="59" y="0"/>
                      </a:moveTo>
                      <a:lnTo>
                        <a:pt x="55" y="4"/>
                      </a:lnTo>
                      <a:lnTo>
                        <a:pt x="47" y="11"/>
                      </a:lnTo>
                      <a:lnTo>
                        <a:pt x="38" y="18"/>
                      </a:lnTo>
                      <a:lnTo>
                        <a:pt x="28" y="26"/>
                      </a:lnTo>
                      <a:lnTo>
                        <a:pt x="18" y="32"/>
                      </a:lnTo>
                      <a:lnTo>
                        <a:pt x="10" y="37"/>
                      </a:lnTo>
                      <a:lnTo>
                        <a:pt x="3" y="39"/>
                      </a:lnTo>
                      <a:lnTo>
                        <a:pt x="0" y="37"/>
                      </a:lnTo>
                      <a:lnTo>
                        <a:pt x="1" y="32"/>
                      </a:lnTo>
                      <a:lnTo>
                        <a:pt x="5" y="27"/>
                      </a:lnTo>
                      <a:lnTo>
                        <a:pt x="14" y="23"/>
                      </a:lnTo>
                      <a:lnTo>
                        <a:pt x="26" y="17"/>
                      </a:lnTo>
                      <a:lnTo>
                        <a:pt x="36" y="11"/>
                      </a:lnTo>
                      <a:lnTo>
                        <a:pt x="47" y="7"/>
                      </a:lnTo>
                      <a:lnTo>
                        <a:pt x="55" y="3"/>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65" name="Freeform 242">
                  <a:extLst>
                    <a:ext uri="{FF2B5EF4-FFF2-40B4-BE49-F238E27FC236}">
                      <a16:creationId xmlns:a16="http://schemas.microsoft.com/office/drawing/2014/main" id="{BE0AD656-56EE-4AC5-9B88-205C95689CA5}"/>
                    </a:ext>
                  </a:extLst>
                </p:cNvPr>
                <p:cNvSpPr>
                  <a:spLocks/>
                </p:cNvSpPr>
                <p:nvPr/>
              </p:nvSpPr>
              <p:spPr bwMode="auto">
                <a:xfrm>
                  <a:off x="113" y="689"/>
                  <a:ext cx="24" cy="100"/>
                </a:xfrm>
                <a:custGeom>
                  <a:avLst/>
                  <a:gdLst>
                    <a:gd name="T0" fmla="*/ 22 w 48"/>
                    <a:gd name="T1" fmla="*/ 0 h 200"/>
                    <a:gd name="T2" fmla="*/ 23 w 48"/>
                    <a:gd name="T3" fmla="*/ 0 h 200"/>
                    <a:gd name="T4" fmla="*/ 24 w 48"/>
                    <a:gd name="T5" fmla="*/ 1 h 200"/>
                    <a:gd name="T6" fmla="*/ 24 w 48"/>
                    <a:gd name="T7" fmla="*/ 2 h 200"/>
                    <a:gd name="T8" fmla="*/ 24 w 48"/>
                    <a:gd name="T9" fmla="*/ 2 h 200"/>
                    <a:gd name="T10" fmla="*/ 15 w 48"/>
                    <a:gd name="T11" fmla="*/ 15 h 200"/>
                    <a:gd name="T12" fmla="*/ 8 w 48"/>
                    <a:gd name="T13" fmla="*/ 28 h 200"/>
                    <a:gd name="T14" fmla="*/ 5 w 48"/>
                    <a:gd name="T15" fmla="*/ 42 h 200"/>
                    <a:gd name="T16" fmla="*/ 4 w 48"/>
                    <a:gd name="T17" fmla="*/ 55 h 200"/>
                    <a:gd name="T18" fmla="*/ 5 w 48"/>
                    <a:gd name="T19" fmla="*/ 68 h 200"/>
                    <a:gd name="T20" fmla="*/ 7 w 48"/>
                    <a:gd name="T21" fmla="*/ 80 h 200"/>
                    <a:gd name="T22" fmla="*/ 10 w 48"/>
                    <a:gd name="T23" fmla="*/ 91 h 200"/>
                    <a:gd name="T24" fmla="*/ 12 w 48"/>
                    <a:gd name="T25" fmla="*/ 100 h 200"/>
                    <a:gd name="T26" fmla="*/ 7 w 48"/>
                    <a:gd name="T27" fmla="*/ 94 h 200"/>
                    <a:gd name="T28" fmla="*/ 3 w 48"/>
                    <a:gd name="T29" fmla="*/ 84 h 200"/>
                    <a:gd name="T30" fmla="*/ 1 w 48"/>
                    <a:gd name="T31" fmla="*/ 69 h 200"/>
                    <a:gd name="T32" fmla="*/ 0 w 48"/>
                    <a:gd name="T33" fmla="*/ 54 h 200"/>
                    <a:gd name="T34" fmla="*/ 2 w 48"/>
                    <a:gd name="T35" fmla="*/ 38 h 200"/>
                    <a:gd name="T36" fmla="*/ 6 w 48"/>
                    <a:gd name="T37" fmla="*/ 22 h 200"/>
                    <a:gd name="T38" fmla="*/ 12 w 48"/>
                    <a:gd name="T39" fmla="*/ 9 h 200"/>
                    <a:gd name="T40" fmla="*/ 22 w 48"/>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00">
                      <a:moveTo>
                        <a:pt x="43" y="0"/>
                      </a:moveTo>
                      <a:lnTo>
                        <a:pt x="45" y="0"/>
                      </a:lnTo>
                      <a:lnTo>
                        <a:pt x="47" y="1"/>
                      </a:lnTo>
                      <a:lnTo>
                        <a:pt x="48" y="3"/>
                      </a:lnTo>
                      <a:lnTo>
                        <a:pt x="48" y="4"/>
                      </a:lnTo>
                      <a:lnTo>
                        <a:pt x="29" y="29"/>
                      </a:lnTo>
                      <a:lnTo>
                        <a:pt x="16" y="55"/>
                      </a:lnTo>
                      <a:lnTo>
                        <a:pt x="10" y="83"/>
                      </a:lnTo>
                      <a:lnTo>
                        <a:pt x="8" y="109"/>
                      </a:lnTo>
                      <a:lnTo>
                        <a:pt x="10" y="136"/>
                      </a:lnTo>
                      <a:lnTo>
                        <a:pt x="14" y="160"/>
                      </a:lnTo>
                      <a:lnTo>
                        <a:pt x="19" y="182"/>
                      </a:lnTo>
                      <a:lnTo>
                        <a:pt x="24" y="200"/>
                      </a:lnTo>
                      <a:lnTo>
                        <a:pt x="14" y="188"/>
                      </a:lnTo>
                      <a:lnTo>
                        <a:pt x="5" y="167"/>
                      </a:lnTo>
                      <a:lnTo>
                        <a:pt x="1" y="138"/>
                      </a:lnTo>
                      <a:lnTo>
                        <a:pt x="0" y="107"/>
                      </a:lnTo>
                      <a:lnTo>
                        <a:pt x="3" y="75"/>
                      </a:lnTo>
                      <a:lnTo>
                        <a:pt x="11" y="44"/>
                      </a:lnTo>
                      <a:lnTo>
                        <a:pt x="24" y="18"/>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66" name="Freeform 243">
                  <a:extLst>
                    <a:ext uri="{FF2B5EF4-FFF2-40B4-BE49-F238E27FC236}">
                      <a16:creationId xmlns:a16="http://schemas.microsoft.com/office/drawing/2014/main" id="{1ED0D6D5-3746-48FE-AC10-0E3FFEA72B6A}"/>
                    </a:ext>
                  </a:extLst>
                </p:cNvPr>
                <p:cNvSpPr>
                  <a:spLocks/>
                </p:cNvSpPr>
                <p:nvPr/>
              </p:nvSpPr>
              <p:spPr bwMode="auto">
                <a:xfrm>
                  <a:off x="118" y="775"/>
                  <a:ext cx="22" cy="13"/>
                </a:xfrm>
                <a:custGeom>
                  <a:avLst/>
                  <a:gdLst>
                    <a:gd name="T0" fmla="*/ 0 w 44"/>
                    <a:gd name="T1" fmla="*/ 0 h 25"/>
                    <a:gd name="T2" fmla="*/ 3 w 44"/>
                    <a:gd name="T3" fmla="*/ 2 h 25"/>
                    <a:gd name="T4" fmla="*/ 5 w 44"/>
                    <a:gd name="T5" fmla="*/ 5 h 25"/>
                    <a:gd name="T6" fmla="*/ 9 w 44"/>
                    <a:gd name="T7" fmla="*/ 8 h 25"/>
                    <a:gd name="T8" fmla="*/ 13 w 44"/>
                    <a:gd name="T9" fmla="*/ 9 h 25"/>
                    <a:gd name="T10" fmla="*/ 16 w 44"/>
                    <a:gd name="T11" fmla="*/ 11 h 25"/>
                    <a:gd name="T12" fmla="*/ 19 w 44"/>
                    <a:gd name="T13" fmla="*/ 12 h 25"/>
                    <a:gd name="T14" fmla="*/ 21 w 44"/>
                    <a:gd name="T15" fmla="*/ 13 h 25"/>
                    <a:gd name="T16" fmla="*/ 22 w 44"/>
                    <a:gd name="T17" fmla="*/ 12 h 25"/>
                    <a:gd name="T18" fmla="*/ 22 w 44"/>
                    <a:gd name="T19" fmla="*/ 11 h 25"/>
                    <a:gd name="T20" fmla="*/ 20 w 44"/>
                    <a:gd name="T21" fmla="*/ 10 h 25"/>
                    <a:gd name="T22" fmla="*/ 18 w 44"/>
                    <a:gd name="T23" fmla="*/ 9 h 25"/>
                    <a:gd name="T24" fmla="*/ 15 w 44"/>
                    <a:gd name="T25" fmla="*/ 7 h 25"/>
                    <a:gd name="T26" fmla="*/ 11 w 44"/>
                    <a:gd name="T27" fmla="*/ 6 h 25"/>
                    <a:gd name="T28" fmla="*/ 7 w 44"/>
                    <a:gd name="T29" fmla="*/ 4 h 25"/>
                    <a:gd name="T30" fmla="*/ 3 w 44"/>
                    <a:gd name="T31" fmla="*/ 2 h 25"/>
                    <a:gd name="T32" fmla="*/ 0 w 4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25">
                      <a:moveTo>
                        <a:pt x="0" y="0"/>
                      </a:moveTo>
                      <a:lnTo>
                        <a:pt x="5" y="4"/>
                      </a:lnTo>
                      <a:lnTo>
                        <a:pt x="10" y="10"/>
                      </a:lnTo>
                      <a:lnTo>
                        <a:pt x="17" y="15"/>
                      </a:lnTo>
                      <a:lnTo>
                        <a:pt x="25" y="18"/>
                      </a:lnTo>
                      <a:lnTo>
                        <a:pt x="31" y="22"/>
                      </a:lnTo>
                      <a:lnTo>
                        <a:pt x="37" y="24"/>
                      </a:lnTo>
                      <a:lnTo>
                        <a:pt x="42" y="25"/>
                      </a:lnTo>
                      <a:lnTo>
                        <a:pt x="44" y="24"/>
                      </a:lnTo>
                      <a:lnTo>
                        <a:pt x="44" y="22"/>
                      </a:lnTo>
                      <a:lnTo>
                        <a:pt x="40" y="19"/>
                      </a:lnTo>
                      <a:lnTo>
                        <a:pt x="36" y="17"/>
                      </a:lnTo>
                      <a:lnTo>
                        <a:pt x="29" y="13"/>
                      </a:lnTo>
                      <a:lnTo>
                        <a:pt x="22" y="11"/>
                      </a:lnTo>
                      <a:lnTo>
                        <a:pt x="14" y="8"/>
                      </a:lnTo>
                      <a:lnTo>
                        <a:pt x="6"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67" name="Freeform 244">
                  <a:extLst>
                    <a:ext uri="{FF2B5EF4-FFF2-40B4-BE49-F238E27FC236}">
                      <a16:creationId xmlns:a16="http://schemas.microsoft.com/office/drawing/2014/main" id="{15447159-3A7D-4BE3-A900-A86705005020}"/>
                    </a:ext>
                  </a:extLst>
                </p:cNvPr>
                <p:cNvSpPr>
                  <a:spLocks/>
                </p:cNvSpPr>
                <p:nvPr/>
              </p:nvSpPr>
              <p:spPr bwMode="auto">
                <a:xfrm>
                  <a:off x="116" y="767"/>
                  <a:ext cx="24" cy="14"/>
                </a:xfrm>
                <a:custGeom>
                  <a:avLst/>
                  <a:gdLst>
                    <a:gd name="T0" fmla="*/ 24 w 47"/>
                    <a:gd name="T1" fmla="*/ 14 h 29"/>
                    <a:gd name="T2" fmla="*/ 23 w 47"/>
                    <a:gd name="T3" fmla="*/ 14 h 29"/>
                    <a:gd name="T4" fmla="*/ 21 w 47"/>
                    <a:gd name="T5" fmla="*/ 14 h 29"/>
                    <a:gd name="T6" fmla="*/ 17 w 47"/>
                    <a:gd name="T7" fmla="*/ 13 h 29"/>
                    <a:gd name="T8" fmla="*/ 14 w 47"/>
                    <a:gd name="T9" fmla="*/ 11 h 29"/>
                    <a:gd name="T10" fmla="*/ 10 w 47"/>
                    <a:gd name="T11" fmla="*/ 9 h 29"/>
                    <a:gd name="T12" fmla="*/ 6 w 47"/>
                    <a:gd name="T13" fmla="*/ 6 h 29"/>
                    <a:gd name="T14" fmla="*/ 3 w 47"/>
                    <a:gd name="T15" fmla="*/ 3 h 29"/>
                    <a:gd name="T16" fmla="*/ 0 w 47"/>
                    <a:gd name="T17" fmla="*/ 0 h 29"/>
                    <a:gd name="T18" fmla="*/ 3 w 47"/>
                    <a:gd name="T19" fmla="*/ 2 h 29"/>
                    <a:gd name="T20" fmla="*/ 6 w 47"/>
                    <a:gd name="T21" fmla="*/ 3 h 29"/>
                    <a:gd name="T22" fmla="*/ 10 w 47"/>
                    <a:gd name="T23" fmla="*/ 6 h 29"/>
                    <a:gd name="T24" fmla="*/ 14 w 47"/>
                    <a:gd name="T25" fmla="*/ 7 h 29"/>
                    <a:gd name="T26" fmla="*/ 18 w 47"/>
                    <a:gd name="T27" fmla="*/ 10 h 29"/>
                    <a:gd name="T28" fmla="*/ 21 w 47"/>
                    <a:gd name="T29" fmla="*/ 11 h 29"/>
                    <a:gd name="T30" fmla="*/ 23 w 47"/>
                    <a:gd name="T31" fmla="*/ 13 h 29"/>
                    <a:gd name="T32" fmla="*/ 24 w 47"/>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9">
                      <a:moveTo>
                        <a:pt x="47" y="28"/>
                      </a:moveTo>
                      <a:lnTo>
                        <a:pt x="45" y="29"/>
                      </a:lnTo>
                      <a:lnTo>
                        <a:pt x="41" y="28"/>
                      </a:lnTo>
                      <a:lnTo>
                        <a:pt x="34" y="27"/>
                      </a:lnTo>
                      <a:lnTo>
                        <a:pt x="27" y="23"/>
                      </a:lnTo>
                      <a:lnTo>
                        <a:pt x="19" y="19"/>
                      </a:lnTo>
                      <a:lnTo>
                        <a:pt x="11" y="13"/>
                      </a:lnTo>
                      <a:lnTo>
                        <a:pt x="5" y="7"/>
                      </a:lnTo>
                      <a:lnTo>
                        <a:pt x="0" y="0"/>
                      </a:lnTo>
                      <a:lnTo>
                        <a:pt x="5" y="4"/>
                      </a:lnTo>
                      <a:lnTo>
                        <a:pt x="12" y="7"/>
                      </a:lnTo>
                      <a:lnTo>
                        <a:pt x="20" y="12"/>
                      </a:lnTo>
                      <a:lnTo>
                        <a:pt x="28" y="15"/>
                      </a:lnTo>
                      <a:lnTo>
                        <a:pt x="36" y="20"/>
                      </a:lnTo>
                      <a:lnTo>
                        <a:pt x="42" y="23"/>
                      </a:lnTo>
                      <a:lnTo>
                        <a:pt x="46" y="26"/>
                      </a:lnTo>
                      <a:lnTo>
                        <a:pt x="47"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68" name="Freeform 245">
                  <a:extLst>
                    <a:ext uri="{FF2B5EF4-FFF2-40B4-BE49-F238E27FC236}">
                      <a16:creationId xmlns:a16="http://schemas.microsoft.com/office/drawing/2014/main" id="{1F1B4558-3FB1-4F91-8EBA-9E040AB14E13}"/>
                    </a:ext>
                  </a:extLst>
                </p:cNvPr>
                <p:cNvSpPr>
                  <a:spLocks/>
                </p:cNvSpPr>
                <p:nvPr/>
              </p:nvSpPr>
              <p:spPr bwMode="auto">
                <a:xfrm>
                  <a:off x="114" y="747"/>
                  <a:ext cx="31" cy="19"/>
                </a:xfrm>
                <a:custGeom>
                  <a:avLst/>
                  <a:gdLst>
                    <a:gd name="T0" fmla="*/ 31 w 62"/>
                    <a:gd name="T1" fmla="*/ 19 h 39"/>
                    <a:gd name="T2" fmla="*/ 30 w 62"/>
                    <a:gd name="T3" fmla="*/ 19 h 39"/>
                    <a:gd name="T4" fmla="*/ 26 w 62"/>
                    <a:gd name="T5" fmla="*/ 19 h 39"/>
                    <a:gd name="T6" fmla="*/ 22 w 62"/>
                    <a:gd name="T7" fmla="*/ 17 h 39"/>
                    <a:gd name="T8" fmla="*/ 17 w 62"/>
                    <a:gd name="T9" fmla="*/ 14 h 39"/>
                    <a:gd name="T10" fmla="*/ 12 w 62"/>
                    <a:gd name="T11" fmla="*/ 11 h 39"/>
                    <a:gd name="T12" fmla="*/ 7 w 62"/>
                    <a:gd name="T13" fmla="*/ 8 h 39"/>
                    <a:gd name="T14" fmla="*/ 3 w 62"/>
                    <a:gd name="T15" fmla="*/ 4 h 39"/>
                    <a:gd name="T16" fmla="*/ 0 w 62"/>
                    <a:gd name="T17" fmla="*/ 0 h 39"/>
                    <a:gd name="T18" fmla="*/ 3 w 62"/>
                    <a:gd name="T19" fmla="*/ 1 h 39"/>
                    <a:gd name="T20" fmla="*/ 7 w 62"/>
                    <a:gd name="T21" fmla="*/ 4 h 39"/>
                    <a:gd name="T22" fmla="*/ 12 w 62"/>
                    <a:gd name="T23" fmla="*/ 7 h 39"/>
                    <a:gd name="T24" fmla="*/ 18 w 62"/>
                    <a:gd name="T25" fmla="*/ 10 h 39"/>
                    <a:gd name="T26" fmla="*/ 23 w 62"/>
                    <a:gd name="T27" fmla="*/ 12 h 39"/>
                    <a:gd name="T28" fmla="*/ 28 w 62"/>
                    <a:gd name="T29" fmla="*/ 15 h 39"/>
                    <a:gd name="T30" fmla="*/ 31 w 62"/>
                    <a:gd name="T31" fmla="*/ 17 h 39"/>
                    <a:gd name="T32" fmla="*/ 31 w 62"/>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9">
                      <a:moveTo>
                        <a:pt x="62" y="38"/>
                      </a:moveTo>
                      <a:lnTo>
                        <a:pt x="59" y="39"/>
                      </a:lnTo>
                      <a:lnTo>
                        <a:pt x="52" y="38"/>
                      </a:lnTo>
                      <a:lnTo>
                        <a:pt x="44" y="35"/>
                      </a:lnTo>
                      <a:lnTo>
                        <a:pt x="33" y="29"/>
                      </a:lnTo>
                      <a:lnTo>
                        <a:pt x="23" y="23"/>
                      </a:lnTo>
                      <a:lnTo>
                        <a:pt x="13" y="16"/>
                      </a:lnTo>
                      <a:lnTo>
                        <a:pt x="5" y="8"/>
                      </a:lnTo>
                      <a:lnTo>
                        <a:pt x="0" y="0"/>
                      </a:lnTo>
                      <a:lnTo>
                        <a:pt x="5" y="3"/>
                      </a:lnTo>
                      <a:lnTo>
                        <a:pt x="13" y="8"/>
                      </a:lnTo>
                      <a:lnTo>
                        <a:pt x="24" y="14"/>
                      </a:lnTo>
                      <a:lnTo>
                        <a:pt x="35" y="20"/>
                      </a:lnTo>
                      <a:lnTo>
                        <a:pt x="46" y="25"/>
                      </a:lnTo>
                      <a:lnTo>
                        <a:pt x="55" y="31"/>
                      </a:lnTo>
                      <a:lnTo>
                        <a:pt x="61" y="35"/>
                      </a:lnTo>
                      <a:lnTo>
                        <a:pt x="62"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69" name="Freeform 246">
                  <a:extLst>
                    <a:ext uri="{FF2B5EF4-FFF2-40B4-BE49-F238E27FC236}">
                      <a16:creationId xmlns:a16="http://schemas.microsoft.com/office/drawing/2014/main" id="{CC4B063F-A408-4AA4-B837-81076F08ACDE}"/>
                    </a:ext>
                  </a:extLst>
                </p:cNvPr>
                <p:cNvSpPr>
                  <a:spLocks/>
                </p:cNvSpPr>
                <p:nvPr/>
              </p:nvSpPr>
              <p:spPr bwMode="auto">
                <a:xfrm>
                  <a:off x="116" y="728"/>
                  <a:ext cx="34" cy="22"/>
                </a:xfrm>
                <a:custGeom>
                  <a:avLst/>
                  <a:gdLst>
                    <a:gd name="T0" fmla="*/ 34 w 68"/>
                    <a:gd name="T1" fmla="*/ 22 h 44"/>
                    <a:gd name="T2" fmla="*/ 33 w 68"/>
                    <a:gd name="T3" fmla="*/ 22 h 44"/>
                    <a:gd name="T4" fmla="*/ 29 w 68"/>
                    <a:gd name="T5" fmla="*/ 21 h 44"/>
                    <a:gd name="T6" fmla="*/ 24 w 68"/>
                    <a:gd name="T7" fmla="*/ 19 h 44"/>
                    <a:gd name="T8" fmla="*/ 18 w 68"/>
                    <a:gd name="T9" fmla="*/ 15 h 44"/>
                    <a:gd name="T10" fmla="*/ 12 w 68"/>
                    <a:gd name="T11" fmla="*/ 12 h 44"/>
                    <a:gd name="T12" fmla="*/ 7 w 68"/>
                    <a:gd name="T13" fmla="*/ 8 h 44"/>
                    <a:gd name="T14" fmla="*/ 3 w 68"/>
                    <a:gd name="T15" fmla="*/ 4 h 44"/>
                    <a:gd name="T16" fmla="*/ 0 w 68"/>
                    <a:gd name="T17" fmla="*/ 0 h 44"/>
                    <a:gd name="T18" fmla="*/ 3 w 68"/>
                    <a:gd name="T19" fmla="*/ 2 h 44"/>
                    <a:gd name="T20" fmla="*/ 7 w 68"/>
                    <a:gd name="T21" fmla="*/ 4 h 44"/>
                    <a:gd name="T22" fmla="*/ 13 w 68"/>
                    <a:gd name="T23" fmla="*/ 7 h 44"/>
                    <a:gd name="T24" fmla="*/ 19 w 68"/>
                    <a:gd name="T25" fmla="*/ 11 h 44"/>
                    <a:gd name="T26" fmla="*/ 25 w 68"/>
                    <a:gd name="T27" fmla="*/ 15 h 44"/>
                    <a:gd name="T28" fmla="*/ 30 w 68"/>
                    <a:gd name="T29" fmla="*/ 18 h 44"/>
                    <a:gd name="T30" fmla="*/ 33 w 68"/>
                    <a:gd name="T31" fmla="*/ 20 h 44"/>
                    <a:gd name="T32" fmla="*/ 34 w 68"/>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4">
                      <a:moveTo>
                        <a:pt x="68" y="43"/>
                      </a:moveTo>
                      <a:lnTo>
                        <a:pt x="65" y="44"/>
                      </a:lnTo>
                      <a:lnTo>
                        <a:pt x="57" y="42"/>
                      </a:lnTo>
                      <a:lnTo>
                        <a:pt x="47" y="37"/>
                      </a:lnTo>
                      <a:lnTo>
                        <a:pt x="35" y="30"/>
                      </a:lnTo>
                      <a:lnTo>
                        <a:pt x="24" y="23"/>
                      </a:lnTo>
                      <a:lnTo>
                        <a:pt x="13" y="15"/>
                      </a:lnTo>
                      <a:lnTo>
                        <a:pt x="5" y="7"/>
                      </a:lnTo>
                      <a:lnTo>
                        <a:pt x="0" y="0"/>
                      </a:lnTo>
                      <a:lnTo>
                        <a:pt x="5" y="4"/>
                      </a:lnTo>
                      <a:lnTo>
                        <a:pt x="14" y="8"/>
                      </a:lnTo>
                      <a:lnTo>
                        <a:pt x="26" y="14"/>
                      </a:lnTo>
                      <a:lnTo>
                        <a:pt x="38" y="21"/>
                      </a:lnTo>
                      <a:lnTo>
                        <a:pt x="50" y="29"/>
                      </a:lnTo>
                      <a:lnTo>
                        <a:pt x="59" y="35"/>
                      </a:lnTo>
                      <a:lnTo>
                        <a:pt x="66" y="39"/>
                      </a:lnTo>
                      <a:lnTo>
                        <a:pt x="68"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0" name="Freeform 247">
                  <a:extLst>
                    <a:ext uri="{FF2B5EF4-FFF2-40B4-BE49-F238E27FC236}">
                      <a16:creationId xmlns:a16="http://schemas.microsoft.com/office/drawing/2014/main" id="{86D21599-FA1B-40D9-9B3C-5C0DC3E9422F}"/>
                    </a:ext>
                  </a:extLst>
                </p:cNvPr>
                <p:cNvSpPr>
                  <a:spLocks/>
                </p:cNvSpPr>
                <p:nvPr/>
              </p:nvSpPr>
              <p:spPr bwMode="auto">
                <a:xfrm>
                  <a:off x="119" y="716"/>
                  <a:ext cx="27" cy="23"/>
                </a:xfrm>
                <a:custGeom>
                  <a:avLst/>
                  <a:gdLst>
                    <a:gd name="T0" fmla="*/ 27 w 56"/>
                    <a:gd name="T1" fmla="*/ 23 h 46"/>
                    <a:gd name="T2" fmla="*/ 25 w 56"/>
                    <a:gd name="T3" fmla="*/ 23 h 46"/>
                    <a:gd name="T4" fmla="*/ 22 w 56"/>
                    <a:gd name="T5" fmla="*/ 22 h 46"/>
                    <a:gd name="T6" fmla="*/ 18 w 56"/>
                    <a:gd name="T7" fmla="*/ 19 h 46"/>
                    <a:gd name="T8" fmla="*/ 14 w 56"/>
                    <a:gd name="T9" fmla="*/ 15 h 46"/>
                    <a:gd name="T10" fmla="*/ 9 w 56"/>
                    <a:gd name="T11" fmla="*/ 11 h 46"/>
                    <a:gd name="T12" fmla="*/ 4 w 56"/>
                    <a:gd name="T13" fmla="*/ 7 h 46"/>
                    <a:gd name="T14" fmla="*/ 1 w 56"/>
                    <a:gd name="T15" fmla="*/ 3 h 46"/>
                    <a:gd name="T16" fmla="*/ 0 w 56"/>
                    <a:gd name="T17" fmla="*/ 0 h 46"/>
                    <a:gd name="T18" fmla="*/ 3 w 56"/>
                    <a:gd name="T19" fmla="*/ 2 h 46"/>
                    <a:gd name="T20" fmla="*/ 7 w 56"/>
                    <a:gd name="T21" fmla="*/ 5 h 46"/>
                    <a:gd name="T22" fmla="*/ 11 w 56"/>
                    <a:gd name="T23" fmla="*/ 8 h 46"/>
                    <a:gd name="T24" fmla="*/ 16 w 56"/>
                    <a:gd name="T25" fmla="*/ 12 h 46"/>
                    <a:gd name="T26" fmla="*/ 21 w 56"/>
                    <a:gd name="T27" fmla="*/ 16 h 46"/>
                    <a:gd name="T28" fmla="*/ 25 w 56"/>
                    <a:gd name="T29" fmla="*/ 19 h 46"/>
                    <a:gd name="T30" fmla="*/ 27 w 56"/>
                    <a:gd name="T31" fmla="*/ 22 h 46"/>
                    <a:gd name="T32" fmla="*/ 27 w 56"/>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46">
                      <a:moveTo>
                        <a:pt x="56" y="46"/>
                      </a:moveTo>
                      <a:lnTo>
                        <a:pt x="52" y="46"/>
                      </a:lnTo>
                      <a:lnTo>
                        <a:pt x="46" y="43"/>
                      </a:lnTo>
                      <a:lnTo>
                        <a:pt x="37" y="37"/>
                      </a:lnTo>
                      <a:lnTo>
                        <a:pt x="28" y="30"/>
                      </a:lnTo>
                      <a:lnTo>
                        <a:pt x="18" y="22"/>
                      </a:lnTo>
                      <a:lnTo>
                        <a:pt x="9" y="14"/>
                      </a:lnTo>
                      <a:lnTo>
                        <a:pt x="3" y="6"/>
                      </a:lnTo>
                      <a:lnTo>
                        <a:pt x="0" y="0"/>
                      </a:lnTo>
                      <a:lnTo>
                        <a:pt x="6" y="3"/>
                      </a:lnTo>
                      <a:lnTo>
                        <a:pt x="14" y="9"/>
                      </a:lnTo>
                      <a:lnTo>
                        <a:pt x="23" y="16"/>
                      </a:lnTo>
                      <a:lnTo>
                        <a:pt x="34" y="23"/>
                      </a:lnTo>
                      <a:lnTo>
                        <a:pt x="43" y="31"/>
                      </a:lnTo>
                      <a:lnTo>
                        <a:pt x="51" y="37"/>
                      </a:lnTo>
                      <a:lnTo>
                        <a:pt x="56" y="43"/>
                      </a:lnTo>
                      <a:lnTo>
                        <a:pt x="56"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1" name="Freeform 248">
                  <a:extLst>
                    <a:ext uri="{FF2B5EF4-FFF2-40B4-BE49-F238E27FC236}">
                      <a16:creationId xmlns:a16="http://schemas.microsoft.com/office/drawing/2014/main" id="{04DBDF5E-1058-4906-880C-442F2FE42AD8}"/>
                    </a:ext>
                  </a:extLst>
                </p:cNvPr>
                <p:cNvSpPr>
                  <a:spLocks/>
                </p:cNvSpPr>
                <p:nvPr/>
              </p:nvSpPr>
              <p:spPr bwMode="auto">
                <a:xfrm>
                  <a:off x="123" y="707"/>
                  <a:ext cx="22" cy="19"/>
                </a:xfrm>
                <a:custGeom>
                  <a:avLst/>
                  <a:gdLst>
                    <a:gd name="T0" fmla="*/ 22 w 45"/>
                    <a:gd name="T1" fmla="*/ 19 h 39"/>
                    <a:gd name="T2" fmla="*/ 21 w 45"/>
                    <a:gd name="T3" fmla="*/ 19 h 39"/>
                    <a:gd name="T4" fmla="*/ 18 w 45"/>
                    <a:gd name="T5" fmla="*/ 18 h 39"/>
                    <a:gd name="T6" fmla="*/ 15 w 45"/>
                    <a:gd name="T7" fmla="*/ 17 h 39"/>
                    <a:gd name="T8" fmla="*/ 11 w 45"/>
                    <a:gd name="T9" fmla="*/ 14 h 39"/>
                    <a:gd name="T10" fmla="*/ 7 w 45"/>
                    <a:gd name="T11" fmla="*/ 11 h 39"/>
                    <a:gd name="T12" fmla="*/ 4 w 45"/>
                    <a:gd name="T13" fmla="*/ 7 h 39"/>
                    <a:gd name="T14" fmla="*/ 1 w 45"/>
                    <a:gd name="T15" fmla="*/ 4 h 39"/>
                    <a:gd name="T16" fmla="*/ 0 w 45"/>
                    <a:gd name="T17" fmla="*/ 0 h 39"/>
                    <a:gd name="T18" fmla="*/ 2 w 45"/>
                    <a:gd name="T19" fmla="*/ 2 h 39"/>
                    <a:gd name="T20" fmla="*/ 6 w 45"/>
                    <a:gd name="T21" fmla="*/ 5 h 39"/>
                    <a:gd name="T22" fmla="*/ 9 w 45"/>
                    <a:gd name="T23" fmla="*/ 7 h 39"/>
                    <a:gd name="T24" fmla="*/ 14 w 45"/>
                    <a:gd name="T25" fmla="*/ 10 h 39"/>
                    <a:gd name="T26" fmla="*/ 17 w 45"/>
                    <a:gd name="T27" fmla="*/ 13 h 39"/>
                    <a:gd name="T28" fmla="*/ 21 w 45"/>
                    <a:gd name="T29" fmla="*/ 16 h 39"/>
                    <a:gd name="T30" fmla="*/ 22 w 45"/>
                    <a:gd name="T31" fmla="*/ 18 h 39"/>
                    <a:gd name="T32" fmla="*/ 22 w 45"/>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39">
                      <a:moveTo>
                        <a:pt x="45" y="39"/>
                      </a:moveTo>
                      <a:lnTo>
                        <a:pt x="43" y="39"/>
                      </a:lnTo>
                      <a:lnTo>
                        <a:pt x="37" y="37"/>
                      </a:lnTo>
                      <a:lnTo>
                        <a:pt x="30" y="34"/>
                      </a:lnTo>
                      <a:lnTo>
                        <a:pt x="23" y="29"/>
                      </a:lnTo>
                      <a:lnTo>
                        <a:pt x="15" y="22"/>
                      </a:lnTo>
                      <a:lnTo>
                        <a:pt x="8" y="15"/>
                      </a:lnTo>
                      <a:lnTo>
                        <a:pt x="3" y="9"/>
                      </a:lnTo>
                      <a:lnTo>
                        <a:pt x="0" y="0"/>
                      </a:lnTo>
                      <a:lnTo>
                        <a:pt x="5" y="5"/>
                      </a:lnTo>
                      <a:lnTo>
                        <a:pt x="12" y="10"/>
                      </a:lnTo>
                      <a:lnTo>
                        <a:pt x="19" y="15"/>
                      </a:lnTo>
                      <a:lnTo>
                        <a:pt x="28" y="21"/>
                      </a:lnTo>
                      <a:lnTo>
                        <a:pt x="35" y="27"/>
                      </a:lnTo>
                      <a:lnTo>
                        <a:pt x="42" y="33"/>
                      </a:lnTo>
                      <a:lnTo>
                        <a:pt x="45" y="36"/>
                      </a:lnTo>
                      <a:lnTo>
                        <a:pt x="45"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2" name="Freeform 249">
                  <a:extLst>
                    <a:ext uri="{FF2B5EF4-FFF2-40B4-BE49-F238E27FC236}">
                      <a16:creationId xmlns:a16="http://schemas.microsoft.com/office/drawing/2014/main" id="{79512186-3BC6-4FB6-A658-C9B20BC3C0A0}"/>
                    </a:ext>
                  </a:extLst>
                </p:cNvPr>
                <p:cNvSpPr>
                  <a:spLocks/>
                </p:cNvSpPr>
                <p:nvPr/>
              </p:nvSpPr>
              <p:spPr bwMode="auto">
                <a:xfrm>
                  <a:off x="129" y="698"/>
                  <a:ext cx="16" cy="16"/>
                </a:xfrm>
                <a:custGeom>
                  <a:avLst/>
                  <a:gdLst>
                    <a:gd name="T0" fmla="*/ 16 w 32"/>
                    <a:gd name="T1" fmla="*/ 16 h 33"/>
                    <a:gd name="T2" fmla="*/ 15 w 32"/>
                    <a:gd name="T3" fmla="*/ 16 h 33"/>
                    <a:gd name="T4" fmla="*/ 13 w 32"/>
                    <a:gd name="T5" fmla="*/ 15 h 33"/>
                    <a:gd name="T6" fmla="*/ 10 w 32"/>
                    <a:gd name="T7" fmla="*/ 13 h 33"/>
                    <a:gd name="T8" fmla="*/ 7 w 32"/>
                    <a:gd name="T9" fmla="*/ 10 h 33"/>
                    <a:gd name="T10" fmla="*/ 4 w 32"/>
                    <a:gd name="T11" fmla="*/ 7 h 33"/>
                    <a:gd name="T12" fmla="*/ 2 w 32"/>
                    <a:gd name="T13" fmla="*/ 4 h 33"/>
                    <a:gd name="T14" fmla="*/ 1 w 32"/>
                    <a:gd name="T15" fmla="*/ 1 h 33"/>
                    <a:gd name="T16" fmla="*/ 0 w 32"/>
                    <a:gd name="T17" fmla="*/ 0 h 33"/>
                    <a:gd name="T18" fmla="*/ 4 w 32"/>
                    <a:gd name="T19" fmla="*/ 3 h 33"/>
                    <a:gd name="T20" fmla="*/ 9 w 32"/>
                    <a:gd name="T21" fmla="*/ 8 h 33"/>
                    <a:gd name="T22" fmla="*/ 14 w 32"/>
                    <a:gd name="T23" fmla="*/ 13 h 33"/>
                    <a:gd name="T24" fmla="*/ 16 w 32"/>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3">
                      <a:moveTo>
                        <a:pt x="32" y="33"/>
                      </a:moveTo>
                      <a:lnTo>
                        <a:pt x="30" y="33"/>
                      </a:lnTo>
                      <a:lnTo>
                        <a:pt x="25" y="31"/>
                      </a:lnTo>
                      <a:lnTo>
                        <a:pt x="20" y="27"/>
                      </a:lnTo>
                      <a:lnTo>
                        <a:pt x="14" y="21"/>
                      </a:lnTo>
                      <a:lnTo>
                        <a:pt x="8" y="15"/>
                      </a:lnTo>
                      <a:lnTo>
                        <a:pt x="3" y="9"/>
                      </a:lnTo>
                      <a:lnTo>
                        <a:pt x="1" y="3"/>
                      </a:lnTo>
                      <a:lnTo>
                        <a:pt x="0" y="0"/>
                      </a:lnTo>
                      <a:lnTo>
                        <a:pt x="8" y="7"/>
                      </a:lnTo>
                      <a:lnTo>
                        <a:pt x="18" y="17"/>
                      </a:lnTo>
                      <a:lnTo>
                        <a:pt x="28" y="27"/>
                      </a:lnTo>
                      <a:lnTo>
                        <a:pt x="32"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3" name="Freeform 250">
                  <a:extLst>
                    <a:ext uri="{FF2B5EF4-FFF2-40B4-BE49-F238E27FC236}">
                      <a16:creationId xmlns:a16="http://schemas.microsoft.com/office/drawing/2014/main" id="{36CAA591-359D-441C-9BBE-A92334AF5A16}"/>
                    </a:ext>
                  </a:extLst>
                </p:cNvPr>
                <p:cNvSpPr>
                  <a:spLocks/>
                </p:cNvSpPr>
                <p:nvPr/>
              </p:nvSpPr>
              <p:spPr bwMode="auto">
                <a:xfrm>
                  <a:off x="133" y="692"/>
                  <a:ext cx="10" cy="11"/>
                </a:xfrm>
                <a:custGeom>
                  <a:avLst/>
                  <a:gdLst>
                    <a:gd name="T0" fmla="*/ 10 w 20"/>
                    <a:gd name="T1" fmla="*/ 11 h 22"/>
                    <a:gd name="T2" fmla="*/ 7 w 20"/>
                    <a:gd name="T3" fmla="*/ 11 h 22"/>
                    <a:gd name="T4" fmla="*/ 4 w 20"/>
                    <a:gd name="T5" fmla="*/ 9 h 22"/>
                    <a:gd name="T6" fmla="*/ 0 w 20"/>
                    <a:gd name="T7" fmla="*/ 5 h 22"/>
                    <a:gd name="T8" fmla="*/ 0 w 20"/>
                    <a:gd name="T9" fmla="*/ 0 h 22"/>
                    <a:gd name="T10" fmla="*/ 3 w 20"/>
                    <a:gd name="T11" fmla="*/ 5 h 22"/>
                    <a:gd name="T12" fmla="*/ 7 w 20"/>
                    <a:gd name="T13" fmla="*/ 7 h 22"/>
                    <a:gd name="T14" fmla="*/ 10 w 20"/>
                    <a:gd name="T15" fmla="*/ 10 h 22"/>
                    <a:gd name="T16" fmla="*/ 10 w 20"/>
                    <a:gd name="T17" fmla="*/ 11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22"/>
                      </a:moveTo>
                      <a:lnTo>
                        <a:pt x="14" y="21"/>
                      </a:lnTo>
                      <a:lnTo>
                        <a:pt x="7" y="17"/>
                      </a:lnTo>
                      <a:lnTo>
                        <a:pt x="0" y="9"/>
                      </a:lnTo>
                      <a:lnTo>
                        <a:pt x="0" y="0"/>
                      </a:lnTo>
                      <a:lnTo>
                        <a:pt x="5" y="9"/>
                      </a:lnTo>
                      <a:lnTo>
                        <a:pt x="14" y="14"/>
                      </a:lnTo>
                      <a:lnTo>
                        <a:pt x="20" y="19"/>
                      </a:lnTo>
                      <a:lnTo>
                        <a:pt x="20"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4" name="Freeform 251">
                  <a:extLst>
                    <a:ext uri="{FF2B5EF4-FFF2-40B4-BE49-F238E27FC236}">
                      <a16:creationId xmlns:a16="http://schemas.microsoft.com/office/drawing/2014/main" id="{B102AC09-2D6A-4C00-B9DE-0FC703AEFF35}"/>
                    </a:ext>
                  </a:extLst>
                </p:cNvPr>
                <p:cNvSpPr>
                  <a:spLocks/>
                </p:cNvSpPr>
                <p:nvPr/>
              </p:nvSpPr>
              <p:spPr bwMode="auto">
                <a:xfrm>
                  <a:off x="122" y="783"/>
                  <a:ext cx="14" cy="13"/>
                </a:xfrm>
                <a:custGeom>
                  <a:avLst/>
                  <a:gdLst>
                    <a:gd name="T0" fmla="*/ 0 w 28"/>
                    <a:gd name="T1" fmla="*/ 0 h 25"/>
                    <a:gd name="T2" fmla="*/ 4 w 28"/>
                    <a:gd name="T3" fmla="*/ 2 h 25"/>
                    <a:gd name="T4" fmla="*/ 9 w 28"/>
                    <a:gd name="T5" fmla="*/ 5 h 25"/>
                    <a:gd name="T6" fmla="*/ 14 w 28"/>
                    <a:gd name="T7" fmla="*/ 9 h 25"/>
                    <a:gd name="T8" fmla="*/ 14 w 28"/>
                    <a:gd name="T9" fmla="*/ 13 h 25"/>
                    <a:gd name="T10" fmla="*/ 11 w 28"/>
                    <a:gd name="T11" fmla="*/ 12 h 25"/>
                    <a:gd name="T12" fmla="*/ 7 w 28"/>
                    <a:gd name="T13" fmla="*/ 9 h 25"/>
                    <a:gd name="T14" fmla="*/ 3 w 28"/>
                    <a:gd name="T15" fmla="*/ 4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25">
                      <a:moveTo>
                        <a:pt x="0" y="0"/>
                      </a:moveTo>
                      <a:lnTo>
                        <a:pt x="7" y="3"/>
                      </a:lnTo>
                      <a:lnTo>
                        <a:pt x="17" y="10"/>
                      </a:lnTo>
                      <a:lnTo>
                        <a:pt x="27" y="18"/>
                      </a:lnTo>
                      <a:lnTo>
                        <a:pt x="28" y="25"/>
                      </a:lnTo>
                      <a:lnTo>
                        <a:pt x="22" y="24"/>
                      </a:lnTo>
                      <a:lnTo>
                        <a:pt x="14" y="17"/>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5" name="Freeform 252">
                  <a:extLst>
                    <a:ext uri="{FF2B5EF4-FFF2-40B4-BE49-F238E27FC236}">
                      <a16:creationId xmlns:a16="http://schemas.microsoft.com/office/drawing/2014/main" id="{2BC96315-247F-4526-ABBE-D288786B5685}"/>
                    </a:ext>
                  </a:extLst>
                </p:cNvPr>
                <p:cNvSpPr>
                  <a:spLocks/>
                </p:cNvSpPr>
                <p:nvPr/>
              </p:nvSpPr>
              <p:spPr bwMode="auto">
                <a:xfrm>
                  <a:off x="115" y="783"/>
                  <a:ext cx="6" cy="15"/>
                </a:xfrm>
                <a:custGeom>
                  <a:avLst/>
                  <a:gdLst>
                    <a:gd name="T0" fmla="*/ 6 w 14"/>
                    <a:gd name="T1" fmla="*/ 0 h 30"/>
                    <a:gd name="T2" fmla="*/ 5 w 14"/>
                    <a:gd name="T3" fmla="*/ 3 h 30"/>
                    <a:gd name="T4" fmla="*/ 2 w 14"/>
                    <a:gd name="T5" fmla="*/ 8 h 30"/>
                    <a:gd name="T6" fmla="*/ 0 w 14"/>
                    <a:gd name="T7" fmla="*/ 12 h 30"/>
                    <a:gd name="T8" fmla="*/ 0 w 14"/>
                    <a:gd name="T9" fmla="*/ 15 h 30"/>
                    <a:gd name="T10" fmla="*/ 3 w 14"/>
                    <a:gd name="T11" fmla="*/ 14 h 30"/>
                    <a:gd name="T12" fmla="*/ 4 w 14"/>
                    <a:gd name="T13" fmla="*/ 10 h 30"/>
                    <a:gd name="T14" fmla="*/ 6 w 14"/>
                    <a:gd name="T15" fmla="*/ 4 h 30"/>
                    <a:gd name="T16" fmla="*/ 6 w 1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30">
                      <a:moveTo>
                        <a:pt x="14" y="0"/>
                      </a:moveTo>
                      <a:lnTo>
                        <a:pt x="11" y="5"/>
                      </a:lnTo>
                      <a:lnTo>
                        <a:pt x="5" y="15"/>
                      </a:lnTo>
                      <a:lnTo>
                        <a:pt x="0" y="24"/>
                      </a:lnTo>
                      <a:lnTo>
                        <a:pt x="1" y="30"/>
                      </a:lnTo>
                      <a:lnTo>
                        <a:pt x="6" y="27"/>
                      </a:lnTo>
                      <a:lnTo>
                        <a:pt x="9" y="19"/>
                      </a:lnTo>
                      <a:lnTo>
                        <a:pt x="13" y="8"/>
                      </a:lnTo>
                      <a:lnTo>
                        <a:pt x="1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6" name="Freeform 253">
                  <a:extLst>
                    <a:ext uri="{FF2B5EF4-FFF2-40B4-BE49-F238E27FC236}">
                      <a16:creationId xmlns:a16="http://schemas.microsoft.com/office/drawing/2014/main" id="{19DF9868-AB24-45D5-9F82-86B46F6635A5}"/>
                    </a:ext>
                  </a:extLst>
                </p:cNvPr>
                <p:cNvSpPr>
                  <a:spLocks/>
                </p:cNvSpPr>
                <p:nvPr/>
              </p:nvSpPr>
              <p:spPr bwMode="auto">
                <a:xfrm>
                  <a:off x="123" y="786"/>
                  <a:ext cx="4" cy="17"/>
                </a:xfrm>
                <a:custGeom>
                  <a:avLst/>
                  <a:gdLst>
                    <a:gd name="T0" fmla="*/ 0 w 9"/>
                    <a:gd name="T1" fmla="*/ 0 h 33"/>
                    <a:gd name="T2" fmla="*/ 0 w 9"/>
                    <a:gd name="T3" fmla="*/ 3 h 33"/>
                    <a:gd name="T4" fmla="*/ 0 w 9"/>
                    <a:gd name="T5" fmla="*/ 9 h 33"/>
                    <a:gd name="T6" fmla="*/ 1 w 9"/>
                    <a:gd name="T7" fmla="*/ 14 h 33"/>
                    <a:gd name="T8" fmla="*/ 2 w 9"/>
                    <a:gd name="T9" fmla="*/ 17 h 33"/>
                    <a:gd name="T10" fmla="*/ 4 w 9"/>
                    <a:gd name="T11" fmla="*/ 14 h 33"/>
                    <a:gd name="T12" fmla="*/ 3 w 9"/>
                    <a:gd name="T13" fmla="*/ 9 h 33"/>
                    <a:gd name="T14" fmla="*/ 1 w 9"/>
                    <a:gd name="T15" fmla="*/ 4 h 33"/>
                    <a:gd name="T16" fmla="*/ 0 w 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33">
                      <a:moveTo>
                        <a:pt x="0" y="0"/>
                      </a:moveTo>
                      <a:lnTo>
                        <a:pt x="0" y="5"/>
                      </a:lnTo>
                      <a:lnTo>
                        <a:pt x="0" y="17"/>
                      </a:lnTo>
                      <a:lnTo>
                        <a:pt x="2" y="28"/>
                      </a:lnTo>
                      <a:lnTo>
                        <a:pt x="5" y="33"/>
                      </a:lnTo>
                      <a:lnTo>
                        <a:pt x="9" y="28"/>
                      </a:lnTo>
                      <a:lnTo>
                        <a:pt x="6" y="18"/>
                      </a:lnTo>
                      <a:lnTo>
                        <a:pt x="3"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7" name="Freeform 254">
                  <a:extLst>
                    <a:ext uri="{FF2B5EF4-FFF2-40B4-BE49-F238E27FC236}">
                      <a16:creationId xmlns:a16="http://schemas.microsoft.com/office/drawing/2014/main" id="{648952A2-DDE4-4346-9733-22BA063EEFDD}"/>
                    </a:ext>
                  </a:extLst>
                </p:cNvPr>
                <p:cNvSpPr>
                  <a:spLocks/>
                </p:cNvSpPr>
                <p:nvPr/>
              </p:nvSpPr>
              <p:spPr bwMode="auto">
                <a:xfrm>
                  <a:off x="107" y="778"/>
                  <a:ext cx="12" cy="15"/>
                </a:xfrm>
                <a:custGeom>
                  <a:avLst/>
                  <a:gdLst>
                    <a:gd name="T0" fmla="*/ 12 w 25"/>
                    <a:gd name="T1" fmla="*/ 0 h 30"/>
                    <a:gd name="T2" fmla="*/ 10 w 25"/>
                    <a:gd name="T3" fmla="*/ 5 h 30"/>
                    <a:gd name="T4" fmla="*/ 6 w 25"/>
                    <a:gd name="T5" fmla="*/ 11 h 30"/>
                    <a:gd name="T6" fmla="*/ 3 w 25"/>
                    <a:gd name="T7" fmla="*/ 15 h 30"/>
                    <a:gd name="T8" fmla="*/ 0 w 25"/>
                    <a:gd name="T9" fmla="*/ 15 h 30"/>
                    <a:gd name="T10" fmla="*/ 0 w 25"/>
                    <a:gd name="T11" fmla="*/ 12 h 30"/>
                    <a:gd name="T12" fmla="*/ 4 w 25"/>
                    <a:gd name="T13" fmla="*/ 8 h 30"/>
                    <a:gd name="T14" fmla="*/ 9 w 25"/>
                    <a:gd name="T15" fmla="*/ 3 h 30"/>
                    <a:gd name="T16" fmla="*/ 12 w 25"/>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0">
                      <a:moveTo>
                        <a:pt x="25" y="0"/>
                      </a:moveTo>
                      <a:lnTo>
                        <a:pt x="20" y="9"/>
                      </a:lnTo>
                      <a:lnTo>
                        <a:pt x="13" y="21"/>
                      </a:lnTo>
                      <a:lnTo>
                        <a:pt x="6" y="29"/>
                      </a:lnTo>
                      <a:lnTo>
                        <a:pt x="0" y="30"/>
                      </a:lnTo>
                      <a:lnTo>
                        <a:pt x="1" y="24"/>
                      </a:lnTo>
                      <a:lnTo>
                        <a:pt x="9" y="15"/>
                      </a:lnTo>
                      <a:lnTo>
                        <a:pt x="18" y="6"/>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8" name="Freeform 255">
                  <a:extLst>
                    <a:ext uri="{FF2B5EF4-FFF2-40B4-BE49-F238E27FC236}">
                      <a16:creationId xmlns:a16="http://schemas.microsoft.com/office/drawing/2014/main" id="{A3B35C9B-44F9-4F40-84F3-30F1CDD666BF}"/>
                    </a:ext>
                  </a:extLst>
                </p:cNvPr>
                <p:cNvSpPr>
                  <a:spLocks/>
                </p:cNvSpPr>
                <p:nvPr/>
              </p:nvSpPr>
              <p:spPr bwMode="auto">
                <a:xfrm>
                  <a:off x="108" y="695"/>
                  <a:ext cx="22" cy="4"/>
                </a:xfrm>
                <a:custGeom>
                  <a:avLst/>
                  <a:gdLst>
                    <a:gd name="T0" fmla="*/ 22 w 43"/>
                    <a:gd name="T1" fmla="*/ 4 h 9"/>
                    <a:gd name="T2" fmla="*/ 20 w 43"/>
                    <a:gd name="T3" fmla="*/ 4 h 9"/>
                    <a:gd name="T4" fmla="*/ 16 w 43"/>
                    <a:gd name="T5" fmla="*/ 4 h 9"/>
                    <a:gd name="T6" fmla="*/ 13 w 43"/>
                    <a:gd name="T7" fmla="*/ 4 h 9"/>
                    <a:gd name="T8" fmla="*/ 9 w 43"/>
                    <a:gd name="T9" fmla="*/ 4 h 9"/>
                    <a:gd name="T10" fmla="*/ 6 w 43"/>
                    <a:gd name="T11" fmla="*/ 4 h 9"/>
                    <a:gd name="T12" fmla="*/ 3 w 43"/>
                    <a:gd name="T13" fmla="*/ 4 h 9"/>
                    <a:gd name="T14" fmla="*/ 1 w 43"/>
                    <a:gd name="T15" fmla="*/ 3 h 9"/>
                    <a:gd name="T16" fmla="*/ 0 w 43"/>
                    <a:gd name="T17" fmla="*/ 2 h 9"/>
                    <a:gd name="T18" fmla="*/ 1 w 43"/>
                    <a:gd name="T19" fmla="*/ 0 h 9"/>
                    <a:gd name="T20" fmla="*/ 2 w 43"/>
                    <a:gd name="T21" fmla="*/ 0 h 9"/>
                    <a:gd name="T22" fmla="*/ 5 w 43"/>
                    <a:gd name="T23" fmla="*/ 0 h 9"/>
                    <a:gd name="T24" fmla="*/ 9 w 43"/>
                    <a:gd name="T25" fmla="*/ 1 h 9"/>
                    <a:gd name="T26" fmla="*/ 12 w 43"/>
                    <a:gd name="T27" fmla="*/ 2 h 9"/>
                    <a:gd name="T28" fmla="*/ 16 w 43"/>
                    <a:gd name="T29" fmla="*/ 3 h 9"/>
                    <a:gd name="T30" fmla="*/ 19 w 43"/>
                    <a:gd name="T31" fmla="*/ 3 h 9"/>
                    <a:gd name="T32" fmla="*/ 22 w 43"/>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9">
                      <a:moveTo>
                        <a:pt x="43" y="8"/>
                      </a:moveTo>
                      <a:lnTo>
                        <a:pt x="39" y="8"/>
                      </a:lnTo>
                      <a:lnTo>
                        <a:pt x="32" y="9"/>
                      </a:lnTo>
                      <a:lnTo>
                        <a:pt x="25" y="9"/>
                      </a:lnTo>
                      <a:lnTo>
                        <a:pt x="18" y="9"/>
                      </a:lnTo>
                      <a:lnTo>
                        <a:pt x="11" y="9"/>
                      </a:lnTo>
                      <a:lnTo>
                        <a:pt x="5" y="8"/>
                      </a:lnTo>
                      <a:lnTo>
                        <a:pt x="2" y="6"/>
                      </a:lnTo>
                      <a:lnTo>
                        <a:pt x="0" y="4"/>
                      </a:lnTo>
                      <a:lnTo>
                        <a:pt x="1" y="1"/>
                      </a:lnTo>
                      <a:lnTo>
                        <a:pt x="4" y="0"/>
                      </a:lnTo>
                      <a:lnTo>
                        <a:pt x="10" y="0"/>
                      </a:lnTo>
                      <a:lnTo>
                        <a:pt x="17" y="3"/>
                      </a:lnTo>
                      <a:lnTo>
                        <a:pt x="24" y="4"/>
                      </a:lnTo>
                      <a:lnTo>
                        <a:pt x="32" y="6"/>
                      </a:lnTo>
                      <a:lnTo>
                        <a:pt x="38" y="7"/>
                      </a:lnTo>
                      <a:lnTo>
                        <a:pt x="43"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9" name="Freeform 256">
                  <a:extLst>
                    <a:ext uri="{FF2B5EF4-FFF2-40B4-BE49-F238E27FC236}">
                      <a16:creationId xmlns:a16="http://schemas.microsoft.com/office/drawing/2014/main" id="{C8A98B4F-8FB1-45FD-BFDA-0864B20E03A8}"/>
                    </a:ext>
                  </a:extLst>
                </p:cNvPr>
                <p:cNvSpPr>
                  <a:spLocks/>
                </p:cNvSpPr>
                <p:nvPr/>
              </p:nvSpPr>
              <p:spPr bwMode="auto">
                <a:xfrm>
                  <a:off x="112" y="686"/>
                  <a:ext cx="21" cy="7"/>
                </a:xfrm>
                <a:custGeom>
                  <a:avLst/>
                  <a:gdLst>
                    <a:gd name="T0" fmla="*/ 21 w 43"/>
                    <a:gd name="T1" fmla="*/ 7 h 15"/>
                    <a:gd name="T2" fmla="*/ 19 w 43"/>
                    <a:gd name="T3" fmla="*/ 7 h 15"/>
                    <a:gd name="T4" fmla="*/ 16 w 43"/>
                    <a:gd name="T5" fmla="*/ 7 h 15"/>
                    <a:gd name="T6" fmla="*/ 13 w 43"/>
                    <a:gd name="T7" fmla="*/ 6 h 15"/>
                    <a:gd name="T8" fmla="*/ 9 w 43"/>
                    <a:gd name="T9" fmla="*/ 5 h 15"/>
                    <a:gd name="T10" fmla="*/ 6 w 43"/>
                    <a:gd name="T11" fmla="*/ 5 h 15"/>
                    <a:gd name="T12" fmla="*/ 3 w 43"/>
                    <a:gd name="T13" fmla="*/ 4 h 15"/>
                    <a:gd name="T14" fmla="*/ 1 w 43"/>
                    <a:gd name="T15" fmla="*/ 2 h 15"/>
                    <a:gd name="T16" fmla="*/ 0 w 43"/>
                    <a:gd name="T17" fmla="*/ 1 h 15"/>
                    <a:gd name="T18" fmla="*/ 1 w 43"/>
                    <a:gd name="T19" fmla="*/ 0 h 15"/>
                    <a:gd name="T20" fmla="*/ 3 w 43"/>
                    <a:gd name="T21" fmla="*/ 0 h 15"/>
                    <a:gd name="T22" fmla="*/ 6 w 43"/>
                    <a:gd name="T23" fmla="*/ 0 h 15"/>
                    <a:gd name="T24" fmla="*/ 9 w 43"/>
                    <a:gd name="T25" fmla="*/ 2 h 15"/>
                    <a:gd name="T26" fmla="*/ 13 w 43"/>
                    <a:gd name="T27" fmla="*/ 4 h 15"/>
                    <a:gd name="T28" fmla="*/ 17 w 43"/>
                    <a:gd name="T29" fmla="*/ 5 h 15"/>
                    <a:gd name="T30" fmla="*/ 20 w 43"/>
                    <a:gd name="T31" fmla="*/ 7 h 15"/>
                    <a:gd name="T32" fmla="*/ 21 w 4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5">
                      <a:moveTo>
                        <a:pt x="43" y="15"/>
                      </a:moveTo>
                      <a:lnTo>
                        <a:pt x="38" y="15"/>
                      </a:lnTo>
                      <a:lnTo>
                        <a:pt x="33" y="14"/>
                      </a:lnTo>
                      <a:lnTo>
                        <a:pt x="26" y="13"/>
                      </a:lnTo>
                      <a:lnTo>
                        <a:pt x="19" y="11"/>
                      </a:lnTo>
                      <a:lnTo>
                        <a:pt x="12" y="10"/>
                      </a:lnTo>
                      <a:lnTo>
                        <a:pt x="6" y="8"/>
                      </a:lnTo>
                      <a:lnTo>
                        <a:pt x="3" y="5"/>
                      </a:lnTo>
                      <a:lnTo>
                        <a:pt x="0" y="2"/>
                      </a:lnTo>
                      <a:lnTo>
                        <a:pt x="2" y="0"/>
                      </a:lnTo>
                      <a:lnTo>
                        <a:pt x="6" y="0"/>
                      </a:lnTo>
                      <a:lnTo>
                        <a:pt x="12" y="1"/>
                      </a:lnTo>
                      <a:lnTo>
                        <a:pt x="19" y="5"/>
                      </a:lnTo>
                      <a:lnTo>
                        <a:pt x="27" y="8"/>
                      </a:lnTo>
                      <a:lnTo>
                        <a:pt x="34" y="10"/>
                      </a:lnTo>
                      <a:lnTo>
                        <a:pt x="40" y="14"/>
                      </a:lnTo>
                      <a:lnTo>
                        <a:pt x="43"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0" name="Freeform 257">
                  <a:extLst>
                    <a:ext uri="{FF2B5EF4-FFF2-40B4-BE49-F238E27FC236}">
                      <a16:creationId xmlns:a16="http://schemas.microsoft.com/office/drawing/2014/main" id="{D62AD077-C36A-4869-A469-B0A29275AE0F}"/>
                    </a:ext>
                  </a:extLst>
                </p:cNvPr>
                <p:cNvSpPr>
                  <a:spLocks/>
                </p:cNvSpPr>
                <p:nvPr/>
              </p:nvSpPr>
              <p:spPr bwMode="auto">
                <a:xfrm>
                  <a:off x="102" y="706"/>
                  <a:ext cx="21" cy="4"/>
                </a:xfrm>
                <a:custGeom>
                  <a:avLst/>
                  <a:gdLst>
                    <a:gd name="T0" fmla="*/ 21 w 40"/>
                    <a:gd name="T1" fmla="*/ 2 h 9"/>
                    <a:gd name="T2" fmla="*/ 20 w 40"/>
                    <a:gd name="T3" fmla="*/ 3 h 9"/>
                    <a:gd name="T4" fmla="*/ 18 w 40"/>
                    <a:gd name="T5" fmla="*/ 3 h 9"/>
                    <a:gd name="T6" fmla="*/ 15 w 40"/>
                    <a:gd name="T7" fmla="*/ 4 h 9"/>
                    <a:gd name="T8" fmla="*/ 12 w 40"/>
                    <a:gd name="T9" fmla="*/ 4 h 9"/>
                    <a:gd name="T10" fmla="*/ 7 w 40"/>
                    <a:gd name="T11" fmla="*/ 4 h 9"/>
                    <a:gd name="T12" fmla="*/ 4 w 40"/>
                    <a:gd name="T13" fmla="*/ 4 h 9"/>
                    <a:gd name="T14" fmla="*/ 1 w 40"/>
                    <a:gd name="T15" fmla="*/ 3 h 9"/>
                    <a:gd name="T16" fmla="*/ 0 w 40"/>
                    <a:gd name="T17" fmla="*/ 2 h 9"/>
                    <a:gd name="T18" fmla="*/ 0 w 40"/>
                    <a:gd name="T19" fmla="*/ 0 h 9"/>
                    <a:gd name="T20" fmla="*/ 1 w 40"/>
                    <a:gd name="T21" fmla="*/ 0 h 9"/>
                    <a:gd name="T22" fmla="*/ 4 w 40"/>
                    <a:gd name="T23" fmla="*/ 0 h 9"/>
                    <a:gd name="T24" fmla="*/ 7 w 40"/>
                    <a:gd name="T25" fmla="*/ 0 h 9"/>
                    <a:gd name="T26" fmla="*/ 11 w 40"/>
                    <a:gd name="T27" fmla="*/ 1 h 9"/>
                    <a:gd name="T28" fmla="*/ 15 w 40"/>
                    <a:gd name="T29" fmla="*/ 1 h 9"/>
                    <a:gd name="T30" fmla="*/ 18 w 40"/>
                    <a:gd name="T31" fmla="*/ 2 h 9"/>
                    <a:gd name="T32" fmla="*/ 21 w 40"/>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9">
                      <a:moveTo>
                        <a:pt x="40" y="4"/>
                      </a:moveTo>
                      <a:lnTo>
                        <a:pt x="39" y="6"/>
                      </a:lnTo>
                      <a:lnTo>
                        <a:pt x="35" y="7"/>
                      </a:lnTo>
                      <a:lnTo>
                        <a:pt x="29" y="8"/>
                      </a:lnTo>
                      <a:lnTo>
                        <a:pt x="22" y="9"/>
                      </a:lnTo>
                      <a:lnTo>
                        <a:pt x="14" y="9"/>
                      </a:lnTo>
                      <a:lnTo>
                        <a:pt x="8" y="8"/>
                      </a:lnTo>
                      <a:lnTo>
                        <a:pt x="2" y="7"/>
                      </a:lnTo>
                      <a:lnTo>
                        <a:pt x="0" y="4"/>
                      </a:lnTo>
                      <a:lnTo>
                        <a:pt x="0" y="1"/>
                      </a:lnTo>
                      <a:lnTo>
                        <a:pt x="2" y="0"/>
                      </a:lnTo>
                      <a:lnTo>
                        <a:pt x="8" y="0"/>
                      </a:lnTo>
                      <a:lnTo>
                        <a:pt x="14" y="1"/>
                      </a:lnTo>
                      <a:lnTo>
                        <a:pt x="21" y="2"/>
                      </a:lnTo>
                      <a:lnTo>
                        <a:pt x="29" y="2"/>
                      </a:lnTo>
                      <a:lnTo>
                        <a:pt x="35" y="4"/>
                      </a:lnTo>
                      <a:lnTo>
                        <a:pt x="40"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1" name="Freeform 258">
                  <a:extLst>
                    <a:ext uri="{FF2B5EF4-FFF2-40B4-BE49-F238E27FC236}">
                      <a16:creationId xmlns:a16="http://schemas.microsoft.com/office/drawing/2014/main" id="{1616807B-4C47-4969-AA84-E955AB19FCA8}"/>
                    </a:ext>
                  </a:extLst>
                </p:cNvPr>
                <p:cNvSpPr>
                  <a:spLocks/>
                </p:cNvSpPr>
                <p:nvPr/>
              </p:nvSpPr>
              <p:spPr bwMode="auto">
                <a:xfrm>
                  <a:off x="97" y="715"/>
                  <a:ext cx="23" cy="8"/>
                </a:xfrm>
                <a:custGeom>
                  <a:avLst/>
                  <a:gdLst>
                    <a:gd name="T0" fmla="*/ 23 w 48"/>
                    <a:gd name="T1" fmla="*/ 0 h 15"/>
                    <a:gd name="T2" fmla="*/ 20 w 48"/>
                    <a:gd name="T3" fmla="*/ 2 h 15"/>
                    <a:gd name="T4" fmla="*/ 17 w 48"/>
                    <a:gd name="T5" fmla="*/ 4 h 15"/>
                    <a:gd name="T6" fmla="*/ 13 w 48"/>
                    <a:gd name="T7" fmla="*/ 5 h 15"/>
                    <a:gd name="T8" fmla="*/ 10 w 48"/>
                    <a:gd name="T9" fmla="*/ 6 h 15"/>
                    <a:gd name="T10" fmla="*/ 6 w 48"/>
                    <a:gd name="T11" fmla="*/ 7 h 15"/>
                    <a:gd name="T12" fmla="*/ 3 w 48"/>
                    <a:gd name="T13" fmla="*/ 8 h 15"/>
                    <a:gd name="T14" fmla="*/ 1 w 48"/>
                    <a:gd name="T15" fmla="*/ 7 h 15"/>
                    <a:gd name="T16" fmla="*/ 0 w 48"/>
                    <a:gd name="T17" fmla="*/ 6 h 15"/>
                    <a:gd name="T18" fmla="*/ 1 w 48"/>
                    <a:gd name="T19" fmla="*/ 4 h 15"/>
                    <a:gd name="T20" fmla="*/ 2 w 48"/>
                    <a:gd name="T21" fmla="*/ 3 h 15"/>
                    <a:gd name="T22" fmla="*/ 6 w 48"/>
                    <a:gd name="T23" fmla="*/ 2 h 15"/>
                    <a:gd name="T24" fmla="*/ 10 w 48"/>
                    <a:gd name="T25" fmla="*/ 2 h 15"/>
                    <a:gd name="T26" fmla="*/ 13 w 48"/>
                    <a:gd name="T27" fmla="*/ 2 h 15"/>
                    <a:gd name="T28" fmla="*/ 17 w 48"/>
                    <a:gd name="T29" fmla="*/ 1 h 15"/>
                    <a:gd name="T30" fmla="*/ 21 w 48"/>
                    <a:gd name="T31" fmla="*/ 1 h 15"/>
                    <a:gd name="T32" fmla="*/ 23 w 4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5">
                      <a:moveTo>
                        <a:pt x="48" y="0"/>
                      </a:moveTo>
                      <a:lnTo>
                        <a:pt x="42" y="3"/>
                      </a:lnTo>
                      <a:lnTo>
                        <a:pt x="36" y="7"/>
                      </a:lnTo>
                      <a:lnTo>
                        <a:pt x="28" y="9"/>
                      </a:lnTo>
                      <a:lnTo>
                        <a:pt x="20" y="12"/>
                      </a:lnTo>
                      <a:lnTo>
                        <a:pt x="13" y="14"/>
                      </a:lnTo>
                      <a:lnTo>
                        <a:pt x="6" y="15"/>
                      </a:lnTo>
                      <a:lnTo>
                        <a:pt x="3" y="14"/>
                      </a:lnTo>
                      <a:lnTo>
                        <a:pt x="0" y="11"/>
                      </a:lnTo>
                      <a:lnTo>
                        <a:pt x="2" y="8"/>
                      </a:lnTo>
                      <a:lnTo>
                        <a:pt x="5" y="6"/>
                      </a:lnTo>
                      <a:lnTo>
                        <a:pt x="12" y="4"/>
                      </a:lnTo>
                      <a:lnTo>
                        <a:pt x="20" y="3"/>
                      </a:lnTo>
                      <a:lnTo>
                        <a:pt x="28" y="3"/>
                      </a:lnTo>
                      <a:lnTo>
                        <a:pt x="36" y="2"/>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2" name="Freeform 259">
                  <a:extLst>
                    <a:ext uri="{FF2B5EF4-FFF2-40B4-BE49-F238E27FC236}">
                      <a16:creationId xmlns:a16="http://schemas.microsoft.com/office/drawing/2014/main" id="{DAA28A4B-6813-4249-8E70-7A43BC8B87F2}"/>
                    </a:ext>
                  </a:extLst>
                </p:cNvPr>
                <p:cNvSpPr>
                  <a:spLocks/>
                </p:cNvSpPr>
                <p:nvPr/>
              </p:nvSpPr>
              <p:spPr bwMode="auto">
                <a:xfrm>
                  <a:off x="90" y="726"/>
                  <a:ext cx="26" cy="9"/>
                </a:xfrm>
                <a:custGeom>
                  <a:avLst/>
                  <a:gdLst>
                    <a:gd name="T0" fmla="*/ 26 w 52"/>
                    <a:gd name="T1" fmla="*/ 0 h 17"/>
                    <a:gd name="T2" fmla="*/ 24 w 52"/>
                    <a:gd name="T3" fmla="*/ 1 h 17"/>
                    <a:gd name="T4" fmla="*/ 20 w 52"/>
                    <a:gd name="T5" fmla="*/ 3 h 17"/>
                    <a:gd name="T6" fmla="*/ 16 w 52"/>
                    <a:gd name="T7" fmla="*/ 5 h 17"/>
                    <a:gd name="T8" fmla="*/ 11 w 52"/>
                    <a:gd name="T9" fmla="*/ 6 h 17"/>
                    <a:gd name="T10" fmla="*/ 7 w 52"/>
                    <a:gd name="T11" fmla="*/ 8 h 17"/>
                    <a:gd name="T12" fmla="*/ 3 w 52"/>
                    <a:gd name="T13" fmla="*/ 9 h 17"/>
                    <a:gd name="T14" fmla="*/ 1 w 52"/>
                    <a:gd name="T15" fmla="*/ 8 h 17"/>
                    <a:gd name="T16" fmla="*/ 0 w 52"/>
                    <a:gd name="T17" fmla="*/ 7 h 17"/>
                    <a:gd name="T18" fmla="*/ 1 w 52"/>
                    <a:gd name="T19" fmla="*/ 5 h 17"/>
                    <a:gd name="T20" fmla="*/ 4 w 52"/>
                    <a:gd name="T21" fmla="*/ 4 h 17"/>
                    <a:gd name="T22" fmla="*/ 8 w 52"/>
                    <a:gd name="T23" fmla="*/ 3 h 17"/>
                    <a:gd name="T24" fmla="*/ 12 w 52"/>
                    <a:gd name="T25" fmla="*/ 2 h 17"/>
                    <a:gd name="T26" fmla="*/ 17 w 52"/>
                    <a:gd name="T27" fmla="*/ 2 h 17"/>
                    <a:gd name="T28" fmla="*/ 21 w 52"/>
                    <a:gd name="T29" fmla="*/ 1 h 17"/>
                    <a:gd name="T30" fmla="*/ 24 w 52"/>
                    <a:gd name="T31" fmla="*/ 1 h 17"/>
                    <a:gd name="T32" fmla="*/ 26 w 52"/>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7">
                      <a:moveTo>
                        <a:pt x="52" y="0"/>
                      </a:moveTo>
                      <a:lnTo>
                        <a:pt x="47" y="2"/>
                      </a:lnTo>
                      <a:lnTo>
                        <a:pt x="39" y="5"/>
                      </a:lnTo>
                      <a:lnTo>
                        <a:pt x="31" y="9"/>
                      </a:lnTo>
                      <a:lnTo>
                        <a:pt x="22" y="12"/>
                      </a:lnTo>
                      <a:lnTo>
                        <a:pt x="14" y="15"/>
                      </a:lnTo>
                      <a:lnTo>
                        <a:pt x="6" y="17"/>
                      </a:lnTo>
                      <a:lnTo>
                        <a:pt x="1" y="16"/>
                      </a:lnTo>
                      <a:lnTo>
                        <a:pt x="0" y="13"/>
                      </a:lnTo>
                      <a:lnTo>
                        <a:pt x="2" y="10"/>
                      </a:lnTo>
                      <a:lnTo>
                        <a:pt x="8" y="8"/>
                      </a:lnTo>
                      <a:lnTo>
                        <a:pt x="15" y="5"/>
                      </a:lnTo>
                      <a:lnTo>
                        <a:pt x="24" y="4"/>
                      </a:lnTo>
                      <a:lnTo>
                        <a:pt x="33" y="3"/>
                      </a:lnTo>
                      <a:lnTo>
                        <a:pt x="41" y="2"/>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3" name="Freeform 260">
                  <a:extLst>
                    <a:ext uri="{FF2B5EF4-FFF2-40B4-BE49-F238E27FC236}">
                      <a16:creationId xmlns:a16="http://schemas.microsoft.com/office/drawing/2014/main" id="{E71827BA-2BDA-4801-832C-1E0E8F6716F1}"/>
                    </a:ext>
                  </a:extLst>
                </p:cNvPr>
                <p:cNvSpPr>
                  <a:spLocks/>
                </p:cNvSpPr>
                <p:nvPr/>
              </p:nvSpPr>
              <p:spPr bwMode="auto">
                <a:xfrm>
                  <a:off x="89" y="747"/>
                  <a:ext cx="27" cy="13"/>
                </a:xfrm>
                <a:custGeom>
                  <a:avLst/>
                  <a:gdLst>
                    <a:gd name="T0" fmla="*/ 27 w 56"/>
                    <a:gd name="T1" fmla="*/ 0 h 28"/>
                    <a:gd name="T2" fmla="*/ 24 w 56"/>
                    <a:gd name="T3" fmla="*/ 2 h 28"/>
                    <a:gd name="T4" fmla="*/ 21 w 56"/>
                    <a:gd name="T5" fmla="*/ 5 h 28"/>
                    <a:gd name="T6" fmla="*/ 17 w 56"/>
                    <a:gd name="T7" fmla="*/ 7 h 28"/>
                    <a:gd name="T8" fmla="*/ 13 w 56"/>
                    <a:gd name="T9" fmla="*/ 10 h 28"/>
                    <a:gd name="T10" fmla="*/ 8 w 56"/>
                    <a:gd name="T11" fmla="*/ 11 h 28"/>
                    <a:gd name="T12" fmla="*/ 5 w 56"/>
                    <a:gd name="T13" fmla="*/ 13 h 28"/>
                    <a:gd name="T14" fmla="*/ 2 w 56"/>
                    <a:gd name="T15" fmla="*/ 13 h 28"/>
                    <a:gd name="T16" fmla="*/ 0 w 56"/>
                    <a:gd name="T17" fmla="*/ 13 h 28"/>
                    <a:gd name="T18" fmla="*/ 1 w 56"/>
                    <a:gd name="T19" fmla="*/ 11 h 28"/>
                    <a:gd name="T20" fmla="*/ 3 w 56"/>
                    <a:gd name="T21" fmla="*/ 9 h 28"/>
                    <a:gd name="T22" fmla="*/ 7 w 56"/>
                    <a:gd name="T23" fmla="*/ 7 h 28"/>
                    <a:gd name="T24" fmla="*/ 12 w 56"/>
                    <a:gd name="T25" fmla="*/ 6 h 28"/>
                    <a:gd name="T26" fmla="*/ 17 w 56"/>
                    <a:gd name="T27" fmla="*/ 5 h 28"/>
                    <a:gd name="T28" fmla="*/ 21 w 56"/>
                    <a:gd name="T29" fmla="*/ 3 h 28"/>
                    <a:gd name="T30" fmla="*/ 25 w 56"/>
                    <a:gd name="T31" fmla="*/ 1 h 28"/>
                    <a:gd name="T32" fmla="*/ 27 w 56"/>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28">
                      <a:moveTo>
                        <a:pt x="56" y="0"/>
                      </a:moveTo>
                      <a:lnTo>
                        <a:pt x="50" y="5"/>
                      </a:lnTo>
                      <a:lnTo>
                        <a:pt x="43" y="10"/>
                      </a:lnTo>
                      <a:lnTo>
                        <a:pt x="35" y="16"/>
                      </a:lnTo>
                      <a:lnTo>
                        <a:pt x="26" y="21"/>
                      </a:lnTo>
                      <a:lnTo>
                        <a:pt x="16" y="24"/>
                      </a:lnTo>
                      <a:lnTo>
                        <a:pt x="10" y="28"/>
                      </a:lnTo>
                      <a:lnTo>
                        <a:pt x="4" y="28"/>
                      </a:lnTo>
                      <a:lnTo>
                        <a:pt x="0" y="27"/>
                      </a:lnTo>
                      <a:lnTo>
                        <a:pt x="2" y="23"/>
                      </a:lnTo>
                      <a:lnTo>
                        <a:pt x="7" y="20"/>
                      </a:lnTo>
                      <a:lnTo>
                        <a:pt x="15" y="16"/>
                      </a:lnTo>
                      <a:lnTo>
                        <a:pt x="25" y="13"/>
                      </a:lnTo>
                      <a:lnTo>
                        <a:pt x="35" y="10"/>
                      </a:lnTo>
                      <a:lnTo>
                        <a:pt x="44" y="7"/>
                      </a:lnTo>
                      <a:lnTo>
                        <a:pt x="51" y="3"/>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4" name="Freeform 261">
                  <a:extLst>
                    <a:ext uri="{FF2B5EF4-FFF2-40B4-BE49-F238E27FC236}">
                      <a16:creationId xmlns:a16="http://schemas.microsoft.com/office/drawing/2014/main" id="{850093D2-276E-4C6D-BB85-A2BA9399205D}"/>
                    </a:ext>
                  </a:extLst>
                </p:cNvPr>
                <p:cNvSpPr>
                  <a:spLocks/>
                </p:cNvSpPr>
                <p:nvPr/>
              </p:nvSpPr>
              <p:spPr bwMode="auto">
                <a:xfrm>
                  <a:off x="93" y="768"/>
                  <a:ext cx="26" cy="17"/>
                </a:xfrm>
                <a:custGeom>
                  <a:avLst/>
                  <a:gdLst>
                    <a:gd name="T0" fmla="*/ 26 w 50"/>
                    <a:gd name="T1" fmla="*/ 0 h 33"/>
                    <a:gd name="T2" fmla="*/ 24 w 50"/>
                    <a:gd name="T3" fmla="*/ 2 h 33"/>
                    <a:gd name="T4" fmla="*/ 21 w 50"/>
                    <a:gd name="T5" fmla="*/ 5 h 33"/>
                    <a:gd name="T6" fmla="*/ 17 w 50"/>
                    <a:gd name="T7" fmla="*/ 8 h 33"/>
                    <a:gd name="T8" fmla="*/ 12 w 50"/>
                    <a:gd name="T9" fmla="*/ 12 h 33"/>
                    <a:gd name="T10" fmla="*/ 8 w 50"/>
                    <a:gd name="T11" fmla="*/ 14 h 33"/>
                    <a:gd name="T12" fmla="*/ 4 w 50"/>
                    <a:gd name="T13" fmla="*/ 16 h 33"/>
                    <a:gd name="T14" fmla="*/ 2 w 50"/>
                    <a:gd name="T15" fmla="*/ 17 h 33"/>
                    <a:gd name="T16" fmla="*/ 0 w 50"/>
                    <a:gd name="T17" fmla="*/ 16 h 33"/>
                    <a:gd name="T18" fmla="*/ 1 w 50"/>
                    <a:gd name="T19" fmla="*/ 15 h 33"/>
                    <a:gd name="T20" fmla="*/ 3 w 50"/>
                    <a:gd name="T21" fmla="*/ 12 h 33"/>
                    <a:gd name="T22" fmla="*/ 6 w 50"/>
                    <a:gd name="T23" fmla="*/ 10 h 33"/>
                    <a:gd name="T24" fmla="*/ 11 w 50"/>
                    <a:gd name="T25" fmla="*/ 8 h 33"/>
                    <a:gd name="T26" fmla="*/ 17 w 50"/>
                    <a:gd name="T27" fmla="*/ 5 h 33"/>
                    <a:gd name="T28" fmla="*/ 21 w 50"/>
                    <a:gd name="T29" fmla="*/ 3 h 33"/>
                    <a:gd name="T30" fmla="*/ 24 w 50"/>
                    <a:gd name="T31" fmla="*/ 1 h 33"/>
                    <a:gd name="T32" fmla="*/ 26 w 5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33">
                      <a:moveTo>
                        <a:pt x="50" y="0"/>
                      </a:moveTo>
                      <a:lnTo>
                        <a:pt x="47" y="4"/>
                      </a:lnTo>
                      <a:lnTo>
                        <a:pt x="40" y="10"/>
                      </a:lnTo>
                      <a:lnTo>
                        <a:pt x="32" y="16"/>
                      </a:lnTo>
                      <a:lnTo>
                        <a:pt x="24" y="23"/>
                      </a:lnTo>
                      <a:lnTo>
                        <a:pt x="16" y="27"/>
                      </a:lnTo>
                      <a:lnTo>
                        <a:pt x="8" y="32"/>
                      </a:lnTo>
                      <a:lnTo>
                        <a:pt x="3" y="33"/>
                      </a:lnTo>
                      <a:lnTo>
                        <a:pt x="0" y="32"/>
                      </a:lnTo>
                      <a:lnTo>
                        <a:pt x="1" y="29"/>
                      </a:lnTo>
                      <a:lnTo>
                        <a:pt x="5" y="24"/>
                      </a:lnTo>
                      <a:lnTo>
                        <a:pt x="12" y="19"/>
                      </a:lnTo>
                      <a:lnTo>
                        <a:pt x="21" y="15"/>
                      </a:lnTo>
                      <a:lnTo>
                        <a:pt x="32" y="10"/>
                      </a:lnTo>
                      <a:lnTo>
                        <a:pt x="40" y="6"/>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5" name="Freeform 262">
                  <a:extLst>
                    <a:ext uri="{FF2B5EF4-FFF2-40B4-BE49-F238E27FC236}">
                      <a16:creationId xmlns:a16="http://schemas.microsoft.com/office/drawing/2014/main" id="{E9E627E0-6FC8-4D97-8AA6-997A42B239BC}"/>
                    </a:ext>
                  </a:extLst>
                </p:cNvPr>
                <p:cNvSpPr>
                  <a:spLocks/>
                </p:cNvSpPr>
                <p:nvPr/>
              </p:nvSpPr>
              <p:spPr bwMode="auto">
                <a:xfrm>
                  <a:off x="92" y="736"/>
                  <a:ext cx="23" cy="15"/>
                </a:xfrm>
                <a:custGeom>
                  <a:avLst/>
                  <a:gdLst>
                    <a:gd name="T0" fmla="*/ 23 w 46"/>
                    <a:gd name="T1" fmla="*/ 0 h 29"/>
                    <a:gd name="T2" fmla="*/ 22 w 46"/>
                    <a:gd name="T3" fmla="*/ 2 h 29"/>
                    <a:gd name="T4" fmla="*/ 18 w 46"/>
                    <a:gd name="T5" fmla="*/ 4 h 29"/>
                    <a:gd name="T6" fmla="*/ 15 w 46"/>
                    <a:gd name="T7" fmla="*/ 7 h 29"/>
                    <a:gd name="T8" fmla="*/ 11 w 46"/>
                    <a:gd name="T9" fmla="*/ 10 h 29"/>
                    <a:gd name="T10" fmla="*/ 7 w 46"/>
                    <a:gd name="T11" fmla="*/ 12 h 29"/>
                    <a:gd name="T12" fmla="*/ 4 w 46"/>
                    <a:gd name="T13" fmla="*/ 14 h 29"/>
                    <a:gd name="T14" fmla="*/ 2 w 46"/>
                    <a:gd name="T15" fmla="*/ 15 h 29"/>
                    <a:gd name="T16" fmla="*/ 0 w 46"/>
                    <a:gd name="T17" fmla="*/ 14 h 29"/>
                    <a:gd name="T18" fmla="*/ 1 w 46"/>
                    <a:gd name="T19" fmla="*/ 12 h 29"/>
                    <a:gd name="T20" fmla="*/ 3 w 46"/>
                    <a:gd name="T21" fmla="*/ 10 h 29"/>
                    <a:gd name="T22" fmla="*/ 7 w 46"/>
                    <a:gd name="T23" fmla="*/ 8 h 29"/>
                    <a:gd name="T24" fmla="*/ 11 w 46"/>
                    <a:gd name="T25" fmla="*/ 6 h 29"/>
                    <a:gd name="T26" fmla="*/ 15 w 46"/>
                    <a:gd name="T27" fmla="*/ 4 h 29"/>
                    <a:gd name="T28" fmla="*/ 19 w 46"/>
                    <a:gd name="T29" fmla="*/ 3 h 29"/>
                    <a:gd name="T30" fmla="*/ 22 w 46"/>
                    <a:gd name="T31" fmla="*/ 2 h 29"/>
                    <a:gd name="T32" fmla="*/ 23 w 4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46" y="0"/>
                      </a:moveTo>
                      <a:lnTo>
                        <a:pt x="43" y="4"/>
                      </a:lnTo>
                      <a:lnTo>
                        <a:pt x="36" y="8"/>
                      </a:lnTo>
                      <a:lnTo>
                        <a:pt x="29" y="14"/>
                      </a:lnTo>
                      <a:lnTo>
                        <a:pt x="21" y="20"/>
                      </a:lnTo>
                      <a:lnTo>
                        <a:pt x="14" y="24"/>
                      </a:lnTo>
                      <a:lnTo>
                        <a:pt x="7" y="28"/>
                      </a:lnTo>
                      <a:lnTo>
                        <a:pt x="3" y="29"/>
                      </a:lnTo>
                      <a:lnTo>
                        <a:pt x="0" y="27"/>
                      </a:lnTo>
                      <a:lnTo>
                        <a:pt x="1" y="23"/>
                      </a:lnTo>
                      <a:lnTo>
                        <a:pt x="6" y="19"/>
                      </a:lnTo>
                      <a:lnTo>
                        <a:pt x="13" y="15"/>
                      </a:lnTo>
                      <a:lnTo>
                        <a:pt x="21" y="12"/>
                      </a:lnTo>
                      <a:lnTo>
                        <a:pt x="29" y="8"/>
                      </a:lnTo>
                      <a:lnTo>
                        <a:pt x="37" y="5"/>
                      </a:lnTo>
                      <a:lnTo>
                        <a:pt x="43" y="3"/>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6" name="Freeform 263">
                  <a:extLst>
                    <a:ext uri="{FF2B5EF4-FFF2-40B4-BE49-F238E27FC236}">
                      <a16:creationId xmlns:a16="http://schemas.microsoft.com/office/drawing/2014/main" id="{A2A7CD1E-BEC9-45CB-9440-CA7A399DF4B3}"/>
                    </a:ext>
                  </a:extLst>
                </p:cNvPr>
                <p:cNvSpPr>
                  <a:spLocks/>
                </p:cNvSpPr>
                <p:nvPr/>
              </p:nvSpPr>
              <p:spPr bwMode="auto">
                <a:xfrm>
                  <a:off x="113" y="737"/>
                  <a:ext cx="34" cy="22"/>
                </a:xfrm>
                <a:custGeom>
                  <a:avLst/>
                  <a:gdLst>
                    <a:gd name="T0" fmla="*/ 34 w 68"/>
                    <a:gd name="T1" fmla="*/ 21 h 43"/>
                    <a:gd name="T2" fmla="*/ 32 w 68"/>
                    <a:gd name="T3" fmla="*/ 22 h 43"/>
                    <a:gd name="T4" fmla="*/ 28 w 68"/>
                    <a:gd name="T5" fmla="*/ 21 h 43"/>
                    <a:gd name="T6" fmla="*/ 23 w 68"/>
                    <a:gd name="T7" fmla="*/ 18 h 43"/>
                    <a:gd name="T8" fmla="*/ 17 w 68"/>
                    <a:gd name="T9" fmla="*/ 16 h 43"/>
                    <a:gd name="T10" fmla="*/ 12 w 68"/>
                    <a:gd name="T11" fmla="*/ 12 h 43"/>
                    <a:gd name="T12" fmla="*/ 7 w 68"/>
                    <a:gd name="T13" fmla="*/ 8 h 43"/>
                    <a:gd name="T14" fmla="*/ 2 w 68"/>
                    <a:gd name="T15" fmla="*/ 3 h 43"/>
                    <a:gd name="T16" fmla="*/ 0 w 68"/>
                    <a:gd name="T17" fmla="*/ 0 h 43"/>
                    <a:gd name="T18" fmla="*/ 3 w 68"/>
                    <a:gd name="T19" fmla="*/ 2 h 43"/>
                    <a:gd name="T20" fmla="*/ 7 w 68"/>
                    <a:gd name="T21" fmla="*/ 4 h 43"/>
                    <a:gd name="T22" fmla="*/ 13 w 68"/>
                    <a:gd name="T23" fmla="*/ 7 h 43"/>
                    <a:gd name="T24" fmla="*/ 19 w 68"/>
                    <a:gd name="T25" fmla="*/ 10 h 43"/>
                    <a:gd name="T26" fmla="*/ 25 w 68"/>
                    <a:gd name="T27" fmla="*/ 14 h 43"/>
                    <a:gd name="T28" fmla="*/ 30 w 68"/>
                    <a:gd name="T29" fmla="*/ 17 h 43"/>
                    <a:gd name="T30" fmla="*/ 33 w 68"/>
                    <a:gd name="T31" fmla="*/ 20 h 43"/>
                    <a:gd name="T32" fmla="*/ 34 w 68"/>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68" y="42"/>
                      </a:moveTo>
                      <a:lnTo>
                        <a:pt x="64" y="43"/>
                      </a:lnTo>
                      <a:lnTo>
                        <a:pt x="56" y="41"/>
                      </a:lnTo>
                      <a:lnTo>
                        <a:pt x="46" y="36"/>
                      </a:lnTo>
                      <a:lnTo>
                        <a:pt x="34" y="31"/>
                      </a:lnTo>
                      <a:lnTo>
                        <a:pt x="23" y="23"/>
                      </a:lnTo>
                      <a:lnTo>
                        <a:pt x="13" y="15"/>
                      </a:lnTo>
                      <a:lnTo>
                        <a:pt x="4" y="6"/>
                      </a:lnTo>
                      <a:lnTo>
                        <a:pt x="0" y="0"/>
                      </a:lnTo>
                      <a:lnTo>
                        <a:pt x="6" y="3"/>
                      </a:lnTo>
                      <a:lnTo>
                        <a:pt x="14" y="8"/>
                      </a:lnTo>
                      <a:lnTo>
                        <a:pt x="25" y="13"/>
                      </a:lnTo>
                      <a:lnTo>
                        <a:pt x="38" y="20"/>
                      </a:lnTo>
                      <a:lnTo>
                        <a:pt x="49" y="28"/>
                      </a:lnTo>
                      <a:lnTo>
                        <a:pt x="60" y="34"/>
                      </a:lnTo>
                      <a:lnTo>
                        <a:pt x="66" y="39"/>
                      </a:lnTo>
                      <a:lnTo>
                        <a:pt x="68"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7" name="Freeform 264">
                  <a:extLst>
                    <a:ext uri="{FF2B5EF4-FFF2-40B4-BE49-F238E27FC236}">
                      <a16:creationId xmlns:a16="http://schemas.microsoft.com/office/drawing/2014/main" id="{D5CFE66C-4381-4681-B994-9FFA843C3196}"/>
                    </a:ext>
                  </a:extLst>
                </p:cNvPr>
                <p:cNvSpPr>
                  <a:spLocks/>
                </p:cNvSpPr>
                <p:nvPr/>
              </p:nvSpPr>
              <p:spPr bwMode="auto">
                <a:xfrm>
                  <a:off x="115" y="755"/>
                  <a:ext cx="27" cy="19"/>
                </a:xfrm>
                <a:custGeom>
                  <a:avLst/>
                  <a:gdLst>
                    <a:gd name="T0" fmla="*/ 27 w 53"/>
                    <a:gd name="T1" fmla="*/ 19 h 37"/>
                    <a:gd name="T2" fmla="*/ 26 w 53"/>
                    <a:gd name="T3" fmla="*/ 19 h 37"/>
                    <a:gd name="T4" fmla="*/ 23 w 53"/>
                    <a:gd name="T5" fmla="*/ 18 h 37"/>
                    <a:gd name="T6" fmla="*/ 19 w 53"/>
                    <a:gd name="T7" fmla="*/ 17 h 37"/>
                    <a:gd name="T8" fmla="*/ 15 w 53"/>
                    <a:gd name="T9" fmla="*/ 14 h 37"/>
                    <a:gd name="T10" fmla="*/ 10 w 53"/>
                    <a:gd name="T11" fmla="*/ 11 h 37"/>
                    <a:gd name="T12" fmla="*/ 6 w 53"/>
                    <a:gd name="T13" fmla="*/ 8 h 37"/>
                    <a:gd name="T14" fmla="*/ 3 w 53"/>
                    <a:gd name="T15" fmla="*/ 4 h 37"/>
                    <a:gd name="T16" fmla="*/ 0 w 53"/>
                    <a:gd name="T17" fmla="*/ 0 h 37"/>
                    <a:gd name="T18" fmla="*/ 3 w 53"/>
                    <a:gd name="T19" fmla="*/ 3 h 37"/>
                    <a:gd name="T20" fmla="*/ 7 w 53"/>
                    <a:gd name="T21" fmla="*/ 5 h 37"/>
                    <a:gd name="T22" fmla="*/ 11 w 53"/>
                    <a:gd name="T23" fmla="*/ 8 h 37"/>
                    <a:gd name="T24" fmla="*/ 17 w 53"/>
                    <a:gd name="T25" fmla="*/ 11 h 37"/>
                    <a:gd name="T26" fmla="*/ 21 w 53"/>
                    <a:gd name="T27" fmla="*/ 14 h 37"/>
                    <a:gd name="T28" fmla="*/ 24 w 53"/>
                    <a:gd name="T29" fmla="*/ 16 h 37"/>
                    <a:gd name="T30" fmla="*/ 26 w 53"/>
                    <a:gd name="T31" fmla="*/ 18 h 37"/>
                    <a:gd name="T32" fmla="*/ 27 w 53"/>
                    <a:gd name="T33" fmla="*/ 19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7">
                      <a:moveTo>
                        <a:pt x="53" y="37"/>
                      </a:moveTo>
                      <a:lnTo>
                        <a:pt x="51" y="37"/>
                      </a:lnTo>
                      <a:lnTo>
                        <a:pt x="45" y="36"/>
                      </a:lnTo>
                      <a:lnTo>
                        <a:pt x="37" y="33"/>
                      </a:lnTo>
                      <a:lnTo>
                        <a:pt x="29" y="28"/>
                      </a:lnTo>
                      <a:lnTo>
                        <a:pt x="20" y="22"/>
                      </a:lnTo>
                      <a:lnTo>
                        <a:pt x="12" y="15"/>
                      </a:lnTo>
                      <a:lnTo>
                        <a:pt x="5" y="8"/>
                      </a:lnTo>
                      <a:lnTo>
                        <a:pt x="0" y="0"/>
                      </a:lnTo>
                      <a:lnTo>
                        <a:pt x="6" y="5"/>
                      </a:lnTo>
                      <a:lnTo>
                        <a:pt x="14" y="10"/>
                      </a:lnTo>
                      <a:lnTo>
                        <a:pt x="22" y="15"/>
                      </a:lnTo>
                      <a:lnTo>
                        <a:pt x="33" y="21"/>
                      </a:lnTo>
                      <a:lnTo>
                        <a:pt x="41" y="27"/>
                      </a:lnTo>
                      <a:lnTo>
                        <a:pt x="48" y="31"/>
                      </a:lnTo>
                      <a:lnTo>
                        <a:pt x="52" y="35"/>
                      </a:lnTo>
                      <a:lnTo>
                        <a:pt x="53"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8" name="Freeform 265">
                  <a:extLst>
                    <a:ext uri="{FF2B5EF4-FFF2-40B4-BE49-F238E27FC236}">
                      <a16:creationId xmlns:a16="http://schemas.microsoft.com/office/drawing/2014/main" id="{97E0B8BE-C42B-4151-AC19-D9EE8988CD91}"/>
                    </a:ext>
                  </a:extLst>
                </p:cNvPr>
                <p:cNvSpPr>
                  <a:spLocks/>
                </p:cNvSpPr>
                <p:nvPr/>
              </p:nvSpPr>
              <p:spPr bwMode="auto">
                <a:xfrm>
                  <a:off x="91" y="757"/>
                  <a:ext cx="26" cy="17"/>
                </a:xfrm>
                <a:custGeom>
                  <a:avLst/>
                  <a:gdLst>
                    <a:gd name="T0" fmla="*/ 26 w 52"/>
                    <a:gd name="T1" fmla="*/ 0 h 32"/>
                    <a:gd name="T2" fmla="*/ 24 w 52"/>
                    <a:gd name="T3" fmla="*/ 3 h 32"/>
                    <a:gd name="T4" fmla="*/ 21 w 52"/>
                    <a:gd name="T5" fmla="*/ 5 h 32"/>
                    <a:gd name="T6" fmla="*/ 17 w 52"/>
                    <a:gd name="T7" fmla="*/ 9 h 32"/>
                    <a:gd name="T8" fmla="*/ 13 w 52"/>
                    <a:gd name="T9" fmla="*/ 12 h 32"/>
                    <a:gd name="T10" fmla="*/ 8 w 52"/>
                    <a:gd name="T11" fmla="*/ 15 h 32"/>
                    <a:gd name="T12" fmla="*/ 5 w 52"/>
                    <a:gd name="T13" fmla="*/ 16 h 32"/>
                    <a:gd name="T14" fmla="*/ 2 w 52"/>
                    <a:gd name="T15" fmla="*/ 17 h 32"/>
                    <a:gd name="T16" fmla="*/ 0 w 52"/>
                    <a:gd name="T17" fmla="*/ 16 h 32"/>
                    <a:gd name="T18" fmla="*/ 1 w 52"/>
                    <a:gd name="T19" fmla="*/ 15 h 32"/>
                    <a:gd name="T20" fmla="*/ 3 w 52"/>
                    <a:gd name="T21" fmla="*/ 13 h 32"/>
                    <a:gd name="T22" fmla="*/ 7 w 52"/>
                    <a:gd name="T23" fmla="*/ 11 h 32"/>
                    <a:gd name="T24" fmla="*/ 12 w 52"/>
                    <a:gd name="T25" fmla="*/ 8 h 32"/>
                    <a:gd name="T26" fmla="*/ 17 w 52"/>
                    <a:gd name="T27" fmla="*/ 5 h 32"/>
                    <a:gd name="T28" fmla="*/ 21 w 52"/>
                    <a:gd name="T29" fmla="*/ 3 h 32"/>
                    <a:gd name="T30" fmla="*/ 24 w 52"/>
                    <a:gd name="T31" fmla="*/ 1 h 32"/>
                    <a:gd name="T32" fmla="*/ 26 w 52"/>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2">
                      <a:moveTo>
                        <a:pt x="52" y="0"/>
                      </a:moveTo>
                      <a:lnTo>
                        <a:pt x="48" y="5"/>
                      </a:lnTo>
                      <a:lnTo>
                        <a:pt x="41" y="10"/>
                      </a:lnTo>
                      <a:lnTo>
                        <a:pt x="33" y="16"/>
                      </a:lnTo>
                      <a:lnTo>
                        <a:pt x="25" y="22"/>
                      </a:lnTo>
                      <a:lnTo>
                        <a:pt x="16" y="28"/>
                      </a:lnTo>
                      <a:lnTo>
                        <a:pt x="9" y="31"/>
                      </a:lnTo>
                      <a:lnTo>
                        <a:pt x="3" y="32"/>
                      </a:lnTo>
                      <a:lnTo>
                        <a:pt x="0" y="31"/>
                      </a:lnTo>
                      <a:lnTo>
                        <a:pt x="1" y="28"/>
                      </a:lnTo>
                      <a:lnTo>
                        <a:pt x="6" y="24"/>
                      </a:lnTo>
                      <a:lnTo>
                        <a:pt x="14" y="20"/>
                      </a:lnTo>
                      <a:lnTo>
                        <a:pt x="23" y="15"/>
                      </a:lnTo>
                      <a:lnTo>
                        <a:pt x="33" y="10"/>
                      </a:lnTo>
                      <a:lnTo>
                        <a:pt x="41" y="6"/>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9" name="Freeform 266">
                  <a:extLst>
                    <a:ext uri="{FF2B5EF4-FFF2-40B4-BE49-F238E27FC236}">
                      <a16:creationId xmlns:a16="http://schemas.microsoft.com/office/drawing/2014/main" id="{8AEC5B2B-E9EA-46A1-98C8-0F0241B37059}"/>
                    </a:ext>
                  </a:extLst>
                </p:cNvPr>
                <p:cNvSpPr>
                  <a:spLocks/>
                </p:cNvSpPr>
                <p:nvPr/>
              </p:nvSpPr>
              <p:spPr bwMode="auto">
                <a:xfrm>
                  <a:off x="2" y="17"/>
                  <a:ext cx="254" cy="251"/>
                </a:xfrm>
                <a:custGeom>
                  <a:avLst/>
                  <a:gdLst>
                    <a:gd name="T0" fmla="*/ 101 w 508"/>
                    <a:gd name="T1" fmla="*/ 58 h 501"/>
                    <a:gd name="T2" fmla="*/ 70 w 508"/>
                    <a:gd name="T3" fmla="*/ 37 h 501"/>
                    <a:gd name="T4" fmla="*/ 30 w 508"/>
                    <a:gd name="T5" fmla="*/ 28 h 501"/>
                    <a:gd name="T6" fmla="*/ 15 w 508"/>
                    <a:gd name="T7" fmla="*/ 24 h 501"/>
                    <a:gd name="T8" fmla="*/ 25 w 508"/>
                    <a:gd name="T9" fmla="*/ 58 h 501"/>
                    <a:gd name="T10" fmla="*/ 41 w 508"/>
                    <a:gd name="T11" fmla="*/ 88 h 501"/>
                    <a:gd name="T12" fmla="*/ 71 w 508"/>
                    <a:gd name="T13" fmla="*/ 106 h 501"/>
                    <a:gd name="T14" fmla="*/ 95 w 508"/>
                    <a:gd name="T15" fmla="*/ 119 h 501"/>
                    <a:gd name="T16" fmla="*/ 85 w 508"/>
                    <a:gd name="T17" fmla="*/ 124 h 501"/>
                    <a:gd name="T18" fmla="*/ 65 w 508"/>
                    <a:gd name="T19" fmla="*/ 120 h 501"/>
                    <a:gd name="T20" fmla="*/ 39 w 508"/>
                    <a:gd name="T21" fmla="*/ 132 h 501"/>
                    <a:gd name="T22" fmla="*/ 22 w 508"/>
                    <a:gd name="T23" fmla="*/ 155 h 501"/>
                    <a:gd name="T24" fmla="*/ 5 w 508"/>
                    <a:gd name="T25" fmla="*/ 167 h 501"/>
                    <a:gd name="T26" fmla="*/ 7 w 508"/>
                    <a:gd name="T27" fmla="*/ 175 h 501"/>
                    <a:gd name="T28" fmla="*/ 22 w 508"/>
                    <a:gd name="T29" fmla="*/ 182 h 501"/>
                    <a:gd name="T30" fmla="*/ 53 w 508"/>
                    <a:gd name="T31" fmla="*/ 186 h 501"/>
                    <a:gd name="T32" fmla="*/ 88 w 508"/>
                    <a:gd name="T33" fmla="*/ 164 h 501"/>
                    <a:gd name="T34" fmla="*/ 96 w 508"/>
                    <a:gd name="T35" fmla="*/ 147 h 501"/>
                    <a:gd name="T36" fmla="*/ 106 w 508"/>
                    <a:gd name="T37" fmla="*/ 131 h 501"/>
                    <a:gd name="T38" fmla="*/ 113 w 508"/>
                    <a:gd name="T39" fmla="*/ 138 h 501"/>
                    <a:gd name="T40" fmla="*/ 102 w 508"/>
                    <a:gd name="T41" fmla="*/ 160 h 501"/>
                    <a:gd name="T42" fmla="*/ 84 w 508"/>
                    <a:gd name="T43" fmla="*/ 174 h 501"/>
                    <a:gd name="T44" fmla="*/ 72 w 508"/>
                    <a:gd name="T45" fmla="*/ 201 h 501"/>
                    <a:gd name="T46" fmla="*/ 74 w 508"/>
                    <a:gd name="T47" fmla="*/ 223 h 501"/>
                    <a:gd name="T48" fmla="*/ 71 w 508"/>
                    <a:gd name="T49" fmla="*/ 247 h 501"/>
                    <a:gd name="T50" fmla="*/ 94 w 508"/>
                    <a:gd name="T51" fmla="*/ 247 h 501"/>
                    <a:gd name="T52" fmla="*/ 138 w 508"/>
                    <a:gd name="T53" fmla="*/ 193 h 501"/>
                    <a:gd name="T54" fmla="*/ 125 w 508"/>
                    <a:gd name="T55" fmla="*/ 150 h 501"/>
                    <a:gd name="T56" fmla="*/ 133 w 508"/>
                    <a:gd name="T57" fmla="*/ 142 h 501"/>
                    <a:gd name="T58" fmla="*/ 143 w 508"/>
                    <a:gd name="T59" fmla="*/ 175 h 501"/>
                    <a:gd name="T60" fmla="*/ 156 w 508"/>
                    <a:gd name="T61" fmla="*/ 201 h 501"/>
                    <a:gd name="T62" fmla="*/ 192 w 508"/>
                    <a:gd name="T63" fmla="*/ 217 h 501"/>
                    <a:gd name="T64" fmla="*/ 216 w 508"/>
                    <a:gd name="T65" fmla="*/ 236 h 501"/>
                    <a:gd name="T66" fmla="*/ 216 w 508"/>
                    <a:gd name="T67" fmla="*/ 180 h 501"/>
                    <a:gd name="T68" fmla="*/ 181 w 508"/>
                    <a:gd name="T69" fmla="*/ 153 h 501"/>
                    <a:gd name="T70" fmla="*/ 165 w 508"/>
                    <a:gd name="T71" fmla="*/ 149 h 501"/>
                    <a:gd name="T72" fmla="*/ 168 w 508"/>
                    <a:gd name="T73" fmla="*/ 140 h 501"/>
                    <a:gd name="T74" fmla="*/ 209 w 508"/>
                    <a:gd name="T75" fmla="*/ 152 h 501"/>
                    <a:gd name="T76" fmla="*/ 237 w 508"/>
                    <a:gd name="T77" fmla="*/ 145 h 501"/>
                    <a:gd name="T78" fmla="*/ 252 w 508"/>
                    <a:gd name="T79" fmla="*/ 140 h 501"/>
                    <a:gd name="T80" fmla="*/ 236 w 508"/>
                    <a:gd name="T81" fmla="*/ 129 h 501"/>
                    <a:gd name="T82" fmla="*/ 219 w 508"/>
                    <a:gd name="T83" fmla="*/ 107 h 501"/>
                    <a:gd name="T84" fmla="*/ 184 w 508"/>
                    <a:gd name="T85" fmla="*/ 93 h 501"/>
                    <a:gd name="T86" fmla="*/ 162 w 508"/>
                    <a:gd name="T87" fmla="*/ 103 h 501"/>
                    <a:gd name="T88" fmla="*/ 152 w 508"/>
                    <a:gd name="T89" fmla="*/ 107 h 501"/>
                    <a:gd name="T90" fmla="*/ 154 w 508"/>
                    <a:gd name="T91" fmla="*/ 96 h 501"/>
                    <a:gd name="T92" fmla="*/ 164 w 508"/>
                    <a:gd name="T93" fmla="*/ 93 h 501"/>
                    <a:gd name="T94" fmla="*/ 183 w 508"/>
                    <a:gd name="T95" fmla="*/ 73 h 501"/>
                    <a:gd name="T96" fmla="*/ 186 w 508"/>
                    <a:gd name="T97" fmla="*/ 35 h 501"/>
                    <a:gd name="T98" fmla="*/ 177 w 508"/>
                    <a:gd name="T99" fmla="*/ 5 h 501"/>
                    <a:gd name="T100" fmla="*/ 156 w 508"/>
                    <a:gd name="T101" fmla="*/ 24 h 501"/>
                    <a:gd name="T102" fmla="*/ 128 w 508"/>
                    <a:gd name="T103" fmla="*/ 43 h 501"/>
                    <a:gd name="T104" fmla="*/ 120 w 508"/>
                    <a:gd name="T105" fmla="*/ 91 h 5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08" h="501">
                      <a:moveTo>
                        <a:pt x="222" y="183"/>
                      </a:moveTo>
                      <a:lnTo>
                        <a:pt x="220" y="166"/>
                      </a:lnTo>
                      <a:lnTo>
                        <a:pt x="216" y="148"/>
                      </a:lnTo>
                      <a:lnTo>
                        <a:pt x="210" y="132"/>
                      </a:lnTo>
                      <a:lnTo>
                        <a:pt x="201" y="116"/>
                      </a:lnTo>
                      <a:lnTo>
                        <a:pt x="190" y="102"/>
                      </a:lnTo>
                      <a:lnTo>
                        <a:pt x="179" y="91"/>
                      </a:lnTo>
                      <a:lnTo>
                        <a:pt x="166" y="81"/>
                      </a:lnTo>
                      <a:lnTo>
                        <a:pt x="154" y="77"/>
                      </a:lnTo>
                      <a:lnTo>
                        <a:pt x="140" y="73"/>
                      </a:lnTo>
                      <a:lnTo>
                        <a:pt x="124" y="70"/>
                      </a:lnTo>
                      <a:lnTo>
                        <a:pt x="106" y="66"/>
                      </a:lnTo>
                      <a:lnTo>
                        <a:pt x="89" y="63"/>
                      </a:lnTo>
                      <a:lnTo>
                        <a:pt x="73" y="60"/>
                      </a:lnTo>
                      <a:lnTo>
                        <a:pt x="59" y="56"/>
                      </a:lnTo>
                      <a:lnTo>
                        <a:pt x="48" y="53"/>
                      </a:lnTo>
                      <a:lnTo>
                        <a:pt x="41" y="49"/>
                      </a:lnTo>
                      <a:lnTo>
                        <a:pt x="34" y="45"/>
                      </a:lnTo>
                      <a:lnTo>
                        <a:pt x="29" y="43"/>
                      </a:lnTo>
                      <a:lnTo>
                        <a:pt x="29" y="47"/>
                      </a:lnTo>
                      <a:lnTo>
                        <a:pt x="34" y="53"/>
                      </a:lnTo>
                      <a:lnTo>
                        <a:pt x="41" y="63"/>
                      </a:lnTo>
                      <a:lnTo>
                        <a:pt x="44" y="78"/>
                      </a:lnTo>
                      <a:lnTo>
                        <a:pt x="48" y="96"/>
                      </a:lnTo>
                      <a:lnTo>
                        <a:pt x="50" y="115"/>
                      </a:lnTo>
                      <a:lnTo>
                        <a:pt x="52" y="125"/>
                      </a:lnTo>
                      <a:lnTo>
                        <a:pt x="57" y="137"/>
                      </a:lnTo>
                      <a:lnTo>
                        <a:pt x="64" y="149"/>
                      </a:lnTo>
                      <a:lnTo>
                        <a:pt x="72" y="162"/>
                      </a:lnTo>
                      <a:lnTo>
                        <a:pt x="81" y="175"/>
                      </a:lnTo>
                      <a:lnTo>
                        <a:pt x="93" y="186"/>
                      </a:lnTo>
                      <a:lnTo>
                        <a:pt x="104" y="196"/>
                      </a:lnTo>
                      <a:lnTo>
                        <a:pt x="118" y="202"/>
                      </a:lnTo>
                      <a:lnTo>
                        <a:pt x="131" y="207"/>
                      </a:lnTo>
                      <a:lnTo>
                        <a:pt x="142" y="212"/>
                      </a:lnTo>
                      <a:lnTo>
                        <a:pt x="154" y="215"/>
                      </a:lnTo>
                      <a:lnTo>
                        <a:pt x="164" y="220"/>
                      </a:lnTo>
                      <a:lnTo>
                        <a:pt x="173" y="224"/>
                      </a:lnTo>
                      <a:lnTo>
                        <a:pt x="181" y="230"/>
                      </a:lnTo>
                      <a:lnTo>
                        <a:pt x="189" y="238"/>
                      </a:lnTo>
                      <a:lnTo>
                        <a:pt x="196" y="249"/>
                      </a:lnTo>
                      <a:lnTo>
                        <a:pt x="189" y="251"/>
                      </a:lnTo>
                      <a:lnTo>
                        <a:pt x="181" y="251"/>
                      </a:lnTo>
                      <a:lnTo>
                        <a:pt x="176" y="250"/>
                      </a:lnTo>
                      <a:lnTo>
                        <a:pt x="169" y="247"/>
                      </a:lnTo>
                      <a:lnTo>
                        <a:pt x="162" y="246"/>
                      </a:lnTo>
                      <a:lnTo>
                        <a:pt x="156" y="244"/>
                      </a:lnTo>
                      <a:lnTo>
                        <a:pt x="148" y="242"/>
                      </a:lnTo>
                      <a:lnTo>
                        <a:pt x="141" y="241"/>
                      </a:lnTo>
                      <a:lnTo>
                        <a:pt x="129" y="239"/>
                      </a:lnTo>
                      <a:lnTo>
                        <a:pt x="119" y="242"/>
                      </a:lnTo>
                      <a:lnTo>
                        <a:pt x="108" y="245"/>
                      </a:lnTo>
                      <a:lnTo>
                        <a:pt x="97" y="250"/>
                      </a:lnTo>
                      <a:lnTo>
                        <a:pt x="87" y="256"/>
                      </a:lnTo>
                      <a:lnTo>
                        <a:pt x="78" y="264"/>
                      </a:lnTo>
                      <a:lnTo>
                        <a:pt x="71" y="273"/>
                      </a:lnTo>
                      <a:lnTo>
                        <a:pt x="64" y="282"/>
                      </a:lnTo>
                      <a:lnTo>
                        <a:pt x="58" y="291"/>
                      </a:lnTo>
                      <a:lnTo>
                        <a:pt x="51" y="300"/>
                      </a:lnTo>
                      <a:lnTo>
                        <a:pt x="43" y="309"/>
                      </a:lnTo>
                      <a:lnTo>
                        <a:pt x="35" y="315"/>
                      </a:lnTo>
                      <a:lnTo>
                        <a:pt x="28" y="321"/>
                      </a:lnTo>
                      <a:lnTo>
                        <a:pt x="20" y="326"/>
                      </a:lnTo>
                      <a:lnTo>
                        <a:pt x="14" y="330"/>
                      </a:lnTo>
                      <a:lnTo>
                        <a:pt x="9" y="333"/>
                      </a:lnTo>
                      <a:lnTo>
                        <a:pt x="3" y="336"/>
                      </a:lnTo>
                      <a:lnTo>
                        <a:pt x="0" y="340"/>
                      </a:lnTo>
                      <a:lnTo>
                        <a:pt x="4" y="342"/>
                      </a:lnTo>
                      <a:lnTo>
                        <a:pt x="11" y="348"/>
                      </a:lnTo>
                      <a:lnTo>
                        <a:pt x="13" y="349"/>
                      </a:lnTo>
                      <a:lnTo>
                        <a:pt x="18" y="351"/>
                      </a:lnTo>
                      <a:lnTo>
                        <a:pt x="22" y="354"/>
                      </a:lnTo>
                      <a:lnTo>
                        <a:pt x="29" y="357"/>
                      </a:lnTo>
                      <a:lnTo>
                        <a:pt x="35" y="359"/>
                      </a:lnTo>
                      <a:lnTo>
                        <a:pt x="43" y="363"/>
                      </a:lnTo>
                      <a:lnTo>
                        <a:pt x="51" y="365"/>
                      </a:lnTo>
                      <a:lnTo>
                        <a:pt x="60" y="367"/>
                      </a:lnTo>
                      <a:lnTo>
                        <a:pt x="74" y="370"/>
                      </a:lnTo>
                      <a:lnTo>
                        <a:pt x="89" y="371"/>
                      </a:lnTo>
                      <a:lnTo>
                        <a:pt x="105" y="371"/>
                      </a:lnTo>
                      <a:lnTo>
                        <a:pt x="120" y="369"/>
                      </a:lnTo>
                      <a:lnTo>
                        <a:pt x="135" y="363"/>
                      </a:lnTo>
                      <a:lnTo>
                        <a:pt x="150" y="355"/>
                      </a:lnTo>
                      <a:lnTo>
                        <a:pt x="164" y="343"/>
                      </a:lnTo>
                      <a:lnTo>
                        <a:pt x="176" y="328"/>
                      </a:lnTo>
                      <a:lnTo>
                        <a:pt x="179" y="322"/>
                      </a:lnTo>
                      <a:lnTo>
                        <a:pt x="182" y="315"/>
                      </a:lnTo>
                      <a:lnTo>
                        <a:pt x="185" y="310"/>
                      </a:lnTo>
                      <a:lnTo>
                        <a:pt x="188" y="303"/>
                      </a:lnTo>
                      <a:lnTo>
                        <a:pt x="192" y="294"/>
                      </a:lnTo>
                      <a:lnTo>
                        <a:pt x="195" y="284"/>
                      </a:lnTo>
                      <a:lnTo>
                        <a:pt x="199" y="277"/>
                      </a:lnTo>
                      <a:lnTo>
                        <a:pt x="203" y="272"/>
                      </a:lnTo>
                      <a:lnTo>
                        <a:pt x="208" y="266"/>
                      </a:lnTo>
                      <a:lnTo>
                        <a:pt x="212" y="262"/>
                      </a:lnTo>
                      <a:lnTo>
                        <a:pt x="218" y="260"/>
                      </a:lnTo>
                      <a:lnTo>
                        <a:pt x="224" y="259"/>
                      </a:lnTo>
                      <a:lnTo>
                        <a:pt x="224" y="266"/>
                      </a:lnTo>
                      <a:lnTo>
                        <a:pt x="224" y="272"/>
                      </a:lnTo>
                      <a:lnTo>
                        <a:pt x="226" y="276"/>
                      </a:lnTo>
                      <a:lnTo>
                        <a:pt x="228" y="281"/>
                      </a:lnTo>
                      <a:lnTo>
                        <a:pt x="227" y="294"/>
                      </a:lnTo>
                      <a:lnTo>
                        <a:pt x="224" y="304"/>
                      </a:lnTo>
                      <a:lnTo>
                        <a:pt x="216" y="313"/>
                      </a:lnTo>
                      <a:lnTo>
                        <a:pt x="204" y="320"/>
                      </a:lnTo>
                      <a:lnTo>
                        <a:pt x="196" y="324"/>
                      </a:lnTo>
                      <a:lnTo>
                        <a:pt x="189" y="327"/>
                      </a:lnTo>
                      <a:lnTo>
                        <a:pt x="182" y="333"/>
                      </a:lnTo>
                      <a:lnTo>
                        <a:pt x="176" y="339"/>
                      </a:lnTo>
                      <a:lnTo>
                        <a:pt x="167" y="347"/>
                      </a:lnTo>
                      <a:lnTo>
                        <a:pt x="161" y="356"/>
                      </a:lnTo>
                      <a:lnTo>
                        <a:pt x="155" y="366"/>
                      </a:lnTo>
                      <a:lnTo>
                        <a:pt x="150" y="378"/>
                      </a:lnTo>
                      <a:lnTo>
                        <a:pt x="147" y="388"/>
                      </a:lnTo>
                      <a:lnTo>
                        <a:pt x="144" y="401"/>
                      </a:lnTo>
                      <a:lnTo>
                        <a:pt x="143" y="412"/>
                      </a:lnTo>
                      <a:lnTo>
                        <a:pt x="144" y="424"/>
                      </a:lnTo>
                      <a:lnTo>
                        <a:pt x="146" y="432"/>
                      </a:lnTo>
                      <a:lnTo>
                        <a:pt x="147" y="439"/>
                      </a:lnTo>
                      <a:lnTo>
                        <a:pt x="148" y="446"/>
                      </a:lnTo>
                      <a:lnTo>
                        <a:pt x="148" y="452"/>
                      </a:lnTo>
                      <a:lnTo>
                        <a:pt x="149" y="467"/>
                      </a:lnTo>
                      <a:lnTo>
                        <a:pt x="148" y="478"/>
                      </a:lnTo>
                      <a:lnTo>
                        <a:pt x="146" y="487"/>
                      </a:lnTo>
                      <a:lnTo>
                        <a:pt x="142" y="493"/>
                      </a:lnTo>
                      <a:lnTo>
                        <a:pt x="139" y="499"/>
                      </a:lnTo>
                      <a:lnTo>
                        <a:pt x="141" y="501"/>
                      </a:lnTo>
                      <a:lnTo>
                        <a:pt x="147" y="501"/>
                      </a:lnTo>
                      <a:lnTo>
                        <a:pt x="154" y="500"/>
                      </a:lnTo>
                      <a:lnTo>
                        <a:pt x="187" y="494"/>
                      </a:lnTo>
                      <a:lnTo>
                        <a:pt x="217" y="482"/>
                      </a:lnTo>
                      <a:lnTo>
                        <a:pt x="240" y="463"/>
                      </a:lnTo>
                      <a:lnTo>
                        <a:pt x="258" y="440"/>
                      </a:lnTo>
                      <a:lnTo>
                        <a:pt x="270" y="413"/>
                      </a:lnTo>
                      <a:lnTo>
                        <a:pt x="275" y="386"/>
                      </a:lnTo>
                      <a:lnTo>
                        <a:pt x="273" y="358"/>
                      </a:lnTo>
                      <a:lnTo>
                        <a:pt x="265" y="330"/>
                      </a:lnTo>
                      <a:lnTo>
                        <a:pt x="260" y="318"/>
                      </a:lnTo>
                      <a:lnTo>
                        <a:pt x="254" y="307"/>
                      </a:lnTo>
                      <a:lnTo>
                        <a:pt x="250" y="300"/>
                      </a:lnTo>
                      <a:lnTo>
                        <a:pt x="248" y="292"/>
                      </a:lnTo>
                      <a:lnTo>
                        <a:pt x="253" y="291"/>
                      </a:lnTo>
                      <a:lnTo>
                        <a:pt x="258" y="289"/>
                      </a:lnTo>
                      <a:lnTo>
                        <a:pt x="263" y="287"/>
                      </a:lnTo>
                      <a:lnTo>
                        <a:pt x="265" y="284"/>
                      </a:lnTo>
                      <a:lnTo>
                        <a:pt x="273" y="292"/>
                      </a:lnTo>
                      <a:lnTo>
                        <a:pt x="278" y="306"/>
                      </a:lnTo>
                      <a:lnTo>
                        <a:pt x="281" y="321"/>
                      </a:lnTo>
                      <a:lnTo>
                        <a:pt x="284" y="337"/>
                      </a:lnTo>
                      <a:lnTo>
                        <a:pt x="285" y="349"/>
                      </a:lnTo>
                      <a:lnTo>
                        <a:pt x="287" y="360"/>
                      </a:lnTo>
                      <a:lnTo>
                        <a:pt x="291" y="371"/>
                      </a:lnTo>
                      <a:lnTo>
                        <a:pt x="295" y="381"/>
                      </a:lnTo>
                      <a:lnTo>
                        <a:pt x="302" y="392"/>
                      </a:lnTo>
                      <a:lnTo>
                        <a:pt x="311" y="401"/>
                      </a:lnTo>
                      <a:lnTo>
                        <a:pt x="323" y="409"/>
                      </a:lnTo>
                      <a:lnTo>
                        <a:pt x="337" y="416"/>
                      </a:lnTo>
                      <a:lnTo>
                        <a:pt x="353" y="422"/>
                      </a:lnTo>
                      <a:lnTo>
                        <a:pt x="368" y="427"/>
                      </a:lnTo>
                      <a:lnTo>
                        <a:pt x="383" y="433"/>
                      </a:lnTo>
                      <a:lnTo>
                        <a:pt x="395" y="439"/>
                      </a:lnTo>
                      <a:lnTo>
                        <a:pt x="407" y="446"/>
                      </a:lnTo>
                      <a:lnTo>
                        <a:pt x="417" y="453"/>
                      </a:lnTo>
                      <a:lnTo>
                        <a:pt x="425" y="462"/>
                      </a:lnTo>
                      <a:lnTo>
                        <a:pt x="432" y="472"/>
                      </a:lnTo>
                      <a:lnTo>
                        <a:pt x="436" y="456"/>
                      </a:lnTo>
                      <a:lnTo>
                        <a:pt x="438" y="435"/>
                      </a:lnTo>
                      <a:lnTo>
                        <a:pt x="439" y="411"/>
                      </a:lnTo>
                      <a:lnTo>
                        <a:pt x="437" y="385"/>
                      </a:lnTo>
                      <a:lnTo>
                        <a:pt x="431" y="359"/>
                      </a:lnTo>
                      <a:lnTo>
                        <a:pt x="420" y="337"/>
                      </a:lnTo>
                      <a:lnTo>
                        <a:pt x="402" y="320"/>
                      </a:lnTo>
                      <a:lnTo>
                        <a:pt x="378" y="309"/>
                      </a:lnTo>
                      <a:lnTo>
                        <a:pt x="370" y="306"/>
                      </a:lnTo>
                      <a:lnTo>
                        <a:pt x="362" y="305"/>
                      </a:lnTo>
                      <a:lnTo>
                        <a:pt x="354" y="303"/>
                      </a:lnTo>
                      <a:lnTo>
                        <a:pt x="347" y="302"/>
                      </a:lnTo>
                      <a:lnTo>
                        <a:pt x="340" y="299"/>
                      </a:lnTo>
                      <a:lnTo>
                        <a:pt x="334" y="298"/>
                      </a:lnTo>
                      <a:lnTo>
                        <a:pt x="330" y="297"/>
                      </a:lnTo>
                      <a:lnTo>
                        <a:pt x="326" y="296"/>
                      </a:lnTo>
                      <a:lnTo>
                        <a:pt x="329" y="292"/>
                      </a:lnTo>
                      <a:lnTo>
                        <a:pt x="332" y="288"/>
                      </a:lnTo>
                      <a:lnTo>
                        <a:pt x="334" y="283"/>
                      </a:lnTo>
                      <a:lnTo>
                        <a:pt x="336" y="280"/>
                      </a:lnTo>
                      <a:lnTo>
                        <a:pt x="353" y="288"/>
                      </a:lnTo>
                      <a:lnTo>
                        <a:pt x="370" y="295"/>
                      </a:lnTo>
                      <a:lnTo>
                        <a:pt x="386" y="299"/>
                      </a:lnTo>
                      <a:lnTo>
                        <a:pt x="402" y="302"/>
                      </a:lnTo>
                      <a:lnTo>
                        <a:pt x="417" y="303"/>
                      </a:lnTo>
                      <a:lnTo>
                        <a:pt x="431" y="303"/>
                      </a:lnTo>
                      <a:lnTo>
                        <a:pt x="444" y="300"/>
                      </a:lnTo>
                      <a:lnTo>
                        <a:pt x="455" y="297"/>
                      </a:lnTo>
                      <a:lnTo>
                        <a:pt x="466" y="292"/>
                      </a:lnTo>
                      <a:lnTo>
                        <a:pt x="474" y="289"/>
                      </a:lnTo>
                      <a:lnTo>
                        <a:pt x="482" y="286"/>
                      </a:lnTo>
                      <a:lnTo>
                        <a:pt x="489" y="283"/>
                      </a:lnTo>
                      <a:lnTo>
                        <a:pt x="495" y="281"/>
                      </a:lnTo>
                      <a:lnTo>
                        <a:pt x="499" y="280"/>
                      </a:lnTo>
                      <a:lnTo>
                        <a:pt x="504" y="280"/>
                      </a:lnTo>
                      <a:lnTo>
                        <a:pt x="508" y="280"/>
                      </a:lnTo>
                      <a:lnTo>
                        <a:pt x="498" y="275"/>
                      </a:lnTo>
                      <a:lnTo>
                        <a:pt x="489" y="271"/>
                      </a:lnTo>
                      <a:lnTo>
                        <a:pt x="480" y="264"/>
                      </a:lnTo>
                      <a:lnTo>
                        <a:pt x="471" y="257"/>
                      </a:lnTo>
                      <a:lnTo>
                        <a:pt x="465" y="250"/>
                      </a:lnTo>
                      <a:lnTo>
                        <a:pt x="458" y="242"/>
                      </a:lnTo>
                      <a:lnTo>
                        <a:pt x="451" y="232"/>
                      </a:lnTo>
                      <a:lnTo>
                        <a:pt x="445" y="223"/>
                      </a:lnTo>
                      <a:lnTo>
                        <a:pt x="437" y="214"/>
                      </a:lnTo>
                      <a:lnTo>
                        <a:pt x="427" y="205"/>
                      </a:lnTo>
                      <a:lnTo>
                        <a:pt x="413" y="197"/>
                      </a:lnTo>
                      <a:lnTo>
                        <a:pt x="399" y="191"/>
                      </a:lnTo>
                      <a:lnTo>
                        <a:pt x="383" y="188"/>
                      </a:lnTo>
                      <a:lnTo>
                        <a:pt x="368" y="186"/>
                      </a:lnTo>
                      <a:lnTo>
                        <a:pt x="354" y="189"/>
                      </a:lnTo>
                      <a:lnTo>
                        <a:pt x="342" y="193"/>
                      </a:lnTo>
                      <a:lnTo>
                        <a:pt x="336" y="198"/>
                      </a:lnTo>
                      <a:lnTo>
                        <a:pt x="329" y="202"/>
                      </a:lnTo>
                      <a:lnTo>
                        <a:pt x="323" y="205"/>
                      </a:lnTo>
                      <a:lnTo>
                        <a:pt x="318" y="208"/>
                      </a:lnTo>
                      <a:lnTo>
                        <a:pt x="314" y="209"/>
                      </a:lnTo>
                      <a:lnTo>
                        <a:pt x="310" y="212"/>
                      </a:lnTo>
                      <a:lnTo>
                        <a:pt x="307" y="212"/>
                      </a:lnTo>
                      <a:lnTo>
                        <a:pt x="304" y="213"/>
                      </a:lnTo>
                      <a:lnTo>
                        <a:pt x="306" y="209"/>
                      </a:lnTo>
                      <a:lnTo>
                        <a:pt x="306" y="204"/>
                      </a:lnTo>
                      <a:lnTo>
                        <a:pt x="304" y="198"/>
                      </a:lnTo>
                      <a:lnTo>
                        <a:pt x="302" y="194"/>
                      </a:lnTo>
                      <a:lnTo>
                        <a:pt x="307" y="192"/>
                      </a:lnTo>
                      <a:lnTo>
                        <a:pt x="310" y="190"/>
                      </a:lnTo>
                      <a:lnTo>
                        <a:pt x="315" y="189"/>
                      </a:lnTo>
                      <a:lnTo>
                        <a:pt x="319" y="188"/>
                      </a:lnTo>
                      <a:lnTo>
                        <a:pt x="323" y="188"/>
                      </a:lnTo>
                      <a:lnTo>
                        <a:pt x="328" y="186"/>
                      </a:lnTo>
                      <a:lnTo>
                        <a:pt x="332" y="185"/>
                      </a:lnTo>
                      <a:lnTo>
                        <a:pt x="337" y="183"/>
                      </a:lnTo>
                      <a:lnTo>
                        <a:pt x="348" y="174"/>
                      </a:lnTo>
                      <a:lnTo>
                        <a:pt x="357" y="161"/>
                      </a:lnTo>
                      <a:lnTo>
                        <a:pt x="366" y="146"/>
                      </a:lnTo>
                      <a:lnTo>
                        <a:pt x="371" y="129"/>
                      </a:lnTo>
                      <a:lnTo>
                        <a:pt x="376" y="111"/>
                      </a:lnTo>
                      <a:lnTo>
                        <a:pt x="377" y="94"/>
                      </a:lnTo>
                      <a:lnTo>
                        <a:pt x="376" y="80"/>
                      </a:lnTo>
                      <a:lnTo>
                        <a:pt x="371" y="69"/>
                      </a:lnTo>
                      <a:lnTo>
                        <a:pt x="364" y="51"/>
                      </a:lnTo>
                      <a:lnTo>
                        <a:pt x="361" y="32"/>
                      </a:lnTo>
                      <a:lnTo>
                        <a:pt x="360" y="13"/>
                      </a:lnTo>
                      <a:lnTo>
                        <a:pt x="361" y="0"/>
                      </a:lnTo>
                      <a:lnTo>
                        <a:pt x="353" y="10"/>
                      </a:lnTo>
                      <a:lnTo>
                        <a:pt x="345" y="20"/>
                      </a:lnTo>
                      <a:lnTo>
                        <a:pt x="337" y="30"/>
                      </a:lnTo>
                      <a:lnTo>
                        <a:pt x="329" y="36"/>
                      </a:lnTo>
                      <a:lnTo>
                        <a:pt x="319" y="43"/>
                      </a:lnTo>
                      <a:lnTo>
                        <a:pt x="311" y="48"/>
                      </a:lnTo>
                      <a:lnTo>
                        <a:pt x="303" y="53"/>
                      </a:lnTo>
                      <a:lnTo>
                        <a:pt x="296" y="55"/>
                      </a:lnTo>
                      <a:lnTo>
                        <a:pt x="281" y="61"/>
                      </a:lnTo>
                      <a:lnTo>
                        <a:pt x="268" y="71"/>
                      </a:lnTo>
                      <a:lnTo>
                        <a:pt x="256" y="85"/>
                      </a:lnTo>
                      <a:lnTo>
                        <a:pt x="246" y="101"/>
                      </a:lnTo>
                      <a:lnTo>
                        <a:pt x="238" y="119"/>
                      </a:lnTo>
                      <a:lnTo>
                        <a:pt x="234" y="139"/>
                      </a:lnTo>
                      <a:lnTo>
                        <a:pt x="234" y="160"/>
                      </a:lnTo>
                      <a:lnTo>
                        <a:pt x="240" y="182"/>
                      </a:lnTo>
                      <a:lnTo>
                        <a:pt x="237" y="181"/>
                      </a:lnTo>
                      <a:lnTo>
                        <a:pt x="231" y="181"/>
                      </a:lnTo>
                      <a:lnTo>
                        <a:pt x="225" y="181"/>
                      </a:lnTo>
                      <a:lnTo>
                        <a:pt x="222" y="183"/>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0" name="Freeform 267">
                  <a:extLst>
                    <a:ext uri="{FF2B5EF4-FFF2-40B4-BE49-F238E27FC236}">
                      <a16:creationId xmlns:a16="http://schemas.microsoft.com/office/drawing/2014/main" id="{E7465FF8-6971-40CA-8A99-C75C76CD9BFB}"/>
                    </a:ext>
                  </a:extLst>
                </p:cNvPr>
                <p:cNvSpPr>
                  <a:spLocks/>
                </p:cNvSpPr>
                <p:nvPr/>
              </p:nvSpPr>
              <p:spPr bwMode="auto">
                <a:xfrm>
                  <a:off x="73" y="0"/>
                  <a:ext cx="77" cy="109"/>
                </a:xfrm>
                <a:custGeom>
                  <a:avLst/>
                  <a:gdLst>
                    <a:gd name="T0" fmla="*/ 77 w 154"/>
                    <a:gd name="T1" fmla="*/ 45 h 218"/>
                    <a:gd name="T2" fmla="*/ 73 w 154"/>
                    <a:gd name="T3" fmla="*/ 47 h 218"/>
                    <a:gd name="T4" fmla="*/ 68 w 154"/>
                    <a:gd name="T5" fmla="*/ 50 h 218"/>
                    <a:gd name="T6" fmla="*/ 64 w 154"/>
                    <a:gd name="T7" fmla="*/ 53 h 218"/>
                    <a:gd name="T8" fmla="*/ 59 w 154"/>
                    <a:gd name="T9" fmla="*/ 57 h 218"/>
                    <a:gd name="T10" fmla="*/ 56 w 154"/>
                    <a:gd name="T11" fmla="*/ 62 h 218"/>
                    <a:gd name="T12" fmla="*/ 52 w 154"/>
                    <a:gd name="T13" fmla="*/ 68 h 218"/>
                    <a:gd name="T14" fmla="*/ 49 w 154"/>
                    <a:gd name="T15" fmla="*/ 73 h 218"/>
                    <a:gd name="T16" fmla="*/ 48 w 154"/>
                    <a:gd name="T17" fmla="*/ 80 h 218"/>
                    <a:gd name="T18" fmla="*/ 47 w 154"/>
                    <a:gd name="T19" fmla="*/ 82 h 218"/>
                    <a:gd name="T20" fmla="*/ 47 w 154"/>
                    <a:gd name="T21" fmla="*/ 84 h 218"/>
                    <a:gd name="T22" fmla="*/ 46 w 154"/>
                    <a:gd name="T23" fmla="*/ 86 h 218"/>
                    <a:gd name="T24" fmla="*/ 46 w 154"/>
                    <a:gd name="T25" fmla="*/ 88 h 218"/>
                    <a:gd name="T26" fmla="*/ 46 w 154"/>
                    <a:gd name="T27" fmla="*/ 93 h 218"/>
                    <a:gd name="T28" fmla="*/ 47 w 154"/>
                    <a:gd name="T29" fmla="*/ 98 h 218"/>
                    <a:gd name="T30" fmla="*/ 48 w 154"/>
                    <a:gd name="T31" fmla="*/ 103 h 218"/>
                    <a:gd name="T32" fmla="*/ 49 w 154"/>
                    <a:gd name="T33" fmla="*/ 109 h 218"/>
                    <a:gd name="T34" fmla="*/ 48 w 154"/>
                    <a:gd name="T35" fmla="*/ 108 h 218"/>
                    <a:gd name="T36" fmla="*/ 45 w 154"/>
                    <a:gd name="T37" fmla="*/ 108 h 218"/>
                    <a:gd name="T38" fmla="*/ 42 w 154"/>
                    <a:gd name="T39" fmla="*/ 108 h 218"/>
                    <a:gd name="T40" fmla="*/ 40 w 154"/>
                    <a:gd name="T41" fmla="*/ 109 h 218"/>
                    <a:gd name="T42" fmla="*/ 39 w 154"/>
                    <a:gd name="T43" fmla="*/ 101 h 218"/>
                    <a:gd name="T44" fmla="*/ 37 w 154"/>
                    <a:gd name="T45" fmla="*/ 92 h 218"/>
                    <a:gd name="T46" fmla="*/ 34 w 154"/>
                    <a:gd name="T47" fmla="*/ 84 h 218"/>
                    <a:gd name="T48" fmla="*/ 30 w 154"/>
                    <a:gd name="T49" fmla="*/ 76 h 218"/>
                    <a:gd name="T50" fmla="*/ 24 w 154"/>
                    <a:gd name="T51" fmla="*/ 69 h 218"/>
                    <a:gd name="T52" fmla="*/ 19 w 154"/>
                    <a:gd name="T53" fmla="*/ 63 h 218"/>
                    <a:gd name="T54" fmla="*/ 12 w 154"/>
                    <a:gd name="T55" fmla="*/ 58 h 218"/>
                    <a:gd name="T56" fmla="*/ 6 w 154"/>
                    <a:gd name="T57" fmla="*/ 56 h 218"/>
                    <a:gd name="T58" fmla="*/ 7 w 154"/>
                    <a:gd name="T59" fmla="*/ 51 h 218"/>
                    <a:gd name="T60" fmla="*/ 7 w 154"/>
                    <a:gd name="T61" fmla="*/ 46 h 218"/>
                    <a:gd name="T62" fmla="*/ 4 w 154"/>
                    <a:gd name="T63" fmla="*/ 42 h 218"/>
                    <a:gd name="T64" fmla="*/ 0 w 154"/>
                    <a:gd name="T65" fmla="*/ 39 h 218"/>
                    <a:gd name="T66" fmla="*/ 5 w 154"/>
                    <a:gd name="T67" fmla="*/ 31 h 218"/>
                    <a:gd name="T68" fmla="*/ 9 w 154"/>
                    <a:gd name="T69" fmla="*/ 21 h 218"/>
                    <a:gd name="T70" fmla="*/ 11 w 154"/>
                    <a:gd name="T71" fmla="*/ 9 h 218"/>
                    <a:gd name="T72" fmla="*/ 7 w 154"/>
                    <a:gd name="T73" fmla="*/ 0 h 218"/>
                    <a:gd name="T74" fmla="*/ 11 w 154"/>
                    <a:gd name="T75" fmla="*/ 3 h 218"/>
                    <a:gd name="T76" fmla="*/ 15 w 154"/>
                    <a:gd name="T77" fmla="*/ 7 h 218"/>
                    <a:gd name="T78" fmla="*/ 19 w 154"/>
                    <a:gd name="T79" fmla="*/ 10 h 218"/>
                    <a:gd name="T80" fmla="*/ 23 w 154"/>
                    <a:gd name="T81" fmla="*/ 13 h 218"/>
                    <a:gd name="T82" fmla="*/ 29 w 154"/>
                    <a:gd name="T83" fmla="*/ 15 h 218"/>
                    <a:gd name="T84" fmla="*/ 34 w 154"/>
                    <a:gd name="T85" fmla="*/ 17 h 218"/>
                    <a:gd name="T86" fmla="*/ 41 w 154"/>
                    <a:gd name="T87" fmla="*/ 18 h 218"/>
                    <a:gd name="T88" fmla="*/ 48 w 154"/>
                    <a:gd name="T89" fmla="*/ 17 h 218"/>
                    <a:gd name="T90" fmla="*/ 48 w 154"/>
                    <a:gd name="T91" fmla="*/ 22 h 218"/>
                    <a:gd name="T92" fmla="*/ 48 w 154"/>
                    <a:gd name="T93" fmla="*/ 28 h 218"/>
                    <a:gd name="T94" fmla="*/ 49 w 154"/>
                    <a:gd name="T95" fmla="*/ 34 h 218"/>
                    <a:gd name="T96" fmla="*/ 52 w 154"/>
                    <a:gd name="T97" fmla="*/ 39 h 218"/>
                    <a:gd name="T98" fmla="*/ 56 w 154"/>
                    <a:gd name="T99" fmla="*/ 43 h 218"/>
                    <a:gd name="T100" fmla="*/ 61 w 154"/>
                    <a:gd name="T101" fmla="*/ 46 h 218"/>
                    <a:gd name="T102" fmla="*/ 68 w 154"/>
                    <a:gd name="T103" fmla="*/ 47 h 218"/>
                    <a:gd name="T104" fmla="*/ 77 w 154"/>
                    <a:gd name="T105" fmla="*/ 45 h 21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4" h="218">
                      <a:moveTo>
                        <a:pt x="154" y="90"/>
                      </a:moveTo>
                      <a:lnTo>
                        <a:pt x="145" y="93"/>
                      </a:lnTo>
                      <a:lnTo>
                        <a:pt x="136" y="99"/>
                      </a:lnTo>
                      <a:lnTo>
                        <a:pt x="127" y="106"/>
                      </a:lnTo>
                      <a:lnTo>
                        <a:pt x="118" y="114"/>
                      </a:lnTo>
                      <a:lnTo>
                        <a:pt x="111" y="123"/>
                      </a:lnTo>
                      <a:lnTo>
                        <a:pt x="104" y="135"/>
                      </a:lnTo>
                      <a:lnTo>
                        <a:pt x="98" y="146"/>
                      </a:lnTo>
                      <a:lnTo>
                        <a:pt x="95" y="159"/>
                      </a:lnTo>
                      <a:lnTo>
                        <a:pt x="93" y="164"/>
                      </a:lnTo>
                      <a:lnTo>
                        <a:pt x="93" y="167"/>
                      </a:lnTo>
                      <a:lnTo>
                        <a:pt x="92" y="172"/>
                      </a:lnTo>
                      <a:lnTo>
                        <a:pt x="92" y="176"/>
                      </a:lnTo>
                      <a:lnTo>
                        <a:pt x="92" y="186"/>
                      </a:lnTo>
                      <a:lnTo>
                        <a:pt x="93" y="196"/>
                      </a:lnTo>
                      <a:lnTo>
                        <a:pt x="95" y="206"/>
                      </a:lnTo>
                      <a:lnTo>
                        <a:pt x="98" y="217"/>
                      </a:lnTo>
                      <a:lnTo>
                        <a:pt x="95" y="216"/>
                      </a:lnTo>
                      <a:lnTo>
                        <a:pt x="89" y="216"/>
                      </a:lnTo>
                      <a:lnTo>
                        <a:pt x="83" y="216"/>
                      </a:lnTo>
                      <a:lnTo>
                        <a:pt x="80" y="218"/>
                      </a:lnTo>
                      <a:lnTo>
                        <a:pt x="78" y="201"/>
                      </a:lnTo>
                      <a:lnTo>
                        <a:pt x="74" y="183"/>
                      </a:lnTo>
                      <a:lnTo>
                        <a:pt x="68" y="167"/>
                      </a:lnTo>
                      <a:lnTo>
                        <a:pt x="59" y="151"/>
                      </a:lnTo>
                      <a:lnTo>
                        <a:pt x="48" y="137"/>
                      </a:lnTo>
                      <a:lnTo>
                        <a:pt x="37" y="126"/>
                      </a:lnTo>
                      <a:lnTo>
                        <a:pt x="24" y="116"/>
                      </a:lnTo>
                      <a:lnTo>
                        <a:pt x="12" y="112"/>
                      </a:lnTo>
                      <a:lnTo>
                        <a:pt x="13" y="101"/>
                      </a:lnTo>
                      <a:lnTo>
                        <a:pt x="13" y="91"/>
                      </a:lnTo>
                      <a:lnTo>
                        <a:pt x="8" y="83"/>
                      </a:lnTo>
                      <a:lnTo>
                        <a:pt x="0" y="77"/>
                      </a:lnTo>
                      <a:lnTo>
                        <a:pt x="9" y="62"/>
                      </a:lnTo>
                      <a:lnTo>
                        <a:pt x="17" y="42"/>
                      </a:lnTo>
                      <a:lnTo>
                        <a:pt x="21" y="18"/>
                      </a:lnTo>
                      <a:lnTo>
                        <a:pt x="14" y="0"/>
                      </a:lnTo>
                      <a:lnTo>
                        <a:pt x="21" y="6"/>
                      </a:lnTo>
                      <a:lnTo>
                        <a:pt x="29" y="13"/>
                      </a:lnTo>
                      <a:lnTo>
                        <a:pt x="37" y="20"/>
                      </a:lnTo>
                      <a:lnTo>
                        <a:pt x="46" y="25"/>
                      </a:lnTo>
                      <a:lnTo>
                        <a:pt x="57" y="30"/>
                      </a:lnTo>
                      <a:lnTo>
                        <a:pt x="68" y="33"/>
                      </a:lnTo>
                      <a:lnTo>
                        <a:pt x="81" y="35"/>
                      </a:lnTo>
                      <a:lnTo>
                        <a:pt x="95" y="33"/>
                      </a:lnTo>
                      <a:lnTo>
                        <a:pt x="95" y="44"/>
                      </a:lnTo>
                      <a:lnTo>
                        <a:pt x="96" y="55"/>
                      </a:lnTo>
                      <a:lnTo>
                        <a:pt x="98" y="67"/>
                      </a:lnTo>
                      <a:lnTo>
                        <a:pt x="103" y="77"/>
                      </a:lnTo>
                      <a:lnTo>
                        <a:pt x="111" y="86"/>
                      </a:lnTo>
                      <a:lnTo>
                        <a:pt x="121" y="91"/>
                      </a:lnTo>
                      <a:lnTo>
                        <a:pt x="136" y="93"/>
                      </a:lnTo>
                      <a:lnTo>
                        <a:pt x="154" y="9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1" name="Freeform 268">
                  <a:extLst>
                    <a:ext uri="{FF2B5EF4-FFF2-40B4-BE49-F238E27FC236}">
                      <a16:creationId xmlns:a16="http://schemas.microsoft.com/office/drawing/2014/main" id="{7D8229C5-F4AF-4317-BA57-577FF966CD29}"/>
                    </a:ext>
                  </a:extLst>
                </p:cNvPr>
                <p:cNvSpPr>
                  <a:spLocks/>
                </p:cNvSpPr>
                <p:nvPr/>
              </p:nvSpPr>
              <p:spPr bwMode="auto">
                <a:xfrm>
                  <a:off x="3" y="182"/>
                  <a:ext cx="87" cy="101"/>
                </a:xfrm>
                <a:custGeom>
                  <a:avLst/>
                  <a:gdLst>
                    <a:gd name="T0" fmla="*/ 31 w 174"/>
                    <a:gd name="T1" fmla="*/ 20 h 203"/>
                    <a:gd name="T2" fmla="*/ 36 w 174"/>
                    <a:gd name="T3" fmla="*/ 21 h 203"/>
                    <a:gd name="T4" fmla="*/ 42 w 174"/>
                    <a:gd name="T5" fmla="*/ 21 h 203"/>
                    <a:gd name="T6" fmla="*/ 47 w 174"/>
                    <a:gd name="T7" fmla="*/ 21 h 203"/>
                    <a:gd name="T8" fmla="*/ 53 w 174"/>
                    <a:gd name="T9" fmla="*/ 21 h 203"/>
                    <a:gd name="T10" fmla="*/ 58 w 174"/>
                    <a:gd name="T11" fmla="*/ 20 h 203"/>
                    <a:gd name="T12" fmla="*/ 65 w 174"/>
                    <a:gd name="T13" fmla="*/ 18 h 203"/>
                    <a:gd name="T14" fmla="*/ 72 w 174"/>
                    <a:gd name="T15" fmla="*/ 15 h 203"/>
                    <a:gd name="T16" fmla="*/ 78 w 174"/>
                    <a:gd name="T17" fmla="*/ 10 h 203"/>
                    <a:gd name="T18" fmla="*/ 84 w 174"/>
                    <a:gd name="T19" fmla="*/ 4 h 203"/>
                    <a:gd name="T20" fmla="*/ 87 w 174"/>
                    <a:gd name="T21" fmla="*/ 1 h 203"/>
                    <a:gd name="T22" fmla="*/ 87 w 174"/>
                    <a:gd name="T23" fmla="*/ 4 h 203"/>
                    <a:gd name="T24" fmla="*/ 82 w 174"/>
                    <a:gd name="T25" fmla="*/ 9 h 203"/>
                    <a:gd name="T26" fmla="*/ 76 w 174"/>
                    <a:gd name="T27" fmla="*/ 19 h 203"/>
                    <a:gd name="T28" fmla="*/ 72 w 174"/>
                    <a:gd name="T29" fmla="*/ 30 h 203"/>
                    <a:gd name="T30" fmla="*/ 70 w 174"/>
                    <a:gd name="T31" fmla="*/ 42 h 203"/>
                    <a:gd name="T32" fmla="*/ 72 w 174"/>
                    <a:gd name="T33" fmla="*/ 52 h 203"/>
                    <a:gd name="T34" fmla="*/ 73 w 174"/>
                    <a:gd name="T35" fmla="*/ 59 h 203"/>
                    <a:gd name="T36" fmla="*/ 70 w 174"/>
                    <a:gd name="T37" fmla="*/ 61 h 203"/>
                    <a:gd name="T38" fmla="*/ 63 w 174"/>
                    <a:gd name="T39" fmla="*/ 64 h 203"/>
                    <a:gd name="T40" fmla="*/ 57 w 174"/>
                    <a:gd name="T41" fmla="*/ 72 h 203"/>
                    <a:gd name="T42" fmla="*/ 54 w 174"/>
                    <a:gd name="T43" fmla="*/ 85 h 203"/>
                    <a:gd name="T44" fmla="*/ 50 w 174"/>
                    <a:gd name="T45" fmla="*/ 91 h 203"/>
                    <a:gd name="T46" fmla="*/ 40 w 174"/>
                    <a:gd name="T47" fmla="*/ 88 h 203"/>
                    <a:gd name="T48" fmla="*/ 28 w 174"/>
                    <a:gd name="T49" fmla="*/ 89 h 203"/>
                    <a:gd name="T50" fmla="*/ 18 w 174"/>
                    <a:gd name="T51" fmla="*/ 96 h 203"/>
                    <a:gd name="T52" fmla="*/ 15 w 174"/>
                    <a:gd name="T53" fmla="*/ 90 h 203"/>
                    <a:gd name="T54" fmla="*/ 8 w 174"/>
                    <a:gd name="T55" fmla="*/ 69 h 203"/>
                    <a:gd name="T56" fmla="*/ 5 w 174"/>
                    <a:gd name="T57" fmla="*/ 57 h 203"/>
                    <a:gd name="T58" fmla="*/ 9 w 174"/>
                    <a:gd name="T59" fmla="*/ 41 h 203"/>
                    <a:gd name="T60" fmla="*/ 11 w 174"/>
                    <a:gd name="T61" fmla="*/ 35 h 203"/>
                    <a:gd name="T62" fmla="*/ 17 w 174"/>
                    <a:gd name="T63" fmla="*/ 32 h 203"/>
                    <a:gd name="T64" fmla="*/ 23 w 174"/>
                    <a:gd name="T65" fmla="*/ 28 h 203"/>
                    <a:gd name="T66" fmla="*/ 28 w 174"/>
                    <a:gd name="T67" fmla="*/ 23 h 2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4" h="203">
                      <a:moveTo>
                        <a:pt x="57" y="39"/>
                      </a:moveTo>
                      <a:lnTo>
                        <a:pt x="62" y="41"/>
                      </a:lnTo>
                      <a:lnTo>
                        <a:pt x="68" y="42"/>
                      </a:lnTo>
                      <a:lnTo>
                        <a:pt x="72" y="43"/>
                      </a:lnTo>
                      <a:lnTo>
                        <a:pt x="78" y="43"/>
                      </a:lnTo>
                      <a:lnTo>
                        <a:pt x="83" y="43"/>
                      </a:lnTo>
                      <a:lnTo>
                        <a:pt x="88" y="43"/>
                      </a:lnTo>
                      <a:lnTo>
                        <a:pt x="94" y="43"/>
                      </a:lnTo>
                      <a:lnTo>
                        <a:pt x="100" y="43"/>
                      </a:lnTo>
                      <a:lnTo>
                        <a:pt x="106" y="43"/>
                      </a:lnTo>
                      <a:lnTo>
                        <a:pt x="111" y="42"/>
                      </a:lnTo>
                      <a:lnTo>
                        <a:pt x="116" y="41"/>
                      </a:lnTo>
                      <a:lnTo>
                        <a:pt x="122" y="39"/>
                      </a:lnTo>
                      <a:lnTo>
                        <a:pt x="129" y="37"/>
                      </a:lnTo>
                      <a:lnTo>
                        <a:pt x="136" y="34"/>
                      </a:lnTo>
                      <a:lnTo>
                        <a:pt x="143" y="30"/>
                      </a:lnTo>
                      <a:lnTo>
                        <a:pt x="149" y="26"/>
                      </a:lnTo>
                      <a:lnTo>
                        <a:pt x="155" y="21"/>
                      </a:lnTo>
                      <a:lnTo>
                        <a:pt x="161" y="15"/>
                      </a:lnTo>
                      <a:lnTo>
                        <a:pt x="167" y="8"/>
                      </a:lnTo>
                      <a:lnTo>
                        <a:pt x="173" y="0"/>
                      </a:lnTo>
                      <a:lnTo>
                        <a:pt x="174" y="2"/>
                      </a:lnTo>
                      <a:lnTo>
                        <a:pt x="174" y="5"/>
                      </a:lnTo>
                      <a:lnTo>
                        <a:pt x="174" y="8"/>
                      </a:lnTo>
                      <a:lnTo>
                        <a:pt x="173" y="11"/>
                      </a:lnTo>
                      <a:lnTo>
                        <a:pt x="164" y="19"/>
                      </a:lnTo>
                      <a:lnTo>
                        <a:pt x="158" y="28"/>
                      </a:lnTo>
                      <a:lnTo>
                        <a:pt x="152" y="38"/>
                      </a:lnTo>
                      <a:lnTo>
                        <a:pt x="147" y="50"/>
                      </a:lnTo>
                      <a:lnTo>
                        <a:pt x="144" y="60"/>
                      </a:lnTo>
                      <a:lnTo>
                        <a:pt x="141" y="73"/>
                      </a:lnTo>
                      <a:lnTo>
                        <a:pt x="140" y="84"/>
                      </a:lnTo>
                      <a:lnTo>
                        <a:pt x="141" y="96"/>
                      </a:lnTo>
                      <a:lnTo>
                        <a:pt x="143" y="104"/>
                      </a:lnTo>
                      <a:lnTo>
                        <a:pt x="144" y="111"/>
                      </a:lnTo>
                      <a:lnTo>
                        <a:pt x="145" y="118"/>
                      </a:lnTo>
                      <a:lnTo>
                        <a:pt x="145" y="124"/>
                      </a:lnTo>
                      <a:lnTo>
                        <a:pt x="140" y="122"/>
                      </a:lnTo>
                      <a:lnTo>
                        <a:pt x="133" y="125"/>
                      </a:lnTo>
                      <a:lnTo>
                        <a:pt x="126" y="129"/>
                      </a:lnTo>
                      <a:lnTo>
                        <a:pt x="120" y="135"/>
                      </a:lnTo>
                      <a:lnTo>
                        <a:pt x="114" y="144"/>
                      </a:lnTo>
                      <a:lnTo>
                        <a:pt x="109" y="157"/>
                      </a:lnTo>
                      <a:lnTo>
                        <a:pt x="107" y="171"/>
                      </a:lnTo>
                      <a:lnTo>
                        <a:pt x="107" y="188"/>
                      </a:lnTo>
                      <a:lnTo>
                        <a:pt x="100" y="182"/>
                      </a:lnTo>
                      <a:lnTo>
                        <a:pt x="90" y="178"/>
                      </a:lnTo>
                      <a:lnTo>
                        <a:pt x="79" y="177"/>
                      </a:lnTo>
                      <a:lnTo>
                        <a:pt x="67" y="177"/>
                      </a:lnTo>
                      <a:lnTo>
                        <a:pt x="55" y="179"/>
                      </a:lnTo>
                      <a:lnTo>
                        <a:pt x="45" y="183"/>
                      </a:lnTo>
                      <a:lnTo>
                        <a:pt x="35" y="192"/>
                      </a:lnTo>
                      <a:lnTo>
                        <a:pt x="30" y="203"/>
                      </a:lnTo>
                      <a:lnTo>
                        <a:pt x="30" y="181"/>
                      </a:lnTo>
                      <a:lnTo>
                        <a:pt x="25" y="157"/>
                      </a:lnTo>
                      <a:lnTo>
                        <a:pt x="16" y="139"/>
                      </a:lnTo>
                      <a:lnTo>
                        <a:pt x="0" y="129"/>
                      </a:lnTo>
                      <a:lnTo>
                        <a:pt x="10" y="115"/>
                      </a:lnTo>
                      <a:lnTo>
                        <a:pt x="16" y="99"/>
                      </a:lnTo>
                      <a:lnTo>
                        <a:pt x="18" y="83"/>
                      </a:lnTo>
                      <a:lnTo>
                        <a:pt x="15" y="73"/>
                      </a:lnTo>
                      <a:lnTo>
                        <a:pt x="22" y="70"/>
                      </a:lnTo>
                      <a:lnTo>
                        <a:pt x="29" y="68"/>
                      </a:lnTo>
                      <a:lnTo>
                        <a:pt x="34" y="65"/>
                      </a:lnTo>
                      <a:lnTo>
                        <a:pt x="41" y="61"/>
                      </a:lnTo>
                      <a:lnTo>
                        <a:pt x="46" y="57"/>
                      </a:lnTo>
                      <a:lnTo>
                        <a:pt x="52" y="52"/>
                      </a:lnTo>
                      <a:lnTo>
                        <a:pt x="55" y="46"/>
                      </a:lnTo>
                      <a:lnTo>
                        <a:pt x="57" y="39"/>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2" name="Freeform 269">
                  <a:extLst>
                    <a:ext uri="{FF2B5EF4-FFF2-40B4-BE49-F238E27FC236}">
                      <a16:creationId xmlns:a16="http://schemas.microsoft.com/office/drawing/2014/main" id="{8F9291F7-373E-4A1F-A0AA-72D361A1BA53}"/>
                    </a:ext>
                  </a:extLst>
                </p:cNvPr>
                <p:cNvSpPr>
                  <a:spLocks/>
                </p:cNvSpPr>
                <p:nvPr/>
              </p:nvSpPr>
              <p:spPr bwMode="auto">
                <a:xfrm>
                  <a:off x="77" y="12"/>
                  <a:ext cx="53" cy="76"/>
                </a:xfrm>
                <a:custGeom>
                  <a:avLst/>
                  <a:gdLst>
                    <a:gd name="T0" fmla="*/ 42 w 107"/>
                    <a:gd name="T1" fmla="*/ 70 h 152"/>
                    <a:gd name="T2" fmla="*/ 42 w 107"/>
                    <a:gd name="T3" fmla="*/ 74 h 152"/>
                    <a:gd name="T4" fmla="*/ 40 w 107"/>
                    <a:gd name="T5" fmla="*/ 72 h 152"/>
                    <a:gd name="T6" fmla="*/ 35 w 107"/>
                    <a:gd name="T7" fmla="*/ 62 h 152"/>
                    <a:gd name="T8" fmla="*/ 33 w 107"/>
                    <a:gd name="T9" fmla="*/ 58 h 152"/>
                    <a:gd name="T10" fmla="*/ 28 w 107"/>
                    <a:gd name="T11" fmla="*/ 56 h 152"/>
                    <a:gd name="T12" fmla="*/ 22 w 107"/>
                    <a:gd name="T13" fmla="*/ 54 h 152"/>
                    <a:gd name="T14" fmla="*/ 17 w 107"/>
                    <a:gd name="T15" fmla="*/ 52 h 152"/>
                    <a:gd name="T16" fmla="*/ 15 w 107"/>
                    <a:gd name="T17" fmla="*/ 52 h 152"/>
                    <a:gd name="T18" fmla="*/ 14 w 107"/>
                    <a:gd name="T19" fmla="*/ 51 h 152"/>
                    <a:gd name="T20" fmla="*/ 15 w 107"/>
                    <a:gd name="T21" fmla="*/ 50 h 152"/>
                    <a:gd name="T22" fmla="*/ 21 w 107"/>
                    <a:gd name="T23" fmla="*/ 51 h 152"/>
                    <a:gd name="T24" fmla="*/ 27 w 107"/>
                    <a:gd name="T25" fmla="*/ 52 h 152"/>
                    <a:gd name="T26" fmla="*/ 32 w 107"/>
                    <a:gd name="T27" fmla="*/ 52 h 152"/>
                    <a:gd name="T28" fmla="*/ 32 w 107"/>
                    <a:gd name="T29" fmla="*/ 48 h 152"/>
                    <a:gd name="T30" fmla="*/ 29 w 107"/>
                    <a:gd name="T31" fmla="*/ 42 h 152"/>
                    <a:gd name="T32" fmla="*/ 24 w 107"/>
                    <a:gd name="T33" fmla="*/ 38 h 152"/>
                    <a:gd name="T34" fmla="*/ 16 w 107"/>
                    <a:gd name="T35" fmla="*/ 34 h 152"/>
                    <a:gd name="T36" fmla="*/ 9 w 107"/>
                    <a:gd name="T37" fmla="*/ 30 h 152"/>
                    <a:gd name="T38" fmla="*/ 3 w 107"/>
                    <a:gd name="T39" fmla="*/ 27 h 152"/>
                    <a:gd name="T40" fmla="*/ 0 w 107"/>
                    <a:gd name="T41" fmla="*/ 26 h 152"/>
                    <a:gd name="T42" fmla="*/ 0 w 107"/>
                    <a:gd name="T43" fmla="*/ 25 h 152"/>
                    <a:gd name="T44" fmla="*/ 4 w 107"/>
                    <a:gd name="T45" fmla="*/ 26 h 152"/>
                    <a:gd name="T46" fmla="*/ 10 w 107"/>
                    <a:gd name="T47" fmla="*/ 29 h 152"/>
                    <a:gd name="T48" fmla="*/ 17 w 107"/>
                    <a:gd name="T49" fmla="*/ 32 h 152"/>
                    <a:gd name="T50" fmla="*/ 24 w 107"/>
                    <a:gd name="T51" fmla="*/ 35 h 152"/>
                    <a:gd name="T52" fmla="*/ 25 w 107"/>
                    <a:gd name="T53" fmla="*/ 27 h 152"/>
                    <a:gd name="T54" fmla="*/ 16 w 107"/>
                    <a:gd name="T55" fmla="*/ 8 h 152"/>
                    <a:gd name="T56" fmla="*/ 11 w 107"/>
                    <a:gd name="T57" fmla="*/ 1 h 152"/>
                    <a:gd name="T58" fmla="*/ 13 w 107"/>
                    <a:gd name="T59" fmla="*/ 1 h 152"/>
                    <a:gd name="T60" fmla="*/ 20 w 107"/>
                    <a:gd name="T61" fmla="*/ 10 h 152"/>
                    <a:gd name="T62" fmla="*/ 29 w 107"/>
                    <a:gd name="T63" fmla="*/ 26 h 152"/>
                    <a:gd name="T64" fmla="*/ 34 w 107"/>
                    <a:gd name="T65" fmla="*/ 28 h 152"/>
                    <a:gd name="T66" fmla="*/ 40 w 107"/>
                    <a:gd name="T67" fmla="*/ 15 h 152"/>
                    <a:gd name="T68" fmla="*/ 40 w 107"/>
                    <a:gd name="T69" fmla="*/ 8 h 152"/>
                    <a:gd name="T70" fmla="*/ 41 w 107"/>
                    <a:gd name="T71" fmla="*/ 10 h 152"/>
                    <a:gd name="T72" fmla="*/ 41 w 107"/>
                    <a:gd name="T73" fmla="*/ 17 h 152"/>
                    <a:gd name="T74" fmla="*/ 38 w 107"/>
                    <a:gd name="T75" fmla="*/ 32 h 152"/>
                    <a:gd name="T76" fmla="*/ 35 w 107"/>
                    <a:gd name="T77" fmla="*/ 42 h 152"/>
                    <a:gd name="T78" fmla="*/ 37 w 107"/>
                    <a:gd name="T79" fmla="*/ 51 h 152"/>
                    <a:gd name="T80" fmla="*/ 42 w 107"/>
                    <a:gd name="T81" fmla="*/ 51 h 152"/>
                    <a:gd name="T82" fmla="*/ 48 w 107"/>
                    <a:gd name="T83" fmla="*/ 45 h 152"/>
                    <a:gd name="T84" fmla="*/ 52 w 107"/>
                    <a:gd name="T85" fmla="*/ 39 h 152"/>
                    <a:gd name="T86" fmla="*/ 53 w 107"/>
                    <a:gd name="T87" fmla="*/ 40 h 152"/>
                    <a:gd name="T88" fmla="*/ 52 w 107"/>
                    <a:gd name="T89" fmla="*/ 46 h 152"/>
                    <a:gd name="T90" fmla="*/ 44 w 107"/>
                    <a:gd name="T91" fmla="*/ 56 h 152"/>
                    <a:gd name="T92" fmla="*/ 41 w 107"/>
                    <a:gd name="T93" fmla="*/ 61 h 152"/>
                    <a:gd name="T94" fmla="*/ 42 w 107"/>
                    <a:gd name="T95" fmla="*/ 66 h 1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152">
                      <a:moveTo>
                        <a:pt x="87" y="135"/>
                      </a:moveTo>
                      <a:lnTo>
                        <a:pt x="85" y="140"/>
                      </a:lnTo>
                      <a:lnTo>
                        <a:pt x="85" y="143"/>
                      </a:lnTo>
                      <a:lnTo>
                        <a:pt x="84" y="148"/>
                      </a:lnTo>
                      <a:lnTo>
                        <a:pt x="84" y="152"/>
                      </a:lnTo>
                      <a:lnTo>
                        <a:pt x="80" y="144"/>
                      </a:lnTo>
                      <a:lnTo>
                        <a:pt x="75" y="134"/>
                      </a:lnTo>
                      <a:lnTo>
                        <a:pt x="70" y="124"/>
                      </a:lnTo>
                      <a:lnTo>
                        <a:pt x="69" y="117"/>
                      </a:lnTo>
                      <a:lnTo>
                        <a:pt x="66" y="116"/>
                      </a:lnTo>
                      <a:lnTo>
                        <a:pt x="61" y="113"/>
                      </a:lnTo>
                      <a:lnTo>
                        <a:pt x="57" y="111"/>
                      </a:lnTo>
                      <a:lnTo>
                        <a:pt x="51" y="109"/>
                      </a:lnTo>
                      <a:lnTo>
                        <a:pt x="45" y="107"/>
                      </a:lnTo>
                      <a:lnTo>
                        <a:pt x="40" y="105"/>
                      </a:lnTo>
                      <a:lnTo>
                        <a:pt x="35" y="104"/>
                      </a:lnTo>
                      <a:lnTo>
                        <a:pt x="31" y="104"/>
                      </a:lnTo>
                      <a:lnTo>
                        <a:pt x="30" y="103"/>
                      </a:lnTo>
                      <a:lnTo>
                        <a:pt x="29" y="102"/>
                      </a:lnTo>
                      <a:lnTo>
                        <a:pt x="28" y="101"/>
                      </a:lnTo>
                      <a:lnTo>
                        <a:pt x="27" y="99"/>
                      </a:lnTo>
                      <a:lnTo>
                        <a:pt x="30" y="99"/>
                      </a:lnTo>
                      <a:lnTo>
                        <a:pt x="36" y="101"/>
                      </a:lnTo>
                      <a:lnTo>
                        <a:pt x="42" y="101"/>
                      </a:lnTo>
                      <a:lnTo>
                        <a:pt x="49" y="102"/>
                      </a:lnTo>
                      <a:lnTo>
                        <a:pt x="54" y="103"/>
                      </a:lnTo>
                      <a:lnTo>
                        <a:pt x="60" y="104"/>
                      </a:lnTo>
                      <a:lnTo>
                        <a:pt x="65" y="104"/>
                      </a:lnTo>
                      <a:lnTo>
                        <a:pt x="67" y="105"/>
                      </a:lnTo>
                      <a:lnTo>
                        <a:pt x="65" y="96"/>
                      </a:lnTo>
                      <a:lnTo>
                        <a:pt x="62" y="89"/>
                      </a:lnTo>
                      <a:lnTo>
                        <a:pt x="59" y="84"/>
                      </a:lnTo>
                      <a:lnTo>
                        <a:pt x="57" y="80"/>
                      </a:lnTo>
                      <a:lnTo>
                        <a:pt x="49" y="76"/>
                      </a:lnTo>
                      <a:lnTo>
                        <a:pt x="40" y="73"/>
                      </a:lnTo>
                      <a:lnTo>
                        <a:pt x="32" y="68"/>
                      </a:lnTo>
                      <a:lnTo>
                        <a:pt x="26" y="65"/>
                      </a:lnTo>
                      <a:lnTo>
                        <a:pt x="19" y="60"/>
                      </a:lnTo>
                      <a:lnTo>
                        <a:pt x="13" y="57"/>
                      </a:lnTo>
                      <a:lnTo>
                        <a:pt x="7" y="54"/>
                      </a:lnTo>
                      <a:lnTo>
                        <a:pt x="4" y="53"/>
                      </a:lnTo>
                      <a:lnTo>
                        <a:pt x="1" y="52"/>
                      </a:lnTo>
                      <a:lnTo>
                        <a:pt x="0" y="50"/>
                      </a:lnTo>
                      <a:lnTo>
                        <a:pt x="1" y="49"/>
                      </a:lnTo>
                      <a:lnTo>
                        <a:pt x="6" y="50"/>
                      </a:lnTo>
                      <a:lnTo>
                        <a:pt x="9" y="52"/>
                      </a:lnTo>
                      <a:lnTo>
                        <a:pt x="15" y="54"/>
                      </a:lnTo>
                      <a:lnTo>
                        <a:pt x="21" y="57"/>
                      </a:lnTo>
                      <a:lnTo>
                        <a:pt x="28" y="60"/>
                      </a:lnTo>
                      <a:lnTo>
                        <a:pt x="35" y="64"/>
                      </a:lnTo>
                      <a:lnTo>
                        <a:pt x="42" y="67"/>
                      </a:lnTo>
                      <a:lnTo>
                        <a:pt x="49" y="69"/>
                      </a:lnTo>
                      <a:lnTo>
                        <a:pt x="54" y="71"/>
                      </a:lnTo>
                      <a:lnTo>
                        <a:pt x="51" y="54"/>
                      </a:lnTo>
                      <a:lnTo>
                        <a:pt x="42" y="35"/>
                      </a:lnTo>
                      <a:lnTo>
                        <a:pt x="32" y="16"/>
                      </a:lnTo>
                      <a:lnTo>
                        <a:pt x="24" y="6"/>
                      </a:lnTo>
                      <a:lnTo>
                        <a:pt x="22" y="1"/>
                      </a:lnTo>
                      <a:lnTo>
                        <a:pt x="23" y="0"/>
                      </a:lnTo>
                      <a:lnTo>
                        <a:pt x="27" y="1"/>
                      </a:lnTo>
                      <a:lnTo>
                        <a:pt x="32" y="7"/>
                      </a:lnTo>
                      <a:lnTo>
                        <a:pt x="40" y="19"/>
                      </a:lnTo>
                      <a:lnTo>
                        <a:pt x="50" y="35"/>
                      </a:lnTo>
                      <a:lnTo>
                        <a:pt x="58" y="51"/>
                      </a:lnTo>
                      <a:lnTo>
                        <a:pt x="62" y="64"/>
                      </a:lnTo>
                      <a:lnTo>
                        <a:pt x="69" y="56"/>
                      </a:lnTo>
                      <a:lnTo>
                        <a:pt x="75" y="43"/>
                      </a:lnTo>
                      <a:lnTo>
                        <a:pt x="80" y="30"/>
                      </a:lnTo>
                      <a:lnTo>
                        <a:pt x="81" y="20"/>
                      </a:lnTo>
                      <a:lnTo>
                        <a:pt x="81" y="16"/>
                      </a:lnTo>
                      <a:lnTo>
                        <a:pt x="82" y="15"/>
                      </a:lnTo>
                      <a:lnTo>
                        <a:pt x="83" y="19"/>
                      </a:lnTo>
                      <a:lnTo>
                        <a:pt x="83" y="23"/>
                      </a:lnTo>
                      <a:lnTo>
                        <a:pt x="83" y="34"/>
                      </a:lnTo>
                      <a:lnTo>
                        <a:pt x="82" y="47"/>
                      </a:lnTo>
                      <a:lnTo>
                        <a:pt x="77" y="64"/>
                      </a:lnTo>
                      <a:lnTo>
                        <a:pt x="67" y="76"/>
                      </a:lnTo>
                      <a:lnTo>
                        <a:pt x="70" y="84"/>
                      </a:lnTo>
                      <a:lnTo>
                        <a:pt x="74" y="92"/>
                      </a:lnTo>
                      <a:lnTo>
                        <a:pt x="75" y="101"/>
                      </a:lnTo>
                      <a:lnTo>
                        <a:pt x="76" y="105"/>
                      </a:lnTo>
                      <a:lnTo>
                        <a:pt x="84" y="101"/>
                      </a:lnTo>
                      <a:lnTo>
                        <a:pt x="91" y="96"/>
                      </a:lnTo>
                      <a:lnTo>
                        <a:pt x="97" y="90"/>
                      </a:lnTo>
                      <a:lnTo>
                        <a:pt x="102" y="82"/>
                      </a:lnTo>
                      <a:lnTo>
                        <a:pt x="104" y="77"/>
                      </a:lnTo>
                      <a:lnTo>
                        <a:pt x="106" y="76"/>
                      </a:lnTo>
                      <a:lnTo>
                        <a:pt x="107" y="79"/>
                      </a:lnTo>
                      <a:lnTo>
                        <a:pt x="107" y="83"/>
                      </a:lnTo>
                      <a:lnTo>
                        <a:pt x="104" y="91"/>
                      </a:lnTo>
                      <a:lnTo>
                        <a:pt x="97" y="102"/>
                      </a:lnTo>
                      <a:lnTo>
                        <a:pt x="88" y="111"/>
                      </a:lnTo>
                      <a:lnTo>
                        <a:pt x="80" y="117"/>
                      </a:lnTo>
                      <a:lnTo>
                        <a:pt x="82" y="121"/>
                      </a:lnTo>
                      <a:lnTo>
                        <a:pt x="83" y="127"/>
                      </a:lnTo>
                      <a:lnTo>
                        <a:pt x="85" y="132"/>
                      </a:lnTo>
                      <a:lnTo>
                        <a:pt x="87" y="13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3" name="Freeform 270">
                  <a:extLst>
                    <a:ext uri="{FF2B5EF4-FFF2-40B4-BE49-F238E27FC236}">
                      <a16:creationId xmlns:a16="http://schemas.microsoft.com/office/drawing/2014/main" id="{7A713DAA-5DA6-4182-95E1-1016BC66904B}"/>
                    </a:ext>
                  </a:extLst>
                </p:cNvPr>
                <p:cNvSpPr>
                  <a:spLocks/>
                </p:cNvSpPr>
                <p:nvPr/>
              </p:nvSpPr>
              <p:spPr bwMode="auto">
                <a:xfrm>
                  <a:off x="11" y="201"/>
                  <a:ext cx="53" cy="69"/>
                </a:xfrm>
                <a:custGeom>
                  <a:avLst/>
                  <a:gdLst>
                    <a:gd name="T0" fmla="*/ 50 w 106"/>
                    <a:gd name="T1" fmla="*/ 1 h 138"/>
                    <a:gd name="T2" fmla="*/ 45 w 106"/>
                    <a:gd name="T3" fmla="*/ 2 h 138"/>
                    <a:gd name="T4" fmla="*/ 42 w 106"/>
                    <a:gd name="T5" fmla="*/ 5 h 138"/>
                    <a:gd name="T6" fmla="*/ 38 w 106"/>
                    <a:gd name="T7" fmla="*/ 11 h 138"/>
                    <a:gd name="T8" fmla="*/ 32 w 106"/>
                    <a:gd name="T9" fmla="*/ 13 h 138"/>
                    <a:gd name="T10" fmla="*/ 25 w 106"/>
                    <a:gd name="T11" fmla="*/ 14 h 138"/>
                    <a:gd name="T12" fmla="*/ 17 w 106"/>
                    <a:gd name="T13" fmla="*/ 16 h 138"/>
                    <a:gd name="T14" fmla="*/ 11 w 106"/>
                    <a:gd name="T15" fmla="*/ 19 h 138"/>
                    <a:gd name="T16" fmla="*/ 8 w 106"/>
                    <a:gd name="T17" fmla="*/ 22 h 138"/>
                    <a:gd name="T18" fmla="*/ 8 w 106"/>
                    <a:gd name="T19" fmla="*/ 22 h 138"/>
                    <a:gd name="T20" fmla="*/ 12 w 106"/>
                    <a:gd name="T21" fmla="*/ 21 h 138"/>
                    <a:gd name="T22" fmla="*/ 17 w 106"/>
                    <a:gd name="T23" fmla="*/ 19 h 138"/>
                    <a:gd name="T24" fmla="*/ 23 w 106"/>
                    <a:gd name="T25" fmla="*/ 17 h 138"/>
                    <a:gd name="T26" fmla="*/ 30 w 106"/>
                    <a:gd name="T27" fmla="*/ 17 h 138"/>
                    <a:gd name="T28" fmla="*/ 31 w 106"/>
                    <a:gd name="T29" fmla="*/ 22 h 138"/>
                    <a:gd name="T30" fmla="*/ 26 w 106"/>
                    <a:gd name="T31" fmla="*/ 32 h 138"/>
                    <a:gd name="T32" fmla="*/ 22 w 106"/>
                    <a:gd name="T33" fmla="*/ 35 h 138"/>
                    <a:gd name="T34" fmla="*/ 16 w 106"/>
                    <a:gd name="T35" fmla="*/ 37 h 138"/>
                    <a:gd name="T36" fmla="*/ 9 w 106"/>
                    <a:gd name="T37" fmla="*/ 38 h 138"/>
                    <a:gd name="T38" fmla="*/ 4 w 106"/>
                    <a:gd name="T39" fmla="*/ 40 h 138"/>
                    <a:gd name="T40" fmla="*/ 1 w 106"/>
                    <a:gd name="T41" fmla="*/ 41 h 138"/>
                    <a:gd name="T42" fmla="*/ 1 w 106"/>
                    <a:gd name="T43" fmla="*/ 41 h 138"/>
                    <a:gd name="T44" fmla="*/ 5 w 106"/>
                    <a:gd name="T45" fmla="*/ 41 h 138"/>
                    <a:gd name="T46" fmla="*/ 9 w 106"/>
                    <a:gd name="T47" fmla="*/ 41 h 138"/>
                    <a:gd name="T48" fmla="*/ 15 w 106"/>
                    <a:gd name="T49" fmla="*/ 40 h 138"/>
                    <a:gd name="T50" fmla="*/ 20 w 106"/>
                    <a:gd name="T51" fmla="*/ 39 h 138"/>
                    <a:gd name="T52" fmla="*/ 19 w 106"/>
                    <a:gd name="T53" fmla="*/ 43 h 138"/>
                    <a:gd name="T54" fmla="*/ 13 w 106"/>
                    <a:gd name="T55" fmla="*/ 56 h 138"/>
                    <a:gd name="T56" fmla="*/ 15 w 106"/>
                    <a:gd name="T57" fmla="*/ 63 h 138"/>
                    <a:gd name="T58" fmla="*/ 23 w 106"/>
                    <a:gd name="T59" fmla="*/ 46 h 138"/>
                    <a:gd name="T60" fmla="*/ 28 w 106"/>
                    <a:gd name="T61" fmla="*/ 47 h 138"/>
                    <a:gd name="T62" fmla="*/ 33 w 106"/>
                    <a:gd name="T63" fmla="*/ 58 h 138"/>
                    <a:gd name="T64" fmla="*/ 38 w 106"/>
                    <a:gd name="T65" fmla="*/ 64 h 138"/>
                    <a:gd name="T66" fmla="*/ 37 w 106"/>
                    <a:gd name="T67" fmla="*/ 62 h 138"/>
                    <a:gd name="T68" fmla="*/ 34 w 106"/>
                    <a:gd name="T69" fmla="*/ 54 h 138"/>
                    <a:gd name="T70" fmla="*/ 31 w 106"/>
                    <a:gd name="T71" fmla="*/ 42 h 138"/>
                    <a:gd name="T72" fmla="*/ 32 w 106"/>
                    <a:gd name="T73" fmla="*/ 33 h 138"/>
                    <a:gd name="T74" fmla="*/ 38 w 106"/>
                    <a:gd name="T75" fmla="*/ 22 h 138"/>
                    <a:gd name="T76" fmla="*/ 43 w 106"/>
                    <a:gd name="T77" fmla="*/ 22 h 138"/>
                    <a:gd name="T78" fmla="*/ 50 w 106"/>
                    <a:gd name="T79" fmla="*/ 33 h 138"/>
                    <a:gd name="T80" fmla="*/ 51 w 106"/>
                    <a:gd name="T81" fmla="*/ 44 h 138"/>
                    <a:gd name="T82" fmla="*/ 53 w 106"/>
                    <a:gd name="T83" fmla="*/ 43 h 138"/>
                    <a:gd name="T84" fmla="*/ 52 w 106"/>
                    <a:gd name="T85" fmla="*/ 33 h 138"/>
                    <a:gd name="T86" fmla="*/ 47 w 106"/>
                    <a:gd name="T87" fmla="*/ 19 h 138"/>
                    <a:gd name="T88" fmla="*/ 47 w 106"/>
                    <a:gd name="T89" fmla="*/ 12 h 138"/>
                    <a:gd name="T90" fmla="*/ 52 w 106"/>
                    <a:gd name="T91" fmla="*/ 4 h 138"/>
                    <a:gd name="T92" fmla="*/ 53 w 106"/>
                    <a:gd name="T93" fmla="*/ 0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6" h="138">
                      <a:moveTo>
                        <a:pt x="106" y="0"/>
                      </a:moveTo>
                      <a:lnTo>
                        <a:pt x="100" y="2"/>
                      </a:lnTo>
                      <a:lnTo>
                        <a:pt x="95" y="3"/>
                      </a:lnTo>
                      <a:lnTo>
                        <a:pt x="90" y="4"/>
                      </a:lnTo>
                      <a:lnTo>
                        <a:pt x="84" y="4"/>
                      </a:lnTo>
                      <a:lnTo>
                        <a:pt x="83" y="10"/>
                      </a:lnTo>
                      <a:lnTo>
                        <a:pt x="79" y="17"/>
                      </a:lnTo>
                      <a:lnTo>
                        <a:pt x="75" y="22"/>
                      </a:lnTo>
                      <a:lnTo>
                        <a:pt x="69" y="25"/>
                      </a:lnTo>
                      <a:lnTo>
                        <a:pt x="63" y="26"/>
                      </a:lnTo>
                      <a:lnTo>
                        <a:pt x="56" y="26"/>
                      </a:lnTo>
                      <a:lnTo>
                        <a:pt x="49" y="28"/>
                      </a:lnTo>
                      <a:lnTo>
                        <a:pt x="41" y="29"/>
                      </a:lnTo>
                      <a:lnTo>
                        <a:pt x="33" y="31"/>
                      </a:lnTo>
                      <a:lnTo>
                        <a:pt x="26" y="35"/>
                      </a:lnTo>
                      <a:lnTo>
                        <a:pt x="21" y="37"/>
                      </a:lnTo>
                      <a:lnTo>
                        <a:pt x="17" y="41"/>
                      </a:lnTo>
                      <a:lnTo>
                        <a:pt x="16" y="43"/>
                      </a:lnTo>
                      <a:lnTo>
                        <a:pt x="15" y="43"/>
                      </a:lnTo>
                      <a:lnTo>
                        <a:pt x="16" y="43"/>
                      </a:lnTo>
                      <a:lnTo>
                        <a:pt x="19" y="42"/>
                      </a:lnTo>
                      <a:lnTo>
                        <a:pt x="23" y="41"/>
                      </a:lnTo>
                      <a:lnTo>
                        <a:pt x="28" y="38"/>
                      </a:lnTo>
                      <a:lnTo>
                        <a:pt x="33" y="37"/>
                      </a:lnTo>
                      <a:lnTo>
                        <a:pt x="39" y="35"/>
                      </a:lnTo>
                      <a:lnTo>
                        <a:pt x="46" y="34"/>
                      </a:lnTo>
                      <a:lnTo>
                        <a:pt x="53" y="34"/>
                      </a:lnTo>
                      <a:lnTo>
                        <a:pt x="60" y="34"/>
                      </a:lnTo>
                      <a:lnTo>
                        <a:pt x="66" y="35"/>
                      </a:lnTo>
                      <a:lnTo>
                        <a:pt x="61" y="44"/>
                      </a:lnTo>
                      <a:lnTo>
                        <a:pt x="56" y="55"/>
                      </a:lnTo>
                      <a:lnTo>
                        <a:pt x="52" y="64"/>
                      </a:lnTo>
                      <a:lnTo>
                        <a:pt x="47" y="68"/>
                      </a:lnTo>
                      <a:lnTo>
                        <a:pt x="44" y="70"/>
                      </a:lnTo>
                      <a:lnTo>
                        <a:pt x="38" y="72"/>
                      </a:lnTo>
                      <a:lnTo>
                        <a:pt x="32" y="73"/>
                      </a:lnTo>
                      <a:lnTo>
                        <a:pt x="25" y="75"/>
                      </a:lnTo>
                      <a:lnTo>
                        <a:pt x="18" y="76"/>
                      </a:lnTo>
                      <a:lnTo>
                        <a:pt x="13" y="78"/>
                      </a:lnTo>
                      <a:lnTo>
                        <a:pt x="7" y="79"/>
                      </a:lnTo>
                      <a:lnTo>
                        <a:pt x="3" y="80"/>
                      </a:lnTo>
                      <a:lnTo>
                        <a:pt x="1" y="81"/>
                      </a:lnTo>
                      <a:lnTo>
                        <a:pt x="0" y="81"/>
                      </a:lnTo>
                      <a:lnTo>
                        <a:pt x="1" y="82"/>
                      </a:lnTo>
                      <a:lnTo>
                        <a:pt x="6" y="82"/>
                      </a:lnTo>
                      <a:lnTo>
                        <a:pt x="9" y="82"/>
                      </a:lnTo>
                      <a:lnTo>
                        <a:pt x="14" y="81"/>
                      </a:lnTo>
                      <a:lnTo>
                        <a:pt x="18" y="81"/>
                      </a:lnTo>
                      <a:lnTo>
                        <a:pt x="24" y="80"/>
                      </a:lnTo>
                      <a:lnTo>
                        <a:pt x="29" y="79"/>
                      </a:lnTo>
                      <a:lnTo>
                        <a:pt x="34" y="79"/>
                      </a:lnTo>
                      <a:lnTo>
                        <a:pt x="40" y="78"/>
                      </a:lnTo>
                      <a:lnTo>
                        <a:pt x="45" y="76"/>
                      </a:lnTo>
                      <a:lnTo>
                        <a:pt x="38" y="86"/>
                      </a:lnTo>
                      <a:lnTo>
                        <a:pt x="31" y="95"/>
                      </a:lnTo>
                      <a:lnTo>
                        <a:pt x="25" y="111"/>
                      </a:lnTo>
                      <a:lnTo>
                        <a:pt x="23" y="138"/>
                      </a:lnTo>
                      <a:lnTo>
                        <a:pt x="29" y="125"/>
                      </a:lnTo>
                      <a:lnTo>
                        <a:pt x="37" y="108"/>
                      </a:lnTo>
                      <a:lnTo>
                        <a:pt x="45" y="91"/>
                      </a:lnTo>
                      <a:lnTo>
                        <a:pt x="53" y="81"/>
                      </a:lnTo>
                      <a:lnTo>
                        <a:pt x="55" y="93"/>
                      </a:lnTo>
                      <a:lnTo>
                        <a:pt x="60" y="105"/>
                      </a:lnTo>
                      <a:lnTo>
                        <a:pt x="66" y="116"/>
                      </a:lnTo>
                      <a:lnTo>
                        <a:pt x="71" y="124"/>
                      </a:lnTo>
                      <a:lnTo>
                        <a:pt x="75" y="127"/>
                      </a:lnTo>
                      <a:lnTo>
                        <a:pt x="75" y="126"/>
                      </a:lnTo>
                      <a:lnTo>
                        <a:pt x="74" y="124"/>
                      </a:lnTo>
                      <a:lnTo>
                        <a:pt x="71" y="120"/>
                      </a:lnTo>
                      <a:lnTo>
                        <a:pt x="67" y="108"/>
                      </a:lnTo>
                      <a:lnTo>
                        <a:pt x="63" y="95"/>
                      </a:lnTo>
                      <a:lnTo>
                        <a:pt x="61" y="83"/>
                      </a:lnTo>
                      <a:lnTo>
                        <a:pt x="61" y="74"/>
                      </a:lnTo>
                      <a:lnTo>
                        <a:pt x="63" y="65"/>
                      </a:lnTo>
                      <a:lnTo>
                        <a:pt x="69" y="53"/>
                      </a:lnTo>
                      <a:lnTo>
                        <a:pt x="75" y="43"/>
                      </a:lnTo>
                      <a:lnTo>
                        <a:pt x="78" y="37"/>
                      </a:lnTo>
                      <a:lnTo>
                        <a:pt x="85" y="44"/>
                      </a:lnTo>
                      <a:lnTo>
                        <a:pt x="93" y="55"/>
                      </a:lnTo>
                      <a:lnTo>
                        <a:pt x="99" y="66"/>
                      </a:lnTo>
                      <a:lnTo>
                        <a:pt x="102" y="82"/>
                      </a:lnTo>
                      <a:lnTo>
                        <a:pt x="102" y="88"/>
                      </a:lnTo>
                      <a:lnTo>
                        <a:pt x="105" y="88"/>
                      </a:lnTo>
                      <a:lnTo>
                        <a:pt x="106" y="85"/>
                      </a:lnTo>
                      <a:lnTo>
                        <a:pt x="106" y="80"/>
                      </a:lnTo>
                      <a:lnTo>
                        <a:pt x="104" y="65"/>
                      </a:lnTo>
                      <a:lnTo>
                        <a:pt x="100" y="49"/>
                      </a:lnTo>
                      <a:lnTo>
                        <a:pt x="94" y="37"/>
                      </a:lnTo>
                      <a:lnTo>
                        <a:pt x="90" y="30"/>
                      </a:lnTo>
                      <a:lnTo>
                        <a:pt x="94" y="23"/>
                      </a:lnTo>
                      <a:lnTo>
                        <a:pt x="99" y="15"/>
                      </a:lnTo>
                      <a:lnTo>
                        <a:pt x="104" y="7"/>
                      </a:lnTo>
                      <a:lnTo>
                        <a:pt x="10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4" name="Freeform 271">
                  <a:extLst>
                    <a:ext uri="{FF2B5EF4-FFF2-40B4-BE49-F238E27FC236}">
                      <a16:creationId xmlns:a16="http://schemas.microsoft.com/office/drawing/2014/main" id="{29AA49D2-63CD-4E61-AA1C-7F00DB2A2BC6}"/>
                    </a:ext>
                  </a:extLst>
                </p:cNvPr>
                <p:cNvSpPr>
                  <a:spLocks/>
                </p:cNvSpPr>
                <p:nvPr/>
              </p:nvSpPr>
              <p:spPr bwMode="auto">
                <a:xfrm>
                  <a:off x="94" y="108"/>
                  <a:ext cx="75" cy="58"/>
                </a:xfrm>
                <a:custGeom>
                  <a:avLst/>
                  <a:gdLst>
                    <a:gd name="T0" fmla="*/ 45 w 151"/>
                    <a:gd name="T1" fmla="*/ 4 h 116"/>
                    <a:gd name="T2" fmla="*/ 52 w 151"/>
                    <a:gd name="T3" fmla="*/ 4 h 116"/>
                    <a:gd name="T4" fmla="*/ 59 w 151"/>
                    <a:gd name="T5" fmla="*/ 8 h 116"/>
                    <a:gd name="T6" fmla="*/ 60 w 151"/>
                    <a:gd name="T7" fmla="*/ 12 h 116"/>
                    <a:gd name="T8" fmla="*/ 58 w 151"/>
                    <a:gd name="T9" fmla="*/ 18 h 116"/>
                    <a:gd name="T10" fmla="*/ 48 w 151"/>
                    <a:gd name="T11" fmla="*/ 21 h 116"/>
                    <a:gd name="T12" fmla="*/ 43 w 151"/>
                    <a:gd name="T13" fmla="*/ 25 h 116"/>
                    <a:gd name="T14" fmla="*/ 43 w 151"/>
                    <a:gd name="T15" fmla="*/ 27 h 116"/>
                    <a:gd name="T16" fmla="*/ 45 w 151"/>
                    <a:gd name="T17" fmla="*/ 25 h 116"/>
                    <a:gd name="T18" fmla="*/ 53 w 151"/>
                    <a:gd name="T19" fmla="*/ 24 h 116"/>
                    <a:gd name="T20" fmla="*/ 56 w 151"/>
                    <a:gd name="T21" fmla="*/ 27 h 116"/>
                    <a:gd name="T22" fmla="*/ 58 w 151"/>
                    <a:gd name="T23" fmla="*/ 29 h 116"/>
                    <a:gd name="T24" fmla="*/ 58 w 151"/>
                    <a:gd name="T25" fmla="*/ 32 h 116"/>
                    <a:gd name="T26" fmla="*/ 55 w 151"/>
                    <a:gd name="T27" fmla="*/ 36 h 116"/>
                    <a:gd name="T28" fmla="*/ 58 w 151"/>
                    <a:gd name="T29" fmla="*/ 38 h 116"/>
                    <a:gd name="T30" fmla="*/ 66 w 151"/>
                    <a:gd name="T31" fmla="*/ 37 h 116"/>
                    <a:gd name="T32" fmla="*/ 74 w 151"/>
                    <a:gd name="T33" fmla="*/ 44 h 116"/>
                    <a:gd name="T34" fmla="*/ 72 w 151"/>
                    <a:gd name="T35" fmla="*/ 55 h 116"/>
                    <a:gd name="T36" fmla="*/ 61 w 151"/>
                    <a:gd name="T37" fmla="*/ 58 h 116"/>
                    <a:gd name="T38" fmla="*/ 54 w 151"/>
                    <a:gd name="T39" fmla="*/ 51 h 116"/>
                    <a:gd name="T40" fmla="*/ 53 w 151"/>
                    <a:gd name="T41" fmla="*/ 43 h 116"/>
                    <a:gd name="T42" fmla="*/ 43 w 151"/>
                    <a:gd name="T43" fmla="*/ 36 h 116"/>
                    <a:gd name="T44" fmla="*/ 42 w 151"/>
                    <a:gd name="T45" fmla="*/ 36 h 116"/>
                    <a:gd name="T46" fmla="*/ 43 w 151"/>
                    <a:gd name="T47" fmla="*/ 45 h 116"/>
                    <a:gd name="T48" fmla="*/ 39 w 151"/>
                    <a:gd name="T49" fmla="*/ 53 h 116"/>
                    <a:gd name="T50" fmla="*/ 31 w 151"/>
                    <a:gd name="T51" fmla="*/ 56 h 116"/>
                    <a:gd name="T52" fmla="*/ 23 w 151"/>
                    <a:gd name="T53" fmla="*/ 53 h 116"/>
                    <a:gd name="T54" fmla="*/ 19 w 151"/>
                    <a:gd name="T55" fmla="*/ 46 h 116"/>
                    <a:gd name="T56" fmla="*/ 20 w 151"/>
                    <a:gd name="T57" fmla="*/ 38 h 116"/>
                    <a:gd name="T58" fmla="*/ 24 w 151"/>
                    <a:gd name="T59" fmla="*/ 34 h 116"/>
                    <a:gd name="T60" fmla="*/ 17 w 151"/>
                    <a:gd name="T61" fmla="*/ 30 h 116"/>
                    <a:gd name="T62" fmla="*/ 14 w 151"/>
                    <a:gd name="T63" fmla="*/ 33 h 116"/>
                    <a:gd name="T64" fmla="*/ 4 w 151"/>
                    <a:gd name="T65" fmla="*/ 32 h 116"/>
                    <a:gd name="T66" fmla="*/ 0 w 151"/>
                    <a:gd name="T67" fmla="*/ 26 h 116"/>
                    <a:gd name="T68" fmla="*/ 3 w 151"/>
                    <a:gd name="T69" fmla="*/ 17 h 116"/>
                    <a:gd name="T70" fmla="*/ 6 w 151"/>
                    <a:gd name="T71" fmla="*/ 14 h 116"/>
                    <a:gd name="T72" fmla="*/ 10 w 151"/>
                    <a:gd name="T73" fmla="*/ 13 h 116"/>
                    <a:gd name="T74" fmla="*/ 13 w 151"/>
                    <a:gd name="T75" fmla="*/ 13 h 116"/>
                    <a:gd name="T76" fmla="*/ 15 w 151"/>
                    <a:gd name="T77" fmla="*/ 4 h 116"/>
                    <a:gd name="T78" fmla="*/ 23 w 151"/>
                    <a:gd name="T79" fmla="*/ 0 h 116"/>
                    <a:gd name="T80" fmla="*/ 31 w 151"/>
                    <a:gd name="T81" fmla="*/ 2 h 116"/>
                    <a:gd name="T82" fmla="*/ 30 w 151"/>
                    <a:gd name="T83" fmla="*/ 14 h 116"/>
                    <a:gd name="T84" fmla="*/ 36 w 151"/>
                    <a:gd name="T85" fmla="*/ 18 h 116"/>
                    <a:gd name="T86" fmla="*/ 36 w 151"/>
                    <a:gd name="T87" fmla="*/ 23 h 116"/>
                    <a:gd name="T88" fmla="*/ 39 w 151"/>
                    <a:gd name="T89" fmla="*/ 22 h 116"/>
                    <a:gd name="T90" fmla="*/ 42 w 151"/>
                    <a:gd name="T91" fmla="*/ 17 h 116"/>
                    <a:gd name="T92" fmla="*/ 40 w 151"/>
                    <a:gd name="T93" fmla="*/ 9 h 1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1" h="116">
                      <a:moveTo>
                        <a:pt x="83" y="11"/>
                      </a:moveTo>
                      <a:lnTo>
                        <a:pt x="85" y="9"/>
                      </a:lnTo>
                      <a:lnTo>
                        <a:pt x="90" y="7"/>
                      </a:lnTo>
                      <a:lnTo>
                        <a:pt x="94" y="5"/>
                      </a:lnTo>
                      <a:lnTo>
                        <a:pt x="100" y="7"/>
                      </a:lnTo>
                      <a:lnTo>
                        <a:pt x="105" y="7"/>
                      </a:lnTo>
                      <a:lnTo>
                        <a:pt x="109" y="8"/>
                      </a:lnTo>
                      <a:lnTo>
                        <a:pt x="114" y="10"/>
                      </a:lnTo>
                      <a:lnTo>
                        <a:pt x="118" y="15"/>
                      </a:lnTo>
                      <a:lnTo>
                        <a:pt x="117" y="13"/>
                      </a:lnTo>
                      <a:lnTo>
                        <a:pt x="119" y="17"/>
                      </a:lnTo>
                      <a:lnTo>
                        <a:pt x="121" y="23"/>
                      </a:lnTo>
                      <a:lnTo>
                        <a:pt x="121" y="28"/>
                      </a:lnTo>
                      <a:lnTo>
                        <a:pt x="119" y="32"/>
                      </a:lnTo>
                      <a:lnTo>
                        <a:pt x="117" y="35"/>
                      </a:lnTo>
                      <a:lnTo>
                        <a:pt x="115" y="40"/>
                      </a:lnTo>
                      <a:lnTo>
                        <a:pt x="108" y="42"/>
                      </a:lnTo>
                      <a:lnTo>
                        <a:pt x="96" y="41"/>
                      </a:lnTo>
                      <a:lnTo>
                        <a:pt x="93" y="43"/>
                      </a:lnTo>
                      <a:lnTo>
                        <a:pt x="91" y="47"/>
                      </a:lnTo>
                      <a:lnTo>
                        <a:pt x="87" y="49"/>
                      </a:lnTo>
                      <a:lnTo>
                        <a:pt x="85" y="50"/>
                      </a:lnTo>
                      <a:lnTo>
                        <a:pt x="86" y="51"/>
                      </a:lnTo>
                      <a:lnTo>
                        <a:pt x="86" y="53"/>
                      </a:lnTo>
                      <a:lnTo>
                        <a:pt x="87" y="54"/>
                      </a:lnTo>
                      <a:lnTo>
                        <a:pt x="87" y="55"/>
                      </a:lnTo>
                      <a:lnTo>
                        <a:pt x="91" y="50"/>
                      </a:lnTo>
                      <a:lnTo>
                        <a:pt x="95" y="47"/>
                      </a:lnTo>
                      <a:lnTo>
                        <a:pt x="100" y="46"/>
                      </a:lnTo>
                      <a:lnTo>
                        <a:pt x="106" y="47"/>
                      </a:lnTo>
                      <a:lnTo>
                        <a:pt x="109" y="49"/>
                      </a:lnTo>
                      <a:lnTo>
                        <a:pt x="111" y="50"/>
                      </a:lnTo>
                      <a:lnTo>
                        <a:pt x="113" y="53"/>
                      </a:lnTo>
                      <a:lnTo>
                        <a:pt x="115" y="55"/>
                      </a:lnTo>
                      <a:lnTo>
                        <a:pt x="116" y="56"/>
                      </a:lnTo>
                      <a:lnTo>
                        <a:pt x="116" y="57"/>
                      </a:lnTo>
                      <a:lnTo>
                        <a:pt x="116" y="60"/>
                      </a:lnTo>
                      <a:lnTo>
                        <a:pt x="116" y="61"/>
                      </a:lnTo>
                      <a:lnTo>
                        <a:pt x="116" y="64"/>
                      </a:lnTo>
                      <a:lnTo>
                        <a:pt x="115" y="66"/>
                      </a:lnTo>
                      <a:lnTo>
                        <a:pt x="114" y="70"/>
                      </a:lnTo>
                      <a:lnTo>
                        <a:pt x="111" y="72"/>
                      </a:lnTo>
                      <a:lnTo>
                        <a:pt x="113" y="73"/>
                      </a:lnTo>
                      <a:lnTo>
                        <a:pt x="114" y="75"/>
                      </a:lnTo>
                      <a:lnTo>
                        <a:pt x="116" y="76"/>
                      </a:lnTo>
                      <a:lnTo>
                        <a:pt x="117" y="77"/>
                      </a:lnTo>
                      <a:lnTo>
                        <a:pt x="124" y="73"/>
                      </a:lnTo>
                      <a:lnTo>
                        <a:pt x="132" y="73"/>
                      </a:lnTo>
                      <a:lnTo>
                        <a:pt x="139" y="76"/>
                      </a:lnTo>
                      <a:lnTo>
                        <a:pt x="145" y="80"/>
                      </a:lnTo>
                      <a:lnTo>
                        <a:pt x="148" y="87"/>
                      </a:lnTo>
                      <a:lnTo>
                        <a:pt x="151" y="95"/>
                      </a:lnTo>
                      <a:lnTo>
                        <a:pt x="148" y="103"/>
                      </a:lnTo>
                      <a:lnTo>
                        <a:pt x="145" y="109"/>
                      </a:lnTo>
                      <a:lnTo>
                        <a:pt x="138" y="114"/>
                      </a:lnTo>
                      <a:lnTo>
                        <a:pt x="131" y="116"/>
                      </a:lnTo>
                      <a:lnTo>
                        <a:pt x="123" y="116"/>
                      </a:lnTo>
                      <a:lnTo>
                        <a:pt x="116" y="113"/>
                      </a:lnTo>
                      <a:lnTo>
                        <a:pt x="111" y="107"/>
                      </a:lnTo>
                      <a:lnTo>
                        <a:pt x="109" y="101"/>
                      </a:lnTo>
                      <a:lnTo>
                        <a:pt x="109" y="95"/>
                      </a:lnTo>
                      <a:lnTo>
                        <a:pt x="110" y="90"/>
                      </a:lnTo>
                      <a:lnTo>
                        <a:pt x="106" y="86"/>
                      </a:lnTo>
                      <a:lnTo>
                        <a:pt x="99" y="81"/>
                      </a:lnTo>
                      <a:lnTo>
                        <a:pt x="91" y="76"/>
                      </a:lnTo>
                      <a:lnTo>
                        <a:pt x="86" y="72"/>
                      </a:lnTo>
                      <a:lnTo>
                        <a:pt x="85" y="71"/>
                      </a:lnTo>
                      <a:lnTo>
                        <a:pt x="84" y="71"/>
                      </a:lnTo>
                      <a:lnTo>
                        <a:pt x="84" y="72"/>
                      </a:lnTo>
                      <a:lnTo>
                        <a:pt x="84" y="73"/>
                      </a:lnTo>
                      <a:lnTo>
                        <a:pt x="87" y="81"/>
                      </a:lnTo>
                      <a:lnTo>
                        <a:pt x="87" y="90"/>
                      </a:lnTo>
                      <a:lnTo>
                        <a:pt x="84" y="98"/>
                      </a:lnTo>
                      <a:lnTo>
                        <a:pt x="80" y="103"/>
                      </a:lnTo>
                      <a:lnTo>
                        <a:pt x="78" y="106"/>
                      </a:lnTo>
                      <a:lnTo>
                        <a:pt x="73" y="108"/>
                      </a:lnTo>
                      <a:lnTo>
                        <a:pt x="68" y="110"/>
                      </a:lnTo>
                      <a:lnTo>
                        <a:pt x="63" y="111"/>
                      </a:lnTo>
                      <a:lnTo>
                        <a:pt x="57" y="110"/>
                      </a:lnTo>
                      <a:lnTo>
                        <a:pt x="52" y="108"/>
                      </a:lnTo>
                      <a:lnTo>
                        <a:pt x="47" y="105"/>
                      </a:lnTo>
                      <a:lnTo>
                        <a:pt x="43" y="100"/>
                      </a:lnTo>
                      <a:lnTo>
                        <a:pt x="41" y="95"/>
                      </a:lnTo>
                      <a:lnTo>
                        <a:pt x="39" y="91"/>
                      </a:lnTo>
                      <a:lnTo>
                        <a:pt x="39" y="85"/>
                      </a:lnTo>
                      <a:lnTo>
                        <a:pt x="39" y="78"/>
                      </a:lnTo>
                      <a:lnTo>
                        <a:pt x="41" y="76"/>
                      </a:lnTo>
                      <a:lnTo>
                        <a:pt x="43" y="72"/>
                      </a:lnTo>
                      <a:lnTo>
                        <a:pt x="46" y="70"/>
                      </a:lnTo>
                      <a:lnTo>
                        <a:pt x="49" y="68"/>
                      </a:lnTo>
                      <a:lnTo>
                        <a:pt x="43" y="66"/>
                      </a:lnTo>
                      <a:lnTo>
                        <a:pt x="39" y="63"/>
                      </a:lnTo>
                      <a:lnTo>
                        <a:pt x="34" y="60"/>
                      </a:lnTo>
                      <a:lnTo>
                        <a:pt x="32" y="55"/>
                      </a:lnTo>
                      <a:lnTo>
                        <a:pt x="31" y="61"/>
                      </a:lnTo>
                      <a:lnTo>
                        <a:pt x="29" y="65"/>
                      </a:lnTo>
                      <a:lnTo>
                        <a:pt x="23" y="68"/>
                      </a:lnTo>
                      <a:lnTo>
                        <a:pt x="14" y="66"/>
                      </a:lnTo>
                      <a:lnTo>
                        <a:pt x="8" y="64"/>
                      </a:lnTo>
                      <a:lnTo>
                        <a:pt x="3" y="60"/>
                      </a:lnTo>
                      <a:lnTo>
                        <a:pt x="1" y="55"/>
                      </a:lnTo>
                      <a:lnTo>
                        <a:pt x="0" y="51"/>
                      </a:lnTo>
                      <a:lnTo>
                        <a:pt x="1" y="46"/>
                      </a:lnTo>
                      <a:lnTo>
                        <a:pt x="3" y="40"/>
                      </a:lnTo>
                      <a:lnTo>
                        <a:pt x="7" y="34"/>
                      </a:lnTo>
                      <a:lnTo>
                        <a:pt x="9" y="31"/>
                      </a:lnTo>
                      <a:lnTo>
                        <a:pt x="10" y="30"/>
                      </a:lnTo>
                      <a:lnTo>
                        <a:pt x="12" y="28"/>
                      </a:lnTo>
                      <a:lnTo>
                        <a:pt x="15" y="27"/>
                      </a:lnTo>
                      <a:lnTo>
                        <a:pt x="17" y="26"/>
                      </a:lnTo>
                      <a:lnTo>
                        <a:pt x="20" y="26"/>
                      </a:lnTo>
                      <a:lnTo>
                        <a:pt x="23" y="25"/>
                      </a:lnTo>
                      <a:lnTo>
                        <a:pt x="24" y="25"/>
                      </a:lnTo>
                      <a:lnTo>
                        <a:pt x="26" y="25"/>
                      </a:lnTo>
                      <a:lnTo>
                        <a:pt x="26" y="19"/>
                      </a:lnTo>
                      <a:lnTo>
                        <a:pt x="26" y="12"/>
                      </a:lnTo>
                      <a:lnTo>
                        <a:pt x="30" y="7"/>
                      </a:lnTo>
                      <a:lnTo>
                        <a:pt x="37" y="2"/>
                      </a:lnTo>
                      <a:lnTo>
                        <a:pt x="40" y="0"/>
                      </a:lnTo>
                      <a:lnTo>
                        <a:pt x="46" y="0"/>
                      </a:lnTo>
                      <a:lnTo>
                        <a:pt x="52" y="0"/>
                      </a:lnTo>
                      <a:lnTo>
                        <a:pt x="55" y="1"/>
                      </a:lnTo>
                      <a:lnTo>
                        <a:pt x="62" y="4"/>
                      </a:lnTo>
                      <a:lnTo>
                        <a:pt x="65" y="12"/>
                      </a:lnTo>
                      <a:lnTo>
                        <a:pt x="65" y="20"/>
                      </a:lnTo>
                      <a:lnTo>
                        <a:pt x="60" y="27"/>
                      </a:lnTo>
                      <a:lnTo>
                        <a:pt x="64" y="28"/>
                      </a:lnTo>
                      <a:lnTo>
                        <a:pt x="70" y="31"/>
                      </a:lnTo>
                      <a:lnTo>
                        <a:pt x="73" y="36"/>
                      </a:lnTo>
                      <a:lnTo>
                        <a:pt x="75" y="42"/>
                      </a:lnTo>
                      <a:lnTo>
                        <a:pt x="73" y="45"/>
                      </a:lnTo>
                      <a:lnTo>
                        <a:pt x="73" y="46"/>
                      </a:lnTo>
                      <a:lnTo>
                        <a:pt x="73" y="47"/>
                      </a:lnTo>
                      <a:lnTo>
                        <a:pt x="76" y="46"/>
                      </a:lnTo>
                      <a:lnTo>
                        <a:pt x="78" y="43"/>
                      </a:lnTo>
                      <a:lnTo>
                        <a:pt x="80" y="40"/>
                      </a:lnTo>
                      <a:lnTo>
                        <a:pt x="83" y="38"/>
                      </a:lnTo>
                      <a:lnTo>
                        <a:pt x="84" y="34"/>
                      </a:lnTo>
                      <a:lnTo>
                        <a:pt x="81" y="28"/>
                      </a:lnTo>
                      <a:lnTo>
                        <a:pt x="80" y="24"/>
                      </a:lnTo>
                      <a:lnTo>
                        <a:pt x="80" y="18"/>
                      </a:lnTo>
                      <a:lnTo>
                        <a:pt x="83" y="11"/>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5" name="Freeform 272">
                  <a:extLst>
                    <a:ext uri="{FF2B5EF4-FFF2-40B4-BE49-F238E27FC236}">
                      <a16:creationId xmlns:a16="http://schemas.microsoft.com/office/drawing/2014/main" id="{3955E1CB-13AF-43AA-A75F-FDD9BF174083}"/>
                    </a:ext>
                  </a:extLst>
                </p:cNvPr>
                <p:cNvSpPr>
                  <a:spLocks/>
                </p:cNvSpPr>
                <p:nvPr/>
              </p:nvSpPr>
              <p:spPr bwMode="auto">
                <a:xfrm>
                  <a:off x="32" y="55"/>
                  <a:ext cx="70" cy="68"/>
                </a:xfrm>
                <a:custGeom>
                  <a:avLst/>
                  <a:gdLst>
                    <a:gd name="T0" fmla="*/ 68 w 141"/>
                    <a:gd name="T1" fmla="*/ 67 h 137"/>
                    <a:gd name="T2" fmla="*/ 64 w 141"/>
                    <a:gd name="T3" fmla="*/ 65 h 137"/>
                    <a:gd name="T4" fmla="*/ 57 w 141"/>
                    <a:gd name="T5" fmla="*/ 63 h 137"/>
                    <a:gd name="T6" fmla="*/ 50 w 141"/>
                    <a:gd name="T7" fmla="*/ 64 h 137"/>
                    <a:gd name="T8" fmla="*/ 42 w 141"/>
                    <a:gd name="T9" fmla="*/ 64 h 137"/>
                    <a:gd name="T10" fmla="*/ 37 w 141"/>
                    <a:gd name="T11" fmla="*/ 62 h 137"/>
                    <a:gd name="T12" fmla="*/ 40 w 141"/>
                    <a:gd name="T13" fmla="*/ 61 h 137"/>
                    <a:gd name="T14" fmla="*/ 52 w 141"/>
                    <a:gd name="T15" fmla="*/ 59 h 137"/>
                    <a:gd name="T16" fmla="*/ 49 w 141"/>
                    <a:gd name="T17" fmla="*/ 51 h 137"/>
                    <a:gd name="T18" fmla="*/ 41 w 141"/>
                    <a:gd name="T19" fmla="*/ 47 h 137"/>
                    <a:gd name="T20" fmla="*/ 29 w 141"/>
                    <a:gd name="T21" fmla="*/ 49 h 137"/>
                    <a:gd name="T22" fmla="*/ 18 w 141"/>
                    <a:gd name="T23" fmla="*/ 47 h 137"/>
                    <a:gd name="T24" fmla="*/ 14 w 141"/>
                    <a:gd name="T25" fmla="*/ 43 h 137"/>
                    <a:gd name="T26" fmla="*/ 20 w 141"/>
                    <a:gd name="T27" fmla="*/ 44 h 137"/>
                    <a:gd name="T28" fmla="*/ 28 w 141"/>
                    <a:gd name="T29" fmla="*/ 44 h 137"/>
                    <a:gd name="T30" fmla="*/ 36 w 141"/>
                    <a:gd name="T31" fmla="*/ 42 h 137"/>
                    <a:gd name="T32" fmla="*/ 34 w 141"/>
                    <a:gd name="T33" fmla="*/ 35 h 137"/>
                    <a:gd name="T34" fmla="*/ 25 w 141"/>
                    <a:gd name="T35" fmla="*/ 32 h 137"/>
                    <a:gd name="T36" fmla="*/ 12 w 141"/>
                    <a:gd name="T37" fmla="*/ 33 h 137"/>
                    <a:gd name="T38" fmla="*/ 2 w 141"/>
                    <a:gd name="T39" fmla="*/ 29 h 137"/>
                    <a:gd name="T40" fmla="*/ 0 w 141"/>
                    <a:gd name="T41" fmla="*/ 25 h 137"/>
                    <a:gd name="T42" fmla="*/ 5 w 141"/>
                    <a:gd name="T43" fmla="*/ 27 h 137"/>
                    <a:gd name="T44" fmla="*/ 12 w 141"/>
                    <a:gd name="T45" fmla="*/ 28 h 137"/>
                    <a:gd name="T46" fmla="*/ 21 w 141"/>
                    <a:gd name="T47" fmla="*/ 28 h 137"/>
                    <a:gd name="T48" fmla="*/ 17 w 141"/>
                    <a:gd name="T49" fmla="*/ 21 h 137"/>
                    <a:gd name="T50" fmla="*/ 8 w 141"/>
                    <a:gd name="T51" fmla="*/ 12 h 137"/>
                    <a:gd name="T52" fmla="*/ 2 w 141"/>
                    <a:gd name="T53" fmla="*/ 4 h 137"/>
                    <a:gd name="T54" fmla="*/ 2 w 141"/>
                    <a:gd name="T55" fmla="*/ 0 h 137"/>
                    <a:gd name="T56" fmla="*/ 7 w 141"/>
                    <a:gd name="T57" fmla="*/ 6 h 137"/>
                    <a:gd name="T58" fmla="*/ 17 w 141"/>
                    <a:gd name="T59" fmla="*/ 16 h 137"/>
                    <a:gd name="T60" fmla="*/ 24 w 141"/>
                    <a:gd name="T61" fmla="*/ 23 h 137"/>
                    <a:gd name="T62" fmla="*/ 28 w 141"/>
                    <a:gd name="T63" fmla="*/ 11 h 137"/>
                    <a:gd name="T64" fmla="*/ 27 w 141"/>
                    <a:gd name="T65" fmla="*/ 4 h 137"/>
                    <a:gd name="T66" fmla="*/ 31 w 141"/>
                    <a:gd name="T67" fmla="*/ 12 h 137"/>
                    <a:gd name="T68" fmla="*/ 32 w 141"/>
                    <a:gd name="T69" fmla="*/ 26 h 137"/>
                    <a:gd name="T70" fmla="*/ 40 w 141"/>
                    <a:gd name="T71" fmla="*/ 35 h 137"/>
                    <a:gd name="T72" fmla="*/ 48 w 141"/>
                    <a:gd name="T73" fmla="*/ 32 h 137"/>
                    <a:gd name="T74" fmla="*/ 50 w 141"/>
                    <a:gd name="T75" fmla="*/ 18 h 137"/>
                    <a:gd name="T76" fmla="*/ 52 w 141"/>
                    <a:gd name="T77" fmla="*/ 19 h 137"/>
                    <a:gd name="T78" fmla="*/ 54 w 141"/>
                    <a:gd name="T79" fmla="*/ 38 h 137"/>
                    <a:gd name="T80" fmla="*/ 58 w 141"/>
                    <a:gd name="T81" fmla="*/ 49 h 137"/>
                    <a:gd name="T82" fmla="*/ 63 w 141"/>
                    <a:gd name="T83" fmla="*/ 52 h 137"/>
                    <a:gd name="T84" fmla="*/ 66 w 141"/>
                    <a:gd name="T85" fmla="*/ 46 h 137"/>
                    <a:gd name="T86" fmla="*/ 69 w 141"/>
                    <a:gd name="T87" fmla="*/ 44 h 137"/>
                    <a:gd name="T88" fmla="*/ 68 w 141"/>
                    <a:gd name="T89" fmla="*/ 53 h 137"/>
                    <a:gd name="T90" fmla="*/ 67 w 141"/>
                    <a:gd name="T91" fmla="*/ 60 h 137"/>
                    <a:gd name="T92" fmla="*/ 70 w 141"/>
                    <a:gd name="T93" fmla="*/ 66 h 13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41" h="137">
                      <a:moveTo>
                        <a:pt x="141" y="132"/>
                      </a:moveTo>
                      <a:lnTo>
                        <a:pt x="139" y="133"/>
                      </a:lnTo>
                      <a:lnTo>
                        <a:pt x="136" y="134"/>
                      </a:lnTo>
                      <a:lnTo>
                        <a:pt x="134" y="136"/>
                      </a:lnTo>
                      <a:lnTo>
                        <a:pt x="133" y="137"/>
                      </a:lnTo>
                      <a:lnTo>
                        <a:pt x="129" y="131"/>
                      </a:lnTo>
                      <a:lnTo>
                        <a:pt x="126" y="127"/>
                      </a:lnTo>
                      <a:lnTo>
                        <a:pt x="121" y="126"/>
                      </a:lnTo>
                      <a:lnTo>
                        <a:pt x="115" y="127"/>
                      </a:lnTo>
                      <a:lnTo>
                        <a:pt x="110" y="129"/>
                      </a:lnTo>
                      <a:lnTo>
                        <a:pt x="105" y="129"/>
                      </a:lnTo>
                      <a:lnTo>
                        <a:pt x="101" y="129"/>
                      </a:lnTo>
                      <a:lnTo>
                        <a:pt x="95" y="129"/>
                      </a:lnTo>
                      <a:lnTo>
                        <a:pt x="89" y="129"/>
                      </a:lnTo>
                      <a:lnTo>
                        <a:pt x="85" y="129"/>
                      </a:lnTo>
                      <a:lnTo>
                        <a:pt x="81" y="127"/>
                      </a:lnTo>
                      <a:lnTo>
                        <a:pt x="78" y="126"/>
                      </a:lnTo>
                      <a:lnTo>
                        <a:pt x="74" y="124"/>
                      </a:lnTo>
                      <a:lnTo>
                        <a:pt x="73" y="122"/>
                      </a:lnTo>
                      <a:lnTo>
                        <a:pt x="74" y="121"/>
                      </a:lnTo>
                      <a:lnTo>
                        <a:pt x="80" y="122"/>
                      </a:lnTo>
                      <a:lnTo>
                        <a:pt x="88" y="122"/>
                      </a:lnTo>
                      <a:lnTo>
                        <a:pt x="97" y="121"/>
                      </a:lnTo>
                      <a:lnTo>
                        <a:pt x="105" y="118"/>
                      </a:lnTo>
                      <a:lnTo>
                        <a:pt x="111" y="116"/>
                      </a:lnTo>
                      <a:lnTo>
                        <a:pt x="105" y="109"/>
                      </a:lnTo>
                      <a:lnTo>
                        <a:pt x="98" y="102"/>
                      </a:lnTo>
                      <a:lnTo>
                        <a:pt x="93" y="96"/>
                      </a:lnTo>
                      <a:lnTo>
                        <a:pt x="89" y="93"/>
                      </a:lnTo>
                      <a:lnTo>
                        <a:pt x="83" y="94"/>
                      </a:lnTo>
                      <a:lnTo>
                        <a:pt x="75" y="95"/>
                      </a:lnTo>
                      <a:lnTo>
                        <a:pt x="67" y="96"/>
                      </a:lnTo>
                      <a:lnTo>
                        <a:pt x="59" y="98"/>
                      </a:lnTo>
                      <a:lnTo>
                        <a:pt x="50" y="98"/>
                      </a:lnTo>
                      <a:lnTo>
                        <a:pt x="43" y="96"/>
                      </a:lnTo>
                      <a:lnTo>
                        <a:pt x="36" y="95"/>
                      </a:lnTo>
                      <a:lnTo>
                        <a:pt x="32" y="93"/>
                      </a:lnTo>
                      <a:lnTo>
                        <a:pt x="28" y="89"/>
                      </a:lnTo>
                      <a:lnTo>
                        <a:pt x="28" y="87"/>
                      </a:lnTo>
                      <a:lnTo>
                        <a:pt x="30" y="87"/>
                      </a:lnTo>
                      <a:lnTo>
                        <a:pt x="35" y="88"/>
                      </a:lnTo>
                      <a:lnTo>
                        <a:pt x="40" y="89"/>
                      </a:lnTo>
                      <a:lnTo>
                        <a:pt x="44" y="89"/>
                      </a:lnTo>
                      <a:lnTo>
                        <a:pt x="50" y="89"/>
                      </a:lnTo>
                      <a:lnTo>
                        <a:pt x="56" y="88"/>
                      </a:lnTo>
                      <a:lnTo>
                        <a:pt x="62" y="87"/>
                      </a:lnTo>
                      <a:lnTo>
                        <a:pt x="67" y="86"/>
                      </a:lnTo>
                      <a:lnTo>
                        <a:pt x="72" y="85"/>
                      </a:lnTo>
                      <a:lnTo>
                        <a:pt x="77" y="83"/>
                      </a:lnTo>
                      <a:lnTo>
                        <a:pt x="73" y="77"/>
                      </a:lnTo>
                      <a:lnTo>
                        <a:pt x="68" y="71"/>
                      </a:lnTo>
                      <a:lnTo>
                        <a:pt x="63" y="66"/>
                      </a:lnTo>
                      <a:lnTo>
                        <a:pt x="57" y="63"/>
                      </a:lnTo>
                      <a:lnTo>
                        <a:pt x="50" y="65"/>
                      </a:lnTo>
                      <a:lnTo>
                        <a:pt x="42" y="66"/>
                      </a:lnTo>
                      <a:lnTo>
                        <a:pt x="33" y="66"/>
                      </a:lnTo>
                      <a:lnTo>
                        <a:pt x="25" y="66"/>
                      </a:lnTo>
                      <a:lnTo>
                        <a:pt x="18" y="64"/>
                      </a:lnTo>
                      <a:lnTo>
                        <a:pt x="11" y="62"/>
                      </a:lnTo>
                      <a:lnTo>
                        <a:pt x="5" y="58"/>
                      </a:lnTo>
                      <a:lnTo>
                        <a:pt x="2" y="54"/>
                      </a:lnTo>
                      <a:lnTo>
                        <a:pt x="0" y="51"/>
                      </a:lnTo>
                      <a:lnTo>
                        <a:pt x="0" y="50"/>
                      </a:lnTo>
                      <a:lnTo>
                        <a:pt x="3" y="51"/>
                      </a:lnTo>
                      <a:lnTo>
                        <a:pt x="6" y="54"/>
                      </a:lnTo>
                      <a:lnTo>
                        <a:pt x="10" y="55"/>
                      </a:lnTo>
                      <a:lnTo>
                        <a:pt x="13" y="56"/>
                      </a:lnTo>
                      <a:lnTo>
                        <a:pt x="19" y="57"/>
                      </a:lnTo>
                      <a:lnTo>
                        <a:pt x="25" y="57"/>
                      </a:lnTo>
                      <a:lnTo>
                        <a:pt x="30" y="57"/>
                      </a:lnTo>
                      <a:lnTo>
                        <a:pt x="36" y="57"/>
                      </a:lnTo>
                      <a:lnTo>
                        <a:pt x="42" y="56"/>
                      </a:lnTo>
                      <a:lnTo>
                        <a:pt x="47" y="55"/>
                      </a:lnTo>
                      <a:lnTo>
                        <a:pt x="41" y="49"/>
                      </a:lnTo>
                      <a:lnTo>
                        <a:pt x="35" y="43"/>
                      </a:lnTo>
                      <a:lnTo>
                        <a:pt x="29" y="38"/>
                      </a:lnTo>
                      <a:lnTo>
                        <a:pt x="22" y="31"/>
                      </a:lnTo>
                      <a:lnTo>
                        <a:pt x="17" y="24"/>
                      </a:lnTo>
                      <a:lnTo>
                        <a:pt x="11" y="18"/>
                      </a:lnTo>
                      <a:lnTo>
                        <a:pt x="7" y="12"/>
                      </a:lnTo>
                      <a:lnTo>
                        <a:pt x="4" y="8"/>
                      </a:lnTo>
                      <a:lnTo>
                        <a:pt x="2" y="2"/>
                      </a:lnTo>
                      <a:lnTo>
                        <a:pt x="2" y="0"/>
                      </a:lnTo>
                      <a:lnTo>
                        <a:pt x="5" y="1"/>
                      </a:lnTo>
                      <a:lnTo>
                        <a:pt x="9" y="4"/>
                      </a:lnTo>
                      <a:lnTo>
                        <a:pt x="11" y="8"/>
                      </a:lnTo>
                      <a:lnTo>
                        <a:pt x="15" y="12"/>
                      </a:lnTo>
                      <a:lnTo>
                        <a:pt x="21" y="19"/>
                      </a:lnTo>
                      <a:lnTo>
                        <a:pt x="27" y="25"/>
                      </a:lnTo>
                      <a:lnTo>
                        <a:pt x="34" y="32"/>
                      </a:lnTo>
                      <a:lnTo>
                        <a:pt x="40" y="38"/>
                      </a:lnTo>
                      <a:lnTo>
                        <a:pt x="45" y="43"/>
                      </a:lnTo>
                      <a:lnTo>
                        <a:pt x="49" y="46"/>
                      </a:lnTo>
                      <a:lnTo>
                        <a:pt x="52" y="39"/>
                      </a:lnTo>
                      <a:lnTo>
                        <a:pt x="55" y="31"/>
                      </a:lnTo>
                      <a:lnTo>
                        <a:pt x="56" y="23"/>
                      </a:lnTo>
                      <a:lnTo>
                        <a:pt x="55" y="16"/>
                      </a:lnTo>
                      <a:lnTo>
                        <a:pt x="53" y="11"/>
                      </a:lnTo>
                      <a:lnTo>
                        <a:pt x="55" y="8"/>
                      </a:lnTo>
                      <a:lnTo>
                        <a:pt x="56" y="9"/>
                      </a:lnTo>
                      <a:lnTo>
                        <a:pt x="58" y="11"/>
                      </a:lnTo>
                      <a:lnTo>
                        <a:pt x="62" y="24"/>
                      </a:lnTo>
                      <a:lnTo>
                        <a:pt x="64" y="36"/>
                      </a:lnTo>
                      <a:lnTo>
                        <a:pt x="64" y="47"/>
                      </a:lnTo>
                      <a:lnTo>
                        <a:pt x="64" y="53"/>
                      </a:lnTo>
                      <a:lnTo>
                        <a:pt x="70" y="57"/>
                      </a:lnTo>
                      <a:lnTo>
                        <a:pt x="75" y="64"/>
                      </a:lnTo>
                      <a:lnTo>
                        <a:pt x="80" y="70"/>
                      </a:lnTo>
                      <a:lnTo>
                        <a:pt x="85" y="73"/>
                      </a:lnTo>
                      <a:lnTo>
                        <a:pt x="91" y="71"/>
                      </a:lnTo>
                      <a:lnTo>
                        <a:pt x="97" y="64"/>
                      </a:lnTo>
                      <a:lnTo>
                        <a:pt x="101" y="55"/>
                      </a:lnTo>
                      <a:lnTo>
                        <a:pt x="101" y="44"/>
                      </a:lnTo>
                      <a:lnTo>
                        <a:pt x="100" y="36"/>
                      </a:lnTo>
                      <a:lnTo>
                        <a:pt x="101" y="33"/>
                      </a:lnTo>
                      <a:lnTo>
                        <a:pt x="102" y="34"/>
                      </a:lnTo>
                      <a:lnTo>
                        <a:pt x="104" y="39"/>
                      </a:lnTo>
                      <a:lnTo>
                        <a:pt x="106" y="50"/>
                      </a:lnTo>
                      <a:lnTo>
                        <a:pt x="108" y="63"/>
                      </a:lnTo>
                      <a:lnTo>
                        <a:pt x="108" y="76"/>
                      </a:lnTo>
                      <a:lnTo>
                        <a:pt x="103" y="85"/>
                      </a:lnTo>
                      <a:lnTo>
                        <a:pt x="110" y="92"/>
                      </a:lnTo>
                      <a:lnTo>
                        <a:pt x="116" y="98"/>
                      </a:lnTo>
                      <a:lnTo>
                        <a:pt x="119" y="103"/>
                      </a:lnTo>
                      <a:lnTo>
                        <a:pt x="123" y="108"/>
                      </a:lnTo>
                      <a:lnTo>
                        <a:pt x="127" y="104"/>
                      </a:lnTo>
                      <a:lnTo>
                        <a:pt x="129" y="100"/>
                      </a:lnTo>
                      <a:lnTo>
                        <a:pt x="132" y="95"/>
                      </a:lnTo>
                      <a:lnTo>
                        <a:pt x="133" y="92"/>
                      </a:lnTo>
                      <a:lnTo>
                        <a:pt x="134" y="89"/>
                      </a:lnTo>
                      <a:lnTo>
                        <a:pt x="136" y="88"/>
                      </a:lnTo>
                      <a:lnTo>
                        <a:pt x="139" y="89"/>
                      </a:lnTo>
                      <a:lnTo>
                        <a:pt x="140" y="94"/>
                      </a:lnTo>
                      <a:lnTo>
                        <a:pt x="139" y="101"/>
                      </a:lnTo>
                      <a:lnTo>
                        <a:pt x="136" y="107"/>
                      </a:lnTo>
                      <a:lnTo>
                        <a:pt x="134" y="114"/>
                      </a:lnTo>
                      <a:lnTo>
                        <a:pt x="132" y="117"/>
                      </a:lnTo>
                      <a:lnTo>
                        <a:pt x="134" y="121"/>
                      </a:lnTo>
                      <a:lnTo>
                        <a:pt x="136" y="124"/>
                      </a:lnTo>
                      <a:lnTo>
                        <a:pt x="139" y="129"/>
                      </a:lnTo>
                      <a:lnTo>
                        <a:pt x="141" y="1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6" name="Freeform 273">
                  <a:extLst>
                    <a:ext uri="{FF2B5EF4-FFF2-40B4-BE49-F238E27FC236}">
                      <a16:creationId xmlns:a16="http://schemas.microsoft.com/office/drawing/2014/main" id="{9689D551-CBC8-4C06-9543-5B39FA72EA87}"/>
                    </a:ext>
                  </a:extLst>
                </p:cNvPr>
                <p:cNvSpPr>
                  <a:spLocks/>
                </p:cNvSpPr>
                <p:nvPr/>
              </p:nvSpPr>
              <p:spPr bwMode="auto">
                <a:xfrm>
                  <a:off x="124" y="38"/>
                  <a:ext cx="56" cy="76"/>
                </a:xfrm>
                <a:custGeom>
                  <a:avLst/>
                  <a:gdLst>
                    <a:gd name="T0" fmla="*/ 8 w 112"/>
                    <a:gd name="T1" fmla="*/ 72 h 151"/>
                    <a:gd name="T2" fmla="*/ 0 w 112"/>
                    <a:gd name="T3" fmla="*/ 57 h 151"/>
                    <a:gd name="T4" fmla="*/ 1 w 112"/>
                    <a:gd name="T5" fmla="*/ 46 h 151"/>
                    <a:gd name="T6" fmla="*/ 3 w 112"/>
                    <a:gd name="T7" fmla="*/ 46 h 151"/>
                    <a:gd name="T8" fmla="*/ 4 w 112"/>
                    <a:gd name="T9" fmla="*/ 54 h 151"/>
                    <a:gd name="T10" fmla="*/ 8 w 112"/>
                    <a:gd name="T11" fmla="*/ 67 h 151"/>
                    <a:gd name="T12" fmla="*/ 14 w 112"/>
                    <a:gd name="T13" fmla="*/ 69 h 151"/>
                    <a:gd name="T14" fmla="*/ 16 w 112"/>
                    <a:gd name="T15" fmla="*/ 65 h 151"/>
                    <a:gd name="T16" fmla="*/ 15 w 112"/>
                    <a:gd name="T17" fmla="*/ 57 h 151"/>
                    <a:gd name="T18" fmla="*/ 12 w 112"/>
                    <a:gd name="T19" fmla="*/ 41 h 151"/>
                    <a:gd name="T20" fmla="*/ 13 w 112"/>
                    <a:gd name="T21" fmla="*/ 33 h 151"/>
                    <a:gd name="T22" fmla="*/ 14 w 112"/>
                    <a:gd name="T23" fmla="*/ 33 h 151"/>
                    <a:gd name="T24" fmla="*/ 15 w 112"/>
                    <a:gd name="T25" fmla="*/ 41 h 151"/>
                    <a:gd name="T26" fmla="*/ 18 w 112"/>
                    <a:gd name="T27" fmla="*/ 54 h 151"/>
                    <a:gd name="T28" fmla="*/ 23 w 112"/>
                    <a:gd name="T29" fmla="*/ 54 h 151"/>
                    <a:gd name="T30" fmla="*/ 27 w 112"/>
                    <a:gd name="T31" fmla="*/ 45 h 151"/>
                    <a:gd name="T32" fmla="*/ 25 w 112"/>
                    <a:gd name="T33" fmla="*/ 33 h 151"/>
                    <a:gd name="T34" fmla="*/ 25 w 112"/>
                    <a:gd name="T35" fmla="*/ 16 h 151"/>
                    <a:gd name="T36" fmla="*/ 29 w 112"/>
                    <a:gd name="T37" fmla="*/ 9 h 151"/>
                    <a:gd name="T38" fmla="*/ 31 w 112"/>
                    <a:gd name="T39" fmla="*/ 10 h 151"/>
                    <a:gd name="T40" fmla="*/ 28 w 112"/>
                    <a:gd name="T41" fmla="*/ 18 h 151"/>
                    <a:gd name="T42" fmla="*/ 29 w 112"/>
                    <a:gd name="T43" fmla="*/ 31 h 151"/>
                    <a:gd name="T44" fmla="*/ 34 w 112"/>
                    <a:gd name="T45" fmla="*/ 30 h 151"/>
                    <a:gd name="T46" fmla="*/ 38 w 112"/>
                    <a:gd name="T47" fmla="*/ 22 h 151"/>
                    <a:gd name="T48" fmla="*/ 40 w 112"/>
                    <a:gd name="T49" fmla="*/ 14 h 151"/>
                    <a:gd name="T50" fmla="*/ 44 w 112"/>
                    <a:gd name="T51" fmla="*/ 5 h 151"/>
                    <a:gd name="T52" fmla="*/ 48 w 112"/>
                    <a:gd name="T53" fmla="*/ 1 h 151"/>
                    <a:gd name="T54" fmla="*/ 51 w 112"/>
                    <a:gd name="T55" fmla="*/ 1 h 151"/>
                    <a:gd name="T56" fmla="*/ 47 w 112"/>
                    <a:gd name="T57" fmla="*/ 8 h 151"/>
                    <a:gd name="T58" fmla="*/ 41 w 112"/>
                    <a:gd name="T59" fmla="*/ 17 h 151"/>
                    <a:gd name="T60" fmla="*/ 40 w 112"/>
                    <a:gd name="T61" fmla="*/ 25 h 151"/>
                    <a:gd name="T62" fmla="*/ 37 w 112"/>
                    <a:gd name="T63" fmla="*/ 33 h 151"/>
                    <a:gd name="T64" fmla="*/ 38 w 112"/>
                    <a:gd name="T65" fmla="*/ 35 h 151"/>
                    <a:gd name="T66" fmla="*/ 44 w 112"/>
                    <a:gd name="T67" fmla="*/ 33 h 151"/>
                    <a:gd name="T68" fmla="*/ 50 w 112"/>
                    <a:gd name="T69" fmla="*/ 30 h 151"/>
                    <a:gd name="T70" fmla="*/ 53 w 112"/>
                    <a:gd name="T71" fmla="*/ 27 h 151"/>
                    <a:gd name="T72" fmla="*/ 55 w 112"/>
                    <a:gd name="T73" fmla="*/ 25 h 151"/>
                    <a:gd name="T74" fmla="*/ 56 w 112"/>
                    <a:gd name="T75" fmla="*/ 26 h 151"/>
                    <a:gd name="T76" fmla="*/ 54 w 112"/>
                    <a:gd name="T77" fmla="*/ 31 h 151"/>
                    <a:gd name="T78" fmla="*/ 48 w 112"/>
                    <a:gd name="T79" fmla="*/ 36 h 151"/>
                    <a:gd name="T80" fmla="*/ 42 w 112"/>
                    <a:gd name="T81" fmla="*/ 39 h 151"/>
                    <a:gd name="T82" fmla="*/ 36 w 112"/>
                    <a:gd name="T83" fmla="*/ 41 h 151"/>
                    <a:gd name="T84" fmla="*/ 32 w 112"/>
                    <a:gd name="T85" fmla="*/ 45 h 151"/>
                    <a:gd name="T86" fmla="*/ 27 w 112"/>
                    <a:gd name="T87" fmla="*/ 57 h 151"/>
                    <a:gd name="T88" fmla="*/ 28 w 112"/>
                    <a:gd name="T89" fmla="*/ 61 h 151"/>
                    <a:gd name="T90" fmla="*/ 33 w 112"/>
                    <a:gd name="T91" fmla="*/ 62 h 151"/>
                    <a:gd name="T92" fmla="*/ 39 w 112"/>
                    <a:gd name="T93" fmla="*/ 61 h 151"/>
                    <a:gd name="T94" fmla="*/ 44 w 112"/>
                    <a:gd name="T95" fmla="*/ 58 h 151"/>
                    <a:gd name="T96" fmla="*/ 48 w 112"/>
                    <a:gd name="T97" fmla="*/ 53 h 151"/>
                    <a:gd name="T98" fmla="*/ 49 w 112"/>
                    <a:gd name="T99" fmla="*/ 53 h 151"/>
                    <a:gd name="T100" fmla="*/ 47 w 112"/>
                    <a:gd name="T101" fmla="*/ 59 h 151"/>
                    <a:gd name="T102" fmla="*/ 42 w 112"/>
                    <a:gd name="T103" fmla="*/ 64 h 151"/>
                    <a:gd name="T104" fmla="*/ 35 w 112"/>
                    <a:gd name="T105" fmla="*/ 66 h 151"/>
                    <a:gd name="T106" fmla="*/ 28 w 112"/>
                    <a:gd name="T107" fmla="*/ 67 h 151"/>
                    <a:gd name="T108" fmla="*/ 23 w 112"/>
                    <a:gd name="T109" fmla="*/ 68 h 151"/>
                    <a:gd name="T110" fmla="*/ 21 w 112"/>
                    <a:gd name="T111" fmla="*/ 72 h 151"/>
                    <a:gd name="T112" fmla="*/ 17 w 112"/>
                    <a:gd name="T113" fmla="*/ 73 h 151"/>
                    <a:gd name="T114" fmla="*/ 13 w 112"/>
                    <a:gd name="T115" fmla="*/ 75 h 1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2" h="151">
                      <a:moveTo>
                        <a:pt x="23" y="151"/>
                      </a:moveTo>
                      <a:lnTo>
                        <a:pt x="15" y="144"/>
                      </a:lnTo>
                      <a:lnTo>
                        <a:pt x="7" y="130"/>
                      </a:lnTo>
                      <a:lnTo>
                        <a:pt x="0" y="114"/>
                      </a:lnTo>
                      <a:lnTo>
                        <a:pt x="0" y="96"/>
                      </a:lnTo>
                      <a:lnTo>
                        <a:pt x="2" y="91"/>
                      </a:lnTo>
                      <a:lnTo>
                        <a:pt x="3" y="91"/>
                      </a:lnTo>
                      <a:lnTo>
                        <a:pt x="5" y="92"/>
                      </a:lnTo>
                      <a:lnTo>
                        <a:pt x="5" y="96"/>
                      </a:lnTo>
                      <a:lnTo>
                        <a:pt x="7" y="108"/>
                      </a:lnTo>
                      <a:lnTo>
                        <a:pt x="10" y="122"/>
                      </a:lnTo>
                      <a:lnTo>
                        <a:pt x="16" y="134"/>
                      </a:lnTo>
                      <a:lnTo>
                        <a:pt x="25" y="142"/>
                      </a:lnTo>
                      <a:lnTo>
                        <a:pt x="28" y="138"/>
                      </a:lnTo>
                      <a:lnTo>
                        <a:pt x="31" y="134"/>
                      </a:lnTo>
                      <a:lnTo>
                        <a:pt x="32" y="130"/>
                      </a:lnTo>
                      <a:lnTo>
                        <a:pt x="34" y="128"/>
                      </a:lnTo>
                      <a:lnTo>
                        <a:pt x="30" y="114"/>
                      </a:lnTo>
                      <a:lnTo>
                        <a:pt x="26" y="98"/>
                      </a:lnTo>
                      <a:lnTo>
                        <a:pt x="24" y="82"/>
                      </a:lnTo>
                      <a:lnTo>
                        <a:pt x="24" y="72"/>
                      </a:lnTo>
                      <a:lnTo>
                        <a:pt x="25" y="66"/>
                      </a:lnTo>
                      <a:lnTo>
                        <a:pt x="27" y="65"/>
                      </a:lnTo>
                      <a:lnTo>
                        <a:pt x="28" y="66"/>
                      </a:lnTo>
                      <a:lnTo>
                        <a:pt x="30" y="72"/>
                      </a:lnTo>
                      <a:lnTo>
                        <a:pt x="30" y="82"/>
                      </a:lnTo>
                      <a:lnTo>
                        <a:pt x="32" y="95"/>
                      </a:lnTo>
                      <a:lnTo>
                        <a:pt x="35" y="107"/>
                      </a:lnTo>
                      <a:lnTo>
                        <a:pt x="40" y="115"/>
                      </a:lnTo>
                      <a:lnTo>
                        <a:pt x="45" y="108"/>
                      </a:lnTo>
                      <a:lnTo>
                        <a:pt x="49" y="99"/>
                      </a:lnTo>
                      <a:lnTo>
                        <a:pt x="53" y="90"/>
                      </a:lnTo>
                      <a:lnTo>
                        <a:pt x="55" y="83"/>
                      </a:lnTo>
                      <a:lnTo>
                        <a:pt x="49" y="66"/>
                      </a:lnTo>
                      <a:lnTo>
                        <a:pt x="47" y="49"/>
                      </a:lnTo>
                      <a:lnTo>
                        <a:pt x="49" y="32"/>
                      </a:lnTo>
                      <a:lnTo>
                        <a:pt x="55" y="20"/>
                      </a:lnTo>
                      <a:lnTo>
                        <a:pt x="58" y="17"/>
                      </a:lnTo>
                      <a:lnTo>
                        <a:pt x="59" y="17"/>
                      </a:lnTo>
                      <a:lnTo>
                        <a:pt x="61" y="19"/>
                      </a:lnTo>
                      <a:lnTo>
                        <a:pt x="59" y="22"/>
                      </a:lnTo>
                      <a:lnTo>
                        <a:pt x="56" y="36"/>
                      </a:lnTo>
                      <a:lnTo>
                        <a:pt x="55" y="50"/>
                      </a:lnTo>
                      <a:lnTo>
                        <a:pt x="57" y="61"/>
                      </a:lnTo>
                      <a:lnTo>
                        <a:pt x="61" y="69"/>
                      </a:lnTo>
                      <a:lnTo>
                        <a:pt x="68" y="60"/>
                      </a:lnTo>
                      <a:lnTo>
                        <a:pt x="72" y="51"/>
                      </a:lnTo>
                      <a:lnTo>
                        <a:pt x="76" y="43"/>
                      </a:lnTo>
                      <a:lnTo>
                        <a:pt x="77" y="35"/>
                      </a:lnTo>
                      <a:lnTo>
                        <a:pt x="79" y="27"/>
                      </a:lnTo>
                      <a:lnTo>
                        <a:pt x="84" y="17"/>
                      </a:lnTo>
                      <a:lnTo>
                        <a:pt x="88" y="9"/>
                      </a:lnTo>
                      <a:lnTo>
                        <a:pt x="93" y="4"/>
                      </a:lnTo>
                      <a:lnTo>
                        <a:pt x="96" y="1"/>
                      </a:lnTo>
                      <a:lnTo>
                        <a:pt x="101" y="0"/>
                      </a:lnTo>
                      <a:lnTo>
                        <a:pt x="102" y="1"/>
                      </a:lnTo>
                      <a:lnTo>
                        <a:pt x="101" y="5"/>
                      </a:lnTo>
                      <a:lnTo>
                        <a:pt x="93" y="15"/>
                      </a:lnTo>
                      <a:lnTo>
                        <a:pt x="86" y="24"/>
                      </a:lnTo>
                      <a:lnTo>
                        <a:pt x="81" y="34"/>
                      </a:lnTo>
                      <a:lnTo>
                        <a:pt x="80" y="40"/>
                      </a:lnTo>
                      <a:lnTo>
                        <a:pt x="79" y="49"/>
                      </a:lnTo>
                      <a:lnTo>
                        <a:pt x="77" y="58"/>
                      </a:lnTo>
                      <a:lnTo>
                        <a:pt x="73" y="66"/>
                      </a:lnTo>
                      <a:lnTo>
                        <a:pt x="70" y="72"/>
                      </a:lnTo>
                      <a:lnTo>
                        <a:pt x="76" y="70"/>
                      </a:lnTo>
                      <a:lnTo>
                        <a:pt x="81" y="68"/>
                      </a:lnTo>
                      <a:lnTo>
                        <a:pt x="87" y="66"/>
                      </a:lnTo>
                      <a:lnTo>
                        <a:pt x="93" y="64"/>
                      </a:lnTo>
                      <a:lnTo>
                        <a:pt x="99" y="60"/>
                      </a:lnTo>
                      <a:lnTo>
                        <a:pt x="102" y="57"/>
                      </a:lnTo>
                      <a:lnTo>
                        <a:pt x="106" y="54"/>
                      </a:lnTo>
                      <a:lnTo>
                        <a:pt x="108" y="52"/>
                      </a:lnTo>
                      <a:lnTo>
                        <a:pt x="110" y="50"/>
                      </a:lnTo>
                      <a:lnTo>
                        <a:pt x="112" y="49"/>
                      </a:lnTo>
                      <a:lnTo>
                        <a:pt x="112" y="51"/>
                      </a:lnTo>
                      <a:lnTo>
                        <a:pt x="111" y="54"/>
                      </a:lnTo>
                      <a:lnTo>
                        <a:pt x="107" y="61"/>
                      </a:lnTo>
                      <a:lnTo>
                        <a:pt x="101" y="67"/>
                      </a:lnTo>
                      <a:lnTo>
                        <a:pt x="95" y="72"/>
                      </a:lnTo>
                      <a:lnTo>
                        <a:pt x="89" y="75"/>
                      </a:lnTo>
                      <a:lnTo>
                        <a:pt x="83" y="77"/>
                      </a:lnTo>
                      <a:lnTo>
                        <a:pt x="77" y="80"/>
                      </a:lnTo>
                      <a:lnTo>
                        <a:pt x="72" y="81"/>
                      </a:lnTo>
                      <a:lnTo>
                        <a:pt x="69" y="81"/>
                      </a:lnTo>
                      <a:lnTo>
                        <a:pt x="64" y="90"/>
                      </a:lnTo>
                      <a:lnTo>
                        <a:pt x="57" y="102"/>
                      </a:lnTo>
                      <a:lnTo>
                        <a:pt x="53" y="113"/>
                      </a:lnTo>
                      <a:lnTo>
                        <a:pt x="50" y="121"/>
                      </a:lnTo>
                      <a:lnTo>
                        <a:pt x="55" y="122"/>
                      </a:lnTo>
                      <a:lnTo>
                        <a:pt x="59" y="123"/>
                      </a:lnTo>
                      <a:lnTo>
                        <a:pt x="66" y="123"/>
                      </a:lnTo>
                      <a:lnTo>
                        <a:pt x="72" y="122"/>
                      </a:lnTo>
                      <a:lnTo>
                        <a:pt x="78" y="121"/>
                      </a:lnTo>
                      <a:lnTo>
                        <a:pt x="84" y="119"/>
                      </a:lnTo>
                      <a:lnTo>
                        <a:pt x="88" y="115"/>
                      </a:lnTo>
                      <a:lnTo>
                        <a:pt x="92" y="111"/>
                      </a:lnTo>
                      <a:lnTo>
                        <a:pt x="95" y="106"/>
                      </a:lnTo>
                      <a:lnTo>
                        <a:pt x="97" y="105"/>
                      </a:lnTo>
                      <a:lnTo>
                        <a:pt x="97" y="106"/>
                      </a:lnTo>
                      <a:lnTo>
                        <a:pt x="96" y="111"/>
                      </a:lnTo>
                      <a:lnTo>
                        <a:pt x="93" y="117"/>
                      </a:lnTo>
                      <a:lnTo>
                        <a:pt x="88" y="122"/>
                      </a:lnTo>
                      <a:lnTo>
                        <a:pt x="83" y="127"/>
                      </a:lnTo>
                      <a:lnTo>
                        <a:pt x="76" y="129"/>
                      </a:lnTo>
                      <a:lnTo>
                        <a:pt x="69" y="132"/>
                      </a:lnTo>
                      <a:lnTo>
                        <a:pt x="62" y="133"/>
                      </a:lnTo>
                      <a:lnTo>
                        <a:pt x="55" y="133"/>
                      </a:lnTo>
                      <a:lnTo>
                        <a:pt x="49" y="132"/>
                      </a:lnTo>
                      <a:lnTo>
                        <a:pt x="46" y="135"/>
                      </a:lnTo>
                      <a:lnTo>
                        <a:pt x="43" y="138"/>
                      </a:lnTo>
                      <a:lnTo>
                        <a:pt x="41" y="143"/>
                      </a:lnTo>
                      <a:lnTo>
                        <a:pt x="40" y="147"/>
                      </a:lnTo>
                      <a:lnTo>
                        <a:pt x="34" y="145"/>
                      </a:lnTo>
                      <a:lnTo>
                        <a:pt x="30" y="147"/>
                      </a:lnTo>
                      <a:lnTo>
                        <a:pt x="25" y="149"/>
                      </a:lnTo>
                      <a:lnTo>
                        <a:pt x="23" y="15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7" name="Freeform 274">
                  <a:extLst>
                    <a:ext uri="{FF2B5EF4-FFF2-40B4-BE49-F238E27FC236}">
                      <a16:creationId xmlns:a16="http://schemas.microsoft.com/office/drawing/2014/main" id="{92DF34A5-468E-4142-B39F-CCA3A30B033E}"/>
                    </a:ext>
                  </a:extLst>
                </p:cNvPr>
                <p:cNvSpPr>
                  <a:spLocks/>
                </p:cNvSpPr>
                <p:nvPr/>
              </p:nvSpPr>
              <p:spPr bwMode="auto">
                <a:xfrm>
                  <a:off x="151" y="123"/>
                  <a:ext cx="91" cy="41"/>
                </a:xfrm>
                <a:custGeom>
                  <a:avLst/>
                  <a:gdLst>
                    <a:gd name="T0" fmla="*/ 1 w 181"/>
                    <a:gd name="T1" fmla="*/ 13 h 83"/>
                    <a:gd name="T2" fmla="*/ 1 w 181"/>
                    <a:gd name="T3" fmla="*/ 15 h 83"/>
                    <a:gd name="T4" fmla="*/ 4 w 181"/>
                    <a:gd name="T5" fmla="*/ 15 h 83"/>
                    <a:gd name="T6" fmla="*/ 12 w 181"/>
                    <a:gd name="T7" fmla="*/ 15 h 83"/>
                    <a:gd name="T8" fmla="*/ 20 w 181"/>
                    <a:gd name="T9" fmla="*/ 16 h 83"/>
                    <a:gd name="T10" fmla="*/ 25 w 181"/>
                    <a:gd name="T11" fmla="*/ 18 h 83"/>
                    <a:gd name="T12" fmla="*/ 28 w 181"/>
                    <a:gd name="T13" fmla="*/ 23 h 83"/>
                    <a:gd name="T14" fmla="*/ 35 w 181"/>
                    <a:gd name="T15" fmla="*/ 33 h 83"/>
                    <a:gd name="T16" fmla="*/ 43 w 181"/>
                    <a:gd name="T17" fmla="*/ 38 h 83"/>
                    <a:gd name="T18" fmla="*/ 43 w 181"/>
                    <a:gd name="T19" fmla="*/ 36 h 83"/>
                    <a:gd name="T20" fmla="*/ 38 w 181"/>
                    <a:gd name="T21" fmla="*/ 30 h 83"/>
                    <a:gd name="T22" fmla="*/ 35 w 181"/>
                    <a:gd name="T23" fmla="*/ 23 h 83"/>
                    <a:gd name="T24" fmla="*/ 38 w 181"/>
                    <a:gd name="T25" fmla="*/ 20 h 83"/>
                    <a:gd name="T26" fmla="*/ 47 w 181"/>
                    <a:gd name="T27" fmla="*/ 21 h 83"/>
                    <a:gd name="T28" fmla="*/ 52 w 181"/>
                    <a:gd name="T29" fmla="*/ 27 h 83"/>
                    <a:gd name="T30" fmla="*/ 60 w 181"/>
                    <a:gd name="T31" fmla="*/ 36 h 83"/>
                    <a:gd name="T32" fmla="*/ 69 w 181"/>
                    <a:gd name="T33" fmla="*/ 41 h 83"/>
                    <a:gd name="T34" fmla="*/ 73 w 181"/>
                    <a:gd name="T35" fmla="*/ 40 h 83"/>
                    <a:gd name="T36" fmla="*/ 65 w 181"/>
                    <a:gd name="T37" fmla="*/ 35 h 83"/>
                    <a:gd name="T38" fmla="*/ 57 w 181"/>
                    <a:gd name="T39" fmla="*/ 28 h 83"/>
                    <a:gd name="T40" fmla="*/ 60 w 181"/>
                    <a:gd name="T41" fmla="*/ 26 h 83"/>
                    <a:gd name="T42" fmla="*/ 69 w 181"/>
                    <a:gd name="T43" fmla="*/ 28 h 83"/>
                    <a:gd name="T44" fmla="*/ 79 w 181"/>
                    <a:gd name="T45" fmla="*/ 30 h 83"/>
                    <a:gd name="T46" fmla="*/ 86 w 181"/>
                    <a:gd name="T47" fmla="*/ 31 h 83"/>
                    <a:gd name="T48" fmla="*/ 90 w 181"/>
                    <a:gd name="T49" fmla="*/ 31 h 83"/>
                    <a:gd name="T50" fmla="*/ 89 w 181"/>
                    <a:gd name="T51" fmla="*/ 29 h 83"/>
                    <a:gd name="T52" fmla="*/ 83 w 181"/>
                    <a:gd name="T53" fmla="*/ 28 h 83"/>
                    <a:gd name="T54" fmla="*/ 75 w 181"/>
                    <a:gd name="T55" fmla="*/ 26 h 83"/>
                    <a:gd name="T56" fmla="*/ 67 w 181"/>
                    <a:gd name="T57" fmla="*/ 23 h 83"/>
                    <a:gd name="T58" fmla="*/ 61 w 181"/>
                    <a:gd name="T59" fmla="*/ 21 h 83"/>
                    <a:gd name="T60" fmla="*/ 62 w 181"/>
                    <a:gd name="T61" fmla="*/ 17 h 83"/>
                    <a:gd name="T62" fmla="*/ 68 w 181"/>
                    <a:gd name="T63" fmla="*/ 15 h 83"/>
                    <a:gd name="T64" fmla="*/ 73 w 181"/>
                    <a:gd name="T65" fmla="*/ 13 h 83"/>
                    <a:gd name="T66" fmla="*/ 72 w 181"/>
                    <a:gd name="T67" fmla="*/ 12 h 83"/>
                    <a:gd name="T68" fmla="*/ 66 w 181"/>
                    <a:gd name="T69" fmla="*/ 10 h 83"/>
                    <a:gd name="T70" fmla="*/ 57 w 181"/>
                    <a:gd name="T71" fmla="*/ 15 h 83"/>
                    <a:gd name="T72" fmla="*/ 53 w 181"/>
                    <a:gd name="T73" fmla="*/ 17 h 83"/>
                    <a:gd name="T74" fmla="*/ 47 w 181"/>
                    <a:gd name="T75" fmla="*/ 16 h 83"/>
                    <a:gd name="T76" fmla="*/ 42 w 181"/>
                    <a:gd name="T77" fmla="*/ 16 h 83"/>
                    <a:gd name="T78" fmla="*/ 38 w 181"/>
                    <a:gd name="T79" fmla="*/ 16 h 83"/>
                    <a:gd name="T80" fmla="*/ 36 w 181"/>
                    <a:gd name="T81" fmla="*/ 12 h 83"/>
                    <a:gd name="T82" fmla="*/ 40 w 181"/>
                    <a:gd name="T83" fmla="*/ 5 h 83"/>
                    <a:gd name="T84" fmla="*/ 47 w 181"/>
                    <a:gd name="T85" fmla="*/ 1 h 83"/>
                    <a:gd name="T86" fmla="*/ 46 w 181"/>
                    <a:gd name="T87" fmla="*/ 0 h 83"/>
                    <a:gd name="T88" fmla="*/ 42 w 181"/>
                    <a:gd name="T89" fmla="*/ 0 h 83"/>
                    <a:gd name="T90" fmla="*/ 37 w 181"/>
                    <a:gd name="T91" fmla="*/ 3 h 83"/>
                    <a:gd name="T92" fmla="*/ 32 w 181"/>
                    <a:gd name="T93" fmla="*/ 7 h 83"/>
                    <a:gd name="T94" fmla="*/ 28 w 181"/>
                    <a:gd name="T95" fmla="*/ 10 h 83"/>
                    <a:gd name="T96" fmla="*/ 24 w 181"/>
                    <a:gd name="T97" fmla="*/ 12 h 83"/>
                    <a:gd name="T98" fmla="*/ 17 w 181"/>
                    <a:gd name="T99" fmla="*/ 12 h 83"/>
                    <a:gd name="T100" fmla="*/ 9 w 181"/>
                    <a:gd name="T101" fmla="*/ 12 h 83"/>
                    <a:gd name="T102" fmla="*/ 2 w 181"/>
                    <a:gd name="T103" fmla="*/ 12 h 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 h="83">
                      <a:moveTo>
                        <a:pt x="0" y="25"/>
                      </a:moveTo>
                      <a:lnTo>
                        <a:pt x="1" y="26"/>
                      </a:lnTo>
                      <a:lnTo>
                        <a:pt x="1" y="27"/>
                      </a:lnTo>
                      <a:lnTo>
                        <a:pt x="1" y="30"/>
                      </a:lnTo>
                      <a:lnTo>
                        <a:pt x="1" y="31"/>
                      </a:lnTo>
                      <a:lnTo>
                        <a:pt x="8" y="31"/>
                      </a:lnTo>
                      <a:lnTo>
                        <a:pt x="15" y="31"/>
                      </a:lnTo>
                      <a:lnTo>
                        <a:pt x="23" y="31"/>
                      </a:lnTo>
                      <a:lnTo>
                        <a:pt x="31" y="32"/>
                      </a:lnTo>
                      <a:lnTo>
                        <a:pt x="39" y="33"/>
                      </a:lnTo>
                      <a:lnTo>
                        <a:pt x="45" y="35"/>
                      </a:lnTo>
                      <a:lnTo>
                        <a:pt x="49" y="36"/>
                      </a:lnTo>
                      <a:lnTo>
                        <a:pt x="53" y="39"/>
                      </a:lnTo>
                      <a:lnTo>
                        <a:pt x="56" y="46"/>
                      </a:lnTo>
                      <a:lnTo>
                        <a:pt x="61" y="56"/>
                      </a:lnTo>
                      <a:lnTo>
                        <a:pt x="69" y="66"/>
                      </a:lnTo>
                      <a:lnTo>
                        <a:pt x="79" y="75"/>
                      </a:lnTo>
                      <a:lnTo>
                        <a:pt x="85" y="76"/>
                      </a:lnTo>
                      <a:lnTo>
                        <a:pt x="86" y="75"/>
                      </a:lnTo>
                      <a:lnTo>
                        <a:pt x="85" y="72"/>
                      </a:lnTo>
                      <a:lnTo>
                        <a:pt x="80" y="68"/>
                      </a:lnTo>
                      <a:lnTo>
                        <a:pt x="75" y="61"/>
                      </a:lnTo>
                      <a:lnTo>
                        <a:pt x="71" y="54"/>
                      </a:lnTo>
                      <a:lnTo>
                        <a:pt x="69" y="46"/>
                      </a:lnTo>
                      <a:lnTo>
                        <a:pt x="68" y="40"/>
                      </a:lnTo>
                      <a:lnTo>
                        <a:pt x="76" y="40"/>
                      </a:lnTo>
                      <a:lnTo>
                        <a:pt x="86" y="41"/>
                      </a:lnTo>
                      <a:lnTo>
                        <a:pt x="94" y="43"/>
                      </a:lnTo>
                      <a:lnTo>
                        <a:pt x="101" y="46"/>
                      </a:lnTo>
                      <a:lnTo>
                        <a:pt x="104" y="55"/>
                      </a:lnTo>
                      <a:lnTo>
                        <a:pt x="110" y="64"/>
                      </a:lnTo>
                      <a:lnTo>
                        <a:pt x="120" y="73"/>
                      </a:lnTo>
                      <a:lnTo>
                        <a:pt x="130" y="80"/>
                      </a:lnTo>
                      <a:lnTo>
                        <a:pt x="138" y="83"/>
                      </a:lnTo>
                      <a:lnTo>
                        <a:pt x="144" y="83"/>
                      </a:lnTo>
                      <a:lnTo>
                        <a:pt x="145" y="81"/>
                      </a:lnTo>
                      <a:lnTo>
                        <a:pt x="142" y="78"/>
                      </a:lnTo>
                      <a:lnTo>
                        <a:pt x="130" y="71"/>
                      </a:lnTo>
                      <a:lnTo>
                        <a:pt x="121" y="63"/>
                      </a:lnTo>
                      <a:lnTo>
                        <a:pt x="114" y="56"/>
                      </a:lnTo>
                      <a:lnTo>
                        <a:pt x="112" y="49"/>
                      </a:lnTo>
                      <a:lnTo>
                        <a:pt x="119" y="53"/>
                      </a:lnTo>
                      <a:lnTo>
                        <a:pt x="128" y="56"/>
                      </a:lnTo>
                      <a:lnTo>
                        <a:pt x="137" y="57"/>
                      </a:lnTo>
                      <a:lnTo>
                        <a:pt x="147" y="60"/>
                      </a:lnTo>
                      <a:lnTo>
                        <a:pt x="157" y="61"/>
                      </a:lnTo>
                      <a:lnTo>
                        <a:pt x="165" y="62"/>
                      </a:lnTo>
                      <a:lnTo>
                        <a:pt x="171" y="63"/>
                      </a:lnTo>
                      <a:lnTo>
                        <a:pt x="176" y="63"/>
                      </a:lnTo>
                      <a:lnTo>
                        <a:pt x="180" y="63"/>
                      </a:lnTo>
                      <a:lnTo>
                        <a:pt x="181" y="61"/>
                      </a:lnTo>
                      <a:lnTo>
                        <a:pt x="177" y="58"/>
                      </a:lnTo>
                      <a:lnTo>
                        <a:pt x="173" y="57"/>
                      </a:lnTo>
                      <a:lnTo>
                        <a:pt x="166" y="56"/>
                      </a:lnTo>
                      <a:lnTo>
                        <a:pt x="159" y="55"/>
                      </a:lnTo>
                      <a:lnTo>
                        <a:pt x="150" y="53"/>
                      </a:lnTo>
                      <a:lnTo>
                        <a:pt x="142" y="50"/>
                      </a:lnTo>
                      <a:lnTo>
                        <a:pt x="133" y="47"/>
                      </a:lnTo>
                      <a:lnTo>
                        <a:pt x="125" y="45"/>
                      </a:lnTo>
                      <a:lnTo>
                        <a:pt x="121" y="42"/>
                      </a:lnTo>
                      <a:lnTo>
                        <a:pt x="117" y="41"/>
                      </a:lnTo>
                      <a:lnTo>
                        <a:pt x="123" y="35"/>
                      </a:lnTo>
                      <a:lnTo>
                        <a:pt x="129" y="32"/>
                      </a:lnTo>
                      <a:lnTo>
                        <a:pt x="135" y="30"/>
                      </a:lnTo>
                      <a:lnTo>
                        <a:pt x="140" y="28"/>
                      </a:lnTo>
                      <a:lnTo>
                        <a:pt x="145" y="27"/>
                      </a:lnTo>
                      <a:lnTo>
                        <a:pt x="146" y="26"/>
                      </a:lnTo>
                      <a:lnTo>
                        <a:pt x="144" y="24"/>
                      </a:lnTo>
                      <a:lnTo>
                        <a:pt x="138" y="21"/>
                      </a:lnTo>
                      <a:lnTo>
                        <a:pt x="131" y="21"/>
                      </a:lnTo>
                      <a:lnTo>
                        <a:pt x="122" y="25"/>
                      </a:lnTo>
                      <a:lnTo>
                        <a:pt x="114" y="30"/>
                      </a:lnTo>
                      <a:lnTo>
                        <a:pt x="109" y="35"/>
                      </a:lnTo>
                      <a:lnTo>
                        <a:pt x="105" y="35"/>
                      </a:lnTo>
                      <a:lnTo>
                        <a:pt x="99" y="34"/>
                      </a:lnTo>
                      <a:lnTo>
                        <a:pt x="93" y="33"/>
                      </a:lnTo>
                      <a:lnTo>
                        <a:pt x="87" y="33"/>
                      </a:lnTo>
                      <a:lnTo>
                        <a:pt x="83" y="32"/>
                      </a:lnTo>
                      <a:lnTo>
                        <a:pt x="78" y="32"/>
                      </a:lnTo>
                      <a:lnTo>
                        <a:pt x="75" y="32"/>
                      </a:lnTo>
                      <a:lnTo>
                        <a:pt x="72" y="32"/>
                      </a:lnTo>
                      <a:lnTo>
                        <a:pt x="71" y="25"/>
                      </a:lnTo>
                      <a:lnTo>
                        <a:pt x="74" y="17"/>
                      </a:lnTo>
                      <a:lnTo>
                        <a:pt x="79" y="10"/>
                      </a:lnTo>
                      <a:lnTo>
                        <a:pt x="87" y="5"/>
                      </a:lnTo>
                      <a:lnTo>
                        <a:pt x="93" y="2"/>
                      </a:lnTo>
                      <a:lnTo>
                        <a:pt x="94" y="1"/>
                      </a:lnTo>
                      <a:lnTo>
                        <a:pt x="92" y="0"/>
                      </a:lnTo>
                      <a:lnTo>
                        <a:pt x="87" y="0"/>
                      </a:lnTo>
                      <a:lnTo>
                        <a:pt x="84" y="1"/>
                      </a:lnTo>
                      <a:lnTo>
                        <a:pt x="79" y="3"/>
                      </a:lnTo>
                      <a:lnTo>
                        <a:pt x="74" y="6"/>
                      </a:lnTo>
                      <a:lnTo>
                        <a:pt x="69" y="10"/>
                      </a:lnTo>
                      <a:lnTo>
                        <a:pt x="63" y="15"/>
                      </a:lnTo>
                      <a:lnTo>
                        <a:pt x="59" y="18"/>
                      </a:lnTo>
                      <a:lnTo>
                        <a:pt x="55" y="21"/>
                      </a:lnTo>
                      <a:lnTo>
                        <a:pt x="53" y="24"/>
                      </a:lnTo>
                      <a:lnTo>
                        <a:pt x="48" y="24"/>
                      </a:lnTo>
                      <a:lnTo>
                        <a:pt x="41" y="24"/>
                      </a:lnTo>
                      <a:lnTo>
                        <a:pt x="34" y="24"/>
                      </a:lnTo>
                      <a:lnTo>
                        <a:pt x="26" y="24"/>
                      </a:lnTo>
                      <a:lnTo>
                        <a:pt x="18" y="24"/>
                      </a:lnTo>
                      <a:lnTo>
                        <a:pt x="10" y="24"/>
                      </a:lnTo>
                      <a:lnTo>
                        <a:pt x="4" y="24"/>
                      </a:lnTo>
                      <a:lnTo>
                        <a:pt x="0" y="25"/>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8" name="Freeform 275">
                  <a:extLst>
                    <a:ext uri="{FF2B5EF4-FFF2-40B4-BE49-F238E27FC236}">
                      <a16:creationId xmlns:a16="http://schemas.microsoft.com/office/drawing/2014/main" id="{429EB9CA-45D4-4E0C-A683-1E6526552168}"/>
                    </a:ext>
                  </a:extLst>
                </p:cNvPr>
                <p:cNvSpPr>
                  <a:spLocks/>
                </p:cNvSpPr>
                <p:nvPr/>
              </p:nvSpPr>
              <p:spPr bwMode="auto">
                <a:xfrm>
                  <a:off x="142" y="160"/>
                  <a:ext cx="74" cy="84"/>
                </a:xfrm>
                <a:custGeom>
                  <a:avLst/>
                  <a:gdLst>
                    <a:gd name="T0" fmla="*/ 3 w 148"/>
                    <a:gd name="T1" fmla="*/ 2 h 169"/>
                    <a:gd name="T2" fmla="*/ 10 w 148"/>
                    <a:gd name="T3" fmla="*/ 11 h 169"/>
                    <a:gd name="T4" fmla="*/ 11 w 148"/>
                    <a:gd name="T5" fmla="*/ 20 h 169"/>
                    <a:gd name="T6" fmla="*/ 11 w 148"/>
                    <a:gd name="T7" fmla="*/ 38 h 169"/>
                    <a:gd name="T8" fmla="*/ 14 w 148"/>
                    <a:gd name="T9" fmla="*/ 37 h 169"/>
                    <a:gd name="T10" fmla="*/ 15 w 148"/>
                    <a:gd name="T11" fmla="*/ 22 h 169"/>
                    <a:gd name="T12" fmla="*/ 19 w 148"/>
                    <a:gd name="T13" fmla="*/ 17 h 169"/>
                    <a:gd name="T14" fmla="*/ 21 w 148"/>
                    <a:gd name="T15" fmla="*/ 19 h 169"/>
                    <a:gd name="T16" fmla="*/ 25 w 148"/>
                    <a:gd name="T17" fmla="*/ 24 h 169"/>
                    <a:gd name="T18" fmla="*/ 32 w 148"/>
                    <a:gd name="T19" fmla="*/ 32 h 169"/>
                    <a:gd name="T20" fmla="*/ 33 w 148"/>
                    <a:gd name="T21" fmla="*/ 41 h 169"/>
                    <a:gd name="T22" fmla="*/ 33 w 148"/>
                    <a:gd name="T23" fmla="*/ 57 h 169"/>
                    <a:gd name="T24" fmla="*/ 36 w 148"/>
                    <a:gd name="T25" fmla="*/ 56 h 169"/>
                    <a:gd name="T26" fmla="*/ 37 w 148"/>
                    <a:gd name="T27" fmla="*/ 42 h 169"/>
                    <a:gd name="T28" fmla="*/ 43 w 148"/>
                    <a:gd name="T29" fmla="*/ 41 h 169"/>
                    <a:gd name="T30" fmla="*/ 51 w 148"/>
                    <a:gd name="T31" fmla="*/ 51 h 169"/>
                    <a:gd name="T32" fmla="*/ 61 w 148"/>
                    <a:gd name="T33" fmla="*/ 64 h 169"/>
                    <a:gd name="T34" fmla="*/ 69 w 148"/>
                    <a:gd name="T35" fmla="*/ 77 h 169"/>
                    <a:gd name="T36" fmla="*/ 73 w 148"/>
                    <a:gd name="T37" fmla="*/ 84 h 169"/>
                    <a:gd name="T38" fmla="*/ 74 w 148"/>
                    <a:gd name="T39" fmla="*/ 82 h 169"/>
                    <a:gd name="T40" fmla="*/ 72 w 148"/>
                    <a:gd name="T41" fmla="*/ 76 h 169"/>
                    <a:gd name="T42" fmla="*/ 65 w 148"/>
                    <a:gd name="T43" fmla="*/ 64 h 169"/>
                    <a:gd name="T44" fmla="*/ 56 w 148"/>
                    <a:gd name="T45" fmla="*/ 50 h 169"/>
                    <a:gd name="T46" fmla="*/ 48 w 148"/>
                    <a:gd name="T47" fmla="*/ 39 h 169"/>
                    <a:gd name="T48" fmla="*/ 47 w 148"/>
                    <a:gd name="T49" fmla="*/ 35 h 169"/>
                    <a:gd name="T50" fmla="*/ 51 w 148"/>
                    <a:gd name="T51" fmla="*/ 33 h 169"/>
                    <a:gd name="T52" fmla="*/ 55 w 148"/>
                    <a:gd name="T53" fmla="*/ 32 h 169"/>
                    <a:gd name="T54" fmla="*/ 60 w 148"/>
                    <a:gd name="T55" fmla="*/ 32 h 169"/>
                    <a:gd name="T56" fmla="*/ 66 w 148"/>
                    <a:gd name="T57" fmla="*/ 35 h 169"/>
                    <a:gd name="T58" fmla="*/ 67 w 148"/>
                    <a:gd name="T59" fmla="*/ 35 h 169"/>
                    <a:gd name="T60" fmla="*/ 64 w 148"/>
                    <a:gd name="T61" fmla="*/ 31 h 169"/>
                    <a:gd name="T62" fmla="*/ 58 w 148"/>
                    <a:gd name="T63" fmla="*/ 29 h 169"/>
                    <a:gd name="T64" fmla="*/ 51 w 148"/>
                    <a:gd name="T65" fmla="*/ 28 h 169"/>
                    <a:gd name="T66" fmla="*/ 44 w 148"/>
                    <a:gd name="T67" fmla="*/ 29 h 169"/>
                    <a:gd name="T68" fmla="*/ 37 w 148"/>
                    <a:gd name="T69" fmla="*/ 28 h 169"/>
                    <a:gd name="T70" fmla="*/ 29 w 148"/>
                    <a:gd name="T71" fmla="*/ 20 h 169"/>
                    <a:gd name="T72" fmla="*/ 29 w 148"/>
                    <a:gd name="T73" fmla="*/ 16 h 169"/>
                    <a:gd name="T74" fmla="*/ 38 w 148"/>
                    <a:gd name="T75" fmla="*/ 15 h 169"/>
                    <a:gd name="T76" fmla="*/ 44 w 148"/>
                    <a:gd name="T77" fmla="*/ 16 h 169"/>
                    <a:gd name="T78" fmla="*/ 43 w 148"/>
                    <a:gd name="T79" fmla="*/ 14 h 169"/>
                    <a:gd name="T80" fmla="*/ 39 w 148"/>
                    <a:gd name="T81" fmla="*/ 14 h 169"/>
                    <a:gd name="T82" fmla="*/ 34 w 148"/>
                    <a:gd name="T83" fmla="*/ 13 h 169"/>
                    <a:gd name="T84" fmla="*/ 28 w 148"/>
                    <a:gd name="T85" fmla="*/ 12 h 169"/>
                    <a:gd name="T86" fmla="*/ 23 w 148"/>
                    <a:gd name="T87" fmla="*/ 12 h 169"/>
                    <a:gd name="T88" fmla="*/ 19 w 148"/>
                    <a:gd name="T89" fmla="*/ 11 h 169"/>
                    <a:gd name="T90" fmla="*/ 13 w 148"/>
                    <a:gd name="T91" fmla="*/ 7 h 169"/>
                    <a:gd name="T92" fmla="*/ 7 w 148"/>
                    <a:gd name="T93" fmla="*/ 3 h 169"/>
                    <a:gd name="T94" fmla="*/ 3 w 148"/>
                    <a:gd name="T95" fmla="*/ 0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 h="169">
                      <a:moveTo>
                        <a:pt x="0" y="0"/>
                      </a:moveTo>
                      <a:lnTo>
                        <a:pt x="6" y="5"/>
                      </a:lnTo>
                      <a:lnTo>
                        <a:pt x="13" y="13"/>
                      </a:lnTo>
                      <a:lnTo>
                        <a:pt x="20" y="22"/>
                      </a:lnTo>
                      <a:lnTo>
                        <a:pt x="25" y="27"/>
                      </a:lnTo>
                      <a:lnTo>
                        <a:pt x="21" y="40"/>
                      </a:lnTo>
                      <a:lnTo>
                        <a:pt x="21" y="58"/>
                      </a:lnTo>
                      <a:lnTo>
                        <a:pt x="22" y="76"/>
                      </a:lnTo>
                      <a:lnTo>
                        <a:pt x="28" y="89"/>
                      </a:lnTo>
                      <a:lnTo>
                        <a:pt x="27" y="74"/>
                      </a:lnTo>
                      <a:lnTo>
                        <a:pt x="28" y="59"/>
                      </a:lnTo>
                      <a:lnTo>
                        <a:pt x="30" y="45"/>
                      </a:lnTo>
                      <a:lnTo>
                        <a:pt x="35" y="37"/>
                      </a:lnTo>
                      <a:lnTo>
                        <a:pt x="37" y="35"/>
                      </a:lnTo>
                      <a:lnTo>
                        <a:pt x="40" y="36"/>
                      </a:lnTo>
                      <a:lnTo>
                        <a:pt x="41" y="38"/>
                      </a:lnTo>
                      <a:lnTo>
                        <a:pt x="43" y="42"/>
                      </a:lnTo>
                      <a:lnTo>
                        <a:pt x="49" y="48"/>
                      </a:lnTo>
                      <a:lnTo>
                        <a:pt x="56" y="56"/>
                      </a:lnTo>
                      <a:lnTo>
                        <a:pt x="63" y="64"/>
                      </a:lnTo>
                      <a:lnTo>
                        <a:pt x="67" y="70"/>
                      </a:lnTo>
                      <a:lnTo>
                        <a:pt x="65" y="83"/>
                      </a:lnTo>
                      <a:lnTo>
                        <a:pt x="63" y="100"/>
                      </a:lnTo>
                      <a:lnTo>
                        <a:pt x="65" y="114"/>
                      </a:lnTo>
                      <a:lnTo>
                        <a:pt x="74" y="127"/>
                      </a:lnTo>
                      <a:lnTo>
                        <a:pt x="72" y="112"/>
                      </a:lnTo>
                      <a:lnTo>
                        <a:pt x="72" y="97"/>
                      </a:lnTo>
                      <a:lnTo>
                        <a:pt x="74" y="85"/>
                      </a:lnTo>
                      <a:lnTo>
                        <a:pt x="80" y="76"/>
                      </a:lnTo>
                      <a:lnTo>
                        <a:pt x="86" y="82"/>
                      </a:lnTo>
                      <a:lnTo>
                        <a:pt x="94" y="90"/>
                      </a:lnTo>
                      <a:lnTo>
                        <a:pt x="102" y="103"/>
                      </a:lnTo>
                      <a:lnTo>
                        <a:pt x="112" y="116"/>
                      </a:lnTo>
                      <a:lnTo>
                        <a:pt x="121" y="129"/>
                      </a:lnTo>
                      <a:lnTo>
                        <a:pt x="131" y="142"/>
                      </a:lnTo>
                      <a:lnTo>
                        <a:pt x="138" y="154"/>
                      </a:lnTo>
                      <a:lnTo>
                        <a:pt x="142" y="162"/>
                      </a:lnTo>
                      <a:lnTo>
                        <a:pt x="146" y="168"/>
                      </a:lnTo>
                      <a:lnTo>
                        <a:pt x="148" y="169"/>
                      </a:lnTo>
                      <a:lnTo>
                        <a:pt x="148" y="165"/>
                      </a:lnTo>
                      <a:lnTo>
                        <a:pt x="147" y="159"/>
                      </a:lnTo>
                      <a:lnTo>
                        <a:pt x="143" y="153"/>
                      </a:lnTo>
                      <a:lnTo>
                        <a:pt x="138" y="142"/>
                      </a:lnTo>
                      <a:lnTo>
                        <a:pt x="129" y="128"/>
                      </a:lnTo>
                      <a:lnTo>
                        <a:pt x="121" y="114"/>
                      </a:lnTo>
                      <a:lnTo>
                        <a:pt x="111" y="101"/>
                      </a:lnTo>
                      <a:lnTo>
                        <a:pt x="103" y="88"/>
                      </a:lnTo>
                      <a:lnTo>
                        <a:pt x="95" y="79"/>
                      </a:lnTo>
                      <a:lnTo>
                        <a:pt x="89" y="73"/>
                      </a:lnTo>
                      <a:lnTo>
                        <a:pt x="93" y="71"/>
                      </a:lnTo>
                      <a:lnTo>
                        <a:pt x="97" y="67"/>
                      </a:lnTo>
                      <a:lnTo>
                        <a:pt x="102" y="66"/>
                      </a:lnTo>
                      <a:lnTo>
                        <a:pt x="106" y="65"/>
                      </a:lnTo>
                      <a:lnTo>
                        <a:pt x="110" y="64"/>
                      </a:lnTo>
                      <a:lnTo>
                        <a:pt x="114" y="64"/>
                      </a:lnTo>
                      <a:lnTo>
                        <a:pt x="119" y="65"/>
                      </a:lnTo>
                      <a:lnTo>
                        <a:pt x="124" y="67"/>
                      </a:lnTo>
                      <a:lnTo>
                        <a:pt x="131" y="71"/>
                      </a:lnTo>
                      <a:lnTo>
                        <a:pt x="134" y="72"/>
                      </a:lnTo>
                      <a:lnTo>
                        <a:pt x="134" y="71"/>
                      </a:lnTo>
                      <a:lnTo>
                        <a:pt x="132" y="66"/>
                      </a:lnTo>
                      <a:lnTo>
                        <a:pt x="128" y="63"/>
                      </a:lnTo>
                      <a:lnTo>
                        <a:pt x="123" y="60"/>
                      </a:lnTo>
                      <a:lnTo>
                        <a:pt x="116" y="58"/>
                      </a:lnTo>
                      <a:lnTo>
                        <a:pt x="109" y="57"/>
                      </a:lnTo>
                      <a:lnTo>
                        <a:pt x="101" y="57"/>
                      </a:lnTo>
                      <a:lnTo>
                        <a:pt x="93" y="58"/>
                      </a:lnTo>
                      <a:lnTo>
                        <a:pt x="87" y="59"/>
                      </a:lnTo>
                      <a:lnTo>
                        <a:pt x="81" y="63"/>
                      </a:lnTo>
                      <a:lnTo>
                        <a:pt x="73" y="56"/>
                      </a:lnTo>
                      <a:lnTo>
                        <a:pt x="65" y="48"/>
                      </a:lnTo>
                      <a:lnTo>
                        <a:pt x="57" y="41"/>
                      </a:lnTo>
                      <a:lnTo>
                        <a:pt x="52" y="36"/>
                      </a:lnTo>
                      <a:lnTo>
                        <a:pt x="58" y="33"/>
                      </a:lnTo>
                      <a:lnTo>
                        <a:pt x="66" y="31"/>
                      </a:lnTo>
                      <a:lnTo>
                        <a:pt x="75" y="30"/>
                      </a:lnTo>
                      <a:lnTo>
                        <a:pt x="83" y="31"/>
                      </a:lnTo>
                      <a:lnTo>
                        <a:pt x="87" y="33"/>
                      </a:lnTo>
                      <a:lnTo>
                        <a:pt x="88" y="31"/>
                      </a:lnTo>
                      <a:lnTo>
                        <a:pt x="86" y="29"/>
                      </a:lnTo>
                      <a:lnTo>
                        <a:pt x="81" y="28"/>
                      </a:lnTo>
                      <a:lnTo>
                        <a:pt x="78" y="28"/>
                      </a:lnTo>
                      <a:lnTo>
                        <a:pt x="73" y="27"/>
                      </a:lnTo>
                      <a:lnTo>
                        <a:pt x="67" y="26"/>
                      </a:lnTo>
                      <a:lnTo>
                        <a:pt x="61" y="26"/>
                      </a:lnTo>
                      <a:lnTo>
                        <a:pt x="56" y="25"/>
                      </a:lnTo>
                      <a:lnTo>
                        <a:pt x="51" y="25"/>
                      </a:lnTo>
                      <a:lnTo>
                        <a:pt x="45" y="25"/>
                      </a:lnTo>
                      <a:lnTo>
                        <a:pt x="42" y="25"/>
                      </a:lnTo>
                      <a:lnTo>
                        <a:pt x="37" y="23"/>
                      </a:lnTo>
                      <a:lnTo>
                        <a:pt x="32" y="20"/>
                      </a:lnTo>
                      <a:lnTo>
                        <a:pt x="26" y="15"/>
                      </a:lnTo>
                      <a:lnTo>
                        <a:pt x="20" y="11"/>
                      </a:lnTo>
                      <a:lnTo>
                        <a:pt x="14" y="6"/>
                      </a:lnTo>
                      <a:lnTo>
                        <a:pt x="10" y="3"/>
                      </a:lnTo>
                      <a:lnTo>
                        <a:pt x="5"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9" name="Freeform 276">
                  <a:extLst>
                    <a:ext uri="{FF2B5EF4-FFF2-40B4-BE49-F238E27FC236}">
                      <a16:creationId xmlns:a16="http://schemas.microsoft.com/office/drawing/2014/main" id="{DF16BA94-EC11-4043-8885-83900FA568DC}"/>
                    </a:ext>
                  </a:extLst>
                </p:cNvPr>
                <p:cNvSpPr>
                  <a:spLocks/>
                </p:cNvSpPr>
                <p:nvPr/>
              </p:nvSpPr>
              <p:spPr bwMode="auto">
                <a:xfrm>
                  <a:off x="79" y="167"/>
                  <a:ext cx="55" cy="98"/>
                </a:xfrm>
                <a:custGeom>
                  <a:avLst/>
                  <a:gdLst>
                    <a:gd name="T0" fmla="*/ 36 w 110"/>
                    <a:gd name="T1" fmla="*/ 13 h 195"/>
                    <a:gd name="T2" fmla="*/ 31 w 110"/>
                    <a:gd name="T3" fmla="*/ 18 h 195"/>
                    <a:gd name="T4" fmla="*/ 18 w 110"/>
                    <a:gd name="T5" fmla="*/ 25 h 195"/>
                    <a:gd name="T6" fmla="*/ 7 w 110"/>
                    <a:gd name="T7" fmla="*/ 32 h 195"/>
                    <a:gd name="T8" fmla="*/ 6 w 110"/>
                    <a:gd name="T9" fmla="*/ 37 h 195"/>
                    <a:gd name="T10" fmla="*/ 11 w 110"/>
                    <a:gd name="T11" fmla="*/ 33 h 195"/>
                    <a:gd name="T12" fmla="*/ 19 w 110"/>
                    <a:gd name="T13" fmla="*/ 28 h 195"/>
                    <a:gd name="T14" fmla="*/ 28 w 110"/>
                    <a:gd name="T15" fmla="*/ 25 h 195"/>
                    <a:gd name="T16" fmla="*/ 30 w 110"/>
                    <a:gd name="T17" fmla="*/ 34 h 195"/>
                    <a:gd name="T18" fmla="*/ 23 w 110"/>
                    <a:gd name="T19" fmla="*/ 41 h 195"/>
                    <a:gd name="T20" fmla="*/ 11 w 110"/>
                    <a:gd name="T21" fmla="*/ 47 h 195"/>
                    <a:gd name="T22" fmla="*/ 4 w 110"/>
                    <a:gd name="T23" fmla="*/ 54 h 195"/>
                    <a:gd name="T24" fmla="*/ 4 w 110"/>
                    <a:gd name="T25" fmla="*/ 59 h 195"/>
                    <a:gd name="T26" fmla="*/ 7 w 110"/>
                    <a:gd name="T27" fmla="*/ 55 h 195"/>
                    <a:gd name="T28" fmla="*/ 15 w 110"/>
                    <a:gd name="T29" fmla="*/ 49 h 195"/>
                    <a:gd name="T30" fmla="*/ 24 w 110"/>
                    <a:gd name="T31" fmla="*/ 46 h 195"/>
                    <a:gd name="T32" fmla="*/ 26 w 110"/>
                    <a:gd name="T33" fmla="*/ 56 h 195"/>
                    <a:gd name="T34" fmla="*/ 20 w 110"/>
                    <a:gd name="T35" fmla="*/ 64 h 195"/>
                    <a:gd name="T36" fmla="*/ 11 w 110"/>
                    <a:gd name="T37" fmla="*/ 68 h 195"/>
                    <a:gd name="T38" fmla="*/ 5 w 110"/>
                    <a:gd name="T39" fmla="*/ 76 h 195"/>
                    <a:gd name="T40" fmla="*/ 13 w 110"/>
                    <a:gd name="T41" fmla="*/ 71 h 195"/>
                    <a:gd name="T42" fmla="*/ 21 w 110"/>
                    <a:gd name="T43" fmla="*/ 70 h 195"/>
                    <a:gd name="T44" fmla="*/ 16 w 110"/>
                    <a:gd name="T45" fmla="*/ 82 h 195"/>
                    <a:gd name="T46" fmla="*/ 6 w 110"/>
                    <a:gd name="T47" fmla="*/ 93 h 195"/>
                    <a:gd name="T48" fmla="*/ 0 w 110"/>
                    <a:gd name="T49" fmla="*/ 97 h 195"/>
                    <a:gd name="T50" fmla="*/ 5 w 110"/>
                    <a:gd name="T51" fmla="*/ 96 h 195"/>
                    <a:gd name="T52" fmla="*/ 15 w 110"/>
                    <a:gd name="T53" fmla="*/ 87 h 195"/>
                    <a:gd name="T54" fmla="*/ 24 w 110"/>
                    <a:gd name="T55" fmla="*/ 72 h 195"/>
                    <a:gd name="T56" fmla="*/ 34 w 110"/>
                    <a:gd name="T57" fmla="*/ 71 h 195"/>
                    <a:gd name="T58" fmla="*/ 35 w 110"/>
                    <a:gd name="T59" fmla="*/ 82 h 195"/>
                    <a:gd name="T60" fmla="*/ 37 w 110"/>
                    <a:gd name="T61" fmla="*/ 83 h 195"/>
                    <a:gd name="T62" fmla="*/ 39 w 110"/>
                    <a:gd name="T63" fmla="*/ 78 h 195"/>
                    <a:gd name="T64" fmla="*/ 35 w 110"/>
                    <a:gd name="T65" fmla="*/ 67 h 195"/>
                    <a:gd name="T66" fmla="*/ 32 w 110"/>
                    <a:gd name="T67" fmla="*/ 58 h 195"/>
                    <a:gd name="T68" fmla="*/ 34 w 110"/>
                    <a:gd name="T69" fmla="*/ 44 h 195"/>
                    <a:gd name="T70" fmla="*/ 36 w 110"/>
                    <a:gd name="T71" fmla="*/ 43 h 195"/>
                    <a:gd name="T72" fmla="*/ 46 w 110"/>
                    <a:gd name="T73" fmla="*/ 49 h 195"/>
                    <a:gd name="T74" fmla="*/ 50 w 110"/>
                    <a:gd name="T75" fmla="*/ 63 h 195"/>
                    <a:gd name="T76" fmla="*/ 52 w 110"/>
                    <a:gd name="T77" fmla="*/ 60 h 195"/>
                    <a:gd name="T78" fmla="*/ 50 w 110"/>
                    <a:gd name="T79" fmla="*/ 51 h 195"/>
                    <a:gd name="T80" fmla="*/ 43 w 110"/>
                    <a:gd name="T81" fmla="*/ 41 h 195"/>
                    <a:gd name="T82" fmla="*/ 36 w 110"/>
                    <a:gd name="T83" fmla="*/ 34 h 195"/>
                    <a:gd name="T84" fmla="*/ 38 w 110"/>
                    <a:gd name="T85" fmla="*/ 24 h 195"/>
                    <a:gd name="T86" fmla="*/ 51 w 110"/>
                    <a:gd name="T87" fmla="*/ 30 h 195"/>
                    <a:gd name="T88" fmla="*/ 55 w 110"/>
                    <a:gd name="T89" fmla="*/ 38 h 195"/>
                    <a:gd name="T90" fmla="*/ 54 w 110"/>
                    <a:gd name="T91" fmla="*/ 30 h 195"/>
                    <a:gd name="T92" fmla="*/ 41 w 110"/>
                    <a:gd name="T93" fmla="*/ 18 h 195"/>
                    <a:gd name="T94" fmla="*/ 41 w 110"/>
                    <a:gd name="T95" fmla="*/ 6 h 195"/>
                    <a:gd name="T96" fmla="*/ 39 w 110"/>
                    <a:gd name="T97" fmla="*/ 0 h 1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95">
                      <a:moveTo>
                        <a:pt x="73" y="10"/>
                      </a:moveTo>
                      <a:lnTo>
                        <a:pt x="73" y="18"/>
                      </a:lnTo>
                      <a:lnTo>
                        <a:pt x="72" y="25"/>
                      </a:lnTo>
                      <a:lnTo>
                        <a:pt x="70" y="29"/>
                      </a:lnTo>
                      <a:lnTo>
                        <a:pt x="67" y="33"/>
                      </a:lnTo>
                      <a:lnTo>
                        <a:pt x="61" y="36"/>
                      </a:lnTo>
                      <a:lnTo>
                        <a:pt x="53" y="40"/>
                      </a:lnTo>
                      <a:lnTo>
                        <a:pt x="45" y="44"/>
                      </a:lnTo>
                      <a:lnTo>
                        <a:pt x="35" y="49"/>
                      </a:lnTo>
                      <a:lnTo>
                        <a:pt x="26" y="53"/>
                      </a:lnTo>
                      <a:lnTo>
                        <a:pt x="19" y="58"/>
                      </a:lnTo>
                      <a:lnTo>
                        <a:pt x="14" y="64"/>
                      </a:lnTo>
                      <a:lnTo>
                        <a:pt x="11" y="68"/>
                      </a:lnTo>
                      <a:lnTo>
                        <a:pt x="11" y="72"/>
                      </a:lnTo>
                      <a:lnTo>
                        <a:pt x="12" y="73"/>
                      </a:lnTo>
                      <a:lnTo>
                        <a:pt x="14" y="72"/>
                      </a:lnTo>
                      <a:lnTo>
                        <a:pt x="17" y="70"/>
                      </a:lnTo>
                      <a:lnTo>
                        <a:pt x="21" y="66"/>
                      </a:lnTo>
                      <a:lnTo>
                        <a:pt x="25" y="61"/>
                      </a:lnTo>
                      <a:lnTo>
                        <a:pt x="31" y="58"/>
                      </a:lnTo>
                      <a:lnTo>
                        <a:pt x="37" y="56"/>
                      </a:lnTo>
                      <a:lnTo>
                        <a:pt x="42" y="52"/>
                      </a:lnTo>
                      <a:lnTo>
                        <a:pt x="49" y="51"/>
                      </a:lnTo>
                      <a:lnTo>
                        <a:pt x="56" y="49"/>
                      </a:lnTo>
                      <a:lnTo>
                        <a:pt x="62" y="49"/>
                      </a:lnTo>
                      <a:lnTo>
                        <a:pt x="61" y="59"/>
                      </a:lnTo>
                      <a:lnTo>
                        <a:pt x="59" y="68"/>
                      </a:lnTo>
                      <a:lnTo>
                        <a:pt x="55" y="75"/>
                      </a:lnTo>
                      <a:lnTo>
                        <a:pt x="53" y="81"/>
                      </a:lnTo>
                      <a:lnTo>
                        <a:pt x="45" y="82"/>
                      </a:lnTo>
                      <a:lnTo>
                        <a:pt x="35" y="86"/>
                      </a:lnTo>
                      <a:lnTo>
                        <a:pt x="29" y="88"/>
                      </a:lnTo>
                      <a:lnTo>
                        <a:pt x="22" y="93"/>
                      </a:lnTo>
                      <a:lnTo>
                        <a:pt x="15" y="97"/>
                      </a:lnTo>
                      <a:lnTo>
                        <a:pt x="10" y="102"/>
                      </a:lnTo>
                      <a:lnTo>
                        <a:pt x="8" y="108"/>
                      </a:lnTo>
                      <a:lnTo>
                        <a:pt x="7" y="113"/>
                      </a:lnTo>
                      <a:lnTo>
                        <a:pt x="7" y="117"/>
                      </a:lnTo>
                      <a:lnTo>
                        <a:pt x="8" y="118"/>
                      </a:lnTo>
                      <a:lnTo>
                        <a:pt x="10" y="116"/>
                      </a:lnTo>
                      <a:lnTo>
                        <a:pt x="11" y="112"/>
                      </a:lnTo>
                      <a:lnTo>
                        <a:pt x="14" y="109"/>
                      </a:lnTo>
                      <a:lnTo>
                        <a:pt x="17" y="105"/>
                      </a:lnTo>
                      <a:lnTo>
                        <a:pt x="23" y="102"/>
                      </a:lnTo>
                      <a:lnTo>
                        <a:pt x="29" y="98"/>
                      </a:lnTo>
                      <a:lnTo>
                        <a:pt x="35" y="95"/>
                      </a:lnTo>
                      <a:lnTo>
                        <a:pt x="42" y="93"/>
                      </a:lnTo>
                      <a:lnTo>
                        <a:pt x="48" y="91"/>
                      </a:lnTo>
                      <a:lnTo>
                        <a:pt x="54" y="90"/>
                      </a:lnTo>
                      <a:lnTo>
                        <a:pt x="54" y="102"/>
                      </a:lnTo>
                      <a:lnTo>
                        <a:pt x="52" y="111"/>
                      </a:lnTo>
                      <a:lnTo>
                        <a:pt x="49" y="119"/>
                      </a:lnTo>
                      <a:lnTo>
                        <a:pt x="46" y="125"/>
                      </a:lnTo>
                      <a:lnTo>
                        <a:pt x="39" y="127"/>
                      </a:lnTo>
                      <a:lnTo>
                        <a:pt x="32" y="129"/>
                      </a:lnTo>
                      <a:lnTo>
                        <a:pt x="26" y="133"/>
                      </a:lnTo>
                      <a:lnTo>
                        <a:pt x="21" y="136"/>
                      </a:lnTo>
                      <a:lnTo>
                        <a:pt x="16" y="141"/>
                      </a:lnTo>
                      <a:lnTo>
                        <a:pt x="12" y="146"/>
                      </a:lnTo>
                      <a:lnTo>
                        <a:pt x="10" y="151"/>
                      </a:lnTo>
                      <a:lnTo>
                        <a:pt x="9" y="157"/>
                      </a:lnTo>
                      <a:lnTo>
                        <a:pt x="17" y="149"/>
                      </a:lnTo>
                      <a:lnTo>
                        <a:pt x="26" y="141"/>
                      </a:lnTo>
                      <a:lnTo>
                        <a:pt x="35" y="135"/>
                      </a:lnTo>
                      <a:lnTo>
                        <a:pt x="42" y="133"/>
                      </a:lnTo>
                      <a:lnTo>
                        <a:pt x="41" y="139"/>
                      </a:lnTo>
                      <a:lnTo>
                        <a:pt x="39" y="146"/>
                      </a:lnTo>
                      <a:lnTo>
                        <a:pt x="35" y="154"/>
                      </a:lnTo>
                      <a:lnTo>
                        <a:pt x="31" y="163"/>
                      </a:lnTo>
                      <a:lnTo>
                        <a:pt x="24" y="171"/>
                      </a:lnTo>
                      <a:lnTo>
                        <a:pt x="18" y="179"/>
                      </a:lnTo>
                      <a:lnTo>
                        <a:pt x="11" y="185"/>
                      </a:lnTo>
                      <a:lnTo>
                        <a:pt x="4" y="189"/>
                      </a:lnTo>
                      <a:lnTo>
                        <a:pt x="1" y="192"/>
                      </a:lnTo>
                      <a:lnTo>
                        <a:pt x="0" y="194"/>
                      </a:lnTo>
                      <a:lnTo>
                        <a:pt x="1" y="195"/>
                      </a:lnTo>
                      <a:lnTo>
                        <a:pt x="6" y="194"/>
                      </a:lnTo>
                      <a:lnTo>
                        <a:pt x="10" y="192"/>
                      </a:lnTo>
                      <a:lnTo>
                        <a:pt x="16" y="188"/>
                      </a:lnTo>
                      <a:lnTo>
                        <a:pt x="23" y="183"/>
                      </a:lnTo>
                      <a:lnTo>
                        <a:pt x="30" y="174"/>
                      </a:lnTo>
                      <a:lnTo>
                        <a:pt x="37" y="166"/>
                      </a:lnTo>
                      <a:lnTo>
                        <a:pt x="44" y="156"/>
                      </a:lnTo>
                      <a:lnTo>
                        <a:pt x="48" y="144"/>
                      </a:lnTo>
                      <a:lnTo>
                        <a:pt x="52" y="133"/>
                      </a:lnTo>
                      <a:lnTo>
                        <a:pt x="60" y="135"/>
                      </a:lnTo>
                      <a:lnTo>
                        <a:pt x="67" y="141"/>
                      </a:lnTo>
                      <a:lnTo>
                        <a:pt x="71" y="149"/>
                      </a:lnTo>
                      <a:lnTo>
                        <a:pt x="71" y="156"/>
                      </a:lnTo>
                      <a:lnTo>
                        <a:pt x="69" y="163"/>
                      </a:lnTo>
                      <a:lnTo>
                        <a:pt x="69" y="168"/>
                      </a:lnTo>
                      <a:lnTo>
                        <a:pt x="70" y="169"/>
                      </a:lnTo>
                      <a:lnTo>
                        <a:pt x="73" y="165"/>
                      </a:lnTo>
                      <a:lnTo>
                        <a:pt x="76" y="162"/>
                      </a:lnTo>
                      <a:lnTo>
                        <a:pt x="78" y="158"/>
                      </a:lnTo>
                      <a:lnTo>
                        <a:pt x="78" y="155"/>
                      </a:lnTo>
                      <a:lnTo>
                        <a:pt x="77" y="150"/>
                      </a:lnTo>
                      <a:lnTo>
                        <a:pt x="73" y="142"/>
                      </a:lnTo>
                      <a:lnTo>
                        <a:pt x="69" y="134"/>
                      </a:lnTo>
                      <a:lnTo>
                        <a:pt x="64" y="128"/>
                      </a:lnTo>
                      <a:lnTo>
                        <a:pt x="61" y="125"/>
                      </a:lnTo>
                      <a:lnTo>
                        <a:pt x="63" y="116"/>
                      </a:lnTo>
                      <a:lnTo>
                        <a:pt x="64" y="105"/>
                      </a:lnTo>
                      <a:lnTo>
                        <a:pt x="67" y="95"/>
                      </a:lnTo>
                      <a:lnTo>
                        <a:pt x="67" y="88"/>
                      </a:lnTo>
                      <a:lnTo>
                        <a:pt x="68" y="85"/>
                      </a:lnTo>
                      <a:lnTo>
                        <a:pt x="69" y="85"/>
                      </a:lnTo>
                      <a:lnTo>
                        <a:pt x="72" y="86"/>
                      </a:lnTo>
                      <a:lnTo>
                        <a:pt x="78" y="88"/>
                      </a:lnTo>
                      <a:lnTo>
                        <a:pt x="85" y="93"/>
                      </a:lnTo>
                      <a:lnTo>
                        <a:pt x="91" y="98"/>
                      </a:lnTo>
                      <a:lnTo>
                        <a:pt x="97" y="108"/>
                      </a:lnTo>
                      <a:lnTo>
                        <a:pt x="99" y="120"/>
                      </a:lnTo>
                      <a:lnTo>
                        <a:pt x="100" y="125"/>
                      </a:lnTo>
                      <a:lnTo>
                        <a:pt x="101" y="126"/>
                      </a:lnTo>
                      <a:lnTo>
                        <a:pt x="103" y="125"/>
                      </a:lnTo>
                      <a:lnTo>
                        <a:pt x="103" y="119"/>
                      </a:lnTo>
                      <a:lnTo>
                        <a:pt x="103" y="114"/>
                      </a:lnTo>
                      <a:lnTo>
                        <a:pt x="102" y="109"/>
                      </a:lnTo>
                      <a:lnTo>
                        <a:pt x="100" y="101"/>
                      </a:lnTo>
                      <a:lnTo>
                        <a:pt x="97" y="94"/>
                      </a:lnTo>
                      <a:lnTo>
                        <a:pt x="92" y="87"/>
                      </a:lnTo>
                      <a:lnTo>
                        <a:pt x="85" y="81"/>
                      </a:lnTo>
                      <a:lnTo>
                        <a:pt x="78" y="75"/>
                      </a:lnTo>
                      <a:lnTo>
                        <a:pt x="69" y="73"/>
                      </a:lnTo>
                      <a:lnTo>
                        <a:pt x="71" y="67"/>
                      </a:lnTo>
                      <a:lnTo>
                        <a:pt x="73" y="59"/>
                      </a:lnTo>
                      <a:lnTo>
                        <a:pt x="76" y="52"/>
                      </a:lnTo>
                      <a:lnTo>
                        <a:pt x="76" y="48"/>
                      </a:lnTo>
                      <a:lnTo>
                        <a:pt x="85" y="50"/>
                      </a:lnTo>
                      <a:lnTo>
                        <a:pt x="95" y="53"/>
                      </a:lnTo>
                      <a:lnTo>
                        <a:pt x="102" y="60"/>
                      </a:lnTo>
                      <a:lnTo>
                        <a:pt x="107" y="71"/>
                      </a:lnTo>
                      <a:lnTo>
                        <a:pt x="108" y="75"/>
                      </a:lnTo>
                      <a:lnTo>
                        <a:pt x="109" y="76"/>
                      </a:lnTo>
                      <a:lnTo>
                        <a:pt x="110" y="74"/>
                      </a:lnTo>
                      <a:lnTo>
                        <a:pt x="110" y="68"/>
                      </a:lnTo>
                      <a:lnTo>
                        <a:pt x="107" y="59"/>
                      </a:lnTo>
                      <a:lnTo>
                        <a:pt x="100" y="49"/>
                      </a:lnTo>
                      <a:lnTo>
                        <a:pt x="91" y="40"/>
                      </a:lnTo>
                      <a:lnTo>
                        <a:pt x="82" y="36"/>
                      </a:lnTo>
                      <a:lnTo>
                        <a:pt x="82" y="27"/>
                      </a:lnTo>
                      <a:lnTo>
                        <a:pt x="82" y="19"/>
                      </a:lnTo>
                      <a:lnTo>
                        <a:pt x="82" y="12"/>
                      </a:lnTo>
                      <a:lnTo>
                        <a:pt x="82" y="5"/>
                      </a:lnTo>
                      <a:lnTo>
                        <a:pt x="79" y="0"/>
                      </a:lnTo>
                      <a:lnTo>
                        <a:pt x="77" y="0"/>
                      </a:lnTo>
                      <a:lnTo>
                        <a:pt x="75" y="5"/>
                      </a:lnTo>
                      <a:lnTo>
                        <a:pt x="73" y="1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0" name="Freeform 277">
                  <a:extLst>
                    <a:ext uri="{FF2B5EF4-FFF2-40B4-BE49-F238E27FC236}">
                      <a16:creationId xmlns:a16="http://schemas.microsoft.com/office/drawing/2014/main" id="{E0CA3472-93F2-4D59-8EB3-1A6C82D59898}"/>
                    </a:ext>
                  </a:extLst>
                </p:cNvPr>
                <p:cNvSpPr>
                  <a:spLocks/>
                </p:cNvSpPr>
                <p:nvPr/>
              </p:nvSpPr>
              <p:spPr bwMode="auto">
                <a:xfrm>
                  <a:off x="18" y="145"/>
                  <a:ext cx="89" cy="50"/>
                </a:xfrm>
                <a:custGeom>
                  <a:avLst/>
                  <a:gdLst>
                    <a:gd name="T0" fmla="*/ 76 w 177"/>
                    <a:gd name="T1" fmla="*/ 2 h 101"/>
                    <a:gd name="T2" fmla="*/ 69 w 177"/>
                    <a:gd name="T3" fmla="*/ 5 h 101"/>
                    <a:gd name="T4" fmla="*/ 60 w 177"/>
                    <a:gd name="T5" fmla="*/ 9 h 101"/>
                    <a:gd name="T6" fmla="*/ 54 w 177"/>
                    <a:gd name="T7" fmla="*/ 12 h 101"/>
                    <a:gd name="T8" fmla="*/ 51 w 177"/>
                    <a:gd name="T9" fmla="*/ 12 h 101"/>
                    <a:gd name="T10" fmla="*/ 46 w 177"/>
                    <a:gd name="T11" fmla="*/ 10 h 101"/>
                    <a:gd name="T12" fmla="*/ 39 w 177"/>
                    <a:gd name="T13" fmla="*/ 9 h 101"/>
                    <a:gd name="T14" fmla="*/ 33 w 177"/>
                    <a:gd name="T15" fmla="*/ 9 h 101"/>
                    <a:gd name="T16" fmla="*/ 29 w 177"/>
                    <a:gd name="T17" fmla="*/ 10 h 101"/>
                    <a:gd name="T18" fmla="*/ 31 w 177"/>
                    <a:gd name="T19" fmla="*/ 11 h 101"/>
                    <a:gd name="T20" fmla="*/ 36 w 177"/>
                    <a:gd name="T21" fmla="*/ 11 h 101"/>
                    <a:gd name="T22" fmla="*/ 46 w 177"/>
                    <a:gd name="T23" fmla="*/ 16 h 101"/>
                    <a:gd name="T24" fmla="*/ 47 w 177"/>
                    <a:gd name="T25" fmla="*/ 20 h 101"/>
                    <a:gd name="T26" fmla="*/ 42 w 177"/>
                    <a:gd name="T27" fmla="*/ 24 h 101"/>
                    <a:gd name="T28" fmla="*/ 36 w 177"/>
                    <a:gd name="T29" fmla="*/ 25 h 101"/>
                    <a:gd name="T30" fmla="*/ 29 w 177"/>
                    <a:gd name="T31" fmla="*/ 24 h 101"/>
                    <a:gd name="T32" fmla="*/ 21 w 177"/>
                    <a:gd name="T33" fmla="*/ 22 h 101"/>
                    <a:gd name="T34" fmla="*/ 14 w 177"/>
                    <a:gd name="T35" fmla="*/ 23 h 101"/>
                    <a:gd name="T36" fmla="*/ 14 w 177"/>
                    <a:gd name="T37" fmla="*/ 24 h 101"/>
                    <a:gd name="T38" fmla="*/ 20 w 177"/>
                    <a:gd name="T39" fmla="*/ 25 h 101"/>
                    <a:gd name="T40" fmla="*/ 25 w 177"/>
                    <a:gd name="T41" fmla="*/ 26 h 101"/>
                    <a:gd name="T42" fmla="*/ 31 w 177"/>
                    <a:gd name="T43" fmla="*/ 28 h 101"/>
                    <a:gd name="T44" fmla="*/ 30 w 177"/>
                    <a:gd name="T45" fmla="*/ 32 h 101"/>
                    <a:gd name="T46" fmla="*/ 23 w 177"/>
                    <a:gd name="T47" fmla="*/ 36 h 101"/>
                    <a:gd name="T48" fmla="*/ 14 w 177"/>
                    <a:gd name="T49" fmla="*/ 39 h 101"/>
                    <a:gd name="T50" fmla="*/ 6 w 177"/>
                    <a:gd name="T51" fmla="*/ 40 h 101"/>
                    <a:gd name="T52" fmla="*/ 1 w 177"/>
                    <a:gd name="T53" fmla="*/ 40 h 101"/>
                    <a:gd name="T54" fmla="*/ 1 w 177"/>
                    <a:gd name="T55" fmla="*/ 41 h 101"/>
                    <a:gd name="T56" fmla="*/ 6 w 177"/>
                    <a:gd name="T57" fmla="*/ 42 h 101"/>
                    <a:gd name="T58" fmla="*/ 14 w 177"/>
                    <a:gd name="T59" fmla="*/ 41 h 101"/>
                    <a:gd name="T60" fmla="*/ 24 w 177"/>
                    <a:gd name="T61" fmla="*/ 40 h 101"/>
                    <a:gd name="T62" fmla="*/ 33 w 177"/>
                    <a:gd name="T63" fmla="*/ 36 h 101"/>
                    <a:gd name="T64" fmla="*/ 39 w 177"/>
                    <a:gd name="T65" fmla="*/ 36 h 101"/>
                    <a:gd name="T66" fmla="*/ 39 w 177"/>
                    <a:gd name="T67" fmla="*/ 44 h 101"/>
                    <a:gd name="T68" fmla="*/ 35 w 177"/>
                    <a:gd name="T69" fmla="*/ 50 h 101"/>
                    <a:gd name="T70" fmla="*/ 37 w 177"/>
                    <a:gd name="T71" fmla="*/ 50 h 101"/>
                    <a:gd name="T72" fmla="*/ 41 w 177"/>
                    <a:gd name="T73" fmla="*/ 47 h 101"/>
                    <a:gd name="T74" fmla="*/ 43 w 177"/>
                    <a:gd name="T75" fmla="*/ 37 h 101"/>
                    <a:gd name="T76" fmla="*/ 47 w 177"/>
                    <a:gd name="T77" fmla="*/ 28 h 101"/>
                    <a:gd name="T78" fmla="*/ 55 w 177"/>
                    <a:gd name="T79" fmla="*/ 20 h 101"/>
                    <a:gd name="T80" fmla="*/ 62 w 177"/>
                    <a:gd name="T81" fmla="*/ 21 h 101"/>
                    <a:gd name="T82" fmla="*/ 63 w 177"/>
                    <a:gd name="T83" fmla="*/ 32 h 101"/>
                    <a:gd name="T84" fmla="*/ 61 w 177"/>
                    <a:gd name="T85" fmla="*/ 38 h 101"/>
                    <a:gd name="T86" fmla="*/ 63 w 177"/>
                    <a:gd name="T87" fmla="*/ 39 h 101"/>
                    <a:gd name="T88" fmla="*/ 66 w 177"/>
                    <a:gd name="T89" fmla="*/ 33 h 101"/>
                    <a:gd name="T90" fmla="*/ 66 w 177"/>
                    <a:gd name="T91" fmla="*/ 21 h 101"/>
                    <a:gd name="T92" fmla="*/ 66 w 177"/>
                    <a:gd name="T93" fmla="*/ 13 h 101"/>
                    <a:gd name="T94" fmla="*/ 72 w 177"/>
                    <a:gd name="T95" fmla="*/ 9 h 101"/>
                    <a:gd name="T96" fmla="*/ 80 w 177"/>
                    <a:gd name="T97" fmla="*/ 5 h 101"/>
                    <a:gd name="T98" fmla="*/ 86 w 177"/>
                    <a:gd name="T99" fmla="*/ 2 h 101"/>
                    <a:gd name="T100" fmla="*/ 87 w 177"/>
                    <a:gd name="T101" fmla="*/ 0 h 101"/>
                    <a:gd name="T102" fmla="*/ 81 w 177"/>
                    <a:gd name="T103" fmla="*/ 1 h 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7" h="101">
                      <a:moveTo>
                        <a:pt x="157" y="3"/>
                      </a:moveTo>
                      <a:lnTo>
                        <a:pt x="152" y="5"/>
                      </a:lnTo>
                      <a:lnTo>
                        <a:pt x="145" y="7"/>
                      </a:lnTo>
                      <a:lnTo>
                        <a:pt x="137" y="11"/>
                      </a:lnTo>
                      <a:lnTo>
                        <a:pt x="128" y="14"/>
                      </a:lnTo>
                      <a:lnTo>
                        <a:pt x="119" y="19"/>
                      </a:lnTo>
                      <a:lnTo>
                        <a:pt x="113" y="22"/>
                      </a:lnTo>
                      <a:lnTo>
                        <a:pt x="107" y="25"/>
                      </a:lnTo>
                      <a:lnTo>
                        <a:pt x="105" y="27"/>
                      </a:lnTo>
                      <a:lnTo>
                        <a:pt x="101" y="25"/>
                      </a:lnTo>
                      <a:lnTo>
                        <a:pt x="96" y="21"/>
                      </a:lnTo>
                      <a:lnTo>
                        <a:pt x="91" y="20"/>
                      </a:lnTo>
                      <a:lnTo>
                        <a:pt x="85" y="18"/>
                      </a:lnTo>
                      <a:lnTo>
                        <a:pt x="78" y="18"/>
                      </a:lnTo>
                      <a:lnTo>
                        <a:pt x="72" y="17"/>
                      </a:lnTo>
                      <a:lnTo>
                        <a:pt x="66" y="18"/>
                      </a:lnTo>
                      <a:lnTo>
                        <a:pt x="61" y="19"/>
                      </a:lnTo>
                      <a:lnTo>
                        <a:pt x="57" y="21"/>
                      </a:lnTo>
                      <a:lnTo>
                        <a:pt x="58" y="22"/>
                      </a:lnTo>
                      <a:lnTo>
                        <a:pt x="61" y="22"/>
                      </a:lnTo>
                      <a:lnTo>
                        <a:pt x="65" y="22"/>
                      </a:lnTo>
                      <a:lnTo>
                        <a:pt x="72" y="23"/>
                      </a:lnTo>
                      <a:lnTo>
                        <a:pt x="83" y="27"/>
                      </a:lnTo>
                      <a:lnTo>
                        <a:pt x="91" y="32"/>
                      </a:lnTo>
                      <a:lnTo>
                        <a:pt x="96" y="35"/>
                      </a:lnTo>
                      <a:lnTo>
                        <a:pt x="93" y="40"/>
                      </a:lnTo>
                      <a:lnTo>
                        <a:pt x="88" y="44"/>
                      </a:lnTo>
                      <a:lnTo>
                        <a:pt x="83" y="49"/>
                      </a:lnTo>
                      <a:lnTo>
                        <a:pt x="79" y="51"/>
                      </a:lnTo>
                      <a:lnTo>
                        <a:pt x="72" y="50"/>
                      </a:lnTo>
                      <a:lnTo>
                        <a:pt x="65" y="49"/>
                      </a:lnTo>
                      <a:lnTo>
                        <a:pt x="57" y="48"/>
                      </a:lnTo>
                      <a:lnTo>
                        <a:pt x="49" y="46"/>
                      </a:lnTo>
                      <a:lnTo>
                        <a:pt x="41" y="45"/>
                      </a:lnTo>
                      <a:lnTo>
                        <a:pt x="34" y="45"/>
                      </a:lnTo>
                      <a:lnTo>
                        <a:pt x="28" y="46"/>
                      </a:lnTo>
                      <a:lnTo>
                        <a:pt x="24" y="48"/>
                      </a:lnTo>
                      <a:lnTo>
                        <a:pt x="28" y="48"/>
                      </a:lnTo>
                      <a:lnTo>
                        <a:pt x="33" y="49"/>
                      </a:lnTo>
                      <a:lnTo>
                        <a:pt x="39" y="50"/>
                      </a:lnTo>
                      <a:lnTo>
                        <a:pt x="45" y="51"/>
                      </a:lnTo>
                      <a:lnTo>
                        <a:pt x="50" y="52"/>
                      </a:lnTo>
                      <a:lnTo>
                        <a:pt x="56" y="53"/>
                      </a:lnTo>
                      <a:lnTo>
                        <a:pt x="61" y="56"/>
                      </a:lnTo>
                      <a:lnTo>
                        <a:pt x="65" y="58"/>
                      </a:lnTo>
                      <a:lnTo>
                        <a:pt x="60" y="64"/>
                      </a:lnTo>
                      <a:lnTo>
                        <a:pt x="53" y="68"/>
                      </a:lnTo>
                      <a:lnTo>
                        <a:pt x="45" y="73"/>
                      </a:lnTo>
                      <a:lnTo>
                        <a:pt x="37" y="76"/>
                      </a:lnTo>
                      <a:lnTo>
                        <a:pt x="28" y="79"/>
                      </a:lnTo>
                      <a:lnTo>
                        <a:pt x="19" y="80"/>
                      </a:lnTo>
                      <a:lnTo>
                        <a:pt x="12" y="81"/>
                      </a:lnTo>
                      <a:lnTo>
                        <a:pt x="7" y="81"/>
                      </a:lnTo>
                      <a:lnTo>
                        <a:pt x="2" y="81"/>
                      </a:lnTo>
                      <a:lnTo>
                        <a:pt x="0" y="82"/>
                      </a:lnTo>
                      <a:lnTo>
                        <a:pt x="1" y="83"/>
                      </a:lnTo>
                      <a:lnTo>
                        <a:pt x="5" y="85"/>
                      </a:lnTo>
                      <a:lnTo>
                        <a:pt x="11" y="85"/>
                      </a:lnTo>
                      <a:lnTo>
                        <a:pt x="18" y="85"/>
                      </a:lnTo>
                      <a:lnTo>
                        <a:pt x="27" y="83"/>
                      </a:lnTo>
                      <a:lnTo>
                        <a:pt x="37" y="82"/>
                      </a:lnTo>
                      <a:lnTo>
                        <a:pt x="47" y="80"/>
                      </a:lnTo>
                      <a:lnTo>
                        <a:pt x="56" y="76"/>
                      </a:lnTo>
                      <a:lnTo>
                        <a:pt x="65" y="72"/>
                      </a:lnTo>
                      <a:lnTo>
                        <a:pt x="73" y="66"/>
                      </a:lnTo>
                      <a:lnTo>
                        <a:pt x="78" y="73"/>
                      </a:lnTo>
                      <a:lnTo>
                        <a:pt x="79" y="81"/>
                      </a:lnTo>
                      <a:lnTo>
                        <a:pt x="77" y="89"/>
                      </a:lnTo>
                      <a:lnTo>
                        <a:pt x="72" y="97"/>
                      </a:lnTo>
                      <a:lnTo>
                        <a:pt x="70" y="100"/>
                      </a:lnTo>
                      <a:lnTo>
                        <a:pt x="70" y="101"/>
                      </a:lnTo>
                      <a:lnTo>
                        <a:pt x="73" y="101"/>
                      </a:lnTo>
                      <a:lnTo>
                        <a:pt x="77" y="98"/>
                      </a:lnTo>
                      <a:lnTo>
                        <a:pt x="81" y="94"/>
                      </a:lnTo>
                      <a:lnTo>
                        <a:pt x="85" y="85"/>
                      </a:lnTo>
                      <a:lnTo>
                        <a:pt x="86" y="74"/>
                      </a:lnTo>
                      <a:lnTo>
                        <a:pt x="85" y="64"/>
                      </a:lnTo>
                      <a:lnTo>
                        <a:pt x="93" y="56"/>
                      </a:lnTo>
                      <a:lnTo>
                        <a:pt x="101" y="46"/>
                      </a:lnTo>
                      <a:lnTo>
                        <a:pt x="109" y="40"/>
                      </a:lnTo>
                      <a:lnTo>
                        <a:pt x="118" y="36"/>
                      </a:lnTo>
                      <a:lnTo>
                        <a:pt x="123" y="43"/>
                      </a:lnTo>
                      <a:lnTo>
                        <a:pt x="125" y="52"/>
                      </a:lnTo>
                      <a:lnTo>
                        <a:pt x="125" y="64"/>
                      </a:lnTo>
                      <a:lnTo>
                        <a:pt x="123" y="73"/>
                      </a:lnTo>
                      <a:lnTo>
                        <a:pt x="122" y="76"/>
                      </a:lnTo>
                      <a:lnTo>
                        <a:pt x="123" y="78"/>
                      </a:lnTo>
                      <a:lnTo>
                        <a:pt x="125" y="78"/>
                      </a:lnTo>
                      <a:lnTo>
                        <a:pt x="128" y="74"/>
                      </a:lnTo>
                      <a:lnTo>
                        <a:pt x="131" y="66"/>
                      </a:lnTo>
                      <a:lnTo>
                        <a:pt x="133" y="56"/>
                      </a:lnTo>
                      <a:lnTo>
                        <a:pt x="132" y="43"/>
                      </a:lnTo>
                      <a:lnTo>
                        <a:pt x="129" y="30"/>
                      </a:lnTo>
                      <a:lnTo>
                        <a:pt x="132" y="27"/>
                      </a:lnTo>
                      <a:lnTo>
                        <a:pt x="138" y="23"/>
                      </a:lnTo>
                      <a:lnTo>
                        <a:pt x="144" y="19"/>
                      </a:lnTo>
                      <a:lnTo>
                        <a:pt x="152" y="14"/>
                      </a:lnTo>
                      <a:lnTo>
                        <a:pt x="160" y="10"/>
                      </a:lnTo>
                      <a:lnTo>
                        <a:pt x="167" y="6"/>
                      </a:lnTo>
                      <a:lnTo>
                        <a:pt x="172" y="4"/>
                      </a:lnTo>
                      <a:lnTo>
                        <a:pt x="177" y="2"/>
                      </a:lnTo>
                      <a:lnTo>
                        <a:pt x="174" y="0"/>
                      </a:lnTo>
                      <a:lnTo>
                        <a:pt x="168" y="2"/>
                      </a:lnTo>
                      <a:lnTo>
                        <a:pt x="161" y="3"/>
                      </a:lnTo>
                      <a:lnTo>
                        <a:pt x="157"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1" name="Freeform 278">
                  <a:extLst>
                    <a:ext uri="{FF2B5EF4-FFF2-40B4-BE49-F238E27FC236}">
                      <a16:creationId xmlns:a16="http://schemas.microsoft.com/office/drawing/2014/main" id="{19FBC22B-65D5-4E0F-8CA0-99FA9F60DDAD}"/>
                    </a:ext>
                  </a:extLst>
                </p:cNvPr>
                <p:cNvSpPr>
                  <a:spLocks/>
                </p:cNvSpPr>
                <p:nvPr/>
              </p:nvSpPr>
              <p:spPr bwMode="auto">
                <a:xfrm>
                  <a:off x="141" y="117"/>
                  <a:ext cx="8" cy="9"/>
                </a:xfrm>
                <a:custGeom>
                  <a:avLst/>
                  <a:gdLst>
                    <a:gd name="T0" fmla="*/ 1 w 16"/>
                    <a:gd name="T1" fmla="*/ 1 h 17"/>
                    <a:gd name="T2" fmla="*/ 4 w 16"/>
                    <a:gd name="T3" fmla="*/ 0 h 17"/>
                    <a:gd name="T4" fmla="*/ 6 w 16"/>
                    <a:gd name="T5" fmla="*/ 0 h 17"/>
                    <a:gd name="T6" fmla="*/ 7 w 16"/>
                    <a:gd name="T7" fmla="*/ 1 h 17"/>
                    <a:gd name="T8" fmla="*/ 8 w 16"/>
                    <a:gd name="T9" fmla="*/ 3 h 17"/>
                    <a:gd name="T10" fmla="*/ 8 w 16"/>
                    <a:gd name="T11" fmla="*/ 4 h 17"/>
                    <a:gd name="T12" fmla="*/ 8 w 16"/>
                    <a:gd name="T13" fmla="*/ 6 h 17"/>
                    <a:gd name="T14" fmla="*/ 8 w 16"/>
                    <a:gd name="T15" fmla="*/ 7 h 17"/>
                    <a:gd name="T16" fmla="*/ 7 w 16"/>
                    <a:gd name="T17" fmla="*/ 8 h 17"/>
                    <a:gd name="T18" fmla="*/ 6 w 16"/>
                    <a:gd name="T19" fmla="*/ 9 h 17"/>
                    <a:gd name="T20" fmla="*/ 5 w 16"/>
                    <a:gd name="T21" fmla="*/ 9 h 17"/>
                    <a:gd name="T22" fmla="*/ 3 w 16"/>
                    <a:gd name="T23" fmla="*/ 8 h 17"/>
                    <a:gd name="T24" fmla="*/ 1 w 16"/>
                    <a:gd name="T25" fmla="*/ 7 h 17"/>
                    <a:gd name="T26" fmla="*/ 1 w 16"/>
                    <a:gd name="T27" fmla="*/ 5 h 17"/>
                    <a:gd name="T28" fmla="*/ 0 w 16"/>
                    <a:gd name="T29" fmla="*/ 3 h 17"/>
                    <a:gd name="T30" fmla="*/ 0 w 16"/>
                    <a:gd name="T31" fmla="*/ 1 h 17"/>
                    <a:gd name="T32" fmla="*/ 1 w 16"/>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7">
                      <a:moveTo>
                        <a:pt x="2" y="1"/>
                      </a:moveTo>
                      <a:lnTo>
                        <a:pt x="7" y="0"/>
                      </a:lnTo>
                      <a:lnTo>
                        <a:pt x="11" y="0"/>
                      </a:lnTo>
                      <a:lnTo>
                        <a:pt x="14" y="1"/>
                      </a:lnTo>
                      <a:lnTo>
                        <a:pt x="15" y="5"/>
                      </a:lnTo>
                      <a:lnTo>
                        <a:pt x="16" y="8"/>
                      </a:lnTo>
                      <a:lnTo>
                        <a:pt x="16" y="12"/>
                      </a:lnTo>
                      <a:lnTo>
                        <a:pt x="15" y="14"/>
                      </a:lnTo>
                      <a:lnTo>
                        <a:pt x="14" y="16"/>
                      </a:lnTo>
                      <a:lnTo>
                        <a:pt x="12" y="17"/>
                      </a:lnTo>
                      <a:lnTo>
                        <a:pt x="9" y="17"/>
                      </a:lnTo>
                      <a:lnTo>
                        <a:pt x="6" y="16"/>
                      </a:lnTo>
                      <a:lnTo>
                        <a:pt x="2" y="14"/>
                      </a:lnTo>
                      <a:lnTo>
                        <a:pt x="1" y="10"/>
                      </a:lnTo>
                      <a:lnTo>
                        <a:pt x="0" y="6"/>
                      </a:lnTo>
                      <a:lnTo>
                        <a:pt x="0" y="2"/>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2" name="Freeform 279">
                  <a:extLst>
                    <a:ext uri="{FF2B5EF4-FFF2-40B4-BE49-F238E27FC236}">
                      <a16:creationId xmlns:a16="http://schemas.microsoft.com/office/drawing/2014/main" id="{5657C410-7D4C-4B67-A2BA-F2C0906461B7}"/>
                    </a:ext>
                  </a:extLst>
                </p:cNvPr>
                <p:cNvSpPr>
                  <a:spLocks/>
                </p:cNvSpPr>
                <p:nvPr/>
              </p:nvSpPr>
              <p:spPr bwMode="auto">
                <a:xfrm>
                  <a:off x="139" y="137"/>
                  <a:ext cx="7" cy="6"/>
                </a:xfrm>
                <a:custGeom>
                  <a:avLst/>
                  <a:gdLst>
                    <a:gd name="T0" fmla="*/ 1 w 14"/>
                    <a:gd name="T1" fmla="*/ 1 h 12"/>
                    <a:gd name="T2" fmla="*/ 2 w 14"/>
                    <a:gd name="T3" fmla="*/ 0 h 12"/>
                    <a:gd name="T4" fmla="*/ 4 w 14"/>
                    <a:gd name="T5" fmla="*/ 0 h 12"/>
                    <a:gd name="T6" fmla="*/ 5 w 14"/>
                    <a:gd name="T7" fmla="*/ 1 h 12"/>
                    <a:gd name="T8" fmla="*/ 6 w 14"/>
                    <a:gd name="T9" fmla="*/ 2 h 12"/>
                    <a:gd name="T10" fmla="*/ 7 w 14"/>
                    <a:gd name="T11" fmla="*/ 3 h 12"/>
                    <a:gd name="T12" fmla="*/ 7 w 14"/>
                    <a:gd name="T13" fmla="*/ 3 h 12"/>
                    <a:gd name="T14" fmla="*/ 6 w 14"/>
                    <a:gd name="T15" fmla="*/ 4 h 12"/>
                    <a:gd name="T16" fmla="*/ 6 w 14"/>
                    <a:gd name="T17" fmla="*/ 6 h 12"/>
                    <a:gd name="T18" fmla="*/ 5 w 14"/>
                    <a:gd name="T19" fmla="*/ 6 h 12"/>
                    <a:gd name="T20" fmla="*/ 3 w 14"/>
                    <a:gd name="T21" fmla="*/ 6 h 12"/>
                    <a:gd name="T22" fmla="*/ 1 w 14"/>
                    <a:gd name="T23" fmla="*/ 6 h 12"/>
                    <a:gd name="T24" fmla="*/ 1 w 14"/>
                    <a:gd name="T25" fmla="*/ 5 h 12"/>
                    <a:gd name="T26" fmla="*/ 1 w 14"/>
                    <a:gd name="T27" fmla="*/ 4 h 12"/>
                    <a:gd name="T28" fmla="*/ 0 w 14"/>
                    <a:gd name="T29" fmla="*/ 4 h 12"/>
                    <a:gd name="T30" fmla="*/ 0 w 14"/>
                    <a:gd name="T31" fmla="*/ 2 h 12"/>
                    <a:gd name="T32" fmla="*/ 1 w 14"/>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2">
                      <a:moveTo>
                        <a:pt x="1" y="2"/>
                      </a:moveTo>
                      <a:lnTo>
                        <a:pt x="4" y="0"/>
                      </a:lnTo>
                      <a:lnTo>
                        <a:pt x="7" y="0"/>
                      </a:lnTo>
                      <a:lnTo>
                        <a:pt x="10" y="2"/>
                      </a:lnTo>
                      <a:lnTo>
                        <a:pt x="12" y="3"/>
                      </a:lnTo>
                      <a:lnTo>
                        <a:pt x="14" y="5"/>
                      </a:lnTo>
                      <a:lnTo>
                        <a:pt x="14" y="6"/>
                      </a:lnTo>
                      <a:lnTo>
                        <a:pt x="12" y="8"/>
                      </a:lnTo>
                      <a:lnTo>
                        <a:pt x="11" y="11"/>
                      </a:lnTo>
                      <a:lnTo>
                        <a:pt x="9" y="12"/>
                      </a:lnTo>
                      <a:lnTo>
                        <a:pt x="5" y="12"/>
                      </a:lnTo>
                      <a:lnTo>
                        <a:pt x="2" y="11"/>
                      </a:lnTo>
                      <a:lnTo>
                        <a:pt x="1" y="10"/>
                      </a:lnTo>
                      <a:lnTo>
                        <a:pt x="1" y="8"/>
                      </a:lnTo>
                      <a:lnTo>
                        <a:pt x="0" y="7"/>
                      </a:lnTo>
                      <a:lnTo>
                        <a:pt x="0" y="4"/>
                      </a:lnTo>
                      <a:lnTo>
                        <a:pt x="1"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3" name="Freeform 280">
                  <a:extLst>
                    <a:ext uri="{FF2B5EF4-FFF2-40B4-BE49-F238E27FC236}">
                      <a16:creationId xmlns:a16="http://schemas.microsoft.com/office/drawing/2014/main" id="{7D2A74B4-7578-417E-99F0-2F6FE1E35E9C}"/>
                    </a:ext>
                  </a:extLst>
                </p:cNvPr>
                <p:cNvSpPr>
                  <a:spLocks/>
                </p:cNvSpPr>
                <p:nvPr/>
              </p:nvSpPr>
              <p:spPr bwMode="auto">
                <a:xfrm>
                  <a:off x="154" y="151"/>
                  <a:ext cx="10" cy="9"/>
                </a:xfrm>
                <a:custGeom>
                  <a:avLst/>
                  <a:gdLst>
                    <a:gd name="T0" fmla="*/ 1 w 18"/>
                    <a:gd name="T1" fmla="*/ 3 h 17"/>
                    <a:gd name="T2" fmla="*/ 3 w 18"/>
                    <a:gd name="T3" fmla="*/ 1 h 17"/>
                    <a:gd name="T4" fmla="*/ 5 w 18"/>
                    <a:gd name="T5" fmla="*/ 0 h 17"/>
                    <a:gd name="T6" fmla="*/ 6 w 18"/>
                    <a:gd name="T7" fmla="*/ 0 h 17"/>
                    <a:gd name="T8" fmla="*/ 8 w 18"/>
                    <a:gd name="T9" fmla="*/ 1 h 17"/>
                    <a:gd name="T10" fmla="*/ 9 w 18"/>
                    <a:gd name="T11" fmla="*/ 3 h 17"/>
                    <a:gd name="T12" fmla="*/ 10 w 18"/>
                    <a:gd name="T13" fmla="*/ 4 h 17"/>
                    <a:gd name="T14" fmla="*/ 10 w 18"/>
                    <a:gd name="T15" fmla="*/ 6 h 17"/>
                    <a:gd name="T16" fmla="*/ 9 w 18"/>
                    <a:gd name="T17" fmla="*/ 7 h 17"/>
                    <a:gd name="T18" fmla="*/ 7 w 18"/>
                    <a:gd name="T19" fmla="*/ 8 h 17"/>
                    <a:gd name="T20" fmla="*/ 6 w 18"/>
                    <a:gd name="T21" fmla="*/ 9 h 17"/>
                    <a:gd name="T22" fmla="*/ 3 w 18"/>
                    <a:gd name="T23" fmla="*/ 9 h 17"/>
                    <a:gd name="T24" fmla="*/ 2 w 18"/>
                    <a:gd name="T25" fmla="*/ 8 h 17"/>
                    <a:gd name="T26" fmla="*/ 1 w 18"/>
                    <a:gd name="T27" fmla="*/ 7 h 17"/>
                    <a:gd name="T28" fmla="*/ 0 w 18"/>
                    <a:gd name="T29" fmla="*/ 5 h 17"/>
                    <a:gd name="T30" fmla="*/ 0 w 18"/>
                    <a:gd name="T31" fmla="*/ 4 h 17"/>
                    <a:gd name="T32" fmla="*/ 1 w 18"/>
                    <a:gd name="T33" fmla="*/ 3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2" y="5"/>
                      </a:moveTo>
                      <a:lnTo>
                        <a:pt x="5" y="1"/>
                      </a:lnTo>
                      <a:lnTo>
                        <a:pt x="9" y="0"/>
                      </a:lnTo>
                      <a:lnTo>
                        <a:pt x="11" y="0"/>
                      </a:lnTo>
                      <a:lnTo>
                        <a:pt x="15" y="2"/>
                      </a:lnTo>
                      <a:lnTo>
                        <a:pt x="17" y="5"/>
                      </a:lnTo>
                      <a:lnTo>
                        <a:pt x="18" y="8"/>
                      </a:lnTo>
                      <a:lnTo>
                        <a:pt x="18" y="12"/>
                      </a:lnTo>
                      <a:lnTo>
                        <a:pt x="16" y="14"/>
                      </a:lnTo>
                      <a:lnTo>
                        <a:pt x="13" y="16"/>
                      </a:lnTo>
                      <a:lnTo>
                        <a:pt x="10" y="17"/>
                      </a:lnTo>
                      <a:lnTo>
                        <a:pt x="5" y="17"/>
                      </a:lnTo>
                      <a:lnTo>
                        <a:pt x="3" y="16"/>
                      </a:lnTo>
                      <a:lnTo>
                        <a:pt x="1" y="13"/>
                      </a:lnTo>
                      <a:lnTo>
                        <a:pt x="0" y="10"/>
                      </a:lnTo>
                      <a:lnTo>
                        <a:pt x="0" y="7"/>
                      </a:lnTo>
                      <a:lnTo>
                        <a:pt x="2"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4" name="Freeform 281">
                  <a:extLst>
                    <a:ext uri="{FF2B5EF4-FFF2-40B4-BE49-F238E27FC236}">
                      <a16:creationId xmlns:a16="http://schemas.microsoft.com/office/drawing/2014/main" id="{DDA4077C-CF2B-48F7-8CDB-DD1BF5F71EDA}"/>
                    </a:ext>
                  </a:extLst>
                </p:cNvPr>
                <p:cNvSpPr>
                  <a:spLocks/>
                </p:cNvSpPr>
                <p:nvPr/>
              </p:nvSpPr>
              <p:spPr bwMode="auto">
                <a:xfrm>
                  <a:off x="120" y="148"/>
                  <a:ext cx="11" cy="9"/>
                </a:xfrm>
                <a:custGeom>
                  <a:avLst/>
                  <a:gdLst>
                    <a:gd name="T0" fmla="*/ 6 w 20"/>
                    <a:gd name="T1" fmla="*/ 0 h 20"/>
                    <a:gd name="T2" fmla="*/ 8 w 20"/>
                    <a:gd name="T3" fmla="*/ 0 h 20"/>
                    <a:gd name="T4" fmla="*/ 10 w 20"/>
                    <a:gd name="T5" fmla="*/ 1 h 20"/>
                    <a:gd name="T6" fmla="*/ 11 w 20"/>
                    <a:gd name="T7" fmla="*/ 3 h 20"/>
                    <a:gd name="T8" fmla="*/ 11 w 20"/>
                    <a:gd name="T9" fmla="*/ 4 h 20"/>
                    <a:gd name="T10" fmla="*/ 10 w 20"/>
                    <a:gd name="T11" fmla="*/ 6 h 20"/>
                    <a:gd name="T12" fmla="*/ 10 w 20"/>
                    <a:gd name="T13" fmla="*/ 8 h 20"/>
                    <a:gd name="T14" fmla="*/ 8 w 20"/>
                    <a:gd name="T15" fmla="*/ 9 h 20"/>
                    <a:gd name="T16" fmla="*/ 6 w 20"/>
                    <a:gd name="T17" fmla="*/ 9 h 20"/>
                    <a:gd name="T18" fmla="*/ 4 w 20"/>
                    <a:gd name="T19" fmla="*/ 9 h 20"/>
                    <a:gd name="T20" fmla="*/ 2 w 20"/>
                    <a:gd name="T21" fmla="*/ 8 h 20"/>
                    <a:gd name="T22" fmla="*/ 1 w 20"/>
                    <a:gd name="T23" fmla="*/ 7 h 20"/>
                    <a:gd name="T24" fmla="*/ 0 w 20"/>
                    <a:gd name="T25" fmla="*/ 5 h 20"/>
                    <a:gd name="T26" fmla="*/ 1 w 20"/>
                    <a:gd name="T27" fmla="*/ 4 h 20"/>
                    <a:gd name="T28" fmla="*/ 1 w 20"/>
                    <a:gd name="T29" fmla="*/ 2 h 20"/>
                    <a:gd name="T30" fmla="*/ 3 w 20"/>
                    <a:gd name="T31" fmla="*/ 0 h 20"/>
                    <a:gd name="T32" fmla="*/ 6 w 20"/>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0">
                      <a:moveTo>
                        <a:pt x="10" y="0"/>
                      </a:moveTo>
                      <a:lnTo>
                        <a:pt x="15" y="1"/>
                      </a:lnTo>
                      <a:lnTo>
                        <a:pt x="18" y="2"/>
                      </a:lnTo>
                      <a:lnTo>
                        <a:pt x="20" y="6"/>
                      </a:lnTo>
                      <a:lnTo>
                        <a:pt x="20" y="9"/>
                      </a:lnTo>
                      <a:lnTo>
                        <a:pt x="19" y="14"/>
                      </a:lnTo>
                      <a:lnTo>
                        <a:pt x="18" y="17"/>
                      </a:lnTo>
                      <a:lnTo>
                        <a:pt x="15" y="20"/>
                      </a:lnTo>
                      <a:lnTo>
                        <a:pt x="11" y="20"/>
                      </a:lnTo>
                      <a:lnTo>
                        <a:pt x="7" y="19"/>
                      </a:lnTo>
                      <a:lnTo>
                        <a:pt x="3" y="17"/>
                      </a:lnTo>
                      <a:lnTo>
                        <a:pt x="1" y="15"/>
                      </a:lnTo>
                      <a:lnTo>
                        <a:pt x="0" y="12"/>
                      </a:lnTo>
                      <a:lnTo>
                        <a:pt x="1" y="8"/>
                      </a:lnTo>
                      <a:lnTo>
                        <a:pt x="2" y="4"/>
                      </a:lnTo>
                      <a:lnTo>
                        <a:pt x="5" y="1"/>
                      </a:lnTo>
                      <a:lnTo>
                        <a:pt x="1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5" name="Freeform 282">
                  <a:extLst>
                    <a:ext uri="{FF2B5EF4-FFF2-40B4-BE49-F238E27FC236}">
                      <a16:creationId xmlns:a16="http://schemas.microsoft.com/office/drawing/2014/main" id="{4AF3609E-71B7-4E6B-9681-390A340B7C1B}"/>
                    </a:ext>
                  </a:extLst>
                </p:cNvPr>
                <p:cNvSpPr>
                  <a:spLocks/>
                </p:cNvSpPr>
                <p:nvPr/>
              </p:nvSpPr>
              <p:spPr bwMode="auto">
                <a:xfrm>
                  <a:off x="115" y="126"/>
                  <a:ext cx="11" cy="9"/>
                </a:xfrm>
                <a:custGeom>
                  <a:avLst/>
                  <a:gdLst>
                    <a:gd name="T0" fmla="*/ 0 w 21"/>
                    <a:gd name="T1" fmla="*/ 5 h 19"/>
                    <a:gd name="T2" fmla="*/ 0 w 21"/>
                    <a:gd name="T3" fmla="*/ 3 h 19"/>
                    <a:gd name="T4" fmla="*/ 2 w 21"/>
                    <a:gd name="T5" fmla="*/ 1 h 19"/>
                    <a:gd name="T6" fmla="*/ 3 w 21"/>
                    <a:gd name="T7" fmla="*/ 1 h 19"/>
                    <a:gd name="T8" fmla="*/ 6 w 21"/>
                    <a:gd name="T9" fmla="*/ 0 h 19"/>
                    <a:gd name="T10" fmla="*/ 7 w 21"/>
                    <a:gd name="T11" fmla="*/ 0 h 19"/>
                    <a:gd name="T12" fmla="*/ 9 w 21"/>
                    <a:gd name="T13" fmla="*/ 1 h 19"/>
                    <a:gd name="T14" fmla="*/ 10 w 21"/>
                    <a:gd name="T15" fmla="*/ 2 h 19"/>
                    <a:gd name="T16" fmla="*/ 11 w 21"/>
                    <a:gd name="T17" fmla="*/ 3 h 19"/>
                    <a:gd name="T18" fmla="*/ 11 w 21"/>
                    <a:gd name="T19" fmla="*/ 5 h 19"/>
                    <a:gd name="T20" fmla="*/ 10 w 21"/>
                    <a:gd name="T21" fmla="*/ 6 h 19"/>
                    <a:gd name="T22" fmla="*/ 9 w 21"/>
                    <a:gd name="T23" fmla="*/ 8 h 19"/>
                    <a:gd name="T24" fmla="*/ 7 w 21"/>
                    <a:gd name="T25" fmla="*/ 9 h 19"/>
                    <a:gd name="T26" fmla="*/ 6 w 21"/>
                    <a:gd name="T27" fmla="*/ 9 h 19"/>
                    <a:gd name="T28" fmla="*/ 3 w 21"/>
                    <a:gd name="T29" fmla="*/ 9 h 19"/>
                    <a:gd name="T30" fmla="*/ 2 w 21"/>
                    <a:gd name="T31" fmla="*/ 7 h 19"/>
                    <a:gd name="T32" fmla="*/ 0 w 21"/>
                    <a:gd name="T33" fmla="*/ 5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9">
                      <a:moveTo>
                        <a:pt x="0" y="11"/>
                      </a:moveTo>
                      <a:lnTo>
                        <a:pt x="0" y="6"/>
                      </a:lnTo>
                      <a:lnTo>
                        <a:pt x="3" y="3"/>
                      </a:lnTo>
                      <a:lnTo>
                        <a:pt x="6" y="2"/>
                      </a:lnTo>
                      <a:lnTo>
                        <a:pt x="11" y="0"/>
                      </a:lnTo>
                      <a:lnTo>
                        <a:pt x="14" y="0"/>
                      </a:lnTo>
                      <a:lnTo>
                        <a:pt x="18" y="2"/>
                      </a:lnTo>
                      <a:lnTo>
                        <a:pt x="20" y="4"/>
                      </a:lnTo>
                      <a:lnTo>
                        <a:pt x="21" y="6"/>
                      </a:lnTo>
                      <a:lnTo>
                        <a:pt x="21" y="10"/>
                      </a:lnTo>
                      <a:lnTo>
                        <a:pt x="20" y="13"/>
                      </a:lnTo>
                      <a:lnTo>
                        <a:pt x="18" y="17"/>
                      </a:lnTo>
                      <a:lnTo>
                        <a:pt x="14" y="19"/>
                      </a:lnTo>
                      <a:lnTo>
                        <a:pt x="11" y="19"/>
                      </a:lnTo>
                      <a:lnTo>
                        <a:pt x="6" y="18"/>
                      </a:lnTo>
                      <a:lnTo>
                        <a:pt x="3"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6" name="Freeform 283">
                  <a:extLst>
                    <a:ext uri="{FF2B5EF4-FFF2-40B4-BE49-F238E27FC236}">
                      <a16:creationId xmlns:a16="http://schemas.microsoft.com/office/drawing/2014/main" id="{70EBA9B9-94A4-4318-B2FD-99675AC09FEF}"/>
                    </a:ext>
                  </a:extLst>
                </p:cNvPr>
                <p:cNvSpPr>
                  <a:spLocks/>
                </p:cNvSpPr>
                <p:nvPr/>
              </p:nvSpPr>
              <p:spPr bwMode="auto">
                <a:xfrm>
                  <a:off x="100" y="126"/>
                  <a:ext cx="8" cy="8"/>
                </a:xfrm>
                <a:custGeom>
                  <a:avLst/>
                  <a:gdLst>
                    <a:gd name="T0" fmla="*/ 0 w 18"/>
                    <a:gd name="T1" fmla="*/ 6 h 16"/>
                    <a:gd name="T2" fmla="*/ 0 w 18"/>
                    <a:gd name="T3" fmla="*/ 4 h 16"/>
                    <a:gd name="T4" fmla="*/ 1 w 18"/>
                    <a:gd name="T5" fmla="*/ 2 h 16"/>
                    <a:gd name="T6" fmla="*/ 2 w 18"/>
                    <a:gd name="T7" fmla="*/ 1 h 16"/>
                    <a:gd name="T8" fmla="*/ 4 w 18"/>
                    <a:gd name="T9" fmla="*/ 0 h 16"/>
                    <a:gd name="T10" fmla="*/ 5 w 18"/>
                    <a:gd name="T11" fmla="*/ 0 h 16"/>
                    <a:gd name="T12" fmla="*/ 7 w 18"/>
                    <a:gd name="T13" fmla="*/ 1 h 16"/>
                    <a:gd name="T14" fmla="*/ 7 w 18"/>
                    <a:gd name="T15" fmla="*/ 3 h 16"/>
                    <a:gd name="T16" fmla="*/ 8 w 18"/>
                    <a:gd name="T17" fmla="*/ 4 h 16"/>
                    <a:gd name="T18" fmla="*/ 7 w 18"/>
                    <a:gd name="T19" fmla="*/ 6 h 16"/>
                    <a:gd name="T20" fmla="*/ 7 w 18"/>
                    <a:gd name="T21" fmla="*/ 7 h 16"/>
                    <a:gd name="T22" fmla="*/ 6 w 18"/>
                    <a:gd name="T23" fmla="*/ 8 h 16"/>
                    <a:gd name="T24" fmla="*/ 5 w 18"/>
                    <a:gd name="T25" fmla="*/ 8 h 16"/>
                    <a:gd name="T26" fmla="*/ 3 w 18"/>
                    <a:gd name="T27" fmla="*/ 8 h 16"/>
                    <a:gd name="T28" fmla="*/ 2 w 18"/>
                    <a:gd name="T29" fmla="*/ 8 h 16"/>
                    <a:gd name="T30" fmla="*/ 0 w 18"/>
                    <a:gd name="T31" fmla="*/ 7 h 16"/>
                    <a:gd name="T32" fmla="*/ 0 w 18"/>
                    <a:gd name="T33" fmla="*/ 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6">
                      <a:moveTo>
                        <a:pt x="0" y="11"/>
                      </a:moveTo>
                      <a:lnTo>
                        <a:pt x="0" y="7"/>
                      </a:lnTo>
                      <a:lnTo>
                        <a:pt x="3" y="4"/>
                      </a:lnTo>
                      <a:lnTo>
                        <a:pt x="5" y="1"/>
                      </a:lnTo>
                      <a:lnTo>
                        <a:pt x="8" y="0"/>
                      </a:lnTo>
                      <a:lnTo>
                        <a:pt x="12" y="0"/>
                      </a:lnTo>
                      <a:lnTo>
                        <a:pt x="15" y="1"/>
                      </a:lnTo>
                      <a:lnTo>
                        <a:pt x="16" y="5"/>
                      </a:lnTo>
                      <a:lnTo>
                        <a:pt x="18" y="7"/>
                      </a:lnTo>
                      <a:lnTo>
                        <a:pt x="16" y="11"/>
                      </a:lnTo>
                      <a:lnTo>
                        <a:pt x="15" y="13"/>
                      </a:lnTo>
                      <a:lnTo>
                        <a:pt x="13" y="15"/>
                      </a:lnTo>
                      <a:lnTo>
                        <a:pt x="11" y="16"/>
                      </a:lnTo>
                      <a:lnTo>
                        <a:pt x="7" y="16"/>
                      </a:lnTo>
                      <a:lnTo>
                        <a:pt x="4" y="15"/>
                      </a:lnTo>
                      <a:lnTo>
                        <a:pt x="0"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7" name="Freeform 284">
                  <a:extLst>
                    <a:ext uri="{FF2B5EF4-FFF2-40B4-BE49-F238E27FC236}">
                      <a16:creationId xmlns:a16="http://schemas.microsoft.com/office/drawing/2014/main" id="{6A6F525C-86BA-47A2-9E06-03D1A00D50EF}"/>
                    </a:ext>
                  </a:extLst>
                </p:cNvPr>
                <p:cNvSpPr>
                  <a:spLocks/>
                </p:cNvSpPr>
                <p:nvPr/>
              </p:nvSpPr>
              <p:spPr bwMode="auto">
                <a:xfrm>
                  <a:off x="112" y="111"/>
                  <a:ext cx="9" cy="9"/>
                </a:xfrm>
                <a:custGeom>
                  <a:avLst/>
                  <a:gdLst>
                    <a:gd name="T0" fmla="*/ 0 w 18"/>
                    <a:gd name="T1" fmla="*/ 5 h 17"/>
                    <a:gd name="T2" fmla="*/ 1 w 18"/>
                    <a:gd name="T3" fmla="*/ 3 h 17"/>
                    <a:gd name="T4" fmla="*/ 1 w 18"/>
                    <a:gd name="T5" fmla="*/ 2 h 17"/>
                    <a:gd name="T6" fmla="*/ 2 w 18"/>
                    <a:gd name="T7" fmla="*/ 1 h 17"/>
                    <a:gd name="T8" fmla="*/ 4 w 18"/>
                    <a:gd name="T9" fmla="*/ 0 h 17"/>
                    <a:gd name="T10" fmla="*/ 6 w 18"/>
                    <a:gd name="T11" fmla="*/ 0 h 17"/>
                    <a:gd name="T12" fmla="*/ 8 w 18"/>
                    <a:gd name="T13" fmla="*/ 1 h 17"/>
                    <a:gd name="T14" fmla="*/ 9 w 18"/>
                    <a:gd name="T15" fmla="*/ 2 h 17"/>
                    <a:gd name="T16" fmla="*/ 9 w 18"/>
                    <a:gd name="T17" fmla="*/ 3 h 17"/>
                    <a:gd name="T18" fmla="*/ 9 w 18"/>
                    <a:gd name="T19" fmla="*/ 5 h 17"/>
                    <a:gd name="T20" fmla="*/ 9 w 18"/>
                    <a:gd name="T21" fmla="*/ 6 h 17"/>
                    <a:gd name="T22" fmla="*/ 8 w 18"/>
                    <a:gd name="T23" fmla="*/ 8 h 17"/>
                    <a:gd name="T24" fmla="*/ 6 w 18"/>
                    <a:gd name="T25" fmla="*/ 9 h 17"/>
                    <a:gd name="T26" fmla="*/ 4 w 18"/>
                    <a:gd name="T27" fmla="*/ 9 h 17"/>
                    <a:gd name="T28" fmla="*/ 2 w 18"/>
                    <a:gd name="T29" fmla="*/ 8 h 17"/>
                    <a:gd name="T30" fmla="*/ 1 w 18"/>
                    <a:gd name="T31" fmla="*/ 6 h 17"/>
                    <a:gd name="T32" fmla="*/ 0 w 18"/>
                    <a:gd name="T33" fmla="*/ 5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0" y="9"/>
                      </a:moveTo>
                      <a:lnTo>
                        <a:pt x="1" y="6"/>
                      </a:lnTo>
                      <a:lnTo>
                        <a:pt x="2" y="3"/>
                      </a:lnTo>
                      <a:lnTo>
                        <a:pt x="4" y="1"/>
                      </a:lnTo>
                      <a:lnTo>
                        <a:pt x="8" y="0"/>
                      </a:lnTo>
                      <a:lnTo>
                        <a:pt x="11" y="0"/>
                      </a:lnTo>
                      <a:lnTo>
                        <a:pt x="15" y="1"/>
                      </a:lnTo>
                      <a:lnTo>
                        <a:pt x="17" y="3"/>
                      </a:lnTo>
                      <a:lnTo>
                        <a:pt x="18" y="5"/>
                      </a:lnTo>
                      <a:lnTo>
                        <a:pt x="18" y="9"/>
                      </a:lnTo>
                      <a:lnTo>
                        <a:pt x="17" y="12"/>
                      </a:lnTo>
                      <a:lnTo>
                        <a:pt x="15" y="16"/>
                      </a:lnTo>
                      <a:lnTo>
                        <a:pt x="11" y="17"/>
                      </a:lnTo>
                      <a:lnTo>
                        <a:pt x="8" y="17"/>
                      </a:lnTo>
                      <a:lnTo>
                        <a:pt x="4" y="16"/>
                      </a:lnTo>
                      <a:lnTo>
                        <a:pt x="1" y="12"/>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8" name="Freeform 285">
                  <a:extLst>
                    <a:ext uri="{FF2B5EF4-FFF2-40B4-BE49-F238E27FC236}">
                      <a16:creationId xmlns:a16="http://schemas.microsoft.com/office/drawing/2014/main" id="{FE69307A-0499-4EF4-AA17-CDD19F940517}"/>
                    </a:ext>
                  </a:extLst>
                </p:cNvPr>
                <p:cNvSpPr>
                  <a:spLocks/>
                </p:cNvSpPr>
                <p:nvPr/>
              </p:nvSpPr>
              <p:spPr bwMode="auto">
                <a:xfrm>
                  <a:off x="290" y="109"/>
                  <a:ext cx="66" cy="67"/>
                </a:xfrm>
                <a:custGeom>
                  <a:avLst/>
                  <a:gdLst>
                    <a:gd name="T0" fmla="*/ 7 w 132"/>
                    <a:gd name="T1" fmla="*/ 19 h 134"/>
                    <a:gd name="T2" fmla="*/ 11 w 132"/>
                    <a:gd name="T3" fmla="*/ 32 h 134"/>
                    <a:gd name="T4" fmla="*/ 17 w 132"/>
                    <a:gd name="T5" fmla="*/ 31 h 134"/>
                    <a:gd name="T6" fmla="*/ 22 w 132"/>
                    <a:gd name="T7" fmla="*/ 36 h 134"/>
                    <a:gd name="T8" fmla="*/ 23 w 132"/>
                    <a:gd name="T9" fmla="*/ 39 h 134"/>
                    <a:gd name="T10" fmla="*/ 18 w 132"/>
                    <a:gd name="T11" fmla="*/ 38 h 134"/>
                    <a:gd name="T12" fmla="*/ 14 w 132"/>
                    <a:gd name="T13" fmla="*/ 37 h 134"/>
                    <a:gd name="T14" fmla="*/ 10 w 132"/>
                    <a:gd name="T15" fmla="*/ 34 h 134"/>
                    <a:gd name="T16" fmla="*/ 2 w 132"/>
                    <a:gd name="T17" fmla="*/ 38 h 134"/>
                    <a:gd name="T18" fmla="*/ 1 w 132"/>
                    <a:gd name="T19" fmla="*/ 46 h 134"/>
                    <a:gd name="T20" fmla="*/ 3 w 132"/>
                    <a:gd name="T21" fmla="*/ 50 h 134"/>
                    <a:gd name="T22" fmla="*/ 14 w 132"/>
                    <a:gd name="T23" fmla="*/ 52 h 134"/>
                    <a:gd name="T24" fmla="*/ 19 w 132"/>
                    <a:gd name="T25" fmla="*/ 49 h 134"/>
                    <a:gd name="T26" fmla="*/ 19 w 132"/>
                    <a:gd name="T27" fmla="*/ 52 h 134"/>
                    <a:gd name="T28" fmla="*/ 16 w 132"/>
                    <a:gd name="T29" fmla="*/ 65 h 134"/>
                    <a:gd name="T30" fmla="*/ 27 w 132"/>
                    <a:gd name="T31" fmla="*/ 66 h 134"/>
                    <a:gd name="T32" fmla="*/ 32 w 132"/>
                    <a:gd name="T33" fmla="*/ 57 h 134"/>
                    <a:gd name="T34" fmla="*/ 28 w 132"/>
                    <a:gd name="T35" fmla="*/ 49 h 134"/>
                    <a:gd name="T36" fmla="*/ 30 w 132"/>
                    <a:gd name="T37" fmla="*/ 47 h 134"/>
                    <a:gd name="T38" fmla="*/ 32 w 132"/>
                    <a:gd name="T39" fmla="*/ 50 h 134"/>
                    <a:gd name="T40" fmla="*/ 36 w 132"/>
                    <a:gd name="T41" fmla="*/ 57 h 134"/>
                    <a:gd name="T42" fmla="*/ 45 w 132"/>
                    <a:gd name="T43" fmla="*/ 57 h 134"/>
                    <a:gd name="T44" fmla="*/ 53 w 132"/>
                    <a:gd name="T45" fmla="*/ 59 h 134"/>
                    <a:gd name="T46" fmla="*/ 60 w 132"/>
                    <a:gd name="T47" fmla="*/ 54 h 134"/>
                    <a:gd name="T48" fmla="*/ 62 w 132"/>
                    <a:gd name="T49" fmla="*/ 50 h 134"/>
                    <a:gd name="T50" fmla="*/ 60 w 132"/>
                    <a:gd name="T51" fmla="*/ 47 h 134"/>
                    <a:gd name="T52" fmla="*/ 52 w 132"/>
                    <a:gd name="T53" fmla="*/ 43 h 134"/>
                    <a:gd name="T54" fmla="*/ 46 w 132"/>
                    <a:gd name="T55" fmla="*/ 41 h 134"/>
                    <a:gd name="T56" fmla="*/ 49 w 132"/>
                    <a:gd name="T57" fmla="*/ 35 h 134"/>
                    <a:gd name="T58" fmla="*/ 57 w 132"/>
                    <a:gd name="T59" fmla="*/ 32 h 134"/>
                    <a:gd name="T60" fmla="*/ 65 w 132"/>
                    <a:gd name="T61" fmla="*/ 27 h 134"/>
                    <a:gd name="T62" fmla="*/ 65 w 132"/>
                    <a:gd name="T63" fmla="*/ 19 h 134"/>
                    <a:gd name="T64" fmla="*/ 57 w 132"/>
                    <a:gd name="T65" fmla="*/ 15 h 134"/>
                    <a:gd name="T66" fmla="*/ 49 w 132"/>
                    <a:gd name="T67" fmla="*/ 19 h 134"/>
                    <a:gd name="T68" fmla="*/ 49 w 132"/>
                    <a:gd name="T69" fmla="*/ 24 h 134"/>
                    <a:gd name="T70" fmla="*/ 42 w 132"/>
                    <a:gd name="T71" fmla="*/ 30 h 134"/>
                    <a:gd name="T72" fmla="*/ 39 w 132"/>
                    <a:gd name="T73" fmla="*/ 30 h 134"/>
                    <a:gd name="T74" fmla="*/ 38 w 132"/>
                    <a:gd name="T75" fmla="*/ 26 h 134"/>
                    <a:gd name="T76" fmla="*/ 40 w 132"/>
                    <a:gd name="T77" fmla="*/ 18 h 134"/>
                    <a:gd name="T78" fmla="*/ 47 w 132"/>
                    <a:gd name="T79" fmla="*/ 10 h 134"/>
                    <a:gd name="T80" fmla="*/ 42 w 132"/>
                    <a:gd name="T81" fmla="*/ 1 h 134"/>
                    <a:gd name="T82" fmla="*/ 34 w 132"/>
                    <a:gd name="T83" fmla="*/ 1 h 134"/>
                    <a:gd name="T84" fmla="*/ 29 w 132"/>
                    <a:gd name="T85" fmla="*/ 4 h 134"/>
                    <a:gd name="T86" fmla="*/ 26 w 132"/>
                    <a:gd name="T87" fmla="*/ 8 h 134"/>
                    <a:gd name="T88" fmla="*/ 29 w 132"/>
                    <a:gd name="T89" fmla="*/ 15 h 134"/>
                    <a:gd name="T90" fmla="*/ 32 w 132"/>
                    <a:gd name="T91" fmla="*/ 20 h 134"/>
                    <a:gd name="T92" fmla="*/ 32 w 132"/>
                    <a:gd name="T93" fmla="*/ 27 h 134"/>
                    <a:gd name="T94" fmla="*/ 28 w 132"/>
                    <a:gd name="T95" fmla="*/ 28 h 134"/>
                    <a:gd name="T96" fmla="*/ 24 w 132"/>
                    <a:gd name="T97" fmla="*/ 20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2" h="134">
                      <a:moveTo>
                        <a:pt x="33" y="30"/>
                      </a:moveTo>
                      <a:lnTo>
                        <a:pt x="23" y="32"/>
                      </a:lnTo>
                      <a:lnTo>
                        <a:pt x="14" y="38"/>
                      </a:lnTo>
                      <a:lnTo>
                        <a:pt x="11" y="48"/>
                      </a:lnTo>
                      <a:lnTo>
                        <a:pt x="17" y="62"/>
                      </a:lnTo>
                      <a:lnTo>
                        <a:pt x="21" y="64"/>
                      </a:lnTo>
                      <a:lnTo>
                        <a:pt x="26" y="66"/>
                      </a:lnTo>
                      <a:lnTo>
                        <a:pt x="30" y="64"/>
                      </a:lnTo>
                      <a:lnTo>
                        <a:pt x="33" y="62"/>
                      </a:lnTo>
                      <a:lnTo>
                        <a:pt x="36" y="66"/>
                      </a:lnTo>
                      <a:lnTo>
                        <a:pt x="40" y="68"/>
                      </a:lnTo>
                      <a:lnTo>
                        <a:pt x="43" y="71"/>
                      </a:lnTo>
                      <a:lnTo>
                        <a:pt x="45" y="75"/>
                      </a:lnTo>
                      <a:lnTo>
                        <a:pt x="46" y="77"/>
                      </a:lnTo>
                      <a:lnTo>
                        <a:pt x="46" y="78"/>
                      </a:lnTo>
                      <a:lnTo>
                        <a:pt x="44" y="78"/>
                      </a:lnTo>
                      <a:lnTo>
                        <a:pt x="40" y="77"/>
                      </a:lnTo>
                      <a:lnTo>
                        <a:pt x="35" y="76"/>
                      </a:lnTo>
                      <a:lnTo>
                        <a:pt x="32" y="76"/>
                      </a:lnTo>
                      <a:lnTo>
                        <a:pt x="29" y="75"/>
                      </a:lnTo>
                      <a:lnTo>
                        <a:pt x="28" y="74"/>
                      </a:lnTo>
                      <a:lnTo>
                        <a:pt x="27" y="71"/>
                      </a:lnTo>
                      <a:lnTo>
                        <a:pt x="23" y="69"/>
                      </a:lnTo>
                      <a:lnTo>
                        <a:pt x="19" y="68"/>
                      </a:lnTo>
                      <a:lnTo>
                        <a:pt x="13" y="68"/>
                      </a:lnTo>
                      <a:lnTo>
                        <a:pt x="7" y="70"/>
                      </a:lnTo>
                      <a:lnTo>
                        <a:pt x="3" y="75"/>
                      </a:lnTo>
                      <a:lnTo>
                        <a:pt x="0" y="82"/>
                      </a:lnTo>
                      <a:lnTo>
                        <a:pt x="0" y="89"/>
                      </a:lnTo>
                      <a:lnTo>
                        <a:pt x="2" y="92"/>
                      </a:lnTo>
                      <a:lnTo>
                        <a:pt x="3" y="96"/>
                      </a:lnTo>
                      <a:lnTo>
                        <a:pt x="4" y="98"/>
                      </a:lnTo>
                      <a:lnTo>
                        <a:pt x="5" y="100"/>
                      </a:lnTo>
                      <a:lnTo>
                        <a:pt x="12" y="104"/>
                      </a:lnTo>
                      <a:lnTo>
                        <a:pt x="20" y="104"/>
                      </a:lnTo>
                      <a:lnTo>
                        <a:pt x="27" y="103"/>
                      </a:lnTo>
                      <a:lnTo>
                        <a:pt x="32" y="99"/>
                      </a:lnTo>
                      <a:lnTo>
                        <a:pt x="35" y="97"/>
                      </a:lnTo>
                      <a:lnTo>
                        <a:pt x="38" y="97"/>
                      </a:lnTo>
                      <a:lnTo>
                        <a:pt x="42" y="97"/>
                      </a:lnTo>
                      <a:lnTo>
                        <a:pt x="45" y="98"/>
                      </a:lnTo>
                      <a:lnTo>
                        <a:pt x="38" y="104"/>
                      </a:lnTo>
                      <a:lnTo>
                        <a:pt x="33" y="113"/>
                      </a:lnTo>
                      <a:lnTo>
                        <a:pt x="29" y="122"/>
                      </a:lnTo>
                      <a:lnTo>
                        <a:pt x="32" y="129"/>
                      </a:lnTo>
                      <a:lnTo>
                        <a:pt x="38" y="132"/>
                      </a:lnTo>
                      <a:lnTo>
                        <a:pt x="46" y="134"/>
                      </a:lnTo>
                      <a:lnTo>
                        <a:pt x="53" y="131"/>
                      </a:lnTo>
                      <a:lnTo>
                        <a:pt x="59" y="127"/>
                      </a:lnTo>
                      <a:lnTo>
                        <a:pt x="61" y="120"/>
                      </a:lnTo>
                      <a:lnTo>
                        <a:pt x="63" y="113"/>
                      </a:lnTo>
                      <a:lnTo>
                        <a:pt x="60" y="107"/>
                      </a:lnTo>
                      <a:lnTo>
                        <a:pt x="58" y="101"/>
                      </a:lnTo>
                      <a:lnTo>
                        <a:pt x="56" y="98"/>
                      </a:lnTo>
                      <a:lnTo>
                        <a:pt x="56" y="96"/>
                      </a:lnTo>
                      <a:lnTo>
                        <a:pt x="58" y="94"/>
                      </a:lnTo>
                      <a:lnTo>
                        <a:pt x="60" y="93"/>
                      </a:lnTo>
                      <a:lnTo>
                        <a:pt x="61" y="94"/>
                      </a:lnTo>
                      <a:lnTo>
                        <a:pt x="63" y="97"/>
                      </a:lnTo>
                      <a:lnTo>
                        <a:pt x="64" y="100"/>
                      </a:lnTo>
                      <a:lnTo>
                        <a:pt x="65" y="105"/>
                      </a:lnTo>
                      <a:lnTo>
                        <a:pt x="66" y="109"/>
                      </a:lnTo>
                      <a:lnTo>
                        <a:pt x="71" y="114"/>
                      </a:lnTo>
                      <a:lnTo>
                        <a:pt x="76" y="114"/>
                      </a:lnTo>
                      <a:lnTo>
                        <a:pt x="86" y="109"/>
                      </a:lnTo>
                      <a:lnTo>
                        <a:pt x="89" y="113"/>
                      </a:lnTo>
                      <a:lnTo>
                        <a:pt x="94" y="115"/>
                      </a:lnTo>
                      <a:lnTo>
                        <a:pt x="99" y="117"/>
                      </a:lnTo>
                      <a:lnTo>
                        <a:pt x="105" y="117"/>
                      </a:lnTo>
                      <a:lnTo>
                        <a:pt x="110" y="116"/>
                      </a:lnTo>
                      <a:lnTo>
                        <a:pt x="116" y="114"/>
                      </a:lnTo>
                      <a:lnTo>
                        <a:pt x="120" y="108"/>
                      </a:lnTo>
                      <a:lnTo>
                        <a:pt x="124" y="101"/>
                      </a:lnTo>
                      <a:lnTo>
                        <a:pt x="124" y="100"/>
                      </a:lnTo>
                      <a:lnTo>
                        <a:pt x="124" y="99"/>
                      </a:lnTo>
                      <a:lnTo>
                        <a:pt x="123" y="98"/>
                      </a:lnTo>
                      <a:lnTo>
                        <a:pt x="123" y="97"/>
                      </a:lnTo>
                      <a:lnTo>
                        <a:pt x="120" y="93"/>
                      </a:lnTo>
                      <a:lnTo>
                        <a:pt x="117" y="89"/>
                      </a:lnTo>
                      <a:lnTo>
                        <a:pt x="111" y="85"/>
                      </a:lnTo>
                      <a:lnTo>
                        <a:pt x="103" y="85"/>
                      </a:lnTo>
                      <a:lnTo>
                        <a:pt x="98" y="85"/>
                      </a:lnTo>
                      <a:lnTo>
                        <a:pt x="95" y="84"/>
                      </a:lnTo>
                      <a:lnTo>
                        <a:pt x="91" y="82"/>
                      </a:lnTo>
                      <a:lnTo>
                        <a:pt x="89" y="79"/>
                      </a:lnTo>
                      <a:lnTo>
                        <a:pt x="93" y="75"/>
                      </a:lnTo>
                      <a:lnTo>
                        <a:pt x="97" y="69"/>
                      </a:lnTo>
                      <a:lnTo>
                        <a:pt x="101" y="66"/>
                      </a:lnTo>
                      <a:lnTo>
                        <a:pt x="104" y="63"/>
                      </a:lnTo>
                      <a:lnTo>
                        <a:pt x="113" y="63"/>
                      </a:lnTo>
                      <a:lnTo>
                        <a:pt x="120" y="62"/>
                      </a:lnTo>
                      <a:lnTo>
                        <a:pt x="125" y="59"/>
                      </a:lnTo>
                      <a:lnTo>
                        <a:pt x="129" y="54"/>
                      </a:lnTo>
                      <a:lnTo>
                        <a:pt x="132" y="48"/>
                      </a:lnTo>
                      <a:lnTo>
                        <a:pt x="132" y="44"/>
                      </a:lnTo>
                      <a:lnTo>
                        <a:pt x="129" y="38"/>
                      </a:lnTo>
                      <a:lnTo>
                        <a:pt x="127" y="33"/>
                      </a:lnTo>
                      <a:lnTo>
                        <a:pt x="121" y="30"/>
                      </a:lnTo>
                      <a:lnTo>
                        <a:pt x="114" y="29"/>
                      </a:lnTo>
                      <a:lnTo>
                        <a:pt x="108" y="30"/>
                      </a:lnTo>
                      <a:lnTo>
                        <a:pt x="102" y="32"/>
                      </a:lnTo>
                      <a:lnTo>
                        <a:pt x="98" y="37"/>
                      </a:lnTo>
                      <a:lnTo>
                        <a:pt x="97" y="40"/>
                      </a:lnTo>
                      <a:lnTo>
                        <a:pt x="97" y="44"/>
                      </a:lnTo>
                      <a:lnTo>
                        <a:pt x="98" y="47"/>
                      </a:lnTo>
                      <a:lnTo>
                        <a:pt x="94" y="52"/>
                      </a:lnTo>
                      <a:lnTo>
                        <a:pt x="88" y="56"/>
                      </a:lnTo>
                      <a:lnTo>
                        <a:pt x="83" y="60"/>
                      </a:lnTo>
                      <a:lnTo>
                        <a:pt x="81" y="62"/>
                      </a:lnTo>
                      <a:lnTo>
                        <a:pt x="80" y="60"/>
                      </a:lnTo>
                      <a:lnTo>
                        <a:pt x="78" y="59"/>
                      </a:lnTo>
                      <a:lnTo>
                        <a:pt x="75" y="56"/>
                      </a:lnTo>
                      <a:lnTo>
                        <a:pt x="73" y="55"/>
                      </a:lnTo>
                      <a:lnTo>
                        <a:pt x="75" y="51"/>
                      </a:lnTo>
                      <a:lnTo>
                        <a:pt x="78" y="45"/>
                      </a:lnTo>
                      <a:lnTo>
                        <a:pt x="79" y="40"/>
                      </a:lnTo>
                      <a:lnTo>
                        <a:pt x="80" y="36"/>
                      </a:lnTo>
                      <a:lnTo>
                        <a:pt x="86" y="31"/>
                      </a:lnTo>
                      <a:lnTo>
                        <a:pt x="90" y="25"/>
                      </a:lnTo>
                      <a:lnTo>
                        <a:pt x="93" y="19"/>
                      </a:lnTo>
                      <a:lnTo>
                        <a:pt x="93" y="13"/>
                      </a:lnTo>
                      <a:lnTo>
                        <a:pt x="89" y="7"/>
                      </a:lnTo>
                      <a:lnTo>
                        <a:pt x="84" y="2"/>
                      </a:lnTo>
                      <a:lnTo>
                        <a:pt x="78" y="0"/>
                      </a:lnTo>
                      <a:lnTo>
                        <a:pt x="72" y="0"/>
                      </a:lnTo>
                      <a:lnTo>
                        <a:pt x="67" y="1"/>
                      </a:lnTo>
                      <a:lnTo>
                        <a:pt x="64" y="2"/>
                      </a:lnTo>
                      <a:lnTo>
                        <a:pt x="60" y="6"/>
                      </a:lnTo>
                      <a:lnTo>
                        <a:pt x="57" y="8"/>
                      </a:lnTo>
                      <a:lnTo>
                        <a:pt x="55" y="10"/>
                      </a:lnTo>
                      <a:lnTo>
                        <a:pt x="53" y="14"/>
                      </a:lnTo>
                      <a:lnTo>
                        <a:pt x="52" y="16"/>
                      </a:lnTo>
                      <a:lnTo>
                        <a:pt x="52" y="19"/>
                      </a:lnTo>
                      <a:lnTo>
                        <a:pt x="53" y="25"/>
                      </a:lnTo>
                      <a:lnTo>
                        <a:pt x="57" y="29"/>
                      </a:lnTo>
                      <a:lnTo>
                        <a:pt x="60" y="32"/>
                      </a:lnTo>
                      <a:lnTo>
                        <a:pt x="64" y="34"/>
                      </a:lnTo>
                      <a:lnTo>
                        <a:pt x="64" y="40"/>
                      </a:lnTo>
                      <a:lnTo>
                        <a:pt x="64" y="45"/>
                      </a:lnTo>
                      <a:lnTo>
                        <a:pt x="63" y="49"/>
                      </a:lnTo>
                      <a:lnTo>
                        <a:pt x="63" y="53"/>
                      </a:lnTo>
                      <a:lnTo>
                        <a:pt x="60" y="53"/>
                      </a:lnTo>
                      <a:lnTo>
                        <a:pt x="57" y="54"/>
                      </a:lnTo>
                      <a:lnTo>
                        <a:pt x="56" y="55"/>
                      </a:lnTo>
                      <a:lnTo>
                        <a:pt x="55" y="55"/>
                      </a:lnTo>
                      <a:lnTo>
                        <a:pt x="50" y="49"/>
                      </a:lnTo>
                      <a:lnTo>
                        <a:pt x="48" y="40"/>
                      </a:lnTo>
                      <a:lnTo>
                        <a:pt x="42" y="33"/>
                      </a:lnTo>
                      <a:lnTo>
                        <a:pt x="33"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9" name="Freeform 286">
                  <a:extLst>
                    <a:ext uri="{FF2B5EF4-FFF2-40B4-BE49-F238E27FC236}">
                      <a16:creationId xmlns:a16="http://schemas.microsoft.com/office/drawing/2014/main" id="{F1AFF9F3-1C2D-4FD8-86CA-58E5D5E484BE}"/>
                    </a:ext>
                  </a:extLst>
                </p:cNvPr>
                <p:cNvSpPr>
                  <a:spLocks/>
                </p:cNvSpPr>
                <p:nvPr/>
              </p:nvSpPr>
              <p:spPr bwMode="auto">
                <a:xfrm>
                  <a:off x="244" y="197"/>
                  <a:ext cx="68" cy="118"/>
                </a:xfrm>
                <a:custGeom>
                  <a:avLst/>
                  <a:gdLst>
                    <a:gd name="T0" fmla="*/ 67 w 135"/>
                    <a:gd name="T1" fmla="*/ 0 h 235"/>
                    <a:gd name="T2" fmla="*/ 62 w 135"/>
                    <a:gd name="T3" fmla="*/ 8 h 235"/>
                    <a:gd name="T4" fmla="*/ 56 w 135"/>
                    <a:gd name="T5" fmla="*/ 14 h 235"/>
                    <a:gd name="T6" fmla="*/ 49 w 135"/>
                    <a:gd name="T7" fmla="*/ 20 h 235"/>
                    <a:gd name="T8" fmla="*/ 42 w 135"/>
                    <a:gd name="T9" fmla="*/ 24 h 235"/>
                    <a:gd name="T10" fmla="*/ 34 w 135"/>
                    <a:gd name="T11" fmla="*/ 27 h 235"/>
                    <a:gd name="T12" fmla="*/ 27 w 135"/>
                    <a:gd name="T13" fmla="*/ 29 h 235"/>
                    <a:gd name="T14" fmla="*/ 20 w 135"/>
                    <a:gd name="T15" fmla="*/ 30 h 235"/>
                    <a:gd name="T16" fmla="*/ 13 w 135"/>
                    <a:gd name="T17" fmla="*/ 30 h 235"/>
                    <a:gd name="T18" fmla="*/ 13 w 135"/>
                    <a:gd name="T19" fmla="*/ 36 h 235"/>
                    <a:gd name="T20" fmla="*/ 12 w 135"/>
                    <a:gd name="T21" fmla="*/ 42 h 235"/>
                    <a:gd name="T22" fmla="*/ 8 w 135"/>
                    <a:gd name="T23" fmla="*/ 49 h 235"/>
                    <a:gd name="T24" fmla="*/ 0 w 135"/>
                    <a:gd name="T25" fmla="*/ 55 h 235"/>
                    <a:gd name="T26" fmla="*/ 5 w 135"/>
                    <a:gd name="T27" fmla="*/ 62 h 235"/>
                    <a:gd name="T28" fmla="*/ 8 w 135"/>
                    <a:gd name="T29" fmla="*/ 71 h 235"/>
                    <a:gd name="T30" fmla="*/ 8 w 135"/>
                    <a:gd name="T31" fmla="*/ 81 h 235"/>
                    <a:gd name="T32" fmla="*/ 5 w 135"/>
                    <a:gd name="T33" fmla="*/ 89 h 235"/>
                    <a:gd name="T34" fmla="*/ 8 w 135"/>
                    <a:gd name="T35" fmla="*/ 90 h 235"/>
                    <a:gd name="T36" fmla="*/ 11 w 135"/>
                    <a:gd name="T37" fmla="*/ 92 h 235"/>
                    <a:gd name="T38" fmla="*/ 15 w 135"/>
                    <a:gd name="T39" fmla="*/ 94 h 235"/>
                    <a:gd name="T40" fmla="*/ 20 w 135"/>
                    <a:gd name="T41" fmla="*/ 97 h 235"/>
                    <a:gd name="T42" fmla="*/ 24 w 135"/>
                    <a:gd name="T43" fmla="*/ 101 h 235"/>
                    <a:gd name="T44" fmla="*/ 28 w 135"/>
                    <a:gd name="T45" fmla="*/ 105 h 235"/>
                    <a:gd name="T46" fmla="*/ 31 w 135"/>
                    <a:gd name="T47" fmla="*/ 111 h 235"/>
                    <a:gd name="T48" fmla="*/ 33 w 135"/>
                    <a:gd name="T49" fmla="*/ 118 h 235"/>
                    <a:gd name="T50" fmla="*/ 35 w 135"/>
                    <a:gd name="T51" fmla="*/ 114 h 235"/>
                    <a:gd name="T52" fmla="*/ 37 w 135"/>
                    <a:gd name="T53" fmla="*/ 109 h 235"/>
                    <a:gd name="T54" fmla="*/ 40 w 135"/>
                    <a:gd name="T55" fmla="*/ 105 h 235"/>
                    <a:gd name="T56" fmla="*/ 43 w 135"/>
                    <a:gd name="T57" fmla="*/ 101 h 235"/>
                    <a:gd name="T58" fmla="*/ 47 w 135"/>
                    <a:gd name="T59" fmla="*/ 97 h 235"/>
                    <a:gd name="T60" fmla="*/ 52 w 135"/>
                    <a:gd name="T61" fmla="*/ 94 h 235"/>
                    <a:gd name="T62" fmla="*/ 56 w 135"/>
                    <a:gd name="T63" fmla="*/ 93 h 235"/>
                    <a:gd name="T64" fmla="*/ 61 w 135"/>
                    <a:gd name="T65" fmla="*/ 91 h 235"/>
                    <a:gd name="T66" fmla="*/ 59 w 135"/>
                    <a:gd name="T67" fmla="*/ 86 h 235"/>
                    <a:gd name="T68" fmla="*/ 57 w 135"/>
                    <a:gd name="T69" fmla="*/ 79 h 235"/>
                    <a:gd name="T70" fmla="*/ 59 w 135"/>
                    <a:gd name="T71" fmla="*/ 72 h 235"/>
                    <a:gd name="T72" fmla="*/ 63 w 135"/>
                    <a:gd name="T73" fmla="*/ 64 h 235"/>
                    <a:gd name="T74" fmla="*/ 59 w 135"/>
                    <a:gd name="T75" fmla="*/ 52 h 235"/>
                    <a:gd name="T76" fmla="*/ 57 w 135"/>
                    <a:gd name="T77" fmla="*/ 40 h 235"/>
                    <a:gd name="T78" fmla="*/ 58 w 135"/>
                    <a:gd name="T79" fmla="*/ 29 h 235"/>
                    <a:gd name="T80" fmla="*/ 59 w 135"/>
                    <a:gd name="T81" fmla="*/ 21 h 235"/>
                    <a:gd name="T82" fmla="*/ 61 w 135"/>
                    <a:gd name="T83" fmla="*/ 16 h 235"/>
                    <a:gd name="T84" fmla="*/ 63 w 135"/>
                    <a:gd name="T85" fmla="*/ 11 h 235"/>
                    <a:gd name="T86" fmla="*/ 65 w 135"/>
                    <a:gd name="T87" fmla="*/ 6 h 235"/>
                    <a:gd name="T88" fmla="*/ 67 w 135"/>
                    <a:gd name="T89" fmla="*/ 4 h 235"/>
                    <a:gd name="T90" fmla="*/ 68 w 135"/>
                    <a:gd name="T91" fmla="*/ 3 h 235"/>
                    <a:gd name="T92" fmla="*/ 68 w 135"/>
                    <a:gd name="T93" fmla="*/ 2 h 235"/>
                    <a:gd name="T94" fmla="*/ 67 w 135"/>
                    <a:gd name="T95" fmla="*/ 2 h 235"/>
                    <a:gd name="T96" fmla="*/ 67 w 135"/>
                    <a:gd name="T97" fmla="*/ 2 h 235"/>
                    <a:gd name="T98" fmla="*/ 67 w 135"/>
                    <a:gd name="T99" fmla="*/ 0 h 2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5">
                      <a:moveTo>
                        <a:pt x="134" y="0"/>
                      </a:moveTo>
                      <a:lnTo>
                        <a:pt x="124" y="15"/>
                      </a:lnTo>
                      <a:lnTo>
                        <a:pt x="111" y="28"/>
                      </a:lnTo>
                      <a:lnTo>
                        <a:pt x="97" y="39"/>
                      </a:lnTo>
                      <a:lnTo>
                        <a:pt x="83" y="48"/>
                      </a:lnTo>
                      <a:lnTo>
                        <a:pt x="68" y="53"/>
                      </a:lnTo>
                      <a:lnTo>
                        <a:pt x="53" y="58"/>
                      </a:lnTo>
                      <a:lnTo>
                        <a:pt x="39" y="60"/>
                      </a:lnTo>
                      <a:lnTo>
                        <a:pt x="26" y="60"/>
                      </a:lnTo>
                      <a:lnTo>
                        <a:pt x="26" y="72"/>
                      </a:lnTo>
                      <a:lnTo>
                        <a:pt x="23" y="84"/>
                      </a:lnTo>
                      <a:lnTo>
                        <a:pt x="15" y="98"/>
                      </a:lnTo>
                      <a:lnTo>
                        <a:pt x="0" y="109"/>
                      </a:lnTo>
                      <a:lnTo>
                        <a:pt x="10" y="124"/>
                      </a:lnTo>
                      <a:lnTo>
                        <a:pt x="15" y="142"/>
                      </a:lnTo>
                      <a:lnTo>
                        <a:pt x="16" y="162"/>
                      </a:lnTo>
                      <a:lnTo>
                        <a:pt x="10" y="178"/>
                      </a:lnTo>
                      <a:lnTo>
                        <a:pt x="15" y="180"/>
                      </a:lnTo>
                      <a:lnTo>
                        <a:pt x="22" y="184"/>
                      </a:lnTo>
                      <a:lnTo>
                        <a:pt x="30" y="187"/>
                      </a:lnTo>
                      <a:lnTo>
                        <a:pt x="39" y="193"/>
                      </a:lnTo>
                      <a:lnTo>
                        <a:pt x="48" y="201"/>
                      </a:lnTo>
                      <a:lnTo>
                        <a:pt x="56" y="210"/>
                      </a:lnTo>
                      <a:lnTo>
                        <a:pt x="61" y="222"/>
                      </a:lnTo>
                      <a:lnTo>
                        <a:pt x="66" y="235"/>
                      </a:lnTo>
                      <a:lnTo>
                        <a:pt x="69" y="227"/>
                      </a:lnTo>
                      <a:lnTo>
                        <a:pt x="74" y="218"/>
                      </a:lnTo>
                      <a:lnTo>
                        <a:pt x="80" y="210"/>
                      </a:lnTo>
                      <a:lnTo>
                        <a:pt x="86" y="202"/>
                      </a:lnTo>
                      <a:lnTo>
                        <a:pt x="94" y="194"/>
                      </a:lnTo>
                      <a:lnTo>
                        <a:pt x="103" y="188"/>
                      </a:lnTo>
                      <a:lnTo>
                        <a:pt x="112" y="185"/>
                      </a:lnTo>
                      <a:lnTo>
                        <a:pt x="122" y="182"/>
                      </a:lnTo>
                      <a:lnTo>
                        <a:pt x="118" y="172"/>
                      </a:lnTo>
                      <a:lnTo>
                        <a:pt x="114" y="158"/>
                      </a:lnTo>
                      <a:lnTo>
                        <a:pt x="117" y="144"/>
                      </a:lnTo>
                      <a:lnTo>
                        <a:pt x="126" y="128"/>
                      </a:lnTo>
                      <a:lnTo>
                        <a:pt x="117" y="103"/>
                      </a:lnTo>
                      <a:lnTo>
                        <a:pt x="114" y="79"/>
                      </a:lnTo>
                      <a:lnTo>
                        <a:pt x="115" y="57"/>
                      </a:lnTo>
                      <a:lnTo>
                        <a:pt x="118" y="41"/>
                      </a:lnTo>
                      <a:lnTo>
                        <a:pt x="121" y="31"/>
                      </a:lnTo>
                      <a:lnTo>
                        <a:pt x="126" y="21"/>
                      </a:lnTo>
                      <a:lnTo>
                        <a:pt x="130" y="12"/>
                      </a:lnTo>
                      <a:lnTo>
                        <a:pt x="134" y="7"/>
                      </a:lnTo>
                      <a:lnTo>
                        <a:pt x="135" y="6"/>
                      </a:lnTo>
                      <a:lnTo>
                        <a:pt x="135" y="4"/>
                      </a:lnTo>
                      <a:lnTo>
                        <a:pt x="134" y="3"/>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0" name="Freeform 287">
                  <a:extLst>
                    <a:ext uri="{FF2B5EF4-FFF2-40B4-BE49-F238E27FC236}">
                      <a16:creationId xmlns:a16="http://schemas.microsoft.com/office/drawing/2014/main" id="{ED6479FE-B279-48A5-A94B-F893E257194A}"/>
                    </a:ext>
                  </a:extLst>
                </p:cNvPr>
                <p:cNvSpPr>
                  <a:spLocks/>
                </p:cNvSpPr>
                <p:nvPr/>
              </p:nvSpPr>
              <p:spPr bwMode="auto">
                <a:xfrm>
                  <a:off x="416" y="168"/>
                  <a:ext cx="127" cy="97"/>
                </a:xfrm>
                <a:custGeom>
                  <a:avLst/>
                  <a:gdLst>
                    <a:gd name="T0" fmla="*/ 58 w 253"/>
                    <a:gd name="T1" fmla="*/ 0 h 194"/>
                    <a:gd name="T2" fmla="*/ 53 w 253"/>
                    <a:gd name="T3" fmla="*/ 2 h 194"/>
                    <a:gd name="T4" fmla="*/ 48 w 253"/>
                    <a:gd name="T5" fmla="*/ 4 h 194"/>
                    <a:gd name="T6" fmla="*/ 42 w 253"/>
                    <a:gd name="T7" fmla="*/ 6 h 194"/>
                    <a:gd name="T8" fmla="*/ 35 w 253"/>
                    <a:gd name="T9" fmla="*/ 8 h 194"/>
                    <a:gd name="T10" fmla="*/ 27 w 253"/>
                    <a:gd name="T11" fmla="*/ 10 h 194"/>
                    <a:gd name="T12" fmla="*/ 20 w 253"/>
                    <a:gd name="T13" fmla="*/ 12 h 194"/>
                    <a:gd name="T14" fmla="*/ 14 w 253"/>
                    <a:gd name="T15" fmla="*/ 13 h 194"/>
                    <a:gd name="T16" fmla="*/ 8 w 253"/>
                    <a:gd name="T17" fmla="*/ 14 h 194"/>
                    <a:gd name="T18" fmla="*/ 6 w 253"/>
                    <a:gd name="T19" fmla="*/ 13 h 194"/>
                    <a:gd name="T20" fmla="*/ 4 w 253"/>
                    <a:gd name="T21" fmla="*/ 13 h 194"/>
                    <a:gd name="T22" fmla="*/ 1 w 253"/>
                    <a:gd name="T23" fmla="*/ 13 h 194"/>
                    <a:gd name="T24" fmla="*/ 0 w 253"/>
                    <a:gd name="T25" fmla="*/ 13 h 194"/>
                    <a:gd name="T26" fmla="*/ 7 w 253"/>
                    <a:gd name="T27" fmla="*/ 17 h 194"/>
                    <a:gd name="T28" fmla="*/ 13 w 253"/>
                    <a:gd name="T29" fmla="*/ 22 h 194"/>
                    <a:gd name="T30" fmla="*/ 18 w 253"/>
                    <a:gd name="T31" fmla="*/ 29 h 194"/>
                    <a:gd name="T32" fmla="*/ 24 w 253"/>
                    <a:gd name="T33" fmla="*/ 37 h 194"/>
                    <a:gd name="T34" fmla="*/ 28 w 253"/>
                    <a:gd name="T35" fmla="*/ 45 h 194"/>
                    <a:gd name="T36" fmla="*/ 31 w 253"/>
                    <a:gd name="T37" fmla="*/ 55 h 194"/>
                    <a:gd name="T38" fmla="*/ 33 w 253"/>
                    <a:gd name="T39" fmla="*/ 64 h 194"/>
                    <a:gd name="T40" fmla="*/ 35 w 253"/>
                    <a:gd name="T41" fmla="*/ 73 h 194"/>
                    <a:gd name="T42" fmla="*/ 39 w 253"/>
                    <a:gd name="T43" fmla="*/ 73 h 194"/>
                    <a:gd name="T44" fmla="*/ 43 w 253"/>
                    <a:gd name="T45" fmla="*/ 74 h 194"/>
                    <a:gd name="T46" fmla="*/ 47 w 253"/>
                    <a:gd name="T47" fmla="*/ 77 h 194"/>
                    <a:gd name="T48" fmla="*/ 52 w 253"/>
                    <a:gd name="T49" fmla="*/ 79 h 194"/>
                    <a:gd name="T50" fmla="*/ 57 w 253"/>
                    <a:gd name="T51" fmla="*/ 83 h 194"/>
                    <a:gd name="T52" fmla="*/ 62 w 253"/>
                    <a:gd name="T53" fmla="*/ 87 h 194"/>
                    <a:gd name="T54" fmla="*/ 66 w 253"/>
                    <a:gd name="T55" fmla="*/ 92 h 194"/>
                    <a:gd name="T56" fmla="*/ 69 w 253"/>
                    <a:gd name="T57" fmla="*/ 97 h 194"/>
                    <a:gd name="T58" fmla="*/ 72 w 253"/>
                    <a:gd name="T59" fmla="*/ 94 h 194"/>
                    <a:gd name="T60" fmla="*/ 77 w 253"/>
                    <a:gd name="T61" fmla="*/ 92 h 194"/>
                    <a:gd name="T62" fmla="*/ 83 w 253"/>
                    <a:gd name="T63" fmla="*/ 89 h 194"/>
                    <a:gd name="T64" fmla="*/ 90 w 253"/>
                    <a:gd name="T65" fmla="*/ 88 h 194"/>
                    <a:gd name="T66" fmla="*/ 98 w 253"/>
                    <a:gd name="T67" fmla="*/ 87 h 194"/>
                    <a:gd name="T68" fmla="*/ 107 w 253"/>
                    <a:gd name="T69" fmla="*/ 88 h 194"/>
                    <a:gd name="T70" fmla="*/ 116 w 253"/>
                    <a:gd name="T71" fmla="*/ 90 h 194"/>
                    <a:gd name="T72" fmla="*/ 127 w 253"/>
                    <a:gd name="T73" fmla="*/ 94 h 194"/>
                    <a:gd name="T74" fmla="*/ 124 w 253"/>
                    <a:gd name="T75" fmla="*/ 90 h 194"/>
                    <a:gd name="T76" fmla="*/ 120 w 253"/>
                    <a:gd name="T77" fmla="*/ 86 h 194"/>
                    <a:gd name="T78" fmla="*/ 118 w 253"/>
                    <a:gd name="T79" fmla="*/ 81 h 194"/>
                    <a:gd name="T80" fmla="*/ 116 w 253"/>
                    <a:gd name="T81" fmla="*/ 75 h 194"/>
                    <a:gd name="T82" fmla="*/ 115 w 253"/>
                    <a:gd name="T83" fmla="*/ 68 h 194"/>
                    <a:gd name="T84" fmla="*/ 115 w 253"/>
                    <a:gd name="T85" fmla="*/ 60 h 194"/>
                    <a:gd name="T86" fmla="*/ 118 w 253"/>
                    <a:gd name="T87" fmla="*/ 52 h 194"/>
                    <a:gd name="T88" fmla="*/ 122 w 253"/>
                    <a:gd name="T89" fmla="*/ 42 h 194"/>
                    <a:gd name="T90" fmla="*/ 116 w 253"/>
                    <a:gd name="T91" fmla="*/ 41 h 194"/>
                    <a:gd name="T92" fmla="*/ 109 w 253"/>
                    <a:gd name="T93" fmla="*/ 39 h 194"/>
                    <a:gd name="T94" fmla="*/ 104 w 253"/>
                    <a:gd name="T95" fmla="*/ 36 h 194"/>
                    <a:gd name="T96" fmla="*/ 99 w 253"/>
                    <a:gd name="T97" fmla="*/ 33 h 194"/>
                    <a:gd name="T98" fmla="*/ 94 w 253"/>
                    <a:gd name="T99" fmla="*/ 29 h 194"/>
                    <a:gd name="T100" fmla="*/ 90 w 253"/>
                    <a:gd name="T101" fmla="*/ 22 h 194"/>
                    <a:gd name="T102" fmla="*/ 89 w 253"/>
                    <a:gd name="T103" fmla="*/ 15 h 194"/>
                    <a:gd name="T104" fmla="*/ 88 w 253"/>
                    <a:gd name="T105" fmla="*/ 6 h 194"/>
                    <a:gd name="T106" fmla="*/ 85 w 253"/>
                    <a:gd name="T107" fmla="*/ 7 h 194"/>
                    <a:gd name="T108" fmla="*/ 81 w 253"/>
                    <a:gd name="T109" fmla="*/ 8 h 194"/>
                    <a:gd name="T110" fmla="*/ 78 w 253"/>
                    <a:gd name="T111" fmla="*/ 8 h 194"/>
                    <a:gd name="T112" fmla="*/ 74 w 253"/>
                    <a:gd name="T113" fmla="*/ 8 h 194"/>
                    <a:gd name="T114" fmla="*/ 70 w 253"/>
                    <a:gd name="T115" fmla="*/ 7 h 194"/>
                    <a:gd name="T116" fmla="*/ 66 w 253"/>
                    <a:gd name="T117" fmla="*/ 6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3"/>
                      </a:lnTo>
                      <a:lnTo>
                        <a:pt x="95" y="7"/>
                      </a:lnTo>
                      <a:lnTo>
                        <a:pt x="83" y="11"/>
                      </a:lnTo>
                      <a:lnTo>
                        <a:pt x="69" y="15"/>
                      </a:lnTo>
                      <a:lnTo>
                        <a:pt x="54" y="20"/>
                      </a:lnTo>
                      <a:lnTo>
                        <a:pt x="40" y="24"/>
                      </a:lnTo>
                      <a:lnTo>
                        <a:pt x="27" y="26"/>
                      </a:lnTo>
                      <a:lnTo>
                        <a:pt x="16" y="27"/>
                      </a:lnTo>
                      <a:lnTo>
                        <a:pt x="11" y="26"/>
                      </a:lnTo>
                      <a:lnTo>
                        <a:pt x="7" y="26"/>
                      </a:lnTo>
                      <a:lnTo>
                        <a:pt x="2" y="25"/>
                      </a:lnTo>
                      <a:lnTo>
                        <a:pt x="0" y="25"/>
                      </a:lnTo>
                      <a:lnTo>
                        <a:pt x="13" y="33"/>
                      </a:lnTo>
                      <a:lnTo>
                        <a:pt x="26" y="44"/>
                      </a:lnTo>
                      <a:lnTo>
                        <a:pt x="36" y="58"/>
                      </a:lnTo>
                      <a:lnTo>
                        <a:pt x="47" y="73"/>
                      </a:lnTo>
                      <a:lnTo>
                        <a:pt x="55" y="90"/>
                      </a:lnTo>
                      <a:lnTo>
                        <a:pt x="62" y="109"/>
                      </a:lnTo>
                      <a:lnTo>
                        <a:pt x="66" y="127"/>
                      </a:lnTo>
                      <a:lnTo>
                        <a:pt x="70" y="146"/>
                      </a:lnTo>
                      <a:lnTo>
                        <a:pt x="77" y="146"/>
                      </a:lnTo>
                      <a:lnTo>
                        <a:pt x="85" y="148"/>
                      </a:lnTo>
                      <a:lnTo>
                        <a:pt x="94" y="153"/>
                      </a:lnTo>
                      <a:lnTo>
                        <a:pt x="104" y="157"/>
                      </a:lnTo>
                      <a:lnTo>
                        <a:pt x="114" y="165"/>
                      </a:lnTo>
                      <a:lnTo>
                        <a:pt x="123" y="173"/>
                      </a:lnTo>
                      <a:lnTo>
                        <a:pt x="131" y="184"/>
                      </a:lnTo>
                      <a:lnTo>
                        <a:pt x="137" y="194"/>
                      </a:lnTo>
                      <a:lnTo>
                        <a:pt x="144" y="188"/>
                      </a:lnTo>
                      <a:lnTo>
                        <a:pt x="154" y="183"/>
                      </a:lnTo>
                      <a:lnTo>
                        <a:pt x="165" y="178"/>
                      </a:lnTo>
                      <a:lnTo>
                        <a:pt x="179" y="175"/>
                      </a:lnTo>
                      <a:lnTo>
                        <a:pt x="195" y="173"/>
                      </a:lnTo>
                      <a:lnTo>
                        <a:pt x="214" y="175"/>
                      </a:lnTo>
                      <a:lnTo>
                        <a:pt x="232" y="180"/>
                      </a:lnTo>
                      <a:lnTo>
                        <a:pt x="253" y="188"/>
                      </a:lnTo>
                      <a:lnTo>
                        <a:pt x="247" y="180"/>
                      </a:lnTo>
                      <a:lnTo>
                        <a:pt x="240" y="172"/>
                      </a:lnTo>
                      <a:lnTo>
                        <a:pt x="236" y="162"/>
                      </a:lnTo>
                      <a:lnTo>
                        <a:pt x="231" y="149"/>
                      </a:lnTo>
                      <a:lnTo>
                        <a:pt x="230" y="135"/>
                      </a:lnTo>
                      <a:lnTo>
                        <a:pt x="230" y="120"/>
                      </a:lnTo>
                      <a:lnTo>
                        <a:pt x="235" y="103"/>
                      </a:lnTo>
                      <a:lnTo>
                        <a:pt x="243" y="84"/>
                      </a:lnTo>
                      <a:lnTo>
                        <a:pt x="231" y="81"/>
                      </a:lnTo>
                      <a:lnTo>
                        <a:pt x="218" y="78"/>
                      </a:lnTo>
                      <a:lnTo>
                        <a:pt x="207" y="72"/>
                      </a:lnTo>
                      <a:lnTo>
                        <a:pt x="197" y="65"/>
                      </a:lnTo>
                      <a:lnTo>
                        <a:pt x="187" y="57"/>
                      </a:lnTo>
                      <a:lnTo>
                        <a:pt x="180" y="44"/>
                      </a:lnTo>
                      <a:lnTo>
                        <a:pt x="177" y="30"/>
                      </a:lnTo>
                      <a:lnTo>
                        <a:pt x="176" y="12"/>
                      </a:lnTo>
                      <a:lnTo>
                        <a:pt x="169" y="13"/>
                      </a:lnTo>
                      <a:lnTo>
                        <a:pt x="162" y="15"/>
                      </a:lnTo>
                      <a:lnTo>
                        <a:pt x="155" y="15"/>
                      </a:lnTo>
                      <a:lnTo>
                        <a:pt x="148" y="15"/>
                      </a:lnTo>
                      <a:lnTo>
                        <a:pt x="140" y="14"/>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1" name="Freeform 288">
                  <a:extLst>
                    <a:ext uri="{FF2B5EF4-FFF2-40B4-BE49-F238E27FC236}">
                      <a16:creationId xmlns:a16="http://schemas.microsoft.com/office/drawing/2014/main" id="{878D3329-2AE4-45D0-B552-41414C3890F2}"/>
                    </a:ext>
                  </a:extLst>
                </p:cNvPr>
                <p:cNvSpPr>
                  <a:spLocks/>
                </p:cNvSpPr>
                <p:nvPr/>
              </p:nvSpPr>
              <p:spPr bwMode="auto">
                <a:xfrm>
                  <a:off x="351" y="22"/>
                  <a:ext cx="111" cy="138"/>
                </a:xfrm>
                <a:custGeom>
                  <a:avLst/>
                  <a:gdLst>
                    <a:gd name="T0" fmla="*/ 94 w 222"/>
                    <a:gd name="T1" fmla="*/ 67 h 274"/>
                    <a:gd name="T2" fmla="*/ 79 w 222"/>
                    <a:gd name="T3" fmla="*/ 68 h 274"/>
                    <a:gd name="T4" fmla="*/ 60 w 222"/>
                    <a:gd name="T5" fmla="*/ 75 h 274"/>
                    <a:gd name="T6" fmla="*/ 43 w 222"/>
                    <a:gd name="T7" fmla="*/ 90 h 274"/>
                    <a:gd name="T8" fmla="*/ 32 w 222"/>
                    <a:gd name="T9" fmla="*/ 115 h 274"/>
                    <a:gd name="T10" fmla="*/ 25 w 222"/>
                    <a:gd name="T11" fmla="*/ 130 h 274"/>
                    <a:gd name="T12" fmla="*/ 17 w 222"/>
                    <a:gd name="T13" fmla="*/ 133 h 274"/>
                    <a:gd name="T14" fmla="*/ 12 w 222"/>
                    <a:gd name="T15" fmla="*/ 134 h 274"/>
                    <a:gd name="T16" fmla="*/ 7 w 222"/>
                    <a:gd name="T17" fmla="*/ 136 h 274"/>
                    <a:gd name="T18" fmla="*/ 2 w 222"/>
                    <a:gd name="T19" fmla="*/ 137 h 274"/>
                    <a:gd name="T20" fmla="*/ 1 w 222"/>
                    <a:gd name="T21" fmla="*/ 137 h 274"/>
                    <a:gd name="T22" fmla="*/ 0 w 222"/>
                    <a:gd name="T23" fmla="*/ 136 h 274"/>
                    <a:gd name="T24" fmla="*/ 9 w 222"/>
                    <a:gd name="T25" fmla="*/ 132 h 274"/>
                    <a:gd name="T26" fmla="*/ 21 w 222"/>
                    <a:gd name="T27" fmla="*/ 118 h 274"/>
                    <a:gd name="T28" fmla="*/ 26 w 222"/>
                    <a:gd name="T29" fmla="*/ 101 h 274"/>
                    <a:gd name="T30" fmla="*/ 28 w 222"/>
                    <a:gd name="T31" fmla="*/ 87 h 274"/>
                    <a:gd name="T32" fmla="*/ 27 w 222"/>
                    <a:gd name="T33" fmla="*/ 77 h 274"/>
                    <a:gd name="T34" fmla="*/ 25 w 222"/>
                    <a:gd name="T35" fmla="*/ 65 h 274"/>
                    <a:gd name="T36" fmla="*/ 26 w 222"/>
                    <a:gd name="T37" fmla="*/ 58 h 274"/>
                    <a:gd name="T38" fmla="*/ 35 w 222"/>
                    <a:gd name="T39" fmla="*/ 52 h 274"/>
                    <a:gd name="T40" fmla="*/ 43 w 222"/>
                    <a:gd name="T41" fmla="*/ 42 h 274"/>
                    <a:gd name="T42" fmla="*/ 46 w 222"/>
                    <a:gd name="T43" fmla="*/ 31 h 274"/>
                    <a:gd name="T44" fmla="*/ 49 w 222"/>
                    <a:gd name="T45" fmla="*/ 24 h 274"/>
                    <a:gd name="T46" fmla="*/ 62 w 222"/>
                    <a:gd name="T47" fmla="*/ 20 h 274"/>
                    <a:gd name="T48" fmla="*/ 75 w 222"/>
                    <a:gd name="T49" fmla="*/ 13 h 274"/>
                    <a:gd name="T50" fmla="*/ 87 w 222"/>
                    <a:gd name="T51" fmla="*/ 4 h 274"/>
                    <a:gd name="T52" fmla="*/ 90 w 222"/>
                    <a:gd name="T53" fmla="*/ 5 h 274"/>
                    <a:gd name="T54" fmla="*/ 92 w 222"/>
                    <a:gd name="T55" fmla="*/ 19 h 274"/>
                    <a:gd name="T56" fmla="*/ 97 w 222"/>
                    <a:gd name="T57" fmla="*/ 31 h 274"/>
                    <a:gd name="T58" fmla="*/ 106 w 222"/>
                    <a:gd name="T59" fmla="*/ 42 h 274"/>
                    <a:gd name="T60" fmla="*/ 108 w 222"/>
                    <a:gd name="T61" fmla="*/ 46 h 274"/>
                    <a:gd name="T62" fmla="*/ 101 w 222"/>
                    <a:gd name="T63" fmla="*/ 49 h 274"/>
                    <a:gd name="T64" fmla="*/ 96 w 222"/>
                    <a:gd name="T65" fmla="*/ 54 h 274"/>
                    <a:gd name="T66" fmla="*/ 95 w 222"/>
                    <a:gd name="T67" fmla="*/ 62 h 2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4">
                      <a:moveTo>
                        <a:pt x="194" y="133"/>
                      </a:moveTo>
                      <a:lnTo>
                        <a:pt x="187" y="133"/>
                      </a:lnTo>
                      <a:lnTo>
                        <a:pt x="175" y="133"/>
                      </a:lnTo>
                      <a:lnTo>
                        <a:pt x="158" y="135"/>
                      </a:lnTo>
                      <a:lnTo>
                        <a:pt x="140" y="139"/>
                      </a:lnTo>
                      <a:lnTo>
                        <a:pt x="120" y="148"/>
                      </a:lnTo>
                      <a:lnTo>
                        <a:pt x="102" y="160"/>
                      </a:lnTo>
                      <a:lnTo>
                        <a:pt x="85" y="179"/>
                      </a:lnTo>
                      <a:lnTo>
                        <a:pt x="72" y="205"/>
                      </a:lnTo>
                      <a:lnTo>
                        <a:pt x="64" y="228"/>
                      </a:lnTo>
                      <a:lnTo>
                        <a:pt x="57" y="247"/>
                      </a:lnTo>
                      <a:lnTo>
                        <a:pt x="49" y="258"/>
                      </a:lnTo>
                      <a:lnTo>
                        <a:pt x="40" y="264"/>
                      </a:lnTo>
                      <a:lnTo>
                        <a:pt x="34" y="265"/>
                      </a:lnTo>
                      <a:lnTo>
                        <a:pt x="29" y="266"/>
                      </a:lnTo>
                      <a:lnTo>
                        <a:pt x="24" y="267"/>
                      </a:lnTo>
                      <a:lnTo>
                        <a:pt x="18" y="269"/>
                      </a:lnTo>
                      <a:lnTo>
                        <a:pt x="13" y="270"/>
                      </a:lnTo>
                      <a:lnTo>
                        <a:pt x="9" y="271"/>
                      </a:lnTo>
                      <a:lnTo>
                        <a:pt x="4" y="273"/>
                      </a:lnTo>
                      <a:lnTo>
                        <a:pt x="1" y="274"/>
                      </a:lnTo>
                      <a:lnTo>
                        <a:pt x="1" y="273"/>
                      </a:lnTo>
                      <a:lnTo>
                        <a:pt x="1" y="272"/>
                      </a:lnTo>
                      <a:lnTo>
                        <a:pt x="0" y="271"/>
                      </a:lnTo>
                      <a:lnTo>
                        <a:pt x="0" y="270"/>
                      </a:lnTo>
                      <a:lnTo>
                        <a:pt x="18" y="262"/>
                      </a:lnTo>
                      <a:lnTo>
                        <a:pt x="33" y="249"/>
                      </a:lnTo>
                      <a:lnTo>
                        <a:pt x="42" y="234"/>
                      </a:lnTo>
                      <a:lnTo>
                        <a:pt x="49" y="218"/>
                      </a:lnTo>
                      <a:lnTo>
                        <a:pt x="52" y="201"/>
                      </a:lnTo>
                      <a:lnTo>
                        <a:pt x="55" y="186"/>
                      </a:lnTo>
                      <a:lnTo>
                        <a:pt x="55" y="172"/>
                      </a:lnTo>
                      <a:lnTo>
                        <a:pt x="55" y="161"/>
                      </a:lnTo>
                      <a:lnTo>
                        <a:pt x="54" y="152"/>
                      </a:lnTo>
                      <a:lnTo>
                        <a:pt x="52" y="142"/>
                      </a:lnTo>
                      <a:lnTo>
                        <a:pt x="49" y="130"/>
                      </a:lnTo>
                      <a:lnTo>
                        <a:pt x="46" y="118"/>
                      </a:lnTo>
                      <a:lnTo>
                        <a:pt x="52" y="116"/>
                      </a:lnTo>
                      <a:lnTo>
                        <a:pt x="62" y="112"/>
                      </a:lnTo>
                      <a:lnTo>
                        <a:pt x="70" y="104"/>
                      </a:lnTo>
                      <a:lnTo>
                        <a:pt x="79" y="95"/>
                      </a:lnTo>
                      <a:lnTo>
                        <a:pt x="86" y="84"/>
                      </a:lnTo>
                      <a:lnTo>
                        <a:pt x="90" y="73"/>
                      </a:lnTo>
                      <a:lnTo>
                        <a:pt x="92" y="61"/>
                      </a:lnTo>
                      <a:lnTo>
                        <a:pt x="88" y="48"/>
                      </a:lnTo>
                      <a:lnTo>
                        <a:pt x="97" y="47"/>
                      </a:lnTo>
                      <a:lnTo>
                        <a:pt x="110" y="44"/>
                      </a:lnTo>
                      <a:lnTo>
                        <a:pt x="123" y="39"/>
                      </a:lnTo>
                      <a:lnTo>
                        <a:pt x="138" y="32"/>
                      </a:lnTo>
                      <a:lnTo>
                        <a:pt x="150" y="25"/>
                      </a:lnTo>
                      <a:lnTo>
                        <a:pt x="163" y="17"/>
                      </a:lnTo>
                      <a:lnTo>
                        <a:pt x="173" y="8"/>
                      </a:lnTo>
                      <a:lnTo>
                        <a:pt x="180" y="0"/>
                      </a:lnTo>
                      <a:lnTo>
                        <a:pt x="180" y="10"/>
                      </a:lnTo>
                      <a:lnTo>
                        <a:pt x="181" y="23"/>
                      </a:lnTo>
                      <a:lnTo>
                        <a:pt x="184" y="37"/>
                      </a:lnTo>
                      <a:lnTo>
                        <a:pt x="188" y="50"/>
                      </a:lnTo>
                      <a:lnTo>
                        <a:pt x="194" y="62"/>
                      </a:lnTo>
                      <a:lnTo>
                        <a:pt x="202" y="74"/>
                      </a:lnTo>
                      <a:lnTo>
                        <a:pt x="211" y="83"/>
                      </a:lnTo>
                      <a:lnTo>
                        <a:pt x="222" y="90"/>
                      </a:lnTo>
                      <a:lnTo>
                        <a:pt x="215" y="91"/>
                      </a:lnTo>
                      <a:lnTo>
                        <a:pt x="208" y="93"/>
                      </a:lnTo>
                      <a:lnTo>
                        <a:pt x="201" y="97"/>
                      </a:lnTo>
                      <a:lnTo>
                        <a:pt x="195" y="101"/>
                      </a:lnTo>
                      <a:lnTo>
                        <a:pt x="191" y="107"/>
                      </a:lnTo>
                      <a:lnTo>
                        <a:pt x="190" y="115"/>
                      </a:lnTo>
                      <a:lnTo>
                        <a:pt x="190" y="123"/>
                      </a:lnTo>
                      <a:lnTo>
                        <a:pt x="194" y="13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2" name="Freeform 289">
                  <a:extLst>
                    <a:ext uri="{FF2B5EF4-FFF2-40B4-BE49-F238E27FC236}">
                      <a16:creationId xmlns:a16="http://schemas.microsoft.com/office/drawing/2014/main" id="{DA3AFDC8-57C0-4D1C-A9C8-7E7A70E3C464}"/>
                    </a:ext>
                  </a:extLst>
                </p:cNvPr>
                <p:cNvSpPr>
                  <a:spLocks/>
                </p:cNvSpPr>
                <p:nvPr/>
              </p:nvSpPr>
              <p:spPr bwMode="auto">
                <a:xfrm>
                  <a:off x="315" y="25"/>
                  <a:ext cx="66" cy="132"/>
                </a:xfrm>
                <a:custGeom>
                  <a:avLst/>
                  <a:gdLst>
                    <a:gd name="T0" fmla="*/ 35 w 131"/>
                    <a:gd name="T1" fmla="*/ 130 h 265"/>
                    <a:gd name="T2" fmla="*/ 31 w 131"/>
                    <a:gd name="T3" fmla="*/ 126 h 265"/>
                    <a:gd name="T4" fmla="*/ 24 w 131"/>
                    <a:gd name="T5" fmla="*/ 126 h 265"/>
                    <a:gd name="T6" fmla="*/ 21 w 131"/>
                    <a:gd name="T7" fmla="*/ 125 h 265"/>
                    <a:gd name="T8" fmla="*/ 22 w 131"/>
                    <a:gd name="T9" fmla="*/ 121 h 265"/>
                    <a:gd name="T10" fmla="*/ 26 w 131"/>
                    <a:gd name="T11" fmla="*/ 117 h 265"/>
                    <a:gd name="T12" fmla="*/ 32 w 131"/>
                    <a:gd name="T13" fmla="*/ 115 h 265"/>
                    <a:gd name="T14" fmla="*/ 38 w 131"/>
                    <a:gd name="T15" fmla="*/ 113 h 265"/>
                    <a:gd name="T16" fmla="*/ 41 w 131"/>
                    <a:gd name="T17" fmla="*/ 110 h 265"/>
                    <a:gd name="T18" fmla="*/ 41 w 131"/>
                    <a:gd name="T19" fmla="*/ 107 h 265"/>
                    <a:gd name="T20" fmla="*/ 41 w 131"/>
                    <a:gd name="T21" fmla="*/ 104 h 265"/>
                    <a:gd name="T22" fmla="*/ 39 w 131"/>
                    <a:gd name="T23" fmla="*/ 102 h 265"/>
                    <a:gd name="T24" fmla="*/ 36 w 131"/>
                    <a:gd name="T25" fmla="*/ 99 h 265"/>
                    <a:gd name="T26" fmla="*/ 29 w 131"/>
                    <a:gd name="T27" fmla="*/ 99 h 265"/>
                    <a:gd name="T28" fmla="*/ 24 w 131"/>
                    <a:gd name="T29" fmla="*/ 102 h 265"/>
                    <a:gd name="T30" fmla="*/ 24 w 131"/>
                    <a:gd name="T31" fmla="*/ 106 h 265"/>
                    <a:gd name="T32" fmla="*/ 22 w 131"/>
                    <a:gd name="T33" fmla="*/ 110 h 265"/>
                    <a:gd name="T34" fmla="*/ 17 w 131"/>
                    <a:gd name="T35" fmla="*/ 114 h 265"/>
                    <a:gd name="T36" fmla="*/ 15 w 131"/>
                    <a:gd name="T37" fmla="*/ 114 h 265"/>
                    <a:gd name="T38" fmla="*/ 13 w 131"/>
                    <a:gd name="T39" fmla="*/ 112 h 265"/>
                    <a:gd name="T40" fmla="*/ 13 w 131"/>
                    <a:gd name="T41" fmla="*/ 109 h 265"/>
                    <a:gd name="T42" fmla="*/ 15 w 131"/>
                    <a:gd name="T43" fmla="*/ 104 h 265"/>
                    <a:gd name="T44" fmla="*/ 17 w 131"/>
                    <a:gd name="T45" fmla="*/ 100 h 265"/>
                    <a:gd name="T46" fmla="*/ 21 w 131"/>
                    <a:gd name="T47" fmla="*/ 96 h 265"/>
                    <a:gd name="T48" fmla="*/ 22 w 131"/>
                    <a:gd name="T49" fmla="*/ 92 h 265"/>
                    <a:gd name="T50" fmla="*/ 22 w 131"/>
                    <a:gd name="T51" fmla="*/ 91 h 265"/>
                    <a:gd name="T52" fmla="*/ 20 w 131"/>
                    <a:gd name="T53" fmla="*/ 88 h 265"/>
                    <a:gd name="T54" fmla="*/ 17 w 131"/>
                    <a:gd name="T55" fmla="*/ 85 h 265"/>
                    <a:gd name="T56" fmla="*/ 12 w 131"/>
                    <a:gd name="T57" fmla="*/ 84 h 265"/>
                    <a:gd name="T58" fmla="*/ 9 w 131"/>
                    <a:gd name="T59" fmla="*/ 84 h 265"/>
                    <a:gd name="T60" fmla="*/ 7 w 131"/>
                    <a:gd name="T61" fmla="*/ 85 h 265"/>
                    <a:gd name="T62" fmla="*/ 4 w 131"/>
                    <a:gd name="T63" fmla="*/ 87 h 265"/>
                    <a:gd name="T64" fmla="*/ 0 w 131"/>
                    <a:gd name="T65" fmla="*/ 76 h 265"/>
                    <a:gd name="T66" fmla="*/ 6 w 131"/>
                    <a:gd name="T67" fmla="*/ 50 h 265"/>
                    <a:gd name="T68" fmla="*/ 24 w 131"/>
                    <a:gd name="T69" fmla="*/ 26 h 265"/>
                    <a:gd name="T70" fmla="*/ 46 w 131"/>
                    <a:gd name="T71" fmla="*/ 9 h 265"/>
                    <a:gd name="T72" fmla="*/ 59 w 131"/>
                    <a:gd name="T73" fmla="*/ 2 h 265"/>
                    <a:gd name="T74" fmla="*/ 66 w 131"/>
                    <a:gd name="T75" fmla="*/ 0 h 265"/>
                    <a:gd name="T76" fmla="*/ 60 w 131"/>
                    <a:gd name="T77" fmla="*/ 8 h 265"/>
                    <a:gd name="T78" fmla="*/ 54 w 131"/>
                    <a:gd name="T79" fmla="*/ 23 h 265"/>
                    <a:gd name="T80" fmla="*/ 54 w 131"/>
                    <a:gd name="T81" fmla="*/ 36 h 265"/>
                    <a:gd name="T82" fmla="*/ 57 w 131"/>
                    <a:gd name="T83" fmla="*/ 49 h 265"/>
                    <a:gd name="T84" fmla="*/ 61 w 131"/>
                    <a:gd name="T85" fmla="*/ 62 h 265"/>
                    <a:gd name="T86" fmla="*/ 64 w 131"/>
                    <a:gd name="T87" fmla="*/ 73 h 265"/>
                    <a:gd name="T88" fmla="*/ 64 w 131"/>
                    <a:gd name="T89" fmla="*/ 83 h 265"/>
                    <a:gd name="T90" fmla="*/ 63 w 131"/>
                    <a:gd name="T91" fmla="*/ 98 h 265"/>
                    <a:gd name="T92" fmla="*/ 58 w 131"/>
                    <a:gd name="T93" fmla="*/ 114 h 265"/>
                    <a:gd name="T94" fmla="*/ 46 w 131"/>
                    <a:gd name="T95" fmla="*/ 128 h 2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5">
                      <a:moveTo>
                        <a:pt x="73" y="265"/>
                      </a:moveTo>
                      <a:lnTo>
                        <a:pt x="70" y="261"/>
                      </a:lnTo>
                      <a:lnTo>
                        <a:pt x="67" y="257"/>
                      </a:lnTo>
                      <a:lnTo>
                        <a:pt x="61" y="253"/>
                      </a:lnTo>
                      <a:lnTo>
                        <a:pt x="53" y="253"/>
                      </a:lnTo>
                      <a:lnTo>
                        <a:pt x="48" y="253"/>
                      </a:lnTo>
                      <a:lnTo>
                        <a:pt x="45" y="252"/>
                      </a:lnTo>
                      <a:lnTo>
                        <a:pt x="41" y="250"/>
                      </a:lnTo>
                      <a:lnTo>
                        <a:pt x="39" y="247"/>
                      </a:lnTo>
                      <a:lnTo>
                        <a:pt x="43" y="243"/>
                      </a:lnTo>
                      <a:lnTo>
                        <a:pt x="47" y="237"/>
                      </a:lnTo>
                      <a:lnTo>
                        <a:pt x="51" y="234"/>
                      </a:lnTo>
                      <a:lnTo>
                        <a:pt x="54" y="231"/>
                      </a:lnTo>
                      <a:lnTo>
                        <a:pt x="63" y="231"/>
                      </a:lnTo>
                      <a:lnTo>
                        <a:pt x="70" y="230"/>
                      </a:lnTo>
                      <a:lnTo>
                        <a:pt x="75" y="227"/>
                      </a:lnTo>
                      <a:lnTo>
                        <a:pt x="79" y="222"/>
                      </a:lnTo>
                      <a:lnTo>
                        <a:pt x="81" y="220"/>
                      </a:lnTo>
                      <a:lnTo>
                        <a:pt x="81" y="216"/>
                      </a:lnTo>
                      <a:lnTo>
                        <a:pt x="82" y="214"/>
                      </a:lnTo>
                      <a:lnTo>
                        <a:pt x="82" y="212"/>
                      </a:lnTo>
                      <a:lnTo>
                        <a:pt x="81" y="209"/>
                      </a:lnTo>
                      <a:lnTo>
                        <a:pt x="79" y="206"/>
                      </a:lnTo>
                      <a:lnTo>
                        <a:pt x="78" y="204"/>
                      </a:lnTo>
                      <a:lnTo>
                        <a:pt x="77" y="201"/>
                      </a:lnTo>
                      <a:lnTo>
                        <a:pt x="71" y="198"/>
                      </a:lnTo>
                      <a:lnTo>
                        <a:pt x="64" y="197"/>
                      </a:lnTo>
                      <a:lnTo>
                        <a:pt x="58" y="198"/>
                      </a:lnTo>
                      <a:lnTo>
                        <a:pt x="52" y="200"/>
                      </a:lnTo>
                      <a:lnTo>
                        <a:pt x="48" y="205"/>
                      </a:lnTo>
                      <a:lnTo>
                        <a:pt x="47" y="208"/>
                      </a:lnTo>
                      <a:lnTo>
                        <a:pt x="47" y="212"/>
                      </a:lnTo>
                      <a:lnTo>
                        <a:pt x="48" y="215"/>
                      </a:lnTo>
                      <a:lnTo>
                        <a:pt x="44" y="220"/>
                      </a:lnTo>
                      <a:lnTo>
                        <a:pt x="38" y="224"/>
                      </a:lnTo>
                      <a:lnTo>
                        <a:pt x="33" y="228"/>
                      </a:lnTo>
                      <a:lnTo>
                        <a:pt x="31" y="230"/>
                      </a:lnTo>
                      <a:lnTo>
                        <a:pt x="30" y="228"/>
                      </a:lnTo>
                      <a:lnTo>
                        <a:pt x="28" y="227"/>
                      </a:lnTo>
                      <a:lnTo>
                        <a:pt x="25" y="224"/>
                      </a:lnTo>
                      <a:lnTo>
                        <a:pt x="23" y="223"/>
                      </a:lnTo>
                      <a:lnTo>
                        <a:pt x="25" y="219"/>
                      </a:lnTo>
                      <a:lnTo>
                        <a:pt x="28" y="213"/>
                      </a:lnTo>
                      <a:lnTo>
                        <a:pt x="29" y="208"/>
                      </a:lnTo>
                      <a:lnTo>
                        <a:pt x="30" y="204"/>
                      </a:lnTo>
                      <a:lnTo>
                        <a:pt x="34" y="200"/>
                      </a:lnTo>
                      <a:lnTo>
                        <a:pt x="38" y="197"/>
                      </a:lnTo>
                      <a:lnTo>
                        <a:pt x="41" y="192"/>
                      </a:lnTo>
                      <a:lnTo>
                        <a:pt x="43" y="187"/>
                      </a:lnTo>
                      <a:lnTo>
                        <a:pt x="43" y="185"/>
                      </a:lnTo>
                      <a:lnTo>
                        <a:pt x="43" y="184"/>
                      </a:lnTo>
                      <a:lnTo>
                        <a:pt x="43" y="182"/>
                      </a:lnTo>
                      <a:lnTo>
                        <a:pt x="43" y="181"/>
                      </a:lnTo>
                      <a:lnTo>
                        <a:pt x="40" y="176"/>
                      </a:lnTo>
                      <a:lnTo>
                        <a:pt x="38" y="173"/>
                      </a:lnTo>
                      <a:lnTo>
                        <a:pt x="33" y="170"/>
                      </a:lnTo>
                      <a:lnTo>
                        <a:pt x="26" y="168"/>
                      </a:lnTo>
                      <a:lnTo>
                        <a:pt x="24" y="168"/>
                      </a:lnTo>
                      <a:lnTo>
                        <a:pt x="21" y="168"/>
                      </a:lnTo>
                      <a:lnTo>
                        <a:pt x="17" y="169"/>
                      </a:lnTo>
                      <a:lnTo>
                        <a:pt x="15" y="170"/>
                      </a:lnTo>
                      <a:lnTo>
                        <a:pt x="13" y="171"/>
                      </a:lnTo>
                      <a:lnTo>
                        <a:pt x="10" y="173"/>
                      </a:lnTo>
                      <a:lnTo>
                        <a:pt x="8" y="175"/>
                      </a:lnTo>
                      <a:lnTo>
                        <a:pt x="7" y="176"/>
                      </a:lnTo>
                      <a:lnTo>
                        <a:pt x="0" y="152"/>
                      </a:lnTo>
                      <a:lnTo>
                        <a:pt x="2" y="125"/>
                      </a:lnTo>
                      <a:lnTo>
                        <a:pt x="11" y="100"/>
                      </a:lnTo>
                      <a:lnTo>
                        <a:pt x="28" y="75"/>
                      </a:lnTo>
                      <a:lnTo>
                        <a:pt x="47" y="53"/>
                      </a:lnTo>
                      <a:lnTo>
                        <a:pt x="69" y="33"/>
                      </a:lnTo>
                      <a:lnTo>
                        <a:pt x="92" y="18"/>
                      </a:lnTo>
                      <a:lnTo>
                        <a:pt x="112" y="8"/>
                      </a:lnTo>
                      <a:lnTo>
                        <a:pt x="117" y="4"/>
                      </a:lnTo>
                      <a:lnTo>
                        <a:pt x="125" y="1"/>
                      </a:lnTo>
                      <a:lnTo>
                        <a:pt x="131" y="0"/>
                      </a:lnTo>
                      <a:lnTo>
                        <a:pt x="128" y="4"/>
                      </a:lnTo>
                      <a:lnTo>
                        <a:pt x="120" y="16"/>
                      </a:lnTo>
                      <a:lnTo>
                        <a:pt x="113" y="31"/>
                      </a:lnTo>
                      <a:lnTo>
                        <a:pt x="107" y="46"/>
                      </a:lnTo>
                      <a:lnTo>
                        <a:pt x="106" y="62"/>
                      </a:lnTo>
                      <a:lnTo>
                        <a:pt x="107" y="72"/>
                      </a:lnTo>
                      <a:lnTo>
                        <a:pt x="111" y="84"/>
                      </a:lnTo>
                      <a:lnTo>
                        <a:pt x="114" y="98"/>
                      </a:lnTo>
                      <a:lnTo>
                        <a:pt x="119" y="113"/>
                      </a:lnTo>
                      <a:lnTo>
                        <a:pt x="122" y="125"/>
                      </a:lnTo>
                      <a:lnTo>
                        <a:pt x="125" y="137"/>
                      </a:lnTo>
                      <a:lnTo>
                        <a:pt x="127" y="147"/>
                      </a:lnTo>
                      <a:lnTo>
                        <a:pt x="128" y="156"/>
                      </a:lnTo>
                      <a:lnTo>
                        <a:pt x="128" y="167"/>
                      </a:lnTo>
                      <a:lnTo>
                        <a:pt x="128" y="181"/>
                      </a:lnTo>
                      <a:lnTo>
                        <a:pt x="125" y="196"/>
                      </a:lnTo>
                      <a:lnTo>
                        <a:pt x="122" y="213"/>
                      </a:lnTo>
                      <a:lnTo>
                        <a:pt x="115" y="229"/>
                      </a:lnTo>
                      <a:lnTo>
                        <a:pt x="106" y="244"/>
                      </a:lnTo>
                      <a:lnTo>
                        <a:pt x="91" y="257"/>
                      </a:lnTo>
                      <a:lnTo>
                        <a:pt x="73"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3" name="Freeform 290">
                  <a:extLst>
                    <a:ext uri="{FF2B5EF4-FFF2-40B4-BE49-F238E27FC236}">
                      <a16:creationId xmlns:a16="http://schemas.microsoft.com/office/drawing/2014/main" id="{A3443AD2-613B-4C9C-860B-72C7C3D21E09}"/>
                    </a:ext>
                  </a:extLst>
                </p:cNvPr>
                <p:cNvSpPr>
                  <a:spLocks/>
                </p:cNvSpPr>
                <p:nvPr/>
              </p:nvSpPr>
              <p:spPr bwMode="auto">
                <a:xfrm>
                  <a:off x="212" y="89"/>
                  <a:ext cx="320" cy="225"/>
                </a:xfrm>
                <a:custGeom>
                  <a:avLst/>
                  <a:gdLst>
                    <a:gd name="T0" fmla="*/ 148 w 640"/>
                    <a:gd name="T1" fmla="*/ 192 h 450"/>
                    <a:gd name="T2" fmla="*/ 131 w 640"/>
                    <a:gd name="T3" fmla="*/ 223 h 450"/>
                    <a:gd name="T4" fmla="*/ 116 w 640"/>
                    <a:gd name="T5" fmla="*/ 197 h 450"/>
                    <a:gd name="T6" fmla="*/ 97 w 640"/>
                    <a:gd name="T7" fmla="*/ 176 h 450"/>
                    <a:gd name="T8" fmla="*/ 91 w 640"/>
                    <a:gd name="T9" fmla="*/ 129 h 450"/>
                    <a:gd name="T10" fmla="*/ 104 w 640"/>
                    <a:gd name="T11" fmla="*/ 107 h 450"/>
                    <a:gd name="T12" fmla="*/ 115 w 640"/>
                    <a:gd name="T13" fmla="*/ 84 h 450"/>
                    <a:gd name="T14" fmla="*/ 108 w 640"/>
                    <a:gd name="T15" fmla="*/ 88 h 450"/>
                    <a:gd name="T16" fmla="*/ 99 w 640"/>
                    <a:gd name="T17" fmla="*/ 108 h 450"/>
                    <a:gd name="T18" fmla="*/ 66 w 640"/>
                    <a:gd name="T19" fmla="*/ 135 h 450"/>
                    <a:gd name="T20" fmla="*/ 40 w 640"/>
                    <a:gd name="T21" fmla="*/ 137 h 450"/>
                    <a:gd name="T22" fmla="*/ 24 w 640"/>
                    <a:gd name="T23" fmla="*/ 131 h 450"/>
                    <a:gd name="T24" fmla="*/ 0 w 640"/>
                    <a:gd name="T25" fmla="*/ 121 h 450"/>
                    <a:gd name="T26" fmla="*/ 20 w 640"/>
                    <a:gd name="T27" fmla="*/ 113 h 450"/>
                    <a:gd name="T28" fmla="*/ 38 w 640"/>
                    <a:gd name="T29" fmla="*/ 92 h 450"/>
                    <a:gd name="T30" fmla="*/ 73 w 640"/>
                    <a:gd name="T31" fmla="*/ 69 h 450"/>
                    <a:gd name="T32" fmla="*/ 94 w 640"/>
                    <a:gd name="T33" fmla="*/ 70 h 450"/>
                    <a:gd name="T34" fmla="*/ 98 w 640"/>
                    <a:gd name="T35" fmla="*/ 72 h 450"/>
                    <a:gd name="T36" fmla="*/ 93 w 640"/>
                    <a:gd name="T37" fmla="*/ 84 h 450"/>
                    <a:gd name="T38" fmla="*/ 96 w 640"/>
                    <a:gd name="T39" fmla="*/ 86 h 450"/>
                    <a:gd name="T40" fmla="*/ 108 w 640"/>
                    <a:gd name="T41" fmla="*/ 84 h 450"/>
                    <a:gd name="T42" fmla="*/ 106 w 640"/>
                    <a:gd name="T43" fmla="*/ 69 h 450"/>
                    <a:gd name="T44" fmla="*/ 110 w 640"/>
                    <a:gd name="T45" fmla="*/ 69 h 450"/>
                    <a:gd name="T46" fmla="*/ 116 w 640"/>
                    <a:gd name="T47" fmla="*/ 77 h 450"/>
                    <a:gd name="T48" fmla="*/ 131 w 640"/>
                    <a:gd name="T49" fmla="*/ 79 h 450"/>
                    <a:gd name="T50" fmla="*/ 142 w 640"/>
                    <a:gd name="T51" fmla="*/ 70 h 450"/>
                    <a:gd name="T52" fmla="*/ 154 w 640"/>
                    <a:gd name="T53" fmla="*/ 67 h 450"/>
                    <a:gd name="T54" fmla="*/ 172 w 640"/>
                    <a:gd name="T55" fmla="*/ 48 h 450"/>
                    <a:gd name="T56" fmla="*/ 210 w 640"/>
                    <a:gd name="T57" fmla="*/ 3 h 450"/>
                    <a:gd name="T58" fmla="*/ 240 w 640"/>
                    <a:gd name="T59" fmla="*/ 0 h 450"/>
                    <a:gd name="T60" fmla="*/ 264 w 640"/>
                    <a:gd name="T61" fmla="*/ 5 h 450"/>
                    <a:gd name="T62" fmla="*/ 290 w 640"/>
                    <a:gd name="T63" fmla="*/ 14 h 450"/>
                    <a:gd name="T64" fmla="*/ 315 w 640"/>
                    <a:gd name="T65" fmla="*/ 16 h 450"/>
                    <a:gd name="T66" fmla="*/ 311 w 640"/>
                    <a:gd name="T67" fmla="*/ 28 h 450"/>
                    <a:gd name="T68" fmla="*/ 277 w 640"/>
                    <a:gd name="T69" fmla="*/ 70 h 450"/>
                    <a:gd name="T70" fmla="*/ 246 w 640"/>
                    <a:gd name="T71" fmla="*/ 84 h 450"/>
                    <a:gd name="T72" fmla="*/ 213 w 640"/>
                    <a:gd name="T73" fmla="*/ 92 h 450"/>
                    <a:gd name="T74" fmla="*/ 182 w 640"/>
                    <a:gd name="T75" fmla="*/ 85 h 450"/>
                    <a:gd name="T76" fmla="*/ 166 w 640"/>
                    <a:gd name="T77" fmla="*/ 76 h 450"/>
                    <a:gd name="T78" fmla="*/ 154 w 640"/>
                    <a:gd name="T79" fmla="*/ 73 h 450"/>
                    <a:gd name="T80" fmla="*/ 142 w 640"/>
                    <a:gd name="T81" fmla="*/ 76 h 450"/>
                    <a:gd name="T82" fmla="*/ 143 w 640"/>
                    <a:gd name="T83" fmla="*/ 82 h 450"/>
                    <a:gd name="T84" fmla="*/ 157 w 640"/>
                    <a:gd name="T85" fmla="*/ 81 h 450"/>
                    <a:gd name="T86" fmla="*/ 173 w 640"/>
                    <a:gd name="T87" fmla="*/ 80 h 450"/>
                    <a:gd name="T88" fmla="*/ 205 w 640"/>
                    <a:gd name="T89" fmla="*/ 91 h 450"/>
                    <a:gd name="T90" fmla="*/ 232 w 640"/>
                    <a:gd name="T91" fmla="*/ 124 h 450"/>
                    <a:gd name="T92" fmla="*/ 241 w 640"/>
                    <a:gd name="T93" fmla="*/ 164 h 450"/>
                    <a:gd name="T94" fmla="*/ 224 w 640"/>
                    <a:gd name="T95" fmla="*/ 164 h 450"/>
                    <a:gd name="T96" fmla="*/ 187 w 640"/>
                    <a:gd name="T97" fmla="*/ 153 h 450"/>
                    <a:gd name="T98" fmla="*/ 163 w 640"/>
                    <a:gd name="T99" fmla="*/ 146 h 450"/>
                    <a:gd name="T100" fmla="*/ 145 w 640"/>
                    <a:gd name="T101" fmla="*/ 117 h 450"/>
                    <a:gd name="T102" fmla="*/ 139 w 640"/>
                    <a:gd name="T103" fmla="*/ 91 h 450"/>
                    <a:gd name="T104" fmla="*/ 126 w 640"/>
                    <a:gd name="T105" fmla="*/ 81 h 450"/>
                    <a:gd name="T106" fmla="*/ 119 w 640"/>
                    <a:gd name="T107" fmla="*/ 84 h 450"/>
                    <a:gd name="T108" fmla="*/ 126 w 640"/>
                    <a:gd name="T109" fmla="*/ 96 h 450"/>
                    <a:gd name="T110" fmla="*/ 149 w 640"/>
                    <a:gd name="T111" fmla="*/ 125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6"/>
                      </a:moveTo>
                      <a:lnTo>
                        <a:pt x="312" y="298"/>
                      </a:lnTo>
                      <a:lnTo>
                        <a:pt x="312" y="330"/>
                      </a:lnTo>
                      <a:lnTo>
                        <a:pt x="306" y="360"/>
                      </a:lnTo>
                      <a:lnTo>
                        <a:pt x="296" y="383"/>
                      </a:lnTo>
                      <a:lnTo>
                        <a:pt x="284" y="401"/>
                      </a:lnTo>
                      <a:lnTo>
                        <a:pt x="275" y="417"/>
                      </a:lnTo>
                      <a:lnTo>
                        <a:pt x="268" y="432"/>
                      </a:lnTo>
                      <a:lnTo>
                        <a:pt x="262" y="450"/>
                      </a:lnTo>
                      <a:lnTo>
                        <a:pt x="261" y="445"/>
                      </a:lnTo>
                      <a:lnTo>
                        <a:pt x="258" y="435"/>
                      </a:lnTo>
                      <a:lnTo>
                        <a:pt x="253" y="425"/>
                      </a:lnTo>
                      <a:lnTo>
                        <a:pt x="247" y="415"/>
                      </a:lnTo>
                      <a:lnTo>
                        <a:pt x="240" y="403"/>
                      </a:lnTo>
                      <a:lnTo>
                        <a:pt x="232" y="393"/>
                      </a:lnTo>
                      <a:lnTo>
                        <a:pt x="224" y="382"/>
                      </a:lnTo>
                      <a:lnTo>
                        <a:pt x="216" y="375"/>
                      </a:lnTo>
                      <a:lnTo>
                        <a:pt x="207" y="368"/>
                      </a:lnTo>
                      <a:lnTo>
                        <a:pt x="200" y="360"/>
                      </a:lnTo>
                      <a:lnTo>
                        <a:pt x="194" y="352"/>
                      </a:lnTo>
                      <a:lnTo>
                        <a:pt x="190" y="344"/>
                      </a:lnTo>
                      <a:lnTo>
                        <a:pt x="181" y="319"/>
                      </a:lnTo>
                      <a:lnTo>
                        <a:pt x="178" y="295"/>
                      </a:lnTo>
                      <a:lnTo>
                        <a:pt x="179" y="273"/>
                      </a:lnTo>
                      <a:lnTo>
                        <a:pt x="182" y="257"/>
                      </a:lnTo>
                      <a:lnTo>
                        <a:pt x="185" y="249"/>
                      </a:lnTo>
                      <a:lnTo>
                        <a:pt x="190" y="239"/>
                      </a:lnTo>
                      <a:lnTo>
                        <a:pt x="194" y="230"/>
                      </a:lnTo>
                      <a:lnTo>
                        <a:pt x="201" y="222"/>
                      </a:lnTo>
                      <a:lnTo>
                        <a:pt x="208" y="213"/>
                      </a:lnTo>
                      <a:lnTo>
                        <a:pt x="215" y="202"/>
                      </a:lnTo>
                      <a:lnTo>
                        <a:pt x="221" y="192"/>
                      </a:lnTo>
                      <a:lnTo>
                        <a:pt x="227" y="182"/>
                      </a:lnTo>
                      <a:lnTo>
                        <a:pt x="229" y="175"/>
                      </a:lnTo>
                      <a:lnTo>
                        <a:pt x="230" y="167"/>
                      </a:lnTo>
                      <a:lnTo>
                        <a:pt x="229" y="161"/>
                      </a:lnTo>
                      <a:lnTo>
                        <a:pt x="227" y="160"/>
                      </a:lnTo>
                      <a:lnTo>
                        <a:pt x="221" y="163"/>
                      </a:lnTo>
                      <a:lnTo>
                        <a:pt x="217" y="169"/>
                      </a:lnTo>
                      <a:lnTo>
                        <a:pt x="215" y="176"/>
                      </a:lnTo>
                      <a:lnTo>
                        <a:pt x="213" y="182"/>
                      </a:lnTo>
                      <a:lnTo>
                        <a:pt x="211" y="191"/>
                      </a:lnTo>
                      <a:lnTo>
                        <a:pt x="207" y="200"/>
                      </a:lnTo>
                      <a:lnTo>
                        <a:pt x="202" y="208"/>
                      </a:lnTo>
                      <a:lnTo>
                        <a:pt x="198" y="216"/>
                      </a:lnTo>
                      <a:lnTo>
                        <a:pt x="188" y="231"/>
                      </a:lnTo>
                      <a:lnTo>
                        <a:pt x="175" y="244"/>
                      </a:lnTo>
                      <a:lnTo>
                        <a:pt x="161" y="255"/>
                      </a:lnTo>
                      <a:lnTo>
                        <a:pt x="147" y="264"/>
                      </a:lnTo>
                      <a:lnTo>
                        <a:pt x="132" y="269"/>
                      </a:lnTo>
                      <a:lnTo>
                        <a:pt x="117" y="274"/>
                      </a:lnTo>
                      <a:lnTo>
                        <a:pt x="103" y="276"/>
                      </a:lnTo>
                      <a:lnTo>
                        <a:pt x="90" y="276"/>
                      </a:lnTo>
                      <a:lnTo>
                        <a:pt x="85" y="275"/>
                      </a:lnTo>
                      <a:lnTo>
                        <a:pt x="80" y="274"/>
                      </a:lnTo>
                      <a:lnTo>
                        <a:pt x="76" y="274"/>
                      </a:lnTo>
                      <a:lnTo>
                        <a:pt x="72" y="273"/>
                      </a:lnTo>
                      <a:lnTo>
                        <a:pt x="64" y="269"/>
                      </a:lnTo>
                      <a:lnTo>
                        <a:pt x="56" y="266"/>
                      </a:lnTo>
                      <a:lnTo>
                        <a:pt x="48" y="262"/>
                      </a:lnTo>
                      <a:lnTo>
                        <a:pt x="40" y="258"/>
                      </a:lnTo>
                      <a:lnTo>
                        <a:pt x="32" y="254"/>
                      </a:lnTo>
                      <a:lnTo>
                        <a:pt x="22" y="250"/>
                      </a:lnTo>
                      <a:lnTo>
                        <a:pt x="11" y="245"/>
                      </a:lnTo>
                      <a:lnTo>
                        <a:pt x="0" y="241"/>
                      </a:lnTo>
                      <a:lnTo>
                        <a:pt x="7" y="238"/>
                      </a:lnTo>
                      <a:lnTo>
                        <a:pt x="14" y="236"/>
                      </a:lnTo>
                      <a:lnTo>
                        <a:pt x="23" y="234"/>
                      </a:lnTo>
                      <a:lnTo>
                        <a:pt x="32" y="230"/>
                      </a:lnTo>
                      <a:lnTo>
                        <a:pt x="40" y="226"/>
                      </a:lnTo>
                      <a:lnTo>
                        <a:pt x="48" y="221"/>
                      </a:lnTo>
                      <a:lnTo>
                        <a:pt x="55" y="214"/>
                      </a:lnTo>
                      <a:lnTo>
                        <a:pt x="60" y="207"/>
                      </a:lnTo>
                      <a:lnTo>
                        <a:pt x="67" y="196"/>
                      </a:lnTo>
                      <a:lnTo>
                        <a:pt x="75" y="183"/>
                      </a:lnTo>
                      <a:lnTo>
                        <a:pt x="86" y="170"/>
                      </a:lnTo>
                      <a:lnTo>
                        <a:pt x="99" y="157"/>
                      </a:lnTo>
                      <a:lnTo>
                        <a:pt x="113" y="148"/>
                      </a:lnTo>
                      <a:lnTo>
                        <a:pt x="128" y="141"/>
                      </a:lnTo>
                      <a:lnTo>
                        <a:pt x="145" y="138"/>
                      </a:lnTo>
                      <a:lnTo>
                        <a:pt x="161" y="140"/>
                      </a:lnTo>
                      <a:lnTo>
                        <a:pt x="168" y="144"/>
                      </a:lnTo>
                      <a:lnTo>
                        <a:pt x="176" y="144"/>
                      </a:lnTo>
                      <a:lnTo>
                        <a:pt x="183" y="143"/>
                      </a:lnTo>
                      <a:lnTo>
                        <a:pt x="188" y="139"/>
                      </a:lnTo>
                      <a:lnTo>
                        <a:pt x="191" y="137"/>
                      </a:lnTo>
                      <a:lnTo>
                        <a:pt x="194" y="137"/>
                      </a:lnTo>
                      <a:lnTo>
                        <a:pt x="198" y="137"/>
                      </a:lnTo>
                      <a:lnTo>
                        <a:pt x="201" y="138"/>
                      </a:lnTo>
                      <a:lnTo>
                        <a:pt x="196" y="143"/>
                      </a:lnTo>
                      <a:lnTo>
                        <a:pt x="191" y="149"/>
                      </a:lnTo>
                      <a:lnTo>
                        <a:pt x="186" y="156"/>
                      </a:lnTo>
                      <a:lnTo>
                        <a:pt x="185" y="163"/>
                      </a:lnTo>
                      <a:lnTo>
                        <a:pt x="185" y="164"/>
                      </a:lnTo>
                      <a:lnTo>
                        <a:pt x="186" y="167"/>
                      </a:lnTo>
                      <a:lnTo>
                        <a:pt x="186" y="168"/>
                      </a:lnTo>
                      <a:lnTo>
                        <a:pt x="188" y="169"/>
                      </a:lnTo>
                      <a:lnTo>
                        <a:pt x="189" y="170"/>
                      </a:lnTo>
                      <a:lnTo>
                        <a:pt x="191" y="171"/>
                      </a:lnTo>
                      <a:lnTo>
                        <a:pt x="192" y="171"/>
                      </a:lnTo>
                      <a:lnTo>
                        <a:pt x="193" y="172"/>
                      </a:lnTo>
                      <a:lnTo>
                        <a:pt x="199" y="174"/>
                      </a:lnTo>
                      <a:lnTo>
                        <a:pt x="206" y="172"/>
                      </a:lnTo>
                      <a:lnTo>
                        <a:pt x="211" y="170"/>
                      </a:lnTo>
                      <a:lnTo>
                        <a:pt x="215" y="167"/>
                      </a:lnTo>
                      <a:lnTo>
                        <a:pt x="217" y="160"/>
                      </a:lnTo>
                      <a:lnTo>
                        <a:pt x="219" y="153"/>
                      </a:lnTo>
                      <a:lnTo>
                        <a:pt x="216" y="147"/>
                      </a:lnTo>
                      <a:lnTo>
                        <a:pt x="214" y="141"/>
                      </a:lnTo>
                      <a:lnTo>
                        <a:pt x="212" y="138"/>
                      </a:lnTo>
                      <a:lnTo>
                        <a:pt x="212" y="136"/>
                      </a:lnTo>
                      <a:lnTo>
                        <a:pt x="214" y="134"/>
                      </a:lnTo>
                      <a:lnTo>
                        <a:pt x="216" y="133"/>
                      </a:lnTo>
                      <a:lnTo>
                        <a:pt x="217" y="134"/>
                      </a:lnTo>
                      <a:lnTo>
                        <a:pt x="219" y="137"/>
                      </a:lnTo>
                      <a:lnTo>
                        <a:pt x="220" y="140"/>
                      </a:lnTo>
                      <a:lnTo>
                        <a:pt x="221" y="145"/>
                      </a:lnTo>
                      <a:lnTo>
                        <a:pt x="222" y="149"/>
                      </a:lnTo>
                      <a:lnTo>
                        <a:pt x="227" y="154"/>
                      </a:lnTo>
                      <a:lnTo>
                        <a:pt x="232" y="154"/>
                      </a:lnTo>
                      <a:lnTo>
                        <a:pt x="242" y="149"/>
                      </a:lnTo>
                      <a:lnTo>
                        <a:pt x="245" y="153"/>
                      </a:lnTo>
                      <a:lnTo>
                        <a:pt x="250" y="155"/>
                      </a:lnTo>
                      <a:lnTo>
                        <a:pt x="255" y="157"/>
                      </a:lnTo>
                      <a:lnTo>
                        <a:pt x="261" y="157"/>
                      </a:lnTo>
                      <a:lnTo>
                        <a:pt x="266" y="156"/>
                      </a:lnTo>
                      <a:lnTo>
                        <a:pt x="272" y="154"/>
                      </a:lnTo>
                      <a:lnTo>
                        <a:pt x="276" y="148"/>
                      </a:lnTo>
                      <a:lnTo>
                        <a:pt x="280" y="141"/>
                      </a:lnTo>
                      <a:lnTo>
                        <a:pt x="283" y="140"/>
                      </a:lnTo>
                      <a:lnTo>
                        <a:pt x="288" y="138"/>
                      </a:lnTo>
                      <a:lnTo>
                        <a:pt x="292" y="137"/>
                      </a:lnTo>
                      <a:lnTo>
                        <a:pt x="297" y="136"/>
                      </a:lnTo>
                      <a:lnTo>
                        <a:pt x="303" y="134"/>
                      </a:lnTo>
                      <a:lnTo>
                        <a:pt x="308" y="133"/>
                      </a:lnTo>
                      <a:lnTo>
                        <a:pt x="313" y="132"/>
                      </a:lnTo>
                      <a:lnTo>
                        <a:pt x="319" y="131"/>
                      </a:lnTo>
                      <a:lnTo>
                        <a:pt x="328" y="125"/>
                      </a:lnTo>
                      <a:lnTo>
                        <a:pt x="336" y="114"/>
                      </a:lnTo>
                      <a:lnTo>
                        <a:pt x="343" y="95"/>
                      </a:lnTo>
                      <a:lnTo>
                        <a:pt x="351" y="72"/>
                      </a:lnTo>
                      <a:lnTo>
                        <a:pt x="364" y="46"/>
                      </a:lnTo>
                      <a:lnTo>
                        <a:pt x="381" y="27"/>
                      </a:lnTo>
                      <a:lnTo>
                        <a:pt x="399" y="15"/>
                      </a:lnTo>
                      <a:lnTo>
                        <a:pt x="419" y="6"/>
                      </a:lnTo>
                      <a:lnTo>
                        <a:pt x="437" y="2"/>
                      </a:lnTo>
                      <a:lnTo>
                        <a:pt x="454" y="0"/>
                      </a:lnTo>
                      <a:lnTo>
                        <a:pt x="466" y="0"/>
                      </a:lnTo>
                      <a:lnTo>
                        <a:pt x="473" y="0"/>
                      </a:lnTo>
                      <a:lnTo>
                        <a:pt x="479" y="0"/>
                      </a:lnTo>
                      <a:lnTo>
                        <a:pt x="486" y="1"/>
                      </a:lnTo>
                      <a:lnTo>
                        <a:pt x="495" y="2"/>
                      </a:lnTo>
                      <a:lnTo>
                        <a:pt x="505" y="3"/>
                      </a:lnTo>
                      <a:lnTo>
                        <a:pt x="517" y="6"/>
                      </a:lnTo>
                      <a:lnTo>
                        <a:pt x="527" y="9"/>
                      </a:lnTo>
                      <a:lnTo>
                        <a:pt x="539" y="13"/>
                      </a:lnTo>
                      <a:lnTo>
                        <a:pt x="548" y="18"/>
                      </a:lnTo>
                      <a:lnTo>
                        <a:pt x="557" y="23"/>
                      </a:lnTo>
                      <a:lnTo>
                        <a:pt x="568" y="26"/>
                      </a:lnTo>
                      <a:lnTo>
                        <a:pt x="579" y="28"/>
                      </a:lnTo>
                      <a:lnTo>
                        <a:pt x="589" y="31"/>
                      </a:lnTo>
                      <a:lnTo>
                        <a:pt x="601" y="32"/>
                      </a:lnTo>
                      <a:lnTo>
                        <a:pt x="611" y="32"/>
                      </a:lnTo>
                      <a:lnTo>
                        <a:pt x="621" y="32"/>
                      </a:lnTo>
                      <a:lnTo>
                        <a:pt x="630" y="31"/>
                      </a:lnTo>
                      <a:lnTo>
                        <a:pt x="640" y="31"/>
                      </a:lnTo>
                      <a:lnTo>
                        <a:pt x="640" y="34"/>
                      </a:lnTo>
                      <a:lnTo>
                        <a:pt x="636" y="39"/>
                      </a:lnTo>
                      <a:lnTo>
                        <a:pt x="631" y="43"/>
                      </a:lnTo>
                      <a:lnTo>
                        <a:pt x="622" y="56"/>
                      </a:lnTo>
                      <a:lnTo>
                        <a:pt x="610" y="72"/>
                      </a:lnTo>
                      <a:lnTo>
                        <a:pt x="596" y="91"/>
                      </a:lnTo>
                      <a:lnTo>
                        <a:pt x="583" y="108"/>
                      </a:lnTo>
                      <a:lnTo>
                        <a:pt x="568" y="125"/>
                      </a:lnTo>
                      <a:lnTo>
                        <a:pt x="553" y="140"/>
                      </a:lnTo>
                      <a:lnTo>
                        <a:pt x="538" y="152"/>
                      </a:lnTo>
                      <a:lnTo>
                        <a:pt x="524" y="157"/>
                      </a:lnTo>
                      <a:lnTo>
                        <a:pt x="515" y="160"/>
                      </a:lnTo>
                      <a:lnTo>
                        <a:pt x="504" y="164"/>
                      </a:lnTo>
                      <a:lnTo>
                        <a:pt x="492" y="168"/>
                      </a:lnTo>
                      <a:lnTo>
                        <a:pt x="478" y="172"/>
                      </a:lnTo>
                      <a:lnTo>
                        <a:pt x="463" y="177"/>
                      </a:lnTo>
                      <a:lnTo>
                        <a:pt x="449" y="181"/>
                      </a:lnTo>
                      <a:lnTo>
                        <a:pt x="436" y="183"/>
                      </a:lnTo>
                      <a:lnTo>
                        <a:pt x="425" y="184"/>
                      </a:lnTo>
                      <a:lnTo>
                        <a:pt x="414" y="183"/>
                      </a:lnTo>
                      <a:lnTo>
                        <a:pt x="402" y="181"/>
                      </a:lnTo>
                      <a:lnTo>
                        <a:pt x="388" y="177"/>
                      </a:lnTo>
                      <a:lnTo>
                        <a:pt x="375" y="172"/>
                      </a:lnTo>
                      <a:lnTo>
                        <a:pt x="364" y="169"/>
                      </a:lnTo>
                      <a:lnTo>
                        <a:pt x="353" y="164"/>
                      </a:lnTo>
                      <a:lnTo>
                        <a:pt x="345" y="161"/>
                      </a:lnTo>
                      <a:lnTo>
                        <a:pt x="341" y="159"/>
                      </a:lnTo>
                      <a:lnTo>
                        <a:pt x="336" y="155"/>
                      </a:lnTo>
                      <a:lnTo>
                        <a:pt x="331" y="152"/>
                      </a:lnTo>
                      <a:lnTo>
                        <a:pt x="326" y="148"/>
                      </a:lnTo>
                      <a:lnTo>
                        <a:pt x="321" y="145"/>
                      </a:lnTo>
                      <a:lnTo>
                        <a:pt x="318" y="144"/>
                      </a:lnTo>
                      <a:lnTo>
                        <a:pt x="313" y="144"/>
                      </a:lnTo>
                      <a:lnTo>
                        <a:pt x="308" y="145"/>
                      </a:lnTo>
                      <a:lnTo>
                        <a:pt x="303" y="145"/>
                      </a:lnTo>
                      <a:lnTo>
                        <a:pt x="296" y="147"/>
                      </a:lnTo>
                      <a:lnTo>
                        <a:pt x="291" y="148"/>
                      </a:lnTo>
                      <a:lnTo>
                        <a:pt x="287" y="149"/>
                      </a:lnTo>
                      <a:lnTo>
                        <a:pt x="283" y="152"/>
                      </a:lnTo>
                      <a:lnTo>
                        <a:pt x="280" y="155"/>
                      </a:lnTo>
                      <a:lnTo>
                        <a:pt x="279" y="157"/>
                      </a:lnTo>
                      <a:lnTo>
                        <a:pt x="280" y="160"/>
                      </a:lnTo>
                      <a:lnTo>
                        <a:pt x="283" y="162"/>
                      </a:lnTo>
                      <a:lnTo>
                        <a:pt x="285" y="163"/>
                      </a:lnTo>
                      <a:lnTo>
                        <a:pt x="290" y="163"/>
                      </a:lnTo>
                      <a:lnTo>
                        <a:pt x="295" y="163"/>
                      </a:lnTo>
                      <a:lnTo>
                        <a:pt x="300" y="163"/>
                      </a:lnTo>
                      <a:lnTo>
                        <a:pt x="307" y="162"/>
                      </a:lnTo>
                      <a:lnTo>
                        <a:pt x="313" y="162"/>
                      </a:lnTo>
                      <a:lnTo>
                        <a:pt x="320" y="161"/>
                      </a:lnTo>
                      <a:lnTo>
                        <a:pt x="327" y="160"/>
                      </a:lnTo>
                      <a:lnTo>
                        <a:pt x="333" y="159"/>
                      </a:lnTo>
                      <a:lnTo>
                        <a:pt x="340" y="159"/>
                      </a:lnTo>
                      <a:lnTo>
                        <a:pt x="346" y="160"/>
                      </a:lnTo>
                      <a:lnTo>
                        <a:pt x="355" y="161"/>
                      </a:lnTo>
                      <a:lnTo>
                        <a:pt x="365" y="163"/>
                      </a:lnTo>
                      <a:lnTo>
                        <a:pt x="376" y="168"/>
                      </a:lnTo>
                      <a:lnTo>
                        <a:pt x="391" y="174"/>
                      </a:lnTo>
                      <a:lnTo>
                        <a:pt x="409" y="182"/>
                      </a:lnTo>
                      <a:lnTo>
                        <a:pt x="422" y="190"/>
                      </a:lnTo>
                      <a:lnTo>
                        <a:pt x="435" y="201"/>
                      </a:lnTo>
                      <a:lnTo>
                        <a:pt x="445" y="215"/>
                      </a:lnTo>
                      <a:lnTo>
                        <a:pt x="456" y="230"/>
                      </a:lnTo>
                      <a:lnTo>
                        <a:pt x="464" y="247"/>
                      </a:lnTo>
                      <a:lnTo>
                        <a:pt x="471" y="266"/>
                      </a:lnTo>
                      <a:lnTo>
                        <a:pt x="475" y="284"/>
                      </a:lnTo>
                      <a:lnTo>
                        <a:pt x="479" y="303"/>
                      </a:lnTo>
                      <a:lnTo>
                        <a:pt x="480" y="315"/>
                      </a:lnTo>
                      <a:lnTo>
                        <a:pt x="481" y="328"/>
                      </a:lnTo>
                      <a:lnTo>
                        <a:pt x="481" y="340"/>
                      </a:lnTo>
                      <a:lnTo>
                        <a:pt x="480" y="351"/>
                      </a:lnTo>
                      <a:lnTo>
                        <a:pt x="472" y="342"/>
                      </a:lnTo>
                      <a:lnTo>
                        <a:pt x="462" y="335"/>
                      </a:lnTo>
                      <a:lnTo>
                        <a:pt x="448" y="327"/>
                      </a:lnTo>
                      <a:lnTo>
                        <a:pt x="433" y="321"/>
                      </a:lnTo>
                      <a:lnTo>
                        <a:pt x="417" y="317"/>
                      </a:lnTo>
                      <a:lnTo>
                        <a:pt x="401" y="312"/>
                      </a:lnTo>
                      <a:lnTo>
                        <a:pt x="386" y="309"/>
                      </a:lnTo>
                      <a:lnTo>
                        <a:pt x="373" y="306"/>
                      </a:lnTo>
                      <a:lnTo>
                        <a:pt x="365" y="305"/>
                      </a:lnTo>
                      <a:lnTo>
                        <a:pt x="355" y="303"/>
                      </a:lnTo>
                      <a:lnTo>
                        <a:pt x="345" y="300"/>
                      </a:lnTo>
                      <a:lnTo>
                        <a:pt x="335" y="297"/>
                      </a:lnTo>
                      <a:lnTo>
                        <a:pt x="326" y="291"/>
                      </a:lnTo>
                      <a:lnTo>
                        <a:pt x="317" y="284"/>
                      </a:lnTo>
                      <a:lnTo>
                        <a:pt x="310" y="275"/>
                      </a:lnTo>
                      <a:lnTo>
                        <a:pt x="304" y="264"/>
                      </a:lnTo>
                      <a:lnTo>
                        <a:pt x="297" y="246"/>
                      </a:lnTo>
                      <a:lnTo>
                        <a:pt x="289" y="234"/>
                      </a:lnTo>
                      <a:lnTo>
                        <a:pt x="284" y="219"/>
                      </a:lnTo>
                      <a:lnTo>
                        <a:pt x="284" y="198"/>
                      </a:lnTo>
                      <a:lnTo>
                        <a:pt x="284" y="192"/>
                      </a:lnTo>
                      <a:lnTo>
                        <a:pt x="281" y="186"/>
                      </a:lnTo>
                      <a:lnTo>
                        <a:pt x="277" y="181"/>
                      </a:lnTo>
                      <a:lnTo>
                        <a:pt x="272" y="176"/>
                      </a:lnTo>
                      <a:lnTo>
                        <a:pt x="266" y="171"/>
                      </a:lnTo>
                      <a:lnTo>
                        <a:pt x="260" y="168"/>
                      </a:lnTo>
                      <a:lnTo>
                        <a:pt x="255" y="164"/>
                      </a:lnTo>
                      <a:lnTo>
                        <a:pt x="251" y="162"/>
                      </a:lnTo>
                      <a:lnTo>
                        <a:pt x="245" y="160"/>
                      </a:lnTo>
                      <a:lnTo>
                        <a:pt x="240" y="159"/>
                      </a:lnTo>
                      <a:lnTo>
                        <a:pt x="237" y="159"/>
                      </a:lnTo>
                      <a:lnTo>
                        <a:pt x="236" y="162"/>
                      </a:lnTo>
                      <a:lnTo>
                        <a:pt x="237" y="167"/>
                      </a:lnTo>
                      <a:lnTo>
                        <a:pt x="237" y="171"/>
                      </a:lnTo>
                      <a:lnTo>
                        <a:pt x="238" y="177"/>
                      </a:lnTo>
                      <a:lnTo>
                        <a:pt x="240" y="182"/>
                      </a:lnTo>
                      <a:lnTo>
                        <a:pt x="244" y="185"/>
                      </a:lnTo>
                      <a:lnTo>
                        <a:pt x="251" y="191"/>
                      </a:lnTo>
                      <a:lnTo>
                        <a:pt x="259" y="199"/>
                      </a:lnTo>
                      <a:lnTo>
                        <a:pt x="269" y="208"/>
                      </a:lnTo>
                      <a:lnTo>
                        <a:pt x="280" y="220"/>
                      </a:lnTo>
                      <a:lnTo>
                        <a:pt x="290" y="234"/>
                      </a:lnTo>
                      <a:lnTo>
                        <a:pt x="298" y="249"/>
                      </a:lnTo>
                      <a:lnTo>
                        <a:pt x="305"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4" name="Freeform 291">
                  <a:extLst>
                    <a:ext uri="{FF2B5EF4-FFF2-40B4-BE49-F238E27FC236}">
                      <a16:creationId xmlns:a16="http://schemas.microsoft.com/office/drawing/2014/main" id="{FC25B71B-EEAD-41CB-9907-BFC0251A5561}"/>
                    </a:ext>
                  </a:extLst>
                </p:cNvPr>
                <p:cNvSpPr>
                  <a:spLocks/>
                </p:cNvSpPr>
                <p:nvPr/>
              </p:nvSpPr>
              <p:spPr bwMode="auto">
                <a:xfrm>
                  <a:off x="217" y="55"/>
                  <a:ext cx="96" cy="98"/>
                </a:xfrm>
                <a:custGeom>
                  <a:avLst/>
                  <a:gdLst>
                    <a:gd name="T0" fmla="*/ 73 w 192"/>
                    <a:gd name="T1" fmla="*/ 95 h 196"/>
                    <a:gd name="T2" fmla="*/ 77 w 192"/>
                    <a:gd name="T3" fmla="*/ 89 h 196"/>
                    <a:gd name="T4" fmla="*/ 83 w 192"/>
                    <a:gd name="T5" fmla="*/ 88 h 196"/>
                    <a:gd name="T6" fmla="*/ 87 w 192"/>
                    <a:gd name="T7" fmla="*/ 89 h 196"/>
                    <a:gd name="T8" fmla="*/ 88 w 192"/>
                    <a:gd name="T9" fmla="*/ 91 h 196"/>
                    <a:gd name="T10" fmla="*/ 91 w 192"/>
                    <a:gd name="T11" fmla="*/ 92 h 196"/>
                    <a:gd name="T12" fmla="*/ 95 w 192"/>
                    <a:gd name="T13" fmla="*/ 93 h 196"/>
                    <a:gd name="T14" fmla="*/ 96 w 192"/>
                    <a:gd name="T15" fmla="*/ 92 h 196"/>
                    <a:gd name="T16" fmla="*/ 95 w 192"/>
                    <a:gd name="T17" fmla="*/ 89 h 196"/>
                    <a:gd name="T18" fmla="*/ 91 w 192"/>
                    <a:gd name="T19" fmla="*/ 87 h 196"/>
                    <a:gd name="T20" fmla="*/ 88 w 192"/>
                    <a:gd name="T21" fmla="*/ 86 h 196"/>
                    <a:gd name="T22" fmla="*/ 84 w 192"/>
                    <a:gd name="T23" fmla="*/ 86 h 196"/>
                    <a:gd name="T24" fmla="*/ 80 w 192"/>
                    <a:gd name="T25" fmla="*/ 83 h 196"/>
                    <a:gd name="T26" fmla="*/ 79 w 192"/>
                    <a:gd name="T27" fmla="*/ 78 h 196"/>
                    <a:gd name="T28" fmla="*/ 79 w 192"/>
                    <a:gd name="T29" fmla="*/ 75 h 196"/>
                    <a:gd name="T30" fmla="*/ 81 w 192"/>
                    <a:gd name="T31" fmla="*/ 73 h 196"/>
                    <a:gd name="T32" fmla="*/ 83 w 192"/>
                    <a:gd name="T33" fmla="*/ 70 h 196"/>
                    <a:gd name="T34" fmla="*/ 88 w 192"/>
                    <a:gd name="T35" fmla="*/ 69 h 196"/>
                    <a:gd name="T36" fmla="*/ 92 w 192"/>
                    <a:gd name="T37" fmla="*/ 59 h 196"/>
                    <a:gd name="T38" fmla="*/ 88 w 192"/>
                    <a:gd name="T39" fmla="*/ 40 h 196"/>
                    <a:gd name="T40" fmla="*/ 76 w 192"/>
                    <a:gd name="T41" fmla="*/ 25 h 196"/>
                    <a:gd name="T42" fmla="*/ 54 w 192"/>
                    <a:gd name="T43" fmla="*/ 14 h 196"/>
                    <a:gd name="T44" fmla="*/ 34 w 192"/>
                    <a:gd name="T45" fmla="*/ 10 h 196"/>
                    <a:gd name="T46" fmla="*/ 22 w 192"/>
                    <a:gd name="T47" fmla="*/ 7 h 196"/>
                    <a:gd name="T48" fmla="*/ 11 w 192"/>
                    <a:gd name="T49" fmla="*/ 4 h 196"/>
                    <a:gd name="T50" fmla="*/ 3 w 192"/>
                    <a:gd name="T51" fmla="*/ 1 h 196"/>
                    <a:gd name="T52" fmla="*/ 4 w 192"/>
                    <a:gd name="T53" fmla="*/ 5 h 196"/>
                    <a:gd name="T54" fmla="*/ 10 w 192"/>
                    <a:gd name="T55" fmla="*/ 17 h 196"/>
                    <a:gd name="T56" fmla="*/ 14 w 192"/>
                    <a:gd name="T57" fmla="*/ 30 h 196"/>
                    <a:gd name="T58" fmla="*/ 18 w 192"/>
                    <a:gd name="T59" fmla="*/ 43 h 196"/>
                    <a:gd name="T60" fmla="*/ 20 w 192"/>
                    <a:gd name="T61" fmla="*/ 55 h 196"/>
                    <a:gd name="T62" fmla="*/ 27 w 192"/>
                    <a:gd name="T63" fmla="*/ 70 h 196"/>
                    <a:gd name="T64" fmla="*/ 39 w 192"/>
                    <a:gd name="T65" fmla="*/ 86 h 196"/>
                    <a:gd name="T66" fmla="*/ 60 w 192"/>
                    <a:gd name="T67" fmla="*/ 96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2" h="196">
                      <a:moveTo>
                        <a:pt x="146" y="196"/>
                      </a:moveTo>
                      <a:lnTo>
                        <a:pt x="146" y="189"/>
                      </a:lnTo>
                      <a:lnTo>
                        <a:pt x="149" y="182"/>
                      </a:lnTo>
                      <a:lnTo>
                        <a:pt x="153" y="177"/>
                      </a:lnTo>
                      <a:lnTo>
                        <a:pt x="159" y="175"/>
                      </a:lnTo>
                      <a:lnTo>
                        <a:pt x="165" y="175"/>
                      </a:lnTo>
                      <a:lnTo>
                        <a:pt x="169" y="176"/>
                      </a:lnTo>
                      <a:lnTo>
                        <a:pt x="173" y="178"/>
                      </a:lnTo>
                      <a:lnTo>
                        <a:pt x="174" y="181"/>
                      </a:lnTo>
                      <a:lnTo>
                        <a:pt x="175" y="182"/>
                      </a:lnTo>
                      <a:lnTo>
                        <a:pt x="178" y="183"/>
                      </a:lnTo>
                      <a:lnTo>
                        <a:pt x="181" y="183"/>
                      </a:lnTo>
                      <a:lnTo>
                        <a:pt x="186" y="184"/>
                      </a:lnTo>
                      <a:lnTo>
                        <a:pt x="190" y="185"/>
                      </a:lnTo>
                      <a:lnTo>
                        <a:pt x="192" y="185"/>
                      </a:lnTo>
                      <a:lnTo>
                        <a:pt x="192" y="184"/>
                      </a:lnTo>
                      <a:lnTo>
                        <a:pt x="191" y="182"/>
                      </a:lnTo>
                      <a:lnTo>
                        <a:pt x="189" y="178"/>
                      </a:lnTo>
                      <a:lnTo>
                        <a:pt x="186" y="175"/>
                      </a:lnTo>
                      <a:lnTo>
                        <a:pt x="182" y="173"/>
                      </a:lnTo>
                      <a:lnTo>
                        <a:pt x="179" y="169"/>
                      </a:lnTo>
                      <a:lnTo>
                        <a:pt x="176" y="171"/>
                      </a:lnTo>
                      <a:lnTo>
                        <a:pt x="172" y="173"/>
                      </a:lnTo>
                      <a:lnTo>
                        <a:pt x="167" y="171"/>
                      </a:lnTo>
                      <a:lnTo>
                        <a:pt x="163" y="169"/>
                      </a:lnTo>
                      <a:lnTo>
                        <a:pt x="160" y="165"/>
                      </a:lnTo>
                      <a:lnTo>
                        <a:pt x="158" y="160"/>
                      </a:lnTo>
                      <a:lnTo>
                        <a:pt x="158" y="155"/>
                      </a:lnTo>
                      <a:lnTo>
                        <a:pt x="158" y="152"/>
                      </a:lnTo>
                      <a:lnTo>
                        <a:pt x="158" y="150"/>
                      </a:lnTo>
                      <a:lnTo>
                        <a:pt x="159" y="147"/>
                      </a:lnTo>
                      <a:lnTo>
                        <a:pt x="161" y="146"/>
                      </a:lnTo>
                      <a:lnTo>
                        <a:pt x="163" y="144"/>
                      </a:lnTo>
                      <a:lnTo>
                        <a:pt x="166" y="140"/>
                      </a:lnTo>
                      <a:lnTo>
                        <a:pt x="171" y="138"/>
                      </a:lnTo>
                      <a:lnTo>
                        <a:pt x="175" y="137"/>
                      </a:lnTo>
                      <a:lnTo>
                        <a:pt x="179" y="137"/>
                      </a:lnTo>
                      <a:lnTo>
                        <a:pt x="183" y="117"/>
                      </a:lnTo>
                      <a:lnTo>
                        <a:pt x="182" y="98"/>
                      </a:lnTo>
                      <a:lnTo>
                        <a:pt x="176" y="80"/>
                      </a:lnTo>
                      <a:lnTo>
                        <a:pt x="167" y="63"/>
                      </a:lnTo>
                      <a:lnTo>
                        <a:pt x="152" y="49"/>
                      </a:lnTo>
                      <a:lnTo>
                        <a:pt x="133" y="37"/>
                      </a:lnTo>
                      <a:lnTo>
                        <a:pt x="107" y="27"/>
                      </a:lnTo>
                      <a:lnTo>
                        <a:pt x="78" y="20"/>
                      </a:lnTo>
                      <a:lnTo>
                        <a:pt x="67" y="19"/>
                      </a:lnTo>
                      <a:lnTo>
                        <a:pt x="55" y="16"/>
                      </a:lnTo>
                      <a:lnTo>
                        <a:pt x="44" y="14"/>
                      </a:lnTo>
                      <a:lnTo>
                        <a:pt x="32" y="10"/>
                      </a:lnTo>
                      <a:lnTo>
                        <a:pt x="22" y="8"/>
                      </a:lnTo>
                      <a:lnTo>
                        <a:pt x="13" y="4"/>
                      </a:lnTo>
                      <a:lnTo>
                        <a:pt x="6" y="2"/>
                      </a:lnTo>
                      <a:lnTo>
                        <a:pt x="0" y="0"/>
                      </a:lnTo>
                      <a:lnTo>
                        <a:pt x="7" y="9"/>
                      </a:lnTo>
                      <a:lnTo>
                        <a:pt x="13" y="20"/>
                      </a:lnTo>
                      <a:lnTo>
                        <a:pt x="19" y="33"/>
                      </a:lnTo>
                      <a:lnTo>
                        <a:pt x="24" y="46"/>
                      </a:lnTo>
                      <a:lnTo>
                        <a:pt x="28" y="60"/>
                      </a:lnTo>
                      <a:lnTo>
                        <a:pt x="31" y="72"/>
                      </a:lnTo>
                      <a:lnTo>
                        <a:pt x="35" y="85"/>
                      </a:lnTo>
                      <a:lnTo>
                        <a:pt x="37" y="97"/>
                      </a:lnTo>
                      <a:lnTo>
                        <a:pt x="40" y="109"/>
                      </a:lnTo>
                      <a:lnTo>
                        <a:pt x="45" y="123"/>
                      </a:lnTo>
                      <a:lnTo>
                        <a:pt x="53" y="139"/>
                      </a:lnTo>
                      <a:lnTo>
                        <a:pt x="65" y="156"/>
                      </a:lnTo>
                      <a:lnTo>
                        <a:pt x="78" y="171"/>
                      </a:lnTo>
                      <a:lnTo>
                        <a:pt x="97" y="184"/>
                      </a:lnTo>
                      <a:lnTo>
                        <a:pt x="119" y="192"/>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5" name="Freeform 292">
                  <a:extLst>
                    <a:ext uri="{FF2B5EF4-FFF2-40B4-BE49-F238E27FC236}">
                      <a16:creationId xmlns:a16="http://schemas.microsoft.com/office/drawing/2014/main" id="{F5ADD420-AE13-4A26-8682-704609327B6E}"/>
                    </a:ext>
                  </a:extLst>
                </p:cNvPr>
                <p:cNvSpPr>
                  <a:spLocks/>
                </p:cNvSpPr>
                <p:nvPr/>
              </p:nvSpPr>
              <p:spPr bwMode="auto">
                <a:xfrm>
                  <a:off x="321" y="114"/>
                  <a:ext cx="10" cy="10"/>
                </a:xfrm>
                <a:custGeom>
                  <a:avLst/>
                  <a:gdLst>
                    <a:gd name="T0" fmla="*/ 0 w 21"/>
                    <a:gd name="T1" fmla="*/ 4 h 21"/>
                    <a:gd name="T2" fmla="*/ 1 w 21"/>
                    <a:gd name="T3" fmla="*/ 2 h 21"/>
                    <a:gd name="T4" fmla="*/ 2 w 21"/>
                    <a:gd name="T5" fmla="*/ 0 h 21"/>
                    <a:gd name="T6" fmla="*/ 3 w 21"/>
                    <a:gd name="T7" fmla="*/ 0 h 21"/>
                    <a:gd name="T8" fmla="*/ 5 w 21"/>
                    <a:gd name="T9" fmla="*/ 0 h 21"/>
                    <a:gd name="T10" fmla="*/ 7 w 21"/>
                    <a:gd name="T11" fmla="*/ 0 h 21"/>
                    <a:gd name="T12" fmla="*/ 9 w 21"/>
                    <a:gd name="T13" fmla="*/ 2 h 21"/>
                    <a:gd name="T14" fmla="*/ 10 w 21"/>
                    <a:gd name="T15" fmla="*/ 3 h 21"/>
                    <a:gd name="T16" fmla="*/ 10 w 21"/>
                    <a:gd name="T17" fmla="*/ 5 h 21"/>
                    <a:gd name="T18" fmla="*/ 10 w 21"/>
                    <a:gd name="T19" fmla="*/ 7 h 21"/>
                    <a:gd name="T20" fmla="*/ 9 w 21"/>
                    <a:gd name="T21" fmla="*/ 8 h 21"/>
                    <a:gd name="T22" fmla="*/ 7 w 21"/>
                    <a:gd name="T23" fmla="*/ 10 h 21"/>
                    <a:gd name="T24" fmla="*/ 6 w 21"/>
                    <a:gd name="T25" fmla="*/ 10 h 21"/>
                    <a:gd name="T26" fmla="*/ 4 w 21"/>
                    <a:gd name="T27" fmla="*/ 10 h 21"/>
                    <a:gd name="T28" fmla="*/ 2 w 21"/>
                    <a:gd name="T29" fmla="*/ 8 h 21"/>
                    <a:gd name="T30" fmla="*/ 1 w 21"/>
                    <a:gd name="T31" fmla="*/ 6 h 21"/>
                    <a:gd name="T32" fmla="*/ 0 w 21"/>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1">
                      <a:moveTo>
                        <a:pt x="0" y="9"/>
                      </a:moveTo>
                      <a:lnTo>
                        <a:pt x="2" y="5"/>
                      </a:lnTo>
                      <a:lnTo>
                        <a:pt x="4" y="1"/>
                      </a:lnTo>
                      <a:lnTo>
                        <a:pt x="7" y="0"/>
                      </a:lnTo>
                      <a:lnTo>
                        <a:pt x="11" y="0"/>
                      </a:lnTo>
                      <a:lnTo>
                        <a:pt x="15" y="1"/>
                      </a:lnTo>
                      <a:lnTo>
                        <a:pt x="18" y="4"/>
                      </a:lnTo>
                      <a:lnTo>
                        <a:pt x="20" y="7"/>
                      </a:lnTo>
                      <a:lnTo>
                        <a:pt x="21" y="10"/>
                      </a:lnTo>
                      <a:lnTo>
                        <a:pt x="20" y="15"/>
                      </a:lnTo>
                      <a:lnTo>
                        <a:pt x="18" y="17"/>
                      </a:lnTo>
                      <a:lnTo>
                        <a:pt x="15" y="20"/>
                      </a:lnTo>
                      <a:lnTo>
                        <a:pt x="12" y="21"/>
                      </a:lnTo>
                      <a:lnTo>
                        <a:pt x="9" y="20"/>
                      </a:lnTo>
                      <a:lnTo>
                        <a:pt x="5" y="16"/>
                      </a:lnTo>
                      <a:lnTo>
                        <a:pt x="2" y="13"/>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6" name="Freeform 293">
                  <a:extLst>
                    <a:ext uri="{FF2B5EF4-FFF2-40B4-BE49-F238E27FC236}">
                      <a16:creationId xmlns:a16="http://schemas.microsoft.com/office/drawing/2014/main" id="{45AF12DF-18EE-4FD1-B137-11E809905FF3}"/>
                    </a:ext>
                  </a:extLst>
                </p:cNvPr>
                <p:cNvSpPr>
                  <a:spLocks/>
                </p:cNvSpPr>
                <p:nvPr/>
              </p:nvSpPr>
              <p:spPr bwMode="auto">
                <a:xfrm>
                  <a:off x="341" y="127"/>
                  <a:ext cx="11" cy="11"/>
                </a:xfrm>
                <a:custGeom>
                  <a:avLst/>
                  <a:gdLst>
                    <a:gd name="T0" fmla="*/ 1 w 21"/>
                    <a:gd name="T1" fmla="*/ 2 h 22"/>
                    <a:gd name="T2" fmla="*/ 3 w 21"/>
                    <a:gd name="T3" fmla="*/ 1 h 22"/>
                    <a:gd name="T4" fmla="*/ 5 w 21"/>
                    <a:gd name="T5" fmla="*/ 0 h 22"/>
                    <a:gd name="T6" fmla="*/ 8 w 21"/>
                    <a:gd name="T7" fmla="*/ 1 h 22"/>
                    <a:gd name="T8" fmla="*/ 9 w 21"/>
                    <a:gd name="T9" fmla="*/ 2 h 22"/>
                    <a:gd name="T10" fmla="*/ 11 w 21"/>
                    <a:gd name="T11" fmla="*/ 4 h 22"/>
                    <a:gd name="T12" fmla="*/ 11 w 21"/>
                    <a:gd name="T13" fmla="*/ 6 h 22"/>
                    <a:gd name="T14" fmla="*/ 11 w 21"/>
                    <a:gd name="T15" fmla="*/ 8 h 22"/>
                    <a:gd name="T16" fmla="*/ 10 w 21"/>
                    <a:gd name="T17" fmla="*/ 11 h 22"/>
                    <a:gd name="T18" fmla="*/ 8 w 21"/>
                    <a:gd name="T19" fmla="*/ 11 h 22"/>
                    <a:gd name="T20" fmla="*/ 6 w 21"/>
                    <a:gd name="T21" fmla="*/ 11 h 22"/>
                    <a:gd name="T22" fmla="*/ 3 w 21"/>
                    <a:gd name="T23" fmla="*/ 11 h 22"/>
                    <a:gd name="T24" fmla="*/ 1 w 21"/>
                    <a:gd name="T25" fmla="*/ 9 h 22"/>
                    <a:gd name="T26" fmla="*/ 1 w 21"/>
                    <a:gd name="T27" fmla="*/ 7 h 22"/>
                    <a:gd name="T28" fmla="*/ 0 w 21"/>
                    <a:gd name="T29" fmla="*/ 5 h 22"/>
                    <a:gd name="T30" fmla="*/ 0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1" y="3"/>
                      </a:moveTo>
                      <a:lnTo>
                        <a:pt x="6" y="1"/>
                      </a:lnTo>
                      <a:lnTo>
                        <a:pt x="10" y="0"/>
                      </a:lnTo>
                      <a:lnTo>
                        <a:pt x="15" y="1"/>
                      </a:lnTo>
                      <a:lnTo>
                        <a:pt x="18" y="3"/>
                      </a:lnTo>
                      <a:lnTo>
                        <a:pt x="21" y="7"/>
                      </a:lnTo>
                      <a:lnTo>
                        <a:pt x="21" y="11"/>
                      </a:lnTo>
                      <a:lnTo>
                        <a:pt x="21" y="16"/>
                      </a:lnTo>
                      <a:lnTo>
                        <a:pt x="20" y="21"/>
                      </a:lnTo>
                      <a:lnTo>
                        <a:pt x="16" y="22"/>
                      </a:lnTo>
                      <a:lnTo>
                        <a:pt x="11" y="22"/>
                      </a:lnTo>
                      <a:lnTo>
                        <a:pt x="6" y="21"/>
                      </a:lnTo>
                      <a:lnTo>
                        <a:pt x="2" y="17"/>
                      </a:lnTo>
                      <a:lnTo>
                        <a:pt x="1" y="14"/>
                      </a:lnTo>
                      <a:lnTo>
                        <a:pt x="0" y="10"/>
                      </a:lnTo>
                      <a:lnTo>
                        <a:pt x="0" y="7"/>
                      </a:lnTo>
                      <a:lnTo>
                        <a:pt x="1"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7" name="Freeform 294">
                  <a:extLst>
                    <a:ext uri="{FF2B5EF4-FFF2-40B4-BE49-F238E27FC236}">
                      <a16:creationId xmlns:a16="http://schemas.microsoft.com/office/drawing/2014/main" id="{387F77C3-AB79-40B7-8FDF-2C3D7A46DCF4}"/>
                    </a:ext>
                  </a:extLst>
                </p:cNvPr>
                <p:cNvSpPr>
                  <a:spLocks/>
                </p:cNvSpPr>
                <p:nvPr/>
              </p:nvSpPr>
              <p:spPr bwMode="auto">
                <a:xfrm>
                  <a:off x="317" y="141"/>
                  <a:ext cx="10" cy="11"/>
                </a:xfrm>
                <a:custGeom>
                  <a:avLst/>
                  <a:gdLst>
                    <a:gd name="T0" fmla="*/ 1 w 21"/>
                    <a:gd name="T1" fmla="*/ 3 h 22"/>
                    <a:gd name="T2" fmla="*/ 2 w 21"/>
                    <a:gd name="T3" fmla="*/ 2 h 22"/>
                    <a:gd name="T4" fmla="*/ 5 w 21"/>
                    <a:gd name="T5" fmla="*/ 0 h 22"/>
                    <a:gd name="T6" fmla="*/ 7 w 21"/>
                    <a:gd name="T7" fmla="*/ 0 h 22"/>
                    <a:gd name="T8" fmla="*/ 9 w 21"/>
                    <a:gd name="T9" fmla="*/ 2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3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5"/>
                      </a:moveTo>
                      <a:lnTo>
                        <a:pt x="5" y="3"/>
                      </a:lnTo>
                      <a:lnTo>
                        <a:pt x="10" y="0"/>
                      </a:lnTo>
                      <a:lnTo>
                        <a:pt x="14" y="0"/>
                      </a:lnTo>
                      <a:lnTo>
                        <a:pt x="19" y="3"/>
                      </a:lnTo>
                      <a:lnTo>
                        <a:pt x="21" y="7"/>
                      </a:lnTo>
                      <a:lnTo>
                        <a:pt x="21" y="12"/>
                      </a:lnTo>
                      <a:lnTo>
                        <a:pt x="20" y="16"/>
                      </a:lnTo>
                      <a:lnTo>
                        <a:pt x="18" y="19"/>
                      </a:lnTo>
                      <a:lnTo>
                        <a:pt x="15" y="21"/>
                      </a:lnTo>
                      <a:lnTo>
                        <a:pt x="11" y="22"/>
                      </a:lnTo>
                      <a:lnTo>
                        <a:pt x="6" y="22"/>
                      </a:lnTo>
                      <a:lnTo>
                        <a:pt x="3" y="20"/>
                      </a:lnTo>
                      <a:lnTo>
                        <a:pt x="0" y="16"/>
                      </a:lnTo>
                      <a:lnTo>
                        <a:pt x="0" y="12"/>
                      </a:lnTo>
                      <a:lnTo>
                        <a:pt x="2" y="7"/>
                      </a:lnTo>
                      <a:lnTo>
                        <a:pt x="3"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8" name="Freeform 295">
                  <a:extLst>
                    <a:ext uri="{FF2B5EF4-FFF2-40B4-BE49-F238E27FC236}">
                      <a16:creationId xmlns:a16="http://schemas.microsoft.com/office/drawing/2014/main" id="{5C353848-64ED-468E-BB90-E46E66617C3C}"/>
                    </a:ext>
                  </a:extLst>
                </p:cNvPr>
                <p:cNvSpPr>
                  <a:spLocks/>
                </p:cNvSpPr>
                <p:nvPr/>
              </p:nvSpPr>
              <p:spPr bwMode="auto">
                <a:xfrm>
                  <a:off x="299" y="127"/>
                  <a:ext cx="11" cy="11"/>
                </a:xfrm>
                <a:custGeom>
                  <a:avLst/>
                  <a:gdLst>
                    <a:gd name="T0" fmla="*/ 2 w 22"/>
                    <a:gd name="T1" fmla="*/ 1 h 21"/>
                    <a:gd name="T2" fmla="*/ 1 w 22"/>
                    <a:gd name="T3" fmla="*/ 2 h 21"/>
                    <a:gd name="T4" fmla="*/ 0 w 22"/>
                    <a:gd name="T5" fmla="*/ 4 h 21"/>
                    <a:gd name="T6" fmla="*/ 0 w 22"/>
                    <a:gd name="T7" fmla="*/ 6 h 21"/>
                    <a:gd name="T8" fmla="*/ 1 w 22"/>
                    <a:gd name="T9" fmla="*/ 9 h 21"/>
                    <a:gd name="T10" fmla="*/ 3 w 22"/>
                    <a:gd name="T11" fmla="*/ 10 h 21"/>
                    <a:gd name="T12" fmla="*/ 5 w 22"/>
                    <a:gd name="T13" fmla="*/ 11 h 21"/>
                    <a:gd name="T14" fmla="*/ 8 w 22"/>
                    <a:gd name="T15" fmla="*/ 11 h 21"/>
                    <a:gd name="T16" fmla="*/ 9 w 22"/>
                    <a:gd name="T17" fmla="*/ 9 h 21"/>
                    <a:gd name="T18" fmla="*/ 11 w 22"/>
                    <a:gd name="T19" fmla="*/ 8 h 21"/>
                    <a:gd name="T20" fmla="*/ 11 w 22"/>
                    <a:gd name="T21" fmla="*/ 6 h 21"/>
                    <a:gd name="T22" fmla="*/ 11 w 22"/>
                    <a:gd name="T23" fmla="*/ 5 h 21"/>
                    <a:gd name="T24" fmla="*/ 11 w 22"/>
                    <a:gd name="T25" fmla="*/ 3 h 21"/>
                    <a:gd name="T26" fmla="*/ 9 w 22"/>
                    <a:gd name="T27" fmla="*/ 1 h 21"/>
                    <a:gd name="T28" fmla="*/ 7 w 22"/>
                    <a:gd name="T29" fmla="*/ 0 h 21"/>
                    <a:gd name="T30" fmla="*/ 4 w 22"/>
                    <a:gd name="T31" fmla="*/ 0 h 21"/>
                    <a:gd name="T32" fmla="*/ 2 w 22"/>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1">
                      <a:moveTo>
                        <a:pt x="3" y="1"/>
                      </a:moveTo>
                      <a:lnTo>
                        <a:pt x="1" y="3"/>
                      </a:lnTo>
                      <a:lnTo>
                        <a:pt x="0" y="8"/>
                      </a:lnTo>
                      <a:lnTo>
                        <a:pt x="0" y="12"/>
                      </a:lnTo>
                      <a:lnTo>
                        <a:pt x="2" y="17"/>
                      </a:lnTo>
                      <a:lnTo>
                        <a:pt x="6" y="19"/>
                      </a:lnTo>
                      <a:lnTo>
                        <a:pt x="10" y="21"/>
                      </a:lnTo>
                      <a:lnTo>
                        <a:pt x="15" y="21"/>
                      </a:lnTo>
                      <a:lnTo>
                        <a:pt x="18" y="18"/>
                      </a:lnTo>
                      <a:lnTo>
                        <a:pt x="21" y="16"/>
                      </a:lnTo>
                      <a:lnTo>
                        <a:pt x="22" y="12"/>
                      </a:lnTo>
                      <a:lnTo>
                        <a:pt x="22" y="9"/>
                      </a:lnTo>
                      <a:lnTo>
                        <a:pt x="21" y="6"/>
                      </a:lnTo>
                      <a:lnTo>
                        <a:pt x="17" y="2"/>
                      </a:lnTo>
                      <a:lnTo>
                        <a:pt x="13" y="0"/>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9" name="Freeform 296">
                  <a:extLst>
                    <a:ext uri="{FF2B5EF4-FFF2-40B4-BE49-F238E27FC236}">
                      <a16:creationId xmlns:a16="http://schemas.microsoft.com/office/drawing/2014/main" id="{AB6D7AF9-33AA-4546-AE5B-A883CD7A66BB}"/>
                    </a:ext>
                  </a:extLst>
                </p:cNvPr>
                <p:cNvSpPr>
                  <a:spLocks/>
                </p:cNvSpPr>
                <p:nvPr/>
              </p:nvSpPr>
              <p:spPr bwMode="auto">
                <a:xfrm>
                  <a:off x="293" y="148"/>
                  <a:ext cx="9" cy="9"/>
                </a:xfrm>
                <a:custGeom>
                  <a:avLst/>
                  <a:gdLst>
                    <a:gd name="T0" fmla="*/ 0 w 19"/>
                    <a:gd name="T1" fmla="*/ 6 h 19"/>
                    <a:gd name="T2" fmla="*/ 0 w 19"/>
                    <a:gd name="T3" fmla="*/ 4 h 19"/>
                    <a:gd name="T4" fmla="*/ 0 w 19"/>
                    <a:gd name="T5" fmla="*/ 2 h 19"/>
                    <a:gd name="T6" fmla="*/ 1 w 19"/>
                    <a:gd name="T7" fmla="*/ 1 h 19"/>
                    <a:gd name="T8" fmla="*/ 3 w 19"/>
                    <a:gd name="T9" fmla="*/ 0 h 19"/>
                    <a:gd name="T10" fmla="*/ 6 w 19"/>
                    <a:gd name="T11" fmla="*/ 0 h 19"/>
                    <a:gd name="T12" fmla="*/ 7 w 19"/>
                    <a:gd name="T13" fmla="*/ 0 h 19"/>
                    <a:gd name="T14" fmla="*/ 8 w 19"/>
                    <a:gd name="T15" fmla="*/ 2 h 19"/>
                    <a:gd name="T16" fmla="*/ 9 w 19"/>
                    <a:gd name="T17" fmla="*/ 3 h 19"/>
                    <a:gd name="T18" fmla="*/ 9 w 19"/>
                    <a:gd name="T19" fmla="*/ 4 h 19"/>
                    <a:gd name="T20" fmla="*/ 8 w 19"/>
                    <a:gd name="T21" fmla="*/ 7 h 19"/>
                    <a:gd name="T22" fmla="*/ 7 w 19"/>
                    <a:gd name="T23" fmla="*/ 8 h 19"/>
                    <a:gd name="T24" fmla="*/ 6 w 19"/>
                    <a:gd name="T25" fmla="*/ 9 h 19"/>
                    <a:gd name="T26" fmla="*/ 4 w 19"/>
                    <a:gd name="T27" fmla="*/ 9 h 19"/>
                    <a:gd name="T28" fmla="*/ 2 w 19"/>
                    <a:gd name="T29" fmla="*/ 8 h 19"/>
                    <a:gd name="T30" fmla="*/ 0 w 19"/>
                    <a:gd name="T31" fmla="*/ 7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3"/>
                      </a:moveTo>
                      <a:lnTo>
                        <a:pt x="0" y="8"/>
                      </a:lnTo>
                      <a:lnTo>
                        <a:pt x="0" y="5"/>
                      </a:lnTo>
                      <a:lnTo>
                        <a:pt x="2" y="2"/>
                      </a:lnTo>
                      <a:lnTo>
                        <a:pt x="7" y="1"/>
                      </a:lnTo>
                      <a:lnTo>
                        <a:pt x="12" y="0"/>
                      </a:lnTo>
                      <a:lnTo>
                        <a:pt x="15" y="1"/>
                      </a:lnTo>
                      <a:lnTo>
                        <a:pt x="17" y="4"/>
                      </a:lnTo>
                      <a:lnTo>
                        <a:pt x="19" y="6"/>
                      </a:lnTo>
                      <a:lnTo>
                        <a:pt x="19" y="9"/>
                      </a:lnTo>
                      <a:lnTo>
                        <a:pt x="17" y="14"/>
                      </a:lnTo>
                      <a:lnTo>
                        <a:pt x="14" y="16"/>
                      </a:lnTo>
                      <a:lnTo>
                        <a:pt x="12" y="19"/>
                      </a:lnTo>
                      <a:lnTo>
                        <a:pt x="8" y="19"/>
                      </a:lnTo>
                      <a:lnTo>
                        <a:pt x="5" y="17"/>
                      </a:lnTo>
                      <a:lnTo>
                        <a:pt x="1" y="15"/>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0" name="Freeform 297">
                  <a:extLst>
                    <a:ext uri="{FF2B5EF4-FFF2-40B4-BE49-F238E27FC236}">
                      <a16:creationId xmlns:a16="http://schemas.microsoft.com/office/drawing/2014/main" id="{0ED82A4A-64B7-467C-96C5-8EC439DB38BF}"/>
                    </a:ext>
                  </a:extLst>
                </p:cNvPr>
                <p:cNvSpPr>
                  <a:spLocks/>
                </p:cNvSpPr>
                <p:nvPr/>
              </p:nvSpPr>
              <p:spPr bwMode="auto">
                <a:xfrm>
                  <a:off x="310" y="163"/>
                  <a:ext cx="8" cy="11"/>
                </a:xfrm>
                <a:custGeom>
                  <a:avLst/>
                  <a:gdLst>
                    <a:gd name="T0" fmla="*/ 3 w 16"/>
                    <a:gd name="T1" fmla="*/ 11 h 22"/>
                    <a:gd name="T2" fmla="*/ 1 w 16"/>
                    <a:gd name="T3" fmla="*/ 11 h 22"/>
                    <a:gd name="T4" fmla="*/ 1 w 16"/>
                    <a:gd name="T5" fmla="*/ 10 h 22"/>
                    <a:gd name="T6" fmla="*/ 0 w 16"/>
                    <a:gd name="T7" fmla="*/ 8 h 22"/>
                    <a:gd name="T8" fmla="*/ 0 w 16"/>
                    <a:gd name="T9" fmla="*/ 5 h 22"/>
                    <a:gd name="T10" fmla="*/ 1 w 16"/>
                    <a:gd name="T11" fmla="*/ 3 h 22"/>
                    <a:gd name="T12" fmla="*/ 2 w 16"/>
                    <a:gd name="T13" fmla="*/ 1 h 22"/>
                    <a:gd name="T14" fmla="*/ 3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10 h 22"/>
                    <a:gd name="T30" fmla="*/ 5 w 16"/>
                    <a:gd name="T31" fmla="*/ 11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1"/>
                      </a:lnTo>
                      <a:lnTo>
                        <a:pt x="1" y="19"/>
                      </a:lnTo>
                      <a:lnTo>
                        <a:pt x="0" y="15"/>
                      </a:lnTo>
                      <a:lnTo>
                        <a:pt x="0" y="10"/>
                      </a:lnTo>
                      <a:lnTo>
                        <a:pt x="1" y="6"/>
                      </a:lnTo>
                      <a:lnTo>
                        <a:pt x="4" y="2"/>
                      </a:lnTo>
                      <a:lnTo>
                        <a:pt x="6" y="1"/>
                      </a:lnTo>
                      <a:lnTo>
                        <a:pt x="10" y="0"/>
                      </a:lnTo>
                      <a:lnTo>
                        <a:pt x="12" y="1"/>
                      </a:lnTo>
                      <a:lnTo>
                        <a:pt x="15" y="4"/>
                      </a:lnTo>
                      <a:lnTo>
                        <a:pt x="16" y="8"/>
                      </a:lnTo>
                      <a:lnTo>
                        <a:pt x="16" y="12"/>
                      </a:lnTo>
                      <a:lnTo>
                        <a:pt x="15" y="15"/>
                      </a:lnTo>
                      <a:lnTo>
                        <a:pt x="12" y="19"/>
                      </a:lnTo>
                      <a:lnTo>
                        <a:pt x="10" y="21"/>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1" name="Freeform 298">
                  <a:extLst>
                    <a:ext uri="{FF2B5EF4-FFF2-40B4-BE49-F238E27FC236}">
                      <a16:creationId xmlns:a16="http://schemas.microsoft.com/office/drawing/2014/main" id="{48CB3E3A-BB78-4F13-BA4C-8C0F8974C939}"/>
                    </a:ext>
                  </a:extLst>
                </p:cNvPr>
                <p:cNvSpPr>
                  <a:spLocks/>
                </p:cNvSpPr>
                <p:nvPr/>
              </p:nvSpPr>
              <p:spPr bwMode="auto">
                <a:xfrm>
                  <a:off x="325" y="152"/>
                  <a:ext cx="10" cy="12"/>
                </a:xfrm>
                <a:custGeom>
                  <a:avLst/>
                  <a:gdLst>
                    <a:gd name="T0" fmla="*/ 1 w 19"/>
                    <a:gd name="T1" fmla="*/ 6 h 25"/>
                    <a:gd name="T2" fmla="*/ 1 w 19"/>
                    <a:gd name="T3" fmla="*/ 4 h 25"/>
                    <a:gd name="T4" fmla="*/ 2 w 19"/>
                    <a:gd name="T5" fmla="*/ 2 h 25"/>
                    <a:gd name="T6" fmla="*/ 3 w 19"/>
                    <a:gd name="T7" fmla="*/ 1 h 25"/>
                    <a:gd name="T8" fmla="*/ 6 w 19"/>
                    <a:gd name="T9" fmla="*/ 0 h 25"/>
                    <a:gd name="T10" fmla="*/ 8 w 19"/>
                    <a:gd name="T11" fmla="*/ 1 h 25"/>
                    <a:gd name="T12" fmla="*/ 10 w 19"/>
                    <a:gd name="T13" fmla="*/ 2 h 25"/>
                    <a:gd name="T14" fmla="*/ 10 w 19"/>
                    <a:gd name="T15" fmla="*/ 4 h 25"/>
                    <a:gd name="T16" fmla="*/ 10 w 19"/>
                    <a:gd name="T17" fmla="*/ 6 h 25"/>
                    <a:gd name="T18" fmla="*/ 9 w 19"/>
                    <a:gd name="T19" fmla="*/ 9 h 25"/>
                    <a:gd name="T20" fmla="*/ 7 w 19"/>
                    <a:gd name="T21" fmla="*/ 10 h 25"/>
                    <a:gd name="T22" fmla="*/ 5 w 19"/>
                    <a:gd name="T23" fmla="*/ 11 h 25"/>
                    <a:gd name="T24" fmla="*/ 3 w 19"/>
                    <a:gd name="T25" fmla="*/ 12 h 25"/>
                    <a:gd name="T26" fmla="*/ 2 w 19"/>
                    <a:gd name="T27" fmla="*/ 11 h 25"/>
                    <a:gd name="T28" fmla="*/ 1 w 19"/>
                    <a:gd name="T29" fmla="*/ 10 h 25"/>
                    <a:gd name="T30" fmla="*/ 0 w 19"/>
                    <a:gd name="T31" fmla="*/ 8 h 25"/>
                    <a:gd name="T32" fmla="*/ 1 w 19"/>
                    <a:gd name="T33" fmla="*/ 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25">
                      <a:moveTo>
                        <a:pt x="1" y="13"/>
                      </a:moveTo>
                      <a:lnTo>
                        <a:pt x="2" y="8"/>
                      </a:lnTo>
                      <a:lnTo>
                        <a:pt x="4" y="5"/>
                      </a:lnTo>
                      <a:lnTo>
                        <a:pt x="6" y="2"/>
                      </a:lnTo>
                      <a:lnTo>
                        <a:pt x="11" y="0"/>
                      </a:lnTo>
                      <a:lnTo>
                        <a:pt x="16" y="2"/>
                      </a:lnTo>
                      <a:lnTo>
                        <a:pt x="19" y="5"/>
                      </a:lnTo>
                      <a:lnTo>
                        <a:pt x="19" y="8"/>
                      </a:lnTo>
                      <a:lnTo>
                        <a:pt x="19" y="13"/>
                      </a:lnTo>
                      <a:lnTo>
                        <a:pt x="17" y="18"/>
                      </a:lnTo>
                      <a:lnTo>
                        <a:pt x="13" y="21"/>
                      </a:lnTo>
                      <a:lnTo>
                        <a:pt x="9" y="23"/>
                      </a:lnTo>
                      <a:lnTo>
                        <a:pt x="5" y="25"/>
                      </a:lnTo>
                      <a:lnTo>
                        <a:pt x="3" y="23"/>
                      </a:lnTo>
                      <a:lnTo>
                        <a:pt x="1" y="20"/>
                      </a:lnTo>
                      <a:lnTo>
                        <a:pt x="0" y="17"/>
                      </a:lnTo>
                      <a:lnTo>
                        <a:pt x="1"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2" name="Freeform 299">
                  <a:extLst>
                    <a:ext uri="{FF2B5EF4-FFF2-40B4-BE49-F238E27FC236}">
                      <a16:creationId xmlns:a16="http://schemas.microsoft.com/office/drawing/2014/main" id="{D5E8E92B-8639-4904-8992-7419627D541B}"/>
                    </a:ext>
                  </a:extLst>
                </p:cNvPr>
                <p:cNvSpPr>
                  <a:spLocks/>
                </p:cNvSpPr>
                <p:nvPr/>
              </p:nvSpPr>
              <p:spPr bwMode="auto">
                <a:xfrm>
                  <a:off x="337" y="155"/>
                  <a:ext cx="10" cy="9"/>
                </a:xfrm>
                <a:custGeom>
                  <a:avLst/>
                  <a:gdLst>
                    <a:gd name="T0" fmla="*/ 8 w 19"/>
                    <a:gd name="T1" fmla="*/ 0 h 19"/>
                    <a:gd name="T2" fmla="*/ 9 w 19"/>
                    <a:gd name="T3" fmla="*/ 2 h 19"/>
                    <a:gd name="T4" fmla="*/ 9 w 19"/>
                    <a:gd name="T5" fmla="*/ 3 h 19"/>
                    <a:gd name="T6" fmla="*/ 10 w 19"/>
                    <a:gd name="T7" fmla="*/ 4 h 19"/>
                    <a:gd name="T8" fmla="*/ 9 w 19"/>
                    <a:gd name="T9" fmla="*/ 6 h 19"/>
                    <a:gd name="T10" fmla="*/ 8 w 19"/>
                    <a:gd name="T11" fmla="*/ 8 h 19"/>
                    <a:gd name="T12" fmla="*/ 7 w 19"/>
                    <a:gd name="T13" fmla="*/ 8 h 19"/>
                    <a:gd name="T14" fmla="*/ 5 w 19"/>
                    <a:gd name="T15" fmla="*/ 9 h 19"/>
                    <a:gd name="T16" fmla="*/ 3 w 19"/>
                    <a:gd name="T17" fmla="*/ 9 h 19"/>
                    <a:gd name="T18" fmla="*/ 2 w 19"/>
                    <a:gd name="T19" fmla="*/ 8 h 19"/>
                    <a:gd name="T20" fmla="*/ 1 w 19"/>
                    <a:gd name="T21" fmla="*/ 7 h 19"/>
                    <a:gd name="T22" fmla="*/ 0 w 19"/>
                    <a:gd name="T23" fmla="*/ 5 h 19"/>
                    <a:gd name="T24" fmla="*/ 0 w 19"/>
                    <a:gd name="T25" fmla="*/ 3 h 19"/>
                    <a:gd name="T26" fmla="*/ 1 w 19"/>
                    <a:gd name="T27" fmla="*/ 2 h 19"/>
                    <a:gd name="T28" fmla="*/ 3 w 19"/>
                    <a:gd name="T29" fmla="*/ 0 h 19"/>
                    <a:gd name="T30" fmla="*/ 5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4"/>
                      </a:lnTo>
                      <a:lnTo>
                        <a:pt x="18" y="6"/>
                      </a:lnTo>
                      <a:lnTo>
                        <a:pt x="19" y="9"/>
                      </a:lnTo>
                      <a:lnTo>
                        <a:pt x="18" y="13"/>
                      </a:lnTo>
                      <a:lnTo>
                        <a:pt x="16" y="16"/>
                      </a:lnTo>
                      <a:lnTo>
                        <a:pt x="13" y="17"/>
                      </a:lnTo>
                      <a:lnTo>
                        <a:pt x="9" y="19"/>
                      </a:lnTo>
                      <a:lnTo>
                        <a:pt x="6" y="19"/>
                      </a:lnTo>
                      <a:lnTo>
                        <a:pt x="3" y="17"/>
                      </a:lnTo>
                      <a:lnTo>
                        <a:pt x="1" y="14"/>
                      </a:lnTo>
                      <a:lnTo>
                        <a:pt x="0" y="11"/>
                      </a:lnTo>
                      <a:lnTo>
                        <a:pt x="0" y="7"/>
                      </a:lnTo>
                      <a:lnTo>
                        <a:pt x="2" y="4"/>
                      </a:lnTo>
                      <a:lnTo>
                        <a:pt x="6" y="0"/>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3" name="Freeform 300">
                  <a:extLst>
                    <a:ext uri="{FF2B5EF4-FFF2-40B4-BE49-F238E27FC236}">
                      <a16:creationId xmlns:a16="http://schemas.microsoft.com/office/drawing/2014/main" id="{B87A8715-82D6-4DA3-BB25-37F82B3BCF01}"/>
                    </a:ext>
                  </a:extLst>
                </p:cNvPr>
                <p:cNvSpPr>
                  <a:spLocks/>
                </p:cNvSpPr>
                <p:nvPr/>
              </p:nvSpPr>
              <p:spPr bwMode="auto">
                <a:xfrm>
                  <a:off x="227" y="169"/>
                  <a:ext cx="82" cy="56"/>
                </a:xfrm>
                <a:custGeom>
                  <a:avLst/>
                  <a:gdLst>
                    <a:gd name="T0" fmla="*/ 81 w 163"/>
                    <a:gd name="T1" fmla="*/ 5 h 113"/>
                    <a:gd name="T2" fmla="*/ 78 w 163"/>
                    <a:gd name="T3" fmla="*/ 4 h 113"/>
                    <a:gd name="T4" fmla="*/ 78 w 163"/>
                    <a:gd name="T5" fmla="*/ 1 h 113"/>
                    <a:gd name="T6" fmla="*/ 74 w 163"/>
                    <a:gd name="T7" fmla="*/ 5 h 113"/>
                    <a:gd name="T8" fmla="*/ 66 w 163"/>
                    <a:gd name="T9" fmla="*/ 4 h 113"/>
                    <a:gd name="T10" fmla="*/ 48 w 163"/>
                    <a:gd name="T11" fmla="*/ 0 h 113"/>
                    <a:gd name="T12" fmla="*/ 35 w 163"/>
                    <a:gd name="T13" fmla="*/ 0 h 113"/>
                    <a:gd name="T14" fmla="*/ 33 w 163"/>
                    <a:gd name="T15" fmla="*/ 2 h 113"/>
                    <a:gd name="T16" fmla="*/ 44 w 163"/>
                    <a:gd name="T17" fmla="*/ 1 h 113"/>
                    <a:gd name="T18" fmla="*/ 59 w 163"/>
                    <a:gd name="T19" fmla="*/ 5 h 113"/>
                    <a:gd name="T20" fmla="*/ 69 w 163"/>
                    <a:gd name="T21" fmla="*/ 9 h 113"/>
                    <a:gd name="T22" fmla="*/ 68 w 163"/>
                    <a:gd name="T23" fmla="*/ 12 h 113"/>
                    <a:gd name="T24" fmla="*/ 61 w 163"/>
                    <a:gd name="T25" fmla="*/ 16 h 113"/>
                    <a:gd name="T26" fmla="*/ 54 w 163"/>
                    <a:gd name="T27" fmla="*/ 17 h 113"/>
                    <a:gd name="T28" fmla="*/ 42 w 163"/>
                    <a:gd name="T29" fmla="*/ 13 h 113"/>
                    <a:gd name="T30" fmla="*/ 28 w 163"/>
                    <a:gd name="T31" fmla="*/ 12 h 113"/>
                    <a:gd name="T32" fmla="*/ 21 w 163"/>
                    <a:gd name="T33" fmla="*/ 15 h 113"/>
                    <a:gd name="T34" fmla="*/ 26 w 163"/>
                    <a:gd name="T35" fmla="*/ 15 h 113"/>
                    <a:gd name="T36" fmla="*/ 33 w 163"/>
                    <a:gd name="T37" fmla="*/ 15 h 113"/>
                    <a:gd name="T38" fmla="*/ 40 w 163"/>
                    <a:gd name="T39" fmla="*/ 16 h 113"/>
                    <a:gd name="T40" fmla="*/ 50 w 163"/>
                    <a:gd name="T41" fmla="*/ 19 h 113"/>
                    <a:gd name="T42" fmla="*/ 51 w 163"/>
                    <a:gd name="T43" fmla="*/ 23 h 113"/>
                    <a:gd name="T44" fmla="*/ 39 w 163"/>
                    <a:gd name="T45" fmla="*/ 27 h 113"/>
                    <a:gd name="T46" fmla="*/ 28 w 163"/>
                    <a:gd name="T47" fmla="*/ 24 h 113"/>
                    <a:gd name="T48" fmla="*/ 18 w 163"/>
                    <a:gd name="T49" fmla="*/ 23 h 113"/>
                    <a:gd name="T50" fmla="*/ 21 w 163"/>
                    <a:gd name="T51" fmla="*/ 26 h 113"/>
                    <a:gd name="T52" fmla="*/ 31 w 163"/>
                    <a:gd name="T53" fmla="*/ 30 h 113"/>
                    <a:gd name="T54" fmla="*/ 20 w 163"/>
                    <a:gd name="T55" fmla="*/ 33 h 113"/>
                    <a:gd name="T56" fmla="*/ 7 w 163"/>
                    <a:gd name="T57" fmla="*/ 37 h 113"/>
                    <a:gd name="T58" fmla="*/ 0 w 163"/>
                    <a:gd name="T59" fmla="*/ 39 h 113"/>
                    <a:gd name="T60" fmla="*/ 4 w 163"/>
                    <a:gd name="T61" fmla="*/ 40 h 113"/>
                    <a:gd name="T62" fmla="*/ 16 w 163"/>
                    <a:gd name="T63" fmla="*/ 38 h 113"/>
                    <a:gd name="T64" fmla="*/ 29 w 163"/>
                    <a:gd name="T65" fmla="*/ 35 h 113"/>
                    <a:gd name="T66" fmla="*/ 34 w 163"/>
                    <a:gd name="T67" fmla="*/ 37 h 113"/>
                    <a:gd name="T68" fmla="*/ 28 w 163"/>
                    <a:gd name="T69" fmla="*/ 54 h 113"/>
                    <a:gd name="T70" fmla="*/ 29 w 163"/>
                    <a:gd name="T71" fmla="*/ 56 h 113"/>
                    <a:gd name="T72" fmla="*/ 36 w 163"/>
                    <a:gd name="T73" fmla="*/ 43 h 113"/>
                    <a:gd name="T74" fmla="*/ 42 w 163"/>
                    <a:gd name="T75" fmla="*/ 32 h 113"/>
                    <a:gd name="T76" fmla="*/ 50 w 163"/>
                    <a:gd name="T77" fmla="*/ 28 h 113"/>
                    <a:gd name="T78" fmla="*/ 57 w 163"/>
                    <a:gd name="T79" fmla="*/ 26 h 113"/>
                    <a:gd name="T80" fmla="*/ 58 w 163"/>
                    <a:gd name="T81" fmla="*/ 37 h 113"/>
                    <a:gd name="T82" fmla="*/ 55 w 163"/>
                    <a:gd name="T83" fmla="*/ 51 h 113"/>
                    <a:gd name="T84" fmla="*/ 57 w 163"/>
                    <a:gd name="T85" fmla="*/ 49 h 113"/>
                    <a:gd name="T86" fmla="*/ 63 w 163"/>
                    <a:gd name="T87" fmla="*/ 30 h 113"/>
                    <a:gd name="T88" fmla="*/ 69 w 163"/>
                    <a:gd name="T89" fmla="*/ 18 h 113"/>
                    <a:gd name="T90" fmla="*/ 74 w 163"/>
                    <a:gd name="T91" fmla="*/ 12 h 113"/>
                    <a:gd name="T92" fmla="*/ 76 w 163"/>
                    <a:gd name="T93" fmla="*/ 15 h 113"/>
                    <a:gd name="T94" fmla="*/ 74 w 163"/>
                    <a:gd name="T95" fmla="*/ 34 h 113"/>
                    <a:gd name="T96" fmla="*/ 80 w 163"/>
                    <a:gd name="T97" fmla="*/ 24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2"/>
                      </a:moveTo>
                      <a:lnTo>
                        <a:pt x="162" y="11"/>
                      </a:lnTo>
                      <a:lnTo>
                        <a:pt x="161" y="11"/>
                      </a:lnTo>
                      <a:lnTo>
                        <a:pt x="159" y="10"/>
                      </a:lnTo>
                      <a:lnTo>
                        <a:pt x="158" y="9"/>
                      </a:lnTo>
                      <a:lnTo>
                        <a:pt x="156" y="8"/>
                      </a:lnTo>
                      <a:lnTo>
                        <a:pt x="156" y="7"/>
                      </a:lnTo>
                      <a:lnTo>
                        <a:pt x="155" y="4"/>
                      </a:lnTo>
                      <a:lnTo>
                        <a:pt x="155" y="3"/>
                      </a:lnTo>
                      <a:lnTo>
                        <a:pt x="153" y="7"/>
                      </a:lnTo>
                      <a:lnTo>
                        <a:pt x="151" y="10"/>
                      </a:lnTo>
                      <a:lnTo>
                        <a:pt x="147" y="11"/>
                      </a:lnTo>
                      <a:lnTo>
                        <a:pt x="146" y="14"/>
                      </a:lnTo>
                      <a:lnTo>
                        <a:pt x="139" y="11"/>
                      </a:lnTo>
                      <a:lnTo>
                        <a:pt x="131" y="8"/>
                      </a:lnTo>
                      <a:lnTo>
                        <a:pt x="120" y="6"/>
                      </a:lnTo>
                      <a:lnTo>
                        <a:pt x="108" y="3"/>
                      </a:lnTo>
                      <a:lnTo>
                        <a:pt x="96" y="1"/>
                      </a:lnTo>
                      <a:lnTo>
                        <a:pt x="85" y="0"/>
                      </a:lnTo>
                      <a:lnTo>
                        <a:pt x="77" y="0"/>
                      </a:lnTo>
                      <a:lnTo>
                        <a:pt x="70" y="1"/>
                      </a:lnTo>
                      <a:lnTo>
                        <a:pt x="63" y="3"/>
                      </a:lnTo>
                      <a:lnTo>
                        <a:pt x="62" y="3"/>
                      </a:lnTo>
                      <a:lnTo>
                        <a:pt x="65" y="4"/>
                      </a:lnTo>
                      <a:lnTo>
                        <a:pt x="70" y="3"/>
                      </a:lnTo>
                      <a:lnTo>
                        <a:pt x="79" y="3"/>
                      </a:lnTo>
                      <a:lnTo>
                        <a:pt x="88" y="3"/>
                      </a:lnTo>
                      <a:lnTo>
                        <a:pt x="99" y="6"/>
                      </a:lnTo>
                      <a:lnTo>
                        <a:pt x="108" y="8"/>
                      </a:lnTo>
                      <a:lnTo>
                        <a:pt x="117" y="10"/>
                      </a:lnTo>
                      <a:lnTo>
                        <a:pt x="126" y="14"/>
                      </a:lnTo>
                      <a:lnTo>
                        <a:pt x="133" y="16"/>
                      </a:lnTo>
                      <a:lnTo>
                        <a:pt x="138" y="19"/>
                      </a:lnTo>
                      <a:lnTo>
                        <a:pt x="139" y="22"/>
                      </a:lnTo>
                      <a:lnTo>
                        <a:pt x="138" y="23"/>
                      </a:lnTo>
                      <a:lnTo>
                        <a:pt x="136" y="24"/>
                      </a:lnTo>
                      <a:lnTo>
                        <a:pt x="131" y="26"/>
                      </a:lnTo>
                      <a:lnTo>
                        <a:pt x="126" y="29"/>
                      </a:lnTo>
                      <a:lnTo>
                        <a:pt x="122" y="32"/>
                      </a:lnTo>
                      <a:lnTo>
                        <a:pt x="117" y="34"/>
                      </a:lnTo>
                      <a:lnTo>
                        <a:pt x="114" y="37"/>
                      </a:lnTo>
                      <a:lnTo>
                        <a:pt x="108" y="34"/>
                      </a:lnTo>
                      <a:lnTo>
                        <a:pt x="101" y="32"/>
                      </a:lnTo>
                      <a:lnTo>
                        <a:pt x="92" y="29"/>
                      </a:lnTo>
                      <a:lnTo>
                        <a:pt x="83" y="26"/>
                      </a:lnTo>
                      <a:lnTo>
                        <a:pt x="72" y="25"/>
                      </a:lnTo>
                      <a:lnTo>
                        <a:pt x="63" y="24"/>
                      </a:lnTo>
                      <a:lnTo>
                        <a:pt x="55" y="24"/>
                      </a:lnTo>
                      <a:lnTo>
                        <a:pt x="48" y="26"/>
                      </a:lnTo>
                      <a:lnTo>
                        <a:pt x="44" y="29"/>
                      </a:lnTo>
                      <a:lnTo>
                        <a:pt x="41" y="30"/>
                      </a:lnTo>
                      <a:lnTo>
                        <a:pt x="42" y="31"/>
                      </a:lnTo>
                      <a:lnTo>
                        <a:pt x="47" y="31"/>
                      </a:lnTo>
                      <a:lnTo>
                        <a:pt x="52" y="30"/>
                      </a:lnTo>
                      <a:lnTo>
                        <a:pt x="55" y="30"/>
                      </a:lnTo>
                      <a:lnTo>
                        <a:pt x="60" y="30"/>
                      </a:lnTo>
                      <a:lnTo>
                        <a:pt x="65" y="30"/>
                      </a:lnTo>
                      <a:lnTo>
                        <a:pt x="70" y="31"/>
                      </a:lnTo>
                      <a:lnTo>
                        <a:pt x="75" y="32"/>
                      </a:lnTo>
                      <a:lnTo>
                        <a:pt x="80" y="33"/>
                      </a:lnTo>
                      <a:lnTo>
                        <a:pt x="85" y="34"/>
                      </a:lnTo>
                      <a:lnTo>
                        <a:pt x="93" y="37"/>
                      </a:lnTo>
                      <a:lnTo>
                        <a:pt x="100" y="39"/>
                      </a:lnTo>
                      <a:lnTo>
                        <a:pt x="106" y="40"/>
                      </a:lnTo>
                      <a:lnTo>
                        <a:pt x="108" y="41"/>
                      </a:lnTo>
                      <a:lnTo>
                        <a:pt x="102" y="46"/>
                      </a:lnTo>
                      <a:lnTo>
                        <a:pt x="93" y="49"/>
                      </a:lnTo>
                      <a:lnTo>
                        <a:pt x="84" y="52"/>
                      </a:lnTo>
                      <a:lnTo>
                        <a:pt x="78" y="54"/>
                      </a:lnTo>
                      <a:lnTo>
                        <a:pt x="72" y="54"/>
                      </a:lnTo>
                      <a:lnTo>
                        <a:pt x="64" y="53"/>
                      </a:lnTo>
                      <a:lnTo>
                        <a:pt x="56" y="49"/>
                      </a:lnTo>
                      <a:lnTo>
                        <a:pt x="48" y="47"/>
                      </a:lnTo>
                      <a:lnTo>
                        <a:pt x="41" y="46"/>
                      </a:lnTo>
                      <a:lnTo>
                        <a:pt x="35" y="46"/>
                      </a:lnTo>
                      <a:lnTo>
                        <a:pt x="33" y="47"/>
                      </a:lnTo>
                      <a:lnTo>
                        <a:pt x="35" y="48"/>
                      </a:lnTo>
                      <a:lnTo>
                        <a:pt x="42" y="52"/>
                      </a:lnTo>
                      <a:lnTo>
                        <a:pt x="50" y="54"/>
                      </a:lnTo>
                      <a:lnTo>
                        <a:pt x="56" y="57"/>
                      </a:lnTo>
                      <a:lnTo>
                        <a:pt x="61" y="60"/>
                      </a:lnTo>
                      <a:lnTo>
                        <a:pt x="56" y="61"/>
                      </a:lnTo>
                      <a:lnTo>
                        <a:pt x="49" y="63"/>
                      </a:lnTo>
                      <a:lnTo>
                        <a:pt x="40" y="67"/>
                      </a:lnTo>
                      <a:lnTo>
                        <a:pt x="31" y="69"/>
                      </a:lnTo>
                      <a:lnTo>
                        <a:pt x="22" y="71"/>
                      </a:lnTo>
                      <a:lnTo>
                        <a:pt x="14" y="74"/>
                      </a:lnTo>
                      <a:lnTo>
                        <a:pt x="8" y="76"/>
                      </a:lnTo>
                      <a:lnTo>
                        <a:pt x="3" y="77"/>
                      </a:lnTo>
                      <a:lnTo>
                        <a:pt x="0" y="78"/>
                      </a:lnTo>
                      <a:lnTo>
                        <a:pt x="0" y="79"/>
                      </a:lnTo>
                      <a:lnTo>
                        <a:pt x="2" y="81"/>
                      </a:lnTo>
                      <a:lnTo>
                        <a:pt x="8" y="81"/>
                      </a:lnTo>
                      <a:lnTo>
                        <a:pt x="14" y="81"/>
                      </a:lnTo>
                      <a:lnTo>
                        <a:pt x="22" y="79"/>
                      </a:lnTo>
                      <a:lnTo>
                        <a:pt x="31" y="77"/>
                      </a:lnTo>
                      <a:lnTo>
                        <a:pt x="40" y="75"/>
                      </a:lnTo>
                      <a:lnTo>
                        <a:pt x="49" y="72"/>
                      </a:lnTo>
                      <a:lnTo>
                        <a:pt x="57" y="70"/>
                      </a:lnTo>
                      <a:lnTo>
                        <a:pt x="64" y="68"/>
                      </a:lnTo>
                      <a:lnTo>
                        <a:pt x="69" y="66"/>
                      </a:lnTo>
                      <a:lnTo>
                        <a:pt x="68" y="75"/>
                      </a:lnTo>
                      <a:lnTo>
                        <a:pt x="64" y="89"/>
                      </a:lnTo>
                      <a:lnTo>
                        <a:pt x="61" y="100"/>
                      </a:lnTo>
                      <a:lnTo>
                        <a:pt x="56" y="108"/>
                      </a:lnTo>
                      <a:lnTo>
                        <a:pt x="54" y="112"/>
                      </a:lnTo>
                      <a:lnTo>
                        <a:pt x="55" y="113"/>
                      </a:lnTo>
                      <a:lnTo>
                        <a:pt x="57" y="113"/>
                      </a:lnTo>
                      <a:lnTo>
                        <a:pt x="61" y="109"/>
                      </a:lnTo>
                      <a:lnTo>
                        <a:pt x="65" y="101"/>
                      </a:lnTo>
                      <a:lnTo>
                        <a:pt x="72" y="87"/>
                      </a:lnTo>
                      <a:lnTo>
                        <a:pt x="78" y="75"/>
                      </a:lnTo>
                      <a:lnTo>
                        <a:pt x="80" y="66"/>
                      </a:lnTo>
                      <a:lnTo>
                        <a:pt x="84" y="64"/>
                      </a:lnTo>
                      <a:lnTo>
                        <a:pt x="88" y="62"/>
                      </a:lnTo>
                      <a:lnTo>
                        <a:pt x="94" y="60"/>
                      </a:lnTo>
                      <a:lnTo>
                        <a:pt x="99" y="57"/>
                      </a:lnTo>
                      <a:lnTo>
                        <a:pt x="105" y="55"/>
                      </a:lnTo>
                      <a:lnTo>
                        <a:pt x="109" y="53"/>
                      </a:lnTo>
                      <a:lnTo>
                        <a:pt x="114" y="52"/>
                      </a:lnTo>
                      <a:lnTo>
                        <a:pt x="117" y="51"/>
                      </a:lnTo>
                      <a:lnTo>
                        <a:pt x="117" y="60"/>
                      </a:lnTo>
                      <a:lnTo>
                        <a:pt x="116" y="74"/>
                      </a:lnTo>
                      <a:lnTo>
                        <a:pt x="113" y="87"/>
                      </a:lnTo>
                      <a:lnTo>
                        <a:pt x="110" y="98"/>
                      </a:lnTo>
                      <a:lnTo>
                        <a:pt x="109" y="102"/>
                      </a:lnTo>
                      <a:lnTo>
                        <a:pt x="109" y="105"/>
                      </a:lnTo>
                      <a:lnTo>
                        <a:pt x="110" y="102"/>
                      </a:lnTo>
                      <a:lnTo>
                        <a:pt x="114" y="98"/>
                      </a:lnTo>
                      <a:lnTo>
                        <a:pt x="118" y="87"/>
                      </a:lnTo>
                      <a:lnTo>
                        <a:pt x="123" y="74"/>
                      </a:lnTo>
                      <a:lnTo>
                        <a:pt x="126" y="60"/>
                      </a:lnTo>
                      <a:lnTo>
                        <a:pt x="126" y="47"/>
                      </a:lnTo>
                      <a:lnTo>
                        <a:pt x="133" y="41"/>
                      </a:lnTo>
                      <a:lnTo>
                        <a:pt x="138" y="36"/>
                      </a:lnTo>
                      <a:lnTo>
                        <a:pt x="143" y="31"/>
                      </a:lnTo>
                      <a:lnTo>
                        <a:pt x="146" y="27"/>
                      </a:lnTo>
                      <a:lnTo>
                        <a:pt x="148" y="25"/>
                      </a:lnTo>
                      <a:lnTo>
                        <a:pt x="151" y="24"/>
                      </a:lnTo>
                      <a:lnTo>
                        <a:pt x="152" y="26"/>
                      </a:lnTo>
                      <a:lnTo>
                        <a:pt x="152" y="31"/>
                      </a:lnTo>
                      <a:lnTo>
                        <a:pt x="151" y="40"/>
                      </a:lnTo>
                      <a:lnTo>
                        <a:pt x="149" y="54"/>
                      </a:lnTo>
                      <a:lnTo>
                        <a:pt x="148" y="69"/>
                      </a:lnTo>
                      <a:lnTo>
                        <a:pt x="147" y="78"/>
                      </a:lnTo>
                      <a:lnTo>
                        <a:pt x="153" y="67"/>
                      </a:lnTo>
                      <a:lnTo>
                        <a:pt x="159" y="48"/>
                      </a:lnTo>
                      <a:lnTo>
                        <a:pt x="162" y="29"/>
                      </a:lnTo>
                      <a:lnTo>
                        <a:pt x="163" y="1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4" name="Freeform 301">
                  <a:extLst>
                    <a:ext uri="{FF2B5EF4-FFF2-40B4-BE49-F238E27FC236}">
                      <a16:creationId xmlns:a16="http://schemas.microsoft.com/office/drawing/2014/main" id="{4E8D5007-31F2-4137-9AD0-65F36988D1E3}"/>
                    </a:ext>
                  </a:extLst>
                </p:cNvPr>
                <p:cNvSpPr>
                  <a:spLocks/>
                </p:cNvSpPr>
                <p:nvPr/>
              </p:nvSpPr>
              <p:spPr bwMode="auto">
                <a:xfrm>
                  <a:off x="233" y="69"/>
                  <a:ext cx="65" cy="62"/>
                </a:xfrm>
                <a:custGeom>
                  <a:avLst/>
                  <a:gdLst>
                    <a:gd name="T0" fmla="*/ 63 w 132"/>
                    <a:gd name="T1" fmla="*/ 61 h 125"/>
                    <a:gd name="T2" fmla="*/ 64 w 132"/>
                    <a:gd name="T3" fmla="*/ 59 h 125"/>
                    <a:gd name="T4" fmla="*/ 62 w 132"/>
                    <a:gd name="T5" fmla="*/ 56 h 125"/>
                    <a:gd name="T6" fmla="*/ 58 w 132"/>
                    <a:gd name="T7" fmla="*/ 51 h 125"/>
                    <a:gd name="T8" fmla="*/ 58 w 132"/>
                    <a:gd name="T9" fmla="*/ 44 h 125"/>
                    <a:gd name="T10" fmla="*/ 55 w 132"/>
                    <a:gd name="T11" fmla="*/ 29 h 125"/>
                    <a:gd name="T12" fmla="*/ 53 w 132"/>
                    <a:gd name="T13" fmla="*/ 21 h 125"/>
                    <a:gd name="T14" fmla="*/ 51 w 132"/>
                    <a:gd name="T15" fmla="*/ 21 h 125"/>
                    <a:gd name="T16" fmla="*/ 52 w 132"/>
                    <a:gd name="T17" fmla="*/ 28 h 125"/>
                    <a:gd name="T18" fmla="*/ 52 w 132"/>
                    <a:gd name="T19" fmla="*/ 40 h 125"/>
                    <a:gd name="T20" fmla="*/ 49 w 132"/>
                    <a:gd name="T21" fmla="*/ 43 h 125"/>
                    <a:gd name="T22" fmla="*/ 41 w 132"/>
                    <a:gd name="T23" fmla="*/ 37 h 125"/>
                    <a:gd name="T24" fmla="*/ 37 w 132"/>
                    <a:gd name="T25" fmla="*/ 31 h 125"/>
                    <a:gd name="T26" fmla="*/ 35 w 132"/>
                    <a:gd name="T27" fmla="*/ 20 h 125"/>
                    <a:gd name="T28" fmla="*/ 34 w 132"/>
                    <a:gd name="T29" fmla="*/ 11 h 125"/>
                    <a:gd name="T30" fmla="*/ 33 w 132"/>
                    <a:gd name="T31" fmla="*/ 5 h 125"/>
                    <a:gd name="T32" fmla="*/ 32 w 132"/>
                    <a:gd name="T33" fmla="*/ 1 h 125"/>
                    <a:gd name="T34" fmla="*/ 32 w 132"/>
                    <a:gd name="T35" fmla="*/ 3 h 125"/>
                    <a:gd name="T36" fmla="*/ 33 w 132"/>
                    <a:gd name="T37" fmla="*/ 9 h 125"/>
                    <a:gd name="T38" fmla="*/ 32 w 132"/>
                    <a:gd name="T39" fmla="*/ 14 h 125"/>
                    <a:gd name="T40" fmla="*/ 31 w 132"/>
                    <a:gd name="T41" fmla="*/ 19 h 125"/>
                    <a:gd name="T42" fmla="*/ 33 w 132"/>
                    <a:gd name="T43" fmla="*/ 28 h 125"/>
                    <a:gd name="T44" fmla="*/ 29 w 132"/>
                    <a:gd name="T45" fmla="*/ 27 h 125"/>
                    <a:gd name="T46" fmla="*/ 19 w 132"/>
                    <a:gd name="T47" fmla="*/ 17 h 125"/>
                    <a:gd name="T48" fmla="*/ 10 w 132"/>
                    <a:gd name="T49" fmla="*/ 7 h 125"/>
                    <a:gd name="T50" fmla="*/ 2 w 132"/>
                    <a:gd name="T51" fmla="*/ 1 h 125"/>
                    <a:gd name="T52" fmla="*/ 4 w 132"/>
                    <a:gd name="T53" fmla="*/ 6 h 125"/>
                    <a:gd name="T54" fmla="*/ 13 w 132"/>
                    <a:gd name="T55" fmla="*/ 17 h 125"/>
                    <a:gd name="T56" fmla="*/ 18 w 132"/>
                    <a:gd name="T57" fmla="*/ 25 h 125"/>
                    <a:gd name="T58" fmla="*/ 26 w 132"/>
                    <a:gd name="T59" fmla="*/ 32 h 125"/>
                    <a:gd name="T60" fmla="*/ 26 w 132"/>
                    <a:gd name="T61" fmla="*/ 35 h 125"/>
                    <a:gd name="T62" fmla="*/ 18 w 132"/>
                    <a:gd name="T63" fmla="*/ 33 h 125"/>
                    <a:gd name="T64" fmla="*/ 13 w 132"/>
                    <a:gd name="T65" fmla="*/ 30 h 125"/>
                    <a:gd name="T66" fmla="*/ 11 w 132"/>
                    <a:gd name="T67" fmla="*/ 31 h 125"/>
                    <a:gd name="T68" fmla="*/ 14 w 132"/>
                    <a:gd name="T69" fmla="*/ 34 h 125"/>
                    <a:gd name="T70" fmla="*/ 19 w 132"/>
                    <a:gd name="T71" fmla="*/ 37 h 125"/>
                    <a:gd name="T72" fmla="*/ 27 w 132"/>
                    <a:gd name="T73" fmla="*/ 40 h 125"/>
                    <a:gd name="T74" fmla="*/ 34 w 132"/>
                    <a:gd name="T75" fmla="*/ 41 h 125"/>
                    <a:gd name="T76" fmla="*/ 40 w 132"/>
                    <a:gd name="T77" fmla="*/ 43 h 125"/>
                    <a:gd name="T78" fmla="*/ 48 w 132"/>
                    <a:gd name="T79" fmla="*/ 48 h 125"/>
                    <a:gd name="T80" fmla="*/ 48 w 132"/>
                    <a:gd name="T81" fmla="*/ 51 h 125"/>
                    <a:gd name="T82" fmla="*/ 43 w 132"/>
                    <a:gd name="T83" fmla="*/ 53 h 125"/>
                    <a:gd name="T84" fmla="*/ 37 w 132"/>
                    <a:gd name="T85" fmla="*/ 54 h 125"/>
                    <a:gd name="T86" fmla="*/ 33 w 132"/>
                    <a:gd name="T87" fmla="*/ 54 h 125"/>
                    <a:gd name="T88" fmla="*/ 28 w 132"/>
                    <a:gd name="T89" fmla="*/ 53 h 125"/>
                    <a:gd name="T90" fmla="*/ 27 w 132"/>
                    <a:gd name="T91" fmla="*/ 55 h 125"/>
                    <a:gd name="T92" fmla="*/ 33 w 132"/>
                    <a:gd name="T93" fmla="*/ 56 h 125"/>
                    <a:gd name="T94" fmla="*/ 41 w 132"/>
                    <a:gd name="T95" fmla="*/ 56 h 125"/>
                    <a:gd name="T96" fmla="*/ 48 w 132"/>
                    <a:gd name="T97" fmla="*/ 56 h 125"/>
                    <a:gd name="T98" fmla="*/ 54 w 132"/>
                    <a:gd name="T99" fmla="*/ 56 h 125"/>
                    <a:gd name="T100" fmla="*/ 58 w 132"/>
                    <a:gd name="T101" fmla="*/ 56 h 125"/>
                    <a:gd name="T102" fmla="*/ 62 w 132"/>
                    <a:gd name="T103" fmla="*/ 60 h 1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25">
                      <a:moveTo>
                        <a:pt x="127" y="125"/>
                      </a:moveTo>
                      <a:lnTo>
                        <a:pt x="127" y="123"/>
                      </a:lnTo>
                      <a:lnTo>
                        <a:pt x="128" y="120"/>
                      </a:lnTo>
                      <a:lnTo>
                        <a:pt x="130" y="119"/>
                      </a:lnTo>
                      <a:lnTo>
                        <a:pt x="132" y="117"/>
                      </a:lnTo>
                      <a:lnTo>
                        <a:pt x="126" y="112"/>
                      </a:lnTo>
                      <a:lnTo>
                        <a:pt x="121" y="106"/>
                      </a:lnTo>
                      <a:lnTo>
                        <a:pt x="118" y="102"/>
                      </a:lnTo>
                      <a:lnTo>
                        <a:pt x="117" y="97"/>
                      </a:lnTo>
                      <a:lnTo>
                        <a:pt x="117" y="88"/>
                      </a:lnTo>
                      <a:lnTo>
                        <a:pt x="115" y="73"/>
                      </a:lnTo>
                      <a:lnTo>
                        <a:pt x="112" y="58"/>
                      </a:lnTo>
                      <a:lnTo>
                        <a:pt x="110" y="48"/>
                      </a:lnTo>
                      <a:lnTo>
                        <a:pt x="107" y="43"/>
                      </a:lnTo>
                      <a:lnTo>
                        <a:pt x="105" y="42"/>
                      </a:lnTo>
                      <a:lnTo>
                        <a:pt x="104" y="42"/>
                      </a:lnTo>
                      <a:lnTo>
                        <a:pt x="104" y="46"/>
                      </a:lnTo>
                      <a:lnTo>
                        <a:pt x="105" y="56"/>
                      </a:lnTo>
                      <a:lnTo>
                        <a:pt x="106" y="68"/>
                      </a:lnTo>
                      <a:lnTo>
                        <a:pt x="106" y="81"/>
                      </a:lnTo>
                      <a:lnTo>
                        <a:pt x="106" y="90"/>
                      </a:lnTo>
                      <a:lnTo>
                        <a:pt x="99" y="86"/>
                      </a:lnTo>
                      <a:lnTo>
                        <a:pt x="91" y="81"/>
                      </a:lnTo>
                      <a:lnTo>
                        <a:pt x="84" y="75"/>
                      </a:lnTo>
                      <a:lnTo>
                        <a:pt x="80" y="71"/>
                      </a:lnTo>
                      <a:lnTo>
                        <a:pt x="76" y="63"/>
                      </a:lnTo>
                      <a:lnTo>
                        <a:pt x="73" y="51"/>
                      </a:lnTo>
                      <a:lnTo>
                        <a:pt x="71" y="40"/>
                      </a:lnTo>
                      <a:lnTo>
                        <a:pt x="69" y="30"/>
                      </a:lnTo>
                      <a:lnTo>
                        <a:pt x="69" y="23"/>
                      </a:lnTo>
                      <a:lnTo>
                        <a:pt x="69" y="15"/>
                      </a:lnTo>
                      <a:lnTo>
                        <a:pt x="68" y="10"/>
                      </a:lnTo>
                      <a:lnTo>
                        <a:pt x="66" y="5"/>
                      </a:lnTo>
                      <a:lnTo>
                        <a:pt x="64" y="3"/>
                      </a:lnTo>
                      <a:lnTo>
                        <a:pt x="64" y="4"/>
                      </a:lnTo>
                      <a:lnTo>
                        <a:pt x="64" y="7"/>
                      </a:lnTo>
                      <a:lnTo>
                        <a:pt x="65" y="12"/>
                      </a:lnTo>
                      <a:lnTo>
                        <a:pt x="66" y="18"/>
                      </a:lnTo>
                      <a:lnTo>
                        <a:pt x="65" y="23"/>
                      </a:lnTo>
                      <a:lnTo>
                        <a:pt x="64" y="28"/>
                      </a:lnTo>
                      <a:lnTo>
                        <a:pt x="62" y="33"/>
                      </a:lnTo>
                      <a:lnTo>
                        <a:pt x="62" y="38"/>
                      </a:lnTo>
                      <a:lnTo>
                        <a:pt x="64" y="48"/>
                      </a:lnTo>
                      <a:lnTo>
                        <a:pt x="66" y="56"/>
                      </a:lnTo>
                      <a:lnTo>
                        <a:pt x="67" y="63"/>
                      </a:lnTo>
                      <a:lnTo>
                        <a:pt x="58" y="55"/>
                      </a:lnTo>
                      <a:lnTo>
                        <a:pt x="49" y="45"/>
                      </a:lnTo>
                      <a:lnTo>
                        <a:pt x="38" y="35"/>
                      </a:lnTo>
                      <a:lnTo>
                        <a:pt x="29" y="25"/>
                      </a:lnTo>
                      <a:lnTo>
                        <a:pt x="20" y="15"/>
                      </a:lnTo>
                      <a:lnTo>
                        <a:pt x="12" y="8"/>
                      </a:lnTo>
                      <a:lnTo>
                        <a:pt x="5" y="3"/>
                      </a:lnTo>
                      <a:lnTo>
                        <a:pt x="0" y="0"/>
                      </a:lnTo>
                      <a:lnTo>
                        <a:pt x="8" y="12"/>
                      </a:lnTo>
                      <a:lnTo>
                        <a:pt x="18" y="23"/>
                      </a:lnTo>
                      <a:lnTo>
                        <a:pt x="27" y="35"/>
                      </a:lnTo>
                      <a:lnTo>
                        <a:pt x="31" y="43"/>
                      </a:lnTo>
                      <a:lnTo>
                        <a:pt x="36" y="50"/>
                      </a:lnTo>
                      <a:lnTo>
                        <a:pt x="45" y="58"/>
                      </a:lnTo>
                      <a:lnTo>
                        <a:pt x="53" y="65"/>
                      </a:lnTo>
                      <a:lnTo>
                        <a:pt x="60" y="70"/>
                      </a:lnTo>
                      <a:lnTo>
                        <a:pt x="53" y="70"/>
                      </a:lnTo>
                      <a:lnTo>
                        <a:pt x="44" y="68"/>
                      </a:lnTo>
                      <a:lnTo>
                        <a:pt x="36" y="66"/>
                      </a:lnTo>
                      <a:lnTo>
                        <a:pt x="30" y="64"/>
                      </a:lnTo>
                      <a:lnTo>
                        <a:pt x="27" y="61"/>
                      </a:lnTo>
                      <a:lnTo>
                        <a:pt x="24" y="61"/>
                      </a:lnTo>
                      <a:lnTo>
                        <a:pt x="22" y="63"/>
                      </a:lnTo>
                      <a:lnTo>
                        <a:pt x="24" y="66"/>
                      </a:lnTo>
                      <a:lnTo>
                        <a:pt x="28" y="68"/>
                      </a:lnTo>
                      <a:lnTo>
                        <a:pt x="34" y="72"/>
                      </a:lnTo>
                      <a:lnTo>
                        <a:pt x="39" y="74"/>
                      </a:lnTo>
                      <a:lnTo>
                        <a:pt x="46" y="78"/>
                      </a:lnTo>
                      <a:lnTo>
                        <a:pt x="54" y="80"/>
                      </a:lnTo>
                      <a:lnTo>
                        <a:pt x="61" y="82"/>
                      </a:lnTo>
                      <a:lnTo>
                        <a:pt x="69" y="83"/>
                      </a:lnTo>
                      <a:lnTo>
                        <a:pt x="75" y="83"/>
                      </a:lnTo>
                      <a:lnTo>
                        <a:pt x="82" y="86"/>
                      </a:lnTo>
                      <a:lnTo>
                        <a:pt x="90" y="90"/>
                      </a:lnTo>
                      <a:lnTo>
                        <a:pt x="97" y="96"/>
                      </a:lnTo>
                      <a:lnTo>
                        <a:pt x="102" y="102"/>
                      </a:lnTo>
                      <a:lnTo>
                        <a:pt x="98" y="103"/>
                      </a:lnTo>
                      <a:lnTo>
                        <a:pt x="94" y="105"/>
                      </a:lnTo>
                      <a:lnTo>
                        <a:pt x="88" y="106"/>
                      </a:lnTo>
                      <a:lnTo>
                        <a:pt x="82" y="108"/>
                      </a:lnTo>
                      <a:lnTo>
                        <a:pt x="76" y="108"/>
                      </a:lnTo>
                      <a:lnTo>
                        <a:pt x="71" y="109"/>
                      </a:lnTo>
                      <a:lnTo>
                        <a:pt x="66" y="109"/>
                      </a:lnTo>
                      <a:lnTo>
                        <a:pt x="61" y="108"/>
                      </a:lnTo>
                      <a:lnTo>
                        <a:pt x="56" y="106"/>
                      </a:lnTo>
                      <a:lnTo>
                        <a:pt x="53" y="108"/>
                      </a:lnTo>
                      <a:lnTo>
                        <a:pt x="54" y="110"/>
                      </a:lnTo>
                      <a:lnTo>
                        <a:pt x="62" y="112"/>
                      </a:lnTo>
                      <a:lnTo>
                        <a:pt x="68" y="113"/>
                      </a:lnTo>
                      <a:lnTo>
                        <a:pt x="75" y="113"/>
                      </a:lnTo>
                      <a:lnTo>
                        <a:pt x="83" y="113"/>
                      </a:lnTo>
                      <a:lnTo>
                        <a:pt x="90" y="113"/>
                      </a:lnTo>
                      <a:lnTo>
                        <a:pt x="97" y="113"/>
                      </a:lnTo>
                      <a:lnTo>
                        <a:pt x="104" y="112"/>
                      </a:lnTo>
                      <a:lnTo>
                        <a:pt x="109" y="112"/>
                      </a:lnTo>
                      <a:lnTo>
                        <a:pt x="112" y="112"/>
                      </a:lnTo>
                      <a:lnTo>
                        <a:pt x="118" y="113"/>
                      </a:lnTo>
                      <a:lnTo>
                        <a:pt x="121" y="117"/>
                      </a:lnTo>
                      <a:lnTo>
                        <a:pt x="125" y="120"/>
                      </a:lnTo>
                      <a:lnTo>
                        <a:pt x="127" y="12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5" name="Freeform 302">
                  <a:extLst>
                    <a:ext uri="{FF2B5EF4-FFF2-40B4-BE49-F238E27FC236}">
                      <a16:creationId xmlns:a16="http://schemas.microsoft.com/office/drawing/2014/main" id="{E38E077E-DDCF-41E3-A019-844D6FF46FC5}"/>
                    </a:ext>
                  </a:extLst>
                </p:cNvPr>
                <p:cNvSpPr>
                  <a:spLocks/>
                </p:cNvSpPr>
                <p:nvPr/>
              </p:nvSpPr>
              <p:spPr bwMode="auto">
                <a:xfrm>
                  <a:off x="330" y="45"/>
                  <a:ext cx="40" cy="95"/>
                </a:xfrm>
                <a:custGeom>
                  <a:avLst/>
                  <a:gdLst>
                    <a:gd name="T0" fmla="*/ 4 w 81"/>
                    <a:gd name="T1" fmla="*/ 79 h 190"/>
                    <a:gd name="T2" fmla="*/ 7 w 81"/>
                    <a:gd name="T3" fmla="*/ 75 h 190"/>
                    <a:gd name="T4" fmla="*/ 9 w 81"/>
                    <a:gd name="T5" fmla="*/ 76 h 190"/>
                    <a:gd name="T6" fmla="*/ 11 w 81"/>
                    <a:gd name="T7" fmla="*/ 68 h 190"/>
                    <a:gd name="T8" fmla="*/ 4 w 81"/>
                    <a:gd name="T9" fmla="*/ 54 h 190"/>
                    <a:gd name="T10" fmla="*/ 0 w 81"/>
                    <a:gd name="T11" fmla="*/ 39 h 190"/>
                    <a:gd name="T12" fmla="*/ 1 w 81"/>
                    <a:gd name="T13" fmla="*/ 40 h 190"/>
                    <a:gd name="T14" fmla="*/ 9 w 81"/>
                    <a:gd name="T15" fmla="*/ 55 h 190"/>
                    <a:gd name="T16" fmla="*/ 15 w 81"/>
                    <a:gd name="T17" fmla="*/ 45 h 190"/>
                    <a:gd name="T18" fmla="*/ 15 w 81"/>
                    <a:gd name="T19" fmla="*/ 27 h 190"/>
                    <a:gd name="T20" fmla="*/ 15 w 81"/>
                    <a:gd name="T21" fmla="*/ 11 h 190"/>
                    <a:gd name="T22" fmla="*/ 16 w 81"/>
                    <a:gd name="T23" fmla="*/ 12 h 190"/>
                    <a:gd name="T24" fmla="*/ 16 w 81"/>
                    <a:gd name="T25" fmla="*/ 21 h 190"/>
                    <a:gd name="T26" fmla="*/ 20 w 81"/>
                    <a:gd name="T27" fmla="*/ 21 h 190"/>
                    <a:gd name="T28" fmla="*/ 30 w 81"/>
                    <a:gd name="T29" fmla="*/ 1 h 190"/>
                    <a:gd name="T30" fmla="*/ 32 w 81"/>
                    <a:gd name="T31" fmla="*/ 1 h 190"/>
                    <a:gd name="T32" fmla="*/ 26 w 81"/>
                    <a:gd name="T33" fmla="*/ 15 h 190"/>
                    <a:gd name="T34" fmla="*/ 26 w 81"/>
                    <a:gd name="T35" fmla="*/ 26 h 190"/>
                    <a:gd name="T36" fmla="*/ 34 w 81"/>
                    <a:gd name="T37" fmla="*/ 23 h 190"/>
                    <a:gd name="T38" fmla="*/ 35 w 81"/>
                    <a:gd name="T39" fmla="*/ 23 h 190"/>
                    <a:gd name="T40" fmla="*/ 28 w 81"/>
                    <a:gd name="T41" fmla="*/ 29 h 190"/>
                    <a:gd name="T42" fmla="*/ 20 w 81"/>
                    <a:gd name="T43" fmla="*/ 39 h 190"/>
                    <a:gd name="T44" fmla="*/ 16 w 81"/>
                    <a:gd name="T45" fmla="*/ 58 h 190"/>
                    <a:gd name="T46" fmla="*/ 25 w 81"/>
                    <a:gd name="T47" fmla="*/ 58 h 190"/>
                    <a:gd name="T48" fmla="*/ 34 w 81"/>
                    <a:gd name="T49" fmla="*/ 56 h 190"/>
                    <a:gd name="T50" fmla="*/ 38 w 81"/>
                    <a:gd name="T51" fmla="*/ 53 h 190"/>
                    <a:gd name="T52" fmla="*/ 37 w 81"/>
                    <a:gd name="T53" fmla="*/ 56 h 190"/>
                    <a:gd name="T54" fmla="*/ 31 w 81"/>
                    <a:gd name="T55" fmla="*/ 60 h 190"/>
                    <a:gd name="T56" fmla="*/ 21 w 81"/>
                    <a:gd name="T57" fmla="*/ 64 h 190"/>
                    <a:gd name="T58" fmla="*/ 15 w 81"/>
                    <a:gd name="T59" fmla="*/ 67 h 190"/>
                    <a:gd name="T60" fmla="*/ 14 w 81"/>
                    <a:gd name="T61" fmla="*/ 77 h 190"/>
                    <a:gd name="T62" fmla="*/ 19 w 81"/>
                    <a:gd name="T63" fmla="*/ 78 h 190"/>
                    <a:gd name="T64" fmla="*/ 31 w 81"/>
                    <a:gd name="T65" fmla="*/ 73 h 190"/>
                    <a:gd name="T66" fmla="*/ 39 w 81"/>
                    <a:gd name="T67" fmla="*/ 68 h 190"/>
                    <a:gd name="T68" fmla="*/ 39 w 81"/>
                    <a:gd name="T69" fmla="*/ 70 h 190"/>
                    <a:gd name="T70" fmla="*/ 28 w 81"/>
                    <a:gd name="T71" fmla="*/ 83 h 190"/>
                    <a:gd name="T72" fmla="*/ 24 w 81"/>
                    <a:gd name="T73" fmla="*/ 83 h 190"/>
                    <a:gd name="T74" fmla="*/ 20 w 81"/>
                    <a:gd name="T75" fmla="*/ 79 h 190"/>
                    <a:gd name="T76" fmla="*/ 11 w 81"/>
                    <a:gd name="T77" fmla="*/ 80 h 190"/>
                    <a:gd name="T78" fmla="*/ 8 w 81"/>
                    <a:gd name="T79" fmla="*/ 86 h 190"/>
                    <a:gd name="T80" fmla="*/ 4 w 81"/>
                    <a:gd name="T81" fmla="*/ 92 h 190"/>
                    <a:gd name="T82" fmla="*/ 3 w 81"/>
                    <a:gd name="T83" fmla="*/ 92 h 190"/>
                    <a:gd name="T84" fmla="*/ 6 w 81"/>
                    <a:gd name="T85" fmla="*/ 84 h 190"/>
                    <a:gd name="T86" fmla="*/ 1 w 81"/>
                    <a:gd name="T87" fmla="*/ 81 h 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90">
                      <a:moveTo>
                        <a:pt x="0" y="164"/>
                      </a:moveTo>
                      <a:lnTo>
                        <a:pt x="4" y="160"/>
                      </a:lnTo>
                      <a:lnTo>
                        <a:pt x="8" y="157"/>
                      </a:lnTo>
                      <a:lnTo>
                        <a:pt x="11" y="152"/>
                      </a:lnTo>
                      <a:lnTo>
                        <a:pt x="13" y="147"/>
                      </a:lnTo>
                      <a:lnTo>
                        <a:pt x="14" y="150"/>
                      </a:lnTo>
                      <a:lnTo>
                        <a:pt x="16" y="151"/>
                      </a:lnTo>
                      <a:lnTo>
                        <a:pt x="17" y="151"/>
                      </a:lnTo>
                      <a:lnTo>
                        <a:pt x="18" y="152"/>
                      </a:lnTo>
                      <a:lnTo>
                        <a:pt x="19" y="149"/>
                      </a:lnTo>
                      <a:lnTo>
                        <a:pt x="22" y="143"/>
                      </a:lnTo>
                      <a:lnTo>
                        <a:pt x="22" y="135"/>
                      </a:lnTo>
                      <a:lnTo>
                        <a:pt x="21" y="130"/>
                      </a:lnTo>
                      <a:lnTo>
                        <a:pt x="15" y="121"/>
                      </a:lnTo>
                      <a:lnTo>
                        <a:pt x="8" y="107"/>
                      </a:lnTo>
                      <a:lnTo>
                        <a:pt x="2" y="92"/>
                      </a:lnTo>
                      <a:lnTo>
                        <a:pt x="0" y="83"/>
                      </a:lnTo>
                      <a:lnTo>
                        <a:pt x="0" y="78"/>
                      </a:lnTo>
                      <a:lnTo>
                        <a:pt x="2" y="75"/>
                      </a:lnTo>
                      <a:lnTo>
                        <a:pt x="3" y="76"/>
                      </a:lnTo>
                      <a:lnTo>
                        <a:pt x="3" y="79"/>
                      </a:lnTo>
                      <a:lnTo>
                        <a:pt x="6" y="88"/>
                      </a:lnTo>
                      <a:lnTo>
                        <a:pt x="11" y="99"/>
                      </a:lnTo>
                      <a:lnTo>
                        <a:pt x="18" y="109"/>
                      </a:lnTo>
                      <a:lnTo>
                        <a:pt x="24" y="115"/>
                      </a:lnTo>
                      <a:lnTo>
                        <a:pt x="28" y="105"/>
                      </a:lnTo>
                      <a:lnTo>
                        <a:pt x="31" y="89"/>
                      </a:lnTo>
                      <a:lnTo>
                        <a:pt x="32" y="74"/>
                      </a:lnTo>
                      <a:lnTo>
                        <a:pt x="32" y="63"/>
                      </a:lnTo>
                      <a:lnTo>
                        <a:pt x="30" y="53"/>
                      </a:lnTo>
                      <a:lnTo>
                        <a:pt x="29" y="41"/>
                      </a:lnTo>
                      <a:lnTo>
                        <a:pt x="29" y="30"/>
                      </a:lnTo>
                      <a:lnTo>
                        <a:pt x="30" y="22"/>
                      </a:lnTo>
                      <a:lnTo>
                        <a:pt x="32" y="20"/>
                      </a:lnTo>
                      <a:lnTo>
                        <a:pt x="33" y="20"/>
                      </a:lnTo>
                      <a:lnTo>
                        <a:pt x="33" y="23"/>
                      </a:lnTo>
                      <a:lnTo>
                        <a:pt x="32" y="28"/>
                      </a:lnTo>
                      <a:lnTo>
                        <a:pt x="32" y="35"/>
                      </a:lnTo>
                      <a:lnTo>
                        <a:pt x="33" y="41"/>
                      </a:lnTo>
                      <a:lnTo>
                        <a:pt x="36" y="50"/>
                      </a:lnTo>
                      <a:lnTo>
                        <a:pt x="38" y="54"/>
                      </a:lnTo>
                      <a:lnTo>
                        <a:pt x="41" y="41"/>
                      </a:lnTo>
                      <a:lnTo>
                        <a:pt x="47" y="26"/>
                      </a:lnTo>
                      <a:lnTo>
                        <a:pt x="53" y="11"/>
                      </a:lnTo>
                      <a:lnTo>
                        <a:pt x="61" y="2"/>
                      </a:lnTo>
                      <a:lnTo>
                        <a:pt x="64" y="0"/>
                      </a:lnTo>
                      <a:lnTo>
                        <a:pt x="66" y="0"/>
                      </a:lnTo>
                      <a:lnTo>
                        <a:pt x="64" y="2"/>
                      </a:lnTo>
                      <a:lnTo>
                        <a:pt x="62" y="6"/>
                      </a:lnTo>
                      <a:lnTo>
                        <a:pt x="57" y="14"/>
                      </a:lnTo>
                      <a:lnTo>
                        <a:pt x="53" y="29"/>
                      </a:lnTo>
                      <a:lnTo>
                        <a:pt x="48" y="44"/>
                      </a:lnTo>
                      <a:lnTo>
                        <a:pt x="46" y="53"/>
                      </a:lnTo>
                      <a:lnTo>
                        <a:pt x="52" y="52"/>
                      </a:lnTo>
                      <a:lnTo>
                        <a:pt x="57" y="51"/>
                      </a:lnTo>
                      <a:lnTo>
                        <a:pt x="63" y="47"/>
                      </a:lnTo>
                      <a:lnTo>
                        <a:pt x="68" y="45"/>
                      </a:lnTo>
                      <a:lnTo>
                        <a:pt x="70" y="43"/>
                      </a:lnTo>
                      <a:lnTo>
                        <a:pt x="72" y="43"/>
                      </a:lnTo>
                      <a:lnTo>
                        <a:pt x="71" y="45"/>
                      </a:lnTo>
                      <a:lnTo>
                        <a:pt x="69" y="47"/>
                      </a:lnTo>
                      <a:lnTo>
                        <a:pt x="64" y="52"/>
                      </a:lnTo>
                      <a:lnTo>
                        <a:pt x="56" y="58"/>
                      </a:lnTo>
                      <a:lnTo>
                        <a:pt x="48" y="62"/>
                      </a:lnTo>
                      <a:lnTo>
                        <a:pt x="44" y="66"/>
                      </a:lnTo>
                      <a:lnTo>
                        <a:pt x="41" y="78"/>
                      </a:lnTo>
                      <a:lnTo>
                        <a:pt x="39" y="94"/>
                      </a:lnTo>
                      <a:lnTo>
                        <a:pt x="36" y="108"/>
                      </a:lnTo>
                      <a:lnTo>
                        <a:pt x="33" y="116"/>
                      </a:lnTo>
                      <a:lnTo>
                        <a:pt x="39" y="116"/>
                      </a:lnTo>
                      <a:lnTo>
                        <a:pt x="45" y="115"/>
                      </a:lnTo>
                      <a:lnTo>
                        <a:pt x="51" y="115"/>
                      </a:lnTo>
                      <a:lnTo>
                        <a:pt x="57" y="114"/>
                      </a:lnTo>
                      <a:lnTo>
                        <a:pt x="62" y="113"/>
                      </a:lnTo>
                      <a:lnTo>
                        <a:pt x="68" y="112"/>
                      </a:lnTo>
                      <a:lnTo>
                        <a:pt x="71" y="109"/>
                      </a:lnTo>
                      <a:lnTo>
                        <a:pt x="74" y="108"/>
                      </a:lnTo>
                      <a:lnTo>
                        <a:pt x="76" y="106"/>
                      </a:lnTo>
                      <a:lnTo>
                        <a:pt x="78" y="106"/>
                      </a:lnTo>
                      <a:lnTo>
                        <a:pt x="77" y="108"/>
                      </a:lnTo>
                      <a:lnTo>
                        <a:pt x="75" y="111"/>
                      </a:lnTo>
                      <a:lnTo>
                        <a:pt x="72" y="113"/>
                      </a:lnTo>
                      <a:lnTo>
                        <a:pt x="68" y="115"/>
                      </a:lnTo>
                      <a:lnTo>
                        <a:pt x="62" y="119"/>
                      </a:lnTo>
                      <a:lnTo>
                        <a:pt x="55" y="121"/>
                      </a:lnTo>
                      <a:lnTo>
                        <a:pt x="48" y="124"/>
                      </a:lnTo>
                      <a:lnTo>
                        <a:pt x="43" y="127"/>
                      </a:lnTo>
                      <a:lnTo>
                        <a:pt x="38" y="128"/>
                      </a:lnTo>
                      <a:lnTo>
                        <a:pt x="34" y="129"/>
                      </a:lnTo>
                      <a:lnTo>
                        <a:pt x="31" y="134"/>
                      </a:lnTo>
                      <a:lnTo>
                        <a:pt x="29" y="141"/>
                      </a:lnTo>
                      <a:lnTo>
                        <a:pt x="28" y="147"/>
                      </a:lnTo>
                      <a:lnTo>
                        <a:pt x="28" y="153"/>
                      </a:lnTo>
                      <a:lnTo>
                        <a:pt x="30" y="156"/>
                      </a:lnTo>
                      <a:lnTo>
                        <a:pt x="34" y="156"/>
                      </a:lnTo>
                      <a:lnTo>
                        <a:pt x="39" y="156"/>
                      </a:lnTo>
                      <a:lnTo>
                        <a:pt x="44" y="154"/>
                      </a:lnTo>
                      <a:lnTo>
                        <a:pt x="53" y="151"/>
                      </a:lnTo>
                      <a:lnTo>
                        <a:pt x="62" y="146"/>
                      </a:lnTo>
                      <a:lnTo>
                        <a:pt x="70" y="142"/>
                      </a:lnTo>
                      <a:lnTo>
                        <a:pt x="76" y="138"/>
                      </a:lnTo>
                      <a:lnTo>
                        <a:pt x="78" y="135"/>
                      </a:lnTo>
                      <a:lnTo>
                        <a:pt x="81" y="134"/>
                      </a:lnTo>
                      <a:lnTo>
                        <a:pt x="81" y="135"/>
                      </a:lnTo>
                      <a:lnTo>
                        <a:pt x="78" y="139"/>
                      </a:lnTo>
                      <a:lnTo>
                        <a:pt x="72" y="147"/>
                      </a:lnTo>
                      <a:lnTo>
                        <a:pt x="66" y="158"/>
                      </a:lnTo>
                      <a:lnTo>
                        <a:pt x="57" y="166"/>
                      </a:lnTo>
                      <a:lnTo>
                        <a:pt x="52" y="172"/>
                      </a:lnTo>
                      <a:lnTo>
                        <a:pt x="51" y="169"/>
                      </a:lnTo>
                      <a:lnTo>
                        <a:pt x="49" y="166"/>
                      </a:lnTo>
                      <a:lnTo>
                        <a:pt x="48" y="164"/>
                      </a:lnTo>
                      <a:lnTo>
                        <a:pt x="47" y="161"/>
                      </a:lnTo>
                      <a:lnTo>
                        <a:pt x="41" y="158"/>
                      </a:lnTo>
                      <a:lnTo>
                        <a:pt x="34" y="157"/>
                      </a:lnTo>
                      <a:lnTo>
                        <a:pt x="28" y="158"/>
                      </a:lnTo>
                      <a:lnTo>
                        <a:pt x="22" y="160"/>
                      </a:lnTo>
                      <a:lnTo>
                        <a:pt x="18" y="165"/>
                      </a:lnTo>
                      <a:lnTo>
                        <a:pt x="17" y="168"/>
                      </a:lnTo>
                      <a:lnTo>
                        <a:pt x="17" y="172"/>
                      </a:lnTo>
                      <a:lnTo>
                        <a:pt x="18" y="175"/>
                      </a:lnTo>
                      <a:lnTo>
                        <a:pt x="14" y="180"/>
                      </a:lnTo>
                      <a:lnTo>
                        <a:pt x="8" y="184"/>
                      </a:lnTo>
                      <a:lnTo>
                        <a:pt x="3" y="188"/>
                      </a:lnTo>
                      <a:lnTo>
                        <a:pt x="1" y="190"/>
                      </a:lnTo>
                      <a:lnTo>
                        <a:pt x="6" y="184"/>
                      </a:lnTo>
                      <a:lnTo>
                        <a:pt x="10" y="177"/>
                      </a:lnTo>
                      <a:lnTo>
                        <a:pt x="13" y="173"/>
                      </a:lnTo>
                      <a:lnTo>
                        <a:pt x="13" y="168"/>
                      </a:lnTo>
                      <a:lnTo>
                        <a:pt x="10" y="166"/>
                      </a:lnTo>
                      <a:lnTo>
                        <a:pt x="7" y="164"/>
                      </a:lnTo>
                      <a:lnTo>
                        <a:pt x="3" y="162"/>
                      </a:lnTo>
                      <a:lnTo>
                        <a:pt x="0" y="16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6" name="Freeform 303">
                  <a:extLst>
                    <a:ext uri="{FF2B5EF4-FFF2-40B4-BE49-F238E27FC236}">
                      <a16:creationId xmlns:a16="http://schemas.microsoft.com/office/drawing/2014/main" id="{BCD97DD9-4636-4907-BEA0-5DAF7D5F7626}"/>
                    </a:ext>
                  </a:extLst>
                </p:cNvPr>
                <p:cNvSpPr>
                  <a:spLocks/>
                </p:cNvSpPr>
                <p:nvPr/>
              </p:nvSpPr>
              <p:spPr bwMode="auto">
                <a:xfrm>
                  <a:off x="321" y="98"/>
                  <a:ext cx="7" cy="12"/>
                </a:xfrm>
                <a:custGeom>
                  <a:avLst/>
                  <a:gdLst>
                    <a:gd name="T0" fmla="*/ 7 w 13"/>
                    <a:gd name="T1" fmla="*/ 11 h 24"/>
                    <a:gd name="T2" fmla="*/ 6 w 13"/>
                    <a:gd name="T3" fmla="*/ 11 h 24"/>
                    <a:gd name="T4" fmla="*/ 4 w 13"/>
                    <a:gd name="T5" fmla="*/ 11 h 24"/>
                    <a:gd name="T6" fmla="*/ 2 w 13"/>
                    <a:gd name="T7" fmla="*/ 12 h 24"/>
                    <a:gd name="T8" fmla="*/ 1 w 13"/>
                    <a:gd name="T9" fmla="*/ 12 h 24"/>
                    <a:gd name="T10" fmla="*/ 1 w 13"/>
                    <a:gd name="T11" fmla="*/ 9 h 24"/>
                    <a:gd name="T12" fmla="*/ 0 w 13"/>
                    <a:gd name="T13" fmla="*/ 7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7 h 24"/>
                    <a:gd name="T30" fmla="*/ 5 w 13"/>
                    <a:gd name="T31" fmla="*/ 9 h 24"/>
                    <a:gd name="T32" fmla="*/ 7 w 13"/>
                    <a:gd name="T33" fmla="*/ 1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2"/>
                      </a:moveTo>
                      <a:lnTo>
                        <a:pt x="11" y="22"/>
                      </a:lnTo>
                      <a:lnTo>
                        <a:pt x="8" y="22"/>
                      </a:lnTo>
                      <a:lnTo>
                        <a:pt x="4" y="23"/>
                      </a:lnTo>
                      <a:lnTo>
                        <a:pt x="2" y="24"/>
                      </a:lnTo>
                      <a:lnTo>
                        <a:pt x="1" y="17"/>
                      </a:lnTo>
                      <a:lnTo>
                        <a:pt x="0" y="13"/>
                      </a:lnTo>
                      <a:lnTo>
                        <a:pt x="0" y="7"/>
                      </a:lnTo>
                      <a:lnTo>
                        <a:pt x="0" y="2"/>
                      </a:lnTo>
                      <a:lnTo>
                        <a:pt x="0" y="0"/>
                      </a:lnTo>
                      <a:lnTo>
                        <a:pt x="1" y="0"/>
                      </a:lnTo>
                      <a:lnTo>
                        <a:pt x="2" y="1"/>
                      </a:lnTo>
                      <a:lnTo>
                        <a:pt x="2" y="3"/>
                      </a:lnTo>
                      <a:lnTo>
                        <a:pt x="3" y="7"/>
                      </a:lnTo>
                      <a:lnTo>
                        <a:pt x="7" y="13"/>
                      </a:lnTo>
                      <a:lnTo>
                        <a:pt x="10" y="18"/>
                      </a:lnTo>
                      <a:lnTo>
                        <a:pt x="13" y="2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7" name="Freeform 304">
                  <a:extLst>
                    <a:ext uri="{FF2B5EF4-FFF2-40B4-BE49-F238E27FC236}">
                      <a16:creationId xmlns:a16="http://schemas.microsoft.com/office/drawing/2014/main" id="{4B0517CF-F23E-4C35-9947-C385BA9B5C3D}"/>
                    </a:ext>
                  </a:extLst>
                </p:cNvPr>
                <p:cNvSpPr>
                  <a:spLocks/>
                </p:cNvSpPr>
                <p:nvPr/>
              </p:nvSpPr>
              <p:spPr bwMode="auto">
                <a:xfrm>
                  <a:off x="376" y="95"/>
                  <a:ext cx="129" cy="79"/>
                </a:xfrm>
                <a:custGeom>
                  <a:avLst/>
                  <a:gdLst>
                    <a:gd name="T0" fmla="*/ 13 w 258"/>
                    <a:gd name="T1" fmla="*/ 56 h 158"/>
                    <a:gd name="T2" fmla="*/ 25 w 258"/>
                    <a:gd name="T3" fmla="*/ 48 h 158"/>
                    <a:gd name="T4" fmla="*/ 33 w 258"/>
                    <a:gd name="T5" fmla="*/ 30 h 158"/>
                    <a:gd name="T6" fmla="*/ 42 w 258"/>
                    <a:gd name="T7" fmla="*/ 15 h 158"/>
                    <a:gd name="T8" fmla="*/ 55 w 258"/>
                    <a:gd name="T9" fmla="*/ 2 h 158"/>
                    <a:gd name="T10" fmla="*/ 58 w 258"/>
                    <a:gd name="T11" fmla="*/ 1 h 158"/>
                    <a:gd name="T12" fmla="*/ 51 w 258"/>
                    <a:gd name="T13" fmla="*/ 10 h 158"/>
                    <a:gd name="T14" fmla="*/ 39 w 258"/>
                    <a:gd name="T15" fmla="*/ 24 h 158"/>
                    <a:gd name="T16" fmla="*/ 34 w 258"/>
                    <a:gd name="T17" fmla="*/ 39 h 158"/>
                    <a:gd name="T18" fmla="*/ 35 w 258"/>
                    <a:gd name="T19" fmla="*/ 43 h 158"/>
                    <a:gd name="T20" fmla="*/ 43 w 258"/>
                    <a:gd name="T21" fmla="*/ 37 h 158"/>
                    <a:gd name="T22" fmla="*/ 53 w 258"/>
                    <a:gd name="T23" fmla="*/ 31 h 158"/>
                    <a:gd name="T24" fmla="*/ 65 w 258"/>
                    <a:gd name="T25" fmla="*/ 16 h 158"/>
                    <a:gd name="T26" fmla="*/ 84 w 258"/>
                    <a:gd name="T27" fmla="*/ 3 h 158"/>
                    <a:gd name="T28" fmla="*/ 91 w 258"/>
                    <a:gd name="T29" fmla="*/ 2 h 158"/>
                    <a:gd name="T30" fmla="*/ 76 w 258"/>
                    <a:gd name="T31" fmla="*/ 13 h 158"/>
                    <a:gd name="T32" fmla="*/ 61 w 258"/>
                    <a:gd name="T33" fmla="*/ 29 h 158"/>
                    <a:gd name="T34" fmla="*/ 62 w 258"/>
                    <a:gd name="T35" fmla="*/ 32 h 158"/>
                    <a:gd name="T36" fmla="*/ 77 w 258"/>
                    <a:gd name="T37" fmla="*/ 29 h 158"/>
                    <a:gd name="T38" fmla="*/ 94 w 258"/>
                    <a:gd name="T39" fmla="*/ 20 h 158"/>
                    <a:gd name="T40" fmla="*/ 112 w 258"/>
                    <a:gd name="T41" fmla="*/ 11 h 158"/>
                    <a:gd name="T42" fmla="*/ 117 w 258"/>
                    <a:gd name="T43" fmla="*/ 11 h 158"/>
                    <a:gd name="T44" fmla="*/ 103 w 258"/>
                    <a:gd name="T45" fmla="*/ 18 h 158"/>
                    <a:gd name="T46" fmla="*/ 90 w 258"/>
                    <a:gd name="T47" fmla="*/ 28 h 158"/>
                    <a:gd name="T48" fmla="*/ 103 w 258"/>
                    <a:gd name="T49" fmla="*/ 29 h 158"/>
                    <a:gd name="T50" fmla="*/ 122 w 258"/>
                    <a:gd name="T51" fmla="*/ 25 h 158"/>
                    <a:gd name="T52" fmla="*/ 129 w 258"/>
                    <a:gd name="T53" fmla="*/ 23 h 158"/>
                    <a:gd name="T54" fmla="*/ 118 w 258"/>
                    <a:gd name="T55" fmla="*/ 30 h 158"/>
                    <a:gd name="T56" fmla="*/ 96 w 258"/>
                    <a:gd name="T57" fmla="*/ 35 h 158"/>
                    <a:gd name="T58" fmla="*/ 99 w 258"/>
                    <a:gd name="T59" fmla="*/ 42 h 158"/>
                    <a:gd name="T60" fmla="*/ 113 w 258"/>
                    <a:gd name="T61" fmla="*/ 49 h 158"/>
                    <a:gd name="T62" fmla="*/ 118 w 258"/>
                    <a:gd name="T63" fmla="*/ 53 h 158"/>
                    <a:gd name="T64" fmla="*/ 103 w 258"/>
                    <a:gd name="T65" fmla="*/ 49 h 158"/>
                    <a:gd name="T66" fmla="*/ 85 w 258"/>
                    <a:gd name="T67" fmla="*/ 39 h 158"/>
                    <a:gd name="T68" fmla="*/ 75 w 258"/>
                    <a:gd name="T69" fmla="*/ 38 h 158"/>
                    <a:gd name="T70" fmla="*/ 65 w 258"/>
                    <a:gd name="T71" fmla="*/ 39 h 158"/>
                    <a:gd name="T72" fmla="*/ 69 w 258"/>
                    <a:gd name="T73" fmla="*/ 47 h 158"/>
                    <a:gd name="T74" fmla="*/ 80 w 258"/>
                    <a:gd name="T75" fmla="*/ 56 h 158"/>
                    <a:gd name="T76" fmla="*/ 92 w 258"/>
                    <a:gd name="T77" fmla="*/ 63 h 158"/>
                    <a:gd name="T78" fmla="*/ 96 w 258"/>
                    <a:gd name="T79" fmla="*/ 68 h 158"/>
                    <a:gd name="T80" fmla="*/ 79 w 258"/>
                    <a:gd name="T81" fmla="*/ 58 h 158"/>
                    <a:gd name="T82" fmla="*/ 62 w 258"/>
                    <a:gd name="T83" fmla="*/ 47 h 158"/>
                    <a:gd name="T84" fmla="*/ 53 w 258"/>
                    <a:gd name="T85" fmla="*/ 44 h 158"/>
                    <a:gd name="T86" fmla="*/ 38 w 258"/>
                    <a:gd name="T87" fmla="*/ 49 h 158"/>
                    <a:gd name="T88" fmla="*/ 35 w 258"/>
                    <a:gd name="T89" fmla="*/ 54 h 158"/>
                    <a:gd name="T90" fmla="*/ 47 w 258"/>
                    <a:gd name="T91" fmla="*/ 63 h 158"/>
                    <a:gd name="T92" fmla="*/ 64 w 258"/>
                    <a:gd name="T93" fmla="*/ 75 h 158"/>
                    <a:gd name="T94" fmla="*/ 66 w 258"/>
                    <a:gd name="T95" fmla="*/ 79 h 158"/>
                    <a:gd name="T96" fmla="*/ 50 w 258"/>
                    <a:gd name="T97" fmla="*/ 69 h 158"/>
                    <a:gd name="T98" fmla="*/ 31 w 258"/>
                    <a:gd name="T99" fmla="*/ 58 h 158"/>
                    <a:gd name="T100" fmla="*/ 21 w 258"/>
                    <a:gd name="T101" fmla="*/ 60 h 158"/>
                    <a:gd name="T102" fmla="*/ 4 w 258"/>
                    <a:gd name="T103" fmla="*/ 65 h 158"/>
                    <a:gd name="T104" fmla="*/ 3 w 258"/>
                    <a:gd name="T105" fmla="*/ 63 h 15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8">
                      <a:moveTo>
                        <a:pt x="10" y="121"/>
                      </a:moveTo>
                      <a:lnTo>
                        <a:pt x="14" y="118"/>
                      </a:lnTo>
                      <a:lnTo>
                        <a:pt x="20" y="114"/>
                      </a:lnTo>
                      <a:lnTo>
                        <a:pt x="25" y="111"/>
                      </a:lnTo>
                      <a:lnTo>
                        <a:pt x="33" y="107"/>
                      </a:lnTo>
                      <a:lnTo>
                        <a:pt x="39" y="103"/>
                      </a:lnTo>
                      <a:lnTo>
                        <a:pt x="46" y="99"/>
                      </a:lnTo>
                      <a:lnTo>
                        <a:pt x="50" y="96"/>
                      </a:lnTo>
                      <a:lnTo>
                        <a:pt x="52" y="93"/>
                      </a:lnTo>
                      <a:lnTo>
                        <a:pt x="54" y="85"/>
                      </a:lnTo>
                      <a:lnTo>
                        <a:pt x="60" y="73"/>
                      </a:lnTo>
                      <a:lnTo>
                        <a:pt x="66" y="59"/>
                      </a:lnTo>
                      <a:lnTo>
                        <a:pt x="70" y="48"/>
                      </a:lnTo>
                      <a:lnTo>
                        <a:pt x="74" y="44"/>
                      </a:lnTo>
                      <a:lnTo>
                        <a:pt x="78" y="37"/>
                      </a:lnTo>
                      <a:lnTo>
                        <a:pt x="84" y="30"/>
                      </a:lnTo>
                      <a:lnTo>
                        <a:pt x="91" y="22"/>
                      </a:lnTo>
                      <a:lnTo>
                        <a:pt x="98" y="15"/>
                      </a:lnTo>
                      <a:lnTo>
                        <a:pt x="104" y="8"/>
                      </a:lnTo>
                      <a:lnTo>
                        <a:pt x="109" y="4"/>
                      </a:lnTo>
                      <a:lnTo>
                        <a:pt x="113" y="1"/>
                      </a:lnTo>
                      <a:lnTo>
                        <a:pt x="116" y="0"/>
                      </a:lnTo>
                      <a:lnTo>
                        <a:pt x="117" y="1"/>
                      </a:lnTo>
                      <a:lnTo>
                        <a:pt x="116" y="2"/>
                      </a:lnTo>
                      <a:lnTo>
                        <a:pt x="114" y="5"/>
                      </a:lnTo>
                      <a:lnTo>
                        <a:pt x="112" y="8"/>
                      </a:lnTo>
                      <a:lnTo>
                        <a:pt x="107" y="13"/>
                      </a:lnTo>
                      <a:lnTo>
                        <a:pt x="101" y="20"/>
                      </a:lnTo>
                      <a:lnTo>
                        <a:pt x="94" y="27"/>
                      </a:lnTo>
                      <a:lnTo>
                        <a:pt x="88" y="35"/>
                      </a:lnTo>
                      <a:lnTo>
                        <a:pt x="82" y="43"/>
                      </a:lnTo>
                      <a:lnTo>
                        <a:pt x="77" y="48"/>
                      </a:lnTo>
                      <a:lnTo>
                        <a:pt x="75" y="53"/>
                      </a:lnTo>
                      <a:lnTo>
                        <a:pt x="71" y="61"/>
                      </a:lnTo>
                      <a:lnTo>
                        <a:pt x="69" y="69"/>
                      </a:lnTo>
                      <a:lnTo>
                        <a:pt x="67" y="77"/>
                      </a:lnTo>
                      <a:lnTo>
                        <a:pt x="67" y="83"/>
                      </a:lnTo>
                      <a:lnTo>
                        <a:pt x="67" y="85"/>
                      </a:lnTo>
                      <a:lnTo>
                        <a:pt x="67" y="87"/>
                      </a:lnTo>
                      <a:lnTo>
                        <a:pt x="69" y="85"/>
                      </a:lnTo>
                      <a:lnTo>
                        <a:pt x="74" y="83"/>
                      </a:lnTo>
                      <a:lnTo>
                        <a:pt x="77" y="81"/>
                      </a:lnTo>
                      <a:lnTo>
                        <a:pt x="81" y="77"/>
                      </a:lnTo>
                      <a:lnTo>
                        <a:pt x="86" y="74"/>
                      </a:lnTo>
                      <a:lnTo>
                        <a:pt x="91" y="70"/>
                      </a:lnTo>
                      <a:lnTo>
                        <a:pt x="96" y="67"/>
                      </a:lnTo>
                      <a:lnTo>
                        <a:pt x="101" y="65"/>
                      </a:lnTo>
                      <a:lnTo>
                        <a:pt x="105" y="62"/>
                      </a:lnTo>
                      <a:lnTo>
                        <a:pt x="108" y="61"/>
                      </a:lnTo>
                      <a:lnTo>
                        <a:pt x="114" y="51"/>
                      </a:lnTo>
                      <a:lnTo>
                        <a:pt x="121" y="42"/>
                      </a:lnTo>
                      <a:lnTo>
                        <a:pt x="130" y="32"/>
                      </a:lnTo>
                      <a:lnTo>
                        <a:pt x="141" y="23"/>
                      </a:lnTo>
                      <a:lnTo>
                        <a:pt x="151" y="16"/>
                      </a:lnTo>
                      <a:lnTo>
                        <a:pt x="160" y="9"/>
                      </a:lnTo>
                      <a:lnTo>
                        <a:pt x="167" y="6"/>
                      </a:lnTo>
                      <a:lnTo>
                        <a:pt x="173" y="4"/>
                      </a:lnTo>
                      <a:lnTo>
                        <a:pt x="179" y="2"/>
                      </a:lnTo>
                      <a:lnTo>
                        <a:pt x="182" y="2"/>
                      </a:lnTo>
                      <a:lnTo>
                        <a:pt x="182" y="4"/>
                      </a:lnTo>
                      <a:lnTo>
                        <a:pt x="177" y="6"/>
                      </a:lnTo>
                      <a:lnTo>
                        <a:pt x="169" y="10"/>
                      </a:lnTo>
                      <a:lnTo>
                        <a:pt x="160" y="17"/>
                      </a:lnTo>
                      <a:lnTo>
                        <a:pt x="151" y="25"/>
                      </a:lnTo>
                      <a:lnTo>
                        <a:pt x="142" y="34"/>
                      </a:lnTo>
                      <a:lnTo>
                        <a:pt x="134" y="43"/>
                      </a:lnTo>
                      <a:lnTo>
                        <a:pt x="127" y="51"/>
                      </a:lnTo>
                      <a:lnTo>
                        <a:pt x="121" y="58"/>
                      </a:lnTo>
                      <a:lnTo>
                        <a:pt x="120" y="62"/>
                      </a:lnTo>
                      <a:lnTo>
                        <a:pt x="120" y="65"/>
                      </a:lnTo>
                      <a:lnTo>
                        <a:pt x="122" y="65"/>
                      </a:lnTo>
                      <a:lnTo>
                        <a:pt x="124" y="63"/>
                      </a:lnTo>
                      <a:lnTo>
                        <a:pt x="130" y="63"/>
                      </a:lnTo>
                      <a:lnTo>
                        <a:pt x="138" y="62"/>
                      </a:lnTo>
                      <a:lnTo>
                        <a:pt x="147" y="60"/>
                      </a:lnTo>
                      <a:lnTo>
                        <a:pt x="154" y="58"/>
                      </a:lnTo>
                      <a:lnTo>
                        <a:pt x="160" y="58"/>
                      </a:lnTo>
                      <a:lnTo>
                        <a:pt x="167" y="52"/>
                      </a:lnTo>
                      <a:lnTo>
                        <a:pt x="176" y="45"/>
                      </a:lnTo>
                      <a:lnTo>
                        <a:pt x="187" y="39"/>
                      </a:lnTo>
                      <a:lnTo>
                        <a:pt x="197" y="35"/>
                      </a:lnTo>
                      <a:lnTo>
                        <a:pt x="207" y="30"/>
                      </a:lnTo>
                      <a:lnTo>
                        <a:pt x="217" y="25"/>
                      </a:lnTo>
                      <a:lnTo>
                        <a:pt x="223" y="22"/>
                      </a:lnTo>
                      <a:lnTo>
                        <a:pt x="228" y="20"/>
                      </a:lnTo>
                      <a:lnTo>
                        <a:pt x="233" y="19"/>
                      </a:lnTo>
                      <a:lnTo>
                        <a:pt x="235" y="20"/>
                      </a:lnTo>
                      <a:lnTo>
                        <a:pt x="234" y="22"/>
                      </a:lnTo>
                      <a:lnTo>
                        <a:pt x="228" y="25"/>
                      </a:lnTo>
                      <a:lnTo>
                        <a:pt x="221" y="28"/>
                      </a:lnTo>
                      <a:lnTo>
                        <a:pt x="213" y="31"/>
                      </a:lnTo>
                      <a:lnTo>
                        <a:pt x="205" y="36"/>
                      </a:lnTo>
                      <a:lnTo>
                        <a:pt x="197" y="40"/>
                      </a:lnTo>
                      <a:lnTo>
                        <a:pt x="190" y="45"/>
                      </a:lnTo>
                      <a:lnTo>
                        <a:pt x="184" y="51"/>
                      </a:lnTo>
                      <a:lnTo>
                        <a:pt x="180" y="55"/>
                      </a:lnTo>
                      <a:lnTo>
                        <a:pt x="177" y="59"/>
                      </a:lnTo>
                      <a:lnTo>
                        <a:pt x="185" y="60"/>
                      </a:lnTo>
                      <a:lnTo>
                        <a:pt x="196" y="59"/>
                      </a:lnTo>
                      <a:lnTo>
                        <a:pt x="206" y="58"/>
                      </a:lnTo>
                      <a:lnTo>
                        <a:pt x="217" y="57"/>
                      </a:lnTo>
                      <a:lnTo>
                        <a:pt x="227" y="54"/>
                      </a:lnTo>
                      <a:lnTo>
                        <a:pt x="236" y="52"/>
                      </a:lnTo>
                      <a:lnTo>
                        <a:pt x="243" y="50"/>
                      </a:lnTo>
                      <a:lnTo>
                        <a:pt x="248" y="47"/>
                      </a:lnTo>
                      <a:lnTo>
                        <a:pt x="253" y="45"/>
                      </a:lnTo>
                      <a:lnTo>
                        <a:pt x="258" y="44"/>
                      </a:lnTo>
                      <a:lnTo>
                        <a:pt x="258" y="45"/>
                      </a:lnTo>
                      <a:lnTo>
                        <a:pt x="255" y="48"/>
                      </a:lnTo>
                      <a:lnTo>
                        <a:pt x="250" y="51"/>
                      </a:lnTo>
                      <a:lnTo>
                        <a:pt x="244" y="54"/>
                      </a:lnTo>
                      <a:lnTo>
                        <a:pt x="236" y="59"/>
                      </a:lnTo>
                      <a:lnTo>
                        <a:pt x="226" y="62"/>
                      </a:lnTo>
                      <a:lnTo>
                        <a:pt x="215" y="66"/>
                      </a:lnTo>
                      <a:lnTo>
                        <a:pt x="204" y="69"/>
                      </a:lnTo>
                      <a:lnTo>
                        <a:pt x="192" y="70"/>
                      </a:lnTo>
                      <a:lnTo>
                        <a:pt x="181" y="70"/>
                      </a:lnTo>
                      <a:lnTo>
                        <a:pt x="184" y="74"/>
                      </a:lnTo>
                      <a:lnTo>
                        <a:pt x="190" y="78"/>
                      </a:lnTo>
                      <a:lnTo>
                        <a:pt x="197" y="83"/>
                      </a:lnTo>
                      <a:lnTo>
                        <a:pt x="205" y="87"/>
                      </a:lnTo>
                      <a:lnTo>
                        <a:pt x="212" y="91"/>
                      </a:lnTo>
                      <a:lnTo>
                        <a:pt x="219" y="95"/>
                      </a:lnTo>
                      <a:lnTo>
                        <a:pt x="225" y="97"/>
                      </a:lnTo>
                      <a:lnTo>
                        <a:pt x="229" y="99"/>
                      </a:lnTo>
                      <a:lnTo>
                        <a:pt x="235" y="102"/>
                      </a:lnTo>
                      <a:lnTo>
                        <a:pt x="237" y="105"/>
                      </a:lnTo>
                      <a:lnTo>
                        <a:pt x="236" y="106"/>
                      </a:lnTo>
                      <a:lnTo>
                        <a:pt x="230" y="105"/>
                      </a:lnTo>
                      <a:lnTo>
                        <a:pt x="225" y="103"/>
                      </a:lnTo>
                      <a:lnTo>
                        <a:pt x="217" y="100"/>
                      </a:lnTo>
                      <a:lnTo>
                        <a:pt x="206" y="97"/>
                      </a:lnTo>
                      <a:lnTo>
                        <a:pt x="196" y="92"/>
                      </a:lnTo>
                      <a:lnTo>
                        <a:pt x="185" y="88"/>
                      </a:lnTo>
                      <a:lnTo>
                        <a:pt x="176" y="83"/>
                      </a:lnTo>
                      <a:lnTo>
                        <a:pt x="169" y="78"/>
                      </a:lnTo>
                      <a:lnTo>
                        <a:pt x="165" y="75"/>
                      </a:lnTo>
                      <a:lnTo>
                        <a:pt x="160" y="75"/>
                      </a:lnTo>
                      <a:lnTo>
                        <a:pt x="155" y="76"/>
                      </a:lnTo>
                      <a:lnTo>
                        <a:pt x="150" y="76"/>
                      </a:lnTo>
                      <a:lnTo>
                        <a:pt x="144" y="77"/>
                      </a:lnTo>
                      <a:lnTo>
                        <a:pt x="139" y="77"/>
                      </a:lnTo>
                      <a:lnTo>
                        <a:pt x="134" y="78"/>
                      </a:lnTo>
                      <a:lnTo>
                        <a:pt x="130" y="78"/>
                      </a:lnTo>
                      <a:lnTo>
                        <a:pt x="127" y="80"/>
                      </a:lnTo>
                      <a:lnTo>
                        <a:pt x="129" y="84"/>
                      </a:lnTo>
                      <a:lnTo>
                        <a:pt x="132" y="89"/>
                      </a:lnTo>
                      <a:lnTo>
                        <a:pt x="137" y="93"/>
                      </a:lnTo>
                      <a:lnTo>
                        <a:pt x="143" y="98"/>
                      </a:lnTo>
                      <a:lnTo>
                        <a:pt x="149" y="103"/>
                      </a:lnTo>
                      <a:lnTo>
                        <a:pt x="153" y="107"/>
                      </a:lnTo>
                      <a:lnTo>
                        <a:pt x="159" y="111"/>
                      </a:lnTo>
                      <a:lnTo>
                        <a:pt x="162" y="113"/>
                      </a:lnTo>
                      <a:lnTo>
                        <a:pt x="169" y="118"/>
                      </a:lnTo>
                      <a:lnTo>
                        <a:pt x="176" y="121"/>
                      </a:lnTo>
                      <a:lnTo>
                        <a:pt x="183" y="125"/>
                      </a:lnTo>
                      <a:lnTo>
                        <a:pt x="188" y="127"/>
                      </a:lnTo>
                      <a:lnTo>
                        <a:pt x="191" y="130"/>
                      </a:lnTo>
                      <a:lnTo>
                        <a:pt x="194" y="134"/>
                      </a:lnTo>
                      <a:lnTo>
                        <a:pt x="191" y="135"/>
                      </a:lnTo>
                      <a:lnTo>
                        <a:pt x="183" y="130"/>
                      </a:lnTo>
                      <a:lnTo>
                        <a:pt x="176" y="126"/>
                      </a:lnTo>
                      <a:lnTo>
                        <a:pt x="167" y="121"/>
                      </a:lnTo>
                      <a:lnTo>
                        <a:pt x="157" y="115"/>
                      </a:lnTo>
                      <a:lnTo>
                        <a:pt x="147" y="108"/>
                      </a:lnTo>
                      <a:lnTo>
                        <a:pt x="137" y="103"/>
                      </a:lnTo>
                      <a:lnTo>
                        <a:pt x="129" y="98"/>
                      </a:lnTo>
                      <a:lnTo>
                        <a:pt x="123" y="93"/>
                      </a:lnTo>
                      <a:lnTo>
                        <a:pt x="119" y="90"/>
                      </a:lnTo>
                      <a:lnTo>
                        <a:pt x="114" y="87"/>
                      </a:lnTo>
                      <a:lnTo>
                        <a:pt x="109" y="85"/>
                      </a:lnTo>
                      <a:lnTo>
                        <a:pt x="106" y="87"/>
                      </a:lnTo>
                      <a:lnTo>
                        <a:pt x="101" y="89"/>
                      </a:lnTo>
                      <a:lnTo>
                        <a:pt x="94" y="91"/>
                      </a:lnTo>
                      <a:lnTo>
                        <a:pt x="84" y="95"/>
                      </a:lnTo>
                      <a:lnTo>
                        <a:pt x="75" y="97"/>
                      </a:lnTo>
                      <a:lnTo>
                        <a:pt x="69" y="100"/>
                      </a:lnTo>
                      <a:lnTo>
                        <a:pt x="68" y="103"/>
                      </a:lnTo>
                      <a:lnTo>
                        <a:pt x="68" y="104"/>
                      </a:lnTo>
                      <a:lnTo>
                        <a:pt x="70" y="107"/>
                      </a:lnTo>
                      <a:lnTo>
                        <a:pt x="75" y="111"/>
                      </a:lnTo>
                      <a:lnTo>
                        <a:pt x="79" y="114"/>
                      </a:lnTo>
                      <a:lnTo>
                        <a:pt x="85" y="120"/>
                      </a:lnTo>
                      <a:lnTo>
                        <a:pt x="93" y="126"/>
                      </a:lnTo>
                      <a:lnTo>
                        <a:pt x="103" y="133"/>
                      </a:lnTo>
                      <a:lnTo>
                        <a:pt x="112" y="140"/>
                      </a:lnTo>
                      <a:lnTo>
                        <a:pt x="121" y="145"/>
                      </a:lnTo>
                      <a:lnTo>
                        <a:pt x="128" y="150"/>
                      </a:lnTo>
                      <a:lnTo>
                        <a:pt x="134" y="152"/>
                      </a:lnTo>
                      <a:lnTo>
                        <a:pt x="139" y="156"/>
                      </a:lnTo>
                      <a:lnTo>
                        <a:pt x="138" y="158"/>
                      </a:lnTo>
                      <a:lnTo>
                        <a:pt x="132" y="158"/>
                      </a:lnTo>
                      <a:lnTo>
                        <a:pt x="124" y="153"/>
                      </a:lnTo>
                      <a:lnTo>
                        <a:pt x="117" y="149"/>
                      </a:lnTo>
                      <a:lnTo>
                        <a:pt x="109" y="143"/>
                      </a:lnTo>
                      <a:lnTo>
                        <a:pt x="99" y="137"/>
                      </a:lnTo>
                      <a:lnTo>
                        <a:pt x="89" y="130"/>
                      </a:lnTo>
                      <a:lnTo>
                        <a:pt x="78" y="125"/>
                      </a:lnTo>
                      <a:lnTo>
                        <a:pt x="69" y="120"/>
                      </a:lnTo>
                      <a:lnTo>
                        <a:pt x="62" y="115"/>
                      </a:lnTo>
                      <a:lnTo>
                        <a:pt x="59" y="114"/>
                      </a:lnTo>
                      <a:lnTo>
                        <a:pt x="55" y="114"/>
                      </a:lnTo>
                      <a:lnTo>
                        <a:pt x="50" y="117"/>
                      </a:lnTo>
                      <a:lnTo>
                        <a:pt x="41" y="119"/>
                      </a:lnTo>
                      <a:lnTo>
                        <a:pt x="32" y="122"/>
                      </a:lnTo>
                      <a:lnTo>
                        <a:pt x="23" y="125"/>
                      </a:lnTo>
                      <a:lnTo>
                        <a:pt x="14" y="128"/>
                      </a:lnTo>
                      <a:lnTo>
                        <a:pt x="7" y="129"/>
                      </a:lnTo>
                      <a:lnTo>
                        <a:pt x="2" y="130"/>
                      </a:lnTo>
                      <a:lnTo>
                        <a:pt x="0" y="130"/>
                      </a:lnTo>
                      <a:lnTo>
                        <a:pt x="1" y="128"/>
                      </a:lnTo>
                      <a:lnTo>
                        <a:pt x="6" y="126"/>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8" name="Freeform 305">
                  <a:extLst>
                    <a:ext uri="{FF2B5EF4-FFF2-40B4-BE49-F238E27FC236}">
                      <a16:creationId xmlns:a16="http://schemas.microsoft.com/office/drawing/2014/main" id="{8FCF2409-8FC1-485C-A8EA-C50C56EB2629}"/>
                    </a:ext>
                  </a:extLst>
                </p:cNvPr>
                <p:cNvSpPr>
                  <a:spLocks/>
                </p:cNvSpPr>
                <p:nvPr/>
              </p:nvSpPr>
              <p:spPr bwMode="auto">
                <a:xfrm>
                  <a:off x="350" y="174"/>
                  <a:ext cx="93" cy="78"/>
                </a:xfrm>
                <a:custGeom>
                  <a:avLst/>
                  <a:gdLst>
                    <a:gd name="T0" fmla="*/ 11 w 187"/>
                    <a:gd name="T1" fmla="*/ 7 h 156"/>
                    <a:gd name="T2" fmla="*/ 23 w 187"/>
                    <a:gd name="T3" fmla="*/ 8 h 156"/>
                    <a:gd name="T4" fmla="*/ 42 w 187"/>
                    <a:gd name="T5" fmla="*/ 5 h 156"/>
                    <a:gd name="T6" fmla="*/ 59 w 187"/>
                    <a:gd name="T7" fmla="*/ 5 h 156"/>
                    <a:gd name="T8" fmla="*/ 65 w 187"/>
                    <a:gd name="T9" fmla="*/ 8 h 156"/>
                    <a:gd name="T10" fmla="*/ 55 w 187"/>
                    <a:gd name="T11" fmla="*/ 8 h 156"/>
                    <a:gd name="T12" fmla="*/ 40 w 187"/>
                    <a:gd name="T13" fmla="*/ 9 h 156"/>
                    <a:gd name="T14" fmla="*/ 25 w 187"/>
                    <a:gd name="T15" fmla="*/ 12 h 156"/>
                    <a:gd name="T16" fmla="*/ 27 w 187"/>
                    <a:gd name="T17" fmla="*/ 15 h 156"/>
                    <a:gd name="T18" fmla="*/ 36 w 187"/>
                    <a:gd name="T19" fmla="*/ 19 h 156"/>
                    <a:gd name="T20" fmla="*/ 41 w 187"/>
                    <a:gd name="T21" fmla="*/ 22 h 156"/>
                    <a:gd name="T22" fmla="*/ 58 w 187"/>
                    <a:gd name="T23" fmla="*/ 21 h 156"/>
                    <a:gd name="T24" fmla="*/ 77 w 187"/>
                    <a:gd name="T25" fmla="*/ 24 h 156"/>
                    <a:gd name="T26" fmla="*/ 87 w 187"/>
                    <a:gd name="T27" fmla="*/ 30 h 156"/>
                    <a:gd name="T28" fmla="*/ 82 w 187"/>
                    <a:gd name="T29" fmla="*/ 29 h 156"/>
                    <a:gd name="T30" fmla="*/ 70 w 187"/>
                    <a:gd name="T31" fmla="*/ 26 h 156"/>
                    <a:gd name="T32" fmla="*/ 55 w 187"/>
                    <a:gd name="T33" fmla="*/ 25 h 156"/>
                    <a:gd name="T34" fmla="*/ 52 w 187"/>
                    <a:gd name="T35" fmla="*/ 29 h 156"/>
                    <a:gd name="T36" fmla="*/ 59 w 187"/>
                    <a:gd name="T37" fmla="*/ 35 h 156"/>
                    <a:gd name="T38" fmla="*/ 72 w 187"/>
                    <a:gd name="T39" fmla="*/ 37 h 156"/>
                    <a:gd name="T40" fmla="*/ 87 w 187"/>
                    <a:gd name="T41" fmla="*/ 42 h 156"/>
                    <a:gd name="T42" fmla="*/ 90 w 187"/>
                    <a:gd name="T43" fmla="*/ 49 h 156"/>
                    <a:gd name="T44" fmla="*/ 80 w 187"/>
                    <a:gd name="T45" fmla="*/ 44 h 156"/>
                    <a:gd name="T46" fmla="*/ 69 w 187"/>
                    <a:gd name="T47" fmla="*/ 41 h 156"/>
                    <a:gd name="T48" fmla="*/ 74 w 187"/>
                    <a:gd name="T49" fmla="*/ 49 h 156"/>
                    <a:gd name="T50" fmla="*/ 84 w 187"/>
                    <a:gd name="T51" fmla="*/ 60 h 156"/>
                    <a:gd name="T52" fmla="*/ 90 w 187"/>
                    <a:gd name="T53" fmla="*/ 67 h 156"/>
                    <a:gd name="T54" fmla="*/ 92 w 187"/>
                    <a:gd name="T55" fmla="*/ 75 h 156"/>
                    <a:gd name="T56" fmla="*/ 87 w 187"/>
                    <a:gd name="T57" fmla="*/ 70 h 156"/>
                    <a:gd name="T58" fmla="*/ 72 w 187"/>
                    <a:gd name="T59" fmla="*/ 53 h 156"/>
                    <a:gd name="T60" fmla="*/ 63 w 187"/>
                    <a:gd name="T61" fmla="*/ 43 h 156"/>
                    <a:gd name="T62" fmla="*/ 60 w 187"/>
                    <a:gd name="T63" fmla="*/ 45 h 156"/>
                    <a:gd name="T64" fmla="*/ 64 w 187"/>
                    <a:gd name="T65" fmla="*/ 59 h 156"/>
                    <a:gd name="T66" fmla="*/ 69 w 187"/>
                    <a:gd name="T67" fmla="*/ 71 h 156"/>
                    <a:gd name="T68" fmla="*/ 65 w 187"/>
                    <a:gd name="T69" fmla="*/ 68 h 156"/>
                    <a:gd name="T70" fmla="*/ 56 w 187"/>
                    <a:gd name="T71" fmla="*/ 46 h 156"/>
                    <a:gd name="T72" fmla="*/ 46 w 187"/>
                    <a:gd name="T73" fmla="*/ 32 h 156"/>
                    <a:gd name="T74" fmla="*/ 39 w 187"/>
                    <a:gd name="T75" fmla="*/ 27 h 156"/>
                    <a:gd name="T76" fmla="*/ 37 w 187"/>
                    <a:gd name="T77" fmla="*/ 30 h 156"/>
                    <a:gd name="T78" fmla="*/ 42 w 187"/>
                    <a:gd name="T79" fmla="*/ 53 h 156"/>
                    <a:gd name="T80" fmla="*/ 49 w 187"/>
                    <a:gd name="T81" fmla="*/ 64 h 156"/>
                    <a:gd name="T82" fmla="*/ 41 w 187"/>
                    <a:gd name="T83" fmla="*/ 57 h 156"/>
                    <a:gd name="T84" fmla="*/ 33 w 187"/>
                    <a:gd name="T85" fmla="*/ 25 h 156"/>
                    <a:gd name="T86" fmla="*/ 22 w 187"/>
                    <a:gd name="T87" fmla="*/ 18 h 156"/>
                    <a:gd name="T88" fmla="*/ 18 w 187"/>
                    <a:gd name="T89" fmla="*/ 25 h 156"/>
                    <a:gd name="T90" fmla="*/ 21 w 187"/>
                    <a:gd name="T91" fmla="*/ 40 h 156"/>
                    <a:gd name="T92" fmla="*/ 25 w 187"/>
                    <a:gd name="T93" fmla="*/ 57 h 156"/>
                    <a:gd name="T94" fmla="*/ 22 w 187"/>
                    <a:gd name="T95" fmla="*/ 55 h 156"/>
                    <a:gd name="T96" fmla="*/ 17 w 187"/>
                    <a:gd name="T97" fmla="*/ 33 h 156"/>
                    <a:gd name="T98" fmla="*/ 8 w 187"/>
                    <a:gd name="T99" fmla="*/ 10 h 156"/>
                    <a:gd name="T100" fmla="*/ 0 w 187"/>
                    <a:gd name="T101" fmla="*/ 1 h 156"/>
                    <a:gd name="T102" fmla="*/ 2 w 187"/>
                    <a:gd name="T103" fmla="*/ 0 h 1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6">
                      <a:moveTo>
                        <a:pt x="7" y="1"/>
                      </a:moveTo>
                      <a:lnTo>
                        <a:pt x="14" y="7"/>
                      </a:lnTo>
                      <a:lnTo>
                        <a:pt x="22" y="13"/>
                      </a:lnTo>
                      <a:lnTo>
                        <a:pt x="30" y="16"/>
                      </a:lnTo>
                      <a:lnTo>
                        <a:pt x="37" y="17"/>
                      </a:lnTo>
                      <a:lnTo>
                        <a:pt x="46" y="15"/>
                      </a:lnTo>
                      <a:lnTo>
                        <a:pt x="58" y="13"/>
                      </a:lnTo>
                      <a:lnTo>
                        <a:pt x="70" y="12"/>
                      </a:lnTo>
                      <a:lnTo>
                        <a:pt x="84" y="9"/>
                      </a:lnTo>
                      <a:lnTo>
                        <a:pt x="97" y="9"/>
                      </a:lnTo>
                      <a:lnTo>
                        <a:pt x="108" y="9"/>
                      </a:lnTo>
                      <a:lnTo>
                        <a:pt x="119" y="9"/>
                      </a:lnTo>
                      <a:lnTo>
                        <a:pt x="125" y="12"/>
                      </a:lnTo>
                      <a:lnTo>
                        <a:pt x="130" y="15"/>
                      </a:lnTo>
                      <a:lnTo>
                        <a:pt x="130" y="16"/>
                      </a:lnTo>
                      <a:lnTo>
                        <a:pt x="126" y="16"/>
                      </a:lnTo>
                      <a:lnTo>
                        <a:pt x="118" y="16"/>
                      </a:lnTo>
                      <a:lnTo>
                        <a:pt x="111" y="16"/>
                      </a:lnTo>
                      <a:lnTo>
                        <a:pt x="102" y="16"/>
                      </a:lnTo>
                      <a:lnTo>
                        <a:pt x="91" y="16"/>
                      </a:lnTo>
                      <a:lnTo>
                        <a:pt x="80" y="17"/>
                      </a:lnTo>
                      <a:lnTo>
                        <a:pt x="68" y="20"/>
                      </a:lnTo>
                      <a:lnTo>
                        <a:pt x="59" y="21"/>
                      </a:lnTo>
                      <a:lnTo>
                        <a:pt x="51" y="23"/>
                      </a:lnTo>
                      <a:lnTo>
                        <a:pt x="46" y="26"/>
                      </a:lnTo>
                      <a:lnTo>
                        <a:pt x="50" y="28"/>
                      </a:lnTo>
                      <a:lnTo>
                        <a:pt x="55" y="30"/>
                      </a:lnTo>
                      <a:lnTo>
                        <a:pt x="60" y="32"/>
                      </a:lnTo>
                      <a:lnTo>
                        <a:pt x="66" y="35"/>
                      </a:lnTo>
                      <a:lnTo>
                        <a:pt x="72" y="37"/>
                      </a:lnTo>
                      <a:lnTo>
                        <a:pt x="76" y="39"/>
                      </a:lnTo>
                      <a:lnTo>
                        <a:pt x="80" y="41"/>
                      </a:lnTo>
                      <a:lnTo>
                        <a:pt x="82" y="43"/>
                      </a:lnTo>
                      <a:lnTo>
                        <a:pt x="91" y="42"/>
                      </a:lnTo>
                      <a:lnTo>
                        <a:pt x="104" y="41"/>
                      </a:lnTo>
                      <a:lnTo>
                        <a:pt x="117" y="42"/>
                      </a:lnTo>
                      <a:lnTo>
                        <a:pt x="130" y="43"/>
                      </a:lnTo>
                      <a:lnTo>
                        <a:pt x="143" y="45"/>
                      </a:lnTo>
                      <a:lnTo>
                        <a:pt x="155" y="47"/>
                      </a:lnTo>
                      <a:lnTo>
                        <a:pt x="164" y="51"/>
                      </a:lnTo>
                      <a:lnTo>
                        <a:pt x="169" y="54"/>
                      </a:lnTo>
                      <a:lnTo>
                        <a:pt x="175" y="59"/>
                      </a:lnTo>
                      <a:lnTo>
                        <a:pt x="175" y="61"/>
                      </a:lnTo>
                      <a:lnTo>
                        <a:pt x="172" y="60"/>
                      </a:lnTo>
                      <a:lnTo>
                        <a:pt x="165" y="58"/>
                      </a:lnTo>
                      <a:lnTo>
                        <a:pt x="159" y="56"/>
                      </a:lnTo>
                      <a:lnTo>
                        <a:pt x="151" y="54"/>
                      </a:lnTo>
                      <a:lnTo>
                        <a:pt x="141" y="52"/>
                      </a:lnTo>
                      <a:lnTo>
                        <a:pt x="130" y="51"/>
                      </a:lnTo>
                      <a:lnTo>
                        <a:pt x="119" y="50"/>
                      </a:lnTo>
                      <a:lnTo>
                        <a:pt x="110" y="50"/>
                      </a:lnTo>
                      <a:lnTo>
                        <a:pt x="100" y="50"/>
                      </a:lnTo>
                      <a:lnTo>
                        <a:pt x="95" y="51"/>
                      </a:lnTo>
                      <a:lnTo>
                        <a:pt x="104" y="58"/>
                      </a:lnTo>
                      <a:lnTo>
                        <a:pt x="111" y="62"/>
                      </a:lnTo>
                      <a:lnTo>
                        <a:pt x="117" y="66"/>
                      </a:lnTo>
                      <a:lnTo>
                        <a:pt x="119" y="69"/>
                      </a:lnTo>
                      <a:lnTo>
                        <a:pt x="126" y="71"/>
                      </a:lnTo>
                      <a:lnTo>
                        <a:pt x="134" y="72"/>
                      </a:lnTo>
                      <a:lnTo>
                        <a:pt x="144" y="73"/>
                      </a:lnTo>
                      <a:lnTo>
                        <a:pt x="155" y="75"/>
                      </a:lnTo>
                      <a:lnTo>
                        <a:pt x="165" y="79"/>
                      </a:lnTo>
                      <a:lnTo>
                        <a:pt x="174" y="84"/>
                      </a:lnTo>
                      <a:lnTo>
                        <a:pt x="182" y="92"/>
                      </a:lnTo>
                      <a:lnTo>
                        <a:pt x="187" y="103"/>
                      </a:lnTo>
                      <a:lnTo>
                        <a:pt x="181" y="98"/>
                      </a:lnTo>
                      <a:lnTo>
                        <a:pt x="175" y="95"/>
                      </a:lnTo>
                      <a:lnTo>
                        <a:pt x="167" y="90"/>
                      </a:lnTo>
                      <a:lnTo>
                        <a:pt x="160" y="87"/>
                      </a:lnTo>
                      <a:lnTo>
                        <a:pt x="153" y="83"/>
                      </a:lnTo>
                      <a:lnTo>
                        <a:pt x="145" y="82"/>
                      </a:lnTo>
                      <a:lnTo>
                        <a:pt x="138" y="81"/>
                      </a:lnTo>
                      <a:lnTo>
                        <a:pt x="131" y="81"/>
                      </a:lnTo>
                      <a:lnTo>
                        <a:pt x="140" y="89"/>
                      </a:lnTo>
                      <a:lnTo>
                        <a:pt x="148" y="98"/>
                      </a:lnTo>
                      <a:lnTo>
                        <a:pt x="156" y="106"/>
                      </a:lnTo>
                      <a:lnTo>
                        <a:pt x="163" y="113"/>
                      </a:lnTo>
                      <a:lnTo>
                        <a:pt x="169" y="120"/>
                      </a:lnTo>
                      <a:lnTo>
                        <a:pt x="175" y="126"/>
                      </a:lnTo>
                      <a:lnTo>
                        <a:pt x="179" y="130"/>
                      </a:lnTo>
                      <a:lnTo>
                        <a:pt x="180" y="133"/>
                      </a:lnTo>
                      <a:lnTo>
                        <a:pt x="181" y="137"/>
                      </a:lnTo>
                      <a:lnTo>
                        <a:pt x="183" y="143"/>
                      </a:lnTo>
                      <a:lnTo>
                        <a:pt x="184" y="150"/>
                      </a:lnTo>
                      <a:lnTo>
                        <a:pt x="187" y="156"/>
                      </a:lnTo>
                      <a:lnTo>
                        <a:pt x="182" y="149"/>
                      </a:lnTo>
                      <a:lnTo>
                        <a:pt x="174" y="139"/>
                      </a:lnTo>
                      <a:lnTo>
                        <a:pt x="165" y="128"/>
                      </a:lnTo>
                      <a:lnTo>
                        <a:pt x="156" y="115"/>
                      </a:lnTo>
                      <a:lnTo>
                        <a:pt x="145" y="105"/>
                      </a:lnTo>
                      <a:lnTo>
                        <a:pt x="137" y="96"/>
                      </a:lnTo>
                      <a:lnTo>
                        <a:pt x="130" y="89"/>
                      </a:lnTo>
                      <a:lnTo>
                        <a:pt x="126" y="85"/>
                      </a:lnTo>
                      <a:lnTo>
                        <a:pt x="122" y="84"/>
                      </a:lnTo>
                      <a:lnTo>
                        <a:pt x="120" y="87"/>
                      </a:lnTo>
                      <a:lnTo>
                        <a:pt x="120" y="90"/>
                      </a:lnTo>
                      <a:lnTo>
                        <a:pt x="121" y="95"/>
                      </a:lnTo>
                      <a:lnTo>
                        <a:pt x="123" y="103"/>
                      </a:lnTo>
                      <a:lnTo>
                        <a:pt x="129" y="117"/>
                      </a:lnTo>
                      <a:lnTo>
                        <a:pt x="135" y="129"/>
                      </a:lnTo>
                      <a:lnTo>
                        <a:pt x="138" y="139"/>
                      </a:lnTo>
                      <a:lnTo>
                        <a:pt x="138" y="142"/>
                      </a:lnTo>
                      <a:lnTo>
                        <a:pt x="137" y="142"/>
                      </a:lnTo>
                      <a:lnTo>
                        <a:pt x="135" y="141"/>
                      </a:lnTo>
                      <a:lnTo>
                        <a:pt x="131" y="136"/>
                      </a:lnTo>
                      <a:lnTo>
                        <a:pt x="126" y="126"/>
                      </a:lnTo>
                      <a:lnTo>
                        <a:pt x="119" y="109"/>
                      </a:lnTo>
                      <a:lnTo>
                        <a:pt x="112" y="91"/>
                      </a:lnTo>
                      <a:lnTo>
                        <a:pt x="112" y="77"/>
                      </a:lnTo>
                      <a:lnTo>
                        <a:pt x="102" y="69"/>
                      </a:lnTo>
                      <a:lnTo>
                        <a:pt x="92" y="64"/>
                      </a:lnTo>
                      <a:lnTo>
                        <a:pt x="84" y="59"/>
                      </a:lnTo>
                      <a:lnTo>
                        <a:pt x="81" y="57"/>
                      </a:lnTo>
                      <a:lnTo>
                        <a:pt x="79" y="54"/>
                      </a:lnTo>
                      <a:lnTo>
                        <a:pt x="76" y="54"/>
                      </a:lnTo>
                      <a:lnTo>
                        <a:pt x="75" y="56"/>
                      </a:lnTo>
                      <a:lnTo>
                        <a:pt x="74" y="60"/>
                      </a:lnTo>
                      <a:lnTo>
                        <a:pt x="75" y="71"/>
                      </a:lnTo>
                      <a:lnTo>
                        <a:pt x="79" y="88"/>
                      </a:lnTo>
                      <a:lnTo>
                        <a:pt x="84" y="105"/>
                      </a:lnTo>
                      <a:lnTo>
                        <a:pt x="93" y="119"/>
                      </a:lnTo>
                      <a:lnTo>
                        <a:pt x="98" y="125"/>
                      </a:lnTo>
                      <a:lnTo>
                        <a:pt x="98" y="128"/>
                      </a:lnTo>
                      <a:lnTo>
                        <a:pt x="95" y="127"/>
                      </a:lnTo>
                      <a:lnTo>
                        <a:pt x="90" y="124"/>
                      </a:lnTo>
                      <a:lnTo>
                        <a:pt x="83" y="113"/>
                      </a:lnTo>
                      <a:lnTo>
                        <a:pt x="74" y="96"/>
                      </a:lnTo>
                      <a:lnTo>
                        <a:pt x="67" y="74"/>
                      </a:lnTo>
                      <a:lnTo>
                        <a:pt x="67" y="49"/>
                      </a:lnTo>
                      <a:lnTo>
                        <a:pt x="60" y="43"/>
                      </a:lnTo>
                      <a:lnTo>
                        <a:pt x="52" y="38"/>
                      </a:lnTo>
                      <a:lnTo>
                        <a:pt x="44" y="35"/>
                      </a:lnTo>
                      <a:lnTo>
                        <a:pt x="39" y="32"/>
                      </a:lnTo>
                      <a:lnTo>
                        <a:pt x="37" y="39"/>
                      </a:lnTo>
                      <a:lnTo>
                        <a:pt x="37" y="50"/>
                      </a:lnTo>
                      <a:lnTo>
                        <a:pt x="39" y="61"/>
                      </a:lnTo>
                      <a:lnTo>
                        <a:pt x="42" y="71"/>
                      </a:lnTo>
                      <a:lnTo>
                        <a:pt x="43" y="80"/>
                      </a:lnTo>
                      <a:lnTo>
                        <a:pt x="45" y="94"/>
                      </a:lnTo>
                      <a:lnTo>
                        <a:pt x="49" y="105"/>
                      </a:lnTo>
                      <a:lnTo>
                        <a:pt x="51" y="113"/>
                      </a:lnTo>
                      <a:lnTo>
                        <a:pt x="51" y="115"/>
                      </a:lnTo>
                      <a:lnTo>
                        <a:pt x="47" y="114"/>
                      </a:lnTo>
                      <a:lnTo>
                        <a:pt x="44" y="110"/>
                      </a:lnTo>
                      <a:lnTo>
                        <a:pt x="41" y="102"/>
                      </a:lnTo>
                      <a:lnTo>
                        <a:pt x="38" y="87"/>
                      </a:lnTo>
                      <a:lnTo>
                        <a:pt x="35" y="65"/>
                      </a:lnTo>
                      <a:lnTo>
                        <a:pt x="30" y="44"/>
                      </a:lnTo>
                      <a:lnTo>
                        <a:pt x="28" y="30"/>
                      </a:lnTo>
                      <a:lnTo>
                        <a:pt x="17" y="20"/>
                      </a:lnTo>
                      <a:lnTo>
                        <a:pt x="9" y="12"/>
                      </a:lnTo>
                      <a:lnTo>
                        <a:pt x="4" y="6"/>
                      </a:lnTo>
                      <a:lnTo>
                        <a:pt x="0" y="2"/>
                      </a:lnTo>
                      <a:lnTo>
                        <a:pt x="0" y="0"/>
                      </a:lnTo>
                      <a:lnTo>
                        <a:pt x="1" y="0"/>
                      </a:lnTo>
                      <a:lnTo>
                        <a:pt x="4" y="0"/>
                      </a:lnTo>
                      <a:lnTo>
                        <a:pt x="7" y="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9" name="Freeform 306">
                  <a:extLst>
                    <a:ext uri="{FF2B5EF4-FFF2-40B4-BE49-F238E27FC236}">
                      <a16:creationId xmlns:a16="http://schemas.microsoft.com/office/drawing/2014/main" id="{FE759AF9-9A3B-428B-BC89-FDC62EE2812D}"/>
                    </a:ext>
                  </a:extLst>
                </p:cNvPr>
                <p:cNvSpPr>
                  <a:spLocks/>
                </p:cNvSpPr>
                <p:nvPr/>
              </p:nvSpPr>
              <p:spPr bwMode="auto">
                <a:xfrm>
                  <a:off x="302" y="183"/>
                  <a:ext cx="64" cy="108"/>
                </a:xfrm>
                <a:custGeom>
                  <a:avLst/>
                  <a:gdLst>
                    <a:gd name="T0" fmla="*/ 29 w 129"/>
                    <a:gd name="T1" fmla="*/ 1 h 214"/>
                    <a:gd name="T2" fmla="*/ 30 w 129"/>
                    <a:gd name="T3" fmla="*/ 12 h 214"/>
                    <a:gd name="T4" fmla="*/ 32 w 129"/>
                    <a:gd name="T5" fmla="*/ 17 h 214"/>
                    <a:gd name="T6" fmla="*/ 37 w 129"/>
                    <a:gd name="T7" fmla="*/ 20 h 214"/>
                    <a:gd name="T8" fmla="*/ 43 w 129"/>
                    <a:gd name="T9" fmla="*/ 26 h 214"/>
                    <a:gd name="T10" fmla="*/ 50 w 129"/>
                    <a:gd name="T11" fmla="*/ 34 h 214"/>
                    <a:gd name="T12" fmla="*/ 58 w 129"/>
                    <a:gd name="T13" fmla="*/ 47 h 214"/>
                    <a:gd name="T14" fmla="*/ 63 w 129"/>
                    <a:gd name="T15" fmla="*/ 58 h 214"/>
                    <a:gd name="T16" fmla="*/ 64 w 129"/>
                    <a:gd name="T17" fmla="*/ 62 h 214"/>
                    <a:gd name="T18" fmla="*/ 63 w 129"/>
                    <a:gd name="T19" fmla="*/ 62 h 214"/>
                    <a:gd name="T20" fmla="*/ 60 w 129"/>
                    <a:gd name="T21" fmla="*/ 57 h 214"/>
                    <a:gd name="T22" fmla="*/ 56 w 129"/>
                    <a:gd name="T23" fmla="*/ 49 h 214"/>
                    <a:gd name="T24" fmla="*/ 50 w 129"/>
                    <a:gd name="T25" fmla="*/ 40 h 214"/>
                    <a:gd name="T26" fmla="*/ 45 w 129"/>
                    <a:gd name="T27" fmla="*/ 33 h 214"/>
                    <a:gd name="T28" fmla="*/ 40 w 129"/>
                    <a:gd name="T29" fmla="*/ 29 h 214"/>
                    <a:gd name="T30" fmla="*/ 36 w 129"/>
                    <a:gd name="T31" fmla="*/ 26 h 214"/>
                    <a:gd name="T32" fmla="*/ 34 w 129"/>
                    <a:gd name="T33" fmla="*/ 31 h 214"/>
                    <a:gd name="T34" fmla="*/ 35 w 129"/>
                    <a:gd name="T35" fmla="*/ 43 h 214"/>
                    <a:gd name="T36" fmla="*/ 38 w 129"/>
                    <a:gd name="T37" fmla="*/ 50 h 214"/>
                    <a:gd name="T38" fmla="*/ 45 w 129"/>
                    <a:gd name="T39" fmla="*/ 57 h 214"/>
                    <a:gd name="T40" fmla="*/ 54 w 129"/>
                    <a:gd name="T41" fmla="*/ 67 h 214"/>
                    <a:gd name="T42" fmla="*/ 59 w 129"/>
                    <a:gd name="T43" fmla="*/ 79 h 214"/>
                    <a:gd name="T44" fmla="*/ 60 w 129"/>
                    <a:gd name="T45" fmla="*/ 89 h 214"/>
                    <a:gd name="T46" fmla="*/ 58 w 129"/>
                    <a:gd name="T47" fmla="*/ 84 h 214"/>
                    <a:gd name="T48" fmla="*/ 53 w 129"/>
                    <a:gd name="T49" fmla="*/ 74 h 214"/>
                    <a:gd name="T50" fmla="*/ 48 w 129"/>
                    <a:gd name="T51" fmla="*/ 67 h 214"/>
                    <a:gd name="T52" fmla="*/ 43 w 129"/>
                    <a:gd name="T53" fmla="*/ 61 h 214"/>
                    <a:gd name="T54" fmla="*/ 38 w 129"/>
                    <a:gd name="T55" fmla="*/ 57 h 214"/>
                    <a:gd name="T56" fmla="*/ 39 w 129"/>
                    <a:gd name="T57" fmla="*/ 66 h 214"/>
                    <a:gd name="T58" fmla="*/ 43 w 129"/>
                    <a:gd name="T59" fmla="*/ 93 h 214"/>
                    <a:gd name="T60" fmla="*/ 41 w 129"/>
                    <a:gd name="T61" fmla="*/ 107 h 214"/>
                    <a:gd name="T62" fmla="*/ 40 w 129"/>
                    <a:gd name="T63" fmla="*/ 106 h 214"/>
                    <a:gd name="T64" fmla="*/ 39 w 129"/>
                    <a:gd name="T65" fmla="*/ 95 h 214"/>
                    <a:gd name="T66" fmla="*/ 33 w 129"/>
                    <a:gd name="T67" fmla="*/ 69 h 214"/>
                    <a:gd name="T68" fmla="*/ 26 w 129"/>
                    <a:gd name="T69" fmla="*/ 65 h 214"/>
                    <a:gd name="T70" fmla="*/ 17 w 129"/>
                    <a:gd name="T71" fmla="*/ 78 h 214"/>
                    <a:gd name="T72" fmla="*/ 14 w 129"/>
                    <a:gd name="T73" fmla="*/ 88 h 214"/>
                    <a:gd name="T74" fmla="*/ 12 w 129"/>
                    <a:gd name="T75" fmla="*/ 85 h 214"/>
                    <a:gd name="T76" fmla="*/ 16 w 129"/>
                    <a:gd name="T77" fmla="*/ 74 h 214"/>
                    <a:gd name="T78" fmla="*/ 25 w 129"/>
                    <a:gd name="T79" fmla="*/ 58 h 214"/>
                    <a:gd name="T80" fmla="*/ 29 w 129"/>
                    <a:gd name="T81" fmla="*/ 46 h 214"/>
                    <a:gd name="T82" fmla="*/ 29 w 129"/>
                    <a:gd name="T83" fmla="*/ 31 h 214"/>
                    <a:gd name="T84" fmla="*/ 26 w 129"/>
                    <a:gd name="T85" fmla="*/ 29 h 214"/>
                    <a:gd name="T86" fmla="*/ 18 w 129"/>
                    <a:gd name="T87" fmla="*/ 36 h 214"/>
                    <a:gd name="T88" fmla="*/ 10 w 129"/>
                    <a:gd name="T89" fmla="*/ 46 h 214"/>
                    <a:gd name="T90" fmla="*/ 4 w 129"/>
                    <a:gd name="T91" fmla="*/ 56 h 214"/>
                    <a:gd name="T92" fmla="*/ 1 w 129"/>
                    <a:gd name="T93" fmla="*/ 63 h 214"/>
                    <a:gd name="T94" fmla="*/ 0 w 129"/>
                    <a:gd name="T95" fmla="*/ 62 h 214"/>
                    <a:gd name="T96" fmla="*/ 2 w 129"/>
                    <a:gd name="T97" fmla="*/ 55 h 214"/>
                    <a:gd name="T98" fmla="*/ 7 w 129"/>
                    <a:gd name="T99" fmla="*/ 45 h 214"/>
                    <a:gd name="T100" fmla="*/ 15 w 129"/>
                    <a:gd name="T101" fmla="*/ 33 h 214"/>
                    <a:gd name="T102" fmla="*/ 23 w 129"/>
                    <a:gd name="T103" fmla="*/ 23 h 214"/>
                    <a:gd name="T104" fmla="*/ 28 w 129"/>
                    <a:gd name="T105" fmla="*/ 16 h 214"/>
                    <a:gd name="T106" fmla="*/ 27 w 129"/>
                    <a:gd name="T107" fmla="*/ 7 h 214"/>
                    <a:gd name="T108" fmla="*/ 26 w 129"/>
                    <a:gd name="T109" fmla="*/ 3 h 214"/>
                    <a:gd name="T110" fmla="*/ 27 w 129"/>
                    <a:gd name="T111" fmla="*/ 1 h 2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4">
                      <a:moveTo>
                        <a:pt x="56" y="0"/>
                      </a:moveTo>
                      <a:lnTo>
                        <a:pt x="58" y="1"/>
                      </a:lnTo>
                      <a:lnTo>
                        <a:pt x="60" y="11"/>
                      </a:lnTo>
                      <a:lnTo>
                        <a:pt x="61" y="24"/>
                      </a:lnTo>
                      <a:lnTo>
                        <a:pt x="63" y="31"/>
                      </a:lnTo>
                      <a:lnTo>
                        <a:pt x="65" y="33"/>
                      </a:lnTo>
                      <a:lnTo>
                        <a:pt x="68" y="35"/>
                      </a:lnTo>
                      <a:lnTo>
                        <a:pt x="74" y="40"/>
                      </a:lnTo>
                      <a:lnTo>
                        <a:pt x="80" y="46"/>
                      </a:lnTo>
                      <a:lnTo>
                        <a:pt x="87" y="52"/>
                      </a:lnTo>
                      <a:lnTo>
                        <a:pt x="94" y="60"/>
                      </a:lnTo>
                      <a:lnTo>
                        <a:pt x="101" y="68"/>
                      </a:lnTo>
                      <a:lnTo>
                        <a:pt x="106" y="78"/>
                      </a:lnTo>
                      <a:lnTo>
                        <a:pt x="116" y="94"/>
                      </a:lnTo>
                      <a:lnTo>
                        <a:pt x="123" y="106"/>
                      </a:lnTo>
                      <a:lnTo>
                        <a:pt x="127" y="114"/>
                      </a:lnTo>
                      <a:lnTo>
                        <a:pt x="129" y="120"/>
                      </a:lnTo>
                      <a:lnTo>
                        <a:pt x="129" y="123"/>
                      </a:lnTo>
                      <a:lnTo>
                        <a:pt x="128" y="124"/>
                      </a:lnTo>
                      <a:lnTo>
                        <a:pt x="126" y="123"/>
                      </a:lnTo>
                      <a:lnTo>
                        <a:pt x="123" y="117"/>
                      </a:lnTo>
                      <a:lnTo>
                        <a:pt x="120" y="113"/>
                      </a:lnTo>
                      <a:lnTo>
                        <a:pt x="117" y="106"/>
                      </a:lnTo>
                      <a:lnTo>
                        <a:pt x="112" y="98"/>
                      </a:lnTo>
                      <a:lnTo>
                        <a:pt x="106" y="88"/>
                      </a:lnTo>
                      <a:lnTo>
                        <a:pt x="101" y="80"/>
                      </a:lnTo>
                      <a:lnTo>
                        <a:pt x="95" y="72"/>
                      </a:lnTo>
                      <a:lnTo>
                        <a:pt x="90" y="65"/>
                      </a:lnTo>
                      <a:lnTo>
                        <a:pt x="87" y="62"/>
                      </a:lnTo>
                      <a:lnTo>
                        <a:pt x="81" y="57"/>
                      </a:lnTo>
                      <a:lnTo>
                        <a:pt x="76" y="54"/>
                      </a:lnTo>
                      <a:lnTo>
                        <a:pt x="73" y="52"/>
                      </a:lnTo>
                      <a:lnTo>
                        <a:pt x="70" y="50"/>
                      </a:lnTo>
                      <a:lnTo>
                        <a:pt x="68" y="62"/>
                      </a:lnTo>
                      <a:lnTo>
                        <a:pt x="68" y="75"/>
                      </a:lnTo>
                      <a:lnTo>
                        <a:pt x="70" y="86"/>
                      </a:lnTo>
                      <a:lnTo>
                        <a:pt x="71" y="94"/>
                      </a:lnTo>
                      <a:lnTo>
                        <a:pt x="76" y="99"/>
                      </a:lnTo>
                      <a:lnTo>
                        <a:pt x="83" y="106"/>
                      </a:lnTo>
                      <a:lnTo>
                        <a:pt x="91" y="113"/>
                      </a:lnTo>
                      <a:lnTo>
                        <a:pt x="100" y="122"/>
                      </a:lnTo>
                      <a:lnTo>
                        <a:pt x="108" y="132"/>
                      </a:lnTo>
                      <a:lnTo>
                        <a:pt x="114" y="144"/>
                      </a:lnTo>
                      <a:lnTo>
                        <a:pt x="119" y="156"/>
                      </a:lnTo>
                      <a:lnTo>
                        <a:pt x="121" y="171"/>
                      </a:lnTo>
                      <a:lnTo>
                        <a:pt x="121" y="176"/>
                      </a:lnTo>
                      <a:lnTo>
                        <a:pt x="119" y="174"/>
                      </a:lnTo>
                      <a:lnTo>
                        <a:pt x="116" y="166"/>
                      </a:lnTo>
                      <a:lnTo>
                        <a:pt x="110" y="153"/>
                      </a:lnTo>
                      <a:lnTo>
                        <a:pt x="106" y="146"/>
                      </a:lnTo>
                      <a:lnTo>
                        <a:pt x="103" y="138"/>
                      </a:lnTo>
                      <a:lnTo>
                        <a:pt x="97" y="132"/>
                      </a:lnTo>
                      <a:lnTo>
                        <a:pt x="93" y="125"/>
                      </a:lnTo>
                      <a:lnTo>
                        <a:pt x="87" y="121"/>
                      </a:lnTo>
                      <a:lnTo>
                        <a:pt x="81" y="116"/>
                      </a:lnTo>
                      <a:lnTo>
                        <a:pt x="76" y="113"/>
                      </a:lnTo>
                      <a:lnTo>
                        <a:pt x="72" y="111"/>
                      </a:lnTo>
                      <a:lnTo>
                        <a:pt x="79" y="130"/>
                      </a:lnTo>
                      <a:lnTo>
                        <a:pt x="83" y="156"/>
                      </a:lnTo>
                      <a:lnTo>
                        <a:pt x="87" y="184"/>
                      </a:lnTo>
                      <a:lnTo>
                        <a:pt x="86" y="207"/>
                      </a:lnTo>
                      <a:lnTo>
                        <a:pt x="83" y="213"/>
                      </a:lnTo>
                      <a:lnTo>
                        <a:pt x="82" y="214"/>
                      </a:lnTo>
                      <a:lnTo>
                        <a:pt x="81" y="211"/>
                      </a:lnTo>
                      <a:lnTo>
                        <a:pt x="81" y="204"/>
                      </a:lnTo>
                      <a:lnTo>
                        <a:pt x="79" y="188"/>
                      </a:lnTo>
                      <a:lnTo>
                        <a:pt x="74" y="162"/>
                      </a:lnTo>
                      <a:lnTo>
                        <a:pt x="67" y="136"/>
                      </a:lnTo>
                      <a:lnTo>
                        <a:pt x="63" y="121"/>
                      </a:lnTo>
                      <a:lnTo>
                        <a:pt x="53" y="128"/>
                      </a:lnTo>
                      <a:lnTo>
                        <a:pt x="43" y="139"/>
                      </a:lnTo>
                      <a:lnTo>
                        <a:pt x="35" y="154"/>
                      </a:lnTo>
                      <a:lnTo>
                        <a:pt x="30" y="168"/>
                      </a:lnTo>
                      <a:lnTo>
                        <a:pt x="28" y="174"/>
                      </a:lnTo>
                      <a:lnTo>
                        <a:pt x="26" y="174"/>
                      </a:lnTo>
                      <a:lnTo>
                        <a:pt x="25" y="169"/>
                      </a:lnTo>
                      <a:lnTo>
                        <a:pt x="27" y="161"/>
                      </a:lnTo>
                      <a:lnTo>
                        <a:pt x="33" y="147"/>
                      </a:lnTo>
                      <a:lnTo>
                        <a:pt x="42" y="130"/>
                      </a:lnTo>
                      <a:lnTo>
                        <a:pt x="51" y="114"/>
                      </a:lnTo>
                      <a:lnTo>
                        <a:pt x="58" y="105"/>
                      </a:lnTo>
                      <a:lnTo>
                        <a:pt x="59" y="91"/>
                      </a:lnTo>
                      <a:lnTo>
                        <a:pt x="59" y="75"/>
                      </a:lnTo>
                      <a:lnTo>
                        <a:pt x="59" y="62"/>
                      </a:lnTo>
                      <a:lnTo>
                        <a:pt x="59" y="53"/>
                      </a:lnTo>
                      <a:lnTo>
                        <a:pt x="52" y="57"/>
                      </a:lnTo>
                      <a:lnTo>
                        <a:pt x="44" y="64"/>
                      </a:lnTo>
                      <a:lnTo>
                        <a:pt x="36" y="72"/>
                      </a:lnTo>
                      <a:lnTo>
                        <a:pt x="27" y="81"/>
                      </a:lnTo>
                      <a:lnTo>
                        <a:pt x="20" y="92"/>
                      </a:lnTo>
                      <a:lnTo>
                        <a:pt x="13" y="102"/>
                      </a:lnTo>
                      <a:lnTo>
                        <a:pt x="9" y="111"/>
                      </a:lnTo>
                      <a:lnTo>
                        <a:pt x="5" y="121"/>
                      </a:lnTo>
                      <a:lnTo>
                        <a:pt x="3" y="124"/>
                      </a:lnTo>
                      <a:lnTo>
                        <a:pt x="2" y="124"/>
                      </a:lnTo>
                      <a:lnTo>
                        <a:pt x="0" y="122"/>
                      </a:lnTo>
                      <a:lnTo>
                        <a:pt x="2" y="115"/>
                      </a:lnTo>
                      <a:lnTo>
                        <a:pt x="4" y="109"/>
                      </a:lnTo>
                      <a:lnTo>
                        <a:pt x="9" y="100"/>
                      </a:lnTo>
                      <a:lnTo>
                        <a:pt x="15" y="90"/>
                      </a:lnTo>
                      <a:lnTo>
                        <a:pt x="22" y="78"/>
                      </a:lnTo>
                      <a:lnTo>
                        <a:pt x="30" y="65"/>
                      </a:lnTo>
                      <a:lnTo>
                        <a:pt x="38" y="55"/>
                      </a:lnTo>
                      <a:lnTo>
                        <a:pt x="47" y="46"/>
                      </a:lnTo>
                      <a:lnTo>
                        <a:pt x="53" y="39"/>
                      </a:lnTo>
                      <a:lnTo>
                        <a:pt x="57" y="32"/>
                      </a:lnTo>
                      <a:lnTo>
                        <a:pt x="57" y="23"/>
                      </a:lnTo>
                      <a:lnTo>
                        <a:pt x="55" y="13"/>
                      </a:lnTo>
                      <a:lnTo>
                        <a:pt x="53" y="8"/>
                      </a:lnTo>
                      <a:lnTo>
                        <a:pt x="53" y="5"/>
                      </a:lnTo>
                      <a:lnTo>
                        <a:pt x="53" y="3"/>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0" name="Freeform 307">
                  <a:extLst>
                    <a:ext uri="{FF2B5EF4-FFF2-40B4-BE49-F238E27FC236}">
                      <a16:creationId xmlns:a16="http://schemas.microsoft.com/office/drawing/2014/main" id="{0E365C0D-B082-4A61-84BE-D4BFBFBA07CF}"/>
                    </a:ext>
                  </a:extLst>
                </p:cNvPr>
                <p:cNvSpPr>
                  <a:spLocks/>
                </p:cNvSpPr>
                <p:nvPr/>
              </p:nvSpPr>
              <p:spPr bwMode="auto">
                <a:xfrm>
                  <a:off x="367" y="44"/>
                  <a:ext cx="78" cy="111"/>
                </a:xfrm>
                <a:custGeom>
                  <a:avLst/>
                  <a:gdLst>
                    <a:gd name="T0" fmla="*/ 2 w 155"/>
                    <a:gd name="T1" fmla="*/ 106 h 222"/>
                    <a:gd name="T2" fmla="*/ 9 w 155"/>
                    <a:gd name="T3" fmla="*/ 92 h 222"/>
                    <a:gd name="T4" fmla="*/ 14 w 155"/>
                    <a:gd name="T5" fmla="*/ 81 h 222"/>
                    <a:gd name="T6" fmla="*/ 20 w 155"/>
                    <a:gd name="T7" fmla="*/ 67 h 222"/>
                    <a:gd name="T8" fmla="*/ 19 w 155"/>
                    <a:gd name="T9" fmla="*/ 59 h 222"/>
                    <a:gd name="T10" fmla="*/ 14 w 155"/>
                    <a:gd name="T11" fmla="*/ 54 h 222"/>
                    <a:gd name="T12" fmla="*/ 14 w 155"/>
                    <a:gd name="T13" fmla="*/ 47 h 222"/>
                    <a:gd name="T14" fmla="*/ 15 w 155"/>
                    <a:gd name="T15" fmla="*/ 49 h 222"/>
                    <a:gd name="T16" fmla="*/ 18 w 155"/>
                    <a:gd name="T17" fmla="*/ 53 h 222"/>
                    <a:gd name="T18" fmla="*/ 23 w 155"/>
                    <a:gd name="T19" fmla="*/ 55 h 222"/>
                    <a:gd name="T20" fmla="*/ 27 w 155"/>
                    <a:gd name="T21" fmla="*/ 53 h 222"/>
                    <a:gd name="T22" fmla="*/ 33 w 155"/>
                    <a:gd name="T23" fmla="*/ 46 h 222"/>
                    <a:gd name="T24" fmla="*/ 39 w 155"/>
                    <a:gd name="T25" fmla="*/ 39 h 222"/>
                    <a:gd name="T26" fmla="*/ 43 w 155"/>
                    <a:gd name="T27" fmla="*/ 33 h 222"/>
                    <a:gd name="T28" fmla="*/ 43 w 155"/>
                    <a:gd name="T29" fmla="*/ 28 h 222"/>
                    <a:gd name="T30" fmla="*/ 40 w 155"/>
                    <a:gd name="T31" fmla="*/ 15 h 222"/>
                    <a:gd name="T32" fmla="*/ 36 w 155"/>
                    <a:gd name="T33" fmla="*/ 8 h 222"/>
                    <a:gd name="T34" fmla="*/ 35 w 155"/>
                    <a:gd name="T35" fmla="*/ 5 h 222"/>
                    <a:gd name="T36" fmla="*/ 40 w 155"/>
                    <a:gd name="T37" fmla="*/ 10 h 222"/>
                    <a:gd name="T38" fmla="*/ 46 w 155"/>
                    <a:gd name="T39" fmla="*/ 23 h 222"/>
                    <a:gd name="T40" fmla="*/ 50 w 155"/>
                    <a:gd name="T41" fmla="*/ 21 h 222"/>
                    <a:gd name="T42" fmla="*/ 59 w 155"/>
                    <a:gd name="T43" fmla="*/ 6 h 222"/>
                    <a:gd name="T44" fmla="*/ 65 w 155"/>
                    <a:gd name="T45" fmla="*/ 0 h 222"/>
                    <a:gd name="T46" fmla="*/ 65 w 155"/>
                    <a:gd name="T47" fmla="*/ 2 h 222"/>
                    <a:gd name="T48" fmla="*/ 61 w 155"/>
                    <a:gd name="T49" fmla="*/ 9 h 222"/>
                    <a:gd name="T50" fmla="*/ 52 w 155"/>
                    <a:gd name="T51" fmla="*/ 27 h 222"/>
                    <a:gd name="T52" fmla="*/ 52 w 155"/>
                    <a:gd name="T53" fmla="*/ 31 h 222"/>
                    <a:gd name="T54" fmla="*/ 60 w 155"/>
                    <a:gd name="T55" fmla="*/ 29 h 222"/>
                    <a:gd name="T56" fmla="*/ 66 w 155"/>
                    <a:gd name="T57" fmla="*/ 27 h 222"/>
                    <a:gd name="T58" fmla="*/ 71 w 155"/>
                    <a:gd name="T59" fmla="*/ 24 h 222"/>
                    <a:gd name="T60" fmla="*/ 75 w 155"/>
                    <a:gd name="T61" fmla="*/ 21 h 222"/>
                    <a:gd name="T62" fmla="*/ 78 w 155"/>
                    <a:gd name="T63" fmla="*/ 22 h 222"/>
                    <a:gd name="T64" fmla="*/ 74 w 155"/>
                    <a:gd name="T65" fmla="*/ 25 h 222"/>
                    <a:gd name="T66" fmla="*/ 67 w 155"/>
                    <a:gd name="T67" fmla="*/ 29 h 222"/>
                    <a:gd name="T68" fmla="*/ 58 w 155"/>
                    <a:gd name="T69" fmla="*/ 34 h 222"/>
                    <a:gd name="T70" fmla="*/ 50 w 155"/>
                    <a:gd name="T71" fmla="*/ 38 h 222"/>
                    <a:gd name="T72" fmla="*/ 44 w 155"/>
                    <a:gd name="T73" fmla="*/ 40 h 222"/>
                    <a:gd name="T74" fmla="*/ 37 w 155"/>
                    <a:gd name="T75" fmla="*/ 49 h 222"/>
                    <a:gd name="T76" fmla="*/ 37 w 155"/>
                    <a:gd name="T77" fmla="*/ 53 h 222"/>
                    <a:gd name="T78" fmla="*/ 40 w 155"/>
                    <a:gd name="T79" fmla="*/ 55 h 222"/>
                    <a:gd name="T80" fmla="*/ 39 w 155"/>
                    <a:gd name="T81" fmla="*/ 56 h 222"/>
                    <a:gd name="T82" fmla="*/ 35 w 155"/>
                    <a:gd name="T83" fmla="*/ 59 h 222"/>
                    <a:gd name="T84" fmla="*/ 33 w 155"/>
                    <a:gd name="T85" fmla="*/ 59 h 222"/>
                    <a:gd name="T86" fmla="*/ 31 w 155"/>
                    <a:gd name="T87" fmla="*/ 59 h 222"/>
                    <a:gd name="T88" fmla="*/ 29 w 155"/>
                    <a:gd name="T89" fmla="*/ 62 h 222"/>
                    <a:gd name="T90" fmla="*/ 24 w 155"/>
                    <a:gd name="T91" fmla="*/ 72 h 222"/>
                    <a:gd name="T92" fmla="*/ 18 w 155"/>
                    <a:gd name="T93" fmla="*/ 84 h 222"/>
                    <a:gd name="T94" fmla="*/ 14 w 155"/>
                    <a:gd name="T95" fmla="*/ 96 h 222"/>
                    <a:gd name="T96" fmla="*/ 13 w 155"/>
                    <a:gd name="T97" fmla="*/ 102 h 222"/>
                    <a:gd name="T98" fmla="*/ 11 w 155"/>
                    <a:gd name="T99" fmla="*/ 107 h 222"/>
                    <a:gd name="T100" fmla="*/ 8 w 155"/>
                    <a:gd name="T101" fmla="*/ 110 h 222"/>
                    <a:gd name="T102" fmla="*/ 2 w 155"/>
                    <a:gd name="T103" fmla="*/ 111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2">
                      <a:moveTo>
                        <a:pt x="0" y="222"/>
                      </a:moveTo>
                      <a:lnTo>
                        <a:pt x="4" y="212"/>
                      </a:lnTo>
                      <a:lnTo>
                        <a:pt x="11" y="197"/>
                      </a:lnTo>
                      <a:lnTo>
                        <a:pt x="18" y="183"/>
                      </a:lnTo>
                      <a:lnTo>
                        <a:pt x="23" y="173"/>
                      </a:lnTo>
                      <a:lnTo>
                        <a:pt x="27" y="162"/>
                      </a:lnTo>
                      <a:lnTo>
                        <a:pt x="33" y="147"/>
                      </a:lnTo>
                      <a:lnTo>
                        <a:pt x="39" y="133"/>
                      </a:lnTo>
                      <a:lnTo>
                        <a:pt x="43" y="124"/>
                      </a:lnTo>
                      <a:lnTo>
                        <a:pt x="38" y="118"/>
                      </a:lnTo>
                      <a:lnTo>
                        <a:pt x="32" y="113"/>
                      </a:lnTo>
                      <a:lnTo>
                        <a:pt x="28" y="107"/>
                      </a:lnTo>
                      <a:lnTo>
                        <a:pt x="27" y="99"/>
                      </a:lnTo>
                      <a:lnTo>
                        <a:pt x="27" y="94"/>
                      </a:lnTo>
                      <a:lnTo>
                        <a:pt x="28" y="94"/>
                      </a:lnTo>
                      <a:lnTo>
                        <a:pt x="30" y="98"/>
                      </a:lnTo>
                      <a:lnTo>
                        <a:pt x="32" y="102"/>
                      </a:lnTo>
                      <a:lnTo>
                        <a:pt x="35" y="106"/>
                      </a:lnTo>
                      <a:lnTo>
                        <a:pt x="40" y="108"/>
                      </a:lnTo>
                      <a:lnTo>
                        <a:pt x="45" y="110"/>
                      </a:lnTo>
                      <a:lnTo>
                        <a:pt x="48" y="111"/>
                      </a:lnTo>
                      <a:lnTo>
                        <a:pt x="54" y="106"/>
                      </a:lnTo>
                      <a:lnTo>
                        <a:pt x="59" y="100"/>
                      </a:lnTo>
                      <a:lnTo>
                        <a:pt x="65" y="92"/>
                      </a:lnTo>
                      <a:lnTo>
                        <a:pt x="71" y="85"/>
                      </a:lnTo>
                      <a:lnTo>
                        <a:pt x="77" y="78"/>
                      </a:lnTo>
                      <a:lnTo>
                        <a:pt x="81" y="72"/>
                      </a:lnTo>
                      <a:lnTo>
                        <a:pt x="85" y="66"/>
                      </a:lnTo>
                      <a:lnTo>
                        <a:pt x="86" y="63"/>
                      </a:lnTo>
                      <a:lnTo>
                        <a:pt x="86" y="55"/>
                      </a:lnTo>
                      <a:lnTo>
                        <a:pt x="85" y="42"/>
                      </a:lnTo>
                      <a:lnTo>
                        <a:pt x="80" y="30"/>
                      </a:lnTo>
                      <a:lnTo>
                        <a:pt x="76" y="20"/>
                      </a:lnTo>
                      <a:lnTo>
                        <a:pt x="71" y="15"/>
                      </a:lnTo>
                      <a:lnTo>
                        <a:pt x="70" y="11"/>
                      </a:lnTo>
                      <a:lnTo>
                        <a:pt x="70" y="10"/>
                      </a:lnTo>
                      <a:lnTo>
                        <a:pt x="73" y="12"/>
                      </a:lnTo>
                      <a:lnTo>
                        <a:pt x="79" y="19"/>
                      </a:lnTo>
                      <a:lnTo>
                        <a:pt x="86" y="32"/>
                      </a:lnTo>
                      <a:lnTo>
                        <a:pt x="92" y="46"/>
                      </a:lnTo>
                      <a:lnTo>
                        <a:pt x="93" y="55"/>
                      </a:lnTo>
                      <a:lnTo>
                        <a:pt x="100" y="41"/>
                      </a:lnTo>
                      <a:lnTo>
                        <a:pt x="109" y="25"/>
                      </a:lnTo>
                      <a:lnTo>
                        <a:pt x="117" y="11"/>
                      </a:lnTo>
                      <a:lnTo>
                        <a:pt x="125" y="2"/>
                      </a:lnTo>
                      <a:lnTo>
                        <a:pt x="130" y="0"/>
                      </a:lnTo>
                      <a:lnTo>
                        <a:pt x="131" y="1"/>
                      </a:lnTo>
                      <a:lnTo>
                        <a:pt x="130" y="3"/>
                      </a:lnTo>
                      <a:lnTo>
                        <a:pt x="126" y="8"/>
                      </a:lnTo>
                      <a:lnTo>
                        <a:pt x="122" y="18"/>
                      </a:lnTo>
                      <a:lnTo>
                        <a:pt x="112" y="37"/>
                      </a:lnTo>
                      <a:lnTo>
                        <a:pt x="104" y="54"/>
                      </a:lnTo>
                      <a:lnTo>
                        <a:pt x="97" y="63"/>
                      </a:lnTo>
                      <a:lnTo>
                        <a:pt x="104" y="61"/>
                      </a:lnTo>
                      <a:lnTo>
                        <a:pt x="112" y="58"/>
                      </a:lnTo>
                      <a:lnTo>
                        <a:pt x="119" y="57"/>
                      </a:lnTo>
                      <a:lnTo>
                        <a:pt x="125" y="55"/>
                      </a:lnTo>
                      <a:lnTo>
                        <a:pt x="131" y="53"/>
                      </a:lnTo>
                      <a:lnTo>
                        <a:pt x="137" y="50"/>
                      </a:lnTo>
                      <a:lnTo>
                        <a:pt x="141" y="48"/>
                      </a:lnTo>
                      <a:lnTo>
                        <a:pt x="145" y="46"/>
                      </a:lnTo>
                      <a:lnTo>
                        <a:pt x="150" y="42"/>
                      </a:lnTo>
                      <a:lnTo>
                        <a:pt x="154" y="41"/>
                      </a:lnTo>
                      <a:lnTo>
                        <a:pt x="155" y="43"/>
                      </a:lnTo>
                      <a:lnTo>
                        <a:pt x="153" y="47"/>
                      </a:lnTo>
                      <a:lnTo>
                        <a:pt x="148" y="50"/>
                      </a:lnTo>
                      <a:lnTo>
                        <a:pt x="141" y="54"/>
                      </a:lnTo>
                      <a:lnTo>
                        <a:pt x="133" y="58"/>
                      </a:lnTo>
                      <a:lnTo>
                        <a:pt x="124" y="63"/>
                      </a:lnTo>
                      <a:lnTo>
                        <a:pt x="115" y="68"/>
                      </a:lnTo>
                      <a:lnTo>
                        <a:pt x="107" y="72"/>
                      </a:lnTo>
                      <a:lnTo>
                        <a:pt x="100" y="75"/>
                      </a:lnTo>
                      <a:lnTo>
                        <a:pt x="95" y="76"/>
                      </a:lnTo>
                      <a:lnTo>
                        <a:pt x="87" y="79"/>
                      </a:lnTo>
                      <a:lnTo>
                        <a:pt x="79" y="88"/>
                      </a:lnTo>
                      <a:lnTo>
                        <a:pt x="73" y="98"/>
                      </a:lnTo>
                      <a:lnTo>
                        <a:pt x="72" y="103"/>
                      </a:lnTo>
                      <a:lnTo>
                        <a:pt x="73" y="106"/>
                      </a:lnTo>
                      <a:lnTo>
                        <a:pt x="77" y="108"/>
                      </a:lnTo>
                      <a:lnTo>
                        <a:pt x="79" y="109"/>
                      </a:lnTo>
                      <a:lnTo>
                        <a:pt x="81" y="109"/>
                      </a:lnTo>
                      <a:lnTo>
                        <a:pt x="77" y="111"/>
                      </a:lnTo>
                      <a:lnTo>
                        <a:pt x="73" y="114"/>
                      </a:lnTo>
                      <a:lnTo>
                        <a:pt x="70" y="117"/>
                      </a:lnTo>
                      <a:lnTo>
                        <a:pt x="68" y="120"/>
                      </a:lnTo>
                      <a:lnTo>
                        <a:pt x="65" y="118"/>
                      </a:lnTo>
                      <a:lnTo>
                        <a:pt x="63" y="118"/>
                      </a:lnTo>
                      <a:lnTo>
                        <a:pt x="62" y="118"/>
                      </a:lnTo>
                      <a:lnTo>
                        <a:pt x="58" y="124"/>
                      </a:lnTo>
                      <a:lnTo>
                        <a:pt x="54" y="132"/>
                      </a:lnTo>
                      <a:lnTo>
                        <a:pt x="48" y="144"/>
                      </a:lnTo>
                      <a:lnTo>
                        <a:pt x="41" y="155"/>
                      </a:lnTo>
                      <a:lnTo>
                        <a:pt x="35" y="168"/>
                      </a:lnTo>
                      <a:lnTo>
                        <a:pt x="31" y="181"/>
                      </a:lnTo>
                      <a:lnTo>
                        <a:pt x="28" y="191"/>
                      </a:lnTo>
                      <a:lnTo>
                        <a:pt x="27" y="199"/>
                      </a:lnTo>
                      <a:lnTo>
                        <a:pt x="25" y="204"/>
                      </a:lnTo>
                      <a:lnTo>
                        <a:pt x="24" y="208"/>
                      </a:lnTo>
                      <a:lnTo>
                        <a:pt x="21" y="213"/>
                      </a:lnTo>
                      <a:lnTo>
                        <a:pt x="18" y="216"/>
                      </a:lnTo>
                      <a:lnTo>
                        <a:pt x="15" y="219"/>
                      </a:lnTo>
                      <a:lnTo>
                        <a:pt x="9" y="221"/>
                      </a:lnTo>
                      <a:lnTo>
                        <a:pt x="3" y="222"/>
                      </a:lnTo>
                      <a:lnTo>
                        <a:pt x="0" y="222"/>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1" name="Freeform 308">
                  <a:extLst>
                    <a:ext uri="{FF2B5EF4-FFF2-40B4-BE49-F238E27FC236}">
                      <a16:creationId xmlns:a16="http://schemas.microsoft.com/office/drawing/2014/main" id="{FFDFDD0C-E13A-40C4-9F11-9FF8749D34E7}"/>
                    </a:ext>
                  </a:extLst>
                </p:cNvPr>
                <p:cNvSpPr>
                  <a:spLocks/>
                </p:cNvSpPr>
                <p:nvPr/>
              </p:nvSpPr>
              <p:spPr bwMode="auto">
                <a:xfrm>
                  <a:off x="253" y="221"/>
                  <a:ext cx="50" cy="86"/>
                </a:xfrm>
                <a:custGeom>
                  <a:avLst/>
                  <a:gdLst>
                    <a:gd name="T0" fmla="*/ 33 w 100"/>
                    <a:gd name="T1" fmla="*/ 5 h 172"/>
                    <a:gd name="T2" fmla="*/ 28 w 100"/>
                    <a:gd name="T3" fmla="*/ 16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3 h 172"/>
                    <a:gd name="T16" fmla="*/ 4 w 100"/>
                    <a:gd name="T17" fmla="*/ 32 h 172"/>
                    <a:gd name="T18" fmla="*/ 9 w 100"/>
                    <a:gd name="T19" fmla="*/ 29 h 172"/>
                    <a:gd name="T20" fmla="*/ 16 w 100"/>
                    <a:gd name="T21" fmla="*/ 25 h 172"/>
                    <a:gd name="T22" fmla="*/ 23 w 100"/>
                    <a:gd name="T23" fmla="*/ 23 h 172"/>
                    <a:gd name="T24" fmla="*/ 24 w 100"/>
                    <a:gd name="T25" fmla="*/ 26 h 172"/>
                    <a:gd name="T26" fmla="*/ 21 w 100"/>
                    <a:gd name="T27" fmla="*/ 37 h 172"/>
                    <a:gd name="T28" fmla="*/ 19 w 100"/>
                    <a:gd name="T29" fmla="*/ 43 h 172"/>
                    <a:gd name="T30" fmla="*/ 13 w 100"/>
                    <a:gd name="T31" fmla="*/ 48 h 172"/>
                    <a:gd name="T32" fmla="*/ 8 w 100"/>
                    <a:gd name="T33" fmla="*/ 55 h 172"/>
                    <a:gd name="T34" fmla="*/ 3 w 100"/>
                    <a:gd name="T35" fmla="*/ 59 h 172"/>
                    <a:gd name="T36" fmla="*/ 2 w 100"/>
                    <a:gd name="T37" fmla="*/ 63 h 172"/>
                    <a:gd name="T38" fmla="*/ 3 w 100"/>
                    <a:gd name="T39" fmla="*/ 64 h 172"/>
                    <a:gd name="T40" fmla="*/ 8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5 h 172"/>
                    <a:gd name="T52" fmla="*/ 26 w 100"/>
                    <a:gd name="T53" fmla="*/ 75 h 172"/>
                    <a:gd name="T54" fmla="*/ 25 w 100"/>
                    <a:gd name="T55" fmla="*/ 50 h 172"/>
                    <a:gd name="T56" fmla="*/ 27 w 100"/>
                    <a:gd name="T57" fmla="*/ 42 h 172"/>
                    <a:gd name="T58" fmla="*/ 28 w 100"/>
                    <a:gd name="T59" fmla="*/ 43 h 172"/>
                    <a:gd name="T60" fmla="*/ 31 w 100"/>
                    <a:gd name="T61" fmla="*/ 50 h 172"/>
                    <a:gd name="T62" fmla="*/ 42 w 100"/>
                    <a:gd name="T63" fmla="*/ 62 h 172"/>
                    <a:gd name="T64" fmla="*/ 47 w 100"/>
                    <a:gd name="T65" fmla="*/ 65 h 172"/>
                    <a:gd name="T66" fmla="*/ 45 w 100"/>
                    <a:gd name="T67" fmla="*/ 62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4 w 100"/>
                    <a:gd name="T79" fmla="*/ 23 h 172"/>
                    <a:gd name="T80" fmla="*/ 38 w 100"/>
                    <a:gd name="T81" fmla="*/ 28 h 172"/>
                    <a:gd name="T82" fmla="*/ 47 w 100"/>
                    <a:gd name="T83" fmla="*/ 36 h 172"/>
                    <a:gd name="T84" fmla="*/ 50 w 100"/>
                    <a:gd name="T85" fmla="*/ 38 h 172"/>
                    <a:gd name="T86" fmla="*/ 47 w 100"/>
                    <a:gd name="T87" fmla="*/ 33 h 172"/>
                    <a:gd name="T88" fmla="*/ 42 w 100"/>
                    <a:gd name="T89" fmla="*/ 28 h 172"/>
                    <a:gd name="T90" fmla="*/ 38 w 100"/>
                    <a:gd name="T91" fmla="*/ 22 h 172"/>
                    <a:gd name="T92" fmla="*/ 35 w 100"/>
                    <a:gd name="T93" fmla="*/ 17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3"/>
                      </a:moveTo>
                      <a:lnTo>
                        <a:pt x="65" y="10"/>
                      </a:lnTo>
                      <a:lnTo>
                        <a:pt x="61" y="20"/>
                      </a:lnTo>
                      <a:lnTo>
                        <a:pt x="56" y="31"/>
                      </a:lnTo>
                      <a:lnTo>
                        <a:pt x="54" y="36"/>
                      </a:lnTo>
                      <a:lnTo>
                        <a:pt x="48" y="36"/>
                      </a:lnTo>
                      <a:lnTo>
                        <a:pt x="40" y="39"/>
                      </a:lnTo>
                      <a:lnTo>
                        <a:pt x="32" y="42"/>
                      </a:lnTo>
                      <a:lnTo>
                        <a:pt x="24" y="47"/>
                      </a:lnTo>
                      <a:lnTo>
                        <a:pt x="16" y="51"/>
                      </a:lnTo>
                      <a:lnTo>
                        <a:pt x="9" y="55"/>
                      </a:lnTo>
                      <a:lnTo>
                        <a:pt x="3" y="60"/>
                      </a:lnTo>
                      <a:lnTo>
                        <a:pt x="1" y="62"/>
                      </a:lnTo>
                      <a:lnTo>
                        <a:pt x="0" y="65"/>
                      </a:lnTo>
                      <a:lnTo>
                        <a:pt x="0" y="66"/>
                      </a:lnTo>
                      <a:lnTo>
                        <a:pt x="1" y="66"/>
                      </a:lnTo>
                      <a:lnTo>
                        <a:pt x="4" y="65"/>
                      </a:lnTo>
                      <a:lnTo>
                        <a:pt x="8" y="63"/>
                      </a:lnTo>
                      <a:lnTo>
                        <a:pt x="12" y="61"/>
                      </a:lnTo>
                      <a:lnTo>
                        <a:pt x="18" y="57"/>
                      </a:lnTo>
                      <a:lnTo>
                        <a:pt x="25" y="53"/>
                      </a:lnTo>
                      <a:lnTo>
                        <a:pt x="32" y="49"/>
                      </a:lnTo>
                      <a:lnTo>
                        <a:pt x="39" y="47"/>
                      </a:lnTo>
                      <a:lnTo>
                        <a:pt x="45" y="45"/>
                      </a:lnTo>
                      <a:lnTo>
                        <a:pt x="49" y="43"/>
                      </a:lnTo>
                      <a:lnTo>
                        <a:pt x="47" y="51"/>
                      </a:lnTo>
                      <a:lnTo>
                        <a:pt x="45" y="63"/>
                      </a:lnTo>
                      <a:lnTo>
                        <a:pt x="42" y="73"/>
                      </a:lnTo>
                      <a:lnTo>
                        <a:pt x="41" y="80"/>
                      </a:lnTo>
                      <a:lnTo>
                        <a:pt x="38" y="85"/>
                      </a:lnTo>
                      <a:lnTo>
                        <a:pt x="32" y="89"/>
                      </a:lnTo>
                      <a:lnTo>
                        <a:pt x="26" y="96"/>
                      </a:lnTo>
                      <a:lnTo>
                        <a:pt x="20" y="102"/>
                      </a:lnTo>
                      <a:lnTo>
                        <a:pt x="15" y="109"/>
                      </a:lnTo>
                      <a:lnTo>
                        <a:pt x="9" y="114"/>
                      </a:lnTo>
                      <a:lnTo>
                        <a:pt x="5" y="118"/>
                      </a:lnTo>
                      <a:lnTo>
                        <a:pt x="4" y="122"/>
                      </a:lnTo>
                      <a:lnTo>
                        <a:pt x="3" y="125"/>
                      </a:lnTo>
                      <a:lnTo>
                        <a:pt x="3" y="128"/>
                      </a:lnTo>
                      <a:lnTo>
                        <a:pt x="5" y="128"/>
                      </a:lnTo>
                      <a:lnTo>
                        <a:pt x="8" y="124"/>
                      </a:lnTo>
                      <a:lnTo>
                        <a:pt x="15" y="117"/>
                      </a:lnTo>
                      <a:lnTo>
                        <a:pt x="25" y="107"/>
                      </a:lnTo>
                      <a:lnTo>
                        <a:pt x="34" y="99"/>
                      </a:lnTo>
                      <a:lnTo>
                        <a:pt x="41" y="93"/>
                      </a:lnTo>
                      <a:lnTo>
                        <a:pt x="42" y="107"/>
                      </a:lnTo>
                      <a:lnTo>
                        <a:pt x="43" y="130"/>
                      </a:lnTo>
                      <a:lnTo>
                        <a:pt x="46" y="153"/>
                      </a:lnTo>
                      <a:lnTo>
                        <a:pt x="48" y="167"/>
                      </a:lnTo>
                      <a:lnTo>
                        <a:pt x="49" y="171"/>
                      </a:lnTo>
                      <a:lnTo>
                        <a:pt x="50" y="172"/>
                      </a:lnTo>
                      <a:lnTo>
                        <a:pt x="50" y="170"/>
                      </a:lnTo>
                      <a:lnTo>
                        <a:pt x="52" y="164"/>
                      </a:lnTo>
                      <a:lnTo>
                        <a:pt x="52" y="149"/>
                      </a:lnTo>
                      <a:lnTo>
                        <a:pt x="50" y="124"/>
                      </a:lnTo>
                      <a:lnTo>
                        <a:pt x="49" y="100"/>
                      </a:lnTo>
                      <a:lnTo>
                        <a:pt x="52" y="85"/>
                      </a:lnTo>
                      <a:lnTo>
                        <a:pt x="53" y="84"/>
                      </a:lnTo>
                      <a:lnTo>
                        <a:pt x="54" y="84"/>
                      </a:lnTo>
                      <a:lnTo>
                        <a:pt x="55" y="86"/>
                      </a:lnTo>
                      <a:lnTo>
                        <a:pt x="56" y="91"/>
                      </a:lnTo>
                      <a:lnTo>
                        <a:pt x="61" y="99"/>
                      </a:lnTo>
                      <a:lnTo>
                        <a:pt x="71" y="111"/>
                      </a:lnTo>
                      <a:lnTo>
                        <a:pt x="83" y="124"/>
                      </a:lnTo>
                      <a:lnTo>
                        <a:pt x="90" y="130"/>
                      </a:lnTo>
                      <a:lnTo>
                        <a:pt x="93" y="130"/>
                      </a:lnTo>
                      <a:lnTo>
                        <a:pt x="93" y="126"/>
                      </a:lnTo>
                      <a:lnTo>
                        <a:pt x="90" y="123"/>
                      </a:lnTo>
                      <a:lnTo>
                        <a:pt x="85" y="117"/>
                      </a:lnTo>
                      <a:lnTo>
                        <a:pt x="78" y="109"/>
                      </a:lnTo>
                      <a:lnTo>
                        <a:pt x="70" y="99"/>
                      </a:lnTo>
                      <a:lnTo>
                        <a:pt x="63" y="88"/>
                      </a:lnTo>
                      <a:lnTo>
                        <a:pt x="58" y="80"/>
                      </a:lnTo>
                      <a:lnTo>
                        <a:pt x="58" y="72"/>
                      </a:lnTo>
                      <a:lnTo>
                        <a:pt x="58" y="61"/>
                      </a:lnTo>
                      <a:lnTo>
                        <a:pt x="60" y="51"/>
                      </a:lnTo>
                      <a:lnTo>
                        <a:pt x="61" y="46"/>
                      </a:lnTo>
                      <a:lnTo>
                        <a:pt x="62" y="43"/>
                      </a:lnTo>
                      <a:lnTo>
                        <a:pt x="64" y="43"/>
                      </a:lnTo>
                      <a:lnTo>
                        <a:pt x="67" y="46"/>
                      </a:lnTo>
                      <a:lnTo>
                        <a:pt x="69" y="49"/>
                      </a:lnTo>
                      <a:lnTo>
                        <a:pt x="76" y="55"/>
                      </a:lnTo>
                      <a:lnTo>
                        <a:pt x="85" y="63"/>
                      </a:lnTo>
                      <a:lnTo>
                        <a:pt x="93" y="71"/>
                      </a:lnTo>
                      <a:lnTo>
                        <a:pt x="99" y="76"/>
                      </a:lnTo>
                      <a:lnTo>
                        <a:pt x="100" y="76"/>
                      </a:lnTo>
                      <a:lnTo>
                        <a:pt x="98" y="72"/>
                      </a:lnTo>
                      <a:lnTo>
                        <a:pt x="94" y="66"/>
                      </a:lnTo>
                      <a:lnTo>
                        <a:pt x="88" y="61"/>
                      </a:lnTo>
                      <a:lnTo>
                        <a:pt x="84" y="55"/>
                      </a:lnTo>
                      <a:lnTo>
                        <a:pt x="79" y="49"/>
                      </a:lnTo>
                      <a:lnTo>
                        <a:pt x="75" y="43"/>
                      </a:lnTo>
                      <a:lnTo>
                        <a:pt x="72" y="39"/>
                      </a:lnTo>
                      <a:lnTo>
                        <a:pt x="70" y="34"/>
                      </a:lnTo>
                      <a:lnTo>
                        <a:pt x="70" y="26"/>
                      </a:lnTo>
                      <a:lnTo>
                        <a:pt x="70" y="17"/>
                      </a:lnTo>
                      <a:lnTo>
                        <a:pt x="73" y="9"/>
                      </a:lnTo>
                      <a:lnTo>
                        <a:pt x="76" y="3"/>
                      </a:lnTo>
                      <a:lnTo>
                        <a:pt x="76" y="0"/>
                      </a:lnTo>
                      <a:lnTo>
                        <a:pt x="73" y="0"/>
                      </a:lnTo>
                      <a:lnTo>
                        <a:pt x="70" y="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2" name="Freeform 309">
                  <a:extLst>
                    <a:ext uri="{FF2B5EF4-FFF2-40B4-BE49-F238E27FC236}">
                      <a16:creationId xmlns:a16="http://schemas.microsoft.com/office/drawing/2014/main" id="{6332CABF-8D28-4F64-8B10-08A69A9B4067}"/>
                    </a:ext>
                  </a:extLst>
                </p:cNvPr>
                <p:cNvSpPr>
                  <a:spLocks/>
                </p:cNvSpPr>
                <p:nvPr/>
              </p:nvSpPr>
              <p:spPr bwMode="auto">
                <a:xfrm>
                  <a:off x="430" y="182"/>
                  <a:ext cx="100" cy="79"/>
                </a:xfrm>
                <a:custGeom>
                  <a:avLst/>
                  <a:gdLst>
                    <a:gd name="T0" fmla="*/ 3 w 200"/>
                    <a:gd name="T1" fmla="*/ 8 h 158"/>
                    <a:gd name="T2" fmla="*/ 8 w 200"/>
                    <a:gd name="T3" fmla="*/ 14 h 158"/>
                    <a:gd name="T4" fmla="*/ 12 w 200"/>
                    <a:gd name="T5" fmla="*/ 17 h 158"/>
                    <a:gd name="T6" fmla="*/ 20 w 200"/>
                    <a:gd name="T7" fmla="*/ 20 h 158"/>
                    <a:gd name="T8" fmla="*/ 23 w 200"/>
                    <a:gd name="T9" fmla="*/ 29 h 158"/>
                    <a:gd name="T10" fmla="*/ 23 w 200"/>
                    <a:gd name="T11" fmla="*/ 45 h 158"/>
                    <a:gd name="T12" fmla="*/ 25 w 200"/>
                    <a:gd name="T13" fmla="*/ 53 h 158"/>
                    <a:gd name="T14" fmla="*/ 26 w 200"/>
                    <a:gd name="T15" fmla="*/ 51 h 158"/>
                    <a:gd name="T16" fmla="*/ 25 w 200"/>
                    <a:gd name="T17" fmla="*/ 43 h 158"/>
                    <a:gd name="T18" fmla="*/ 27 w 200"/>
                    <a:gd name="T19" fmla="*/ 27 h 158"/>
                    <a:gd name="T20" fmla="*/ 30 w 200"/>
                    <a:gd name="T21" fmla="*/ 23 h 158"/>
                    <a:gd name="T22" fmla="*/ 34 w 200"/>
                    <a:gd name="T23" fmla="*/ 28 h 158"/>
                    <a:gd name="T24" fmla="*/ 40 w 200"/>
                    <a:gd name="T25" fmla="*/ 33 h 158"/>
                    <a:gd name="T26" fmla="*/ 44 w 200"/>
                    <a:gd name="T27" fmla="*/ 37 h 158"/>
                    <a:gd name="T28" fmla="*/ 47 w 200"/>
                    <a:gd name="T29" fmla="*/ 47 h 158"/>
                    <a:gd name="T30" fmla="*/ 52 w 200"/>
                    <a:gd name="T31" fmla="*/ 71 h 158"/>
                    <a:gd name="T32" fmla="*/ 56 w 200"/>
                    <a:gd name="T33" fmla="*/ 79 h 158"/>
                    <a:gd name="T34" fmla="*/ 56 w 200"/>
                    <a:gd name="T35" fmla="*/ 75 h 158"/>
                    <a:gd name="T36" fmla="*/ 54 w 200"/>
                    <a:gd name="T37" fmla="*/ 66 h 158"/>
                    <a:gd name="T38" fmla="*/ 50 w 200"/>
                    <a:gd name="T39" fmla="*/ 47 h 158"/>
                    <a:gd name="T40" fmla="*/ 55 w 200"/>
                    <a:gd name="T41" fmla="*/ 43 h 158"/>
                    <a:gd name="T42" fmla="*/ 69 w 200"/>
                    <a:gd name="T43" fmla="*/ 51 h 158"/>
                    <a:gd name="T44" fmla="*/ 84 w 200"/>
                    <a:gd name="T45" fmla="*/ 60 h 158"/>
                    <a:gd name="T46" fmla="*/ 96 w 200"/>
                    <a:gd name="T47" fmla="*/ 66 h 158"/>
                    <a:gd name="T48" fmla="*/ 99 w 200"/>
                    <a:gd name="T49" fmla="*/ 69 h 158"/>
                    <a:gd name="T50" fmla="*/ 99 w 200"/>
                    <a:gd name="T51" fmla="*/ 67 h 158"/>
                    <a:gd name="T52" fmla="*/ 93 w 200"/>
                    <a:gd name="T53" fmla="*/ 62 h 158"/>
                    <a:gd name="T54" fmla="*/ 82 w 200"/>
                    <a:gd name="T55" fmla="*/ 55 h 158"/>
                    <a:gd name="T56" fmla="*/ 68 w 200"/>
                    <a:gd name="T57" fmla="*/ 46 h 158"/>
                    <a:gd name="T58" fmla="*/ 56 w 200"/>
                    <a:gd name="T59" fmla="*/ 39 h 158"/>
                    <a:gd name="T60" fmla="*/ 51 w 200"/>
                    <a:gd name="T61" fmla="*/ 37 h 158"/>
                    <a:gd name="T62" fmla="*/ 54 w 200"/>
                    <a:gd name="T63" fmla="*/ 36 h 158"/>
                    <a:gd name="T64" fmla="*/ 61 w 200"/>
                    <a:gd name="T65" fmla="*/ 34 h 158"/>
                    <a:gd name="T66" fmla="*/ 72 w 200"/>
                    <a:gd name="T67" fmla="*/ 32 h 158"/>
                    <a:gd name="T68" fmla="*/ 83 w 200"/>
                    <a:gd name="T69" fmla="*/ 31 h 158"/>
                    <a:gd name="T70" fmla="*/ 94 w 200"/>
                    <a:gd name="T71" fmla="*/ 32 h 158"/>
                    <a:gd name="T72" fmla="*/ 100 w 200"/>
                    <a:gd name="T73" fmla="*/ 35 h 158"/>
                    <a:gd name="T74" fmla="*/ 98 w 200"/>
                    <a:gd name="T75" fmla="*/ 32 h 158"/>
                    <a:gd name="T76" fmla="*/ 93 w 200"/>
                    <a:gd name="T77" fmla="*/ 30 h 158"/>
                    <a:gd name="T78" fmla="*/ 81 w 200"/>
                    <a:gd name="T79" fmla="*/ 29 h 158"/>
                    <a:gd name="T80" fmla="*/ 67 w 200"/>
                    <a:gd name="T81" fmla="*/ 29 h 158"/>
                    <a:gd name="T82" fmla="*/ 55 w 200"/>
                    <a:gd name="T83" fmla="*/ 30 h 158"/>
                    <a:gd name="T84" fmla="*/ 50 w 200"/>
                    <a:gd name="T85" fmla="*/ 30 h 158"/>
                    <a:gd name="T86" fmla="*/ 45 w 200"/>
                    <a:gd name="T87" fmla="*/ 27 h 158"/>
                    <a:gd name="T88" fmla="*/ 40 w 200"/>
                    <a:gd name="T89" fmla="*/ 22 h 158"/>
                    <a:gd name="T90" fmla="*/ 35 w 200"/>
                    <a:gd name="T91" fmla="*/ 19 h 158"/>
                    <a:gd name="T92" fmla="*/ 37 w 200"/>
                    <a:gd name="T93" fmla="*/ 16 h 158"/>
                    <a:gd name="T94" fmla="*/ 44 w 200"/>
                    <a:gd name="T95" fmla="*/ 11 h 158"/>
                    <a:gd name="T96" fmla="*/ 53 w 200"/>
                    <a:gd name="T97" fmla="*/ 7 h 158"/>
                    <a:gd name="T98" fmla="*/ 60 w 200"/>
                    <a:gd name="T99" fmla="*/ 3 h 158"/>
                    <a:gd name="T100" fmla="*/ 64 w 200"/>
                    <a:gd name="T101" fmla="*/ 2 h 158"/>
                    <a:gd name="T102" fmla="*/ 61 w 200"/>
                    <a:gd name="T103" fmla="*/ 0 h 158"/>
                    <a:gd name="T104" fmla="*/ 55 w 200"/>
                    <a:gd name="T105" fmla="*/ 3 h 158"/>
                    <a:gd name="T106" fmla="*/ 46 w 200"/>
                    <a:gd name="T107" fmla="*/ 6 h 158"/>
                    <a:gd name="T108" fmla="*/ 38 w 200"/>
                    <a:gd name="T109" fmla="*/ 10 h 158"/>
                    <a:gd name="T110" fmla="*/ 31 w 200"/>
                    <a:gd name="T111" fmla="*/ 13 h 158"/>
                    <a:gd name="T112" fmla="*/ 27 w 200"/>
                    <a:gd name="T113" fmla="*/ 15 h 158"/>
                    <a:gd name="T114" fmla="*/ 22 w 200"/>
                    <a:gd name="T115" fmla="*/ 15 h 158"/>
                    <a:gd name="T116" fmla="*/ 17 w 200"/>
                    <a:gd name="T117" fmla="*/ 12 h 158"/>
                    <a:gd name="T118" fmla="*/ 11 w 200"/>
                    <a:gd name="T119" fmla="*/ 10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5" y="16"/>
                      </a:lnTo>
                      <a:lnTo>
                        <a:pt x="11" y="22"/>
                      </a:lnTo>
                      <a:lnTo>
                        <a:pt x="16" y="27"/>
                      </a:lnTo>
                      <a:lnTo>
                        <a:pt x="19" y="30"/>
                      </a:lnTo>
                      <a:lnTo>
                        <a:pt x="23" y="33"/>
                      </a:lnTo>
                      <a:lnTo>
                        <a:pt x="31" y="35"/>
                      </a:lnTo>
                      <a:lnTo>
                        <a:pt x="39" y="40"/>
                      </a:lnTo>
                      <a:lnTo>
                        <a:pt x="45" y="43"/>
                      </a:lnTo>
                      <a:lnTo>
                        <a:pt x="45" y="58"/>
                      </a:lnTo>
                      <a:lnTo>
                        <a:pt x="45" y="74"/>
                      </a:lnTo>
                      <a:lnTo>
                        <a:pt x="45" y="89"/>
                      </a:lnTo>
                      <a:lnTo>
                        <a:pt x="47" y="101"/>
                      </a:lnTo>
                      <a:lnTo>
                        <a:pt x="50" y="105"/>
                      </a:lnTo>
                      <a:lnTo>
                        <a:pt x="51" y="105"/>
                      </a:lnTo>
                      <a:lnTo>
                        <a:pt x="51" y="101"/>
                      </a:lnTo>
                      <a:lnTo>
                        <a:pt x="50" y="96"/>
                      </a:lnTo>
                      <a:lnTo>
                        <a:pt x="50" y="86"/>
                      </a:lnTo>
                      <a:lnTo>
                        <a:pt x="51" y="69"/>
                      </a:lnTo>
                      <a:lnTo>
                        <a:pt x="53" y="53"/>
                      </a:lnTo>
                      <a:lnTo>
                        <a:pt x="56" y="44"/>
                      </a:lnTo>
                      <a:lnTo>
                        <a:pt x="59" y="46"/>
                      </a:lnTo>
                      <a:lnTo>
                        <a:pt x="62" y="50"/>
                      </a:lnTo>
                      <a:lnTo>
                        <a:pt x="68" y="55"/>
                      </a:lnTo>
                      <a:lnTo>
                        <a:pt x="74" y="60"/>
                      </a:lnTo>
                      <a:lnTo>
                        <a:pt x="79" y="65"/>
                      </a:lnTo>
                      <a:lnTo>
                        <a:pt x="84" y="69"/>
                      </a:lnTo>
                      <a:lnTo>
                        <a:pt x="88" y="73"/>
                      </a:lnTo>
                      <a:lnTo>
                        <a:pt x="91" y="75"/>
                      </a:lnTo>
                      <a:lnTo>
                        <a:pt x="94" y="94"/>
                      </a:lnTo>
                      <a:lnTo>
                        <a:pt x="97" y="118"/>
                      </a:lnTo>
                      <a:lnTo>
                        <a:pt x="103" y="141"/>
                      </a:lnTo>
                      <a:lnTo>
                        <a:pt x="109" y="155"/>
                      </a:lnTo>
                      <a:lnTo>
                        <a:pt x="112" y="158"/>
                      </a:lnTo>
                      <a:lnTo>
                        <a:pt x="113" y="156"/>
                      </a:lnTo>
                      <a:lnTo>
                        <a:pt x="112" y="150"/>
                      </a:lnTo>
                      <a:lnTo>
                        <a:pt x="110" y="143"/>
                      </a:lnTo>
                      <a:lnTo>
                        <a:pt x="107" y="131"/>
                      </a:lnTo>
                      <a:lnTo>
                        <a:pt x="104" y="112"/>
                      </a:lnTo>
                      <a:lnTo>
                        <a:pt x="100" y="94"/>
                      </a:lnTo>
                      <a:lnTo>
                        <a:pt x="100" y="81"/>
                      </a:lnTo>
                      <a:lnTo>
                        <a:pt x="110" y="86"/>
                      </a:lnTo>
                      <a:lnTo>
                        <a:pt x="122" y="94"/>
                      </a:lnTo>
                      <a:lnTo>
                        <a:pt x="137" y="102"/>
                      </a:lnTo>
                      <a:lnTo>
                        <a:pt x="153" y="110"/>
                      </a:lnTo>
                      <a:lnTo>
                        <a:pt x="168" y="119"/>
                      </a:lnTo>
                      <a:lnTo>
                        <a:pt x="181" y="126"/>
                      </a:lnTo>
                      <a:lnTo>
                        <a:pt x="191" y="132"/>
                      </a:lnTo>
                      <a:lnTo>
                        <a:pt x="196" y="135"/>
                      </a:lnTo>
                      <a:lnTo>
                        <a:pt x="198" y="138"/>
                      </a:lnTo>
                      <a:lnTo>
                        <a:pt x="200" y="136"/>
                      </a:lnTo>
                      <a:lnTo>
                        <a:pt x="197" y="133"/>
                      </a:lnTo>
                      <a:lnTo>
                        <a:pt x="191" y="128"/>
                      </a:lnTo>
                      <a:lnTo>
                        <a:pt x="186" y="124"/>
                      </a:lnTo>
                      <a:lnTo>
                        <a:pt x="175" y="117"/>
                      </a:lnTo>
                      <a:lnTo>
                        <a:pt x="163" y="109"/>
                      </a:lnTo>
                      <a:lnTo>
                        <a:pt x="149" y="99"/>
                      </a:lnTo>
                      <a:lnTo>
                        <a:pt x="135" y="91"/>
                      </a:lnTo>
                      <a:lnTo>
                        <a:pt x="122" y="83"/>
                      </a:lnTo>
                      <a:lnTo>
                        <a:pt x="112" y="78"/>
                      </a:lnTo>
                      <a:lnTo>
                        <a:pt x="106" y="74"/>
                      </a:lnTo>
                      <a:lnTo>
                        <a:pt x="102" y="73"/>
                      </a:lnTo>
                      <a:lnTo>
                        <a:pt x="103" y="72"/>
                      </a:lnTo>
                      <a:lnTo>
                        <a:pt x="107" y="72"/>
                      </a:lnTo>
                      <a:lnTo>
                        <a:pt x="115" y="69"/>
                      </a:lnTo>
                      <a:lnTo>
                        <a:pt x="122" y="67"/>
                      </a:lnTo>
                      <a:lnTo>
                        <a:pt x="132" y="65"/>
                      </a:lnTo>
                      <a:lnTo>
                        <a:pt x="143" y="64"/>
                      </a:lnTo>
                      <a:lnTo>
                        <a:pt x="155" y="63"/>
                      </a:lnTo>
                      <a:lnTo>
                        <a:pt x="166" y="61"/>
                      </a:lnTo>
                      <a:lnTo>
                        <a:pt x="178" y="63"/>
                      </a:lnTo>
                      <a:lnTo>
                        <a:pt x="187" y="64"/>
                      </a:lnTo>
                      <a:lnTo>
                        <a:pt x="194" y="66"/>
                      </a:lnTo>
                      <a:lnTo>
                        <a:pt x="200" y="69"/>
                      </a:lnTo>
                      <a:lnTo>
                        <a:pt x="200" y="67"/>
                      </a:lnTo>
                      <a:lnTo>
                        <a:pt x="196" y="64"/>
                      </a:lnTo>
                      <a:lnTo>
                        <a:pt x="190" y="60"/>
                      </a:lnTo>
                      <a:lnTo>
                        <a:pt x="185" y="59"/>
                      </a:lnTo>
                      <a:lnTo>
                        <a:pt x="174" y="58"/>
                      </a:lnTo>
                      <a:lnTo>
                        <a:pt x="162" y="58"/>
                      </a:lnTo>
                      <a:lnTo>
                        <a:pt x="148" y="58"/>
                      </a:lnTo>
                      <a:lnTo>
                        <a:pt x="133" y="58"/>
                      </a:lnTo>
                      <a:lnTo>
                        <a:pt x="120" y="59"/>
                      </a:lnTo>
                      <a:lnTo>
                        <a:pt x="110" y="59"/>
                      </a:lnTo>
                      <a:lnTo>
                        <a:pt x="104" y="60"/>
                      </a:lnTo>
                      <a:lnTo>
                        <a:pt x="100" y="59"/>
                      </a:lnTo>
                      <a:lnTo>
                        <a:pt x="95" y="57"/>
                      </a:lnTo>
                      <a:lnTo>
                        <a:pt x="90" y="53"/>
                      </a:lnTo>
                      <a:lnTo>
                        <a:pt x="84" y="49"/>
                      </a:lnTo>
                      <a:lnTo>
                        <a:pt x="79" y="44"/>
                      </a:lnTo>
                      <a:lnTo>
                        <a:pt x="73" y="40"/>
                      </a:lnTo>
                      <a:lnTo>
                        <a:pt x="69" y="37"/>
                      </a:lnTo>
                      <a:lnTo>
                        <a:pt x="67" y="35"/>
                      </a:lnTo>
                      <a:lnTo>
                        <a:pt x="73" y="31"/>
                      </a:lnTo>
                      <a:lnTo>
                        <a:pt x="80" y="27"/>
                      </a:lnTo>
                      <a:lnTo>
                        <a:pt x="88" y="22"/>
                      </a:lnTo>
                      <a:lnTo>
                        <a:pt x="97" y="18"/>
                      </a:lnTo>
                      <a:lnTo>
                        <a:pt x="105" y="13"/>
                      </a:lnTo>
                      <a:lnTo>
                        <a:pt x="112" y="8"/>
                      </a:lnTo>
                      <a:lnTo>
                        <a:pt x="119" y="6"/>
                      </a:lnTo>
                      <a:lnTo>
                        <a:pt x="124" y="5"/>
                      </a:lnTo>
                      <a:lnTo>
                        <a:pt x="128" y="4"/>
                      </a:lnTo>
                      <a:lnTo>
                        <a:pt x="128" y="1"/>
                      </a:lnTo>
                      <a:lnTo>
                        <a:pt x="122" y="0"/>
                      </a:lnTo>
                      <a:lnTo>
                        <a:pt x="114" y="3"/>
                      </a:lnTo>
                      <a:lnTo>
                        <a:pt x="109" y="5"/>
                      </a:lnTo>
                      <a:lnTo>
                        <a:pt x="102" y="8"/>
                      </a:lnTo>
                      <a:lnTo>
                        <a:pt x="92" y="12"/>
                      </a:lnTo>
                      <a:lnTo>
                        <a:pt x="84" y="15"/>
                      </a:lnTo>
                      <a:lnTo>
                        <a:pt x="75" y="20"/>
                      </a:lnTo>
                      <a:lnTo>
                        <a:pt x="68" y="23"/>
                      </a:lnTo>
                      <a:lnTo>
                        <a:pt x="61" y="26"/>
                      </a:lnTo>
                      <a:lnTo>
                        <a:pt x="58" y="28"/>
                      </a:lnTo>
                      <a:lnTo>
                        <a:pt x="53" y="30"/>
                      </a:lnTo>
                      <a:lnTo>
                        <a:pt x="49" y="30"/>
                      </a:lnTo>
                      <a:lnTo>
                        <a:pt x="43" y="29"/>
                      </a:lnTo>
                      <a:lnTo>
                        <a:pt x="37" y="26"/>
                      </a:lnTo>
                      <a:lnTo>
                        <a:pt x="33" y="23"/>
                      </a:lnTo>
                      <a:lnTo>
                        <a:pt x="28" y="21"/>
                      </a:lnTo>
                      <a:lnTo>
                        <a:pt x="22" y="19"/>
                      </a:lnTo>
                      <a:lnTo>
                        <a:pt x="16" y="18"/>
                      </a:lnTo>
                      <a:lnTo>
                        <a:pt x="12"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3" name="Freeform 310">
                  <a:extLst>
                    <a:ext uri="{FF2B5EF4-FFF2-40B4-BE49-F238E27FC236}">
                      <a16:creationId xmlns:a16="http://schemas.microsoft.com/office/drawing/2014/main" id="{9EA063C7-8E77-406F-9FD1-FA2EBCD1C304}"/>
                    </a:ext>
                  </a:extLst>
                </p:cNvPr>
                <p:cNvSpPr>
                  <a:spLocks/>
                </p:cNvSpPr>
                <p:nvPr/>
              </p:nvSpPr>
              <p:spPr bwMode="auto">
                <a:xfrm>
                  <a:off x="85" y="303"/>
                  <a:ext cx="65" cy="67"/>
                </a:xfrm>
                <a:custGeom>
                  <a:avLst/>
                  <a:gdLst>
                    <a:gd name="T0" fmla="*/ 7 w 131"/>
                    <a:gd name="T1" fmla="*/ 20 h 134"/>
                    <a:gd name="T2" fmla="*/ 10 w 131"/>
                    <a:gd name="T3" fmla="*/ 33 h 134"/>
                    <a:gd name="T4" fmla="*/ 16 w 131"/>
                    <a:gd name="T5" fmla="*/ 32 h 134"/>
                    <a:gd name="T6" fmla="*/ 21 w 131"/>
                    <a:gd name="T7" fmla="*/ 36 h 134"/>
                    <a:gd name="T8" fmla="*/ 23 w 131"/>
                    <a:gd name="T9" fmla="*/ 40 h 134"/>
                    <a:gd name="T10" fmla="*/ 17 w 131"/>
                    <a:gd name="T11" fmla="*/ 39 h 134"/>
                    <a:gd name="T12" fmla="*/ 14 w 131"/>
                    <a:gd name="T13" fmla="*/ 37 h 134"/>
                    <a:gd name="T14" fmla="*/ 9 w 131"/>
                    <a:gd name="T15" fmla="*/ 34 h 134"/>
                    <a:gd name="T16" fmla="*/ 1 w 131"/>
                    <a:gd name="T17" fmla="*/ 39 h 134"/>
                    <a:gd name="T18" fmla="*/ 0 w 131"/>
                    <a:gd name="T19" fmla="*/ 47 h 134"/>
                    <a:gd name="T20" fmla="*/ 2 w 131"/>
                    <a:gd name="T21" fmla="*/ 51 h 134"/>
                    <a:gd name="T22" fmla="*/ 13 w 131"/>
                    <a:gd name="T23" fmla="*/ 52 h 134"/>
                    <a:gd name="T24" fmla="*/ 19 w 131"/>
                    <a:gd name="T25" fmla="*/ 49 h 134"/>
                    <a:gd name="T26" fmla="*/ 19 w 131"/>
                    <a:gd name="T27" fmla="*/ 53 h 134"/>
                    <a:gd name="T28" fmla="*/ 16 w 131"/>
                    <a:gd name="T29" fmla="*/ 66 h 134"/>
                    <a:gd name="T30" fmla="*/ 26 w 131"/>
                    <a:gd name="T31" fmla="*/ 66 h 134"/>
                    <a:gd name="T32" fmla="*/ 30 w 131"/>
                    <a:gd name="T33" fmla="*/ 58 h 134"/>
                    <a:gd name="T34" fmla="*/ 28 w 131"/>
                    <a:gd name="T35" fmla="*/ 50 h 134"/>
                    <a:gd name="T36" fmla="*/ 29 w 131"/>
                    <a:gd name="T37" fmla="*/ 48 h 134"/>
                    <a:gd name="T38" fmla="*/ 32 w 131"/>
                    <a:gd name="T39" fmla="*/ 51 h 134"/>
                    <a:gd name="T40" fmla="*/ 35 w 131"/>
                    <a:gd name="T41" fmla="*/ 58 h 134"/>
                    <a:gd name="T42" fmla="*/ 44 w 131"/>
                    <a:gd name="T43" fmla="*/ 58 h 134"/>
                    <a:gd name="T44" fmla="*/ 52 w 131"/>
                    <a:gd name="T45" fmla="*/ 60 h 134"/>
                    <a:gd name="T46" fmla="*/ 60 w 131"/>
                    <a:gd name="T47" fmla="*/ 55 h 134"/>
                    <a:gd name="T48" fmla="*/ 62 w 131"/>
                    <a:gd name="T49" fmla="*/ 50 h 134"/>
                    <a:gd name="T50" fmla="*/ 60 w 131"/>
                    <a:gd name="T51" fmla="*/ 48 h 134"/>
                    <a:gd name="T52" fmla="*/ 51 w 131"/>
                    <a:gd name="T53" fmla="*/ 43 h 134"/>
                    <a:gd name="T54" fmla="*/ 45 w 131"/>
                    <a:gd name="T55" fmla="*/ 41 h 134"/>
                    <a:gd name="T56" fmla="*/ 48 w 131"/>
                    <a:gd name="T57" fmla="*/ 36 h 134"/>
                    <a:gd name="T58" fmla="*/ 56 w 131"/>
                    <a:gd name="T59" fmla="*/ 33 h 134"/>
                    <a:gd name="T60" fmla="*/ 64 w 131"/>
                    <a:gd name="T61" fmla="*/ 28 h 134"/>
                    <a:gd name="T62" fmla="*/ 64 w 131"/>
                    <a:gd name="T63" fmla="*/ 20 h 134"/>
                    <a:gd name="T64" fmla="*/ 57 w 131"/>
                    <a:gd name="T65" fmla="*/ 15 h 134"/>
                    <a:gd name="T66" fmla="*/ 48 w 131"/>
                    <a:gd name="T67" fmla="*/ 19 h 134"/>
                    <a:gd name="T68" fmla="*/ 48 w 131"/>
                    <a:gd name="T69" fmla="*/ 25 h 134"/>
                    <a:gd name="T70" fmla="*/ 41 w 131"/>
                    <a:gd name="T71" fmla="*/ 30 h 134"/>
                    <a:gd name="T72" fmla="*/ 39 w 131"/>
                    <a:gd name="T73" fmla="*/ 30 h 134"/>
                    <a:gd name="T74" fmla="*/ 37 w 131"/>
                    <a:gd name="T75" fmla="*/ 26 h 134"/>
                    <a:gd name="T76" fmla="*/ 40 w 131"/>
                    <a:gd name="T77" fmla="*/ 19 h 134"/>
                    <a:gd name="T78" fmla="*/ 46 w 131"/>
                    <a:gd name="T79" fmla="*/ 11 h 134"/>
                    <a:gd name="T80" fmla="*/ 41 w 131"/>
                    <a:gd name="T81" fmla="*/ 2 h 134"/>
                    <a:gd name="T82" fmla="*/ 33 w 131"/>
                    <a:gd name="T83" fmla="*/ 1 h 134"/>
                    <a:gd name="T84" fmla="*/ 28 w 131"/>
                    <a:gd name="T85" fmla="*/ 5 h 134"/>
                    <a:gd name="T86" fmla="*/ 25 w 131"/>
                    <a:gd name="T87" fmla="*/ 9 h 134"/>
                    <a:gd name="T88" fmla="*/ 28 w 131"/>
                    <a:gd name="T89" fmla="*/ 15 h 134"/>
                    <a:gd name="T90" fmla="*/ 32 w 131"/>
                    <a:gd name="T91" fmla="*/ 21 h 134"/>
                    <a:gd name="T92" fmla="*/ 31 w 131"/>
                    <a:gd name="T93" fmla="*/ 27 h 134"/>
                    <a:gd name="T94" fmla="*/ 28 w 131"/>
                    <a:gd name="T95" fmla="*/ 28 h 134"/>
                    <a:gd name="T96" fmla="*/ 23 w 131"/>
                    <a:gd name="T97" fmla="*/ 21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1" h="134">
                      <a:moveTo>
                        <a:pt x="32" y="30"/>
                      </a:moveTo>
                      <a:lnTo>
                        <a:pt x="22" y="33"/>
                      </a:lnTo>
                      <a:lnTo>
                        <a:pt x="14" y="40"/>
                      </a:lnTo>
                      <a:lnTo>
                        <a:pt x="11" y="50"/>
                      </a:lnTo>
                      <a:lnTo>
                        <a:pt x="17" y="64"/>
                      </a:lnTo>
                      <a:lnTo>
                        <a:pt x="20" y="66"/>
                      </a:lnTo>
                      <a:lnTo>
                        <a:pt x="25" y="66"/>
                      </a:lnTo>
                      <a:lnTo>
                        <a:pt x="29" y="65"/>
                      </a:lnTo>
                      <a:lnTo>
                        <a:pt x="32" y="64"/>
                      </a:lnTo>
                      <a:lnTo>
                        <a:pt x="36" y="66"/>
                      </a:lnTo>
                      <a:lnTo>
                        <a:pt x="40" y="70"/>
                      </a:lnTo>
                      <a:lnTo>
                        <a:pt x="43" y="72"/>
                      </a:lnTo>
                      <a:lnTo>
                        <a:pt x="45" y="75"/>
                      </a:lnTo>
                      <a:lnTo>
                        <a:pt x="47" y="79"/>
                      </a:lnTo>
                      <a:lnTo>
                        <a:pt x="47" y="80"/>
                      </a:lnTo>
                      <a:lnTo>
                        <a:pt x="44" y="80"/>
                      </a:lnTo>
                      <a:lnTo>
                        <a:pt x="40" y="79"/>
                      </a:lnTo>
                      <a:lnTo>
                        <a:pt x="35" y="78"/>
                      </a:lnTo>
                      <a:lnTo>
                        <a:pt x="32" y="77"/>
                      </a:lnTo>
                      <a:lnTo>
                        <a:pt x="29" y="77"/>
                      </a:lnTo>
                      <a:lnTo>
                        <a:pt x="28" y="74"/>
                      </a:lnTo>
                      <a:lnTo>
                        <a:pt x="27" y="72"/>
                      </a:lnTo>
                      <a:lnTo>
                        <a:pt x="23" y="70"/>
                      </a:lnTo>
                      <a:lnTo>
                        <a:pt x="18" y="68"/>
                      </a:lnTo>
                      <a:lnTo>
                        <a:pt x="12" y="70"/>
                      </a:lnTo>
                      <a:lnTo>
                        <a:pt x="6" y="72"/>
                      </a:lnTo>
                      <a:lnTo>
                        <a:pt x="3" y="77"/>
                      </a:lnTo>
                      <a:lnTo>
                        <a:pt x="0" y="82"/>
                      </a:lnTo>
                      <a:lnTo>
                        <a:pt x="0" y="89"/>
                      </a:lnTo>
                      <a:lnTo>
                        <a:pt x="0" y="93"/>
                      </a:lnTo>
                      <a:lnTo>
                        <a:pt x="2" y="96"/>
                      </a:lnTo>
                      <a:lnTo>
                        <a:pt x="4" y="98"/>
                      </a:lnTo>
                      <a:lnTo>
                        <a:pt x="5" y="101"/>
                      </a:lnTo>
                      <a:lnTo>
                        <a:pt x="12" y="104"/>
                      </a:lnTo>
                      <a:lnTo>
                        <a:pt x="20" y="105"/>
                      </a:lnTo>
                      <a:lnTo>
                        <a:pt x="27" y="104"/>
                      </a:lnTo>
                      <a:lnTo>
                        <a:pt x="32" y="101"/>
                      </a:lnTo>
                      <a:lnTo>
                        <a:pt x="35" y="97"/>
                      </a:lnTo>
                      <a:lnTo>
                        <a:pt x="38" y="97"/>
                      </a:lnTo>
                      <a:lnTo>
                        <a:pt x="42" y="98"/>
                      </a:lnTo>
                      <a:lnTo>
                        <a:pt x="45" y="100"/>
                      </a:lnTo>
                      <a:lnTo>
                        <a:pt x="38" y="105"/>
                      </a:lnTo>
                      <a:lnTo>
                        <a:pt x="33" y="115"/>
                      </a:lnTo>
                      <a:lnTo>
                        <a:pt x="29" y="124"/>
                      </a:lnTo>
                      <a:lnTo>
                        <a:pt x="32" y="131"/>
                      </a:lnTo>
                      <a:lnTo>
                        <a:pt x="38" y="134"/>
                      </a:lnTo>
                      <a:lnTo>
                        <a:pt x="45" y="134"/>
                      </a:lnTo>
                      <a:lnTo>
                        <a:pt x="53" y="132"/>
                      </a:lnTo>
                      <a:lnTo>
                        <a:pt x="58" y="127"/>
                      </a:lnTo>
                      <a:lnTo>
                        <a:pt x="61" y="121"/>
                      </a:lnTo>
                      <a:lnTo>
                        <a:pt x="61" y="115"/>
                      </a:lnTo>
                      <a:lnTo>
                        <a:pt x="60" y="108"/>
                      </a:lnTo>
                      <a:lnTo>
                        <a:pt x="58" y="103"/>
                      </a:lnTo>
                      <a:lnTo>
                        <a:pt x="56" y="100"/>
                      </a:lnTo>
                      <a:lnTo>
                        <a:pt x="56" y="97"/>
                      </a:lnTo>
                      <a:lnTo>
                        <a:pt x="57" y="96"/>
                      </a:lnTo>
                      <a:lnTo>
                        <a:pt x="59" y="95"/>
                      </a:lnTo>
                      <a:lnTo>
                        <a:pt x="61" y="95"/>
                      </a:lnTo>
                      <a:lnTo>
                        <a:pt x="63" y="98"/>
                      </a:lnTo>
                      <a:lnTo>
                        <a:pt x="64" y="102"/>
                      </a:lnTo>
                      <a:lnTo>
                        <a:pt x="65" y="105"/>
                      </a:lnTo>
                      <a:lnTo>
                        <a:pt x="66" y="110"/>
                      </a:lnTo>
                      <a:lnTo>
                        <a:pt x="71" y="115"/>
                      </a:lnTo>
                      <a:lnTo>
                        <a:pt x="76" y="116"/>
                      </a:lnTo>
                      <a:lnTo>
                        <a:pt x="86" y="111"/>
                      </a:lnTo>
                      <a:lnTo>
                        <a:pt x="89" y="115"/>
                      </a:lnTo>
                      <a:lnTo>
                        <a:pt x="94" y="117"/>
                      </a:lnTo>
                      <a:lnTo>
                        <a:pt x="99" y="119"/>
                      </a:lnTo>
                      <a:lnTo>
                        <a:pt x="105" y="119"/>
                      </a:lnTo>
                      <a:lnTo>
                        <a:pt x="110" y="118"/>
                      </a:lnTo>
                      <a:lnTo>
                        <a:pt x="116" y="115"/>
                      </a:lnTo>
                      <a:lnTo>
                        <a:pt x="120" y="110"/>
                      </a:lnTo>
                      <a:lnTo>
                        <a:pt x="124" y="102"/>
                      </a:lnTo>
                      <a:lnTo>
                        <a:pt x="124" y="101"/>
                      </a:lnTo>
                      <a:lnTo>
                        <a:pt x="124" y="100"/>
                      </a:lnTo>
                      <a:lnTo>
                        <a:pt x="123" y="100"/>
                      </a:lnTo>
                      <a:lnTo>
                        <a:pt x="123" y="98"/>
                      </a:lnTo>
                      <a:lnTo>
                        <a:pt x="120" y="95"/>
                      </a:lnTo>
                      <a:lnTo>
                        <a:pt x="117" y="89"/>
                      </a:lnTo>
                      <a:lnTo>
                        <a:pt x="111" y="86"/>
                      </a:lnTo>
                      <a:lnTo>
                        <a:pt x="103" y="86"/>
                      </a:lnTo>
                      <a:lnTo>
                        <a:pt x="98" y="87"/>
                      </a:lnTo>
                      <a:lnTo>
                        <a:pt x="94" y="86"/>
                      </a:lnTo>
                      <a:lnTo>
                        <a:pt x="90" y="82"/>
                      </a:lnTo>
                      <a:lnTo>
                        <a:pt x="88" y="80"/>
                      </a:lnTo>
                      <a:lnTo>
                        <a:pt x="93" y="75"/>
                      </a:lnTo>
                      <a:lnTo>
                        <a:pt x="96" y="71"/>
                      </a:lnTo>
                      <a:lnTo>
                        <a:pt x="101" y="67"/>
                      </a:lnTo>
                      <a:lnTo>
                        <a:pt x="104" y="64"/>
                      </a:lnTo>
                      <a:lnTo>
                        <a:pt x="113" y="65"/>
                      </a:lnTo>
                      <a:lnTo>
                        <a:pt x="120" y="63"/>
                      </a:lnTo>
                      <a:lnTo>
                        <a:pt x="125" y="60"/>
                      </a:lnTo>
                      <a:lnTo>
                        <a:pt x="128" y="56"/>
                      </a:lnTo>
                      <a:lnTo>
                        <a:pt x="131" y="50"/>
                      </a:lnTo>
                      <a:lnTo>
                        <a:pt x="131" y="45"/>
                      </a:lnTo>
                      <a:lnTo>
                        <a:pt x="129" y="40"/>
                      </a:lnTo>
                      <a:lnTo>
                        <a:pt x="126" y="35"/>
                      </a:lnTo>
                      <a:lnTo>
                        <a:pt x="121" y="32"/>
                      </a:lnTo>
                      <a:lnTo>
                        <a:pt x="114" y="30"/>
                      </a:lnTo>
                      <a:lnTo>
                        <a:pt x="106" y="32"/>
                      </a:lnTo>
                      <a:lnTo>
                        <a:pt x="101" y="34"/>
                      </a:lnTo>
                      <a:lnTo>
                        <a:pt x="97" y="37"/>
                      </a:lnTo>
                      <a:lnTo>
                        <a:pt x="97" y="41"/>
                      </a:lnTo>
                      <a:lnTo>
                        <a:pt x="97" y="45"/>
                      </a:lnTo>
                      <a:lnTo>
                        <a:pt x="97" y="49"/>
                      </a:lnTo>
                      <a:lnTo>
                        <a:pt x="93" y="53"/>
                      </a:lnTo>
                      <a:lnTo>
                        <a:pt x="88" y="57"/>
                      </a:lnTo>
                      <a:lnTo>
                        <a:pt x="83" y="60"/>
                      </a:lnTo>
                      <a:lnTo>
                        <a:pt x="81" y="63"/>
                      </a:lnTo>
                      <a:lnTo>
                        <a:pt x="79" y="62"/>
                      </a:lnTo>
                      <a:lnTo>
                        <a:pt x="78" y="59"/>
                      </a:lnTo>
                      <a:lnTo>
                        <a:pt x="75" y="58"/>
                      </a:lnTo>
                      <a:lnTo>
                        <a:pt x="73" y="57"/>
                      </a:lnTo>
                      <a:lnTo>
                        <a:pt x="75" y="52"/>
                      </a:lnTo>
                      <a:lnTo>
                        <a:pt x="78" y="47"/>
                      </a:lnTo>
                      <a:lnTo>
                        <a:pt x="79" y="41"/>
                      </a:lnTo>
                      <a:lnTo>
                        <a:pt x="80" y="37"/>
                      </a:lnTo>
                      <a:lnTo>
                        <a:pt x="86" y="33"/>
                      </a:lnTo>
                      <a:lnTo>
                        <a:pt x="90" y="27"/>
                      </a:lnTo>
                      <a:lnTo>
                        <a:pt x="93" y="21"/>
                      </a:lnTo>
                      <a:lnTo>
                        <a:pt x="93" y="14"/>
                      </a:lnTo>
                      <a:lnTo>
                        <a:pt x="89" y="8"/>
                      </a:lnTo>
                      <a:lnTo>
                        <a:pt x="83" y="4"/>
                      </a:lnTo>
                      <a:lnTo>
                        <a:pt x="78" y="0"/>
                      </a:lnTo>
                      <a:lnTo>
                        <a:pt x="71" y="0"/>
                      </a:lnTo>
                      <a:lnTo>
                        <a:pt x="67" y="2"/>
                      </a:lnTo>
                      <a:lnTo>
                        <a:pt x="64" y="4"/>
                      </a:lnTo>
                      <a:lnTo>
                        <a:pt x="59" y="6"/>
                      </a:lnTo>
                      <a:lnTo>
                        <a:pt x="56" y="10"/>
                      </a:lnTo>
                      <a:lnTo>
                        <a:pt x="53" y="12"/>
                      </a:lnTo>
                      <a:lnTo>
                        <a:pt x="52" y="14"/>
                      </a:lnTo>
                      <a:lnTo>
                        <a:pt x="51" y="18"/>
                      </a:lnTo>
                      <a:lnTo>
                        <a:pt x="51" y="20"/>
                      </a:lnTo>
                      <a:lnTo>
                        <a:pt x="53" y="26"/>
                      </a:lnTo>
                      <a:lnTo>
                        <a:pt x="57" y="30"/>
                      </a:lnTo>
                      <a:lnTo>
                        <a:pt x="60" y="34"/>
                      </a:lnTo>
                      <a:lnTo>
                        <a:pt x="64" y="35"/>
                      </a:lnTo>
                      <a:lnTo>
                        <a:pt x="64" y="41"/>
                      </a:lnTo>
                      <a:lnTo>
                        <a:pt x="64" y="47"/>
                      </a:lnTo>
                      <a:lnTo>
                        <a:pt x="63" y="51"/>
                      </a:lnTo>
                      <a:lnTo>
                        <a:pt x="63" y="53"/>
                      </a:lnTo>
                      <a:lnTo>
                        <a:pt x="60" y="53"/>
                      </a:lnTo>
                      <a:lnTo>
                        <a:pt x="57" y="55"/>
                      </a:lnTo>
                      <a:lnTo>
                        <a:pt x="56" y="56"/>
                      </a:lnTo>
                      <a:lnTo>
                        <a:pt x="55" y="56"/>
                      </a:lnTo>
                      <a:lnTo>
                        <a:pt x="50" y="50"/>
                      </a:lnTo>
                      <a:lnTo>
                        <a:pt x="47" y="42"/>
                      </a:lnTo>
                      <a:lnTo>
                        <a:pt x="42" y="34"/>
                      </a:lnTo>
                      <a:lnTo>
                        <a:pt x="32"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4" name="Freeform 311">
                  <a:extLst>
                    <a:ext uri="{FF2B5EF4-FFF2-40B4-BE49-F238E27FC236}">
                      <a16:creationId xmlns:a16="http://schemas.microsoft.com/office/drawing/2014/main" id="{35E759AC-70E0-4001-9C3E-3486ED5CAB2F}"/>
                    </a:ext>
                  </a:extLst>
                </p:cNvPr>
                <p:cNvSpPr>
                  <a:spLocks/>
                </p:cNvSpPr>
                <p:nvPr/>
              </p:nvSpPr>
              <p:spPr bwMode="auto">
                <a:xfrm>
                  <a:off x="39" y="392"/>
                  <a:ext cx="68" cy="117"/>
                </a:xfrm>
                <a:custGeom>
                  <a:avLst/>
                  <a:gdLst>
                    <a:gd name="T0" fmla="*/ 67 w 135"/>
                    <a:gd name="T1" fmla="*/ 0 h 234"/>
                    <a:gd name="T2" fmla="*/ 62 w 135"/>
                    <a:gd name="T3" fmla="*/ 8 h 234"/>
                    <a:gd name="T4" fmla="*/ 56 w 135"/>
                    <a:gd name="T5" fmla="*/ 14 h 234"/>
                    <a:gd name="T6" fmla="*/ 49 w 135"/>
                    <a:gd name="T7" fmla="*/ 20 h 234"/>
                    <a:gd name="T8" fmla="*/ 41 w 135"/>
                    <a:gd name="T9" fmla="*/ 24 h 234"/>
                    <a:gd name="T10" fmla="*/ 34 w 135"/>
                    <a:gd name="T11" fmla="*/ 27 h 234"/>
                    <a:gd name="T12" fmla="*/ 26 w 135"/>
                    <a:gd name="T13" fmla="*/ 29 h 234"/>
                    <a:gd name="T14" fmla="*/ 19 w 135"/>
                    <a:gd name="T15" fmla="*/ 30 h 234"/>
                    <a:gd name="T16" fmla="*/ 12 w 135"/>
                    <a:gd name="T17" fmla="*/ 30 h 234"/>
                    <a:gd name="T18" fmla="*/ 13 w 135"/>
                    <a:gd name="T19" fmla="*/ 35 h 234"/>
                    <a:gd name="T20" fmla="*/ 12 w 135"/>
                    <a:gd name="T21" fmla="*/ 42 h 234"/>
                    <a:gd name="T22" fmla="*/ 8 w 135"/>
                    <a:gd name="T23" fmla="*/ 49 h 234"/>
                    <a:gd name="T24" fmla="*/ 0 w 135"/>
                    <a:gd name="T25" fmla="*/ 54 h 234"/>
                    <a:gd name="T26" fmla="*/ 5 w 135"/>
                    <a:gd name="T27" fmla="*/ 62 h 234"/>
                    <a:gd name="T28" fmla="*/ 8 w 135"/>
                    <a:gd name="T29" fmla="*/ 71 h 234"/>
                    <a:gd name="T30" fmla="*/ 8 w 135"/>
                    <a:gd name="T31" fmla="*/ 80 h 234"/>
                    <a:gd name="T32" fmla="*/ 5 w 135"/>
                    <a:gd name="T33" fmla="*/ 88 h 234"/>
                    <a:gd name="T34" fmla="*/ 8 w 135"/>
                    <a:gd name="T35" fmla="*/ 90 h 234"/>
                    <a:gd name="T36" fmla="*/ 11 w 135"/>
                    <a:gd name="T37" fmla="*/ 91 h 234"/>
                    <a:gd name="T38" fmla="*/ 15 w 135"/>
                    <a:gd name="T39" fmla="*/ 93 h 234"/>
                    <a:gd name="T40" fmla="*/ 20 w 135"/>
                    <a:gd name="T41" fmla="*/ 96 h 234"/>
                    <a:gd name="T42" fmla="*/ 24 w 135"/>
                    <a:gd name="T43" fmla="*/ 100 h 234"/>
                    <a:gd name="T44" fmla="*/ 27 w 135"/>
                    <a:gd name="T45" fmla="*/ 105 h 234"/>
                    <a:gd name="T46" fmla="*/ 30 w 135"/>
                    <a:gd name="T47" fmla="*/ 110 h 234"/>
                    <a:gd name="T48" fmla="*/ 33 w 135"/>
                    <a:gd name="T49" fmla="*/ 117 h 234"/>
                    <a:gd name="T50" fmla="*/ 34 w 135"/>
                    <a:gd name="T51" fmla="*/ 113 h 234"/>
                    <a:gd name="T52" fmla="*/ 37 w 135"/>
                    <a:gd name="T53" fmla="*/ 109 h 234"/>
                    <a:gd name="T54" fmla="*/ 40 w 135"/>
                    <a:gd name="T55" fmla="*/ 105 h 234"/>
                    <a:gd name="T56" fmla="*/ 43 w 135"/>
                    <a:gd name="T57" fmla="*/ 101 h 234"/>
                    <a:gd name="T58" fmla="*/ 46 w 135"/>
                    <a:gd name="T59" fmla="*/ 97 h 234"/>
                    <a:gd name="T60" fmla="*/ 51 w 135"/>
                    <a:gd name="T61" fmla="*/ 94 h 234"/>
                    <a:gd name="T62" fmla="*/ 56 w 135"/>
                    <a:gd name="T63" fmla="*/ 92 h 234"/>
                    <a:gd name="T64" fmla="*/ 61 w 135"/>
                    <a:gd name="T65" fmla="*/ 91 h 234"/>
                    <a:gd name="T66" fmla="*/ 59 w 135"/>
                    <a:gd name="T67" fmla="*/ 86 h 234"/>
                    <a:gd name="T68" fmla="*/ 57 w 135"/>
                    <a:gd name="T69" fmla="*/ 79 h 234"/>
                    <a:gd name="T70" fmla="*/ 59 w 135"/>
                    <a:gd name="T71" fmla="*/ 72 h 234"/>
                    <a:gd name="T72" fmla="*/ 63 w 135"/>
                    <a:gd name="T73" fmla="*/ 64 h 234"/>
                    <a:gd name="T74" fmla="*/ 59 w 135"/>
                    <a:gd name="T75" fmla="*/ 52 h 234"/>
                    <a:gd name="T76" fmla="*/ 57 w 135"/>
                    <a:gd name="T77" fmla="*/ 39 h 234"/>
                    <a:gd name="T78" fmla="*/ 58 w 135"/>
                    <a:gd name="T79" fmla="*/ 28 h 234"/>
                    <a:gd name="T80" fmla="*/ 59 w 135"/>
                    <a:gd name="T81" fmla="*/ 20 h 234"/>
                    <a:gd name="T82" fmla="*/ 61 w 135"/>
                    <a:gd name="T83" fmla="*/ 16 h 234"/>
                    <a:gd name="T84" fmla="*/ 63 w 135"/>
                    <a:gd name="T85" fmla="*/ 10 h 234"/>
                    <a:gd name="T86" fmla="*/ 65 w 135"/>
                    <a:gd name="T87" fmla="*/ 6 h 234"/>
                    <a:gd name="T88" fmla="*/ 67 w 135"/>
                    <a:gd name="T89" fmla="*/ 4 h 234"/>
                    <a:gd name="T90" fmla="*/ 68 w 135"/>
                    <a:gd name="T91" fmla="*/ 3 h 234"/>
                    <a:gd name="T92" fmla="*/ 68 w 135"/>
                    <a:gd name="T93" fmla="*/ 2 h 234"/>
                    <a:gd name="T94" fmla="*/ 67 w 135"/>
                    <a:gd name="T95" fmla="*/ 1 h 234"/>
                    <a:gd name="T96" fmla="*/ 67 w 135"/>
                    <a:gd name="T97" fmla="*/ 1 h 234"/>
                    <a:gd name="T98" fmla="*/ 67 w 135"/>
                    <a:gd name="T99" fmla="*/ 0 h 23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4">
                      <a:moveTo>
                        <a:pt x="134" y="0"/>
                      </a:moveTo>
                      <a:lnTo>
                        <a:pt x="124" y="15"/>
                      </a:lnTo>
                      <a:lnTo>
                        <a:pt x="111" y="28"/>
                      </a:lnTo>
                      <a:lnTo>
                        <a:pt x="97" y="39"/>
                      </a:lnTo>
                      <a:lnTo>
                        <a:pt x="82" y="47"/>
                      </a:lnTo>
                      <a:lnTo>
                        <a:pt x="67" y="53"/>
                      </a:lnTo>
                      <a:lnTo>
                        <a:pt x="52" y="58"/>
                      </a:lnTo>
                      <a:lnTo>
                        <a:pt x="38" y="59"/>
                      </a:lnTo>
                      <a:lnTo>
                        <a:pt x="24" y="59"/>
                      </a:lnTo>
                      <a:lnTo>
                        <a:pt x="26" y="70"/>
                      </a:lnTo>
                      <a:lnTo>
                        <a:pt x="23" y="84"/>
                      </a:lnTo>
                      <a:lnTo>
                        <a:pt x="15" y="98"/>
                      </a:lnTo>
                      <a:lnTo>
                        <a:pt x="0" y="108"/>
                      </a:lnTo>
                      <a:lnTo>
                        <a:pt x="10" y="123"/>
                      </a:lnTo>
                      <a:lnTo>
                        <a:pt x="15" y="142"/>
                      </a:lnTo>
                      <a:lnTo>
                        <a:pt x="15" y="160"/>
                      </a:lnTo>
                      <a:lnTo>
                        <a:pt x="10" y="176"/>
                      </a:lnTo>
                      <a:lnTo>
                        <a:pt x="15" y="179"/>
                      </a:lnTo>
                      <a:lnTo>
                        <a:pt x="22" y="182"/>
                      </a:lnTo>
                      <a:lnTo>
                        <a:pt x="30" y="186"/>
                      </a:lnTo>
                      <a:lnTo>
                        <a:pt x="39" y="191"/>
                      </a:lnTo>
                      <a:lnTo>
                        <a:pt x="48" y="199"/>
                      </a:lnTo>
                      <a:lnTo>
                        <a:pt x="54" y="209"/>
                      </a:lnTo>
                      <a:lnTo>
                        <a:pt x="60" y="220"/>
                      </a:lnTo>
                      <a:lnTo>
                        <a:pt x="65" y="234"/>
                      </a:lnTo>
                      <a:lnTo>
                        <a:pt x="68" y="226"/>
                      </a:lnTo>
                      <a:lnTo>
                        <a:pt x="73" y="217"/>
                      </a:lnTo>
                      <a:lnTo>
                        <a:pt x="79" y="209"/>
                      </a:lnTo>
                      <a:lnTo>
                        <a:pt x="86" y="201"/>
                      </a:lnTo>
                      <a:lnTo>
                        <a:pt x="92" y="193"/>
                      </a:lnTo>
                      <a:lnTo>
                        <a:pt x="102" y="187"/>
                      </a:lnTo>
                      <a:lnTo>
                        <a:pt x="111" y="183"/>
                      </a:lnTo>
                      <a:lnTo>
                        <a:pt x="121" y="181"/>
                      </a:lnTo>
                      <a:lnTo>
                        <a:pt x="117" y="172"/>
                      </a:lnTo>
                      <a:lnTo>
                        <a:pt x="114" y="158"/>
                      </a:lnTo>
                      <a:lnTo>
                        <a:pt x="117" y="144"/>
                      </a:lnTo>
                      <a:lnTo>
                        <a:pt x="126" y="128"/>
                      </a:lnTo>
                      <a:lnTo>
                        <a:pt x="117" y="103"/>
                      </a:lnTo>
                      <a:lnTo>
                        <a:pt x="114" y="78"/>
                      </a:lnTo>
                      <a:lnTo>
                        <a:pt x="115" y="56"/>
                      </a:lnTo>
                      <a:lnTo>
                        <a:pt x="118" y="40"/>
                      </a:lnTo>
                      <a:lnTo>
                        <a:pt x="121" y="31"/>
                      </a:lnTo>
                      <a:lnTo>
                        <a:pt x="126" y="20"/>
                      </a:lnTo>
                      <a:lnTo>
                        <a:pt x="130" y="12"/>
                      </a:lnTo>
                      <a:lnTo>
                        <a:pt x="134" y="7"/>
                      </a:lnTo>
                      <a:lnTo>
                        <a:pt x="135" y="5"/>
                      </a:lnTo>
                      <a:lnTo>
                        <a:pt x="135" y="3"/>
                      </a:lnTo>
                      <a:lnTo>
                        <a:pt x="134" y="1"/>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5" name="Freeform 312">
                  <a:extLst>
                    <a:ext uri="{FF2B5EF4-FFF2-40B4-BE49-F238E27FC236}">
                      <a16:creationId xmlns:a16="http://schemas.microsoft.com/office/drawing/2014/main" id="{590D1BD8-B20B-4845-A92E-08DC531C1483}"/>
                    </a:ext>
                  </a:extLst>
                </p:cNvPr>
                <p:cNvSpPr>
                  <a:spLocks/>
                </p:cNvSpPr>
                <p:nvPr/>
              </p:nvSpPr>
              <p:spPr bwMode="auto">
                <a:xfrm>
                  <a:off x="211" y="363"/>
                  <a:ext cx="127" cy="96"/>
                </a:xfrm>
                <a:custGeom>
                  <a:avLst/>
                  <a:gdLst>
                    <a:gd name="T0" fmla="*/ 58 w 253"/>
                    <a:gd name="T1" fmla="*/ 0 h 194"/>
                    <a:gd name="T2" fmla="*/ 53 w 253"/>
                    <a:gd name="T3" fmla="*/ 1 h 194"/>
                    <a:gd name="T4" fmla="*/ 48 w 253"/>
                    <a:gd name="T5" fmla="*/ 3 h 194"/>
                    <a:gd name="T6" fmla="*/ 41 w 253"/>
                    <a:gd name="T7" fmla="*/ 5 h 194"/>
                    <a:gd name="T8" fmla="*/ 34 w 253"/>
                    <a:gd name="T9" fmla="*/ 7 h 194"/>
                    <a:gd name="T10" fmla="*/ 27 w 253"/>
                    <a:gd name="T11" fmla="*/ 9 h 194"/>
                    <a:gd name="T12" fmla="*/ 20 w 253"/>
                    <a:gd name="T13" fmla="*/ 11 h 194"/>
                    <a:gd name="T14" fmla="*/ 14 w 253"/>
                    <a:gd name="T15" fmla="*/ 12 h 194"/>
                    <a:gd name="T16" fmla="*/ 8 w 253"/>
                    <a:gd name="T17" fmla="*/ 13 h 194"/>
                    <a:gd name="T18" fmla="*/ 6 w 253"/>
                    <a:gd name="T19" fmla="*/ 13 h 194"/>
                    <a:gd name="T20" fmla="*/ 4 w 253"/>
                    <a:gd name="T21" fmla="*/ 12 h 194"/>
                    <a:gd name="T22" fmla="*/ 1 w 253"/>
                    <a:gd name="T23" fmla="*/ 12 h 194"/>
                    <a:gd name="T24" fmla="*/ 0 w 253"/>
                    <a:gd name="T25" fmla="*/ 12 h 194"/>
                    <a:gd name="T26" fmla="*/ 7 w 253"/>
                    <a:gd name="T27" fmla="*/ 16 h 194"/>
                    <a:gd name="T28" fmla="*/ 13 w 253"/>
                    <a:gd name="T29" fmla="*/ 22 h 194"/>
                    <a:gd name="T30" fmla="*/ 19 w 253"/>
                    <a:gd name="T31" fmla="*/ 29 h 194"/>
                    <a:gd name="T32" fmla="*/ 23 w 253"/>
                    <a:gd name="T33" fmla="*/ 36 h 194"/>
                    <a:gd name="T34" fmla="*/ 28 w 253"/>
                    <a:gd name="T35" fmla="*/ 45 h 194"/>
                    <a:gd name="T36" fmla="*/ 31 w 253"/>
                    <a:gd name="T37" fmla="*/ 53 h 194"/>
                    <a:gd name="T38" fmla="*/ 33 w 253"/>
                    <a:gd name="T39" fmla="*/ 63 h 194"/>
                    <a:gd name="T40" fmla="*/ 35 w 253"/>
                    <a:gd name="T41" fmla="*/ 72 h 194"/>
                    <a:gd name="T42" fmla="*/ 38 w 253"/>
                    <a:gd name="T43" fmla="*/ 72 h 194"/>
                    <a:gd name="T44" fmla="*/ 43 w 253"/>
                    <a:gd name="T45" fmla="*/ 73 h 194"/>
                    <a:gd name="T46" fmla="*/ 47 w 253"/>
                    <a:gd name="T47" fmla="*/ 75 h 194"/>
                    <a:gd name="T48" fmla="*/ 52 w 253"/>
                    <a:gd name="T49" fmla="*/ 78 h 194"/>
                    <a:gd name="T50" fmla="*/ 57 w 253"/>
                    <a:gd name="T51" fmla="*/ 81 h 194"/>
                    <a:gd name="T52" fmla="*/ 62 w 253"/>
                    <a:gd name="T53" fmla="*/ 86 h 194"/>
                    <a:gd name="T54" fmla="*/ 66 w 253"/>
                    <a:gd name="T55" fmla="*/ 90 h 194"/>
                    <a:gd name="T56" fmla="*/ 69 w 253"/>
                    <a:gd name="T57" fmla="*/ 96 h 194"/>
                    <a:gd name="T58" fmla="*/ 72 w 253"/>
                    <a:gd name="T59" fmla="*/ 93 h 194"/>
                    <a:gd name="T60" fmla="*/ 77 w 253"/>
                    <a:gd name="T61" fmla="*/ 90 h 194"/>
                    <a:gd name="T62" fmla="*/ 83 w 253"/>
                    <a:gd name="T63" fmla="*/ 88 h 194"/>
                    <a:gd name="T64" fmla="*/ 90 w 253"/>
                    <a:gd name="T65" fmla="*/ 86 h 194"/>
                    <a:gd name="T66" fmla="*/ 98 w 253"/>
                    <a:gd name="T67" fmla="*/ 86 h 194"/>
                    <a:gd name="T68" fmla="*/ 107 w 253"/>
                    <a:gd name="T69" fmla="*/ 86 h 194"/>
                    <a:gd name="T70" fmla="*/ 116 w 253"/>
                    <a:gd name="T71" fmla="*/ 89 h 194"/>
                    <a:gd name="T72" fmla="*/ 127 w 253"/>
                    <a:gd name="T73" fmla="*/ 93 h 194"/>
                    <a:gd name="T74" fmla="*/ 124 w 253"/>
                    <a:gd name="T75" fmla="*/ 89 h 194"/>
                    <a:gd name="T76" fmla="*/ 120 w 253"/>
                    <a:gd name="T77" fmla="*/ 85 h 194"/>
                    <a:gd name="T78" fmla="*/ 118 w 253"/>
                    <a:gd name="T79" fmla="*/ 79 h 194"/>
                    <a:gd name="T80" fmla="*/ 116 w 253"/>
                    <a:gd name="T81" fmla="*/ 74 h 194"/>
                    <a:gd name="T82" fmla="*/ 115 w 253"/>
                    <a:gd name="T83" fmla="*/ 67 h 194"/>
                    <a:gd name="T84" fmla="*/ 115 w 253"/>
                    <a:gd name="T85" fmla="*/ 59 h 194"/>
                    <a:gd name="T86" fmla="*/ 118 w 253"/>
                    <a:gd name="T87" fmla="*/ 50 h 194"/>
                    <a:gd name="T88" fmla="*/ 122 w 253"/>
                    <a:gd name="T89" fmla="*/ 41 h 194"/>
                    <a:gd name="T90" fmla="*/ 116 w 253"/>
                    <a:gd name="T91" fmla="*/ 40 h 194"/>
                    <a:gd name="T92" fmla="*/ 109 w 253"/>
                    <a:gd name="T93" fmla="*/ 38 h 194"/>
                    <a:gd name="T94" fmla="*/ 104 w 253"/>
                    <a:gd name="T95" fmla="*/ 36 h 194"/>
                    <a:gd name="T96" fmla="*/ 99 w 253"/>
                    <a:gd name="T97" fmla="*/ 32 h 194"/>
                    <a:gd name="T98" fmla="*/ 94 w 253"/>
                    <a:gd name="T99" fmla="*/ 28 h 194"/>
                    <a:gd name="T100" fmla="*/ 90 w 253"/>
                    <a:gd name="T101" fmla="*/ 22 h 194"/>
                    <a:gd name="T102" fmla="*/ 89 w 253"/>
                    <a:gd name="T103" fmla="*/ 14 h 194"/>
                    <a:gd name="T104" fmla="*/ 88 w 253"/>
                    <a:gd name="T105" fmla="*/ 6 h 194"/>
                    <a:gd name="T106" fmla="*/ 85 w 253"/>
                    <a:gd name="T107" fmla="*/ 6 h 194"/>
                    <a:gd name="T108" fmla="*/ 81 w 253"/>
                    <a:gd name="T109" fmla="*/ 7 h 194"/>
                    <a:gd name="T110" fmla="*/ 78 w 253"/>
                    <a:gd name="T111" fmla="*/ 7 h 194"/>
                    <a:gd name="T112" fmla="*/ 74 w 253"/>
                    <a:gd name="T113" fmla="*/ 7 h 194"/>
                    <a:gd name="T114" fmla="*/ 70 w 253"/>
                    <a:gd name="T115" fmla="*/ 6 h 194"/>
                    <a:gd name="T116" fmla="*/ 66 w 253"/>
                    <a:gd name="T117" fmla="*/ 5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2"/>
                      </a:lnTo>
                      <a:lnTo>
                        <a:pt x="95" y="6"/>
                      </a:lnTo>
                      <a:lnTo>
                        <a:pt x="81" y="11"/>
                      </a:lnTo>
                      <a:lnTo>
                        <a:pt x="68" y="14"/>
                      </a:lnTo>
                      <a:lnTo>
                        <a:pt x="54" y="19"/>
                      </a:lnTo>
                      <a:lnTo>
                        <a:pt x="40" y="22"/>
                      </a:lnTo>
                      <a:lnTo>
                        <a:pt x="27" y="24"/>
                      </a:lnTo>
                      <a:lnTo>
                        <a:pt x="16" y="26"/>
                      </a:lnTo>
                      <a:lnTo>
                        <a:pt x="11" y="26"/>
                      </a:lnTo>
                      <a:lnTo>
                        <a:pt x="7" y="24"/>
                      </a:lnTo>
                      <a:lnTo>
                        <a:pt x="2" y="24"/>
                      </a:lnTo>
                      <a:lnTo>
                        <a:pt x="0" y="24"/>
                      </a:lnTo>
                      <a:lnTo>
                        <a:pt x="13" y="32"/>
                      </a:lnTo>
                      <a:lnTo>
                        <a:pt x="25" y="44"/>
                      </a:lnTo>
                      <a:lnTo>
                        <a:pt x="37" y="58"/>
                      </a:lnTo>
                      <a:lnTo>
                        <a:pt x="46" y="73"/>
                      </a:lnTo>
                      <a:lnTo>
                        <a:pt x="55" y="90"/>
                      </a:lnTo>
                      <a:lnTo>
                        <a:pt x="61" y="107"/>
                      </a:lnTo>
                      <a:lnTo>
                        <a:pt x="66" y="127"/>
                      </a:lnTo>
                      <a:lnTo>
                        <a:pt x="70" y="145"/>
                      </a:lnTo>
                      <a:lnTo>
                        <a:pt x="76" y="145"/>
                      </a:lnTo>
                      <a:lnTo>
                        <a:pt x="85" y="147"/>
                      </a:lnTo>
                      <a:lnTo>
                        <a:pt x="94" y="151"/>
                      </a:lnTo>
                      <a:lnTo>
                        <a:pt x="103" y="157"/>
                      </a:lnTo>
                      <a:lnTo>
                        <a:pt x="114" y="164"/>
                      </a:lnTo>
                      <a:lnTo>
                        <a:pt x="123" y="173"/>
                      </a:lnTo>
                      <a:lnTo>
                        <a:pt x="131" y="182"/>
                      </a:lnTo>
                      <a:lnTo>
                        <a:pt x="137" y="194"/>
                      </a:lnTo>
                      <a:lnTo>
                        <a:pt x="144" y="188"/>
                      </a:lnTo>
                      <a:lnTo>
                        <a:pt x="154" y="182"/>
                      </a:lnTo>
                      <a:lnTo>
                        <a:pt x="165" y="178"/>
                      </a:lnTo>
                      <a:lnTo>
                        <a:pt x="179" y="174"/>
                      </a:lnTo>
                      <a:lnTo>
                        <a:pt x="195" y="173"/>
                      </a:lnTo>
                      <a:lnTo>
                        <a:pt x="214" y="174"/>
                      </a:lnTo>
                      <a:lnTo>
                        <a:pt x="232" y="179"/>
                      </a:lnTo>
                      <a:lnTo>
                        <a:pt x="253" y="187"/>
                      </a:lnTo>
                      <a:lnTo>
                        <a:pt x="247" y="180"/>
                      </a:lnTo>
                      <a:lnTo>
                        <a:pt x="240" y="171"/>
                      </a:lnTo>
                      <a:lnTo>
                        <a:pt x="236" y="160"/>
                      </a:lnTo>
                      <a:lnTo>
                        <a:pt x="231" y="149"/>
                      </a:lnTo>
                      <a:lnTo>
                        <a:pt x="230" y="135"/>
                      </a:lnTo>
                      <a:lnTo>
                        <a:pt x="230" y="119"/>
                      </a:lnTo>
                      <a:lnTo>
                        <a:pt x="235" y="102"/>
                      </a:lnTo>
                      <a:lnTo>
                        <a:pt x="243" y="83"/>
                      </a:lnTo>
                      <a:lnTo>
                        <a:pt x="231" y="80"/>
                      </a:lnTo>
                      <a:lnTo>
                        <a:pt x="218" y="76"/>
                      </a:lnTo>
                      <a:lnTo>
                        <a:pt x="207" y="72"/>
                      </a:lnTo>
                      <a:lnTo>
                        <a:pt x="197" y="65"/>
                      </a:lnTo>
                      <a:lnTo>
                        <a:pt x="187" y="56"/>
                      </a:lnTo>
                      <a:lnTo>
                        <a:pt x="180" y="44"/>
                      </a:lnTo>
                      <a:lnTo>
                        <a:pt x="177" y="29"/>
                      </a:lnTo>
                      <a:lnTo>
                        <a:pt x="176" y="12"/>
                      </a:lnTo>
                      <a:lnTo>
                        <a:pt x="169" y="13"/>
                      </a:lnTo>
                      <a:lnTo>
                        <a:pt x="162" y="14"/>
                      </a:lnTo>
                      <a:lnTo>
                        <a:pt x="155" y="15"/>
                      </a:lnTo>
                      <a:lnTo>
                        <a:pt x="148" y="14"/>
                      </a:lnTo>
                      <a:lnTo>
                        <a:pt x="140" y="13"/>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6" name="Freeform 313">
                  <a:extLst>
                    <a:ext uri="{FF2B5EF4-FFF2-40B4-BE49-F238E27FC236}">
                      <a16:creationId xmlns:a16="http://schemas.microsoft.com/office/drawing/2014/main" id="{2BF63091-7839-4BC8-ABEF-43DF6072115A}"/>
                    </a:ext>
                  </a:extLst>
                </p:cNvPr>
                <p:cNvSpPr>
                  <a:spLocks/>
                </p:cNvSpPr>
                <p:nvPr/>
              </p:nvSpPr>
              <p:spPr bwMode="auto">
                <a:xfrm>
                  <a:off x="146" y="217"/>
                  <a:ext cx="111" cy="137"/>
                </a:xfrm>
                <a:custGeom>
                  <a:avLst/>
                  <a:gdLst>
                    <a:gd name="T0" fmla="*/ 94 w 222"/>
                    <a:gd name="T1" fmla="*/ 67 h 275"/>
                    <a:gd name="T2" fmla="*/ 79 w 222"/>
                    <a:gd name="T3" fmla="*/ 67 h 275"/>
                    <a:gd name="T4" fmla="*/ 60 w 222"/>
                    <a:gd name="T5" fmla="*/ 74 h 275"/>
                    <a:gd name="T6" fmla="*/ 43 w 222"/>
                    <a:gd name="T7" fmla="*/ 90 h 275"/>
                    <a:gd name="T8" fmla="*/ 32 w 222"/>
                    <a:gd name="T9" fmla="*/ 114 h 275"/>
                    <a:gd name="T10" fmla="*/ 25 w 222"/>
                    <a:gd name="T11" fmla="*/ 129 h 275"/>
                    <a:gd name="T12" fmla="*/ 17 w 222"/>
                    <a:gd name="T13" fmla="*/ 133 h 275"/>
                    <a:gd name="T14" fmla="*/ 12 w 222"/>
                    <a:gd name="T15" fmla="*/ 134 h 275"/>
                    <a:gd name="T16" fmla="*/ 6 w 222"/>
                    <a:gd name="T17" fmla="*/ 135 h 275"/>
                    <a:gd name="T18" fmla="*/ 2 w 222"/>
                    <a:gd name="T19" fmla="*/ 137 h 275"/>
                    <a:gd name="T20" fmla="*/ 1 w 222"/>
                    <a:gd name="T21" fmla="*/ 137 h 275"/>
                    <a:gd name="T22" fmla="*/ 0 w 222"/>
                    <a:gd name="T23" fmla="*/ 136 h 275"/>
                    <a:gd name="T24" fmla="*/ 9 w 222"/>
                    <a:gd name="T25" fmla="*/ 131 h 275"/>
                    <a:gd name="T26" fmla="*/ 21 w 222"/>
                    <a:gd name="T27" fmla="*/ 117 h 275"/>
                    <a:gd name="T28" fmla="*/ 26 w 222"/>
                    <a:gd name="T29" fmla="*/ 101 h 275"/>
                    <a:gd name="T30" fmla="*/ 28 w 222"/>
                    <a:gd name="T31" fmla="*/ 86 h 275"/>
                    <a:gd name="T32" fmla="*/ 27 w 222"/>
                    <a:gd name="T33" fmla="*/ 77 h 275"/>
                    <a:gd name="T34" fmla="*/ 25 w 222"/>
                    <a:gd name="T35" fmla="*/ 65 h 275"/>
                    <a:gd name="T36" fmla="*/ 26 w 222"/>
                    <a:gd name="T37" fmla="*/ 58 h 275"/>
                    <a:gd name="T38" fmla="*/ 35 w 222"/>
                    <a:gd name="T39" fmla="*/ 52 h 275"/>
                    <a:gd name="T40" fmla="*/ 43 w 222"/>
                    <a:gd name="T41" fmla="*/ 43 h 275"/>
                    <a:gd name="T42" fmla="*/ 45 w 222"/>
                    <a:gd name="T43" fmla="*/ 31 h 275"/>
                    <a:gd name="T44" fmla="*/ 49 w 222"/>
                    <a:gd name="T45" fmla="*/ 24 h 275"/>
                    <a:gd name="T46" fmla="*/ 62 w 222"/>
                    <a:gd name="T47" fmla="*/ 20 h 275"/>
                    <a:gd name="T48" fmla="*/ 75 w 222"/>
                    <a:gd name="T49" fmla="*/ 13 h 275"/>
                    <a:gd name="T50" fmla="*/ 87 w 222"/>
                    <a:gd name="T51" fmla="*/ 5 h 275"/>
                    <a:gd name="T52" fmla="*/ 90 w 222"/>
                    <a:gd name="T53" fmla="*/ 5 h 275"/>
                    <a:gd name="T54" fmla="*/ 92 w 222"/>
                    <a:gd name="T55" fmla="*/ 18 h 275"/>
                    <a:gd name="T56" fmla="*/ 97 w 222"/>
                    <a:gd name="T57" fmla="*/ 31 h 275"/>
                    <a:gd name="T58" fmla="*/ 106 w 222"/>
                    <a:gd name="T59" fmla="*/ 42 h 275"/>
                    <a:gd name="T60" fmla="*/ 108 w 222"/>
                    <a:gd name="T61" fmla="*/ 46 h 275"/>
                    <a:gd name="T62" fmla="*/ 101 w 222"/>
                    <a:gd name="T63" fmla="*/ 49 h 275"/>
                    <a:gd name="T64" fmla="*/ 96 w 222"/>
                    <a:gd name="T65" fmla="*/ 54 h 275"/>
                    <a:gd name="T66" fmla="*/ 95 w 222"/>
                    <a:gd name="T67" fmla="*/ 62 h 2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5">
                      <a:moveTo>
                        <a:pt x="194" y="134"/>
                      </a:moveTo>
                      <a:lnTo>
                        <a:pt x="187" y="134"/>
                      </a:lnTo>
                      <a:lnTo>
                        <a:pt x="175" y="134"/>
                      </a:lnTo>
                      <a:lnTo>
                        <a:pt x="158" y="135"/>
                      </a:lnTo>
                      <a:lnTo>
                        <a:pt x="140" y="140"/>
                      </a:lnTo>
                      <a:lnTo>
                        <a:pt x="120" y="148"/>
                      </a:lnTo>
                      <a:lnTo>
                        <a:pt x="102" y="161"/>
                      </a:lnTo>
                      <a:lnTo>
                        <a:pt x="85" y="180"/>
                      </a:lnTo>
                      <a:lnTo>
                        <a:pt x="72" y="206"/>
                      </a:lnTo>
                      <a:lnTo>
                        <a:pt x="64" y="229"/>
                      </a:lnTo>
                      <a:lnTo>
                        <a:pt x="57" y="247"/>
                      </a:lnTo>
                      <a:lnTo>
                        <a:pt x="49" y="259"/>
                      </a:lnTo>
                      <a:lnTo>
                        <a:pt x="40" y="265"/>
                      </a:lnTo>
                      <a:lnTo>
                        <a:pt x="34" y="266"/>
                      </a:lnTo>
                      <a:lnTo>
                        <a:pt x="28" y="267"/>
                      </a:lnTo>
                      <a:lnTo>
                        <a:pt x="23" y="268"/>
                      </a:lnTo>
                      <a:lnTo>
                        <a:pt x="18" y="269"/>
                      </a:lnTo>
                      <a:lnTo>
                        <a:pt x="12" y="270"/>
                      </a:lnTo>
                      <a:lnTo>
                        <a:pt x="8" y="273"/>
                      </a:lnTo>
                      <a:lnTo>
                        <a:pt x="4" y="274"/>
                      </a:lnTo>
                      <a:lnTo>
                        <a:pt x="1" y="275"/>
                      </a:lnTo>
                      <a:lnTo>
                        <a:pt x="1" y="274"/>
                      </a:lnTo>
                      <a:lnTo>
                        <a:pt x="1" y="273"/>
                      </a:lnTo>
                      <a:lnTo>
                        <a:pt x="0" y="273"/>
                      </a:lnTo>
                      <a:lnTo>
                        <a:pt x="0" y="271"/>
                      </a:lnTo>
                      <a:lnTo>
                        <a:pt x="18" y="262"/>
                      </a:lnTo>
                      <a:lnTo>
                        <a:pt x="32" y="251"/>
                      </a:lnTo>
                      <a:lnTo>
                        <a:pt x="41" y="235"/>
                      </a:lnTo>
                      <a:lnTo>
                        <a:pt x="48" y="218"/>
                      </a:lnTo>
                      <a:lnTo>
                        <a:pt x="51" y="202"/>
                      </a:lnTo>
                      <a:lnTo>
                        <a:pt x="54" y="186"/>
                      </a:lnTo>
                      <a:lnTo>
                        <a:pt x="55" y="173"/>
                      </a:lnTo>
                      <a:lnTo>
                        <a:pt x="55" y="163"/>
                      </a:lnTo>
                      <a:lnTo>
                        <a:pt x="54" y="154"/>
                      </a:lnTo>
                      <a:lnTo>
                        <a:pt x="52" y="143"/>
                      </a:lnTo>
                      <a:lnTo>
                        <a:pt x="49" y="131"/>
                      </a:lnTo>
                      <a:lnTo>
                        <a:pt x="46" y="118"/>
                      </a:lnTo>
                      <a:lnTo>
                        <a:pt x="52" y="117"/>
                      </a:lnTo>
                      <a:lnTo>
                        <a:pt x="61" y="112"/>
                      </a:lnTo>
                      <a:lnTo>
                        <a:pt x="70" y="105"/>
                      </a:lnTo>
                      <a:lnTo>
                        <a:pt x="78" y="96"/>
                      </a:lnTo>
                      <a:lnTo>
                        <a:pt x="85" y="86"/>
                      </a:lnTo>
                      <a:lnTo>
                        <a:pt x="89" y="74"/>
                      </a:lnTo>
                      <a:lnTo>
                        <a:pt x="90" y="62"/>
                      </a:lnTo>
                      <a:lnTo>
                        <a:pt x="88" y="49"/>
                      </a:lnTo>
                      <a:lnTo>
                        <a:pt x="97" y="48"/>
                      </a:lnTo>
                      <a:lnTo>
                        <a:pt x="110" y="45"/>
                      </a:lnTo>
                      <a:lnTo>
                        <a:pt x="123" y="40"/>
                      </a:lnTo>
                      <a:lnTo>
                        <a:pt x="138" y="34"/>
                      </a:lnTo>
                      <a:lnTo>
                        <a:pt x="150" y="26"/>
                      </a:lnTo>
                      <a:lnTo>
                        <a:pt x="163" y="18"/>
                      </a:lnTo>
                      <a:lnTo>
                        <a:pt x="173" y="10"/>
                      </a:lnTo>
                      <a:lnTo>
                        <a:pt x="180" y="0"/>
                      </a:lnTo>
                      <a:lnTo>
                        <a:pt x="180" y="11"/>
                      </a:lnTo>
                      <a:lnTo>
                        <a:pt x="181" y="24"/>
                      </a:lnTo>
                      <a:lnTo>
                        <a:pt x="184" y="37"/>
                      </a:lnTo>
                      <a:lnTo>
                        <a:pt x="188" y="50"/>
                      </a:lnTo>
                      <a:lnTo>
                        <a:pt x="194" y="63"/>
                      </a:lnTo>
                      <a:lnTo>
                        <a:pt x="202" y="74"/>
                      </a:lnTo>
                      <a:lnTo>
                        <a:pt x="211" y="85"/>
                      </a:lnTo>
                      <a:lnTo>
                        <a:pt x="222" y="92"/>
                      </a:lnTo>
                      <a:lnTo>
                        <a:pt x="215" y="93"/>
                      </a:lnTo>
                      <a:lnTo>
                        <a:pt x="208" y="95"/>
                      </a:lnTo>
                      <a:lnTo>
                        <a:pt x="201" y="98"/>
                      </a:lnTo>
                      <a:lnTo>
                        <a:pt x="195" y="103"/>
                      </a:lnTo>
                      <a:lnTo>
                        <a:pt x="191" y="109"/>
                      </a:lnTo>
                      <a:lnTo>
                        <a:pt x="190" y="116"/>
                      </a:lnTo>
                      <a:lnTo>
                        <a:pt x="190" y="125"/>
                      </a:lnTo>
                      <a:lnTo>
                        <a:pt x="194" y="13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7" name="Freeform 314">
                  <a:extLst>
                    <a:ext uri="{FF2B5EF4-FFF2-40B4-BE49-F238E27FC236}">
                      <a16:creationId xmlns:a16="http://schemas.microsoft.com/office/drawing/2014/main" id="{527619DA-EBC9-4DB3-88F8-2B557DEB9182}"/>
                    </a:ext>
                  </a:extLst>
                </p:cNvPr>
                <p:cNvSpPr>
                  <a:spLocks/>
                </p:cNvSpPr>
                <p:nvPr/>
              </p:nvSpPr>
              <p:spPr bwMode="auto">
                <a:xfrm>
                  <a:off x="109" y="219"/>
                  <a:ext cx="66" cy="133"/>
                </a:xfrm>
                <a:custGeom>
                  <a:avLst/>
                  <a:gdLst>
                    <a:gd name="T0" fmla="*/ 36 w 131"/>
                    <a:gd name="T1" fmla="*/ 132 h 266"/>
                    <a:gd name="T2" fmla="*/ 31 w 131"/>
                    <a:gd name="T3" fmla="*/ 127 h 266"/>
                    <a:gd name="T4" fmla="*/ 25 w 131"/>
                    <a:gd name="T5" fmla="*/ 128 h 266"/>
                    <a:gd name="T6" fmla="*/ 21 w 131"/>
                    <a:gd name="T7" fmla="*/ 125 h 266"/>
                    <a:gd name="T8" fmla="*/ 22 w 131"/>
                    <a:gd name="T9" fmla="*/ 122 h 266"/>
                    <a:gd name="T10" fmla="*/ 26 w 131"/>
                    <a:gd name="T11" fmla="*/ 118 h 266"/>
                    <a:gd name="T12" fmla="*/ 32 w 131"/>
                    <a:gd name="T13" fmla="*/ 117 h 266"/>
                    <a:gd name="T14" fmla="*/ 38 w 131"/>
                    <a:gd name="T15" fmla="*/ 114 h 266"/>
                    <a:gd name="T16" fmla="*/ 40 w 131"/>
                    <a:gd name="T17" fmla="*/ 111 h 266"/>
                    <a:gd name="T18" fmla="*/ 41 w 131"/>
                    <a:gd name="T19" fmla="*/ 108 h 266"/>
                    <a:gd name="T20" fmla="*/ 41 w 131"/>
                    <a:gd name="T21" fmla="*/ 105 h 266"/>
                    <a:gd name="T22" fmla="*/ 39 w 131"/>
                    <a:gd name="T23" fmla="*/ 103 h 266"/>
                    <a:gd name="T24" fmla="*/ 36 w 131"/>
                    <a:gd name="T25" fmla="*/ 100 h 266"/>
                    <a:gd name="T26" fmla="*/ 29 w 131"/>
                    <a:gd name="T27" fmla="*/ 100 h 266"/>
                    <a:gd name="T28" fmla="*/ 24 w 131"/>
                    <a:gd name="T29" fmla="*/ 103 h 266"/>
                    <a:gd name="T30" fmla="*/ 24 w 131"/>
                    <a:gd name="T31" fmla="*/ 107 h 266"/>
                    <a:gd name="T32" fmla="*/ 22 w 131"/>
                    <a:gd name="T33" fmla="*/ 111 h 266"/>
                    <a:gd name="T34" fmla="*/ 17 w 131"/>
                    <a:gd name="T35" fmla="*/ 114 h 266"/>
                    <a:gd name="T36" fmla="*/ 15 w 131"/>
                    <a:gd name="T37" fmla="*/ 115 h 266"/>
                    <a:gd name="T38" fmla="*/ 13 w 131"/>
                    <a:gd name="T39" fmla="*/ 113 h 266"/>
                    <a:gd name="T40" fmla="*/ 13 w 131"/>
                    <a:gd name="T41" fmla="*/ 110 h 266"/>
                    <a:gd name="T42" fmla="*/ 15 w 131"/>
                    <a:gd name="T43" fmla="*/ 105 h 266"/>
                    <a:gd name="T44" fmla="*/ 18 w 131"/>
                    <a:gd name="T45" fmla="*/ 101 h 266"/>
                    <a:gd name="T46" fmla="*/ 21 w 131"/>
                    <a:gd name="T47" fmla="*/ 97 h 266"/>
                    <a:gd name="T48" fmla="*/ 22 w 131"/>
                    <a:gd name="T49" fmla="*/ 94 h 266"/>
                    <a:gd name="T50" fmla="*/ 22 w 131"/>
                    <a:gd name="T51" fmla="*/ 92 h 266"/>
                    <a:gd name="T52" fmla="*/ 21 w 131"/>
                    <a:gd name="T53" fmla="*/ 89 h 266"/>
                    <a:gd name="T54" fmla="*/ 17 w 131"/>
                    <a:gd name="T55" fmla="*/ 86 h 266"/>
                    <a:gd name="T56" fmla="*/ 12 w 131"/>
                    <a:gd name="T57" fmla="*/ 84 h 266"/>
                    <a:gd name="T58" fmla="*/ 9 w 131"/>
                    <a:gd name="T59" fmla="*/ 85 h 266"/>
                    <a:gd name="T60" fmla="*/ 7 w 131"/>
                    <a:gd name="T61" fmla="*/ 86 h 266"/>
                    <a:gd name="T62" fmla="*/ 5 w 131"/>
                    <a:gd name="T63" fmla="*/ 88 h 266"/>
                    <a:gd name="T64" fmla="*/ 0 w 131"/>
                    <a:gd name="T65" fmla="*/ 76 h 266"/>
                    <a:gd name="T66" fmla="*/ 6 w 131"/>
                    <a:gd name="T67" fmla="*/ 50 h 266"/>
                    <a:gd name="T68" fmla="*/ 24 w 131"/>
                    <a:gd name="T69" fmla="*/ 27 h 266"/>
                    <a:gd name="T70" fmla="*/ 46 w 131"/>
                    <a:gd name="T71" fmla="*/ 10 h 266"/>
                    <a:gd name="T72" fmla="*/ 59 w 131"/>
                    <a:gd name="T73" fmla="*/ 3 h 266"/>
                    <a:gd name="T74" fmla="*/ 66 w 131"/>
                    <a:gd name="T75" fmla="*/ 0 h 266"/>
                    <a:gd name="T76" fmla="*/ 61 w 131"/>
                    <a:gd name="T77" fmla="*/ 9 h 266"/>
                    <a:gd name="T78" fmla="*/ 54 w 131"/>
                    <a:gd name="T79" fmla="*/ 24 h 266"/>
                    <a:gd name="T80" fmla="*/ 54 w 131"/>
                    <a:gd name="T81" fmla="*/ 37 h 266"/>
                    <a:gd name="T82" fmla="*/ 58 w 131"/>
                    <a:gd name="T83" fmla="*/ 49 h 266"/>
                    <a:gd name="T84" fmla="*/ 62 w 131"/>
                    <a:gd name="T85" fmla="*/ 63 h 266"/>
                    <a:gd name="T86" fmla="*/ 64 w 131"/>
                    <a:gd name="T87" fmla="*/ 75 h 266"/>
                    <a:gd name="T88" fmla="*/ 65 w 131"/>
                    <a:gd name="T89" fmla="*/ 84 h 266"/>
                    <a:gd name="T90" fmla="*/ 63 w 131"/>
                    <a:gd name="T91" fmla="*/ 99 h 266"/>
                    <a:gd name="T92" fmla="*/ 58 w 131"/>
                    <a:gd name="T93" fmla="*/ 115 h 266"/>
                    <a:gd name="T94" fmla="*/ 46 w 131"/>
                    <a:gd name="T95" fmla="*/ 129 h 2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6">
                      <a:moveTo>
                        <a:pt x="74" y="266"/>
                      </a:moveTo>
                      <a:lnTo>
                        <a:pt x="71" y="263"/>
                      </a:lnTo>
                      <a:lnTo>
                        <a:pt x="68" y="257"/>
                      </a:lnTo>
                      <a:lnTo>
                        <a:pt x="62" y="254"/>
                      </a:lnTo>
                      <a:lnTo>
                        <a:pt x="54" y="254"/>
                      </a:lnTo>
                      <a:lnTo>
                        <a:pt x="49" y="255"/>
                      </a:lnTo>
                      <a:lnTo>
                        <a:pt x="45" y="254"/>
                      </a:lnTo>
                      <a:lnTo>
                        <a:pt x="41" y="250"/>
                      </a:lnTo>
                      <a:lnTo>
                        <a:pt x="39" y="248"/>
                      </a:lnTo>
                      <a:lnTo>
                        <a:pt x="44" y="243"/>
                      </a:lnTo>
                      <a:lnTo>
                        <a:pt x="47" y="239"/>
                      </a:lnTo>
                      <a:lnTo>
                        <a:pt x="52" y="235"/>
                      </a:lnTo>
                      <a:lnTo>
                        <a:pt x="55" y="232"/>
                      </a:lnTo>
                      <a:lnTo>
                        <a:pt x="64" y="233"/>
                      </a:lnTo>
                      <a:lnTo>
                        <a:pt x="71" y="231"/>
                      </a:lnTo>
                      <a:lnTo>
                        <a:pt x="76" y="228"/>
                      </a:lnTo>
                      <a:lnTo>
                        <a:pt x="79" y="224"/>
                      </a:lnTo>
                      <a:lnTo>
                        <a:pt x="80" y="221"/>
                      </a:lnTo>
                      <a:lnTo>
                        <a:pt x="82" y="218"/>
                      </a:lnTo>
                      <a:lnTo>
                        <a:pt x="82" y="216"/>
                      </a:lnTo>
                      <a:lnTo>
                        <a:pt x="82" y="212"/>
                      </a:lnTo>
                      <a:lnTo>
                        <a:pt x="82" y="210"/>
                      </a:lnTo>
                      <a:lnTo>
                        <a:pt x="80" y="208"/>
                      </a:lnTo>
                      <a:lnTo>
                        <a:pt x="78" y="205"/>
                      </a:lnTo>
                      <a:lnTo>
                        <a:pt x="77" y="203"/>
                      </a:lnTo>
                      <a:lnTo>
                        <a:pt x="72" y="200"/>
                      </a:lnTo>
                      <a:lnTo>
                        <a:pt x="65" y="198"/>
                      </a:lnTo>
                      <a:lnTo>
                        <a:pt x="57" y="200"/>
                      </a:lnTo>
                      <a:lnTo>
                        <a:pt x="52" y="202"/>
                      </a:lnTo>
                      <a:lnTo>
                        <a:pt x="48" y="205"/>
                      </a:lnTo>
                      <a:lnTo>
                        <a:pt x="48" y="209"/>
                      </a:lnTo>
                      <a:lnTo>
                        <a:pt x="48" y="213"/>
                      </a:lnTo>
                      <a:lnTo>
                        <a:pt x="48" y="217"/>
                      </a:lnTo>
                      <a:lnTo>
                        <a:pt x="44" y="221"/>
                      </a:lnTo>
                      <a:lnTo>
                        <a:pt x="39" y="225"/>
                      </a:lnTo>
                      <a:lnTo>
                        <a:pt x="34" y="228"/>
                      </a:lnTo>
                      <a:lnTo>
                        <a:pt x="32" y="231"/>
                      </a:lnTo>
                      <a:lnTo>
                        <a:pt x="30" y="230"/>
                      </a:lnTo>
                      <a:lnTo>
                        <a:pt x="29" y="227"/>
                      </a:lnTo>
                      <a:lnTo>
                        <a:pt x="26" y="226"/>
                      </a:lnTo>
                      <a:lnTo>
                        <a:pt x="24" y="225"/>
                      </a:lnTo>
                      <a:lnTo>
                        <a:pt x="26" y="220"/>
                      </a:lnTo>
                      <a:lnTo>
                        <a:pt x="29" y="215"/>
                      </a:lnTo>
                      <a:lnTo>
                        <a:pt x="30" y="209"/>
                      </a:lnTo>
                      <a:lnTo>
                        <a:pt x="31" y="205"/>
                      </a:lnTo>
                      <a:lnTo>
                        <a:pt x="36" y="202"/>
                      </a:lnTo>
                      <a:lnTo>
                        <a:pt x="39" y="198"/>
                      </a:lnTo>
                      <a:lnTo>
                        <a:pt x="42" y="193"/>
                      </a:lnTo>
                      <a:lnTo>
                        <a:pt x="44" y="188"/>
                      </a:lnTo>
                      <a:lnTo>
                        <a:pt x="44" y="187"/>
                      </a:lnTo>
                      <a:lnTo>
                        <a:pt x="44" y="185"/>
                      </a:lnTo>
                      <a:lnTo>
                        <a:pt x="44" y="183"/>
                      </a:lnTo>
                      <a:lnTo>
                        <a:pt x="44" y="182"/>
                      </a:lnTo>
                      <a:lnTo>
                        <a:pt x="41" y="178"/>
                      </a:lnTo>
                      <a:lnTo>
                        <a:pt x="38" y="174"/>
                      </a:lnTo>
                      <a:lnTo>
                        <a:pt x="34" y="172"/>
                      </a:lnTo>
                      <a:lnTo>
                        <a:pt x="27" y="170"/>
                      </a:lnTo>
                      <a:lnTo>
                        <a:pt x="24" y="168"/>
                      </a:lnTo>
                      <a:lnTo>
                        <a:pt x="22" y="168"/>
                      </a:lnTo>
                      <a:lnTo>
                        <a:pt x="18" y="170"/>
                      </a:lnTo>
                      <a:lnTo>
                        <a:pt x="16" y="171"/>
                      </a:lnTo>
                      <a:lnTo>
                        <a:pt x="14" y="172"/>
                      </a:lnTo>
                      <a:lnTo>
                        <a:pt x="11" y="174"/>
                      </a:lnTo>
                      <a:lnTo>
                        <a:pt x="9" y="175"/>
                      </a:lnTo>
                      <a:lnTo>
                        <a:pt x="7" y="178"/>
                      </a:lnTo>
                      <a:lnTo>
                        <a:pt x="0" y="152"/>
                      </a:lnTo>
                      <a:lnTo>
                        <a:pt x="2" y="127"/>
                      </a:lnTo>
                      <a:lnTo>
                        <a:pt x="12" y="100"/>
                      </a:lnTo>
                      <a:lnTo>
                        <a:pt x="29" y="76"/>
                      </a:lnTo>
                      <a:lnTo>
                        <a:pt x="48" y="53"/>
                      </a:lnTo>
                      <a:lnTo>
                        <a:pt x="70" y="34"/>
                      </a:lnTo>
                      <a:lnTo>
                        <a:pt x="92" y="19"/>
                      </a:lnTo>
                      <a:lnTo>
                        <a:pt x="113" y="8"/>
                      </a:lnTo>
                      <a:lnTo>
                        <a:pt x="118" y="6"/>
                      </a:lnTo>
                      <a:lnTo>
                        <a:pt x="126" y="1"/>
                      </a:lnTo>
                      <a:lnTo>
                        <a:pt x="131" y="0"/>
                      </a:lnTo>
                      <a:lnTo>
                        <a:pt x="129" y="6"/>
                      </a:lnTo>
                      <a:lnTo>
                        <a:pt x="121" y="17"/>
                      </a:lnTo>
                      <a:lnTo>
                        <a:pt x="113" y="31"/>
                      </a:lnTo>
                      <a:lnTo>
                        <a:pt x="108" y="47"/>
                      </a:lnTo>
                      <a:lnTo>
                        <a:pt x="107" y="64"/>
                      </a:lnTo>
                      <a:lnTo>
                        <a:pt x="108" y="73"/>
                      </a:lnTo>
                      <a:lnTo>
                        <a:pt x="112" y="84"/>
                      </a:lnTo>
                      <a:lnTo>
                        <a:pt x="115" y="98"/>
                      </a:lnTo>
                      <a:lnTo>
                        <a:pt x="120" y="113"/>
                      </a:lnTo>
                      <a:lnTo>
                        <a:pt x="123" y="126"/>
                      </a:lnTo>
                      <a:lnTo>
                        <a:pt x="126" y="138"/>
                      </a:lnTo>
                      <a:lnTo>
                        <a:pt x="128" y="149"/>
                      </a:lnTo>
                      <a:lnTo>
                        <a:pt x="129" y="158"/>
                      </a:lnTo>
                      <a:lnTo>
                        <a:pt x="129" y="168"/>
                      </a:lnTo>
                      <a:lnTo>
                        <a:pt x="128" y="181"/>
                      </a:lnTo>
                      <a:lnTo>
                        <a:pt x="125" y="197"/>
                      </a:lnTo>
                      <a:lnTo>
                        <a:pt x="122" y="213"/>
                      </a:lnTo>
                      <a:lnTo>
                        <a:pt x="115" y="230"/>
                      </a:lnTo>
                      <a:lnTo>
                        <a:pt x="106" y="246"/>
                      </a:lnTo>
                      <a:lnTo>
                        <a:pt x="92" y="257"/>
                      </a:lnTo>
                      <a:lnTo>
                        <a:pt x="74"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8" name="Freeform 315">
                  <a:extLst>
                    <a:ext uri="{FF2B5EF4-FFF2-40B4-BE49-F238E27FC236}">
                      <a16:creationId xmlns:a16="http://schemas.microsoft.com/office/drawing/2014/main" id="{70ABC792-F96D-41BE-AC8C-C9C3E00FB42F}"/>
                    </a:ext>
                  </a:extLst>
                </p:cNvPr>
                <p:cNvSpPr>
                  <a:spLocks/>
                </p:cNvSpPr>
                <p:nvPr/>
              </p:nvSpPr>
              <p:spPr bwMode="auto">
                <a:xfrm>
                  <a:off x="7" y="284"/>
                  <a:ext cx="320" cy="224"/>
                </a:xfrm>
                <a:custGeom>
                  <a:avLst/>
                  <a:gdLst>
                    <a:gd name="T0" fmla="*/ 148 w 640"/>
                    <a:gd name="T1" fmla="*/ 191 h 450"/>
                    <a:gd name="T2" fmla="*/ 131 w 640"/>
                    <a:gd name="T3" fmla="*/ 221 h 450"/>
                    <a:gd name="T4" fmla="*/ 116 w 640"/>
                    <a:gd name="T5" fmla="*/ 195 h 450"/>
                    <a:gd name="T6" fmla="*/ 97 w 640"/>
                    <a:gd name="T7" fmla="*/ 176 h 450"/>
                    <a:gd name="T8" fmla="*/ 91 w 640"/>
                    <a:gd name="T9" fmla="*/ 128 h 450"/>
                    <a:gd name="T10" fmla="*/ 104 w 640"/>
                    <a:gd name="T11" fmla="*/ 106 h 450"/>
                    <a:gd name="T12" fmla="*/ 115 w 640"/>
                    <a:gd name="T13" fmla="*/ 83 h 450"/>
                    <a:gd name="T14" fmla="*/ 108 w 640"/>
                    <a:gd name="T15" fmla="*/ 87 h 450"/>
                    <a:gd name="T16" fmla="*/ 99 w 640"/>
                    <a:gd name="T17" fmla="*/ 108 h 450"/>
                    <a:gd name="T18" fmla="*/ 66 w 640"/>
                    <a:gd name="T19" fmla="*/ 134 h 450"/>
                    <a:gd name="T20" fmla="*/ 40 w 640"/>
                    <a:gd name="T21" fmla="*/ 137 h 450"/>
                    <a:gd name="T22" fmla="*/ 24 w 640"/>
                    <a:gd name="T23" fmla="*/ 130 h 450"/>
                    <a:gd name="T24" fmla="*/ 0 w 640"/>
                    <a:gd name="T25" fmla="*/ 119 h 450"/>
                    <a:gd name="T26" fmla="*/ 20 w 640"/>
                    <a:gd name="T27" fmla="*/ 112 h 450"/>
                    <a:gd name="T28" fmla="*/ 38 w 640"/>
                    <a:gd name="T29" fmla="*/ 91 h 450"/>
                    <a:gd name="T30" fmla="*/ 72 w 640"/>
                    <a:gd name="T31" fmla="*/ 68 h 450"/>
                    <a:gd name="T32" fmla="*/ 94 w 640"/>
                    <a:gd name="T33" fmla="*/ 70 h 450"/>
                    <a:gd name="T34" fmla="*/ 98 w 640"/>
                    <a:gd name="T35" fmla="*/ 71 h 450"/>
                    <a:gd name="T36" fmla="*/ 93 w 640"/>
                    <a:gd name="T37" fmla="*/ 83 h 450"/>
                    <a:gd name="T38" fmla="*/ 96 w 640"/>
                    <a:gd name="T39" fmla="*/ 86 h 450"/>
                    <a:gd name="T40" fmla="*/ 107 w 640"/>
                    <a:gd name="T41" fmla="*/ 83 h 450"/>
                    <a:gd name="T42" fmla="*/ 106 w 640"/>
                    <a:gd name="T43" fmla="*/ 69 h 450"/>
                    <a:gd name="T44" fmla="*/ 110 w 640"/>
                    <a:gd name="T45" fmla="*/ 68 h 450"/>
                    <a:gd name="T46" fmla="*/ 116 w 640"/>
                    <a:gd name="T47" fmla="*/ 77 h 450"/>
                    <a:gd name="T48" fmla="*/ 131 w 640"/>
                    <a:gd name="T49" fmla="*/ 79 h 450"/>
                    <a:gd name="T50" fmla="*/ 142 w 640"/>
                    <a:gd name="T51" fmla="*/ 70 h 450"/>
                    <a:gd name="T52" fmla="*/ 154 w 640"/>
                    <a:gd name="T53" fmla="*/ 66 h 450"/>
                    <a:gd name="T54" fmla="*/ 172 w 640"/>
                    <a:gd name="T55" fmla="*/ 47 h 450"/>
                    <a:gd name="T56" fmla="*/ 210 w 640"/>
                    <a:gd name="T57" fmla="*/ 3 h 450"/>
                    <a:gd name="T58" fmla="*/ 240 w 640"/>
                    <a:gd name="T59" fmla="*/ 0 h 450"/>
                    <a:gd name="T60" fmla="*/ 264 w 640"/>
                    <a:gd name="T61" fmla="*/ 4 h 450"/>
                    <a:gd name="T62" fmla="*/ 290 w 640"/>
                    <a:gd name="T63" fmla="*/ 14 h 450"/>
                    <a:gd name="T64" fmla="*/ 315 w 640"/>
                    <a:gd name="T65" fmla="*/ 15 h 450"/>
                    <a:gd name="T66" fmla="*/ 311 w 640"/>
                    <a:gd name="T67" fmla="*/ 28 h 450"/>
                    <a:gd name="T68" fmla="*/ 277 w 640"/>
                    <a:gd name="T69" fmla="*/ 70 h 450"/>
                    <a:gd name="T70" fmla="*/ 245 w 640"/>
                    <a:gd name="T71" fmla="*/ 84 h 450"/>
                    <a:gd name="T72" fmla="*/ 213 w 640"/>
                    <a:gd name="T73" fmla="*/ 92 h 450"/>
                    <a:gd name="T74" fmla="*/ 182 w 640"/>
                    <a:gd name="T75" fmla="*/ 84 h 450"/>
                    <a:gd name="T76" fmla="*/ 166 w 640"/>
                    <a:gd name="T77" fmla="*/ 75 h 450"/>
                    <a:gd name="T78" fmla="*/ 154 w 640"/>
                    <a:gd name="T79" fmla="*/ 72 h 450"/>
                    <a:gd name="T80" fmla="*/ 142 w 640"/>
                    <a:gd name="T81" fmla="*/ 75 h 450"/>
                    <a:gd name="T82" fmla="*/ 143 w 640"/>
                    <a:gd name="T83" fmla="*/ 82 h 450"/>
                    <a:gd name="T84" fmla="*/ 157 w 640"/>
                    <a:gd name="T85" fmla="*/ 81 h 450"/>
                    <a:gd name="T86" fmla="*/ 173 w 640"/>
                    <a:gd name="T87" fmla="*/ 79 h 450"/>
                    <a:gd name="T88" fmla="*/ 205 w 640"/>
                    <a:gd name="T89" fmla="*/ 91 h 450"/>
                    <a:gd name="T90" fmla="*/ 232 w 640"/>
                    <a:gd name="T91" fmla="*/ 123 h 450"/>
                    <a:gd name="T92" fmla="*/ 241 w 640"/>
                    <a:gd name="T93" fmla="*/ 163 h 450"/>
                    <a:gd name="T94" fmla="*/ 224 w 640"/>
                    <a:gd name="T95" fmla="*/ 163 h 450"/>
                    <a:gd name="T96" fmla="*/ 186 w 640"/>
                    <a:gd name="T97" fmla="*/ 152 h 450"/>
                    <a:gd name="T98" fmla="*/ 163 w 640"/>
                    <a:gd name="T99" fmla="*/ 145 h 450"/>
                    <a:gd name="T100" fmla="*/ 145 w 640"/>
                    <a:gd name="T101" fmla="*/ 116 h 450"/>
                    <a:gd name="T102" fmla="*/ 139 w 640"/>
                    <a:gd name="T103" fmla="*/ 90 h 450"/>
                    <a:gd name="T104" fmla="*/ 126 w 640"/>
                    <a:gd name="T105" fmla="*/ 81 h 450"/>
                    <a:gd name="T106" fmla="*/ 118 w 640"/>
                    <a:gd name="T107" fmla="*/ 83 h 450"/>
                    <a:gd name="T108" fmla="*/ 126 w 640"/>
                    <a:gd name="T109" fmla="*/ 96 h 450"/>
                    <a:gd name="T110" fmla="*/ 149 w 640"/>
                    <a:gd name="T111" fmla="*/ 123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5"/>
                      </a:moveTo>
                      <a:lnTo>
                        <a:pt x="311" y="298"/>
                      </a:lnTo>
                      <a:lnTo>
                        <a:pt x="311" y="330"/>
                      </a:lnTo>
                      <a:lnTo>
                        <a:pt x="306" y="361"/>
                      </a:lnTo>
                      <a:lnTo>
                        <a:pt x="296" y="384"/>
                      </a:lnTo>
                      <a:lnTo>
                        <a:pt x="284" y="401"/>
                      </a:lnTo>
                      <a:lnTo>
                        <a:pt x="275" y="416"/>
                      </a:lnTo>
                      <a:lnTo>
                        <a:pt x="268" y="433"/>
                      </a:lnTo>
                      <a:lnTo>
                        <a:pt x="262" y="450"/>
                      </a:lnTo>
                      <a:lnTo>
                        <a:pt x="261" y="444"/>
                      </a:lnTo>
                      <a:lnTo>
                        <a:pt x="258" y="435"/>
                      </a:lnTo>
                      <a:lnTo>
                        <a:pt x="253" y="425"/>
                      </a:lnTo>
                      <a:lnTo>
                        <a:pt x="246" y="414"/>
                      </a:lnTo>
                      <a:lnTo>
                        <a:pt x="239" y="403"/>
                      </a:lnTo>
                      <a:lnTo>
                        <a:pt x="231" y="392"/>
                      </a:lnTo>
                      <a:lnTo>
                        <a:pt x="223" y="382"/>
                      </a:lnTo>
                      <a:lnTo>
                        <a:pt x="215" y="375"/>
                      </a:lnTo>
                      <a:lnTo>
                        <a:pt x="207" y="368"/>
                      </a:lnTo>
                      <a:lnTo>
                        <a:pt x="200" y="360"/>
                      </a:lnTo>
                      <a:lnTo>
                        <a:pt x="194" y="353"/>
                      </a:lnTo>
                      <a:lnTo>
                        <a:pt x="190" y="345"/>
                      </a:lnTo>
                      <a:lnTo>
                        <a:pt x="181" y="320"/>
                      </a:lnTo>
                      <a:lnTo>
                        <a:pt x="178" y="295"/>
                      </a:lnTo>
                      <a:lnTo>
                        <a:pt x="179" y="273"/>
                      </a:lnTo>
                      <a:lnTo>
                        <a:pt x="182" y="257"/>
                      </a:lnTo>
                      <a:lnTo>
                        <a:pt x="184" y="248"/>
                      </a:lnTo>
                      <a:lnTo>
                        <a:pt x="189" y="239"/>
                      </a:lnTo>
                      <a:lnTo>
                        <a:pt x="194" y="231"/>
                      </a:lnTo>
                      <a:lnTo>
                        <a:pt x="201" y="222"/>
                      </a:lnTo>
                      <a:lnTo>
                        <a:pt x="207" y="212"/>
                      </a:lnTo>
                      <a:lnTo>
                        <a:pt x="214" y="202"/>
                      </a:lnTo>
                      <a:lnTo>
                        <a:pt x="221" y="192"/>
                      </a:lnTo>
                      <a:lnTo>
                        <a:pt x="227" y="181"/>
                      </a:lnTo>
                      <a:lnTo>
                        <a:pt x="229" y="174"/>
                      </a:lnTo>
                      <a:lnTo>
                        <a:pt x="229" y="167"/>
                      </a:lnTo>
                      <a:lnTo>
                        <a:pt x="228" y="162"/>
                      </a:lnTo>
                      <a:lnTo>
                        <a:pt x="226" y="160"/>
                      </a:lnTo>
                      <a:lnTo>
                        <a:pt x="221" y="164"/>
                      </a:lnTo>
                      <a:lnTo>
                        <a:pt x="217" y="169"/>
                      </a:lnTo>
                      <a:lnTo>
                        <a:pt x="215" y="175"/>
                      </a:lnTo>
                      <a:lnTo>
                        <a:pt x="213" y="181"/>
                      </a:lnTo>
                      <a:lnTo>
                        <a:pt x="211" y="192"/>
                      </a:lnTo>
                      <a:lnTo>
                        <a:pt x="207" y="201"/>
                      </a:lnTo>
                      <a:lnTo>
                        <a:pt x="203" y="209"/>
                      </a:lnTo>
                      <a:lnTo>
                        <a:pt x="198" y="217"/>
                      </a:lnTo>
                      <a:lnTo>
                        <a:pt x="188" y="232"/>
                      </a:lnTo>
                      <a:lnTo>
                        <a:pt x="175" y="245"/>
                      </a:lnTo>
                      <a:lnTo>
                        <a:pt x="161" y="256"/>
                      </a:lnTo>
                      <a:lnTo>
                        <a:pt x="146" y="264"/>
                      </a:lnTo>
                      <a:lnTo>
                        <a:pt x="131" y="270"/>
                      </a:lnTo>
                      <a:lnTo>
                        <a:pt x="116" y="275"/>
                      </a:lnTo>
                      <a:lnTo>
                        <a:pt x="102" y="276"/>
                      </a:lnTo>
                      <a:lnTo>
                        <a:pt x="88" y="276"/>
                      </a:lnTo>
                      <a:lnTo>
                        <a:pt x="84" y="276"/>
                      </a:lnTo>
                      <a:lnTo>
                        <a:pt x="80" y="275"/>
                      </a:lnTo>
                      <a:lnTo>
                        <a:pt x="76" y="273"/>
                      </a:lnTo>
                      <a:lnTo>
                        <a:pt x="72" y="272"/>
                      </a:lnTo>
                      <a:lnTo>
                        <a:pt x="64" y="270"/>
                      </a:lnTo>
                      <a:lnTo>
                        <a:pt x="56" y="267"/>
                      </a:lnTo>
                      <a:lnTo>
                        <a:pt x="48" y="262"/>
                      </a:lnTo>
                      <a:lnTo>
                        <a:pt x="40" y="258"/>
                      </a:lnTo>
                      <a:lnTo>
                        <a:pt x="31" y="254"/>
                      </a:lnTo>
                      <a:lnTo>
                        <a:pt x="22" y="249"/>
                      </a:lnTo>
                      <a:lnTo>
                        <a:pt x="11" y="245"/>
                      </a:lnTo>
                      <a:lnTo>
                        <a:pt x="0" y="240"/>
                      </a:lnTo>
                      <a:lnTo>
                        <a:pt x="7" y="238"/>
                      </a:lnTo>
                      <a:lnTo>
                        <a:pt x="14" y="235"/>
                      </a:lnTo>
                      <a:lnTo>
                        <a:pt x="23" y="233"/>
                      </a:lnTo>
                      <a:lnTo>
                        <a:pt x="32" y="230"/>
                      </a:lnTo>
                      <a:lnTo>
                        <a:pt x="40" y="226"/>
                      </a:lnTo>
                      <a:lnTo>
                        <a:pt x="48" y="220"/>
                      </a:lnTo>
                      <a:lnTo>
                        <a:pt x="55" y="215"/>
                      </a:lnTo>
                      <a:lnTo>
                        <a:pt x="60" y="207"/>
                      </a:lnTo>
                      <a:lnTo>
                        <a:pt x="65" y="195"/>
                      </a:lnTo>
                      <a:lnTo>
                        <a:pt x="75" y="182"/>
                      </a:lnTo>
                      <a:lnTo>
                        <a:pt x="85" y="170"/>
                      </a:lnTo>
                      <a:lnTo>
                        <a:pt x="99" y="157"/>
                      </a:lnTo>
                      <a:lnTo>
                        <a:pt x="113" y="148"/>
                      </a:lnTo>
                      <a:lnTo>
                        <a:pt x="128" y="141"/>
                      </a:lnTo>
                      <a:lnTo>
                        <a:pt x="144" y="137"/>
                      </a:lnTo>
                      <a:lnTo>
                        <a:pt x="161" y="140"/>
                      </a:lnTo>
                      <a:lnTo>
                        <a:pt x="168" y="143"/>
                      </a:lnTo>
                      <a:lnTo>
                        <a:pt x="176" y="144"/>
                      </a:lnTo>
                      <a:lnTo>
                        <a:pt x="183" y="143"/>
                      </a:lnTo>
                      <a:lnTo>
                        <a:pt x="188" y="140"/>
                      </a:lnTo>
                      <a:lnTo>
                        <a:pt x="191" y="136"/>
                      </a:lnTo>
                      <a:lnTo>
                        <a:pt x="194" y="136"/>
                      </a:lnTo>
                      <a:lnTo>
                        <a:pt x="198" y="137"/>
                      </a:lnTo>
                      <a:lnTo>
                        <a:pt x="201" y="139"/>
                      </a:lnTo>
                      <a:lnTo>
                        <a:pt x="196" y="143"/>
                      </a:lnTo>
                      <a:lnTo>
                        <a:pt x="190" y="150"/>
                      </a:lnTo>
                      <a:lnTo>
                        <a:pt x="186" y="157"/>
                      </a:lnTo>
                      <a:lnTo>
                        <a:pt x="185" y="164"/>
                      </a:lnTo>
                      <a:lnTo>
                        <a:pt x="185" y="165"/>
                      </a:lnTo>
                      <a:lnTo>
                        <a:pt x="186" y="166"/>
                      </a:lnTo>
                      <a:lnTo>
                        <a:pt x="186" y="169"/>
                      </a:lnTo>
                      <a:lnTo>
                        <a:pt x="188" y="170"/>
                      </a:lnTo>
                      <a:lnTo>
                        <a:pt x="189" y="171"/>
                      </a:lnTo>
                      <a:lnTo>
                        <a:pt x="190" y="171"/>
                      </a:lnTo>
                      <a:lnTo>
                        <a:pt x="192" y="172"/>
                      </a:lnTo>
                      <a:lnTo>
                        <a:pt x="193" y="173"/>
                      </a:lnTo>
                      <a:lnTo>
                        <a:pt x="199" y="174"/>
                      </a:lnTo>
                      <a:lnTo>
                        <a:pt x="205" y="173"/>
                      </a:lnTo>
                      <a:lnTo>
                        <a:pt x="211" y="170"/>
                      </a:lnTo>
                      <a:lnTo>
                        <a:pt x="214" y="166"/>
                      </a:lnTo>
                      <a:lnTo>
                        <a:pt x="217" y="160"/>
                      </a:lnTo>
                      <a:lnTo>
                        <a:pt x="217" y="154"/>
                      </a:lnTo>
                      <a:lnTo>
                        <a:pt x="216" y="147"/>
                      </a:lnTo>
                      <a:lnTo>
                        <a:pt x="214" y="142"/>
                      </a:lnTo>
                      <a:lnTo>
                        <a:pt x="212" y="139"/>
                      </a:lnTo>
                      <a:lnTo>
                        <a:pt x="212" y="136"/>
                      </a:lnTo>
                      <a:lnTo>
                        <a:pt x="213" y="135"/>
                      </a:lnTo>
                      <a:lnTo>
                        <a:pt x="215" y="134"/>
                      </a:lnTo>
                      <a:lnTo>
                        <a:pt x="217" y="134"/>
                      </a:lnTo>
                      <a:lnTo>
                        <a:pt x="219" y="137"/>
                      </a:lnTo>
                      <a:lnTo>
                        <a:pt x="220" y="141"/>
                      </a:lnTo>
                      <a:lnTo>
                        <a:pt x="221" y="144"/>
                      </a:lnTo>
                      <a:lnTo>
                        <a:pt x="222" y="149"/>
                      </a:lnTo>
                      <a:lnTo>
                        <a:pt x="227" y="154"/>
                      </a:lnTo>
                      <a:lnTo>
                        <a:pt x="232" y="155"/>
                      </a:lnTo>
                      <a:lnTo>
                        <a:pt x="242" y="150"/>
                      </a:lnTo>
                      <a:lnTo>
                        <a:pt x="245" y="154"/>
                      </a:lnTo>
                      <a:lnTo>
                        <a:pt x="250" y="156"/>
                      </a:lnTo>
                      <a:lnTo>
                        <a:pt x="255" y="158"/>
                      </a:lnTo>
                      <a:lnTo>
                        <a:pt x="261" y="158"/>
                      </a:lnTo>
                      <a:lnTo>
                        <a:pt x="266" y="157"/>
                      </a:lnTo>
                      <a:lnTo>
                        <a:pt x="272" y="154"/>
                      </a:lnTo>
                      <a:lnTo>
                        <a:pt x="276" y="149"/>
                      </a:lnTo>
                      <a:lnTo>
                        <a:pt x="280" y="141"/>
                      </a:lnTo>
                      <a:lnTo>
                        <a:pt x="283" y="140"/>
                      </a:lnTo>
                      <a:lnTo>
                        <a:pt x="287" y="139"/>
                      </a:lnTo>
                      <a:lnTo>
                        <a:pt x="291" y="136"/>
                      </a:lnTo>
                      <a:lnTo>
                        <a:pt x="297" y="135"/>
                      </a:lnTo>
                      <a:lnTo>
                        <a:pt x="302" y="134"/>
                      </a:lnTo>
                      <a:lnTo>
                        <a:pt x="307" y="133"/>
                      </a:lnTo>
                      <a:lnTo>
                        <a:pt x="313" y="132"/>
                      </a:lnTo>
                      <a:lnTo>
                        <a:pt x="319" y="131"/>
                      </a:lnTo>
                      <a:lnTo>
                        <a:pt x="328" y="125"/>
                      </a:lnTo>
                      <a:lnTo>
                        <a:pt x="336" y="113"/>
                      </a:lnTo>
                      <a:lnTo>
                        <a:pt x="343" y="95"/>
                      </a:lnTo>
                      <a:lnTo>
                        <a:pt x="351" y="72"/>
                      </a:lnTo>
                      <a:lnTo>
                        <a:pt x="364" y="46"/>
                      </a:lnTo>
                      <a:lnTo>
                        <a:pt x="381" y="27"/>
                      </a:lnTo>
                      <a:lnTo>
                        <a:pt x="399" y="14"/>
                      </a:lnTo>
                      <a:lnTo>
                        <a:pt x="419" y="6"/>
                      </a:lnTo>
                      <a:lnTo>
                        <a:pt x="437" y="1"/>
                      </a:lnTo>
                      <a:lnTo>
                        <a:pt x="454" y="0"/>
                      </a:lnTo>
                      <a:lnTo>
                        <a:pt x="466" y="0"/>
                      </a:lnTo>
                      <a:lnTo>
                        <a:pt x="473" y="0"/>
                      </a:lnTo>
                      <a:lnTo>
                        <a:pt x="479" y="0"/>
                      </a:lnTo>
                      <a:lnTo>
                        <a:pt x="486" y="1"/>
                      </a:lnTo>
                      <a:lnTo>
                        <a:pt x="495" y="3"/>
                      </a:lnTo>
                      <a:lnTo>
                        <a:pt x="505" y="4"/>
                      </a:lnTo>
                      <a:lnTo>
                        <a:pt x="517" y="6"/>
                      </a:lnTo>
                      <a:lnTo>
                        <a:pt x="527" y="9"/>
                      </a:lnTo>
                      <a:lnTo>
                        <a:pt x="539" y="13"/>
                      </a:lnTo>
                      <a:lnTo>
                        <a:pt x="548" y="18"/>
                      </a:lnTo>
                      <a:lnTo>
                        <a:pt x="557" y="22"/>
                      </a:lnTo>
                      <a:lnTo>
                        <a:pt x="568" y="26"/>
                      </a:lnTo>
                      <a:lnTo>
                        <a:pt x="579" y="28"/>
                      </a:lnTo>
                      <a:lnTo>
                        <a:pt x="589" y="30"/>
                      </a:lnTo>
                      <a:lnTo>
                        <a:pt x="601" y="31"/>
                      </a:lnTo>
                      <a:lnTo>
                        <a:pt x="611" y="31"/>
                      </a:lnTo>
                      <a:lnTo>
                        <a:pt x="621" y="31"/>
                      </a:lnTo>
                      <a:lnTo>
                        <a:pt x="630" y="30"/>
                      </a:lnTo>
                      <a:lnTo>
                        <a:pt x="640" y="30"/>
                      </a:lnTo>
                      <a:lnTo>
                        <a:pt x="640" y="35"/>
                      </a:lnTo>
                      <a:lnTo>
                        <a:pt x="636" y="39"/>
                      </a:lnTo>
                      <a:lnTo>
                        <a:pt x="631" y="44"/>
                      </a:lnTo>
                      <a:lnTo>
                        <a:pt x="622" y="57"/>
                      </a:lnTo>
                      <a:lnTo>
                        <a:pt x="610" y="73"/>
                      </a:lnTo>
                      <a:lnTo>
                        <a:pt x="596" y="90"/>
                      </a:lnTo>
                      <a:lnTo>
                        <a:pt x="583" y="107"/>
                      </a:lnTo>
                      <a:lnTo>
                        <a:pt x="568" y="125"/>
                      </a:lnTo>
                      <a:lnTo>
                        <a:pt x="553" y="140"/>
                      </a:lnTo>
                      <a:lnTo>
                        <a:pt x="538" y="151"/>
                      </a:lnTo>
                      <a:lnTo>
                        <a:pt x="524" y="158"/>
                      </a:lnTo>
                      <a:lnTo>
                        <a:pt x="515" y="160"/>
                      </a:lnTo>
                      <a:lnTo>
                        <a:pt x="504" y="164"/>
                      </a:lnTo>
                      <a:lnTo>
                        <a:pt x="490" y="169"/>
                      </a:lnTo>
                      <a:lnTo>
                        <a:pt x="477" y="172"/>
                      </a:lnTo>
                      <a:lnTo>
                        <a:pt x="463" y="177"/>
                      </a:lnTo>
                      <a:lnTo>
                        <a:pt x="449" y="180"/>
                      </a:lnTo>
                      <a:lnTo>
                        <a:pt x="436" y="182"/>
                      </a:lnTo>
                      <a:lnTo>
                        <a:pt x="425" y="184"/>
                      </a:lnTo>
                      <a:lnTo>
                        <a:pt x="414" y="182"/>
                      </a:lnTo>
                      <a:lnTo>
                        <a:pt x="402" y="180"/>
                      </a:lnTo>
                      <a:lnTo>
                        <a:pt x="388" y="177"/>
                      </a:lnTo>
                      <a:lnTo>
                        <a:pt x="375" y="172"/>
                      </a:lnTo>
                      <a:lnTo>
                        <a:pt x="364" y="169"/>
                      </a:lnTo>
                      <a:lnTo>
                        <a:pt x="353" y="164"/>
                      </a:lnTo>
                      <a:lnTo>
                        <a:pt x="345" y="160"/>
                      </a:lnTo>
                      <a:lnTo>
                        <a:pt x="341" y="158"/>
                      </a:lnTo>
                      <a:lnTo>
                        <a:pt x="336" y="155"/>
                      </a:lnTo>
                      <a:lnTo>
                        <a:pt x="331" y="151"/>
                      </a:lnTo>
                      <a:lnTo>
                        <a:pt x="326" y="148"/>
                      </a:lnTo>
                      <a:lnTo>
                        <a:pt x="321" y="145"/>
                      </a:lnTo>
                      <a:lnTo>
                        <a:pt x="318" y="144"/>
                      </a:lnTo>
                      <a:lnTo>
                        <a:pt x="313" y="144"/>
                      </a:lnTo>
                      <a:lnTo>
                        <a:pt x="307" y="144"/>
                      </a:lnTo>
                      <a:lnTo>
                        <a:pt x="302" y="145"/>
                      </a:lnTo>
                      <a:lnTo>
                        <a:pt x="296" y="147"/>
                      </a:lnTo>
                      <a:lnTo>
                        <a:pt x="291" y="148"/>
                      </a:lnTo>
                      <a:lnTo>
                        <a:pt x="287" y="150"/>
                      </a:lnTo>
                      <a:lnTo>
                        <a:pt x="283" y="151"/>
                      </a:lnTo>
                      <a:lnTo>
                        <a:pt x="279" y="155"/>
                      </a:lnTo>
                      <a:lnTo>
                        <a:pt x="277" y="158"/>
                      </a:lnTo>
                      <a:lnTo>
                        <a:pt x="279" y="160"/>
                      </a:lnTo>
                      <a:lnTo>
                        <a:pt x="282" y="163"/>
                      </a:lnTo>
                      <a:lnTo>
                        <a:pt x="285" y="164"/>
                      </a:lnTo>
                      <a:lnTo>
                        <a:pt x="290" y="164"/>
                      </a:lnTo>
                      <a:lnTo>
                        <a:pt x="295" y="163"/>
                      </a:lnTo>
                      <a:lnTo>
                        <a:pt x="300" y="163"/>
                      </a:lnTo>
                      <a:lnTo>
                        <a:pt x="306" y="162"/>
                      </a:lnTo>
                      <a:lnTo>
                        <a:pt x="313" y="162"/>
                      </a:lnTo>
                      <a:lnTo>
                        <a:pt x="320" y="160"/>
                      </a:lnTo>
                      <a:lnTo>
                        <a:pt x="326" y="159"/>
                      </a:lnTo>
                      <a:lnTo>
                        <a:pt x="333" y="158"/>
                      </a:lnTo>
                      <a:lnTo>
                        <a:pt x="338" y="158"/>
                      </a:lnTo>
                      <a:lnTo>
                        <a:pt x="346" y="159"/>
                      </a:lnTo>
                      <a:lnTo>
                        <a:pt x="355" y="160"/>
                      </a:lnTo>
                      <a:lnTo>
                        <a:pt x="365" y="164"/>
                      </a:lnTo>
                      <a:lnTo>
                        <a:pt x="376" y="169"/>
                      </a:lnTo>
                      <a:lnTo>
                        <a:pt x="391" y="174"/>
                      </a:lnTo>
                      <a:lnTo>
                        <a:pt x="409" y="182"/>
                      </a:lnTo>
                      <a:lnTo>
                        <a:pt x="422" y="190"/>
                      </a:lnTo>
                      <a:lnTo>
                        <a:pt x="434" y="202"/>
                      </a:lnTo>
                      <a:lnTo>
                        <a:pt x="446" y="216"/>
                      </a:lnTo>
                      <a:lnTo>
                        <a:pt x="455" y="231"/>
                      </a:lnTo>
                      <a:lnTo>
                        <a:pt x="464" y="248"/>
                      </a:lnTo>
                      <a:lnTo>
                        <a:pt x="470" y="265"/>
                      </a:lnTo>
                      <a:lnTo>
                        <a:pt x="475" y="285"/>
                      </a:lnTo>
                      <a:lnTo>
                        <a:pt x="479" y="303"/>
                      </a:lnTo>
                      <a:lnTo>
                        <a:pt x="480" y="316"/>
                      </a:lnTo>
                      <a:lnTo>
                        <a:pt x="481" y="328"/>
                      </a:lnTo>
                      <a:lnTo>
                        <a:pt x="480" y="339"/>
                      </a:lnTo>
                      <a:lnTo>
                        <a:pt x="479" y="351"/>
                      </a:lnTo>
                      <a:lnTo>
                        <a:pt x="472" y="343"/>
                      </a:lnTo>
                      <a:lnTo>
                        <a:pt x="460" y="335"/>
                      </a:lnTo>
                      <a:lnTo>
                        <a:pt x="448" y="328"/>
                      </a:lnTo>
                      <a:lnTo>
                        <a:pt x="433" y="321"/>
                      </a:lnTo>
                      <a:lnTo>
                        <a:pt x="417" y="316"/>
                      </a:lnTo>
                      <a:lnTo>
                        <a:pt x="401" y="312"/>
                      </a:lnTo>
                      <a:lnTo>
                        <a:pt x="386" y="308"/>
                      </a:lnTo>
                      <a:lnTo>
                        <a:pt x="372" y="306"/>
                      </a:lnTo>
                      <a:lnTo>
                        <a:pt x="364" y="305"/>
                      </a:lnTo>
                      <a:lnTo>
                        <a:pt x="355" y="302"/>
                      </a:lnTo>
                      <a:lnTo>
                        <a:pt x="344" y="300"/>
                      </a:lnTo>
                      <a:lnTo>
                        <a:pt x="335" y="297"/>
                      </a:lnTo>
                      <a:lnTo>
                        <a:pt x="326" y="292"/>
                      </a:lnTo>
                      <a:lnTo>
                        <a:pt x="317" y="284"/>
                      </a:lnTo>
                      <a:lnTo>
                        <a:pt x="310" y="275"/>
                      </a:lnTo>
                      <a:lnTo>
                        <a:pt x="304" y="263"/>
                      </a:lnTo>
                      <a:lnTo>
                        <a:pt x="296" y="247"/>
                      </a:lnTo>
                      <a:lnTo>
                        <a:pt x="289" y="234"/>
                      </a:lnTo>
                      <a:lnTo>
                        <a:pt x="284" y="219"/>
                      </a:lnTo>
                      <a:lnTo>
                        <a:pt x="284" y="199"/>
                      </a:lnTo>
                      <a:lnTo>
                        <a:pt x="284" y="193"/>
                      </a:lnTo>
                      <a:lnTo>
                        <a:pt x="281" y="186"/>
                      </a:lnTo>
                      <a:lnTo>
                        <a:pt x="277" y="181"/>
                      </a:lnTo>
                      <a:lnTo>
                        <a:pt x="272" y="175"/>
                      </a:lnTo>
                      <a:lnTo>
                        <a:pt x="266" y="172"/>
                      </a:lnTo>
                      <a:lnTo>
                        <a:pt x="260" y="167"/>
                      </a:lnTo>
                      <a:lnTo>
                        <a:pt x="255" y="165"/>
                      </a:lnTo>
                      <a:lnTo>
                        <a:pt x="251" y="163"/>
                      </a:lnTo>
                      <a:lnTo>
                        <a:pt x="245" y="160"/>
                      </a:lnTo>
                      <a:lnTo>
                        <a:pt x="239" y="158"/>
                      </a:lnTo>
                      <a:lnTo>
                        <a:pt x="236" y="159"/>
                      </a:lnTo>
                      <a:lnTo>
                        <a:pt x="235" y="162"/>
                      </a:lnTo>
                      <a:lnTo>
                        <a:pt x="236" y="166"/>
                      </a:lnTo>
                      <a:lnTo>
                        <a:pt x="236" y="172"/>
                      </a:lnTo>
                      <a:lnTo>
                        <a:pt x="238" y="177"/>
                      </a:lnTo>
                      <a:lnTo>
                        <a:pt x="241" y="182"/>
                      </a:lnTo>
                      <a:lnTo>
                        <a:pt x="244" y="186"/>
                      </a:lnTo>
                      <a:lnTo>
                        <a:pt x="251" y="192"/>
                      </a:lnTo>
                      <a:lnTo>
                        <a:pt x="259" y="200"/>
                      </a:lnTo>
                      <a:lnTo>
                        <a:pt x="269" y="209"/>
                      </a:lnTo>
                      <a:lnTo>
                        <a:pt x="280" y="220"/>
                      </a:lnTo>
                      <a:lnTo>
                        <a:pt x="290" y="233"/>
                      </a:lnTo>
                      <a:lnTo>
                        <a:pt x="298" y="248"/>
                      </a:lnTo>
                      <a:lnTo>
                        <a:pt x="305"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9" name="Freeform 316">
                  <a:extLst>
                    <a:ext uri="{FF2B5EF4-FFF2-40B4-BE49-F238E27FC236}">
                      <a16:creationId xmlns:a16="http://schemas.microsoft.com/office/drawing/2014/main" id="{15707DAF-5975-479A-B837-D5306D0F9E78}"/>
                    </a:ext>
                  </a:extLst>
                </p:cNvPr>
                <p:cNvSpPr>
                  <a:spLocks/>
                </p:cNvSpPr>
                <p:nvPr/>
              </p:nvSpPr>
              <p:spPr bwMode="auto">
                <a:xfrm>
                  <a:off x="12" y="250"/>
                  <a:ext cx="96" cy="98"/>
                </a:xfrm>
                <a:custGeom>
                  <a:avLst/>
                  <a:gdLst>
                    <a:gd name="T0" fmla="*/ 73 w 193"/>
                    <a:gd name="T1" fmla="*/ 95 h 196"/>
                    <a:gd name="T2" fmla="*/ 76 w 193"/>
                    <a:gd name="T3" fmla="*/ 90 h 196"/>
                    <a:gd name="T4" fmla="*/ 82 w 193"/>
                    <a:gd name="T5" fmla="*/ 88 h 196"/>
                    <a:gd name="T6" fmla="*/ 86 w 193"/>
                    <a:gd name="T7" fmla="*/ 90 h 196"/>
                    <a:gd name="T8" fmla="*/ 87 w 193"/>
                    <a:gd name="T9" fmla="*/ 92 h 196"/>
                    <a:gd name="T10" fmla="*/ 90 w 193"/>
                    <a:gd name="T11" fmla="*/ 93 h 196"/>
                    <a:gd name="T12" fmla="*/ 95 w 193"/>
                    <a:gd name="T13" fmla="*/ 94 h 196"/>
                    <a:gd name="T14" fmla="*/ 96 w 193"/>
                    <a:gd name="T15" fmla="*/ 93 h 196"/>
                    <a:gd name="T16" fmla="*/ 94 w 193"/>
                    <a:gd name="T17" fmla="*/ 90 h 196"/>
                    <a:gd name="T18" fmla="*/ 91 w 193"/>
                    <a:gd name="T19" fmla="*/ 87 h 196"/>
                    <a:gd name="T20" fmla="*/ 87 w 193"/>
                    <a:gd name="T21" fmla="*/ 86 h 196"/>
                    <a:gd name="T22" fmla="*/ 83 w 193"/>
                    <a:gd name="T23" fmla="*/ 87 h 196"/>
                    <a:gd name="T24" fmla="*/ 79 w 193"/>
                    <a:gd name="T25" fmla="*/ 83 h 196"/>
                    <a:gd name="T26" fmla="*/ 78 w 193"/>
                    <a:gd name="T27" fmla="*/ 78 h 196"/>
                    <a:gd name="T28" fmla="*/ 79 w 193"/>
                    <a:gd name="T29" fmla="*/ 75 h 196"/>
                    <a:gd name="T30" fmla="*/ 80 w 193"/>
                    <a:gd name="T31" fmla="*/ 74 h 196"/>
                    <a:gd name="T32" fmla="*/ 83 w 193"/>
                    <a:gd name="T33" fmla="*/ 71 h 196"/>
                    <a:gd name="T34" fmla="*/ 87 w 193"/>
                    <a:gd name="T35" fmla="*/ 69 h 196"/>
                    <a:gd name="T36" fmla="*/ 91 w 193"/>
                    <a:gd name="T37" fmla="*/ 59 h 196"/>
                    <a:gd name="T38" fmla="*/ 88 w 193"/>
                    <a:gd name="T39" fmla="*/ 41 h 196"/>
                    <a:gd name="T40" fmla="*/ 75 w 193"/>
                    <a:gd name="T41" fmla="*/ 25 h 196"/>
                    <a:gd name="T42" fmla="*/ 53 w 193"/>
                    <a:gd name="T43" fmla="*/ 14 h 196"/>
                    <a:gd name="T44" fmla="*/ 33 w 193"/>
                    <a:gd name="T45" fmla="*/ 10 h 196"/>
                    <a:gd name="T46" fmla="*/ 22 w 193"/>
                    <a:gd name="T47" fmla="*/ 7 h 196"/>
                    <a:gd name="T48" fmla="*/ 11 w 193"/>
                    <a:gd name="T49" fmla="*/ 4 h 196"/>
                    <a:gd name="T50" fmla="*/ 3 w 193"/>
                    <a:gd name="T51" fmla="*/ 2 h 196"/>
                    <a:gd name="T52" fmla="*/ 3 w 193"/>
                    <a:gd name="T53" fmla="*/ 5 h 196"/>
                    <a:gd name="T54" fmla="*/ 9 w 193"/>
                    <a:gd name="T55" fmla="*/ 17 h 196"/>
                    <a:gd name="T56" fmla="*/ 13 w 193"/>
                    <a:gd name="T57" fmla="*/ 30 h 196"/>
                    <a:gd name="T58" fmla="*/ 17 w 193"/>
                    <a:gd name="T59" fmla="*/ 43 h 196"/>
                    <a:gd name="T60" fmla="*/ 20 w 193"/>
                    <a:gd name="T61" fmla="*/ 55 h 196"/>
                    <a:gd name="T62" fmla="*/ 26 w 193"/>
                    <a:gd name="T63" fmla="*/ 71 h 196"/>
                    <a:gd name="T64" fmla="*/ 38 w 193"/>
                    <a:gd name="T65" fmla="*/ 86 h 196"/>
                    <a:gd name="T66" fmla="*/ 59 w 193"/>
                    <a:gd name="T67" fmla="*/ 97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3" h="196">
                      <a:moveTo>
                        <a:pt x="146" y="196"/>
                      </a:moveTo>
                      <a:lnTo>
                        <a:pt x="146" y="189"/>
                      </a:lnTo>
                      <a:lnTo>
                        <a:pt x="149" y="184"/>
                      </a:lnTo>
                      <a:lnTo>
                        <a:pt x="152" y="179"/>
                      </a:lnTo>
                      <a:lnTo>
                        <a:pt x="158" y="177"/>
                      </a:lnTo>
                      <a:lnTo>
                        <a:pt x="164" y="175"/>
                      </a:lnTo>
                      <a:lnTo>
                        <a:pt x="169" y="177"/>
                      </a:lnTo>
                      <a:lnTo>
                        <a:pt x="173" y="179"/>
                      </a:lnTo>
                      <a:lnTo>
                        <a:pt x="174" y="181"/>
                      </a:lnTo>
                      <a:lnTo>
                        <a:pt x="175" y="184"/>
                      </a:lnTo>
                      <a:lnTo>
                        <a:pt x="178" y="184"/>
                      </a:lnTo>
                      <a:lnTo>
                        <a:pt x="181" y="185"/>
                      </a:lnTo>
                      <a:lnTo>
                        <a:pt x="186" y="186"/>
                      </a:lnTo>
                      <a:lnTo>
                        <a:pt x="190" y="187"/>
                      </a:lnTo>
                      <a:lnTo>
                        <a:pt x="193" y="187"/>
                      </a:lnTo>
                      <a:lnTo>
                        <a:pt x="193" y="186"/>
                      </a:lnTo>
                      <a:lnTo>
                        <a:pt x="191" y="182"/>
                      </a:lnTo>
                      <a:lnTo>
                        <a:pt x="189" y="179"/>
                      </a:lnTo>
                      <a:lnTo>
                        <a:pt x="186" y="177"/>
                      </a:lnTo>
                      <a:lnTo>
                        <a:pt x="182" y="173"/>
                      </a:lnTo>
                      <a:lnTo>
                        <a:pt x="178" y="171"/>
                      </a:lnTo>
                      <a:lnTo>
                        <a:pt x="175" y="172"/>
                      </a:lnTo>
                      <a:lnTo>
                        <a:pt x="171" y="173"/>
                      </a:lnTo>
                      <a:lnTo>
                        <a:pt x="166" y="173"/>
                      </a:lnTo>
                      <a:lnTo>
                        <a:pt x="163" y="171"/>
                      </a:lnTo>
                      <a:lnTo>
                        <a:pt x="159" y="166"/>
                      </a:lnTo>
                      <a:lnTo>
                        <a:pt x="157" y="160"/>
                      </a:lnTo>
                      <a:lnTo>
                        <a:pt x="157" y="156"/>
                      </a:lnTo>
                      <a:lnTo>
                        <a:pt x="157" y="152"/>
                      </a:lnTo>
                      <a:lnTo>
                        <a:pt x="158" y="150"/>
                      </a:lnTo>
                      <a:lnTo>
                        <a:pt x="159" y="148"/>
                      </a:lnTo>
                      <a:lnTo>
                        <a:pt x="161" y="147"/>
                      </a:lnTo>
                      <a:lnTo>
                        <a:pt x="163" y="144"/>
                      </a:lnTo>
                      <a:lnTo>
                        <a:pt x="166" y="141"/>
                      </a:lnTo>
                      <a:lnTo>
                        <a:pt x="171" y="139"/>
                      </a:lnTo>
                      <a:lnTo>
                        <a:pt x="174" y="137"/>
                      </a:lnTo>
                      <a:lnTo>
                        <a:pt x="178" y="137"/>
                      </a:lnTo>
                      <a:lnTo>
                        <a:pt x="182" y="118"/>
                      </a:lnTo>
                      <a:lnTo>
                        <a:pt x="181" y="99"/>
                      </a:lnTo>
                      <a:lnTo>
                        <a:pt x="176" y="81"/>
                      </a:lnTo>
                      <a:lnTo>
                        <a:pt x="166" y="65"/>
                      </a:lnTo>
                      <a:lnTo>
                        <a:pt x="151" y="50"/>
                      </a:lnTo>
                      <a:lnTo>
                        <a:pt x="131" y="38"/>
                      </a:lnTo>
                      <a:lnTo>
                        <a:pt x="107" y="28"/>
                      </a:lnTo>
                      <a:lnTo>
                        <a:pt x="78" y="22"/>
                      </a:lnTo>
                      <a:lnTo>
                        <a:pt x="67" y="20"/>
                      </a:lnTo>
                      <a:lnTo>
                        <a:pt x="55" y="18"/>
                      </a:lnTo>
                      <a:lnTo>
                        <a:pt x="44" y="14"/>
                      </a:lnTo>
                      <a:lnTo>
                        <a:pt x="32" y="11"/>
                      </a:lnTo>
                      <a:lnTo>
                        <a:pt x="22" y="8"/>
                      </a:lnTo>
                      <a:lnTo>
                        <a:pt x="13" y="5"/>
                      </a:lnTo>
                      <a:lnTo>
                        <a:pt x="6" y="3"/>
                      </a:lnTo>
                      <a:lnTo>
                        <a:pt x="0" y="0"/>
                      </a:lnTo>
                      <a:lnTo>
                        <a:pt x="7" y="9"/>
                      </a:lnTo>
                      <a:lnTo>
                        <a:pt x="13" y="21"/>
                      </a:lnTo>
                      <a:lnTo>
                        <a:pt x="19" y="34"/>
                      </a:lnTo>
                      <a:lnTo>
                        <a:pt x="23" y="46"/>
                      </a:lnTo>
                      <a:lnTo>
                        <a:pt x="27" y="60"/>
                      </a:lnTo>
                      <a:lnTo>
                        <a:pt x="31" y="74"/>
                      </a:lnTo>
                      <a:lnTo>
                        <a:pt x="35" y="86"/>
                      </a:lnTo>
                      <a:lnTo>
                        <a:pt x="37" y="97"/>
                      </a:lnTo>
                      <a:lnTo>
                        <a:pt x="40" y="110"/>
                      </a:lnTo>
                      <a:lnTo>
                        <a:pt x="45" y="125"/>
                      </a:lnTo>
                      <a:lnTo>
                        <a:pt x="53" y="141"/>
                      </a:lnTo>
                      <a:lnTo>
                        <a:pt x="64" y="157"/>
                      </a:lnTo>
                      <a:lnTo>
                        <a:pt x="77" y="172"/>
                      </a:lnTo>
                      <a:lnTo>
                        <a:pt x="96" y="185"/>
                      </a:lnTo>
                      <a:lnTo>
                        <a:pt x="119" y="193"/>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0" name="Freeform 317">
                  <a:extLst>
                    <a:ext uri="{FF2B5EF4-FFF2-40B4-BE49-F238E27FC236}">
                      <a16:creationId xmlns:a16="http://schemas.microsoft.com/office/drawing/2014/main" id="{F3A3963D-2E16-42A1-BBEB-58A89214BE55}"/>
                    </a:ext>
                  </a:extLst>
                </p:cNvPr>
                <p:cNvSpPr>
                  <a:spLocks/>
                </p:cNvSpPr>
                <p:nvPr/>
              </p:nvSpPr>
              <p:spPr bwMode="auto">
                <a:xfrm>
                  <a:off x="116" y="308"/>
                  <a:ext cx="10" cy="11"/>
                </a:xfrm>
                <a:custGeom>
                  <a:avLst/>
                  <a:gdLst>
                    <a:gd name="T0" fmla="*/ 0 w 20"/>
                    <a:gd name="T1" fmla="*/ 4 h 21"/>
                    <a:gd name="T2" fmla="*/ 1 w 20"/>
                    <a:gd name="T3" fmla="*/ 2 h 21"/>
                    <a:gd name="T4" fmla="*/ 2 w 20"/>
                    <a:gd name="T5" fmla="*/ 1 h 21"/>
                    <a:gd name="T6" fmla="*/ 4 w 20"/>
                    <a:gd name="T7" fmla="*/ 0 h 21"/>
                    <a:gd name="T8" fmla="*/ 6 w 20"/>
                    <a:gd name="T9" fmla="*/ 0 h 21"/>
                    <a:gd name="T10" fmla="*/ 7 w 20"/>
                    <a:gd name="T11" fmla="*/ 1 h 21"/>
                    <a:gd name="T12" fmla="*/ 9 w 20"/>
                    <a:gd name="T13" fmla="*/ 2 h 21"/>
                    <a:gd name="T14" fmla="*/ 10 w 20"/>
                    <a:gd name="T15" fmla="*/ 3 h 21"/>
                    <a:gd name="T16" fmla="*/ 10 w 20"/>
                    <a:gd name="T17" fmla="*/ 5 h 21"/>
                    <a:gd name="T18" fmla="*/ 10 w 20"/>
                    <a:gd name="T19" fmla="*/ 8 h 21"/>
                    <a:gd name="T20" fmla="*/ 9 w 20"/>
                    <a:gd name="T21" fmla="*/ 9 h 21"/>
                    <a:gd name="T22" fmla="*/ 7 w 20"/>
                    <a:gd name="T23" fmla="*/ 10 h 21"/>
                    <a:gd name="T24" fmla="*/ 6 w 20"/>
                    <a:gd name="T25" fmla="*/ 11 h 21"/>
                    <a:gd name="T26" fmla="*/ 5 w 20"/>
                    <a:gd name="T27" fmla="*/ 10 h 21"/>
                    <a:gd name="T28" fmla="*/ 2 w 20"/>
                    <a:gd name="T29" fmla="*/ 8 h 21"/>
                    <a:gd name="T30" fmla="*/ 1 w 20"/>
                    <a:gd name="T31" fmla="*/ 6 h 21"/>
                    <a:gd name="T32" fmla="*/ 0 w 20"/>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1">
                      <a:moveTo>
                        <a:pt x="0" y="8"/>
                      </a:moveTo>
                      <a:lnTo>
                        <a:pt x="2" y="3"/>
                      </a:lnTo>
                      <a:lnTo>
                        <a:pt x="4" y="1"/>
                      </a:lnTo>
                      <a:lnTo>
                        <a:pt x="7" y="0"/>
                      </a:lnTo>
                      <a:lnTo>
                        <a:pt x="11" y="0"/>
                      </a:lnTo>
                      <a:lnTo>
                        <a:pt x="14" y="1"/>
                      </a:lnTo>
                      <a:lnTo>
                        <a:pt x="18" y="3"/>
                      </a:lnTo>
                      <a:lnTo>
                        <a:pt x="19" y="6"/>
                      </a:lnTo>
                      <a:lnTo>
                        <a:pt x="20" y="10"/>
                      </a:lnTo>
                      <a:lnTo>
                        <a:pt x="19" y="15"/>
                      </a:lnTo>
                      <a:lnTo>
                        <a:pt x="18" y="17"/>
                      </a:lnTo>
                      <a:lnTo>
                        <a:pt x="14" y="19"/>
                      </a:lnTo>
                      <a:lnTo>
                        <a:pt x="12" y="21"/>
                      </a:lnTo>
                      <a:lnTo>
                        <a:pt x="9" y="19"/>
                      </a:lnTo>
                      <a:lnTo>
                        <a:pt x="4" y="16"/>
                      </a:lnTo>
                      <a:lnTo>
                        <a:pt x="2" y="12"/>
                      </a:lnTo>
                      <a:lnTo>
                        <a:pt x="0" y="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1" name="Freeform 318">
                  <a:extLst>
                    <a:ext uri="{FF2B5EF4-FFF2-40B4-BE49-F238E27FC236}">
                      <a16:creationId xmlns:a16="http://schemas.microsoft.com/office/drawing/2014/main" id="{A567EA62-0D83-4466-89B0-3BD9670C5C56}"/>
                    </a:ext>
                  </a:extLst>
                </p:cNvPr>
                <p:cNvSpPr>
                  <a:spLocks/>
                </p:cNvSpPr>
                <p:nvPr/>
              </p:nvSpPr>
              <p:spPr bwMode="auto">
                <a:xfrm>
                  <a:off x="136" y="322"/>
                  <a:ext cx="11" cy="11"/>
                </a:xfrm>
                <a:custGeom>
                  <a:avLst/>
                  <a:gdLst>
                    <a:gd name="T0" fmla="*/ 1 w 22"/>
                    <a:gd name="T1" fmla="*/ 2 h 22"/>
                    <a:gd name="T2" fmla="*/ 3 w 22"/>
                    <a:gd name="T3" fmla="*/ 0 h 22"/>
                    <a:gd name="T4" fmla="*/ 6 w 22"/>
                    <a:gd name="T5" fmla="*/ 0 h 22"/>
                    <a:gd name="T6" fmla="*/ 8 w 22"/>
                    <a:gd name="T7" fmla="*/ 1 h 22"/>
                    <a:gd name="T8" fmla="*/ 10 w 22"/>
                    <a:gd name="T9" fmla="*/ 2 h 22"/>
                    <a:gd name="T10" fmla="*/ 11 w 22"/>
                    <a:gd name="T11" fmla="*/ 4 h 22"/>
                    <a:gd name="T12" fmla="*/ 11 w 22"/>
                    <a:gd name="T13" fmla="*/ 6 h 22"/>
                    <a:gd name="T14" fmla="*/ 11 w 22"/>
                    <a:gd name="T15" fmla="*/ 9 h 22"/>
                    <a:gd name="T16" fmla="*/ 11 w 22"/>
                    <a:gd name="T17" fmla="*/ 10 h 22"/>
                    <a:gd name="T18" fmla="*/ 9 w 22"/>
                    <a:gd name="T19" fmla="*/ 11 h 22"/>
                    <a:gd name="T20" fmla="*/ 6 w 22"/>
                    <a:gd name="T21" fmla="*/ 11 h 22"/>
                    <a:gd name="T22" fmla="*/ 4 w 22"/>
                    <a:gd name="T23" fmla="*/ 10 h 22"/>
                    <a:gd name="T24" fmla="*/ 2 w 22"/>
                    <a:gd name="T25" fmla="*/ 9 h 22"/>
                    <a:gd name="T26" fmla="*/ 1 w 22"/>
                    <a:gd name="T27" fmla="*/ 7 h 22"/>
                    <a:gd name="T28" fmla="*/ 0 w 22"/>
                    <a:gd name="T29" fmla="*/ 5 h 22"/>
                    <a:gd name="T30" fmla="*/ 0 w 22"/>
                    <a:gd name="T31" fmla="*/ 3 h 22"/>
                    <a:gd name="T32" fmla="*/ 1 w 22"/>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2" y="3"/>
                      </a:moveTo>
                      <a:lnTo>
                        <a:pt x="6" y="0"/>
                      </a:lnTo>
                      <a:lnTo>
                        <a:pt x="11" y="0"/>
                      </a:lnTo>
                      <a:lnTo>
                        <a:pt x="16" y="2"/>
                      </a:lnTo>
                      <a:lnTo>
                        <a:pt x="19" y="4"/>
                      </a:lnTo>
                      <a:lnTo>
                        <a:pt x="22" y="7"/>
                      </a:lnTo>
                      <a:lnTo>
                        <a:pt x="22" y="12"/>
                      </a:lnTo>
                      <a:lnTo>
                        <a:pt x="22" y="17"/>
                      </a:lnTo>
                      <a:lnTo>
                        <a:pt x="21" y="20"/>
                      </a:lnTo>
                      <a:lnTo>
                        <a:pt x="17" y="22"/>
                      </a:lnTo>
                      <a:lnTo>
                        <a:pt x="11" y="22"/>
                      </a:lnTo>
                      <a:lnTo>
                        <a:pt x="7" y="20"/>
                      </a:lnTo>
                      <a:lnTo>
                        <a:pt x="3" y="18"/>
                      </a:lnTo>
                      <a:lnTo>
                        <a:pt x="1" y="14"/>
                      </a:lnTo>
                      <a:lnTo>
                        <a:pt x="0" y="10"/>
                      </a:lnTo>
                      <a:lnTo>
                        <a:pt x="0" y="6"/>
                      </a:lnTo>
                      <a:lnTo>
                        <a:pt x="2"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2" name="Freeform 319">
                  <a:extLst>
                    <a:ext uri="{FF2B5EF4-FFF2-40B4-BE49-F238E27FC236}">
                      <a16:creationId xmlns:a16="http://schemas.microsoft.com/office/drawing/2014/main" id="{50D509BF-9027-4D33-B53D-665EE3AB6869}"/>
                    </a:ext>
                  </a:extLst>
                </p:cNvPr>
                <p:cNvSpPr>
                  <a:spLocks/>
                </p:cNvSpPr>
                <p:nvPr/>
              </p:nvSpPr>
              <p:spPr bwMode="auto">
                <a:xfrm>
                  <a:off x="112" y="335"/>
                  <a:ext cx="10" cy="11"/>
                </a:xfrm>
                <a:custGeom>
                  <a:avLst/>
                  <a:gdLst>
                    <a:gd name="T0" fmla="*/ 1 w 21"/>
                    <a:gd name="T1" fmla="*/ 2 h 22"/>
                    <a:gd name="T2" fmla="*/ 2 w 21"/>
                    <a:gd name="T3" fmla="*/ 1 h 22"/>
                    <a:gd name="T4" fmla="*/ 5 w 21"/>
                    <a:gd name="T5" fmla="*/ 0 h 22"/>
                    <a:gd name="T6" fmla="*/ 7 w 21"/>
                    <a:gd name="T7" fmla="*/ 0 h 22"/>
                    <a:gd name="T8" fmla="*/ 9 w 21"/>
                    <a:gd name="T9" fmla="*/ 1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4"/>
                      </a:moveTo>
                      <a:lnTo>
                        <a:pt x="5" y="2"/>
                      </a:lnTo>
                      <a:lnTo>
                        <a:pt x="10" y="0"/>
                      </a:lnTo>
                      <a:lnTo>
                        <a:pt x="14" y="0"/>
                      </a:lnTo>
                      <a:lnTo>
                        <a:pt x="19" y="2"/>
                      </a:lnTo>
                      <a:lnTo>
                        <a:pt x="21" y="7"/>
                      </a:lnTo>
                      <a:lnTo>
                        <a:pt x="21" y="11"/>
                      </a:lnTo>
                      <a:lnTo>
                        <a:pt x="20" y="16"/>
                      </a:lnTo>
                      <a:lnTo>
                        <a:pt x="18" y="19"/>
                      </a:lnTo>
                      <a:lnTo>
                        <a:pt x="14" y="21"/>
                      </a:lnTo>
                      <a:lnTo>
                        <a:pt x="11" y="22"/>
                      </a:lnTo>
                      <a:lnTo>
                        <a:pt x="6" y="22"/>
                      </a:lnTo>
                      <a:lnTo>
                        <a:pt x="3" y="19"/>
                      </a:lnTo>
                      <a:lnTo>
                        <a:pt x="0" y="16"/>
                      </a:lnTo>
                      <a:lnTo>
                        <a:pt x="0" y="11"/>
                      </a:lnTo>
                      <a:lnTo>
                        <a:pt x="2" y="8"/>
                      </a:lnTo>
                      <a:lnTo>
                        <a:pt x="3"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3" name="Freeform 320">
                  <a:extLst>
                    <a:ext uri="{FF2B5EF4-FFF2-40B4-BE49-F238E27FC236}">
                      <a16:creationId xmlns:a16="http://schemas.microsoft.com/office/drawing/2014/main" id="{294F3B40-1648-43F0-B04D-620E523119BD}"/>
                    </a:ext>
                  </a:extLst>
                </p:cNvPr>
                <p:cNvSpPr>
                  <a:spLocks/>
                </p:cNvSpPr>
                <p:nvPr/>
              </p:nvSpPr>
              <p:spPr bwMode="auto">
                <a:xfrm>
                  <a:off x="94" y="322"/>
                  <a:ext cx="11" cy="11"/>
                </a:xfrm>
                <a:custGeom>
                  <a:avLst/>
                  <a:gdLst>
                    <a:gd name="T0" fmla="*/ 2 w 22"/>
                    <a:gd name="T1" fmla="*/ 1 h 22"/>
                    <a:gd name="T2" fmla="*/ 1 w 22"/>
                    <a:gd name="T3" fmla="*/ 3 h 22"/>
                    <a:gd name="T4" fmla="*/ 0 w 22"/>
                    <a:gd name="T5" fmla="*/ 5 h 22"/>
                    <a:gd name="T6" fmla="*/ 0 w 22"/>
                    <a:gd name="T7" fmla="*/ 7 h 22"/>
                    <a:gd name="T8" fmla="*/ 1 w 22"/>
                    <a:gd name="T9" fmla="*/ 9 h 22"/>
                    <a:gd name="T10" fmla="*/ 2 w 22"/>
                    <a:gd name="T11" fmla="*/ 10 h 22"/>
                    <a:gd name="T12" fmla="*/ 5 w 22"/>
                    <a:gd name="T13" fmla="*/ 11 h 22"/>
                    <a:gd name="T14" fmla="*/ 8 w 22"/>
                    <a:gd name="T15" fmla="*/ 11 h 22"/>
                    <a:gd name="T16" fmla="*/ 9 w 22"/>
                    <a:gd name="T17" fmla="*/ 10 h 22"/>
                    <a:gd name="T18" fmla="*/ 11 w 22"/>
                    <a:gd name="T19" fmla="*/ 8 h 22"/>
                    <a:gd name="T20" fmla="*/ 11 w 22"/>
                    <a:gd name="T21" fmla="*/ 7 h 22"/>
                    <a:gd name="T22" fmla="*/ 11 w 22"/>
                    <a:gd name="T23" fmla="*/ 5 h 22"/>
                    <a:gd name="T24" fmla="*/ 11 w 22"/>
                    <a:gd name="T25" fmla="*/ 3 h 22"/>
                    <a:gd name="T26" fmla="*/ 9 w 22"/>
                    <a:gd name="T27" fmla="*/ 2 h 22"/>
                    <a:gd name="T28" fmla="*/ 7 w 22"/>
                    <a:gd name="T29" fmla="*/ 1 h 22"/>
                    <a:gd name="T30" fmla="*/ 4 w 22"/>
                    <a:gd name="T31" fmla="*/ 0 h 22"/>
                    <a:gd name="T32" fmla="*/ 2 w 22"/>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3" y="1"/>
                      </a:moveTo>
                      <a:lnTo>
                        <a:pt x="1" y="5"/>
                      </a:lnTo>
                      <a:lnTo>
                        <a:pt x="0" y="10"/>
                      </a:lnTo>
                      <a:lnTo>
                        <a:pt x="0" y="14"/>
                      </a:lnTo>
                      <a:lnTo>
                        <a:pt x="1" y="18"/>
                      </a:lnTo>
                      <a:lnTo>
                        <a:pt x="4" y="20"/>
                      </a:lnTo>
                      <a:lnTo>
                        <a:pt x="10" y="22"/>
                      </a:lnTo>
                      <a:lnTo>
                        <a:pt x="15" y="22"/>
                      </a:lnTo>
                      <a:lnTo>
                        <a:pt x="18" y="20"/>
                      </a:lnTo>
                      <a:lnTo>
                        <a:pt x="21" y="16"/>
                      </a:lnTo>
                      <a:lnTo>
                        <a:pt x="22" y="13"/>
                      </a:lnTo>
                      <a:lnTo>
                        <a:pt x="22" y="10"/>
                      </a:lnTo>
                      <a:lnTo>
                        <a:pt x="21" y="6"/>
                      </a:lnTo>
                      <a:lnTo>
                        <a:pt x="17" y="4"/>
                      </a:lnTo>
                      <a:lnTo>
                        <a:pt x="13" y="1"/>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4" name="Freeform 321">
                  <a:extLst>
                    <a:ext uri="{FF2B5EF4-FFF2-40B4-BE49-F238E27FC236}">
                      <a16:creationId xmlns:a16="http://schemas.microsoft.com/office/drawing/2014/main" id="{6E10CC5E-FBD9-47CC-8291-6A3D0DE8CB68}"/>
                    </a:ext>
                  </a:extLst>
                </p:cNvPr>
                <p:cNvSpPr>
                  <a:spLocks/>
                </p:cNvSpPr>
                <p:nvPr/>
              </p:nvSpPr>
              <p:spPr bwMode="auto">
                <a:xfrm>
                  <a:off x="88" y="342"/>
                  <a:ext cx="9" cy="10"/>
                </a:xfrm>
                <a:custGeom>
                  <a:avLst/>
                  <a:gdLst>
                    <a:gd name="T0" fmla="*/ 0 w 19"/>
                    <a:gd name="T1" fmla="*/ 6 h 19"/>
                    <a:gd name="T2" fmla="*/ 0 w 19"/>
                    <a:gd name="T3" fmla="*/ 5 h 19"/>
                    <a:gd name="T4" fmla="*/ 0 w 19"/>
                    <a:gd name="T5" fmla="*/ 3 h 19"/>
                    <a:gd name="T6" fmla="*/ 1 w 19"/>
                    <a:gd name="T7" fmla="*/ 2 h 19"/>
                    <a:gd name="T8" fmla="*/ 3 w 19"/>
                    <a:gd name="T9" fmla="*/ 1 h 19"/>
                    <a:gd name="T10" fmla="*/ 6 w 19"/>
                    <a:gd name="T11" fmla="*/ 0 h 19"/>
                    <a:gd name="T12" fmla="*/ 7 w 19"/>
                    <a:gd name="T13" fmla="*/ 1 h 19"/>
                    <a:gd name="T14" fmla="*/ 8 w 19"/>
                    <a:gd name="T15" fmla="*/ 2 h 19"/>
                    <a:gd name="T16" fmla="*/ 9 w 19"/>
                    <a:gd name="T17" fmla="*/ 4 h 19"/>
                    <a:gd name="T18" fmla="*/ 9 w 19"/>
                    <a:gd name="T19" fmla="*/ 5 h 19"/>
                    <a:gd name="T20" fmla="*/ 8 w 19"/>
                    <a:gd name="T21" fmla="*/ 8 h 19"/>
                    <a:gd name="T22" fmla="*/ 7 w 19"/>
                    <a:gd name="T23" fmla="*/ 9 h 19"/>
                    <a:gd name="T24" fmla="*/ 6 w 19"/>
                    <a:gd name="T25" fmla="*/ 10 h 19"/>
                    <a:gd name="T26" fmla="*/ 4 w 19"/>
                    <a:gd name="T27" fmla="*/ 10 h 19"/>
                    <a:gd name="T28" fmla="*/ 2 w 19"/>
                    <a:gd name="T29" fmla="*/ 9 h 19"/>
                    <a:gd name="T30" fmla="*/ 0 w 19"/>
                    <a:gd name="T31" fmla="*/ 8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2"/>
                      </a:moveTo>
                      <a:lnTo>
                        <a:pt x="0" y="9"/>
                      </a:lnTo>
                      <a:lnTo>
                        <a:pt x="0" y="5"/>
                      </a:lnTo>
                      <a:lnTo>
                        <a:pt x="3" y="3"/>
                      </a:lnTo>
                      <a:lnTo>
                        <a:pt x="6" y="1"/>
                      </a:lnTo>
                      <a:lnTo>
                        <a:pt x="12" y="0"/>
                      </a:lnTo>
                      <a:lnTo>
                        <a:pt x="15" y="1"/>
                      </a:lnTo>
                      <a:lnTo>
                        <a:pt x="17" y="3"/>
                      </a:lnTo>
                      <a:lnTo>
                        <a:pt x="19" y="7"/>
                      </a:lnTo>
                      <a:lnTo>
                        <a:pt x="19" y="10"/>
                      </a:lnTo>
                      <a:lnTo>
                        <a:pt x="17" y="15"/>
                      </a:lnTo>
                      <a:lnTo>
                        <a:pt x="14" y="17"/>
                      </a:lnTo>
                      <a:lnTo>
                        <a:pt x="12" y="19"/>
                      </a:lnTo>
                      <a:lnTo>
                        <a:pt x="8" y="19"/>
                      </a:lnTo>
                      <a:lnTo>
                        <a:pt x="5" y="17"/>
                      </a:lnTo>
                      <a:lnTo>
                        <a:pt x="1" y="15"/>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5" name="Freeform 322">
                  <a:extLst>
                    <a:ext uri="{FF2B5EF4-FFF2-40B4-BE49-F238E27FC236}">
                      <a16:creationId xmlns:a16="http://schemas.microsoft.com/office/drawing/2014/main" id="{1794B714-EAC8-445F-8E9A-E828E5908BB6}"/>
                    </a:ext>
                  </a:extLst>
                </p:cNvPr>
                <p:cNvSpPr>
                  <a:spLocks/>
                </p:cNvSpPr>
                <p:nvPr/>
              </p:nvSpPr>
              <p:spPr bwMode="auto">
                <a:xfrm>
                  <a:off x="105" y="357"/>
                  <a:ext cx="8" cy="11"/>
                </a:xfrm>
                <a:custGeom>
                  <a:avLst/>
                  <a:gdLst>
                    <a:gd name="T0" fmla="*/ 3 w 16"/>
                    <a:gd name="T1" fmla="*/ 11 h 22"/>
                    <a:gd name="T2" fmla="*/ 1 w 16"/>
                    <a:gd name="T3" fmla="*/ 10 h 22"/>
                    <a:gd name="T4" fmla="*/ 0 w 16"/>
                    <a:gd name="T5" fmla="*/ 9 h 22"/>
                    <a:gd name="T6" fmla="*/ 0 w 16"/>
                    <a:gd name="T7" fmla="*/ 8 h 22"/>
                    <a:gd name="T8" fmla="*/ 0 w 16"/>
                    <a:gd name="T9" fmla="*/ 5 h 22"/>
                    <a:gd name="T10" fmla="*/ 1 w 16"/>
                    <a:gd name="T11" fmla="*/ 4 h 22"/>
                    <a:gd name="T12" fmla="*/ 2 w 16"/>
                    <a:gd name="T13" fmla="*/ 2 h 22"/>
                    <a:gd name="T14" fmla="*/ 4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9 h 22"/>
                    <a:gd name="T30" fmla="*/ 5 w 16"/>
                    <a:gd name="T31" fmla="*/ 10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0"/>
                      </a:lnTo>
                      <a:lnTo>
                        <a:pt x="0" y="18"/>
                      </a:lnTo>
                      <a:lnTo>
                        <a:pt x="0" y="15"/>
                      </a:lnTo>
                      <a:lnTo>
                        <a:pt x="0" y="10"/>
                      </a:lnTo>
                      <a:lnTo>
                        <a:pt x="1" y="7"/>
                      </a:lnTo>
                      <a:lnTo>
                        <a:pt x="3" y="3"/>
                      </a:lnTo>
                      <a:lnTo>
                        <a:pt x="7" y="1"/>
                      </a:lnTo>
                      <a:lnTo>
                        <a:pt x="10" y="0"/>
                      </a:lnTo>
                      <a:lnTo>
                        <a:pt x="12" y="1"/>
                      </a:lnTo>
                      <a:lnTo>
                        <a:pt x="15" y="3"/>
                      </a:lnTo>
                      <a:lnTo>
                        <a:pt x="16" y="8"/>
                      </a:lnTo>
                      <a:lnTo>
                        <a:pt x="16" y="11"/>
                      </a:lnTo>
                      <a:lnTo>
                        <a:pt x="15" y="15"/>
                      </a:lnTo>
                      <a:lnTo>
                        <a:pt x="12" y="18"/>
                      </a:lnTo>
                      <a:lnTo>
                        <a:pt x="10" y="20"/>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6" name="Freeform 323">
                  <a:extLst>
                    <a:ext uri="{FF2B5EF4-FFF2-40B4-BE49-F238E27FC236}">
                      <a16:creationId xmlns:a16="http://schemas.microsoft.com/office/drawing/2014/main" id="{D4037963-98DF-47C0-BA62-CF0717BB640C}"/>
                    </a:ext>
                  </a:extLst>
                </p:cNvPr>
                <p:cNvSpPr>
                  <a:spLocks/>
                </p:cNvSpPr>
                <p:nvPr/>
              </p:nvSpPr>
              <p:spPr bwMode="auto">
                <a:xfrm>
                  <a:off x="119" y="346"/>
                  <a:ext cx="10" cy="13"/>
                </a:xfrm>
                <a:custGeom>
                  <a:avLst/>
                  <a:gdLst>
                    <a:gd name="T0" fmla="*/ 1 w 20"/>
                    <a:gd name="T1" fmla="*/ 7 h 25"/>
                    <a:gd name="T2" fmla="*/ 2 w 20"/>
                    <a:gd name="T3" fmla="*/ 5 h 25"/>
                    <a:gd name="T4" fmla="*/ 3 w 20"/>
                    <a:gd name="T5" fmla="*/ 3 h 25"/>
                    <a:gd name="T6" fmla="*/ 4 w 20"/>
                    <a:gd name="T7" fmla="*/ 1 h 25"/>
                    <a:gd name="T8" fmla="*/ 7 w 20"/>
                    <a:gd name="T9" fmla="*/ 0 h 25"/>
                    <a:gd name="T10" fmla="*/ 9 w 20"/>
                    <a:gd name="T11" fmla="*/ 1 h 25"/>
                    <a:gd name="T12" fmla="*/ 10 w 20"/>
                    <a:gd name="T13" fmla="*/ 3 h 25"/>
                    <a:gd name="T14" fmla="*/ 10 w 20"/>
                    <a:gd name="T15" fmla="*/ 4 h 25"/>
                    <a:gd name="T16" fmla="*/ 10 w 20"/>
                    <a:gd name="T17" fmla="*/ 7 h 25"/>
                    <a:gd name="T18" fmla="*/ 9 w 20"/>
                    <a:gd name="T19" fmla="*/ 9 h 25"/>
                    <a:gd name="T20" fmla="*/ 8 w 20"/>
                    <a:gd name="T21" fmla="*/ 11 h 25"/>
                    <a:gd name="T22" fmla="*/ 6 w 20"/>
                    <a:gd name="T23" fmla="*/ 12 h 25"/>
                    <a:gd name="T24" fmla="*/ 4 w 20"/>
                    <a:gd name="T25" fmla="*/ 13 h 25"/>
                    <a:gd name="T26" fmla="*/ 2 w 20"/>
                    <a:gd name="T27" fmla="*/ 12 h 25"/>
                    <a:gd name="T28" fmla="*/ 1 w 20"/>
                    <a:gd name="T29" fmla="*/ 11 h 25"/>
                    <a:gd name="T30" fmla="*/ 0 w 20"/>
                    <a:gd name="T31" fmla="*/ 9 h 25"/>
                    <a:gd name="T32" fmla="*/ 1 w 20"/>
                    <a:gd name="T33" fmla="*/ 7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5">
                      <a:moveTo>
                        <a:pt x="2" y="14"/>
                      </a:moveTo>
                      <a:lnTo>
                        <a:pt x="4" y="9"/>
                      </a:lnTo>
                      <a:lnTo>
                        <a:pt x="6" y="5"/>
                      </a:lnTo>
                      <a:lnTo>
                        <a:pt x="8" y="1"/>
                      </a:lnTo>
                      <a:lnTo>
                        <a:pt x="13" y="0"/>
                      </a:lnTo>
                      <a:lnTo>
                        <a:pt x="18" y="1"/>
                      </a:lnTo>
                      <a:lnTo>
                        <a:pt x="20" y="5"/>
                      </a:lnTo>
                      <a:lnTo>
                        <a:pt x="20" y="8"/>
                      </a:lnTo>
                      <a:lnTo>
                        <a:pt x="20" y="13"/>
                      </a:lnTo>
                      <a:lnTo>
                        <a:pt x="18" y="17"/>
                      </a:lnTo>
                      <a:lnTo>
                        <a:pt x="15" y="21"/>
                      </a:lnTo>
                      <a:lnTo>
                        <a:pt x="11" y="24"/>
                      </a:lnTo>
                      <a:lnTo>
                        <a:pt x="7" y="25"/>
                      </a:lnTo>
                      <a:lnTo>
                        <a:pt x="4" y="24"/>
                      </a:lnTo>
                      <a:lnTo>
                        <a:pt x="2" y="21"/>
                      </a:lnTo>
                      <a:lnTo>
                        <a:pt x="0" y="17"/>
                      </a:lnTo>
                      <a:lnTo>
                        <a:pt x="2"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7" name="Freeform 324">
                  <a:extLst>
                    <a:ext uri="{FF2B5EF4-FFF2-40B4-BE49-F238E27FC236}">
                      <a16:creationId xmlns:a16="http://schemas.microsoft.com/office/drawing/2014/main" id="{91F96E37-C8FD-400A-A583-7CFF55227D08}"/>
                    </a:ext>
                  </a:extLst>
                </p:cNvPr>
                <p:cNvSpPr>
                  <a:spLocks/>
                </p:cNvSpPr>
                <p:nvPr/>
              </p:nvSpPr>
              <p:spPr bwMode="auto">
                <a:xfrm>
                  <a:off x="132" y="349"/>
                  <a:ext cx="10" cy="10"/>
                </a:xfrm>
                <a:custGeom>
                  <a:avLst/>
                  <a:gdLst>
                    <a:gd name="T0" fmla="*/ 8 w 19"/>
                    <a:gd name="T1" fmla="*/ 1 h 19"/>
                    <a:gd name="T2" fmla="*/ 9 w 19"/>
                    <a:gd name="T3" fmla="*/ 2 h 19"/>
                    <a:gd name="T4" fmla="*/ 9 w 19"/>
                    <a:gd name="T5" fmla="*/ 4 h 19"/>
                    <a:gd name="T6" fmla="*/ 10 w 19"/>
                    <a:gd name="T7" fmla="*/ 5 h 19"/>
                    <a:gd name="T8" fmla="*/ 9 w 19"/>
                    <a:gd name="T9" fmla="*/ 6 h 19"/>
                    <a:gd name="T10" fmla="*/ 8 w 19"/>
                    <a:gd name="T11" fmla="*/ 8 h 19"/>
                    <a:gd name="T12" fmla="*/ 7 w 19"/>
                    <a:gd name="T13" fmla="*/ 9 h 19"/>
                    <a:gd name="T14" fmla="*/ 5 w 19"/>
                    <a:gd name="T15" fmla="*/ 10 h 19"/>
                    <a:gd name="T16" fmla="*/ 3 w 19"/>
                    <a:gd name="T17" fmla="*/ 10 h 19"/>
                    <a:gd name="T18" fmla="*/ 2 w 19"/>
                    <a:gd name="T19" fmla="*/ 9 h 19"/>
                    <a:gd name="T20" fmla="*/ 1 w 19"/>
                    <a:gd name="T21" fmla="*/ 8 h 19"/>
                    <a:gd name="T22" fmla="*/ 0 w 19"/>
                    <a:gd name="T23" fmla="*/ 6 h 19"/>
                    <a:gd name="T24" fmla="*/ 0 w 19"/>
                    <a:gd name="T25" fmla="*/ 4 h 19"/>
                    <a:gd name="T26" fmla="*/ 1 w 19"/>
                    <a:gd name="T27" fmla="*/ 2 h 19"/>
                    <a:gd name="T28" fmla="*/ 3 w 19"/>
                    <a:gd name="T29" fmla="*/ 1 h 19"/>
                    <a:gd name="T30" fmla="*/ 5 w 19"/>
                    <a:gd name="T31" fmla="*/ 0 h 19"/>
                    <a:gd name="T32" fmla="*/ 8 w 19"/>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3"/>
                      </a:lnTo>
                      <a:lnTo>
                        <a:pt x="18" y="7"/>
                      </a:lnTo>
                      <a:lnTo>
                        <a:pt x="19" y="9"/>
                      </a:lnTo>
                      <a:lnTo>
                        <a:pt x="18" y="12"/>
                      </a:lnTo>
                      <a:lnTo>
                        <a:pt x="15" y="16"/>
                      </a:lnTo>
                      <a:lnTo>
                        <a:pt x="13" y="18"/>
                      </a:lnTo>
                      <a:lnTo>
                        <a:pt x="9" y="19"/>
                      </a:lnTo>
                      <a:lnTo>
                        <a:pt x="6" y="19"/>
                      </a:lnTo>
                      <a:lnTo>
                        <a:pt x="3" y="18"/>
                      </a:lnTo>
                      <a:lnTo>
                        <a:pt x="1" y="15"/>
                      </a:lnTo>
                      <a:lnTo>
                        <a:pt x="0" y="11"/>
                      </a:lnTo>
                      <a:lnTo>
                        <a:pt x="0" y="8"/>
                      </a:lnTo>
                      <a:lnTo>
                        <a:pt x="2" y="3"/>
                      </a:lnTo>
                      <a:lnTo>
                        <a:pt x="6" y="1"/>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8" name="Freeform 325">
                  <a:extLst>
                    <a:ext uri="{FF2B5EF4-FFF2-40B4-BE49-F238E27FC236}">
                      <a16:creationId xmlns:a16="http://schemas.microsoft.com/office/drawing/2014/main" id="{648C2D9C-63B7-4B7A-904B-1FFE2D84CB11}"/>
                    </a:ext>
                  </a:extLst>
                </p:cNvPr>
                <p:cNvSpPr>
                  <a:spLocks/>
                </p:cNvSpPr>
                <p:nvPr/>
              </p:nvSpPr>
              <p:spPr bwMode="auto">
                <a:xfrm>
                  <a:off x="22" y="363"/>
                  <a:ext cx="82" cy="57"/>
                </a:xfrm>
                <a:custGeom>
                  <a:avLst/>
                  <a:gdLst>
                    <a:gd name="T0" fmla="*/ 80 w 163"/>
                    <a:gd name="T1" fmla="*/ 6 h 113"/>
                    <a:gd name="T2" fmla="*/ 78 w 163"/>
                    <a:gd name="T3" fmla="*/ 5 h 113"/>
                    <a:gd name="T4" fmla="*/ 78 w 163"/>
                    <a:gd name="T5" fmla="*/ 3 h 113"/>
                    <a:gd name="T6" fmla="*/ 74 w 163"/>
                    <a:gd name="T7" fmla="*/ 7 h 113"/>
                    <a:gd name="T8" fmla="*/ 66 w 163"/>
                    <a:gd name="T9" fmla="*/ 5 h 113"/>
                    <a:gd name="T10" fmla="*/ 49 w 163"/>
                    <a:gd name="T11" fmla="*/ 2 h 113"/>
                    <a:gd name="T12" fmla="*/ 35 w 163"/>
                    <a:gd name="T13" fmla="*/ 1 h 113"/>
                    <a:gd name="T14" fmla="*/ 33 w 163"/>
                    <a:gd name="T15" fmla="*/ 3 h 113"/>
                    <a:gd name="T16" fmla="*/ 44 w 163"/>
                    <a:gd name="T17" fmla="*/ 3 h 113"/>
                    <a:gd name="T18" fmla="*/ 59 w 163"/>
                    <a:gd name="T19" fmla="*/ 6 h 113"/>
                    <a:gd name="T20" fmla="*/ 69 w 163"/>
                    <a:gd name="T21" fmla="*/ 11 h 113"/>
                    <a:gd name="T22" fmla="*/ 68 w 163"/>
                    <a:gd name="T23" fmla="*/ 13 h 113"/>
                    <a:gd name="T24" fmla="*/ 61 w 163"/>
                    <a:gd name="T25" fmla="*/ 17 h 113"/>
                    <a:gd name="T26" fmla="*/ 54 w 163"/>
                    <a:gd name="T27" fmla="*/ 18 h 113"/>
                    <a:gd name="T28" fmla="*/ 42 w 163"/>
                    <a:gd name="T29" fmla="*/ 14 h 113"/>
                    <a:gd name="T30" fmla="*/ 28 w 163"/>
                    <a:gd name="T31" fmla="*/ 13 h 113"/>
                    <a:gd name="T32" fmla="*/ 21 w 163"/>
                    <a:gd name="T33" fmla="*/ 16 h 113"/>
                    <a:gd name="T34" fmla="*/ 25 w 163"/>
                    <a:gd name="T35" fmla="*/ 16 h 113"/>
                    <a:gd name="T36" fmla="*/ 32 w 163"/>
                    <a:gd name="T37" fmla="*/ 16 h 113"/>
                    <a:gd name="T38" fmla="*/ 40 w 163"/>
                    <a:gd name="T39" fmla="*/ 17 h 113"/>
                    <a:gd name="T40" fmla="*/ 50 w 163"/>
                    <a:gd name="T41" fmla="*/ 20 h 113"/>
                    <a:gd name="T42" fmla="*/ 51 w 163"/>
                    <a:gd name="T43" fmla="*/ 23 h 113"/>
                    <a:gd name="T44" fmla="*/ 39 w 163"/>
                    <a:gd name="T45" fmla="*/ 28 h 113"/>
                    <a:gd name="T46" fmla="*/ 28 w 163"/>
                    <a:gd name="T47" fmla="*/ 26 h 113"/>
                    <a:gd name="T48" fmla="*/ 18 w 163"/>
                    <a:gd name="T49" fmla="*/ 23 h 113"/>
                    <a:gd name="T50" fmla="*/ 21 w 163"/>
                    <a:gd name="T51" fmla="*/ 26 h 113"/>
                    <a:gd name="T52" fmla="*/ 31 w 163"/>
                    <a:gd name="T53" fmla="*/ 30 h 113"/>
                    <a:gd name="T54" fmla="*/ 20 w 163"/>
                    <a:gd name="T55" fmla="*/ 34 h 113"/>
                    <a:gd name="T56" fmla="*/ 7 w 163"/>
                    <a:gd name="T57" fmla="*/ 38 h 113"/>
                    <a:gd name="T58" fmla="*/ 0 w 163"/>
                    <a:gd name="T59" fmla="*/ 40 h 113"/>
                    <a:gd name="T60" fmla="*/ 4 w 163"/>
                    <a:gd name="T61" fmla="*/ 41 h 113"/>
                    <a:gd name="T62" fmla="*/ 15 w 163"/>
                    <a:gd name="T63" fmla="*/ 40 h 113"/>
                    <a:gd name="T64" fmla="*/ 28 w 163"/>
                    <a:gd name="T65" fmla="*/ 36 h 113"/>
                    <a:gd name="T66" fmla="*/ 34 w 163"/>
                    <a:gd name="T67" fmla="*/ 38 h 113"/>
                    <a:gd name="T68" fmla="*/ 28 w 163"/>
                    <a:gd name="T69" fmla="*/ 55 h 113"/>
                    <a:gd name="T70" fmla="*/ 29 w 163"/>
                    <a:gd name="T71" fmla="*/ 57 h 113"/>
                    <a:gd name="T72" fmla="*/ 36 w 163"/>
                    <a:gd name="T73" fmla="*/ 45 h 113"/>
                    <a:gd name="T74" fmla="*/ 42 w 163"/>
                    <a:gd name="T75" fmla="*/ 33 h 113"/>
                    <a:gd name="T76" fmla="*/ 50 w 163"/>
                    <a:gd name="T77" fmla="*/ 30 h 113"/>
                    <a:gd name="T78" fmla="*/ 57 w 163"/>
                    <a:gd name="T79" fmla="*/ 26 h 113"/>
                    <a:gd name="T80" fmla="*/ 58 w 163"/>
                    <a:gd name="T81" fmla="*/ 38 h 113"/>
                    <a:gd name="T82" fmla="*/ 54 w 163"/>
                    <a:gd name="T83" fmla="*/ 52 h 113"/>
                    <a:gd name="T84" fmla="*/ 57 w 163"/>
                    <a:gd name="T85" fmla="*/ 49 h 113"/>
                    <a:gd name="T86" fmla="*/ 63 w 163"/>
                    <a:gd name="T87" fmla="*/ 31 h 113"/>
                    <a:gd name="T88" fmla="*/ 69 w 163"/>
                    <a:gd name="T89" fmla="*/ 18 h 113"/>
                    <a:gd name="T90" fmla="*/ 74 w 163"/>
                    <a:gd name="T91" fmla="*/ 13 h 113"/>
                    <a:gd name="T92" fmla="*/ 76 w 163"/>
                    <a:gd name="T93" fmla="*/ 16 h 113"/>
                    <a:gd name="T94" fmla="*/ 74 w 163"/>
                    <a:gd name="T95" fmla="*/ 35 h 113"/>
                    <a:gd name="T96" fmla="*/ 79 w 163"/>
                    <a:gd name="T97" fmla="*/ 25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4"/>
                      </a:moveTo>
                      <a:lnTo>
                        <a:pt x="162" y="13"/>
                      </a:lnTo>
                      <a:lnTo>
                        <a:pt x="160" y="12"/>
                      </a:lnTo>
                      <a:lnTo>
                        <a:pt x="159" y="12"/>
                      </a:lnTo>
                      <a:lnTo>
                        <a:pt x="158" y="11"/>
                      </a:lnTo>
                      <a:lnTo>
                        <a:pt x="156" y="10"/>
                      </a:lnTo>
                      <a:lnTo>
                        <a:pt x="156" y="7"/>
                      </a:lnTo>
                      <a:lnTo>
                        <a:pt x="155" y="6"/>
                      </a:lnTo>
                      <a:lnTo>
                        <a:pt x="155" y="5"/>
                      </a:lnTo>
                      <a:lnTo>
                        <a:pt x="153" y="8"/>
                      </a:lnTo>
                      <a:lnTo>
                        <a:pt x="151" y="11"/>
                      </a:lnTo>
                      <a:lnTo>
                        <a:pt x="147" y="13"/>
                      </a:lnTo>
                      <a:lnTo>
                        <a:pt x="146" y="14"/>
                      </a:lnTo>
                      <a:lnTo>
                        <a:pt x="139" y="12"/>
                      </a:lnTo>
                      <a:lnTo>
                        <a:pt x="131" y="10"/>
                      </a:lnTo>
                      <a:lnTo>
                        <a:pt x="120" y="7"/>
                      </a:lnTo>
                      <a:lnTo>
                        <a:pt x="108" y="4"/>
                      </a:lnTo>
                      <a:lnTo>
                        <a:pt x="97" y="3"/>
                      </a:lnTo>
                      <a:lnTo>
                        <a:pt x="85" y="1"/>
                      </a:lnTo>
                      <a:lnTo>
                        <a:pt x="77" y="0"/>
                      </a:lnTo>
                      <a:lnTo>
                        <a:pt x="70" y="1"/>
                      </a:lnTo>
                      <a:lnTo>
                        <a:pt x="63" y="4"/>
                      </a:lnTo>
                      <a:lnTo>
                        <a:pt x="62" y="5"/>
                      </a:lnTo>
                      <a:lnTo>
                        <a:pt x="65" y="6"/>
                      </a:lnTo>
                      <a:lnTo>
                        <a:pt x="70" y="5"/>
                      </a:lnTo>
                      <a:lnTo>
                        <a:pt x="79" y="4"/>
                      </a:lnTo>
                      <a:lnTo>
                        <a:pt x="88" y="5"/>
                      </a:lnTo>
                      <a:lnTo>
                        <a:pt x="98" y="6"/>
                      </a:lnTo>
                      <a:lnTo>
                        <a:pt x="108" y="8"/>
                      </a:lnTo>
                      <a:lnTo>
                        <a:pt x="117" y="12"/>
                      </a:lnTo>
                      <a:lnTo>
                        <a:pt x="125" y="14"/>
                      </a:lnTo>
                      <a:lnTo>
                        <a:pt x="132" y="18"/>
                      </a:lnTo>
                      <a:lnTo>
                        <a:pt x="137" y="21"/>
                      </a:lnTo>
                      <a:lnTo>
                        <a:pt x="139" y="23"/>
                      </a:lnTo>
                      <a:lnTo>
                        <a:pt x="138" y="25"/>
                      </a:lnTo>
                      <a:lnTo>
                        <a:pt x="135" y="26"/>
                      </a:lnTo>
                      <a:lnTo>
                        <a:pt x="131" y="28"/>
                      </a:lnTo>
                      <a:lnTo>
                        <a:pt x="126" y="30"/>
                      </a:lnTo>
                      <a:lnTo>
                        <a:pt x="122" y="33"/>
                      </a:lnTo>
                      <a:lnTo>
                        <a:pt x="117" y="35"/>
                      </a:lnTo>
                      <a:lnTo>
                        <a:pt x="114" y="37"/>
                      </a:lnTo>
                      <a:lnTo>
                        <a:pt x="108" y="35"/>
                      </a:lnTo>
                      <a:lnTo>
                        <a:pt x="101" y="33"/>
                      </a:lnTo>
                      <a:lnTo>
                        <a:pt x="92" y="30"/>
                      </a:lnTo>
                      <a:lnTo>
                        <a:pt x="83" y="28"/>
                      </a:lnTo>
                      <a:lnTo>
                        <a:pt x="72" y="27"/>
                      </a:lnTo>
                      <a:lnTo>
                        <a:pt x="63" y="26"/>
                      </a:lnTo>
                      <a:lnTo>
                        <a:pt x="55" y="26"/>
                      </a:lnTo>
                      <a:lnTo>
                        <a:pt x="48" y="28"/>
                      </a:lnTo>
                      <a:lnTo>
                        <a:pt x="44" y="30"/>
                      </a:lnTo>
                      <a:lnTo>
                        <a:pt x="41" y="31"/>
                      </a:lnTo>
                      <a:lnTo>
                        <a:pt x="41" y="33"/>
                      </a:lnTo>
                      <a:lnTo>
                        <a:pt x="47" y="31"/>
                      </a:lnTo>
                      <a:lnTo>
                        <a:pt x="50" y="31"/>
                      </a:lnTo>
                      <a:lnTo>
                        <a:pt x="55" y="31"/>
                      </a:lnTo>
                      <a:lnTo>
                        <a:pt x="60" y="31"/>
                      </a:lnTo>
                      <a:lnTo>
                        <a:pt x="64" y="31"/>
                      </a:lnTo>
                      <a:lnTo>
                        <a:pt x="70" y="31"/>
                      </a:lnTo>
                      <a:lnTo>
                        <a:pt x="75" y="33"/>
                      </a:lnTo>
                      <a:lnTo>
                        <a:pt x="80" y="34"/>
                      </a:lnTo>
                      <a:lnTo>
                        <a:pt x="85" y="35"/>
                      </a:lnTo>
                      <a:lnTo>
                        <a:pt x="93" y="37"/>
                      </a:lnTo>
                      <a:lnTo>
                        <a:pt x="100" y="40"/>
                      </a:lnTo>
                      <a:lnTo>
                        <a:pt x="105" y="41"/>
                      </a:lnTo>
                      <a:lnTo>
                        <a:pt x="108" y="43"/>
                      </a:lnTo>
                      <a:lnTo>
                        <a:pt x="102" y="46"/>
                      </a:lnTo>
                      <a:lnTo>
                        <a:pt x="93" y="50"/>
                      </a:lnTo>
                      <a:lnTo>
                        <a:pt x="84" y="52"/>
                      </a:lnTo>
                      <a:lnTo>
                        <a:pt x="78" y="55"/>
                      </a:lnTo>
                      <a:lnTo>
                        <a:pt x="72" y="56"/>
                      </a:lnTo>
                      <a:lnTo>
                        <a:pt x="64" y="53"/>
                      </a:lnTo>
                      <a:lnTo>
                        <a:pt x="55" y="51"/>
                      </a:lnTo>
                      <a:lnTo>
                        <a:pt x="48" y="49"/>
                      </a:lnTo>
                      <a:lnTo>
                        <a:pt x="41" y="46"/>
                      </a:lnTo>
                      <a:lnTo>
                        <a:pt x="35" y="46"/>
                      </a:lnTo>
                      <a:lnTo>
                        <a:pt x="32" y="48"/>
                      </a:lnTo>
                      <a:lnTo>
                        <a:pt x="35" y="50"/>
                      </a:lnTo>
                      <a:lnTo>
                        <a:pt x="42" y="52"/>
                      </a:lnTo>
                      <a:lnTo>
                        <a:pt x="50" y="55"/>
                      </a:lnTo>
                      <a:lnTo>
                        <a:pt x="56" y="58"/>
                      </a:lnTo>
                      <a:lnTo>
                        <a:pt x="61" y="60"/>
                      </a:lnTo>
                      <a:lnTo>
                        <a:pt x="56" y="61"/>
                      </a:lnTo>
                      <a:lnTo>
                        <a:pt x="49" y="64"/>
                      </a:lnTo>
                      <a:lnTo>
                        <a:pt x="40" y="67"/>
                      </a:lnTo>
                      <a:lnTo>
                        <a:pt x="31" y="70"/>
                      </a:lnTo>
                      <a:lnTo>
                        <a:pt x="22" y="72"/>
                      </a:lnTo>
                      <a:lnTo>
                        <a:pt x="14" y="75"/>
                      </a:lnTo>
                      <a:lnTo>
                        <a:pt x="7" y="78"/>
                      </a:lnTo>
                      <a:lnTo>
                        <a:pt x="3" y="79"/>
                      </a:lnTo>
                      <a:lnTo>
                        <a:pt x="0" y="80"/>
                      </a:lnTo>
                      <a:lnTo>
                        <a:pt x="0" y="81"/>
                      </a:lnTo>
                      <a:lnTo>
                        <a:pt x="2" y="81"/>
                      </a:lnTo>
                      <a:lnTo>
                        <a:pt x="8" y="81"/>
                      </a:lnTo>
                      <a:lnTo>
                        <a:pt x="14" y="81"/>
                      </a:lnTo>
                      <a:lnTo>
                        <a:pt x="22" y="80"/>
                      </a:lnTo>
                      <a:lnTo>
                        <a:pt x="30" y="79"/>
                      </a:lnTo>
                      <a:lnTo>
                        <a:pt x="40" y="76"/>
                      </a:lnTo>
                      <a:lnTo>
                        <a:pt x="48" y="74"/>
                      </a:lnTo>
                      <a:lnTo>
                        <a:pt x="56" y="72"/>
                      </a:lnTo>
                      <a:lnTo>
                        <a:pt x="63" y="70"/>
                      </a:lnTo>
                      <a:lnTo>
                        <a:pt x="68" y="67"/>
                      </a:lnTo>
                      <a:lnTo>
                        <a:pt x="67" y="76"/>
                      </a:lnTo>
                      <a:lnTo>
                        <a:pt x="64" y="89"/>
                      </a:lnTo>
                      <a:lnTo>
                        <a:pt x="61" y="101"/>
                      </a:lnTo>
                      <a:lnTo>
                        <a:pt x="56" y="109"/>
                      </a:lnTo>
                      <a:lnTo>
                        <a:pt x="54" y="112"/>
                      </a:lnTo>
                      <a:lnTo>
                        <a:pt x="55" y="113"/>
                      </a:lnTo>
                      <a:lnTo>
                        <a:pt x="57" y="113"/>
                      </a:lnTo>
                      <a:lnTo>
                        <a:pt x="60" y="110"/>
                      </a:lnTo>
                      <a:lnTo>
                        <a:pt x="64" y="102"/>
                      </a:lnTo>
                      <a:lnTo>
                        <a:pt x="71" y="89"/>
                      </a:lnTo>
                      <a:lnTo>
                        <a:pt x="77" y="76"/>
                      </a:lnTo>
                      <a:lnTo>
                        <a:pt x="79" y="67"/>
                      </a:lnTo>
                      <a:lnTo>
                        <a:pt x="83" y="66"/>
                      </a:lnTo>
                      <a:lnTo>
                        <a:pt x="88" y="64"/>
                      </a:lnTo>
                      <a:lnTo>
                        <a:pt x="93" y="61"/>
                      </a:lnTo>
                      <a:lnTo>
                        <a:pt x="99" y="59"/>
                      </a:lnTo>
                      <a:lnTo>
                        <a:pt x="105" y="57"/>
                      </a:lnTo>
                      <a:lnTo>
                        <a:pt x="109" y="55"/>
                      </a:lnTo>
                      <a:lnTo>
                        <a:pt x="114" y="52"/>
                      </a:lnTo>
                      <a:lnTo>
                        <a:pt x="116" y="51"/>
                      </a:lnTo>
                      <a:lnTo>
                        <a:pt x="116" y="61"/>
                      </a:lnTo>
                      <a:lnTo>
                        <a:pt x="115" y="75"/>
                      </a:lnTo>
                      <a:lnTo>
                        <a:pt x="113" y="89"/>
                      </a:lnTo>
                      <a:lnTo>
                        <a:pt x="110" y="98"/>
                      </a:lnTo>
                      <a:lnTo>
                        <a:pt x="108" y="104"/>
                      </a:lnTo>
                      <a:lnTo>
                        <a:pt x="108" y="105"/>
                      </a:lnTo>
                      <a:lnTo>
                        <a:pt x="110" y="104"/>
                      </a:lnTo>
                      <a:lnTo>
                        <a:pt x="114" y="98"/>
                      </a:lnTo>
                      <a:lnTo>
                        <a:pt x="118" y="89"/>
                      </a:lnTo>
                      <a:lnTo>
                        <a:pt x="123" y="75"/>
                      </a:lnTo>
                      <a:lnTo>
                        <a:pt x="126" y="61"/>
                      </a:lnTo>
                      <a:lnTo>
                        <a:pt x="126" y="48"/>
                      </a:lnTo>
                      <a:lnTo>
                        <a:pt x="133" y="42"/>
                      </a:lnTo>
                      <a:lnTo>
                        <a:pt x="138" y="36"/>
                      </a:lnTo>
                      <a:lnTo>
                        <a:pt x="143" y="31"/>
                      </a:lnTo>
                      <a:lnTo>
                        <a:pt x="146" y="28"/>
                      </a:lnTo>
                      <a:lnTo>
                        <a:pt x="148" y="26"/>
                      </a:lnTo>
                      <a:lnTo>
                        <a:pt x="151" y="26"/>
                      </a:lnTo>
                      <a:lnTo>
                        <a:pt x="152" y="28"/>
                      </a:lnTo>
                      <a:lnTo>
                        <a:pt x="152" y="31"/>
                      </a:lnTo>
                      <a:lnTo>
                        <a:pt x="151" y="42"/>
                      </a:lnTo>
                      <a:lnTo>
                        <a:pt x="149" y="56"/>
                      </a:lnTo>
                      <a:lnTo>
                        <a:pt x="148" y="70"/>
                      </a:lnTo>
                      <a:lnTo>
                        <a:pt x="147" y="80"/>
                      </a:lnTo>
                      <a:lnTo>
                        <a:pt x="153" y="68"/>
                      </a:lnTo>
                      <a:lnTo>
                        <a:pt x="158" y="49"/>
                      </a:lnTo>
                      <a:lnTo>
                        <a:pt x="161" y="29"/>
                      </a:lnTo>
                      <a:lnTo>
                        <a:pt x="163" y="1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9" name="Freeform 326">
                  <a:extLst>
                    <a:ext uri="{FF2B5EF4-FFF2-40B4-BE49-F238E27FC236}">
                      <a16:creationId xmlns:a16="http://schemas.microsoft.com/office/drawing/2014/main" id="{E5D7BAF4-621E-487C-8823-777AA1AC048C}"/>
                    </a:ext>
                  </a:extLst>
                </p:cNvPr>
                <p:cNvSpPr>
                  <a:spLocks/>
                </p:cNvSpPr>
                <p:nvPr/>
              </p:nvSpPr>
              <p:spPr bwMode="auto">
                <a:xfrm>
                  <a:off x="27" y="263"/>
                  <a:ext cx="66" cy="63"/>
                </a:xfrm>
                <a:custGeom>
                  <a:avLst/>
                  <a:gdLst>
                    <a:gd name="T0" fmla="*/ 64 w 133"/>
                    <a:gd name="T1" fmla="*/ 62 h 124"/>
                    <a:gd name="T2" fmla="*/ 65 w 133"/>
                    <a:gd name="T3" fmla="*/ 60 h 124"/>
                    <a:gd name="T4" fmla="*/ 63 w 133"/>
                    <a:gd name="T5" fmla="*/ 57 h 124"/>
                    <a:gd name="T6" fmla="*/ 59 w 133"/>
                    <a:gd name="T7" fmla="*/ 51 h 124"/>
                    <a:gd name="T8" fmla="*/ 58 w 133"/>
                    <a:gd name="T9" fmla="*/ 44 h 124"/>
                    <a:gd name="T10" fmla="*/ 56 w 133"/>
                    <a:gd name="T11" fmla="*/ 29 h 124"/>
                    <a:gd name="T12" fmla="*/ 53 w 133"/>
                    <a:gd name="T13" fmla="*/ 22 h 124"/>
                    <a:gd name="T14" fmla="*/ 52 w 133"/>
                    <a:gd name="T15" fmla="*/ 22 h 124"/>
                    <a:gd name="T16" fmla="*/ 53 w 133"/>
                    <a:gd name="T17" fmla="*/ 28 h 124"/>
                    <a:gd name="T18" fmla="*/ 53 w 133"/>
                    <a:gd name="T19" fmla="*/ 42 h 124"/>
                    <a:gd name="T20" fmla="*/ 49 w 133"/>
                    <a:gd name="T21" fmla="*/ 43 h 124"/>
                    <a:gd name="T22" fmla="*/ 42 w 133"/>
                    <a:gd name="T23" fmla="*/ 38 h 124"/>
                    <a:gd name="T24" fmla="*/ 38 w 133"/>
                    <a:gd name="T25" fmla="*/ 32 h 124"/>
                    <a:gd name="T26" fmla="*/ 36 w 133"/>
                    <a:gd name="T27" fmla="*/ 20 h 124"/>
                    <a:gd name="T28" fmla="*/ 35 w 133"/>
                    <a:gd name="T29" fmla="*/ 12 h 124"/>
                    <a:gd name="T30" fmla="*/ 34 w 133"/>
                    <a:gd name="T31" fmla="*/ 5 h 124"/>
                    <a:gd name="T32" fmla="*/ 32 w 133"/>
                    <a:gd name="T33" fmla="*/ 1 h 124"/>
                    <a:gd name="T34" fmla="*/ 32 w 133"/>
                    <a:gd name="T35" fmla="*/ 4 h 124"/>
                    <a:gd name="T36" fmla="*/ 33 w 133"/>
                    <a:gd name="T37" fmla="*/ 9 h 124"/>
                    <a:gd name="T38" fmla="*/ 31 w 133"/>
                    <a:gd name="T39" fmla="*/ 15 h 124"/>
                    <a:gd name="T40" fmla="*/ 31 w 133"/>
                    <a:gd name="T41" fmla="*/ 20 h 124"/>
                    <a:gd name="T42" fmla="*/ 33 w 133"/>
                    <a:gd name="T43" fmla="*/ 28 h 124"/>
                    <a:gd name="T44" fmla="*/ 29 w 133"/>
                    <a:gd name="T45" fmla="*/ 28 h 124"/>
                    <a:gd name="T46" fmla="*/ 19 w 133"/>
                    <a:gd name="T47" fmla="*/ 18 h 124"/>
                    <a:gd name="T48" fmla="*/ 10 w 133"/>
                    <a:gd name="T49" fmla="*/ 8 h 124"/>
                    <a:gd name="T50" fmla="*/ 3 w 133"/>
                    <a:gd name="T51" fmla="*/ 1 h 124"/>
                    <a:gd name="T52" fmla="*/ 4 w 133"/>
                    <a:gd name="T53" fmla="*/ 6 h 124"/>
                    <a:gd name="T54" fmla="*/ 13 w 133"/>
                    <a:gd name="T55" fmla="*/ 18 h 124"/>
                    <a:gd name="T56" fmla="*/ 18 w 133"/>
                    <a:gd name="T57" fmla="*/ 26 h 124"/>
                    <a:gd name="T58" fmla="*/ 27 w 133"/>
                    <a:gd name="T59" fmla="*/ 34 h 124"/>
                    <a:gd name="T60" fmla="*/ 27 w 133"/>
                    <a:gd name="T61" fmla="*/ 36 h 124"/>
                    <a:gd name="T62" fmla="*/ 18 w 133"/>
                    <a:gd name="T63" fmla="*/ 34 h 124"/>
                    <a:gd name="T64" fmla="*/ 14 w 133"/>
                    <a:gd name="T65" fmla="*/ 31 h 124"/>
                    <a:gd name="T66" fmla="*/ 11 w 133"/>
                    <a:gd name="T67" fmla="*/ 32 h 124"/>
                    <a:gd name="T68" fmla="*/ 14 w 133"/>
                    <a:gd name="T69" fmla="*/ 35 h 124"/>
                    <a:gd name="T70" fmla="*/ 20 w 133"/>
                    <a:gd name="T71" fmla="*/ 38 h 124"/>
                    <a:gd name="T72" fmla="*/ 27 w 133"/>
                    <a:gd name="T73" fmla="*/ 41 h 124"/>
                    <a:gd name="T74" fmla="*/ 35 w 133"/>
                    <a:gd name="T75" fmla="*/ 43 h 124"/>
                    <a:gd name="T76" fmla="*/ 41 w 133"/>
                    <a:gd name="T77" fmla="*/ 44 h 124"/>
                    <a:gd name="T78" fmla="*/ 49 w 133"/>
                    <a:gd name="T79" fmla="*/ 49 h 124"/>
                    <a:gd name="T80" fmla="*/ 49 w 133"/>
                    <a:gd name="T81" fmla="*/ 53 h 124"/>
                    <a:gd name="T82" fmla="*/ 44 w 133"/>
                    <a:gd name="T83" fmla="*/ 54 h 124"/>
                    <a:gd name="T84" fmla="*/ 38 w 133"/>
                    <a:gd name="T85" fmla="*/ 55 h 124"/>
                    <a:gd name="T86" fmla="*/ 33 w 133"/>
                    <a:gd name="T87" fmla="*/ 55 h 124"/>
                    <a:gd name="T88" fmla="*/ 28 w 133"/>
                    <a:gd name="T89" fmla="*/ 54 h 124"/>
                    <a:gd name="T90" fmla="*/ 27 w 133"/>
                    <a:gd name="T91" fmla="*/ 56 h 124"/>
                    <a:gd name="T92" fmla="*/ 34 w 133"/>
                    <a:gd name="T93" fmla="*/ 58 h 124"/>
                    <a:gd name="T94" fmla="*/ 42 w 133"/>
                    <a:gd name="T95" fmla="*/ 58 h 124"/>
                    <a:gd name="T96" fmla="*/ 49 w 133"/>
                    <a:gd name="T97" fmla="*/ 58 h 124"/>
                    <a:gd name="T98" fmla="*/ 55 w 133"/>
                    <a:gd name="T99" fmla="*/ 57 h 124"/>
                    <a:gd name="T100" fmla="*/ 59 w 133"/>
                    <a:gd name="T101" fmla="*/ 58 h 124"/>
                    <a:gd name="T102" fmla="*/ 62 w 133"/>
                    <a:gd name="T103" fmla="*/ 61 h 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3" h="124">
                      <a:moveTo>
                        <a:pt x="127" y="124"/>
                      </a:moveTo>
                      <a:lnTo>
                        <a:pt x="128" y="122"/>
                      </a:lnTo>
                      <a:lnTo>
                        <a:pt x="129" y="120"/>
                      </a:lnTo>
                      <a:lnTo>
                        <a:pt x="131" y="119"/>
                      </a:lnTo>
                      <a:lnTo>
                        <a:pt x="133" y="116"/>
                      </a:lnTo>
                      <a:lnTo>
                        <a:pt x="127" y="112"/>
                      </a:lnTo>
                      <a:lnTo>
                        <a:pt x="122" y="107"/>
                      </a:lnTo>
                      <a:lnTo>
                        <a:pt x="119" y="101"/>
                      </a:lnTo>
                      <a:lnTo>
                        <a:pt x="118" y="97"/>
                      </a:lnTo>
                      <a:lnTo>
                        <a:pt x="116" y="87"/>
                      </a:lnTo>
                      <a:lnTo>
                        <a:pt x="115" y="73"/>
                      </a:lnTo>
                      <a:lnTo>
                        <a:pt x="113" y="58"/>
                      </a:lnTo>
                      <a:lnTo>
                        <a:pt x="111" y="47"/>
                      </a:lnTo>
                      <a:lnTo>
                        <a:pt x="107" y="43"/>
                      </a:lnTo>
                      <a:lnTo>
                        <a:pt x="105" y="41"/>
                      </a:lnTo>
                      <a:lnTo>
                        <a:pt x="104" y="43"/>
                      </a:lnTo>
                      <a:lnTo>
                        <a:pt x="105" y="47"/>
                      </a:lnTo>
                      <a:lnTo>
                        <a:pt x="106" y="56"/>
                      </a:lnTo>
                      <a:lnTo>
                        <a:pt x="107" y="69"/>
                      </a:lnTo>
                      <a:lnTo>
                        <a:pt x="107" y="82"/>
                      </a:lnTo>
                      <a:lnTo>
                        <a:pt x="106" y="90"/>
                      </a:lnTo>
                      <a:lnTo>
                        <a:pt x="99" y="85"/>
                      </a:lnTo>
                      <a:lnTo>
                        <a:pt x="92" y="81"/>
                      </a:lnTo>
                      <a:lnTo>
                        <a:pt x="85" y="75"/>
                      </a:lnTo>
                      <a:lnTo>
                        <a:pt x="81" y="70"/>
                      </a:lnTo>
                      <a:lnTo>
                        <a:pt x="77" y="63"/>
                      </a:lnTo>
                      <a:lnTo>
                        <a:pt x="74" y="52"/>
                      </a:lnTo>
                      <a:lnTo>
                        <a:pt x="72" y="39"/>
                      </a:lnTo>
                      <a:lnTo>
                        <a:pt x="70" y="30"/>
                      </a:lnTo>
                      <a:lnTo>
                        <a:pt x="70" y="23"/>
                      </a:lnTo>
                      <a:lnTo>
                        <a:pt x="70" y="16"/>
                      </a:lnTo>
                      <a:lnTo>
                        <a:pt x="69" y="9"/>
                      </a:lnTo>
                      <a:lnTo>
                        <a:pt x="67" y="4"/>
                      </a:lnTo>
                      <a:lnTo>
                        <a:pt x="65" y="2"/>
                      </a:lnTo>
                      <a:lnTo>
                        <a:pt x="65" y="3"/>
                      </a:lnTo>
                      <a:lnTo>
                        <a:pt x="65" y="7"/>
                      </a:lnTo>
                      <a:lnTo>
                        <a:pt x="66" y="13"/>
                      </a:lnTo>
                      <a:lnTo>
                        <a:pt x="66" y="18"/>
                      </a:lnTo>
                      <a:lnTo>
                        <a:pt x="65" y="24"/>
                      </a:lnTo>
                      <a:lnTo>
                        <a:pt x="63" y="29"/>
                      </a:lnTo>
                      <a:lnTo>
                        <a:pt x="63" y="33"/>
                      </a:lnTo>
                      <a:lnTo>
                        <a:pt x="63" y="39"/>
                      </a:lnTo>
                      <a:lnTo>
                        <a:pt x="65" y="48"/>
                      </a:lnTo>
                      <a:lnTo>
                        <a:pt x="66" y="56"/>
                      </a:lnTo>
                      <a:lnTo>
                        <a:pt x="67" y="63"/>
                      </a:lnTo>
                      <a:lnTo>
                        <a:pt x="58" y="55"/>
                      </a:lnTo>
                      <a:lnTo>
                        <a:pt x="48" y="46"/>
                      </a:lnTo>
                      <a:lnTo>
                        <a:pt x="39" y="36"/>
                      </a:lnTo>
                      <a:lnTo>
                        <a:pt x="30" y="25"/>
                      </a:lnTo>
                      <a:lnTo>
                        <a:pt x="21" y="16"/>
                      </a:lnTo>
                      <a:lnTo>
                        <a:pt x="13" y="8"/>
                      </a:lnTo>
                      <a:lnTo>
                        <a:pt x="6" y="2"/>
                      </a:lnTo>
                      <a:lnTo>
                        <a:pt x="0" y="0"/>
                      </a:lnTo>
                      <a:lnTo>
                        <a:pt x="8" y="11"/>
                      </a:lnTo>
                      <a:lnTo>
                        <a:pt x="19" y="24"/>
                      </a:lnTo>
                      <a:lnTo>
                        <a:pt x="27" y="36"/>
                      </a:lnTo>
                      <a:lnTo>
                        <a:pt x="32" y="44"/>
                      </a:lnTo>
                      <a:lnTo>
                        <a:pt x="37" y="51"/>
                      </a:lnTo>
                      <a:lnTo>
                        <a:pt x="46" y="59"/>
                      </a:lnTo>
                      <a:lnTo>
                        <a:pt x="54" y="66"/>
                      </a:lnTo>
                      <a:lnTo>
                        <a:pt x="61" y="70"/>
                      </a:lnTo>
                      <a:lnTo>
                        <a:pt x="54" y="70"/>
                      </a:lnTo>
                      <a:lnTo>
                        <a:pt x="45" y="69"/>
                      </a:lnTo>
                      <a:lnTo>
                        <a:pt x="37" y="67"/>
                      </a:lnTo>
                      <a:lnTo>
                        <a:pt x="31" y="63"/>
                      </a:lnTo>
                      <a:lnTo>
                        <a:pt x="28" y="61"/>
                      </a:lnTo>
                      <a:lnTo>
                        <a:pt x="24" y="61"/>
                      </a:lnTo>
                      <a:lnTo>
                        <a:pt x="23" y="62"/>
                      </a:lnTo>
                      <a:lnTo>
                        <a:pt x="25" y="66"/>
                      </a:lnTo>
                      <a:lnTo>
                        <a:pt x="29" y="68"/>
                      </a:lnTo>
                      <a:lnTo>
                        <a:pt x="35" y="71"/>
                      </a:lnTo>
                      <a:lnTo>
                        <a:pt x="40" y="75"/>
                      </a:lnTo>
                      <a:lnTo>
                        <a:pt x="47" y="77"/>
                      </a:lnTo>
                      <a:lnTo>
                        <a:pt x="55" y="81"/>
                      </a:lnTo>
                      <a:lnTo>
                        <a:pt x="62" y="82"/>
                      </a:lnTo>
                      <a:lnTo>
                        <a:pt x="70" y="84"/>
                      </a:lnTo>
                      <a:lnTo>
                        <a:pt x="76" y="84"/>
                      </a:lnTo>
                      <a:lnTo>
                        <a:pt x="83" y="86"/>
                      </a:lnTo>
                      <a:lnTo>
                        <a:pt x="91" y="91"/>
                      </a:lnTo>
                      <a:lnTo>
                        <a:pt x="98" y="97"/>
                      </a:lnTo>
                      <a:lnTo>
                        <a:pt x="103" y="102"/>
                      </a:lnTo>
                      <a:lnTo>
                        <a:pt x="99" y="104"/>
                      </a:lnTo>
                      <a:lnTo>
                        <a:pt x="95" y="106"/>
                      </a:lnTo>
                      <a:lnTo>
                        <a:pt x="89" y="107"/>
                      </a:lnTo>
                      <a:lnTo>
                        <a:pt x="83" y="107"/>
                      </a:lnTo>
                      <a:lnTo>
                        <a:pt x="77" y="108"/>
                      </a:lnTo>
                      <a:lnTo>
                        <a:pt x="72" y="108"/>
                      </a:lnTo>
                      <a:lnTo>
                        <a:pt x="67" y="108"/>
                      </a:lnTo>
                      <a:lnTo>
                        <a:pt x="62" y="108"/>
                      </a:lnTo>
                      <a:lnTo>
                        <a:pt x="57" y="107"/>
                      </a:lnTo>
                      <a:lnTo>
                        <a:pt x="53" y="108"/>
                      </a:lnTo>
                      <a:lnTo>
                        <a:pt x="55" y="111"/>
                      </a:lnTo>
                      <a:lnTo>
                        <a:pt x="63" y="113"/>
                      </a:lnTo>
                      <a:lnTo>
                        <a:pt x="69" y="114"/>
                      </a:lnTo>
                      <a:lnTo>
                        <a:pt x="76" y="114"/>
                      </a:lnTo>
                      <a:lnTo>
                        <a:pt x="84" y="114"/>
                      </a:lnTo>
                      <a:lnTo>
                        <a:pt x="91" y="114"/>
                      </a:lnTo>
                      <a:lnTo>
                        <a:pt x="98" y="114"/>
                      </a:lnTo>
                      <a:lnTo>
                        <a:pt x="105" y="113"/>
                      </a:lnTo>
                      <a:lnTo>
                        <a:pt x="110" y="113"/>
                      </a:lnTo>
                      <a:lnTo>
                        <a:pt x="113" y="113"/>
                      </a:lnTo>
                      <a:lnTo>
                        <a:pt x="119" y="114"/>
                      </a:lnTo>
                      <a:lnTo>
                        <a:pt x="122" y="116"/>
                      </a:lnTo>
                      <a:lnTo>
                        <a:pt x="125" y="121"/>
                      </a:lnTo>
                      <a:lnTo>
                        <a:pt x="127" y="12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0" name="Freeform 327">
                  <a:extLst>
                    <a:ext uri="{FF2B5EF4-FFF2-40B4-BE49-F238E27FC236}">
                      <a16:creationId xmlns:a16="http://schemas.microsoft.com/office/drawing/2014/main" id="{ABFEAC10-702C-4539-85A3-2F9F64286036}"/>
                    </a:ext>
                  </a:extLst>
                </p:cNvPr>
                <p:cNvSpPr>
                  <a:spLocks/>
                </p:cNvSpPr>
                <p:nvPr/>
              </p:nvSpPr>
              <p:spPr bwMode="auto">
                <a:xfrm>
                  <a:off x="125" y="240"/>
                  <a:ext cx="40" cy="94"/>
                </a:xfrm>
                <a:custGeom>
                  <a:avLst/>
                  <a:gdLst>
                    <a:gd name="T0" fmla="*/ 4 w 81"/>
                    <a:gd name="T1" fmla="*/ 78 h 189"/>
                    <a:gd name="T2" fmla="*/ 7 w 81"/>
                    <a:gd name="T3" fmla="*/ 74 h 189"/>
                    <a:gd name="T4" fmla="*/ 9 w 81"/>
                    <a:gd name="T5" fmla="*/ 75 h 189"/>
                    <a:gd name="T6" fmla="*/ 11 w 81"/>
                    <a:gd name="T7" fmla="*/ 67 h 189"/>
                    <a:gd name="T8" fmla="*/ 4 w 81"/>
                    <a:gd name="T9" fmla="*/ 53 h 189"/>
                    <a:gd name="T10" fmla="*/ 0 w 81"/>
                    <a:gd name="T11" fmla="*/ 38 h 189"/>
                    <a:gd name="T12" fmla="*/ 1 w 81"/>
                    <a:gd name="T13" fmla="*/ 39 h 189"/>
                    <a:gd name="T14" fmla="*/ 8 w 81"/>
                    <a:gd name="T15" fmla="*/ 54 h 189"/>
                    <a:gd name="T16" fmla="*/ 15 w 81"/>
                    <a:gd name="T17" fmla="*/ 44 h 189"/>
                    <a:gd name="T18" fmla="*/ 15 w 81"/>
                    <a:gd name="T19" fmla="*/ 26 h 189"/>
                    <a:gd name="T20" fmla="*/ 14 w 81"/>
                    <a:gd name="T21" fmla="*/ 11 h 189"/>
                    <a:gd name="T22" fmla="*/ 16 w 81"/>
                    <a:gd name="T23" fmla="*/ 11 h 189"/>
                    <a:gd name="T24" fmla="*/ 16 w 81"/>
                    <a:gd name="T25" fmla="*/ 20 h 189"/>
                    <a:gd name="T26" fmla="*/ 20 w 81"/>
                    <a:gd name="T27" fmla="*/ 20 h 189"/>
                    <a:gd name="T28" fmla="*/ 30 w 81"/>
                    <a:gd name="T29" fmla="*/ 1 h 189"/>
                    <a:gd name="T30" fmla="*/ 32 w 81"/>
                    <a:gd name="T31" fmla="*/ 1 h 189"/>
                    <a:gd name="T32" fmla="*/ 26 w 81"/>
                    <a:gd name="T33" fmla="*/ 14 h 189"/>
                    <a:gd name="T34" fmla="*/ 25 w 81"/>
                    <a:gd name="T35" fmla="*/ 25 h 189"/>
                    <a:gd name="T36" fmla="*/ 34 w 81"/>
                    <a:gd name="T37" fmla="*/ 21 h 189"/>
                    <a:gd name="T38" fmla="*/ 35 w 81"/>
                    <a:gd name="T39" fmla="*/ 21 h 189"/>
                    <a:gd name="T40" fmla="*/ 28 w 81"/>
                    <a:gd name="T41" fmla="*/ 28 h 189"/>
                    <a:gd name="T42" fmla="*/ 20 w 81"/>
                    <a:gd name="T43" fmla="*/ 39 h 189"/>
                    <a:gd name="T44" fmla="*/ 16 w 81"/>
                    <a:gd name="T45" fmla="*/ 58 h 189"/>
                    <a:gd name="T46" fmla="*/ 25 w 81"/>
                    <a:gd name="T47" fmla="*/ 57 h 189"/>
                    <a:gd name="T48" fmla="*/ 34 w 81"/>
                    <a:gd name="T49" fmla="*/ 55 h 189"/>
                    <a:gd name="T50" fmla="*/ 38 w 81"/>
                    <a:gd name="T51" fmla="*/ 53 h 189"/>
                    <a:gd name="T52" fmla="*/ 37 w 81"/>
                    <a:gd name="T53" fmla="*/ 55 h 189"/>
                    <a:gd name="T54" fmla="*/ 31 w 81"/>
                    <a:gd name="T55" fmla="*/ 59 h 189"/>
                    <a:gd name="T56" fmla="*/ 21 w 81"/>
                    <a:gd name="T57" fmla="*/ 63 h 189"/>
                    <a:gd name="T58" fmla="*/ 15 w 81"/>
                    <a:gd name="T59" fmla="*/ 66 h 189"/>
                    <a:gd name="T60" fmla="*/ 14 w 81"/>
                    <a:gd name="T61" fmla="*/ 76 h 189"/>
                    <a:gd name="T62" fmla="*/ 19 w 81"/>
                    <a:gd name="T63" fmla="*/ 77 h 189"/>
                    <a:gd name="T64" fmla="*/ 31 w 81"/>
                    <a:gd name="T65" fmla="*/ 72 h 189"/>
                    <a:gd name="T66" fmla="*/ 39 w 81"/>
                    <a:gd name="T67" fmla="*/ 67 h 189"/>
                    <a:gd name="T68" fmla="*/ 39 w 81"/>
                    <a:gd name="T69" fmla="*/ 69 h 189"/>
                    <a:gd name="T70" fmla="*/ 28 w 81"/>
                    <a:gd name="T71" fmla="*/ 82 h 189"/>
                    <a:gd name="T72" fmla="*/ 24 w 81"/>
                    <a:gd name="T73" fmla="*/ 83 h 189"/>
                    <a:gd name="T74" fmla="*/ 20 w 81"/>
                    <a:gd name="T75" fmla="*/ 79 h 189"/>
                    <a:gd name="T76" fmla="*/ 10 w 81"/>
                    <a:gd name="T77" fmla="*/ 80 h 189"/>
                    <a:gd name="T78" fmla="*/ 8 w 81"/>
                    <a:gd name="T79" fmla="*/ 85 h 189"/>
                    <a:gd name="T80" fmla="*/ 4 w 81"/>
                    <a:gd name="T81" fmla="*/ 91 h 189"/>
                    <a:gd name="T82" fmla="*/ 3 w 81"/>
                    <a:gd name="T83" fmla="*/ 91 h 189"/>
                    <a:gd name="T84" fmla="*/ 6 w 81"/>
                    <a:gd name="T85" fmla="*/ 84 h 189"/>
                    <a:gd name="T86" fmla="*/ 1 w 81"/>
                    <a:gd name="T87" fmla="*/ 80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89">
                      <a:moveTo>
                        <a:pt x="0" y="163"/>
                      </a:moveTo>
                      <a:lnTo>
                        <a:pt x="5" y="160"/>
                      </a:lnTo>
                      <a:lnTo>
                        <a:pt x="8" y="156"/>
                      </a:lnTo>
                      <a:lnTo>
                        <a:pt x="11" y="151"/>
                      </a:lnTo>
                      <a:lnTo>
                        <a:pt x="13" y="146"/>
                      </a:lnTo>
                      <a:lnTo>
                        <a:pt x="14" y="148"/>
                      </a:lnTo>
                      <a:lnTo>
                        <a:pt x="16" y="149"/>
                      </a:lnTo>
                      <a:lnTo>
                        <a:pt x="17" y="151"/>
                      </a:lnTo>
                      <a:lnTo>
                        <a:pt x="18" y="151"/>
                      </a:lnTo>
                      <a:lnTo>
                        <a:pt x="19" y="147"/>
                      </a:lnTo>
                      <a:lnTo>
                        <a:pt x="21" y="141"/>
                      </a:lnTo>
                      <a:lnTo>
                        <a:pt x="22" y="134"/>
                      </a:lnTo>
                      <a:lnTo>
                        <a:pt x="21" y="130"/>
                      </a:lnTo>
                      <a:lnTo>
                        <a:pt x="15" y="121"/>
                      </a:lnTo>
                      <a:lnTo>
                        <a:pt x="8" y="107"/>
                      </a:lnTo>
                      <a:lnTo>
                        <a:pt x="2" y="92"/>
                      </a:lnTo>
                      <a:lnTo>
                        <a:pt x="0" y="83"/>
                      </a:lnTo>
                      <a:lnTo>
                        <a:pt x="0" y="77"/>
                      </a:lnTo>
                      <a:lnTo>
                        <a:pt x="2" y="75"/>
                      </a:lnTo>
                      <a:lnTo>
                        <a:pt x="3" y="75"/>
                      </a:lnTo>
                      <a:lnTo>
                        <a:pt x="3" y="78"/>
                      </a:lnTo>
                      <a:lnTo>
                        <a:pt x="6" y="86"/>
                      </a:lnTo>
                      <a:lnTo>
                        <a:pt x="10" y="98"/>
                      </a:lnTo>
                      <a:lnTo>
                        <a:pt x="17" y="109"/>
                      </a:lnTo>
                      <a:lnTo>
                        <a:pt x="24" y="115"/>
                      </a:lnTo>
                      <a:lnTo>
                        <a:pt x="28" y="103"/>
                      </a:lnTo>
                      <a:lnTo>
                        <a:pt x="31" y="88"/>
                      </a:lnTo>
                      <a:lnTo>
                        <a:pt x="32" y="73"/>
                      </a:lnTo>
                      <a:lnTo>
                        <a:pt x="32" y="62"/>
                      </a:lnTo>
                      <a:lnTo>
                        <a:pt x="30" y="53"/>
                      </a:lnTo>
                      <a:lnTo>
                        <a:pt x="29" y="40"/>
                      </a:lnTo>
                      <a:lnTo>
                        <a:pt x="28" y="28"/>
                      </a:lnTo>
                      <a:lnTo>
                        <a:pt x="29" y="22"/>
                      </a:lnTo>
                      <a:lnTo>
                        <a:pt x="31" y="19"/>
                      </a:lnTo>
                      <a:lnTo>
                        <a:pt x="32" y="19"/>
                      </a:lnTo>
                      <a:lnTo>
                        <a:pt x="32" y="23"/>
                      </a:lnTo>
                      <a:lnTo>
                        <a:pt x="32" y="27"/>
                      </a:lnTo>
                      <a:lnTo>
                        <a:pt x="32" y="34"/>
                      </a:lnTo>
                      <a:lnTo>
                        <a:pt x="33" y="41"/>
                      </a:lnTo>
                      <a:lnTo>
                        <a:pt x="34" y="48"/>
                      </a:lnTo>
                      <a:lnTo>
                        <a:pt x="37" y="53"/>
                      </a:lnTo>
                      <a:lnTo>
                        <a:pt x="41" y="41"/>
                      </a:lnTo>
                      <a:lnTo>
                        <a:pt x="46" y="25"/>
                      </a:lnTo>
                      <a:lnTo>
                        <a:pt x="52" y="11"/>
                      </a:lnTo>
                      <a:lnTo>
                        <a:pt x="60" y="2"/>
                      </a:lnTo>
                      <a:lnTo>
                        <a:pt x="64" y="0"/>
                      </a:lnTo>
                      <a:lnTo>
                        <a:pt x="66" y="0"/>
                      </a:lnTo>
                      <a:lnTo>
                        <a:pt x="64" y="2"/>
                      </a:lnTo>
                      <a:lnTo>
                        <a:pt x="62" y="5"/>
                      </a:lnTo>
                      <a:lnTo>
                        <a:pt x="57" y="13"/>
                      </a:lnTo>
                      <a:lnTo>
                        <a:pt x="52" y="28"/>
                      </a:lnTo>
                      <a:lnTo>
                        <a:pt x="47" y="43"/>
                      </a:lnTo>
                      <a:lnTo>
                        <a:pt x="45" y="53"/>
                      </a:lnTo>
                      <a:lnTo>
                        <a:pt x="51" y="51"/>
                      </a:lnTo>
                      <a:lnTo>
                        <a:pt x="57" y="49"/>
                      </a:lnTo>
                      <a:lnTo>
                        <a:pt x="63" y="47"/>
                      </a:lnTo>
                      <a:lnTo>
                        <a:pt x="68" y="43"/>
                      </a:lnTo>
                      <a:lnTo>
                        <a:pt x="70" y="42"/>
                      </a:lnTo>
                      <a:lnTo>
                        <a:pt x="72" y="42"/>
                      </a:lnTo>
                      <a:lnTo>
                        <a:pt x="71" y="43"/>
                      </a:lnTo>
                      <a:lnTo>
                        <a:pt x="69" y="47"/>
                      </a:lnTo>
                      <a:lnTo>
                        <a:pt x="63" y="50"/>
                      </a:lnTo>
                      <a:lnTo>
                        <a:pt x="56" y="56"/>
                      </a:lnTo>
                      <a:lnTo>
                        <a:pt x="48" y="61"/>
                      </a:lnTo>
                      <a:lnTo>
                        <a:pt x="44" y="64"/>
                      </a:lnTo>
                      <a:lnTo>
                        <a:pt x="41" y="78"/>
                      </a:lnTo>
                      <a:lnTo>
                        <a:pt x="38" y="93"/>
                      </a:lnTo>
                      <a:lnTo>
                        <a:pt x="36" y="108"/>
                      </a:lnTo>
                      <a:lnTo>
                        <a:pt x="33" y="116"/>
                      </a:lnTo>
                      <a:lnTo>
                        <a:pt x="39" y="116"/>
                      </a:lnTo>
                      <a:lnTo>
                        <a:pt x="45" y="115"/>
                      </a:lnTo>
                      <a:lnTo>
                        <a:pt x="51" y="115"/>
                      </a:lnTo>
                      <a:lnTo>
                        <a:pt x="57" y="114"/>
                      </a:lnTo>
                      <a:lnTo>
                        <a:pt x="62" y="113"/>
                      </a:lnTo>
                      <a:lnTo>
                        <a:pt x="68" y="110"/>
                      </a:lnTo>
                      <a:lnTo>
                        <a:pt x="71" y="109"/>
                      </a:lnTo>
                      <a:lnTo>
                        <a:pt x="74" y="108"/>
                      </a:lnTo>
                      <a:lnTo>
                        <a:pt x="76" y="106"/>
                      </a:lnTo>
                      <a:lnTo>
                        <a:pt x="77" y="106"/>
                      </a:lnTo>
                      <a:lnTo>
                        <a:pt x="77" y="108"/>
                      </a:lnTo>
                      <a:lnTo>
                        <a:pt x="75" y="110"/>
                      </a:lnTo>
                      <a:lnTo>
                        <a:pt x="72" y="113"/>
                      </a:lnTo>
                      <a:lnTo>
                        <a:pt x="68" y="115"/>
                      </a:lnTo>
                      <a:lnTo>
                        <a:pt x="62" y="118"/>
                      </a:lnTo>
                      <a:lnTo>
                        <a:pt x="55" y="121"/>
                      </a:lnTo>
                      <a:lnTo>
                        <a:pt x="48" y="124"/>
                      </a:lnTo>
                      <a:lnTo>
                        <a:pt x="43" y="126"/>
                      </a:lnTo>
                      <a:lnTo>
                        <a:pt x="38" y="128"/>
                      </a:lnTo>
                      <a:lnTo>
                        <a:pt x="34" y="129"/>
                      </a:lnTo>
                      <a:lnTo>
                        <a:pt x="31" y="132"/>
                      </a:lnTo>
                      <a:lnTo>
                        <a:pt x="29" y="139"/>
                      </a:lnTo>
                      <a:lnTo>
                        <a:pt x="28" y="147"/>
                      </a:lnTo>
                      <a:lnTo>
                        <a:pt x="28" y="152"/>
                      </a:lnTo>
                      <a:lnTo>
                        <a:pt x="30" y="154"/>
                      </a:lnTo>
                      <a:lnTo>
                        <a:pt x="33" y="155"/>
                      </a:lnTo>
                      <a:lnTo>
                        <a:pt x="39" y="155"/>
                      </a:lnTo>
                      <a:lnTo>
                        <a:pt x="43" y="154"/>
                      </a:lnTo>
                      <a:lnTo>
                        <a:pt x="53" y="149"/>
                      </a:lnTo>
                      <a:lnTo>
                        <a:pt x="62" y="145"/>
                      </a:lnTo>
                      <a:lnTo>
                        <a:pt x="70" y="140"/>
                      </a:lnTo>
                      <a:lnTo>
                        <a:pt x="75" y="137"/>
                      </a:lnTo>
                      <a:lnTo>
                        <a:pt x="78" y="134"/>
                      </a:lnTo>
                      <a:lnTo>
                        <a:pt x="81" y="133"/>
                      </a:lnTo>
                      <a:lnTo>
                        <a:pt x="81" y="134"/>
                      </a:lnTo>
                      <a:lnTo>
                        <a:pt x="78" y="139"/>
                      </a:lnTo>
                      <a:lnTo>
                        <a:pt x="72" y="147"/>
                      </a:lnTo>
                      <a:lnTo>
                        <a:pt x="64" y="156"/>
                      </a:lnTo>
                      <a:lnTo>
                        <a:pt x="57" y="164"/>
                      </a:lnTo>
                      <a:lnTo>
                        <a:pt x="51" y="170"/>
                      </a:lnTo>
                      <a:lnTo>
                        <a:pt x="51" y="168"/>
                      </a:lnTo>
                      <a:lnTo>
                        <a:pt x="49" y="166"/>
                      </a:lnTo>
                      <a:lnTo>
                        <a:pt x="47" y="163"/>
                      </a:lnTo>
                      <a:lnTo>
                        <a:pt x="46" y="161"/>
                      </a:lnTo>
                      <a:lnTo>
                        <a:pt x="41" y="158"/>
                      </a:lnTo>
                      <a:lnTo>
                        <a:pt x="34" y="156"/>
                      </a:lnTo>
                      <a:lnTo>
                        <a:pt x="26" y="158"/>
                      </a:lnTo>
                      <a:lnTo>
                        <a:pt x="21" y="160"/>
                      </a:lnTo>
                      <a:lnTo>
                        <a:pt x="17" y="163"/>
                      </a:lnTo>
                      <a:lnTo>
                        <a:pt x="17" y="167"/>
                      </a:lnTo>
                      <a:lnTo>
                        <a:pt x="17" y="171"/>
                      </a:lnTo>
                      <a:lnTo>
                        <a:pt x="17" y="175"/>
                      </a:lnTo>
                      <a:lnTo>
                        <a:pt x="13" y="179"/>
                      </a:lnTo>
                      <a:lnTo>
                        <a:pt x="8" y="183"/>
                      </a:lnTo>
                      <a:lnTo>
                        <a:pt x="3" y="186"/>
                      </a:lnTo>
                      <a:lnTo>
                        <a:pt x="1" y="189"/>
                      </a:lnTo>
                      <a:lnTo>
                        <a:pt x="6" y="183"/>
                      </a:lnTo>
                      <a:lnTo>
                        <a:pt x="10" y="177"/>
                      </a:lnTo>
                      <a:lnTo>
                        <a:pt x="13" y="171"/>
                      </a:lnTo>
                      <a:lnTo>
                        <a:pt x="13" y="168"/>
                      </a:lnTo>
                      <a:lnTo>
                        <a:pt x="10" y="164"/>
                      </a:lnTo>
                      <a:lnTo>
                        <a:pt x="7" y="162"/>
                      </a:lnTo>
                      <a:lnTo>
                        <a:pt x="3" y="161"/>
                      </a:lnTo>
                      <a:lnTo>
                        <a:pt x="0" y="16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1" name="Freeform 328">
                  <a:extLst>
                    <a:ext uri="{FF2B5EF4-FFF2-40B4-BE49-F238E27FC236}">
                      <a16:creationId xmlns:a16="http://schemas.microsoft.com/office/drawing/2014/main" id="{D4B97DB3-120A-4DCC-8310-11FFB6B8320D}"/>
                    </a:ext>
                  </a:extLst>
                </p:cNvPr>
                <p:cNvSpPr>
                  <a:spLocks/>
                </p:cNvSpPr>
                <p:nvPr/>
              </p:nvSpPr>
              <p:spPr bwMode="auto">
                <a:xfrm>
                  <a:off x="116" y="292"/>
                  <a:ext cx="7" cy="12"/>
                </a:xfrm>
                <a:custGeom>
                  <a:avLst/>
                  <a:gdLst>
                    <a:gd name="T0" fmla="*/ 7 w 13"/>
                    <a:gd name="T1" fmla="*/ 12 h 24"/>
                    <a:gd name="T2" fmla="*/ 5 w 13"/>
                    <a:gd name="T3" fmla="*/ 11 h 24"/>
                    <a:gd name="T4" fmla="*/ 4 w 13"/>
                    <a:gd name="T5" fmla="*/ 11 h 24"/>
                    <a:gd name="T6" fmla="*/ 2 w 13"/>
                    <a:gd name="T7" fmla="*/ 12 h 24"/>
                    <a:gd name="T8" fmla="*/ 1 w 13"/>
                    <a:gd name="T9" fmla="*/ 12 h 24"/>
                    <a:gd name="T10" fmla="*/ 1 w 13"/>
                    <a:gd name="T11" fmla="*/ 9 h 24"/>
                    <a:gd name="T12" fmla="*/ 0 w 13"/>
                    <a:gd name="T13" fmla="*/ 6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6 h 24"/>
                    <a:gd name="T30" fmla="*/ 5 w 13"/>
                    <a:gd name="T31" fmla="*/ 9 h 24"/>
                    <a:gd name="T32" fmla="*/ 7 w 1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3"/>
                      </a:moveTo>
                      <a:lnTo>
                        <a:pt x="10" y="21"/>
                      </a:lnTo>
                      <a:lnTo>
                        <a:pt x="8" y="21"/>
                      </a:lnTo>
                      <a:lnTo>
                        <a:pt x="4" y="23"/>
                      </a:lnTo>
                      <a:lnTo>
                        <a:pt x="2" y="24"/>
                      </a:lnTo>
                      <a:lnTo>
                        <a:pt x="1" y="18"/>
                      </a:lnTo>
                      <a:lnTo>
                        <a:pt x="0" y="12"/>
                      </a:lnTo>
                      <a:lnTo>
                        <a:pt x="0" y="8"/>
                      </a:lnTo>
                      <a:lnTo>
                        <a:pt x="0" y="2"/>
                      </a:lnTo>
                      <a:lnTo>
                        <a:pt x="0" y="0"/>
                      </a:lnTo>
                      <a:lnTo>
                        <a:pt x="1" y="0"/>
                      </a:lnTo>
                      <a:lnTo>
                        <a:pt x="2" y="1"/>
                      </a:lnTo>
                      <a:lnTo>
                        <a:pt x="2" y="3"/>
                      </a:lnTo>
                      <a:lnTo>
                        <a:pt x="3" y="8"/>
                      </a:lnTo>
                      <a:lnTo>
                        <a:pt x="7" y="12"/>
                      </a:lnTo>
                      <a:lnTo>
                        <a:pt x="10" y="18"/>
                      </a:lnTo>
                      <a:lnTo>
                        <a:pt x="13" y="2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2" name="Freeform 329">
                  <a:extLst>
                    <a:ext uri="{FF2B5EF4-FFF2-40B4-BE49-F238E27FC236}">
                      <a16:creationId xmlns:a16="http://schemas.microsoft.com/office/drawing/2014/main" id="{6930ED43-A45E-4B92-B9BA-9EBC5256655C}"/>
                    </a:ext>
                  </a:extLst>
                </p:cNvPr>
                <p:cNvSpPr>
                  <a:spLocks/>
                </p:cNvSpPr>
                <p:nvPr/>
              </p:nvSpPr>
              <p:spPr bwMode="auto">
                <a:xfrm>
                  <a:off x="171" y="289"/>
                  <a:ext cx="129" cy="79"/>
                </a:xfrm>
                <a:custGeom>
                  <a:avLst/>
                  <a:gdLst>
                    <a:gd name="T0" fmla="*/ 13 w 258"/>
                    <a:gd name="T1" fmla="*/ 55 h 157"/>
                    <a:gd name="T2" fmla="*/ 25 w 258"/>
                    <a:gd name="T3" fmla="*/ 48 h 157"/>
                    <a:gd name="T4" fmla="*/ 33 w 258"/>
                    <a:gd name="T5" fmla="*/ 29 h 157"/>
                    <a:gd name="T6" fmla="*/ 42 w 258"/>
                    <a:gd name="T7" fmla="*/ 15 h 157"/>
                    <a:gd name="T8" fmla="*/ 54 w 258"/>
                    <a:gd name="T9" fmla="*/ 2 h 157"/>
                    <a:gd name="T10" fmla="*/ 58 w 258"/>
                    <a:gd name="T11" fmla="*/ 1 h 157"/>
                    <a:gd name="T12" fmla="*/ 50 w 258"/>
                    <a:gd name="T13" fmla="*/ 10 h 157"/>
                    <a:gd name="T14" fmla="*/ 39 w 258"/>
                    <a:gd name="T15" fmla="*/ 24 h 157"/>
                    <a:gd name="T16" fmla="*/ 34 w 258"/>
                    <a:gd name="T17" fmla="*/ 39 h 157"/>
                    <a:gd name="T18" fmla="*/ 35 w 258"/>
                    <a:gd name="T19" fmla="*/ 42 h 157"/>
                    <a:gd name="T20" fmla="*/ 43 w 258"/>
                    <a:gd name="T21" fmla="*/ 37 h 157"/>
                    <a:gd name="T22" fmla="*/ 53 w 258"/>
                    <a:gd name="T23" fmla="*/ 31 h 157"/>
                    <a:gd name="T24" fmla="*/ 65 w 258"/>
                    <a:gd name="T25" fmla="*/ 16 h 157"/>
                    <a:gd name="T26" fmla="*/ 84 w 258"/>
                    <a:gd name="T27" fmla="*/ 2 h 157"/>
                    <a:gd name="T28" fmla="*/ 91 w 258"/>
                    <a:gd name="T29" fmla="*/ 1 h 157"/>
                    <a:gd name="T30" fmla="*/ 76 w 258"/>
                    <a:gd name="T31" fmla="*/ 12 h 157"/>
                    <a:gd name="T32" fmla="*/ 61 w 258"/>
                    <a:gd name="T33" fmla="*/ 28 h 157"/>
                    <a:gd name="T34" fmla="*/ 62 w 258"/>
                    <a:gd name="T35" fmla="*/ 32 h 157"/>
                    <a:gd name="T36" fmla="*/ 77 w 258"/>
                    <a:gd name="T37" fmla="*/ 29 h 157"/>
                    <a:gd name="T38" fmla="*/ 93 w 258"/>
                    <a:gd name="T39" fmla="*/ 20 h 157"/>
                    <a:gd name="T40" fmla="*/ 112 w 258"/>
                    <a:gd name="T41" fmla="*/ 11 h 157"/>
                    <a:gd name="T42" fmla="*/ 117 w 258"/>
                    <a:gd name="T43" fmla="*/ 11 h 157"/>
                    <a:gd name="T44" fmla="*/ 103 w 258"/>
                    <a:gd name="T45" fmla="*/ 17 h 157"/>
                    <a:gd name="T46" fmla="*/ 90 w 258"/>
                    <a:gd name="T47" fmla="*/ 27 h 157"/>
                    <a:gd name="T48" fmla="*/ 103 w 258"/>
                    <a:gd name="T49" fmla="*/ 29 h 157"/>
                    <a:gd name="T50" fmla="*/ 122 w 258"/>
                    <a:gd name="T51" fmla="*/ 24 h 157"/>
                    <a:gd name="T52" fmla="*/ 129 w 258"/>
                    <a:gd name="T53" fmla="*/ 22 h 157"/>
                    <a:gd name="T54" fmla="*/ 118 w 258"/>
                    <a:gd name="T55" fmla="*/ 29 h 157"/>
                    <a:gd name="T56" fmla="*/ 96 w 258"/>
                    <a:gd name="T57" fmla="*/ 35 h 157"/>
                    <a:gd name="T58" fmla="*/ 99 w 258"/>
                    <a:gd name="T59" fmla="*/ 41 h 157"/>
                    <a:gd name="T60" fmla="*/ 113 w 258"/>
                    <a:gd name="T61" fmla="*/ 49 h 157"/>
                    <a:gd name="T62" fmla="*/ 118 w 258"/>
                    <a:gd name="T63" fmla="*/ 53 h 157"/>
                    <a:gd name="T64" fmla="*/ 103 w 258"/>
                    <a:gd name="T65" fmla="*/ 48 h 157"/>
                    <a:gd name="T66" fmla="*/ 85 w 258"/>
                    <a:gd name="T67" fmla="*/ 39 h 157"/>
                    <a:gd name="T68" fmla="*/ 75 w 258"/>
                    <a:gd name="T69" fmla="*/ 38 h 157"/>
                    <a:gd name="T70" fmla="*/ 65 w 258"/>
                    <a:gd name="T71" fmla="*/ 39 h 157"/>
                    <a:gd name="T72" fmla="*/ 69 w 258"/>
                    <a:gd name="T73" fmla="*/ 46 h 157"/>
                    <a:gd name="T74" fmla="*/ 79 w 258"/>
                    <a:gd name="T75" fmla="*/ 55 h 157"/>
                    <a:gd name="T76" fmla="*/ 91 w 258"/>
                    <a:gd name="T77" fmla="*/ 62 h 157"/>
                    <a:gd name="T78" fmla="*/ 96 w 258"/>
                    <a:gd name="T79" fmla="*/ 68 h 157"/>
                    <a:gd name="T80" fmla="*/ 79 w 258"/>
                    <a:gd name="T81" fmla="*/ 57 h 157"/>
                    <a:gd name="T82" fmla="*/ 62 w 258"/>
                    <a:gd name="T83" fmla="*/ 46 h 157"/>
                    <a:gd name="T84" fmla="*/ 53 w 258"/>
                    <a:gd name="T85" fmla="*/ 43 h 157"/>
                    <a:gd name="T86" fmla="*/ 38 w 258"/>
                    <a:gd name="T87" fmla="*/ 49 h 157"/>
                    <a:gd name="T88" fmla="*/ 35 w 258"/>
                    <a:gd name="T89" fmla="*/ 53 h 157"/>
                    <a:gd name="T90" fmla="*/ 47 w 258"/>
                    <a:gd name="T91" fmla="*/ 63 h 157"/>
                    <a:gd name="T92" fmla="*/ 64 w 258"/>
                    <a:gd name="T93" fmla="*/ 75 h 157"/>
                    <a:gd name="T94" fmla="*/ 66 w 258"/>
                    <a:gd name="T95" fmla="*/ 79 h 157"/>
                    <a:gd name="T96" fmla="*/ 50 w 258"/>
                    <a:gd name="T97" fmla="*/ 68 h 157"/>
                    <a:gd name="T98" fmla="*/ 31 w 258"/>
                    <a:gd name="T99" fmla="*/ 57 h 157"/>
                    <a:gd name="T100" fmla="*/ 20 w 258"/>
                    <a:gd name="T101" fmla="*/ 59 h 157"/>
                    <a:gd name="T102" fmla="*/ 4 w 258"/>
                    <a:gd name="T103" fmla="*/ 64 h 157"/>
                    <a:gd name="T104" fmla="*/ 3 w 258"/>
                    <a:gd name="T105" fmla="*/ 63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7">
                      <a:moveTo>
                        <a:pt x="10" y="121"/>
                      </a:moveTo>
                      <a:lnTo>
                        <a:pt x="14" y="117"/>
                      </a:lnTo>
                      <a:lnTo>
                        <a:pt x="20" y="114"/>
                      </a:lnTo>
                      <a:lnTo>
                        <a:pt x="25" y="110"/>
                      </a:lnTo>
                      <a:lnTo>
                        <a:pt x="33" y="106"/>
                      </a:lnTo>
                      <a:lnTo>
                        <a:pt x="39" y="102"/>
                      </a:lnTo>
                      <a:lnTo>
                        <a:pt x="46" y="99"/>
                      </a:lnTo>
                      <a:lnTo>
                        <a:pt x="50" y="95"/>
                      </a:lnTo>
                      <a:lnTo>
                        <a:pt x="52" y="93"/>
                      </a:lnTo>
                      <a:lnTo>
                        <a:pt x="54" y="85"/>
                      </a:lnTo>
                      <a:lnTo>
                        <a:pt x="59" y="72"/>
                      </a:lnTo>
                      <a:lnTo>
                        <a:pt x="65" y="57"/>
                      </a:lnTo>
                      <a:lnTo>
                        <a:pt x="70" y="47"/>
                      </a:lnTo>
                      <a:lnTo>
                        <a:pt x="74" y="42"/>
                      </a:lnTo>
                      <a:lnTo>
                        <a:pt x="78" y="35"/>
                      </a:lnTo>
                      <a:lnTo>
                        <a:pt x="84" y="29"/>
                      </a:lnTo>
                      <a:lnTo>
                        <a:pt x="90" y="21"/>
                      </a:lnTo>
                      <a:lnTo>
                        <a:pt x="97" y="14"/>
                      </a:lnTo>
                      <a:lnTo>
                        <a:pt x="103" y="8"/>
                      </a:lnTo>
                      <a:lnTo>
                        <a:pt x="108" y="3"/>
                      </a:lnTo>
                      <a:lnTo>
                        <a:pt x="112" y="1"/>
                      </a:lnTo>
                      <a:lnTo>
                        <a:pt x="116" y="0"/>
                      </a:lnTo>
                      <a:lnTo>
                        <a:pt x="118" y="0"/>
                      </a:lnTo>
                      <a:lnTo>
                        <a:pt x="116" y="1"/>
                      </a:lnTo>
                      <a:lnTo>
                        <a:pt x="114" y="4"/>
                      </a:lnTo>
                      <a:lnTo>
                        <a:pt x="112" y="8"/>
                      </a:lnTo>
                      <a:lnTo>
                        <a:pt x="107" y="12"/>
                      </a:lnTo>
                      <a:lnTo>
                        <a:pt x="100" y="19"/>
                      </a:lnTo>
                      <a:lnTo>
                        <a:pt x="94" y="26"/>
                      </a:lnTo>
                      <a:lnTo>
                        <a:pt x="88" y="34"/>
                      </a:lnTo>
                      <a:lnTo>
                        <a:pt x="82" y="42"/>
                      </a:lnTo>
                      <a:lnTo>
                        <a:pt x="77" y="48"/>
                      </a:lnTo>
                      <a:lnTo>
                        <a:pt x="74" y="53"/>
                      </a:lnTo>
                      <a:lnTo>
                        <a:pt x="70" y="61"/>
                      </a:lnTo>
                      <a:lnTo>
                        <a:pt x="68" y="69"/>
                      </a:lnTo>
                      <a:lnTo>
                        <a:pt x="67" y="77"/>
                      </a:lnTo>
                      <a:lnTo>
                        <a:pt x="66" y="82"/>
                      </a:lnTo>
                      <a:lnTo>
                        <a:pt x="66" y="85"/>
                      </a:lnTo>
                      <a:lnTo>
                        <a:pt x="67" y="85"/>
                      </a:lnTo>
                      <a:lnTo>
                        <a:pt x="69" y="84"/>
                      </a:lnTo>
                      <a:lnTo>
                        <a:pt x="74" y="82"/>
                      </a:lnTo>
                      <a:lnTo>
                        <a:pt x="77" y="79"/>
                      </a:lnTo>
                      <a:lnTo>
                        <a:pt x="81" y="77"/>
                      </a:lnTo>
                      <a:lnTo>
                        <a:pt x="86" y="74"/>
                      </a:lnTo>
                      <a:lnTo>
                        <a:pt x="91" y="70"/>
                      </a:lnTo>
                      <a:lnTo>
                        <a:pt x="96" y="67"/>
                      </a:lnTo>
                      <a:lnTo>
                        <a:pt x="101" y="63"/>
                      </a:lnTo>
                      <a:lnTo>
                        <a:pt x="105" y="61"/>
                      </a:lnTo>
                      <a:lnTo>
                        <a:pt x="108" y="60"/>
                      </a:lnTo>
                      <a:lnTo>
                        <a:pt x="114" y="50"/>
                      </a:lnTo>
                      <a:lnTo>
                        <a:pt x="121" y="40"/>
                      </a:lnTo>
                      <a:lnTo>
                        <a:pt x="130" y="31"/>
                      </a:lnTo>
                      <a:lnTo>
                        <a:pt x="141" y="22"/>
                      </a:lnTo>
                      <a:lnTo>
                        <a:pt x="151" y="15"/>
                      </a:lnTo>
                      <a:lnTo>
                        <a:pt x="160" y="9"/>
                      </a:lnTo>
                      <a:lnTo>
                        <a:pt x="167" y="4"/>
                      </a:lnTo>
                      <a:lnTo>
                        <a:pt x="173" y="2"/>
                      </a:lnTo>
                      <a:lnTo>
                        <a:pt x="179" y="1"/>
                      </a:lnTo>
                      <a:lnTo>
                        <a:pt x="182" y="1"/>
                      </a:lnTo>
                      <a:lnTo>
                        <a:pt x="182" y="2"/>
                      </a:lnTo>
                      <a:lnTo>
                        <a:pt x="177" y="4"/>
                      </a:lnTo>
                      <a:lnTo>
                        <a:pt x="169" y="9"/>
                      </a:lnTo>
                      <a:lnTo>
                        <a:pt x="160" y="16"/>
                      </a:lnTo>
                      <a:lnTo>
                        <a:pt x="151" y="24"/>
                      </a:lnTo>
                      <a:lnTo>
                        <a:pt x="142" y="32"/>
                      </a:lnTo>
                      <a:lnTo>
                        <a:pt x="134" y="41"/>
                      </a:lnTo>
                      <a:lnTo>
                        <a:pt x="127" y="49"/>
                      </a:lnTo>
                      <a:lnTo>
                        <a:pt x="121" y="56"/>
                      </a:lnTo>
                      <a:lnTo>
                        <a:pt x="120" y="61"/>
                      </a:lnTo>
                      <a:lnTo>
                        <a:pt x="120" y="63"/>
                      </a:lnTo>
                      <a:lnTo>
                        <a:pt x="122" y="63"/>
                      </a:lnTo>
                      <a:lnTo>
                        <a:pt x="124" y="63"/>
                      </a:lnTo>
                      <a:lnTo>
                        <a:pt x="130" y="62"/>
                      </a:lnTo>
                      <a:lnTo>
                        <a:pt x="138" y="61"/>
                      </a:lnTo>
                      <a:lnTo>
                        <a:pt x="146" y="59"/>
                      </a:lnTo>
                      <a:lnTo>
                        <a:pt x="154" y="57"/>
                      </a:lnTo>
                      <a:lnTo>
                        <a:pt x="160" y="56"/>
                      </a:lnTo>
                      <a:lnTo>
                        <a:pt x="167" y="50"/>
                      </a:lnTo>
                      <a:lnTo>
                        <a:pt x="175" y="45"/>
                      </a:lnTo>
                      <a:lnTo>
                        <a:pt x="185" y="39"/>
                      </a:lnTo>
                      <a:lnTo>
                        <a:pt x="197" y="33"/>
                      </a:lnTo>
                      <a:lnTo>
                        <a:pt x="207" y="29"/>
                      </a:lnTo>
                      <a:lnTo>
                        <a:pt x="217" y="24"/>
                      </a:lnTo>
                      <a:lnTo>
                        <a:pt x="223" y="22"/>
                      </a:lnTo>
                      <a:lnTo>
                        <a:pt x="228" y="19"/>
                      </a:lnTo>
                      <a:lnTo>
                        <a:pt x="233" y="18"/>
                      </a:lnTo>
                      <a:lnTo>
                        <a:pt x="235" y="19"/>
                      </a:lnTo>
                      <a:lnTo>
                        <a:pt x="234" y="22"/>
                      </a:lnTo>
                      <a:lnTo>
                        <a:pt x="228" y="24"/>
                      </a:lnTo>
                      <a:lnTo>
                        <a:pt x="221" y="26"/>
                      </a:lnTo>
                      <a:lnTo>
                        <a:pt x="213" y="31"/>
                      </a:lnTo>
                      <a:lnTo>
                        <a:pt x="205" y="34"/>
                      </a:lnTo>
                      <a:lnTo>
                        <a:pt x="197" y="39"/>
                      </a:lnTo>
                      <a:lnTo>
                        <a:pt x="190" y="45"/>
                      </a:lnTo>
                      <a:lnTo>
                        <a:pt x="184" y="49"/>
                      </a:lnTo>
                      <a:lnTo>
                        <a:pt x="180" y="54"/>
                      </a:lnTo>
                      <a:lnTo>
                        <a:pt x="177" y="59"/>
                      </a:lnTo>
                      <a:lnTo>
                        <a:pt x="185" y="60"/>
                      </a:lnTo>
                      <a:lnTo>
                        <a:pt x="196" y="59"/>
                      </a:lnTo>
                      <a:lnTo>
                        <a:pt x="206" y="57"/>
                      </a:lnTo>
                      <a:lnTo>
                        <a:pt x="217" y="55"/>
                      </a:lnTo>
                      <a:lnTo>
                        <a:pt x="227" y="53"/>
                      </a:lnTo>
                      <a:lnTo>
                        <a:pt x="236" y="50"/>
                      </a:lnTo>
                      <a:lnTo>
                        <a:pt x="243" y="48"/>
                      </a:lnTo>
                      <a:lnTo>
                        <a:pt x="248" y="47"/>
                      </a:lnTo>
                      <a:lnTo>
                        <a:pt x="253" y="44"/>
                      </a:lnTo>
                      <a:lnTo>
                        <a:pt x="258" y="42"/>
                      </a:lnTo>
                      <a:lnTo>
                        <a:pt x="258" y="44"/>
                      </a:lnTo>
                      <a:lnTo>
                        <a:pt x="255" y="47"/>
                      </a:lnTo>
                      <a:lnTo>
                        <a:pt x="250" y="50"/>
                      </a:lnTo>
                      <a:lnTo>
                        <a:pt x="244" y="54"/>
                      </a:lnTo>
                      <a:lnTo>
                        <a:pt x="236" y="57"/>
                      </a:lnTo>
                      <a:lnTo>
                        <a:pt x="226" y="62"/>
                      </a:lnTo>
                      <a:lnTo>
                        <a:pt x="215" y="65"/>
                      </a:lnTo>
                      <a:lnTo>
                        <a:pt x="204" y="68"/>
                      </a:lnTo>
                      <a:lnTo>
                        <a:pt x="192" y="69"/>
                      </a:lnTo>
                      <a:lnTo>
                        <a:pt x="181" y="69"/>
                      </a:lnTo>
                      <a:lnTo>
                        <a:pt x="184" y="74"/>
                      </a:lnTo>
                      <a:lnTo>
                        <a:pt x="190" y="77"/>
                      </a:lnTo>
                      <a:lnTo>
                        <a:pt x="197" y="82"/>
                      </a:lnTo>
                      <a:lnTo>
                        <a:pt x="205" y="86"/>
                      </a:lnTo>
                      <a:lnTo>
                        <a:pt x="212" y="90"/>
                      </a:lnTo>
                      <a:lnTo>
                        <a:pt x="219" y="94"/>
                      </a:lnTo>
                      <a:lnTo>
                        <a:pt x="225" y="97"/>
                      </a:lnTo>
                      <a:lnTo>
                        <a:pt x="229" y="99"/>
                      </a:lnTo>
                      <a:lnTo>
                        <a:pt x="235" y="101"/>
                      </a:lnTo>
                      <a:lnTo>
                        <a:pt x="237" y="104"/>
                      </a:lnTo>
                      <a:lnTo>
                        <a:pt x="236" y="105"/>
                      </a:lnTo>
                      <a:lnTo>
                        <a:pt x="230" y="104"/>
                      </a:lnTo>
                      <a:lnTo>
                        <a:pt x="225" y="102"/>
                      </a:lnTo>
                      <a:lnTo>
                        <a:pt x="217" y="99"/>
                      </a:lnTo>
                      <a:lnTo>
                        <a:pt x="206" y="95"/>
                      </a:lnTo>
                      <a:lnTo>
                        <a:pt x="196" y="91"/>
                      </a:lnTo>
                      <a:lnTo>
                        <a:pt x="185" y="86"/>
                      </a:lnTo>
                      <a:lnTo>
                        <a:pt x="176" y="83"/>
                      </a:lnTo>
                      <a:lnTo>
                        <a:pt x="169" y="78"/>
                      </a:lnTo>
                      <a:lnTo>
                        <a:pt x="165" y="75"/>
                      </a:lnTo>
                      <a:lnTo>
                        <a:pt x="160" y="75"/>
                      </a:lnTo>
                      <a:lnTo>
                        <a:pt x="156" y="76"/>
                      </a:lnTo>
                      <a:lnTo>
                        <a:pt x="150" y="76"/>
                      </a:lnTo>
                      <a:lnTo>
                        <a:pt x="144" y="76"/>
                      </a:lnTo>
                      <a:lnTo>
                        <a:pt x="138" y="77"/>
                      </a:lnTo>
                      <a:lnTo>
                        <a:pt x="134" y="77"/>
                      </a:lnTo>
                      <a:lnTo>
                        <a:pt x="129" y="78"/>
                      </a:lnTo>
                      <a:lnTo>
                        <a:pt x="126" y="78"/>
                      </a:lnTo>
                      <a:lnTo>
                        <a:pt x="128" y="83"/>
                      </a:lnTo>
                      <a:lnTo>
                        <a:pt x="132" y="87"/>
                      </a:lnTo>
                      <a:lnTo>
                        <a:pt x="137" y="92"/>
                      </a:lnTo>
                      <a:lnTo>
                        <a:pt x="143" y="97"/>
                      </a:lnTo>
                      <a:lnTo>
                        <a:pt x="147" y="101"/>
                      </a:lnTo>
                      <a:lnTo>
                        <a:pt x="153" y="106"/>
                      </a:lnTo>
                      <a:lnTo>
                        <a:pt x="158" y="109"/>
                      </a:lnTo>
                      <a:lnTo>
                        <a:pt x="161" y="112"/>
                      </a:lnTo>
                      <a:lnTo>
                        <a:pt x="168" y="116"/>
                      </a:lnTo>
                      <a:lnTo>
                        <a:pt x="176" y="120"/>
                      </a:lnTo>
                      <a:lnTo>
                        <a:pt x="182" y="123"/>
                      </a:lnTo>
                      <a:lnTo>
                        <a:pt x="188" y="127"/>
                      </a:lnTo>
                      <a:lnTo>
                        <a:pt x="191" y="130"/>
                      </a:lnTo>
                      <a:lnTo>
                        <a:pt x="194" y="133"/>
                      </a:lnTo>
                      <a:lnTo>
                        <a:pt x="191" y="135"/>
                      </a:lnTo>
                      <a:lnTo>
                        <a:pt x="182" y="130"/>
                      </a:lnTo>
                      <a:lnTo>
                        <a:pt x="175" y="125"/>
                      </a:lnTo>
                      <a:lnTo>
                        <a:pt x="166" y="120"/>
                      </a:lnTo>
                      <a:lnTo>
                        <a:pt x="157" y="114"/>
                      </a:lnTo>
                      <a:lnTo>
                        <a:pt x="147" y="108"/>
                      </a:lnTo>
                      <a:lnTo>
                        <a:pt x="137" y="102"/>
                      </a:lnTo>
                      <a:lnTo>
                        <a:pt x="129" y="97"/>
                      </a:lnTo>
                      <a:lnTo>
                        <a:pt x="123" y="92"/>
                      </a:lnTo>
                      <a:lnTo>
                        <a:pt x="119" y="89"/>
                      </a:lnTo>
                      <a:lnTo>
                        <a:pt x="114" y="85"/>
                      </a:lnTo>
                      <a:lnTo>
                        <a:pt x="109" y="84"/>
                      </a:lnTo>
                      <a:lnTo>
                        <a:pt x="106" y="85"/>
                      </a:lnTo>
                      <a:lnTo>
                        <a:pt x="101" y="87"/>
                      </a:lnTo>
                      <a:lnTo>
                        <a:pt x="94" y="90"/>
                      </a:lnTo>
                      <a:lnTo>
                        <a:pt x="84" y="93"/>
                      </a:lnTo>
                      <a:lnTo>
                        <a:pt x="75" y="97"/>
                      </a:lnTo>
                      <a:lnTo>
                        <a:pt x="69" y="99"/>
                      </a:lnTo>
                      <a:lnTo>
                        <a:pt x="68" y="101"/>
                      </a:lnTo>
                      <a:lnTo>
                        <a:pt x="68" y="104"/>
                      </a:lnTo>
                      <a:lnTo>
                        <a:pt x="69" y="106"/>
                      </a:lnTo>
                      <a:lnTo>
                        <a:pt x="74" y="110"/>
                      </a:lnTo>
                      <a:lnTo>
                        <a:pt x="78" y="114"/>
                      </a:lnTo>
                      <a:lnTo>
                        <a:pt x="85" y="119"/>
                      </a:lnTo>
                      <a:lnTo>
                        <a:pt x="93" y="125"/>
                      </a:lnTo>
                      <a:lnTo>
                        <a:pt x="103" y="131"/>
                      </a:lnTo>
                      <a:lnTo>
                        <a:pt x="112" y="138"/>
                      </a:lnTo>
                      <a:lnTo>
                        <a:pt x="121" y="144"/>
                      </a:lnTo>
                      <a:lnTo>
                        <a:pt x="128" y="150"/>
                      </a:lnTo>
                      <a:lnTo>
                        <a:pt x="134" y="152"/>
                      </a:lnTo>
                      <a:lnTo>
                        <a:pt x="138" y="155"/>
                      </a:lnTo>
                      <a:lnTo>
                        <a:pt x="137" y="157"/>
                      </a:lnTo>
                      <a:lnTo>
                        <a:pt x="132" y="157"/>
                      </a:lnTo>
                      <a:lnTo>
                        <a:pt x="123" y="152"/>
                      </a:lnTo>
                      <a:lnTo>
                        <a:pt x="118" y="147"/>
                      </a:lnTo>
                      <a:lnTo>
                        <a:pt x="108" y="142"/>
                      </a:lnTo>
                      <a:lnTo>
                        <a:pt x="99" y="136"/>
                      </a:lnTo>
                      <a:lnTo>
                        <a:pt x="89" y="129"/>
                      </a:lnTo>
                      <a:lnTo>
                        <a:pt x="78" y="123"/>
                      </a:lnTo>
                      <a:lnTo>
                        <a:pt x="69" y="119"/>
                      </a:lnTo>
                      <a:lnTo>
                        <a:pt x="62" y="114"/>
                      </a:lnTo>
                      <a:lnTo>
                        <a:pt x="59" y="113"/>
                      </a:lnTo>
                      <a:lnTo>
                        <a:pt x="55" y="113"/>
                      </a:lnTo>
                      <a:lnTo>
                        <a:pt x="48" y="115"/>
                      </a:lnTo>
                      <a:lnTo>
                        <a:pt x="40" y="117"/>
                      </a:lnTo>
                      <a:lnTo>
                        <a:pt x="31" y="121"/>
                      </a:lnTo>
                      <a:lnTo>
                        <a:pt x="22" y="123"/>
                      </a:lnTo>
                      <a:lnTo>
                        <a:pt x="14" y="127"/>
                      </a:lnTo>
                      <a:lnTo>
                        <a:pt x="7" y="128"/>
                      </a:lnTo>
                      <a:lnTo>
                        <a:pt x="2" y="129"/>
                      </a:lnTo>
                      <a:lnTo>
                        <a:pt x="0" y="129"/>
                      </a:lnTo>
                      <a:lnTo>
                        <a:pt x="1" y="128"/>
                      </a:lnTo>
                      <a:lnTo>
                        <a:pt x="6" y="125"/>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3" name="Freeform 330">
                  <a:extLst>
                    <a:ext uri="{FF2B5EF4-FFF2-40B4-BE49-F238E27FC236}">
                      <a16:creationId xmlns:a16="http://schemas.microsoft.com/office/drawing/2014/main" id="{03F94C22-7052-46E9-959F-2790E7712041}"/>
                    </a:ext>
                  </a:extLst>
                </p:cNvPr>
                <p:cNvSpPr>
                  <a:spLocks/>
                </p:cNvSpPr>
                <p:nvPr/>
              </p:nvSpPr>
              <p:spPr bwMode="auto">
                <a:xfrm>
                  <a:off x="145" y="368"/>
                  <a:ext cx="93" cy="79"/>
                </a:xfrm>
                <a:custGeom>
                  <a:avLst/>
                  <a:gdLst>
                    <a:gd name="T0" fmla="*/ 10 w 187"/>
                    <a:gd name="T1" fmla="*/ 7 h 157"/>
                    <a:gd name="T2" fmla="*/ 22 w 187"/>
                    <a:gd name="T3" fmla="*/ 8 h 157"/>
                    <a:gd name="T4" fmla="*/ 42 w 187"/>
                    <a:gd name="T5" fmla="*/ 5 h 157"/>
                    <a:gd name="T6" fmla="*/ 59 w 187"/>
                    <a:gd name="T7" fmla="*/ 5 h 157"/>
                    <a:gd name="T8" fmla="*/ 65 w 187"/>
                    <a:gd name="T9" fmla="*/ 9 h 157"/>
                    <a:gd name="T10" fmla="*/ 55 w 187"/>
                    <a:gd name="T11" fmla="*/ 8 h 157"/>
                    <a:gd name="T12" fmla="*/ 40 w 187"/>
                    <a:gd name="T13" fmla="*/ 9 h 157"/>
                    <a:gd name="T14" fmla="*/ 25 w 187"/>
                    <a:gd name="T15" fmla="*/ 12 h 157"/>
                    <a:gd name="T16" fmla="*/ 27 w 187"/>
                    <a:gd name="T17" fmla="*/ 16 h 157"/>
                    <a:gd name="T18" fmla="*/ 36 w 187"/>
                    <a:gd name="T19" fmla="*/ 19 h 157"/>
                    <a:gd name="T20" fmla="*/ 41 w 187"/>
                    <a:gd name="T21" fmla="*/ 21 h 157"/>
                    <a:gd name="T22" fmla="*/ 58 w 187"/>
                    <a:gd name="T23" fmla="*/ 21 h 157"/>
                    <a:gd name="T24" fmla="*/ 77 w 187"/>
                    <a:gd name="T25" fmla="*/ 24 h 157"/>
                    <a:gd name="T26" fmla="*/ 87 w 187"/>
                    <a:gd name="T27" fmla="*/ 30 h 157"/>
                    <a:gd name="T28" fmla="*/ 82 w 187"/>
                    <a:gd name="T29" fmla="*/ 30 h 157"/>
                    <a:gd name="T30" fmla="*/ 70 w 187"/>
                    <a:gd name="T31" fmla="*/ 27 h 157"/>
                    <a:gd name="T32" fmla="*/ 54 w 187"/>
                    <a:gd name="T33" fmla="*/ 25 h 157"/>
                    <a:gd name="T34" fmla="*/ 51 w 187"/>
                    <a:gd name="T35" fmla="*/ 29 h 157"/>
                    <a:gd name="T36" fmla="*/ 59 w 187"/>
                    <a:gd name="T37" fmla="*/ 35 h 157"/>
                    <a:gd name="T38" fmla="*/ 72 w 187"/>
                    <a:gd name="T39" fmla="*/ 36 h 157"/>
                    <a:gd name="T40" fmla="*/ 87 w 187"/>
                    <a:gd name="T41" fmla="*/ 43 h 157"/>
                    <a:gd name="T42" fmla="*/ 90 w 187"/>
                    <a:gd name="T43" fmla="*/ 50 h 157"/>
                    <a:gd name="T44" fmla="*/ 80 w 187"/>
                    <a:gd name="T45" fmla="*/ 43 h 157"/>
                    <a:gd name="T46" fmla="*/ 69 w 187"/>
                    <a:gd name="T47" fmla="*/ 40 h 157"/>
                    <a:gd name="T48" fmla="*/ 74 w 187"/>
                    <a:gd name="T49" fmla="*/ 49 h 157"/>
                    <a:gd name="T50" fmla="*/ 85 w 187"/>
                    <a:gd name="T51" fmla="*/ 61 h 157"/>
                    <a:gd name="T52" fmla="*/ 90 w 187"/>
                    <a:gd name="T53" fmla="*/ 67 h 157"/>
                    <a:gd name="T54" fmla="*/ 92 w 187"/>
                    <a:gd name="T55" fmla="*/ 76 h 157"/>
                    <a:gd name="T56" fmla="*/ 87 w 187"/>
                    <a:gd name="T57" fmla="*/ 70 h 157"/>
                    <a:gd name="T58" fmla="*/ 72 w 187"/>
                    <a:gd name="T59" fmla="*/ 53 h 157"/>
                    <a:gd name="T60" fmla="*/ 63 w 187"/>
                    <a:gd name="T61" fmla="*/ 43 h 157"/>
                    <a:gd name="T62" fmla="*/ 60 w 187"/>
                    <a:gd name="T63" fmla="*/ 46 h 157"/>
                    <a:gd name="T64" fmla="*/ 64 w 187"/>
                    <a:gd name="T65" fmla="*/ 58 h 157"/>
                    <a:gd name="T66" fmla="*/ 69 w 187"/>
                    <a:gd name="T67" fmla="*/ 71 h 157"/>
                    <a:gd name="T68" fmla="*/ 66 w 187"/>
                    <a:gd name="T69" fmla="*/ 68 h 157"/>
                    <a:gd name="T70" fmla="*/ 56 w 187"/>
                    <a:gd name="T71" fmla="*/ 46 h 157"/>
                    <a:gd name="T72" fmla="*/ 46 w 187"/>
                    <a:gd name="T73" fmla="*/ 32 h 157"/>
                    <a:gd name="T74" fmla="*/ 39 w 187"/>
                    <a:gd name="T75" fmla="*/ 28 h 157"/>
                    <a:gd name="T76" fmla="*/ 37 w 187"/>
                    <a:gd name="T77" fmla="*/ 30 h 157"/>
                    <a:gd name="T78" fmla="*/ 42 w 187"/>
                    <a:gd name="T79" fmla="*/ 53 h 157"/>
                    <a:gd name="T80" fmla="*/ 48 w 187"/>
                    <a:gd name="T81" fmla="*/ 64 h 157"/>
                    <a:gd name="T82" fmla="*/ 41 w 187"/>
                    <a:gd name="T83" fmla="*/ 57 h 157"/>
                    <a:gd name="T84" fmla="*/ 33 w 187"/>
                    <a:gd name="T85" fmla="*/ 25 h 157"/>
                    <a:gd name="T86" fmla="*/ 22 w 187"/>
                    <a:gd name="T87" fmla="*/ 18 h 157"/>
                    <a:gd name="T88" fmla="*/ 18 w 187"/>
                    <a:gd name="T89" fmla="*/ 25 h 157"/>
                    <a:gd name="T90" fmla="*/ 21 w 187"/>
                    <a:gd name="T91" fmla="*/ 40 h 157"/>
                    <a:gd name="T92" fmla="*/ 25 w 187"/>
                    <a:gd name="T93" fmla="*/ 57 h 157"/>
                    <a:gd name="T94" fmla="*/ 22 w 187"/>
                    <a:gd name="T95" fmla="*/ 55 h 157"/>
                    <a:gd name="T96" fmla="*/ 17 w 187"/>
                    <a:gd name="T97" fmla="*/ 32 h 157"/>
                    <a:gd name="T98" fmla="*/ 8 w 187"/>
                    <a:gd name="T99" fmla="*/ 10 h 157"/>
                    <a:gd name="T100" fmla="*/ 0 w 187"/>
                    <a:gd name="T101" fmla="*/ 1 h 157"/>
                    <a:gd name="T102" fmla="*/ 2 w 187"/>
                    <a:gd name="T103" fmla="*/ 0 h 1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7">
                      <a:moveTo>
                        <a:pt x="6" y="2"/>
                      </a:moveTo>
                      <a:lnTo>
                        <a:pt x="13" y="8"/>
                      </a:lnTo>
                      <a:lnTo>
                        <a:pt x="21" y="14"/>
                      </a:lnTo>
                      <a:lnTo>
                        <a:pt x="29" y="17"/>
                      </a:lnTo>
                      <a:lnTo>
                        <a:pt x="36" y="18"/>
                      </a:lnTo>
                      <a:lnTo>
                        <a:pt x="45" y="16"/>
                      </a:lnTo>
                      <a:lnTo>
                        <a:pt x="57" y="14"/>
                      </a:lnTo>
                      <a:lnTo>
                        <a:pt x="70" y="11"/>
                      </a:lnTo>
                      <a:lnTo>
                        <a:pt x="84" y="10"/>
                      </a:lnTo>
                      <a:lnTo>
                        <a:pt x="97" y="9"/>
                      </a:lnTo>
                      <a:lnTo>
                        <a:pt x="108" y="9"/>
                      </a:lnTo>
                      <a:lnTo>
                        <a:pt x="119" y="10"/>
                      </a:lnTo>
                      <a:lnTo>
                        <a:pt x="125" y="11"/>
                      </a:lnTo>
                      <a:lnTo>
                        <a:pt x="130" y="15"/>
                      </a:lnTo>
                      <a:lnTo>
                        <a:pt x="130" y="17"/>
                      </a:lnTo>
                      <a:lnTo>
                        <a:pt x="126" y="17"/>
                      </a:lnTo>
                      <a:lnTo>
                        <a:pt x="117" y="16"/>
                      </a:lnTo>
                      <a:lnTo>
                        <a:pt x="110" y="16"/>
                      </a:lnTo>
                      <a:lnTo>
                        <a:pt x="102" y="16"/>
                      </a:lnTo>
                      <a:lnTo>
                        <a:pt x="90" y="17"/>
                      </a:lnTo>
                      <a:lnTo>
                        <a:pt x="80" y="18"/>
                      </a:lnTo>
                      <a:lnTo>
                        <a:pt x="68" y="19"/>
                      </a:lnTo>
                      <a:lnTo>
                        <a:pt x="59" y="22"/>
                      </a:lnTo>
                      <a:lnTo>
                        <a:pt x="51" y="24"/>
                      </a:lnTo>
                      <a:lnTo>
                        <a:pt x="46" y="26"/>
                      </a:lnTo>
                      <a:lnTo>
                        <a:pt x="50" y="29"/>
                      </a:lnTo>
                      <a:lnTo>
                        <a:pt x="55" y="31"/>
                      </a:lnTo>
                      <a:lnTo>
                        <a:pt x="60" y="33"/>
                      </a:lnTo>
                      <a:lnTo>
                        <a:pt x="66" y="35"/>
                      </a:lnTo>
                      <a:lnTo>
                        <a:pt x="72" y="38"/>
                      </a:lnTo>
                      <a:lnTo>
                        <a:pt x="76" y="39"/>
                      </a:lnTo>
                      <a:lnTo>
                        <a:pt x="80" y="41"/>
                      </a:lnTo>
                      <a:lnTo>
                        <a:pt x="82" y="42"/>
                      </a:lnTo>
                      <a:lnTo>
                        <a:pt x="91" y="41"/>
                      </a:lnTo>
                      <a:lnTo>
                        <a:pt x="104" y="40"/>
                      </a:lnTo>
                      <a:lnTo>
                        <a:pt x="117" y="41"/>
                      </a:lnTo>
                      <a:lnTo>
                        <a:pt x="130" y="42"/>
                      </a:lnTo>
                      <a:lnTo>
                        <a:pt x="143" y="45"/>
                      </a:lnTo>
                      <a:lnTo>
                        <a:pt x="155" y="47"/>
                      </a:lnTo>
                      <a:lnTo>
                        <a:pt x="164" y="50"/>
                      </a:lnTo>
                      <a:lnTo>
                        <a:pt x="170" y="54"/>
                      </a:lnTo>
                      <a:lnTo>
                        <a:pt x="174" y="60"/>
                      </a:lnTo>
                      <a:lnTo>
                        <a:pt x="175" y="62"/>
                      </a:lnTo>
                      <a:lnTo>
                        <a:pt x="172" y="61"/>
                      </a:lnTo>
                      <a:lnTo>
                        <a:pt x="165" y="59"/>
                      </a:lnTo>
                      <a:lnTo>
                        <a:pt x="159" y="56"/>
                      </a:lnTo>
                      <a:lnTo>
                        <a:pt x="151" y="54"/>
                      </a:lnTo>
                      <a:lnTo>
                        <a:pt x="141" y="53"/>
                      </a:lnTo>
                      <a:lnTo>
                        <a:pt x="130" y="50"/>
                      </a:lnTo>
                      <a:lnTo>
                        <a:pt x="119" y="49"/>
                      </a:lnTo>
                      <a:lnTo>
                        <a:pt x="108" y="49"/>
                      </a:lnTo>
                      <a:lnTo>
                        <a:pt x="100" y="49"/>
                      </a:lnTo>
                      <a:lnTo>
                        <a:pt x="95" y="50"/>
                      </a:lnTo>
                      <a:lnTo>
                        <a:pt x="103" y="57"/>
                      </a:lnTo>
                      <a:lnTo>
                        <a:pt x="111" y="62"/>
                      </a:lnTo>
                      <a:lnTo>
                        <a:pt x="117" y="67"/>
                      </a:lnTo>
                      <a:lnTo>
                        <a:pt x="119" y="70"/>
                      </a:lnTo>
                      <a:lnTo>
                        <a:pt x="126" y="70"/>
                      </a:lnTo>
                      <a:lnTo>
                        <a:pt x="134" y="71"/>
                      </a:lnTo>
                      <a:lnTo>
                        <a:pt x="144" y="72"/>
                      </a:lnTo>
                      <a:lnTo>
                        <a:pt x="155" y="75"/>
                      </a:lnTo>
                      <a:lnTo>
                        <a:pt x="165" y="79"/>
                      </a:lnTo>
                      <a:lnTo>
                        <a:pt x="174" y="85"/>
                      </a:lnTo>
                      <a:lnTo>
                        <a:pt x="181" y="93"/>
                      </a:lnTo>
                      <a:lnTo>
                        <a:pt x="187" y="103"/>
                      </a:lnTo>
                      <a:lnTo>
                        <a:pt x="181" y="99"/>
                      </a:lnTo>
                      <a:lnTo>
                        <a:pt x="175" y="94"/>
                      </a:lnTo>
                      <a:lnTo>
                        <a:pt x="167" y="91"/>
                      </a:lnTo>
                      <a:lnTo>
                        <a:pt x="160" y="86"/>
                      </a:lnTo>
                      <a:lnTo>
                        <a:pt x="153" y="84"/>
                      </a:lnTo>
                      <a:lnTo>
                        <a:pt x="145" y="82"/>
                      </a:lnTo>
                      <a:lnTo>
                        <a:pt x="138" y="80"/>
                      </a:lnTo>
                      <a:lnTo>
                        <a:pt x="132" y="80"/>
                      </a:lnTo>
                      <a:lnTo>
                        <a:pt x="140" y="90"/>
                      </a:lnTo>
                      <a:lnTo>
                        <a:pt x="148" y="98"/>
                      </a:lnTo>
                      <a:lnTo>
                        <a:pt x="156" y="107"/>
                      </a:lnTo>
                      <a:lnTo>
                        <a:pt x="163" y="114"/>
                      </a:lnTo>
                      <a:lnTo>
                        <a:pt x="170" y="121"/>
                      </a:lnTo>
                      <a:lnTo>
                        <a:pt x="175" y="127"/>
                      </a:lnTo>
                      <a:lnTo>
                        <a:pt x="179" y="131"/>
                      </a:lnTo>
                      <a:lnTo>
                        <a:pt x="180" y="133"/>
                      </a:lnTo>
                      <a:lnTo>
                        <a:pt x="181" y="138"/>
                      </a:lnTo>
                      <a:lnTo>
                        <a:pt x="182" y="144"/>
                      </a:lnTo>
                      <a:lnTo>
                        <a:pt x="184" y="151"/>
                      </a:lnTo>
                      <a:lnTo>
                        <a:pt x="187" y="157"/>
                      </a:lnTo>
                      <a:lnTo>
                        <a:pt x="181" y="148"/>
                      </a:lnTo>
                      <a:lnTo>
                        <a:pt x="174" y="139"/>
                      </a:lnTo>
                      <a:lnTo>
                        <a:pt x="165" y="128"/>
                      </a:lnTo>
                      <a:lnTo>
                        <a:pt x="155" y="116"/>
                      </a:lnTo>
                      <a:lnTo>
                        <a:pt x="145" y="105"/>
                      </a:lnTo>
                      <a:lnTo>
                        <a:pt x="137" y="95"/>
                      </a:lnTo>
                      <a:lnTo>
                        <a:pt x="130" y="88"/>
                      </a:lnTo>
                      <a:lnTo>
                        <a:pt x="126" y="85"/>
                      </a:lnTo>
                      <a:lnTo>
                        <a:pt x="121" y="84"/>
                      </a:lnTo>
                      <a:lnTo>
                        <a:pt x="120" y="86"/>
                      </a:lnTo>
                      <a:lnTo>
                        <a:pt x="120" y="91"/>
                      </a:lnTo>
                      <a:lnTo>
                        <a:pt x="121" y="95"/>
                      </a:lnTo>
                      <a:lnTo>
                        <a:pt x="123" y="103"/>
                      </a:lnTo>
                      <a:lnTo>
                        <a:pt x="128" y="116"/>
                      </a:lnTo>
                      <a:lnTo>
                        <a:pt x="134" y="130"/>
                      </a:lnTo>
                      <a:lnTo>
                        <a:pt x="137" y="138"/>
                      </a:lnTo>
                      <a:lnTo>
                        <a:pt x="138" y="142"/>
                      </a:lnTo>
                      <a:lnTo>
                        <a:pt x="137" y="142"/>
                      </a:lnTo>
                      <a:lnTo>
                        <a:pt x="134" y="140"/>
                      </a:lnTo>
                      <a:lnTo>
                        <a:pt x="132" y="136"/>
                      </a:lnTo>
                      <a:lnTo>
                        <a:pt x="126" y="125"/>
                      </a:lnTo>
                      <a:lnTo>
                        <a:pt x="118" y="108"/>
                      </a:lnTo>
                      <a:lnTo>
                        <a:pt x="112" y="91"/>
                      </a:lnTo>
                      <a:lnTo>
                        <a:pt x="112" y="78"/>
                      </a:lnTo>
                      <a:lnTo>
                        <a:pt x="102" y="70"/>
                      </a:lnTo>
                      <a:lnTo>
                        <a:pt x="92" y="63"/>
                      </a:lnTo>
                      <a:lnTo>
                        <a:pt x="84" y="59"/>
                      </a:lnTo>
                      <a:lnTo>
                        <a:pt x="81" y="56"/>
                      </a:lnTo>
                      <a:lnTo>
                        <a:pt x="79" y="55"/>
                      </a:lnTo>
                      <a:lnTo>
                        <a:pt x="76" y="54"/>
                      </a:lnTo>
                      <a:lnTo>
                        <a:pt x="75" y="55"/>
                      </a:lnTo>
                      <a:lnTo>
                        <a:pt x="74" y="60"/>
                      </a:lnTo>
                      <a:lnTo>
                        <a:pt x="75" y="70"/>
                      </a:lnTo>
                      <a:lnTo>
                        <a:pt x="79" y="87"/>
                      </a:lnTo>
                      <a:lnTo>
                        <a:pt x="84" y="105"/>
                      </a:lnTo>
                      <a:lnTo>
                        <a:pt x="93" y="120"/>
                      </a:lnTo>
                      <a:lnTo>
                        <a:pt x="98" y="125"/>
                      </a:lnTo>
                      <a:lnTo>
                        <a:pt x="97" y="128"/>
                      </a:lnTo>
                      <a:lnTo>
                        <a:pt x="95" y="127"/>
                      </a:lnTo>
                      <a:lnTo>
                        <a:pt x="90" y="123"/>
                      </a:lnTo>
                      <a:lnTo>
                        <a:pt x="83" y="114"/>
                      </a:lnTo>
                      <a:lnTo>
                        <a:pt x="74" y="97"/>
                      </a:lnTo>
                      <a:lnTo>
                        <a:pt x="67" y="73"/>
                      </a:lnTo>
                      <a:lnTo>
                        <a:pt x="67" y="49"/>
                      </a:lnTo>
                      <a:lnTo>
                        <a:pt x="60" y="44"/>
                      </a:lnTo>
                      <a:lnTo>
                        <a:pt x="52" y="39"/>
                      </a:lnTo>
                      <a:lnTo>
                        <a:pt x="44" y="35"/>
                      </a:lnTo>
                      <a:lnTo>
                        <a:pt x="38" y="33"/>
                      </a:lnTo>
                      <a:lnTo>
                        <a:pt x="37" y="40"/>
                      </a:lnTo>
                      <a:lnTo>
                        <a:pt x="37" y="50"/>
                      </a:lnTo>
                      <a:lnTo>
                        <a:pt x="39" y="62"/>
                      </a:lnTo>
                      <a:lnTo>
                        <a:pt x="42" y="71"/>
                      </a:lnTo>
                      <a:lnTo>
                        <a:pt x="43" y="80"/>
                      </a:lnTo>
                      <a:lnTo>
                        <a:pt x="45" y="93"/>
                      </a:lnTo>
                      <a:lnTo>
                        <a:pt x="47" y="106"/>
                      </a:lnTo>
                      <a:lnTo>
                        <a:pt x="50" y="113"/>
                      </a:lnTo>
                      <a:lnTo>
                        <a:pt x="51" y="115"/>
                      </a:lnTo>
                      <a:lnTo>
                        <a:pt x="47" y="114"/>
                      </a:lnTo>
                      <a:lnTo>
                        <a:pt x="44" y="109"/>
                      </a:lnTo>
                      <a:lnTo>
                        <a:pt x="41" y="101"/>
                      </a:lnTo>
                      <a:lnTo>
                        <a:pt x="38" y="86"/>
                      </a:lnTo>
                      <a:lnTo>
                        <a:pt x="34" y="64"/>
                      </a:lnTo>
                      <a:lnTo>
                        <a:pt x="30" y="44"/>
                      </a:lnTo>
                      <a:lnTo>
                        <a:pt x="28" y="31"/>
                      </a:lnTo>
                      <a:lnTo>
                        <a:pt x="17" y="20"/>
                      </a:lnTo>
                      <a:lnTo>
                        <a:pt x="9" y="12"/>
                      </a:lnTo>
                      <a:lnTo>
                        <a:pt x="4" y="7"/>
                      </a:lnTo>
                      <a:lnTo>
                        <a:pt x="0" y="2"/>
                      </a:lnTo>
                      <a:lnTo>
                        <a:pt x="0" y="0"/>
                      </a:lnTo>
                      <a:lnTo>
                        <a:pt x="1" y="0"/>
                      </a:lnTo>
                      <a:lnTo>
                        <a:pt x="4" y="0"/>
                      </a:lnTo>
                      <a:lnTo>
                        <a:pt x="6"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4" name="Freeform 331">
                  <a:extLst>
                    <a:ext uri="{FF2B5EF4-FFF2-40B4-BE49-F238E27FC236}">
                      <a16:creationId xmlns:a16="http://schemas.microsoft.com/office/drawing/2014/main" id="{26C12BE2-469A-4122-A1AB-2ACFAE914EA9}"/>
                    </a:ext>
                  </a:extLst>
                </p:cNvPr>
                <p:cNvSpPr>
                  <a:spLocks/>
                </p:cNvSpPr>
                <p:nvPr/>
              </p:nvSpPr>
              <p:spPr bwMode="auto">
                <a:xfrm>
                  <a:off x="97" y="378"/>
                  <a:ext cx="64" cy="107"/>
                </a:xfrm>
                <a:custGeom>
                  <a:avLst/>
                  <a:gdLst>
                    <a:gd name="T0" fmla="*/ 29 w 129"/>
                    <a:gd name="T1" fmla="*/ 1 h 215"/>
                    <a:gd name="T2" fmla="*/ 31 w 129"/>
                    <a:gd name="T3" fmla="*/ 13 h 215"/>
                    <a:gd name="T4" fmla="*/ 32 w 129"/>
                    <a:gd name="T5" fmla="*/ 17 h 215"/>
                    <a:gd name="T6" fmla="*/ 37 w 129"/>
                    <a:gd name="T7" fmla="*/ 21 h 215"/>
                    <a:gd name="T8" fmla="*/ 43 w 129"/>
                    <a:gd name="T9" fmla="*/ 26 h 215"/>
                    <a:gd name="T10" fmla="*/ 50 w 129"/>
                    <a:gd name="T11" fmla="*/ 34 h 215"/>
                    <a:gd name="T12" fmla="*/ 57 w 129"/>
                    <a:gd name="T13" fmla="*/ 48 h 215"/>
                    <a:gd name="T14" fmla="*/ 63 w 129"/>
                    <a:gd name="T15" fmla="*/ 57 h 215"/>
                    <a:gd name="T16" fmla="*/ 64 w 129"/>
                    <a:gd name="T17" fmla="*/ 62 h 215"/>
                    <a:gd name="T18" fmla="*/ 63 w 129"/>
                    <a:gd name="T19" fmla="*/ 62 h 215"/>
                    <a:gd name="T20" fmla="*/ 60 w 129"/>
                    <a:gd name="T21" fmla="*/ 57 h 215"/>
                    <a:gd name="T22" fmla="*/ 56 w 129"/>
                    <a:gd name="T23" fmla="*/ 49 h 215"/>
                    <a:gd name="T24" fmla="*/ 50 w 129"/>
                    <a:gd name="T25" fmla="*/ 41 h 215"/>
                    <a:gd name="T26" fmla="*/ 45 w 129"/>
                    <a:gd name="T27" fmla="*/ 33 h 215"/>
                    <a:gd name="T28" fmla="*/ 40 w 129"/>
                    <a:gd name="T29" fmla="*/ 29 h 215"/>
                    <a:gd name="T30" fmla="*/ 36 w 129"/>
                    <a:gd name="T31" fmla="*/ 26 h 215"/>
                    <a:gd name="T32" fmla="*/ 34 w 129"/>
                    <a:gd name="T33" fmla="*/ 32 h 215"/>
                    <a:gd name="T34" fmla="*/ 35 w 129"/>
                    <a:gd name="T35" fmla="*/ 44 h 215"/>
                    <a:gd name="T36" fmla="*/ 38 w 129"/>
                    <a:gd name="T37" fmla="*/ 50 h 215"/>
                    <a:gd name="T38" fmla="*/ 45 w 129"/>
                    <a:gd name="T39" fmla="*/ 57 h 215"/>
                    <a:gd name="T40" fmla="*/ 54 w 129"/>
                    <a:gd name="T41" fmla="*/ 67 h 215"/>
                    <a:gd name="T42" fmla="*/ 59 w 129"/>
                    <a:gd name="T43" fmla="*/ 79 h 215"/>
                    <a:gd name="T44" fmla="*/ 60 w 129"/>
                    <a:gd name="T45" fmla="*/ 88 h 215"/>
                    <a:gd name="T46" fmla="*/ 57 w 129"/>
                    <a:gd name="T47" fmla="*/ 83 h 215"/>
                    <a:gd name="T48" fmla="*/ 53 w 129"/>
                    <a:gd name="T49" fmla="*/ 73 h 215"/>
                    <a:gd name="T50" fmla="*/ 48 w 129"/>
                    <a:gd name="T51" fmla="*/ 66 h 215"/>
                    <a:gd name="T52" fmla="*/ 43 w 129"/>
                    <a:gd name="T53" fmla="*/ 61 h 215"/>
                    <a:gd name="T54" fmla="*/ 38 w 129"/>
                    <a:gd name="T55" fmla="*/ 57 h 215"/>
                    <a:gd name="T56" fmla="*/ 39 w 129"/>
                    <a:gd name="T57" fmla="*/ 66 h 215"/>
                    <a:gd name="T58" fmla="*/ 43 w 129"/>
                    <a:gd name="T59" fmla="*/ 93 h 215"/>
                    <a:gd name="T60" fmla="*/ 41 w 129"/>
                    <a:gd name="T61" fmla="*/ 107 h 215"/>
                    <a:gd name="T62" fmla="*/ 40 w 129"/>
                    <a:gd name="T63" fmla="*/ 105 h 215"/>
                    <a:gd name="T64" fmla="*/ 39 w 129"/>
                    <a:gd name="T65" fmla="*/ 94 h 215"/>
                    <a:gd name="T66" fmla="*/ 33 w 129"/>
                    <a:gd name="T67" fmla="*/ 68 h 215"/>
                    <a:gd name="T68" fmla="*/ 26 w 129"/>
                    <a:gd name="T69" fmla="*/ 64 h 215"/>
                    <a:gd name="T70" fmla="*/ 17 w 129"/>
                    <a:gd name="T71" fmla="*/ 77 h 215"/>
                    <a:gd name="T72" fmla="*/ 14 w 129"/>
                    <a:gd name="T73" fmla="*/ 87 h 215"/>
                    <a:gd name="T74" fmla="*/ 12 w 129"/>
                    <a:gd name="T75" fmla="*/ 85 h 215"/>
                    <a:gd name="T76" fmla="*/ 16 w 129"/>
                    <a:gd name="T77" fmla="*/ 74 h 215"/>
                    <a:gd name="T78" fmla="*/ 25 w 129"/>
                    <a:gd name="T79" fmla="*/ 57 h 215"/>
                    <a:gd name="T80" fmla="*/ 29 w 129"/>
                    <a:gd name="T81" fmla="*/ 45 h 215"/>
                    <a:gd name="T82" fmla="*/ 29 w 129"/>
                    <a:gd name="T83" fmla="*/ 31 h 215"/>
                    <a:gd name="T84" fmla="*/ 25 w 129"/>
                    <a:gd name="T85" fmla="*/ 29 h 215"/>
                    <a:gd name="T86" fmla="*/ 17 w 129"/>
                    <a:gd name="T87" fmla="*/ 37 h 215"/>
                    <a:gd name="T88" fmla="*/ 10 w 129"/>
                    <a:gd name="T89" fmla="*/ 46 h 215"/>
                    <a:gd name="T90" fmla="*/ 4 w 129"/>
                    <a:gd name="T91" fmla="*/ 56 h 215"/>
                    <a:gd name="T92" fmla="*/ 1 w 129"/>
                    <a:gd name="T93" fmla="*/ 63 h 215"/>
                    <a:gd name="T94" fmla="*/ 0 w 129"/>
                    <a:gd name="T95" fmla="*/ 62 h 215"/>
                    <a:gd name="T96" fmla="*/ 2 w 129"/>
                    <a:gd name="T97" fmla="*/ 55 h 215"/>
                    <a:gd name="T98" fmla="*/ 7 w 129"/>
                    <a:gd name="T99" fmla="*/ 45 h 215"/>
                    <a:gd name="T100" fmla="*/ 15 w 129"/>
                    <a:gd name="T101" fmla="*/ 33 h 215"/>
                    <a:gd name="T102" fmla="*/ 23 w 129"/>
                    <a:gd name="T103" fmla="*/ 23 h 215"/>
                    <a:gd name="T104" fmla="*/ 28 w 129"/>
                    <a:gd name="T105" fmla="*/ 17 h 215"/>
                    <a:gd name="T106" fmla="*/ 27 w 129"/>
                    <a:gd name="T107" fmla="*/ 7 h 215"/>
                    <a:gd name="T108" fmla="*/ 26 w 129"/>
                    <a:gd name="T109" fmla="*/ 3 h 215"/>
                    <a:gd name="T110" fmla="*/ 27 w 129"/>
                    <a:gd name="T111" fmla="*/ 1 h 2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5">
                      <a:moveTo>
                        <a:pt x="56" y="0"/>
                      </a:moveTo>
                      <a:lnTo>
                        <a:pt x="58" y="2"/>
                      </a:lnTo>
                      <a:lnTo>
                        <a:pt x="59" y="13"/>
                      </a:lnTo>
                      <a:lnTo>
                        <a:pt x="62" y="26"/>
                      </a:lnTo>
                      <a:lnTo>
                        <a:pt x="63" y="32"/>
                      </a:lnTo>
                      <a:lnTo>
                        <a:pt x="65" y="35"/>
                      </a:lnTo>
                      <a:lnTo>
                        <a:pt x="68" y="37"/>
                      </a:lnTo>
                      <a:lnTo>
                        <a:pt x="74" y="42"/>
                      </a:lnTo>
                      <a:lnTo>
                        <a:pt x="80" y="46"/>
                      </a:lnTo>
                      <a:lnTo>
                        <a:pt x="87" y="53"/>
                      </a:lnTo>
                      <a:lnTo>
                        <a:pt x="94" y="60"/>
                      </a:lnTo>
                      <a:lnTo>
                        <a:pt x="100" y="69"/>
                      </a:lnTo>
                      <a:lnTo>
                        <a:pt x="105" y="79"/>
                      </a:lnTo>
                      <a:lnTo>
                        <a:pt x="114" y="96"/>
                      </a:lnTo>
                      <a:lnTo>
                        <a:pt x="123" y="107"/>
                      </a:lnTo>
                      <a:lnTo>
                        <a:pt x="127" y="115"/>
                      </a:lnTo>
                      <a:lnTo>
                        <a:pt x="129" y="121"/>
                      </a:lnTo>
                      <a:lnTo>
                        <a:pt x="129" y="125"/>
                      </a:lnTo>
                      <a:lnTo>
                        <a:pt x="128" y="126"/>
                      </a:lnTo>
                      <a:lnTo>
                        <a:pt x="126" y="125"/>
                      </a:lnTo>
                      <a:lnTo>
                        <a:pt x="123" y="119"/>
                      </a:lnTo>
                      <a:lnTo>
                        <a:pt x="120" y="114"/>
                      </a:lnTo>
                      <a:lnTo>
                        <a:pt x="117" y="107"/>
                      </a:lnTo>
                      <a:lnTo>
                        <a:pt x="112" y="99"/>
                      </a:lnTo>
                      <a:lnTo>
                        <a:pt x="106" y="90"/>
                      </a:lnTo>
                      <a:lnTo>
                        <a:pt x="101" y="82"/>
                      </a:lnTo>
                      <a:lnTo>
                        <a:pt x="95" y="74"/>
                      </a:lnTo>
                      <a:lnTo>
                        <a:pt x="90" y="67"/>
                      </a:lnTo>
                      <a:lnTo>
                        <a:pt x="87" y="64"/>
                      </a:lnTo>
                      <a:lnTo>
                        <a:pt x="81" y="59"/>
                      </a:lnTo>
                      <a:lnTo>
                        <a:pt x="76" y="55"/>
                      </a:lnTo>
                      <a:lnTo>
                        <a:pt x="73" y="53"/>
                      </a:lnTo>
                      <a:lnTo>
                        <a:pt x="70" y="52"/>
                      </a:lnTo>
                      <a:lnTo>
                        <a:pt x="68" y="64"/>
                      </a:lnTo>
                      <a:lnTo>
                        <a:pt x="68" y="75"/>
                      </a:lnTo>
                      <a:lnTo>
                        <a:pt x="70" y="88"/>
                      </a:lnTo>
                      <a:lnTo>
                        <a:pt x="71" y="96"/>
                      </a:lnTo>
                      <a:lnTo>
                        <a:pt x="76" y="100"/>
                      </a:lnTo>
                      <a:lnTo>
                        <a:pt x="83" y="106"/>
                      </a:lnTo>
                      <a:lnTo>
                        <a:pt x="91" y="114"/>
                      </a:lnTo>
                      <a:lnTo>
                        <a:pt x="100" y="124"/>
                      </a:lnTo>
                      <a:lnTo>
                        <a:pt x="108" y="134"/>
                      </a:lnTo>
                      <a:lnTo>
                        <a:pt x="114" y="145"/>
                      </a:lnTo>
                      <a:lnTo>
                        <a:pt x="119" y="158"/>
                      </a:lnTo>
                      <a:lnTo>
                        <a:pt x="121" y="172"/>
                      </a:lnTo>
                      <a:lnTo>
                        <a:pt x="121" y="177"/>
                      </a:lnTo>
                      <a:lnTo>
                        <a:pt x="119" y="175"/>
                      </a:lnTo>
                      <a:lnTo>
                        <a:pt x="114" y="167"/>
                      </a:lnTo>
                      <a:lnTo>
                        <a:pt x="110" y="155"/>
                      </a:lnTo>
                      <a:lnTo>
                        <a:pt x="106" y="147"/>
                      </a:lnTo>
                      <a:lnTo>
                        <a:pt x="103" y="140"/>
                      </a:lnTo>
                      <a:lnTo>
                        <a:pt x="97" y="133"/>
                      </a:lnTo>
                      <a:lnTo>
                        <a:pt x="93" y="127"/>
                      </a:lnTo>
                      <a:lnTo>
                        <a:pt x="87" y="122"/>
                      </a:lnTo>
                      <a:lnTo>
                        <a:pt x="81" y="118"/>
                      </a:lnTo>
                      <a:lnTo>
                        <a:pt x="76" y="114"/>
                      </a:lnTo>
                      <a:lnTo>
                        <a:pt x="72" y="113"/>
                      </a:lnTo>
                      <a:lnTo>
                        <a:pt x="79" y="132"/>
                      </a:lnTo>
                      <a:lnTo>
                        <a:pt x="83" y="157"/>
                      </a:lnTo>
                      <a:lnTo>
                        <a:pt x="86" y="186"/>
                      </a:lnTo>
                      <a:lnTo>
                        <a:pt x="85" y="209"/>
                      </a:lnTo>
                      <a:lnTo>
                        <a:pt x="83" y="215"/>
                      </a:lnTo>
                      <a:lnTo>
                        <a:pt x="82" y="215"/>
                      </a:lnTo>
                      <a:lnTo>
                        <a:pt x="81" y="211"/>
                      </a:lnTo>
                      <a:lnTo>
                        <a:pt x="81" y="205"/>
                      </a:lnTo>
                      <a:lnTo>
                        <a:pt x="79" y="189"/>
                      </a:lnTo>
                      <a:lnTo>
                        <a:pt x="74" y="163"/>
                      </a:lnTo>
                      <a:lnTo>
                        <a:pt x="67" y="137"/>
                      </a:lnTo>
                      <a:lnTo>
                        <a:pt x="63" y="122"/>
                      </a:lnTo>
                      <a:lnTo>
                        <a:pt x="53" y="129"/>
                      </a:lnTo>
                      <a:lnTo>
                        <a:pt x="43" y="141"/>
                      </a:lnTo>
                      <a:lnTo>
                        <a:pt x="35" y="155"/>
                      </a:lnTo>
                      <a:lnTo>
                        <a:pt x="30" y="170"/>
                      </a:lnTo>
                      <a:lnTo>
                        <a:pt x="28" y="174"/>
                      </a:lnTo>
                      <a:lnTo>
                        <a:pt x="26" y="174"/>
                      </a:lnTo>
                      <a:lnTo>
                        <a:pt x="25" y="170"/>
                      </a:lnTo>
                      <a:lnTo>
                        <a:pt x="26" y="162"/>
                      </a:lnTo>
                      <a:lnTo>
                        <a:pt x="33" y="149"/>
                      </a:lnTo>
                      <a:lnTo>
                        <a:pt x="42" y="132"/>
                      </a:lnTo>
                      <a:lnTo>
                        <a:pt x="50" y="115"/>
                      </a:lnTo>
                      <a:lnTo>
                        <a:pt x="57" y="105"/>
                      </a:lnTo>
                      <a:lnTo>
                        <a:pt x="58" y="91"/>
                      </a:lnTo>
                      <a:lnTo>
                        <a:pt x="59" y="76"/>
                      </a:lnTo>
                      <a:lnTo>
                        <a:pt x="58" y="62"/>
                      </a:lnTo>
                      <a:lnTo>
                        <a:pt x="58" y="54"/>
                      </a:lnTo>
                      <a:lnTo>
                        <a:pt x="51" y="59"/>
                      </a:lnTo>
                      <a:lnTo>
                        <a:pt x="43" y="66"/>
                      </a:lnTo>
                      <a:lnTo>
                        <a:pt x="35" y="74"/>
                      </a:lnTo>
                      <a:lnTo>
                        <a:pt x="27" y="83"/>
                      </a:lnTo>
                      <a:lnTo>
                        <a:pt x="20" y="92"/>
                      </a:lnTo>
                      <a:lnTo>
                        <a:pt x="13" y="103"/>
                      </a:lnTo>
                      <a:lnTo>
                        <a:pt x="9" y="112"/>
                      </a:lnTo>
                      <a:lnTo>
                        <a:pt x="5" y="121"/>
                      </a:lnTo>
                      <a:lnTo>
                        <a:pt x="3" y="126"/>
                      </a:lnTo>
                      <a:lnTo>
                        <a:pt x="2" y="126"/>
                      </a:lnTo>
                      <a:lnTo>
                        <a:pt x="0" y="124"/>
                      </a:lnTo>
                      <a:lnTo>
                        <a:pt x="2" y="117"/>
                      </a:lnTo>
                      <a:lnTo>
                        <a:pt x="4" y="111"/>
                      </a:lnTo>
                      <a:lnTo>
                        <a:pt x="9" y="102"/>
                      </a:lnTo>
                      <a:lnTo>
                        <a:pt x="15" y="90"/>
                      </a:lnTo>
                      <a:lnTo>
                        <a:pt x="22" y="79"/>
                      </a:lnTo>
                      <a:lnTo>
                        <a:pt x="30" y="67"/>
                      </a:lnTo>
                      <a:lnTo>
                        <a:pt x="38" y="55"/>
                      </a:lnTo>
                      <a:lnTo>
                        <a:pt x="47" y="46"/>
                      </a:lnTo>
                      <a:lnTo>
                        <a:pt x="53" y="41"/>
                      </a:lnTo>
                      <a:lnTo>
                        <a:pt x="57" y="34"/>
                      </a:lnTo>
                      <a:lnTo>
                        <a:pt x="57" y="23"/>
                      </a:lnTo>
                      <a:lnTo>
                        <a:pt x="55" y="15"/>
                      </a:lnTo>
                      <a:lnTo>
                        <a:pt x="53" y="9"/>
                      </a:lnTo>
                      <a:lnTo>
                        <a:pt x="53" y="6"/>
                      </a:lnTo>
                      <a:lnTo>
                        <a:pt x="53" y="5"/>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5" name="Freeform 332">
                  <a:extLst>
                    <a:ext uri="{FF2B5EF4-FFF2-40B4-BE49-F238E27FC236}">
                      <a16:creationId xmlns:a16="http://schemas.microsoft.com/office/drawing/2014/main" id="{0C715BDD-49B0-4E2C-ABCA-B49C8E4E48B0}"/>
                    </a:ext>
                  </a:extLst>
                </p:cNvPr>
                <p:cNvSpPr>
                  <a:spLocks/>
                </p:cNvSpPr>
                <p:nvPr/>
              </p:nvSpPr>
              <p:spPr bwMode="auto">
                <a:xfrm>
                  <a:off x="162" y="239"/>
                  <a:ext cx="78" cy="111"/>
                </a:xfrm>
                <a:custGeom>
                  <a:avLst/>
                  <a:gdLst>
                    <a:gd name="T0" fmla="*/ 2 w 155"/>
                    <a:gd name="T1" fmla="*/ 106 h 223"/>
                    <a:gd name="T2" fmla="*/ 9 w 155"/>
                    <a:gd name="T3" fmla="*/ 91 h 223"/>
                    <a:gd name="T4" fmla="*/ 13 w 155"/>
                    <a:gd name="T5" fmla="*/ 81 h 223"/>
                    <a:gd name="T6" fmla="*/ 20 w 155"/>
                    <a:gd name="T7" fmla="*/ 66 h 223"/>
                    <a:gd name="T8" fmla="*/ 18 w 155"/>
                    <a:gd name="T9" fmla="*/ 59 h 223"/>
                    <a:gd name="T10" fmla="*/ 14 w 155"/>
                    <a:gd name="T11" fmla="*/ 54 h 223"/>
                    <a:gd name="T12" fmla="*/ 14 w 155"/>
                    <a:gd name="T13" fmla="*/ 47 h 223"/>
                    <a:gd name="T14" fmla="*/ 15 w 155"/>
                    <a:gd name="T15" fmla="*/ 48 h 223"/>
                    <a:gd name="T16" fmla="*/ 18 w 155"/>
                    <a:gd name="T17" fmla="*/ 52 h 223"/>
                    <a:gd name="T18" fmla="*/ 23 w 155"/>
                    <a:gd name="T19" fmla="*/ 55 h 223"/>
                    <a:gd name="T20" fmla="*/ 27 w 155"/>
                    <a:gd name="T21" fmla="*/ 53 h 223"/>
                    <a:gd name="T22" fmla="*/ 33 w 155"/>
                    <a:gd name="T23" fmla="*/ 46 h 223"/>
                    <a:gd name="T24" fmla="*/ 39 w 155"/>
                    <a:gd name="T25" fmla="*/ 39 h 223"/>
                    <a:gd name="T26" fmla="*/ 42 w 155"/>
                    <a:gd name="T27" fmla="*/ 33 h 223"/>
                    <a:gd name="T28" fmla="*/ 43 w 155"/>
                    <a:gd name="T29" fmla="*/ 28 h 223"/>
                    <a:gd name="T30" fmla="*/ 40 w 155"/>
                    <a:gd name="T31" fmla="*/ 14 h 223"/>
                    <a:gd name="T32" fmla="*/ 36 w 155"/>
                    <a:gd name="T33" fmla="*/ 7 h 223"/>
                    <a:gd name="T34" fmla="*/ 35 w 155"/>
                    <a:gd name="T35" fmla="*/ 5 h 223"/>
                    <a:gd name="T36" fmla="*/ 40 w 155"/>
                    <a:gd name="T37" fmla="*/ 10 h 223"/>
                    <a:gd name="T38" fmla="*/ 46 w 155"/>
                    <a:gd name="T39" fmla="*/ 22 h 223"/>
                    <a:gd name="T40" fmla="*/ 50 w 155"/>
                    <a:gd name="T41" fmla="*/ 21 h 223"/>
                    <a:gd name="T42" fmla="*/ 59 w 155"/>
                    <a:gd name="T43" fmla="*/ 5 h 223"/>
                    <a:gd name="T44" fmla="*/ 65 w 155"/>
                    <a:gd name="T45" fmla="*/ 0 h 223"/>
                    <a:gd name="T46" fmla="*/ 65 w 155"/>
                    <a:gd name="T47" fmla="*/ 2 h 223"/>
                    <a:gd name="T48" fmla="*/ 61 w 155"/>
                    <a:gd name="T49" fmla="*/ 9 h 223"/>
                    <a:gd name="T50" fmla="*/ 52 w 155"/>
                    <a:gd name="T51" fmla="*/ 27 h 223"/>
                    <a:gd name="T52" fmla="*/ 52 w 155"/>
                    <a:gd name="T53" fmla="*/ 30 h 223"/>
                    <a:gd name="T54" fmla="*/ 60 w 155"/>
                    <a:gd name="T55" fmla="*/ 28 h 223"/>
                    <a:gd name="T56" fmla="*/ 66 w 155"/>
                    <a:gd name="T57" fmla="*/ 26 h 223"/>
                    <a:gd name="T58" fmla="*/ 70 w 155"/>
                    <a:gd name="T59" fmla="*/ 24 h 223"/>
                    <a:gd name="T60" fmla="*/ 75 w 155"/>
                    <a:gd name="T61" fmla="*/ 21 h 223"/>
                    <a:gd name="T62" fmla="*/ 78 w 155"/>
                    <a:gd name="T63" fmla="*/ 21 h 223"/>
                    <a:gd name="T64" fmla="*/ 74 w 155"/>
                    <a:gd name="T65" fmla="*/ 25 h 223"/>
                    <a:gd name="T66" fmla="*/ 67 w 155"/>
                    <a:gd name="T67" fmla="*/ 29 h 223"/>
                    <a:gd name="T68" fmla="*/ 58 w 155"/>
                    <a:gd name="T69" fmla="*/ 34 h 223"/>
                    <a:gd name="T70" fmla="*/ 50 w 155"/>
                    <a:gd name="T71" fmla="*/ 37 h 223"/>
                    <a:gd name="T72" fmla="*/ 44 w 155"/>
                    <a:gd name="T73" fmla="*/ 40 h 223"/>
                    <a:gd name="T74" fmla="*/ 37 w 155"/>
                    <a:gd name="T75" fmla="*/ 48 h 223"/>
                    <a:gd name="T76" fmla="*/ 37 w 155"/>
                    <a:gd name="T77" fmla="*/ 52 h 223"/>
                    <a:gd name="T78" fmla="*/ 40 w 155"/>
                    <a:gd name="T79" fmla="*/ 54 h 223"/>
                    <a:gd name="T80" fmla="*/ 39 w 155"/>
                    <a:gd name="T81" fmla="*/ 56 h 223"/>
                    <a:gd name="T82" fmla="*/ 35 w 155"/>
                    <a:gd name="T83" fmla="*/ 59 h 223"/>
                    <a:gd name="T84" fmla="*/ 33 w 155"/>
                    <a:gd name="T85" fmla="*/ 59 h 223"/>
                    <a:gd name="T86" fmla="*/ 31 w 155"/>
                    <a:gd name="T87" fmla="*/ 59 h 223"/>
                    <a:gd name="T88" fmla="*/ 29 w 155"/>
                    <a:gd name="T89" fmla="*/ 62 h 223"/>
                    <a:gd name="T90" fmla="*/ 24 w 155"/>
                    <a:gd name="T91" fmla="*/ 71 h 223"/>
                    <a:gd name="T92" fmla="*/ 18 w 155"/>
                    <a:gd name="T93" fmla="*/ 84 h 223"/>
                    <a:gd name="T94" fmla="*/ 14 w 155"/>
                    <a:gd name="T95" fmla="*/ 96 h 223"/>
                    <a:gd name="T96" fmla="*/ 13 w 155"/>
                    <a:gd name="T97" fmla="*/ 102 h 223"/>
                    <a:gd name="T98" fmla="*/ 10 w 155"/>
                    <a:gd name="T99" fmla="*/ 107 h 223"/>
                    <a:gd name="T100" fmla="*/ 8 w 155"/>
                    <a:gd name="T101" fmla="*/ 109 h 223"/>
                    <a:gd name="T102" fmla="*/ 2 w 155"/>
                    <a:gd name="T103" fmla="*/ 111 h 2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3">
                      <a:moveTo>
                        <a:pt x="0" y="223"/>
                      </a:moveTo>
                      <a:lnTo>
                        <a:pt x="4" y="212"/>
                      </a:lnTo>
                      <a:lnTo>
                        <a:pt x="11" y="197"/>
                      </a:lnTo>
                      <a:lnTo>
                        <a:pt x="17" y="182"/>
                      </a:lnTo>
                      <a:lnTo>
                        <a:pt x="21" y="172"/>
                      </a:lnTo>
                      <a:lnTo>
                        <a:pt x="26" y="162"/>
                      </a:lnTo>
                      <a:lnTo>
                        <a:pt x="32" y="147"/>
                      </a:lnTo>
                      <a:lnTo>
                        <a:pt x="39" y="133"/>
                      </a:lnTo>
                      <a:lnTo>
                        <a:pt x="42" y="125"/>
                      </a:lnTo>
                      <a:lnTo>
                        <a:pt x="36" y="119"/>
                      </a:lnTo>
                      <a:lnTo>
                        <a:pt x="32" y="113"/>
                      </a:lnTo>
                      <a:lnTo>
                        <a:pt x="28" y="108"/>
                      </a:lnTo>
                      <a:lnTo>
                        <a:pt x="27" y="99"/>
                      </a:lnTo>
                      <a:lnTo>
                        <a:pt x="27" y="94"/>
                      </a:lnTo>
                      <a:lnTo>
                        <a:pt x="28" y="94"/>
                      </a:lnTo>
                      <a:lnTo>
                        <a:pt x="30" y="97"/>
                      </a:lnTo>
                      <a:lnTo>
                        <a:pt x="32" y="102"/>
                      </a:lnTo>
                      <a:lnTo>
                        <a:pt x="35" y="105"/>
                      </a:lnTo>
                      <a:lnTo>
                        <a:pt x="40" y="109"/>
                      </a:lnTo>
                      <a:lnTo>
                        <a:pt x="45" y="111"/>
                      </a:lnTo>
                      <a:lnTo>
                        <a:pt x="48" y="112"/>
                      </a:lnTo>
                      <a:lnTo>
                        <a:pt x="53" y="106"/>
                      </a:lnTo>
                      <a:lnTo>
                        <a:pt x="59" y="101"/>
                      </a:lnTo>
                      <a:lnTo>
                        <a:pt x="65" y="93"/>
                      </a:lnTo>
                      <a:lnTo>
                        <a:pt x="71" y="86"/>
                      </a:lnTo>
                      <a:lnTo>
                        <a:pt x="77" y="79"/>
                      </a:lnTo>
                      <a:lnTo>
                        <a:pt x="81" y="73"/>
                      </a:lnTo>
                      <a:lnTo>
                        <a:pt x="84" y="67"/>
                      </a:lnTo>
                      <a:lnTo>
                        <a:pt x="86" y="64"/>
                      </a:lnTo>
                      <a:lnTo>
                        <a:pt x="86" y="56"/>
                      </a:lnTo>
                      <a:lnTo>
                        <a:pt x="84" y="42"/>
                      </a:lnTo>
                      <a:lnTo>
                        <a:pt x="79" y="29"/>
                      </a:lnTo>
                      <a:lnTo>
                        <a:pt x="74" y="20"/>
                      </a:lnTo>
                      <a:lnTo>
                        <a:pt x="71" y="14"/>
                      </a:lnTo>
                      <a:lnTo>
                        <a:pt x="69" y="11"/>
                      </a:lnTo>
                      <a:lnTo>
                        <a:pt x="70" y="11"/>
                      </a:lnTo>
                      <a:lnTo>
                        <a:pt x="73" y="13"/>
                      </a:lnTo>
                      <a:lnTo>
                        <a:pt x="79" y="20"/>
                      </a:lnTo>
                      <a:lnTo>
                        <a:pt x="86" y="33"/>
                      </a:lnTo>
                      <a:lnTo>
                        <a:pt x="91" y="45"/>
                      </a:lnTo>
                      <a:lnTo>
                        <a:pt x="93" y="56"/>
                      </a:lnTo>
                      <a:lnTo>
                        <a:pt x="100" y="42"/>
                      </a:lnTo>
                      <a:lnTo>
                        <a:pt x="109" y="26"/>
                      </a:lnTo>
                      <a:lnTo>
                        <a:pt x="117" y="11"/>
                      </a:lnTo>
                      <a:lnTo>
                        <a:pt x="125" y="3"/>
                      </a:lnTo>
                      <a:lnTo>
                        <a:pt x="130" y="0"/>
                      </a:lnTo>
                      <a:lnTo>
                        <a:pt x="131" y="0"/>
                      </a:lnTo>
                      <a:lnTo>
                        <a:pt x="130" y="4"/>
                      </a:lnTo>
                      <a:lnTo>
                        <a:pt x="126" y="7"/>
                      </a:lnTo>
                      <a:lnTo>
                        <a:pt x="121" y="19"/>
                      </a:lnTo>
                      <a:lnTo>
                        <a:pt x="112" y="37"/>
                      </a:lnTo>
                      <a:lnTo>
                        <a:pt x="103" y="54"/>
                      </a:lnTo>
                      <a:lnTo>
                        <a:pt x="98" y="64"/>
                      </a:lnTo>
                      <a:lnTo>
                        <a:pt x="104" y="61"/>
                      </a:lnTo>
                      <a:lnTo>
                        <a:pt x="112" y="59"/>
                      </a:lnTo>
                      <a:lnTo>
                        <a:pt x="119" y="57"/>
                      </a:lnTo>
                      <a:lnTo>
                        <a:pt x="125" y="54"/>
                      </a:lnTo>
                      <a:lnTo>
                        <a:pt x="131" y="53"/>
                      </a:lnTo>
                      <a:lnTo>
                        <a:pt x="137" y="51"/>
                      </a:lnTo>
                      <a:lnTo>
                        <a:pt x="140" y="49"/>
                      </a:lnTo>
                      <a:lnTo>
                        <a:pt x="144" y="46"/>
                      </a:lnTo>
                      <a:lnTo>
                        <a:pt x="149" y="43"/>
                      </a:lnTo>
                      <a:lnTo>
                        <a:pt x="154" y="42"/>
                      </a:lnTo>
                      <a:lnTo>
                        <a:pt x="155" y="43"/>
                      </a:lnTo>
                      <a:lnTo>
                        <a:pt x="152" y="46"/>
                      </a:lnTo>
                      <a:lnTo>
                        <a:pt x="147" y="50"/>
                      </a:lnTo>
                      <a:lnTo>
                        <a:pt x="141" y="53"/>
                      </a:lnTo>
                      <a:lnTo>
                        <a:pt x="133" y="59"/>
                      </a:lnTo>
                      <a:lnTo>
                        <a:pt x="124" y="64"/>
                      </a:lnTo>
                      <a:lnTo>
                        <a:pt x="115" y="68"/>
                      </a:lnTo>
                      <a:lnTo>
                        <a:pt x="106" y="72"/>
                      </a:lnTo>
                      <a:lnTo>
                        <a:pt x="99" y="74"/>
                      </a:lnTo>
                      <a:lnTo>
                        <a:pt x="94" y="75"/>
                      </a:lnTo>
                      <a:lnTo>
                        <a:pt x="87" y="80"/>
                      </a:lnTo>
                      <a:lnTo>
                        <a:pt x="79" y="88"/>
                      </a:lnTo>
                      <a:lnTo>
                        <a:pt x="73" y="97"/>
                      </a:lnTo>
                      <a:lnTo>
                        <a:pt x="71" y="103"/>
                      </a:lnTo>
                      <a:lnTo>
                        <a:pt x="73" y="105"/>
                      </a:lnTo>
                      <a:lnTo>
                        <a:pt x="76" y="108"/>
                      </a:lnTo>
                      <a:lnTo>
                        <a:pt x="79" y="109"/>
                      </a:lnTo>
                      <a:lnTo>
                        <a:pt x="81" y="109"/>
                      </a:lnTo>
                      <a:lnTo>
                        <a:pt x="77" y="112"/>
                      </a:lnTo>
                      <a:lnTo>
                        <a:pt x="73" y="114"/>
                      </a:lnTo>
                      <a:lnTo>
                        <a:pt x="70" y="118"/>
                      </a:lnTo>
                      <a:lnTo>
                        <a:pt x="68" y="120"/>
                      </a:lnTo>
                      <a:lnTo>
                        <a:pt x="65" y="119"/>
                      </a:lnTo>
                      <a:lnTo>
                        <a:pt x="63" y="119"/>
                      </a:lnTo>
                      <a:lnTo>
                        <a:pt x="62" y="119"/>
                      </a:lnTo>
                      <a:lnTo>
                        <a:pt x="58" y="124"/>
                      </a:lnTo>
                      <a:lnTo>
                        <a:pt x="54" y="133"/>
                      </a:lnTo>
                      <a:lnTo>
                        <a:pt x="48" y="143"/>
                      </a:lnTo>
                      <a:lnTo>
                        <a:pt x="41" y="156"/>
                      </a:lnTo>
                      <a:lnTo>
                        <a:pt x="35" y="169"/>
                      </a:lnTo>
                      <a:lnTo>
                        <a:pt x="31" y="180"/>
                      </a:lnTo>
                      <a:lnTo>
                        <a:pt x="28" y="192"/>
                      </a:lnTo>
                      <a:lnTo>
                        <a:pt x="27" y="200"/>
                      </a:lnTo>
                      <a:lnTo>
                        <a:pt x="25" y="204"/>
                      </a:lnTo>
                      <a:lnTo>
                        <a:pt x="23" y="209"/>
                      </a:lnTo>
                      <a:lnTo>
                        <a:pt x="20" y="214"/>
                      </a:lnTo>
                      <a:lnTo>
                        <a:pt x="18" y="216"/>
                      </a:lnTo>
                      <a:lnTo>
                        <a:pt x="15" y="218"/>
                      </a:lnTo>
                      <a:lnTo>
                        <a:pt x="9" y="221"/>
                      </a:lnTo>
                      <a:lnTo>
                        <a:pt x="3" y="222"/>
                      </a:lnTo>
                      <a:lnTo>
                        <a:pt x="0" y="22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6" name="Freeform 333">
                  <a:extLst>
                    <a:ext uri="{FF2B5EF4-FFF2-40B4-BE49-F238E27FC236}">
                      <a16:creationId xmlns:a16="http://schemas.microsoft.com/office/drawing/2014/main" id="{40E091A0-5D84-4717-8ECD-13347E445C7D}"/>
                    </a:ext>
                  </a:extLst>
                </p:cNvPr>
                <p:cNvSpPr>
                  <a:spLocks/>
                </p:cNvSpPr>
                <p:nvPr/>
              </p:nvSpPr>
              <p:spPr bwMode="auto">
                <a:xfrm>
                  <a:off x="48" y="416"/>
                  <a:ext cx="50" cy="86"/>
                </a:xfrm>
                <a:custGeom>
                  <a:avLst/>
                  <a:gdLst>
                    <a:gd name="T0" fmla="*/ 33 w 100"/>
                    <a:gd name="T1" fmla="*/ 6 h 172"/>
                    <a:gd name="T2" fmla="*/ 28 w 100"/>
                    <a:gd name="T3" fmla="*/ 15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4 h 172"/>
                    <a:gd name="T16" fmla="*/ 4 w 100"/>
                    <a:gd name="T17" fmla="*/ 32 h 172"/>
                    <a:gd name="T18" fmla="*/ 9 w 100"/>
                    <a:gd name="T19" fmla="*/ 29 h 172"/>
                    <a:gd name="T20" fmla="*/ 16 w 100"/>
                    <a:gd name="T21" fmla="*/ 25 h 172"/>
                    <a:gd name="T22" fmla="*/ 23 w 100"/>
                    <a:gd name="T23" fmla="*/ 22 h 172"/>
                    <a:gd name="T24" fmla="*/ 24 w 100"/>
                    <a:gd name="T25" fmla="*/ 26 h 172"/>
                    <a:gd name="T26" fmla="*/ 21 w 100"/>
                    <a:gd name="T27" fmla="*/ 37 h 172"/>
                    <a:gd name="T28" fmla="*/ 19 w 100"/>
                    <a:gd name="T29" fmla="*/ 43 h 172"/>
                    <a:gd name="T30" fmla="*/ 13 w 100"/>
                    <a:gd name="T31" fmla="*/ 49 h 172"/>
                    <a:gd name="T32" fmla="*/ 7 w 100"/>
                    <a:gd name="T33" fmla="*/ 55 h 172"/>
                    <a:gd name="T34" fmla="*/ 3 w 100"/>
                    <a:gd name="T35" fmla="*/ 60 h 172"/>
                    <a:gd name="T36" fmla="*/ 2 w 100"/>
                    <a:gd name="T37" fmla="*/ 63 h 172"/>
                    <a:gd name="T38" fmla="*/ 3 w 100"/>
                    <a:gd name="T39" fmla="*/ 64 h 172"/>
                    <a:gd name="T40" fmla="*/ 7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6 h 172"/>
                    <a:gd name="T52" fmla="*/ 25 w 100"/>
                    <a:gd name="T53" fmla="*/ 75 h 172"/>
                    <a:gd name="T54" fmla="*/ 25 w 100"/>
                    <a:gd name="T55" fmla="*/ 51 h 172"/>
                    <a:gd name="T56" fmla="*/ 27 w 100"/>
                    <a:gd name="T57" fmla="*/ 42 h 172"/>
                    <a:gd name="T58" fmla="*/ 28 w 100"/>
                    <a:gd name="T59" fmla="*/ 43 h 172"/>
                    <a:gd name="T60" fmla="*/ 31 w 100"/>
                    <a:gd name="T61" fmla="*/ 50 h 172"/>
                    <a:gd name="T62" fmla="*/ 41 w 100"/>
                    <a:gd name="T63" fmla="*/ 62 h 172"/>
                    <a:gd name="T64" fmla="*/ 47 w 100"/>
                    <a:gd name="T65" fmla="*/ 65 h 172"/>
                    <a:gd name="T66" fmla="*/ 44 w 100"/>
                    <a:gd name="T67" fmla="*/ 61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3 w 100"/>
                    <a:gd name="T79" fmla="*/ 23 h 172"/>
                    <a:gd name="T80" fmla="*/ 38 w 100"/>
                    <a:gd name="T81" fmla="*/ 28 h 172"/>
                    <a:gd name="T82" fmla="*/ 47 w 100"/>
                    <a:gd name="T83" fmla="*/ 36 h 172"/>
                    <a:gd name="T84" fmla="*/ 50 w 100"/>
                    <a:gd name="T85" fmla="*/ 38 h 172"/>
                    <a:gd name="T86" fmla="*/ 47 w 100"/>
                    <a:gd name="T87" fmla="*/ 34 h 172"/>
                    <a:gd name="T88" fmla="*/ 42 w 100"/>
                    <a:gd name="T89" fmla="*/ 28 h 172"/>
                    <a:gd name="T90" fmla="*/ 37 w 100"/>
                    <a:gd name="T91" fmla="*/ 22 h 172"/>
                    <a:gd name="T92" fmla="*/ 35 w 100"/>
                    <a:gd name="T93" fmla="*/ 18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4"/>
                      </a:moveTo>
                      <a:lnTo>
                        <a:pt x="65" y="11"/>
                      </a:lnTo>
                      <a:lnTo>
                        <a:pt x="60" y="21"/>
                      </a:lnTo>
                      <a:lnTo>
                        <a:pt x="55" y="30"/>
                      </a:lnTo>
                      <a:lnTo>
                        <a:pt x="53" y="36"/>
                      </a:lnTo>
                      <a:lnTo>
                        <a:pt x="47" y="36"/>
                      </a:lnTo>
                      <a:lnTo>
                        <a:pt x="40" y="38"/>
                      </a:lnTo>
                      <a:lnTo>
                        <a:pt x="31" y="42"/>
                      </a:lnTo>
                      <a:lnTo>
                        <a:pt x="23" y="46"/>
                      </a:lnTo>
                      <a:lnTo>
                        <a:pt x="15" y="51"/>
                      </a:lnTo>
                      <a:lnTo>
                        <a:pt x="8" y="56"/>
                      </a:lnTo>
                      <a:lnTo>
                        <a:pt x="3" y="59"/>
                      </a:lnTo>
                      <a:lnTo>
                        <a:pt x="1" y="63"/>
                      </a:lnTo>
                      <a:lnTo>
                        <a:pt x="0" y="66"/>
                      </a:lnTo>
                      <a:lnTo>
                        <a:pt x="0" y="67"/>
                      </a:lnTo>
                      <a:lnTo>
                        <a:pt x="1" y="67"/>
                      </a:lnTo>
                      <a:lnTo>
                        <a:pt x="4" y="65"/>
                      </a:lnTo>
                      <a:lnTo>
                        <a:pt x="8" y="64"/>
                      </a:lnTo>
                      <a:lnTo>
                        <a:pt x="12" y="60"/>
                      </a:lnTo>
                      <a:lnTo>
                        <a:pt x="18" y="57"/>
                      </a:lnTo>
                      <a:lnTo>
                        <a:pt x="25" y="53"/>
                      </a:lnTo>
                      <a:lnTo>
                        <a:pt x="32" y="50"/>
                      </a:lnTo>
                      <a:lnTo>
                        <a:pt x="39" y="46"/>
                      </a:lnTo>
                      <a:lnTo>
                        <a:pt x="45" y="44"/>
                      </a:lnTo>
                      <a:lnTo>
                        <a:pt x="49" y="43"/>
                      </a:lnTo>
                      <a:lnTo>
                        <a:pt x="47" y="51"/>
                      </a:lnTo>
                      <a:lnTo>
                        <a:pt x="45" y="63"/>
                      </a:lnTo>
                      <a:lnTo>
                        <a:pt x="42" y="74"/>
                      </a:lnTo>
                      <a:lnTo>
                        <a:pt x="41" y="81"/>
                      </a:lnTo>
                      <a:lnTo>
                        <a:pt x="37" y="86"/>
                      </a:lnTo>
                      <a:lnTo>
                        <a:pt x="32" y="90"/>
                      </a:lnTo>
                      <a:lnTo>
                        <a:pt x="26" y="97"/>
                      </a:lnTo>
                      <a:lnTo>
                        <a:pt x="19" y="103"/>
                      </a:lnTo>
                      <a:lnTo>
                        <a:pt x="14" y="110"/>
                      </a:lnTo>
                      <a:lnTo>
                        <a:pt x="9" y="114"/>
                      </a:lnTo>
                      <a:lnTo>
                        <a:pt x="5" y="119"/>
                      </a:lnTo>
                      <a:lnTo>
                        <a:pt x="3" y="122"/>
                      </a:lnTo>
                      <a:lnTo>
                        <a:pt x="3" y="126"/>
                      </a:lnTo>
                      <a:lnTo>
                        <a:pt x="3" y="128"/>
                      </a:lnTo>
                      <a:lnTo>
                        <a:pt x="5" y="128"/>
                      </a:lnTo>
                      <a:lnTo>
                        <a:pt x="8" y="125"/>
                      </a:lnTo>
                      <a:lnTo>
                        <a:pt x="14" y="118"/>
                      </a:lnTo>
                      <a:lnTo>
                        <a:pt x="24" y="107"/>
                      </a:lnTo>
                      <a:lnTo>
                        <a:pt x="34" y="99"/>
                      </a:lnTo>
                      <a:lnTo>
                        <a:pt x="41" y="94"/>
                      </a:lnTo>
                      <a:lnTo>
                        <a:pt x="42" y="107"/>
                      </a:lnTo>
                      <a:lnTo>
                        <a:pt x="44" y="131"/>
                      </a:lnTo>
                      <a:lnTo>
                        <a:pt x="46" y="154"/>
                      </a:lnTo>
                      <a:lnTo>
                        <a:pt x="48" y="166"/>
                      </a:lnTo>
                      <a:lnTo>
                        <a:pt x="49" y="171"/>
                      </a:lnTo>
                      <a:lnTo>
                        <a:pt x="50" y="172"/>
                      </a:lnTo>
                      <a:lnTo>
                        <a:pt x="50" y="171"/>
                      </a:lnTo>
                      <a:lnTo>
                        <a:pt x="52" y="165"/>
                      </a:lnTo>
                      <a:lnTo>
                        <a:pt x="50" y="150"/>
                      </a:lnTo>
                      <a:lnTo>
                        <a:pt x="50" y="125"/>
                      </a:lnTo>
                      <a:lnTo>
                        <a:pt x="49" y="101"/>
                      </a:lnTo>
                      <a:lnTo>
                        <a:pt x="52" y="86"/>
                      </a:lnTo>
                      <a:lnTo>
                        <a:pt x="53" y="84"/>
                      </a:lnTo>
                      <a:lnTo>
                        <a:pt x="54" y="84"/>
                      </a:lnTo>
                      <a:lnTo>
                        <a:pt x="55" y="86"/>
                      </a:lnTo>
                      <a:lnTo>
                        <a:pt x="56" y="90"/>
                      </a:lnTo>
                      <a:lnTo>
                        <a:pt x="61" y="99"/>
                      </a:lnTo>
                      <a:lnTo>
                        <a:pt x="71" y="111"/>
                      </a:lnTo>
                      <a:lnTo>
                        <a:pt x="82" y="124"/>
                      </a:lnTo>
                      <a:lnTo>
                        <a:pt x="90" y="129"/>
                      </a:lnTo>
                      <a:lnTo>
                        <a:pt x="93" y="129"/>
                      </a:lnTo>
                      <a:lnTo>
                        <a:pt x="92" y="127"/>
                      </a:lnTo>
                      <a:lnTo>
                        <a:pt x="88" y="122"/>
                      </a:lnTo>
                      <a:lnTo>
                        <a:pt x="84" y="117"/>
                      </a:lnTo>
                      <a:lnTo>
                        <a:pt x="78" y="109"/>
                      </a:lnTo>
                      <a:lnTo>
                        <a:pt x="70" y="98"/>
                      </a:lnTo>
                      <a:lnTo>
                        <a:pt x="63" y="88"/>
                      </a:lnTo>
                      <a:lnTo>
                        <a:pt x="58" y="80"/>
                      </a:lnTo>
                      <a:lnTo>
                        <a:pt x="58" y="72"/>
                      </a:lnTo>
                      <a:lnTo>
                        <a:pt x="58" y="61"/>
                      </a:lnTo>
                      <a:lnTo>
                        <a:pt x="60" y="51"/>
                      </a:lnTo>
                      <a:lnTo>
                        <a:pt x="61" y="45"/>
                      </a:lnTo>
                      <a:lnTo>
                        <a:pt x="62" y="43"/>
                      </a:lnTo>
                      <a:lnTo>
                        <a:pt x="63" y="43"/>
                      </a:lnTo>
                      <a:lnTo>
                        <a:pt x="65" y="45"/>
                      </a:lnTo>
                      <a:lnTo>
                        <a:pt x="69" y="49"/>
                      </a:lnTo>
                      <a:lnTo>
                        <a:pt x="76" y="56"/>
                      </a:lnTo>
                      <a:lnTo>
                        <a:pt x="84" y="64"/>
                      </a:lnTo>
                      <a:lnTo>
                        <a:pt x="93" y="72"/>
                      </a:lnTo>
                      <a:lnTo>
                        <a:pt x="99" y="76"/>
                      </a:lnTo>
                      <a:lnTo>
                        <a:pt x="100" y="76"/>
                      </a:lnTo>
                      <a:lnTo>
                        <a:pt x="98" y="72"/>
                      </a:lnTo>
                      <a:lnTo>
                        <a:pt x="93" y="67"/>
                      </a:lnTo>
                      <a:lnTo>
                        <a:pt x="88" y="61"/>
                      </a:lnTo>
                      <a:lnTo>
                        <a:pt x="84" y="56"/>
                      </a:lnTo>
                      <a:lnTo>
                        <a:pt x="78" y="49"/>
                      </a:lnTo>
                      <a:lnTo>
                        <a:pt x="73" y="43"/>
                      </a:lnTo>
                      <a:lnTo>
                        <a:pt x="71" y="39"/>
                      </a:lnTo>
                      <a:lnTo>
                        <a:pt x="70" y="35"/>
                      </a:lnTo>
                      <a:lnTo>
                        <a:pt x="69" y="27"/>
                      </a:lnTo>
                      <a:lnTo>
                        <a:pt x="70" y="18"/>
                      </a:lnTo>
                      <a:lnTo>
                        <a:pt x="73" y="8"/>
                      </a:lnTo>
                      <a:lnTo>
                        <a:pt x="76" y="3"/>
                      </a:lnTo>
                      <a:lnTo>
                        <a:pt x="76" y="0"/>
                      </a:lnTo>
                      <a:lnTo>
                        <a:pt x="73" y="0"/>
                      </a:lnTo>
                      <a:lnTo>
                        <a:pt x="7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7" name="Freeform 334">
                  <a:extLst>
                    <a:ext uri="{FF2B5EF4-FFF2-40B4-BE49-F238E27FC236}">
                      <a16:creationId xmlns:a16="http://schemas.microsoft.com/office/drawing/2014/main" id="{7AD288B6-AAD7-4705-A52D-65C9665C68EB}"/>
                    </a:ext>
                  </a:extLst>
                </p:cNvPr>
                <p:cNvSpPr>
                  <a:spLocks/>
                </p:cNvSpPr>
                <p:nvPr/>
              </p:nvSpPr>
              <p:spPr bwMode="auto">
                <a:xfrm>
                  <a:off x="225" y="377"/>
                  <a:ext cx="100" cy="79"/>
                </a:xfrm>
                <a:custGeom>
                  <a:avLst/>
                  <a:gdLst>
                    <a:gd name="T0" fmla="*/ 2 w 200"/>
                    <a:gd name="T1" fmla="*/ 8 h 158"/>
                    <a:gd name="T2" fmla="*/ 8 w 200"/>
                    <a:gd name="T3" fmla="*/ 13 h 158"/>
                    <a:gd name="T4" fmla="*/ 12 w 200"/>
                    <a:gd name="T5" fmla="*/ 16 h 158"/>
                    <a:gd name="T6" fmla="*/ 20 w 200"/>
                    <a:gd name="T7" fmla="*/ 19 h 158"/>
                    <a:gd name="T8" fmla="*/ 22 w 200"/>
                    <a:gd name="T9" fmla="*/ 29 h 158"/>
                    <a:gd name="T10" fmla="*/ 23 w 200"/>
                    <a:gd name="T11" fmla="*/ 45 h 158"/>
                    <a:gd name="T12" fmla="*/ 25 w 200"/>
                    <a:gd name="T13" fmla="*/ 53 h 158"/>
                    <a:gd name="T14" fmla="*/ 26 w 200"/>
                    <a:gd name="T15" fmla="*/ 50 h 158"/>
                    <a:gd name="T16" fmla="*/ 25 w 200"/>
                    <a:gd name="T17" fmla="*/ 42 h 158"/>
                    <a:gd name="T18" fmla="*/ 27 w 200"/>
                    <a:gd name="T19" fmla="*/ 26 h 158"/>
                    <a:gd name="T20" fmla="*/ 29 w 200"/>
                    <a:gd name="T21" fmla="*/ 23 h 158"/>
                    <a:gd name="T22" fmla="*/ 34 w 200"/>
                    <a:gd name="T23" fmla="*/ 27 h 158"/>
                    <a:gd name="T24" fmla="*/ 40 w 200"/>
                    <a:gd name="T25" fmla="*/ 33 h 158"/>
                    <a:gd name="T26" fmla="*/ 44 w 200"/>
                    <a:gd name="T27" fmla="*/ 37 h 158"/>
                    <a:gd name="T28" fmla="*/ 47 w 200"/>
                    <a:gd name="T29" fmla="*/ 46 h 158"/>
                    <a:gd name="T30" fmla="*/ 52 w 200"/>
                    <a:gd name="T31" fmla="*/ 71 h 158"/>
                    <a:gd name="T32" fmla="*/ 56 w 200"/>
                    <a:gd name="T33" fmla="*/ 79 h 158"/>
                    <a:gd name="T34" fmla="*/ 56 w 200"/>
                    <a:gd name="T35" fmla="*/ 75 h 158"/>
                    <a:gd name="T36" fmla="*/ 53 w 200"/>
                    <a:gd name="T37" fmla="*/ 65 h 158"/>
                    <a:gd name="T38" fmla="*/ 50 w 200"/>
                    <a:gd name="T39" fmla="*/ 47 h 158"/>
                    <a:gd name="T40" fmla="*/ 55 w 200"/>
                    <a:gd name="T41" fmla="*/ 43 h 158"/>
                    <a:gd name="T42" fmla="*/ 69 w 200"/>
                    <a:gd name="T43" fmla="*/ 50 h 158"/>
                    <a:gd name="T44" fmla="*/ 84 w 200"/>
                    <a:gd name="T45" fmla="*/ 59 h 158"/>
                    <a:gd name="T46" fmla="*/ 96 w 200"/>
                    <a:gd name="T47" fmla="*/ 66 h 158"/>
                    <a:gd name="T48" fmla="*/ 99 w 200"/>
                    <a:gd name="T49" fmla="*/ 69 h 158"/>
                    <a:gd name="T50" fmla="*/ 99 w 200"/>
                    <a:gd name="T51" fmla="*/ 67 h 158"/>
                    <a:gd name="T52" fmla="*/ 93 w 200"/>
                    <a:gd name="T53" fmla="*/ 61 h 158"/>
                    <a:gd name="T54" fmla="*/ 82 w 200"/>
                    <a:gd name="T55" fmla="*/ 54 h 158"/>
                    <a:gd name="T56" fmla="*/ 68 w 200"/>
                    <a:gd name="T57" fmla="*/ 45 h 158"/>
                    <a:gd name="T58" fmla="*/ 56 w 200"/>
                    <a:gd name="T59" fmla="*/ 39 h 158"/>
                    <a:gd name="T60" fmla="*/ 50 w 200"/>
                    <a:gd name="T61" fmla="*/ 36 h 158"/>
                    <a:gd name="T62" fmla="*/ 54 w 200"/>
                    <a:gd name="T63" fmla="*/ 35 h 158"/>
                    <a:gd name="T64" fmla="*/ 61 w 200"/>
                    <a:gd name="T65" fmla="*/ 33 h 158"/>
                    <a:gd name="T66" fmla="*/ 71 w 200"/>
                    <a:gd name="T67" fmla="*/ 31 h 158"/>
                    <a:gd name="T68" fmla="*/ 83 w 200"/>
                    <a:gd name="T69" fmla="*/ 31 h 158"/>
                    <a:gd name="T70" fmla="*/ 93 w 200"/>
                    <a:gd name="T71" fmla="*/ 32 h 158"/>
                    <a:gd name="T72" fmla="*/ 100 w 200"/>
                    <a:gd name="T73" fmla="*/ 34 h 158"/>
                    <a:gd name="T74" fmla="*/ 98 w 200"/>
                    <a:gd name="T75" fmla="*/ 31 h 158"/>
                    <a:gd name="T76" fmla="*/ 93 w 200"/>
                    <a:gd name="T77" fmla="*/ 29 h 158"/>
                    <a:gd name="T78" fmla="*/ 81 w 200"/>
                    <a:gd name="T79" fmla="*/ 28 h 158"/>
                    <a:gd name="T80" fmla="*/ 67 w 200"/>
                    <a:gd name="T81" fmla="*/ 29 h 158"/>
                    <a:gd name="T82" fmla="*/ 55 w 200"/>
                    <a:gd name="T83" fmla="*/ 30 h 158"/>
                    <a:gd name="T84" fmla="*/ 50 w 200"/>
                    <a:gd name="T85" fmla="*/ 29 h 158"/>
                    <a:gd name="T86" fmla="*/ 45 w 200"/>
                    <a:gd name="T87" fmla="*/ 26 h 158"/>
                    <a:gd name="T88" fmla="*/ 39 w 200"/>
                    <a:gd name="T89" fmla="*/ 22 h 158"/>
                    <a:gd name="T90" fmla="*/ 34 w 200"/>
                    <a:gd name="T91" fmla="*/ 18 h 158"/>
                    <a:gd name="T92" fmla="*/ 36 w 200"/>
                    <a:gd name="T93" fmla="*/ 15 h 158"/>
                    <a:gd name="T94" fmla="*/ 44 w 200"/>
                    <a:gd name="T95" fmla="*/ 11 h 158"/>
                    <a:gd name="T96" fmla="*/ 52 w 200"/>
                    <a:gd name="T97" fmla="*/ 7 h 158"/>
                    <a:gd name="T98" fmla="*/ 60 w 200"/>
                    <a:gd name="T99" fmla="*/ 3 h 158"/>
                    <a:gd name="T100" fmla="*/ 64 w 200"/>
                    <a:gd name="T101" fmla="*/ 2 h 158"/>
                    <a:gd name="T102" fmla="*/ 61 w 200"/>
                    <a:gd name="T103" fmla="*/ 0 h 158"/>
                    <a:gd name="T104" fmla="*/ 54 w 200"/>
                    <a:gd name="T105" fmla="*/ 3 h 158"/>
                    <a:gd name="T106" fmla="*/ 46 w 200"/>
                    <a:gd name="T107" fmla="*/ 5 h 158"/>
                    <a:gd name="T108" fmla="*/ 38 w 200"/>
                    <a:gd name="T109" fmla="*/ 10 h 158"/>
                    <a:gd name="T110" fmla="*/ 31 w 200"/>
                    <a:gd name="T111" fmla="*/ 13 h 158"/>
                    <a:gd name="T112" fmla="*/ 27 w 200"/>
                    <a:gd name="T113" fmla="*/ 15 h 158"/>
                    <a:gd name="T114" fmla="*/ 22 w 200"/>
                    <a:gd name="T115" fmla="*/ 15 h 158"/>
                    <a:gd name="T116" fmla="*/ 16 w 200"/>
                    <a:gd name="T117" fmla="*/ 12 h 158"/>
                    <a:gd name="T118" fmla="*/ 11 w 200"/>
                    <a:gd name="T119" fmla="*/ 9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4" y="16"/>
                      </a:lnTo>
                      <a:lnTo>
                        <a:pt x="10" y="21"/>
                      </a:lnTo>
                      <a:lnTo>
                        <a:pt x="15" y="25"/>
                      </a:lnTo>
                      <a:lnTo>
                        <a:pt x="19" y="29"/>
                      </a:lnTo>
                      <a:lnTo>
                        <a:pt x="23" y="31"/>
                      </a:lnTo>
                      <a:lnTo>
                        <a:pt x="31" y="35"/>
                      </a:lnTo>
                      <a:lnTo>
                        <a:pt x="39" y="38"/>
                      </a:lnTo>
                      <a:lnTo>
                        <a:pt x="44" y="43"/>
                      </a:lnTo>
                      <a:lnTo>
                        <a:pt x="44" y="58"/>
                      </a:lnTo>
                      <a:lnTo>
                        <a:pt x="44" y="74"/>
                      </a:lnTo>
                      <a:lnTo>
                        <a:pt x="45" y="89"/>
                      </a:lnTo>
                      <a:lnTo>
                        <a:pt x="46" y="100"/>
                      </a:lnTo>
                      <a:lnTo>
                        <a:pt x="49" y="105"/>
                      </a:lnTo>
                      <a:lnTo>
                        <a:pt x="50" y="104"/>
                      </a:lnTo>
                      <a:lnTo>
                        <a:pt x="51" y="100"/>
                      </a:lnTo>
                      <a:lnTo>
                        <a:pt x="50" y="95"/>
                      </a:lnTo>
                      <a:lnTo>
                        <a:pt x="50" y="84"/>
                      </a:lnTo>
                      <a:lnTo>
                        <a:pt x="51" y="68"/>
                      </a:lnTo>
                      <a:lnTo>
                        <a:pt x="53" y="52"/>
                      </a:lnTo>
                      <a:lnTo>
                        <a:pt x="54" y="43"/>
                      </a:lnTo>
                      <a:lnTo>
                        <a:pt x="58" y="45"/>
                      </a:lnTo>
                      <a:lnTo>
                        <a:pt x="62" y="50"/>
                      </a:lnTo>
                      <a:lnTo>
                        <a:pt x="67" y="54"/>
                      </a:lnTo>
                      <a:lnTo>
                        <a:pt x="73" y="60"/>
                      </a:lnTo>
                      <a:lnTo>
                        <a:pt x="79" y="65"/>
                      </a:lnTo>
                      <a:lnTo>
                        <a:pt x="84" y="69"/>
                      </a:lnTo>
                      <a:lnTo>
                        <a:pt x="88" y="73"/>
                      </a:lnTo>
                      <a:lnTo>
                        <a:pt x="91" y="74"/>
                      </a:lnTo>
                      <a:lnTo>
                        <a:pt x="94" y="92"/>
                      </a:lnTo>
                      <a:lnTo>
                        <a:pt x="97" y="116"/>
                      </a:lnTo>
                      <a:lnTo>
                        <a:pt x="103" y="141"/>
                      </a:lnTo>
                      <a:lnTo>
                        <a:pt x="109" y="154"/>
                      </a:lnTo>
                      <a:lnTo>
                        <a:pt x="112" y="158"/>
                      </a:lnTo>
                      <a:lnTo>
                        <a:pt x="113" y="156"/>
                      </a:lnTo>
                      <a:lnTo>
                        <a:pt x="112" y="150"/>
                      </a:lnTo>
                      <a:lnTo>
                        <a:pt x="110" y="143"/>
                      </a:lnTo>
                      <a:lnTo>
                        <a:pt x="106" y="130"/>
                      </a:lnTo>
                      <a:lnTo>
                        <a:pt x="103" y="112"/>
                      </a:lnTo>
                      <a:lnTo>
                        <a:pt x="100" y="93"/>
                      </a:lnTo>
                      <a:lnTo>
                        <a:pt x="100" y="81"/>
                      </a:lnTo>
                      <a:lnTo>
                        <a:pt x="110" y="85"/>
                      </a:lnTo>
                      <a:lnTo>
                        <a:pt x="122" y="92"/>
                      </a:lnTo>
                      <a:lnTo>
                        <a:pt x="137" y="100"/>
                      </a:lnTo>
                      <a:lnTo>
                        <a:pt x="152" y="110"/>
                      </a:lnTo>
                      <a:lnTo>
                        <a:pt x="167" y="118"/>
                      </a:lnTo>
                      <a:lnTo>
                        <a:pt x="181" y="126"/>
                      </a:lnTo>
                      <a:lnTo>
                        <a:pt x="191" y="131"/>
                      </a:lnTo>
                      <a:lnTo>
                        <a:pt x="196" y="135"/>
                      </a:lnTo>
                      <a:lnTo>
                        <a:pt x="198" y="137"/>
                      </a:lnTo>
                      <a:lnTo>
                        <a:pt x="200" y="136"/>
                      </a:lnTo>
                      <a:lnTo>
                        <a:pt x="197" y="133"/>
                      </a:lnTo>
                      <a:lnTo>
                        <a:pt x="191" y="127"/>
                      </a:lnTo>
                      <a:lnTo>
                        <a:pt x="186" y="122"/>
                      </a:lnTo>
                      <a:lnTo>
                        <a:pt x="175" y="115"/>
                      </a:lnTo>
                      <a:lnTo>
                        <a:pt x="163" y="107"/>
                      </a:lnTo>
                      <a:lnTo>
                        <a:pt x="149" y="99"/>
                      </a:lnTo>
                      <a:lnTo>
                        <a:pt x="135" y="90"/>
                      </a:lnTo>
                      <a:lnTo>
                        <a:pt x="122" y="83"/>
                      </a:lnTo>
                      <a:lnTo>
                        <a:pt x="112" y="77"/>
                      </a:lnTo>
                      <a:lnTo>
                        <a:pt x="105" y="74"/>
                      </a:lnTo>
                      <a:lnTo>
                        <a:pt x="100" y="71"/>
                      </a:lnTo>
                      <a:lnTo>
                        <a:pt x="102" y="70"/>
                      </a:lnTo>
                      <a:lnTo>
                        <a:pt x="107" y="70"/>
                      </a:lnTo>
                      <a:lnTo>
                        <a:pt x="114" y="68"/>
                      </a:lnTo>
                      <a:lnTo>
                        <a:pt x="121" y="66"/>
                      </a:lnTo>
                      <a:lnTo>
                        <a:pt x="132" y="63"/>
                      </a:lnTo>
                      <a:lnTo>
                        <a:pt x="142" y="62"/>
                      </a:lnTo>
                      <a:lnTo>
                        <a:pt x="155" y="61"/>
                      </a:lnTo>
                      <a:lnTo>
                        <a:pt x="166" y="61"/>
                      </a:lnTo>
                      <a:lnTo>
                        <a:pt x="178" y="62"/>
                      </a:lnTo>
                      <a:lnTo>
                        <a:pt x="186" y="63"/>
                      </a:lnTo>
                      <a:lnTo>
                        <a:pt x="193" y="66"/>
                      </a:lnTo>
                      <a:lnTo>
                        <a:pt x="200" y="68"/>
                      </a:lnTo>
                      <a:lnTo>
                        <a:pt x="200" y="67"/>
                      </a:lnTo>
                      <a:lnTo>
                        <a:pt x="196" y="62"/>
                      </a:lnTo>
                      <a:lnTo>
                        <a:pt x="190" y="59"/>
                      </a:lnTo>
                      <a:lnTo>
                        <a:pt x="185" y="58"/>
                      </a:lnTo>
                      <a:lnTo>
                        <a:pt x="174" y="58"/>
                      </a:lnTo>
                      <a:lnTo>
                        <a:pt x="162" y="56"/>
                      </a:lnTo>
                      <a:lnTo>
                        <a:pt x="148" y="56"/>
                      </a:lnTo>
                      <a:lnTo>
                        <a:pt x="133" y="58"/>
                      </a:lnTo>
                      <a:lnTo>
                        <a:pt x="120" y="58"/>
                      </a:lnTo>
                      <a:lnTo>
                        <a:pt x="110" y="59"/>
                      </a:lnTo>
                      <a:lnTo>
                        <a:pt x="104" y="59"/>
                      </a:lnTo>
                      <a:lnTo>
                        <a:pt x="100" y="58"/>
                      </a:lnTo>
                      <a:lnTo>
                        <a:pt x="95" y="55"/>
                      </a:lnTo>
                      <a:lnTo>
                        <a:pt x="90" y="52"/>
                      </a:lnTo>
                      <a:lnTo>
                        <a:pt x="83" y="47"/>
                      </a:lnTo>
                      <a:lnTo>
                        <a:pt x="77" y="44"/>
                      </a:lnTo>
                      <a:lnTo>
                        <a:pt x="73" y="39"/>
                      </a:lnTo>
                      <a:lnTo>
                        <a:pt x="68" y="36"/>
                      </a:lnTo>
                      <a:lnTo>
                        <a:pt x="66" y="33"/>
                      </a:lnTo>
                      <a:lnTo>
                        <a:pt x="72" y="30"/>
                      </a:lnTo>
                      <a:lnTo>
                        <a:pt x="80" y="27"/>
                      </a:lnTo>
                      <a:lnTo>
                        <a:pt x="88" y="22"/>
                      </a:lnTo>
                      <a:lnTo>
                        <a:pt x="96" y="17"/>
                      </a:lnTo>
                      <a:lnTo>
                        <a:pt x="104" y="13"/>
                      </a:lnTo>
                      <a:lnTo>
                        <a:pt x="112" y="8"/>
                      </a:lnTo>
                      <a:lnTo>
                        <a:pt x="119" y="6"/>
                      </a:lnTo>
                      <a:lnTo>
                        <a:pt x="124" y="5"/>
                      </a:lnTo>
                      <a:lnTo>
                        <a:pt x="128" y="3"/>
                      </a:lnTo>
                      <a:lnTo>
                        <a:pt x="127" y="1"/>
                      </a:lnTo>
                      <a:lnTo>
                        <a:pt x="121" y="0"/>
                      </a:lnTo>
                      <a:lnTo>
                        <a:pt x="113" y="2"/>
                      </a:lnTo>
                      <a:lnTo>
                        <a:pt x="107" y="5"/>
                      </a:lnTo>
                      <a:lnTo>
                        <a:pt x="100" y="7"/>
                      </a:lnTo>
                      <a:lnTo>
                        <a:pt x="92" y="10"/>
                      </a:lnTo>
                      <a:lnTo>
                        <a:pt x="83" y="15"/>
                      </a:lnTo>
                      <a:lnTo>
                        <a:pt x="75" y="20"/>
                      </a:lnTo>
                      <a:lnTo>
                        <a:pt x="67" y="23"/>
                      </a:lnTo>
                      <a:lnTo>
                        <a:pt x="61" y="25"/>
                      </a:lnTo>
                      <a:lnTo>
                        <a:pt x="58" y="28"/>
                      </a:lnTo>
                      <a:lnTo>
                        <a:pt x="53" y="30"/>
                      </a:lnTo>
                      <a:lnTo>
                        <a:pt x="49" y="30"/>
                      </a:lnTo>
                      <a:lnTo>
                        <a:pt x="43" y="29"/>
                      </a:lnTo>
                      <a:lnTo>
                        <a:pt x="36" y="25"/>
                      </a:lnTo>
                      <a:lnTo>
                        <a:pt x="31" y="23"/>
                      </a:lnTo>
                      <a:lnTo>
                        <a:pt x="27" y="21"/>
                      </a:lnTo>
                      <a:lnTo>
                        <a:pt x="21" y="18"/>
                      </a:lnTo>
                      <a:lnTo>
                        <a:pt x="16" y="16"/>
                      </a:lnTo>
                      <a:lnTo>
                        <a:pt x="11"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26631" name="Picture 335" descr="POINSET2">
              <a:extLst>
                <a:ext uri="{FF2B5EF4-FFF2-40B4-BE49-F238E27FC236}">
                  <a16:creationId xmlns:a16="http://schemas.microsoft.com/office/drawing/2014/main" id="{057DB180-FC3A-4525-ABAF-AE703203E27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400000">
              <a:off x="5138" y="1"/>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32" name="Picture 336" descr="POINSET2">
              <a:extLst>
                <a:ext uri="{FF2B5EF4-FFF2-40B4-BE49-F238E27FC236}">
                  <a16:creationId xmlns:a16="http://schemas.microsoft.com/office/drawing/2014/main" id="{E84BE169-BA65-4BBA-ADFC-7B744D30A9F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067281">
              <a:off x="-1" y="3697"/>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3362" name="Text Box 2">
            <a:extLst>
              <a:ext uri="{FF2B5EF4-FFF2-40B4-BE49-F238E27FC236}">
                <a16:creationId xmlns:a16="http://schemas.microsoft.com/office/drawing/2014/main" id="{4E93ACB4-8455-408D-A2C2-1F7EA8E131B6}"/>
              </a:ext>
            </a:extLst>
          </p:cNvPr>
          <p:cNvSpPr txBox="1">
            <a:spLocks noChangeArrowheads="1"/>
          </p:cNvSpPr>
          <p:nvPr/>
        </p:nvSpPr>
        <p:spPr bwMode="auto">
          <a:xfrm>
            <a:off x="228600" y="19812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spcBef>
                <a:spcPct val="50000"/>
              </a:spcBef>
              <a:buFontTx/>
              <a:buChar char="-"/>
            </a:pPr>
            <a:r>
              <a:rPr lang="en-US" altLang="en-US" sz="3200" b="1">
                <a:solidFill>
                  <a:srgbClr val="0000FF"/>
                </a:solidFill>
                <a:latin typeface="Times New Roman" panose="02020603050405020304" pitchFamily="18" charset="0"/>
              </a:rPr>
              <a:t>Kể tên một số hoạt động trong lễ hội ở đồng bằng Bắc Bộ</a:t>
            </a:r>
            <a:r>
              <a:rPr lang="en-US" altLang="en-US" sz="3200" b="1">
                <a:solidFill>
                  <a:srgbClr val="0000FF"/>
                </a:solidFill>
                <a:latin typeface="VNI-Times" pitchFamily="2" charset="0"/>
              </a:rPr>
              <a:t> ?</a:t>
            </a:r>
          </a:p>
        </p:txBody>
      </p:sp>
      <p:sp>
        <p:nvSpPr>
          <p:cNvPr id="26628" name="Rectangle 3">
            <a:extLst>
              <a:ext uri="{FF2B5EF4-FFF2-40B4-BE49-F238E27FC236}">
                <a16:creationId xmlns:a16="http://schemas.microsoft.com/office/drawing/2014/main" id="{421F9DE6-07A9-4012-9A1C-D8D609B86993}"/>
              </a:ext>
            </a:extLst>
          </p:cNvPr>
          <p:cNvSpPr>
            <a:spLocks noChangeArrowheads="1"/>
          </p:cNvSpPr>
          <p:nvPr/>
        </p:nvSpPr>
        <p:spPr bwMode="auto">
          <a:xfrm>
            <a:off x="304800" y="1295400"/>
            <a:ext cx="5029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2800" b="1">
                <a:solidFill>
                  <a:srgbClr val="CC0000"/>
                </a:solidFill>
              </a:rPr>
              <a:t>2. </a:t>
            </a:r>
            <a:r>
              <a:rPr lang="en-US" altLang="en-US" sz="2800" b="1" u="sng">
                <a:solidFill>
                  <a:srgbClr val="CC0000"/>
                </a:solidFill>
              </a:rPr>
              <a:t>Trang phục và lễ hội</a:t>
            </a:r>
            <a:r>
              <a:rPr lang="en-US" altLang="en-US" sz="2800" b="1">
                <a:solidFill>
                  <a:srgbClr val="CC0000"/>
                </a:solidFill>
              </a:rPr>
              <a:t>:</a:t>
            </a:r>
          </a:p>
        </p:txBody>
      </p:sp>
      <p:sp>
        <p:nvSpPr>
          <p:cNvPr id="26629" name="AutoShape 4">
            <a:extLst>
              <a:ext uri="{FF2B5EF4-FFF2-40B4-BE49-F238E27FC236}">
                <a16:creationId xmlns:a16="http://schemas.microsoft.com/office/drawing/2014/main" id="{C7C323D9-D468-479A-BF01-0A3382CDBE5B}"/>
              </a:ext>
            </a:extLst>
          </p:cNvPr>
          <p:cNvSpPr>
            <a:spLocks noChangeArrowheads="1"/>
          </p:cNvSpPr>
          <p:nvPr/>
        </p:nvSpPr>
        <p:spPr bwMode="auto">
          <a:xfrm>
            <a:off x="914400" y="457200"/>
            <a:ext cx="7748588" cy="565150"/>
          </a:xfrm>
          <a:prstGeom prst="roundRect">
            <a:avLst>
              <a:gd name="adj" fmla="val 1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2800" b="1">
                <a:solidFill>
                  <a:srgbClr val="CC0000"/>
                </a:solidFill>
              </a:rPr>
              <a:t>NGƯỜI DÂN Ở ĐỒNG BẰNG BẮC BỘ</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3362"/>
                                        </p:tgtEl>
                                        <p:attrNameLst>
                                          <p:attrName>style.visibility</p:attrName>
                                        </p:attrNameLst>
                                      </p:cBhvr>
                                      <p:to>
                                        <p:strVal val="visible"/>
                                      </p:to>
                                    </p:set>
                                    <p:anim calcmode="lin" valueType="num">
                                      <p:cBhvr additive="base">
                                        <p:cTn id="7" dur="500" fill="hold"/>
                                        <p:tgtEl>
                                          <p:spTgt spid="143362"/>
                                        </p:tgtEl>
                                        <p:attrNameLst>
                                          <p:attrName>ppt_x</p:attrName>
                                        </p:attrNameLst>
                                      </p:cBhvr>
                                      <p:tavLst>
                                        <p:tav tm="0">
                                          <p:val>
                                            <p:strVal val="#ppt_x"/>
                                          </p:val>
                                        </p:tav>
                                        <p:tav tm="100000">
                                          <p:val>
                                            <p:strVal val="#ppt_x"/>
                                          </p:val>
                                        </p:tav>
                                      </p:tavLst>
                                    </p:anim>
                                    <p:anim calcmode="lin" valueType="num">
                                      <p:cBhvr additive="base">
                                        <p:cTn id="8" dur="500" fill="hold"/>
                                        <p:tgtEl>
                                          <p:spTgt spid="1433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8" name="Text Box 8">
            <a:extLst>
              <a:ext uri="{FF2B5EF4-FFF2-40B4-BE49-F238E27FC236}">
                <a16:creationId xmlns:a16="http://schemas.microsoft.com/office/drawing/2014/main" id="{82A6E3BC-3367-4904-92A4-B08D193D64E9}"/>
              </a:ext>
            </a:extLst>
          </p:cNvPr>
          <p:cNvSpPr txBox="1">
            <a:spLocks noChangeArrowheads="1"/>
          </p:cNvSpPr>
          <p:nvPr/>
        </p:nvSpPr>
        <p:spPr bwMode="auto">
          <a:xfrm>
            <a:off x="2209800" y="6096000"/>
            <a:ext cx="419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sz="2800" b="1">
                <a:solidFill>
                  <a:srgbClr val="0000FF"/>
                </a:solidFill>
                <a:latin typeface="Verdana" panose="020B0604030504040204" pitchFamily="34" charset="0"/>
              </a:rPr>
              <a:t>Lễ hội sân đình</a:t>
            </a:r>
          </a:p>
        </p:txBody>
      </p:sp>
      <p:pic>
        <p:nvPicPr>
          <p:cNvPr id="27651" name="Picture 9" descr="75208359-275655_THo_Ha_[]">
            <a:extLst>
              <a:ext uri="{FF2B5EF4-FFF2-40B4-BE49-F238E27FC236}">
                <a16:creationId xmlns:a16="http://schemas.microsoft.com/office/drawing/2014/main" id="{026B0031-FA88-4292-A6C4-556D3205E55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8915400" cy="586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22888"/>
                                        </p:tgtEl>
                                        <p:attrNameLst>
                                          <p:attrName>style.visibility</p:attrName>
                                        </p:attrNameLst>
                                      </p:cBhvr>
                                      <p:to>
                                        <p:strVal val="visible"/>
                                      </p:to>
                                    </p:set>
                                    <p:anim calcmode="lin" valueType="num">
                                      <p:cBhvr>
                                        <p:cTn id="7" dur="500" fill="hold"/>
                                        <p:tgtEl>
                                          <p:spTgt spid="122888"/>
                                        </p:tgtEl>
                                        <p:attrNameLst>
                                          <p:attrName>ppt_w</p:attrName>
                                        </p:attrNameLst>
                                      </p:cBhvr>
                                      <p:tavLst>
                                        <p:tav tm="0">
                                          <p:val>
                                            <p:fltVal val="0"/>
                                          </p:val>
                                        </p:tav>
                                        <p:tav tm="100000">
                                          <p:val>
                                            <p:strVal val="#ppt_w"/>
                                          </p:val>
                                        </p:tav>
                                      </p:tavLst>
                                    </p:anim>
                                    <p:anim calcmode="lin" valueType="num">
                                      <p:cBhvr>
                                        <p:cTn id="8" dur="500" fill="hold"/>
                                        <p:tgtEl>
                                          <p:spTgt spid="12288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6">
            <a:extLst>
              <a:ext uri="{FF2B5EF4-FFF2-40B4-BE49-F238E27FC236}">
                <a16:creationId xmlns:a16="http://schemas.microsoft.com/office/drawing/2014/main" id="{EB99CDD5-AF33-4CDD-A640-E7BCFD77B435}"/>
              </a:ext>
            </a:extLst>
          </p:cNvPr>
          <p:cNvSpPr>
            <a:spLocks noChangeArrowheads="1"/>
          </p:cNvSpPr>
          <p:nvPr/>
        </p:nvSpPr>
        <p:spPr bwMode="auto">
          <a:xfrm>
            <a:off x="3352800" y="6172200"/>
            <a:ext cx="2209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sz="2400" b="1">
                <a:solidFill>
                  <a:srgbClr val="0000FF"/>
                </a:solidFill>
              </a:rPr>
              <a:t>Đấu cờ người</a:t>
            </a:r>
          </a:p>
        </p:txBody>
      </p:sp>
      <p:pic>
        <p:nvPicPr>
          <p:cNvPr id="28675" name="Picture 10" descr="201212117339_co-nguoi">
            <a:extLst>
              <a:ext uri="{FF2B5EF4-FFF2-40B4-BE49-F238E27FC236}">
                <a16:creationId xmlns:a16="http://schemas.microsoft.com/office/drawing/2014/main" id="{31923B8F-6F3F-4802-B4D1-1BB89BFA608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119063"/>
            <a:ext cx="8229600" cy="5867400"/>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5">
            <a:extLst>
              <a:ext uri="{FF2B5EF4-FFF2-40B4-BE49-F238E27FC236}">
                <a16:creationId xmlns:a16="http://schemas.microsoft.com/office/drawing/2014/main" id="{E47EE110-33D0-43F0-B0BA-07A66DFAA45B}"/>
              </a:ext>
            </a:extLst>
          </p:cNvPr>
          <p:cNvSpPr>
            <a:spLocks noChangeArrowheads="1"/>
          </p:cNvSpPr>
          <p:nvPr/>
        </p:nvSpPr>
        <p:spPr bwMode="auto">
          <a:xfrm>
            <a:off x="3429000" y="6096000"/>
            <a:ext cx="20081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2400" b="1">
                <a:solidFill>
                  <a:srgbClr val="0000FF"/>
                </a:solidFill>
              </a:rPr>
              <a:t>Thi nấu cơm</a:t>
            </a:r>
          </a:p>
        </p:txBody>
      </p:sp>
      <p:pic>
        <p:nvPicPr>
          <p:cNvPr id="29699" name="Picture 6" descr="Copy_of_Anh_6_Hoi_thi_nau_com">
            <a:extLst>
              <a:ext uri="{FF2B5EF4-FFF2-40B4-BE49-F238E27FC236}">
                <a16:creationId xmlns:a16="http://schemas.microsoft.com/office/drawing/2014/main" id="{8901F373-09DF-4B64-9A4E-1532BC4006B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228600"/>
            <a:ext cx="7924800" cy="554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Picture 2" descr="Lễ hội Gióng.">
            <a:extLst>
              <a:ext uri="{FF2B5EF4-FFF2-40B4-BE49-F238E27FC236}">
                <a16:creationId xmlns:a16="http://schemas.microsoft.com/office/drawing/2014/main" id="{5534944A-CCD5-4523-B816-9BC113FCC6A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40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27BFBAE5-C9D0-4AD2-B53D-6B361DF415A5}"/>
              </a:ext>
            </a:extLst>
          </p:cNvPr>
          <p:cNvSpPr>
            <a:spLocks noGrp="1" noChangeArrowheads="1"/>
          </p:cNvSpPr>
          <p:nvPr>
            <p:ph type="title" idx="4294967295"/>
          </p:nvPr>
        </p:nvSpPr>
        <p:spPr/>
        <p:txBody>
          <a:bodyPr/>
          <a:lstStyle/>
          <a:p>
            <a:endParaRPr lang="en-US" altLang="en-US"/>
          </a:p>
        </p:txBody>
      </p:sp>
      <p:sp>
        <p:nvSpPr>
          <p:cNvPr id="4099" name="Rectangle 3">
            <a:extLst>
              <a:ext uri="{FF2B5EF4-FFF2-40B4-BE49-F238E27FC236}">
                <a16:creationId xmlns:a16="http://schemas.microsoft.com/office/drawing/2014/main" id="{2223E554-3D75-478A-8E65-6A80BFAD9DA9}"/>
              </a:ext>
            </a:extLst>
          </p:cNvPr>
          <p:cNvSpPr>
            <a:spLocks noGrp="1" noChangeArrowheads="1"/>
          </p:cNvSpPr>
          <p:nvPr>
            <p:ph idx="4294967295"/>
          </p:nvPr>
        </p:nvSpPr>
        <p:spPr/>
        <p:txBody>
          <a:bodyPr/>
          <a:lstStyle/>
          <a:p>
            <a:endParaRPr lang="en-US" altLang="en-US"/>
          </a:p>
        </p:txBody>
      </p:sp>
      <p:sp>
        <p:nvSpPr>
          <p:cNvPr id="4100" name="Hộp_Văn_Bản 8">
            <a:hlinkClick r:id="rId3" action="ppaction://hlinksldjump"/>
            <a:extLst>
              <a:ext uri="{FF2B5EF4-FFF2-40B4-BE49-F238E27FC236}">
                <a16:creationId xmlns:a16="http://schemas.microsoft.com/office/drawing/2014/main" id="{56F87A6E-4E20-42D7-AEC4-B704BB7D8844}"/>
              </a:ext>
            </a:extLst>
          </p:cNvPr>
          <p:cNvSpPr txBox="1">
            <a:spLocks noChangeArrowheads="1"/>
          </p:cNvSpPr>
          <p:nvPr/>
        </p:nvSpPr>
        <p:spPr bwMode="auto">
          <a:xfrm>
            <a:off x="7786688" y="6143625"/>
            <a:ext cx="1143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latin typeface="Tahoma" panose="020B0604030504040204" pitchFamily="34" charset="0"/>
              <a:cs typeface="Arial" panose="020B0604020202020204" pitchFamily="34" charset="0"/>
            </a:endParaRPr>
          </a:p>
        </p:txBody>
      </p:sp>
      <p:sp>
        <p:nvSpPr>
          <p:cNvPr id="10" name="Hình Bầu dục 9">
            <a:hlinkClick r:id="rId3" action="ppaction://hlinksldjump"/>
            <a:extLst>
              <a:ext uri="{FF2B5EF4-FFF2-40B4-BE49-F238E27FC236}">
                <a16:creationId xmlns:a16="http://schemas.microsoft.com/office/drawing/2014/main" id="{E8521A58-DDB7-4403-B877-1B5E24E23F93}"/>
              </a:ext>
            </a:extLst>
          </p:cNvPr>
          <p:cNvSpPr/>
          <p:nvPr/>
        </p:nvSpPr>
        <p:spPr>
          <a:xfrm>
            <a:off x="7500938" y="5572125"/>
            <a:ext cx="914400" cy="914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vi-VN"/>
          </a:p>
        </p:txBody>
      </p:sp>
      <p:grpSp>
        <p:nvGrpSpPr>
          <p:cNvPr id="4102" name="Group 6">
            <a:extLst>
              <a:ext uri="{FF2B5EF4-FFF2-40B4-BE49-F238E27FC236}">
                <a16:creationId xmlns:a16="http://schemas.microsoft.com/office/drawing/2014/main" id="{F06A78DC-F418-4688-9B3F-B462571B794D}"/>
              </a:ext>
            </a:extLst>
          </p:cNvPr>
          <p:cNvGrpSpPr>
            <a:grpSpLocks/>
          </p:cNvGrpSpPr>
          <p:nvPr/>
        </p:nvGrpSpPr>
        <p:grpSpPr bwMode="auto">
          <a:xfrm>
            <a:off x="0" y="0"/>
            <a:ext cx="9296400" cy="6889750"/>
            <a:chOff x="0" y="0"/>
            <a:chExt cx="5760" cy="4244"/>
          </a:xfrm>
        </p:grpSpPr>
        <p:pic>
          <p:nvPicPr>
            <p:cNvPr id="4104" name="Picture 4" descr="Picture3">
              <a:extLst>
                <a:ext uri="{FF2B5EF4-FFF2-40B4-BE49-F238E27FC236}">
                  <a16:creationId xmlns:a16="http://schemas.microsoft.com/office/drawing/2014/main" id="{DBCD34ED-40E9-4802-A261-4AF5D898E00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5760" cy="4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5" name="Rectangle 8">
              <a:extLst>
                <a:ext uri="{FF2B5EF4-FFF2-40B4-BE49-F238E27FC236}">
                  <a16:creationId xmlns:a16="http://schemas.microsoft.com/office/drawing/2014/main" id="{20F236D0-1369-4B1A-892E-916A327A7237}"/>
                </a:ext>
              </a:extLst>
            </p:cNvPr>
            <p:cNvSpPr>
              <a:spLocks noChangeArrowheads="1"/>
            </p:cNvSpPr>
            <p:nvPr/>
          </p:nvSpPr>
          <p:spPr bwMode="auto">
            <a:xfrm>
              <a:off x="864" y="96"/>
              <a:ext cx="3859" cy="380"/>
            </a:xfrm>
            <a:prstGeom prst="rect">
              <a:avLst/>
            </a:prstGeom>
            <a:solidFill>
              <a:schemeClr val="bg1"/>
            </a:solidFill>
            <a:ln w="38100" cmpd="dbl">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3200" b="1">
                  <a:solidFill>
                    <a:srgbClr val="FF0066"/>
                  </a:solidFill>
                </a:rPr>
                <a:t>MỜI CÁC EM XEM ĐOẠN PHIM</a:t>
              </a:r>
            </a:p>
          </p:txBody>
        </p:sp>
      </p:grpSp>
      <p:pic>
        <p:nvPicPr>
          <p:cNvPr id="49162" name="Hat quan ho.wmv">
            <a:hlinkClick r:id="" action="ppaction://media"/>
            <a:extLst>
              <a:ext uri="{FF2B5EF4-FFF2-40B4-BE49-F238E27FC236}">
                <a16:creationId xmlns:a16="http://schemas.microsoft.com/office/drawing/2014/main" id="{F8C974BF-54C9-4D21-AD58-50F1BBEFA3A4}"/>
              </a:ext>
            </a:extLst>
          </p:cNvPr>
          <p:cNvPicPr>
            <a:picLocks noRot="1" noChangeAspect="1" noChangeArrowheads="1"/>
          </p:cNvPicPr>
          <p:nvPr>
            <a:videoFile r:link="rId1"/>
          </p:nvPr>
        </p:nvPicPr>
        <p:blipFill>
          <a:blip r:embed="rId5">
            <a:extLst>
              <a:ext uri="{28A0092B-C50C-407E-A947-70E740481C1C}">
                <a14:useLocalDpi xmlns:a14="http://schemas.microsoft.com/office/drawing/2010/main" val="0"/>
              </a:ext>
            </a:extLst>
          </a:blip>
          <a:srcRect/>
          <a:stretch>
            <a:fillRect/>
          </a:stretch>
        </p:blipFill>
        <p:spPr bwMode="auto">
          <a:xfrm>
            <a:off x="1447800" y="914400"/>
            <a:ext cx="60960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257044" fill="hold"/>
                                        <p:tgtEl>
                                          <p:spTgt spid="4916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p:cTn id="7" fill="hold" display="0">
                  <p:stCondLst>
                    <p:cond delay="indefinite"/>
                  </p:stCondLst>
                  <p:endCondLst>
                    <p:cond evt="onNext" delay="0">
                      <p:tgtEl>
                        <p:sldTgt/>
                      </p:tgtEl>
                    </p:cond>
                    <p:cond evt="onPrev" delay="0">
                      <p:tgtEl>
                        <p:sldTgt/>
                      </p:tgtEl>
                    </p:cond>
                  </p:endCondLst>
                </p:cTn>
                <p:tgtEl>
                  <p:spTgt spid="49162"/>
                </p:tgtEl>
              </p:cMediaNode>
            </p:video>
            <p:seq concurrent="1" nextAc="seek">
              <p:cTn id="8" restart="whenNotActive" fill="hold" evtFilter="cancelBubble" nodeType="interactiveSeq">
                <p:stCondLst>
                  <p:cond evt="onClick" delay="0">
                    <p:tgtEl>
                      <p:spTgt spid="49162"/>
                    </p:tgtEl>
                  </p:cond>
                </p:stCondLst>
                <p:endSync evt="end" delay="0">
                  <p:rtn val="all"/>
                </p:endSync>
                <p:childTnLst>
                  <p:par>
                    <p:cTn id="9" fill="hold" nodeType="clickPar">
                      <p:stCondLst>
                        <p:cond delay="0"/>
                      </p:stCondLst>
                      <p:childTnLst>
                        <p:par>
                          <p:cTn id="10" fill="hold" nodeType="withGroup">
                            <p:stCondLst>
                              <p:cond delay="0"/>
                            </p:stCondLst>
                            <p:childTnLst>
                              <p:par>
                                <p:cTn id="11" presetID="2" presetClass="mediacall" presetSubtype="0" fill="hold" nodeType="clickEffect">
                                  <p:stCondLst>
                                    <p:cond delay="0"/>
                                  </p:stCondLst>
                                  <p:childTnLst>
                                    <p:cmd type="call" cmd="togglePause">
                                      <p:cBhvr>
                                        <p:cTn id="12" dur="1" fill="hold"/>
                                        <p:tgtEl>
                                          <p:spTgt spid="49162"/>
                                        </p:tgtEl>
                                      </p:cBhvr>
                                    </p:cmd>
                                  </p:childTnLst>
                                </p:cTn>
                              </p:par>
                            </p:childTnLst>
                          </p:cTn>
                        </p:par>
                      </p:childTnLst>
                    </p:cTn>
                  </p:par>
                </p:childTnLst>
              </p:cTn>
              <p:nextCondLst>
                <p:cond evt="onClick" delay="0">
                  <p:tgtEl>
                    <p:spTgt spid="49162"/>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8EFDA300-9634-4F82-A8ED-A184C70C33E2}"/>
              </a:ext>
            </a:extLst>
          </p:cNvPr>
          <p:cNvSpPr>
            <a:spLocks noGrp="1" noChangeArrowheads="1"/>
          </p:cNvSpPr>
          <p:nvPr>
            <p:ph type="title" idx="4294967295"/>
          </p:nvPr>
        </p:nvSpPr>
        <p:spPr/>
        <p:txBody>
          <a:bodyPr/>
          <a:lstStyle/>
          <a:p>
            <a:pPr eaLnBrk="1" hangingPunct="1"/>
            <a:endParaRPr lang="en-US" altLang="en-US"/>
          </a:p>
        </p:txBody>
      </p:sp>
      <p:pic>
        <p:nvPicPr>
          <p:cNvPr id="31747" name="Picture 4" descr="Trau">
            <a:extLst>
              <a:ext uri="{FF2B5EF4-FFF2-40B4-BE49-F238E27FC236}">
                <a16:creationId xmlns:a16="http://schemas.microsoft.com/office/drawing/2014/main" id="{50778997-8E21-46A0-94C6-B675C77BBCDF}"/>
              </a:ext>
            </a:extLst>
          </p:cNvPr>
          <p:cNvPicPr>
            <a:picLocks noChangeAspect="1" noChangeArrowheads="1"/>
          </p:cNvPicPr>
          <p:nvPr>
            <p:ph type="body" idx="4294967295"/>
          </p:nvPr>
        </p:nvPicPr>
        <p:blipFill>
          <a:blip r:embed="rId2">
            <a:extLst>
              <a:ext uri="{28A0092B-C50C-407E-A947-70E740481C1C}">
                <a14:useLocalDpi xmlns:a14="http://schemas.microsoft.com/office/drawing/2010/main" val="0"/>
              </a:ext>
            </a:extLst>
          </a:blip>
          <a:srcRect/>
          <a:stretch>
            <a:fillRect/>
          </a:stretch>
        </p:blipFill>
        <p:spPr>
          <a:xfrm>
            <a:off x="0" y="228600"/>
            <a:ext cx="9144000" cy="5486400"/>
          </a:xfrm>
          <a:noFill/>
          <a:ln>
            <a:solidFill>
              <a:srgbClr val="0000FF"/>
            </a:solidFill>
            <a:miter lim="800000"/>
            <a:headEnd/>
            <a:tailEnd/>
          </a:ln>
        </p:spPr>
      </p:pic>
      <p:sp>
        <p:nvSpPr>
          <p:cNvPr id="31748" name="Rectangle 7">
            <a:extLst>
              <a:ext uri="{FF2B5EF4-FFF2-40B4-BE49-F238E27FC236}">
                <a16:creationId xmlns:a16="http://schemas.microsoft.com/office/drawing/2014/main" id="{4558EFD1-C4B9-42FF-83ED-00AEB9D2D5C0}"/>
              </a:ext>
            </a:extLst>
          </p:cNvPr>
          <p:cNvSpPr>
            <a:spLocks noChangeArrowheads="1"/>
          </p:cNvSpPr>
          <p:nvPr/>
        </p:nvSpPr>
        <p:spPr bwMode="auto">
          <a:xfrm>
            <a:off x="2209800" y="5943600"/>
            <a:ext cx="5638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2800" b="1">
                <a:solidFill>
                  <a:srgbClr val="0000FF"/>
                </a:solidFill>
              </a:rPr>
              <a:t>Hội chọi trâu Hải Phòng</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4" descr="article11386">
            <a:hlinkClick r:id="rId2"/>
            <a:extLst>
              <a:ext uri="{FF2B5EF4-FFF2-40B4-BE49-F238E27FC236}">
                <a16:creationId xmlns:a16="http://schemas.microsoft.com/office/drawing/2014/main" id="{B05C7125-7E86-4BA2-A8F7-B41CEB44DF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0"/>
            <a:ext cx="46482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1" name="Rectangle 5">
            <a:extLst>
              <a:ext uri="{FF2B5EF4-FFF2-40B4-BE49-F238E27FC236}">
                <a16:creationId xmlns:a16="http://schemas.microsoft.com/office/drawing/2014/main" id="{ED8CEE8D-D877-4EDF-B280-98A18890407D}"/>
              </a:ext>
            </a:extLst>
          </p:cNvPr>
          <p:cNvSpPr>
            <a:spLocks noChangeArrowheads="1"/>
          </p:cNvSpPr>
          <p:nvPr/>
        </p:nvSpPr>
        <p:spPr bwMode="auto">
          <a:xfrm>
            <a:off x="1600200" y="2946400"/>
            <a:ext cx="1568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000" b="1">
                <a:solidFill>
                  <a:srgbClr val="0000FF"/>
                </a:solidFill>
              </a:rPr>
              <a:t>Đua thuyền</a:t>
            </a:r>
          </a:p>
        </p:txBody>
      </p:sp>
      <p:sp>
        <p:nvSpPr>
          <p:cNvPr id="32772" name="Text Box 14">
            <a:extLst>
              <a:ext uri="{FF2B5EF4-FFF2-40B4-BE49-F238E27FC236}">
                <a16:creationId xmlns:a16="http://schemas.microsoft.com/office/drawing/2014/main" id="{AC7DAC2E-930D-47CD-BF0D-F8513603341A}"/>
              </a:ext>
            </a:extLst>
          </p:cNvPr>
          <p:cNvSpPr txBox="1">
            <a:spLocks noChangeArrowheads="1"/>
          </p:cNvSpPr>
          <p:nvPr/>
        </p:nvSpPr>
        <p:spPr bwMode="auto">
          <a:xfrm>
            <a:off x="1371600" y="4876800"/>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spcBef>
                <a:spcPct val="50000"/>
              </a:spcBef>
            </a:pPr>
            <a:r>
              <a:rPr lang="en-US" altLang="en-US" sz="2400" b="1">
                <a:latin typeface="Times New Roman" panose="02020603050405020304" pitchFamily="18" charset="0"/>
                <a:cs typeface="Arial" panose="020B0604020202020204" pitchFamily="34" charset="0"/>
              </a:rPr>
              <a:t>Đấu vật</a:t>
            </a:r>
          </a:p>
        </p:txBody>
      </p:sp>
      <p:pic>
        <p:nvPicPr>
          <p:cNvPr id="32773" name="Picture 14" descr="vcf_lim1.gif (16468 bytes)">
            <a:extLst>
              <a:ext uri="{FF2B5EF4-FFF2-40B4-BE49-F238E27FC236}">
                <a16:creationId xmlns:a16="http://schemas.microsoft.com/office/drawing/2014/main" id="{BC4611B2-B936-41C2-B436-80BC5F41405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76800" y="3886200"/>
            <a:ext cx="42672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4" name="Rectangle 10">
            <a:extLst>
              <a:ext uri="{FF2B5EF4-FFF2-40B4-BE49-F238E27FC236}">
                <a16:creationId xmlns:a16="http://schemas.microsoft.com/office/drawing/2014/main" id="{CE9662E1-9729-44D1-8D0F-09594E1E1423}"/>
              </a:ext>
            </a:extLst>
          </p:cNvPr>
          <p:cNvSpPr>
            <a:spLocks noChangeArrowheads="1"/>
          </p:cNvSpPr>
          <p:nvPr/>
        </p:nvSpPr>
        <p:spPr bwMode="auto">
          <a:xfrm>
            <a:off x="5181600" y="4038600"/>
            <a:ext cx="990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b="1">
                <a:solidFill>
                  <a:srgbClr val="0000FF"/>
                </a:solidFill>
              </a:rPr>
              <a:t>Múa</a:t>
            </a:r>
          </a:p>
        </p:txBody>
      </p:sp>
      <p:pic>
        <p:nvPicPr>
          <p:cNvPr id="32775" name="Picture 12" descr="Đóng">
            <a:extLst>
              <a:ext uri="{FF2B5EF4-FFF2-40B4-BE49-F238E27FC236}">
                <a16:creationId xmlns:a16="http://schemas.microsoft.com/office/drawing/2014/main" id="{3D48572D-DC6F-4CEE-A778-9738A089241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3886200"/>
            <a:ext cx="45720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6" name="Rectangle 13">
            <a:extLst>
              <a:ext uri="{FF2B5EF4-FFF2-40B4-BE49-F238E27FC236}">
                <a16:creationId xmlns:a16="http://schemas.microsoft.com/office/drawing/2014/main" id="{D257B82A-DB21-45E0-8EA9-91B3B98C3F64}"/>
              </a:ext>
            </a:extLst>
          </p:cNvPr>
          <p:cNvSpPr>
            <a:spLocks noChangeArrowheads="1"/>
          </p:cNvSpPr>
          <p:nvPr/>
        </p:nvSpPr>
        <p:spPr bwMode="auto">
          <a:xfrm>
            <a:off x="3581400" y="4043363"/>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b="1">
                <a:solidFill>
                  <a:srgbClr val="0000FF"/>
                </a:solidFill>
              </a:rPr>
              <a:t>Đấu vật</a:t>
            </a:r>
          </a:p>
        </p:txBody>
      </p:sp>
      <p:pic>
        <p:nvPicPr>
          <p:cNvPr id="32777" name="Picture 11" descr="Danh-du">
            <a:extLst>
              <a:ext uri="{FF2B5EF4-FFF2-40B4-BE49-F238E27FC236}">
                <a16:creationId xmlns:a16="http://schemas.microsoft.com/office/drawing/2014/main" id="{6827CE85-A5DA-4A8F-A175-C2C6426E495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76800" y="0"/>
            <a:ext cx="42672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8" name="Text Box 12">
            <a:extLst>
              <a:ext uri="{FF2B5EF4-FFF2-40B4-BE49-F238E27FC236}">
                <a16:creationId xmlns:a16="http://schemas.microsoft.com/office/drawing/2014/main" id="{96043A09-83CD-4F9C-A684-BDF57829D94C}"/>
              </a:ext>
            </a:extLst>
          </p:cNvPr>
          <p:cNvSpPr txBox="1">
            <a:spLocks noChangeArrowheads="1"/>
          </p:cNvSpPr>
          <p:nvPr/>
        </p:nvSpPr>
        <p:spPr bwMode="auto">
          <a:xfrm>
            <a:off x="6019800" y="3048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spcBef>
                <a:spcPct val="50000"/>
              </a:spcBef>
            </a:pPr>
            <a:r>
              <a:rPr lang="en-US" altLang="en-US" sz="2400" b="1">
                <a:solidFill>
                  <a:srgbClr val="0000FF"/>
                </a:solidFill>
                <a:latin typeface="Times New Roman" panose="02020603050405020304" pitchFamily="18" charset="0"/>
                <a:cs typeface="Arial" panose="020B0604020202020204" pitchFamily="34" charset="0"/>
              </a:rPr>
              <a:t>Đánh đu</a:t>
            </a:r>
          </a:p>
        </p:txBody>
      </p:sp>
    </p:spTree>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Picture 2" descr="1238808673-goi-banh-chung">
            <a:extLst>
              <a:ext uri="{FF2B5EF4-FFF2-40B4-BE49-F238E27FC236}">
                <a16:creationId xmlns:a16="http://schemas.microsoft.com/office/drawing/2014/main" id="{50B32442-A6DD-4497-8055-02BD1706E5E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228600"/>
            <a:ext cx="8534400" cy="579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5" name="Picture 3" descr="bluemed_w">
            <a:hlinkClick r:id="rId3" action="ppaction://hlinksldjump" tooltip="cau 2"/>
            <a:extLst>
              <a:ext uri="{FF2B5EF4-FFF2-40B4-BE49-F238E27FC236}">
                <a16:creationId xmlns:a16="http://schemas.microsoft.com/office/drawing/2014/main" id="{3ABA7988-391E-4D14-A84D-D578EACAA2D8}"/>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8334375" y="6534150"/>
            <a:ext cx="8096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6" name="Picture 4" descr="POINSET2">
            <a:extLst>
              <a:ext uri="{FF2B5EF4-FFF2-40B4-BE49-F238E27FC236}">
                <a16:creationId xmlns:a16="http://schemas.microsoft.com/office/drawing/2014/main" id="{1E355B65-3805-49E8-9443-AE6D69B6FAB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800000">
            <a:off x="8153400" y="5799138"/>
            <a:ext cx="1062038" cy="105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7" name="Picture 5" descr="POINSET2">
            <a:extLst>
              <a:ext uri="{FF2B5EF4-FFF2-40B4-BE49-F238E27FC236}">
                <a16:creationId xmlns:a16="http://schemas.microsoft.com/office/drawing/2014/main" id="{674431F3-0092-4203-8B22-FC41CA99A6F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400000">
            <a:off x="-1587" y="5868987"/>
            <a:ext cx="990600" cy="987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8" name="Picture 6" descr="POINSET2">
            <a:extLst>
              <a:ext uri="{FF2B5EF4-FFF2-40B4-BE49-F238E27FC236}">
                <a16:creationId xmlns:a16="http://schemas.microsoft.com/office/drawing/2014/main" id="{2364CB29-B7FF-463C-9AE6-A8372680D50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1062038" cy="1058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9" name="Picture 7" descr="POINSET2">
            <a:extLst>
              <a:ext uri="{FF2B5EF4-FFF2-40B4-BE49-F238E27FC236}">
                <a16:creationId xmlns:a16="http://schemas.microsoft.com/office/drawing/2014/main" id="{34C50D4A-377B-4A78-BD01-293B27940F7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400000">
            <a:off x="8083550" y="1588"/>
            <a:ext cx="1062038" cy="105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800" name="Text Box 8">
            <a:extLst>
              <a:ext uri="{FF2B5EF4-FFF2-40B4-BE49-F238E27FC236}">
                <a16:creationId xmlns:a16="http://schemas.microsoft.com/office/drawing/2014/main" id="{81091642-FA0F-4267-B8C9-A8F9433EE326}"/>
              </a:ext>
            </a:extLst>
          </p:cNvPr>
          <p:cNvSpPr txBox="1">
            <a:spLocks noChangeArrowheads="1"/>
          </p:cNvSpPr>
          <p:nvPr/>
        </p:nvSpPr>
        <p:spPr bwMode="auto">
          <a:xfrm>
            <a:off x="3298825" y="6392863"/>
            <a:ext cx="112077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endParaRPr lang="en-US" altLang="en-US"/>
          </a:p>
        </p:txBody>
      </p:sp>
      <p:sp>
        <p:nvSpPr>
          <p:cNvPr id="33801" name="Text Box 9">
            <a:extLst>
              <a:ext uri="{FF2B5EF4-FFF2-40B4-BE49-F238E27FC236}">
                <a16:creationId xmlns:a16="http://schemas.microsoft.com/office/drawing/2014/main" id="{09419BAB-2460-4968-9EE7-91007434F5FC}"/>
              </a:ext>
            </a:extLst>
          </p:cNvPr>
          <p:cNvSpPr txBox="1">
            <a:spLocks noChangeArrowheads="1"/>
          </p:cNvSpPr>
          <p:nvPr/>
        </p:nvSpPr>
        <p:spPr bwMode="auto">
          <a:xfrm>
            <a:off x="3352800" y="6400800"/>
            <a:ext cx="1371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endParaRPr lang="en-US" altLang="en-US"/>
          </a:p>
        </p:txBody>
      </p:sp>
      <p:sp>
        <p:nvSpPr>
          <p:cNvPr id="33802" name="Text Box 10">
            <a:extLst>
              <a:ext uri="{FF2B5EF4-FFF2-40B4-BE49-F238E27FC236}">
                <a16:creationId xmlns:a16="http://schemas.microsoft.com/office/drawing/2014/main" id="{693C1086-F230-42A9-9225-607FC8AF0C84}"/>
              </a:ext>
            </a:extLst>
          </p:cNvPr>
          <p:cNvSpPr txBox="1">
            <a:spLocks noChangeArrowheads="1"/>
          </p:cNvSpPr>
          <p:nvPr/>
        </p:nvSpPr>
        <p:spPr bwMode="auto">
          <a:xfrm>
            <a:off x="2514600" y="6186488"/>
            <a:ext cx="4648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sz="2800" b="1">
                <a:solidFill>
                  <a:srgbClr val="0000FF"/>
                </a:solidFill>
              </a:rPr>
              <a:t>Thi làm bánh chưng</a:t>
            </a:r>
          </a:p>
        </p:txBody>
      </p:sp>
    </p:spTree>
  </p:cSld>
  <p:clrMapOvr>
    <a:masterClrMapping/>
  </p:clrMapOvr>
  <p:transition spd="med">
    <p:pull dir="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8" name="Picture 2" descr="images1030253_4">
            <a:extLst>
              <a:ext uri="{FF2B5EF4-FFF2-40B4-BE49-F238E27FC236}">
                <a16:creationId xmlns:a16="http://schemas.microsoft.com/office/drawing/2014/main" id="{FB2C2E76-66ED-4D36-8CF3-B967F81CE6E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304800"/>
            <a:ext cx="8686800" cy="548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19" name="Picture 3" descr="bluemed_w">
            <a:hlinkClick r:id="rId3" action="ppaction://hlinksldjump" tooltip="cau 2"/>
            <a:extLst>
              <a:ext uri="{FF2B5EF4-FFF2-40B4-BE49-F238E27FC236}">
                <a16:creationId xmlns:a16="http://schemas.microsoft.com/office/drawing/2014/main" id="{C35FC61B-8517-48A7-87EF-9F75B8DEE92C}"/>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8334375" y="6534150"/>
            <a:ext cx="8096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20" name="Picture 4" descr="POINSET2">
            <a:extLst>
              <a:ext uri="{FF2B5EF4-FFF2-40B4-BE49-F238E27FC236}">
                <a16:creationId xmlns:a16="http://schemas.microsoft.com/office/drawing/2014/main" id="{E5E6E6E8-DF83-433D-9B14-8B1D88EB9A6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800000">
            <a:off x="8153400" y="5799138"/>
            <a:ext cx="1062038" cy="105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21" name="Picture 5" descr="POINSET2">
            <a:extLst>
              <a:ext uri="{FF2B5EF4-FFF2-40B4-BE49-F238E27FC236}">
                <a16:creationId xmlns:a16="http://schemas.microsoft.com/office/drawing/2014/main" id="{143A8C90-D0E8-4F25-A8FD-F6E223BC078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400000">
            <a:off x="-1587" y="5868987"/>
            <a:ext cx="990600" cy="987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22" name="Picture 6" descr="POINSET2">
            <a:extLst>
              <a:ext uri="{FF2B5EF4-FFF2-40B4-BE49-F238E27FC236}">
                <a16:creationId xmlns:a16="http://schemas.microsoft.com/office/drawing/2014/main" id="{34E394DE-458E-4E38-AC44-31C98D22413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1062038" cy="1058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23" name="Picture 7" descr="POINSET2">
            <a:extLst>
              <a:ext uri="{FF2B5EF4-FFF2-40B4-BE49-F238E27FC236}">
                <a16:creationId xmlns:a16="http://schemas.microsoft.com/office/drawing/2014/main" id="{1DCBC27B-87A0-45D0-ACD5-AD0D819C3BA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400000">
            <a:off x="8083550" y="1588"/>
            <a:ext cx="1062038" cy="105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24" name="Text Box 8">
            <a:extLst>
              <a:ext uri="{FF2B5EF4-FFF2-40B4-BE49-F238E27FC236}">
                <a16:creationId xmlns:a16="http://schemas.microsoft.com/office/drawing/2014/main" id="{2BFD9670-DC1F-45C1-9675-6EA8B3D6EDB3}"/>
              </a:ext>
            </a:extLst>
          </p:cNvPr>
          <p:cNvSpPr txBox="1">
            <a:spLocks noChangeArrowheads="1"/>
          </p:cNvSpPr>
          <p:nvPr/>
        </p:nvSpPr>
        <p:spPr bwMode="auto">
          <a:xfrm>
            <a:off x="3048000" y="6019800"/>
            <a:ext cx="2286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sz="2800" b="1">
                <a:solidFill>
                  <a:srgbClr val="0000FF"/>
                </a:solidFill>
              </a:rPr>
              <a:t>Hát quan họ</a:t>
            </a:r>
          </a:p>
        </p:txBody>
      </p:sp>
    </p:spTree>
  </p:cSld>
  <p:clrMapOvr>
    <a:masterClrMapping/>
  </p:clrMapOvr>
  <p:transition spd="med">
    <p:randomBar dir="vert"/>
  </p:transition>
</p:sld>
</file>

<file path=ppt/slides/slide3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35842" name="Group 13">
            <a:extLst>
              <a:ext uri="{FF2B5EF4-FFF2-40B4-BE49-F238E27FC236}">
                <a16:creationId xmlns:a16="http://schemas.microsoft.com/office/drawing/2014/main" id="{EB80AEDD-3B6A-4510-B4A3-63E888064B6A}"/>
              </a:ext>
            </a:extLst>
          </p:cNvPr>
          <p:cNvGrpSpPr>
            <a:grpSpLocks/>
          </p:cNvGrpSpPr>
          <p:nvPr/>
        </p:nvGrpSpPr>
        <p:grpSpPr bwMode="auto">
          <a:xfrm>
            <a:off x="76200" y="-76200"/>
            <a:ext cx="9144000" cy="6896100"/>
            <a:chOff x="0" y="-24"/>
            <a:chExt cx="5760" cy="4344"/>
          </a:xfrm>
        </p:grpSpPr>
        <p:grpSp>
          <p:nvGrpSpPr>
            <p:cNvPr id="35849" name="Group 14">
              <a:extLst>
                <a:ext uri="{FF2B5EF4-FFF2-40B4-BE49-F238E27FC236}">
                  <a16:creationId xmlns:a16="http://schemas.microsoft.com/office/drawing/2014/main" id="{603166A7-C05F-479B-828A-FDD13FEC0CA9}"/>
                </a:ext>
              </a:extLst>
            </p:cNvPr>
            <p:cNvGrpSpPr>
              <a:grpSpLocks/>
            </p:cNvGrpSpPr>
            <p:nvPr/>
          </p:nvGrpSpPr>
          <p:grpSpPr bwMode="auto">
            <a:xfrm>
              <a:off x="0" y="-24"/>
              <a:ext cx="5760" cy="4344"/>
              <a:chOff x="0" y="-24"/>
              <a:chExt cx="5760" cy="4344"/>
            </a:xfrm>
          </p:grpSpPr>
          <p:pic>
            <p:nvPicPr>
              <p:cNvPr id="35852" name="Picture 3" descr="Frames PPT 015">
                <a:extLst>
                  <a:ext uri="{FF2B5EF4-FFF2-40B4-BE49-F238E27FC236}">
                    <a16:creationId xmlns:a16="http://schemas.microsoft.com/office/drawing/2014/main" id="{D7961265-465C-4225-9D7C-6533F2B952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4"/>
                <a:ext cx="5760" cy="4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5853" name="Object 16">
                <a:extLst>
                  <a:ext uri="{FF2B5EF4-FFF2-40B4-BE49-F238E27FC236}">
                    <a16:creationId xmlns:a16="http://schemas.microsoft.com/office/drawing/2014/main" id="{AFBBB8A6-E045-4CB6-BED5-CB7B11DBEA65}"/>
                  </a:ext>
                </a:extLst>
              </p:cNvPr>
              <p:cNvGraphicFramePr>
                <a:graphicFrameLocks noChangeAspect="1"/>
              </p:cNvGraphicFramePr>
              <p:nvPr/>
            </p:nvGraphicFramePr>
            <p:xfrm>
              <a:off x="4944" y="3572"/>
              <a:ext cx="816" cy="748"/>
            </p:xfrm>
            <a:graphic>
              <a:graphicData uri="http://schemas.openxmlformats.org/presentationml/2006/ole">
                <mc:AlternateContent xmlns:mc="http://schemas.openxmlformats.org/markup-compatibility/2006">
                  <mc:Choice xmlns:v="urn:schemas-microsoft-com:vml" Requires="v">
                    <p:oleObj spid="_x0000_s36177" name="Clip" r:id="rId4" imgW="1999793" imgH="1831543" progId="MS_ClipArt_Gallery.2">
                      <p:embed/>
                    </p:oleObj>
                  </mc:Choice>
                  <mc:Fallback>
                    <p:oleObj name="Clip" r:id="rId4" imgW="1999793" imgH="1831543" progId="MS_ClipArt_Gallery.2">
                      <p:embed/>
                      <p:pic>
                        <p:nvPicPr>
                          <p:cNvPr id="0" name="Object 1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44" y="3572"/>
                            <a:ext cx="816" cy="7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5854" name="Group 17">
                <a:extLst>
                  <a:ext uri="{FF2B5EF4-FFF2-40B4-BE49-F238E27FC236}">
                    <a16:creationId xmlns:a16="http://schemas.microsoft.com/office/drawing/2014/main" id="{6263DD9A-B8DD-4994-B7D2-8F9CEBF581B7}"/>
                  </a:ext>
                </a:extLst>
              </p:cNvPr>
              <p:cNvGrpSpPr>
                <a:grpSpLocks/>
              </p:cNvGrpSpPr>
              <p:nvPr/>
            </p:nvGrpSpPr>
            <p:grpSpPr bwMode="auto">
              <a:xfrm>
                <a:off x="2" y="0"/>
                <a:ext cx="766" cy="1776"/>
                <a:chOff x="2" y="0"/>
                <a:chExt cx="995" cy="2099"/>
              </a:xfrm>
            </p:grpSpPr>
            <p:sp>
              <p:nvSpPr>
                <p:cNvPr id="35855" name="AutoShape 18">
                  <a:extLst>
                    <a:ext uri="{FF2B5EF4-FFF2-40B4-BE49-F238E27FC236}">
                      <a16:creationId xmlns:a16="http://schemas.microsoft.com/office/drawing/2014/main" id="{E3E3501C-3D4B-44D9-A8D5-BAFB48165FD4}"/>
                    </a:ext>
                  </a:extLst>
                </p:cNvPr>
                <p:cNvSpPr>
                  <a:spLocks noChangeAspect="1" noChangeArrowheads="1" noTextEdit="1"/>
                </p:cNvSpPr>
                <p:nvPr/>
              </p:nvSpPr>
              <p:spPr bwMode="auto">
                <a:xfrm>
                  <a:off x="192" y="1296"/>
                  <a:ext cx="80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35856" name="Group 19">
                  <a:extLst>
                    <a:ext uri="{FF2B5EF4-FFF2-40B4-BE49-F238E27FC236}">
                      <a16:creationId xmlns:a16="http://schemas.microsoft.com/office/drawing/2014/main" id="{96E5A433-C2CA-48DA-BF8A-8E8983B1D004}"/>
                    </a:ext>
                  </a:extLst>
                </p:cNvPr>
                <p:cNvGrpSpPr>
                  <a:grpSpLocks/>
                </p:cNvGrpSpPr>
                <p:nvPr/>
              </p:nvGrpSpPr>
              <p:grpSpPr bwMode="auto">
                <a:xfrm>
                  <a:off x="10" y="3"/>
                  <a:ext cx="794" cy="666"/>
                  <a:chOff x="10" y="3"/>
                  <a:chExt cx="794" cy="666"/>
                </a:xfrm>
              </p:grpSpPr>
              <p:sp>
                <p:nvSpPr>
                  <p:cNvPr id="35977" name="Freeform 20">
                    <a:extLst>
                      <a:ext uri="{FF2B5EF4-FFF2-40B4-BE49-F238E27FC236}">
                        <a16:creationId xmlns:a16="http://schemas.microsoft.com/office/drawing/2014/main" id="{C2FCEE11-D7AB-4C90-BFDE-8FA1F9622E09}"/>
                      </a:ext>
                    </a:extLst>
                  </p:cNvPr>
                  <p:cNvSpPr>
                    <a:spLocks/>
                  </p:cNvSpPr>
                  <p:nvPr/>
                </p:nvSpPr>
                <p:spPr bwMode="auto">
                  <a:xfrm>
                    <a:off x="436" y="21"/>
                    <a:ext cx="112" cy="49"/>
                  </a:xfrm>
                  <a:custGeom>
                    <a:avLst/>
                    <a:gdLst>
                      <a:gd name="T0" fmla="*/ 0 w 223"/>
                      <a:gd name="T1" fmla="*/ 43 h 98"/>
                      <a:gd name="T2" fmla="*/ 0 w 223"/>
                      <a:gd name="T3" fmla="*/ 42 h 98"/>
                      <a:gd name="T4" fmla="*/ 2 w 223"/>
                      <a:gd name="T5" fmla="*/ 42 h 98"/>
                      <a:gd name="T6" fmla="*/ 3 w 223"/>
                      <a:gd name="T7" fmla="*/ 41 h 98"/>
                      <a:gd name="T8" fmla="*/ 3 w 223"/>
                      <a:gd name="T9" fmla="*/ 40 h 98"/>
                      <a:gd name="T10" fmla="*/ 12 w 223"/>
                      <a:gd name="T11" fmla="*/ 43 h 98"/>
                      <a:gd name="T12" fmla="*/ 22 w 223"/>
                      <a:gd name="T13" fmla="*/ 44 h 98"/>
                      <a:gd name="T14" fmla="*/ 30 w 223"/>
                      <a:gd name="T15" fmla="*/ 44 h 98"/>
                      <a:gd name="T16" fmla="*/ 38 w 223"/>
                      <a:gd name="T17" fmla="*/ 43 h 98"/>
                      <a:gd name="T18" fmla="*/ 46 w 223"/>
                      <a:gd name="T19" fmla="*/ 42 h 98"/>
                      <a:gd name="T20" fmla="*/ 54 w 223"/>
                      <a:gd name="T21" fmla="*/ 39 h 98"/>
                      <a:gd name="T22" fmla="*/ 62 w 223"/>
                      <a:gd name="T23" fmla="*/ 36 h 98"/>
                      <a:gd name="T24" fmla="*/ 69 w 223"/>
                      <a:gd name="T25" fmla="*/ 33 h 98"/>
                      <a:gd name="T26" fmla="*/ 76 w 223"/>
                      <a:gd name="T27" fmla="*/ 29 h 98"/>
                      <a:gd name="T28" fmla="*/ 82 w 223"/>
                      <a:gd name="T29" fmla="*/ 25 h 98"/>
                      <a:gd name="T30" fmla="*/ 88 w 223"/>
                      <a:gd name="T31" fmla="*/ 21 h 98"/>
                      <a:gd name="T32" fmla="*/ 94 w 223"/>
                      <a:gd name="T33" fmla="*/ 16 h 98"/>
                      <a:gd name="T34" fmla="*/ 99 w 223"/>
                      <a:gd name="T35" fmla="*/ 12 h 98"/>
                      <a:gd name="T36" fmla="*/ 103 w 223"/>
                      <a:gd name="T37" fmla="*/ 8 h 98"/>
                      <a:gd name="T38" fmla="*/ 108 w 223"/>
                      <a:gd name="T39" fmla="*/ 4 h 98"/>
                      <a:gd name="T40" fmla="*/ 112 w 223"/>
                      <a:gd name="T41" fmla="*/ 0 h 98"/>
                      <a:gd name="T42" fmla="*/ 111 w 223"/>
                      <a:gd name="T43" fmla="*/ 5 h 98"/>
                      <a:gd name="T44" fmla="*/ 108 w 223"/>
                      <a:gd name="T45" fmla="*/ 9 h 98"/>
                      <a:gd name="T46" fmla="*/ 104 w 223"/>
                      <a:gd name="T47" fmla="*/ 14 h 98"/>
                      <a:gd name="T48" fmla="*/ 98 w 223"/>
                      <a:gd name="T49" fmla="*/ 19 h 98"/>
                      <a:gd name="T50" fmla="*/ 92 w 223"/>
                      <a:gd name="T51" fmla="*/ 24 h 98"/>
                      <a:gd name="T52" fmla="*/ 85 w 223"/>
                      <a:gd name="T53" fmla="*/ 29 h 98"/>
                      <a:gd name="T54" fmla="*/ 77 w 223"/>
                      <a:gd name="T55" fmla="*/ 34 h 98"/>
                      <a:gd name="T56" fmla="*/ 68 w 223"/>
                      <a:gd name="T57" fmla="*/ 38 h 98"/>
                      <a:gd name="T58" fmla="*/ 60 w 223"/>
                      <a:gd name="T59" fmla="*/ 42 h 98"/>
                      <a:gd name="T60" fmla="*/ 50 w 223"/>
                      <a:gd name="T61" fmla="*/ 45 h 98"/>
                      <a:gd name="T62" fmla="*/ 41 w 223"/>
                      <a:gd name="T63" fmla="*/ 47 h 98"/>
                      <a:gd name="T64" fmla="*/ 32 w 223"/>
                      <a:gd name="T65" fmla="*/ 49 h 98"/>
                      <a:gd name="T66" fmla="*/ 23 w 223"/>
                      <a:gd name="T67" fmla="*/ 49 h 98"/>
                      <a:gd name="T68" fmla="*/ 15 w 223"/>
                      <a:gd name="T69" fmla="*/ 49 h 98"/>
                      <a:gd name="T70" fmla="*/ 7 w 223"/>
                      <a:gd name="T71" fmla="*/ 46 h 98"/>
                      <a:gd name="T72" fmla="*/ 0 w 223"/>
                      <a:gd name="T73" fmla="*/ 43 h 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3" h="98">
                        <a:moveTo>
                          <a:pt x="0" y="85"/>
                        </a:moveTo>
                        <a:lnTo>
                          <a:pt x="0" y="84"/>
                        </a:lnTo>
                        <a:lnTo>
                          <a:pt x="3" y="83"/>
                        </a:lnTo>
                        <a:lnTo>
                          <a:pt x="6" y="82"/>
                        </a:lnTo>
                        <a:lnTo>
                          <a:pt x="6" y="80"/>
                        </a:lnTo>
                        <a:lnTo>
                          <a:pt x="24" y="85"/>
                        </a:lnTo>
                        <a:lnTo>
                          <a:pt x="43" y="87"/>
                        </a:lnTo>
                        <a:lnTo>
                          <a:pt x="60" y="88"/>
                        </a:lnTo>
                        <a:lnTo>
                          <a:pt x="76" y="86"/>
                        </a:lnTo>
                        <a:lnTo>
                          <a:pt x="92" y="83"/>
                        </a:lnTo>
                        <a:lnTo>
                          <a:pt x="108" y="78"/>
                        </a:lnTo>
                        <a:lnTo>
                          <a:pt x="123" y="72"/>
                        </a:lnTo>
                        <a:lnTo>
                          <a:pt x="137" y="65"/>
                        </a:lnTo>
                        <a:lnTo>
                          <a:pt x="151" y="57"/>
                        </a:lnTo>
                        <a:lnTo>
                          <a:pt x="163" y="49"/>
                        </a:lnTo>
                        <a:lnTo>
                          <a:pt x="175" y="41"/>
                        </a:lnTo>
                        <a:lnTo>
                          <a:pt x="187" y="32"/>
                        </a:lnTo>
                        <a:lnTo>
                          <a:pt x="197" y="23"/>
                        </a:lnTo>
                        <a:lnTo>
                          <a:pt x="206" y="15"/>
                        </a:lnTo>
                        <a:lnTo>
                          <a:pt x="215" y="7"/>
                        </a:lnTo>
                        <a:lnTo>
                          <a:pt x="223" y="0"/>
                        </a:lnTo>
                        <a:lnTo>
                          <a:pt x="221" y="9"/>
                        </a:lnTo>
                        <a:lnTo>
                          <a:pt x="215" y="18"/>
                        </a:lnTo>
                        <a:lnTo>
                          <a:pt x="207" y="27"/>
                        </a:lnTo>
                        <a:lnTo>
                          <a:pt x="196" y="38"/>
                        </a:lnTo>
                        <a:lnTo>
                          <a:pt x="183" y="48"/>
                        </a:lnTo>
                        <a:lnTo>
                          <a:pt x="169" y="58"/>
                        </a:lnTo>
                        <a:lnTo>
                          <a:pt x="153" y="68"/>
                        </a:lnTo>
                        <a:lnTo>
                          <a:pt x="136" y="76"/>
                        </a:lnTo>
                        <a:lnTo>
                          <a:pt x="119" y="84"/>
                        </a:lnTo>
                        <a:lnTo>
                          <a:pt x="100" y="90"/>
                        </a:lnTo>
                        <a:lnTo>
                          <a:pt x="82" y="94"/>
                        </a:lnTo>
                        <a:lnTo>
                          <a:pt x="64" y="98"/>
                        </a:lnTo>
                        <a:lnTo>
                          <a:pt x="46" y="98"/>
                        </a:lnTo>
                        <a:lnTo>
                          <a:pt x="30" y="97"/>
                        </a:lnTo>
                        <a:lnTo>
                          <a:pt x="14" y="92"/>
                        </a:lnTo>
                        <a:lnTo>
                          <a:pt x="0" y="8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8" name="Freeform 21">
                    <a:extLst>
                      <a:ext uri="{FF2B5EF4-FFF2-40B4-BE49-F238E27FC236}">
                        <a16:creationId xmlns:a16="http://schemas.microsoft.com/office/drawing/2014/main" id="{77C602CE-29D7-4C32-964C-D8C3BAFFC49B}"/>
                      </a:ext>
                    </a:extLst>
                  </p:cNvPr>
                  <p:cNvSpPr>
                    <a:spLocks/>
                  </p:cNvSpPr>
                  <p:nvPr/>
                </p:nvSpPr>
                <p:spPr bwMode="auto">
                  <a:xfrm>
                    <a:off x="524" y="7"/>
                    <a:ext cx="6" cy="38"/>
                  </a:xfrm>
                  <a:custGeom>
                    <a:avLst/>
                    <a:gdLst>
                      <a:gd name="T0" fmla="*/ 4 w 13"/>
                      <a:gd name="T1" fmla="*/ 0 h 76"/>
                      <a:gd name="T2" fmla="*/ 6 w 13"/>
                      <a:gd name="T3" fmla="*/ 5 h 76"/>
                      <a:gd name="T4" fmla="*/ 6 w 13"/>
                      <a:gd name="T5" fmla="*/ 16 h 76"/>
                      <a:gd name="T6" fmla="*/ 4 w 13"/>
                      <a:gd name="T7" fmla="*/ 28 h 76"/>
                      <a:gd name="T8" fmla="*/ 0 w 13"/>
                      <a:gd name="T9" fmla="*/ 38 h 76"/>
                      <a:gd name="T10" fmla="*/ 1 w 13"/>
                      <a:gd name="T11" fmla="*/ 28 h 76"/>
                      <a:gd name="T12" fmla="*/ 2 w 13"/>
                      <a:gd name="T13" fmla="*/ 16 h 76"/>
                      <a:gd name="T14" fmla="*/ 3 w 13"/>
                      <a:gd name="T15" fmla="*/ 5 h 76"/>
                      <a:gd name="T16" fmla="*/ 4 w 13"/>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6">
                        <a:moveTo>
                          <a:pt x="9" y="0"/>
                        </a:moveTo>
                        <a:lnTo>
                          <a:pt x="13" y="9"/>
                        </a:lnTo>
                        <a:lnTo>
                          <a:pt x="13" y="31"/>
                        </a:lnTo>
                        <a:lnTo>
                          <a:pt x="9" y="56"/>
                        </a:lnTo>
                        <a:lnTo>
                          <a:pt x="0" y="76"/>
                        </a:lnTo>
                        <a:lnTo>
                          <a:pt x="2" y="56"/>
                        </a:lnTo>
                        <a:lnTo>
                          <a:pt x="5" y="31"/>
                        </a:lnTo>
                        <a:lnTo>
                          <a:pt x="7" y="9"/>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9" name="Freeform 22">
                    <a:extLst>
                      <a:ext uri="{FF2B5EF4-FFF2-40B4-BE49-F238E27FC236}">
                        <a16:creationId xmlns:a16="http://schemas.microsoft.com/office/drawing/2014/main" id="{05AC8139-ED9B-4CF9-A999-CF94BA7E42F0}"/>
                      </a:ext>
                    </a:extLst>
                  </p:cNvPr>
                  <p:cNvSpPr>
                    <a:spLocks/>
                  </p:cNvSpPr>
                  <p:nvPr/>
                </p:nvSpPr>
                <p:spPr bwMode="auto">
                  <a:xfrm>
                    <a:off x="515" y="6"/>
                    <a:ext cx="8" cy="46"/>
                  </a:xfrm>
                  <a:custGeom>
                    <a:avLst/>
                    <a:gdLst>
                      <a:gd name="T0" fmla="*/ 6 w 16"/>
                      <a:gd name="T1" fmla="*/ 0 h 91"/>
                      <a:gd name="T2" fmla="*/ 8 w 16"/>
                      <a:gd name="T3" fmla="*/ 6 h 91"/>
                      <a:gd name="T4" fmla="*/ 8 w 16"/>
                      <a:gd name="T5" fmla="*/ 19 h 91"/>
                      <a:gd name="T6" fmla="*/ 5 w 16"/>
                      <a:gd name="T7" fmla="*/ 34 h 91"/>
                      <a:gd name="T8" fmla="*/ 0 w 16"/>
                      <a:gd name="T9" fmla="*/ 46 h 91"/>
                      <a:gd name="T10" fmla="*/ 1 w 16"/>
                      <a:gd name="T11" fmla="*/ 36 h 91"/>
                      <a:gd name="T12" fmla="*/ 2 w 16"/>
                      <a:gd name="T13" fmla="*/ 21 h 91"/>
                      <a:gd name="T14" fmla="*/ 4 w 16"/>
                      <a:gd name="T15" fmla="*/ 6 h 91"/>
                      <a:gd name="T16" fmla="*/ 6 w 16"/>
                      <a:gd name="T17" fmla="*/ 0 h 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91">
                        <a:moveTo>
                          <a:pt x="12" y="0"/>
                        </a:moveTo>
                        <a:lnTo>
                          <a:pt x="16" y="11"/>
                        </a:lnTo>
                        <a:lnTo>
                          <a:pt x="15" y="38"/>
                        </a:lnTo>
                        <a:lnTo>
                          <a:pt x="10" y="68"/>
                        </a:lnTo>
                        <a:lnTo>
                          <a:pt x="0" y="91"/>
                        </a:lnTo>
                        <a:lnTo>
                          <a:pt x="2" y="72"/>
                        </a:lnTo>
                        <a:lnTo>
                          <a:pt x="4" y="41"/>
                        </a:lnTo>
                        <a:lnTo>
                          <a:pt x="8" y="12"/>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0" name="Freeform 23">
                    <a:extLst>
                      <a:ext uri="{FF2B5EF4-FFF2-40B4-BE49-F238E27FC236}">
                        <a16:creationId xmlns:a16="http://schemas.microsoft.com/office/drawing/2014/main" id="{BB37F9BA-AC72-4B36-A090-C26BD8F3EF37}"/>
                      </a:ext>
                    </a:extLst>
                  </p:cNvPr>
                  <p:cNvSpPr>
                    <a:spLocks/>
                  </p:cNvSpPr>
                  <p:nvPr/>
                </p:nvSpPr>
                <p:spPr bwMode="auto">
                  <a:xfrm>
                    <a:off x="499" y="13"/>
                    <a:ext cx="6" cy="48"/>
                  </a:xfrm>
                  <a:custGeom>
                    <a:avLst/>
                    <a:gdLst>
                      <a:gd name="T0" fmla="*/ 3 w 13"/>
                      <a:gd name="T1" fmla="*/ 0 h 95"/>
                      <a:gd name="T2" fmla="*/ 6 w 13"/>
                      <a:gd name="T3" fmla="*/ 6 h 95"/>
                      <a:gd name="T4" fmla="*/ 6 w 13"/>
                      <a:gd name="T5" fmla="*/ 21 h 95"/>
                      <a:gd name="T6" fmla="*/ 5 w 13"/>
                      <a:gd name="T7" fmla="*/ 37 h 95"/>
                      <a:gd name="T8" fmla="*/ 0 w 13"/>
                      <a:gd name="T9" fmla="*/ 48 h 95"/>
                      <a:gd name="T10" fmla="*/ 0 w 13"/>
                      <a:gd name="T11" fmla="*/ 38 h 95"/>
                      <a:gd name="T12" fmla="*/ 0 w 13"/>
                      <a:gd name="T13" fmla="*/ 22 h 95"/>
                      <a:gd name="T14" fmla="*/ 2 w 13"/>
                      <a:gd name="T15" fmla="*/ 7 h 95"/>
                      <a:gd name="T16" fmla="*/ 3 w 13"/>
                      <a:gd name="T17" fmla="*/ 0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95">
                        <a:moveTo>
                          <a:pt x="7" y="0"/>
                        </a:moveTo>
                        <a:lnTo>
                          <a:pt x="12" y="12"/>
                        </a:lnTo>
                        <a:lnTo>
                          <a:pt x="13" y="41"/>
                        </a:lnTo>
                        <a:lnTo>
                          <a:pt x="10" y="73"/>
                        </a:lnTo>
                        <a:lnTo>
                          <a:pt x="0" y="95"/>
                        </a:lnTo>
                        <a:lnTo>
                          <a:pt x="0" y="76"/>
                        </a:lnTo>
                        <a:lnTo>
                          <a:pt x="1" y="43"/>
                        </a:lnTo>
                        <a:lnTo>
                          <a:pt x="4" y="13"/>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1" name="Freeform 24">
                    <a:extLst>
                      <a:ext uri="{FF2B5EF4-FFF2-40B4-BE49-F238E27FC236}">
                        <a16:creationId xmlns:a16="http://schemas.microsoft.com/office/drawing/2014/main" id="{DCBFFC39-4179-48B2-9501-3C808C1453ED}"/>
                      </a:ext>
                    </a:extLst>
                  </p:cNvPr>
                  <p:cNvSpPr>
                    <a:spLocks/>
                  </p:cNvSpPr>
                  <p:nvPr/>
                </p:nvSpPr>
                <p:spPr bwMode="auto">
                  <a:xfrm>
                    <a:off x="488" y="22"/>
                    <a:ext cx="5" cy="43"/>
                  </a:xfrm>
                  <a:custGeom>
                    <a:avLst/>
                    <a:gdLst>
                      <a:gd name="T0" fmla="*/ 3 w 10"/>
                      <a:gd name="T1" fmla="*/ 0 h 85"/>
                      <a:gd name="T2" fmla="*/ 5 w 10"/>
                      <a:gd name="T3" fmla="*/ 6 h 85"/>
                      <a:gd name="T4" fmla="*/ 5 w 10"/>
                      <a:gd name="T5" fmla="*/ 19 h 85"/>
                      <a:gd name="T6" fmla="*/ 4 w 10"/>
                      <a:gd name="T7" fmla="*/ 34 h 85"/>
                      <a:gd name="T8" fmla="*/ 1 w 10"/>
                      <a:gd name="T9" fmla="*/ 43 h 85"/>
                      <a:gd name="T10" fmla="*/ 1 w 10"/>
                      <a:gd name="T11" fmla="*/ 33 h 85"/>
                      <a:gd name="T12" fmla="*/ 0 w 10"/>
                      <a:gd name="T13" fmla="*/ 19 h 85"/>
                      <a:gd name="T14" fmla="*/ 1 w 10"/>
                      <a:gd name="T15" fmla="*/ 6 h 85"/>
                      <a:gd name="T16" fmla="*/ 3 w 10"/>
                      <a:gd name="T17" fmla="*/ 0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85">
                        <a:moveTo>
                          <a:pt x="5" y="0"/>
                        </a:moveTo>
                        <a:lnTo>
                          <a:pt x="9" y="11"/>
                        </a:lnTo>
                        <a:lnTo>
                          <a:pt x="10" y="38"/>
                        </a:lnTo>
                        <a:lnTo>
                          <a:pt x="8" y="67"/>
                        </a:lnTo>
                        <a:lnTo>
                          <a:pt x="1" y="85"/>
                        </a:lnTo>
                        <a:lnTo>
                          <a:pt x="1" y="66"/>
                        </a:lnTo>
                        <a:lnTo>
                          <a:pt x="0" y="37"/>
                        </a:lnTo>
                        <a:lnTo>
                          <a:pt x="1"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2" name="Freeform 25">
                    <a:extLst>
                      <a:ext uri="{FF2B5EF4-FFF2-40B4-BE49-F238E27FC236}">
                        <a16:creationId xmlns:a16="http://schemas.microsoft.com/office/drawing/2014/main" id="{C60BDBE6-0B73-41EF-98A1-EC8EB53F90F0}"/>
                      </a:ext>
                    </a:extLst>
                  </p:cNvPr>
                  <p:cNvSpPr>
                    <a:spLocks/>
                  </p:cNvSpPr>
                  <p:nvPr/>
                </p:nvSpPr>
                <p:spPr bwMode="auto">
                  <a:xfrm>
                    <a:off x="468" y="33"/>
                    <a:ext cx="6" cy="36"/>
                  </a:xfrm>
                  <a:custGeom>
                    <a:avLst/>
                    <a:gdLst>
                      <a:gd name="T0" fmla="*/ 1 w 13"/>
                      <a:gd name="T1" fmla="*/ 0 h 71"/>
                      <a:gd name="T2" fmla="*/ 4 w 13"/>
                      <a:gd name="T3" fmla="*/ 4 h 71"/>
                      <a:gd name="T4" fmla="*/ 6 w 13"/>
                      <a:gd name="T5" fmla="*/ 15 h 71"/>
                      <a:gd name="T6" fmla="*/ 6 w 13"/>
                      <a:gd name="T7" fmla="*/ 26 h 71"/>
                      <a:gd name="T8" fmla="*/ 2 w 13"/>
                      <a:gd name="T9" fmla="*/ 36 h 71"/>
                      <a:gd name="T10" fmla="*/ 2 w 13"/>
                      <a:gd name="T11" fmla="*/ 27 h 71"/>
                      <a:gd name="T12" fmla="*/ 0 w 13"/>
                      <a:gd name="T13" fmla="*/ 15 h 71"/>
                      <a:gd name="T14" fmla="*/ 0 w 13"/>
                      <a:gd name="T15" fmla="*/ 5 h 71"/>
                      <a:gd name="T16" fmla="*/ 1 w 13"/>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1">
                        <a:moveTo>
                          <a:pt x="3" y="0"/>
                        </a:moveTo>
                        <a:lnTo>
                          <a:pt x="8" y="8"/>
                        </a:lnTo>
                        <a:lnTo>
                          <a:pt x="13" y="29"/>
                        </a:lnTo>
                        <a:lnTo>
                          <a:pt x="12" y="52"/>
                        </a:lnTo>
                        <a:lnTo>
                          <a:pt x="5" y="71"/>
                        </a:lnTo>
                        <a:lnTo>
                          <a:pt x="4" y="54"/>
                        </a:lnTo>
                        <a:lnTo>
                          <a:pt x="1" y="30"/>
                        </a:lnTo>
                        <a:lnTo>
                          <a:pt x="0" y="9"/>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3" name="Freeform 26">
                    <a:extLst>
                      <a:ext uri="{FF2B5EF4-FFF2-40B4-BE49-F238E27FC236}">
                        <a16:creationId xmlns:a16="http://schemas.microsoft.com/office/drawing/2014/main" id="{2461632B-211A-446C-99B1-BA05FCA22AB5}"/>
                      </a:ext>
                    </a:extLst>
                  </p:cNvPr>
                  <p:cNvSpPr>
                    <a:spLocks/>
                  </p:cNvSpPr>
                  <p:nvPr/>
                </p:nvSpPr>
                <p:spPr bwMode="auto">
                  <a:xfrm>
                    <a:off x="439" y="49"/>
                    <a:ext cx="7" cy="17"/>
                  </a:xfrm>
                  <a:custGeom>
                    <a:avLst/>
                    <a:gdLst>
                      <a:gd name="T0" fmla="*/ 1 w 15"/>
                      <a:gd name="T1" fmla="*/ 0 h 35"/>
                      <a:gd name="T2" fmla="*/ 3 w 15"/>
                      <a:gd name="T3" fmla="*/ 1 h 35"/>
                      <a:gd name="T4" fmla="*/ 6 w 15"/>
                      <a:gd name="T5" fmla="*/ 7 h 35"/>
                      <a:gd name="T6" fmla="*/ 7 w 15"/>
                      <a:gd name="T7" fmla="*/ 13 h 35"/>
                      <a:gd name="T8" fmla="*/ 5 w 15"/>
                      <a:gd name="T9" fmla="*/ 17 h 35"/>
                      <a:gd name="T10" fmla="*/ 5 w 15"/>
                      <a:gd name="T11" fmla="*/ 11 h 35"/>
                      <a:gd name="T12" fmla="*/ 2 w 15"/>
                      <a:gd name="T13" fmla="*/ 6 h 35"/>
                      <a:gd name="T14" fmla="*/ 0 w 15"/>
                      <a:gd name="T15" fmla="*/ 1 h 35"/>
                      <a:gd name="T16" fmla="*/ 1 w 15"/>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35">
                        <a:moveTo>
                          <a:pt x="2" y="0"/>
                        </a:moveTo>
                        <a:lnTo>
                          <a:pt x="6" y="3"/>
                        </a:lnTo>
                        <a:lnTo>
                          <a:pt x="12" y="14"/>
                        </a:lnTo>
                        <a:lnTo>
                          <a:pt x="15" y="27"/>
                        </a:lnTo>
                        <a:lnTo>
                          <a:pt x="11" y="35"/>
                        </a:lnTo>
                        <a:lnTo>
                          <a:pt x="11" y="23"/>
                        </a:lnTo>
                        <a:lnTo>
                          <a:pt x="5" y="12"/>
                        </a:lnTo>
                        <a:lnTo>
                          <a:pt x="0" y="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4" name="Freeform 27">
                    <a:extLst>
                      <a:ext uri="{FF2B5EF4-FFF2-40B4-BE49-F238E27FC236}">
                        <a16:creationId xmlns:a16="http://schemas.microsoft.com/office/drawing/2014/main" id="{05FE4A20-687F-4EAB-9F5E-F20D612F9A14}"/>
                      </a:ext>
                    </a:extLst>
                  </p:cNvPr>
                  <p:cNvSpPr>
                    <a:spLocks/>
                  </p:cNvSpPr>
                  <p:nvPr/>
                </p:nvSpPr>
                <p:spPr bwMode="auto">
                  <a:xfrm>
                    <a:off x="535" y="3"/>
                    <a:ext cx="6" cy="33"/>
                  </a:xfrm>
                  <a:custGeom>
                    <a:avLst/>
                    <a:gdLst>
                      <a:gd name="T0" fmla="*/ 4 w 13"/>
                      <a:gd name="T1" fmla="*/ 0 h 66"/>
                      <a:gd name="T2" fmla="*/ 6 w 13"/>
                      <a:gd name="T3" fmla="*/ 4 h 66"/>
                      <a:gd name="T4" fmla="*/ 6 w 13"/>
                      <a:gd name="T5" fmla="*/ 13 h 66"/>
                      <a:gd name="T6" fmla="*/ 4 w 13"/>
                      <a:gd name="T7" fmla="*/ 23 h 66"/>
                      <a:gd name="T8" fmla="*/ 0 w 13"/>
                      <a:gd name="T9" fmla="*/ 33 h 66"/>
                      <a:gd name="T10" fmla="*/ 1 w 13"/>
                      <a:gd name="T11" fmla="*/ 24 h 66"/>
                      <a:gd name="T12" fmla="*/ 1 w 13"/>
                      <a:gd name="T13" fmla="*/ 13 h 66"/>
                      <a:gd name="T14" fmla="*/ 3 w 13"/>
                      <a:gd name="T15" fmla="*/ 4 h 66"/>
                      <a:gd name="T16" fmla="*/ 4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66">
                        <a:moveTo>
                          <a:pt x="9" y="0"/>
                        </a:moveTo>
                        <a:lnTo>
                          <a:pt x="13" y="7"/>
                        </a:lnTo>
                        <a:lnTo>
                          <a:pt x="13" y="25"/>
                        </a:lnTo>
                        <a:lnTo>
                          <a:pt x="9" y="46"/>
                        </a:lnTo>
                        <a:lnTo>
                          <a:pt x="0" y="66"/>
                        </a:lnTo>
                        <a:lnTo>
                          <a:pt x="2" y="47"/>
                        </a:lnTo>
                        <a:lnTo>
                          <a:pt x="3" y="25"/>
                        </a:lnTo>
                        <a:lnTo>
                          <a:pt x="6" y="8"/>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5" name="Freeform 28">
                    <a:extLst>
                      <a:ext uri="{FF2B5EF4-FFF2-40B4-BE49-F238E27FC236}">
                        <a16:creationId xmlns:a16="http://schemas.microsoft.com/office/drawing/2014/main" id="{B9404AA2-E3A1-40C8-A0E6-B9A28F1BD083}"/>
                      </a:ext>
                    </a:extLst>
                  </p:cNvPr>
                  <p:cNvSpPr>
                    <a:spLocks/>
                  </p:cNvSpPr>
                  <p:nvPr/>
                </p:nvSpPr>
                <p:spPr bwMode="auto">
                  <a:xfrm>
                    <a:off x="508" y="10"/>
                    <a:ext cx="6" cy="46"/>
                  </a:xfrm>
                  <a:custGeom>
                    <a:avLst/>
                    <a:gdLst>
                      <a:gd name="T0" fmla="*/ 4 w 12"/>
                      <a:gd name="T1" fmla="*/ 0 h 93"/>
                      <a:gd name="T2" fmla="*/ 6 w 12"/>
                      <a:gd name="T3" fmla="*/ 6 h 93"/>
                      <a:gd name="T4" fmla="*/ 6 w 12"/>
                      <a:gd name="T5" fmla="*/ 20 h 93"/>
                      <a:gd name="T6" fmla="*/ 5 w 12"/>
                      <a:gd name="T7" fmla="*/ 35 h 93"/>
                      <a:gd name="T8" fmla="*/ 0 w 12"/>
                      <a:gd name="T9" fmla="*/ 46 h 93"/>
                      <a:gd name="T10" fmla="*/ 0 w 12"/>
                      <a:gd name="T11" fmla="*/ 37 h 93"/>
                      <a:gd name="T12" fmla="*/ 1 w 12"/>
                      <a:gd name="T13" fmla="*/ 21 h 93"/>
                      <a:gd name="T14" fmla="*/ 2 w 12"/>
                      <a:gd name="T15" fmla="*/ 6 h 93"/>
                      <a:gd name="T16" fmla="*/ 4 w 12"/>
                      <a:gd name="T17" fmla="*/ 0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93">
                        <a:moveTo>
                          <a:pt x="7" y="0"/>
                        </a:moveTo>
                        <a:lnTo>
                          <a:pt x="11" y="12"/>
                        </a:lnTo>
                        <a:lnTo>
                          <a:pt x="12" y="40"/>
                        </a:lnTo>
                        <a:lnTo>
                          <a:pt x="9" y="71"/>
                        </a:lnTo>
                        <a:lnTo>
                          <a:pt x="0" y="93"/>
                        </a:lnTo>
                        <a:lnTo>
                          <a:pt x="0" y="75"/>
                        </a:lnTo>
                        <a:lnTo>
                          <a:pt x="1" y="42"/>
                        </a:lnTo>
                        <a:lnTo>
                          <a:pt x="3" y="12"/>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6" name="Freeform 29">
                    <a:extLst>
                      <a:ext uri="{FF2B5EF4-FFF2-40B4-BE49-F238E27FC236}">
                        <a16:creationId xmlns:a16="http://schemas.microsoft.com/office/drawing/2014/main" id="{747CBF62-2FC9-4542-9E1D-A09F1A685191}"/>
                      </a:ext>
                    </a:extLst>
                  </p:cNvPr>
                  <p:cNvSpPr>
                    <a:spLocks/>
                  </p:cNvSpPr>
                  <p:nvPr/>
                </p:nvSpPr>
                <p:spPr bwMode="auto">
                  <a:xfrm>
                    <a:off x="476" y="26"/>
                    <a:ext cx="7" cy="41"/>
                  </a:xfrm>
                  <a:custGeom>
                    <a:avLst/>
                    <a:gdLst>
                      <a:gd name="T0" fmla="*/ 2 w 13"/>
                      <a:gd name="T1" fmla="*/ 0 h 82"/>
                      <a:gd name="T2" fmla="*/ 4 w 13"/>
                      <a:gd name="T3" fmla="*/ 5 h 82"/>
                      <a:gd name="T4" fmla="*/ 7 w 13"/>
                      <a:gd name="T5" fmla="*/ 17 h 82"/>
                      <a:gd name="T6" fmla="*/ 7 w 13"/>
                      <a:gd name="T7" fmla="*/ 31 h 82"/>
                      <a:gd name="T8" fmla="*/ 3 w 13"/>
                      <a:gd name="T9" fmla="*/ 41 h 82"/>
                      <a:gd name="T10" fmla="*/ 3 w 13"/>
                      <a:gd name="T11" fmla="*/ 31 h 82"/>
                      <a:gd name="T12" fmla="*/ 2 w 13"/>
                      <a:gd name="T13" fmla="*/ 18 h 82"/>
                      <a:gd name="T14" fmla="*/ 0 w 13"/>
                      <a:gd name="T15" fmla="*/ 5 h 82"/>
                      <a:gd name="T16" fmla="*/ 2 w 13"/>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82">
                        <a:moveTo>
                          <a:pt x="3" y="0"/>
                        </a:moveTo>
                        <a:lnTo>
                          <a:pt x="8" y="10"/>
                        </a:lnTo>
                        <a:lnTo>
                          <a:pt x="13" y="33"/>
                        </a:lnTo>
                        <a:lnTo>
                          <a:pt x="13" y="61"/>
                        </a:lnTo>
                        <a:lnTo>
                          <a:pt x="6" y="82"/>
                        </a:lnTo>
                        <a:lnTo>
                          <a:pt x="5" y="62"/>
                        </a:lnTo>
                        <a:lnTo>
                          <a:pt x="3" y="36"/>
                        </a:lnTo>
                        <a:lnTo>
                          <a:pt x="0"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7" name="Freeform 30">
                    <a:extLst>
                      <a:ext uri="{FF2B5EF4-FFF2-40B4-BE49-F238E27FC236}">
                        <a16:creationId xmlns:a16="http://schemas.microsoft.com/office/drawing/2014/main" id="{CE519701-AB63-4BF6-BADF-21BB5CD8EC55}"/>
                      </a:ext>
                    </a:extLst>
                  </p:cNvPr>
                  <p:cNvSpPr>
                    <a:spLocks/>
                  </p:cNvSpPr>
                  <p:nvPr/>
                </p:nvSpPr>
                <p:spPr bwMode="auto">
                  <a:xfrm>
                    <a:off x="461" y="35"/>
                    <a:ext cx="4" cy="34"/>
                  </a:xfrm>
                  <a:custGeom>
                    <a:avLst/>
                    <a:gdLst>
                      <a:gd name="T0" fmla="*/ 2 w 7"/>
                      <a:gd name="T1" fmla="*/ 0 h 68"/>
                      <a:gd name="T2" fmla="*/ 3 w 7"/>
                      <a:gd name="T3" fmla="*/ 6 h 68"/>
                      <a:gd name="T4" fmla="*/ 4 w 7"/>
                      <a:gd name="T5" fmla="*/ 16 h 68"/>
                      <a:gd name="T6" fmla="*/ 3 w 7"/>
                      <a:gd name="T7" fmla="*/ 28 h 68"/>
                      <a:gd name="T8" fmla="*/ 1 w 7"/>
                      <a:gd name="T9" fmla="*/ 34 h 68"/>
                      <a:gd name="T10" fmla="*/ 1 w 7"/>
                      <a:gd name="T11" fmla="*/ 27 h 68"/>
                      <a:gd name="T12" fmla="*/ 0 w 7"/>
                      <a:gd name="T13" fmla="*/ 16 h 68"/>
                      <a:gd name="T14" fmla="*/ 0 w 7"/>
                      <a:gd name="T15" fmla="*/ 6 h 68"/>
                      <a:gd name="T16" fmla="*/ 2 w 7"/>
                      <a:gd name="T17" fmla="*/ 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68">
                        <a:moveTo>
                          <a:pt x="3" y="0"/>
                        </a:moveTo>
                        <a:lnTo>
                          <a:pt x="6" y="11"/>
                        </a:lnTo>
                        <a:lnTo>
                          <a:pt x="7" y="32"/>
                        </a:lnTo>
                        <a:lnTo>
                          <a:pt x="6" y="56"/>
                        </a:lnTo>
                        <a:lnTo>
                          <a:pt x="2" y="68"/>
                        </a:lnTo>
                        <a:lnTo>
                          <a:pt x="2" y="53"/>
                        </a:lnTo>
                        <a:lnTo>
                          <a:pt x="0" y="32"/>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8" name="Freeform 31">
                    <a:extLst>
                      <a:ext uri="{FF2B5EF4-FFF2-40B4-BE49-F238E27FC236}">
                        <a16:creationId xmlns:a16="http://schemas.microsoft.com/office/drawing/2014/main" id="{90BCEC05-FB90-4C78-AC59-45DC12A0CA00}"/>
                      </a:ext>
                    </a:extLst>
                  </p:cNvPr>
                  <p:cNvSpPr>
                    <a:spLocks/>
                  </p:cNvSpPr>
                  <p:nvPr/>
                </p:nvSpPr>
                <p:spPr bwMode="auto">
                  <a:xfrm>
                    <a:off x="449" y="47"/>
                    <a:ext cx="7" cy="21"/>
                  </a:xfrm>
                  <a:custGeom>
                    <a:avLst/>
                    <a:gdLst>
                      <a:gd name="T0" fmla="*/ 2 w 14"/>
                      <a:gd name="T1" fmla="*/ 0 h 41"/>
                      <a:gd name="T2" fmla="*/ 4 w 14"/>
                      <a:gd name="T3" fmla="*/ 2 h 41"/>
                      <a:gd name="T4" fmla="*/ 6 w 14"/>
                      <a:gd name="T5" fmla="*/ 9 h 41"/>
                      <a:gd name="T6" fmla="*/ 7 w 14"/>
                      <a:gd name="T7" fmla="*/ 16 h 41"/>
                      <a:gd name="T8" fmla="*/ 5 w 14"/>
                      <a:gd name="T9" fmla="*/ 21 h 41"/>
                      <a:gd name="T10" fmla="*/ 5 w 14"/>
                      <a:gd name="T11" fmla="*/ 15 h 41"/>
                      <a:gd name="T12" fmla="*/ 3 w 14"/>
                      <a:gd name="T13" fmla="*/ 8 h 41"/>
                      <a:gd name="T14" fmla="*/ 0 w 14"/>
                      <a:gd name="T15" fmla="*/ 2 h 41"/>
                      <a:gd name="T16" fmla="*/ 2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3" y="0"/>
                        </a:moveTo>
                        <a:lnTo>
                          <a:pt x="7" y="4"/>
                        </a:lnTo>
                        <a:lnTo>
                          <a:pt x="12" y="17"/>
                        </a:lnTo>
                        <a:lnTo>
                          <a:pt x="14" y="32"/>
                        </a:lnTo>
                        <a:lnTo>
                          <a:pt x="9" y="41"/>
                        </a:lnTo>
                        <a:lnTo>
                          <a:pt x="9" y="30"/>
                        </a:lnTo>
                        <a:lnTo>
                          <a:pt x="5" y="16"/>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9" name="Freeform 32">
                    <a:extLst>
                      <a:ext uri="{FF2B5EF4-FFF2-40B4-BE49-F238E27FC236}">
                        <a16:creationId xmlns:a16="http://schemas.microsoft.com/office/drawing/2014/main" id="{23FFE868-D4D9-4BD6-8CA5-D50C8FE712BA}"/>
                      </a:ext>
                    </a:extLst>
                  </p:cNvPr>
                  <p:cNvSpPr>
                    <a:spLocks/>
                  </p:cNvSpPr>
                  <p:nvPr/>
                </p:nvSpPr>
                <p:spPr bwMode="auto">
                  <a:xfrm>
                    <a:off x="544" y="7"/>
                    <a:ext cx="6" cy="22"/>
                  </a:xfrm>
                  <a:custGeom>
                    <a:avLst/>
                    <a:gdLst>
                      <a:gd name="T0" fmla="*/ 0 w 14"/>
                      <a:gd name="T1" fmla="*/ 22 h 43"/>
                      <a:gd name="T2" fmla="*/ 0 w 14"/>
                      <a:gd name="T3" fmla="*/ 17 h 43"/>
                      <a:gd name="T4" fmla="*/ 0 w 14"/>
                      <a:gd name="T5" fmla="*/ 9 h 43"/>
                      <a:gd name="T6" fmla="*/ 2 w 14"/>
                      <a:gd name="T7" fmla="*/ 3 h 43"/>
                      <a:gd name="T8" fmla="*/ 5 w 14"/>
                      <a:gd name="T9" fmla="*/ 0 h 43"/>
                      <a:gd name="T10" fmla="*/ 6 w 14"/>
                      <a:gd name="T11" fmla="*/ 4 h 43"/>
                      <a:gd name="T12" fmla="*/ 5 w 14"/>
                      <a:gd name="T13" fmla="*/ 10 h 43"/>
                      <a:gd name="T14" fmla="*/ 2 w 14"/>
                      <a:gd name="T15" fmla="*/ 17 h 43"/>
                      <a:gd name="T16" fmla="*/ 0 w 14"/>
                      <a:gd name="T17" fmla="*/ 22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3">
                        <a:moveTo>
                          <a:pt x="0" y="43"/>
                        </a:moveTo>
                        <a:lnTo>
                          <a:pt x="0" y="33"/>
                        </a:lnTo>
                        <a:lnTo>
                          <a:pt x="1" y="17"/>
                        </a:lnTo>
                        <a:lnTo>
                          <a:pt x="5" y="5"/>
                        </a:lnTo>
                        <a:lnTo>
                          <a:pt x="11" y="0"/>
                        </a:lnTo>
                        <a:lnTo>
                          <a:pt x="14" y="7"/>
                        </a:lnTo>
                        <a:lnTo>
                          <a:pt x="11" y="20"/>
                        </a:lnTo>
                        <a:lnTo>
                          <a:pt x="5" y="33"/>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0" name="Freeform 33">
                    <a:extLst>
                      <a:ext uri="{FF2B5EF4-FFF2-40B4-BE49-F238E27FC236}">
                        <a16:creationId xmlns:a16="http://schemas.microsoft.com/office/drawing/2014/main" id="{72DECE5A-7461-4F10-AE6F-B0069366AAAF}"/>
                      </a:ext>
                    </a:extLst>
                  </p:cNvPr>
                  <p:cNvSpPr>
                    <a:spLocks/>
                  </p:cNvSpPr>
                  <p:nvPr/>
                </p:nvSpPr>
                <p:spPr bwMode="auto">
                  <a:xfrm>
                    <a:off x="542" y="25"/>
                    <a:ext cx="20" cy="5"/>
                  </a:xfrm>
                  <a:custGeom>
                    <a:avLst/>
                    <a:gdLst>
                      <a:gd name="T0" fmla="*/ 0 w 39"/>
                      <a:gd name="T1" fmla="*/ 4 h 9"/>
                      <a:gd name="T2" fmla="*/ 1 w 39"/>
                      <a:gd name="T3" fmla="*/ 4 h 9"/>
                      <a:gd name="T4" fmla="*/ 4 w 39"/>
                      <a:gd name="T5" fmla="*/ 4 h 9"/>
                      <a:gd name="T6" fmla="*/ 7 w 39"/>
                      <a:gd name="T7" fmla="*/ 4 h 9"/>
                      <a:gd name="T8" fmla="*/ 11 w 39"/>
                      <a:gd name="T9" fmla="*/ 5 h 9"/>
                      <a:gd name="T10" fmla="*/ 14 w 39"/>
                      <a:gd name="T11" fmla="*/ 5 h 9"/>
                      <a:gd name="T12" fmla="*/ 17 w 39"/>
                      <a:gd name="T13" fmla="*/ 4 h 9"/>
                      <a:gd name="T14" fmla="*/ 19 w 39"/>
                      <a:gd name="T15" fmla="*/ 3 h 9"/>
                      <a:gd name="T16" fmla="*/ 20 w 39"/>
                      <a:gd name="T17" fmla="*/ 2 h 9"/>
                      <a:gd name="T18" fmla="*/ 19 w 39"/>
                      <a:gd name="T19" fmla="*/ 1 h 9"/>
                      <a:gd name="T20" fmla="*/ 17 w 39"/>
                      <a:gd name="T21" fmla="*/ 0 h 9"/>
                      <a:gd name="T22" fmla="*/ 15 w 39"/>
                      <a:gd name="T23" fmla="*/ 0 h 9"/>
                      <a:gd name="T24" fmla="*/ 12 w 39"/>
                      <a:gd name="T25" fmla="*/ 1 h 9"/>
                      <a:gd name="T26" fmla="*/ 8 w 39"/>
                      <a:gd name="T27" fmla="*/ 2 h 9"/>
                      <a:gd name="T28" fmla="*/ 5 w 39"/>
                      <a:gd name="T29" fmla="*/ 2 h 9"/>
                      <a:gd name="T30" fmla="*/ 2 w 39"/>
                      <a:gd name="T31" fmla="*/ 4 h 9"/>
                      <a:gd name="T32" fmla="*/ 0 w 39"/>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9">
                        <a:moveTo>
                          <a:pt x="0" y="8"/>
                        </a:moveTo>
                        <a:lnTo>
                          <a:pt x="2" y="8"/>
                        </a:lnTo>
                        <a:lnTo>
                          <a:pt x="7" y="8"/>
                        </a:lnTo>
                        <a:lnTo>
                          <a:pt x="14" y="8"/>
                        </a:lnTo>
                        <a:lnTo>
                          <a:pt x="21" y="9"/>
                        </a:lnTo>
                        <a:lnTo>
                          <a:pt x="27" y="9"/>
                        </a:lnTo>
                        <a:lnTo>
                          <a:pt x="33" y="8"/>
                        </a:lnTo>
                        <a:lnTo>
                          <a:pt x="37" y="5"/>
                        </a:lnTo>
                        <a:lnTo>
                          <a:pt x="39" y="3"/>
                        </a:lnTo>
                        <a:lnTo>
                          <a:pt x="38" y="1"/>
                        </a:lnTo>
                        <a:lnTo>
                          <a:pt x="34" y="0"/>
                        </a:lnTo>
                        <a:lnTo>
                          <a:pt x="30" y="0"/>
                        </a:lnTo>
                        <a:lnTo>
                          <a:pt x="23" y="1"/>
                        </a:lnTo>
                        <a:lnTo>
                          <a:pt x="16" y="3"/>
                        </a:lnTo>
                        <a:lnTo>
                          <a:pt x="9" y="4"/>
                        </a:lnTo>
                        <a:lnTo>
                          <a:pt x="4"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1" name="Freeform 34">
                    <a:extLst>
                      <a:ext uri="{FF2B5EF4-FFF2-40B4-BE49-F238E27FC236}">
                        <a16:creationId xmlns:a16="http://schemas.microsoft.com/office/drawing/2014/main" id="{6D42DBAC-4B3F-4407-B40D-4A5345BB688A}"/>
                      </a:ext>
                    </a:extLst>
                  </p:cNvPr>
                  <p:cNvSpPr>
                    <a:spLocks/>
                  </p:cNvSpPr>
                  <p:nvPr/>
                </p:nvSpPr>
                <p:spPr bwMode="auto">
                  <a:xfrm>
                    <a:off x="548" y="10"/>
                    <a:ext cx="16" cy="12"/>
                  </a:xfrm>
                  <a:custGeom>
                    <a:avLst/>
                    <a:gdLst>
                      <a:gd name="T0" fmla="*/ 0 w 32"/>
                      <a:gd name="T1" fmla="*/ 12 h 24"/>
                      <a:gd name="T2" fmla="*/ 2 w 32"/>
                      <a:gd name="T3" fmla="*/ 12 h 24"/>
                      <a:gd name="T4" fmla="*/ 4 w 32"/>
                      <a:gd name="T5" fmla="*/ 10 h 24"/>
                      <a:gd name="T6" fmla="*/ 7 w 32"/>
                      <a:gd name="T7" fmla="*/ 9 h 24"/>
                      <a:gd name="T8" fmla="*/ 10 w 32"/>
                      <a:gd name="T9" fmla="*/ 7 h 24"/>
                      <a:gd name="T10" fmla="*/ 12 w 32"/>
                      <a:gd name="T11" fmla="*/ 5 h 24"/>
                      <a:gd name="T12" fmla="*/ 15 w 32"/>
                      <a:gd name="T13" fmla="*/ 4 h 24"/>
                      <a:gd name="T14" fmla="*/ 16 w 32"/>
                      <a:gd name="T15" fmla="*/ 2 h 24"/>
                      <a:gd name="T16" fmla="*/ 16 w 32"/>
                      <a:gd name="T17" fmla="*/ 0 h 24"/>
                      <a:gd name="T18" fmla="*/ 14 w 32"/>
                      <a:gd name="T19" fmla="*/ 0 h 24"/>
                      <a:gd name="T20" fmla="*/ 9 w 32"/>
                      <a:gd name="T21" fmla="*/ 4 h 24"/>
                      <a:gd name="T22" fmla="*/ 4 w 32"/>
                      <a:gd name="T23" fmla="*/ 9 h 24"/>
                      <a:gd name="T24" fmla="*/ 0 w 32"/>
                      <a:gd name="T25" fmla="*/ 12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24">
                        <a:moveTo>
                          <a:pt x="0" y="24"/>
                        </a:moveTo>
                        <a:lnTo>
                          <a:pt x="3" y="23"/>
                        </a:lnTo>
                        <a:lnTo>
                          <a:pt x="7" y="20"/>
                        </a:lnTo>
                        <a:lnTo>
                          <a:pt x="13" y="17"/>
                        </a:lnTo>
                        <a:lnTo>
                          <a:pt x="19" y="13"/>
                        </a:lnTo>
                        <a:lnTo>
                          <a:pt x="24" y="10"/>
                        </a:lnTo>
                        <a:lnTo>
                          <a:pt x="30" y="7"/>
                        </a:lnTo>
                        <a:lnTo>
                          <a:pt x="32" y="3"/>
                        </a:lnTo>
                        <a:lnTo>
                          <a:pt x="32" y="0"/>
                        </a:lnTo>
                        <a:lnTo>
                          <a:pt x="27" y="0"/>
                        </a:lnTo>
                        <a:lnTo>
                          <a:pt x="17" y="7"/>
                        </a:lnTo>
                        <a:lnTo>
                          <a:pt x="7" y="17"/>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2" name="Freeform 35">
                    <a:extLst>
                      <a:ext uri="{FF2B5EF4-FFF2-40B4-BE49-F238E27FC236}">
                        <a16:creationId xmlns:a16="http://schemas.microsoft.com/office/drawing/2014/main" id="{2C3D7EA2-5E90-4B63-B1E7-395090F8BE29}"/>
                      </a:ext>
                    </a:extLst>
                  </p:cNvPr>
                  <p:cNvSpPr>
                    <a:spLocks/>
                  </p:cNvSpPr>
                  <p:nvPr/>
                </p:nvSpPr>
                <p:spPr bwMode="auto">
                  <a:xfrm>
                    <a:off x="453" y="66"/>
                    <a:ext cx="6" cy="26"/>
                  </a:xfrm>
                  <a:custGeom>
                    <a:avLst/>
                    <a:gdLst>
                      <a:gd name="T0" fmla="*/ 1 w 12"/>
                      <a:gd name="T1" fmla="*/ 0 h 52"/>
                      <a:gd name="T2" fmla="*/ 4 w 12"/>
                      <a:gd name="T3" fmla="*/ 7 h 52"/>
                      <a:gd name="T4" fmla="*/ 6 w 12"/>
                      <a:gd name="T5" fmla="*/ 15 h 52"/>
                      <a:gd name="T6" fmla="*/ 6 w 12"/>
                      <a:gd name="T7" fmla="*/ 22 h 52"/>
                      <a:gd name="T8" fmla="*/ 3 w 12"/>
                      <a:gd name="T9" fmla="*/ 26 h 52"/>
                      <a:gd name="T10" fmla="*/ 1 w 12"/>
                      <a:gd name="T11" fmla="*/ 24 h 52"/>
                      <a:gd name="T12" fmla="*/ 0 w 12"/>
                      <a:gd name="T13" fmla="*/ 17 h 52"/>
                      <a:gd name="T14" fmla="*/ 1 w 12"/>
                      <a:gd name="T15" fmla="*/ 8 h 52"/>
                      <a:gd name="T16" fmla="*/ 1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2">
                        <a:moveTo>
                          <a:pt x="1" y="0"/>
                        </a:moveTo>
                        <a:lnTo>
                          <a:pt x="8" y="13"/>
                        </a:lnTo>
                        <a:lnTo>
                          <a:pt x="12" y="29"/>
                        </a:lnTo>
                        <a:lnTo>
                          <a:pt x="11" y="44"/>
                        </a:lnTo>
                        <a:lnTo>
                          <a:pt x="6" y="52"/>
                        </a:lnTo>
                        <a:lnTo>
                          <a:pt x="1" y="48"/>
                        </a:lnTo>
                        <a:lnTo>
                          <a:pt x="0" y="33"/>
                        </a:lnTo>
                        <a:lnTo>
                          <a:pt x="1" y="15"/>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3" name="Freeform 36">
                    <a:extLst>
                      <a:ext uri="{FF2B5EF4-FFF2-40B4-BE49-F238E27FC236}">
                        <a16:creationId xmlns:a16="http://schemas.microsoft.com/office/drawing/2014/main" id="{8FC07CD5-DD55-42C0-B4F2-D7931D00752E}"/>
                      </a:ext>
                    </a:extLst>
                  </p:cNvPr>
                  <p:cNvSpPr>
                    <a:spLocks/>
                  </p:cNvSpPr>
                  <p:nvPr/>
                </p:nvSpPr>
                <p:spPr bwMode="auto">
                  <a:xfrm>
                    <a:off x="434" y="62"/>
                    <a:ext cx="9" cy="25"/>
                  </a:xfrm>
                  <a:custGeom>
                    <a:avLst/>
                    <a:gdLst>
                      <a:gd name="T0" fmla="*/ 9 w 18"/>
                      <a:gd name="T1" fmla="*/ 0 h 49"/>
                      <a:gd name="T2" fmla="*/ 8 w 18"/>
                      <a:gd name="T3" fmla="*/ 6 h 49"/>
                      <a:gd name="T4" fmla="*/ 7 w 18"/>
                      <a:gd name="T5" fmla="*/ 14 h 49"/>
                      <a:gd name="T6" fmla="*/ 5 w 18"/>
                      <a:gd name="T7" fmla="*/ 21 h 49"/>
                      <a:gd name="T8" fmla="*/ 2 w 18"/>
                      <a:gd name="T9" fmla="*/ 25 h 49"/>
                      <a:gd name="T10" fmla="*/ 0 w 18"/>
                      <a:gd name="T11" fmla="*/ 21 h 49"/>
                      <a:gd name="T12" fmla="*/ 3 w 18"/>
                      <a:gd name="T13" fmla="*/ 14 h 49"/>
                      <a:gd name="T14" fmla="*/ 7 w 18"/>
                      <a:gd name="T15" fmla="*/ 5 h 49"/>
                      <a:gd name="T16" fmla="*/ 9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18" y="0"/>
                        </a:moveTo>
                        <a:lnTo>
                          <a:pt x="16" y="11"/>
                        </a:lnTo>
                        <a:lnTo>
                          <a:pt x="14" y="27"/>
                        </a:lnTo>
                        <a:lnTo>
                          <a:pt x="10" y="42"/>
                        </a:lnTo>
                        <a:lnTo>
                          <a:pt x="3" y="49"/>
                        </a:lnTo>
                        <a:lnTo>
                          <a:pt x="0" y="42"/>
                        </a:lnTo>
                        <a:lnTo>
                          <a:pt x="5" y="27"/>
                        </a:lnTo>
                        <a:lnTo>
                          <a:pt x="13" y="1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4" name="Freeform 37">
                    <a:extLst>
                      <a:ext uri="{FF2B5EF4-FFF2-40B4-BE49-F238E27FC236}">
                        <a16:creationId xmlns:a16="http://schemas.microsoft.com/office/drawing/2014/main" id="{CE978170-B9CF-437C-A77D-21267AC377BF}"/>
                      </a:ext>
                    </a:extLst>
                  </p:cNvPr>
                  <p:cNvSpPr>
                    <a:spLocks/>
                  </p:cNvSpPr>
                  <p:nvPr/>
                </p:nvSpPr>
                <p:spPr bwMode="auto">
                  <a:xfrm>
                    <a:off x="462" y="67"/>
                    <a:ext cx="6" cy="24"/>
                  </a:xfrm>
                  <a:custGeom>
                    <a:avLst/>
                    <a:gdLst>
                      <a:gd name="T0" fmla="*/ 0 w 12"/>
                      <a:gd name="T1" fmla="*/ 0 h 47"/>
                      <a:gd name="T2" fmla="*/ 4 w 12"/>
                      <a:gd name="T3" fmla="*/ 4 h 47"/>
                      <a:gd name="T4" fmla="*/ 6 w 12"/>
                      <a:gd name="T5" fmla="*/ 11 h 47"/>
                      <a:gd name="T6" fmla="*/ 6 w 12"/>
                      <a:gd name="T7" fmla="*/ 19 h 47"/>
                      <a:gd name="T8" fmla="*/ 5 w 12"/>
                      <a:gd name="T9" fmla="*/ 24 h 47"/>
                      <a:gd name="T10" fmla="*/ 2 w 12"/>
                      <a:gd name="T11" fmla="*/ 23 h 47"/>
                      <a:gd name="T12" fmla="*/ 2 w 12"/>
                      <a:gd name="T13" fmla="*/ 16 h 47"/>
                      <a:gd name="T14" fmla="*/ 1 w 12"/>
                      <a:gd name="T15" fmla="*/ 7 h 47"/>
                      <a:gd name="T16" fmla="*/ 0 w 12"/>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47">
                        <a:moveTo>
                          <a:pt x="0" y="0"/>
                        </a:moveTo>
                        <a:lnTo>
                          <a:pt x="7" y="7"/>
                        </a:lnTo>
                        <a:lnTo>
                          <a:pt x="11" y="21"/>
                        </a:lnTo>
                        <a:lnTo>
                          <a:pt x="12" y="37"/>
                        </a:lnTo>
                        <a:lnTo>
                          <a:pt x="9" y="47"/>
                        </a:lnTo>
                        <a:lnTo>
                          <a:pt x="4" y="45"/>
                        </a:lnTo>
                        <a:lnTo>
                          <a:pt x="3" y="31"/>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5" name="Freeform 38">
                    <a:extLst>
                      <a:ext uri="{FF2B5EF4-FFF2-40B4-BE49-F238E27FC236}">
                        <a16:creationId xmlns:a16="http://schemas.microsoft.com/office/drawing/2014/main" id="{4F71D1A0-468A-4D73-89E4-DA54DD2BF426}"/>
                      </a:ext>
                    </a:extLst>
                  </p:cNvPr>
                  <p:cNvSpPr>
                    <a:spLocks/>
                  </p:cNvSpPr>
                  <p:nvPr/>
                </p:nvSpPr>
                <p:spPr bwMode="auto">
                  <a:xfrm>
                    <a:off x="470" y="67"/>
                    <a:ext cx="10" cy="25"/>
                  </a:xfrm>
                  <a:custGeom>
                    <a:avLst/>
                    <a:gdLst>
                      <a:gd name="T0" fmla="*/ 0 w 18"/>
                      <a:gd name="T1" fmla="*/ 0 h 49"/>
                      <a:gd name="T2" fmla="*/ 5 w 18"/>
                      <a:gd name="T3" fmla="*/ 4 h 49"/>
                      <a:gd name="T4" fmla="*/ 8 w 18"/>
                      <a:gd name="T5" fmla="*/ 12 h 49"/>
                      <a:gd name="T6" fmla="*/ 10 w 18"/>
                      <a:gd name="T7" fmla="*/ 20 h 49"/>
                      <a:gd name="T8" fmla="*/ 9 w 18"/>
                      <a:gd name="T9" fmla="*/ 25 h 49"/>
                      <a:gd name="T10" fmla="*/ 6 w 18"/>
                      <a:gd name="T11" fmla="*/ 23 h 49"/>
                      <a:gd name="T12" fmla="*/ 4 w 18"/>
                      <a:gd name="T13" fmla="*/ 17 h 49"/>
                      <a:gd name="T14" fmla="*/ 3 w 18"/>
                      <a:gd name="T15" fmla="*/ 8 h 49"/>
                      <a:gd name="T16" fmla="*/ 0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0" y="0"/>
                        </a:moveTo>
                        <a:lnTo>
                          <a:pt x="9" y="8"/>
                        </a:lnTo>
                        <a:lnTo>
                          <a:pt x="15" y="24"/>
                        </a:lnTo>
                        <a:lnTo>
                          <a:pt x="18" y="40"/>
                        </a:lnTo>
                        <a:lnTo>
                          <a:pt x="16" y="49"/>
                        </a:lnTo>
                        <a:lnTo>
                          <a:pt x="11" y="46"/>
                        </a:lnTo>
                        <a:lnTo>
                          <a:pt x="8" y="33"/>
                        </a:lnTo>
                        <a:lnTo>
                          <a:pt x="5"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6" name="Freeform 39">
                    <a:extLst>
                      <a:ext uri="{FF2B5EF4-FFF2-40B4-BE49-F238E27FC236}">
                        <a16:creationId xmlns:a16="http://schemas.microsoft.com/office/drawing/2014/main" id="{72BE583B-9B19-4597-ACC5-D42B56A3DEA3}"/>
                      </a:ext>
                    </a:extLst>
                  </p:cNvPr>
                  <p:cNvSpPr>
                    <a:spLocks/>
                  </p:cNvSpPr>
                  <p:nvPr/>
                </p:nvSpPr>
                <p:spPr bwMode="auto">
                  <a:xfrm>
                    <a:off x="478" y="66"/>
                    <a:ext cx="11" cy="23"/>
                  </a:xfrm>
                  <a:custGeom>
                    <a:avLst/>
                    <a:gdLst>
                      <a:gd name="T0" fmla="*/ 0 w 23"/>
                      <a:gd name="T1" fmla="*/ 0 h 46"/>
                      <a:gd name="T2" fmla="*/ 5 w 23"/>
                      <a:gd name="T3" fmla="*/ 5 h 46"/>
                      <a:gd name="T4" fmla="*/ 9 w 23"/>
                      <a:gd name="T5" fmla="*/ 12 h 46"/>
                      <a:gd name="T6" fmla="*/ 11 w 23"/>
                      <a:gd name="T7" fmla="*/ 20 h 46"/>
                      <a:gd name="T8" fmla="*/ 10 w 23"/>
                      <a:gd name="T9" fmla="*/ 23 h 46"/>
                      <a:gd name="T10" fmla="*/ 7 w 23"/>
                      <a:gd name="T11" fmla="*/ 21 h 46"/>
                      <a:gd name="T12" fmla="*/ 5 w 23"/>
                      <a:gd name="T13" fmla="*/ 14 h 46"/>
                      <a:gd name="T14" fmla="*/ 3 w 23"/>
                      <a:gd name="T15" fmla="*/ 6 h 46"/>
                      <a:gd name="T16" fmla="*/ 0 w 23"/>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46">
                        <a:moveTo>
                          <a:pt x="0" y="0"/>
                        </a:moveTo>
                        <a:lnTo>
                          <a:pt x="10" y="9"/>
                        </a:lnTo>
                        <a:lnTo>
                          <a:pt x="18" y="24"/>
                        </a:lnTo>
                        <a:lnTo>
                          <a:pt x="23" y="39"/>
                        </a:lnTo>
                        <a:lnTo>
                          <a:pt x="21" y="46"/>
                        </a:lnTo>
                        <a:lnTo>
                          <a:pt x="15" y="42"/>
                        </a:lnTo>
                        <a:lnTo>
                          <a:pt x="10" y="28"/>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7" name="Freeform 40">
                    <a:extLst>
                      <a:ext uri="{FF2B5EF4-FFF2-40B4-BE49-F238E27FC236}">
                        <a16:creationId xmlns:a16="http://schemas.microsoft.com/office/drawing/2014/main" id="{EBFC6FB3-A1BB-4031-8C94-70523B6CAF6F}"/>
                      </a:ext>
                    </a:extLst>
                  </p:cNvPr>
                  <p:cNvSpPr>
                    <a:spLocks/>
                  </p:cNvSpPr>
                  <p:nvPr/>
                </p:nvSpPr>
                <p:spPr bwMode="auto">
                  <a:xfrm>
                    <a:off x="487" y="63"/>
                    <a:ext cx="17" cy="25"/>
                  </a:xfrm>
                  <a:custGeom>
                    <a:avLst/>
                    <a:gdLst>
                      <a:gd name="T0" fmla="*/ 0 w 35"/>
                      <a:gd name="T1" fmla="*/ 0 h 48"/>
                      <a:gd name="T2" fmla="*/ 3 w 35"/>
                      <a:gd name="T3" fmla="*/ 2 h 48"/>
                      <a:gd name="T4" fmla="*/ 6 w 35"/>
                      <a:gd name="T5" fmla="*/ 6 h 48"/>
                      <a:gd name="T6" fmla="*/ 9 w 35"/>
                      <a:gd name="T7" fmla="*/ 9 h 48"/>
                      <a:gd name="T8" fmla="*/ 12 w 35"/>
                      <a:gd name="T9" fmla="*/ 13 h 48"/>
                      <a:gd name="T10" fmla="*/ 15 w 35"/>
                      <a:gd name="T11" fmla="*/ 17 h 48"/>
                      <a:gd name="T12" fmla="*/ 17 w 35"/>
                      <a:gd name="T13" fmla="*/ 21 h 48"/>
                      <a:gd name="T14" fmla="*/ 17 w 35"/>
                      <a:gd name="T15" fmla="*/ 23 h 48"/>
                      <a:gd name="T16" fmla="*/ 16 w 35"/>
                      <a:gd name="T17" fmla="*/ 25 h 48"/>
                      <a:gd name="T18" fmla="*/ 12 w 35"/>
                      <a:gd name="T19" fmla="*/ 23 h 48"/>
                      <a:gd name="T20" fmla="*/ 7 w 35"/>
                      <a:gd name="T21" fmla="*/ 16 h 48"/>
                      <a:gd name="T22" fmla="*/ 3 w 35"/>
                      <a:gd name="T23" fmla="*/ 7 h 48"/>
                      <a:gd name="T24" fmla="*/ 0 w 35"/>
                      <a:gd name="T25" fmla="*/ 0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48">
                        <a:moveTo>
                          <a:pt x="0" y="0"/>
                        </a:moveTo>
                        <a:lnTo>
                          <a:pt x="6" y="4"/>
                        </a:lnTo>
                        <a:lnTo>
                          <a:pt x="12" y="11"/>
                        </a:lnTo>
                        <a:lnTo>
                          <a:pt x="19" y="18"/>
                        </a:lnTo>
                        <a:lnTo>
                          <a:pt x="25" y="25"/>
                        </a:lnTo>
                        <a:lnTo>
                          <a:pt x="30" y="33"/>
                        </a:lnTo>
                        <a:lnTo>
                          <a:pt x="34" y="40"/>
                        </a:lnTo>
                        <a:lnTo>
                          <a:pt x="35" y="45"/>
                        </a:lnTo>
                        <a:lnTo>
                          <a:pt x="32" y="48"/>
                        </a:lnTo>
                        <a:lnTo>
                          <a:pt x="24" y="45"/>
                        </a:lnTo>
                        <a:lnTo>
                          <a:pt x="15" y="30"/>
                        </a:lnTo>
                        <a:lnTo>
                          <a:pt x="7"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8" name="Freeform 41">
                    <a:extLst>
                      <a:ext uri="{FF2B5EF4-FFF2-40B4-BE49-F238E27FC236}">
                        <a16:creationId xmlns:a16="http://schemas.microsoft.com/office/drawing/2014/main" id="{19F888B0-9C55-4F57-A3D0-AD3C4EA8DF10}"/>
                      </a:ext>
                    </a:extLst>
                  </p:cNvPr>
                  <p:cNvSpPr>
                    <a:spLocks/>
                  </p:cNvSpPr>
                  <p:nvPr/>
                </p:nvSpPr>
                <p:spPr bwMode="auto">
                  <a:xfrm>
                    <a:off x="497" y="59"/>
                    <a:ext cx="22" cy="23"/>
                  </a:xfrm>
                  <a:custGeom>
                    <a:avLst/>
                    <a:gdLst>
                      <a:gd name="T0" fmla="*/ 0 w 45"/>
                      <a:gd name="T1" fmla="*/ 0 h 46"/>
                      <a:gd name="T2" fmla="*/ 3 w 45"/>
                      <a:gd name="T3" fmla="*/ 2 h 46"/>
                      <a:gd name="T4" fmla="*/ 6 w 45"/>
                      <a:gd name="T5" fmla="*/ 5 h 46"/>
                      <a:gd name="T6" fmla="*/ 10 w 45"/>
                      <a:gd name="T7" fmla="*/ 9 h 46"/>
                      <a:gd name="T8" fmla="*/ 15 w 45"/>
                      <a:gd name="T9" fmla="*/ 12 h 46"/>
                      <a:gd name="T10" fmla="*/ 18 w 45"/>
                      <a:gd name="T11" fmla="*/ 16 h 46"/>
                      <a:gd name="T12" fmla="*/ 21 w 45"/>
                      <a:gd name="T13" fmla="*/ 19 h 46"/>
                      <a:gd name="T14" fmla="*/ 22 w 45"/>
                      <a:gd name="T15" fmla="*/ 22 h 46"/>
                      <a:gd name="T16" fmla="*/ 22 w 45"/>
                      <a:gd name="T17" fmla="*/ 23 h 46"/>
                      <a:gd name="T18" fmla="*/ 19 w 45"/>
                      <a:gd name="T19" fmla="*/ 23 h 46"/>
                      <a:gd name="T20" fmla="*/ 16 w 45"/>
                      <a:gd name="T21" fmla="*/ 21 h 46"/>
                      <a:gd name="T22" fmla="*/ 13 w 45"/>
                      <a:gd name="T23" fmla="*/ 17 h 46"/>
                      <a:gd name="T24" fmla="*/ 9 w 45"/>
                      <a:gd name="T25" fmla="*/ 13 h 46"/>
                      <a:gd name="T26" fmla="*/ 7 w 45"/>
                      <a:gd name="T27" fmla="*/ 9 h 46"/>
                      <a:gd name="T28" fmla="*/ 4 w 45"/>
                      <a:gd name="T29" fmla="*/ 5 h 46"/>
                      <a:gd name="T30" fmla="*/ 1 w 45"/>
                      <a:gd name="T31" fmla="*/ 2 h 46"/>
                      <a:gd name="T32" fmla="*/ 0 w 45"/>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6">
                        <a:moveTo>
                          <a:pt x="0" y="0"/>
                        </a:moveTo>
                        <a:lnTo>
                          <a:pt x="6" y="3"/>
                        </a:lnTo>
                        <a:lnTo>
                          <a:pt x="13" y="9"/>
                        </a:lnTo>
                        <a:lnTo>
                          <a:pt x="21" y="17"/>
                        </a:lnTo>
                        <a:lnTo>
                          <a:pt x="30" y="24"/>
                        </a:lnTo>
                        <a:lnTo>
                          <a:pt x="37" y="32"/>
                        </a:lnTo>
                        <a:lnTo>
                          <a:pt x="42" y="38"/>
                        </a:lnTo>
                        <a:lnTo>
                          <a:pt x="45" y="43"/>
                        </a:lnTo>
                        <a:lnTo>
                          <a:pt x="44" y="46"/>
                        </a:lnTo>
                        <a:lnTo>
                          <a:pt x="39" y="46"/>
                        </a:lnTo>
                        <a:lnTo>
                          <a:pt x="33" y="41"/>
                        </a:lnTo>
                        <a:lnTo>
                          <a:pt x="26" y="34"/>
                        </a:lnTo>
                        <a:lnTo>
                          <a:pt x="19" y="26"/>
                        </a:lnTo>
                        <a:lnTo>
                          <a:pt x="14" y="17"/>
                        </a:lnTo>
                        <a:lnTo>
                          <a:pt x="8"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9" name="Freeform 42">
                    <a:extLst>
                      <a:ext uri="{FF2B5EF4-FFF2-40B4-BE49-F238E27FC236}">
                        <a16:creationId xmlns:a16="http://schemas.microsoft.com/office/drawing/2014/main" id="{81D4D29D-CF12-45A4-A03D-65C6D1049B6A}"/>
                      </a:ext>
                    </a:extLst>
                  </p:cNvPr>
                  <p:cNvSpPr>
                    <a:spLocks/>
                  </p:cNvSpPr>
                  <p:nvPr/>
                </p:nvSpPr>
                <p:spPr bwMode="auto">
                  <a:xfrm>
                    <a:off x="509" y="54"/>
                    <a:ext cx="25" cy="24"/>
                  </a:xfrm>
                  <a:custGeom>
                    <a:avLst/>
                    <a:gdLst>
                      <a:gd name="T0" fmla="*/ 0 w 51"/>
                      <a:gd name="T1" fmla="*/ 0 h 49"/>
                      <a:gd name="T2" fmla="*/ 3 w 51"/>
                      <a:gd name="T3" fmla="*/ 2 h 49"/>
                      <a:gd name="T4" fmla="*/ 7 w 51"/>
                      <a:gd name="T5" fmla="*/ 4 h 49"/>
                      <a:gd name="T6" fmla="*/ 11 w 51"/>
                      <a:gd name="T7" fmla="*/ 7 h 49"/>
                      <a:gd name="T8" fmla="*/ 16 w 51"/>
                      <a:gd name="T9" fmla="*/ 11 h 49"/>
                      <a:gd name="T10" fmla="*/ 21 w 51"/>
                      <a:gd name="T11" fmla="*/ 15 h 49"/>
                      <a:gd name="T12" fmla="*/ 23 w 51"/>
                      <a:gd name="T13" fmla="*/ 19 h 49"/>
                      <a:gd name="T14" fmla="*/ 25 w 51"/>
                      <a:gd name="T15" fmla="*/ 22 h 49"/>
                      <a:gd name="T16" fmla="*/ 25 w 51"/>
                      <a:gd name="T17" fmla="*/ 24 h 49"/>
                      <a:gd name="T18" fmla="*/ 22 w 51"/>
                      <a:gd name="T19" fmla="*/ 24 h 49"/>
                      <a:gd name="T20" fmla="*/ 19 w 51"/>
                      <a:gd name="T21" fmla="*/ 22 h 49"/>
                      <a:gd name="T22" fmla="*/ 16 w 51"/>
                      <a:gd name="T23" fmla="*/ 19 h 49"/>
                      <a:gd name="T24" fmla="*/ 12 w 51"/>
                      <a:gd name="T25" fmla="*/ 14 h 49"/>
                      <a:gd name="T26" fmla="*/ 8 w 51"/>
                      <a:gd name="T27" fmla="*/ 10 h 49"/>
                      <a:gd name="T28" fmla="*/ 5 w 51"/>
                      <a:gd name="T29" fmla="*/ 6 h 49"/>
                      <a:gd name="T30" fmla="*/ 2 w 51"/>
                      <a:gd name="T31" fmla="*/ 2 h 49"/>
                      <a:gd name="T32" fmla="*/ 0 w 51"/>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9">
                        <a:moveTo>
                          <a:pt x="0" y="0"/>
                        </a:moveTo>
                        <a:lnTo>
                          <a:pt x="6" y="4"/>
                        </a:lnTo>
                        <a:lnTo>
                          <a:pt x="14" y="8"/>
                        </a:lnTo>
                        <a:lnTo>
                          <a:pt x="23" y="15"/>
                        </a:lnTo>
                        <a:lnTo>
                          <a:pt x="32" y="23"/>
                        </a:lnTo>
                        <a:lnTo>
                          <a:pt x="42" y="31"/>
                        </a:lnTo>
                        <a:lnTo>
                          <a:pt x="47" y="38"/>
                        </a:lnTo>
                        <a:lnTo>
                          <a:pt x="51" y="44"/>
                        </a:lnTo>
                        <a:lnTo>
                          <a:pt x="50" y="49"/>
                        </a:lnTo>
                        <a:lnTo>
                          <a:pt x="45" y="49"/>
                        </a:lnTo>
                        <a:lnTo>
                          <a:pt x="39" y="45"/>
                        </a:lnTo>
                        <a:lnTo>
                          <a:pt x="32" y="38"/>
                        </a:lnTo>
                        <a:lnTo>
                          <a:pt x="25" y="29"/>
                        </a:lnTo>
                        <a:lnTo>
                          <a:pt x="17" y="20"/>
                        </a:lnTo>
                        <a:lnTo>
                          <a:pt x="10" y="12"/>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0" name="Freeform 43">
                    <a:extLst>
                      <a:ext uri="{FF2B5EF4-FFF2-40B4-BE49-F238E27FC236}">
                        <a16:creationId xmlns:a16="http://schemas.microsoft.com/office/drawing/2014/main" id="{0C31255D-0AFE-4ED6-B250-9A56D9954639}"/>
                      </a:ext>
                    </a:extLst>
                  </p:cNvPr>
                  <p:cNvSpPr>
                    <a:spLocks/>
                  </p:cNvSpPr>
                  <p:nvPr/>
                </p:nvSpPr>
                <p:spPr bwMode="auto">
                  <a:xfrm>
                    <a:off x="518" y="48"/>
                    <a:ext cx="28" cy="22"/>
                  </a:xfrm>
                  <a:custGeom>
                    <a:avLst/>
                    <a:gdLst>
                      <a:gd name="T0" fmla="*/ 0 w 58"/>
                      <a:gd name="T1" fmla="*/ 0 h 44"/>
                      <a:gd name="T2" fmla="*/ 3 w 58"/>
                      <a:gd name="T3" fmla="*/ 1 h 44"/>
                      <a:gd name="T4" fmla="*/ 8 w 58"/>
                      <a:gd name="T5" fmla="*/ 3 h 44"/>
                      <a:gd name="T6" fmla="*/ 13 w 58"/>
                      <a:gd name="T7" fmla="*/ 5 h 44"/>
                      <a:gd name="T8" fmla="*/ 17 w 58"/>
                      <a:gd name="T9" fmla="*/ 8 h 44"/>
                      <a:gd name="T10" fmla="*/ 21 w 58"/>
                      <a:gd name="T11" fmla="*/ 11 h 44"/>
                      <a:gd name="T12" fmla="*/ 25 w 58"/>
                      <a:gd name="T13" fmla="*/ 14 h 44"/>
                      <a:gd name="T14" fmla="*/ 27 w 58"/>
                      <a:gd name="T15" fmla="*/ 18 h 44"/>
                      <a:gd name="T16" fmla="*/ 28 w 58"/>
                      <a:gd name="T17" fmla="*/ 21 h 44"/>
                      <a:gd name="T18" fmla="*/ 27 w 58"/>
                      <a:gd name="T19" fmla="*/ 22 h 44"/>
                      <a:gd name="T20" fmla="*/ 25 w 58"/>
                      <a:gd name="T21" fmla="*/ 21 h 44"/>
                      <a:gd name="T22" fmla="*/ 20 w 58"/>
                      <a:gd name="T23" fmla="*/ 18 h 44"/>
                      <a:gd name="T24" fmla="*/ 16 w 58"/>
                      <a:gd name="T25" fmla="*/ 14 h 44"/>
                      <a:gd name="T26" fmla="*/ 11 w 58"/>
                      <a:gd name="T27" fmla="*/ 10 h 44"/>
                      <a:gd name="T28" fmla="*/ 6 w 58"/>
                      <a:gd name="T29" fmla="*/ 6 h 44"/>
                      <a:gd name="T30" fmla="*/ 2 w 58"/>
                      <a:gd name="T31" fmla="*/ 2 h 44"/>
                      <a:gd name="T32" fmla="*/ 0 w 58"/>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44">
                        <a:moveTo>
                          <a:pt x="0" y="0"/>
                        </a:moveTo>
                        <a:lnTo>
                          <a:pt x="7" y="2"/>
                        </a:lnTo>
                        <a:lnTo>
                          <a:pt x="16" y="5"/>
                        </a:lnTo>
                        <a:lnTo>
                          <a:pt x="26" y="10"/>
                        </a:lnTo>
                        <a:lnTo>
                          <a:pt x="35" y="15"/>
                        </a:lnTo>
                        <a:lnTo>
                          <a:pt x="44" y="22"/>
                        </a:lnTo>
                        <a:lnTo>
                          <a:pt x="51" y="27"/>
                        </a:lnTo>
                        <a:lnTo>
                          <a:pt x="56" y="35"/>
                        </a:lnTo>
                        <a:lnTo>
                          <a:pt x="58" y="42"/>
                        </a:lnTo>
                        <a:lnTo>
                          <a:pt x="56" y="44"/>
                        </a:lnTo>
                        <a:lnTo>
                          <a:pt x="51" y="41"/>
                        </a:lnTo>
                        <a:lnTo>
                          <a:pt x="42" y="35"/>
                        </a:lnTo>
                        <a:lnTo>
                          <a:pt x="33" y="27"/>
                        </a:lnTo>
                        <a:lnTo>
                          <a:pt x="22" y="19"/>
                        </a:lnTo>
                        <a:lnTo>
                          <a:pt x="13" y="11"/>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1" name="Freeform 44">
                    <a:extLst>
                      <a:ext uri="{FF2B5EF4-FFF2-40B4-BE49-F238E27FC236}">
                        <a16:creationId xmlns:a16="http://schemas.microsoft.com/office/drawing/2014/main" id="{09FF00BE-3BDD-4118-88F3-BA792BFB0F11}"/>
                      </a:ext>
                    </a:extLst>
                  </p:cNvPr>
                  <p:cNvSpPr>
                    <a:spLocks/>
                  </p:cNvSpPr>
                  <p:nvPr/>
                </p:nvSpPr>
                <p:spPr bwMode="auto">
                  <a:xfrm>
                    <a:off x="525" y="44"/>
                    <a:ext cx="30" cy="10"/>
                  </a:xfrm>
                  <a:custGeom>
                    <a:avLst/>
                    <a:gdLst>
                      <a:gd name="T0" fmla="*/ 30 w 61"/>
                      <a:gd name="T1" fmla="*/ 10 h 20"/>
                      <a:gd name="T2" fmla="*/ 29 w 61"/>
                      <a:gd name="T3" fmla="*/ 10 h 20"/>
                      <a:gd name="T4" fmla="*/ 26 w 61"/>
                      <a:gd name="T5" fmla="*/ 10 h 20"/>
                      <a:gd name="T6" fmla="*/ 22 w 61"/>
                      <a:gd name="T7" fmla="*/ 9 h 20"/>
                      <a:gd name="T8" fmla="*/ 17 w 61"/>
                      <a:gd name="T9" fmla="*/ 7 h 20"/>
                      <a:gd name="T10" fmla="*/ 12 w 61"/>
                      <a:gd name="T11" fmla="*/ 5 h 20"/>
                      <a:gd name="T12" fmla="*/ 7 w 61"/>
                      <a:gd name="T13" fmla="*/ 4 h 20"/>
                      <a:gd name="T14" fmla="*/ 3 w 61"/>
                      <a:gd name="T15" fmla="*/ 2 h 20"/>
                      <a:gd name="T16" fmla="*/ 0 w 61"/>
                      <a:gd name="T17" fmla="*/ 1 h 20"/>
                      <a:gd name="T18" fmla="*/ 4 w 61"/>
                      <a:gd name="T19" fmla="*/ 0 h 20"/>
                      <a:gd name="T20" fmla="*/ 8 w 61"/>
                      <a:gd name="T21" fmla="*/ 0 h 20"/>
                      <a:gd name="T22" fmla="*/ 14 w 61"/>
                      <a:gd name="T23" fmla="*/ 1 h 20"/>
                      <a:gd name="T24" fmla="*/ 19 w 61"/>
                      <a:gd name="T25" fmla="*/ 2 h 20"/>
                      <a:gd name="T26" fmla="*/ 25 w 61"/>
                      <a:gd name="T27" fmla="*/ 3 h 20"/>
                      <a:gd name="T28" fmla="*/ 28 w 61"/>
                      <a:gd name="T29" fmla="*/ 5 h 20"/>
                      <a:gd name="T30" fmla="*/ 30 w 61"/>
                      <a:gd name="T31" fmla="*/ 8 h 20"/>
                      <a:gd name="T32" fmla="*/ 30 w 61"/>
                      <a:gd name="T33" fmla="*/ 1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19"/>
                        </a:moveTo>
                        <a:lnTo>
                          <a:pt x="59" y="20"/>
                        </a:lnTo>
                        <a:lnTo>
                          <a:pt x="52" y="19"/>
                        </a:lnTo>
                        <a:lnTo>
                          <a:pt x="44" y="17"/>
                        </a:lnTo>
                        <a:lnTo>
                          <a:pt x="35" y="13"/>
                        </a:lnTo>
                        <a:lnTo>
                          <a:pt x="24" y="10"/>
                        </a:lnTo>
                        <a:lnTo>
                          <a:pt x="15" y="7"/>
                        </a:lnTo>
                        <a:lnTo>
                          <a:pt x="6" y="3"/>
                        </a:lnTo>
                        <a:lnTo>
                          <a:pt x="0" y="2"/>
                        </a:lnTo>
                        <a:lnTo>
                          <a:pt x="8" y="0"/>
                        </a:lnTo>
                        <a:lnTo>
                          <a:pt x="17" y="0"/>
                        </a:lnTo>
                        <a:lnTo>
                          <a:pt x="29" y="1"/>
                        </a:lnTo>
                        <a:lnTo>
                          <a:pt x="39" y="3"/>
                        </a:lnTo>
                        <a:lnTo>
                          <a:pt x="50" y="5"/>
                        </a:lnTo>
                        <a:lnTo>
                          <a:pt x="57" y="10"/>
                        </a:lnTo>
                        <a:lnTo>
                          <a:pt x="61" y="15"/>
                        </a:lnTo>
                        <a:lnTo>
                          <a:pt x="61"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2" name="Freeform 45">
                    <a:extLst>
                      <a:ext uri="{FF2B5EF4-FFF2-40B4-BE49-F238E27FC236}">
                        <a16:creationId xmlns:a16="http://schemas.microsoft.com/office/drawing/2014/main" id="{9E35247A-1865-4B85-A2CD-582F8CB117C1}"/>
                      </a:ext>
                    </a:extLst>
                  </p:cNvPr>
                  <p:cNvSpPr>
                    <a:spLocks/>
                  </p:cNvSpPr>
                  <p:nvPr/>
                </p:nvSpPr>
                <p:spPr bwMode="auto">
                  <a:xfrm>
                    <a:off x="534" y="35"/>
                    <a:ext cx="30" cy="9"/>
                  </a:xfrm>
                  <a:custGeom>
                    <a:avLst/>
                    <a:gdLst>
                      <a:gd name="T0" fmla="*/ 30 w 61"/>
                      <a:gd name="T1" fmla="*/ 9 h 20"/>
                      <a:gd name="T2" fmla="*/ 28 w 61"/>
                      <a:gd name="T3" fmla="*/ 9 h 20"/>
                      <a:gd name="T4" fmla="*/ 25 w 61"/>
                      <a:gd name="T5" fmla="*/ 9 h 20"/>
                      <a:gd name="T6" fmla="*/ 21 w 61"/>
                      <a:gd name="T7" fmla="*/ 7 h 20"/>
                      <a:gd name="T8" fmla="*/ 16 w 61"/>
                      <a:gd name="T9" fmla="*/ 6 h 20"/>
                      <a:gd name="T10" fmla="*/ 11 w 61"/>
                      <a:gd name="T11" fmla="*/ 5 h 20"/>
                      <a:gd name="T12" fmla="*/ 6 w 61"/>
                      <a:gd name="T13" fmla="*/ 3 h 20"/>
                      <a:gd name="T14" fmla="*/ 2 w 61"/>
                      <a:gd name="T15" fmla="*/ 2 h 20"/>
                      <a:gd name="T16" fmla="*/ 0 w 61"/>
                      <a:gd name="T17" fmla="*/ 1 h 20"/>
                      <a:gd name="T18" fmla="*/ 4 w 61"/>
                      <a:gd name="T19" fmla="*/ 0 h 20"/>
                      <a:gd name="T20" fmla="*/ 9 w 61"/>
                      <a:gd name="T21" fmla="*/ 0 h 20"/>
                      <a:gd name="T22" fmla="*/ 14 w 61"/>
                      <a:gd name="T23" fmla="*/ 0 h 20"/>
                      <a:gd name="T24" fmla="*/ 19 w 61"/>
                      <a:gd name="T25" fmla="*/ 2 h 20"/>
                      <a:gd name="T26" fmla="*/ 24 w 61"/>
                      <a:gd name="T27" fmla="*/ 3 h 20"/>
                      <a:gd name="T28" fmla="*/ 28 w 61"/>
                      <a:gd name="T29" fmla="*/ 5 h 20"/>
                      <a:gd name="T30" fmla="*/ 30 w 61"/>
                      <a:gd name="T31" fmla="*/ 7 h 20"/>
                      <a:gd name="T32" fmla="*/ 30 w 6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20"/>
                        </a:moveTo>
                        <a:lnTo>
                          <a:pt x="57" y="20"/>
                        </a:lnTo>
                        <a:lnTo>
                          <a:pt x="51" y="19"/>
                        </a:lnTo>
                        <a:lnTo>
                          <a:pt x="42" y="16"/>
                        </a:lnTo>
                        <a:lnTo>
                          <a:pt x="33" y="14"/>
                        </a:lnTo>
                        <a:lnTo>
                          <a:pt x="23" y="11"/>
                        </a:lnTo>
                        <a:lnTo>
                          <a:pt x="13" y="7"/>
                        </a:lnTo>
                        <a:lnTo>
                          <a:pt x="5" y="5"/>
                        </a:lnTo>
                        <a:lnTo>
                          <a:pt x="0" y="2"/>
                        </a:lnTo>
                        <a:lnTo>
                          <a:pt x="8" y="0"/>
                        </a:lnTo>
                        <a:lnTo>
                          <a:pt x="18" y="0"/>
                        </a:lnTo>
                        <a:lnTo>
                          <a:pt x="28" y="1"/>
                        </a:lnTo>
                        <a:lnTo>
                          <a:pt x="39" y="4"/>
                        </a:lnTo>
                        <a:lnTo>
                          <a:pt x="49" y="6"/>
                        </a:lnTo>
                        <a:lnTo>
                          <a:pt x="56" y="11"/>
                        </a:lnTo>
                        <a:lnTo>
                          <a:pt x="61" y="15"/>
                        </a:lnTo>
                        <a:lnTo>
                          <a:pt x="6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3" name="Freeform 46">
                    <a:extLst>
                      <a:ext uri="{FF2B5EF4-FFF2-40B4-BE49-F238E27FC236}">
                        <a16:creationId xmlns:a16="http://schemas.microsoft.com/office/drawing/2014/main" id="{4EA0D077-B887-4B24-8C33-DB1A0B1CD2B0}"/>
                      </a:ext>
                    </a:extLst>
                  </p:cNvPr>
                  <p:cNvSpPr>
                    <a:spLocks/>
                  </p:cNvSpPr>
                  <p:nvPr/>
                </p:nvSpPr>
                <p:spPr bwMode="auto">
                  <a:xfrm>
                    <a:off x="508" y="54"/>
                    <a:ext cx="147" cy="40"/>
                  </a:xfrm>
                  <a:custGeom>
                    <a:avLst/>
                    <a:gdLst>
                      <a:gd name="T0" fmla="*/ 2 w 293"/>
                      <a:gd name="T1" fmla="*/ 35 h 81"/>
                      <a:gd name="T2" fmla="*/ 1 w 293"/>
                      <a:gd name="T3" fmla="*/ 36 h 81"/>
                      <a:gd name="T4" fmla="*/ 1 w 293"/>
                      <a:gd name="T5" fmla="*/ 37 h 81"/>
                      <a:gd name="T6" fmla="*/ 1 w 293"/>
                      <a:gd name="T7" fmla="*/ 39 h 81"/>
                      <a:gd name="T8" fmla="*/ 0 w 293"/>
                      <a:gd name="T9" fmla="*/ 40 h 81"/>
                      <a:gd name="T10" fmla="*/ 10 w 293"/>
                      <a:gd name="T11" fmla="*/ 33 h 81"/>
                      <a:gd name="T12" fmla="*/ 21 w 293"/>
                      <a:gd name="T13" fmla="*/ 28 h 81"/>
                      <a:gd name="T14" fmla="*/ 32 w 293"/>
                      <a:gd name="T15" fmla="*/ 23 h 81"/>
                      <a:gd name="T16" fmla="*/ 42 w 293"/>
                      <a:gd name="T17" fmla="*/ 18 h 81"/>
                      <a:gd name="T18" fmla="*/ 53 w 293"/>
                      <a:gd name="T19" fmla="*/ 15 h 81"/>
                      <a:gd name="T20" fmla="*/ 62 w 293"/>
                      <a:gd name="T21" fmla="*/ 12 h 81"/>
                      <a:gd name="T22" fmla="*/ 72 w 293"/>
                      <a:gd name="T23" fmla="*/ 10 h 81"/>
                      <a:gd name="T24" fmla="*/ 81 w 293"/>
                      <a:gd name="T25" fmla="*/ 7 h 81"/>
                      <a:gd name="T26" fmla="*/ 91 w 293"/>
                      <a:gd name="T27" fmla="*/ 6 h 81"/>
                      <a:gd name="T28" fmla="*/ 100 w 293"/>
                      <a:gd name="T29" fmla="*/ 5 h 81"/>
                      <a:gd name="T30" fmla="*/ 108 w 293"/>
                      <a:gd name="T31" fmla="*/ 4 h 81"/>
                      <a:gd name="T32" fmla="*/ 117 w 293"/>
                      <a:gd name="T33" fmla="*/ 3 h 81"/>
                      <a:gd name="T34" fmla="*/ 125 w 293"/>
                      <a:gd name="T35" fmla="*/ 3 h 81"/>
                      <a:gd name="T36" fmla="*/ 133 w 293"/>
                      <a:gd name="T37" fmla="*/ 3 h 81"/>
                      <a:gd name="T38" fmla="*/ 140 w 293"/>
                      <a:gd name="T39" fmla="*/ 3 h 81"/>
                      <a:gd name="T40" fmla="*/ 147 w 293"/>
                      <a:gd name="T41" fmla="*/ 2 h 81"/>
                      <a:gd name="T42" fmla="*/ 142 w 293"/>
                      <a:gd name="T43" fmla="*/ 1 h 81"/>
                      <a:gd name="T44" fmla="*/ 136 w 293"/>
                      <a:gd name="T45" fmla="*/ 0 h 81"/>
                      <a:gd name="T46" fmla="*/ 129 w 293"/>
                      <a:gd name="T47" fmla="*/ 0 h 81"/>
                      <a:gd name="T48" fmla="*/ 120 w 293"/>
                      <a:gd name="T49" fmla="*/ 0 h 81"/>
                      <a:gd name="T50" fmla="*/ 111 w 293"/>
                      <a:gd name="T51" fmla="*/ 0 h 81"/>
                      <a:gd name="T52" fmla="*/ 101 w 293"/>
                      <a:gd name="T53" fmla="*/ 1 h 81"/>
                      <a:gd name="T54" fmla="*/ 90 w 293"/>
                      <a:gd name="T55" fmla="*/ 2 h 81"/>
                      <a:gd name="T56" fmla="*/ 79 w 293"/>
                      <a:gd name="T57" fmla="*/ 4 h 81"/>
                      <a:gd name="T58" fmla="*/ 67 w 293"/>
                      <a:gd name="T59" fmla="*/ 6 h 81"/>
                      <a:gd name="T60" fmla="*/ 57 w 293"/>
                      <a:gd name="T61" fmla="*/ 9 h 81"/>
                      <a:gd name="T62" fmla="*/ 46 w 293"/>
                      <a:gd name="T63" fmla="*/ 11 h 81"/>
                      <a:gd name="T64" fmla="*/ 35 w 293"/>
                      <a:gd name="T65" fmla="*/ 15 h 81"/>
                      <a:gd name="T66" fmla="*/ 25 w 293"/>
                      <a:gd name="T67" fmla="*/ 19 h 81"/>
                      <a:gd name="T68" fmla="*/ 16 w 293"/>
                      <a:gd name="T69" fmla="*/ 24 h 81"/>
                      <a:gd name="T70" fmla="*/ 9 w 293"/>
                      <a:gd name="T71" fmla="*/ 29 h 81"/>
                      <a:gd name="T72" fmla="*/ 2 w 293"/>
                      <a:gd name="T73" fmla="*/ 35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3" h="81">
                        <a:moveTo>
                          <a:pt x="3" y="71"/>
                        </a:moveTo>
                        <a:lnTo>
                          <a:pt x="2" y="73"/>
                        </a:lnTo>
                        <a:lnTo>
                          <a:pt x="1" y="75"/>
                        </a:lnTo>
                        <a:lnTo>
                          <a:pt x="1" y="79"/>
                        </a:lnTo>
                        <a:lnTo>
                          <a:pt x="0" y="81"/>
                        </a:lnTo>
                        <a:lnTo>
                          <a:pt x="20" y="67"/>
                        </a:lnTo>
                        <a:lnTo>
                          <a:pt x="42" y="56"/>
                        </a:lnTo>
                        <a:lnTo>
                          <a:pt x="63" y="46"/>
                        </a:lnTo>
                        <a:lnTo>
                          <a:pt x="84" y="37"/>
                        </a:lnTo>
                        <a:lnTo>
                          <a:pt x="105" y="30"/>
                        </a:lnTo>
                        <a:lnTo>
                          <a:pt x="124" y="24"/>
                        </a:lnTo>
                        <a:lnTo>
                          <a:pt x="144" y="20"/>
                        </a:lnTo>
                        <a:lnTo>
                          <a:pt x="162" y="15"/>
                        </a:lnTo>
                        <a:lnTo>
                          <a:pt x="182" y="13"/>
                        </a:lnTo>
                        <a:lnTo>
                          <a:pt x="199" y="11"/>
                        </a:lnTo>
                        <a:lnTo>
                          <a:pt x="216" y="8"/>
                        </a:lnTo>
                        <a:lnTo>
                          <a:pt x="234" y="7"/>
                        </a:lnTo>
                        <a:lnTo>
                          <a:pt x="250" y="7"/>
                        </a:lnTo>
                        <a:lnTo>
                          <a:pt x="265" y="6"/>
                        </a:lnTo>
                        <a:lnTo>
                          <a:pt x="280" y="6"/>
                        </a:lnTo>
                        <a:lnTo>
                          <a:pt x="293" y="5"/>
                        </a:lnTo>
                        <a:lnTo>
                          <a:pt x="284" y="3"/>
                        </a:lnTo>
                        <a:lnTo>
                          <a:pt x="272" y="1"/>
                        </a:lnTo>
                        <a:lnTo>
                          <a:pt x="258" y="0"/>
                        </a:lnTo>
                        <a:lnTo>
                          <a:pt x="240" y="0"/>
                        </a:lnTo>
                        <a:lnTo>
                          <a:pt x="221" y="0"/>
                        </a:lnTo>
                        <a:lnTo>
                          <a:pt x="201" y="3"/>
                        </a:lnTo>
                        <a:lnTo>
                          <a:pt x="179" y="5"/>
                        </a:lnTo>
                        <a:lnTo>
                          <a:pt x="158" y="8"/>
                        </a:lnTo>
                        <a:lnTo>
                          <a:pt x="134" y="12"/>
                        </a:lnTo>
                        <a:lnTo>
                          <a:pt x="113" y="18"/>
                        </a:lnTo>
                        <a:lnTo>
                          <a:pt x="91" y="23"/>
                        </a:lnTo>
                        <a:lnTo>
                          <a:pt x="70" y="30"/>
                        </a:lnTo>
                        <a:lnTo>
                          <a:pt x="50" y="39"/>
                        </a:lnTo>
                        <a:lnTo>
                          <a:pt x="32" y="49"/>
                        </a:lnTo>
                        <a:lnTo>
                          <a:pt x="17" y="59"/>
                        </a:lnTo>
                        <a:lnTo>
                          <a:pt x="3"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4" name="Freeform 47">
                    <a:extLst>
                      <a:ext uri="{FF2B5EF4-FFF2-40B4-BE49-F238E27FC236}">
                        <a16:creationId xmlns:a16="http://schemas.microsoft.com/office/drawing/2014/main" id="{422BF26C-4227-4E0B-BA37-65FEDF25DB61}"/>
                      </a:ext>
                    </a:extLst>
                  </p:cNvPr>
                  <p:cNvSpPr>
                    <a:spLocks/>
                  </p:cNvSpPr>
                  <p:nvPr/>
                </p:nvSpPr>
                <p:spPr bwMode="auto">
                  <a:xfrm>
                    <a:off x="624" y="56"/>
                    <a:ext cx="23" cy="21"/>
                  </a:xfrm>
                  <a:custGeom>
                    <a:avLst/>
                    <a:gdLst>
                      <a:gd name="T0" fmla="*/ 22 w 45"/>
                      <a:gd name="T1" fmla="*/ 21 h 41"/>
                      <a:gd name="T2" fmla="*/ 23 w 45"/>
                      <a:gd name="T3" fmla="*/ 20 h 41"/>
                      <a:gd name="T4" fmla="*/ 22 w 45"/>
                      <a:gd name="T5" fmla="*/ 17 h 41"/>
                      <a:gd name="T6" fmla="*/ 21 w 45"/>
                      <a:gd name="T7" fmla="*/ 14 h 41"/>
                      <a:gd name="T8" fmla="*/ 18 w 45"/>
                      <a:gd name="T9" fmla="*/ 11 h 41"/>
                      <a:gd name="T10" fmla="*/ 14 w 45"/>
                      <a:gd name="T11" fmla="*/ 7 h 41"/>
                      <a:gd name="T12" fmla="*/ 10 w 45"/>
                      <a:gd name="T13" fmla="*/ 4 h 41"/>
                      <a:gd name="T14" fmla="*/ 6 w 45"/>
                      <a:gd name="T15" fmla="*/ 1 h 41"/>
                      <a:gd name="T16" fmla="*/ 0 w 45"/>
                      <a:gd name="T17" fmla="*/ 0 h 41"/>
                      <a:gd name="T18" fmla="*/ 3 w 45"/>
                      <a:gd name="T19" fmla="*/ 2 h 41"/>
                      <a:gd name="T20" fmla="*/ 6 w 45"/>
                      <a:gd name="T21" fmla="*/ 5 h 41"/>
                      <a:gd name="T22" fmla="*/ 10 w 45"/>
                      <a:gd name="T23" fmla="*/ 9 h 41"/>
                      <a:gd name="T24" fmla="*/ 13 w 45"/>
                      <a:gd name="T25" fmla="*/ 13 h 41"/>
                      <a:gd name="T26" fmla="*/ 16 w 45"/>
                      <a:gd name="T27" fmla="*/ 16 h 41"/>
                      <a:gd name="T28" fmla="*/ 19 w 45"/>
                      <a:gd name="T29" fmla="*/ 19 h 41"/>
                      <a:gd name="T30" fmla="*/ 21 w 45"/>
                      <a:gd name="T31" fmla="*/ 21 h 41"/>
                      <a:gd name="T32" fmla="*/ 22 w 45"/>
                      <a:gd name="T33" fmla="*/ 2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1">
                        <a:moveTo>
                          <a:pt x="44" y="41"/>
                        </a:moveTo>
                        <a:lnTo>
                          <a:pt x="45" y="39"/>
                        </a:lnTo>
                        <a:lnTo>
                          <a:pt x="44" y="34"/>
                        </a:lnTo>
                        <a:lnTo>
                          <a:pt x="41" y="28"/>
                        </a:lnTo>
                        <a:lnTo>
                          <a:pt x="35" y="21"/>
                        </a:lnTo>
                        <a:lnTo>
                          <a:pt x="28" y="14"/>
                        </a:lnTo>
                        <a:lnTo>
                          <a:pt x="20" y="7"/>
                        </a:lnTo>
                        <a:lnTo>
                          <a:pt x="11" y="2"/>
                        </a:lnTo>
                        <a:lnTo>
                          <a:pt x="0" y="0"/>
                        </a:lnTo>
                        <a:lnTo>
                          <a:pt x="6" y="4"/>
                        </a:lnTo>
                        <a:lnTo>
                          <a:pt x="12" y="10"/>
                        </a:lnTo>
                        <a:lnTo>
                          <a:pt x="19" y="17"/>
                        </a:lnTo>
                        <a:lnTo>
                          <a:pt x="25" y="25"/>
                        </a:lnTo>
                        <a:lnTo>
                          <a:pt x="31" y="32"/>
                        </a:lnTo>
                        <a:lnTo>
                          <a:pt x="37" y="38"/>
                        </a:lnTo>
                        <a:lnTo>
                          <a:pt x="41" y="41"/>
                        </a:lnTo>
                        <a:lnTo>
                          <a:pt x="44"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5" name="Freeform 48">
                    <a:extLst>
                      <a:ext uri="{FF2B5EF4-FFF2-40B4-BE49-F238E27FC236}">
                        <a16:creationId xmlns:a16="http://schemas.microsoft.com/office/drawing/2014/main" id="{9BC187F4-9E52-4E9F-AC81-12A27FAB90C7}"/>
                      </a:ext>
                    </a:extLst>
                  </p:cNvPr>
                  <p:cNvSpPr>
                    <a:spLocks/>
                  </p:cNvSpPr>
                  <p:nvPr/>
                </p:nvSpPr>
                <p:spPr bwMode="auto">
                  <a:xfrm>
                    <a:off x="597" y="56"/>
                    <a:ext cx="29" cy="24"/>
                  </a:xfrm>
                  <a:custGeom>
                    <a:avLst/>
                    <a:gdLst>
                      <a:gd name="T0" fmla="*/ 29 w 59"/>
                      <a:gd name="T1" fmla="*/ 24 h 47"/>
                      <a:gd name="T2" fmla="*/ 29 w 59"/>
                      <a:gd name="T3" fmla="*/ 22 h 47"/>
                      <a:gd name="T4" fmla="*/ 28 w 59"/>
                      <a:gd name="T5" fmla="*/ 20 h 47"/>
                      <a:gd name="T6" fmla="*/ 25 w 59"/>
                      <a:gd name="T7" fmla="*/ 16 h 47"/>
                      <a:gd name="T8" fmla="*/ 21 w 59"/>
                      <a:gd name="T9" fmla="*/ 12 h 47"/>
                      <a:gd name="T10" fmla="*/ 17 w 59"/>
                      <a:gd name="T11" fmla="*/ 8 h 47"/>
                      <a:gd name="T12" fmla="*/ 11 w 59"/>
                      <a:gd name="T13" fmla="*/ 4 h 47"/>
                      <a:gd name="T14" fmla="*/ 6 w 59"/>
                      <a:gd name="T15" fmla="*/ 1 h 47"/>
                      <a:gd name="T16" fmla="*/ 0 w 59"/>
                      <a:gd name="T17" fmla="*/ 0 h 47"/>
                      <a:gd name="T18" fmla="*/ 2 w 59"/>
                      <a:gd name="T19" fmla="*/ 2 h 47"/>
                      <a:gd name="T20" fmla="*/ 6 w 59"/>
                      <a:gd name="T21" fmla="*/ 5 h 47"/>
                      <a:gd name="T22" fmla="*/ 10 w 59"/>
                      <a:gd name="T23" fmla="*/ 9 h 47"/>
                      <a:gd name="T24" fmla="*/ 14 w 59"/>
                      <a:gd name="T25" fmla="*/ 14 h 47"/>
                      <a:gd name="T26" fmla="*/ 18 w 59"/>
                      <a:gd name="T27" fmla="*/ 18 h 47"/>
                      <a:gd name="T28" fmla="*/ 23 w 59"/>
                      <a:gd name="T29" fmla="*/ 22 h 47"/>
                      <a:gd name="T30" fmla="*/ 26 w 59"/>
                      <a:gd name="T31" fmla="*/ 24 h 47"/>
                      <a:gd name="T32" fmla="*/ 29 w 59"/>
                      <a:gd name="T33" fmla="*/ 24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7">
                        <a:moveTo>
                          <a:pt x="58" y="47"/>
                        </a:moveTo>
                        <a:lnTo>
                          <a:pt x="59" y="44"/>
                        </a:lnTo>
                        <a:lnTo>
                          <a:pt x="57" y="39"/>
                        </a:lnTo>
                        <a:lnTo>
                          <a:pt x="51" y="31"/>
                        </a:lnTo>
                        <a:lnTo>
                          <a:pt x="43" y="23"/>
                        </a:lnTo>
                        <a:lnTo>
                          <a:pt x="34" y="15"/>
                        </a:lnTo>
                        <a:lnTo>
                          <a:pt x="22" y="8"/>
                        </a:lnTo>
                        <a:lnTo>
                          <a:pt x="12" y="2"/>
                        </a:lnTo>
                        <a:lnTo>
                          <a:pt x="0" y="0"/>
                        </a:lnTo>
                        <a:lnTo>
                          <a:pt x="5" y="3"/>
                        </a:lnTo>
                        <a:lnTo>
                          <a:pt x="12" y="10"/>
                        </a:lnTo>
                        <a:lnTo>
                          <a:pt x="20" y="18"/>
                        </a:lnTo>
                        <a:lnTo>
                          <a:pt x="29" y="27"/>
                        </a:lnTo>
                        <a:lnTo>
                          <a:pt x="37" y="36"/>
                        </a:lnTo>
                        <a:lnTo>
                          <a:pt x="46" y="43"/>
                        </a:lnTo>
                        <a:lnTo>
                          <a:pt x="53" y="47"/>
                        </a:lnTo>
                        <a:lnTo>
                          <a:pt x="58"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6" name="Freeform 49">
                    <a:extLst>
                      <a:ext uri="{FF2B5EF4-FFF2-40B4-BE49-F238E27FC236}">
                        <a16:creationId xmlns:a16="http://schemas.microsoft.com/office/drawing/2014/main" id="{5FADD544-F177-40E9-8F1B-450133BD13EB}"/>
                      </a:ext>
                    </a:extLst>
                  </p:cNvPr>
                  <p:cNvSpPr>
                    <a:spLocks/>
                  </p:cNvSpPr>
                  <p:nvPr/>
                </p:nvSpPr>
                <p:spPr bwMode="auto">
                  <a:xfrm>
                    <a:off x="584" y="59"/>
                    <a:ext cx="26" cy="27"/>
                  </a:xfrm>
                  <a:custGeom>
                    <a:avLst/>
                    <a:gdLst>
                      <a:gd name="T0" fmla="*/ 25 w 52"/>
                      <a:gd name="T1" fmla="*/ 27 h 54"/>
                      <a:gd name="T2" fmla="*/ 26 w 52"/>
                      <a:gd name="T3" fmla="*/ 25 h 54"/>
                      <a:gd name="T4" fmla="*/ 25 w 52"/>
                      <a:gd name="T5" fmla="*/ 22 h 54"/>
                      <a:gd name="T6" fmla="*/ 23 w 52"/>
                      <a:gd name="T7" fmla="*/ 17 h 54"/>
                      <a:gd name="T8" fmla="*/ 19 w 52"/>
                      <a:gd name="T9" fmla="*/ 13 h 54"/>
                      <a:gd name="T10" fmla="*/ 15 w 52"/>
                      <a:gd name="T11" fmla="*/ 8 h 54"/>
                      <a:gd name="T12" fmla="*/ 10 w 52"/>
                      <a:gd name="T13" fmla="*/ 4 h 54"/>
                      <a:gd name="T14" fmla="*/ 5 w 52"/>
                      <a:gd name="T15" fmla="*/ 1 h 54"/>
                      <a:gd name="T16" fmla="*/ 0 w 52"/>
                      <a:gd name="T17" fmla="*/ 0 h 54"/>
                      <a:gd name="T18" fmla="*/ 2 w 52"/>
                      <a:gd name="T19" fmla="*/ 2 h 54"/>
                      <a:gd name="T20" fmla="*/ 5 w 52"/>
                      <a:gd name="T21" fmla="*/ 6 h 54"/>
                      <a:gd name="T22" fmla="*/ 8 w 52"/>
                      <a:gd name="T23" fmla="*/ 11 h 54"/>
                      <a:gd name="T24" fmla="*/ 12 w 52"/>
                      <a:gd name="T25" fmla="*/ 15 h 54"/>
                      <a:gd name="T26" fmla="*/ 16 w 52"/>
                      <a:gd name="T27" fmla="*/ 20 h 54"/>
                      <a:gd name="T28" fmla="*/ 20 w 52"/>
                      <a:gd name="T29" fmla="*/ 24 h 54"/>
                      <a:gd name="T30" fmla="*/ 24 w 52"/>
                      <a:gd name="T31" fmla="*/ 27 h 54"/>
                      <a:gd name="T32" fmla="*/ 25 w 52"/>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4">
                        <a:moveTo>
                          <a:pt x="50" y="54"/>
                        </a:moveTo>
                        <a:lnTo>
                          <a:pt x="52" y="50"/>
                        </a:lnTo>
                        <a:lnTo>
                          <a:pt x="50" y="44"/>
                        </a:lnTo>
                        <a:lnTo>
                          <a:pt x="45" y="34"/>
                        </a:lnTo>
                        <a:lnTo>
                          <a:pt x="38" y="25"/>
                        </a:lnTo>
                        <a:lnTo>
                          <a:pt x="30" y="16"/>
                        </a:lnTo>
                        <a:lnTo>
                          <a:pt x="19" y="8"/>
                        </a:lnTo>
                        <a:lnTo>
                          <a:pt x="10" y="2"/>
                        </a:lnTo>
                        <a:lnTo>
                          <a:pt x="0" y="0"/>
                        </a:lnTo>
                        <a:lnTo>
                          <a:pt x="3" y="4"/>
                        </a:lnTo>
                        <a:lnTo>
                          <a:pt x="9" y="11"/>
                        </a:lnTo>
                        <a:lnTo>
                          <a:pt x="16" y="21"/>
                        </a:lnTo>
                        <a:lnTo>
                          <a:pt x="24" y="30"/>
                        </a:lnTo>
                        <a:lnTo>
                          <a:pt x="32" y="40"/>
                        </a:lnTo>
                        <a:lnTo>
                          <a:pt x="40" y="48"/>
                        </a:lnTo>
                        <a:lnTo>
                          <a:pt x="47" y="53"/>
                        </a:lnTo>
                        <a:lnTo>
                          <a:pt x="5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7" name="Freeform 50">
                    <a:extLst>
                      <a:ext uri="{FF2B5EF4-FFF2-40B4-BE49-F238E27FC236}">
                        <a16:creationId xmlns:a16="http://schemas.microsoft.com/office/drawing/2014/main" id="{75263354-BAAA-446F-BF6A-9AECFB72882E}"/>
                      </a:ext>
                    </a:extLst>
                  </p:cNvPr>
                  <p:cNvSpPr>
                    <a:spLocks/>
                  </p:cNvSpPr>
                  <p:nvPr/>
                </p:nvSpPr>
                <p:spPr bwMode="auto">
                  <a:xfrm>
                    <a:off x="559" y="64"/>
                    <a:ext cx="23" cy="25"/>
                  </a:xfrm>
                  <a:custGeom>
                    <a:avLst/>
                    <a:gdLst>
                      <a:gd name="T0" fmla="*/ 22 w 45"/>
                      <a:gd name="T1" fmla="*/ 25 h 51"/>
                      <a:gd name="T2" fmla="*/ 23 w 45"/>
                      <a:gd name="T3" fmla="*/ 23 h 51"/>
                      <a:gd name="T4" fmla="*/ 22 w 45"/>
                      <a:gd name="T5" fmla="*/ 20 h 51"/>
                      <a:gd name="T6" fmla="*/ 19 w 45"/>
                      <a:gd name="T7" fmla="*/ 16 h 51"/>
                      <a:gd name="T8" fmla="*/ 16 w 45"/>
                      <a:gd name="T9" fmla="*/ 12 h 51"/>
                      <a:gd name="T10" fmla="*/ 12 w 45"/>
                      <a:gd name="T11" fmla="*/ 7 h 51"/>
                      <a:gd name="T12" fmla="*/ 8 w 45"/>
                      <a:gd name="T13" fmla="*/ 3 h 51"/>
                      <a:gd name="T14" fmla="*/ 4 w 45"/>
                      <a:gd name="T15" fmla="*/ 1 h 51"/>
                      <a:gd name="T16" fmla="*/ 0 w 45"/>
                      <a:gd name="T17" fmla="*/ 0 h 51"/>
                      <a:gd name="T18" fmla="*/ 2 w 45"/>
                      <a:gd name="T19" fmla="*/ 2 h 51"/>
                      <a:gd name="T20" fmla="*/ 4 w 45"/>
                      <a:gd name="T21" fmla="*/ 6 h 51"/>
                      <a:gd name="T22" fmla="*/ 7 w 45"/>
                      <a:gd name="T23" fmla="*/ 10 h 51"/>
                      <a:gd name="T24" fmla="*/ 11 w 45"/>
                      <a:gd name="T25" fmla="*/ 15 h 51"/>
                      <a:gd name="T26" fmla="*/ 14 w 45"/>
                      <a:gd name="T27" fmla="*/ 19 h 51"/>
                      <a:gd name="T28" fmla="*/ 17 w 45"/>
                      <a:gd name="T29" fmla="*/ 23 h 51"/>
                      <a:gd name="T30" fmla="*/ 20 w 45"/>
                      <a:gd name="T31" fmla="*/ 25 h 51"/>
                      <a:gd name="T32" fmla="*/ 22 w 45"/>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1">
                        <a:moveTo>
                          <a:pt x="44" y="51"/>
                        </a:moveTo>
                        <a:lnTo>
                          <a:pt x="45" y="47"/>
                        </a:lnTo>
                        <a:lnTo>
                          <a:pt x="43" y="41"/>
                        </a:lnTo>
                        <a:lnTo>
                          <a:pt x="38" y="33"/>
                        </a:lnTo>
                        <a:lnTo>
                          <a:pt x="31" y="24"/>
                        </a:lnTo>
                        <a:lnTo>
                          <a:pt x="24" y="15"/>
                        </a:lnTo>
                        <a:lnTo>
                          <a:pt x="16" y="7"/>
                        </a:lnTo>
                        <a:lnTo>
                          <a:pt x="7" y="2"/>
                        </a:lnTo>
                        <a:lnTo>
                          <a:pt x="0" y="0"/>
                        </a:lnTo>
                        <a:lnTo>
                          <a:pt x="4" y="5"/>
                        </a:lnTo>
                        <a:lnTo>
                          <a:pt x="8" y="12"/>
                        </a:lnTo>
                        <a:lnTo>
                          <a:pt x="14" y="21"/>
                        </a:lnTo>
                        <a:lnTo>
                          <a:pt x="21" y="30"/>
                        </a:lnTo>
                        <a:lnTo>
                          <a:pt x="27" y="39"/>
                        </a:lnTo>
                        <a:lnTo>
                          <a:pt x="34" y="46"/>
                        </a:lnTo>
                        <a:lnTo>
                          <a:pt x="39" y="51"/>
                        </a:lnTo>
                        <a:lnTo>
                          <a:pt x="44"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8" name="Freeform 51">
                    <a:extLst>
                      <a:ext uri="{FF2B5EF4-FFF2-40B4-BE49-F238E27FC236}">
                        <a16:creationId xmlns:a16="http://schemas.microsoft.com/office/drawing/2014/main" id="{14390E3B-269E-4183-A1A1-D8A020FBA307}"/>
                      </a:ext>
                    </a:extLst>
                  </p:cNvPr>
                  <p:cNvSpPr>
                    <a:spLocks/>
                  </p:cNvSpPr>
                  <p:nvPr/>
                </p:nvSpPr>
                <p:spPr bwMode="auto">
                  <a:xfrm>
                    <a:off x="549" y="68"/>
                    <a:ext cx="16" cy="23"/>
                  </a:xfrm>
                  <a:custGeom>
                    <a:avLst/>
                    <a:gdLst>
                      <a:gd name="T0" fmla="*/ 15 w 32"/>
                      <a:gd name="T1" fmla="*/ 23 h 46"/>
                      <a:gd name="T2" fmla="*/ 16 w 32"/>
                      <a:gd name="T3" fmla="*/ 22 h 46"/>
                      <a:gd name="T4" fmla="*/ 16 w 32"/>
                      <a:gd name="T5" fmla="*/ 19 h 46"/>
                      <a:gd name="T6" fmla="*/ 16 w 32"/>
                      <a:gd name="T7" fmla="*/ 16 h 46"/>
                      <a:gd name="T8" fmla="*/ 14 w 32"/>
                      <a:gd name="T9" fmla="*/ 12 h 46"/>
                      <a:gd name="T10" fmla="*/ 12 w 32"/>
                      <a:gd name="T11" fmla="*/ 8 h 46"/>
                      <a:gd name="T12" fmla="*/ 9 w 32"/>
                      <a:gd name="T13" fmla="*/ 5 h 46"/>
                      <a:gd name="T14" fmla="*/ 5 w 32"/>
                      <a:gd name="T15" fmla="*/ 2 h 46"/>
                      <a:gd name="T16" fmla="*/ 0 w 32"/>
                      <a:gd name="T17" fmla="*/ 0 h 46"/>
                      <a:gd name="T18" fmla="*/ 3 w 32"/>
                      <a:gd name="T19" fmla="*/ 6 h 46"/>
                      <a:gd name="T20" fmla="*/ 7 w 32"/>
                      <a:gd name="T21" fmla="*/ 14 h 46"/>
                      <a:gd name="T22" fmla="*/ 12 w 32"/>
                      <a:gd name="T23" fmla="*/ 21 h 46"/>
                      <a:gd name="T24" fmla="*/ 15 w 32"/>
                      <a:gd name="T25" fmla="*/ 23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46">
                        <a:moveTo>
                          <a:pt x="29" y="46"/>
                        </a:moveTo>
                        <a:lnTo>
                          <a:pt x="32" y="44"/>
                        </a:lnTo>
                        <a:lnTo>
                          <a:pt x="32" y="38"/>
                        </a:lnTo>
                        <a:lnTo>
                          <a:pt x="31" y="31"/>
                        </a:lnTo>
                        <a:lnTo>
                          <a:pt x="27" y="23"/>
                        </a:lnTo>
                        <a:lnTo>
                          <a:pt x="23" y="16"/>
                        </a:lnTo>
                        <a:lnTo>
                          <a:pt x="17" y="9"/>
                        </a:lnTo>
                        <a:lnTo>
                          <a:pt x="9" y="4"/>
                        </a:lnTo>
                        <a:lnTo>
                          <a:pt x="0" y="0"/>
                        </a:lnTo>
                        <a:lnTo>
                          <a:pt x="6" y="12"/>
                        </a:lnTo>
                        <a:lnTo>
                          <a:pt x="14" y="28"/>
                        </a:lnTo>
                        <a:lnTo>
                          <a:pt x="23" y="42"/>
                        </a:lnTo>
                        <a:lnTo>
                          <a:pt x="29"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9" name="Freeform 52">
                    <a:extLst>
                      <a:ext uri="{FF2B5EF4-FFF2-40B4-BE49-F238E27FC236}">
                        <a16:creationId xmlns:a16="http://schemas.microsoft.com/office/drawing/2014/main" id="{82D667A6-B9EB-4C6D-BCD4-83066DC6916D}"/>
                      </a:ext>
                    </a:extLst>
                  </p:cNvPr>
                  <p:cNvSpPr>
                    <a:spLocks/>
                  </p:cNvSpPr>
                  <p:nvPr/>
                </p:nvSpPr>
                <p:spPr bwMode="auto">
                  <a:xfrm>
                    <a:off x="526" y="79"/>
                    <a:ext cx="13" cy="17"/>
                  </a:xfrm>
                  <a:custGeom>
                    <a:avLst/>
                    <a:gdLst>
                      <a:gd name="T0" fmla="*/ 12 w 25"/>
                      <a:gd name="T1" fmla="*/ 17 h 35"/>
                      <a:gd name="T2" fmla="*/ 13 w 25"/>
                      <a:gd name="T3" fmla="*/ 14 h 35"/>
                      <a:gd name="T4" fmla="*/ 10 w 25"/>
                      <a:gd name="T5" fmla="*/ 7 h 35"/>
                      <a:gd name="T6" fmla="*/ 5 w 25"/>
                      <a:gd name="T7" fmla="*/ 2 h 35"/>
                      <a:gd name="T8" fmla="*/ 0 w 25"/>
                      <a:gd name="T9" fmla="*/ 0 h 35"/>
                      <a:gd name="T10" fmla="*/ 2 w 25"/>
                      <a:gd name="T11" fmla="*/ 4 h 35"/>
                      <a:gd name="T12" fmla="*/ 5 w 25"/>
                      <a:gd name="T13" fmla="*/ 10 h 35"/>
                      <a:gd name="T14" fmla="*/ 9 w 25"/>
                      <a:gd name="T15" fmla="*/ 15 h 35"/>
                      <a:gd name="T16" fmla="*/ 12 w 25"/>
                      <a:gd name="T17" fmla="*/ 1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5">
                        <a:moveTo>
                          <a:pt x="23" y="35"/>
                        </a:moveTo>
                        <a:lnTo>
                          <a:pt x="25" y="28"/>
                        </a:lnTo>
                        <a:lnTo>
                          <a:pt x="19" y="15"/>
                        </a:lnTo>
                        <a:lnTo>
                          <a:pt x="9" y="5"/>
                        </a:lnTo>
                        <a:lnTo>
                          <a:pt x="0" y="0"/>
                        </a:lnTo>
                        <a:lnTo>
                          <a:pt x="4" y="8"/>
                        </a:lnTo>
                        <a:lnTo>
                          <a:pt x="10" y="20"/>
                        </a:lnTo>
                        <a:lnTo>
                          <a:pt x="17" y="30"/>
                        </a:lnTo>
                        <a:lnTo>
                          <a:pt x="23"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0" name="Freeform 53">
                    <a:extLst>
                      <a:ext uri="{FF2B5EF4-FFF2-40B4-BE49-F238E27FC236}">
                        <a16:creationId xmlns:a16="http://schemas.microsoft.com/office/drawing/2014/main" id="{EF5DD9F8-8CEF-4A97-82C1-D2224838C476}"/>
                      </a:ext>
                    </a:extLst>
                  </p:cNvPr>
                  <p:cNvSpPr>
                    <a:spLocks/>
                  </p:cNvSpPr>
                  <p:nvPr/>
                </p:nvSpPr>
                <p:spPr bwMode="auto">
                  <a:xfrm>
                    <a:off x="517" y="84"/>
                    <a:ext cx="9" cy="12"/>
                  </a:xfrm>
                  <a:custGeom>
                    <a:avLst/>
                    <a:gdLst>
                      <a:gd name="T0" fmla="*/ 9 w 18"/>
                      <a:gd name="T1" fmla="*/ 12 h 24"/>
                      <a:gd name="T2" fmla="*/ 9 w 18"/>
                      <a:gd name="T3" fmla="*/ 8 h 24"/>
                      <a:gd name="T4" fmla="*/ 8 w 18"/>
                      <a:gd name="T5" fmla="*/ 4 h 24"/>
                      <a:gd name="T6" fmla="*/ 5 w 18"/>
                      <a:gd name="T7" fmla="*/ 0 h 24"/>
                      <a:gd name="T8" fmla="*/ 0 w 18"/>
                      <a:gd name="T9" fmla="*/ 1 h 24"/>
                      <a:gd name="T10" fmla="*/ 4 w 18"/>
                      <a:gd name="T11" fmla="*/ 3 h 24"/>
                      <a:gd name="T12" fmla="*/ 5 w 18"/>
                      <a:gd name="T13" fmla="*/ 8 h 24"/>
                      <a:gd name="T14" fmla="*/ 7 w 18"/>
                      <a:gd name="T15" fmla="*/ 12 h 24"/>
                      <a:gd name="T16" fmla="*/ 9 w 18"/>
                      <a:gd name="T17" fmla="*/ 1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4">
                        <a:moveTo>
                          <a:pt x="17" y="23"/>
                        </a:moveTo>
                        <a:lnTo>
                          <a:pt x="18" y="16"/>
                        </a:lnTo>
                        <a:lnTo>
                          <a:pt x="15" y="7"/>
                        </a:lnTo>
                        <a:lnTo>
                          <a:pt x="9" y="0"/>
                        </a:lnTo>
                        <a:lnTo>
                          <a:pt x="0" y="1"/>
                        </a:lnTo>
                        <a:lnTo>
                          <a:pt x="7" y="6"/>
                        </a:lnTo>
                        <a:lnTo>
                          <a:pt x="10" y="15"/>
                        </a:lnTo>
                        <a:lnTo>
                          <a:pt x="14" y="24"/>
                        </a:lnTo>
                        <a:lnTo>
                          <a:pt x="17"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1" name="Freeform 54">
                    <a:extLst>
                      <a:ext uri="{FF2B5EF4-FFF2-40B4-BE49-F238E27FC236}">
                        <a16:creationId xmlns:a16="http://schemas.microsoft.com/office/drawing/2014/main" id="{4236F12F-5FBB-4B8F-81E3-2856F8960F73}"/>
                      </a:ext>
                    </a:extLst>
                  </p:cNvPr>
                  <p:cNvSpPr>
                    <a:spLocks/>
                  </p:cNvSpPr>
                  <p:nvPr/>
                </p:nvSpPr>
                <p:spPr bwMode="auto">
                  <a:xfrm>
                    <a:off x="610" y="56"/>
                    <a:ext cx="26" cy="22"/>
                  </a:xfrm>
                  <a:custGeom>
                    <a:avLst/>
                    <a:gdLst>
                      <a:gd name="T0" fmla="*/ 25 w 51"/>
                      <a:gd name="T1" fmla="*/ 22 h 45"/>
                      <a:gd name="T2" fmla="*/ 26 w 51"/>
                      <a:gd name="T3" fmla="*/ 20 h 45"/>
                      <a:gd name="T4" fmla="*/ 25 w 51"/>
                      <a:gd name="T5" fmla="*/ 18 h 45"/>
                      <a:gd name="T6" fmla="*/ 23 w 51"/>
                      <a:gd name="T7" fmla="*/ 15 h 45"/>
                      <a:gd name="T8" fmla="*/ 20 w 51"/>
                      <a:gd name="T9" fmla="*/ 11 h 45"/>
                      <a:gd name="T10" fmla="*/ 16 w 51"/>
                      <a:gd name="T11" fmla="*/ 7 h 45"/>
                      <a:gd name="T12" fmla="*/ 11 w 51"/>
                      <a:gd name="T13" fmla="*/ 4 h 45"/>
                      <a:gd name="T14" fmla="*/ 5 w 51"/>
                      <a:gd name="T15" fmla="*/ 1 h 45"/>
                      <a:gd name="T16" fmla="*/ 0 w 51"/>
                      <a:gd name="T17" fmla="*/ 0 h 45"/>
                      <a:gd name="T18" fmla="*/ 2 w 51"/>
                      <a:gd name="T19" fmla="*/ 1 h 45"/>
                      <a:gd name="T20" fmla="*/ 5 w 51"/>
                      <a:gd name="T21" fmla="*/ 4 h 45"/>
                      <a:gd name="T22" fmla="*/ 9 w 51"/>
                      <a:gd name="T23" fmla="*/ 8 h 45"/>
                      <a:gd name="T24" fmla="*/ 13 w 51"/>
                      <a:gd name="T25" fmla="*/ 12 h 45"/>
                      <a:gd name="T26" fmla="*/ 17 w 51"/>
                      <a:gd name="T27" fmla="*/ 16 h 45"/>
                      <a:gd name="T28" fmla="*/ 20 w 51"/>
                      <a:gd name="T29" fmla="*/ 20 h 45"/>
                      <a:gd name="T30" fmla="*/ 23 w 51"/>
                      <a:gd name="T31" fmla="*/ 22 h 45"/>
                      <a:gd name="T32" fmla="*/ 25 w 51"/>
                      <a:gd name="T33" fmla="*/ 2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0" y="45"/>
                        </a:moveTo>
                        <a:lnTo>
                          <a:pt x="51" y="41"/>
                        </a:lnTo>
                        <a:lnTo>
                          <a:pt x="50" y="37"/>
                        </a:lnTo>
                        <a:lnTo>
                          <a:pt x="46" y="30"/>
                        </a:lnTo>
                        <a:lnTo>
                          <a:pt x="39" y="22"/>
                        </a:lnTo>
                        <a:lnTo>
                          <a:pt x="31" y="15"/>
                        </a:lnTo>
                        <a:lnTo>
                          <a:pt x="21" y="8"/>
                        </a:lnTo>
                        <a:lnTo>
                          <a:pt x="10" y="2"/>
                        </a:lnTo>
                        <a:lnTo>
                          <a:pt x="0" y="0"/>
                        </a:lnTo>
                        <a:lnTo>
                          <a:pt x="4" y="3"/>
                        </a:lnTo>
                        <a:lnTo>
                          <a:pt x="10" y="9"/>
                        </a:lnTo>
                        <a:lnTo>
                          <a:pt x="17" y="17"/>
                        </a:lnTo>
                        <a:lnTo>
                          <a:pt x="25" y="25"/>
                        </a:lnTo>
                        <a:lnTo>
                          <a:pt x="33" y="33"/>
                        </a:lnTo>
                        <a:lnTo>
                          <a:pt x="40" y="40"/>
                        </a:lnTo>
                        <a:lnTo>
                          <a:pt x="46" y="45"/>
                        </a:lnTo>
                        <a:lnTo>
                          <a:pt x="5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2" name="Freeform 55">
                    <a:extLst>
                      <a:ext uri="{FF2B5EF4-FFF2-40B4-BE49-F238E27FC236}">
                        <a16:creationId xmlns:a16="http://schemas.microsoft.com/office/drawing/2014/main" id="{99A7ABF4-56C3-4749-811D-915126E8DFFF}"/>
                      </a:ext>
                    </a:extLst>
                  </p:cNvPr>
                  <p:cNvSpPr>
                    <a:spLocks/>
                  </p:cNvSpPr>
                  <p:nvPr/>
                </p:nvSpPr>
                <p:spPr bwMode="auto">
                  <a:xfrm>
                    <a:off x="637" y="55"/>
                    <a:ext cx="20" cy="18"/>
                  </a:xfrm>
                  <a:custGeom>
                    <a:avLst/>
                    <a:gdLst>
                      <a:gd name="T0" fmla="*/ 20 w 40"/>
                      <a:gd name="T1" fmla="*/ 18 h 35"/>
                      <a:gd name="T2" fmla="*/ 20 w 40"/>
                      <a:gd name="T3" fmla="*/ 17 h 35"/>
                      <a:gd name="T4" fmla="*/ 20 w 40"/>
                      <a:gd name="T5" fmla="*/ 15 h 35"/>
                      <a:gd name="T6" fmla="*/ 19 w 40"/>
                      <a:gd name="T7" fmla="*/ 12 h 35"/>
                      <a:gd name="T8" fmla="*/ 17 w 40"/>
                      <a:gd name="T9" fmla="*/ 9 h 35"/>
                      <a:gd name="T10" fmla="*/ 13 w 40"/>
                      <a:gd name="T11" fmla="*/ 6 h 35"/>
                      <a:gd name="T12" fmla="*/ 10 w 40"/>
                      <a:gd name="T13" fmla="*/ 3 h 35"/>
                      <a:gd name="T14" fmla="*/ 5 w 40"/>
                      <a:gd name="T15" fmla="*/ 1 h 35"/>
                      <a:gd name="T16" fmla="*/ 0 w 40"/>
                      <a:gd name="T17" fmla="*/ 0 h 35"/>
                      <a:gd name="T18" fmla="*/ 2 w 40"/>
                      <a:gd name="T19" fmla="*/ 2 h 35"/>
                      <a:gd name="T20" fmla="*/ 5 w 40"/>
                      <a:gd name="T21" fmla="*/ 5 h 35"/>
                      <a:gd name="T22" fmla="*/ 8 w 40"/>
                      <a:gd name="T23" fmla="*/ 8 h 35"/>
                      <a:gd name="T24" fmla="*/ 11 w 40"/>
                      <a:gd name="T25" fmla="*/ 12 h 35"/>
                      <a:gd name="T26" fmla="*/ 14 w 40"/>
                      <a:gd name="T27" fmla="*/ 14 h 35"/>
                      <a:gd name="T28" fmla="*/ 16 w 40"/>
                      <a:gd name="T29" fmla="*/ 17 h 35"/>
                      <a:gd name="T30" fmla="*/ 19 w 40"/>
                      <a:gd name="T31" fmla="*/ 18 h 35"/>
                      <a:gd name="T32" fmla="*/ 20 w 40"/>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5">
                        <a:moveTo>
                          <a:pt x="39" y="35"/>
                        </a:moveTo>
                        <a:lnTo>
                          <a:pt x="40" y="33"/>
                        </a:lnTo>
                        <a:lnTo>
                          <a:pt x="40" y="30"/>
                        </a:lnTo>
                        <a:lnTo>
                          <a:pt x="37" y="24"/>
                        </a:lnTo>
                        <a:lnTo>
                          <a:pt x="33" y="18"/>
                        </a:lnTo>
                        <a:lnTo>
                          <a:pt x="26" y="12"/>
                        </a:lnTo>
                        <a:lnTo>
                          <a:pt x="19" y="6"/>
                        </a:lnTo>
                        <a:lnTo>
                          <a:pt x="10" y="2"/>
                        </a:lnTo>
                        <a:lnTo>
                          <a:pt x="0" y="0"/>
                        </a:lnTo>
                        <a:lnTo>
                          <a:pt x="4" y="4"/>
                        </a:lnTo>
                        <a:lnTo>
                          <a:pt x="10" y="10"/>
                        </a:lnTo>
                        <a:lnTo>
                          <a:pt x="16" y="16"/>
                        </a:lnTo>
                        <a:lnTo>
                          <a:pt x="22" y="23"/>
                        </a:lnTo>
                        <a:lnTo>
                          <a:pt x="27" y="28"/>
                        </a:lnTo>
                        <a:lnTo>
                          <a:pt x="32" y="33"/>
                        </a:lnTo>
                        <a:lnTo>
                          <a:pt x="37" y="35"/>
                        </a:lnTo>
                        <a:lnTo>
                          <a:pt x="39"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3" name="Freeform 56">
                    <a:extLst>
                      <a:ext uri="{FF2B5EF4-FFF2-40B4-BE49-F238E27FC236}">
                        <a16:creationId xmlns:a16="http://schemas.microsoft.com/office/drawing/2014/main" id="{B45B0079-B7A5-49EA-B035-460D12DE31AD}"/>
                      </a:ext>
                    </a:extLst>
                  </p:cNvPr>
                  <p:cNvSpPr>
                    <a:spLocks/>
                  </p:cNvSpPr>
                  <p:nvPr/>
                </p:nvSpPr>
                <p:spPr bwMode="auto">
                  <a:xfrm>
                    <a:off x="569" y="61"/>
                    <a:ext cx="23" cy="24"/>
                  </a:xfrm>
                  <a:custGeom>
                    <a:avLst/>
                    <a:gdLst>
                      <a:gd name="T0" fmla="*/ 22 w 45"/>
                      <a:gd name="T1" fmla="*/ 24 h 50"/>
                      <a:gd name="T2" fmla="*/ 23 w 45"/>
                      <a:gd name="T3" fmla="*/ 23 h 50"/>
                      <a:gd name="T4" fmla="*/ 22 w 45"/>
                      <a:gd name="T5" fmla="*/ 19 h 50"/>
                      <a:gd name="T6" fmla="*/ 19 w 45"/>
                      <a:gd name="T7" fmla="*/ 16 h 50"/>
                      <a:gd name="T8" fmla="*/ 16 w 45"/>
                      <a:gd name="T9" fmla="*/ 12 h 50"/>
                      <a:gd name="T10" fmla="*/ 12 w 45"/>
                      <a:gd name="T11" fmla="*/ 7 h 50"/>
                      <a:gd name="T12" fmla="*/ 8 w 45"/>
                      <a:gd name="T13" fmla="*/ 3 h 50"/>
                      <a:gd name="T14" fmla="*/ 4 w 45"/>
                      <a:gd name="T15" fmla="*/ 1 h 50"/>
                      <a:gd name="T16" fmla="*/ 0 w 45"/>
                      <a:gd name="T17" fmla="*/ 0 h 50"/>
                      <a:gd name="T18" fmla="*/ 2 w 45"/>
                      <a:gd name="T19" fmla="*/ 2 h 50"/>
                      <a:gd name="T20" fmla="*/ 4 w 45"/>
                      <a:gd name="T21" fmla="*/ 6 h 50"/>
                      <a:gd name="T22" fmla="*/ 7 w 45"/>
                      <a:gd name="T23" fmla="*/ 10 h 50"/>
                      <a:gd name="T24" fmla="*/ 11 w 45"/>
                      <a:gd name="T25" fmla="*/ 14 h 50"/>
                      <a:gd name="T26" fmla="*/ 13 w 45"/>
                      <a:gd name="T27" fmla="*/ 18 h 50"/>
                      <a:gd name="T28" fmla="*/ 17 w 45"/>
                      <a:gd name="T29" fmla="*/ 22 h 50"/>
                      <a:gd name="T30" fmla="*/ 20 w 45"/>
                      <a:gd name="T31" fmla="*/ 24 h 50"/>
                      <a:gd name="T32" fmla="*/ 22 w 45"/>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0">
                        <a:moveTo>
                          <a:pt x="44" y="50"/>
                        </a:moveTo>
                        <a:lnTo>
                          <a:pt x="45" y="47"/>
                        </a:lnTo>
                        <a:lnTo>
                          <a:pt x="43" y="40"/>
                        </a:lnTo>
                        <a:lnTo>
                          <a:pt x="38" y="33"/>
                        </a:lnTo>
                        <a:lnTo>
                          <a:pt x="31" y="24"/>
                        </a:lnTo>
                        <a:lnTo>
                          <a:pt x="24" y="15"/>
                        </a:lnTo>
                        <a:lnTo>
                          <a:pt x="16" y="7"/>
                        </a:lnTo>
                        <a:lnTo>
                          <a:pt x="7" y="2"/>
                        </a:lnTo>
                        <a:lnTo>
                          <a:pt x="0" y="0"/>
                        </a:lnTo>
                        <a:lnTo>
                          <a:pt x="3" y="5"/>
                        </a:lnTo>
                        <a:lnTo>
                          <a:pt x="8" y="12"/>
                        </a:lnTo>
                        <a:lnTo>
                          <a:pt x="14" y="21"/>
                        </a:lnTo>
                        <a:lnTo>
                          <a:pt x="21" y="30"/>
                        </a:lnTo>
                        <a:lnTo>
                          <a:pt x="26" y="38"/>
                        </a:lnTo>
                        <a:lnTo>
                          <a:pt x="33" y="45"/>
                        </a:lnTo>
                        <a:lnTo>
                          <a:pt x="39" y="50"/>
                        </a:lnTo>
                        <a:lnTo>
                          <a:pt x="44"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4" name="Freeform 57">
                    <a:extLst>
                      <a:ext uri="{FF2B5EF4-FFF2-40B4-BE49-F238E27FC236}">
                        <a16:creationId xmlns:a16="http://schemas.microsoft.com/office/drawing/2014/main" id="{2355904F-05F7-4010-9336-EE25DE998B58}"/>
                      </a:ext>
                    </a:extLst>
                  </p:cNvPr>
                  <p:cNvSpPr>
                    <a:spLocks/>
                  </p:cNvSpPr>
                  <p:nvPr/>
                </p:nvSpPr>
                <p:spPr bwMode="auto">
                  <a:xfrm>
                    <a:off x="537" y="73"/>
                    <a:ext cx="17" cy="20"/>
                  </a:xfrm>
                  <a:custGeom>
                    <a:avLst/>
                    <a:gdLst>
                      <a:gd name="T0" fmla="*/ 16 w 34"/>
                      <a:gd name="T1" fmla="*/ 20 h 42"/>
                      <a:gd name="T2" fmla="*/ 17 w 34"/>
                      <a:gd name="T3" fmla="*/ 19 h 42"/>
                      <a:gd name="T4" fmla="*/ 17 w 34"/>
                      <a:gd name="T5" fmla="*/ 16 h 42"/>
                      <a:gd name="T6" fmla="*/ 15 w 34"/>
                      <a:gd name="T7" fmla="*/ 13 h 42"/>
                      <a:gd name="T8" fmla="*/ 12 w 34"/>
                      <a:gd name="T9" fmla="*/ 9 h 42"/>
                      <a:gd name="T10" fmla="*/ 9 w 34"/>
                      <a:gd name="T11" fmla="*/ 6 h 42"/>
                      <a:gd name="T12" fmla="*/ 6 w 34"/>
                      <a:gd name="T13" fmla="*/ 3 h 42"/>
                      <a:gd name="T14" fmla="*/ 3 w 34"/>
                      <a:gd name="T15" fmla="*/ 0 h 42"/>
                      <a:gd name="T16" fmla="*/ 0 w 34"/>
                      <a:gd name="T17" fmla="*/ 0 h 42"/>
                      <a:gd name="T18" fmla="*/ 3 w 34"/>
                      <a:gd name="T19" fmla="*/ 4 h 42"/>
                      <a:gd name="T20" fmla="*/ 7 w 34"/>
                      <a:gd name="T21" fmla="*/ 11 h 42"/>
                      <a:gd name="T22" fmla="*/ 12 w 34"/>
                      <a:gd name="T23" fmla="*/ 17 h 42"/>
                      <a:gd name="T24" fmla="*/ 16 w 34"/>
                      <a:gd name="T25" fmla="*/ 2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42">
                        <a:moveTo>
                          <a:pt x="32" y="42"/>
                        </a:moveTo>
                        <a:lnTo>
                          <a:pt x="34" y="39"/>
                        </a:lnTo>
                        <a:lnTo>
                          <a:pt x="33" y="34"/>
                        </a:lnTo>
                        <a:lnTo>
                          <a:pt x="29" y="27"/>
                        </a:lnTo>
                        <a:lnTo>
                          <a:pt x="24" y="19"/>
                        </a:lnTo>
                        <a:lnTo>
                          <a:pt x="18" y="12"/>
                        </a:lnTo>
                        <a:lnTo>
                          <a:pt x="12" y="6"/>
                        </a:lnTo>
                        <a:lnTo>
                          <a:pt x="5" y="1"/>
                        </a:lnTo>
                        <a:lnTo>
                          <a:pt x="0" y="0"/>
                        </a:lnTo>
                        <a:lnTo>
                          <a:pt x="6" y="9"/>
                        </a:lnTo>
                        <a:lnTo>
                          <a:pt x="14" y="23"/>
                        </a:lnTo>
                        <a:lnTo>
                          <a:pt x="24" y="36"/>
                        </a:lnTo>
                        <a:lnTo>
                          <a:pt x="3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5" name="Freeform 58">
                    <a:extLst>
                      <a:ext uri="{FF2B5EF4-FFF2-40B4-BE49-F238E27FC236}">
                        <a16:creationId xmlns:a16="http://schemas.microsoft.com/office/drawing/2014/main" id="{7873F66E-B145-4572-A657-41C68BDDDBC0}"/>
                      </a:ext>
                    </a:extLst>
                  </p:cNvPr>
                  <p:cNvSpPr>
                    <a:spLocks/>
                  </p:cNvSpPr>
                  <p:nvPr/>
                </p:nvSpPr>
                <p:spPr bwMode="auto">
                  <a:xfrm>
                    <a:off x="647" y="53"/>
                    <a:ext cx="22" cy="3"/>
                  </a:xfrm>
                  <a:custGeom>
                    <a:avLst/>
                    <a:gdLst>
                      <a:gd name="T0" fmla="*/ 0 w 45"/>
                      <a:gd name="T1" fmla="*/ 3 h 7"/>
                      <a:gd name="T2" fmla="*/ 2 w 45"/>
                      <a:gd name="T3" fmla="*/ 3 h 7"/>
                      <a:gd name="T4" fmla="*/ 5 w 45"/>
                      <a:gd name="T5" fmla="*/ 2 h 7"/>
                      <a:gd name="T6" fmla="*/ 8 w 45"/>
                      <a:gd name="T7" fmla="*/ 2 h 7"/>
                      <a:gd name="T8" fmla="*/ 12 w 45"/>
                      <a:gd name="T9" fmla="*/ 1 h 7"/>
                      <a:gd name="T10" fmla="*/ 16 w 45"/>
                      <a:gd name="T11" fmla="*/ 0 h 7"/>
                      <a:gd name="T12" fmla="*/ 19 w 45"/>
                      <a:gd name="T13" fmla="*/ 0 h 7"/>
                      <a:gd name="T14" fmla="*/ 22 w 45"/>
                      <a:gd name="T15" fmla="*/ 0 h 7"/>
                      <a:gd name="T16" fmla="*/ 22 w 45"/>
                      <a:gd name="T17" fmla="*/ 1 h 7"/>
                      <a:gd name="T18" fmla="*/ 22 w 45"/>
                      <a:gd name="T19" fmla="*/ 2 h 7"/>
                      <a:gd name="T20" fmla="*/ 19 w 45"/>
                      <a:gd name="T21" fmla="*/ 3 h 7"/>
                      <a:gd name="T22" fmla="*/ 17 w 45"/>
                      <a:gd name="T23" fmla="*/ 3 h 7"/>
                      <a:gd name="T24" fmla="*/ 13 w 45"/>
                      <a:gd name="T25" fmla="*/ 3 h 7"/>
                      <a:gd name="T26" fmla="*/ 9 w 45"/>
                      <a:gd name="T27" fmla="*/ 3 h 7"/>
                      <a:gd name="T28" fmla="*/ 5 w 45"/>
                      <a:gd name="T29" fmla="*/ 3 h 7"/>
                      <a:gd name="T30" fmla="*/ 2 w 45"/>
                      <a:gd name="T31" fmla="*/ 3 h 7"/>
                      <a:gd name="T32" fmla="*/ 0 w 45"/>
                      <a:gd name="T33" fmla="*/ 3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
                        <a:moveTo>
                          <a:pt x="0" y="6"/>
                        </a:moveTo>
                        <a:lnTo>
                          <a:pt x="4" y="6"/>
                        </a:lnTo>
                        <a:lnTo>
                          <a:pt x="10" y="5"/>
                        </a:lnTo>
                        <a:lnTo>
                          <a:pt x="16" y="4"/>
                        </a:lnTo>
                        <a:lnTo>
                          <a:pt x="24" y="2"/>
                        </a:lnTo>
                        <a:lnTo>
                          <a:pt x="33" y="1"/>
                        </a:lnTo>
                        <a:lnTo>
                          <a:pt x="39" y="0"/>
                        </a:lnTo>
                        <a:lnTo>
                          <a:pt x="44" y="0"/>
                        </a:lnTo>
                        <a:lnTo>
                          <a:pt x="45" y="2"/>
                        </a:lnTo>
                        <a:lnTo>
                          <a:pt x="44" y="5"/>
                        </a:lnTo>
                        <a:lnTo>
                          <a:pt x="39" y="7"/>
                        </a:lnTo>
                        <a:lnTo>
                          <a:pt x="34" y="7"/>
                        </a:lnTo>
                        <a:lnTo>
                          <a:pt x="27" y="7"/>
                        </a:lnTo>
                        <a:lnTo>
                          <a:pt x="19" y="7"/>
                        </a:lnTo>
                        <a:lnTo>
                          <a:pt x="11" y="7"/>
                        </a:lnTo>
                        <a:lnTo>
                          <a:pt x="5"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6" name="Freeform 59">
                    <a:extLst>
                      <a:ext uri="{FF2B5EF4-FFF2-40B4-BE49-F238E27FC236}">
                        <a16:creationId xmlns:a16="http://schemas.microsoft.com/office/drawing/2014/main" id="{889BC314-0882-4E5C-8CF0-415BE97B5B10}"/>
                      </a:ext>
                    </a:extLst>
                  </p:cNvPr>
                  <p:cNvSpPr>
                    <a:spLocks/>
                  </p:cNvSpPr>
                  <p:nvPr/>
                </p:nvSpPr>
                <p:spPr bwMode="auto">
                  <a:xfrm>
                    <a:off x="621" y="28"/>
                    <a:ext cx="30" cy="27"/>
                  </a:xfrm>
                  <a:custGeom>
                    <a:avLst/>
                    <a:gdLst>
                      <a:gd name="T0" fmla="*/ 0 w 60"/>
                      <a:gd name="T1" fmla="*/ 27 h 55"/>
                      <a:gd name="T2" fmla="*/ 4 w 60"/>
                      <a:gd name="T3" fmla="*/ 25 h 55"/>
                      <a:gd name="T4" fmla="*/ 9 w 60"/>
                      <a:gd name="T5" fmla="*/ 22 h 55"/>
                      <a:gd name="T6" fmla="*/ 14 w 60"/>
                      <a:gd name="T7" fmla="*/ 18 h 55"/>
                      <a:gd name="T8" fmla="*/ 20 w 60"/>
                      <a:gd name="T9" fmla="*/ 13 h 55"/>
                      <a:gd name="T10" fmla="*/ 25 w 60"/>
                      <a:gd name="T11" fmla="*/ 9 h 55"/>
                      <a:gd name="T12" fmla="*/ 29 w 60"/>
                      <a:gd name="T13" fmla="*/ 5 h 55"/>
                      <a:gd name="T14" fmla="*/ 30 w 60"/>
                      <a:gd name="T15" fmla="*/ 2 h 55"/>
                      <a:gd name="T16" fmla="*/ 30 w 60"/>
                      <a:gd name="T17" fmla="*/ 0 h 55"/>
                      <a:gd name="T18" fmla="*/ 28 w 60"/>
                      <a:gd name="T19" fmla="*/ 0 h 55"/>
                      <a:gd name="T20" fmla="*/ 24 w 60"/>
                      <a:gd name="T21" fmla="*/ 2 h 55"/>
                      <a:gd name="T22" fmla="*/ 20 w 60"/>
                      <a:gd name="T23" fmla="*/ 6 h 55"/>
                      <a:gd name="T24" fmla="*/ 16 w 60"/>
                      <a:gd name="T25" fmla="*/ 11 h 55"/>
                      <a:gd name="T26" fmla="*/ 11 w 60"/>
                      <a:gd name="T27" fmla="*/ 16 h 55"/>
                      <a:gd name="T28" fmla="*/ 7 w 60"/>
                      <a:gd name="T29" fmla="*/ 21 h 55"/>
                      <a:gd name="T30" fmla="*/ 3 w 60"/>
                      <a:gd name="T31" fmla="*/ 25 h 55"/>
                      <a:gd name="T32" fmla="*/ 0 w 60"/>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5">
                        <a:moveTo>
                          <a:pt x="0" y="55"/>
                        </a:moveTo>
                        <a:lnTo>
                          <a:pt x="7" y="51"/>
                        </a:lnTo>
                        <a:lnTo>
                          <a:pt x="17" y="44"/>
                        </a:lnTo>
                        <a:lnTo>
                          <a:pt x="28" y="36"/>
                        </a:lnTo>
                        <a:lnTo>
                          <a:pt x="40" y="27"/>
                        </a:lnTo>
                        <a:lnTo>
                          <a:pt x="49" y="19"/>
                        </a:lnTo>
                        <a:lnTo>
                          <a:pt x="57" y="11"/>
                        </a:lnTo>
                        <a:lnTo>
                          <a:pt x="60" y="4"/>
                        </a:lnTo>
                        <a:lnTo>
                          <a:pt x="59" y="0"/>
                        </a:lnTo>
                        <a:lnTo>
                          <a:pt x="55" y="0"/>
                        </a:lnTo>
                        <a:lnTo>
                          <a:pt x="48" y="5"/>
                        </a:lnTo>
                        <a:lnTo>
                          <a:pt x="40" y="12"/>
                        </a:lnTo>
                        <a:lnTo>
                          <a:pt x="32" y="22"/>
                        </a:lnTo>
                        <a:lnTo>
                          <a:pt x="22" y="32"/>
                        </a:lnTo>
                        <a:lnTo>
                          <a:pt x="14" y="42"/>
                        </a:lnTo>
                        <a:lnTo>
                          <a:pt x="6"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7" name="Freeform 60">
                    <a:extLst>
                      <a:ext uri="{FF2B5EF4-FFF2-40B4-BE49-F238E27FC236}">
                        <a16:creationId xmlns:a16="http://schemas.microsoft.com/office/drawing/2014/main" id="{37B114CA-C2FC-48FC-9A37-C94DFB341DA0}"/>
                      </a:ext>
                    </a:extLst>
                  </p:cNvPr>
                  <p:cNvSpPr>
                    <a:spLocks/>
                  </p:cNvSpPr>
                  <p:nvPr/>
                </p:nvSpPr>
                <p:spPr bwMode="auto">
                  <a:xfrm>
                    <a:off x="610" y="28"/>
                    <a:ext cx="27" cy="28"/>
                  </a:xfrm>
                  <a:custGeom>
                    <a:avLst/>
                    <a:gdLst>
                      <a:gd name="T0" fmla="*/ 0 w 54"/>
                      <a:gd name="T1" fmla="*/ 28 h 57"/>
                      <a:gd name="T2" fmla="*/ 4 w 54"/>
                      <a:gd name="T3" fmla="*/ 26 h 57"/>
                      <a:gd name="T4" fmla="*/ 8 w 54"/>
                      <a:gd name="T5" fmla="*/ 22 h 57"/>
                      <a:gd name="T6" fmla="*/ 13 w 54"/>
                      <a:gd name="T7" fmla="*/ 18 h 57"/>
                      <a:gd name="T8" fmla="*/ 18 w 54"/>
                      <a:gd name="T9" fmla="*/ 13 h 57"/>
                      <a:gd name="T10" fmla="*/ 23 w 54"/>
                      <a:gd name="T11" fmla="*/ 8 h 57"/>
                      <a:gd name="T12" fmla="*/ 26 w 54"/>
                      <a:gd name="T13" fmla="*/ 4 h 57"/>
                      <a:gd name="T14" fmla="*/ 27 w 54"/>
                      <a:gd name="T15" fmla="*/ 1 h 57"/>
                      <a:gd name="T16" fmla="*/ 27 w 54"/>
                      <a:gd name="T17" fmla="*/ 0 h 57"/>
                      <a:gd name="T18" fmla="*/ 24 w 54"/>
                      <a:gd name="T19" fmla="*/ 1 h 57"/>
                      <a:gd name="T20" fmla="*/ 20 w 54"/>
                      <a:gd name="T21" fmla="*/ 4 h 57"/>
                      <a:gd name="T22" fmla="*/ 17 w 54"/>
                      <a:gd name="T23" fmla="*/ 8 h 57"/>
                      <a:gd name="T24" fmla="*/ 13 w 54"/>
                      <a:gd name="T25" fmla="*/ 13 h 57"/>
                      <a:gd name="T26" fmla="*/ 9 w 54"/>
                      <a:gd name="T27" fmla="*/ 18 h 57"/>
                      <a:gd name="T28" fmla="*/ 5 w 54"/>
                      <a:gd name="T29" fmla="*/ 23 h 57"/>
                      <a:gd name="T30" fmla="*/ 2 w 54"/>
                      <a:gd name="T31" fmla="*/ 27 h 57"/>
                      <a:gd name="T32" fmla="*/ 0 w 54"/>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7">
                        <a:moveTo>
                          <a:pt x="0" y="57"/>
                        </a:moveTo>
                        <a:lnTo>
                          <a:pt x="7" y="52"/>
                        </a:lnTo>
                        <a:lnTo>
                          <a:pt x="16" y="44"/>
                        </a:lnTo>
                        <a:lnTo>
                          <a:pt x="25" y="36"/>
                        </a:lnTo>
                        <a:lnTo>
                          <a:pt x="35" y="26"/>
                        </a:lnTo>
                        <a:lnTo>
                          <a:pt x="45" y="17"/>
                        </a:lnTo>
                        <a:lnTo>
                          <a:pt x="51" y="9"/>
                        </a:lnTo>
                        <a:lnTo>
                          <a:pt x="54" y="3"/>
                        </a:lnTo>
                        <a:lnTo>
                          <a:pt x="53" y="0"/>
                        </a:lnTo>
                        <a:lnTo>
                          <a:pt x="47" y="3"/>
                        </a:lnTo>
                        <a:lnTo>
                          <a:pt x="40" y="9"/>
                        </a:lnTo>
                        <a:lnTo>
                          <a:pt x="33" y="17"/>
                        </a:lnTo>
                        <a:lnTo>
                          <a:pt x="25" y="27"/>
                        </a:lnTo>
                        <a:lnTo>
                          <a:pt x="17" y="36"/>
                        </a:lnTo>
                        <a:lnTo>
                          <a:pt x="10" y="47"/>
                        </a:lnTo>
                        <a:lnTo>
                          <a:pt x="4" y="54"/>
                        </a:lnTo>
                        <a:lnTo>
                          <a:pt x="0"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8" name="Freeform 61">
                    <a:extLst>
                      <a:ext uri="{FF2B5EF4-FFF2-40B4-BE49-F238E27FC236}">
                        <a16:creationId xmlns:a16="http://schemas.microsoft.com/office/drawing/2014/main" id="{35D58D75-2B79-452B-8591-539CEFB3887C}"/>
                      </a:ext>
                    </a:extLst>
                  </p:cNvPr>
                  <p:cNvSpPr>
                    <a:spLocks/>
                  </p:cNvSpPr>
                  <p:nvPr/>
                </p:nvSpPr>
                <p:spPr bwMode="auto">
                  <a:xfrm>
                    <a:off x="597" y="28"/>
                    <a:ext cx="24" cy="30"/>
                  </a:xfrm>
                  <a:custGeom>
                    <a:avLst/>
                    <a:gdLst>
                      <a:gd name="T0" fmla="*/ 0 w 47"/>
                      <a:gd name="T1" fmla="*/ 30 h 60"/>
                      <a:gd name="T2" fmla="*/ 4 w 47"/>
                      <a:gd name="T3" fmla="*/ 28 h 60"/>
                      <a:gd name="T4" fmla="*/ 8 w 47"/>
                      <a:gd name="T5" fmla="*/ 23 h 60"/>
                      <a:gd name="T6" fmla="*/ 13 w 47"/>
                      <a:gd name="T7" fmla="*/ 18 h 60"/>
                      <a:gd name="T8" fmla="*/ 17 w 47"/>
                      <a:gd name="T9" fmla="*/ 14 h 60"/>
                      <a:gd name="T10" fmla="*/ 21 w 47"/>
                      <a:gd name="T11" fmla="*/ 8 h 60"/>
                      <a:gd name="T12" fmla="*/ 23 w 47"/>
                      <a:gd name="T13" fmla="*/ 4 h 60"/>
                      <a:gd name="T14" fmla="*/ 24 w 47"/>
                      <a:gd name="T15" fmla="*/ 2 h 60"/>
                      <a:gd name="T16" fmla="*/ 23 w 47"/>
                      <a:gd name="T17" fmla="*/ 0 h 60"/>
                      <a:gd name="T18" fmla="*/ 21 w 47"/>
                      <a:gd name="T19" fmla="*/ 2 h 60"/>
                      <a:gd name="T20" fmla="*/ 18 w 47"/>
                      <a:gd name="T21" fmla="*/ 4 h 60"/>
                      <a:gd name="T22" fmla="*/ 15 w 47"/>
                      <a:gd name="T23" fmla="*/ 8 h 60"/>
                      <a:gd name="T24" fmla="*/ 12 w 47"/>
                      <a:gd name="T25" fmla="*/ 14 h 60"/>
                      <a:gd name="T26" fmla="*/ 9 w 47"/>
                      <a:gd name="T27" fmla="*/ 19 h 60"/>
                      <a:gd name="T28" fmla="*/ 6 w 47"/>
                      <a:gd name="T29" fmla="*/ 24 h 60"/>
                      <a:gd name="T30" fmla="*/ 3 w 47"/>
                      <a:gd name="T31" fmla="*/ 28 h 60"/>
                      <a:gd name="T32" fmla="*/ 0 w 47"/>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0">
                        <a:moveTo>
                          <a:pt x="0" y="60"/>
                        </a:moveTo>
                        <a:lnTo>
                          <a:pt x="7" y="55"/>
                        </a:lnTo>
                        <a:lnTo>
                          <a:pt x="16" y="46"/>
                        </a:lnTo>
                        <a:lnTo>
                          <a:pt x="26" y="36"/>
                        </a:lnTo>
                        <a:lnTo>
                          <a:pt x="34" y="27"/>
                        </a:lnTo>
                        <a:lnTo>
                          <a:pt x="41" y="16"/>
                        </a:lnTo>
                        <a:lnTo>
                          <a:pt x="46" y="8"/>
                        </a:lnTo>
                        <a:lnTo>
                          <a:pt x="47" y="3"/>
                        </a:lnTo>
                        <a:lnTo>
                          <a:pt x="46" y="0"/>
                        </a:lnTo>
                        <a:lnTo>
                          <a:pt x="42" y="3"/>
                        </a:lnTo>
                        <a:lnTo>
                          <a:pt x="36" y="8"/>
                        </a:lnTo>
                        <a:lnTo>
                          <a:pt x="30" y="16"/>
                        </a:lnTo>
                        <a:lnTo>
                          <a:pt x="23" y="27"/>
                        </a:lnTo>
                        <a:lnTo>
                          <a:pt x="18" y="38"/>
                        </a:lnTo>
                        <a:lnTo>
                          <a:pt x="11" y="48"/>
                        </a:lnTo>
                        <a:lnTo>
                          <a:pt x="5" y="56"/>
                        </a:lnTo>
                        <a:lnTo>
                          <a:pt x="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9" name="Freeform 62">
                    <a:extLst>
                      <a:ext uri="{FF2B5EF4-FFF2-40B4-BE49-F238E27FC236}">
                        <a16:creationId xmlns:a16="http://schemas.microsoft.com/office/drawing/2014/main" id="{3D9B2F55-96AD-4EF5-997E-857A418FF17D}"/>
                      </a:ext>
                    </a:extLst>
                  </p:cNvPr>
                  <p:cNvSpPr>
                    <a:spLocks/>
                  </p:cNvSpPr>
                  <p:nvPr/>
                </p:nvSpPr>
                <p:spPr bwMode="auto">
                  <a:xfrm>
                    <a:off x="584" y="33"/>
                    <a:ext cx="18" cy="28"/>
                  </a:xfrm>
                  <a:custGeom>
                    <a:avLst/>
                    <a:gdLst>
                      <a:gd name="T0" fmla="*/ 0 w 36"/>
                      <a:gd name="T1" fmla="*/ 28 h 55"/>
                      <a:gd name="T2" fmla="*/ 3 w 36"/>
                      <a:gd name="T3" fmla="*/ 25 h 55"/>
                      <a:gd name="T4" fmla="*/ 7 w 36"/>
                      <a:gd name="T5" fmla="*/ 21 h 55"/>
                      <a:gd name="T6" fmla="*/ 10 w 36"/>
                      <a:gd name="T7" fmla="*/ 17 h 55"/>
                      <a:gd name="T8" fmla="*/ 13 w 36"/>
                      <a:gd name="T9" fmla="*/ 12 h 55"/>
                      <a:gd name="T10" fmla="*/ 16 w 36"/>
                      <a:gd name="T11" fmla="*/ 8 h 55"/>
                      <a:gd name="T12" fmla="*/ 18 w 36"/>
                      <a:gd name="T13" fmla="*/ 4 h 55"/>
                      <a:gd name="T14" fmla="*/ 18 w 36"/>
                      <a:gd name="T15" fmla="*/ 1 h 55"/>
                      <a:gd name="T16" fmla="*/ 16 w 36"/>
                      <a:gd name="T17" fmla="*/ 0 h 55"/>
                      <a:gd name="T18" fmla="*/ 11 w 36"/>
                      <a:gd name="T19" fmla="*/ 4 h 55"/>
                      <a:gd name="T20" fmla="*/ 8 w 36"/>
                      <a:gd name="T21" fmla="*/ 12 h 55"/>
                      <a:gd name="T22" fmla="*/ 4 w 36"/>
                      <a:gd name="T23" fmla="*/ 21 h 55"/>
                      <a:gd name="T24" fmla="*/ 0 w 36"/>
                      <a:gd name="T25" fmla="*/ 28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55">
                        <a:moveTo>
                          <a:pt x="0" y="55"/>
                        </a:moveTo>
                        <a:lnTo>
                          <a:pt x="6" y="50"/>
                        </a:lnTo>
                        <a:lnTo>
                          <a:pt x="13" y="42"/>
                        </a:lnTo>
                        <a:lnTo>
                          <a:pt x="19" y="33"/>
                        </a:lnTo>
                        <a:lnTo>
                          <a:pt x="26" y="24"/>
                        </a:lnTo>
                        <a:lnTo>
                          <a:pt x="32" y="15"/>
                        </a:lnTo>
                        <a:lnTo>
                          <a:pt x="36" y="7"/>
                        </a:lnTo>
                        <a:lnTo>
                          <a:pt x="36" y="2"/>
                        </a:lnTo>
                        <a:lnTo>
                          <a:pt x="32" y="0"/>
                        </a:lnTo>
                        <a:lnTo>
                          <a:pt x="22" y="8"/>
                        </a:lnTo>
                        <a:lnTo>
                          <a:pt x="15" y="24"/>
                        </a:lnTo>
                        <a:lnTo>
                          <a:pt x="7" y="42"/>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0" name="Freeform 63">
                    <a:extLst>
                      <a:ext uri="{FF2B5EF4-FFF2-40B4-BE49-F238E27FC236}">
                        <a16:creationId xmlns:a16="http://schemas.microsoft.com/office/drawing/2014/main" id="{AED0B8D9-08FF-4646-836D-262E1BC5D5DC}"/>
                      </a:ext>
                    </a:extLst>
                  </p:cNvPr>
                  <p:cNvSpPr>
                    <a:spLocks/>
                  </p:cNvSpPr>
                  <p:nvPr/>
                </p:nvSpPr>
                <p:spPr bwMode="auto">
                  <a:xfrm>
                    <a:off x="571" y="36"/>
                    <a:ext cx="16" cy="27"/>
                  </a:xfrm>
                  <a:custGeom>
                    <a:avLst/>
                    <a:gdLst>
                      <a:gd name="T0" fmla="*/ 0 w 33"/>
                      <a:gd name="T1" fmla="*/ 27 h 53"/>
                      <a:gd name="T2" fmla="*/ 2 w 33"/>
                      <a:gd name="T3" fmla="*/ 24 h 53"/>
                      <a:gd name="T4" fmla="*/ 5 w 33"/>
                      <a:gd name="T5" fmla="*/ 20 h 53"/>
                      <a:gd name="T6" fmla="*/ 8 w 33"/>
                      <a:gd name="T7" fmla="*/ 16 h 53"/>
                      <a:gd name="T8" fmla="*/ 11 w 33"/>
                      <a:gd name="T9" fmla="*/ 10 h 53"/>
                      <a:gd name="T10" fmla="*/ 14 w 33"/>
                      <a:gd name="T11" fmla="*/ 6 h 53"/>
                      <a:gd name="T12" fmla="*/ 15 w 33"/>
                      <a:gd name="T13" fmla="*/ 2 h 53"/>
                      <a:gd name="T14" fmla="*/ 16 w 33"/>
                      <a:gd name="T15" fmla="*/ 0 h 53"/>
                      <a:gd name="T16" fmla="*/ 14 w 33"/>
                      <a:gd name="T17" fmla="*/ 0 h 53"/>
                      <a:gd name="T18" fmla="*/ 9 w 33"/>
                      <a:gd name="T19" fmla="*/ 5 h 53"/>
                      <a:gd name="T20" fmla="*/ 5 w 33"/>
                      <a:gd name="T21" fmla="*/ 13 h 53"/>
                      <a:gd name="T22" fmla="*/ 2 w 33"/>
                      <a:gd name="T23" fmla="*/ 21 h 53"/>
                      <a:gd name="T24" fmla="*/ 0 w 33"/>
                      <a:gd name="T25" fmla="*/ 27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3">
                        <a:moveTo>
                          <a:pt x="0" y="53"/>
                        </a:moveTo>
                        <a:lnTo>
                          <a:pt x="5" y="48"/>
                        </a:lnTo>
                        <a:lnTo>
                          <a:pt x="11" y="40"/>
                        </a:lnTo>
                        <a:lnTo>
                          <a:pt x="16" y="31"/>
                        </a:lnTo>
                        <a:lnTo>
                          <a:pt x="23" y="20"/>
                        </a:lnTo>
                        <a:lnTo>
                          <a:pt x="28" y="12"/>
                        </a:lnTo>
                        <a:lnTo>
                          <a:pt x="31" y="4"/>
                        </a:lnTo>
                        <a:lnTo>
                          <a:pt x="33" y="0"/>
                        </a:lnTo>
                        <a:lnTo>
                          <a:pt x="29" y="0"/>
                        </a:lnTo>
                        <a:lnTo>
                          <a:pt x="19" y="9"/>
                        </a:lnTo>
                        <a:lnTo>
                          <a:pt x="11" y="25"/>
                        </a:lnTo>
                        <a:lnTo>
                          <a:pt x="5" y="42"/>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1" name="Freeform 64">
                    <a:extLst>
                      <a:ext uri="{FF2B5EF4-FFF2-40B4-BE49-F238E27FC236}">
                        <a16:creationId xmlns:a16="http://schemas.microsoft.com/office/drawing/2014/main" id="{FC0A1B54-5BFC-4D63-8D85-01A42886F6D5}"/>
                      </a:ext>
                    </a:extLst>
                  </p:cNvPr>
                  <p:cNvSpPr>
                    <a:spLocks/>
                  </p:cNvSpPr>
                  <p:nvPr/>
                </p:nvSpPr>
                <p:spPr bwMode="auto">
                  <a:xfrm>
                    <a:off x="557" y="43"/>
                    <a:ext cx="8" cy="23"/>
                  </a:xfrm>
                  <a:custGeom>
                    <a:avLst/>
                    <a:gdLst>
                      <a:gd name="T0" fmla="*/ 0 w 16"/>
                      <a:gd name="T1" fmla="*/ 23 h 47"/>
                      <a:gd name="T2" fmla="*/ 4 w 16"/>
                      <a:gd name="T3" fmla="*/ 17 h 47"/>
                      <a:gd name="T4" fmla="*/ 7 w 16"/>
                      <a:gd name="T5" fmla="*/ 9 h 47"/>
                      <a:gd name="T6" fmla="*/ 8 w 16"/>
                      <a:gd name="T7" fmla="*/ 2 h 47"/>
                      <a:gd name="T8" fmla="*/ 5 w 16"/>
                      <a:gd name="T9" fmla="*/ 0 h 47"/>
                      <a:gd name="T10" fmla="*/ 2 w 16"/>
                      <a:gd name="T11" fmla="*/ 3 h 47"/>
                      <a:gd name="T12" fmla="*/ 1 w 16"/>
                      <a:gd name="T13" fmla="*/ 10 h 47"/>
                      <a:gd name="T14" fmla="*/ 1 w 16"/>
                      <a:gd name="T15" fmla="*/ 17 h 47"/>
                      <a:gd name="T16" fmla="*/ 0 w 16"/>
                      <a:gd name="T17" fmla="*/ 23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47"/>
                        </a:moveTo>
                        <a:lnTo>
                          <a:pt x="8" y="34"/>
                        </a:lnTo>
                        <a:lnTo>
                          <a:pt x="14" y="18"/>
                        </a:lnTo>
                        <a:lnTo>
                          <a:pt x="16" y="5"/>
                        </a:lnTo>
                        <a:lnTo>
                          <a:pt x="10" y="0"/>
                        </a:lnTo>
                        <a:lnTo>
                          <a:pt x="3" y="7"/>
                        </a:lnTo>
                        <a:lnTo>
                          <a:pt x="2" y="20"/>
                        </a:lnTo>
                        <a:lnTo>
                          <a:pt x="2" y="35"/>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2" name="Freeform 65">
                    <a:extLst>
                      <a:ext uri="{FF2B5EF4-FFF2-40B4-BE49-F238E27FC236}">
                        <a16:creationId xmlns:a16="http://schemas.microsoft.com/office/drawing/2014/main" id="{508F15BE-D597-444B-9FED-DE79B19AF49B}"/>
                      </a:ext>
                    </a:extLst>
                  </p:cNvPr>
                  <p:cNvSpPr>
                    <a:spLocks/>
                  </p:cNvSpPr>
                  <p:nvPr/>
                </p:nvSpPr>
                <p:spPr bwMode="auto">
                  <a:xfrm>
                    <a:off x="546" y="50"/>
                    <a:ext cx="4" cy="20"/>
                  </a:xfrm>
                  <a:custGeom>
                    <a:avLst/>
                    <a:gdLst>
                      <a:gd name="T0" fmla="*/ 1 w 9"/>
                      <a:gd name="T1" fmla="*/ 20 h 41"/>
                      <a:gd name="T2" fmla="*/ 3 w 9"/>
                      <a:gd name="T3" fmla="*/ 15 h 41"/>
                      <a:gd name="T4" fmla="*/ 4 w 9"/>
                      <a:gd name="T5" fmla="*/ 8 h 41"/>
                      <a:gd name="T6" fmla="*/ 4 w 9"/>
                      <a:gd name="T7" fmla="*/ 2 h 41"/>
                      <a:gd name="T8" fmla="*/ 2 w 9"/>
                      <a:gd name="T9" fmla="*/ 0 h 41"/>
                      <a:gd name="T10" fmla="*/ 0 w 9"/>
                      <a:gd name="T11" fmla="*/ 3 h 41"/>
                      <a:gd name="T12" fmla="*/ 0 w 9"/>
                      <a:gd name="T13" fmla="*/ 8 h 41"/>
                      <a:gd name="T14" fmla="*/ 1 w 9"/>
                      <a:gd name="T15" fmla="*/ 14 h 41"/>
                      <a:gd name="T16" fmla="*/ 1 w 9"/>
                      <a:gd name="T17" fmla="*/ 2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1">
                        <a:moveTo>
                          <a:pt x="2" y="41"/>
                        </a:moveTo>
                        <a:lnTo>
                          <a:pt x="6" y="30"/>
                        </a:lnTo>
                        <a:lnTo>
                          <a:pt x="9" y="16"/>
                        </a:lnTo>
                        <a:lnTo>
                          <a:pt x="9" y="4"/>
                        </a:lnTo>
                        <a:lnTo>
                          <a:pt x="4" y="0"/>
                        </a:lnTo>
                        <a:lnTo>
                          <a:pt x="0" y="6"/>
                        </a:lnTo>
                        <a:lnTo>
                          <a:pt x="1" y="16"/>
                        </a:lnTo>
                        <a:lnTo>
                          <a:pt x="2" y="29"/>
                        </a:lnTo>
                        <a:lnTo>
                          <a:pt x="2"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3" name="Freeform 66">
                    <a:extLst>
                      <a:ext uri="{FF2B5EF4-FFF2-40B4-BE49-F238E27FC236}">
                        <a16:creationId xmlns:a16="http://schemas.microsoft.com/office/drawing/2014/main" id="{92812329-05F3-481B-93CD-72C6D5B73C7C}"/>
                      </a:ext>
                    </a:extLst>
                  </p:cNvPr>
                  <p:cNvSpPr>
                    <a:spLocks/>
                  </p:cNvSpPr>
                  <p:nvPr/>
                </p:nvSpPr>
                <p:spPr bwMode="auto">
                  <a:xfrm>
                    <a:off x="534" y="54"/>
                    <a:ext cx="6" cy="19"/>
                  </a:xfrm>
                  <a:custGeom>
                    <a:avLst/>
                    <a:gdLst>
                      <a:gd name="T0" fmla="*/ 4 w 11"/>
                      <a:gd name="T1" fmla="*/ 19 h 39"/>
                      <a:gd name="T2" fmla="*/ 5 w 11"/>
                      <a:gd name="T3" fmla="*/ 15 h 39"/>
                      <a:gd name="T4" fmla="*/ 6 w 11"/>
                      <a:gd name="T5" fmla="*/ 9 h 39"/>
                      <a:gd name="T6" fmla="*/ 5 w 11"/>
                      <a:gd name="T7" fmla="*/ 2 h 39"/>
                      <a:gd name="T8" fmla="*/ 2 w 11"/>
                      <a:gd name="T9" fmla="*/ 0 h 39"/>
                      <a:gd name="T10" fmla="*/ 0 w 11"/>
                      <a:gd name="T11" fmla="*/ 2 h 39"/>
                      <a:gd name="T12" fmla="*/ 1 w 11"/>
                      <a:gd name="T13" fmla="*/ 7 h 39"/>
                      <a:gd name="T14" fmla="*/ 3 w 11"/>
                      <a:gd name="T15" fmla="*/ 13 h 39"/>
                      <a:gd name="T16" fmla="*/ 4 w 11"/>
                      <a:gd name="T17" fmla="*/ 19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39">
                        <a:moveTo>
                          <a:pt x="8" y="39"/>
                        </a:moveTo>
                        <a:lnTo>
                          <a:pt x="10" y="30"/>
                        </a:lnTo>
                        <a:lnTo>
                          <a:pt x="11" y="18"/>
                        </a:lnTo>
                        <a:lnTo>
                          <a:pt x="9" y="5"/>
                        </a:lnTo>
                        <a:lnTo>
                          <a:pt x="3" y="0"/>
                        </a:lnTo>
                        <a:lnTo>
                          <a:pt x="0" y="5"/>
                        </a:lnTo>
                        <a:lnTo>
                          <a:pt x="2" y="14"/>
                        </a:lnTo>
                        <a:lnTo>
                          <a:pt x="5" y="27"/>
                        </a:lnTo>
                        <a:lnTo>
                          <a:pt x="8"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4" name="Freeform 67">
                    <a:extLst>
                      <a:ext uri="{FF2B5EF4-FFF2-40B4-BE49-F238E27FC236}">
                        <a16:creationId xmlns:a16="http://schemas.microsoft.com/office/drawing/2014/main" id="{F5DD28A0-0D36-4929-8F36-AD1ECF93AB8D}"/>
                      </a:ext>
                    </a:extLst>
                  </p:cNvPr>
                  <p:cNvSpPr>
                    <a:spLocks/>
                  </p:cNvSpPr>
                  <p:nvPr/>
                </p:nvSpPr>
                <p:spPr bwMode="auto">
                  <a:xfrm>
                    <a:off x="525" y="61"/>
                    <a:ext cx="5" cy="19"/>
                  </a:xfrm>
                  <a:custGeom>
                    <a:avLst/>
                    <a:gdLst>
                      <a:gd name="T0" fmla="*/ 0 w 12"/>
                      <a:gd name="T1" fmla="*/ 19 h 38"/>
                      <a:gd name="T2" fmla="*/ 3 w 12"/>
                      <a:gd name="T3" fmla="*/ 16 h 38"/>
                      <a:gd name="T4" fmla="*/ 5 w 12"/>
                      <a:gd name="T5" fmla="*/ 11 h 38"/>
                      <a:gd name="T6" fmla="*/ 5 w 12"/>
                      <a:gd name="T7" fmla="*/ 4 h 38"/>
                      <a:gd name="T8" fmla="*/ 3 w 12"/>
                      <a:gd name="T9" fmla="*/ 0 h 38"/>
                      <a:gd name="T10" fmla="*/ 0 w 12"/>
                      <a:gd name="T11" fmla="*/ 2 h 38"/>
                      <a:gd name="T12" fmla="*/ 0 w 12"/>
                      <a:gd name="T13" fmla="*/ 7 h 38"/>
                      <a:gd name="T14" fmla="*/ 0 w 12"/>
                      <a:gd name="T15" fmla="*/ 14 h 38"/>
                      <a:gd name="T16" fmla="*/ 0 w 12"/>
                      <a:gd name="T17" fmla="*/ 19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38">
                        <a:moveTo>
                          <a:pt x="1" y="38"/>
                        </a:moveTo>
                        <a:lnTo>
                          <a:pt x="7" y="32"/>
                        </a:lnTo>
                        <a:lnTo>
                          <a:pt x="12" y="21"/>
                        </a:lnTo>
                        <a:lnTo>
                          <a:pt x="12" y="8"/>
                        </a:lnTo>
                        <a:lnTo>
                          <a:pt x="6" y="0"/>
                        </a:lnTo>
                        <a:lnTo>
                          <a:pt x="0" y="4"/>
                        </a:lnTo>
                        <a:lnTo>
                          <a:pt x="0" y="14"/>
                        </a:lnTo>
                        <a:lnTo>
                          <a:pt x="1" y="28"/>
                        </a:lnTo>
                        <a:lnTo>
                          <a:pt x="1"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5" name="Freeform 68">
                    <a:extLst>
                      <a:ext uri="{FF2B5EF4-FFF2-40B4-BE49-F238E27FC236}">
                        <a16:creationId xmlns:a16="http://schemas.microsoft.com/office/drawing/2014/main" id="{54F0F5AC-D7EF-4D08-B778-47BFA15045BC}"/>
                      </a:ext>
                    </a:extLst>
                  </p:cNvPr>
                  <p:cNvSpPr>
                    <a:spLocks/>
                  </p:cNvSpPr>
                  <p:nvPr/>
                </p:nvSpPr>
                <p:spPr bwMode="auto">
                  <a:xfrm>
                    <a:off x="518" y="63"/>
                    <a:ext cx="5" cy="21"/>
                  </a:xfrm>
                  <a:custGeom>
                    <a:avLst/>
                    <a:gdLst>
                      <a:gd name="T0" fmla="*/ 2 w 11"/>
                      <a:gd name="T1" fmla="*/ 21 h 42"/>
                      <a:gd name="T2" fmla="*/ 3 w 11"/>
                      <a:gd name="T3" fmla="*/ 17 h 42"/>
                      <a:gd name="T4" fmla="*/ 5 w 11"/>
                      <a:gd name="T5" fmla="*/ 10 h 42"/>
                      <a:gd name="T6" fmla="*/ 5 w 11"/>
                      <a:gd name="T7" fmla="*/ 4 h 42"/>
                      <a:gd name="T8" fmla="*/ 3 w 11"/>
                      <a:gd name="T9" fmla="*/ 0 h 42"/>
                      <a:gd name="T10" fmla="*/ 0 w 11"/>
                      <a:gd name="T11" fmla="*/ 2 h 42"/>
                      <a:gd name="T12" fmla="*/ 0 w 11"/>
                      <a:gd name="T13" fmla="*/ 8 h 42"/>
                      <a:gd name="T14" fmla="*/ 0 w 11"/>
                      <a:gd name="T15" fmla="*/ 16 h 42"/>
                      <a:gd name="T16" fmla="*/ 2 w 11"/>
                      <a:gd name="T17" fmla="*/ 21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2">
                        <a:moveTo>
                          <a:pt x="4" y="42"/>
                        </a:moveTo>
                        <a:lnTo>
                          <a:pt x="7" y="33"/>
                        </a:lnTo>
                        <a:lnTo>
                          <a:pt x="11" y="20"/>
                        </a:lnTo>
                        <a:lnTo>
                          <a:pt x="11" y="8"/>
                        </a:lnTo>
                        <a:lnTo>
                          <a:pt x="6" y="0"/>
                        </a:lnTo>
                        <a:lnTo>
                          <a:pt x="0" y="3"/>
                        </a:lnTo>
                        <a:lnTo>
                          <a:pt x="0" y="16"/>
                        </a:lnTo>
                        <a:lnTo>
                          <a:pt x="1" y="32"/>
                        </a:lnTo>
                        <a:lnTo>
                          <a:pt x="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6" name="Freeform 69">
                    <a:extLst>
                      <a:ext uri="{FF2B5EF4-FFF2-40B4-BE49-F238E27FC236}">
                        <a16:creationId xmlns:a16="http://schemas.microsoft.com/office/drawing/2014/main" id="{978D2AFC-F7E5-4EB5-81C2-70AA060082CC}"/>
                      </a:ext>
                    </a:extLst>
                  </p:cNvPr>
                  <p:cNvSpPr>
                    <a:spLocks/>
                  </p:cNvSpPr>
                  <p:nvPr/>
                </p:nvSpPr>
                <p:spPr bwMode="auto">
                  <a:xfrm>
                    <a:off x="633" y="33"/>
                    <a:ext cx="31" cy="22"/>
                  </a:xfrm>
                  <a:custGeom>
                    <a:avLst/>
                    <a:gdLst>
                      <a:gd name="T0" fmla="*/ 30 w 62"/>
                      <a:gd name="T1" fmla="*/ 0 h 45"/>
                      <a:gd name="T2" fmla="*/ 28 w 62"/>
                      <a:gd name="T3" fmla="*/ 0 h 45"/>
                      <a:gd name="T4" fmla="*/ 26 w 62"/>
                      <a:gd name="T5" fmla="*/ 2 h 45"/>
                      <a:gd name="T6" fmla="*/ 22 w 62"/>
                      <a:gd name="T7" fmla="*/ 6 h 45"/>
                      <a:gd name="T8" fmla="*/ 18 w 62"/>
                      <a:gd name="T9" fmla="*/ 10 h 45"/>
                      <a:gd name="T10" fmla="*/ 13 w 62"/>
                      <a:gd name="T11" fmla="*/ 14 h 45"/>
                      <a:gd name="T12" fmla="*/ 9 w 62"/>
                      <a:gd name="T13" fmla="*/ 17 h 45"/>
                      <a:gd name="T14" fmla="*/ 4 w 62"/>
                      <a:gd name="T15" fmla="*/ 20 h 45"/>
                      <a:gd name="T16" fmla="*/ 0 w 62"/>
                      <a:gd name="T17" fmla="*/ 22 h 45"/>
                      <a:gd name="T18" fmla="*/ 5 w 62"/>
                      <a:gd name="T19" fmla="*/ 20 h 45"/>
                      <a:gd name="T20" fmla="*/ 11 w 62"/>
                      <a:gd name="T21" fmla="*/ 17 h 45"/>
                      <a:gd name="T22" fmla="*/ 17 w 62"/>
                      <a:gd name="T23" fmla="*/ 15 h 45"/>
                      <a:gd name="T24" fmla="*/ 22 w 62"/>
                      <a:gd name="T25" fmla="*/ 11 h 45"/>
                      <a:gd name="T26" fmla="*/ 27 w 62"/>
                      <a:gd name="T27" fmla="*/ 7 h 45"/>
                      <a:gd name="T28" fmla="*/ 30 w 62"/>
                      <a:gd name="T29" fmla="*/ 4 h 45"/>
                      <a:gd name="T30" fmla="*/ 31 w 62"/>
                      <a:gd name="T31" fmla="*/ 1 h 45"/>
                      <a:gd name="T32" fmla="*/ 30 w 62"/>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5">
                        <a:moveTo>
                          <a:pt x="60" y="0"/>
                        </a:moveTo>
                        <a:lnTo>
                          <a:pt x="56" y="1"/>
                        </a:lnTo>
                        <a:lnTo>
                          <a:pt x="51" y="5"/>
                        </a:lnTo>
                        <a:lnTo>
                          <a:pt x="43" y="12"/>
                        </a:lnTo>
                        <a:lnTo>
                          <a:pt x="35" y="20"/>
                        </a:lnTo>
                        <a:lnTo>
                          <a:pt x="26" y="29"/>
                        </a:lnTo>
                        <a:lnTo>
                          <a:pt x="17" y="35"/>
                        </a:lnTo>
                        <a:lnTo>
                          <a:pt x="8" y="41"/>
                        </a:lnTo>
                        <a:lnTo>
                          <a:pt x="0" y="45"/>
                        </a:lnTo>
                        <a:lnTo>
                          <a:pt x="10" y="41"/>
                        </a:lnTo>
                        <a:lnTo>
                          <a:pt x="22" y="35"/>
                        </a:lnTo>
                        <a:lnTo>
                          <a:pt x="33" y="30"/>
                        </a:lnTo>
                        <a:lnTo>
                          <a:pt x="43" y="22"/>
                        </a:lnTo>
                        <a:lnTo>
                          <a:pt x="53" y="15"/>
                        </a:lnTo>
                        <a:lnTo>
                          <a:pt x="60" y="8"/>
                        </a:lnTo>
                        <a:lnTo>
                          <a:pt x="62" y="3"/>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7" name="Freeform 70">
                    <a:extLst>
                      <a:ext uri="{FF2B5EF4-FFF2-40B4-BE49-F238E27FC236}">
                        <a16:creationId xmlns:a16="http://schemas.microsoft.com/office/drawing/2014/main" id="{F133647A-AF07-4382-AE2A-D4EA9B2AC0B4}"/>
                      </a:ext>
                    </a:extLst>
                  </p:cNvPr>
                  <p:cNvSpPr>
                    <a:spLocks/>
                  </p:cNvSpPr>
                  <p:nvPr/>
                </p:nvSpPr>
                <p:spPr bwMode="auto">
                  <a:xfrm>
                    <a:off x="647" y="42"/>
                    <a:ext cx="23" cy="14"/>
                  </a:xfrm>
                  <a:custGeom>
                    <a:avLst/>
                    <a:gdLst>
                      <a:gd name="T0" fmla="*/ 0 w 46"/>
                      <a:gd name="T1" fmla="*/ 14 h 29"/>
                      <a:gd name="T2" fmla="*/ 3 w 46"/>
                      <a:gd name="T3" fmla="*/ 12 h 29"/>
                      <a:gd name="T4" fmla="*/ 7 w 46"/>
                      <a:gd name="T5" fmla="*/ 11 h 29"/>
                      <a:gd name="T6" fmla="*/ 11 w 46"/>
                      <a:gd name="T7" fmla="*/ 8 h 29"/>
                      <a:gd name="T8" fmla="*/ 15 w 46"/>
                      <a:gd name="T9" fmla="*/ 6 h 29"/>
                      <a:gd name="T10" fmla="*/ 19 w 46"/>
                      <a:gd name="T11" fmla="*/ 4 h 29"/>
                      <a:gd name="T12" fmla="*/ 22 w 46"/>
                      <a:gd name="T13" fmla="*/ 2 h 29"/>
                      <a:gd name="T14" fmla="*/ 23 w 46"/>
                      <a:gd name="T15" fmla="*/ 1 h 29"/>
                      <a:gd name="T16" fmla="*/ 23 w 46"/>
                      <a:gd name="T17" fmla="*/ 0 h 29"/>
                      <a:gd name="T18" fmla="*/ 22 w 46"/>
                      <a:gd name="T19" fmla="*/ 0 h 29"/>
                      <a:gd name="T20" fmla="*/ 19 w 46"/>
                      <a:gd name="T21" fmla="*/ 1 h 29"/>
                      <a:gd name="T22" fmla="*/ 16 w 46"/>
                      <a:gd name="T23" fmla="*/ 3 h 29"/>
                      <a:gd name="T24" fmla="*/ 12 w 46"/>
                      <a:gd name="T25" fmla="*/ 6 h 29"/>
                      <a:gd name="T26" fmla="*/ 8 w 46"/>
                      <a:gd name="T27" fmla="*/ 8 h 29"/>
                      <a:gd name="T28" fmla="*/ 5 w 46"/>
                      <a:gd name="T29" fmla="*/ 11 h 29"/>
                      <a:gd name="T30" fmla="*/ 2 w 46"/>
                      <a:gd name="T31" fmla="*/ 13 h 29"/>
                      <a:gd name="T32" fmla="*/ 0 w 46"/>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0" y="29"/>
                        </a:moveTo>
                        <a:lnTo>
                          <a:pt x="6" y="25"/>
                        </a:lnTo>
                        <a:lnTo>
                          <a:pt x="14" y="22"/>
                        </a:lnTo>
                        <a:lnTo>
                          <a:pt x="22" y="17"/>
                        </a:lnTo>
                        <a:lnTo>
                          <a:pt x="30" y="13"/>
                        </a:lnTo>
                        <a:lnTo>
                          <a:pt x="38" y="9"/>
                        </a:lnTo>
                        <a:lnTo>
                          <a:pt x="44" y="5"/>
                        </a:lnTo>
                        <a:lnTo>
                          <a:pt x="46" y="2"/>
                        </a:lnTo>
                        <a:lnTo>
                          <a:pt x="46" y="0"/>
                        </a:lnTo>
                        <a:lnTo>
                          <a:pt x="43" y="0"/>
                        </a:lnTo>
                        <a:lnTo>
                          <a:pt x="37" y="2"/>
                        </a:lnTo>
                        <a:lnTo>
                          <a:pt x="31" y="7"/>
                        </a:lnTo>
                        <a:lnTo>
                          <a:pt x="23" y="12"/>
                        </a:lnTo>
                        <a:lnTo>
                          <a:pt x="16" y="17"/>
                        </a:lnTo>
                        <a:lnTo>
                          <a:pt x="10" y="22"/>
                        </a:lnTo>
                        <a:lnTo>
                          <a:pt x="4" y="27"/>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8" name="Freeform 71">
                    <a:extLst>
                      <a:ext uri="{FF2B5EF4-FFF2-40B4-BE49-F238E27FC236}">
                        <a16:creationId xmlns:a16="http://schemas.microsoft.com/office/drawing/2014/main" id="{FADAEB0D-A1E3-45CF-B933-1E5DD6D2A129}"/>
                      </a:ext>
                    </a:extLst>
                  </p:cNvPr>
                  <p:cNvSpPr>
                    <a:spLocks/>
                  </p:cNvSpPr>
                  <p:nvPr/>
                </p:nvSpPr>
                <p:spPr bwMode="auto">
                  <a:xfrm>
                    <a:off x="462" y="126"/>
                    <a:ext cx="127" cy="30"/>
                  </a:xfrm>
                  <a:custGeom>
                    <a:avLst/>
                    <a:gdLst>
                      <a:gd name="T0" fmla="*/ 1 w 254"/>
                      <a:gd name="T1" fmla="*/ 6 h 60"/>
                      <a:gd name="T2" fmla="*/ 0 w 254"/>
                      <a:gd name="T3" fmla="*/ 5 h 60"/>
                      <a:gd name="T4" fmla="*/ 1 w 254"/>
                      <a:gd name="T5" fmla="*/ 3 h 60"/>
                      <a:gd name="T6" fmla="*/ 1 w 254"/>
                      <a:gd name="T7" fmla="*/ 2 h 60"/>
                      <a:gd name="T8" fmla="*/ 1 w 254"/>
                      <a:gd name="T9" fmla="*/ 0 h 60"/>
                      <a:gd name="T10" fmla="*/ 9 w 254"/>
                      <a:gd name="T11" fmla="*/ 7 h 60"/>
                      <a:gd name="T12" fmla="*/ 17 w 254"/>
                      <a:gd name="T13" fmla="*/ 13 h 60"/>
                      <a:gd name="T14" fmla="*/ 26 w 254"/>
                      <a:gd name="T15" fmla="*/ 17 h 60"/>
                      <a:gd name="T16" fmla="*/ 35 w 254"/>
                      <a:gd name="T17" fmla="*/ 21 h 60"/>
                      <a:gd name="T18" fmla="*/ 43 w 254"/>
                      <a:gd name="T19" fmla="*/ 24 h 60"/>
                      <a:gd name="T20" fmla="*/ 52 w 254"/>
                      <a:gd name="T21" fmla="*/ 25 h 60"/>
                      <a:gd name="T22" fmla="*/ 61 w 254"/>
                      <a:gd name="T23" fmla="*/ 26 h 60"/>
                      <a:gd name="T24" fmla="*/ 69 w 254"/>
                      <a:gd name="T25" fmla="*/ 26 h 60"/>
                      <a:gd name="T26" fmla="*/ 77 w 254"/>
                      <a:gd name="T27" fmla="*/ 26 h 60"/>
                      <a:gd name="T28" fmla="*/ 86 w 254"/>
                      <a:gd name="T29" fmla="*/ 26 h 60"/>
                      <a:gd name="T30" fmla="*/ 94 w 254"/>
                      <a:gd name="T31" fmla="*/ 25 h 60"/>
                      <a:gd name="T32" fmla="*/ 101 w 254"/>
                      <a:gd name="T33" fmla="*/ 24 h 60"/>
                      <a:gd name="T34" fmla="*/ 108 w 254"/>
                      <a:gd name="T35" fmla="*/ 22 h 60"/>
                      <a:gd name="T36" fmla="*/ 115 w 254"/>
                      <a:gd name="T37" fmla="*/ 21 h 60"/>
                      <a:gd name="T38" fmla="*/ 122 w 254"/>
                      <a:gd name="T39" fmla="*/ 20 h 60"/>
                      <a:gd name="T40" fmla="*/ 127 w 254"/>
                      <a:gd name="T41" fmla="*/ 18 h 60"/>
                      <a:gd name="T42" fmla="*/ 123 w 254"/>
                      <a:gd name="T43" fmla="*/ 21 h 60"/>
                      <a:gd name="T44" fmla="*/ 118 w 254"/>
                      <a:gd name="T45" fmla="*/ 24 h 60"/>
                      <a:gd name="T46" fmla="*/ 111 w 254"/>
                      <a:gd name="T47" fmla="*/ 26 h 60"/>
                      <a:gd name="T48" fmla="*/ 104 w 254"/>
                      <a:gd name="T49" fmla="*/ 28 h 60"/>
                      <a:gd name="T50" fmla="*/ 95 w 254"/>
                      <a:gd name="T51" fmla="*/ 29 h 60"/>
                      <a:gd name="T52" fmla="*/ 86 w 254"/>
                      <a:gd name="T53" fmla="*/ 30 h 60"/>
                      <a:gd name="T54" fmla="*/ 76 w 254"/>
                      <a:gd name="T55" fmla="*/ 30 h 60"/>
                      <a:gd name="T56" fmla="*/ 66 w 254"/>
                      <a:gd name="T57" fmla="*/ 30 h 60"/>
                      <a:gd name="T58" fmla="*/ 56 w 254"/>
                      <a:gd name="T59" fmla="*/ 29 h 60"/>
                      <a:gd name="T60" fmla="*/ 47 w 254"/>
                      <a:gd name="T61" fmla="*/ 28 h 60"/>
                      <a:gd name="T62" fmla="*/ 37 w 254"/>
                      <a:gd name="T63" fmla="*/ 26 h 60"/>
                      <a:gd name="T64" fmla="*/ 28 w 254"/>
                      <a:gd name="T65" fmla="*/ 24 h 60"/>
                      <a:gd name="T66" fmla="*/ 20 w 254"/>
                      <a:gd name="T67" fmla="*/ 20 h 60"/>
                      <a:gd name="T68" fmla="*/ 12 w 254"/>
                      <a:gd name="T69" fmla="*/ 16 h 60"/>
                      <a:gd name="T70" fmla="*/ 6 w 254"/>
                      <a:gd name="T71" fmla="*/ 11 h 60"/>
                      <a:gd name="T72" fmla="*/ 1 w 254"/>
                      <a:gd name="T73" fmla="*/ 6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4" h="60">
                        <a:moveTo>
                          <a:pt x="1" y="11"/>
                        </a:moveTo>
                        <a:lnTo>
                          <a:pt x="0" y="9"/>
                        </a:lnTo>
                        <a:lnTo>
                          <a:pt x="1" y="6"/>
                        </a:lnTo>
                        <a:lnTo>
                          <a:pt x="2" y="4"/>
                        </a:lnTo>
                        <a:lnTo>
                          <a:pt x="2" y="0"/>
                        </a:lnTo>
                        <a:lnTo>
                          <a:pt x="18" y="14"/>
                        </a:lnTo>
                        <a:lnTo>
                          <a:pt x="34" y="25"/>
                        </a:lnTo>
                        <a:lnTo>
                          <a:pt x="51" y="34"/>
                        </a:lnTo>
                        <a:lnTo>
                          <a:pt x="69" y="41"/>
                        </a:lnTo>
                        <a:lnTo>
                          <a:pt x="86" y="47"/>
                        </a:lnTo>
                        <a:lnTo>
                          <a:pt x="103" y="50"/>
                        </a:lnTo>
                        <a:lnTo>
                          <a:pt x="121" y="51"/>
                        </a:lnTo>
                        <a:lnTo>
                          <a:pt x="138" y="52"/>
                        </a:lnTo>
                        <a:lnTo>
                          <a:pt x="154" y="52"/>
                        </a:lnTo>
                        <a:lnTo>
                          <a:pt x="171" y="51"/>
                        </a:lnTo>
                        <a:lnTo>
                          <a:pt x="187" y="49"/>
                        </a:lnTo>
                        <a:lnTo>
                          <a:pt x="202" y="47"/>
                        </a:lnTo>
                        <a:lnTo>
                          <a:pt x="216" y="44"/>
                        </a:lnTo>
                        <a:lnTo>
                          <a:pt x="230" y="42"/>
                        </a:lnTo>
                        <a:lnTo>
                          <a:pt x="243" y="39"/>
                        </a:lnTo>
                        <a:lnTo>
                          <a:pt x="254" y="36"/>
                        </a:lnTo>
                        <a:lnTo>
                          <a:pt x="246" y="42"/>
                        </a:lnTo>
                        <a:lnTo>
                          <a:pt x="236" y="47"/>
                        </a:lnTo>
                        <a:lnTo>
                          <a:pt x="222" y="51"/>
                        </a:lnTo>
                        <a:lnTo>
                          <a:pt x="207" y="55"/>
                        </a:lnTo>
                        <a:lnTo>
                          <a:pt x="190" y="58"/>
                        </a:lnTo>
                        <a:lnTo>
                          <a:pt x="171" y="59"/>
                        </a:lnTo>
                        <a:lnTo>
                          <a:pt x="152" y="60"/>
                        </a:lnTo>
                        <a:lnTo>
                          <a:pt x="132" y="59"/>
                        </a:lnTo>
                        <a:lnTo>
                          <a:pt x="112" y="58"/>
                        </a:lnTo>
                        <a:lnTo>
                          <a:pt x="93" y="56"/>
                        </a:lnTo>
                        <a:lnTo>
                          <a:pt x="73" y="52"/>
                        </a:lnTo>
                        <a:lnTo>
                          <a:pt x="55" y="47"/>
                        </a:lnTo>
                        <a:lnTo>
                          <a:pt x="39" y="40"/>
                        </a:lnTo>
                        <a:lnTo>
                          <a:pt x="24" y="32"/>
                        </a:lnTo>
                        <a:lnTo>
                          <a:pt x="11" y="22"/>
                        </a:lnTo>
                        <a:lnTo>
                          <a:pt x="1" y="1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9" name="Freeform 72">
                    <a:extLst>
                      <a:ext uri="{FF2B5EF4-FFF2-40B4-BE49-F238E27FC236}">
                        <a16:creationId xmlns:a16="http://schemas.microsoft.com/office/drawing/2014/main" id="{2B69AF88-BD71-4132-B31E-21C4453D1F14}"/>
                      </a:ext>
                    </a:extLst>
                  </p:cNvPr>
                  <p:cNvSpPr>
                    <a:spLocks/>
                  </p:cNvSpPr>
                  <p:nvPr/>
                </p:nvSpPr>
                <p:spPr bwMode="auto">
                  <a:xfrm>
                    <a:off x="569" y="125"/>
                    <a:ext cx="15" cy="25"/>
                  </a:xfrm>
                  <a:custGeom>
                    <a:avLst/>
                    <a:gdLst>
                      <a:gd name="T0" fmla="*/ 0 w 31"/>
                      <a:gd name="T1" fmla="*/ 25 h 52"/>
                      <a:gd name="T2" fmla="*/ 3 w 31"/>
                      <a:gd name="T3" fmla="*/ 23 h 52"/>
                      <a:gd name="T4" fmla="*/ 6 w 31"/>
                      <a:gd name="T5" fmla="*/ 19 h 52"/>
                      <a:gd name="T6" fmla="*/ 9 w 31"/>
                      <a:gd name="T7" fmla="*/ 15 h 52"/>
                      <a:gd name="T8" fmla="*/ 12 w 31"/>
                      <a:gd name="T9" fmla="*/ 11 h 52"/>
                      <a:gd name="T10" fmla="*/ 13 w 31"/>
                      <a:gd name="T11" fmla="*/ 7 h 52"/>
                      <a:gd name="T12" fmla="*/ 15 w 31"/>
                      <a:gd name="T13" fmla="*/ 4 h 52"/>
                      <a:gd name="T14" fmla="*/ 15 w 31"/>
                      <a:gd name="T15" fmla="*/ 1 h 52"/>
                      <a:gd name="T16" fmla="*/ 15 w 31"/>
                      <a:gd name="T17" fmla="*/ 0 h 52"/>
                      <a:gd name="T18" fmla="*/ 12 w 31"/>
                      <a:gd name="T19" fmla="*/ 2 h 52"/>
                      <a:gd name="T20" fmla="*/ 9 w 31"/>
                      <a:gd name="T21" fmla="*/ 9 h 52"/>
                      <a:gd name="T22" fmla="*/ 5 w 31"/>
                      <a:gd name="T23" fmla="*/ 18 h 52"/>
                      <a:gd name="T24" fmla="*/ 0 w 31"/>
                      <a:gd name="T25" fmla="*/ 25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52">
                        <a:moveTo>
                          <a:pt x="0" y="52"/>
                        </a:moveTo>
                        <a:lnTo>
                          <a:pt x="6" y="47"/>
                        </a:lnTo>
                        <a:lnTo>
                          <a:pt x="12" y="40"/>
                        </a:lnTo>
                        <a:lnTo>
                          <a:pt x="18" y="32"/>
                        </a:lnTo>
                        <a:lnTo>
                          <a:pt x="24" y="23"/>
                        </a:lnTo>
                        <a:lnTo>
                          <a:pt x="27" y="15"/>
                        </a:lnTo>
                        <a:lnTo>
                          <a:pt x="30" y="8"/>
                        </a:lnTo>
                        <a:lnTo>
                          <a:pt x="31" y="2"/>
                        </a:lnTo>
                        <a:lnTo>
                          <a:pt x="30" y="0"/>
                        </a:lnTo>
                        <a:lnTo>
                          <a:pt x="24" y="5"/>
                        </a:lnTo>
                        <a:lnTo>
                          <a:pt x="18" y="18"/>
                        </a:lnTo>
                        <a:lnTo>
                          <a:pt x="10" y="37"/>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0" name="Freeform 73">
                    <a:extLst>
                      <a:ext uri="{FF2B5EF4-FFF2-40B4-BE49-F238E27FC236}">
                        <a16:creationId xmlns:a16="http://schemas.microsoft.com/office/drawing/2014/main" id="{92D3D5FA-250D-4B15-A8B6-99D07B83EC58}"/>
                      </a:ext>
                    </a:extLst>
                  </p:cNvPr>
                  <p:cNvSpPr>
                    <a:spLocks/>
                  </p:cNvSpPr>
                  <p:nvPr/>
                </p:nvSpPr>
                <p:spPr bwMode="auto">
                  <a:xfrm>
                    <a:off x="557" y="121"/>
                    <a:ext cx="23" cy="32"/>
                  </a:xfrm>
                  <a:custGeom>
                    <a:avLst/>
                    <a:gdLst>
                      <a:gd name="T0" fmla="*/ 23 w 46"/>
                      <a:gd name="T1" fmla="*/ 0 h 64"/>
                      <a:gd name="T2" fmla="*/ 23 w 46"/>
                      <a:gd name="T3" fmla="*/ 2 h 64"/>
                      <a:gd name="T4" fmla="*/ 23 w 46"/>
                      <a:gd name="T5" fmla="*/ 5 h 64"/>
                      <a:gd name="T6" fmla="*/ 20 w 46"/>
                      <a:gd name="T7" fmla="*/ 10 h 64"/>
                      <a:gd name="T8" fmla="*/ 17 w 46"/>
                      <a:gd name="T9" fmla="*/ 15 h 64"/>
                      <a:gd name="T10" fmla="*/ 14 w 46"/>
                      <a:gd name="T11" fmla="*/ 20 h 64"/>
                      <a:gd name="T12" fmla="*/ 10 w 46"/>
                      <a:gd name="T13" fmla="*/ 25 h 64"/>
                      <a:gd name="T14" fmla="*/ 5 w 46"/>
                      <a:gd name="T15" fmla="*/ 29 h 64"/>
                      <a:gd name="T16" fmla="*/ 0 w 46"/>
                      <a:gd name="T17" fmla="*/ 32 h 64"/>
                      <a:gd name="T18" fmla="*/ 3 w 46"/>
                      <a:gd name="T19" fmla="*/ 29 h 64"/>
                      <a:gd name="T20" fmla="*/ 6 w 46"/>
                      <a:gd name="T21" fmla="*/ 24 h 64"/>
                      <a:gd name="T22" fmla="*/ 9 w 46"/>
                      <a:gd name="T23" fmla="*/ 19 h 64"/>
                      <a:gd name="T24" fmla="*/ 13 w 46"/>
                      <a:gd name="T25" fmla="*/ 13 h 64"/>
                      <a:gd name="T26" fmla="*/ 16 w 46"/>
                      <a:gd name="T27" fmla="*/ 8 h 64"/>
                      <a:gd name="T28" fmla="*/ 19 w 46"/>
                      <a:gd name="T29" fmla="*/ 4 h 64"/>
                      <a:gd name="T30" fmla="*/ 21 w 46"/>
                      <a:gd name="T31" fmla="*/ 1 h 64"/>
                      <a:gd name="T32" fmla="*/ 23 w 4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4">
                        <a:moveTo>
                          <a:pt x="46" y="0"/>
                        </a:moveTo>
                        <a:lnTo>
                          <a:pt x="46" y="4"/>
                        </a:lnTo>
                        <a:lnTo>
                          <a:pt x="45" y="9"/>
                        </a:lnTo>
                        <a:lnTo>
                          <a:pt x="40" y="19"/>
                        </a:lnTo>
                        <a:lnTo>
                          <a:pt x="34" y="29"/>
                        </a:lnTo>
                        <a:lnTo>
                          <a:pt x="27" y="40"/>
                        </a:lnTo>
                        <a:lnTo>
                          <a:pt x="19" y="50"/>
                        </a:lnTo>
                        <a:lnTo>
                          <a:pt x="9" y="58"/>
                        </a:lnTo>
                        <a:lnTo>
                          <a:pt x="0" y="64"/>
                        </a:lnTo>
                        <a:lnTo>
                          <a:pt x="5" y="57"/>
                        </a:lnTo>
                        <a:lnTo>
                          <a:pt x="11" y="47"/>
                        </a:lnTo>
                        <a:lnTo>
                          <a:pt x="18" y="37"/>
                        </a:lnTo>
                        <a:lnTo>
                          <a:pt x="25" y="25"/>
                        </a:lnTo>
                        <a:lnTo>
                          <a:pt x="32" y="15"/>
                        </a:lnTo>
                        <a:lnTo>
                          <a:pt x="38"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1" name="Freeform 74">
                    <a:extLst>
                      <a:ext uri="{FF2B5EF4-FFF2-40B4-BE49-F238E27FC236}">
                        <a16:creationId xmlns:a16="http://schemas.microsoft.com/office/drawing/2014/main" id="{284668AD-6EF8-49CE-B785-06D7A44BA1CD}"/>
                      </a:ext>
                    </a:extLst>
                  </p:cNvPr>
                  <p:cNvSpPr>
                    <a:spLocks/>
                  </p:cNvSpPr>
                  <p:nvPr/>
                </p:nvSpPr>
                <p:spPr bwMode="auto">
                  <a:xfrm>
                    <a:off x="534" y="118"/>
                    <a:ext cx="30" cy="37"/>
                  </a:xfrm>
                  <a:custGeom>
                    <a:avLst/>
                    <a:gdLst>
                      <a:gd name="T0" fmla="*/ 29 w 59"/>
                      <a:gd name="T1" fmla="*/ 0 h 74"/>
                      <a:gd name="T2" fmla="*/ 30 w 59"/>
                      <a:gd name="T3" fmla="*/ 2 h 74"/>
                      <a:gd name="T4" fmla="*/ 28 w 59"/>
                      <a:gd name="T5" fmla="*/ 6 h 74"/>
                      <a:gd name="T6" fmla="*/ 25 w 59"/>
                      <a:gd name="T7" fmla="*/ 11 h 74"/>
                      <a:gd name="T8" fmla="*/ 21 w 59"/>
                      <a:gd name="T9" fmla="*/ 18 h 74"/>
                      <a:gd name="T10" fmla="*/ 16 w 59"/>
                      <a:gd name="T11" fmla="*/ 24 h 74"/>
                      <a:gd name="T12" fmla="*/ 10 w 59"/>
                      <a:gd name="T13" fmla="*/ 30 h 74"/>
                      <a:gd name="T14" fmla="*/ 5 w 59"/>
                      <a:gd name="T15" fmla="*/ 34 h 74"/>
                      <a:gd name="T16" fmla="*/ 0 w 59"/>
                      <a:gd name="T17" fmla="*/ 37 h 74"/>
                      <a:gd name="T18" fmla="*/ 2 w 59"/>
                      <a:gd name="T19" fmla="*/ 34 h 74"/>
                      <a:gd name="T20" fmla="*/ 6 w 59"/>
                      <a:gd name="T21" fmla="*/ 29 h 74"/>
                      <a:gd name="T22" fmla="*/ 10 w 59"/>
                      <a:gd name="T23" fmla="*/ 23 h 74"/>
                      <a:gd name="T24" fmla="*/ 15 w 59"/>
                      <a:gd name="T25" fmla="*/ 17 h 74"/>
                      <a:gd name="T26" fmla="*/ 20 w 59"/>
                      <a:gd name="T27" fmla="*/ 10 h 74"/>
                      <a:gd name="T28" fmla="*/ 24 w 59"/>
                      <a:gd name="T29" fmla="*/ 4 h 74"/>
                      <a:gd name="T30" fmla="*/ 27 w 59"/>
                      <a:gd name="T31" fmla="*/ 1 h 74"/>
                      <a:gd name="T32" fmla="*/ 29 w 59"/>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74">
                        <a:moveTo>
                          <a:pt x="58" y="0"/>
                        </a:moveTo>
                        <a:lnTo>
                          <a:pt x="59" y="4"/>
                        </a:lnTo>
                        <a:lnTo>
                          <a:pt x="56" y="12"/>
                        </a:lnTo>
                        <a:lnTo>
                          <a:pt x="50" y="22"/>
                        </a:lnTo>
                        <a:lnTo>
                          <a:pt x="41" y="35"/>
                        </a:lnTo>
                        <a:lnTo>
                          <a:pt x="32" y="48"/>
                        </a:lnTo>
                        <a:lnTo>
                          <a:pt x="20" y="59"/>
                        </a:lnTo>
                        <a:lnTo>
                          <a:pt x="10" y="68"/>
                        </a:lnTo>
                        <a:lnTo>
                          <a:pt x="0" y="74"/>
                        </a:lnTo>
                        <a:lnTo>
                          <a:pt x="4" y="68"/>
                        </a:lnTo>
                        <a:lnTo>
                          <a:pt x="11" y="58"/>
                        </a:lnTo>
                        <a:lnTo>
                          <a:pt x="19" y="46"/>
                        </a:lnTo>
                        <a:lnTo>
                          <a:pt x="30" y="33"/>
                        </a:lnTo>
                        <a:lnTo>
                          <a:pt x="39" y="20"/>
                        </a:lnTo>
                        <a:lnTo>
                          <a:pt x="47" y="8"/>
                        </a:lnTo>
                        <a:lnTo>
                          <a:pt x="54" y="1"/>
                        </a:lnTo>
                        <a:lnTo>
                          <a:pt x="5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2" name="Freeform 75">
                    <a:extLst>
                      <a:ext uri="{FF2B5EF4-FFF2-40B4-BE49-F238E27FC236}">
                        <a16:creationId xmlns:a16="http://schemas.microsoft.com/office/drawing/2014/main" id="{5E16E147-81FA-46CA-BEEE-B6524FBF131D}"/>
                      </a:ext>
                    </a:extLst>
                  </p:cNvPr>
                  <p:cNvSpPr>
                    <a:spLocks/>
                  </p:cNvSpPr>
                  <p:nvPr/>
                </p:nvSpPr>
                <p:spPr bwMode="auto">
                  <a:xfrm>
                    <a:off x="511" y="114"/>
                    <a:ext cx="27" cy="40"/>
                  </a:xfrm>
                  <a:custGeom>
                    <a:avLst/>
                    <a:gdLst>
                      <a:gd name="T0" fmla="*/ 26 w 54"/>
                      <a:gd name="T1" fmla="*/ 0 h 81"/>
                      <a:gd name="T2" fmla="*/ 27 w 54"/>
                      <a:gd name="T3" fmla="*/ 2 h 81"/>
                      <a:gd name="T4" fmla="*/ 26 w 54"/>
                      <a:gd name="T5" fmla="*/ 7 h 81"/>
                      <a:gd name="T6" fmla="*/ 23 w 54"/>
                      <a:gd name="T7" fmla="*/ 12 h 81"/>
                      <a:gd name="T8" fmla="*/ 19 w 54"/>
                      <a:gd name="T9" fmla="*/ 19 h 81"/>
                      <a:gd name="T10" fmla="*/ 14 w 54"/>
                      <a:gd name="T11" fmla="*/ 26 h 81"/>
                      <a:gd name="T12" fmla="*/ 10 w 54"/>
                      <a:gd name="T13" fmla="*/ 33 h 81"/>
                      <a:gd name="T14" fmla="*/ 5 w 54"/>
                      <a:gd name="T15" fmla="*/ 37 h 81"/>
                      <a:gd name="T16" fmla="*/ 0 w 54"/>
                      <a:gd name="T17" fmla="*/ 40 h 81"/>
                      <a:gd name="T18" fmla="*/ 2 w 54"/>
                      <a:gd name="T19" fmla="*/ 37 h 81"/>
                      <a:gd name="T20" fmla="*/ 5 w 54"/>
                      <a:gd name="T21" fmla="*/ 32 h 81"/>
                      <a:gd name="T22" fmla="*/ 9 w 54"/>
                      <a:gd name="T23" fmla="*/ 25 h 81"/>
                      <a:gd name="T24" fmla="*/ 13 w 54"/>
                      <a:gd name="T25" fmla="*/ 18 h 81"/>
                      <a:gd name="T26" fmla="*/ 17 w 54"/>
                      <a:gd name="T27" fmla="*/ 11 h 81"/>
                      <a:gd name="T28" fmla="*/ 21 w 54"/>
                      <a:gd name="T29" fmla="*/ 5 h 81"/>
                      <a:gd name="T30" fmla="*/ 24 w 54"/>
                      <a:gd name="T31" fmla="*/ 1 h 81"/>
                      <a:gd name="T32" fmla="*/ 26 w 54"/>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81">
                        <a:moveTo>
                          <a:pt x="52" y="0"/>
                        </a:moveTo>
                        <a:lnTo>
                          <a:pt x="54" y="5"/>
                        </a:lnTo>
                        <a:lnTo>
                          <a:pt x="51" y="14"/>
                        </a:lnTo>
                        <a:lnTo>
                          <a:pt x="46" y="25"/>
                        </a:lnTo>
                        <a:lnTo>
                          <a:pt x="38" y="39"/>
                        </a:lnTo>
                        <a:lnTo>
                          <a:pt x="28" y="53"/>
                        </a:lnTo>
                        <a:lnTo>
                          <a:pt x="19" y="66"/>
                        </a:lnTo>
                        <a:lnTo>
                          <a:pt x="9" y="75"/>
                        </a:lnTo>
                        <a:lnTo>
                          <a:pt x="0" y="81"/>
                        </a:lnTo>
                        <a:lnTo>
                          <a:pt x="3" y="75"/>
                        </a:lnTo>
                        <a:lnTo>
                          <a:pt x="9" y="64"/>
                        </a:lnTo>
                        <a:lnTo>
                          <a:pt x="17" y="51"/>
                        </a:lnTo>
                        <a:lnTo>
                          <a:pt x="25" y="36"/>
                        </a:lnTo>
                        <a:lnTo>
                          <a:pt x="34" y="22"/>
                        </a:lnTo>
                        <a:lnTo>
                          <a:pt x="42" y="10"/>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3" name="Freeform 76">
                    <a:extLst>
                      <a:ext uri="{FF2B5EF4-FFF2-40B4-BE49-F238E27FC236}">
                        <a16:creationId xmlns:a16="http://schemas.microsoft.com/office/drawing/2014/main" id="{1CE8908E-01B7-44A2-BFA2-400690B62608}"/>
                      </a:ext>
                    </a:extLst>
                  </p:cNvPr>
                  <p:cNvSpPr>
                    <a:spLocks/>
                  </p:cNvSpPr>
                  <p:nvPr/>
                </p:nvSpPr>
                <p:spPr bwMode="auto">
                  <a:xfrm>
                    <a:off x="502" y="114"/>
                    <a:ext cx="23" cy="36"/>
                  </a:xfrm>
                  <a:custGeom>
                    <a:avLst/>
                    <a:gdLst>
                      <a:gd name="T0" fmla="*/ 23 w 46"/>
                      <a:gd name="T1" fmla="*/ 0 h 73"/>
                      <a:gd name="T2" fmla="*/ 23 w 46"/>
                      <a:gd name="T3" fmla="*/ 2 h 73"/>
                      <a:gd name="T4" fmla="*/ 22 w 46"/>
                      <a:gd name="T5" fmla="*/ 6 h 73"/>
                      <a:gd name="T6" fmla="*/ 19 w 46"/>
                      <a:gd name="T7" fmla="*/ 11 h 73"/>
                      <a:gd name="T8" fmla="*/ 16 w 46"/>
                      <a:gd name="T9" fmla="*/ 17 h 73"/>
                      <a:gd name="T10" fmla="*/ 12 w 46"/>
                      <a:gd name="T11" fmla="*/ 24 h 73"/>
                      <a:gd name="T12" fmla="*/ 8 w 46"/>
                      <a:gd name="T13" fmla="*/ 30 h 73"/>
                      <a:gd name="T14" fmla="*/ 4 w 46"/>
                      <a:gd name="T15" fmla="*/ 34 h 73"/>
                      <a:gd name="T16" fmla="*/ 0 w 46"/>
                      <a:gd name="T17" fmla="*/ 36 h 73"/>
                      <a:gd name="T18" fmla="*/ 2 w 46"/>
                      <a:gd name="T19" fmla="*/ 33 h 73"/>
                      <a:gd name="T20" fmla="*/ 5 w 46"/>
                      <a:gd name="T21" fmla="*/ 27 h 73"/>
                      <a:gd name="T22" fmla="*/ 8 w 46"/>
                      <a:gd name="T23" fmla="*/ 21 h 73"/>
                      <a:gd name="T24" fmla="*/ 11 w 46"/>
                      <a:gd name="T25" fmla="*/ 14 h 73"/>
                      <a:gd name="T26" fmla="*/ 15 w 46"/>
                      <a:gd name="T27" fmla="*/ 8 h 73"/>
                      <a:gd name="T28" fmla="*/ 18 w 46"/>
                      <a:gd name="T29" fmla="*/ 3 h 73"/>
                      <a:gd name="T30" fmla="*/ 21 w 46"/>
                      <a:gd name="T31" fmla="*/ 0 h 73"/>
                      <a:gd name="T32" fmla="*/ 23 w 46"/>
                      <a:gd name="T33" fmla="*/ 0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73">
                        <a:moveTo>
                          <a:pt x="46" y="0"/>
                        </a:moveTo>
                        <a:lnTo>
                          <a:pt x="46" y="4"/>
                        </a:lnTo>
                        <a:lnTo>
                          <a:pt x="44" y="12"/>
                        </a:lnTo>
                        <a:lnTo>
                          <a:pt x="38" y="22"/>
                        </a:lnTo>
                        <a:lnTo>
                          <a:pt x="32" y="35"/>
                        </a:lnTo>
                        <a:lnTo>
                          <a:pt x="24" y="49"/>
                        </a:lnTo>
                        <a:lnTo>
                          <a:pt x="15" y="60"/>
                        </a:lnTo>
                        <a:lnTo>
                          <a:pt x="7" y="68"/>
                        </a:lnTo>
                        <a:lnTo>
                          <a:pt x="0" y="73"/>
                        </a:lnTo>
                        <a:lnTo>
                          <a:pt x="4" y="66"/>
                        </a:lnTo>
                        <a:lnTo>
                          <a:pt x="9" y="55"/>
                        </a:lnTo>
                        <a:lnTo>
                          <a:pt x="15" y="43"/>
                        </a:lnTo>
                        <a:lnTo>
                          <a:pt x="22" y="29"/>
                        </a:lnTo>
                        <a:lnTo>
                          <a:pt x="29" y="17"/>
                        </a:lnTo>
                        <a:lnTo>
                          <a:pt x="36"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4" name="Freeform 77">
                    <a:extLst>
                      <a:ext uri="{FF2B5EF4-FFF2-40B4-BE49-F238E27FC236}">
                        <a16:creationId xmlns:a16="http://schemas.microsoft.com/office/drawing/2014/main" id="{AD638995-354B-4450-A028-B337174033F1}"/>
                      </a:ext>
                    </a:extLst>
                  </p:cNvPr>
                  <p:cNvSpPr>
                    <a:spLocks/>
                  </p:cNvSpPr>
                  <p:nvPr/>
                </p:nvSpPr>
                <p:spPr bwMode="auto">
                  <a:xfrm>
                    <a:off x="483" y="115"/>
                    <a:ext cx="20" cy="31"/>
                  </a:xfrm>
                  <a:custGeom>
                    <a:avLst/>
                    <a:gdLst>
                      <a:gd name="T0" fmla="*/ 19 w 39"/>
                      <a:gd name="T1" fmla="*/ 0 h 61"/>
                      <a:gd name="T2" fmla="*/ 20 w 39"/>
                      <a:gd name="T3" fmla="*/ 2 h 61"/>
                      <a:gd name="T4" fmla="*/ 19 w 39"/>
                      <a:gd name="T5" fmla="*/ 5 h 61"/>
                      <a:gd name="T6" fmla="*/ 18 w 39"/>
                      <a:gd name="T7" fmla="*/ 10 h 61"/>
                      <a:gd name="T8" fmla="*/ 16 w 39"/>
                      <a:gd name="T9" fmla="*/ 14 h 61"/>
                      <a:gd name="T10" fmla="*/ 13 w 39"/>
                      <a:gd name="T11" fmla="*/ 20 h 61"/>
                      <a:gd name="T12" fmla="*/ 9 w 39"/>
                      <a:gd name="T13" fmla="*/ 24 h 61"/>
                      <a:gd name="T14" fmla="*/ 5 w 39"/>
                      <a:gd name="T15" fmla="*/ 28 h 61"/>
                      <a:gd name="T16" fmla="*/ 0 w 39"/>
                      <a:gd name="T17" fmla="*/ 31 h 61"/>
                      <a:gd name="T18" fmla="*/ 3 w 39"/>
                      <a:gd name="T19" fmla="*/ 28 h 61"/>
                      <a:gd name="T20" fmla="*/ 5 w 39"/>
                      <a:gd name="T21" fmla="*/ 23 h 61"/>
                      <a:gd name="T22" fmla="*/ 8 w 39"/>
                      <a:gd name="T23" fmla="*/ 18 h 61"/>
                      <a:gd name="T24" fmla="*/ 11 w 39"/>
                      <a:gd name="T25" fmla="*/ 13 h 61"/>
                      <a:gd name="T26" fmla="*/ 13 w 39"/>
                      <a:gd name="T27" fmla="*/ 8 h 61"/>
                      <a:gd name="T28" fmla="*/ 16 w 39"/>
                      <a:gd name="T29" fmla="*/ 3 h 61"/>
                      <a:gd name="T30" fmla="*/ 18 w 39"/>
                      <a:gd name="T31" fmla="*/ 1 h 61"/>
                      <a:gd name="T32" fmla="*/ 19 w 3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1">
                        <a:moveTo>
                          <a:pt x="38" y="0"/>
                        </a:moveTo>
                        <a:lnTo>
                          <a:pt x="39" y="3"/>
                        </a:lnTo>
                        <a:lnTo>
                          <a:pt x="38" y="10"/>
                        </a:lnTo>
                        <a:lnTo>
                          <a:pt x="36" y="19"/>
                        </a:lnTo>
                        <a:lnTo>
                          <a:pt x="31" y="28"/>
                        </a:lnTo>
                        <a:lnTo>
                          <a:pt x="26" y="39"/>
                        </a:lnTo>
                        <a:lnTo>
                          <a:pt x="18" y="48"/>
                        </a:lnTo>
                        <a:lnTo>
                          <a:pt x="9" y="56"/>
                        </a:lnTo>
                        <a:lnTo>
                          <a:pt x="0" y="61"/>
                        </a:lnTo>
                        <a:lnTo>
                          <a:pt x="5" y="55"/>
                        </a:lnTo>
                        <a:lnTo>
                          <a:pt x="9" y="46"/>
                        </a:lnTo>
                        <a:lnTo>
                          <a:pt x="15" y="35"/>
                        </a:lnTo>
                        <a:lnTo>
                          <a:pt x="21" y="25"/>
                        </a:lnTo>
                        <a:lnTo>
                          <a:pt x="26" y="15"/>
                        </a:lnTo>
                        <a:lnTo>
                          <a:pt x="31" y="6"/>
                        </a:lnTo>
                        <a:lnTo>
                          <a:pt x="35" y="1"/>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5" name="Freeform 78">
                    <a:extLst>
                      <a:ext uri="{FF2B5EF4-FFF2-40B4-BE49-F238E27FC236}">
                        <a16:creationId xmlns:a16="http://schemas.microsoft.com/office/drawing/2014/main" id="{97ED01A4-8D5D-4E83-A0F6-2E3B2F8F05AB}"/>
                      </a:ext>
                    </a:extLst>
                  </p:cNvPr>
                  <p:cNvSpPr>
                    <a:spLocks/>
                  </p:cNvSpPr>
                  <p:nvPr/>
                </p:nvSpPr>
                <p:spPr bwMode="auto">
                  <a:xfrm>
                    <a:off x="467" y="112"/>
                    <a:ext cx="5" cy="18"/>
                  </a:xfrm>
                  <a:custGeom>
                    <a:avLst/>
                    <a:gdLst>
                      <a:gd name="T0" fmla="*/ 3 w 10"/>
                      <a:gd name="T1" fmla="*/ 0 h 35"/>
                      <a:gd name="T2" fmla="*/ 5 w 10"/>
                      <a:gd name="T3" fmla="*/ 3 h 35"/>
                      <a:gd name="T4" fmla="*/ 5 w 10"/>
                      <a:gd name="T5" fmla="*/ 9 h 35"/>
                      <a:gd name="T6" fmla="*/ 4 w 10"/>
                      <a:gd name="T7" fmla="*/ 14 h 35"/>
                      <a:gd name="T8" fmla="*/ 0 w 10"/>
                      <a:gd name="T9" fmla="*/ 18 h 35"/>
                      <a:gd name="T10" fmla="*/ 2 w 10"/>
                      <a:gd name="T11" fmla="*/ 13 h 35"/>
                      <a:gd name="T12" fmla="*/ 2 w 10"/>
                      <a:gd name="T13" fmla="*/ 6 h 35"/>
                      <a:gd name="T14" fmla="*/ 1 w 10"/>
                      <a:gd name="T15" fmla="*/ 1 h 35"/>
                      <a:gd name="T16" fmla="*/ 3 w 10"/>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35">
                        <a:moveTo>
                          <a:pt x="6" y="0"/>
                        </a:moveTo>
                        <a:lnTo>
                          <a:pt x="9" y="5"/>
                        </a:lnTo>
                        <a:lnTo>
                          <a:pt x="10" y="17"/>
                        </a:lnTo>
                        <a:lnTo>
                          <a:pt x="7" y="28"/>
                        </a:lnTo>
                        <a:lnTo>
                          <a:pt x="0" y="35"/>
                        </a:lnTo>
                        <a:lnTo>
                          <a:pt x="3" y="25"/>
                        </a:lnTo>
                        <a:lnTo>
                          <a:pt x="3" y="12"/>
                        </a:lnTo>
                        <a:lnTo>
                          <a:pt x="2" y="2"/>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6" name="Freeform 79">
                    <a:extLst>
                      <a:ext uri="{FF2B5EF4-FFF2-40B4-BE49-F238E27FC236}">
                        <a16:creationId xmlns:a16="http://schemas.microsoft.com/office/drawing/2014/main" id="{C00BA8EC-6AFE-4598-8E68-19985896F522}"/>
                      </a:ext>
                    </a:extLst>
                  </p:cNvPr>
                  <p:cNvSpPr>
                    <a:spLocks/>
                  </p:cNvSpPr>
                  <p:nvPr/>
                </p:nvSpPr>
                <p:spPr bwMode="auto">
                  <a:xfrm>
                    <a:off x="544" y="120"/>
                    <a:ext cx="27" cy="34"/>
                  </a:xfrm>
                  <a:custGeom>
                    <a:avLst/>
                    <a:gdLst>
                      <a:gd name="T0" fmla="*/ 26 w 53"/>
                      <a:gd name="T1" fmla="*/ 0 h 68"/>
                      <a:gd name="T2" fmla="*/ 27 w 53"/>
                      <a:gd name="T3" fmla="*/ 2 h 68"/>
                      <a:gd name="T4" fmla="*/ 26 w 53"/>
                      <a:gd name="T5" fmla="*/ 6 h 68"/>
                      <a:gd name="T6" fmla="*/ 23 w 53"/>
                      <a:gd name="T7" fmla="*/ 11 h 68"/>
                      <a:gd name="T8" fmla="*/ 20 w 53"/>
                      <a:gd name="T9" fmla="*/ 16 h 68"/>
                      <a:gd name="T10" fmla="*/ 15 w 53"/>
                      <a:gd name="T11" fmla="*/ 22 h 68"/>
                      <a:gd name="T12" fmla="*/ 11 w 53"/>
                      <a:gd name="T13" fmla="*/ 27 h 68"/>
                      <a:gd name="T14" fmla="*/ 6 w 53"/>
                      <a:gd name="T15" fmla="*/ 31 h 68"/>
                      <a:gd name="T16" fmla="*/ 0 w 53"/>
                      <a:gd name="T17" fmla="*/ 34 h 68"/>
                      <a:gd name="T18" fmla="*/ 3 w 53"/>
                      <a:gd name="T19" fmla="*/ 31 h 68"/>
                      <a:gd name="T20" fmla="*/ 6 w 53"/>
                      <a:gd name="T21" fmla="*/ 27 h 68"/>
                      <a:gd name="T22" fmla="*/ 9 w 53"/>
                      <a:gd name="T23" fmla="*/ 21 h 68"/>
                      <a:gd name="T24" fmla="*/ 14 w 53"/>
                      <a:gd name="T25" fmla="*/ 15 h 68"/>
                      <a:gd name="T26" fmla="*/ 18 w 53"/>
                      <a:gd name="T27" fmla="*/ 9 h 68"/>
                      <a:gd name="T28" fmla="*/ 21 w 53"/>
                      <a:gd name="T29" fmla="*/ 4 h 68"/>
                      <a:gd name="T30" fmla="*/ 24 w 53"/>
                      <a:gd name="T31" fmla="*/ 1 h 68"/>
                      <a:gd name="T32" fmla="*/ 26 w 5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68">
                        <a:moveTo>
                          <a:pt x="52" y="0"/>
                        </a:moveTo>
                        <a:lnTo>
                          <a:pt x="53" y="3"/>
                        </a:lnTo>
                        <a:lnTo>
                          <a:pt x="51" y="11"/>
                        </a:lnTo>
                        <a:lnTo>
                          <a:pt x="46" y="21"/>
                        </a:lnTo>
                        <a:lnTo>
                          <a:pt x="39" y="32"/>
                        </a:lnTo>
                        <a:lnTo>
                          <a:pt x="30" y="43"/>
                        </a:lnTo>
                        <a:lnTo>
                          <a:pt x="21" y="54"/>
                        </a:lnTo>
                        <a:lnTo>
                          <a:pt x="11" y="62"/>
                        </a:lnTo>
                        <a:lnTo>
                          <a:pt x="0" y="68"/>
                        </a:lnTo>
                        <a:lnTo>
                          <a:pt x="5" y="62"/>
                        </a:lnTo>
                        <a:lnTo>
                          <a:pt x="11" y="53"/>
                        </a:lnTo>
                        <a:lnTo>
                          <a:pt x="18" y="41"/>
                        </a:lnTo>
                        <a:lnTo>
                          <a:pt x="27" y="30"/>
                        </a:lnTo>
                        <a:lnTo>
                          <a:pt x="35" y="18"/>
                        </a:lnTo>
                        <a:lnTo>
                          <a:pt x="42" y="8"/>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7" name="Freeform 80">
                    <a:extLst>
                      <a:ext uri="{FF2B5EF4-FFF2-40B4-BE49-F238E27FC236}">
                        <a16:creationId xmlns:a16="http://schemas.microsoft.com/office/drawing/2014/main" id="{6A894DC9-3A26-480D-95D5-7616199CBF69}"/>
                      </a:ext>
                    </a:extLst>
                  </p:cNvPr>
                  <p:cNvSpPr>
                    <a:spLocks/>
                  </p:cNvSpPr>
                  <p:nvPr/>
                </p:nvSpPr>
                <p:spPr bwMode="auto">
                  <a:xfrm>
                    <a:off x="523" y="116"/>
                    <a:ext cx="26" cy="39"/>
                  </a:xfrm>
                  <a:custGeom>
                    <a:avLst/>
                    <a:gdLst>
                      <a:gd name="T0" fmla="*/ 25 w 52"/>
                      <a:gd name="T1" fmla="*/ 0 h 78"/>
                      <a:gd name="T2" fmla="*/ 26 w 52"/>
                      <a:gd name="T3" fmla="*/ 2 h 78"/>
                      <a:gd name="T4" fmla="*/ 25 w 52"/>
                      <a:gd name="T5" fmla="*/ 7 h 78"/>
                      <a:gd name="T6" fmla="*/ 23 w 52"/>
                      <a:gd name="T7" fmla="*/ 13 h 78"/>
                      <a:gd name="T8" fmla="*/ 19 w 52"/>
                      <a:gd name="T9" fmla="*/ 20 h 78"/>
                      <a:gd name="T10" fmla="*/ 14 w 52"/>
                      <a:gd name="T11" fmla="*/ 26 h 78"/>
                      <a:gd name="T12" fmla="*/ 9 w 52"/>
                      <a:gd name="T13" fmla="*/ 32 h 78"/>
                      <a:gd name="T14" fmla="*/ 5 w 52"/>
                      <a:gd name="T15" fmla="*/ 37 h 78"/>
                      <a:gd name="T16" fmla="*/ 0 w 52"/>
                      <a:gd name="T17" fmla="*/ 39 h 78"/>
                      <a:gd name="T18" fmla="*/ 2 w 52"/>
                      <a:gd name="T19" fmla="*/ 36 h 78"/>
                      <a:gd name="T20" fmla="*/ 5 w 52"/>
                      <a:gd name="T21" fmla="*/ 31 h 78"/>
                      <a:gd name="T22" fmla="*/ 8 w 52"/>
                      <a:gd name="T23" fmla="*/ 24 h 78"/>
                      <a:gd name="T24" fmla="*/ 13 w 52"/>
                      <a:gd name="T25" fmla="*/ 17 h 78"/>
                      <a:gd name="T26" fmla="*/ 17 w 52"/>
                      <a:gd name="T27" fmla="*/ 10 h 78"/>
                      <a:gd name="T28" fmla="*/ 21 w 52"/>
                      <a:gd name="T29" fmla="*/ 5 h 78"/>
                      <a:gd name="T30" fmla="*/ 24 w 52"/>
                      <a:gd name="T31" fmla="*/ 1 h 78"/>
                      <a:gd name="T32" fmla="*/ 25 w 52"/>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8">
                        <a:moveTo>
                          <a:pt x="50" y="0"/>
                        </a:moveTo>
                        <a:lnTo>
                          <a:pt x="52" y="4"/>
                        </a:lnTo>
                        <a:lnTo>
                          <a:pt x="49" y="14"/>
                        </a:lnTo>
                        <a:lnTo>
                          <a:pt x="45" y="25"/>
                        </a:lnTo>
                        <a:lnTo>
                          <a:pt x="38" y="39"/>
                        </a:lnTo>
                        <a:lnTo>
                          <a:pt x="28" y="52"/>
                        </a:lnTo>
                        <a:lnTo>
                          <a:pt x="18" y="64"/>
                        </a:lnTo>
                        <a:lnTo>
                          <a:pt x="9" y="74"/>
                        </a:lnTo>
                        <a:lnTo>
                          <a:pt x="0" y="78"/>
                        </a:lnTo>
                        <a:lnTo>
                          <a:pt x="3" y="72"/>
                        </a:lnTo>
                        <a:lnTo>
                          <a:pt x="9" y="62"/>
                        </a:lnTo>
                        <a:lnTo>
                          <a:pt x="16" y="48"/>
                        </a:lnTo>
                        <a:lnTo>
                          <a:pt x="25" y="34"/>
                        </a:lnTo>
                        <a:lnTo>
                          <a:pt x="33" y="20"/>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8" name="Freeform 81">
                    <a:extLst>
                      <a:ext uri="{FF2B5EF4-FFF2-40B4-BE49-F238E27FC236}">
                        <a16:creationId xmlns:a16="http://schemas.microsoft.com/office/drawing/2014/main" id="{7E78B7A2-AE1D-49C9-A136-E6B43C3604B9}"/>
                      </a:ext>
                    </a:extLst>
                  </p:cNvPr>
                  <p:cNvSpPr>
                    <a:spLocks/>
                  </p:cNvSpPr>
                  <p:nvPr/>
                </p:nvSpPr>
                <p:spPr bwMode="auto">
                  <a:xfrm>
                    <a:off x="492" y="113"/>
                    <a:ext cx="19" cy="37"/>
                  </a:xfrm>
                  <a:custGeom>
                    <a:avLst/>
                    <a:gdLst>
                      <a:gd name="T0" fmla="*/ 19 w 38"/>
                      <a:gd name="T1" fmla="*/ 0 h 75"/>
                      <a:gd name="T2" fmla="*/ 19 w 38"/>
                      <a:gd name="T3" fmla="*/ 1 h 75"/>
                      <a:gd name="T4" fmla="*/ 19 w 38"/>
                      <a:gd name="T5" fmla="*/ 5 h 75"/>
                      <a:gd name="T6" fmla="*/ 17 w 38"/>
                      <a:gd name="T7" fmla="*/ 11 h 75"/>
                      <a:gd name="T8" fmla="*/ 15 w 38"/>
                      <a:gd name="T9" fmla="*/ 17 h 75"/>
                      <a:gd name="T10" fmla="*/ 12 w 38"/>
                      <a:gd name="T11" fmla="*/ 23 h 75"/>
                      <a:gd name="T12" fmla="*/ 9 w 38"/>
                      <a:gd name="T13" fmla="*/ 29 h 75"/>
                      <a:gd name="T14" fmla="*/ 5 w 38"/>
                      <a:gd name="T15" fmla="*/ 34 h 75"/>
                      <a:gd name="T16" fmla="*/ 0 w 38"/>
                      <a:gd name="T17" fmla="*/ 37 h 75"/>
                      <a:gd name="T18" fmla="*/ 2 w 38"/>
                      <a:gd name="T19" fmla="*/ 34 h 75"/>
                      <a:gd name="T20" fmla="*/ 4 w 38"/>
                      <a:gd name="T21" fmla="*/ 28 h 75"/>
                      <a:gd name="T22" fmla="*/ 6 w 38"/>
                      <a:gd name="T23" fmla="*/ 22 h 75"/>
                      <a:gd name="T24" fmla="*/ 9 w 38"/>
                      <a:gd name="T25" fmla="*/ 15 h 75"/>
                      <a:gd name="T26" fmla="*/ 12 w 38"/>
                      <a:gd name="T27" fmla="*/ 9 h 75"/>
                      <a:gd name="T28" fmla="*/ 14 w 38"/>
                      <a:gd name="T29" fmla="*/ 4 h 75"/>
                      <a:gd name="T30" fmla="*/ 17 w 38"/>
                      <a:gd name="T31" fmla="*/ 0 h 75"/>
                      <a:gd name="T32" fmla="*/ 19 w 3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5">
                        <a:moveTo>
                          <a:pt x="37" y="0"/>
                        </a:moveTo>
                        <a:lnTo>
                          <a:pt x="38" y="3"/>
                        </a:lnTo>
                        <a:lnTo>
                          <a:pt x="37" y="11"/>
                        </a:lnTo>
                        <a:lnTo>
                          <a:pt x="34" y="23"/>
                        </a:lnTo>
                        <a:lnTo>
                          <a:pt x="30" y="35"/>
                        </a:lnTo>
                        <a:lnTo>
                          <a:pt x="24" y="47"/>
                        </a:lnTo>
                        <a:lnTo>
                          <a:pt x="17" y="59"/>
                        </a:lnTo>
                        <a:lnTo>
                          <a:pt x="9" y="69"/>
                        </a:lnTo>
                        <a:lnTo>
                          <a:pt x="0" y="75"/>
                        </a:lnTo>
                        <a:lnTo>
                          <a:pt x="3" y="68"/>
                        </a:lnTo>
                        <a:lnTo>
                          <a:pt x="8" y="56"/>
                        </a:lnTo>
                        <a:lnTo>
                          <a:pt x="12" y="44"/>
                        </a:lnTo>
                        <a:lnTo>
                          <a:pt x="18" y="31"/>
                        </a:lnTo>
                        <a:lnTo>
                          <a:pt x="24" y="18"/>
                        </a:lnTo>
                        <a:lnTo>
                          <a:pt x="28" y="8"/>
                        </a:lnTo>
                        <a:lnTo>
                          <a:pt x="33" y="1"/>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9" name="Freeform 82">
                    <a:extLst>
                      <a:ext uri="{FF2B5EF4-FFF2-40B4-BE49-F238E27FC236}">
                        <a16:creationId xmlns:a16="http://schemas.microsoft.com/office/drawing/2014/main" id="{CBF76D2A-8DCB-4386-9876-7769EF3619D7}"/>
                      </a:ext>
                    </a:extLst>
                  </p:cNvPr>
                  <p:cNvSpPr>
                    <a:spLocks/>
                  </p:cNvSpPr>
                  <p:nvPr/>
                </p:nvSpPr>
                <p:spPr bwMode="auto">
                  <a:xfrm>
                    <a:off x="476" y="114"/>
                    <a:ext cx="20" cy="28"/>
                  </a:xfrm>
                  <a:custGeom>
                    <a:avLst/>
                    <a:gdLst>
                      <a:gd name="T0" fmla="*/ 20 w 41"/>
                      <a:gd name="T1" fmla="*/ 0 h 56"/>
                      <a:gd name="T2" fmla="*/ 20 w 41"/>
                      <a:gd name="T3" fmla="*/ 2 h 56"/>
                      <a:gd name="T4" fmla="*/ 18 w 41"/>
                      <a:gd name="T5" fmla="*/ 6 h 56"/>
                      <a:gd name="T6" fmla="*/ 16 w 41"/>
                      <a:gd name="T7" fmla="*/ 10 h 56"/>
                      <a:gd name="T8" fmla="*/ 13 w 41"/>
                      <a:gd name="T9" fmla="*/ 15 h 56"/>
                      <a:gd name="T10" fmla="*/ 9 w 41"/>
                      <a:gd name="T11" fmla="*/ 20 h 56"/>
                      <a:gd name="T12" fmla="*/ 6 w 41"/>
                      <a:gd name="T13" fmla="*/ 24 h 56"/>
                      <a:gd name="T14" fmla="*/ 2 w 41"/>
                      <a:gd name="T15" fmla="*/ 27 h 56"/>
                      <a:gd name="T16" fmla="*/ 0 w 41"/>
                      <a:gd name="T17" fmla="*/ 28 h 56"/>
                      <a:gd name="T18" fmla="*/ 2 w 41"/>
                      <a:gd name="T19" fmla="*/ 25 h 56"/>
                      <a:gd name="T20" fmla="*/ 4 w 41"/>
                      <a:gd name="T21" fmla="*/ 22 h 56"/>
                      <a:gd name="T22" fmla="*/ 7 w 41"/>
                      <a:gd name="T23" fmla="*/ 17 h 56"/>
                      <a:gd name="T24" fmla="*/ 10 w 41"/>
                      <a:gd name="T25" fmla="*/ 12 h 56"/>
                      <a:gd name="T26" fmla="*/ 13 w 41"/>
                      <a:gd name="T27" fmla="*/ 8 h 56"/>
                      <a:gd name="T28" fmla="*/ 16 w 41"/>
                      <a:gd name="T29" fmla="*/ 4 h 56"/>
                      <a:gd name="T30" fmla="*/ 18 w 41"/>
                      <a:gd name="T31" fmla="*/ 2 h 56"/>
                      <a:gd name="T32" fmla="*/ 20 w 41"/>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6">
                        <a:moveTo>
                          <a:pt x="40" y="0"/>
                        </a:moveTo>
                        <a:lnTo>
                          <a:pt x="41" y="4"/>
                        </a:lnTo>
                        <a:lnTo>
                          <a:pt x="37" y="11"/>
                        </a:lnTo>
                        <a:lnTo>
                          <a:pt x="33" y="20"/>
                        </a:lnTo>
                        <a:lnTo>
                          <a:pt x="27" y="29"/>
                        </a:lnTo>
                        <a:lnTo>
                          <a:pt x="19" y="39"/>
                        </a:lnTo>
                        <a:lnTo>
                          <a:pt x="12" y="48"/>
                        </a:lnTo>
                        <a:lnTo>
                          <a:pt x="5" y="53"/>
                        </a:lnTo>
                        <a:lnTo>
                          <a:pt x="0" y="56"/>
                        </a:lnTo>
                        <a:lnTo>
                          <a:pt x="4" y="50"/>
                        </a:lnTo>
                        <a:lnTo>
                          <a:pt x="8" y="43"/>
                        </a:lnTo>
                        <a:lnTo>
                          <a:pt x="14" y="34"/>
                        </a:lnTo>
                        <a:lnTo>
                          <a:pt x="20" y="24"/>
                        </a:lnTo>
                        <a:lnTo>
                          <a:pt x="26" y="15"/>
                        </a:lnTo>
                        <a:lnTo>
                          <a:pt x="32" y="8"/>
                        </a:lnTo>
                        <a:lnTo>
                          <a:pt x="36" y="3"/>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0" name="Freeform 83">
                    <a:extLst>
                      <a:ext uri="{FF2B5EF4-FFF2-40B4-BE49-F238E27FC236}">
                        <a16:creationId xmlns:a16="http://schemas.microsoft.com/office/drawing/2014/main" id="{C3422F72-FD32-414A-8F86-BB07E3CD7494}"/>
                      </a:ext>
                    </a:extLst>
                  </p:cNvPr>
                  <p:cNvSpPr>
                    <a:spLocks/>
                  </p:cNvSpPr>
                  <p:nvPr/>
                </p:nvSpPr>
                <p:spPr bwMode="auto">
                  <a:xfrm>
                    <a:off x="473" y="118"/>
                    <a:ext cx="7" cy="20"/>
                  </a:xfrm>
                  <a:custGeom>
                    <a:avLst/>
                    <a:gdLst>
                      <a:gd name="T0" fmla="*/ 6 w 14"/>
                      <a:gd name="T1" fmla="*/ 0 h 41"/>
                      <a:gd name="T2" fmla="*/ 7 w 14"/>
                      <a:gd name="T3" fmla="*/ 3 h 41"/>
                      <a:gd name="T4" fmla="*/ 6 w 14"/>
                      <a:gd name="T5" fmla="*/ 10 h 41"/>
                      <a:gd name="T6" fmla="*/ 4 w 14"/>
                      <a:gd name="T7" fmla="*/ 17 h 41"/>
                      <a:gd name="T8" fmla="*/ 0 w 14"/>
                      <a:gd name="T9" fmla="*/ 20 h 41"/>
                      <a:gd name="T10" fmla="*/ 2 w 14"/>
                      <a:gd name="T11" fmla="*/ 15 h 41"/>
                      <a:gd name="T12" fmla="*/ 3 w 14"/>
                      <a:gd name="T13" fmla="*/ 7 h 41"/>
                      <a:gd name="T14" fmla="*/ 4 w 14"/>
                      <a:gd name="T15" fmla="*/ 2 h 41"/>
                      <a:gd name="T16" fmla="*/ 6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12" y="0"/>
                        </a:moveTo>
                        <a:lnTo>
                          <a:pt x="14" y="7"/>
                        </a:lnTo>
                        <a:lnTo>
                          <a:pt x="12" y="21"/>
                        </a:lnTo>
                        <a:lnTo>
                          <a:pt x="8" y="34"/>
                        </a:lnTo>
                        <a:lnTo>
                          <a:pt x="0" y="41"/>
                        </a:lnTo>
                        <a:lnTo>
                          <a:pt x="4" y="30"/>
                        </a:lnTo>
                        <a:lnTo>
                          <a:pt x="6" y="15"/>
                        </a:lnTo>
                        <a:lnTo>
                          <a:pt x="8" y="4"/>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1" name="Freeform 84">
                    <a:extLst>
                      <a:ext uri="{FF2B5EF4-FFF2-40B4-BE49-F238E27FC236}">
                        <a16:creationId xmlns:a16="http://schemas.microsoft.com/office/drawing/2014/main" id="{0C938D45-A6F0-4647-BA5F-5B537412ED02}"/>
                      </a:ext>
                    </a:extLst>
                  </p:cNvPr>
                  <p:cNvSpPr>
                    <a:spLocks/>
                  </p:cNvSpPr>
                  <p:nvPr/>
                </p:nvSpPr>
                <p:spPr bwMode="auto">
                  <a:xfrm>
                    <a:off x="579" y="131"/>
                    <a:ext cx="16" cy="17"/>
                  </a:xfrm>
                  <a:custGeom>
                    <a:avLst/>
                    <a:gdLst>
                      <a:gd name="T0" fmla="*/ 0 w 33"/>
                      <a:gd name="T1" fmla="*/ 17 h 32"/>
                      <a:gd name="T2" fmla="*/ 3 w 33"/>
                      <a:gd name="T3" fmla="*/ 13 h 32"/>
                      <a:gd name="T4" fmla="*/ 7 w 33"/>
                      <a:gd name="T5" fmla="*/ 6 h 32"/>
                      <a:gd name="T6" fmla="*/ 11 w 33"/>
                      <a:gd name="T7" fmla="*/ 1 h 32"/>
                      <a:gd name="T8" fmla="*/ 15 w 33"/>
                      <a:gd name="T9" fmla="*/ 0 h 32"/>
                      <a:gd name="T10" fmla="*/ 16 w 33"/>
                      <a:gd name="T11" fmla="*/ 2 h 32"/>
                      <a:gd name="T12" fmla="*/ 15 w 33"/>
                      <a:gd name="T13" fmla="*/ 4 h 32"/>
                      <a:gd name="T14" fmla="*/ 13 w 33"/>
                      <a:gd name="T15" fmla="*/ 7 h 32"/>
                      <a:gd name="T16" fmla="*/ 10 w 33"/>
                      <a:gd name="T17" fmla="*/ 9 h 32"/>
                      <a:gd name="T18" fmla="*/ 7 w 33"/>
                      <a:gd name="T19" fmla="*/ 12 h 32"/>
                      <a:gd name="T20" fmla="*/ 5 w 33"/>
                      <a:gd name="T21" fmla="*/ 13 h 32"/>
                      <a:gd name="T22" fmla="*/ 2 w 33"/>
                      <a:gd name="T23" fmla="*/ 16 h 32"/>
                      <a:gd name="T24" fmla="*/ 0 w 33"/>
                      <a:gd name="T25" fmla="*/ 1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2">
                        <a:moveTo>
                          <a:pt x="0" y="32"/>
                        </a:moveTo>
                        <a:lnTo>
                          <a:pt x="6" y="24"/>
                        </a:lnTo>
                        <a:lnTo>
                          <a:pt x="14" y="11"/>
                        </a:lnTo>
                        <a:lnTo>
                          <a:pt x="23" y="1"/>
                        </a:lnTo>
                        <a:lnTo>
                          <a:pt x="31" y="0"/>
                        </a:lnTo>
                        <a:lnTo>
                          <a:pt x="33" y="3"/>
                        </a:lnTo>
                        <a:lnTo>
                          <a:pt x="31" y="8"/>
                        </a:lnTo>
                        <a:lnTo>
                          <a:pt x="27" y="13"/>
                        </a:lnTo>
                        <a:lnTo>
                          <a:pt x="21" y="17"/>
                        </a:lnTo>
                        <a:lnTo>
                          <a:pt x="15" y="22"/>
                        </a:lnTo>
                        <a:lnTo>
                          <a:pt x="10" y="25"/>
                        </a:lnTo>
                        <a:lnTo>
                          <a:pt x="4" y="30"/>
                        </a:lnTo>
                        <a:lnTo>
                          <a:pt x="0" y="3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2" name="Freeform 85">
                    <a:extLst>
                      <a:ext uri="{FF2B5EF4-FFF2-40B4-BE49-F238E27FC236}">
                        <a16:creationId xmlns:a16="http://schemas.microsoft.com/office/drawing/2014/main" id="{5DB1372C-B7B5-46B1-8A38-3E3EE8AC0085}"/>
                      </a:ext>
                    </a:extLst>
                  </p:cNvPr>
                  <p:cNvSpPr>
                    <a:spLocks/>
                  </p:cNvSpPr>
                  <p:nvPr/>
                </p:nvSpPr>
                <p:spPr bwMode="auto">
                  <a:xfrm>
                    <a:off x="582" y="142"/>
                    <a:ext cx="21" cy="5"/>
                  </a:xfrm>
                  <a:custGeom>
                    <a:avLst/>
                    <a:gdLst>
                      <a:gd name="T0" fmla="*/ 0 w 42"/>
                      <a:gd name="T1" fmla="*/ 4 h 9"/>
                      <a:gd name="T2" fmla="*/ 2 w 42"/>
                      <a:gd name="T3" fmla="*/ 4 h 9"/>
                      <a:gd name="T4" fmla="*/ 4 w 42"/>
                      <a:gd name="T5" fmla="*/ 4 h 9"/>
                      <a:gd name="T6" fmla="*/ 8 w 42"/>
                      <a:gd name="T7" fmla="*/ 4 h 9"/>
                      <a:gd name="T8" fmla="*/ 11 w 42"/>
                      <a:gd name="T9" fmla="*/ 5 h 9"/>
                      <a:gd name="T10" fmla="*/ 15 w 42"/>
                      <a:gd name="T11" fmla="*/ 5 h 9"/>
                      <a:gd name="T12" fmla="*/ 18 w 42"/>
                      <a:gd name="T13" fmla="*/ 4 h 9"/>
                      <a:gd name="T14" fmla="*/ 21 w 42"/>
                      <a:gd name="T15" fmla="*/ 3 h 9"/>
                      <a:gd name="T16" fmla="*/ 21 w 42"/>
                      <a:gd name="T17" fmla="*/ 2 h 9"/>
                      <a:gd name="T18" fmla="*/ 21 w 42"/>
                      <a:gd name="T19" fmla="*/ 1 h 9"/>
                      <a:gd name="T20" fmla="*/ 18 w 42"/>
                      <a:gd name="T21" fmla="*/ 0 h 9"/>
                      <a:gd name="T22" fmla="*/ 15 w 42"/>
                      <a:gd name="T23" fmla="*/ 0 h 9"/>
                      <a:gd name="T24" fmla="*/ 12 w 42"/>
                      <a:gd name="T25" fmla="*/ 1 h 9"/>
                      <a:gd name="T26" fmla="*/ 8 w 42"/>
                      <a:gd name="T27" fmla="*/ 2 h 9"/>
                      <a:gd name="T28" fmla="*/ 6 w 42"/>
                      <a:gd name="T29" fmla="*/ 2 h 9"/>
                      <a:gd name="T30" fmla="*/ 3 w 42"/>
                      <a:gd name="T31" fmla="*/ 4 h 9"/>
                      <a:gd name="T32" fmla="*/ 0 w 42"/>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9">
                        <a:moveTo>
                          <a:pt x="0" y="8"/>
                        </a:moveTo>
                        <a:lnTo>
                          <a:pt x="3" y="8"/>
                        </a:lnTo>
                        <a:lnTo>
                          <a:pt x="8" y="8"/>
                        </a:lnTo>
                        <a:lnTo>
                          <a:pt x="15" y="8"/>
                        </a:lnTo>
                        <a:lnTo>
                          <a:pt x="22" y="9"/>
                        </a:lnTo>
                        <a:lnTo>
                          <a:pt x="29" y="9"/>
                        </a:lnTo>
                        <a:lnTo>
                          <a:pt x="36" y="8"/>
                        </a:lnTo>
                        <a:lnTo>
                          <a:pt x="41" y="6"/>
                        </a:lnTo>
                        <a:lnTo>
                          <a:pt x="42" y="3"/>
                        </a:lnTo>
                        <a:lnTo>
                          <a:pt x="41" y="1"/>
                        </a:lnTo>
                        <a:lnTo>
                          <a:pt x="36" y="0"/>
                        </a:lnTo>
                        <a:lnTo>
                          <a:pt x="30" y="0"/>
                        </a:lnTo>
                        <a:lnTo>
                          <a:pt x="24" y="1"/>
                        </a:lnTo>
                        <a:lnTo>
                          <a:pt x="16" y="3"/>
                        </a:lnTo>
                        <a:lnTo>
                          <a:pt x="11" y="4"/>
                        </a:lnTo>
                        <a:lnTo>
                          <a:pt x="5"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3" name="Freeform 86">
                    <a:extLst>
                      <a:ext uri="{FF2B5EF4-FFF2-40B4-BE49-F238E27FC236}">
                        <a16:creationId xmlns:a16="http://schemas.microsoft.com/office/drawing/2014/main" id="{313452C1-1160-4A72-AACA-AB980919D4F3}"/>
                      </a:ext>
                    </a:extLst>
                  </p:cNvPr>
                  <p:cNvSpPr>
                    <a:spLocks/>
                  </p:cNvSpPr>
                  <p:nvPr/>
                </p:nvSpPr>
                <p:spPr bwMode="auto">
                  <a:xfrm>
                    <a:off x="578" y="147"/>
                    <a:ext cx="21" cy="16"/>
                  </a:xfrm>
                  <a:custGeom>
                    <a:avLst/>
                    <a:gdLst>
                      <a:gd name="T0" fmla="*/ 0 w 42"/>
                      <a:gd name="T1" fmla="*/ 0 h 31"/>
                      <a:gd name="T2" fmla="*/ 3 w 42"/>
                      <a:gd name="T3" fmla="*/ 1 h 31"/>
                      <a:gd name="T4" fmla="*/ 7 w 42"/>
                      <a:gd name="T5" fmla="*/ 4 h 31"/>
                      <a:gd name="T6" fmla="*/ 10 w 42"/>
                      <a:gd name="T7" fmla="*/ 6 h 31"/>
                      <a:gd name="T8" fmla="*/ 14 w 42"/>
                      <a:gd name="T9" fmla="*/ 8 h 31"/>
                      <a:gd name="T10" fmla="*/ 17 w 42"/>
                      <a:gd name="T11" fmla="*/ 11 h 31"/>
                      <a:gd name="T12" fmla="*/ 20 w 42"/>
                      <a:gd name="T13" fmla="*/ 13 h 31"/>
                      <a:gd name="T14" fmla="*/ 21 w 42"/>
                      <a:gd name="T15" fmla="*/ 15 h 31"/>
                      <a:gd name="T16" fmla="*/ 21 w 42"/>
                      <a:gd name="T17" fmla="*/ 16 h 31"/>
                      <a:gd name="T18" fmla="*/ 19 w 42"/>
                      <a:gd name="T19" fmla="*/ 16 h 31"/>
                      <a:gd name="T20" fmla="*/ 16 w 42"/>
                      <a:gd name="T21" fmla="*/ 15 h 31"/>
                      <a:gd name="T22" fmla="*/ 14 w 42"/>
                      <a:gd name="T23" fmla="*/ 13 h 31"/>
                      <a:gd name="T24" fmla="*/ 11 w 42"/>
                      <a:gd name="T25" fmla="*/ 10 h 31"/>
                      <a:gd name="T26" fmla="*/ 7 w 42"/>
                      <a:gd name="T27" fmla="*/ 7 h 31"/>
                      <a:gd name="T28" fmla="*/ 4 w 42"/>
                      <a:gd name="T29" fmla="*/ 4 h 31"/>
                      <a:gd name="T30" fmla="*/ 2 w 42"/>
                      <a:gd name="T31" fmla="*/ 2 h 31"/>
                      <a:gd name="T32" fmla="*/ 0 w 42"/>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1">
                        <a:moveTo>
                          <a:pt x="0" y="0"/>
                        </a:moveTo>
                        <a:lnTo>
                          <a:pt x="6" y="2"/>
                        </a:lnTo>
                        <a:lnTo>
                          <a:pt x="13" y="7"/>
                        </a:lnTo>
                        <a:lnTo>
                          <a:pt x="20" y="12"/>
                        </a:lnTo>
                        <a:lnTo>
                          <a:pt x="28" y="16"/>
                        </a:lnTo>
                        <a:lnTo>
                          <a:pt x="34" y="21"/>
                        </a:lnTo>
                        <a:lnTo>
                          <a:pt x="39" y="25"/>
                        </a:lnTo>
                        <a:lnTo>
                          <a:pt x="42" y="29"/>
                        </a:lnTo>
                        <a:lnTo>
                          <a:pt x="41" y="31"/>
                        </a:lnTo>
                        <a:lnTo>
                          <a:pt x="37" y="31"/>
                        </a:lnTo>
                        <a:lnTo>
                          <a:pt x="32" y="29"/>
                        </a:lnTo>
                        <a:lnTo>
                          <a:pt x="27" y="25"/>
                        </a:lnTo>
                        <a:lnTo>
                          <a:pt x="21" y="20"/>
                        </a:lnTo>
                        <a:lnTo>
                          <a:pt x="14" y="14"/>
                        </a:lnTo>
                        <a:lnTo>
                          <a:pt x="8"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4" name="Freeform 87">
                    <a:extLst>
                      <a:ext uri="{FF2B5EF4-FFF2-40B4-BE49-F238E27FC236}">
                        <a16:creationId xmlns:a16="http://schemas.microsoft.com/office/drawing/2014/main" id="{769675B4-6542-4DEB-B441-8BA86BFAA588}"/>
                      </a:ext>
                    </a:extLst>
                  </p:cNvPr>
                  <p:cNvSpPr>
                    <a:spLocks/>
                  </p:cNvSpPr>
                  <p:nvPr/>
                </p:nvSpPr>
                <p:spPr bwMode="auto">
                  <a:xfrm>
                    <a:off x="474" y="141"/>
                    <a:ext cx="5" cy="26"/>
                  </a:xfrm>
                  <a:custGeom>
                    <a:avLst/>
                    <a:gdLst>
                      <a:gd name="T0" fmla="*/ 3 w 10"/>
                      <a:gd name="T1" fmla="*/ 0 h 52"/>
                      <a:gd name="T2" fmla="*/ 4 w 10"/>
                      <a:gd name="T3" fmla="*/ 7 h 52"/>
                      <a:gd name="T4" fmla="*/ 5 w 10"/>
                      <a:gd name="T5" fmla="*/ 15 h 52"/>
                      <a:gd name="T6" fmla="*/ 5 w 10"/>
                      <a:gd name="T7" fmla="*/ 23 h 52"/>
                      <a:gd name="T8" fmla="*/ 2 w 10"/>
                      <a:gd name="T9" fmla="*/ 26 h 52"/>
                      <a:gd name="T10" fmla="*/ 0 w 10"/>
                      <a:gd name="T11" fmla="*/ 23 h 52"/>
                      <a:gd name="T12" fmla="*/ 1 w 10"/>
                      <a:gd name="T13" fmla="*/ 16 h 52"/>
                      <a:gd name="T14" fmla="*/ 2 w 10"/>
                      <a:gd name="T15" fmla="*/ 7 h 52"/>
                      <a:gd name="T16" fmla="*/ 3 w 10"/>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6" y="0"/>
                        </a:moveTo>
                        <a:lnTo>
                          <a:pt x="8" y="14"/>
                        </a:lnTo>
                        <a:lnTo>
                          <a:pt x="10" y="30"/>
                        </a:lnTo>
                        <a:lnTo>
                          <a:pt x="10" y="45"/>
                        </a:lnTo>
                        <a:lnTo>
                          <a:pt x="4" y="52"/>
                        </a:lnTo>
                        <a:lnTo>
                          <a:pt x="0" y="46"/>
                        </a:lnTo>
                        <a:lnTo>
                          <a:pt x="1" y="31"/>
                        </a:lnTo>
                        <a:lnTo>
                          <a:pt x="3" y="14"/>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5" name="Freeform 88">
                    <a:extLst>
                      <a:ext uri="{FF2B5EF4-FFF2-40B4-BE49-F238E27FC236}">
                        <a16:creationId xmlns:a16="http://schemas.microsoft.com/office/drawing/2014/main" id="{A5B0F172-3452-4D79-A2A4-6BFC940D5DB5}"/>
                      </a:ext>
                    </a:extLst>
                  </p:cNvPr>
                  <p:cNvSpPr>
                    <a:spLocks/>
                  </p:cNvSpPr>
                  <p:nvPr/>
                </p:nvSpPr>
                <p:spPr bwMode="auto">
                  <a:xfrm>
                    <a:off x="462" y="137"/>
                    <a:ext cx="10" cy="25"/>
                  </a:xfrm>
                  <a:custGeom>
                    <a:avLst/>
                    <a:gdLst>
                      <a:gd name="T0" fmla="*/ 10 w 19"/>
                      <a:gd name="T1" fmla="*/ 0 h 51"/>
                      <a:gd name="T2" fmla="*/ 9 w 19"/>
                      <a:gd name="T3" fmla="*/ 6 h 51"/>
                      <a:gd name="T4" fmla="*/ 8 w 19"/>
                      <a:gd name="T5" fmla="*/ 14 h 51"/>
                      <a:gd name="T6" fmla="*/ 5 w 19"/>
                      <a:gd name="T7" fmla="*/ 22 h 51"/>
                      <a:gd name="T8" fmla="*/ 1 w 19"/>
                      <a:gd name="T9" fmla="*/ 25 h 51"/>
                      <a:gd name="T10" fmla="*/ 0 w 19"/>
                      <a:gd name="T11" fmla="*/ 22 h 51"/>
                      <a:gd name="T12" fmla="*/ 3 w 19"/>
                      <a:gd name="T13" fmla="*/ 14 h 51"/>
                      <a:gd name="T14" fmla="*/ 7 w 19"/>
                      <a:gd name="T15" fmla="*/ 6 h 51"/>
                      <a:gd name="T16" fmla="*/ 10 w 1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1">
                        <a:moveTo>
                          <a:pt x="19" y="0"/>
                        </a:moveTo>
                        <a:lnTo>
                          <a:pt x="18" y="12"/>
                        </a:lnTo>
                        <a:lnTo>
                          <a:pt x="15" y="29"/>
                        </a:lnTo>
                        <a:lnTo>
                          <a:pt x="10" y="44"/>
                        </a:lnTo>
                        <a:lnTo>
                          <a:pt x="2" y="51"/>
                        </a:lnTo>
                        <a:lnTo>
                          <a:pt x="0" y="44"/>
                        </a:lnTo>
                        <a:lnTo>
                          <a:pt x="6" y="29"/>
                        </a:lnTo>
                        <a:lnTo>
                          <a:pt x="14" y="12"/>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6" name="Freeform 89">
                    <a:extLst>
                      <a:ext uri="{FF2B5EF4-FFF2-40B4-BE49-F238E27FC236}">
                        <a16:creationId xmlns:a16="http://schemas.microsoft.com/office/drawing/2014/main" id="{DF37797A-DC34-465E-ADEE-FAF0713665F2}"/>
                      </a:ext>
                    </a:extLst>
                  </p:cNvPr>
                  <p:cNvSpPr>
                    <a:spLocks/>
                  </p:cNvSpPr>
                  <p:nvPr/>
                </p:nvSpPr>
                <p:spPr bwMode="auto">
                  <a:xfrm>
                    <a:off x="484" y="142"/>
                    <a:ext cx="5" cy="24"/>
                  </a:xfrm>
                  <a:custGeom>
                    <a:avLst/>
                    <a:gdLst>
                      <a:gd name="T0" fmla="*/ 1 w 10"/>
                      <a:gd name="T1" fmla="*/ 0 h 48"/>
                      <a:gd name="T2" fmla="*/ 3 w 10"/>
                      <a:gd name="T3" fmla="*/ 4 h 48"/>
                      <a:gd name="T4" fmla="*/ 5 w 10"/>
                      <a:gd name="T5" fmla="*/ 11 h 48"/>
                      <a:gd name="T6" fmla="*/ 5 w 10"/>
                      <a:gd name="T7" fmla="*/ 19 h 48"/>
                      <a:gd name="T8" fmla="*/ 2 w 10"/>
                      <a:gd name="T9" fmla="*/ 24 h 48"/>
                      <a:gd name="T10" fmla="*/ 0 w 10"/>
                      <a:gd name="T11" fmla="*/ 23 h 48"/>
                      <a:gd name="T12" fmla="*/ 0 w 10"/>
                      <a:gd name="T13" fmla="*/ 16 h 48"/>
                      <a:gd name="T14" fmla="*/ 1 w 10"/>
                      <a:gd name="T15" fmla="*/ 7 h 48"/>
                      <a:gd name="T16" fmla="*/ 1 w 10"/>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8">
                        <a:moveTo>
                          <a:pt x="2" y="0"/>
                        </a:moveTo>
                        <a:lnTo>
                          <a:pt x="6" y="7"/>
                        </a:lnTo>
                        <a:lnTo>
                          <a:pt x="10" y="22"/>
                        </a:lnTo>
                        <a:lnTo>
                          <a:pt x="10" y="38"/>
                        </a:lnTo>
                        <a:lnTo>
                          <a:pt x="4" y="48"/>
                        </a:lnTo>
                        <a:lnTo>
                          <a:pt x="0" y="45"/>
                        </a:lnTo>
                        <a:lnTo>
                          <a:pt x="0" y="31"/>
                        </a:lnTo>
                        <a:lnTo>
                          <a:pt x="2" y="1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7" name="Freeform 90">
                    <a:extLst>
                      <a:ext uri="{FF2B5EF4-FFF2-40B4-BE49-F238E27FC236}">
                        <a16:creationId xmlns:a16="http://schemas.microsoft.com/office/drawing/2014/main" id="{59D368EB-7706-480C-9AF4-540E6EEA27EB}"/>
                      </a:ext>
                    </a:extLst>
                  </p:cNvPr>
                  <p:cNvSpPr>
                    <a:spLocks/>
                  </p:cNvSpPr>
                  <p:nvPr/>
                </p:nvSpPr>
                <p:spPr bwMode="auto">
                  <a:xfrm>
                    <a:off x="493" y="146"/>
                    <a:ext cx="6" cy="26"/>
                  </a:xfrm>
                  <a:custGeom>
                    <a:avLst/>
                    <a:gdLst>
                      <a:gd name="T0" fmla="*/ 0 w 11"/>
                      <a:gd name="T1" fmla="*/ 0 h 52"/>
                      <a:gd name="T2" fmla="*/ 3 w 11"/>
                      <a:gd name="T3" fmla="*/ 5 h 52"/>
                      <a:gd name="T4" fmla="*/ 5 w 11"/>
                      <a:gd name="T5" fmla="*/ 13 h 52"/>
                      <a:gd name="T6" fmla="*/ 6 w 11"/>
                      <a:gd name="T7" fmla="*/ 21 h 52"/>
                      <a:gd name="T8" fmla="*/ 4 w 11"/>
                      <a:gd name="T9" fmla="*/ 26 h 52"/>
                      <a:gd name="T10" fmla="*/ 3 w 11"/>
                      <a:gd name="T11" fmla="*/ 24 h 52"/>
                      <a:gd name="T12" fmla="*/ 1 w 11"/>
                      <a:gd name="T13" fmla="*/ 17 h 52"/>
                      <a:gd name="T14" fmla="*/ 1 w 11"/>
                      <a:gd name="T15" fmla="*/ 8 h 52"/>
                      <a:gd name="T16" fmla="*/ 0 w 11"/>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2">
                        <a:moveTo>
                          <a:pt x="0" y="0"/>
                        </a:moveTo>
                        <a:lnTo>
                          <a:pt x="5" y="10"/>
                        </a:lnTo>
                        <a:lnTo>
                          <a:pt x="9" y="26"/>
                        </a:lnTo>
                        <a:lnTo>
                          <a:pt x="11" y="42"/>
                        </a:lnTo>
                        <a:lnTo>
                          <a:pt x="8" y="52"/>
                        </a:lnTo>
                        <a:lnTo>
                          <a:pt x="5" y="48"/>
                        </a:lnTo>
                        <a:lnTo>
                          <a:pt x="2" y="34"/>
                        </a:lnTo>
                        <a:lnTo>
                          <a:pt x="2"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8" name="Freeform 91">
                    <a:extLst>
                      <a:ext uri="{FF2B5EF4-FFF2-40B4-BE49-F238E27FC236}">
                        <a16:creationId xmlns:a16="http://schemas.microsoft.com/office/drawing/2014/main" id="{D856CBF3-5E07-42E5-ABED-FC9B8E60EFDB}"/>
                      </a:ext>
                    </a:extLst>
                  </p:cNvPr>
                  <p:cNvSpPr>
                    <a:spLocks/>
                  </p:cNvSpPr>
                  <p:nvPr/>
                </p:nvSpPr>
                <p:spPr bwMode="auto">
                  <a:xfrm>
                    <a:off x="503" y="150"/>
                    <a:ext cx="7" cy="26"/>
                  </a:xfrm>
                  <a:custGeom>
                    <a:avLst/>
                    <a:gdLst>
                      <a:gd name="T0" fmla="*/ 0 w 14"/>
                      <a:gd name="T1" fmla="*/ 0 h 52"/>
                      <a:gd name="T2" fmla="*/ 3 w 14"/>
                      <a:gd name="T3" fmla="*/ 6 h 52"/>
                      <a:gd name="T4" fmla="*/ 6 w 14"/>
                      <a:gd name="T5" fmla="*/ 15 h 52"/>
                      <a:gd name="T6" fmla="*/ 7 w 14"/>
                      <a:gd name="T7" fmla="*/ 23 h 52"/>
                      <a:gd name="T8" fmla="*/ 6 w 14"/>
                      <a:gd name="T9" fmla="*/ 26 h 52"/>
                      <a:gd name="T10" fmla="*/ 3 w 14"/>
                      <a:gd name="T11" fmla="*/ 23 h 52"/>
                      <a:gd name="T12" fmla="*/ 2 w 14"/>
                      <a:gd name="T13" fmla="*/ 16 h 52"/>
                      <a:gd name="T14" fmla="*/ 2 w 14"/>
                      <a:gd name="T15" fmla="*/ 8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52">
                        <a:moveTo>
                          <a:pt x="0" y="0"/>
                        </a:moveTo>
                        <a:lnTo>
                          <a:pt x="5" y="11"/>
                        </a:lnTo>
                        <a:lnTo>
                          <a:pt x="12" y="29"/>
                        </a:lnTo>
                        <a:lnTo>
                          <a:pt x="14" y="45"/>
                        </a:lnTo>
                        <a:lnTo>
                          <a:pt x="12" y="52"/>
                        </a:lnTo>
                        <a:lnTo>
                          <a:pt x="6" y="46"/>
                        </a:lnTo>
                        <a:lnTo>
                          <a:pt x="4" y="31"/>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9" name="Freeform 92">
                    <a:extLst>
                      <a:ext uri="{FF2B5EF4-FFF2-40B4-BE49-F238E27FC236}">
                        <a16:creationId xmlns:a16="http://schemas.microsoft.com/office/drawing/2014/main" id="{310DDA6B-7AEB-4B31-B40D-56891BF231B8}"/>
                      </a:ext>
                    </a:extLst>
                  </p:cNvPr>
                  <p:cNvSpPr>
                    <a:spLocks/>
                  </p:cNvSpPr>
                  <p:nvPr/>
                </p:nvSpPr>
                <p:spPr bwMode="auto">
                  <a:xfrm>
                    <a:off x="512" y="152"/>
                    <a:ext cx="9" cy="28"/>
                  </a:xfrm>
                  <a:custGeom>
                    <a:avLst/>
                    <a:gdLst>
                      <a:gd name="T0" fmla="*/ 0 w 17"/>
                      <a:gd name="T1" fmla="*/ 0 h 58"/>
                      <a:gd name="T2" fmla="*/ 4 w 17"/>
                      <a:gd name="T3" fmla="*/ 7 h 58"/>
                      <a:gd name="T4" fmla="*/ 8 w 17"/>
                      <a:gd name="T5" fmla="*/ 16 h 58"/>
                      <a:gd name="T6" fmla="*/ 9 w 17"/>
                      <a:gd name="T7" fmla="*/ 24 h 58"/>
                      <a:gd name="T8" fmla="*/ 6 w 17"/>
                      <a:gd name="T9" fmla="*/ 28 h 58"/>
                      <a:gd name="T10" fmla="*/ 3 w 17"/>
                      <a:gd name="T11" fmla="*/ 25 h 58"/>
                      <a:gd name="T12" fmla="*/ 2 w 17"/>
                      <a:gd name="T13" fmla="*/ 16 h 58"/>
                      <a:gd name="T14" fmla="*/ 1 w 17"/>
                      <a:gd name="T15" fmla="*/ 7 h 58"/>
                      <a:gd name="T16" fmla="*/ 0 w 17"/>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58">
                        <a:moveTo>
                          <a:pt x="0" y="0"/>
                        </a:moveTo>
                        <a:lnTo>
                          <a:pt x="8" y="15"/>
                        </a:lnTo>
                        <a:lnTo>
                          <a:pt x="15" y="34"/>
                        </a:lnTo>
                        <a:lnTo>
                          <a:pt x="17" y="50"/>
                        </a:lnTo>
                        <a:lnTo>
                          <a:pt x="12" y="58"/>
                        </a:lnTo>
                        <a:lnTo>
                          <a:pt x="6" y="51"/>
                        </a:lnTo>
                        <a:lnTo>
                          <a:pt x="3" y="34"/>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0" name="Freeform 93">
                    <a:extLst>
                      <a:ext uri="{FF2B5EF4-FFF2-40B4-BE49-F238E27FC236}">
                        <a16:creationId xmlns:a16="http://schemas.microsoft.com/office/drawing/2014/main" id="{84E2B98D-07CE-4C01-B6DA-0B231EFD6E40}"/>
                      </a:ext>
                    </a:extLst>
                  </p:cNvPr>
                  <p:cNvSpPr>
                    <a:spLocks/>
                  </p:cNvSpPr>
                  <p:nvPr/>
                </p:nvSpPr>
                <p:spPr bwMode="auto">
                  <a:xfrm>
                    <a:off x="523" y="153"/>
                    <a:ext cx="11" cy="31"/>
                  </a:xfrm>
                  <a:custGeom>
                    <a:avLst/>
                    <a:gdLst>
                      <a:gd name="T0" fmla="*/ 0 w 23"/>
                      <a:gd name="T1" fmla="*/ 0 h 61"/>
                      <a:gd name="T2" fmla="*/ 3 w 23"/>
                      <a:gd name="T3" fmla="*/ 7 h 61"/>
                      <a:gd name="T4" fmla="*/ 8 w 23"/>
                      <a:gd name="T5" fmla="*/ 18 h 61"/>
                      <a:gd name="T6" fmla="*/ 11 w 23"/>
                      <a:gd name="T7" fmla="*/ 27 h 61"/>
                      <a:gd name="T8" fmla="*/ 9 w 23"/>
                      <a:gd name="T9" fmla="*/ 31 h 61"/>
                      <a:gd name="T10" fmla="*/ 5 w 23"/>
                      <a:gd name="T11" fmla="*/ 26 h 61"/>
                      <a:gd name="T12" fmla="*/ 3 w 23"/>
                      <a:gd name="T13" fmla="*/ 16 h 61"/>
                      <a:gd name="T14" fmla="*/ 1 w 23"/>
                      <a:gd name="T15" fmla="*/ 6 h 61"/>
                      <a:gd name="T16" fmla="*/ 0 w 2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1">
                        <a:moveTo>
                          <a:pt x="0" y="0"/>
                        </a:moveTo>
                        <a:lnTo>
                          <a:pt x="7" y="14"/>
                        </a:lnTo>
                        <a:lnTo>
                          <a:pt x="17" y="35"/>
                        </a:lnTo>
                        <a:lnTo>
                          <a:pt x="23" y="54"/>
                        </a:lnTo>
                        <a:lnTo>
                          <a:pt x="19" y="61"/>
                        </a:lnTo>
                        <a:lnTo>
                          <a:pt x="11" y="52"/>
                        </a:lnTo>
                        <a:lnTo>
                          <a:pt x="7" y="32"/>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1" name="Freeform 94">
                    <a:extLst>
                      <a:ext uri="{FF2B5EF4-FFF2-40B4-BE49-F238E27FC236}">
                        <a16:creationId xmlns:a16="http://schemas.microsoft.com/office/drawing/2014/main" id="{C3F66AB3-77BF-48C1-89DD-26229B7D5382}"/>
                      </a:ext>
                    </a:extLst>
                  </p:cNvPr>
                  <p:cNvSpPr>
                    <a:spLocks/>
                  </p:cNvSpPr>
                  <p:nvPr/>
                </p:nvSpPr>
                <p:spPr bwMode="auto">
                  <a:xfrm>
                    <a:off x="531" y="153"/>
                    <a:ext cx="15" cy="33"/>
                  </a:xfrm>
                  <a:custGeom>
                    <a:avLst/>
                    <a:gdLst>
                      <a:gd name="T0" fmla="*/ 0 w 30"/>
                      <a:gd name="T1" fmla="*/ 0 h 66"/>
                      <a:gd name="T2" fmla="*/ 3 w 30"/>
                      <a:gd name="T3" fmla="*/ 3 h 66"/>
                      <a:gd name="T4" fmla="*/ 6 w 30"/>
                      <a:gd name="T5" fmla="*/ 8 h 66"/>
                      <a:gd name="T6" fmla="*/ 9 w 30"/>
                      <a:gd name="T7" fmla="*/ 13 h 66"/>
                      <a:gd name="T8" fmla="*/ 12 w 30"/>
                      <a:gd name="T9" fmla="*/ 18 h 66"/>
                      <a:gd name="T10" fmla="*/ 14 w 30"/>
                      <a:gd name="T11" fmla="*/ 24 h 66"/>
                      <a:gd name="T12" fmla="*/ 15 w 30"/>
                      <a:gd name="T13" fmla="*/ 29 h 66"/>
                      <a:gd name="T14" fmla="*/ 15 w 30"/>
                      <a:gd name="T15" fmla="*/ 32 h 66"/>
                      <a:gd name="T16" fmla="*/ 13 w 30"/>
                      <a:gd name="T17" fmla="*/ 33 h 66"/>
                      <a:gd name="T18" fmla="*/ 8 w 30"/>
                      <a:gd name="T19" fmla="*/ 30 h 66"/>
                      <a:gd name="T20" fmla="*/ 4 w 30"/>
                      <a:gd name="T21" fmla="*/ 20 h 66"/>
                      <a:gd name="T22" fmla="*/ 2 w 30"/>
                      <a:gd name="T23" fmla="*/ 9 h 66"/>
                      <a:gd name="T24" fmla="*/ 0 w 30"/>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6">
                        <a:moveTo>
                          <a:pt x="0" y="0"/>
                        </a:moveTo>
                        <a:lnTo>
                          <a:pt x="6" y="5"/>
                        </a:lnTo>
                        <a:lnTo>
                          <a:pt x="12" y="15"/>
                        </a:lnTo>
                        <a:lnTo>
                          <a:pt x="18" y="25"/>
                        </a:lnTo>
                        <a:lnTo>
                          <a:pt x="24" y="36"/>
                        </a:lnTo>
                        <a:lnTo>
                          <a:pt x="27" y="48"/>
                        </a:lnTo>
                        <a:lnTo>
                          <a:pt x="30" y="57"/>
                        </a:lnTo>
                        <a:lnTo>
                          <a:pt x="29" y="64"/>
                        </a:lnTo>
                        <a:lnTo>
                          <a:pt x="25" y="66"/>
                        </a:lnTo>
                        <a:lnTo>
                          <a:pt x="16" y="59"/>
                        </a:lnTo>
                        <a:lnTo>
                          <a:pt x="8" y="40"/>
                        </a:lnTo>
                        <a:lnTo>
                          <a:pt x="3"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2" name="Freeform 95">
                    <a:extLst>
                      <a:ext uri="{FF2B5EF4-FFF2-40B4-BE49-F238E27FC236}">
                        <a16:creationId xmlns:a16="http://schemas.microsoft.com/office/drawing/2014/main" id="{1FC6A16F-8B4B-409C-91E9-A19C04279F67}"/>
                      </a:ext>
                    </a:extLst>
                  </p:cNvPr>
                  <p:cNvSpPr>
                    <a:spLocks/>
                  </p:cNvSpPr>
                  <p:nvPr/>
                </p:nvSpPr>
                <p:spPr bwMode="auto">
                  <a:xfrm>
                    <a:off x="544" y="152"/>
                    <a:ext cx="23" cy="30"/>
                  </a:xfrm>
                  <a:custGeom>
                    <a:avLst/>
                    <a:gdLst>
                      <a:gd name="T0" fmla="*/ 0 w 46"/>
                      <a:gd name="T1" fmla="*/ 0 h 61"/>
                      <a:gd name="T2" fmla="*/ 4 w 46"/>
                      <a:gd name="T3" fmla="*/ 2 h 61"/>
                      <a:gd name="T4" fmla="*/ 8 w 46"/>
                      <a:gd name="T5" fmla="*/ 6 h 61"/>
                      <a:gd name="T6" fmla="*/ 12 w 46"/>
                      <a:gd name="T7" fmla="*/ 11 h 61"/>
                      <a:gd name="T8" fmla="*/ 16 w 46"/>
                      <a:gd name="T9" fmla="*/ 16 h 61"/>
                      <a:gd name="T10" fmla="*/ 20 w 46"/>
                      <a:gd name="T11" fmla="*/ 21 h 61"/>
                      <a:gd name="T12" fmla="*/ 22 w 46"/>
                      <a:gd name="T13" fmla="*/ 25 h 61"/>
                      <a:gd name="T14" fmla="*/ 23 w 46"/>
                      <a:gd name="T15" fmla="*/ 29 h 61"/>
                      <a:gd name="T16" fmla="*/ 23 w 46"/>
                      <a:gd name="T17" fmla="*/ 30 h 61"/>
                      <a:gd name="T18" fmla="*/ 20 w 46"/>
                      <a:gd name="T19" fmla="*/ 30 h 61"/>
                      <a:gd name="T20" fmla="*/ 18 w 46"/>
                      <a:gd name="T21" fmla="*/ 28 h 61"/>
                      <a:gd name="T22" fmla="*/ 14 w 46"/>
                      <a:gd name="T23" fmla="*/ 25 h 61"/>
                      <a:gd name="T24" fmla="*/ 11 w 46"/>
                      <a:gd name="T25" fmla="*/ 20 h 61"/>
                      <a:gd name="T26" fmla="*/ 7 w 46"/>
                      <a:gd name="T27" fmla="*/ 15 h 61"/>
                      <a:gd name="T28" fmla="*/ 4 w 46"/>
                      <a:gd name="T29" fmla="*/ 10 h 61"/>
                      <a:gd name="T30" fmla="*/ 1 w 46"/>
                      <a:gd name="T31" fmla="*/ 4 h 61"/>
                      <a:gd name="T32" fmla="*/ 0 w 46"/>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1">
                        <a:moveTo>
                          <a:pt x="0" y="0"/>
                        </a:moveTo>
                        <a:lnTo>
                          <a:pt x="7" y="5"/>
                        </a:lnTo>
                        <a:lnTo>
                          <a:pt x="15" y="13"/>
                        </a:lnTo>
                        <a:lnTo>
                          <a:pt x="24" y="22"/>
                        </a:lnTo>
                        <a:lnTo>
                          <a:pt x="32" y="32"/>
                        </a:lnTo>
                        <a:lnTo>
                          <a:pt x="39" y="43"/>
                        </a:lnTo>
                        <a:lnTo>
                          <a:pt x="44" y="51"/>
                        </a:lnTo>
                        <a:lnTo>
                          <a:pt x="46" y="58"/>
                        </a:lnTo>
                        <a:lnTo>
                          <a:pt x="45" y="61"/>
                        </a:lnTo>
                        <a:lnTo>
                          <a:pt x="40" y="61"/>
                        </a:lnTo>
                        <a:lnTo>
                          <a:pt x="35" y="57"/>
                        </a:lnTo>
                        <a:lnTo>
                          <a:pt x="28" y="50"/>
                        </a:lnTo>
                        <a:lnTo>
                          <a:pt x="21" y="41"/>
                        </a:lnTo>
                        <a:lnTo>
                          <a:pt x="14" y="30"/>
                        </a:lnTo>
                        <a:lnTo>
                          <a:pt x="8" y="20"/>
                        </a:lnTo>
                        <a:lnTo>
                          <a:pt x="2"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3" name="Freeform 96">
                    <a:extLst>
                      <a:ext uri="{FF2B5EF4-FFF2-40B4-BE49-F238E27FC236}">
                        <a16:creationId xmlns:a16="http://schemas.microsoft.com/office/drawing/2014/main" id="{324C3305-3C44-4A72-A7AC-75438776AB2B}"/>
                      </a:ext>
                    </a:extLst>
                  </p:cNvPr>
                  <p:cNvSpPr>
                    <a:spLocks/>
                  </p:cNvSpPr>
                  <p:nvPr/>
                </p:nvSpPr>
                <p:spPr bwMode="auto">
                  <a:xfrm>
                    <a:off x="556" y="150"/>
                    <a:ext cx="28" cy="26"/>
                  </a:xfrm>
                  <a:custGeom>
                    <a:avLst/>
                    <a:gdLst>
                      <a:gd name="T0" fmla="*/ 0 w 58"/>
                      <a:gd name="T1" fmla="*/ 0 h 51"/>
                      <a:gd name="T2" fmla="*/ 3 w 58"/>
                      <a:gd name="T3" fmla="*/ 2 h 51"/>
                      <a:gd name="T4" fmla="*/ 8 w 58"/>
                      <a:gd name="T5" fmla="*/ 5 h 51"/>
                      <a:gd name="T6" fmla="*/ 13 w 58"/>
                      <a:gd name="T7" fmla="*/ 9 h 51"/>
                      <a:gd name="T8" fmla="*/ 18 w 58"/>
                      <a:gd name="T9" fmla="*/ 13 h 51"/>
                      <a:gd name="T10" fmla="*/ 23 w 58"/>
                      <a:gd name="T11" fmla="*/ 17 h 51"/>
                      <a:gd name="T12" fmla="*/ 26 w 58"/>
                      <a:gd name="T13" fmla="*/ 20 h 51"/>
                      <a:gd name="T14" fmla="*/ 28 w 58"/>
                      <a:gd name="T15" fmla="*/ 24 h 51"/>
                      <a:gd name="T16" fmla="*/ 28 w 58"/>
                      <a:gd name="T17" fmla="*/ 26 h 51"/>
                      <a:gd name="T18" fmla="*/ 25 w 58"/>
                      <a:gd name="T19" fmla="*/ 26 h 51"/>
                      <a:gd name="T20" fmla="*/ 21 w 58"/>
                      <a:gd name="T21" fmla="*/ 24 h 51"/>
                      <a:gd name="T22" fmla="*/ 17 w 58"/>
                      <a:gd name="T23" fmla="*/ 20 h 51"/>
                      <a:gd name="T24" fmla="*/ 12 w 58"/>
                      <a:gd name="T25" fmla="*/ 16 h 51"/>
                      <a:gd name="T26" fmla="*/ 7 w 58"/>
                      <a:gd name="T27" fmla="*/ 11 h 51"/>
                      <a:gd name="T28" fmla="*/ 3 w 58"/>
                      <a:gd name="T29" fmla="*/ 7 h 51"/>
                      <a:gd name="T30" fmla="*/ 1 w 58"/>
                      <a:gd name="T31" fmla="*/ 3 h 51"/>
                      <a:gd name="T32" fmla="*/ 0 w 58"/>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51">
                        <a:moveTo>
                          <a:pt x="0" y="0"/>
                        </a:moveTo>
                        <a:lnTo>
                          <a:pt x="7" y="3"/>
                        </a:lnTo>
                        <a:lnTo>
                          <a:pt x="16" y="10"/>
                        </a:lnTo>
                        <a:lnTo>
                          <a:pt x="27" y="17"/>
                        </a:lnTo>
                        <a:lnTo>
                          <a:pt x="37" y="25"/>
                        </a:lnTo>
                        <a:lnTo>
                          <a:pt x="48" y="33"/>
                        </a:lnTo>
                        <a:lnTo>
                          <a:pt x="54" y="40"/>
                        </a:lnTo>
                        <a:lnTo>
                          <a:pt x="58" y="47"/>
                        </a:lnTo>
                        <a:lnTo>
                          <a:pt x="57" y="51"/>
                        </a:lnTo>
                        <a:lnTo>
                          <a:pt x="51" y="51"/>
                        </a:lnTo>
                        <a:lnTo>
                          <a:pt x="44" y="47"/>
                        </a:lnTo>
                        <a:lnTo>
                          <a:pt x="35" y="40"/>
                        </a:lnTo>
                        <a:lnTo>
                          <a:pt x="25" y="32"/>
                        </a:lnTo>
                        <a:lnTo>
                          <a:pt x="15" y="22"/>
                        </a:lnTo>
                        <a:lnTo>
                          <a:pt x="7" y="14"/>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4" name="Freeform 97">
                    <a:extLst>
                      <a:ext uri="{FF2B5EF4-FFF2-40B4-BE49-F238E27FC236}">
                        <a16:creationId xmlns:a16="http://schemas.microsoft.com/office/drawing/2014/main" id="{2BE2E910-3115-45AC-9423-3361AF403ACF}"/>
                      </a:ext>
                    </a:extLst>
                  </p:cNvPr>
                  <p:cNvSpPr>
                    <a:spLocks/>
                  </p:cNvSpPr>
                  <p:nvPr/>
                </p:nvSpPr>
                <p:spPr bwMode="auto">
                  <a:xfrm>
                    <a:off x="567" y="149"/>
                    <a:ext cx="26" cy="23"/>
                  </a:xfrm>
                  <a:custGeom>
                    <a:avLst/>
                    <a:gdLst>
                      <a:gd name="T0" fmla="*/ 25 w 51"/>
                      <a:gd name="T1" fmla="*/ 23 h 47"/>
                      <a:gd name="T2" fmla="*/ 23 w 51"/>
                      <a:gd name="T3" fmla="*/ 22 h 47"/>
                      <a:gd name="T4" fmla="*/ 21 w 51"/>
                      <a:gd name="T5" fmla="*/ 21 h 47"/>
                      <a:gd name="T6" fmla="*/ 18 w 51"/>
                      <a:gd name="T7" fmla="*/ 17 h 47"/>
                      <a:gd name="T8" fmla="*/ 14 w 51"/>
                      <a:gd name="T9" fmla="*/ 13 h 47"/>
                      <a:gd name="T10" fmla="*/ 11 w 51"/>
                      <a:gd name="T11" fmla="*/ 9 h 47"/>
                      <a:gd name="T12" fmla="*/ 7 w 51"/>
                      <a:gd name="T13" fmla="*/ 5 h 47"/>
                      <a:gd name="T14" fmla="*/ 3 w 51"/>
                      <a:gd name="T15" fmla="*/ 2 h 47"/>
                      <a:gd name="T16" fmla="*/ 0 w 51"/>
                      <a:gd name="T17" fmla="*/ 0 h 47"/>
                      <a:gd name="T18" fmla="*/ 4 w 51"/>
                      <a:gd name="T19" fmla="*/ 1 h 47"/>
                      <a:gd name="T20" fmla="*/ 10 w 51"/>
                      <a:gd name="T21" fmla="*/ 3 h 47"/>
                      <a:gd name="T22" fmla="*/ 14 w 51"/>
                      <a:gd name="T23" fmla="*/ 7 h 47"/>
                      <a:gd name="T24" fmla="*/ 19 w 51"/>
                      <a:gd name="T25" fmla="*/ 10 h 47"/>
                      <a:gd name="T26" fmla="*/ 22 w 51"/>
                      <a:gd name="T27" fmla="*/ 14 h 47"/>
                      <a:gd name="T28" fmla="*/ 25 w 51"/>
                      <a:gd name="T29" fmla="*/ 18 h 47"/>
                      <a:gd name="T30" fmla="*/ 26 w 51"/>
                      <a:gd name="T31" fmla="*/ 21 h 47"/>
                      <a:gd name="T32" fmla="*/ 25 w 51"/>
                      <a:gd name="T33" fmla="*/ 23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7">
                        <a:moveTo>
                          <a:pt x="49" y="47"/>
                        </a:moveTo>
                        <a:lnTo>
                          <a:pt x="46" y="45"/>
                        </a:lnTo>
                        <a:lnTo>
                          <a:pt x="42" y="42"/>
                        </a:lnTo>
                        <a:lnTo>
                          <a:pt x="35" y="35"/>
                        </a:lnTo>
                        <a:lnTo>
                          <a:pt x="28" y="27"/>
                        </a:lnTo>
                        <a:lnTo>
                          <a:pt x="21" y="19"/>
                        </a:lnTo>
                        <a:lnTo>
                          <a:pt x="13" y="11"/>
                        </a:lnTo>
                        <a:lnTo>
                          <a:pt x="6" y="5"/>
                        </a:lnTo>
                        <a:lnTo>
                          <a:pt x="0" y="0"/>
                        </a:lnTo>
                        <a:lnTo>
                          <a:pt x="8" y="3"/>
                        </a:lnTo>
                        <a:lnTo>
                          <a:pt x="19" y="7"/>
                        </a:lnTo>
                        <a:lnTo>
                          <a:pt x="28" y="14"/>
                        </a:lnTo>
                        <a:lnTo>
                          <a:pt x="37" y="21"/>
                        </a:lnTo>
                        <a:lnTo>
                          <a:pt x="44" y="29"/>
                        </a:lnTo>
                        <a:lnTo>
                          <a:pt x="50" y="36"/>
                        </a:lnTo>
                        <a:lnTo>
                          <a:pt x="51" y="42"/>
                        </a:lnTo>
                        <a:lnTo>
                          <a:pt x="49"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5" name="Freeform 98">
                    <a:extLst>
                      <a:ext uri="{FF2B5EF4-FFF2-40B4-BE49-F238E27FC236}">
                        <a16:creationId xmlns:a16="http://schemas.microsoft.com/office/drawing/2014/main" id="{067EDED7-E5D5-4B56-8A74-C934A4AD9BE3}"/>
                      </a:ext>
                    </a:extLst>
                  </p:cNvPr>
                  <p:cNvSpPr>
                    <a:spLocks/>
                  </p:cNvSpPr>
                  <p:nvPr/>
                </p:nvSpPr>
                <p:spPr bwMode="auto">
                  <a:xfrm>
                    <a:off x="590" y="95"/>
                    <a:ext cx="118" cy="25"/>
                  </a:xfrm>
                  <a:custGeom>
                    <a:avLst/>
                    <a:gdLst>
                      <a:gd name="T0" fmla="*/ 0 w 236"/>
                      <a:gd name="T1" fmla="*/ 3 h 51"/>
                      <a:gd name="T2" fmla="*/ 0 w 236"/>
                      <a:gd name="T3" fmla="*/ 2 h 51"/>
                      <a:gd name="T4" fmla="*/ 1 w 236"/>
                      <a:gd name="T5" fmla="*/ 2 h 51"/>
                      <a:gd name="T6" fmla="*/ 2 w 236"/>
                      <a:gd name="T7" fmla="*/ 0 h 51"/>
                      <a:gd name="T8" fmla="*/ 3 w 236"/>
                      <a:gd name="T9" fmla="*/ 0 h 51"/>
                      <a:gd name="T10" fmla="*/ 10 w 236"/>
                      <a:gd name="T11" fmla="*/ 6 h 51"/>
                      <a:gd name="T12" fmla="*/ 18 w 236"/>
                      <a:gd name="T13" fmla="*/ 11 h 51"/>
                      <a:gd name="T14" fmla="*/ 26 w 236"/>
                      <a:gd name="T15" fmla="*/ 14 h 51"/>
                      <a:gd name="T16" fmla="*/ 34 w 236"/>
                      <a:gd name="T17" fmla="*/ 17 h 51"/>
                      <a:gd name="T18" fmla="*/ 42 w 236"/>
                      <a:gd name="T19" fmla="*/ 19 h 51"/>
                      <a:gd name="T20" fmla="*/ 50 w 236"/>
                      <a:gd name="T21" fmla="*/ 20 h 51"/>
                      <a:gd name="T22" fmla="*/ 58 w 236"/>
                      <a:gd name="T23" fmla="*/ 20 h 51"/>
                      <a:gd name="T24" fmla="*/ 66 w 236"/>
                      <a:gd name="T25" fmla="*/ 20 h 51"/>
                      <a:gd name="T26" fmla="*/ 74 w 236"/>
                      <a:gd name="T27" fmla="*/ 19 h 51"/>
                      <a:gd name="T28" fmla="*/ 81 w 236"/>
                      <a:gd name="T29" fmla="*/ 18 h 51"/>
                      <a:gd name="T30" fmla="*/ 88 w 236"/>
                      <a:gd name="T31" fmla="*/ 17 h 51"/>
                      <a:gd name="T32" fmla="*/ 95 w 236"/>
                      <a:gd name="T33" fmla="*/ 15 h 51"/>
                      <a:gd name="T34" fmla="*/ 102 w 236"/>
                      <a:gd name="T35" fmla="*/ 13 h 51"/>
                      <a:gd name="T36" fmla="*/ 108 w 236"/>
                      <a:gd name="T37" fmla="*/ 11 h 51"/>
                      <a:gd name="T38" fmla="*/ 113 w 236"/>
                      <a:gd name="T39" fmla="*/ 9 h 51"/>
                      <a:gd name="T40" fmla="*/ 118 w 236"/>
                      <a:gd name="T41" fmla="*/ 7 h 51"/>
                      <a:gd name="T42" fmla="*/ 116 w 236"/>
                      <a:gd name="T43" fmla="*/ 11 h 51"/>
                      <a:gd name="T44" fmla="*/ 112 w 236"/>
                      <a:gd name="T45" fmla="*/ 14 h 51"/>
                      <a:gd name="T46" fmla="*/ 106 w 236"/>
                      <a:gd name="T47" fmla="*/ 17 h 51"/>
                      <a:gd name="T48" fmla="*/ 99 w 236"/>
                      <a:gd name="T49" fmla="*/ 19 h 51"/>
                      <a:gd name="T50" fmla="*/ 92 w 236"/>
                      <a:gd name="T51" fmla="*/ 22 h 51"/>
                      <a:gd name="T52" fmla="*/ 83 w 236"/>
                      <a:gd name="T53" fmla="*/ 23 h 51"/>
                      <a:gd name="T54" fmla="*/ 74 w 236"/>
                      <a:gd name="T55" fmla="*/ 25 h 51"/>
                      <a:gd name="T56" fmla="*/ 65 w 236"/>
                      <a:gd name="T57" fmla="*/ 25 h 51"/>
                      <a:gd name="T58" fmla="*/ 55 w 236"/>
                      <a:gd name="T59" fmla="*/ 25 h 51"/>
                      <a:gd name="T60" fmla="*/ 46 w 236"/>
                      <a:gd name="T61" fmla="*/ 25 h 51"/>
                      <a:gd name="T62" fmla="*/ 36 w 236"/>
                      <a:gd name="T63" fmla="*/ 23 h 51"/>
                      <a:gd name="T64" fmla="*/ 27 w 236"/>
                      <a:gd name="T65" fmla="*/ 21 h 51"/>
                      <a:gd name="T66" fmla="*/ 19 w 236"/>
                      <a:gd name="T67" fmla="*/ 18 h 51"/>
                      <a:gd name="T68" fmla="*/ 12 w 236"/>
                      <a:gd name="T69" fmla="*/ 14 h 51"/>
                      <a:gd name="T70" fmla="*/ 6 w 236"/>
                      <a:gd name="T71" fmla="*/ 9 h 51"/>
                      <a:gd name="T72" fmla="*/ 0 w 236"/>
                      <a:gd name="T73" fmla="*/ 3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6" h="51">
                        <a:moveTo>
                          <a:pt x="0" y="7"/>
                        </a:moveTo>
                        <a:lnTo>
                          <a:pt x="0" y="5"/>
                        </a:lnTo>
                        <a:lnTo>
                          <a:pt x="1" y="4"/>
                        </a:lnTo>
                        <a:lnTo>
                          <a:pt x="3" y="1"/>
                        </a:lnTo>
                        <a:lnTo>
                          <a:pt x="5" y="0"/>
                        </a:lnTo>
                        <a:lnTo>
                          <a:pt x="20" y="12"/>
                        </a:lnTo>
                        <a:lnTo>
                          <a:pt x="36" y="22"/>
                        </a:lnTo>
                        <a:lnTo>
                          <a:pt x="51" y="29"/>
                        </a:lnTo>
                        <a:lnTo>
                          <a:pt x="67" y="35"/>
                        </a:lnTo>
                        <a:lnTo>
                          <a:pt x="83" y="38"/>
                        </a:lnTo>
                        <a:lnTo>
                          <a:pt x="99" y="40"/>
                        </a:lnTo>
                        <a:lnTo>
                          <a:pt x="115" y="40"/>
                        </a:lnTo>
                        <a:lnTo>
                          <a:pt x="132" y="40"/>
                        </a:lnTo>
                        <a:lnTo>
                          <a:pt x="147" y="39"/>
                        </a:lnTo>
                        <a:lnTo>
                          <a:pt x="162" y="37"/>
                        </a:lnTo>
                        <a:lnTo>
                          <a:pt x="176" y="34"/>
                        </a:lnTo>
                        <a:lnTo>
                          <a:pt x="190" y="30"/>
                        </a:lnTo>
                        <a:lnTo>
                          <a:pt x="203" y="27"/>
                        </a:lnTo>
                        <a:lnTo>
                          <a:pt x="216" y="22"/>
                        </a:lnTo>
                        <a:lnTo>
                          <a:pt x="226" y="19"/>
                        </a:lnTo>
                        <a:lnTo>
                          <a:pt x="236" y="15"/>
                        </a:lnTo>
                        <a:lnTo>
                          <a:pt x="232" y="22"/>
                        </a:lnTo>
                        <a:lnTo>
                          <a:pt x="223" y="29"/>
                        </a:lnTo>
                        <a:lnTo>
                          <a:pt x="212" y="35"/>
                        </a:lnTo>
                        <a:lnTo>
                          <a:pt x="198" y="39"/>
                        </a:lnTo>
                        <a:lnTo>
                          <a:pt x="183" y="44"/>
                        </a:lnTo>
                        <a:lnTo>
                          <a:pt x="166" y="47"/>
                        </a:lnTo>
                        <a:lnTo>
                          <a:pt x="148" y="50"/>
                        </a:lnTo>
                        <a:lnTo>
                          <a:pt x="129" y="51"/>
                        </a:lnTo>
                        <a:lnTo>
                          <a:pt x="110" y="51"/>
                        </a:lnTo>
                        <a:lnTo>
                          <a:pt x="91" y="50"/>
                        </a:lnTo>
                        <a:lnTo>
                          <a:pt x="72" y="46"/>
                        </a:lnTo>
                        <a:lnTo>
                          <a:pt x="54" y="43"/>
                        </a:lnTo>
                        <a:lnTo>
                          <a:pt x="38" y="36"/>
                        </a:lnTo>
                        <a:lnTo>
                          <a:pt x="23" y="29"/>
                        </a:lnTo>
                        <a:lnTo>
                          <a:pt x="11" y="19"/>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6" name="Freeform 99">
                    <a:extLst>
                      <a:ext uri="{FF2B5EF4-FFF2-40B4-BE49-F238E27FC236}">
                        <a16:creationId xmlns:a16="http://schemas.microsoft.com/office/drawing/2014/main" id="{BDCB9F2A-381D-40B3-97BA-902DAC56A5B8}"/>
                      </a:ext>
                    </a:extLst>
                  </p:cNvPr>
                  <p:cNvSpPr>
                    <a:spLocks/>
                  </p:cNvSpPr>
                  <p:nvPr/>
                </p:nvSpPr>
                <p:spPr bwMode="auto">
                  <a:xfrm>
                    <a:off x="692" y="84"/>
                    <a:ext cx="13" cy="27"/>
                  </a:xfrm>
                  <a:custGeom>
                    <a:avLst/>
                    <a:gdLst>
                      <a:gd name="T0" fmla="*/ 0 w 27"/>
                      <a:gd name="T1" fmla="*/ 27 h 53"/>
                      <a:gd name="T2" fmla="*/ 6 w 27"/>
                      <a:gd name="T3" fmla="*/ 21 h 53"/>
                      <a:gd name="T4" fmla="*/ 10 w 27"/>
                      <a:gd name="T5" fmla="*/ 12 h 53"/>
                      <a:gd name="T6" fmla="*/ 13 w 27"/>
                      <a:gd name="T7" fmla="*/ 4 h 53"/>
                      <a:gd name="T8" fmla="*/ 13 w 27"/>
                      <a:gd name="T9" fmla="*/ 0 h 53"/>
                      <a:gd name="T10" fmla="*/ 10 w 27"/>
                      <a:gd name="T11" fmla="*/ 3 h 53"/>
                      <a:gd name="T12" fmla="*/ 7 w 27"/>
                      <a:gd name="T13" fmla="*/ 10 h 53"/>
                      <a:gd name="T14" fmla="*/ 4 w 27"/>
                      <a:gd name="T15" fmla="*/ 19 h 53"/>
                      <a:gd name="T16" fmla="*/ 0 w 27"/>
                      <a:gd name="T17" fmla="*/ 2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53">
                        <a:moveTo>
                          <a:pt x="0" y="53"/>
                        </a:moveTo>
                        <a:lnTo>
                          <a:pt x="12" y="41"/>
                        </a:lnTo>
                        <a:lnTo>
                          <a:pt x="21" y="23"/>
                        </a:lnTo>
                        <a:lnTo>
                          <a:pt x="27" y="8"/>
                        </a:lnTo>
                        <a:lnTo>
                          <a:pt x="26" y="0"/>
                        </a:lnTo>
                        <a:lnTo>
                          <a:pt x="21" y="5"/>
                        </a:lnTo>
                        <a:lnTo>
                          <a:pt x="15" y="20"/>
                        </a:lnTo>
                        <a:lnTo>
                          <a:pt x="8" y="37"/>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7" name="Freeform 100">
                    <a:extLst>
                      <a:ext uri="{FF2B5EF4-FFF2-40B4-BE49-F238E27FC236}">
                        <a16:creationId xmlns:a16="http://schemas.microsoft.com/office/drawing/2014/main" id="{A0FB2798-8001-4F88-BC16-28BC8E1CC45F}"/>
                      </a:ext>
                    </a:extLst>
                  </p:cNvPr>
                  <p:cNvSpPr>
                    <a:spLocks/>
                  </p:cNvSpPr>
                  <p:nvPr/>
                </p:nvSpPr>
                <p:spPr bwMode="auto">
                  <a:xfrm>
                    <a:off x="682" y="85"/>
                    <a:ext cx="15" cy="29"/>
                  </a:xfrm>
                  <a:custGeom>
                    <a:avLst/>
                    <a:gdLst>
                      <a:gd name="T0" fmla="*/ 15 w 28"/>
                      <a:gd name="T1" fmla="*/ 0 h 59"/>
                      <a:gd name="T2" fmla="*/ 15 w 28"/>
                      <a:gd name="T3" fmla="*/ 4 h 59"/>
                      <a:gd name="T4" fmla="*/ 13 w 28"/>
                      <a:gd name="T5" fmla="*/ 12 h 59"/>
                      <a:gd name="T6" fmla="*/ 8 w 28"/>
                      <a:gd name="T7" fmla="*/ 22 h 59"/>
                      <a:gd name="T8" fmla="*/ 0 w 28"/>
                      <a:gd name="T9" fmla="*/ 29 h 59"/>
                      <a:gd name="T10" fmla="*/ 4 w 28"/>
                      <a:gd name="T11" fmla="*/ 21 h 59"/>
                      <a:gd name="T12" fmla="*/ 9 w 28"/>
                      <a:gd name="T13" fmla="*/ 12 h 59"/>
                      <a:gd name="T14" fmla="*/ 12 w 28"/>
                      <a:gd name="T15" fmla="*/ 3 h 59"/>
                      <a:gd name="T16" fmla="*/ 15 w 28"/>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59">
                        <a:moveTo>
                          <a:pt x="28" y="0"/>
                        </a:moveTo>
                        <a:lnTo>
                          <a:pt x="28" y="9"/>
                        </a:lnTo>
                        <a:lnTo>
                          <a:pt x="24" y="25"/>
                        </a:lnTo>
                        <a:lnTo>
                          <a:pt x="14" y="44"/>
                        </a:lnTo>
                        <a:lnTo>
                          <a:pt x="0" y="59"/>
                        </a:lnTo>
                        <a:lnTo>
                          <a:pt x="7" y="43"/>
                        </a:lnTo>
                        <a:lnTo>
                          <a:pt x="16" y="24"/>
                        </a:lnTo>
                        <a:lnTo>
                          <a:pt x="23" y="7"/>
                        </a:lnTo>
                        <a:lnTo>
                          <a:pt x="2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8" name="Freeform 101">
                    <a:extLst>
                      <a:ext uri="{FF2B5EF4-FFF2-40B4-BE49-F238E27FC236}">
                        <a16:creationId xmlns:a16="http://schemas.microsoft.com/office/drawing/2014/main" id="{3DF99FA0-1A70-47CF-B7EF-9193CC628AA4}"/>
                      </a:ext>
                    </a:extLst>
                  </p:cNvPr>
                  <p:cNvSpPr>
                    <a:spLocks/>
                  </p:cNvSpPr>
                  <p:nvPr/>
                </p:nvSpPr>
                <p:spPr bwMode="auto">
                  <a:xfrm>
                    <a:off x="659" y="80"/>
                    <a:ext cx="20" cy="38"/>
                  </a:xfrm>
                  <a:custGeom>
                    <a:avLst/>
                    <a:gdLst>
                      <a:gd name="T0" fmla="*/ 20 w 42"/>
                      <a:gd name="T1" fmla="*/ 0 h 76"/>
                      <a:gd name="T2" fmla="*/ 20 w 42"/>
                      <a:gd name="T3" fmla="*/ 2 h 76"/>
                      <a:gd name="T4" fmla="*/ 20 w 42"/>
                      <a:gd name="T5" fmla="*/ 6 h 76"/>
                      <a:gd name="T6" fmla="*/ 18 w 42"/>
                      <a:gd name="T7" fmla="*/ 11 h 76"/>
                      <a:gd name="T8" fmla="*/ 15 w 42"/>
                      <a:gd name="T9" fmla="*/ 18 h 76"/>
                      <a:gd name="T10" fmla="*/ 12 w 42"/>
                      <a:gd name="T11" fmla="*/ 24 h 76"/>
                      <a:gd name="T12" fmla="*/ 9 w 42"/>
                      <a:gd name="T13" fmla="*/ 30 h 76"/>
                      <a:gd name="T14" fmla="*/ 4 w 42"/>
                      <a:gd name="T15" fmla="*/ 35 h 76"/>
                      <a:gd name="T16" fmla="*/ 0 w 42"/>
                      <a:gd name="T17" fmla="*/ 38 h 76"/>
                      <a:gd name="T18" fmla="*/ 2 w 42"/>
                      <a:gd name="T19" fmla="*/ 36 h 76"/>
                      <a:gd name="T20" fmla="*/ 4 w 42"/>
                      <a:gd name="T21" fmla="*/ 30 h 76"/>
                      <a:gd name="T22" fmla="*/ 7 w 42"/>
                      <a:gd name="T23" fmla="*/ 24 h 76"/>
                      <a:gd name="T24" fmla="*/ 10 w 42"/>
                      <a:gd name="T25" fmla="*/ 17 h 76"/>
                      <a:gd name="T26" fmla="*/ 13 w 42"/>
                      <a:gd name="T27" fmla="*/ 10 h 76"/>
                      <a:gd name="T28" fmla="*/ 16 w 42"/>
                      <a:gd name="T29" fmla="*/ 5 h 76"/>
                      <a:gd name="T30" fmla="*/ 18 w 42"/>
                      <a:gd name="T31" fmla="*/ 2 h 76"/>
                      <a:gd name="T32" fmla="*/ 20 w 42"/>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76">
                        <a:moveTo>
                          <a:pt x="41" y="0"/>
                        </a:moveTo>
                        <a:lnTo>
                          <a:pt x="42" y="4"/>
                        </a:lnTo>
                        <a:lnTo>
                          <a:pt x="41" y="12"/>
                        </a:lnTo>
                        <a:lnTo>
                          <a:pt x="37" y="22"/>
                        </a:lnTo>
                        <a:lnTo>
                          <a:pt x="32" y="35"/>
                        </a:lnTo>
                        <a:lnTo>
                          <a:pt x="25" y="48"/>
                        </a:lnTo>
                        <a:lnTo>
                          <a:pt x="18" y="59"/>
                        </a:lnTo>
                        <a:lnTo>
                          <a:pt x="9" y="69"/>
                        </a:lnTo>
                        <a:lnTo>
                          <a:pt x="0" y="76"/>
                        </a:lnTo>
                        <a:lnTo>
                          <a:pt x="4" y="71"/>
                        </a:lnTo>
                        <a:lnTo>
                          <a:pt x="9" y="60"/>
                        </a:lnTo>
                        <a:lnTo>
                          <a:pt x="14" y="48"/>
                        </a:lnTo>
                        <a:lnTo>
                          <a:pt x="21" y="34"/>
                        </a:lnTo>
                        <a:lnTo>
                          <a:pt x="27" y="20"/>
                        </a:lnTo>
                        <a:lnTo>
                          <a:pt x="33" y="9"/>
                        </a:lnTo>
                        <a:lnTo>
                          <a:pt x="37" y="3"/>
                        </a:lnTo>
                        <a:lnTo>
                          <a:pt x="4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9" name="Freeform 102">
                    <a:extLst>
                      <a:ext uri="{FF2B5EF4-FFF2-40B4-BE49-F238E27FC236}">
                        <a16:creationId xmlns:a16="http://schemas.microsoft.com/office/drawing/2014/main" id="{E4371559-FA49-4623-B3B3-DEE56BFECE28}"/>
                      </a:ext>
                    </a:extLst>
                  </p:cNvPr>
                  <p:cNvSpPr>
                    <a:spLocks/>
                  </p:cNvSpPr>
                  <p:nvPr/>
                </p:nvSpPr>
                <p:spPr bwMode="auto">
                  <a:xfrm>
                    <a:off x="637" y="76"/>
                    <a:ext cx="23" cy="42"/>
                  </a:xfrm>
                  <a:custGeom>
                    <a:avLst/>
                    <a:gdLst>
                      <a:gd name="T0" fmla="*/ 23 w 46"/>
                      <a:gd name="T1" fmla="*/ 0 h 83"/>
                      <a:gd name="T2" fmla="*/ 23 w 46"/>
                      <a:gd name="T3" fmla="*/ 3 h 83"/>
                      <a:gd name="T4" fmla="*/ 22 w 46"/>
                      <a:gd name="T5" fmla="*/ 7 h 83"/>
                      <a:gd name="T6" fmla="*/ 20 w 46"/>
                      <a:gd name="T7" fmla="*/ 13 h 83"/>
                      <a:gd name="T8" fmla="*/ 17 w 46"/>
                      <a:gd name="T9" fmla="*/ 20 h 83"/>
                      <a:gd name="T10" fmla="*/ 13 w 46"/>
                      <a:gd name="T11" fmla="*/ 27 h 83"/>
                      <a:gd name="T12" fmla="*/ 9 w 46"/>
                      <a:gd name="T13" fmla="*/ 34 h 83"/>
                      <a:gd name="T14" fmla="*/ 4 w 46"/>
                      <a:gd name="T15" fmla="*/ 39 h 83"/>
                      <a:gd name="T16" fmla="*/ 0 w 46"/>
                      <a:gd name="T17" fmla="*/ 42 h 83"/>
                      <a:gd name="T18" fmla="*/ 2 w 46"/>
                      <a:gd name="T19" fmla="*/ 39 h 83"/>
                      <a:gd name="T20" fmla="*/ 4 w 46"/>
                      <a:gd name="T21" fmla="*/ 33 h 83"/>
                      <a:gd name="T22" fmla="*/ 8 w 46"/>
                      <a:gd name="T23" fmla="*/ 26 h 83"/>
                      <a:gd name="T24" fmla="*/ 11 w 46"/>
                      <a:gd name="T25" fmla="*/ 19 h 83"/>
                      <a:gd name="T26" fmla="*/ 15 w 46"/>
                      <a:gd name="T27" fmla="*/ 12 h 83"/>
                      <a:gd name="T28" fmla="*/ 18 w 46"/>
                      <a:gd name="T29" fmla="*/ 6 h 83"/>
                      <a:gd name="T30" fmla="*/ 21 w 46"/>
                      <a:gd name="T31" fmla="*/ 1 h 83"/>
                      <a:gd name="T32" fmla="*/ 23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83">
                        <a:moveTo>
                          <a:pt x="45" y="0"/>
                        </a:moveTo>
                        <a:lnTo>
                          <a:pt x="46" y="5"/>
                        </a:lnTo>
                        <a:lnTo>
                          <a:pt x="43" y="14"/>
                        </a:lnTo>
                        <a:lnTo>
                          <a:pt x="39" y="26"/>
                        </a:lnTo>
                        <a:lnTo>
                          <a:pt x="33" y="39"/>
                        </a:lnTo>
                        <a:lnTo>
                          <a:pt x="25" y="54"/>
                        </a:lnTo>
                        <a:lnTo>
                          <a:pt x="17" y="67"/>
                        </a:lnTo>
                        <a:lnTo>
                          <a:pt x="8" y="77"/>
                        </a:lnTo>
                        <a:lnTo>
                          <a:pt x="0" y="83"/>
                        </a:lnTo>
                        <a:lnTo>
                          <a:pt x="3" y="77"/>
                        </a:lnTo>
                        <a:lnTo>
                          <a:pt x="8" y="66"/>
                        </a:lnTo>
                        <a:lnTo>
                          <a:pt x="15" y="52"/>
                        </a:lnTo>
                        <a:lnTo>
                          <a:pt x="22" y="37"/>
                        </a:lnTo>
                        <a:lnTo>
                          <a:pt x="30" y="23"/>
                        </a:lnTo>
                        <a:lnTo>
                          <a:pt x="35" y="11"/>
                        </a:lnTo>
                        <a:lnTo>
                          <a:pt x="41" y="2"/>
                        </a:lnTo>
                        <a:lnTo>
                          <a:pt x="4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0" name="Freeform 103">
                    <a:extLst>
                      <a:ext uri="{FF2B5EF4-FFF2-40B4-BE49-F238E27FC236}">
                        <a16:creationId xmlns:a16="http://schemas.microsoft.com/office/drawing/2014/main" id="{430FC713-CC4E-4659-BED7-D2704A1EF11A}"/>
                      </a:ext>
                    </a:extLst>
                  </p:cNvPr>
                  <p:cNvSpPr>
                    <a:spLocks/>
                  </p:cNvSpPr>
                  <p:nvPr/>
                </p:nvSpPr>
                <p:spPr bwMode="auto">
                  <a:xfrm>
                    <a:off x="622" y="81"/>
                    <a:ext cx="25" cy="34"/>
                  </a:xfrm>
                  <a:custGeom>
                    <a:avLst/>
                    <a:gdLst>
                      <a:gd name="T0" fmla="*/ 25 w 49"/>
                      <a:gd name="T1" fmla="*/ 0 h 68"/>
                      <a:gd name="T2" fmla="*/ 25 w 49"/>
                      <a:gd name="T3" fmla="*/ 2 h 68"/>
                      <a:gd name="T4" fmla="*/ 23 w 49"/>
                      <a:gd name="T5" fmla="*/ 6 h 68"/>
                      <a:gd name="T6" fmla="*/ 20 w 49"/>
                      <a:gd name="T7" fmla="*/ 11 h 68"/>
                      <a:gd name="T8" fmla="*/ 17 w 49"/>
                      <a:gd name="T9" fmla="*/ 17 h 68"/>
                      <a:gd name="T10" fmla="*/ 12 w 49"/>
                      <a:gd name="T11" fmla="*/ 24 h 68"/>
                      <a:gd name="T12" fmla="*/ 8 w 49"/>
                      <a:gd name="T13" fmla="*/ 29 h 68"/>
                      <a:gd name="T14" fmla="*/ 4 w 49"/>
                      <a:gd name="T15" fmla="*/ 33 h 68"/>
                      <a:gd name="T16" fmla="*/ 0 w 49"/>
                      <a:gd name="T17" fmla="*/ 34 h 68"/>
                      <a:gd name="T18" fmla="*/ 3 w 49"/>
                      <a:gd name="T19" fmla="*/ 31 h 68"/>
                      <a:gd name="T20" fmla="*/ 5 w 49"/>
                      <a:gd name="T21" fmla="*/ 26 h 68"/>
                      <a:gd name="T22" fmla="*/ 9 w 49"/>
                      <a:gd name="T23" fmla="*/ 21 h 68"/>
                      <a:gd name="T24" fmla="*/ 12 w 49"/>
                      <a:gd name="T25" fmla="*/ 14 h 68"/>
                      <a:gd name="T26" fmla="*/ 16 w 49"/>
                      <a:gd name="T27" fmla="*/ 9 h 68"/>
                      <a:gd name="T28" fmla="*/ 20 w 49"/>
                      <a:gd name="T29" fmla="*/ 4 h 68"/>
                      <a:gd name="T30" fmla="*/ 23 w 49"/>
                      <a:gd name="T31" fmla="*/ 1 h 68"/>
                      <a:gd name="T32" fmla="*/ 25 w 49"/>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8">
                        <a:moveTo>
                          <a:pt x="49" y="0"/>
                        </a:moveTo>
                        <a:lnTo>
                          <a:pt x="49" y="4"/>
                        </a:lnTo>
                        <a:lnTo>
                          <a:pt x="46" y="12"/>
                        </a:lnTo>
                        <a:lnTo>
                          <a:pt x="40" y="22"/>
                        </a:lnTo>
                        <a:lnTo>
                          <a:pt x="33" y="34"/>
                        </a:lnTo>
                        <a:lnTo>
                          <a:pt x="24" y="47"/>
                        </a:lnTo>
                        <a:lnTo>
                          <a:pt x="15" y="57"/>
                        </a:lnTo>
                        <a:lnTo>
                          <a:pt x="7" y="65"/>
                        </a:lnTo>
                        <a:lnTo>
                          <a:pt x="0" y="68"/>
                        </a:lnTo>
                        <a:lnTo>
                          <a:pt x="5" y="62"/>
                        </a:lnTo>
                        <a:lnTo>
                          <a:pt x="10" y="52"/>
                        </a:lnTo>
                        <a:lnTo>
                          <a:pt x="17" y="41"/>
                        </a:lnTo>
                        <a:lnTo>
                          <a:pt x="24" y="28"/>
                        </a:lnTo>
                        <a:lnTo>
                          <a:pt x="32" y="17"/>
                        </a:lnTo>
                        <a:lnTo>
                          <a:pt x="39" y="7"/>
                        </a:lnTo>
                        <a:lnTo>
                          <a:pt x="45" y="2"/>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1" name="Freeform 104">
                    <a:extLst>
                      <a:ext uri="{FF2B5EF4-FFF2-40B4-BE49-F238E27FC236}">
                        <a16:creationId xmlns:a16="http://schemas.microsoft.com/office/drawing/2014/main" id="{8DB7FE36-4202-4B79-BE87-9BC2A47F1B0E}"/>
                      </a:ext>
                    </a:extLst>
                  </p:cNvPr>
                  <p:cNvSpPr>
                    <a:spLocks/>
                  </p:cNvSpPr>
                  <p:nvPr/>
                </p:nvSpPr>
                <p:spPr bwMode="auto">
                  <a:xfrm>
                    <a:off x="611" y="83"/>
                    <a:ext cx="22" cy="28"/>
                  </a:xfrm>
                  <a:custGeom>
                    <a:avLst/>
                    <a:gdLst>
                      <a:gd name="T0" fmla="*/ 22 w 44"/>
                      <a:gd name="T1" fmla="*/ 0 h 57"/>
                      <a:gd name="T2" fmla="*/ 22 w 44"/>
                      <a:gd name="T3" fmla="*/ 1 h 57"/>
                      <a:gd name="T4" fmla="*/ 21 w 44"/>
                      <a:gd name="T5" fmla="*/ 4 h 57"/>
                      <a:gd name="T6" fmla="*/ 19 w 44"/>
                      <a:gd name="T7" fmla="*/ 8 h 57"/>
                      <a:gd name="T8" fmla="*/ 17 w 44"/>
                      <a:gd name="T9" fmla="*/ 13 h 57"/>
                      <a:gd name="T10" fmla="*/ 13 w 44"/>
                      <a:gd name="T11" fmla="*/ 18 h 57"/>
                      <a:gd name="T12" fmla="*/ 9 w 44"/>
                      <a:gd name="T13" fmla="*/ 22 h 57"/>
                      <a:gd name="T14" fmla="*/ 5 w 44"/>
                      <a:gd name="T15" fmla="*/ 26 h 57"/>
                      <a:gd name="T16" fmla="*/ 0 w 44"/>
                      <a:gd name="T17" fmla="*/ 28 h 57"/>
                      <a:gd name="T18" fmla="*/ 3 w 44"/>
                      <a:gd name="T19" fmla="*/ 25 h 57"/>
                      <a:gd name="T20" fmla="*/ 5 w 44"/>
                      <a:gd name="T21" fmla="*/ 21 h 57"/>
                      <a:gd name="T22" fmla="*/ 8 w 44"/>
                      <a:gd name="T23" fmla="*/ 16 h 57"/>
                      <a:gd name="T24" fmla="*/ 12 w 44"/>
                      <a:gd name="T25" fmla="*/ 11 h 57"/>
                      <a:gd name="T26" fmla="*/ 15 w 44"/>
                      <a:gd name="T27" fmla="*/ 6 h 57"/>
                      <a:gd name="T28" fmla="*/ 17 w 44"/>
                      <a:gd name="T29" fmla="*/ 3 h 57"/>
                      <a:gd name="T30" fmla="*/ 20 w 44"/>
                      <a:gd name="T31" fmla="*/ 0 h 57"/>
                      <a:gd name="T32" fmla="*/ 22 w 44"/>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57">
                        <a:moveTo>
                          <a:pt x="43" y="0"/>
                        </a:moveTo>
                        <a:lnTo>
                          <a:pt x="44" y="3"/>
                        </a:lnTo>
                        <a:lnTo>
                          <a:pt x="41" y="9"/>
                        </a:lnTo>
                        <a:lnTo>
                          <a:pt x="38" y="17"/>
                        </a:lnTo>
                        <a:lnTo>
                          <a:pt x="33" y="27"/>
                        </a:lnTo>
                        <a:lnTo>
                          <a:pt x="26" y="37"/>
                        </a:lnTo>
                        <a:lnTo>
                          <a:pt x="18" y="45"/>
                        </a:lnTo>
                        <a:lnTo>
                          <a:pt x="9" y="52"/>
                        </a:lnTo>
                        <a:lnTo>
                          <a:pt x="0" y="57"/>
                        </a:lnTo>
                        <a:lnTo>
                          <a:pt x="5" y="51"/>
                        </a:lnTo>
                        <a:lnTo>
                          <a:pt x="10" y="43"/>
                        </a:lnTo>
                        <a:lnTo>
                          <a:pt x="16" y="32"/>
                        </a:lnTo>
                        <a:lnTo>
                          <a:pt x="23" y="22"/>
                        </a:lnTo>
                        <a:lnTo>
                          <a:pt x="29" y="13"/>
                        </a:lnTo>
                        <a:lnTo>
                          <a:pt x="34"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2" name="Freeform 105">
                    <a:extLst>
                      <a:ext uri="{FF2B5EF4-FFF2-40B4-BE49-F238E27FC236}">
                        <a16:creationId xmlns:a16="http://schemas.microsoft.com/office/drawing/2014/main" id="{97CDB29B-C0AA-4493-A42B-6D044850F49C}"/>
                      </a:ext>
                    </a:extLst>
                  </p:cNvPr>
                  <p:cNvSpPr>
                    <a:spLocks/>
                  </p:cNvSpPr>
                  <p:nvPr/>
                </p:nvSpPr>
                <p:spPr bwMode="auto">
                  <a:xfrm>
                    <a:off x="600" y="84"/>
                    <a:ext cx="18" cy="20"/>
                  </a:xfrm>
                  <a:custGeom>
                    <a:avLst/>
                    <a:gdLst>
                      <a:gd name="T0" fmla="*/ 18 w 37"/>
                      <a:gd name="T1" fmla="*/ 0 h 42"/>
                      <a:gd name="T2" fmla="*/ 18 w 37"/>
                      <a:gd name="T3" fmla="*/ 2 h 42"/>
                      <a:gd name="T4" fmla="*/ 17 w 37"/>
                      <a:gd name="T5" fmla="*/ 4 h 42"/>
                      <a:gd name="T6" fmla="*/ 15 w 37"/>
                      <a:gd name="T7" fmla="*/ 7 h 42"/>
                      <a:gd name="T8" fmla="*/ 12 w 37"/>
                      <a:gd name="T9" fmla="*/ 11 h 42"/>
                      <a:gd name="T10" fmla="*/ 8 w 37"/>
                      <a:gd name="T11" fmla="*/ 14 h 42"/>
                      <a:gd name="T12" fmla="*/ 5 w 37"/>
                      <a:gd name="T13" fmla="*/ 17 h 42"/>
                      <a:gd name="T14" fmla="*/ 2 w 37"/>
                      <a:gd name="T15" fmla="*/ 20 h 42"/>
                      <a:gd name="T16" fmla="*/ 0 w 37"/>
                      <a:gd name="T17" fmla="*/ 20 h 42"/>
                      <a:gd name="T18" fmla="*/ 1 w 37"/>
                      <a:gd name="T19" fmla="*/ 18 h 42"/>
                      <a:gd name="T20" fmla="*/ 4 w 37"/>
                      <a:gd name="T21" fmla="*/ 15 h 42"/>
                      <a:gd name="T22" fmla="*/ 6 w 37"/>
                      <a:gd name="T23" fmla="*/ 11 h 42"/>
                      <a:gd name="T24" fmla="*/ 9 w 37"/>
                      <a:gd name="T25" fmla="*/ 8 h 42"/>
                      <a:gd name="T26" fmla="*/ 12 w 37"/>
                      <a:gd name="T27" fmla="*/ 6 h 42"/>
                      <a:gd name="T28" fmla="*/ 14 w 37"/>
                      <a:gd name="T29" fmla="*/ 3 h 42"/>
                      <a:gd name="T30" fmla="*/ 16 w 37"/>
                      <a:gd name="T31" fmla="*/ 1 h 42"/>
                      <a:gd name="T32" fmla="*/ 18 w 3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2">
                        <a:moveTo>
                          <a:pt x="37" y="0"/>
                        </a:moveTo>
                        <a:lnTo>
                          <a:pt x="37" y="4"/>
                        </a:lnTo>
                        <a:lnTo>
                          <a:pt x="35" y="8"/>
                        </a:lnTo>
                        <a:lnTo>
                          <a:pt x="30" y="15"/>
                        </a:lnTo>
                        <a:lnTo>
                          <a:pt x="24" y="23"/>
                        </a:lnTo>
                        <a:lnTo>
                          <a:pt x="17" y="30"/>
                        </a:lnTo>
                        <a:lnTo>
                          <a:pt x="10" y="36"/>
                        </a:lnTo>
                        <a:lnTo>
                          <a:pt x="5" y="41"/>
                        </a:lnTo>
                        <a:lnTo>
                          <a:pt x="0" y="42"/>
                        </a:lnTo>
                        <a:lnTo>
                          <a:pt x="3" y="37"/>
                        </a:lnTo>
                        <a:lnTo>
                          <a:pt x="8" y="31"/>
                        </a:lnTo>
                        <a:lnTo>
                          <a:pt x="13" y="24"/>
                        </a:lnTo>
                        <a:lnTo>
                          <a:pt x="18" y="17"/>
                        </a:lnTo>
                        <a:lnTo>
                          <a:pt x="24" y="12"/>
                        </a:lnTo>
                        <a:lnTo>
                          <a:pt x="29" y="6"/>
                        </a:lnTo>
                        <a:lnTo>
                          <a:pt x="33" y="2"/>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3" name="Freeform 106">
                    <a:extLst>
                      <a:ext uri="{FF2B5EF4-FFF2-40B4-BE49-F238E27FC236}">
                        <a16:creationId xmlns:a16="http://schemas.microsoft.com/office/drawing/2014/main" id="{6AFAE67C-E209-4B11-8722-4A9074A241A7}"/>
                      </a:ext>
                    </a:extLst>
                  </p:cNvPr>
                  <p:cNvSpPr>
                    <a:spLocks/>
                  </p:cNvSpPr>
                  <p:nvPr/>
                </p:nvSpPr>
                <p:spPr bwMode="auto">
                  <a:xfrm>
                    <a:off x="593" y="87"/>
                    <a:ext cx="12" cy="13"/>
                  </a:xfrm>
                  <a:custGeom>
                    <a:avLst/>
                    <a:gdLst>
                      <a:gd name="T0" fmla="*/ 12 w 25"/>
                      <a:gd name="T1" fmla="*/ 0 h 27"/>
                      <a:gd name="T2" fmla="*/ 12 w 25"/>
                      <a:gd name="T3" fmla="*/ 3 h 27"/>
                      <a:gd name="T4" fmla="*/ 9 w 25"/>
                      <a:gd name="T5" fmla="*/ 8 h 27"/>
                      <a:gd name="T6" fmla="*/ 4 w 25"/>
                      <a:gd name="T7" fmla="*/ 12 h 27"/>
                      <a:gd name="T8" fmla="*/ 0 w 25"/>
                      <a:gd name="T9" fmla="*/ 13 h 27"/>
                      <a:gd name="T10" fmla="*/ 4 w 25"/>
                      <a:gd name="T11" fmla="*/ 10 h 27"/>
                      <a:gd name="T12" fmla="*/ 8 w 25"/>
                      <a:gd name="T13" fmla="*/ 4 h 27"/>
                      <a:gd name="T14" fmla="*/ 11 w 25"/>
                      <a:gd name="T15" fmla="*/ 0 h 27"/>
                      <a:gd name="T16" fmla="*/ 12 w 25"/>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27">
                        <a:moveTo>
                          <a:pt x="25" y="0"/>
                        </a:moveTo>
                        <a:lnTo>
                          <a:pt x="24" y="7"/>
                        </a:lnTo>
                        <a:lnTo>
                          <a:pt x="18" y="16"/>
                        </a:lnTo>
                        <a:lnTo>
                          <a:pt x="9" y="25"/>
                        </a:lnTo>
                        <a:lnTo>
                          <a:pt x="0" y="27"/>
                        </a:lnTo>
                        <a:lnTo>
                          <a:pt x="9" y="21"/>
                        </a:lnTo>
                        <a:lnTo>
                          <a:pt x="16" y="9"/>
                        </a:lnTo>
                        <a:lnTo>
                          <a:pt x="22" y="0"/>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4" name="Freeform 107">
                    <a:extLst>
                      <a:ext uri="{FF2B5EF4-FFF2-40B4-BE49-F238E27FC236}">
                        <a16:creationId xmlns:a16="http://schemas.microsoft.com/office/drawing/2014/main" id="{39616171-7F5D-4D00-BB79-881645422752}"/>
                      </a:ext>
                    </a:extLst>
                  </p:cNvPr>
                  <p:cNvSpPr>
                    <a:spLocks/>
                  </p:cNvSpPr>
                  <p:nvPr/>
                </p:nvSpPr>
                <p:spPr bwMode="auto">
                  <a:xfrm>
                    <a:off x="701" y="89"/>
                    <a:ext cx="14" cy="16"/>
                  </a:xfrm>
                  <a:custGeom>
                    <a:avLst/>
                    <a:gdLst>
                      <a:gd name="T0" fmla="*/ 0 w 27"/>
                      <a:gd name="T1" fmla="*/ 16 h 33"/>
                      <a:gd name="T2" fmla="*/ 2 w 27"/>
                      <a:gd name="T3" fmla="*/ 12 h 33"/>
                      <a:gd name="T4" fmla="*/ 6 w 27"/>
                      <a:gd name="T5" fmla="*/ 6 h 33"/>
                      <a:gd name="T6" fmla="*/ 10 w 27"/>
                      <a:gd name="T7" fmla="*/ 1 h 33"/>
                      <a:gd name="T8" fmla="*/ 13 w 27"/>
                      <a:gd name="T9" fmla="*/ 0 h 33"/>
                      <a:gd name="T10" fmla="*/ 14 w 27"/>
                      <a:gd name="T11" fmla="*/ 1 h 33"/>
                      <a:gd name="T12" fmla="*/ 13 w 27"/>
                      <a:gd name="T13" fmla="*/ 3 h 33"/>
                      <a:gd name="T14" fmla="*/ 12 w 27"/>
                      <a:gd name="T15" fmla="*/ 5 h 33"/>
                      <a:gd name="T16" fmla="*/ 9 w 27"/>
                      <a:gd name="T17" fmla="*/ 8 h 33"/>
                      <a:gd name="T18" fmla="*/ 6 w 27"/>
                      <a:gd name="T19" fmla="*/ 10 h 33"/>
                      <a:gd name="T20" fmla="*/ 4 w 27"/>
                      <a:gd name="T21" fmla="*/ 13 h 33"/>
                      <a:gd name="T22" fmla="*/ 2 w 27"/>
                      <a:gd name="T23" fmla="*/ 15 h 33"/>
                      <a:gd name="T24" fmla="*/ 0 w 27"/>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33">
                        <a:moveTo>
                          <a:pt x="0" y="33"/>
                        </a:moveTo>
                        <a:lnTo>
                          <a:pt x="3" y="25"/>
                        </a:lnTo>
                        <a:lnTo>
                          <a:pt x="11" y="12"/>
                        </a:lnTo>
                        <a:lnTo>
                          <a:pt x="19" y="2"/>
                        </a:lnTo>
                        <a:lnTo>
                          <a:pt x="26" y="0"/>
                        </a:lnTo>
                        <a:lnTo>
                          <a:pt x="27" y="3"/>
                        </a:lnTo>
                        <a:lnTo>
                          <a:pt x="26" y="6"/>
                        </a:lnTo>
                        <a:lnTo>
                          <a:pt x="23" y="11"/>
                        </a:lnTo>
                        <a:lnTo>
                          <a:pt x="18" y="17"/>
                        </a:lnTo>
                        <a:lnTo>
                          <a:pt x="12" y="21"/>
                        </a:lnTo>
                        <a:lnTo>
                          <a:pt x="8" y="26"/>
                        </a:lnTo>
                        <a:lnTo>
                          <a:pt x="3" y="31"/>
                        </a:lnTo>
                        <a:lnTo>
                          <a:pt x="0"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5" name="Freeform 108">
                    <a:extLst>
                      <a:ext uri="{FF2B5EF4-FFF2-40B4-BE49-F238E27FC236}">
                        <a16:creationId xmlns:a16="http://schemas.microsoft.com/office/drawing/2014/main" id="{D2EB9FD2-B505-4755-AE8C-7AD6B8C6B7DB}"/>
                      </a:ext>
                    </a:extLst>
                  </p:cNvPr>
                  <p:cNvSpPr>
                    <a:spLocks/>
                  </p:cNvSpPr>
                  <p:nvPr/>
                </p:nvSpPr>
                <p:spPr bwMode="auto">
                  <a:xfrm>
                    <a:off x="701" y="107"/>
                    <a:ext cx="18" cy="7"/>
                  </a:xfrm>
                  <a:custGeom>
                    <a:avLst/>
                    <a:gdLst>
                      <a:gd name="T0" fmla="*/ 0 w 35"/>
                      <a:gd name="T1" fmla="*/ 0 h 14"/>
                      <a:gd name="T2" fmla="*/ 1 w 35"/>
                      <a:gd name="T3" fmla="*/ 1 h 14"/>
                      <a:gd name="T4" fmla="*/ 3 w 35"/>
                      <a:gd name="T5" fmla="*/ 2 h 14"/>
                      <a:gd name="T6" fmla="*/ 6 w 35"/>
                      <a:gd name="T7" fmla="*/ 3 h 14"/>
                      <a:gd name="T8" fmla="*/ 9 w 35"/>
                      <a:gd name="T9" fmla="*/ 5 h 14"/>
                      <a:gd name="T10" fmla="*/ 12 w 35"/>
                      <a:gd name="T11" fmla="*/ 6 h 14"/>
                      <a:gd name="T12" fmla="*/ 14 w 35"/>
                      <a:gd name="T13" fmla="*/ 7 h 14"/>
                      <a:gd name="T14" fmla="*/ 17 w 35"/>
                      <a:gd name="T15" fmla="*/ 7 h 14"/>
                      <a:gd name="T16" fmla="*/ 18 w 35"/>
                      <a:gd name="T17" fmla="*/ 7 h 14"/>
                      <a:gd name="T18" fmla="*/ 18 w 35"/>
                      <a:gd name="T19" fmla="*/ 6 h 14"/>
                      <a:gd name="T20" fmla="*/ 17 w 35"/>
                      <a:gd name="T21" fmla="*/ 4 h 14"/>
                      <a:gd name="T22" fmla="*/ 14 w 35"/>
                      <a:gd name="T23" fmla="*/ 3 h 14"/>
                      <a:gd name="T24" fmla="*/ 12 w 35"/>
                      <a:gd name="T25" fmla="*/ 2 h 14"/>
                      <a:gd name="T26" fmla="*/ 8 w 35"/>
                      <a:gd name="T27" fmla="*/ 2 h 14"/>
                      <a:gd name="T28" fmla="*/ 5 w 35"/>
                      <a:gd name="T29" fmla="*/ 1 h 14"/>
                      <a:gd name="T30" fmla="*/ 2 w 35"/>
                      <a:gd name="T31" fmla="*/ 0 h 14"/>
                      <a:gd name="T32" fmla="*/ 0 w 35"/>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14">
                        <a:moveTo>
                          <a:pt x="0" y="0"/>
                        </a:moveTo>
                        <a:lnTo>
                          <a:pt x="2" y="1"/>
                        </a:lnTo>
                        <a:lnTo>
                          <a:pt x="6" y="4"/>
                        </a:lnTo>
                        <a:lnTo>
                          <a:pt x="11" y="6"/>
                        </a:lnTo>
                        <a:lnTo>
                          <a:pt x="17" y="10"/>
                        </a:lnTo>
                        <a:lnTo>
                          <a:pt x="23" y="12"/>
                        </a:lnTo>
                        <a:lnTo>
                          <a:pt x="28" y="14"/>
                        </a:lnTo>
                        <a:lnTo>
                          <a:pt x="33" y="14"/>
                        </a:lnTo>
                        <a:lnTo>
                          <a:pt x="35" y="13"/>
                        </a:lnTo>
                        <a:lnTo>
                          <a:pt x="35" y="11"/>
                        </a:lnTo>
                        <a:lnTo>
                          <a:pt x="33" y="7"/>
                        </a:lnTo>
                        <a:lnTo>
                          <a:pt x="28" y="6"/>
                        </a:lnTo>
                        <a:lnTo>
                          <a:pt x="23" y="4"/>
                        </a:lnTo>
                        <a:lnTo>
                          <a:pt x="16" y="3"/>
                        </a:lnTo>
                        <a:lnTo>
                          <a:pt x="9" y="1"/>
                        </a:lnTo>
                        <a:lnTo>
                          <a:pt x="4"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6" name="Freeform 109">
                    <a:extLst>
                      <a:ext uri="{FF2B5EF4-FFF2-40B4-BE49-F238E27FC236}">
                        <a16:creationId xmlns:a16="http://schemas.microsoft.com/office/drawing/2014/main" id="{FF78BE0F-A829-4FBF-9A87-5239227FA458}"/>
                      </a:ext>
                    </a:extLst>
                  </p:cNvPr>
                  <p:cNvSpPr>
                    <a:spLocks/>
                  </p:cNvSpPr>
                  <p:nvPr/>
                </p:nvSpPr>
                <p:spPr bwMode="auto">
                  <a:xfrm>
                    <a:off x="704" y="99"/>
                    <a:ext cx="20" cy="5"/>
                  </a:xfrm>
                  <a:custGeom>
                    <a:avLst/>
                    <a:gdLst>
                      <a:gd name="T0" fmla="*/ 0 w 40"/>
                      <a:gd name="T1" fmla="*/ 5 h 12"/>
                      <a:gd name="T2" fmla="*/ 2 w 40"/>
                      <a:gd name="T3" fmla="*/ 5 h 12"/>
                      <a:gd name="T4" fmla="*/ 5 w 40"/>
                      <a:gd name="T5" fmla="*/ 5 h 12"/>
                      <a:gd name="T6" fmla="*/ 7 w 40"/>
                      <a:gd name="T7" fmla="*/ 5 h 12"/>
                      <a:gd name="T8" fmla="*/ 11 w 40"/>
                      <a:gd name="T9" fmla="*/ 5 h 12"/>
                      <a:gd name="T10" fmla="*/ 14 w 40"/>
                      <a:gd name="T11" fmla="*/ 4 h 12"/>
                      <a:gd name="T12" fmla="*/ 18 w 40"/>
                      <a:gd name="T13" fmla="*/ 3 h 12"/>
                      <a:gd name="T14" fmla="*/ 19 w 40"/>
                      <a:gd name="T15" fmla="*/ 3 h 12"/>
                      <a:gd name="T16" fmla="*/ 20 w 40"/>
                      <a:gd name="T17" fmla="*/ 2 h 12"/>
                      <a:gd name="T18" fmla="*/ 19 w 40"/>
                      <a:gd name="T19" fmla="*/ 0 h 12"/>
                      <a:gd name="T20" fmla="*/ 18 w 40"/>
                      <a:gd name="T21" fmla="*/ 0 h 12"/>
                      <a:gd name="T22" fmla="*/ 15 w 40"/>
                      <a:gd name="T23" fmla="*/ 0 h 12"/>
                      <a:gd name="T24" fmla="*/ 12 w 40"/>
                      <a:gd name="T25" fmla="*/ 2 h 12"/>
                      <a:gd name="T26" fmla="*/ 9 w 40"/>
                      <a:gd name="T27" fmla="*/ 3 h 12"/>
                      <a:gd name="T28" fmla="*/ 5 w 40"/>
                      <a:gd name="T29" fmla="*/ 3 h 12"/>
                      <a:gd name="T30" fmla="*/ 2 w 40"/>
                      <a:gd name="T31" fmla="*/ 5 h 12"/>
                      <a:gd name="T32" fmla="*/ 0 w 4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2">
                        <a:moveTo>
                          <a:pt x="0" y="12"/>
                        </a:moveTo>
                        <a:lnTo>
                          <a:pt x="3" y="12"/>
                        </a:lnTo>
                        <a:lnTo>
                          <a:pt x="9" y="12"/>
                        </a:lnTo>
                        <a:lnTo>
                          <a:pt x="14" y="11"/>
                        </a:lnTo>
                        <a:lnTo>
                          <a:pt x="22" y="11"/>
                        </a:lnTo>
                        <a:lnTo>
                          <a:pt x="28" y="9"/>
                        </a:lnTo>
                        <a:lnTo>
                          <a:pt x="35" y="8"/>
                        </a:lnTo>
                        <a:lnTo>
                          <a:pt x="38" y="7"/>
                        </a:lnTo>
                        <a:lnTo>
                          <a:pt x="40" y="4"/>
                        </a:lnTo>
                        <a:lnTo>
                          <a:pt x="38" y="1"/>
                        </a:lnTo>
                        <a:lnTo>
                          <a:pt x="35" y="0"/>
                        </a:lnTo>
                        <a:lnTo>
                          <a:pt x="29" y="1"/>
                        </a:lnTo>
                        <a:lnTo>
                          <a:pt x="23" y="4"/>
                        </a:lnTo>
                        <a:lnTo>
                          <a:pt x="17" y="6"/>
                        </a:lnTo>
                        <a:lnTo>
                          <a:pt x="10" y="8"/>
                        </a:lnTo>
                        <a:lnTo>
                          <a:pt x="4" y="11"/>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7" name="Freeform 110">
                    <a:extLst>
                      <a:ext uri="{FF2B5EF4-FFF2-40B4-BE49-F238E27FC236}">
                        <a16:creationId xmlns:a16="http://schemas.microsoft.com/office/drawing/2014/main" id="{B6CCE797-D6A9-4E8D-A4F4-EA25F320ADAF}"/>
                      </a:ext>
                    </a:extLst>
                  </p:cNvPr>
                  <p:cNvSpPr>
                    <a:spLocks/>
                  </p:cNvSpPr>
                  <p:nvPr/>
                </p:nvSpPr>
                <p:spPr bwMode="auto">
                  <a:xfrm>
                    <a:off x="695" y="110"/>
                    <a:ext cx="18" cy="14"/>
                  </a:xfrm>
                  <a:custGeom>
                    <a:avLst/>
                    <a:gdLst>
                      <a:gd name="T0" fmla="*/ 0 w 37"/>
                      <a:gd name="T1" fmla="*/ 0 h 29"/>
                      <a:gd name="T2" fmla="*/ 2 w 37"/>
                      <a:gd name="T3" fmla="*/ 1 h 29"/>
                      <a:gd name="T4" fmla="*/ 6 w 37"/>
                      <a:gd name="T5" fmla="*/ 3 h 29"/>
                      <a:gd name="T6" fmla="*/ 8 w 37"/>
                      <a:gd name="T7" fmla="*/ 4 h 29"/>
                      <a:gd name="T8" fmla="*/ 12 w 37"/>
                      <a:gd name="T9" fmla="*/ 7 h 29"/>
                      <a:gd name="T10" fmla="*/ 15 w 37"/>
                      <a:gd name="T11" fmla="*/ 9 h 29"/>
                      <a:gd name="T12" fmla="*/ 17 w 37"/>
                      <a:gd name="T13" fmla="*/ 11 h 29"/>
                      <a:gd name="T14" fmla="*/ 18 w 37"/>
                      <a:gd name="T15" fmla="*/ 12 h 29"/>
                      <a:gd name="T16" fmla="*/ 18 w 37"/>
                      <a:gd name="T17" fmla="*/ 14 h 29"/>
                      <a:gd name="T18" fmla="*/ 16 w 37"/>
                      <a:gd name="T19" fmla="*/ 14 h 29"/>
                      <a:gd name="T20" fmla="*/ 14 w 37"/>
                      <a:gd name="T21" fmla="*/ 13 h 29"/>
                      <a:gd name="T22" fmla="*/ 12 w 37"/>
                      <a:gd name="T23" fmla="*/ 11 h 29"/>
                      <a:gd name="T24" fmla="*/ 9 w 37"/>
                      <a:gd name="T25" fmla="*/ 8 h 29"/>
                      <a:gd name="T26" fmla="*/ 6 w 37"/>
                      <a:gd name="T27" fmla="*/ 6 h 29"/>
                      <a:gd name="T28" fmla="*/ 3 w 37"/>
                      <a:gd name="T29" fmla="*/ 3 h 29"/>
                      <a:gd name="T30" fmla="*/ 1 w 37"/>
                      <a:gd name="T31" fmla="*/ 1 h 29"/>
                      <a:gd name="T32" fmla="*/ 0 w 37"/>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9">
                        <a:moveTo>
                          <a:pt x="0" y="0"/>
                        </a:moveTo>
                        <a:lnTo>
                          <a:pt x="5" y="2"/>
                        </a:lnTo>
                        <a:lnTo>
                          <a:pt x="12" y="6"/>
                        </a:lnTo>
                        <a:lnTo>
                          <a:pt x="17" y="9"/>
                        </a:lnTo>
                        <a:lnTo>
                          <a:pt x="24" y="14"/>
                        </a:lnTo>
                        <a:lnTo>
                          <a:pt x="30" y="18"/>
                        </a:lnTo>
                        <a:lnTo>
                          <a:pt x="35" y="22"/>
                        </a:lnTo>
                        <a:lnTo>
                          <a:pt x="37" y="25"/>
                        </a:lnTo>
                        <a:lnTo>
                          <a:pt x="37" y="28"/>
                        </a:lnTo>
                        <a:lnTo>
                          <a:pt x="33" y="29"/>
                        </a:lnTo>
                        <a:lnTo>
                          <a:pt x="29" y="27"/>
                        </a:lnTo>
                        <a:lnTo>
                          <a:pt x="24" y="23"/>
                        </a:lnTo>
                        <a:lnTo>
                          <a:pt x="18" y="17"/>
                        </a:lnTo>
                        <a:lnTo>
                          <a:pt x="13" y="13"/>
                        </a:lnTo>
                        <a:lnTo>
                          <a:pt x="7" y="7"/>
                        </a:lnTo>
                        <a:lnTo>
                          <a:pt x="2"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8" name="Freeform 111">
                    <a:extLst>
                      <a:ext uri="{FF2B5EF4-FFF2-40B4-BE49-F238E27FC236}">
                        <a16:creationId xmlns:a16="http://schemas.microsoft.com/office/drawing/2014/main" id="{AF798BFF-30DE-469B-9F27-67477888EB72}"/>
                      </a:ext>
                    </a:extLst>
                  </p:cNvPr>
                  <p:cNvSpPr>
                    <a:spLocks/>
                  </p:cNvSpPr>
                  <p:nvPr/>
                </p:nvSpPr>
                <p:spPr bwMode="auto">
                  <a:xfrm>
                    <a:off x="598" y="103"/>
                    <a:ext cx="5" cy="26"/>
                  </a:xfrm>
                  <a:custGeom>
                    <a:avLst/>
                    <a:gdLst>
                      <a:gd name="T0" fmla="*/ 3 w 9"/>
                      <a:gd name="T1" fmla="*/ 0 h 51"/>
                      <a:gd name="T2" fmla="*/ 4 w 9"/>
                      <a:gd name="T3" fmla="*/ 7 h 51"/>
                      <a:gd name="T4" fmla="*/ 5 w 9"/>
                      <a:gd name="T5" fmla="*/ 15 h 51"/>
                      <a:gd name="T6" fmla="*/ 4 w 9"/>
                      <a:gd name="T7" fmla="*/ 22 h 51"/>
                      <a:gd name="T8" fmla="*/ 2 w 9"/>
                      <a:gd name="T9" fmla="*/ 26 h 51"/>
                      <a:gd name="T10" fmla="*/ 0 w 9"/>
                      <a:gd name="T11" fmla="*/ 23 h 51"/>
                      <a:gd name="T12" fmla="*/ 1 w 9"/>
                      <a:gd name="T13" fmla="*/ 16 h 51"/>
                      <a:gd name="T14" fmla="*/ 2 w 9"/>
                      <a:gd name="T15" fmla="*/ 7 h 51"/>
                      <a:gd name="T16" fmla="*/ 3 w 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51">
                        <a:moveTo>
                          <a:pt x="5" y="0"/>
                        </a:moveTo>
                        <a:lnTo>
                          <a:pt x="8" y="13"/>
                        </a:lnTo>
                        <a:lnTo>
                          <a:pt x="9" y="29"/>
                        </a:lnTo>
                        <a:lnTo>
                          <a:pt x="8" y="44"/>
                        </a:lnTo>
                        <a:lnTo>
                          <a:pt x="3" y="51"/>
                        </a:lnTo>
                        <a:lnTo>
                          <a:pt x="0" y="46"/>
                        </a:lnTo>
                        <a:lnTo>
                          <a:pt x="1" y="31"/>
                        </a:lnTo>
                        <a:lnTo>
                          <a:pt x="3" y="14"/>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9" name="Freeform 112">
                    <a:extLst>
                      <a:ext uri="{FF2B5EF4-FFF2-40B4-BE49-F238E27FC236}">
                        <a16:creationId xmlns:a16="http://schemas.microsoft.com/office/drawing/2014/main" id="{5DB0A18F-3F71-4695-AAB6-C2CAF84A58EE}"/>
                      </a:ext>
                    </a:extLst>
                  </p:cNvPr>
                  <p:cNvSpPr>
                    <a:spLocks/>
                  </p:cNvSpPr>
                  <p:nvPr/>
                </p:nvSpPr>
                <p:spPr bwMode="auto">
                  <a:xfrm>
                    <a:off x="587" y="100"/>
                    <a:ext cx="8" cy="25"/>
                  </a:xfrm>
                  <a:custGeom>
                    <a:avLst/>
                    <a:gdLst>
                      <a:gd name="T0" fmla="*/ 8 w 15"/>
                      <a:gd name="T1" fmla="*/ 0 h 51"/>
                      <a:gd name="T2" fmla="*/ 8 w 15"/>
                      <a:gd name="T3" fmla="*/ 6 h 51"/>
                      <a:gd name="T4" fmla="*/ 7 w 15"/>
                      <a:gd name="T5" fmla="*/ 14 h 51"/>
                      <a:gd name="T6" fmla="*/ 5 w 15"/>
                      <a:gd name="T7" fmla="*/ 22 h 51"/>
                      <a:gd name="T8" fmla="*/ 2 w 15"/>
                      <a:gd name="T9" fmla="*/ 25 h 51"/>
                      <a:gd name="T10" fmla="*/ 0 w 15"/>
                      <a:gd name="T11" fmla="*/ 22 h 51"/>
                      <a:gd name="T12" fmla="*/ 2 w 15"/>
                      <a:gd name="T13" fmla="*/ 14 h 51"/>
                      <a:gd name="T14" fmla="*/ 5 w 15"/>
                      <a:gd name="T15" fmla="*/ 6 h 51"/>
                      <a:gd name="T16" fmla="*/ 8 w 15"/>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1">
                        <a:moveTo>
                          <a:pt x="15" y="0"/>
                        </a:moveTo>
                        <a:lnTo>
                          <a:pt x="15" y="12"/>
                        </a:lnTo>
                        <a:lnTo>
                          <a:pt x="13" y="29"/>
                        </a:lnTo>
                        <a:lnTo>
                          <a:pt x="10" y="44"/>
                        </a:lnTo>
                        <a:lnTo>
                          <a:pt x="3" y="51"/>
                        </a:lnTo>
                        <a:lnTo>
                          <a:pt x="0" y="44"/>
                        </a:lnTo>
                        <a:lnTo>
                          <a:pt x="4" y="29"/>
                        </a:lnTo>
                        <a:lnTo>
                          <a:pt x="10" y="12"/>
                        </a:lnTo>
                        <a:lnTo>
                          <a:pt x="1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0" name="Freeform 113">
                    <a:extLst>
                      <a:ext uri="{FF2B5EF4-FFF2-40B4-BE49-F238E27FC236}">
                        <a16:creationId xmlns:a16="http://schemas.microsoft.com/office/drawing/2014/main" id="{072FB5E0-DA17-4053-919B-4EE3AD78F630}"/>
                      </a:ext>
                    </a:extLst>
                  </p:cNvPr>
                  <p:cNvSpPr>
                    <a:spLocks/>
                  </p:cNvSpPr>
                  <p:nvPr/>
                </p:nvSpPr>
                <p:spPr bwMode="auto">
                  <a:xfrm>
                    <a:off x="612" y="111"/>
                    <a:ext cx="4" cy="24"/>
                  </a:xfrm>
                  <a:custGeom>
                    <a:avLst/>
                    <a:gdLst>
                      <a:gd name="T0" fmla="*/ 0 w 9"/>
                      <a:gd name="T1" fmla="*/ 0 h 49"/>
                      <a:gd name="T2" fmla="*/ 3 w 9"/>
                      <a:gd name="T3" fmla="*/ 3 h 49"/>
                      <a:gd name="T4" fmla="*/ 4 w 9"/>
                      <a:gd name="T5" fmla="*/ 11 h 49"/>
                      <a:gd name="T6" fmla="*/ 4 w 9"/>
                      <a:gd name="T7" fmla="*/ 19 h 49"/>
                      <a:gd name="T8" fmla="*/ 2 w 9"/>
                      <a:gd name="T9" fmla="*/ 24 h 49"/>
                      <a:gd name="T10" fmla="*/ 0 w 9"/>
                      <a:gd name="T11" fmla="*/ 22 h 49"/>
                      <a:gd name="T12" fmla="*/ 0 w 9"/>
                      <a:gd name="T13" fmla="*/ 15 h 49"/>
                      <a:gd name="T14" fmla="*/ 0 w 9"/>
                      <a:gd name="T15" fmla="*/ 7 h 49"/>
                      <a:gd name="T16" fmla="*/ 0 w 9"/>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9">
                        <a:moveTo>
                          <a:pt x="1" y="0"/>
                        </a:moveTo>
                        <a:lnTo>
                          <a:pt x="6" y="7"/>
                        </a:lnTo>
                        <a:lnTo>
                          <a:pt x="8" y="22"/>
                        </a:lnTo>
                        <a:lnTo>
                          <a:pt x="9" y="38"/>
                        </a:lnTo>
                        <a:lnTo>
                          <a:pt x="5" y="49"/>
                        </a:lnTo>
                        <a:lnTo>
                          <a:pt x="0" y="45"/>
                        </a:lnTo>
                        <a:lnTo>
                          <a:pt x="0" y="31"/>
                        </a:lnTo>
                        <a:lnTo>
                          <a:pt x="1" y="14"/>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1" name="Freeform 114">
                    <a:extLst>
                      <a:ext uri="{FF2B5EF4-FFF2-40B4-BE49-F238E27FC236}">
                        <a16:creationId xmlns:a16="http://schemas.microsoft.com/office/drawing/2014/main" id="{586EC13E-5F6A-4030-A0C9-4391C6C4686B}"/>
                      </a:ext>
                    </a:extLst>
                  </p:cNvPr>
                  <p:cNvSpPr>
                    <a:spLocks/>
                  </p:cNvSpPr>
                  <p:nvPr/>
                </p:nvSpPr>
                <p:spPr bwMode="auto">
                  <a:xfrm>
                    <a:off x="622" y="113"/>
                    <a:ext cx="10" cy="28"/>
                  </a:xfrm>
                  <a:custGeom>
                    <a:avLst/>
                    <a:gdLst>
                      <a:gd name="T0" fmla="*/ 0 w 19"/>
                      <a:gd name="T1" fmla="*/ 0 h 55"/>
                      <a:gd name="T2" fmla="*/ 4 w 19"/>
                      <a:gd name="T3" fmla="*/ 7 h 55"/>
                      <a:gd name="T4" fmla="*/ 8 w 19"/>
                      <a:gd name="T5" fmla="*/ 16 h 55"/>
                      <a:gd name="T6" fmla="*/ 10 w 19"/>
                      <a:gd name="T7" fmla="*/ 24 h 55"/>
                      <a:gd name="T8" fmla="*/ 8 w 19"/>
                      <a:gd name="T9" fmla="*/ 28 h 55"/>
                      <a:gd name="T10" fmla="*/ 5 w 19"/>
                      <a:gd name="T11" fmla="*/ 25 h 55"/>
                      <a:gd name="T12" fmla="*/ 3 w 19"/>
                      <a:gd name="T13" fmla="*/ 16 h 55"/>
                      <a:gd name="T14" fmla="*/ 2 w 19"/>
                      <a:gd name="T15" fmla="*/ 7 h 55"/>
                      <a:gd name="T16" fmla="*/ 0 w 19"/>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5">
                        <a:moveTo>
                          <a:pt x="0" y="0"/>
                        </a:moveTo>
                        <a:lnTo>
                          <a:pt x="8" y="14"/>
                        </a:lnTo>
                        <a:lnTo>
                          <a:pt x="16" y="31"/>
                        </a:lnTo>
                        <a:lnTo>
                          <a:pt x="19" y="47"/>
                        </a:lnTo>
                        <a:lnTo>
                          <a:pt x="16" y="55"/>
                        </a:lnTo>
                        <a:lnTo>
                          <a:pt x="9" y="50"/>
                        </a:lnTo>
                        <a:lnTo>
                          <a:pt x="6" y="32"/>
                        </a:lnTo>
                        <a:lnTo>
                          <a:pt x="3"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2" name="Freeform 115">
                    <a:extLst>
                      <a:ext uri="{FF2B5EF4-FFF2-40B4-BE49-F238E27FC236}">
                        <a16:creationId xmlns:a16="http://schemas.microsoft.com/office/drawing/2014/main" id="{EBCD86D6-4064-4714-8D3E-2CD55C684D28}"/>
                      </a:ext>
                    </a:extLst>
                  </p:cNvPr>
                  <p:cNvSpPr>
                    <a:spLocks/>
                  </p:cNvSpPr>
                  <p:nvPr/>
                </p:nvSpPr>
                <p:spPr bwMode="auto">
                  <a:xfrm>
                    <a:off x="635" y="116"/>
                    <a:ext cx="11" cy="31"/>
                  </a:xfrm>
                  <a:custGeom>
                    <a:avLst/>
                    <a:gdLst>
                      <a:gd name="T0" fmla="*/ 0 w 22"/>
                      <a:gd name="T1" fmla="*/ 0 h 61"/>
                      <a:gd name="T2" fmla="*/ 4 w 22"/>
                      <a:gd name="T3" fmla="*/ 7 h 61"/>
                      <a:gd name="T4" fmla="*/ 8 w 22"/>
                      <a:gd name="T5" fmla="*/ 17 h 61"/>
                      <a:gd name="T6" fmla="*/ 11 w 22"/>
                      <a:gd name="T7" fmla="*/ 27 h 61"/>
                      <a:gd name="T8" fmla="*/ 10 w 22"/>
                      <a:gd name="T9" fmla="*/ 31 h 61"/>
                      <a:gd name="T10" fmla="*/ 6 w 22"/>
                      <a:gd name="T11" fmla="*/ 26 h 61"/>
                      <a:gd name="T12" fmla="*/ 4 w 22"/>
                      <a:gd name="T13" fmla="*/ 16 h 61"/>
                      <a:gd name="T14" fmla="*/ 2 w 22"/>
                      <a:gd name="T15" fmla="*/ 7 h 61"/>
                      <a:gd name="T16" fmla="*/ 0 w 22"/>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0"/>
                        </a:moveTo>
                        <a:lnTo>
                          <a:pt x="7" y="14"/>
                        </a:lnTo>
                        <a:lnTo>
                          <a:pt x="16" y="34"/>
                        </a:lnTo>
                        <a:lnTo>
                          <a:pt x="22" y="53"/>
                        </a:lnTo>
                        <a:lnTo>
                          <a:pt x="20" y="61"/>
                        </a:lnTo>
                        <a:lnTo>
                          <a:pt x="12" y="52"/>
                        </a:lnTo>
                        <a:lnTo>
                          <a:pt x="7" y="32"/>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3" name="Freeform 116">
                    <a:extLst>
                      <a:ext uri="{FF2B5EF4-FFF2-40B4-BE49-F238E27FC236}">
                        <a16:creationId xmlns:a16="http://schemas.microsoft.com/office/drawing/2014/main" id="{18CF6B0A-FBC2-489E-9131-50684BAF8BF2}"/>
                      </a:ext>
                    </a:extLst>
                  </p:cNvPr>
                  <p:cNvSpPr>
                    <a:spLocks/>
                  </p:cNvSpPr>
                  <p:nvPr/>
                </p:nvSpPr>
                <p:spPr bwMode="auto">
                  <a:xfrm>
                    <a:off x="658" y="115"/>
                    <a:ext cx="19" cy="32"/>
                  </a:xfrm>
                  <a:custGeom>
                    <a:avLst/>
                    <a:gdLst>
                      <a:gd name="T0" fmla="*/ 0 w 37"/>
                      <a:gd name="T1" fmla="*/ 0 h 63"/>
                      <a:gd name="T2" fmla="*/ 3 w 37"/>
                      <a:gd name="T3" fmla="*/ 3 h 63"/>
                      <a:gd name="T4" fmla="*/ 7 w 37"/>
                      <a:gd name="T5" fmla="*/ 7 h 63"/>
                      <a:gd name="T6" fmla="*/ 10 w 37"/>
                      <a:gd name="T7" fmla="*/ 12 h 63"/>
                      <a:gd name="T8" fmla="*/ 14 w 37"/>
                      <a:gd name="T9" fmla="*/ 17 h 63"/>
                      <a:gd name="T10" fmla="*/ 17 w 37"/>
                      <a:gd name="T11" fmla="*/ 22 h 63"/>
                      <a:gd name="T12" fmla="*/ 18 w 37"/>
                      <a:gd name="T13" fmla="*/ 27 h 63"/>
                      <a:gd name="T14" fmla="*/ 19 w 37"/>
                      <a:gd name="T15" fmla="*/ 30 h 63"/>
                      <a:gd name="T16" fmla="*/ 18 w 37"/>
                      <a:gd name="T17" fmla="*/ 32 h 63"/>
                      <a:gd name="T18" fmla="*/ 17 w 37"/>
                      <a:gd name="T19" fmla="*/ 31 h 63"/>
                      <a:gd name="T20" fmla="*/ 14 w 37"/>
                      <a:gd name="T21" fmla="*/ 28 h 63"/>
                      <a:gd name="T22" fmla="*/ 12 w 37"/>
                      <a:gd name="T23" fmla="*/ 24 h 63"/>
                      <a:gd name="T24" fmla="*/ 10 w 37"/>
                      <a:gd name="T25" fmla="*/ 18 h 63"/>
                      <a:gd name="T26" fmla="*/ 7 w 37"/>
                      <a:gd name="T27" fmla="*/ 12 h 63"/>
                      <a:gd name="T28" fmla="*/ 5 w 37"/>
                      <a:gd name="T29" fmla="*/ 6 h 63"/>
                      <a:gd name="T30" fmla="*/ 3 w 37"/>
                      <a:gd name="T31" fmla="*/ 2 h 63"/>
                      <a:gd name="T32" fmla="*/ 0 w 37"/>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3">
                        <a:moveTo>
                          <a:pt x="0" y="0"/>
                        </a:moveTo>
                        <a:lnTo>
                          <a:pt x="6" y="5"/>
                        </a:lnTo>
                        <a:lnTo>
                          <a:pt x="13" y="13"/>
                        </a:lnTo>
                        <a:lnTo>
                          <a:pt x="20" y="23"/>
                        </a:lnTo>
                        <a:lnTo>
                          <a:pt x="27" y="33"/>
                        </a:lnTo>
                        <a:lnTo>
                          <a:pt x="33" y="43"/>
                        </a:lnTo>
                        <a:lnTo>
                          <a:pt x="36" y="53"/>
                        </a:lnTo>
                        <a:lnTo>
                          <a:pt x="37" y="60"/>
                        </a:lnTo>
                        <a:lnTo>
                          <a:pt x="36" y="63"/>
                        </a:lnTo>
                        <a:lnTo>
                          <a:pt x="33" y="62"/>
                        </a:lnTo>
                        <a:lnTo>
                          <a:pt x="28" y="56"/>
                        </a:lnTo>
                        <a:lnTo>
                          <a:pt x="23" y="47"/>
                        </a:lnTo>
                        <a:lnTo>
                          <a:pt x="19" y="35"/>
                        </a:lnTo>
                        <a:lnTo>
                          <a:pt x="14" y="24"/>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4" name="Freeform 117">
                    <a:extLst>
                      <a:ext uri="{FF2B5EF4-FFF2-40B4-BE49-F238E27FC236}">
                        <a16:creationId xmlns:a16="http://schemas.microsoft.com/office/drawing/2014/main" id="{D65160DD-049E-45CB-97E8-03F6F1014F35}"/>
                      </a:ext>
                    </a:extLst>
                  </p:cNvPr>
                  <p:cNvSpPr>
                    <a:spLocks/>
                  </p:cNvSpPr>
                  <p:nvPr/>
                </p:nvSpPr>
                <p:spPr bwMode="auto">
                  <a:xfrm>
                    <a:off x="684" y="111"/>
                    <a:ext cx="21" cy="29"/>
                  </a:xfrm>
                  <a:custGeom>
                    <a:avLst/>
                    <a:gdLst>
                      <a:gd name="T0" fmla="*/ 0 w 42"/>
                      <a:gd name="T1" fmla="*/ 0 h 59"/>
                      <a:gd name="T2" fmla="*/ 3 w 42"/>
                      <a:gd name="T3" fmla="*/ 2 h 59"/>
                      <a:gd name="T4" fmla="*/ 7 w 42"/>
                      <a:gd name="T5" fmla="*/ 6 h 59"/>
                      <a:gd name="T6" fmla="*/ 10 w 42"/>
                      <a:gd name="T7" fmla="*/ 10 h 59"/>
                      <a:gd name="T8" fmla="*/ 14 w 42"/>
                      <a:gd name="T9" fmla="*/ 15 h 59"/>
                      <a:gd name="T10" fmla="*/ 18 w 42"/>
                      <a:gd name="T11" fmla="*/ 20 h 59"/>
                      <a:gd name="T12" fmla="*/ 20 w 42"/>
                      <a:gd name="T13" fmla="*/ 24 h 59"/>
                      <a:gd name="T14" fmla="*/ 21 w 42"/>
                      <a:gd name="T15" fmla="*/ 28 h 59"/>
                      <a:gd name="T16" fmla="*/ 20 w 42"/>
                      <a:gd name="T17" fmla="*/ 29 h 59"/>
                      <a:gd name="T18" fmla="*/ 18 w 42"/>
                      <a:gd name="T19" fmla="*/ 29 h 59"/>
                      <a:gd name="T20" fmla="*/ 16 w 42"/>
                      <a:gd name="T21" fmla="*/ 26 h 59"/>
                      <a:gd name="T22" fmla="*/ 13 w 42"/>
                      <a:gd name="T23" fmla="*/ 22 h 59"/>
                      <a:gd name="T24" fmla="*/ 10 w 42"/>
                      <a:gd name="T25" fmla="*/ 16 h 59"/>
                      <a:gd name="T26" fmla="*/ 7 w 42"/>
                      <a:gd name="T27" fmla="*/ 11 h 59"/>
                      <a:gd name="T28" fmla="*/ 4 w 42"/>
                      <a:gd name="T29" fmla="*/ 6 h 59"/>
                      <a:gd name="T30" fmla="*/ 2 w 42"/>
                      <a:gd name="T31" fmla="*/ 2 h 59"/>
                      <a:gd name="T32" fmla="*/ 0 w 42"/>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59">
                        <a:moveTo>
                          <a:pt x="0" y="0"/>
                        </a:moveTo>
                        <a:lnTo>
                          <a:pt x="5" y="5"/>
                        </a:lnTo>
                        <a:lnTo>
                          <a:pt x="13" y="12"/>
                        </a:lnTo>
                        <a:lnTo>
                          <a:pt x="20" y="21"/>
                        </a:lnTo>
                        <a:lnTo>
                          <a:pt x="28" y="30"/>
                        </a:lnTo>
                        <a:lnTo>
                          <a:pt x="35" y="41"/>
                        </a:lnTo>
                        <a:lnTo>
                          <a:pt x="40" y="49"/>
                        </a:lnTo>
                        <a:lnTo>
                          <a:pt x="42" y="56"/>
                        </a:lnTo>
                        <a:lnTo>
                          <a:pt x="40" y="59"/>
                        </a:lnTo>
                        <a:lnTo>
                          <a:pt x="36" y="58"/>
                        </a:lnTo>
                        <a:lnTo>
                          <a:pt x="31" y="52"/>
                        </a:lnTo>
                        <a:lnTo>
                          <a:pt x="25" y="44"/>
                        </a:lnTo>
                        <a:lnTo>
                          <a:pt x="20" y="33"/>
                        </a:lnTo>
                        <a:lnTo>
                          <a:pt x="14" y="22"/>
                        </a:lnTo>
                        <a:lnTo>
                          <a:pt x="8" y="12"/>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5" name="Freeform 118">
                    <a:extLst>
                      <a:ext uri="{FF2B5EF4-FFF2-40B4-BE49-F238E27FC236}">
                        <a16:creationId xmlns:a16="http://schemas.microsoft.com/office/drawing/2014/main" id="{A0572681-E494-45A2-93E9-38A651D72FBA}"/>
                      </a:ext>
                    </a:extLst>
                  </p:cNvPr>
                  <p:cNvSpPr>
                    <a:spLocks/>
                  </p:cNvSpPr>
                  <p:nvPr/>
                </p:nvSpPr>
                <p:spPr bwMode="auto">
                  <a:xfrm>
                    <a:off x="647" y="117"/>
                    <a:ext cx="18" cy="27"/>
                  </a:xfrm>
                  <a:custGeom>
                    <a:avLst/>
                    <a:gdLst>
                      <a:gd name="T0" fmla="*/ 0 w 37"/>
                      <a:gd name="T1" fmla="*/ 0 h 54"/>
                      <a:gd name="T2" fmla="*/ 2 w 37"/>
                      <a:gd name="T3" fmla="*/ 3 h 54"/>
                      <a:gd name="T4" fmla="*/ 5 w 37"/>
                      <a:gd name="T5" fmla="*/ 6 h 54"/>
                      <a:gd name="T6" fmla="*/ 9 w 37"/>
                      <a:gd name="T7" fmla="*/ 11 h 54"/>
                      <a:gd name="T8" fmla="*/ 12 w 37"/>
                      <a:gd name="T9" fmla="*/ 15 h 54"/>
                      <a:gd name="T10" fmla="*/ 15 w 37"/>
                      <a:gd name="T11" fmla="*/ 19 h 54"/>
                      <a:gd name="T12" fmla="*/ 18 w 37"/>
                      <a:gd name="T13" fmla="*/ 23 h 54"/>
                      <a:gd name="T14" fmla="*/ 18 w 37"/>
                      <a:gd name="T15" fmla="*/ 26 h 54"/>
                      <a:gd name="T16" fmla="*/ 17 w 37"/>
                      <a:gd name="T17" fmla="*/ 27 h 54"/>
                      <a:gd name="T18" fmla="*/ 15 w 37"/>
                      <a:gd name="T19" fmla="*/ 27 h 54"/>
                      <a:gd name="T20" fmla="*/ 12 w 37"/>
                      <a:gd name="T21" fmla="*/ 24 h 54"/>
                      <a:gd name="T22" fmla="*/ 10 w 37"/>
                      <a:gd name="T23" fmla="*/ 20 h 54"/>
                      <a:gd name="T24" fmla="*/ 7 w 37"/>
                      <a:gd name="T25" fmla="*/ 15 h 54"/>
                      <a:gd name="T26" fmla="*/ 5 w 37"/>
                      <a:gd name="T27" fmla="*/ 11 h 54"/>
                      <a:gd name="T28" fmla="*/ 3 w 37"/>
                      <a:gd name="T29" fmla="*/ 6 h 54"/>
                      <a:gd name="T30" fmla="*/ 1 w 37"/>
                      <a:gd name="T31" fmla="*/ 3 h 54"/>
                      <a:gd name="T32" fmla="*/ 0 w 37"/>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54">
                        <a:moveTo>
                          <a:pt x="0" y="0"/>
                        </a:moveTo>
                        <a:lnTo>
                          <a:pt x="5" y="5"/>
                        </a:lnTo>
                        <a:lnTo>
                          <a:pt x="11" y="12"/>
                        </a:lnTo>
                        <a:lnTo>
                          <a:pt x="18" y="21"/>
                        </a:lnTo>
                        <a:lnTo>
                          <a:pt x="24" y="30"/>
                        </a:lnTo>
                        <a:lnTo>
                          <a:pt x="31" y="38"/>
                        </a:lnTo>
                        <a:lnTo>
                          <a:pt x="36" y="46"/>
                        </a:lnTo>
                        <a:lnTo>
                          <a:pt x="37" y="52"/>
                        </a:lnTo>
                        <a:lnTo>
                          <a:pt x="35" y="54"/>
                        </a:lnTo>
                        <a:lnTo>
                          <a:pt x="30" y="53"/>
                        </a:lnTo>
                        <a:lnTo>
                          <a:pt x="24" y="47"/>
                        </a:lnTo>
                        <a:lnTo>
                          <a:pt x="20" y="40"/>
                        </a:lnTo>
                        <a:lnTo>
                          <a:pt x="14" y="30"/>
                        </a:lnTo>
                        <a:lnTo>
                          <a:pt x="10" y="21"/>
                        </a:lnTo>
                        <a:lnTo>
                          <a:pt x="6" y="12"/>
                        </a:lnTo>
                        <a:lnTo>
                          <a:pt x="3"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6" name="Freeform 119">
                    <a:extLst>
                      <a:ext uri="{FF2B5EF4-FFF2-40B4-BE49-F238E27FC236}">
                        <a16:creationId xmlns:a16="http://schemas.microsoft.com/office/drawing/2014/main" id="{7EB7A5F4-1C2C-4C04-A7DF-C83229AC9C16}"/>
                      </a:ext>
                    </a:extLst>
                  </p:cNvPr>
                  <p:cNvSpPr>
                    <a:spLocks/>
                  </p:cNvSpPr>
                  <p:nvPr/>
                </p:nvSpPr>
                <p:spPr bwMode="auto">
                  <a:xfrm>
                    <a:off x="648" y="78"/>
                    <a:ext cx="23" cy="41"/>
                  </a:xfrm>
                  <a:custGeom>
                    <a:avLst/>
                    <a:gdLst>
                      <a:gd name="T0" fmla="*/ 22 w 45"/>
                      <a:gd name="T1" fmla="*/ 0 h 83"/>
                      <a:gd name="T2" fmla="*/ 23 w 45"/>
                      <a:gd name="T3" fmla="*/ 2 h 83"/>
                      <a:gd name="T4" fmla="*/ 22 w 45"/>
                      <a:gd name="T5" fmla="*/ 6 h 83"/>
                      <a:gd name="T6" fmla="*/ 20 w 45"/>
                      <a:gd name="T7" fmla="*/ 12 h 83"/>
                      <a:gd name="T8" fmla="*/ 16 w 45"/>
                      <a:gd name="T9" fmla="*/ 19 h 83"/>
                      <a:gd name="T10" fmla="*/ 13 w 45"/>
                      <a:gd name="T11" fmla="*/ 27 h 83"/>
                      <a:gd name="T12" fmla="*/ 9 w 45"/>
                      <a:gd name="T13" fmla="*/ 33 h 83"/>
                      <a:gd name="T14" fmla="*/ 4 w 45"/>
                      <a:gd name="T15" fmla="*/ 38 h 83"/>
                      <a:gd name="T16" fmla="*/ 0 w 45"/>
                      <a:gd name="T17" fmla="*/ 41 h 83"/>
                      <a:gd name="T18" fmla="*/ 1 w 45"/>
                      <a:gd name="T19" fmla="*/ 38 h 83"/>
                      <a:gd name="T20" fmla="*/ 4 w 45"/>
                      <a:gd name="T21" fmla="*/ 32 h 83"/>
                      <a:gd name="T22" fmla="*/ 7 w 45"/>
                      <a:gd name="T23" fmla="*/ 26 h 83"/>
                      <a:gd name="T24" fmla="*/ 10 w 45"/>
                      <a:gd name="T25" fmla="*/ 18 h 83"/>
                      <a:gd name="T26" fmla="*/ 15 w 45"/>
                      <a:gd name="T27" fmla="*/ 11 h 83"/>
                      <a:gd name="T28" fmla="*/ 17 w 45"/>
                      <a:gd name="T29" fmla="*/ 5 h 83"/>
                      <a:gd name="T30" fmla="*/ 20 w 45"/>
                      <a:gd name="T31" fmla="*/ 1 h 83"/>
                      <a:gd name="T32" fmla="*/ 22 w 45"/>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83">
                        <a:moveTo>
                          <a:pt x="44" y="0"/>
                        </a:moveTo>
                        <a:lnTo>
                          <a:pt x="45" y="4"/>
                        </a:lnTo>
                        <a:lnTo>
                          <a:pt x="44" y="13"/>
                        </a:lnTo>
                        <a:lnTo>
                          <a:pt x="39" y="25"/>
                        </a:lnTo>
                        <a:lnTo>
                          <a:pt x="32" y="39"/>
                        </a:lnTo>
                        <a:lnTo>
                          <a:pt x="25" y="54"/>
                        </a:lnTo>
                        <a:lnTo>
                          <a:pt x="17" y="67"/>
                        </a:lnTo>
                        <a:lnTo>
                          <a:pt x="8" y="77"/>
                        </a:lnTo>
                        <a:lnTo>
                          <a:pt x="0" y="83"/>
                        </a:lnTo>
                        <a:lnTo>
                          <a:pt x="2" y="77"/>
                        </a:lnTo>
                        <a:lnTo>
                          <a:pt x="8" y="65"/>
                        </a:lnTo>
                        <a:lnTo>
                          <a:pt x="14" y="52"/>
                        </a:lnTo>
                        <a:lnTo>
                          <a:pt x="20" y="37"/>
                        </a:lnTo>
                        <a:lnTo>
                          <a:pt x="29" y="23"/>
                        </a:lnTo>
                        <a:lnTo>
                          <a:pt x="34" y="10"/>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7" name="Freeform 120">
                    <a:extLst>
                      <a:ext uri="{FF2B5EF4-FFF2-40B4-BE49-F238E27FC236}">
                        <a16:creationId xmlns:a16="http://schemas.microsoft.com/office/drawing/2014/main" id="{039335F4-52FC-4196-B379-DB8E79F35EC7}"/>
                      </a:ext>
                    </a:extLst>
                  </p:cNvPr>
                  <p:cNvSpPr>
                    <a:spLocks/>
                  </p:cNvSpPr>
                  <p:nvPr/>
                </p:nvSpPr>
                <p:spPr bwMode="auto">
                  <a:xfrm>
                    <a:off x="669" y="84"/>
                    <a:ext cx="20" cy="32"/>
                  </a:xfrm>
                  <a:custGeom>
                    <a:avLst/>
                    <a:gdLst>
                      <a:gd name="T0" fmla="*/ 20 w 40"/>
                      <a:gd name="T1" fmla="*/ 0 h 66"/>
                      <a:gd name="T2" fmla="*/ 20 w 40"/>
                      <a:gd name="T3" fmla="*/ 2 h 66"/>
                      <a:gd name="T4" fmla="*/ 19 w 40"/>
                      <a:gd name="T5" fmla="*/ 4 h 66"/>
                      <a:gd name="T6" fmla="*/ 18 w 40"/>
                      <a:gd name="T7" fmla="*/ 9 h 66"/>
                      <a:gd name="T8" fmla="*/ 15 w 40"/>
                      <a:gd name="T9" fmla="*/ 14 h 66"/>
                      <a:gd name="T10" fmla="*/ 12 w 40"/>
                      <a:gd name="T11" fmla="*/ 20 h 66"/>
                      <a:gd name="T12" fmla="*/ 9 w 40"/>
                      <a:gd name="T13" fmla="*/ 25 h 66"/>
                      <a:gd name="T14" fmla="*/ 5 w 40"/>
                      <a:gd name="T15" fmla="*/ 29 h 66"/>
                      <a:gd name="T16" fmla="*/ 0 w 40"/>
                      <a:gd name="T17" fmla="*/ 32 h 66"/>
                      <a:gd name="T18" fmla="*/ 3 w 40"/>
                      <a:gd name="T19" fmla="*/ 29 h 66"/>
                      <a:gd name="T20" fmla="*/ 5 w 40"/>
                      <a:gd name="T21" fmla="*/ 24 h 66"/>
                      <a:gd name="T22" fmla="*/ 8 w 40"/>
                      <a:gd name="T23" fmla="*/ 18 h 66"/>
                      <a:gd name="T24" fmla="*/ 11 w 40"/>
                      <a:gd name="T25" fmla="*/ 13 h 66"/>
                      <a:gd name="T26" fmla="*/ 14 w 40"/>
                      <a:gd name="T27" fmla="*/ 8 h 66"/>
                      <a:gd name="T28" fmla="*/ 16 w 40"/>
                      <a:gd name="T29" fmla="*/ 3 h 66"/>
                      <a:gd name="T30" fmla="*/ 19 w 40"/>
                      <a:gd name="T31" fmla="*/ 0 h 66"/>
                      <a:gd name="T32" fmla="*/ 20 w 40"/>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39" y="0"/>
                        </a:moveTo>
                        <a:lnTo>
                          <a:pt x="40" y="4"/>
                        </a:lnTo>
                        <a:lnTo>
                          <a:pt x="38" y="9"/>
                        </a:lnTo>
                        <a:lnTo>
                          <a:pt x="36" y="19"/>
                        </a:lnTo>
                        <a:lnTo>
                          <a:pt x="30" y="29"/>
                        </a:lnTo>
                        <a:lnTo>
                          <a:pt x="24" y="41"/>
                        </a:lnTo>
                        <a:lnTo>
                          <a:pt x="17" y="51"/>
                        </a:lnTo>
                        <a:lnTo>
                          <a:pt x="9" y="60"/>
                        </a:lnTo>
                        <a:lnTo>
                          <a:pt x="0" y="66"/>
                        </a:lnTo>
                        <a:lnTo>
                          <a:pt x="5" y="59"/>
                        </a:lnTo>
                        <a:lnTo>
                          <a:pt x="10" y="49"/>
                        </a:lnTo>
                        <a:lnTo>
                          <a:pt x="16" y="38"/>
                        </a:lnTo>
                        <a:lnTo>
                          <a:pt x="22" y="27"/>
                        </a:lnTo>
                        <a:lnTo>
                          <a:pt x="28" y="16"/>
                        </a:lnTo>
                        <a:lnTo>
                          <a:pt x="32" y="7"/>
                        </a:lnTo>
                        <a:lnTo>
                          <a:pt x="37" y="1"/>
                        </a:lnTo>
                        <a:lnTo>
                          <a:pt x="3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8" name="Freeform 121">
                    <a:extLst>
                      <a:ext uri="{FF2B5EF4-FFF2-40B4-BE49-F238E27FC236}">
                        <a16:creationId xmlns:a16="http://schemas.microsoft.com/office/drawing/2014/main" id="{8B364FF8-D6E4-444E-84BA-694042B874BA}"/>
                      </a:ext>
                    </a:extLst>
                  </p:cNvPr>
                  <p:cNvSpPr>
                    <a:spLocks/>
                  </p:cNvSpPr>
                  <p:nvPr/>
                </p:nvSpPr>
                <p:spPr bwMode="auto">
                  <a:xfrm>
                    <a:off x="671" y="114"/>
                    <a:ext cx="21" cy="29"/>
                  </a:xfrm>
                  <a:custGeom>
                    <a:avLst/>
                    <a:gdLst>
                      <a:gd name="T0" fmla="*/ 0 w 41"/>
                      <a:gd name="T1" fmla="*/ 0 h 58"/>
                      <a:gd name="T2" fmla="*/ 2 w 41"/>
                      <a:gd name="T3" fmla="*/ 3 h 58"/>
                      <a:gd name="T4" fmla="*/ 6 w 41"/>
                      <a:gd name="T5" fmla="*/ 6 h 58"/>
                      <a:gd name="T6" fmla="*/ 10 w 41"/>
                      <a:gd name="T7" fmla="*/ 11 h 58"/>
                      <a:gd name="T8" fmla="*/ 14 w 41"/>
                      <a:gd name="T9" fmla="*/ 15 h 58"/>
                      <a:gd name="T10" fmla="*/ 17 w 41"/>
                      <a:gd name="T11" fmla="*/ 20 h 58"/>
                      <a:gd name="T12" fmla="*/ 20 w 41"/>
                      <a:gd name="T13" fmla="*/ 24 h 58"/>
                      <a:gd name="T14" fmla="*/ 21 w 41"/>
                      <a:gd name="T15" fmla="*/ 27 h 58"/>
                      <a:gd name="T16" fmla="*/ 20 w 41"/>
                      <a:gd name="T17" fmla="*/ 29 h 58"/>
                      <a:gd name="T18" fmla="*/ 18 w 41"/>
                      <a:gd name="T19" fmla="*/ 29 h 58"/>
                      <a:gd name="T20" fmla="*/ 16 w 41"/>
                      <a:gd name="T21" fmla="*/ 26 h 58"/>
                      <a:gd name="T22" fmla="*/ 13 w 41"/>
                      <a:gd name="T23" fmla="*/ 22 h 58"/>
                      <a:gd name="T24" fmla="*/ 9 w 41"/>
                      <a:gd name="T25" fmla="*/ 17 h 58"/>
                      <a:gd name="T26" fmla="*/ 6 w 41"/>
                      <a:gd name="T27" fmla="*/ 11 h 58"/>
                      <a:gd name="T28" fmla="*/ 4 w 41"/>
                      <a:gd name="T29" fmla="*/ 6 h 58"/>
                      <a:gd name="T30" fmla="*/ 2 w 41"/>
                      <a:gd name="T31" fmla="*/ 2 h 58"/>
                      <a:gd name="T32" fmla="*/ 0 w 41"/>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8">
                        <a:moveTo>
                          <a:pt x="0" y="0"/>
                        </a:moveTo>
                        <a:lnTo>
                          <a:pt x="4" y="5"/>
                        </a:lnTo>
                        <a:lnTo>
                          <a:pt x="12" y="12"/>
                        </a:lnTo>
                        <a:lnTo>
                          <a:pt x="19" y="21"/>
                        </a:lnTo>
                        <a:lnTo>
                          <a:pt x="27" y="30"/>
                        </a:lnTo>
                        <a:lnTo>
                          <a:pt x="34" y="39"/>
                        </a:lnTo>
                        <a:lnTo>
                          <a:pt x="40" y="48"/>
                        </a:lnTo>
                        <a:lnTo>
                          <a:pt x="41" y="54"/>
                        </a:lnTo>
                        <a:lnTo>
                          <a:pt x="40" y="58"/>
                        </a:lnTo>
                        <a:lnTo>
                          <a:pt x="36" y="57"/>
                        </a:lnTo>
                        <a:lnTo>
                          <a:pt x="31" y="52"/>
                        </a:lnTo>
                        <a:lnTo>
                          <a:pt x="25" y="43"/>
                        </a:lnTo>
                        <a:lnTo>
                          <a:pt x="18" y="33"/>
                        </a:lnTo>
                        <a:lnTo>
                          <a:pt x="12" y="21"/>
                        </a:lnTo>
                        <a:lnTo>
                          <a:pt x="8" y="12"/>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9" name="Freeform 122">
                    <a:extLst>
                      <a:ext uri="{FF2B5EF4-FFF2-40B4-BE49-F238E27FC236}">
                        <a16:creationId xmlns:a16="http://schemas.microsoft.com/office/drawing/2014/main" id="{E6A0B452-A44D-4271-8EA3-E5955F0FB474}"/>
                      </a:ext>
                    </a:extLst>
                  </p:cNvPr>
                  <p:cNvSpPr>
                    <a:spLocks/>
                  </p:cNvSpPr>
                  <p:nvPr/>
                </p:nvSpPr>
                <p:spPr bwMode="auto">
                  <a:xfrm>
                    <a:off x="690" y="49"/>
                    <a:ext cx="101" cy="21"/>
                  </a:xfrm>
                  <a:custGeom>
                    <a:avLst/>
                    <a:gdLst>
                      <a:gd name="T0" fmla="*/ 0 w 201"/>
                      <a:gd name="T1" fmla="*/ 2 h 43"/>
                      <a:gd name="T2" fmla="*/ 0 w 201"/>
                      <a:gd name="T3" fmla="*/ 1 h 43"/>
                      <a:gd name="T4" fmla="*/ 1 w 201"/>
                      <a:gd name="T5" fmla="*/ 0 h 43"/>
                      <a:gd name="T6" fmla="*/ 1 w 201"/>
                      <a:gd name="T7" fmla="*/ 0 h 43"/>
                      <a:gd name="T8" fmla="*/ 2 w 201"/>
                      <a:gd name="T9" fmla="*/ 0 h 43"/>
                      <a:gd name="T10" fmla="*/ 9 w 201"/>
                      <a:gd name="T11" fmla="*/ 5 h 43"/>
                      <a:gd name="T12" fmla="*/ 15 w 201"/>
                      <a:gd name="T13" fmla="*/ 9 h 43"/>
                      <a:gd name="T14" fmla="*/ 22 w 201"/>
                      <a:gd name="T15" fmla="*/ 12 h 43"/>
                      <a:gd name="T16" fmla="*/ 29 w 201"/>
                      <a:gd name="T17" fmla="*/ 14 h 43"/>
                      <a:gd name="T18" fmla="*/ 36 w 201"/>
                      <a:gd name="T19" fmla="*/ 16 h 43"/>
                      <a:gd name="T20" fmla="*/ 43 w 201"/>
                      <a:gd name="T21" fmla="*/ 16 h 43"/>
                      <a:gd name="T22" fmla="*/ 49 w 201"/>
                      <a:gd name="T23" fmla="*/ 16 h 43"/>
                      <a:gd name="T24" fmla="*/ 56 w 201"/>
                      <a:gd name="T25" fmla="*/ 16 h 43"/>
                      <a:gd name="T26" fmla="*/ 62 w 201"/>
                      <a:gd name="T27" fmla="*/ 16 h 43"/>
                      <a:gd name="T28" fmla="*/ 69 w 201"/>
                      <a:gd name="T29" fmla="*/ 15 h 43"/>
                      <a:gd name="T30" fmla="*/ 75 w 201"/>
                      <a:gd name="T31" fmla="*/ 14 h 43"/>
                      <a:gd name="T32" fmla="*/ 81 w 201"/>
                      <a:gd name="T33" fmla="*/ 12 h 43"/>
                      <a:gd name="T34" fmla="*/ 87 w 201"/>
                      <a:gd name="T35" fmla="*/ 10 h 43"/>
                      <a:gd name="T36" fmla="*/ 92 w 201"/>
                      <a:gd name="T37" fmla="*/ 8 h 43"/>
                      <a:gd name="T38" fmla="*/ 96 w 201"/>
                      <a:gd name="T39" fmla="*/ 7 h 43"/>
                      <a:gd name="T40" fmla="*/ 101 w 201"/>
                      <a:gd name="T41" fmla="*/ 6 h 43"/>
                      <a:gd name="T42" fmla="*/ 99 w 201"/>
                      <a:gd name="T43" fmla="*/ 8 h 43"/>
                      <a:gd name="T44" fmla="*/ 95 w 201"/>
                      <a:gd name="T45" fmla="*/ 11 h 43"/>
                      <a:gd name="T46" fmla="*/ 91 w 201"/>
                      <a:gd name="T47" fmla="*/ 14 h 43"/>
                      <a:gd name="T48" fmla="*/ 85 w 201"/>
                      <a:gd name="T49" fmla="*/ 16 h 43"/>
                      <a:gd name="T50" fmla="*/ 78 w 201"/>
                      <a:gd name="T51" fmla="*/ 18 h 43"/>
                      <a:gd name="T52" fmla="*/ 71 w 201"/>
                      <a:gd name="T53" fmla="*/ 19 h 43"/>
                      <a:gd name="T54" fmla="*/ 63 w 201"/>
                      <a:gd name="T55" fmla="*/ 21 h 43"/>
                      <a:gd name="T56" fmla="*/ 55 w 201"/>
                      <a:gd name="T57" fmla="*/ 21 h 43"/>
                      <a:gd name="T58" fmla="*/ 47 w 201"/>
                      <a:gd name="T59" fmla="*/ 21 h 43"/>
                      <a:gd name="T60" fmla="*/ 39 w 201"/>
                      <a:gd name="T61" fmla="*/ 21 h 43"/>
                      <a:gd name="T62" fmla="*/ 31 w 201"/>
                      <a:gd name="T63" fmla="*/ 19 h 43"/>
                      <a:gd name="T64" fmla="*/ 23 w 201"/>
                      <a:gd name="T65" fmla="*/ 17 h 43"/>
                      <a:gd name="T66" fmla="*/ 16 w 201"/>
                      <a:gd name="T67" fmla="*/ 15 h 43"/>
                      <a:gd name="T68" fmla="*/ 10 w 201"/>
                      <a:gd name="T69" fmla="*/ 11 h 43"/>
                      <a:gd name="T70" fmla="*/ 5 w 201"/>
                      <a:gd name="T71" fmla="*/ 7 h 43"/>
                      <a:gd name="T72" fmla="*/ 0 w 201"/>
                      <a:gd name="T73" fmla="*/ 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1" h="43">
                        <a:moveTo>
                          <a:pt x="0" y="5"/>
                        </a:moveTo>
                        <a:lnTo>
                          <a:pt x="0" y="3"/>
                        </a:lnTo>
                        <a:lnTo>
                          <a:pt x="1" y="1"/>
                        </a:lnTo>
                        <a:lnTo>
                          <a:pt x="2" y="0"/>
                        </a:lnTo>
                        <a:lnTo>
                          <a:pt x="4" y="0"/>
                        </a:lnTo>
                        <a:lnTo>
                          <a:pt x="17" y="10"/>
                        </a:lnTo>
                        <a:lnTo>
                          <a:pt x="30" y="18"/>
                        </a:lnTo>
                        <a:lnTo>
                          <a:pt x="44" y="24"/>
                        </a:lnTo>
                        <a:lnTo>
                          <a:pt x="57" y="29"/>
                        </a:lnTo>
                        <a:lnTo>
                          <a:pt x="71" y="32"/>
                        </a:lnTo>
                        <a:lnTo>
                          <a:pt x="85" y="33"/>
                        </a:lnTo>
                        <a:lnTo>
                          <a:pt x="98" y="33"/>
                        </a:lnTo>
                        <a:lnTo>
                          <a:pt x="112" y="33"/>
                        </a:lnTo>
                        <a:lnTo>
                          <a:pt x="124" y="32"/>
                        </a:lnTo>
                        <a:lnTo>
                          <a:pt x="137" y="30"/>
                        </a:lnTo>
                        <a:lnTo>
                          <a:pt x="150" y="28"/>
                        </a:lnTo>
                        <a:lnTo>
                          <a:pt x="161" y="24"/>
                        </a:lnTo>
                        <a:lnTo>
                          <a:pt x="173" y="21"/>
                        </a:lnTo>
                        <a:lnTo>
                          <a:pt x="183" y="17"/>
                        </a:lnTo>
                        <a:lnTo>
                          <a:pt x="192" y="15"/>
                        </a:lnTo>
                        <a:lnTo>
                          <a:pt x="201" y="12"/>
                        </a:lnTo>
                        <a:lnTo>
                          <a:pt x="197" y="17"/>
                        </a:lnTo>
                        <a:lnTo>
                          <a:pt x="190" y="23"/>
                        </a:lnTo>
                        <a:lnTo>
                          <a:pt x="181" y="28"/>
                        </a:lnTo>
                        <a:lnTo>
                          <a:pt x="169" y="32"/>
                        </a:lnTo>
                        <a:lnTo>
                          <a:pt x="155" y="37"/>
                        </a:lnTo>
                        <a:lnTo>
                          <a:pt x="141" y="39"/>
                        </a:lnTo>
                        <a:lnTo>
                          <a:pt x="125" y="42"/>
                        </a:lnTo>
                        <a:lnTo>
                          <a:pt x="109" y="43"/>
                        </a:lnTo>
                        <a:lnTo>
                          <a:pt x="93" y="43"/>
                        </a:lnTo>
                        <a:lnTo>
                          <a:pt x="77" y="42"/>
                        </a:lnTo>
                        <a:lnTo>
                          <a:pt x="61" y="38"/>
                        </a:lnTo>
                        <a:lnTo>
                          <a:pt x="46" y="35"/>
                        </a:lnTo>
                        <a:lnTo>
                          <a:pt x="32" y="30"/>
                        </a:lnTo>
                        <a:lnTo>
                          <a:pt x="19" y="23"/>
                        </a:lnTo>
                        <a:lnTo>
                          <a:pt x="9" y="1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0" name="Freeform 123">
                    <a:extLst>
                      <a:ext uri="{FF2B5EF4-FFF2-40B4-BE49-F238E27FC236}">
                        <a16:creationId xmlns:a16="http://schemas.microsoft.com/office/drawing/2014/main" id="{33BBF05E-F9B8-464B-BB7D-DC21215D4989}"/>
                      </a:ext>
                    </a:extLst>
                  </p:cNvPr>
                  <p:cNvSpPr>
                    <a:spLocks/>
                  </p:cNvSpPr>
                  <p:nvPr/>
                </p:nvSpPr>
                <p:spPr bwMode="auto">
                  <a:xfrm>
                    <a:off x="778" y="40"/>
                    <a:ext cx="11" cy="22"/>
                  </a:xfrm>
                  <a:custGeom>
                    <a:avLst/>
                    <a:gdLst>
                      <a:gd name="T0" fmla="*/ 0 w 22"/>
                      <a:gd name="T1" fmla="*/ 22 h 45"/>
                      <a:gd name="T2" fmla="*/ 5 w 22"/>
                      <a:gd name="T3" fmla="*/ 16 h 45"/>
                      <a:gd name="T4" fmla="*/ 9 w 22"/>
                      <a:gd name="T5" fmla="*/ 9 h 45"/>
                      <a:gd name="T6" fmla="*/ 11 w 22"/>
                      <a:gd name="T7" fmla="*/ 3 h 45"/>
                      <a:gd name="T8" fmla="*/ 11 w 22"/>
                      <a:gd name="T9" fmla="*/ 0 h 45"/>
                      <a:gd name="T10" fmla="*/ 8 w 22"/>
                      <a:gd name="T11" fmla="*/ 1 h 45"/>
                      <a:gd name="T12" fmla="*/ 7 w 22"/>
                      <a:gd name="T13" fmla="*/ 8 h 45"/>
                      <a:gd name="T14" fmla="*/ 4 w 22"/>
                      <a:gd name="T15" fmla="*/ 15 h 45"/>
                      <a:gd name="T16" fmla="*/ 0 w 22"/>
                      <a:gd name="T17" fmla="*/ 22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5">
                        <a:moveTo>
                          <a:pt x="0" y="45"/>
                        </a:moveTo>
                        <a:lnTo>
                          <a:pt x="9" y="33"/>
                        </a:lnTo>
                        <a:lnTo>
                          <a:pt x="17" y="19"/>
                        </a:lnTo>
                        <a:lnTo>
                          <a:pt x="22" y="6"/>
                        </a:lnTo>
                        <a:lnTo>
                          <a:pt x="21" y="0"/>
                        </a:lnTo>
                        <a:lnTo>
                          <a:pt x="16" y="3"/>
                        </a:lnTo>
                        <a:lnTo>
                          <a:pt x="13" y="16"/>
                        </a:lnTo>
                        <a:lnTo>
                          <a:pt x="7" y="31"/>
                        </a:lnTo>
                        <a:lnTo>
                          <a:pt x="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1" name="Freeform 124">
                    <a:extLst>
                      <a:ext uri="{FF2B5EF4-FFF2-40B4-BE49-F238E27FC236}">
                        <a16:creationId xmlns:a16="http://schemas.microsoft.com/office/drawing/2014/main" id="{93FF7110-5602-4F68-8525-3808A68EF6EF}"/>
                      </a:ext>
                    </a:extLst>
                  </p:cNvPr>
                  <p:cNvSpPr>
                    <a:spLocks/>
                  </p:cNvSpPr>
                  <p:nvPr/>
                </p:nvSpPr>
                <p:spPr bwMode="auto">
                  <a:xfrm>
                    <a:off x="769" y="40"/>
                    <a:ext cx="13" cy="25"/>
                  </a:xfrm>
                  <a:custGeom>
                    <a:avLst/>
                    <a:gdLst>
                      <a:gd name="T0" fmla="*/ 12 w 25"/>
                      <a:gd name="T1" fmla="*/ 0 h 49"/>
                      <a:gd name="T2" fmla="*/ 13 w 25"/>
                      <a:gd name="T3" fmla="*/ 4 h 49"/>
                      <a:gd name="T4" fmla="*/ 10 w 25"/>
                      <a:gd name="T5" fmla="*/ 10 h 49"/>
                      <a:gd name="T6" fmla="*/ 6 w 25"/>
                      <a:gd name="T7" fmla="*/ 19 h 49"/>
                      <a:gd name="T8" fmla="*/ 0 w 25"/>
                      <a:gd name="T9" fmla="*/ 25 h 49"/>
                      <a:gd name="T10" fmla="*/ 3 w 25"/>
                      <a:gd name="T11" fmla="*/ 18 h 49"/>
                      <a:gd name="T12" fmla="*/ 7 w 25"/>
                      <a:gd name="T13" fmla="*/ 10 h 49"/>
                      <a:gd name="T14" fmla="*/ 10 w 25"/>
                      <a:gd name="T15" fmla="*/ 3 h 49"/>
                      <a:gd name="T16" fmla="*/ 12 w 25"/>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9">
                        <a:moveTo>
                          <a:pt x="24" y="0"/>
                        </a:moveTo>
                        <a:lnTo>
                          <a:pt x="25" y="7"/>
                        </a:lnTo>
                        <a:lnTo>
                          <a:pt x="20" y="20"/>
                        </a:lnTo>
                        <a:lnTo>
                          <a:pt x="12" y="37"/>
                        </a:lnTo>
                        <a:lnTo>
                          <a:pt x="0" y="49"/>
                        </a:lnTo>
                        <a:lnTo>
                          <a:pt x="5" y="35"/>
                        </a:lnTo>
                        <a:lnTo>
                          <a:pt x="13" y="19"/>
                        </a:lnTo>
                        <a:lnTo>
                          <a:pt x="19" y="5"/>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2" name="Freeform 125">
                    <a:extLst>
                      <a:ext uri="{FF2B5EF4-FFF2-40B4-BE49-F238E27FC236}">
                        <a16:creationId xmlns:a16="http://schemas.microsoft.com/office/drawing/2014/main" id="{704822B2-C9DE-496F-96C3-FC9C8D269A74}"/>
                      </a:ext>
                    </a:extLst>
                  </p:cNvPr>
                  <p:cNvSpPr>
                    <a:spLocks/>
                  </p:cNvSpPr>
                  <p:nvPr/>
                </p:nvSpPr>
                <p:spPr bwMode="auto">
                  <a:xfrm>
                    <a:off x="749" y="36"/>
                    <a:ext cx="18" cy="33"/>
                  </a:xfrm>
                  <a:custGeom>
                    <a:avLst/>
                    <a:gdLst>
                      <a:gd name="T0" fmla="*/ 18 w 36"/>
                      <a:gd name="T1" fmla="*/ 0 h 64"/>
                      <a:gd name="T2" fmla="*/ 18 w 36"/>
                      <a:gd name="T3" fmla="*/ 2 h 64"/>
                      <a:gd name="T4" fmla="*/ 18 w 36"/>
                      <a:gd name="T5" fmla="*/ 5 h 64"/>
                      <a:gd name="T6" fmla="*/ 16 w 36"/>
                      <a:gd name="T7" fmla="*/ 9 h 64"/>
                      <a:gd name="T8" fmla="*/ 14 w 36"/>
                      <a:gd name="T9" fmla="*/ 14 h 64"/>
                      <a:gd name="T10" fmla="*/ 11 w 36"/>
                      <a:gd name="T11" fmla="*/ 20 h 64"/>
                      <a:gd name="T12" fmla="*/ 8 w 36"/>
                      <a:gd name="T13" fmla="*/ 25 h 64"/>
                      <a:gd name="T14" fmla="*/ 4 w 36"/>
                      <a:gd name="T15" fmla="*/ 30 h 64"/>
                      <a:gd name="T16" fmla="*/ 0 w 36"/>
                      <a:gd name="T17" fmla="*/ 33 h 64"/>
                      <a:gd name="T18" fmla="*/ 2 w 36"/>
                      <a:gd name="T19" fmla="*/ 30 h 64"/>
                      <a:gd name="T20" fmla="*/ 4 w 36"/>
                      <a:gd name="T21" fmla="*/ 26 h 64"/>
                      <a:gd name="T22" fmla="*/ 7 w 36"/>
                      <a:gd name="T23" fmla="*/ 20 h 64"/>
                      <a:gd name="T24" fmla="*/ 9 w 36"/>
                      <a:gd name="T25" fmla="*/ 14 h 64"/>
                      <a:gd name="T26" fmla="*/ 11 w 36"/>
                      <a:gd name="T27" fmla="*/ 9 h 64"/>
                      <a:gd name="T28" fmla="*/ 14 w 36"/>
                      <a:gd name="T29" fmla="*/ 4 h 64"/>
                      <a:gd name="T30" fmla="*/ 16 w 36"/>
                      <a:gd name="T31" fmla="*/ 1 h 64"/>
                      <a:gd name="T32" fmla="*/ 18 w 3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64">
                        <a:moveTo>
                          <a:pt x="35" y="0"/>
                        </a:moveTo>
                        <a:lnTo>
                          <a:pt x="36" y="3"/>
                        </a:lnTo>
                        <a:lnTo>
                          <a:pt x="35" y="9"/>
                        </a:lnTo>
                        <a:lnTo>
                          <a:pt x="31" y="18"/>
                        </a:lnTo>
                        <a:lnTo>
                          <a:pt x="27" y="28"/>
                        </a:lnTo>
                        <a:lnTo>
                          <a:pt x="21" y="39"/>
                        </a:lnTo>
                        <a:lnTo>
                          <a:pt x="15" y="49"/>
                        </a:lnTo>
                        <a:lnTo>
                          <a:pt x="7" y="58"/>
                        </a:lnTo>
                        <a:lnTo>
                          <a:pt x="0" y="64"/>
                        </a:lnTo>
                        <a:lnTo>
                          <a:pt x="4" y="58"/>
                        </a:lnTo>
                        <a:lnTo>
                          <a:pt x="7" y="50"/>
                        </a:lnTo>
                        <a:lnTo>
                          <a:pt x="13" y="39"/>
                        </a:lnTo>
                        <a:lnTo>
                          <a:pt x="18" y="27"/>
                        </a:lnTo>
                        <a:lnTo>
                          <a:pt x="22" y="17"/>
                        </a:lnTo>
                        <a:lnTo>
                          <a:pt x="28" y="7"/>
                        </a:lnTo>
                        <a:lnTo>
                          <a:pt x="31"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3" name="Freeform 126">
                    <a:extLst>
                      <a:ext uri="{FF2B5EF4-FFF2-40B4-BE49-F238E27FC236}">
                        <a16:creationId xmlns:a16="http://schemas.microsoft.com/office/drawing/2014/main" id="{076F103B-783D-4351-BB00-79FC1A4C126D}"/>
                      </a:ext>
                    </a:extLst>
                  </p:cNvPr>
                  <p:cNvSpPr>
                    <a:spLocks/>
                  </p:cNvSpPr>
                  <p:nvPr/>
                </p:nvSpPr>
                <p:spPr bwMode="auto">
                  <a:xfrm>
                    <a:off x="731" y="33"/>
                    <a:ext cx="19" cy="35"/>
                  </a:xfrm>
                  <a:custGeom>
                    <a:avLst/>
                    <a:gdLst>
                      <a:gd name="T0" fmla="*/ 18 w 40"/>
                      <a:gd name="T1" fmla="*/ 0 h 70"/>
                      <a:gd name="T2" fmla="*/ 19 w 40"/>
                      <a:gd name="T3" fmla="*/ 2 h 70"/>
                      <a:gd name="T4" fmla="*/ 18 w 40"/>
                      <a:gd name="T5" fmla="*/ 6 h 70"/>
                      <a:gd name="T6" fmla="*/ 16 w 40"/>
                      <a:gd name="T7" fmla="*/ 11 h 70"/>
                      <a:gd name="T8" fmla="*/ 13 w 40"/>
                      <a:gd name="T9" fmla="*/ 17 h 70"/>
                      <a:gd name="T10" fmla="*/ 10 w 40"/>
                      <a:gd name="T11" fmla="*/ 23 h 70"/>
                      <a:gd name="T12" fmla="*/ 7 w 40"/>
                      <a:gd name="T13" fmla="*/ 28 h 70"/>
                      <a:gd name="T14" fmla="*/ 3 w 40"/>
                      <a:gd name="T15" fmla="*/ 32 h 70"/>
                      <a:gd name="T16" fmla="*/ 0 w 40"/>
                      <a:gd name="T17" fmla="*/ 35 h 70"/>
                      <a:gd name="T18" fmla="*/ 1 w 40"/>
                      <a:gd name="T19" fmla="*/ 32 h 70"/>
                      <a:gd name="T20" fmla="*/ 3 w 40"/>
                      <a:gd name="T21" fmla="*/ 28 h 70"/>
                      <a:gd name="T22" fmla="*/ 6 w 40"/>
                      <a:gd name="T23" fmla="*/ 22 h 70"/>
                      <a:gd name="T24" fmla="*/ 9 w 40"/>
                      <a:gd name="T25" fmla="*/ 16 h 70"/>
                      <a:gd name="T26" fmla="*/ 12 w 40"/>
                      <a:gd name="T27" fmla="*/ 10 h 70"/>
                      <a:gd name="T28" fmla="*/ 15 w 40"/>
                      <a:gd name="T29" fmla="*/ 5 h 70"/>
                      <a:gd name="T30" fmla="*/ 17 w 40"/>
                      <a:gd name="T31" fmla="*/ 1 h 70"/>
                      <a:gd name="T32" fmla="*/ 18 w 40"/>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70">
                        <a:moveTo>
                          <a:pt x="38" y="0"/>
                        </a:moveTo>
                        <a:lnTo>
                          <a:pt x="40" y="3"/>
                        </a:lnTo>
                        <a:lnTo>
                          <a:pt x="37" y="11"/>
                        </a:lnTo>
                        <a:lnTo>
                          <a:pt x="34" y="22"/>
                        </a:lnTo>
                        <a:lnTo>
                          <a:pt x="28" y="33"/>
                        </a:lnTo>
                        <a:lnTo>
                          <a:pt x="22" y="45"/>
                        </a:lnTo>
                        <a:lnTo>
                          <a:pt x="14" y="56"/>
                        </a:lnTo>
                        <a:lnTo>
                          <a:pt x="7" y="64"/>
                        </a:lnTo>
                        <a:lnTo>
                          <a:pt x="0" y="70"/>
                        </a:lnTo>
                        <a:lnTo>
                          <a:pt x="3" y="64"/>
                        </a:lnTo>
                        <a:lnTo>
                          <a:pt x="7" y="55"/>
                        </a:lnTo>
                        <a:lnTo>
                          <a:pt x="13" y="44"/>
                        </a:lnTo>
                        <a:lnTo>
                          <a:pt x="19" y="31"/>
                        </a:lnTo>
                        <a:lnTo>
                          <a:pt x="26" y="19"/>
                        </a:lnTo>
                        <a:lnTo>
                          <a:pt x="32"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4" name="Freeform 127">
                    <a:extLst>
                      <a:ext uri="{FF2B5EF4-FFF2-40B4-BE49-F238E27FC236}">
                        <a16:creationId xmlns:a16="http://schemas.microsoft.com/office/drawing/2014/main" id="{1379A422-9F34-4BC7-A75E-E0361A4CFBD8}"/>
                      </a:ext>
                    </a:extLst>
                  </p:cNvPr>
                  <p:cNvSpPr>
                    <a:spLocks/>
                  </p:cNvSpPr>
                  <p:nvPr/>
                </p:nvSpPr>
                <p:spPr bwMode="auto">
                  <a:xfrm>
                    <a:off x="718" y="37"/>
                    <a:ext cx="21" cy="29"/>
                  </a:xfrm>
                  <a:custGeom>
                    <a:avLst/>
                    <a:gdLst>
                      <a:gd name="T0" fmla="*/ 21 w 43"/>
                      <a:gd name="T1" fmla="*/ 0 h 57"/>
                      <a:gd name="T2" fmla="*/ 21 w 43"/>
                      <a:gd name="T3" fmla="*/ 1 h 57"/>
                      <a:gd name="T4" fmla="*/ 20 w 43"/>
                      <a:gd name="T5" fmla="*/ 5 h 57"/>
                      <a:gd name="T6" fmla="*/ 17 w 43"/>
                      <a:gd name="T7" fmla="*/ 9 h 57"/>
                      <a:gd name="T8" fmla="*/ 14 w 43"/>
                      <a:gd name="T9" fmla="*/ 15 h 57"/>
                      <a:gd name="T10" fmla="*/ 10 w 43"/>
                      <a:gd name="T11" fmla="*/ 20 h 57"/>
                      <a:gd name="T12" fmla="*/ 6 w 43"/>
                      <a:gd name="T13" fmla="*/ 24 h 57"/>
                      <a:gd name="T14" fmla="*/ 3 w 43"/>
                      <a:gd name="T15" fmla="*/ 27 h 57"/>
                      <a:gd name="T16" fmla="*/ 0 w 43"/>
                      <a:gd name="T17" fmla="*/ 29 h 57"/>
                      <a:gd name="T18" fmla="*/ 2 w 43"/>
                      <a:gd name="T19" fmla="*/ 26 h 57"/>
                      <a:gd name="T20" fmla="*/ 4 w 43"/>
                      <a:gd name="T21" fmla="*/ 22 h 57"/>
                      <a:gd name="T22" fmla="*/ 7 w 43"/>
                      <a:gd name="T23" fmla="*/ 17 h 57"/>
                      <a:gd name="T24" fmla="*/ 11 w 43"/>
                      <a:gd name="T25" fmla="*/ 12 h 57"/>
                      <a:gd name="T26" fmla="*/ 14 w 43"/>
                      <a:gd name="T27" fmla="*/ 7 h 57"/>
                      <a:gd name="T28" fmla="*/ 17 w 43"/>
                      <a:gd name="T29" fmla="*/ 3 h 57"/>
                      <a:gd name="T30" fmla="*/ 19 w 43"/>
                      <a:gd name="T31" fmla="*/ 1 h 57"/>
                      <a:gd name="T32" fmla="*/ 21 w 43"/>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57">
                        <a:moveTo>
                          <a:pt x="43" y="0"/>
                        </a:moveTo>
                        <a:lnTo>
                          <a:pt x="43" y="2"/>
                        </a:lnTo>
                        <a:lnTo>
                          <a:pt x="40" y="9"/>
                        </a:lnTo>
                        <a:lnTo>
                          <a:pt x="35" y="18"/>
                        </a:lnTo>
                        <a:lnTo>
                          <a:pt x="29" y="29"/>
                        </a:lnTo>
                        <a:lnTo>
                          <a:pt x="21" y="39"/>
                        </a:lnTo>
                        <a:lnTo>
                          <a:pt x="13" y="47"/>
                        </a:lnTo>
                        <a:lnTo>
                          <a:pt x="6" y="54"/>
                        </a:lnTo>
                        <a:lnTo>
                          <a:pt x="0" y="57"/>
                        </a:lnTo>
                        <a:lnTo>
                          <a:pt x="4" y="52"/>
                        </a:lnTo>
                        <a:lnTo>
                          <a:pt x="9" y="44"/>
                        </a:lnTo>
                        <a:lnTo>
                          <a:pt x="15" y="34"/>
                        </a:lnTo>
                        <a:lnTo>
                          <a:pt x="22" y="23"/>
                        </a:lnTo>
                        <a:lnTo>
                          <a:pt x="29" y="14"/>
                        </a:lnTo>
                        <a:lnTo>
                          <a:pt x="35"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5" name="Freeform 128">
                    <a:extLst>
                      <a:ext uri="{FF2B5EF4-FFF2-40B4-BE49-F238E27FC236}">
                        <a16:creationId xmlns:a16="http://schemas.microsoft.com/office/drawing/2014/main" id="{46F4BC8F-E30E-4AA0-B823-4CDA8300D1FE}"/>
                      </a:ext>
                    </a:extLst>
                  </p:cNvPr>
                  <p:cNvSpPr>
                    <a:spLocks/>
                  </p:cNvSpPr>
                  <p:nvPr/>
                </p:nvSpPr>
                <p:spPr bwMode="auto">
                  <a:xfrm>
                    <a:off x="709" y="39"/>
                    <a:ext cx="18" cy="24"/>
                  </a:xfrm>
                  <a:custGeom>
                    <a:avLst/>
                    <a:gdLst>
                      <a:gd name="T0" fmla="*/ 17 w 37"/>
                      <a:gd name="T1" fmla="*/ 0 h 49"/>
                      <a:gd name="T2" fmla="*/ 18 w 37"/>
                      <a:gd name="T3" fmla="*/ 1 h 49"/>
                      <a:gd name="T4" fmla="*/ 17 w 37"/>
                      <a:gd name="T5" fmla="*/ 4 h 49"/>
                      <a:gd name="T6" fmla="*/ 16 w 37"/>
                      <a:gd name="T7" fmla="*/ 7 h 49"/>
                      <a:gd name="T8" fmla="*/ 13 w 37"/>
                      <a:gd name="T9" fmla="*/ 11 h 49"/>
                      <a:gd name="T10" fmla="*/ 11 w 37"/>
                      <a:gd name="T11" fmla="*/ 15 h 49"/>
                      <a:gd name="T12" fmla="*/ 7 w 37"/>
                      <a:gd name="T13" fmla="*/ 19 h 49"/>
                      <a:gd name="T14" fmla="*/ 4 w 37"/>
                      <a:gd name="T15" fmla="*/ 22 h 49"/>
                      <a:gd name="T16" fmla="*/ 0 w 37"/>
                      <a:gd name="T17" fmla="*/ 24 h 49"/>
                      <a:gd name="T18" fmla="*/ 1 w 37"/>
                      <a:gd name="T19" fmla="*/ 21 h 49"/>
                      <a:gd name="T20" fmla="*/ 4 w 37"/>
                      <a:gd name="T21" fmla="*/ 18 h 49"/>
                      <a:gd name="T22" fmla="*/ 6 w 37"/>
                      <a:gd name="T23" fmla="*/ 14 h 49"/>
                      <a:gd name="T24" fmla="*/ 9 w 37"/>
                      <a:gd name="T25" fmla="*/ 9 h 49"/>
                      <a:gd name="T26" fmla="*/ 12 w 37"/>
                      <a:gd name="T27" fmla="*/ 6 h 49"/>
                      <a:gd name="T28" fmla="*/ 14 w 37"/>
                      <a:gd name="T29" fmla="*/ 2 h 49"/>
                      <a:gd name="T30" fmla="*/ 16 w 37"/>
                      <a:gd name="T31" fmla="*/ 0 h 49"/>
                      <a:gd name="T32" fmla="*/ 17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35" y="0"/>
                        </a:moveTo>
                        <a:lnTo>
                          <a:pt x="37" y="3"/>
                        </a:lnTo>
                        <a:lnTo>
                          <a:pt x="34" y="8"/>
                        </a:lnTo>
                        <a:lnTo>
                          <a:pt x="32" y="15"/>
                        </a:lnTo>
                        <a:lnTo>
                          <a:pt x="27" y="23"/>
                        </a:lnTo>
                        <a:lnTo>
                          <a:pt x="22" y="31"/>
                        </a:lnTo>
                        <a:lnTo>
                          <a:pt x="15" y="39"/>
                        </a:lnTo>
                        <a:lnTo>
                          <a:pt x="8" y="45"/>
                        </a:lnTo>
                        <a:lnTo>
                          <a:pt x="0" y="49"/>
                        </a:lnTo>
                        <a:lnTo>
                          <a:pt x="3" y="43"/>
                        </a:lnTo>
                        <a:lnTo>
                          <a:pt x="8" y="36"/>
                        </a:lnTo>
                        <a:lnTo>
                          <a:pt x="13" y="28"/>
                        </a:lnTo>
                        <a:lnTo>
                          <a:pt x="19" y="19"/>
                        </a:lnTo>
                        <a:lnTo>
                          <a:pt x="24" y="12"/>
                        </a:lnTo>
                        <a:lnTo>
                          <a:pt x="28" y="5"/>
                        </a:lnTo>
                        <a:lnTo>
                          <a:pt x="33"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6" name="Freeform 129">
                    <a:extLst>
                      <a:ext uri="{FF2B5EF4-FFF2-40B4-BE49-F238E27FC236}">
                        <a16:creationId xmlns:a16="http://schemas.microsoft.com/office/drawing/2014/main" id="{8D1701FA-62C3-4463-AC0C-1FABEC33B4EF}"/>
                      </a:ext>
                    </a:extLst>
                  </p:cNvPr>
                  <p:cNvSpPr>
                    <a:spLocks/>
                  </p:cNvSpPr>
                  <p:nvPr/>
                </p:nvSpPr>
                <p:spPr bwMode="auto">
                  <a:xfrm>
                    <a:off x="699" y="39"/>
                    <a:ext cx="16" cy="17"/>
                  </a:xfrm>
                  <a:custGeom>
                    <a:avLst/>
                    <a:gdLst>
                      <a:gd name="T0" fmla="*/ 16 w 32"/>
                      <a:gd name="T1" fmla="*/ 0 h 35"/>
                      <a:gd name="T2" fmla="*/ 16 w 32"/>
                      <a:gd name="T3" fmla="*/ 1 h 35"/>
                      <a:gd name="T4" fmla="*/ 15 w 32"/>
                      <a:gd name="T5" fmla="*/ 3 h 35"/>
                      <a:gd name="T6" fmla="*/ 14 w 32"/>
                      <a:gd name="T7" fmla="*/ 6 h 35"/>
                      <a:gd name="T8" fmla="*/ 11 w 32"/>
                      <a:gd name="T9" fmla="*/ 10 h 35"/>
                      <a:gd name="T10" fmla="*/ 8 w 32"/>
                      <a:gd name="T11" fmla="*/ 13 h 35"/>
                      <a:gd name="T12" fmla="*/ 5 w 32"/>
                      <a:gd name="T13" fmla="*/ 16 h 35"/>
                      <a:gd name="T14" fmla="*/ 2 w 32"/>
                      <a:gd name="T15" fmla="*/ 17 h 35"/>
                      <a:gd name="T16" fmla="*/ 0 w 32"/>
                      <a:gd name="T17" fmla="*/ 17 h 35"/>
                      <a:gd name="T18" fmla="*/ 4 w 32"/>
                      <a:gd name="T19" fmla="*/ 13 h 35"/>
                      <a:gd name="T20" fmla="*/ 8 w 32"/>
                      <a:gd name="T21" fmla="*/ 7 h 35"/>
                      <a:gd name="T22" fmla="*/ 13 w 32"/>
                      <a:gd name="T23" fmla="*/ 2 h 35"/>
                      <a:gd name="T24" fmla="*/ 16 w 32"/>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5">
                        <a:moveTo>
                          <a:pt x="31" y="0"/>
                        </a:moveTo>
                        <a:lnTo>
                          <a:pt x="32" y="3"/>
                        </a:lnTo>
                        <a:lnTo>
                          <a:pt x="30" y="7"/>
                        </a:lnTo>
                        <a:lnTo>
                          <a:pt x="27" y="13"/>
                        </a:lnTo>
                        <a:lnTo>
                          <a:pt x="21" y="20"/>
                        </a:lnTo>
                        <a:lnTo>
                          <a:pt x="15" y="26"/>
                        </a:lnTo>
                        <a:lnTo>
                          <a:pt x="9" y="32"/>
                        </a:lnTo>
                        <a:lnTo>
                          <a:pt x="4" y="34"/>
                        </a:lnTo>
                        <a:lnTo>
                          <a:pt x="0" y="35"/>
                        </a:lnTo>
                        <a:lnTo>
                          <a:pt x="7" y="27"/>
                        </a:lnTo>
                        <a:lnTo>
                          <a:pt x="16" y="15"/>
                        </a:lnTo>
                        <a:lnTo>
                          <a:pt x="25" y="5"/>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7" name="Freeform 130">
                    <a:extLst>
                      <a:ext uri="{FF2B5EF4-FFF2-40B4-BE49-F238E27FC236}">
                        <a16:creationId xmlns:a16="http://schemas.microsoft.com/office/drawing/2014/main" id="{077822C5-63DE-4876-9AC1-5A32CA77739E}"/>
                      </a:ext>
                    </a:extLst>
                  </p:cNvPr>
                  <p:cNvSpPr>
                    <a:spLocks/>
                  </p:cNvSpPr>
                  <p:nvPr/>
                </p:nvSpPr>
                <p:spPr bwMode="auto">
                  <a:xfrm>
                    <a:off x="693" y="42"/>
                    <a:ext cx="11" cy="11"/>
                  </a:xfrm>
                  <a:custGeom>
                    <a:avLst/>
                    <a:gdLst>
                      <a:gd name="T0" fmla="*/ 11 w 20"/>
                      <a:gd name="T1" fmla="*/ 0 h 22"/>
                      <a:gd name="T2" fmla="*/ 11 w 20"/>
                      <a:gd name="T3" fmla="*/ 3 h 22"/>
                      <a:gd name="T4" fmla="*/ 8 w 20"/>
                      <a:gd name="T5" fmla="*/ 7 h 22"/>
                      <a:gd name="T6" fmla="*/ 4 w 20"/>
                      <a:gd name="T7" fmla="*/ 11 h 22"/>
                      <a:gd name="T8" fmla="*/ 0 w 20"/>
                      <a:gd name="T9" fmla="*/ 11 h 22"/>
                      <a:gd name="T10" fmla="*/ 3 w 20"/>
                      <a:gd name="T11" fmla="*/ 9 h 22"/>
                      <a:gd name="T12" fmla="*/ 7 w 20"/>
                      <a:gd name="T13" fmla="*/ 4 h 22"/>
                      <a:gd name="T14" fmla="*/ 9 w 20"/>
                      <a:gd name="T15" fmla="*/ 0 h 22"/>
                      <a:gd name="T16" fmla="*/ 11 w 20"/>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0"/>
                        </a:moveTo>
                        <a:lnTo>
                          <a:pt x="20" y="6"/>
                        </a:lnTo>
                        <a:lnTo>
                          <a:pt x="15" y="14"/>
                        </a:lnTo>
                        <a:lnTo>
                          <a:pt x="8" y="21"/>
                        </a:lnTo>
                        <a:lnTo>
                          <a:pt x="0" y="22"/>
                        </a:lnTo>
                        <a:lnTo>
                          <a:pt x="6" y="17"/>
                        </a:lnTo>
                        <a:lnTo>
                          <a:pt x="12" y="8"/>
                        </a:lnTo>
                        <a:lnTo>
                          <a:pt x="17" y="0"/>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8" name="Freeform 131">
                    <a:extLst>
                      <a:ext uri="{FF2B5EF4-FFF2-40B4-BE49-F238E27FC236}">
                        <a16:creationId xmlns:a16="http://schemas.microsoft.com/office/drawing/2014/main" id="{9D041102-FD44-48EA-BE25-CCA0927055BC}"/>
                      </a:ext>
                    </a:extLst>
                  </p:cNvPr>
                  <p:cNvSpPr>
                    <a:spLocks/>
                  </p:cNvSpPr>
                  <p:nvPr/>
                </p:nvSpPr>
                <p:spPr bwMode="auto">
                  <a:xfrm>
                    <a:off x="785" y="43"/>
                    <a:ext cx="12" cy="15"/>
                  </a:xfrm>
                  <a:custGeom>
                    <a:avLst/>
                    <a:gdLst>
                      <a:gd name="T0" fmla="*/ 0 w 23"/>
                      <a:gd name="T1" fmla="*/ 15 h 30"/>
                      <a:gd name="T2" fmla="*/ 2 w 23"/>
                      <a:gd name="T3" fmla="*/ 12 h 30"/>
                      <a:gd name="T4" fmla="*/ 5 w 23"/>
                      <a:gd name="T5" fmla="*/ 6 h 30"/>
                      <a:gd name="T6" fmla="*/ 9 w 23"/>
                      <a:gd name="T7" fmla="*/ 2 h 30"/>
                      <a:gd name="T8" fmla="*/ 12 w 23"/>
                      <a:gd name="T9" fmla="*/ 0 h 30"/>
                      <a:gd name="T10" fmla="*/ 12 w 23"/>
                      <a:gd name="T11" fmla="*/ 4 h 30"/>
                      <a:gd name="T12" fmla="*/ 8 w 23"/>
                      <a:gd name="T13" fmla="*/ 8 h 30"/>
                      <a:gd name="T14" fmla="*/ 4 w 23"/>
                      <a:gd name="T15" fmla="*/ 13 h 30"/>
                      <a:gd name="T16" fmla="*/ 0 w 23"/>
                      <a:gd name="T17" fmla="*/ 15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30">
                        <a:moveTo>
                          <a:pt x="0" y="30"/>
                        </a:moveTo>
                        <a:lnTo>
                          <a:pt x="3" y="24"/>
                        </a:lnTo>
                        <a:lnTo>
                          <a:pt x="10" y="12"/>
                        </a:lnTo>
                        <a:lnTo>
                          <a:pt x="17" y="3"/>
                        </a:lnTo>
                        <a:lnTo>
                          <a:pt x="23" y="0"/>
                        </a:lnTo>
                        <a:lnTo>
                          <a:pt x="23" y="7"/>
                        </a:lnTo>
                        <a:lnTo>
                          <a:pt x="16" y="15"/>
                        </a:lnTo>
                        <a:lnTo>
                          <a:pt x="7" y="25"/>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9" name="Freeform 132">
                    <a:extLst>
                      <a:ext uri="{FF2B5EF4-FFF2-40B4-BE49-F238E27FC236}">
                        <a16:creationId xmlns:a16="http://schemas.microsoft.com/office/drawing/2014/main" id="{0D9DABCE-669F-4DC7-BB6B-5E1E513C8219}"/>
                      </a:ext>
                    </a:extLst>
                  </p:cNvPr>
                  <p:cNvSpPr>
                    <a:spLocks/>
                  </p:cNvSpPr>
                  <p:nvPr/>
                </p:nvSpPr>
                <p:spPr bwMode="auto">
                  <a:xfrm>
                    <a:off x="785" y="59"/>
                    <a:ext cx="15" cy="6"/>
                  </a:xfrm>
                  <a:custGeom>
                    <a:avLst/>
                    <a:gdLst>
                      <a:gd name="T0" fmla="*/ 0 w 31"/>
                      <a:gd name="T1" fmla="*/ 0 h 11"/>
                      <a:gd name="T2" fmla="*/ 2 w 31"/>
                      <a:gd name="T3" fmla="*/ 1 h 11"/>
                      <a:gd name="T4" fmla="*/ 7 w 31"/>
                      <a:gd name="T5" fmla="*/ 4 h 11"/>
                      <a:gd name="T6" fmla="*/ 12 w 31"/>
                      <a:gd name="T7" fmla="*/ 6 h 11"/>
                      <a:gd name="T8" fmla="*/ 15 w 31"/>
                      <a:gd name="T9" fmla="*/ 5 h 11"/>
                      <a:gd name="T10" fmla="*/ 15 w 31"/>
                      <a:gd name="T11" fmla="*/ 4 h 11"/>
                      <a:gd name="T12" fmla="*/ 14 w 31"/>
                      <a:gd name="T13" fmla="*/ 3 h 11"/>
                      <a:gd name="T14" fmla="*/ 12 w 31"/>
                      <a:gd name="T15" fmla="*/ 2 h 11"/>
                      <a:gd name="T16" fmla="*/ 9 w 31"/>
                      <a:gd name="T17" fmla="*/ 2 h 11"/>
                      <a:gd name="T18" fmla="*/ 7 w 31"/>
                      <a:gd name="T19" fmla="*/ 1 h 11"/>
                      <a:gd name="T20" fmla="*/ 4 w 31"/>
                      <a:gd name="T21" fmla="*/ 1 h 11"/>
                      <a:gd name="T22" fmla="*/ 1 w 31"/>
                      <a:gd name="T23" fmla="*/ 0 h 11"/>
                      <a:gd name="T24" fmla="*/ 0 w 31"/>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11">
                        <a:moveTo>
                          <a:pt x="0" y="0"/>
                        </a:moveTo>
                        <a:lnTo>
                          <a:pt x="5" y="2"/>
                        </a:lnTo>
                        <a:lnTo>
                          <a:pt x="15" y="8"/>
                        </a:lnTo>
                        <a:lnTo>
                          <a:pt x="25" y="11"/>
                        </a:lnTo>
                        <a:lnTo>
                          <a:pt x="31" y="10"/>
                        </a:lnTo>
                        <a:lnTo>
                          <a:pt x="31" y="8"/>
                        </a:lnTo>
                        <a:lnTo>
                          <a:pt x="28" y="5"/>
                        </a:lnTo>
                        <a:lnTo>
                          <a:pt x="24" y="4"/>
                        </a:lnTo>
                        <a:lnTo>
                          <a:pt x="19" y="3"/>
                        </a:lnTo>
                        <a:lnTo>
                          <a:pt x="14" y="2"/>
                        </a:lnTo>
                        <a:lnTo>
                          <a:pt x="8" y="1"/>
                        </a:lnTo>
                        <a:lnTo>
                          <a:pt x="3"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0" name="Freeform 133">
                    <a:extLst>
                      <a:ext uri="{FF2B5EF4-FFF2-40B4-BE49-F238E27FC236}">
                        <a16:creationId xmlns:a16="http://schemas.microsoft.com/office/drawing/2014/main" id="{BB126477-9D95-448A-B25F-FBE10684CC9F}"/>
                      </a:ext>
                    </a:extLst>
                  </p:cNvPr>
                  <p:cNvSpPr>
                    <a:spLocks/>
                  </p:cNvSpPr>
                  <p:nvPr/>
                </p:nvSpPr>
                <p:spPr bwMode="auto">
                  <a:xfrm>
                    <a:off x="788" y="52"/>
                    <a:ext cx="16" cy="5"/>
                  </a:xfrm>
                  <a:custGeom>
                    <a:avLst/>
                    <a:gdLst>
                      <a:gd name="T0" fmla="*/ 0 w 34"/>
                      <a:gd name="T1" fmla="*/ 5 h 10"/>
                      <a:gd name="T2" fmla="*/ 1 w 34"/>
                      <a:gd name="T3" fmla="*/ 5 h 10"/>
                      <a:gd name="T4" fmla="*/ 3 w 34"/>
                      <a:gd name="T5" fmla="*/ 5 h 10"/>
                      <a:gd name="T6" fmla="*/ 6 w 34"/>
                      <a:gd name="T7" fmla="*/ 5 h 10"/>
                      <a:gd name="T8" fmla="*/ 9 w 34"/>
                      <a:gd name="T9" fmla="*/ 5 h 10"/>
                      <a:gd name="T10" fmla="*/ 12 w 34"/>
                      <a:gd name="T11" fmla="*/ 4 h 10"/>
                      <a:gd name="T12" fmla="*/ 14 w 34"/>
                      <a:gd name="T13" fmla="*/ 4 h 10"/>
                      <a:gd name="T14" fmla="*/ 16 w 34"/>
                      <a:gd name="T15" fmla="*/ 2 h 10"/>
                      <a:gd name="T16" fmla="*/ 16 w 34"/>
                      <a:gd name="T17" fmla="*/ 1 h 10"/>
                      <a:gd name="T18" fmla="*/ 14 w 34"/>
                      <a:gd name="T19" fmla="*/ 0 h 10"/>
                      <a:gd name="T20" fmla="*/ 9 w 34"/>
                      <a:gd name="T21" fmla="*/ 1 h 10"/>
                      <a:gd name="T22" fmla="*/ 4 w 34"/>
                      <a:gd name="T23" fmla="*/ 4 h 10"/>
                      <a:gd name="T24" fmla="*/ 0 w 3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10">
                        <a:moveTo>
                          <a:pt x="0" y="10"/>
                        </a:moveTo>
                        <a:lnTo>
                          <a:pt x="3" y="10"/>
                        </a:lnTo>
                        <a:lnTo>
                          <a:pt x="7" y="9"/>
                        </a:lnTo>
                        <a:lnTo>
                          <a:pt x="13" y="9"/>
                        </a:lnTo>
                        <a:lnTo>
                          <a:pt x="19" y="9"/>
                        </a:lnTo>
                        <a:lnTo>
                          <a:pt x="25" y="8"/>
                        </a:lnTo>
                        <a:lnTo>
                          <a:pt x="29" y="7"/>
                        </a:lnTo>
                        <a:lnTo>
                          <a:pt x="33" y="4"/>
                        </a:lnTo>
                        <a:lnTo>
                          <a:pt x="34" y="2"/>
                        </a:lnTo>
                        <a:lnTo>
                          <a:pt x="29" y="0"/>
                        </a:lnTo>
                        <a:lnTo>
                          <a:pt x="20" y="2"/>
                        </a:lnTo>
                        <a:lnTo>
                          <a:pt x="9" y="7"/>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1" name="Freeform 134">
                    <a:extLst>
                      <a:ext uri="{FF2B5EF4-FFF2-40B4-BE49-F238E27FC236}">
                        <a16:creationId xmlns:a16="http://schemas.microsoft.com/office/drawing/2014/main" id="{EAA63EC5-8CE7-40A4-B257-AC1434D279E1}"/>
                      </a:ext>
                    </a:extLst>
                  </p:cNvPr>
                  <p:cNvSpPr>
                    <a:spLocks/>
                  </p:cNvSpPr>
                  <p:nvPr/>
                </p:nvSpPr>
                <p:spPr bwMode="auto">
                  <a:xfrm>
                    <a:off x="780" y="61"/>
                    <a:ext cx="16" cy="12"/>
                  </a:xfrm>
                  <a:custGeom>
                    <a:avLst/>
                    <a:gdLst>
                      <a:gd name="T0" fmla="*/ 0 w 33"/>
                      <a:gd name="T1" fmla="*/ 0 h 24"/>
                      <a:gd name="T2" fmla="*/ 2 w 33"/>
                      <a:gd name="T3" fmla="*/ 2 h 24"/>
                      <a:gd name="T4" fmla="*/ 5 w 33"/>
                      <a:gd name="T5" fmla="*/ 3 h 24"/>
                      <a:gd name="T6" fmla="*/ 7 w 33"/>
                      <a:gd name="T7" fmla="*/ 4 h 24"/>
                      <a:gd name="T8" fmla="*/ 11 w 33"/>
                      <a:gd name="T9" fmla="*/ 6 h 24"/>
                      <a:gd name="T10" fmla="*/ 13 w 33"/>
                      <a:gd name="T11" fmla="*/ 8 h 24"/>
                      <a:gd name="T12" fmla="*/ 15 w 33"/>
                      <a:gd name="T13" fmla="*/ 10 h 24"/>
                      <a:gd name="T14" fmla="*/ 16 w 33"/>
                      <a:gd name="T15" fmla="*/ 11 h 24"/>
                      <a:gd name="T16" fmla="*/ 16 w 33"/>
                      <a:gd name="T17" fmla="*/ 12 h 24"/>
                      <a:gd name="T18" fmla="*/ 13 w 33"/>
                      <a:gd name="T19" fmla="*/ 12 h 24"/>
                      <a:gd name="T20" fmla="*/ 8 w 33"/>
                      <a:gd name="T21" fmla="*/ 8 h 24"/>
                      <a:gd name="T22" fmla="*/ 3 w 33"/>
                      <a:gd name="T23" fmla="*/ 4 h 24"/>
                      <a:gd name="T24" fmla="*/ 0 w 33"/>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4">
                        <a:moveTo>
                          <a:pt x="0" y="0"/>
                        </a:moveTo>
                        <a:lnTo>
                          <a:pt x="5" y="3"/>
                        </a:lnTo>
                        <a:lnTo>
                          <a:pt x="10" y="5"/>
                        </a:lnTo>
                        <a:lnTo>
                          <a:pt x="15" y="8"/>
                        </a:lnTo>
                        <a:lnTo>
                          <a:pt x="22" y="12"/>
                        </a:lnTo>
                        <a:lnTo>
                          <a:pt x="27" y="16"/>
                        </a:lnTo>
                        <a:lnTo>
                          <a:pt x="30" y="20"/>
                        </a:lnTo>
                        <a:lnTo>
                          <a:pt x="33" y="22"/>
                        </a:lnTo>
                        <a:lnTo>
                          <a:pt x="33" y="24"/>
                        </a:lnTo>
                        <a:lnTo>
                          <a:pt x="27" y="23"/>
                        </a:lnTo>
                        <a:lnTo>
                          <a:pt x="16" y="15"/>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2" name="Freeform 135">
                    <a:extLst>
                      <a:ext uri="{FF2B5EF4-FFF2-40B4-BE49-F238E27FC236}">
                        <a16:creationId xmlns:a16="http://schemas.microsoft.com/office/drawing/2014/main" id="{CCCFE34C-8F35-4A06-8256-2525EF1D9523}"/>
                      </a:ext>
                    </a:extLst>
                  </p:cNvPr>
                  <p:cNvSpPr>
                    <a:spLocks/>
                  </p:cNvSpPr>
                  <p:nvPr/>
                </p:nvSpPr>
                <p:spPr bwMode="auto">
                  <a:xfrm>
                    <a:off x="697" y="56"/>
                    <a:ext cx="5" cy="22"/>
                  </a:xfrm>
                  <a:custGeom>
                    <a:avLst/>
                    <a:gdLst>
                      <a:gd name="T0" fmla="*/ 3 w 9"/>
                      <a:gd name="T1" fmla="*/ 0 h 44"/>
                      <a:gd name="T2" fmla="*/ 4 w 9"/>
                      <a:gd name="T3" fmla="*/ 5 h 44"/>
                      <a:gd name="T4" fmla="*/ 5 w 9"/>
                      <a:gd name="T5" fmla="*/ 13 h 44"/>
                      <a:gd name="T6" fmla="*/ 4 w 9"/>
                      <a:gd name="T7" fmla="*/ 19 h 44"/>
                      <a:gd name="T8" fmla="*/ 2 w 9"/>
                      <a:gd name="T9" fmla="*/ 22 h 44"/>
                      <a:gd name="T10" fmla="*/ 0 w 9"/>
                      <a:gd name="T11" fmla="*/ 20 h 44"/>
                      <a:gd name="T12" fmla="*/ 1 w 9"/>
                      <a:gd name="T13" fmla="*/ 13 h 44"/>
                      <a:gd name="T14" fmla="*/ 2 w 9"/>
                      <a:gd name="T15" fmla="*/ 6 h 44"/>
                      <a:gd name="T16" fmla="*/ 3 w 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4">
                        <a:moveTo>
                          <a:pt x="5" y="0"/>
                        </a:moveTo>
                        <a:lnTo>
                          <a:pt x="8" y="10"/>
                        </a:lnTo>
                        <a:lnTo>
                          <a:pt x="9" y="25"/>
                        </a:lnTo>
                        <a:lnTo>
                          <a:pt x="8" y="37"/>
                        </a:lnTo>
                        <a:lnTo>
                          <a:pt x="3" y="44"/>
                        </a:lnTo>
                        <a:lnTo>
                          <a:pt x="0" y="39"/>
                        </a:lnTo>
                        <a:lnTo>
                          <a:pt x="1" y="26"/>
                        </a:lnTo>
                        <a:lnTo>
                          <a:pt x="4"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3" name="Freeform 136">
                    <a:extLst>
                      <a:ext uri="{FF2B5EF4-FFF2-40B4-BE49-F238E27FC236}">
                        <a16:creationId xmlns:a16="http://schemas.microsoft.com/office/drawing/2014/main" id="{562D6597-16A0-4FB5-95E8-8E13758C9CEE}"/>
                      </a:ext>
                    </a:extLst>
                  </p:cNvPr>
                  <p:cNvSpPr>
                    <a:spLocks/>
                  </p:cNvSpPr>
                  <p:nvPr/>
                </p:nvSpPr>
                <p:spPr bwMode="auto">
                  <a:xfrm>
                    <a:off x="689" y="53"/>
                    <a:ext cx="6" cy="21"/>
                  </a:xfrm>
                  <a:custGeom>
                    <a:avLst/>
                    <a:gdLst>
                      <a:gd name="T0" fmla="*/ 6 w 13"/>
                      <a:gd name="T1" fmla="*/ 0 h 43"/>
                      <a:gd name="T2" fmla="*/ 6 w 13"/>
                      <a:gd name="T3" fmla="*/ 5 h 43"/>
                      <a:gd name="T4" fmla="*/ 6 w 13"/>
                      <a:gd name="T5" fmla="*/ 12 h 43"/>
                      <a:gd name="T6" fmla="*/ 4 w 13"/>
                      <a:gd name="T7" fmla="*/ 18 h 43"/>
                      <a:gd name="T8" fmla="*/ 1 w 13"/>
                      <a:gd name="T9" fmla="*/ 21 h 43"/>
                      <a:gd name="T10" fmla="*/ 0 w 13"/>
                      <a:gd name="T11" fmla="*/ 18 h 43"/>
                      <a:gd name="T12" fmla="*/ 2 w 13"/>
                      <a:gd name="T13" fmla="*/ 12 h 43"/>
                      <a:gd name="T14" fmla="*/ 5 w 13"/>
                      <a:gd name="T15" fmla="*/ 4 h 43"/>
                      <a:gd name="T16" fmla="*/ 6 w 13"/>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43">
                        <a:moveTo>
                          <a:pt x="13" y="0"/>
                        </a:moveTo>
                        <a:lnTo>
                          <a:pt x="13" y="10"/>
                        </a:lnTo>
                        <a:lnTo>
                          <a:pt x="12" y="24"/>
                        </a:lnTo>
                        <a:lnTo>
                          <a:pt x="8" y="37"/>
                        </a:lnTo>
                        <a:lnTo>
                          <a:pt x="3" y="43"/>
                        </a:lnTo>
                        <a:lnTo>
                          <a:pt x="0" y="37"/>
                        </a:lnTo>
                        <a:lnTo>
                          <a:pt x="4" y="24"/>
                        </a:lnTo>
                        <a:lnTo>
                          <a:pt x="10" y="9"/>
                        </a:lnTo>
                        <a:lnTo>
                          <a:pt x="1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4" name="Freeform 137">
                    <a:extLst>
                      <a:ext uri="{FF2B5EF4-FFF2-40B4-BE49-F238E27FC236}">
                        <a16:creationId xmlns:a16="http://schemas.microsoft.com/office/drawing/2014/main" id="{C799ABE5-0BD0-4D01-B31F-5913CCE90B0C}"/>
                      </a:ext>
                    </a:extLst>
                  </p:cNvPr>
                  <p:cNvSpPr>
                    <a:spLocks/>
                  </p:cNvSpPr>
                  <p:nvPr/>
                </p:nvSpPr>
                <p:spPr bwMode="auto">
                  <a:xfrm>
                    <a:off x="709" y="62"/>
                    <a:ext cx="4" cy="20"/>
                  </a:xfrm>
                  <a:custGeom>
                    <a:avLst/>
                    <a:gdLst>
                      <a:gd name="T0" fmla="*/ 1 w 8"/>
                      <a:gd name="T1" fmla="*/ 0 h 40"/>
                      <a:gd name="T2" fmla="*/ 3 w 8"/>
                      <a:gd name="T3" fmla="*/ 3 h 40"/>
                      <a:gd name="T4" fmla="*/ 4 w 8"/>
                      <a:gd name="T5" fmla="*/ 9 h 40"/>
                      <a:gd name="T6" fmla="*/ 4 w 8"/>
                      <a:gd name="T7" fmla="*/ 16 h 40"/>
                      <a:gd name="T8" fmla="*/ 2 w 8"/>
                      <a:gd name="T9" fmla="*/ 20 h 40"/>
                      <a:gd name="T10" fmla="*/ 0 w 8"/>
                      <a:gd name="T11" fmla="*/ 19 h 40"/>
                      <a:gd name="T12" fmla="*/ 0 w 8"/>
                      <a:gd name="T13" fmla="*/ 13 h 40"/>
                      <a:gd name="T14" fmla="*/ 1 w 8"/>
                      <a:gd name="T15" fmla="*/ 6 h 40"/>
                      <a:gd name="T16" fmla="*/ 1 w 8"/>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0">
                        <a:moveTo>
                          <a:pt x="2" y="0"/>
                        </a:moveTo>
                        <a:lnTo>
                          <a:pt x="5" y="5"/>
                        </a:lnTo>
                        <a:lnTo>
                          <a:pt x="8" y="18"/>
                        </a:lnTo>
                        <a:lnTo>
                          <a:pt x="8" y="32"/>
                        </a:lnTo>
                        <a:lnTo>
                          <a:pt x="4" y="40"/>
                        </a:lnTo>
                        <a:lnTo>
                          <a:pt x="0" y="38"/>
                        </a:lnTo>
                        <a:lnTo>
                          <a:pt x="0" y="26"/>
                        </a:lnTo>
                        <a:lnTo>
                          <a:pt x="2"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5" name="Freeform 138">
                    <a:extLst>
                      <a:ext uri="{FF2B5EF4-FFF2-40B4-BE49-F238E27FC236}">
                        <a16:creationId xmlns:a16="http://schemas.microsoft.com/office/drawing/2014/main" id="{05F85665-73F0-419A-9386-8473FC4BD4D2}"/>
                      </a:ext>
                    </a:extLst>
                  </p:cNvPr>
                  <p:cNvSpPr>
                    <a:spLocks/>
                  </p:cNvSpPr>
                  <p:nvPr/>
                </p:nvSpPr>
                <p:spPr bwMode="auto">
                  <a:xfrm>
                    <a:off x="718" y="64"/>
                    <a:ext cx="8" cy="24"/>
                  </a:xfrm>
                  <a:custGeom>
                    <a:avLst/>
                    <a:gdLst>
                      <a:gd name="T0" fmla="*/ 0 w 16"/>
                      <a:gd name="T1" fmla="*/ 0 h 47"/>
                      <a:gd name="T2" fmla="*/ 4 w 16"/>
                      <a:gd name="T3" fmla="*/ 6 h 47"/>
                      <a:gd name="T4" fmla="*/ 7 w 16"/>
                      <a:gd name="T5" fmla="*/ 13 h 47"/>
                      <a:gd name="T6" fmla="*/ 8 w 16"/>
                      <a:gd name="T7" fmla="*/ 20 h 47"/>
                      <a:gd name="T8" fmla="*/ 7 w 16"/>
                      <a:gd name="T9" fmla="*/ 24 h 47"/>
                      <a:gd name="T10" fmla="*/ 4 w 16"/>
                      <a:gd name="T11" fmla="*/ 22 h 47"/>
                      <a:gd name="T12" fmla="*/ 3 w 16"/>
                      <a:gd name="T13" fmla="*/ 14 h 47"/>
                      <a:gd name="T14" fmla="*/ 1 w 16"/>
                      <a:gd name="T15" fmla="*/ 6 h 47"/>
                      <a:gd name="T16" fmla="*/ 0 w 16"/>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0"/>
                        </a:moveTo>
                        <a:lnTo>
                          <a:pt x="7" y="12"/>
                        </a:lnTo>
                        <a:lnTo>
                          <a:pt x="14" y="26"/>
                        </a:lnTo>
                        <a:lnTo>
                          <a:pt x="16" y="40"/>
                        </a:lnTo>
                        <a:lnTo>
                          <a:pt x="14" y="47"/>
                        </a:lnTo>
                        <a:lnTo>
                          <a:pt x="8" y="43"/>
                        </a:lnTo>
                        <a:lnTo>
                          <a:pt x="5" y="28"/>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6" name="Freeform 139">
                    <a:extLst>
                      <a:ext uri="{FF2B5EF4-FFF2-40B4-BE49-F238E27FC236}">
                        <a16:creationId xmlns:a16="http://schemas.microsoft.com/office/drawing/2014/main" id="{46116EB7-69C5-4F59-BEC2-1F0971FE345A}"/>
                      </a:ext>
                    </a:extLst>
                  </p:cNvPr>
                  <p:cNvSpPr>
                    <a:spLocks/>
                  </p:cNvSpPr>
                  <p:nvPr/>
                </p:nvSpPr>
                <p:spPr bwMode="auto">
                  <a:xfrm>
                    <a:off x="729" y="67"/>
                    <a:ext cx="9" cy="26"/>
                  </a:xfrm>
                  <a:custGeom>
                    <a:avLst/>
                    <a:gdLst>
                      <a:gd name="T0" fmla="*/ 0 w 18"/>
                      <a:gd name="T1" fmla="*/ 0 h 51"/>
                      <a:gd name="T2" fmla="*/ 4 w 18"/>
                      <a:gd name="T3" fmla="*/ 6 h 51"/>
                      <a:gd name="T4" fmla="*/ 7 w 18"/>
                      <a:gd name="T5" fmla="*/ 15 h 51"/>
                      <a:gd name="T6" fmla="*/ 9 w 18"/>
                      <a:gd name="T7" fmla="*/ 23 h 51"/>
                      <a:gd name="T8" fmla="*/ 8 w 18"/>
                      <a:gd name="T9" fmla="*/ 26 h 51"/>
                      <a:gd name="T10" fmla="*/ 5 w 18"/>
                      <a:gd name="T11" fmla="*/ 22 h 51"/>
                      <a:gd name="T12" fmla="*/ 3 w 18"/>
                      <a:gd name="T13" fmla="*/ 14 h 51"/>
                      <a:gd name="T14" fmla="*/ 1 w 18"/>
                      <a:gd name="T15" fmla="*/ 5 h 51"/>
                      <a:gd name="T16" fmla="*/ 0 w 18"/>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1">
                        <a:moveTo>
                          <a:pt x="0" y="0"/>
                        </a:moveTo>
                        <a:lnTo>
                          <a:pt x="7" y="11"/>
                        </a:lnTo>
                        <a:lnTo>
                          <a:pt x="14" y="29"/>
                        </a:lnTo>
                        <a:lnTo>
                          <a:pt x="18" y="45"/>
                        </a:lnTo>
                        <a:lnTo>
                          <a:pt x="16" y="51"/>
                        </a:lnTo>
                        <a:lnTo>
                          <a:pt x="10" y="44"/>
                        </a:lnTo>
                        <a:lnTo>
                          <a:pt x="6" y="28"/>
                        </a:lnTo>
                        <a:lnTo>
                          <a:pt x="2"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7" name="Freeform 140">
                    <a:extLst>
                      <a:ext uri="{FF2B5EF4-FFF2-40B4-BE49-F238E27FC236}">
                        <a16:creationId xmlns:a16="http://schemas.microsoft.com/office/drawing/2014/main" id="{569E8BC4-1C1D-4549-B2C8-DD272389FCE5}"/>
                      </a:ext>
                    </a:extLst>
                  </p:cNvPr>
                  <p:cNvSpPr>
                    <a:spLocks/>
                  </p:cNvSpPr>
                  <p:nvPr/>
                </p:nvSpPr>
                <p:spPr bwMode="auto">
                  <a:xfrm>
                    <a:off x="749" y="66"/>
                    <a:ext cx="16" cy="27"/>
                  </a:xfrm>
                  <a:custGeom>
                    <a:avLst/>
                    <a:gdLst>
                      <a:gd name="T0" fmla="*/ 0 w 32"/>
                      <a:gd name="T1" fmla="*/ 0 h 54"/>
                      <a:gd name="T2" fmla="*/ 3 w 32"/>
                      <a:gd name="T3" fmla="*/ 2 h 54"/>
                      <a:gd name="T4" fmla="*/ 6 w 32"/>
                      <a:gd name="T5" fmla="*/ 6 h 54"/>
                      <a:gd name="T6" fmla="*/ 9 w 32"/>
                      <a:gd name="T7" fmla="*/ 10 h 54"/>
                      <a:gd name="T8" fmla="*/ 12 w 32"/>
                      <a:gd name="T9" fmla="*/ 14 h 54"/>
                      <a:gd name="T10" fmla="*/ 14 w 32"/>
                      <a:gd name="T11" fmla="*/ 18 h 54"/>
                      <a:gd name="T12" fmla="*/ 16 w 32"/>
                      <a:gd name="T13" fmla="*/ 23 h 54"/>
                      <a:gd name="T14" fmla="*/ 16 w 32"/>
                      <a:gd name="T15" fmla="*/ 25 h 54"/>
                      <a:gd name="T16" fmla="*/ 16 w 32"/>
                      <a:gd name="T17" fmla="*/ 27 h 54"/>
                      <a:gd name="T18" fmla="*/ 12 w 32"/>
                      <a:gd name="T19" fmla="*/ 24 h 54"/>
                      <a:gd name="T20" fmla="*/ 8 w 32"/>
                      <a:gd name="T21" fmla="*/ 15 h 54"/>
                      <a:gd name="T22" fmla="*/ 4 w 32"/>
                      <a:gd name="T23" fmla="*/ 5 h 54"/>
                      <a:gd name="T24" fmla="*/ 0 w 32"/>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54">
                        <a:moveTo>
                          <a:pt x="0" y="0"/>
                        </a:moveTo>
                        <a:lnTo>
                          <a:pt x="6" y="4"/>
                        </a:lnTo>
                        <a:lnTo>
                          <a:pt x="12" y="11"/>
                        </a:lnTo>
                        <a:lnTo>
                          <a:pt x="17" y="19"/>
                        </a:lnTo>
                        <a:lnTo>
                          <a:pt x="23" y="28"/>
                        </a:lnTo>
                        <a:lnTo>
                          <a:pt x="28" y="36"/>
                        </a:lnTo>
                        <a:lnTo>
                          <a:pt x="31" y="45"/>
                        </a:lnTo>
                        <a:lnTo>
                          <a:pt x="32" y="50"/>
                        </a:lnTo>
                        <a:lnTo>
                          <a:pt x="31" y="54"/>
                        </a:lnTo>
                        <a:lnTo>
                          <a:pt x="24" y="47"/>
                        </a:lnTo>
                        <a:lnTo>
                          <a:pt x="16" y="30"/>
                        </a:lnTo>
                        <a:lnTo>
                          <a:pt x="8"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8" name="Freeform 141">
                    <a:extLst>
                      <a:ext uri="{FF2B5EF4-FFF2-40B4-BE49-F238E27FC236}">
                        <a16:creationId xmlns:a16="http://schemas.microsoft.com/office/drawing/2014/main" id="{0185BFAD-EB60-46D0-9A56-9B435393CE35}"/>
                      </a:ext>
                    </a:extLst>
                  </p:cNvPr>
                  <p:cNvSpPr>
                    <a:spLocks/>
                  </p:cNvSpPr>
                  <p:nvPr/>
                </p:nvSpPr>
                <p:spPr bwMode="auto">
                  <a:xfrm>
                    <a:off x="770" y="62"/>
                    <a:ext cx="19" cy="25"/>
                  </a:xfrm>
                  <a:custGeom>
                    <a:avLst/>
                    <a:gdLst>
                      <a:gd name="T0" fmla="*/ 0 w 37"/>
                      <a:gd name="T1" fmla="*/ 0 h 49"/>
                      <a:gd name="T2" fmla="*/ 3 w 37"/>
                      <a:gd name="T3" fmla="*/ 2 h 49"/>
                      <a:gd name="T4" fmla="*/ 5 w 37"/>
                      <a:gd name="T5" fmla="*/ 5 h 49"/>
                      <a:gd name="T6" fmla="*/ 9 w 37"/>
                      <a:gd name="T7" fmla="*/ 9 h 49"/>
                      <a:gd name="T8" fmla="*/ 12 w 37"/>
                      <a:gd name="T9" fmla="*/ 13 h 49"/>
                      <a:gd name="T10" fmla="*/ 15 w 37"/>
                      <a:gd name="T11" fmla="*/ 17 h 49"/>
                      <a:gd name="T12" fmla="*/ 17 w 37"/>
                      <a:gd name="T13" fmla="*/ 20 h 49"/>
                      <a:gd name="T14" fmla="*/ 19 w 37"/>
                      <a:gd name="T15" fmla="*/ 23 h 49"/>
                      <a:gd name="T16" fmla="*/ 18 w 37"/>
                      <a:gd name="T17" fmla="*/ 25 h 49"/>
                      <a:gd name="T18" fmla="*/ 16 w 37"/>
                      <a:gd name="T19" fmla="*/ 24 h 49"/>
                      <a:gd name="T20" fmla="*/ 14 w 37"/>
                      <a:gd name="T21" fmla="*/ 22 h 49"/>
                      <a:gd name="T22" fmla="*/ 11 w 37"/>
                      <a:gd name="T23" fmla="*/ 18 h 49"/>
                      <a:gd name="T24" fmla="*/ 9 w 37"/>
                      <a:gd name="T25" fmla="*/ 14 h 49"/>
                      <a:gd name="T26" fmla="*/ 6 w 37"/>
                      <a:gd name="T27" fmla="*/ 9 h 49"/>
                      <a:gd name="T28" fmla="*/ 4 w 37"/>
                      <a:gd name="T29" fmla="*/ 5 h 49"/>
                      <a:gd name="T30" fmla="*/ 2 w 37"/>
                      <a:gd name="T31" fmla="*/ 2 h 49"/>
                      <a:gd name="T32" fmla="*/ 0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0" y="0"/>
                        </a:moveTo>
                        <a:lnTo>
                          <a:pt x="5" y="3"/>
                        </a:lnTo>
                        <a:lnTo>
                          <a:pt x="10" y="10"/>
                        </a:lnTo>
                        <a:lnTo>
                          <a:pt x="17" y="17"/>
                        </a:lnTo>
                        <a:lnTo>
                          <a:pt x="24" y="25"/>
                        </a:lnTo>
                        <a:lnTo>
                          <a:pt x="30" y="33"/>
                        </a:lnTo>
                        <a:lnTo>
                          <a:pt x="34" y="40"/>
                        </a:lnTo>
                        <a:lnTo>
                          <a:pt x="37" y="46"/>
                        </a:lnTo>
                        <a:lnTo>
                          <a:pt x="36" y="49"/>
                        </a:lnTo>
                        <a:lnTo>
                          <a:pt x="32" y="48"/>
                        </a:lnTo>
                        <a:lnTo>
                          <a:pt x="28" y="43"/>
                        </a:lnTo>
                        <a:lnTo>
                          <a:pt x="22" y="36"/>
                        </a:lnTo>
                        <a:lnTo>
                          <a:pt x="17" y="27"/>
                        </a:lnTo>
                        <a:lnTo>
                          <a:pt x="11" y="18"/>
                        </a:lnTo>
                        <a:lnTo>
                          <a:pt x="7" y="10"/>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9" name="Freeform 142">
                    <a:extLst>
                      <a:ext uri="{FF2B5EF4-FFF2-40B4-BE49-F238E27FC236}">
                        <a16:creationId xmlns:a16="http://schemas.microsoft.com/office/drawing/2014/main" id="{24534D61-0609-465D-AB7A-4E0CFD662992}"/>
                      </a:ext>
                    </a:extLst>
                  </p:cNvPr>
                  <p:cNvSpPr>
                    <a:spLocks/>
                  </p:cNvSpPr>
                  <p:nvPr/>
                </p:nvSpPr>
                <p:spPr bwMode="auto">
                  <a:xfrm>
                    <a:off x="739" y="68"/>
                    <a:ext cx="15" cy="23"/>
                  </a:xfrm>
                  <a:custGeom>
                    <a:avLst/>
                    <a:gdLst>
                      <a:gd name="T0" fmla="*/ 0 w 31"/>
                      <a:gd name="T1" fmla="*/ 0 h 45"/>
                      <a:gd name="T2" fmla="*/ 1 w 31"/>
                      <a:gd name="T3" fmla="*/ 2 h 45"/>
                      <a:gd name="T4" fmla="*/ 4 w 31"/>
                      <a:gd name="T5" fmla="*/ 5 h 45"/>
                      <a:gd name="T6" fmla="*/ 7 w 31"/>
                      <a:gd name="T7" fmla="*/ 8 h 45"/>
                      <a:gd name="T8" fmla="*/ 10 w 31"/>
                      <a:gd name="T9" fmla="*/ 12 h 45"/>
                      <a:gd name="T10" fmla="*/ 13 w 31"/>
                      <a:gd name="T11" fmla="*/ 16 h 45"/>
                      <a:gd name="T12" fmla="*/ 15 w 31"/>
                      <a:gd name="T13" fmla="*/ 19 h 45"/>
                      <a:gd name="T14" fmla="*/ 15 w 31"/>
                      <a:gd name="T15" fmla="*/ 22 h 45"/>
                      <a:gd name="T16" fmla="*/ 14 w 31"/>
                      <a:gd name="T17" fmla="*/ 23 h 45"/>
                      <a:gd name="T18" fmla="*/ 10 w 31"/>
                      <a:gd name="T19" fmla="*/ 20 h 45"/>
                      <a:gd name="T20" fmla="*/ 6 w 31"/>
                      <a:gd name="T21" fmla="*/ 13 h 45"/>
                      <a:gd name="T22" fmla="*/ 2 w 31"/>
                      <a:gd name="T23" fmla="*/ 5 h 45"/>
                      <a:gd name="T24" fmla="*/ 0 w 31"/>
                      <a:gd name="T25" fmla="*/ 0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5">
                        <a:moveTo>
                          <a:pt x="0" y="0"/>
                        </a:moveTo>
                        <a:lnTo>
                          <a:pt x="3" y="4"/>
                        </a:lnTo>
                        <a:lnTo>
                          <a:pt x="9" y="9"/>
                        </a:lnTo>
                        <a:lnTo>
                          <a:pt x="15" y="16"/>
                        </a:lnTo>
                        <a:lnTo>
                          <a:pt x="21" y="24"/>
                        </a:lnTo>
                        <a:lnTo>
                          <a:pt x="26" y="31"/>
                        </a:lnTo>
                        <a:lnTo>
                          <a:pt x="30" y="38"/>
                        </a:lnTo>
                        <a:lnTo>
                          <a:pt x="31" y="43"/>
                        </a:lnTo>
                        <a:lnTo>
                          <a:pt x="28" y="45"/>
                        </a:lnTo>
                        <a:lnTo>
                          <a:pt x="20" y="39"/>
                        </a:lnTo>
                        <a:lnTo>
                          <a:pt x="12" y="25"/>
                        </a:lnTo>
                        <a:lnTo>
                          <a:pt x="4"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0" name="Freeform 143">
                    <a:extLst>
                      <a:ext uri="{FF2B5EF4-FFF2-40B4-BE49-F238E27FC236}">
                        <a16:creationId xmlns:a16="http://schemas.microsoft.com/office/drawing/2014/main" id="{FDFC7329-8B59-44C5-999F-D35E95B5F022}"/>
                      </a:ext>
                    </a:extLst>
                  </p:cNvPr>
                  <p:cNvSpPr>
                    <a:spLocks/>
                  </p:cNvSpPr>
                  <p:nvPr/>
                </p:nvSpPr>
                <p:spPr bwMode="auto">
                  <a:xfrm>
                    <a:off x="740" y="34"/>
                    <a:ext cx="20" cy="36"/>
                  </a:xfrm>
                  <a:custGeom>
                    <a:avLst/>
                    <a:gdLst>
                      <a:gd name="T0" fmla="*/ 19 w 39"/>
                      <a:gd name="T1" fmla="*/ 0 h 72"/>
                      <a:gd name="T2" fmla="*/ 20 w 39"/>
                      <a:gd name="T3" fmla="*/ 3 h 72"/>
                      <a:gd name="T4" fmla="*/ 19 w 39"/>
                      <a:gd name="T5" fmla="*/ 6 h 72"/>
                      <a:gd name="T6" fmla="*/ 17 w 39"/>
                      <a:gd name="T7" fmla="*/ 12 h 72"/>
                      <a:gd name="T8" fmla="*/ 15 w 39"/>
                      <a:gd name="T9" fmla="*/ 18 h 72"/>
                      <a:gd name="T10" fmla="*/ 11 w 39"/>
                      <a:gd name="T11" fmla="*/ 23 h 72"/>
                      <a:gd name="T12" fmla="*/ 8 w 39"/>
                      <a:gd name="T13" fmla="*/ 29 h 72"/>
                      <a:gd name="T14" fmla="*/ 4 w 39"/>
                      <a:gd name="T15" fmla="*/ 33 h 72"/>
                      <a:gd name="T16" fmla="*/ 0 w 39"/>
                      <a:gd name="T17" fmla="*/ 36 h 72"/>
                      <a:gd name="T18" fmla="*/ 1 w 39"/>
                      <a:gd name="T19" fmla="*/ 33 h 72"/>
                      <a:gd name="T20" fmla="*/ 4 w 39"/>
                      <a:gd name="T21" fmla="*/ 29 h 72"/>
                      <a:gd name="T22" fmla="*/ 7 w 39"/>
                      <a:gd name="T23" fmla="*/ 23 h 72"/>
                      <a:gd name="T24" fmla="*/ 9 w 39"/>
                      <a:gd name="T25" fmla="*/ 16 h 72"/>
                      <a:gd name="T26" fmla="*/ 13 w 39"/>
                      <a:gd name="T27" fmla="*/ 10 h 72"/>
                      <a:gd name="T28" fmla="*/ 16 w 39"/>
                      <a:gd name="T29" fmla="*/ 5 h 72"/>
                      <a:gd name="T30" fmla="*/ 18 w 39"/>
                      <a:gd name="T31" fmla="*/ 1 h 72"/>
                      <a:gd name="T32" fmla="*/ 19 w 39"/>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72">
                        <a:moveTo>
                          <a:pt x="38" y="0"/>
                        </a:moveTo>
                        <a:lnTo>
                          <a:pt x="39" y="5"/>
                        </a:lnTo>
                        <a:lnTo>
                          <a:pt x="38" y="12"/>
                        </a:lnTo>
                        <a:lnTo>
                          <a:pt x="33" y="23"/>
                        </a:lnTo>
                        <a:lnTo>
                          <a:pt x="29" y="35"/>
                        </a:lnTo>
                        <a:lnTo>
                          <a:pt x="22" y="46"/>
                        </a:lnTo>
                        <a:lnTo>
                          <a:pt x="15" y="58"/>
                        </a:lnTo>
                        <a:lnTo>
                          <a:pt x="7" y="66"/>
                        </a:lnTo>
                        <a:lnTo>
                          <a:pt x="0" y="72"/>
                        </a:lnTo>
                        <a:lnTo>
                          <a:pt x="2" y="66"/>
                        </a:lnTo>
                        <a:lnTo>
                          <a:pt x="7" y="57"/>
                        </a:lnTo>
                        <a:lnTo>
                          <a:pt x="13" y="45"/>
                        </a:lnTo>
                        <a:lnTo>
                          <a:pt x="18" y="32"/>
                        </a:lnTo>
                        <a:lnTo>
                          <a:pt x="25" y="20"/>
                        </a:lnTo>
                        <a:lnTo>
                          <a:pt x="31"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1" name="Freeform 144">
                    <a:extLst>
                      <a:ext uri="{FF2B5EF4-FFF2-40B4-BE49-F238E27FC236}">
                        <a16:creationId xmlns:a16="http://schemas.microsoft.com/office/drawing/2014/main" id="{CAC807E8-164C-4FD4-9EFA-B6033D23ED86}"/>
                      </a:ext>
                    </a:extLst>
                  </p:cNvPr>
                  <p:cNvSpPr>
                    <a:spLocks/>
                  </p:cNvSpPr>
                  <p:nvPr/>
                </p:nvSpPr>
                <p:spPr bwMode="auto">
                  <a:xfrm>
                    <a:off x="758" y="39"/>
                    <a:ext cx="16" cy="28"/>
                  </a:xfrm>
                  <a:custGeom>
                    <a:avLst/>
                    <a:gdLst>
                      <a:gd name="T0" fmla="*/ 16 w 33"/>
                      <a:gd name="T1" fmla="*/ 0 h 56"/>
                      <a:gd name="T2" fmla="*/ 16 w 33"/>
                      <a:gd name="T3" fmla="*/ 2 h 56"/>
                      <a:gd name="T4" fmla="*/ 16 w 33"/>
                      <a:gd name="T5" fmla="*/ 4 h 56"/>
                      <a:gd name="T6" fmla="*/ 15 w 33"/>
                      <a:gd name="T7" fmla="*/ 9 h 56"/>
                      <a:gd name="T8" fmla="*/ 12 w 33"/>
                      <a:gd name="T9" fmla="*/ 13 h 56"/>
                      <a:gd name="T10" fmla="*/ 9 w 33"/>
                      <a:gd name="T11" fmla="*/ 18 h 56"/>
                      <a:gd name="T12" fmla="*/ 6 w 33"/>
                      <a:gd name="T13" fmla="*/ 22 h 56"/>
                      <a:gd name="T14" fmla="*/ 3 w 33"/>
                      <a:gd name="T15" fmla="*/ 26 h 56"/>
                      <a:gd name="T16" fmla="*/ 0 w 33"/>
                      <a:gd name="T17" fmla="*/ 28 h 56"/>
                      <a:gd name="T18" fmla="*/ 4 w 33"/>
                      <a:gd name="T19" fmla="*/ 21 h 56"/>
                      <a:gd name="T20" fmla="*/ 9 w 33"/>
                      <a:gd name="T21" fmla="*/ 11 h 56"/>
                      <a:gd name="T22" fmla="*/ 13 w 33"/>
                      <a:gd name="T23" fmla="*/ 3 h 56"/>
                      <a:gd name="T24" fmla="*/ 16 w 33"/>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6">
                        <a:moveTo>
                          <a:pt x="33" y="0"/>
                        </a:moveTo>
                        <a:lnTo>
                          <a:pt x="33" y="3"/>
                        </a:lnTo>
                        <a:lnTo>
                          <a:pt x="32" y="8"/>
                        </a:lnTo>
                        <a:lnTo>
                          <a:pt x="30" y="17"/>
                        </a:lnTo>
                        <a:lnTo>
                          <a:pt x="25" y="25"/>
                        </a:lnTo>
                        <a:lnTo>
                          <a:pt x="19" y="35"/>
                        </a:lnTo>
                        <a:lnTo>
                          <a:pt x="13" y="43"/>
                        </a:lnTo>
                        <a:lnTo>
                          <a:pt x="6" y="51"/>
                        </a:lnTo>
                        <a:lnTo>
                          <a:pt x="0" y="56"/>
                        </a:lnTo>
                        <a:lnTo>
                          <a:pt x="8" y="42"/>
                        </a:lnTo>
                        <a:lnTo>
                          <a:pt x="18" y="22"/>
                        </a:lnTo>
                        <a:lnTo>
                          <a:pt x="27" y="6"/>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2" name="Freeform 145">
                    <a:extLst>
                      <a:ext uri="{FF2B5EF4-FFF2-40B4-BE49-F238E27FC236}">
                        <a16:creationId xmlns:a16="http://schemas.microsoft.com/office/drawing/2014/main" id="{B4733CDF-FAB1-4632-B13A-5C1E4D131F20}"/>
                      </a:ext>
                    </a:extLst>
                  </p:cNvPr>
                  <p:cNvSpPr>
                    <a:spLocks/>
                  </p:cNvSpPr>
                  <p:nvPr/>
                </p:nvSpPr>
                <p:spPr bwMode="auto">
                  <a:xfrm>
                    <a:off x="760" y="65"/>
                    <a:ext cx="18" cy="24"/>
                  </a:xfrm>
                  <a:custGeom>
                    <a:avLst/>
                    <a:gdLst>
                      <a:gd name="T0" fmla="*/ 0 w 36"/>
                      <a:gd name="T1" fmla="*/ 0 h 49"/>
                      <a:gd name="T2" fmla="*/ 3 w 36"/>
                      <a:gd name="T3" fmla="*/ 2 h 49"/>
                      <a:gd name="T4" fmla="*/ 6 w 36"/>
                      <a:gd name="T5" fmla="*/ 5 h 49"/>
                      <a:gd name="T6" fmla="*/ 8 w 36"/>
                      <a:gd name="T7" fmla="*/ 9 h 49"/>
                      <a:gd name="T8" fmla="*/ 12 w 36"/>
                      <a:gd name="T9" fmla="*/ 13 h 49"/>
                      <a:gd name="T10" fmla="*/ 15 w 36"/>
                      <a:gd name="T11" fmla="*/ 17 h 49"/>
                      <a:gd name="T12" fmla="*/ 17 w 36"/>
                      <a:gd name="T13" fmla="*/ 20 h 49"/>
                      <a:gd name="T14" fmla="*/ 18 w 36"/>
                      <a:gd name="T15" fmla="*/ 22 h 49"/>
                      <a:gd name="T16" fmla="*/ 18 w 36"/>
                      <a:gd name="T17" fmla="*/ 24 h 49"/>
                      <a:gd name="T18" fmla="*/ 16 w 36"/>
                      <a:gd name="T19" fmla="*/ 24 h 49"/>
                      <a:gd name="T20" fmla="*/ 14 w 36"/>
                      <a:gd name="T21" fmla="*/ 22 h 49"/>
                      <a:gd name="T22" fmla="*/ 11 w 36"/>
                      <a:gd name="T23" fmla="*/ 18 h 49"/>
                      <a:gd name="T24" fmla="*/ 8 w 36"/>
                      <a:gd name="T25" fmla="*/ 14 h 49"/>
                      <a:gd name="T26" fmla="*/ 6 w 36"/>
                      <a:gd name="T27" fmla="*/ 9 h 49"/>
                      <a:gd name="T28" fmla="*/ 4 w 36"/>
                      <a:gd name="T29" fmla="*/ 5 h 49"/>
                      <a:gd name="T30" fmla="*/ 1 w 36"/>
                      <a:gd name="T31" fmla="*/ 2 h 49"/>
                      <a:gd name="T32" fmla="*/ 0 w 36"/>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49">
                        <a:moveTo>
                          <a:pt x="0" y="0"/>
                        </a:moveTo>
                        <a:lnTo>
                          <a:pt x="5" y="4"/>
                        </a:lnTo>
                        <a:lnTo>
                          <a:pt x="11" y="11"/>
                        </a:lnTo>
                        <a:lnTo>
                          <a:pt x="16" y="18"/>
                        </a:lnTo>
                        <a:lnTo>
                          <a:pt x="23" y="26"/>
                        </a:lnTo>
                        <a:lnTo>
                          <a:pt x="29" y="34"/>
                        </a:lnTo>
                        <a:lnTo>
                          <a:pt x="34" y="41"/>
                        </a:lnTo>
                        <a:lnTo>
                          <a:pt x="36" y="45"/>
                        </a:lnTo>
                        <a:lnTo>
                          <a:pt x="35" y="49"/>
                        </a:lnTo>
                        <a:lnTo>
                          <a:pt x="31" y="49"/>
                        </a:lnTo>
                        <a:lnTo>
                          <a:pt x="27" y="44"/>
                        </a:lnTo>
                        <a:lnTo>
                          <a:pt x="21" y="37"/>
                        </a:lnTo>
                        <a:lnTo>
                          <a:pt x="16" y="28"/>
                        </a:lnTo>
                        <a:lnTo>
                          <a:pt x="12" y="19"/>
                        </a:lnTo>
                        <a:lnTo>
                          <a:pt x="7" y="11"/>
                        </a:lnTo>
                        <a:lnTo>
                          <a:pt x="2"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3" name="Freeform 146">
                    <a:extLst>
                      <a:ext uri="{FF2B5EF4-FFF2-40B4-BE49-F238E27FC236}">
                        <a16:creationId xmlns:a16="http://schemas.microsoft.com/office/drawing/2014/main" id="{68A5B00B-1C7B-4452-A190-15C2A08078B3}"/>
                      </a:ext>
                    </a:extLst>
                  </p:cNvPr>
                  <p:cNvSpPr>
                    <a:spLocks/>
                  </p:cNvSpPr>
                  <p:nvPr/>
                </p:nvSpPr>
                <p:spPr bwMode="auto">
                  <a:xfrm>
                    <a:off x="130" y="435"/>
                    <a:ext cx="44" cy="114"/>
                  </a:xfrm>
                  <a:custGeom>
                    <a:avLst/>
                    <a:gdLst>
                      <a:gd name="T0" fmla="*/ 8 w 88"/>
                      <a:gd name="T1" fmla="*/ 0 h 229"/>
                      <a:gd name="T2" fmla="*/ 9 w 88"/>
                      <a:gd name="T3" fmla="*/ 0 h 229"/>
                      <a:gd name="T4" fmla="*/ 10 w 88"/>
                      <a:gd name="T5" fmla="*/ 1 h 229"/>
                      <a:gd name="T6" fmla="*/ 10 w 88"/>
                      <a:gd name="T7" fmla="*/ 2 h 229"/>
                      <a:gd name="T8" fmla="*/ 11 w 88"/>
                      <a:gd name="T9" fmla="*/ 3 h 229"/>
                      <a:gd name="T10" fmla="*/ 6 w 88"/>
                      <a:gd name="T11" fmla="*/ 21 h 229"/>
                      <a:gd name="T12" fmla="*/ 6 w 88"/>
                      <a:gd name="T13" fmla="*/ 38 h 229"/>
                      <a:gd name="T14" fmla="*/ 8 w 88"/>
                      <a:gd name="T15" fmla="*/ 54 h 229"/>
                      <a:gd name="T16" fmla="*/ 14 w 88"/>
                      <a:gd name="T17" fmla="*/ 68 h 229"/>
                      <a:gd name="T18" fmla="*/ 21 w 88"/>
                      <a:gd name="T19" fmla="*/ 82 h 229"/>
                      <a:gd name="T20" fmla="*/ 29 w 88"/>
                      <a:gd name="T21" fmla="*/ 94 h 229"/>
                      <a:gd name="T22" fmla="*/ 37 w 88"/>
                      <a:gd name="T23" fmla="*/ 105 h 229"/>
                      <a:gd name="T24" fmla="*/ 44 w 88"/>
                      <a:gd name="T25" fmla="*/ 114 h 229"/>
                      <a:gd name="T26" fmla="*/ 36 w 88"/>
                      <a:gd name="T27" fmla="*/ 109 h 229"/>
                      <a:gd name="T28" fmla="*/ 26 w 88"/>
                      <a:gd name="T29" fmla="*/ 99 h 229"/>
                      <a:gd name="T30" fmla="*/ 17 w 88"/>
                      <a:gd name="T31" fmla="*/ 85 h 229"/>
                      <a:gd name="T32" fmla="*/ 9 w 88"/>
                      <a:gd name="T33" fmla="*/ 68 h 229"/>
                      <a:gd name="T34" fmla="*/ 3 w 88"/>
                      <a:gd name="T35" fmla="*/ 50 h 229"/>
                      <a:gd name="T36" fmla="*/ 0 w 88"/>
                      <a:gd name="T37" fmla="*/ 32 h 229"/>
                      <a:gd name="T38" fmla="*/ 2 w 88"/>
                      <a:gd name="T39" fmla="*/ 14 h 229"/>
                      <a:gd name="T40" fmla="*/ 8 w 88"/>
                      <a:gd name="T41" fmla="*/ 0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8" h="229">
                        <a:moveTo>
                          <a:pt x="16" y="0"/>
                        </a:moveTo>
                        <a:lnTo>
                          <a:pt x="18" y="0"/>
                        </a:lnTo>
                        <a:lnTo>
                          <a:pt x="19" y="3"/>
                        </a:lnTo>
                        <a:lnTo>
                          <a:pt x="20" y="5"/>
                        </a:lnTo>
                        <a:lnTo>
                          <a:pt x="21" y="6"/>
                        </a:lnTo>
                        <a:lnTo>
                          <a:pt x="12" y="42"/>
                        </a:lnTo>
                        <a:lnTo>
                          <a:pt x="11" y="76"/>
                        </a:lnTo>
                        <a:lnTo>
                          <a:pt x="16" y="109"/>
                        </a:lnTo>
                        <a:lnTo>
                          <a:pt x="28" y="137"/>
                        </a:lnTo>
                        <a:lnTo>
                          <a:pt x="42" y="165"/>
                        </a:lnTo>
                        <a:lnTo>
                          <a:pt x="58" y="189"/>
                        </a:lnTo>
                        <a:lnTo>
                          <a:pt x="74" y="211"/>
                        </a:lnTo>
                        <a:lnTo>
                          <a:pt x="88" y="229"/>
                        </a:lnTo>
                        <a:lnTo>
                          <a:pt x="71" y="219"/>
                        </a:lnTo>
                        <a:lnTo>
                          <a:pt x="52" y="199"/>
                        </a:lnTo>
                        <a:lnTo>
                          <a:pt x="34" y="171"/>
                        </a:lnTo>
                        <a:lnTo>
                          <a:pt x="18" y="136"/>
                        </a:lnTo>
                        <a:lnTo>
                          <a:pt x="6" y="101"/>
                        </a:lnTo>
                        <a:lnTo>
                          <a:pt x="0" y="64"/>
                        </a:lnTo>
                        <a:lnTo>
                          <a:pt x="4" y="2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4" name="Freeform 147">
                    <a:extLst>
                      <a:ext uri="{FF2B5EF4-FFF2-40B4-BE49-F238E27FC236}">
                        <a16:creationId xmlns:a16="http://schemas.microsoft.com/office/drawing/2014/main" id="{C7A817CD-0DBC-4A5F-8CBC-686C462CC442}"/>
                      </a:ext>
                    </a:extLst>
                  </p:cNvPr>
                  <p:cNvSpPr>
                    <a:spLocks/>
                  </p:cNvSpPr>
                  <p:nvPr/>
                </p:nvSpPr>
                <p:spPr bwMode="auto">
                  <a:xfrm>
                    <a:off x="151" y="523"/>
                    <a:ext cx="38" cy="8"/>
                  </a:xfrm>
                  <a:custGeom>
                    <a:avLst/>
                    <a:gdLst>
                      <a:gd name="T0" fmla="*/ 38 w 76"/>
                      <a:gd name="T1" fmla="*/ 7 h 16"/>
                      <a:gd name="T2" fmla="*/ 37 w 76"/>
                      <a:gd name="T3" fmla="*/ 8 h 16"/>
                      <a:gd name="T4" fmla="*/ 34 w 76"/>
                      <a:gd name="T5" fmla="*/ 8 h 16"/>
                      <a:gd name="T6" fmla="*/ 29 w 76"/>
                      <a:gd name="T7" fmla="*/ 8 h 16"/>
                      <a:gd name="T8" fmla="*/ 23 w 76"/>
                      <a:gd name="T9" fmla="*/ 8 h 16"/>
                      <a:gd name="T10" fmla="*/ 16 w 76"/>
                      <a:gd name="T11" fmla="*/ 7 h 16"/>
                      <a:gd name="T12" fmla="*/ 10 w 76"/>
                      <a:gd name="T13" fmla="*/ 5 h 16"/>
                      <a:gd name="T14" fmla="*/ 5 w 76"/>
                      <a:gd name="T15" fmla="*/ 3 h 16"/>
                      <a:gd name="T16" fmla="*/ 0 w 76"/>
                      <a:gd name="T17" fmla="*/ 0 h 16"/>
                      <a:gd name="T18" fmla="*/ 4 w 76"/>
                      <a:gd name="T19" fmla="*/ 1 h 16"/>
                      <a:gd name="T20" fmla="*/ 10 w 76"/>
                      <a:gd name="T21" fmla="*/ 2 h 16"/>
                      <a:gd name="T22" fmla="*/ 16 w 76"/>
                      <a:gd name="T23" fmla="*/ 2 h 16"/>
                      <a:gd name="T24" fmla="*/ 23 w 76"/>
                      <a:gd name="T25" fmla="*/ 4 h 16"/>
                      <a:gd name="T26" fmla="*/ 28 w 76"/>
                      <a:gd name="T27" fmla="*/ 4 h 16"/>
                      <a:gd name="T28" fmla="*/ 34 w 76"/>
                      <a:gd name="T29" fmla="*/ 5 h 16"/>
                      <a:gd name="T30" fmla="*/ 37 w 76"/>
                      <a:gd name="T31" fmla="*/ 6 h 16"/>
                      <a:gd name="T32" fmla="*/ 38 w 76"/>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16">
                        <a:moveTo>
                          <a:pt x="76" y="14"/>
                        </a:moveTo>
                        <a:lnTo>
                          <a:pt x="74" y="15"/>
                        </a:lnTo>
                        <a:lnTo>
                          <a:pt x="67" y="16"/>
                        </a:lnTo>
                        <a:lnTo>
                          <a:pt x="57" y="16"/>
                        </a:lnTo>
                        <a:lnTo>
                          <a:pt x="45" y="15"/>
                        </a:lnTo>
                        <a:lnTo>
                          <a:pt x="32" y="14"/>
                        </a:lnTo>
                        <a:lnTo>
                          <a:pt x="19" y="10"/>
                        </a:lnTo>
                        <a:lnTo>
                          <a:pt x="9" y="6"/>
                        </a:lnTo>
                        <a:lnTo>
                          <a:pt x="0" y="0"/>
                        </a:lnTo>
                        <a:lnTo>
                          <a:pt x="8" y="1"/>
                        </a:lnTo>
                        <a:lnTo>
                          <a:pt x="19" y="3"/>
                        </a:lnTo>
                        <a:lnTo>
                          <a:pt x="32" y="4"/>
                        </a:lnTo>
                        <a:lnTo>
                          <a:pt x="45" y="7"/>
                        </a:lnTo>
                        <a:lnTo>
                          <a:pt x="56" y="8"/>
                        </a:lnTo>
                        <a:lnTo>
                          <a:pt x="67" y="10"/>
                        </a:lnTo>
                        <a:lnTo>
                          <a:pt x="74" y="11"/>
                        </a:lnTo>
                        <a:lnTo>
                          <a:pt x="76"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5" name="Freeform 148">
                    <a:extLst>
                      <a:ext uri="{FF2B5EF4-FFF2-40B4-BE49-F238E27FC236}">
                        <a16:creationId xmlns:a16="http://schemas.microsoft.com/office/drawing/2014/main" id="{5F82CA74-C9D2-4996-8287-FA841403A0F6}"/>
                      </a:ext>
                    </a:extLst>
                  </p:cNvPr>
                  <p:cNvSpPr>
                    <a:spLocks/>
                  </p:cNvSpPr>
                  <p:nvPr/>
                </p:nvSpPr>
                <p:spPr bwMode="auto">
                  <a:xfrm>
                    <a:off x="145" y="513"/>
                    <a:ext cx="46" cy="12"/>
                  </a:xfrm>
                  <a:custGeom>
                    <a:avLst/>
                    <a:gdLst>
                      <a:gd name="T0" fmla="*/ 46 w 91"/>
                      <a:gd name="T1" fmla="*/ 10 h 23"/>
                      <a:gd name="T2" fmla="*/ 44 w 91"/>
                      <a:gd name="T3" fmla="*/ 11 h 23"/>
                      <a:gd name="T4" fmla="*/ 40 w 91"/>
                      <a:gd name="T5" fmla="*/ 12 h 23"/>
                      <a:gd name="T6" fmla="*/ 34 w 91"/>
                      <a:gd name="T7" fmla="*/ 11 h 23"/>
                      <a:gd name="T8" fmla="*/ 27 w 91"/>
                      <a:gd name="T9" fmla="*/ 10 h 23"/>
                      <a:gd name="T10" fmla="*/ 19 w 91"/>
                      <a:gd name="T11" fmla="*/ 8 h 23"/>
                      <a:gd name="T12" fmla="*/ 12 w 91"/>
                      <a:gd name="T13" fmla="*/ 6 h 23"/>
                      <a:gd name="T14" fmla="*/ 6 w 91"/>
                      <a:gd name="T15" fmla="*/ 4 h 23"/>
                      <a:gd name="T16" fmla="*/ 0 w 91"/>
                      <a:gd name="T17" fmla="*/ 0 h 23"/>
                      <a:gd name="T18" fmla="*/ 4 w 91"/>
                      <a:gd name="T19" fmla="*/ 1 h 23"/>
                      <a:gd name="T20" fmla="*/ 10 w 91"/>
                      <a:gd name="T21" fmla="*/ 2 h 23"/>
                      <a:gd name="T22" fmla="*/ 17 w 91"/>
                      <a:gd name="T23" fmla="*/ 3 h 23"/>
                      <a:gd name="T24" fmla="*/ 25 w 91"/>
                      <a:gd name="T25" fmla="*/ 4 h 23"/>
                      <a:gd name="T26" fmla="*/ 33 w 91"/>
                      <a:gd name="T27" fmla="*/ 6 h 23"/>
                      <a:gd name="T28" fmla="*/ 40 w 91"/>
                      <a:gd name="T29" fmla="*/ 7 h 23"/>
                      <a:gd name="T30" fmla="*/ 44 w 91"/>
                      <a:gd name="T31" fmla="*/ 8 h 23"/>
                      <a:gd name="T32" fmla="*/ 46 w 91"/>
                      <a:gd name="T33" fmla="*/ 1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23">
                        <a:moveTo>
                          <a:pt x="91" y="20"/>
                        </a:moveTo>
                        <a:lnTo>
                          <a:pt x="88" y="22"/>
                        </a:lnTo>
                        <a:lnTo>
                          <a:pt x="80" y="23"/>
                        </a:lnTo>
                        <a:lnTo>
                          <a:pt x="67" y="22"/>
                        </a:lnTo>
                        <a:lnTo>
                          <a:pt x="53" y="20"/>
                        </a:lnTo>
                        <a:lnTo>
                          <a:pt x="38" y="16"/>
                        </a:lnTo>
                        <a:lnTo>
                          <a:pt x="23" y="12"/>
                        </a:lnTo>
                        <a:lnTo>
                          <a:pt x="11" y="7"/>
                        </a:lnTo>
                        <a:lnTo>
                          <a:pt x="0" y="0"/>
                        </a:lnTo>
                        <a:lnTo>
                          <a:pt x="7" y="2"/>
                        </a:lnTo>
                        <a:lnTo>
                          <a:pt x="20" y="4"/>
                        </a:lnTo>
                        <a:lnTo>
                          <a:pt x="34" y="6"/>
                        </a:lnTo>
                        <a:lnTo>
                          <a:pt x="50" y="8"/>
                        </a:lnTo>
                        <a:lnTo>
                          <a:pt x="66" y="12"/>
                        </a:lnTo>
                        <a:lnTo>
                          <a:pt x="79" y="14"/>
                        </a:lnTo>
                        <a:lnTo>
                          <a:pt x="88" y="16"/>
                        </a:lnTo>
                        <a:lnTo>
                          <a:pt x="9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6" name="Freeform 149">
                    <a:extLst>
                      <a:ext uri="{FF2B5EF4-FFF2-40B4-BE49-F238E27FC236}">
                        <a16:creationId xmlns:a16="http://schemas.microsoft.com/office/drawing/2014/main" id="{A06288D7-4F19-48F7-B2A1-C7C0DBD5627C}"/>
                      </a:ext>
                    </a:extLst>
                  </p:cNvPr>
                  <p:cNvSpPr>
                    <a:spLocks/>
                  </p:cNvSpPr>
                  <p:nvPr/>
                </p:nvSpPr>
                <p:spPr bwMode="auto">
                  <a:xfrm>
                    <a:off x="137" y="497"/>
                    <a:ext cx="48" cy="9"/>
                  </a:xfrm>
                  <a:custGeom>
                    <a:avLst/>
                    <a:gdLst>
                      <a:gd name="T0" fmla="*/ 48 w 96"/>
                      <a:gd name="T1" fmla="*/ 6 h 17"/>
                      <a:gd name="T2" fmla="*/ 46 w 96"/>
                      <a:gd name="T3" fmla="*/ 8 h 17"/>
                      <a:gd name="T4" fmla="*/ 41 w 96"/>
                      <a:gd name="T5" fmla="*/ 9 h 17"/>
                      <a:gd name="T6" fmla="*/ 35 w 96"/>
                      <a:gd name="T7" fmla="*/ 9 h 17"/>
                      <a:gd name="T8" fmla="*/ 27 w 96"/>
                      <a:gd name="T9" fmla="*/ 8 h 17"/>
                      <a:gd name="T10" fmla="*/ 19 w 96"/>
                      <a:gd name="T11" fmla="*/ 7 h 17"/>
                      <a:gd name="T12" fmla="*/ 11 w 96"/>
                      <a:gd name="T13" fmla="*/ 5 h 17"/>
                      <a:gd name="T14" fmla="*/ 5 w 96"/>
                      <a:gd name="T15" fmla="*/ 3 h 17"/>
                      <a:gd name="T16" fmla="*/ 0 w 96"/>
                      <a:gd name="T17" fmla="*/ 0 h 17"/>
                      <a:gd name="T18" fmla="*/ 4 w 96"/>
                      <a:gd name="T19" fmla="*/ 1 h 17"/>
                      <a:gd name="T20" fmla="*/ 10 w 96"/>
                      <a:gd name="T21" fmla="*/ 1 h 17"/>
                      <a:gd name="T22" fmla="*/ 18 w 96"/>
                      <a:gd name="T23" fmla="*/ 2 h 17"/>
                      <a:gd name="T24" fmla="*/ 26 w 96"/>
                      <a:gd name="T25" fmla="*/ 2 h 17"/>
                      <a:gd name="T26" fmla="*/ 34 w 96"/>
                      <a:gd name="T27" fmla="*/ 4 h 17"/>
                      <a:gd name="T28" fmla="*/ 41 w 96"/>
                      <a:gd name="T29" fmla="*/ 4 h 17"/>
                      <a:gd name="T30" fmla="*/ 46 w 96"/>
                      <a:gd name="T31" fmla="*/ 5 h 17"/>
                      <a:gd name="T32" fmla="*/ 48 w 96"/>
                      <a:gd name="T33" fmla="*/ 6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17">
                        <a:moveTo>
                          <a:pt x="96" y="12"/>
                        </a:moveTo>
                        <a:lnTo>
                          <a:pt x="91" y="15"/>
                        </a:lnTo>
                        <a:lnTo>
                          <a:pt x="82" y="17"/>
                        </a:lnTo>
                        <a:lnTo>
                          <a:pt x="69" y="17"/>
                        </a:lnTo>
                        <a:lnTo>
                          <a:pt x="53" y="16"/>
                        </a:lnTo>
                        <a:lnTo>
                          <a:pt x="37" y="14"/>
                        </a:lnTo>
                        <a:lnTo>
                          <a:pt x="22" y="10"/>
                        </a:lnTo>
                        <a:lnTo>
                          <a:pt x="9" y="6"/>
                        </a:lnTo>
                        <a:lnTo>
                          <a:pt x="0" y="0"/>
                        </a:lnTo>
                        <a:lnTo>
                          <a:pt x="7" y="1"/>
                        </a:lnTo>
                        <a:lnTo>
                          <a:pt x="20" y="1"/>
                        </a:lnTo>
                        <a:lnTo>
                          <a:pt x="35" y="3"/>
                        </a:lnTo>
                        <a:lnTo>
                          <a:pt x="52" y="4"/>
                        </a:lnTo>
                        <a:lnTo>
                          <a:pt x="68" y="7"/>
                        </a:lnTo>
                        <a:lnTo>
                          <a:pt x="82" y="8"/>
                        </a:lnTo>
                        <a:lnTo>
                          <a:pt x="92" y="10"/>
                        </a:lnTo>
                        <a:lnTo>
                          <a:pt x="9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7" name="Freeform 150">
                    <a:extLst>
                      <a:ext uri="{FF2B5EF4-FFF2-40B4-BE49-F238E27FC236}">
                        <a16:creationId xmlns:a16="http://schemas.microsoft.com/office/drawing/2014/main" id="{4A106227-9215-4FF2-B22A-B30DD8959185}"/>
                      </a:ext>
                    </a:extLst>
                  </p:cNvPr>
                  <p:cNvSpPr>
                    <a:spLocks/>
                  </p:cNvSpPr>
                  <p:nvPr/>
                </p:nvSpPr>
                <p:spPr bwMode="auto">
                  <a:xfrm>
                    <a:off x="135" y="487"/>
                    <a:ext cx="42" cy="6"/>
                  </a:xfrm>
                  <a:custGeom>
                    <a:avLst/>
                    <a:gdLst>
                      <a:gd name="T0" fmla="*/ 42 w 85"/>
                      <a:gd name="T1" fmla="*/ 5 h 13"/>
                      <a:gd name="T2" fmla="*/ 41 w 85"/>
                      <a:gd name="T3" fmla="*/ 6 h 13"/>
                      <a:gd name="T4" fmla="*/ 36 w 85"/>
                      <a:gd name="T5" fmla="*/ 6 h 13"/>
                      <a:gd name="T6" fmla="*/ 31 w 85"/>
                      <a:gd name="T7" fmla="*/ 6 h 13"/>
                      <a:gd name="T8" fmla="*/ 23 w 85"/>
                      <a:gd name="T9" fmla="*/ 6 h 13"/>
                      <a:gd name="T10" fmla="*/ 16 w 85"/>
                      <a:gd name="T11" fmla="*/ 5 h 13"/>
                      <a:gd name="T12" fmla="*/ 9 w 85"/>
                      <a:gd name="T13" fmla="*/ 4 h 13"/>
                      <a:gd name="T14" fmla="*/ 3 w 85"/>
                      <a:gd name="T15" fmla="*/ 2 h 13"/>
                      <a:gd name="T16" fmla="*/ 0 w 85"/>
                      <a:gd name="T17" fmla="*/ 0 h 13"/>
                      <a:gd name="T18" fmla="*/ 4 w 85"/>
                      <a:gd name="T19" fmla="*/ 0 h 13"/>
                      <a:gd name="T20" fmla="*/ 10 w 85"/>
                      <a:gd name="T21" fmla="*/ 0 h 13"/>
                      <a:gd name="T22" fmla="*/ 17 w 85"/>
                      <a:gd name="T23" fmla="*/ 0 h 13"/>
                      <a:gd name="T24" fmla="*/ 24 w 85"/>
                      <a:gd name="T25" fmla="*/ 1 h 13"/>
                      <a:gd name="T26" fmla="*/ 31 w 85"/>
                      <a:gd name="T27" fmla="*/ 2 h 13"/>
                      <a:gd name="T28" fmla="*/ 37 w 85"/>
                      <a:gd name="T29" fmla="*/ 2 h 13"/>
                      <a:gd name="T30" fmla="*/ 41 w 85"/>
                      <a:gd name="T31" fmla="*/ 3 h 13"/>
                      <a:gd name="T32" fmla="*/ 42 w 85"/>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13">
                        <a:moveTo>
                          <a:pt x="85" y="10"/>
                        </a:moveTo>
                        <a:lnTo>
                          <a:pt x="82" y="12"/>
                        </a:lnTo>
                        <a:lnTo>
                          <a:pt x="73" y="13"/>
                        </a:lnTo>
                        <a:lnTo>
                          <a:pt x="62" y="13"/>
                        </a:lnTo>
                        <a:lnTo>
                          <a:pt x="47" y="12"/>
                        </a:lnTo>
                        <a:lnTo>
                          <a:pt x="32" y="10"/>
                        </a:lnTo>
                        <a:lnTo>
                          <a:pt x="18" y="8"/>
                        </a:lnTo>
                        <a:lnTo>
                          <a:pt x="7" y="5"/>
                        </a:lnTo>
                        <a:lnTo>
                          <a:pt x="0" y="0"/>
                        </a:lnTo>
                        <a:lnTo>
                          <a:pt x="9" y="1"/>
                        </a:lnTo>
                        <a:lnTo>
                          <a:pt x="20" y="1"/>
                        </a:lnTo>
                        <a:lnTo>
                          <a:pt x="34" y="1"/>
                        </a:lnTo>
                        <a:lnTo>
                          <a:pt x="48" y="2"/>
                        </a:lnTo>
                        <a:lnTo>
                          <a:pt x="63" y="4"/>
                        </a:lnTo>
                        <a:lnTo>
                          <a:pt x="74" y="5"/>
                        </a:lnTo>
                        <a:lnTo>
                          <a:pt x="82" y="7"/>
                        </a:lnTo>
                        <a:lnTo>
                          <a:pt x="85"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8" name="Freeform 151">
                    <a:extLst>
                      <a:ext uri="{FF2B5EF4-FFF2-40B4-BE49-F238E27FC236}">
                        <a16:creationId xmlns:a16="http://schemas.microsoft.com/office/drawing/2014/main" id="{EE637A69-AB90-43CE-96CF-A85C55588874}"/>
                      </a:ext>
                    </a:extLst>
                  </p:cNvPr>
                  <p:cNvSpPr>
                    <a:spLocks/>
                  </p:cNvSpPr>
                  <p:nvPr/>
                </p:nvSpPr>
                <p:spPr bwMode="auto">
                  <a:xfrm>
                    <a:off x="131" y="468"/>
                    <a:ext cx="37" cy="5"/>
                  </a:xfrm>
                  <a:custGeom>
                    <a:avLst/>
                    <a:gdLst>
                      <a:gd name="T0" fmla="*/ 37 w 72"/>
                      <a:gd name="T1" fmla="*/ 1 h 12"/>
                      <a:gd name="T2" fmla="*/ 36 w 72"/>
                      <a:gd name="T3" fmla="*/ 3 h 12"/>
                      <a:gd name="T4" fmla="*/ 32 w 72"/>
                      <a:gd name="T5" fmla="*/ 4 h 12"/>
                      <a:gd name="T6" fmla="*/ 28 w 72"/>
                      <a:gd name="T7" fmla="*/ 4 h 12"/>
                      <a:gd name="T8" fmla="*/ 22 w 72"/>
                      <a:gd name="T9" fmla="*/ 5 h 12"/>
                      <a:gd name="T10" fmla="*/ 16 w 72"/>
                      <a:gd name="T11" fmla="*/ 5 h 12"/>
                      <a:gd name="T12" fmla="*/ 10 w 72"/>
                      <a:gd name="T13" fmla="*/ 4 h 12"/>
                      <a:gd name="T14" fmla="*/ 5 w 72"/>
                      <a:gd name="T15" fmla="*/ 3 h 12"/>
                      <a:gd name="T16" fmla="*/ 0 w 72"/>
                      <a:gd name="T17" fmla="*/ 0 h 12"/>
                      <a:gd name="T18" fmla="*/ 3 w 72"/>
                      <a:gd name="T19" fmla="*/ 0 h 12"/>
                      <a:gd name="T20" fmla="*/ 9 w 72"/>
                      <a:gd name="T21" fmla="*/ 0 h 12"/>
                      <a:gd name="T22" fmla="*/ 15 w 72"/>
                      <a:gd name="T23" fmla="*/ 0 h 12"/>
                      <a:gd name="T24" fmla="*/ 21 w 72"/>
                      <a:gd name="T25" fmla="*/ 0 h 12"/>
                      <a:gd name="T26" fmla="*/ 27 w 72"/>
                      <a:gd name="T27" fmla="*/ 0 h 12"/>
                      <a:gd name="T28" fmla="*/ 32 w 72"/>
                      <a:gd name="T29" fmla="*/ 0 h 12"/>
                      <a:gd name="T30" fmla="*/ 36 w 72"/>
                      <a:gd name="T31" fmla="*/ 0 h 12"/>
                      <a:gd name="T32" fmla="*/ 37 w 7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12">
                        <a:moveTo>
                          <a:pt x="72" y="3"/>
                        </a:moveTo>
                        <a:lnTo>
                          <a:pt x="70" y="6"/>
                        </a:lnTo>
                        <a:lnTo>
                          <a:pt x="63" y="9"/>
                        </a:lnTo>
                        <a:lnTo>
                          <a:pt x="54" y="10"/>
                        </a:lnTo>
                        <a:lnTo>
                          <a:pt x="43" y="12"/>
                        </a:lnTo>
                        <a:lnTo>
                          <a:pt x="31" y="12"/>
                        </a:lnTo>
                        <a:lnTo>
                          <a:pt x="19" y="9"/>
                        </a:lnTo>
                        <a:lnTo>
                          <a:pt x="9" y="6"/>
                        </a:lnTo>
                        <a:lnTo>
                          <a:pt x="0" y="1"/>
                        </a:lnTo>
                        <a:lnTo>
                          <a:pt x="6" y="1"/>
                        </a:lnTo>
                        <a:lnTo>
                          <a:pt x="17" y="1"/>
                        </a:lnTo>
                        <a:lnTo>
                          <a:pt x="30" y="1"/>
                        </a:lnTo>
                        <a:lnTo>
                          <a:pt x="41" y="0"/>
                        </a:lnTo>
                        <a:lnTo>
                          <a:pt x="53" y="0"/>
                        </a:lnTo>
                        <a:lnTo>
                          <a:pt x="63" y="0"/>
                        </a:lnTo>
                        <a:lnTo>
                          <a:pt x="70" y="1"/>
                        </a:lnTo>
                        <a:lnTo>
                          <a:pt x="7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9" name="Freeform 152">
                    <a:extLst>
                      <a:ext uri="{FF2B5EF4-FFF2-40B4-BE49-F238E27FC236}">
                        <a16:creationId xmlns:a16="http://schemas.microsoft.com/office/drawing/2014/main" id="{4B305786-86DE-4D5E-B681-AE19029CB8D3}"/>
                      </a:ext>
                    </a:extLst>
                  </p:cNvPr>
                  <p:cNvSpPr>
                    <a:spLocks/>
                  </p:cNvSpPr>
                  <p:nvPr/>
                </p:nvSpPr>
                <p:spPr bwMode="auto">
                  <a:xfrm>
                    <a:off x="136" y="438"/>
                    <a:ext cx="17" cy="6"/>
                  </a:xfrm>
                  <a:custGeom>
                    <a:avLst/>
                    <a:gdLst>
                      <a:gd name="T0" fmla="*/ 17 w 34"/>
                      <a:gd name="T1" fmla="*/ 1 h 14"/>
                      <a:gd name="T2" fmla="*/ 17 w 34"/>
                      <a:gd name="T3" fmla="*/ 2 h 14"/>
                      <a:gd name="T4" fmla="*/ 15 w 34"/>
                      <a:gd name="T5" fmla="*/ 3 h 14"/>
                      <a:gd name="T6" fmla="*/ 13 w 34"/>
                      <a:gd name="T7" fmla="*/ 4 h 14"/>
                      <a:gd name="T8" fmla="*/ 10 w 34"/>
                      <a:gd name="T9" fmla="*/ 5 h 14"/>
                      <a:gd name="T10" fmla="*/ 7 w 34"/>
                      <a:gd name="T11" fmla="*/ 6 h 14"/>
                      <a:gd name="T12" fmla="*/ 4 w 34"/>
                      <a:gd name="T13" fmla="*/ 6 h 14"/>
                      <a:gd name="T14" fmla="*/ 2 w 34"/>
                      <a:gd name="T15" fmla="*/ 6 h 14"/>
                      <a:gd name="T16" fmla="*/ 0 w 34"/>
                      <a:gd name="T17" fmla="*/ 4 h 14"/>
                      <a:gd name="T18" fmla="*/ 2 w 34"/>
                      <a:gd name="T19" fmla="*/ 5 h 14"/>
                      <a:gd name="T20" fmla="*/ 5 w 34"/>
                      <a:gd name="T21" fmla="*/ 4 h 14"/>
                      <a:gd name="T22" fmla="*/ 8 w 34"/>
                      <a:gd name="T23" fmla="*/ 3 h 14"/>
                      <a:gd name="T24" fmla="*/ 11 w 34"/>
                      <a:gd name="T25" fmla="*/ 2 h 14"/>
                      <a:gd name="T26" fmla="*/ 13 w 34"/>
                      <a:gd name="T27" fmla="*/ 1 h 14"/>
                      <a:gd name="T28" fmla="*/ 16 w 34"/>
                      <a:gd name="T29" fmla="*/ 0 h 14"/>
                      <a:gd name="T30" fmla="*/ 17 w 34"/>
                      <a:gd name="T31" fmla="*/ 0 h 14"/>
                      <a:gd name="T32" fmla="*/ 17 w 3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4">
                        <a:moveTo>
                          <a:pt x="34" y="2"/>
                        </a:moveTo>
                        <a:lnTo>
                          <a:pt x="33" y="5"/>
                        </a:lnTo>
                        <a:lnTo>
                          <a:pt x="30" y="7"/>
                        </a:lnTo>
                        <a:lnTo>
                          <a:pt x="25" y="9"/>
                        </a:lnTo>
                        <a:lnTo>
                          <a:pt x="19" y="12"/>
                        </a:lnTo>
                        <a:lnTo>
                          <a:pt x="14" y="14"/>
                        </a:lnTo>
                        <a:lnTo>
                          <a:pt x="8" y="14"/>
                        </a:lnTo>
                        <a:lnTo>
                          <a:pt x="3" y="13"/>
                        </a:lnTo>
                        <a:lnTo>
                          <a:pt x="0" y="10"/>
                        </a:lnTo>
                        <a:lnTo>
                          <a:pt x="4" y="12"/>
                        </a:lnTo>
                        <a:lnTo>
                          <a:pt x="10" y="10"/>
                        </a:lnTo>
                        <a:lnTo>
                          <a:pt x="16" y="8"/>
                        </a:lnTo>
                        <a:lnTo>
                          <a:pt x="22" y="5"/>
                        </a:lnTo>
                        <a:lnTo>
                          <a:pt x="26" y="2"/>
                        </a:lnTo>
                        <a:lnTo>
                          <a:pt x="31" y="0"/>
                        </a:lnTo>
                        <a:lnTo>
                          <a:pt x="33" y="0"/>
                        </a:lnTo>
                        <a:lnTo>
                          <a:pt x="34"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0" name="Freeform 153">
                    <a:extLst>
                      <a:ext uri="{FF2B5EF4-FFF2-40B4-BE49-F238E27FC236}">
                        <a16:creationId xmlns:a16="http://schemas.microsoft.com/office/drawing/2014/main" id="{005B87CC-66DE-45AE-816B-6069C71389B7}"/>
                      </a:ext>
                    </a:extLst>
                  </p:cNvPr>
                  <p:cNvSpPr>
                    <a:spLocks/>
                  </p:cNvSpPr>
                  <p:nvPr/>
                </p:nvSpPr>
                <p:spPr bwMode="auto">
                  <a:xfrm>
                    <a:off x="160" y="534"/>
                    <a:ext cx="32" cy="8"/>
                  </a:xfrm>
                  <a:custGeom>
                    <a:avLst/>
                    <a:gdLst>
                      <a:gd name="T0" fmla="*/ 32 w 65"/>
                      <a:gd name="T1" fmla="*/ 7 h 16"/>
                      <a:gd name="T2" fmla="*/ 31 w 65"/>
                      <a:gd name="T3" fmla="*/ 8 h 16"/>
                      <a:gd name="T4" fmla="*/ 29 w 65"/>
                      <a:gd name="T5" fmla="*/ 8 h 16"/>
                      <a:gd name="T6" fmla="*/ 25 w 65"/>
                      <a:gd name="T7" fmla="*/ 8 h 16"/>
                      <a:gd name="T8" fmla="*/ 19 w 65"/>
                      <a:gd name="T9" fmla="*/ 8 h 16"/>
                      <a:gd name="T10" fmla="*/ 14 w 65"/>
                      <a:gd name="T11" fmla="*/ 7 h 16"/>
                      <a:gd name="T12" fmla="*/ 9 w 65"/>
                      <a:gd name="T13" fmla="*/ 5 h 16"/>
                      <a:gd name="T14" fmla="*/ 4 w 65"/>
                      <a:gd name="T15" fmla="*/ 3 h 16"/>
                      <a:gd name="T16" fmla="*/ 0 w 65"/>
                      <a:gd name="T17" fmla="*/ 0 h 16"/>
                      <a:gd name="T18" fmla="*/ 4 w 65"/>
                      <a:gd name="T19" fmla="*/ 1 h 16"/>
                      <a:gd name="T20" fmla="*/ 8 w 65"/>
                      <a:gd name="T21" fmla="*/ 2 h 16"/>
                      <a:gd name="T22" fmla="*/ 14 w 65"/>
                      <a:gd name="T23" fmla="*/ 3 h 16"/>
                      <a:gd name="T24" fmla="*/ 19 w 65"/>
                      <a:gd name="T25" fmla="*/ 4 h 16"/>
                      <a:gd name="T26" fmla="*/ 24 w 65"/>
                      <a:gd name="T27" fmla="*/ 4 h 16"/>
                      <a:gd name="T28" fmla="*/ 28 w 65"/>
                      <a:gd name="T29" fmla="*/ 5 h 16"/>
                      <a:gd name="T30" fmla="*/ 31 w 65"/>
                      <a:gd name="T31" fmla="*/ 6 h 16"/>
                      <a:gd name="T32" fmla="*/ 32 w 65"/>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6">
                        <a:moveTo>
                          <a:pt x="65" y="14"/>
                        </a:moveTo>
                        <a:lnTo>
                          <a:pt x="62" y="15"/>
                        </a:lnTo>
                        <a:lnTo>
                          <a:pt x="58" y="16"/>
                        </a:lnTo>
                        <a:lnTo>
                          <a:pt x="50" y="16"/>
                        </a:lnTo>
                        <a:lnTo>
                          <a:pt x="39" y="15"/>
                        </a:lnTo>
                        <a:lnTo>
                          <a:pt x="29" y="14"/>
                        </a:lnTo>
                        <a:lnTo>
                          <a:pt x="19" y="10"/>
                        </a:lnTo>
                        <a:lnTo>
                          <a:pt x="8" y="6"/>
                        </a:lnTo>
                        <a:lnTo>
                          <a:pt x="0" y="0"/>
                        </a:lnTo>
                        <a:lnTo>
                          <a:pt x="8" y="2"/>
                        </a:lnTo>
                        <a:lnTo>
                          <a:pt x="17" y="3"/>
                        </a:lnTo>
                        <a:lnTo>
                          <a:pt x="28" y="6"/>
                        </a:lnTo>
                        <a:lnTo>
                          <a:pt x="39" y="7"/>
                        </a:lnTo>
                        <a:lnTo>
                          <a:pt x="49" y="8"/>
                        </a:lnTo>
                        <a:lnTo>
                          <a:pt x="57" y="10"/>
                        </a:lnTo>
                        <a:lnTo>
                          <a:pt x="62" y="11"/>
                        </a:lnTo>
                        <a:lnTo>
                          <a:pt x="65"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1" name="Freeform 154">
                    <a:extLst>
                      <a:ext uri="{FF2B5EF4-FFF2-40B4-BE49-F238E27FC236}">
                        <a16:creationId xmlns:a16="http://schemas.microsoft.com/office/drawing/2014/main" id="{C65D0192-7797-4BB5-B35C-3A4E681FC330}"/>
                      </a:ext>
                    </a:extLst>
                  </p:cNvPr>
                  <p:cNvSpPr>
                    <a:spLocks/>
                  </p:cNvSpPr>
                  <p:nvPr/>
                </p:nvSpPr>
                <p:spPr bwMode="auto">
                  <a:xfrm>
                    <a:off x="142" y="506"/>
                    <a:ext cx="46" cy="9"/>
                  </a:xfrm>
                  <a:custGeom>
                    <a:avLst/>
                    <a:gdLst>
                      <a:gd name="T0" fmla="*/ 46 w 92"/>
                      <a:gd name="T1" fmla="*/ 7 h 18"/>
                      <a:gd name="T2" fmla="*/ 45 w 92"/>
                      <a:gd name="T3" fmla="*/ 8 h 18"/>
                      <a:gd name="T4" fmla="*/ 40 w 92"/>
                      <a:gd name="T5" fmla="*/ 9 h 18"/>
                      <a:gd name="T6" fmla="*/ 34 w 92"/>
                      <a:gd name="T7" fmla="*/ 9 h 18"/>
                      <a:gd name="T8" fmla="*/ 26 w 92"/>
                      <a:gd name="T9" fmla="*/ 8 h 18"/>
                      <a:gd name="T10" fmla="*/ 18 w 92"/>
                      <a:gd name="T11" fmla="*/ 7 h 18"/>
                      <a:gd name="T12" fmla="*/ 11 w 92"/>
                      <a:gd name="T13" fmla="*/ 6 h 18"/>
                      <a:gd name="T14" fmla="*/ 4 w 92"/>
                      <a:gd name="T15" fmla="*/ 3 h 18"/>
                      <a:gd name="T16" fmla="*/ 0 w 92"/>
                      <a:gd name="T17" fmla="*/ 0 h 18"/>
                      <a:gd name="T18" fmla="*/ 4 w 92"/>
                      <a:gd name="T19" fmla="*/ 0 h 18"/>
                      <a:gd name="T20" fmla="*/ 10 w 92"/>
                      <a:gd name="T21" fmla="*/ 1 h 18"/>
                      <a:gd name="T22" fmla="*/ 17 w 92"/>
                      <a:gd name="T23" fmla="*/ 2 h 18"/>
                      <a:gd name="T24" fmla="*/ 25 w 92"/>
                      <a:gd name="T25" fmla="*/ 3 h 18"/>
                      <a:gd name="T26" fmla="*/ 33 w 92"/>
                      <a:gd name="T27" fmla="*/ 3 h 18"/>
                      <a:gd name="T28" fmla="*/ 40 w 92"/>
                      <a:gd name="T29" fmla="*/ 4 h 18"/>
                      <a:gd name="T30" fmla="*/ 45 w 92"/>
                      <a:gd name="T31" fmla="*/ 6 h 18"/>
                      <a:gd name="T32" fmla="*/ 46 w 92"/>
                      <a:gd name="T33" fmla="*/ 7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
                        <a:moveTo>
                          <a:pt x="92" y="13"/>
                        </a:moveTo>
                        <a:lnTo>
                          <a:pt x="89" y="15"/>
                        </a:lnTo>
                        <a:lnTo>
                          <a:pt x="80" y="18"/>
                        </a:lnTo>
                        <a:lnTo>
                          <a:pt x="67" y="18"/>
                        </a:lnTo>
                        <a:lnTo>
                          <a:pt x="52" y="16"/>
                        </a:lnTo>
                        <a:lnTo>
                          <a:pt x="36" y="14"/>
                        </a:lnTo>
                        <a:lnTo>
                          <a:pt x="21" y="11"/>
                        </a:lnTo>
                        <a:lnTo>
                          <a:pt x="8" y="6"/>
                        </a:lnTo>
                        <a:lnTo>
                          <a:pt x="0" y="0"/>
                        </a:lnTo>
                        <a:lnTo>
                          <a:pt x="7" y="0"/>
                        </a:lnTo>
                        <a:lnTo>
                          <a:pt x="19" y="1"/>
                        </a:lnTo>
                        <a:lnTo>
                          <a:pt x="34" y="3"/>
                        </a:lnTo>
                        <a:lnTo>
                          <a:pt x="50" y="5"/>
                        </a:lnTo>
                        <a:lnTo>
                          <a:pt x="66" y="6"/>
                        </a:lnTo>
                        <a:lnTo>
                          <a:pt x="80" y="8"/>
                        </a:lnTo>
                        <a:lnTo>
                          <a:pt x="89" y="11"/>
                        </a:lnTo>
                        <a:lnTo>
                          <a:pt x="9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2" name="Freeform 155">
                    <a:extLst>
                      <a:ext uri="{FF2B5EF4-FFF2-40B4-BE49-F238E27FC236}">
                        <a16:creationId xmlns:a16="http://schemas.microsoft.com/office/drawing/2014/main" id="{F823A6B5-72B9-4808-9CEA-0E597CE4EDAC}"/>
                      </a:ext>
                    </a:extLst>
                  </p:cNvPr>
                  <p:cNvSpPr>
                    <a:spLocks/>
                  </p:cNvSpPr>
                  <p:nvPr/>
                </p:nvSpPr>
                <p:spPr bwMode="auto">
                  <a:xfrm>
                    <a:off x="132" y="476"/>
                    <a:ext cx="42" cy="5"/>
                  </a:xfrm>
                  <a:custGeom>
                    <a:avLst/>
                    <a:gdLst>
                      <a:gd name="T0" fmla="*/ 42 w 83"/>
                      <a:gd name="T1" fmla="*/ 2 h 11"/>
                      <a:gd name="T2" fmla="*/ 40 w 83"/>
                      <a:gd name="T3" fmla="*/ 3 h 11"/>
                      <a:gd name="T4" fmla="*/ 36 w 83"/>
                      <a:gd name="T5" fmla="*/ 4 h 11"/>
                      <a:gd name="T6" fmla="*/ 31 w 83"/>
                      <a:gd name="T7" fmla="*/ 5 h 11"/>
                      <a:gd name="T8" fmla="*/ 24 w 83"/>
                      <a:gd name="T9" fmla="*/ 5 h 11"/>
                      <a:gd name="T10" fmla="*/ 17 w 83"/>
                      <a:gd name="T11" fmla="*/ 5 h 11"/>
                      <a:gd name="T12" fmla="*/ 11 w 83"/>
                      <a:gd name="T13" fmla="*/ 5 h 11"/>
                      <a:gd name="T14" fmla="*/ 5 w 83"/>
                      <a:gd name="T15" fmla="*/ 3 h 11"/>
                      <a:gd name="T16" fmla="*/ 0 w 83"/>
                      <a:gd name="T17" fmla="*/ 0 h 11"/>
                      <a:gd name="T18" fmla="*/ 4 w 83"/>
                      <a:gd name="T19" fmla="*/ 0 h 11"/>
                      <a:gd name="T20" fmla="*/ 10 w 83"/>
                      <a:gd name="T21" fmla="*/ 0 h 11"/>
                      <a:gd name="T22" fmla="*/ 16 w 83"/>
                      <a:gd name="T23" fmla="*/ 0 h 11"/>
                      <a:gd name="T24" fmla="*/ 24 w 83"/>
                      <a:gd name="T25" fmla="*/ 0 h 11"/>
                      <a:gd name="T26" fmla="*/ 31 w 83"/>
                      <a:gd name="T27" fmla="*/ 0 h 11"/>
                      <a:gd name="T28" fmla="*/ 36 w 83"/>
                      <a:gd name="T29" fmla="*/ 0 h 11"/>
                      <a:gd name="T30" fmla="*/ 40 w 83"/>
                      <a:gd name="T31" fmla="*/ 0 h 11"/>
                      <a:gd name="T32" fmla="*/ 42 w 83"/>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3" h="11">
                        <a:moveTo>
                          <a:pt x="83" y="4"/>
                        </a:moveTo>
                        <a:lnTo>
                          <a:pt x="79" y="6"/>
                        </a:lnTo>
                        <a:lnTo>
                          <a:pt x="72" y="8"/>
                        </a:lnTo>
                        <a:lnTo>
                          <a:pt x="61" y="11"/>
                        </a:lnTo>
                        <a:lnTo>
                          <a:pt x="48" y="11"/>
                        </a:lnTo>
                        <a:lnTo>
                          <a:pt x="34" y="11"/>
                        </a:lnTo>
                        <a:lnTo>
                          <a:pt x="21" y="10"/>
                        </a:lnTo>
                        <a:lnTo>
                          <a:pt x="9" y="6"/>
                        </a:lnTo>
                        <a:lnTo>
                          <a:pt x="0" y="1"/>
                        </a:lnTo>
                        <a:lnTo>
                          <a:pt x="8" y="1"/>
                        </a:lnTo>
                        <a:lnTo>
                          <a:pt x="19" y="1"/>
                        </a:lnTo>
                        <a:lnTo>
                          <a:pt x="32" y="1"/>
                        </a:lnTo>
                        <a:lnTo>
                          <a:pt x="47" y="0"/>
                        </a:lnTo>
                        <a:lnTo>
                          <a:pt x="61" y="0"/>
                        </a:lnTo>
                        <a:lnTo>
                          <a:pt x="72" y="0"/>
                        </a:lnTo>
                        <a:lnTo>
                          <a:pt x="79" y="1"/>
                        </a:lnTo>
                        <a:lnTo>
                          <a:pt x="8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3" name="Freeform 156">
                    <a:extLst>
                      <a:ext uri="{FF2B5EF4-FFF2-40B4-BE49-F238E27FC236}">
                        <a16:creationId xmlns:a16="http://schemas.microsoft.com/office/drawing/2014/main" id="{BC4B3CA3-C945-4819-98C7-A10B2BF228B6}"/>
                      </a:ext>
                    </a:extLst>
                  </p:cNvPr>
                  <p:cNvSpPr>
                    <a:spLocks/>
                  </p:cNvSpPr>
                  <p:nvPr/>
                </p:nvSpPr>
                <p:spPr bwMode="auto">
                  <a:xfrm>
                    <a:off x="132" y="459"/>
                    <a:ext cx="34" cy="5"/>
                  </a:xfrm>
                  <a:custGeom>
                    <a:avLst/>
                    <a:gdLst>
                      <a:gd name="T0" fmla="*/ 34 w 68"/>
                      <a:gd name="T1" fmla="*/ 3 h 9"/>
                      <a:gd name="T2" fmla="*/ 33 w 68"/>
                      <a:gd name="T3" fmla="*/ 4 h 9"/>
                      <a:gd name="T4" fmla="*/ 29 w 68"/>
                      <a:gd name="T5" fmla="*/ 5 h 9"/>
                      <a:gd name="T6" fmla="*/ 24 w 68"/>
                      <a:gd name="T7" fmla="*/ 5 h 9"/>
                      <a:gd name="T8" fmla="*/ 18 w 68"/>
                      <a:gd name="T9" fmla="*/ 5 h 9"/>
                      <a:gd name="T10" fmla="*/ 12 w 68"/>
                      <a:gd name="T11" fmla="*/ 4 h 9"/>
                      <a:gd name="T12" fmla="*/ 6 w 68"/>
                      <a:gd name="T13" fmla="*/ 3 h 9"/>
                      <a:gd name="T14" fmla="*/ 2 w 68"/>
                      <a:gd name="T15" fmla="*/ 2 h 9"/>
                      <a:gd name="T16" fmla="*/ 0 w 68"/>
                      <a:gd name="T17" fmla="*/ 0 h 9"/>
                      <a:gd name="T18" fmla="*/ 4 w 68"/>
                      <a:gd name="T19" fmla="*/ 0 h 9"/>
                      <a:gd name="T20" fmla="*/ 8 w 68"/>
                      <a:gd name="T21" fmla="*/ 0 h 9"/>
                      <a:gd name="T22" fmla="*/ 13 w 68"/>
                      <a:gd name="T23" fmla="*/ 1 h 9"/>
                      <a:gd name="T24" fmla="*/ 19 w 68"/>
                      <a:gd name="T25" fmla="*/ 1 h 9"/>
                      <a:gd name="T26" fmla="*/ 24 w 68"/>
                      <a:gd name="T27" fmla="*/ 1 h 9"/>
                      <a:gd name="T28" fmla="*/ 29 w 68"/>
                      <a:gd name="T29" fmla="*/ 1 h 9"/>
                      <a:gd name="T30" fmla="*/ 32 w 68"/>
                      <a:gd name="T31" fmla="*/ 2 h 9"/>
                      <a:gd name="T32" fmla="*/ 34 w 68"/>
                      <a:gd name="T33" fmla="*/ 3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9">
                        <a:moveTo>
                          <a:pt x="68" y="6"/>
                        </a:moveTo>
                        <a:lnTo>
                          <a:pt x="65" y="8"/>
                        </a:lnTo>
                        <a:lnTo>
                          <a:pt x="57" y="9"/>
                        </a:lnTo>
                        <a:lnTo>
                          <a:pt x="47" y="9"/>
                        </a:lnTo>
                        <a:lnTo>
                          <a:pt x="35" y="9"/>
                        </a:lnTo>
                        <a:lnTo>
                          <a:pt x="23" y="8"/>
                        </a:lnTo>
                        <a:lnTo>
                          <a:pt x="12" y="6"/>
                        </a:lnTo>
                        <a:lnTo>
                          <a:pt x="4" y="3"/>
                        </a:lnTo>
                        <a:lnTo>
                          <a:pt x="0" y="0"/>
                        </a:lnTo>
                        <a:lnTo>
                          <a:pt x="7" y="0"/>
                        </a:lnTo>
                        <a:lnTo>
                          <a:pt x="15" y="0"/>
                        </a:lnTo>
                        <a:lnTo>
                          <a:pt x="25" y="1"/>
                        </a:lnTo>
                        <a:lnTo>
                          <a:pt x="37" y="1"/>
                        </a:lnTo>
                        <a:lnTo>
                          <a:pt x="47" y="1"/>
                        </a:lnTo>
                        <a:lnTo>
                          <a:pt x="57" y="2"/>
                        </a:lnTo>
                        <a:lnTo>
                          <a:pt x="64" y="3"/>
                        </a:lnTo>
                        <a:lnTo>
                          <a:pt x="68"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4" name="Freeform 157">
                    <a:extLst>
                      <a:ext uri="{FF2B5EF4-FFF2-40B4-BE49-F238E27FC236}">
                        <a16:creationId xmlns:a16="http://schemas.microsoft.com/office/drawing/2014/main" id="{D6F57F15-3E0A-455C-9400-48C837675FB3}"/>
                      </a:ext>
                    </a:extLst>
                  </p:cNvPr>
                  <p:cNvSpPr>
                    <a:spLocks/>
                  </p:cNvSpPr>
                  <p:nvPr/>
                </p:nvSpPr>
                <p:spPr bwMode="auto">
                  <a:xfrm>
                    <a:off x="133" y="448"/>
                    <a:ext cx="21" cy="6"/>
                  </a:xfrm>
                  <a:custGeom>
                    <a:avLst/>
                    <a:gdLst>
                      <a:gd name="T0" fmla="*/ 21 w 43"/>
                      <a:gd name="T1" fmla="*/ 1 h 10"/>
                      <a:gd name="T2" fmla="*/ 20 w 43"/>
                      <a:gd name="T3" fmla="*/ 3 h 10"/>
                      <a:gd name="T4" fmla="*/ 18 w 43"/>
                      <a:gd name="T5" fmla="*/ 4 h 10"/>
                      <a:gd name="T6" fmla="*/ 15 w 43"/>
                      <a:gd name="T7" fmla="*/ 5 h 10"/>
                      <a:gd name="T8" fmla="*/ 12 w 43"/>
                      <a:gd name="T9" fmla="*/ 6 h 10"/>
                      <a:gd name="T10" fmla="*/ 8 w 43"/>
                      <a:gd name="T11" fmla="*/ 6 h 10"/>
                      <a:gd name="T12" fmla="*/ 4 w 43"/>
                      <a:gd name="T13" fmla="*/ 6 h 10"/>
                      <a:gd name="T14" fmla="*/ 1 w 43"/>
                      <a:gd name="T15" fmla="*/ 5 h 10"/>
                      <a:gd name="T16" fmla="*/ 0 w 43"/>
                      <a:gd name="T17" fmla="*/ 4 h 10"/>
                      <a:gd name="T18" fmla="*/ 3 w 43"/>
                      <a:gd name="T19" fmla="*/ 4 h 10"/>
                      <a:gd name="T20" fmla="*/ 6 w 43"/>
                      <a:gd name="T21" fmla="*/ 4 h 10"/>
                      <a:gd name="T22" fmla="*/ 10 w 43"/>
                      <a:gd name="T23" fmla="*/ 3 h 10"/>
                      <a:gd name="T24" fmla="*/ 13 w 43"/>
                      <a:gd name="T25" fmla="*/ 1 h 10"/>
                      <a:gd name="T26" fmla="*/ 16 w 43"/>
                      <a:gd name="T27" fmla="*/ 1 h 10"/>
                      <a:gd name="T28" fmla="*/ 19 w 43"/>
                      <a:gd name="T29" fmla="*/ 0 h 10"/>
                      <a:gd name="T30" fmla="*/ 20 w 43"/>
                      <a:gd name="T31" fmla="*/ 0 h 10"/>
                      <a:gd name="T32" fmla="*/ 21 w 43"/>
                      <a:gd name="T33" fmla="*/ 1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0">
                        <a:moveTo>
                          <a:pt x="43" y="2"/>
                        </a:moveTo>
                        <a:lnTo>
                          <a:pt x="41" y="5"/>
                        </a:lnTo>
                        <a:lnTo>
                          <a:pt x="37" y="7"/>
                        </a:lnTo>
                        <a:lnTo>
                          <a:pt x="31" y="8"/>
                        </a:lnTo>
                        <a:lnTo>
                          <a:pt x="24" y="10"/>
                        </a:lnTo>
                        <a:lnTo>
                          <a:pt x="16" y="10"/>
                        </a:lnTo>
                        <a:lnTo>
                          <a:pt x="9" y="10"/>
                        </a:lnTo>
                        <a:lnTo>
                          <a:pt x="3" y="9"/>
                        </a:lnTo>
                        <a:lnTo>
                          <a:pt x="0" y="6"/>
                        </a:lnTo>
                        <a:lnTo>
                          <a:pt x="6" y="7"/>
                        </a:lnTo>
                        <a:lnTo>
                          <a:pt x="12" y="7"/>
                        </a:lnTo>
                        <a:lnTo>
                          <a:pt x="20" y="5"/>
                        </a:lnTo>
                        <a:lnTo>
                          <a:pt x="27" y="2"/>
                        </a:lnTo>
                        <a:lnTo>
                          <a:pt x="32" y="1"/>
                        </a:lnTo>
                        <a:lnTo>
                          <a:pt x="38" y="0"/>
                        </a:lnTo>
                        <a:lnTo>
                          <a:pt x="41" y="0"/>
                        </a:lnTo>
                        <a:lnTo>
                          <a:pt x="43"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5" name="Freeform 158">
                    <a:extLst>
                      <a:ext uri="{FF2B5EF4-FFF2-40B4-BE49-F238E27FC236}">
                        <a16:creationId xmlns:a16="http://schemas.microsoft.com/office/drawing/2014/main" id="{F2CDF338-855E-410D-B117-79F33ECBA140}"/>
                      </a:ext>
                    </a:extLst>
                  </p:cNvPr>
                  <p:cNvSpPr>
                    <a:spLocks/>
                  </p:cNvSpPr>
                  <p:nvPr/>
                </p:nvSpPr>
                <p:spPr bwMode="auto">
                  <a:xfrm>
                    <a:off x="167" y="544"/>
                    <a:ext cx="21" cy="8"/>
                  </a:xfrm>
                  <a:custGeom>
                    <a:avLst/>
                    <a:gdLst>
                      <a:gd name="T0" fmla="*/ 0 w 41"/>
                      <a:gd name="T1" fmla="*/ 0 h 16"/>
                      <a:gd name="T2" fmla="*/ 2 w 41"/>
                      <a:gd name="T3" fmla="*/ 0 h 16"/>
                      <a:gd name="T4" fmla="*/ 5 w 41"/>
                      <a:gd name="T5" fmla="*/ 1 h 16"/>
                      <a:gd name="T6" fmla="*/ 8 w 41"/>
                      <a:gd name="T7" fmla="*/ 1 h 16"/>
                      <a:gd name="T8" fmla="*/ 12 w 41"/>
                      <a:gd name="T9" fmla="*/ 2 h 16"/>
                      <a:gd name="T10" fmla="*/ 16 w 41"/>
                      <a:gd name="T11" fmla="*/ 3 h 16"/>
                      <a:gd name="T12" fmla="*/ 19 w 41"/>
                      <a:gd name="T13" fmla="*/ 4 h 16"/>
                      <a:gd name="T14" fmla="*/ 20 w 41"/>
                      <a:gd name="T15" fmla="*/ 6 h 16"/>
                      <a:gd name="T16" fmla="*/ 21 w 41"/>
                      <a:gd name="T17" fmla="*/ 7 h 16"/>
                      <a:gd name="T18" fmla="*/ 20 w 41"/>
                      <a:gd name="T19" fmla="*/ 8 h 16"/>
                      <a:gd name="T20" fmla="*/ 18 w 41"/>
                      <a:gd name="T21" fmla="*/ 8 h 16"/>
                      <a:gd name="T22" fmla="*/ 14 w 41"/>
                      <a:gd name="T23" fmla="*/ 8 h 16"/>
                      <a:gd name="T24" fmla="*/ 11 w 41"/>
                      <a:gd name="T25" fmla="*/ 6 h 16"/>
                      <a:gd name="T26" fmla="*/ 8 w 41"/>
                      <a:gd name="T27" fmla="*/ 4 h 16"/>
                      <a:gd name="T28" fmla="*/ 5 w 41"/>
                      <a:gd name="T29" fmla="*/ 3 h 16"/>
                      <a:gd name="T30" fmla="*/ 2 w 41"/>
                      <a:gd name="T31" fmla="*/ 1 h 16"/>
                      <a:gd name="T32" fmla="*/ 0 w 4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16">
                        <a:moveTo>
                          <a:pt x="0" y="0"/>
                        </a:moveTo>
                        <a:lnTo>
                          <a:pt x="3" y="0"/>
                        </a:lnTo>
                        <a:lnTo>
                          <a:pt x="9" y="1"/>
                        </a:lnTo>
                        <a:lnTo>
                          <a:pt x="16" y="2"/>
                        </a:lnTo>
                        <a:lnTo>
                          <a:pt x="24" y="4"/>
                        </a:lnTo>
                        <a:lnTo>
                          <a:pt x="31" y="6"/>
                        </a:lnTo>
                        <a:lnTo>
                          <a:pt x="37" y="7"/>
                        </a:lnTo>
                        <a:lnTo>
                          <a:pt x="40" y="11"/>
                        </a:lnTo>
                        <a:lnTo>
                          <a:pt x="41" y="14"/>
                        </a:lnTo>
                        <a:lnTo>
                          <a:pt x="39" y="16"/>
                        </a:lnTo>
                        <a:lnTo>
                          <a:pt x="35" y="16"/>
                        </a:lnTo>
                        <a:lnTo>
                          <a:pt x="28" y="15"/>
                        </a:lnTo>
                        <a:lnTo>
                          <a:pt x="22" y="12"/>
                        </a:lnTo>
                        <a:lnTo>
                          <a:pt x="15" y="8"/>
                        </a:lnTo>
                        <a:lnTo>
                          <a:pt x="9" y="5"/>
                        </a:lnTo>
                        <a:lnTo>
                          <a:pt x="3"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6" name="Freeform 159">
                    <a:extLst>
                      <a:ext uri="{FF2B5EF4-FFF2-40B4-BE49-F238E27FC236}">
                        <a16:creationId xmlns:a16="http://schemas.microsoft.com/office/drawing/2014/main" id="{8EAEA956-84A9-4FAC-A9F7-6A5D45DE2ACA}"/>
                      </a:ext>
                    </a:extLst>
                  </p:cNvPr>
                  <p:cNvSpPr>
                    <a:spLocks/>
                  </p:cNvSpPr>
                  <p:nvPr/>
                </p:nvSpPr>
                <p:spPr bwMode="auto">
                  <a:xfrm>
                    <a:off x="165" y="542"/>
                    <a:ext cx="4" cy="20"/>
                  </a:xfrm>
                  <a:custGeom>
                    <a:avLst/>
                    <a:gdLst>
                      <a:gd name="T0" fmla="*/ 1 w 8"/>
                      <a:gd name="T1" fmla="*/ 0 h 39"/>
                      <a:gd name="T2" fmla="*/ 1 w 8"/>
                      <a:gd name="T3" fmla="*/ 4 h 39"/>
                      <a:gd name="T4" fmla="*/ 0 w 8"/>
                      <a:gd name="T5" fmla="*/ 11 h 39"/>
                      <a:gd name="T6" fmla="*/ 0 w 8"/>
                      <a:gd name="T7" fmla="*/ 17 h 39"/>
                      <a:gd name="T8" fmla="*/ 2 w 8"/>
                      <a:gd name="T9" fmla="*/ 20 h 39"/>
                      <a:gd name="T10" fmla="*/ 4 w 8"/>
                      <a:gd name="T11" fmla="*/ 17 h 39"/>
                      <a:gd name="T12" fmla="*/ 3 w 8"/>
                      <a:gd name="T13" fmla="*/ 12 h 39"/>
                      <a:gd name="T14" fmla="*/ 2 w 8"/>
                      <a:gd name="T15" fmla="*/ 5 h 39"/>
                      <a:gd name="T16" fmla="*/ 1 w 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39">
                        <a:moveTo>
                          <a:pt x="1" y="0"/>
                        </a:moveTo>
                        <a:lnTo>
                          <a:pt x="1" y="7"/>
                        </a:lnTo>
                        <a:lnTo>
                          <a:pt x="0" y="21"/>
                        </a:lnTo>
                        <a:lnTo>
                          <a:pt x="0" y="33"/>
                        </a:lnTo>
                        <a:lnTo>
                          <a:pt x="4" y="39"/>
                        </a:lnTo>
                        <a:lnTo>
                          <a:pt x="8" y="34"/>
                        </a:lnTo>
                        <a:lnTo>
                          <a:pt x="6" y="23"/>
                        </a:lnTo>
                        <a:lnTo>
                          <a:pt x="3" y="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7" name="Freeform 160">
                    <a:extLst>
                      <a:ext uri="{FF2B5EF4-FFF2-40B4-BE49-F238E27FC236}">
                        <a16:creationId xmlns:a16="http://schemas.microsoft.com/office/drawing/2014/main" id="{A9858D84-8FC9-41A3-B7DA-BE33015C1F06}"/>
                      </a:ext>
                    </a:extLst>
                  </p:cNvPr>
                  <p:cNvSpPr>
                    <a:spLocks/>
                  </p:cNvSpPr>
                  <p:nvPr/>
                </p:nvSpPr>
                <p:spPr bwMode="auto">
                  <a:xfrm>
                    <a:off x="173" y="548"/>
                    <a:ext cx="12" cy="17"/>
                  </a:xfrm>
                  <a:custGeom>
                    <a:avLst/>
                    <a:gdLst>
                      <a:gd name="T0" fmla="*/ 0 w 25"/>
                      <a:gd name="T1" fmla="*/ 0 h 34"/>
                      <a:gd name="T2" fmla="*/ 2 w 25"/>
                      <a:gd name="T3" fmla="*/ 4 h 34"/>
                      <a:gd name="T4" fmla="*/ 5 w 25"/>
                      <a:gd name="T5" fmla="*/ 10 h 34"/>
                      <a:gd name="T6" fmla="*/ 8 w 25"/>
                      <a:gd name="T7" fmla="*/ 15 h 34"/>
                      <a:gd name="T8" fmla="*/ 12 w 25"/>
                      <a:gd name="T9" fmla="*/ 17 h 34"/>
                      <a:gd name="T10" fmla="*/ 12 w 25"/>
                      <a:gd name="T11" fmla="*/ 14 h 34"/>
                      <a:gd name="T12" fmla="*/ 9 w 25"/>
                      <a:gd name="T13" fmla="*/ 9 h 34"/>
                      <a:gd name="T14" fmla="*/ 3 w 25"/>
                      <a:gd name="T15" fmla="*/ 4 h 34"/>
                      <a:gd name="T16" fmla="*/ 0 w 25"/>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4">
                        <a:moveTo>
                          <a:pt x="0" y="0"/>
                        </a:moveTo>
                        <a:lnTo>
                          <a:pt x="4" y="7"/>
                        </a:lnTo>
                        <a:lnTo>
                          <a:pt x="11" y="20"/>
                        </a:lnTo>
                        <a:lnTo>
                          <a:pt x="17" y="30"/>
                        </a:lnTo>
                        <a:lnTo>
                          <a:pt x="24" y="34"/>
                        </a:lnTo>
                        <a:lnTo>
                          <a:pt x="25" y="28"/>
                        </a:lnTo>
                        <a:lnTo>
                          <a:pt x="18" y="18"/>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8" name="Freeform 161">
                    <a:extLst>
                      <a:ext uri="{FF2B5EF4-FFF2-40B4-BE49-F238E27FC236}">
                        <a16:creationId xmlns:a16="http://schemas.microsoft.com/office/drawing/2014/main" id="{E05DB8F2-3C8C-431B-82E1-DBB880A0E48F}"/>
                      </a:ext>
                    </a:extLst>
                  </p:cNvPr>
                  <p:cNvSpPr>
                    <a:spLocks/>
                  </p:cNvSpPr>
                  <p:nvPr/>
                </p:nvSpPr>
                <p:spPr bwMode="auto">
                  <a:xfrm>
                    <a:off x="109" y="450"/>
                    <a:ext cx="26" cy="6"/>
                  </a:xfrm>
                  <a:custGeom>
                    <a:avLst/>
                    <a:gdLst>
                      <a:gd name="T0" fmla="*/ 26 w 52"/>
                      <a:gd name="T1" fmla="*/ 2 h 12"/>
                      <a:gd name="T2" fmla="*/ 23 w 52"/>
                      <a:gd name="T3" fmla="*/ 3 h 12"/>
                      <a:gd name="T4" fmla="*/ 20 w 52"/>
                      <a:gd name="T5" fmla="*/ 4 h 12"/>
                      <a:gd name="T6" fmla="*/ 16 w 52"/>
                      <a:gd name="T7" fmla="*/ 6 h 12"/>
                      <a:gd name="T8" fmla="*/ 12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0 h 12"/>
                      <a:gd name="T24" fmla="*/ 11 w 52"/>
                      <a:gd name="T25" fmla="*/ 0 h 12"/>
                      <a:gd name="T26" fmla="*/ 15 w 52"/>
                      <a:gd name="T27" fmla="*/ 1 h 12"/>
                      <a:gd name="T28" fmla="*/ 19 w 52"/>
                      <a:gd name="T29" fmla="*/ 1 h 12"/>
                      <a:gd name="T30" fmla="*/ 23 w 52"/>
                      <a:gd name="T31" fmla="*/ 2 h 12"/>
                      <a:gd name="T32" fmla="*/ 26 w 52"/>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3"/>
                        </a:moveTo>
                        <a:lnTo>
                          <a:pt x="46" y="6"/>
                        </a:lnTo>
                        <a:lnTo>
                          <a:pt x="39" y="8"/>
                        </a:lnTo>
                        <a:lnTo>
                          <a:pt x="31" y="11"/>
                        </a:lnTo>
                        <a:lnTo>
                          <a:pt x="23" y="12"/>
                        </a:lnTo>
                        <a:lnTo>
                          <a:pt x="14" y="12"/>
                        </a:lnTo>
                        <a:lnTo>
                          <a:pt x="7" y="11"/>
                        </a:lnTo>
                        <a:lnTo>
                          <a:pt x="2" y="8"/>
                        </a:lnTo>
                        <a:lnTo>
                          <a:pt x="0" y="5"/>
                        </a:lnTo>
                        <a:lnTo>
                          <a:pt x="1" y="2"/>
                        </a:lnTo>
                        <a:lnTo>
                          <a:pt x="6" y="0"/>
                        </a:lnTo>
                        <a:lnTo>
                          <a:pt x="11" y="0"/>
                        </a:lnTo>
                        <a:lnTo>
                          <a:pt x="21" y="0"/>
                        </a:lnTo>
                        <a:lnTo>
                          <a:pt x="29" y="2"/>
                        </a:lnTo>
                        <a:lnTo>
                          <a:pt x="38" y="2"/>
                        </a:lnTo>
                        <a:lnTo>
                          <a:pt x="46" y="3"/>
                        </a:lnTo>
                        <a:lnTo>
                          <a:pt x="5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9" name="Freeform 162">
                    <a:extLst>
                      <a:ext uri="{FF2B5EF4-FFF2-40B4-BE49-F238E27FC236}">
                        <a16:creationId xmlns:a16="http://schemas.microsoft.com/office/drawing/2014/main" id="{0F9421FD-155E-4047-BFF1-89451BDAA49B}"/>
                      </a:ext>
                    </a:extLst>
                  </p:cNvPr>
                  <p:cNvSpPr>
                    <a:spLocks/>
                  </p:cNvSpPr>
                  <p:nvPr/>
                </p:nvSpPr>
                <p:spPr bwMode="auto">
                  <a:xfrm>
                    <a:off x="115" y="431"/>
                    <a:ext cx="25" cy="10"/>
                  </a:xfrm>
                  <a:custGeom>
                    <a:avLst/>
                    <a:gdLst>
                      <a:gd name="T0" fmla="*/ 25 w 50"/>
                      <a:gd name="T1" fmla="*/ 10 h 21"/>
                      <a:gd name="T2" fmla="*/ 23 w 50"/>
                      <a:gd name="T3" fmla="*/ 10 h 21"/>
                      <a:gd name="T4" fmla="*/ 19 w 50"/>
                      <a:gd name="T5" fmla="*/ 10 h 21"/>
                      <a:gd name="T6" fmla="*/ 15 w 50"/>
                      <a:gd name="T7" fmla="*/ 9 h 21"/>
                      <a:gd name="T8" fmla="*/ 11 w 50"/>
                      <a:gd name="T9" fmla="*/ 7 h 21"/>
                      <a:gd name="T10" fmla="*/ 7 w 50"/>
                      <a:gd name="T11" fmla="*/ 6 h 21"/>
                      <a:gd name="T12" fmla="*/ 3 w 50"/>
                      <a:gd name="T13" fmla="*/ 4 h 21"/>
                      <a:gd name="T14" fmla="*/ 1 w 50"/>
                      <a:gd name="T15" fmla="*/ 3 h 21"/>
                      <a:gd name="T16" fmla="*/ 0 w 50"/>
                      <a:gd name="T17" fmla="*/ 1 h 21"/>
                      <a:gd name="T18" fmla="*/ 2 w 50"/>
                      <a:gd name="T19" fmla="*/ 0 h 21"/>
                      <a:gd name="T20" fmla="*/ 4 w 50"/>
                      <a:gd name="T21" fmla="*/ 0 h 21"/>
                      <a:gd name="T22" fmla="*/ 7 w 50"/>
                      <a:gd name="T23" fmla="*/ 1 h 21"/>
                      <a:gd name="T24" fmla="*/ 12 w 50"/>
                      <a:gd name="T25" fmla="*/ 3 h 21"/>
                      <a:gd name="T26" fmla="*/ 16 w 50"/>
                      <a:gd name="T27" fmla="*/ 5 h 21"/>
                      <a:gd name="T28" fmla="*/ 20 w 50"/>
                      <a:gd name="T29" fmla="*/ 7 h 21"/>
                      <a:gd name="T30" fmla="*/ 23 w 50"/>
                      <a:gd name="T31" fmla="*/ 9 h 21"/>
                      <a:gd name="T32" fmla="*/ 25 w 50"/>
                      <a:gd name="T33" fmla="*/ 1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1">
                        <a:moveTo>
                          <a:pt x="50" y="21"/>
                        </a:moveTo>
                        <a:lnTo>
                          <a:pt x="45" y="21"/>
                        </a:lnTo>
                        <a:lnTo>
                          <a:pt x="37" y="20"/>
                        </a:lnTo>
                        <a:lnTo>
                          <a:pt x="29" y="18"/>
                        </a:lnTo>
                        <a:lnTo>
                          <a:pt x="21" y="15"/>
                        </a:lnTo>
                        <a:lnTo>
                          <a:pt x="13" y="13"/>
                        </a:lnTo>
                        <a:lnTo>
                          <a:pt x="6" y="9"/>
                        </a:lnTo>
                        <a:lnTo>
                          <a:pt x="1" y="6"/>
                        </a:lnTo>
                        <a:lnTo>
                          <a:pt x="0" y="3"/>
                        </a:lnTo>
                        <a:lnTo>
                          <a:pt x="3" y="0"/>
                        </a:lnTo>
                        <a:lnTo>
                          <a:pt x="7" y="0"/>
                        </a:lnTo>
                        <a:lnTo>
                          <a:pt x="14" y="3"/>
                        </a:lnTo>
                        <a:lnTo>
                          <a:pt x="23" y="6"/>
                        </a:lnTo>
                        <a:lnTo>
                          <a:pt x="31" y="11"/>
                        </a:lnTo>
                        <a:lnTo>
                          <a:pt x="39" y="15"/>
                        </a:lnTo>
                        <a:lnTo>
                          <a:pt x="46" y="19"/>
                        </a:lnTo>
                        <a:lnTo>
                          <a:pt x="5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0" name="Freeform 163">
                    <a:extLst>
                      <a:ext uri="{FF2B5EF4-FFF2-40B4-BE49-F238E27FC236}">
                        <a16:creationId xmlns:a16="http://schemas.microsoft.com/office/drawing/2014/main" id="{948BD7E1-093D-433A-8D62-752B5133353A}"/>
                      </a:ext>
                    </a:extLst>
                  </p:cNvPr>
                  <p:cNvSpPr>
                    <a:spLocks/>
                  </p:cNvSpPr>
                  <p:nvPr/>
                </p:nvSpPr>
                <p:spPr bwMode="auto">
                  <a:xfrm>
                    <a:off x="109" y="459"/>
                    <a:ext cx="24" cy="6"/>
                  </a:xfrm>
                  <a:custGeom>
                    <a:avLst/>
                    <a:gdLst>
                      <a:gd name="T0" fmla="*/ 24 w 47"/>
                      <a:gd name="T1" fmla="*/ 0 h 11"/>
                      <a:gd name="T2" fmla="*/ 23 w 47"/>
                      <a:gd name="T3" fmla="*/ 2 h 11"/>
                      <a:gd name="T4" fmla="*/ 20 w 47"/>
                      <a:gd name="T5" fmla="*/ 4 h 11"/>
                      <a:gd name="T6" fmla="*/ 17 w 47"/>
                      <a:gd name="T7" fmla="*/ 5 h 11"/>
                      <a:gd name="T8" fmla="*/ 13 w 47"/>
                      <a:gd name="T9" fmla="*/ 6 h 11"/>
                      <a:gd name="T10" fmla="*/ 9 w 47"/>
                      <a:gd name="T11" fmla="*/ 6 h 11"/>
                      <a:gd name="T12" fmla="*/ 5 w 47"/>
                      <a:gd name="T13" fmla="*/ 6 h 11"/>
                      <a:gd name="T14" fmla="*/ 2 w 47"/>
                      <a:gd name="T15" fmla="*/ 5 h 11"/>
                      <a:gd name="T16" fmla="*/ 0 w 47"/>
                      <a:gd name="T17" fmla="*/ 4 h 11"/>
                      <a:gd name="T18" fmla="*/ 0 w 47"/>
                      <a:gd name="T19" fmla="*/ 2 h 11"/>
                      <a:gd name="T20" fmla="*/ 1 w 47"/>
                      <a:gd name="T21" fmla="*/ 1 h 11"/>
                      <a:gd name="T22" fmla="*/ 4 w 47"/>
                      <a:gd name="T23" fmla="*/ 1 h 11"/>
                      <a:gd name="T24" fmla="*/ 8 w 47"/>
                      <a:gd name="T25" fmla="*/ 1 h 11"/>
                      <a:gd name="T26" fmla="*/ 13 w 47"/>
                      <a:gd name="T27" fmla="*/ 1 h 11"/>
                      <a:gd name="T28" fmla="*/ 17 w 47"/>
                      <a:gd name="T29" fmla="*/ 1 h 11"/>
                      <a:gd name="T30" fmla="*/ 21 w 47"/>
                      <a:gd name="T31" fmla="*/ 1 h 11"/>
                      <a:gd name="T32" fmla="*/ 24 w 47"/>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1">
                        <a:moveTo>
                          <a:pt x="47" y="0"/>
                        </a:moveTo>
                        <a:lnTo>
                          <a:pt x="45" y="3"/>
                        </a:lnTo>
                        <a:lnTo>
                          <a:pt x="40" y="7"/>
                        </a:lnTo>
                        <a:lnTo>
                          <a:pt x="33" y="9"/>
                        </a:lnTo>
                        <a:lnTo>
                          <a:pt x="25" y="11"/>
                        </a:lnTo>
                        <a:lnTo>
                          <a:pt x="17" y="11"/>
                        </a:lnTo>
                        <a:lnTo>
                          <a:pt x="10" y="11"/>
                        </a:lnTo>
                        <a:lnTo>
                          <a:pt x="3" y="9"/>
                        </a:lnTo>
                        <a:lnTo>
                          <a:pt x="0" y="7"/>
                        </a:lnTo>
                        <a:lnTo>
                          <a:pt x="0" y="4"/>
                        </a:lnTo>
                        <a:lnTo>
                          <a:pt x="2" y="2"/>
                        </a:lnTo>
                        <a:lnTo>
                          <a:pt x="8" y="1"/>
                        </a:lnTo>
                        <a:lnTo>
                          <a:pt x="16" y="1"/>
                        </a:lnTo>
                        <a:lnTo>
                          <a:pt x="25" y="1"/>
                        </a:lnTo>
                        <a:lnTo>
                          <a:pt x="33" y="1"/>
                        </a:lnTo>
                        <a:lnTo>
                          <a:pt x="41" y="1"/>
                        </a:lnTo>
                        <a:lnTo>
                          <a:pt x="4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1" name="Freeform 164">
                    <a:extLst>
                      <a:ext uri="{FF2B5EF4-FFF2-40B4-BE49-F238E27FC236}">
                        <a16:creationId xmlns:a16="http://schemas.microsoft.com/office/drawing/2014/main" id="{EDEA919A-DC97-4E40-91A6-1581A8D9CF2F}"/>
                      </a:ext>
                    </a:extLst>
                  </p:cNvPr>
                  <p:cNvSpPr>
                    <a:spLocks/>
                  </p:cNvSpPr>
                  <p:nvPr/>
                </p:nvSpPr>
                <p:spPr bwMode="auto">
                  <a:xfrm>
                    <a:off x="108" y="468"/>
                    <a:ext cx="25" cy="8"/>
                  </a:xfrm>
                  <a:custGeom>
                    <a:avLst/>
                    <a:gdLst>
                      <a:gd name="T0" fmla="*/ 25 w 51"/>
                      <a:gd name="T1" fmla="*/ 0 h 16"/>
                      <a:gd name="T2" fmla="*/ 24 w 51"/>
                      <a:gd name="T3" fmla="*/ 3 h 16"/>
                      <a:gd name="T4" fmla="*/ 21 w 51"/>
                      <a:gd name="T5" fmla="*/ 4 h 16"/>
                      <a:gd name="T6" fmla="*/ 17 w 51"/>
                      <a:gd name="T7" fmla="*/ 6 h 16"/>
                      <a:gd name="T8" fmla="*/ 13 w 51"/>
                      <a:gd name="T9" fmla="*/ 7 h 16"/>
                      <a:gd name="T10" fmla="*/ 9 w 51"/>
                      <a:gd name="T11" fmla="*/ 8 h 16"/>
                      <a:gd name="T12" fmla="*/ 5 w 51"/>
                      <a:gd name="T13" fmla="*/ 8 h 16"/>
                      <a:gd name="T14" fmla="*/ 2 w 51"/>
                      <a:gd name="T15" fmla="*/ 8 h 16"/>
                      <a:gd name="T16" fmla="*/ 0 w 51"/>
                      <a:gd name="T17" fmla="*/ 7 h 16"/>
                      <a:gd name="T18" fmla="*/ 0 w 51"/>
                      <a:gd name="T19" fmla="*/ 6 h 16"/>
                      <a:gd name="T20" fmla="*/ 2 w 51"/>
                      <a:gd name="T21" fmla="*/ 5 h 16"/>
                      <a:gd name="T22" fmla="*/ 5 w 51"/>
                      <a:gd name="T23" fmla="*/ 4 h 16"/>
                      <a:gd name="T24" fmla="*/ 8 w 51"/>
                      <a:gd name="T25" fmla="*/ 3 h 16"/>
                      <a:gd name="T26" fmla="*/ 13 w 51"/>
                      <a:gd name="T27" fmla="*/ 3 h 16"/>
                      <a:gd name="T28" fmla="*/ 17 w 51"/>
                      <a:gd name="T29" fmla="*/ 2 h 16"/>
                      <a:gd name="T30" fmla="*/ 21 w 51"/>
                      <a:gd name="T31" fmla="*/ 1 h 16"/>
                      <a:gd name="T32" fmla="*/ 25 w 5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6">
                        <a:moveTo>
                          <a:pt x="51" y="0"/>
                        </a:moveTo>
                        <a:lnTo>
                          <a:pt x="48" y="5"/>
                        </a:lnTo>
                        <a:lnTo>
                          <a:pt x="42" y="8"/>
                        </a:lnTo>
                        <a:lnTo>
                          <a:pt x="35" y="12"/>
                        </a:lnTo>
                        <a:lnTo>
                          <a:pt x="26" y="14"/>
                        </a:lnTo>
                        <a:lnTo>
                          <a:pt x="18" y="15"/>
                        </a:lnTo>
                        <a:lnTo>
                          <a:pt x="10" y="16"/>
                        </a:lnTo>
                        <a:lnTo>
                          <a:pt x="4" y="15"/>
                        </a:lnTo>
                        <a:lnTo>
                          <a:pt x="0" y="13"/>
                        </a:lnTo>
                        <a:lnTo>
                          <a:pt x="0" y="11"/>
                        </a:lnTo>
                        <a:lnTo>
                          <a:pt x="4" y="9"/>
                        </a:lnTo>
                        <a:lnTo>
                          <a:pt x="10" y="7"/>
                        </a:lnTo>
                        <a:lnTo>
                          <a:pt x="16" y="6"/>
                        </a:lnTo>
                        <a:lnTo>
                          <a:pt x="26" y="6"/>
                        </a:lnTo>
                        <a:lnTo>
                          <a:pt x="35" y="4"/>
                        </a:lnTo>
                        <a:lnTo>
                          <a:pt x="43"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2" name="Freeform 165">
                    <a:extLst>
                      <a:ext uri="{FF2B5EF4-FFF2-40B4-BE49-F238E27FC236}">
                        <a16:creationId xmlns:a16="http://schemas.microsoft.com/office/drawing/2014/main" id="{63458365-4CFD-49B6-9965-1EE991011D06}"/>
                      </a:ext>
                    </a:extLst>
                  </p:cNvPr>
                  <p:cNvSpPr>
                    <a:spLocks/>
                  </p:cNvSpPr>
                  <p:nvPr/>
                </p:nvSpPr>
                <p:spPr bwMode="auto">
                  <a:xfrm>
                    <a:off x="109" y="476"/>
                    <a:ext cx="25" cy="10"/>
                  </a:xfrm>
                  <a:custGeom>
                    <a:avLst/>
                    <a:gdLst>
                      <a:gd name="T0" fmla="*/ 25 w 48"/>
                      <a:gd name="T1" fmla="*/ 0 h 21"/>
                      <a:gd name="T2" fmla="*/ 23 w 48"/>
                      <a:gd name="T3" fmla="*/ 2 h 21"/>
                      <a:gd name="T4" fmla="*/ 20 w 48"/>
                      <a:gd name="T5" fmla="*/ 5 h 21"/>
                      <a:gd name="T6" fmla="*/ 16 w 48"/>
                      <a:gd name="T7" fmla="*/ 7 h 21"/>
                      <a:gd name="T8" fmla="*/ 12 w 48"/>
                      <a:gd name="T9" fmla="*/ 8 h 21"/>
                      <a:gd name="T10" fmla="*/ 8 w 48"/>
                      <a:gd name="T11" fmla="*/ 10 h 21"/>
                      <a:gd name="T12" fmla="*/ 4 w 48"/>
                      <a:gd name="T13" fmla="*/ 10 h 21"/>
                      <a:gd name="T14" fmla="*/ 1 w 48"/>
                      <a:gd name="T15" fmla="*/ 10 h 21"/>
                      <a:gd name="T16" fmla="*/ 0 w 48"/>
                      <a:gd name="T17" fmla="*/ 9 h 21"/>
                      <a:gd name="T18" fmla="*/ 1 w 48"/>
                      <a:gd name="T19" fmla="*/ 8 h 21"/>
                      <a:gd name="T20" fmla="*/ 2 w 48"/>
                      <a:gd name="T21" fmla="*/ 6 h 21"/>
                      <a:gd name="T22" fmla="*/ 5 w 48"/>
                      <a:gd name="T23" fmla="*/ 5 h 21"/>
                      <a:gd name="T24" fmla="*/ 9 w 48"/>
                      <a:gd name="T25" fmla="*/ 4 h 21"/>
                      <a:gd name="T26" fmla="*/ 14 w 48"/>
                      <a:gd name="T27" fmla="*/ 3 h 21"/>
                      <a:gd name="T28" fmla="*/ 18 w 48"/>
                      <a:gd name="T29" fmla="*/ 2 h 21"/>
                      <a:gd name="T30" fmla="*/ 22 w 48"/>
                      <a:gd name="T31" fmla="*/ 1 h 21"/>
                      <a:gd name="T32" fmla="*/ 25 w 48"/>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1">
                        <a:moveTo>
                          <a:pt x="48" y="0"/>
                        </a:moveTo>
                        <a:lnTo>
                          <a:pt x="45" y="5"/>
                        </a:lnTo>
                        <a:lnTo>
                          <a:pt x="38" y="11"/>
                        </a:lnTo>
                        <a:lnTo>
                          <a:pt x="31" y="14"/>
                        </a:lnTo>
                        <a:lnTo>
                          <a:pt x="23" y="17"/>
                        </a:lnTo>
                        <a:lnTo>
                          <a:pt x="15" y="20"/>
                        </a:lnTo>
                        <a:lnTo>
                          <a:pt x="8" y="21"/>
                        </a:lnTo>
                        <a:lnTo>
                          <a:pt x="2" y="21"/>
                        </a:lnTo>
                        <a:lnTo>
                          <a:pt x="0" y="19"/>
                        </a:lnTo>
                        <a:lnTo>
                          <a:pt x="1" y="16"/>
                        </a:lnTo>
                        <a:lnTo>
                          <a:pt x="4" y="13"/>
                        </a:lnTo>
                        <a:lnTo>
                          <a:pt x="10" y="11"/>
                        </a:lnTo>
                        <a:lnTo>
                          <a:pt x="18" y="9"/>
                        </a:lnTo>
                        <a:lnTo>
                          <a:pt x="26" y="7"/>
                        </a:lnTo>
                        <a:lnTo>
                          <a:pt x="34" y="5"/>
                        </a:lnTo>
                        <a:lnTo>
                          <a:pt x="42" y="2"/>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3" name="Freeform 166">
                    <a:extLst>
                      <a:ext uri="{FF2B5EF4-FFF2-40B4-BE49-F238E27FC236}">
                        <a16:creationId xmlns:a16="http://schemas.microsoft.com/office/drawing/2014/main" id="{3E179EF0-B451-4FDF-8777-63890F597B49}"/>
                      </a:ext>
                    </a:extLst>
                  </p:cNvPr>
                  <p:cNvSpPr>
                    <a:spLocks/>
                  </p:cNvSpPr>
                  <p:nvPr/>
                </p:nvSpPr>
                <p:spPr bwMode="auto">
                  <a:xfrm>
                    <a:off x="111" y="485"/>
                    <a:ext cx="25" cy="15"/>
                  </a:xfrm>
                  <a:custGeom>
                    <a:avLst/>
                    <a:gdLst>
                      <a:gd name="T0" fmla="*/ 25 w 51"/>
                      <a:gd name="T1" fmla="*/ 0 h 31"/>
                      <a:gd name="T2" fmla="*/ 22 w 51"/>
                      <a:gd name="T3" fmla="*/ 2 h 31"/>
                      <a:gd name="T4" fmla="*/ 19 w 51"/>
                      <a:gd name="T5" fmla="*/ 5 h 31"/>
                      <a:gd name="T6" fmla="*/ 15 w 51"/>
                      <a:gd name="T7" fmla="*/ 8 h 31"/>
                      <a:gd name="T8" fmla="*/ 11 w 51"/>
                      <a:gd name="T9" fmla="*/ 11 h 31"/>
                      <a:gd name="T10" fmla="*/ 7 w 51"/>
                      <a:gd name="T11" fmla="*/ 13 h 31"/>
                      <a:gd name="T12" fmla="*/ 4 w 51"/>
                      <a:gd name="T13" fmla="*/ 15 h 31"/>
                      <a:gd name="T14" fmla="*/ 2 w 51"/>
                      <a:gd name="T15" fmla="*/ 15 h 31"/>
                      <a:gd name="T16" fmla="*/ 0 w 51"/>
                      <a:gd name="T17" fmla="*/ 14 h 31"/>
                      <a:gd name="T18" fmla="*/ 0 w 51"/>
                      <a:gd name="T19" fmla="*/ 12 h 31"/>
                      <a:gd name="T20" fmla="*/ 2 w 51"/>
                      <a:gd name="T21" fmla="*/ 10 h 31"/>
                      <a:gd name="T22" fmla="*/ 5 w 51"/>
                      <a:gd name="T23" fmla="*/ 8 h 31"/>
                      <a:gd name="T24" fmla="*/ 10 w 51"/>
                      <a:gd name="T25" fmla="*/ 6 h 31"/>
                      <a:gd name="T26" fmla="*/ 14 w 51"/>
                      <a:gd name="T27" fmla="*/ 4 h 31"/>
                      <a:gd name="T28" fmla="*/ 19 w 51"/>
                      <a:gd name="T29" fmla="*/ 2 h 31"/>
                      <a:gd name="T30" fmla="*/ 22 w 51"/>
                      <a:gd name="T31" fmla="*/ 1 h 31"/>
                      <a:gd name="T32" fmla="*/ 25 w 51"/>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31">
                        <a:moveTo>
                          <a:pt x="51" y="0"/>
                        </a:moveTo>
                        <a:lnTo>
                          <a:pt x="45" y="4"/>
                        </a:lnTo>
                        <a:lnTo>
                          <a:pt x="39" y="10"/>
                        </a:lnTo>
                        <a:lnTo>
                          <a:pt x="31" y="17"/>
                        </a:lnTo>
                        <a:lnTo>
                          <a:pt x="23" y="23"/>
                        </a:lnTo>
                        <a:lnTo>
                          <a:pt x="15" y="27"/>
                        </a:lnTo>
                        <a:lnTo>
                          <a:pt x="9" y="30"/>
                        </a:lnTo>
                        <a:lnTo>
                          <a:pt x="4" y="31"/>
                        </a:lnTo>
                        <a:lnTo>
                          <a:pt x="0" y="28"/>
                        </a:lnTo>
                        <a:lnTo>
                          <a:pt x="0" y="25"/>
                        </a:lnTo>
                        <a:lnTo>
                          <a:pt x="5" y="20"/>
                        </a:lnTo>
                        <a:lnTo>
                          <a:pt x="10" y="17"/>
                        </a:lnTo>
                        <a:lnTo>
                          <a:pt x="20" y="12"/>
                        </a:lnTo>
                        <a:lnTo>
                          <a:pt x="29" y="9"/>
                        </a:lnTo>
                        <a:lnTo>
                          <a:pt x="38" y="5"/>
                        </a:lnTo>
                        <a:lnTo>
                          <a:pt x="45"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4" name="Freeform 167">
                    <a:extLst>
                      <a:ext uri="{FF2B5EF4-FFF2-40B4-BE49-F238E27FC236}">
                        <a16:creationId xmlns:a16="http://schemas.microsoft.com/office/drawing/2014/main" id="{F3990F40-9E3E-4A01-8AD9-9A3F253EC8FF}"/>
                      </a:ext>
                    </a:extLst>
                  </p:cNvPr>
                  <p:cNvSpPr>
                    <a:spLocks/>
                  </p:cNvSpPr>
                  <p:nvPr/>
                </p:nvSpPr>
                <p:spPr bwMode="auto">
                  <a:xfrm>
                    <a:off x="115" y="495"/>
                    <a:ext cx="25" cy="22"/>
                  </a:xfrm>
                  <a:custGeom>
                    <a:avLst/>
                    <a:gdLst>
                      <a:gd name="T0" fmla="*/ 25 w 50"/>
                      <a:gd name="T1" fmla="*/ 0 h 43"/>
                      <a:gd name="T2" fmla="*/ 23 w 50"/>
                      <a:gd name="T3" fmla="*/ 3 h 43"/>
                      <a:gd name="T4" fmla="*/ 20 w 50"/>
                      <a:gd name="T5" fmla="*/ 6 h 43"/>
                      <a:gd name="T6" fmla="*/ 16 w 50"/>
                      <a:gd name="T7" fmla="*/ 10 h 43"/>
                      <a:gd name="T8" fmla="*/ 12 w 50"/>
                      <a:gd name="T9" fmla="*/ 14 h 43"/>
                      <a:gd name="T10" fmla="*/ 8 w 50"/>
                      <a:gd name="T11" fmla="*/ 18 h 43"/>
                      <a:gd name="T12" fmla="*/ 4 w 50"/>
                      <a:gd name="T13" fmla="*/ 21 h 43"/>
                      <a:gd name="T14" fmla="*/ 2 w 50"/>
                      <a:gd name="T15" fmla="*/ 22 h 43"/>
                      <a:gd name="T16" fmla="*/ 0 w 50"/>
                      <a:gd name="T17" fmla="*/ 21 h 43"/>
                      <a:gd name="T18" fmla="*/ 1 w 50"/>
                      <a:gd name="T19" fmla="*/ 18 h 43"/>
                      <a:gd name="T20" fmla="*/ 3 w 50"/>
                      <a:gd name="T21" fmla="*/ 15 h 43"/>
                      <a:gd name="T22" fmla="*/ 7 w 50"/>
                      <a:gd name="T23" fmla="*/ 13 h 43"/>
                      <a:gd name="T24" fmla="*/ 11 w 50"/>
                      <a:gd name="T25" fmla="*/ 10 h 43"/>
                      <a:gd name="T26" fmla="*/ 15 w 50"/>
                      <a:gd name="T27" fmla="*/ 7 h 43"/>
                      <a:gd name="T28" fmla="*/ 20 w 50"/>
                      <a:gd name="T29" fmla="*/ 4 h 43"/>
                      <a:gd name="T30" fmla="*/ 23 w 50"/>
                      <a:gd name="T31" fmla="*/ 2 h 43"/>
                      <a:gd name="T32" fmla="*/ 25 w 50"/>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3">
                        <a:moveTo>
                          <a:pt x="50" y="0"/>
                        </a:moveTo>
                        <a:lnTo>
                          <a:pt x="45" y="5"/>
                        </a:lnTo>
                        <a:lnTo>
                          <a:pt x="39" y="12"/>
                        </a:lnTo>
                        <a:lnTo>
                          <a:pt x="31" y="20"/>
                        </a:lnTo>
                        <a:lnTo>
                          <a:pt x="23" y="28"/>
                        </a:lnTo>
                        <a:lnTo>
                          <a:pt x="15" y="35"/>
                        </a:lnTo>
                        <a:lnTo>
                          <a:pt x="8" y="41"/>
                        </a:lnTo>
                        <a:lnTo>
                          <a:pt x="3" y="43"/>
                        </a:lnTo>
                        <a:lnTo>
                          <a:pt x="0" y="41"/>
                        </a:lnTo>
                        <a:lnTo>
                          <a:pt x="1" y="36"/>
                        </a:lnTo>
                        <a:lnTo>
                          <a:pt x="6" y="30"/>
                        </a:lnTo>
                        <a:lnTo>
                          <a:pt x="13" y="25"/>
                        </a:lnTo>
                        <a:lnTo>
                          <a:pt x="22" y="19"/>
                        </a:lnTo>
                        <a:lnTo>
                          <a:pt x="30" y="13"/>
                        </a:lnTo>
                        <a:lnTo>
                          <a:pt x="39" y="7"/>
                        </a:lnTo>
                        <a:lnTo>
                          <a:pt x="46" y="4"/>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5" name="Freeform 168">
                    <a:extLst>
                      <a:ext uri="{FF2B5EF4-FFF2-40B4-BE49-F238E27FC236}">
                        <a16:creationId xmlns:a16="http://schemas.microsoft.com/office/drawing/2014/main" id="{BD9BC5C2-0564-49A3-AF73-B4136584C20C}"/>
                      </a:ext>
                    </a:extLst>
                  </p:cNvPr>
                  <p:cNvSpPr>
                    <a:spLocks/>
                  </p:cNvSpPr>
                  <p:nvPr/>
                </p:nvSpPr>
                <p:spPr bwMode="auto">
                  <a:xfrm>
                    <a:off x="119" y="507"/>
                    <a:ext cx="25" cy="24"/>
                  </a:xfrm>
                  <a:custGeom>
                    <a:avLst/>
                    <a:gdLst>
                      <a:gd name="T0" fmla="*/ 25 w 51"/>
                      <a:gd name="T1" fmla="*/ 0 h 48"/>
                      <a:gd name="T2" fmla="*/ 23 w 51"/>
                      <a:gd name="T3" fmla="*/ 3 h 48"/>
                      <a:gd name="T4" fmla="*/ 21 w 51"/>
                      <a:gd name="T5" fmla="*/ 7 h 48"/>
                      <a:gd name="T6" fmla="*/ 17 w 51"/>
                      <a:gd name="T7" fmla="*/ 12 h 48"/>
                      <a:gd name="T8" fmla="*/ 13 w 51"/>
                      <a:gd name="T9" fmla="*/ 16 h 48"/>
                      <a:gd name="T10" fmla="*/ 9 w 51"/>
                      <a:gd name="T11" fmla="*/ 20 h 48"/>
                      <a:gd name="T12" fmla="*/ 5 w 51"/>
                      <a:gd name="T13" fmla="*/ 23 h 48"/>
                      <a:gd name="T14" fmla="*/ 2 w 51"/>
                      <a:gd name="T15" fmla="*/ 24 h 48"/>
                      <a:gd name="T16" fmla="*/ 0 w 51"/>
                      <a:gd name="T17" fmla="*/ 23 h 48"/>
                      <a:gd name="T18" fmla="*/ 0 w 51"/>
                      <a:gd name="T19" fmla="*/ 21 h 48"/>
                      <a:gd name="T20" fmla="*/ 2 w 51"/>
                      <a:gd name="T21" fmla="*/ 18 h 48"/>
                      <a:gd name="T22" fmla="*/ 6 w 51"/>
                      <a:gd name="T23" fmla="*/ 15 h 48"/>
                      <a:gd name="T24" fmla="*/ 10 w 51"/>
                      <a:gd name="T25" fmla="*/ 12 h 48"/>
                      <a:gd name="T26" fmla="*/ 15 w 51"/>
                      <a:gd name="T27" fmla="*/ 9 h 48"/>
                      <a:gd name="T28" fmla="*/ 19 w 51"/>
                      <a:gd name="T29" fmla="*/ 5 h 48"/>
                      <a:gd name="T30" fmla="*/ 23 w 51"/>
                      <a:gd name="T31" fmla="*/ 2 h 48"/>
                      <a:gd name="T32" fmla="*/ 25 w 51"/>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8">
                        <a:moveTo>
                          <a:pt x="51" y="0"/>
                        </a:moveTo>
                        <a:lnTo>
                          <a:pt x="47" y="5"/>
                        </a:lnTo>
                        <a:lnTo>
                          <a:pt x="42" y="13"/>
                        </a:lnTo>
                        <a:lnTo>
                          <a:pt x="34" y="23"/>
                        </a:lnTo>
                        <a:lnTo>
                          <a:pt x="26" y="32"/>
                        </a:lnTo>
                        <a:lnTo>
                          <a:pt x="18" y="40"/>
                        </a:lnTo>
                        <a:lnTo>
                          <a:pt x="11" y="46"/>
                        </a:lnTo>
                        <a:lnTo>
                          <a:pt x="4" y="48"/>
                        </a:lnTo>
                        <a:lnTo>
                          <a:pt x="0" y="46"/>
                        </a:lnTo>
                        <a:lnTo>
                          <a:pt x="0" y="41"/>
                        </a:lnTo>
                        <a:lnTo>
                          <a:pt x="4" y="35"/>
                        </a:lnTo>
                        <a:lnTo>
                          <a:pt x="12" y="30"/>
                        </a:lnTo>
                        <a:lnTo>
                          <a:pt x="21" y="23"/>
                        </a:lnTo>
                        <a:lnTo>
                          <a:pt x="30" y="17"/>
                        </a:lnTo>
                        <a:lnTo>
                          <a:pt x="39" y="10"/>
                        </a:lnTo>
                        <a:lnTo>
                          <a:pt x="46" y="4"/>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6" name="Freeform 169">
                    <a:extLst>
                      <a:ext uri="{FF2B5EF4-FFF2-40B4-BE49-F238E27FC236}">
                        <a16:creationId xmlns:a16="http://schemas.microsoft.com/office/drawing/2014/main" id="{E59A98B3-F513-4CA1-8245-9C4713DA6E60}"/>
                      </a:ext>
                    </a:extLst>
                  </p:cNvPr>
                  <p:cNvSpPr>
                    <a:spLocks/>
                  </p:cNvSpPr>
                  <p:nvPr/>
                </p:nvSpPr>
                <p:spPr bwMode="auto">
                  <a:xfrm>
                    <a:off x="126" y="517"/>
                    <a:ext cx="24" cy="27"/>
                  </a:xfrm>
                  <a:custGeom>
                    <a:avLst/>
                    <a:gdLst>
                      <a:gd name="T0" fmla="*/ 24 w 48"/>
                      <a:gd name="T1" fmla="*/ 0 h 55"/>
                      <a:gd name="T2" fmla="*/ 23 w 48"/>
                      <a:gd name="T3" fmla="*/ 3 h 55"/>
                      <a:gd name="T4" fmla="*/ 21 w 48"/>
                      <a:gd name="T5" fmla="*/ 8 h 55"/>
                      <a:gd name="T6" fmla="*/ 18 w 48"/>
                      <a:gd name="T7" fmla="*/ 12 h 55"/>
                      <a:gd name="T8" fmla="*/ 15 w 48"/>
                      <a:gd name="T9" fmla="*/ 17 h 55"/>
                      <a:gd name="T10" fmla="*/ 12 w 48"/>
                      <a:gd name="T11" fmla="*/ 21 h 55"/>
                      <a:gd name="T12" fmla="*/ 8 w 48"/>
                      <a:gd name="T13" fmla="*/ 25 h 55"/>
                      <a:gd name="T14" fmla="*/ 4 w 48"/>
                      <a:gd name="T15" fmla="*/ 27 h 55"/>
                      <a:gd name="T16" fmla="*/ 1 w 48"/>
                      <a:gd name="T17" fmla="*/ 27 h 55"/>
                      <a:gd name="T18" fmla="*/ 0 w 48"/>
                      <a:gd name="T19" fmla="*/ 26 h 55"/>
                      <a:gd name="T20" fmla="*/ 1 w 48"/>
                      <a:gd name="T21" fmla="*/ 23 h 55"/>
                      <a:gd name="T22" fmla="*/ 5 w 48"/>
                      <a:gd name="T23" fmla="*/ 19 h 55"/>
                      <a:gd name="T24" fmla="*/ 9 w 48"/>
                      <a:gd name="T25" fmla="*/ 15 h 55"/>
                      <a:gd name="T26" fmla="*/ 14 w 48"/>
                      <a:gd name="T27" fmla="*/ 10 h 55"/>
                      <a:gd name="T28" fmla="*/ 18 w 48"/>
                      <a:gd name="T29" fmla="*/ 6 h 55"/>
                      <a:gd name="T30" fmla="*/ 22 w 48"/>
                      <a:gd name="T31" fmla="*/ 2 h 55"/>
                      <a:gd name="T32" fmla="*/ 24 w 48"/>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55">
                        <a:moveTo>
                          <a:pt x="48" y="0"/>
                        </a:moveTo>
                        <a:lnTo>
                          <a:pt x="46" y="7"/>
                        </a:lnTo>
                        <a:lnTo>
                          <a:pt x="42" y="16"/>
                        </a:lnTo>
                        <a:lnTo>
                          <a:pt x="36" y="25"/>
                        </a:lnTo>
                        <a:lnTo>
                          <a:pt x="30" y="35"/>
                        </a:lnTo>
                        <a:lnTo>
                          <a:pt x="23" y="43"/>
                        </a:lnTo>
                        <a:lnTo>
                          <a:pt x="16" y="50"/>
                        </a:lnTo>
                        <a:lnTo>
                          <a:pt x="8" y="54"/>
                        </a:lnTo>
                        <a:lnTo>
                          <a:pt x="1" y="55"/>
                        </a:lnTo>
                        <a:lnTo>
                          <a:pt x="0" y="53"/>
                        </a:lnTo>
                        <a:lnTo>
                          <a:pt x="2" y="47"/>
                        </a:lnTo>
                        <a:lnTo>
                          <a:pt x="9" y="39"/>
                        </a:lnTo>
                        <a:lnTo>
                          <a:pt x="17" y="30"/>
                        </a:lnTo>
                        <a:lnTo>
                          <a:pt x="27" y="21"/>
                        </a:lnTo>
                        <a:lnTo>
                          <a:pt x="36" y="12"/>
                        </a:lnTo>
                        <a:lnTo>
                          <a:pt x="44" y="5"/>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7" name="Freeform 170">
                    <a:extLst>
                      <a:ext uri="{FF2B5EF4-FFF2-40B4-BE49-F238E27FC236}">
                        <a16:creationId xmlns:a16="http://schemas.microsoft.com/office/drawing/2014/main" id="{9BF0BC64-0B1E-45B3-A861-682D70C11454}"/>
                      </a:ext>
                    </a:extLst>
                  </p:cNvPr>
                  <p:cNvSpPr>
                    <a:spLocks/>
                  </p:cNvSpPr>
                  <p:nvPr/>
                </p:nvSpPr>
                <p:spPr bwMode="auto">
                  <a:xfrm>
                    <a:off x="141" y="523"/>
                    <a:ext cx="11" cy="31"/>
                  </a:xfrm>
                  <a:custGeom>
                    <a:avLst/>
                    <a:gdLst>
                      <a:gd name="T0" fmla="*/ 0 w 22"/>
                      <a:gd name="T1" fmla="*/ 31 h 61"/>
                      <a:gd name="T2" fmla="*/ 1 w 22"/>
                      <a:gd name="T3" fmla="*/ 26 h 61"/>
                      <a:gd name="T4" fmla="*/ 4 w 22"/>
                      <a:gd name="T5" fmla="*/ 17 h 61"/>
                      <a:gd name="T6" fmla="*/ 8 w 22"/>
                      <a:gd name="T7" fmla="*/ 7 h 61"/>
                      <a:gd name="T8" fmla="*/ 11 w 22"/>
                      <a:gd name="T9" fmla="*/ 0 h 61"/>
                      <a:gd name="T10" fmla="*/ 11 w 22"/>
                      <a:gd name="T11" fmla="*/ 9 h 61"/>
                      <a:gd name="T12" fmla="*/ 9 w 22"/>
                      <a:gd name="T13" fmla="*/ 20 h 61"/>
                      <a:gd name="T14" fmla="*/ 6 w 22"/>
                      <a:gd name="T15" fmla="*/ 28 h 61"/>
                      <a:gd name="T16" fmla="*/ 0 w 22"/>
                      <a:gd name="T17" fmla="*/ 31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61"/>
                        </a:moveTo>
                        <a:lnTo>
                          <a:pt x="1" y="52"/>
                        </a:lnTo>
                        <a:lnTo>
                          <a:pt x="7" y="33"/>
                        </a:lnTo>
                        <a:lnTo>
                          <a:pt x="15" y="14"/>
                        </a:lnTo>
                        <a:lnTo>
                          <a:pt x="21" y="0"/>
                        </a:lnTo>
                        <a:lnTo>
                          <a:pt x="22" y="18"/>
                        </a:lnTo>
                        <a:lnTo>
                          <a:pt x="17" y="40"/>
                        </a:lnTo>
                        <a:lnTo>
                          <a:pt x="11" y="56"/>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8" name="Freeform 171">
                    <a:extLst>
                      <a:ext uri="{FF2B5EF4-FFF2-40B4-BE49-F238E27FC236}">
                        <a16:creationId xmlns:a16="http://schemas.microsoft.com/office/drawing/2014/main" id="{69BDEA4D-EDD6-4241-B53F-F25A94B5E06E}"/>
                      </a:ext>
                    </a:extLst>
                  </p:cNvPr>
                  <p:cNvSpPr>
                    <a:spLocks/>
                  </p:cNvSpPr>
                  <p:nvPr/>
                </p:nvSpPr>
                <p:spPr bwMode="auto">
                  <a:xfrm>
                    <a:off x="150" y="534"/>
                    <a:ext cx="11" cy="29"/>
                  </a:xfrm>
                  <a:custGeom>
                    <a:avLst/>
                    <a:gdLst>
                      <a:gd name="T0" fmla="*/ 0 w 22"/>
                      <a:gd name="T1" fmla="*/ 29 h 58"/>
                      <a:gd name="T2" fmla="*/ 1 w 22"/>
                      <a:gd name="T3" fmla="*/ 25 h 58"/>
                      <a:gd name="T4" fmla="*/ 4 w 22"/>
                      <a:gd name="T5" fmla="*/ 16 h 58"/>
                      <a:gd name="T6" fmla="*/ 9 w 22"/>
                      <a:gd name="T7" fmla="*/ 6 h 58"/>
                      <a:gd name="T8" fmla="*/ 11 w 22"/>
                      <a:gd name="T9" fmla="*/ 0 h 58"/>
                      <a:gd name="T10" fmla="*/ 11 w 22"/>
                      <a:gd name="T11" fmla="*/ 9 h 58"/>
                      <a:gd name="T12" fmla="*/ 9 w 22"/>
                      <a:gd name="T13" fmla="*/ 20 h 58"/>
                      <a:gd name="T14" fmla="*/ 6 w 22"/>
                      <a:gd name="T15" fmla="*/ 28 h 58"/>
                      <a:gd name="T16" fmla="*/ 0 w 22"/>
                      <a:gd name="T17" fmla="*/ 29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8">
                        <a:moveTo>
                          <a:pt x="0" y="58"/>
                        </a:moveTo>
                        <a:lnTo>
                          <a:pt x="2" y="49"/>
                        </a:lnTo>
                        <a:lnTo>
                          <a:pt x="8" y="31"/>
                        </a:lnTo>
                        <a:lnTo>
                          <a:pt x="17" y="12"/>
                        </a:lnTo>
                        <a:lnTo>
                          <a:pt x="21" y="0"/>
                        </a:lnTo>
                        <a:lnTo>
                          <a:pt x="22" y="18"/>
                        </a:lnTo>
                        <a:lnTo>
                          <a:pt x="18" y="39"/>
                        </a:lnTo>
                        <a:lnTo>
                          <a:pt x="11" y="55"/>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9" name="Freeform 172">
                    <a:extLst>
                      <a:ext uri="{FF2B5EF4-FFF2-40B4-BE49-F238E27FC236}">
                        <a16:creationId xmlns:a16="http://schemas.microsoft.com/office/drawing/2014/main" id="{6031310D-6446-4E52-A022-DF95DFB2737D}"/>
                      </a:ext>
                    </a:extLst>
                  </p:cNvPr>
                  <p:cNvSpPr>
                    <a:spLocks/>
                  </p:cNvSpPr>
                  <p:nvPr/>
                </p:nvSpPr>
                <p:spPr bwMode="auto">
                  <a:xfrm>
                    <a:off x="104" y="504"/>
                    <a:ext cx="32" cy="149"/>
                  </a:xfrm>
                  <a:custGeom>
                    <a:avLst/>
                    <a:gdLst>
                      <a:gd name="T0" fmla="*/ 5 w 65"/>
                      <a:gd name="T1" fmla="*/ 2 h 298"/>
                      <a:gd name="T2" fmla="*/ 3 w 65"/>
                      <a:gd name="T3" fmla="*/ 1 h 298"/>
                      <a:gd name="T4" fmla="*/ 2 w 65"/>
                      <a:gd name="T5" fmla="*/ 1 h 298"/>
                      <a:gd name="T6" fmla="*/ 1 w 65"/>
                      <a:gd name="T7" fmla="*/ 1 h 298"/>
                      <a:gd name="T8" fmla="*/ 0 w 65"/>
                      <a:gd name="T9" fmla="*/ 0 h 298"/>
                      <a:gd name="T10" fmla="*/ 11 w 65"/>
                      <a:gd name="T11" fmla="*/ 22 h 298"/>
                      <a:gd name="T12" fmla="*/ 19 w 65"/>
                      <a:gd name="T13" fmla="*/ 43 h 298"/>
                      <a:gd name="T14" fmla="*/ 24 w 65"/>
                      <a:gd name="T15" fmla="*/ 64 h 298"/>
                      <a:gd name="T16" fmla="*/ 27 w 65"/>
                      <a:gd name="T17" fmla="*/ 84 h 298"/>
                      <a:gd name="T18" fmla="*/ 28 w 65"/>
                      <a:gd name="T19" fmla="*/ 102 h 298"/>
                      <a:gd name="T20" fmla="*/ 29 w 65"/>
                      <a:gd name="T21" fmla="*/ 119 h 298"/>
                      <a:gd name="T22" fmla="*/ 29 w 65"/>
                      <a:gd name="T23" fmla="*/ 135 h 298"/>
                      <a:gd name="T24" fmla="*/ 28 w 65"/>
                      <a:gd name="T25" fmla="*/ 149 h 298"/>
                      <a:gd name="T26" fmla="*/ 30 w 65"/>
                      <a:gd name="T27" fmla="*/ 138 h 298"/>
                      <a:gd name="T28" fmla="*/ 32 w 65"/>
                      <a:gd name="T29" fmla="*/ 123 h 298"/>
                      <a:gd name="T30" fmla="*/ 32 w 65"/>
                      <a:gd name="T31" fmla="*/ 103 h 298"/>
                      <a:gd name="T32" fmla="*/ 31 w 65"/>
                      <a:gd name="T33" fmla="*/ 81 h 298"/>
                      <a:gd name="T34" fmla="*/ 28 w 65"/>
                      <a:gd name="T35" fmla="*/ 58 h 298"/>
                      <a:gd name="T36" fmla="*/ 22 w 65"/>
                      <a:gd name="T37" fmla="*/ 36 h 298"/>
                      <a:gd name="T38" fmla="*/ 15 w 65"/>
                      <a:gd name="T39" fmla="*/ 17 h 298"/>
                      <a:gd name="T40" fmla="*/ 5 w 65"/>
                      <a:gd name="T41" fmla="*/ 2 h 2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98">
                        <a:moveTo>
                          <a:pt x="10" y="3"/>
                        </a:moveTo>
                        <a:lnTo>
                          <a:pt x="7" y="2"/>
                        </a:lnTo>
                        <a:lnTo>
                          <a:pt x="5" y="1"/>
                        </a:lnTo>
                        <a:lnTo>
                          <a:pt x="3" y="1"/>
                        </a:lnTo>
                        <a:lnTo>
                          <a:pt x="0" y="0"/>
                        </a:lnTo>
                        <a:lnTo>
                          <a:pt x="22" y="43"/>
                        </a:lnTo>
                        <a:lnTo>
                          <a:pt x="38" y="86"/>
                        </a:lnTo>
                        <a:lnTo>
                          <a:pt x="49" y="128"/>
                        </a:lnTo>
                        <a:lnTo>
                          <a:pt x="55" y="167"/>
                        </a:lnTo>
                        <a:lnTo>
                          <a:pt x="57" y="204"/>
                        </a:lnTo>
                        <a:lnTo>
                          <a:pt x="58" y="238"/>
                        </a:lnTo>
                        <a:lnTo>
                          <a:pt x="58" y="269"/>
                        </a:lnTo>
                        <a:lnTo>
                          <a:pt x="57" y="298"/>
                        </a:lnTo>
                        <a:lnTo>
                          <a:pt x="61" y="276"/>
                        </a:lnTo>
                        <a:lnTo>
                          <a:pt x="65" y="245"/>
                        </a:lnTo>
                        <a:lnTo>
                          <a:pt x="65" y="205"/>
                        </a:lnTo>
                        <a:lnTo>
                          <a:pt x="63" y="161"/>
                        </a:lnTo>
                        <a:lnTo>
                          <a:pt x="56" y="116"/>
                        </a:lnTo>
                        <a:lnTo>
                          <a:pt x="45" y="72"/>
                        </a:lnTo>
                        <a:lnTo>
                          <a:pt x="30" y="34"/>
                        </a:lnTo>
                        <a:lnTo>
                          <a:pt x="1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30" name="Freeform 173">
                    <a:extLst>
                      <a:ext uri="{FF2B5EF4-FFF2-40B4-BE49-F238E27FC236}">
                        <a16:creationId xmlns:a16="http://schemas.microsoft.com/office/drawing/2014/main" id="{E7D2576C-D06C-49EB-8939-CABCC6A7E4AC}"/>
                      </a:ext>
                    </a:extLst>
                  </p:cNvPr>
                  <p:cNvSpPr>
                    <a:spLocks/>
                  </p:cNvSpPr>
                  <p:nvPr/>
                </p:nvSpPr>
                <p:spPr bwMode="auto">
                  <a:xfrm>
                    <a:off x="112" y="622"/>
                    <a:ext cx="23" cy="22"/>
                  </a:xfrm>
                  <a:custGeom>
                    <a:avLst/>
                    <a:gdLst>
                      <a:gd name="T0" fmla="*/ 0 w 44"/>
                      <a:gd name="T1" fmla="*/ 22 h 44"/>
                      <a:gd name="T2" fmla="*/ 1 w 44"/>
                      <a:gd name="T3" fmla="*/ 22 h 44"/>
                      <a:gd name="T4" fmla="*/ 3 w 44"/>
                      <a:gd name="T5" fmla="*/ 22 h 44"/>
                      <a:gd name="T6" fmla="*/ 7 w 44"/>
                      <a:gd name="T7" fmla="*/ 20 h 44"/>
                      <a:gd name="T8" fmla="*/ 11 w 44"/>
                      <a:gd name="T9" fmla="*/ 18 h 44"/>
                      <a:gd name="T10" fmla="*/ 15 w 44"/>
                      <a:gd name="T11" fmla="*/ 14 h 44"/>
                      <a:gd name="T12" fmla="*/ 19 w 44"/>
                      <a:gd name="T13" fmla="*/ 10 h 44"/>
                      <a:gd name="T14" fmla="*/ 21 w 44"/>
                      <a:gd name="T15" fmla="*/ 5 h 44"/>
                      <a:gd name="T16" fmla="*/ 23 w 44"/>
                      <a:gd name="T17" fmla="*/ 0 h 44"/>
                      <a:gd name="T18" fmla="*/ 21 w 44"/>
                      <a:gd name="T19" fmla="*/ 3 h 44"/>
                      <a:gd name="T20" fmla="*/ 17 w 44"/>
                      <a:gd name="T21" fmla="*/ 6 h 44"/>
                      <a:gd name="T22" fmla="*/ 14 w 44"/>
                      <a:gd name="T23" fmla="*/ 9 h 44"/>
                      <a:gd name="T24" fmla="*/ 9 w 44"/>
                      <a:gd name="T25" fmla="*/ 12 h 44"/>
                      <a:gd name="T26" fmla="*/ 5 w 44"/>
                      <a:gd name="T27" fmla="*/ 15 h 44"/>
                      <a:gd name="T28" fmla="*/ 2 w 44"/>
                      <a:gd name="T29" fmla="*/ 18 h 44"/>
                      <a:gd name="T30" fmla="*/ 1 w 44"/>
                      <a:gd name="T31" fmla="*/ 20 h 44"/>
                      <a:gd name="T32" fmla="*/ 0 w 44"/>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44">
                        <a:moveTo>
                          <a:pt x="0" y="43"/>
                        </a:moveTo>
                        <a:lnTo>
                          <a:pt x="2" y="44"/>
                        </a:lnTo>
                        <a:lnTo>
                          <a:pt x="6" y="43"/>
                        </a:lnTo>
                        <a:lnTo>
                          <a:pt x="13" y="39"/>
                        </a:lnTo>
                        <a:lnTo>
                          <a:pt x="21" y="35"/>
                        </a:lnTo>
                        <a:lnTo>
                          <a:pt x="28" y="28"/>
                        </a:lnTo>
                        <a:lnTo>
                          <a:pt x="36" y="20"/>
                        </a:lnTo>
                        <a:lnTo>
                          <a:pt x="41" y="10"/>
                        </a:lnTo>
                        <a:lnTo>
                          <a:pt x="44" y="0"/>
                        </a:lnTo>
                        <a:lnTo>
                          <a:pt x="40" y="6"/>
                        </a:lnTo>
                        <a:lnTo>
                          <a:pt x="33" y="12"/>
                        </a:lnTo>
                        <a:lnTo>
                          <a:pt x="26" y="17"/>
                        </a:lnTo>
                        <a:lnTo>
                          <a:pt x="18" y="23"/>
                        </a:lnTo>
                        <a:lnTo>
                          <a:pt x="10" y="30"/>
                        </a:lnTo>
                        <a:lnTo>
                          <a:pt x="4" y="35"/>
                        </a:lnTo>
                        <a:lnTo>
                          <a:pt x="1" y="39"/>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31" name="Freeform 174">
                    <a:extLst>
                      <a:ext uri="{FF2B5EF4-FFF2-40B4-BE49-F238E27FC236}">
                        <a16:creationId xmlns:a16="http://schemas.microsoft.com/office/drawing/2014/main" id="{A2FCB8A8-94F2-48DB-96C4-0FFF8D7D60AE}"/>
                      </a:ext>
                    </a:extLst>
                  </p:cNvPr>
                  <p:cNvSpPr>
                    <a:spLocks/>
                  </p:cNvSpPr>
                  <p:nvPr/>
                </p:nvSpPr>
                <p:spPr bwMode="auto">
                  <a:xfrm>
                    <a:off x="110" y="595"/>
                    <a:ext cx="26" cy="28"/>
                  </a:xfrm>
                  <a:custGeom>
                    <a:avLst/>
                    <a:gdLst>
                      <a:gd name="T0" fmla="*/ 0 w 52"/>
                      <a:gd name="T1" fmla="*/ 27 h 55"/>
                      <a:gd name="T2" fmla="*/ 2 w 52"/>
                      <a:gd name="T3" fmla="*/ 28 h 55"/>
                      <a:gd name="T4" fmla="*/ 5 w 52"/>
                      <a:gd name="T5" fmla="*/ 27 h 55"/>
                      <a:gd name="T6" fmla="*/ 8 w 52"/>
                      <a:gd name="T7" fmla="*/ 24 h 55"/>
                      <a:gd name="T8" fmla="*/ 13 w 52"/>
                      <a:gd name="T9" fmla="*/ 21 h 55"/>
                      <a:gd name="T10" fmla="*/ 17 w 52"/>
                      <a:gd name="T11" fmla="*/ 16 h 55"/>
                      <a:gd name="T12" fmla="*/ 21 w 52"/>
                      <a:gd name="T13" fmla="*/ 11 h 55"/>
                      <a:gd name="T14" fmla="*/ 24 w 52"/>
                      <a:gd name="T15" fmla="*/ 6 h 55"/>
                      <a:gd name="T16" fmla="*/ 26 w 52"/>
                      <a:gd name="T17" fmla="*/ 0 h 55"/>
                      <a:gd name="T18" fmla="*/ 24 w 52"/>
                      <a:gd name="T19" fmla="*/ 3 h 55"/>
                      <a:gd name="T20" fmla="*/ 20 w 52"/>
                      <a:gd name="T21" fmla="*/ 5 h 55"/>
                      <a:gd name="T22" fmla="*/ 16 w 52"/>
                      <a:gd name="T23" fmla="*/ 9 h 55"/>
                      <a:gd name="T24" fmla="*/ 12 w 52"/>
                      <a:gd name="T25" fmla="*/ 13 h 55"/>
                      <a:gd name="T26" fmla="*/ 7 w 52"/>
                      <a:gd name="T27" fmla="*/ 18 h 55"/>
                      <a:gd name="T28" fmla="*/ 3 w 52"/>
                      <a:gd name="T29" fmla="*/ 22 h 55"/>
                      <a:gd name="T30" fmla="*/ 1 w 52"/>
                      <a:gd name="T31" fmla="*/ 25 h 55"/>
                      <a:gd name="T32" fmla="*/ 0 w 52"/>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5">
                        <a:moveTo>
                          <a:pt x="0" y="54"/>
                        </a:moveTo>
                        <a:lnTo>
                          <a:pt x="3" y="55"/>
                        </a:lnTo>
                        <a:lnTo>
                          <a:pt x="9" y="54"/>
                        </a:lnTo>
                        <a:lnTo>
                          <a:pt x="16" y="48"/>
                        </a:lnTo>
                        <a:lnTo>
                          <a:pt x="25" y="41"/>
                        </a:lnTo>
                        <a:lnTo>
                          <a:pt x="33" y="32"/>
                        </a:lnTo>
                        <a:lnTo>
                          <a:pt x="41" y="22"/>
                        </a:lnTo>
                        <a:lnTo>
                          <a:pt x="48" y="11"/>
                        </a:lnTo>
                        <a:lnTo>
                          <a:pt x="52" y="0"/>
                        </a:lnTo>
                        <a:lnTo>
                          <a:pt x="48" y="5"/>
                        </a:lnTo>
                        <a:lnTo>
                          <a:pt x="40" y="10"/>
                        </a:lnTo>
                        <a:lnTo>
                          <a:pt x="32" y="18"/>
                        </a:lnTo>
                        <a:lnTo>
                          <a:pt x="23" y="26"/>
                        </a:lnTo>
                        <a:lnTo>
                          <a:pt x="14" y="35"/>
                        </a:lnTo>
                        <a:lnTo>
                          <a:pt x="6" y="43"/>
                        </a:lnTo>
                        <a:lnTo>
                          <a:pt x="1" y="50"/>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32" name="Freeform 175">
                    <a:extLst>
                      <a:ext uri="{FF2B5EF4-FFF2-40B4-BE49-F238E27FC236}">
                        <a16:creationId xmlns:a16="http://schemas.microsoft.com/office/drawing/2014/main" id="{E9732BB7-90FC-4276-A642-5F6FA709E114}"/>
                      </a:ext>
                    </a:extLst>
                  </p:cNvPr>
                  <p:cNvSpPr>
                    <a:spLocks/>
                  </p:cNvSpPr>
                  <p:nvPr/>
                </p:nvSpPr>
                <p:spPr bwMode="auto">
                  <a:xfrm>
                    <a:off x="105" y="582"/>
                    <a:ext cx="29" cy="24"/>
                  </a:xfrm>
                  <a:custGeom>
                    <a:avLst/>
                    <a:gdLst>
                      <a:gd name="T0" fmla="*/ 0 w 57"/>
                      <a:gd name="T1" fmla="*/ 23 h 49"/>
                      <a:gd name="T2" fmla="*/ 2 w 57"/>
                      <a:gd name="T3" fmla="*/ 24 h 49"/>
                      <a:gd name="T4" fmla="*/ 6 w 57"/>
                      <a:gd name="T5" fmla="*/ 24 h 49"/>
                      <a:gd name="T6" fmla="*/ 10 w 57"/>
                      <a:gd name="T7" fmla="*/ 21 h 49"/>
                      <a:gd name="T8" fmla="*/ 15 w 57"/>
                      <a:gd name="T9" fmla="*/ 18 h 49"/>
                      <a:gd name="T10" fmla="*/ 20 w 57"/>
                      <a:gd name="T11" fmla="*/ 14 h 49"/>
                      <a:gd name="T12" fmla="*/ 24 w 57"/>
                      <a:gd name="T13" fmla="*/ 10 h 49"/>
                      <a:gd name="T14" fmla="*/ 27 w 57"/>
                      <a:gd name="T15" fmla="*/ 5 h 49"/>
                      <a:gd name="T16" fmla="*/ 29 w 57"/>
                      <a:gd name="T17" fmla="*/ 0 h 49"/>
                      <a:gd name="T18" fmla="*/ 27 w 57"/>
                      <a:gd name="T19" fmla="*/ 1 h 49"/>
                      <a:gd name="T20" fmla="*/ 23 w 57"/>
                      <a:gd name="T21" fmla="*/ 4 h 49"/>
                      <a:gd name="T22" fmla="*/ 18 w 57"/>
                      <a:gd name="T23" fmla="*/ 7 h 49"/>
                      <a:gd name="T24" fmla="*/ 13 w 57"/>
                      <a:gd name="T25" fmla="*/ 11 h 49"/>
                      <a:gd name="T26" fmla="*/ 8 w 57"/>
                      <a:gd name="T27" fmla="*/ 14 h 49"/>
                      <a:gd name="T28" fmla="*/ 4 w 57"/>
                      <a:gd name="T29" fmla="*/ 18 h 49"/>
                      <a:gd name="T30" fmla="*/ 1 w 57"/>
                      <a:gd name="T31" fmla="*/ 21 h 49"/>
                      <a:gd name="T32" fmla="*/ 0 w 57"/>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49">
                        <a:moveTo>
                          <a:pt x="0" y="47"/>
                        </a:moveTo>
                        <a:lnTo>
                          <a:pt x="3" y="49"/>
                        </a:lnTo>
                        <a:lnTo>
                          <a:pt x="11" y="48"/>
                        </a:lnTo>
                        <a:lnTo>
                          <a:pt x="19" y="43"/>
                        </a:lnTo>
                        <a:lnTo>
                          <a:pt x="30" y="37"/>
                        </a:lnTo>
                        <a:lnTo>
                          <a:pt x="39" y="29"/>
                        </a:lnTo>
                        <a:lnTo>
                          <a:pt x="48" y="20"/>
                        </a:lnTo>
                        <a:lnTo>
                          <a:pt x="54" y="10"/>
                        </a:lnTo>
                        <a:lnTo>
                          <a:pt x="57" y="0"/>
                        </a:lnTo>
                        <a:lnTo>
                          <a:pt x="53" y="3"/>
                        </a:lnTo>
                        <a:lnTo>
                          <a:pt x="46" y="9"/>
                        </a:lnTo>
                        <a:lnTo>
                          <a:pt x="35" y="14"/>
                        </a:lnTo>
                        <a:lnTo>
                          <a:pt x="25" y="22"/>
                        </a:lnTo>
                        <a:lnTo>
                          <a:pt x="16" y="29"/>
                        </a:lnTo>
                        <a:lnTo>
                          <a:pt x="7" y="37"/>
                        </a:lnTo>
                        <a:lnTo>
                          <a:pt x="1" y="43"/>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33" name="Freeform 176">
                    <a:extLst>
                      <a:ext uri="{FF2B5EF4-FFF2-40B4-BE49-F238E27FC236}">
                        <a16:creationId xmlns:a16="http://schemas.microsoft.com/office/drawing/2014/main" id="{9BDD2CF1-E999-4C27-A409-30454F69DDE6}"/>
                      </a:ext>
                    </a:extLst>
                  </p:cNvPr>
                  <p:cNvSpPr>
                    <a:spLocks/>
                  </p:cNvSpPr>
                  <p:nvPr/>
                </p:nvSpPr>
                <p:spPr bwMode="auto">
                  <a:xfrm>
                    <a:off x="104" y="557"/>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10" y="40"/>
                        </a:lnTo>
                        <a:lnTo>
                          <a:pt x="18" y="35"/>
                        </a:lnTo>
                        <a:lnTo>
                          <a:pt x="27" y="30"/>
                        </a:lnTo>
                        <a:lnTo>
                          <a:pt x="36" y="23"/>
                        </a:lnTo>
                        <a:lnTo>
                          <a:pt x="44" y="16"/>
                        </a:lnTo>
                        <a:lnTo>
                          <a:pt x="51" y="8"/>
                        </a:lnTo>
                        <a:lnTo>
                          <a:pt x="53" y="0"/>
                        </a:lnTo>
                        <a:lnTo>
                          <a:pt x="49" y="3"/>
                        </a:lnTo>
                        <a:lnTo>
                          <a:pt x="41" y="8"/>
                        </a:lnTo>
                        <a:lnTo>
                          <a:pt x="32" y="12"/>
                        </a:lnTo>
                        <a:lnTo>
                          <a:pt x="22" y="18"/>
                        </a:lnTo>
                        <a:lnTo>
                          <a:pt x="13" y="24"/>
                        </a:lnTo>
                        <a:lnTo>
                          <a:pt x="5" y="30"/>
                        </a:lnTo>
                        <a:lnTo>
                          <a:pt x="2"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34" name="Freeform 177">
                    <a:extLst>
                      <a:ext uri="{FF2B5EF4-FFF2-40B4-BE49-F238E27FC236}">
                        <a16:creationId xmlns:a16="http://schemas.microsoft.com/office/drawing/2014/main" id="{A9F448E7-934C-4FB1-A079-2397DC094396}"/>
                      </a:ext>
                    </a:extLst>
                  </p:cNvPr>
                  <p:cNvSpPr>
                    <a:spLocks/>
                  </p:cNvSpPr>
                  <p:nvPr/>
                </p:nvSpPr>
                <p:spPr bwMode="auto">
                  <a:xfrm>
                    <a:off x="103" y="546"/>
                    <a:ext cx="24" cy="15"/>
                  </a:xfrm>
                  <a:custGeom>
                    <a:avLst/>
                    <a:gdLst>
                      <a:gd name="T0" fmla="*/ 0 w 49"/>
                      <a:gd name="T1" fmla="*/ 13 h 30"/>
                      <a:gd name="T2" fmla="*/ 1 w 49"/>
                      <a:gd name="T3" fmla="*/ 15 h 30"/>
                      <a:gd name="T4" fmla="*/ 4 w 49"/>
                      <a:gd name="T5" fmla="*/ 15 h 30"/>
                      <a:gd name="T6" fmla="*/ 7 w 49"/>
                      <a:gd name="T7" fmla="*/ 15 h 30"/>
                      <a:gd name="T8" fmla="*/ 11 w 49"/>
                      <a:gd name="T9" fmla="*/ 13 h 30"/>
                      <a:gd name="T10" fmla="*/ 15 w 49"/>
                      <a:gd name="T11" fmla="*/ 11 h 30"/>
                      <a:gd name="T12" fmla="*/ 19 w 49"/>
                      <a:gd name="T13" fmla="*/ 8 h 30"/>
                      <a:gd name="T14" fmla="*/ 22 w 49"/>
                      <a:gd name="T15" fmla="*/ 5 h 30"/>
                      <a:gd name="T16" fmla="*/ 24 w 49"/>
                      <a:gd name="T17" fmla="*/ 0 h 30"/>
                      <a:gd name="T18" fmla="*/ 22 w 49"/>
                      <a:gd name="T19" fmla="*/ 1 h 30"/>
                      <a:gd name="T20" fmla="*/ 18 w 49"/>
                      <a:gd name="T21" fmla="*/ 3 h 30"/>
                      <a:gd name="T22" fmla="*/ 14 w 49"/>
                      <a:gd name="T23" fmla="*/ 5 h 30"/>
                      <a:gd name="T24" fmla="*/ 10 w 49"/>
                      <a:gd name="T25" fmla="*/ 7 h 30"/>
                      <a:gd name="T26" fmla="*/ 6 w 49"/>
                      <a:gd name="T27" fmla="*/ 8 h 30"/>
                      <a:gd name="T28" fmla="*/ 2 w 49"/>
                      <a:gd name="T29" fmla="*/ 10 h 30"/>
                      <a:gd name="T30" fmla="*/ 0 w 49"/>
                      <a:gd name="T31" fmla="*/ 12 h 30"/>
                      <a:gd name="T32" fmla="*/ 0 w 49"/>
                      <a:gd name="T33" fmla="*/ 1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0">
                        <a:moveTo>
                          <a:pt x="0" y="26"/>
                        </a:moveTo>
                        <a:lnTo>
                          <a:pt x="2" y="29"/>
                        </a:lnTo>
                        <a:lnTo>
                          <a:pt x="8" y="30"/>
                        </a:lnTo>
                        <a:lnTo>
                          <a:pt x="15" y="29"/>
                        </a:lnTo>
                        <a:lnTo>
                          <a:pt x="23" y="26"/>
                        </a:lnTo>
                        <a:lnTo>
                          <a:pt x="31" y="22"/>
                        </a:lnTo>
                        <a:lnTo>
                          <a:pt x="39" y="16"/>
                        </a:lnTo>
                        <a:lnTo>
                          <a:pt x="45" y="9"/>
                        </a:lnTo>
                        <a:lnTo>
                          <a:pt x="49" y="0"/>
                        </a:lnTo>
                        <a:lnTo>
                          <a:pt x="44" y="2"/>
                        </a:lnTo>
                        <a:lnTo>
                          <a:pt x="37" y="6"/>
                        </a:lnTo>
                        <a:lnTo>
                          <a:pt x="28" y="9"/>
                        </a:lnTo>
                        <a:lnTo>
                          <a:pt x="20" y="13"/>
                        </a:lnTo>
                        <a:lnTo>
                          <a:pt x="12" y="16"/>
                        </a:lnTo>
                        <a:lnTo>
                          <a:pt x="5" y="20"/>
                        </a:lnTo>
                        <a:lnTo>
                          <a:pt x="1" y="23"/>
                        </a:lnTo>
                        <a:lnTo>
                          <a:pt x="0" y="2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35" name="Freeform 178">
                    <a:extLst>
                      <a:ext uri="{FF2B5EF4-FFF2-40B4-BE49-F238E27FC236}">
                        <a16:creationId xmlns:a16="http://schemas.microsoft.com/office/drawing/2014/main" id="{BC37B603-889D-4EA5-BE3E-31580E09DF80}"/>
                      </a:ext>
                    </a:extLst>
                  </p:cNvPr>
                  <p:cNvSpPr>
                    <a:spLocks/>
                  </p:cNvSpPr>
                  <p:nvPr/>
                </p:nvSpPr>
                <p:spPr bwMode="auto">
                  <a:xfrm>
                    <a:off x="100" y="523"/>
                    <a:ext cx="18" cy="12"/>
                  </a:xfrm>
                  <a:custGeom>
                    <a:avLst/>
                    <a:gdLst>
                      <a:gd name="T0" fmla="*/ 0 w 37"/>
                      <a:gd name="T1" fmla="*/ 11 h 23"/>
                      <a:gd name="T2" fmla="*/ 1 w 37"/>
                      <a:gd name="T3" fmla="*/ 12 h 23"/>
                      <a:gd name="T4" fmla="*/ 3 w 37"/>
                      <a:gd name="T5" fmla="*/ 12 h 23"/>
                      <a:gd name="T6" fmla="*/ 6 w 37"/>
                      <a:gd name="T7" fmla="*/ 11 h 23"/>
                      <a:gd name="T8" fmla="*/ 10 w 37"/>
                      <a:gd name="T9" fmla="*/ 9 h 23"/>
                      <a:gd name="T10" fmla="*/ 13 w 37"/>
                      <a:gd name="T11" fmla="*/ 7 h 23"/>
                      <a:gd name="T12" fmla="*/ 15 w 37"/>
                      <a:gd name="T13" fmla="*/ 5 h 23"/>
                      <a:gd name="T14" fmla="*/ 18 w 37"/>
                      <a:gd name="T15" fmla="*/ 2 h 23"/>
                      <a:gd name="T16" fmla="*/ 18 w 37"/>
                      <a:gd name="T17" fmla="*/ 0 h 23"/>
                      <a:gd name="T18" fmla="*/ 17 w 37"/>
                      <a:gd name="T19" fmla="*/ 1 h 23"/>
                      <a:gd name="T20" fmla="*/ 14 w 37"/>
                      <a:gd name="T21" fmla="*/ 2 h 23"/>
                      <a:gd name="T22" fmla="*/ 11 w 37"/>
                      <a:gd name="T23" fmla="*/ 4 h 23"/>
                      <a:gd name="T24" fmla="*/ 8 w 37"/>
                      <a:gd name="T25" fmla="*/ 5 h 23"/>
                      <a:gd name="T26" fmla="*/ 5 w 37"/>
                      <a:gd name="T27" fmla="*/ 6 h 23"/>
                      <a:gd name="T28" fmla="*/ 2 w 37"/>
                      <a:gd name="T29" fmla="*/ 8 h 23"/>
                      <a:gd name="T30" fmla="*/ 0 w 37"/>
                      <a:gd name="T31" fmla="*/ 9 h 23"/>
                      <a:gd name="T32" fmla="*/ 0 w 37"/>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3">
                        <a:moveTo>
                          <a:pt x="0" y="21"/>
                        </a:moveTo>
                        <a:lnTo>
                          <a:pt x="3" y="23"/>
                        </a:lnTo>
                        <a:lnTo>
                          <a:pt x="7" y="23"/>
                        </a:lnTo>
                        <a:lnTo>
                          <a:pt x="13" y="21"/>
                        </a:lnTo>
                        <a:lnTo>
                          <a:pt x="20" y="18"/>
                        </a:lnTo>
                        <a:lnTo>
                          <a:pt x="27" y="14"/>
                        </a:lnTo>
                        <a:lnTo>
                          <a:pt x="31" y="9"/>
                        </a:lnTo>
                        <a:lnTo>
                          <a:pt x="36" y="4"/>
                        </a:lnTo>
                        <a:lnTo>
                          <a:pt x="37" y="0"/>
                        </a:lnTo>
                        <a:lnTo>
                          <a:pt x="34" y="2"/>
                        </a:lnTo>
                        <a:lnTo>
                          <a:pt x="28" y="4"/>
                        </a:lnTo>
                        <a:lnTo>
                          <a:pt x="22" y="7"/>
                        </a:lnTo>
                        <a:lnTo>
                          <a:pt x="16" y="9"/>
                        </a:lnTo>
                        <a:lnTo>
                          <a:pt x="11" y="11"/>
                        </a:lnTo>
                        <a:lnTo>
                          <a:pt x="5" y="15"/>
                        </a:lnTo>
                        <a:lnTo>
                          <a:pt x="1" y="17"/>
                        </a:lnTo>
                        <a:lnTo>
                          <a:pt x="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36" name="Freeform 179">
                    <a:extLst>
                      <a:ext uri="{FF2B5EF4-FFF2-40B4-BE49-F238E27FC236}">
                        <a16:creationId xmlns:a16="http://schemas.microsoft.com/office/drawing/2014/main" id="{B29C4236-2DF1-4731-A99C-5672FE7296BD}"/>
                      </a:ext>
                    </a:extLst>
                  </p:cNvPr>
                  <p:cNvSpPr>
                    <a:spLocks/>
                  </p:cNvSpPr>
                  <p:nvPr/>
                </p:nvSpPr>
                <p:spPr bwMode="auto">
                  <a:xfrm>
                    <a:off x="101" y="513"/>
                    <a:ext cx="12" cy="9"/>
                  </a:xfrm>
                  <a:custGeom>
                    <a:avLst/>
                    <a:gdLst>
                      <a:gd name="T0" fmla="*/ 1 w 24"/>
                      <a:gd name="T1" fmla="*/ 8 h 17"/>
                      <a:gd name="T2" fmla="*/ 4 w 24"/>
                      <a:gd name="T3" fmla="*/ 9 h 17"/>
                      <a:gd name="T4" fmla="*/ 9 w 24"/>
                      <a:gd name="T5" fmla="*/ 8 h 17"/>
                      <a:gd name="T6" fmla="*/ 12 w 24"/>
                      <a:gd name="T7" fmla="*/ 4 h 17"/>
                      <a:gd name="T8" fmla="*/ 12 w 24"/>
                      <a:gd name="T9" fmla="*/ 0 h 17"/>
                      <a:gd name="T10" fmla="*/ 9 w 24"/>
                      <a:gd name="T11" fmla="*/ 4 h 17"/>
                      <a:gd name="T12" fmla="*/ 5 w 24"/>
                      <a:gd name="T13" fmla="*/ 5 h 17"/>
                      <a:gd name="T14" fmla="*/ 0 w 24"/>
                      <a:gd name="T15" fmla="*/ 6 h 17"/>
                      <a:gd name="T16" fmla="*/ 1 w 24"/>
                      <a:gd name="T17" fmla="*/ 8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17">
                        <a:moveTo>
                          <a:pt x="1" y="16"/>
                        </a:moveTo>
                        <a:lnTo>
                          <a:pt x="8" y="17"/>
                        </a:lnTo>
                        <a:lnTo>
                          <a:pt x="17" y="15"/>
                        </a:lnTo>
                        <a:lnTo>
                          <a:pt x="24" y="8"/>
                        </a:lnTo>
                        <a:lnTo>
                          <a:pt x="23" y="0"/>
                        </a:lnTo>
                        <a:lnTo>
                          <a:pt x="18" y="7"/>
                        </a:lnTo>
                        <a:lnTo>
                          <a:pt x="9" y="9"/>
                        </a:lnTo>
                        <a:lnTo>
                          <a:pt x="0" y="12"/>
                        </a:lnTo>
                        <a:lnTo>
                          <a:pt x="1"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37" name="Freeform 180">
                    <a:extLst>
                      <a:ext uri="{FF2B5EF4-FFF2-40B4-BE49-F238E27FC236}">
                        <a16:creationId xmlns:a16="http://schemas.microsoft.com/office/drawing/2014/main" id="{0EC21AC0-E980-4E0E-85E3-443CAFD35949}"/>
                      </a:ext>
                    </a:extLst>
                  </p:cNvPr>
                  <p:cNvSpPr>
                    <a:spLocks/>
                  </p:cNvSpPr>
                  <p:nvPr/>
                </p:nvSpPr>
                <p:spPr bwMode="auto">
                  <a:xfrm>
                    <a:off x="111" y="608"/>
                    <a:ext cx="24" cy="25"/>
                  </a:xfrm>
                  <a:custGeom>
                    <a:avLst/>
                    <a:gdLst>
                      <a:gd name="T0" fmla="*/ 0 w 49"/>
                      <a:gd name="T1" fmla="*/ 24 h 50"/>
                      <a:gd name="T2" fmla="*/ 2 w 49"/>
                      <a:gd name="T3" fmla="*/ 25 h 50"/>
                      <a:gd name="T4" fmla="*/ 4 w 49"/>
                      <a:gd name="T5" fmla="*/ 24 h 50"/>
                      <a:gd name="T6" fmla="*/ 8 w 49"/>
                      <a:gd name="T7" fmla="*/ 22 h 50"/>
                      <a:gd name="T8" fmla="*/ 12 w 49"/>
                      <a:gd name="T9" fmla="*/ 19 h 50"/>
                      <a:gd name="T10" fmla="*/ 16 w 49"/>
                      <a:gd name="T11" fmla="*/ 15 h 50"/>
                      <a:gd name="T12" fmla="*/ 19 w 49"/>
                      <a:gd name="T13" fmla="*/ 11 h 50"/>
                      <a:gd name="T14" fmla="*/ 22 w 49"/>
                      <a:gd name="T15" fmla="*/ 6 h 50"/>
                      <a:gd name="T16" fmla="*/ 24 w 49"/>
                      <a:gd name="T17" fmla="*/ 0 h 50"/>
                      <a:gd name="T18" fmla="*/ 22 w 49"/>
                      <a:gd name="T19" fmla="*/ 2 h 50"/>
                      <a:gd name="T20" fmla="*/ 19 w 49"/>
                      <a:gd name="T21" fmla="*/ 5 h 50"/>
                      <a:gd name="T22" fmla="*/ 15 w 49"/>
                      <a:gd name="T23" fmla="*/ 8 h 50"/>
                      <a:gd name="T24" fmla="*/ 10 w 49"/>
                      <a:gd name="T25" fmla="*/ 12 h 50"/>
                      <a:gd name="T26" fmla="*/ 6 w 49"/>
                      <a:gd name="T27" fmla="*/ 15 h 50"/>
                      <a:gd name="T28" fmla="*/ 3 w 49"/>
                      <a:gd name="T29" fmla="*/ 19 h 50"/>
                      <a:gd name="T30" fmla="*/ 0 w 49"/>
                      <a:gd name="T31" fmla="*/ 22 h 50"/>
                      <a:gd name="T32" fmla="*/ 0 w 49"/>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0">
                        <a:moveTo>
                          <a:pt x="0" y="48"/>
                        </a:moveTo>
                        <a:lnTo>
                          <a:pt x="4" y="50"/>
                        </a:lnTo>
                        <a:lnTo>
                          <a:pt x="9" y="48"/>
                        </a:lnTo>
                        <a:lnTo>
                          <a:pt x="16" y="44"/>
                        </a:lnTo>
                        <a:lnTo>
                          <a:pt x="24" y="38"/>
                        </a:lnTo>
                        <a:lnTo>
                          <a:pt x="33" y="30"/>
                        </a:lnTo>
                        <a:lnTo>
                          <a:pt x="39" y="21"/>
                        </a:lnTo>
                        <a:lnTo>
                          <a:pt x="45" y="11"/>
                        </a:lnTo>
                        <a:lnTo>
                          <a:pt x="49" y="0"/>
                        </a:lnTo>
                        <a:lnTo>
                          <a:pt x="45" y="4"/>
                        </a:lnTo>
                        <a:lnTo>
                          <a:pt x="38" y="10"/>
                        </a:lnTo>
                        <a:lnTo>
                          <a:pt x="30" y="16"/>
                        </a:lnTo>
                        <a:lnTo>
                          <a:pt x="21" y="23"/>
                        </a:lnTo>
                        <a:lnTo>
                          <a:pt x="13" y="30"/>
                        </a:lnTo>
                        <a:lnTo>
                          <a:pt x="6" y="37"/>
                        </a:lnTo>
                        <a:lnTo>
                          <a:pt x="1" y="43"/>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38" name="Freeform 181">
                    <a:extLst>
                      <a:ext uri="{FF2B5EF4-FFF2-40B4-BE49-F238E27FC236}">
                        <a16:creationId xmlns:a16="http://schemas.microsoft.com/office/drawing/2014/main" id="{85698BBA-0605-4C10-B4C5-0A490A639973}"/>
                      </a:ext>
                    </a:extLst>
                  </p:cNvPr>
                  <p:cNvSpPr>
                    <a:spLocks/>
                  </p:cNvSpPr>
                  <p:nvPr/>
                </p:nvSpPr>
                <p:spPr bwMode="auto">
                  <a:xfrm>
                    <a:off x="116" y="635"/>
                    <a:ext cx="19" cy="19"/>
                  </a:xfrm>
                  <a:custGeom>
                    <a:avLst/>
                    <a:gdLst>
                      <a:gd name="T0" fmla="*/ 0 w 38"/>
                      <a:gd name="T1" fmla="*/ 18 h 38"/>
                      <a:gd name="T2" fmla="*/ 2 w 38"/>
                      <a:gd name="T3" fmla="*/ 19 h 38"/>
                      <a:gd name="T4" fmla="*/ 3 w 38"/>
                      <a:gd name="T5" fmla="*/ 19 h 38"/>
                      <a:gd name="T6" fmla="*/ 6 w 38"/>
                      <a:gd name="T7" fmla="*/ 18 h 38"/>
                      <a:gd name="T8" fmla="*/ 10 w 38"/>
                      <a:gd name="T9" fmla="*/ 16 h 38"/>
                      <a:gd name="T10" fmla="*/ 13 w 38"/>
                      <a:gd name="T11" fmla="*/ 13 h 38"/>
                      <a:gd name="T12" fmla="*/ 15 w 38"/>
                      <a:gd name="T13" fmla="*/ 9 h 38"/>
                      <a:gd name="T14" fmla="*/ 18 w 38"/>
                      <a:gd name="T15" fmla="*/ 5 h 38"/>
                      <a:gd name="T16" fmla="*/ 19 w 38"/>
                      <a:gd name="T17" fmla="*/ 0 h 38"/>
                      <a:gd name="T18" fmla="*/ 17 w 38"/>
                      <a:gd name="T19" fmla="*/ 2 h 38"/>
                      <a:gd name="T20" fmla="*/ 14 w 38"/>
                      <a:gd name="T21" fmla="*/ 5 h 38"/>
                      <a:gd name="T22" fmla="*/ 11 w 38"/>
                      <a:gd name="T23" fmla="*/ 7 h 38"/>
                      <a:gd name="T24" fmla="*/ 7 w 38"/>
                      <a:gd name="T25" fmla="*/ 10 h 38"/>
                      <a:gd name="T26" fmla="*/ 5 w 38"/>
                      <a:gd name="T27" fmla="*/ 13 h 38"/>
                      <a:gd name="T28" fmla="*/ 2 w 38"/>
                      <a:gd name="T29" fmla="*/ 15 h 38"/>
                      <a:gd name="T30" fmla="*/ 0 w 38"/>
                      <a:gd name="T31" fmla="*/ 17 h 38"/>
                      <a:gd name="T32" fmla="*/ 0 w 38"/>
                      <a:gd name="T33" fmla="*/ 18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38">
                        <a:moveTo>
                          <a:pt x="0" y="36"/>
                        </a:moveTo>
                        <a:lnTo>
                          <a:pt x="3" y="38"/>
                        </a:lnTo>
                        <a:lnTo>
                          <a:pt x="6" y="38"/>
                        </a:lnTo>
                        <a:lnTo>
                          <a:pt x="12" y="35"/>
                        </a:lnTo>
                        <a:lnTo>
                          <a:pt x="19" y="32"/>
                        </a:lnTo>
                        <a:lnTo>
                          <a:pt x="25" y="26"/>
                        </a:lnTo>
                        <a:lnTo>
                          <a:pt x="30" y="18"/>
                        </a:lnTo>
                        <a:lnTo>
                          <a:pt x="36" y="10"/>
                        </a:lnTo>
                        <a:lnTo>
                          <a:pt x="38" y="0"/>
                        </a:lnTo>
                        <a:lnTo>
                          <a:pt x="34" y="4"/>
                        </a:lnTo>
                        <a:lnTo>
                          <a:pt x="28" y="10"/>
                        </a:lnTo>
                        <a:lnTo>
                          <a:pt x="21" y="14"/>
                        </a:lnTo>
                        <a:lnTo>
                          <a:pt x="14" y="20"/>
                        </a:lnTo>
                        <a:lnTo>
                          <a:pt x="9" y="25"/>
                        </a:lnTo>
                        <a:lnTo>
                          <a:pt x="4" y="29"/>
                        </a:lnTo>
                        <a:lnTo>
                          <a:pt x="0" y="3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39" name="Freeform 182">
                    <a:extLst>
                      <a:ext uri="{FF2B5EF4-FFF2-40B4-BE49-F238E27FC236}">
                        <a16:creationId xmlns:a16="http://schemas.microsoft.com/office/drawing/2014/main" id="{B64250E1-D75F-4B5C-96E4-F59C21522219}"/>
                      </a:ext>
                    </a:extLst>
                  </p:cNvPr>
                  <p:cNvSpPr>
                    <a:spLocks/>
                  </p:cNvSpPr>
                  <p:nvPr/>
                </p:nvSpPr>
                <p:spPr bwMode="auto">
                  <a:xfrm>
                    <a:off x="107" y="568"/>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9" y="39"/>
                        </a:lnTo>
                        <a:lnTo>
                          <a:pt x="17" y="35"/>
                        </a:lnTo>
                        <a:lnTo>
                          <a:pt x="27" y="30"/>
                        </a:lnTo>
                        <a:lnTo>
                          <a:pt x="36" y="23"/>
                        </a:lnTo>
                        <a:lnTo>
                          <a:pt x="44" y="15"/>
                        </a:lnTo>
                        <a:lnTo>
                          <a:pt x="51" y="7"/>
                        </a:lnTo>
                        <a:lnTo>
                          <a:pt x="53" y="0"/>
                        </a:lnTo>
                        <a:lnTo>
                          <a:pt x="49" y="3"/>
                        </a:lnTo>
                        <a:lnTo>
                          <a:pt x="41" y="7"/>
                        </a:lnTo>
                        <a:lnTo>
                          <a:pt x="31" y="12"/>
                        </a:lnTo>
                        <a:lnTo>
                          <a:pt x="22" y="18"/>
                        </a:lnTo>
                        <a:lnTo>
                          <a:pt x="13" y="24"/>
                        </a:lnTo>
                        <a:lnTo>
                          <a:pt x="5" y="30"/>
                        </a:lnTo>
                        <a:lnTo>
                          <a:pt x="1"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40" name="Freeform 183">
                    <a:extLst>
                      <a:ext uri="{FF2B5EF4-FFF2-40B4-BE49-F238E27FC236}">
                        <a16:creationId xmlns:a16="http://schemas.microsoft.com/office/drawing/2014/main" id="{23A43882-DB93-405C-82F6-755BC578CFD7}"/>
                      </a:ext>
                    </a:extLst>
                  </p:cNvPr>
                  <p:cNvSpPr>
                    <a:spLocks/>
                  </p:cNvSpPr>
                  <p:nvPr/>
                </p:nvSpPr>
                <p:spPr bwMode="auto">
                  <a:xfrm>
                    <a:off x="101" y="534"/>
                    <a:ext cx="22" cy="16"/>
                  </a:xfrm>
                  <a:custGeom>
                    <a:avLst/>
                    <a:gdLst>
                      <a:gd name="T0" fmla="*/ 0 w 43"/>
                      <a:gd name="T1" fmla="*/ 15 h 31"/>
                      <a:gd name="T2" fmla="*/ 2 w 43"/>
                      <a:gd name="T3" fmla="*/ 16 h 31"/>
                      <a:gd name="T4" fmla="*/ 4 w 43"/>
                      <a:gd name="T5" fmla="*/ 15 h 31"/>
                      <a:gd name="T6" fmla="*/ 8 w 43"/>
                      <a:gd name="T7" fmla="*/ 13 h 31"/>
                      <a:gd name="T8" fmla="*/ 12 w 43"/>
                      <a:gd name="T9" fmla="*/ 11 h 31"/>
                      <a:gd name="T10" fmla="*/ 16 w 43"/>
                      <a:gd name="T11" fmla="*/ 8 h 31"/>
                      <a:gd name="T12" fmla="*/ 19 w 43"/>
                      <a:gd name="T13" fmla="*/ 5 h 31"/>
                      <a:gd name="T14" fmla="*/ 21 w 43"/>
                      <a:gd name="T15" fmla="*/ 2 h 31"/>
                      <a:gd name="T16" fmla="*/ 22 w 43"/>
                      <a:gd name="T17" fmla="*/ 0 h 31"/>
                      <a:gd name="T18" fmla="*/ 20 w 43"/>
                      <a:gd name="T19" fmla="*/ 1 h 31"/>
                      <a:gd name="T20" fmla="*/ 17 w 43"/>
                      <a:gd name="T21" fmla="*/ 3 h 31"/>
                      <a:gd name="T22" fmla="*/ 14 w 43"/>
                      <a:gd name="T23" fmla="*/ 5 h 31"/>
                      <a:gd name="T24" fmla="*/ 10 w 43"/>
                      <a:gd name="T25" fmla="*/ 6 h 31"/>
                      <a:gd name="T26" fmla="*/ 6 w 43"/>
                      <a:gd name="T27" fmla="*/ 9 h 31"/>
                      <a:gd name="T28" fmla="*/ 4 w 43"/>
                      <a:gd name="T29" fmla="*/ 11 h 31"/>
                      <a:gd name="T30" fmla="*/ 1 w 43"/>
                      <a:gd name="T31" fmla="*/ 13 h 31"/>
                      <a:gd name="T32" fmla="*/ 0 w 43"/>
                      <a:gd name="T33" fmla="*/ 15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31">
                        <a:moveTo>
                          <a:pt x="0" y="29"/>
                        </a:moveTo>
                        <a:lnTo>
                          <a:pt x="3" y="31"/>
                        </a:lnTo>
                        <a:lnTo>
                          <a:pt x="8" y="30"/>
                        </a:lnTo>
                        <a:lnTo>
                          <a:pt x="16" y="26"/>
                        </a:lnTo>
                        <a:lnTo>
                          <a:pt x="24" y="22"/>
                        </a:lnTo>
                        <a:lnTo>
                          <a:pt x="31" y="16"/>
                        </a:lnTo>
                        <a:lnTo>
                          <a:pt x="38" y="10"/>
                        </a:lnTo>
                        <a:lnTo>
                          <a:pt x="42" y="4"/>
                        </a:lnTo>
                        <a:lnTo>
                          <a:pt x="43" y="0"/>
                        </a:lnTo>
                        <a:lnTo>
                          <a:pt x="40" y="2"/>
                        </a:lnTo>
                        <a:lnTo>
                          <a:pt x="34" y="6"/>
                        </a:lnTo>
                        <a:lnTo>
                          <a:pt x="27" y="9"/>
                        </a:lnTo>
                        <a:lnTo>
                          <a:pt x="19" y="12"/>
                        </a:lnTo>
                        <a:lnTo>
                          <a:pt x="12" y="17"/>
                        </a:lnTo>
                        <a:lnTo>
                          <a:pt x="7" y="22"/>
                        </a:lnTo>
                        <a:lnTo>
                          <a:pt x="2" y="25"/>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41" name="Freeform 184">
                    <a:extLst>
                      <a:ext uri="{FF2B5EF4-FFF2-40B4-BE49-F238E27FC236}">
                        <a16:creationId xmlns:a16="http://schemas.microsoft.com/office/drawing/2014/main" id="{B3411506-A797-4AB2-8EA6-CBC408ADB5E1}"/>
                      </a:ext>
                    </a:extLst>
                  </p:cNvPr>
                  <p:cNvSpPr>
                    <a:spLocks/>
                  </p:cNvSpPr>
                  <p:nvPr/>
                </p:nvSpPr>
                <p:spPr bwMode="auto">
                  <a:xfrm>
                    <a:off x="131" y="645"/>
                    <a:ext cx="4" cy="23"/>
                  </a:xfrm>
                  <a:custGeom>
                    <a:avLst/>
                    <a:gdLst>
                      <a:gd name="T0" fmla="*/ 2 w 6"/>
                      <a:gd name="T1" fmla="*/ 0 h 45"/>
                      <a:gd name="T2" fmla="*/ 3 w 6"/>
                      <a:gd name="T3" fmla="*/ 5 h 45"/>
                      <a:gd name="T4" fmla="*/ 3 w 6"/>
                      <a:gd name="T5" fmla="*/ 13 h 45"/>
                      <a:gd name="T6" fmla="*/ 4 w 6"/>
                      <a:gd name="T7" fmla="*/ 20 h 45"/>
                      <a:gd name="T8" fmla="*/ 2 w 6"/>
                      <a:gd name="T9" fmla="*/ 23 h 45"/>
                      <a:gd name="T10" fmla="*/ 0 w 6"/>
                      <a:gd name="T11" fmla="*/ 20 h 45"/>
                      <a:gd name="T12" fmla="*/ 0 w 6"/>
                      <a:gd name="T13" fmla="*/ 13 h 45"/>
                      <a:gd name="T14" fmla="*/ 1 w 6"/>
                      <a:gd name="T15" fmla="*/ 5 h 45"/>
                      <a:gd name="T16" fmla="*/ 2 w 6"/>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45">
                        <a:moveTo>
                          <a:pt x="3" y="0"/>
                        </a:moveTo>
                        <a:lnTo>
                          <a:pt x="4" y="9"/>
                        </a:lnTo>
                        <a:lnTo>
                          <a:pt x="5" y="25"/>
                        </a:lnTo>
                        <a:lnTo>
                          <a:pt x="6" y="39"/>
                        </a:lnTo>
                        <a:lnTo>
                          <a:pt x="3" y="45"/>
                        </a:lnTo>
                        <a:lnTo>
                          <a:pt x="0" y="39"/>
                        </a:lnTo>
                        <a:lnTo>
                          <a:pt x="0" y="25"/>
                        </a:lnTo>
                        <a:lnTo>
                          <a:pt x="2"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42" name="Freeform 185">
                    <a:extLst>
                      <a:ext uri="{FF2B5EF4-FFF2-40B4-BE49-F238E27FC236}">
                        <a16:creationId xmlns:a16="http://schemas.microsoft.com/office/drawing/2014/main" id="{233ED3F3-32AC-482B-891E-9868EE98813B}"/>
                      </a:ext>
                    </a:extLst>
                  </p:cNvPr>
                  <p:cNvSpPr>
                    <a:spLocks/>
                  </p:cNvSpPr>
                  <p:nvPr/>
                </p:nvSpPr>
                <p:spPr bwMode="auto">
                  <a:xfrm>
                    <a:off x="135" y="619"/>
                    <a:ext cx="25" cy="32"/>
                  </a:xfrm>
                  <a:custGeom>
                    <a:avLst/>
                    <a:gdLst>
                      <a:gd name="T0" fmla="*/ 0 w 49"/>
                      <a:gd name="T1" fmla="*/ 0 h 64"/>
                      <a:gd name="T2" fmla="*/ 2 w 49"/>
                      <a:gd name="T3" fmla="*/ 4 h 64"/>
                      <a:gd name="T4" fmla="*/ 5 w 49"/>
                      <a:gd name="T5" fmla="*/ 9 h 64"/>
                      <a:gd name="T6" fmla="*/ 8 w 49"/>
                      <a:gd name="T7" fmla="*/ 15 h 64"/>
                      <a:gd name="T8" fmla="*/ 12 w 49"/>
                      <a:gd name="T9" fmla="*/ 21 h 64"/>
                      <a:gd name="T10" fmla="*/ 16 w 49"/>
                      <a:gd name="T11" fmla="*/ 26 h 64"/>
                      <a:gd name="T12" fmla="*/ 20 w 49"/>
                      <a:gd name="T13" fmla="*/ 30 h 64"/>
                      <a:gd name="T14" fmla="*/ 23 w 49"/>
                      <a:gd name="T15" fmla="*/ 32 h 64"/>
                      <a:gd name="T16" fmla="*/ 25 w 49"/>
                      <a:gd name="T17" fmla="*/ 31 h 64"/>
                      <a:gd name="T18" fmla="*/ 25 w 49"/>
                      <a:gd name="T19" fmla="*/ 29 h 64"/>
                      <a:gd name="T20" fmla="*/ 23 w 49"/>
                      <a:gd name="T21" fmla="*/ 25 h 64"/>
                      <a:gd name="T22" fmla="*/ 20 w 49"/>
                      <a:gd name="T23" fmla="*/ 21 h 64"/>
                      <a:gd name="T24" fmla="*/ 15 w 49"/>
                      <a:gd name="T25" fmla="*/ 17 h 64"/>
                      <a:gd name="T26" fmla="*/ 10 w 49"/>
                      <a:gd name="T27" fmla="*/ 12 h 64"/>
                      <a:gd name="T28" fmla="*/ 6 w 49"/>
                      <a:gd name="T29" fmla="*/ 7 h 64"/>
                      <a:gd name="T30" fmla="*/ 2 w 49"/>
                      <a:gd name="T31" fmla="*/ 3 h 64"/>
                      <a:gd name="T32" fmla="*/ 0 w 49"/>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4">
                        <a:moveTo>
                          <a:pt x="0" y="0"/>
                        </a:moveTo>
                        <a:lnTo>
                          <a:pt x="3" y="7"/>
                        </a:lnTo>
                        <a:lnTo>
                          <a:pt x="9" y="18"/>
                        </a:lnTo>
                        <a:lnTo>
                          <a:pt x="16" y="29"/>
                        </a:lnTo>
                        <a:lnTo>
                          <a:pt x="24" y="41"/>
                        </a:lnTo>
                        <a:lnTo>
                          <a:pt x="32" y="51"/>
                        </a:lnTo>
                        <a:lnTo>
                          <a:pt x="39" y="59"/>
                        </a:lnTo>
                        <a:lnTo>
                          <a:pt x="46" y="64"/>
                        </a:lnTo>
                        <a:lnTo>
                          <a:pt x="49" y="62"/>
                        </a:lnTo>
                        <a:lnTo>
                          <a:pt x="49" y="58"/>
                        </a:lnTo>
                        <a:lnTo>
                          <a:pt x="46" y="50"/>
                        </a:lnTo>
                        <a:lnTo>
                          <a:pt x="39" y="42"/>
                        </a:lnTo>
                        <a:lnTo>
                          <a:pt x="30" y="33"/>
                        </a:lnTo>
                        <a:lnTo>
                          <a:pt x="20" y="23"/>
                        </a:lnTo>
                        <a:lnTo>
                          <a:pt x="11" y="14"/>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43" name="Freeform 186">
                    <a:extLst>
                      <a:ext uri="{FF2B5EF4-FFF2-40B4-BE49-F238E27FC236}">
                        <a16:creationId xmlns:a16="http://schemas.microsoft.com/office/drawing/2014/main" id="{600715D0-2961-410A-A1FD-0787ED58A61A}"/>
                      </a:ext>
                    </a:extLst>
                  </p:cNvPr>
                  <p:cNvSpPr>
                    <a:spLocks/>
                  </p:cNvSpPr>
                  <p:nvPr/>
                </p:nvSpPr>
                <p:spPr bwMode="auto">
                  <a:xfrm>
                    <a:off x="135" y="608"/>
                    <a:ext cx="26" cy="29"/>
                  </a:xfrm>
                  <a:custGeom>
                    <a:avLst/>
                    <a:gdLst>
                      <a:gd name="T0" fmla="*/ 0 w 53"/>
                      <a:gd name="T1" fmla="*/ 0 h 58"/>
                      <a:gd name="T2" fmla="*/ 2 w 53"/>
                      <a:gd name="T3" fmla="*/ 4 h 58"/>
                      <a:gd name="T4" fmla="*/ 6 w 53"/>
                      <a:gd name="T5" fmla="*/ 9 h 58"/>
                      <a:gd name="T6" fmla="*/ 10 w 53"/>
                      <a:gd name="T7" fmla="*/ 14 h 58"/>
                      <a:gd name="T8" fmla="*/ 14 w 53"/>
                      <a:gd name="T9" fmla="*/ 19 h 58"/>
                      <a:gd name="T10" fmla="*/ 18 w 53"/>
                      <a:gd name="T11" fmla="*/ 24 h 58"/>
                      <a:gd name="T12" fmla="*/ 22 w 53"/>
                      <a:gd name="T13" fmla="*/ 28 h 58"/>
                      <a:gd name="T14" fmla="*/ 25 w 53"/>
                      <a:gd name="T15" fmla="*/ 29 h 58"/>
                      <a:gd name="T16" fmla="*/ 26 w 53"/>
                      <a:gd name="T17" fmla="*/ 29 h 58"/>
                      <a:gd name="T18" fmla="*/ 26 w 53"/>
                      <a:gd name="T19" fmla="*/ 26 h 58"/>
                      <a:gd name="T20" fmla="*/ 23 w 53"/>
                      <a:gd name="T21" fmla="*/ 22 h 58"/>
                      <a:gd name="T22" fmla="*/ 19 w 53"/>
                      <a:gd name="T23" fmla="*/ 18 h 58"/>
                      <a:gd name="T24" fmla="*/ 14 w 53"/>
                      <a:gd name="T25" fmla="*/ 14 h 58"/>
                      <a:gd name="T26" fmla="*/ 10 w 53"/>
                      <a:gd name="T27" fmla="*/ 10 h 58"/>
                      <a:gd name="T28" fmla="*/ 5 w 53"/>
                      <a:gd name="T29" fmla="*/ 6 h 58"/>
                      <a:gd name="T30" fmla="*/ 2 w 53"/>
                      <a:gd name="T31" fmla="*/ 3 h 58"/>
                      <a:gd name="T32" fmla="*/ 0 w 53"/>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8">
                        <a:moveTo>
                          <a:pt x="0" y="0"/>
                        </a:moveTo>
                        <a:lnTo>
                          <a:pt x="5" y="7"/>
                        </a:lnTo>
                        <a:lnTo>
                          <a:pt x="12" y="18"/>
                        </a:lnTo>
                        <a:lnTo>
                          <a:pt x="20" y="28"/>
                        </a:lnTo>
                        <a:lnTo>
                          <a:pt x="29" y="38"/>
                        </a:lnTo>
                        <a:lnTo>
                          <a:pt x="37" y="48"/>
                        </a:lnTo>
                        <a:lnTo>
                          <a:pt x="45" y="55"/>
                        </a:lnTo>
                        <a:lnTo>
                          <a:pt x="51" y="58"/>
                        </a:lnTo>
                        <a:lnTo>
                          <a:pt x="53" y="57"/>
                        </a:lnTo>
                        <a:lnTo>
                          <a:pt x="52" y="51"/>
                        </a:lnTo>
                        <a:lnTo>
                          <a:pt x="47" y="44"/>
                        </a:lnTo>
                        <a:lnTo>
                          <a:pt x="38" y="36"/>
                        </a:lnTo>
                        <a:lnTo>
                          <a:pt x="29" y="27"/>
                        </a:lnTo>
                        <a:lnTo>
                          <a:pt x="20" y="19"/>
                        </a:lnTo>
                        <a:lnTo>
                          <a:pt x="11" y="11"/>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44" name="Freeform 187">
                    <a:extLst>
                      <a:ext uri="{FF2B5EF4-FFF2-40B4-BE49-F238E27FC236}">
                        <a16:creationId xmlns:a16="http://schemas.microsoft.com/office/drawing/2014/main" id="{98AE28BD-E49F-4F98-B51B-67B0D00C7259}"/>
                      </a:ext>
                    </a:extLst>
                  </p:cNvPr>
                  <p:cNvSpPr>
                    <a:spLocks/>
                  </p:cNvSpPr>
                  <p:nvPr/>
                </p:nvSpPr>
                <p:spPr bwMode="auto">
                  <a:xfrm>
                    <a:off x="135" y="595"/>
                    <a:ext cx="27" cy="26"/>
                  </a:xfrm>
                  <a:custGeom>
                    <a:avLst/>
                    <a:gdLst>
                      <a:gd name="T0" fmla="*/ 0 w 56"/>
                      <a:gd name="T1" fmla="*/ 0 h 51"/>
                      <a:gd name="T2" fmla="*/ 3 w 56"/>
                      <a:gd name="T3" fmla="*/ 4 h 51"/>
                      <a:gd name="T4" fmla="*/ 6 w 56"/>
                      <a:gd name="T5" fmla="*/ 9 h 51"/>
                      <a:gd name="T6" fmla="*/ 11 w 56"/>
                      <a:gd name="T7" fmla="*/ 13 h 51"/>
                      <a:gd name="T8" fmla="*/ 15 w 56"/>
                      <a:gd name="T9" fmla="*/ 18 h 51"/>
                      <a:gd name="T10" fmla="*/ 19 w 56"/>
                      <a:gd name="T11" fmla="*/ 22 h 51"/>
                      <a:gd name="T12" fmla="*/ 23 w 56"/>
                      <a:gd name="T13" fmla="*/ 24 h 51"/>
                      <a:gd name="T14" fmla="*/ 26 w 56"/>
                      <a:gd name="T15" fmla="*/ 26 h 51"/>
                      <a:gd name="T16" fmla="*/ 27 w 56"/>
                      <a:gd name="T17" fmla="*/ 25 h 51"/>
                      <a:gd name="T18" fmla="*/ 27 w 56"/>
                      <a:gd name="T19" fmla="*/ 23 h 51"/>
                      <a:gd name="T20" fmla="*/ 24 w 56"/>
                      <a:gd name="T21" fmla="*/ 20 h 51"/>
                      <a:gd name="T22" fmla="*/ 20 w 56"/>
                      <a:gd name="T23" fmla="*/ 16 h 51"/>
                      <a:gd name="T24" fmla="*/ 15 w 56"/>
                      <a:gd name="T25" fmla="*/ 13 h 51"/>
                      <a:gd name="T26" fmla="*/ 10 w 56"/>
                      <a:gd name="T27" fmla="*/ 9 h 51"/>
                      <a:gd name="T28" fmla="*/ 6 w 56"/>
                      <a:gd name="T29" fmla="*/ 6 h 51"/>
                      <a:gd name="T30" fmla="*/ 2 w 56"/>
                      <a:gd name="T31" fmla="*/ 3 h 51"/>
                      <a:gd name="T32" fmla="*/ 0 w 56"/>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51">
                        <a:moveTo>
                          <a:pt x="0" y="0"/>
                        </a:moveTo>
                        <a:lnTo>
                          <a:pt x="6" y="8"/>
                        </a:lnTo>
                        <a:lnTo>
                          <a:pt x="13" y="17"/>
                        </a:lnTo>
                        <a:lnTo>
                          <a:pt x="22" y="26"/>
                        </a:lnTo>
                        <a:lnTo>
                          <a:pt x="32" y="36"/>
                        </a:lnTo>
                        <a:lnTo>
                          <a:pt x="40" y="44"/>
                        </a:lnTo>
                        <a:lnTo>
                          <a:pt x="48" y="48"/>
                        </a:lnTo>
                        <a:lnTo>
                          <a:pt x="53" y="51"/>
                        </a:lnTo>
                        <a:lnTo>
                          <a:pt x="56" y="50"/>
                        </a:lnTo>
                        <a:lnTo>
                          <a:pt x="55" y="45"/>
                        </a:lnTo>
                        <a:lnTo>
                          <a:pt x="49" y="39"/>
                        </a:lnTo>
                        <a:lnTo>
                          <a:pt x="41" y="32"/>
                        </a:lnTo>
                        <a:lnTo>
                          <a:pt x="32" y="25"/>
                        </a:lnTo>
                        <a:lnTo>
                          <a:pt x="21" y="18"/>
                        </a:lnTo>
                        <a:lnTo>
                          <a:pt x="12" y="11"/>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45" name="Freeform 188">
                    <a:extLst>
                      <a:ext uri="{FF2B5EF4-FFF2-40B4-BE49-F238E27FC236}">
                        <a16:creationId xmlns:a16="http://schemas.microsoft.com/office/drawing/2014/main" id="{60604F34-7C11-4ADA-A104-F5D1E916DD95}"/>
                      </a:ext>
                    </a:extLst>
                  </p:cNvPr>
                  <p:cNvSpPr>
                    <a:spLocks/>
                  </p:cNvSpPr>
                  <p:nvPr/>
                </p:nvSpPr>
                <p:spPr bwMode="auto">
                  <a:xfrm>
                    <a:off x="132" y="583"/>
                    <a:ext cx="27" cy="19"/>
                  </a:xfrm>
                  <a:custGeom>
                    <a:avLst/>
                    <a:gdLst>
                      <a:gd name="T0" fmla="*/ 0 w 53"/>
                      <a:gd name="T1" fmla="*/ 0 h 39"/>
                      <a:gd name="T2" fmla="*/ 2 w 53"/>
                      <a:gd name="T3" fmla="*/ 2 h 39"/>
                      <a:gd name="T4" fmla="*/ 6 w 53"/>
                      <a:gd name="T5" fmla="*/ 6 h 39"/>
                      <a:gd name="T6" fmla="*/ 11 w 53"/>
                      <a:gd name="T7" fmla="*/ 10 h 39"/>
                      <a:gd name="T8" fmla="*/ 15 w 53"/>
                      <a:gd name="T9" fmla="*/ 13 h 39"/>
                      <a:gd name="T10" fmla="*/ 19 w 53"/>
                      <a:gd name="T11" fmla="*/ 17 h 39"/>
                      <a:gd name="T12" fmla="*/ 23 w 53"/>
                      <a:gd name="T13" fmla="*/ 19 h 39"/>
                      <a:gd name="T14" fmla="*/ 26 w 53"/>
                      <a:gd name="T15" fmla="*/ 19 h 39"/>
                      <a:gd name="T16" fmla="*/ 27 w 53"/>
                      <a:gd name="T17" fmla="*/ 17 h 39"/>
                      <a:gd name="T18" fmla="*/ 26 w 53"/>
                      <a:gd name="T19" fmla="*/ 15 h 39"/>
                      <a:gd name="T20" fmla="*/ 23 w 53"/>
                      <a:gd name="T21" fmla="*/ 12 h 39"/>
                      <a:gd name="T22" fmla="*/ 20 w 53"/>
                      <a:gd name="T23" fmla="*/ 10 h 39"/>
                      <a:gd name="T24" fmla="*/ 15 w 53"/>
                      <a:gd name="T25" fmla="*/ 8 h 39"/>
                      <a:gd name="T26" fmla="*/ 11 w 53"/>
                      <a:gd name="T27" fmla="*/ 5 h 39"/>
                      <a:gd name="T28" fmla="*/ 7 w 53"/>
                      <a:gd name="T29" fmla="*/ 4 h 39"/>
                      <a:gd name="T30" fmla="*/ 2 w 53"/>
                      <a:gd name="T31" fmla="*/ 1 h 39"/>
                      <a:gd name="T32" fmla="*/ 0 w 53"/>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9">
                        <a:moveTo>
                          <a:pt x="0" y="0"/>
                        </a:moveTo>
                        <a:lnTo>
                          <a:pt x="4" y="5"/>
                        </a:lnTo>
                        <a:lnTo>
                          <a:pt x="11" y="12"/>
                        </a:lnTo>
                        <a:lnTo>
                          <a:pt x="21" y="20"/>
                        </a:lnTo>
                        <a:lnTo>
                          <a:pt x="30" y="27"/>
                        </a:lnTo>
                        <a:lnTo>
                          <a:pt x="38" y="34"/>
                        </a:lnTo>
                        <a:lnTo>
                          <a:pt x="46" y="38"/>
                        </a:lnTo>
                        <a:lnTo>
                          <a:pt x="51" y="39"/>
                        </a:lnTo>
                        <a:lnTo>
                          <a:pt x="53" y="35"/>
                        </a:lnTo>
                        <a:lnTo>
                          <a:pt x="51" y="30"/>
                        </a:lnTo>
                        <a:lnTo>
                          <a:pt x="46" y="25"/>
                        </a:lnTo>
                        <a:lnTo>
                          <a:pt x="39" y="20"/>
                        </a:lnTo>
                        <a:lnTo>
                          <a:pt x="30" y="16"/>
                        </a:lnTo>
                        <a:lnTo>
                          <a:pt x="21" y="11"/>
                        </a:lnTo>
                        <a:lnTo>
                          <a:pt x="13"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46" name="Freeform 189">
                    <a:extLst>
                      <a:ext uri="{FF2B5EF4-FFF2-40B4-BE49-F238E27FC236}">
                        <a16:creationId xmlns:a16="http://schemas.microsoft.com/office/drawing/2014/main" id="{75583834-107B-438A-B53F-1D84C8B072F9}"/>
                      </a:ext>
                    </a:extLst>
                  </p:cNvPr>
                  <p:cNvSpPr>
                    <a:spLocks/>
                  </p:cNvSpPr>
                  <p:nvPr/>
                </p:nvSpPr>
                <p:spPr bwMode="auto">
                  <a:xfrm>
                    <a:off x="131" y="568"/>
                    <a:ext cx="26" cy="18"/>
                  </a:xfrm>
                  <a:custGeom>
                    <a:avLst/>
                    <a:gdLst>
                      <a:gd name="T0" fmla="*/ 0 w 52"/>
                      <a:gd name="T1" fmla="*/ 0 h 36"/>
                      <a:gd name="T2" fmla="*/ 3 w 52"/>
                      <a:gd name="T3" fmla="*/ 2 h 36"/>
                      <a:gd name="T4" fmla="*/ 7 w 52"/>
                      <a:gd name="T5" fmla="*/ 6 h 36"/>
                      <a:gd name="T6" fmla="*/ 11 w 52"/>
                      <a:gd name="T7" fmla="*/ 9 h 36"/>
                      <a:gd name="T8" fmla="*/ 16 w 52"/>
                      <a:gd name="T9" fmla="*/ 13 h 36"/>
                      <a:gd name="T10" fmla="*/ 20 w 52"/>
                      <a:gd name="T11" fmla="*/ 16 h 36"/>
                      <a:gd name="T12" fmla="*/ 23 w 52"/>
                      <a:gd name="T13" fmla="*/ 17 h 36"/>
                      <a:gd name="T14" fmla="*/ 26 w 52"/>
                      <a:gd name="T15" fmla="*/ 18 h 36"/>
                      <a:gd name="T16" fmla="*/ 26 w 52"/>
                      <a:gd name="T17" fmla="*/ 16 h 36"/>
                      <a:gd name="T18" fmla="*/ 25 w 52"/>
                      <a:gd name="T19" fmla="*/ 13 h 36"/>
                      <a:gd name="T20" fmla="*/ 22 w 52"/>
                      <a:gd name="T21" fmla="*/ 11 h 36"/>
                      <a:gd name="T22" fmla="*/ 18 w 52"/>
                      <a:gd name="T23" fmla="*/ 9 h 36"/>
                      <a:gd name="T24" fmla="*/ 14 w 52"/>
                      <a:gd name="T25" fmla="*/ 6 h 36"/>
                      <a:gd name="T26" fmla="*/ 10 w 52"/>
                      <a:gd name="T27" fmla="*/ 5 h 36"/>
                      <a:gd name="T28" fmla="*/ 6 w 52"/>
                      <a:gd name="T29" fmla="*/ 3 h 36"/>
                      <a:gd name="T30" fmla="*/ 2 w 52"/>
                      <a:gd name="T31" fmla="*/ 1 h 36"/>
                      <a:gd name="T32" fmla="*/ 0 w 5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6">
                        <a:moveTo>
                          <a:pt x="0" y="0"/>
                        </a:moveTo>
                        <a:lnTo>
                          <a:pt x="5" y="4"/>
                        </a:lnTo>
                        <a:lnTo>
                          <a:pt x="13" y="11"/>
                        </a:lnTo>
                        <a:lnTo>
                          <a:pt x="22" y="18"/>
                        </a:lnTo>
                        <a:lnTo>
                          <a:pt x="32" y="25"/>
                        </a:lnTo>
                        <a:lnTo>
                          <a:pt x="40" y="31"/>
                        </a:lnTo>
                        <a:lnTo>
                          <a:pt x="46" y="34"/>
                        </a:lnTo>
                        <a:lnTo>
                          <a:pt x="51" y="36"/>
                        </a:lnTo>
                        <a:lnTo>
                          <a:pt x="52" y="32"/>
                        </a:lnTo>
                        <a:lnTo>
                          <a:pt x="50" y="26"/>
                        </a:lnTo>
                        <a:lnTo>
                          <a:pt x="44" y="22"/>
                        </a:lnTo>
                        <a:lnTo>
                          <a:pt x="36" y="17"/>
                        </a:lnTo>
                        <a:lnTo>
                          <a:pt x="28" y="12"/>
                        </a:lnTo>
                        <a:lnTo>
                          <a:pt x="19" y="9"/>
                        </a:lnTo>
                        <a:lnTo>
                          <a:pt x="11" y="6"/>
                        </a:lnTo>
                        <a:lnTo>
                          <a:pt x="4"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47" name="Freeform 190">
                    <a:extLst>
                      <a:ext uri="{FF2B5EF4-FFF2-40B4-BE49-F238E27FC236}">
                        <a16:creationId xmlns:a16="http://schemas.microsoft.com/office/drawing/2014/main" id="{E84AED02-6F99-41C1-B427-F2D306A83700}"/>
                      </a:ext>
                    </a:extLst>
                  </p:cNvPr>
                  <p:cNvSpPr>
                    <a:spLocks/>
                  </p:cNvSpPr>
                  <p:nvPr/>
                </p:nvSpPr>
                <p:spPr bwMode="auto">
                  <a:xfrm>
                    <a:off x="128" y="555"/>
                    <a:ext cx="23" cy="9"/>
                  </a:xfrm>
                  <a:custGeom>
                    <a:avLst/>
                    <a:gdLst>
                      <a:gd name="T0" fmla="*/ 0 w 45"/>
                      <a:gd name="T1" fmla="*/ 0 h 19"/>
                      <a:gd name="T2" fmla="*/ 3 w 45"/>
                      <a:gd name="T3" fmla="*/ 2 h 19"/>
                      <a:gd name="T4" fmla="*/ 6 w 45"/>
                      <a:gd name="T5" fmla="*/ 4 h 19"/>
                      <a:gd name="T6" fmla="*/ 10 w 45"/>
                      <a:gd name="T7" fmla="*/ 6 h 19"/>
                      <a:gd name="T8" fmla="*/ 14 w 45"/>
                      <a:gd name="T9" fmla="*/ 8 h 19"/>
                      <a:gd name="T10" fmla="*/ 17 w 45"/>
                      <a:gd name="T11" fmla="*/ 9 h 19"/>
                      <a:gd name="T12" fmla="*/ 20 w 45"/>
                      <a:gd name="T13" fmla="*/ 9 h 19"/>
                      <a:gd name="T14" fmla="*/ 22 w 45"/>
                      <a:gd name="T15" fmla="*/ 9 h 19"/>
                      <a:gd name="T16" fmla="*/ 23 w 45"/>
                      <a:gd name="T17" fmla="*/ 7 h 19"/>
                      <a:gd name="T18" fmla="*/ 21 w 45"/>
                      <a:gd name="T19" fmla="*/ 4 h 19"/>
                      <a:gd name="T20" fmla="*/ 20 w 45"/>
                      <a:gd name="T21" fmla="*/ 3 h 19"/>
                      <a:gd name="T22" fmla="*/ 17 w 45"/>
                      <a:gd name="T23" fmla="*/ 2 h 19"/>
                      <a:gd name="T24" fmla="*/ 13 w 45"/>
                      <a:gd name="T25" fmla="*/ 2 h 19"/>
                      <a:gd name="T26" fmla="*/ 9 w 45"/>
                      <a:gd name="T27" fmla="*/ 2 h 19"/>
                      <a:gd name="T28" fmla="*/ 6 w 45"/>
                      <a:gd name="T29" fmla="*/ 1 h 19"/>
                      <a:gd name="T30" fmla="*/ 2 w 45"/>
                      <a:gd name="T31" fmla="*/ 0 h 19"/>
                      <a:gd name="T32" fmla="*/ 0 w 45"/>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9">
                        <a:moveTo>
                          <a:pt x="0" y="0"/>
                        </a:moveTo>
                        <a:lnTo>
                          <a:pt x="6" y="5"/>
                        </a:lnTo>
                        <a:lnTo>
                          <a:pt x="12" y="8"/>
                        </a:lnTo>
                        <a:lnTo>
                          <a:pt x="19" y="13"/>
                        </a:lnTo>
                        <a:lnTo>
                          <a:pt x="27" y="16"/>
                        </a:lnTo>
                        <a:lnTo>
                          <a:pt x="34" y="19"/>
                        </a:lnTo>
                        <a:lnTo>
                          <a:pt x="40" y="19"/>
                        </a:lnTo>
                        <a:lnTo>
                          <a:pt x="44" y="18"/>
                        </a:lnTo>
                        <a:lnTo>
                          <a:pt x="45" y="14"/>
                        </a:lnTo>
                        <a:lnTo>
                          <a:pt x="42" y="9"/>
                        </a:lnTo>
                        <a:lnTo>
                          <a:pt x="39" y="6"/>
                        </a:lnTo>
                        <a:lnTo>
                          <a:pt x="33" y="5"/>
                        </a:lnTo>
                        <a:lnTo>
                          <a:pt x="26" y="4"/>
                        </a:lnTo>
                        <a:lnTo>
                          <a:pt x="18" y="4"/>
                        </a:lnTo>
                        <a:lnTo>
                          <a:pt x="11" y="3"/>
                        </a:lnTo>
                        <a:lnTo>
                          <a:pt x="4"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48" name="Freeform 191">
                    <a:extLst>
                      <a:ext uri="{FF2B5EF4-FFF2-40B4-BE49-F238E27FC236}">
                        <a16:creationId xmlns:a16="http://schemas.microsoft.com/office/drawing/2014/main" id="{9466A29E-9447-45BD-B376-947242A55917}"/>
                      </a:ext>
                    </a:extLst>
                  </p:cNvPr>
                  <p:cNvSpPr>
                    <a:spLocks/>
                  </p:cNvSpPr>
                  <p:nvPr/>
                </p:nvSpPr>
                <p:spPr bwMode="auto">
                  <a:xfrm>
                    <a:off x="126" y="545"/>
                    <a:ext cx="20" cy="4"/>
                  </a:xfrm>
                  <a:custGeom>
                    <a:avLst/>
                    <a:gdLst>
                      <a:gd name="T0" fmla="*/ 0 w 39"/>
                      <a:gd name="T1" fmla="*/ 0 h 10"/>
                      <a:gd name="T2" fmla="*/ 3 w 39"/>
                      <a:gd name="T3" fmla="*/ 1 h 10"/>
                      <a:gd name="T4" fmla="*/ 5 w 39"/>
                      <a:gd name="T5" fmla="*/ 2 h 10"/>
                      <a:gd name="T6" fmla="*/ 8 w 39"/>
                      <a:gd name="T7" fmla="*/ 2 h 10"/>
                      <a:gd name="T8" fmla="*/ 12 w 39"/>
                      <a:gd name="T9" fmla="*/ 4 h 10"/>
                      <a:gd name="T10" fmla="*/ 15 w 39"/>
                      <a:gd name="T11" fmla="*/ 4 h 10"/>
                      <a:gd name="T12" fmla="*/ 18 w 39"/>
                      <a:gd name="T13" fmla="*/ 4 h 10"/>
                      <a:gd name="T14" fmla="*/ 19 w 39"/>
                      <a:gd name="T15" fmla="*/ 4 h 10"/>
                      <a:gd name="T16" fmla="*/ 20 w 39"/>
                      <a:gd name="T17" fmla="*/ 2 h 10"/>
                      <a:gd name="T18" fmla="*/ 19 w 39"/>
                      <a:gd name="T19" fmla="*/ 1 h 10"/>
                      <a:gd name="T20" fmla="*/ 17 w 39"/>
                      <a:gd name="T21" fmla="*/ 0 h 10"/>
                      <a:gd name="T22" fmla="*/ 15 w 39"/>
                      <a:gd name="T23" fmla="*/ 0 h 10"/>
                      <a:gd name="T24" fmla="*/ 12 w 39"/>
                      <a:gd name="T25" fmla="*/ 0 h 10"/>
                      <a:gd name="T26" fmla="*/ 9 w 39"/>
                      <a:gd name="T27" fmla="*/ 1 h 10"/>
                      <a:gd name="T28" fmla="*/ 6 w 39"/>
                      <a:gd name="T29" fmla="*/ 1 h 10"/>
                      <a:gd name="T30" fmla="*/ 3 w 39"/>
                      <a:gd name="T31" fmla="*/ 1 h 10"/>
                      <a:gd name="T32" fmla="*/ 0 w 39"/>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0">
                        <a:moveTo>
                          <a:pt x="0" y="0"/>
                        </a:moveTo>
                        <a:lnTo>
                          <a:pt x="5" y="2"/>
                        </a:lnTo>
                        <a:lnTo>
                          <a:pt x="9" y="4"/>
                        </a:lnTo>
                        <a:lnTo>
                          <a:pt x="16" y="6"/>
                        </a:lnTo>
                        <a:lnTo>
                          <a:pt x="23" y="9"/>
                        </a:lnTo>
                        <a:lnTo>
                          <a:pt x="30" y="10"/>
                        </a:lnTo>
                        <a:lnTo>
                          <a:pt x="35" y="10"/>
                        </a:lnTo>
                        <a:lnTo>
                          <a:pt x="38" y="9"/>
                        </a:lnTo>
                        <a:lnTo>
                          <a:pt x="39" y="5"/>
                        </a:lnTo>
                        <a:lnTo>
                          <a:pt x="37" y="2"/>
                        </a:lnTo>
                        <a:lnTo>
                          <a:pt x="34" y="0"/>
                        </a:lnTo>
                        <a:lnTo>
                          <a:pt x="29" y="0"/>
                        </a:lnTo>
                        <a:lnTo>
                          <a:pt x="23" y="0"/>
                        </a:lnTo>
                        <a:lnTo>
                          <a:pt x="17" y="2"/>
                        </a:lnTo>
                        <a:lnTo>
                          <a:pt x="11" y="2"/>
                        </a:lnTo>
                        <a:lnTo>
                          <a:pt x="5"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49" name="Freeform 192">
                    <a:extLst>
                      <a:ext uri="{FF2B5EF4-FFF2-40B4-BE49-F238E27FC236}">
                        <a16:creationId xmlns:a16="http://schemas.microsoft.com/office/drawing/2014/main" id="{F5303018-CC5C-49F7-966B-4EEEFF1CC7E5}"/>
                      </a:ext>
                    </a:extLst>
                  </p:cNvPr>
                  <p:cNvSpPr>
                    <a:spLocks/>
                  </p:cNvSpPr>
                  <p:nvPr/>
                </p:nvSpPr>
                <p:spPr bwMode="auto">
                  <a:xfrm>
                    <a:off x="123" y="532"/>
                    <a:ext cx="19" cy="6"/>
                  </a:xfrm>
                  <a:custGeom>
                    <a:avLst/>
                    <a:gdLst>
                      <a:gd name="T0" fmla="*/ 0 w 39"/>
                      <a:gd name="T1" fmla="*/ 3 h 12"/>
                      <a:gd name="T2" fmla="*/ 2 w 39"/>
                      <a:gd name="T3" fmla="*/ 4 h 12"/>
                      <a:gd name="T4" fmla="*/ 5 w 39"/>
                      <a:gd name="T5" fmla="*/ 5 h 12"/>
                      <a:gd name="T6" fmla="*/ 7 w 39"/>
                      <a:gd name="T7" fmla="*/ 6 h 12"/>
                      <a:gd name="T8" fmla="*/ 11 w 39"/>
                      <a:gd name="T9" fmla="*/ 6 h 12"/>
                      <a:gd name="T10" fmla="*/ 14 w 39"/>
                      <a:gd name="T11" fmla="*/ 6 h 12"/>
                      <a:gd name="T12" fmla="*/ 17 w 39"/>
                      <a:gd name="T13" fmla="*/ 5 h 12"/>
                      <a:gd name="T14" fmla="*/ 18 w 39"/>
                      <a:gd name="T15" fmla="*/ 4 h 12"/>
                      <a:gd name="T16" fmla="*/ 19 w 39"/>
                      <a:gd name="T17" fmla="*/ 2 h 12"/>
                      <a:gd name="T18" fmla="*/ 19 w 39"/>
                      <a:gd name="T19" fmla="*/ 1 h 12"/>
                      <a:gd name="T20" fmla="*/ 18 w 39"/>
                      <a:gd name="T21" fmla="*/ 0 h 12"/>
                      <a:gd name="T22" fmla="*/ 15 w 39"/>
                      <a:gd name="T23" fmla="*/ 0 h 12"/>
                      <a:gd name="T24" fmla="*/ 13 w 39"/>
                      <a:gd name="T25" fmla="*/ 1 h 12"/>
                      <a:gd name="T26" fmla="*/ 9 w 39"/>
                      <a:gd name="T27" fmla="*/ 1 h 12"/>
                      <a:gd name="T28" fmla="*/ 6 w 39"/>
                      <a:gd name="T29" fmla="*/ 3 h 12"/>
                      <a:gd name="T30" fmla="*/ 3 w 39"/>
                      <a:gd name="T31" fmla="*/ 3 h 12"/>
                      <a:gd name="T32" fmla="*/ 0 w 39"/>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2">
                        <a:moveTo>
                          <a:pt x="0" y="6"/>
                        </a:moveTo>
                        <a:lnTo>
                          <a:pt x="4" y="8"/>
                        </a:lnTo>
                        <a:lnTo>
                          <a:pt x="10" y="9"/>
                        </a:lnTo>
                        <a:lnTo>
                          <a:pt x="15" y="11"/>
                        </a:lnTo>
                        <a:lnTo>
                          <a:pt x="22" y="12"/>
                        </a:lnTo>
                        <a:lnTo>
                          <a:pt x="28" y="11"/>
                        </a:lnTo>
                        <a:lnTo>
                          <a:pt x="34" y="9"/>
                        </a:lnTo>
                        <a:lnTo>
                          <a:pt x="37" y="7"/>
                        </a:lnTo>
                        <a:lnTo>
                          <a:pt x="39" y="4"/>
                        </a:lnTo>
                        <a:lnTo>
                          <a:pt x="38" y="1"/>
                        </a:lnTo>
                        <a:lnTo>
                          <a:pt x="36" y="0"/>
                        </a:lnTo>
                        <a:lnTo>
                          <a:pt x="31" y="0"/>
                        </a:lnTo>
                        <a:lnTo>
                          <a:pt x="26" y="1"/>
                        </a:lnTo>
                        <a:lnTo>
                          <a:pt x="19" y="2"/>
                        </a:lnTo>
                        <a:lnTo>
                          <a:pt x="13" y="5"/>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50" name="Freeform 193">
                    <a:extLst>
                      <a:ext uri="{FF2B5EF4-FFF2-40B4-BE49-F238E27FC236}">
                        <a16:creationId xmlns:a16="http://schemas.microsoft.com/office/drawing/2014/main" id="{DD9C188E-7D25-4D88-846A-B8A817156618}"/>
                      </a:ext>
                    </a:extLst>
                  </p:cNvPr>
                  <p:cNvSpPr>
                    <a:spLocks/>
                  </p:cNvSpPr>
                  <p:nvPr/>
                </p:nvSpPr>
                <p:spPr bwMode="auto">
                  <a:xfrm>
                    <a:off x="113" y="515"/>
                    <a:ext cx="21" cy="6"/>
                  </a:xfrm>
                  <a:custGeom>
                    <a:avLst/>
                    <a:gdLst>
                      <a:gd name="T0" fmla="*/ 0 w 42"/>
                      <a:gd name="T1" fmla="*/ 1 h 11"/>
                      <a:gd name="T2" fmla="*/ 2 w 42"/>
                      <a:gd name="T3" fmla="*/ 2 h 11"/>
                      <a:gd name="T4" fmla="*/ 5 w 42"/>
                      <a:gd name="T5" fmla="*/ 3 h 11"/>
                      <a:gd name="T6" fmla="*/ 8 w 42"/>
                      <a:gd name="T7" fmla="*/ 4 h 11"/>
                      <a:gd name="T8" fmla="*/ 11 w 42"/>
                      <a:gd name="T9" fmla="*/ 5 h 11"/>
                      <a:gd name="T10" fmla="*/ 14 w 42"/>
                      <a:gd name="T11" fmla="*/ 6 h 11"/>
                      <a:gd name="T12" fmla="*/ 17 w 42"/>
                      <a:gd name="T13" fmla="*/ 6 h 11"/>
                      <a:gd name="T14" fmla="*/ 20 w 42"/>
                      <a:gd name="T15" fmla="*/ 5 h 11"/>
                      <a:gd name="T16" fmla="*/ 21 w 42"/>
                      <a:gd name="T17" fmla="*/ 4 h 11"/>
                      <a:gd name="T18" fmla="*/ 21 w 42"/>
                      <a:gd name="T19" fmla="*/ 2 h 11"/>
                      <a:gd name="T20" fmla="*/ 20 w 42"/>
                      <a:gd name="T21" fmla="*/ 1 h 11"/>
                      <a:gd name="T22" fmla="*/ 17 w 42"/>
                      <a:gd name="T23" fmla="*/ 1 h 11"/>
                      <a:gd name="T24" fmla="*/ 13 w 42"/>
                      <a:gd name="T25" fmla="*/ 0 h 11"/>
                      <a:gd name="T26" fmla="*/ 9 w 42"/>
                      <a:gd name="T27" fmla="*/ 1 h 11"/>
                      <a:gd name="T28" fmla="*/ 5 w 42"/>
                      <a:gd name="T29" fmla="*/ 1 h 11"/>
                      <a:gd name="T30" fmla="*/ 2 w 42"/>
                      <a:gd name="T31" fmla="*/ 1 h 11"/>
                      <a:gd name="T32" fmla="*/ 0 w 4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11">
                        <a:moveTo>
                          <a:pt x="0" y="2"/>
                        </a:moveTo>
                        <a:lnTo>
                          <a:pt x="3" y="3"/>
                        </a:lnTo>
                        <a:lnTo>
                          <a:pt x="9" y="5"/>
                        </a:lnTo>
                        <a:lnTo>
                          <a:pt x="15" y="8"/>
                        </a:lnTo>
                        <a:lnTo>
                          <a:pt x="22" y="10"/>
                        </a:lnTo>
                        <a:lnTo>
                          <a:pt x="27" y="11"/>
                        </a:lnTo>
                        <a:lnTo>
                          <a:pt x="33" y="11"/>
                        </a:lnTo>
                        <a:lnTo>
                          <a:pt x="39" y="10"/>
                        </a:lnTo>
                        <a:lnTo>
                          <a:pt x="42" y="8"/>
                        </a:lnTo>
                        <a:lnTo>
                          <a:pt x="42" y="4"/>
                        </a:lnTo>
                        <a:lnTo>
                          <a:pt x="40" y="2"/>
                        </a:lnTo>
                        <a:lnTo>
                          <a:pt x="34" y="1"/>
                        </a:lnTo>
                        <a:lnTo>
                          <a:pt x="26" y="0"/>
                        </a:lnTo>
                        <a:lnTo>
                          <a:pt x="18" y="1"/>
                        </a:lnTo>
                        <a:lnTo>
                          <a:pt x="10" y="1"/>
                        </a:lnTo>
                        <a:lnTo>
                          <a:pt x="4" y="2"/>
                        </a:lnTo>
                        <a:lnTo>
                          <a:pt x="0"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51" name="Freeform 194">
                    <a:extLst>
                      <a:ext uri="{FF2B5EF4-FFF2-40B4-BE49-F238E27FC236}">
                        <a16:creationId xmlns:a16="http://schemas.microsoft.com/office/drawing/2014/main" id="{6B9F2895-FA53-4B74-AAEC-661489D5576B}"/>
                      </a:ext>
                    </a:extLst>
                  </p:cNvPr>
                  <p:cNvSpPr>
                    <a:spLocks/>
                  </p:cNvSpPr>
                  <p:nvPr/>
                </p:nvSpPr>
                <p:spPr bwMode="auto">
                  <a:xfrm>
                    <a:off x="135" y="631"/>
                    <a:ext cx="20" cy="33"/>
                  </a:xfrm>
                  <a:custGeom>
                    <a:avLst/>
                    <a:gdLst>
                      <a:gd name="T0" fmla="*/ 20 w 41"/>
                      <a:gd name="T1" fmla="*/ 32 h 66"/>
                      <a:gd name="T2" fmla="*/ 20 w 41"/>
                      <a:gd name="T3" fmla="*/ 30 h 66"/>
                      <a:gd name="T4" fmla="*/ 17 w 41"/>
                      <a:gd name="T5" fmla="*/ 28 h 66"/>
                      <a:gd name="T6" fmla="*/ 14 w 41"/>
                      <a:gd name="T7" fmla="*/ 24 h 66"/>
                      <a:gd name="T8" fmla="*/ 11 w 41"/>
                      <a:gd name="T9" fmla="*/ 19 h 66"/>
                      <a:gd name="T10" fmla="*/ 7 w 41"/>
                      <a:gd name="T11" fmla="*/ 14 h 66"/>
                      <a:gd name="T12" fmla="*/ 3 w 41"/>
                      <a:gd name="T13" fmla="*/ 9 h 66"/>
                      <a:gd name="T14" fmla="*/ 1 w 41"/>
                      <a:gd name="T15" fmla="*/ 5 h 66"/>
                      <a:gd name="T16" fmla="*/ 0 w 41"/>
                      <a:gd name="T17" fmla="*/ 0 h 66"/>
                      <a:gd name="T18" fmla="*/ 1 w 41"/>
                      <a:gd name="T19" fmla="*/ 6 h 66"/>
                      <a:gd name="T20" fmla="*/ 3 w 41"/>
                      <a:gd name="T21" fmla="*/ 11 h 66"/>
                      <a:gd name="T22" fmla="*/ 7 w 41"/>
                      <a:gd name="T23" fmla="*/ 18 h 66"/>
                      <a:gd name="T24" fmla="*/ 10 w 41"/>
                      <a:gd name="T25" fmla="*/ 24 h 66"/>
                      <a:gd name="T26" fmla="*/ 13 w 41"/>
                      <a:gd name="T27" fmla="*/ 28 h 66"/>
                      <a:gd name="T28" fmla="*/ 16 w 41"/>
                      <a:gd name="T29" fmla="*/ 32 h 66"/>
                      <a:gd name="T30" fmla="*/ 18 w 41"/>
                      <a:gd name="T31" fmla="*/ 33 h 66"/>
                      <a:gd name="T32" fmla="*/ 20 w 41"/>
                      <a:gd name="T33" fmla="*/ 3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66">
                        <a:moveTo>
                          <a:pt x="41" y="64"/>
                        </a:moveTo>
                        <a:lnTo>
                          <a:pt x="40" y="60"/>
                        </a:lnTo>
                        <a:lnTo>
                          <a:pt x="35" y="55"/>
                        </a:lnTo>
                        <a:lnTo>
                          <a:pt x="29" y="47"/>
                        </a:lnTo>
                        <a:lnTo>
                          <a:pt x="22" y="37"/>
                        </a:lnTo>
                        <a:lnTo>
                          <a:pt x="14" y="28"/>
                        </a:lnTo>
                        <a:lnTo>
                          <a:pt x="7" y="18"/>
                        </a:lnTo>
                        <a:lnTo>
                          <a:pt x="3" y="9"/>
                        </a:lnTo>
                        <a:lnTo>
                          <a:pt x="0" y="0"/>
                        </a:lnTo>
                        <a:lnTo>
                          <a:pt x="3" y="11"/>
                        </a:lnTo>
                        <a:lnTo>
                          <a:pt x="7" y="22"/>
                        </a:lnTo>
                        <a:lnTo>
                          <a:pt x="14" y="35"/>
                        </a:lnTo>
                        <a:lnTo>
                          <a:pt x="20" y="47"/>
                        </a:lnTo>
                        <a:lnTo>
                          <a:pt x="27" y="56"/>
                        </a:lnTo>
                        <a:lnTo>
                          <a:pt x="33" y="63"/>
                        </a:lnTo>
                        <a:lnTo>
                          <a:pt x="37" y="66"/>
                        </a:lnTo>
                        <a:lnTo>
                          <a:pt x="41"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52" name="Freeform 195">
                    <a:extLst>
                      <a:ext uri="{FF2B5EF4-FFF2-40B4-BE49-F238E27FC236}">
                        <a16:creationId xmlns:a16="http://schemas.microsoft.com/office/drawing/2014/main" id="{DA75BA27-C3A2-42AB-BCA9-CA25279E4C69}"/>
                      </a:ext>
                    </a:extLst>
                  </p:cNvPr>
                  <p:cNvSpPr>
                    <a:spLocks/>
                  </p:cNvSpPr>
                  <p:nvPr/>
                </p:nvSpPr>
                <p:spPr bwMode="auto">
                  <a:xfrm>
                    <a:off x="133" y="645"/>
                    <a:ext cx="13" cy="24"/>
                  </a:xfrm>
                  <a:custGeom>
                    <a:avLst/>
                    <a:gdLst>
                      <a:gd name="T0" fmla="*/ 0 w 25"/>
                      <a:gd name="T1" fmla="*/ 0 h 47"/>
                      <a:gd name="T2" fmla="*/ 3 w 25"/>
                      <a:gd name="T3" fmla="*/ 8 h 47"/>
                      <a:gd name="T4" fmla="*/ 7 w 25"/>
                      <a:gd name="T5" fmla="*/ 16 h 47"/>
                      <a:gd name="T6" fmla="*/ 11 w 25"/>
                      <a:gd name="T7" fmla="*/ 23 h 47"/>
                      <a:gd name="T8" fmla="*/ 13 w 25"/>
                      <a:gd name="T9" fmla="*/ 24 h 47"/>
                      <a:gd name="T10" fmla="*/ 12 w 25"/>
                      <a:gd name="T11" fmla="*/ 19 h 47"/>
                      <a:gd name="T12" fmla="*/ 8 w 25"/>
                      <a:gd name="T13" fmla="*/ 12 h 47"/>
                      <a:gd name="T14" fmla="*/ 4 w 25"/>
                      <a:gd name="T15" fmla="*/ 5 h 47"/>
                      <a:gd name="T16" fmla="*/ 0 w 25"/>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7">
                        <a:moveTo>
                          <a:pt x="0" y="0"/>
                        </a:moveTo>
                        <a:lnTo>
                          <a:pt x="6" y="15"/>
                        </a:lnTo>
                        <a:lnTo>
                          <a:pt x="14" y="31"/>
                        </a:lnTo>
                        <a:lnTo>
                          <a:pt x="21" y="45"/>
                        </a:lnTo>
                        <a:lnTo>
                          <a:pt x="25" y="47"/>
                        </a:lnTo>
                        <a:lnTo>
                          <a:pt x="23" y="38"/>
                        </a:lnTo>
                        <a:lnTo>
                          <a:pt x="16" y="24"/>
                        </a:lnTo>
                        <a:lnTo>
                          <a:pt x="7"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53" name="Freeform 196">
                    <a:extLst>
                      <a:ext uri="{FF2B5EF4-FFF2-40B4-BE49-F238E27FC236}">
                        <a16:creationId xmlns:a16="http://schemas.microsoft.com/office/drawing/2014/main" id="{F08AAD09-580F-4FC2-BCC9-80D5D6BBCE5E}"/>
                      </a:ext>
                    </a:extLst>
                  </p:cNvPr>
                  <p:cNvSpPr>
                    <a:spLocks/>
                  </p:cNvSpPr>
                  <p:nvPr/>
                </p:nvSpPr>
                <p:spPr bwMode="auto">
                  <a:xfrm>
                    <a:off x="40" y="456"/>
                    <a:ext cx="34" cy="126"/>
                  </a:xfrm>
                  <a:custGeom>
                    <a:avLst/>
                    <a:gdLst>
                      <a:gd name="T0" fmla="*/ 29 w 70"/>
                      <a:gd name="T1" fmla="*/ 0 h 251"/>
                      <a:gd name="T2" fmla="*/ 31 w 70"/>
                      <a:gd name="T3" fmla="*/ 0 h 251"/>
                      <a:gd name="T4" fmla="*/ 32 w 70"/>
                      <a:gd name="T5" fmla="*/ 0 h 251"/>
                      <a:gd name="T6" fmla="*/ 33 w 70"/>
                      <a:gd name="T7" fmla="*/ 1 h 251"/>
                      <a:gd name="T8" fmla="*/ 34 w 70"/>
                      <a:gd name="T9" fmla="*/ 1 h 251"/>
                      <a:gd name="T10" fmla="*/ 21 w 70"/>
                      <a:gd name="T11" fmla="*/ 16 h 251"/>
                      <a:gd name="T12" fmla="*/ 13 w 70"/>
                      <a:gd name="T13" fmla="*/ 33 h 251"/>
                      <a:gd name="T14" fmla="*/ 7 w 70"/>
                      <a:gd name="T15" fmla="*/ 50 h 251"/>
                      <a:gd name="T16" fmla="*/ 5 w 70"/>
                      <a:gd name="T17" fmla="*/ 68 h 251"/>
                      <a:gd name="T18" fmla="*/ 4 w 70"/>
                      <a:gd name="T19" fmla="*/ 84 h 251"/>
                      <a:gd name="T20" fmla="*/ 5 w 70"/>
                      <a:gd name="T21" fmla="*/ 100 h 251"/>
                      <a:gd name="T22" fmla="*/ 7 w 70"/>
                      <a:gd name="T23" fmla="*/ 114 h 251"/>
                      <a:gd name="T24" fmla="*/ 9 w 70"/>
                      <a:gd name="T25" fmla="*/ 126 h 251"/>
                      <a:gd name="T26" fmla="*/ 5 w 70"/>
                      <a:gd name="T27" fmla="*/ 116 h 251"/>
                      <a:gd name="T28" fmla="*/ 1 w 70"/>
                      <a:gd name="T29" fmla="*/ 102 h 251"/>
                      <a:gd name="T30" fmla="*/ 0 w 70"/>
                      <a:gd name="T31" fmla="*/ 84 h 251"/>
                      <a:gd name="T32" fmla="*/ 1 w 70"/>
                      <a:gd name="T33" fmla="*/ 64 h 251"/>
                      <a:gd name="T34" fmla="*/ 5 w 70"/>
                      <a:gd name="T35" fmla="*/ 45 h 251"/>
                      <a:gd name="T36" fmla="*/ 10 w 70"/>
                      <a:gd name="T37" fmla="*/ 26 h 251"/>
                      <a:gd name="T38" fmla="*/ 18 w 70"/>
                      <a:gd name="T39" fmla="*/ 11 h 251"/>
                      <a:gd name="T40" fmla="*/ 29 w 70"/>
                      <a:gd name="T41" fmla="*/ 0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251">
                        <a:moveTo>
                          <a:pt x="60" y="0"/>
                        </a:moveTo>
                        <a:lnTo>
                          <a:pt x="63" y="0"/>
                        </a:lnTo>
                        <a:lnTo>
                          <a:pt x="65" y="0"/>
                        </a:lnTo>
                        <a:lnTo>
                          <a:pt x="67" y="1"/>
                        </a:lnTo>
                        <a:lnTo>
                          <a:pt x="70" y="1"/>
                        </a:lnTo>
                        <a:lnTo>
                          <a:pt x="43" y="32"/>
                        </a:lnTo>
                        <a:lnTo>
                          <a:pt x="26" y="66"/>
                        </a:lnTo>
                        <a:lnTo>
                          <a:pt x="14" y="100"/>
                        </a:lnTo>
                        <a:lnTo>
                          <a:pt x="10" y="135"/>
                        </a:lnTo>
                        <a:lnTo>
                          <a:pt x="9" y="168"/>
                        </a:lnTo>
                        <a:lnTo>
                          <a:pt x="11" y="199"/>
                        </a:lnTo>
                        <a:lnTo>
                          <a:pt x="15" y="227"/>
                        </a:lnTo>
                        <a:lnTo>
                          <a:pt x="19" y="251"/>
                        </a:lnTo>
                        <a:lnTo>
                          <a:pt x="10" y="232"/>
                        </a:lnTo>
                        <a:lnTo>
                          <a:pt x="3" y="203"/>
                        </a:lnTo>
                        <a:lnTo>
                          <a:pt x="0" y="167"/>
                        </a:lnTo>
                        <a:lnTo>
                          <a:pt x="3" y="128"/>
                        </a:lnTo>
                        <a:lnTo>
                          <a:pt x="10" y="89"/>
                        </a:lnTo>
                        <a:lnTo>
                          <a:pt x="21" y="52"/>
                        </a:lnTo>
                        <a:lnTo>
                          <a:pt x="37" y="2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54" name="Freeform 197">
                    <a:extLst>
                      <a:ext uri="{FF2B5EF4-FFF2-40B4-BE49-F238E27FC236}">
                        <a16:creationId xmlns:a16="http://schemas.microsoft.com/office/drawing/2014/main" id="{E3DFAD78-45B9-4A4C-8B6C-112F4DD32C61}"/>
                      </a:ext>
                    </a:extLst>
                  </p:cNvPr>
                  <p:cNvSpPr>
                    <a:spLocks/>
                  </p:cNvSpPr>
                  <p:nvPr/>
                </p:nvSpPr>
                <p:spPr bwMode="auto">
                  <a:xfrm>
                    <a:off x="44" y="561"/>
                    <a:ext cx="25" cy="17"/>
                  </a:xfrm>
                  <a:custGeom>
                    <a:avLst/>
                    <a:gdLst>
                      <a:gd name="T0" fmla="*/ 0 w 49"/>
                      <a:gd name="T1" fmla="*/ 0 h 33"/>
                      <a:gd name="T2" fmla="*/ 2 w 49"/>
                      <a:gd name="T3" fmla="*/ 4 h 33"/>
                      <a:gd name="T4" fmla="*/ 6 w 49"/>
                      <a:gd name="T5" fmla="*/ 7 h 33"/>
                      <a:gd name="T6" fmla="*/ 9 w 49"/>
                      <a:gd name="T7" fmla="*/ 10 h 33"/>
                      <a:gd name="T8" fmla="*/ 13 w 49"/>
                      <a:gd name="T9" fmla="*/ 13 h 33"/>
                      <a:gd name="T10" fmla="*/ 17 w 49"/>
                      <a:gd name="T11" fmla="*/ 15 h 33"/>
                      <a:gd name="T12" fmla="*/ 21 w 49"/>
                      <a:gd name="T13" fmla="*/ 16 h 33"/>
                      <a:gd name="T14" fmla="*/ 24 w 49"/>
                      <a:gd name="T15" fmla="*/ 17 h 33"/>
                      <a:gd name="T16" fmla="*/ 25 w 49"/>
                      <a:gd name="T17" fmla="*/ 16 h 33"/>
                      <a:gd name="T18" fmla="*/ 25 w 49"/>
                      <a:gd name="T19" fmla="*/ 15 h 33"/>
                      <a:gd name="T20" fmla="*/ 22 w 49"/>
                      <a:gd name="T21" fmla="*/ 13 h 33"/>
                      <a:gd name="T22" fmla="*/ 20 w 49"/>
                      <a:gd name="T23" fmla="*/ 12 h 33"/>
                      <a:gd name="T24" fmla="*/ 16 w 49"/>
                      <a:gd name="T25" fmla="*/ 10 h 33"/>
                      <a:gd name="T26" fmla="*/ 12 w 49"/>
                      <a:gd name="T27" fmla="*/ 8 h 33"/>
                      <a:gd name="T28" fmla="*/ 7 w 49"/>
                      <a:gd name="T29" fmla="*/ 5 h 33"/>
                      <a:gd name="T30" fmla="*/ 3 w 49"/>
                      <a:gd name="T31" fmla="*/ 3 h 33"/>
                      <a:gd name="T32" fmla="*/ 0 w 49"/>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3">
                        <a:moveTo>
                          <a:pt x="0" y="0"/>
                        </a:moveTo>
                        <a:lnTo>
                          <a:pt x="4" y="7"/>
                        </a:lnTo>
                        <a:lnTo>
                          <a:pt x="11" y="14"/>
                        </a:lnTo>
                        <a:lnTo>
                          <a:pt x="18" y="20"/>
                        </a:lnTo>
                        <a:lnTo>
                          <a:pt x="26" y="25"/>
                        </a:lnTo>
                        <a:lnTo>
                          <a:pt x="34" y="30"/>
                        </a:lnTo>
                        <a:lnTo>
                          <a:pt x="41" y="32"/>
                        </a:lnTo>
                        <a:lnTo>
                          <a:pt x="47" y="33"/>
                        </a:lnTo>
                        <a:lnTo>
                          <a:pt x="49" y="32"/>
                        </a:lnTo>
                        <a:lnTo>
                          <a:pt x="49" y="30"/>
                        </a:lnTo>
                        <a:lnTo>
                          <a:pt x="44" y="26"/>
                        </a:lnTo>
                        <a:lnTo>
                          <a:pt x="39" y="23"/>
                        </a:lnTo>
                        <a:lnTo>
                          <a:pt x="32" y="20"/>
                        </a:lnTo>
                        <a:lnTo>
                          <a:pt x="23" y="15"/>
                        </a:lnTo>
                        <a:lnTo>
                          <a:pt x="14" y="10"/>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55" name="Freeform 198">
                    <a:extLst>
                      <a:ext uri="{FF2B5EF4-FFF2-40B4-BE49-F238E27FC236}">
                        <a16:creationId xmlns:a16="http://schemas.microsoft.com/office/drawing/2014/main" id="{28BB69A6-BDCA-48C8-AB5E-A653B34B7A23}"/>
                      </a:ext>
                    </a:extLst>
                  </p:cNvPr>
                  <p:cNvSpPr>
                    <a:spLocks/>
                  </p:cNvSpPr>
                  <p:nvPr/>
                </p:nvSpPr>
                <p:spPr bwMode="auto">
                  <a:xfrm>
                    <a:off x="43" y="549"/>
                    <a:ext cx="29" cy="25"/>
                  </a:xfrm>
                  <a:custGeom>
                    <a:avLst/>
                    <a:gdLst>
                      <a:gd name="T0" fmla="*/ 29 w 59"/>
                      <a:gd name="T1" fmla="*/ 25 h 49"/>
                      <a:gd name="T2" fmla="*/ 28 w 59"/>
                      <a:gd name="T3" fmla="*/ 25 h 49"/>
                      <a:gd name="T4" fmla="*/ 25 w 59"/>
                      <a:gd name="T5" fmla="*/ 24 h 49"/>
                      <a:gd name="T6" fmla="*/ 21 w 59"/>
                      <a:gd name="T7" fmla="*/ 21 h 49"/>
                      <a:gd name="T8" fmla="*/ 15 w 59"/>
                      <a:gd name="T9" fmla="*/ 19 h 49"/>
                      <a:gd name="T10" fmla="*/ 10 w 59"/>
                      <a:gd name="T11" fmla="*/ 15 h 49"/>
                      <a:gd name="T12" fmla="*/ 6 w 59"/>
                      <a:gd name="T13" fmla="*/ 10 h 49"/>
                      <a:gd name="T14" fmla="*/ 2 w 59"/>
                      <a:gd name="T15" fmla="*/ 5 h 49"/>
                      <a:gd name="T16" fmla="*/ 0 w 59"/>
                      <a:gd name="T17" fmla="*/ 0 h 49"/>
                      <a:gd name="T18" fmla="*/ 3 w 59"/>
                      <a:gd name="T19" fmla="*/ 3 h 49"/>
                      <a:gd name="T20" fmla="*/ 7 w 59"/>
                      <a:gd name="T21" fmla="*/ 6 h 49"/>
                      <a:gd name="T22" fmla="*/ 13 w 59"/>
                      <a:gd name="T23" fmla="*/ 10 h 49"/>
                      <a:gd name="T24" fmla="*/ 18 w 59"/>
                      <a:gd name="T25" fmla="*/ 14 h 49"/>
                      <a:gd name="T26" fmla="*/ 22 w 59"/>
                      <a:gd name="T27" fmla="*/ 17 h 49"/>
                      <a:gd name="T28" fmla="*/ 26 w 59"/>
                      <a:gd name="T29" fmla="*/ 21 h 49"/>
                      <a:gd name="T30" fmla="*/ 29 w 59"/>
                      <a:gd name="T31" fmla="*/ 23 h 49"/>
                      <a:gd name="T32" fmla="*/ 29 w 59"/>
                      <a:gd name="T33" fmla="*/ 25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9">
                        <a:moveTo>
                          <a:pt x="59" y="49"/>
                        </a:moveTo>
                        <a:lnTo>
                          <a:pt x="56" y="49"/>
                        </a:lnTo>
                        <a:lnTo>
                          <a:pt x="50" y="47"/>
                        </a:lnTo>
                        <a:lnTo>
                          <a:pt x="42" y="42"/>
                        </a:lnTo>
                        <a:lnTo>
                          <a:pt x="31" y="37"/>
                        </a:lnTo>
                        <a:lnTo>
                          <a:pt x="21" y="29"/>
                        </a:lnTo>
                        <a:lnTo>
                          <a:pt x="12" y="19"/>
                        </a:lnTo>
                        <a:lnTo>
                          <a:pt x="5" y="10"/>
                        </a:lnTo>
                        <a:lnTo>
                          <a:pt x="0" y="0"/>
                        </a:lnTo>
                        <a:lnTo>
                          <a:pt x="6" y="5"/>
                        </a:lnTo>
                        <a:lnTo>
                          <a:pt x="15" y="12"/>
                        </a:lnTo>
                        <a:lnTo>
                          <a:pt x="26" y="20"/>
                        </a:lnTo>
                        <a:lnTo>
                          <a:pt x="36" y="27"/>
                        </a:lnTo>
                        <a:lnTo>
                          <a:pt x="45" y="34"/>
                        </a:lnTo>
                        <a:lnTo>
                          <a:pt x="53" y="41"/>
                        </a:lnTo>
                        <a:lnTo>
                          <a:pt x="58" y="46"/>
                        </a:lnTo>
                        <a:lnTo>
                          <a:pt x="59"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56" name="Freeform 199">
                    <a:extLst>
                      <a:ext uri="{FF2B5EF4-FFF2-40B4-BE49-F238E27FC236}">
                        <a16:creationId xmlns:a16="http://schemas.microsoft.com/office/drawing/2014/main" id="{60E3ED0E-40F8-4C55-9CD9-78A42EE86512}"/>
                      </a:ext>
                    </a:extLst>
                  </p:cNvPr>
                  <p:cNvSpPr>
                    <a:spLocks/>
                  </p:cNvSpPr>
                  <p:nvPr/>
                </p:nvSpPr>
                <p:spPr bwMode="auto">
                  <a:xfrm>
                    <a:off x="41" y="526"/>
                    <a:ext cx="36" cy="32"/>
                  </a:xfrm>
                  <a:custGeom>
                    <a:avLst/>
                    <a:gdLst>
                      <a:gd name="T0" fmla="*/ 36 w 70"/>
                      <a:gd name="T1" fmla="*/ 32 h 65"/>
                      <a:gd name="T2" fmla="*/ 34 w 70"/>
                      <a:gd name="T3" fmla="*/ 32 h 65"/>
                      <a:gd name="T4" fmla="*/ 30 w 70"/>
                      <a:gd name="T5" fmla="*/ 31 h 65"/>
                      <a:gd name="T6" fmla="*/ 25 w 70"/>
                      <a:gd name="T7" fmla="*/ 27 h 65"/>
                      <a:gd name="T8" fmla="*/ 19 w 70"/>
                      <a:gd name="T9" fmla="*/ 22 h 65"/>
                      <a:gd name="T10" fmla="*/ 13 w 70"/>
                      <a:gd name="T11" fmla="*/ 17 h 65"/>
                      <a:gd name="T12" fmla="*/ 7 w 70"/>
                      <a:gd name="T13" fmla="*/ 11 h 65"/>
                      <a:gd name="T14" fmla="*/ 3 w 70"/>
                      <a:gd name="T15" fmla="*/ 5 h 65"/>
                      <a:gd name="T16" fmla="*/ 0 w 70"/>
                      <a:gd name="T17" fmla="*/ 0 h 65"/>
                      <a:gd name="T18" fmla="*/ 3 w 70"/>
                      <a:gd name="T19" fmla="*/ 2 h 65"/>
                      <a:gd name="T20" fmla="*/ 8 w 70"/>
                      <a:gd name="T21" fmla="*/ 6 h 65"/>
                      <a:gd name="T22" fmla="*/ 13 w 70"/>
                      <a:gd name="T23" fmla="*/ 11 h 65"/>
                      <a:gd name="T24" fmla="*/ 21 w 70"/>
                      <a:gd name="T25" fmla="*/ 16 h 65"/>
                      <a:gd name="T26" fmla="*/ 27 w 70"/>
                      <a:gd name="T27" fmla="*/ 21 h 65"/>
                      <a:gd name="T28" fmla="*/ 32 w 70"/>
                      <a:gd name="T29" fmla="*/ 26 h 65"/>
                      <a:gd name="T30" fmla="*/ 35 w 70"/>
                      <a:gd name="T31" fmla="*/ 29 h 65"/>
                      <a:gd name="T32" fmla="*/ 36 w 70"/>
                      <a:gd name="T33" fmla="*/ 32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5">
                        <a:moveTo>
                          <a:pt x="70" y="64"/>
                        </a:moveTo>
                        <a:lnTo>
                          <a:pt x="67" y="65"/>
                        </a:lnTo>
                        <a:lnTo>
                          <a:pt x="59" y="62"/>
                        </a:lnTo>
                        <a:lnTo>
                          <a:pt x="48" y="55"/>
                        </a:lnTo>
                        <a:lnTo>
                          <a:pt x="37" y="45"/>
                        </a:lnTo>
                        <a:lnTo>
                          <a:pt x="25" y="34"/>
                        </a:lnTo>
                        <a:lnTo>
                          <a:pt x="14" y="22"/>
                        </a:lnTo>
                        <a:lnTo>
                          <a:pt x="6" y="11"/>
                        </a:lnTo>
                        <a:lnTo>
                          <a:pt x="0" y="0"/>
                        </a:lnTo>
                        <a:lnTo>
                          <a:pt x="6" y="5"/>
                        </a:lnTo>
                        <a:lnTo>
                          <a:pt x="15" y="13"/>
                        </a:lnTo>
                        <a:lnTo>
                          <a:pt x="26" y="22"/>
                        </a:lnTo>
                        <a:lnTo>
                          <a:pt x="40" y="33"/>
                        </a:lnTo>
                        <a:lnTo>
                          <a:pt x="52" y="43"/>
                        </a:lnTo>
                        <a:lnTo>
                          <a:pt x="62" y="52"/>
                        </a:lnTo>
                        <a:lnTo>
                          <a:pt x="69" y="59"/>
                        </a:lnTo>
                        <a:lnTo>
                          <a:pt x="70"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57" name="Freeform 200">
                    <a:extLst>
                      <a:ext uri="{FF2B5EF4-FFF2-40B4-BE49-F238E27FC236}">
                        <a16:creationId xmlns:a16="http://schemas.microsoft.com/office/drawing/2014/main" id="{C2748279-17E8-43F5-AB97-F37A00D4B844}"/>
                      </a:ext>
                    </a:extLst>
                  </p:cNvPr>
                  <p:cNvSpPr>
                    <a:spLocks/>
                  </p:cNvSpPr>
                  <p:nvPr/>
                </p:nvSpPr>
                <p:spPr bwMode="auto">
                  <a:xfrm>
                    <a:off x="44" y="503"/>
                    <a:ext cx="38" cy="30"/>
                  </a:xfrm>
                  <a:custGeom>
                    <a:avLst/>
                    <a:gdLst>
                      <a:gd name="T0" fmla="*/ 38 w 76"/>
                      <a:gd name="T1" fmla="*/ 29 h 59"/>
                      <a:gd name="T2" fmla="*/ 36 w 76"/>
                      <a:gd name="T3" fmla="*/ 30 h 59"/>
                      <a:gd name="T4" fmla="*/ 31 w 76"/>
                      <a:gd name="T5" fmla="*/ 28 h 59"/>
                      <a:gd name="T6" fmla="*/ 25 w 76"/>
                      <a:gd name="T7" fmla="*/ 25 h 59"/>
                      <a:gd name="T8" fmla="*/ 19 w 76"/>
                      <a:gd name="T9" fmla="*/ 21 h 59"/>
                      <a:gd name="T10" fmla="*/ 13 w 76"/>
                      <a:gd name="T11" fmla="*/ 15 h 59"/>
                      <a:gd name="T12" fmla="*/ 7 w 76"/>
                      <a:gd name="T13" fmla="*/ 10 h 59"/>
                      <a:gd name="T14" fmla="*/ 2 w 76"/>
                      <a:gd name="T15" fmla="*/ 5 h 59"/>
                      <a:gd name="T16" fmla="*/ 0 w 76"/>
                      <a:gd name="T17" fmla="*/ 0 h 59"/>
                      <a:gd name="T18" fmla="*/ 3 w 76"/>
                      <a:gd name="T19" fmla="*/ 2 h 59"/>
                      <a:gd name="T20" fmla="*/ 8 w 76"/>
                      <a:gd name="T21" fmla="*/ 6 h 59"/>
                      <a:gd name="T22" fmla="*/ 14 w 76"/>
                      <a:gd name="T23" fmla="*/ 10 h 59"/>
                      <a:gd name="T24" fmla="*/ 21 w 76"/>
                      <a:gd name="T25" fmla="*/ 15 h 59"/>
                      <a:gd name="T26" fmla="*/ 28 w 76"/>
                      <a:gd name="T27" fmla="*/ 20 h 59"/>
                      <a:gd name="T28" fmla="*/ 33 w 76"/>
                      <a:gd name="T29" fmla="*/ 24 h 59"/>
                      <a:gd name="T30" fmla="*/ 37 w 76"/>
                      <a:gd name="T31" fmla="*/ 28 h 59"/>
                      <a:gd name="T32" fmla="*/ 38 w 76"/>
                      <a:gd name="T33" fmla="*/ 2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59">
                        <a:moveTo>
                          <a:pt x="76" y="58"/>
                        </a:moveTo>
                        <a:lnTo>
                          <a:pt x="71" y="59"/>
                        </a:lnTo>
                        <a:lnTo>
                          <a:pt x="62" y="56"/>
                        </a:lnTo>
                        <a:lnTo>
                          <a:pt x="50" y="50"/>
                        </a:lnTo>
                        <a:lnTo>
                          <a:pt x="38" y="41"/>
                        </a:lnTo>
                        <a:lnTo>
                          <a:pt x="25" y="30"/>
                        </a:lnTo>
                        <a:lnTo>
                          <a:pt x="13" y="20"/>
                        </a:lnTo>
                        <a:lnTo>
                          <a:pt x="4" y="10"/>
                        </a:lnTo>
                        <a:lnTo>
                          <a:pt x="0" y="0"/>
                        </a:lnTo>
                        <a:lnTo>
                          <a:pt x="5" y="4"/>
                        </a:lnTo>
                        <a:lnTo>
                          <a:pt x="16" y="11"/>
                        </a:lnTo>
                        <a:lnTo>
                          <a:pt x="28" y="19"/>
                        </a:lnTo>
                        <a:lnTo>
                          <a:pt x="42" y="29"/>
                        </a:lnTo>
                        <a:lnTo>
                          <a:pt x="55" y="39"/>
                        </a:lnTo>
                        <a:lnTo>
                          <a:pt x="66" y="48"/>
                        </a:lnTo>
                        <a:lnTo>
                          <a:pt x="73" y="55"/>
                        </a:lnTo>
                        <a:lnTo>
                          <a:pt x="76"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58" name="Freeform 201">
                    <a:extLst>
                      <a:ext uri="{FF2B5EF4-FFF2-40B4-BE49-F238E27FC236}">
                        <a16:creationId xmlns:a16="http://schemas.microsoft.com/office/drawing/2014/main" id="{D10CA6E3-67BA-4543-B060-D971748835DF}"/>
                      </a:ext>
                    </a:extLst>
                  </p:cNvPr>
                  <p:cNvSpPr>
                    <a:spLocks/>
                  </p:cNvSpPr>
                  <p:nvPr/>
                </p:nvSpPr>
                <p:spPr bwMode="auto">
                  <a:xfrm>
                    <a:off x="49" y="494"/>
                    <a:ext cx="34" cy="25"/>
                  </a:xfrm>
                  <a:custGeom>
                    <a:avLst/>
                    <a:gdLst>
                      <a:gd name="T0" fmla="*/ 34 w 69"/>
                      <a:gd name="T1" fmla="*/ 25 h 51"/>
                      <a:gd name="T2" fmla="*/ 33 w 69"/>
                      <a:gd name="T3" fmla="*/ 25 h 51"/>
                      <a:gd name="T4" fmla="*/ 28 w 69"/>
                      <a:gd name="T5" fmla="*/ 23 h 51"/>
                      <a:gd name="T6" fmla="*/ 23 w 69"/>
                      <a:gd name="T7" fmla="*/ 21 h 51"/>
                      <a:gd name="T8" fmla="*/ 17 w 69"/>
                      <a:gd name="T9" fmla="*/ 16 h 51"/>
                      <a:gd name="T10" fmla="*/ 11 w 69"/>
                      <a:gd name="T11" fmla="*/ 12 h 51"/>
                      <a:gd name="T12" fmla="*/ 5 w 69"/>
                      <a:gd name="T13" fmla="*/ 8 h 51"/>
                      <a:gd name="T14" fmla="*/ 1 w 69"/>
                      <a:gd name="T15" fmla="*/ 3 h 51"/>
                      <a:gd name="T16" fmla="*/ 0 w 69"/>
                      <a:gd name="T17" fmla="*/ 0 h 51"/>
                      <a:gd name="T18" fmla="*/ 3 w 69"/>
                      <a:gd name="T19" fmla="*/ 2 h 51"/>
                      <a:gd name="T20" fmla="*/ 8 w 69"/>
                      <a:gd name="T21" fmla="*/ 5 h 51"/>
                      <a:gd name="T22" fmla="*/ 14 w 69"/>
                      <a:gd name="T23" fmla="*/ 8 h 51"/>
                      <a:gd name="T24" fmla="*/ 20 w 69"/>
                      <a:gd name="T25" fmla="*/ 12 h 51"/>
                      <a:gd name="T26" fmla="*/ 26 w 69"/>
                      <a:gd name="T27" fmla="*/ 16 h 51"/>
                      <a:gd name="T28" fmla="*/ 31 w 69"/>
                      <a:gd name="T29" fmla="*/ 19 h 51"/>
                      <a:gd name="T30" fmla="*/ 34 w 69"/>
                      <a:gd name="T31" fmla="*/ 23 h 51"/>
                      <a:gd name="T32" fmla="*/ 34 w 69"/>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1">
                        <a:moveTo>
                          <a:pt x="69" y="51"/>
                        </a:moveTo>
                        <a:lnTo>
                          <a:pt x="66" y="51"/>
                        </a:lnTo>
                        <a:lnTo>
                          <a:pt x="57" y="47"/>
                        </a:lnTo>
                        <a:lnTo>
                          <a:pt x="47" y="42"/>
                        </a:lnTo>
                        <a:lnTo>
                          <a:pt x="34" y="33"/>
                        </a:lnTo>
                        <a:lnTo>
                          <a:pt x="22" y="25"/>
                        </a:lnTo>
                        <a:lnTo>
                          <a:pt x="11" y="16"/>
                        </a:lnTo>
                        <a:lnTo>
                          <a:pt x="3" y="7"/>
                        </a:lnTo>
                        <a:lnTo>
                          <a:pt x="0" y="0"/>
                        </a:lnTo>
                        <a:lnTo>
                          <a:pt x="7" y="5"/>
                        </a:lnTo>
                        <a:lnTo>
                          <a:pt x="16" y="10"/>
                        </a:lnTo>
                        <a:lnTo>
                          <a:pt x="29" y="17"/>
                        </a:lnTo>
                        <a:lnTo>
                          <a:pt x="41" y="24"/>
                        </a:lnTo>
                        <a:lnTo>
                          <a:pt x="53" y="32"/>
                        </a:lnTo>
                        <a:lnTo>
                          <a:pt x="62" y="39"/>
                        </a:lnTo>
                        <a:lnTo>
                          <a:pt x="68" y="46"/>
                        </a:lnTo>
                        <a:lnTo>
                          <a:pt x="69"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59" name="Freeform 202">
                    <a:extLst>
                      <a:ext uri="{FF2B5EF4-FFF2-40B4-BE49-F238E27FC236}">
                        <a16:creationId xmlns:a16="http://schemas.microsoft.com/office/drawing/2014/main" id="{45954457-E66B-423B-95F9-25C74E98E2CF}"/>
                      </a:ext>
                    </a:extLst>
                  </p:cNvPr>
                  <p:cNvSpPr>
                    <a:spLocks/>
                  </p:cNvSpPr>
                  <p:nvPr/>
                </p:nvSpPr>
                <p:spPr bwMode="auto">
                  <a:xfrm>
                    <a:off x="54" y="476"/>
                    <a:ext cx="29" cy="21"/>
                  </a:xfrm>
                  <a:custGeom>
                    <a:avLst/>
                    <a:gdLst>
                      <a:gd name="T0" fmla="*/ 29 w 59"/>
                      <a:gd name="T1" fmla="*/ 21 h 43"/>
                      <a:gd name="T2" fmla="*/ 27 w 59"/>
                      <a:gd name="T3" fmla="*/ 21 h 43"/>
                      <a:gd name="T4" fmla="*/ 24 w 59"/>
                      <a:gd name="T5" fmla="*/ 21 h 43"/>
                      <a:gd name="T6" fmla="*/ 20 w 59"/>
                      <a:gd name="T7" fmla="*/ 19 h 43"/>
                      <a:gd name="T8" fmla="*/ 15 w 59"/>
                      <a:gd name="T9" fmla="*/ 16 h 43"/>
                      <a:gd name="T10" fmla="*/ 10 w 59"/>
                      <a:gd name="T11" fmla="*/ 13 h 43"/>
                      <a:gd name="T12" fmla="*/ 6 w 59"/>
                      <a:gd name="T13" fmla="*/ 9 h 43"/>
                      <a:gd name="T14" fmla="*/ 2 w 59"/>
                      <a:gd name="T15" fmla="*/ 5 h 43"/>
                      <a:gd name="T16" fmla="*/ 0 w 59"/>
                      <a:gd name="T17" fmla="*/ 0 h 43"/>
                      <a:gd name="T18" fmla="*/ 3 w 59"/>
                      <a:gd name="T19" fmla="*/ 2 h 43"/>
                      <a:gd name="T20" fmla="*/ 7 w 59"/>
                      <a:gd name="T21" fmla="*/ 5 h 43"/>
                      <a:gd name="T22" fmla="*/ 12 w 59"/>
                      <a:gd name="T23" fmla="*/ 8 h 43"/>
                      <a:gd name="T24" fmla="*/ 18 w 59"/>
                      <a:gd name="T25" fmla="*/ 11 h 43"/>
                      <a:gd name="T26" fmla="*/ 22 w 59"/>
                      <a:gd name="T27" fmla="*/ 14 h 43"/>
                      <a:gd name="T28" fmla="*/ 26 w 59"/>
                      <a:gd name="T29" fmla="*/ 17 h 43"/>
                      <a:gd name="T30" fmla="*/ 29 w 59"/>
                      <a:gd name="T31" fmla="*/ 19 h 43"/>
                      <a:gd name="T32" fmla="*/ 29 w 59"/>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3">
                        <a:moveTo>
                          <a:pt x="59" y="42"/>
                        </a:moveTo>
                        <a:lnTo>
                          <a:pt x="55" y="43"/>
                        </a:lnTo>
                        <a:lnTo>
                          <a:pt x="48" y="42"/>
                        </a:lnTo>
                        <a:lnTo>
                          <a:pt x="40" y="38"/>
                        </a:lnTo>
                        <a:lnTo>
                          <a:pt x="30" y="33"/>
                        </a:lnTo>
                        <a:lnTo>
                          <a:pt x="21" y="27"/>
                        </a:lnTo>
                        <a:lnTo>
                          <a:pt x="12" y="19"/>
                        </a:lnTo>
                        <a:lnTo>
                          <a:pt x="5" y="10"/>
                        </a:lnTo>
                        <a:lnTo>
                          <a:pt x="0" y="0"/>
                        </a:lnTo>
                        <a:lnTo>
                          <a:pt x="6" y="5"/>
                        </a:lnTo>
                        <a:lnTo>
                          <a:pt x="15" y="10"/>
                        </a:lnTo>
                        <a:lnTo>
                          <a:pt x="25" y="16"/>
                        </a:lnTo>
                        <a:lnTo>
                          <a:pt x="36" y="22"/>
                        </a:lnTo>
                        <a:lnTo>
                          <a:pt x="45" y="29"/>
                        </a:lnTo>
                        <a:lnTo>
                          <a:pt x="53" y="34"/>
                        </a:lnTo>
                        <a:lnTo>
                          <a:pt x="58" y="38"/>
                        </a:lnTo>
                        <a:lnTo>
                          <a:pt x="59"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0" name="Freeform 203">
                    <a:extLst>
                      <a:ext uri="{FF2B5EF4-FFF2-40B4-BE49-F238E27FC236}">
                        <a16:creationId xmlns:a16="http://schemas.microsoft.com/office/drawing/2014/main" id="{5809F1BF-1A08-4C9E-8BF3-7C9A73B860B2}"/>
                      </a:ext>
                    </a:extLst>
                  </p:cNvPr>
                  <p:cNvSpPr>
                    <a:spLocks/>
                  </p:cNvSpPr>
                  <p:nvPr/>
                </p:nvSpPr>
                <p:spPr bwMode="auto">
                  <a:xfrm>
                    <a:off x="71" y="461"/>
                    <a:ext cx="18" cy="5"/>
                  </a:xfrm>
                  <a:custGeom>
                    <a:avLst/>
                    <a:gdLst>
                      <a:gd name="T0" fmla="*/ 18 w 34"/>
                      <a:gd name="T1" fmla="*/ 3 h 12"/>
                      <a:gd name="T2" fmla="*/ 17 w 34"/>
                      <a:gd name="T3" fmla="*/ 5 h 12"/>
                      <a:gd name="T4" fmla="*/ 14 w 34"/>
                      <a:gd name="T5" fmla="*/ 5 h 12"/>
                      <a:gd name="T6" fmla="*/ 12 w 34"/>
                      <a:gd name="T7" fmla="*/ 5 h 12"/>
                      <a:gd name="T8" fmla="*/ 8 w 34"/>
                      <a:gd name="T9" fmla="*/ 5 h 12"/>
                      <a:gd name="T10" fmla="*/ 5 w 34"/>
                      <a:gd name="T11" fmla="*/ 5 h 12"/>
                      <a:gd name="T12" fmla="*/ 2 w 34"/>
                      <a:gd name="T13" fmla="*/ 3 h 12"/>
                      <a:gd name="T14" fmla="*/ 1 w 34"/>
                      <a:gd name="T15" fmla="*/ 2 h 12"/>
                      <a:gd name="T16" fmla="*/ 0 w 34"/>
                      <a:gd name="T17" fmla="*/ 0 h 12"/>
                      <a:gd name="T18" fmla="*/ 2 w 34"/>
                      <a:gd name="T19" fmla="*/ 2 h 12"/>
                      <a:gd name="T20" fmla="*/ 5 w 34"/>
                      <a:gd name="T21" fmla="*/ 2 h 12"/>
                      <a:gd name="T22" fmla="*/ 8 w 34"/>
                      <a:gd name="T23" fmla="*/ 2 h 12"/>
                      <a:gd name="T24" fmla="*/ 12 w 34"/>
                      <a:gd name="T25" fmla="*/ 2 h 12"/>
                      <a:gd name="T26" fmla="*/ 15 w 34"/>
                      <a:gd name="T27" fmla="*/ 2 h 12"/>
                      <a:gd name="T28" fmla="*/ 17 w 34"/>
                      <a:gd name="T29" fmla="*/ 2 h 12"/>
                      <a:gd name="T30" fmla="*/ 18 w 34"/>
                      <a:gd name="T31" fmla="*/ 3 h 12"/>
                      <a:gd name="T32" fmla="*/ 18 w 34"/>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2">
                        <a:moveTo>
                          <a:pt x="34" y="8"/>
                        </a:moveTo>
                        <a:lnTo>
                          <a:pt x="32" y="11"/>
                        </a:lnTo>
                        <a:lnTo>
                          <a:pt x="27" y="12"/>
                        </a:lnTo>
                        <a:lnTo>
                          <a:pt x="23" y="12"/>
                        </a:lnTo>
                        <a:lnTo>
                          <a:pt x="16" y="12"/>
                        </a:lnTo>
                        <a:lnTo>
                          <a:pt x="10" y="11"/>
                        </a:lnTo>
                        <a:lnTo>
                          <a:pt x="4" y="8"/>
                        </a:lnTo>
                        <a:lnTo>
                          <a:pt x="1" y="5"/>
                        </a:lnTo>
                        <a:lnTo>
                          <a:pt x="0" y="0"/>
                        </a:lnTo>
                        <a:lnTo>
                          <a:pt x="4" y="4"/>
                        </a:lnTo>
                        <a:lnTo>
                          <a:pt x="9" y="5"/>
                        </a:lnTo>
                        <a:lnTo>
                          <a:pt x="16" y="5"/>
                        </a:lnTo>
                        <a:lnTo>
                          <a:pt x="23" y="5"/>
                        </a:lnTo>
                        <a:lnTo>
                          <a:pt x="29" y="5"/>
                        </a:lnTo>
                        <a:lnTo>
                          <a:pt x="32" y="5"/>
                        </a:lnTo>
                        <a:lnTo>
                          <a:pt x="34" y="6"/>
                        </a:lnTo>
                        <a:lnTo>
                          <a:pt x="34"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1" name="Freeform 204">
                    <a:extLst>
                      <a:ext uri="{FF2B5EF4-FFF2-40B4-BE49-F238E27FC236}">
                        <a16:creationId xmlns:a16="http://schemas.microsoft.com/office/drawing/2014/main" id="{38E0083F-E4A0-4681-AB78-3A5F56861E3E}"/>
                      </a:ext>
                    </a:extLst>
                  </p:cNvPr>
                  <p:cNvSpPr>
                    <a:spLocks/>
                  </p:cNvSpPr>
                  <p:nvPr/>
                </p:nvSpPr>
                <p:spPr bwMode="auto">
                  <a:xfrm>
                    <a:off x="41" y="537"/>
                    <a:ext cx="33" cy="28"/>
                  </a:xfrm>
                  <a:custGeom>
                    <a:avLst/>
                    <a:gdLst>
                      <a:gd name="T0" fmla="*/ 33 w 65"/>
                      <a:gd name="T1" fmla="*/ 28 h 57"/>
                      <a:gd name="T2" fmla="*/ 31 w 65"/>
                      <a:gd name="T3" fmla="*/ 28 h 57"/>
                      <a:gd name="T4" fmla="*/ 28 w 65"/>
                      <a:gd name="T5" fmla="*/ 26 h 57"/>
                      <a:gd name="T6" fmla="*/ 23 w 65"/>
                      <a:gd name="T7" fmla="*/ 24 h 57"/>
                      <a:gd name="T8" fmla="*/ 17 w 65"/>
                      <a:gd name="T9" fmla="*/ 20 h 57"/>
                      <a:gd name="T10" fmla="*/ 12 w 65"/>
                      <a:gd name="T11" fmla="*/ 15 h 57"/>
                      <a:gd name="T12" fmla="*/ 7 w 65"/>
                      <a:gd name="T13" fmla="*/ 10 h 57"/>
                      <a:gd name="T14" fmla="*/ 3 w 65"/>
                      <a:gd name="T15" fmla="*/ 5 h 57"/>
                      <a:gd name="T16" fmla="*/ 0 w 65"/>
                      <a:gd name="T17" fmla="*/ 0 h 57"/>
                      <a:gd name="T18" fmla="*/ 3 w 65"/>
                      <a:gd name="T19" fmla="*/ 2 h 57"/>
                      <a:gd name="T20" fmla="*/ 7 w 65"/>
                      <a:gd name="T21" fmla="*/ 5 h 57"/>
                      <a:gd name="T22" fmla="*/ 13 w 65"/>
                      <a:gd name="T23" fmla="*/ 9 h 57"/>
                      <a:gd name="T24" fmla="*/ 19 w 65"/>
                      <a:gd name="T25" fmla="*/ 14 h 57"/>
                      <a:gd name="T26" fmla="*/ 24 w 65"/>
                      <a:gd name="T27" fmla="*/ 18 h 57"/>
                      <a:gd name="T28" fmla="*/ 29 w 65"/>
                      <a:gd name="T29" fmla="*/ 22 h 57"/>
                      <a:gd name="T30" fmla="*/ 32 w 65"/>
                      <a:gd name="T31" fmla="*/ 25 h 57"/>
                      <a:gd name="T32" fmla="*/ 33 w 65"/>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7">
                        <a:moveTo>
                          <a:pt x="65" y="56"/>
                        </a:moveTo>
                        <a:lnTo>
                          <a:pt x="62" y="57"/>
                        </a:lnTo>
                        <a:lnTo>
                          <a:pt x="55" y="53"/>
                        </a:lnTo>
                        <a:lnTo>
                          <a:pt x="45" y="49"/>
                        </a:lnTo>
                        <a:lnTo>
                          <a:pt x="34" y="41"/>
                        </a:lnTo>
                        <a:lnTo>
                          <a:pt x="23" y="31"/>
                        </a:lnTo>
                        <a:lnTo>
                          <a:pt x="14" y="21"/>
                        </a:lnTo>
                        <a:lnTo>
                          <a:pt x="6" y="11"/>
                        </a:lnTo>
                        <a:lnTo>
                          <a:pt x="0" y="0"/>
                        </a:lnTo>
                        <a:lnTo>
                          <a:pt x="6" y="5"/>
                        </a:lnTo>
                        <a:lnTo>
                          <a:pt x="14" y="11"/>
                        </a:lnTo>
                        <a:lnTo>
                          <a:pt x="25" y="19"/>
                        </a:lnTo>
                        <a:lnTo>
                          <a:pt x="37" y="28"/>
                        </a:lnTo>
                        <a:lnTo>
                          <a:pt x="48" y="37"/>
                        </a:lnTo>
                        <a:lnTo>
                          <a:pt x="57" y="45"/>
                        </a:lnTo>
                        <a:lnTo>
                          <a:pt x="64" y="51"/>
                        </a:lnTo>
                        <a:lnTo>
                          <a:pt x="65"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2" name="Freeform 205">
                    <a:extLst>
                      <a:ext uri="{FF2B5EF4-FFF2-40B4-BE49-F238E27FC236}">
                        <a16:creationId xmlns:a16="http://schemas.microsoft.com/office/drawing/2014/main" id="{F74DF5D2-719E-451C-9E87-91AAED09FD07}"/>
                      </a:ext>
                    </a:extLst>
                  </p:cNvPr>
                  <p:cNvSpPr>
                    <a:spLocks/>
                  </p:cNvSpPr>
                  <p:nvPr/>
                </p:nvSpPr>
                <p:spPr bwMode="auto">
                  <a:xfrm>
                    <a:off x="42" y="515"/>
                    <a:ext cx="37" cy="29"/>
                  </a:xfrm>
                  <a:custGeom>
                    <a:avLst/>
                    <a:gdLst>
                      <a:gd name="T0" fmla="*/ 37 w 75"/>
                      <a:gd name="T1" fmla="*/ 28 h 56"/>
                      <a:gd name="T2" fmla="*/ 35 w 75"/>
                      <a:gd name="T3" fmla="*/ 29 h 56"/>
                      <a:gd name="T4" fmla="*/ 30 w 75"/>
                      <a:gd name="T5" fmla="*/ 27 h 56"/>
                      <a:gd name="T6" fmla="*/ 25 w 75"/>
                      <a:gd name="T7" fmla="*/ 24 h 56"/>
                      <a:gd name="T8" fmla="*/ 19 w 75"/>
                      <a:gd name="T9" fmla="*/ 20 h 56"/>
                      <a:gd name="T10" fmla="*/ 12 w 75"/>
                      <a:gd name="T11" fmla="*/ 16 h 56"/>
                      <a:gd name="T12" fmla="*/ 7 w 75"/>
                      <a:gd name="T13" fmla="*/ 10 h 56"/>
                      <a:gd name="T14" fmla="*/ 2 w 75"/>
                      <a:gd name="T15" fmla="*/ 5 h 56"/>
                      <a:gd name="T16" fmla="*/ 0 w 75"/>
                      <a:gd name="T17" fmla="*/ 0 h 56"/>
                      <a:gd name="T18" fmla="*/ 3 w 75"/>
                      <a:gd name="T19" fmla="*/ 2 h 56"/>
                      <a:gd name="T20" fmla="*/ 8 w 75"/>
                      <a:gd name="T21" fmla="*/ 5 h 56"/>
                      <a:gd name="T22" fmla="*/ 14 w 75"/>
                      <a:gd name="T23" fmla="*/ 9 h 56"/>
                      <a:gd name="T24" fmla="*/ 21 w 75"/>
                      <a:gd name="T25" fmla="*/ 14 h 56"/>
                      <a:gd name="T26" fmla="*/ 27 w 75"/>
                      <a:gd name="T27" fmla="*/ 19 h 56"/>
                      <a:gd name="T28" fmla="*/ 33 w 75"/>
                      <a:gd name="T29" fmla="*/ 23 h 56"/>
                      <a:gd name="T30" fmla="*/ 36 w 75"/>
                      <a:gd name="T31" fmla="*/ 27 h 56"/>
                      <a:gd name="T32" fmla="*/ 37 w 75"/>
                      <a:gd name="T33" fmla="*/ 28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6">
                        <a:moveTo>
                          <a:pt x="75" y="55"/>
                        </a:moveTo>
                        <a:lnTo>
                          <a:pt x="70" y="56"/>
                        </a:lnTo>
                        <a:lnTo>
                          <a:pt x="61" y="53"/>
                        </a:lnTo>
                        <a:lnTo>
                          <a:pt x="51" y="47"/>
                        </a:lnTo>
                        <a:lnTo>
                          <a:pt x="38" y="39"/>
                        </a:lnTo>
                        <a:lnTo>
                          <a:pt x="24" y="30"/>
                        </a:lnTo>
                        <a:lnTo>
                          <a:pt x="14" y="19"/>
                        </a:lnTo>
                        <a:lnTo>
                          <a:pt x="5" y="9"/>
                        </a:lnTo>
                        <a:lnTo>
                          <a:pt x="0" y="0"/>
                        </a:lnTo>
                        <a:lnTo>
                          <a:pt x="6" y="3"/>
                        </a:lnTo>
                        <a:lnTo>
                          <a:pt x="16" y="9"/>
                        </a:lnTo>
                        <a:lnTo>
                          <a:pt x="28" y="18"/>
                        </a:lnTo>
                        <a:lnTo>
                          <a:pt x="42" y="27"/>
                        </a:lnTo>
                        <a:lnTo>
                          <a:pt x="55" y="37"/>
                        </a:lnTo>
                        <a:lnTo>
                          <a:pt x="66" y="45"/>
                        </a:lnTo>
                        <a:lnTo>
                          <a:pt x="73" y="52"/>
                        </a:lnTo>
                        <a:lnTo>
                          <a:pt x="7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3" name="Freeform 206">
                    <a:extLst>
                      <a:ext uri="{FF2B5EF4-FFF2-40B4-BE49-F238E27FC236}">
                        <a16:creationId xmlns:a16="http://schemas.microsoft.com/office/drawing/2014/main" id="{3CA11881-5419-4F28-B9DA-75DF16A1E41E}"/>
                      </a:ext>
                    </a:extLst>
                  </p:cNvPr>
                  <p:cNvSpPr>
                    <a:spLocks/>
                  </p:cNvSpPr>
                  <p:nvPr/>
                </p:nvSpPr>
                <p:spPr bwMode="auto">
                  <a:xfrm>
                    <a:off x="49" y="485"/>
                    <a:ext cx="36" cy="21"/>
                  </a:xfrm>
                  <a:custGeom>
                    <a:avLst/>
                    <a:gdLst>
                      <a:gd name="T0" fmla="*/ 36 w 71"/>
                      <a:gd name="T1" fmla="*/ 21 h 42"/>
                      <a:gd name="T2" fmla="*/ 34 w 71"/>
                      <a:gd name="T3" fmla="*/ 21 h 42"/>
                      <a:gd name="T4" fmla="*/ 30 w 71"/>
                      <a:gd name="T5" fmla="*/ 21 h 42"/>
                      <a:gd name="T6" fmla="*/ 25 w 71"/>
                      <a:gd name="T7" fmla="*/ 19 h 42"/>
                      <a:gd name="T8" fmla="*/ 19 w 71"/>
                      <a:gd name="T9" fmla="*/ 16 h 42"/>
                      <a:gd name="T10" fmla="*/ 13 w 71"/>
                      <a:gd name="T11" fmla="*/ 13 h 42"/>
                      <a:gd name="T12" fmla="*/ 7 w 71"/>
                      <a:gd name="T13" fmla="*/ 9 h 42"/>
                      <a:gd name="T14" fmla="*/ 3 w 71"/>
                      <a:gd name="T15" fmla="*/ 5 h 42"/>
                      <a:gd name="T16" fmla="*/ 0 w 71"/>
                      <a:gd name="T17" fmla="*/ 0 h 42"/>
                      <a:gd name="T18" fmla="*/ 4 w 71"/>
                      <a:gd name="T19" fmla="*/ 2 h 42"/>
                      <a:gd name="T20" fmla="*/ 9 w 71"/>
                      <a:gd name="T21" fmla="*/ 5 h 42"/>
                      <a:gd name="T22" fmla="*/ 15 w 71"/>
                      <a:gd name="T23" fmla="*/ 8 h 42"/>
                      <a:gd name="T24" fmla="*/ 22 w 71"/>
                      <a:gd name="T25" fmla="*/ 11 h 42"/>
                      <a:gd name="T26" fmla="*/ 27 w 71"/>
                      <a:gd name="T27" fmla="*/ 14 h 42"/>
                      <a:gd name="T28" fmla="*/ 32 w 71"/>
                      <a:gd name="T29" fmla="*/ 17 h 42"/>
                      <a:gd name="T30" fmla="*/ 35 w 71"/>
                      <a:gd name="T31" fmla="*/ 19 h 42"/>
                      <a:gd name="T32" fmla="*/ 36 w 71"/>
                      <a:gd name="T33" fmla="*/ 2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42">
                        <a:moveTo>
                          <a:pt x="71" y="41"/>
                        </a:moveTo>
                        <a:lnTo>
                          <a:pt x="68" y="42"/>
                        </a:lnTo>
                        <a:lnTo>
                          <a:pt x="60" y="41"/>
                        </a:lnTo>
                        <a:lnTo>
                          <a:pt x="49" y="38"/>
                        </a:lnTo>
                        <a:lnTo>
                          <a:pt x="38" y="32"/>
                        </a:lnTo>
                        <a:lnTo>
                          <a:pt x="25" y="25"/>
                        </a:lnTo>
                        <a:lnTo>
                          <a:pt x="14" y="18"/>
                        </a:lnTo>
                        <a:lnTo>
                          <a:pt x="6" y="9"/>
                        </a:lnTo>
                        <a:lnTo>
                          <a:pt x="0" y="0"/>
                        </a:lnTo>
                        <a:lnTo>
                          <a:pt x="7" y="4"/>
                        </a:lnTo>
                        <a:lnTo>
                          <a:pt x="17" y="9"/>
                        </a:lnTo>
                        <a:lnTo>
                          <a:pt x="30" y="15"/>
                        </a:lnTo>
                        <a:lnTo>
                          <a:pt x="43" y="22"/>
                        </a:lnTo>
                        <a:lnTo>
                          <a:pt x="54" y="27"/>
                        </a:lnTo>
                        <a:lnTo>
                          <a:pt x="64" y="33"/>
                        </a:lnTo>
                        <a:lnTo>
                          <a:pt x="70" y="38"/>
                        </a:lnTo>
                        <a:lnTo>
                          <a:pt x="71"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4" name="Freeform 207">
                    <a:extLst>
                      <a:ext uri="{FF2B5EF4-FFF2-40B4-BE49-F238E27FC236}">
                        <a16:creationId xmlns:a16="http://schemas.microsoft.com/office/drawing/2014/main" id="{3CEF92B4-54B9-48DC-B509-3A748D705A26}"/>
                      </a:ext>
                    </a:extLst>
                  </p:cNvPr>
                  <p:cNvSpPr>
                    <a:spLocks/>
                  </p:cNvSpPr>
                  <p:nvPr/>
                </p:nvSpPr>
                <p:spPr bwMode="auto">
                  <a:xfrm>
                    <a:off x="58" y="469"/>
                    <a:ext cx="27" cy="22"/>
                  </a:xfrm>
                  <a:custGeom>
                    <a:avLst/>
                    <a:gdLst>
                      <a:gd name="T0" fmla="*/ 27 w 53"/>
                      <a:gd name="T1" fmla="*/ 22 h 44"/>
                      <a:gd name="T2" fmla="*/ 25 w 53"/>
                      <a:gd name="T3" fmla="*/ 22 h 44"/>
                      <a:gd name="T4" fmla="*/ 22 w 53"/>
                      <a:gd name="T5" fmla="*/ 21 h 44"/>
                      <a:gd name="T6" fmla="*/ 18 w 53"/>
                      <a:gd name="T7" fmla="*/ 18 h 44"/>
                      <a:gd name="T8" fmla="*/ 13 w 53"/>
                      <a:gd name="T9" fmla="*/ 14 h 44"/>
                      <a:gd name="T10" fmla="*/ 8 w 53"/>
                      <a:gd name="T11" fmla="*/ 10 h 44"/>
                      <a:gd name="T12" fmla="*/ 4 w 53"/>
                      <a:gd name="T13" fmla="*/ 6 h 44"/>
                      <a:gd name="T14" fmla="*/ 2 w 53"/>
                      <a:gd name="T15" fmla="*/ 3 h 44"/>
                      <a:gd name="T16" fmla="*/ 0 w 53"/>
                      <a:gd name="T17" fmla="*/ 0 h 44"/>
                      <a:gd name="T18" fmla="*/ 3 w 53"/>
                      <a:gd name="T19" fmla="*/ 2 h 44"/>
                      <a:gd name="T20" fmla="*/ 7 w 53"/>
                      <a:gd name="T21" fmla="*/ 5 h 44"/>
                      <a:gd name="T22" fmla="*/ 11 w 53"/>
                      <a:gd name="T23" fmla="*/ 7 h 44"/>
                      <a:gd name="T24" fmla="*/ 15 w 53"/>
                      <a:gd name="T25" fmla="*/ 11 h 44"/>
                      <a:gd name="T26" fmla="*/ 20 w 53"/>
                      <a:gd name="T27" fmla="*/ 14 h 44"/>
                      <a:gd name="T28" fmla="*/ 23 w 53"/>
                      <a:gd name="T29" fmla="*/ 17 h 44"/>
                      <a:gd name="T30" fmla="*/ 26 w 53"/>
                      <a:gd name="T31" fmla="*/ 20 h 44"/>
                      <a:gd name="T32" fmla="*/ 27 w 5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4">
                        <a:moveTo>
                          <a:pt x="53" y="43"/>
                        </a:moveTo>
                        <a:lnTo>
                          <a:pt x="50" y="44"/>
                        </a:lnTo>
                        <a:lnTo>
                          <a:pt x="43" y="41"/>
                        </a:lnTo>
                        <a:lnTo>
                          <a:pt x="35" y="35"/>
                        </a:lnTo>
                        <a:lnTo>
                          <a:pt x="26" y="28"/>
                        </a:lnTo>
                        <a:lnTo>
                          <a:pt x="15" y="20"/>
                        </a:lnTo>
                        <a:lnTo>
                          <a:pt x="7" y="12"/>
                        </a:lnTo>
                        <a:lnTo>
                          <a:pt x="3" y="5"/>
                        </a:lnTo>
                        <a:lnTo>
                          <a:pt x="0" y="0"/>
                        </a:lnTo>
                        <a:lnTo>
                          <a:pt x="6" y="4"/>
                        </a:lnTo>
                        <a:lnTo>
                          <a:pt x="13" y="9"/>
                        </a:lnTo>
                        <a:lnTo>
                          <a:pt x="22" y="14"/>
                        </a:lnTo>
                        <a:lnTo>
                          <a:pt x="30" y="21"/>
                        </a:lnTo>
                        <a:lnTo>
                          <a:pt x="39" y="28"/>
                        </a:lnTo>
                        <a:lnTo>
                          <a:pt x="46" y="34"/>
                        </a:lnTo>
                        <a:lnTo>
                          <a:pt x="51" y="40"/>
                        </a:lnTo>
                        <a:lnTo>
                          <a:pt x="53"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5" name="Freeform 208">
                    <a:extLst>
                      <a:ext uri="{FF2B5EF4-FFF2-40B4-BE49-F238E27FC236}">
                        <a16:creationId xmlns:a16="http://schemas.microsoft.com/office/drawing/2014/main" id="{1E6766AA-F595-4600-8385-DD4E15F28E27}"/>
                      </a:ext>
                    </a:extLst>
                  </p:cNvPr>
                  <p:cNvSpPr>
                    <a:spLocks/>
                  </p:cNvSpPr>
                  <p:nvPr/>
                </p:nvSpPr>
                <p:spPr bwMode="auto">
                  <a:xfrm>
                    <a:off x="62" y="466"/>
                    <a:ext cx="19" cy="8"/>
                  </a:xfrm>
                  <a:custGeom>
                    <a:avLst/>
                    <a:gdLst>
                      <a:gd name="T0" fmla="*/ 19 w 39"/>
                      <a:gd name="T1" fmla="*/ 7 h 17"/>
                      <a:gd name="T2" fmla="*/ 18 w 39"/>
                      <a:gd name="T3" fmla="*/ 8 h 17"/>
                      <a:gd name="T4" fmla="*/ 16 w 39"/>
                      <a:gd name="T5" fmla="*/ 8 h 17"/>
                      <a:gd name="T6" fmla="*/ 13 w 39"/>
                      <a:gd name="T7" fmla="*/ 8 h 17"/>
                      <a:gd name="T8" fmla="*/ 10 w 39"/>
                      <a:gd name="T9" fmla="*/ 7 h 17"/>
                      <a:gd name="T10" fmla="*/ 6 w 39"/>
                      <a:gd name="T11" fmla="*/ 6 h 17"/>
                      <a:gd name="T12" fmla="*/ 3 w 39"/>
                      <a:gd name="T13" fmla="*/ 4 h 17"/>
                      <a:gd name="T14" fmla="*/ 1 w 39"/>
                      <a:gd name="T15" fmla="*/ 2 h 17"/>
                      <a:gd name="T16" fmla="*/ 0 w 39"/>
                      <a:gd name="T17" fmla="*/ 0 h 17"/>
                      <a:gd name="T18" fmla="*/ 2 w 39"/>
                      <a:gd name="T19" fmla="*/ 1 h 17"/>
                      <a:gd name="T20" fmla="*/ 5 w 39"/>
                      <a:gd name="T21" fmla="*/ 2 h 17"/>
                      <a:gd name="T22" fmla="*/ 9 w 39"/>
                      <a:gd name="T23" fmla="*/ 3 h 17"/>
                      <a:gd name="T24" fmla="*/ 13 w 39"/>
                      <a:gd name="T25" fmla="*/ 4 h 17"/>
                      <a:gd name="T26" fmla="*/ 16 w 39"/>
                      <a:gd name="T27" fmla="*/ 4 h 17"/>
                      <a:gd name="T28" fmla="*/ 18 w 39"/>
                      <a:gd name="T29" fmla="*/ 5 h 17"/>
                      <a:gd name="T30" fmla="*/ 19 w 39"/>
                      <a:gd name="T31" fmla="*/ 6 h 17"/>
                      <a:gd name="T32" fmla="*/ 19 w 39"/>
                      <a:gd name="T33" fmla="*/ 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7">
                        <a:moveTo>
                          <a:pt x="39" y="15"/>
                        </a:moveTo>
                        <a:lnTo>
                          <a:pt x="37" y="16"/>
                        </a:lnTo>
                        <a:lnTo>
                          <a:pt x="32" y="17"/>
                        </a:lnTo>
                        <a:lnTo>
                          <a:pt x="27" y="16"/>
                        </a:lnTo>
                        <a:lnTo>
                          <a:pt x="20" y="15"/>
                        </a:lnTo>
                        <a:lnTo>
                          <a:pt x="13" y="12"/>
                        </a:lnTo>
                        <a:lnTo>
                          <a:pt x="7" y="9"/>
                        </a:lnTo>
                        <a:lnTo>
                          <a:pt x="3" y="4"/>
                        </a:lnTo>
                        <a:lnTo>
                          <a:pt x="0" y="0"/>
                        </a:lnTo>
                        <a:lnTo>
                          <a:pt x="5" y="3"/>
                        </a:lnTo>
                        <a:lnTo>
                          <a:pt x="11" y="5"/>
                        </a:lnTo>
                        <a:lnTo>
                          <a:pt x="19" y="6"/>
                        </a:lnTo>
                        <a:lnTo>
                          <a:pt x="26" y="8"/>
                        </a:lnTo>
                        <a:lnTo>
                          <a:pt x="32" y="9"/>
                        </a:lnTo>
                        <a:lnTo>
                          <a:pt x="37" y="10"/>
                        </a:lnTo>
                        <a:lnTo>
                          <a:pt x="39" y="12"/>
                        </a:lnTo>
                        <a:lnTo>
                          <a:pt x="39"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6" name="Freeform 209">
                    <a:extLst>
                      <a:ext uri="{FF2B5EF4-FFF2-40B4-BE49-F238E27FC236}">
                        <a16:creationId xmlns:a16="http://schemas.microsoft.com/office/drawing/2014/main" id="{B216E476-FF56-4526-9612-9DC1BA906DBA}"/>
                      </a:ext>
                    </a:extLst>
                  </p:cNvPr>
                  <p:cNvSpPr>
                    <a:spLocks/>
                  </p:cNvSpPr>
                  <p:nvPr/>
                </p:nvSpPr>
                <p:spPr bwMode="auto">
                  <a:xfrm>
                    <a:off x="46" y="571"/>
                    <a:ext cx="16" cy="17"/>
                  </a:xfrm>
                  <a:custGeom>
                    <a:avLst/>
                    <a:gdLst>
                      <a:gd name="T0" fmla="*/ 0 w 31"/>
                      <a:gd name="T1" fmla="*/ 0 h 33"/>
                      <a:gd name="T2" fmla="*/ 2 w 31"/>
                      <a:gd name="T3" fmla="*/ 1 h 33"/>
                      <a:gd name="T4" fmla="*/ 4 w 31"/>
                      <a:gd name="T5" fmla="*/ 3 h 33"/>
                      <a:gd name="T6" fmla="*/ 7 w 31"/>
                      <a:gd name="T7" fmla="*/ 5 h 33"/>
                      <a:gd name="T8" fmla="*/ 10 w 31"/>
                      <a:gd name="T9" fmla="*/ 8 h 33"/>
                      <a:gd name="T10" fmla="*/ 13 w 31"/>
                      <a:gd name="T11" fmla="*/ 10 h 33"/>
                      <a:gd name="T12" fmla="*/ 15 w 31"/>
                      <a:gd name="T13" fmla="*/ 13 h 33"/>
                      <a:gd name="T14" fmla="*/ 16 w 31"/>
                      <a:gd name="T15" fmla="*/ 15 h 33"/>
                      <a:gd name="T16" fmla="*/ 15 w 31"/>
                      <a:gd name="T17" fmla="*/ 17 h 33"/>
                      <a:gd name="T18" fmla="*/ 12 w 31"/>
                      <a:gd name="T19" fmla="*/ 16 h 33"/>
                      <a:gd name="T20" fmla="*/ 7 w 31"/>
                      <a:gd name="T21" fmla="*/ 11 h 33"/>
                      <a:gd name="T22" fmla="*/ 3 w 31"/>
                      <a:gd name="T23" fmla="*/ 5 h 33"/>
                      <a:gd name="T24" fmla="*/ 0 w 31"/>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3">
                        <a:moveTo>
                          <a:pt x="0" y="0"/>
                        </a:moveTo>
                        <a:lnTo>
                          <a:pt x="4" y="2"/>
                        </a:lnTo>
                        <a:lnTo>
                          <a:pt x="8" y="5"/>
                        </a:lnTo>
                        <a:lnTo>
                          <a:pt x="14" y="10"/>
                        </a:lnTo>
                        <a:lnTo>
                          <a:pt x="20" y="15"/>
                        </a:lnTo>
                        <a:lnTo>
                          <a:pt x="25" y="20"/>
                        </a:lnTo>
                        <a:lnTo>
                          <a:pt x="29" y="25"/>
                        </a:lnTo>
                        <a:lnTo>
                          <a:pt x="31" y="30"/>
                        </a:lnTo>
                        <a:lnTo>
                          <a:pt x="30" y="33"/>
                        </a:lnTo>
                        <a:lnTo>
                          <a:pt x="23" y="32"/>
                        </a:lnTo>
                        <a:lnTo>
                          <a:pt x="14" y="21"/>
                        </a:lnTo>
                        <a:lnTo>
                          <a:pt x="6"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7" name="Freeform 210">
                    <a:extLst>
                      <a:ext uri="{FF2B5EF4-FFF2-40B4-BE49-F238E27FC236}">
                        <a16:creationId xmlns:a16="http://schemas.microsoft.com/office/drawing/2014/main" id="{712DB929-F1D2-4320-8EB5-28E769ADE687}"/>
                      </a:ext>
                    </a:extLst>
                  </p:cNvPr>
                  <p:cNvSpPr>
                    <a:spLocks/>
                  </p:cNvSpPr>
                  <p:nvPr/>
                </p:nvSpPr>
                <p:spPr bwMode="auto">
                  <a:xfrm>
                    <a:off x="45" y="575"/>
                    <a:ext cx="5" cy="20"/>
                  </a:xfrm>
                  <a:custGeom>
                    <a:avLst/>
                    <a:gdLst>
                      <a:gd name="T0" fmla="*/ 1 w 8"/>
                      <a:gd name="T1" fmla="*/ 0 h 42"/>
                      <a:gd name="T2" fmla="*/ 1 w 8"/>
                      <a:gd name="T3" fmla="*/ 4 h 42"/>
                      <a:gd name="T4" fmla="*/ 0 w 8"/>
                      <a:gd name="T5" fmla="*/ 10 h 42"/>
                      <a:gd name="T6" fmla="*/ 0 w 8"/>
                      <a:gd name="T7" fmla="*/ 17 h 42"/>
                      <a:gd name="T8" fmla="*/ 3 w 8"/>
                      <a:gd name="T9" fmla="*/ 20 h 42"/>
                      <a:gd name="T10" fmla="*/ 5 w 8"/>
                      <a:gd name="T11" fmla="*/ 17 h 42"/>
                      <a:gd name="T12" fmla="*/ 5 w 8"/>
                      <a:gd name="T13" fmla="*/ 12 h 42"/>
                      <a:gd name="T14" fmla="*/ 3 w 8"/>
                      <a:gd name="T15" fmla="*/ 5 h 42"/>
                      <a:gd name="T16" fmla="*/ 1 w 8"/>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2">
                        <a:moveTo>
                          <a:pt x="2" y="0"/>
                        </a:moveTo>
                        <a:lnTo>
                          <a:pt x="2" y="9"/>
                        </a:lnTo>
                        <a:lnTo>
                          <a:pt x="0" y="22"/>
                        </a:lnTo>
                        <a:lnTo>
                          <a:pt x="0" y="36"/>
                        </a:lnTo>
                        <a:lnTo>
                          <a:pt x="5" y="42"/>
                        </a:lnTo>
                        <a:lnTo>
                          <a:pt x="8" y="36"/>
                        </a:lnTo>
                        <a:lnTo>
                          <a:pt x="8" y="25"/>
                        </a:lnTo>
                        <a:lnTo>
                          <a:pt x="5"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8" name="Freeform 211">
                    <a:extLst>
                      <a:ext uri="{FF2B5EF4-FFF2-40B4-BE49-F238E27FC236}">
                        <a16:creationId xmlns:a16="http://schemas.microsoft.com/office/drawing/2014/main" id="{6AB927C8-4EB0-454B-A0A8-AAF2886FAFD2}"/>
                      </a:ext>
                    </a:extLst>
                  </p:cNvPr>
                  <p:cNvSpPr>
                    <a:spLocks/>
                  </p:cNvSpPr>
                  <p:nvPr/>
                </p:nvSpPr>
                <p:spPr bwMode="auto">
                  <a:xfrm>
                    <a:off x="30" y="571"/>
                    <a:ext cx="17" cy="19"/>
                  </a:xfrm>
                  <a:custGeom>
                    <a:avLst/>
                    <a:gdLst>
                      <a:gd name="T0" fmla="*/ 17 w 33"/>
                      <a:gd name="T1" fmla="*/ 0 h 38"/>
                      <a:gd name="T2" fmla="*/ 13 w 33"/>
                      <a:gd name="T3" fmla="*/ 6 h 38"/>
                      <a:gd name="T4" fmla="*/ 8 w 33"/>
                      <a:gd name="T5" fmla="*/ 13 h 38"/>
                      <a:gd name="T6" fmla="*/ 3 w 33"/>
                      <a:gd name="T7" fmla="*/ 19 h 38"/>
                      <a:gd name="T8" fmla="*/ 0 w 33"/>
                      <a:gd name="T9" fmla="*/ 19 h 38"/>
                      <a:gd name="T10" fmla="*/ 0 w 33"/>
                      <a:gd name="T11" fmla="*/ 18 h 38"/>
                      <a:gd name="T12" fmla="*/ 1 w 33"/>
                      <a:gd name="T13" fmla="*/ 15 h 38"/>
                      <a:gd name="T14" fmla="*/ 4 w 33"/>
                      <a:gd name="T15" fmla="*/ 13 h 38"/>
                      <a:gd name="T16" fmla="*/ 7 w 33"/>
                      <a:gd name="T17" fmla="*/ 10 h 38"/>
                      <a:gd name="T18" fmla="*/ 10 w 33"/>
                      <a:gd name="T19" fmla="*/ 7 h 38"/>
                      <a:gd name="T20" fmla="*/ 13 w 33"/>
                      <a:gd name="T21" fmla="*/ 4 h 38"/>
                      <a:gd name="T22" fmla="*/ 15 w 33"/>
                      <a:gd name="T23" fmla="*/ 2 h 38"/>
                      <a:gd name="T24" fmla="*/ 17 w 33"/>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8">
                        <a:moveTo>
                          <a:pt x="33" y="0"/>
                        </a:moveTo>
                        <a:lnTo>
                          <a:pt x="25" y="12"/>
                        </a:lnTo>
                        <a:lnTo>
                          <a:pt x="15" y="26"/>
                        </a:lnTo>
                        <a:lnTo>
                          <a:pt x="6" y="37"/>
                        </a:lnTo>
                        <a:lnTo>
                          <a:pt x="0" y="38"/>
                        </a:lnTo>
                        <a:lnTo>
                          <a:pt x="0" y="35"/>
                        </a:lnTo>
                        <a:lnTo>
                          <a:pt x="2" y="30"/>
                        </a:lnTo>
                        <a:lnTo>
                          <a:pt x="7" y="26"/>
                        </a:lnTo>
                        <a:lnTo>
                          <a:pt x="13" y="19"/>
                        </a:lnTo>
                        <a:lnTo>
                          <a:pt x="19" y="13"/>
                        </a:lnTo>
                        <a:lnTo>
                          <a:pt x="25" y="8"/>
                        </a:lnTo>
                        <a:lnTo>
                          <a:pt x="30" y="4"/>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9" name="Freeform 212">
                    <a:extLst>
                      <a:ext uri="{FF2B5EF4-FFF2-40B4-BE49-F238E27FC236}">
                        <a16:creationId xmlns:a16="http://schemas.microsoft.com/office/drawing/2014/main" id="{1566A1D7-4591-430F-8708-818B1EAC3FF7}"/>
                      </a:ext>
                    </a:extLst>
                  </p:cNvPr>
                  <p:cNvSpPr>
                    <a:spLocks/>
                  </p:cNvSpPr>
                  <p:nvPr/>
                </p:nvSpPr>
                <p:spPr bwMode="auto">
                  <a:xfrm>
                    <a:off x="33" y="465"/>
                    <a:ext cx="26" cy="6"/>
                  </a:xfrm>
                  <a:custGeom>
                    <a:avLst/>
                    <a:gdLst>
                      <a:gd name="T0" fmla="*/ 26 w 52"/>
                      <a:gd name="T1" fmla="*/ 5 h 12"/>
                      <a:gd name="T2" fmla="*/ 23 w 52"/>
                      <a:gd name="T3" fmla="*/ 6 h 12"/>
                      <a:gd name="T4" fmla="*/ 19 w 52"/>
                      <a:gd name="T5" fmla="*/ 6 h 12"/>
                      <a:gd name="T6" fmla="*/ 15 w 52"/>
                      <a:gd name="T7" fmla="*/ 6 h 12"/>
                      <a:gd name="T8" fmla="*/ 11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1 h 12"/>
                      <a:gd name="T24" fmla="*/ 11 w 52"/>
                      <a:gd name="T25" fmla="*/ 2 h 12"/>
                      <a:gd name="T26" fmla="*/ 15 w 52"/>
                      <a:gd name="T27" fmla="*/ 3 h 12"/>
                      <a:gd name="T28" fmla="*/ 19 w 52"/>
                      <a:gd name="T29" fmla="*/ 4 h 12"/>
                      <a:gd name="T30" fmla="*/ 23 w 52"/>
                      <a:gd name="T31" fmla="*/ 4 h 12"/>
                      <a:gd name="T32" fmla="*/ 26 w 5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10"/>
                        </a:moveTo>
                        <a:lnTo>
                          <a:pt x="46" y="11"/>
                        </a:lnTo>
                        <a:lnTo>
                          <a:pt x="38" y="12"/>
                        </a:lnTo>
                        <a:lnTo>
                          <a:pt x="30" y="12"/>
                        </a:lnTo>
                        <a:lnTo>
                          <a:pt x="22" y="12"/>
                        </a:lnTo>
                        <a:lnTo>
                          <a:pt x="14" y="12"/>
                        </a:lnTo>
                        <a:lnTo>
                          <a:pt x="7" y="11"/>
                        </a:lnTo>
                        <a:lnTo>
                          <a:pt x="2" y="8"/>
                        </a:lnTo>
                        <a:lnTo>
                          <a:pt x="0" y="5"/>
                        </a:lnTo>
                        <a:lnTo>
                          <a:pt x="1" y="2"/>
                        </a:lnTo>
                        <a:lnTo>
                          <a:pt x="6" y="0"/>
                        </a:lnTo>
                        <a:lnTo>
                          <a:pt x="12" y="2"/>
                        </a:lnTo>
                        <a:lnTo>
                          <a:pt x="21" y="3"/>
                        </a:lnTo>
                        <a:lnTo>
                          <a:pt x="29" y="5"/>
                        </a:lnTo>
                        <a:lnTo>
                          <a:pt x="38" y="7"/>
                        </a:lnTo>
                        <a:lnTo>
                          <a:pt x="46" y="8"/>
                        </a:lnTo>
                        <a:lnTo>
                          <a:pt x="52"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70" name="Freeform 213">
                    <a:extLst>
                      <a:ext uri="{FF2B5EF4-FFF2-40B4-BE49-F238E27FC236}">
                        <a16:creationId xmlns:a16="http://schemas.microsoft.com/office/drawing/2014/main" id="{3095F893-95AB-4A44-A8AB-D759D1AD7CC9}"/>
                      </a:ext>
                    </a:extLst>
                  </p:cNvPr>
                  <p:cNvSpPr>
                    <a:spLocks/>
                  </p:cNvSpPr>
                  <p:nvPr/>
                </p:nvSpPr>
                <p:spPr bwMode="auto">
                  <a:xfrm>
                    <a:off x="39" y="454"/>
                    <a:ext cx="24" cy="11"/>
                  </a:xfrm>
                  <a:custGeom>
                    <a:avLst/>
                    <a:gdLst>
                      <a:gd name="T0" fmla="*/ 24 w 49"/>
                      <a:gd name="T1" fmla="*/ 11 h 22"/>
                      <a:gd name="T2" fmla="*/ 22 w 49"/>
                      <a:gd name="T3" fmla="*/ 11 h 22"/>
                      <a:gd name="T4" fmla="*/ 18 w 49"/>
                      <a:gd name="T5" fmla="*/ 11 h 22"/>
                      <a:gd name="T6" fmla="*/ 14 w 49"/>
                      <a:gd name="T7" fmla="*/ 10 h 22"/>
                      <a:gd name="T8" fmla="*/ 10 w 49"/>
                      <a:gd name="T9" fmla="*/ 9 h 22"/>
                      <a:gd name="T10" fmla="*/ 7 w 49"/>
                      <a:gd name="T11" fmla="*/ 7 h 22"/>
                      <a:gd name="T12" fmla="*/ 3 w 49"/>
                      <a:gd name="T13" fmla="*/ 5 h 22"/>
                      <a:gd name="T14" fmla="*/ 1 w 49"/>
                      <a:gd name="T15" fmla="*/ 3 h 22"/>
                      <a:gd name="T16" fmla="*/ 0 w 49"/>
                      <a:gd name="T17" fmla="*/ 2 h 22"/>
                      <a:gd name="T18" fmla="*/ 0 w 49"/>
                      <a:gd name="T19" fmla="*/ 0 h 22"/>
                      <a:gd name="T20" fmla="*/ 3 w 49"/>
                      <a:gd name="T21" fmla="*/ 0 h 22"/>
                      <a:gd name="T22" fmla="*/ 7 w 49"/>
                      <a:gd name="T23" fmla="*/ 2 h 22"/>
                      <a:gd name="T24" fmla="*/ 11 w 49"/>
                      <a:gd name="T25" fmla="*/ 4 h 22"/>
                      <a:gd name="T26" fmla="*/ 15 w 49"/>
                      <a:gd name="T27" fmla="*/ 6 h 22"/>
                      <a:gd name="T28" fmla="*/ 19 w 49"/>
                      <a:gd name="T29" fmla="*/ 9 h 22"/>
                      <a:gd name="T30" fmla="*/ 22 w 49"/>
                      <a:gd name="T31" fmla="*/ 10 h 22"/>
                      <a:gd name="T32" fmla="*/ 24 w 49"/>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2">
                        <a:moveTo>
                          <a:pt x="49" y="22"/>
                        </a:moveTo>
                        <a:lnTo>
                          <a:pt x="44" y="22"/>
                        </a:lnTo>
                        <a:lnTo>
                          <a:pt x="37" y="21"/>
                        </a:lnTo>
                        <a:lnTo>
                          <a:pt x="29" y="19"/>
                        </a:lnTo>
                        <a:lnTo>
                          <a:pt x="21" y="17"/>
                        </a:lnTo>
                        <a:lnTo>
                          <a:pt x="14" y="13"/>
                        </a:lnTo>
                        <a:lnTo>
                          <a:pt x="7" y="10"/>
                        </a:lnTo>
                        <a:lnTo>
                          <a:pt x="3" y="6"/>
                        </a:lnTo>
                        <a:lnTo>
                          <a:pt x="0" y="3"/>
                        </a:lnTo>
                        <a:lnTo>
                          <a:pt x="1" y="0"/>
                        </a:lnTo>
                        <a:lnTo>
                          <a:pt x="6" y="0"/>
                        </a:lnTo>
                        <a:lnTo>
                          <a:pt x="14" y="3"/>
                        </a:lnTo>
                        <a:lnTo>
                          <a:pt x="22" y="7"/>
                        </a:lnTo>
                        <a:lnTo>
                          <a:pt x="30" y="12"/>
                        </a:lnTo>
                        <a:lnTo>
                          <a:pt x="38" y="17"/>
                        </a:lnTo>
                        <a:lnTo>
                          <a:pt x="45" y="20"/>
                        </a:lnTo>
                        <a:lnTo>
                          <a:pt x="49"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71" name="Freeform 214">
                    <a:extLst>
                      <a:ext uri="{FF2B5EF4-FFF2-40B4-BE49-F238E27FC236}">
                        <a16:creationId xmlns:a16="http://schemas.microsoft.com/office/drawing/2014/main" id="{5854CC93-1835-45AB-BA5B-01DE522FA9CB}"/>
                      </a:ext>
                    </a:extLst>
                  </p:cNvPr>
                  <p:cNvSpPr>
                    <a:spLocks/>
                  </p:cNvSpPr>
                  <p:nvPr/>
                </p:nvSpPr>
                <p:spPr bwMode="auto">
                  <a:xfrm>
                    <a:off x="33" y="476"/>
                    <a:ext cx="25" cy="6"/>
                  </a:xfrm>
                  <a:custGeom>
                    <a:avLst/>
                    <a:gdLst>
                      <a:gd name="T0" fmla="*/ 25 w 48"/>
                      <a:gd name="T1" fmla="*/ 3 h 12"/>
                      <a:gd name="T2" fmla="*/ 24 w 48"/>
                      <a:gd name="T3" fmla="*/ 4 h 12"/>
                      <a:gd name="T4" fmla="*/ 21 w 48"/>
                      <a:gd name="T5" fmla="*/ 5 h 12"/>
                      <a:gd name="T6" fmla="*/ 17 w 48"/>
                      <a:gd name="T7" fmla="*/ 6 h 12"/>
                      <a:gd name="T8" fmla="*/ 13 w 48"/>
                      <a:gd name="T9" fmla="*/ 6 h 12"/>
                      <a:gd name="T10" fmla="*/ 9 w 48"/>
                      <a:gd name="T11" fmla="*/ 6 h 12"/>
                      <a:gd name="T12" fmla="*/ 5 w 48"/>
                      <a:gd name="T13" fmla="*/ 6 h 12"/>
                      <a:gd name="T14" fmla="*/ 2 w 48"/>
                      <a:gd name="T15" fmla="*/ 4 h 12"/>
                      <a:gd name="T16" fmla="*/ 0 w 48"/>
                      <a:gd name="T17" fmla="*/ 3 h 12"/>
                      <a:gd name="T18" fmla="*/ 0 w 48"/>
                      <a:gd name="T19" fmla="*/ 1 h 12"/>
                      <a:gd name="T20" fmla="*/ 2 w 48"/>
                      <a:gd name="T21" fmla="*/ 0 h 12"/>
                      <a:gd name="T22" fmla="*/ 5 w 48"/>
                      <a:gd name="T23" fmla="*/ 0 h 12"/>
                      <a:gd name="T24" fmla="*/ 9 w 48"/>
                      <a:gd name="T25" fmla="*/ 1 h 12"/>
                      <a:gd name="T26" fmla="*/ 14 w 48"/>
                      <a:gd name="T27" fmla="*/ 2 h 12"/>
                      <a:gd name="T28" fmla="*/ 18 w 48"/>
                      <a:gd name="T29" fmla="*/ 2 h 12"/>
                      <a:gd name="T30" fmla="*/ 22 w 48"/>
                      <a:gd name="T31" fmla="*/ 3 h 12"/>
                      <a:gd name="T32" fmla="*/ 25 w 48"/>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2">
                        <a:moveTo>
                          <a:pt x="48" y="5"/>
                        </a:moveTo>
                        <a:lnTo>
                          <a:pt x="46" y="7"/>
                        </a:lnTo>
                        <a:lnTo>
                          <a:pt x="41" y="10"/>
                        </a:lnTo>
                        <a:lnTo>
                          <a:pt x="33" y="11"/>
                        </a:lnTo>
                        <a:lnTo>
                          <a:pt x="25" y="12"/>
                        </a:lnTo>
                        <a:lnTo>
                          <a:pt x="17" y="12"/>
                        </a:lnTo>
                        <a:lnTo>
                          <a:pt x="9" y="11"/>
                        </a:lnTo>
                        <a:lnTo>
                          <a:pt x="3" y="8"/>
                        </a:lnTo>
                        <a:lnTo>
                          <a:pt x="0" y="5"/>
                        </a:lnTo>
                        <a:lnTo>
                          <a:pt x="0" y="1"/>
                        </a:lnTo>
                        <a:lnTo>
                          <a:pt x="3" y="0"/>
                        </a:lnTo>
                        <a:lnTo>
                          <a:pt x="10" y="0"/>
                        </a:lnTo>
                        <a:lnTo>
                          <a:pt x="17" y="1"/>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72" name="Freeform 215">
                    <a:extLst>
                      <a:ext uri="{FF2B5EF4-FFF2-40B4-BE49-F238E27FC236}">
                        <a16:creationId xmlns:a16="http://schemas.microsoft.com/office/drawing/2014/main" id="{782FF413-1D7B-4643-B436-2165B359C79F}"/>
                      </a:ext>
                    </a:extLst>
                  </p:cNvPr>
                  <p:cNvSpPr>
                    <a:spLocks/>
                  </p:cNvSpPr>
                  <p:nvPr/>
                </p:nvSpPr>
                <p:spPr bwMode="auto">
                  <a:xfrm>
                    <a:off x="27" y="487"/>
                    <a:ext cx="26" cy="4"/>
                  </a:xfrm>
                  <a:custGeom>
                    <a:avLst/>
                    <a:gdLst>
                      <a:gd name="T0" fmla="*/ 26 w 52"/>
                      <a:gd name="T1" fmla="*/ 0 h 8"/>
                      <a:gd name="T2" fmla="*/ 24 w 52"/>
                      <a:gd name="T3" fmla="*/ 1 h 8"/>
                      <a:gd name="T4" fmla="*/ 21 w 52"/>
                      <a:gd name="T5" fmla="*/ 2 h 8"/>
                      <a:gd name="T6" fmla="*/ 17 w 52"/>
                      <a:gd name="T7" fmla="*/ 3 h 8"/>
                      <a:gd name="T8" fmla="*/ 12 w 52"/>
                      <a:gd name="T9" fmla="*/ 4 h 8"/>
                      <a:gd name="T10" fmla="*/ 8 w 52"/>
                      <a:gd name="T11" fmla="*/ 4 h 8"/>
                      <a:gd name="T12" fmla="*/ 4 w 52"/>
                      <a:gd name="T13" fmla="*/ 4 h 8"/>
                      <a:gd name="T14" fmla="*/ 2 w 52"/>
                      <a:gd name="T15" fmla="*/ 4 h 8"/>
                      <a:gd name="T16" fmla="*/ 0 w 52"/>
                      <a:gd name="T17" fmla="*/ 3 h 8"/>
                      <a:gd name="T18" fmla="*/ 0 w 52"/>
                      <a:gd name="T19" fmla="*/ 1 h 8"/>
                      <a:gd name="T20" fmla="*/ 2 w 52"/>
                      <a:gd name="T21" fmla="*/ 0 h 8"/>
                      <a:gd name="T22" fmla="*/ 5 w 52"/>
                      <a:gd name="T23" fmla="*/ 0 h 8"/>
                      <a:gd name="T24" fmla="*/ 9 w 52"/>
                      <a:gd name="T25" fmla="*/ 0 h 8"/>
                      <a:gd name="T26" fmla="*/ 14 w 52"/>
                      <a:gd name="T27" fmla="*/ 0 h 8"/>
                      <a:gd name="T28" fmla="*/ 18 w 52"/>
                      <a:gd name="T29" fmla="*/ 1 h 8"/>
                      <a:gd name="T30" fmla="*/ 22 w 52"/>
                      <a:gd name="T31" fmla="*/ 1 h 8"/>
                      <a:gd name="T32" fmla="*/ 26 w 52"/>
                      <a:gd name="T33" fmla="*/ 0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
                        <a:moveTo>
                          <a:pt x="52" y="0"/>
                        </a:moveTo>
                        <a:lnTo>
                          <a:pt x="47" y="2"/>
                        </a:lnTo>
                        <a:lnTo>
                          <a:pt x="42" y="4"/>
                        </a:lnTo>
                        <a:lnTo>
                          <a:pt x="34" y="6"/>
                        </a:lnTo>
                        <a:lnTo>
                          <a:pt x="24" y="7"/>
                        </a:lnTo>
                        <a:lnTo>
                          <a:pt x="16" y="8"/>
                        </a:lnTo>
                        <a:lnTo>
                          <a:pt x="8" y="8"/>
                        </a:lnTo>
                        <a:lnTo>
                          <a:pt x="4" y="7"/>
                        </a:lnTo>
                        <a:lnTo>
                          <a:pt x="0" y="5"/>
                        </a:lnTo>
                        <a:lnTo>
                          <a:pt x="0" y="2"/>
                        </a:lnTo>
                        <a:lnTo>
                          <a:pt x="4" y="0"/>
                        </a:lnTo>
                        <a:lnTo>
                          <a:pt x="9" y="0"/>
                        </a:lnTo>
                        <a:lnTo>
                          <a:pt x="17" y="0"/>
                        </a:lnTo>
                        <a:lnTo>
                          <a:pt x="27" y="0"/>
                        </a:lnTo>
                        <a:lnTo>
                          <a:pt x="36" y="1"/>
                        </a:lnTo>
                        <a:lnTo>
                          <a:pt x="44"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73" name="Freeform 216">
                    <a:extLst>
                      <a:ext uri="{FF2B5EF4-FFF2-40B4-BE49-F238E27FC236}">
                        <a16:creationId xmlns:a16="http://schemas.microsoft.com/office/drawing/2014/main" id="{4166DA4C-1E08-49D9-85DE-C759CA5059B2}"/>
                      </a:ext>
                    </a:extLst>
                  </p:cNvPr>
                  <p:cNvSpPr>
                    <a:spLocks/>
                  </p:cNvSpPr>
                  <p:nvPr/>
                </p:nvSpPr>
                <p:spPr bwMode="auto">
                  <a:xfrm>
                    <a:off x="22" y="495"/>
                    <a:ext cx="26" cy="6"/>
                  </a:xfrm>
                  <a:custGeom>
                    <a:avLst/>
                    <a:gdLst>
                      <a:gd name="T0" fmla="*/ 26 w 52"/>
                      <a:gd name="T1" fmla="*/ 0 h 12"/>
                      <a:gd name="T2" fmla="*/ 24 w 52"/>
                      <a:gd name="T3" fmla="*/ 1 h 12"/>
                      <a:gd name="T4" fmla="*/ 20 w 52"/>
                      <a:gd name="T5" fmla="*/ 2 h 12"/>
                      <a:gd name="T6" fmla="*/ 16 w 52"/>
                      <a:gd name="T7" fmla="*/ 4 h 12"/>
                      <a:gd name="T8" fmla="*/ 12 w 52"/>
                      <a:gd name="T9" fmla="*/ 5 h 12"/>
                      <a:gd name="T10" fmla="*/ 7 w 52"/>
                      <a:gd name="T11" fmla="*/ 6 h 12"/>
                      <a:gd name="T12" fmla="*/ 4 w 52"/>
                      <a:gd name="T13" fmla="*/ 6 h 12"/>
                      <a:gd name="T14" fmla="*/ 1 w 52"/>
                      <a:gd name="T15" fmla="*/ 6 h 12"/>
                      <a:gd name="T16" fmla="*/ 0 w 52"/>
                      <a:gd name="T17" fmla="*/ 4 h 12"/>
                      <a:gd name="T18" fmla="*/ 1 w 52"/>
                      <a:gd name="T19" fmla="*/ 3 h 12"/>
                      <a:gd name="T20" fmla="*/ 3 w 52"/>
                      <a:gd name="T21" fmla="*/ 2 h 12"/>
                      <a:gd name="T22" fmla="*/ 7 w 52"/>
                      <a:gd name="T23" fmla="*/ 2 h 12"/>
                      <a:gd name="T24" fmla="*/ 11 w 52"/>
                      <a:gd name="T25" fmla="*/ 1 h 12"/>
                      <a:gd name="T26" fmla="*/ 15 w 52"/>
                      <a:gd name="T27" fmla="*/ 1 h 12"/>
                      <a:gd name="T28" fmla="*/ 19 w 52"/>
                      <a:gd name="T29" fmla="*/ 1 h 12"/>
                      <a:gd name="T30" fmla="*/ 23 w 52"/>
                      <a:gd name="T31" fmla="*/ 1 h 12"/>
                      <a:gd name="T32" fmla="*/ 26 w 5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0"/>
                        </a:moveTo>
                        <a:lnTo>
                          <a:pt x="47" y="2"/>
                        </a:lnTo>
                        <a:lnTo>
                          <a:pt x="40" y="4"/>
                        </a:lnTo>
                        <a:lnTo>
                          <a:pt x="31" y="7"/>
                        </a:lnTo>
                        <a:lnTo>
                          <a:pt x="23" y="10"/>
                        </a:lnTo>
                        <a:lnTo>
                          <a:pt x="14" y="11"/>
                        </a:lnTo>
                        <a:lnTo>
                          <a:pt x="7" y="12"/>
                        </a:lnTo>
                        <a:lnTo>
                          <a:pt x="2" y="11"/>
                        </a:lnTo>
                        <a:lnTo>
                          <a:pt x="0" y="8"/>
                        </a:lnTo>
                        <a:lnTo>
                          <a:pt x="1" y="5"/>
                        </a:lnTo>
                        <a:lnTo>
                          <a:pt x="6" y="4"/>
                        </a:lnTo>
                        <a:lnTo>
                          <a:pt x="13" y="3"/>
                        </a:lnTo>
                        <a:lnTo>
                          <a:pt x="21" y="2"/>
                        </a:lnTo>
                        <a:lnTo>
                          <a:pt x="29" y="2"/>
                        </a:lnTo>
                        <a:lnTo>
                          <a:pt x="37" y="2"/>
                        </a:lnTo>
                        <a:lnTo>
                          <a:pt x="45"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74" name="Freeform 217">
                    <a:extLst>
                      <a:ext uri="{FF2B5EF4-FFF2-40B4-BE49-F238E27FC236}">
                        <a16:creationId xmlns:a16="http://schemas.microsoft.com/office/drawing/2014/main" id="{417F1741-1D05-4A59-AD6B-BE641288E0FB}"/>
                      </a:ext>
                    </a:extLst>
                  </p:cNvPr>
                  <p:cNvSpPr>
                    <a:spLocks/>
                  </p:cNvSpPr>
                  <p:nvPr/>
                </p:nvSpPr>
                <p:spPr bwMode="auto">
                  <a:xfrm>
                    <a:off x="17" y="504"/>
                    <a:ext cx="29" cy="7"/>
                  </a:xfrm>
                  <a:custGeom>
                    <a:avLst/>
                    <a:gdLst>
                      <a:gd name="T0" fmla="*/ 29 w 57"/>
                      <a:gd name="T1" fmla="*/ 0 h 14"/>
                      <a:gd name="T2" fmla="*/ 25 w 57"/>
                      <a:gd name="T3" fmla="*/ 2 h 14"/>
                      <a:gd name="T4" fmla="*/ 21 w 57"/>
                      <a:gd name="T5" fmla="*/ 4 h 14"/>
                      <a:gd name="T6" fmla="*/ 17 w 57"/>
                      <a:gd name="T7" fmla="*/ 5 h 14"/>
                      <a:gd name="T8" fmla="*/ 12 w 57"/>
                      <a:gd name="T9" fmla="*/ 6 h 14"/>
                      <a:gd name="T10" fmla="*/ 8 w 57"/>
                      <a:gd name="T11" fmla="*/ 7 h 14"/>
                      <a:gd name="T12" fmla="*/ 3 w 57"/>
                      <a:gd name="T13" fmla="*/ 7 h 14"/>
                      <a:gd name="T14" fmla="*/ 1 w 57"/>
                      <a:gd name="T15" fmla="*/ 6 h 14"/>
                      <a:gd name="T16" fmla="*/ 0 w 57"/>
                      <a:gd name="T17" fmla="*/ 4 h 14"/>
                      <a:gd name="T18" fmla="*/ 1 w 57"/>
                      <a:gd name="T19" fmla="*/ 2 h 14"/>
                      <a:gd name="T20" fmla="*/ 3 w 57"/>
                      <a:gd name="T21" fmla="*/ 1 h 14"/>
                      <a:gd name="T22" fmla="*/ 8 w 57"/>
                      <a:gd name="T23" fmla="*/ 1 h 14"/>
                      <a:gd name="T24" fmla="*/ 12 w 57"/>
                      <a:gd name="T25" fmla="*/ 0 h 14"/>
                      <a:gd name="T26" fmla="*/ 17 w 57"/>
                      <a:gd name="T27" fmla="*/ 1 h 14"/>
                      <a:gd name="T28" fmla="*/ 22 w 57"/>
                      <a:gd name="T29" fmla="*/ 1 h 14"/>
                      <a:gd name="T30" fmla="*/ 26 w 57"/>
                      <a:gd name="T31" fmla="*/ 1 h 14"/>
                      <a:gd name="T32" fmla="*/ 29 w 57"/>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4">
                        <a:moveTo>
                          <a:pt x="57" y="0"/>
                        </a:moveTo>
                        <a:lnTo>
                          <a:pt x="50" y="3"/>
                        </a:lnTo>
                        <a:lnTo>
                          <a:pt x="42" y="7"/>
                        </a:lnTo>
                        <a:lnTo>
                          <a:pt x="33" y="9"/>
                        </a:lnTo>
                        <a:lnTo>
                          <a:pt x="24" y="12"/>
                        </a:lnTo>
                        <a:lnTo>
                          <a:pt x="15" y="14"/>
                        </a:lnTo>
                        <a:lnTo>
                          <a:pt x="6" y="14"/>
                        </a:lnTo>
                        <a:lnTo>
                          <a:pt x="2" y="11"/>
                        </a:lnTo>
                        <a:lnTo>
                          <a:pt x="0" y="8"/>
                        </a:lnTo>
                        <a:lnTo>
                          <a:pt x="1" y="4"/>
                        </a:lnTo>
                        <a:lnTo>
                          <a:pt x="6" y="2"/>
                        </a:lnTo>
                        <a:lnTo>
                          <a:pt x="15" y="1"/>
                        </a:lnTo>
                        <a:lnTo>
                          <a:pt x="24" y="0"/>
                        </a:lnTo>
                        <a:lnTo>
                          <a:pt x="34" y="1"/>
                        </a:lnTo>
                        <a:lnTo>
                          <a:pt x="43" y="1"/>
                        </a:lnTo>
                        <a:lnTo>
                          <a:pt x="51" y="1"/>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75" name="Freeform 218">
                    <a:extLst>
                      <a:ext uri="{FF2B5EF4-FFF2-40B4-BE49-F238E27FC236}">
                        <a16:creationId xmlns:a16="http://schemas.microsoft.com/office/drawing/2014/main" id="{0A200B2D-3C34-4F8B-9F77-3DFD3F63DFF9}"/>
                      </a:ext>
                    </a:extLst>
                  </p:cNvPr>
                  <p:cNvSpPr>
                    <a:spLocks/>
                  </p:cNvSpPr>
                  <p:nvPr/>
                </p:nvSpPr>
                <p:spPr bwMode="auto">
                  <a:xfrm>
                    <a:off x="13" y="515"/>
                    <a:ext cx="31" cy="10"/>
                  </a:xfrm>
                  <a:custGeom>
                    <a:avLst/>
                    <a:gdLst>
                      <a:gd name="T0" fmla="*/ 31 w 64"/>
                      <a:gd name="T1" fmla="*/ 0 h 19"/>
                      <a:gd name="T2" fmla="*/ 28 w 64"/>
                      <a:gd name="T3" fmla="*/ 1 h 19"/>
                      <a:gd name="T4" fmla="*/ 24 w 64"/>
                      <a:gd name="T5" fmla="*/ 3 h 19"/>
                      <a:gd name="T6" fmla="*/ 18 w 64"/>
                      <a:gd name="T7" fmla="*/ 6 h 19"/>
                      <a:gd name="T8" fmla="*/ 13 w 64"/>
                      <a:gd name="T9" fmla="*/ 8 h 19"/>
                      <a:gd name="T10" fmla="*/ 7 w 64"/>
                      <a:gd name="T11" fmla="*/ 9 h 19"/>
                      <a:gd name="T12" fmla="*/ 3 w 64"/>
                      <a:gd name="T13" fmla="*/ 10 h 19"/>
                      <a:gd name="T14" fmla="*/ 0 w 64"/>
                      <a:gd name="T15" fmla="*/ 10 h 19"/>
                      <a:gd name="T16" fmla="*/ 0 w 64"/>
                      <a:gd name="T17" fmla="*/ 8 h 19"/>
                      <a:gd name="T18" fmla="*/ 2 w 64"/>
                      <a:gd name="T19" fmla="*/ 6 h 19"/>
                      <a:gd name="T20" fmla="*/ 5 w 64"/>
                      <a:gd name="T21" fmla="*/ 5 h 19"/>
                      <a:gd name="T22" fmla="*/ 9 w 64"/>
                      <a:gd name="T23" fmla="*/ 3 h 19"/>
                      <a:gd name="T24" fmla="*/ 15 w 64"/>
                      <a:gd name="T25" fmla="*/ 2 h 19"/>
                      <a:gd name="T26" fmla="*/ 20 w 64"/>
                      <a:gd name="T27" fmla="*/ 2 h 19"/>
                      <a:gd name="T28" fmla="*/ 25 w 64"/>
                      <a:gd name="T29" fmla="*/ 1 h 19"/>
                      <a:gd name="T30" fmla="*/ 29 w 64"/>
                      <a:gd name="T31" fmla="*/ 1 h 19"/>
                      <a:gd name="T32" fmla="*/ 31 w 64"/>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9">
                        <a:moveTo>
                          <a:pt x="64" y="0"/>
                        </a:moveTo>
                        <a:lnTo>
                          <a:pt x="58" y="2"/>
                        </a:lnTo>
                        <a:lnTo>
                          <a:pt x="49" y="6"/>
                        </a:lnTo>
                        <a:lnTo>
                          <a:pt x="37" y="11"/>
                        </a:lnTo>
                        <a:lnTo>
                          <a:pt x="27" y="15"/>
                        </a:lnTo>
                        <a:lnTo>
                          <a:pt x="15" y="18"/>
                        </a:lnTo>
                        <a:lnTo>
                          <a:pt x="7" y="19"/>
                        </a:lnTo>
                        <a:lnTo>
                          <a:pt x="1" y="19"/>
                        </a:lnTo>
                        <a:lnTo>
                          <a:pt x="0" y="16"/>
                        </a:lnTo>
                        <a:lnTo>
                          <a:pt x="4" y="11"/>
                        </a:lnTo>
                        <a:lnTo>
                          <a:pt x="10" y="9"/>
                        </a:lnTo>
                        <a:lnTo>
                          <a:pt x="19" y="6"/>
                        </a:lnTo>
                        <a:lnTo>
                          <a:pt x="30" y="4"/>
                        </a:lnTo>
                        <a:lnTo>
                          <a:pt x="41" y="3"/>
                        </a:lnTo>
                        <a:lnTo>
                          <a:pt x="51" y="2"/>
                        </a:lnTo>
                        <a:lnTo>
                          <a:pt x="59" y="1"/>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76" name="Freeform 219">
                    <a:extLst>
                      <a:ext uri="{FF2B5EF4-FFF2-40B4-BE49-F238E27FC236}">
                        <a16:creationId xmlns:a16="http://schemas.microsoft.com/office/drawing/2014/main" id="{52D2C8B9-D9E0-409E-BE23-BBE27F246173}"/>
                      </a:ext>
                    </a:extLst>
                  </p:cNvPr>
                  <p:cNvSpPr>
                    <a:spLocks/>
                  </p:cNvSpPr>
                  <p:nvPr/>
                </p:nvSpPr>
                <p:spPr bwMode="auto">
                  <a:xfrm>
                    <a:off x="10" y="523"/>
                    <a:ext cx="34" cy="13"/>
                  </a:xfrm>
                  <a:custGeom>
                    <a:avLst/>
                    <a:gdLst>
                      <a:gd name="T0" fmla="*/ 34 w 68"/>
                      <a:gd name="T1" fmla="*/ 0 h 26"/>
                      <a:gd name="T2" fmla="*/ 31 w 68"/>
                      <a:gd name="T3" fmla="*/ 3 h 26"/>
                      <a:gd name="T4" fmla="*/ 27 w 68"/>
                      <a:gd name="T5" fmla="*/ 6 h 26"/>
                      <a:gd name="T6" fmla="*/ 21 w 68"/>
                      <a:gd name="T7" fmla="*/ 9 h 26"/>
                      <a:gd name="T8" fmla="*/ 15 w 68"/>
                      <a:gd name="T9" fmla="*/ 11 h 26"/>
                      <a:gd name="T10" fmla="*/ 9 w 68"/>
                      <a:gd name="T11" fmla="*/ 13 h 26"/>
                      <a:gd name="T12" fmla="*/ 5 w 68"/>
                      <a:gd name="T13" fmla="*/ 13 h 26"/>
                      <a:gd name="T14" fmla="*/ 1 w 68"/>
                      <a:gd name="T15" fmla="*/ 13 h 26"/>
                      <a:gd name="T16" fmla="*/ 0 w 68"/>
                      <a:gd name="T17" fmla="*/ 11 h 26"/>
                      <a:gd name="T18" fmla="*/ 1 w 68"/>
                      <a:gd name="T19" fmla="*/ 9 h 26"/>
                      <a:gd name="T20" fmla="*/ 4 w 68"/>
                      <a:gd name="T21" fmla="*/ 6 h 26"/>
                      <a:gd name="T22" fmla="*/ 8 w 68"/>
                      <a:gd name="T23" fmla="*/ 5 h 26"/>
                      <a:gd name="T24" fmla="*/ 14 w 68"/>
                      <a:gd name="T25" fmla="*/ 4 h 26"/>
                      <a:gd name="T26" fmla="*/ 20 w 68"/>
                      <a:gd name="T27" fmla="*/ 2 h 26"/>
                      <a:gd name="T28" fmla="*/ 25 w 68"/>
                      <a:gd name="T29" fmla="*/ 1 h 26"/>
                      <a:gd name="T30" fmla="*/ 31 w 68"/>
                      <a:gd name="T31" fmla="*/ 1 h 26"/>
                      <a:gd name="T32" fmla="*/ 34 w 68"/>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26">
                        <a:moveTo>
                          <a:pt x="68" y="0"/>
                        </a:moveTo>
                        <a:lnTo>
                          <a:pt x="62" y="5"/>
                        </a:lnTo>
                        <a:lnTo>
                          <a:pt x="53" y="12"/>
                        </a:lnTo>
                        <a:lnTo>
                          <a:pt x="41" y="17"/>
                        </a:lnTo>
                        <a:lnTo>
                          <a:pt x="30" y="22"/>
                        </a:lnTo>
                        <a:lnTo>
                          <a:pt x="18" y="25"/>
                        </a:lnTo>
                        <a:lnTo>
                          <a:pt x="9" y="26"/>
                        </a:lnTo>
                        <a:lnTo>
                          <a:pt x="2" y="25"/>
                        </a:lnTo>
                        <a:lnTo>
                          <a:pt x="0" y="22"/>
                        </a:lnTo>
                        <a:lnTo>
                          <a:pt x="1" y="17"/>
                        </a:lnTo>
                        <a:lnTo>
                          <a:pt x="8" y="12"/>
                        </a:lnTo>
                        <a:lnTo>
                          <a:pt x="16" y="9"/>
                        </a:lnTo>
                        <a:lnTo>
                          <a:pt x="27" y="7"/>
                        </a:lnTo>
                        <a:lnTo>
                          <a:pt x="39" y="4"/>
                        </a:lnTo>
                        <a:lnTo>
                          <a:pt x="50" y="2"/>
                        </a:lnTo>
                        <a:lnTo>
                          <a:pt x="61" y="1"/>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5857" name="Freeform 220">
                  <a:extLst>
                    <a:ext uri="{FF2B5EF4-FFF2-40B4-BE49-F238E27FC236}">
                      <a16:creationId xmlns:a16="http://schemas.microsoft.com/office/drawing/2014/main" id="{3C089D9F-C01A-4DC5-97C3-EAB57AC59B0B}"/>
                    </a:ext>
                  </a:extLst>
                </p:cNvPr>
                <p:cNvSpPr>
                  <a:spLocks/>
                </p:cNvSpPr>
                <p:nvPr/>
              </p:nvSpPr>
              <p:spPr bwMode="auto">
                <a:xfrm>
                  <a:off x="12" y="536"/>
                  <a:ext cx="32" cy="21"/>
                </a:xfrm>
                <a:custGeom>
                  <a:avLst/>
                  <a:gdLst>
                    <a:gd name="T0" fmla="*/ 32 w 65"/>
                    <a:gd name="T1" fmla="*/ 0 h 43"/>
                    <a:gd name="T2" fmla="*/ 29 w 65"/>
                    <a:gd name="T3" fmla="*/ 3 h 43"/>
                    <a:gd name="T4" fmla="*/ 25 w 65"/>
                    <a:gd name="T5" fmla="*/ 7 h 43"/>
                    <a:gd name="T6" fmla="*/ 20 w 65"/>
                    <a:gd name="T7" fmla="*/ 11 h 43"/>
                    <a:gd name="T8" fmla="*/ 15 w 65"/>
                    <a:gd name="T9" fmla="*/ 15 h 43"/>
                    <a:gd name="T10" fmla="*/ 10 w 65"/>
                    <a:gd name="T11" fmla="*/ 18 h 43"/>
                    <a:gd name="T12" fmla="*/ 5 w 65"/>
                    <a:gd name="T13" fmla="*/ 20 h 43"/>
                    <a:gd name="T14" fmla="*/ 2 w 65"/>
                    <a:gd name="T15" fmla="*/ 21 h 43"/>
                    <a:gd name="T16" fmla="*/ 0 w 65"/>
                    <a:gd name="T17" fmla="*/ 20 h 43"/>
                    <a:gd name="T18" fmla="*/ 0 w 65"/>
                    <a:gd name="T19" fmla="*/ 18 h 43"/>
                    <a:gd name="T20" fmla="*/ 3 w 65"/>
                    <a:gd name="T21" fmla="*/ 15 h 43"/>
                    <a:gd name="T22" fmla="*/ 6 w 65"/>
                    <a:gd name="T23" fmla="*/ 12 h 43"/>
                    <a:gd name="T24" fmla="*/ 11 w 65"/>
                    <a:gd name="T25" fmla="*/ 8 h 43"/>
                    <a:gd name="T26" fmla="*/ 17 w 65"/>
                    <a:gd name="T27" fmla="*/ 6 h 43"/>
                    <a:gd name="T28" fmla="*/ 22 w 65"/>
                    <a:gd name="T29" fmla="*/ 3 h 43"/>
                    <a:gd name="T30" fmla="*/ 27 w 65"/>
                    <a:gd name="T31" fmla="*/ 1 h 43"/>
                    <a:gd name="T32" fmla="*/ 32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43">
                      <a:moveTo>
                        <a:pt x="65" y="0"/>
                      </a:moveTo>
                      <a:lnTo>
                        <a:pt x="59" y="7"/>
                      </a:lnTo>
                      <a:lnTo>
                        <a:pt x="51" y="14"/>
                      </a:lnTo>
                      <a:lnTo>
                        <a:pt x="40" y="22"/>
                      </a:lnTo>
                      <a:lnTo>
                        <a:pt x="30" y="30"/>
                      </a:lnTo>
                      <a:lnTo>
                        <a:pt x="20" y="36"/>
                      </a:lnTo>
                      <a:lnTo>
                        <a:pt x="11" y="41"/>
                      </a:lnTo>
                      <a:lnTo>
                        <a:pt x="4" y="43"/>
                      </a:lnTo>
                      <a:lnTo>
                        <a:pt x="0" y="41"/>
                      </a:lnTo>
                      <a:lnTo>
                        <a:pt x="1" y="36"/>
                      </a:lnTo>
                      <a:lnTo>
                        <a:pt x="6" y="30"/>
                      </a:lnTo>
                      <a:lnTo>
                        <a:pt x="13" y="24"/>
                      </a:lnTo>
                      <a:lnTo>
                        <a:pt x="23" y="17"/>
                      </a:lnTo>
                      <a:lnTo>
                        <a:pt x="34" y="12"/>
                      </a:lnTo>
                      <a:lnTo>
                        <a:pt x="45" y="6"/>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58" name="Freeform 221">
                  <a:extLst>
                    <a:ext uri="{FF2B5EF4-FFF2-40B4-BE49-F238E27FC236}">
                      <a16:creationId xmlns:a16="http://schemas.microsoft.com/office/drawing/2014/main" id="{46EF480F-39FA-4B09-A918-1BFB1267458D}"/>
                    </a:ext>
                  </a:extLst>
                </p:cNvPr>
                <p:cNvSpPr>
                  <a:spLocks/>
                </p:cNvSpPr>
                <p:nvPr/>
              </p:nvSpPr>
              <p:spPr bwMode="auto">
                <a:xfrm>
                  <a:off x="17" y="548"/>
                  <a:ext cx="27" cy="27"/>
                </a:xfrm>
                <a:custGeom>
                  <a:avLst/>
                  <a:gdLst>
                    <a:gd name="T0" fmla="*/ 27 w 54"/>
                    <a:gd name="T1" fmla="*/ 0 h 55"/>
                    <a:gd name="T2" fmla="*/ 25 w 54"/>
                    <a:gd name="T3" fmla="*/ 3 h 55"/>
                    <a:gd name="T4" fmla="*/ 22 w 54"/>
                    <a:gd name="T5" fmla="*/ 7 h 55"/>
                    <a:gd name="T6" fmla="*/ 18 w 54"/>
                    <a:gd name="T7" fmla="*/ 13 h 55"/>
                    <a:gd name="T8" fmla="*/ 14 w 54"/>
                    <a:gd name="T9" fmla="*/ 17 h 55"/>
                    <a:gd name="T10" fmla="*/ 9 w 54"/>
                    <a:gd name="T11" fmla="*/ 22 h 55"/>
                    <a:gd name="T12" fmla="*/ 5 w 54"/>
                    <a:gd name="T13" fmla="*/ 25 h 55"/>
                    <a:gd name="T14" fmla="*/ 2 w 54"/>
                    <a:gd name="T15" fmla="*/ 27 h 55"/>
                    <a:gd name="T16" fmla="*/ 0 w 54"/>
                    <a:gd name="T17" fmla="*/ 26 h 55"/>
                    <a:gd name="T18" fmla="*/ 0 w 54"/>
                    <a:gd name="T19" fmla="*/ 24 h 55"/>
                    <a:gd name="T20" fmla="*/ 2 w 54"/>
                    <a:gd name="T21" fmla="*/ 20 h 55"/>
                    <a:gd name="T22" fmla="*/ 6 w 54"/>
                    <a:gd name="T23" fmla="*/ 16 h 55"/>
                    <a:gd name="T24" fmla="*/ 10 w 54"/>
                    <a:gd name="T25" fmla="*/ 11 h 55"/>
                    <a:gd name="T26" fmla="*/ 16 w 54"/>
                    <a:gd name="T27" fmla="*/ 7 h 55"/>
                    <a:gd name="T28" fmla="*/ 20 w 54"/>
                    <a:gd name="T29" fmla="*/ 3 h 55"/>
                    <a:gd name="T30" fmla="*/ 24 w 54"/>
                    <a:gd name="T31" fmla="*/ 1 h 55"/>
                    <a:gd name="T32" fmla="*/ 27 w 54"/>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5">
                      <a:moveTo>
                        <a:pt x="54" y="0"/>
                      </a:moveTo>
                      <a:lnTo>
                        <a:pt x="50" y="7"/>
                      </a:lnTo>
                      <a:lnTo>
                        <a:pt x="43" y="15"/>
                      </a:lnTo>
                      <a:lnTo>
                        <a:pt x="35" y="26"/>
                      </a:lnTo>
                      <a:lnTo>
                        <a:pt x="27" y="35"/>
                      </a:lnTo>
                      <a:lnTo>
                        <a:pt x="18" y="44"/>
                      </a:lnTo>
                      <a:lnTo>
                        <a:pt x="10" y="51"/>
                      </a:lnTo>
                      <a:lnTo>
                        <a:pt x="3" y="55"/>
                      </a:lnTo>
                      <a:lnTo>
                        <a:pt x="0" y="53"/>
                      </a:lnTo>
                      <a:lnTo>
                        <a:pt x="0" y="48"/>
                      </a:lnTo>
                      <a:lnTo>
                        <a:pt x="4" y="41"/>
                      </a:lnTo>
                      <a:lnTo>
                        <a:pt x="11" y="32"/>
                      </a:lnTo>
                      <a:lnTo>
                        <a:pt x="20" y="23"/>
                      </a:lnTo>
                      <a:lnTo>
                        <a:pt x="31" y="14"/>
                      </a:lnTo>
                      <a:lnTo>
                        <a:pt x="40" y="7"/>
                      </a:lnTo>
                      <a:lnTo>
                        <a:pt x="48" y="3"/>
                      </a:lnTo>
                      <a:lnTo>
                        <a:pt x="5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59" name="Freeform 222">
                  <a:extLst>
                    <a:ext uri="{FF2B5EF4-FFF2-40B4-BE49-F238E27FC236}">
                      <a16:creationId xmlns:a16="http://schemas.microsoft.com/office/drawing/2014/main" id="{D1F17DE0-18B9-4570-A09B-2C92367FB366}"/>
                    </a:ext>
                  </a:extLst>
                </p:cNvPr>
                <p:cNvSpPr>
                  <a:spLocks/>
                </p:cNvSpPr>
                <p:nvPr/>
              </p:nvSpPr>
              <p:spPr bwMode="auto">
                <a:xfrm>
                  <a:off x="21" y="560"/>
                  <a:ext cx="24" cy="24"/>
                </a:xfrm>
                <a:custGeom>
                  <a:avLst/>
                  <a:gdLst>
                    <a:gd name="T0" fmla="*/ 0 w 50"/>
                    <a:gd name="T1" fmla="*/ 23 h 49"/>
                    <a:gd name="T2" fmla="*/ 1 w 50"/>
                    <a:gd name="T3" fmla="*/ 21 h 49"/>
                    <a:gd name="T4" fmla="*/ 3 w 50"/>
                    <a:gd name="T5" fmla="*/ 19 h 49"/>
                    <a:gd name="T6" fmla="*/ 6 w 50"/>
                    <a:gd name="T7" fmla="*/ 17 h 49"/>
                    <a:gd name="T8" fmla="*/ 10 w 50"/>
                    <a:gd name="T9" fmla="*/ 13 h 49"/>
                    <a:gd name="T10" fmla="*/ 14 w 50"/>
                    <a:gd name="T11" fmla="*/ 10 h 49"/>
                    <a:gd name="T12" fmla="*/ 18 w 50"/>
                    <a:gd name="T13" fmla="*/ 6 h 49"/>
                    <a:gd name="T14" fmla="*/ 22 w 50"/>
                    <a:gd name="T15" fmla="*/ 3 h 49"/>
                    <a:gd name="T16" fmla="*/ 24 w 50"/>
                    <a:gd name="T17" fmla="*/ 0 h 49"/>
                    <a:gd name="T18" fmla="*/ 23 w 50"/>
                    <a:gd name="T19" fmla="*/ 4 h 49"/>
                    <a:gd name="T20" fmla="*/ 20 w 50"/>
                    <a:gd name="T21" fmla="*/ 9 h 49"/>
                    <a:gd name="T22" fmla="*/ 17 w 50"/>
                    <a:gd name="T23" fmla="*/ 13 h 49"/>
                    <a:gd name="T24" fmla="*/ 13 w 50"/>
                    <a:gd name="T25" fmla="*/ 18 h 49"/>
                    <a:gd name="T26" fmla="*/ 9 w 50"/>
                    <a:gd name="T27" fmla="*/ 21 h 49"/>
                    <a:gd name="T28" fmla="*/ 6 w 50"/>
                    <a:gd name="T29" fmla="*/ 24 h 49"/>
                    <a:gd name="T30" fmla="*/ 2 w 50"/>
                    <a:gd name="T31" fmla="*/ 24 h 49"/>
                    <a:gd name="T32" fmla="*/ 0 w 50"/>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9">
                      <a:moveTo>
                        <a:pt x="0" y="47"/>
                      </a:moveTo>
                      <a:lnTo>
                        <a:pt x="2" y="43"/>
                      </a:lnTo>
                      <a:lnTo>
                        <a:pt x="6" y="39"/>
                      </a:lnTo>
                      <a:lnTo>
                        <a:pt x="13" y="34"/>
                      </a:lnTo>
                      <a:lnTo>
                        <a:pt x="21" y="27"/>
                      </a:lnTo>
                      <a:lnTo>
                        <a:pt x="30" y="20"/>
                      </a:lnTo>
                      <a:lnTo>
                        <a:pt x="38" y="13"/>
                      </a:lnTo>
                      <a:lnTo>
                        <a:pt x="45" y="6"/>
                      </a:lnTo>
                      <a:lnTo>
                        <a:pt x="50" y="0"/>
                      </a:lnTo>
                      <a:lnTo>
                        <a:pt x="48" y="9"/>
                      </a:lnTo>
                      <a:lnTo>
                        <a:pt x="42" y="18"/>
                      </a:lnTo>
                      <a:lnTo>
                        <a:pt x="35" y="27"/>
                      </a:lnTo>
                      <a:lnTo>
                        <a:pt x="27" y="36"/>
                      </a:lnTo>
                      <a:lnTo>
                        <a:pt x="19" y="43"/>
                      </a:lnTo>
                      <a:lnTo>
                        <a:pt x="12" y="48"/>
                      </a:lnTo>
                      <a:lnTo>
                        <a:pt x="5" y="49"/>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0" name="Freeform 223">
                  <a:extLst>
                    <a:ext uri="{FF2B5EF4-FFF2-40B4-BE49-F238E27FC236}">
                      <a16:creationId xmlns:a16="http://schemas.microsoft.com/office/drawing/2014/main" id="{5F916A29-846D-4B83-87AC-B9F99586935F}"/>
                    </a:ext>
                  </a:extLst>
                </p:cNvPr>
                <p:cNvSpPr>
                  <a:spLocks/>
                </p:cNvSpPr>
                <p:nvPr/>
              </p:nvSpPr>
              <p:spPr bwMode="auto">
                <a:xfrm>
                  <a:off x="69" y="585"/>
                  <a:ext cx="29" cy="118"/>
                </a:xfrm>
                <a:custGeom>
                  <a:avLst/>
                  <a:gdLst>
                    <a:gd name="T0" fmla="*/ 26 w 59"/>
                    <a:gd name="T1" fmla="*/ 0 h 237"/>
                    <a:gd name="T2" fmla="*/ 27 w 59"/>
                    <a:gd name="T3" fmla="*/ 0 h 237"/>
                    <a:gd name="T4" fmla="*/ 28 w 59"/>
                    <a:gd name="T5" fmla="*/ 0 h 237"/>
                    <a:gd name="T6" fmla="*/ 29 w 59"/>
                    <a:gd name="T7" fmla="*/ 2 h 237"/>
                    <a:gd name="T8" fmla="*/ 29 w 59"/>
                    <a:gd name="T9" fmla="*/ 3 h 237"/>
                    <a:gd name="T10" fmla="*/ 18 w 59"/>
                    <a:gd name="T11" fmla="*/ 17 h 237"/>
                    <a:gd name="T12" fmla="*/ 10 w 59"/>
                    <a:gd name="T13" fmla="*/ 33 h 237"/>
                    <a:gd name="T14" fmla="*/ 6 w 59"/>
                    <a:gd name="T15" fmla="*/ 49 h 237"/>
                    <a:gd name="T16" fmla="*/ 6 w 59"/>
                    <a:gd name="T17" fmla="*/ 64 h 237"/>
                    <a:gd name="T18" fmla="*/ 6 w 59"/>
                    <a:gd name="T19" fmla="*/ 80 h 237"/>
                    <a:gd name="T20" fmla="*/ 8 w 59"/>
                    <a:gd name="T21" fmla="*/ 94 h 237"/>
                    <a:gd name="T22" fmla="*/ 11 w 59"/>
                    <a:gd name="T23" fmla="*/ 107 h 237"/>
                    <a:gd name="T24" fmla="*/ 14 w 59"/>
                    <a:gd name="T25" fmla="*/ 118 h 237"/>
                    <a:gd name="T26" fmla="*/ 8 w 59"/>
                    <a:gd name="T27" fmla="*/ 111 h 237"/>
                    <a:gd name="T28" fmla="*/ 3 w 59"/>
                    <a:gd name="T29" fmla="*/ 98 h 237"/>
                    <a:gd name="T30" fmla="*/ 0 w 59"/>
                    <a:gd name="T31" fmla="*/ 82 h 237"/>
                    <a:gd name="T32" fmla="*/ 0 w 59"/>
                    <a:gd name="T33" fmla="*/ 63 h 237"/>
                    <a:gd name="T34" fmla="*/ 2 w 59"/>
                    <a:gd name="T35" fmla="*/ 44 h 237"/>
                    <a:gd name="T36" fmla="*/ 7 w 59"/>
                    <a:gd name="T37" fmla="*/ 26 h 237"/>
                    <a:gd name="T38" fmla="*/ 15 w 59"/>
                    <a:gd name="T39" fmla="*/ 11 h 237"/>
                    <a:gd name="T40" fmla="*/ 26 w 59"/>
                    <a:gd name="T41" fmla="*/ 0 h 2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7">
                      <a:moveTo>
                        <a:pt x="53" y="0"/>
                      </a:moveTo>
                      <a:lnTo>
                        <a:pt x="54" y="0"/>
                      </a:lnTo>
                      <a:lnTo>
                        <a:pt x="56" y="1"/>
                      </a:lnTo>
                      <a:lnTo>
                        <a:pt x="58" y="4"/>
                      </a:lnTo>
                      <a:lnTo>
                        <a:pt x="59" y="6"/>
                      </a:lnTo>
                      <a:lnTo>
                        <a:pt x="36" y="35"/>
                      </a:lnTo>
                      <a:lnTo>
                        <a:pt x="21" y="66"/>
                      </a:lnTo>
                      <a:lnTo>
                        <a:pt x="13" y="98"/>
                      </a:lnTo>
                      <a:lnTo>
                        <a:pt x="12" y="129"/>
                      </a:lnTo>
                      <a:lnTo>
                        <a:pt x="13" y="160"/>
                      </a:lnTo>
                      <a:lnTo>
                        <a:pt x="17" y="188"/>
                      </a:lnTo>
                      <a:lnTo>
                        <a:pt x="23" y="215"/>
                      </a:lnTo>
                      <a:lnTo>
                        <a:pt x="29" y="237"/>
                      </a:lnTo>
                      <a:lnTo>
                        <a:pt x="16" y="222"/>
                      </a:lnTo>
                      <a:lnTo>
                        <a:pt x="7" y="196"/>
                      </a:lnTo>
                      <a:lnTo>
                        <a:pt x="1" y="164"/>
                      </a:lnTo>
                      <a:lnTo>
                        <a:pt x="0" y="127"/>
                      </a:lnTo>
                      <a:lnTo>
                        <a:pt x="5" y="89"/>
                      </a:lnTo>
                      <a:lnTo>
                        <a:pt x="14" y="52"/>
                      </a:lnTo>
                      <a:lnTo>
                        <a:pt x="30" y="22"/>
                      </a:lnTo>
                      <a:lnTo>
                        <a:pt x="5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1" name="Freeform 224">
                  <a:extLst>
                    <a:ext uri="{FF2B5EF4-FFF2-40B4-BE49-F238E27FC236}">
                      <a16:creationId xmlns:a16="http://schemas.microsoft.com/office/drawing/2014/main" id="{A30FECE2-B114-4E49-BE8F-85CFC241E40C}"/>
                    </a:ext>
                  </a:extLst>
                </p:cNvPr>
                <p:cNvSpPr>
                  <a:spLocks/>
                </p:cNvSpPr>
                <p:nvPr/>
              </p:nvSpPr>
              <p:spPr bwMode="auto">
                <a:xfrm>
                  <a:off x="75" y="687"/>
                  <a:ext cx="26" cy="15"/>
                </a:xfrm>
                <a:custGeom>
                  <a:avLst/>
                  <a:gdLst>
                    <a:gd name="T0" fmla="*/ 0 w 51"/>
                    <a:gd name="T1" fmla="*/ 0 h 29"/>
                    <a:gd name="T2" fmla="*/ 3 w 51"/>
                    <a:gd name="T3" fmla="*/ 3 h 29"/>
                    <a:gd name="T4" fmla="*/ 7 w 51"/>
                    <a:gd name="T5" fmla="*/ 6 h 29"/>
                    <a:gd name="T6" fmla="*/ 11 w 51"/>
                    <a:gd name="T7" fmla="*/ 9 h 29"/>
                    <a:gd name="T8" fmla="*/ 15 w 51"/>
                    <a:gd name="T9" fmla="*/ 11 h 29"/>
                    <a:gd name="T10" fmla="*/ 19 w 51"/>
                    <a:gd name="T11" fmla="*/ 13 h 29"/>
                    <a:gd name="T12" fmla="*/ 22 w 51"/>
                    <a:gd name="T13" fmla="*/ 15 h 29"/>
                    <a:gd name="T14" fmla="*/ 24 w 51"/>
                    <a:gd name="T15" fmla="*/ 15 h 29"/>
                    <a:gd name="T16" fmla="*/ 26 w 51"/>
                    <a:gd name="T17" fmla="*/ 14 h 29"/>
                    <a:gd name="T18" fmla="*/ 26 w 51"/>
                    <a:gd name="T19" fmla="*/ 13 h 29"/>
                    <a:gd name="T20" fmla="*/ 23 w 51"/>
                    <a:gd name="T21" fmla="*/ 12 h 29"/>
                    <a:gd name="T22" fmla="*/ 20 w 51"/>
                    <a:gd name="T23" fmla="*/ 10 h 29"/>
                    <a:gd name="T24" fmla="*/ 16 w 51"/>
                    <a:gd name="T25" fmla="*/ 8 h 29"/>
                    <a:gd name="T26" fmla="*/ 12 w 51"/>
                    <a:gd name="T27" fmla="*/ 7 h 29"/>
                    <a:gd name="T28" fmla="*/ 8 w 51"/>
                    <a:gd name="T29" fmla="*/ 5 h 29"/>
                    <a:gd name="T30" fmla="*/ 4 w 51"/>
                    <a:gd name="T31" fmla="*/ 3 h 29"/>
                    <a:gd name="T32" fmla="*/ 0 w 51"/>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9">
                      <a:moveTo>
                        <a:pt x="0" y="0"/>
                      </a:moveTo>
                      <a:lnTo>
                        <a:pt x="6" y="6"/>
                      </a:lnTo>
                      <a:lnTo>
                        <a:pt x="13" y="12"/>
                      </a:lnTo>
                      <a:lnTo>
                        <a:pt x="21" y="18"/>
                      </a:lnTo>
                      <a:lnTo>
                        <a:pt x="29" y="22"/>
                      </a:lnTo>
                      <a:lnTo>
                        <a:pt x="37" y="26"/>
                      </a:lnTo>
                      <a:lnTo>
                        <a:pt x="44" y="29"/>
                      </a:lnTo>
                      <a:lnTo>
                        <a:pt x="48" y="29"/>
                      </a:lnTo>
                      <a:lnTo>
                        <a:pt x="51" y="28"/>
                      </a:lnTo>
                      <a:lnTo>
                        <a:pt x="51" y="26"/>
                      </a:lnTo>
                      <a:lnTo>
                        <a:pt x="46" y="23"/>
                      </a:lnTo>
                      <a:lnTo>
                        <a:pt x="40" y="20"/>
                      </a:lnTo>
                      <a:lnTo>
                        <a:pt x="32" y="16"/>
                      </a:lnTo>
                      <a:lnTo>
                        <a:pt x="24" y="13"/>
                      </a:lnTo>
                      <a:lnTo>
                        <a:pt x="15" y="9"/>
                      </a:lnTo>
                      <a:lnTo>
                        <a:pt x="7"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2" name="Freeform 225">
                  <a:extLst>
                    <a:ext uri="{FF2B5EF4-FFF2-40B4-BE49-F238E27FC236}">
                      <a16:creationId xmlns:a16="http://schemas.microsoft.com/office/drawing/2014/main" id="{FF9A796C-20CC-464A-89F6-8CEF193C2E34}"/>
                    </a:ext>
                  </a:extLst>
                </p:cNvPr>
                <p:cNvSpPr>
                  <a:spLocks/>
                </p:cNvSpPr>
                <p:nvPr/>
              </p:nvSpPr>
              <p:spPr bwMode="auto">
                <a:xfrm>
                  <a:off x="73" y="677"/>
                  <a:ext cx="28" cy="17"/>
                </a:xfrm>
                <a:custGeom>
                  <a:avLst/>
                  <a:gdLst>
                    <a:gd name="T0" fmla="*/ 28 w 58"/>
                    <a:gd name="T1" fmla="*/ 17 h 34"/>
                    <a:gd name="T2" fmla="*/ 27 w 58"/>
                    <a:gd name="T3" fmla="*/ 17 h 34"/>
                    <a:gd name="T4" fmla="*/ 24 w 58"/>
                    <a:gd name="T5" fmla="*/ 17 h 34"/>
                    <a:gd name="T6" fmla="*/ 21 w 58"/>
                    <a:gd name="T7" fmla="*/ 16 h 34"/>
                    <a:gd name="T8" fmla="*/ 16 w 58"/>
                    <a:gd name="T9" fmla="*/ 13 h 34"/>
                    <a:gd name="T10" fmla="*/ 12 w 58"/>
                    <a:gd name="T11" fmla="*/ 11 h 34"/>
                    <a:gd name="T12" fmla="*/ 7 w 58"/>
                    <a:gd name="T13" fmla="*/ 8 h 34"/>
                    <a:gd name="T14" fmla="*/ 3 w 58"/>
                    <a:gd name="T15" fmla="*/ 4 h 34"/>
                    <a:gd name="T16" fmla="*/ 0 w 58"/>
                    <a:gd name="T17" fmla="*/ 0 h 34"/>
                    <a:gd name="T18" fmla="*/ 3 w 58"/>
                    <a:gd name="T19" fmla="*/ 2 h 34"/>
                    <a:gd name="T20" fmla="*/ 8 w 58"/>
                    <a:gd name="T21" fmla="*/ 4 h 34"/>
                    <a:gd name="T22" fmla="*/ 12 w 58"/>
                    <a:gd name="T23" fmla="*/ 6 h 34"/>
                    <a:gd name="T24" fmla="*/ 17 w 58"/>
                    <a:gd name="T25" fmla="*/ 9 h 34"/>
                    <a:gd name="T26" fmla="*/ 21 w 58"/>
                    <a:gd name="T27" fmla="*/ 12 h 34"/>
                    <a:gd name="T28" fmla="*/ 25 w 58"/>
                    <a:gd name="T29" fmla="*/ 13 h 34"/>
                    <a:gd name="T30" fmla="*/ 28 w 58"/>
                    <a:gd name="T31" fmla="*/ 16 h 34"/>
                    <a:gd name="T32" fmla="*/ 28 w 58"/>
                    <a:gd name="T33" fmla="*/ 17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34">
                      <a:moveTo>
                        <a:pt x="58" y="33"/>
                      </a:moveTo>
                      <a:lnTo>
                        <a:pt x="55" y="34"/>
                      </a:lnTo>
                      <a:lnTo>
                        <a:pt x="50" y="33"/>
                      </a:lnTo>
                      <a:lnTo>
                        <a:pt x="43" y="31"/>
                      </a:lnTo>
                      <a:lnTo>
                        <a:pt x="34" y="26"/>
                      </a:lnTo>
                      <a:lnTo>
                        <a:pt x="24" y="21"/>
                      </a:lnTo>
                      <a:lnTo>
                        <a:pt x="15" y="16"/>
                      </a:lnTo>
                      <a:lnTo>
                        <a:pt x="7" y="8"/>
                      </a:lnTo>
                      <a:lnTo>
                        <a:pt x="0" y="0"/>
                      </a:lnTo>
                      <a:lnTo>
                        <a:pt x="7" y="3"/>
                      </a:lnTo>
                      <a:lnTo>
                        <a:pt x="16" y="8"/>
                      </a:lnTo>
                      <a:lnTo>
                        <a:pt x="25" y="12"/>
                      </a:lnTo>
                      <a:lnTo>
                        <a:pt x="36" y="18"/>
                      </a:lnTo>
                      <a:lnTo>
                        <a:pt x="44" y="23"/>
                      </a:lnTo>
                      <a:lnTo>
                        <a:pt x="52" y="26"/>
                      </a:lnTo>
                      <a:lnTo>
                        <a:pt x="57" y="31"/>
                      </a:lnTo>
                      <a:lnTo>
                        <a:pt x="58"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3" name="Freeform 226">
                  <a:extLst>
                    <a:ext uri="{FF2B5EF4-FFF2-40B4-BE49-F238E27FC236}">
                      <a16:creationId xmlns:a16="http://schemas.microsoft.com/office/drawing/2014/main" id="{3EBB0328-464D-43EC-8A3E-6D34B1934220}"/>
                    </a:ext>
                  </a:extLst>
                </p:cNvPr>
                <p:cNvSpPr>
                  <a:spLocks/>
                </p:cNvSpPr>
                <p:nvPr/>
              </p:nvSpPr>
              <p:spPr bwMode="auto">
                <a:xfrm>
                  <a:off x="70" y="653"/>
                  <a:ext cx="37" cy="23"/>
                </a:xfrm>
                <a:custGeom>
                  <a:avLst/>
                  <a:gdLst>
                    <a:gd name="T0" fmla="*/ 37 w 73"/>
                    <a:gd name="T1" fmla="*/ 23 h 46"/>
                    <a:gd name="T2" fmla="*/ 35 w 73"/>
                    <a:gd name="T3" fmla="*/ 23 h 46"/>
                    <a:gd name="T4" fmla="*/ 31 w 73"/>
                    <a:gd name="T5" fmla="*/ 22 h 46"/>
                    <a:gd name="T6" fmla="*/ 26 w 73"/>
                    <a:gd name="T7" fmla="*/ 21 h 46"/>
                    <a:gd name="T8" fmla="*/ 20 w 73"/>
                    <a:gd name="T9" fmla="*/ 18 h 46"/>
                    <a:gd name="T10" fmla="*/ 14 w 73"/>
                    <a:gd name="T11" fmla="*/ 14 h 46"/>
                    <a:gd name="T12" fmla="*/ 8 w 73"/>
                    <a:gd name="T13" fmla="*/ 10 h 46"/>
                    <a:gd name="T14" fmla="*/ 3 w 73"/>
                    <a:gd name="T15" fmla="*/ 5 h 46"/>
                    <a:gd name="T16" fmla="*/ 0 w 73"/>
                    <a:gd name="T17" fmla="*/ 0 h 46"/>
                    <a:gd name="T18" fmla="*/ 3 w 73"/>
                    <a:gd name="T19" fmla="*/ 2 h 46"/>
                    <a:gd name="T20" fmla="*/ 7 w 73"/>
                    <a:gd name="T21" fmla="*/ 5 h 46"/>
                    <a:gd name="T22" fmla="*/ 14 w 73"/>
                    <a:gd name="T23" fmla="*/ 8 h 46"/>
                    <a:gd name="T24" fmla="*/ 21 w 73"/>
                    <a:gd name="T25" fmla="*/ 12 h 46"/>
                    <a:gd name="T26" fmla="*/ 27 w 73"/>
                    <a:gd name="T27" fmla="*/ 15 h 46"/>
                    <a:gd name="T28" fmla="*/ 32 w 73"/>
                    <a:gd name="T29" fmla="*/ 18 h 46"/>
                    <a:gd name="T30" fmla="*/ 36 w 73"/>
                    <a:gd name="T31" fmla="*/ 21 h 46"/>
                    <a:gd name="T32" fmla="*/ 37 w 73"/>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46">
                      <a:moveTo>
                        <a:pt x="73" y="45"/>
                      </a:moveTo>
                      <a:lnTo>
                        <a:pt x="70" y="46"/>
                      </a:lnTo>
                      <a:lnTo>
                        <a:pt x="62" y="44"/>
                      </a:lnTo>
                      <a:lnTo>
                        <a:pt x="51" y="41"/>
                      </a:lnTo>
                      <a:lnTo>
                        <a:pt x="40" y="35"/>
                      </a:lnTo>
                      <a:lnTo>
                        <a:pt x="27" y="27"/>
                      </a:lnTo>
                      <a:lnTo>
                        <a:pt x="16" y="19"/>
                      </a:lnTo>
                      <a:lnTo>
                        <a:pt x="5" y="9"/>
                      </a:lnTo>
                      <a:lnTo>
                        <a:pt x="0" y="0"/>
                      </a:lnTo>
                      <a:lnTo>
                        <a:pt x="5" y="4"/>
                      </a:lnTo>
                      <a:lnTo>
                        <a:pt x="14" y="9"/>
                      </a:lnTo>
                      <a:lnTo>
                        <a:pt x="27" y="16"/>
                      </a:lnTo>
                      <a:lnTo>
                        <a:pt x="41" y="23"/>
                      </a:lnTo>
                      <a:lnTo>
                        <a:pt x="54" y="30"/>
                      </a:lnTo>
                      <a:lnTo>
                        <a:pt x="64" y="36"/>
                      </a:lnTo>
                      <a:lnTo>
                        <a:pt x="71" y="42"/>
                      </a:lnTo>
                      <a:lnTo>
                        <a:pt x="73"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4" name="Freeform 227">
                  <a:extLst>
                    <a:ext uri="{FF2B5EF4-FFF2-40B4-BE49-F238E27FC236}">
                      <a16:creationId xmlns:a16="http://schemas.microsoft.com/office/drawing/2014/main" id="{9A1286D2-7300-45E8-A879-C85A0C5D4528}"/>
                    </a:ext>
                  </a:extLst>
                </p:cNvPr>
                <p:cNvSpPr>
                  <a:spLocks/>
                </p:cNvSpPr>
                <p:nvPr/>
              </p:nvSpPr>
              <p:spPr bwMode="auto">
                <a:xfrm>
                  <a:off x="72" y="631"/>
                  <a:ext cx="40" cy="26"/>
                </a:xfrm>
                <a:custGeom>
                  <a:avLst/>
                  <a:gdLst>
                    <a:gd name="T0" fmla="*/ 40 w 81"/>
                    <a:gd name="T1" fmla="*/ 25 h 51"/>
                    <a:gd name="T2" fmla="*/ 38 w 81"/>
                    <a:gd name="T3" fmla="*/ 26 h 51"/>
                    <a:gd name="T4" fmla="*/ 33 w 81"/>
                    <a:gd name="T5" fmla="*/ 25 h 51"/>
                    <a:gd name="T6" fmla="*/ 27 w 81"/>
                    <a:gd name="T7" fmla="*/ 22 h 51"/>
                    <a:gd name="T8" fmla="*/ 20 w 81"/>
                    <a:gd name="T9" fmla="*/ 18 h 51"/>
                    <a:gd name="T10" fmla="*/ 14 w 81"/>
                    <a:gd name="T11" fmla="*/ 14 h 51"/>
                    <a:gd name="T12" fmla="*/ 8 w 81"/>
                    <a:gd name="T13" fmla="*/ 10 h 51"/>
                    <a:gd name="T14" fmla="*/ 3 w 81"/>
                    <a:gd name="T15" fmla="*/ 5 h 51"/>
                    <a:gd name="T16" fmla="*/ 0 w 81"/>
                    <a:gd name="T17" fmla="*/ 0 h 51"/>
                    <a:gd name="T18" fmla="*/ 3 w 81"/>
                    <a:gd name="T19" fmla="*/ 2 h 51"/>
                    <a:gd name="T20" fmla="*/ 8 w 81"/>
                    <a:gd name="T21" fmla="*/ 5 h 51"/>
                    <a:gd name="T22" fmla="*/ 15 w 81"/>
                    <a:gd name="T23" fmla="*/ 9 h 51"/>
                    <a:gd name="T24" fmla="*/ 22 w 81"/>
                    <a:gd name="T25" fmla="*/ 13 h 51"/>
                    <a:gd name="T26" fmla="*/ 29 w 81"/>
                    <a:gd name="T27" fmla="*/ 17 h 51"/>
                    <a:gd name="T28" fmla="*/ 35 w 81"/>
                    <a:gd name="T29" fmla="*/ 21 h 51"/>
                    <a:gd name="T30" fmla="*/ 39 w 81"/>
                    <a:gd name="T31" fmla="*/ 24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5" y="43"/>
                      </a:lnTo>
                      <a:lnTo>
                        <a:pt x="41" y="36"/>
                      </a:lnTo>
                      <a:lnTo>
                        <a:pt x="28" y="28"/>
                      </a:lnTo>
                      <a:lnTo>
                        <a:pt x="16" y="19"/>
                      </a:lnTo>
                      <a:lnTo>
                        <a:pt x="6" y="10"/>
                      </a:lnTo>
                      <a:lnTo>
                        <a:pt x="0" y="0"/>
                      </a:lnTo>
                      <a:lnTo>
                        <a:pt x="6" y="4"/>
                      </a:lnTo>
                      <a:lnTo>
                        <a:pt x="17" y="10"/>
                      </a:lnTo>
                      <a:lnTo>
                        <a:pt x="30" y="17"/>
                      </a:lnTo>
                      <a:lnTo>
                        <a:pt x="45" y="25"/>
                      </a:lnTo>
                      <a:lnTo>
                        <a:pt x="59" y="34"/>
                      </a:lnTo>
                      <a:lnTo>
                        <a:pt x="70" y="41"/>
                      </a:lnTo>
                      <a:lnTo>
                        <a:pt x="78" y="47"/>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5" name="Freeform 228">
                  <a:extLst>
                    <a:ext uri="{FF2B5EF4-FFF2-40B4-BE49-F238E27FC236}">
                      <a16:creationId xmlns:a16="http://schemas.microsoft.com/office/drawing/2014/main" id="{160E8107-81DA-4F36-9A56-50CE95B0C4FF}"/>
                    </a:ext>
                  </a:extLst>
                </p:cNvPr>
                <p:cNvSpPr>
                  <a:spLocks/>
                </p:cNvSpPr>
                <p:nvPr/>
              </p:nvSpPr>
              <p:spPr bwMode="auto">
                <a:xfrm>
                  <a:off x="76" y="617"/>
                  <a:ext cx="32" cy="27"/>
                </a:xfrm>
                <a:custGeom>
                  <a:avLst/>
                  <a:gdLst>
                    <a:gd name="T0" fmla="*/ 32 w 65"/>
                    <a:gd name="T1" fmla="*/ 27 h 54"/>
                    <a:gd name="T2" fmla="*/ 30 w 65"/>
                    <a:gd name="T3" fmla="*/ 27 h 54"/>
                    <a:gd name="T4" fmla="*/ 27 w 65"/>
                    <a:gd name="T5" fmla="*/ 25 h 54"/>
                    <a:gd name="T6" fmla="*/ 22 w 65"/>
                    <a:gd name="T7" fmla="*/ 22 h 54"/>
                    <a:gd name="T8" fmla="*/ 16 w 65"/>
                    <a:gd name="T9" fmla="*/ 18 h 54"/>
                    <a:gd name="T10" fmla="*/ 10 w 65"/>
                    <a:gd name="T11" fmla="*/ 13 h 54"/>
                    <a:gd name="T12" fmla="*/ 5 w 65"/>
                    <a:gd name="T13" fmla="*/ 8 h 54"/>
                    <a:gd name="T14" fmla="*/ 1 w 65"/>
                    <a:gd name="T15" fmla="*/ 4 h 54"/>
                    <a:gd name="T16" fmla="*/ 0 w 65"/>
                    <a:gd name="T17" fmla="*/ 0 h 54"/>
                    <a:gd name="T18" fmla="*/ 3 w 65"/>
                    <a:gd name="T19" fmla="*/ 2 h 54"/>
                    <a:gd name="T20" fmla="*/ 7 w 65"/>
                    <a:gd name="T21" fmla="*/ 6 h 54"/>
                    <a:gd name="T22" fmla="*/ 13 w 65"/>
                    <a:gd name="T23" fmla="*/ 10 h 54"/>
                    <a:gd name="T24" fmla="*/ 19 w 65"/>
                    <a:gd name="T25" fmla="*/ 14 h 54"/>
                    <a:gd name="T26" fmla="*/ 25 w 65"/>
                    <a:gd name="T27" fmla="*/ 18 h 54"/>
                    <a:gd name="T28" fmla="*/ 29 w 65"/>
                    <a:gd name="T29" fmla="*/ 22 h 54"/>
                    <a:gd name="T30" fmla="*/ 32 w 65"/>
                    <a:gd name="T31" fmla="*/ 25 h 54"/>
                    <a:gd name="T32" fmla="*/ 32 w 65"/>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4">
                      <a:moveTo>
                        <a:pt x="65" y="54"/>
                      </a:moveTo>
                      <a:lnTo>
                        <a:pt x="61" y="54"/>
                      </a:lnTo>
                      <a:lnTo>
                        <a:pt x="54" y="50"/>
                      </a:lnTo>
                      <a:lnTo>
                        <a:pt x="44" y="43"/>
                      </a:lnTo>
                      <a:lnTo>
                        <a:pt x="32" y="35"/>
                      </a:lnTo>
                      <a:lnTo>
                        <a:pt x="21" y="25"/>
                      </a:lnTo>
                      <a:lnTo>
                        <a:pt x="10" y="16"/>
                      </a:lnTo>
                      <a:lnTo>
                        <a:pt x="3" y="7"/>
                      </a:lnTo>
                      <a:lnTo>
                        <a:pt x="0" y="0"/>
                      </a:lnTo>
                      <a:lnTo>
                        <a:pt x="6" y="4"/>
                      </a:lnTo>
                      <a:lnTo>
                        <a:pt x="15" y="11"/>
                      </a:lnTo>
                      <a:lnTo>
                        <a:pt x="27" y="19"/>
                      </a:lnTo>
                      <a:lnTo>
                        <a:pt x="39" y="27"/>
                      </a:lnTo>
                      <a:lnTo>
                        <a:pt x="50" y="35"/>
                      </a:lnTo>
                      <a:lnTo>
                        <a:pt x="59" y="43"/>
                      </a:lnTo>
                      <a:lnTo>
                        <a:pt x="65" y="49"/>
                      </a:lnTo>
                      <a:lnTo>
                        <a:pt x="65"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6" name="Freeform 229">
                  <a:extLst>
                    <a:ext uri="{FF2B5EF4-FFF2-40B4-BE49-F238E27FC236}">
                      <a16:creationId xmlns:a16="http://schemas.microsoft.com/office/drawing/2014/main" id="{2B0298B5-353B-444D-B37D-4FF1C442AFC9}"/>
                    </a:ext>
                  </a:extLst>
                </p:cNvPr>
                <p:cNvSpPr>
                  <a:spLocks/>
                </p:cNvSpPr>
                <p:nvPr/>
              </p:nvSpPr>
              <p:spPr bwMode="auto">
                <a:xfrm>
                  <a:off x="80" y="606"/>
                  <a:ext cx="27" cy="23"/>
                </a:xfrm>
                <a:custGeom>
                  <a:avLst/>
                  <a:gdLst>
                    <a:gd name="T0" fmla="*/ 27 w 54"/>
                    <a:gd name="T1" fmla="*/ 23 h 46"/>
                    <a:gd name="T2" fmla="*/ 26 w 54"/>
                    <a:gd name="T3" fmla="*/ 23 h 46"/>
                    <a:gd name="T4" fmla="*/ 23 w 54"/>
                    <a:gd name="T5" fmla="*/ 23 h 46"/>
                    <a:gd name="T6" fmla="*/ 19 w 54"/>
                    <a:gd name="T7" fmla="*/ 20 h 46"/>
                    <a:gd name="T8" fmla="*/ 14 w 54"/>
                    <a:gd name="T9" fmla="*/ 17 h 46"/>
                    <a:gd name="T10" fmla="*/ 10 w 54"/>
                    <a:gd name="T11" fmla="*/ 13 h 46"/>
                    <a:gd name="T12" fmla="*/ 5 w 54"/>
                    <a:gd name="T13" fmla="*/ 9 h 46"/>
                    <a:gd name="T14" fmla="*/ 2 w 54"/>
                    <a:gd name="T15" fmla="*/ 5 h 46"/>
                    <a:gd name="T16" fmla="*/ 0 w 54"/>
                    <a:gd name="T17" fmla="*/ 0 h 46"/>
                    <a:gd name="T18" fmla="*/ 3 w 54"/>
                    <a:gd name="T19" fmla="*/ 2 h 46"/>
                    <a:gd name="T20" fmla="*/ 7 w 54"/>
                    <a:gd name="T21" fmla="*/ 6 h 46"/>
                    <a:gd name="T22" fmla="*/ 12 w 54"/>
                    <a:gd name="T23" fmla="*/ 9 h 46"/>
                    <a:gd name="T24" fmla="*/ 17 w 54"/>
                    <a:gd name="T25" fmla="*/ 13 h 46"/>
                    <a:gd name="T26" fmla="*/ 22 w 54"/>
                    <a:gd name="T27" fmla="*/ 16 h 46"/>
                    <a:gd name="T28" fmla="*/ 25 w 54"/>
                    <a:gd name="T29" fmla="*/ 19 h 46"/>
                    <a:gd name="T30" fmla="*/ 27 w 54"/>
                    <a:gd name="T31" fmla="*/ 21 h 46"/>
                    <a:gd name="T32" fmla="*/ 27 w 54"/>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6">
                      <a:moveTo>
                        <a:pt x="54" y="46"/>
                      </a:moveTo>
                      <a:lnTo>
                        <a:pt x="51" y="46"/>
                      </a:lnTo>
                      <a:lnTo>
                        <a:pt x="45" y="45"/>
                      </a:lnTo>
                      <a:lnTo>
                        <a:pt x="37" y="40"/>
                      </a:lnTo>
                      <a:lnTo>
                        <a:pt x="28" y="34"/>
                      </a:lnTo>
                      <a:lnTo>
                        <a:pt x="19" y="26"/>
                      </a:lnTo>
                      <a:lnTo>
                        <a:pt x="10" y="18"/>
                      </a:lnTo>
                      <a:lnTo>
                        <a:pt x="4" y="9"/>
                      </a:lnTo>
                      <a:lnTo>
                        <a:pt x="0" y="0"/>
                      </a:lnTo>
                      <a:lnTo>
                        <a:pt x="6" y="4"/>
                      </a:lnTo>
                      <a:lnTo>
                        <a:pt x="14" y="11"/>
                      </a:lnTo>
                      <a:lnTo>
                        <a:pt x="23" y="18"/>
                      </a:lnTo>
                      <a:lnTo>
                        <a:pt x="33" y="25"/>
                      </a:lnTo>
                      <a:lnTo>
                        <a:pt x="43" y="32"/>
                      </a:lnTo>
                      <a:lnTo>
                        <a:pt x="50" y="38"/>
                      </a:lnTo>
                      <a:lnTo>
                        <a:pt x="54" y="42"/>
                      </a:lnTo>
                      <a:lnTo>
                        <a:pt x="54"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7" name="Freeform 230">
                  <a:extLst>
                    <a:ext uri="{FF2B5EF4-FFF2-40B4-BE49-F238E27FC236}">
                      <a16:creationId xmlns:a16="http://schemas.microsoft.com/office/drawing/2014/main" id="{7327F028-B698-4E1E-B760-83D6A9AAC716}"/>
                    </a:ext>
                  </a:extLst>
                </p:cNvPr>
                <p:cNvSpPr>
                  <a:spLocks/>
                </p:cNvSpPr>
                <p:nvPr/>
              </p:nvSpPr>
              <p:spPr bwMode="auto">
                <a:xfrm>
                  <a:off x="88" y="595"/>
                  <a:ext cx="19" cy="20"/>
                </a:xfrm>
                <a:custGeom>
                  <a:avLst/>
                  <a:gdLst>
                    <a:gd name="T0" fmla="*/ 19 w 38"/>
                    <a:gd name="T1" fmla="*/ 20 h 40"/>
                    <a:gd name="T2" fmla="*/ 18 w 38"/>
                    <a:gd name="T3" fmla="*/ 20 h 40"/>
                    <a:gd name="T4" fmla="*/ 15 w 38"/>
                    <a:gd name="T5" fmla="*/ 19 h 40"/>
                    <a:gd name="T6" fmla="*/ 12 w 38"/>
                    <a:gd name="T7" fmla="*/ 16 h 40"/>
                    <a:gd name="T8" fmla="*/ 8 w 38"/>
                    <a:gd name="T9" fmla="*/ 13 h 40"/>
                    <a:gd name="T10" fmla="*/ 6 w 38"/>
                    <a:gd name="T11" fmla="*/ 9 h 40"/>
                    <a:gd name="T12" fmla="*/ 3 w 38"/>
                    <a:gd name="T13" fmla="*/ 5 h 40"/>
                    <a:gd name="T14" fmla="*/ 1 w 38"/>
                    <a:gd name="T15" fmla="*/ 2 h 40"/>
                    <a:gd name="T16" fmla="*/ 0 w 38"/>
                    <a:gd name="T17" fmla="*/ 0 h 40"/>
                    <a:gd name="T18" fmla="*/ 2 w 38"/>
                    <a:gd name="T19" fmla="*/ 2 h 40"/>
                    <a:gd name="T20" fmla="*/ 5 w 38"/>
                    <a:gd name="T21" fmla="*/ 5 h 40"/>
                    <a:gd name="T22" fmla="*/ 8 w 38"/>
                    <a:gd name="T23" fmla="*/ 8 h 40"/>
                    <a:gd name="T24" fmla="*/ 11 w 38"/>
                    <a:gd name="T25" fmla="*/ 11 h 40"/>
                    <a:gd name="T26" fmla="*/ 14 w 38"/>
                    <a:gd name="T27" fmla="*/ 13 h 40"/>
                    <a:gd name="T28" fmla="*/ 17 w 38"/>
                    <a:gd name="T29" fmla="*/ 16 h 40"/>
                    <a:gd name="T30" fmla="*/ 19 w 38"/>
                    <a:gd name="T31" fmla="*/ 19 h 40"/>
                    <a:gd name="T32" fmla="*/ 19 w 38"/>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40">
                      <a:moveTo>
                        <a:pt x="38" y="40"/>
                      </a:moveTo>
                      <a:lnTo>
                        <a:pt x="35" y="40"/>
                      </a:lnTo>
                      <a:lnTo>
                        <a:pt x="30" y="37"/>
                      </a:lnTo>
                      <a:lnTo>
                        <a:pt x="23" y="32"/>
                      </a:lnTo>
                      <a:lnTo>
                        <a:pt x="16" y="25"/>
                      </a:lnTo>
                      <a:lnTo>
                        <a:pt x="11" y="18"/>
                      </a:lnTo>
                      <a:lnTo>
                        <a:pt x="5" y="10"/>
                      </a:lnTo>
                      <a:lnTo>
                        <a:pt x="1" y="4"/>
                      </a:lnTo>
                      <a:lnTo>
                        <a:pt x="0" y="0"/>
                      </a:lnTo>
                      <a:lnTo>
                        <a:pt x="4" y="4"/>
                      </a:lnTo>
                      <a:lnTo>
                        <a:pt x="9" y="9"/>
                      </a:lnTo>
                      <a:lnTo>
                        <a:pt x="16" y="15"/>
                      </a:lnTo>
                      <a:lnTo>
                        <a:pt x="22" y="21"/>
                      </a:lnTo>
                      <a:lnTo>
                        <a:pt x="28" y="26"/>
                      </a:lnTo>
                      <a:lnTo>
                        <a:pt x="34" y="32"/>
                      </a:lnTo>
                      <a:lnTo>
                        <a:pt x="37" y="37"/>
                      </a:lnTo>
                      <a:lnTo>
                        <a:pt x="38"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8" name="Freeform 231">
                  <a:extLst>
                    <a:ext uri="{FF2B5EF4-FFF2-40B4-BE49-F238E27FC236}">
                      <a16:creationId xmlns:a16="http://schemas.microsoft.com/office/drawing/2014/main" id="{ACEE3A37-9A91-4616-AD29-A3AEC9B42F1C}"/>
                    </a:ext>
                  </a:extLst>
                </p:cNvPr>
                <p:cNvSpPr>
                  <a:spLocks/>
                </p:cNvSpPr>
                <p:nvPr/>
              </p:nvSpPr>
              <p:spPr bwMode="auto">
                <a:xfrm>
                  <a:off x="93" y="589"/>
                  <a:ext cx="11" cy="13"/>
                </a:xfrm>
                <a:custGeom>
                  <a:avLst/>
                  <a:gdLst>
                    <a:gd name="T0" fmla="*/ 11 w 23"/>
                    <a:gd name="T1" fmla="*/ 13 h 27"/>
                    <a:gd name="T2" fmla="*/ 9 w 23"/>
                    <a:gd name="T3" fmla="*/ 12 h 27"/>
                    <a:gd name="T4" fmla="*/ 4 w 23"/>
                    <a:gd name="T5" fmla="*/ 9 h 27"/>
                    <a:gd name="T6" fmla="*/ 0 w 23"/>
                    <a:gd name="T7" fmla="*/ 4 h 27"/>
                    <a:gd name="T8" fmla="*/ 0 w 23"/>
                    <a:gd name="T9" fmla="*/ 0 h 27"/>
                    <a:gd name="T10" fmla="*/ 3 w 23"/>
                    <a:gd name="T11" fmla="*/ 4 h 27"/>
                    <a:gd name="T12" fmla="*/ 7 w 23"/>
                    <a:gd name="T13" fmla="*/ 8 h 27"/>
                    <a:gd name="T14" fmla="*/ 11 w 23"/>
                    <a:gd name="T15" fmla="*/ 11 h 27"/>
                    <a:gd name="T16" fmla="*/ 11 w 23"/>
                    <a:gd name="T17" fmla="*/ 13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27">
                      <a:moveTo>
                        <a:pt x="23" y="27"/>
                      </a:moveTo>
                      <a:lnTo>
                        <a:pt x="18" y="25"/>
                      </a:lnTo>
                      <a:lnTo>
                        <a:pt x="8" y="19"/>
                      </a:lnTo>
                      <a:lnTo>
                        <a:pt x="0" y="9"/>
                      </a:lnTo>
                      <a:lnTo>
                        <a:pt x="0" y="0"/>
                      </a:lnTo>
                      <a:lnTo>
                        <a:pt x="6" y="9"/>
                      </a:lnTo>
                      <a:lnTo>
                        <a:pt x="15" y="16"/>
                      </a:lnTo>
                      <a:lnTo>
                        <a:pt x="23" y="22"/>
                      </a:lnTo>
                      <a:lnTo>
                        <a:pt x="23"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9" name="Freeform 232">
                  <a:extLst>
                    <a:ext uri="{FF2B5EF4-FFF2-40B4-BE49-F238E27FC236}">
                      <a16:creationId xmlns:a16="http://schemas.microsoft.com/office/drawing/2014/main" id="{97E03F32-5561-46ED-B53B-6E730A56F907}"/>
                    </a:ext>
                  </a:extLst>
                </p:cNvPr>
                <p:cNvSpPr>
                  <a:spLocks/>
                </p:cNvSpPr>
                <p:nvPr/>
              </p:nvSpPr>
              <p:spPr bwMode="auto">
                <a:xfrm>
                  <a:off x="80" y="696"/>
                  <a:ext cx="17" cy="15"/>
                </a:xfrm>
                <a:custGeom>
                  <a:avLst/>
                  <a:gdLst>
                    <a:gd name="T0" fmla="*/ 0 w 33"/>
                    <a:gd name="T1" fmla="*/ 0 h 29"/>
                    <a:gd name="T2" fmla="*/ 1 w 33"/>
                    <a:gd name="T3" fmla="*/ 1 h 29"/>
                    <a:gd name="T4" fmla="*/ 4 w 33"/>
                    <a:gd name="T5" fmla="*/ 2 h 29"/>
                    <a:gd name="T6" fmla="*/ 7 w 33"/>
                    <a:gd name="T7" fmla="*/ 5 h 29"/>
                    <a:gd name="T8" fmla="*/ 10 w 33"/>
                    <a:gd name="T9" fmla="*/ 6 h 29"/>
                    <a:gd name="T10" fmla="*/ 14 w 33"/>
                    <a:gd name="T11" fmla="*/ 9 h 29"/>
                    <a:gd name="T12" fmla="*/ 16 w 33"/>
                    <a:gd name="T13" fmla="*/ 11 h 29"/>
                    <a:gd name="T14" fmla="*/ 17 w 33"/>
                    <a:gd name="T15" fmla="*/ 13 h 29"/>
                    <a:gd name="T16" fmla="*/ 16 w 33"/>
                    <a:gd name="T17" fmla="*/ 15 h 29"/>
                    <a:gd name="T18" fmla="*/ 13 w 33"/>
                    <a:gd name="T19" fmla="*/ 15 h 29"/>
                    <a:gd name="T20" fmla="*/ 8 w 33"/>
                    <a:gd name="T21" fmla="*/ 10 h 29"/>
                    <a:gd name="T22" fmla="*/ 4 w 33"/>
                    <a:gd name="T23" fmla="*/ 4 h 29"/>
                    <a:gd name="T24" fmla="*/ 0 w 33"/>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9">
                      <a:moveTo>
                        <a:pt x="0" y="0"/>
                      </a:moveTo>
                      <a:lnTo>
                        <a:pt x="2" y="2"/>
                      </a:lnTo>
                      <a:lnTo>
                        <a:pt x="7" y="4"/>
                      </a:lnTo>
                      <a:lnTo>
                        <a:pt x="14" y="9"/>
                      </a:lnTo>
                      <a:lnTo>
                        <a:pt x="20" y="12"/>
                      </a:lnTo>
                      <a:lnTo>
                        <a:pt x="27" y="17"/>
                      </a:lnTo>
                      <a:lnTo>
                        <a:pt x="31" y="22"/>
                      </a:lnTo>
                      <a:lnTo>
                        <a:pt x="33" y="25"/>
                      </a:lnTo>
                      <a:lnTo>
                        <a:pt x="32" y="29"/>
                      </a:lnTo>
                      <a:lnTo>
                        <a:pt x="25" y="29"/>
                      </a:lnTo>
                      <a:lnTo>
                        <a:pt x="16" y="19"/>
                      </a:lnTo>
                      <a:lnTo>
                        <a:pt x="7"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0" name="Freeform 233">
                  <a:extLst>
                    <a:ext uri="{FF2B5EF4-FFF2-40B4-BE49-F238E27FC236}">
                      <a16:creationId xmlns:a16="http://schemas.microsoft.com/office/drawing/2014/main" id="{EAF9705D-FF12-49F4-BE79-0BDD142DDC5A}"/>
                    </a:ext>
                  </a:extLst>
                </p:cNvPr>
                <p:cNvSpPr>
                  <a:spLocks/>
                </p:cNvSpPr>
                <p:nvPr/>
              </p:nvSpPr>
              <p:spPr bwMode="auto">
                <a:xfrm>
                  <a:off x="71" y="696"/>
                  <a:ext cx="8" cy="18"/>
                </a:xfrm>
                <a:custGeom>
                  <a:avLst/>
                  <a:gdLst>
                    <a:gd name="T0" fmla="*/ 8 w 16"/>
                    <a:gd name="T1" fmla="*/ 0 h 35"/>
                    <a:gd name="T2" fmla="*/ 6 w 16"/>
                    <a:gd name="T3" fmla="*/ 3 h 35"/>
                    <a:gd name="T4" fmla="*/ 3 w 16"/>
                    <a:gd name="T5" fmla="*/ 9 h 35"/>
                    <a:gd name="T6" fmla="*/ 0 w 16"/>
                    <a:gd name="T7" fmla="*/ 14 h 35"/>
                    <a:gd name="T8" fmla="*/ 1 w 16"/>
                    <a:gd name="T9" fmla="*/ 18 h 35"/>
                    <a:gd name="T10" fmla="*/ 3 w 16"/>
                    <a:gd name="T11" fmla="*/ 17 h 35"/>
                    <a:gd name="T12" fmla="*/ 5 w 16"/>
                    <a:gd name="T13" fmla="*/ 12 h 35"/>
                    <a:gd name="T14" fmla="*/ 7 w 16"/>
                    <a:gd name="T15" fmla="*/ 5 h 35"/>
                    <a:gd name="T16" fmla="*/ 8 w 16"/>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35">
                      <a:moveTo>
                        <a:pt x="16" y="0"/>
                      </a:moveTo>
                      <a:lnTo>
                        <a:pt x="12" y="5"/>
                      </a:lnTo>
                      <a:lnTo>
                        <a:pt x="6" y="17"/>
                      </a:lnTo>
                      <a:lnTo>
                        <a:pt x="0" y="27"/>
                      </a:lnTo>
                      <a:lnTo>
                        <a:pt x="1" y="35"/>
                      </a:lnTo>
                      <a:lnTo>
                        <a:pt x="6" y="33"/>
                      </a:lnTo>
                      <a:lnTo>
                        <a:pt x="10" y="23"/>
                      </a:lnTo>
                      <a:lnTo>
                        <a:pt x="14" y="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1" name="Freeform 234">
                  <a:extLst>
                    <a:ext uri="{FF2B5EF4-FFF2-40B4-BE49-F238E27FC236}">
                      <a16:creationId xmlns:a16="http://schemas.microsoft.com/office/drawing/2014/main" id="{502A6F55-D1C1-41B5-8B5E-66216342A9F5}"/>
                    </a:ext>
                  </a:extLst>
                </p:cNvPr>
                <p:cNvSpPr>
                  <a:spLocks/>
                </p:cNvSpPr>
                <p:nvPr/>
              </p:nvSpPr>
              <p:spPr bwMode="auto">
                <a:xfrm>
                  <a:off x="81" y="699"/>
                  <a:ext cx="5" cy="20"/>
                </a:xfrm>
                <a:custGeom>
                  <a:avLst/>
                  <a:gdLst>
                    <a:gd name="T0" fmla="*/ 0 w 11"/>
                    <a:gd name="T1" fmla="*/ 0 h 41"/>
                    <a:gd name="T2" fmla="*/ 0 w 11"/>
                    <a:gd name="T3" fmla="*/ 4 h 41"/>
                    <a:gd name="T4" fmla="*/ 0 w 11"/>
                    <a:gd name="T5" fmla="*/ 11 h 41"/>
                    <a:gd name="T6" fmla="*/ 1 w 11"/>
                    <a:gd name="T7" fmla="*/ 17 h 41"/>
                    <a:gd name="T8" fmla="*/ 3 w 11"/>
                    <a:gd name="T9" fmla="*/ 20 h 41"/>
                    <a:gd name="T10" fmla="*/ 5 w 11"/>
                    <a:gd name="T11" fmla="*/ 18 h 41"/>
                    <a:gd name="T12" fmla="*/ 4 w 11"/>
                    <a:gd name="T13" fmla="*/ 12 h 41"/>
                    <a:gd name="T14" fmla="*/ 2 w 11"/>
                    <a:gd name="T15" fmla="*/ 5 h 41"/>
                    <a:gd name="T16" fmla="*/ 0 w 11"/>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1">
                      <a:moveTo>
                        <a:pt x="0" y="0"/>
                      </a:moveTo>
                      <a:lnTo>
                        <a:pt x="1" y="9"/>
                      </a:lnTo>
                      <a:lnTo>
                        <a:pt x="1" y="22"/>
                      </a:lnTo>
                      <a:lnTo>
                        <a:pt x="3" y="35"/>
                      </a:lnTo>
                      <a:lnTo>
                        <a:pt x="7" y="41"/>
                      </a:lnTo>
                      <a:lnTo>
                        <a:pt x="11" y="36"/>
                      </a:lnTo>
                      <a:lnTo>
                        <a:pt x="8" y="24"/>
                      </a:lnTo>
                      <a:lnTo>
                        <a:pt x="4"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2" name="Freeform 235">
                  <a:extLst>
                    <a:ext uri="{FF2B5EF4-FFF2-40B4-BE49-F238E27FC236}">
                      <a16:creationId xmlns:a16="http://schemas.microsoft.com/office/drawing/2014/main" id="{77D8D1E2-0D44-4D18-AE5A-767BC45E3500}"/>
                    </a:ext>
                  </a:extLst>
                </p:cNvPr>
                <p:cNvSpPr>
                  <a:spLocks/>
                </p:cNvSpPr>
                <p:nvPr/>
              </p:nvSpPr>
              <p:spPr bwMode="auto">
                <a:xfrm>
                  <a:off x="62" y="689"/>
                  <a:ext cx="15" cy="18"/>
                </a:xfrm>
                <a:custGeom>
                  <a:avLst/>
                  <a:gdLst>
                    <a:gd name="T0" fmla="*/ 15 w 30"/>
                    <a:gd name="T1" fmla="*/ 0 h 36"/>
                    <a:gd name="T2" fmla="*/ 12 w 30"/>
                    <a:gd name="T3" fmla="*/ 6 h 36"/>
                    <a:gd name="T4" fmla="*/ 8 w 30"/>
                    <a:gd name="T5" fmla="*/ 12 h 36"/>
                    <a:gd name="T6" fmla="*/ 3 w 30"/>
                    <a:gd name="T7" fmla="*/ 17 h 36"/>
                    <a:gd name="T8" fmla="*/ 0 w 30"/>
                    <a:gd name="T9" fmla="*/ 18 h 36"/>
                    <a:gd name="T10" fmla="*/ 0 w 30"/>
                    <a:gd name="T11" fmla="*/ 16 h 36"/>
                    <a:gd name="T12" fmla="*/ 2 w 30"/>
                    <a:gd name="T13" fmla="*/ 15 h 36"/>
                    <a:gd name="T14" fmla="*/ 3 w 30"/>
                    <a:gd name="T15" fmla="*/ 12 h 36"/>
                    <a:gd name="T16" fmla="*/ 6 w 30"/>
                    <a:gd name="T17" fmla="*/ 9 h 36"/>
                    <a:gd name="T18" fmla="*/ 9 w 30"/>
                    <a:gd name="T19" fmla="*/ 7 h 36"/>
                    <a:gd name="T20" fmla="*/ 12 w 30"/>
                    <a:gd name="T21" fmla="*/ 4 h 36"/>
                    <a:gd name="T22" fmla="*/ 14 w 30"/>
                    <a:gd name="T23" fmla="*/ 2 h 36"/>
                    <a:gd name="T24" fmla="*/ 15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36">
                      <a:moveTo>
                        <a:pt x="30" y="0"/>
                      </a:moveTo>
                      <a:lnTo>
                        <a:pt x="23" y="11"/>
                      </a:lnTo>
                      <a:lnTo>
                        <a:pt x="15" y="24"/>
                      </a:lnTo>
                      <a:lnTo>
                        <a:pt x="6" y="34"/>
                      </a:lnTo>
                      <a:lnTo>
                        <a:pt x="0" y="36"/>
                      </a:lnTo>
                      <a:lnTo>
                        <a:pt x="0" y="32"/>
                      </a:lnTo>
                      <a:lnTo>
                        <a:pt x="3" y="29"/>
                      </a:lnTo>
                      <a:lnTo>
                        <a:pt x="6" y="23"/>
                      </a:lnTo>
                      <a:lnTo>
                        <a:pt x="12" y="17"/>
                      </a:lnTo>
                      <a:lnTo>
                        <a:pt x="18" y="13"/>
                      </a:lnTo>
                      <a:lnTo>
                        <a:pt x="23" y="7"/>
                      </a:lnTo>
                      <a:lnTo>
                        <a:pt x="28" y="3"/>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3" name="Freeform 236">
                  <a:extLst>
                    <a:ext uri="{FF2B5EF4-FFF2-40B4-BE49-F238E27FC236}">
                      <a16:creationId xmlns:a16="http://schemas.microsoft.com/office/drawing/2014/main" id="{1D4B130E-4F2D-4CA1-9E13-5FB5C361A785}"/>
                    </a:ext>
                  </a:extLst>
                </p:cNvPr>
                <p:cNvSpPr>
                  <a:spLocks/>
                </p:cNvSpPr>
                <p:nvPr/>
              </p:nvSpPr>
              <p:spPr bwMode="auto">
                <a:xfrm>
                  <a:off x="63" y="592"/>
                  <a:ext cx="26" cy="5"/>
                </a:xfrm>
                <a:custGeom>
                  <a:avLst/>
                  <a:gdLst>
                    <a:gd name="T0" fmla="*/ 26 w 52"/>
                    <a:gd name="T1" fmla="*/ 5 h 10"/>
                    <a:gd name="T2" fmla="*/ 23 w 52"/>
                    <a:gd name="T3" fmla="*/ 5 h 10"/>
                    <a:gd name="T4" fmla="*/ 19 w 52"/>
                    <a:gd name="T5" fmla="*/ 5 h 10"/>
                    <a:gd name="T6" fmla="*/ 15 w 52"/>
                    <a:gd name="T7" fmla="*/ 5 h 10"/>
                    <a:gd name="T8" fmla="*/ 11 w 52"/>
                    <a:gd name="T9" fmla="*/ 5 h 10"/>
                    <a:gd name="T10" fmla="*/ 7 w 52"/>
                    <a:gd name="T11" fmla="*/ 5 h 10"/>
                    <a:gd name="T12" fmla="*/ 4 w 52"/>
                    <a:gd name="T13" fmla="*/ 5 h 10"/>
                    <a:gd name="T14" fmla="*/ 1 w 52"/>
                    <a:gd name="T15" fmla="*/ 4 h 10"/>
                    <a:gd name="T16" fmla="*/ 0 w 52"/>
                    <a:gd name="T17" fmla="*/ 2 h 10"/>
                    <a:gd name="T18" fmla="*/ 1 w 52"/>
                    <a:gd name="T19" fmla="*/ 1 h 10"/>
                    <a:gd name="T20" fmla="*/ 3 w 52"/>
                    <a:gd name="T21" fmla="*/ 0 h 10"/>
                    <a:gd name="T22" fmla="*/ 6 w 52"/>
                    <a:gd name="T23" fmla="*/ 0 h 10"/>
                    <a:gd name="T24" fmla="*/ 10 w 52"/>
                    <a:gd name="T25" fmla="*/ 1 h 10"/>
                    <a:gd name="T26" fmla="*/ 14 w 52"/>
                    <a:gd name="T27" fmla="*/ 3 h 10"/>
                    <a:gd name="T28" fmla="*/ 19 w 52"/>
                    <a:gd name="T29" fmla="*/ 4 h 10"/>
                    <a:gd name="T30" fmla="*/ 23 w 52"/>
                    <a:gd name="T31" fmla="*/ 4 h 10"/>
                    <a:gd name="T32" fmla="*/ 26 w 52"/>
                    <a:gd name="T33" fmla="*/ 5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0">
                      <a:moveTo>
                        <a:pt x="52" y="9"/>
                      </a:moveTo>
                      <a:lnTo>
                        <a:pt x="46" y="9"/>
                      </a:lnTo>
                      <a:lnTo>
                        <a:pt x="38" y="10"/>
                      </a:lnTo>
                      <a:lnTo>
                        <a:pt x="30" y="10"/>
                      </a:lnTo>
                      <a:lnTo>
                        <a:pt x="22" y="10"/>
                      </a:lnTo>
                      <a:lnTo>
                        <a:pt x="14" y="10"/>
                      </a:lnTo>
                      <a:lnTo>
                        <a:pt x="7" y="9"/>
                      </a:lnTo>
                      <a:lnTo>
                        <a:pt x="2" y="7"/>
                      </a:lnTo>
                      <a:lnTo>
                        <a:pt x="0" y="3"/>
                      </a:lnTo>
                      <a:lnTo>
                        <a:pt x="1" y="1"/>
                      </a:lnTo>
                      <a:lnTo>
                        <a:pt x="5" y="0"/>
                      </a:lnTo>
                      <a:lnTo>
                        <a:pt x="12" y="0"/>
                      </a:lnTo>
                      <a:lnTo>
                        <a:pt x="20" y="2"/>
                      </a:lnTo>
                      <a:lnTo>
                        <a:pt x="28" y="5"/>
                      </a:lnTo>
                      <a:lnTo>
                        <a:pt x="38" y="7"/>
                      </a:lnTo>
                      <a:lnTo>
                        <a:pt x="46" y="8"/>
                      </a:lnTo>
                      <a:lnTo>
                        <a:pt x="52"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4" name="Freeform 237">
                  <a:extLst>
                    <a:ext uri="{FF2B5EF4-FFF2-40B4-BE49-F238E27FC236}">
                      <a16:creationId xmlns:a16="http://schemas.microsoft.com/office/drawing/2014/main" id="{D9A8A03A-6062-4437-AFDA-0BD92678F8FD}"/>
                    </a:ext>
                  </a:extLst>
                </p:cNvPr>
                <p:cNvSpPr>
                  <a:spLocks/>
                </p:cNvSpPr>
                <p:nvPr/>
              </p:nvSpPr>
              <p:spPr bwMode="auto">
                <a:xfrm>
                  <a:off x="68" y="582"/>
                  <a:ext cx="25" cy="8"/>
                </a:xfrm>
                <a:custGeom>
                  <a:avLst/>
                  <a:gdLst>
                    <a:gd name="T0" fmla="*/ 25 w 49"/>
                    <a:gd name="T1" fmla="*/ 8 h 18"/>
                    <a:gd name="T2" fmla="*/ 23 w 49"/>
                    <a:gd name="T3" fmla="*/ 8 h 18"/>
                    <a:gd name="T4" fmla="*/ 19 w 49"/>
                    <a:gd name="T5" fmla="*/ 7 h 18"/>
                    <a:gd name="T6" fmla="*/ 15 w 49"/>
                    <a:gd name="T7" fmla="*/ 7 h 18"/>
                    <a:gd name="T8" fmla="*/ 11 w 49"/>
                    <a:gd name="T9" fmla="*/ 6 h 18"/>
                    <a:gd name="T10" fmla="*/ 7 w 49"/>
                    <a:gd name="T11" fmla="*/ 5 h 18"/>
                    <a:gd name="T12" fmla="*/ 4 w 49"/>
                    <a:gd name="T13" fmla="*/ 4 h 18"/>
                    <a:gd name="T14" fmla="*/ 1 w 49"/>
                    <a:gd name="T15" fmla="*/ 3 h 18"/>
                    <a:gd name="T16" fmla="*/ 0 w 49"/>
                    <a:gd name="T17" fmla="*/ 1 h 18"/>
                    <a:gd name="T18" fmla="*/ 1 w 49"/>
                    <a:gd name="T19" fmla="*/ 0 h 18"/>
                    <a:gd name="T20" fmla="*/ 4 w 49"/>
                    <a:gd name="T21" fmla="*/ 0 h 18"/>
                    <a:gd name="T22" fmla="*/ 7 w 49"/>
                    <a:gd name="T23" fmla="*/ 1 h 18"/>
                    <a:gd name="T24" fmla="*/ 11 w 49"/>
                    <a:gd name="T25" fmla="*/ 3 h 18"/>
                    <a:gd name="T26" fmla="*/ 16 w 49"/>
                    <a:gd name="T27" fmla="*/ 4 h 18"/>
                    <a:gd name="T28" fmla="*/ 20 w 49"/>
                    <a:gd name="T29" fmla="*/ 6 h 18"/>
                    <a:gd name="T30" fmla="*/ 23 w 49"/>
                    <a:gd name="T31" fmla="*/ 7 h 18"/>
                    <a:gd name="T32" fmla="*/ 25 w 49"/>
                    <a:gd name="T33" fmla="*/ 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18">
                      <a:moveTo>
                        <a:pt x="49" y="18"/>
                      </a:moveTo>
                      <a:lnTo>
                        <a:pt x="45" y="18"/>
                      </a:lnTo>
                      <a:lnTo>
                        <a:pt x="38" y="16"/>
                      </a:lnTo>
                      <a:lnTo>
                        <a:pt x="30" y="15"/>
                      </a:lnTo>
                      <a:lnTo>
                        <a:pt x="22" y="14"/>
                      </a:lnTo>
                      <a:lnTo>
                        <a:pt x="14" y="12"/>
                      </a:lnTo>
                      <a:lnTo>
                        <a:pt x="7" y="10"/>
                      </a:lnTo>
                      <a:lnTo>
                        <a:pt x="2" y="6"/>
                      </a:lnTo>
                      <a:lnTo>
                        <a:pt x="0" y="3"/>
                      </a:lnTo>
                      <a:lnTo>
                        <a:pt x="1" y="0"/>
                      </a:lnTo>
                      <a:lnTo>
                        <a:pt x="7" y="0"/>
                      </a:lnTo>
                      <a:lnTo>
                        <a:pt x="14" y="3"/>
                      </a:lnTo>
                      <a:lnTo>
                        <a:pt x="22" y="6"/>
                      </a:lnTo>
                      <a:lnTo>
                        <a:pt x="31" y="10"/>
                      </a:lnTo>
                      <a:lnTo>
                        <a:pt x="39" y="13"/>
                      </a:lnTo>
                      <a:lnTo>
                        <a:pt x="46" y="16"/>
                      </a:lnTo>
                      <a:lnTo>
                        <a:pt x="49"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5" name="Freeform 238">
                  <a:extLst>
                    <a:ext uri="{FF2B5EF4-FFF2-40B4-BE49-F238E27FC236}">
                      <a16:creationId xmlns:a16="http://schemas.microsoft.com/office/drawing/2014/main" id="{6E5AEE65-30C9-47FC-BF05-160C5F7CBFC1}"/>
                    </a:ext>
                  </a:extLst>
                </p:cNvPr>
                <p:cNvSpPr>
                  <a:spLocks/>
                </p:cNvSpPr>
                <p:nvPr/>
              </p:nvSpPr>
              <p:spPr bwMode="auto">
                <a:xfrm>
                  <a:off x="56" y="605"/>
                  <a:ext cx="25" cy="5"/>
                </a:xfrm>
                <a:custGeom>
                  <a:avLst/>
                  <a:gdLst>
                    <a:gd name="T0" fmla="*/ 25 w 48"/>
                    <a:gd name="T1" fmla="*/ 2 h 11"/>
                    <a:gd name="T2" fmla="*/ 24 w 48"/>
                    <a:gd name="T3" fmla="*/ 3 h 11"/>
                    <a:gd name="T4" fmla="*/ 21 w 48"/>
                    <a:gd name="T5" fmla="*/ 4 h 11"/>
                    <a:gd name="T6" fmla="*/ 18 w 48"/>
                    <a:gd name="T7" fmla="*/ 5 h 11"/>
                    <a:gd name="T8" fmla="*/ 14 w 48"/>
                    <a:gd name="T9" fmla="*/ 5 h 11"/>
                    <a:gd name="T10" fmla="*/ 9 w 48"/>
                    <a:gd name="T11" fmla="*/ 5 h 11"/>
                    <a:gd name="T12" fmla="*/ 5 w 48"/>
                    <a:gd name="T13" fmla="*/ 5 h 11"/>
                    <a:gd name="T14" fmla="*/ 2 w 48"/>
                    <a:gd name="T15" fmla="*/ 4 h 11"/>
                    <a:gd name="T16" fmla="*/ 0 w 48"/>
                    <a:gd name="T17" fmla="*/ 2 h 11"/>
                    <a:gd name="T18" fmla="*/ 0 w 48"/>
                    <a:gd name="T19" fmla="*/ 1 h 11"/>
                    <a:gd name="T20" fmla="*/ 2 w 48"/>
                    <a:gd name="T21" fmla="*/ 0 h 11"/>
                    <a:gd name="T22" fmla="*/ 5 w 48"/>
                    <a:gd name="T23" fmla="*/ 0 h 11"/>
                    <a:gd name="T24" fmla="*/ 9 w 48"/>
                    <a:gd name="T25" fmla="*/ 1 h 11"/>
                    <a:gd name="T26" fmla="*/ 14 w 48"/>
                    <a:gd name="T27" fmla="*/ 1 h 11"/>
                    <a:gd name="T28" fmla="*/ 18 w 48"/>
                    <a:gd name="T29" fmla="*/ 2 h 11"/>
                    <a:gd name="T30" fmla="*/ 22 w 48"/>
                    <a:gd name="T31" fmla="*/ 2 h 11"/>
                    <a:gd name="T32" fmla="*/ 25 w 48"/>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1">
                      <a:moveTo>
                        <a:pt x="48" y="5"/>
                      </a:moveTo>
                      <a:lnTo>
                        <a:pt x="46" y="7"/>
                      </a:lnTo>
                      <a:lnTo>
                        <a:pt x="41" y="8"/>
                      </a:lnTo>
                      <a:lnTo>
                        <a:pt x="34" y="11"/>
                      </a:lnTo>
                      <a:lnTo>
                        <a:pt x="26" y="11"/>
                      </a:lnTo>
                      <a:lnTo>
                        <a:pt x="17" y="11"/>
                      </a:lnTo>
                      <a:lnTo>
                        <a:pt x="10" y="10"/>
                      </a:lnTo>
                      <a:lnTo>
                        <a:pt x="3" y="8"/>
                      </a:lnTo>
                      <a:lnTo>
                        <a:pt x="0" y="5"/>
                      </a:lnTo>
                      <a:lnTo>
                        <a:pt x="0" y="2"/>
                      </a:lnTo>
                      <a:lnTo>
                        <a:pt x="3" y="0"/>
                      </a:lnTo>
                      <a:lnTo>
                        <a:pt x="10" y="0"/>
                      </a:lnTo>
                      <a:lnTo>
                        <a:pt x="17" y="2"/>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6" name="Freeform 239">
                  <a:extLst>
                    <a:ext uri="{FF2B5EF4-FFF2-40B4-BE49-F238E27FC236}">
                      <a16:creationId xmlns:a16="http://schemas.microsoft.com/office/drawing/2014/main" id="{3BAB4110-4BC9-492C-A270-037D36C3C9C7}"/>
                    </a:ext>
                  </a:extLst>
                </p:cNvPr>
                <p:cNvSpPr>
                  <a:spLocks/>
                </p:cNvSpPr>
                <p:nvPr/>
              </p:nvSpPr>
              <p:spPr bwMode="auto">
                <a:xfrm>
                  <a:off x="50" y="617"/>
                  <a:ext cx="28" cy="8"/>
                </a:xfrm>
                <a:custGeom>
                  <a:avLst/>
                  <a:gdLst>
                    <a:gd name="T0" fmla="*/ 28 w 56"/>
                    <a:gd name="T1" fmla="*/ 0 h 16"/>
                    <a:gd name="T2" fmla="*/ 26 w 56"/>
                    <a:gd name="T3" fmla="*/ 2 h 16"/>
                    <a:gd name="T4" fmla="*/ 22 w 56"/>
                    <a:gd name="T5" fmla="*/ 4 h 16"/>
                    <a:gd name="T6" fmla="*/ 17 w 56"/>
                    <a:gd name="T7" fmla="*/ 5 h 16"/>
                    <a:gd name="T8" fmla="*/ 13 w 56"/>
                    <a:gd name="T9" fmla="*/ 7 h 16"/>
                    <a:gd name="T10" fmla="*/ 8 w 56"/>
                    <a:gd name="T11" fmla="*/ 8 h 16"/>
                    <a:gd name="T12" fmla="*/ 4 w 56"/>
                    <a:gd name="T13" fmla="*/ 8 h 16"/>
                    <a:gd name="T14" fmla="*/ 2 w 56"/>
                    <a:gd name="T15" fmla="*/ 8 h 16"/>
                    <a:gd name="T16" fmla="*/ 0 w 56"/>
                    <a:gd name="T17" fmla="*/ 6 h 16"/>
                    <a:gd name="T18" fmla="*/ 1 w 56"/>
                    <a:gd name="T19" fmla="*/ 5 h 16"/>
                    <a:gd name="T20" fmla="*/ 4 w 56"/>
                    <a:gd name="T21" fmla="*/ 4 h 16"/>
                    <a:gd name="T22" fmla="*/ 7 w 56"/>
                    <a:gd name="T23" fmla="*/ 2 h 16"/>
                    <a:gd name="T24" fmla="*/ 12 w 56"/>
                    <a:gd name="T25" fmla="*/ 2 h 16"/>
                    <a:gd name="T26" fmla="*/ 17 w 56"/>
                    <a:gd name="T27" fmla="*/ 2 h 16"/>
                    <a:gd name="T28" fmla="*/ 22 w 56"/>
                    <a:gd name="T29" fmla="*/ 1 h 16"/>
                    <a:gd name="T30" fmla="*/ 26 w 56"/>
                    <a:gd name="T31" fmla="*/ 1 h 16"/>
                    <a:gd name="T32" fmla="*/ 28 w 56"/>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6">
                      <a:moveTo>
                        <a:pt x="56" y="0"/>
                      </a:moveTo>
                      <a:lnTo>
                        <a:pt x="51" y="3"/>
                      </a:lnTo>
                      <a:lnTo>
                        <a:pt x="43" y="7"/>
                      </a:lnTo>
                      <a:lnTo>
                        <a:pt x="33" y="10"/>
                      </a:lnTo>
                      <a:lnTo>
                        <a:pt x="25" y="13"/>
                      </a:lnTo>
                      <a:lnTo>
                        <a:pt x="16" y="16"/>
                      </a:lnTo>
                      <a:lnTo>
                        <a:pt x="8" y="16"/>
                      </a:lnTo>
                      <a:lnTo>
                        <a:pt x="3" y="16"/>
                      </a:lnTo>
                      <a:lnTo>
                        <a:pt x="0" y="12"/>
                      </a:lnTo>
                      <a:lnTo>
                        <a:pt x="1" y="9"/>
                      </a:lnTo>
                      <a:lnTo>
                        <a:pt x="7" y="7"/>
                      </a:lnTo>
                      <a:lnTo>
                        <a:pt x="14" y="4"/>
                      </a:lnTo>
                      <a:lnTo>
                        <a:pt x="23" y="3"/>
                      </a:lnTo>
                      <a:lnTo>
                        <a:pt x="33" y="3"/>
                      </a:lnTo>
                      <a:lnTo>
                        <a:pt x="43" y="2"/>
                      </a:lnTo>
                      <a:lnTo>
                        <a:pt x="51" y="1"/>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7" name="Freeform 240">
                  <a:extLst>
                    <a:ext uri="{FF2B5EF4-FFF2-40B4-BE49-F238E27FC236}">
                      <a16:creationId xmlns:a16="http://schemas.microsoft.com/office/drawing/2014/main" id="{F1B92335-81CA-4858-B317-D2FBA256DBB0}"/>
                    </a:ext>
                  </a:extLst>
                </p:cNvPr>
                <p:cNvSpPr>
                  <a:spLocks/>
                </p:cNvSpPr>
                <p:nvPr/>
              </p:nvSpPr>
              <p:spPr bwMode="auto">
                <a:xfrm>
                  <a:off x="43" y="629"/>
                  <a:ext cx="30" cy="10"/>
                </a:xfrm>
                <a:custGeom>
                  <a:avLst/>
                  <a:gdLst>
                    <a:gd name="T0" fmla="*/ 30 w 61"/>
                    <a:gd name="T1" fmla="*/ 0 h 20"/>
                    <a:gd name="T2" fmla="*/ 28 w 61"/>
                    <a:gd name="T3" fmla="*/ 1 h 20"/>
                    <a:gd name="T4" fmla="*/ 23 w 61"/>
                    <a:gd name="T5" fmla="*/ 4 h 20"/>
                    <a:gd name="T6" fmla="*/ 18 w 61"/>
                    <a:gd name="T7" fmla="*/ 5 h 20"/>
                    <a:gd name="T8" fmla="*/ 13 w 61"/>
                    <a:gd name="T9" fmla="*/ 8 h 20"/>
                    <a:gd name="T10" fmla="*/ 8 w 61"/>
                    <a:gd name="T11" fmla="*/ 9 h 20"/>
                    <a:gd name="T12" fmla="*/ 4 w 61"/>
                    <a:gd name="T13" fmla="*/ 10 h 20"/>
                    <a:gd name="T14" fmla="*/ 1 w 61"/>
                    <a:gd name="T15" fmla="*/ 9 h 20"/>
                    <a:gd name="T16" fmla="*/ 0 w 61"/>
                    <a:gd name="T17" fmla="*/ 8 h 20"/>
                    <a:gd name="T18" fmla="*/ 1 w 61"/>
                    <a:gd name="T19" fmla="*/ 6 h 20"/>
                    <a:gd name="T20" fmla="*/ 4 w 61"/>
                    <a:gd name="T21" fmla="*/ 5 h 20"/>
                    <a:gd name="T22" fmla="*/ 9 w 61"/>
                    <a:gd name="T23" fmla="*/ 4 h 20"/>
                    <a:gd name="T24" fmla="*/ 14 w 61"/>
                    <a:gd name="T25" fmla="*/ 3 h 20"/>
                    <a:gd name="T26" fmla="*/ 19 w 61"/>
                    <a:gd name="T27" fmla="*/ 2 h 20"/>
                    <a:gd name="T28" fmla="*/ 24 w 61"/>
                    <a:gd name="T29" fmla="*/ 1 h 20"/>
                    <a:gd name="T30" fmla="*/ 28 w 61"/>
                    <a:gd name="T31" fmla="*/ 1 h 20"/>
                    <a:gd name="T32" fmla="*/ 30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0"/>
                      </a:moveTo>
                      <a:lnTo>
                        <a:pt x="56" y="2"/>
                      </a:lnTo>
                      <a:lnTo>
                        <a:pt x="47" y="7"/>
                      </a:lnTo>
                      <a:lnTo>
                        <a:pt x="37" y="10"/>
                      </a:lnTo>
                      <a:lnTo>
                        <a:pt x="27" y="15"/>
                      </a:lnTo>
                      <a:lnTo>
                        <a:pt x="16" y="17"/>
                      </a:lnTo>
                      <a:lnTo>
                        <a:pt x="8" y="20"/>
                      </a:lnTo>
                      <a:lnTo>
                        <a:pt x="3" y="18"/>
                      </a:lnTo>
                      <a:lnTo>
                        <a:pt x="0" y="16"/>
                      </a:lnTo>
                      <a:lnTo>
                        <a:pt x="3" y="12"/>
                      </a:lnTo>
                      <a:lnTo>
                        <a:pt x="9" y="9"/>
                      </a:lnTo>
                      <a:lnTo>
                        <a:pt x="19" y="7"/>
                      </a:lnTo>
                      <a:lnTo>
                        <a:pt x="29" y="5"/>
                      </a:lnTo>
                      <a:lnTo>
                        <a:pt x="39" y="3"/>
                      </a:lnTo>
                      <a:lnTo>
                        <a:pt x="49" y="2"/>
                      </a:lnTo>
                      <a:lnTo>
                        <a:pt x="57" y="1"/>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8" name="Freeform 241">
                  <a:extLst>
                    <a:ext uri="{FF2B5EF4-FFF2-40B4-BE49-F238E27FC236}">
                      <a16:creationId xmlns:a16="http://schemas.microsoft.com/office/drawing/2014/main" id="{56C2F848-F1FB-49A2-A0AB-3DF5335424A5}"/>
                    </a:ext>
                  </a:extLst>
                </p:cNvPr>
                <p:cNvSpPr>
                  <a:spLocks/>
                </p:cNvSpPr>
                <p:nvPr/>
              </p:nvSpPr>
              <p:spPr bwMode="auto">
                <a:xfrm>
                  <a:off x="40" y="653"/>
                  <a:ext cx="33" cy="17"/>
                </a:xfrm>
                <a:custGeom>
                  <a:avLst/>
                  <a:gdLst>
                    <a:gd name="T0" fmla="*/ 33 w 65"/>
                    <a:gd name="T1" fmla="*/ 0 h 35"/>
                    <a:gd name="T2" fmla="*/ 30 w 65"/>
                    <a:gd name="T3" fmla="*/ 3 h 35"/>
                    <a:gd name="T4" fmla="*/ 25 w 65"/>
                    <a:gd name="T5" fmla="*/ 6 h 35"/>
                    <a:gd name="T6" fmla="*/ 21 w 65"/>
                    <a:gd name="T7" fmla="*/ 9 h 35"/>
                    <a:gd name="T8" fmla="*/ 15 w 65"/>
                    <a:gd name="T9" fmla="*/ 12 h 35"/>
                    <a:gd name="T10" fmla="*/ 10 w 65"/>
                    <a:gd name="T11" fmla="*/ 15 h 35"/>
                    <a:gd name="T12" fmla="*/ 5 w 65"/>
                    <a:gd name="T13" fmla="*/ 17 h 35"/>
                    <a:gd name="T14" fmla="*/ 2 w 65"/>
                    <a:gd name="T15" fmla="*/ 17 h 35"/>
                    <a:gd name="T16" fmla="*/ 0 w 65"/>
                    <a:gd name="T17" fmla="*/ 16 h 35"/>
                    <a:gd name="T18" fmla="*/ 1 w 65"/>
                    <a:gd name="T19" fmla="*/ 14 h 35"/>
                    <a:gd name="T20" fmla="*/ 4 w 65"/>
                    <a:gd name="T21" fmla="*/ 12 h 35"/>
                    <a:gd name="T22" fmla="*/ 9 w 65"/>
                    <a:gd name="T23" fmla="*/ 10 h 35"/>
                    <a:gd name="T24" fmla="*/ 14 w 65"/>
                    <a:gd name="T25" fmla="*/ 8 h 35"/>
                    <a:gd name="T26" fmla="*/ 21 w 65"/>
                    <a:gd name="T27" fmla="*/ 6 h 35"/>
                    <a:gd name="T28" fmla="*/ 26 w 65"/>
                    <a:gd name="T29" fmla="*/ 4 h 35"/>
                    <a:gd name="T30" fmla="*/ 31 w 65"/>
                    <a:gd name="T31" fmla="*/ 2 h 35"/>
                    <a:gd name="T32" fmla="*/ 33 w 65"/>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35">
                      <a:moveTo>
                        <a:pt x="65" y="0"/>
                      </a:moveTo>
                      <a:lnTo>
                        <a:pt x="60" y="6"/>
                      </a:lnTo>
                      <a:lnTo>
                        <a:pt x="50" y="13"/>
                      </a:lnTo>
                      <a:lnTo>
                        <a:pt x="41" y="19"/>
                      </a:lnTo>
                      <a:lnTo>
                        <a:pt x="30" y="24"/>
                      </a:lnTo>
                      <a:lnTo>
                        <a:pt x="19" y="30"/>
                      </a:lnTo>
                      <a:lnTo>
                        <a:pt x="10" y="34"/>
                      </a:lnTo>
                      <a:lnTo>
                        <a:pt x="3" y="35"/>
                      </a:lnTo>
                      <a:lnTo>
                        <a:pt x="0" y="32"/>
                      </a:lnTo>
                      <a:lnTo>
                        <a:pt x="1" y="29"/>
                      </a:lnTo>
                      <a:lnTo>
                        <a:pt x="8" y="25"/>
                      </a:lnTo>
                      <a:lnTo>
                        <a:pt x="17" y="21"/>
                      </a:lnTo>
                      <a:lnTo>
                        <a:pt x="28" y="16"/>
                      </a:lnTo>
                      <a:lnTo>
                        <a:pt x="41" y="13"/>
                      </a:lnTo>
                      <a:lnTo>
                        <a:pt x="51" y="8"/>
                      </a:lnTo>
                      <a:lnTo>
                        <a:pt x="61" y="4"/>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9" name="Freeform 242">
                  <a:extLst>
                    <a:ext uri="{FF2B5EF4-FFF2-40B4-BE49-F238E27FC236}">
                      <a16:creationId xmlns:a16="http://schemas.microsoft.com/office/drawing/2014/main" id="{8E77D791-14BA-4CBC-9F6F-832AD9A79FAF}"/>
                    </a:ext>
                  </a:extLst>
                </p:cNvPr>
                <p:cNvSpPr>
                  <a:spLocks/>
                </p:cNvSpPr>
                <p:nvPr/>
              </p:nvSpPr>
              <p:spPr bwMode="auto">
                <a:xfrm>
                  <a:off x="45" y="679"/>
                  <a:ext cx="31" cy="20"/>
                </a:xfrm>
                <a:custGeom>
                  <a:avLst/>
                  <a:gdLst>
                    <a:gd name="T0" fmla="*/ 31 w 61"/>
                    <a:gd name="T1" fmla="*/ 0 h 39"/>
                    <a:gd name="T2" fmla="*/ 28 w 61"/>
                    <a:gd name="T3" fmla="*/ 3 h 39"/>
                    <a:gd name="T4" fmla="*/ 24 w 61"/>
                    <a:gd name="T5" fmla="*/ 6 h 39"/>
                    <a:gd name="T6" fmla="*/ 20 w 61"/>
                    <a:gd name="T7" fmla="*/ 10 h 39"/>
                    <a:gd name="T8" fmla="*/ 15 w 61"/>
                    <a:gd name="T9" fmla="*/ 13 h 39"/>
                    <a:gd name="T10" fmla="*/ 9 w 61"/>
                    <a:gd name="T11" fmla="*/ 16 h 39"/>
                    <a:gd name="T12" fmla="*/ 5 w 61"/>
                    <a:gd name="T13" fmla="*/ 19 h 39"/>
                    <a:gd name="T14" fmla="*/ 2 w 61"/>
                    <a:gd name="T15" fmla="*/ 20 h 39"/>
                    <a:gd name="T16" fmla="*/ 0 w 61"/>
                    <a:gd name="T17" fmla="*/ 19 h 39"/>
                    <a:gd name="T18" fmla="*/ 1 w 61"/>
                    <a:gd name="T19" fmla="*/ 16 h 39"/>
                    <a:gd name="T20" fmla="*/ 4 w 61"/>
                    <a:gd name="T21" fmla="*/ 14 h 39"/>
                    <a:gd name="T22" fmla="*/ 8 w 61"/>
                    <a:gd name="T23" fmla="*/ 11 h 39"/>
                    <a:gd name="T24" fmla="*/ 14 w 61"/>
                    <a:gd name="T25" fmla="*/ 8 h 39"/>
                    <a:gd name="T26" fmla="*/ 19 w 61"/>
                    <a:gd name="T27" fmla="*/ 6 h 39"/>
                    <a:gd name="T28" fmla="*/ 24 w 61"/>
                    <a:gd name="T29" fmla="*/ 4 h 39"/>
                    <a:gd name="T30" fmla="*/ 28 w 61"/>
                    <a:gd name="T31" fmla="*/ 1 h 39"/>
                    <a:gd name="T32" fmla="*/ 31 w 61"/>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39">
                      <a:moveTo>
                        <a:pt x="61" y="0"/>
                      </a:moveTo>
                      <a:lnTo>
                        <a:pt x="56" y="5"/>
                      </a:lnTo>
                      <a:lnTo>
                        <a:pt x="48" y="12"/>
                      </a:lnTo>
                      <a:lnTo>
                        <a:pt x="39" y="19"/>
                      </a:lnTo>
                      <a:lnTo>
                        <a:pt x="29" y="25"/>
                      </a:lnTo>
                      <a:lnTo>
                        <a:pt x="18" y="32"/>
                      </a:lnTo>
                      <a:lnTo>
                        <a:pt x="10" y="37"/>
                      </a:lnTo>
                      <a:lnTo>
                        <a:pt x="3" y="39"/>
                      </a:lnTo>
                      <a:lnTo>
                        <a:pt x="0" y="37"/>
                      </a:lnTo>
                      <a:lnTo>
                        <a:pt x="1" y="32"/>
                      </a:lnTo>
                      <a:lnTo>
                        <a:pt x="7" y="28"/>
                      </a:lnTo>
                      <a:lnTo>
                        <a:pt x="16" y="22"/>
                      </a:lnTo>
                      <a:lnTo>
                        <a:pt x="28" y="16"/>
                      </a:lnTo>
                      <a:lnTo>
                        <a:pt x="38" y="12"/>
                      </a:lnTo>
                      <a:lnTo>
                        <a:pt x="48" y="7"/>
                      </a:lnTo>
                      <a:lnTo>
                        <a:pt x="56"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0" name="Freeform 243">
                  <a:extLst>
                    <a:ext uri="{FF2B5EF4-FFF2-40B4-BE49-F238E27FC236}">
                      <a16:creationId xmlns:a16="http://schemas.microsoft.com/office/drawing/2014/main" id="{F6F01581-9B47-4EB7-B43D-F6E6DA722098}"/>
                    </a:ext>
                  </a:extLst>
                </p:cNvPr>
                <p:cNvSpPr>
                  <a:spLocks/>
                </p:cNvSpPr>
                <p:nvPr/>
              </p:nvSpPr>
              <p:spPr bwMode="auto">
                <a:xfrm>
                  <a:off x="44" y="641"/>
                  <a:ext cx="28" cy="17"/>
                </a:xfrm>
                <a:custGeom>
                  <a:avLst/>
                  <a:gdLst>
                    <a:gd name="T0" fmla="*/ 28 w 55"/>
                    <a:gd name="T1" fmla="*/ 0 h 33"/>
                    <a:gd name="T2" fmla="*/ 25 w 55"/>
                    <a:gd name="T3" fmla="*/ 3 h 33"/>
                    <a:gd name="T4" fmla="*/ 21 w 55"/>
                    <a:gd name="T5" fmla="*/ 5 h 33"/>
                    <a:gd name="T6" fmla="*/ 17 w 55"/>
                    <a:gd name="T7" fmla="*/ 8 h 33"/>
                    <a:gd name="T8" fmla="*/ 12 w 55"/>
                    <a:gd name="T9" fmla="*/ 12 h 33"/>
                    <a:gd name="T10" fmla="*/ 8 w 55"/>
                    <a:gd name="T11" fmla="*/ 15 h 33"/>
                    <a:gd name="T12" fmla="*/ 4 w 55"/>
                    <a:gd name="T13" fmla="*/ 16 h 33"/>
                    <a:gd name="T14" fmla="*/ 1 w 55"/>
                    <a:gd name="T15" fmla="*/ 17 h 33"/>
                    <a:gd name="T16" fmla="*/ 0 w 55"/>
                    <a:gd name="T17" fmla="*/ 16 h 33"/>
                    <a:gd name="T18" fmla="*/ 1 w 55"/>
                    <a:gd name="T19" fmla="*/ 14 h 33"/>
                    <a:gd name="T20" fmla="*/ 4 w 55"/>
                    <a:gd name="T21" fmla="*/ 11 h 33"/>
                    <a:gd name="T22" fmla="*/ 8 w 55"/>
                    <a:gd name="T23" fmla="*/ 9 h 33"/>
                    <a:gd name="T24" fmla="*/ 13 w 55"/>
                    <a:gd name="T25" fmla="*/ 7 h 33"/>
                    <a:gd name="T26" fmla="*/ 17 w 55"/>
                    <a:gd name="T27" fmla="*/ 4 h 33"/>
                    <a:gd name="T28" fmla="*/ 22 w 55"/>
                    <a:gd name="T29" fmla="*/ 3 h 33"/>
                    <a:gd name="T30" fmla="*/ 25 w 55"/>
                    <a:gd name="T31" fmla="*/ 1 h 33"/>
                    <a:gd name="T32" fmla="*/ 28 w 55"/>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33">
                      <a:moveTo>
                        <a:pt x="55" y="0"/>
                      </a:moveTo>
                      <a:lnTo>
                        <a:pt x="50" y="5"/>
                      </a:lnTo>
                      <a:lnTo>
                        <a:pt x="42" y="10"/>
                      </a:lnTo>
                      <a:lnTo>
                        <a:pt x="34" y="16"/>
                      </a:lnTo>
                      <a:lnTo>
                        <a:pt x="24" y="23"/>
                      </a:lnTo>
                      <a:lnTo>
                        <a:pt x="16" y="29"/>
                      </a:lnTo>
                      <a:lnTo>
                        <a:pt x="8" y="32"/>
                      </a:lnTo>
                      <a:lnTo>
                        <a:pt x="2" y="33"/>
                      </a:lnTo>
                      <a:lnTo>
                        <a:pt x="0" y="31"/>
                      </a:lnTo>
                      <a:lnTo>
                        <a:pt x="2" y="27"/>
                      </a:lnTo>
                      <a:lnTo>
                        <a:pt x="7" y="22"/>
                      </a:lnTo>
                      <a:lnTo>
                        <a:pt x="15" y="17"/>
                      </a:lnTo>
                      <a:lnTo>
                        <a:pt x="25" y="13"/>
                      </a:lnTo>
                      <a:lnTo>
                        <a:pt x="34" y="8"/>
                      </a:lnTo>
                      <a:lnTo>
                        <a:pt x="43" y="5"/>
                      </a:lnTo>
                      <a:lnTo>
                        <a:pt x="50" y="2"/>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1" name="Freeform 244">
                  <a:extLst>
                    <a:ext uri="{FF2B5EF4-FFF2-40B4-BE49-F238E27FC236}">
                      <a16:creationId xmlns:a16="http://schemas.microsoft.com/office/drawing/2014/main" id="{EA46BDE8-8EA7-47E9-BB4A-4A044FCE35F6}"/>
                    </a:ext>
                  </a:extLst>
                </p:cNvPr>
                <p:cNvSpPr>
                  <a:spLocks/>
                </p:cNvSpPr>
                <p:nvPr/>
              </p:nvSpPr>
              <p:spPr bwMode="auto">
                <a:xfrm>
                  <a:off x="70" y="642"/>
                  <a:ext cx="40" cy="26"/>
                </a:xfrm>
                <a:custGeom>
                  <a:avLst/>
                  <a:gdLst>
                    <a:gd name="T0" fmla="*/ 40 w 81"/>
                    <a:gd name="T1" fmla="*/ 25 h 51"/>
                    <a:gd name="T2" fmla="*/ 38 w 81"/>
                    <a:gd name="T3" fmla="*/ 26 h 51"/>
                    <a:gd name="T4" fmla="*/ 33 w 81"/>
                    <a:gd name="T5" fmla="*/ 25 h 51"/>
                    <a:gd name="T6" fmla="*/ 28 w 81"/>
                    <a:gd name="T7" fmla="*/ 22 h 51"/>
                    <a:gd name="T8" fmla="*/ 21 w 81"/>
                    <a:gd name="T9" fmla="*/ 18 h 51"/>
                    <a:gd name="T10" fmla="*/ 14 w 81"/>
                    <a:gd name="T11" fmla="*/ 14 h 51"/>
                    <a:gd name="T12" fmla="*/ 7 w 81"/>
                    <a:gd name="T13" fmla="*/ 10 h 51"/>
                    <a:gd name="T14" fmla="*/ 3 w 81"/>
                    <a:gd name="T15" fmla="*/ 5 h 51"/>
                    <a:gd name="T16" fmla="*/ 0 w 81"/>
                    <a:gd name="T17" fmla="*/ 0 h 51"/>
                    <a:gd name="T18" fmla="*/ 3 w 81"/>
                    <a:gd name="T19" fmla="*/ 2 h 51"/>
                    <a:gd name="T20" fmla="*/ 9 w 81"/>
                    <a:gd name="T21" fmla="*/ 5 h 51"/>
                    <a:gd name="T22" fmla="*/ 15 w 81"/>
                    <a:gd name="T23" fmla="*/ 8 h 51"/>
                    <a:gd name="T24" fmla="*/ 22 w 81"/>
                    <a:gd name="T25" fmla="*/ 13 h 51"/>
                    <a:gd name="T26" fmla="*/ 29 w 81"/>
                    <a:gd name="T27" fmla="*/ 17 h 51"/>
                    <a:gd name="T28" fmla="*/ 35 w 81"/>
                    <a:gd name="T29" fmla="*/ 21 h 51"/>
                    <a:gd name="T30" fmla="*/ 39 w 81"/>
                    <a:gd name="T31" fmla="*/ 23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6" y="43"/>
                      </a:lnTo>
                      <a:lnTo>
                        <a:pt x="42" y="36"/>
                      </a:lnTo>
                      <a:lnTo>
                        <a:pt x="28" y="28"/>
                      </a:lnTo>
                      <a:lnTo>
                        <a:pt x="15" y="19"/>
                      </a:lnTo>
                      <a:lnTo>
                        <a:pt x="6" y="10"/>
                      </a:lnTo>
                      <a:lnTo>
                        <a:pt x="0" y="0"/>
                      </a:lnTo>
                      <a:lnTo>
                        <a:pt x="6" y="4"/>
                      </a:lnTo>
                      <a:lnTo>
                        <a:pt x="18" y="10"/>
                      </a:lnTo>
                      <a:lnTo>
                        <a:pt x="30" y="16"/>
                      </a:lnTo>
                      <a:lnTo>
                        <a:pt x="45" y="25"/>
                      </a:lnTo>
                      <a:lnTo>
                        <a:pt x="59" y="34"/>
                      </a:lnTo>
                      <a:lnTo>
                        <a:pt x="71" y="41"/>
                      </a:lnTo>
                      <a:lnTo>
                        <a:pt x="79" y="46"/>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2" name="Freeform 245">
                  <a:extLst>
                    <a:ext uri="{FF2B5EF4-FFF2-40B4-BE49-F238E27FC236}">
                      <a16:creationId xmlns:a16="http://schemas.microsoft.com/office/drawing/2014/main" id="{C44ADEF7-5EA4-484A-9DB9-BCD01F731785}"/>
                    </a:ext>
                  </a:extLst>
                </p:cNvPr>
                <p:cNvSpPr>
                  <a:spLocks/>
                </p:cNvSpPr>
                <p:nvPr/>
              </p:nvSpPr>
              <p:spPr bwMode="auto">
                <a:xfrm>
                  <a:off x="71" y="663"/>
                  <a:ext cx="32" cy="22"/>
                </a:xfrm>
                <a:custGeom>
                  <a:avLst/>
                  <a:gdLst>
                    <a:gd name="T0" fmla="*/ 32 w 63"/>
                    <a:gd name="T1" fmla="*/ 22 h 44"/>
                    <a:gd name="T2" fmla="*/ 30 w 63"/>
                    <a:gd name="T3" fmla="*/ 22 h 44"/>
                    <a:gd name="T4" fmla="*/ 27 w 63"/>
                    <a:gd name="T5" fmla="*/ 22 h 44"/>
                    <a:gd name="T6" fmla="*/ 23 w 63"/>
                    <a:gd name="T7" fmla="*/ 20 h 44"/>
                    <a:gd name="T8" fmla="*/ 17 w 63"/>
                    <a:gd name="T9" fmla="*/ 17 h 44"/>
                    <a:gd name="T10" fmla="*/ 12 w 63"/>
                    <a:gd name="T11" fmla="*/ 13 h 44"/>
                    <a:gd name="T12" fmla="*/ 7 w 63"/>
                    <a:gd name="T13" fmla="*/ 9 h 44"/>
                    <a:gd name="T14" fmla="*/ 3 w 63"/>
                    <a:gd name="T15" fmla="*/ 5 h 44"/>
                    <a:gd name="T16" fmla="*/ 0 w 63"/>
                    <a:gd name="T17" fmla="*/ 0 h 44"/>
                    <a:gd name="T18" fmla="*/ 4 w 63"/>
                    <a:gd name="T19" fmla="*/ 3 h 44"/>
                    <a:gd name="T20" fmla="*/ 8 w 63"/>
                    <a:gd name="T21" fmla="*/ 6 h 44"/>
                    <a:gd name="T22" fmla="*/ 14 w 63"/>
                    <a:gd name="T23" fmla="*/ 9 h 44"/>
                    <a:gd name="T24" fmla="*/ 19 w 63"/>
                    <a:gd name="T25" fmla="*/ 13 h 44"/>
                    <a:gd name="T26" fmla="*/ 24 w 63"/>
                    <a:gd name="T27" fmla="*/ 16 h 44"/>
                    <a:gd name="T28" fmla="*/ 28 w 63"/>
                    <a:gd name="T29" fmla="*/ 19 h 44"/>
                    <a:gd name="T30" fmla="*/ 31 w 63"/>
                    <a:gd name="T31" fmla="*/ 21 h 44"/>
                    <a:gd name="T32" fmla="*/ 32 w 6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44">
                      <a:moveTo>
                        <a:pt x="63" y="44"/>
                      </a:moveTo>
                      <a:lnTo>
                        <a:pt x="60" y="44"/>
                      </a:lnTo>
                      <a:lnTo>
                        <a:pt x="54" y="43"/>
                      </a:lnTo>
                      <a:lnTo>
                        <a:pt x="45" y="39"/>
                      </a:lnTo>
                      <a:lnTo>
                        <a:pt x="34" y="33"/>
                      </a:lnTo>
                      <a:lnTo>
                        <a:pt x="24" y="26"/>
                      </a:lnTo>
                      <a:lnTo>
                        <a:pt x="14" y="18"/>
                      </a:lnTo>
                      <a:lnTo>
                        <a:pt x="6" y="9"/>
                      </a:lnTo>
                      <a:lnTo>
                        <a:pt x="0" y="0"/>
                      </a:lnTo>
                      <a:lnTo>
                        <a:pt x="7" y="6"/>
                      </a:lnTo>
                      <a:lnTo>
                        <a:pt x="16" y="11"/>
                      </a:lnTo>
                      <a:lnTo>
                        <a:pt x="27" y="18"/>
                      </a:lnTo>
                      <a:lnTo>
                        <a:pt x="38" y="25"/>
                      </a:lnTo>
                      <a:lnTo>
                        <a:pt x="48" y="31"/>
                      </a:lnTo>
                      <a:lnTo>
                        <a:pt x="56" y="37"/>
                      </a:lnTo>
                      <a:lnTo>
                        <a:pt x="62" y="41"/>
                      </a:lnTo>
                      <a:lnTo>
                        <a:pt x="63"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3" name="Freeform 246">
                  <a:extLst>
                    <a:ext uri="{FF2B5EF4-FFF2-40B4-BE49-F238E27FC236}">
                      <a16:creationId xmlns:a16="http://schemas.microsoft.com/office/drawing/2014/main" id="{50A8CA67-8155-4A1E-A4E1-67B898161349}"/>
                    </a:ext>
                  </a:extLst>
                </p:cNvPr>
                <p:cNvSpPr>
                  <a:spLocks/>
                </p:cNvSpPr>
                <p:nvPr/>
              </p:nvSpPr>
              <p:spPr bwMode="auto">
                <a:xfrm>
                  <a:off x="44" y="666"/>
                  <a:ext cx="30" cy="19"/>
                </a:xfrm>
                <a:custGeom>
                  <a:avLst/>
                  <a:gdLst>
                    <a:gd name="T0" fmla="*/ 30 w 59"/>
                    <a:gd name="T1" fmla="*/ 0 h 39"/>
                    <a:gd name="T2" fmla="*/ 28 w 59"/>
                    <a:gd name="T3" fmla="*/ 2 h 39"/>
                    <a:gd name="T4" fmla="*/ 24 w 59"/>
                    <a:gd name="T5" fmla="*/ 5 h 39"/>
                    <a:gd name="T6" fmla="*/ 19 w 59"/>
                    <a:gd name="T7" fmla="*/ 9 h 39"/>
                    <a:gd name="T8" fmla="*/ 14 w 59"/>
                    <a:gd name="T9" fmla="*/ 13 h 39"/>
                    <a:gd name="T10" fmla="*/ 9 w 59"/>
                    <a:gd name="T11" fmla="*/ 16 h 39"/>
                    <a:gd name="T12" fmla="*/ 5 w 59"/>
                    <a:gd name="T13" fmla="*/ 18 h 39"/>
                    <a:gd name="T14" fmla="*/ 2 w 59"/>
                    <a:gd name="T15" fmla="*/ 19 h 39"/>
                    <a:gd name="T16" fmla="*/ 0 w 59"/>
                    <a:gd name="T17" fmla="*/ 18 h 39"/>
                    <a:gd name="T18" fmla="*/ 1 w 59"/>
                    <a:gd name="T19" fmla="*/ 16 h 39"/>
                    <a:gd name="T20" fmla="*/ 3 w 59"/>
                    <a:gd name="T21" fmla="*/ 13 h 39"/>
                    <a:gd name="T22" fmla="*/ 7 w 59"/>
                    <a:gd name="T23" fmla="*/ 11 h 39"/>
                    <a:gd name="T24" fmla="*/ 13 w 59"/>
                    <a:gd name="T25" fmla="*/ 8 h 39"/>
                    <a:gd name="T26" fmla="*/ 18 w 59"/>
                    <a:gd name="T27" fmla="*/ 5 h 39"/>
                    <a:gd name="T28" fmla="*/ 24 w 59"/>
                    <a:gd name="T29" fmla="*/ 3 h 39"/>
                    <a:gd name="T30" fmla="*/ 28 w 59"/>
                    <a:gd name="T31" fmla="*/ 1 h 39"/>
                    <a:gd name="T32" fmla="*/ 30 w 59"/>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39">
                      <a:moveTo>
                        <a:pt x="59" y="0"/>
                      </a:moveTo>
                      <a:lnTo>
                        <a:pt x="55" y="4"/>
                      </a:lnTo>
                      <a:lnTo>
                        <a:pt x="47" y="11"/>
                      </a:lnTo>
                      <a:lnTo>
                        <a:pt x="38" y="18"/>
                      </a:lnTo>
                      <a:lnTo>
                        <a:pt x="28" y="26"/>
                      </a:lnTo>
                      <a:lnTo>
                        <a:pt x="18" y="32"/>
                      </a:lnTo>
                      <a:lnTo>
                        <a:pt x="10" y="37"/>
                      </a:lnTo>
                      <a:lnTo>
                        <a:pt x="3" y="39"/>
                      </a:lnTo>
                      <a:lnTo>
                        <a:pt x="0" y="37"/>
                      </a:lnTo>
                      <a:lnTo>
                        <a:pt x="1" y="32"/>
                      </a:lnTo>
                      <a:lnTo>
                        <a:pt x="5" y="27"/>
                      </a:lnTo>
                      <a:lnTo>
                        <a:pt x="14" y="23"/>
                      </a:lnTo>
                      <a:lnTo>
                        <a:pt x="26" y="17"/>
                      </a:lnTo>
                      <a:lnTo>
                        <a:pt x="36" y="11"/>
                      </a:lnTo>
                      <a:lnTo>
                        <a:pt x="47" y="7"/>
                      </a:lnTo>
                      <a:lnTo>
                        <a:pt x="55" y="3"/>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4" name="Freeform 247">
                  <a:extLst>
                    <a:ext uri="{FF2B5EF4-FFF2-40B4-BE49-F238E27FC236}">
                      <a16:creationId xmlns:a16="http://schemas.microsoft.com/office/drawing/2014/main" id="{14F9C259-CA5A-475D-B83E-5964193A2196}"/>
                    </a:ext>
                  </a:extLst>
                </p:cNvPr>
                <p:cNvSpPr>
                  <a:spLocks/>
                </p:cNvSpPr>
                <p:nvPr/>
              </p:nvSpPr>
              <p:spPr bwMode="auto">
                <a:xfrm>
                  <a:off x="113" y="689"/>
                  <a:ext cx="24" cy="100"/>
                </a:xfrm>
                <a:custGeom>
                  <a:avLst/>
                  <a:gdLst>
                    <a:gd name="T0" fmla="*/ 22 w 48"/>
                    <a:gd name="T1" fmla="*/ 0 h 200"/>
                    <a:gd name="T2" fmla="*/ 23 w 48"/>
                    <a:gd name="T3" fmla="*/ 0 h 200"/>
                    <a:gd name="T4" fmla="*/ 24 w 48"/>
                    <a:gd name="T5" fmla="*/ 1 h 200"/>
                    <a:gd name="T6" fmla="*/ 24 w 48"/>
                    <a:gd name="T7" fmla="*/ 2 h 200"/>
                    <a:gd name="T8" fmla="*/ 24 w 48"/>
                    <a:gd name="T9" fmla="*/ 2 h 200"/>
                    <a:gd name="T10" fmla="*/ 15 w 48"/>
                    <a:gd name="T11" fmla="*/ 15 h 200"/>
                    <a:gd name="T12" fmla="*/ 8 w 48"/>
                    <a:gd name="T13" fmla="*/ 28 h 200"/>
                    <a:gd name="T14" fmla="*/ 5 w 48"/>
                    <a:gd name="T15" fmla="*/ 42 h 200"/>
                    <a:gd name="T16" fmla="*/ 4 w 48"/>
                    <a:gd name="T17" fmla="*/ 55 h 200"/>
                    <a:gd name="T18" fmla="*/ 5 w 48"/>
                    <a:gd name="T19" fmla="*/ 68 h 200"/>
                    <a:gd name="T20" fmla="*/ 7 w 48"/>
                    <a:gd name="T21" fmla="*/ 80 h 200"/>
                    <a:gd name="T22" fmla="*/ 10 w 48"/>
                    <a:gd name="T23" fmla="*/ 91 h 200"/>
                    <a:gd name="T24" fmla="*/ 12 w 48"/>
                    <a:gd name="T25" fmla="*/ 100 h 200"/>
                    <a:gd name="T26" fmla="*/ 7 w 48"/>
                    <a:gd name="T27" fmla="*/ 94 h 200"/>
                    <a:gd name="T28" fmla="*/ 3 w 48"/>
                    <a:gd name="T29" fmla="*/ 84 h 200"/>
                    <a:gd name="T30" fmla="*/ 1 w 48"/>
                    <a:gd name="T31" fmla="*/ 69 h 200"/>
                    <a:gd name="T32" fmla="*/ 0 w 48"/>
                    <a:gd name="T33" fmla="*/ 54 h 200"/>
                    <a:gd name="T34" fmla="*/ 2 w 48"/>
                    <a:gd name="T35" fmla="*/ 38 h 200"/>
                    <a:gd name="T36" fmla="*/ 6 w 48"/>
                    <a:gd name="T37" fmla="*/ 22 h 200"/>
                    <a:gd name="T38" fmla="*/ 12 w 48"/>
                    <a:gd name="T39" fmla="*/ 9 h 200"/>
                    <a:gd name="T40" fmla="*/ 22 w 48"/>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00">
                      <a:moveTo>
                        <a:pt x="43" y="0"/>
                      </a:moveTo>
                      <a:lnTo>
                        <a:pt x="45" y="0"/>
                      </a:lnTo>
                      <a:lnTo>
                        <a:pt x="47" y="1"/>
                      </a:lnTo>
                      <a:lnTo>
                        <a:pt x="48" y="3"/>
                      </a:lnTo>
                      <a:lnTo>
                        <a:pt x="48" y="4"/>
                      </a:lnTo>
                      <a:lnTo>
                        <a:pt x="29" y="29"/>
                      </a:lnTo>
                      <a:lnTo>
                        <a:pt x="16" y="55"/>
                      </a:lnTo>
                      <a:lnTo>
                        <a:pt x="10" y="83"/>
                      </a:lnTo>
                      <a:lnTo>
                        <a:pt x="8" y="109"/>
                      </a:lnTo>
                      <a:lnTo>
                        <a:pt x="10" y="136"/>
                      </a:lnTo>
                      <a:lnTo>
                        <a:pt x="14" y="160"/>
                      </a:lnTo>
                      <a:lnTo>
                        <a:pt x="19" y="182"/>
                      </a:lnTo>
                      <a:lnTo>
                        <a:pt x="24" y="200"/>
                      </a:lnTo>
                      <a:lnTo>
                        <a:pt x="14" y="188"/>
                      </a:lnTo>
                      <a:lnTo>
                        <a:pt x="5" y="167"/>
                      </a:lnTo>
                      <a:lnTo>
                        <a:pt x="1" y="138"/>
                      </a:lnTo>
                      <a:lnTo>
                        <a:pt x="0" y="107"/>
                      </a:lnTo>
                      <a:lnTo>
                        <a:pt x="3" y="75"/>
                      </a:lnTo>
                      <a:lnTo>
                        <a:pt x="11" y="44"/>
                      </a:lnTo>
                      <a:lnTo>
                        <a:pt x="24" y="18"/>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5" name="Freeform 248">
                  <a:extLst>
                    <a:ext uri="{FF2B5EF4-FFF2-40B4-BE49-F238E27FC236}">
                      <a16:creationId xmlns:a16="http://schemas.microsoft.com/office/drawing/2014/main" id="{7AC4C7EA-9720-44FD-A70E-5EC7F271EF3D}"/>
                    </a:ext>
                  </a:extLst>
                </p:cNvPr>
                <p:cNvSpPr>
                  <a:spLocks/>
                </p:cNvSpPr>
                <p:nvPr/>
              </p:nvSpPr>
              <p:spPr bwMode="auto">
                <a:xfrm>
                  <a:off x="118" y="775"/>
                  <a:ext cx="22" cy="13"/>
                </a:xfrm>
                <a:custGeom>
                  <a:avLst/>
                  <a:gdLst>
                    <a:gd name="T0" fmla="*/ 0 w 44"/>
                    <a:gd name="T1" fmla="*/ 0 h 25"/>
                    <a:gd name="T2" fmla="*/ 3 w 44"/>
                    <a:gd name="T3" fmla="*/ 2 h 25"/>
                    <a:gd name="T4" fmla="*/ 5 w 44"/>
                    <a:gd name="T5" fmla="*/ 5 h 25"/>
                    <a:gd name="T6" fmla="*/ 9 w 44"/>
                    <a:gd name="T7" fmla="*/ 8 h 25"/>
                    <a:gd name="T8" fmla="*/ 13 w 44"/>
                    <a:gd name="T9" fmla="*/ 9 h 25"/>
                    <a:gd name="T10" fmla="*/ 16 w 44"/>
                    <a:gd name="T11" fmla="*/ 11 h 25"/>
                    <a:gd name="T12" fmla="*/ 19 w 44"/>
                    <a:gd name="T13" fmla="*/ 12 h 25"/>
                    <a:gd name="T14" fmla="*/ 21 w 44"/>
                    <a:gd name="T15" fmla="*/ 13 h 25"/>
                    <a:gd name="T16" fmla="*/ 22 w 44"/>
                    <a:gd name="T17" fmla="*/ 12 h 25"/>
                    <a:gd name="T18" fmla="*/ 22 w 44"/>
                    <a:gd name="T19" fmla="*/ 11 h 25"/>
                    <a:gd name="T20" fmla="*/ 20 w 44"/>
                    <a:gd name="T21" fmla="*/ 10 h 25"/>
                    <a:gd name="T22" fmla="*/ 18 w 44"/>
                    <a:gd name="T23" fmla="*/ 9 h 25"/>
                    <a:gd name="T24" fmla="*/ 15 w 44"/>
                    <a:gd name="T25" fmla="*/ 7 h 25"/>
                    <a:gd name="T26" fmla="*/ 11 w 44"/>
                    <a:gd name="T27" fmla="*/ 6 h 25"/>
                    <a:gd name="T28" fmla="*/ 7 w 44"/>
                    <a:gd name="T29" fmla="*/ 4 h 25"/>
                    <a:gd name="T30" fmla="*/ 3 w 44"/>
                    <a:gd name="T31" fmla="*/ 2 h 25"/>
                    <a:gd name="T32" fmla="*/ 0 w 4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25">
                      <a:moveTo>
                        <a:pt x="0" y="0"/>
                      </a:moveTo>
                      <a:lnTo>
                        <a:pt x="5" y="4"/>
                      </a:lnTo>
                      <a:lnTo>
                        <a:pt x="10" y="10"/>
                      </a:lnTo>
                      <a:lnTo>
                        <a:pt x="17" y="15"/>
                      </a:lnTo>
                      <a:lnTo>
                        <a:pt x="25" y="18"/>
                      </a:lnTo>
                      <a:lnTo>
                        <a:pt x="31" y="22"/>
                      </a:lnTo>
                      <a:lnTo>
                        <a:pt x="37" y="24"/>
                      </a:lnTo>
                      <a:lnTo>
                        <a:pt x="42" y="25"/>
                      </a:lnTo>
                      <a:lnTo>
                        <a:pt x="44" y="24"/>
                      </a:lnTo>
                      <a:lnTo>
                        <a:pt x="44" y="22"/>
                      </a:lnTo>
                      <a:lnTo>
                        <a:pt x="40" y="19"/>
                      </a:lnTo>
                      <a:lnTo>
                        <a:pt x="36" y="17"/>
                      </a:lnTo>
                      <a:lnTo>
                        <a:pt x="29" y="13"/>
                      </a:lnTo>
                      <a:lnTo>
                        <a:pt x="22" y="11"/>
                      </a:lnTo>
                      <a:lnTo>
                        <a:pt x="14" y="8"/>
                      </a:lnTo>
                      <a:lnTo>
                        <a:pt x="6"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6" name="Freeform 249">
                  <a:extLst>
                    <a:ext uri="{FF2B5EF4-FFF2-40B4-BE49-F238E27FC236}">
                      <a16:creationId xmlns:a16="http://schemas.microsoft.com/office/drawing/2014/main" id="{7CBE4149-5B8B-468F-BDFE-C64CD7189A06}"/>
                    </a:ext>
                  </a:extLst>
                </p:cNvPr>
                <p:cNvSpPr>
                  <a:spLocks/>
                </p:cNvSpPr>
                <p:nvPr/>
              </p:nvSpPr>
              <p:spPr bwMode="auto">
                <a:xfrm>
                  <a:off x="116" y="767"/>
                  <a:ext cx="24" cy="14"/>
                </a:xfrm>
                <a:custGeom>
                  <a:avLst/>
                  <a:gdLst>
                    <a:gd name="T0" fmla="*/ 24 w 47"/>
                    <a:gd name="T1" fmla="*/ 14 h 29"/>
                    <a:gd name="T2" fmla="*/ 23 w 47"/>
                    <a:gd name="T3" fmla="*/ 14 h 29"/>
                    <a:gd name="T4" fmla="*/ 21 w 47"/>
                    <a:gd name="T5" fmla="*/ 14 h 29"/>
                    <a:gd name="T6" fmla="*/ 17 w 47"/>
                    <a:gd name="T7" fmla="*/ 13 h 29"/>
                    <a:gd name="T8" fmla="*/ 14 w 47"/>
                    <a:gd name="T9" fmla="*/ 11 h 29"/>
                    <a:gd name="T10" fmla="*/ 10 w 47"/>
                    <a:gd name="T11" fmla="*/ 9 h 29"/>
                    <a:gd name="T12" fmla="*/ 6 w 47"/>
                    <a:gd name="T13" fmla="*/ 6 h 29"/>
                    <a:gd name="T14" fmla="*/ 3 w 47"/>
                    <a:gd name="T15" fmla="*/ 3 h 29"/>
                    <a:gd name="T16" fmla="*/ 0 w 47"/>
                    <a:gd name="T17" fmla="*/ 0 h 29"/>
                    <a:gd name="T18" fmla="*/ 3 w 47"/>
                    <a:gd name="T19" fmla="*/ 2 h 29"/>
                    <a:gd name="T20" fmla="*/ 6 w 47"/>
                    <a:gd name="T21" fmla="*/ 3 h 29"/>
                    <a:gd name="T22" fmla="*/ 10 w 47"/>
                    <a:gd name="T23" fmla="*/ 6 h 29"/>
                    <a:gd name="T24" fmla="*/ 14 w 47"/>
                    <a:gd name="T25" fmla="*/ 7 h 29"/>
                    <a:gd name="T26" fmla="*/ 18 w 47"/>
                    <a:gd name="T27" fmla="*/ 10 h 29"/>
                    <a:gd name="T28" fmla="*/ 21 w 47"/>
                    <a:gd name="T29" fmla="*/ 11 h 29"/>
                    <a:gd name="T30" fmla="*/ 23 w 47"/>
                    <a:gd name="T31" fmla="*/ 13 h 29"/>
                    <a:gd name="T32" fmla="*/ 24 w 47"/>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9">
                      <a:moveTo>
                        <a:pt x="47" y="28"/>
                      </a:moveTo>
                      <a:lnTo>
                        <a:pt x="45" y="29"/>
                      </a:lnTo>
                      <a:lnTo>
                        <a:pt x="41" y="28"/>
                      </a:lnTo>
                      <a:lnTo>
                        <a:pt x="34" y="27"/>
                      </a:lnTo>
                      <a:lnTo>
                        <a:pt x="27" y="23"/>
                      </a:lnTo>
                      <a:lnTo>
                        <a:pt x="19" y="19"/>
                      </a:lnTo>
                      <a:lnTo>
                        <a:pt x="11" y="13"/>
                      </a:lnTo>
                      <a:lnTo>
                        <a:pt x="5" y="7"/>
                      </a:lnTo>
                      <a:lnTo>
                        <a:pt x="0" y="0"/>
                      </a:lnTo>
                      <a:lnTo>
                        <a:pt x="5" y="4"/>
                      </a:lnTo>
                      <a:lnTo>
                        <a:pt x="12" y="7"/>
                      </a:lnTo>
                      <a:lnTo>
                        <a:pt x="20" y="12"/>
                      </a:lnTo>
                      <a:lnTo>
                        <a:pt x="28" y="15"/>
                      </a:lnTo>
                      <a:lnTo>
                        <a:pt x="36" y="20"/>
                      </a:lnTo>
                      <a:lnTo>
                        <a:pt x="42" y="23"/>
                      </a:lnTo>
                      <a:lnTo>
                        <a:pt x="46" y="26"/>
                      </a:lnTo>
                      <a:lnTo>
                        <a:pt x="47"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7" name="Freeform 250">
                  <a:extLst>
                    <a:ext uri="{FF2B5EF4-FFF2-40B4-BE49-F238E27FC236}">
                      <a16:creationId xmlns:a16="http://schemas.microsoft.com/office/drawing/2014/main" id="{BC6D2E5B-6877-45AD-84A8-1138EE7687E5}"/>
                    </a:ext>
                  </a:extLst>
                </p:cNvPr>
                <p:cNvSpPr>
                  <a:spLocks/>
                </p:cNvSpPr>
                <p:nvPr/>
              </p:nvSpPr>
              <p:spPr bwMode="auto">
                <a:xfrm>
                  <a:off x="114" y="747"/>
                  <a:ext cx="31" cy="19"/>
                </a:xfrm>
                <a:custGeom>
                  <a:avLst/>
                  <a:gdLst>
                    <a:gd name="T0" fmla="*/ 31 w 62"/>
                    <a:gd name="T1" fmla="*/ 19 h 39"/>
                    <a:gd name="T2" fmla="*/ 30 w 62"/>
                    <a:gd name="T3" fmla="*/ 19 h 39"/>
                    <a:gd name="T4" fmla="*/ 26 w 62"/>
                    <a:gd name="T5" fmla="*/ 19 h 39"/>
                    <a:gd name="T6" fmla="*/ 22 w 62"/>
                    <a:gd name="T7" fmla="*/ 17 h 39"/>
                    <a:gd name="T8" fmla="*/ 17 w 62"/>
                    <a:gd name="T9" fmla="*/ 14 h 39"/>
                    <a:gd name="T10" fmla="*/ 12 w 62"/>
                    <a:gd name="T11" fmla="*/ 11 h 39"/>
                    <a:gd name="T12" fmla="*/ 7 w 62"/>
                    <a:gd name="T13" fmla="*/ 8 h 39"/>
                    <a:gd name="T14" fmla="*/ 3 w 62"/>
                    <a:gd name="T15" fmla="*/ 4 h 39"/>
                    <a:gd name="T16" fmla="*/ 0 w 62"/>
                    <a:gd name="T17" fmla="*/ 0 h 39"/>
                    <a:gd name="T18" fmla="*/ 3 w 62"/>
                    <a:gd name="T19" fmla="*/ 1 h 39"/>
                    <a:gd name="T20" fmla="*/ 7 w 62"/>
                    <a:gd name="T21" fmla="*/ 4 h 39"/>
                    <a:gd name="T22" fmla="*/ 12 w 62"/>
                    <a:gd name="T23" fmla="*/ 7 h 39"/>
                    <a:gd name="T24" fmla="*/ 18 w 62"/>
                    <a:gd name="T25" fmla="*/ 10 h 39"/>
                    <a:gd name="T26" fmla="*/ 23 w 62"/>
                    <a:gd name="T27" fmla="*/ 12 h 39"/>
                    <a:gd name="T28" fmla="*/ 28 w 62"/>
                    <a:gd name="T29" fmla="*/ 15 h 39"/>
                    <a:gd name="T30" fmla="*/ 31 w 62"/>
                    <a:gd name="T31" fmla="*/ 17 h 39"/>
                    <a:gd name="T32" fmla="*/ 31 w 62"/>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9">
                      <a:moveTo>
                        <a:pt x="62" y="38"/>
                      </a:moveTo>
                      <a:lnTo>
                        <a:pt x="59" y="39"/>
                      </a:lnTo>
                      <a:lnTo>
                        <a:pt x="52" y="38"/>
                      </a:lnTo>
                      <a:lnTo>
                        <a:pt x="44" y="35"/>
                      </a:lnTo>
                      <a:lnTo>
                        <a:pt x="33" y="29"/>
                      </a:lnTo>
                      <a:lnTo>
                        <a:pt x="23" y="23"/>
                      </a:lnTo>
                      <a:lnTo>
                        <a:pt x="13" y="16"/>
                      </a:lnTo>
                      <a:lnTo>
                        <a:pt x="5" y="8"/>
                      </a:lnTo>
                      <a:lnTo>
                        <a:pt x="0" y="0"/>
                      </a:lnTo>
                      <a:lnTo>
                        <a:pt x="5" y="3"/>
                      </a:lnTo>
                      <a:lnTo>
                        <a:pt x="13" y="8"/>
                      </a:lnTo>
                      <a:lnTo>
                        <a:pt x="24" y="14"/>
                      </a:lnTo>
                      <a:lnTo>
                        <a:pt x="35" y="20"/>
                      </a:lnTo>
                      <a:lnTo>
                        <a:pt x="46" y="25"/>
                      </a:lnTo>
                      <a:lnTo>
                        <a:pt x="55" y="31"/>
                      </a:lnTo>
                      <a:lnTo>
                        <a:pt x="61" y="35"/>
                      </a:lnTo>
                      <a:lnTo>
                        <a:pt x="62"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8" name="Freeform 251">
                  <a:extLst>
                    <a:ext uri="{FF2B5EF4-FFF2-40B4-BE49-F238E27FC236}">
                      <a16:creationId xmlns:a16="http://schemas.microsoft.com/office/drawing/2014/main" id="{9C9D9D0D-21D5-4330-94DA-2DCDDAB6DF56}"/>
                    </a:ext>
                  </a:extLst>
                </p:cNvPr>
                <p:cNvSpPr>
                  <a:spLocks/>
                </p:cNvSpPr>
                <p:nvPr/>
              </p:nvSpPr>
              <p:spPr bwMode="auto">
                <a:xfrm>
                  <a:off x="116" y="728"/>
                  <a:ext cx="34" cy="22"/>
                </a:xfrm>
                <a:custGeom>
                  <a:avLst/>
                  <a:gdLst>
                    <a:gd name="T0" fmla="*/ 34 w 68"/>
                    <a:gd name="T1" fmla="*/ 22 h 44"/>
                    <a:gd name="T2" fmla="*/ 33 w 68"/>
                    <a:gd name="T3" fmla="*/ 22 h 44"/>
                    <a:gd name="T4" fmla="*/ 29 w 68"/>
                    <a:gd name="T5" fmla="*/ 21 h 44"/>
                    <a:gd name="T6" fmla="*/ 24 w 68"/>
                    <a:gd name="T7" fmla="*/ 19 h 44"/>
                    <a:gd name="T8" fmla="*/ 18 w 68"/>
                    <a:gd name="T9" fmla="*/ 15 h 44"/>
                    <a:gd name="T10" fmla="*/ 12 w 68"/>
                    <a:gd name="T11" fmla="*/ 12 h 44"/>
                    <a:gd name="T12" fmla="*/ 7 w 68"/>
                    <a:gd name="T13" fmla="*/ 8 h 44"/>
                    <a:gd name="T14" fmla="*/ 3 w 68"/>
                    <a:gd name="T15" fmla="*/ 4 h 44"/>
                    <a:gd name="T16" fmla="*/ 0 w 68"/>
                    <a:gd name="T17" fmla="*/ 0 h 44"/>
                    <a:gd name="T18" fmla="*/ 3 w 68"/>
                    <a:gd name="T19" fmla="*/ 2 h 44"/>
                    <a:gd name="T20" fmla="*/ 7 w 68"/>
                    <a:gd name="T21" fmla="*/ 4 h 44"/>
                    <a:gd name="T22" fmla="*/ 13 w 68"/>
                    <a:gd name="T23" fmla="*/ 7 h 44"/>
                    <a:gd name="T24" fmla="*/ 19 w 68"/>
                    <a:gd name="T25" fmla="*/ 11 h 44"/>
                    <a:gd name="T26" fmla="*/ 25 w 68"/>
                    <a:gd name="T27" fmla="*/ 15 h 44"/>
                    <a:gd name="T28" fmla="*/ 30 w 68"/>
                    <a:gd name="T29" fmla="*/ 18 h 44"/>
                    <a:gd name="T30" fmla="*/ 33 w 68"/>
                    <a:gd name="T31" fmla="*/ 20 h 44"/>
                    <a:gd name="T32" fmla="*/ 34 w 68"/>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4">
                      <a:moveTo>
                        <a:pt x="68" y="43"/>
                      </a:moveTo>
                      <a:lnTo>
                        <a:pt x="65" y="44"/>
                      </a:lnTo>
                      <a:lnTo>
                        <a:pt x="57" y="42"/>
                      </a:lnTo>
                      <a:lnTo>
                        <a:pt x="47" y="37"/>
                      </a:lnTo>
                      <a:lnTo>
                        <a:pt x="35" y="30"/>
                      </a:lnTo>
                      <a:lnTo>
                        <a:pt x="24" y="23"/>
                      </a:lnTo>
                      <a:lnTo>
                        <a:pt x="13" y="15"/>
                      </a:lnTo>
                      <a:lnTo>
                        <a:pt x="5" y="7"/>
                      </a:lnTo>
                      <a:lnTo>
                        <a:pt x="0" y="0"/>
                      </a:lnTo>
                      <a:lnTo>
                        <a:pt x="5" y="4"/>
                      </a:lnTo>
                      <a:lnTo>
                        <a:pt x="14" y="8"/>
                      </a:lnTo>
                      <a:lnTo>
                        <a:pt x="26" y="14"/>
                      </a:lnTo>
                      <a:lnTo>
                        <a:pt x="38" y="21"/>
                      </a:lnTo>
                      <a:lnTo>
                        <a:pt x="50" y="29"/>
                      </a:lnTo>
                      <a:lnTo>
                        <a:pt x="59" y="35"/>
                      </a:lnTo>
                      <a:lnTo>
                        <a:pt x="66" y="39"/>
                      </a:lnTo>
                      <a:lnTo>
                        <a:pt x="68"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9" name="Freeform 252">
                  <a:extLst>
                    <a:ext uri="{FF2B5EF4-FFF2-40B4-BE49-F238E27FC236}">
                      <a16:creationId xmlns:a16="http://schemas.microsoft.com/office/drawing/2014/main" id="{A3BCCDDF-3B2D-47B5-A26E-BE05B3C93018}"/>
                    </a:ext>
                  </a:extLst>
                </p:cNvPr>
                <p:cNvSpPr>
                  <a:spLocks/>
                </p:cNvSpPr>
                <p:nvPr/>
              </p:nvSpPr>
              <p:spPr bwMode="auto">
                <a:xfrm>
                  <a:off x="119" y="716"/>
                  <a:ext cx="27" cy="23"/>
                </a:xfrm>
                <a:custGeom>
                  <a:avLst/>
                  <a:gdLst>
                    <a:gd name="T0" fmla="*/ 27 w 56"/>
                    <a:gd name="T1" fmla="*/ 23 h 46"/>
                    <a:gd name="T2" fmla="*/ 25 w 56"/>
                    <a:gd name="T3" fmla="*/ 23 h 46"/>
                    <a:gd name="T4" fmla="*/ 22 w 56"/>
                    <a:gd name="T5" fmla="*/ 22 h 46"/>
                    <a:gd name="T6" fmla="*/ 18 w 56"/>
                    <a:gd name="T7" fmla="*/ 19 h 46"/>
                    <a:gd name="T8" fmla="*/ 14 w 56"/>
                    <a:gd name="T9" fmla="*/ 15 h 46"/>
                    <a:gd name="T10" fmla="*/ 9 w 56"/>
                    <a:gd name="T11" fmla="*/ 11 h 46"/>
                    <a:gd name="T12" fmla="*/ 4 w 56"/>
                    <a:gd name="T13" fmla="*/ 7 h 46"/>
                    <a:gd name="T14" fmla="*/ 1 w 56"/>
                    <a:gd name="T15" fmla="*/ 3 h 46"/>
                    <a:gd name="T16" fmla="*/ 0 w 56"/>
                    <a:gd name="T17" fmla="*/ 0 h 46"/>
                    <a:gd name="T18" fmla="*/ 3 w 56"/>
                    <a:gd name="T19" fmla="*/ 2 h 46"/>
                    <a:gd name="T20" fmla="*/ 7 w 56"/>
                    <a:gd name="T21" fmla="*/ 5 h 46"/>
                    <a:gd name="T22" fmla="*/ 11 w 56"/>
                    <a:gd name="T23" fmla="*/ 8 h 46"/>
                    <a:gd name="T24" fmla="*/ 16 w 56"/>
                    <a:gd name="T25" fmla="*/ 12 h 46"/>
                    <a:gd name="T26" fmla="*/ 21 w 56"/>
                    <a:gd name="T27" fmla="*/ 16 h 46"/>
                    <a:gd name="T28" fmla="*/ 25 w 56"/>
                    <a:gd name="T29" fmla="*/ 19 h 46"/>
                    <a:gd name="T30" fmla="*/ 27 w 56"/>
                    <a:gd name="T31" fmla="*/ 22 h 46"/>
                    <a:gd name="T32" fmla="*/ 27 w 56"/>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46">
                      <a:moveTo>
                        <a:pt x="56" y="46"/>
                      </a:moveTo>
                      <a:lnTo>
                        <a:pt x="52" y="46"/>
                      </a:lnTo>
                      <a:lnTo>
                        <a:pt x="46" y="43"/>
                      </a:lnTo>
                      <a:lnTo>
                        <a:pt x="37" y="37"/>
                      </a:lnTo>
                      <a:lnTo>
                        <a:pt x="28" y="30"/>
                      </a:lnTo>
                      <a:lnTo>
                        <a:pt x="18" y="22"/>
                      </a:lnTo>
                      <a:lnTo>
                        <a:pt x="9" y="14"/>
                      </a:lnTo>
                      <a:lnTo>
                        <a:pt x="3" y="6"/>
                      </a:lnTo>
                      <a:lnTo>
                        <a:pt x="0" y="0"/>
                      </a:lnTo>
                      <a:lnTo>
                        <a:pt x="6" y="3"/>
                      </a:lnTo>
                      <a:lnTo>
                        <a:pt x="14" y="9"/>
                      </a:lnTo>
                      <a:lnTo>
                        <a:pt x="23" y="16"/>
                      </a:lnTo>
                      <a:lnTo>
                        <a:pt x="34" y="23"/>
                      </a:lnTo>
                      <a:lnTo>
                        <a:pt x="43" y="31"/>
                      </a:lnTo>
                      <a:lnTo>
                        <a:pt x="51" y="37"/>
                      </a:lnTo>
                      <a:lnTo>
                        <a:pt x="56" y="43"/>
                      </a:lnTo>
                      <a:lnTo>
                        <a:pt x="56"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0" name="Freeform 253">
                  <a:extLst>
                    <a:ext uri="{FF2B5EF4-FFF2-40B4-BE49-F238E27FC236}">
                      <a16:creationId xmlns:a16="http://schemas.microsoft.com/office/drawing/2014/main" id="{AA99BCF5-10C9-4183-B196-9A02C6695AF3}"/>
                    </a:ext>
                  </a:extLst>
                </p:cNvPr>
                <p:cNvSpPr>
                  <a:spLocks/>
                </p:cNvSpPr>
                <p:nvPr/>
              </p:nvSpPr>
              <p:spPr bwMode="auto">
                <a:xfrm>
                  <a:off x="123" y="707"/>
                  <a:ext cx="22" cy="19"/>
                </a:xfrm>
                <a:custGeom>
                  <a:avLst/>
                  <a:gdLst>
                    <a:gd name="T0" fmla="*/ 22 w 45"/>
                    <a:gd name="T1" fmla="*/ 19 h 39"/>
                    <a:gd name="T2" fmla="*/ 21 w 45"/>
                    <a:gd name="T3" fmla="*/ 19 h 39"/>
                    <a:gd name="T4" fmla="*/ 18 w 45"/>
                    <a:gd name="T5" fmla="*/ 18 h 39"/>
                    <a:gd name="T6" fmla="*/ 15 w 45"/>
                    <a:gd name="T7" fmla="*/ 17 h 39"/>
                    <a:gd name="T8" fmla="*/ 11 w 45"/>
                    <a:gd name="T9" fmla="*/ 14 h 39"/>
                    <a:gd name="T10" fmla="*/ 7 w 45"/>
                    <a:gd name="T11" fmla="*/ 11 h 39"/>
                    <a:gd name="T12" fmla="*/ 4 w 45"/>
                    <a:gd name="T13" fmla="*/ 7 h 39"/>
                    <a:gd name="T14" fmla="*/ 1 w 45"/>
                    <a:gd name="T15" fmla="*/ 4 h 39"/>
                    <a:gd name="T16" fmla="*/ 0 w 45"/>
                    <a:gd name="T17" fmla="*/ 0 h 39"/>
                    <a:gd name="T18" fmla="*/ 2 w 45"/>
                    <a:gd name="T19" fmla="*/ 2 h 39"/>
                    <a:gd name="T20" fmla="*/ 6 w 45"/>
                    <a:gd name="T21" fmla="*/ 5 h 39"/>
                    <a:gd name="T22" fmla="*/ 9 w 45"/>
                    <a:gd name="T23" fmla="*/ 7 h 39"/>
                    <a:gd name="T24" fmla="*/ 14 w 45"/>
                    <a:gd name="T25" fmla="*/ 10 h 39"/>
                    <a:gd name="T26" fmla="*/ 17 w 45"/>
                    <a:gd name="T27" fmla="*/ 13 h 39"/>
                    <a:gd name="T28" fmla="*/ 21 w 45"/>
                    <a:gd name="T29" fmla="*/ 16 h 39"/>
                    <a:gd name="T30" fmla="*/ 22 w 45"/>
                    <a:gd name="T31" fmla="*/ 18 h 39"/>
                    <a:gd name="T32" fmla="*/ 22 w 45"/>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39">
                      <a:moveTo>
                        <a:pt x="45" y="39"/>
                      </a:moveTo>
                      <a:lnTo>
                        <a:pt x="43" y="39"/>
                      </a:lnTo>
                      <a:lnTo>
                        <a:pt x="37" y="37"/>
                      </a:lnTo>
                      <a:lnTo>
                        <a:pt x="30" y="34"/>
                      </a:lnTo>
                      <a:lnTo>
                        <a:pt x="23" y="29"/>
                      </a:lnTo>
                      <a:lnTo>
                        <a:pt x="15" y="22"/>
                      </a:lnTo>
                      <a:lnTo>
                        <a:pt x="8" y="15"/>
                      </a:lnTo>
                      <a:lnTo>
                        <a:pt x="3" y="9"/>
                      </a:lnTo>
                      <a:lnTo>
                        <a:pt x="0" y="0"/>
                      </a:lnTo>
                      <a:lnTo>
                        <a:pt x="5" y="5"/>
                      </a:lnTo>
                      <a:lnTo>
                        <a:pt x="12" y="10"/>
                      </a:lnTo>
                      <a:lnTo>
                        <a:pt x="19" y="15"/>
                      </a:lnTo>
                      <a:lnTo>
                        <a:pt x="28" y="21"/>
                      </a:lnTo>
                      <a:lnTo>
                        <a:pt x="35" y="27"/>
                      </a:lnTo>
                      <a:lnTo>
                        <a:pt x="42" y="33"/>
                      </a:lnTo>
                      <a:lnTo>
                        <a:pt x="45" y="36"/>
                      </a:lnTo>
                      <a:lnTo>
                        <a:pt x="45"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1" name="Freeform 254">
                  <a:extLst>
                    <a:ext uri="{FF2B5EF4-FFF2-40B4-BE49-F238E27FC236}">
                      <a16:creationId xmlns:a16="http://schemas.microsoft.com/office/drawing/2014/main" id="{D27790DF-1D55-4D9D-AE39-8DC8CAC3034F}"/>
                    </a:ext>
                  </a:extLst>
                </p:cNvPr>
                <p:cNvSpPr>
                  <a:spLocks/>
                </p:cNvSpPr>
                <p:nvPr/>
              </p:nvSpPr>
              <p:spPr bwMode="auto">
                <a:xfrm>
                  <a:off x="129" y="698"/>
                  <a:ext cx="16" cy="16"/>
                </a:xfrm>
                <a:custGeom>
                  <a:avLst/>
                  <a:gdLst>
                    <a:gd name="T0" fmla="*/ 16 w 32"/>
                    <a:gd name="T1" fmla="*/ 16 h 33"/>
                    <a:gd name="T2" fmla="*/ 15 w 32"/>
                    <a:gd name="T3" fmla="*/ 16 h 33"/>
                    <a:gd name="T4" fmla="*/ 13 w 32"/>
                    <a:gd name="T5" fmla="*/ 15 h 33"/>
                    <a:gd name="T6" fmla="*/ 10 w 32"/>
                    <a:gd name="T7" fmla="*/ 13 h 33"/>
                    <a:gd name="T8" fmla="*/ 7 w 32"/>
                    <a:gd name="T9" fmla="*/ 10 h 33"/>
                    <a:gd name="T10" fmla="*/ 4 w 32"/>
                    <a:gd name="T11" fmla="*/ 7 h 33"/>
                    <a:gd name="T12" fmla="*/ 2 w 32"/>
                    <a:gd name="T13" fmla="*/ 4 h 33"/>
                    <a:gd name="T14" fmla="*/ 1 w 32"/>
                    <a:gd name="T15" fmla="*/ 1 h 33"/>
                    <a:gd name="T16" fmla="*/ 0 w 32"/>
                    <a:gd name="T17" fmla="*/ 0 h 33"/>
                    <a:gd name="T18" fmla="*/ 4 w 32"/>
                    <a:gd name="T19" fmla="*/ 3 h 33"/>
                    <a:gd name="T20" fmla="*/ 9 w 32"/>
                    <a:gd name="T21" fmla="*/ 8 h 33"/>
                    <a:gd name="T22" fmla="*/ 14 w 32"/>
                    <a:gd name="T23" fmla="*/ 13 h 33"/>
                    <a:gd name="T24" fmla="*/ 16 w 32"/>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3">
                      <a:moveTo>
                        <a:pt x="32" y="33"/>
                      </a:moveTo>
                      <a:lnTo>
                        <a:pt x="30" y="33"/>
                      </a:lnTo>
                      <a:lnTo>
                        <a:pt x="25" y="31"/>
                      </a:lnTo>
                      <a:lnTo>
                        <a:pt x="20" y="27"/>
                      </a:lnTo>
                      <a:lnTo>
                        <a:pt x="14" y="21"/>
                      </a:lnTo>
                      <a:lnTo>
                        <a:pt x="8" y="15"/>
                      </a:lnTo>
                      <a:lnTo>
                        <a:pt x="3" y="9"/>
                      </a:lnTo>
                      <a:lnTo>
                        <a:pt x="1" y="3"/>
                      </a:lnTo>
                      <a:lnTo>
                        <a:pt x="0" y="0"/>
                      </a:lnTo>
                      <a:lnTo>
                        <a:pt x="8" y="7"/>
                      </a:lnTo>
                      <a:lnTo>
                        <a:pt x="18" y="17"/>
                      </a:lnTo>
                      <a:lnTo>
                        <a:pt x="28" y="27"/>
                      </a:lnTo>
                      <a:lnTo>
                        <a:pt x="32"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2" name="Freeform 255">
                  <a:extLst>
                    <a:ext uri="{FF2B5EF4-FFF2-40B4-BE49-F238E27FC236}">
                      <a16:creationId xmlns:a16="http://schemas.microsoft.com/office/drawing/2014/main" id="{F04680E6-52CD-4D60-BA6B-DEE1C3FD81D0}"/>
                    </a:ext>
                  </a:extLst>
                </p:cNvPr>
                <p:cNvSpPr>
                  <a:spLocks/>
                </p:cNvSpPr>
                <p:nvPr/>
              </p:nvSpPr>
              <p:spPr bwMode="auto">
                <a:xfrm>
                  <a:off x="133" y="692"/>
                  <a:ext cx="10" cy="11"/>
                </a:xfrm>
                <a:custGeom>
                  <a:avLst/>
                  <a:gdLst>
                    <a:gd name="T0" fmla="*/ 10 w 20"/>
                    <a:gd name="T1" fmla="*/ 11 h 22"/>
                    <a:gd name="T2" fmla="*/ 7 w 20"/>
                    <a:gd name="T3" fmla="*/ 11 h 22"/>
                    <a:gd name="T4" fmla="*/ 4 w 20"/>
                    <a:gd name="T5" fmla="*/ 9 h 22"/>
                    <a:gd name="T6" fmla="*/ 0 w 20"/>
                    <a:gd name="T7" fmla="*/ 5 h 22"/>
                    <a:gd name="T8" fmla="*/ 0 w 20"/>
                    <a:gd name="T9" fmla="*/ 0 h 22"/>
                    <a:gd name="T10" fmla="*/ 3 w 20"/>
                    <a:gd name="T11" fmla="*/ 5 h 22"/>
                    <a:gd name="T12" fmla="*/ 7 w 20"/>
                    <a:gd name="T13" fmla="*/ 7 h 22"/>
                    <a:gd name="T14" fmla="*/ 10 w 20"/>
                    <a:gd name="T15" fmla="*/ 10 h 22"/>
                    <a:gd name="T16" fmla="*/ 10 w 20"/>
                    <a:gd name="T17" fmla="*/ 11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22"/>
                      </a:moveTo>
                      <a:lnTo>
                        <a:pt x="14" y="21"/>
                      </a:lnTo>
                      <a:lnTo>
                        <a:pt x="7" y="17"/>
                      </a:lnTo>
                      <a:lnTo>
                        <a:pt x="0" y="9"/>
                      </a:lnTo>
                      <a:lnTo>
                        <a:pt x="0" y="0"/>
                      </a:lnTo>
                      <a:lnTo>
                        <a:pt x="5" y="9"/>
                      </a:lnTo>
                      <a:lnTo>
                        <a:pt x="14" y="14"/>
                      </a:lnTo>
                      <a:lnTo>
                        <a:pt x="20" y="19"/>
                      </a:lnTo>
                      <a:lnTo>
                        <a:pt x="20"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3" name="Freeform 256">
                  <a:extLst>
                    <a:ext uri="{FF2B5EF4-FFF2-40B4-BE49-F238E27FC236}">
                      <a16:creationId xmlns:a16="http://schemas.microsoft.com/office/drawing/2014/main" id="{6FA9A806-19D1-480E-8DE3-81DE004ED108}"/>
                    </a:ext>
                  </a:extLst>
                </p:cNvPr>
                <p:cNvSpPr>
                  <a:spLocks/>
                </p:cNvSpPr>
                <p:nvPr/>
              </p:nvSpPr>
              <p:spPr bwMode="auto">
                <a:xfrm>
                  <a:off x="122" y="783"/>
                  <a:ext cx="14" cy="13"/>
                </a:xfrm>
                <a:custGeom>
                  <a:avLst/>
                  <a:gdLst>
                    <a:gd name="T0" fmla="*/ 0 w 28"/>
                    <a:gd name="T1" fmla="*/ 0 h 25"/>
                    <a:gd name="T2" fmla="*/ 4 w 28"/>
                    <a:gd name="T3" fmla="*/ 2 h 25"/>
                    <a:gd name="T4" fmla="*/ 9 w 28"/>
                    <a:gd name="T5" fmla="*/ 5 h 25"/>
                    <a:gd name="T6" fmla="*/ 14 w 28"/>
                    <a:gd name="T7" fmla="*/ 9 h 25"/>
                    <a:gd name="T8" fmla="*/ 14 w 28"/>
                    <a:gd name="T9" fmla="*/ 13 h 25"/>
                    <a:gd name="T10" fmla="*/ 11 w 28"/>
                    <a:gd name="T11" fmla="*/ 12 h 25"/>
                    <a:gd name="T12" fmla="*/ 7 w 28"/>
                    <a:gd name="T13" fmla="*/ 9 h 25"/>
                    <a:gd name="T14" fmla="*/ 3 w 28"/>
                    <a:gd name="T15" fmla="*/ 4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25">
                      <a:moveTo>
                        <a:pt x="0" y="0"/>
                      </a:moveTo>
                      <a:lnTo>
                        <a:pt x="7" y="3"/>
                      </a:lnTo>
                      <a:lnTo>
                        <a:pt x="17" y="10"/>
                      </a:lnTo>
                      <a:lnTo>
                        <a:pt x="27" y="18"/>
                      </a:lnTo>
                      <a:lnTo>
                        <a:pt x="28" y="25"/>
                      </a:lnTo>
                      <a:lnTo>
                        <a:pt x="22" y="24"/>
                      </a:lnTo>
                      <a:lnTo>
                        <a:pt x="14" y="17"/>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4" name="Freeform 257">
                  <a:extLst>
                    <a:ext uri="{FF2B5EF4-FFF2-40B4-BE49-F238E27FC236}">
                      <a16:creationId xmlns:a16="http://schemas.microsoft.com/office/drawing/2014/main" id="{1C57A0DA-FECF-46C1-91EC-D0A9FF6FFC0A}"/>
                    </a:ext>
                  </a:extLst>
                </p:cNvPr>
                <p:cNvSpPr>
                  <a:spLocks/>
                </p:cNvSpPr>
                <p:nvPr/>
              </p:nvSpPr>
              <p:spPr bwMode="auto">
                <a:xfrm>
                  <a:off x="115" y="783"/>
                  <a:ext cx="6" cy="15"/>
                </a:xfrm>
                <a:custGeom>
                  <a:avLst/>
                  <a:gdLst>
                    <a:gd name="T0" fmla="*/ 6 w 14"/>
                    <a:gd name="T1" fmla="*/ 0 h 30"/>
                    <a:gd name="T2" fmla="*/ 5 w 14"/>
                    <a:gd name="T3" fmla="*/ 3 h 30"/>
                    <a:gd name="T4" fmla="*/ 2 w 14"/>
                    <a:gd name="T5" fmla="*/ 8 h 30"/>
                    <a:gd name="T6" fmla="*/ 0 w 14"/>
                    <a:gd name="T7" fmla="*/ 12 h 30"/>
                    <a:gd name="T8" fmla="*/ 0 w 14"/>
                    <a:gd name="T9" fmla="*/ 15 h 30"/>
                    <a:gd name="T10" fmla="*/ 3 w 14"/>
                    <a:gd name="T11" fmla="*/ 14 h 30"/>
                    <a:gd name="T12" fmla="*/ 4 w 14"/>
                    <a:gd name="T13" fmla="*/ 10 h 30"/>
                    <a:gd name="T14" fmla="*/ 6 w 14"/>
                    <a:gd name="T15" fmla="*/ 4 h 30"/>
                    <a:gd name="T16" fmla="*/ 6 w 1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30">
                      <a:moveTo>
                        <a:pt x="14" y="0"/>
                      </a:moveTo>
                      <a:lnTo>
                        <a:pt x="11" y="5"/>
                      </a:lnTo>
                      <a:lnTo>
                        <a:pt x="5" y="15"/>
                      </a:lnTo>
                      <a:lnTo>
                        <a:pt x="0" y="24"/>
                      </a:lnTo>
                      <a:lnTo>
                        <a:pt x="1" y="30"/>
                      </a:lnTo>
                      <a:lnTo>
                        <a:pt x="6" y="27"/>
                      </a:lnTo>
                      <a:lnTo>
                        <a:pt x="9" y="19"/>
                      </a:lnTo>
                      <a:lnTo>
                        <a:pt x="13" y="8"/>
                      </a:lnTo>
                      <a:lnTo>
                        <a:pt x="1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5" name="Freeform 258">
                  <a:extLst>
                    <a:ext uri="{FF2B5EF4-FFF2-40B4-BE49-F238E27FC236}">
                      <a16:creationId xmlns:a16="http://schemas.microsoft.com/office/drawing/2014/main" id="{2C23F103-82D2-4E7A-AB43-44F8893A499D}"/>
                    </a:ext>
                  </a:extLst>
                </p:cNvPr>
                <p:cNvSpPr>
                  <a:spLocks/>
                </p:cNvSpPr>
                <p:nvPr/>
              </p:nvSpPr>
              <p:spPr bwMode="auto">
                <a:xfrm>
                  <a:off x="123" y="786"/>
                  <a:ext cx="4" cy="17"/>
                </a:xfrm>
                <a:custGeom>
                  <a:avLst/>
                  <a:gdLst>
                    <a:gd name="T0" fmla="*/ 0 w 9"/>
                    <a:gd name="T1" fmla="*/ 0 h 33"/>
                    <a:gd name="T2" fmla="*/ 0 w 9"/>
                    <a:gd name="T3" fmla="*/ 3 h 33"/>
                    <a:gd name="T4" fmla="*/ 0 w 9"/>
                    <a:gd name="T5" fmla="*/ 9 h 33"/>
                    <a:gd name="T6" fmla="*/ 1 w 9"/>
                    <a:gd name="T7" fmla="*/ 14 h 33"/>
                    <a:gd name="T8" fmla="*/ 2 w 9"/>
                    <a:gd name="T9" fmla="*/ 17 h 33"/>
                    <a:gd name="T10" fmla="*/ 4 w 9"/>
                    <a:gd name="T11" fmla="*/ 14 h 33"/>
                    <a:gd name="T12" fmla="*/ 3 w 9"/>
                    <a:gd name="T13" fmla="*/ 9 h 33"/>
                    <a:gd name="T14" fmla="*/ 1 w 9"/>
                    <a:gd name="T15" fmla="*/ 4 h 33"/>
                    <a:gd name="T16" fmla="*/ 0 w 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33">
                      <a:moveTo>
                        <a:pt x="0" y="0"/>
                      </a:moveTo>
                      <a:lnTo>
                        <a:pt x="0" y="5"/>
                      </a:lnTo>
                      <a:lnTo>
                        <a:pt x="0" y="17"/>
                      </a:lnTo>
                      <a:lnTo>
                        <a:pt x="2" y="28"/>
                      </a:lnTo>
                      <a:lnTo>
                        <a:pt x="5" y="33"/>
                      </a:lnTo>
                      <a:lnTo>
                        <a:pt x="9" y="28"/>
                      </a:lnTo>
                      <a:lnTo>
                        <a:pt x="6" y="18"/>
                      </a:lnTo>
                      <a:lnTo>
                        <a:pt x="3"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6" name="Freeform 259">
                  <a:extLst>
                    <a:ext uri="{FF2B5EF4-FFF2-40B4-BE49-F238E27FC236}">
                      <a16:creationId xmlns:a16="http://schemas.microsoft.com/office/drawing/2014/main" id="{29D0FE5A-ECB2-4528-B331-E3B72D26F380}"/>
                    </a:ext>
                  </a:extLst>
                </p:cNvPr>
                <p:cNvSpPr>
                  <a:spLocks/>
                </p:cNvSpPr>
                <p:nvPr/>
              </p:nvSpPr>
              <p:spPr bwMode="auto">
                <a:xfrm>
                  <a:off x="107" y="778"/>
                  <a:ext cx="12" cy="15"/>
                </a:xfrm>
                <a:custGeom>
                  <a:avLst/>
                  <a:gdLst>
                    <a:gd name="T0" fmla="*/ 12 w 25"/>
                    <a:gd name="T1" fmla="*/ 0 h 30"/>
                    <a:gd name="T2" fmla="*/ 10 w 25"/>
                    <a:gd name="T3" fmla="*/ 5 h 30"/>
                    <a:gd name="T4" fmla="*/ 6 w 25"/>
                    <a:gd name="T5" fmla="*/ 11 h 30"/>
                    <a:gd name="T6" fmla="*/ 3 w 25"/>
                    <a:gd name="T7" fmla="*/ 15 h 30"/>
                    <a:gd name="T8" fmla="*/ 0 w 25"/>
                    <a:gd name="T9" fmla="*/ 15 h 30"/>
                    <a:gd name="T10" fmla="*/ 0 w 25"/>
                    <a:gd name="T11" fmla="*/ 12 h 30"/>
                    <a:gd name="T12" fmla="*/ 4 w 25"/>
                    <a:gd name="T13" fmla="*/ 8 h 30"/>
                    <a:gd name="T14" fmla="*/ 9 w 25"/>
                    <a:gd name="T15" fmla="*/ 3 h 30"/>
                    <a:gd name="T16" fmla="*/ 12 w 25"/>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0">
                      <a:moveTo>
                        <a:pt x="25" y="0"/>
                      </a:moveTo>
                      <a:lnTo>
                        <a:pt x="20" y="9"/>
                      </a:lnTo>
                      <a:lnTo>
                        <a:pt x="13" y="21"/>
                      </a:lnTo>
                      <a:lnTo>
                        <a:pt x="6" y="29"/>
                      </a:lnTo>
                      <a:lnTo>
                        <a:pt x="0" y="30"/>
                      </a:lnTo>
                      <a:lnTo>
                        <a:pt x="1" y="24"/>
                      </a:lnTo>
                      <a:lnTo>
                        <a:pt x="9" y="15"/>
                      </a:lnTo>
                      <a:lnTo>
                        <a:pt x="18" y="6"/>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7" name="Freeform 260">
                  <a:extLst>
                    <a:ext uri="{FF2B5EF4-FFF2-40B4-BE49-F238E27FC236}">
                      <a16:creationId xmlns:a16="http://schemas.microsoft.com/office/drawing/2014/main" id="{47590D50-2B0E-4A3A-9F25-8353CECF807B}"/>
                    </a:ext>
                  </a:extLst>
                </p:cNvPr>
                <p:cNvSpPr>
                  <a:spLocks/>
                </p:cNvSpPr>
                <p:nvPr/>
              </p:nvSpPr>
              <p:spPr bwMode="auto">
                <a:xfrm>
                  <a:off x="108" y="695"/>
                  <a:ext cx="22" cy="4"/>
                </a:xfrm>
                <a:custGeom>
                  <a:avLst/>
                  <a:gdLst>
                    <a:gd name="T0" fmla="*/ 22 w 43"/>
                    <a:gd name="T1" fmla="*/ 4 h 9"/>
                    <a:gd name="T2" fmla="*/ 20 w 43"/>
                    <a:gd name="T3" fmla="*/ 4 h 9"/>
                    <a:gd name="T4" fmla="*/ 16 w 43"/>
                    <a:gd name="T5" fmla="*/ 4 h 9"/>
                    <a:gd name="T6" fmla="*/ 13 w 43"/>
                    <a:gd name="T7" fmla="*/ 4 h 9"/>
                    <a:gd name="T8" fmla="*/ 9 w 43"/>
                    <a:gd name="T9" fmla="*/ 4 h 9"/>
                    <a:gd name="T10" fmla="*/ 6 w 43"/>
                    <a:gd name="T11" fmla="*/ 4 h 9"/>
                    <a:gd name="T12" fmla="*/ 3 w 43"/>
                    <a:gd name="T13" fmla="*/ 4 h 9"/>
                    <a:gd name="T14" fmla="*/ 1 w 43"/>
                    <a:gd name="T15" fmla="*/ 3 h 9"/>
                    <a:gd name="T16" fmla="*/ 0 w 43"/>
                    <a:gd name="T17" fmla="*/ 2 h 9"/>
                    <a:gd name="T18" fmla="*/ 1 w 43"/>
                    <a:gd name="T19" fmla="*/ 0 h 9"/>
                    <a:gd name="T20" fmla="*/ 2 w 43"/>
                    <a:gd name="T21" fmla="*/ 0 h 9"/>
                    <a:gd name="T22" fmla="*/ 5 w 43"/>
                    <a:gd name="T23" fmla="*/ 0 h 9"/>
                    <a:gd name="T24" fmla="*/ 9 w 43"/>
                    <a:gd name="T25" fmla="*/ 1 h 9"/>
                    <a:gd name="T26" fmla="*/ 12 w 43"/>
                    <a:gd name="T27" fmla="*/ 2 h 9"/>
                    <a:gd name="T28" fmla="*/ 16 w 43"/>
                    <a:gd name="T29" fmla="*/ 3 h 9"/>
                    <a:gd name="T30" fmla="*/ 19 w 43"/>
                    <a:gd name="T31" fmla="*/ 3 h 9"/>
                    <a:gd name="T32" fmla="*/ 22 w 43"/>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9">
                      <a:moveTo>
                        <a:pt x="43" y="8"/>
                      </a:moveTo>
                      <a:lnTo>
                        <a:pt x="39" y="8"/>
                      </a:lnTo>
                      <a:lnTo>
                        <a:pt x="32" y="9"/>
                      </a:lnTo>
                      <a:lnTo>
                        <a:pt x="25" y="9"/>
                      </a:lnTo>
                      <a:lnTo>
                        <a:pt x="18" y="9"/>
                      </a:lnTo>
                      <a:lnTo>
                        <a:pt x="11" y="9"/>
                      </a:lnTo>
                      <a:lnTo>
                        <a:pt x="5" y="8"/>
                      </a:lnTo>
                      <a:lnTo>
                        <a:pt x="2" y="6"/>
                      </a:lnTo>
                      <a:lnTo>
                        <a:pt x="0" y="4"/>
                      </a:lnTo>
                      <a:lnTo>
                        <a:pt x="1" y="1"/>
                      </a:lnTo>
                      <a:lnTo>
                        <a:pt x="4" y="0"/>
                      </a:lnTo>
                      <a:lnTo>
                        <a:pt x="10" y="0"/>
                      </a:lnTo>
                      <a:lnTo>
                        <a:pt x="17" y="3"/>
                      </a:lnTo>
                      <a:lnTo>
                        <a:pt x="24" y="4"/>
                      </a:lnTo>
                      <a:lnTo>
                        <a:pt x="32" y="6"/>
                      </a:lnTo>
                      <a:lnTo>
                        <a:pt x="38" y="7"/>
                      </a:lnTo>
                      <a:lnTo>
                        <a:pt x="43"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8" name="Freeform 261">
                  <a:extLst>
                    <a:ext uri="{FF2B5EF4-FFF2-40B4-BE49-F238E27FC236}">
                      <a16:creationId xmlns:a16="http://schemas.microsoft.com/office/drawing/2014/main" id="{146544BE-254B-4657-A1BD-DBF0DDCD4CBC}"/>
                    </a:ext>
                  </a:extLst>
                </p:cNvPr>
                <p:cNvSpPr>
                  <a:spLocks/>
                </p:cNvSpPr>
                <p:nvPr/>
              </p:nvSpPr>
              <p:spPr bwMode="auto">
                <a:xfrm>
                  <a:off x="112" y="686"/>
                  <a:ext cx="21" cy="7"/>
                </a:xfrm>
                <a:custGeom>
                  <a:avLst/>
                  <a:gdLst>
                    <a:gd name="T0" fmla="*/ 21 w 43"/>
                    <a:gd name="T1" fmla="*/ 7 h 15"/>
                    <a:gd name="T2" fmla="*/ 19 w 43"/>
                    <a:gd name="T3" fmla="*/ 7 h 15"/>
                    <a:gd name="T4" fmla="*/ 16 w 43"/>
                    <a:gd name="T5" fmla="*/ 7 h 15"/>
                    <a:gd name="T6" fmla="*/ 13 w 43"/>
                    <a:gd name="T7" fmla="*/ 6 h 15"/>
                    <a:gd name="T8" fmla="*/ 9 w 43"/>
                    <a:gd name="T9" fmla="*/ 5 h 15"/>
                    <a:gd name="T10" fmla="*/ 6 w 43"/>
                    <a:gd name="T11" fmla="*/ 5 h 15"/>
                    <a:gd name="T12" fmla="*/ 3 w 43"/>
                    <a:gd name="T13" fmla="*/ 4 h 15"/>
                    <a:gd name="T14" fmla="*/ 1 w 43"/>
                    <a:gd name="T15" fmla="*/ 2 h 15"/>
                    <a:gd name="T16" fmla="*/ 0 w 43"/>
                    <a:gd name="T17" fmla="*/ 1 h 15"/>
                    <a:gd name="T18" fmla="*/ 1 w 43"/>
                    <a:gd name="T19" fmla="*/ 0 h 15"/>
                    <a:gd name="T20" fmla="*/ 3 w 43"/>
                    <a:gd name="T21" fmla="*/ 0 h 15"/>
                    <a:gd name="T22" fmla="*/ 6 w 43"/>
                    <a:gd name="T23" fmla="*/ 0 h 15"/>
                    <a:gd name="T24" fmla="*/ 9 w 43"/>
                    <a:gd name="T25" fmla="*/ 2 h 15"/>
                    <a:gd name="T26" fmla="*/ 13 w 43"/>
                    <a:gd name="T27" fmla="*/ 4 h 15"/>
                    <a:gd name="T28" fmla="*/ 17 w 43"/>
                    <a:gd name="T29" fmla="*/ 5 h 15"/>
                    <a:gd name="T30" fmla="*/ 20 w 43"/>
                    <a:gd name="T31" fmla="*/ 7 h 15"/>
                    <a:gd name="T32" fmla="*/ 21 w 4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5">
                      <a:moveTo>
                        <a:pt x="43" y="15"/>
                      </a:moveTo>
                      <a:lnTo>
                        <a:pt x="38" y="15"/>
                      </a:lnTo>
                      <a:lnTo>
                        <a:pt x="33" y="14"/>
                      </a:lnTo>
                      <a:lnTo>
                        <a:pt x="26" y="13"/>
                      </a:lnTo>
                      <a:lnTo>
                        <a:pt x="19" y="11"/>
                      </a:lnTo>
                      <a:lnTo>
                        <a:pt x="12" y="10"/>
                      </a:lnTo>
                      <a:lnTo>
                        <a:pt x="6" y="8"/>
                      </a:lnTo>
                      <a:lnTo>
                        <a:pt x="3" y="5"/>
                      </a:lnTo>
                      <a:lnTo>
                        <a:pt x="0" y="2"/>
                      </a:lnTo>
                      <a:lnTo>
                        <a:pt x="2" y="0"/>
                      </a:lnTo>
                      <a:lnTo>
                        <a:pt x="6" y="0"/>
                      </a:lnTo>
                      <a:lnTo>
                        <a:pt x="12" y="1"/>
                      </a:lnTo>
                      <a:lnTo>
                        <a:pt x="19" y="5"/>
                      </a:lnTo>
                      <a:lnTo>
                        <a:pt x="27" y="8"/>
                      </a:lnTo>
                      <a:lnTo>
                        <a:pt x="34" y="10"/>
                      </a:lnTo>
                      <a:lnTo>
                        <a:pt x="40" y="14"/>
                      </a:lnTo>
                      <a:lnTo>
                        <a:pt x="43"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9" name="Freeform 262">
                  <a:extLst>
                    <a:ext uri="{FF2B5EF4-FFF2-40B4-BE49-F238E27FC236}">
                      <a16:creationId xmlns:a16="http://schemas.microsoft.com/office/drawing/2014/main" id="{31E31367-2850-486C-9682-8E4AE5C778A3}"/>
                    </a:ext>
                  </a:extLst>
                </p:cNvPr>
                <p:cNvSpPr>
                  <a:spLocks/>
                </p:cNvSpPr>
                <p:nvPr/>
              </p:nvSpPr>
              <p:spPr bwMode="auto">
                <a:xfrm>
                  <a:off x="102" y="706"/>
                  <a:ext cx="21" cy="4"/>
                </a:xfrm>
                <a:custGeom>
                  <a:avLst/>
                  <a:gdLst>
                    <a:gd name="T0" fmla="*/ 21 w 40"/>
                    <a:gd name="T1" fmla="*/ 2 h 9"/>
                    <a:gd name="T2" fmla="*/ 20 w 40"/>
                    <a:gd name="T3" fmla="*/ 3 h 9"/>
                    <a:gd name="T4" fmla="*/ 18 w 40"/>
                    <a:gd name="T5" fmla="*/ 3 h 9"/>
                    <a:gd name="T6" fmla="*/ 15 w 40"/>
                    <a:gd name="T7" fmla="*/ 4 h 9"/>
                    <a:gd name="T8" fmla="*/ 12 w 40"/>
                    <a:gd name="T9" fmla="*/ 4 h 9"/>
                    <a:gd name="T10" fmla="*/ 7 w 40"/>
                    <a:gd name="T11" fmla="*/ 4 h 9"/>
                    <a:gd name="T12" fmla="*/ 4 w 40"/>
                    <a:gd name="T13" fmla="*/ 4 h 9"/>
                    <a:gd name="T14" fmla="*/ 1 w 40"/>
                    <a:gd name="T15" fmla="*/ 3 h 9"/>
                    <a:gd name="T16" fmla="*/ 0 w 40"/>
                    <a:gd name="T17" fmla="*/ 2 h 9"/>
                    <a:gd name="T18" fmla="*/ 0 w 40"/>
                    <a:gd name="T19" fmla="*/ 0 h 9"/>
                    <a:gd name="T20" fmla="*/ 1 w 40"/>
                    <a:gd name="T21" fmla="*/ 0 h 9"/>
                    <a:gd name="T22" fmla="*/ 4 w 40"/>
                    <a:gd name="T23" fmla="*/ 0 h 9"/>
                    <a:gd name="T24" fmla="*/ 7 w 40"/>
                    <a:gd name="T25" fmla="*/ 0 h 9"/>
                    <a:gd name="T26" fmla="*/ 11 w 40"/>
                    <a:gd name="T27" fmla="*/ 1 h 9"/>
                    <a:gd name="T28" fmla="*/ 15 w 40"/>
                    <a:gd name="T29" fmla="*/ 1 h 9"/>
                    <a:gd name="T30" fmla="*/ 18 w 40"/>
                    <a:gd name="T31" fmla="*/ 2 h 9"/>
                    <a:gd name="T32" fmla="*/ 21 w 40"/>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9">
                      <a:moveTo>
                        <a:pt x="40" y="4"/>
                      </a:moveTo>
                      <a:lnTo>
                        <a:pt x="39" y="6"/>
                      </a:lnTo>
                      <a:lnTo>
                        <a:pt x="35" y="7"/>
                      </a:lnTo>
                      <a:lnTo>
                        <a:pt x="29" y="8"/>
                      </a:lnTo>
                      <a:lnTo>
                        <a:pt x="22" y="9"/>
                      </a:lnTo>
                      <a:lnTo>
                        <a:pt x="14" y="9"/>
                      </a:lnTo>
                      <a:lnTo>
                        <a:pt x="8" y="8"/>
                      </a:lnTo>
                      <a:lnTo>
                        <a:pt x="2" y="7"/>
                      </a:lnTo>
                      <a:lnTo>
                        <a:pt x="0" y="4"/>
                      </a:lnTo>
                      <a:lnTo>
                        <a:pt x="0" y="1"/>
                      </a:lnTo>
                      <a:lnTo>
                        <a:pt x="2" y="0"/>
                      </a:lnTo>
                      <a:lnTo>
                        <a:pt x="8" y="0"/>
                      </a:lnTo>
                      <a:lnTo>
                        <a:pt x="14" y="1"/>
                      </a:lnTo>
                      <a:lnTo>
                        <a:pt x="21" y="2"/>
                      </a:lnTo>
                      <a:lnTo>
                        <a:pt x="29" y="2"/>
                      </a:lnTo>
                      <a:lnTo>
                        <a:pt x="35" y="4"/>
                      </a:lnTo>
                      <a:lnTo>
                        <a:pt x="40"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0" name="Freeform 263">
                  <a:extLst>
                    <a:ext uri="{FF2B5EF4-FFF2-40B4-BE49-F238E27FC236}">
                      <a16:creationId xmlns:a16="http://schemas.microsoft.com/office/drawing/2014/main" id="{E3DDD1CE-8C1D-4AF1-A0D5-766C26D7D895}"/>
                    </a:ext>
                  </a:extLst>
                </p:cNvPr>
                <p:cNvSpPr>
                  <a:spLocks/>
                </p:cNvSpPr>
                <p:nvPr/>
              </p:nvSpPr>
              <p:spPr bwMode="auto">
                <a:xfrm>
                  <a:off x="97" y="715"/>
                  <a:ext cx="23" cy="8"/>
                </a:xfrm>
                <a:custGeom>
                  <a:avLst/>
                  <a:gdLst>
                    <a:gd name="T0" fmla="*/ 23 w 48"/>
                    <a:gd name="T1" fmla="*/ 0 h 15"/>
                    <a:gd name="T2" fmla="*/ 20 w 48"/>
                    <a:gd name="T3" fmla="*/ 2 h 15"/>
                    <a:gd name="T4" fmla="*/ 17 w 48"/>
                    <a:gd name="T5" fmla="*/ 4 h 15"/>
                    <a:gd name="T6" fmla="*/ 13 w 48"/>
                    <a:gd name="T7" fmla="*/ 5 h 15"/>
                    <a:gd name="T8" fmla="*/ 10 w 48"/>
                    <a:gd name="T9" fmla="*/ 6 h 15"/>
                    <a:gd name="T10" fmla="*/ 6 w 48"/>
                    <a:gd name="T11" fmla="*/ 7 h 15"/>
                    <a:gd name="T12" fmla="*/ 3 w 48"/>
                    <a:gd name="T13" fmla="*/ 8 h 15"/>
                    <a:gd name="T14" fmla="*/ 1 w 48"/>
                    <a:gd name="T15" fmla="*/ 7 h 15"/>
                    <a:gd name="T16" fmla="*/ 0 w 48"/>
                    <a:gd name="T17" fmla="*/ 6 h 15"/>
                    <a:gd name="T18" fmla="*/ 1 w 48"/>
                    <a:gd name="T19" fmla="*/ 4 h 15"/>
                    <a:gd name="T20" fmla="*/ 2 w 48"/>
                    <a:gd name="T21" fmla="*/ 3 h 15"/>
                    <a:gd name="T22" fmla="*/ 6 w 48"/>
                    <a:gd name="T23" fmla="*/ 2 h 15"/>
                    <a:gd name="T24" fmla="*/ 10 w 48"/>
                    <a:gd name="T25" fmla="*/ 2 h 15"/>
                    <a:gd name="T26" fmla="*/ 13 w 48"/>
                    <a:gd name="T27" fmla="*/ 2 h 15"/>
                    <a:gd name="T28" fmla="*/ 17 w 48"/>
                    <a:gd name="T29" fmla="*/ 1 h 15"/>
                    <a:gd name="T30" fmla="*/ 21 w 48"/>
                    <a:gd name="T31" fmla="*/ 1 h 15"/>
                    <a:gd name="T32" fmla="*/ 23 w 4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5">
                      <a:moveTo>
                        <a:pt x="48" y="0"/>
                      </a:moveTo>
                      <a:lnTo>
                        <a:pt x="42" y="3"/>
                      </a:lnTo>
                      <a:lnTo>
                        <a:pt x="36" y="7"/>
                      </a:lnTo>
                      <a:lnTo>
                        <a:pt x="28" y="9"/>
                      </a:lnTo>
                      <a:lnTo>
                        <a:pt x="20" y="12"/>
                      </a:lnTo>
                      <a:lnTo>
                        <a:pt x="13" y="14"/>
                      </a:lnTo>
                      <a:lnTo>
                        <a:pt x="6" y="15"/>
                      </a:lnTo>
                      <a:lnTo>
                        <a:pt x="3" y="14"/>
                      </a:lnTo>
                      <a:lnTo>
                        <a:pt x="0" y="11"/>
                      </a:lnTo>
                      <a:lnTo>
                        <a:pt x="2" y="8"/>
                      </a:lnTo>
                      <a:lnTo>
                        <a:pt x="5" y="6"/>
                      </a:lnTo>
                      <a:lnTo>
                        <a:pt x="12" y="4"/>
                      </a:lnTo>
                      <a:lnTo>
                        <a:pt x="20" y="3"/>
                      </a:lnTo>
                      <a:lnTo>
                        <a:pt x="28" y="3"/>
                      </a:lnTo>
                      <a:lnTo>
                        <a:pt x="36" y="2"/>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1" name="Freeform 264">
                  <a:extLst>
                    <a:ext uri="{FF2B5EF4-FFF2-40B4-BE49-F238E27FC236}">
                      <a16:creationId xmlns:a16="http://schemas.microsoft.com/office/drawing/2014/main" id="{8985EFCA-3B9A-466C-8F5C-8B09636ECCC4}"/>
                    </a:ext>
                  </a:extLst>
                </p:cNvPr>
                <p:cNvSpPr>
                  <a:spLocks/>
                </p:cNvSpPr>
                <p:nvPr/>
              </p:nvSpPr>
              <p:spPr bwMode="auto">
                <a:xfrm>
                  <a:off x="90" y="726"/>
                  <a:ext cx="26" cy="9"/>
                </a:xfrm>
                <a:custGeom>
                  <a:avLst/>
                  <a:gdLst>
                    <a:gd name="T0" fmla="*/ 26 w 52"/>
                    <a:gd name="T1" fmla="*/ 0 h 17"/>
                    <a:gd name="T2" fmla="*/ 24 w 52"/>
                    <a:gd name="T3" fmla="*/ 1 h 17"/>
                    <a:gd name="T4" fmla="*/ 20 w 52"/>
                    <a:gd name="T5" fmla="*/ 3 h 17"/>
                    <a:gd name="T6" fmla="*/ 16 w 52"/>
                    <a:gd name="T7" fmla="*/ 5 h 17"/>
                    <a:gd name="T8" fmla="*/ 11 w 52"/>
                    <a:gd name="T9" fmla="*/ 6 h 17"/>
                    <a:gd name="T10" fmla="*/ 7 w 52"/>
                    <a:gd name="T11" fmla="*/ 8 h 17"/>
                    <a:gd name="T12" fmla="*/ 3 w 52"/>
                    <a:gd name="T13" fmla="*/ 9 h 17"/>
                    <a:gd name="T14" fmla="*/ 1 w 52"/>
                    <a:gd name="T15" fmla="*/ 8 h 17"/>
                    <a:gd name="T16" fmla="*/ 0 w 52"/>
                    <a:gd name="T17" fmla="*/ 7 h 17"/>
                    <a:gd name="T18" fmla="*/ 1 w 52"/>
                    <a:gd name="T19" fmla="*/ 5 h 17"/>
                    <a:gd name="T20" fmla="*/ 4 w 52"/>
                    <a:gd name="T21" fmla="*/ 4 h 17"/>
                    <a:gd name="T22" fmla="*/ 8 w 52"/>
                    <a:gd name="T23" fmla="*/ 3 h 17"/>
                    <a:gd name="T24" fmla="*/ 12 w 52"/>
                    <a:gd name="T25" fmla="*/ 2 h 17"/>
                    <a:gd name="T26" fmla="*/ 17 w 52"/>
                    <a:gd name="T27" fmla="*/ 2 h 17"/>
                    <a:gd name="T28" fmla="*/ 21 w 52"/>
                    <a:gd name="T29" fmla="*/ 1 h 17"/>
                    <a:gd name="T30" fmla="*/ 24 w 52"/>
                    <a:gd name="T31" fmla="*/ 1 h 17"/>
                    <a:gd name="T32" fmla="*/ 26 w 52"/>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7">
                      <a:moveTo>
                        <a:pt x="52" y="0"/>
                      </a:moveTo>
                      <a:lnTo>
                        <a:pt x="47" y="2"/>
                      </a:lnTo>
                      <a:lnTo>
                        <a:pt x="39" y="5"/>
                      </a:lnTo>
                      <a:lnTo>
                        <a:pt x="31" y="9"/>
                      </a:lnTo>
                      <a:lnTo>
                        <a:pt x="22" y="12"/>
                      </a:lnTo>
                      <a:lnTo>
                        <a:pt x="14" y="15"/>
                      </a:lnTo>
                      <a:lnTo>
                        <a:pt x="6" y="17"/>
                      </a:lnTo>
                      <a:lnTo>
                        <a:pt x="1" y="16"/>
                      </a:lnTo>
                      <a:lnTo>
                        <a:pt x="0" y="13"/>
                      </a:lnTo>
                      <a:lnTo>
                        <a:pt x="2" y="10"/>
                      </a:lnTo>
                      <a:lnTo>
                        <a:pt x="8" y="8"/>
                      </a:lnTo>
                      <a:lnTo>
                        <a:pt x="15" y="5"/>
                      </a:lnTo>
                      <a:lnTo>
                        <a:pt x="24" y="4"/>
                      </a:lnTo>
                      <a:lnTo>
                        <a:pt x="33" y="3"/>
                      </a:lnTo>
                      <a:lnTo>
                        <a:pt x="41" y="2"/>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2" name="Freeform 265">
                  <a:extLst>
                    <a:ext uri="{FF2B5EF4-FFF2-40B4-BE49-F238E27FC236}">
                      <a16:creationId xmlns:a16="http://schemas.microsoft.com/office/drawing/2014/main" id="{D5476BF9-6E12-417D-8727-838FD49D8886}"/>
                    </a:ext>
                  </a:extLst>
                </p:cNvPr>
                <p:cNvSpPr>
                  <a:spLocks/>
                </p:cNvSpPr>
                <p:nvPr/>
              </p:nvSpPr>
              <p:spPr bwMode="auto">
                <a:xfrm>
                  <a:off x="89" y="747"/>
                  <a:ext cx="27" cy="13"/>
                </a:xfrm>
                <a:custGeom>
                  <a:avLst/>
                  <a:gdLst>
                    <a:gd name="T0" fmla="*/ 27 w 56"/>
                    <a:gd name="T1" fmla="*/ 0 h 28"/>
                    <a:gd name="T2" fmla="*/ 24 w 56"/>
                    <a:gd name="T3" fmla="*/ 2 h 28"/>
                    <a:gd name="T4" fmla="*/ 21 w 56"/>
                    <a:gd name="T5" fmla="*/ 5 h 28"/>
                    <a:gd name="T6" fmla="*/ 17 w 56"/>
                    <a:gd name="T7" fmla="*/ 7 h 28"/>
                    <a:gd name="T8" fmla="*/ 13 w 56"/>
                    <a:gd name="T9" fmla="*/ 10 h 28"/>
                    <a:gd name="T10" fmla="*/ 8 w 56"/>
                    <a:gd name="T11" fmla="*/ 11 h 28"/>
                    <a:gd name="T12" fmla="*/ 5 w 56"/>
                    <a:gd name="T13" fmla="*/ 13 h 28"/>
                    <a:gd name="T14" fmla="*/ 2 w 56"/>
                    <a:gd name="T15" fmla="*/ 13 h 28"/>
                    <a:gd name="T16" fmla="*/ 0 w 56"/>
                    <a:gd name="T17" fmla="*/ 13 h 28"/>
                    <a:gd name="T18" fmla="*/ 1 w 56"/>
                    <a:gd name="T19" fmla="*/ 11 h 28"/>
                    <a:gd name="T20" fmla="*/ 3 w 56"/>
                    <a:gd name="T21" fmla="*/ 9 h 28"/>
                    <a:gd name="T22" fmla="*/ 7 w 56"/>
                    <a:gd name="T23" fmla="*/ 7 h 28"/>
                    <a:gd name="T24" fmla="*/ 12 w 56"/>
                    <a:gd name="T25" fmla="*/ 6 h 28"/>
                    <a:gd name="T26" fmla="*/ 17 w 56"/>
                    <a:gd name="T27" fmla="*/ 5 h 28"/>
                    <a:gd name="T28" fmla="*/ 21 w 56"/>
                    <a:gd name="T29" fmla="*/ 3 h 28"/>
                    <a:gd name="T30" fmla="*/ 25 w 56"/>
                    <a:gd name="T31" fmla="*/ 1 h 28"/>
                    <a:gd name="T32" fmla="*/ 27 w 56"/>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28">
                      <a:moveTo>
                        <a:pt x="56" y="0"/>
                      </a:moveTo>
                      <a:lnTo>
                        <a:pt x="50" y="5"/>
                      </a:lnTo>
                      <a:lnTo>
                        <a:pt x="43" y="10"/>
                      </a:lnTo>
                      <a:lnTo>
                        <a:pt x="35" y="16"/>
                      </a:lnTo>
                      <a:lnTo>
                        <a:pt x="26" y="21"/>
                      </a:lnTo>
                      <a:lnTo>
                        <a:pt x="16" y="24"/>
                      </a:lnTo>
                      <a:lnTo>
                        <a:pt x="10" y="28"/>
                      </a:lnTo>
                      <a:lnTo>
                        <a:pt x="4" y="28"/>
                      </a:lnTo>
                      <a:lnTo>
                        <a:pt x="0" y="27"/>
                      </a:lnTo>
                      <a:lnTo>
                        <a:pt x="2" y="23"/>
                      </a:lnTo>
                      <a:lnTo>
                        <a:pt x="7" y="20"/>
                      </a:lnTo>
                      <a:lnTo>
                        <a:pt x="15" y="16"/>
                      </a:lnTo>
                      <a:lnTo>
                        <a:pt x="25" y="13"/>
                      </a:lnTo>
                      <a:lnTo>
                        <a:pt x="35" y="10"/>
                      </a:lnTo>
                      <a:lnTo>
                        <a:pt x="44" y="7"/>
                      </a:lnTo>
                      <a:lnTo>
                        <a:pt x="51" y="3"/>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3" name="Freeform 266">
                  <a:extLst>
                    <a:ext uri="{FF2B5EF4-FFF2-40B4-BE49-F238E27FC236}">
                      <a16:creationId xmlns:a16="http://schemas.microsoft.com/office/drawing/2014/main" id="{65C68B2B-EE74-495F-82D7-AAA949304540}"/>
                    </a:ext>
                  </a:extLst>
                </p:cNvPr>
                <p:cNvSpPr>
                  <a:spLocks/>
                </p:cNvSpPr>
                <p:nvPr/>
              </p:nvSpPr>
              <p:spPr bwMode="auto">
                <a:xfrm>
                  <a:off x="93" y="768"/>
                  <a:ext cx="26" cy="17"/>
                </a:xfrm>
                <a:custGeom>
                  <a:avLst/>
                  <a:gdLst>
                    <a:gd name="T0" fmla="*/ 26 w 50"/>
                    <a:gd name="T1" fmla="*/ 0 h 33"/>
                    <a:gd name="T2" fmla="*/ 24 w 50"/>
                    <a:gd name="T3" fmla="*/ 2 h 33"/>
                    <a:gd name="T4" fmla="*/ 21 w 50"/>
                    <a:gd name="T5" fmla="*/ 5 h 33"/>
                    <a:gd name="T6" fmla="*/ 17 w 50"/>
                    <a:gd name="T7" fmla="*/ 8 h 33"/>
                    <a:gd name="T8" fmla="*/ 12 w 50"/>
                    <a:gd name="T9" fmla="*/ 12 h 33"/>
                    <a:gd name="T10" fmla="*/ 8 w 50"/>
                    <a:gd name="T11" fmla="*/ 14 h 33"/>
                    <a:gd name="T12" fmla="*/ 4 w 50"/>
                    <a:gd name="T13" fmla="*/ 16 h 33"/>
                    <a:gd name="T14" fmla="*/ 2 w 50"/>
                    <a:gd name="T15" fmla="*/ 17 h 33"/>
                    <a:gd name="T16" fmla="*/ 0 w 50"/>
                    <a:gd name="T17" fmla="*/ 16 h 33"/>
                    <a:gd name="T18" fmla="*/ 1 w 50"/>
                    <a:gd name="T19" fmla="*/ 15 h 33"/>
                    <a:gd name="T20" fmla="*/ 3 w 50"/>
                    <a:gd name="T21" fmla="*/ 12 h 33"/>
                    <a:gd name="T22" fmla="*/ 6 w 50"/>
                    <a:gd name="T23" fmla="*/ 10 h 33"/>
                    <a:gd name="T24" fmla="*/ 11 w 50"/>
                    <a:gd name="T25" fmla="*/ 8 h 33"/>
                    <a:gd name="T26" fmla="*/ 17 w 50"/>
                    <a:gd name="T27" fmla="*/ 5 h 33"/>
                    <a:gd name="T28" fmla="*/ 21 w 50"/>
                    <a:gd name="T29" fmla="*/ 3 h 33"/>
                    <a:gd name="T30" fmla="*/ 24 w 50"/>
                    <a:gd name="T31" fmla="*/ 1 h 33"/>
                    <a:gd name="T32" fmla="*/ 26 w 5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33">
                      <a:moveTo>
                        <a:pt x="50" y="0"/>
                      </a:moveTo>
                      <a:lnTo>
                        <a:pt x="47" y="4"/>
                      </a:lnTo>
                      <a:lnTo>
                        <a:pt x="40" y="10"/>
                      </a:lnTo>
                      <a:lnTo>
                        <a:pt x="32" y="16"/>
                      </a:lnTo>
                      <a:lnTo>
                        <a:pt x="24" y="23"/>
                      </a:lnTo>
                      <a:lnTo>
                        <a:pt x="16" y="27"/>
                      </a:lnTo>
                      <a:lnTo>
                        <a:pt x="8" y="32"/>
                      </a:lnTo>
                      <a:lnTo>
                        <a:pt x="3" y="33"/>
                      </a:lnTo>
                      <a:lnTo>
                        <a:pt x="0" y="32"/>
                      </a:lnTo>
                      <a:lnTo>
                        <a:pt x="1" y="29"/>
                      </a:lnTo>
                      <a:lnTo>
                        <a:pt x="5" y="24"/>
                      </a:lnTo>
                      <a:lnTo>
                        <a:pt x="12" y="19"/>
                      </a:lnTo>
                      <a:lnTo>
                        <a:pt x="21" y="15"/>
                      </a:lnTo>
                      <a:lnTo>
                        <a:pt x="32" y="10"/>
                      </a:lnTo>
                      <a:lnTo>
                        <a:pt x="40" y="6"/>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4" name="Freeform 267">
                  <a:extLst>
                    <a:ext uri="{FF2B5EF4-FFF2-40B4-BE49-F238E27FC236}">
                      <a16:creationId xmlns:a16="http://schemas.microsoft.com/office/drawing/2014/main" id="{3CBB0532-1AF8-43AE-A3A3-82CF2DFAB835}"/>
                    </a:ext>
                  </a:extLst>
                </p:cNvPr>
                <p:cNvSpPr>
                  <a:spLocks/>
                </p:cNvSpPr>
                <p:nvPr/>
              </p:nvSpPr>
              <p:spPr bwMode="auto">
                <a:xfrm>
                  <a:off x="92" y="736"/>
                  <a:ext cx="23" cy="15"/>
                </a:xfrm>
                <a:custGeom>
                  <a:avLst/>
                  <a:gdLst>
                    <a:gd name="T0" fmla="*/ 23 w 46"/>
                    <a:gd name="T1" fmla="*/ 0 h 29"/>
                    <a:gd name="T2" fmla="*/ 22 w 46"/>
                    <a:gd name="T3" fmla="*/ 2 h 29"/>
                    <a:gd name="T4" fmla="*/ 18 w 46"/>
                    <a:gd name="T5" fmla="*/ 4 h 29"/>
                    <a:gd name="T6" fmla="*/ 15 w 46"/>
                    <a:gd name="T7" fmla="*/ 7 h 29"/>
                    <a:gd name="T8" fmla="*/ 11 w 46"/>
                    <a:gd name="T9" fmla="*/ 10 h 29"/>
                    <a:gd name="T10" fmla="*/ 7 w 46"/>
                    <a:gd name="T11" fmla="*/ 12 h 29"/>
                    <a:gd name="T12" fmla="*/ 4 w 46"/>
                    <a:gd name="T13" fmla="*/ 14 h 29"/>
                    <a:gd name="T14" fmla="*/ 2 w 46"/>
                    <a:gd name="T15" fmla="*/ 15 h 29"/>
                    <a:gd name="T16" fmla="*/ 0 w 46"/>
                    <a:gd name="T17" fmla="*/ 14 h 29"/>
                    <a:gd name="T18" fmla="*/ 1 w 46"/>
                    <a:gd name="T19" fmla="*/ 12 h 29"/>
                    <a:gd name="T20" fmla="*/ 3 w 46"/>
                    <a:gd name="T21" fmla="*/ 10 h 29"/>
                    <a:gd name="T22" fmla="*/ 7 w 46"/>
                    <a:gd name="T23" fmla="*/ 8 h 29"/>
                    <a:gd name="T24" fmla="*/ 11 w 46"/>
                    <a:gd name="T25" fmla="*/ 6 h 29"/>
                    <a:gd name="T26" fmla="*/ 15 w 46"/>
                    <a:gd name="T27" fmla="*/ 4 h 29"/>
                    <a:gd name="T28" fmla="*/ 19 w 46"/>
                    <a:gd name="T29" fmla="*/ 3 h 29"/>
                    <a:gd name="T30" fmla="*/ 22 w 46"/>
                    <a:gd name="T31" fmla="*/ 2 h 29"/>
                    <a:gd name="T32" fmla="*/ 23 w 4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46" y="0"/>
                      </a:moveTo>
                      <a:lnTo>
                        <a:pt x="43" y="4"/>
                      </a:lnTo>
                      <a:lnTo>
                        <a:pt x="36" y="8"/>
                      </a:lnTo>
                      <a:lnTo>
                        <a:pt x="29" y="14"/>
                      </a:lnTo>
                      <a:lnTo>
                        <a:pt x="21" y="20"/>
                      </a:lnTo>
                      <a:lnTo>
                        <a:pt x="14" y="24"/>
                      </a:lnTo>
                      <a:lnTo>
                        <a:pt x="7" y="28"/>
                      </a:lnTo>
                      <a:lnTo>
                        <a:pt x="3" y="29"/>
                      </a:lnTo>
                      <a:lnTo>
                        <a:pt x="0" y="27"/>
                      </a:lnTo>
                      <a:lnTo>
                        <a:pt x="1" y="23"/>
                      </a:lnTo>
                      <a:lnTo>
                        <a:pt x="6" y="19"/>
                      </a:lnTo>
                      <a:lnTo>
                        <a:pt x="13" y="15"/>
                      </a:lnTo>
                      <a:lnTo>
                        <a:pt x="21" y="12"/>
                      </a:lnTo>
                      <a:lnTo>
                        <a:pt x="29" y="8"/>
                      </a:lnTo>
                      <a:lnTo>
                        <a:pt x="37" y="5"/>
                      </a:lnTo>
                      <a:lnTo>
                        <a:pt x="43" y="3"/>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5" name="Freeform 268">
                  <a:extLst>
                    <a:ext uri="{FF2B5EF4-FFF2-40B4-BE49-F238E27FC236}">
                      <a16:creationId xmlns:a16="http://schemas.microsoft.com/office/drawing/2014/main" id="{250A0A50-7A5A-4174-8AA9-26ACD35214CF}"/>
                    </a:ext>
                  </a:extLst>
                </p:cNvPr>
                <p:cNvSpPr>
                  <a:spLocks/>
                </p:cNvSpPr>
                <p:nvPr/>
              </p:nvSpPr>
              <p:spPr bwMode="auto">
                <a:xfrm>
                  <a:off x="113" y="737"/>
                  <a:ext cx="34" cy="22"/>
                </a:xfrm>
                <a:custGeom>
                  <a:avLst/>
                  <a:gdLst>
                    <a:gd name="T0" fmla="*/ 34 w 68"/>
                    <a:gd name="T1" fmla="*/ 21 h 43"/>
                    <a:gd name="T2" fmla="*/ 32 w 68"/>
                    <a:gd name="T3" fmla="*/ 22 h 43"/>
                    <a:gd name="T4" fmla="*/ 28 w 68"/>
                    <a:gd name="T5" fmla="*/ 21 h 43"/>
                    <a:gd name="T6" fmla="*/ 23 w 68"/>
                    <a:gd name="T7" fmla="*/ 18 h 43"/>
                    <a:gd name="T8" fmla="*/ 17 w 68"/>
                    <a:gd name="T9" fmla="*/ 16 h 43"/>
                    <a:gd name="T10" fmla="*/ 12 w 68"/>
                    <a:gd name="T11" fmla="*/ 12 h 43"/>
                    <a:gd name="T12" fmla="*/ 7 w 68"/>
                    <a:gd name="T13" fmla="*/ 8 h 43"/>
                    <a:gd name="T14" fmla="*/ 2 w 68"/>
                    <a:gd name="T15" fmla="*/ 3 h 43"/>
                    <a:gd name="T16" fmla="*/ 0 w 68"/>
                    <a:gd name="T17" fmla="*/ 0 h 43"/>
                    <a:gd name="T18" fmla="*/ 3 w 68"/>
                    <a:gd name="T19" fmla="*/ 2 h 43"/>
                    <a:gd name="T20" fmla="*/ 7 w 68"/>
                    <a:gd name="T21" fmla="*/ 4 h 43"/>
                    <a:gd name="T22" fmla="*/ 13 w 68"/>
                    <a:gd name="T23" fmla="*/ 7 h 43"/>
                    <a:gd name="T24" fmla="*/ 19 w 68"/>
                    <a:gd name="T25" fmla="*/ 10 h 43"/>
                    <a:gd name="T26" fmla="*/ 25 w 68"/>
                    <a:gd name="T27" fmla="*/ 14 h 43"/>
                    <a:gd name="T28" fmla="*/ 30 w 68"/>
                    <a:gd name="T29" fmla="*/ 17 h 43"/>
                    <a:gd name="T30" fmla="*/ 33 w 68"/>
                    <a:gd name="T31" fmla="*/ 20 h 43"/>
                    <a:gd name="T32" fmla="*/ 34 w 68"/>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68" y="42"/>
                      </a:moveTo>
                      <a:lnTo>
                        <a:pt x="64" y="43"/>
                      </a:lnTo>
                      <a:lnTo>
                        <a:pt x="56" y="41"/>
                      </a:lnTo>
                      <a:lnTo>
                        <a:pt x="46" y="36"/>
                      </a:lnTo>
                      <a:lnTo>
                        <a:pt x="34" y="31"/>
                      </a:lnTo>
                      <a:lnTo>
                        <a:pt x="23" y="23"/>
                      </a:lnTo>
                      <a:lnTo>
                        <a:pt x="13" y="15"/>
                      </a:lnTo>
                      <a:lnTo>
                        <a:pt x="4" y="6"/>
                      </a:lnTo>
                      <a:lnTo>
                        <a:pt x="0" y="0"/>
                      </a:lnTo>
                      <a:lnTo>
                        <a:pt x="6" y="3"/>
                      </a:lnTo>
                      <a:lnTo>
                        <a:pt x="14" y="8"/>
                      </a:lnTo>
                      <a:lnTo>
                        <a:pt x="25" y="13"/>
                      </a:lnTo>
                      <a:lnTo>
                        <a:pt x="38" y="20"/>
                      </a:lnTo>
                      <a:lnTo>
                        <a:pt x="49" y="28"/>
                      </a:lnTo>
                      <a:lnTo>
                        <a:pt x="60" y="34"/>
                      </a:lnTo>
                      <a:lnTo>
                        <a:pt x="66" y="39"/>
                      </a:lnTo>
                      <a:lnTo>
                        <a:pt x="68"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6" name="Freeform 269">
                  <a:extLst>
                    <a:ext uri="{FF2B5EF4-FFF2-40B4-BE49-F238E27FC236}">
                      <a16:creationId xmlns:a16="http://schemas.microsoft.com/office/drawing/2014/main" id="{9414FADC-3755-4762-851A-0B9E7CBA83DE}"/>
                    </a:ext>
                  </a:extLst>
                </p:cNvPr>
                <p:cNvSpPr>
                  <a:spLocks/>
                </p:cNvSpPr>
                <p:nvPr/>
              </p:nvSpPr>
              <p:spPr bwMode="auto">
                <a:xfrm>
                  <a:off x="115" y="755"/>
                  <a:ext cx="27" cy="19"/>
                </a:xfrm>
                <a:custGeom>
                  <a:avLst/>
                  <a:gdLst>
                    <a:gd name="T0" fmla="*/ 27 w 53"/>
                    <a:gd name="T1" fmla="*/ 19 h 37"/>
                    <a:gd name="T2" fmla="*/ 26 w 53"/>
                    <a:gd name="T3" fmla="*/ 19 h 37"/>
                    <a:gd name="T4" fmla="*/ 23 w 53"/>
                    <a:gd name="T5" fmla="*/ 18 h 37"/>
                    <a:gd name="T6" fmla="*/ 19 w 53"/>
                    <a:gd name="T7" fmla="*/ 17 h 37"/>
                    <a:gd name="T8" fmla="*/ 15 w 53"/>
                    <a:gd name="T9" fmla="*/ 14 h 37"/>
                    <a:gd name="T10" fmla="*/ 10 w 53"/>
                    <a:gd name="T11" fmla="*/ 11 h 37"/>
                    <a:gd name="T12" fmla="*/ 6 w 53"/>
                    <a:gd name="T13" fmla="*/ 8 h 37"/>
                    <a:gd name="T14" fmla="*/ 3 w 53"/>
                    <a:gd name="T15" fmla="*/ 4 h 37"/>
                    <a:gd name="T16" fmla="*/ 0 w 53"/>
                    <a:gd name="T17" fmla="*/ 0 h 37"/>
                    <a:gd name="T18" fmla="*/ 3 w 53"/>
                    <a:gd name="T19" fmla="*/ 3 h 37"/>
                    <a:gd name="T20" fmla="*/ 7 w 53"/>
                    <a:gd name="T21" fmla="*/ 5 h 37"/>
                    <a:gd name="T22" fmla="*/ 11 w 53"/>
                    <a:gd name="T23" fmla="*/ 8 h 37"/>
                    <a:gd name="T24" fmla="*/ 17 w 53"/>
                    <a:gd name="T25" fmla="*/ 11 h 37"/>
                    <a:gd name="T26" fmla="*/ 21 w 53"/>
                    <a:gd name="T27" fmla="*/ 14 h 37"/>
                    <a:gd name="T28" fmla="*/ 24 w 53"/>
                    <a:gd name="T29" fmla="*/ 16 h 37"/>
                    <a:gd name="T30" fmla="*/ 26 w 53"/>
                    <a:gd name="T31" fmla="*/ 18 h 37"/>
                    <a:gd name="T32" fmla="*/ 27 w 53"/>
                    <a:gd name="T33" fmla="*/ 19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7">
                      <a:moveTo>
                        <a:pt x="53" y="37"/>
                      </a:moveTo>
                      <a:lnTo>
                        <a:pt x="51" y="37"/>
                      </a:lnTo>
                      <a:lnTo>
                        <a:pt x="45" y="36"/>
                      </a:lnTo>
                      <a:lnTo>
                        <a:pt x="37" y="33"/>
                      </a:lnTo>
                      <a:lnTo>
                        <a:pt x="29" y="28"/>
                      </a:lnTo>
                      <a:lnTo>
                        <a:pt x="20" y="22"/>
                      </a:lnTo>
                      <a:lnTo>
                        <a:pt x="12" y="15"/>
                      </a:lnTo>
                      <a:lnTo>
                        <a:pt x="5" y="8"/>
                      </a:lnTo>
                      <a:lnTo>
                        <a:pt x="0" y="0"/>
                      </a:lnTo>
                      <a:lnTo>
                        <a:pt x="6" y="5"/>
                      </a:lnTo>
                      <a:lnTo>
                        <a:pt x="14" y="10"/>
                      </a:lnTo>
                      <a:lnTo>
                        <a:pt x="22" y="15"/>
                      </a:lnTo>
                      <a:lnTo>
                        <a:pt x="33" y="21"/>
                      </a:lnTo>
                      <a:lnTo>
                        <a:pt x="41" y="27"/>
                      </a:lnTo>
                      <a:lnTo>
                        <a:pt x="48" y="31"/>
                      </a:lnTo>
                      <a:lnTo>
                        <a:pt x="52" y="35"/>
                      </a:lnTo>
                      <a:lnTo>
                        <a:pt x="53"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7" name="Freeform 270">
                  <a:extLst>
                    <a:ext uri="{FF2B5EF4-FFF2-40B4-BE49-F238E27FC236}">
                      <a16:creationId xmlns:a16="http://schemas.microsoft.com/office/drawing/2014/main" id="{E90ECD0E-8749-42BA-9F2B-B19B70717ACC}"/>
                    </a:ext>
                  </a:extLst>
                </p:cNvPr>
                <p:cNvSpPr>
                  <a:spLocks/>
                </p:cNvSpPr>
                <p:nvPr/>
              </p:nvSpPr>
              <p:spPr bwMode="auto">
                <a:xfrm>
                  <a:off x="91" y="757"/>
                  <a:ext cx="26" cy="17"/>
                </a:xfrm>
                <a:custGeom>
                  <a:avLst/>
                  <a:gdLst>
                    <a:gd name="T0" fmla="*/ 26 w 52"/>
                    <a:gd name="T1" fmla="*/ 0 h 32"/>
                    <a:gd name="T2" fmla="*/ 24 w 52"/>
                    <a:gd name="T3" fmla="*/ 3 h 32"/>
                    <a:gd name="T4" fmla="*/ 21 w 52"/>
                    <a:gd name="T5" fmla="*/ 5 h 32"/>
                    <a:gd name="T6" fmla="*/ 17 w 52"/>
                    <a:gd name="T7" fmla="*/ 9 h 32"/>
                    <a:gd name="T8" fmla="*/ 13 w 52"/>
                    <a:gd name="T9" fmla="*/ 12 h 32"/>
                    <a:gd name="T10" fmla="*/ 8 w 52"/>
                    <a:gd name="T11" fmla="*/ 15 h 32"/>
                    <a:gd name="T12" fmla="*/ 5 w 52"/>
                    <a:gd name="T13" fmla="*/ 16 h 32"/>
                    <a:gd name="T14" fmla="*/ 2 w 52"/>
                    <a:gd name="T15" fmla="*/ 17 h 32"/>
                    <a:gd name="T16" fmla="*/ 0 w 52"/>
                    <a:gd name="T17" fmla="*/ 16 h 32"/>
                    <a:gd name="T18" fmla="*/ 1 w 52"/>
                    <a:gd name="T19" fmla="*/ 15 h 32"/>
                    <a:gd name="T20" fmla="*/ 3 w 52"/>
                    <a:gd name="T21" fmla="*/ 13 h 32"/>
                    <a:gd name="T22" fmla="*/ 7 w 52"/>
                    <a:gd name="T23" fmla="*/ 11 h 32"/>
                    <a:gd name="T24" fmla="*/ 12 w 52"/>
                    <a:gd name="T25" fmla="*/ 8 h 32"/>
                    <a:gd name="T26" fmla="*/ 17 w 52"/>
                    <a:gd name="T27" fmla="*/ 5 h 32"/>
                    <a:gd name="T28" fmla="*/ 21 w 52"/>
                    <a:gd name="T29" fmla="*/ 3 h 32"/>
                    <a:gd name="T30" fmla="*/ 24 w 52"/>
                    <a:gd name="T31" fmla="*/ 1 h 32"/>
                    <a:gd name="T32" fmla="*/ 26 w 52"/>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2">
                      <a:moveTo>
                        <a:pt x="52" y="0"/>
                      </a:moveTo>
                      <a:lnTo>
                        <a:pt x="48" y="5"/>
                      </a:lnTo>
                      <a:lnTo>
                        <a:pt x="41" y="10"/>
                      </a:lnTo>
                      <a:lnTo>
                        <a:pt x="33" y="16"/>
                      </a:lnTo>
                      <a:lnTo>
                        <a:pt x="25" y="22"/>
                      </a:lnTo>
                      <a:lnTo>
                        <a:pt x="16" y="28"/>
                      </a:lnTo>
                      <a:lnTo>
                        <a:pt x="9" y="31"/>
                      </a:lnTo>
                      <a:lnTo>
                        <a:pt x="3" y="32"/>
                      </a:lnTo>
                      <a:lnTo>
                        <a:pt x="0" y="31"/>
                      </a:lnTo>
                      <a:lnTo>
                        <a:pt x="1" y="28"/>
                      </a:lnTo>
                      <a:lnTo>
                        <a:pt x="6" y="24"/>
                      </a:lnTo>
                      <a:lnTo>
                        <a:pt x="14" y="20"/>
                      </a:lnTo>
                      <a:lnTo>
                        <a:pt x="23" y="15"/>
                      </a:lnTo>
                      <a:lnTo>
                        <a:pt x="33" y="10"/>
                      </a:lnTo>
                      <a:lnTo>
                        <a:pt x="41" y="6"/>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8" name="Freeform 271">
                  <a:extLst>
                    <a:ext uri="{FF2B5EF4-FFF2-40B4-BE49-F238E27FC236}">
                      <a16:creationId xmlns:a16="http://schemas.microsoft.com/office/drawing/2014/main" id="{F1DB4EDE-7AC3-475E-A9C5-81CFD3826E2B}"/>
                    </a:ext>
                  </a:extLst>
                </p:cNvPr>
                <p:cNvSpPr>
                  <a:spLocks/>
                </p:cNvSpPr>
                <p:nvPr/>
              </p:nvSpPr>
              <p:spPr bwMode="auto">
                <a:xfrm>
                  <a:off x="2" y="17"/>
                  <a:ext cx="254" cy="251"/>
                </a:xfrm>
                <a:custGeom>
                  <a:avLst/>
                  <a:gdLst>
                    <a:gd name="T0" fmla="*/ 101 w 508"/>
                    <a:gd name="T1" fmla="*/ 58 h 501"/>
                    <a:gd name="T2" fmla="*/ 70 w 508"/>
                    <a:gd name="T3" fmla="*/ 37 h 501"/>
                    <a:gd name="T4" fmla="*/ 30 w 508"/>
                    <a:gd name="T5" fmla="*/ 28 h 501"/>
                    <a:gd name="T6" fmla="*/ 15 w 508"/>
                    <a:gd name="T7" fmla="*/ 24 h 501"/>
                    <a:gd name="T8" fmla="*/ 25 w 508"/>
                    <a:gd name="T9" fmla="*/ 58 h 501"/>
                    <a:gd name="T10" fmla="*/ 41 w 508"/>
                    <a:gd name="T11" fmla="*/ 88 h 501"/>
                    <a:gd name="T12" fmla="*/ 71 w 508"/>
                    <a:gd name="T13" fmla="*/ 106 h 501"/>
                    <a:gd name="T14" fmla="*/ 95 w 508"/>
                    <a:gd name="T15" fmla="*/ 119 h 501"/>
                    <a:gd name="T16" fmla="*/ 85 w 508"/>
                    <a:gd name="T17" fmla="*/ 124 h 501"/>
                    <a:gd name="T18" fmla="*/ 65 w 508"/>
                    <a:gd name="T19" fmla="*/ 120 h 501"/>
                    <a:gd name="T20" fmla="*/ 39 w 508"/>
                    <a:gd name="T21" fmla="*/ 132 h 501"/>
                    <a:gd name="T22" fmla="*/ 22 w 508"/>
                    <a:gd name="T23" fmla="*/ 155 h 501"/>
                    <a:gd name="T24" fmla="*/ 5 w 508"/>
                    <a:gd name="T25" fmla="*/ 167 h 501"/>
                    <a:gd name="T26" fmla="*/ 7 w 508"/>
                    <a:gd name="T27" fmla="*/ 175 h 501"/>
                    <a:gd name="T28" fmla="*/ 22 w 508"/>
                    <a:gd name="T29" fmla="*/ 182 h 501"/>
                    <a:gd name="T30" fmla="*/ 53 w 508"/>
                    <a:gd name="T31" fmla="*/ 186 h 501"/>
                    <a:gd name="T32" fmla="*/ 88 w 508"/>
                    <a:gd name="T33" fmla="*/ 164 h 501"/>
                    <a:gd name="T34" fmla="*/ 96 w 508"/>
                    <a:gd name="T35" fmla="*/ 147 h 501"/>
                    <a:gd name="T36" fmla="*/ 106 w 508"/>
                    <a:gd name="T37" fmla="*/ 131 h 501"/>
                    <a:gd name="T38" fmla="*/ 113 w 508"/>
                    <a:gd name="T39" fmla="*/ 138 h 501"/>
                    <a:gd name="T40" fmla="*/ 102 w 508"/>
                    <a:gd name="T41" fmla="*/ 160 h 501"/>
                    <a:gd name="T42" fmla="*/ 84 w 508"/>
                    <a:gd name="T43" fmla="*/ 174 h 501"/>
                    <a:gd name="T44" fmla="*/ 72 w 508"/>
                    <a:gd name="T45" fmla="*/ 201 h 501"/>
                    <a:gd name="T46" fmla="*/ 74 w 508"/>
                    <a:gd name="T47" fmla="*/ 223 h 501"/>
                    <a:gd name="T48" fmla="*/ 71 w 508"/>
                    <a:gd name="T49" fmla="*/ 247 h 501"/>
                    <a:gd name="T50" fmla="*/ 94 w 508"/>
                    <a:gd name="T51" fmla="*/ 247 h 501"/>
                    <a:gd name="T52" fmla="*/ 138 w 508"/>
                    <a:gd name="T53" fmla="*/ 193 h 501"/>
                    <a:gd name="T54" fmla="*/ 125 w 508"/>
                    <a:gd name="T55" fmla="*/ 150 h 501"/>
                    <a:gd name="T56" fmla="*/ 133 w 508"/>
                    <a:gd name="T57" fmla="*/ 142 h 501"/>
                    <a:gd name="T58" fmla="*/ 143 w 508"/>
                    <a:gd name="T59" fmla="*/ 175 h 501"/>
                    <a:gd name="T60" fmla="*/ 156 w 508"/>
                    <a:gd name="T61" fmla="*/ 201 h 501"/>
                    <a:gd name="T62" fmla="*/ 192 w 508"/>
                    <a:gd name="T63" fmla="*/ 217 h 501"/>
                    <a:gd name="T64" fmla="*/ 216 w 508"/>
                    <a:gd name="T65" fmla="*/ 236 h 501"/>
                    <a:gd name="T66" fmla="*/ 216 w 508"/>
                    <a:gd name="T67" fmla="*/ 180 h 501"/>
                    <a:gd name="T68" fmla="*/ 181 w 508"/>
                    <a:gd name="T69" fmla="*/ 153 h 501"/>
                    <a:gd name="T70" fmla="*/ 165 w 508"/>
                    <a:gd name="T71" fmla="*/ 149 h 501"/>
                    <a:gd name="T72" fmla="*/ 168 w 508"/>
                    <a:gd name="T73" fmla="*/ 140 h 501"/>
                    <a:gd name="T74" fmla="*/ 209 w 508"/>
                    <a:gd name="T75" fmla="*/ 152 h 501"/>
                    <a:gd name="T76" fmla="*/ 237 w 508"/>
                    <a:gd name="T77" fmla="*/ 145 h 501"/>
                    <a:gd name="T78" fmla="*/ 252 w 508"/>
                    <a:gd name="T79" fmla="*/ 140 h 501"/>
                    <a:gd name="T80" fmla="*/ 236 w 508"/>
                    <a:gd name="T81" fmla="*/ 129 h 501"/>
                    <a:gd name="T82" fmla="*/ 219 w 508"/>
                    <a:gd name="T83" fmla="*/ 107 h 501"/>
                    <a:gd name="T84" fmla="*/ 184 w 508"/>
                    <a:gd name="T85" fmla="*/ 93 h 501"/>
                    <a:gd name="T86" fmla="*/ 162 w 508"/>
                    <a:gd name="T87" fmla="*/ 103 h 501"/>
                    <a:gd name="T88" fmla="*/ 152 w 508"/>
                    <a:gd name="T89" fmla="*/ 107 h 501"/>
                    <a:gd name="T90" fmla="*/ 154 w 508"/>
                    <a:gd name="T91" fmla="*/ 96 h 501"/>
                    <a:gd name="T92" fmla="*/ 164 w 508"/>
                    <a:gd name="T93" fmla="*/ 93 h 501"/>
                    <a:gd name="T94" fmla="*/ 183 w 508"/>
                    <a:gd name="T95" fmla="*/ 73 h 501"/>
                    <a:gd name="T96" fmla="*/ 186 w 508"/>
                    <a:gd name="T97" fmla="*/ 35 h 501"/>
                    <a:gd name="T98" fmla="*/ 177 w 508"/>
                    <a:gd name="T99" fmla="*/ 5 h 501"/>
                    <a:gd name="T100" fmla="*/ 156 w 508"/>
                    <a:gd name="T101" fmla="*/ 24 h 501"/>
                    <a:gd name="T102" fmla="*/ 128 w 508"/>
                    <a:gd name="T103" fmla="*/ 43 h 501"/>
                    <a:gd name="T104" fmla="*/ 120 w 508"/>
                    <a:gd name="T105" fmla="*/ 91 h 5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08" h="501">
                      <a:moveTo>
                        <a:pt x="222" y="183"/>
                      </a:moveTo>
                      <a:lnTo>
                        <a:pt x="220" y="166"/>
                      </a:lnTo>
                      <a:lnTo>
                        <a:pt x="216" y="148"/>
                      </a:lnTo>
                      <a:lnTo>
                        <a:pt x="210" y="132"/>
                      </a:lnTo>
                      <a:lnTo>
                        <a:pt x="201" y="116"/>
                      </a:lnTo>
                      <a:lnTo>
                        <a:pt x="190" y="102"/>
                      </a:lnTo>
                      <a:lnTo>
                        <a:pt x="179" y="91"/>
                      </a:lnTo>
                      <a:lnTo>
                        <a:pt x="166" y="81"/>
                      </a:lnTo>
                      <a:lnTo>
                        <a:pt x="154" y="77"/>
                      </a:lnTo>
                      <a:lnTo>
                        <a:pt x="140" y="73"/>
                      </a:lnTo>
                      <a:lnTo>
                        <a:pt x="124" y="70"/>
                      </a:lnTo>
                      <a:lnTo>
                        <a:pt x="106" y="66"/>
                      </a:lnTo>
                      <a:lnTo>
                        <a:pt x="89" y="63"/>
                      </a:lnTo>
                      <a:lnTo>
                        <a:pt x="73" y="60"/>
                      </a:lnTo>
                      <a:lnTo>
                        <a:pt x="59" y="56"/>
                      </a:lnTo>
                      <a:lnTo>
                        <a:pt x="48" y="53"/>
                      </a:lnTo>
                      <a:lnTo>
                        <a:pt x="41" y="49"/>
                      </a:lnTo>
                      <a:lnTo>
                        <a:pt x="34" y="45"/>
                      </a:lnTo>
                      <a:lnTo>
                        <a:pt x="29" y="43"/>
                      </a:lnTo>
                      <a:lnTo>
                        <a:pt x="29" y="47"/>
                      </a:lnTo>
                      <a:lnTo>
                        <a:pt x="34" y="53"/>
                      </a:lnTo>
                      <a:lnTo>
                        <a:pt x="41" y="63"/>
                      </a:lnTo>
                      <a:lnTo>
                        <a:pt x="44" y="78"/>
                      </a:lnTo>
                      <a:lnTo>
                        <a:pt x="48" y="96"/>
                      </a:lnTo>
                      <a:lnTo>
                        <a:pt x="50" y="115"/>
                      </a:lnTo>
                      <a:lnTo>
                        <a:pt x="52" y="125"/>
                      </a:lnTo>
                      <a:lnTo>
                        <a:pt x="57" y="137"/>
                      </a:lnTo>
                      <a:lnTo>
                        <a:pt x="64" y="149"/>
                      </a:lnTo>
                      <a:lnTo>
                        <a:pt x="72" y="162"/>
                      </a:lnTo>
                      <a:lnTo>
                        <a:pt x="81" y="175"/>
                      </a:lnTo>
                      <a:lnTo>
                        <a:pt x="93" y="186"/>
                      </a:lnTo>
                      <a:lnTo>
                        <a:pt x="104" y="196"/>
                      </a:lnTo>
                      <a:lnTo>
                        <a:pt x="118" y="202"/>
                      </a:lnTo>
                      <a:lnTo>
                        <a:pt x="131" y="207"/>
                      </a:lnTo>
                      <a:lnTo>
                        <a:pt x="142" y="212"/>
                      </a:lnTo>
                      <a:lnTo>
                        <a:pt x="154" y="215"/>
                      </a:lnTo>
                      <a:lnTo>
                        <a:pt x="164" y="220"/>
                      </a:lnTo>
                      <a:lnTo>
                        <a:pt x="173" y="224"/>
                      </a:lnTo>
                      <a:lnTo>
                        <a:pt x="181" y="230"/>
                      </a:lnTo>
                      <a:lnTo>
                        <a:pt x="189" y="238"/>
                      </a:lnTo>
                      <a:lnTo>
                        <a:pt x="196" y="249"/>
                      </a:lnTo>
                      <a:lnTo>
                        <a:pt x="189" y="251"/>
                      </a:lnTo>
                      <a:lnTo>
                        <a:pt x="181" y="251"/>
                      </a:lnTo>
                      <a:lnTo>
                        <a:pt x="176" y="250"/>
                      </a:lnTo>
                      <a:lnTo>
                        <a:pt x="169" y="247"/>
                      </a:lnTo>
                      <a:lnTo>
                        <a:pt x="162" y="246"/>
                      </a:lnTo>
                      <a:lnTo>
                        <a:pt x="156" y="244"/>
                      </a:lnTo>
                      <a:lnTo>
                        <a:pt x="148" y="242"/>
                      </a:lnTo>
                      <a:lnTo>
                        <a:pt x="141" y="241"/>
                      </a:lnTo>
                      <a:lnTo>
                        <a:pt x="129" y="239"/>
                      </a:lnTo>
                      <a:lnTo>
                        <a:pt x="119" y="242"/>
                      </a:lnTo>
                      <a:lnTo>
                        <a:pt x="108" y="245"/>
                      </a:lnTo>
                      <a:lnTo>
                        <a:pt x="97" y="250"/>
                      </a:lnTo>
                      <a:lnTo>
                        <a:pt x="87" y="256"/>
                      </a:lnTo>
                      <a:lnTo>
                        <a:pt x="78" y="264"/>
                      </a:lnTo>
                      <a:lnTo>
                        <a:pt x="71" y="273"/>
                      </a:lnTo>
                      <a:lnTo>
                        <a:pt x="64" y="282"/>
                      </a:lnTo>
                      <a:lnTo>
                        <a:pt x="58" y="291"/>
                      </a:lnTo>
                      <a:lnTo>
                        <a:pt x="51" y="300"/>
                      </a:lnTo>
                      <a:lnTo>
                        <a:pt x="43" y="309"/>
                      </a:lnTo>
                      <a:lnTo>
                        <a:pt x="35" y="315"/>
                      </a:lnTo>
                      <a:lnTo>
                        <a:pt x="28" y="321"/>
                      </a:lnTo>
                      <a:lnTo>
                        <a:pt x="20" y="326"/>
                      </a:lnTo>
                      <a:lnTo>
                        <a:pt x="14" y="330"/>
                      </a:lnTo>
                      <a:lnTo>
                        <a:pt x="9" y="333"/>
                      </a:lnTo>
                      <a:lnTo>
                        <a:pt x="3" y="336"/>
                      </a:lnTo>
                      <a:lnTo>
                        <a:pt x="0" y="340"/>
                      </a:lnTo>
                      <a:lnTo>
                        <a:pt x="4" y="342"/>
                      </a:lnTo>
                      <a:lnTo>
                        <a:pt x="11" y="348"/>
                      </a:lnTo>
                      <a:lnTo>
                        <a:pt x="13" y="349"/>
                      </a:lnTo>
                      <a:lnTo>
                        <a:pt x="18" y="351"/>
                      </a:lnTo>
                      <a:lnTo>
                        <a:pt x="22" y="354"/>
                      </a:lnTo>
                      <a:lnTo>
                        <a:pt x="29" y="357"/>
                      </a:lnTo>
                      <a:lnTo>
                        <a:pt x="35" y="359"/>
                      </a:lnTo>
                      <a:lnTo>
                        <a:pt x="43" y="363"/>
                      </a:lnTo>
                      <a:lnTo>
                        <a:pt x="51" y="365"/>
                      </a:lnTo>
                      <a:lnTo>
                        <a:pt x="60" y="367"/>
                      </a:lnTo>
                      <a:lnTo>
                        <a:pt x="74" y="370"/>
                      </a:lnTo>
                      <a:lnTo>
                        <a:pt x="89" y="371"/>
                      </a:lnTo>
                      <a:lnTo>
                        <a:pt x="105" y="371"/>
                      </a:lnTo>
                      <a:lnTo>
                        <a:pt x="120" y="369"/>
                      </a:lnTo>
                      <a:lnTo>
                        <a:pt x="135" y="363"/>
                      </a:lnTo>
                      <a:lnTo>
                        <a:pt x="150" y="355"/>
                      </a:lnTo>
                      <a:lnTo>
                        <a:pt x="164" y="343"/>
                      </a:lnTo>
                      <a:lnTo>
                        <a:pt x="176" y="328"/>
                      </a:lnTo>
                      <a:lnTo>
                        <a:pt x="179" y="322"/>
                      </a:lnTo>
                      <a:lnTo>
                        <a:pt x="182" y="315"/>
                      </a:lnTo>
                      <a:lnTo>
                        <a:pt x="185" y="310"/>
                      </a:lnTo>
                      <a:lnTo>
                        <a:pt x="188" y="303"/>
                      </a:lnTo>
                      <a:lnTo>
                        <a:pt x="192" y="294"/>
                      </a:lnTo>
                      <a:lnTo>
                        <a:pt x="195" y="284"/>
                      </a:lnTo>
                      <a:lnTo>
                        <a:pt x="199" y="277"/>
                      </a:lnTo>
                      <a:lnTo>
                        <a:pt x="203" y="272"/>
                      </a:lnTo>
                      <a:lnTo>
                        <a:pt x="208" y="266"/>
                      </a:lnTo>
                      <a:lnTo>
                        <a:pt x="212" y="262"/>
                      </a:lnTo>
                      <a:lnTo>
                        <a:pt x="218" y="260"/>
                      </a:lnTo>
                      <a:lnTo>
                        <a:pt x="224" y="259"/>
                      </a:lnTo>
                      <a:lnTo>
                        <a:pt x="224" y="266"/>
                      </a:lnTo>
                      <a:lnTo>
                        <a:pt x="224" y="272"/>
                      </a:lnTo>
                      <a:lnTo>
                        <a:pt x="226" y="276"/>
                      </a:lnTo>
                      <a:lnTo>
                        <a:pt x="228" y="281"/>
                      </a:lnTo>
                      <a:lnTo>
                        <a:pt x="227" y="294"/>
                      </a:lnTo>
                      <a:lnTo>
                        <a:pt x="224" y="304"/>
                      </a:lnTo>
                      <a:lnTo>
                        <a:pt x="216" y="313"/>
                      </a:lnTo>
                      <a:lnTo>
                        <a:pt x="204" y="320"/>
                      </a:lnTo>
                      <a:lnTo>
                        <a:pt x="196" y="324"/>
                      </a:lnTo>
                      <a:lnTo>
                        <a:pt x="189" y="327"/>
                      </a:lnTo>
                      <a:lnTo>
                        <a:pt x="182" y="333"/>
                      </a:lnTo>
                      <a:lnTo>
                        <a:pt x="176" y="339"/>
                      </a:lnTo>
                      <a:lnTo>
                        <a:pt x="167" y="347"/>
                      </a:lnTo>
                      <a:lnTo>
                        <a:pt x="161" y="356"/>
                      </a:lnTo>
                      <a:lnTo>
                        <a:pt x="155" y="366"/>
                      </a:lnTo>
                      <a:lnTo>
                        <a:pt x="150" y="378"/>
                      </a:lnTo>
                      <a:lnTo>
                        <a:pt x="147" y="388"/>
                      </a:lnTo>
                      <a:lnTo>
                        <a:pt x="144" y="401"/>
                      </a:lnTo>
                      <a:lnTo>
                        <a:pt x="143" y="412"/>
                      </a:lnTo>
                      <a:lnTo>
                        <a:pt x="144" y="424"/>
                      </a:lnTo>
                      <a:lnTo>
                        <a:pt x="146" y="432"/>
                      </a:lnTo>
                      <a:lnTo>
                        <a:pt x="147" y="439"/>
                      </a:lnTo>
                      <a:lnTo>
                        <a:pt x="148" y="446"/>
                      </a:lnTo>
                      <a:lnTo>
                        <a:pt x="148" y="452"/>
                      </a:lnTo>
                      <a:lnTo>
                        <a:pt x="149" y="467"/>
                      </a:lnTo>
                      <a:lnTo>
                        <a:pt x="148" y="478"/>
                      </a:lnTo>
                      <a:lnTo>
                        <a:pt x="146" y="487"/>
                      </a:lnTo>
                      <a:lnTo>
                        <a:pt x="142" y="493"/>
                      </a:lnTo>
                      <a:lnTo>
                        <a:pt x="139" y="499"/>
                      </a:lnTo>
                      <a:lnTo>
                        <a:pt x="141" y="501"/>
                      </a:lnTo>
                      <a:lnTo>
                        <a:pt x="147" y="501"/>
                      </a:lnTo>
                      <a:lnTo>
                        <a:pt x="154" y="500"/>
                      </a:lnTo>
                      <a:lnTo>
                        <a:pt x="187" y="494"/>
                      </a:lnTo>
                      <a:lnTo>
                        <a:pt x="217" y="482"/>
                      </a:lnTo>
                      <a:lnTo>
                        <a:pt x="240" y="463"/>
                      </a:lnTo>
                      <a:lnTo>
                        <a:pt x="258" y="440"/>
                      </a:lnTo>
                      <a:lnTo>
                        <a:pt x="270" y="413"/>
                      </a:lnTo>
                      <a:lnTo>
                        <a:pt x="275" y="386"/>
                      </a:lnTo>
                      <a:lnTo>
                        <a:pt x="273" y="358"/>
                      </a:lnTo>
                      <a:lnTo>
                        <a:pt x="265" y="330"/>
                      </a:lnTo>
                      <a:lnTo>
                        <a:pt x="260" y="318"/>
                      </a:lnTo>
                      <a:lnTo>
                        <a:pt x="254" y="307"/>
                      </a:lnTo>
                      <a:lnTo>
                        <a:pt x="250" y="300"/>
                      </a:lnTo>
                      <a:lnTo>
                        <a:pt x="248" y="292"/>
                      </a:lnTo>
                      <a:lnTo>
                        <a:pt x="253" y="291"/>
                      </a:lnTo>
                      <a:lnTo>
                        <a:pt x="258" y="289"/>
                      </a:lnTo>
                      <a:lnTo>
                        <a:pt x="263" y="287"/>
                      </a:lnTo>
                      <a:lnTo>
                        <a:pt x="265" y="284"/>
                      </a:lnTo>
                      <a:lnTo>
                        <a:pt x="273" y="292"/>
                      </a:lnTo>
                      <a:lnTo>
                        <a:pt x="278" y="306"/>
                      </a:lnTo>
                      <a:lnTo>
                        <a:pt x="281" y="321"/>
                      </a:lnTo>
                      <a:lnTo>
                        <a:pt x="284" y="337"/>
                      </a:lnTo>
                      <a:lnTo>
                        <a:pt x="285" y="349"/>
                      </a:lnTo>
                      <a:lnTo>
                        <a:pt x="287" y="360"/>
                      </a:lnTo>
                      <a:lnTo>
                        <a:pt x="291" y="371"/>
                      </a:lnTo>
                      <a:lnTo>
                        <a:pt x="295" y="381"/>
                      </a:lnTo>
                      <a:lnTo>
                        <a:pt x="302" y="392"/>
                      </a:lnTo>
                      <a:lnTo>
                        <a:pt x="311" y="401"/>
                      </a:lnTo>
                      <a:lnTo>
                        <a:pt x="323" y="409"/>
                      </a:lnTo>
                      <a:lnTo>
                        <a:pt x="337" y="416"/>
                      </a:lnTo>
                      <a:lnTo>
                        <a:pt x="353" y="422"/>
                      </a:lnTo>
                      <a:lnTo>
                        <a:pt x="368" y="427"/>
                      </a:lnTo>
                      <a:lnTo>
                        <a:pt x="383" y="433"/>
                      </a:lnTo>
                      <a:lnTo>
                        <a:pt x="395" y="439"/>
                      </a:lnTo>
                      <a:lnTo>
                        <a:pt x="407" y="446"/>
                      </a:lnTo>
                      <a:lnTo>
                        <a:pt x="417" y="453"/>
                      </a:lnTo>
                      <a:lnTo>
                        <a:pt x="425" y="462"/>
                      </a:lnTo>
                      <a:lnTo>
                        <a:pt x="432" y="472"/>
                      </a:lnTo>
                      <a:lnTo>
                        <a:pt x="436" y="456"/>
                      </a:lnTo>
                      <a:lnTo>
                        <a:pt x="438" y="435"/>
                      </a:lnTo>
                      <a:lnTo>
                        <a:pt x="439" y="411"/>
                      </a:lnTo>
                      <a:lnTo>
                        <a:pt x="437" y="385"/>
                      </a:lnTo>
                      <a:lnTo>
                        <a:pt x="431" y="359"/>
                      </a:lnTo>
                      <a:lnTo>
                        <a:pt x="420" y="337"/>
                      </a:lnTo>
                      <a:lnTo>
                        <a:pt x="402" y="320"/>
                      </a:lnTo>
                      <a:lnTo>
                        <a:pt x="378" y="309"/>
                      </a:lnTo>
                      <a:lnTo>
                        <a:pt x="370" y="306"/>
                      </a:lnTo>
                      <a:lnTo>
                        <a:pt x="362" y="305"/>
                      </a:lnTo>
                      <a:lnTo>
                        <a:pt x="354" y="303"/>
                      </a:lnTo>
                      <a:lnTo>
                        <a:pt x="347" y="302"/>
                      </a:lnTo>
                      <a:lnTo>
                        <a:pt x="340" y="299"/>
                      </a:lnTo>
                      <a:lnTo>
                        <a:pt x="334" y="298"/>
                      </a:lnTo>
                      <a:lnTo>
                        <a:pt x="330" y="297"/>
                      </a:lnTo>
                      <a:lnTo>
                        <a:pt x="326" y="296"/>
                      </a:lnTo>
                      <a:lnTo>
                        <a:pt x="329" y="292"/>
                      </a:lnTo>
                      <a:lnTo>
                        <a:pt x="332" y="288"/>
                      </a:lnTo>
                      <a:lnTo>
                        <a:pt x="334" y="283"/>
                      </a:lnTo>
                      <a:lnTo>
                        <a:pt x="336" y="280"/>
                      </a:lnTo>
                      <a:lnTo>
                        <a:pt x="353" y="288"/>
                      </a:lnTo>
                      <a:lnTo>
                        <a:pt x="370" y="295"/>
                      </a:lnTo>
                      <a:lnTo>
                        <a:pt x="386" y="299"/>
                      </a:lnTo>
                      <a:lnTo>
                        <a:pt x="402" y="302"/>
                      </a:lnTo>
                      <a:lnTo>
                        <a:pt x="417" y="303"/>
                      </a:lnTo>
                      <a:lnTo>
                        <a:pt x="431" y="303"/>
                      </a:lnTo>
                      <a:lnTo>
                        <a:pt x="444" y="300"/>
                      </a:lnTo>
                      <a:lnTo>
                        <a:pt x="455" y="297"/>
                      </a:lnTo>
                      <a:lnTo>
                        <a:pt x="466" y="292"/>
                      </a:lnTo>
                      <a:lnTo>
                        <a:pt x="474" y="289"/>
                      </a:lnTo>
                      <a:lnTo>
                        <a:pt x="482" y="286"/>
                      </a:lnTo>
                      <a:lnTo>
                        <a:pt x="489" y="283"/>
                      </a:lnTo>
                      <a:lnTo>
                        <a:pt x="495" y="281"/>
                      </a:lnTo>
                      <a:lnTo>
                        <a:pt x="499" y="280"/>
                      </a:lnTo>
                      <a:lnTo>
                        <a:pt x="504" y="280"/>
                      </a:lnTo>
                      <a:lnTo>
                        <a:pt x="508" y="280"/>
                      </a:lnTo>
                      <a:lnTo>
                        <a:pt x="498" y="275"/>
                      </a:lnTo>
                      <a:lnTo>
                        <a:pt x="489" y="271"/>
                      </a:lnTo>
                      <a:lnTo>
                        <a:pt x="480" y="264"/>
                      </a:lnTo>
                      <a:lnTo>
                        <a:pt x="471" y="257"/>
                      </a:lnTo>
                      <a:lnTo>
                        <a:pt x="465" y="250"/>
                      </a:lnTo>
                      <a:lnTo>
                        <a:pt x="458" y="242"/>
                      </a:lnTo>
                      <a:lnTo>
                        <a:pt x="451" y="232"/>
                      </a:lnTo>
                      <a:lnTo>
                        <a:pt x="445" y="223"/>
                      </a:lnTo>
                      <a:lnTo>
                        <a:pt x="437" y="214"/>
                      </a:lnTo>
                      <a:lnTo>
                        <a:pt x="427" y="205"/>
                      </a:lnTo>
                      <a:lnTo>
                        <a:pt x="413" y="197"/>
                      </a:lnTo>
                      <a:lnTo>
                        <a:pt x="399" y="191"/>
                      </a:lnTo>
                      <a:lnTo>
                        <a:pt x="383" y="188"/>
                      </a:lnTo>
                      <a:lnTo>
                        <a:pt x="368" y="186"/>
                      </a:lnTo>
                      <a:lnTo>
                        <a:pt x="354" y="189"/>
                      </a:lnTo>
                      <a:lnTo>
                        <a:pt x="342" y="193"/>
                      </a:lnTo>
                      <a:lnTo>
                        <a:pt x="336" y="198"/>
                      </a:lnTo>
                      <a:lnTo>
                        <a:pt x="329" y="202"/>
                      </a:lnTo>
                      <a:lnTo>
                        <a:pt x="323" y="205"/>
                      </a:lnTo>
                      <a:lnTo>
                        <a:pt x="318" y="208"/>
                      </a:lnTo>
                      <a:lnTo>
                        <a:pt x="314" y="209"/>
                      </a:lnTo>
                      <a:lnTo>
                        <a:pt x="310" y="212"/>
                      </a:lnTo>
                      <a:lnTo>
                        <a:pt x="307" y="212"/>
                      </a:lnTo>
                      <a:lnTo>
                        <a:pt x="304" y="213"/>
                      </a:lnTo>
                      <a:lnTo>
                        <a:pt x="306" y="209"/>
                      </a:lnTo>
                      <a:lnTo>
                        <a:pt x="306" y="204"/>
                      </a:lnTo>
                      <a:lnTo>
                        <a:pt x="304" y="198"/>
                      </a:lnTo>
                      <a:lnTo>
                        <a:pt x="302" y="194"/>
                      </a:lnTo>
                      <a:lnTo>
                        <a:pt x="307" y="192"/>
                      </a:lnTo>
                      <a:lnTo>
                        <a:pt x="310" y="190"/>
                      </a:lnTo>
                      <a:lnTo>
                        <a:pt x="315" y="189"/>
                      </a:lnTo>
                      <a:lnTo>
                        <a:pt x="319" y="188"/>
                      </a:lnTo>
                      <a:lnTo>
                        <a:pt x="323" y="188"/>
                      </a:lnTo>
                      <a:lnTo>
                        <a:pt x="328" y="186"/>
                      </a:lnTo>
                      <a:lnTo>
                        <a:pt x="332" y="185"/>
                      </a:lnTo>
                      <a:lnTo>
                        <a:pt x="337" y="183"/>
                      </a:lnTo>
                      <a:lnTo>
                        <a:pt x="348" y="174"/>
                      </a:lnTo>
                      <a:lnTo>
                        <a:pt x="357" y="161"/>
                      </a:lnTo>
                      <a:lnTo>
                        <a:pt x="366" y="146"/>
                      </a:lnTo>
                      <a:lnTo>
                        <a:pt x="371" y="129"/>
                      </a:lnTo>
                      <a:lnTo>
                        <a:pt x="376" y="111"/>
                      </a:lnTo>
                      <a:lnTo>
                        <a:pt x="377" y="94"/>
                      </a:lnTo>
                      <a:lnTo>
                        <a:pt x="376" y="80"/>
                      </a:lnTo>
                      <a:lnTo>
                        <a:pt x="371" y="69"/>
                      </a:lnTo>
                      <a:lnTo>
                        <a:pt x="364" y="51"/>
                      </a:lnTo>
                      <a:lnTo>
                        <a:pt x="361" y="32"/>
                      </a:lnTo>
                      <a:lnTo>
                        <a:pt x="360" y="13"/>
                      </a:lnTo>
                      <a:lnTo>
                        <a:pt x="361" y="0"/>
                      </a:lnTo>
                      <a:lnTo>
                        <a:pt x="353" y="10"/>
                      </a:lnTo>
                      <a:lnTo>
                        <a:pt x="345" y="20"/>
                      </a:lnTo>
                      <a:lnTo>
                        <a:pt x="337" y="30"/>
                      </a:lnTo>
                      <a:lnTo>
                        <a:pt x="329" y="36"/>
                      </a:lnTo>
                      <a:lnTo>
                        <a:pt x="319" y="43"/>
                      </a:lnTo>
                      <a:lnTo>
                        <a:pt x="311" y="48"/>
                      </a:lnTo>
                      <a:lnTo>
                        <a:pt x="303" y="53"/>
                      </a:lnTo>
                      <a:lnTo>
                        <a:pt x="296" y="55"/>
                      </a:lnTo>
                      <a:lnTo>
                        <a:pt x="281" y="61"/>
                      </a:lnTo>
                      <a:lnTo>
                        <a:pt x="268" y="71"/>
                      </a:lnTo>
                      <a:lnTo>
                        <a:pt x="256" y="85"/>
                      </a:lnTo>
                      <a:lnTo>
                        <a:pt x="246" y="101"/>
                      </a:lnTo>
                      <a:lnTo>
                        <a:pt x="238" y="119"/>
                      </a:lnTo>
                      <a:lnTo>
                        <a:pt x="234" y="139"/>
                      </a:lnTo>
                      <a:lnTo>
                        <a:pt x="234" y="160"/>
                      </a:lnTo>
                      <a:lnTo>
                        <a:pt x="240" y="182"/>
                      </a:lnTo>
                      <a:lnTo>
                        <a:pt x="237" y="181"/>
                      </a:lnTo>
                      <a:lnTo>
                        <a:pt x="231" y="181"/>
                      </a:lnTo>
                      <a:lnTo>
                        <a:pt x="225" y="181"/>
                      </a:lnTo>
                      <a:lnTo>
                        <a:pt x="222" y="183"/>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9" name="Freeform 272">
                  <a:extLst>
                    <a:ext uri="{FF2B5EF4-FFF2-40B4-BE49-F238E27FC236}">
                      <a16:creationId xmlns:a16="http://schemas.microsoft.com/office/drawing/2014/main" id="{E10F00BC-2E57-45D0-8260-74D4FF403B06}"/>
                    </a:ext>
                  </a:extLst>
                </p:cNvPr>
                <p:cNvSpPr>
                  <a:spLocks/>
                </p:cNvSpPr>
                <p:nvPr/>
              </p:nvSpPr>
              <p:spPr bwMode="auto">
                <a:xfrm>
                  <a:off x="73" y="0"/>
                  <a:ext cx="77" cy="109"/>
                </a:xfrm>
                <a:custGeom>
                  <a:avLst/>
                  <a:gdLst>
                    <a:gd name="T0" fmla="*/ 77 w 154"/>
                    <a:gd name="T1" fmla="*/ 45 h 218"/>
                    <a:gd name="T2" fmla="*/ 73 w 154"/>
                    <a:gd name="T3" fmla="*/ 47 h 218"/>
                    <a:gd name="T4" fmla="*/ 68 w 154"/>
                    <a:gd name="T5" fmla="*/ 50 h 218"/>
                    <a:gd name="T6" fmla="*/ 64 w 154"/>
                    <a:gd name="T7" fmla="*/ 53 h 218"/>
                    <a:gd name="T8" fmla="*/ 59 w 154"/>
                    <a:gd name="T9" fmla="*/ 57 h 218"/>
                    <a:gd name="T10" fmla="*/ 56 w 154"/>
                    <a:gd name="T11" fmla="*/ 62 h 218"/>
                    <a:gd name="T12" fmla="*/ 52 w 154"/>
                    <a:gd name="T13" fmla="*/ 68 h 218"/>
                    <a:gd name="T14" fmla="*/ 49 w 154"/>
                    <a:gd name="T15" fmla="*/ 73 h 218"/>
                    <a:gd name="T16" fmla="*/ 48 w 154"/>
                    <a:gd name="T17" fmla="*/ 80 h 218"/>
                    <a:gd name="T18" fmla="*/ 47 w 154"/>
                    <a:gd name="T19" fmla="*/ 82 h 218"/>
                    <a:gd name="T20" fmla="*/ 47 w 154"/>
                    <a:gd name="T21" fmla="*/ 84 h 218"/>
                    <a:gd name="T22" fmla="*/ 46 w 154"/>
                    <a:gd name="T23" fmla="*/ 86 h 218"/>
                    <a:gd name="T24" fmla="*/ 46 w 154"/>
                    <a:gd name="T25" fmla="*/ 88 h 218"/>
                    <a:gd name="T26" fmla="*/ 46 w 154"/>
                    <a:gd name="T27" fmla="*/ 93 h 218"/>
                    <a:gd name="T28" fmla="*/ 47 w 154"/>
                    <a:gd name="T29" fmla="*/ 98 h 218"/>
                    <a:gd name="T30" fmla="*/ 48 w 154"/>
                    <a:gd name="T31" fmla="*/ 103 h 218"/>
                    <a:gd name="T32" fmla="*/ 49 w 154"/>
                    <a:gd name="T33" fmla="*/ 109 h 218"/>
                    <a:gd name="T34" fmla="*/ 48 w 154"/>
                    <a:gd name="T35" fmla="*/ 108 h 218"/>
                    <a:gd name="T36" fmla="*/ 45 w 154"/>
                    <a:gd name="T37" fmla="*/ 108 h 218"/>
                    <a:gd name="T38" fmla="*/ 42 w 154"/>
                    <a:gd name="T39" fmla="*/ 108 h 218"/>
                    <a:gd name="T40" fmla="*/ 40 w 154"/>
                    <a:gd name="T41" fmla="*/ 109 h 218"/>
                    <a:gd name="T42" fmla="*/ 39 w 154"/>
                    <a:gd name="T43" fmla="*/ 101 h 218"/>
                    <a:gd name="T44" fmla="*/ 37 w 154"/>
                    <a:gd name="T45" fmla="*/ 92 h 218"/>
                    <a:gd name="T46" fmla="*/ 34 w 154"/>
                    <a:gd name="T47" fmla="*/ 84 h 218"/>
                    <a:gd name="T48" fmla="*/ 30 w 154"/>
                    <a:gd name="T49" fmla="*/ 76 h 218"/>
                    <a:gd name="T50" fmla="*/ 24 w 154"/>
                    <a:gd name="T51" fmla="*/ 69 h 218"/>
                    <a:gd name="T52" fmla="*/ 19 w 154"/>
                    <a:gd name="T53" fmla="*/ 63 h 218"/>
                    <a:gd name="T54" fmla="*/ 12 w 154"/>
                    <a:gd name="T55" fmla="*/ 58 h 218"/>
                    <a:gd name="T56" fmla="*/ 6 w 154"/>
                    <a:gd name="T57" fmla="*/ 56 h 218"/>
                    <a:gd name="T58" fmla="*/ 7 w 154"/>
                    <a:gd name="T59" fmla="*/ 51 h 218"/>
                    <a:gd name="T60" fmla="*/ 7 w 154"/>
                    <a:gd name="T61" fmla="*/ 46 h 218"/>
                    <a:gd name="T62" fmla="*/ 4 w 154"/>
                    <a:gd name="T63" fmla="*/ 42 h 218"/>
                    <a:gd name="T64" fmla="*/ 0 w 154"/>
                    <a:gd name="T65" fmla="*/ 39 h 218"/>
                    <a:gd name="T66" fmla="*/ 5 w 154"/>
                    <a:gd name="T67" fmla="*/ 31 h 218"/>
                    <a:gd name="T68" fmla="*/ 9 w 154"/>
                    <a:gd name="T69" fmla="*/ 21 h 218"/>
                    <a:gd name="T70" fmla="*/ 11 w 154"/>
                    <a:gd name="T71" fmla="*/ 9 h 218"/>
                    <a:gd name="T72" fmla="*/ 7 w 154"/>
                    <a:gd name="T73" fmla="*/ 0 h 218"/>
                    <a:gd name="T74" fmla="*/ 11 w 154"/>
                    <a:gd name="T75" fmla="*/ 3 h 218"/>
                    <a:gd name="T76" fmla="*/ 15 w 154"/>
                    <a:gd name="T77" fmla="*/ 7 h 218"/>
                    <a:gd name="T78" fmla="*/ 19 w 154"/>
                    <a:gd name="T79" fmla="*/ 10 h 218"/>
                    <a:gd name="T80" fmla="*/ 23 w 154"/>
                    <a:gd name="T81" fmla="*/ 13 h 218"/>
                    <a:gd name="T82" fmla="*/ 29 w 154"/>
                    <a:gd name="T83" fmla="*/ 15 h 218"/>
                    <a:gd name="T84" fmla="*/ 34 w 154"/>
                    <a:gd name="T85" fmla="*/ 17 h 218"/>
                    <a:gd name="T86" fmla="*/ 41 w 154"/>
                    <a:gd name="T87" fmla="*/ 18 h 218"/>
                    <a:gd name="T88" fmla="*/ 48 w 154"/>
                    <a:gd name="T89" fmla="*/ 17 h 218"/>
                    <a:gd name="T90" fmla="*/ 48 w 154"/>
                    <a:gd name="T91" fmla="*/ 22 h 218"/>
                    <a:gd name="T92" fmla="*/ 48 w 154"/>
                    <a:gd name="T93" fmla="*/ 28 h 218"/>
                    <a:gd name="T94" fmla="*/ 49 w 154"/>
                    <a:gd name="T95" fmla="*/ 34 h 218"/>
                    <a:gd name="T96" fmla="*/ 52 w 154"/>
                    <a:gd name="T97" fmla="*/ 39 h 218"/>
                    <a:gd name="T98" fmla="*/ 56 w 154"/>
                    <a:gd name="T99" fmla="*/ 43 h 218"/>
                    <a:gd name="T100" fmla="*/ 61 w 154"/>
                    <a:gd name="T101" fmla="*/ 46 h 218"/>
                    <a:gd name="T102" fmla="*/ 68 w 154"/>
                    <a:gd name="T103" fmla="*/ 47 h 218"/>
                    <a:gd name="T104" fmla="*/ 77 w 154"/>
                    <a:gd name="T105" fmla="*/ 45 h 21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4" h="218">
                      <a:moveTo>
                        <a:pt x="154" y="90"/>
                      </a:moveTo>
                      <a:lnTo>
                        <a:pt x="145" y="93"/>
                      </a:lnTo>
                      <a:lnTo>
                        <a:pt x="136" y="99"/>
                      </a:lnTo>
                      <a:lnTo>
                        <a:pt x="127" y="106"/>
                      </a:lnTo>
                      <a:lnTo>
                        <a:pt x="118" y="114"/>
                      </a:lnTo>
                      <a:lnTo>
                        <a:pt x="111" y="123"/>
                      </a:lnTo>
                      <a:lnTo>
                        <a:pt x="104" y="135"/>
                      </a:lnTo>
                      <a:lnTo>
                        <a:pt x="98" y="146"/>
                      </a:lnTo>
                      <a:lnTo>
                        <a:pt x="95" y="159"/>
                      </a:lnTo>
                      <a:lnTo>
                        <a:pt x="93" y="164"/>
                      </a:lnTo>
                      <a:lnTo>
                        <a:pt x="93" y="167"/>
                      </a:lnTo>
                      <a:lnTo>
                        <a:pt x="92" y="172"/>
                      </a:lnTo>
                      <a:lnTo>
                        <a:pt x="92" y="176"/>
                      </a:lnTo>
                      <a:lnTo>
                        <a:pt x="92" y="186"/>
                      </a:lnTo>
                      <a:lnTo>
                        <a:pt x="93" y="196"/>
                      </a:lnTo>
                      <a:lnTo>
                        <a:pt x="95" y="206"/>
                      </a:lnTo>
                      <a:lnTo>
                        <a:pt x="98" y="217"/>
                      </a:lnTo>
                      <a:lnTo>
                        <a:pt x="95" y="216"/>
                      </a:lnTo>
                      <a:lnTo>
                        <a:pt x="89" y="216"/>
                      </a:lnTo>
                      <a:lnTo>
                        <a:pt x="83" y="216"/>
                      </a:lnTo>
                      <a:lnTo>
                        <a:pt x="80" y="218"/>
                      </a:lnTo>
                      <a:lnTo>
                        <a:pt x="78" y="201"/>
                      </a:lnTo>
                      <a:lnTo>
                        <a:pt x="74" y="183"/>
                      </a:lnTo>
                      <a:lnTo>
                        <a:pt x="68" y="167"/>
                      </a:lnTo>
                      <a:lnTo>
                        <a:pt x="59" y="151"/>
                      </a:lnTo>
                      <a:lnTo>
                        <a:pt x="48" y="137"/>
                      </a:lnTo>
                      <a:lnTo>
                        <a:pt x="37" y="126"/>
                      </a:lnTo>
                      <a:lnTo>
                        <a:pt x="24" y="116"/>
                      </a:lnTo>
                      <a:lnTo>
                        <a:pt x="12" y="112"/>
                      </a:lnTo>
                      <a:lnTo>
                        <a:pt x="13" y="101"/>
                      </a:lnTo>
                      <a:lnTo>
                        <a:pt x="13" y="91"/>
                      </a:lnTo>
                      <a:lnTo>
                        <a:pt x="8" y="83"/>
                      </a:lnTo>
                      <a:lnTo>
                        <a:pt x="0" y="77"/>
                      </a:lnTo>
                      <a:lnTo>
                        <a:pt x="9" y="62"/>
                      </a:lnTo>
                      <a:lnTo>
                        <a:pt x="17" y="42"/>
                      </a:lnTo>
                      <a:lnTo>
                        <a:pt x="21" y="18"/>
                      </a:lnTo>
                      <a:lnTo>
                        <a:pt x="14" y="0"/>
                      </a:lnTo>
                      <a:lnTo>
                        <a:pt x="21" y="6"/>
                      </a:lnTo>
                      <a:lnTo>
                        <a:pt x="29" y="13"/>
                      </a:lnTo>
                      <a:lnTo>
                        <a:pt x="37" y="20"/>
                      </a:lnTo>
                      <a:lnTo>
                        <a:pt x="46" y="25"/>
                      </a:lnTo>
                      <a:lnTo>
                        <a:pt x="57" y="30"/>
                      </a:lnTo>
                      <a:lnTo>
                        <a:pt x="68" y="33"/>
                      </a:lnTo>
                      <a:lnTo>
                        <a:pt x="81" y="35"/>
                      </a:lnTo>
                      <a:lnTo>
                        <a:pt x="95" y="33"/>
                      </a:lnTo>
                      <a:lnTo>
                        <a:pt x="95" y="44"/>
                      </a:lnTo>
                      <a:lnTo>
                        <a:pt x="96" y="55"/>
                      </a:lnTo>
                      <a:lnTo>
                        <a:pt x="98" y="67"/>
                      </a:lnTo>
                      <a:lnTo>
                        <a:pt x="103" y="77"/>
                      </a:lnTo>
                      <a:lnTo>
                        <a:pt x="111" y="86"/>
                      </a:lnTo>
                      <a:lnTo>
                        <a:pt x="121" y="91"/>
                      </a:lnTo>
                      <a:lnTo>
                        <a:pt x="136" y="93"/>
                      </a:lnTo>
                      <a:lnTo>
                        <a:pt x="154" y="9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0" name="Freeform 273">
                  <a:extLst>
                    <a:ext uri="{FF2B5EF4-FFF2-40B4-BE49-F238E27FC236}">
                      <a16:creationId xmlns:a16="http://schemas.microsoft.com/office/drawing/2014/main" id="{EE2EDA78-9086-493C-9917-FAA8982E3009}"/>
                    </a:ext>
                  </a:extLst>
                </p:cNvPr>
                <p:cNvSpPr>
                  <a:spLocks/>
                </p:cNvSpPr>
                <p:nvPr/>
              </p:nvSpPr>
              <p:spPr bwMode="auto">
                <a:xfrm>
                  <a:off x="3" y="182"/>
                  <a:ext cx="87" cy="101"/>
                </a:xfrm>
                <a:custGeom>
                  <a:avLst/>
                  <a:gdLst>
                    <a:gd name="T0" fmla="*/ 31 w 174"/>
                    <a:gd name="T1" fmla="*/ 20 h 203"/>
                    <a:gd name="T2" fmla="*/ 36 w 174"/>
                    <a:gd name="T3" fmla="*/ 21 h 203"/>
                    <a:gd name="T4" fmla="*/ 42 w 174"/>
                    <a:gd name="T5" fmla="*/ 21 h 203"/>
                    <a:gd name="T6" fmla="*/ 47 w 174"/>
                    <a:gd name="T7" fmla="*/ 21 h 203"/>
                    <a:gd name="T8" fmla="*/ 53 w 174"/>
                    <a:gd name="T9" fmla="*/ 21 h 203"/>
                    <a:gd name="T10" fmla="*/ 58 w 174"/>
                    <a:gd name="T11" fmla="*/ 20 h 203"/>
                    <a:gd name="T12" fmla="*/ 65 w 174"/>
                    <a:gd name="T13" fmla="*/ 18 h 203"/>
                    <a:gd name="T14" fmla="*/ 72 w 174"/>
                    <a:gd name="T15" fmla="*/ 15 h 203"/>
                    <a:gd name="T16" fmla="*/ 78 w 174"/>
                    <a:gd name="T17" fmla="*/ 10 h 203"/>
                    <a:gd name="T18" fmla="*/ 84 w 174"/>
                    <a:gd name="T19" fmla="*/ 4 h 203"/>
                    <a:gd name="T20" fmla="*/ 87 w 174"/>
                    <a:gd name="T21" fmla="*/ 1 h 203"/>
                    <a:gd name="T22" fmla="*/ 87 w 174"/>
                    <a:gd name="T23" fmla="*/ 4 h 203"/>
                    <a:gd name="T24" fmla="*/ 82 w 174"/>
                    <a:gd name="T25" fmla="*/ 9 h 203"/>
                    <a:gd name="T26" fmla="*/ 76 w 174"/>
                    <a:gd name="T27" fmla="*/ 19 h 203"/>
                    <a:gd name="T28" fmla="*/ 72 w 174"/>
                    <a:gd name="T29" fmla="*/ 30 h 203"/>
                    <a:gd name="T30" fmla="*/ 70 w 174"/>
                    <a:gd name="T31" fmla="*/ 42 h 203"/>
                    <a:gd name="T32" fmla="*/ 72 w 174"/>
                    <a:gd name="T33" fmla="*/ 52 h 203"/>
                    <a:gd name="T34" fmla="*/ 73 w 174"/>
                    <a:gd name="T35" fmla="*/ 59 h 203"/>
                    <a:gd name="T36" fmla="*/ 70 w 174"/>
                    <a:gd name="T37" fmla="*/ 61 h 203"/>
                    <a:gd name="T38" fmla="*/ 63 w 174"/>
                    <a:gd name="T39" fmla="*/ 64 h 203"/>
                    <a:gd name="T40" fmla="*/ 57 w 174"/>
                    <a:gd name="T41" fmla="*/ 72 h 203"/>
                    <a:gd name="T42" fmla="*/ 54 w 174"/>
                    <a:gd name="T43" fmla="*/ 85 h 203"/>
                    <a:gd name="T44" fmla="*/ 50 w 174"/>
                    <a:gd name="T45" fmla="*/ 91 h 203"/>
                    <a:gd name="T46" fmla="*/ 40 w 174"/>
                    <a:gd name="T47" fmla="*/ 88 h 203"/>
                    <a:gd name="T48" fmla="*/ 28 w 174"/>
                    <a:gd name="T49" fmla="*/ 89 h 203"/>
                    <a:gd name="T50" fmla="*/ 18 w 174"/>
                    <a:gd name="T51" fmla="*/ 96 h 203"/>
                    <a:gd name="T52" fmla="*/ 15 w 174"/>
                    <a:gd name="T53" fmla="*/ 90 h 203"/>
                    <a:gd name="T54" fmla="*/ 8 w 174"/>
                    <a:gd name="T55" fmla="*/ 69 h 203"/>
                    <a:gd name="T56" fmla="*/ 5 w 174"/>
                    <a:gd name="T57" fmla="*/ 57 h 203"/>
                    <a:gd name="T58" fmla="*/ 9 w 174"/>
                    <a:gd name="T59" fmla="*/ 41 h 203"/>
                    <a:gd name="T60" fmla="*/ 11 w 174"/>
                    <a:gd name="T61" fmla="*/ 35 h 203"/>
                    <a:gd name="T62" fmla="*/ 17 w 174"/>
                    <a:gd name="T63" fmla="*/ 32 h 203"/>
                    <a:gd name="T64" fmla="*/ 23 w 174"/>
                    <a:gd name="T65" fmla="*/ 28 h 203"/>
                    <a:gd name="T66" fmla="*/ 28 w 174"/>
                    <a:gd name="T67" fmla="*/ 23 h 2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4" h="203">
                      <a:moveTo>
                        <a:pt x="57" y="39"/>
                      </a:moveTo>
                      <a:lnTo>
                        <a:pt x="62" y="41"/>
                      </a:lnTo>
                      <a:lnTo>
                        <a:pt x="68" y="42"/>
                      </a:lnTo>
                      <a:lnTo>
                        <a:pt x="72" y="43"/>
                      </a:lnTo>
                      <a:lnTo>
                        <a:pt x="78" y="43"/>
                      </a:lnTo>
                      <a:lnTo>
                        <a:pt x="83" y="43"/>
                      </a:lnTo>
                      <a:lnTo>
                        <a:pt x="88" y="43"/>
                      </a:lnTo>
                      <a:lnTo>
                        <a:pt x="94" y="43"/>
                      </a:lnTo>
                      <a:lnTo>
                        <a:pt x="100" y="43"/>
                      </a:lnTo>
                      <a:lnTo>
                        <a:pt x="106" y="43"/>
                      </a:lnTo>
                      <a:lnTo>
                        <a:pt x="111" y="42"/>
                      </a:lnTo>
                      <a:lnTo>
                        <a:pt x="116" y="41"/>
                      </a:lnTo>
                      <a:lnTo>
                        <a:pt x="122" y="39"/>
                      </a:lnTo>
                      <a:lnTo>
                        <a:pt x="129" y="37"/>
                      </a:lnTo>
                      <a:lnTo>
                        <a:pt x="136" y="34"/>
                      </a:lnTo>
                      <a:lnTo>
                        <a:pt x="143" y="30"/>
                      </a:lnTo>
                      <a:lnTo>
                        <a:pt x="149" y="26"/>
                      </a:lnTo>
                      <a:lnTo>
                        <a:pt x="155" y="21"/>
                      </a:lnTo>
                      <a:lnTo>
                        <a:pt x="161" y="15"/>
                      </a:lnTo>
                      <a:lnTo>
                        <a:pt x="167" y="8"/>
                      </a:lnTo>
                      <a:lnTo>
                        <a:pt x="173" y="0"/>
                      </a:lnTo>
                      <a:lnTo>
                        <a:pt x="174" y="2"/>
                      </a:lnTo>
                      <a:lnTo>
                        <a:pt x="174" y="5"/>
                      </a:lnTo>
                      <a:lnTo>
                        <a:pt x="174" y="8"/>
                      </a:lnTo>
                      <a:lnTo>
                        <a:pt x="173" y="11"/>
                      </a:lnTo>
                      <a:lnTo>
                        <a:pt x="164" y="19"/>
                      </a:lnTo>
                      <a:lnTo>
                        <a:pt x="158" y="28"/>
                      </a:lnTo>
                      <a:lnTo>
                        <a:pt x="152" y="38"/>
                      </a:lnTo>
                      <a:lnTo>
                        <a:pt x="147" y="50"/>
                      </a:lnTo>
                      <a:lnTo>
                        <a:pt x="144" y="60"/>
                      </a:lnTo>
                      <a:lnTo>
                        <a:pt x="141" y="73"/>
                      </a:lnTo>
                      <a:lnTo>
                        <a:pt x="140" y="84"/>
                      </a:lnTo>
                      <a:lnTo>
                        <a:pt x="141" y="96"/>
                      </a:lnTo>
                      <a:lnTo>
                        <a:pt x="143" y="104"/>
                      </a:lnTo>
                      <a:lnTo>
                        <a:pt x="144" y="111"/>
                      </a:lnTo>
                      <a:lnTo>
                        <a:pt x="145" y="118"/>
                      </a:lnTo>
                      <a:lnTo>
                        <a:pt x="145" y="124"/>
                      </a:lnTo>
                      <a:lnTo>
                        <a:pt x="140" y="122"/>
                      </a:lnTo>
                      <a:lnTo>
                        <a:pt x="133" y="125"/>
                      </a:lnTo>
                      <a:lnTo>
                        <a:pt x="126" y="129"/>
                      </a:lnTo>
                      <a:lnTo>
                        <a:pt x="120" y="135"/>
                      </a:lnTo>
                      <a:lnTo>
                        <a:pt x="114" y="144"/>
                      </a:lnTo>
                      <a:lnTo>
                        <a:pt x="109" y="157"/>
                      </a:lnTo>
                      <a:lnTo>
                        <a:pt x="107" y="171"/>
                      </a:lnTo>
                      <a:lnTo>
                        <a:pt x="107" y="188"/>
                      </a:lnTo>
                      <a:lnTo>
                        <a:pt x="100" y="182"/>
                      </a:lnTo>
                      <a:lnTo>
                        <a:pt x="90" y="178"/>
                      </a:lnTo>
                      <a:lnTo>
                        <a:pt x="79" y="177"/>
                      </a:lnTo>
                      <a:lnTo>
                        <a:pt x="67" y="177"/>
                      </a:lnTo>
                      <a:lnTo>
                        <a:pt x="55" y="179"/>
                      </a:lnTo>
                      <a:lnTo>
                        <a:pt x="45" y="183"/>
                      </a:lnTo>
                      <a:lnTo>
                        <a:pt x="35" y="192"/>
                      </a:lnTo>
                      <a:lnTo>
                        <a:pt x="30" y="203"/>
                      </a:lnTo>
                      <a:lnTo>
                        <a:pt x="30" y="181"/>
                      </a:lnTo>
                      <a:lnTo>
                        <a:pt x="25" y="157"/>
                      </a:lnTo>
                      <a:lnTo>
                        <a:pt x="16" y="139"/>
                      </a:lnTo>
                      <a:lnTo>
                        <a:pt x="0" y="129"/>
                      </a:lnTo>
                      <a:lnTo>
                        <a:pt x="10" y="115"/>
                      </a:lnTo>
                      <a:lnTo>
                        <a:pt x="16" y="99"/>
                      </a:lnTo>
                      <a:lnTo>
                        <a:pt x="18" y="83"/>
                      </a:lnTo>
                      <a:lnTo>
                        <a:pt x="15" y="73"/>
                      </a:lnTo>
                      <a:lnTo>
                        <a:pt x="22" y="70"/>
                      </a:lnTo>
                      <a:lnTo>
                        <a:pt x="29" y="68"/>
                      </a:lnTo>
                      <a:lnTo>
                        <a:pt x="34" y="65"/>
                      </a:lnTo>
                      <a:lnTo>
                        <a:pt x="41" y="61"/>
                      </a:lnTo>
                      <a:lnTo>
                        <a:pt x="46" y="57"/>
                      </a:lnTo>
                      <a:lnTo>
                        <a:pt x="52" y="52"/>
                      </a:lnTo>
                      <a:lnTo>
                        <a:pt x="55" y="46"/>
                      </a:lnTo>
                      <a:lnTo>
                        <a:pt x="57" y="39"/>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1" name="Freeform 274">
                  <a:extLst>
                    <a:ext uri="{FF2B5EF4-FFF2-40B4-BE49-F238E27FC236}">
                      <a16:creationId xmlns:a16="http://schemas.microsoft.com/office/drawing/2014/main" id="{20932A61-2345-46C8-A504-4791B534DA45}"/>
                    </a:ext>
                  </a:extLst>
                </p:cNvPr>
                <p:cNvSpPr>
                  <a:spLocks/>
                </p:cNvSpPr>
                <p:nvPr/>
              </p:nvSpPr>
              <p:spPr bwMode="auto">
                <a:xfrm>
                  <a:off x="77" y="12"/>
                  <a:ext cx="53" cy="76"/>
                </a:xfrm>
                <a:custGeom>
                  <a:avLst/>
                  <a:gdLst>
                    <a:gd name="T0" fmla="*/ 42 w 107"/>
                    <a:gd name="T1" fmla="*/ 70 h 152"/>
                    <a:gd name="T2" fmla="*/ 42 w 107"/>
                    <a:gd name="T3" fmla="*/ 74 h 152"/>
                    <a:gd name="T4" fmla="*/ 40 w 107"/>
                    <a:gd name="T5" fmla="*/ 72 h 152"/>
                    <a:gd name="T6" fmla="*/ 35 w 107"/>
                    <a:gd name="T7" fmla="*/ 62 h 152"/>
                    <a:gd name="T8" fmla="*/ 33 w 107"/>
                    <a:gd name="T9" fmla="*/ 58 h 152"/>
                    <a:gd name="T10" fmla="*/ 28 w 107"/>
                    <a:gd name="T11" fmla="*/ 56 h 152"/>
                    <a:gd name="T12" fmla="*/ 22 w 107"/>
                    <a:gd name="T13" fmla="*/ 54 h 152"/>
                    <a:gd name="T14" fmla="*/ 17 w 107"/>
                    <a:gd name="T15" fmla="*/ 52 h 152"/>
                    <a:gd name="T16" fmla="*/ 15 w 107"/>
                    <a:gd name="T17" fmla="*/ 52 h 152"/>
                    <a:gd name="T18" fmla="*/ 14 w 107"/>
                    <a:gd name="T19" fmla="*/ 51 h 152"/>
                    <a:gd name="T20" fmla="*/ 15 w 107"/>
                    <a:gd name="T21" fmla="*/ 50 h 152"/>
                    <a:gd name="T22" fmla="*/ 21 w 107"/>
                    <a:gd name="T23" fmla="*/ 51 h 152"/>
                    <a:gd name="T24" fmla="*/ 27 w 107"/>
                    <a:gd name="T25" fmla="*/ 52 h 152"/>
                    <a:gd name="T26" fmla="*/ 32 w 107"/>
                    <a:gd name="T27" fmla="*/ 52 h 152"/>
                    <a:gd name="T28" fmla="*/ 32 w 107"/>
                    <a:gd name="T29" fmla="*/ 48 h 152"/>
                    <a:gd name="T30" fmla="*/ 29 w 107"/>
                    <a:gd name="T31" fmla="*/ 42 h 152"/>
                    <a:gd name="T32" fmla="*/ 24 w 107"/>
                    <a:gd name="T33" fmla="*/ 38 h 152"/>
                    <a:gd name="T34" fmla="*/ 16 w 107"/>
                    <a:gd name="T35" fmla="*/ 34 h 152"/>
                    <a:gd name="T36" fmla="*/ 9 w 107"/>
                    <a:gd name="T37" fmla="*/ 30 h 152"/>
                    <a:gd name="T38" fmla="*/ 3 w 107"/>
                    <a:gd name="T39" fmla="*/ 27 h 152"/>
                    <a:gd name="T40" fmla="*/ 0 w 107"/>
                    <a:gd name="T41" fmla="*/ 26 h 152"/>
                    <a:gd name="T42" fmla="*/ 0 w 107"/>
                    <a:gd name="T43" fmla="*/ 25 h 152"/>
                    <a:gd name="T44" fmla="*/ 4 w 107"/>
                    <a:gd name="T45" fmla="*/ 26 h 152"/>
                    <a:gd name="T46" fmla="*/ 10 w 107"/>
                    <a:gd name="T47" fmla="*/ 29 h 152"/>
                    <a:gd name="T48" fmla="*/ 17 w 107"/>
                    <a:gd name="T49" fmla="*/ 32 h 152"/>
                    <a:gd name="T50" fmla="*/ 24 w 107"/>
                    <a:gd name="T51" fmla="*/ 35 h 152"/>
                    <a:gd name="T52" fmla="*/ 25 w 107"/>
                    <a:gd name="T53" fmla="*/ 27 h 152"/>
                    <a:gd name="T54" fmla="*/ 16 w 107"/>
                    <a:gd name="T55" fmla="*/ 8 h 152"/>
                    <a:gd name="T56" fmla="*/ 11 w 107"/>
                    <a:gd name="T57" fmla="*/ 1 h 152"/>
                    <a:gd name="T58" fmla="*/ 13 w 107"/>
                    <a:gd name="T59" fmla="*/ 1 h 152"/>
                    <a:gd name="T60" fmla="*/ 20 w 107"/>
                    <a:gd name="T61" fmla="*/ 10 h 152"/>
                    <a:gd name="T62" fmla="*/ 29 w 107"/>
                    <a:gd name="T63" fmla="*/ 26 h 152"/>
                    <a:gd name="T64" fmla="*/ 34 w 107"/>
                    <a:gd name="T65" fmla="*/ 28 h 152"/>
                    <a:gd name="T66" fmla="*/ 40 w 107"/>
                    <a:gd name="T67" fmla="*/ 15 h 152"/>
                    <a:gd name="T68" fmla="*/ 40 w 107"/>
                    <a:gd name="T69" fmla="*/ 8 h 152"/>
                    <a:gd name="T70" fmla="*/ 41 w 107"/>
                    <a:gd name="T71" fmla="*/ 10 h 152"/>
                    <a:gd name="T72" fmla="*/ 41 w 107"/>
                    <a:gd name="T73" fmla="*/ 17 h 152"/>
                    <a:gd name="T74" fmla="*/ 38 w 107"/>
                    <a:gd name="T75" fmla="*/ 32 h 152"/>
                    <a:gd name="T76" fmla="*/ 35 w 107"/>
                    <a:gd name="T77" fmla="*/ 42 h 152"/>
                    <a:gd name="T78" fmla="*/ 37 w 107"/>
                    <a:gd name="T79" fmla="*/ 51 h 152"/>
                    <a:gd name="T80" fmla="*/ 42 w 107"/>
                    <a:gd name="T81" fmla="*/ 51 h 152"/>
                    <a:gd name="T82" fmla="*/ 48 w 107"/>
                    <a:gd name="T83" fmla="*/ 45 h 152"/>
                    <a:gd name="T84" fmla="*/ 52 w 107"/>
                    <a:gd name="T85" fmla="*/ 39 h 152"/>
                    <a:gd name="T86" fmla="*/ 53 w 107"/>
                    <a:gd name="T87" fmla="*/ 40 h 152"/>
                    <a:gd name="T88" fmla="*/ 52 w 107"/>
                    <a:gd name="T89" fmla="*/ 46 h 152"/>
                    <a:gd name="T90" fmla="*/ 44 w 107"/>
                    <a:gd name="T91" fmla="*/ 56 h 152"/>
                    <a:gd name="T92" fmla="*/ 41 w 107"/>
                    <a:gd name="T93" fmla="*/ 61 h 152"/>
                    <a:gd name="T94" fmla="*/ 42 w 107"/>
                    <a:gd name="T95" fmla="*/ 66 h 1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152">
                      <a:moveTo>
                        <a:pt x="87" y="135"/>
                      </a:moveTo>
                      <a:lnTo>
                        <a:pt x="85" y="140"/>
                      </a:lnTo>
                      <a:lnTo>
                        <a:pt x="85" y="143"/>
                      </a:lnTo>
                      <a:lnTo>
                        <a:pt x="84" y="148"/>
                      </a:lnTo>
                      <a:lnTo>
                        <a:pt x="84" y="152"/>
                      </a:lnTo>
                      <a:lnTo>
                        <a:pt x="80" y="144"/>
                      </a:lnTo>
                      <a:lnTo>
                        <a:pt x="75" y="134"/>
                      </a:lnTo>
                      <a:lnTo>
                        <a:pt x="70" y="124"/>
                      </a:lnTo>
                      <a:lnTo>
                        <a:pt x="69" y="117"/>
                      </a:lnTo>
                      <a:lnTo>
                        <a:pt x="66" y="116"/>
                      </a:lnTo>
                      <a:lnTo>
                        <a:pt x="61" y="113"/>
                      </a:lnTo>
                      <a:lnTo>
                        <a:pt x="57" y="111"/>
                      </a:lnTo>
                      <a:lnTo>
                        <a:pt x="51" y="109"/>
                      </a:lnTo>
                      <a:lnTo>
                        <a:pt x="45" y="107"/>
                      </a:lnTo>
                      <a:lnTo>
                        <a:pt x="40" y="105"/>
                      </a:lnTo>
                      <a:lnTo>
                        <a:pt x="35" y="104"/>
                      </a:lnTo>
                      <a:lnTo>
                        <a:pt x="31" y="104"/>
                      </a:lnTo>
                      <a:lnTo>
                        <a:pt x="30" y="103"/>
                      </a:lnTo>
                      <a:lnTo>
                        <a:pt x="29" y="102"/>
                      </a:lnTo>
                      <a:lnTo>
                        <a:pt x="28" y="101"/>
                      </a:lnTo>
                      <a:lnTo>
                        <a:pt x="27" y="99"/>
                      </a:lnTo>
                      <a:lnTo>
                        <a:pt x="30" y="99"/>
                      </a:lnTo>
                      <a:lnTo>
                        <a:pt x="36" y="101"/>
                      </a:lnTo>
                      <a:lnTo>
                        <a:pt x="42" y="101"/>
                      </a:lnTo>
                      <a:lnTo>
                        <a:pt x="49" y="102"/>
                      </a:lnTo>
                      <a:lnTo>
                        <a:pt x="54" y="103"/>
                      </a:lnTo>
                      <a:lnTo>
                        <a:pt x="60" y="104"/>
                      </a:lnTo>
                      <a:lnTo>
                        <a:pt x="65" y="104"/>
                      </a:lnTo>
                      <a:lnTo>
                        <a:pt x="67" y="105"/>
                      </a:lnTo>
                      <a:lnTo>
                        <a:pt x="65" y="96"/>
                      </a:lnTo>
                      <a:lnTo>
                        <a:pt x="62" y="89"/>
                      </a:lnTo>
                      <a:lnTo>
                        <a:pt x="59" y="84"/>
                      </a:lnTo>
                      <a:lnTo>
                        <a:pt x="57" y="80"/>
                      </a:lnTo>
                      <a:lnTo>
                        <a:pt x="49" y="76"/>
                      </a:lnTo>
                      <a:lnTo>
                        <a:pt x="40" y="73"/>
                      </a:lnTo>
                      <a:lnTo>
                        <a:pt x="32" y="68"/>
                      </a:lnTo>
                      <a:lnTo>
                        <a:pt x="26" y="65"/>
                      </a:lnTo>
                      <a:lnTo>
                        <a:pt x="19" y="60"/>
                      </a:lnTo>
                      <a:lnTo>
                        <a:pt x="13" y="57"/>
                      </a:lnTo>
                      <a:lnTo>
                        <a:pt x="7" y="54"/>
                      </a:lnTo>
                      <a:lnTo>
                        <a:pt x="4" y="53"/>
                      </a:lnTo>
                      <a:lnTo>
                        <a:pt x="1" y="52"/>
                      </a:lnTo>
                      <a:lnTo>
                        <a:pt x="0" y="50"/>
                      </a:lnTo>
                      <a:lnTo>
                        <a:pt x="1" y="49"/>
                      </a:lnTo>
                      <a:lnTo>
                        <a:pt x="6" y="50"/>
                      </a:lnTo>
                      <a:lnTo>
                        <a:pt x="9" y="52"/>
                      </a:lnTo>
                      <a:lnTo>
                        <a:pt x="15" y="54"/>
                      </a:lnTo>
                      <a:lnTo>
                        <a:pt x="21" y="57"/>
                      </a:lnTo>
                      <a:lnTo>
                        <a:pt x="28" y="60"/>
                      </a:lnTo>
                      <a:lnTo>
                        <a:pt x="35" y="64"/>
                      </a:lnTo>
                      <a:lnTo>
                        <a:pt x="42" y="67"/>
                      </a:lnTo>
                      <a:lnTo>
                        <a:pt x="49" y="69"/>
                      </a:lnTo>
                      <a:lnTo>
                        <a:pt x="54" y="71"/>
                      </a:lnTo>
                      <a:lnTo>
                        <a:pt x="51" y="54"/>
                      </a:lnTo>
                      <a:lnTo>
                        <a:pt x="42" y="35"/>
                      </a:lnTo>
                      <a:lnTo>
                        <a:pt x="32" y="16"/>
                      </a:lnTo>
                      <a:lnTo>
                        <a:pt x="24" y="6"/>
                      </a:lnTo>
                      <a:lnTo>
                        <a:pt x="22" y="1"/>
                      </a:lnTo>
                      <a:lnTo>
                        <a:pt x="23" y="0"/>
                      </a:lnTo>
                      <a:lnTo>
                        <a:pt x="27" y="1"/>
                      </a:lnTo>
                      <a:lnTo>
                        <a:pt x="32" y="7"/>
                      </a:lnTo>
                      <a:lnTo>
                        <a:pt x="40" y="19"/>
                      </a:lnTo>
                      <a:lnTo>
                        <a:pt x="50" y="35"/>
                      </a:lnTo>
                      <a:lnTo>
                        <a:pt x="58" y="51"/>
                      </a:lnTo>
                      <a:lnTo>
                        <a:pt x="62" y="64"/>
                      </a:lnTo>
                      <a:lnTo>
                        <a:pt x="69" y="56"/>
                      </a:lnTo>
                      <a:lnTo>
                        <a:pt x="75" y="43"/>
                      </a:lnTo>
                      <a:lnTo>
                        <a:pt x="80" y="30"/>
                      </a:lnTo>
                      <a:lnTo>
                        <a:pt x="81" y="20"/>
                      </a:lnTo>
                      <a:lnTo>
                        <a:pt x="81" y="16"/>
                      </a:lnTo>
                      <a:lnTo>
                        <a:pt x="82" y="15"/>
                      </a:lnTo>
                      <a:lnTo>
                        <a:pt x="83" y="19"/>
                      </a:lnTo>
                      <a:lnTo>
                        <a:pt x="83" y="23"/>
                      </a:lnTo>
                      <a:lnTo>
                        <a:pt x="83" y="34"/>
                      </a:lnTo>
                      <a:lnTo>
                        <a:pt x="82" y="47"/>
                      </a:lnTo>
                      <a:lnTo>
                        <a:pt x="77" y="64"/>
                      </a:lnTo>
                      <a:lnTo>
                        <a:pt x="67" y="76"/>
                      </a:lnTo>
                      <a:lnTo>
                        <a:pt x="70" y="84"/>
                      </a:lnTo>
                      <a:lnTo>
                        <a:pt x="74" y="92"/>
                      </a:lnTo>
                      <a:lnTo>
                        <a:pt x="75" y="101"/>
                      </a:lnTo>
                      <a:lnTo>
                        <a:pt x="76" y="105"/>
                      </a:lnTo>
                      <a:lnTo>
                        <a:pt x="84" y="101"/>
                      </a:lnTo>
                      <a:lnTo>
                        <a:pt x="91" y="96"/>
                      </a:lnTo>
                      <a:lnTo>
                        <a:pt x="97" y="90"/>
                      </a:lnTo>
                      <a:lnTo>
                        <a:pt x="102" y="82"/>
                      </a:lnTo>
                      <a:lnTo>
                        <a:pt x="104" y="77"/>
                      </a:lnTo>
                      <a:lnTo>
                        <a:pt x="106" y="76"/>
                      </a:lnTo>
                      <a:lnTo>
                        <a:pt x="107" y="79"/>
                      </a:lnTo>
                      <a:lnTo>
                        <a:pt x="107" y="83"/>
                      </a:lnTo>
                      <a:lnTo>
                        <a:pt x="104" y="91"/>
                      </a:lnTo>
                      <a:lnTo>
                        <a:pt x="97" y="102"/>
                      </a:lnTo>
                      <a:lnTo>
                        <a:pt x="88" y="111"/>
                      </a:lnTo>
                      <a:lnTo>
                        <a:pt x="80" y="117"/>
                      </a:lnTo>
                      <a:lnTo>
                        <a:pt x="82" y="121"/>
                      </a:lnTo>
                      <a:lnTo>
                        <a:pt x="83" y="127"/>
                      </a:lnTo>
                      <a:lnTo>
                        <a:pt x="85" y="132"/>
                      </a:lnTo>
                      <a:lnTo>
                        <a:pt x="87" y="13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2" name="Freeform 275">
                  <a:extLst>
                    <a:ext uri="{FF2B5EF4-FFF2-40B4-BE49-F238E27FC236}">
                      <a16:creationId xmlns:a16="http://schemas.microsoft.com/office/drawing/2014/main" id="{8EECD8BC-317C-4EEA-8699-8CCE5141E101}"/>
                    </a:ext>
                  </a:extLst>
                </p:cNvPr>
                <p:cNvSpPr>
                  <a:spLocks/>
                </p:cNvSpPr>
                <p:nvPr/>
              </p:nvSpPr>
              <p:spPr bwMode="auto">
                <a:xfrm>
                  <a:off x="11" y="201"/>
                  <a:ext cx="53" cy="69"/>
                </a:xfrm>
                <a:custGeom>
                  <a:avLst/>
                  <a:gdLst>
                    <a:gd name="T0" fmla="*/ 50 w 106"/>
                    <a:gd name="T1" fmla="*/ 1 h 138"/>
                    <a:gd name="T2" fmla="*/ 45 w 106"/>
                    <a:gd name="T3" fmla="*/ 2 h 138"/>
                    <a:gd name="T4" fmla="*/ 42 w 106"/>
                    <a:gd name="T5" fmla="*/ 5 h 138"/>
                    <a:gd name="T6" fmla="*/ 38 w 106"/>
                    <a:gd name="T7" fmla="*/ 11 h 138"/>
                    <a:gd name="T8" fmla="*/ 32 w 106"/>
                    <a:gd name="T9" fmla="*/ 13 h 138"/>
                    <a:gd name="T10" fmla="*/ 25 w 106"/>
                    <a:gd name="T11" fmla="*/ 14 h 138"/>
                    <a:gd name="T12" fmla="*/ 17 w 106"/>
                    <a:gd name="T13" fmla="*/ 16 h 138"/>
                    <a:gd name="T14" fmla="*/ 11 w 106"/>
                    <a:gd name="T15" fmla="*/ 19 h 138"/>
                    <a:gd name="T16" fmla="*/ 8 w 106"/>
                    <a:gd name="T17" fmla="*/ 22 h 138"/>
                    <a:gd name="T18" fmla="*/ 8 w 106"/>
                    <a:gd name="T19" fmla="*/ 22 h 138"/>
                    <a:gd name="T20" fmla="*/ 12 w 106"/>
                    <a:gd name="T21" fmla="*/ 21 h 138"/>
                    <a:gd name="T22" fmla="*/ 17 w 106"/>
                    <a:gd name="T23" fmla="*/ 19 h 138"/>
                    <a:gd name="T24" fmla="*/ 23 w 106"/>
                    <a:gd name="T25" fmla="*/ 17 h 138"/>
                    <a:gd name="T26" fmla="*/ 30 w 106"/>
                    <a:gd name="T27" fmla="*/ 17 h 138"/>
                    <a:gd name="T28" fmla="*/ 31 w 106"/>
                    <a:gd name="T29" fmla="*/ 22 h 138"/>
                    <a:gd name="T30" fmla="*/ 26 w 106"/>
                    <a:gd name="T31" fmla="*/ 32 h 138"/>
                    <a:gd name="T32" fmla="*/ 22 w 106"/>
                    <a:gd name="T33" fmla="*/ 35 h 138"/>
                    <a:gd name="T34" fmla="*/ 16 w 106"/>
                    <a:gd name="T35" fmla="*/ 37 h 138"/>
                    <a:gd name="T36" fmla="*/ 9 w 106"/>
                    <a:gd name="T37" fmla="*/ 38 h 138"/>
                    <a:gd name="T38" fmla="*/ 4 w 106"/>
                    <a:gd name="T39" fmla="*/ 40 h 138"/>
                    <a:gd name="T40" fmla="*/ 1 w 106"/>
                    <a:gd name="T41" fmla="*/ 41 h 138"/>
                    <a:gd name="T42" fmla="*/ 1 w 106"/>
                    <a:gd name="T43" fmla="*/ 41 h 138"/>
                    <a:gd name="T44" fmla="*/ 5 w 106"/>
                    <a:gd name="T45" fmla="*/ 41 h 138"/>
                    <a:gd name="T46" fmla="*/ 9 w 106"/>
                    <a:gd name="T47" fmla="*/ 41 h 138"/>
                    <a:gd name="T48" fmla="*/ 15 w 106"/>
                    <a:gd name="T49" fmla="*/ 40 h 138"/>
                    <a:gd name="T50" fmla="*/ 20 w 106"/>
                    <a:gd name="T51" fmla="*/ 39 h 138"/>
                    <a:gd name="T52" fmla="*/ 19 w 106"/>
                    <a:gd name="T53" fmla="*/ 43 h 138"/>
                    <a:gd name="T54" fmla="*/ 13 w 106"/>
                    <a:gd name="T55" fmla="*/ 56 h 138"/>
                    <a:gd name="T56" fmla="*/ 15 w 106"/>
                    <a:gd name="T57" fmla="*/ 63 h 138"/>
                    <a:gd name="T58" fmla="*/ 23 w 106"/>
                    <a:gd name="T59" fmla="*/ 46 h 138"/>
                    <a:gd name="T60" fmla="*/ 28 w 106"/>
                    <a:gd name="T61" fmla="*/ 47 h 138"/>
                    <a:gd name="T62" fmla="*/ 33 w 106"/>
                    <a:gd name="T63" fmla="*/ 58 h 138"/>
                    <a:gd name="T64" fmla="*/ 38 w 106"/>
                    <a:gd name="T65" fmla="*/ 64 h 138"/>
                    <a:gd name="T66" fmla="*/ 37 w 106"/>
                    <a:gd name="T67" fmla="*/ 62 h 138"/>
                    <a:gd name="T68" fmla="*/ 34 w 106"/>
                    <a:gd name="T69" fmla="*/ 54 h 138"/>
                    <a:gd name="T70" fmla="*/ 31 w 106"/>
                    <a:gd name="T71" fmla="*/ 42 h 138"/>
                    <a:gd name="T72" fmla="*/ 32 w 106"/>
                    <a:gd name="T73" fmla="*/ 33 h 138"/>
                    <a:gd name="T74" fmla="*/ 38 w 106"/>
                    <a:gd name="T75" fmla="*/ 22 h 138"/>
                    <a:gd name="T76" fmla="*/ 43 w 106"/>
                    <a:gd name="T77" fmla="*/ 22 h 138"/>
                    <a:gd name="T78" fmla="*/ 50 w 106"/>
                    <a:gd name="T79" fmla="*/ 33 h 138"/>
                    <a:gd name="T80" fmla="*/ 51 w 106"/>
                    <a:gd name="T81" fmla="*/ 44 h 138"/>
                    <a:gd name="T82" fmla="*/ 53 w 106"/>
                    <a:gd name="T83" fmla="*/ 43 h 138"/>
                    <a:gd name="T84" fmla="*/ 52 w 106"/>
                    <a:gd name="T85" fmla="*/ 33 h 138"/>
                    <a:gd name="T86" fmla="*/ 47 w 106"/>
                    <a:gd name="T87" fmla="*/ 19 h 138"/>
                    <a:gd name="T88" fmla="*/ 47 w 106"/>
                    <a:gd name="T89" fmla="*/ 12 h 138"/>
                    <a:gd name="T90" fmla="*/ 52 w 106"/>
                    <a:gd name="T91" fmla="*/ 4 h 138"/>
                    <a:gd name="T92" fmla="*/ 53 w 106"/>
                    <a:gd name="T93" fmla="*/ 0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6" h="138">
                      <a:moveTo>
                        <a:pt x="106" y="0"/>
                      </a:moveTo>
                      <a:lnTo>
                        <a:pt x="100" y="2"/>
                      </a:lnTo>
                      <a:lnTo>
                        <a:pt x="95" y="3"/>
                      </a:lnTo>
                      <a:lnTo>
                        <a:pt x="90" y="4"/>
                      </a:lnTo>
                      <a:lnTo>
                        <a:pt x="84" y="4"/>
                      </a:lnTo>
                      <a:lnTo>
                        <a:pt x="83" y="10"/>
                      </a:lnTo>
                      <a:lnTo>
                        <a:pt x="79" y="17"/>
                      </a:lnTo>
                      <a:lnTo>
                        <a:pt x="75" y="22"/>
                      </a:lnTo>
                      <a:lnTo>
                        <a:pt x="69" y="25"/>
                      </a:lnTo>
                      <a:lnTo>
                        <a:pt x="63" y="26"/>
                      </a:lnTo>
                      <a:lnTo>
                        <a:pt x="56" y="26"/>
                      </a:lnTo>
                      <a:lnTo>
                        <a:pt x="49" y="28"/>
                      </a:lnTo>
                      <a:lnTo>
                        <a:pt x="41" y="29"/>
                      </a:lnTo>
                      <a:lnTo>
                        <a:pt x="33" y="31"/>
                      </a:lnTo>
                      <a:lnTo>
                        <a:pt x="26" y="35"/>
                      </a:lnTo>
                      <a:lnTo>
                        <a:pt x="21" y="37"/>
                      </a:lnTo>
                      <a:lnTo>
                        <a:pt x="17" y="41"/>
                      </a:lnTo>
                      <a:lnTo>
                        <a:pt x="16" y="43"/>
                      </a:lnTo>
                      <a:lnTo>
                        <a:pt x="15" y="43"/>
                      </a:lnTo>
                      <a:lnTo>
                        <a:pt x="16" y="43"/>
                      </a:lnTo>
                      <a:lnTo>
                        <a:pt x="19" y="42"/>
                      </a:lnTo>
                      <a:lnTo>
                        <a:pt x="23" y="41"/>
                      </a:lnTo>
                      <a:lnTo>
                        <a:pt x="28" y="38"/>
                      </a:lnTo>
                      <a:lnTo>
                        <a:pt x="33" y="37"/>
                      </a:lnTo>
                      <a:lnTo>
                        <a:pt x="39" y="35"/>
                      </a:lnTo>
                      <a:lnTo>
                        <a:pt x="46" y="34"/>
                      </a:lnTo>
                      <a:lnTo>
                        <a:pt x="53" y="34"/>
                      </a:lnTo>
                      <a:lnTo>
                        <a:pt x="60" y="34"/>
                      </a:lnTo>
                      <a:lnTo>
                        <a:pt x="66" y="35"/>
                      </a:lnTo>
                      <a:lnTo>
                        <a:pt x="61" y="44"/>
                      </a:lnTo>
                      <a:lnTo>
                        <a:pt x="56" y="55"/>
                      </a:lnTo>
                      <a:lnTo>
                        <a:pt x="52" y="64"/>
                      </a:lnTo>
                      <a:lnTo>
                        <a:pt x="47" y="68"/>
                      </a:lnTo>
                      <a:lnTo>
                        <a:pt x="44" y="70"/>
                      </a:lnTo>
                      <a:lnTo>
                        <a:pt x="38" y="72"/>
                      </a:lnTo>
                      <a:lnTo>
                        <a:pt x="32" y="73"/>
                      </a:lnTo>
                      <a:lnTo>
                        <a:pt x="25" y="75"/>
                      </a:lnTo>
                      <a:lnTo>
                        <a:pt x="18" y="76"/>
                      </a:lnTo>
                      <a:lnTo>
                        <a:pt x="13" y="78"/>
                      </a:lnTo>
                      <a:lnTo>
                        <a:pt x="7" y="79"/>
                      </a:lnTo>
                      <a:lnTo>
                        <a:pt x="3" y="80"/>
                      </a:lnTo>
                      <a:lnTo>
                        <a:pt x="1" y="81"/>
                      </a:lnTo>
                      <a:lnTo>
                        <a:pt x="0" y="81"/>
                      </a:lnTo>
                      <a:lnTo>
                        <a:pt x="1" y="82"/>
                      </a:lnTo>
                      <a:lnTo>
                        <a:pt x="6" y="82"/>
                      </a:lnTo>
                      <a:lnTo>
                        <a:pt x="9" y="82"/>
                      </a:lnTo>
                      <a:lnTo>
                        <a:pt x="14" y="81"/>
                      </a:lnTo>
                      <a:lnTo>
                        <a:pt x="18" y="81"/>
                      </a:lnTo>
                      <a:lnTo>
                        <a:pt x="24" y="80"/>
                      </a:lnTo>
                      <a:lnTo>
                        <a:pt x="29" y="79"/>
                      </a:lnTo>
                      <a:lnTo>
                        <a:pt x="34" y="79"/>
                      </a:lnTo>
                      <a:lnTo>
                        <a:pt x="40" y="78"/>
                      </a:lnTo>
                      <a:lnTo>
                        <a:pt x="45" y="76"/>
                      </a:lnTo>
                      <a:lnTo>
                        <a:pt x="38" y="86"/>
                      </a:lnTo>
                      <a:lnTo>
                        <a:pt x="31" y="95"/>
                      </a:lnTo>
                      <a:lnTo>
                        <a:pt x="25" y="111"/>
                      </a:lnTo>
                      <a:lnTo>
                        <a:pt x="23" y="138"/>
                      </a:lnTo>
                      <a:lnTo>
                        <a:pt x="29" y="125"/>
                      </a:lnTo>
                      <a:lnTo>
                        <a:pt x="37" y="108"/>
                      </a:lnTo>
                      <a:lnTo>
                        <a:pt x="45" y="91"/>
                      </a:lnTo>
                      <a:lnTo>
                        <a:pt x="53" y="81"/>
                      </a:lnTo>
                      <a:lnTo>
                        <a:pt x="55" y="93"/>
                      </a:lnTo>
                      <a:lnTo>
                        <a:pt x="60" y="105"/>
                      </a:lnTo>
                      <a:lnTo>
                        <a:pt x="66" y="116"/>
                      </a:lnTo>
                      <a:lnTo>
                        <a:pt x="71" y="124"/>
                      </a:lnTo>
                      <a:lnTo>
                        <a:pt x="75" y="127"/>
                      </a:lnTo>
                      <a:lnTo>
                        <a:pt x="75" y="126"/>
                      </a:lnTo>
                      <a:lnTo>
                        <a:pt x="74" y="124"/>
                      </a:lnTo>
                      <a:lnTo>
                        <a:pt x="71" y="120"/>
                      </a:lnTo>
                      <a:lnTo>
                        <a:pt x="67" y="108"/>
                      </a:lnTo>
                      <a:lnTo>
                        <a:pt x="63" y="95"/>
                      </a:lnTo>
                      <a:lnTo>
                        <a:pt x="61" y="83"/>
                      </a:lnTo>
                      <a:lnTo>
                        <a:pt x="61" y="74"/>
                      </a:lnTo>
                      <a:lnTo>
                        <a:pt x="63" y="65"/>
                      </a:lnTo>
                      <a:lnTo>
                        <a:pt x="69" y="53"/>
                      </a:lnTo>
                      <a:lnTo>
                        <a:pt x="75" y="43"/>
                      </a:lnTo>
                      <a:lnTo>
                        <a:pt x="78" y="37"/>
                      </a:lnTo>
                      <a:lnTo>
                        <a:pt x="85" y="44"/>
                      </a:lnTo>
                      <a:lnTo>
                        <a:pt x="93" y="55"/>
                      </a:lnTo>
                      <a:lnTo>
                        <a:pt x="99" y="66"/>
                      </a:lnTo>
                      <a:lnTo>
                        <a:pt x="102" y="82"/>
                      </a:lnTo>
                      <a:lnTo>
                        <a:pt x="102" y="88"/>
                      </a:lnTo>
                      <a:lnTo>
                        <a:pt x="105" y="88"/>
                      </a:lnTo>
                      <a:lnTo>
                        <a:pt x="106" y="85"/>
                      </a:lnTo>
                      <a:lnTo>
                        <a:pt x="106" y="80"/>
                      </a:lnTo>
                      <a:lnTo>
                        <a:pt x="104" y="65"/>
                      </a:lnTo>
                      <a:lnTo>
                        <a:pt x="100" y="49"/>
                      </a:lnTo>
                      <a:lnTo>
                        <a:pt x="94" y="37"/>
                      </a:lnTo>
                      <a:lnTo>
                        <a:pt x="90" y="30"/>
                      </a:lnTo>
                      <a:lnTo>
                        <a:pt x="94" y="23"/>
                      </a:lnTo>
                      <a:lnTo>
                        <a:pt x="99" y="15"/>
                      </a:lnTo>
                      <a:lnTo>
                        <a:pt x="104" y="7"/>
                      </a:lnTo>
                      <a:lnTo>
                        <a:pt x="10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3" name="Freeform 276">
                  <a:extLst>
                    <a:ext uri="{FF2B5EF4-FFF2-40B4-BE49-F238E27FC236}">
                      <a16:creationId xmlns:a16="http://schemas.microsoft.com/office/drawing/2014/main" id="{CA621915-D7FB-4051-A01C-3A77B8695D6E}"/>
                    </a:ext>
                  </a:extLst>
                </p:cNvPr>
                <p:cNvSpPr>
                  <a:spLocks/>
                </p:cNvSpPr>
                <p:nvPr/>
              </p:nvSpPr>
              <p:spPr bwMode="auto">
                <a:xfrm>
                  <a:off x="94" y="108"/>
                  <a:ext cx="75" cy="58"/>
                </a:xfrm>
                <a:custGeom>
                  <a:avLst/>
                  <a:gdLst>
                    <a:gd name="T0" fmla="*/ 45 w 151"/>
                    <a:gd name="T1" fmla="*/ 4 h 116"/>
                    <a:gd name="T2" fmla="*/ 52 w 151"/>
                    <a:gd name="T3" fmla="*/ 4 h 116"/>
                    <a:gd name="T4" fmla="*/ 59 w 151"/>
                    <a:gd name="T5" fmla="*/ 8 h 116"/>
                    <a:gd name="T6" fmla="*/ 60 w 151"/>
                    <a:gd name="T7" fmla="*/ 12 h 116"/>
                    <a:gd name="T8" fmla="*/ 58 w 151"/>
                    <a:gd name="T9" fmla="*/ 18 h 116"/>
                    <a:gd name="T10" fmla="*/ 48 w 151"/>
                    <a:gd name="T11" fmla="*/ 21 h 116"/>
                    <a:gd name="T12" fmla="*/ 43 w 151"/>
                    <a:gd name="T13" fmla="*/ 25 h 116"/>
                    <a:gd name="T14" fmla="*/ 43 w 151"/>
                    <a:gd name="T15" fmla="*/ 27 h 116"/>
                    <a:gd name="T16" fmla="*/ 45 w 151"/>
                    <a:gd name="T17" fmla="*/ 25 h 116"/>
                    <a:gd name="T18" fmla="*/ 53 w 151"/>
                    <a:gd name="T19" fmla="*/ 24 h 116"/>
                    <a:gd name="T20" fmla="*/ 56 w 151"/>
                    <a:gd name="T21" fmla="*/ 27 h 116"/>
                    <a:gd name="T22" fmla="*/ 58 w 151"/>
                    <a:gd name="T23" fmla="*/ 29 h 116"/>
                    <a:gd name="T24" fmla="*/ 58 w 151"/>
                    <a:gd name="T25" fmla="*/ 32 h 116"/>
                    <a:gd name="T26" fmla="*/ 55 w 151"/>
                    <a:gd name="T27" fmla="*/ 36 h 116"/>
                    <a:gd name="T28" fmla="*/ 58 w 151"/>
                    <a:gd name="T29" fmla="*/ 38 h 116"/>
                    <a:gd name="T30" fmla="*/ 66 w 151"/>
                    <a:gd name="T31" fmla="*/ 37 h 116"/>
                    <a:gd name="T32" fmla="*/ 74 w 151"/>
                    <a:gd name="T33" fmla="*/ 44 h 116"/>
                    <a:gd name="T34" fmla="*/ 72 w 151"/>
                    <a:gd name="T35" fmla="*/ 55 h 116"/>
                    <a:gd name="T36" fmla="*/ 61 w 151"/>
                    <a:gd name="T37" fmla="*/ 58 h 116"/>
                    <a:gd name="T38" fmla="*/ 54 w 151"/>
                    <a:gd name="T39" fmla="*/ 51 h 116"/>
                    <a:gd name="T40" fmla="*/ 53 w 151"/>
                    <a:gd name="T41" fmla="*/ 43 h 116"/>
                    <a:gd name="T42" fmla="*/ 43 w 151"/>
                    <a:gd name="T43" fmla="*/ 36 h 116"/>
                    <a:gd name="T44" fmla="*/ 42 w 151"/>
                    <a:gd name="T45" fmla="*/ 36 h 116"/>
                    <a:gd name="T46" fmla="*/ 43 w 151"/>
                    <a:gd name="T47" fmla="*/ 45 h 116"/>
                    <a:gd name="T48" fmla="*/ 39 w 151"/>
                    <a:gd name="T49" fmla="*/ 53 h 116"/>
                    <a:gd name="T50" fmla="*/ 31 w 151"/>
                    <a:gd name="T51" fmla="*/ 56 h 116"/>
                    <a:gd name="T52" fmla="*/ 23 w 151"/>
                    <a:gd name="T53" fmla="*/ 53 h 116"/>
                    <a:gd name="T54" fmla="*/ 19 w 151"/>
                    <a:gd name="T55" fmla="*/ 46 h 116"/>
                    <a:gd name="T56" fmla="*/ 20 w 151"/>
                    <a:gd name="T57" fmla="*/ 38 h 116"/>
                    <a:gd name="T58" fmla="*/ 24 w 151"/>
                    <a:gd name="T59" fmla="*/ 34 h 116"/>
                    <a:gd name="T60" fmla="*/ 17 w 151"/>
                    <a:gd name="T61" fmla="*/ 30 h 116"/>
                    <a:gd name="T62" fmla="*/ 14 w 151"/>
                    <a:gd name="T63" fmla="*/ 33 h 116"/>
                    <a:gd name="T64" fmla="*/ 4 w 151"/>
                    <a:gd name="T65" fmla="*/ 32 h 116"/>
                    <a:gd name="T66" fmla="*/ 0 w 151"/>
                    <a:gd name="T67" fmla="*/ 26 h 116"/>
                    <a:gd name="T68" fmla="*/ 3 w 151"/>
                    <a:gd name="T69" fmla="*/ 17 h 116"/>
                    <a:gd name="T70" fmla="*/ 6 w 151"/>
                    <a:gd name="T71" fmla="*/ 14 h 116"/>
                    <a:gd name="T72" fmla="*/ 10 w 151"/>
                    <a:gd name="T73" fmla="*/ 13 h 116"/>
                    <a:gd name="T74" fmla="*/ 13 w 151"/>
                    <a:gd name="T75" fmla="*/ 13 h 116"/>
                    <a:gd name="T76" fmla="*/ 15 w 151"/>
                    <a:gd name="T77" fmla="*/ 4 h 116"/>
                    <a:gd name="T78" fmla="*/ 23 w 151"/>
                    <a:gd name="T79" fmla="*/ 0 h 116"/>
                    <a:gd name="T80" fmla="*/ 31 w 151"/>
                    <a:gd name="T81" fmla="*/ 2 h 116"/>
                    <a:gd name="T82" fmla="*/ 30 w 151"/>
                    <a:gd name="T83" fmla="*/ 14 h 116"/>
                    <a:gd name="T84" fmla="*/ 36 w 151"/>
                    <a:gd name="T85" fmla="*/ 18 h 116"/>
                    <a:gd name="T86" fmla="*/ 36 w 151"/>
                    <a:gd name="T87" fmla="*/ 23 h 116"/>
                    <a:gd name="T88" fmla="*/ 39 w 151"/>
                    <a:gd name="T89" fmla="*/ 22 h 116"/>
                    <a:gd name="T90" fmla="*/ 42 w 151"/>
                    <a:gd name="T91" fmla="*/ 17 h 116"/>
                    <a:gd name="T92" fmla="*/ 40 w 151"/>
                    <a:gd name="T93" fmla="*/ 9 h 1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1" h="116">
                      <a:moveTo>
                        <a:pt x="83" y="11"/>
                      </a:moveTo>
                      <a:lnTo>
                        <a:pt x="85" y="9"/>
                      </a:lnTo>
                      <a:lnTo>
                        <a:pt x="90" y="7"/>
                      </a:lnTo>
                      <a:lnTo>
                        <a:pt x="94" y="5"/>
                      </a:lnTo>
                      <a:lnTo>
                        <a:pt x="100" y="7"/>
                      </a:lnTo>
                      <a:lnTo>
                        <a:pt x="105" y="7"/>
                      </a:lnTo>
                      <a:lnTo>
                        <a:pt x="109" y="8"/>
                      </a:lnTo>
                      <a:lnTo>
                        <a:pt x="114" y="10"/>
                      </a:lnTo>
                      <a:lnTo>
                        <a:pt x="118" y="15"/>
                      </a:lnTo>
                      <a:lnTo>
                        <a:pt x="117" y="13"/>
                      </a:lnTo>
                      <a:lnTo>
                        <a:pt x="119" y="17"/>
                      </a:lnTo>
                      <a:lnTo>
                        <a:pt x="121" y="23"/>
                      </a:lnTo>
                      <a:lnTo>
                        <a:pt x="121" y="28"/>
                      </a:lnTo>
                      <a:lnTo>
                        <a:pt x="119" y="32"/>
                      </a:lnTo>
                      <a:lnTo>
                        <a:pt x="117" y="35"/>
                      </a:lnTo>
                      <a:lnTo>
                        <a:pt x="115" y="40"/>
                      </a:lnTo>
                      <a:lnTo>
                        <a:pt x="108" y="42"/>
                      </a:lnTo>
                      <a:lnTo>
                        <a:pt x="96" y="41"/>
                      </a:lnTo>
                      <a:lnTo>
                        <a:pt x="93" y="43"/>
                      </a:lnTo>
                      <a:lnTo>
                        <a:pt x="91" y="47"/>
                      </a:lnTo>
                      <a:lnTo>
                        <a:pt x="87" y="49"/>
                      </a:lnTo>
                      <a:lnTo>
                        <a:pt x="85" y="50"/>
                      </a:lnTo>
                      <a:lnTo>
                        <a:pt x="86" y="51"/>
                      </a:lnTo>
                      <a:lnTo>
                        <a:pt x="86" y="53"/>
                      </a:lnTo>
                      <a:lnTo>
                        <a:pt x="87" y="54"/>
                      </a:lnTo>
                      <a:lnTo>
                        <a:pt x="87" y="55"/>
                      </a:lnTo>
                      <a:lnTo>
                        <a:pt x="91" y="50"/>
                      </a:lnTo>
                      <a:lnTo>
                        <a:pt x="95" y="47"/>
                      </a:lnTo>
                      <a:lnTo>
                        <a:pt x="100" y="46"/>
                      </a:lnTo>
                      <a:lnTo>
                        <a:pt x="106" y="47"/>
                      </a:lnTo>
                      <a:lnTo>
                        <a:pt x="109" y="49"/>
                      </a:lnTo>
                      <a:lnTo>
                        <a:pt x="111" y="50"/>
                      </a:lnTo>
                      <a:lnTo>
                        <a:pt x="113" y="53"/>
                      </a:lnTo>
                      <a:lnTo>
                        <a:pt x="115" y="55"/>
                      </a:lnTo>
                      <a:lnTo>
                        <a:pt x="116" y="56"/>
                      </a:lnTo>
                      <a:lnTo>
                        <a:pt x="116" y="57"/>
                      </a:lnTo>
                      <a:lnTo>
                        <a:pt x="116" y="60"/>
                      </a:lnTo>
                      <a:lnTo>
                        <a:pt x="116" y="61"/>
                      </a:lnTo>
                      <a:lnTo>
                        <a:pt x="116" y="64"/>
                      </a:lnTo>
                      <a:lnTo>
                        <a:pt x="115" y="66"/>
                      </a:lnTo>
                      <a:lnTo>
                        <a:pt x="114" y="70"/>
                      </a:lnTo>
                      <a:lnTo>
                        <a:pt x="111" y="72"/>
                      </a:lnTo>
                      <a:lnTo>
                        <a:pt x="113" y="73"/>
                      </a:lnTo>
                      <a:lnTo>
                        <a:pt x="114" y="75"/>
                      </a:lnTo>
                      <a:lnTo>
                        <a:pt x="116" y="76"/>
                      </a:lnTo>
                      <a:lnTo>
                        <a:pt x="117" y="77"/>
                      </a:lnTo>
                      <a:lnTo>
                        <a:pt x="124" y="73"/>
                      </a:lnTo>
                      <a:lnTo>
                        <a:pt x="132" y="73"/>
                      </a:lnTo>
                      <a:lnTo>
                        <a:pt x="139" y="76"/>
                      </a:lnTo>
                      <a:lnTo>
                        <a:pt x="145" y="80"/>
                      </a:lnTo>
                      <a:lnTo>
                        <a:pt x="148" y="87"/>
                      </a:lnTo>
                      <a:lnTo>
                        <a:pt x="151" y="95"/>
                      </a:lnTo>
                      <a:lnTo>
                        <a:pt x="148" y="103"/>
                      </a:lnTo>
                      <a:lnTo>
                        <a:pt x="145" y="109"/>
                      </a:lnTo>
                      <a:lnTo>
                        <a:pt x="138" y="114"/>
                      </a:lnTo>
                      <a:lnTo>
                        <a:pt x="131" y="116"/>
                      </a:lnTo>
                      <a:lnTo>
                        <a:pt x="123" y="116"/>
                      </a:lnTo>
                      <a:lnTo>
                        <a:pt x="116" y="113"/>
                      </a:lnTo>
                      <a:lnTo>
                        <a:pt x="111" y="107"/>
                      </a:lnTo>
                      <a:lnTo>
                        <a:pt x="109" y="101"/>
                      </a:lnTo>
                      <a:lnTo>
                        <a:pt x="109" y="95"/>
                      </a:lnTo>
                      <a:lnTo>
                        <a:pt x="110" y="90"/>
                      </a:lnTo>
                      <a:lnTo>
                        <a:pt x="106" y="86"/>
                      </a:lnTo>
                      <a:lnTo>
                        <a:pt x="99" y="81"/>
                      </a:lnTo>
                      <a:lnTo>
                        <a:pt x="91" y="76"/>
                      </a:lnTo>
                      <a:lnTo>
                        <a:pt x="86" y="72"/>
                      </a:lnTo>
                      <a:lnTo>
                        <a:pt x="85" y="71"/>
                      </a:lnTo>
                      <a:lnTo>
                        <a:pt x="84" y="71"/>
                      </a:lnTo>
                      <a:lnTo>
                        <a:pt x="84" y="72"/>
                      </a:lnTo>
                      <a:lnTo>
                        <a:pt x="84" y="73"/>
                      </a:lnTo>
                      <a:lnTo>
                        <a:pt x="87" y="81"/>
                      </a:lnTo>
                      <a:lnTo>
                        <a:pt x="87" y="90"/>
                      </a:lnTo>
                      <a:lnTo>
                        <a:pt x="84" y="98"/>
                      </a:lnTo>
                      <a:lnTo>
                        <a:pt x="80" y="103"/>
                      </a:lnTo>
                      <a:lnTo>
                        <a:pt x="78" y="106"/>
                      </a:lnTo>
                      <a:lnTo>
                        <a:pt x="73" y="108"/>
                      </a:lnTo>
                      <a:lnTo>
                        <a:pt x="68" y="110"/>
                      </a:lnTo>
                      <a:lnTo>
                        <a:pt x="63" y="111"/>
                      </a:lnTo>
                      <a:lnTo>
                        <a:pt x="57" y="110"/>
                      </a:lnTo>
                      <a:lnTo>
                        <a:pt x="52" y="108"/>
                      </a:lnTo>
                      <a:lnTo>
                        <a:pt x="47" y="105"/>
                      </a:lnTo>
                      <a:lnTo>
                        <a:pt x="43" y="100"/>
                      </a:lnTo>
                      <a:lnTo>
                        <a:pt x="41" y="95"/>
                      </a:lnTo>
                      <a:lnTo>
                        <a:pt x="39" y="91"/>
                      </a:lnTo>
                      <a:lnTo>
                        <a:pt x="39" y="85"/>
                      </a:lnTo>
                      <a:lnTo>
                        <a:pt x="39" y="78"/>
                      </a:lnTo>
                      <a:lnTo>
                        <a:pt x="41" y="76"/>
                      </a:lnTo>
                      <a:lnTo>
                        <a:pt x="43" y="72"/>
                      </a:lnTo>
                      <a:lnTo>
                        <a:pt x="46" y="70"/>
                      </a:lnTo>
                      <a:lnTo>
                        <a:pt x="49" y="68"/>
                      </a:lnTo>
                      <a:lnTo>
                        <a:pt x="43" y="66"/>
                      </a:lnTo>
                      <a:lnTo>
                        <a:pt x="39" y="63"/>
                      </a:lnTo>
                      <a:lnTo>
                        <a:pt x="34" y="60"/>
                      </a:lnTo>
                      <a:lnTo>
                        <a:pt x="32" y="55"/>
                      </a:lnTo>
                      <a:lnTo>
                        <a:pt x="31" y="61"/>
                      </a:lnTo>
                      <a:lnTo>
                        <a:pt x="29" y="65"/>
                      </a:lnTo>
                      <a:lnTo>
                        <a:pt x="23" y="68"/>
                      </a:lnTo>
                      <a:lnTo>
                        <a:pt x="14" y="66"/>
                      </a:lnTo>
                      <a:lnTo>
                        <a:pt x="8" y="64"/>
                      </a:lnTo>
                      <a:lnTo>
                        <a:pt x="3" y="60"/>
                      </a:lnTo>
                      <a:lnTo>
                        <a:pt x="1" y="55"/>
                      </a:lnTo>
                      <a:lnTo>
                        <a:pt x="0" y="51"/>
                      </a:lnTo>
                      <a:lnTo>
                        <a:pt x="1" y="46"/>
                      </a:lnTo>
                      <a:lnTo>
                        <a:pt x="3" y="40"/>
                      </a:lnTo>
                      <a:lnTo>
                        <a:pt x="7" y="34"/>
                      </a:lnTo>
                      <a:lnTo>
                        <a:pt x="9" y="31"/>
                      </a:lnTo>
                      <a:lnTo>
                        <a:pt x="10" y="30"/>
                      </a:lnTo>
                      <a:lnTo>
                        <a:pt x="12" y="28"/>
                      </a:lnTo>
                      <a:lnTo>
                        <a:pt x="15" y="27"/>
                      </a:lnTo>
                      <a:lnTo>
                        <a:pt x="17" y="26"/>
                      </a:lnTo>
                      <a:lnTo>
                        <a:pt x="20" y="26"/>
                      </a:lnTo>
                      <a:lnTo>
                        <a:pt x="23" y="25"/>
                      </a:lnTo>
                      <a:lnTo>
                        <a:pt x="24" y="25"/>
                      </a:lnTo>
                      <a:lnTo>
                        <a:pt x="26" y="25"/>
                      </a:lnTo>
                      <a:lnTo>
                        <a:pt x="26" y="19"/>
                      </a:lnTo>
                      <a:lnTo>
                        <a:pt x="26" y="12"/>
                      </a:lnTo>
                      <a:lnTo>
                        <a:pt x="30" y="7"/>
                      </a:lnTo>
                      <a:lnTo>
                        <a:pt x="37" y="2"/>
                      </a:lnTo>
                      <a:lnTo>
                        <a:pt x="40" y="0"/>
                      </a:lnTo>
                      <a:lnTo>
                        <a:pt x="46" y="0"/>
                      </a:lnTo>
                      <a:lnTo>
                        <a:pt x="52" y="0"/>
                      </a:lnTo>
                      <a:lnTo>
                        <a:pt x="55" y="1"/>
                      </a:lnTo>
                      <a:lnTo>
                        <a:pt x="62" y="4"/>
                      </a:lnTo>
                      <a:lnTo>
                        <a:pt x="65" y="12"/>
                      </a:lnTo>
                      <a:lnTo>
                        <a:pt x="65" y="20"/>
                      </a:lnTo>
                      <a:lnTo>
                        <a:pt x="60" y="27"/>
                      </a:lnTo>
                      <a:lnTo>
                        <a:pt x="64" y="28"/>
                      </a:lnTo>
                      <a:lnTo>
                        <a:pt x="70" y="31"/>
                      </a:lnTo>
                      <a:lnTo>
                        <a:pt x="73" y="36"/>
                      </a:lnTo>
                      <a:lnTo>
                        <a:pt x="75" y="42"/>
                      </a:lnTo>
                      <a:lnTo>
                        <a:pt x="73" y="45"/>
                      </a:lnTo>
                      <a:lnTo>
                        <a:pt x="73" y="46"/>
                      </a:lnTo>
                      <a:lnTo>
                        <a:pt x="73" y="47"/>
                      </a:lnTo>
                      <a:lnTo>
                        <a:pt x="76" y="46"/>
                      </a:lnTo>
                      <a:lnTo>
                        <a:pt x="78" y="43"/>
                      </a:lnTo>
                      <a:lnTo>
                        <a:pt x="80" y="40"/>
                      </a:lnTo>
                      <a:lnTo>
                        <a:pt x="83" y="38"/>
                      </a:lnTo>
                      <a:lnTo>
                        <a:pt x="84" y="34"/>
                      </a:lnTo>
                      <a:lnTo>
                        <a:pt x="81" y="28"/>
                      </a:lnTo>
                      <a:lnTo>
                        <a:pt x="80" y="24"/>
                      </a:lnTo>
                      <a:lnTo>
                        <a:pt x="80" y="18"/>
                      </a:lnTo>
                      <a:lnTo>
                        <a:pt x="83" y="11"/>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4" name="Freeform 277">
                  <a:extLst>
                    <a:ext uri="{FF2B5EF4-FFF2-40B4-BE49-F238E27FC236}">
                      <a16:creationId xmlns:a16="http://schemas.microsoft.com/office/drawing/2014/main" id="{9742516D-FBC5-4F2E-9722-87067637068F}"/>
                    </a:ext>
                  </a:extLst>
                </p:cNvPr>
                <p:cNvSpPr>
                  <a:spLocks/>
                </p:cNvSpPr>
                <p:nvPr/>
              </p:nvSpPr>
              <p:spPr bwMode="auto">
                <a:xfrm>
                  <a:off x="32" y="55"/>
                  <a:ext cx="70" cy="68"/>
                </a:xfrm>
                <a:custGeom>
                  <a:avLst/>
                  <a:gdLst>
                    <a:gd name="T0" fmla="*/ 68 w 141"/>
                    <a:gd name="T1" fmla="*/ 67 h 137"/>
                    <a:gd name="T2" fmla="*/ 64 w 141"/>
                    <a:gd name="T3" fmla="*/ 65 h 137"/>
                    <a:gd name="T4" fmla="*/ 57 w 141"/>
                    <a:gd name="T5" fmla="*/ 63 h 137"/>
                    <a:gd name="T6" fmla="*/ 50 w 141"/>
                    <a:gd name="T7" fmla="*/ 64 h 137"/>
                    <a:gd name="T8" fmla="*/ 42 w 141"/>
                    <a:gd name="T9" fmla="*/ 64 h 137"/>
                    <a:gd name="T10" fmla="*/ 37 w 141"/>
                    <a:gd name="T11" fmla="*/ 62 h 137"/>
                    <a:gd name="T12" fmla="*/ 40 w 141"/>
                    <a:gd name="T13" fmla="*/ 61 h 137"/>
                    <a:gd name="T14" fmla="*/ 52 w 141"/>
                    <a:gd name="T15" fmla="*/ 59 h 137"/>
                    <a:gd name="T16" fmla="*/ 49 w 141"/>
                    <a:gd name="T17" fmla="*/ 51 h 137"/>
                    <a:gd name="T18" fmla="*/ 41 w 141"/>
                    <a:gd name="T19" fmla="*/ 47 h 137"/>
                    <a:gd name="T20" fmla="*/ 29 w 141"/>
                    <a:gd name="T21" fmla="*/ 49 h 137"/>
                    <a:gd name="T22" fmla="*/ 18 w 141"/>
                    <a:gd name="T23" fmla="*/ 47 h 137"/>
                    <a:gd name="T24" fmla="*/ 14 w 141"/>
                    <a:gd name="T25" fmla="*/ 43 h 137"/>
                    <a:gd name="T26" fmla="*/ 20 w 141"/>
                    <a:gd name="T27" fmla="*/ 44 h 137"/>
                    <a:gd name="T28" fmla="*/ 28 w 141"/>
                    <a:gd name="T29" fmla="*/ 44 h 137"/>
                    <a:gd name="T30" fmla="*/ 36 w 141"/>
                    <a:gd name="T31" fmla="*/ 42 h 137"/>
                    <a:gd name="T32" fmla="*/ 34 w 141"/>
                    <a:gd name="T33" fmla="*/ 35 h 137"/>
                    <a:gd name="T34" fmla="*/ 25 w 141"/>
                    <a:gd name="T35" fmla="*/ 32 h 137"/>
                    <a:gd name="T36" fmla="*/ 12 w 141"/>
                    <a:gd name="T37" fmla="*/ 33 h 137"/>
                    <a:gd name="T38" fmla="*/ 2 w 141"/>
                    <a:gd name="T39" fmla="*/ 29 h 137"/>
                    <a:gd name="T40" fmla="*/ 0 w 141"/>
                    <a:gd name="T41" fmla="*/ 25 h 137"/>
                    <a:gd name="T42" fmla="*/ 5 w 141"/>
                    <a:gd name="T43" fmla="*/ 27 h 137"/>
                    <a:gd name="T44" fmla="*/ 12 w 141"/>
                    <a:gd name="T45" fmla="*/ 28 h 137"/>
                    <a:gd name="T46" fmla="*/ 21 w 141"/>
                    <a:gd name="T47" fmla="*/ 28 h 137"/>
                    <a:gd name="T48" fmla="*/ 17 w 141"/>
                    <a:gd name="T49" fmla="*/ 21 h 137"/>
                    <a:gd name="T50" fmla="*/ 8 w 141"/>
                    <a:gd name="T51" fmla="*/ 12 h 137"/>
                    <a:gd name="T52" fmla="*/ 2 w 141"/>
                    <a:gd name="T53" fmla="*/ 4 h 137"/>
                    <a:gd name="T54" fmla="*/ 2 w 141"/>
                    <a:gd name="T55" fmla="*/ 0 h 137"/>
                    <a:gd name="T56" fmla="*/ 7 w 141"/>
                    <a:gd name="T57" fmla="*/ 6 h 137"/>
                    <a:gd name="T58" fmla="*/ 17 w 141"/>
                    <a:gd name="T59" fmla="*/ 16 h 137"/>
                    <a:gd name="T60" fmla="*/ 24 w 141"/>
                    <a:gd name="T61" fmla="*/ 23 h 137"/>
                    <a:gd name="T62" fmla="*/ 28 w 141"/>
                    <a:gd name="T63" fmla="*/ 11 h 137"/>
                    <a:gd name="T64" fmla="*/ 27 w 141"/>
                    <a:gd name="T65" fmla="*/ 4 h 137"/>
                    <a:gd name="T66" fmla="*/ 31 w 141"/>
                    <a:gd name="T67" fmla="*/ 12 h 137"/>
                    <a:gd name="T68" fmla="*/ 32 w 141"/>
                    <a:gd name="T69" fmla="*/ 26 h 137"/>
                    <a:gd name="T70" fmla="*/ 40 w 141"/>
                    <a:gd name="T71" fmla="*/ 35 h 137"/>
                    <a:gd name="T72" fmla="*/ 48 w 141"/>
                    <a:gd name="T73" fmla="*/ 32 h 137"/>
                    <a:gd name="T74" fmla="*/ 50 w 141"/>
                    <a:gd name="T75" fmla="*/ 18 h 137"/>
                    <a:gd name="T76" fmla="*/ 52 w 141"/>
                    <a:gd name="T77" fmla="*/ 19 h 137"/>
                    <a:gd name="T78" fmla="*/ 54 w 141"/>
                    <a:gd name="T79" fmla="*/ 38 h 137"/>
                    <a:gd name="T80" fmla="*/ 58 w 141"/>
                    <a:gd name="T81" fmla="*/ 49 h 137"/>
                    <a:gd name="T82" fmla="*/ 63 w 141"/>
                    <a:gd name="T83" fmla="*/ 52 h 137"/>
                    <a:gd name="T84" fmla="*/ 66 w 141"/>
                    <a:gd name="T85" fmla="*/ 46 h 137"/>
                    <a:gd name="T86" fmla="*/ 69 w 141"/>
                    <a:gd name="T87" fmla="*/ 44 h 137"/>
                    <a:gd name="T88" fmla="*/ 68 w 141"/>
                    <a:gd name="T89" fmla="*/ 53 h 137"/>
                    <a:gd name="T90" fmla="*/ 67 w 141"/>
                    <a:gd name="T91" fmla="*/ 60 h 137"/>
                    <a:gd name="T92" fmla="*/ 70 w 141"/>
                    <a:gd name="T93" fmla="*/ 66 h 13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41" h="137">
                      <a:moveTo>
                        <a:pt x="141" y="132"/>
                      </a:moveTo>
                      <a:lnTo>
                        <a:pt x="139" y="133"/>
                      </a:lnTo>
                      <a:lnTo>
                        <a:pt x="136" y="134"/>
                      </a:lnTo>
                      <a:lnTo>
                        <a:pt x="134" y="136"/>
                      </a:lnTo>
                      <a:lnTo>
                        <a:pt x="133" y="137"/>
                      </a:lnTo>
                      <a:lnTo>
                        <a:pt x="129" y="131"/>
                      </a:lnTo>
                      <a:lnTo>
                        <a:pt x="126" y="127"/>
                      </a:lnTo>
                      <a:lnTo>
                        <a:pt x="121" y="126"/>
                      </a:lnTo>
                      <a:lnTo>
                        <a:pt x="115" y="127"/>
                      </a:lnTo>
                      <a:lnTo>
                        <a:pt x="110" y="129"/>
                      </a:lnTo>
                      <a:lnTo>
                        <a:pt x="105" y="129"/>
                      </a:lnTo>
                      <a:lnTo>
                        <a:pt x="101" y="129"/>
                      </a:lnTo>
                      <a:lnTo>
                        <a:pt x="95" y="129"/>
                      </a:lnTo>
                      <a:lnTo>
                        <a:pt x="89" y="129"/>
                      </a:lnTo>
                      <a:lnTo>
                        <a:pt x="85" y="129"/>
                      </a:lnTo>
                      <a:lnTo>
                        <a:pt x="81" y="127"/>
                      </a:lnTo>
                      <a:lnTo>
                        <a:pt x="78" y="126"/>
                      </a:lnTo>
                      <a:lnTo>
                        <a:pt x="74" y="124"/>
                      </a:lnTo>
                      <a:lnTo>
                        <a:pt x="73" y="122"/>
                      </a:lnTo>
                      <a:lnTo>
                        <a:pt x="74" y="121"/>
                      </a:lnTo>
                      <a:lnTo>
                        <a:pt x="80" y="122"/>
                      </a:lnTo>
                      <a:lnTo>
                        <a:pt x="88" y="122"/>
                      </a:lnTo>
                      <a:lnTo>
                        <a:pt x="97" y="121"/>
                      </a:lnTo>
                      <a:lnTo>
                        <a:pt x="105" y="118"/>
                      </a:lnTo>
                      <a:lnTo>
                        <a:pt x="111" y="116"/>
                      </a:lnTo>
                      <a:lnTo>
                        <a:pt x="105" y="109"/>
                      </a:lnTo>
                      <a:lnTo>
                        <a:pt x="98" y="102"/>
                      </a:lnTo>
                      <a:lnTo>
                        <a:pt x="93" y="96"/>
                      </a:lnTo>
                      <a:lnTo>
                        <a:pt x="89" y="93"/>
                      </a:lnTo>
                      <a:lnTo>
                        <a:pt x="83" y="94"/>
                      </a:lnTo>
                      <a:lnTo>
                        <a:pt x="75" y="95"/>
                      </a:lnTo>
                      <a:lnTo>
                        <a:pt x="67" y="96"/>
                      </a:lnTo>
                      <a:lnTo>
                        <a:pt x="59" y="98"/>
                      </a:lnTo>
                      <a:lnTo>
                        <a:pt x="50" y="98"/>
                      </a:lnTo>
                      <a:lnTo>
                        <a:pt x="43" y="96"/>
                      </a:lnTo>
                      <a:lnTo>
                        <a:pt x="36" y="95"/>
                      </a:lnTo>
                      <a:lnTo>
                        <a:pt x="32" y="93"/>
                      </a:lnTo>
                      <a:lnTo>
                        <a:pt x="28" y="89"/>
                      </a:lnTo>
                      <a:lnTo>
                        <a:pt x="28" y="87"/>
                      </a:lnTo>
                      <a:lnTo>
                        <a:pt x="30" y="87"/>
                      </a:lnTo>
                      <a:lnTo>
                        <a:pt x="35" y="88"/>
                      </a:lnTo>
                      <a:lnTo>
                        <a:pt x="40" y="89"/>
                      </a:lnTo>
                      <a:lnTo>
                        <a:pt x="44" y="89"/>
                      </a:lnTo>
                      <a:lnTo>
                        <a:pt x="50" y="89"/>
                      </a:lnTo>
                      <a:lnTo>
                        <a:pt x="56" y="88"/>
                      </a:lnTo>
                      <a:lnTo>
                        <a:pt x="62" y="87"/>
                      </a:lnTo>
                      <a:lnTo>
                        <a:pt x="67" y="86"/>
                      </a:lnTo>
                      <a:lnTo>
                        <a:pt x="72" y="85"/>
                      </a:lnTo>
                      <a:lnTo>
                        <a:pt x="77" y="83"/>
                      </a:lnTo>
                      <a:lnTo>
                        <a:pt x="73" y="77"/>
                      </a:lnTo>
                      <a:lnTo>
                        <a:pt x="68" y="71"/>
                      </a:lnTo>
                      <a:lnTo>
                        <a:pt x="63" y="66"/>
                      </a:lnTo>
                      <a:lnTo>
                        <a:pt x="57" y="63"/>
                      </a:lnTo>
                      <a:lnTo>
                        <a:pt x="50" y="65"/>
                      </a:lnTo>
                      <a:lnTo>
                        <a:pt x="42" y="66"/>
                      </a:lnTo>
                      <a:lnTo>
                        <a:pt x="33" y="66"/>
                      </a:lnTo>
                      <a:lnTo>
                        <a:pt x="25" y="66"/>
                      </a:lnTo>
                      <a:lnTo>
                        <a:pt x="18" y="64"/>
                      </a:lnTo>
                      <a:lnTo>
                        <a:pt x="11" y="62"/>
                      </a:lnTo>
                      <a:lnTo>
                        <a:pt x="5" y="58"/>
                      </a:lnTo>
                      <a:lnTo>
                        <a:pt x="2" y="54"/>
                      </a:lnTo>
                      <a:lnTo>
                        <a:pt x="0" y="51"/>
                      </a:lnTo>
                      <a:lnTo>
                        <a:pt x="0" y="50"/>
                      </a:lnTo>
                      <a:lnTo>
                        <a:pt x="3" y="51"/>
                      </a:lnTo>
                      <a:lnTo>
                        <a:pt x="6" y="54"/>
                      </a:lnTo>
                      <a:lnTo>
                        <a:pt x="10" y="55"/>
                      </a:lnTo>
                      <a:lnTo>
                        <a:pt x="13" y="56"/>
                      </a:lnTo>
                      <a:lnTo>
                        <a:pt x="19" y="57"/>
                      </a:lnTo>
                      <a:lnTo>
                        <a:pt x="25" y="57"/>
                      </a:lnTo>
                      <a:lnTo>
                        <a:pt x="30" y="57"/>
                      </a:lnTo>
                      <a:lnTo>
                        <a:pt x="36" y="57"/>
                      </a:lnTo>
                      <a:lnTo>
                        <a:pt x="42" y="56"/>
                      </a:lnTo>
                      <a:lnTo>
                        <a:pt x="47" y="55"/>
                      </a:lnTo>
                      <a:lnTo>
                        <a:pt x="41" y="49"/>
                      </a:lnTo>
                      <a:lnTo>
                        <a:pt x="35" y="43"/>
                      </a:lnTo>
                      <a:lnTo>
                        <a:pt x="29" y="38"/>
                      </a:lnTo>
                      <a:lnTo>
                        <a:pt x="22" y="31"/>
                      </a:lnTo>
                      <a:lnTo>
                        <a:pt x="17" y="24"/>
                      </a:lnTo>
                      <a:lnTo>
                        <a:pt x="11" y="18"/>
                      </a:lnTo>
                      <a:lnTo>
                        <a:pt x="7" y="12"/>
                      </a:lnTo>
                      <a:lnTo>
                        <a:pt x="4" y="8"/>
                      </a:lnTo>
                      <a:lnTo>
                        <a:pt x="2" y="2"/>
                      </a:lnTo>
                      <a:lnTo>
                        <a:pt x="2" y="0"/>
                      </a:lnTo>
                      <a:lnTo>
                        <a:pt x="5" y="1"/>
                      </a:lnTo>
                      <a:lnTo>
                        <a:pt x="9" y="4"/>
                      </a:lnTo>
                      <a:lnTo>
                        <a:pt x="11" y="8"/>
                      </a:lnTo>
                      <a:lnTo>
                        <a:pt x="15" y="12"/>
                      </a:lnTo>
                      <a:lnTo>
                        <a:pt x="21" y="19"/>
                      </a:lnTo>
                      <a:lnTo>
                        <a:pt x="27" y="25"/>
                      </a:lnTo>
                      <a:lnTo>
                        <a:pt x="34" y="32"/>
                      </a:lnTo>
                      <a:lnTo>
                        <a:pt x="40" y="38"/>
                      </a:lnTo>
                      <a:lnTo>
                        <a:pt x="45" y="43"/>
                      </a:lnTo>
                      <a:lnTo>
                        <a:pt x="49" y="46"/>
                      </a:lnTo>
                      <a:lnTo>
                        <a:pt x="52" y="39"/>
                      </a:lnTo>
                      <a:lnTo>
                        <a:pt x="55" y="31"/>
                      </a:lnTo>
                      <a:lnTo>
                        <a:pt x="56" y="23"/>
                      </a:lnTo>
                      <a:lnTo>
                        <a:pt x="55" y="16"/>
                      </a:lnTo>
                      <a:lnTo>
                        <a:pt x="53" y="11"/>
                      </a:lnTo>
                      <a:lnTo>
                        <a:pt x="55" y="8"/>
                      </a:lnTo>
                      <a:lnTo>
                        <a:pt x="56" y="9"/>
                      </a:lnTo>
                      <a:lnTo>
                        <a:pt x="58" y="11"/>
                      </a:lnTo>
                      <a:lnTo>
                        <a:pt x="62" y="24"/>
                      </a:lnTo>
                      <a:lnTo>
                        <a:pt x="64" y="36"/>
                      </a:lnTo>
                      <a:lnTo>
                        <a:pt x="64" y="47"/>
                      </a:lnTo>
                      <a:lnTo>
                        <a:pt x="64" y="53"/>
                      </a:lnTo>
                      <a:lnTo>
                        <a:pt x="70" y="57"/>
                      </a:lnTo>
                      <a:lnTo>
                        <a:pt x="75" y="64"/>
                      </a:lnTo>
                      <a:lnTo>
                        <a:pt x="80" y="70"/>
                      </a:lnTo>
                      <a:lnTo>
                        <a:pt x="85" y="73"/>
                      </a:lnTo>
                      <a:lnTo>
                        <a:pt x="91" y="71"/>
                      </a:lnTo>
                      <a:lnTo>
                        <a:pt x="97" y="64"/>
                      </a:lnTo>
                      <a:lnTo>
                        <a:pt x="101" y="55"/>
                      </a:lnTo>
                      <a:lnTo>
                        <a:pt x="101" y="44"/>
                      </a:lnTo>
                      <a:lnTo>
                        <a:pt x="100" y="36"/>
                      </a:lnTo>
                      <a:lnTo>
                        <a:pt x="101" y="33"/>
                      </a:lnTo>
                      <a:lnTo>
                        <a:pt x="102" y="34"/>
                      </a:lnTo>
                      <a:lnTo>
                        <a:pt x="104" y="39"/>
                      </a:lnTo>
                      <a:lnTo>
                        <a:pt x="106" y="50"/>
                      </a:lnTo>
                      <a:lnTo>
                        <a:pt x="108" y="63"/>
                      </a:lnTo>
                      <a:lnTo>
                        <a:pt x="108" y="76"/>
                      </a:lnTo>
                      <a:lnTo>
                        <a:pt x="103" y="85"/>
                      </a:lnTo>
                      <a:lnTo>
                        <a:pt x="110" y="92"/>
                      </a:lnTo>
                      <a:lnTo>
                        <a:pt x="116" y="98"/>
                      </a:lnTo>
                      <a:lnTo>
                        <a:pt x="119" y="103"/>
                      </a:lnTo>
                      <a:lnTo>
                        <a:pt x="123" y="108"/>
                      </a:lnTo>
                      <a:lnTo>
                        <a:pt x="127" y="104"/>
                      </a:lnTo>
                      <a:lnTo>
                        <a:pt x="129" y="100"/>
                      </a:lnTo>
                      <a:lnTo>
                        <a:pt x="132" y="95"/>
                      </a:lnTo>
                      <a:lnTo>
                        <a:pt x="133" y="92"/>
                      </a:lnTo>
                      <a:lnTo>
                        <a:pt x="134" y="89"/>
                      </a:lnTo>
                      <a:lnTo>
                        <a:pt x="136" y="88"/>
                      </a:lnTo>
                      <a:lnTo>
                        <a:pt x="139" y="89"/>
                      </a:lnTo>
                      <a:lnTo>
                        <a:pt x="140" y="94"/>
                      </a:lnTo>
                      <a:lnTo>
                        <a:pt x="139" y="101"/>
                      </a:lnTo>
                      <a:lnTo>
                        <a:pt x="136" y="107"/>
                      </a:lnTo>
                      <a:lnTo>
                        <a:pt x="134" y="114"/>
                      </a:lnTo>
                      <a:lnTo>
                        <a:pt x="132" y="117"/>
                      </a:lnTo>
                      <a:lnTo>
                        <a:pt x="134" y="121"/>
                      </a:lnTo>
                      <a:lnTo>
                        <a:pt x="136" y="124"/>
                      </a:lnTo>
                      <a:lnTo>
                        <a:pt x="139" y="129"/>
                      </a:lnTo>
                      <a:lnTo>
                        <a:pt x="141" y="1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5" name="Freeform 278">
                  <a:extLst>
                    <a:ext uri="{FF2B5EF4-FFF2-40B4-BE49-F238E27FC236}">
                      <a16:creationId xmlns:a16="http://schemas.microsoft.com/office/drawing/2014/main" id="{0FC664EB-036E-4A46-A36C-BC98380FDB28}"/>
                    </a:ext>
                  </a:extLst>
                </p:cNvPr>
                <p:cNvSpPr>
                  <a:spLocks/>
                </p:cNvSpPr>
                <p:nvPr/>
              </p:nvSpPr>
              <p:spPr bwMode="auto">
                <a:xfrm>
                  <a:off x="124" y="38"/>
                  <a:ext cx="56" cy="76"/>
                </a:xfrm>
                <a:custGeom>
                  <a:avLst/>
                  <a:gdLst>
                    <a:gd name="T0" fmla="*/ 8 w 112"/>
                    <a:gd name="T1" fmla="*/ 72 h 151"/>
                    <a:gd name="T2" fmla="*/ 0 w 112"/>
                    <a:gd name="T3" fmla="*/ 57 h 151"/>
                    <a:gd name="T4" fmla="*/ 1 w 112"/>
                    <a:gd name="T5" fmla="*/ 46 h 151"/>
                    <a:gd name="T6" fmla="*/ 3 w 112"/>
                    <a:gd name="T7" fmla="*/ 46 h 151"/>
                    <a:gd name="T8" fmla="*/ 4 w 112"/>
                    <a:gd name="T9" fmla="*/ 54 h 151"/>
                    <a:gd name="T10" fmla="*/ 8 w 112"/>
                    <a:gd name="T11" fmla="*/ 67 h 151"/>
                    <a:gd name="T12" fmla="*/ 14 w 112"/>
                    <a:gd name="T13" fmla="*/ 69 h 151"/>
                    <a:gd name="T14" fmla="*/ 16 w 112"/>
                    <a:gd name="T15" fmla="*/ 65 h 151"/>
                    <a:gd name="T16" fmla="*/ 15 w 112"/>
                    <a:gd name="T17" fmla="*/ 57 h 151"/>
                    <a:gd name="T18" fmla="*/ 12 w 112"/>
                    <a:gd name="T19" fmla="*/ 41 h 151"/>
                    <a:gd name="T20" fmla="*/ 13 w 112"/>
                    <a:gd name="T21" fmla="*/ 33 h 151"/>
                    <a:gd name="T22" fmla="*/ 14 w 112"/>
                    <a:gd name="T23" fmla="*/ 33 h 151"/>
                    <a:gd name="T24" fmla="*/ 15 w 112"/>
                    <a:gd name="T25" fmla="*/ 41 h 151"/>
                    <a:gd name="T26" fmla="*/ 18 w 112"/>
                    <a:gd name="T27" fmla="*/ 54 h 151"/>
                    <a:gd name="T28" fmla="*/ 23 w 112"/>
                    <a:gd name="T29" fmla="*/ 54 h 151"/>
                    <a:gd name="T30" fmla="*/ 27 w 112"/>
                    <a:gd name="T31" fmla="*/ 45 h 151"/>
                    <a:gd name="T32" fmla="*/ 25 w 112"/>
                    <a:gd name="T33" fmla="*/ 33 h 151"/>
                    <a:gd name="T34" fmla="*/ 25 w 112"/>
                    <a:gd name="T35" fmla="*/ 16 h 151"/>
                    <a:gd name="T36" fmla="*/ 29 w 112"/>
                    <a:gd name="T37" fmla="*/ 9 h 151"/>
                    <a:gd name="T38" fmla="*/ 31 w 112"/>
                    <a:gd name="T39" fmla="*/ 10 h 151"/>
                    <a:gd name="T40" fmla="*/ 28 w 112"/>
                    <a:gd name="T41" fmla="*/ 18 h 151"/>
                    <a:gd name="T42" fmla="*/ 29 w 112"/>
                    <a:gd name="T43" fmla="*/ 31 h 151"/>
                    <a:gd name="T44" fmla="*/ 34 w 112"/>
                    <a:gd name="T45" fmla="*/ 30 h 151"/>
                    <a:gd name="T46" fmla="*/ 38 w 112"/>
                    <a:gd name="T47" fmla="*/ 22 h 151"/>
                    <a:gd name="T48" fmla="*/ 40 w 112"/>
                    <a:gd name="T49" fmla="*/ 14 h 151"/>
                    <a:gd name="T50" fmla="*/ 44 w 112"/>
                    <a:gd name="T51" fmla="*/ 5 h 151"/>
                    <a:gd name="T52" fmla="*/ 48 w 112"/>
                    <a:gd name="T53" fmla="*/ 1 h 151"/>
                    <a:gd name="T54" fmla="*/ 51 w 112"/>
                    <a:gd name="T55" fmla="*/ 1 h 151"/>
                    <a:gd name="T56" fmla="*/ 47 w 112"/>
                    <a:gd name="T57" fmla="*/ 8 h 151"/>
                    <a:gd name="T58" fmla="*/ 41 w 112"/>
                    <a:gd name="T59" fmla="*/ 17 h 151"/>
                    <a:gd name="T60" fmla="*/ 40 w 112"/>
                    <a:gd name="T61" fmla="*/ 25 h 151"/>
                    <a:gd name="T62" fmla="*/ 37 w 112"/>
                    <a:gd name="T63" fmla="*/ 33 h 151"/>
                    <a:gd name="T64" fmla="*/ 38 w 112"/>
                    <a:gd name="T65" fmla="*/ 35 h 151"/>
                    <a:gd name="T66" fmla="*/ 44 w 112"/>
                    <a:gd name="T67" fmla="*/ 33 h 151"/>
                    <a:gd name="T68" fmla="*/ 50 w 112"/>
                    <a:gd name="T69" fmla="*/ 30 h 151"/>
                    <a:gd name="T70" fmla="*/ 53 w 112"/>
                    <a:gd name="T71" fmla="*/ 27 h 151"/>
                    <a:gd name="T72" fmla="*/ 55 w 112"/>
                    <a:gd name="T73" fmla="*/ 25 h 151"/>
                    <a:gd name="T74" fmla="*/ 56 w 112"/>
                    <a:gd name="T75" fmla="*/ 26 h 151"/>
                    <a:gd name="T76" fmla="*/ 54 w 112"/>
                    <a:gd name="T77" fmla="*/ 31 h 151"/>
                    <a:gd name="T78" fmla="*/ 48 w 112"/>
                    <a:gd name="T79" fmla="*/ 36 h 151"/>
                    <a:gd name="T80" fmla="*/ 42 w 112"/>
                    <a:gd name="T81" fmla="*/ 39 h 151"/>
                    <a:gd name="T82" fmla="*/ 36 w 112"/>
                    <a:gd name="T83" fmla="*/ 41 h 151"/>
                    <a:gd name="T84" fmla="*/ 32 w 112"/>
                    <a:gd name="T85" fmla="*/ 45 h 151"/>
                    <a:gd name="T86" fmla="*/ 27 w 112"/>
                    <a:gd name="T87" fmla="*/ 57 h 151"/>
                    <a:gd name="T88" fmla="*/ 28 w 112"/>
                    <a:gd name="T89" fmla="*/ 61 h 151"/>
                    <a:gd name="T90" fmla="*/ 33 w 112"/>
                    <a:gd name="T91" fmla="*/ 62 h 151"/>
                    <a:gd name="T92" fmla="*/ 39 w 112"/>
                    <a:gd name="T93" fmla="*/ 61 h 151"/>
                    <a:gd name="T94" fmla="*/ 44 w 112"/>
                    <a:gd name="T95" fmla="*/ 58 h 151"/>
                    <a:gd name="T96" fmla="*/ 48 w 112"/>
                    <a:gd name="T97" fmla="*/ 53 h 151"/>
                    <a:gd name="T98" fmla="*/ 49 w 112"/>
                    <a:gd name="T99" fmla="*/ 53 h 151"/>
                    <a:gd name="T100" fmla="*/ 47 w 112"/>
                    <a:gd name="T101" fmla="*/ 59 h 151"/>
                    <a:gd name="T102" fmla="*/ 42 w 112"/>
                    <a:gd name="T103" fmla="*/ 64 h 151"/>
                    <a:gd name="T104" fmla="*/ 35 w 112"/>
                    <a:gd name="T105" fmla="*/ 66 h 151"/>
                    <a:gd name="T106" fmla="*/ 28 w 112"/>
                    <a:gd name="T107" fmla="*/ 67 h 151"/>
                    <a:gd name="T108" fmla="*/ 23 w 112"/>
                    <a:gd name="T109" fmla="*/ 68 h 151"/>
                    <a:gd name="T110" fmla="*/ 21 w 112"/>
                    <a:gd name="T111" fmla="*/ 72 h 151"/>
                    <a:gd name="T112" fmla="*/ 17 w 112"/>
                    <a:gd name="T113" fmla="*/ 73 h 151"/>
                    <a:gd name="T114" fmla="*/ 13 w 112"/>
                    <a:gd name="T115" fmla="*/ 75 h 1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2" h="151">
                      <a:moveTo>
                        <a:pt x="23" y="151"/>
                      </a:moveTo>
                      <a:lnTo>
                        <a:pt x="15" y="144"/>
                      </a:lnTo>
                      <a:lnTo>
                        <a:pt x="7" y="130"/>
                      </a:lnTo>
                      <a:lnTo>
                        <a:pt x="0" y="114"/>
                      </a:lnTo>
                      <a:lnTo>
                        <a:pt x="0" y="96"/>
                      </a:lnTo>
                      <a:lnTo>
                        <a:pt x="2" y="91"/>
                      </a:lnTo>
                      <a:lnTo>
                        <a:pt x="3" y="91"/>
                      </a:lnTo>
                      <a:lnTo>
                        <a:pt x="5" y="92"/>
                      </a:lnTo>
                      <a:lnTo>
                        <a:pt x="5" y="96"/>
                      </a:lnTo>
                      <a:lnTo>
                        <a:pt x="7" y="108"/>
                      </a:lnTo>
                      <a:lnTo>
                        <a:pt x="10" y="122"/>
                      </a:lnTo>
                      <a:lnTo>
                        <a:pt x="16" y="134"/>
                      </a:lnTo>
                      <a:lnTo>
                        <a:pt x="25" y="142"/>
                      </a:lnTo>
                      <a:lnTo>
                        <a:pt x="28" y="138"/>
                      </a:lnTo>
                      <a:lnTo>
                        <a:pt x="31" y="134"/>
                      </a:lnTo>
                      <a:lnTo>
                        <a:pt x="32" y="130"/>
                      </a:lnTo>
                      <a:lnTo>
                        <a:pt x="34" y="128"/>
                      </a:lnTo>
                      <a:lnTo>
                        <a:pt x="30" y="114"/>
                      </a:lnTo>
                      <a:lnTo>
                        <a:pt x="26" y="98"/>
                      </a:lnTo>
                      <a:lnTo>
                        <a:pt x="24" y="82"/>
                      </a:lnTo>
                      <a:lnTo>
                        <a:pt x="24" y="72"/>
                      </a:lnTo>
                      <a:lnTo>
                        <a:pt x="25" y="66"/>
                      </a:lnTo>
                      <a:lnTo>
                        <a:pt x="27" y="65"/>
                      </a:lnTo>
                      <a:lnTo>
                        <a:pt x="28" y="66"/>
                      </a:lnTo>
                      <a:lnTo>
                        <a:pt x="30" y="72"/>
                      </a:lnTo>
                      <a:lnTo>
                        <a:pt x="30" y="82"/>
                      </a:lnTo>
                      <a:lnTo>
                        <a:pt x="32" y="95"/>
                      </a:lnTo>
                      <a:lnTo>
                        <a:pt x="35" y="107"/>
                      </a:lnTo>
                      <a:lnTo>
                        <a:pt x="40" y="115"/>
                      </a:lnTo>
                      <a:lnTo>
                        <a:pt x="45" y="108"/>
                      </a:lnTo>
                      <a:lnTo>
                        <a:pt x="49" y="99"/>
                      </a:lnTo>
                      <a:lnTo>
                        <a:pt x="53" y="90"/>
                      </a:lnTo>
                      <a:lnTo>
                        <a:pt x="55" y="83"/>
                      </a:lnTo>
                      <a:lnTo>
                        <a:pt x="49" y="66"/>
                      </a:lnTo>
                      <a:lnTo>
                        <a:pt x="47" y="49"/>
                      </a:lnTo>
                      <a:lnTo>
                        <a:pt x="49" y="32"/>
                      </a:lnTo>
                      <a:lnTo>
                        <a:pt x="55" y="20"/>
                      </a:lnTo>
                      <a:lnTo>
                        <a:pt x="58" y="17"/>
                      </a:lnTo>
                      <a:lnTo>
                        <a:pt x="59" y="17"/>
                      </a:lnTo>
                      <a:lnTo>
                        <a:pt x="61" y="19"/>
                      </a:lnTo>
                      <a:lnTo>
                        <a:pt x="59" y="22"/>
                      </a:lnTo>
                      <a:lnTo>
                        <a:pt x="56" y="36"/>
                      </a:lnTo>
                      <a:lnTo>
                        <a:pt x="55" y="50"/>
                      </a:lnTo>
                      <a:lnTo>
                        <a:pt x="57" y="61"/>
                      </a:lnTo>
                      <a:lnTo>
                        <a:pt x="61" y="69"/>
                      </a:lnTo>
                      <a:lnTo>
                        <a:pt x="68" y="60"/>
                      </a:lnTo>
                      <a:lnTo>
                        <a:pt x="72" y="51"/>
                      </a:lnTo>
                      <a:lnTo>
                        <a:pt x="76" y="43"/>
                      </a:lnTo>
                      <a:lnTo>
                        <a:pt x="77" y="35"/>
                      </a:lnTo>
                      <a:lnTo>
                        <a:pt x="79" y="27"/>
                      </a:lnTo>
                      <a:lnTo>
                        <a:pt x="84" y="17"/>
                      </a:lnTo>
                      <a:lnTo>
                        <a:pt x="88" y="9"/>
                      </a:lnTo>
                      <a:lnTo>
                        <a:pt x="93" y="4"/>
                      </a:lnTo>
                      <a:lnTo>
                        <a:pt x="96" y="1"/>
                      </a:lnTo>
                      <a:lnTo>
                        <a:pt x="101" y="0"/>
                      </a:lnTo>
                      <a:lnTo>
                        <a:pt x="102" y="1"/>
                      </a:lnTo>
                      <a:lnTo>
                        <a:pt x="101" y="5"/>
                      </a:lnTo>
                      <a:lnTo>
                        <a:pt x="93" y="15"/>
                      </a:lnTo>
                      <a:lnTo>
                        <a:pt x="86" y="24"/>
                      </a:lnTo>
                      <a:lnTo>
                        <a:pt x="81" y="34"/>
                      </a:lnTo>
                      <a:lnTo>
                        <a:pt x="80" y="40"/>
                      </a:lnTo>
                      <a:lnTo>
                        <a:pt x="79" y="49"/>
                      </a:lnTo>
                      <a:lnTo>
                        <a:pt x="77" y="58"/>
                      </a:lnTo>
                      <a:lnTo>
                        <a:pt x="73" y="66"/>
                      </a:lnTo>
                      <a:lnTo>
                        <a:pt x="70" y="72"/>
                      </a:lnTo>
                      <a:lnTo>
                        <a:pt x="76" y="70"/>
                      </a:lnTo>
                      <a:lnTo>
                        <a:pt x="81" y="68"/>
                      </a:lnTo>
                      <a:lnTo>
                        <a:pt x="87" y="66"/>
                      </a:lnTo>
                      <a:lnTo>
                        <a:pt x="93" y="64"/>
                      </a:lnTo>
                      <a:lnTo>
                        <a:pt x="99" y="60"/>
                      </a:lnTo>
                      <a:lnTo>
                        <a:pt x="102" y="57"/>
                      </a:lnTo>
                      <a:lnTo>
                        <a:pt x="106" y="54"/>
                      </a:lnTo>
                      <a:lnTo>
                        <a:pt x="108" y="52"/>
                      </a:lnTo>
                      <a:lnTo>
                        <a:pt x="110" y="50"/>
                      </a:lnTo>
                      <a:lnTo>
                        <a:pt x="112" y="49"/>
                      </a:lnTo>
                      <a:lnTo>
                        <a:pt x="112" y="51"/>
                      </a:lnTo>
                      <a:lnTo>
                        <a:pt x="111" y="54"/>
                      </a:lnTo>
                      <a:lnTo>
                        <a:pt x="107" y="61"/>
                      </a:lnTo>
                      <a:lnTo>
                        <a:pt x="101" y="67"/>
                      </a:lnTo>
                      <a:lnTo>
                        <a:pt x="95" y="72"/>
                      </a:lnTo>
                      <a:lnTo>
                        <a:pt x="89" y="75"/>
                      </a:lnTo>
                      <a:lnTo>
                        <a:pt x="83" y="77"/>
                      </a:lnTo>
                      <a:lnTo>
                        <a:pt x="77" y="80"/>
                      </a:lnTo>
                      <a:lnTo>
                        <a:pt x="72" y="81"/>
                      </a:lnTo>
                      <a:lnTo>
                        <a:pt x="69" y="81"/>
                      </a:lnTo>
                      <a:lnTo>
                        <a:pt x="64" y="90"/>
                      </a:lnTo>
                      <a:lnTo>
                        <a:pt x="57" y="102"/>
                      </a:lnTo>
                      <a:lnTo>
                        <a:pt x="53" y="113"/>
                      </a:lnTo>
                      <a:lnTo>
                        <a:pt x="50" y="121"/>
                      </a:lnTo>
                      <a:lnTo>
                        <a:pt x="55" y="122"/>
                      </a:lnTo>
                      <a:lnTo>
                        <a:pt x="59" y="123"/>
                      </a:lnTo>
                      <a:lnTo>
                        <a:pt x="66" y="123"/>
                      </a:lnTo>
                      <a:lnTo>
                        <a:pt x="72" y="122"/>
                      </a:lnTo>
                      <a:lnTo>
                        <a:pt x="78" y="121"/>
                      </a:lnTo>
                      <a:lnTo>
                        <a:pt x="84" y="119"/>
                      </a:lnTo>
                      <a:lnTo>
                        <a:pt x="88" y="115"/>
                      </a:lnTo>
                      <a:lnTo>
                        <a:pt x="92" y="111"/>
                      </a:lnTo>
                      <a:lnTo>
                        <a:pt x="95" y="106"/>
                      </a:lnTo>
                      <a:lnTo>
                        <a:pt x="97" y="105"/>
                      </a:lnTo>
                      <a:lnTo>
                        <a:pt x="97" y="106"/>
                      </a:lnTo>
                      <a:lnTo>
                        <a:pt x="96" y="111"/>
                      </a:lnTo>
                      <a:lnTo>
                        <a:pt x="93" y="117"/>
                      </a:lnTo>
                      <a:lnTo>
                        <a:pt x="88" y="122"/>
                      </a:lnTo>
                      <a:lnTo>
                        <a:pt x="83" y="127"/>
                      </a:lnTo>
                      <a:lnTo>
                        <a:pt x="76" y="129"/>
                      </a:lnTo>
                      <a:lnTo>
                        <a:pt x="69" y="132"/>
                      </a:lnTo>
                      <a:lnTo>
                        <a:pt x="62" y="133"/>
                      </a:lnTo>
                      <a:lnTo>
                        <a:pt x="55" y="133"/>
                      </a:lnTo>
                      <a:lnTo>
                        <a:pt x="49" y="132"/>
                      </a:lnTo>
                      <a:lnTo>
                        <a:pt x="46" y="135"/>
                      </a:lnTo>
                      <a:lnTo>
                        <a:pt x="43" y="138"/>
                      </a:lnTo>
                      <a:lnTo>
                        <a:pt x="41" y="143"/>
                      </a:lnTo>
                      <a:lnTo>
                        <a:pt x="40" y="147"/>
                      </a:lnTo>
                      <a:lnTo>
                        <a:pt x="34" y="145"/>
                      </a:lnTo>
                      <a:lnTo>
                        <a:pt x="30" y="147"/>
                      </a:lnTo>
                      <a:lnTo>
                        <a:pt x="25" y="149"/>
                      </a:lnTo>
                      <a:lnTo>
                        <a:pt x="23" y="15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6" name="Freeform 279">
                  <a:extLst>
                    <a:ext uri="{FF2B5EF4-FFF2-40B4-BE49-F238E27FC236}">
                      <a16:creationId xmlns:a16="http://schemas.microsoft.com/office/drawing/2014/main" id="{CEBE2F82-5606-456E-B614-5FF54AB96C5C}"/>
                    </a:ext>
                  </a:extLst>
                </p:cNvPr>
                <p:cNvSpPr>
                  <a:spLocks/>
                </p:cNvSpPr>
                <p:nvPr/>
              </p:nvSpPr>
              <p:spPr bwMode="auto">
                <a:xfrm>
                  <a:off x="151" y="123"/>
                  <a:ext cx="91" cy="41"/>
                </a:xfrm>
                <a:custGeom>
                  <a:avLst/>
                  <a:gdLst>
                    <a:gd name="T0" fmla="*/ 1 w 181"/>
                    <a:gd name="T1" fmla="*/ 13 h 83"/>
                    <a:gd name="T2" fmla="*/ 1 w 181"/>
                    <a:gd name="T3" fmla="*/ 15 h 83"/>
                    <a:gd name="T4" fmla="*/ 4 w 181"/>
                    <a:gd name="T5" fmla="*/ 15 h 83"/>
                    <a:gd name="T6" fmla="*/ 12 w 181"/>
                    <a:gd name="T7" fmla="*/ 15 h 83"/>
                    <a:gd name="T8" fmla="*/ 20 w 181"/>
                    <a:gd name="T9" fmla="*/ 16 h 83"/>
                    <a:gd name="T10" fmla="*/ 25 w 181"/>
                    <a:gd name="T11" fmla="*/ 18 h 83"/>
                    <a:gd name="T12" fmla="*/ 28 w 181"/>
                    <a:gd name="T13" fmla="*/ 23 h 83"/>
                    <a:gd name="T14" fmla="*/ 35 w 181"/>
                    <a:gd name="T15" fmla="*/ 33 h 83"/>
                    <a:gd name="T16" fmla="*/ 43 w 181"/>
                    <a:gd name="T17" fmla="*/ 38 h 83"/>
                    <a:gd name="T18" fmla="*/ 43 w 181"/>
                    <a:gd name="T19" fmla="*/ 36 h 83"/>
                    <a:gd name="T20" fmla="*/ 38 w 181"/>
                    <a:gd name="T21" fmla="*/ 30 h 83"/>
                    <a:gd name="T22" fmla="*/ 35 w 181"/>
                    <a:gd name="T23" fmla="*/ 23 h 83"/>
                    <a:gd name="T24" fmla="*/ 38 w 181"/>
                    <a:gd name="T25" fmla="*/ 20 h 83"/>
                    <a:gd name="T26" fmla="*/ 47 w 181"/>
                    <a:gd name="T27" fmla="*/ 21 h 83"/>
                    <a:gd name="T28" fmla="*/ 52 w 181"/>
                    <a:gd name="T29" fmla="*/ 27 h 83"/>
                    <a:gd name="T30" fmla="*/ 60 w 181"/>
                    <a:gd name="T31" fmla="*/ 36 h 83"/>
                    <a:gd name="T32" fmla="*/ 69 w 181"/>
                    <a:gd name="T33" fmla="*/ 41 h 83"/>
                    <a:gd name="T34" fmla="*/ 73 w 181"/>
                    <a:gd name="T35" fmla="*/ 40 h 83"/>
                    <a:gd name="T36" fmla="*/ 65 w 181"/>
                    <a:gd name="T37" fmla="*/ 35 h 83"/>
                    <a:gd name="T38" fmla="*/ 57 w 181"/>
                    <a:gd name="T39" fmla="*/ 28 h 83"/>
                    <a:gd name="T40" fmla="*/ 60 w 181"/>
                    <a:gd name="T41" fmla="*/ 26 h 83"/>
                    <a:gd name="T42" fmla="*/ 69 w 181"/>
                    <a:gd name="T43" fmla="*/ 28 h 83"/>
                    <a:gd name="T44" fmla="*/ 79 w 181"/>
                    <a:gd name="T45" fmla="*/ 30 h 83"/>
                    <a:gd name="T46" fmla="*/ 86 w 181"/>
                    <a:gd name="T47" fmla="*/ 31 h 83"/>
                    <a:gd name="T48" fmla="*/ 90 w 181"/>
                    <a:gd name="T49" fmla="*/ 31 h 83"/>
                    <a:gd name="T50" fmla="*/ 89 w 181"/>
                    <a:gd name="T51" fmla="*/ 29 h 83"/>
                    <a:gd name="T52" fmla="*/ 83 w 181"/>
                    <a:gd name="T53" fmla="*/ 28 h 83"/>
                    <a:gd name="T54" fmla="*/ 75 w 181"/>
                    <a:gd name="T55" fmla="*/ 26 h 83"/>
                    <a:gd name="T56" fmla="*/ 67 w 181"/>
                    <a:gd name="T57" fmla="*/ 23 h 83"/>
                    <a:gd name="T58" fmla="*/ 61 w 181"/>
                    <a:gd name="T59" fmla="*/ 21 h 83"/>
                    <a:gd name="T60" fmla="*/ 62 w 181"/>
                    <a:gd name="T61" fmla="*/ 17 h 83"/>
                    <a:gd name="T62" fmla="*/ 68 w 181"/>
                    <a:gd name="T63" fmla="*/ 15 h 83"/>
                    <a:gd name="T64" fmla="*/ 73 w 181"/>
                    <a:gd name="T65" fmla="*/ 13 h 83"/>
                    <a:gd name="T66" fmla="*/ 72 w 181"/>
                    <a:gd name="T67" fmla="*/ 12 h 83"/>
                    <a:gd name="T68" fmla="*/ 66 w 181"/>
                    <a:gd name="T69" fmla="*/ 10 h 83"/>
                    <a:gd name="T70" fmla="*/ 57 w 181"/>
                    <a:gd name="T71" fmla="*/ 15 h 83"/>
                    <a:gd name="T72" fmla="*/ 53 w 181"/>
                    <a:gd name="T73" fmla="*/ 17 h 83"/>
                    <a:gd name="T74" fmla="*/ 47 w 181"/>
                    <a:gd name="T75" fmla="*/ 16 h 83"/>
                    <a:gd name="T76" fmla="*/ 42 w 181"/>
                    <a:gd name="T77" fmla="*/ 16 h 83"/>
                    <a:gd name="T78" fmla="*/ 38 w 181"/>
                    <a:gd name="T79" fmla="*/ 16 h 83"/>
                    <a:gd name="T80" fmla="*/ 36 w 181"/>
                    <a:gd name="T81" fmla="*/ 12 h 83"/>
                    <a:gd name="T82" fmla="*/ 40 w 181"/>
                    <a:gd name="T83" fmla="*/ 5 h 83"/>
                    <a:gd name="T84" fmla="*/ 47 w 181"/>
                    <a:gd name="T85" fmla="*/ 1 h 83"/>
                    <a:gd name="T86" fmla="*/ 46 w 181"/>
                    <a:gd name="T87" fmla="*/ 0 h 83"/>
                    <a:gd name="T88" fmla="*/ 42 w 181"/>
                    <a:gd name="T89" fmla="*/ 0 h 83"/>
                    <a:gd name="T90" fmla="*/ 37 w 181"/>
                    <a:gd name="T91" fmla="*/ 3 h 83"/>
                    <a:gd name="T92" fmla="*/ 32 w 181"/>
                    <a:gd name="T93" fmla="*/ 7 h 83"/>
                    <a:gd name="T94" fmla="*/ 28 w 181"/>
                    <a:gd name="T95" fmla="*/ 10 h 83"/>
                    <a:gd name="T96" fmla="*/ 24 w 181"/>
                    <a:gd name="T97" fmla="*/ 12 h 83"/>
                    <a:gd name="T98" fmla="*/ 17 w 181"/>
                    <a:gd name="T99" fmla="*/ 12 h 83"/>
                    <a:gd name="T100" fmla="*/ 9 w 181"/>
                    <a:gd name="T101" fmla="*/ 12 h 83"/>
                    <a:gd name="T102" fmla="*/ 2 w 181"/>
                    <a:gd name="T103" fmla="*/ 12 h 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 h="83">
                      <a:moveTo>
                        <a:pt x="0" y="25"/>
                      </a:moveTo>
                      <a:lnTo>
                        <a:pt x="1" y="26"/>
                      </a:lnTo>
                      <a:lnTo>
                        <a:pt x="1" y="27"/>
                      </a:lnTo>
                      <a:lnTo>
                        <a:pt x="1" y="30"/>
                      </a:lnTo>
                      <a:lnTo>
                        <a:pt x="1" y="31"/>
                      </a:lnTo>
                      <a:lnTo>
                        <a:pt x="8" y="31"/>
                      </a:lnTo>
                      <a:lnTo>
                        <a:pt x="15" y="31"/>
                      </a:lnTo>
                      <a:lnTo>
                        <a:pt x="23" y="31"/>
                      </a:lnTo>
                      <a:lnTo>
                        <a:pt x="31" y="32"/>
                      </a:lnTo>
                      <a:lnTo>
                        <a:pt x="39" y="33"/>
                      </a:lnTo>
                      <a:lnTo>
                        <a:pt x="45" y="35"/>
                      </a:lnTo>
                      <a:lnTo>
                        <a:pt x="49" y="36"/>
                      </a:lnTo>
                      <a:lnTo>
                        <a:pt x="53" y="39"/>
                      </a:lnTo>
                      <a:lnTo>
                        <a:pt x="56" y="46"/>
                      </a:lnTo>
                      <a:lnTo>
                        <a:pt x="61" y="56"/>
                      </a:lnTo>
                      <a:lnTo>
                        <a:pt x="69" y="66"/>
                      </a:lnTo>
                      <a:lnTo>
                        <a:pt x="79" y="75"/>
                      </a:lnTo>
                      <a:lnTo>
                        <a:pt x="85" y="76"/>
                      </a:lnTo>
                      <a:lnTo>
                        <a:pt x="86" y="75"/>
                      </a:lnTo>
                      <a:lnTo>
                        <a:pt x="85" y="72"/>
                      </a:lnTo>
                      <a:lnTo>
                        <a:pt x="80" y="68"/>
                      </a:lnTo>
                      <a:lnTo>
                        <a:pt x="75" y="61"/>
                      </a:lnTo>
                      <a:lnTo>
                        <a:pt x="71" y="54"/>
                      </a:lnTo>
                      <a:lnTo>
                        <a:pt x="69" y="46"/>
                      </a:lnTo>
                      <a:lnTo>
                        <a:pt x="68" y="40"/>
                      </a:lnTo>
                      <a:lnTo>
                        <a:pt x="76" y="40"/>
                      </a:lnTo>
                      <a:lnTo>
                        <a:pt x="86" y="41"/>
                      </a:lnTo>
                      <a:lnTo>
                        <a:pt x="94" y="43"/>
                      </a:lnTo>
                      <a:lnTo>
                        <a:pt x="101" y="46"/>
                      </a:lnTo>
                      <a:lnTo>
                        <a:pt x="104" y="55"/>
                      </a:lnTo>
                      <a:lnTo>
                        <a:pt x="110" y="64"/>
                      </a:lnTo>
                      <a:lnTo>
                        <a:pt x="120" y="73"/>
                      </a:lnTo>
                      <a:lnTo>
                        <a:pt x="130" y="80"/>
                      </a:lnTo>
                      <a:lnTo>
                        <a:pt x="138" y="83"/>
                      </a:lnTo>
                      <a:lnTo>
                        <a:pt x="144" y="83"/>
                      </a:lnTo>
                      <a:lnTo>
                        <a:pt x="145" y="81"/>
                      </a:lnTo>
                      <a:lnTo>
                        <a:pt x="142" y="78"/>
                      </a:lnTo>
                      <a:lnTo>
                        <a:pt x="130" y="71"/>
                      </a:lnTo>
                      <a:lnTo>
                        <a:pt x="121" y="63"/>
                      </a:lnTo>
                      <a:lnTo>
                        <a:pt x="114" y="56"/>
                      </a:lnTo>
                      <a:lnTo>
                        <a:pt x="112" y="49"/>
                      </a:lnTo>
                      <a:lnTo>
                        <a:pt x="119" y="53"/>
                      </a:lnTo>
                      <a:lnTo>
                        <a:pt x="128" y="56"/>
                      </a:lnTo>
                      <a:lnTo>
                        <a:pt x="137" y="57"/>
                      </a:lnTo>
                      <a:lnTo>
                        <a:pt x="147" y="60"/>
                      </a:lnTo>
                      <a:lnTo>
                        <a:pt x="157" y="61"/>
                      </a:lnTo>
                      <a:lnTo>
                        <a:pt x="165" y="62"/>
                      </a:lnTo>
                      <a:lnTo>
                        <a:pt x="171" y="63"/>
                      </a:lnTo>
                      <a:lnTo>
                        <a:pt x="176" y="63"/>
                      </a:lnTo>
                      <a:lnTo>
                        <a:pt x="180" y="63"/>
                      </a:lnTo>
                      <a:lnTo>
                        <a:pt x="181" y="61"/>
                      </a:lnTo>
                      <a:lnTo>
                        <a:pt x="177" y="58"/>
                      </a:lnTo>
                      <a:lnTo>
                        <a:pt x="173" y="57"/>
                      </a:lnTo>
                      <a:lnTo>
                        <a:pt x="166" y="56"/>
                      </a:lnTo>
                      <a:lnTo>
                        <a:pt x="159" y="55"/>
                      </a:lnTo>
                      <a:lnTo>
                        <a:pt x="150" y="53"/>
                      </a:lnTo>
                      <a:lnTo>
                        <a:pt x="142" y="50"/>
                      </a:lnTo>
                      <a:lnTo>
                        <a:pt x="133" y="47"/>
                      </a:lnTo>
                      <a:lnTo>
                        <a:pt x="125" y="45"/>
                      </a:lnTo>
                      <a:lnTo>
                        <a:pt x="121" y="42"/>
                      </a:lnTo>
                      <a:lnTo>
                        <a:pt x="117" y="41"/>
                      </a:lnTo>
                      <a:lnTo>
                        <a:pt x="123" y="35"/>
                      </a:lnTo>
                      <a:lnTo>
                        <a:pt x="129" y="32"/>
                      </a:lnTo>
                      <a:lnTo>
                        <a:pt x="135" y="30"/>
                      </a:lnTo>
                      <a:lnTo>
                        <a:pt x="140" y="28"/>
                      </a:lnTo>
                      <a:lnTo>
                        <a:pt x="145" y="27"/>
                      </a:lnTo>
                      <a:lnTo>
                        <a:pt x="146" y="26"/>
                      </a:lnTo>
                      <a:lnTo>
                        <a:pt x="144" y="24"/>
                      </a:lnTo>
                      <a:lnTo>
                        <a:pt x="138" y="21"/>
                      </a:lnTo>
                      <a:lnTo>
                        <a:pt x="131" y="21"/>
                      </a:lnTo>
                      <a:lnTo>
                        <a:pt x="122" y="25"/>
                      </a:lnTo>
                      <a:lnTo>
                        <a:pt x="114" y="30"/>
                      </a:lnTo>
                      <a:lnTo>
                        <a:pt x="109" y="35"/>
                      </a:lnTo>
                      <a:lnTo>
                        <a:pt x="105" y="35"/>
                      </a:lnTo>
                      <a:lnTo>
                        <a:pt x="99" y="34"/>
                      </a:lnTo>
                      <a:lnTo>
                        <a:pt x="93" y="33"/>
                      </a:lnTo>
                      <a:lnTo>
                        <a:pt x="87" y="33"/>
                      </a:lnTo>
                      <a:lnTo>
                        <a:pt x="83" y="32"/>
                      </a:lnTo>
                      <a:lnTo>
                        <a:pt x="78" y="32"/>
                      </a:lnTo>
                      <a:lnTo>
                        <a:pt x="75" y="32"/>
                      </a:lnTo>
                      <a:lnTo>
                        <a:pt x="72" y="32"/>
                      </a:lnTo>
                      <a:lnTo>
                        <a:pt x="71" y="25"/>
                      </a:lnTo>
                      <a:lnTo>
                        <a:pt x="74" y="17"/>
                      </a:lnTo>
                      <a:lnTo>
                        <a:pt x="79" y="10"/>
                      </a:lnTo>
                      <a:lnTo>
                        <a:pt x="87" y="5"/>
                      </a:lnTo>
                      <a:lnTo>
                        <a:pt x="93" y="2"/>
                      </a:lnTo>
                      <a:lnTo>
                        <a:pt x="94" y="1"/>
                      </a:lnTo>
                      <a:lnTo>
                        <a:pt x="92" y="0"/>
                      </a:lnTo>
                      <a:lnTo>
                        <a:pt x="87" y="0"/>
                      </a:lnTo>
                      <a:lnTo>
                        <a:pt x="84" y="1"/>
                      </a:lnTo>
                      <a:lnTo>
                        <a:pt x="79" y="3"/>
                      </a:lnTo>
                      <a:lnTo>
                        <a:pt x="74" y="6"/>
                      </a:lnTo>
                      <a:lnTo>
                        <a:pt x="69" y="10"/>
                      </a:lnTo>
                      <a:lnTo>
                        <a:pt x="63" y="15"/>
                      </a:lnTo>
                      <a:lnTo>
                        <a:pt x="59" y="18"/>
                      </a:lnTo>
                      <a:lnTo>
                        <a:pt x="55" y="21"/>
                      </a:lnTo>
                      <a:lnTo>
                        <a:pt x="53" y="24"/>
                      </a:lnTo>
                      <a:lnTo>
                        <a:pt x="48" y="24"/>
                      </a:lnTo>
                      <a:lnTo>
                        <a:pt x="41" y="24"/>
                      </a:lnTo>
                      <a:lnTo>
                        <a:pt x="34" y="24"/>
                      </a:lnTo>
                      <a:lnTo>
                        <a:pt x="26" y="24"/>
                      </a:lnTo>
                      <a:lnTo>
                        <a:pt x="18" y="24"/>
                      </a:lnTo>
                      <a:lnTo>
                        <a:pt x="10" y="24"/>
                      </a:lnTo>
                      <a:lnTo>
                        <a:pt x="4" y="24"/>
                      </a:lnTo>
                      <a:lnTo>
                        <a:pt x="0" y="25"/>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7" name="Freeform 280">
                  <a:extLst>
                    <a:ext uri="{FF2B5EF4-FFF2-40B4-BE49-F238E27FC236}">
                      <a16:creationId xmlns:a16="http://schemas.microsoft.com/office/drawing/2014/main" id="{25ABAA90-2F74-4337-B7E4-B8F8FC88A6F7}"/>
                    </a:ext>
                  </a:extLst>
                </p:cNvPr>
                <p:cNvSpPr>
                  <a:spLocks/>
                </p:cNvSpPr>
                <p:nvPr/>
              </p:nvSpPr>
              <p:spPr bwMode="auto">
                <a:xfrm>
                  <a:off x="142" y="160"/>
                  <a:ext cx="74" cy="84"/>
                </a:xfrm>
                <a:custGeom>
                  <a:avLst/>
                  <a:gdLst>
                    <a:gd name="T0" fmla="*/ 3 w 148"/>
                    <a:gd name="T1" fmla="*/ 2 h 169"/>
                    <a:gd name="T2" fmla="*/ 10 w 148"/>
                    <a:gd name="T3" fmla="*/ 11 h 169"/>
                    <a:gd name="T4" fmla="*/ 11 w 148"/>
                    <a:gd name="T5" fmla="*/ 20 h 169"/>
                    <a:gd name="T6" fmla="*/ 11 w 148"/>
                    <a:gd name="T7" fmla="*/ 38 h 169"/>
                    <a:gd name="T8" fmla="*/ 14 w 148"/>
                    <a:gd name="T9" fmla="*/ 37 h 169"/>
                    <a:gd name="T10" fmla="*/ 15 w 148"/>
                    <a:gd name="T11" fmla="*/ 22 h 169"/>
                    <a:gd name="T12" fmla="*/ 19 w 148"/>
                    <a:gd name="T13" fmla="*/ 17 h 169"/>
                    <a:gd name="T14" fmla="*/ 21 w 148"/>
                    <a:gd name="T15" fmla="*/ 19 h 169"/>
                    <a:gd name="T16" fmla="*/ 25 w 148"/>
                    <a:gd name="T17" fmla="*/ 24 h 169"/>
                    <a:gd name="T18" fmla="*/ 32 w 148"/>
                    <a:gd name="T19" fmla="*/ 32 h 169"/>
                    <a:gd name="T20" fmla="*/ 33 w 148"/>
                    <a:gd name="T21" fmla="*/ 41 h 169"/>
                    <a:gd name="T22" fmla="*/ 33 w 148"/>
                    <a:gd name="T23" fmla="*/ 57 h 169"/>
                    <a:gd name="T24" fmla="*/ 36 w 148"/>
                    <a:gd name="T25" fmla="*/ 56 h 169"/>
                    <a:gd name="T26" fmla="*/ 37 w 148"/>
                    <a:gd name="T27" fmla="*/ 42 h 169"/>
                    <a:gd name="T28" fmla="*/ 43 w 148"/>
                    <a:gd name="T29" fmla="*/ 41 h 169"/>
                    <a:gd name="T30" fmla="*/ 51 w 148"/>
                    <a:gd name="T31" fmla="*/ 51 h 169"/>
                    <a:gd name="T32" fmla="*/ 61 w 148"/>
                    <a:gd name="T33" fmla="*/ 64 h 169"/>
                    <a:gd name="T34" fmla="*/ 69 w 148"/>
                    <a:gd name="T35" fmla="*/ 77 h 169"/>
                    <a:gd name="T36" fmla="*/ 73 w 148"/>
                    <a:gd name="T37" fmla="*/ 84 h 169"/>
                    <a:gd name="T38" fmla="*/ 74 w 148"/>
                    <a:gd name="T39" fmla="*/ 82 h 169"/>
                    <a:gd name="T40" fmla="*/ 72 w 148"/>
                    <a:gd name="T41" fmla="*/ 76 h 169"/>
                    <a:gd name="T42" fmla="*/ 65 w 148"/>
                    <a:gd name="T43" fmla="*/ 64 h 169"/>
                    <a:gd name="T44" fmla="*/ 56 w 148"/>
                    <a:gd name="T45" fmla="*/ 50 h 169"/>
                    <a:gd name="T46" fmla="*/ 48 w 148"/>
                    <a:gd name="T47" fmla="*/ 39 h 169"/>
                    <a:gd name="T48" fmla="*/ 47 w 148"/>
                    <a:gd name="T49" fmla="*/ 35 h 169"/>
                    <a:gd name="T50" fmla="*/ 51 w 148"/>
                    <a:gd name="T51" fmla="*/ 33 h 169"/>
                    <a:gd name="T52" fmla="*/ 55 w 148"/>
                    <a:gd name="T53" fmla="*/ 32 h 169"/>
                    <a:gd name="T54" fmla="*/ 60 w 148"/>
                    <a:gd name="T55" fmla="*/ 32 h 169"/>
                    <a:gd name="T56" fmla="*/ 66 w 148"/>
                    <a:gd name="T57" fmla="*/ 35 h 169"/>
                    <a:gd name="T58" fmla="*/ 67 w 148"/>
                    <a:gd name="T59" fmla="*/ 35 h 169"/>
                    <a:gd name="T60" fmla="*/ 64 w 148"/>
                    <a:gd name="T61" fmla="*/ 31 h 169"/>
                    <a:gd name="T62" fmla="*/ 58 w 148"/>
                    <a:gd name="T63" fmla="*/ 29 h 169"/>
                    <a:gd name="T64" fmla="*/ 51 w 148"/>
                    <a:gd name="T65" fmla="*/ 28 h 169"/>
                    <a:gd name="T66" fmla="*/ 44 w 148"/>
                    <a:gd name="T67" fmla="*/ 29 h 169"/>
                    <a:gd name="T68" fmla="*/ 37 w 148"/>
                    <a:gd name="T69" fmla="*/ 28 h 169"/>
                    <a:gd name="T70" fmla="*/ 29 w 148"/>
                    <a:gd name="T71" fmla="*/ 20 h 169"/>
                    <a:gd name="T72" fmla="*/ 29 w 148"/>
                    <a:gd name="T73" fmla="*/ 16 h 169"/>
                    <a:gd name="T74" fmla="*/ 38 w 148"/>
                    <a:gd name="T75" fmla="*/ 15 h 169"/>
                    <a:gd name="T76" fmla="*/ 44 w 148"/>
                    <a:gd name="T77" fmla="*/ 16 h 169"/>
                    <a:gd name="T78" fmla="*/ 43 w 148"/>
                    <a:gd name="T79" fmla="*/ 14 h 169"/>
                    <a:gd name="T80" fmla="*/ 39 w 148"/>
                    <a:gd name="T81" fmla="*/ 14 h 169"/>
                    <a:gd name="T82" fmla="*/ 34 w 148"/>
                    <a:gd name="T83" fmla="*/ 13 h 169"/>
                    <a:gd name="T84" fmla="*/ 28 w 148"/>
                    <a:gd name="T85" fmla="*/ 12 h 169"/>
                    <a:gd name="T86" fmla="*/ 23 w 148"/>
                    <a:gd name="T87" fmla="*/ 12 h 169"/>
                    <a:gd name="T88" fmla="*/ 19 w 148"/>
                    <a:gd name="T89" fmla="*/ 11 h 169"/>
                    <a:gd name="T90" fmla="*/ 13 w 148"/>
                    <a:gd name="T91" fmla="*/ 7 h 169"/>
                    <a:gd name="T92" fmla="*/ 7 w 148"/>
                    <a:gd name="T93" fmla="*/ 3 h 169"/>
                    <a:gd name="T94" fmla="*/ 3 w 148"/>
                    <a:gd name="T95" fmla="*/ 0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 h="169">
                      <a:moveTo>
                        <a:pt x="0" y="0"/>
                      </a:moveTo>
                      <a:lnTo>
                        <a:pt x="6" y="5"/>
                      </a:lnTo>
                      <a:lnTo>
                        <a:pt x="13" y="13"/>
                      </a:lnTo>
                      <a:lnTo>
                        <a:pt x="20" y="22"/>
                      </a:lnTo>
                      <a:lnTo>
                        <a:pt x="25" y="27"/>
                      </a:lnTo>
                      <a:lnTo>
                        <a:pt x="21" y="40"/>
                      </a:lnTo>
                      <a:lnTo>
                        <a:pt x="21" y="58"/>
                      </a:lnTo>
                      <a:lnTo>
                        <a:pt x="22" y="76"/>
                      </a:lnTo>
                      <a:lnTo>
                        <a:pt x="28" y="89"/>
                      </a:lnTo>
                      <a:lnTo>
                        <a:pt x="27" y="74"/>
                      </a:lnTo>
                      <a:lnTo>
                        <a:pt x="28" y="59"/>
                      </a:lnTo>
                      <a:lnTo>
                        <a:pt x="30" y="45"/>
                      </a:lnTo>
                      <a:lnTo>
                        <a:pt x="35" y="37"/>
                      </a:lnTo>
                      <a:lnTo>
                        <a:pt x="37" y="35"/>
                      </a:lnTo>
                      <a:lnTo>
                        <a:pt x="40" y="36"/>
                      </a:lnTo>
                      <a:lnTo>
                        <a:pt x="41" y="38"/>
                      </a:lnTo>
                      <a:lnTo>
                        <a:pt x="43" y="42"/>
                      </a:lnTo>
                      <a:lnTo>
                        <a:pt x="49" y="48"/>
                      </a:lnTo>
                      <a:lnTo>
                        <a:pt x="56" y="56"/>
                      </a:lnTo>
                      <a:lnTo>
                        <a:pt x="63" y="64"/>
                      </a:lnTo>
                      <a:lnTo>
                        <a:pt x="67" y="70"/>
                      </a:lnTo>
                      <a:lnTo>
                        <a:pt x="65" y="83"/>
                      </a:lnTo>
                      <a:lnTo>
                        <a:pt x="63" y="100"/>
                      </a:lnTo>
                      <a:lnTo>
                        <a:pt x="65" y="114"/>
                      </a:lnTo>
                      <a:lnTo>
                        <a:pt x="74" y="127"/>
                      </a:lnTo>
                      <a:lnTo>
                        <a:pt x="72" y="112"/>
                      </a:lnTo>
                      <a:lnTo>
                        <a:pt x="72" y="97"/>
                      </a:lnTo>
                      <a:lnTo>
                        <a:pt x="74" y="85"/>
                      </a:lnTo>
                      <a:lnTo>
                        <a:pt x="80" y="76"/>
                      </a:lnTo>
                      <a:lnTo>
                        <a:pt x="86" y="82"/>
                      </a:lnTo>
                      <a:lnTo>
                        <a:pt x="94" y="90"/>
                      </a:lnTo>
                      <a:lnTo>
                        <a:pt x="102" y="103"/>
                      </a:lnTo>
                      <a:lnTo>
                        <a:pt x="112" y="116"/>
                      </a:lnTo>
                      <a:lnTo>
                        <a:pt x="121" y="129"/>
                      </a:lnTo>
                      <a:lnTo>
                        <a:pt x="131" y="142"/>
                      </a:lnTo>
                      <a:lnTo>
                        <a:pt x="138" y="154"/>
                      </a:lnTo>
                      <a:lnTo>
                        <a:pt x="142" y="162"/>
                      </a:lnTo>
                      <a:lnTo>
                        <a:pt x="146" y="168"/>
                      </a:lnTo>
                      <a:lnTo>
                        <a:pt x="148" y="169"/>
                      </a:lnTo>
                      <a:lnTo>
                        <a:pt x="148" y="165"/>
                      </a:lnTo>
                      <a:lnTo>
                        <a:pt x="147" y="159"/>
                      </a:lnTo>
                      <a:lnTo>
                        <a:pt x="143" y="153"/>
                      </a:lnTo>
                      <a:lnTo>
                        <a:pt x="138" y="142"/>
                      </a:lnTo>
                      <a:lnTo>
                        <a:pt x="129" y="128"/>
                      </a:lnTo>
                      <a:lnTo>
                        <a:pt x="121" y="114"/>
                      </a:lnTo>
                      <a:lnTo>
                        <a:pt x="111" y="101"/>
                      </a:lnTo>
                      <a:lnTo>
                        <a:pt x="103" y="88"/>
                      </a:lnTo>
                      <a:lnTo>
                        <a:pt x="95" y="79"/>
                      </a:lnTo>
                      <a:lnTo>
                        <a:pt x="89" y="73"/>
                      </a:lnTo>
                      <a:lnTo>
                        <a:pt x="93" y="71"/>
                      </a:lnTo>
                      <a:lnTo>
                        <a:pt x="97" y="67"/>
                      </a:lnTo>
                      <a:lnTo>
                        <a:pt x="102" y="66"/>
                      </a:lnTo>
                      <a:lnTo>
                        <a:pt x="106" y="65"/>
                      </a:lnTo>
                      <a:lnTo>
                        <a:pt x="110" y="64"/>
                      </a:lnTo>
                      <a:lnTo>
                        <a:pt x="114" y="64"/>
                      </a:lnTo>
                      <a:lnTo>
                        <a:pt x="119" y="65"/>
                      </a:lnTo>
                      <a:lnTo>
                        <a:pt x="124" y="67"/>
                      </a:lnTo>
                      <a:lnTo>
                        <a:pt x="131" y="71"/>
                      </a:lnTo>
                      <a:lnTo>
                        <a:pt x="134" y="72"/>
                      </a:lnTo>
                      <a:lnTo>
                        <a:pt x="134" y="71"/>
                      </a:lnTo>
                      <a:lnTo>
                        <a:pt x="132" y="66"/>
                      </a:lnTo>
                      <a:lnTo>
                        <a:pt x="128" y="63"/>
                      </a:lnTo>
                      <a:lnTo>
                        <a:pt x="123" y="60"/>
                      </a:lnTo>
                      <a:lnTo>
                        <a:pt x="116" y="58"/>
                      </a:lnTo>
                      <a:lnTo>
                        <a:pt x="109" y="57"/>
                      </a:lnTo>
                      <a:lnTo>
                        <a:pt x="101" y="57"/>
                      </a:lnTo>
                      <a:lnTo>
                        <a:pt x="93" y="58"/>
                      </a:lnTo>
                      <a:lnTo>
                        <a:pt x="87" y="59"/>
                      </a:lnTo>
                      <a:lnTo>
                        <a:pt x="81" y="63"/>
                      </a:lnTo>
                      <a:lnTo>
                        <a:pt x="73" y="56"/>
                      </a:lnTo>
                      <a:lnTo>
                        <a:pt x="65" y="48"/>
                      </a:lnTo>
                      <a:lnTo>
                        <a:pt x="57" y="41"/>
                      </a:lnTo>
                      <a:lnTo>
                        <a:pt x="52" y="36"/>
                      </a:lnTo>
                      <a:lnTo>
                        <a:pt x="58" y="33"/>
                      </a:lnTo>
                      <a:lnTo>
                        <a:pt x="66" y="31"/>
                      </a:lnTo>
                      <a:lnTo>
                        <a:pt x="75" y="30"/>
                      </a:lnTo>
                      <a:lnTo>
                        <a:pt x="83" y="31"/>
                      </a:lnTo>
                      <a:lnTo>
                        <a:pt x="87" y="33"/>
                      </a:lnTo>
                      <a:lnTo>
                        <a:pt x="88" y="31"/>
                      </a:lnTo>
                      <a:lnTo>
                        <a:pt x="86" y="29"/>
                      </a:lnTo>
                      <a:lnTo>
                        <a:pt x="81" y="28"/>
                      </a:lnTo>
                      <a:lnTo>
                        <a:pt x="78" y="28"/>
                      </a:lnTo>
                      <a:lnTo>
                        <a:pt x="73" y="27"/>
                      </a:lnTo>
                      <a:lnTo>
                        <a:pt x="67" y="26"/>
                      </a:lnTo>
                      <a:lnTo>
                        <a:pt x="61" y="26"/>
                      </a:lnTo>
                      <a:lnTo>
                        <a:pt x="56" y="25"/>
                      </a:lnTo>
                      <a:lnTo>
                        <a:pt x="51" y="25"/>
                      </a:lnTo>
                      <a:lnTo>
                        <a:pt x="45" y="25"/>
                      </a:lnTo>
                      <a:lnTo>
                        <a:pt x="42" y="25"/>
                      </a:lnTo>
                      <a:lnTo>
                        <a:pt x="37" y="23"/>
                      </a:lnTo>
                      <a:lnTo>
                        <a:pt x="32" y="20"/>
                      </a:lnTo>
                      <a:lnTo>
                        <a:pt x="26" y="15"/>
                      </a:lnTo>
                      <a:lnTo>
                        <a:pt x="20" y="11"/>
                      </a:lnTo>
                      <a:lnTo>
                        <a:pt x="14" y="6"/>
                      </a:lnTo>
                      <a:lnTo>
                        <a:pt x="10" y="3"/>
                      </a:lnTo>
                      <a:lnTo>
                        <a:pt x="5"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8" name="Freeform 281">
                  <a:extLst>
                    <a:ext uri="{FF2B5EF4-FFF2-40B4-BE49-F238E27FC236}">
                      <a16:creationId xmlns:a16="http://schemas.microsoft.com/office/drawing/2014/main" id="{CA154E5C-C9CF-481F-9024-9F1CBDE767E7}"/>
                    </a:ext>
                  </a:extLst>
                </p:cNvPr>
                <p:cNvSpPr>
                  <a:spLocks/>
                </p:cNvSpPr>
                <p:nvPr/>
              </p:nvSpPr>
              <p:spPr bwMode="auto">
                <a:xfrm>
                  <a:off x="79" y="167"/>
                  <a:ext cx="55" cy="98"/>
                </a:xfrm>
                <a:custGeom>
                  <a:avLst/>
                  <a:gdLst>
                    <a:gd name="T0" fmla="*/ 36 w 110"/>
                    <a:gd name="T1" fmla="*/ 13 h 195"/>
                    <a:gd name="T2" fmla="*/ 31 w 110"/>
                    <a:gd name="T3" fmla="*/ 18 h 195"/>
                    <a:gd name="T4" fmla="*/ 18 w 110"/>
                    <a:gd name="T5" fmla="*/ 25 h 195"/>
                    <a:gd name="T6" fmla="*/ 7 w 110"/>
                    <a:gd name="T7" fmla="*/ 32 h 195"/>
                    <a:gd name="T8" fmla="*/ 6 w 110"/>
                    <a:gd name="T9" fmla="*/ 37 h 195"/>
                    <a:gd name="T10" fmla="*/ 11 w 110"/>
                    <a:gd name="T11" fmla="*/ 33 h 195"/>
                    <a:gd name="T12" fmla="*/ 19 w 110"/>
                    <a:gd name="T13" fmla="*/ 28 h 195"/>
                    <a:gd name="T14" fmla="*/ 28 w 110"/>
                    <a:gd name="T15" fmla="*/ 25 h 195"/>
                    <a:gd name="T16" fmla="*/ 30 w 110"/>
                    <a:gd name="T17" fmla="*/ 34 h 195"/>
                    <a:gd name="T18" fmla="*/ 23 w 110"/>
                    <a:gd name="T19" fmla="*/ 41 h 195"/>
                    <a:gd name="T20" fmla="*/ 11 w 110"/>
                    <a:gd name="T21" fmla="*/ 47 h 195"/>
                    <a:gd name="T22" fmla="*/ 4 w 110"/>
                    <a:gd name="T23" fmla="*/ 54 h 195"/>
                    <a:gd name="T24" fmla="*/ 4 w 110"/>
                    <a:gd name="T25" fmla="*/ 59 h 195"/>
                    <a:gd name="T26" fmla="*/ 7 w 110"/>
                    <a:gd name="T27" fmla="*/ 55 h 195"/>
                    <a:gd name="T28" fmla="*/ 15 w 110"/>
                    <a:gd name="T29" fmla="*/ 49 h 195"/>
                    <a:gd name="T30" fmla="*/ 24 w 110"/>
                    <a:gd name="T31" fmla="*/ 46 h 195"/>
                    <a:gd name="T32" fmla="*/ 26 w 110"/>
                    <a:gd name="T33" fmla="*/ 56 h 195"/>
                    <a:gd name="T34" fmla="*/ 20 w 110"/>
                    <a:gd name="T35" fmla="*/ 64 h 195"/>
                    <a:gd name="T36" fmla="*/ 11 w 110"/>
                    <a:gd name="T37" fmla="*/ 68 h 195"/>
                    <a:gd name="T38" fmla="*/ 5 w 110"/>
                    <a:gd name="T39" fmla="*/ 76 h 195"/>
                    <a:gd name="T40" fmla="*/ 13 w 110"/>
                    <a:gd name="T41" fmla="*/ 71 h 195"/>
                    <a:gd name="T42" fmla="*/ 21 w 110"/>
                    <a:gd name="T43" fmla="*/ 70 h 195"/>
                    <a:gd name="T44" fmla="*/ 16 w 110"/>
                    <a:gd name="T45" fmla="*/ 82 h 195"/>
                    <a:gd name="T46" fmla="*/ 6 w 110"/>
                    <a:gd name="T47" fmla="*/ 93 h 195"/>
                    <a:gd name="T48" fmla="*/ 0 w 110"/>
                    <a:gd name="T49" fmla="*/ 97 h 195"/>
                    <a:gd name="T50" fmla="*/ 5 w 110"/>
                    <a:gd name="T51" fmla="*/ 96 h 195"/>
                    <a:gd name="T52" fmla="*/ 15 w 110"/>
                    <a:gd name="T53" fmla="*/ 87 h 195"/>
                    <a:gd name="T54" fmla="*/ 24 w 110"/>
                    <a:gd name="T55" fmla="*/ 72 h 195"/>
                    <a:gd name="T56" fmla="*/ 34 w 110"/>
                    <a:gd name="T57" fmla="*/ 71 h 195"/>
                    <a:gd name="T58" fmla="*/ 35 w 110"/>
                    <a:gd name="T59" fmla="*/ 82 h 195"/>
                    <a:gd name="T60" fmla="*/ 37 w 110"/>
                    <a:gd name="T61" fmla="*/ 83 h 195"/>
                    <a:gd name="T62" fmla="*/ 39 w 110"/>
                    <a:gd name="T63" fmla="*/ 78 h 195"/>
                    <a:gd name="T64" fmla="*/ 35 w 110"/>
                    <a:gd name="T65" fmla="*/ 67 h 195"/>
                    <a:gd name="T66" fmla="*/ 32 w 110"/>
                    <a:gd name="T67" fmla="*/ 58 h 195"/>
                    <a:gd name="T68" fmla="*/ 34 w 110"/>
                    <a:gd name="T69" fmla="*/ 44 h 195"/>
                    <a:gd name="T70" fmla="*/ 36 w 110"/>
                    <a:gd name="T71" fmla="*/ 43 h 195"/>
                    <a:gd name="T72" fmla="*/ 46 w 110"/>
                    <a:gd name="T73" fmla="*/ 49 h 195"/>
                    <a:gd name="T74" fmla="*/ 50 w 110"/>
                    <a:gd name="T75" fmla="*/ 63 h 195"/>
                    <a:gd name="T76" fmla="*/ 52 w 110"/>
                    <a:gd name="T77" fmla="*/ 60 h 195"/>
                    <a:gd name="T78" fmla="*/ 50 w 110"/>
                    <a:gd name="T79" fmla="*/ 51 h 195"/>
                    <a:gd name="T80" fmla="*/ 43 w 110"/>
                    <a:gd name="T81" fmla="*/ 41 h 195"/>
                    <a:gd name="T82" fmla="*/ 36 w 110"/>
                    <a:gd name="T83" fmla="*/ 34 h 195"/>
                    <a:gd name="T84" fmla="*/ 38 w 110"/>
                    <a:gd name="T85" fmla="*/ 24 h 195"/>
                    <a:gd name="T86" fmla="*/ 51 w 110"/>
                    <a:gd name="T87" fmla="*/ 30 h 195"/>
                    <a:gd name="T88" fmla="*/ 55 w 110"/>
                    <a:gd name="T89" fmla="*/ 38 h 195"/>
                    <a:gd name="T90" fmla="*/ 54 w 110"/>
                    <a:gd name="T91" fmla="*/ 30 h 195"/>
                    <a:gd name="T92" fmla="*/ 41 w 110"/>
                    <a:gd name="T93" fmla="*/ 18 h 195"/>
                    <a:gd name="T94" fmla="*/ 41 w 110"/>
                    <a:gd name="T95" fmla="*/ 6 h 195"/>
                    <a:gd name="T96" fmla="*/ 39 w 110"/>
                    <a:gd name="T97" fmla="*/ 0 h 1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95">
                      <a:moveTo>
                        <a:pt x="73" y="10"/>
                      </a:moveTo>
                      <a:lnTo>
                        <a:pt x="73" y="18"/>
                      </a:lnTo>
                      <a:lnTo>
                        <a:pt x="72" y="25"/>
                      </a:lnTo>
                      <a:lnTo>
                        <a:pt x="70" y="29"/>
                      </a:lnTo>
                      <a:lnTo>
                        <a:pt x="67" y="33"/>
                      </a:lnTo>
                      <a:lnTo>
                        <a:pt x="61" y="36"/>
                      </a:lnTo>
                      <a:lnTo>
                        <a:pt x="53" y="40"/>
                      </a:lnTo>
                      <a:lnTo>
                        <a:pt x="45" y="44"/>
                      </a:lnTo>
                      <a:lnTo>
                        <a:pt x="35" y="49"/>
                      </a:lnTo>
                      <a:lnTo>
                        <a:pt x="26" y="53"/>
                      </a:lnTo>
                      <a:lnTo>
                        <a:pt x="19" y="58"/>
                      </a:lnTo>
                      <a:lnTo>
                        <a:pt x="14" y="64"/>
                      </a:lnTo>
                      <a:lnTo>
                        <a:pt x="11" y="68"/>
                      </a:lnTo>
                      <a:lnTo>
                        <a:pt x="11" y="72"/>
                      </a:lnTo>
                      <a:lnTo>
                        <a:pt x="12" y="73"/>
                      </a:lnTo>
                      <a:lnTo>
                        <a:pt x="14" y="72"/>
                      </a:lnTo>
                      <a:lnTo>
                        <a:pt x="17" y="70"/>
                      </a:lnTo>
                      <a:lnTo>
                        <a:pt x="21" y="66"/>
                      </a:lnTo>
                      <a:lnTo>
                        <a:pt x="25" y="61"/>
                      </a:lnTo>
                      <a:lnTo>
                        <a:pt x="31" y="58"/>
                      </a:lnTo>
                      <a:lnTo>
                        <a:pt x="37" y="56"/>
                      </a:lnTo>
                      <a:lnTo>
                        <a:pt x="42" y="52"/>
                      </a:lnTo>
                      <a:lnTo>
                        <a:pt x="49" y="51"/>
                      </a:lnTo>
                      <a:lnTo>
                        <a:pt x="56" y="49"/>
                      </a:lnTo>
                      <a:lnTo>
                        <a:pt x="62" y="49"/>
                      </a:lnTo>
                      <a:lnTo>
                        <a:pt x="61" y="59"/>
                      </a:lnTo>
                      <a:lnTo>
                        <a:pt x="59" y="68"/>
                      </a:lnTo>
                      <a:lnTo>
                        <a:pt x="55" y="75"/>
                      </a:lnTo>
                      <a:lnTo>
                        <a:pt x="53" y="81"/>
                      </a:lnTo>
                      <a:lnTo>
                        <a:pt x="45" y="82"/>
                      </a:lnTo>
                      <a:lnTo>
                        <a:pt x="35" y="86"/>
                      </a:lnTo>
                      <a:lnTo>
                        <a:pt x="29" y="88"/>
                      </a:lnTo>
                      <a:lnTo>
                        <a:pt x="22" y="93"/>
                      </a:lnTo>
                      <a:lnTo>
                        <a:pt x="15" y="97"/>
                      </a:lnTo>
                      <a:lnTo>
                        <a:pt x="10" y="102"/>
                      </a:lnTo>
                      <a:lnTo>
                        <a:pt x="8" y="108"/>
                      </a:lnTo>
                      <a:lnTo>
                        <a:pt x="7" y="113"/>
                      </a:lnTo>
                      <a:lnTo>
                        <a:pt x="7" y="117"/>
                      </a:lnTo>
                      <a:lnTo>
                        <a:pt x="8" y="118"/>
                      </a:lnTo>
                      <a:lnTo>
                        <a:pt x="10" y="116"/>
                      </a:lnTo>
                      <a:lnTo>
                        <a:pt x="11" y="112"/>
                      </a:lnTo>
                      <a:lnTo>
                        <a:pt x="14" y="109"/>
                      </a:lnTo>
                      <a:lnTo>
                        <a:pt x="17" y="105"/>
                      </a:lnTo>
                      <a:lnTo>
                        <a:pt x="23" y="102"/>
                      </a:lnTo>
                      <a:lnTo>
                        <a:pt x="29" y="98"/>
                      </a:lnTo>
                      <a:lnTo>
                        <a:pt x="35" y="95"/>
                      </a:lnTo>
                      <a:lnTo>
                        <a:pt x="42" y="93"/>
                      </a:lnTo>
                      <a:lnTo>
                        <a:pt x="48" y="91"/>
                      </a:lnTo>
                      <a:lnTo>
                        <a:pt x="54" y="90"/>
                      </a:lnTo>
                      <a:lnTo>
                        <a:pt x="54" y="102"/>
                      </a:lnTo>
                      <a:lnTo>
                        <a:pt x="52" y="111"/>
                      </a:lnTo>
                      <a:lnTo>
                        <a:pt x="49" y="119"/>
                      </a:lnTo>
                      <a:lnTo>
                        <a:pt x="46" y="125"/>
                      </a:lnTo>
                      <a:lnTo>
                        <a:pt x="39" y="127"/>
                      </a:lnTo>
                      <a:lnTo>
                        <a:pt x="32" y="129"/>
                      </a:lnTo>
                      <a:lnTo>
                        <a:pt x="26" y="133"/>
                      </a:lnTo>
                      <a:lnTo>
                        <a:pt x="21" y="136"/>
                      </a:lnTo>
                      <a:lnTo>
                        <a:pt x="16" y="141"/>
                      </a:lnTo>
                      <a:lnTo>
                        <a:pt x="12" y="146"/>
                      </a:lnTo>
                      <a:lnTo>
                        <a:pt x="10" y="151"/>
                      </a:lnTo>
                      <a:lnTo>
                        <a:pt x="9" y="157"/>
                      </a:lnTo>
                      <a:lnTo>
                        <a:pt x="17" y="149"/>
                      </a:lnTo>
                      <a:lnTo>
                        <a:pt x="26" y="141"/>
                      </a:lnTo>
                      <a:lnTo>
                        <a:pt x="35" y="135"/>
                      </a:lnTo>
                      <a:lnTo>
                        <a:pt x="42" y="133"/>
                      </a:lnTo>
                      <a:lnTo>
                        <a:pt x="41" y="139"/>
                      </a:lnTo>
                      <a:lnTo>
                        <a:pt x="39" y="146"/>
                      </a:lnTo>
                      <a:lnTo>
                        <a:pt x="35" y="154"/>
                      </a:lnTo>
                      <a:lnTo>
                        <a:pt x="31" y="163"/>
                      </a:lnTo>
                      <a:lnTo>
                        <a:pt x="24" y="171"/>
                      </a:lnTo>
                      <a:lnTo>
                        <a:pt x="18" y="179"/>
                      </a:lnTo>
                      <a:lnTo>
                        <a:pt x="11" y="185"/>
                      </a:lnTo>
                      <a:lnTo>
                        <a:pt x="4" y="189"/>
                      </a:lnTo>
                      <a:lnTo>
                        <a:pt x="1" y="192"/>
                      </a:lnTo>
                      <a:lnTo>
                        <a:pt x="0" y="194"/>
                      </a:lnTo>
                      <a:lnTo>
                        <a:pt x="1" y="195"/>
                      </a:lnTo>
                      <a:lnTo>
                        <a:pt x="6" y="194"/>
                      </a:lnTo>
                      <a:lnTo>
                        <a:pt x="10" y="192"/>
                      </a:lnTo>
                      <a:lnTo>
                        <a:pt x="16" y="188"/>
                      </a:lnTo>
                      <a:lnTo>
                        <a:pt x="23" y="183"/>
                      </a:lnTo>
                      <a:lnTo>
                        <a:pt x="30" y="174"/>
                      </a:lnTo>
                      <a:lnTo>
                        <a:pt x="37" y="166"/>
                      </a:lnTo>
                      <a:lnTo>
                        <a:pt x="44" y="156"/>
                      </a:lnTo>
                      <a:lnTo>
                        <a:pt x="48" y="144"/>
                      </a:lnTo>
                      <a:lnTo>
                        <a:pt x="52" y="133"/>
                      </a:lnTo>
                      <a:lnTo>
                        <a:pt x="60" y="135"/>
                      </a:lnTo>
                      <a:lnTo>
                        <a:pt x="67" y="141"/>
                      </a:lnTo>
                      <a:lnTo>
                        <a:pt x="71" y="149"/>
                      </a:lnTo>
                      <a:lnTo>
                        <a:pt x="71" y="156"/>
                      </a:lnTo>
                      <a:lnTo>
                        <a:pt x="69" y="163"/>
                      </a:lnTo>
                      <a:lnTo>
                        <a:pt x="69" y="168"/>
                      </a:lnTo>
                      <a:lnTo>
                        <a:pt x="70" y="169"/>
                      </a:lnTo>
                      <a:lnTo>
                        <a:pt x="73" y="165"/>
                      </a:lnTo>
                      <a:lnTo>
                        <a:pt x="76" y="162"/>
                      </a:lnTo>
                      <a:lnTo>
                        <a:pt x="78" y="158"/>
                      </a:lnTo>
                      <a:lnTo>
                        <a:pt x="78" y="155"/>
                      </a:lnTo>
                      <a:lnTo>
                        <a:pt x="77" y="150"/>
                      </a:lnTo>
                      <a:lnTo>
                        <a:pt x="73" y="142"/>
                      </a:lnTo>
                      <a:lnTo>
                        <a:pt x="69" y="134"/>
                      </a:lnTo>
                      <a:lnTo>
                        <a:pt x="64" y="128"/>
                      </a:lnTo>
                      <a:lnTo>
                        <a:pt x="61" y="125"/>
                      </a:lnTo>
                      <a:lnTo>
                        <a:pt x="63" y="116"/>
                      </a:lnTo>
                      <a:lnTo>
                        <a:pt x="64" y="105"/>
                      </a:lnTo>
                      <a:lnTo>
                        <a:pt x="67" y="95"/>
                      </a:lnTo>
                      <a:lnTo>
                        <a:pt x="67" y="88"/>
                      </a:lnTo>
                      <a:lnTo>
                        <a:pt x="68" y="85"/>
                      </a:lnTo>
                      <a:lnTo>
                        <a:pt x="69" y="85"/>
                      </a:lnTo>
                      <a:lnTo>
                        <a:pt x="72" y="86"/>
                      </a:lnTo>
                      <a:lnTo>
                        <a:pt x="78" y="88"/>
                      </a:lnTo>
                      <a:lnTo>
                        <a:pt x="85" y="93"/>
                      </a:lnTo>
                      <a:lnTo>
                        <a:pt x="91" y="98"/>
                      </a:lnTo>
                      <a:lnTo>
                        <a:pt x="97" y="108"/>
                      </a:lnTo>
                      <a:lnTo>
                        <a:pt x="99" y="120"/>
                      </a:lnTo>
                      <a:lnTo>
                        <a:pt x="100" y="125"/>
                      </a:lnTo>
                      <a:lnTo>
                        <a:pt x="101" y="126"/>
                      </a:lnTo>
                      <a:lnTo>
                        <a:pt x="103" y="125"/>
                      </a:lnTo>
                      <a:lnTo>
                        <a:pt x="103" y="119"/>
                      </a:lnTo>
                      <a:lnTo>
                        <a:pt x="103" y="114"/>
                      </a:lnTo>
                      <a:lnTo>
                        <a:pt x="102" y="109"/>
                      </a:lnTo>
                      <a:lnTo>
                        <a:pt x="100" y="101"/>
                      </a:lnTo>
                      <a:lnTo>
                        <a:pt x="97" y="94"/>
                      </a:lnTo>
                      <a:lnTo>
                        <a:pt x="92" y="87"/>
                      </a:lnTo>
                      <a:lnTo>
                        <a:pt x="85" y="81"/>
                      </a:lnTo>
                      <a:lnTo>
                        <a:pt x="78" y="75"/>
                      </a:lnTo>
                      <a:lnTo>
                        <a:pt x="69" y="73"/>
                      </a:lnTo>
                      <a:lnTo>
                        <a:pt x="71" y="67"/>
                      </a:lnTo>
                      <a:lnTo>
                        <a:pt x="73" y="59"/>
                      </a:lnTo>
                      <a:lnTo>
                        <a:pt x="76" y="52"/>
                      </a:lnTo>
                      <a:lnTo>
                        <a:pt x="76" y="48"/>
                      </a:lnTo>
                      <a:lnTo>
                        <a:pt x="85" y="50"/>
                      </a:lnTo>
                      <a:lnTo>
                        <a:pt x="95" y="53"/>
                      </a:lnTo>
                      <a:lnTo>
                        <a:pt x="102" y="60"/>
                      </a:lnTo>
                      <a:lnTo>
                        <a:pt x="107" y="71"/>
                      </a:lnTo>
                      <a:lnTo>
                        <a:pt x="108" y="75"/>
                      </a:lnTo>
                      <a:lnTo>
                        <a:pt x="109" y="76"/>
                      </a:lnTo>
                      <a:lnTo>
                        <a:pt x="110" y="74"/>
                      </a:lnTo>
                      <a:lnTo>
                        <a:pt x="110" y="68"/>
                      </a:lnTo>
                      <a:lnTo>
                        <a:pt x="107" y="59"/>
                      </a:lnTo>
                      <a:lnTo>
                        <a:pt x="100" y="49"/>
                      </a:lnTo>
                      <a:lnTo>
                        <a:pt x="91" y="40"/>
                      </a:lnTo>
                      <a:lnTo>
                        <a:pt x="82" y="36"/>
                      </a:lnTo>
                      <a:lnTo>
                        <a:pt x="82" y="27"/>
                      </a:lnTo>
                      <a:lnTo>
                        <a:pt x="82" y="19"/>
                      </a:lnTo>
                      <a:lnTo>
                        <a:pt x="82" y="12"/>
                      </a:lnTo>
                      <a:lnTo>
                        <a:pt x="82" y="5"/>
                      </a:lnTo>
                      <a:lnTo>
                        <a:pt x="79" y="0"/>
                      </a:lnTo>
                      <a:lnTo>
                        <a:pt x="77" y="0"/>
                      </a:lnTo>
                      <a:lnTo>
                        <a:pt x="75" y="5"/>
                      </a:lnTo>
                      <a:lnTo>
                        <a:pt x="73" y="1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9" name="Freeform 282">
                  <a:extLst>
                    <a:ext uri="{FF2B5EF4-FFF2-40B4-BE49-F238E27FC236}">
                      <a16:creationId xmlns:a16="http://schemas.microsoft.com/office/drawing/2014/main" id="{D527038C-D4C0-485C-A096-72802D1C55BB}"/>
                    </a:ext>
                  </a:extLst>
                </p:cNvPr>
                <p:cNvSpPr>
                  <a:spLocks/>
                </p:cNvSpPr>
                <p:nvPr/>
              </p:nvSpPr>
              <p:spPr bwMode="auto">
                <a:xfrm>
                  <a:off x="18" y="145"/>
                  <a:ext cx="89" cy="50"/>
                </a:xfrm>
                <a:custGeom>
                  <a:avLst/>
                  <a:gdLst>
                    <a:gd name="T0" fmla="*/ 76 w 177"/>
                    <a:gd name="T1" fmla="*/ 2 h 101"/>
                    <a:gd name="T2" fmla="*/ 69 w 177"/>
                    <a:gd name="T3" fmla="*/ 5 h 101"/>
                    <a:gd name="T4" fmla="*/ 60 w 177"/>
                    <a:gd name="T5" fmla="*/ 9 h 101"/>
                    <a:gd name="T6" fmla="*/ 54 w 177"/>
                    <a:gd name="T7" fmla="*/ 12 h 101"/>
                    <a:gd name="T8" fmla="*/ 51 w 177"/>
                    <a:gd name="T9" fmla="*/ 12 h 101"/>
                    <a:gd name="T10" fmla="*/ 46 w 177"/>
                    <a:gd name="T11" fmla="*/ 10 h 101"/>
                    <a:gd name="T12" fmla="*/ 39 w 177"/>
                    <a:gd name="T13" fmla="*/ 9 h 101"/>
                    <a:gd name="T14" fmla="*/ 33 w 177"/>
                    <a:gd name="T15" fmla="*/ 9 h 101"/>
                    <a:gd name="T16" fmla="*/ 29 w 177"/>
                    <a:gd name="T17" fmla="*/ 10 h 101"/>
                    <a:gd name="T18" fmla="*/ 31 w 177"/>
                    <a:gd name="T19" fmla="*/ 11 h 101"/>
                    <a:gd name="T20" fmla="*/ 36 w 177"/>
                    <a:gd name="T21" fmla="*/ 11 h 101"/>
                    <a:gd name="T22" fmla="*/ 46 w 177"/>
                    <a:gd name="T23" fmla="*/ 16 h 101"/>
                    <a:gd name="T24" fmla="*/ 47 w 177"/>
                    <a:gd name="T25" fmla="*/ 20 h 101"/>
                    <a:gd name="T26" fmla="*/ 42 w 177"/>
                    <a:gd name="T27" fmla="*/ 24 h 101"/>
                    <a:gd name="T28" fmla="*/ 36 w 177"/>
                    <a:gd name="T29" fmla="*/ 25 h 101"/>
                    <a:gd name="T30" fmla="*/ 29 w 177"/>
                    <a:gd name="T31" fmla="*/ 24 h 101"/>
                    <a:gd name="T32" fmla="*/ 21 w 177"/>
                    <a:gd name="T33" fmla="*/ 22 h 101"/>
                    <a:gd name="T34" fmla="*/ 14 w 177"/>
                    <a:gd name="T35" fmla="*/ 23 h 101"/>
                    <a:gd name="T36" fmla="*/ 14 w 177"/>
                    <a:gd name="T37" fmla="*/ 24 h 101"/>
                    <a:gd name="T38" fmla="*/ 20 w 177"/>
                    <a:gd name="T39" fmla="*/ 25 h 101"/>
                    <a:gd name="T40" fmla="*/ 25 w 177"/>
                    <a:gd name="T41" fmla="*/ 26 h 101"/>
                    <a:gd name="T42" fmla="*/ 31 w 177"/>
                    <a:gd name="T43" fmla="*/ 28 h 101"/>
                    <a:gd name="T44" fmla="*/ 30 w 177"/>
                    <a:gd name="T45" fmla="*/ 32 h 101"/>
                    <a:gd name="T46" fmla="*/ 23 w 177"/>
                    <a:gd name="T47" fmla="*/ 36 h 101"/>
                    <a:gd name="T48" fmla="*/ 14 w 177"/>
                    <a:gd name="T49" fmla="*/ 39 h 101"/>
                    <a:gd name="T50" fmla="*/ 6 w 177"/>
                    <a:gd name="T51" fmla="*/ 40 h 101"/>
                    <a:gd name="T52" fmla="*/ 1 w 177"/>
                    <a:gd name="T53" fmla="*/ 40 h 101"/>
                    <a:gd name="T54" fmla="*/ 1 w 177"/>
                    <a:gd name="T55" fmla="*/ 41 h 101"/>
                    <a:gd name="T56" fmla="*/ 6 w 177"/>
                    <a:gd name="T57" fmla="*/ 42 h 101"/>
                    <a:gd name="T58" fmla="*/ 14 w 177"/>
                    <a:gd name="T59" fmla="*/ 41 h 101"/>
                    <a:gd name="T60" fmla="*/ 24 w 177"/>
                    <a:gd name="T61" fmla="*/ 40 h 101"/>
                    <a:gd name="T62" fmla="*/ 33 w 177"/>
                    <a:gd name="T63" fmla="*/ 36 h 101"/>
                    <a:gd name="T64" fmla="*/ 39 w 177"/>
                    <a:gd name="T65" fmla="*/ 36 h 101"/>
                    <a:gd name="T66" fmla="*/ 39 w 177"/>
                    <a:gd name="T67" fmla="*/ 44 h 101"/>
                    <a:gd name="T68" fmla="*/ 35 w 177"/>
                    <a:gd name="T69" fmla="*/ 50 h 101"/>
                    <a:gd name="T70" fmla="*/ 37 w 177"/>
                    <a:gd name="T71" fmla="*/ 50 h 101"/>
                    <a:gd name="T72" fmla="*/ 41 w 177"/>
                    <a:gd name="T73" fmla="*/ 47 h 101"/>
                    <a:gd name="T74" fmla="*/ 43 w 177"/>
                    <a:gd name="T75" fmla="*/ 37 h 101"/>
                    <a:gd name="T76" fmla="*/ 47 w 177"/>
                    <a:gd name="T77" fmla="*/ 28 h 101"/>
                    <a:gd name="T78" fmla="*/ 55 w 177"/>
                    <a:gd name="T79" fmla="*/ 20 h 101"/>
                    <a:gd name="T80" fmla="*/ 62 w 177"/>
                    <a:gd name="T81" fmla="*/ 21 h 101"/>
                    <a:gd name="T82" fmla="*/ 63 w 177"/>
                    <a:gd name="T83" fmla="*/ 32 h 101"/>
                    <a:gd name="T84" fmla="*/ 61 w 177"/>
                    <a:gd name="T85" fmla="*/ 38 h 101"/>
                    <a:gd name="T86" fmla="*/ 63 w 177"/>
                    <a:gd name="T87" fmla="*/ 39 h 101"/>
                    <a:gd name="T88" fmla="*/ 66 w 177"/>
                    <a:gd name="T89" fmla="*/ 33 h 101"/>
                    <a:gd name="T90" fmla="*/ 66 w 177"/>
                    <a:gd name="T91" fmla="*/ 21 h 101"/>
                    <a:gd name="T92" fmla="*/ 66 w 177"/>
                    <a:gd name="T93" fmla="*/ 13 h 101"/>
                    <a:gd name="T94" fmla="*/ 72 w 177"/>
                    <a:gd name="T95" fmla="*/ 9 h 101"/>
                    <a:gd name="T96" fmla="*/ 80 w 177"/>
                    <a:gd name="T97" fmla="*/ 5 h 101"/>
                    <a:gd name="T98" fmla="*/ 86 w 177"/>
                    <a:gd name="T99" fmla="*/ 2 h 101"/>
                    <a:gd name="T100" fmla="*/ 87 w 177"/>
                    <a:gd name="T101" fmla="*/ 0 h 101"/>
                    <a:gd name="T102" fmla="*/ 81 w 177"/>
                    <a:gd name="T103" fmla="*/ 1 h 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7" h="101">
                      <a:moveTo>
                        <a:pt x="157" y="3"/>
                      </a:moveTo>
                      <a:lnTo>
                        <a:pt x="152" y="5"/>
                      </a:lnTo>
                      <a:lnTo>
                        <a:pt x="145" y="7"/>
                      </a:lnTo>
                      <a:lnTo>
                        <a:pt x="137" y="11"/>
                      </a:lnTo>
                      <a:lnTo>
                        <a:pt x="128" y="14"/>
                      </a:lnTo>
                      <a:lnTo>
                        <a:pt x="119" y="19"/>
                      </a:lnTo>
                      <a:lnTo>
                        <a:pt x="113" y="22"/>
                      </a:lnTo>
                      <a:lnTo>
                        <a:pt x="107" y="25"/>
                      </a:lnTo>
                      <a:lnTo>
                        <a:pt x="105" y="27"/>
                      </a:lnTo>
                      <a:lnTo>
                        <a:pt x="101" y="25"/>
                      </a:lnTo>
                      <a:lnTo>
                        <a:pt x="96" y="21"/>
                      </a:lnTo>
                      <a:lnTo>
                        <a:pt x="91" y="20"/>
                      </a:lnTo>
                      <a:lnTo>
                        <a:pt x="85" y="18"/>
                      </a:lnTo>
                      <a:lnTo>
                        <a:pt x="78" y="18"/>
                      </a:lnTo>
                      <a:lnTo>
                        <a:pt x="72" y="17"/>
                      </a:lnTo>
                      <a:lnTo>
                        <a:pt x="66" y="18"/>
                      </a:lnTo>
                      <a:lnTo>
                        <a:pt x="61" y="19"/>
                      </a:lnTo>
                      <a:lnTo>
                        <a:pt x="57" y="21"/>
                      </a:lnTo>
                      <a:lnTo>
                        <a:pt x="58" y="22"/>
                      </a:lnTo>
                      <a:lnTo>
                        <a:pt x="61" y="22"/>
                      </a:lnTo>
                      <a:lnTo>
                        <a:pt x="65" y="22"/>
                      </a:lnTo>
                      <a:lnTo>
                        <a:pt x="72" y="23"/>
                      </a:lnTo>
                      <a:lnTo>
                        <a:pt x="83" y="27"/>
                      </a:lnTo>
                      <a:lnTo>
                        <a:pt x="91" y="32"/>
                      </a:lnTo>
                      <a:lnTo>
                        <a:pt x="96" y="35"/>
                      </a:lnTo>
                      <a:lnTo>
                        <a:pt x="93" y="40"/>
                      </a:lnTo>
                      <a:lnTo>
                        <a:pt x="88" y="44"/>
                      </a:lnTo>
                      <a:lnTo>
                        <a:pt x="83" y="49"/>
                      </a:lnTo>
                      <a:lnTo>
                        <a:pt x="79" y="51"/>
                      </a:lnTo>
                      <a:lnTo>
                        <a:pt x="72" y="50"/>
                      </a:lnTo>
                      <a:lnTo>
                        <a:pt x="65" y="49"/>
                      </a:lnTo>
                      <a:lnTo>
                        <a:pt x="57" y="48"/>
                      </a:lnTo>
                      <a:lnTo>
                        <a:pt x="49" y="46"/>
                      </a:lnTo>
                      <a:lnTo>
                        <a:pt x="41" y="45"/>
                      </a:lnTo>
                      <a:lnTo>
                        <a:pt x="34" y="45"/>
                      </a:lnTo>
                      <a:lnTo>
                        <a:pt x="28" y="46"/>
                      </a:lnTo>
                      <a:lnTo>
                        <a:pt x="24" y="48"/>
                      </a:lnTo>
                      <a:lnTo>
                        <a:pt x="28" y="48"/>
                      </a:lnTo>
                      <a:lnTo>
                        <a:pt x="33" y="49"/>
                      </a:lnTo>
                      <a:lnTo>
                        <a:pt x="39" y="50"/>
                      </a:lnTo>
                      <a:lnTo>
                        <a:pt x="45" y="51"/>
                      </a:lnTo>
                      <a:lnTo>
                        <a:pt x="50" y="52"/>
                      </a:lnTo>
                      <a:lnTo>
                        <a:pt x="56" y="53"/>
                      </a:lnTo>
                      <a:lnTo>
                        <a:pt x="61" y="56"/>
                      </a:lnTo>
                      <a:lnTo>
                        <a:pt x="65" y="58"/>
                      </a:lnTo>
                      <a:lnTo>
                        <a:pt x="60" y="64"/>
                      </a:lnTo>
                      <a:lnTo>
                        <a:pt x="53" y="68"/>
                      </a:lnTo>
                      <a:lnTo>
                        <a:pt x="45" y="73"/>
                      </a:lnTo>
                      <a:lnTo>
                        <a:pt x="37" y="76"/>
                      </a:lnTo>
                      <a:lnTo>
                        <a:pt x="28" y="79"/>
                      </a:lnTo>
                      <a:lnTo>
                        <a:pt x="19" y="80"/>
                      </a:lnTo>
                      <a:lnTo>
                        <a:pt x="12" y="81"/>
                      </a:lnTo>
                      <a:lnTo>
                        <a:pt x="7" y="81"/>
                      </a:lnTo>
                      <a:lnTo>
                        <a:pt x="2" y="81"/>
                      </a:lnTo>
                      <a:lnTo>
                        <a:pt x="0" y="82"/>
                      </a:lnTo>
                      <a:lnTo>
                        <a:pt x="1" y="83"/>
                      </a:lnTo>
                      <a:lnTo>
                        <a:pt x="5" y="85"/>
                      </a:lnTo>
                      <a:lnTo>
                        <a:pt x="11" y="85"/>
                      </a:lnTo>
                      <a:lnTo>
                        <a:pt x="18" y="85"/>
                      </a:lnTo>
                      <a:lnTo>
                        <a:pt x="27" y="83"/>
                      </a:lnTo>
                      <a:lnTo>
                        <a:pt x="37" y="82"/>
                      </a:lnTo>
                      <a:lnTo>
                        <a:pt x="47" y="80"/>
                      </a:lnTo>
                      <a:lnTo>
                        <a:pt x="56" y="76"/>
                      </a:lnTo>
                      <a:lnTo>
                        <a:pt x="65" y="72"/>
                      </a:lnTo>
                      <a:lnTo>
                        <a:pt x="73" y="66"/>
                      </a:lnTo>
                      <a:lnTo>
                        <a:pt x="78" y="73"/>
                      </a:lnTo>
                      <a:lnTo>
                        <a:pt x="79" y="81"/>
                      </a:lnTo>
                      <a:lnTo>
                        <a:pt x="77" y="89"/>
                      </a:lnTo>
                      <a:lnTo>
                        <a:pt x="72" y="97"/>
                      </a:lnTo>
                      <a:lnTo>
                        <a:pt x="70" y="100"/>
                      </a:lnTo>
                      <a:lnTo>
                        <a:pt x="70" y="101"/>
                      </a:lnTo>
                      <a:lnTo>
                        <a:pt x="73" y="101"/>
                      </a:lnTo>
                      <a:lnTo>
                        <a:pt x="77" y="98"/>
                      </a:lnTo>
                      <a:lnTo>
                        <a:pt x="81" y="94"/>
                      </a:lnTo>
                      <a:lnTo>
                        <a:pt x="85" y="85"/>
                      </a:lnTo>
                      <a:lnTo>
                        <a:pt x="86" y="74"/>
                      </a:lnTo>
                      <a:lnTo>
                        <a:pt x="85" y="64"/>
                      </a:lnTo>
                      <a:lnTo>
                        <a:pt x="93" y="56"/>
                      </a:lnTo>
                      <a:lnTo>
                        <a:pt x="101" y="46"/>
                      </a:lnTo>
                      <a:lnTo>
                        <a:pt x="109" y="40"/>
                      </a:lnTo>
                      <a:lnTo>
                        <a:pt x="118" y="36"/>
                      </a:lnTo>
                      <a:lnTo>
                        <a:pt x="123" y="43"/>
                      </a:lnTo>
                      <a:lnTo>
                        <a:pt x="125" y="52"/>
                      </a:lnTo>
                      <a:lnTo>
                        <a:pt x="125" y="64"/>
                      </a:lnTo>
                      <a:lnTo>
                        <a:pt x="123" y="73"/>
                      </a:lnTo>
                      <a:lnTo>
                        <a:pt x="122" y="76"/>
                      </a:lnTo>
                      <a:lnTo>
                        <a:pt x="123" y="78"/>
                      </a:lnTo>
                      <a:lnTo>
                        <a:pt x="125" y="78"/>
                      </a:lnTo>
                      <a:lnTo>
                        <a:pt x="128" y="74"/>
                      </a:lnTo>
                      <a:lnTo>
                        <a:pt x="131" y="66"/>
                      </a:lnTo>
                      <a:lnTo>
                        <a:pt x="133" y="56"/>
                      </a:lnTo>
                      <a:lnTo>
                        <a:pt x="132" y="43"/>
                      </a:lnTo>
                      <a:lnTo>
                        <a:pt x="129" y="30"/>
                      </a:lnTo>
                      <a:lnTo>
                        <a:pt x="132" y="27"/>
                      </a:lnTo>
                      <a:lnTo>
                        <a:pt x="138" y="23"/>
                      </a:lnTo>
                      <a:lnTo>
                        <a:pt x="144" y="19"/>
                      </a:lnTo>
                      <a:lnTo>
                        <a:pt x="152" y="14"/>
                      </a:lnTo>
                      <a:lnTo>
                        <a:pt x="160" y="10"/>
                      </a:lnTo>
                      <a:lnTo>
                        <a:pt x="167" y="6"/>
                      </a:lnTo>
                      <a:lnTo>
                        <a:pt x="172" y="4"/>
                      </a:lnTo>
                      <a:lnTo>
                        <a:pt x="177" y="2"/>
                      </a:lnTo>
                      <a:lnTo>
                        <a:pt x="174" y="0"/>
                      </a:lnTo>
                      <a:lnTo>
                        <a:pt x="168" y="2"/>
                      </a:lnTo>
                      <a:lnTo>
                        <a:pt x="161" y="3"/>
                      </a:lnTo>
                      <a:lnTo>
                        <a:pt x="157"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0" name="Freeform 283">
                  <a:extLst>
                    <a:ext uri="{FF2B5EF4-FFF2-40B4-BE49-F238E27FC236}">
                      <a16:creationId xmlns:a16="http://schemas.microsoft.com/office/drawing/2014/main" id="{3E7B1F21-5648-4BAF-9DC9-168E52C8FFD9}"/>
                    </a:ext>
                  </a:extLst>
                </p:cNvPr>
                <p:cNvSpPr>
                  <a:spLocks/>
                </p:cNvSpPr>
                <p:nvPr/>
              </p:nvSpPr>
              <p:spPr bwMode="auto">
                <a:xfrm>
                  <a:off x="141" y="117"/>
                  <a:ext cx="8" cy="9"/>
                </a:xfrm>
                <a:custGeom>
                  <a:avLst/>
                  <a:gdLst>
                    <a:gd name="T0" fmla="*/ 1 w 16"/>
                    <a:gd name="T1" fmla="*/ 1 h 17"/>
                    <a:gd name="T2" fmla="*/ 4 w 16"/>
                    <a:gd name="T3" fmla="*/ 0 h 17"/>
                    <a:gd name="T4" fmla="*/ 6 w 16"/>
                    <a:gd name="T5" fmla="*/ 0 h 17"/>
                    <a:gd name="T6" fmla="*/ 7 w 16"/>
                    <a:gd name="T7" fmla="*/ 1 h 17"/>
                    <a:gd name="T8" fmla="*/ 8 w 16"/>
                    <a:gd name="T9" fmla="*/ 3 h 17"/>
                    <a:gd name="T10" fmla="*/ 8 w 16"/>
                    <a:gd name="T11" fmla="*/ 4 h 17"/>
                    <a:gd name="T12" fmla="*/ 8 w 16"/>
                    <a:gd name="T13" fmla="*/ 6 h 17"/>
                    <a:gd name="T14" fmla="*/ 8 w 16"/>
                    <a:gd name="T15" fmla="*/ 7 h 17"/>
                    <a:gd name="T16" fmla="*/ 7 w 16"/>
                    <a:gd name="T17" fmla="*/ 8 h 17"/>
                    <a:gd name="T18" fmla="*/ 6 w 16"/>
                    <a:gd name="T19" fmla="*/ 9 h 17"/>
                    <a:gd name="T20" fmla="*/ 5 w 16"/>
                    <a:gd name="T21" fmla="*/ 9 h 17"/>
                    <a:gd name="T22" fmla="*/ 3 w 16"/>
                    <a:gd name="T23" fmla="*/ 8 h 17"/>
                    <a:gd name="T24" fmla="*/ 1 w 16"/>
                    <a:gd name="T25" fmla="*/ 7 h 17"/>
                    <a:gd name="T26" fmla="*/ 1 w 16"/>
                    <a:gd name="T27" fmla="*/ 5 h 17"/>
                    <a:gd name="T28" fmla="*/ 0 w 16"/>
                    <a:gd name="T29" fmla="*/ 3 h 17"/>
                    <a:gd name="T30" fmla="*/ 0 w 16"/>
                    <a:gd name="T31" fmla="*/ 1 h 17"/>
                    <a:gd name="T32" fmla="*/ 1 w 16"/>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7">
                      <a:moveTo>
                        <a:pt x="2" y="1"/>
                      </a:moveTo>
                      <a:lnTo>
                        <a:pt x="7" y="0"/>
                      </a:lnTo>
                      <a:lnTo>
                        <a:pt x="11" y="0"/>
                      </a:lnTo>
                      <a:lnTo>
                        <a:pt x="14" y="1"/>
                      </a:lnTo>
                      <a:lnTo>
                        <a:pt x="15" y="5"/>
                      </a:lnTo>
                      <a:lnTo>
                        <a:pt x="16" y="8"/>
                      </a:lnTo>
                      <a:lnTo>
                        <a:pt x="16" y="12"/>
                      </a:lnTo>
                      <a:lnTo>
                        <a:pt x="15" y="14"/>
                      </a:lnTo>
                      <a:lnTo>
                        <a:pt x="14" y="16"/>
                      </a:lnTo>
                      <a:lnTo>
                        <a:pt x="12" y="17"/>
                      </a:lnTo>
                      <a:lnTo>
                        <a:pt x="9" y="17"/>
                      </a:lnTo>
                      <a:lnTo>
                        <a:pt x="6" y="16"/>
                      </a:lnTo>
                      <a:lnTo>
                        <a:pt x="2" y="14"/>
                      </a:lnTo>
                      <a:lnTo>
                        <a:pt x="1" y="10"/>
                      </a:lnTo>
                      <a:lnTo>
                        <a:pt x="0" y="6"/>
                      </a:lnTo>
                      <a:lnTo>
                        <a:pt x="0" y="2"/>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1" name="Freeform 284">
                  <a:extLst>
                    <a:ext uri="{FF2B5EF4-FFF2-40B4-BE49-F238E27FC236}">
                      <a16:creationId xmlns:a16="http://schemas.microsoft.com/office/drawing/2014/main" id="{809B3BF0-4E48-4E4D-AE8C-FD59BF8ADC85}"/>
                    </a:ext>
                  </a:extLst>
                </p:cNvPr>
                <p:cNvSpPr>
                  <a:spLocks/>
                </p:cNvSpPr>
                <p:nvPr/>
              </p:nvSpPr>
              <p:spPr bwMode="auto">
                <a:xfrm>
                  <a:off x="139" y="137"/>
                  <a:ext cx="7" cy="6"/>
                </a:xfrm>
                <a:custGeom>
                  <a:avLst/>
                  <a:gdLst>
                    <a:gd name="T0" fmla="*/ 1 w 14"/>
                    <a:gd name="T1" fmla="*/ 1 h 12"/>
                    <a:gd name="T2" fmla="*/ 2 w 14"/>
                    <a:gd name="T3" fmla="*/ 0 h 12"/>
                    <a:gd name="T4" fmla="*/ 4 w 14"/>
                    <a:gd name="T5" fmla="*/ 0 h 12"/>
                    <a:gd name="T6" fmla="*/ 5 w 14"/>
                    <a:gd name="T7" fmla="*/ 1 h 12"/>
                    <a:gd name="T8" fmla="*/ 6 w 14"/>
                    <a:gd name="T9" fmla="*/ 2 h 12"/>
                    <a:gd name="T10" fmla="*/ 7 w 14"/>
                    <a:gd name="T11" fmla="*/ 3 h 12"/>
                    <a:gd name="T12" fmla="*/ 7 w 14"/>
                    <a:gd name="T13" fmla="*/ 3 h 12"/>
                    <a:gd name="T14" fmla="*/ 6 w 14"/>
                    <a:gd name="T15" fmla="*/ 4 h 12"/>
                    <a:gd name="T16" fmla="*/ 6 w 14"/>
                    <a:gd name="T17" fmla="*/ 6 h 12"/>
                    <a:gd name="T18" fmla="*/ 5 w 14"/>
                    <a:gd name="T19" fmla="*/ 6 h 12"/>
                    <a:gd name="T20" fmla="*/ 3 w 14"/>
                    <a:gd name="T21" fmla="*/ 6 h 12"/>
                    <a:gd name="T22" fmla="*/ 1 w 14"/>
                    <a:gd name="T23" fmla="*/ 6 h 12"/>
                    <a:gd name="T24" fmla="*/ 1 w 14"/>
                    <a:gd name="T25" fmla="*/ 5 h 12"/>
                    <a:gd name="T26" fmla="*/ 1 w 14"/>
                    <a:gd name="T27" fmla="*/ 4 h 12"/>
                    <a:gd name="T28" fmla="*/ 0 w 14"/>
                    <a:gd name="T29" fmla="*/ 4 h 12"/>
                    <a:gd name="T30" fmla="*/ 0 w 14"/>
                    <a:gd name="T31" fmla="*/ 2 h 12"/>
                    <a:gd name="T32" fmla="*/ 1 w 14"/>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2">
                      <a:moveTo>
                        <a:pt x="1" y="2"/>
                      </a:moveTo>
                      <a:lnTo>
                        <a:pt x="4" y="0"/>
                      </a:lnTo>
                      <a:lnTo>
                        <a:pt x="7" y="0"/>
                      </a:lnTo>
                      <a:lnTo>
                        <a:pt x="10" y="2"/>
                      </a:lnTo>
                      <a:lnTo>
                        <a:pt x="12" y="3"/>
                      </a:lnTo>
                      <a:lnTo>
                        <a:pt x="14" y="5"/>
                      </a:lnTo>
                      <a:lnTo>
                        <a:pt x="14" y="6"/>
                      </a:lnTo>
                      <a:lnTo>
                        <a:pt x="12" y="8"/>
                      </a:lnTo>
                      <a:lnTo>
                        <a:pt x="11" y="11"/>
                      </a:lnTo>
                      <a:lnTo>
                        <a:pt x="9" y="12"/>
                      </a:lnTo>
                      <a:lnTo>
                        <a:pt x="5" y="12"/>
                      </a:lnTo>
                      <a:lnTo>
                        <a:pt x="2" y="11"/>
                      </a:lnTo>
                      <a:lnTo>
                        <a:pt x="1" y="10"/>
                      </a:lnTo>
                      <a:lnTo>
                        <a:pt x="1" y="8"/>
                      </a:lnTo>
                      <a:lnTo>
                        <a:pt x="0" y="7"/>
                      </a:lnTo>
                      <a:lnTo>
                        <a:pt x="0" y="4"/>
                      </a:lnTo>
                      <a:lnTo>
                        <a:pt x="1"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2" name="Freeform 285">
                  <a:extLst>
                    <a:ext uri="{FF2B5EF4-FFF2-40B4-BE49-F238E27FC236}">
                      <a16:creationId xmlns:a16="http://schemas.microsoft.com/office/drawing/2014/main" id="{A3E1D40E-AA0D-484E-9F61-E80F6082BD24}"/>
                    </a:ext>
                  </a:extLst>
                </p:cNvPr>
                <p:cNvSpPr>
                  <a:spLocks/>
                </p:cNvSpPr>
                <p:nvPr/>
              </p:nvSpPr>
              <p:spPr bwMode="auto">
                <a:xfrm>
                  <a:off x="154" y="151"/>
                  <a:ext cx="10" cy="9"/>
                </a:xfrm>
                <a:custGeom>
                  <a:avLst/>
                  <a:gdLst>
                    <a:gd name="T0" fmla="*/ 1 w 18"/>
                    <a:gd name="T1" fmla="*/ 3 h 17"/>
                    <a:gd name="T2" fmla="*/ 3 w 18"/>
                    <a:gd name="T3" fmla="*/ 1 h 17"/>
                    <a:gd name="T4" fmla="*/ 5 w 18"/>
                    <a:gd name="T5" fmla="*/ 0 h 17"/>
                    <a:gd name="T6" fmla="*/ 6 w 18"/>
                    <a:gd name="T7" fmla="*/ 0 h 17"/>
                    <a:gd name="T8" fmla="*/ 8 w 18"/>
                    <a:gd name="T9" fmla="*/ 1 h 17"/>
                    <a:gd name="T10" fmla="*/ 9 w 18"/>
                    <a:gd name="T11" fmla="*/ 3 h 17"/>
                    <a:gd name="T12" fmla="*/ 10 w 18"/>
                    <a:gd name="T13" fmla="*/ 4 h 17"/>
                    <a:gd name="T14" fmla="*/ 10 w 18"/>
                    <a:gd name="T15" fmla="*/ 6 h 17"/>
                    <a:gd name="T16" fmla="*/ 9 w 18"/>
                    <a:gd name="T17" fmla="*/ 7 h 17"/>
                    <a:gd name="T18" fmla="*/ 7 w 18"/>
                    <a:gd name="T19" fmla="*/ 8 h 17"/>
                    <a:gd name="T20" fmla="*/ 6 w 18"/>
                    <a:gd name="T21" fmla="*/ 9 h 17"/>
                    <a:gd name="T22" fmla="*/ 3 w 18"/>
                    <a:gd name="T23" fmla="*/ 9 h 17"/>
                    <a:gd name="T24" fmla="*/ 2 w 18"/>
                    <a:gd name="T25" fmla="*/ 8 h 17"/>
                    <a:gd name="T26" fmla="*/ 1 w 18"/>
                    <a:gd name="T27" fmla="*/ 7 h 17"/>
                    <a:gd name="T28" fmla="*/ 0 w 18"/>
                    <a:gd name="T29" fmla="*/ 5 h 17"/>
                    <a:gd name="T30" fmla="*/ 0 w 18"/>
                    <a:gd name="T31" fmla="*/ 4 h 17"/>
                    <a:gd name="T32" fmla="*/ 1 w 18"/>
                    <a:gd name="T33" fmla="*/ 3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2" y="5"/>
                      </a:moveTo>
                      <a:lnTo>
                        <a:pt x="5" y="1"/>
                      </a:lnTo>
                      <a:lnTo>
                        <a:pt x="9" y="0"/>
                      </a:lnTo>
                      <a:lnTo>
                        <a:pt x="11" y="0"/>
                      </a:lnTo>
                      <a:lnTo>
                        <a:pt x="15" y="2"/>
                      </a:lnTo>
                      <a:lnTo>
                        <a:pt x="17" y="5"/>
                      </a:lnTo>
                      <a:lnTo>
                        <a:pt x="18" y="8"/>
                      </a:lnTo>
                      <a:lnTo>
                        <a:pt x="18" y="12"/>
                      </a:lnTo>
                      <a:lnTo>
                        <a:pt x="16" y="14"/>
                      </a:lnTo>
                      <a:lnTo>
                        <a:pt x="13" y="16"/>
                      </a:lnTo>
                      <a:lnTo>
                        <a:pt x="10" y="17"/>
                      </a:lnTo>
                      <a:lnTo>
                        <a:pt x="5" y="17"/>
                      </a:lnTo>
                      <a:lnTo>
                        <a:pt x="3" y="16"/>
                      </a:lnTo>
                      <a:lnTo>
                        <a:pt x="1" y="13"/>
                      </a:lnTo>
                      <a:lnTo>
                        <a:pt x="0" y="10"/>
                      </a:lnTo>
                      <a:lnTo>
                        <a:pt x="0" y="7"/>
                      </a:lnTo>
                      <a:lnTo>
                        <a:pt x="2"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3" name="Freeform 286">
                  <a:extLst>
                    <a:ext uri="{FF2B5EF4-FFF2-40B4-BE49-F238E27FC236}">
                      <a16:creationId xmlns:a16="http://schemas.microsoft.com/office/drawing/2014/main" id="{25CC636E-2F59-4E87-9BEB-8EC60CCC213C}"/>
                    </a:ext>
                  </a:extLst>
                </p:cNvPr>
                <p:cNvSpPr>
                  <a:spLocks/>
                </p:cNvSpPr>
                <p:nvPr/>
              </p:nvSpPr>
              <p:spPr bwMode="auto">
                <a:xfrm>
                  <a:off x="120" y="148"/>
                  <a:ext cx="11" cy="9"/>
                </a:xfrm>
                <a:custGeom>
                  <a:avLst/>
                  <a:gdLst>
                    <a:gd name="T0" fmla="*/ 6 w 20"/>
                    <a:gd name="T1" fmla="*/ 0 h 20"/>
                    <a:gd name="T2" fmla="*/ 8 w 20"/>
                    <a:gd name="T3" fmla="*/ 0 h 20"/>
                    <a:gd name="T4" fmla="*/ 10 w 20"/>
                    <a:gd name="T5" fmla="*/ 1 h 20"/>
                    <a:gd name="T6" fmla="*/ 11 w 20"/>
                    <a:gd name="T7" fmla="*/ 3 h 20"/>
                    <a:gd name="T8" fmla="*/ 11 w 20"/>
                    <a:gd name="T9" fmla="*/ 4 h 20"/>
                    <a:gd name="T10" fmla="*/ 10 w 20"/>
                    <a:gd name="T11" fmla="*/ 6 h 20"/>
                    <a:gd name="T12" fmla="*/ 10 w 20"/>
                    <a:gd name="T13" fmla="*/ 8 h 20"/>
                    <a:gd name="T14" fmla="*/ 8 w 20"/>
                    <a:gd name="T15" fmla="*/ 9 h 20"/>
                    <a:gd name="T16" fmla="*/ 6 w 20"/>
                    <a:gd name="T17" fmla="*/ 9 h 20"/>
                    <a:gd name="T18" fmla="*/ 4 w 20"/>
                    <a:gd name="T19" fmla="*/ 9 h 20"/>
                    <a:gd name="T20" fmla="*/ 2 w 20"/>
                    <a:gd name="T21" fmla="*/ 8 h 20"/>
                    <a:gd name="T22" fmla="*/ 1 w 20"/>
                    <a:gd name="T23" fmla="*/ 7 h 20"/>
                    <a:gd name="T24" fmla="*/ 0 w 20"/>
                    <a:gd name="T25" fmla="*/ 5 h 20"/>
                    <a:gd name="T26" fmla="*/ 1 w 20"/>
                    <a:gd name="T27" fmla="*/ 4 h 20"/>
                    <a:gd name="T28" fmla="*/ 1 w 20"/>
                    <a:gd name="T29" fmla="*/ 2 h 20"/>
                    <a:gd name="T30" fmla="*/ 3 w 20"/>
                    <a:gd name="T31" fmla="*/ 0 h 20"/>
                    <a:gd name="T32" fmla="*/ 6 w 20"/>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0">
                      <a:moveTo>
                        <a:pt x="10" y="0"/>
                      </a:moveTo>
                      <a:lnTo>
                        <a:pt x="15" y="1"/>
                      </a:lnTo>
                      <a:lnTo>
                        <a:pt x="18" y="2"/>
                      </a:lnTo>
                      <a:lnTo>
                        <a:pt x="20" y="6"/>
                      </a:lnTo>
                      <a:lnTo>
                        <a:pt x="20" y="9"/>
                      </a:lnTo>
                      <a:lnTo>
                        <a:pt x="19" y="14"/>
                      </a:lnTo>
                      <a:lnTo>
                        <a:pt x="18" y="17"/>
                      </a:lnTo>
                      <a:lnTo>
                        <a:pt x="15" y="20"/>
                      </a:lnTo>
                      <a:lnTo>
                        <a:pt x="11" y="20"/>
                      </a:lnTo>
                      <a:lnTo>
                        <a:pt x="7" y="19"/>
                      </a:lnTo>
                      <a:lnTo>
                        <a:pt x="3" y="17"/>
                      </a:lnTo>
                      <a:lnTo>
                        <a:pt x="1" y="15"/>
                      </a:lnTo>
                      <a:lnTo>
                        <a:pt x="0" y="12"/>
                      </a:lnTo>
                      <a:lnTo>
                        <a:pt x="1" y="8"/>
                      </a:lnTo>
                      <a:lnTo>
                        <a:pt x="2" y="4"/>
                      </a:lnTo>
                      <a:lnTo>
                        <a:pt x="5" y="1"/>
                      </a:lnTo>
                      <a:lnTo>
                        <a:pt x="1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4" name="Freeform 287">
                  <a:extLst>
                    <a:ext uri="{FF2B5EF4-FFF2-40B4-BE49-F238E27FC236}">
                      <a16:creationId xmlns:a16="http://schemas.microsoft.com/office/drawing/2014/main" id="{D8541CD4-0A81-4391-8D33-11A89FF9F9E8}"/>
                    </a:ext>
                  </a:extLst>
                </p:cNvPr>
                <p:cNvSpPr>
                  <a:spLocks/>
                </p:cNvSpPr>
                <p:nvPr/>
              </p:nvSpPr>
              <p:spPr bwMode="auto">
                <a:xfrm>
                  <a:off x="115" y="126"/>
                  <a:ext cx="11" cy="9"/>
                </a:xfrm>
                <a:custGeom>
                  <a:avLst/>
                  <a:gdLst>
                    <a:gd name="T0" fmla="*/ 0 w 21"/>
                    <a:gd name="T1" fmla="*/ 5 h 19"/>
                    <a:gd name="T2" fmla="*/ 0 w 21"/>
                    <a:gd name="T3" fmla="*/ 3 h 19"/>
                    <a:gd name="T4" fmla="*/ 2 w 21"/>
                    <a:gd name="T5" fmla="*/ 1 h 19"/>
                    <a:gd name="T6" fmla="*/ 3 w 21"/>
                    <a:gd name="T7" fmla="*/ 1 h 19"/>
                    <a:gd name="T8" fmla="*/ 6 w 21"/>
                    <a:gd name="T9" fmla="*/ 0 h 19"/>
                    <a:gd name="T10" fmla="*/ 7 w 21"/>
                    <a:gd name="T11" fmla="*/ 0 h 19"/>
                    <a:gd name="T12" fmla="*/ 9 w 21"/>
                    <a:gd name="T13" fmla="*/ 1 h 19"/>
                    <a:gd name="T14" fmla="*/ 10 w 21"/>
                    <a:gd name="T15" fmla="*/ 2 h 19"/>
                    <a:gd name="T16" fmla="*/ 11 w 21"/>
                    <a:gd name="T17" fmla="*/ 3 h 19"/>
                    <a:gd name="T18" fmla="*/ 11 w 21"/>
                    <a:gd name="T19" fmla="*/ 5 h 19"/>
                    <a:gd name="T20" fmla="*/ 10 w 21"/>
                    <a:gd name="T21" fmla="*/ 6 h 19"/>
                    <a:gd name="T22" fmla="*/ 9 w 21"/>
                    <a:gd name="T23" fmla="*/ 8 h 19"/>
                    <a:gd name="T24" fmla="*/ 7 w 21"/>
                    <a:gd name="T25" fmla="*/ 9 h 19"/>
                    <a:gd name="T26" fmla="*/ 6 w 21"/>
                    <a:gd name="T27" fmla="*/ 9 h 19"/>
                    <a:gd name="T28" fmla="*/ 3 w 21"/>
                    <a:gd name="T29" fmla="*/ 9 h 19"/>
                    <a:gd name="T30" fmla="*/ 2 w 21"/>
                    <a:gd name="T31" fmla="*/ 7 h 19"/>
                    <a:gd name="T32" fmla="*/ 0 w 21"/>
                    <a:gd name="T33" fmla="*/ 5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9">
                      <a:moveTo>
                        <a:pt x="0" y="11"/>
                      </a:moveTo>
                      <a:lnTo>
                        <a:pt x="0" y="6"/>
                      </a:lnTo>
                      <a:lnTo>
                        <a:pt x="3" y="3"/>
                      </a:lnTo>
                      <a:lnTo>
                        <a:pt x="6" y="2"/>
                      </a:lnTo>
                      <a:lnTo>
                        <a:pt x="11" y="0"/>
                      </a:lnTo>
                      <a:lnTo>
                        <a:pt x="14" y="0"/>
                      </a:lnTo>
                      <a:lnTo>
                        <a:pt x="18" y="2"/>
                      </a:lnTo>
                      <a:lnTo>
                        <a:pt x="20" y="4"/>
                      </a:lnTo>
                      <a:lnTo>
                        <a:pt x="21" y="6"/>
                      </a:lnTo>
                      <a:lnTo>
                        <a:pt x="21" y="10"/>
                      </a:lnTo>
                      <a:lnTo>
                        <a:pt x="20" y="13"/>
                      </a:lnTo>
                      <a:lnTo>
                        <a:pt x="18" y="17"/>
                      </a:lnTo>
                      <a:lnTo>
                        <a:pt x="14" y="19"/>
                      </a:lnTo>
                      <a:lnTo>
                        <a:pt x="11" y="19"/>
                      </a:lnTo>
                      <a:lnTo>
                        <a:pt x="6" y="18"/>
                      </a:lnTo>
                      <a:lnTo>
                        <a:pt x="3"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5" name="Freeform 288">
                  <a:extLst>
                    <a:ext uri="{FF2B5EF4-FFF2-40B4-BE49-F238E27FC236}">
                      <a16:creationId xmlns:a16="http://schemas.microsoft.com/office/drawing/2014/main" id="{246FB107-8F7C-40B3-9C21-731AAEB323DB}"/>
                    </a:ext>
                  </a:extLst>
                </p:cNvPr>
                <p:cNvSpPr>
                  <a:spLocks/>
                </p:cNvSpPr>
                <p:nvPr/>
              </p:nvSpPr>
              <p:spPr bwMode="auto">
                <a:xfrm>
                  <a:off x="100" y="126"/>
                  <a:ext cx="8" cy="8"/>
                </a:xfrm>
                <a:custGeom>
                  <a:avLst/>
                  <a:gdLst>
                    <a:gd name="T0" fmla="*/ 0 w 18"/>
                    <a:gd name="T1" fmla="*/ 6 h 16"/>
                    <a:gd name="T2" fmla="*/ 0 w 18"/>
                    <a:gd name="T3" fmla="*/ 4 h 16"/>
                    <a:gd name="T4" fmla="*/ 1 w 18"/>
                    <a:gd name="T5" fmla="*/ 2 h 16"/>
                    <a:gd name="T6" fmla="*/ 2 w 18"/>
                    <a:gd name="T7" fmla="*/ 1 h 16"/>
                    <a:gd name="T8" fmla="*/ 4 w 18"/>
                    <a:gd name="T9" fmla="*/ 0 h 16"/>
                    <a:gd name="T10" fmla="*/ 5 w 18"/>
                    <a:gd name="T11" fmla="*/ 0 h 16"/>
                    <a:gd name="T12" fmla="*/ 7 w 18"/>
                    <a:gd name="T13" fmla="*/ 1 h 16"/>
                    <a:gd name="T14" fmla="*/ 7 w 18"/>
                    <a:gd name="T15" fmla="*/ 3 h 16"/>
                    <a:gd name="T16" fmla="*/ 8 w 18"/>
                    <a:gd name="T17" fmla="*/ 4 h 16"/>
                    <a:gd name="T18" fmla="*/ 7 w 18"/>
                    <a:gd name="T19" fmla="*/ 6 h 16"/>
                    <a:gd name="T20" fmla="*/ 7 w 18"/>
                    <a:gd name="T21" fmla="*/ 7 h 16"/>
                    <a:gd name="T22" fmla="*/ 6 w 18"/>
                    <a:gd name="T23" fmla="*/ 8 h 16"/>
                    <a:gd name="T24" fmla="*/ 5 w 18"/>
                    <a:gd name="T25" fmla="*/ 8 h 16"/>
                    <a:gd name="T26" fmla="*/ 3 w 18"/>
                    <a:gd name="T27" fmla="*/ 8 h 16"/>
                    <a:gd name="T28" fmla="*/ 2 w 18"/>
                    <a:gd name="T29" fmla="*/ 8 h 16"/>
                    <a:gd name="T30" fmla="*/ 0 w 18"/>
                    <a:gd name="T31" fmla="*/ 7 h 16"/>
                    <a:gd name="T32" fmla="*/ 0 w 18"/>
                    <a:gd name="T33" fmla="*/ 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6">
                      <a:moveTo>
                        <a:pt x="0" y="11"/>
                      </a:moveTo>
                      <a:lnTo>
                        <a:pt x="0" y="7"/>
                      </a:lnTo>
                      <a:lnTo>
                        <a:pt x="3" y="4"/>
                      </a:lnTo>
                      <a:lnTo>
                        <a:pt x="5" y="1"/>
                      </a:lnTo>
                      <a:lnTo>
                        <a:pt x="8" y="0"/>
                      </a:lnTo>
                      <a:lnTo>
                        <a:pt x="12" y="0"/>
                      </a:lnTo>
                      <a:lnTo>
                        <a:pt x="15" y="1"/>
                      </a:lnTo>
                      <a:lnTo>
                        <a:pt x="16" y="5"/>
                      </a:lnTo>
                      <a:lnTo>
                        <a:pt x="18" y="7"/>
                      </a:lnTo>
                      <a:lnTo>
                        <a:pt x="16" y="11"/>
                      </a:lnTo>
                      <a:lnTo>
                        <a:pt x="15" y="13"/>
                      </a:lnTo>
                      <a:lnTo>
                        <a:pt x="13" y="15"/>
                      </a:lnTo>
                      <a:lnTo>
                        <a:pt x="11" y="16"/>
                      </a:lnTo>
                      <a:lnTo>
                        <a:pt x="7" y="16"/>
                      </a:lnTo>
                      <a:lnTo>
                        <a:pt x="4" y="15"/>
                      </a:lnTo>
                      <a:lnTo>
                        <a:pt x="0"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6" name="Freeform 289">
                  <a:extLst>
                    <a:ext uri="{FF2B5EF4-FFF2-40B4-BE49-F238E27FC236}">
                      <a16:creationId xmlns:a16="http://schemas.microsoft.com/office/drawing/2014/main" id="{D7F7FF37-4FE9-41A0-9B6F-9D0B41652CE8}"/>
                    </a:ext>
                  </a:extLst>
                </p:cNvPr>
                <p:cNvSpPr>
                  <a:spLocks/>
                </p:cNvSpPr>
                <p:nvPr/>
              </p:nvSpPr>
              <p:spPr bwMode="auto">
                <a:xfrm>
                  <a:off x="112" y="111"/>
                  <a:ext cx="9" cy="9"/>
                </a:xfrm>
                <a:custGeom>
                  <a:avLst/>
                  <a:gdLst>
                    <a:gd name="T0" fmla="*/ 0 w 18"/>
                    <a:gd name="T1" fmla="*/ 5 h 17"/>
                    <a:gd name="T2" fmla="*/ 1 w 18"/>
                    <a:gd name="T3" fmla="*/ 3 h 17"/>
                    <a:gd name="T4" fmla="*/ 1 w 18"/>
                    <a:gd name="T5" fmla="*/ 2 h 17"/>
                    <a:gd name="T6" fmla="*/ 2 w 18"/>
                    <a:gd name="T7" fmla="*/ 1 h 17"/>
                    <a:gd name="T8" fmla="*/ 4 w 18"/>
                    <a:gd name="T9" fmla="*/ 0 h 17"/>
                    <a:gd name="T10" fmla="*/ 6 w 18"/>
                    <a:gd name="T11" fmla="*/ 0 h 17"/>
                    <a:gd name="T12" fmla="*/ 8 w 18"/>
                    <a:gd name="T13" fmla="*/ 1 h 17"/>
                    <a:gd name="T14" fmla="*/ 9 w 18"/>
                    <a:gd name="T15" fmla="*/ 2 h 17"/>
                    <a:gd name="T16" fmla="*/ 9 w 18"/>
                    <a:gd name="T17" fmla="*/ 3 h 17"/>
                    <a:gd name="T18" fmla="*/ 9 w 18"/>
                    <a:gd name="T19" fmla="*/ 5 h 17"/>
                    <a:gd name="T20" fmla="*/ 9 w 18"/>
                    <a:gd name="T21" fmla="*/ 6 h 17"/>
                    <a:gd name="T22" fmla="*/ 8 w 18"/>
                    <a:gd name="T23" fmla="*/ 8 h 17"/>
                    <a:gd name="T24" fmla="*/ 6 w 18"/>
                    <a:gd name="T25" fmla="*/ 9 h 17"/>
                    <a:gd name="T26" fmla="*/ 4 w 18"/>
                    <a:gd name="T27" fmla="*/ 9 h 17"/>
                    <a:gd name="T28" fmla="*/ 2 w 18"/>
                    <a:gd name="T29" fmla="*/ 8 h 17"/>
                    <a:gd name="T30" fmla="*/ 1 w 18"/>
                    <a:gd name="T31" fmla="*/ 6 h 17"/>
                    <a:gd name="T32" fmla="*/ 0 w 18"/>
                    <a:gd name="T33" fmla="*/ 5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0" y="9"/>
                      </a:moveTo>
                      <a:lnTo>
                        <a:pt x="1" y="6"/>
                      </a:lnTo>
                      <a:lnTo>
                        <a:pt x="2" y="3"/>
                      </a:lnTo>
                      <a:lnTo>
                        <a:pt x="4" y="1"/>
                      </a:lnTo>
                      <a:lnTo>
                        <a:pt x="8" y="0"/>
                      </a:lnTo>
                      <a:lnTo>
                        <a:pt x="11" y="0"/>
                      </a:lnTo>
                      <a:lnTo>
                        <a:pt x="15" y="1"/>
                      </a:lnTo>
                      <a:lnTo>
                        <a:pt x="17" y="3"/>
                      </a:lnTo>
                      <a:lnTo>
                        <a:pt x="18" y="5"/>
                      </a:lnTo>
                      <a:lnTo>
                        <a:pt x="18" y="9"/>
                      </a:lnTo>
                      <a:lnTo>
                        <a:pt x="17" y="12"/>
                      </a:lnTo>
                      <a:lnTo>
                        <a:pt x="15" y="16"/>
                      </a:lnTo>
                      <a:lnTo>
                        <a:pt x="11" y="17"/>
                      </a:lnTo>
                      <a:lnTo>
                        <a:pt x="8" y="17"/>
                      </a:lnTo>
                      <a:lnTo>
                        <a:pt x="4" y="16"/>
                      </a:lnTo>
                      <a:lnTo>
                        <a:pt x="1" y="12"/>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7" name="Freeform 290">
                  <a:extLst>
                    <a:ext uri="{FF2B5EF4-FFF2-40B4-BE49-F238E27FC236}">
                      <a16:creationId xmlns:a16="http://schemas.microsoft.com/office/drawing/2014/main" id="{5D8CCEB0-149A-4C5B-A6C1-0BCCD51E88D2}"/>
                    </a:ext>
                  </a:extLst>
                </p:cNvPr>
                <p:cNvSpPr>
                  <a:spLocks/>
                </p:cNvSpPr>
                <p:nvPr/>
              </p:nvSpPr>
              <p:spPr bwMode="auto">
                <a:xfrm>
                  <a:off x="290" y="109"/>
                  <a:ext cx="66" cy="67"/>
                </a:xfrm>
                <a:custGeom>
                  <a:avLst/>
                  <a:gdLst>
                    <a:gd name="T0" fmla="*/ 7 w 132"/>
                    <a:gd name="T1" fmla="*/ 19 h 134"/>
                    <a:gd name="T2" fmla="*/ 11 w 132"/>
                    <a:gd name="T3" fmla="*/ 32 h 134"/>
                    <a:gd name="T4" fmla="*/ 17 w 132"/>
                    <a:gd name="T5" fmla="*/ 31 h 134"/>
                    <a:gd name="T6" fmla="*/ 22 w 132"/>
                    <a:gd name="T7" fmla="*/ 36 h 134"/>
                    <a:gd name="T8" fmla="*/ 23 w 132"/>
                    <a:gd name="T9" fmla="*/ 39 h 134"/>
                    <a:gd name="T10" fmla="*/ 18 w 132"/>
                    <a:gd name="T11" fmla="*/ 38 h 134"/>
                    <a:gd name="T12" fmla="*/ 14 w 132"/>
                    <a:gd name="T13" fmla="*/ 37 h 134"/>
                    <a:gd name="T14" fmla="*/ 10 w 132"/>
                    <a:gd name="T15" fmla="*/ 34 h 134"/>
                    <a:gd name="T16" fmla="*/ 2 w 132"/>
                    <a:gd name="T17" fmla="*/ 38 h 134"/>
                    <a:gd name="T18" fmla="*/ 1 w 132"/>
                    <a:gd name="T19" fmla="*/ 46 h 134"/>
                    <a:gd name="T20" fmla="*/ 3 w 132"/>
                    <a:gd name="T21" fmla="*/ 50 h 134"/>
                    <a:gd name="T22" fmla="*/ 14 w 132"/>
                    <a:gd name="T23" fmla="*/ 52 h 134"/>
                    <a:gd name="T24" fmla="*/ 19 w 132"/>
                    <a:gd name="T25" fmla="*/ 49 h 134"/>
                    <a:gd name="T26" fmla="*/ 19 w 132"/>
                    <a:gd name="T27" fmla="*/ 52 h 134"/>
                    <a:gd name="T28" fmla="*/ 16 w 132"/>
                    <a:gd name="T29" fmla="*/ 65 h 134"/>
                    <a:gd name="T30" fmla="*/ 27 w 132"/>
                    <a:gd name="T31" fmla="*/ 66 h 134"/>
                    <a:gd name="T32" fmla="*/ 32 w 132"/>
                    <a:gd name="T33" fmla="*/ 57 h 134"/>
                    <a:gd name="T34" fmla="*/ 28 w 132"/>
                    <a:gd name="T35" fmla="*/ 49 h 134"/>
                    <a:gd name="T36" fmla="*/ 30 w 132"/>
                    <a:gd name="T37" fmla="*/ 47 h 134"/>
                    <a:gd name="T38" fmla="*/ 32 w 132"/>
                    <a:gd name="T39" fmla="*/ 50 h 134"/>
                    <a:gd name="T40" fmla="*/ 36 w 132"/>
                    <a:gd name="T41" fmla="*/ 57 h 134"/>
                    <a:gd name="T42" fmla="*/ 45 w 132"/>
                    <a:gd name="T43" fmla="*/ 57 h 134"/>
                    <a:gd name="T44" fmla="*/ 53 w 132"/>
                    <a:gd name="T45" fmla="*/ 59 h 134"/>
                    <a:gd name="T46" fmla="*/ 60 w 132"/>
                    <a:gd name="T47" fmla="*/ 54 h 134"/>
                    <a:gd name="T48" fmla="*/ 62 w 132"/>
                    <a:gd name="T49" fmla="*/ 50 h 134"/>
                    <a:gd name="T50" fmla="*/ 60 w 132"/>
                    <a:gd name="T51" fmla="*/ 47 h 134"/>
                    <a:gd name="T52" fmla="*/ 52 w 132"/>
                    <a:gd name="T53" fmla="*/ 43 h 134"/>
                    <a:gd name="T54" fmla="*/ 46 w 132"/>
                    <a:gd name="T55" fmla="*/ 41 h 134"/>
                    <a:gd name="T56" fmla="*/ 49 w 132"/>
                    <a:gd name="T57" fmla="*/ 35 h 134"/>
                    <a:gd name="T58" fmla="*/ 57 w 132"/>
                    <a:gd name="T59" fmla="*/ 32 h 134"/>
                    <a:gd name="T60" fmla="*/ 65 w 132"/>
                    <a:gd name="T61" fmla="*/ 27 h 134"/>
                    <a:gd name="T62" fmla="*/ 65 w 132"/>
                    <a:gd name="T63" fmla="*/ 19 h 134"/>
                    <a:gd name="T64" fmla="*/ 57 w 132"/>
                    <a:gd name="T65" fmla="*/ 15 h 134"/>
                    <a:gd name="T66" fmla="*/ 49 w 132"/>
                    <a:gd name="T67" fmla="*/ 19 h 134"/>
                    <a:gd name="T68" fmla="*/ 49 w 132"/>
                    <a:gd name="T69" fmla="*/ 24 h 134"/>
                    <a:gd name="T70" fmla="*/ 42 w 132"/>
                    <a:gd name="T71" fmla="*/ 30 h 134"/>
                    <a:gd name="T72" fmla="*/ 39 w 132"/>
                    <a:gd name="T73" fmla="*/ 30 h 134"/>
                    <a:gd name="T74" fmla="*/ 38 w 132"/>
                    <a:gd name="T75" fmla="*/ 26 h 134"/>
                    <a:gd name="T76" fmla="*/ 40 w 132"/>
                    <a:gd name="T77" fmla="*/ 18 h 134"/>
                    <a:gd name="T78" fmla="*/ 47 w 132"/>
                    <a:gd name="T79" fmla="*/ 10 h 134"/>
                    <a:gd name="T80" fmla="*/ 42 w 132"/>
                    <a:gd name="T81" fmla="*/ 1 h 134"/>
                    <a:gd name="T82" fmla="*/ 34 w 132"/>
                    <a:gd name="T83" fmla="*/ 1 h 134"/>
                    <a:gd name="T84" fmla="*/ 29 w 132"/>
                    <a:gd name="T85" fmla="*/ 4 h 134"/>
                    <a:gd name="T86" fmla="*/ 26 w 132"/>
                    <a:gd name="T87" fmla="*/ 8 h 134"/>
                    <a:gd name="T88" fmla="*/ 29 w 132"/>
                    <a:gd name="T89" fmla="*/ 15 h 134"/>
                    <a:gd name="T90" fmla="*/ 32 w 132"/>
                    <a:gd name="T91" fmla="*/ 20 h 134"/>
                    <a:gd name="T92" fmla="*/ 32 w 132"/>
                    <a:gd name="T93" fmla="*/ 27 h 134"/>
                    <a:gd name="T94" fmla="*/ 28 w 132"/>
                    <a:gd name="T95" fmla="*/ 28 h 134"/>
                    <a:gd name="T96" fmla="*/ 24 w 132"/>
                    <a:gd name="T97" fmla="*/ 20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2" h="134">
                      <a:moveTo>
                        <a:pt x="33" y="30"/>
                      </a:moveTo>
                      <a:lnTo>
                        <a:pt x="23" y="32"/>
                      </a:lnTo>
                      <a:lnTo>
                        <a:pt x="14" y="38"/>
                      </a:lnTo>
                      <a:lnTo>
                        <a:pt x="11" y="48"/>
                      </a:lnTo>
                      <a:lnTo>
                        <a:pt x="17" y="62"/>
                      </a:lnTo>
                      <a:lnTo>
                        <a:pt x="21" y="64"/>
                      </a:lnTo>
                      <a:lnTo>
                        <a:pt x="26" y="66"/>
                      </a:lnTo>
                      <a:lnTo>
                        <a:pt x="30" y="64"/>
                      </a:lnTo>
                      <a:lnTo>
                        <a:pt x="33" y="62"/>
                      </a:lnTo>
                      <a:lnTo>
                        <a:pt x="36" y="66"/>
                      </a:lnTo>
                      <a:lnTo>
                        <a:pt x="40" y="68"/>
                      </a:lnTo>
                      <a:lnTo>
                        <a:pt x="43" y="71"/>
                      </a:lnTo>
                      <a:lnTo>
                        <a:pt x="45" y="75"/>
                      </a:lnTo>
                      <a:lnTo>
                        <a:pt x="46" y="77"/>
                      </a:lnTo>
                      <a:lnTo>
                        <a:pt x="46" y="78"/>
                      </a:lnTo>
                      <a:lnTo>
                        <a:pt x="44" y="78"/>
                      </a:lnTo>
                      <a:lnTo>
                        <a:pt x="40" y="77"/>
                      </a:lnTo>
                      <a:lnTo>
                        <a:pt x="35" y="76"/>
                      </a:lnTo>
                      <a:lnTo>
                        <a:pt x="32" y="76"/>
                      </a:lnTo>
                      <a:lnTo>
                        <a:pt x="29" y="75"/>
                      </a:lnTo>
                      <a:lnTo>
                        <a:pt x="28" y="74"/>
                      </a:lnTo>
                      <a:lnTo>
                        <a:pt x="27" y="71"/>
                      </a:lnTo>
                      <a:lnTo>
                        <a:pt x="23" y="69"/>
                      </a:lnTo>
                      <a:lnTo>
                        <a:pt x="19" y="68"/>
                      </a:lnTo>
                      <a:lnTo>
                        <a:pt x="13" y="68"/>
                      </a:lnTo>
                      <a:lnTo>
                        <a:pt x="7" y="70"/>
                      </a:lnTo>
                      <a:lnTo>
                        <a:pt x="3" y="75"/>
                      </a:lnTo>
                      <a:lnTo>
                        <a:pt x="0" y="82"/>
                      </a:lnTo>
                      <a:lnTo>
                        <a:pt x="0" y="89"/>
                      </a:lnTo>
                      <a:lnTo>
                        <a:pt x="2" y="92"/>
                      </a:lnTo>
                      <a:lnTo>
                        <a:pt x="3" y="96"/>
                      </a:lnTo>
                      <a:lnTo>
                        <a:pt x="4" y="98"/>
                      </a:lnTo>
                      <a:lnTo>
                        <a:pt x="5" y="100"/>
                      </a:lnTo>
                      <a:lnTo>
                        <a:pt x="12" y="104"/>
                      </a:lnTo>
                      <a:lnTo>
                        <a:pt x="20" y="104"/>
                      </a:lnTo>
                      <a:lnTo>
                        <a:pt x="27" y="103"/>
                      </a:lnTo>
                      <a:lnTo>
                        <a:pt x="32" y="99"/>
                      </a:lnTo>
                      <a:lnTo>
                        <a:pt x="35" y="97"/>
                      </a:lnTo>
                      <a:lnTo>
                        <a:pt x="38" y="97"/>
                      </a:lnTo>
                      <a:lnTo>
                        <a:pt x="42" y="97"/>
                      </a:lnTo>
                      <a:lnTo>
                        <a:pt x="45" y="98"/>
                      </a:lnTo>
                      <a:lnTo>
                        <a:pt x="38" y="104"/>
                      </a:lnTo>
                      <a:lnTo>
                        <a:pt x="33" y="113"/>
                      </a:lnTo>
                      <a:lnTo>
                        <a:pt x="29" y="122"/>
                      </a:lnTo>
                      <a:lnTo>
                        <a:pt x="32" y="129"/>
                      </a:lnTo>
                      <a:lnTo>
                        <a:pt x="38" y="132"/>
                      </a:lnTo>
                      <a:lnTo>
                        <a:pt x="46" y="134"/>
                      </a:lnTo>
                      <a:lnTo>
                        <a:pt x="53" y="131"/>
                      </a:lnTo>
                      <a:lnTo>
                        <a:pt x="59" y="127"/>
                      </a:lnTo>
                      <a:lnTo>
                        <a:pt x="61" y="120"/>
                      </a:lnTo>
                      <a:lnTo>
                        <a:pt x="63" y="113"/>
                      </a:lnTo>
                      <a:lnTo>
                        <a:pt x="60" y="107"/>
                      </a:lnTo>
                      <a:lnTo>
                        <a:pt x="58" y="101"/>
                      </a:lnTo>
                      <a:lnTo>
                        <a:pt x="56" y="98"/>
                      </a:lnTo>
                      <a:lnTo>
                        <a:pt x="56" y="96"/>
                      </a:lnTo>
                      <a:lnTo>
                        <a:pt x="58" y="94"/>
                      </a:lnTo>
                      <a:lnTo>
                        <a:pt x="60" y="93"/>
                      </a:lnTo>
                      <a:lnTo>
                        <a:pt x="61" y="94"/>
                      </a:lnTo>
                      <a:lnTo>
                        <a:pt x="63" y="97"/>
                      </a:lnTo>
                      <a:lnTo>
                        <a:pt x="64" y="100"/>
                      </a:lnTo>
                      <a:lnTo>
                        <a:pt x="65" y="105"/>
                      </a:lnTo>
                      <a:lnTo>
                        <a:pt x="66" y="109"/>
                      </a:lnTo>
                      <a:lnTo>
                        <a:pt x="71" y="114"/>
                      </a:lnTo>
                      <a:lnTo>
                        <a:pt x="76" y="114"/>
                      </a:lnTo>
                      <a:lnTo>
                        <a:pt x="86" y="109"/>
                      </a:lnTo>
                      <a:lnTo>
                        <a:pt x="89" y="113"/>
                      </a:lnTo>
                      <a:lnTo>
                        <a:pt x="94" y="115"/>
                      </a:lnTo>
                      <a:lnTo>
                        <a:pt x="99" y="117"/>
                      </a:lnTo>
                      <a:lnTo>
                        <a:pt x="105" y="117"/>
                      </a:lnTo>
                      <a:lnTo>
                        <a:pt x="110" y="116"/>
                      </a:lnTo>
                      <a:lnTo>
                        <a:pt x="116" y="114"/>
                      </a:lnTo>
                      <a:lnTo>
                        <a:pt x="120" y="108"/>
                      </a:lnTo>
                      <a:lnTo>
                        <a:pt x="124" y="101"/>
                      </a:lnTo>
                      <a:lnTo>
                        <a:pt x="124" y="100"/>
                      </a:lnTo>
                      <a:lnTo>
                        <a:pt x="124" y="99"/>
                      </a:lnTo>
                      <a:lnTo>
                        <a:pt x="123" y="98"/>
                      </a:lnTo>
                      <a:lnTo>
                        <a:pt x="123" y="97"/>
                      </a:lnTo>
                      <a:lnTo>
                        <a:pt x="120" y="93"/>
                      </a:lnTo>
                      <a:lnTo>
                        <a:pt x="117" y="89"/>
                      </a:lnTo>
                      <a:lnTo>
                        <a:pt x="111" y="85"/>
                      </a:lnTo>
                      <a:lnTo>
                        <a:pt x="103" y="85"/>
                      </a:lnTo>
                      <a:lnTo>
                        <a:pt x="98" y="85"/>
                      </a:lnTo>
                      <a:lnTo>
                        <a:pt x="95" y="84"/>
                      </a:lnTo>
                      <a:lnTo>
                        <a:pt x="91" y="82"/>
                      </a:lnTo>
                      <a:lnTo>
                        <a:pt x="89" y="79"/>
                      </a:lnTo>
                      <a:lnTo>
                        <a:pt x="93" y="75"/>
                      </a:lnTo>
                      <a:lnTo>
                        <a:pt x="97" y="69"/>
                      </a:lnTo>
                      <a:lnTo>
                        <a:pt x="101" y="66"/>
                      </a:lnTo>
                      <a:lnTo>
                        <a:pt x="104" y="63"/>
                      </a:lnTo>
                      <a:lnTo>
                        <a:pt x="113" y="63"/>
                      </a:lnTo>
                      <a:lnTo>
                        <a:pt x="120" y="62"/>
                      </a:lnTo>
                      <a:lnTo>
                        <a:pt x="125" y="59"/>
                      </a:lnTo>
                      <a:lnTo>
                        <a:pt x="129" y="54"/>
                      </a:lnTo>
                      <a:lnTo>
                        <a:pt x="132" y="48"/>
                      </a:lnTo>
                      <a:lnTo>
                        <a:pt x="132" y="44"/>
                      </a:lnTo>
                      <a:lnTo>
                        <a:pt x="129" y="38"/>
                      </a:lnTo>
                      <a:lnTo>
                        <a:pt x="127" y="33"/>
                      </a:lnTo>
                      <a:lnTo>
                        <a:pt x="121" y="30"/>
                      </a:lnTo>
                      <a:lnTo>
                        <a:pt x="114" y="29"/>
                      </a:lnTo>
                      <a:lnTo>
                        <a:pt x="108" y="30"/>
                      </a:lnTo>
                      <a:lnTo>
                        <a:pt x="102" y="32"/>
                      </a:lnTo>
                      <a:lnTo>
                        <a:pt x="98" y="37"/>
                      </a:lnTo>
                      <a:lnTo>
                        <a:pt x="97" y="40"/>
                      </a:lnTo>
                      <a:lnTo>
                        <a:pt x="97" y="44"/>
                      </a:lnTo>
                      <a:lnTo>
                        <a:pt x="98" y="47"/>
                      </a:lnTo>
                      <a:lnTo>
                        <a:pt x="94" y="52"/>
                      </a:lnTo>
                      <a:lnTo>
                        <a:pt x="88" y="56"/>
                      </a:lnTo>
                      <a:lnTo>
                        <a:pt x="83" y="60"/>
                      </a:lnTo>
                      <a:lnTo>
                        <a:pt x="81" y="62"/>
                      </a:lnTo>
                      <a:lnTo>
                        <a:pt x="80" y="60"/>
                      </a:lnTo>
                      <a:lnTo>
                        <a:pt x="78" y="59"/>
                      </a:lnTo>
                      <a:lnTo>
                        <a:pt x="75" y="56"/>
                      </a:lnTo>
                      <a:lnTo>
                        <a:pt x="73" y="55"/>
                      </a:lnTo>
                      <a:lnTo>
                        <a:pt x="75" y="51"/>
                      </a:lnTo>
                      <a:lnTo>
                        <a:pt x="78" y="45"/>
                      </a:lnTo>
                      <a:lnTo>
                        <a:pt x="79" y="40"/>
                      </a:lnTo>
                      <a:lnTo>
                        <a:pt x="80" y="36"/>
                      </a:lnTo>
                      <a:lnTo>
                        <a:pt x="86" y="31"/>
                      </a:lnTo>
                      <a:lnTo>
                        <a:pt x="90" y="25"/>
                      </a:lnTo>
                      <a:lnTo>
                        <a:pt x="93" y="19"/>
                      </a:lnTo>
                      <a:lnTo>
                        <a:pt x="93" y="13"/>
                      </a:lnTo>
                      <a:lnTo>
                        <a:pt x="89" y="7"/>
                      </a:lnTo>
                      <a:lnTo>
                        <a:pt x="84" y="2"/>
                      </a:lnTo>
                      <a:lnTo>
                        <a:pt x="78" y="0"/>
                      </a:lnTo>
                      <a:lnTo>
                        <a:pt x="72" y="0"/>
                      </a:lnTo>
                      <a:lnTo>
                        <a:pt x="67" y="1"/>
                      </a:lnTo>
                      <a:lnTo>
                        <a:pt x="64" y="2"/>
                      </a:lnTo>
                      <a:lnTo>
                        <a:pt x="60" y="6"/>
                      </a:lnTo>
                      <a:lnTo>
                        <a:pt x="57" y="8"/>
                      </a:lnTo>
                      <a:lnTo>
                        <a:pt x="55" y="10"/>
                      </a:lnTo>
                      <a:lnTo>
                        <a:pt x="53" y="14"/>
                      </a:lnTo>
                      <a:lnTo>
                        <a:pt x="52" y="16"/>
                      </a:lnTo>
                      <a:lnTo>
                        <a:pt x="52" y="19"/>
                      </a:lnTo>
                      <a:lnTo>
                        <a:pt x="53" y="25"/>
                      </a:lnTo>
                      <a:lnTo>
                        <a:pt x="57" y="29"/>
                      </a:lnTo>
                      <a:lnTo>
                        <a:pt x="60" y="32"/>
                      </a:lnTo>
                      <a:lnTo>
                        <a:pt x="64" y="34"/>
                      </a:lnTo>
                      <a:lnTo>
                        <a:pt x="64" y="40"/>
                      </a:lnTo>
                      <a:lnTo>
                        <a:pt x="64" y="45"/>
                      </a:lnTo>
                      <a:lnTo>
                        <a:pt x="63" y="49"/>
                      </a:lnTo>
                      <a:lnTo>
                        <a:pt x="63" y="53"/>
                      </a:lnTo>
                      <a:lnTo>
                        <a:pt x="60" y="53"/>
                      </a:lnTo>
                      <a:lnTo>
                        <a:pt x="57" y="54"/>
                      </a:lnTo>
                      <a:lnTo>
                        <a:pt x="56" y="55"/>
                      </a:lnTo>
                      <a:lnTo>
                        <a:pt x="55" y="55"/>
                      </a:lnTo>
                      <a:lnTo>
                        <a:pt x="50" y="49"/>
                      </a:lnTo>
                      <a:lnTo>
                        <a:pt x="48" y="40"/>
                      </a:lnTo>
                      <a:lnTo>
                        <a:pt x="42" y="33"/>
                      </a:lnTo>
                      <a:lnTo>
                        <a:pt x="33"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8" name="Freeform 291">
                  <a:extLst>
                    <a:ext uri="{FF2B5EF4-FFF2-40B4-BE49-F238E27FC236}">
                      <a16:creationId xmlns:a16="http://schemas.microsoft.com/office/drawing/2014/main" id="{EC744393-30B2-4844-95E0-70E99E1B5120}"/>
                    </a:ext>
                  </a:extLst>
                </p:cNvPr>
                <p:cNvSpPr>
                  <a:spLocks/>
                </p:cNvSpPr>
                <p:nvPr/>
              </p:nvSpPr>
              <p:spPr bwMode="auto">
                <a:xfrm>
                  <a:off x="244" y="197"/>
                  <a:ext cx="68" cy="118"/>
                </a:xfrm>
                <a:custGeom>
                  <a:avLst/>
                  <a:gdLst>
                    <a:gd name="T0" fmla="*/ 67 w 135"/>
                    <a:gd name="T1" fmla="*/ 0 h 235"/>
                    <a:gd name="T2" fmla="*/ 62 w 135"/>
                    <a:gd name="T3" fmla="*/ 8 h 235"/>
                    <a:gd name="T4" fmla="*/ 56 w 135"/>
                    <a:gd name="T5" fmla="*/ 14 h 235"/>
                    <a:gd name="T6" fmla="*/ 49 w 135"/>
                    <a:gd name="T7" fmla="*/ 20 h 235"/>
                    <a:gd name="T8" fmla="*/ 42 w 135"/>
                    <a:gd name="T9" fmla="*/ 24 h 235"/>
                    <a:gd name="T10" fmla="*/ 34 w 135"/>
                    <a:gd name="T11" fmla="*/ 27 h 235"/>
                    <a:gd name="T12" fmla="*/ 27 w 135"/>
                    <a:gd name="T13" fmla="*/ 29 h 235"/>
                    <a:gd name="T14" fmla="*/ 20 w 135"/>
                    <a:gd name="T15" fmla="*/ 30 h 235"/>
                    <a:gd name="T16" fmla="*/ 13 w 135"/>
                    <a:gd name="T17" fmla="*/ 30 h 235"/>
                    <a:gd name="T18" fmla="*/ 13 w 135"/>
                    <a:gd name="T19" fmla="*/ 36 h 235"/>
                    <a:gd name="T20" fmla="*/ 12 w 135"/>
                    <a:gd name="T21" fmla="*/ 42 h 235"/>
                    <a:gd name="T22" fmla="*/ 8 w 135"/>
                    <a:gd name="T23" fmla="*/ 49 h 235"/>
                    <a:gd name="T24" fmla="*/ 0 w 135"/>
                    <a:gd name="T25" fmla="*/ 55 h 235"/>
                    <a:gd name="T26" fmla="*/ 5 w 135"/>
                    <a:gd name="T27" fmla="*/ 62 h 235"/>
                    <a:gd name="T28" fmla="*/ 8 w 135"/>
                    <a:gd name="T29" fmla="*/ 71 h 235"/>
                    <a:gd name="T30" fmla="*/ 8 w 135"/>
                    <a:gd name="T31" fmla="*/ 81 h 235"/>
                    <a:gd name="T32" fmla="*/ 5 w 135"/>
                    <a:gd name="T33" fmla="*/ 89 h 235"/>
                    <a:gd name="T34" fmla="*/ 8 w 135"/>
                    <a:gd name="T35" fmla="*/ 90 h 235"/>
                    <a:gd name="T36" fmla="*/ 11 w 135"/>
                    <a:gd name="T37" fmla="*/ 92 h 235"/>
                    <a:gd name="T38" fmla="*/ 15 w 135"/>
                    <a:gd name="T39" fmla="*/ 94 h 235"/>
                    <a:gd name="T40" fmla="*/ 20 w 135"/>
                    <a:gd name="T41" fmla="*/ 97 h 235"/>
                    <a:gd name="T42" fmla="*/ 24 w 135"/>
                    <a:gd name="T43" fmla="*/ 101 h 235"/>
                    <a:gd name="T44" fmla="*/ 28 w 135"/>
                    <a:gd name="T45" fmla="*/ 105 h 235"/>
                    <a:gd name="T46" fmla="*/ 31 w 135"/>
                    <a:gd name="T47" fmla="*/ 111 h 235"/>
                    <a:gd name="T48" fmla="*/ 33 w 135"/>
                    <a:gd name="T49" fmla="*/ 118 h 235"/>
                    <a:gd name="T50" fmla="*/ 35 w 135"/>
                    <a:gd name="T51" fmla="*/ 114 h 235"/>
                    <a:gd name="T52" fmla="*/ 37 w 135"/>
                    <a:gd name="T53" fmla="*/ 109 h 235"/>
                    <a:gd name="T54" fmla="*/ 40 w 135"/>
                    <a:gd name="T55" fmla="*/ 105 h 235"/>
                    <a:gd name="T56" fmla="*/ 43 w 135"/>
                    <a:gd name="T57" fmla="*/ 101 h 235"/>
                    <a:gd name="T58" fmla="*/ 47 w 135"/>
                    <a:gd name="T59" fmla="*/ 97 h 235"/>
                    <a:gd name="T60" fmla="*/ 52 w 135"/>
                    <a:gd name="T61" fmla="*/ 94 h 235"/>
                    <a:gd name="T62" fmla="*/ 56 w 135"/>
                    <a:gd name="T63" fmla="*/ 93 h 235"/>
                    <a:gd name="T64" fmla="*/ 61 w 135"/>
                    <a:gd name="T65" fmla="*/ 91 h 235"/>
                    <a:gd name="T66" fmla="*/ 59 w 135"/>
                    <a:gd name="T67" fmla="*/ 86 h 235"/>
                    <a:gd name="T68" fmla="*/ 57 w 135"/>
                    <a:gd name="T69" fmla="*/ 79 h 235"/>
                    <a:gd name="T70" fmla="*/ 59 w 135"/>
                    <a:gd name="T71" fmla="*/ 72 h 235"/>
                    <a:gd name="T72" fmla="*/ 63 w 135"/>
                    <a:gd name="T73" fmla="*/ 64 h 235"/>
                    <a:gd name="T74" fmla="*/ 59 w 135"/>
                    <a:gd name="T75" fmla="*/ 52 h 235"/>
                    <a:gd name="T76" fmla="*/ 57 w 135"/>
                    <a:gd name="T77" fmla="*/ 40 h 235"/>
                    <a:gd name="T78" fmla="*/ 58 w 135"/>
                    <a:gd name="T79" fmla="*/ 29 h 235"/>
                    <a:gd name="T80" fmla="*/ 59 w 135"/>
                    <a:gd name="T81" fmla="*/ 21 h 235"/>
                    <a:gd name="T82" fmla="*/ 61 w 135"/>
                    <a:gd name="T83" fmla="*/ 16 h 235"/>
                    <a:gd name="T84" fmla="*/ 63 w 135"/>
                    <a:gd name="T85" fmla="*/ 11 h 235"/>
                    <a:gd name="T86" fmla="*/ 65 w 135"/>
                    <a:gd name="T87" fmla="*/ 6 h 235"/>
                    <a:gd name="T88" fmla="*/ 67 w 135"/>
                    <a:gd name="T89" fmla="*/ 4 h 235"/>
                    <a:gd name="T90" fmla="*/ 68 w 135"/>
                    <a:gd name="T91" fmla="*/ 3 h 235"/>
                    <a:gd name="T92" fmla="*/ 68 w 135"/>
                    <a:gd name="T93" fmla="*/ 2 h 235"/>
                    <a:gd name="T94" fmla="*/ 67 w 135"/>
                    <a:gd name="T95" fmla="*/ 2 h 235"/>
                    <a:gd name="T96" fmla="*/ 67 w 135"/>
                    <a:gd name="T97" fmla="*/ 2 h 235"/>
                    <a:gd name="T98" fmla="*/ 67 w 135"/>
                    <a:gd name="T99" fmla="*/ 0 h 2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5">
                      <a:moveTo>
                        <a:pt x="134" y="0"/>
                      </a:moveTo>
                      <a:lnTo>
                        <a:pt x="124" y="15"/>
                      </a:lnTo>
                      <a:lnTo>
                        <a:pt x="111" y="28"/>
                      </a:lnTo>
                      <a:lnTo>
                        <a:pt x="97" y="39"/>
                      </a:lnTo>
                      <a:lnTo>
                        <a:pt x="83" y="48"/>
                      </a:lnTo>
                      <a:lnTo>
                        <a:pt x="68" y="53"/>
                      </a:lnTo>
                      <a:lnTo>
                        <a:pt x="53" y="58"/>
                      </a:lnTo>
                      <a:lnTo>
                        <a:pt x="39" y="60"/>
                      </a:lnTo>
                      <a:lnTo>
                        <a:pt x="26" y="60"/>
                      </a:lnTo>
                      <a:lnTo>
                        <a:pt x="26" y="72"/>
                      </a:lnTo>
                      <a:lnTo>
                        <a:pt x="23" y="84"/>
                      </a:lnTo>
                      <a:lnTo>
                        <a:pt x="15" y="98"/>
                      </a:lnTo>
                      <a:lnTo>
                        <a:pt x="0" y="109"/>
                      </a:lnTo>
                      <a:lnTo>
                        <a:pt x="10" y="124"/>
                      </a:lnTo>
                      <a:lnTo>
                        <a:pt x="15" y="142"/>
                      </a:lnTo>
                      <a:lnTo>
                        <a:pt x="16" y="162"/>
                      </a:lnTo>
                      <a:lnTo>
                        <a:pt x="10" y="178"/>
                      </a:lnTo>
                      <a:lnTo>
                        <a:pt x="15" y="180"/>
                      </a:lnTo>
                      <a:lnTo>
                        <a:pt x="22" y="184"/>
                      </a:lnTo>
                      <a:lnTo>
                        <a:pt x="30" y="187"/>
                      </a:lnTo>
                      <a:lnTo>
                        <a:pt x="39" y="193"/>
                      </a:lnTo>
                      <a:lnTo>
                        <a:pt x="48" y="201"/>
                      </a:lnTo>
                      <a:lnTo>
                        <a:pt x="56" y="210"/>
                      </a:lnTo>
                      <a:lnTo>
                        <a:pt x="61" y="222"/>
                      </a:lnTo>
                      <a:lnTo>
                        <a:pt x="66" y="235"/>
                      </a:lnTo>
                      <a:lnTo>
                        <a:pt x="69" y="227"/>
                      </a:lnTo>
                      <a:lnTo>
                        <a:pt x="74" y="218"/>
                      </a:lnTo>
                      <a:lnTo>
                        <a:pt x="80" y="210"/>
                      </a:lnTo>
                      <a:lnTo>
                        <a:pt x="86" y="202"/>
                      </a:lnTo>
                      <a:lnTo>
                        <a:pt x="94" y="194"/>
                      </a:lnTo>
                      <a:lnTo>
                        <a:pt x="103" y="188"/>
                      </a:lnTo>
                      <a:lnTo>
                        <a:pt x="112" y="185"/>
                      </a:lnTo>
                      <a:lnTo>
                        <a:pt x="122" y="182"/>
                      </a:lnTo>
                      <a:lnTo>
                        <a:pt x="118" y="172"/>
                      </a:lnTo>
                      <a:lnTo>
                        <a:pt x="114" y="158"/>
                      </a:lnTo>
                      <a:lnTo>
                        <a:pt x="117" y="144"/>
                      </a:lnTo>
                      <a:lnTo>
                        <a:pt x="126" y="128"/>
                      </a:lnTo>
                      <a:lnTo>
                        <a:pt x="117" y="103"/>
                      </a:lnTo>
                      <a:lnTo>
                        <a:pt x="114" y="79"/>
                      </a:lnTo>
                      <a:lnTo>
                        <a:pt x="115" y="57"/>
                      </a:lnTo>
                      <a:lnTo>
                        <a:pt x="118" y="41"/>
                      </a:lnTo>
                      <a:lnTo>
                        <a:pt x="121" y="31"/>
                      </a:lnTo>
                      <a:lnTo>
                        <a:pt x="126" y="21"/>
                      </a:lnTo>
                      <a:lnTo>
                        <a:pt x="130" y="12"/>
                      </a:lnTo>
                      <a:lnTo>
                        <a:pt x="134" y="7"/>
                      </a:lnTo>
                      <a:lnTo>
                        <a:pt x="135" y="6"/>
                      </a:lnTo>
                      <a:lnTo>
                        <a:pt x="135" y="4"/>
                      </a:lnTo>
                      <a:lnTo>
                        <a:pt x="134" y="3"/>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9" name="Freeform 292">
                  <a:extLst>
                    <a:ext uri="{FF2B5EF4-FFF2-40B4-BE49-F238E27FC236}">
                      <a16:creationId xmlns:a16="http://schemas.microsoft.com/office/drawing/2014/main" id="{051F9D5D-11DE-4C06-891C-2ED44AE284DB}"/>
                    </a:ext>
                  </a:extLst>
                </p:cNvPr>
                <p:cNvSpPr>
                  <a:spLocks/>
                </p:cNvSpPr>
                <p:nvPr/>
              </p:nvSpPr>
              <p:spPr bwMode="auto">
                <a:xfrm>
                  <a:off x="416" y="168"/>
                  <a:ext cx="127" cy="97"/>
                </a:xfrm>
                <a:custGeom>
                  <a:avLst/>
                  <a:gdLst>
                    <a:gd name="T0" fmla="*/ 58 w 253"/>
                    <a:gd name="T1" fmla="*/ 0 h 194"/>
                    <a:gd name="T2" fmla="*/ 53 w 253"/>
                    <a:gd name="T3" fmla="*/ 2 h 194"/>
                    <a:gd name="T4" fmla="*/ 48 w 253"/>
                    <a:gd name="T5" fmla="*/ 4 h 194"/>
                    <a:gd name="T6" fmla="*/ 42 w 253"/>
                    <a:gd name="T7" fmla="*/ 6 h 194"/>
                    <a:gd name="T8" fmla="*/ 35 w 253"/>
                    <a:gd name="T9" fmla="*/ 8 h 194"/>
                    <a:gd name="T10" fmla="*/ 27 w 253"/>
                    <a:gd name="T11" fmla="*/ 10 h 194"/>
                    <a:gd name="T12" fmla="*/ 20 w 253"/>
                    <a:gd name="T13" fmla="*/ 12 h 194"/>
                    <a:gd name="T14" fmla="*/ 14 w 253"/>
                    <a:gd name="T15" fmla="*/ 13 h 194"/>
                    <a:gd name="T16" fmla="*/ 8 w 253"/>
                    <a:gd name="T17" fmla="*/ 14 h 194"/>
                    <a:gd name="T18" fmla="*/ 6 w 253"/>
                    <a:gd name="T19" fmla="*/ 13 h 194"/>
                    <a:gd name="T20" fmla="*/ 4 w 253"/>
                    <a:gd name="T21" fmla="*/ 13 h 194"/>
                    <a:gd name="T22" fmla="*/ 1 w 253"/>
                    <a:gd name="T23" fmla="*/ 13 h 194"/>
                    <a:gd name="T24" fmla="*/ 0 w 253"/>
                    <a:gd name="T25" fmla="*/ 13 h 194"/>
                    <a:gd name="T26" fmla="*/ 7 w 253"/>
                    <a:gd name="T27" fmla="*/ 17 h 194"/>
                    <a:gd name="T28" fmla="*/ 13 w 253"/>
                    <a:gd name="T29" fmla="*/ 22 h 194"/>
                    <a:gd name="T30" fmla="*/ 18 w 253"/>
                    <a:gd name="T31" fmla="*/ 29 h 194"/>
                    <a:gd name="T32" fmla="*/ 24 w 253"/>
                    <a:gd name="T33" fmla="*/ 37 h 194"/>
                    <a:gd name="T34" fmla="*/ 28 w 253"/>
                    <a:gd name="T35" fmla="*/ 45 h 194"/>
                    <a:gd name="T36" fmla="*/ 31 w 253"/>
                    <a:gd name="T37" fmla="*/ 55 h 194"/>
                    <a:gd name="T38" fmla="*/ 33 w 253"/>
                    <a:gd name="T39" fmla="*/ 64 h 194"/>
                    <a:gd name="T40" fmla="*/ 35 w 253"/>
                    <a:gd name="T41" fmla="*/ 73 h 194"/>
                    <a:gd name="T42" fmla="*/ 39 w 253"/>
                    <a:gd name="T43" fmla="*/ 73 h 194"/>
                    <a:gd name="T44" fmla="*/ 43 w 253"/>
                    <a:gd name="T45" fmla="*/ 74 h 194"/>
                    <a:gd name="T46" fmla="*/ 47 w 253"/>
                    <a:gd name="T47" fmla="*/ 77 h 194"/>
                    <a:gd name="T48" fmla="*/ 52 w 253"/>
                    <a:gd name="T49" fmla="*/ 79 h 194"/>
                    <a:gd name="T50" fmla="*/ 57 w 253"/>
                    <a:gd name="T51" fmla="*/ 83 h 194"/>
                    <a:gd name="T52" fmla="*/ 62 w 253"/>
                    <a:gd name="T53" fmla="*/ 87 h 194"/>
                    <a:gd name="T54" fmla="*/ 66 w 253"/>
                    <a:gd name="T55" fmla="*/ 92 h 194"/>
                    <a:gd name="T56" fmla="*/ 69 w 253"/>
                    <a:gd name="T57" fmla="*/ 97 h 194"/>
                    <a:gd name="T58" fmla="*/ 72 w 253"/>
                    <a:gd name="T59" fmla="*/ 94 h 194"/>
                    <a:gd name="T60" fmla="*/ 77 w 253"/>
                    <a:gd name="T61" fmla="*/ 92 h 194"/>
                    <a:gd name="T62" fmla="*/ 83 w 253"/>
                    <a:gd name="T63" fmla="*/ 89 h 194"/>
                    <a:gd name="T64" fmla="*/ 90 w 253"/>
                    <a:gd name="T65" fmla="*/ 88 h 194"/>
                    <a:gd name="T66" fmla="*/ 98 w 253"/>
                    <a:gd name="T67" fmla="*/ 87 h 194"/>
                    <a:gd name="T68" fmla="*/ 107 w 253"/>
                    <a:gd name="T69" fmla="*/ 88 h 194"/>
                    <a:gd name="T70" fmla="*/ 116 w 253"/>
                    <a:gd name="T71" fmla="*/ 90 h 194"/>
                    <a:gd name="T72" fmla="*/ 127 w 253"/>
                    <a:gd name="T73" fmla="*/ 94 h 194"/>
                    <a:gd name="T74" fmla="*/ 124 w 253"/>
                    <a:gd name="T75" fmla="*/ 90 h 194"/>
                    <a:gd name="T76" fmla="*/ 120 w 253"/>
                    <a:gd name="T77" fmla="*/ 86 h 194"/>
                    <a:gd name="T78" fmla="*/ 118 w 253"/>
                    <a:gd name="T79" fmla="*/ 81 h 194"/>
                    <a:gd name="T80" fmla="*/ 116 w 253"/>
                    <a:gd name="T81" fmla="*/ 75 h 194"/>
                    <a:gd name="T82" fmla="*/ 115 w 253"/>
                    <a:gd name="T83" fmla="*/ 68 h 194"/>
                    <a:gd name="T84" fmla="*/ 115 w 253"/>
                    <a:gd name="T85" fmla="*/ 60 h 194"/>
                    <a:gd name="T86" fmla="*/ 118 w 253"/>
                    <a:gd name="T87" fmla="*/ 52 h 194"/>
                    <a:gd name="T88" fmla="*/ 122 w 253"/>
                    <a:gd name="T89" fmla="*/ 42 h 194"/>
                    <a:gd name="T90" fmla="*/ 116 w 253"/>
                    <a:gd name="T91" fmla="*/ 41 h 194"/>
                    <a:gd name="T92" fmla="*/ 109 w 253"/>
                    <a:gd name="T93" fmla="*/ 39 h 194"/>
                    <a:gd name="T94" fmla="*/ 104 w 253"/>
                    <a:gd name="T95" fmla="*/ 36 h 194"/>
                    <a:gd name="T96" fmla="*/ 99 w 253"/>
                    <a:gd name="T97" fmla="*/ 33 h 194"/>
                    <a:gd name="T98" fmla="*/ 94 w 253"/>
                    <a:gd name="T99" fmla="*/ 29 h 194"/>
                    <a:gd name="T100" fmla="*/ 90 w 253"/>
                    <a:gd name="T101" fmla="*/ 22 h 194"/>
                    <a:gd name="T102" fmla="*/ 89 w 253"/>
                    <a:gd name="T103" fmla="*/ 15 h 194"/>
                    <a:gd name="T104" fmla="*/ 88 w 253"/>
                    <a:gd name="T105" fmla="*/ 6 h 194"/>
                    <a:gd name="T106" fmla="*/ 85 w 253"/>
                    <a:gd name="T107" fmla="*/ 7 h 194"/>
                    <a:gd name="T108" fmla="*/ 81 w 253"/>
                    <a:gd name="T109" fmla="*/ 8 h 194"/>
                    <a:gd name="T110" fmla="*/ 78 w 253"/>
                    <a:gd name="T111" fmla="*/ 8 h 194"/>
                    <a:gd name="T112" fmla="*/ 74 w 253"/>
                    <a:gd name="T113" fmla="*/ 8 h 194"/>
                    <a:gd name="T114" fmla="*/ 70 w 253"/>
                    <a:gd name="T115" fmla="*/ 7 h 194"/>
                    <a:gd name="T116" fmla="*/ 66 w 253"/>
                    <a:gd name="T117" fmla="*/ 6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3"/>
                      </a:lnTo>
                      <a:lnTo>
                        <a:pt x="95" y="7"/>
                      </a:lnTo>
                      <a:lnTo>
                        <a:pt x="83" y="11"/>
                      </a:lnTo>
                      <a:lnTo>
                        <a:pt x="69" y="15"/>
                      </a:lnTo>
                      <a:lnTo>
                        <a:pt x="54" y="20"/>
                      </a:lnTo>
                      <a:lnTo>
                        <a:pt x="40" y="24"/>
                      </a:lnTo>
                      <a:lnTo>
                        <a:pt x="27" y="26"/>
                      </a:lnTo>
                      <a:lnTo>
                        <a:pt x="16" y="27"/>
                      </a:lnTo>
                      <a:lnTo>
                        <a:pt x="11" y="26"/>
                      </a:lnTo>
                      <a:lnTo>
                        <a:pt x="7" y="26"/>
                      </a:lnTo>
                      <a:lnTo>
                        <a:pt x="2" y="25"/>
                      </a:lnTo>
                      <a:lnTo>
                        <a:pt x="0" y="25"/>
                      </a:lnTo>
                      <a:lnTo>
                        <a:pt x="13" y="33"/>
                      </a:lnTo>
                      <a:lnTo>
                        <a:pt x="26" y="44"/>
                      </a:lnTo>
                      <a:lnTo>
                        <a:pt x="36" y="58"/>
                      </a:lnTo>
                      <a:lnTo>
                        <a:pt x="47" y="73"/>
                      </a:lnTo>
                      <a:lnTo>
                        <a:pt x="55" y="90"/>
                      </a:lnTo>
                      <a:lnTo>
                        <a:pt x="62" y="109"/>
                      </a:lnTo>
                      <a:lnTo>
                        <a:pt x="66" y="127"/>
                      </a:lnTo>
                      <a:lnTo>
                        <a:pt x="70" y="146"/>
                      </a:lnTo>
                      <a:lnTo>
                        <a:pt x="77" y="146"/>
                      </a:lnTo>
                      <a:lnTo>
                        <a:pt x="85" y="148"/>
                      </a:lnTo>
                      <a:lnTo>
                        <a:pt x="94" y="153"/>
                      </a:lnTo>
                      <a:lnTo>
                        <a:pt x="104" y="157"/>
                      </a:lnTo>
                      <a:lnTo>
                        <a:pt x="114" y="165"/>
                      </a:lnTo>
                      <a:lnTo>
                        <a:pt x="123" y="173"/>
                      </a:lnTo>
                      <a:lnTo>
                        <a:pt x="131" y="184"/>
                      </a:lnTo>
                      <a:lnTo>
                        <a:pt x="137" y="194"/>
                      </a:lnTo>
                      <a:lnTo>
                        <a:pt x="144" y="188"/>
                      </a:lnTo>
                      <a:lnTo>
                        <a:pt x="154" y="183"/>
                      </a:lnTo>
                      <a:lnTo>
                        <a:pt x="165" y="178"/>
                      </a:lnTo>
                      <a:lnTo>
                        <a:pt x="179" y="175"/>
                      </a:lnTo>
                      <a:lnTo>
                        <a:pt x="195" y="173"/>
                      </a:lnTo>
                      <a:lnTo>
                        <a:pt x="214" y="175"/>
                      </a:lnTo>
                      <a:lnTo>
                        <a:pt x="232" y="180"/>
                      </a:lnTo>
                      <a:lnTo>
                        <a:pt x="253" y="188"/>
                      </a:lnTo>
                      <a:lnTo>
                        <a:pt x="247" y="180"/>
                      </a:lnTo>
                      <a:lnTo>
                        <a:pt x="240" y="172"/>
                      </a:lnTo>
                      <a:lnTo>
                        <a:pt x="236" y="162"/>
                      </a:lnTo>
                      <a:lnTo>
                        <a:pt x="231" y="149"/>
                      </a:lnTo>
                      <a:lnTo>
                        <a:pt x="230" y="135"/>
                      </a:lnTo>
                      <a:lnTo>
                        <a:pt x="230" y="120"/>
                      </a:lnTo>
                      <a:lnTo>
                        <a:pt x="235" y="103"/>
                      </a:lnTo>
                      <a:lnTo>
                        <a:pt x="243" y="84"/>
                      </a:lnTo>
                      <a:lnTo>
                        <a:pt x="231" y="81"/>
                      </a:lnTo>
                      <a:lnTo>
                        <a:pt x="218" y="78"/>
                      </a:lnTo>
                      <a:lnTo>
                        <a:pt x="207" y="72"/>
                      </a:lnTo>
                      <a:lnTo>
                        <a:pt x="197" y="65"/>
                      </a:lnTo>
                      <a:lnTo>
                        <a:pt x="187" y="57"/>
                      </a:lnTo>
                      <a:lnTo>
                        <a:pt x="180" y="44"/>
                      </a:lnTo>
                      <a:lnTo>
                        <a:pt x="177" y="30"/>
                      </a:lnTo>
                      <a:lnTo>
                        <a:pt x="176" y="12"/>
                      </a:lnTo>
                      <a:lnTo>
                        <a:pt x="169" y="13"/>
                      </a:lnTo>
                      <a:lnTo>
                        <a:pt x="162" y="15"/>
                      </a:lnTo>
                      <a:lnTo>
                        <a:pt x="155" y="15"/>
                      </a:lnTo>
                      <a:lnTo>
                        <a:pt x="148" y="15"/>
                      </a:lnTo>
                      <a:lnTo>
                        <a:pt x="140" y="14"/>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0" name="Freeform 293">
                  <a:extLst>
                    <a:ext uri="{FF2B5EF4-FFF2-40B4-BE49-F238E27FC236}">
                      <a16:creationId xmlns:a16="http://schemas.microsoft.com/office/drawing/2014/main" id="{7C947218-ACB4-4740-BD65-CD0E8B8DC459}"/>
                    </a:ext>
                  </a:extLst>
                </p:cNvPr>
                <p:cNvSpPr>
                  <a:spLocks/>
                </p:cNvSpPr>
                <p:nvPr/>
              </p:nvSpPr>
              <p:spPr bwMode="auto">
                <a:xfrm>
                  <a:off x="351" y="22"/>
                  <a:ext cx="111" cy="138"/>
                </a:xfrm>
                <a:custGeom>
                  <a:avLst/>
                  <a:gdLst>
                    <a:gd name="T0" fmla="*/ 94 w 222"/>
                    <a:gd name="T1" fmla="*/ 67 h 274"/>
                    <a:gd name="T2" fmla="*/ 79 w 222"/>
                    <a:gd name="T3" fmla="*/ 68 h 274"/>
                    <a:gd name="T4" fmla="*/ 60 w 222"/>
                    <a:gd name="T5" fmla="*/ 75 h 274"/>
                    <a:gd name="T6" fmla="*/ 43 w 222"/>
                    <a:gd name="T7" fmla="*/ 90 h 274"/>
                    <a:gd name="T8" fmla="*/ 32 w 222"/>
                    <a:gd name="T9" fmla="*/ 115 h 274"/>
                    <a:gd name="T10" fmla="*/ 25 w 222"/>
                    <a:gd name="T11" fmla="*/ 130 h 274"/>
                    <a:gd name="T12" fmla="*/ 17 w 222"/>
                    <a:gd name="T13" fmla="*/ 133 h 274"/>
                    <a:gd name="T14" fmla="*/ 12 w 222"/>
                    <a:gd name="T15" fmla="*/ 134 h 274"/>
                    <a:gd name="T16" fmla="*/ 7 w 222"/>
                    <a:gd name="T17" fmla="*/ 136 h 274"/>
                    <a:gd name="T18" fmla="*/ 2 w 222"/>
                    <a:gd name="T19" fmla="*/ 137 h 274"/>
                    <a:gd name="T20" fmla="*/ 1 w 222"/>
                    <a:gd name="T21" fmla="*/ 137 h 274"/>
                    <a:gd name="T22" fmla="*/ 0 w 222"/>
                    <a:gd name="T23" fmla="*/ 136 h 274"/>
                    <a:gd name="T24" fmla="*/ 9 w 222"/>
                    <a:gd name="T25" fmla="*/ 132 h 274"/>
                    <a:gd name="T26" fmla="*/ 21 w 222"/>
                    <a:gd name="T27" fmla="*/ 118 h 274"/>
                    <a:gd name="T28" fmla="*/ 26 w 222"/>
                    <a:gd name="T29" fmla="*/ 101 h 274"/>
                    <a:gd name="T30" fmla="*/ 28 w 222"/>
                    <a:gd name="T31" fmla="*/ 87 h 274"/>
                    <a:gd name="T32" fmla="*/ 27 w 222"/>
                    <a:gd name="T33" fmla="*/ 77 h 274"/>
                    <a:gd name="T34" fmla="*/ 25 w 222"/>
                    <a:gd name="T35" fmla="*/ 65 h 274"/>
                    <a:gd name="T36" fmla="*/ 26 w 222"/>
                    <a:gd name="T37" fmla="*/ 58 h 274"/>
                    <a:gd name="T38" fmla="*/ 35 w 222"/>
                    <a:gd name="T39" fmla="*/ 52 h 274"/>
                    <a:gd name="T40" fmla="*/ 43 w 222"/>
                    <a:gd name="T41" fmla="*/ 42 h 274"/>
                    <a:gd name="T42" fmla="*/ 46 w 222"/>
                    <a:gd name="T43" fmla="*/ 31 h 274"/>
                    <a:gd name="T44" fmla="*/ 49 w 222"/>
                    <a:gd name="T45" fmla="*/ 24 h 274"/>
                    <a:gd name="T46" fmla="*/ 62 w 222"/>
                    <a:gd name="T47" fmla="*/ 20 h 274"/>
                    <a:gd name="T48" fmla="*/ 75 w 222"/>
                    <a:gd name="T49" fmla="*/ 13 h 274"/>
                    <a:gd name="T50" fmla="*/ 87 w 222"/>
                    <a:gd name="T51" fmla="*/ 4 h 274"/>
                    <a:gd name="T52" fmla="*/ 90 w 222"/>
                    <a:gd name="T53" fmla="*/ 5 h 274"/>
                    <a:gd name="T54" fmla="*/ 92 w 222"/>
                    <a:gd name="T55" fmla="*/ 19 h 274"/>
                    <a:gd name="T56" fmla="*/ 97 w 222"/>
                    <a:gd name="T57" fmla="*/ 31 h 274"/>
                    <a:gd name="T58" fmla="*/ 106 w 222"/>
                    <a:gd name="T59" fmla="*/ 42 h 274"/>
                    <a:gd name="T60" fmla="*/ 108 w 222"/>
                    <a:gd name="T61" fmla="*/ 46 h 274"/>
                    <a:gd name="T62" fmla="*/ 101 w 222"/>
                    <a:gd name="T63" fmla="*/ 49 h 274"/>
                    <a:gd name="T64" fmla="*/ 96 w 222"/>
                    <a:gd name="T65" fmla="*/ 54 h 274"/>
                    <a:gd name="T66" fmla="*/ 95 w 222"/>
                    <a:gd name="T67" fmla="*/ 62 h 2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4">
                      <a:moveTo>
                        <a:pt x="194" y="133"/>
                      </a:moveTo>
                      <a:lnTo>
                        <a:pt x="187" y="133"/>
                      </a:lnTo>
                      <a:lnTo>
                        <a:pt x="175" y="133"/>
                      </a:lnTo>
                      <a:lnTo>
                        <a:pt x="158" y="135"/>
                      </a:lnTo>
                      <a:lnTo>
                        <a:pt x="140" y="139"/>
                      </a:lnTo>
                      <a:lnTo>
                        <a:pt x="120" y="148"/>
                      </a:lnTo>
                      <a:lnTo>
                        <a:pt x="102" y="160"/>
                      </a:lnTo>
                      <a:lnTo>
                        <a:pt x="85" y="179"/>
                      </a:lnTo>
                      <a:lnTo>
                        <a:pt x="72" y="205"/>
                      </a:lnTo>
                      <a:lnTo>
                        <a:pt x="64" y="228"/>
                      </a:lnTo>
                      <a:lnTo>
                        <a:pt x="57" y="247"/>
                      </a:lnTo>
                      <a:lnTo>
                        <a:pt x="49" y="258"/>
                      </a:lnTo>
                      <a:lnTo>
                        <a:pt x="40" y="264"/>
                      </a:lnTo>
                      <a:lnTo>
                        <a:pt x="34" y="265"/>
                      </a:lnTo>
                      <a:lnTo>
                        <a:pt x="29" y="266"/>
                      </a:lnTo>
                      <a:lnTo>
                        <a:pt x="24" y="267"/>
                      </a:lnTo>
                      <a:lnTo>
                        <a:pt x="18" y="269"/>
                      </a:lnTo>
                      <a:lnTo>
                        <a:pt x="13" y="270"/>
                      </a:lnTo>
                      <a:lnTo>
                        <a:pt x="9" y="271"/>
                      </a:lnTo>
                      <a:lnTo>
                        <a:pt x="4" y="273"/>
                      </a:lnTo>
                      <a:lnTo>
                        <a:pt x="1" y="274"/>
                      </a:lnTo>
                      <a:lnTo>
                        <a:pt x="1" y="273"/>
                      </a:lnTo>
                      <a:lnTo>
                        <a:pt x="1" y="272"/>
                      </a:lnTo>
                      <a:lnTo>
                        <a:pt x="0" y="271"/>
                      </a:lnTo>
                      <a:lnTo>
                        <a:pt x="0" y="270"/>
                      </a:lnTo>
                      <a:lnTo>
                        <a:pt x="18" y="262"/>
                      </a:lnTo>
                      <a:lnTo>
                        <a:pt x="33" y="249"/>
                      </a:lnTo>
                      <a:lnTo>
                        <a:pt x="42" y="234"/>
                      </a:lnTo>
                      <a:lnTo>
                        <a:pt x="49" y="218"/>
                      </a:lnTo>
                      <a:lnTo>
                        <a:pt x="52" y="201"/>
                      </a:lnTo>
                      <a:lnTo>
                        <a:pt x="55" y="186"/>
                      </a:lnTo>
                      <a:lnTo>
                        <a:pt x="55" y="172"/>
                      </a:lnTo>
                      <a:lnTo>
                        <a:pt x="55" y="161"/>
                      </a:lnTo>
                      <a:lnTo>
                        <a:pt x="54" y="152"/>
                      </a:lnTo>
                      <a:lnTo>
                        <a:pt x="52" y="142"/>
                      </a:lnTo>
                      <a:lnTo>
                        <a:pt x="49" y="130"/>
                      </a:lnTo>
                      <a:lnTo>
                        <a:pt x="46" y="118"/>
                      </a:lnTo>
                      <a:lnTo>
                        <a:pt x="52" y="116"/>
                      </a:lnTo>
                      <a:lnTo>
                        <a:pt x="62" y="112"/>
                      </a:lnTo>
                      <a:lnTo>
                        <a:pt x="70" y="104"/>
                      </a:lnTo>
                      <a:lnTo>
                        <a:pt x="79" y="95"/>
                      </a:lnTo>
                      <a:lnTo>
                        <a:pt x="86" y="84"/>
                      </a:lnTo>
                      <a:lnTo>
                        <a:pt x="90" y="73"/>
                      </a:lnTo>
                      <a:lnTo>
                        <a:pt x="92" y="61"/>
                      </a:lnTo>
                      <a:lnTo>
                        <a:pt x="88" y="48"/>
                      </a:lnTo>
                      <a:lnTo>
                        <a:pt x="97" y="47"/>
                      </a:lnTo>
                      <a:lnTo>
                        <a:pt x="110" y="44"/>
                      </a:lnTo>
                      <a:lnTo>
                        <a:pt x="123" y="39"/>
                      </a:lnTo>
                      <a:lnTo>
                        <a:pt x="138" y="32"/>
                      </a:lnTo>
                      <a:lnTo>
                        <a:pt x="150" y="25"/>
                      </a:lnTo>
                      <a:lnTo>
                        <a:pt x="163" y="17"/>
                      </a:lnTo>
                      <a:lnTo>
                        <a:pt x="173" y="8"/>
                      </a:lnTo>
                      <a:lnTo>
                        <a:pt x="180" y="0"/>
                      </a:lnTo>
                      <a:lnTo>
                        <a:pt x="180" y="10"/>
                      </a:lnTo>
                      <a:lnTo>
                        <a:pt x="181" y="23"/>
                      </a:lnTo>
                      <a:lnTo>
                        <a:pt x="184" y="37"/>
                      </a:lnTo>
                      <a:lnTo>
                        <a:pt x="188" y="50"/>
                      </a:lnTo>
                      <a:lnTo>
                        <a:pt x="194" y="62"/>
                      </a:lnTo>
                      <a:lnTo>
                        <a:pt x="202" y="74"/>
                      </a:lnTo>
                      <a:lnTo>
                        <a:pt x="211" y="83"/>
                      </a:lnTo>
                      <a:lnTo>
                        <a:pt x="222" y="90"/>
                      </a:lnTo>
                      <a:lnTo>
                        <a:pt x="215" y="91"/>
                      </a:lnTo>
                      <a:lnTo>
                        <a:pt x="208" y="93"/>
                      </a:lnTo>
                      <a:lnTo>
                        <a:pt x="201" y="97"/>
                      </a:lnTo>
                      <a:lnTo>
                        <a:pt x="195" y="101"/>
                      </a:lnTo>
                      <a:lnTo>
                        <a:pt x="191" y="107"/>
                      </a:lnTo>
                      <a:lnTo>
                        <a:pt x="190" y="115"/>
                      </a:lnTo>
                      <a:lnTo>
                        <a:pt x="190" y="123"/>
                      </a:lnTo>
                      <a:lnTo>
                        <a:pt x="194" y="13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1" name="Freeform 294">
                  <a:extLst>
                    <a:ext uri="{FF2B5EF4-FFF2-40B4-BE49-F238E27FC236}">
                      <a16:creationId xmlns:a16="http://schemas.microsoft.com/office/drawing/2014/main" id="{9DAE1B1A-3003-4247-B34C-6FB7B0BF3E1F}"/>
                    </a:ext>
                  </a:extLst>
                </p:cNvPr>
                <p:cNvSpPr>
                  <a:spLocks/>
                </p:cNvSpPr>
                <p:nvPr/>
              </p:nvSpPr>
              <p:spPr bwMode="auto">
                <a:xfrm>
                  <a:off x="315" y="25"/>
                  <a:ext cx="66" cy="132"/>
                </a:xfrm>
                <a:custGeom>
                  <a:avLst/>
                  <a:gdLst>
                    <a:gd name="T0" fmla="*/ 35 w 131"/>
                    <a:gd name="T1" fmla="*/ 130 h 265"/>
                    <a:gd name="T2" fmla="*/ 31 w 131"/>
                    <a:gd name="T3" fmla="*/ 126 h 265"/>
                    <a:gd name="T4" fmla="*/ 24 w 131"/>
                    <a:gd name="T5" fmla="*/ 126 h 265"/>
                    <a:gd name="T6" fmla="*/ 21 w 131"/>
                    <a:gd name="T7" fmla="*/ 125 h 265"/>
                    <a:gd name="T8" fmla="*/ 22 w 131"/>
                    <a:gd name="T9" fmla="*/ 121 h 265"/>
                    <a:gd name="T10" fmla="*/ 26 w 131"/>
                    <a:gd name="T11" fmla="*/ 117 h 265"/>
                    <a:gd name="T12" fmla="*/ 32 w 131"/>
                    <a:gd name="T13" fmla="*/ 115 h 265"/>
                    <a:gd name="T14" fmla="*/ 38 w 131"/>
                    <a:gd name="T15" fmla="*/ 113 h 265"/>
                    <a:gd name="T16" fmla="*/ 41 w 131"/>
                    <a:gd name="T17" fmla="*/ 110 h 265"/>
                    <a:gd name="T18" fmla="*/ 41 w 131"/>
                    <a:gd name="T19" fmla="*/ 107 h 265"/>
                    <a:gd name="T20" fmla="*/ 41 w 131"/>
                    <a:gd name="T21" fmla="*/ 104 h 265"/>
                    <a:gd name="T22" fmla="*/ 39 w 131"/>
                    <a:gd name="T23" fmla="*/ 102 h 265"/>
                    <a:gd name="T24" fmla="*/ 36 w 131"/>
                    <a:gd name="T25" fmla="*/ 99 h 265"/>
                    <a:gd name="T26" fmla="*/ 29 w 131"/>
                    <a:gd name="T27" fmla="*/ 99 h 265"/>
                    <a:gd name="T28" fmla="*/ 24 w 131"/>
                    <a:gd name="T29" fmla="*/ 102 h 265"/>
                    <a:gd name="T30" fmla="*/ 24 w 131"/>
                    <a:gd name="T31" fmla="*/ 106 h 265"/>
                    <a:gd name="T32" fmla="*/ 22 w 131"/>
                    <a:gd name="T33" fmla="*/ 110 h 265"/>
                    <a:gd name="T34" fmla="*/ 17 w 131"/>
                    <a:gd name="T35" fmla="*/ 114 h 265"/>
                    <a:gd name="T36" fmla="*/ 15 w 131"/>
                    <a:gd name="T37" fmla="*/ 114 h 265"/>
                    <a:gd name="T38" fmla="*/ 13 w 131"/>
                    <a:gd name="T39" fmla="*/ 112 h 265"/>
                    <a:gd name="T40" fmla="*/ 13 w 131"/>
                    <a:gd name="T41" fmla="*/ 109 h 265"/>
                    <a:gd name="T42" fmla="*/ 15 w 131"/>
                    <a:gd name="T43" fmla="*/ 104 h 265"/>
                    <a:gd name="T44" fmla="*/ 17 w 131"/>
                    <a:gd name="T45" fmla="*/ 100 h 265"/>
                    <a:gd name="T46" fmla="*/ 21 w 131"/>
                    <a:gd name="T47" fmla="*/ 96 h 265"/>
                    <a:gd name="T48" fmla="*/ 22 w 131"/>
                    <a:gd name="T49" fmla="*/ 92 h 265"/>
                    <a:gd name="T50" fmla="*/ 22 w 131"/>
                    <a:gd name="T51" fmla="*/ 91 h 265"/>
                    <a:gd name="T52" fmla="*/ 20 w 131"/>
                    <a:gd name="T53" fmla="*/ 88 h 265"/>
                    <a:gd name="T54" fmla="*/ 17 w 131"/>
                    <a:gd name="T55" fmla="*/ 85 h 265"/>
                    <a:gd name="T56" fmla="*/ 12 w 131"/>
                    <a:gd name="T57" fmla="*/ 84 h 265"/>
                    <a:gd name="T58" fmla="*/ 9 w 131"/>
                    <a:gd name="T59" fmla="*/ 84 h 265"/>
                    <a:gd name="T60" fmla="*/ 7 w 131"/>
                    <a:gd name="T61" fmla="*/ 85 h 265"/>
                    <a:gd name="T62" fmla="*/ 4 w 131"/>
                    <a:gd name="T63" fmla="*/ 87 h 265"/>
                    <a:gd name="T64" fmla="*/ 0 w 131"/>
                    <a:gd name="T65" fmla="*/ 76 h 265"/>
                    <a:gd name="T66" fmla="*/ 6 w 131"/>
                    <a:gd name="T67" fmla="*/ 50 h 265"/>
                    <a:gd name="T68" fmla="*/ 24 w 131"/>
                    <a:gd name="T69" fmla="*/ 26 h 265"/>
                    <a:gd name="T70" fmla="*/ 46 w 131"/>
                    <a:gd name="T71" fmla="*/ 9 h 265"/>
                    <a:gd name="T72" fmla="*/ 59 w 131"/>
                    <a:gd name="T73" fmla="*/ 2 h 265"/>
                    <a:gd name="T74" fmla="*/ 66 w 131"/>
                    <a:gd name="T75" fmla="*/ 0 h 265"/>
                    <a:gd name="T76" fmla="*/ 60 w 131"/>
                    <a:gd name="T77" fmla="*/ 8 h 265"/>
                    <a:gd name="T78" fmla="*/ 54 w 131"/>
                    <a:gd name="T79" fmla="*/ 23 h 265"/>
                    <a:gd name="T80" fmla="*/ 54 w 131"/>
                    <a:gd name="T81" fmla="*/ 36 h 265"/>
                    <a:gd name="T82" fmla="*/ 57 w 131"/>
                    <a:gd name="T83" fmla="*/ 49 h 265"/>
                    <a:gd name="T84" fmla="*/ 61 w 131"/>
                    <a:gd name="T85" fmla="*/ 62 h 265"/>
                    <a:gd name="T86" fmla="*/ 64 w 131"/>
                    <a:gd name="T87" fmla="*/ 73 h 265"/>
                    <a:gd name="T88" fmla="*/ 64 w 131"/>
                    <a:gd name="T89" fmla="*/ 83 h 265"/>
                    <a:gd name="T90" fmla="*/ 63 w 131"/>
                    <a:gd name="T91" fmla="*/ 98 h 265"/>
                    <a:gd name="T92" fmla="*/ 58 w 131"/>
                    <a:gd name="T93" fmla="*/ 114 h 265"/>
                    <a:gd name="T94" fmla="*/ 46 w 131"/>
                    <a:gd name="T95" fmla="*/ 128 h 2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5">
                      <a:moveTo>
                        <a:pt x="73" y="265"/>
                      </a:moveTo>
                      <a:lnTo>
                        <a:pt x="70" y="261"/>
                      </a:lnTo>
                      <a:lnTo>
                        <a:pt x="67" y="257"/>
                      </a:lnTo>
                      <a:lnTo>
                        <a:pt x="61" y="253"/>
                      </a:lnTo>
                      <a:lnTo>
                        <a:pt x="53" y="253"/>
                      </a:lnTo>
                      <a:lnTo>
                        <a:pt x="48" y="253"/>
                      </a:lnTo>
                      <a:lnTo>
                        <a:pt x="45" y="252"/>
                      </a:lnTo>
                      <a:lnTo>
                        <a:pt x="41" y="250"/>
                      </a:lnTo>
                      <a:lnTo>
                        <a:pt x="39" y="247"/>
                      </a:lnTo>
                      <a:lnTo>
                        <a:pt x="43" y="243"/>
                      </a:lnTo>
                      <a:lnTo>
                        <a:pt x="47" y="237"/>
                      </a:lnTo>
                      <a:lnTo>
                        <a:pt x="51" y="234"/>
                      </a:lnTo>
                      <a:lnTo>
                        <a:pt x="54" y="231"/>
                      </a:lnTo>
                      <a:lnTo>
                        <a:pt x="63" y="231"/>
                      </a:lnTo>
                      <a:lnTo>
                        <a:pt x="70" y="230"/>
                      </a:lnTo>
                      <a:lnTo>
                        <a:pt x="75" y="227"/>
                      </a:lnTo>
                      <a:lnTo>
                        <a:pt x="79" y="222"/>
                      </a:lnTo>
                      <a:lnTo>
                        <a:pt x="81" y="220"/>
                      </a:lnTo>
                      <a:lnTo>
                        <a:pt x="81" y="216"/>
                      </a:lnTo>
                      <a:lnTo>
                        <a:pt x="82" y="214"/>
                      </a:lnTo>
                      <a:lnTo>
                        <a:pt x="82" y="212"/>
                      </a:lnTo>
                      <a:lnTo>
                        <a:pt x="81" y="209"/>
                      </a:lnTo>
                      <a:lnTo>
                        <a:pt x="79" y="206"/>
                      </a:lnTo>
                      <a:lnTo>
                        <a:pt x="78" y="204"/>
                      </a:lnTo>
                      <a:lnTo>
                        <a:pt x="77" y="201"/>
                      </a:lnTo>
                      <a:lnTo>
                        <a:pt x="71" y="198"/>
                      </a:lnTo>
                      <a:lnTo>
                        <a:pt x="64" y="197"/>
                      </a:lnTo>
                      <a:lnTo>
                        <a:pt x="58" y="198"/>
                      </a:lnTo>
                      <a:lnTo>
                        <a:pt x="52" y="200"/>
                      </a:lnTo>
                      <a:lnTo>
                        <a:pt x="48" y="205"/>
                      </a:lnTo>
                      <a:lnTo>
                        <a:pt x="47" y="208"/>
                      </a:lnTo>
                      <a:lnTo>
                        <a:pt x="47" y="212"/>
                      </a:lnTo>
                      <a:lnTo>
                        <a:pt x="48" y="215"/>
                      </a:lnTo>
                      <a:lnTo>
                        <a:pt x="44" y="220"/>
                      </a:lnTo>
                      <a:lnTo>
                        <a:pt x="38" y="224"/>
                      </a:lnTo>
                      <a:lnTo>
                        <a:pt x="33" y="228"/>
                      </a:lnTo>
                      <a:lnTo>
                        <a:pt x="31" y="230"/>
                      </a:lnTo>
                      <a:lnTo>
                        <a:pt x="30" y="228"/>
                      </a:lnTo>
                      <a:lnTo>
                        <a:pt x="28" y="227"/>
                      </a:lnTo>
                      <a:lnTo>
                        <a:pt x="25" y="224"/>
                      </a:lnTo>
                      <a:lnTo>
                        <a:pt x="23" y="223"/>
                      </a:lnTo>
                      <a:lnTo>
                        <a:pt x="25" y="219"/>
                      </a:lnTo>
                      <a:lnTo>
                        <a:pt x="28" y="213"/>
                      </a:lnTo>
                      <a:lnTo>
                        <a:pt x="29" y="208"/>
                      </a:lnTo>
                      <a:lnTo>
                        <a:pt x="30" y="204"/>
                      </a:lnTo>
                      <a:lnTo>
                        <a:pt x="34" y="200"/>
                      </a:lnTo>
                      <a:lnTo>
                        <a:pt x="38" y="197"/>
                      </a:lnTo>
                      <a:lnTo>
                        <a:pt x="41" y="192"/>
                      </a:lnTo>
                      <a:lnTo>
                        <a:pt x="43" y="187"/>
                      </a:lnTo>
                      <a:lnTo>
                        <a:pt x="43" y="185"/>
                      </a:lnTo>
                      <a:lnTo>
                        <a:pt x="43" y="184"/>
                      </a:lnTo>
                      <a:lnTo>
                        <a:pt x="43" y="182"/>
                      </a:lnTo>
                      <a:lnTo>
                        <a:pt x="43" y="181"/>
                      </a:lnTo>
                      <a:lnTo>
                        <a:pt x="40" y="176"/>
                      </a:lnTo>
                      <a:lnTo>
                        <a:pt x="38" y="173"/>
                      </a:lnTo>
                      <a:lnTo>
                        <a:pt x="33" y="170"/>
                      </a:lnTo>
                      <a:lnTo>
                        <a:pt x="26" y="168"/>
                      </a:lnTo>
                      <a:lnTo>
                        <a:pt x="24" y="168"/>
                      </a:lnTo>
                      <a:lnTo>
                        <a:pt x="21" y="168"/>
                      </a:lnTo>
                      <a:lnTo>
                        <a:pt x="17" y="169"/>
                      </a:lnTo>
                      <a:lnTo>
                        <a:pt x="15" y="170"/>
                      </a:lnTo>
                      <a:lnTo>
                        <a:pt x="13" y="171"/>
                      </a:lnTo>
                      <a:lnTo>
                        <a:pt x="10" y="173"/>
                      </a:lnTo>
                      <a:lnTo>
                        <a:pt x="8" y="175"/>
                      </a:lnTo>
                      <a:lnTo>
                        <a:pt x="7" y="176"/>
                      </a:lnTo>
                      <a:lnTo>
                        <a:pt x="0" y="152"/>
                      </a:lnTo>
                      <a:lnTo>
                        <a:pt x="2" y="125"/>
                      </a:lnTo>
                      <a:lnTo>
                        <a:pt x="11" y="100"/>
                      </a:lnTo>
                      <a:lnTo>
                        <a:pt x="28" y="75"/>
                      </a:lnTo>
                      <a:lnTo>
                        <a:pt x="47" y="53"/>
                      </a:lnTo>
                      <a:lnTo>
                        <a:pt x="69" y="33"/>
                      </a:lnTo>
                      <a:lnTo>
                        <a:pt x="92" y="18"/>
                      </a:lnTo>
                      <a:lnTo>
                        <a:pt x="112" y="8"/>
                      </a:lnTo>
                      <a:lnTo>
                        <a:pt x="117" y="4"/>
                      </a:lnTo>
                      <a:lnTo>
                        <a:pt x="125" y="1"/>
                      </a:lnTo>
                      <a:lnTo>
                        <a:pt x="131" y="0"/>
                      </a:lnTo>
                      <a:lnTo>
                        <a:pt x="128" y="4"/>
                      </a:lnTo>
                      <a:lnTo>
                        <a:pt x="120" y="16"/>
                      </a:lnTo>
                      <a:lnTo>
                        <a:pt x="113" y="31"/>
                      </a:lnTo>
                      <a:lnTo>
                        <a:pt x="107" y="46"/>
                      </a:lnTo>
                      <a:lnTo>
                        <a:pt x="106" y="62"/>
                      </a:lnTo>
                      <a:lnTo>
                        <a:pt x="107" y="72"/>
                      </a:lnTo>
                      <a:lnTo>
                        <a:pt x="111" y="84"/>
                      </a:lnTo>
                      <a:lnTo>
                        <a:pt x="114" y="98"/>
                      </a:lnTo>
                      <a:lnTo>
                        <a:pt x="119" y="113"/>
                      </a:lnTo>
                      <a:lnTo>
                        <a:pt x="122" y="125"/>
                      </a:lnTo>
                      <a:lnTo>
                        <a:pt x="125" y="137"/>
                      </a:lnTo>
                      <a:lnTo>
                        <a:pt x="127" y="147"/>
                      </a:lnTo>
                      <a:lnTo>
                        <a:pt x="128" y="156"/>
                      </a:lnTo>
                      <a:lnTo>
                        <a:pt x="128" y="167"/>
                      </a:lnTo>
                      <a:lnTo>
                        <a:pt x="128" y="181"/>
                      </a:lnTo>
                      <a:lnTo>
                        <a:pt x="125" y="196"/>
                      </a:lnTo>
                      <a:lnTo>
                        <a:pt x="122" y="213"/>
                      </a:lnTo>
                      <a:lnTo>
                        <a:pt x="115" y="229"/>
                      </a:lnTo>
                      <a:lnTo>
                        <a:pt x="106" y="244"/>
                      </a:lnTo>
                      <a:lnTo>
                        <a:pt x="91" y="257"/>
                      </a:lnTo>
                      <a:lnTo>
                        <a:pt x="73"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2" name="Freeform 295">
                  <a:extLst>
                    <a:ext uri="{FF2B5EF4-FFF2-40B4-BE49-F238E27FC236}">
                      <a16:creationId xmlns:a16="http://schemas.microsoft.com/office/drawing/2014/main" id="{FA962187-4F05-46E2-A3A6-D6CF22FE37B8}"/>
                    </a:ext>
                  </a:extLst>
                </p:cNvPr>
                <p:cNvSpPr>
                  <a:spLocks/>
                </p:cNvSpPr>
                <p:nvPr/>
              </p:nvSpPr>
              <p:spPr bwMode="auto">
                <a:xfrm>
                  <a:off x="212" y="89"/>
                  <a:ext cx="320" cy="225"/>
                </a:xfrm>
                <a:custGeom>
                  <a:avLst/>
                  <a:gdLst>
                    <a:gd name="T0" fmla="*/ 148 w 640"/>
                    <a:gd name="T1" fmla="*/ 192 h 450"/>
                    <a:gd name="T2" fmla="*/ 131 w 640"/>
                    <a:gd name="T3" fmla="*/ 223 h 450"/>
                    <a:gd name="T4" fmla="*/ 116 w 640"/>
                    <a:gd name="T5" fmla="*/ 197 h 450"/>
                    <a:gd name="T6" fmla="*/ 97 w 640"/>
                    <a:gd name="T7" fmla="*/ 176 h 450"/>
                    <a:gd name="T8" fmla="*/ 91 w 640"/>
                    <a:gd name="T9" fmla="*/ 129 h 450"/>
                    <a:gd name="T10" fmla="*/ 104 w 640"/>
                    <a:gd name="T11" fmla="*/ 107 h 450"/>
                    <a:gd name="T12" fmla="*/ 115 w 640"/>
                    <a:gd name="T13" fmla="*/ 84 h 450"/>
                    <a:gd name="T14" fmla="*/ 108 w 640"/>
                    <a:gd name="T15" fmla="*/ 88 h 450"/>
                    <a:gd name="T16" fmla="*/ 99 w 640"/>
                    <a:gd name="T17" fmla="*/ 108 h 450"/>
                    <a:gd name="T18" fmla="*/ 66 w 640"/>
                    <a:gd name="T19" fmla="*/ 135 h 450"/>
                    <a:gd name="T20" fmla="*/ 40 w 640"/>
                    <a:gd name="T21" fmla="*/ 137 h 450"/>
                    <a:gd name="T22" fmla="*/ 24 w 640"/>
                    <a:gd name="T23" fmla="*/ 131 h 450"/>
                    <a:gd name="T24" fmla="*/ 0 w 640"/>
                    <a:gd name="T25" fmla="*/ 121 h 450"/>
                    <a:gd name="T26" fmla="*/ 20 w 640"/>
                    <a:gd name="T27" fmla="*/ 113 h 450"/>
                    <a:gd name="T28" fmla="*/ 38 w 640"/>
                    <a:gd name="T29" fmla="*/ 92 h 450"/>
                    <a:gd name="T30" fmla="*/ 73 w 640"/>
                    <a:gd name="T31" fmla="*/ 69 h 450"/>
                    <a:gd name="T32" fmla="*/ 94 w 640"/>
                    <a:gd name="T33" fmla="*/ 70 h 450"/>
                    <a:gd name="T34" fmla="*/ 98 w 640"/>
                    <a:gd name="T35" fmla="*/ 72 h 450"/>
                    <a:gd name="T36" fmla="*/ 93 w 640"/>
                    <a:gd name="T37" fmla="*/ 84 h 450"/>
                    <a:gd name="T38" fmla="*/ 96 w 640"/>
                    <a:gd name="T39" fmla="*/ 86 h 450"/>
                    <a:gd name="T40" fmla="*/ 108 w 640"/>
                    <a:gd name="T41" fmla="*/ 84 h 450"/>
                    <a:gd name="T42" fmla="*/ 106 w 640"/>
                    <a:gd name="T43" fmla="*/ 69 h 450"/>
                    <a:gd name="T44" fmla="*/ 110 w 640"/>
                    <a:gd name="T45" fmla="*/ 69 h 450"/>
                    <a:gd name="T46" fmla="*/ 116 w 640"/>
                    <a:gd name="T47" fmla="*/ 77 h 450"/>
                    <a:gd name="T48" fmla="*/ 131 w 640"/>
                    <a:gd name="T49" fmla="*/ 79 h 450"/>
                    <a:gd name="T50" fmla="*/ 142 w 640"/>
                    <a:gd name="T51" fmla="*/ 70 h 450"/>
                    <a:gd name="T52" fmla="*/ 154 w 640"/>
                    <a:gd name="T53" fmla="*/ 67 h 450"/>
                    <a:gd name="T54" fmla="*/ 172 w 640"/>
                    <a:gd name="T55" fmla="*/ 48 h 450"/>
                    <a:gd name="T56" fmla="*/ 210 w 640"/>
                    <a:gd name="T57" fmla="*/ 3 h 450"/>
                    <a:gd name="T58" fmla="*/ 240 w 640"/>
                    <a:gd name="T59" fmla="*/ 0 h 450"/>
                    <a:gd name="T60" fmla="*/ 264 w 640"/>
                    <a:gd name="T61" fmla="*/ 5 h 450"/>
                    <a:gd name="T62" fmla="*/ 290 w 640"/>
                    <a:gd name="T63" fmla="*/ 14 h 450"/>
                    <a:gd name="T64" fmla="*/ 315 w 640"/>
                    <a:gd name="T65" fmla="*/ 16 h 450"/>
                    <a:gd name="T66" fmla="*/ 311 w 640"/>
                    <a:gd name="T67" fmla="*/ 28 h 450"/>
                    <a:gd name="T68" fmla="*/ 277 w 640"/>
                    <a:gd name="T69" fmla="*/ 70 h 450"/>
                    <a:gd name="T70" fmla="*/ 246 w 640"/>
                    <a:gd name="T71" fmla="*/ 84 h 450"/>
                    <a:gd name="T72" fmla="*/ 213 w 640"/>
                    <a:gd name="T73" fmla="*/ 92 h 450"/>
                    <a:gd name="T74" fmla="*/ 182 w 640"/>
                    <a:gd name="T75" fmla="*/ 85 h 450"/>
                    <a:gd name="T76" fmla="*/ 166 w 640"/>
                    <a:gd name="T77" fmla="*/ 76 h 450"/>
                    <a:gd name="T78" fmla="*/ 154 w 640"/>
                    <a:gd name="T79" fmla="*/ 73 h 450"/>
                    <a:gd name="T80" fmla="*/ 142 w 640"/>
                    <a:gd name="T81" fmla="*/ 76 h 450"/>
                    <a:gd name="T82" fmla="*/ 143 w 640"/>
                    <a:gd name="T83" fmla="*/ 82 h 450"/>
                    <a:gd name="T84" fmla="*/ 157 w 640"/>
                    <a:gd name="T85" fmla="*/ 81 h 450"/>
                    <a:gd name="T86" fmla="*/ 173 w 640"/>
                    <a:gd name="T87" fmla="*/ 80 h 450"/>
                    <a:gd name="T88" fmla="*/ 205 w 640"/>
                    <a:gd name="T89" fmla="*/ 91 h 450"/>
                    <a:gd name="T90" fmla="*/ 232 w 640"/>
                    <a:gd name="T91" fmla="*/ 124 h 450"/>
                    <a:gd name="T92" fmla="*/ 241 w 640"/>
                    <a:gd name="T93" fmla="*/ 164 h 450"/>
                    <a:gd name="T94" fmla="*/ 224 w 640"/>
                    <a:gd name="T95" fmla="*/ 164 h 450"/>
                    <a:gd name="T96" fmla="*/ 187 w 640"/>
                    <a:gd name="T97" fmla="*/ 153 h 450"/>
                    <a:gd name="T98" fmla="*/ 163 w 640"/>
                    <a:gd name="T99" fmla="*/ 146 h 450"/>
                    <a:gd name="T100" fmla="*/ 145 w 640"/>
                    <a:gd name="T101" fmla="*/ 117 h 450"/>
                    <a:gd name="T102" fmla="*/ 139 w 640"/>
                    <a:gd name="T103" fmla="*/ 91 h 450"/>
                    <a:gd name="T104" fmla="*/ 126 w 640"/>
                    <a:gd name="T105" fmla="*/ 81 h 450"/>
                    <a:gd name="T106" fmla="*/ 119 w 640"/>
                    <a:gd name="T107" fmla="*/ 84 h 450"/>
                    <a:gd name="T108" fmla="*/ 126 w 640"/>
                    <a:gd name="T109" fmla="*/ 96 h 450"/>
                    <a:gd name="T110" fmla="*/ 149 w 640"/>
                    <a:gd name="T111" fmla="*/ 125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6"/>
                      </a:moveTo>
                      <a:lnTo>
                        <a:pt x="312" y="298"/>
                      </a:lnTo>
                      <a:lnTo>
                        <a:pt x="312" y="330"/>
                      </a:lnTo>
                      <a:lnTo>
                        <a:pt x="306" y="360"/>
                      </a:lnTo>
                      <a:lnTo>
                        <a:pt x="296" y="383"/>
                      </a:lnTo>
                      <a:lnTo>
                        <a:pt x="284" y="401"/>
                      </a:lnTo>
                      <a:lnTo>
                        <a:pt x="275" y="417"/>
                      </a:lnTo>
                      <a:lnTo>
                        <a:pt x="268" y="432"/>
                      </a:lnTo>
                      <a:lnTo>
                        <a:pt x="262" y="450"/>
                      </a:lnTo>
                      <a:lnTo>
                        <a:pt x="261" y="445"/>
                      </a:lnTo>
                      <a:lnTo>
                        <a:pt x="258" y="435"/>
                      </a:lnTo>
                      <a:lnTo>
                        <a:pt x="253" y="425"/>
                      </a:lnTo>
                      <a:lnTo>
                        <a:pt x="247" y="415"/>
                      </a:lnTo>
                      <a:lnTo>
                        <a:pt x="240" y="403"/>
                      </a:lnTo>
                      <a:lnTo>
                        <a:pt x="232" y="393"/>
                      </a:lnTo>
                      <a:lnTo>
                        <a:pt x="224" y="382"/>
                      </a:lnTo>
                      <a:lnTo>
                        <a:pt x="216" y="375"/>
                      </a:lnTo>
                      <a:lnTo>
                        <a:pt x="207" y="368"/>
                      </a:lnTo>
                      <a:lnTo>
                        <a:pt x="200" y="360"/>
                      </a:lnTo>
                      <a:lnTo>
                        <a:pt x="194" y="352"/>
                      </a:lnTo>
                      <a:lnTo>
                        <a:pt x="190" y="344"/>
                      </a:lnTo>
                      <a:lnTo>
                        <a:pt x="181" y="319"/>
                      </a:lnTo>
                      <a:lnTo>
                        <a:pt x="178" y="295"/>
                      </a:lnTo>
                      <a:lnTo>
                        <a:pt x="179" y="273"/>
                      </a:lnTo>
                      <a:lnTo>
                        <a:pt x="182" y="257"/>
                      </a:lnTo>
                      <a:lnTo>
                        <a:pt x="185" y="249"/>
                      </a:lnTo>
                      <a:lnTo>
                        <a:pt x="190" y="239"/>
                      </a:lnTo>
                      <a:lnTo>
                        <a:pt x="194" y="230"/>
                      </a:lnTo>
                      <a:lnTo>
                        <a:pt x="201" y="222"/>
                      </a:lnTo>
                      <a:lnTo>
                        <a:pt x="208" y="213"/>
                      </a:lnTo>
                      <a:lnTo>
                        <a:pt x="215" y="202"/>
                      </a:lnTo>
                      <a:lnTo>
                        <a:pt x="221" y="192"/>
                      </a:lnTo>
                      <a:lnTo>
                        <a:pt x="227" y="182"/>
                      </a:lnTo>
                      <a:lnTo>
                        <a:pt x="229" y="175"/>
                      </a:lnTo>
                      <a:lnTo>
                        <a:pt x="230" y="167"/>
                      </a:lnTo>
                      <a:lnTo>
                        <a:pt x="229" y="161"/>
                      </a:lnTo>
                      <a:lnTo>
                        <a:pt x="227" y="160"/>
                      </a:lnTo>
                      <a:lnTo>
                        <a:pt x="221" y="163"/>
                      </a:lnTo>
                      <a:lnTo>
                        <a:pt x="217" y="169"/>
                      </a:lnTo>
                      <a:lnTo>
                        <a:pt x="215" y="176"/>
                      </a:lnTo>
                      <a:lnTo>
                        <a:pt x="213" y="182"/>
                      </a:lnTo>
                      <a:lnTo>
                        <a:pt x="211" y="191"/>
                      </a:lnTo>
                      <a:lnTo>
                        <a:pt x="207" y="200"/>
                      </a:lnTo>
                      <a:lnTo>
                        <a:pt x="202" y="208"/>
                      </a:lnTo>
                      <a:lnTo>
                        <a:pt x="198" y="216"/>
                      </a:lnTo>
                      <a:lnTo>
                        <a:pt x="188" y="231"/>
                      </a:lnTo>
                      <a:lnTo>
                        <a:pt x="175" y="244"/>
                      </a:lnTo>
                      <a:lnTo>
                        <a:pt x="161" y="255"/>
                      </a:lnTo>
                      <a:lnTo>
                        <a:pt x="147" y="264"/>
                      </a:lnTo>
                      <a:lnTo>
                        <a:pt x="132" y="269"/>
                      </a:lnTo>
                      <a:lnTo>
                        <a:pt x="117" y="274"/>
                      </a:lnTo>
                      <a:lnTo>
                        <a:pt x="103" y="276"/>
                      </a:lnTo>
                      <a:lnTo>
                        <a:pt x="90" y="276"/>
                      </a:lnTo>
                      <a:lnTo>
                        <a:pt x="85" y="275"/>
                      </a:lnTo>
                      <a:lnTo>
                        <a:pt x="80" y="274"/>
                      </a:lnTo>
                      <a:lnTo>
                        <a:pt x="76" y="274"/>
                      </a:lnTo>
                      <a:lnTo>
                        <a:pt x="72" y="273"/>
                      </a:lnTo>
                      <a:lnTo>
                        <a:pt x="64" y="269"/>
                      </a:lnTo>
                      <a:lnTo>
                        <a:pt x="56" y="266"/>
                      </a:lnTo>
                      <a:lnTo>
                        <a:pt x="48" y="262"/>
                      </a:lnTo>
                      <a:lnTo>
                        <a:pt x="40" y="258"/>
                      </a:lnTo>
                      <a:lnTo>
                        <a:pt x="32" y="254"/>
                      </a:lnTo>
                      <a:lnTo>
                        <a:pt x="22" y="250"/>
                      </a:lnTo>
                      <a:lnTo>
                        <a:pt x="11" y="245"/>
                      </a:lnTo>
                      <a:lnTo>
                        <a:pt x="0" y="241"/>
                      </a:lnTo>
                      <a:lnTo>
                        <a:pt x="7" y="238"/>
                      </a:lnTo>
                      <a:lnTo>
                        <a:pt x="14" y="236"/>
                      </a:lnTo>
                      <a:lnTo>
                        <a:pt x="23" y="234"/>
                      </a:lnTo>
                      <a:lnTo>
                        <a:pt x="32" y="230"/>
                      </a:lnTo>
                      <a:lnTo>
                        <a:pt x="40" y="226"/>
                      </a:lnTo>
                      <a:lnTo>
                        <a:pt x="48" y="221"/>
                      </a:lnTo>
                      <a:lnTo>
                        <a:pt x="55" y="214"/>
                      </a:lnTo>
                      <a:lnTo>
                        <a:pt x="60" y="207"/>
                      </a:lnTo>
                      <a:lnTo>
                        <a:pt x="67" y="196"/>
                      </a:lnTo>
                      <a:lnTo>
                        <a:pt x="75" y="183"/>
                      </a:lnTo>
                      <a:lnTo>
                        <a:pt x="86" y="170"/>
                      </a:lnTo>
                      <a:lnTo>
                        <a:pt x="99" y="157"/>
                      </a:lnTo>
                      <a:lnTo>
                        <a:pt x="113" y="148"/>
                      </a:lnTo>
                      <a:lnTo>
                        <a:pt x="128" y="141"/>
                      </a:lnTo>
                      <a:lnTo>
                        <a:pt x="145" y="138"/>
                      </a:lnTo>
                      <a:lnTo>
                        <a:pt x="161" y="140"/>
                      </a:lnTo>
                      <a:lnTo>
                        <a:pt x="168" y="144"/>
                      </a:lnTo>
                      <a:lnTo>
                        <a:pt x="176" y="144"/>
                      </a:lnTo>
                      <a:lnTo>
                        <a:pt x="183" y="143"/>
                      </a:lnTo>
                      <a:lnTo>
                        <a:pt x="188" y="139"/>
                      </a:lnTo>
                      <a:lnTo>
                        <a:pt x="191" y="137"/>
                      </a:lnTo>
                      <a:lnTo>
                        <a:pt x="194" y="137"/>
                      </a:lnTo>
                      <a:lnTo>
                        <a:pt x="198" y="137"/>
                      </a:lnTo>
                      <a:lnTo>
                        <a:pt x="201" y="138"/>
                      </a:lnTo>
                      <a:lnTo>
                        <a:pt x="196" y="143"/>
                      </a:lnTo>
                      <a:lnTo>
                        <a:pt x="191" y="149"/>
                      </a:lnTo>
                      <a:lnTo>
                        <a:pt x="186" y="156"/>
                      </a:lnTo>
                      <a:lnTo>
                        <a:pt x="185" y="163"/>
                      </a:lnTo>
                      <a:lnTo>
                        <a:pt x="185" y="164"/>
                      </a:lnTo>
                      <a:lnTo>
                        <a:pt x="186" y="167"/>
                      </a:lnTo>
                      <a:lnTo>
                        <a:pt x="186" y="168"/>
                      </a:lnTo>
                      <a:lnTo>
                        <a:pt x="188" y="169"/>
                      </a:lnTo>
                      <a:lnTo>
                        <a:pt x="189" y="170"/>
                      </a:lnTo>
                      <a:lnTo>
                        <a:pt x="191" y="171"/>
                      </a:lnTo>
                      <a:lnTo>
                        <a:pt x="192" y="171"/>
                      </a:lnTo>
                      <a:lnTo>
                        <a:pt x="193" y="172"/>
                      </a:lnTo>
                      <a:lnTo>
                        <a:pt x="199" y="174"/>
                      </a:lnTo>
                      <a:lnTo>
                        <a:pt x="206" y="172"/>
                      </a:lnTo>
                      <a:lnTo>
                        <a:pt x="211" y="170"/>
                      </a:lnTo>
                      <a:lnTo>
                        <a:pt x="215" y="167"/>
                      </a:lnTo>
                      <a:lnTo>
                        <a:pt x="217" y="160"/>
                      </a:lnTo>
                      <a:lnTo>
                        <a:pt x="219" y="153"/>
                      </a:lnTo>
                      <a:lnTo>
                        <a:pt x="216" y="147"/>
                      </a:lnTo>
                      <a:lnTo>
                        <a:pt x="214" y="141"/>
                      </a:lnTo>
                      <a:lnTo>
                        <a:pt x="212" y="138"/>
                      </a:lnTo>
                      <a:lnTo>
                        <a:pt x="212" y="136"/>
                      </a:lnTo>
                      <a:lnTo>
                        <a:pt x="214" y="134"/>
                      </a:lnTo>
                      <a:lnTo>
                        <a:pt x="216" y="133"/>
                      </a:lnTo>
                      <a:lnTo>
                        <a:pt x="217" y="134"/>
                      </a:lnTo>
                      <a:lnTo>
                        <a:pt x="219" y="137"/>
                      </a:lnTo>
                      <a:lnTo>
                        <a:pt x="220" y="140"/>
                      </a:lnTo>
                      <a:lnTo>
                        <a:pt x="221" y="145"/>
                      </a:lnTo>
                      <a:lnTo>
                        <a:pt x="222" y="149"/>
                      </a:lnTo>
                      <a:lnTo>
                        <a:pt x="227" y="154"/>
                      </a:lnTo>
                      <a:lnTo>
                        <a:pt x="232" y="154"/>
                      </a:lnTo>
                      <a:lnTo>
                        <a:pt x="242" y="149"/>
                      </a:lnTo>
                      <a:lnTo>
                        <a:pt x="245" y="153"/>
                      </a:lnTo>
                      <a:lnTo>
                        <a:pt x="250" y="155"/>
                      </a:lnTo>
                      <a:lnTo>
                        <a:pt x="255" y="157"/>
                      </a:lnTo>
                      <a:lnTo>
                        <a:pt x="261" y="157"/>
                      </a:lnTo>
                      <a:lnTo>
                        <a:pt x="266" y="156"/>
                      </a:lnTo>
                      <a:lnTo>
                        <a:pt x="272" y="154"/>
                      </a:lnTo>
                      <a:lnTo>
                        <a:pt x="276" y="148"/>
                      </a:lnTo>
                      <a:lnTo>
                        <a:pt x="280" y="141"/>
                      </a:lnTo>
                      <a:lnTo>
                        <a:pt x="283" y="140"/>
                      </a:lnTo>
                      <a:lnTo>
                        <a:pt x="288" y="138"/>
                      </a:lnTo>
                      <a:lnTo>
                        <a:pt x="292" y="137"/>
                      </a:lnTo>
                      <a:lnTo>
                        <a:pt x="297" y="136"/>
                      </a:lnTo>
                      <a:lnTo>
                        <a:pt x="303" y="134"/>
                      </a:lnTo>
                      <a:lnTo>
                        <a:pt x="308" y="133"/>
                      </a:lnTo>
                      <a:lnTo>
                        <a:pt x="313" y="132"/>
                      </a:lnTo>
                      <a:lnTo>
                        <a:pt x="319" y="131"/>
                      </a:lnTo>
                      <a:lnTo>
                        <a:pt x="328" y="125"/>
                      </a:lnTo>
                      <a:lnTo>
                        <a:pt x="336" y="114"/>
                      </a:lnTo>
                      <a:lnTo>
                        <a:pt x="343" y="95"/>
                      </a:lnTo>
                      <a:lnTo>
                        <a:pt x="351" y="72"/>
                      </a:lnTo>
                      <a:lnTo>
                        <a:pt x="364" y="46"/>
                      </a:lnTo>
                      <a:lnTo>
                        <a:pt x="381" y="27"/>
                      </a:lnTo>
                      <a:lnTo>
                        <a:pt x="399" y="15"/>
                      </a:lnTo>
                      <a:lnTo>
                        <a:pt x="419" y="6"/>
                      </a:lnTo>
                      <a:lnTo>
                        <a:pt x="437" y="2"/>
                      </a:lnTo>
                      <a:lnTo>
                        <a:pt x="454" y="0"/>
                      </a:lnTo>
                      <a:lnTo>
                        <a:pt x="466" y="0"/>
                      </a:lnTo>
                      <a:lnTo>
                        <a:pt x="473" y="0"/>
                      </a:lnTo>
                      <a:lnTo>
                        <a:pt x="479" y="0"/>
                      </a:lnTo>
                      <a:lnTo>
                        <a:pt x="486" y="1"/>
                      </a:lnTo>
                      <a:lnTo>
                        <a:pt x="495" y="2"/>
                      </a:lnTo>
                      <a:lnTo>
                        <a:pt x="505" y="3"/>
                      </a:lnTo>
                      <a:lnTo>
                        <a:pt x="517" y="6"/>
                      </a:lnTo>
                      <a:lnTo>
                        <a:pt x="527" y="9"/>
                      </a:lnTo>
                      <a:lnTo>
                        <a:pt x="539" y="13"/>
                      </a:lnTo>
                      <a:lnTo>
                        <a:pt x="548" y="18"/>
                      </a:lnTo>
                      <a:lnTo>
                        <a:pt x="557" y="23"/>
                      </a:lnTo>
                      <a:lnTo>
                        <a:pt x="568" y="26"/>
                      </a:lnTo>
                      <a:lnTo>
                        <a:pt x="579" y="28"/>
                      </a:lnTo>
                      <a:lnTo>
                        <a:pt x="589" y="31"/>
                      </a:lnTo>
                      <a:lnTo>
                        <a:pt x="601" y="32"/>
                      </a:lnTo>
                      <a:lnTo>
                        <a:pt x="611" y="32"/>
                      </a:lnTo>
                      <a:lnTo>
                        <a:pt x="621" y="32"/>
                      </a:lnTo>
                      <a:lnTo>
                        <a:pt x="630" y="31"/>
                      </a:lnTo>
                      <a:lnTo>
                        <a:pt x="640" y="31"/>
                      </a:lnTo>
                      <a:lnTo>
                        <a:pt x="640" y="34"/>
                      </a:lnTo>
                      <a:lnTo>
                        <a:pt x="636" y="39"/>
                      </a:lnTo>
                      <a:lnTo>
                        <a:pt x="631" y="43"/>
                      </a:lnTo>
                      <a:lnTo>
                        <a:pt x="622" y="56"/>
                      </a:lnTo>
                      <a:lnTo>
                        <a:pt x="610" y="72"/>
                      </a:lnTo>
                      <a:lnTo>
                        <a:pt x="596" y="91"/>
                      </a:lnTo>
                      <a:lnTo>
                        <a:pt x="583" y="108"/>
                      </a:lnTo>
                      <a:lnTo>
                        <a:pt x="568" y="125"/>
                      </a:lnTo>
                      <a:lnTo>
                        <a:pt x="553" y="140"/>
                      </a:lnTo>
                      <a:lnTo>
                        <a:pt x="538" y="152"/>
                      </a:lnTo>
                      <a:lnTo>
                        <a:pt x="524" y="157"/>
                      </a:lnTo>
                      <a:lnTo>
                        <a:pt x="515" y="160"/>
                      </a:lnTo>
                      <a:lnTo>
                        <a:pt x="504" y="164"/>
                      </a:lnTo>
                      <a:lnTo>
                        <a:pt x="492" y="168"/>
                      </a:lnTo>
                      <a:lnTo>
                        <a:pt x="478" y="172"/>
                      </a:lnTo>
                      <a:lnTo>
                        <a:pt x="463" y="177"/>
                      </a:lnTo>
                      <a:lnTo>
                        <a:pt x="449" y="181"/>
                      </a:lnTo>
                      <a:lnTo>
                        <a:pt x="436" y="183"/>
                      </a:lnTo>
                      <a:lnTo>
                        <a:pt x="425" y="184"/>
                      </a:lnTo>
                      <a:lnTo>
                        <a:pt x="414" y="183"/>
                      </a:lnTo>
                      <a:lnTo>
                        <a:pt x="402" y="181"/>
                      </a:lnTo>
                      <a:lnTo>
                        <a:pt x="388" y="177"/>
                      </a:lnTo>
                      <a:lnTo>
                        <a:pt x="375" y="172"/>
                      </a:lnTo>
                      <a:lnTo>
                        <a:pt x="364" y="169"/>
                      </a:lnTo>
                      <a:lnTo>
                        <a:pt x="353" y="164"/>
                      </a:lnTo>
                      <a:lnTo>
                        <a:pt x="345" y="161"/>
                      </a:lnTo>
                      <a:lnTo>
                        <a:pt x="341" y="159"/>
                      </a:lnTo>
                      <a:lnTo>
                        <a:pt x="336" y="155"/>
                      </a:lnTo>
                      <a:lnTo>
                        <a:pt x="331" y="152"/>
                      </a:lnTo>
                      <a:lnTo>
                        <a:pt x="326" y="148"/>
                      </a:lnTo>
                      <a:lnTo>
                        <a:pt x="321" y="145"/>
                      </a:lnTo>
                      <a:lnTo>
                        <a:pt x="318" y="144"/>
                      </a:lnTo>
                      <a:lnTo>
                        <a:pt x="313" y="144"/>
                      </a:lnTo>
                      <a:lnTo>
                        <a:pt x="308" y="145"/>
                      </a:lnTo>
                      <a:lnTo>
                        <a:pt x="303" y="145"/>
                      </a:lnTo>
                      <a:lnTo>
                        <a:pt x="296" y="147"/>
                      </a:lnTo>
                      <a:lnTo>
                        <a:pt x="291" y="148"/>
                      </a:lnTo>
                      <a:lnTo>
                        <a:pt x="287" y="149"/>
                      </a:lnTo>
                      <a:lnTo>
                        <a:pt x="283" y="152"/>
                      </a:lnTo>
                      <a:lnTo>
                        <a:pt x="280" y="155"/>
                      </a:lnTo>
                      <a:lnTo>
                        <a:pt x="279" y="157"/>
                      </a:lnTo>
                      <a:lnTo>
                        <a:pt x="280" y="160"/>
                      </a:lnTo>
                      <a:lnTo>
                        <a:pt x="283" y="162"/>
                      </a:lnTo>
                      <a:lnTo>
                        <a:pt x="285" y="163"/>
                      </a:lnTo>
                      <a:lnTo>
                        <a:pt x="290" y="163"/>
                      </a:lnTo>
                      <a:lnTo>
                        <a:pt x="295" y="163"/>
                      </a:lnTo>
                      <a:lnTo>
                        <a:pt x="300" y="163"/>
                      </a:lnTo>
                      <a:lnTo>
                        <a:pt x="307" y="162"/>
                      </a:lnTo>
                      <a:lnTo>
                        <a:pt x="313" y="162"/>
                      </a:lnTo>
                      <a:lnTo>
                        <a:pt x="320" y="161"/>
                      </a:lnTo>
                      <a:lnTo>
                        <a:pt x="327" y="160"/>
                      </a:lnTo>
                      <a:lnTo>
                        <a:pt x="333" y="159"/>
                      </a:lnTo>
                      <a:lnTo>
                        <a:pt x="340" y="159"/>
                      </a:lnTo>
                      <a:lnTo>
                        <a:pt x="346" y="160"/>
                      </a:lnTo>
                      <a:lnTo>
                        <a:pt x="355" y="161"/>
                      </a:lnTo>
                      <a:lnTo>
                        <a:pt x="365" y="163"/>
                      </a:lnTo>
                      <a:lnTo>
                        <a:pt x="376" y="168"/>
                      </a:lnTo>
                      <a:lnTo>
                        <a:pt x="391" y="174"/>
                      </a:lnTo>
                      <a:lnTo>
                        <a:pt x="409" y="182"/>
                      </a:lnTo>
                      <a:lnTo>
                        <a:pt x="422" y="190"/>
                      </a:lnTo>
                      <a:lnTo>
                        <a:pt x="435" y="201"/>
                      </a:lnTo>
                      <a:lnTo>
                        <a:pt x="445" y="215"/>
                      </a:lnTo>
                      <a:lnTo>
                        <a:pt x="456" y="230"/>
                      </a:lnTo>
                      <a:lnTo>
                        <a:pt x="464" y="247"/>
                      </a:lnTo>
                      <a:lnTo>
                        <a:pt x="471" y="266"/>
                      </a:lnTo>
                      <a:lnTo>
                        <a:pt x="475" y="284"/>
                      </a:lnTo>
                      <a:lnTo>
                        <a:pt x="479" y="303"/>
                      </a:lnTo>
                      <a:lnTo>
                        <a:pt x="480" y="315"/>
                      </a:lnTo>
                      <a:lnTo>
                        <a:pt x="481" y="328"/>
                      </a:lnTo>
                      <a:lnTo>
                        <a:pt x="481" y="340"/>
                      </a:lnTo>
                      <a:lnTo>
                        <a:pt x="480" y="351"/>
                      </a:lnTo>
                      <a:lnTo>
                        <a:pt x="472" y="342"/>
                      </a:lnTo>
                      <a:lnTo>
                        <a:pt x="462" y="335"/>
                      </a:lnTo>
                      <a:lnTo>
                        <a:pt x="448" y="327"/>
                      </a:lnTo>
                      <a:lnTo>
                        <a:pt x="433" y="321"/>
                      </a:lnTo>
                      <a:lnTo>
                        <a:pt x="417" y="317"/>
                      </a:lnTo>
                      <a:lnTo>
                        <a:pt x="401" y="312"/>
                      </a:lnTo>
                      <a:lnTo>
                        <a:pt x="386" y="309"/>
                      </a:lnTo>
                      <a:lnTo>
                        <a:pt x="373" y="306"/>
                      </a:lnTo>
                      <a:lnTo>
                        <a:pt x="365" y="305"/>
                      </a:lnTo>
                      <a:lnTo>
                        <a:pt x="355" y="303"/>
                      </a:lnTo>
                      <a:lnTo>
                        <a:pt x="345" y="300"/>
                      </a:lnTo>
                      <a:lnTo>
                        <a:pt x="335" y="297"/>
                      </a:lnTo>
                      <a:lnTo>
                        <a:pt x="326" y="291"/>
                      </a:lnTo>
                      <a:lnTo>
                        <a:pt x="317" y="284"/>
                      </a:lnTo>
                      <a:lnTo>
                        <a:pt x="310" y="275"/>
                      </a:lnTo>
                      <a:lnTo>
                        <a:pt x="304" y="264"/>
                      </a:lnTo>
                      <a:lnTo>
                        <a:pt x="297" y="246"/>
                      </a:lnTo>
                      <a:lnTo>
                        <a:pt x="289" y="234"/>
                      </a:lnTo>
                      <a:lnTo>
                        <a:pt x="284" y="219"/>
                      </a:lnTo>
                      <a:lnTo>
                        <a:pt x="284" y="198"/>
                      </a:lnTo>
                      <a:lnTo>
                        <a:pt x="284" y="192"/>
                      </a:lnTo>
                      <a:lnTo>
                        <a:pt x="281" y="186"/>
                      </a:lnTo>
                      <a:lnTo>
                        <a:pt x="277" y="181"/>
                      </a:lnTo>
                      <a:lnTo>
                        <a:pt x="272" y="176"/>
                      </a:lnTo>
                      <a:lnTo>
                        <a:pt x="266" y="171"/>
                      </a:lnTo>
                      <a:lnTo>
                        <a:pt x="260" y="168"/>
                      </a:lnTo>
                      <a:lnTo>
                        <a:pt x="255" y="164"/>
                      </a:lnTo>
                      <a:lnTo>
                        <a:pt x="251" y="162"/>
                      </a:lnTo>
                      <a:lnTo>
                        <a:pt x="245" y="160"/>
                      </a:lnTo>
                      <a:lnTo>
                        <a:pt x="240" y="159"/>
                      </a:lnTo>
                      <a:lnTo>
                        <a:pt x="237" y="159"/>
                      </a:lnTo>
                      <a:lnTo>
                        <a:pt x="236" y="162"/>
                      </a:lnTo>
                      <a:lnTo>
                        <a:pt x="237" y="167"/>
                      </a:lnTo>
                      <a:lnTo>
                        <a:pt x="237" y="171"/>
                      </a:lnTo>
                      <a:lnTo>
                        <a:pt x="238" y="177"/>
                      </a:lnTo>
                      <a:lnTo>
                        <a:pt x="240" y="182"/>
                      </a:lnTo>
                      <a:lnTo>
                        <a:pt x="244" y="185"/>
                      </a:lnTo>
                      <a:lnTo>
                        <a:pt x="251" y="191"/>
                      </a:lnTo>
                      <a:lnTo>
                        <a:pt x="259" y="199"/>
                      </a:lnTo>
                      <a:lnTo>
                        <a:pt x="269" y="208"/>
                      </a:lnTo>
                      <a:lnTo>
                        <a:pt x="280" y="220"/>
                      </a:lnTo>
                      <a:lnTo>
                        <a:pt x="290" y="234"/>
                      </a:lnTo>
                      <a:lnTo>
                        <a:pt x="298" y="249"/>
                      </a:lnTo>
                      <a:lnTo>
                        <a:pt x="305"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3" name="Freeform 296">
                  <a:extLst>
                    <a:ext uri="{FF2B5EF4-FFF2-40B4-BE49-F238E27FC236}">
                      <a16:creationId xmlns:a16="http://schemas.microsoft.com/office/drawing/2014/main" id="{8E3E1308-9DCF-49D4-83C1-8D158AE38E3B}"/>
                    </a:ext>
                  </a:extLst>
                </p:cNvPr>
                <p:cNvSpPr>
                  <a:spLocks/>
                </p:cNvSpPr>
                <p:nvPr/>
              </p:nvSpPr>
              <p:spPr bwMode="auto">
                <a:xfrm>
                  <a:off x="217" y="55"/>
                  <a:ext cx="96" cy="98"/>
                </a:xfrm>
                <a:custGeom>
                  <a:avLst/>
                  <a:gdLst>
                    <a:gd name="T0" fmla="*/ 73 w 192"/>
                    <a:gd name="T1" fmla="*/ 95 h 196"/>
                    <a:gd name="T2" fmla="*/ 77 w 192"/>
                    <a:gd name="T3" fmla="*/ 89 h 196"/>
                    <a:gd name="T4" fmla="*/ 83 w 192"/>
                    <a:gd name="T5" fmla="*/ 88 h 196"/>
                    <a:gd name="T6" fmla="*/ 87 w 192"/>
                    <a:gd name="T7" fmla="*/ 89 h 196"/>
                    <a:gd name="T8" fmla="*/ 88 w 192"/>
                    <a:gd name="T9" fmla="*/ 91 h 196"/>
                    <a:gd name="T10" fmla="*/ 91 w 192"/>
                    <a:gd name="T11" fmla="*/ 92 h 196"/>
                    <a:gd name="T12" fmla="*/ 95 w 192"/>
                    <a:gd name="T13" fmla="*/ 93 h 196"/>
                    <a:gd name="T14" fmla="*/ 96 w 192"/>
                    <a:gd name="T15" fmla="*/ 92 h 196"/>
                    <a:gd name="T16" fmla="*/ 95 w 192"/>
                    <a:gd name="T17" fmla="*/ 89 h 196"/>
                    <a:gd name="T18" fmla="*/ 91 w 192"/>
                    <a:gd name="T19" fmla="*/ 87 h 196"/>
                    <a:gd name="T20" fmla="*/ 88 w 192"/>
                    <a:gd name="T21" fmla="*/ 86 h 196"/>
                    <a:gd name="T22" fmla="*/ 84 w 192"/>
                    <a:gd name="T23" fmla="*/ 86 h 196"/>
                    <a:gd name="T24" fmla="*/ 80 w 192"/>
                    <a:gd name="T25" fmla="*/ 83 h 196"/>
                    <a:gd name="T26" fmla="*/ 79 w 192"/>
                    <a:gd name="T27" fmla="*/ 78 h 196"/>
                    <a:gd name="T28" fmla="*/ 79 w 192"/>
                    <a:gd name="T29" fmla="*/ 75 h 196"/>
                    <a:gd name="T30" fmla="*/ 81 w 192"/>
                    <a:gd name="T31" fmla="*/ 73 h 196"/>
                    <a:gd name="T32" fmla="*/ 83 w 192"/>
                    <a:gd name="T33" fmla="*/ 70 h 196"/>
                    <a:gd name="T34" fmla="*/ 88 w 192"/>
                    <a:gd name="T35" fmla="*/ 69 h 196"/>
                    <a:gd name="T36" fmla="*/ 92 w 192"/>
                    <a:gd name="T37" fmla="*/ 59 h 196"/>
                    <a:gd name="T38" fmla="*/ 88 w 192"/>
                    <a:gd name="T39" fmla="*/ 40 h 196"/>
                    <a:gd name="T40" fmla="*/ 76 w 192"/>
                    <a:gd name="T41" fmla="*/ 25 h 196"/>
                    <a:gd name="T42" fmla="*/ 54 w 192"/>
                    <a:gd name="T43" fmla="*/ 14 h 196"/>
                    <a:gd name="T44" fmla="*/ 34 w 192"/>
                    <a:gd name="T45" fmla="*/ 10 h 196"/>
                    <a:gd name="T46" fmla="*/ 22 w 192"/>
                    <a:gd name="T47" fmla="*/ 7 h 196"/>
                    <a:gd name="T48" fmla="*/ 11 w 192"/>
                    <a:gd name="T49" fmla="*/ 4 h 196"/>
                    <a:gd name="T50" fmla="*/ 3 w 192"/>
                    <a:gd name="T51" fmla="*/ 1 h 196"/>
                    <a:gd name="T52" fmla="*/ 4 w 192"/>
                    <a:gd name="T53" fmla="*/ 5 h 196"/>
                    <a:gd name="T54" fmla="*/ 10 w 192"/>
                    <a:gd name="T55" fmla="*/ 17 h 196"/>
                    <a:gd name="T56" fmla="*/ 14 w 192"/>
                    <a:gd name="T57" fmla="*/ 30 h 196"/>
                    <a:gd name="T58" fmla="*/ 18 w 192"/>
                    <a:gd name="T59" fmla="*/ 43 h 196"/>
                    <a:gd name="T60" fmla="*/ 20 w 192"/>
                    <a:gd name="T61" fmla="*/ 55 h 196"/>
                    <a:gd name="T62" fmla="*/ 27 w 192"/>
                    <a:gd name="T63" fmla="*/ 70 h 196"/>
                    <a:gd name="T64" fmla="*/ 39 w 192"/>
                    <a:gd name="T65" fmla="*/ 86 h 196"/>
                    <a:gd name="T66" fmla="*/ 60 w 192"/>
                    <a:gd name="T67" fmla="*/ 96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2" h="196">
                      <a:moveTo>
                        <a:pt x="146" y="196"/>
                      </a:moveTo>
                      <a:lnTo>
                        <a:pt x="146" y="189"/>
                      </a:lnTo>
                      <a:lnTo>
                        <a:pt x="149" y="182"/>
                      </a:lnTo>
                      <a:lnTo>
                        <a:pt x="153" y="177"/>
                      </a:lnTo>
                      <a:lnTo>
                        <a:pt x="159" y="175"/>
                      </a:lnTo>
                      <a:lnTo>
                        <a:pt x="165" y="175"/>
                      </a:lnTo>
                      <a:lnTo>
                        <a:pt x="169" y="176"/>
                      </a:lnTo>
                      <a:lnTo>
                        <a:pt x="173" y="178"/>
                      </a:lnTo>
                      <a:lnTo>
                        <a:pt x="174" y="181"/>
                      </a:lnTo>
                      <a:lnTo>
                        <a:pt x="175" y="182"/>
                      </a:lnTo>
                      <a:lnTo>
                        <a:pt x="178" y="183"/>
                      </a:lnTo>
                      <a:lnTo>
                        <a:pt x="181" y="183"/>
                      </a:lnTo>
                      <a:lnTo>
                        <a:pt x="186" y="184"/>
                      </a:lnTo>
                      <a:lnTo>
                        <a:pt x="190" y="185"/>
                      </a:lnTo>
                      <a:lnTo>
                        <a:pt x="192" y="185"/>
                      </a:lnTo>
                      <a:lnTo>
                        <a:pt x="192" y="184"/>
                      </a:lnTo>
                      <a:lnTo>
                        <a:pt x="191" y="182"/>
                      </a:lnTo>
                      <a:lnTo>
                        <a:pt x="189" y="178"/>
                      </a:lnTo>
                      <a:lnTo>
                        <a:pt x="186" y="175"/>
                      </a:lnTo>
                      <a:lnTo>
                        <a:pt x="182" y="173"/>
                      </a:lnTo>
                      <a:lnTo>
                        <a:pt x="179" y="169"/>
                      </a:lnTo>
                      <a:lnTo>
                        <a:pt x="176" y="171"/>
                      </a:lnTo>
                      <a:lnTo>
                        <a:pt x="172" y="173"/>
                      </a:lnTo>
                      <a:lnTo>
                        <a:pt x="167" y="171"/>
                      </a:lnTo>
                      <a:lnTo>
                        <a:pt x="163" y="169"/>
                      </a:lnTo>
                      <a:lnTo>
                        <a:pt x="160" y="165"/>
                      </a:lnTo>
                      <a:lnTo>
                        <a:pt x="158" y="160"/>
                      </a:lnTo>
                      <a:lnTo>
                        <a:pt x="158" y="155"/>
                      </a:lnTo>
                      <a:lnTo>
                        <a:pt x="158" y="152"/>
                      </a:lnTo>
                      <a:lnTo>
                        <a:pt x="158" y="150"/>
                      </a:lnTo>
                      <a:lnTo>
                        <a:pt x="159" y="147"/>
                      </a:lnTo>
                      <a:lnTo>
                        <a:pt x="161" y="146"/>
                      </a:lnTo>
                      <a:lnTo>
                        <a:pt x="163" y="144"/>
                      </a:lnTo>
                      <a:lnTo>
                        <a:pt x="166" y="140"/>
                      </a:lnTo>
                      <a:lnTo>
                        <a:pt x="171" y="138"/>
                      </a:lnTo>
                      <a:lnTo>
                        <a:pt x="175" y="137"/>
                      </a:lnTo>
                      <a:lnTo>
                        <a:pt x="179" y="137"/>
                      </a:lnTo>
                      <a:lnTo>
                        <a:pt x="183" y="117"/>
                      </a:lnTo>
                      <a:lnTo>
                        <a:pt x="182" y="98"/>
                      </a:lnTo>
                      <a:lnTo>
                        <a:pt x="176" y="80"/>
                      </a:lnTo>
                      <a:lnTo>
                        <a:pt x="167" y="63"/>
                      </a:lnTo>
                      <a:lnTo>
                        <a:pt x="152" y="49"/>
                      </a:lnTo>
                      <a:lnTo>
                        <a:pt x="133" y="37"/>
                      </a:lnTo>
                      <a:lnTo>
                        <a:pt x="107" y="27"/>
                      </a:lnTo>
                      <a:lnTo>
                        <a:pt x="78" y="20"/>
                      </a:lnTo>
                      <a:lnTo>
                        <a:pt x="67" y="19"/>
                      </a:lnTo>
                      <a:lnTo>
                        <a:pt x="55" y="16"/>
                      </a:lnTo>
                      <a:lnTo>
                        <a:pt x="44" y="14"/>
                      </a:lnTo>
                      <a:lnTo>
                        <a:pt x="32" y="10"/>
                      </a:lnTo>
                      <a:lnTo>
                        <a:pt x="22" y="8"/>
                      </a:lnTo>
                      <a:lnTo>
                        <a:pt x="13" y="4"/>
                      </a:lnTo>
                      <a:lnTo>
                        <a:pt x="6" y="2"/>
                      </a:lnTo>
                      <a:lnTo>
                        <a:pt x="0" y="0"/>
                      </a:lnTo>
                      <a:lnTo>
                        <a:pt x="7" y="9"/>
                      </a:lnTo>
                      <a:lnTo>
                        <a:pt x="13" y="20"/>
                      </a:lnTo>
                      <a:lnTo>
                        <a:pt x="19" y="33"/>
                      </a:lnTo>
                      <a:lnTo>
                        <a:pt x="24" y="46"/>
                      </a:lnTo>
                      <a:lnTo>
                        <a:pt x="28" y="60"/>
                      </a:lnTo>
                      <a:lnTo>
                        <a:pt x="31" y="72"/>
                      </a:lnTo>
                      <a:lnTo>
                        <a:pt x="35" y="85"/>
                      </a:lnTo>
                      <a:lnTo>
                        <a:pt x="37" y="97"/>
                      </a:lnTo>
                      <a:lnTo>
                        <a:pt x="40" y="109"/>
                      </a:lnTo>
                      <a:lnTo>
                        <a:pt x="45" y="123"/>
                      </a:lnTo>
                      <a:lnTo>
                        <a:pt x="53" y="139"/>
                      </a:lnTo>
                      <a:lnTo>
                        <a:pt x="65" y="156"/>
                      </a:lnTo>
                      <a:lnTo>
                        <a:pt x="78" y="171"/>
                      </a:lnTo>
                      <a:lnTo>
                        <a:pt x="97" y="184"/>
                      </a:lnTo>
                      <a:lnTo>
                        <a:pt x="119" y="192"/>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4" name="Freeform 297">
                  <a:extLst>
                    <a:ext uri="{FF2B5EF4-FFF2-40B4-BE49-F238E27FC236}">
                      <a16:creationId xmlns:a16="http://schemas.microsoft.com/office/drawing/2014/main" id="{45ABE17A-68D2-4E55-9B68-B0A1E274E854}"/>
                    </a:ext>
                  </a:extLst>
                </p:cNvPr>
                <p:cNvSpPr>
                  <a:spLocks/>
                </p:cNvSpPr>
                <p:nvPr/>
              </p:nvSpPr>
              <p:spPr bwMode="auto">
                <a:xfrm>
                  <a:off x="321" y="114"/>
                  <a:ext cx="10" cy="10"/>
                </a:xfrm>
                <a:custGeom>
                  <a:avLst/>
                  <a:gdLst>
                    <a:gd name="T0" fmla="*/ 0 w 21"/>
                    <a:gd name="T1" fmla="*/ 4 h 21"/>
                    <a:gd name="T2" fmla="*/ 1 w 21"/>
                    <a:gd name="T3" fmla="*/ 2 h 21"/>
                    <a:gd name="T4" fmla="*/ 2 w 21"/>
                    <a:gd name="T5" fmla="*/ 0 h 21"/>
                    <a:gd name="T6" fmla="*/ 3 w 21"/>
                    <a:gd name="T7" fmla="*/ 0 h 21"/>
                    <a:gd name="T8" fmla="*/ 5 w 21"/>
                    <a:gd name="T9" fmla="*/ 0 h 21"/>
                    <a:gd name="T10" fmla="*/ 7 w 21"/>
                    <a:gd name="T11" fmla="*/ 0 h 21"/>
                    <a:gd name="T12" fmla="*/ 9 w 21"/>
                    <a:gd name="T13" fmla="*/ 2 h 21"/>
                    <a:gd name="T14" fmla="*/ 10 w 21"/>
                    <a:gd name="T15" fmla="*/ 3 h 21"/>
                    <a:gd name="T16" fmla="*/ 10 w 21"/>
                    <a:gd name="T17" fmla="*/ 5 h 21"/>
                    <a:gd name="T18" fmla="*/ 10 w 21"/>
                    <a:gd name="T19" fmla="*/ 7 h 21"/>
                    <a:gd name="T20" fmla="*/ 9 w 21"/>
                    <a:gd name="T21" fmla="*/ 8 h 21"/>
                    <a:gd name="T22" fmla="*/ 7 w 21"/>
                    <a:gd name="T23" fmla="*/ 10 h 21"/>
                    <a:gd name="T24" fmla="*/ 6 w 21"/>
                    <a:gd name="T25" fmla="*/ 10 h 21"/>
                    <a:gd name="T26" fmla="*/ 4 w 21"/>
                    <a:gd name="T27" fmla="*/ 10 h 21"/>
                    <a:gd name="T28" fmla="*/ 2 w 21"/>
                    <a:gd name="T29" fmla="*/ 8 h 21"/>
                    <a:gd name="T30" fmla="*/ 1 w 21"/>
                    <a:gd name="T31" fmla="*/ 6 h 21"/>
                    <a:gd name="T32" fmla="*/ 0 w 21"/>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1">
                      <a:moveTo>
                        <a:pt x="0" y="9"/>
                      </a:moveTo>
                      <a:lnTo>
                        <a:pt x="2" y="5"/>
                      </a:lnTo>
                      <a:lnTo>
                        <a:pt x="4" y="1"/>
                      </a:lnTo>
                      <a:lnTo>
                        <a:pt x="7" y="0"/>
                      </a:lnTo>
                      <a:lnTo>
                        <a:pt x="11" y="0"/>
                      </a:lnTo>
                      <a:lnTo>
                        <a:pt x="15" y="1"/>
                      </a:lnTo>
                      <a:lnTo>
                        <a:pt x="18" y="4"/>
                      </a:lnTo>
                      <a:lnTo>
                        <a:pt x="20" y="7"/>
                      </a:lnTo>
                      <a:lnTo>
                        <a:pt x="21" y="10"/>
                      </a:lnTo>
                      <a:lnTo>
                        <a:pt x="20" y="15"/>
                      </a:lnTo>
                      <a:lnTo>
                        <a:pt x="18" y="17"/>
                      </a:lnTo>
                      <a:lnTo>
                        <a:pt x="15" y="20"/>
                      </a:lnTo>
                      <a:lnTo>
                        <a:pt x="12" y="21"/>
                      </a:lnTo>
                      <a:lnTo>
                        <a:pt x="9" y="20"/>
                      </a:lnTo>
                      <a:lnTo>
                        <a:pt x="5" y="16"/>
                      </a:lnTo>
                      <a:lnTo>
                        <a:pt x="2" y="13"/>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5" name="Freeform 298">
                  <a:extLst>
                    <a:ext uri="{FF2B5EF4-FFF2-40B4-BE49-F238E27FC236}">
                      <a16:creationId xmlns:a16="http://schemas.microsoft.com/office/drawing/2014/main" id="{BBF91074-DF1C-46E2-A3ED-721412960372}"/>
                    </a:ext>
                  </a:extLst>
                </p:cNvPr>
                <p:cNvSpPr>
                  <a:spLocks/>
                </p:cNvSpPr>
                <p:nvPr/>
              </p:nvSpPr>
              <p:spPr bwMode="auto">
                <a:xfrm>
                  <a:off x="341" y="127"/>
                  <a:ext cx="11" cy="11"/>
                </a:xfrm>
                <a:custGeom>
                  <a:avLst/>
                  <a:gdLst>
                    <a:gd name="T0" fmla="*/ 1 w 21"/>
                    <a:gd name="T1" fmla="*/ 2 h 22"/>
                    <a:gd name="T2" fmla="*/ 3 w 21"/>
                    <a:gd name="T3" fmla="*/ 1 h 22"/>
                    <a:gd name="T4" fmla="*/ 5 w 21"/>
                    <a:gd name="T5" fmla="*/ 0 h 22"/>
                    <a:gd name="T6" fmla="*/ 8 w 21"/>
                    <a:gd name="T7" fmla="*/ 1 h 22"/>
                    <a:gd name="T8" fmla="*/ 9 w 21"/>
                    <a:gd name="T9" fmla="*/ 2 h 22"/>
                    <a:gd name="T10" fmla="*/ 11 w 21"/>
                    <a:gd name="T11" fmla="*/ 4 h 22"/>
                    <a:gd name="T12" fmla="*/ 11 w 21"/>
                    <a:gd name="T13" fmla="*/ 6 h 22"/>
                    <a:gd name="T14" fmla="*/ 11 w 21"/>
                    <a:gd name="T15" fmla="*/ 8 h 22"/>
                    <a:gd name="T16" fmla="*/ 10 w 21"/>
                    <a:gd name="T17" fmla="*/ 11 h 22"/>
                    <a:gd name="T18" fmla="*/ 8 w 21"/>
                    <a:gd name="T19" fmla="*/ 11 h 22"/>
                    <a:gd name="T20" fmla="*/ 6 w 21"/>
                    <a:gd name="T21" fmla="*/ 11 h 22"/>
                    <a:gd name="T22" fmla="*/ 3 w 21"/>
                    <a:gd name="T23" fmla="*/ 11 h 22"/>
                    <a:gd name="T24" fmla="*/ 1 w 21"/>
                    <a:gd name="T25" fmla="*/ 9 h 22"/>
                    <a:gd name="T26" fmla="*/ 1 w 21"/>
                    <a:gd name="T27" fmla="*/ 7 h 22"/>
                    <a:gd name="T28" fmla="*/ 0 w 21"/>
                    <a:gd name="T29" fmla="*/ 5 h 22"/>
                    <a:gd name="T30" fmla="*/ 0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1" y="3"/>
                      </a:moveTo>
                      <a:lnTo>
                        <a:pt x="6" y="1"/>
                      </a:lnTo>
                      <a:lnTo>
                        <a:pt x="10" y="0"/>
                      </a:lnTo>
                      <a:lnTo>
                        <a:pt x="15" y="1"/>
                      </a:lnTo>
                      <a:lnTo>
                        <a:pt x="18" y="3"/>
                      </a:lnTo>
                      <a:lnTo>
                        <a:pt x="21" y="7"/>
                      </a:lnTo>
                      <a:lnTo>
                        <a:pt x="21" y="11"/>
                      </a:lnTo>
                      <a:lnTo>
                        <a:pt x="21" y="16"/>
                      </a:lnTo>
                      <a:lnTo>
                        <a:pt x="20" y="21"/>
                      </a:lnTo>
                      <a:lnTo>
                        <a:pt x="16" y="22"/>
                      </a:lnTo>
                      <a:lnTo>
                        <a:pt x="11" y="22"/>
                      </a:lnTo>
                      <a:lnTo>
                        <a:pt x="6" y="21"/>
                      </a:lnTo>
                      <a:lnTo>
                        <a:pt x="2" y="17"/>
                      </a:lnTo>
                      <a:lnTo>
                        <a:pt x="1" y="14"/>
                      </a:lnTo>
                      <a:lnTo>
                        <a:pt x="0" y="10"/>
                      </a:lnTo>
                      <a:lnTo>
                        <a:pt x="0" y="7"/>
                      </a:lnTo>
                      <a:lnTo>
                        <a:pt x="1"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6" name="Freeform 299">
                  <a:extLst>
                    <a:ext uri="{FF2B5EF4-FFF2-40B4-BE49-F238E27FC236}">
                      <a16:creationId xmlns:a16="http://schemas.microsoft.com/office/drawing/2014/main" id="{13A9B890-F4FC-41C7-B62D-18AD7C528D5C}"/>
                    </a:ext>
                  </a:extLst>
                </p:cNvPr>
                <p:cNvSpPr>
                  <a:spLocks/>
                </p:cNvSpPr>
                <p:nvPr/>
              </p:nvSpPr>
              <p:spPr bwMode="auto">
                <a:xfrm>
                  <a:off x="317" y="141"/>
                  <a:ext cx="10" cy="11"/>
                </a:xfrm>
                <a:custGeom>
                  <a:avLst/>
                  <a:gdLst>
                    <a:gd name="T0" fmla="*/ 1 w 21"/>
                    <a:gd name="T1" fmla="*/ 3 h 22"/>
                    <a:gd name="T2" fmla="*/ 2 w 21"/>
                    <a:gd name="T3" fmla="*/ 2 h 22"/>
                    <a:gd name="T4" fmla="*/ 5 w 21"/>
                    <a:gd name="T5" fmla="*/ 0 h 22"/>
                    <a:gd name="T6" fmla="*/ 7 w 21"/>
                    <a:gd name="T7" fmla="*/ 0 h 22"/>
                    <a:gd name="T8" fmla="*/ 9 w 21"/>
                    <a:gd name="T9" fmla="*/ 2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3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5"/>
                      </a:moveTo>
                      <a:lnTo>
                        <a:pt x="5" y="3"/>
                      </a:lnTo>
                      <a:lnTo>
                        <a:pt x="10" y="0"/>
                      </a:lnTo>
                      <a:lnTo>
                        <a:pt x="14" y="0"/>
                      </a:lnTo>
                      <a:lnTo>
                        <a:pt x="19" y="3"/>
                      </a:lnTo>
                      <a:lnTo>
                        <a:pt x="21" y="7"/>
                      </a:lnTo>
                      <a:lnTo>
                        <a:pt x="21" y="12"/>
                      </a:lnTo>
                      <a:lnTo>
                        <a:pt x="20" y="16"/>
                      </a:lnTo>
                      <a:lnTo>
                        <a:pt x="18" y="19"/>
                      </a:lnTo>
                      <a:lnTo>
                        <a:pt x="15" y="21"/>
                      </a:lnTo>
                      <a:lnTo>
                        <a:pt x="11" y="22"/>
                      </a:lnTo>
                      <a:lnTo>
                        <a:pt x="6" y="22"/>
                      </a:lnTo>
                      <a:lnTo>
                        <a:pt x="3" y="20"/>
                      </a:lnTo>
                      <a:lnTo>
                        <a:pt x="0" y="16"/>
                      </a:lnTo>
                      <a:lnTo>
                        <a:pt x="0" y="12"/>
                      </a:lnTo>
                      <a:lnTo>
                        <a:pt x="2" y="7"/>
                      </a:lnTo>
                      <a:lnTo>
                        <a:pt x="3"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7" name="Freeform 300">
                  <a:extLst>
                    <a:ext uri="{FF2B5EF4-FFF2-40B4-BE49-F238E27FC236}">
                      <a16:creationId xmlns:a16="http://schemas.microsoft.com/office/drawing/2014/main" id="{8366A3D3-7764-422D-BCB1-6BDA0A01A6E4}"/>
                    </a:ext>
                  </a:extLst>
                </p:cNvPr>
                <p:cNvSpPr>
                  <a:spLocks/>
                </p:cNvSpPr>
                <p:nvPr/>
              </p:nvSpPr>
              <p:spPr bwMode="auto">
                <a:xfrm>
                  <a:off x="299" y="127"/>
                  <a:ext cx="11" cy="11"/>
                </a:xfrm>
                <a:custGeom>
                  <a:avLst/>
                  <a:gdLst>
                    <a:gd name="T0" fmla="*/ 2 w 22"/>
                    <a:gd name="T1" fmla="*/ 1 h 21"/>
                    <a:gd name="T2" fmla="*/ 1 w 22"/>
                    <a:gd name="T3" fmla="*/ 2 h 21"/>
                    <a:gd name="T4" fmla="*/ 0 w 22"/>
                    <a:gd name="T5" fmla="*/ 4 h 21"/>
                    <a:gd name="T6" fmla="*/ 0 w 22"/>
                    <a:gd name="T7" fmla="*/ 6 h 21"/>
                    <a:gd name="T8" fmla="*/ 1 w 22"/>
                    <a:gd name="T9" fmla="*/ 9 h 21"/>
                    <a:gd name="T10" fmla="*/ 3 w 22"/>
                    <a:gd name="T11" fmla="*/ 10 h 21"/>
                    <a:gd name="T12" fmla="*/ 5 w 22"/>
                    <a:gd name="T13" fmla="*/ 11 h 21"/>
                    <a:gd name="T14" fmla="*/ 8 w 22"/>
                    <a:gd name="T15" fmla="*/ 11 h 21"/>
                    <a:gd name="T16" fmla="*/ 9 w 22"/>
                    <a:gd name="T17" fmla="*/ 9 h 21"/>
                    <a:gd name="T18" fmla="*/ 11 w 22"/>
                    <a:gd name="T19" fmla="*/ 8 h 21"/>
                    <a:gd name="T20" fmla="*/ 11 w 22"/>
                    <a:gd name="T21" fmla="*/ 6 h 21"/>
                    <a:gd name="T22" fmla="*/ 11 w 22"/>
                    <a:gd name="T23" fmla="*/ 5 h 21"/>
                    <a:gd name="T24" fmla="*/ 11 w 22"/>
                    <a:gd name="T25" fmla="*/ 3 h 21"/>
                    <a:gd name="T26" fmla="*/ 9 w 22"/>
                    <a:gd name="T27" fmla="*/ 1 h 21"/>
                    <a:gd name="T28" fmla="*/ 7 w 22"/>
                    <a:gd name="T29" fmla="*/ 0 h 21"/>
                    <a:gd name="T30" fmla="*/ 4 w 22"/>
                    <a:gd name="T31" fmla="*/ 0 h 21"/>
                    <a:gd name="T32" fmla="*/ 2 w 22"/>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1">
                      <a:moveTo>
                        <a:pt x="3" y="1"/>
                      </a:moveTo>
                      <a:lnTo>
                        <a:pt x="1" y="3"/>
                      </a:lnTo>
                      <a:lnTo>
                        <a:pt x="0" y="8"/>
                      </a:lnTo>
                      <a:lnTo>
                        <a:pt x="0" y="12"/>
                      </a:lnTo>
                      <a:lnTo>
                        <a:pt x="2" y="17"/>
                      </a:lnTo>
                      <a:lnTo>
                        <a:pt x="6" y="19"/>
                      </a:lnTo>
                      <a:lnTo>
                        <a:pt x="10" y="21"/>
                      </a:lnTo>
                      <a:lnTo>
                        <a:pt x="15" y="21"/>
                      </a:lnTo>
                      <a:lnTo>
                        <a:pt x="18" y="18"/>
                      </a:lnTo>
                      <a:lnTo>
                        <a:pt x="21" y="16"/>
                      </a:lnTo>
                      <a:lnTo>
                        <a:pt x="22" y="12"/>
                      </a:lnTo>
                      <a:lnTo>
                        <a:pt x="22" y="9"/>
                      </a:lnTo>
                      <a:lnTo>
                        <a:pt x="21" y="6"/>
                      </a:lnTo>
                      <a:lnTo>
                        <a:pt x="17" y="2"/>
                      </a:lnTo>
                      <a:lnTo>
                        <a:pt x="13" y="0"/>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8" name="Freeform 301">
                  <a:extLst>
                    <a:ext uri="{FF2B5EF4-FFF2-40B4-BE49-F238E27FC236}">
                      <a16:creationId xmlns:a16="http://schemas.microsoft.com/office/drawing/2014/main" id="{ED043A38-CBDA-4AF4-A979-68BE58BE0102}"/>
                    </a:ext>
                  </a:extLst>
                </p:cNvPr>
                <p:cNvSpPr>
                  <a:spLocks/>
                </p:cNvSpPr>
                <p:nvPr/>
              </p:nvSpPr>
              <p:spPr bwMode="auto">
                <a:xfrm>
                  <a:off x="293" y="148"/>
                  <a:ext cx="9" cy="9"/>
                </a:xfrm>
                <a:custGeom>
                  <a:avLst/>
                  <a:gdLst>
                    <a:gd name="T0" fmla="*/ 0 w 19"/>
                    <a:gd name="T1" fmla="*/ 6 h 19"/>
                    <a:gd name="T2" fmla="*/ 0 w 19"/>
                    <a:gd name="T3" fmla="*/ 4 h 19"/>
                    <a:gd name="T4" fmla="*/ 0 w 19"/>
                    <a:gd name="T5" fmla="*/ 2 h 19"/>
                    <a:gd name="T6" fmla="*/ 1 w 19"/>
                    <a:gd name="T7" fmla="*/ 1 h 19"/>
                    <a:gd name="T8" fmla="*/ 3 w 19"/>
                    <a:gd name="T9" fmla="*/ 0 h 19"/>
                    <a:gd name="T10" fmla="*/ 6 w 19"/>
                    <a:gd name="T11" fmla="*/ 0 h 19"/>
                    <a:gd name="T12" fmla="*/ 7 w 19"/>
                    <a:gd name="T13" fmla="*/ 0 h 19"/>
                    <a:gd name="T14" fmla="*/ 8 w 19"/>
                    <a:gd name="T15" fmla="*/ 2 h 19"/>
                    <a:gd name="T16" fmla="*/ 9 w 19"/>
                    <a:gd name="T17" fmla="*/ 3 h 19"/>
                    <a:gd name="T18" fmla="*/ 9 w 19"/>
                    <a:gd name="T19" fmla="*/ 4 h 19"/>
                    <a:gd name="T20" fmla="*/ 8 w 19"/>
                    <a:gd name="T21" fmla="*/ 7 h 19"/>
                    <a:gd name="T22" fmla="*/ 7 w 19"/>
                    <a:gd name="T23" fmla="*/ 8 h 19"/>
                    <a:gd name="T24" fmla="*/ 6 w 19"/>
                    <a:gd name="T25" fmla="*/ 9 h 19"/>
                    <a:gd name="T26" fmla="*/ 4 w 19"/>
                    <a:gd name="T27" fmla="*/ 9 h 19"/>
                    <a:gd name="T28" fmla="*/ 2 w 19"/>
                    <a:gd name="T29" fmla="*/ 8 h 19"/>
                    <a:gd name="T30" fmla="*/ 0 w 19"/>
                    <a:gd name="T31" fmla="*/ 7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3"/>
                      </a:moveTo>
                      <a:lnTo>
                        <a:pt x="0" y="8"/>
                      </a:lnTo>
                      <a:lnTo>
                        <a:pt x="0" y="5"/>
                      </a:lnTo>
                      <a:lnTo>
                        <a:pt x="2" y="2"/>
                      </a:lnTo>
                      <a:lnTo>
                        <a:pt x="7" y="1"/>
                      </a:lnTo>
                      <a:lnTo>
                        <a:pt x="12" y="0"/>
                      </a:lnTo>
                      <a:lnTo>
                        <a:pt x="15" y="1"/>
                      </a:lnTo>
                      <a:lnTo>
                        <a:pt x="17" y="4"/>
                      </a:lnTo>
                      <a:lnTo>
                        <a:pt x="19" y="6"/>
                      </a:lnTo>
                      <a:lnTo>
                        <a:pt x="19" y="9"/>
                      </a:lnTo>
                      <a:lnTo>
                        <a:pt x="17" y="14"/>
                      </a:lnTo>
                      <a:lnTo>
                        <a:pt x="14" y="16"/>
                      </a:lnTo>
                      <a:lnTo>
                        <a:pt x="12" y="19"/>
                      </a:lnTo>
                      <a:lnTo>
                        <a:pt x="8" y="19"/>
                      </a:lnTo>
                      <a:lnTo>
                        <a:pt x="5" y="17"/>
                      </a:lnTo>
                      <a:lnTo>
                        <a:pt x="1" y="15"/>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9" name="Freeform 302">
                  <a:extLst>
                    <a:ext uri="{FF2B5EF4-FFF2-40B4-BE49-F238E27FC236}">
                      <a16:creationId xmlns:a16="http://schemas.microsoft.com/office/drawing/2014/main" id="{4697D6AD-33E0-4FA6-9509-E7E39916A77D}"/>
                    </a:ext>
                  </a:extLst>
                </p:cNvPr>
                <p:cNvSpPr>
                  <a:spLocks/>
                </p:cNvSpPr>
                <p:nvPr/>
              </p:nvSpPr>
              <p:spPr bwMode="auto">
                <a:xfrm>
                  <a:off x="310" y="163"/>
                  <a:ext cx="8" cy="11"/>
                </a:xfrm>
                <a:custGeom>
                  <a:avLst/>
                  <a:gdLst>
                    <a:gd name="T0" fmla="*/ 3 w 16"/>
                    <a:gd name="T1" fmla="*/ 11 h 22"/>
                    <a:gd name="T2" fmla="*/ 1 w 16"/>
                    <a:gd name="T3" fmla="*/ 11 h 22"/>
                    <a:gd name="T4" fmla="*/ 1 w 16"/>
                    <a:gd name="T5" fmla="*/ 10 h 22"/>
                    <a:gd name="T6" fmla="*/ 0 w 16"/>
                    <a:gd name="T7" fmla="*/ 8 h 22"/>
                    <a:gd name="T8" fmla="*/ 0 w 16"/>
                    <a:gd name="T9" fmla="*/ 5 h 22"/>
                    <a:gd name="T10" fmla="*/ 1 w 16"/>
                    <a:gd name="T11" fmla="*/ 3 h 22"/>
                    <a:gd name="T12" fmla="*/ 2 w 16"/>
                    <a:gd name="T13" fmla="*/ 1 h 22"/>
                    <a:gd name="T14" fmla="*/ 3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10 h 22"/>
                    <a:gd name="T30" fmla="*/ 5 w 16"/>
                    <a:gd name="T31" fmla="*/ 11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1"/>
                      </a:lnTo>
                      <a:lnTo>
                        <a:pt x="1" y="19"/>
                      </a:lnTo>
                      <a:lnTo>
                        <a:pt x="0" y="15"/>
                      </a:lnTo>
                      <a:lnTo>
                        <a:pt x="0" y="10"/>
                      </a:lnTo>
                      <a:lnTo>
                        <a:pt x="1" y="6"/>
                      </a:lnTo>
                      <a:lnTo>
                        <a:pt x="4" y="2"/>
                      </a:lnTo>
                      <a:lnTo>
                        <a:pt x="6" y="1"/>
                      </a:lnTo>
                      <a:lnTo>
                        <a:pt x="10" y="0"/>
                      </a:lnTo>
                      <a:lnTo>
                        <a:pt x="12" y="1"/>
                      </a:lnTo>
                      <a:lnTo>
                        <a:pt x="15" y="4"/>
                      </a:lnTo>
                      <a:lnTo>
                        <a:pt x="16" y="8"/>
                      </a:lnTo>
                      <a:lnTo>
                        <a:pt x="16" y="12"/>
                      </a:lnTo>
                      <a:lnTo>
                        <a:pt x="15" y="15"/>
                      </a:lnTo>
                      <a:lnTo>
                        <a:pt x="12" y="19"/>
                      </a:lnTo>
                      <a:lnTo>
                        <a:pt x="10" y="21"/>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0" name="Freeform 303">
                  <a:extLst>
                    <a:ext uri="{FF2B5EF4-FFF2-40B4-BE49-F238E27FC236}">
                      <a16:creationId xmlns:a16="http://schemas.microsoft.com/office/drawing/2014/main" id="{965E9FA5-8469-44C8-963C-2F76863F797C}"/>
                    </a:ext>
                  </a:extLst>
                </p:cNvPr>
                <p:cNvSpPr>
                  <a:spLocks/>
                </p:cNvSpPr>
                <p:nvPr/>
              </p:nvSpPr>
              <p:spPr bwMode="auto">
                <a:xfrm>
                  <a:off x="325" y="152"/>
                  <a:ext cx="10" cy="12"/>
                </a:xfrm>
                <a:custGeom>
                  <a:avLst/>
                  <a:gdLst>
                    <a:gd name="T0" fmla="*/ 1 w 19"/>
                    <a:gd name="T1" fmla="*/ 6 h 25"/>
                    <a:gd name="T2" fmla="*/ 1 w 19"/>
                    <a:gd name="T3" fmla="*/ 4 h 25"/>
                    <a:gd name="T4" fmla="*/ 2 w 19"/>
                    <a:gd name="T5" fmla="*/ 2 h 25"/>
                    <a:gd name="T6" fmla="*/ 3 w 19"/>
                    <a:gd name="T7" fmla="*/ 1 h 25"/>
                    <a:gd name="T8" fmla="*/ 6 w 19"/>
                    <a:gd name="T9" fmla="*/ 0 h 25"/>
                    <a:gd name="T10" fmla="*/ 8 w 19"/>
                    <a:gd name="T11" fmla="*/ 1 h 25"/>
                    <a:gd name="T12" fmla="*/ 10 w 19"/>
                    <a:gd name="T13" fmla="*/ 2 h 25"/>
                    <a:gd name="T14" fmla="*/ 10 w 19"/>
                    <a:gd name="T15" fmla="*/ 4 h 25"/>
                    <a:gd name="T16" fmla="*/ 10 w 19"/>
                    <a:gd name="T17" fmla="*/ 6 h 25"/>
                    <a:gd name="T18" fmla="*/ 9 w 19"/>
                    <a:gd name="T19" fmla="*/ 9 h 25"/>
                    <a:gd name="T20" fmla="*/ 7 w 19"/>
                    <a:gd name="T21" fmla="*/ 10 h 25"/>
                    <a:gd name="T22" fmla="*/ 5 w 19"/>
                    <a:gd name="T23" fmla="*/ 11 h 25"/>
                    <a:gd name="T24" fmla="*/ 3 w 19"/>
                    <a:gd name="T25" fmla="*/ 12 h 25"/>
                    <a:gd name="T26" fmla="*/ 2 w 19"/>
                    <a:gd name="T27" fmla="*/ 11 h 25"/>
                    <a:gd name="T28" fmla="*/ 1 w 19"/>
                    <a:gd name="T29" fmla="*/ 10 h 25"/>
                    <a:gd name="T30" fmla="*/ 0 w 19"/>
                    <a:gd name="T31" fmla="*/ 8 h 25"/>
                    <a:gd name="T32" fmla="*/ 1 w 19"/>
                    <a:gd name="T33" fmla="*/ 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25">
                      <a:moveTo>
                        <a:pt x="1" y="13"/>
                      </a:moveTo>
                      <a:lnTo>
                        <a:pt x="2" y="8"/>
                      </a:lnTo>
                      <a:lnTo>
                        <a:pt x="4" y="5"/>
                      </a:lnTo>
                      <a:lnTo>
                        <a:pt x="6" y="2"/>
                      </a:lnTo>
                      <a:lnTo>
                        <a:pt x="11" y="0"/>
                      </a:lnTo>
                      <a:lnTo>
                        <a:pt x="16" y="2"/>
                      </a:lnTo>
                      <a:lnTo>
                        <a:pt x="19" y="5"/>
                      </a:lnTo>
                      <a:lnTo>
                        <a:pt x="19" y="8"/>
                      </a:lnTo>
                      <a:lnTo>
                        <a:pt x="19" y="13"/>
                      </a:lnTo>
                      <a:lnTo>
                        <a:pt x="17" y="18"/>
                      </a:lnTo>
                      <a:lnTo>
                        <a:pt x="13" y="21"/>
                      </a:lnTo>
                      <a:lnTo>
                        <a:pt x="9" y="23"/>
                      </a:lnTo>
                      <a:lnTo>
                        <a:pt x="5" y="25"/>
                      </a:lnTo>
                      <a:lnTo>
                        <a:pt x="3" y="23"/>
                      </a:lnTo>
                      <a:lnTo>
                        <a:pt x="1" y="20"/>
                      </a:lnTo>
                      <a:lnTo>
                        <a:pt x="0" y="17"/>
                      </a:lnTo>
                      <a:lnTo>
                        <a:pt x="1"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1" name="Freeform 304">
                  <a:extLst>
                    <a:ext uri="{FF2B5EF4-FFF2-40B4-BE49-F238E27FC236}">
                      <a16:creationId xmlns:a16="http://schemas.microsoft.com/office/drawing/2014/main" id="{B4B66971-7844-4C03-A817-18C7E0BA0957}"/>
                    </a:ext>
                  </a:extLst>
                </p:cNvPr>
                <p:cNvSpPr>
                  <a:spLocks/>
                </p:cNvSpPr>
                <p:nvPr/>
              </p:nvSpPr>
              <p:spPr bwMode="auto">
                <a:xfrm>
                  <a:off x="337" y="155"/>
                  <a:ext cx="10" cy="9"/>
                </a:xfrm>
                <a:custGeom>
                  <a:avLst/>
                  <a:gdLst>
                    <a:gd name="T0" fmla="*/ 8 w 19"/>
                    <a:gd name="T1" fmla="*/ 0 h 19"/>
                    <a:gd name="T2" fmla="*/ 9 w 19"/>
                    <a:gd name="T3" fmla="*/ 2 h 19"/>
                    <a:gd name="T4" fmla="*/ 9 w 19"/>
                    <a:gd name="T5" fmla="*/ 3 h 19"/>
                    <a:gd name="T6" fmla="*/ 10 w 19"/>
                    <a:gd name="T7" fmla="*/ 4 h 19"/>
                    <a:gd name="T8" fmla="*/ 9 w 19"/>
                    <a:gd name="T9" fmla="*/ 6 h 19"/>
                    <a:gd name="T10" fmla="*/ 8 w 19"/>
                    <a:gd name="T11" fmla="*/ 8 h 19"/>
                    <a:gd name="T12" fmla="*/ 7 w 19"/>
                    <a:gd name="T13" fmla="*/ 8 h 19"/>
                    <a:gd name="T14" fmla="*/ 5 w 19"/>
                    <a:gd name="T15" fmla="*/ 9 h 19"/>
                    <a:gd name="T16" fmla="*/ 3 w 19"/>
                    <a:gd name="T17" fmla="*/ 9 h 19"/>
                    <a:gd name="T18" fmla="*/ 2 w 19"/>
                    <a:gd name="T19" fmla="*/ 8 h 19"/>
                    <a:gd name="T20" fmla="*/ 1 w 19"/>
                    <a:gd name="T21" fmla="*/ 7 h 19"/>
                    <a:gd name="T22" fmla="*/ 0 w 19"/>
                    <a:gd name="T23" fmla="*/ 5 h 19"/>
                    <a:gd name="T24" fmla="*/ 0 w 19"/>
                    <a:gd name="T25" fmla="*/ 3 h 19"/>
                    <a:gd name="T26" fmla="*/ 1 w 19"/>
                    <a:gd name="T27" fmla="*/ 2 h 19"/>
                    <a:gd name="T28" fmla="*/ 3 w 19"/>
                    <a:gd name="T29" fmla="*/ 0 h 19"/>
                    <a:gd name="T30" fmla="*/ 5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4"/>
                      </a:lnTo>
                      <a:lnTo>
                        <a:pt x="18" y="6"/>
                      </a:lnTo>
                      <a:lnTo>
                        <a:pt x="19" y="9"/>
                      </a:lnTo>
                      <a:lnTo>
                        <a:pt x="18" y="13"/>
                      </a:lnTo>
                      <a:lnTo>
                        <a:pt x="16" y="16"/>
                      </a:lnTo>
                      <a:lnTo>
                        <a:pt x="13" y="17"/>
                      </a:lnTo>
                      <a:lnTo>
                        <a:pt x="9" y="19"/>
                      </a:lnTo>
                      <a:lnTo>
                        <a:pt x="6" y="19"/>
                      </a:lnTo>
                      <a:lnTo>
                        <a:pt x="3" y="17"/>
                      </a:lnTo>
                      <a:lnTo>
                        <a:pt x="1" y="14"/>
                      </a:lnTo>
                      <a:lnTo>
                        <a:pt x="0" y="11"/>
                      </a:lnTo>
                      <a:lnTo>
                        <a:pt x="0" y="7"/>
                      </a:lnTo>
                      <a:lnTo>
                        <a:pt x="2" y="4"/>
                      </a:lnTo>
                      <a:lnTo>
                        <a:pt x="6" y="0"/>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2" name="Freeform 305">
                  <a:extLst>
                    <a:ext uri="{FF2B5EF4-FFF2-40B4-BE49-F238E27FC236}">
                      <a16:creationId xmlns:a16="http://schemas.microsoft.com/office/drawing/2014/main" id="{107AEF0F-45F1-4DD0-B4CD-8C39193E8ECA}"/>
                    </a:ext>
                  </a:extLst>
                </p:cNvPr>
                <p:cNvSpPr>
                  <a:spLocks/>
                </p:cNvSpPr>
                <p:nvPr/>
              </p:nvSpPr>
              <p:spPr bwMode="auto">
                <a:xfrm>
                  <a:off x="227" y="169"/>
                  <a:ext cx="82" cy="56"/>
                </a:xfrm>
                <a:custGeom>
                  <a:avLst/>
                  <a:gdLst>
                    <a:gd name="T0" fmla="*/ 81 w 163"/>
                    <a:gd name="T1" fmla="*/ 5 h 113"/>
                    <a:gd name="T2" fmla="*/ 78 w 163"/>
                    <a:gd name="T3" fmla="*/ 4 h 113"/>
                    <a:gd name="T4" fmla="*/ 78 w 163"/>
                    <a:gd name="T5" fmla="*/ 1 h 113"/>
                    <a:gd name="T6" fmla="*/ 74 w 163"/>
                    <a:gd name="T7" fmla="*/ 5 h 113"/>
                    <a:gd name="T8" fmla="*/ 66 w 163"/>
                    <a:gd name="T9" fmla="*/ 4 h 113"/>
                    <a:gd name="T10" fmla="*/ 48 w 163"/>
                    <a:gd name="T11" fmla="*/ 0 h 113"/>
                    <a:gd name="T12" fmla="*/ 35 w 163"/>
                    <a:gd name="T13" fmla="*/ 0 h 113"/>
                    <a:gd name="T14" fmla="*/ 33 w 163"/>
                    <a:gd name="T15" fmla="*/ 2 h 113"/>
                    <a:gd name="T16" fmla="*/ 44 w 163"/>
                    <a:gd name="T17" fmla="*/ 1 h 113"/>
                    <a:gd name="T18" fmla="*/ 59 w 163"/>
                    <a:gd name="T19" fmla="*/ 5 h 113"/>
                    <a:gd name="T20" fmla="*/ 69 w 163"/>
                    <a:gd name="T21" fmla="*/ 9 h 113"/>
                    <a:gd name="T22" fmla="*/ 68 w 163"/>
                    <a:gd name="T23" fmla="*/ 12 h 113"/>
                    <a:gd name="T24" fmla="*/ 61 w 163"/>
                    <a:gd name="T25" fmla="*/ 16 h 113"/>
                    <a:gd name="T26" fmla="*/ 54 w 163"/>
                    <a:gd name="T27" fmla="*/ 17 h 113"/>
                    <a:gd name="T28" fmla="*/ 42 w 163"/>
                    <a:gd name="T29" fmla="*/ 13 h 113"/>
                    <a:gd name="T30" fmla="*/ 28 w 163"/>
                    <a:gd name="T31" fmla="*/ 12 h 113"/>
                    <a:gd name="T32" fmla="*/ 21 w 163"/>
                    <a:gd name="T33" fmla="*/ 15 h 113"/>
                    <a:gd name="T34" fmla="*/ 26 w 163"/>
                    <a:gd name="T35" fmla="*/ 15 h 113"/>
                    <a:gd name="T36" fmla="*/ 33 w 163"/>
                    <a:gd name="T37" fmla="*/ 15 h 113"/>
                    <a:gd name="T38" fmla="*/ 40 w 163"/>
                    <a:gd name="T39" fmla="*/ 16 h 113"/>
                    <a:gd name="T40" fmla="*/ 50 w 163"/>
                    <a:gd name="T41" fmla="*/ 19 h 113"/>
                    <a:gd name="T42" fmla="*/ 51 w 163"/>
                    <a:gd name="T43" fmla="*/ 23 h 113"/>
                    <a:gd name="T44" fmla="*/ 39 w 163"/>
                    <a:gd name="T45" fmla="*/ 27 h 113"/>
                    <a:gd name="T46" fmla="*/ 28 w 163"/>
                    <a:gd name="T47" fmla="*/ 24 h 113"/>
                    <a:gd name="T48" fmla="*/ 18 w 163"/>
                    <a:gd name="T49" fmla="*/ 23 h 113"/>
                    <a:gd name="T50" fmla="*/ 21 w 163"/>
                    <a:gd name="T51" fmla="*/ 26 h 113"/>
                    <a:gd name="T52" fmla="*/ 31 w 163"/>
                    <a:gd name="T53" fmla="*/ 30 h 113"/>
                    <a:gd name="T54" fmla="*/ 20 w 163"/>
                    <a:gd name="T55" fmla="*/ 33 h 113"/>
                    <a:gd name="T56" fmla="*/ 7 w 163"/>
                    <a:gd name="T57" fmla="*/ 37 h 113"/>
                    <a:gd name="T58" fmla="*/ 0 w 163"/>
                    <a:gd name="T59" fmla="*/ 39 h 113"/>
                    <a:gd name="T60" fmla="*/ 4 w 163"/>
                    <a:gd name="T61" fmla="*/ 40 h 113"/>
                    <a:gd name="T62" fmla="*/ 16 w 163"/>
                    <a:gd name="T63" fmla="*/ 38 h 113"/>
                    <a:gd name="T64" fmla="*/ 29 w 163"/>
                    <a:gd name="T65" fmla="*/ 35 h 113"/>
                    <a:gd name="T66" fmla="*/ 34 w 163"/>
                    <a:gd name="T67" fmla="*/ 37 h 113"/>
                    <a:gd name="T68" fmla="*/ 28 w 163"/>
                    <a:gd name="T69" fmla="*/ 54 h 113"/>
                    <a:gd name="T70" fmla="*/ 29 w 163"/>
                    <a:gd name="T71" fmla="*/ 56 h 113"/>
                    <a:gd name="T72" fmla="*/ 36 w 163"/>
                    <a:gd name="T73" fmla="*/ 43 h 113"/>
                    <a:gd name="T74" fmla="*/ 42 w 163"/>
                    <a:gd name="T75" fmla="*/ 32 h 113"/>
                    <a:gd name="T76" fmla="*/ 50 w 163"/>
                    <a:gd name="T77" fmla="*/ 28 h 113"/>
                    <a:gd name="T78" fmla="*/ 57 w 163"/>
                    <a:gd name="T79" fmla="*/ 26 h 113"/>
                    <a:gd name="T80" fmla="*/ 58 w 163"/>
                    <a:gd name="T81" fmla="*/ 37 h 113"/>
                    <a:gd name="T82" fmla="*/ 55 w 163"/>
                    <a:gd name="T83" fmla="*/ 51 h 113"/>
                    <a:gd name="T84" fmla="*/ 57 w 163"/>
                    <a:gd name="T85" fmla="*/ 49 h 113"/>
                    <a:gd name="T86" fmla="*/ 63 w 163"/>
                    <a:gd name="T87" fmla="*/ 30 h 113"/>
                    <a:gd name="T88" fmla="*/ 69 w 163"/>
                    <a:gd name="T89" fmla="*/ 18 h 113"/>
                    <a:gd name="T90" fmla="*/ 74 w 163"/>
                    <a:gd name="T91" fmla="*/ 12 h 113"/>
                    <a:gd name="T92" fmla="*/ 76 w 163"/>
                    <a:gd name="T93" fmla="*/ 15 h 113"/>
                    <a:gd name="T94" fmla="*/ 74 w 163"/>
                    <a:gd name="T95" fmla="*/ 34 h 113"/>
                    <a:gd name="T96" fmla="*/ 80 w 163"/>
                    <a:gd name="T97" fmla="*/ 24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2"/>
                      </a:moveTo>
                      <a:lnTo>
                        <a:pt x="162" y="11"/>
                      </a:lnTo>
                      <a:lnTo>
                        <a:pt x="161" y="11"/>
                      </a:lnTo>
                      <a:lnTo>
                        <a:pt x="159" y="10"/>
                      </a:lnTo>
                      <a:lnTo>
                        <a:pt x="158" y="9"/>
                      </a:lnTo>
                      <a:lnTo>
                        <a:pt x="156" y="8"/>
                      </a:lnTo>
                      <a:lnTo>
                        <a:pt x="156" y="7"/>
                      </a:lnTo>
                      <a:lnTo>
                        <a:pt x="155" y="4"/>
                      </a:lnTo>
                      <a:lnTo>
                        <a:pt x="155" y="3"/>
                      </a:lnTo>
                      <a:lnTo>
                        <a:pt x="153" y="7"/>
                      </a:lnTo>
                      <a:lnTo>
                        <a:pt x="151" y="10"/>
                      </a:lnTo>
                      <a:lnTo>
                        <a:pt x="147" y="11"/>
                      </a:lnTo>
                      <a:lnTo>
                        <a:pt x="146" y="14"/>
                      </a:lnTo>
                      <a:lnTo>
                        <a:pt x="139" y="11"/>
                      </a:lnTo>
                      <a:lnTo>
                        <a:pt x="131" y="8"/>
                      </a:lnTo>
                      <a:lnTo>
                        <a:pt x="120" y="6"/>
                      </a:lnTo>
                      <a:lnTo>
                        <a:pt x="108" y="3"/>
                      </a:lnTo>
                      <a:lnTo>
                        <a:pt x="96" y="1"/>
                      </a:lnTo>
                      <a:lnTo>
                        <a:pt x="85" y="0"/>
                      </a:lnTo>
                      <a:lnTo>
                        <a:pt x="77" y="0"/>
                      </a:lnTo>
                      <a:lnTo>
                        <a:pt x="70" y="1"/>
                      </a:lnTo>
                      <a:lnTo>
                        <a:pt x="63" y="3"/>
                      </a:lnTo>
                      <a:lnTo>
                        <a:pt x="62" y="3"/>
                      </a:lnTo>
                      <a:lnTo>
                        <a:pt x="65" y="4"/>
                      </a:lnTo>
                      <a:lnTo>
                        <a:pt x="70" y="3"/>
                      </a:lnTo>
                      <a:lnTo>
                        <a:pt x="79" y="3"/>
                      </a:lnTo>
                      <a:lnTo>
                        <a:pt x="88" y="3"/>
                      </a:lnTo>
                      <a:lnTo>
                        <a:pt x="99" y="6"/>
                      </a:lnTo>
                      <a:lnTo>
                        <a:pt x="108" y="8"/>
                      </a:lnTo>
                      <a:lnTo>
                        <a:pt x="117" y="10"/>
                      </a:lnTo>
                      <a:lnTo>
                        <a:pt x="126" y="14"/>
                      </a:lnTo>
                      <a:lnTo>
                        <a:pt x="133" y="16"/>
                      </a:lnTo>
                      <a:lnTo>
                        <a:pt x="138" y="19"/>
                      </a:lnTo>
                      <a:lnTo>
                        <a:pt x="139" y="22"/>
                      </a:lnTo>
                      <a:lnTo>
                        <a:pt x="138" y="23"/>
                      </a:lnTo>
                      <a:lnTo>
                        <a:pt x="136" y="24"/>
                      </a:lnTo>
                      <a:lnTo>
                        <a:pt x="131" y="26"/>
                      </a:lnTo>
                      <a:lnTo>
                        <a:pt x="126" y="29"/>
                      </a:lnTo>
                      <a:lnTo>
                        <a:pt x="122" y="32"/>
                      </a:lnTo>
                      <a:lnTo>
                        <a:pt x="117" y="34"/>
                      </a:lnTo>
                      <a:lnTo>
                        <a:pt x="114" y="37"/>
                      </a:lnTo>
                      <a:lnTo>
                        <a:pt x="108" y="34"/>
                      </a:lnTo>
                      <a:lnTo>
                        <a:pt x="101" y="32"/>
                      </a:lnTo>
                      <a:lnTo>
                        <a:pt x="92" y="29"/>
                      </a:lnTo>
                      <a:lnTo>
                        <a:pt x="83" y="26"/>
                      </a:lnTo>
                      <a:lnTo>
                        <a:pt x="72" y="25"/>
                      </a:lnTo>
                      <a:lnTo>
                        <a:pt x="63" y="24"/>
                      </a:lnTo>
                      <a:lnTo>
                        <a:pt x="55" y="24"/>
                      </a:lnTo>
                      <a:lnTo>
                        <a:pt x="48" y="26"/>
                      </a:lnTo>
                      <a:lnTo>
                        <a:pt x="44" y="29"/>
                      </a:lnTo>
                      <a:lnTo>
                        <a:pt x="41" y="30"/>
                      </a:lnTo>
                      <a:lnTo>
                        <a:pt x="42" y="31"/>
                      </a:lnTo>
                      <a:lnTo>
                        <a:pt x="47" y="31"/>
                      </a:lnTo>
                      <a:lnTo>
                        <a:pt x="52" y="30"/>
                      </a:lnTo>
                      <a:lnTo>
                        <a:pt x="55" y="30"/>
                      </a:lnTo>
                      <a:lnTo>
                        <a:pt x="60" y="30"/>
                      </a:lnTo>
                      <a:lnTo>
                        <a:pt x="65" y="30"/>
                      </a:lnTo>
                      <a:lnTo>
                        <a:pt x="70" y="31"/>
                      </a:lnTo>
                      <a:lnTo>
                        <a:pt x="75" y="32"/>
                      </a:lnTo>
                      <a:lnTo>
                        <a:pt x="80" y="33"/>
                      </a:lnTo>
                      <a:lnTo>
                        <a:pt x="85" y="34"/>
                      </a:lnTo>
                      <a:lnTo>
                        <a:pt x="93" y="37"/>
                      </a:lnTo>
                      <a:lnTo>
                        <a:pt x="100" y="39"/>
                      </a:lnTo>
                      <a:lnTo>
                        <a:pt x="106" y="40"/>
                      </a:lnTo>
                      <a:lnTo>
                        <a:pt x="108" y="41"/>
                      </a:lnTo>
                      <a:lnTo>
                        <a:pt x="102" y="46"/>
                      </a:lnTo>
                      <a:lnTo>
                        <a:pt x="93" y="49"/>
                      </a:lnTo>
                      <a:lnTo>
                        <a:pt x="84" y="52"/>
                      </a:lnTo>
                      <a:lnTo>
                        <a:pt x="78" y="54"/>
                      </a:lnTo>
                      <a:lnTo>
                        <a:pt x="72" y="54"/>
                      </a:lnTo>
                      <a:lnTo>
                        <a:pt x="64" y="53"/>
                      </a:lnTo>
                      <a:lnTo>
                        <a:pt x="56" y="49"/>
                      </a:lnTo>
                      <a:lnTo>
                        <a:pt x="48" y="47"/>
                      </a:lnTo>
                      <a:lnTo>
                        <a:pt x="41" y="46"/>
                      </a:lnTo>
                      <a:lnTo>
                        <a:pt x="35" y="46"/>
                      </a:lnTo>
                      <a:lnTo>
                        <a:pt x="33" y="47"/>
                      </a:lnTo>
                      <a:lnTo>
                        <a:pt x="35" y="48"/>
                      </a:lnTo>
                      <a:lnTo>
                        <a:pt x="42" y="52"/>
                      </a:lnTo>
                      <a:lnTo>
                        <a:pt x="50" y="54"/>
                      </a:lnTo>
                      <a:lnTo>
                        <a:pt x="56" y="57"/>
                      </a:lnTo>
                      <a:lnTo>
                        <a:pt x="61" y="60"/>
                      </a:lnTo>
                      <a:lnTo>
                        <a:pt x="56" y="61"/>
                      </a:lnTo>
                      <a:lnTo>
                        <a:pt x="49" y="63"/>
                      </a:lnTo>
                      <a:lnTo>
                        <a:pt x="40" y="67"/>
                      </a:lnTo>
                      <a:lnTo>
                        <a:pt x="31" y="69"/>
                      </a:lnTo>
                      <a:lnTo>
                        <a:pt x="22" y="71"/>
                      </a:lnTo>
                      <a:lnTo>
                        <a:pt x="14" y="74"/>
                      </a:lnTo>
                      <a:lnTo>
                        <a:pt x="8" y="76"/>
                      </a:lnTo>
                      <a:lnTo>
                        <a:pt x="3" y="77"/>
                      </a:lnTo>
                      <a:lnTo>
                        <a:pt x="0" y="78"/>
                      </a:lnTo>
                      <a:lnTo>
                        <a:pt x="0" y="79"/>
                      </a:lnTo>
                      <a:lnTo>
                        <a:pt x="2" y="81"/>
                      </a:lnTo>
                      <a:lnTo>
                        <a:pt x="8" y="81"/>
                      </a:lnTo>
                      <a:lnTo>
                        <a:pt x="14" y="81"/>
                      </a:lnTo>
                      <a:lnTo>
                        <a:pt x="22" y="79"/>
                      </a:lnTo>
                      <a:lnTo>
                        <a:pt x="31" y="77"/>
                      </a:lnTo>
                      <a:lnTo>
                        <a:pt x="40" y="75"/>
                      </a:lnTo>
                      <a:lnTo>
                        <a:pt x="49" y="72"/>
                      </a:lnTo>
                      <a:lnTo>
                        <a:pt x="57" y="70"/>
                      </a:lnTo>
                      <a:lnTo>
                        <a:pt x="64" y="68"/>
                      </a:lnTo>
                      <a:lnTo>
                        <a:pt x="69" y="66"/>
                      </a:lnTo>
                      <a:lnTo>
                        <a:pt x="68" y="75"/>
                      </a:lnTo>
                      <a:lnTo>
                        <a:pt x="64" y="89"/>
                      </a:lnTo>
                      <a:lnTo>
                        <a:pt x="61" y="100"/>
                      </a:lnTo>
                      <a:lnTo>
                        <a:pt x="56" y="108"/>
                      </a:lnTo>
                      <a:lnTo>
                        <a:pt x="54" y="112"/>
                      </a:lnTo>
                      <a:lnTo>
                        <a:pt x="55" y="113"/>
                      </a:lnTo>
                      <a:lnTo>
                        <a:pt x="57" y="113"/>
                      </a:lnTo>
                      <a:lnTo>
                        <a:pt x="61" y="109"/>
                      </a:lnTo>
                      <a:lnTo>
                        <a:pt x="65" y="101"/>
                      </a:lnTo>
                      <a:lnTo>
                        <a:pt x="72" y="87"/>
                      </a:lnTo>
                      <a:lnTo>
                        <a:pt x="78" y="75"/>
                      </a:lnTo>
                      <a:lnTo>
                        <a:pt x="80" y="66"/>
                      </a:lnTo>
                      <a:lnTo>
                        <a:pt x="84" y="64"/>
                      </a:lnTo>
                      <a:lnTo>
                        <a:pt x="88" y="62"/>
                      </a:lnTo>
                      <a:lnTo>
                        <a:pt x="94" y="60"/>
                      </a:lnTo>
                      <a:lnTo>
                        <a:pt x="99" y="57"/>
                      </a:lnTo>
                      <a:lnTo>
                        <a:pt x="105" y="55"/>
                      </a:lnTo>
                      <a:lnTo>
                        <a:pt x="109" y="53"/>
                      </a:lnTo>
                      <a:lnTo>
                        <a:pt x="114" y="52"/>
                      </a:lnTo>
                      <a:lnTo>
                        <a:pt x="117" y="51"/>
                      </a:lnTo>
                      <a:lnTo>
                        <a:pt x="117" y="60"/>
                      </a:lnTo>
                      <a:lnTo>
                        <a:pt x="116" y="74"/>
                      </a:lnTo>
                      <a:lnTo>
                        <a:pt x="113" y="87"/>
                      </a:lnTo>
                      <a:lnTo>
                        <a:pt x="110" y="98"/>
                      </a:lnTo>
                      <a:lnTo>
                        <a:pt x="109" y="102"/>
                      </a:lnTo>
                      <a:lnTo>
                        <a:pt x="109" y="105"/>
                      </a:lnTo>
                      <a:lnTo>
                        <a:pt x="110" y="102"/>
                      </a:lnTo>
                      <a:lnTo>
                        <a:pt x="114" y="98"/>
                      </a:lnTo>
                      <a:lnTo>
                        <a:pt x="118" y="87"/>
                      </a:lnTo>
                      <a:lnTo>
                        <a:pt x="123" y="74"/>
                      </a:lnTo>
                      <a:lnTo>
                        <a:pt x="126" y="60"/>
                      </a:lnTo>
                      <a:lnTo>
                        <a:pt x="126" y="47"/>
                      </a:lnTo>
                      <a:lnTo>
                        <a:pt x="133" y="41"/>
                      </a:lnTo>
                      <a:lnTo>
                        <a:pt x="138" y="36"/>
                      </a:lnTo>
                      <a:lnTo>
                        <a:pt x="143" y="31"/>
                      </a:lnTo>
                      <a:lnTo>
                        <a:pt x="146" y="27"/>
                      </a:lnTo>
                      <a:lnTo>
                        <a:pt x="148" y="25"/>
                      </a:lnTo>
                      <a:lnTo>
                        <a:pt x="151" y="24"/>
                      </a:lnTo>
                      <a:lnTo>
                        <a:pt x="152" y="26"/>
                      </a:lnTo>
                      <a:lnTo>
                        <a:pt x="152" y="31"/>
                      </a:lnTo>
                      <a:lnTo>
                        <a:pt x="151" y="40"/>
                      </a:lnTo>
                      <a:lnTo>
                        <a:pt x="149" y="54"/>
                      </a:lnTo>
                      <a:lnTo>
                        <a:pt x="148" y="69"/>
                      </a:lnTo>
                      <a:lnTo>
                        <a:pt x="147" y="78"/>
                      </a:lnTo>
                      <a:lnTo>
                        <a:pt x="153" y="67"/>
                      </a:lnTo>
                      <a:lnTo>
                        <a:pt x="159" y="48"/>
                      </a:lnTo>
                      <a:lnTo>
                        <a:pt x="162" y="29"/>
                      </a:lnTo>
                      <a:lnTo>
                        <a:pt x="163" y="1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3" name="Freeform 306">
                  <a:extLst>
                    <a:ext uri="{FF2B5EF4-FFF2-40B4-BE49-F238E27FC236}">
                      <a16:creationId xmlns:a16="http://schemas.microsoft.com/office/drawing/2014/main" id="{36C7ADF2-1FDB-47DA-BFF7-38A58F43E76D}"/>
                    </a:ext>
                  </a:extLst>
                </p:cNvPr>
                <p:cNvSpPr>
                  <a:spLocks/>
                </p:cNvSpPr>
                <p:nvPr/>
              </p:nvSpPr>
              <p:spPr bwMode="auto">
                <a:xfrm>
                  <a:off x="233" y="69"/>
                  <a:ext cx="65" cy="62"/>
                </a:xfrm>
                <a:custGeom>
                  <a:avLst/>
                  <a:gdLst>
                    <a:gd name="T0" fmla="*/ 63 w 132"/>
                    <a:gd name="T1" fmla="*/ 61 h 125"/>
                    <a:gd name="T2" fmla="*/ 64 w 132"/>
                    <a:gd name="T3" fmla="*/ 59 h 125"/>
                    <a:gd name="T4" fmla="*/ 62 w 132"/>
                    <a:gd name="T5" fmla="*/ 56 h 125"/>
                    <a:gd name="T6" fmla="*/ 58 w 132"/>
                    <a:gd name="T7" fmla="*/ 51 h 125"/>
                    <a:gd name="T8" fmla="*/ 58 w 132"/>
                    <a:gd name="T9" fmla="*/ 44 h 125"/>
                    <a:gd name="T10" fmla="*/ 55 w 132"/>
                    <a:gd name="T11" fmla="*/ 29 h 125"/>
                    <a:gd name="T12" fmla="*/ 53 w 132"/>
                    <a:gd name="T13" fmla="*/ 21 h 125"/>
                    <a:gd name="T14" fmla="*/ 51 w 132"/>
                    <a:gd name="T15" fmla="*/ 21 h 125"/>
                    <a:gd name="T16" fmla="*/ 52 w 132"/>
                    <a:gd name="T17" fmla="*/ 28 h 125"/>
                    <a:gd name="T18" fmla="*/ 52 w 132"/>
                    <a:gd name="T19" fmla="*/ 40 h 125"/>
                    <a:gd name="T20" fmla="*/ 49 w 132"/>
                    <a:gd name="T21" fmla="*/ 43 h 125"/>
                    <a:gd name="T22" fmla="*/ 41 w 132"/>
                    <a:gd name="T23" fmla="*/ 37 h 125"/>
                    <a:gd name="T24" fmla="*/ 37 w 132"/>
                    <a:gd name="T25" fmla="*/ 31 h 125"/>
                    <a:gd name="T26" fmla="*/ 35 w 132"/>
                    <a:gd name="T27" fmla="*/ 20 h 125"/>
                    <a:gd name="T28" fmla="*/ 34 w 132"/>
                    <a:gd name="T29" fmla="*/ 11 h 125"/>
                    <a:gd name="T30" fmla="*/ 33 w 132"/>
                    <a:gd name="T31" fmla="*/ 5 h 125"/>
                    <a:gd name="T32" fmla="*/ 32 w 132"/>
                    <a:gd name="T33" fmla="*/ 1 h 125"/>
                    <a:gd name="T34" fmla="*/ 32 w 132"/>
                    <a:gd name="T35" fmla="*/ 3 h 125"/>
                    <a:gd name="T36" fmla="*/ 33 w 132"/>
                    <a:gd name="T37" fmla="*/ 9 h 125"/>
                    <a:gd name="T38" fmla="*/ 32 w 132"/>
                    <a:gd name="T39" fmla="*/ 14 h 125"/>
                    <a:gd name="T40" fmla="*/ 31 w 132"/>
                    <a:gd name="T41" fmla="*/ 19 h 125"/>
                    <a:gd name="T42" fmla="*/ 33 w 132"/>
                    <a:gd name="T43" fmla="*/ 28 h 125"/>
                    <a:gd name="T44" fmla="*/ 29 w 132"/>
                    <a:gd name="T45" fmla="*/ 27 h 125"/>
                    <a:gd name="T46" fmla="*/ 19 w 132"/>
                    <a:gd name="T47" fmla="*/ 17 h 125"/>
                    <a:gd name="T48" fmla="*/ 10 w 132"/>
                    <a:gd name="T49" fmla="*/ 7 h 125"/>
                    <a:gd name="T50" fmla="*/ 2 w 132"/>
                    <a:gd name="T51" fmla="*/ 1 h 125"/>
                    <a:gd name="T52" fmla="*/ 4 w 132"/>
                    <a:gd name="T53" fmla="*/ 6 h 125"/>
                    <a:gd name="T54" fmla="*/ 13 w 132"/>
                    <a:gd name="T55" fmla="*/ 17 h 125"/>
                    <a:gd name="T56" fmla="*/ 18 w 132"/>
                    <a:gd name="T57" fmla="*/ 25 h 125"/>
                    <a:gd name="T58" fmla="*/ 26 w 132"/>
                    <a:gd name="T59" fmla="*/ 32 h 125"/>
                    <a:gd name="T60" fmla="*/ 26 w 132"/>
                    <a:gd name="T61" fmla="*/ 35 h 125"/>
                    <a:gd name="T62" fmla="*/ 18 w 132"/>
                    <a:gd name="T63" fmla="*/ 33 h 125"/>
                    <a:gd name="T64" fmla="*/ 13 w 132"/>
                    <a:gd name="T65" fmla="*/ 30 h 125"/>
                    <a:gd name="T66" fmla="*/ 11 w 132"/>
                    <a:gd name="T67" fmla="*/ 31 h 125"/>
                    <a:gd name="T68" fmla="*/ 14 w 132"/>
                    <a:gd name="T69" fmla="*/ 34 h 125"/>
                    <a:gd name="T70" fmla="*/ 19 w 132"/>
                    <a:gd name="T71" fmla="*/ 37 h 125"/>
                    <a:gd name="T72" fmla="*/ 27 w 132"/>
                    <a:gd name="T73" fmla="*/ 40 h 125"/>
                    <a:gd name="T74" fmla="*/ 34 w 132"/>
                    <a:gd name="T75" fmla="*/ 41 h 125"/>
                    <a:gd name="T76" fmla="*/ 40 w 132"/>
                    <a:gd name="T77" fmla="*/ 43 h 125"/>
                    <a:gd name="T78" fmla="*/ 48 w 132"/>
                    <a:gd name="T79" fmla="*/ 48 h 125"/>
                    <a:gd name="T80" fmla="*/ 48 w 132"/>
                    <a:gd name="T81" fmla="*/ 51 h 125"/>
                    <a:gd name="T82" fmla="*/ 43 w 132"/>
                    <a:gd name="T83" fmla="*/ 53 h 125"/>
                    <a:gd name="T84" fmla="*/ 37 w 132"/>
                    <a:gd name="T85" fmla="*/ 54 h 125"/>
                    <a:gd name="T86" fmla="*/ 33 w 132"/>
                    <a:gd name="T87" fmla="*/ 54 h 125"/>
                    <a:gd name="T88" fmla="*/ 28 w 132"/>
                    <a:gd name="T89" fmla="*/ 53 h 125"/>
                    <a:gd name="T90" fmla="*/ 27 w 132"/>
                    <a:gd name="T91" fmla="*/ 55 h 125"/>
                    <a:gd name="T92" fmla="*/ 33 w 132"/>
                    <a:gd name="T93" fmla="*/ 56 h 125"/>
                    <a:gd name="T94" fmla="*/ 41 w 132"/>
                    <a:gd name="T95" fmla="*/ 56 h 125"/>
                    <a:gd name="T96" fmla="*/ 48 w 132"/>
                    <a:gd name="T97" fmla="*/ 56 h 125"/>
                    <a:gd name="T98" fmla="*/ 54 w 132"/>
                    <a:gd name="T99" fmla="*/ 56 h 125"/>
                    <a:gd name="T100" fmla="*/ 58 w 132"/>
                    <a:gd name="T101" fmla="*/ 56 h 125"/>
                    <a:gd name="T102" fmla="*/ 62 w 132"/>
                    <a:gd name="T103" fmla="*/ 60 h 1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25">
                      <a:moveTo>
                        <a:pt x="127" y="125"/>
                      </a:moveTo>
                      <a:lnTo>
                        <a:pt x="127" y="123"/>
                      </a:lnTo>
                      <a:lnTo>
                        <a:pt x="128" y="120"/>
                      </a:lnTo>
                      <a:lnTo>
                        <a:pt x="130" y="119"/>
                      </a:lnTo>
                      <a:lnTo>
                        <a:pt x="132" y="117"/>
                      </a:lnTo>
                      <a:lnTo>
                        <a:pt x="126" y="112"/>
                      </a:lnTo>
                      <a:lnTo>
                        <a:pt x="121" y="106"/>
                      </a:lnTo>
                      <a:lnTo>
                        <a:pt x="118" y="102"/>
                      </a:lnTo>
                      <a:lnTo>
                        <a:pt x="117" y="97"/>
                      </a:lnTo>
                      <a:lnTo>
                        <a:pt x="117" y="88"/>
                      </a:lnTo>
                      <a:lnTo>
                        <a:pt x="115" y="73"/>
                      </a:lnTo>
                      <a:lnTo>
                        <a:pt x="112" y="58"/>
                      </a:lnTo>
                      <a:lnTo>
                        <a:pt x="110" y="48"/>
                      </a:lnTo>
                      <a:lnTo>
                        <a:pt x="107" y="43"/>
                      </a:lnTo>
                      <a:lnTo>
                        <a:pt x="105" y="42"/>
                      </a:lnTo>
                      <a:lnTo>
                        <a:pt x="104" y="42"/>
                      </a:lnTo>
                      <a:lnTo>
                        <a:pt x="104" y="46"/>
                      </a:lnTo>
                      <a:lnTo>
                        <a:pt x="105" y="56"/>
                      </a:lnTo>
                      <a:lnTo>
                        <a:pt x="106" y="68"/>
                      </a:lnTo>
                      <a:lnTo>
                        <a:pt x="106" y="81"/>
                      </a:lnTo>
                      <a:lnTo>
                        <a:pt x="106" y="90"/>
                      </a:lnTo>
                      <a:lnTo>
                        <a:pt x="99" y="86"/>
                      </a:lnTo>
                      <a:lnTo>
                        <a:pt x="91" y="81"/>
                      </a:lnTo>
                      <a:lnTo>
                        <a:pt x="84" y="75"/>
                      </a:lnTo>
                      <a:lnTo>
                        <a:pt x="80" y="71"/>
                      </a:lnTo>
                      <a:lnTo>
                        <a:pt x="76" y="63"/>
                      </a:lnTo>
                      <a:lnTo>
                        <a:pt x="73" y="51"/>
                      </a:lnTo>
                      <a:lnTo>
                        <a:pt x="71" y="40"/>
                      </a:lnTo>
                      <a:lnTo>
                        <a:pt x="69" y="30"/>
                      </a:lnTo>
                      <a:lnTo>
                        <a:pt x="69" y="23"/>
                      </a:lnTo>
                      <a:lnTo>
                        <a:pt x="69" y="15"/>
                      </a:lnTo>
                      <a:lnTo>
                        <a:pt x="68" y="10"/>
                      </a:lnTo>
                      <a:lnTo>
                        <a:pt x="66" y="5"/>
                      </a:lnTo>
                      <a:lnTo>
                        <a:pt x="64" y="3"/>
                      </a:lnTo>
                      <a:lnTo>
                        <a:pt x="64" y="4"/>
                      </a:lnTo>
                      <a:lnTo>
                        <a:pt x="64" y="7"/>
                      </a:lnTo>
                      <a:lnTo>
                        <a:pt x="65" y="12"/>
                      </a:lnTo>
                      <a:lnTo>
                        <a:pt x="66" y="18"/>
                      </a:lnTo>
                      <a:lnTo>
                        <a:pt x="65" y="23"/>
                      </a:lnTo>
                      <a:lnTo>
                        <a:pt x="64" y="28"/>
                      </a:lnTo>
                      <a:lnTo>
                        <a:pt x="62" y="33"/>
                      </a:lnTo>
                      <a:lnTo>
                        <a:pt x="62" y="38"/>
                      </a:lnTo>
                      <a:lnTo>
                        <a:pt x="64" y="48"/>
                      </a:lnTo>
                      <a:lnTo>
                        <a:pt x="66" y="56"/>
                      </a:lnTo>
                      <a:lnTo>
                        <a:pt x="67" y="63"/>
                      </a:lnTo>
                      <a:lnTo>
                        <a:pt x="58" y="55"/>
                      </a:lnTo>
                      <a:lnTo>
                        <a:pt x="49" y="45"/>
                      </a:lnTo>
                      <a:lnTo>
                        <a:pt x="38" y="35"/>
                      </a:lnTo>
                      <a:lnTo>
                        <a:pt x="29" y="25"/>
                      </a:lnTo>
                      <a:lnTo>
                        <a:pt x="20" y="15"/>
                      </a:lnTo>
                      <a:lnTo>
                        <a:pt x="12" y="8"/>
                      </a:lnTo>
                      <a:lnTo>
                        <a:pt x="5" y="3"/>
                      </a:lnTo>
                      <a:lnTo>
                        <a:pt x="0" y="0"/>
                      </a:lnTo>
                      <a:lnTo>
                        <a:pt x="8" y="12"/>
                      </a:lnTo>
                      <a:lnTo>
                        <a:pt x="18" y="23"/>
                      </a:lnTo>
                      <a:lnTo>
                        <a:pt x="27" y="35"/>
                      </a:lnTo>
                      <a:lnTo>
                        <a:pt x="31" y="43"/>
                      </a:lnTo>
                      <a:lnTo>
                        <a:pt x="36" y="50"/>
                      </a:lnTo>
                      <a:lnTo>
                        <a:pt x="45" y="58"/>
                      </a:lnTo>
                      <a:lnTo>
                        <a:pt x="53" y="65"/>
                      </a:lnTo>
                      <a:lnTo>
                        <a:pt x="60" y="70"/>
                      </a:lnTo>
                      <a:lnTo>
                        <a:pt x="53" y="70"/>
                      </a:lnTo>
                      <a:lnTo>
                        <a:pt x="44" y="68"/>
                      </a:lnTo>
                      <a:lnTo>
                        <a:pt x="36" y="66"/>
                      </a:lnTo>
                      <a:lnTo>
                        <a:pt x="30" y="64"/>
                      </a:lnTo>
                      <a:lnTo>
                        <a:pt x="27" y="61"/>
                      </a:lnTo>
                      <a:lnTo>
                        <a:pt x="24" y="61"/>
                      </a:lnTo>
                      <a:lnTo>
                        <a:pt x="22" y="63"/>
                      </a:lnTo>
                      <a:lnTo>
                        <a:pt x="24" y="66"/>
                      </a:lnTo>
                      <a:lnTo>
                        <a:pt x="28" y="68"/>
                      </a:lnTo>
                      <a:lnTo>
                        <a:pt x="34" y="72"/>
                      </a:lnTo>
                      <a:lnTo>
                        <a:pt x="39" y="74"/>
                      </a:lnTo>
                      <a:lnTo>
                        <a:pt x="46" y="78"/>
                      </a:lnTo>
                      <a:lnTo>
                        <a:pt x="54" y="80"/>
                      </a:lnTo>
                      <a:lnTo>
                        <a:pt x="61" y="82"/>
                      </a:lnTo>
                      <a:lnTo>
                        <a:pt x="69" y="83"/>
                      </a:lnTo>
                      <a:lnTo>
                        <a:pt x="75" y="83"/>
                      </a:lnTo>
                      <a:lnTo>
                        <a:pt x="82" y="86"/>
                      </a:lnTo>
                      <a:lnTo>
                        <a:pt x="90" y="90"/>
                      </a:lnTo>
                      <a:lnTo>
                        <a:pt x="97" y="96"/>
                      </a:lnTo>
                      <a:lnTo>
                        <a:pt x="102" y="102"/>
                      </a:lnTo>
                      <a:lnTo>
                        <a:pt x="98" y="103"/>
                      </a:lnTo>
                      <a:lnTo>
                        <a:pt x="94" y="105"/>
                      </a:lnTo>
                      <a:lnTo>
                        <a:pt x="88" y="106"/>
                      </a:lnTo>
                      <a:lnTo>
                        <a:pt x="82" y="108"/>
                      </a:lnTo>
                      <a:lnTo>
                        <a:pt x="76" y="108"/>
                      </a:lnTo>
                      <a:lnTo>
                        <a:pt x="71" y="109"/>
                      </a:lnTo>
                      <a:lnTo>
                        <a:pt x="66" y="109"/>
                      </a:lnTo>
                      <a:lnTo>
                        <a:pt x="61" y="108"/>
                      </a:lnTo>
                      <a:lnTo>
                        <a:pt x="56" y="106"/>
                      </a:lnTo>
                      <a:lnTo>
                        <a:pt x="53" y="108"/>
                      </a:lnTo>
                      <a:lnTo>
                        <a:pt x="54" y="110"/>
                      </a:lnTo>
                      <a:lnTo>
                        <a:pt x="62" y="112"/>
                      </a:lnTo>
                      <a:lnTo>
                        <a:pt x="68" y="113"/>
                      </a:lnTo>
                      <a:lnTo>
                        <a:pt x="75" y="113"/>
                      </a:lnTo>
                      <a:lnTo>
                        <a:pt x="83" y="113"/>
                      </a:lnTo>
                      <a:lnTo>
                        <a:pt x="90" y="113"/>
                      </a:lnTo>
                      <a:lnTo>
                        <a:pt x="97" y="113"/>
                      </a:lnTo>
                      <a:lnTo>
                        <a:pt x="104" y="112"/>
                      </a:lnTo>
                      <a:lnTo>
                        <a:pt x="109" y="112"/>
                      </a:lnTo>
                      <a:lnTo>
                        <a:pt x="112" y="112"/>
                      </a:lnTo>
                      <a:lnTo>
                        <a:pt x="118" y="113"/>
                      </a:lnTo>
                      <a:lnTo>
                        <a:pt x="121" y="117"/>
                      </a:lnTo>
                      <a:lnTo>
                        <a:pt x="125" y="120"/>
                      </a:lnTo>
                      <a:lnTo>
                        <a:pt x="127" y="12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4" name="Freeform 307">
                  <a:extLst>
                    <a:ext uri="{FF2B5EF4-FFF2-40B4-BE49-F238E27FC236}">
                      <a16:creationId xmlns:a16="http://schemas.microsoft.com/office/drawing/2014/main" id="{56A2BB7D-D474-4848-A63A-371545186A5A}"/>
                    </a:ext>
                  </a:extLst>
                </p:cNvPr>
                <p:cNvSpPr>
                  <a:spLocks/>
                </p:cNvSpPr>
                <p:nvPr/>
              </p:nvSpPr>
              <p:spPr bwMode="auto">
                <a:xfrm>
                  <a:off x="330" y="45"/>
                  <a:ext cx="40" cy="95"/>
                </a:xfrm>
                <a:custGeom>
                  <a:avLst/>
                  <a:gdLst>
                    <a:gd name="T0" fmla="*/ 4 w 81"/>
                    <a:gd name="T1" fmla="*/ 79 h 190"/>
                    <a:gd name="T2" fmla="*/ 7 w 81"/>
                    <a:gd name="T3" fmla="*/ 75 h 190"/>
                    <a:gd name="T4" fmla="*/ 9 w 81"/>
                    <a:gd name="T5" fmla="*/ 76 h 190"/>
                    <a:gd name="T6" fmla="*/ 11 w 81"/>
                    <a:gd name="T7" fmla="*/ 68 h 190"/>
                    <a:gd name="T8" fmla="*/ 4 w 81"/>
                    <a:gd name="T9" fmla="*/ 54 h 190"/>
                    <a:gd name="T10" fmla="*/ 0 w 81"/>
                    <a:gd name="T11" fmla="*/ 39 h 190"/>
                    <a:gd name="T12" fmla="*/ 1 w 81"/>
                    <a:gd name="T13" fmla="*/ 40 h 190"/>
                    <a:gd name="T14" fmla="*/ 9 w 81"/>
                    <a:gd name="T15" fmla="*/ 55 h 190"/>
                    <a:gd name="T16" fmla="*/ 15 w 81"/>
                    <a:gd name="T17" fmla="*/ 45 h 190"/>
                    <a:gd name="T18" fmla="*/ 15 w 81"/>
                    <a:gd name="T19" fmla="*/ 27 h 190"/>
                    <a:gd name="T20" fmla="*/ 15 w 81"/>
                    <a:gd name="T21" fmla="*/ 11 h 190"/>
                    <a:gd name="T22" fmla="*/ 16 w 81"/>
                    <a:gd name="T23" fmla="*/ 12 h 190"/>
                    <a:gd name="T24" fmla="*/ 16 w 81"/>
                    <a:gd name="T25" fmla="*/ 21 h 190"/>
                    <a:gd name="T26" fmla="*/ 20 w 81"/>
                    <a:gd name="T27" fmla="*/ 21 h 190"/>
                    <a:gd name="T28" fmla="*/ 30 w 81"/>
                    <a:gd name="T29" fmla="*/ 1 h 190"/>
                    <a:gd name="T30" fmla="*/ 32 w 81"/>
                    <a:gd name="T31" fmla="*/ 1 h 190"/>
                    <a:gd name="T32" fmla="*/ 26 w 81"/>
                    <a:gd name="T33" fmla="*/ 15 h 190"/>
                    <a:gd name="T34" fmla="*/ 26 w 81"/>
                    <a:gd name="T35" fmla="*/ 26 h 190"/>
                    <a:gd name="T36" fmla="*/ 34 w 81"/>
                    <a:gd name="T37" fmla="*/ 23 h 190"/>
                    <a:gd name="T38" fmla="*/ 35 w 81"/>
                    <a:gd name="T39" fmla="*/ 23 h 190"/>
                    <a:gd name="T40" fmla="*/ 28 w 81"/>
                    <a:gd name="T41" fmla="*/ 29 h 190"/>
                    <a:gd name="T42" fmla="*/ 20 w 81"/>
                    <a:gd name="T43" fmla="*/ 39 h 190"/>
                    <a:gd name="T44" fmla="*/ 16 w 81"/>
                    <a:gd name="T45" fmla="*/ 58 h 190"/>
                    <a:gd name="T46" fmla="*/ 25 w 81"/>
                    <a:gd name="T47" fmla="*/ 58 h 190"/>
                    <a:gd name="T48" fmla="*/ 34 w 81"/>
                    <a:gd name="T49" fmla="*/ 56 h 190"/>
                    <a:gd name="T50" fmla="*/ 38 w 81"/>
                    <a:gd name="T51" fmla="*/ 53 h 190"/>
                    <a:gd name="T52" fmla="*/ 37 w 81"/>
                    <a:gd name="T53" fmla="*/ 56 h 190"/>
                    <a:gd name="T54" fmla="*/ 31 w 81"/>
                    <a:gd name="T55" fmla="*/ 60 h 190"/>
                    <a:gd name="T56" fmla="*/ 21 w 81"/>
                    <a:gd name="T57" fmla="*/ 64 h 190"/>
                    <a:gd name="T58" fmla="*/ 15 w 81"/>
                    <a:gd name="T59" fmla="*/ 67 h 190"/>
                    <a:gd name="T60" fmla="*/ 14 w 81"/>
                    <a:gd name="T61" fmla="*/ 77 h 190"/>
                    <a:gd name="T62" fmla="*/ 19 w 81"/>
                    <a:gd name="T63" fmla="*/ 78 h 190"/>
                    <a:gd name="T64" fmla="*/ 31 w 81"/>
                    <a:gd name="T65" fmla="*/ 73 h 190"/>
                    <a:gd name="T66" fmla="*/ 39 w 81"/>
                    <a:gd name="T67" fmla="*/ 68 h 190"/>
                    <a:gd name="T68" fmla="*/ 39 w 81"/>
                    <a:gd name="T69" fmla="*/ 70 h 190"/>
                    <a:gd name="T70" fmla="*/ 28 w 81"/>
                    <a:gd name="T71" fmla="*/ 83 h 190"/>
                    <a:gd name="T72" fmla="*/ 24 w 81"/>
                    <a:gd name="T73" fmla="*/ 83 h 190"/>
                    <a:gd name="T74" fmla="*/ 20 w 81"/>
                    <a:gd name="T75" fmla="*/ 79 h 190"/>
                    <a:gd name="T76" fmla="*/ 11 w 81"/>
                    <a:gd name="T77" fmla="*/ 80 h 190"/>
                    <a:gd name="T78" fmla="*/ 8 w 81"/>
                    <a:gd name="T79" fmla="*/ 86 h 190"/>
                    <a:gd name="T80" fmla="*/ 4 w 81"/>
                    <a:gd name="T81" fmla="*/ 92 h 190"/>
                    <a:gd name="T82" fmla="*/ 3 w 81"/>
                    <a:gd name="T83" fmla="*/ 92 h 190"/>
                    <a:gd name="T84" fmla="*/ 6 w 81"/>
                    <a:gd name="T85" fmla="*/ 84 h 190"/>
                    <a:gd name="T86" fmla="*/ 1 w 81"/>
                    <a:gd name="T87" fmla="*/ 81 h 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90">
                      <a:moveTo>
                        <a:pt x="0" y="164"/>
                      </a:moveTo>
                      <a:lnTo>
                        <a:pt x="4" y="160"/>
                      </a:lnTo>
                      <a:lnTo>
                        <a:pt x="8" y="157"/>
                      </a:lnTo>
                      <a:lnTo>
                        <a:pt x="11" y="152"/>
                      </a:lnTo>
                      <a:lnTo>
                        <a:pt x="13" y="147"/>
                      </a:lnTo>
                      <a:lnTo>
                        <a:pt x="14" y="150"/>
                      </a:lnTo>
                      <a:lnTo>
                        <a:pt x="16" y="151"/>
                      </a:lnTo>
                      <a:lnTo>
                        <a:pt x="17" y="151"/>
                      </a:lnTo>
                      <a:lnTo>
                        <a:pt x="18" y="152"/>
                      </a:lnTo>
                      <a:lnTo>
                        <a:pt x="19" y="149"/>
                      </a:lnTo>
                      <a:lnTo>
                        <a:pt x="22" y="143"/>
                      </a:lnTo>
                      <a:lnTo>
                        <a:pt x="22" y="135"/>
                      </a:lnTo>
                      <a:lnTo>
                        <a:pt x="21" y="130"/>
                      </a:lnTo>
                      <a:lnTo>
                        <a:pt x="15" y="121"/>
                      </a:lnTo>
                      <a:lnTo>
                        <a:pt x="8" y="107"/>
                      </a:lnTo>
                      <a:lnTo>
                        <a:pt x="2" y="92"/>
                      </a:lnTo>
                      <a:lnTo>
                        <a:pt x="0" y="83"/>
                      </a:lnTo>
                      <a:lnTo>
                        <a:pt x="0" y="78"/>
                      </a:lnTo>
                      <a:lnTo>
                        <a:pt x="2" y="75"/>
                      </a:lnTo>
                      <a:lnTo>
                        <a:pt x="3" y="76"/>
                      </a:lnTo>
                      <a:lnTo>
                        <a:pt x="3" y="79"/>
                      </a:lnTo>
                      <a:lnTo>
                        <a:pt x="6" y="88"/>
                      </a:lnTo>
                      <a:lnTo>
                        <a:pt x="11" y="99"/>
                      </a:lnTo>
                      <a:lnTo>
                        <a:pt x="18" y="109"/>
                      </a:lnTo>
                      <a:lnTo>
                        <a:pt x="24" y="115"/>
                      </a:lnTo>
                      <a:lnTo>
                        <a:pt x="28" y="105"/>
                      </a:lnTo>
                      <a:lnTo>
                        <a:pt x="31" y="89"/>
                      </a:lnTo>
                      <a:lnTo>
                        <a:pt x="32" y="74"/>
                      </a:lnTo>
                      <a:lnTo>
                        <a:pt x="32" y="63"/>
                      </a:lnTo>
                      <a:lnTo>
                        <a:pt x="30" y="53"/>
                      </a:lnTo>
                      <a:lnTo>
                        <a:pt x="29" y="41"/>
                      </a:lnTo>
                      <a:lnTo>
                        <a:pt x="29" y="30"/>
                      </a:lnTo>
                      <a:lnTo>
                        <a:pt x="30" y="22"/>
                      </a:lnTo>
                      <a:lnTo>
                        <a:pt x="32" y="20"/>
                      </a:lnTo>
                      <a:lnTo>
                        <a:pt x="33" y="20"/>
                      </a:lnTo>
                      <a:lnTo>
                        <a:pt x="33" y="23"/>
                      </a:lnTo>
                      <a:lnTo>
                        <a:pt x="32" y="28"/>
                      </a:lnTo>
                      <a:lnTo>
                        <a:pt x="32" y="35"/>
                      </a:lnTo>
                      <a:lnTo>
                        <a:pt x="33" y="41"/>
                      </a:lnTo>
                      <a:lnTo>
                        <a:pt x="36" y="50"/>
                      </a:lnTo>
                      <a:lnTo>
                        <a:pt x="38" y="54"/>
                      </a:lnTo>
                      <a:lnTo>
                        <a:pt x="41" y="41"/>
                      </a:lnTo>
                      <a:lnTo>
                        <a:pt x="47" y="26"/>
                      </a:lnTo>
                      <a:lnTo>
                        <a:pt x="53" y="11"/>
                      </a:lnTo>
                      <a:lnTo>
                        <a:pt x="61" y="2"/>
                      </a:lnTo>
                      <a:lnTo>
                        <a:pt x="64" y="0"/>
                      </a:lnTo>
                      <a:lnTo>
                        <a:pt x="66" y="0"/>
                      </a:lnTo>
                      <a:lnTo>
                        <a:pt x="64" y="2"/>
                      </a:lnTo>
                      <a:lnTo>
                        <a:pt x="62" y="6"/>
                      </a:lnTo>
                      <a:lnTo>
                        <a:pt x="57" y="14"/>
                      </a:lnTo>
                      <a:lnTo>
                        <a:pt x="53" y="29"/>
                      </a:lnTo>
                      <a:lnTo>
                        <a:pt x="48" y="44"/>
                      </a:lnTo>
                      <a:lnTo>
                        <a:pt x="46" y="53"/>
                      </a:lnTo>
                      <a:lnTo>
                        <a:pt x="52" y="52"/>
                      </a:lnTo>
                      <a:lnTo>
                        <a:pt x="57" y="51"/>
                      </a:lnTo>
                      <a:lnTo>
                        <a:pt x="63" y="47"/>
                      </a:lnTo>
                      <a:lnTo>
                        <a:pt x="68" y="45"/>
                      </a:lnTo>
                      <a:lnTo>
                        <a:pt x="70" y="43"/>
                      </a:lnTo>
                      <a:lnTo>
                        <a:pt x="72" y="43"/>
                      </a:lnTo>
                      <a:lnTo>
                        <a:pt x="71" y="45"/>
                      </a:lnTo>
                      <a:lnTo>
                        <a:pt x="69" y="47"/>
                      </a:lnTo>
                      <a:lnTo>
                        <a:pt x="64" y="52"/>
                      </a:lnTo>
                      <a:lnTo>
                        <a:pt x="56" y="58"/>
                      </a:lnTo>
                      <a:lnTo>
                        <a:pt x="48" y="62"/>
                      </a:lnTo>
                      <a:lnTo>
                        <a:pt x="44" y="66"/>
                      </a:lnTo>
                      <a:lnTo>
                        <a:pt x="41" y="78"/>
                      </a:lnTo>
                      <a:lnTo>
                        <a:pt x="39" y="94"/>
                      </a:lnTo>
                      <a:lnTo>
                        <a:pt x="36" y="108"/>
                      </a:lnTo>
                      <a:lnTo>
                        <a:pt x="33" y="116"/>
                      </a:lnTo>
                      <a:lnTo>
                        <a:pt x="39" y="116"/>
                      </a:lnTo>
                      <a:lnTo>
                        <a:pt x="45" y="115"/>
                      </a:lnTo>
                      <a:lnTo>
                        <a:pt x="51" y="115"/>
                      </a:lnTo>
                      <a:lnTo>
                        <a:pt x="57" y="114"/>
                      </a:lnTo>
                      <a:lnTo>
                        <a:pt x="62" y="113"/>
                      </a:lnTo>
                      <a:lnTo>
                        <a:pt x="68" y="112"/>
                      </a:lnTo>
                      <a:lnTo>
                        <a:pt x="71" y="109"/>
                      </a:lnTo>
                      <a:lnTo>
                        <a:pt x="74" y="108"/>
                      </a:lnTo>
                      <a:lnTo>
                        <a:pt x="76" y="106"/>
                      </a:lnTo>
                      <a:lnTo>
                        <a:pt x="78" y="106"/>
                      </a:lnTo>
                      <a:lnTo>
                        <a:pt x="77" y="108"/>
                      </a:lnTo>
                      <a:lnTo>
                        <a:pt x="75" y="111"/>
                      </a:lnTo>
                      <a:lnTo>
                        <a:pt x="72" y="113"/>
                      </a:lnTo>
                      <a:lnTo>
                        <a:pt x="68" y="115"/>
                      </a:lnTo>
                      <a:lnTo>
                        <a:pt x="62" y="119"/>
                      </a:lnTo>
                      <a:lnTo>
                        <a:pt x="55" y="121"/>
                      </a:lnTo>
                      <a:lnTo>
                        <a:pt x="48" y="124"/>
                      </a:lnTo>
                      <a:lnTo>
                        <a:pt x="43" y="127"/>
                      </a:lnTo>
                      <a:lnTo>
                        <a:pt x="38" y="128"/>
                      </a:lnTo>
                      <a:lnTo>
                        <a:pt x="34" y="129"/>
                      </a:lnTo>
                      <a:lnTo>
                        <a:pt x="31" y="134"/>
                      </a:lnTo>
                      <a:lnTo>
                        <a:pt x="29" y="141"/>
                      </a:lnTo>
                      <a:lnTo>
                        <a:pt x="28" y="147"/>
                      </a:lnTo>
                      <a:lnTo>
                        <a:pt x="28" y="153"/>
                      </a:lnTo>
                      <a:lnTo>
                        <a:pt x="30" y="156"/>
                      </a:lnTo>
                      <a:lnTo>
                        <a:pt x="34" y="156"/>
                      </a:lnTo>
                      <a:lnTo>
                        <a:pt x="39" y="156"/>
                      </a:lnTo>
                      <a:lnTo>
                        <a:pt x="44" y="154"/>
                      </a:lnTo>
                      <a:lnTo>
                        <a:pt x="53" y="151"/>
                      </a:lnTo>
                      <a:lnTo>
                        <a:pt x="62" y="146"/>
                      </a:lnTo>
                      <a:lnTo>
                        <a:pt x="70" y="142"/>
                      </a:lnTo>
                      <a:lnTo>
                        <a:pt x="76" y="138"/>
                      </a:lnTo>
                      <a:lnTo>
                        <a:pt x="78" y="135"/>
                      </a:lnTo>
                      <a:lnTo>
                        <a:pt x="81" y="134"/>
                      </a:lnTo>
                      <a:lnTo>
                        <a:pt x="81" y="135"/>
                      </a:lnTo>
                      <a:lnTo>
                        <a:pt x="78" y="139"/>
                      </a:lnTo>
                      <a:lnTo>
                        <a:pt x="72" y="147"/>
                      </a:lnTo>
                      <a:lnTo>
                        <a:pt x="66" y="158"/>
                      </a:lnTo>
                      <a:lnTo>
                        <a:pt x="57" y="166"/>
                      </a:lnTo>
                      <a:lnTo>
                        <a:pt x="52" y="172"/>
                      </a:lnTo>
                      <a:lnTo>
                        <a:pt x="51" y="169"/>
                      </a:lnTo>
                      <a:lnTo>
                        <a:pt x="49" y="166"/>
                      </a:lnTo>
                      <a:lnTo>
                        <a:pt x="48" y="164"/>
                      </a:lnTo>
                      <a:lnTo>
                        <a:pt x="47" y="161"/>
                      </a:lnTo>
                      <a:lnTo>
                        <a:pt x="41" y="158"/>
                      </a:lnTo>
                      <a:lnTo>
                        <a:pt x="34" y="157"/>
                      </a:lnTo>
                      <a:lnTo>
                        <a:pt x="28" y="158"/>
                      </a:lnTo>
                      <a:lnTo>
                        <a:pt x="22" y="160"/>
                      </a:lnTo>
                      <a:lnTo>
                        <a:pt x="18" y="165"/>
                      </a:lnTo>
                      <a:lnTo>
                        <a:pt x="17" y="168"/>
                      </a:lnTo>
                      <a:lnTo>
                        <a:pt x="17" y="172"/>
                      </a:lnTo>
                      <a:lnTo>
                        <a:pt x="18" y="175"/>
                      </a:lnTo>
                      <a:lnTo>
                        <a:pt x="14" y="180"/>
                      </a:lnTo>
                      <a:lnTo>
                        <a:pt x="8" y="184"/>
                      </a:lnTo>
                      <a:lnTo>
                        <a:pt x="3" y="188"/>
                      </a:lnTo>
                      <a:lnTo>
                        <a:pt x="1" y="190"/>
                      </a:lnTo>
                      <a:lnTo>
                        <a:pt x="6" y="184"/>
                      </a:lnTo>
                      <a:lnTo>
                        <a:pt x="10" y="177"/>
                      </a:lnTo>
                      <a:lnTo>
                        <a:pt x="13" y="173"/>
                      </a:lnTo>
                      <a:lnTo>
                        <a:pt x="13" y="168"/>
                      </a:lnTo>
                      <a:lnTo>
                        <a:pt x="10" y="166"/>
                      </a:lnTo>
                      <a:lnTo>
                        <a:pt x="7" y="164"/>
                      </a:lnTo>
                      <a:lnTo>
                        <a:pt x="3" y="162"/>
                      </a:lnTo>
                      <a:lnTo>
                        <a:pt x="0" y="16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5" name="Freeform 308">
                  <a:extLst>
                    <a:ext uri="{FF2B5EF4-FFF2-40B4-BE49-F238E27FC236}">
                      <a16:creationId xmlns:a16="http://schemas.microsoft.com/office/drawing/2014/main" id="{D6A58E7B-F93A-4C03-AA34-1415F113BC1E}"/>
                    </a:ext>
                  </a:extLst>
                </p:cNvPr>
                <p:cNvSpPr>
                  <a:spLocks/>
                </p:cNvSpPr>
                <p:nvPr/>
              </p:nvSpPr>
              <p:spPr bwMode="auto">
                <a:xfrm>
                  <a:off x="321" y="98"/>
                  <a:ext cx="7" cy="12"/>
                </a:xfrm>
                <a:custGeom>
                  <a:avLst/>
                  <a:gdLst>
                    <a:gd name="T0" fmla="*/ 7 w 13"/>
                    <a:gd name="T1" fmla="*/ 11 h 24"/>
                    <a:gd name="T2" fmla="*/ 6 w 13"/>
                    <a:gd name="T3" fmla="*/ 11 h 24"/>
                    <a:gd name="T4" fmla="*/ 4 w 13"/>
                    <a:gd name="T5" fmla="*/ 11 h 24"/>
                    <a:gd name="T6" fmla="*/ 2 w 13"/>
                    <a:gd name="T7" fmla="*/ 12 h 24"/>
                    <a:gd name="T8" fmla="*/ 1 w 13"/>
                    <a:gd name="T9" fmla="*/ 12 h 24"/>
                    <a:gd name="T10" fmla="*/ 1 w 13"/>
                    <a:gd name="T11" fmla="*/ 9 h 24"/>
                    <a:gd name="T12" fmla="*/ 0 w 13"/>
                    <a:gd name="T13" fmla="*/ 7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7 h 24"/>
                    <a:gd name="T30" fmla="*/ 5 w 13"/>
                    <a:gd name="T31" fmla="*/ 9 h 24"/>
                    <a:gd name="T32" fmla="*/ 7 w 13"/>
                    <a:gd name="T33" fmla="*/ 1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2"/>
                      </a:moveTo>
                      <a:lnTo>
                        <a:pt x="11" y="22"/>
                      </a:lnTo>
                      <a:lnTo>
                        <a:pt x="8" y="22"/>
                      </a:lnTo>
                      <a:lnTo>
                        <a:pt x="4" y="23"/>
                      </a:lnTo>
                      <a:lnTo>
                        <a:pt x="2" y="24"/>
                      </a:lnTo>
                      <a:lnTo>
                        <a:pt x="1" y="17"/>
                      </a:lnTo>
                      <a:lnTo>
                        <a:pt x="0" y="13"/>
                      </a:lnTo>
                      <a:lnTo>
                        <a:pt x="0" y="7"/>
                      </a:lnTo>
                      <a:lnTo>
                        <a:pt x="0" y="2"/>
                      </a:lnTo>
                      <a:lnTo>
                        <a:pt x="0" y="0"/>
                      </a:lnTo>
                      <a:lnTo>
                        <a:pt x="1" y="0"/>
                      </a:lnTo>
                      <a:lnTo>
                        <a:pt x="2" y="1"/>
                      </a:lnTo>
                      <a:lnTo>
                        <a:pt x="2" y="3"/>
                      </a:lnTo>
                      <a:lnTo>
                        <a:pt x="3" y="7"/>
                      </a:lnTo>
                      <a:lnTo>
                        <a:pt x="7" y="13"/>
                      </a:lnTo>
                      <a:lnTo>
                        <a:pt x="10" y="18"/>
                      </a:lnTo>
                      <a:lnTo>
                        <a:pt x="13" y="2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6" name="Freeform 309">
                  <a:extLst>
                    <a:ext uri="{FF2B5EF4-FFF2-40B4-BE49-F238E27FC236}">
                      <a16:creationId xmlns:a16="http://schemas.microsoft.com/office/drawing/2014/main" id="{6B3E5623-4B9A-490B-A74D-9F8CFAB01CBE}"/>
                    </a:ext>
                  </a:extLst>
                </p:cNvPr>
                <p:cNvSpPr>
                  <a:spLocks/>
                </p:cNvSpPr>
                <p:nvPr/>
              </p:nvSpPr>
              <p:spPr bwMode="auto">
                <a:xfrm>
                  <a:off x="376" y="95"/>
                  <a:ext cx="129" cy="79"/>
                </a:xfrm>
                <a:custGeom>
                  <a:avLst/>
                  <a:gdLst>
                    <a:gd name="T0" fmla="*/ 13 w 258"/>
                    <a:gd name="T1" fmla="*/ 56 h 158"/>
                    <a:gd name="T2" fmla="*/ 25 w 258"/>
                    <a:gd name="T3" fmla="*/ 48 h 158"/>
                    <a:gd name="T4" fmla="*/ 33 w 258"/>
                    <a:gd name="T5" fmla="*/ 30 h 158"/>
                    <a:gd name="T6" fmla="*/ 42 w 258"/>
                    <a:gd name="T7" fmla="*/ 15 h 158"/>
                    <a:gd name="T8" fmla="*/ 55 w 258"/>
                    <a:gd name="T9" fmla="*/ 2 h 158"/>
                    <a:gd name="T10" fmla="*/ 58 w 258"/>
                    <a:gd name="T11" fmla="*/ 1 h 158"/>
                    <a:gd name="T12" fmla="*/ 51 w 258"/>
                    <a:gd name="T13" fmla="*/ 10 h 158"/>
                    <a:gd name="T14" fmla="*/ 39 w 258"/>
                    <a:gd name="T15" fmla="*/ 24 h 158"/>
                    <a:gd name="T16" fmla="*/ 34 w 258"/>
                    <a:gd name="T17" fmla="*/ 39 h 158"/>
                    <a:gd name="T18" fmla="*/ 35 w 258"/>
                    <a:gd name="T19" fmla="*/ 43 h 158"/>
                    <a:gd name="T20" fmla="*/ 43 w 258"/>
                    <a:gd name="T21" fmla="*/ 37 h 158"/>
                    <a:gd name="T22" fmla="*/ 53 w 258"/>
                    <a:gd name="T23" fmla="*/ 31 h 158"/>
                    <a:gd name="T24" fmla="*/ 65 w 258"/>
                    <a:gd name="T25" fmla="*/ 16 h 158"/>
                    <a:gd name="T26" fmla="*/ 84 w 258"/>
                    <a:gd name="T27" fmla="*/ 3 h 158"/>
                    <a:gd name="T28" fmla="*/ 91 w 258"/>
                    <a:gd name="T29" fmla="*/ 2 h 158"/>
                    <a:gd name="T30" fmla="*/ 76 w 258"/>
                    <a:gd name="T31" fmla="*/ 13 h 158"/>
                    <a:gd name="T32" fmla="*/ 61 w 258"/>
                    <a:gd name="T33" fmla="*/ 29 h 158"/>
                    <a:gd name="T34" fmla="*/ 62 w 258"/>
                    <a:gd name="T35" fmla="*/ 32 h 158"/>
                    <a:gd name="T36" fmla="*/ 77 w 258"/>
                    <a:gd name="T37" fmla="*/ 29 h 158"/>
                    <a:gd name="T38" fmla="*/ 94 w 258"/>
                    <a:gd name="T39" fmla="*/ 20 h 158"/>
                    <a:gd name="T40" fmla="*/ 112 w 258"/>
                    <a:gd name="T41" fmla="*/ 11 h 158"/>
                    <a:gd name="T42" fmla="*/ 117 w 258"/>
                    <a:gd name="T43" fmla="*/ 11 h 158"/>
                    <a:gd name="T44" fmla="*/ 103 w 258"/>
                    <a:gd name="T45" fmla="*/ 18 h 158"/>
                    <a:gd name="T46" fmla="*/ 90 w 258"/>
                    <a:gd name="T47" fmla="*/ 28 h 158"/>
                    <a:gd name="T48" fmla="*/ 103 w 258"/>
                    <a:gd name="T49" fmla="*/ 29 h 158"/>
                    <a:gd name="T50" fmla="*/ 122 w 258"/>
                    <a:gd name="T51" fmla="*/ 25 h 158"/>
                    <a:gd name="T52" fmla="*/ 129 w 258"/>
                    <a:gd name="T53" fmla="*/ 23 h 158"/>
                    <a:gd name="T54" fmla="*/ 118 w 258"/>
                    <a:gd name="T55" fmla="*/ 30 h 158"/>
                    <a:gd name="T56" fmla="*/ 96 w 258"/>
                    <a:gd name="T57" fmla="*/ 35 h 158"/>
                    <a:gd name="T58" fmla="*/ 99 w 258"/>
                    <a:gd name="T59" fmla="*/ 42 h 158"/>
                    <a:gd name="T60" fmla="*/ 113 w 258"/>
                    <a:gd name="T61" fmla="*/ 49 h 158"/>
                    <a:gd name="T62" fmla="*/ 118 w 258"/>
                    <a:gd name="T63" fmla="*/ 53 h 158"/>
                    <a:gd name="T64" fmla="*/ 103 w 258"/>
                    <a:gd name="T65" fmla="*/ 49 h 158"/>
                    <a:gd name="T66" fmla="*/ 85 w 258"/>
                    <a:gd name="T67" fmla="*/ 39 h 158"/>
                    <a:gd name="T68" fmla="*/ 75 w 258"/>
                    <a:gd name="T69" fmla="*/ 38 h 158"/>
                    <a:gd name="T70" fmla="*/ 65 w 258"/>
                    <a:gd name="T71" fmla="*/ 39 h 158"/>
                    <a:gd name="T72" fmla="*/ 69 w 258"/>
                    <a:gd name="T73" fmla="*/ 47 h 158"/>
                    <a:gd name="T74" fmla="*/ 80 w 258"/>
                    <a:gd name="T75" fmla="*/ 56 h 158"/>
                    <a:gd name="T76" fmla="*/ 92 w 258"/>
                    <a:gd name="T77" fmla="*/ 63 h 158"/>
                    <a:gd name="T78" fmla="*/ 96 w 258"/>
                    <a:gd name="T79" fmla="*/ 68 h 158"/>
                    <a:gd name="T80" fmla="*/ 79 w 258"/>
                    <a:gd name="T81" fmla="*/ 58 h 158"/>
                    <a:gd name="T82" fmla="*/ 62 w 258"/>
                    <a:gd name="T83" fmla="*/ 47 h 158"/>
                    <a:gd name="T84" fmla="*/ 53 w 258"/>
                    <a:gd name="T85" fmla="*/ 44 h 158"/>
                    <a:gd name="T86" fmla="*/ 38 w 258"/>
                    <a:gd name="T87" fmla="*/ 49 h 158"/>
                    <a:gd name="T88" fmla="*/ 35 w 258"/>
                    <a:gd name="T89" fmla="*/ 54 h 158"/>
                    <a:gd name="T90" fmla="*/ 47 w 258"/>
                    <a:gd name="T91" fmla="*/ 63 h 158"/>
                    <a:gd name="T92" fmla="*/ 64 w 258"/>
                    <a:gd name="T93" fmla="*/ 75 h 158"/>
                    <a:gd name="T94" fmla="*/ 66 w 258"/>
                    <a:gd name="T95" fmla="*/ 79 h 158"/>
                    <a:gd name="T96" fmla="*/ 50 w 258"/>
                    <a:gd name="T97" fmla="*/ 69 h 158"/>
                    <a:gd name="T98" fmla="*/ 31 w 258"/>
                    <a:gd name="T99" fmla="*/ 58 h 158"/>
                    <a:gd name="T100" fmla="*/ 21 w 258"/>
                    <a:gd name="T101" fmla="*/ 60 h 158"/>
                    <a:gd name="T102" fmla="*/ 4 w 258"/>
                    <a:gd name="T103" fmla="*/ 65 h 158"/>
                    <a:gd name="T104" fmla="*/ 3 w 258"/>
                    <a:gd name="T105" fmla="*/ 63 h 15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8">
                      <a:moveTo>
                        <a:pt x="10" y="121"/>
                      </a:moveTo>
                      <a:lnTo>
                        <a:pt x="14" y="118"/>
                      </a:lnTo>
                      <a:lnTo>
                        <a:pt x="20" y="114"/>
                      </a:lnTo>
                      <a:lnTo>
                        <a:pt x="25" y="111"/>
                      </a:lnTo>
                      <a:lnTo>
                        <a:pt x="33" y="107"/>
                      </a:lnTo>
                      <a:lnTo>
                        <a:pt x="39" y="103"/>
                      </a:lnTo>
                      <a:lnTo>
                        <a:pt x="46" y="99"/>
                      </a:lnTo>
                      <a:lnTo>
                        <a:pt x="50" y="96"/>
                      </a:lnTo>
                      <a:lnTo>
                        <a:pt x="52" y="93"/>
                      </a:lnTo>
                      <a:lnTo>
                        <a:pt x="54" y="85"/>
                      </a:lnTo>
                      <a:lnTo>
                        <a:pt x="60" y="73"/>
                      </a:lnTo>
                      <a:lnTo>
                        <a:pt x="66" y="59"/>
                      </a:lnTo>
                      <a:lnTo>
                        <a:pt x="70" y="48"/>
                      </a:lnTo>
                      <a:lnTo>
                        <a:pt x="74" y="44"/>
                      </a:lnTo>
                      <a:lnTo>
                        <a:pt x="78" y="37"/>
                      </a:lnTo>
                      <a:lnTo>
                        <a:pt x="84" y="30"/>
                      </a:lnTo>
                      <a:lnTo>
                        <a:pt x="91" y="22"/>
                      </a:lnTo>
                      <a:lnTo>
                        <a:pt x="98" y="15"/>
                      </a:lnTo>
                      <a:lnTo>
                        <a:pt x="104" y="8"/>
                      </a:lnTo>
                      <a:lnTo>
                        <a:pt x="109" y="4"/>
                      </a:lnTo>
                      <a:lnTo>
                        <a:pt x="113" y="1"/>
                      </a:lnTo>
                      <a:lnTo>
                        <a:pt x="116" y="0"/>
                      </a:lnTo>
                      <a:lnTo>
                        <a:pt x="117" y="1"/>
                      </a:lnTo>
                      <a:lnTo>
                        <a:pt x="116" y="2"/>
                      </a:lnTo>
                      <a:lnTo>
                        <a:pt x="114" y="5"/>
                      </a:lnTo>
                      <a:lnTo>
                        <a:pt x="112" y="8"/>
                      </a:lnTo>
                      <a:lnTo>
                        <a:pt x="107" y="13"/>
                      </a:lnTo>
                      <a:lnTo>
                        <a:pt x="101" y="20"/>
                      </a:lnTo>
                      <a:lnTo>
                        <a:pt x="94" y="27"/>
                      </a:lnTo>
                      <a:lnTo>
                        <a:pt x="88" y="35"/>
                      </a:lnTo>
                      <a:lnTo>
                        <a:pt x="82" y="43"/>
                      </a:lnTo>
                      <a:lnTo>
                        <a:pt x="77" y="48"/>
                      </a:lnTo>
                      <a:lnTo>
                        <a:pt x="75" y="53"/>
                      </a:lnTo>
                      <a:lnTo>
                        <a:pt x="71" y="61"/>
                      </a:lnTo>
                      <a:lnTo>
                        <a:pt x="69" y="69"/>
                      </a:lnTo>
                      <a:lnTo>
                        <a:pt x="67" y="77"/>
                      </a:lnTo>
                      <a:lnTo>
                        <a:pt x="67" y="83"/>
                      </a:lnTo>
                      <a:lnTo>
                        <a:pt x="67" y="85"/>
                      </a:lnTo>
                      <a:lnTo>
                        <a:pt x="67" y="87"/>
                      </a:lnTo>
                      <a:lnTo>
                        <a:pt x="69" y="85"/>
                      </a:lnTo>
                      <a:lnTo>
                        <a:pt x="74" y="83"/>
                      </a:lnTo>
                      <a:lnTo>
                        <a:pt x="77" y="81"/>
                      </a:lnTo>
                      <a:lnTo>
                        <a:pt x="81" y="77"/>
                      </a:lnTo>
                      <a:lnTo>
                        <a:pt x="86" y="74"/>
                      </a:lnTo>
                      <a:lnTo>
                        <a:pt x="91" y="70"/>
                      </a:lnTo>
                      <a:lnTo>
                        <a:pt x="96" y="67"/>
                      </a:lnTo>
                      <a:lnTo>
                        <a:pt x="101" y="65"/>
                      </a:lnTo>
                      <a:lnTo>
                        <a:pt x="105" y="62"/>
                      </a:lnTo>
                      <a:lnTo>
                        <a:pt x="108" y="61"/>
                      </a:lnTo>
                      <a:lnTo>
                        <a:pt x="114" y="51"/>
                      </a:lnTo>
                      <a:lnTo>
                        <a:pt x="121" y="42"/>
                      </a:lnTo>
                      <a:lnTo>
                        <a:pt x="130" y="32"/>
                      </a:lnTo>
                      <a:lnTo>
                        <a:pt x="141" y="23"/>
                      </a:lnTo>
                      <a:lnTo>
                        <a:pt x="151" y="16"/>
                      </a:lnTo>
                      <a:lnTo>
                        <a:pt x="160" y="9"/>
                      </a:lnTo>
                      <a:lnTo>
                        <a:pt x="167" y="6"/>
                      </a:lnTo>
                      <a:lnTo>
                        <a:pt x="173" y="4"/>
                      </a:lnTo>
                      <a:lnTo>
                        <a:pt x="179" y="2"/>
                      </a:lnTo>
                      <a:lnTo>
                        <a:pt x="182" y="2"/>
                      </a:lnTo>
                      <a:lnTo>
                        <a:pt x="182" y="4"/>
                      </a:lnTo>
                      <a:lnTo>
                        <a:pt x="177" y="6"/>
                      </a:lnTo>
                      <a:lnTo>
                        <a:pt x="169" y="10"/>
                      </a:lnTo>
                      <a:lnTo>
                        <a:pt x="160" y="17"/>
                      </a:lnTo>
                      <a:lnTo>
                        <a:pt x="151" y="25"/>
                      </a:lnTo>
                      <a:lnTo>
                        <a:pt x="142" y="34"/>
                      </a:lnTo>
                      <a:lnTo>
                        <a:pt x="134" y="43"/>
                      </a:lnTo>
                      <a:lnTo>
                        <a:pt x="127" y="51"/>
                      </a:lnTo>
                      <a:lnTo>
                        <a:pt x="121" y="58"/>
                      </a:lnTo>
                      <a:lnTo>
                        <a:pt x="120" y="62"/>
                      </a:lnTo>
                      <a:lnTo>
                        <a:pt x="120" y="65"/>
                      </a:lnTo>
                      <a:lnTo>
                        <a:pt x="122" y="65"/>
                      </a:lnTo>
                      <a:lnTo>
                        <a:pt x="124" y="63"/>
                      </a:lnTo>
                      <a:lnTo>
                        <a:pt x="130" y="63"/>
                      </a:lnTo>
                      <a:lnTo>
                        <a:pt x="138" y="62"/>
                      </a:lnTo>
                      <a:lnTo>
                        <a:pt x="147" y="60"/>
                      </a:lnTo>
                      <a:lnTo>
                        <a:pt x="154" y="58"/>
                      </a:lnTo>
                      <a:lnTo>
                        <a:pt x="160" y="58"/>
                      </a:lnTo>
                      <a:lnTo>
                        <a:pt x="167" y="52"/>
                      </a:lnTo>
                      <a:lnTo>
                        <a:pt x="176" y="45"/>
                      </a:lnTo>
                      <a:lnTo>
                        <a:pt x="187" y="39"/>
                      </a:lnTo>
                      <a:lnTo>
                        <a:pt x="197" y="35"/>
                      </a:lnTo>
                      <a:lnTo>
                        <a:pt x="207" y="30"/>
                      </a:lnTo>
                      <a:lnTo>
                        <a:pt x="217" y="25"/>
                      </a:lnTo>
                      <a:lnTo>
                        <a:pt x="223" y="22"/>
                      </a:lnTo>
                      <a:lnTo>
                        <a:pt x="228" y="20"/>
                      </a:lnTo>
                      <a:lnTo>
                        <a:pt x="233" y="19"/>
                      </a:lnTo>
                      <a:lnTo>
                        <a:pt x="235" y="20"/>
                      </a:lnTo>
                      <a:lnTo>
                        <a:pt x="234" y="22"/>
                      </a:lnTo>
                      <a:lnTo>
                        <a:pt x="228" y="25"/>
                      </a:lnTo>
                      <a:lnTo>
                        <a:pt x="221" y="28"/>
                      </a:lnTo>
                      <a:lnTo>
                        <a:pt x="213" y="31"/>
                      </a:lnTo>
                      <a:lnTo>
                        <a:pt x="205" y="36"/>
                      </a:lnTo>
                      <a:lnTo>
                        <a:pt x="197" y="40"/>
                      </a:lnTo>
                      <a:lnTo>
                        <a:pt x="190" y="45"/>
                      </a:lnTo>
                      <a:lnTo>
                        <a:pt x="184" y="51"/>
                      </a:lnTo>
                      <a:lnTo>
                        <a:pt x="180" y="55"/>
                      </a:lnTo>
                      <a:lnTo>
                        <a:pt x="177" y="59"/>
                      </a:lnTo>
                      <a:lnTo>
                        <a:pt x="185" y="60"/>
                      </a:lnTo>
                      <a:lnTo>
                        <a:pt x="196" y="59"/>
                      </a:lnTo>
                      <a:lnTo>
                        <a:pt x="206" y="58"/>
                      </a:lnTo>
                      <a:lnTo>
                        <a:pt x="217" y="57"/>
                      </a:lnTo>
                      <a:lnTo>
                        <a:pt x="227" y="54"/>
                      </a:lnTo>
                      <a:lnTo>
                        <a:pt x="236" y="52"/>
                      </a:lnTo>
                      <a:lnTo>
                        <a:pt x="243" y="50"/>
                      </a:lnTo>
                      <a:lnTo>
                        <a:pt x="248" y="47"/>
                      </a:lnTo>
                      <a:lnTo>
                        <a:pt x="253" y="45"/>
                      </a:lnTo>
                      <a:lnTo>
                        <a:pt x="258" y="44"/>
                      </a:lnTo>
                      <a:lnTo>
                        <a:pt x="258" y="45"/>
                      </a:lnTo>
                      <a:lnTo>
                        <a:pt x="255" y="48"/>
                      </a:lnTo>
                      <a:lnTo>
                        <a:pt x="250" y="51"/>
                      </a:lnTo>
                      <a:lnTo>
                        <a:pt x="244" y="54"/>
                      </a:lnTo>
                      <a:lnTo>
                        <a:pt x="236" y="59"/>
                      </a:lnTo>
                      <a:lnTo>
                        <a:pt x="226" y="62"/>
                      </a:lnTo>
                      <a:lnTo>
                        <a:pt x="215" y="66"/>
                      </a:lnTo>
                      <a:lnTo>
                        <a:pt x="204" y="69"/>
                      </a:lnTo>
                      <a:lnTo>
                        <a:pt x="192" y="70"/>
                      </a:lnTo>
                      <a:lnTo>
                        <a:pt x="181" y="70"/>
                      </a:lnTo>
                      <a:lnTo>
                        <a:pt x="184" y="74"/>
                      </a:lnTo>
                      <a:lnTo>
                        <a:pt x="190" y="78"/>
                      </a:lnTo>
                      <a:lnTo>
                        <a:pt x="197" y="83"/>
                      </a:lnTo>
                      <a:lnTo>
                        <a:pt x="205" y="87"/>
                      </a:lnTo>
                      <a:lnTo>
                        <a:pt x="212" y="91"/>
                      </a:lnTo>
                      <a:lnTo>
                        <a:pt x="219" y="95"/>
                      </a:lnTo>
                      <a:lnTo>
                        <a:pt x="225" y="97"/>
                      </a:lnTo>
                      <a:lnTo>
                        <a:pt x="229" y="99"/>
                      </a:lnTo>
                      <a:lnTo>
                        <a:pt x="235" y="102"/>
                      </a:lnTo>
                      <a:lnTo>
                        <a:pt x="237" y="105"/>
                      </a:lnTo>
                      <a:lnTo>
                        <a:pt x="236" y="106"/>
                      </a:lnTo>
                      <a:lnTo>
                        <a:pt x="230" y="105"/>
                      </a:lnTo>
                      <a:lnTo>
                        <a:pt x="225" y="103"/>
                      </a:lnTo>
                      <a:lnTo>
                        <a:pt x="217" y="100"/>
                      </a:lnTo>
                      <a:lnTo>
                        <a:pt x="206" y="97"/>
                      </a:lnTo>
                      <a:lnTo>
                        <a:pt x="196" y="92"/>
                      </a:lnTo>
                      <a:lnTo>
                        <a:pt x="185" y="88"/>
                      </a:lnTo>
                      <a:lnTo>
                        <a:pt x="176" y="83"/>
                      </a:lnTo>
                      <a:lnTo>
                        <a:pt x="169" y="78"/>
                      </a:lnTo>
                      <a:lnTo>
                        <a:pt x="165" y="75"/>
                      </a:lnTo>
                      <a:lnTo>
                        <a:pt x="160" y="75"/>
                      </a:lnTo>
                      <a:lnTo>
                        <a:pt x="155" y="76"/>
                      </a:lnTo>
                      <a:lnTo>
                        <a:pt x="150" y="76"/>
                      </a:lnTo>
                      <a:lnTo>
                        <a:pt x="144" y="77"/>
                      </a:lnTo>
                      <a:lnTo>
                        <a:pt x="139" y="77"/>
                      </a:lnTo>
                      <a:lnTo>
                        <a:pt x="134" y="78"/>
                      </a:lnTo>
                      <a:lnTo>
                        <a:pt x="130" y="78"/>
                      </a:lnTo>
                      <a:lnTo>
                        <a:pt x="127" y="80"/>
                      </a:lnTo>
                      <a:lnTo>
                        <a:pt x="129" y="84"/>
                      </a:lnTo>
                      <a:lnTo>
                        <a:pt x="132" y="89"/>
                      </a:lnTo>
                      <a:lnTo>
                        <a:pt x="137" y="93"/>
                      </a:lnTo>
                      <a:lnTo>
                        <a:pt x="143" y="98"/>
                      </a:lnTo>
                      <a:lnTo>
                        <a:pt x="149" y="103"/>
                      </a:lnTo>
                      <a:lnTo>
                        <a:pt x="153" y="107"/>
                      </a:lnTo>
                      <a:lnTo>
                        <a:pt x="159" y="111"/>
                      </a:lnTo>
                      <a:lnTo>
                        <a:pt x="162" y="113"/>
                      </a:lnTo>
                      <a:lnTo>
                        <a:pt x="169" y="118"/>
                      </a:lnTo>
                      <a:lnTo>
                        <a:pt x="176" y="121"/>
                      </a:lnTo>
                      <a:lnTo>
                        <a:pt x="183" y="125"/>
                      </a:lnTo>
                      <a:lnTo>
                        <a:pt x="188" y="127"/>
                      </a:lnTo>
                      <a:lnTo>
                        <a:pt x="191" y="130"/>
                      </a:lnTo>
                      <a:lnTo>
                        <a:pt x="194" y="134"/>
                      </a:lnTo>
                      <a:lnTo>
                        <a:pt x="191" y="135"/>
                      </a:lnTo>
                      <a:lnTo>
                        <a:pt x="183" y="130"/>
                      </a:lnTo>
                      <a:lnTo>
                        <a:pt x="176" y="126"/>
                      </a:lnTo>
                      <a:lnTo>
                        <a:pt x="167" y="121"/>
                      </a:lnTo>
                      <a:lnTo>
                        <a:pt x="157" y="115"/>
                      </a:lnTo>
                      <a:lnTo>
                        <a:pt x="147" y="108"/>
                      </a:lnTo>
                      <a:lnTo>
                        <a:pt x="137" y="103"/>
                      </a:lnTo>
                      <a:lnTo>
                        <a:pt x="129" y="98"/>
                      </a:lnTo>
                      <a:lnTo>
                        <a:pt x="123" y="93"/>
                      </a:lnTo>
                      <a:lnTo>
                        <a:pt x="119" y="90"/>
                      </a:lnTo>
                      <a:lnTo>
                        <a:pt x="114" y="87"/>
                      </a:lnTo>
                      <a:lnTo>
                        <a:pt x="109" y="85"/>
                      </a:lnTo>
                      <a:lnTo>
                        <a:pt x="106" y="87"/>
                      </a:lnTo>
                      <a:lnTo>
                        <a:pt x="101" y="89"/>
                      </a:lnTo>
                      <a:lnTo>
                        <a:pt x="94" y="91"/>
                      </a:lnTo>
                      <a:lnTo>
                        <a:pt x="84" y="95"/>
                      </a:lnTo>
                      <a:lnTo>
                        <a:pt x="75" y="97"/>
                      </a:lnTo>
                      <a:lnTo>
                        <a:pt x="69" y="100"/>
                      </a:lnTo>
                      <a:lnTo>
                        <a:pt x="68" y="103"/>
                      </a:lnTo>
                      <a:lnTo>
                        <a:pt x="68" y="104"/>
                      </a:lnTo>
                      <a:lnTo>
                        <a:pt x="70" y="107"/>
                      </a:lnTo>
                      <a:lnTo>
                        <a:pt x="75" y="111"/>
                      </a:lnTo>
                      <a:lnTo>
                        <a:pt x="79" y="114"/>
                      </a:lnTo>
                      <a:lnTo>
                        <a:pt x="85" y="120"/>
                      </a:lnTo>
                      <a:lnTo>
                        <a:pt x="93" y="126"/>
                      </a:lnTo>
                      <a:lnTo>
                        <a:pt x="103" y="133"/>
                      </a:lnTo>
                      <a:lnTo>
                        <a:pt x="112" y="140"/>
                      </a:lnTo>
                      <a:lnTo>
                        <a:pt x="121" y="145"/>
                      </a:lnTo>
                      <a:lnTo>
                        <a:pt x="128" y="150"/>
                      </a:lnTo>
                      <a:lnTo>
                        <a:pt x="134" y="152"/>
                      </a:lnTo>
                      <a:lnTo>
                        <a:pt x="139" y="156"/>
                      </a:lnTo>
                      <a:lnTo>
                        <a:pt x="138" y="158"/>
                      </a:lnTo>
                      <a:lnTo>
                        <a:pt x="132" y="158"/>
                      </a:lnTo>
                      <a:lnTo>
                        <a:pt x="124" y="153"/>
                      </a:lnTo>
                      <a:lnTo>
                        <a:pt x="117" y="149"/>
                      </a:lnTo>
                      <a:lnTo>
                        <a:pt x="109" y="143"/>
                      </a:lnTo>
                      <a:lnTo>
                        <a:pt x="99" y="137"/>
                      </a:lnTo>
                      <a:lnTo>
                        <a:pt x="89" y="130"/>
                      </a:lnTo>
                      <a:lnTo>
                        <a:pt x="78" y="125"/>
                      </a:lnTo>
                      <a:lnTo>
                        <a:pt x="69" y="120"/>
                      </a:lnTo>
                      <a:lnTo>
                        <a:pt x="62" y="115"/>
                      </a:lnTo>
                      <a:lnTo>
                        <a:pt x="59" y="114"/>
                      </a:lnTo>
                      <a:lnTo>
                        <a:pt x="55" y="114"/>
                      </a:lnTo>
                      <a:lnTo>
                        <a:pt x="50" y="117"/>
                      </a:lnTo>
                      <a:lnTo>
                        <a:pt x="41" y="119"/>
                      </a:lnTo>
                      <a:lnTo>
                        <a:pt x="32" y="122"/>
                      </a:lnTo>
                      <a:lnTo>
                        <a:pt x="23" y="125"/>
                      </a:lnTo>
                      <a:lnTo>
                        <a:pt x="14" y="128"/>
                      </a:lnTo>
                      <a:lnTo>
                        <a:pt x="7" y="129"/>
                      </a:lnTo>
                      <a:lnTo>
                        <a:pt x="2" y="130"/>
                      </a:lnTo>
                      <a:lnTo>
                        <a:pt x="0" y="130"/>
                      </a:lnTo>
                      <a:lnTo>
                        <a:pt x="1" y="128"/>
                      </a:lnTo>
                      <a:lnTo>
                        <a:pt x="6" y="126"/>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7" name="Freeform 310">
                  <a:extLst>
                    <a:ext uri="{FF2B5EF4-FFF2-40B4-BE49-F238E27FC236}">
                      <a16:creationId xmlns:a16="http://schemas.microsoft.com/office/drawing/2014/main" id="{B9FB7DF7-6A50-4BBD-95FC-63107741DDE1}"/>
                    </a:ext>
                  </a:extLst>
                </p:cNvPr>
                <p:cNvSpPr>
                  <a:spLocks/>
                </p:cNvSpPr>
                <p:nvPr/>
              </p:nvSpPr>
              <p:spPr bwMode="auto">
                <a:xfrm>
                  <a:off x="350" y="174"/>
                  <a:ext cx="93" cy="78"/>
                </a:xfrm>
                <a:custGeom>
                  <a:avLst/>
                  <a:gdLst>
                    <a:gd name="T0" fmla="*/ 11 w 187"/>
                    <a:gd name="T1" fmla="*/ 7 h 156"/>
                    <a:gd name="T2" fmla="*/ 23 w 187"/>
                    <a:gd name="T3" fmla="*/ 8 h 156"/>
                    <a:gd name="T4" fmla="*/ 42 w 187"/>
                    <a:gd name="T5" fmla="*/ 5 h 156"/>
                    <a:gd name="T6" fmla="*/ 59 w 187"/>
                    <a:gd name="T7" fmla="*/ 5 h 156"/>
                    <a:gd name="T8" fmla="*/ 65 w 187"/>
                    <a:gd name="T9" fmla="*/ 8 h 156"/>
                    <a:gd name="T10" fmla="*/ 55 w 187"/>
                    <a:gd name="T11" fmla="*/ 8 h 156"/>
                    <a:gd name="T12" fmla="*/ 40 w 187"/>
                    <a:gd name="T13" fmla="*/ 9 h 156"/>
                    <a:gd name="T14" fmla="*/ 25 w 187"/>
                    <a:gd name="T15" fmla="*/ 12 h 156"/>
                    <a:gd name="T16" fmla="*/ 27 w 187"/>
                    <a:gd name="T17" fmla="*/ 15 h 156"/>
                    <a:gd name="T18" fmla="*/ 36 w 187"/>
                    <a:gd name="T19" fmla="*/ 19 h 156"/>
                    <a:gd name="T20" fmla="*/ 41 w 187"/>
                    <a:gd name="T21" fmla="*/ 22 h 156"/>
                    <a:gd name="T22" fmla="*/ 58 w 187"/>
                    <a:gd name="T23" fmla="*/ 21 h 156"/>
                    <a:gd name="T24" fmla="*/ 77 w 187"/>
                    <a:gd name="T25" fmla="*/ 24 h 156"/>
                    <a:gd name="T26" fmla="*/ 87 w 187"/>
                    <a:gd name="T27" fmla="*/ 30 h 156"/>
                    <a:gd name="T28" fmla="*/ 82 w 187"/>
                    <a:gd name="T29" fmla="*/ 29 h 156"/>
                    <a:gd name="T30" fmla="*/ 70 w 187"/>
                    <a:gd name="T31" fmla="*/ 26 h 156"/>
                    <a:gd name="T32" fmla="*/ 55 w 187"/>
                    <a:gd name="T33" fmla="*/ 25 h 156"/>
                    <a:gd name="T34" fmla="*/ 52 w 187"/>
                    <a:gd name="T35" fmla="*/ 29 h 156"/>
                    <a:gd name="T36" fmla="*/ 59 w 187"/>
                    <a:gd name="T37" fmla="*/ 35 h 156"/>
                    <a:gd name="T38" fmla="*/ 72 w 187"/>
                    <a:gd name="T39" fmla="*/ 37 h 156"/>
                    <a:gd name="T40" fmla="*/ 87 w 187"/>
                    <a:gd name="T41" fmla="*/ 42 h 156"/>
                    <a:gd name="T42" fmla="*/ 90 w 187"/>
                    <a:gd name="T43" fmla="*/ 49 h 156"/>
                    <a:gd name="T44" fmla="*/ 80 w 187"/>
                    <a:gd name="T45" fmla="*/ 44 h 156"/>
                    <a:gd name="T46" fmla="*/ 69 w 187"/>
                    <a:gd name="T47" fmla="*/ 41 h 156"/>
                    <a:gd name="T48" fmla="*/ 74 w 187"/>
                    <a:gd name="T49" fmla="*/ 49 h 156"/>
                    <a:gd name="T50" fmla="*/ 84 w 187"/>
                    <a:gd name="T51" fmla="*/ 60 h 156"/>
                    <a:gd name="T52" fmla="*/ 90 w 187"/>
                    <a:gd name="T53" fmla="*/ 67 h 156"/>
                    <a:gd name="T54" fmla="*/ 92 w 187"/>
                    <a:gd name="T55" fmla="*/ 75 h 156"/>
                    <a:gd name="T56" fmla="*/ 87 w 187"/>
                    <a:gd name="T57" fmla="*/ 70 h 156"/>
                    <a:gd name="T58" fmla="*/ 72 w 187"/>
                    <a:gd name="T59" fmla="*/ 53 h 156"/>
                    <a:gd name="T60" fmla="*/ 63 w 187"/>
                    <a:gd name="T61" fmla="*/ 43 h 156"/>
                    <a:gd name="T62" fmla="*/ 60 w 187"/>
                    <a:gd name="T63" fmla="*/ 45 h 156"/>
                    <a:gd name="T64" fmla="*/ 64 w 187"/>
                    <a:gd name="T65" fmla="*/ 59 h 156"/>
                    <a:gd name="T66" fmla="*/ 69 w 187"/>
                    <a:gd name="T67" fmla="*/ 71 h 156"/>
                    <a:gd name="T68" fmla="*/ 65 w 187"/>
                    <a:gd name="T69" fmla="*/ 68 h 156"/>
                    <a:gd name="T70" fmla="*/ 56 w 187"/>
                    <a:gd name="T71" fmla="*/ 46 h 156"/>
                    <a:gd name="T72" fmla="*/ 46 w 187"/>
                    <a:gd name="T73" fmla="*/ 32 h 156"/>
                    <a:gd name="T74" fmla="*/ 39 w 187"/>
                    <a:gd name="T75" fmla="*/ 27 h 156"/>
                    <a:gd name="T76" fmla="*/ 37 w 187"/>
                    <a:gd name="T77" fmla="*/ 30 h 156"/>
                    <a:gd name="T78" fmla="*/ 42 w 187"/>
                    <a:gd name="T79" fmla="*/ 53 h 156"/>
                    <a:gd name="T80" fmla="*/ 49 w 187"/>
                    <a:gd name="T81" fmla="*/ 64 h 156"/>
                    <a:gd name="T82" fmla="*/ 41 w 187"/>
                    <a:gd name="T83" fmla="*/ 57 h 156"/>
                    <a:gd name="T84" fmla="*/ 33 w 187"/>
                    <a:gd name="T85" fmla="*/ 25 h 156"/>
                    <a:gd name="T86" fmla="*/ 22 w 187"/>
                    <a:gd name="T87" fmla="*/ 18 h 156"/>
                    <a:gd name="T88" fmla="*/ 18 w 187"/>
                    <a:gd name="T89" fmla="*/ 25 h 156"/>
                    <a:gd name="T90" fmla="*/ 21 w 187"/>
                    <a:gd name="T91" fmla="*/ 40 h 156"/>
                    <a:gd name="T92" fmla="*/ 25 w 187"/>
                    <a:gd name="T93" fmla="*/ 57 h 156"/>
                    <a:gd name="T94" fmla="*/ 22 w 187"/>
                    <a:gd name="T95" fmla="*/ 55 h 156"/>
                    <a:gd name="T96" fmla="*/ 17 w 187"/>
                    <a:gd name="T97" fmla="*/ 33 h 156"/>
                    <a:gd name="T98" fmla="*/ 8 w 187"/>
                    <a:gd name="T99" fmla="*/ 10 h 156"/>
                    <a:gd name="T100" fmla="*/ 0 w 187"/>
                    <a:gd name="T101" fmla="*/ 1 h 156"/>
                    <a:gd name="T102" fmla="*/ 2 w 187"/>
                    <a:gd name="T103" fmla="*/ 0 h 1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6">
                      <a:moveTo>
                        <a:pt x="7" y="1"/>
                      </a:moveTo>
                      <a:lnTo>
                        <a:pt x="14" y="7"/>
                      </a:lnTo>
                      <a:lnTo>
                        <a:pt x="22" y="13"/>
                      </a:lnTo>
                      <a:lnTo>
                        <a:pt x="30" y="16"/>
                      </a:lnTo>
                      <a:lnTo>
                        <a:pt x="37" y="17"/>
                      </a:lnTo>
                      <a:lnTo>
                        <a:pt x="46" y="15"/>
                      </a:lnTo>
                      <a:lnTo>
                        <a:pt x="58" y="13"/>
                      </a:lnTo>
                      <a:lnTo>
                        <a:pt x="70" y="12"/>
                      </a:lnTo>
                      <a:lnTo>
                        <a:pt x="84" y="9"/>
                      </a:lnTo>
                      <a:lnTo>
                        <a:pt x="97" y="9"/>
                      </a:lnTo>
                      <a:lnTo>
                        <a:pt x="108" y="9"/>
                      </a:lnTo>
                      <a:lnTo>
                        <a:pt x="119" y="9"/>
                      </a:lnTo>
                      <a:lnTo>
                        <a:pt x="125" y="12"/>
                      </a:lnTo>
                      <a:lnTo>
                        <a:pt x="130" y="15"/>
                      </a:lnTo>
                      <a:lnTo>
                        <a:pt x="130" y="16"/>
                      </a:lnTo>
                      <a:lnTo>
                        <a:pt x="126" y="16"/>
                      </a:lnTo>
                      <a:lnTo>
                        <a:pt x="118" y="16"/>
                      </a:lnTo>
                      <a:lnTo>
                        <a:pt x="111" y="16"/>
                      </a:lnTo>
                      <a:lnTo>
                        <a:pt x="102" y="16"/>
                      </a:lnTo>
                      <a:lnTo>
                        <a:pt x="91" y="16"/>
                      </a:lnTo>
                      <a:lnTo>
                        <a:pt x="80" y="17"/>
                      </a:lnTo>
                      <a:lnTo>
                        <a:pt x="68" y="20"/>
                      </a:lnTo>
                      <a:lnTo>
                        <a:pt x="59" y="21"/>
                      </a:lnTo>
                      <a:lnTo>
                        <a:pt x="51" y="23"/>
                      </a:lnTo>
                      <a:lnTo>
                        <a:pt x="46" y="26"/>
                      </a:lnTo>
                      <a:lnTo>
                        <a:pt x="50" y="28"/>
                      </a:lnTo>
                      <a:lnTo>
                        <a:pt x="55" y="30"/>
                      </a:lnTo>
                      <a:lnTo>
                        <a:pt x="60" y="32"/>
                      </a:lnTo>
                      <a:lnTo>
                        <a:pt x="66" y="35"/>
                      </a:lnTo>
                      <a:lnTo>
                        <a:pt x="72" y="37"/>
                      </a:lnTo>
                      <a:lnTo>
                        <a:pt x="76" y="39"/>
                      </a:lnTo>
                      <a:lnTo>
                        <a:pt x="80" y="41"/>
                      </a:lnTo>
                      <a:lnTo>
                        <a:pt x="82" y="43"/>
                      </a:lnTo>
                      <a:lnTo>
                        <a:pt x="91" y="42"/>
                      </a:lnTo>
                      <a:lnTo>
                        <a:pt x="104" y="41"/>
                      </a:lnTo>
                      <a:lnTo>
                        <a:pt x="117" y="42"/>
                      </a:lnTo>
                      <a:lnTo>
                        <a:pt x="130" y="43"/>
                      </a:lnTo>
                      <a:lnTo>
                        <a:pt x="143" y="45"/>
                      </a:lnTo>
                      <a:lnTo>
                        <a:pt x="155" y="47"/>
                      </a:lnTo>
                      <a:lnTo>
                        <a:pt x="164" y="51"/>
                      </a:lnTo>
                      <a:lnTo>
                        <a:pt x="169" y="54"/>
                      </a:lnTo>
                      <a:lnTo>
                        <a:pt x="175" y="59"/>
                      </a:lnTo>
                      <a:lnTo>
                        <a:pt x="175" y="61"/>
                      </a:lnTo>
                      <a:lnTo>
                        <a:pt x="172" y="60"/>
                      </a:lnTo>
                      <a:lnTo>
                        <a:pt x="165" y="58"/>
                      </a:lnTo>
                      <a:lnTo>
                        <a:pt x="159" y="56"/>
                      </a:lnTo>
                      <a:lnTo>
                        <a:pt x="151" y="54"/>
                      </a:lnTo>
                      <a:lnTo>
                        <a:pt x="141" y="52"/>
                      </a:lnTo>
                      <a:lnTo>
                        <a:pt x="130" y="51"/>
                      </a:lnTo>
                      <a:lnTo>
                        <a:pt x="119" y="50"/>
                      </a:lnTo>
                      <a:lnTo>
                        <a:pt x="110" y="50"/>
                      </a:lnTo>
                      <a:lnTo>
                        <a:pt x="100" y="50"/>
                      </a:lnTo>
                      <a:lnTo>
                        <a:pt x="95" y="51"/>
                      </a:lnTo>
                      <a:lnTo>
                        <a:pt x="104" y="58"/>
                      </a:lnTo>
                      <a:lnTo>
                        <a:pt x="111" y="62"/>
                      </a:lnTo>
                      <a:lnTo>
                        <a:pt x="117" y="66"/>
                      </a:lnTo>
                      <a:lnTo>
                        <a:pt x="119" y="69"/>
                      </a:lnTo>
                      <a:lnTo>
                        <a:pt x="126" y="71"/>
                      </a:lnTo>
                      <a:lnTo>
                        <a:pt x="134" y="72"/>
                      </a:lnTo>
                      <a:lnTo>
                        <a:pt x="144" y="73"/>
                      </a:lnTo>
                      <a:lnTo>
                        <a:pt x="155" y="75"/>
                      </a:lnTo>
                      <a:lnTo>
                        <a:pt x="165" y="79"/>
                      </a:lnTo>
                      <a:lnTo>
                        <a:pt x="174" y="84"/>
                      </a:lnTo>
                      <a:lnTo>
                        <a:pt x="182" y="92"/>
                      </a:lnTo>
                      <a:lnTo>
                        <a:pt x="187" y="103"/>
                      </a:lnTo>
                      <a:lnTo>
                        <a:pt x="181" y="98"/>
                      </a:lnTo>
                      <a:lnTo>
                        <a:pt x="175" y="95"/>
                      </a:lnTo>
                      <a:lnTo>
                        <a:pt x="167" y="90"/>
                      </a:lnTo>
                      <a:lnTo>
                        <a:pt x="160" y="87"/>
                      </a:lnTo>
                      <a:lnTo>
                        <a:pt x="153" y="83"/>
                      </a:lnTo>
                      <a:lnTo>
                        <a:pt x="145" y="82"/>
                      </a:lnTo>
                      <a:lnTo>
                        <a:pt x="138" y="81"/>
                      </a:lnTo>
                      <a:lnTo>
                        <a:pt x="131" y="81"/>
                      </a:lnTo>
                      <a:lnTo>
                        <a:pt x="140" y="89"/>
                      </a:lnTo>
                      <a:lnTo>
                        <a:pt x="148" y="98"/>
                      </a:lnTo>
                      <a:lnTo>
                        <a:pt x="156" y="106"/>
                      </a:lnTo>
                      <a:lnTo>
                        <a:pt x="163" y="113"/>
                      </a:lnTo>
                      <a:lnTo>
                        <a:pt x="169" y="120"/>
                      </a:lnTo>
                      <a:lnTo>
                        <a:pt x="175" y="126"/>
                      </a:lnTo>
                      <a:lnTo>
                        <a:pt x="179" y="130"/>
                      </a:lnTo>
                      <a:lnTo>
                        <a:pt x="180" y="133"/>
                      </a:lnTo>
                      <a:lnTo>
                        <a:pt x="181" y="137"/>
                      </a:lnTo>
                      <a:lnTo>
                        <a:pt x="183" y="143"/>
                      </a:lnTo>
                      <a:lnTo>
                        <a:pt x="184" y="150"/>
                      </a:lnTo>
                      <a:lnTo>
                        <a:pt x="187" y="156"/>
                      </a:lnTo>
                      <a:lnTo>
                        <a:pt x="182" y="149"/>
                      </a:lnTo>
                      <a:lnTo>
                        <a:pt x="174" y="139"/>
                      </a:lnTo>
                      <a:lnTo>
                        <a:pt x="165" y="128"/>
                      </a:lnTo>
                      <a:lnTo>
                        <a:pt x="156" y="115"/>
                      </a:lnTo>
                      <a:lnTo>
                        <a:pt x="145" y="105"/>
                      </a:lnTo>
                      <a:lnTo>
                        <a:pt x="137" y="96"/>
                      </a:lnTo>
                      <a:lnTo>
                        <a:pt x="130" y="89"/>
                      </a:lnTo>
                      <a:lnTo>
                        <a:pt x="126" y="85"/>
                      </a:lnTo>
                      <a:lnTo>
                        <a:pt x="122" y="84"/>
                      </a:lnTo>
                      <a:lnTo>
                        <a:pt x="120" y="87"/>
                      </a:lnTo>
                      <a:lnTo>
                        <a:pt x="120" y="90"/>
                      </a:lnTo>
                      <a:lnTo>
                        <a:pt x="121" y="95"/>
                      </a:lnTo>
                      <a:lnTo>
                        <a:pt x="123" y="103"/>
                      </a:lnTo>
                      <a:lnTo>
                        <a:pt x="129" y="117"/>
                      </a:lnTo>
                      <a:lnTo>
                        <a:pt x="135" y="129"/>
                      </a:lnTo>
                      <a:lnTo>
                        <a:pt x="138" y="139"/>
                      </a:lnTo>
                      <a:lnTo>
                        <a:pt x="138" y="142"/>
                      </a:lnTo>
                      <a:lnTo>
                        <a:pt x="137" y="142"/>
                      </a:lnTo>
                      <a:lnTo>
                        <a:pt x="135" y="141"/>
                      </a:lnTo>
                      <a:lnTo>
                        <a:pt x="131" y="136"/>
                      </a:lnTo>
                      <a:lnTo>
                        <a:pt x="126" y="126"/>
                      </a:lnTo>
                      <a:lnTo>
                        <a:pt x="119" y="109"/>
                      </a:lnTo>
                      <a:lnTo>
                        <a:pt x="112" y="91"/>
                      </a:lnTo>
                      <a:lnTo>
                        <a:pt x="112" y="77"/>
                      </a:lnTo>
                      <a:lnTo>
                        <a:pt x="102" y="69"/>
                      </a:lnTo>
                      <a:lnTo>
                        <a:pt x="92" y="64"/>
                      </a:lnTo>
                      <a:lnTo>
                        <a:pt x="84" y="59"/>
                      </a:lnTo>
                      <a:lnTo>
                        <a:pt x="81" y="57"/>
                      </a:lnTo>
                      <a:lnTo>
                        <a:pt x="79" y="54"/>
                      </a:lnTo>
                      <a:lnTo>
                        <a:pt x="76" y="54"/>
                      </a:lnTo>
                      <a:lnTo>
                        <a:pt x="75" y="56"/>
                      </a:lnTo>
                      <a:lnTo>
                        <a:pt x="74" y="60"/>
                      </a:lnTo>
                      <a:lnTo>
                        <a:pt x="75" y="71"/>
                      </a:lnTo>
                      <a:lnTo>
                        <a:pt x="79" y="88"/>
                      </a:lnTo>
                      <a:lnTo>
                        <a:pt x="84" y="105"/>
                      </a:lnTo>
                      <a:lnTo>
                        <a:pt x="93" y="119"/>
                      </a:lnTo>
                      <a:lnTo>
                        <a:pt x="98" y="125"/>
                      </a:lnTo>
                      <a:lnTo>
                        <a:pt x="98" y="128"/>
                      </a:lnTo>
                      <a:lnTo>
                        <a:pt x="95" y="127"/>
                      </a:lnTo>
                      <a:lnTo>
                        <a:pt x="90" y="124"/>
                      </a:lnTo>
                      <a:lnTo>
                        <a:pt x="83" y="113"/>
                      </a:lnTo>
                      <a:lnTo>
                        <a:pt x="74" y="96"/>
                      </a:lnTo>
                      <a:lnTo>
                        <a:pt x="67" y="74"/>
                      </a:lnTo>
                      <a:lnTo>
                        <a:pt x="67" y="49"/>
                      </a:lnTo>
                      <a:lnTo>
                        <a:pt x="60" y="43"/>
                      </a:lnTo>
                      <a:lnTo>
                        <a:pt x="52" y="38"/>
                      </a:lnTo>
                      <a:lnTo>
                        <a:pt x="44" y="35"/>
                      </a:lnTo>
                      <a:lnTo>
                        <a:pt x="39" y="32"/>
                      </a:lnTo>
                      <a:lnTo>
                        <a:pt x="37" y="39"/>
                      </a:lnTo>
                      <a:lnTo>
                        <a:pt x="37" y="50"/>
                      </a:lnTo>
                      <a:lnTo>
                        <a:pt x="39" y="61"/>
                      </a:lnTo>
                      <a:lnTo>
                        <a:pt x="42" y="71"/>
                      </a:lnTo>
                      <a:lnTo>
                        <a:pt x="43" y="80"/>
                      </a:lnTo>
                      <a:lnTo>
                        <a:pt x="45" y="94"/>
                      </a:lnTo>
                      <a:lnTo>
                        <a:pt x="49" y="105"/>
                      </a:lnTo>
                      <a:lnTo>
                        <a:pt x="51" y="113"/>
                      </a:lnTo>
                      <a:lnTo>
                        <a:pt x="51" y="115"/>
                      </a:lnTo>
                      <a:lnTo>
                        <a:pt x="47" y="114"/>
                      </a:lnTo>
                      <a:lnTo>
                        <a:pt x="44" y="110"/>
                      </a:lnTo>
                      <a:lnTo>
                        <a:pt x="41" y="102"/>
                      </a:lnTo>
                      <a:lnTo>
                        <a:pt x="38" y="87"/>
                      </a:lnTo>
                      <a:lnTo>
                        <a:pt x="35" y="65"/>
                      </a:lnTo>
                      <a:lnTo>
                        <a:pt x="30" y="44"/>
                      </a:lnTo>
                      <a:lnTo>
                        <a:pt x="28" y="30"/>
                      </a:lnTo>
                      <a:lnTo>
                        <a:pt x="17" y="20"/>
                      </a:lnTo>
                      <a:lnTo>
                        <a:pt x="9" y="12"/>
                      </a:lnTo>
                      <a:lnTo>
                        <a:pt x="4" y="6"/>
                      </a:lnTo>
                      <a:lnTo>
                        <a:pt x="0" y="2"/>
                      </a:lnTo>
                      <a:lnTo>
                        <a:pt x="0" y="0"/>
                      </a:lnTo>
                      <a:lnTo>
                        <a:pt x="1" y="0"/>
                      </a:lnTo>
                      <a:lnTo>
                        <a:pt x="4" y="0"/>
                      </a:lnTo>
                      <a:lnTo>
                        <a:pt x="7" y="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8" name="Freeform 311">
                  <a:extLst>
                    <a:ext uri="{FF2B5EF4-FFF2-40B4-BE49-F238E27FC236}">
                      <a16:creationId xmlns:a16="http://schemas.microsoft.com/office/drawing/2014/main" id="{A92B3456-C12A-479A-AD87-DCC0B65FD2B7}"/>
                    </a:ext>
                  </a:extLst>
                </p:cNvPr>
                <p:cNvSpPr>
                  <a:spLocks/>
                </p:cNvSpPr>
                <p:nvPr/>
              </p:nvSpPr>
              <p:spPr bwMode="auto">
                <a:xfrm>
                  <a:off x="302" y="183"/>
                  <a:ext cx="64" cy="108"/>
                </a:xfrm>
                <a:custGeom>
                  <a:avLst/>
                  <a:gdLst>
                    <a:gd name="T0" fmla="*/ 29 w 129"/>
                    <a:gd name="T1" fmla="*/ 1 h 214"/>
                    <a:gd name="T2" fmla="*/ 30 w 129"/>
                    <a:gd name="T3" fmla="*/ 12 h 214"/>
                    <a:gd name="T4" fmla="*/ 32 w 129"/>
                    <a:gd name="T5" fmla="*/ 17 h 214"/>
                    <a:gd name="T6" fmla="*/ 37 w 129"/>
                    <a:gd name="T7" fmla="*/ 20 h 214"/>
                    <a:gd name="T8" fmla="*/ 43 w 129"/>
                    <a:gd name="T9" fmla="*/ 26 h 214"/>
                    <a:gd name="T10" fmla="*/ 50 w 129"/>
                    <a:gd name="T11" fmla="*/ 34 h 214"/>
                    <a:gd name="T12" fmla="*/ 58 w 129"/>
                    <a:gd name="T13" fmla="*/ 47 h 214"/>
                    <a:gd name="T14" fmla="*/ 63 w 129"/>
                    <a:gd name="T15" fmla="*/ 58 h 214"/>
                    <a:gd name="T16" fmla="*/ 64 w 129"/>
                    <a:gd name="T17" fmla="*/ 62 h 214"/>
                    <a:gd name="T18" fmla="*/ 63 w 129"/>
                    <a:gd name="T19" fmla="*/ 62 h 214"/>
                    <a:gd name="T20" fmla="*/ 60 w 129"/>
                    <a:gd name="T21" fmla="*/ 57 h 214"/>
                    <a:gd name="T22" fmla="*/ 56 w 129"/>
                    <a:gd name="T23" fmla="*/ 49 h 214"/>
                    <a:gd name="T24" fmla="*/ 50 w 129"/>
                    <a:gd name="T25" fmla="*/ 40 h 214"/>
                    <a:gd name="T26" fmla="*/ 45 w 129"/>
                    <a:gd name="T27" fmla="*/ 33 h 214"/>
                    <a:gd name="T28" fmla="*/ 40 w 129"/>
                    <a:gd name="T29" fmla="*/ 29 h 214"/>
                    <a:gd name="T30" fmla="*/ 36 w 129"/>
                    <a:gd name="T31" fmla="*/ 26 h 214"/>
                    <a:gd name="T32" fmla="*/ 34 w 129"/>
                    <a:gd name="T33" fmla="*/ 31 h 214"/>
                    <a:gd name="T34" fmla="*/ 35 w 129"/>
                    <a:gd name="T35" fmla="*/ 43 h 214"/>
                    <a:gd name="T36" fmla="*/ 38 w 129"/>
                    <a:gd name="T37" fmla="*/ 50 h 214"/>
                    <a:gd name="T38" fmla="*/ 45 w 129"/>
                    <a:gd name="T39" fmla="*/ 57 h 214"/>
                    <a:gd name="T40" fmla="*/ 54 w 129"/>
                    <a:gd name="T41" fmla="*/ 67 h 214"/>
                    <a:gd name="T42" fmla="*/ 59 w 129"/>
                    <a:gd name="T43" fmla="*/ 79 h 214"/>
                    <a:gd name="T44" fmla="*/ 60 w 129"/>
                    <a:gd name="T45" fmla="*/ 89 h 214"/>
                    <a:gd name="T46" fmla="*/ 58 w 129"/>
                    <a:gd name="T47" fmla="*/ 84 h 214"/>
                    <a:gd name="T48" fmla="*/ 53 w 129"/>
                    <a:gd name="T49" fmla="*/ 74 h 214"/>
                    <a:gd name="T50" fmla="*/ 48 w 129"/>
                    <a:gd name="T51" fmla="*/ 67 h 214"/>
                    <a:gd name="T52" fmla="*/ 43 w 129"/>
                    <a:gd name="T53" fmla="*/ 61 h 214"/>
                    <a:gd name="T54" fmla="*/ 38 w 129"/>
                    <a:gd name="T55" fmla="*/ 57 h 214"/>
                    <a:gd name="T56" fmla="*/ 39 w 129"/>
                    <a:gd name="T57" fmla="*/ 66 h 214"/>
                    <a:gd name="T58" fmla="*/ 43 w 129"/>
                    <a:gd name="T59" fmla="*/ 93 h 214"/>
                    <a:gd name="T60" fmla="*/ 41 w 129"/>
                    <a:gd name="T61" fmla="*/ 107 h 214"/>
                    <a:gd name="T62" fmla="*/ 40 w 129"/>
                    <a:gd name="T63" fmla="*/ 106 h 214"/>
                    <a:gd name="T64" fmla="*/ 39 w 129"/>
                    <a:gd name="T65" fmla="*/ 95 h 214"/>
                    <a:gd name="T66" fmla="*/ 33 w 129"/>
                    <a:gd name="T67" fmla="*/ 69 h 214"/>
                    <a:gd name="T68" fmla="*/ 26 w 129"/>
                    <a:gd name="T69" fmla="*/ 65 h 214"/>
                    <a:gd name="T70" fmla="*/ 17 w 129"/>
                    <a:gd name="T71" fmla="*/ 78 h 214"/>
                    <a:gd name="T72" fmla="*/ 14 w 129"/>
                    <a:gd name="T73" fmla="*/ 88 h 214"/>
                    <a:gd name="T74" fmla="*/ 12 w 129"/>
                    <a:gd name="T75" fmla="*/ 85 h 214"/>
                    <a:gd name="T76" fmla="*/ 16 w 129"/>
                    <a:gd name="T77" fmla="*/ 74 h 214"/>
                    <a:gd name="T78" fmla="*/ 25 w 129"/>
                    <a:gd name="T79" fmla="*/ 58 h 214"/>
                    <a:gd name="T80" fmla="*/ 29 w 129"/>
                    <a:gd name="T81" fmla="*/ 46 h 214"/>
                    <a:gd name="T82" fmla="*/ 29 w 129"/>
                    <a:gd name="T83" fmla="*/ 31 h 214"/>
                    <a:gd name="T84" fmla="*/ 26 w 129"/>
                    <a:gd name="T85" fmla="*/ 29 h 214"/>
                    <a:gd name="T86" fmla="*/ 18 w 129"/>
                    <a:gd name="T87" fmla="*/ 36 h 214"/>
                    <a:gd name="T88" fmla="*/ 10 w 129"/>
                    <a:gd name="T89" fmla="*/ 46 h 214"/>
                    <a:gd name="T90" fmla="*/ 4 w 129"/>
                    <a:gd name="T91" fmla="*/ 56 h 214"/>
                    <a:gd name="T92" fmla="*/ 1 w 129"/>
                    <a:gd name="T93" fmla="*/ 63 h 214"/>
                    <a:gd name="T94" fmla="*/ 0 w 129"/>
                    <a:gd name="T95" fmla="*/ 62 h 214"/>
                    <a:gd name="T96" fmla="*/ 2 w 129"/>
                    <a:gd name="T97" fmla="*/ 55 h 214"/>
                    <a:gd name="T98" fmla="*/ 7 w 129"/>
                    <a:gd name="T99" fmla="*/ 45 h 214"/>
                    <a:gd name="T100" fmla="*/ 15 w 129"/>
                    <a:gd name="T101" fmla="*/ 33 h 214"/>
                    <a:gd name="T102" fmla="*/ 23 w 129"/>
                    <a:gd name="T103" fmla="*/ 23 h 214"/>
                    <a:gd name="T104" fmla="*/ 28 w 129"/>
                    <a:gd name="T105" fmla="*/ 16 h 214"/>
                    <a:gd name="T106" fmla="*/ 27 w 129"/>
                    <a:gd name="T107" fmla="*/ 7 h 214"/>
                    <a:gd name="T108" fmla="*/ 26 w 129"/>
                    <a:gd name="T109" fmla="*/ 3 h 214"/>
                    <a:gd name="T110" fmla="*/ 27 w 129"/>
                    <a:gd name="T111" fmla="*/ 1 h 2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4">
                      <a:moveTo>
                        <a:pt x="56" y="0"/>
                      </a:moveTo>
                      <a:lnTo>
                        <a:pt x="58" y="1"/>
                      </a:lnTo>
                      <a:lnTo>
                        <a:pt x="60" y="11"/>
                      </a:lnTo>
                      <a:lnTo>
                        <a:pt x="61" y="24"/>
                      </a:lnTo>
                      <a:lnTo>
                        <a:pt x="63" y="31"/>
                      </a:lnTo>
                      <a:lnTo>
                        <a:pt x="65" y="33"/>
                      </a:lnTo>
                      <a:lnTo>
                        <a:pt x="68" y="35"/>
                      </a:lnTo>
                      <a:lnTo>
                        <a:pt x="74" y="40"/>
                      </a:lnTo>
                      <a:lnTo>
                        <a:pt x="80" y="46"/>
                      </a:lnTo>
                      <a:lnTo>
                        <a:pt x="87" y="52"/>
                      </a:lnTo>
                      <a:lnTo>
                        <a:pt x="94" y="60"/>
                      </a:lnTo>
                      <a:lnTo>
                        <a:pt x="101" y="68"/>
                      </a:lnTo>
                      <a:lnTo>
                        <a:pt x="106" y="78"/>
                      </a:lnTo>
                      <a:lnTo>
                        <a:pt x="116" y="94"/>
                      </a:lnTo>
                      <a:lnTo>
                        <a:pt x="123" y="106"/>
                      </a:lnTo>
                      <a:lnTo>
                        <a:pt x="127" y="114"/>
                      </a:lnTo>
                      <a:lnTo>
                        <a:pt x="129" y="120"/>
                      </a:lnTo>
                      <a:lnTo>
                        <a:pt x="129" y="123"/>
                      </a:lnTo>
                      <a:lnTo>
                        <a:pt x="128" y="124"/>
                      </a:lnTo>
                      <a:lnTo>
                        <a:pt x="126" y="123"/>
                      </a:lnTo>
                      <a:lnTo>
                        <a:pt x="123" y="117"/>
                      </a:lnTo>
                      <a:lnTo>
                        <a:pt x="120" y="113"/>
                      </a:lnTo>
                      <a:lnTo>
                        <a:pt x="117" y="106"/>
                      </a:lnTo>
                      <a:lnTo>
                        <a:pt x="112" y="98"/>
                      </a:lnTo>
                      <a:lnTo>
                        <a:pt x="106" y="88"/>
                      </a:lnTo>
                      <a:lnTo>
                        <a:pt x="101" y="80"/>
                      </a:lnTo>
                      <a:lnTo>
                        <a:pt x="95" y="72"/>
                      </a:lnTo>
                      <a:lnTo>
                        <a:pt x="90" y="65"/>
                      </a:lnTo>
                      <a:lnTo>
                        <a:pt x="87" y="62"/>
                      </a:lnTo>
                      <a:lnTo>
                        <a:pt x="81" y="57"/>
                      </a:lnTo>
                      <a:lnTo>
                        <a:pt x="76" y="54"/>
                      </a:lnTo>
                      <a:lnTo>
                        <a:pt x="73" y="52"/>
                      </a:lnTo>
                      <a:lnTo>
                        <a:pt x="70" y="50"/>
                      </a:lnTo>
                      <a:lnTo>
                        <a:pt x="68" y="62"/>
                      </a:lnTo>
                      <a:lnTo>
                        <a:pt x="68" y="75"/>
                      </a:lnTo>
                      <a:lnTo>
                        <a:pt x="70" y="86"/>
                      </a:lnTo>
                      <a:lnTo>
                        <a:pt x="71" y="94"/>
                      </a:lnTo>
                      <a:lnTo>
                        <a:pt x="76" y="99"/>
                      </a:lnTo>
                      <a:lnTo>
                        <a:pt x="83" y="106"/>
                      </a:lnTo>
                      <a:lnTo>
                        <a:pt x="91" y="113"/>
                      </a:lnTo>
                      <a:lnTo>
                        <a:pt x="100" y="122"/>
                      </a:lnTo>
                      <a:lnTo>
                        <a:pt x="108" y="132"/>
                      </a:lnTo>
                      <a:lnTo>
                        <a:pt x="114" y="144"/>
                      </a:lnTo>
                      <a:lnTo>
                        <a:pt x="119" y="156"/>
                      </a:lnTo>
                      <a:lnTo>
                        <a:pt x="121" y="171"/>
                      </a:lnTo>
                      <a:lnTo>
                        <a:pt x="121" y="176"/>
                      </a:lnTo>
                      <a:lnTo>
                        <a:pt x="119" y="174"/>
                      </a:lnTo>
                      <a:lnTo>
                        <a:pt x="116" y="166"/>
                      </a:lnTo>
                      <a:lnTo>
                        <a:pt x="110" y="153"/>
                      </a:lnTo>
                      <a:lnTo>
                        <a:pt x="106" y="146"/>
                      </a:lnTo>
                      <a:lnTo>
                        <a:pt x="103" y="138"/>
                      </a:lnTo>
                      <a:lnTo>
                        <a:pt x="97" y="132"/>
                      </a:lnTo>
                      <a:lnTo>
                        <a:pt x="93" y="125"/>
                      </a:lnTo>
                      <a:lnTo>
                        <a:pt x="87" y="121"/>
                      </a:lnTo>
                      <a:lnTo>
                        <a:pt x="81" y="116"/>
                      </a:lnTo>
                      <a:lnTo>
                        <a:pt x="76" y="113"/>
                      </a:lnTo>
                      <a:lnTo>
                        <a:pt x="72" y="111"/>
                      </a:lnTo>
                      <a:lnTo>
                        <a:pt x="79" y="130"/>
                      </a:lnTo>
                      <a:lnTo>
                        <a:pt x="83" y="156"/>
                      </a:lnTo>
                      <a:lnTo>
                        <a:pt x="87" y="184"/>
                      </a:lnTo>
                      <a:lnTo>
                        <a:pt x="86" y="207"/>
                      </a:lnTo>
                      <a:lnTo>
                        <a:pt x="83" y="213"/>
                      </a:lnTo>
                      <a:lnTo>
                        <a:pt x="82" y="214"/>
                      </a:lnTo>
                      <a:lnTo>
                        <a:pt x="81" y="211"/>
                      </a:lnTo>
                      <a:lnTo>
                        <a:pt x="81" y="204"/>
                      </a:lnTo>
                      <a:lnTo>
                        <a:pt x="79" y="188"/>
                      </a:lnTo>
                      <a:lnTo>
                        <a:pt x="74" y="162"/>
                      </a:lnTo>
                      <a:lnTo>
                        <a:pt x="67" y="136"/>
                      </a:lnTo>
                      <a:lnTo>
                        <a:pt x="63" y="121"/>
                      </a:lnTo>
                      <a:lnTo>
                        <a:pt x="53" y="128"/>
                      </a:lnTo>
                      <a:lnTo>
                        <a:pt x="43" y="139"/>
                      </a:lnTo>
                      <a:lnTo>
                        <a:pt x="35" y="154"/>
                      </a:lnTo>
                      <a:lnTo>
                        <a:pt x="30" y="168"/>
                      </a:lnTo>
                      <a:lnTo>
                        <a:pt x="28" y="174"/>
                      </a:lnTo>
                      <a:lnTo>
                        <a:pt x="26" y="174"/>
                      </a:lnTo>
                      <a:lnTo>
                        <a:pt x="25" y="169"/>
                      </a:lnTo>
                      <a:lnTo>
                        <a:pt x="27" y="161"/>
                      </a:lnTo>
                      <a:lnTo>
                        <a:pt x="33" y="147"/>
                      </a:lnTo>
                      <a:lnTo>
                        <a:pt x="42" y="130"/>
                      </a:lnTo>
                      <a:lnTo>
                        <a:pt x="51" y="114"/>
                      </a:lnTo>
                      <a:lnTo>
                        <a:pt x="58" y="105"/>
                      </a:lnTo>
                      <a:lnTo>
                        <a:pt x="59" y="91"/>
                      </a:lnTo>
                      <a:lnTo>
                        <a:pt x="59" y="75"/>
                      </a:lnTo>
                      <a:lnTo>
                        <a:pt x="59" y="62"/>
                      </a:lnTo>
                      <a:lnTo>
                        <a:pt x="59" y="53"/>
                      </a:lnTo>
                      <a:lnTo>
                        <a:pt x="52" y="57"/>
                      </a:lnTo>
                      <a:lnTo>
                        <a:pt x="44" y="64"/>
                      </a:lnTo>
                      <a:lnTo>
                        <a:pt x="36" y="72"/>
                      </a:lnTo>
                      <a:lnTo>
                        <a:pt x="27" y="81"/>
                      </a:lnTo>
                      <a:lnTo>
                        <a:pt x="20" y="92"/>
                      </a:lnTo>
                      <a:lnTo>
                        <a:pt x="13" y="102"/>
                      </a:lnTo>
                      <a:lnTo>
                        <a:pt x="9" y="111"/>
                      </a:lnTo>
                      <a:lnTo>
                        <a:pt x="5" y="121"/>
                      </a:lnTo>
                      <a:lnTo>
                        <a:pt x="3" y="124"/>
                      </a:lnTo>
                      <a:lnTo>
                        <a:pt x="2" y="124"/>
                      </a:lnTo>
                      <a:lnTo>
                        <a:pt x="0" y="122"/>
                      </a:lnTo>
                      <a:lnTo>
                        <a:pt x="2" y="115"/>
                      </a:lnTo>
                      <a:lnTo>
                        <a:pt x="4" y="109"/>
                      </a:lnTo>
                      <a:lnTo>
                        <a:pt x="9" y="100"/>
                      </a:lnTo>
                      <a:lnTo>
                        <a:pt x="15" y="90"/>
                      </a:lnTo>
                      <a:lnTo>
                        <a:pt x="22" y="78"/>
                      </a:lnTo>
                      <a:lnTo>
                        <a:pt x="30" y="65"/>
                      </a:lnTo>
                      <a:lnTo>
                        <a:pt x="38" y="55"/>
                      </a:lnTo>
                      <a:lnTo>
                        <a:pt x="47" y="46"/>
                      </a:lnTo>
                      <a:lnTo>
                        <a:pt x="53" y="39"/>
                      </a:lnTo>
                      <a:lnTo>
                        <a:pt x="57" y="32"/>
                      </a:lnTo>
                      <a:lnTo>
                        <a:pt x="57" y="23"/>
                      </a:lnTo>
                      <a:lnTo>
                        <a:pt x="55" y="13"/>
                      </a:lnTo>
                      <a:lnTo>
                        <a:pt x="53" y="8"/>
                      </a:lnTo>
                      <a:lnTo>
                        <a:pt x="53" y="5"/>
                      </a:lnTo>
                      <a:lnTo>
                        <a:pt x="53" y="3"/>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9" name="Freeform 312">
                  <a:extLst>
                    <a:ext uri="{FF2B5EF4-FFF2-40B4-BE49-F238E27FC236}">
                      <a16:creationId xmlns:a16="http://schemas.microsoft.com/office/drawing/2014/main" id="{0F7686C9-FFE1-4360-998F-6F1D737873BE}"/>
                    </a:ext>
                  </a:extLst>
                </p:cNvPr>
                <p:cNvSpPr>
                  <a:spLocks/>
                </p:cNvSpPr>
                <p:nvPr/>
              </p:nvSpPr>
              <p:spPr bwMode="auto">
                <a:xfrm>
                  <a:off x="367" y="44"/>
                  <a:ext cx="78" cy="111"/>
                </a:xfrm>
                <a:custGeom>
                  <a:avLst/>
                  <a:gdLst>
                    <a:gd name="T0" fmla="*/ 2 w 155"/>
                    <a:gd name="T1" fmla="*/ 106 h 222"/>
                    <a:gd name="T2" fmla="*/ 9 w 155"/>
                    <a:gd name="T3" fmla="*/ 92 h 222"/>
                    <a:gd name="T4" fmla="*/ 14 w 155"/>
                    <a:gd name="T5" fmla="*/ 81 h 222"/>
                    <a:gd name="T6" fmla="*/ 20 w 155"/>
                    <a:gd name="T7" fmla="*/ 67 h 222"/>
                    <a:gd name="T8" fmla="*/ 19 w 155"/>
                    <a:gd name="T9" fmla="*/ 59 h 222"/>
                    <a:gd name="T10" fmla="*/ 14 w 155"/>
                    <a:gd name="T11" fmla="*/ 54 h 222"/>
                    <a:gd name="T12" fmla="*/ 14 w 155"/>
                    <a:gd name="T13" fmla="*/ 47 h 222"/>
                    <a:gd name="T14" fmla="*/ 15 w 155"/>
                    <a:gd name="T15" fmla="*/ 49 h 222"/>
                    <a:gd name="T16" fmla="*/ 18 w 155"/>
                    <a:gd name="T17" fmla="*/ 53 h 222"/>
                    <a:gd name="T18" fmla="*/ 23 w 155"/>
                    <a:gd name="T19" fmla="*/ 55 h 222"/>
                    <a:gd name="T20" fmla="*/ 27 w 155"/>
                    <a:gd name="T21" fmla="*/ 53 h 222"/>
                    <a:gd name="T22" fmla="*/ 33 w 155"/>
                    <a:gd name="T23" fmla="*/ 46 h 222"/>
                    <a:gd name="T24" fmla="*/ 39 w 155"/>
                    <a:gd name="T25" fmla="*/ 39 h 222"/>
                    <a:gd name="T26" fmla="*/ 43 w 155"/>
                    <a:gd name="T27" fmla="*/ 33 h 222"/>
                    <a:gd name="T28" fmla="*/ 43 w 155"/>
                    <a:gd name="T29" fmla="*/ 28 h 222"/>
                    <a:gd name="T30" fmla="*/ 40 w 155"/>
                    <a:gd name="T31" fmla="*/ 15 h 222"/>
                    <a:gd name="T32" fmla="*/ 36 w 155"/>
                    <a:gd name="T33" fmla="*/ 8 h 222"/>
                    <a:gd name="T34" fmla="*/ 35 w 155"/>
                    <a:gd name="T35" fmla="*/ 5 h 222"/>
                    <a:gd name="T36" fmla="*/ 40 w 155"/>
                    <a:gd name="T37" fmla="*/ 10 h 222"/>
                    <a:gd name="T38" fmla="*/ 46 w 155"/>
                    <a:gd name="T39" fmla="*/ 23 h 222"/>
                    <a:gd name="T40" fmla="*/ 50 w 155"/>
                    <a:gd name="T41" fmla="*/ 21 h 222"/>
                    <a:gd name="T42" fmla="*/ 59 w 155"/>
                    <a:gd name="T43" fmla="*/ 6 h 222"/>
                    <a:gd name="T44" fmla="*/ 65 w 155"/>
                    <a:gd name="T45" fmla="*/ 0 h 222"/>
                    <a:gd name="T46" fmla="*/ 65 w 155"/>
                    <a:gd name="T47" fmla="*/ 2 h 222"/>
                    <a:gd name="T48" fmla="*/ 61 w 155"/>
                    <a:gd name="T49" fmla="*/ 9 h 222"/>
                    <a:gd name="T50" fmla="*/ 52 w 155"/>
                    <a:gd name="T51" fmla="*/ 27 h 222"/>
                    <a:gd name="T52" fmla="*/ 52 w 155"/>
                    <a:gd name="T53" fmla="*/ 31 h 222"/>
                    <a:gd name="T54" fmla="*/ 60 w 155"/>
                    <a:gd name="T55" fmla="*/ 29 h 222"/>
                    <a:gd name="T56" fmla="*/ 66 w 155"/>
                    <a:gd name="T57" fmla="*/ 27 h 222"/>
                    <a:gd name="T58" fmla="*/ 71 w 155"/>
                    <a:gd name="T59" fmla="*/ 24 h 222"/>
                    <a:gd name="T60" fmla="*/ 75 w 155"/>
                    <a:gd name="T61" fmla="*/ 21 h 222"/>
                    <a:gd name="T62" fmla="*/ 78 w 155"/>
                    <a:gd name="T63" fmla="*/ 22 h 222"/>
                    <a:gd name="T64" fmla="*/ 74 w 155"/>
                    <a:gd name="T65" fmla="*/ 25 h 222"/>
                    <a:gd name="T66" fmla="*/ 67 w 155"/>
                    <a:gd name="T67" fmla="*/ 29 h 222"/>
                    <a:gd name="T68" fmla="*/ 58 w 155"/>
                    <a:gd name="T69" fmla="*/ 34 h 222"/>
                    <a:gd name="T70" fmla="*/ 50 w 155"/>
                    <a:gd name="T71" fmla="*/ 38 h 222"/>
                    <a:gd name="T72" fmla="*/ 44 w 155"/>
                    <a:gd name="T73" fmla="*/ 40 h 222"/>
                    <a:gd name="T74" fmla="*/ 37 w 155"/>
                    <a:gd name="T75" fmla="*/ 49 h 222"/>
                    <a:gd name="T76" fmla="*/ 37 w 155"/>
                    <a:gd name="T77" fmla="*/ 53 h 222"/>
                    <a:gd name="T78" fmla="*/ 40 w 155"/>
                    <a:gd name="T79" fmla="*/ 55 h 222"/>
                    <a:gd name="T80" fmla="*/ 39 w 155"/>
                    <a:gd name="T81" fmla="*/ 56 h 222"/>
                    <a:gd name="T82" fmla="*/ 35 w 155"/>
                    <a:gd name="T83" fmla="*/ 59 h 222"/>
                    <a:gd name="T84" fmla="*/ 33 w 155"/>
                    <a:gd name="T85" fmla="*/ 59 h 222"/>
                    <a:gd name="T86" fmla="*/ 31 w 155"/>
                    <a:gd name="T87" fmla="*/ 59 h 222"/>
                    <a:gd name="T88" fmla="*/ 29 w 155"/>
                    <a:gd name="T89" fmla="*/ 62 h 222"/>
                    <a:gd name="T90" fmla="*/ 24 w 155"/>
                    <a:gd name="T91" fmla="*/ 72 h 222"/>
                    <a:gd name="T92" fmla="*/ 18 w 155"/>
                    <a:gd name="T93" fmla="*/ 84 h 222"/>
                    <a:gd name="T94" fmla="*/ 14 w 155"/>
                    <a:gd name="T95" fmla="*/ 96 h 222"/>
                    <a:gd name="T96" fmla="*/ 13 w 155"/>
                    <a:gd name="T97" fmla="*/ 102 h 222"/>
                    <a:gd name="T98" fmla="*/ 11 w 155"/>
                    <a:gd name="T99" fmla="*/ 107 h 222"/>
                    <a:gd name="T100" fmla="*/ 8 w 155"/>
                    <a:gd name="T101" fmla="*/ 110 h 222"/>
                    <a:gd name="T102" fmla="*/ 2 w 155"/>
                    <a:gd name="T103" fmla="*/ 111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2">
                      <a:moveTo>
                        <a:pt x="0" y="222"/>
                      </a:moveTo>
                      <a:lnTo>
                        <a:pt x="4" y="212"/>
                      </a:lnTo>
                      <a:lnTo>
                        <a:pt x="11" y="197"/>
                      </a:lnTo>
                      <a:lnTo>
                        <a:pt x="18" y="183"/>
                      </a:lnTo>
                      <a:lnTo>
                        <a:pt x="23" y="173"/>
                      </a:lnTo>
                      <a:lnTo>
                        <a:pt x="27" y="162"/>
                      </a:lnTo>
                      <a:lnTo>
                        <a:pt x="33" y="147"/>
                      </a:lnTo>
                      <a:lnTo>
                        <a:pt x="39" y="133"/>
                      </a:lnTo>
                      <a:lnTo>
                        <a:pt x="43" y="124"/>
                      </a:lnTo>
                      <a:lnTo>
                        <a:pt x="38" y="118"/>
                      </a:lnTo>
                      <a:lnTo>
                        <a:pt x="32" y="113"/>
                      </a:lnTo>
                      <a:lnTo>
                        <a:pt x="28" y="107"/>
                      </a:lnTo>
                      <a:lnTo>
                        <a:pt x="27" y="99"/>
                      </a:lnTo>
                      <a:lnTo>
                        <a:pt x="27" y="94"/>
                      </a:lnTo>
                      <a:lnTo>
                        <a:pt x="28" y="94"/>
                      </a:lnTo>
                      <a:lnTo>
                        <a:pt x="30" y="98"/>
                      </a:lnTo>
                      <a:lnTo>
                        <a:pt x="32" y="102"/>
                      </a:lnTo>
                      <a:lnTo>
                        <a:pt x="35" y="106"/>
                      </a:lnTo>
                      <a:lnTo>
                        <a:pt x="40" y="108"/>
                      </a:lnTo>
                      <a:lnTo>
                        <a:pt x="45" y="110"/>
                      </a:lnTo>
                      <a:lnTo>
                        <a:pt x="48" y="111"/>
                      </a:lnTo>
                      <a:lnTo>
                        <a:pt x="54" y="106"/>
                      </a:lnTo>
                      <a:lnTo>
                        <a:pt x="59" y="100"/>
                      </a:lnTo>
                      <a:lnTo>
                        <a:pt x="65" y="92"/>
                      </a:lnTo>
                      <a:lnTo>
                        <a:pt x="71" y="85"/>
                      </a:lnTo>
                      <a:lnTo>
                        <a:pt x="77" y="78"/>
                      </a:lnTo>
                      <a:lnTo>
                        <a:pt x="81" y="72"/>
                      </a:lnTo>
                      <a:lnTo>
                        <a:pt x="85" y="66"/>
                      </a:lnTo>
                      <a:lnTo>
                        <a:pt x="86" y="63"/>
                      </a:lnTo>
                      <a:lnTo>
                        <a:pt x="86" y="55"/>
                      </a:lnTo>
                      <a:lnTo>
                        <a:pt x="85" y="42"/>
                      </a:lnTo>
                      <a:lnTo>
                        <a:pt x="80" y="30"/>
                      </a:lnTo>
                      <a:lnTo>
                        <a:pt x="76" y="20"/>
                      </a:lnTo>
                      <a:lnTo>
                        <a:pt x="71" y="15"/>
                      </a:lnTo>
                      <a:lnTo>
                        <a:pt x="70" y="11"/>
                      </a:lnTo>
                      <a:lnTo>
                        <a:pt x="70" y="10"/>
                      </a:lnTo>
                      <a:lnTo>
                        <a:pt x="73" y="12"/>
                      </a:lnTo>
                      <a:lnTo>
                        <a:pt x="79" y="19"/>
                      </a:lnTo>
                      <a:lnTo>
                        <a:pt x="86" y="32"/>
                      </a:lnTo>
                      <a:lnTo>
                        <a:pt x="92" y="46"/>
                      </a:lnTo>
                      <a:lnTo>
                        <a:pt x="93" y="55"/>
                      </a:lnTo>
                      <a:lnTo>
                        <a:pt x="100" y="41"/>
                      </a:lnTo>
                      <a:lnTo>
                        <a:pt x="109" y="25"/>
                      </a:lnTo>
                      <a:lnTo>
                        <a:pt x="117" y="11"/>
                      </a:lnTo>
                      <a:lnTo>
                        <a:pt x="125" y="2"/>
                      </a:lnTo>
                      <a:lnTo>
                        <a:pt x="130" y="0"/>
                      </a:lnTo>
                      <a:lnTo>
                        <a:pt x="131" y="1"/>
                      </a:lnTo>
                      <a:lnTo>
                        <a:pt x="130" y="3"/>
                      </a:lnTo>
                      <a:lnTo>
                        <a:pt x="126" y="8"/>
                      </a:lnTo>
                      <a:lnTo>
                        <a:pt x="122" y="18"/>
                      </a:lnTo>
                      <a:lnTo>
                        <a:pt x="112" y="37"/>
                      </a:lnTo>
                      <a:lnTo>
                        <a:pt x="104" y="54"/>
                      </a:lnTo>
                      <a:lnTo>
                        <a:pt x="97" y="63"/>
                      </a:lnTo>
                      <a:lnTo>
                        <a:pt x="104" y="61"/>
                      </a:lnTo>
                      <a:lnTo>
                        <a:pt x="112" y="58"/>
                      </a:lnTo>
                      <a:lnTo>
                        <a:pt x="119" y="57"/>
                      </a:lnTo>
                      <a:lnTo>
                        <a:pt x="125" y="55"/>
                      </a:lnTo>
                      <a:lnTo>
                        <a:pt x="131" y="53"/>
                      </a:lnTo>
                      <a:lnTo>
                        <a:pt x="137" y="50"/>
                      </a:lnTo>
                      <a:lnTo>
                        <a:pt x="141" y="48"/>
                      </a:lnTo>
                      <a:lnTo>
                        <a:pt x="145" y="46"/>
                      </a:lnTo>
                      <a:lnTo>
                        <a:pt x="150" y="42"/>
                      </a:lnTo>
                      <a:lnTo>
                        <a:pt x="154" y="41"/>
                      </a:lnTo>
                      <a:lnTo>
                        <a:pt x="155" y="43"/>
                      </a:lnTo>
                      <a:lnTo>
                        <a:pt x="153" y="47"/>
                      </a:lnTo>
                      <a:lnTo>
                        <a:pt x="148" y="50"/>
                      </a:lnTo>
                      <a:lnTo>
                        <a:pt x="141" y="54"/>
                      </a:lnTo>
                      <a:lnTo>
                        <a:pt x="133" y="58"/>
                      </a:lnTo>
                      <a:lnTo>
                        <a:pt x="124" y="63"/>
                      </a:lnTo>
                      <a:lnTo>
                        <a:pt x="115" y="68"/>
                      </a:lnTo>
                      <a:lnTo>
                        <a:pt x="107" y="72"/>
                      </a:lnTo>
                      <a:lnTo>
                        <a:pt x="100" y="75"/>
                      </a:lnTo>
                      <a:lnTo>
                        <a:pt x="95" y="76"/>
                      </a:lnTo>
                      <a:lnTo>
                        <a:pt x="87" y="79"/>
                      </a:lnTo>
                      <a:lnTo>
                        <a:pt x="79" y="88"/>
                      </a:lnTo>
                      <a:lnTo>
                        <a:pt x="73" y="98"/>
                      </a:lnTo>
                      <a:lnTo>
                        <a:pt x="72" y="103"/>
                      </a:lnTo>
                      <a:lnTo>
                        <a:pt x="73" y="106"/>
                      </a:lnTo>
                      <a:lnTo>
                        <a:pt x="77" y="108"/>
                      </a:lnTo>
                      <a:lnTo>
                        <a:pt x="79" y="109"/>
                      </a:lnTo>
                      <a:lnTo>
                        <a:pt x="81" y="109"/>
                      </a:lnTo>
                      <a:lnTo>
                        <a:pt x="77" y="111"/>
                      </a:lnTo>
                      <a:lnTo>
                        <a:pt x="73" y="114"/>
                      </a:lnTo>
                      <a:lnTo>
                        <a:pt x="70" y="117"/>
                      </a:lnTo>
                      <a:lnTo>
                        <a:pt x="68" y="120"/>
                      </a:lnTo>
                      <a:lnTo>
                        <a:pt x="65" y="118"/>
                      </a:lnTo>
                      <a:lnTo>
                        <a:pt x="63" y="118"/>
                      </a:lnTo>
                      <a:lnTo>
                        <a:pt x="62" y="118"/>
                      </a:lnTo>
                      <a:lnTo>
                        <a:pt x="58" y="124"/>
                      </a:lnTo>
                      <a:lnTo>
                        <a:pt x="54" y="132"/>
                      </a:lnTo>
                      <a:lnTo>
                        <a:pt x="48" y="144"/>
                      </a:lnTo>
                      <a:lnTo>
                        <a:pt x="41" y="155"/>
                      </a:lnTo>
                      <a:lnTo>
                        <a:pt x="35" y="168"/>
                      </a:lnTo>
                      <a:lnTo>
                        <a:pt x="31" y="181"/>
                      </a:lnTo>
                      <a:lnTo>
                        <a:pt x="28" y="191"/>
                      </a:lnTo>
                      <a:lnTo>
                        <a:pt x="27" y="199"/>
                      </a:lnTo>
                      <a:lnTo>
                        <a:pt x="25" y="204"/>
                      </a:lnTo>
                      <a:lnTo>
                        <a:pt x="24" y="208"/>
                      </a:lnTo>
                      <a:lnTo>
                        <a:pt x="21" y="213"/>
                      </a:lnTo>
                      <a:lnTo>
                        <a:pt x="18" y="216"/>
                      </a:lnTo>
                      <a:lnTo>
                        <a:pt x="15" y="219"/>
                      </a:lnTo>
                      <a:lnTo>
                        <a:pt x="9" y="221"/>
                      </a:lnTo>
                      <a:lnTo>
                        <a:pt x="3" y="222"/>
                      </a:lnTo>
                      <a:lnTo>
                        <a:pt x="0" y="222"/>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0" name="Freeform 313">
                  <a:extLst>
                    <a:ext uri="{FF2B5EF4-FFF2-40B4-BE49-F238E27FC236}">
                      <a16:creationId xmlns:a16="http://schemas.microsoft.com/office/drawing/2014/main" id="{798202BD-54E7-4B9C-ADB6-2EB8E1C46A7B}"/>
                    </a:ext>
                  </a:extLst>
                </p:cNvPr>
                <p:cNvSpPr>
                  <a:spLocks/>
                </p:cNvSpPr>
                <p:nvPr/>
              </p:nvSpPr>
              <p:spPr bwMode="auto">
                <a:xfrm>
                  <a:off x="253" y="221"/>
                  <a:ext cx="50" cy="86"/>
                </a:xfrm>
                <a:custGeom>
                  <a:avLst/>
                  <a:gdLst>
                    <a:gd name="T0" fmla="*/ 33 w 100"/>
                    <a:gd name="T1" fmla="*/ 5 h 172"/>
                    <a:gd name="T2" fmla="*/ 28 w 100"/>
                    <a:gd name="T3" fmla="*/ 16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3 h 172"/>
                    <a:gd name="T16" fmla="*/ 4 w 100"/>
                    <a:gd name="T17" fmla="*/ 32 h 172"/>
                    <a:gd name="T18" fmla="*/ 9 w 100"/>
                    <a:gd name="T19" fmla="*/ 29 h 172"/>
                    <a:gd name="T20" fmla="*/ 16 w 100"/>
                    <a:gd name="T21" fmla="*/ 25 h 172"/>
                    <a:gd name="T22" fmla="*/ 23 w 100"/>
                    <a:gd name="T23" fmla="*/ 23 h 172"/>
                    <a:gd name="T24" fmla="*/ 24 w 100"/>
                    <a:gd name="T25" fmla="*/ 26 h 172"/>
                    <a:gd name="T26" fmla="*/ 21 w 100"/>
                    <a:gd name="T27" fmla="*/ 37 h 172"/>
                    <a:gd name="T28" fmla="*/ 19 w 100"/>
                    <a:gd name="T29" fmla="*/ 43 h 172"/>
                    <a:gd name="T30" fmla="*/ 13 w 100"/>
                    <a:gd name="T31" fmla="*/ 48 h 172"/>
                    <a:gd name="T32" fmla="*/ 8 w 100"/>
                    <a:gd name="T33" fmla="*/ 55 h 172"/>
                    <a:gd name="T34" fmla="*/ 3 w 100"/>
                    <a:gd name="T35" fmla="*/ 59 h 172"/>
                    <a:gd name="T36" fmla="*/ 2 w 100"/>
                    <a:gd name="T37" fmla="*/ 63 h 172"/>
                    <a:gd name="T38" fmla="*/ 3 w 100"/>
                    <a:gd name="T39" fmla="*/ 64 h 172"/>
                    <a:gd name="T40" fmla="*/ 8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5 h 172"/>
                    <a:gd name="T52" fmla="*/ 26 w 100"/>
                    <a:gd name="T53" fmla="*/ 75 h 172"/>
                    <a:gd name="T54" fmla="*/ 25 w 100"/>
                    <a:gd name="T55" fmla="*/ 50 h 172"/>
                    <a:gd name="T56" fmla="*/ 27 w 100"/>
                    <a:gd name="T57" fmla="*/ 42 h 172"/>
                    <a:gd name="T58" fmla="*/ 28 w 100"/>
                    <a:gd name="T59" fmla="*/ 43 h 172"/>
                    <a:gd name="T60" fmla="*/ 31 w 100"/>
                    <a:gd name="T61" fmla="*/ 50 h 172"/>
                    <a:gd name="T62" fmla="*/ 42 w 100"/>
                    <a:gd name="T63" fmla="*/ 62 h 172"/>
                    <a:gd name="T64" fmla="*/ 47 w 100"/>
                    <a:gd name="T65" fmla="*/ 65 h 172"/>
                    <a:gd name="T66" fmla="*/ 45 w 100"/>
                    <a:gd name="T67" fmla="*/ 62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4 w 100"/>
                    <a:gd name="T79" fmla="*/ 23 h 172"/>
                    <a:gd name="T80" fmla="*/ 38 w 100"/>
                    <a:gd name="T81" fmla="*/ 28 h 172"/>
                    <a:gd name="T82" fmla="*/ 47 w 100"/>
                    <a:gd name="T83" fmla="*/ 36 h 172"/>
                    <a:gd name="T84" fmla="*/ 50 w 100"/>
                    <a:gd name="T85" fmla="*/ 38 h 172"/>
                    <a:gd name="T86" fmla="*/ 47 w 100"/>
                    <a:gd name="T87" fmla="*/ 33 h 172"/>
                    <a:gd name="T88" fmla="*/ 42 w 100"/>
                    <a:gd name="T89" fmla="*/ 28 h 172"/>
                    <a:gd name="T90" fmla="*/ 38 w 100"/>
                    <a:gd name="T91" fmla="*/ 22 h 172"/>
                    <a:gd name="T92" fmla="*/ 35 w 100"/>
                    <a:gd name="T93" fmla="*/ 17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3"/>
                      </a:moveTo>
                      <a:lnTo>
                        <a:pt x="65" y="10"/>
                      </a:lnTo>
                      <a:lnTo>
                        <a:pt x="61" y="20"/>
                      </a:lnTo>
                      <a:lnTo>
                        <a:pt x="56" y="31"/>
                      </a:lnTo>
                      <a:lnTo>
                        <a:pt x="54" y="36"/>
                      </a:lnTo>
                      <a:lnTo>
                        <a:pt x="48" y="36"/>
                      </a:lnTo>
                      <a:lnTo>
                        <a:pt x="40" y="39"/>
                      </a:lnTo>
                      <a:lnTo>
                        <a:pt x="32" y="42"/>
                      </a:lnTo>
                      <a:lnTo>
                        <a:pt x="24" y="47"/>
                      </a:lnTo>
                      <a:lnTo>
                        <a:pt x="16" y="51"/>
                      </a:lnTo>
                      <a:lnTo>
                        <a:pt x="9" y="55"/>
                      </a:lnTo>
                      <a:lnTo>
                        <a:pt x="3" y="60"/>
                      </a:lnTo>
                      <a:lnTo>
                        <a:pt x="1" y="62"/>
                      </a:lnTo>
                      <a:lnTo>
                        <a:pt x="0" y="65"/>
                      </a:lnTo>
                      <a:lnTo>
                        <a:pt x="0" y="66"/>
                      </a:lnTo>
                      <a:lnTo>
                        <a:pt x="1" y="66"/>
                      </a:lnTo>
                      <a:lnTo>
                        <a:pt x="4" y="65"/>
                      </a:lnTo>
                      <a:lnTo>
                        <a:pt x="8" y="63"/>
                      </a:lnTo>
                      <a:lnTo>
                        <a:pt x="12" y="61"/>
                      </a:lnTo>
                      <a:lnTo>
                        <a:pt x="18" y="57"/>
                      </a:lnTo>
                      <a:lnTo>
                        <a:pt x="25" y="53"/>
                      </a:lnTo>
                      <a:lnTo>
                        <a:pt x="32" y="49"/>
                      </a:lnTo>
                      <a:lnTo>
                        <a:pt x="39" y="47"/>
                      </a:lnTo>
                      <a:lnTo>
                        <a:pt x="45" y="45"/>
                      </a:lnTo>
                      <a:lnTo>
                        <a:pt x="49" y="43"/>
                      </a:lnTo>
                      <a:lnTo>
                        <a:pt x="47" y="51"/>
                      </a:lnTo>
                      <a:lnTo>
                        <a:pt x="45" y="63"/>
                      </a:lnTo>
                      <a:lnTo>
                        <a:pt x="42" y="73"/>
                      </a:lnTo>
                      <a:lnTo>
                        <a:pt x="41" y="80"/>
                      </a:lnTo>
                      <a:lnTo>
                        <a:pt x="38" y="85"/>
                      </a:lnTo>
                      <a:lnTo>
                        <a:pt x="32" y="89"/>
                      </a:lnTo>
                      <a:lnTo>
                        <a:pt x="26" y="96"/>
                      </a:lnTo>
                      <a:lnTo>
                        <a:pt x="20" y="102"/>
                      </a:lnTo>
                      <a:lnTo>
                        <a:pt x="15" y="109"/>
                      </a:lnTo>
                      <a:lnTo>
                        <a:pt x="9" y="114"/>
                      </a:lnTo>
                      <a:lnTo>
                        <a:pt x="5" y="118"/>
                      </a:lnTo>
                      <a:lnTo>
                        <a:pt x="4" y="122"/>
                      </a:lnTo>
                      <a:lnTo>
                        <a:pt x="3" y="125"/>
                      </a:lnTo>
                      <a:lnTo>
                        <a:pt x="3" y="128"/>
                      </a:lnTo>
                      <a:lnTo>
                        <a:pt x="5" y="128"/>
                      </a:lnTo>
                      <a:lnTo>
                        <a:pt x="8" y="124"/>
                      </a:lnTo>
                      <a:lnTo>
                        <a:pt x="15" y="117"/>
                      </a:lnTo>
                      <a:lnTo>
                        <a:pt x="25" y="107"/>
                      </a:lnTo>
                      <a:lnTo>
                        <a:pt x="34" y="99"/>
                      </a:lnTo>
                      <a:lnTo>
                        <a:pt x="41" y="93"/>
                      </a:lnTo>
                      <a:lnTo>
                        <a:pt x="42" y="107"/>
                      </a:lnTo>
                      <a:lnTo>
                        <a:pt x="43" y="130"/>
                      </a:lnTo>
                      <a:lnTo>
                        <a:pt x="46" y="153"/>
                      </a:lnTo>
                      <a:lnTo>
                        <a:pt x="48" y="167"/>
                      </a:lnTo>
                      <a:lnTo>
                        <a:pt x="49" y="171"/>
                      </a:lnTo>
                      <a:lnTo>
                        <a:pt x="50" y="172"/>
                      </a:lnTo>
                      <a:lnTo>
                        <a:pt x="50" y="170"/>
                      </a:lnTo>
                      <a:lnTo>
                        <a:pt x="52" y="164"/>
                      </a:lnTo>
                      <a:lnTo>
                        <a:pt x="52" y="149"/>
                      </a:lnTo>
                      <a:lnTo>
                        <a:pt x="50" y="124"/>
                      </a:lnTo>
                      <a:lnTo>
                        <a:pt x="49" y="100"/>
                      </a:lnTo>
                      <a:lnTo>
                        <a:pt x="52" y="85"/>
                      </a:lnTo>
                      <a:lnTo>
                        <a:pt x="53" y="84"/>
                      </a:lnTo>
                      <a:lnTo>
                        <a:pt x="54" y="84"/>
                      </a:lnTo>
                      <a:lnTo>
                        <a:pt x="55" y="86"/>
                      </a:lnTo>
                      <a:lnTo>
                        <a:pt x="56" y="91"/>
                      </a:lnTo>
                      <a:lnTo>
                        <a:pt x="61" y="99"/>
                      </a:lnTo>
                      <a:lnTo>
                        <a:pt x="71" y="111"/>
                      </a:lnTo>
                      <a:lnTo>
                        <a:pt x="83" y="124"/>
                      </a:lnTo>
                      <a:lnTo>
                        <a:pt x="90" y="130"/>
                      </a:lnTo>
                      <a:lnTo>
                        <a:pt x="93" y="130"/>
                      </a:lnTo>
                      <a:lnTo>
                        <a:pt x="93" y="126"/>
                      </a:lnTo>
                      <a:lnTo>
                        <a:pt x="90" y="123"/>
                      </a:lnTo>
                      <a:lnTo>
                        <a:pt x="85" y="117"/>
                      </a:lnTo>
                      <a:lnTo>
                        <a:pt x="78" y="109"/>
                      </a:lnTo>
                      <a:lnTo>
                        <a:pt x="70" y="99"/>
                      </a:lnTo>
                      <a:lnTo>
                        <a:pt x="63" y="88"/>
                      </a:lnTo>
                      <a:lnTo>
                        <a:pt x="58" y="80"/>
                      </a:lnTo>
                      <a:lnTo>
                        <a:pt x="58" y="72"/>
                      </a:lnTo>
                      <a:lnTo>
                        <a:pt x="58" y="61"/>
                      </a:lnTo>
                      <a:lnTo>
                        <a:pt x="60" y="51"/>
                      </a:lnTo>
                      <a:lnTo>
                        <a:pt x="61" y="46"/>
                      </a:lnTo>
                      <a:lnTo>
                        <a:pt x="62" y="43"/>
                      </a:lnTo>
                      <a:lnTo>
                        <a:pt x="64" y="43"/>
                      </a:lnTo>
                      <a:lnTo>
                        <a:pt x="67" y="46"/>
                      </a:lnTo>
                      <a:lnTo>
                        <a:pt x="69" y="49"/>
                      </a:lnTo>
                      <a:lnTo>
                        <a:pt x="76" y="55"/>
                      </a:lnTo>
                      <a:lnTo>
                        <a:pt x="85" y="63"/>
                      </a:lnTo>
                      <a:lnTo>
                        <a:pt x="93" y="71"/>
                      </a:lnTo>
                      <a:lnTo>
                        <a:pt x="99" y="76"/>
                      </a:lnTo>
                      <a:lnTo>
                        <a:pt x="100" y="76"/>
                      </a:lnTo>
                      <a:lnTo>
                        <a:pt x="98" y="72"/>
                      </a:lnTo>
                      <a:lnTo>
                        <a:pt x="94" y="66"/>
                      </a:lnTo>
                      <a:lnTo>
                        <a:pt x="88" y="61"/>
                      </a:lnTo>
                      <a:lnTo>
                        <a:pt x="84" y="55"/>
                      </a:lnTo>
                      <a:lnTo>
                        <a:pt x="79" y="49"/>
                      </a:lnTo>
                      <a:lnTo>
                        <a:pt x="75" y="43"/>
                      </a:lnTo>
                      <a:lnTo>
                        <a:pt x="72" y="39"/>
                      </a:lnTo>
                      <a:lnTo>
                        <a:pt x="70" y="34"/>
                      </a:lnTo>
                      <a:lnTo>
                        <a:pt x="70" y="26"/>
                      </a:lnTo>
                      <a:lnTo>
                        <a:pt x="70" y="17"/>
                      </a:lnTo>
                      <a:lnTo>
                        <a:pt x="73" y="9"/>
                      </a:lnTo>
                      <a:lnTo>
                        <a:pt x="76" y="3"/>
                      </a:lnTo>
                      <a:lnTo>
                        <a:pt x="76" y="0"/>
                      </a:lnTo>
                      <a:lnTo>
                        <a:pt x="73" y="0"/>
                      </a:lnTo>
                      <a:lnTo>
                        <a:pt x="70" y="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1" name="Freeform 314">
                  <a:extLst>
                    <a:ext uri="{FF2B5EF4-FFF2-40B4-BE49-F238E27FC236}">
                      <a16:creationId xmlns:a16="http://schemas.microsoft.com/office/drawing/2014/main" id="{D6E25CE0-432D-4CAA-8BF8-DA3833365132}"/>
                    </a:ext>
                  </a:extLst>
                </p:cNvPr>
                <p:cNvSpPr>
                  <a:spLocks/>
                </p:cNvSpPr>
                <p:nvPr/>
              </p:nvSpPr>
              <p:spPr bwMode="auto">
                <a:xfrm>
                  <a:off x="430" y="182"/>
                  <a:ext cx="100" cy="79"/>
                </a:xfrm>
                <a:custGeom>
                  <a:avLst/>
                  <a:gdLst>
                    <a:gd name="T0" fmla="*/ 3 w 200"/>
                    <a:gd name="T1" fmla="*/ 8 h 158"/>
                    <a:gd name="T2" fmla="*/ 8 w 200"/>
                    <a:gd name="T3" fmla="*/ 14 h 158"/>
                    <a:gd name="T4" fmla="*/ 12 w 200"/>
                    <a:gd name="T5" fmla="*/ 17 h 158"/>
                    <a:gd name="T6" fmla="*/ 20 w 200"/>
                    <a:gd name="T7" fmla="*/ 20 h 158"/>
                    <a:gd name="T8" fmla="*/ 23 w 200"/>
                    <a:gd name="T9" fmla="*/ 29 h 158"/>
                    <a:gd name="T10" fmla="*/ 23 w 200"/>
                    <a:gd name="T11" fmla="*/ 45 h 158"/>
                    <a:gd name="T12" fmla="*/ 25 w 200"/>
                    <a:gd name="T13" fmla="*/ 53 h 158"/>
                    <a:gd name="T14" fmla="*/ 26 w 200"/>
                    <a:gd name="T15" fmla="*/ 51 h 158"/>
                    <a:gd name="T16" fmla="*/ 25 w 200"/>
                    <a:gd name="T17" fmla="*/ 43 h 158"/>
                    <a:gd name="T18" fmla="*/ 27 w 200"/>
                    <a:gd name="T19" fmla="*/ 27 h 158"/>
                    <a:gd name="T20" fmla="*/ 30 w 200"/>
                    <a:gd name="T21" fmla="*/ 23 h 158"/>
                    <a:gd name="T22" fmla="*/ 34 w 200"/>
                    <a:gd name="T23" fmla="*/ 28 h 158"/>
                    <a:gd name="T24" fmla="*/ 40 w 200"/>
                    <a:gd name="T25" fmla="*/ 33 h 158"/>
                    <a:gd name="T26" fmla="*/ 44 w 200"/>
                    <a:gd name="T27" fmla="*/ 37 h 158"/>
                    <a:gd name="T28" fmla="*/ 47 w 200"/>
                    <a:gd name="T29" fmla="*/ 47 h 158"/>
                    <a:gd name="T30" fmla="*/ 52 w 200"/>
                    <a:gd name="T31" fmla="*/ 71 h 158"/>
                    <a:gd name="T32" fmla="*/ 56 w 200"/>
                    <a:gd name="T33" fmla="*/ 79 h 158"/>
                    <a:gd name="T34" fmla="*/ 56 w 200"/>
                    <a:gd name="T35" fmla="*/ 75 h 158"/>
                    <a:gd name="T36" fmla="*/ 54 w 200"/>
                    <a:gd name="T37" fmla="*/ 66 h 158"/>
                    <a:gd name="T38" fmla="*/ 50 w 200"/>
                    <a:gd name="T39" fmla="*/ 47 h 158"/>
                    <a:gd name="T40" fmla="*/ 55 w 200"/>
                    <a:gd name="T41" fmla="*/ 43 h 158"/>
                    <a:gd name="T42" fmla="*/ 69 w 200"/>
                    <a:gd name="T43" fmla="*/ 51 h 158"/>
                    <a:gd name="T44" fmla="*/ 84 w 200"/>
                    <a:gd name="T45" fmla="*/ 60 h 158"/>
                    <a:gd name="T46" fmla="*/ 96 w 200"/>
                    <a:gd name="T47" fmla="*/ 66 h 158"/>
                    <a:gd name="T48" fmla="*/ 99 w 200"/>
                    <a:gd name="T49" fmla="*/ 69 h 158"/>
                    <a:gd name="T50" fmla="*/ 99 w 200"/>
                    <a:gd name="T51" fmla="*/ 67 h 158"/>
                    <a:gd name="T52" fmla="*/ 93 w 200"/>
                    <a:gd name="T53" fmla="*/ 62 h 158"/>
                    <a:gd name="T54" fmla="*/ 82 w 200"/>
                    <a:gd name="T55" fmla="*/ 55 h 158"/>
                    <a:gd name="T56" fmla="*/ 68 w 200"/>
                    <a:gd name="T57" fmla="*/ 46 h 158"/>
                    <a:gd name="T58" fmla="*/ 56 w 200"/>
                    <a:gd name="T59" fmla="*/ 39 h 158"/>
                    <a:gd name="T60" fmla="*/ 51 w 200"/>
                    <a:gd name="T61" fmla="*/ 37 h 158"/>
                    <a:gd name="T62" fmla="*/ 54 w 200"/>
                    <a:gd name="T63" fmla="*/ 36 h 158"/>
                    <a:gd name="T64" fmla="*/ 61 w 200"/>
                    <a:gd name="T65" fmla="*/ 34 h 158"/>
                    <a:gd name="T66" fmla="*/ 72 w 200"/>
                    <a:gd name="T67" fmla="*/ 32 h 158"/>
                    <a:gd name="T68" fmla="*/ 83 w 200"/>
                    <a:gd name="T69" fmla="*/ 31 h 158"/>
                    <a:gd name="T70" fmla="*/ 94 w 200"/>
                    <a:gd name="T71" fmla="*/ 32 h 158"/>
                    <a:gd name="T72" fmla="*/ 100 w 200"/>
                    <a:gd name="T73" fmla="*/ 35 h 158"/>
                    <a:gd name="T74" fmla="*/ 98 w 200"/>
                    <a:gd name="T75" fmla="*/ 32 h 158"/>
                    <a:gd name="T76" fmla="*/ 93 w 200"/>
                    <a:gd name="T77" fmla="*/ 30 h 158"/>
                    <a:gd name="T78" fmla="*/ 81 w 200"/>
                    <a:gd name="T79" fmla="*/ 29 h 158"/>
                    <a:gd name="T80" fmla="*/ 67 w 200"/>
                    <a:gd name="T81" fmla="*/ 29 h 158"/>
                    <a:gd name="T82" fmla="*/ 55 w 200"/>
                    <a:gd name="T83" fmla="*/ 30 h 158"/>
                    <a:gd name="T84" fmla="*/ 50 w 200"/>
                    <a:gd name="T85" fmla="*/ 30 h 158"/>
                    <a:gd name="T86" fmla="*/ 45 w 200"/>
                    <a:gd name="T87" fmla="*/ 27 h 158"/>
                    <a:gd name="T88" fmla="*/ 40 w 200"/>
                    <a:gd name="T89" fmla="*/ 22 h 158"/>
                    <a:gd name="T90" fmla="*/ 35 w 200"/>
                    <a:gd name="T91" fmla="*/ 19 h 158"/>
                    <a:gd name="T92" fmla="*/ 37 w 200"/>
                    <a:gd name="T93" fmla="*/ 16 h 158"/>
                    <a:gd name="T94" fmla="*/ 44 w 200"/>
                    <a:gd name="T95" fmla="*/ 11 h 158"/>
                    <a:gd name="T96" fmla="*/ 53 w 200"/>
                    <a:gd name="T97" fmla="*/ 7 h 158"/>
                    <a:gd name="T98" fmla="*/ 60 w 200"/>
                    <a:gd name="T99" fmla="*/ 3 h 158"/>
                    <a:gd name="T100" fmla="*/ 64 w 200"/>
                    <a:gd name="T101" fmla="*/ 2 h 158"/>
                    <a:gd name="T102" fmla="*/ 61 w 200"/>
                    <a:gd name="T103" fmla="*/ 0 h 158"/>
                    <a:gd name="T104" fmla="*/ 55 w 200"/>
                    <a:gd name="T105" fmla="*/ 3 h 158"/>
                    <a:gd name="T106" fmla="*/ 46 w 200"/>
                    <a:gd name="T107" fmla="*/ 6 h 158"/>
                    <a:gd name="T108" fmla="*/ 38 w 200"/>
                    <a:gd name="T109" fmla="*/ 10 h 158"/>
                    <a:gd name="T110" fmla="*/ 31 w 200"/>
                    <a:gd name="T111" fmla="*/ 13 h 158"/>
                    <a:gd name="T112" fmla="*/ 27 w 200"/>
                    <a:gd name="T113" fmla="*/ 15 h 158"/>
                    <a:gd name="T114" fmla="*/ 22 w 200"/>
                    <a:gd name="T115" fmla="*/ 15 h 158"/>
                    <a:gd name="T116" fmla="*/ 17 w 200"/>
                    <a:gd name="T117" fmla="*/ 12 h 158"/>
                    <a:gd name="T118" fmla="*/ 11 w 200"/>
                    <a:gd name="T119" fmla="*/ 10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5" y="16"/>
                      </a:lnTo>
                      <a:lnTo>
                        <a:pt x="11" y="22"/>
                      </a:lnTo>
                      <a:lnTo>
                        <a:pt x="16" y="27"/>
                      </a:lnTo>
                      <a:lnTo>
                        <a:pt x="19" y="30"/>
                      </a:lnTo>
                      <a:lnTo>
                        <a:pt x="23" y="33"/>
                      </a:lnTo>
                      <a:lnTo>
                        <a:pt x="31" y="35"/>
                      </a:lnTo>
                      <a:lnTo>
                        <a:pt x="39" y="40"/>
                      </a:lnTo>
                      <a:lnTo>
                        <a:pt x="45" y="43"/>
                      </a:lnTo>
                      <a:lnTo>
                        <a:pt x="45" y="58"/>
                      </a:lnTo>
                      <a:lnTo>
                        <a:pt x="45" y="74"/>
                      </a:lnTo>
                      <a:lnTo>
                        <a:pt x="45" y="89"/>
                      </a:lnTo>
                      <a:lnTo>
                        <a:pt x="47" y="101"/>
                      </a:lnTo>
                      <a:lnTo>
                        <a:pt x="50" y="105"/>
                      </a:lnTo>
                      <a:lnTo>
                        <a:pt x="51" y="105"/>
                      </a:lnTo>
                      <a:lnTo>
                        <a:pt x="51" y="101"/>
                      </a:lnTo>
                      <a:lnTo>
                        <a:pt x="50" y="96"/>
                      </a:lnTo>
                      <a:lnTo>
                        <a:pt x="50" y="86"/>
                      </a:lnTo>
                      <a:lnTo>
                        <a:pt x="51" y="69"/>
                      </a:lnTo>
                      <a:lnTo>
                        <a:pt x="53" y="53"/>
                      </a:lnTo>
                      <a:lnTo>
                        <a:pt x="56" y="44"/>
                      </a:lnTo>
                      <a:lnTo>
                        <a:pt x="59" y="46"/>
                      </a:lnTo>
                      <a:lnTo>
                        <a:pt x="62" y="50"/>
                      </a:lnTo>
                      <a:lnTo>
                        <a:pt x="68" y="55"/>
                      </a:lnTo>
                      <a:lnTo>
                        <a:pt x="74" y="60"/>
                      </a:lnTo>
                      <a:lnTo>
                        <a:pt x="79" y="65"/>
                      </a:lnTo>
                      <a:lnTo>
                        <a:pt x="84" y="69"/>
                      </a:lnTo>
                      <a:lnTo>
                        <a:pt x="88" y="73"/>
                      </a:lnTo>
                      <a:lnTo>
                        <a:pt x="91" y="75"/>
                      </a:lnTo>
                      <a:lnTo>
                        <a:pt x="94" y="94"/>
                      </a:lnTo>
                      <a:lnTo>
                        <a:pt x="97" y="118"/>
                      </a:lnTo>
                      <a:lnTo>
                        <a:pt x="103" y="141"/>
                      </a:lnTo>
                      <a:lnTo>
                        <a:pt x="109" y="155"/>
                      </a:lnTo>
                      <a:lnTo>
                        <a:pt x="112" y="158"/>
                      </a:lnTo>
                      <a:lnTo>
                        <a:pt x="113" y="156"/>
                      </a:lnTo>
                      <a:lnTo>
                        <a:pt x="112" y="150"/>
                      </a:lnTo>
                      <a:lnTo>
                        <a:pt x="110" y="143"/>
                      </a:lnTo>
                      <a:lnTo>
                        <a:pt x="107" y="131"/>
                      </a:lnTo>
                      <a:lnTo>
                        <a:pt x="104" y="112"/>
                      </a:lnTo>
                      <a:lnTo>
                        <a:pt x="100" y="94"/>
                      </a:lnTo>
                      <a:lnTo>
                        <a:pt x="100" y="81"/>
                      </a:lnTo>
                      <a:lnTo>
                        <a:pt x="110" y="86"/>
                      </a:lnTo>
                      <a:lnTo>
                        <a:pt x="122" y="94"/>
                      </a:lnTo>
                      <a:lnTo>
                        <a:pt x="137" y="102"/>
                      </a:lnTo>
                      <a:lnTo>
                        <a:pt x="153" y="110"/>
                      </a:lnTo>
                      <a:lnTo>
                        <a:pt x="168" y="119"/>
                      </a:lnTo>
                      <a:lnTo>
                        <a:pt x="181" y="126"/>
                      </a:lnTo>
                      <a:lnTo>
                        <a:pt x="191" y="132"/>
                      </a:lnTo>
                      <a:lnTo>
                        <a:pt x="196" y="135"/>
                      </a:lnTo>
                      <a:lnTo>
                        <a:pt x="198" y="138"/>
                      </a:lnTo>
                      <a:lnTo>
                        <a:pt x="200" y="136"/>
                      </a:lnTo>
                      <a:lnTo>
                        <a:pt x="197" y="133"/>
                      </a:lnTo>
                      <a:lnTo>
                        <a:pt x="191" y="128"/>
                      </a:lnTo>
                      <a:lnTo>
                        <a:pt x="186" y="124"/>
                      </a:lnTo>
                      <a:lnTo>
                        <a:pt x="175" y="117"/>
                      </a:lnTo>
                      <a:lnTo>
                        <a:pt x="163" y="109"/>
                      </a:lnTo>
                      <a:lnTo>
                        <a:pt x="149" y="99"/>
                      </a:lnTo>
                      <a:lnTo>
                        <a:pt x="135" y="91"/>
                      </a:lnTo>
                      <a:lnTo>
                        <a:pt x="122" y="83"/>
                      </a:lnTo>
                      <a:lnTo>
                        <a:pt x="112" y="78"/>
                      </a:lnTo>
                      <a:lnTo>
                        <a:pt x="106" y="74"/>
                      </a:lnTo>
                      <a:lnTo>
                        <a:pt x="102" y="73"/>
                      </a:lnTo>
                      <a:lnTo>
                        <a:pt x="103" y="72"/>
                      </a:lnTo>
                      <a:lnTo>
                        <a:pt x="107" y="72"/>
                      </a:lnTo>
                      <a:lnTo>
                        <a:pt x="115" y="69"/>
                      </a:lnTo>
                      <a:lnTo>
                        <a:pt x="122" y="67"/>
                      </a:lnTo>
                      <a:lnTo>
                        <a:pt x="132" y="65"/>
                      </a:lnTo>
                      <a:lnTo>
                        <a:pt x="143" y="64"/>
                      </a:lnTo>
                      <a:lnTo>
                        <a:pt x="155" y="63"/>
                      </a:lnTo>
                      <a:lnTo>
                        <a:pt x="166" y="61"/>
                      </a:lnTo>
                      <a:lnTo>
                        <a:pt x="178" y="63"/>
                      </a:lnTo>
                      <a:lnTo>
                        <a:pt x="187" y="64"/>
                      </a:lnTo>
                      <a:lnTo>
                        <a:pt x="194" y="66"/>
                      </a:lnTo>
                      <a:lnTo>
                        <a:pt x="200" y="69"/>
                      </a:lnTo>
                      <a:lnTo>
                        <a:pt x="200" y="67"/>
                      </a:lnTo>
                      <a:lnTo>
                        <a:pt x="196" y="64"/>
                      </a:lnTo>
                      <a:lnTo>
                        <a:pt x="190" y="60"/>
                      </a:lnTo>
                      <a:lnTo>
                        <a:pt x="185" y="59"/>
                      </a:lnTo>
                      <a:lnTo>
                        <a:pt x="174" y="58"/>
                      </a:lnTo>
                      <a:lnTo>
                        <a:pt x="162" y="58"/>
                      </a:lnTo>
                      <a:lnTo>
                        <a:pt x="148" y="58"/>
                      </a:lnTo>
                      <a:lnTo>
                        <a:pt x="133" y="58"/>
                      </a:lnTo>
                      <a:lnTo>
                        <a:pt x="120" y="59"/>
                      </a:lnTo>
                      <a:lnTo>
                        <a:pt x="110" y="59"/>
                      </a:lnTo>
                      <a:lnTo>
                        <a:pt x="104" y="60"/>
                      </a:lnTo>
                      <a:lnTo>
                        <a:pt x="100" y="59"/>
                      </a:lnTo>
                      <a:lnTo>
                        <a:pt x="95" y="57"/>
                      </a:lnTo>
                      <a:lnTo>
                        <a:pt x="90" y="53"/>
                      </a:lnTo>
                      <a:lnTo>
                        <a:pt x="84" y="49"/>
                      </a:lnTo>
                      <a:lnTo>
                        <a:pt x="79" y="44"/>
                      </a:lnTo>
                      <a:lnTo>
                        <a:pt x="73" y="40"/>
                      </a:lnTo>
                      <a:lnTo>
                        <a:pt x="69" y="37"/>
                      </a:lnTo>
                      <a:lnTo>
                        <a:pt x="67" y="35"/>
                      </a:lnTo>
                      <a:lnTo>
                        <a:pt x="73" y="31"/>
                      </a:lnTo>
                      <a:lnTo>
                        <a:pt x="80" y="27"/>
                      </a:lnTo>
                      <a:lnTo>
                        <a:pt x="88" y="22"/>
                      </a:lnTo>
                      <a:lnTo>
                        <a:pt x="97" y="18"/>
                      </a:lnTo>
                      <a:lnTo>
                        <a:pt x="105" y="13"/>
                      </a:lnTo>
                      <a:lnTo>
                        <a:pt x="112" y="8"/>
                      </a:lnTo>
                      <a:lnTo>
                        <a:pt x="119" y="6"/>
                      </a:lnTo>
                      <a:lnTo>
                        <a:pt x="124" y="5"/>
                      </a:lnTo>
                      <a:lnTo>
                        <a:pt x="128" y="4"/>
                      </a:lnTo>
                      <a:lnTo>
                        <a:pt x="128" y="1"/>
                      </a:lnTo>
                      <a:lnTo>
                        <a:pt x="122" y="0"/>
                      </a:lnTo>
                      <a:lnTo>
                        <a:pt x="114" y="3"/>
                      </a:lnTo>
                      <a:lnTo>
                        <a:pt x="109" y="5"/>
                      </a:lnTo>
                      <a:lnTo>
                        <a:pt x="102" y="8"/>
                      </a:lnTo>
                      <a:lnTo>
                        <a:pt x="92" y="12"/>
                      </a:lnTo>
                      <a:lnTo>
                        <a:pt x="84" y="15"/>
                      </a:lnTo>
                      <a:lnTo>
                        <a:pt x="75" y="20"/>
                      </a:lnTo>
                      <a:lnTo>
                        <a:pt x="68" y="23"/>
                      </a:lnTo>
                      <a:lnTo>
                        <a:pt x="61" y="26"/>
                      </a:lnTo>
                      <a:lnTo>
                        <a:pt x="58" y="28"/>
                      </a:lnTo>
                      <a:lnTo>
                        <a:pt x="53" y="30"/>
                      </a:lnTo>
                      <a:lnTo>
                        <a:pt x="49" y="30"/>
                      </a:lnTo>
                      <a:lnTo>
                        <a:pt x="43" y="29"/>
                      </a:lnTo>
                      <a:lnTo>
                        <a:pt x="37" y="26"/>
                      </a:lnTo>
                      <a:lnTo>
                        <a:pt x="33" y="23"/>
                      </a:lnTo>
                      <a:lnTo>
                        <a:pt x="28" y="21"/>
                      </a:lnTo>
                      <a:lnTo>
                        <a:pt x="22" y="19"/>
                      </a:lnTo>
                      <a:lnTo>
                        <a:pt x="16" y="18"/>
                      </a:lnTo>
                      <a:lnTo>
                        <a:pt x="12"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2" name="Freeform 315">
                  <a:extLst>
                    <a:ext uri="{FF2B5EF4-FFF2-40B4-BE49-F238E27FC236}">
                      <a16:creationId xmlns:a16="http://schemas.microsoft.com/office/drawing/2014/main" id="{3C5BE9FA-25A0-4BBC-9946-4AF6EF0FBBF4}"/>
                    </a:ext>
                  </a:extLst>
                </p:cNvPr>
                <p:cNvSpPr>
                  <a:spLocks/>
                </p:cNvSpPr>
                <p:nvPr/>
              </p:nvSpPr>
              <p:spPr bwMode="auto">
                <a:xfrm>
                  <a:off x="85" y="303"/>
                  <a:ext cx="65" cy="67"/>
                </a:xfrm>
                <a:custGeom>
                  <a:avLst/>
                  <a:gdLst>
                    <a:gd name="T0" fmla="*/ 7 w 131"/>
                    <a:gd name="T1" fmla="*/ 20 h 134"/>
                    <a:gd name="T2" fmla="*/ 10 w 131"/>
                    <a:gd name="T3" fmla="*/ 33 h 134"/>
                    <a:gd name="T4" fmla="*/ 16 w 131"/>
                    <a:gd name="T5" fmla="*/ 32 h 134"/>
                    <a:gd name="T6" fmla="*/ 21 w 131"/>
                    <a:gd name="T7" fmla="*/ 36 h 134"/>
                    <a:gd name="T8" fmla="*/ 23 w 131"/>
                    <a:gd name="T9" fmla="*/ 40 h 134"/>
                    <a:gd name="T10" fmla="*/ 17 w 131"/>
                    <a:gd name="T11" fmla="*/ 39 h 134"/>
                    <a:gd name="T12" fmla="*/ 14 w 131"/>
                    <a:gd name="T13" fmla="*/ 37 h 134"/>
                    <a:gd name="T14" fmla="*/ 9 w 131"/>
                    <a:gd name="T15" fmla="*/ 34 h 134"/>
                    <a:gd name="T16" fmla="*/ 1 w 131"/>
                    <a:gd name="T17" fmla="*/ 39 h 134"/>
                    <a:gd name="T18" fmla="*/ 0 w 131"/>
                    <a:gd name="T19" fmla="*/ 47 h 134"/>
                    <a:gd name="T20" fmla="*/ 2 w 131"/>
                    <a:gd name="T21" fmla="*/ 51 h 134"/>
                    <a:gd name="T22" fmla="*/ 13 w 131"/>
                    <a:gd name="T23" fmla="*/ 52 h 134"/>
                    <a:gd name="T24" fmla="*/ 19 w 131"/>
                    <a:gd name="T25" fmla="*/ 49 h 134"/>
                    <a:gd name="T26" fmla="*/ 19 w 131"/>
                    <a:gd name="T27" fmla="*/ 53 h 134"/>
                    <a:gd name="T28" fmla="*/ 16 w 131"/>
                    <a:gd name="T29" fmla="*/ 66 h 134"/>
                    <a:gd name="T30" fmla="*/ 26 w 131"/>
                    <a:gd name="T31" fmla="*/ 66 h 134"/>
                    <a:gd name="T32" fmla="*/ 30 w 131"/>
                    <a:gd name="T33" fmla="*/ 58 h 134"/>
                    <a:gd name="T34" fmla="*/ 28 w 131"/>
                    <a:gd name="T35" fmla="*/ 50 h 134"/>
                    <a:gd name="T36" fmla="*/ 29 w 131"/>
                    <a:gd name="T37" fmla="*/ 48 h 134"/>
                    <a:gd name="T38" fmla="*/ 32 w 131"/>
                    <a:gd name="T39" fmla="*/ 51 h 134"/>
                    <a:gd name="T40" fmla="*/ 35 w 131"/>
                    <a:gd name="T41" fmla="*/ 58 h 134"/>
                    <a:gd name="T42" fmla="*/ 44 w 131"/>
                    <a:gd name="T43" fmla="*/ 58 h 134"/>
                    <a:gd name="T44" fmla="*/ 52 w 131"/>
                    <a:gd name="T45" fmla="*/ 60 h 134"/>
                    <a:gd name="T46" fmla="*/ 60 w 131"/>
                    <a:gd name="T47" fmla="*/ 55 h 134"/>
                    <a:gd name="T48" fmla="*/ 62 w 131"/>
                    <a:gd name="T49" fmla="*/ 50 h 134"/>
                    <a:gd name="T50" fmla="*/ 60 w 131"/>
                    <a:gd name="T51" fmla="*/ 48 h 134"/>
                    <a:gd name="T52" fmla="*/ 51 w 131"/>
                    <a:gd name="T53" fmla="*/ 43 h 134"/>
                    <a:gd name="T54" fmla="*/ 45 w 131"/>
                    <a:gd name="T55" fmla="*/ 41 h 134"/>
                    <a:gd name="T56" fmla="*/ 48 w 131"/>
                    <a:gd name="T57" fmla="*/ 36 h 134"/>
                    <a:gd name="T58" fmla="*/ 56 w 131"/>
                    <a:gd name="T59" fmla="*/ 33 h 134"/>
                    <a:gd name="T60" fmla="*/ 64 w 131"/>
                    <a:gd name="T61" fmla="*/ 28 h 134"/>
                    <a:gd name="T62" fmla="*/ 64 w 131"/>
                    <a:gd name="T63" fmla="*/ 20 h 134"/>
                    <a:gd name="T64" fmla="*/ 57 w 131"/>
                    <a:gd name="T65" fmla="*/ 15 h 134"/>
                    <a:gd name="T66" fmla="*/ 48 w 131"/>
                    <a:gd name="T67" fmla="*/ 19 h 134"/>
                    <a:gd name="T68" fmla="*/ 48 w 131"/>
                    <a:gd name="T69" fmla="*/ 25 h 134"/>
                    <a:gd name="T70" fmla="*/ 41 w 131"/>
                    <a:gd name="T71" fmla="*/ 30 h 134"/>
                    <a:gd name="T72" fmla="*/ 39 w 131"/>
                    <a:gd name="T73" fmla="*/ 30 h 134"/>
                    <a:gd name="T74" fmla="*/ 37 w 131"/>
                    <a:gd name="T75" fmla="*/ 26 h 134"/>
                    <a:gd name="T76" fmla="*/ 40 w 131"/>
                    <a:gd name="T77" fmla="*/ 19 h 134"/>
                    <a:gd name="T78" fmla="*/ 46 w 131"/>
                    <a:gd name="T79" fmla="*/ 11 h 134"/>
                    <a:gd name="T80" fmla="*/ 41 w 131"/>
                    <a:gd name="T81" fmla="*/ 2 h 134"/>
                    <a:gd name="T82" fmla="*/ 33 w 131"/>
                    <a:gd name="T83" fmla="*/ 1 h 134"/>
                    <a:gd name="T84" fmla="*/ 28 w 131"/>
                    <a:gd name="T85" fmla="*/ 5 h 134"/>
                    <a:gd name="T86" fmla="*/ 25 w 131"/>
                    <a:gd name="T87" fmla="*/ 9 h 134"/>
                    <a:gd name="T88" fmla="*/ 28 w 131"/>
                    <a:gd name="T89" fmla="*/ 15 h 134"/>
                    <a:gd name="T90" fmla="*/ 32 w 131"/>
                    <a:gd name="T91" fmla="*/ 21 h 134"/>
                    <a:gd name="T92" fmla="*/ 31 w 131"/>
                    <a:gd name="T93" fmla="*/ 27 h 134"/>
                    <a:gd name="T94" fmla="*/ 28 w 131"/>
                    <a:gd name="T95" fmla="*/ 28 h 134"/>
                    <a:gd name="T96" fmla="*/ 23 w 131"/>
                    <a:gd name="T97" fmla="*/ 21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1" h="134">
                      <a:moveTo>
                        <a:pt x="32" y="30"/>
                      </a:moveTo>
                      <a:lnTo>
                        <a:pt x="22" y="33"/>
                      </a:lnTo>
                      <a:lnTo>
                        <a:pt x="14" y="40"/>
                      </a:lnTo>
                      <a:lnTo>
                        <a:pt x="11" y="50"/>
                      </a:lnTo>
                      <a:lnTo>
                        <a:pt x="17" y="64"/>
                      </a:lnTo>
                      <a:lnTo>
                        <a:pt x="20" y="66"/>
                      </a:lnTo>
                      <a:lnTo>
                        <a:pt x="25" y="66"/>
                      </a:lnTo>
                      <a:lnTo>
                        <a:pt x="29" y="65"/>
                      </a:lnTo>
                      <a:lnTo>
                        <a:pt x="32" y="64"/>
                      </a:lnTo>
                      <a:lnTo>
                        <a:pt x="36" y="66"/>
                      </a:lnTo>
                      <a:lnTo>
                        <a:pt x="40" y="70"/>
                      </a:lnTo>
                      <a:lnTo>
                        <a:pt x="43" y="72"/>
                      </a:lnTo>
                      <a:lnTo>
                        <a:pt x="45" y="75"/>
                      </a:lnTo>
                      <a:lnTo>
                        <a:pt x="47" y="79"/>
                      </a:lnTo>
                      <a:lnTo>
                        <a:pt x="47" y="80"/>
                      </a:lnTo>
                      <a:lnTo>
                        <a:pt x="44" y="80"/>
                      </a:lnTo>
                      <a:lnTo>
                        <a:pt x="40" y="79"/>
                      </a:lnTo>
                      <a:lnTo>
                        <a:pt x="35" y="78"/>
                      </a:lnTo>
                      <a:lnTo>
                        <a:pt x="32" y="77"/>
                      </a:lnTo>
                      <a:lnTo>
                        <a:pt x="29" y="77"/>
                      </a:lnTo>
                      <a:lnTo>
                        <a:pt x="28" y="74"/>
                      </a:lnTo>
                      <a:lnTo>
                        <a:pt x="27" y="72"/>
                      </a:lnTo>
                      <a:lnTo>
                        <a:pt x="23" y="70"/>
                      </a:lnTo>
                      <a:lnTo>
                        <a:pt x="18" y="68"/>
                      </a:lnTo>
                      <a:lnTo>
                        <a:pt x="12" y="70"/>
                      </a:lnTo>
                      <a:lnTo>
                        <a:pt x="6" y="72"/>
                      </a:lnTo>
                      <a:lnTo>
                        <a:pt x="3" y="77"/>
                      </a:lnTo>
                      <a:lnTo>
                        <a:pt x="0" y="82"/>
                      </a:lnTo>
                      <a:lnTo>
                        <a:pt x="0" y="89"/>
                      </a:lnTo>
                      <a:lnTo>
                        <a:pt x="0" y="93"/>
                      </a:lnTo>
                      <a:lnTo>
                        <a:pt x="2" y="96"/>
                      </a:lnTo>
                      <a:lnTo>
                        <a:pt x="4" y="98"/>
                      </a:lnTo>
                      <a:lnTo>
                        <a:pt x="5" y="101"/>
                      </a:lnTo>
                      <a:lnTo>
                        <a:pt x="12" y="104"/>
                      </a:lnTo>
                      <a:lnTo>
                        <a:pt x="20" y="105"/>
                      </a:lnTo>
                      <a:lnTo>
                        <a:pt x="27" y="104"/>
                      </a:lnTo>
                      <a:lnTo>
                        <a:pt x="32" y="101"/>
                      </a:lnTo>
                      <a:lnTo>
                        <a:pt x="35" y="97"/>
                      </a:lnTo>
                      <a:lnTo>
                        <a:pt x="38" y="97"/>
                      </a:lnTo>
                      <a:lnTo>
                        <a:pt x="42" y="98"/>
                      </a:lnTo>
                      <a:lnTo>
                        <a:pt x="45" y="100"/>
                      </a:lnTo>
                      <a:lnTo>
                        <a:pt x="38" y="105"/>
                      </a:lnTo>
                      <a:lnTo>
                        <a:pt x="33" y="115"/>
                      </a:lnTo>
                      <a:lnTo>
                        <a:pt x="29" y="124"/>
                      </a:lnTo>
                      <a:lnTo>
                        <a:pt x="32" y="131"/>
                      </a:lnTo>
                      <a:lnTo>
                        <a:pt x="38" y="134"/>
                      </a:lnTo>
                      <a:lnTo>
                        <a:pt x="45" y="134"/>
                      </a:lnTo>
                      <a:lnTo>
                        <a:pt x="53" y="132"/>
                      </a:lnTo>
                      <a:lnTo>
                        <a:pt x="58" y="127"/>
                      </a:lnTo>
                      <a:lnTo>
                        <a:pt x="61" y="121"/>
                      </a:lnTo>
                      <a:lnTo>
                        <a:pt x="61" y="115"/>
                      </a:lnTo>
                      <a:lnTo>
                        <a:pt x="60" y="108"/>
                      </a:lnTo>
                      <a:lnTo>
                        <a:pt x="58" y="103"/>
                      </a:lnTo>
                      <a:lnTo>
                        <a:pt x="56" y="100"/>
                      </a:lnTo>
                      <a:lnTo>
                        <a:pt x="56" y="97"/>
                      </a:lnTo>
                      <a:lnTo>
                        <a:pt x="57" y="96"/>
                      </a:lnTo>
                      <a:lnTo>
                        <a:pt x="59" y="95"/>
                      </a:lnTo>
                      <a:lnTo>
                        <a:pt x="61" y="95"/>
                      </a:lnTo>
                      <a:lnTo>
                        <a:pt x="63" y="98"/>
                      </a:lnTo>
                      <a:lnTo>
                        <a:pt x="64" y="102"/>
                      </a:lnTo>
                      <a:lnTo>
                        <a:pt x="65" y="105"/>
                      </a:lnTo>
                      <a:lnTo>
                        <a:pt x="66" y="110"/>
                      </a:lnTo>
                      <a:lnTo>
                        <a:pt x="71" y="115"/>
                      </a:lnTo>
                      <a:lnTo>
                        <a:pt x="76" y="116"/>
                      </a:lnTo>
                      <a:lnTo>
                        <a:pt x="86" y="111"/>
                      </a:lnTo>
                      <a:lnTo>
                        <a:pt x="89" y="115"/>
                      </a:lnTo>
                      <a:lnTo>
                        <a:pt x="94" y="117"/>
                      </a:lnTo>
                      <a:lnTo>
                        <a:pt x="99" y="119"/>
                      </a:lnTo>
                      <a:lnTo>
                        <a:pt x="105" y="119"/>
                      </a:lnTo>
                      <a:lnTo>
                        <a:pt x="110" y="118"/>
                      </a:lnTo>
                      <a:lnTo>
                        <a:pt x="116" y="115"/>
                      </a:lnTo>
                      <a:lnTo>
                        <a:pt x="120" y="110"/>
                      </a:lnTo>
                      <a:lnTo>
                        <a:pt x="124" y="102"/>
                      </a:lnTo>
                      <a:lnTo>
                        <a:pt x="124" y="101"/>
                      </a:lnTo>
                      <a:lnTo>
                        <a:pt x="124" y="100"/>
                      </a:lnTo>
                      <a:lnTo>
                        <a:pt x="123" y="100"/>
                      </a:lnTo>
                      <a:lnTo>
                        <a:pt x="123" y="98"/>
                      </a:lnTo>
                      <a:lnTo>
                        <a:pt x="120" y="95"/>
                      </a:lnTo>
                      <a:lnTo>
                        <a:pt x="117" y="89"/>
                      </a:lnTo>
                      <a:lnTo>
                        <a:pt x="111" y="86"/>
                      </a:lnTo>
                      <a:lnTo>
                        <a:pt x="103" y="86"/>
                      </a:lnTo>
                      <a:lnTo>
                        <a:pt x="98" y="87"/>
                      </a:lnTo>
                      <a:lnTo>
                        <a:pt x="94" y="86"/>
                      </a:lnTo>
                      <a:lnTo>
                        <a:pt x="90" y="82"/>
                      </a:lnTo>
                      <a:lnTo>
                        <a:pt x="88" y="80"/>
                      </a:lnTo>
                      <a:lnTo>
                        <a:pt x="93" y="75"/>
                      </a:lnTo>
                      <a:lnTo>
                        <a:pt x="96" y="71"/>
                      </a:lnTo>
                      <a:lnTo>
                        <a:pt x="101" y="67"/>
                      </a:lnTo>
                      <a:lnTo>
                        <a:pt x="104" y="64"/>
                      </a:lnTo>
                      <a:lnTo>
                        <a:pt x="113" y="65"/>
                      </a:lnTo>
                      <a:lnTo>
                        <a:pt x="120" y="63"/>
                      </a:lnTo>
                      <a:lnTo>
                        <a:pt x="125" y="60"/>
                      </a:lnTo>
                      <a:lnTo>
                        <a:pt x="128" y="56"/>
                      </a:lnTo>
                      <a:lnTo>
                        <a:pt x="131" y="50"/>
                      </a:lnTo>
                      <a:lnTo>
                        <a:pt x="131" y="45"/>
                      </a:lnTo>
                      <a:lnTo>
                        <a:pt x="129" y="40"/>
                      </a:lnTo>
                      <a:lnTo>
                        <a:pt x="126" y="35"/>
                      </a:lnTo>
                      <a:lnTo>
                        <a:pt x="121" y="32"/>
                      </a:lnTo>
                      <a:lnTo>
                        <a:pt x="114" y="30"/>
                      </a:lnTo>
                      <a:lnTo>
                        <a:pt x="106" y="32"/>
                      </a:lnTo>
                      <a:lnTo>
                        <a:pt x="101" y="34"/>
                      </a:lnTo>
                      <a:lnTo>
                        <a:pt x="97" y="37"/>
                      </a:lnTo>
                      <a:lnTo>
                        <a:pt x="97" y="41"/>
                      </a:lnTo>
                      <a:lnTo>
                        <a:pt x="97" y="45"/>
                      </a:lnTo>
                      <a:lnTo>
                        <a:pt x="97" y="49"/>
                      </a:lnTo>
                      <a:lnTo>
                        <a:pt x="93" y="53"/>
                      </a:lnTo>
                      <a:lnTo>
                        <a:pt x="88" y="57"/>
                      </a:lnTo>
                      <a:lnTo>
                        <a:pt x="83" y="60"/>
                      </a:lnTo>
                      <a:lnTo>
                        <a:pt x="81" y="63"/>
                      </a:lnTo>
                      <a:lnTo>
                        <a:pt x="79" y="62"/>
                      </a:lnTo>
                      <a:lnTo>
                        <a:pt x="78" y="59"/>
                      </a:lnTo>
                      <a:lnTo>
                        <a:pt x="75" y="58"/>
                      </a:lnTo>
                      <a:lnTo>
                        <a:pt x="73" y="57"/>
                      </a:lnTo>
                      <a:lnTo>
                        <a:pt x="75" y="52"/>
                      </a:lnTo>
                      <a:lnTo>
                        <a:pt x="78" y="47"/>
                      </a:lnTo>
                      <a:lnTo>
                        <a:pt x="79" y="41"/>
                      </a:lnTo>
                      <a:lnTo>
                        <a:pt x="80" y="37"/>
                      </a:lnTo>
                      <a:lnTo>
                        <a:pt x="86" y="33"/>
                      </a:lnTo>
                      <a:lnTo>
                        <a:pt x="90" y="27"/>
                      </a:lnTo>
                      <a:lnTo>
                        <a:pt x="93" y="21"/>
                      </a:lnTo>
                      <a:lnTo>
                        <a:pt x="93" y="14"/>
                      </a:lnTo>
                      <a:lnTo>
                        <a:pt x="89" y="8"/>
                      </a:lnTo>
                      <a:lnTo>
                        <a:pt x="83" y="4"/>
                      </a:lnTo>
                      <a:lnTo>
                        <a:pt x="78" y="0"/>
                      </a:lnTo>
                      <a:lnTo>
                        <a:pt x="71" y="0"/>
                      </a:lnTo>
                      <a:lnTo>
                        <a:pt x="67" y="2"/>
                      </a:lnTo>
                      <a:lnTo>
                        <a:pt x="64" y="4"/>
                      </a:lnTo>
                      <a:lnTo>
                        <a:pt x="59" y="6"/>
                      </a:lnTo>
                      <a:lnTo>
                        <a:pt x="56" y="10"/>
                      </a:lnTo>
                      <a:lnTo>
                        <a:pt x="53" y="12"/>
                      </a:lnTo>
                      <a:lnTo>
                        <a:pt x="52" y="14"/>
                      </a:lnTo>
                      <a:lnTo>
                        <a:pt x="51" y="18"/>
                      </a:lnTo>
                      <a:lnTo>
                        <a:pt x="51" y="20"/>
                      </a:lnTo>
                      <a:lnTo>
                        <a:pt x="53" y="26"/>
                      </a:lnTo>
                      <a:lnTo>
                        <a:pt x="57" y="30"/>
                      </a:lnTo>
                      <a:lnTo>
                        <a:pt x="60" y="34"/>
                      </a:lnTo>
                      <a:lnTo>
                        <a:pt x="64" y="35"/>
                      </a:lnTo>
                      <a:lnTo>
                        <a:pt x="64" y="41"/>
                      </a:lnTo>
                      <a:lnTo>
                        <a:pt x="64" y="47"/>
                      </a:lnTo>
                      <a:lnTo>
                        <a:pt x="63" y="51"/>
                      </a:lnTo>
                      <a:lnTo>
                        <a:pt x="63" y="53"/>
                      </a:lnTo>
                      <a:lnTo>
                        <a:pt x="60" y="53"/>
                      </a:lnTo>
                      <a:lnTo>
                        <a:pt x="57" y="55"/>
                      </a:lnTo>
                      <a:lnTo>
                        <a:pt x="56" y="56"/>
                      </a:lnTo>
                      <a:lnTo>
                        <a:pt x="55" y="56"/>
                      </a:lnTo>
                      <a:lnTo>
                        <a:pt x="50" y="50"/>
                      </a:lnTo>
                      <a:lnTo>
                        <a:pt x="47" y="42"/>
                      </a:lnTo>
                      <a:lnTo>
                        <a:pt x="42" y="34"/>
                      </a:lnTo>
                      <a:lnTo>
                        <a:pt x="32"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3" name="Freeform 316">
                  <a:extLst>
                    <a:ext uri="{FF2B5EF4-FFF2-40B4-BE49-F238E27FC236}">
                      <a16:creationId xmlns:a16="http://schemas.microsoft.com/office/drawing/2014/main" id="{7ACCDBA2-D304-4DD6-BC4E-AC2F699FF5B8}"/>
                    </a:ext>
                  </a:extLst>
                </p:cNvPr>
                <p:cNvSpPr>
                  <a:spLocks/>
                </p:cNvSpPr>
                <p:nvPr/>
              </p:nvSpPr>
              <p:spPr bwMode="auto">
                <a:xfrm>
                  <a:off x="39" y="392"/>
                  <a:ext cx="68" cy="117"/>
                </a:xfrm>
                <a:custGeom>
                  <a:avLst/>
                  <a:gdLst>
                    <a:gd name="T0" fmla="*/ 67 w 135"/>
                    <a:gd name="T1" fmla="*/ 0 h 234"/>
                    <a:gd name="T2" fmla="*/ 62 w 135"/>
                    <a:gd name="T3" fmla="*/ 8 h 234"/>
                    <a:gd name="T4" fmla="*/ 56 w 135"/>
                    <a:gd name="T5" fmla="*/ 14 h 234"/>
                    <a:gd name="T6" fmla="*/ 49 w 135"/>
                    <a:gd name="T7" fmla="*/ 20 h 234"/>
                    <a:gd name="T8" fmla="*/ 41 w 135"/>
                    <a:gd name="T9" fmla="*/ 24 h 234"/>
                    <a:gd name="T10" fmla="*/ 34 w 135"/>
                    <a:gd name="T11" fmla="*/ 27 h 234"/>
                    <a:gd name="T12" fmla="*/ 26 w 135"/>
                    <a:gd name="T13" fmla="*/ 29 h 234"/>
                    <a:gd name="T14" fmla="*/ 19 w 135"/>
                    <a:gd name="T15" fmla="*/ 30 h 234"/>
                    <a:gd name="T16" fmla="*/ 12 w 135"/>
                    <a:gd name="T17" fmla="*/ 30 h 234"/>
                    <a:gd name="T18" fmla="*/ 13 w 135"/>
                    <a:gd name="T19" fmla="*/ 35 h 234"/>
                    <a:gd name="T20" fmla="*/ 12 w 135"/>
                    <a:gd name="T21" fmla="*/ 42 h 234"/>
                    <a:gd name="T22" fmla="*/ 8 w 135"/>
                    <a:gd name="T23" fmla="*/ 49 h 234"/>
                    <a:gd name="T24" fmla="*/ 0 w 135"/>
                    <a:gd name="T25" fmla="*/ 54 h 234"/>
                    <a:gd name="T26" fmla="*/ 5 w 135"/>
                    <a:gd name="T27" fmla="*/ 62 h 234"/>
                    <a:gd name="T28" fmla="*/ 8 w 135"/>
                    <a:gd name="T29" fmla="*/ 71 h 234"/>
                    <a:gd name="T30" fmla="*/ 8 w 135"/>
                    <a:gd name="T31" fmla="*/ 80 h 234"/>
                    <a:gd name="T32" fmla="*/ 5 w 135"/>
                    <a:gd name="T33" fmla="*/ 88 h 234"/>
                    <a:gd name="T34" fmla="*/ 8 w 135"/>
                    <a:gd name="T35" fmla="*/ 90 h 234"/>
                    <a:gd name="T36" fmla="*/ 11 w 135"/>
                    <a:gd name="T37" fmla="*/ 91 h 234"/>
                    <a:gd name="T38" fmla="*/ 15 w 135"/>
                    <a:gd name="T39" fmla="*/ 93 h 234"/>
                    <a:gd name="T40" fmla="*/ 20 w 135"/>
                    <a:gd name="T41" fmla="*/ 96 h 234"/>
                    <a:gd name="T42" fmla="*/ 24 w 135"/>
                    <a:gd name="T43" fmla="*/ 100 h 234"/>
                    <a:gd name="T44" fmla="*/ 27 w 135"/>
                    <a:gd name="T45" fmla="*/ 105 h 234"/>
                    <a:gd name="T46" fmla="*/ 30 w 135"/>
                    <a:gd name="T47" fmla="*/ 110 h 234"/>
                    <a:gd name="T48" fmla="*/ 33 w 135"/>
                    <a:gd name="T49" fmla="*/ 117 h 234"/>
                    <a:gd name="T50" fmla="*/ 34 w 135"/>
                    <a:gd name="T51" fmla="*/ 113 h 234"/>
                    <a:gd name="T52" fmla="*/ 37 w 135"/>
                    <a:gd name="T53" fmla="*/ 109 h 234"/>
                    <a:gd name="T54" fmla="*/ 40 w 135"/>
                    <a:gd name="T55" fmla="*/ 105 h 234"/>
                    <a:gd name="T56" fmla="*/ 43 w 135"/>
                    <a:gd name="T57" fmla="*/ 101 h 234"/>
                    <a:gd name="T58" fmla="*/ 46 w 135"/>
                    <a:gd name="T59" fmla="*/ 97 h 234"/>
                    <a:gd name="T60" fmla="*/ 51 w 135"/>
                    <a:gd name="T61" fmla="*/ 94 h 234"/>
                    <a:gd name="T62" fmla="*/ 56 w 135"/>
                    <a:gd name="T63" fmla="*/ 92 h 234"/>
                    <a:gd name="T64" fmla="*/ 61 w 135"/>
                    <a:gd name="T65" fmla="*/ 91 h 234"/>
                    <a:gd name="T66" fmla="*/ 59 w 135"/>
                    <a:gd name="T67" fmla="*/ 86 h 234"/>
                    <a:gd name="T68" fmla="*/ 57 w 135"/>
                    <a:gd name="T69" fmla="*/ 79 h 234"/>
                    <a:gd name="T70" fmla="*/ 59 w 135"/>
                    <a:gd name="T71" fmla="*/ 72 h 234"/>
                    <a:gd name="T72" fmla="*/ 63 w 135"/>
                    <a:gd name="T73" fmla="*/ 64 h 234"/>
                    <a:gd name="T74" fmla="*/ 59 w 135"/>
                    <a:gd name="T75" fmla="*/ 52 h 234"/>
                    <a:gd name="T76" fmla="*/ 57 w 135"/>
                    <a:gd name="T77" fmla="*/ 39 h 234"/>
                    <a:gd name="T78" fmla="*/ 58 w 135"/>
                    <a:gd name="T79" fmla="*/ 28 h 234"/>
                    <a:gd name="T80" fmla="*/ 59 w 135"/>
                    <a:gd name="T81" fmla="*/ 20 h 234"/>
                    <a:gd name="T82" fmla="*/ 61 w 135"/>
                    <a:gd name="T83" fmla="*/ 16 h 234"/>
                    <a:gd name="T84" fmla="*/ 63 w 135"/>
                    <a:gd name="T85" fmla="*/ 10 h 234"/>
                    <a:gd name="T86" fmla="*/ 65 w 135"/>
                    <a:gd name="T87" fmla="*/ 6 h 234"/>
                    <a:gd name="T88" fmla="*/ 67 w 135"/>
                    <a:gd name="T89" fmla="*/ 4 h 234"/>
                    <a:gd name="T90" fmla="*/ 68 w 135"/>
                    <a:gd name="T91" fmla="*/ 3 h 234"/>
                    <a:gd name="T92" fmla="*/ 68 w 135"/>
                    <a:gd name="T93" fmla="*/ 2 h 234"/>
                    <a:gd name="T94" fmla="*/ 67 w 135"/>
                    <a:gd name="T95" fmla="*/ 1 h 234"/>
                    <a:gd name="T96" fmla="*/ 67 w 135"/>
                    <a:gd name="T97" fmla="*/ 1 h 234"/>
                    <a:gd name="T98" fmla="*/ 67 w 135"/>
                    <a:gd name="T99" fmla="*/ 0 h 23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4">
                      <a:moveTo>
                        <a:pt x="134" y="0"/>
                      </a:moveTo>
                      <a:lnTo>
                        <a:pt x="124" y="15"/>
                      </a:lnTo>
                      <a:lnTo>
                        <a:pt x="111" y="28"/>
                      </a:lnTo>
                      <a:lnTo>
                        <a:pt x="97" y="39"/>
                      </a:lnTo>
                      <a:lnTo>
                        <a:pt x="82" y="47"/>
                      </a:lnTo>
                      <a:lnTo>
                        <a:pt x="67" y="53"/>
                      </a:lnTo>
                      <a:lnTo>
                        <a:pt x="52" y="58"/>
                      </a:lnTo>
                      <a:lnTo>
                        <a:pt x="38" y="59"/>
                      </a:lnTo>
                      <a:lnTo>
                        <a:pt x="24" y="59"/>
                      </a:lnTo>
                      <a:lnTo>
                        <a:pt x="26" y="70"/>
                      </a:lnTo>
                      <a:lnTo>
                        <a:pt x="23" y="84"/>
                      </a:lnTo>
                      <a:lnTo>
                        <a:pt x="15" y="98"/>
                      </a:lnTo>
                      <a:lnTo>
                        <a:pt x="0" y="108"/>
                      </a:lnTo>
                      <a:lnTo>
                        <a:pt x="10" y="123"/>
                      </a:lnTo>
                      <a:lnTo>
                        <a:pt x="15" y="142"/>
                      </a:lnTo>
                      <a:lnTo>
                        <a:pt x="15" y="160"/>
                      </a:lnTo>
                      <a:lnTo>
                        <a:pt x="10" y="176"/>
                      </a:lnTo>
                      <a:lnTo>
                        <a:pt x="15" y="179"/>
                      </a:lnTo>
                      <a:lnTo>
                        <a:pt x="22" y="182"/>
                      </a:lnTo>
                      <a:lnTo>
                        <a:pt x="30" y="186"/>
                      </a:lnTo>
                      <a:lnTo>
                        <a:pt x="39" y="191"/>
                      </a:lnTo>
                      <a:lnTo>
                        <a:pt x="48" y="199"/>
                      </a:lnTo>
                      <a:lnTo>
                        <a:pt x="54" y="209"/>
                      </a:lnTo>
                      <a:lnTo>
                        <a:pt x="60" y="220"/>
                      </a:lnTo>
                      <a:lnTo>
                        <a:pt x="65" y="234"/>
                      </a:lnTo>
                      <a:lnTo>
                        <a:pt x="68" y="226"/>
                      </a:lnTo>
                      <a:lnTo>
                        <a:pt x="73" y="217"/>
                      </a:lnTo>
                      <a:lnTo>
                        <a:pt x="79" y="209"/>
                      </a:lnTo>
                      <a:lnTo>
                        <a:pt x="86" y="201"/>
                      </a:lnTo>
                      <a:lnTo>
                        <a:pt x="92" y="193"/>
                      </a:lnTo>
                      <a:lnTo>
                        <a:pt x="102" y="187"/>
                      </a:lnTo>
                      <a:lnTo>
                        <a:pt x="111" y="183"/>
                      </a:lnTo>
                      <a:lnTo>
                        <a:pt x="121" y="181"/>
                      </a:lnTo>
                      <a:lnTo>
                        <a:pt x="117" y="172"/>
                      </a:lnTo>
                      <a:lnTo>
                        <a:pt x="114" y="158"/>
                      </a:lnTo>
                      <a:lnTo>
                        <a:pt x="117" y="144"/>
                      </a:lnTo>
                      <a:lnTo>
                        <a:pt x="126" y="128"/>
                      </a:lnTo>
                      <a:lnTo>
                        <a:pt x="117" y="103"/>
                      </a:lnTo>
                      <a:lnTo>
                        <a:pt x="114" y="78"/>
                      </a:lnTo>
                      <a:lnTo>
                        <a:pt x="115" y="56"/>
                      </a:lnTo>
                      <a:lnTo>
                        <a:pt x="118" y="40"/>
                      </a:lnTo>
                      <a:lnTo>
                        <a:pt x="121" y="31"/>
                      </a:lnTo>
                      <a:lnTo>
                        <a:pt x="126" y="20"/>
                      </a:lnTo>
                      <a:lnTo>
                        <a:pt x="130" y="12"/>
                      </a:lnTo>
                      <a:lnTo>
                        <a:pt x="134" y="7"/>
                      </a:lnTo>
                      <a:lnTo>
                        <a:pt x="135" y="5"/>
                      </a:lnTo>
                      <a:lnTo>
                        <a:pt x="135" y="3"/>
                      </a:lnTo>
                      <a:lnTo>
                        <a:pt x="134" y="1"/>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4" name="Freeform 317">
                  <a:extLst>
                    <a:ext uri="{FF2B5EF4-FFF2-40B4-BE49-F238E27FC236}">
                      <a16:creationId xmlns:a16="http://schemas.microsoft.com/office/drawing/2014/main" id="{8B49E128-DA8F-466F-813C-7F3E46F76A97}"/>
                    </a:ext>
                  </a:extLst>
                </p:cNvPr>
                <p:cNvSpPr>
                  <a:spLocks/>
                </p:cNvSpPr>
                <p:nvPr/>
              </p:nvSpPr>
              <p:spPr bwMode="auto">
                <a:xfrm>
                  <a:off x="211" y="363"/>
                  <a:ext cx="127" cy="96"/>
                </a:xfrm>
                <a:custGeom>
                  <a:avLst/>
                  <a:gdLst>
                    <a:gd name="T0" fmla="*/ 58 w 253"/>
                    <a:gd name="T1" fmla="*/ 0 h 194"/>
                    <a:gd name="T2" fmla="*/ 53 w 253"/>
                    <a:gd name="T3" fmla="*/ 1 h 194"/>
                    <a:gd name="T4" fmla="*/ 48 w 253"/>
                    <a:gd name="T5" fmla="*/ 3 h 194"/>
                    <a:gd name="T6" fmla="*/ 41 w 253"/>
                    <a:gd name="T7" fmla="*/ 5 h 194"/>
                    <a:gd name="T8" fmla="*/ 34 w 253"/>
                    <a:gd name="T9" fmla="*/ 7 h 194"/>
                    <a:gd name="T10" fmla="*/ 27 w 253"/>
                    <a:gd name="T11" fmla="*/ 9 h 194"/>
                    <a:gd name="T12" fmla="*/ 20 w 253"/>
                    <a:gd name="T13" fmla="*/ 11 h 194"/>
                    <a:gd name="T14" fmla="*/ 14 w 253"/>
                    <a:gd name="T15" fmla="*/ 12 h 194"/>
                    <a:gd name="T16" fmla="*/ 8 w 253"/>
                    <a:gd name="T17" fmla="*/ 13 h 194"/>
                    <a:gd name="T18" fmla="*/ 6 w 253"/>
                    <a:gd name="T19" fmla="*/ 13 h 194"/>
                    <a:gd name="T20" fmla="*/ 4 w 253"/>
                    <a:gd name="T21" fmla="*/ 12 h 194"/>
                    <a:gd name="T22" fmla="*/ 1 w 253"/>
                    <a:gd name="T23" fmla="*/ 12 h 194"/>
                    <a:gd name="T24" fmla="*/ 0 w 253"/>
                    <a:gd name="T25" fmla="*/ 12 h 194"/>
                    <a:gd name="T26" fmla="*/ 7 w 253"/>
                    <a:gd name="T27" fmla="*/ 16 h 194"/>
                    <a:gd name="T28" fmla="*/ 13 w 253"/>
                    <a:gd name="T29" fmla="*/ 22 h 194"/>
                    <a:gd name="T30" fmla="*/ 19 w 253"/>
                    <a:gd name="T31" fmla="*/ 29 h 194"/>
                    <a:gd name="T32" fmla="*/ 23 w 253"/>
                    <a:gd name="T33" fmla="*/ 36 h 194"/>
                    <a:gd name="T34" fmla="*/ 28 w 253"/>
                    <a:gd name="T35" fmla="*/ 45 h 194"/>
                    <a:gd name="T36" fmla="*/ 31 w 253"/>
                    <a:gd name="T37" fmla="*/ 53 h 194"/>
                    <a:gd name="T38" fmla="*/ 33 w 253"/>
                    <a:gd name="T39" fmla="*/ 63 h 194"/>
                    <a:gd name="T40" fmla="*/ 35 w 253"/>
                    <a:gd name="T41" fmla="*/ 72 h 194"/>
                    <a:gd name="T42" fmla="*/ 38 w 253"/>
                    <a:gd name="T43" fmla="*/ 72 h 194"/>
                    <a:gd name="T44" fmla="*/ 43 w 253"/>
                    <a:gd name="T45" fmla="*/ 73 h 194"/>
                    <a:gd name="T46" fmla="*/ 47 w 253"/>
                    <a:gd name="T47" fmla="*/ 75 h 194"/>
                    <a:gd name="T48" fmla="*/ 52 w 253"/>
                    <a:gd name="T49" fmla="*/ 78 h 194"/>
                    <a:gd name="T50" fmla="*/ 57 w 253"/>
                    <a:gd name="T51" fmla="*/ 81 h 194"/>
                    <a:gd name="T52" fmla="*/ 62 w 253"/>
                    <a:gd name="T53" fmla="*/ 86 h 194"/>
                    <a:gd name="T54" fmla="*/ 66 w 253"/>
                    <a:gd name="T55" fmla="*/ 90 h 194"/>
                    <a:gd name="T56" fmla="*/ 69 w 253"/>
                    <a:gd name="T57" fmla="*/ 96 h 194"/>
                    <a:gd name="T58" fmla="*/ 72 w 253"/>
                    <a:gd name="T59" fmla="*/ 93 h 194"/>
                    <a:gd name="T60" fmla="*/ 77 w 253"/>
                    <a:gd name="T61" fmla="*/ 90 h 194"/>
                    <a:gd name="T62" fmla="*/ 83 w 253"/>
                    <a:gd name="T63" fmla="*/ 88 h 194"/>
                    <a:gd name="T64" fmla="*/ 90 w 253"/>
                    <a:gd name="T65" fmla="*/ 86 h 194"/>
                    <a:gd name="T66" fmla="*/ 98 w 253"/>
                    <a:gd name="T67" fmla="*/ 86 h 194"/>
                    <a:gd name="T68" fmla="*/ 107 w 253"/>
                    <a:gd name="T69" fmla="*/ 86 h 194"/>
                    <a:gd name="T70" fmla="*/ 116 w 253"/>
                    <a:gd name="T71" fmla="*/ 89 h 194"/>
                    <a:gd name="T72" fmla="*/ 127 w 253"/>
                    <a:gd name="T73" fmla="*/ 93 h 194"/>
                    <a:gd name="T74" fmla="*/ 124 w 253"/>
                    <a:gd name="T75" fmla="*/ 89 h 194"/>
                    <a:gd name="T76" fmla="*/ 120 w 253"/>
                    <a:gd name="T77" fmla="*/ 85 h 194"/>
                    <a:gd name="T78" fmla="*/ 118 w 253"/>
                    <a:gd name="T79" fmla="*/ 79 h 194"/>
                    <a:gd name="T80" fmla="*/ 116 w 253"/>
                    <a:gd name="T81" fmla="*/ 74 h 194"/>
                    <a:gd name="T82" fmla="*/ 115 w 253"/>
                    <a:gd name="T83" fmla="*/ 67 h 194"/>
                    <a:gd name="T84" fmla="*/ 115 w 253"/>
                    <a:gd name="T85" fmla="*/ 59 h 194"/>
                    <a:gd name="T86" fmla="*/ 118 w 253"/>
                    <a:gd name="T87" fmla="*/ 50 h 194"/>
                    <a:gd name="T88" fmla="*/ 122 w 253"/>
                    <a:gd name="T89" fmla="*/ 41 h 194"/>
                    <a:gd name="T90" fmla="*/ 116 w 253"/>
                    <a:gd name="T91" fmla="*/ 40 h 194"/>
                    <a:gd name="T92" fmla="*/ 109 w 253"/>
                    <a:gd name="T93" fmla="*/ 38 h 194"/>
                    <a:gd name="T94" fmla="*/ 104 w 253"/>
                    <a:gd name="T95" fmla="*/ 36 h 194"/>
                    <a:gd name="T96" fmla="*/ 99 w 253"/>
                    <a:gd name="T97" fmla="*/ 32 h 194"/>
                    <a:gd name="T98" fmla="*/ 94 w 253"/>
                    <a:gd name="T99" fmla="*/ 28 h 194"/>
                    <a:gd name="T100" fmla="*/ 90 w 253"/>
                    <a:gd name="T101" fmla="*/ 22 h 194"/>
                    <a:gd name="T102" fmla="*/ 89 w 253"/>
                    <a:gd name="T103" fmla="*/ 14 h 194"/>
                    <a:gd name="T104" fmla="*/ 88 w 253"/>
                    <a:gd name="T105" fmla="*/ 6 h 194"/>
                    <a:gd name="T106" fmla="*/ 85 w 253"/>
                    <a:gd name="T107" fmla="*/ 6 h 194"/>
                    <a:gd name="T108" fmla="*/ 81 w 253"/>
                    <a:gd name="T109" fmla="*/ 7 h 194"/>
                    <a:gd name="T110" fmla="*/ 78 w 253"/>
                    <a:gd name="T111" fmla="*/ 7 h 194"/>
                    <a:gd name="T112" fmla="*/ 74 w 253"/>
                    <a:gd name="T113" fmla="*/ 7 h 194"/>
                    <a:gd name="T114" fmla="*/ 70 w 253"/>
                    <a:gd name="T115" fmla="*/ 6 h 194"/>
                    <a:gd name="T116" fmla="*/ 66 w 253"/>
                    <a:gd name="T117" fmla="*/ 5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2"/>
                      </a:lnTo>
                      <a:lnTo>
                        <a:pt x="95" y="6"/>
                      </a:lnTo>
                      <a:lnTo>
                        <a:pt x="81" y="11"/>
                      </a:lnTo>
                      <a:lnTo>
                        <a:pt x="68" y="14"/>
                      </a:lnTo>
                      <a:lnTo>
                        <a:pt x="54" y="19"/>
                      </a:lnTo>
                      <a:lnTo>
                        <a:pt x="40" y="22"/>
                      </a:lnTo>
                      <a:lnTo>
                        <a:pt x="27" y="24"/>
                      </a:lnTo>
                      <a:lnTo>
                        <a:pt x="16" y="26"/>
                      </a:lnTo>
                      <a:lnTo>
                        <a:pt x="11" y="26"/>
                      </a:lnTo>
                      <a:lnTo>
                        <a:pt x="7" y="24"/>
                      </a:lnTo>
                      <a:lnTo>
                        <a:pt x="2" y="24"/>
                      </a:lnTo>
                      <a:lnTo>
                        <a:pt x="0" y="24"/>
                      </a:lnTo>
                      <a:lnTo>
                        <a:pt x="13" y="32"/>
                      </a:lnTo>
                      <a:lnTo>
                        <a:pt x="25" y="44"/>
                      </a:lnTo>
                      <a:lnTo>
                        <a:pt x="37" y="58"/>
                      </a:lnTo>
                      <a:lnTo>
                        <a:pt x="46" y="73"/>
                      </a:lnTo>
                      <a:lnTo>
                        <a:pt x="55" y="90"/>
                      </a:lnTo>
                      <a:lnTo>
                        <a:pt x="61" y="107"/>
                      </a:lnTo>
                      <a:lnTo>
                        <a:pt x="66" y="127"/>
                      </a:lnTo>
                      <a:lnTo>
                        <a:pt x="70" y="145"/>
                      </a:lnTo>
                      <a:lnTo>
                        <a:pt x="76" y="145"/>
                      </a:lnTo>
                      <a:lnTo>
                        <a:pt x="85" y="147"/>
                      </a:lnTo>
                      <a:lnTo>
                        <a:pt x="94" y="151"/>
                      </a:lnTo>
                      <a:lnTo>
                        <a:pt x="103" y="157"/>
                      </a:lnTo>
                      <a:lnTo>
                        <a:pt x="114" y="164"/>
                      </a:lnTo>
                      <a:lnTo>
                        <a:pt x="123" y="173"/>
                      </a:lnTo>
                      <a:lnTo>
                        <a:pt x="131" y="182"/>
                      </a:lnTo>
                      <a:lnTo>
                        <a:pt x="137" y="194"/>
                      </a:lnTo>
                      <a:lnTo>
                        <a:pt x="144" y="188"/>
                      </a:lnTo>
                      <a:lnTo>
                        <a:pt x="154" y="182"/>
                      </a:lnTo>
                      <a:lnTo>
                        <a:pt x="165" y="178"/>
                      </a:lnTo>
                      <a:lnTo>
                        <a:pt x="179" y="174"/>
                      </a:lnTo>
                      <a:lnTo>
                        <a:pt x="195" y="173"/>
                      </a:lnTo>
                      <a:lnTo>
                        <a:pt x="214" y="174"/>
                      </a:lnTo>
                      <a:lnTo>
                        <a:pt x="232" y="179"/>
                      </a:lnTo>
                      <a:lnTo>
                        <a:pt x="253" y="187"/>
                      </a:lnTo>
                      <a:lnTo>
                        <a:pt x="247" y="180"/>
                      </a:lnTo>
                      <a:lnTo>
                        <a:pt x="240" y="171"/>
                      </a:lnTo>
                      <a:lnTo>
                        <a:pt x="236" y="160"/>
                      </a:lnTo>
                      <a:lnTo>
                        <a:pt x="231" y="149"/>
                      </a:lnTo>
                      <a:lnTo>
                        <a:pt x="230" y="135"/>
                      </a:lnTo>
                      <a:lnTo>
                        <a:pt x="230" y="119"/>
                      </a:lnTo>
                      <a:lnTo>
                        <a:pt x="235" y="102"/>
                      </a:lnTo>
                      <a:lnTo>
                        <a:pt x="243" y="83"/>
                      </a:lnTo>
                      <a:lnTo>
                        <a:pt x="231" y="80"/>
                      </a:lnTo>
                      <a:lnTo>
                        <a:pt x="218" y="76"/>
                      </a:lnTo>
                      <a:lnTo>
                        <a:pt x="207" y="72"/>
                      </a:lnTo>
                      <a:lnTo>
                        <a:pt x="197" y="65"/>
                      </a:lnTo>
                      <a:lnTo>
                        <a:pt x="187" y="56"/>
                      </a:lnTo>
                      <a:lnTo>
                        <a:pt x="180" y="44"/>
                      </a:lnTo>
                      <a:lnTo>
                        <a:pt x="177" y="29"/>
                      </a:lnTo>
                      <a:lnTo>
                        <a:pt x="176" y="12"/>
                      </a:lnTo>
                      <a:lnTo>
                        <a:pt x="169" y="13"/>
                      </a:lnTo>
                      <a:lnTo>
                        <a:pt x="162" y="14"/>
                      </a:lnTo>
                      <a:lnTo>
                        <a:pt x="155" y="15"/>
                      </a:lnTo>
                      <a:lnTo>
                        <a:pt x="148" y="14"/>
                      </a:lnTo>
                      <a:lnTo>
                        <a:pt x="140" y="13"/>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5" name="Freeform 318">
                  <a:extLst>
                    <a:ext uri="{FF2B5EF4-FFF2-40B4-BE49-F238E27FC236}">
                      <a16:creationId xmlns:a16="http://schemas.microsoft.com/office/drawing/2014/main" id="{27179768-B03F-4FC8-AF46-33A4E1DFDC1E}"/>
                    </a:ext>
                  </a:extLst>
                </p:cNvPr>
                <p:cNvSpPr>
                  <a:spLocks/>
                </p:cNvSpPr>
                <p:nvPr/>
              </p:nvSpPr>
              <p:spPr bwMode="auto">
                <a:xfrm>
                  <a:off x="146" y="217"/>
                  <a:ext cx="111" cy="137"/>
                </a:xfrm>
                <a:custGeom>
                  <a:avLst/>
                  <a:gdLst>
                    <a:gd name="T0" fmla="*/ 94 w 222"/>
                    <a:gd name="T1" fmla="*/ 67 h 275"/>
                    <a:gd name="T2" fmla="*/ 79 w 222"/>
                    <a:gd name="T3" fmla="*/ 67 h 275"/>
                    <a:gd name="T4" fmla="*/ 60 w 222"/>
                    <a:gd name="T5" fmla="*/ 74 h 275"/>
                    <a:gd name="T6" fmla="*/ 43 w 222"/>
                    <a:gd name="T7" fmla="*/ 90 h 275"/>
                    <a:gd name="T8" fmla="*/ 32 w 222"/>
                    <a:gd name="T9" fmla="*/ 114 h 275"/>
                    <a:gd name="T10" fmla="*/ 25 w 222"/>
                    <a:gd name="T11" fmla="*/ 129 h 275"/>
                    <a:gd name="T12" fmla="*/ 17 w 222"/>
                    <a:gd name="T13" fmla="*/ 133 h 275"/>
                    <a:gd name="T14" fmla="*/ 12 w 222"/>
                    <a:gd name="T15" fmla="*/ 134 h 275"/>
                    <a:gd name="T16" fmla="*/ 6 w 222"/>
                    <a:gd name="T17" fmla="*/ 135 h 275"/>
                    <a:gd name="T18" fmla="*/ 2 w 222"/>
                    <a:gd name="T19" fmla="*/ 137 h 275"/>
                    <a:gd name="T20" fmla="*/ 1 w 222"/>
                    <a:gd name="T21" fmla="*/ 137 h 275"/>
                    <a:gd name="T22" fmla="*/ 0 w 222"/>
                    <a:gd name="T23" fmla="*/ 136 h 275"/>
                    <a:gd name="T24" fmla="*/ 9 w 222"/>
                    <a:gd name="T25" fmla="*/ 131 h 275"/>
                    <a:gd name="T26" fmla="*/ 21 w 222"/>
                    <a:gd name="T27" fmla="*/ 117 h 275"/>
                    <a:gd name="T28" fmla="*/ 26 w 222"/>
                    <a:gd name="T29" fmla="*/ 101 h 275"/>
                    <a:gd name="T30" fmla="*/ 28 w 222"/>
                    <a:gd name="T31" fmla="*/ 86 h 275"/>
                    <a:gd name="T32" fmla="*/ 27 w 222"/>
                    <a:gd name="T33" fmla="*/ 77 h 275"/>
                    <a:gd name="T34" fmla="*/ 25 w 222"/>
                    <a:gd name="T35" fmla="*/ 65 h 275"/>
                    <a:gd name="T36" fmla="*/ 26 w 222"/>
                    <a:gd name="T37" fmla="*/ 58 h 275"/>
                    <a:gd name="T38" fmla="*/ 35 w 222"/>
                    <a:gd name="T39" fmla="*/ 52 h 275"/>
                    <a:gd name="T40" fmla="*/ 43 w 222"/>
                    <a:gd name="T41" fmla="*/ 43 h 275"/>
                    <a:gd name="T42" fmla="*/ 45 w 222"/>
                    <a:gd name="T43" fmla="*/ 31 h 275"/>
                    <a:gd name="T44" fmla="*/ 49 w 222"/>
                    <a:gd name="T45" fmla="*/ 24 h 275"/>
                    <a:gd name="T46" fmla="*/ 62 w 222"/>
                    <a:gd name="T47" fmla="*/ 20 h 275"/>
                    <a:gd name="T48" fmla="*/ 75 w 222"/>
                    <a:gd name="T49" fmla="*/ 13 h 275"/>
                    <a:gd name="T50" fmla="*/ 87 w 222"/>
                    <a:gd name="T51" fmla="*/ 5 h 275"/>
                    <a:gd name="T52" fmla="*/ 90 w 222"/>
                    <a:gd name="T53" fmla="*/ 5 h 275"/>
                    <a:gd name="T54" fmla="*/ 92 w 222"/>
                    <a:gd name="T55" fmla="*/ 18 h 275"/>
                    <a:gd name="T56" fmla="*/ 97 w 222"/>
                    <a:gd name="T57" fmla="*/ 31 h 275"/>
                    <a:gd name="T58" fmla="*/ 106 w 222"/>
                    <a:gd name="T59" fmla="*/ 42 h 275"/>
                    <a:gd name="T60" fmla="*/ 108 w 222"/>
                    <a:gd name="T61" fmla="*/ 46 h 275"/>
                    <a:gd name="T62" fmla="*/ 101 w 222"/>
                    <a:gd name="T63" fmla="*/ 49 h 275"/>
                    <a:gd name="T64" fmla="*/ 96 w 222"/>
                    <a:gd name="T65" fmla="*/ 54 h 275"/>
                    <a:gd name="T66" fmla="*/ 95 w 222"/>
                    <a:gd name="T67" fmla="*/ 62 h 2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5">
                      <a:moveTo>
                        <a:pt x="194" y="134"/>
                      </a:moveTo>
                      <a:lnTo>
                        <a:pt x="187" y="134"/>
                      </a:lnTo>
                      <a:lnTo>
                        <a:pt x="175" y="134"/>
                      </a:lnTo>
                      <a:lnTo>
                        <a:pt x="158" y="135"/>
                      </a:lnTo>
                      <a:lnTo>
                        <a:pt x="140" y="140"/>
                      </a:lnTo>
                      <a:lnTo>
                        <a:pt x="120" y="148"/>
                      </a:lnTo>
                      <a:lnTo>
                        <a:pt x="102" y="161"/>
                      </a:lnTo>
                      <a:lnTo>
                        <a:pt x="85" y="180"/>
                      </a:lnTo>
                      <a:lnTo>
                        <a:pt x="72" y="206"/>
                      </a:lnTo>
                      <a:lnTo>
                        <a:pt x="64" y="229"/>
                      </a:lnTo>
                      <a:lnTo>
                        <a:pt x="57" y="247"/>
                      </a:lnTo>
                      <a:lnTo>
                        <a:pt x="49" y="259"/>
                      </a:lnTo>
                      <a:lnTo>
                        <a:pt x="40" y="265"/>
                      </a:lnTo>
                      <a:lnTo>
                        <a:pt x="34" y="266"/>
                      </a:lnTo>
                      <a:lnTo>
                        <a:pt x="28" y="267"/>
                      </a:lnTo>
                      <a:lnTo>
                        <a:pt x="23" y="268"/>
                      </a:lnTo>
                      <a:lnTo>
                        <a:pt x="18" y="269"/>
                      </a:lnTo>
                      <a:lnTo>
                        <a:pt x="12" y="270"/>
                      </a:lnTo>
                      <a:lnTo>
                        <a:pt x="8" y="273"/>
                      </a:lnTo>
                      <a:lnTo>
                        <a:pt x="4" y="274"/>
                      </a:lnTo>
                      <a:lnTo>
                        <a:pt x="1" y="275"/>
                      </a:lnTo>
                      <a:lnTo>
                        <a:pt x="1" y="274"/>
                      </a:lnTo>
                      <a:lnTo>
                        <a:pt x="1" y="273"/>
                      </a:lnTo>
                      <a:lnTo>
                        <a:pt x="0" y="273"/>
                      </a:lnTo>
                      <a:lnTo>
                        <a:pt x="0" y="271"/>
                      </a:lnTo>
                      <a:lnTo>
                        <a:pt x="18" y="262"/>
                      </a:lnTo>
                      <a:lnTo>
                        <a:pt x="32" y="251"/>
                      </a:lnTo>
                      <a:lnTo>
                        <a:pt x="41" y="235"/>
                      </a:lnTo>
                      <a:lnTo>
                        <a:pt x="48" y="218"/>
                      </a:lnTo>
                      <a:lnTo>
                        <a:pt x="51" y="202"/>
                      </a:lnTo>
                      <a:lnTo>
                        <a:pt x="54" y="186"/>
                      </a:lnTo>
                      <a:lnTo>
                        <a:pt x="55" y="173"/>
                      </a:lnTo>
                      <a:lnTo>
                        <a:pt x="55" y="163"/>
                      </a:lnTo>
                      <a:lnTo>
                        <a:pt x="54" y="154"/>
                      </a:lnTo>
                      <a:lnTo>
                        <a:pt x="52" y="143"/>
                      </a:lnTo>
                      <a:lnTo>
                        <a:pt x="49" y="131"/>
                      </a:lnTo>
                      <a:lnTo>
                        <a:pt x="46" y="118"/>
                      </a:lnTo>
                      <a:lnTo>
                        <a:pt x="52" y="117"/>
                      </a:lnTo>
                      <a:lnTo>
                        <a:pt x="61" y="112"/>
                      </a:lnTo>
                      <a:lnTo>
                        <a:pt x="70" y="105"/>
                      </a:lnTo>
                      <a:lnTo>
                        <a:pt x="78" y="96"/>
                      </a:lnTo>
                      <a:lnTo>
                        <a:pt x="85" y="86"/>
                      </a:lnTo>
                      <a:lnTo>
                        <a:pt x="89" y="74"/>
                      </a:lnTo>
                      <a:lnTo>
                        <a:pt x="90" y="62"/>
                      </a:lnTo>
                      <a:lnTo>
                        <a:pt x="88" y="49"/>
                      </a:lnTo>
                      <a:lnTo>
                        <a:pt x="97" y="48"/>
                      </a:lnTo>
                      <a:lnTo>
                        <a:pt x="110" y="45"/>
                      </a:lnTo>
                      <a:lnTo>
                        <a:pt x="123" y="40"/>
                      </a:lnTo>
                      <a:lnTo>
                        <a:pt x="138" y="34"/>
                      </a:lnTo>
                      <a:lnTo>
                        <a:pt x="150" y="26"/>
                      </a:lnTo>
                      <a:lnTo>
                        <a:pt x="163" y="18"/>
                      </a:lnTo>
                      <a:lnTo>
                        <a:pt x="173" y="10"/>
                      </a:lnTo>
                      <a:lnTo>
                        <a:pt x="180" y="0"/>
                      </a:lnTo>
                      <a:lnTo>
                        <a:pt x="180" y="11"/>
                      </a:lnTo>
                      <a:lnTo>
                        <a:pt x="181" y="24"/>
                      </a:lnTo>
                      <a:lnTo>
                        <a:pt x="184" y="37"/>
                      </a:lnTo>
                      <a:lnTo>
                        <a:pt x="188" y="50"/>
                      </a:lnTo>
                      <a:lnTo>
                        <a:pt x="194" y="63"/>
                      </a:lnTo>
                      <a:lnTo>
                        <a:pt x="202" y="74"/>
                      </a:lnTo>
                      <a:lnTo>
                        <a:pt x="211" y="85"/>
                      </a:lnTo>
                      <a:lnTo>
                        <a:pt x="222" y="92"/>
                      </a:lnTo>
                      <a:lnTo>
                        <a:pt x="215" y="93"/>
                      </a:lnTo>
                      <a:lnTo>
                        <a:pt x="208" y="95"/>
                      </a:lnTo>
                      <a:lnTo>
                        <a:pt x="201" y="98"/>
                      </a:lnTo>
                      <a:lnTo>
                        <a:pt x="195" y="103"/>
                      </a:lnTo>
                      <a:lnTo>
                        <a:pt x="191" y="109"/>
                      </a:lnTo>
                      <a:lnTo>
                        <a:pt x="190" y="116"/>
                      </a:lnTo>
                      <a:lnTo>
                        <a:pt x="190" y="125"/>
                      </a:lnTo>
                      <a:lnTo>
                        <a:pt x="194" y="13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6" name="Freeform 319">
                  <a:extLst>
                    <a:ext uri="{FF2B5EF4-FFF2-40B4-BE49-F238E27FC236}">
                      <a16:creationId xmlns:a16="http://schemas.microsoft.com/office/drawing/2014/main" id="{864EB3B3-F373-4B02-BBA2-41DA523A76E4}"/>
                    </a:ext>
                  </a:extLst>
                </p:cNvPr>
                <p:cNvSpPr>
                  <a:spLocks/>
                </p:cNvSpPr>
                <p:nvPr/>
              </p:nvSpPr>
              <p:spPr bwMode="auto">
                <a:xfrm>
                  <a:off x="109" y="219"/>
                  <a:ext cx="66" cy="133"/>
                </a:xfrm>
                <a:custGeom>
                  <a:avLst/>
                  <a:gdLst>
                    <a:gd name="T0" fmla="*/ 36 w 131"/>
                    <a:gd name="T1" fmla="*/ 132 h 266"/>
                    <a:gd name="T2" fmla="*/ 31 w 131"/>
                    <a:gd name="T3" fmla="*/ 127 h 266"/>
                    <a:gd name="T4" fmla="*/ 25 w 131"/>
                    <a:gd name="T5" fmla="*/ 128 h 266"/>
                    <a:gd name="T6" fmla="*/ 21 w 131"/>
                    <a:gd name="T7" fmla="*/ 125 h 266"/>
                    <a:gd name="T8" fmla="*/ 22 w 131"/>
                    <a:gd name="T9" fmla="*/ 122 h 266"/>
                    <a:gd name="T10" fmla="*/ 26 w 131"/>
                    <a:gd name="T11" fmla="*/ 118 h 266"/>
                    <a:gd name="T12" fmla="*/ 32 w 131"/>
                    <a:gd name="T13" fmla="*/ 117 h 266"/>
                    <a:gd name="T14" fmla="*/ 38 w 131"/>
                    <a:gd name="T15" fmla="*/ 114 h 266"/>
                    <a:gd name="T16" fmla="*/ 40 w 131"/>
                    <a:gd name="T17" fmla="*/ 111 h 266"/>
                    <a:gd name="T18" fmla="*/ 41 w 131"/>
                    <a:gd name="T19" fmla="*/ 108 h 266"/>
                    <a:gd name="T20" fmla="*/ 41 w 131"/>
                    <a:gd name="T21" fmla="*/ 105 h 266"/>
                    <a:gd name="T22" fmla="*/ 39 w 131"/>
                    <a:gd name="T23" fmla="*/ 103 h 266"/>
                    <a:gd name="T24" fmla="*/ 36 w 131"/>
                    <a:gd name="T25" fmla="*/ 100 h 266"/>
                    <a:gd name="T26" fmla="*/ 29 w 131"/>
                    <a:gd name="T27" fmla="*/ 100 h 266"/>
                    <a:gd name="T28" fmla="*/ 24 w 131"/>
                    <a:gd name="T29" fmla="*/ 103 h 266"/>
                    <a:gd name="T30" fmla="*/ 24 w 131"/>
                    <a:gd name="T31" fmla="*/ 107 h 266"/>
                    <a:gd name="T32" fmla="*/ 22 w 131"/>
                    <a:gd name="T33" fmla="*/ 111 h 266"/>
                    <a:gd name="T34" fmla="*/ 17 w 131"/>
                    <a:gd name="T35" fmla="*/ 114 h 266"/>
                    <a:gd name="T36" fmla="*/ 15 w 131"/>
                    <a:gd name="T37" fmla="*/ 115 h 266"/>
                    <a:gd name="T38" fmla="*/ 13 w 131"/>
                    <a:gd name="T39" fmla="*/ 113 h 266"/>
                    <a:gd name="T40" fmla="*/ 13 w 131"/>
                    <a:gd name="T41" fmla="*/ 110 h 266"/>
                    <a:gd name="T42" fmla="*/ 15 w 131"/>
                    <a:gd name="T43" fmla="*/ 105 h 266"/>
                    <a:gd name="T44" fmla="*/ 18 w 131"/>
                    <a:gd name="T45" fmla="*/ 101 h 266"/>
                    <a:gd name="T46" fmla="*/ 21 w 131"/>
                    <a:gd name="T47" fmla="*/ 97 h 266"/>
                    <a:gd name="T48" fmla="*/ 22 w 131"/>
                    <a:gd name="T49" fmla="*/ 94 h 266"/>
                    <a:gd name="T50" fmla="*/ 22 w 131"/>
                    <a:gd name="T51" fmla="*/ 92 h 266"/>
                    <a:gd name="T52" fmla="*/ 21 w 131"/>
                    <a:gd name="T53" fmla="*/ 89 h 266"/>
                    <a:gd name="T54" fmla="*/ 17 w 131"/>
                    <a:gd name="T55" fmla="*/ 86 h 266"/>
                    <a:gd name="T56" fmla="*/ 12 w 131"/>
                    <a:gd name="T57" fmla="*/ 84 h 266"/>
                    <a:gd name="T58" fmla="*/ 9 w 131"/>
                    <a:gd name="T59" fmla="*/ 85 h 266"/>
                    <a:gd name="T60" fmla="*/ 7 w 131"/>
                    <a:gd name="T61" fmla="*/ 86 h 266"/>
                    <a:gd name="T62" fmla="*/ 5 w 131"/>
                    <a:gd name="T63" fmla="*/ 88 h 266"/>
                    <a:gd name="T64" fmla="*/ 0 w 131"/>
                    <a:gd name="T65" fmla="*/ 76 h 266"/>
                    <a:gd name="T66" fmla="*/ 6 w 131"/>
                    <a:gd name="T67" fmla="*/ 50 h 266"/>
                    <a:gd name="T68" fmla="*/ 24 w 131"/>
                    <a:gd name="T69" fmla="*/ 27 h 266"/>
                    <a:gd name="T70" fmla="*/ 46 w 131"/>
                    <a:gd name="T71" fmla="*/ 10 h 266"/>
                    <a:gd name="T72" fmla="*/ 59 w 131"/>
                    <a:gd name="T73" fmla="*/ 3 h 266"/>
                    <a:gd name="T74" fmla="*/ 66 w 131"/>
                    <a:gd name="T75" fmla="*/ 0 h 266"/>
                    <a:gd name="T76" fmla="*/ 61 w 131"/>
                    <a:gd name="T77" fmla="*/ 9 h 266"/>
                    <a:gd name="T78" fmla="*/ 54 w 131"/>
                    <a:gd name="T79" fmla="*/ 24 h 266"/>
                    <a:gd name="T80" fmla="*/ 54 w 131"/>
                    <a:gd name="T81" fmla="*/ 37 h 266"/>
                    <a:gd name="T82" fmla="*/ 58 w 131"/>
                    <a:gd name="T83" fmla="*/ 49 h 266"/>
                    <a:gd name="T84" fmla="*/ 62 w 131"/>
                    <a:gd name="T85" fmla="*/ 63 h 266"/>
                    <a:gd name="T86" fmla="*/ 64 w 131"/>
                    <a:gd name="T87" fmla="*/ 75 h 266"/>
                    <a:gd name="T88" fmla="*/ 65 w 131"/>
                    <a:gd name="T89" fmla="*/ 84 h 266"/>
                    <a:gd name="T90" fmla="*/ 63 w 131"/>
                    <a:gd name="T91" fmla="*/ 99 h 266"/>
                    <a:gd name="T92" fmla="*/ 58 w 131"/>
                    <a:gd name="T93" fmla="*/ 115 h 266"/>
                    <a:gd name="T94" fmla="*/ 46 w 131"/>
                    <a:gd name="T95" fmla="*/ 129 h 2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6">
                      <a:moveTo>
                        <a:pt x="74" y="266"/>
                      </a:moveTo>
                      <a:lnTo>
                        <a:pt x="71" y="263"/>
                      </a:lnTo>
                      <a:lnTo>
                        <a:pt x="68" y="257"/>
                      </a:lnTo>
                      <a:lnTo>
                        <a:pt x="62" y="254"/>
                      </a:lnTo>
                      <a:lnTo>
                        <a:pt x="54" y="254"/>
                      </a:lnTo>
                      <a:lnTo>
                        <a:pt x="49" y="255"/>
                      </a:lnTo>
                      <a:lnTo>
                        <a:pt x="45" y="254"/>
                      </a:lnTo>
                      <a:lnTo>
                        <a:pt x="41" y="250"/>
                      </a:lnTo>
                      <a:lnTo>
                        <a:pt x="39" y="248"/>
                      </a:lnTo>
                      <a:lnTo>
                        <a:pt x="44" y="243"/>
                      </a:lnTo>
                      <a:lnTo>
                        <a:pt x="47" y="239"/>
                      </a:lnTo>
                      <a:lnTo>
                        <a:pt x="52" y="235"/>
                      </a:lnTo>
                      <a:lnTo>
                        <a:pt x="55" y="232"/>
                      </a:lnTo>
                      <a:lnTo>
                        <a:pt x="64" y="233"/>
                      </a:lnTo>
                      <a:lnTo>
                        <a:pt x="71" y="231"/>
                      </a:lnTo>
                      <a:lnTo>
                        <a:pt x="76" y="228"/>
                      </a:lnTo>
                      <a:lnTo>
                        <a:pt x="79" y="224"/>
                      </a:lnTo>
                      <a:lnTo>
                        <a:pt x="80" y="221"/>
                      </a:lnTo>
                      <a:lnTo>
                        <a:pt x="82" y="218"/>
                      </a:lnTo>
                      <a:lnTo>
                        <a:pt x="82" y="216"/>
                      </a:lnTo>
                      <a:lnTo>
                        <a:pt x="82" y="212"/>
                      </a:lnTo>
                      <a:lnTo>
                        <a:pt x="82" y="210"/>
                      </a:lnTo>
                      <a:lnTo>
                        <a:pt x="80" y="208"/>
                      </a:lnTo>
                      <a:lnTo>
                        <a:pt x="78" y="205"/>
                      </a:lnTo>
                      <a:lnTo>
                        <a:pt x="77" y="203"/>
                      </a:lnTo>
                      <a:lnTo>
                        <a:pt x="72" y="200"/>
                      </a:lnTo>
                      <a:lnTo>
                        <a:pt x="65" y="198"/>
                      </a:lnTo>
                      <a:lnTo>
                        <a:pt x="57" y="200"/>
                      </a:lnTo>
                      <a:lnTo>
                        <a:pt x="52" y="202"/>
                      </a:lnTo>
                      <a:lnTo>
                        <a:pt x="48" y="205"/>
                      </a:lnTo>
                      <a:lnTo>
                        <a:pt x="48" y="209"/>
                      </a:lnTo>
                      <a:lnTo>
                        <a:pt x="48" y="213"/>
                      </a:lnTo>
                      <a:lnTo>
                        <a:pt x="48" y="217"/>
                      </a:lnTo>
                      <a:lnTo>
                        <a:pt x="44" y="221"/>
                      </a:lnTo>
                      <a:lnTo>
                        <a:pt x="39" y="225"/>
                      </a:lnTo>
                      <a:lnTo>
                        <a:pt x="34" y="228"/>
                      </a:lnTo>
                      <a:lnTo>
                        <a:pt x="32" y="231"/>
                      </a:lnTo>
                      <a:lnTo>
                        <a:pt x="30" y="230"/>
                      </a:lnTo>
                      <a:lnTo>
                        <a:pt x="29" y="227"/>
                      </a:lnTo>
                      <a:lnTo>
                        <a:pt x="26" y="226"/>
                      </a:lnTo>
                      <a:lnTo>
                        <a:pt x="24" y="225"/>
                      </a:lnTo>
                      <a:lnTo>
                        <a:pt x="26" y="220"/>
                      </a:lnTo>
                      <a:lnTo>
                        <a:pt x="29" y="215"/>
                      </a:lnTo>
                      <a:lnTo>
                        <a:pt x="30" y="209"/>
                      </a:lnTo>
                      <a:lnTo>
                        <a:pt x="31" y="205"/>
                      </a:lnTo>
                      <a:lnTo>
                        <a:pt x="36" y="202"/>
                      </a:lnTo>
                      <a:lnTo>
                        <a:pt x="39" y="198"/>
                      </a:lnTo>
                      <a:lnTo>
                        <a:pt x="42" y="193"/>
                      </a:lnTo>
                      <a:lnTo>
                        <a:pt x="44" y="188"/>
                      </a:lnTo>
                      <a:lnTo>
                        <a:pt x="44" y="187"/>
                      </a:lnTo>
                      <a:lnTo>
                        <a:pt x="44" y="185"/>
                      </a:lnTo>
                      <a:lnTo>
                        <a:pt x="44" y="183"/>
                      </a:lnTo>
                      <a:lnTo>
                        <a:pt x="44" y="182"/>
                      </a:lnTo>
                      <a:lnTo>
                        <a:pt x="41" y="178"/>
                      </a:lnTo>
                      <a:lnTo>
                        <a:pt x="38" y="174"/>
                      </a:lnTo>
                      <a:lnTo>
                        <a:pt x="34" y="172"/>
                      </a:lnTo>
                      <a:lnTo>
                        <a:pt x="27" y="170"/>
                      </a:lnTo>
                      <a:lnTo>
                        <a:pt x="24" y="168"/>
                      </a:lnTo>
                      <a:lnTo>
                        <a:pt x="22" y="168"/>
                      </a:lnTo>
                      <a:lnTo>
                        <a:pt x="18" y="170"/>
                      </a:lnTo>
                      <a:lnTo>
                        <a:pt x="16" y="171"/>
                      </a:lnTo>
                      <a:lnTo>
                        <a:pt x="14" y="172"/>
                      </a:lnTo>
                      <a:lnTo>
                        <a:pt x="11" y="174"/>
                      </a:lnTo>
                      <a:lnTo>
                        <a:pt x="9" y="175"/>
                      </a:lnTo>
                      <a:lnTo>
                        <a:pt x="7" y="178"/>
                      </a:lnTo>
                      <a:lnTo>
                        <a:pt x="0" y="152"/>
                      </a:lnTo>
                      <a:lnTo>
                        <a:pt x="2" y="127"/>
                      </a:lnTo>
                      <a:lnTo>
                        <a:pt x="12" y="100"/>
                      </a:lnTo>
                      <a:lnTo>
                        <a:pt x="29" y="76"/>
                      </a:lnTo>
                      <a:lnTo>
                        <a:pt x="48" y="53"/>
                      </a:lnTo>
                      <a:lnTo>
                        <a:pt x="70" y="34"/>
                      </a:lnTo>
                      <a:lnTo>
                        <a:pt x="92" y="19"/>
                      </a:lnTo>
                      <a:lnTo>
                        <a:pt x="113" y="8"/>
                      </a:lnTo>
                      <a:lnTo>
                        <a:pt x="118" y="6"/>
                      </a:lnTo>
                      <a:lnTo>
                        <a:pt x="126" y="1"/>
                      </a:lnTo>
                      <a:lnTo>
                        <a:pt x="131" y="0"/>
                      </a:lnTo>
                      <a:lnTo>
                        <a:pt x="129" y="6"/>
                      </a:lnTo>
                      <a:lnTo>
                        <a:pt x="121" y="17"/>
                      </a:lnTo>
                      <a:lnTo>
                        <a:pt x="113" y="31"/>
                      </a:lnTo>
                      <a:lnTo>
                        <a:pt x="108" y="47"/>
                      </a:lnTo>
                      <a:lnTo>
                        <a:pt x="107" y="64"/>
                      </a:lnTo>
                      <a:lnTo>
                        <a:pt x="108" y="73"/>
                      </a:lnTo>
                      <a:lnTo>
                        <a:pt x="112" y="84"/>
                      </a:lnTo>
                      <a:lnTo>
                        <a:pt x="115" y="98"/>
                      </a:lnTo>
                      <a:lnTo>
                        <a:pt x="120" y="113"/>
                      </a:lnTo>
                      <a:lnTo>
                        <a:pt x="123" y="126"/>
                      </a:lnTo>
                      <a:lnTo>
                        <a:pt x="126" y="138"/>
                      </a:lnTo>
                      <a:lnTo>
                        <a:pt x="128" y="149"/>
                      </a:lnTo>
                      <a:lnTo>
                        <a:pt x="129" y="158"/>
                      </a:lnTo>
                      <a:lnTo>
                        <a:pt x="129" y="168"/>
                      </a:lnTo>
                      <a:lnTo>
                        <a:pt x="128" y="181"/>
                      </a:lnTo>
                      <a:lnTo>
                        <a:pt x="125" y="197"/>
                      </a:lnTo>
                      <a:lnTo>
                        <a:pt x="122" y="213"/>
                      </a:lnTo>
                      <a:lnTo>
                        <a:pt x="115" y="230"/>
                      </a:lnTo>
                      <a:lnTo>
                        <a:pt x="106" y="246"/>
                      </a:lnTo>
                      <a:lnTo>
                        <a:pt x="92" y="257"/>
                      </a:lnTo>
                      <a:lnTo>
                        <a:pt x="74"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7" name="Freeform 320">
                  <a:extLst>
                    <a:ext uri="{FF2B5EF4-FFF2-40B4-BE49-F238E27FC236}">
                      <a16:creationId xmlns:a16="http://schemas.microsoft.com/office/drawing/2014/main" id="{E30E2EAA-9F7B-4C39-B0C3-7C9C78967A98}"/>
                    </a:ext>
                  </a:extLst>
                </p:cNvPr>
                <p:cNvSpPr>
                  <a:spLocks/>
                </p:cNvSpPr>
                <p:nvPr/>
              </p:nvSpPr>
              <p:spPr bwMode="auto">
                <a:xfrm>
                  <a:off x="7" y="284"/>
                  <a:ext cx="320" cy="224"/>
                </a:xfrm>
                <a:custGeom>
                  <a:avLst/>
                  <a:gdLst>
                    <a:gd name="T0" fmla="*/ 148 w 640"/>
                    <a:gd name="T1" fmla="*/ 191 h 450"/>
                    <a:gd name="T2" fmla="*/ 131 w 640"/>
                    <a:gd name="T3" fmla="*/ 221 h 450"/>
                    <a:gd name="T4" fmla="*/ 116 w 640"/>
                    <a:gd name="T5" fmla="*/ 195 h 450"/>
                    <a:gd name="T6" fmla="*/ 97 w 640"/>
                    <a:gd name="T7" fmla="*/ 176 h 450"/>
                    <a:gd name="T8" fmla="*/ 91 w 640"/>
                    <a:gd name="T9" fmla="*/ 128 h 450"/>
                    <a:gd name="T10" fmla="*/ 104 w 640"/>
                    <a:gd name="T11" fmla="*/ 106 h 450"/>
                    <a:gd name="T12" fmla="*/ 115 w 640"/>
                    <a:gd name="T13" fmla="*/ 83 h 450"/>
                    <a:gd name="T14" fmla="*/ 108 w 640"/>
                    <a:gd name="T15" fmla="*/ 87 h 450"/>
                    <a:gd name="T16" fmla="*/ 99 w 640"/>
                    <a:gd name="T17" fmla="*/ 108 h 450"/>
                    <a:gd name="T18" fmla="*/ 66 w 640"/>
                    <a:gd name="T19" fmla="*/ 134 h 450"/>
                    <a:gd name="T20" fmla="*/ 40 w 640"/>
                    <a:gd name="T21" fmla="*/ 137 h 450"/>
                    <a:gd name="T22" fmla="*/ 24 w 640"/>
                    <a:gd name="T23" fmla="*/ 130 h 450"/>
                    <a:gd name="T24" fmla="*/ 0 w 640"/>
                    <a:gd name="T25" fmla="*/ 119 h 450"/>
                    <a:gd name="T26" fmla="*/ 20 w 640"/>
                    <a:gd name="T27" fmla="*/ 112 h 450"/>
                    <a:gd name="T28" fmla="*/ 38 w 640"/>
                    <a:gd name="T29" fmla="*/ 91 h 450"/>
                    <a:gd name="T30" fmla="*/ 72 w 640"/>
                    <a:gd name="T31" fmla="*/ 68 h 450"/>
                    <a:gd name="T32" fmla="*/ 94 w 640"/>
                    <a:gd name="T33" fmla="*/ 70 h 450"/>
                    <a:gd name="T34" fmla="*/ 98 w 640"/>
                    <a:gd name="T35" fmla="*/ 71 h 450"/>
                    <a:gd name="T36" fmla="*/ 93 w 640"/>
                    <a:gd name="T37" fmla="*/ 83 h 450"/>
                    <a:gd name="T38" fmla="*/ 96 w 640"/>
                    <a:gd name="T39" fmla="*/ 86 h 450"/>
                    <a:gd name="T40" fmla="*/ 107 w 640"/>
                    <a:gd name="T41" fmla="*/ 83 h 450"/>
                    <a:gd name="T42" fmla="*/ 106 w 640"/>
                    <a:gd name="T43" fmla="*/ 69 h 450"/>
                    <a:gd name="T44" fmla="*/ 110 w 640"/>
                    <a:gd name="T45" fmla="*/ 68 h 450"/>
                    <a:gd name="T46" fmla="*/ 116 w 640"/>
                    <a:gd name="T47" fmla="*/ 77 h 450"/>
                    <a:gd name="T48" fmla="*/ 131 w 640"/>
                    <a:gd name="T49" fmla="*/ 79 h 450"/>
                    <a:gd name="T50" fmla="*/ 142 w 640"/>
                    <a:gd name="T51" fmla="*/ 70 h 450"/>
                    <a:gd name="T52" fmla="*/ 154 w 640"/>
                    <a:gd name="T53" fmla="*/ 66 h 450"/>
                    <a:gd name="T54" fmla="*/ 172 w 640"/>
                    <a:gd name="T55" fmla="*/ 47 h 450"/>
                    <a:gd name="T56" fmla="*/ 210 w 640"/>
                    <a:gd name="T57" fmla="*/ 3 h 450"/>
                    <a:gd name="T58" fmla="*/ 240 w 640"/>
                    <a:gd name="T59" fmla="*/ 0 h 450"/>
                    <a:gd name="T60" fmla="*/ 264 w 640"/>
                    <a:gd name="T61" fmla="*/ 4 h 450"/>
                    <a:gd name="T62" fmla="*/ 290 w 640"/>
                    <a:gd name="T63" fmla="*/ 14 h 450"/>
                    <a:gd name="T64" fmla="*/ 315 w 640"/>
                    <a:gd name="T65" fmla="*/ 15 h 450"/>
                    <a:gd name="T66" fmla="*/ 311 w 640"/>
                    <a:gd name="T67" fmla="*/ 28 h 450"/>
                    <a:gd name="T68" fmla="*/ 277 w 640"/>
                    <a:gd name="T69" fmla="*/ 70 h 450"/>
                    <a:gd name="T70" fmla="*/ 245 w 640"/>
                    <a:gd name="T71" fmla="*/ 84 h 450"/>
                    <a:gd name="T72" fmla="*/ 213 w 640"/>
                    <a:gd name="T73" fmla="*/ 92 h 450"/>
                    <a:gd name="T74" fmla="*/ 182 w 640"/>
                    <a:gd name="T75" fmla="*/ 84 h 450"/>
                    <a:gd name="T76" fmla="*/ 166 w 640"/>
                    <a:gd name="T77" fmla="*/ 75 h 450"/>
                    <a:gd name="T78" fmla="*/ 154 w 640"/>
                    <a:gd name="T79" fmla="*/ 72 h 450"/>
                    <a:gd name="T80" fmla="*/ 142 w 640"/>
                    <a:gd name="T81" fmla="*/ 75 h 450"/>
                    <a:gd name="T82" fmla="*/ 143 w 640"/>
                    <a:gd name="T83" fmla="*/ 82 h 450"/>
                    <a:gd name="T84" fmla="*/ 157 w 640"/>
                    <a:gd name="T85" fmla="*/ 81 h 450"/>
                    <a:gd name="T86" fmla="*/ 173 w 640"/>
                    <a:gd name="T87" fmla="*/ 79 h 450"/>
                    <a:gd name="T88" fmla="*/ 205 w 640"/>
                    <a:gd name="T89" fmla="*/ 91 h 450"/>
                    <a:gd name="T90" fmla="*/ 232 w 640"/>
                    <a:gd name="T91" fmla="*/ 123 h 450"/>
                    <a:gd name="T92" fmla="*/ 241 w 640"/>
                    <a:gd name="T93" fmla="*/ 163 h 450"/>
                    <a:gd name="T94" fmla="*/ 224 w 640"/>
                    <a:gd name="T95" fmla="*/ 163 h 450"/>
                    <a:gd name="T96" fmla="*/ 186 w 640"/>
                    <a:gd name="T97" fmla="*/ 152 h 450"/>
                    <a:gd name="T98" fmla="*/ 163 w 640"/>
                    <a:gd name="T99" fmla="*/ 145 h 450"/>
                    <a:gd name="T100" fmla="*/ 145 w 640"/>
                    <a:gd name="T101" fmla="*/ 116 h 450"/>
                    <a:gd name="T102" fmla="*/ 139 w 640"/>
                    <a:gd name="T103" fmla="*/ 90 h 450"/>
                    <a:gd name="T104" fmla="*/ 126 w 640"/>
                    <a:gd name="T105" fmla="*/ 81 h 450"/>
                    <a:gd name="T106" fmla="*/ 118 w 640"/>
                    <a:gd name="T107" fmla="*/ 83 h 450"/>
                    <a:gd name="T108" fmla="*/ 126 w 640"/>
                    <a:gd name="T109" fmla="*/ 96 h 450"/>
                    <a:gd name="T110" fmla="*/ 149 w 640"/>
                    <a:gd name="T111" fmla="*/ 123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5"/>
                      </a:moveTo>
                      <a:lnTo>
                        <a:pt x="311" y="298"/>
                      </a:lnTo>
                      <a:lnTo>
                        <a:pt x="311" y="330"/>
                      </a:lnTo>
                      <a:lnTo>
                        <a:pt x="306" y="361"/>
                      </a:lnTo>
                      <a:lnTo>
                        <a:pt x="296" y="384"/>
                      </a:lnTo>
                      <a:lnTo>
                        <a:pt x="284" y="401"/>
                      </a:lnTo>
                      <a:lnTo>
                        <a:pt x="275" y="416"/>
                      </a:lnTo>
                      <a:lnTo>
                        <a:pt x="268" y="433"/>
                      </a:lnTo>
                      <a:lnTo>
                        <a:pt x="262" y="450"/>
                      </a:lnTo>
                      <a:lnTo>
                        <a:pt x="261" y="444"/>
                      </a:lnTo>
                      <a:lnTo>
                        <a:pt x="258" y="435"/>
                      </a:lnTo>
                      <a:lnTo>
                        <a:pt x="253" y="425"/>
                      </a:lnTo>
                      <a:lnTo>
                        <a:pt x="246" y="414"/>
                      </a:lnTo>
                      <a:lnTo>
                        <a:pt x="239" y="403"/>
                      </a:lnTo>
                      <a:lnTo>
                        <a:pt x="231" y="392"/>
                      </a:lnTo>
                      <a:lnTo>
                        <a:pt x="223" y="382"/>
                      </a:lnTo>
                      <a:lnTo>
                        <a:pt x="215" y="375"/>
                      </a:lnTo>
                      <a:lnTo>
                        <a:pt x="207" y="368"/>
                      </a:lnTo>
                      <a:lnTo>
                        <a:pt x="200" y="360"/>
                      </a:lnTo>
                      <a:lnTo>
                        <a:pt x="194" y="353"/>
                      </a:lnTo>
                      <a:lnTo>
                        <a:pt x="190" y="345"/>
                      </a:lnTo>
                      <a:lnTo>
                        <a:pt x="181" y="320"/>
                      </a:lnTo>
                      <a:lnTo>
                        <a:pt x="178" y="295"/>
                      </a:lnTo>
                      <a:lnTo>
                        <a:pt x="179" y="273"/>
                      </a:lnTo>
                      <a:lnTo>
                        <a:pt x="182" y="257"/>
                      </a:lnTo>
                      <a:lnTo>
                        <a:pt x="184" y="248"/>
                      </a:lnTo>
                      <a:lnTo>
                        <a:pt x="189" y="239"/>
                      </a:lnTo>
                      <a:lnTo>
                        <a:pt x="194" y="231"/>
                      </a:lnTo>
                      <a:lnTo>
                        <a:pt x="201" y="222"/>
                      </a:lnTo>
                      <a:lnTo>
                        <a:pt x="207" y="212"/>
                      </a:lnTo>
                      <a:lnTo>
                        <a:pt x="214" y="202"/>
                      </a:lnTo>
                      <a:lnTo>
                        <a:pt x="221" y="192"/>
                      </a:lnTo>
                      <a:lnTo>
                        <a:pt x="227" y="181"/>
                      </a:lnTo>
                      <a:lnTo>
                        <a:pt x="229" y="174"/>
                      </a:lnTo>
                      <a:lnTo>
                        <a:pt x="229" y="167"/>
                      </a:lnTo>
                      <a:lnTo>
                        <a:pt x="228" y="162"/>
                      </a:lnTo>
                      <a:lnTo>
                        <a:pt x="226" y="160"/>
                      </a:lnTo>
                      <a:lnTo>
                        <a:pt x="221" y="164"/>
                      </a:lnTo>
                      <a:lnTo>
                        <a:pt x="217" y="169"/>
                      </a:lnTo>
                      <a:lnTo>
                        <a:pt x="215" y="175"/>
                      </a:lnTo>
                      <a:lnTo>
                        <a:pt x="213" y="181"/>
                      </a:lnTo>
                      <a:lnTo>
                        <a:pt x="211" y="192"/>
                      </a:lnTo>
                      <a:lnTo>
                        <a:pt x="207" y="201"/>
                      </a:lnTo>
                      <a:lnTo>
                        <a:pt x="203" y="209"/>
                      </a:lnTo>
                      <a:lnTo>
                        <a:pt x="198" y="217"/>
                      </a:lnTo>
                      <a:lnTo>
                        <a:pt x="188" y="232"/>
                      </a:lnTo>
                      <a:lnTo>
                        <a:pt x="175" y="245"/>
                      </a:lnTo>
                      <a:lnTo>
                        <a:pt x="161" y="256"/>
                      </a:lnTo>
                      <a:lnTo>
                        <a:pt x="146" y="264"/>
                      </a:lnTo>
                      <a:lnTo>
                        <a:pt x="131" y="270"/>
                      </a:lnTo>
                      <a:lnTo>
                        <a:pt x="116" y="275"/>
                      </a:lnTo>
                      <a:lnTo>
                        <a:pt x="102" y="276"/>
                      </a:lnTo>
                      <a:lnTo>
                        <a:pt x="88" y="276"/>
                      </a:lnTo>
                      <a:lnTo>
                        <a:pt x="84" y="276"/>
                      </a:lnTo>
                      <a:lnTo>
                        <a:pt x="80" y="275"/>
                      </a:lnTo>
                      <a:lnTo>
                        <a:pt x="76" y="273"/>
                      </a:lnTo>
                      <a:lnTo>
                        <a:pt x="72" y="272"/>
                      </a:lnTo>
                      <a:lnTo>
                        <a:pt x="64" y="270"/>
                      </a:lnTo>
                      <a:lnTo>
                        <a:pt x="56" y="267"/>
                      </a:lnTo>
                      <a:lnTo>
                        <a:pt x="48" y="262"/>
                      </a:lnTo>
                      <a:lnTo>
                        <a:pt x="40" y="258"/>
                      </a:lnTo>
                      <a:lnTo>
                        <a:pt x="31" y="254"/>
                      </a:lnTo>
                      <a:lnTo>
                        <a:pt x="22" y="249"/>
                      </a:lnTo>
                      <a:lnTo>
                        <a:pt x="11" y="245"/>
                      </a:lnTo>
                      <a:lnTo>
                        <a:pt x="0" y="240"/>
                      </a:lnTo>
                      <a:lnTo>
                        <a:pt x="7" y="238"/>
                      </a:lnTo>
                      <a:lnTo>
                        <a:pt x="14" y="235"/>
                      </a:lnTo>
                      <a:lnTo>
                        <a:pt x="23" y="233"/>
                      </a:lnTo>
                      <a:lnTo>
                        <a:pt x="32" y="230"/>
                      </a:lnTo>
                      <a:lnTo>
                        <a:pt x="40" y="226"/>
                      </a:lnTo>
                      <a:lnTo>
                        <a:pt x="48" y="220"/>
                      </a:lnTo>
                      <a:lnTo>
                        <a:pt x="55" y="215"/>
                      </a:lnTo>
                      <a:lnTo>
                        <a:pt x="60" y="207"/>
                      </a:lnTo>
                      <a:lnTo>
                        <a:pt x="65" y="195"/>
                      </a:lnTo>
                      <a:lnTo>
                        <a:pt x="75" y="182"/>
                      </a:lnTo>
                      <a:lnTo>
                        <a:pt x="85" y="170"/>
                      </a:lnTo>
                      <a:lnTo>
                        <a:pt x="99" y="157"/>
                      </a:lnTo>
                      <a:lnTo>
                        <a:pt x="113" y="148"/>
                      </a:lnTo>
                      <a:lnTo>
                        <a:pt x="128" y="141"/>
                      </a:lnTo>
                      <a:lnTo>
                        <a:pt x="144" y="137"/>
                      </a:lnTo>
                      <a:lnTo>
                        <a:pt x="161" y="140"/>
                      </a:lnTo>
                      <a:lnTo>
                        <a:pt x="168" y="143"/>
                      </a:lnTo>
                      <a:lnTo>
                        <a:pt x="176" y="144"/>
                      </a:lnTo>
                      <a:lnTo>
                        <a:pt x="183" y="143"/>
                      </a:lnTo>
                      <a:lnTo>
                        <a:pt x="188" y="140"/>
                      </a:lnTo>
                      <a:lnTo>
                        <a:pt x="191" y="136"/>
                      </a:lnTo>
                      <a:lnTo>
                        <a:pt x="194" y="136"/>
                      </a:lnTo>
                      <a:lnTo>
                        <a:pt x="198" y="137"/>
                      </a:lnTo>
                      <a:lnTo>
                        <a:pt x="201" y="139"/>
                      </a:lnTo>
                      <a:lnTo>
                        <a:pt x="196" y="143"/>
                      </a:lnTo>
                      <a:lnTo>
                        <a:pt x="190" y="150"/>
                      </a:lnTo>
                      <a:lnTo>
                        <a:pt x="186" y="157"/>
                      </a:lnTo>
                      <a:lnTo>
                        <a:pt x="185" y="164"/>
                      </a:lnTo>
                      <a:lnTo>
                        <a:pt x="185" y="165"/>
                      </a:lnTo>
                      <a:lnTo>
                        <a:pt x="186" y="166"/>
                      </a:lnTo>
                      <a:lnTo>
                        <a:pt x="186" y="169"/>
                      </a:lnTo>
                      <a:lnTo>
                        <a:pt x="188" y="170"/>
                      </a:lnTo>
                      <a:lnTo>
                        <a:pt x="189" y="171"/>
                      </a:lnTo>
                      <a:lnTo>
                        <a:pt x="190" y="171"/>
                      </a:lnTo>
                      <a:lnTo>
                        <a:pt x="192" y="172"/>
                      </a:lnTo>
                      <a:lnTo>
                        <a:pt x="193" y="173"/>
                      </a:lnTo>
                      <a:lnTo>
                        <a:pt x="199" y="174"/>
                      </a:lnTo>
                      <a:lnTo>
                        <a:pt x="205" y="173"/>
                      </a:lnTo>
                      <a:lnTo>
                        <a:pt x="211" y="170"/>
                      </a:lnTo>
                      <a:lnTo>
                        <a:pt x="214" y="166"/>
                      </a:lnTo>
                      <a:lnTo>
                        <a:pt x="217" y="160"/>
                      </a:lnTo>
                      <a:lnTo>
                        <a:pt x="217" y="154"/>
                      </a:lnTo>
                      <a:lnTo>
                        <a:pt x="216" y="147"/>
                      </a:lnTo>
                      <a:lnTo>
                        <a:pt x="214" y="142"/>
                      </a:lnTo>
                      <a:lnTo>
                        <a:pt x="212" y="139"/>
                      </a:lnTo>
                      <a:lnTo>
                        <a:pt x="212" y="136"/>
                      </a:lnTo>
                      <a:lnTo>
                        <a:pt x="213" y="135"/>
                      </a:lnTo>
                      <a:lnTo>
                        <a:pt x="215" y="134"/>
                      </a:lnTo>
                      <a:lnTo>
                        <a:pt x="217" y="134"/>
                      </a:lnTo>
                      <a:lnTo>
                        <a:pt x="219" y="137"/>
                      </a:lnTo>
                      <a:lnTo>
                        <a:pt x="220" y="141"/>
                      </a:lnTo>
                      <a:lnTo>
                        <a:pt x="221" y="144"/>
                      </a:lnTo>
                      <a:lnTo>
                        <a:pt x="222" y="149"/>
                      </a:lnTo>
                      <a:lnTo>
                        <a:pt x="227" y="154"/>
                      </a:lnTo>
                      <a:lnTo>
                        <a:pt x="232" y="155"/>
                      </a:lnTo>
                      <a:lnTo>
                        <a:pt x="242" y="150"/>
                      </a:lnTo>
                      <a:lnTo>
                        <a:pt x="245" y="154"/>
                      </a:lnTo>
                      <a:lnTo>
                        <a:pt x="250" y="156"/>
                      </a:lnTo>
                      <a:lnTo>
                        <a:pt x="255" y="158"/>
                      </a:lnTo>
                      <a:lnTo>
                        <a:pt x="261" y="158"/>
                      </a:lnTo>
                      <a:lnTo>
                        <a:pt x="266" y="157"/>
                      </a:lnTo>
                      <a:lnTo>
                        <a:pt x="272" y="154"/>
                      </a:lnTo>
                      <a:lnTo>
                        <a:pt x="276" y="149"/>
                      </a:lnTo>
                      <a:lnTo>
                        <a:pt x="280" y="141"/>
                      </a:lnTo>
                      <a:lnTo>
                        <a:pt x="283" y="140"/>
                      </a:lnTo>
                      <a:lnTo>
                        <a:pt x="287" y="139"/>
                      </a:lnTo>
                      <a:lnTo>
                        <a:pt x="291" y="136"/>
                      </a:lnTo>
                      <a:lnTo>
                        <a:pt x="297" y="135"/>
                      </a:lnTo>
                      <a:lnTo>
                        <a:pt x="302" y="134"/>
                      </a:lnTo>
                      <a:lnTo>
                        <a:pt x="307" y="133"/>
                      </a:lnTo>
                      <a:lnTo>
                        <a:pt x="313" y="132"/>
                      </a:lnTo>
                      <a:lnTo>
                        <a:pt x="319" y="131"/>
                      </a:lnTo>
                      <a:lnTo>
                        <a:pt x="328" y="125"/>
                      </a:lnTo>
                      <a:lnTo>
                        <a:pt x="336" y="113"/>
                      </a:lnTo>
                      <a:lnTo>
                        <a:pt x="343" y="95"/>
                      </a:lnTo>
                      <a:lnTo>
                        <a:pt x="351" y="72"/>
                      </a:lnTo>
                      <a:lnTo>
                        <a:pt x="364" y="46"/>
                      </a:lnTo>
                      <a:lnTo>
                        <a:pt x="381" y="27"/>
                      </a:lnTo>
                      <a:lnTo>
                        <a:pt x="399" y="14"/>
                      </a:lnTo>
                      <a:lnTo>
                        <a:pt x="419" y="6"/>
                      </a:lnTo>
                      <a:lnTo>
                        <a:pt x="437" y="1"/>
                      </a:lnTo>
                      <a:lnTo>
                        <a:pt x="454" y="0"/>
                      </a:lnTo>
                      <a:lnTo>
                        <a:pt x="466" y="0"/>
                      </a:lnTo>
                      <a:lnTo>
                        <a:pt x="473" y="0"/>
                      </a:lnTo>
                      <a:lnTo>
                        <a:pt x="479" y="0"/>
                      </a:lnTo>
                      <a:lnTo>
                        <a:pt x="486" y="1"/>
                      </a:lnTo>
                      <a:lnTo>
                        <a:pt x="495" y="3"/>
                      </a:lnTo>
                      <a:lnTo>
                        <a:pt x="505" y="4"/>
                      </a:lnTo>
                      <a:lnTo>
                        <a:pt x="517" y="6"/>
                      </a:lnTo>
                      <a:lnTo>
                        <a:pt x="527" y="9"/>
                      </a:lnTo>
                      <a:lnTo>
                        <a:pt x="539" y="13"/>
                      </a:lnTo>
                      <a:lnTo>
                        <a:pt x="548" y="18"/>
                      </a:lnTo>
                      <a:lnTo>
                        <a:pt x="557" y="22"/>
                      </a:lnTo>
                      <a:lnTo>
                        <a:pt x="568" y="26"/>
                      </a:lnTo>
                      <a:lnTo>
                        <a:pt x="579" y="28"/>
                      </a:lnTo>
                      <a:lnTo>
                        <a:pt x="589" y="30"/>
                      </a:lnTo>
                      <a:lnTo>
                        <a:pt x="601" y="31"/>
                      </a:lnTo>
                      <a:lnTo>
                        <a:pt x="611" y="31"/>
                      </a:lnTo>
                      <a:lnTo>
                        <a:pt x="621" y="31"/>
                      </a:lnTo>
                      <a:lnTo>
                        <a:pt x="630" y="30"/>
                      </a:lnTo>
                      <a:lnTo>
                        <a:pt x="640" y="30"/>
                      </a:lnTo>
                      <a:lnTo>
                        <a:pt x="640" y="35"/>
                      </a:lnTo>
                      <a:lnTo>
                        <a:pt x="636" y="39"/>
                      </a:lnTo>
                      <a:lnTo>
                        <a:pt x="631" y="44"/>
                      </a:lnTo>
                      <a:lnTo>
                        <a:pt x="622" y="57"/>
                      </a:lnTo>
                      <a:lnTo>
                        <a:pt x="610" y="73"/>
                      </a:lnTo>
                      <a:lnTo>
                        <a:pt x="596" y="90"/>
                      </a:lnTo>
                      <a:lnTo>
                        <a:pt x="583" y="107"/>
                      </a:lnTo>
                      <a:lnTo>
                        <a:pt x="568" y="125"/>
                      </a:lnTo>
                      <a:lnTo>
                        <a:pt x="553" y="140"/>
                      </a:lnTo>
                      <a:lnTo>
                        <a:pt x="538" y="151"/>
                      </a:lnTo>
                      <a:lnTo>
                        <a:pt x="524" y="158"/>
                      </a:lnTo>
                      <a:lnTo>
                        <a:pt x="515" y="160"/>
                      </a:lnTo>
                      <a:lnTo>
                        <a:pt x="504" y="164"/>
                      </a:lnTo>
                      <a:lnTo>
                        <a:pt x="490" y="169"/>
                      </a:lnTo>
                      <a:lnTo>
                        <a:pt x="477" y="172"/>
                      </a:lnTo>
                      <a:lnTo>
                        <a:pt x="463" y="177"/>
                      </a:lnTo>
                      <a:lnTo>
                        <a:pt x="449" y="180"/>
                      </a:lnTo>
                      <a:lnTo>
                        <a:pt x="436" y="182"/>
                      </a:lnTo>
                      <a:lnTo>
                        <a:pt x="425" y="184"/>
                      </a:lnTo>
                      <a:lnTo>
                        <a:pt x="414" y="182"/>
                      </a:lnTo>
                      <a:lnTo>
                        <a:pt x="402" y="180"/>
                      </a:lnTo>
                      <a:lnTo>
                        <a:pt x="388" y="177"/>
                      </a:lnTo>
                      <a:lnTo>
                        <a:pt x="375" y="172"/>
                      </a:lnTo>
                      <a:lnTo>
                        <a:pt x="364" y="169"/>
                      </a:lnTo>
                      <a:lnTo>
                        <a:pt x="353" y="164"/>
                      </a:lnTo>
                      <a:lnTo>
                        <a:pt x="345" y="160"/>
                      </a:lnTo>
                      <a:lnTo>
                        <a:pt x="341" y="158"/>
                      </a:lnTo>
                      <a:lnTo>
                        <a:pt x="336" y="155"/>
                      </a:lnTo>
                      <a:lnTo>
                        <a:pt x="331" y="151"/>
                      </a:lnTo>
                      <a:lnTo>
                        <a:pt x="326" y="148"/>
                      </a:lnTo>
                      <a:lnTo>
                        <a:pt x="321" y="145"/>
                      </a:lnTo>
                      <a:lnTo>
                        <a:pt x="318" y="144"/>
                      </a:lnTo>
                      <a:lnTo>
                        <a:pt x="313" y="144"/>
                      </a:lnTo>
                      <a:lnTo>
                        <a:pt x="307" y="144"/>
                      </a:lnTo>
                      <a:lnTo>
                        <a:pt x="302" y="145"/>
                      </a:lnTo>
                      <a:lnTo>
                        <a:pt x="296" y="147"/>
                      </a:lnTo>
                      <a:lnTo>
                        <a:pt x="291" y="148"/>
                      </a:lnTo>
                      <a:lnTo>
                        <a:pt x="287" y="150"/>
                      </a:lnTo>
                      <a:lnTo>
                        <a:pt x="283" y="151"/>
                      </a:lnTo>
                      <a:lnTo>
                        <a:pt x="279" y="155"/>
                      </a:lnTo>
                      <a:lnTo>
                        <a:pt x="277" y="158"/>
                      </a:lnTo>
                      <a:lnTo>
                        <a:pt x="279" y="160"/>
                      </a:lnTo>
                      <a:lnTo>
                        <a:pt x="282" y="163"/>
                      </a:lnTo>
                      <a:lnTo>
                        <a:pt x="285" y="164"/>
                      </a:lnTo>
                      <a:lnTo>
                        <a:pt x="290" y="164"/>
                      </a:lnTo>
                      <a:lnTo>
                        <a:pt x="295" y="163"/>
                      </a:lnTo>
                      <a:lnTo>
                        <a:pt x="300" y="163"/>
                      </a:lnTo>
                      <a:lnTo>
                        <a:pt x="306" y="162"/>
                      </a:lnTo>
                      <a:lnTo>
                        <a:pt x="313" y="162"/>
                      </a:lnTo>
                      <a:lnTo>
                        <a:pt x="320" y="160"/>
                      </a:lnTo>
                      <a:lnTo>
                        <a:pt x="326" y="159"/>
                      </a:lnTo>
                      <a:lnTo>
                        <a:pt x="333" y="158"/>
                      </a:lnTo>
                      <a:lnTo>
                        <a:pt x="338" y="158"/>
                      </a:lnTo>
                      <a:lnTo>
                        <a:pt x="346" y="159"/>
                      </a:lnTo>
                      <a:lnTo>
                        <a:pt x="355" y="160"/>
                      </a:lnTo>
                      <a:lnTo>
                        <a:pt x="365" y="164"/>
                      </a:lnTo>
                      <a:lnTo>
                        <a:pt x="376" y="169"/>
                      </a:lnTo>
                      <a:lnTo>
                        <a:pt x="391" y="174"/>
                      </a:lnTo>
                      <a:lnTo>
                        <a:pt x="409" y="182"/>
                      </a:lnTo>
                      <a:lnTo>
                        <a:pt x="422" y="190"/>
                      </a:lnTo>
                      <a:lnTo>
                        <a:pt x="434" y="202"/>
                      </a:lnTo>
                      <a:lnTo>
                        <a:pt x="446" y="216"/>
                      </a:lnTo>
                      <a:lnTo>
                        <a:pt x="455" y="231"/>
                      </a:lnTo>
                      <a:lnTo>
                        <a:pt x="464" y="248"/>
                      </a:lnTo>
                      <a:lnTo>
                        <a:pt x="470" y="265"/>
                      </a:lnTo>
                      <a:lnTo>
                        <a:pt x="475" y="285"/>
                      </a:lnTo>
                      <a:lnTo>
                        <a:pt x="479" y="303"/>
                      </a:lnTo>
                      <a:lnTo>
                        <a:pt x="480" y="316"/>
                      </a:lnTo>
                      <a:lnTo>
                        <a:pt x="481" y="328"/>
                      </a:lnTo>
                      <a:lnTo>
                        <a:pt x="480" y="339"/>
                      </a:lnTo>
                      <a:lnTo>
                        <a:pt x="479" y="351"/>
                      </a:lnTo>
                      <a:lnTo>
                        <a:pt x="472" y="343"/>
                      </a:lnTo>
                      <a:lnTo>
                        <a:pt x="460" y="335"/>
                      </a:lnTo>
                      <a:lnTo>
                        <a:pt x="448" y="328"/>
                      </a:lnTo>
                      <a:lnTo>
                        <a:pt x="433" y="321"/>
                      </a:lnTo>
                      <a:lnTo>
                        <a:pt x="417" y="316"/>
                      </a:lnTo>
                      <a:lnTo>
                        <a:pt x="401" y="312"/>
                      </a:lnTo>
                      <a:lnTo>
                        <a:pt x="386" y="308"/>
                      </a:lnTo>
                      <a:lnTo>
                        <a:pt x="372" y="306"/>
                      </a:lnTo>
                      <a:lnTo>
                        <a:pt x="364" y="305"/>
                      </a:lnTo>
                      <a:lnTo>
                        <a:pt x="355" y="302"/>
                      </a:lnTo>
                      <a:lnTo>
                        <a:pt x="344" y="300"/>
                      </a:lnTo>
                      <a:lnTo>
                        <a:pt x="335" y="297"/>
                      </a:lnTo>
                      <a:lnTo>
                        <a:pt x="326" y="292"/>
                      </a:lnTo>
                      <a:lnTo>
                        <a:pt x="317" y="284"/>
                      </a:lnTo>
                      <a:lnTo>
                        <a:pt x="310" y="275"/>
                      </a:lnTo>
                      <a:lnTo>
                        <a:pt x="304" y="263"/>
                      </a:lnTo>
                      <a:lnTo>
                        <a:pt x="296" y="247"/>
                      </a:lnTo>
                      <a:lnTo>
                        <a:pt x="289" y="234"/>
                      </a:lnTo>
                      <a:lnTo>
                        <a:pt x="284" y="219"/>
                      </a:lnTo>
                      <a:lnTo>
                        <a:pt x="284" y="199"/>
                      </a:lnTo>
                      <a:lnTo>
                        <a:pt x="284" y="193"/>
                      </a:lnTo>
                      <a:lnTo>
                        <a:pt x="281" y="186"/>
                      </a:lnTo>
                      <a:lnTo>
                        <a:pt x="277" y="181"/>
                      </a:lnTo>
                      <a:lnTo>
                        <a:pt x="272" y="175"/>
                      </a:lnTo>
                      <a:lnTo>
                        <a:pt x="266" y="172"/>
                      </a:lnTo>
                      <a:lnTo>
                        <a:pt x="260" y="167"/>
                      </a:lnTo>
                      <a:lnTo>
                        <a:pt x="255" y="165"/>
                      </a:lnTo>
                      <a:lnTo>
                        <a:pt x="251" y="163"/>
                      </a:lnTo>
                      <a:lnTo>
                        <a:pt x="245" y="160"/>
                      </a:lnTo>
                      <a:lnTo>
                        <a:pt x="239" y="158"/>
                      </a:lnTo>
                      <a:lnTo>
                        <a:pt x="236" y="159"/>
                      </a:lnTo>
                      <a:lnTo>
                        <a:pt x="235" y="162"/>
                      </a:lnTo>
                      <a:lnTo>
                        <a:pt x="236" y="166"/>
                      </a:lnTo>
                      <a:lnTo>
                        <a:pt x="236" y="172"/>
                      </a:lnTo>
                      <a:lnTo>
                        <a:pt x="238" y="177"/>
                      </a:lnTo>
                      <a:lnTo>
                        <a:pt x="241" y="182"/>
                      </a:lnTo>
                      <a:lnTo>
                        <a:pt x="244" y="186"/>
                      </a:lnTo>
                      <a:lnTo>
                        <a:pt x="251" y="192"/>
                      </a:lnTo>
                      <a:lnTo>
                        <a:pt x="259" y="200"/>
                      </a:lnTo>
                      <a:lnTo>
                        <a:pt x="269" y="209"/>
                      </a:lnTo>
                      <a:lnTo>
                        <a:pt x="280" y="220"/>
                      </a:lnTo>
                      <a:lnTo>
                        <a:pt x="290" y="233"/>
                      </a:lnTo>
                      <a:lnTo>
                        <a:pt x="298" y="248"/>
                      </a:lnTo>
                      <a:lnTo>
                        <a:pt x="305"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8" name="Freeform 321">
                  <a:extLst>
                    <a:ext uri="{FF2B5EF4-FFF2-40B4-BE49-F238E27FC236}">
                      <a16:creationId xmlns:a16="http://schemas.microsoft.com/office/drawing/2014/main" id="{B5FF7A35-D8C0-477B-86C9-CE081C6EBA4D}"/>
                    </a:ext>
                  </a:extLst>
                </p:cNvPr>
                <p:cNvSpPr>
                  <a:spLocks/>
                </p:cNvSpPr>
                <p:nvPr/>
              </p:nvSpPr>
              <p:spPr bwMode="auto">
                <a:xfrm>
                  <a:off x="12" y="250"/>
                  <a:ext cx="96" cy="98"/>
                </a:xfrm>
                <a:custGeom>
                  <a:avLst/>
                  <a:gdLst>
                    <a:gd name="T0" fmla="*/ 73 w 193"/>
                    <a:gd name="T1" fmla="*/ 95 h 196"/>
                    <a:gd name="T2" fmla="*/ 76 w 193"/>
                    <a:gd name="T3" fmla="*/ 90 h 196"/>
                    <a:gd name="T4" fmla="*/ 82 w 193"/>
                    <a:gd name="T5" fmla="*/ 88 h 196"/>
                    <a:gd name="T6" fmla="*/ 86 w 193"/>
                    <a:gd name="T7" fmla="*/ 90 h 196"/>
                    <a:gd name="T8" fmla="*/ 87 w 193"/>
                    <a:gd name="T9" fmla="*/ 92 h 196"/>
                    <a:gd name="T10" fmla="*/ 90 w 193"/>
                    <a:gd name="T11" fmla="*/ 93 h 196"/>
                    <a:gd name="T12" fmla="*/ 95 w 193"/>
                    <a:gd name="T13" fmla="*/ 94 h 196"/>
                    <a:gd name="T14" fmla="*/ 96 w 193"/>
                    <a:gd name="T15" fmla="*/ 93 h 196"/>
                    <a:gd name="T16" fmla="*/ 94 w 193"/>
                    <a:gd name="T17" fmla="*/ 90 h 196"/>
                    <a:gd name="T18" fmla="*/ 91 w 193"/>
                    <a:gd name="T19" fmla="*/ 87 h 196"/>
                    <a:gd name="T20" fmla="*/ 87 w 193"/>
                    <a:gd name="T21" fmla="*/ 86 h 196"/>
                    <a:gd name="T22" fmla="*/ 83 w 193"/>
                    <a:gd name="T23" fmla="*/ 87 h 196"/>
                    <a:gd name="T24" fmla="*/ 79 w 193"/>
                    <a:gd name="T25" fmla="*/ 83 h 196"/>
                    <a:gd name="T26" fmla="*/ 78 w 193"/>
                    <a:gd name="T27" fmla="*/ 78 h 196"/>
                    <a:gd name="T28" fmla="*/ 79 w 193"/>
                    <a:gd name="T29" fmla="*/ 75 h 196"/>
                    <a:gd name="T30" fmla="*/ 80 w 193"/>
                    <a:gd name="T31" fmla="*/ 74 h 196"/>
                    <a:gd name="T32" fmla="*/ 83 w 193"/>
                    <a:gd name="T33" fmla="*/ 71 h 196"/>
                    <a:gd name="T34" fmla="*/ 87 w 193"/>
                    <a:gd name="T35" fmla="*/ 69 h 196"/>
                    <a:gd name="T36" fmla="*/ 91 w 193"/>
                    <a:gd name="T37" fmla="*/ 59 h 196"/>
                    <a:gd name="T38" fmla="*/ 88 w 193"/>
                    <a:gd name="T39" fmla="*/ 41 h 196"/>
                    <a:gd name="T40" fmla="*/ 75 w 193"/>
                    <a:gd name="T41" fmla="*/ 25 h 196"/>
                    <a:gd name="T42" fmla="*/ 53 w 193"/>
                    <a:gd name="T43" fmla="*/ 14 h 196"/>
                    <a:gd name="T44" fmla="*/ 33 w 193"/>
                    <a:gd name="T45" fmla="*/ 10 h 196"/>
                    <a:gd name="T46" fmla="*/ 22 w 193"/>
                    <a:gd name="T47" fmla="*/ 7 h 196"/>
                    <a:gd name="T48" fmla="*/ 11 w 193"/>
                    <a:gd name="T49" fmla="*/ 4 h 196"/>
                    <a:gd name="T50" fmla="*/ 3 w 193"/>
                    <a:gd name="T51" fmla="*/ 2 h 196"/>
                    <a:gd name="T52" fmla="*/ 3 w 193"/>
                    <a:gd name="T53" fmla="*/ 5 h 196"/>
                    <a:gd name="T54" fmla="*/ 9 w 193"/>
                    <a:gd name="T55" fmla="*/ 17 h 196"/>
                    <a:gd name="T56" fmla="*/ 13 w 193"/>
                    <a:gd name="T57" fmla="*/ 30 h 196"/>
                    <a:gd name="T58" fmla="*/ 17 w 193"/>
                    <a:gd name="T59" fmla="*/ 43 h 196"/>
                    <a:gd name="T60" fmla="*/ 20 w 193"/>
                    <a:gd name="T61" fmla="*/ 55 h 196"/>
                    <a:gd name="T62" fmla="*/ 26 w 193"/>
                    <a:gd name="T63" fmla="*/ 71 h 196"/>
                    <a:gd name="T64" fmla="*/ 38 w 193"/>
                    <a:gd name="T65" fmla="*/ 86 h 196"/>
                    <a:gd name="T66" fmla="*/ 59 w 193"/>
                    <a:gd name="T67" fmla="*/ 97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3" h="196">
                      <a:moveTo>
                        <a:pt x="146" y="196"/>
                      </a:moveTo>
                      <a:lnTo>
                        <a:pt x="146" y="189"/>
                      </a:lnTo>
                      <a:lnTo>
                        <a:pt x="149" y="184"/>
                      </a:lnTo>
                      <a:lnTo>
                        <a:pt x="152" y="179"/>
                      </a:lnTo>
                      <a:lnTo>
                        <a:pt x="158" y="177"/>
                      </a:lnTo>
                      <a:lnTo>
                        <a:pt x="164" y="175"/>
                      </a:lnTo>
                      <a:lnTo>
                        <a:pt x="169" y="177"/>
                      </a:lnTo>
                      <a:lnTo>
                        <a:pt x="173" y="179"/>
                      </a:lnTo>
                      <a:lnTo>
                        <a:pt x="174" y="181"/>
                      </a:lnTo>
                      <a:lnTo>
                        <a:pt x="175" y="184"/>
                      </a:lnTo>
                      <a:lnTo>
                        <a:pt x="178" y="184"/>
                      </a:lnTo>
                      <a:lnTo>
                        <a:pt x="181" y="185"/>
                      </a:lnTo>
                      <a:lnTo>
                        <a:pt x="186" y="186"/>
                      </a:lnTo>
                      <a:lnTo>
                        <a:pt x="190" y="187"/>
                      </a:lnTo>
                      <a:lnTo>
                        <a:pt x="193" y="187"/>
                      </a:lnTo>
                      <a:lnTo>
                        <a:pt x="193" y="186"/>
                      </a:lnTo>
                      <a:lnTo>
                        <a:pt x="191" y="182"/>
                      </a:lnTo>
                      <a:lnTo>
                        <a:pt x="189" y="179"/>
                      </a:lnTo>
                      <a:lnTo>
                        <a:pt x="186" y="177"/>
                      </a:lnTo>
                      <a:lnTo>
                        <a:pt x="182" y="173"/>
                      </a:lnTo>
                      <a:lnTo>
                        <a:pt x="178" y="171"/>
                      </a:lnTo>
                      <a:lnTo>
                        <a:pt x="175" y="172"/>
                      </a:lnTo>
                      <a:lnTo>
                        <a:pt x="171" y="173"/>
                      </a:lnTo>
                      <a:lnTo>
                        <a:pt x="166" y="173"/>
                      </a:lnTo>
                      <a:lnTo>
                        <a:pt x="163" y="171"/>
                      </a:lnTo>
                      <a:lnTo>
                        <a:pt x="159" y="166"/>
                      </a:lnTo>
                      <a:lnTo>
                        <a:pt x="157" y="160"/>
                      </a:lnTo>
                      <a:lnTo>
                        <a:pt x="157" y="156"/>
                      </a:lnTo>
                      <a:lnTo>
                        <a:pt x="157" y="152"/>
                      </a:lnTo>
                      <a:lnTo>
                        <a:pt x="158" y="150"/>
                      </a:lnTo>
                      <a:lnTo>
                        <a:pt x="159" y="148"/>
                      </a:lnTo>
                      <a:lnTo>
                        <a:pt x="161" y="147"/>
                      </a:lnTo>
                      <a:lnTo>
                        <a:pt x="163" y="144"/>
                      </a:lnTo>
                      <a:lnTo>
                        <a:pt x="166" y="141"/>
                      </a:lnTo>
                      <a:lnTo>
                        <a:pt x="171" y="139"/>
                      </a:lnTo>
                      <a:lnTo>
                        <a:pt x="174" y="137"/>
                      </a:lnTo>
                      <a:lnTo>
                        <a:pt x="178" y="137"/>
                      </a:lnTo>
                      <a:lnTo>
                        <a:pt x="182" y="118"/>
                      </a:lnTo>
                      <a:lnTo>
                        <a:pt x="181" y="99"/>
                      </a:lnTo>
                      <a:lnTo>
                        <a:pt x="176" y="81"/>
                      </a:lnTo>
                      <a:lnTo>
                        <a:pt x="166" y="65"/>
                      </a:lnTo>
                      <a:lnTo>
                        <a:pt x="151" y="50"/>
                      </a:lnTo>
                      <a:lnTo>
                        <a:pt x="131" y="38"/>
                      </a:lnTo>
                      <a:lnTo>
                        <a:pt x="107" y="28"/>
                      </a:lnTo>
                      <a:lnTo>
                        <a:pt x="78" y="22"/>
                      </a:lnTo>
                      <a:lnTo>
                        <a:pt x="67" y="20"/>
                      </a:lnTo>
                      <a:lnTo>
                        <a:pt x="55" y="18"/>
                      </a:lnTo>
                      <a:lnTo>
                        <a:pt x="44" y="14"/>
                      </a:lnTo>
                      <a:lnTo>
                        <a:pt x="32" y="11"/>
                      </a:lnTo>
                      <a:lnTo>
                        <a:pt x="22" y="8"/>
                      </a:lnTo>
                      <a:lnTo>
                        <a:pt x="13" y="5"/>
                      </a:lnTo>
                      <a:lnTo>
                        <a:pt x="6" y="3"/>
                      </a:lnTo>
                      <a:lnTo>
                        <a:pt x="0" y="0"/>
                      </a:lnTo>
                      <a:lnTo>
                        <a:pt x="7" y="9"/>
                      </a:lnTo>
                      <a:lnTo>
                        <a:pt x="13" y="21"/>
                      </a:lnTo>
                      <a:lnTo>
                        <a:pt x="19" y="34"/>
                      </a:lnTo>
                      <a:lnTo>
                        <a:pt x="23" y="46"/>
                      </a:lnTo>
                      <a:lnTo>
                        <a:pt x="27" y="60"/>
                      </a:lnTo>
                      <a:lnTo>
                        <a:pt x="31" y="74"/>
                      </a:lnTo>
                      <a:lnTo>
                        <a:pt x="35" y="86"/>
                      </a:lnTo>
                      <a:lnTo>
                        <a:pt x="37" y="97"/>
                      </a:lnTo>
                      <a:lnTo>
                        <a:pt x="40" y="110"/>
                      </a:lnTo>
                      <a:lnTo>
                        <a:pt x="45" y="125"/>
                      </a:lnTo>
                      <a:lnTo>
                        <a:pt x="53" y="141"/>
                      </a:lnTo>
                      <a:lnTo>
                        <a:pt x="64" y="157"/>
                      </a:lnTo>
                      <a:lnTo>
                        <a:pt x="77" y="172"/>
                      </a:lnTo>
                      <a:lnTo>
                        <a:pt x="96" y="185"/>
                      </a:lnTo>
                      <a:lnTo>
                        <a:pt x="119" y="193"/>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9" name="Freeform 322">
                  <a:extLst>
                    <a:ext uri="{FF2B5EF4-FFF2-40B4-BE49-F238E27FC236}">
                      <a16:creationId xmlns:a16="http://schemas.microsoft.com/office/drawing/2014/main" id="{0E8AB5D7-CBD9-4B97-A760-BA68474F87A8}"/>
                    </a:ext>
                  </a:extLst>
                </p:cNvPr>
                <p:cNvSpPr>
                  <a:spLocks/>
                </p:cNvSpPr>
                <p:nvPr/>
              </p:nvSpPr>
              <p:spPr bwMode="auto">
                <a:xfrm>
                  <a:off x="116" y="308"/>
                  <a:ext cx="10" cy="11"/>
                </a:xfrm>
                <a:custGeom>
                  <a:avLst/>
                  <a:gdLst>
                    <a:gd name="T0" fmla="*/ 0 w 20"/>
                    <a:gd name="T1" fmla="*/ 4 h 21"/>
                    <a:gd name="T2" fmla="*/ 1 w 20"/>
                    <a:gd name="T3" fmla="*/ 2 h 21"/>
                    <a:gd name="T4" fmla="*/ 2 w 20"/>
                    <a:gd name="T5" fmla="*/ 1 h 21"/>
                    <a:gd name="T6" fmla="*/ 4 w 20"/>
                    <a:gd name="T7" fmla="*/ 0 h 21"/>
                    <a:gd name="T8" fmla="*/ 6 w 20"/>
                    <a:gd name="T9" fmla="*/ 0 h 21"/>
                    <a:gd name="T10" fmla="*/ 7 w 20"/>
                    <a:gd name="T11" fmla="*/ 1 h 21"/>
                    <a:gd name="T12" fmla="*/ 9 w 20"/>
                    <a:gd name="T13" fmla="*/ 2 h 21"/>
                    <a:gd name="T14" fmla="*/ 10 w 20"/>
                    <a:gd name="T15" fmla="*/ 3 h 21"/>
                    <a:gd name="T16" fmla="*/ 10 w 20"/>
                    <a:gd name="T17" fmla="*/ 5 h 21"/>
                    <a:gd name="T18" fmla="*/ 10 w 20"/>
                    <a:gd name="T19" fmla="*/ 8 h 21"/>
                    <a:gd name="T20" fmla="*/ 9 w 20"/>
                    <a:gd name="T21" fmla="*/ 9 h 21"/>
                    <a:gd name="T22" fmla="*/ 7 w 20"/>
                    <a:gd name="T23" fmla="*/ 10 h 21"/>
                    <a:gd name="T24" fmla="*/ 6 w 20"/>
                    <a:gd name="T25" fmla="*/ 11 h 21"/>
                    <a:gd name="T26" fmla="*/ 5 w 20"/>
                    <a:gd name="T27" fmla="*/ 10 h 21"/>
                    <a:gd name="T28" fmla="*/ 2 w 20"/>
                    <a:gd name="T29" fmla="*/ 8 h 21"/>
                    <a:gd name="T30" fmla="*/ 1 w 20"/>
                    <a:gd name="T31" fmla="*/ 6 h 21"/>
                    <a:gd name="T32" fmla="*/ 0 w 20"/>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1">
                      <a:moveTo>
                        <a:pt x="0" y="8"/>
                      </a:moveTo>
                      <a:lnTo>
                        <a:pt x="2" y="3"/>
                      </a:lnTo>
                      <a:lnTo>
                        <a:pt x="4" y="1"/>
                      </a:lnTo>
                      <a:lnTo>
                        <a:pt x="7" y="0"/>
                      </a:lnTo>
                      <a:lnTo>
                        <a:pt x="11" y="0"/>
                      </a:lnTo>
                      <a:lnTo>
                        <a:pt x="14" y="1"/>
                      </a:lnTo>
                      <a:lnTo>
                        <a:pt x="18" y="3"/>
                      </a:lnTo>
                      <a:lnTo>
                        <a:pt x="19" y="6"/>
                      </a:lnTo>
                      <a:lnTo>
                        <a:pt x="20" y="10"/>
                      </a:lnTo>
                      <a:lnTo>
                        <a:pt x="19" y="15"/>
                      </a:lnTo>
                      <a:lnTo>
                        <a:pt x="18" y="17"/>
                      </a:lnTo>
                      <a:lnTo>
                        <a:pt x="14" y="19"/>
                      </a:lnTo>
                      <a:lnTo>
                        <a:pt x="12" y="21"/>
                      </a:lnTo>
                      <a:lnTo>
                        <a:pt x="9" y="19"/>
                      </a:lnTo>
                      <a:lnTo>
                        <a:pt x="4" y="16"/>
                      </a:lnTo>
                      <a:lnTo>
                        <a:pt x="2" y="12"/>
                      </a:lnTo>
                      <a:lnTo>
                        <a:pt x="0" y="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0" name="Freeform 323">
                  <a:extLst>
                    <a:ext uri="{FF2B5EF4-FFF2-40B4-BE49-F238E27FC236}">
                      <a16:creationId xmlns:a16="http://schemas.microsoft.com/office/drawing/2014/main" id="{52A5A932-006E-40AC-A267-AFF0D287E8A7}"/>
                    </a:ext>
                  </a:extLst>
                </p:cNvPr>
                <p:cNvSpPr>
                  <a:spLocks/>
                </p:cNvSpPr>
                <p:nvPr/>
              </p:nvSpPr>
              <p:spPr bwMode="auto">
                <a:xfrm>
                  <a:off x="136" y="322"/>
                  <a:ext cx="11" cy="11"/>
                </a:xfrm>
                <a:custGeom>
                  <a:avLst/>
                  <a:gdLst>
                    <a:gd name="T0" fmla="*/ 1 w 22"/>
                    <a:gd name="T1" fmla="*/ 2 h 22"/>
                    <a:gd name="T2" fmla="*/ 3 w 22"/>
                    <a:gd name="T3" fmla="*/ 0 h 22"/>
                    <a:gd name="T4" fmla="*/ 6 w 22"/>
                    <a:gd name="T5" fmla="*/ 0 h 22"/>
                    <a:gd name="T6" fmla="*/ 8 w 22"/>
                    <a:gd name="T7" fmla="*/ 1 h 22"/>
                    <a:gd name="T8" fmla="*/ 10 w 22"/>
                    <a:gd name="T9" fmla="*/ 2 h 22"/>
                    <a:gd name="T10" fmla="*/ 11 w 22"/>
                    <a:gd name="T11" fmla="*/ 4 h 22"/>
                    <a:gd name="T12" fmla="*/ 11 w 22"/>
                    <a:gd name="T13" fmla="*/ 6 h 22"/>
                    <a:gd name="T14" fmla="*/ 11 w 22"/>
                    <a:gd name="T15" fmla="*/ 9 h 22"/>
                    <a:gd name="T16" fmla="*/ 11 w 22"/>
                    <a:gd name="T17" fmla="*/ 10 h 22"/>
                    <a:gd name="T18" fmla="*/ 9 w 22"/>
                    <a:gd name="T19" fmla="*/ 11 h 22"/>
                    <a:gd name="T20" fmla="*/ 6 w 22"/>
                    <a:gd name="T21" fmla="*/ 11 h 22"/>
                    <a:gd name="T22" fmla="*/ 4 w 22"/>
                    <a:gd name="T23" fmla="*/ 10 h 22"/>
                    <a:gd name="T24" fmla="*/ 2 w 22"/>
                    <a:gd name="T25" fmla="*/ 9 h 22"/>
                    <a:gd name="T26" fmla="*/ 1 w 22"/>
                    <a:gd name="T27" fmla="*/ 7 h 22"/>
                    <a:gd name="T28" fmla="*/ 0 w 22"/>
                    <a:gd name="T29" fmla="*/ 5 h 22"/>
                    <a:gd name="T30" fmla="*/ 0 w 22"/>
                    <a:gd name="T31" fmla="*/ 3 h 22"/>
                    <a:gd name="T32" fmla="*/ 1 w 22"/>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2" y="3"/>
                      </a:moveTo>
                      <a:lnTo>
                        <a:pt x="6" y="0"/>
                      </a:lnTo>
                      <a:lnTo>
                        <a:pt x="11" y="0"/>
                      </a:lnTo>
                      <a:lnTo>
                        <a:pt x="16" y="2"/>
                      </a:lnTo>
                      <a:lnTo>
                        <a:pt x="19" y="4"/>
                      </a:lnTo>
                      <a:lnTo>
                        <a:pt x="22" y="7"/>
                      </a:lnTo>
                      <a:lnTo>
                        <a:pt x="22" y="12"/>
                      </a:lnTo>
                      <a:lnTo>
                        <a:pt x="22" y="17"/>
                      </a:lnTo>
                      <a:lnTo>
                        <a:pt x="21" y="20"/>
                      </a:lnTo>
                      <a:lnTo>
                        <a:pt x="17" y="22"/>
                      </a:lnTo>
                      <a:lnTo>
                        <a:pt x="11" y="22"/>
                      </a:lnTo>
                      <a:lnTo>
                        <a:pt x="7" y="20"/>
                      </a:lnTo>
                      <a:lnTo>
                        <a:pt x="3" y="18"/>
                      </a:lnTo>
                      <a:lnTo>
                        <a:pt x="1" y="14"/>
                      </a:lnTo>
                      <a:lnTo>
                        <a:pt x="0" y="10"/>
                      </a:lnTo>
                      <a:lnTo>
                        <a:pt x="0" y="6"/>
                      </a:lnTo>
                      <a:lnTo>
                        <a:pt x="2"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1" name="Freeform 324">
                  <a:extLst>
                    <a:ext uri="{FF2B5EF4-FFF2-40B4-BE49-F238E27FC236}">
                      <a16:creationId xmlns:a16="http://schemas.microsoft.com/office/drawing/2014/main" id="{95586F40-1862-40AB-8EF3-6E55226F7374}"/>
                    </a:ext>
                  </a:extLst>
                </p:cNvPr>
                <p:cNvSpPr>
                  <a:spLocks/>
                </p:cNvSpPr>
                <p:nvPr/>
              </p:nvSpPr>
              <p:spPr bwMode="auto">
                <a:xfrm>
                  <a:off x="112" y="335"/>
                  <a:ext cx="10" cy="11"/>
                </a:xfrm>
                <a:custGeom>
                  <a:avLst/>
                  <a:gdLst>
                    <a:gd name="T0" fmla="*/ 1 w 21"/>
                    <a:gd name="T1" fmla="*/ 2 h 22"/>
                    <a:gd name="T2" fmla="*/ 2 w 21"/>
                    <a:gd name="T3" fmla="*/ 1 h 22"/>
                    <a:gd name="T4" fmla="*/ 5 w 21"/>
                    <a:gd name="T5" fmla="*/ 0 h 22"/>
                    <a:gd name="T6" fmla="*/ 7 w 21"/>
                    <a:gd name="T7" fmla="*/ 0 h 22"/>
                    <a:gd name="T8" fmla="*/ 9 w 21"/>
                    <a:gd name="T9" fmla="*/ 1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4"/>
                      </a:moveTo>
                      <a:lnTo>
                        <a:pt x="5" y="2"/>
                      </a:lnTo>
                      <a:lnTo>
                        <a:pt x="10" y="0"/>
                      </a:lnTo>
                      <a:lnTo>
                        <a:pt x="14" y="0"/>
                      </a:lnTo>
                      <a:lnTo>
                        <a:pt x="19" y="2"/>
                      </a:lnTo>
                      <a:lnTo>
                        <a:pt x="21" y="7"/>
                      </a:lnTo>
                      <a:lnTo>
                        <a:pt x="21" y="11"/>
                      </a:lnTo>
                      <a:lnTo>
                        <a:pt x="20" y="16"/>
                      </a:lnTo>
                      <a:lnTo>
                        <a:pt x="18" y="19"/>
                      </a:lnTo>
                      <a:lnTo>
                        <a:pt x="14" y="21"/>
                      </a:lnTo>
                      <a:lnTo>
                        <a:pt x="11" y="22"/>
                      </a:lnTo>
                      <a:lnTo>
                        <a:pt x="6" y="22"/>
                      </a:lnTo>
                      <a:lnTo>
                        <a:pt x="3" y="19"/>
                      </a:lnTo>
                      <a:lnTo>
                        <a:pt x="0" y="16"/>
                      </a:lnTo>
                      <a:lnTo>
                        <a:pt x="0" y="11"/>
                      </a:lnTo>
                      <a:lnTo>
                        <a:pt x="2" y="8"/>
                      </a:lnTo>
                      <a:lnTo>
                        <a:pt x="3"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2" name="Freeform 325">
                  <a:extLst>
                    <a:ext uri="{FF2B5EF4-FFF2-40B4-BE49-F238E27FC236}">
                      <a16:creationId xmlns:a16="http://schemas.microsoft.com/office/drawing/2014/main" id="{FB54BD40-2DE3-4978-B666-682F137D176A}"/>
                    </a:ext>
                  </a:extLst>
                </p:cNvPr>
                <p:cNvSpPr>
                  <a:spLocks/>
                </p:cNvSpPr>
                <p:nvPr/>
              </p:nvSpPr>
              <p:spPr bwMode="auto">
                <a:xfrm>
                  <a:off x="94" y="322"/>
                  <a:ext cx="11" cy="11"/>
                </a:xfrm>
                <a:custGeom>
                  <a:avLst/>
                  <a:gdLst>
                    <a:gd name="T0" fmla="*/ 2 w 22"/>
                    <a:gd name="T1" fmla="*/ 1 h 22"/>
                    <a:gd name="T2" fmla="*/ 1 w 22"/>
                    <a:gd name="T3" fmla="*/ 3 h 22"/>
                    <a:gd name="T4" fmla="*/ 0 w 22"/>
                    <a:gd name="T5" fmla="*/ 5 h 22"/>
                    <a:gd name="T6" fmla="*/ 0 w 22"/>
                    <a:gd name="T7" fmla="*/ 7 h 22"/>
                    <a:gd name="T8" fmla="*/ 1 w 22"/>
                    <a:gd name="T9" fmla="*/ 9 h 22"/>
                    <a:gd name="T10" fmla="*/ 2 w 22"/>
                    <a:gd name="T11" fmla="*/ 10 h 22"/>
                    <a:gd name="T12" fmla="*/ 5 w 22"/>
                    <a:gd name="T13" fmla="*/ 11 h 22"/>
                    <a:gd name="T14" fmla="*/ 8 w 22"/>
                    <a:gd name="T15" fmla="*/ 11 h 22"/>
                    <a:gd name="T16" fmla="*/ 9 w 22"/>
                    <a:gd name="T17" fmla="*/ 10 h 22"/>
                    <a:gd name="T18" fmla="*/ 11 w 22"/>
                    <a:gd name="T19" fmla="*/ 8 h 22"/>
                    <a:gd name="T20" fmla="*/ 11 w 22"/>
                    <a:gd name="T21" fmla="*/ 7 h 22"/>
                    <a:gd name="T22" fmla="*/ 11 w 22"/>
                    <a:gd name="T23" fmla="*/ 5 h 22"/>
                    <a:gd name="T24" fmla="*/ 11 w 22"/>
                    <a:gd name="T25" fmla="*/ 3 h 22"/>
                    <a:gd name="T26" fmla="*/ 9 w 22"/>
                    <a:gd name="T27" fmla="*/ 2 h 22"/>
                    <a:gd name="T28" fmla="*/ 7 w 22"/>
                    <a:gd name="T29" fmla="*/ 1 h 22"/>
                    <a:gd name="T30" fmla="*/ 4 w 22"/>
                    <a:gd name="T31" fmla="*/ 0 h 22"/>
                    <a:gd name="T32" fmla="*/ 2 w 22"/>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3" y="1"/>
                      </a:moveTo>
                      <a:lnTo>
                        <a:pt x="1" y="5"/>
                      </a:lnTo>
                      <a:lnTo>
                        <a:pt x="0" y="10"/>
                      </a:lnTo>
                      <a:lnTo>
                        <a:pt x="0" y="14"/>
                      </a:lnTo>
                      <a:lnTo>
                        <a:pt x="1" y="18"/>
                      </a:lnTo>
                      <a:lnTo>
                        <a:pt x="4" y="20"/>
                      </a:lnTo>
                      <a:lnTo>
                        <a:pt x="10" y="22"/>
                      </a:lnTo>
                      <a:lnTo>
                        <a:pt x="15" y="22"/>
                      </a:lnTo>
                      <a:lnTo>
                        <a:pt x="18" y="20"/>
                      </a:lnTo>
                      <a:lnTo>
                        <a:pt x="21" y="16"/>
                      </a:lnTo>
                      <a:lnTo>
                        <a:pt x="22" y="13"/>
                      </a:lnTo>
                      <a:lnTo>
                        <a:pt x="22" y="10"/>
                      </a:lnTo>
                      <a:lnTo>
                        <a:pt x="21" y="6"/>
                      </a:lnTo>
                      <a:lnTo>
                        <a:pt x="17" y="4"/>
                      </a:lnTo>
                      <a:lnTo>
                        <a:pt x="13" y="1"/>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3" name="Freeform 326">
                  <a:extLst>
                    <a:ext uri="{FF2B5EF4-FFF2-40B4-BE49-F238E27FC236}">
                      <a16:creationId xmlns:a16="http://schemas.microsoft.com/office/drawing/2014/main" id="{C02AA020-F9C5-40C3-9B62-35D39DA87EFA}"/>
                    </a:ext>
                  </a:extLst>
                </p:cNvPr>
                <p:cNvSpPr>
                  <a:spLocks/>
                </p:cNvSpPr>
                <p:nvPr/>
              </p:nvSpPr>
              <p:spPr bwMode="auto">
                <a:xfrm>
                  <a:off x="88" y="342"/>
                  <a:ext cx="9" cy="10"/>
                </a:xfrm>
                <a:custGeom>
                  <a:avLst/>
                  <a:gdLst>
                    <a:gd name="T0" fmla="*/ 0 w 19"/>
                    <a:gd name="T1" fmla="*/ 6 h 19"/>
                    <a:gd name="T2" fmla="*/ 0 w 19"/>
                    <a:gd name="T3" fmla="*/ 5 h 19"/>
                    <a:gd name="T4" fmla="*/ 0 w 19"/>
                    <a:gd name="T5" fmla="*/ 3 h 19"/>
                    <a:gd name="T6" fmla="*/ 1 w 19"/>
                    <a:gd name="T7" fmla="*/ 2 h 19"/>
                    <a:gd name="T8" fmla="*/ 3 w 19"/>
                    <a:gd name="T9" fmla="*/ 1 h 19"/>
                    <a:gd name="T10" fmla="*/ 6 w 19"/>
                    <a:gd name="T11" fmla="*/ 0 h 19"/>
                    <a:gd name="T12" fmla="*/ 7 w 19"/>
                    <a:gd name="T13" fmla="*/ 1 h 19"/>
                    <a:gd name="T14" fmla="*/ 8 w 19"/>
                    <a:gd name="T15" fmla="*/ 2 h 19"/>
                    <a:gd name="T16" fmla="*/ 9 w 19"/>
                    <a:gd name="T17" fmla="*/ 4 h 19"/>
                    <a:gd name="T18" fmla="*/ 9 w 19"/>
                    <a:gd name="T19" fmla="*/ 5 h 19"/>
                    <a:gd name="T20" fmla="*/ 8 w 19"/>
                    <a:gd name="T21" fmla="*/ 8 h 19"/>
                    <a:gd name="T22" fmla="*/ 7 w 19"/>
                    <a:gd name="T23" fmla="*/ 9 h 19"/>
                    <a:gd name="T24" fmla="*/ 6 w 19"/>
                    <a:gd name="T25" fmla="*/ 10 h 19"/>
                    <a:gd name="T26" fmla="*/ 4 w 19"/>
                    <a:gd name="T27" fmla="*/ 10 h 19"/>
                    <a:gd name="T28" fmla="*/ 2 w 19"/>
                    <a:gd name="T29" fmla="*/ 9 h 19"/>
                    <a:gd name="T30" fmla="*/ 0 w 19"/>
                    <a:gd name="T31" fmla="*/ 8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2"/>
                      </a:moveTo>
                      <a:lnTo>
                        <a:pt x="0" y="9"/>
                      </a:lnTo>
                      <a:lnTo>
                        <a:pt x="0" y="5"/>
                      </a:lnTo>
                      <a:lnTo>
                        <a:pt x="3" y="3"/>
                      </a:lnTo>
                      <a:lnTo>
                        <a:pt x="6" y="1"/>
                      </a:lnTo>
                      <a:lnTo>
                        <a:pt x="12" y="0"/>
                      </a:lnTo>
                      <a:lnTo>
                        <a:pt x="15" y="1"/>
                      </a:lnTo>
                      <a:lnTo>
                        <a:pt x="17" y="3"/>
                      </a:lnTo>
                      <a:lnTo>
                        <a:pt x="19" y="7"/>
                      </a:lnTo>
                      <a:lnTo>
                        <a:pt x="19" y="10"/>
                      </a:lnTo>
                      <a:lnTo>
                        <a:pt x="17" y="15"/>
                      </a:lnTo>
                      <a:lnTo>
                        <a:pt x="14" y="17"/>
                      </a:lnTo>
                      <a:lnTo>
                        <a:pt x="12" y="19"/>
                      </a:lnTo>
                      <a:lnTo>
                        <a:pt x="8" y="19"/>
                      </a:lnTo>
                      <a:lnTo>
                        <a:pt x="5" y="17"/>
                      </a:lnTo>
                      <a:lnTo>
                        <a:pt x="1" y="15"/>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4" name="Freeform 327">
                  <a:extLst>
                    <a:ext uri="{FF2B5EF4-FFF2-40B4-BE49-F238E27FC236}">
                      <a16:creationId xmlns:a16="http://schemas.microsoft.com/office/drawing/2014/main" id="{DA5989DB-728D-44C9-AAEC-0170822328EC}"/>
                    </a:ext>
                  </a:extLst>
                </p:cNvPr>
                <p:cNvSpPr>
                  <a:spLocks/>
                </p:cNvSpPr>
                <p:nvPr/>
              </p:nvSpPr>
              <p:spPr bwMode="auto">
                <a:xfrm>
                  <a:off x="105" y="357"/>
                  <a:ext cx="8" cy="11"/>
                </a:xfrm>
                <a:custGeom>
                  <a:avLst/>
                  <a:gdLst>
                    <a:gd name="T0" fmla="*/ 3 w 16"/>
                    <a:gd name="T1" fmla="*/ 11 h 22"/>
                    <a:gd name="T2" fmla="*/ 1 w 16"/>
                    <a:gd name="T3" fmla="*/ 10 h 22"/>
                    <a:gd name="T4" fmla="*/ 0 w 16"/>
                    <a:gd name="T5" fmla="*/ 9 h 22"/>
                    <a:gd name="T6" fmla="*/ 0 w 16"/>
                    <a:gd name="T7" fmla="*/ 8 h 22"/>
                    <a:gd name="T8" fmla="*/ 0 w 16"/>
                    <a:gd name="T9" fmla="*/ 5 h 22"/>
                    <a:gd name="T10" fmla="*/ 1 w 16"/>
                    <a:gd name="T11" fmla="*/ 4 h 22"/>
                    <a:gd name="T12" fmla="*/ 2 w 16"/>
                    <a:gd name="T13" fmla="*/ 2 h 22"/>
                    <a:gd name="T14" fmla="*/ 4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9 h 22"/>
                    <a:gd name="T30" fmla="*/ 5 w 16"/>
                    <a:gd name="T31" fmla="*/ 10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0"/>
                      </a:lnTo>
                      <a:lnTo>
                        <a:pt x="0" y="18"/>
                      </a:lnTo>
                      <a:lnTo>
                        <a:pt x="0" y="15"/>
                      </a:lnTo>
                      <a:lnTo>
                        <a:pt x="0" y="10"/>
                      </a:lnTo>
                      <a:lnTo>
                        <a:pt x="1" y="7"/>
                      </a:lnTo>
                      <a:lnTo>
                        <a:pt x="3" y="3"/>
                      </a:lnTo>
                      <a:lnTo>
                        <a:pt x="7" y="1"/>
                      </a:lnTo>
                      <a:lnTo>
                        <a:pt x="10" y="0"/>
                      </a:lnTo>
                      <a:lnTo>
                        <a:pt x="12" y="1"/>
                      </a:lnTo>
                      <a:lnTo>
                        <a:pt x="15" y="3"/>
                      </a:lnTo>
                      <a:lnTo>
                        <a:pt x="16" y="8"/>
                      </a:lnTo>
                      <a:lnTo>
                        <a:pt x="16" y="11"/>
                      </a:lnTo>
                      <a:lnTo>
                        <a:pt x="15" y="15"/>
                      </a:lnTo>
                      <a:lnTo>
                        <a:pt x="12" y="18"/>
                      </a:lnTo>
                      <a:lnTo>
                        <a:pt x="10" y="20"/>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5" name="Freeform 328">
                  <a:extLst>
                    <a:ext uri="{FF2B5EF4-FFF2-40B4-BE49-F238E27FC236}">
                      <a16:creationId xmlns:a16="http://schemas.microsoft.com/office/drawing/2014/main" id="{60639C01-55CA-41C0-89DA-F097E739C78C}"/>
                    </a:ext>
                  </a:extLst>
                </p:cNvPr>
                <p:cNvSpPr>
                  <a:spLocks/>
                </p:cNvSpPr>
                <p:nvPr/>
              </p:nvSpPr>
              <p:spPr bwMode="auto">
                <a:xfrm>
                  <a:off x="119" y="346"/>
                  <a:ext cx="10" cy="13"/>
                </a:xfrm>
                <a:custGeom>
                  <a:avLst/>
                  <a:gdLst>
                    <a:gd name="T0" fmla="*/ 1 w 20"/>
                    <a:gd name="T1" fmla="*/ 7 h 25"/>
                    <a:gd name="T2" fmla="*/ 2 w 20"/>
                    <a:gd name="T3" fmla="*/ 5 h 25"/>
                    <a:gd name="T4" fmla="*/ 3 w 20"/>
                    <a:gd name="T5" fmla="*/ 3 h 25"/>
                    <a:gd name="T6" fmla="*/ 4 w 20"/>
                    <a:gd name="T7" fmla="*/ 1 h 25"/>
                    <a:gd name="T8" fmla="*/ 7 w 20"/>
                    <a:gd name="T9" fmla="*/ 0 h 25"/>
                    <a:gd name="T10" fmla="*/ 9 w 20"/>
                    <a:gd name="T11" fmla="*/ 1 h 25"/>
                    <a:gd name="T12" fmla="*/ 10 w 20"/>
                    <a:gd name="T13" fmla="*/ 3 h 25"/>
                    <a:gd name="T14" fmla="*/ 10 w 20"/>
                    <a:gd name="T15" fmla="*/ 4 h 25"/>
                    <a:gd name="T16" fmla="*/ 10 w 20"/>
                    <a:gd name="T17" fmla="*/ 7 h 25"/>
                    <a:gd name="T18" fmla="*/ 9 w 20"/>
                    <a:gd name="T19" fmla="*/ 9 h 25"/>
                    <a:gd name="T20" fmla="*/ 8 w 20"/>
                    <a:gd name="T21" fmla="*/ 11 h 25"/>
                    <a:gd name="T22" fmla="*/ 6 w 20"/>
                    <a:gd name="T23" fmla="*/ 12 h 25"/>
                    <a:gd name="T24" fmla="*/ 4 w 20"/>
                    <a:gd name="T25" fmla="*/ 13 h 25"/>
                    <a:gd name="T26" fmla="*/ 2 w 20"/>
                    <a:gd name="T27" fmla="*/ 12 h 25"/>
                    <a:gd name="T28" fmla="*/ 1 w 20"/>
                    <a:gd name="T29" fmla="*/ 11 h 25"/>
                    <a:gd name="T30" fmla="*/ 0 w 20"/>
                    <a:gd name="T31" fmla="*/ 9 h 25"/>
                    <a:gd name="T32" fmla="*/ 1 w 20"/>
                    <a:gd name="T33" fmla="*/ 7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5">
                      <a:moveTo>
                        <a:pt x="2" y="14"/>
                      </a:moveTo>
                      <a:lnTo>
                        <a:pt x="4" y="9"/>
                      </a:lnTo>
                      <a:lnTo>
                        <a:pt x="6" y="5"/>
                      </a:lnTo>
                      <a:lnTo>
                        <a:pt x="8" y="1"/>
                      </a:lnTo>
                      <a:lnTo>
                        <a:pt x="13" y="0"/>
                      </a:lnTo>
                      <a:lnTo>
                        <a:pt x="18" y="1"/>
                      </a:lnTo>
                      <a:lnTo>
                        <a:pt x="20" y="5"/>
                      </a:lnTo>
                      <a:lnTo>
                        <a:pt x="20" y="8"/>
                      </a:lnTo>
                      <a:lnTo>
                        <a:pt x="20" y="13"/>
                      </a:lnTo>
                      <a:lnTo>
                        <a:pt x="18" y="17"/>
                      </a:lnTo>
                      <a:lnTo>
                        <a:pt x="15" y="21"/>
                      </a:lnTo>
                      <a:lnTo>
                        <a:pt x="11" y="24"/>
                      </a:lnTo>
                      <a:lnTo>
                        <a:pt x="7" y="25"/>
                      </a:lnTo>
                      <a:lnTo>
                        <a:pt x="4" y="24"/>
                      </a:lnTo>
                      <a:lnTo>
                        <a:pt x="2" y="21"/>
                      </a:lnTo>
                      <a:lnTo>
                        <a:pt x="0" y="17"/>
                      </a:lnTo>
                      <a:lnTo>
                        <a:pt x="2"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6" name="Freeform 329">
                  <a:extLst>
                    <a:ext uri="{FF2B5EF4-FFF2-40B4-BE49-F238E27FC236}">
                      <a16:creationId xmlns:a16="http://schemas.microsoft.com/office/drawing/2014/main" id="{63CFA7F0-FF2D-4E74-9203-6A79761CBD19}"/>
                    </a:ext>
                  </a:extLst>
                </p:cNvPr>
                <p:cNvSpPr>
                  <a:spLocks/>
                </p:cNvSpPr>
                <p:nvPr/>
              </p:nvSpPr>
              <p:spPr bwMode="auto">
                <a:xfrm>
                  <a:off x="132" y="349"/>
                  <a:ext cx="10" cy="10"/>
                </a:xfrm>
                <a:custGeom>
                  <a:avLst/>
                  <a:gdLst>
                    <a:gd name="T0" fmla="*/ 8 w 19"/>
                    <a:gd name="T1" fmla="*/ 1 h 19"/>
                    <a:gd name="T2" fmla="*/ 9 w 19"/>
                    <a:gd name="T3" fmla="*/ 2 h 19"/>
                    <a:gd name="T4" fmla="*/ 9 w 19"/>
                    <a:gd name="T5" fmla="*/ 4 h 19"/>
                    <a:gd name="T6" fmla="*/ 10 w 19"/>
                    <a:gd name="T7" fmla="*/ 5 h 19"/>
                    <a:gd name="T8" fmla="*/ 9 w 19"/>
                    <a:gd name="T9" fmla="*/ 6 h 19"/>
                    <a:gd name="T10" fmla="*/ 8 w 19"/>
                    <a:gd name="T11" fmla="*/ 8 h 19"/>
                    <a:gd name="T12" fmla="*/ 7 w 19"/>
                    <a:gd name="T13" fmla="*/ 9 h 19"/>
                    <a:gd name="T14" fmla="*/ 5 w 19"/>
                    <a:gd name="T15" fmla="*/ 10 h 19"/>
                    <a:gd name="T16" fmla="*/ 3 w 19"/>
                    <a:gd name="T17" fmla="*/ 10 h 19"/>
                    <a:gd name="T18" fmla="*/ 2 w 19"/>
                    <a:gd name="T19" fmla="*/ 9 h 19"/>
                    <a:gd name="T20" fmla="*/ 1 w 19"/>
                    <a:gd name="T21" fmla="*/ 8 h 19"/>
                    <a:gd name="T22" fmla="*/ 0 w 19"/>
                    <a:gd name="T23" fmla="*/ 6 h 19"/>
                    <a:gd name="T24" fmla="*/ 0 w 19"/>
                    <a:gd name="T25" fmla="*/ 4 h 19"/>
                    <a:gd name="T26" fmla="*/ 1 w 19"/>
                    <a:gd name="T27" fmla="*/ 2 h 19"/>
                    <a:gd name="T28" fmla="*/ 3 w 19"/>
                    <a:gd name="T29" fmla="*/ 1 h 19"/>
                    <a:gd name="T30" fmla="*/ 5 w 19"/>
                    <a:gd name="T31" fmla="*/ 0 h 19"/>
                    <a:gd name="T32" fmla="*/ 8 w 19"/>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3"/>
                      </a:lnTo>
                      <a:lnTo>
                        <a:pt x="18" y="7"/>
                      </a:lnTo>
                      <a:lnTo>
                        <a:pt x="19" y="9"/>
                      </a:lnTo>
                      <a:lnTo>
                        <a:pt x="18" y="12"/>
                      </a:lnTo>
                      <a:lnTo>
                        <a:pt x="15" y="16"/>
                      </a:lnTo>
                      <a:lnTo>
                        <a:pt x="13" y="18"/>
                      </a:lnTo>
                      <a:lnTo>
                        <a:pt x="9" y="19"/>
                      </a:lnTo>
                      <a:lnTo>
                        <a:pt x="6" y="19"/>
                      </a:lnTo>
                      <a:lnTo>
                        <a:pt x="3" y="18"/>
                      </a:lnTo>
                      <a:lnTo>
                        <a:pt x="1" y="15"/>
                      </a:lnTo>
                      <a:lnTo>
                        <a:pt x="0" y="11"/>
                      </a:lnTo>
                      <a:lnTo>
                        <a:pt x="0" y="8"/>
                      </a:lnTo>
                      <a:lnTo>
                        <a:pt x="2" y="3"/>
                      </a:lnTo>
                      <a:lnTo>
                        <a:pt x="6" y="1"/>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7" name="Freeform 330">
                  <a:extLst>
                    <a:ext uri="{FF2B5EF4-FFF2-40B4-BE49-F238E27FC236}">
                      <a16:creationId xmlns:a16="http://schemas.microsoft.com/office/drawing/2014/main" id="{CC8B985A-31E7-4295-B724-891653F562BE}"/>
                    </a:ext>
                  </a:extLst>
                </p:cNvPr>
                <p:cNvSpPr>
                  <a:spLocks/>
                </p:cNvSpPr>
                <p:nvPr/>
              </p:nvSpPr>
              <p:spPr bwMode="auto">
                <a:xfrm>
                  <a:off x="22" y="363"/>
                  <a:ext cx="82" cy="57"/>
                </a:xfrm>
                <a:custGeom>
                  <a:avLst/>
                  <a:gdLst>
                    <a:gd name="T0" fmla="*/ 80 w 163"/>
                    <a:gd name="T1" fmla="*/ 6 h 113"/>
                    <a:gd name="T2" fmla="*/ 78 w 163"/>
                    <a:gd name="T3" fmla="*/ 5 h 113"/>
                    <a:gd name="T4" fmla="*/ 78 w 163"/>
                    <a:gd name="T5" fmla="*/ 3 h 113"/>
                    <a:gd name="T6" fmla="*/ 74 w 163"/>
                    <a:gd name="T7" fmla="*/ 7 h 113"/>
                    <a:gd name="T8" fmla="*/ 66 w 163"/>
                    <a:gd name="T9" fmla="*/ 5 h 113"/>
                    <a:gd name="T10" fmla="*/ 49 w 163"/>
                    <a:gd name="T11" fmla="*/ 2 h 113"/>
                    <a:gd name="T12" fmla="*/ 35 w 163"/>
                    <a:gd name="T13" fmla="*/ 1 h 113"/>
                    <a:gd name="T14" fmla="*/ 33 w 163"/>
                    <a:gd name="T15" fmla="*/ 3 h 113"/>
                    <a:gd name="T16" fmla="*/ 44 w 163"/>
                    <a:gd name="T17" fmla="*/ 3 h 113"/>
                    <a:gd name="T18" fmla="*/ 59 w 163"/>
                    <a:gd name="T19" fmla="*/ 6 h 113"/>
                    <a:gd name="T20" fmla="*/ 69 w 163"/>
                    <a:gd name="T21" fmla="*/ 11 h 113"/>
                    <a:gd name="T22" fmla="*/ 68 w 163"/>
                    <a:gd name="T23" fmla="*/ 13 h 113"/>
                    <a:gd name="T24" fmla="*/ 61 w 163"/>
                    <a:gd name="T25" fmla="*/ 17 h 113"/>
                    <a:gd name="T26" fmla="*/ 54 w 163"/>
                    <a:gd name="T27" fmla="*/ 18 h 113"/>
                    <a:gd name="T28" fmla="*/ 42 w 163"/>
                    <a:gd name="T29" fmla="*/ 14 h 113"/>
                    <a:gd name="T30" fmla="*/ 28 w 163"/>
                    <a:gd name="T31" fmla="*/ 13 h 113"/>
                    <a:gd name="T32" fmla="*/ 21 w 163"/>
                    <a:gd name="T33" fmla="*/ 16 h 113"/>
                    <a:gd name="T34" fmla="*/ 25 w 163"/>
                    <a:gd name="T35" fmla="*/ 16 h 113"/>
                    <a:gd name="T36" fmla="*/ 32 w 163"/>
                    <a:gd name="T37" fmla="*/ 16 h 113"/>
                    <a:gd name="T38" fmla="*/ 40 w 163"/>
                    <a:gd name="T39" fmla="*/ 17 h 113"/>
                    <a:gd name="T40" fmla="*/ 50 w 163"/>
                    <a:gd name="T41" fmla="*/ 20 h 113"/>
                    <a:gd name="T42" fmla="*/ 51 w 163"/>
                    <a:gd name="T43" fmla="*/ 23 h 113"/>
                    <a:gd name="T44" fmla="*/ 39 w 163"/>
                    <a:gd name="T45" fmla="*/ 28 h 113"/>
                    <a:gd name="T46" fmla="*/ 28 w 163"/>
                    <a:gd name="T47" fmla="*/ 26 h 113"/>
                    <a:gd name="T48" fmla="*/ 18 w 163"/>
                    <a:gd name="T49" fmla="*/ 23 h 113"/>
                    <a:gd name="T50" fmla="*/ 21 w 163"/>
                    <a:gd name="T51" fmla="*/ 26 h 113"/>
                    <a:gd name="T52" fmla="*/ 31 w 163"/>
                    <a:gd name="T53" fmla="*/ 30 h 113"/>
                    <a:gd name="T54" fmla="*/ 20 w 163"/>
                    <a:gd name="T55" fmla="*/ 34 h 113"/>
                    <a:gd name="T56" fmla="*/ 7 w 163"/>
                    <a:gd name="T57" fmla="*/ 38 h 113"/>
                    <a:gd name="T58" fmla="*/ 0 w 163"/>
                    <a:gd name="T59" fmla="*/ 40 h 113"/>
                    <a:gd name="T60" fmla="*/ 4 w 163"/>
                    <a:gd name="T61" fmla="*/ 41 h 113"/>
                    <a:gd name="T62" fmla="*/ 15 w 163"/>
                    <a:gd name="T63" fmla="*/ 40 h 113"/>
                    <a:gd name="T64" fmla="*/ 28 w 163"/>
                    <a:gd name="T65" fmla="*/ 36 h 113"/>
                    <a:gd name="T66" fmla="*/ 34 w 163"/>
                    <a:gd name="T67" fmla="*/ 38 h 113"/>
                    <a:gd name="T68" fmla="*/ 28 w 163"/>
                    <a:gd name="T69" fmla="*/ 55 h 113"/>
                    <a:gd name="T70" fmla="*/ 29 w 163"/>
                    <a:gd name="T71" fmla="*/ 57 h 113"/>
                    <a:gd name="T72" fmla="*/ 36 w 163"/>
                    <a:gd name="T73" fmla="*/ 45 h 113"/>
                    <a:gd name="T74" fmla="*/ 42 w 163"/>
                    <a:gd name="T75" fmla="*/ 33 h 113"/>
                    <a:gd name="T76" fmla="*/ 50 w 163"/>
                    <a:gd name="T77" fmla="*/ 30 h 113"/>
                    <a:gd name="T78" fmla="*/ 57 w 163"/>
                    <a:gd name="T79" fmla="*/ 26 h 113"/>
                    <a:gd name="T80" fmla="*/ 58 w 163"/>
                    <a:gd name="T81" fmla="*/ 38 h 113"/>
                    <a:gd name="T82" fmla="*/ 54 w 163"/>
                    <a:gd name="T83" fmla="*/ 52 h 113"/>
                    <a:gd name="T84" fmla="*/ 57 w 163"/>
                    <a:gd name="T85" fmla="*/ 49 h 113"/>
                    <a:gd name="T86" fmla="*/ 63 w 163"/>
                    <a:gd name="T87" fmla="*/ 31 h 113"/>
                    <a:gd name="T88" fmla="*/ 69 w 163"/>
                    <a:gd name="T89" fmla="*/ 18 h 113"/>
                    <a:gd name="T90" fmla="*/ 74 w 163"/>
                    <a:gd name="T91" fmla="*/ 13 h 113"/>
                    <a:gd name="T92" fmla="*/ 76 w 163"/>
                    <a:gd name="T93" fmla="*/ 16 h 113"/>
                    <a:gd name="T94" fmla="*/ 74 w 163"/>
                    <a:gd name="T95" fmla="*/ 35 h 113"/>
                    <a:gd name="T96" fmla="*/ 79 w 163"/>
                    <a:gd name="T97" fmla="*/ 25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4"/>
                      </a:moveTo>
                      <a:lnTo>
                        <a:pt x="162" y="13"/>
                      </a:lnTo>
                      <a:lnTo>
                        <a:pt x="160" y="12"/>
                      </a:lnTo>
                      <a:lnTo>
                        <a:pt x="159" y="12"/>
                      </a:lnTo>
                      <a:lnTo>
                        <a:pt x="158" y="11"/>
                      </a:lnTo>
                      <a:lnTo>
                        <a:pt x="156" y="10"/>
                      </a:lnTo>
                      <a:lnTo>
                        <a:pt x="156" y="7"/>
                      </a:lnTo>
                      <a:lnTo>
                        <a:pt x="155" y="6"/>
                      </a:lnTo>
                      <a:lnTo>
                        <a:pt x="155" y="5"/>
                      </a:lnTo>
                      <a:lnTo>
                        <a:pt x="153" y="8"/>
                      </a:lnTo>
                      <a:lnTo>
                        <a:pt x="151" y="11"/>
                      </a:lnTo>
                      <a:lnTo>
                        <a:pt x="147" y="13"/>
                      </a:lnTo>
                      <a:lnTo>
                        <a:pt x="146" y="14"/>
                      </a:lnTo>
                      <a:lnTo>
                        <a:pt x="139" y="12"/>
                      </a:lnTo>
                      <a:lnTo>
                        <a:pt x="131" y="10"/>
                      </a:lnTo>
                      <a:lnTo>
                        <a:pt x="120" y="7"/>
                      </a:lnTo>
                      <a:lnTo>
                        <a:pt x="108" y="4"/>
                      </a:lnTo>
                      <a:lnTo>
                        <a:pt x="97" y="3"/>
                      </a:lnTo>
                      <a:lnTo>
                        <a:pt x="85" y="1"/>
                      </a:lnTo>
                      <a:lnTo>
                        <a:pt x="77" y="0"/>
                      </a:lnTo>
                      <a:lnTo>
                        <a:pt x="70" y="1"/>
                      </a:lnTo>
                      <a:lnTo>
                        <a:pt x="63" y="4"/>
                      </a:lnTo>
                      <a:lnTo>
                        <a:pt x="62" y="5"/>
                      </a:lnTo>
                      <a:lnTo>
                        <a:pt x="65" y="6"/>
                      </a:lnTo>
                      <a:lnTo>
                        <a:pt x="70" y="5"/>
                      </a:lnTo>
                      <a:lnTo>
                        <a:pt x="79" y="4"/>
                      </a:lnTo>
                      <a:lnTo>
                        <a:pt x="88" y="5"/>
                      </a:lnTo>
                      <a:lnTo>
                        <a:pt x="98" y="6"/>
                      </a:lnTo>
                      <a:lnTo>
                        <a:pt x="108" y="8"/>
                      </a:lnTo>
                      <a:lnTo>
                        <a:pt x="117" y="12"/>
                      </a:lnTo>
                      <a:lnTo>
                        <a:pt x="125" y="14"/>
                      </a:lnTo>
                      <a:lnTo>
                        <a:pt x="132" y="18"/>
                      </a:lnTo>
                      <a:lnTo>
                        <a:pt x="137" y="21"/>
                      </a:lnTo>
                      <a:lnTo>
                        <a:pt x="139" y="23"/>
                      </a:lnTo>
                      <a:lnTo>
                        <a:pt x="138" y="25"/>
                      </a:lnTo>
                      <a:lnTo>
                        <a:pt x="135" y="26"/>
                      </a:lnTo>
                      <a:lnTo>
                        <a:pt x="131" y="28"/>
                      </a:lnTo>
                      <a:lnTo>
                        <a:pt x="126" y="30"/>
                      </a:lnTo>
                      <a:lnTo>
                        <a:pt x="122" y="33"/>
                      </a:lnTo>
                      <a:lnTo>
                        <a:pt x="117" y="35"/>
                      </a:lnTo>
                      <a:lnTo>
                        <a:pt x="114" y="37"/>
                      </a:lnTo>
                      <a:lnTo>
                        <a:pt x="108" y="35"/>
                      </a:lnTo>
                      <a:lnTo>
                        <a:pt x="101" y="33"/>
                      </a:lnTo>
                      <a:lnTo>
                        <a:pt x="92" y="30"/>
                      </a:lnTo>
                      <a:lnTo>
                        <a:pt x="83" y="28"/>
                      </a:lnTo>
                      <a:lnTo>
                        <a:pt x="72" y="27"/>
                      </a:lnTo>
                      <a:lnTo>
                        <a:pt x="63" y="26"/>
                      </a:lnTo>
                      <a:lnTo>
                        <a:pt x="55" y="26"/>
                      </a:lnTo>
                      <a:lnTo>
                        <a:pt x="48" y="28"/>
                      </a:lnTo>
                      <a:lnTo>
                        <a:pt x="44" y="30"/>
                      </a:lnTo>
                      <a:lnTo>
                        <a:pt x="41" y="31"/>
                      </a:lnTo>
                      <a:lnTo>
                        <a:pt x="41" y="33"/>
                      </a:lnTo>
                      <a:lnTo>
                        <a:pt x="47" y="31"/>
                      </a:lnTo>
                      <a:lnTo>
                        <a:pt x="50" y="31"/>
                      </a:lnTo>
                      <a:lnTo>
                        <a:pt x="55" y="31"/>
                      </a:lnTo>
                      <a:lnTo>
                        <a:pt x="60" y="31"/>
                      </a:lnTo>
                      <a:lnTo>
                        <a:pt x="64" y="31"/>
                      </a:lnTo>
                      <a:lnTo>
                        <a:pt x="70" y="31"/>
                      </a:lnTo>
                      <a:lnTo>
                        <a:pt x="75" y="33"/>
                      </a:lnTo>
                      <a:lnTo>
                        <a:pt x="80" y="34"/>
                      </a:lnTo>
                      <a:lnTo>
                        <a:pt x="85" y="35"/>
                      </a:lnTo>
                      <a:lnTo>
                        <a:pt x="93" y="37"/>
                      </a:lnTo>
                      <a:lnTo>
                        <a:pt x="100" y="40"/>
                      </a:lnTo>
                      <a:lnTo>
                        <a:pt x="105" y="41"/>
                      </a:lnTo>
                      <a:lnTo>
                        <a:pt x="108" y="43"/>
                      </a:lnTo>
                      <a:lnTo>
                        <a:pt x="102" y="46"/>
                      </a:lnTo>
                      <a:lnTo>
                        <a:pt x="93" y="50"/>
                      </a:lnTo>
                      <a:lnTo>
                        <a:pt x="84" y="52"/>
                      </a:lnTo>
                      <a:lnTo>
                        <a:pt x="78" y="55"/>
                      </a:lnTo>
                      <a:lnTo>
                        <a:pt x="72" y="56"/>
                      </a:lnTo>
                      <a:lnTo>
                        <a:pt x="64" y="53"/>
                      </a:lnTo>
                      <a:lnTo>
                        <a:pt x="55" y="51"/>
                      </a:lnTo>
                      <a:lnTo>
                        <a:pt x="48" y="49"/>
                      </a:lnTo>
                      <a:lnTo>
                        <a:pt x="41" y="46"/>
                      </a:lnTo>
                      <a:lnTo>
                        <a:pt x="35" y="46"/>
                      </a:lnTo>
                      <a:lnTo>
                        <a:pt x="32" y="48"/>
                      </a:lnTo>
                      <a:lnTo>
                        <a:pt x="35" y="50"/>
                      </a:lnTo>
                      <a:lnTo>
                        <a:pt x="42" y="52"/>
                      </a:lnTo>
                      <a:lnTo>
                        <a:pt x="50" y="55"/>
                      </a:lnTo>
                      <a:lnTo>
                        <a:pt x="56" y="58"/>
                      </a:lnTo>
                      <a:lnTo>
                        <a:pt x="61" y="60"/>
                      </a:lnTo>
                      <a:lnTo>
                        <a:pt x="56" y="61"/>
                      </a:lnTo>
                      <a:lnTo>
                        <a:pt x="49" y="64"/>
                      </a:lnTo>
                      <a:lnTo>
                        <a:pt x="40" y="67"/>
                      </a:lnTo>
                      <a:lnTo>
                        <a:pt x="31" y="70"/>
                      </a:lnTo>
                      <a:lnTo>
                        <a:pt x="22" y="72"/>
                      </a:lnTo>
                      <a:lnTo>
                        <a:pt x="14" y="75"/>
                      </a:lnTo>
                      <a:lnTo>
                        <a:pt x="7" y="78"/>
                      </a:lnTo>
                      <a:lnTo>
                        <a:pt x="3" y="79"/>
                      </a:lnTo>
                      <a:lnTo>
                        <a:pt x="0" y="80"/>
                      </a:lnTo>
                      <a:lnTo>
                        <a:pt x="0" y="81"/>
                      </a:lnTo>
                      <a:lnTo>
                        <a:pt x="2" y="81"/>
                      </a:lnTo>
                      <a:lnTo>
                        <a:pt x="8" y="81"/>
                      </a:lnTo>
                      <a:lnTo>
                        <a:pt x="14" y="81"/>
                      </a:lnTo>
                      <a:lnTo>
                        <a:pt x="22" y="80"/>
                      </a:lnTo>
                      <a:lnTo>
                        <a:pt x="30" y="79"/>
                      </a:lnTo>
                      <a:lnTo>
                        <a:pt x="40" y="76"/>
                      </a:lnTo>
                      <a:lnTo>
                        <a:pt x="48" y="74"/>
                      </a:lnTo>
                      <a:lnTo>
                        <a:pt x="56" y="72"/>
                      </a:lnTo>
                      <a:lnTo>
                        <a:pt x="63" y="70"/>
                      </a:lnTo>
                      <a:lnTo>
                        <a:pt x="68" y="67"/>
                      </a:lnTo>
                      <a:lnTo>
                        <a:pt x="67" y="76"/>
                      </a:lnTo>
                      <a:lnTo>
                        <a:pt x="64" y="89"/>
                      </a:lnTo>
                      <a:lnTo>
                        <a:pt x="61" y="101"/>
                      </a:lnTo>
                      <a:lnTo>
                        <a:pt x="56" y="109"/>
                      </a:lnTo>
                      <a:lnTo>
                        <a:pt x="54" y="112"/>
                      </a:lnTo>
                      <a:lnTo>
                        <a:pt x="55" y="113"/>
                      </a:lnTo>
                      <a:lnTo>
                        <a:pt x="57" y="113"/>
                      </a:lnTo>
                      <a:lnTo>
                        <a:pt x="60" y="110"/>
                      </a:lnTo>
                      <a:lnTo>
                        <a:pt x="64" y="102"/>
                      </a:lnTo>
                      <a:lnTo>
                        <a:pt x="71" y="89"/>
                      </a:lnTo>
                      <a:lnTo>
                        <a:pt x="77" y="76"/>
                      </a:lnTo>
                      <a:lnTo>
                        <a:pt x="79" y="67"/>
                      </a:lnTo>
                      <a:lnTo>
                        <a:pt x="83" y="66"/>
                      </a:lnTo>
                      <a:lnTo>
                        <a:pt x="88" y="64"/>
                      </a:lnTo>
                      <a:lnTo>
                        <a:pt x="93" y="61"/>
                      </a:lnTo>
                      <a:lnTo>
                        <a:pt x="99" y="59"/>
                      </a:lnTo>
                      <a:lnTo>
                        <a:pt x="105" y="57"/>
                      </a:lnTo>
                      <a:lnTo>
                        <a:pt x="109" y="55"/>
                      </a:lnTo>
                      <a:lnTo>
                        <a:pt x="114" y="52"/>
                      </a:lnTo>
                      <a:lnTo>
                        <a:pt x="116" y="51"/>
                      </a:lnTo>
                      <a:lnTo>
                        <a:pt x="116" y="61"/>
                      </a:lnTo>
                      <a:lnTo>
                        <a:pt x="115" y="75"/>
                      </a:lnTo>
                      <a:lnTo>
                        <a:pt x="113" y="89"/>
                      </a:lnTo>
                      <a:lnTo>
                        <a:pt x="110" y="98"/>
                      </a:lnTo>
                      <a:lnTo>
                        <a:pt x="108" y="104"/>
                      </a:lnTo>
                      <a:lnTo>
                        <a:pt x="108" y="105"/>
                      </a:lnTo>
                      <a:lnTo>
                        <a:pt x="110" y="104"/>
                      </a:lnTo>
                      <a:lnTo>
                        <a:pt x="114" y="98"/>
                      </a:lnTo>
                      <a:lnTo>
                        <a:pt x="118" y="89"/>
                      </a:lnTo>
                      <a:lnTo>
                        <a:pt x="123" y="75"/>
                      </a:lnTo>
                      <a:lnTo>
                        <a:pt x="126" y="61"/>
                      </a:lnTo>
                      <a:lnTo>
                        <a:pt x="126" y="48"/>
                      </a:lnTo>
                      <a:lnTo>
                        <a:pt x="133" y="42"/>
                      </a:lnTo>
                      <a:lnTo>
                        <a:pt x="138" y="36"/>
                      </a:lnTo>
                      <a:lnTo>
                        <a:pt x="143" y="31"/>
                      </a:lnTo>
                      <a:lnTo>
                        <a:pt x="146" y="28"/>
                      </a:lnTo>
                      <a:lnTo>
                        <a:pt x="148" y="26"/>
                      </a:lnTo>
                      <a:lnTo>
                        <a:pt x="151" y="26"/>
                      </a:lnTo>
                      <a:lnTo>
                        <a:pt x="152" y="28"/>
                      </a:lnTo>
                      <a:lnTo>
                        <a:pt x="152" y="31"/>
                      </a:lnTo>
                      <a:lnTo>
                        <a:pt x="151" y="42"/>
                      </a:lnTo>
                      <a:lnTo>
                        <a:pt x="149" y="56"/>
                      </a:lnTo>
                      <a:lnTo>
                        <a:pt x="148" y="70"/>
                      </a:lnTo>
                      <a:lnTo>
                        <a:pt x="147" y="80"/>
                      </a:lnTo>
                      <a:lnTo>
                        <a:pt x="153" y="68"/>
                      </a:lnTo>
                      <a:lnTo>
                        <a:pt x="158" y="49"/>
                      </a:lnTo>
                      <a:lnTo>
                        <a:pt x="161" y="29"/>
                      </a:lnTo>
                      <a:lnTo>
                        <a:pt x="163" y="1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8" name="Freeform 331">
                  <a:extLst>
                    <a:ext uri="{FF2B5EF4-FFF2-40B4-BE49-F238E27FC236}">
                      <a16:creationId xmlns:a16="http://schemas.microsoft.com/office/drawing/2014/main" id="{7D17C8AA-AF0F-4C03-8B5F-A78F11041D31}"/>
                    </a:ext>
                  </a:extLst>
                </p:cNvPr>
                <p:cNvSpPr>
                  <a:spLocks/>
                </p:cNvSpPr>
                <p:nvPr/>
              </p:nvSpPr>
              <p:spPr bwMode="auto">
                <a:xfrm>
                  <a:off x="27" y="263"/>
                  <a:ext cx="66" cy="63"/>
                </a:xfrm>
                <a:custGeom>
                  <a:avLst/>
                  <a:gdLst>
                    <a:gd name="T0" fmla="*/ 64 w 133"/>
                    <a:gd name="T1" fmla="*/ 62 h 124"/>
                    <a:gd name="T2" fmla="*/ 65 w 133"/>
                    <a:gd name="T3" fmla="*/ 60 h 124"/>
                    <a:gd name="T4" fmla="*/ 63 w 133"/>
                    <a:gd name="T5" fmla="*/ 57 h 124"/>
                    <a:gd name="T6" fmla="*/ 59 w 133"/>
                    <a:gd name="T7" fmla="*/ 51 h 124"/>
                    <a:gd name="T8" fmla="*/ 58 w 133"/>
                    <a:gd name="T9" fmla="*/ 44 h 124"/>
                    <a:gd name="T10" fmla="*/ 56 w 133"/>
                    <a:gd name="T11" fmla="*/ 29 h 124"/>
                    <a:gd name="T12" fmla="*/ 53 w 133"/>
                    <a:gd name="T13" fmla="*/ 22 h 124"/>
                    <a:gd name="T14" fmla="*/ 52 w 133"/>
                    <a:gd name="T15" fmla="*/ 22 h 124"/>
                    <a:gd name="T16" fmla="*/ 53 w 133"/>
                    <a:gd name="T17" fmla="*/ 28 h 124"/>
                    <a:gd name="T18" fmla="*/ 53 w 133"/>
                    <a:gd name="T19" fmla="*/ 42 h 124"/>
                    <a:gd name="T20" fmla="*/ 49 w 133"/>
                    <a:gd name="T21" fmla="*/ 43 h 124"/>
                    <a:gd name="T22" fmla="*/ 42 w 133"/>
                    <a:gd name="T23" fmla="*/ 38 h 124"/>
                    <a:gd name="T24" fmla="*/ 38 w 133"/>
                    <a:gd name="T25" fmla="*/ 32 h 124"/>
                    <a:gd name="T26" fmla="*/ 36 w 133"/>
                    <a:gd name="T27" fmla="*/ 20 h 124"/>
                    <a:gd name="T28" fmla="*/ 35 w 133"/>
                    <a:gd name="T29" fmla="*/ 12 h 124"/>
                    <a:gd name="T30" fmla="*/ 34 w 133"/>
                    <a:gd name="T31" fmla="*/ 5 h 124"/>
                    <a:gd name="T32" fmla="*/ 32 w 133"/>
                    <a:gd name="T33" fmla="*/ 1 h 124"/>
                    <a:gd name="T34" fmla="*/ 32 w 133"/>
                    <a:gd name="T35" fmla="*/ 4 h 124"/>
                    <a:gd name="T36" fmla="*/ 33 w 133"/>
                    <a:gd name="T37" fmla="*/ 9 h 124"/>
                    <a:gd name="T38" fmla="*/ 31 w 133"/>
                    <a:gd name="T39" fmla="*/ 15 h 124"/>
                    <a:gd name="T40" fmla="*/ 31 w 133"/>
                    <a:gd name="T41" fmla="*/ 20 h 124"/>
                    <a:gd name="T42" fmla="*/ 33 w 133"/>
                    <a:gd name="T43" fmla="*/ 28 h 124"/>
                    <a:gd name="T44" fmla="*/ 29 w 133"/>
                    <a:gd name="T45" fmla="*/ 28 h 124"/>
                    <a:gd name="T46" fmla="*/ 19 w 133"/>
                    <a:gd name="T47" fmla="*/ 18 h 124"/>
                    <a:gd name="T48" fmla="*/ 10 w 133"/>
                    <a:gd name="T49" fmla="*/ 8 h 124"/>
                    <a:gd name="T50" fmla="*/ 3 w 133"/>
                    <a:gd name="T51" fmla="*/ 1 h 124"/>
                    <a:gd name="T52" fmla="*/ 4 w 133"/>
                    <a:gd name="T53" fmla="*/ 6 h 124"/>
                    <a:gd name="T54" fmla="*/ 13 w 133"/>
                    <a:gd name="T55" fmla="*/ 18 h 124"/>
                    <a:gd name="T56" fmla="*/ 18 w 133"/>
                    <a:gd name="T57" fmla="*/ 26 h 124"/>
                    <a:gd name="T58" fmla="*/ 27 w 133"/>
                    <a:gd name="T59" fmla="*/ 34 h 124"/>
                    <a:gd name="T60" fmla="*/ 27 w 133"/>
                    <a:gd name="T61" fmla="*/ 36 h 124"/>
                    <a:gd name="T62" fmla="*/ 18 w 133"/>
                    <a:gd name="T63" fmla="*/ 34 h 124"/>
                    <a:gd name="T64" fmla="*/ 14 w 133"/>
                    <a:gd name="T65" fmla="*/ 31 h 124"/>
                    <a:gd name="T66" fmla="*/ 11 w 133"/>
                    <a:gd name="T67" fmla="*/ 32 h 124"/>
                    <a:gd name="T68" fmla="*/ 14 w 133"/>
                    <a:gd name="T69" fmla="*/ 35 h 124"/>
                    <a:gd name="T70" fmla="*/ 20 w 133"/>
                    <a:gd name="T71" fmla="*/ 38 h 124"/>
                    <a:gd name="T72" fmla="*/ 27 w 133"/>
                    <a:gd name="T73" fmla="*/ 41 h 124"/>
                    <a:gd name="T74" fmla="*/ 35 w 133"/>
                    <a:gd name="T75" fmla="*/ 43 h 124"/>
                    <a:gd name="T76" fmla="*/ 41 w 133"/>
                    <a:gd name="T77" fmla="*/ 44 h 124"/>
                    <a:gd name="T78" fmla="*/ 49 w 133"/>
                    <a:gd name="T79" fmla="*/ 49 h 124"/>
                    <a:gd name="T80" fmla="*/ 49 w 133"/>
                    <a:gd name="T81" fmla="*/ 53 h 124"/>
                    <a:gd name="T82" fmla="*/ 44 w 133"/>
                    <a:gd name="T83" fmla="*/ 54 h 124"/>
                    <a:gd name="T84" fmla="*/ 38 w 133"/>
                    <a:gd name="T85" fmla="*/ 55 h 124"/>
                    <a:gd name="T86" fmla="*/ 33 w 133"/>
                    <a:gd name="T87" fmla="*/ 55 h 124"/>
                    <a:gd name="T88" fmla="*/ 28 w 133"/>
                    <a:gd name="T89" fmla="*/ 54 h 124"/>
                    <a:gd name="T90" fmla="*/ 27 w 133"/>
                    <a:gd name="T91" fmla="*/ 56 h 124"/>
                    <a:gd name="T92" fmla="*/ 34 w 133"/>
                    <a:gd name="T93" fmla="*/ 58 h 124"/>
                    <a:gd name="T94" fmla="*/ 42 w 133"/>
                    <a:gd name="T95" fmla="*/ 58 h 124"/>
                    <a:gd name="T96" fmla="*/ 49 w 133"/>
                    <a:gd name="T97" fmla="*/ 58 h 124"/>
                    <a:gd name="T98" fmla="*/ 55 w 133"/>
                    <a:gd name="T99" fmla="*/ 57 h 124"/>
                    <a:gd name="T100" fmla="*/ 59 w 133"/>
                    <a:gd name="T101" fmla="*/ 58 h 124"/>
                    <a:gd name="T102" fmla="*/ 62 w 133"/>
                    <a:gd name="T103" fmla="*/ 61 h 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3" h="124">
                      <a:moveTo>
                        <a:pt x="127" y="124"/>
                      </a:moveTo>
                      <a:lnTo>
                        <a:pt x="128" y="122"/>
                      </a:lnTo>
                      <a:lnTo>
                        <a:pt x="129" y="120"/>
                      </a:lnTo>
                      <a:lnTo>
                        <a:pt x="131" y="119"/>
                      </a:lnTo>
                      <a:lnTo>
                        <a:pt x="133" y="116"/>
                      </a:lnTo>
                      <a:lnTo>
                        <a:pt x="127" y="112"/>
                      </a:lnTo>
                      <a:lnTo>
                        <a:pt x="122" y="107"/>
                      </a:lnTo>
                      <a:lnTo>
                        <a:pt x="119" y="101"/>
                      </a:lnTo>
                      <a:lnTo>
                        <a:pt x="118" y="97"/>
                      </a:lnTo>
                      <a:lnTo>
                        <a:pt x="116" y="87"/>
                      </a:lnTo>
                      <a:lnTo>
                        <a:pt x="115" y="73"/>
                      </a:lnTo>
                      <a:lnTo>
                        <a:pt x="113" y="58"/>
                      </a:lnTo>
                      <a:lnTo>
                        <a:pt x="111" y="47"/>
                      </a:lnTo>
                      <a:lnTo>
                        <a:pt x="107" y="43"/>
                      </a:lnTo>
                      <a:lnTo>
                        <a:pt x="105" y="41"/>
                      </a:lnTo>
                      <a:lnTo>
                        <a:pt x="104" y="43"/>
                      </a:lnTo>
                      <a:lnTo>
                        <a:pt x="105" y="47"/>
                      </a:lnTo>
                      <a:lnTo>
                        <a:pt x="106" y="56"/>
                      </a:lnTo>
                      <a:lnTo>
                        <a:pt x="107" y="69"/>
                      </a:lnTo>
                      <a:lnTo>
                        <a:pt x="107" y="82"/>
                      </a:lnTo>
                      <a:lnTo>
                        <a:pt x="106" y="90"/>
                      </a:lnTo>
                      <a:lnTo>
                        <a:pt x="99" y="85"/>
                      </a:lnTo>
                      <a:lnTo>
                        <a:pt x="92" y="81"/>
                      </a:lnTo>
                      <a:lnTo>
                        <a:pt x="85" y="75"/>
                      </a:lnTo>
                      <a:lnTo>
                        <a:pt x="81" y="70"/>
                      </a:lnTo>
                      <a:lnTo>
                        <a:pt x="77" y="63"/>
                      </a:lnTo>
                      <a:lnTo>
                        <a:pt x="74" y="52"/>
                      </a:lnTo>
                      <a:lnTo>
                        <a:pt x="72" y="39"/>
                      </a:lnTo>
                      <a:lnTo>
                        <a:pt x="70" y="30"/>
                      </a:lnTo>
                      <a:lnTo>
                        <a:pt x="70" y="23"/>
                      </a:lnTo>
                      <a:lnTo>
                        <a:pt x="70" y="16"/>
                      </a:lnTo>
                      <a:lnTo>
                        <a:pt x="69" y="9"/>
                      </a:lnTo>
                      <a:lnTo>
                        <a:pt x="67" y="4"/>
                      </a:lnTo>
                      <a:lnTo>
                        <a:pt x="65" y="2"/>
                      </a:lnTo>
                      <a:lnTo>
                        <a:pt x="65" y="3"/>
                      </a:lnTo>
                      <a:lnTo>
                        <a:pt x="65" y="7"/>
                      </a:lnTo>
                      <a:lnTo>
                        <a:pt x="66" y="13"/>
                      </a:lnTo>
                      <a:lnTo>
                        <a:pt x="66" y="18"/>
                      </a:lnTo>
                      <a:lnTo>
                        <a:pt x="65" y="24"/>
                      </a:lnTo>
                      <a:lnTo>
                        <a:pt x="63" y="29"/>
                      </a:lnTo>
                      <a:lnTo>
                        <a:pt x="63" y="33"/>
                      </a:lnTo>
                      <a:lnTo>
                        <a:pt x="63" y="39"/>
                      </a:lnTo>
                      <a:lnTo>
                        <a:pt x="65" y="48"/>
                      </a:lnTo>
                      <a:lnTo>
                        <a:pt x="66" y="56"/>
                      </a:lnTo>
                      <a:lnTo>
                        <a:pt x="67" y="63"/>
                      </a:lnTo>
                      <a:lnTo>
                        <a:pt x="58" y="55"/>
                      </a:lnTo>
                      <a:lnTo>
                        <a:pt x="48" y="46"/>
                      </a:lnTo>
                      <a:lnTo>
                        <a:pt x="39" y="36"/>
                      </a:lnTo>
                      <a:lnTo>
                        <a:pt x="30" y="25"/>
                      </a:lnTo>
                      <a:lnTo>
                        <a:pt x="21" y="16"/>
                      </a:lnTo>
                      <a:lnTo>
                        <a:pt x="13" y="8"/>
                      </a:lnTo>
                      <a:lnTo>
                        <a:pt x="6" y="2"/>
                      </a:lnTo>
                      <a:lnTo>
                        <a:pt x="0" y="0"/>
                      </a:lnTo>
                      <a:lnTo>
                        <a:pt x="8" y="11"/>
                      </a:lnTo>
                      <a:lnTo>
                        <a:pt x="19" y="24"/>
                      </a:lnTo>
                      <a:lnTo>
                        <a:pt x="27" y="36"/>
                      </a:lnTo>
                      <a:lnTo>
                        <a:pt x="32" y="44"/>
                      </a:lnTo>
                      <a:lnTo>
                        <a:pt x="37" y="51"/>
                      </a:lnTo>
                      <a:lnTo>
                        <a:pt x="46" y="59"/>
                      </a:lnTo>
                      <a:lnTo>
                        <a:pt x="54" y="66"/>
                      </a:lnTo>
                      <a:lnTo>
                        <a:pt x="61" y="70"/>
                      </a:lnTo>
                      <a:lnTo>
                        <a:pt x="54" y="70"/>
                      </a:lnTo>
                      <a:lnTo>
                        <a:pt x="45" y="69"/>
                      </a:lnTo>
                      <a:lnTo>
                        <a:pt x="37" y="67"/>
                      </a:lnTo>
                      <a:lnTo>
                        <a:pt x="31" y="63"/>
                      </a:lnTo>
                      <a:lnTo>
                        <a:pt x="28" y="61"/>
                      </a:lnTo>
                      <a:lnTo>
                        <a:pt x="24" y="61"/>
                      </a:lnTo>
                      <a:lnTo>
                        <a:pt x="23" y="62"/>
                      </a:lnTo>
                      <a:lnTo>
                        <a:pt x="25" y="66"/>
                      </a:lnTo>
                      <a:lnTo>
                        <a:pt x="29" y="68"/>
                      </a:lnTo>
                      <a:lnTo>
                        <a:pt x="35" y="71"/>
                      </a:lnTo>
                      <a:lnTo>
                        <a:pt x="40" y="75"/>
                      </a:lnTo>
                      <a:lnTo>
                        <a:pt x="47" y="77"/>
                      </a:lnTo>
                      <a:lnTo>
                        <a:pt x="55" y="81"/>
                      </a:lnTo>
                      <a:lnTo>
                        <a:pt x="62" y="82"/>
                      </a:lnTo>
                      <a:lnTo>
                        <a:pt x="70" y="84"/>
                      </a:lnTo>
                      <a:lnTo>
                        <a:pt x="76" y="84"/>
                      </a:lnTo>
                      <a:lnTo>
                        <a:pt x="83" y="86"/>
                      </a:lnTo>
                      <a:lnTo>
                        <a:pt x="91" y="91"/>
                      </a:lnTo>
                      <a:lnTo>
                        <a:pt x="98" y="97"/>
                      </a:lnTo>
                      <a:lnTo>
                        <a:pt x="103" y="102"/>
                      </a:lnTo>
                      <a:lnTo>
                        <a:pt x="99" y="104"/>
                      </a:lnTo>
                      <a:lnTo>
                        <a:pt x="95" y="106"/>
                      </a:lnTo>
                      <a:lnTo>
                        <a:pt x="89" y="107"/>
                      </a:lnTo>
                      <a:lnTo>
                        <a:pt x="83" y="107"/>
                      </a:lnTo>
                      <a:lnTo>
                        <a:pt x="77" y="108"/>
                      </a:lnTo>
                      <a:lnTo>
                        <a:pt x="72" y="108"/>
                      </a:lnTo>
                      <a:lnTo>
                        <a:pt x="67" y="108"/>
                      </a:lnTo>
                      <a:lnTo>
                        <a:pt x="62" y="108"/>
                      </a:lnTo>
                      <a:lnTo>
                        <a:pt x="57" y="107"/>
                      </a:lnTo>
                      <a:lnTo>
                        <a:pt x="53" y="108"/>
                      </a:lnTo>
                      <a:lnTo>
                        <a:pt x="55" y="111"/>
                      </a:lnTo>
                      <a:lnTo>
                        <a:pt x="63" y="113"/>
                      </a:lnTo>
                      <a:lnTo>
                        <a:pt x="69" y="114"/>
                      </a:lnTo>
                      <a:lnTo>
                        <a:pt x="76" y="114"/>
                      </a:lnTo>
                      <a:lnTo>
                        <a:pt x="84" y="114"/>
                      </a:lnTo>
                      <a:lnTo>
                        <a:pt x="91" y="114"/>
                      </a:lnTo>
                      <a:lnTo>
                        <a:pt x="98" y="114"/>
                      </a:lnTo>
                      <a:lnTo>
                        <a:pt x="105" y="113"/>
                      </a:lnTo>
                      <a:lnTo>
                        <a:pt x="110" y="113"/>
                      </a:lnTo>
                      <a:lnTo>
                        <a:pt x="113" y="113"/>
                      </a:lnTo>
                      <a:lnTo>
                        <a:pt x="119" y="114"/>
                      </a:lnTo>
                      <a:lnTo>
                        <a:pt x="122" y="116"/>
                      </a:lnTo>
                      <a:lnTo>
                        <a:pt x="125" y="121"/>
                      </a:lnTo>
                      <a:lnTo>
                        <a:pt x="127" y="12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9" name="Freeform 332">
                  <a:extLst>
                    <a:ext uri="{FF2B5EF4-FFF2-40B4-BE49-F238E27FC236}">
                      <a16:creationId xmlns:a16="http://schemas.microsoft.com/office/drawing/2014/main" id="{102C4DEC-F245-43D1-ABB9-E3BC02FCB1E1}"/>
                    </a:ext>
                  </a:extLst>
                </p:cNvPr>
                <p:cNvSpPr>
                  <a:spLocks/>
                </p:cNvSpPr>
                <p:nvPr/>
              </p:nvSpPr>
              <p:spPr bwMode="auto">
                <a:xfrm>
                  <a:off x="125" y="240"/>
                  <a:ext cx="40" cy="94"/>
                </a:xfrm>
                <a:custGeom>
                  <a:avLst/>
                  <a:gdLst>
                    <a:gd name="T0" fmla="*/ 4 w 81"/>
                    <a:gd name="T1" fmla="*/ 78 h 189"/>
                    <a:gd name="T2" fmla="*/ 7 w 81"/>
                    <a:gd name="T3" fmla="*/ 74 h 189"/>
                    <a:gd name="T4" fmla="*/ 9 w 81"/>
                    <a:gd name="T5" fmla="*/ 75 h 189"/>
                    <a:gd name="T6" fmla="*/ 11 w 81"/>
                    <a:gd name="T7" fmla="*/ 67 h 189"/>
                    <a:gd name="T8" fmla="*/ 4 w 81"/>
                    <a:gd name="T9" fmla="*/ 53 h 189"/>
                    <a:gd name="T10" fmla="*/ 0 w 81"/>
                    <a:gd name="T11" fmla="*/ 38 h 189"/>
                    <a:gd name="T12" fmla="*/ 1 w 81"/>
                    <a:gd name="T13" fmla="*/ 39 h 189"/>
                    <a:gd name="T14" fmla="*/ 8 w 81"/>
                    <a:gd name="T15" fmla="*/ 54 h 189"/>
                    <a:gd name="T16" fmla="*/ 15 w 81"/>
                    <a:gd name="T17" fmla="*/ 44 h 189"/>
                    <a:gd name="T18" fmla="*/ 15 w 81"/>
                    <a:gd name="T19" fmla="*/ 26 h 189"/>
                    <a:gd name="T20" fmla="*/ 14 w 81"/>
                    <a:gd name="T21" fmla="*/ 11 h 189"/>
                    <a:gd name="T22" fmla="*/ 16 w 81"/>
                    <a:gd name="T23" fmla="*/ 11 h 189"/>
                    <a:gd name="T24" fmla="*/ 16 w 81"/>
                    <a:gd name="T25" fmla="*/ 20 h 189"/>
                    <a:gd name="T26" fmla="*/ 20 w 81"/>
                    <a:gd name="T27" fmla="*/ 20 h 189"/>
                    <a:gd name="T28" fmla="*/ 30 w 81"/>
                    <a:gd name="T29" fmla="*/ 1 h 189"/>
                    <a:gd name="T30" fmla="*/ 32 w 81"/>
                    <a:gd name="T31" fmla="*/ 1 h 189"/>
                    <a:gd name="T32" fmla="*/ 26 w 81"/>
                    <a:gd name="T33" fmla="*/ 14 h 189"/>
                    <a:gd name="T34" fmla="*/ 25 w 81"/>
                    <a:gd name="T35" fmla="*/ 25 h 189"/>
                    <a:gd name="T36" fmla="*/ 34 w 81"/>
                    <a:gd name="T37" fmla="*/ 21 h 189"/>
                    <a:gd name="T38" fmla="*/ 35 w 81"/>
                    <a:gd name="T39" fmla="*/ 21 h 189"/>
                    <a:gd name="T40" fmla="*/ 28 w 81"/>
                    <a:gd name="T41" fmla="*/ 28 h 189"/>
                    <a:gd name="T42" fmla="*/ 20 w 81"/>
                    <a:gd name="T43" fmla="*/ 39 h 189"/>
                    <a:gd name="T44" fmla="*/ 16 w 81"/>
                    <a:gd name="T45" fmla="*/ 58 h 189"/>
                    <a:gd name="T46" fmla="*/ 25 w 81"/>
                    <a:gd name="T47" fmla="*/ 57 h 189"/>
                    <a:gd name="T48" fmla="*/ 34 w 81"/>
                    <a:gd name="T49" fmla="*/ 55 h 189"/>
                    <a:gd name="T50" fmla="*/ 38 w 81"/>
                    <a:gd name="T51" fmla="*/ 53 h 189"/>
                    <a:gd name="T52" fmla="*/ 37 w 81"/>
                    <a:gd name="T53" fmla="*/ 55 h 189"/>
                    <a:gd name="T54" fmla="*/ 31 w 81"/>
                    <a:gd name="T55" fmla="*/ 59 h 189"/>
                    <a:gd name="T56" fmla="*/ 21 w 81"/>
                    <a:gd name="T57" fmla="*/ 63 h 189"/>
                    <a:gd name="T58" fmla="*/ 15 w 81"/>
                    <a:gd name="T59" fmla="*/ 66 h 189"/>
                    <a:gd name="T60" fmla="*/ 14 w 81"/>
                    <a:gd name="T61" fmla="*/ 76 h 189"/>
                    <a:gd name="T62" fmla="*/ 19 w 81"/>
                    <a:gd name="T63" fmla="*/ 77 h 189"/>
                    <a:gd name="T64" fmla="*/ 31 w 81"/>
                    <a:gd name="T65" fmla="*/ 72 h 189"/>
                    <a:gd name="T66" fmla="*/ 39 w 81"/>
                    <a:gd name="T67" fmla="*/ 67 h 189"/>
                    <a:gd name="T68" fmla="*/ 39 w 81"/>
                    <a:gd name="T69" fmla="*/ 69 h 189"/>
                    <a:gd name="T70" fmla="*/ 28 w 81"/>
                    <a:gd name="T71" fmla="*/ 82 h 189"/>
                    <a:gd name="T72" fmla="*/ 24 w 81"/>
                    <a:gd name="T73" fmla="*/ 83 h 189"/>
                    <a:gd name="T74" fmla="*/ 20 w 81"/>
                    <a:gd name="T75" fmla="*/ 79 h 189"/>
                    <a:gd name="T76" fmla="*/ 10 w 81"/>
                    <a:gd name="T77" fmla="*/ 80 h 189"/>
                    <a:gd name="T78" fmla="*/ 8 w 81"/>
                    <a:gd name="T79" fmla="*/ 85 h 189"/>
                    <a:gd name="T80" fmla="*/ 4 w 81"/>
                    <a:gd name="T81" fmla="*/ 91 h 189"/>
                    <a:gd name="T82" fmla="*/ 3 w 81"/>
                    <a:gd name="T83" fmla="*/ 91 h 189"/>
                    <a:gd name="T84" fmla="*/ 6 w 81"/>
                    <a:gd name="T85" fmla="*/ 84 h 189"/>
                    <a:gd name="T86" fmla="*/ 1 w 81"/>
                    <a:gd name="T87" fmla="*/ 80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89">
                      <a:moveTo>
                        <a:pt x="0" y="163"/>
                      </a:moveTo>
                      <a:lnTo>
                        <a:pt x="5" y="160"/>
                      </a:lnTo>
                      <a:lnTo>
                        <a:pt x="8" y="156"/>
                      </a:lnTo>
                      <a:lnTo>
                        <a:pt x="11" y="151"/>
                      </a:lnTo>
                      <a:lnTo>
                        <a:pt x="13" y="146"/>
                      </a:lnTo>
                      <a:lnTo>
                        <a:pt x="14" y="148"/>
                      </a:lnTo>
                      <a:lnTo>
                        <a:pt x="16" y="149"/>
                      </a:lnTo>
                      <a:lnTo>
                        <a:pt x="17" y="151"/>
                      </a:lnTo>
                      <a:lnTo>
                        <a:pt x="18" y="151"/>
                      </a:lnTo>
                      <a:lnTo>
                        <a:pt x="19" y="147"/>
                      </a:lnTo>
                      <a:lnTo>
                        <a:pt x="21" y="141"/>
                      </a:lnTo>
                      <a:lnTo>
                        <a:pt x="22" y="134"/>
                      </a:lnTo>
                      <a:lnTo>
                        <a:pt x="21" y="130"/>
                      </a:lnTo>
                      <a:lnTo>
                        <a:pt x="15" y="121"/>
                      </a:lnTo>
                      <a:lnTo>
                        <a:pt x="8" y="107"/>
                      </a:lnTo>
                      <a:lnTo>
                        <a:pt x="2" y="92"/>
                      </a:lnTo>
                      <a:lnTo>
                        <a:pt x="0" y="83"/>
                      </a:lnTo>
                      <a:lnTo>
                        <a:pt x="0" y="77"/>
                      </a:lnTo>
                      <a:lnTo>
                        <a:pt x="2" y="75"/>
                      </a:lnTo>
                      <a:lnTo>
                        <a:pt x="3" y="75"/>
                      </a:lnTo>
                      <a:lnTo>
                        <a:pt x="3" y="78"/>
                      </a:lnTo>
                      <a:lnTo>
                        <a:pt x="6" y="86"/>
                      </a:lnTo>
                      <a:lnTo>
                        <a:pt x="10" y="98"/>
                      </a:lnTo>
                      <a:lnTo>
                        <a:pt x="17" y="109"/>
                      </a:lnTo>
                      <a:lnTo>
                        <a:pt x="24" y="115"/>
                      </a:lnTo>
                      <a:lnTo>
                        <a:pt x="28" y="103"/>
                      </a:lnTo>
                      <a:lnTo>
                        <a:pt x="31" y="88"/>
                      </a:lnTo>
                      <a:lnTo>
                        <a:pt x="32" y="73"/>
                      </a:lnTo>
                      <a:lnTo>
                        <a:pt x="32" y="62"/>
                      </a:lnTo>
                      <a:lnTo>
                        <a:pt x="30" y="53"/>
                      </a:lnTo>
                      <a:lnTo>
                        <a:pt x="29" y="40"/>
                      </a:lnTo>
                      <a:lnTo>
                        <a:pt x="28" y="28"/>
                      </a:lnTo>
                      <a:lnTo>
                        <a:pt x="29" y="22"/>
                      </a:lnTo>
                      <a:lnTo>
                        <a:pt x="31" y="19"/>
                      </a:lnTo>
                      <a:lnTo>
                        <a:pt x="32" y="19"/>
                      </a:lnTo>
                      <a:lnTo>
                        <a:pt x="32" y="23"/>
                      </a:lnTo>
                      <a:lnTo>
                        <a:pt x="32" y="27"/>
                      </a:lnTo>
                      <a:lnTo>
                        <a:pt x="32" y="34"/>
                      </a:lnTo>
                      <a:lnTo>
                        <a:pt x="33" y="41"/>
                      </a:lnTo>
                      <a:lnTo>
                        <a:pt x="34" y="48"/>
                      </a:lnTo>
                      <a:lnTo>
                        <a:pt x="37" y="53"/>
                      </a:lnTo>
                      <a:lnTo>
                        <a:pt x="41" y="41"/>
                      </a:lnTo>
                      <a:lnTo>
                        <a:pt x="46" y="25"/>
                      </a:lnTo>
                      <a:lnTo>
                        <a:pt x="52" y="11"/>
                      </a:lnTo>
                      <a:lnTo>
                        <a:pt x="60" y="2"/>
                      </a:lnTo>
                      <a:lnTo>
                        <a:pt x="64" y="0"/>
                      </a:lnTo>
                      <a:lnTo>
                        <a:pt x="66" y="0"/>
                      </a:lnTo>
                      <a:lnTo>
                        <a:pt x="64" y="2"/>
                      </a:lnTo>
                      <a:lnTo>
                        <a:pt x="62" y="5"/>
                      </a:lnTo>
                      <a:lnTo>
                        <a:pt x="57" y="13"/>
                      </a:lnTo>
                      <a:lnTo>
                        <a:pt x="52" y="28"/>
                      </a:lnTo>
                      <a:lnTo>
                        <a:pt x="47" y="43"/>
                      </a:lnTo>
                      <a:lnTo>
                        <a:pt x="45" y="53"/>
                      </a:lnTo>
                      <a:lnTo>
                        <a:pt x="51" y="51"/>
                      </a:lnTo>
                      <a:lnTo>
                        <a:pt x="57" y="49"/>
                      </a:lnTo>
                      <a:lnTo>
                        <a:pt x="63" y="47"/>
                      </a:lnTo>
                      <a:lnTo>
                        <a:pt x="68" y="43"/>
                      </a:lnTo>
                      <a:lnTo>
                        <a:pt x="70" y="42"/>
                      </a:lnTo>
                      <a:lnTo>
                        <a:pt x="72" y="42"/>
                      </a:lnTo>
                      <a:lnTo>
                        <a:pt x="71" y="43"/>
                      </a:lnTo>
                      <a:lnTo>
                        <a:pt x="69" y="47"/>
                      </a:lnTo>
                      <a:lnTo>
                        <a:pt x="63" y="50"/>
                      </a:lnTo>
                      <a:lnTo>
                        <a:pt x="56" y="56"/>
                      </a:lnTo>
                      <a:lnTo>
                        <a:pt x="48" y="61"/>
                      </a:lnTo>
                      <a:lnTo>
                        <a:pt x="44" y="64"/>
                      </a:lnTo>
                      <a:lnTo>
                        <a:pt x="41" y="78"/>
                      </a:lnTo>
                      <a:lnTo>
                        <a:pt x="38" y="93"/>
                      </a:lnTo>
                      <a:lnTo>
                        <a:pt x="36" y="108"/>
                      </a:lnTo>
                      <a:lnTo>
                        <a:pt x="33" y="116"/>
                      </a:lnTo>
                      <a:lnTo>
                        <a:pt x="39" y="116"/>
                      </a:lnTo>
                      <a:lnTo>
                        <a:pt x="45" y="115"/>
                      </a:lnTo>
                      <a:lnTo>
                        <a:pt x="51" y="115"/>
                      </a:lnTo>
                      <a:lnTo>
                        <a:pt x="57" y="114"/>
                      </a:lnTo>
                      <a:lnTo>
                        <a:pt x="62" y="113"/>
                      </a:lnTo>
                      <a:lnTo>
                        <a:pt x="68" y="110"/>
                      </a:lnTo>
                      <a:lnTo>
                        <a:pt x="71" y="109"/>
                      </a:lnTo>
                      <a:lnTo>
                        <a:pt x="74" y="108"/>
                      </a:lnTo>
                      <a:lnTo>
                        <a:pt x="76" y="106"/>
                      </a:lnTo>
                      <a:lnTo>
                        <a:pt x="77" y="106"/>
                      </a:lnTo>
                      <a:lnTo>
                        <a:pt x="77" y="108"/>
                      </a:lnTo>
                      <a:lnTo>
                        <a:pt x="75" y="110"/>
                      </a:lnTo>
                      <a:lnTo>
                        <a:pt x="72" y="113"/>
                      </a:lnTo>
                      <a:lnTo>
                        <a:pt x="68" y="115"/>
                      </a:lnTo>
                      <a:lnTo>
                        <a:pt x="62" y="118"/>
                      </a:lnTo>
                      <a:lnTo>
                        <a:pt x="55" y="121"/>
                      </a:lnTo>
                      <a:lnTo>
                        <a:pt x="48" y="124"/>
                      </a:lnTo>
                      <a:lnTo>
                        <a:pt x="43" y="126"/>
                      </a:lnTo>
                      <a:lnTo>
                        <a:pt x="38" y="128"/>
                      </a:lnTo>
                      <a:lnTo>
                        <a:pt x="34" y="129"/>
                      </a:lnTo>
                      <a:lnTo>
                        <a:pt x="31" y="132"/>
                      </a:lnTo>
                      <a:lnTo>
                        <a:pt x="29" y="139"/>
                      </a:lnTo>
                      <a:lnTo>
                        <a:pt x="28" y="147"/>
                      </a:lnTo>
                      <a:lnTo>
                        <a:pt x="28" y="152"/>
                      </a:lnTo>
                      <a:lnTo>
                        <a:pt x="30" y="154"/>
                      </a:lnTo>
                      <a:lnTo>
                        <a:pt x="33" y="155"/>
                      </a:lnTo>
                      <a:lnTo>
                        <a:pt x="39" y="155"/>
                      </a:lnTo>
                      <a:lnTo>
                        <a:pt x="43" y="154"/>
                      </a:lnTo>
                      <a:lnTo>
                        <a:pt x="53" y="149"/>
                      </a:lnTo>
                      <a:lnTo>
                        <a:pt x="62" y="145"/>
                      </a:lnTo>
                      <a:lnTo>
                        <a:pt x="70" y="140"/>
                      </a:lnTo>
                      <a:lnTo>
                        <a:pt x="75" y="137"/>
                      </a:lnTo>
                      <a:lnTo>
                        <a:pt x="78" y="134"/>
                      </a:lnTo>
                      <a:lnTo>
                        <a:pt x="81" y="133"/>
                      </a:lnTo>
                      <a:lnTo>
                        <a:pt x="81" y="134"/>
                      </a:lnTo>
                      <a:lnTo>
                        <a:pt x="78" y="139"/>
                      </a:lnTo>
                      <a:lnTo>
                        <a:pt x="72" y="147"/>
                      </a:lnTo>
                      <a:lnTo>
                        <a:pt x="64" y="156"/>
                      </a:lnTo>
                      <a:lnTo>
                        <a:pt x="57" y="164"/>
                      </a:lnTo>
                      <a:lnTo>
                        <a:pt x="51" y="170"/>
                      </a:lnTo>
                      <a:lnTo>
                        <a:pt x="51" y="168"/>
                      </a:lnTo>
                      <a:lnTo>
                        <a:pt x="49" y="166"/>
                      </a:lnTo>
                      <a:lnTo>
                        <a:pt x="47" y="163"/>
                      </a:lnTo>
                      <a:lnTo>
                        <a:pt x="46" y="161"/>
                      </a:lnTo>
                      <a:lnTo>
                        <a:pt x="41" y="158"/>
                      </a:lnTo>
                      <a:lnTo>
                        <a:pt x="34" y="156"/>
                      </a:lnTo>
                      <a:lnTo>
                        <a:pt x="26" y="158"/>
                      </a:lnTo>
                      <a:lnTo>
                        <a:pt x="21" y="160"/>
                      </a:lnTo>
                      <a:lnTo>
                        <a:pt x="17" y="163"/>
                      </a:lnTo>
                      <a:lnTo>
                        <a:pt x="17" y="167"/>
                      </a:lnTo>
                      <a:lnTo>
                        <a:pt x="17" y="171"/>
                      </a:lnTo>
                      <a:lnTo>
                        <a:pt x="17" y="175"/>
                      </a:lnTo>
                      <a:lnTo>
                        <a:pt x="13" y="179"/>
                      </a:lnTo>
                      <a:lnTo>
                        <a:pt x="8" y="183"/>
                      </a:lnTo>
                      <a:lnTo>
                        <a:pt x="3" y="186"/>
                      </a:lnTo>
                      <a:lnTo>
                        <a:pt x="1" y="189"/>
                      </a:lnTo>
                      <a:lnTo>
                        <a:pt x="6" y="183"/>
                      </a:lnTo>
                      <a:lnTo>
                        <a:pt x="10" y="177"/>
                      </a:lnTo>
                      <a:lnTo>
                        <a:pt x="13" y="171"/>
                      </a:lnTo>
                      <a:lnTo>
                        <a:pt x="13" y="168"/>
                      </a:lnTo>
                      <a:lnTo>
                        <a:pt x="10" y="164"/>
                      </a:lnTo>
                      <a:lnTo>
                        <a:pt x="7" y="162"/>
                      </a:lnTo>
                      <a:lnTo>
                        <a:pt x="3" y="161"/>
                      </a:lnTo>
                      <a:lnTo>
                        <a:pt x="0" y="16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0" name="Freeform 333">
                  <a:extLst>
                    <a:ext uri="{FF2B5EF4-FFF2-40B4-BE49-F238E27FC236}">
                      <a16:creationId xmlns:a16="http://schemas.microsoft.com/office/drawing/2014/main" id="{618EA837-D0CA-4557-89EB-9A3B41DAB7C8}"/>
                    </a:ext>
                  </a:extLst>
                </p:cNvPr>
                <p:cNvSpPr>
                  <a:spLocks/>
                </p:cNvSpPr>
                <p:nvPr/>
              </p:nvSpPr>
              <p:spPr bwMode="auto">
                <a:xfrm>
                  <a:off x="116" y="292"/>
                  <a:ext cx="7" cy="12"/>
                </a:xfrm>
                <a:custGeom>
                  <a:avLst/>
                  <a:gdLst>
                    <a:gd name="T0" fmla="*/ 7 w 13"/>
                    <a:gd name="T1" fmla="*/ 12 h 24"/>
                    <a:gd name="T2" fmla="*/ 5 w 13"/>
                    <a:gd name="T3" fmla="*/ 11 h 24"/>
                    <a:gd name="T4" fmla="*/ 4 w 13"/>
                    <a:gd name="T5" fmla="*/ 11 h 24"/>
                    <a:gd name="T6" fmla="*/ 2 w 13"/>
                    <a:gd name="T7" fmla="*/ 12 h 24"/>
                    <a:gd name="T8" fmla="*/ 1 w 13"/>
                    <a:gd name="T9" fmla="*/ 12 h 24"/>
                    <a:gd name="T10" fmla="*/ 1 w 13"/>
                    <a:gd name="T11" fmla="*/ 9 h 24"/>
                    <a:gd name="T12" fmla="*/ 0 w 13"/>
                    <a:gd name="T13" fmla="*/ 6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6 h 24"/>
                    <a:gd name="T30" fmla="*/ 5 w 13"/>
                    <a:gd name="T31" fmla="*/ 9 h 24"/>
                    <a:gd name="T32" fmla="*/ 7 w 1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3"/>
                      </a:moveTo>
                      <a:lnTo>
                        <a:pt x="10" y="21"/>
                      </a:lnTo>
                      <a:lnTo>
                        <a:pt x="8" y="21"/>
                      </a:lnTo>
                      <a:lnTo>
                        <a:pt x="4" y="23"/>
                      </a:lnTo>
                      <a:lnTo>
                        <a:pt x="2" y="24"/>
                      </a:lnTo>
                      <a:lnTo>
                        <a:pt x="1" y="18"/>
                      </a:lnTo>
                      <a:lnTo>
                        <a:pt x="0" y="12"/>
                      </a:lnTo>
                      <a:lnTo>
                        <a:pt x="0" y="8"/>
                      </a:lnTo>
                      <a:lnTo>
                        <a:pt x="0" y="2"/>
                      </a:lnTo>
                      <a:lnTo>
                        <a:pt x="0" y="0"/>
                      </a:lnTo>
                      <a:lnTo>
                        <a:pt x="1" y="0"/>
                      </a:lnTo>
                      <a:lnTo>
                        <a:pt x="2" y="1"/>
                      </a:lnTo>
                      <a:lnTo>
                        <a:pt x="2" y="3"/>
                      </a:lnTo>
                      <a:lnTo>
                        <a:pt x="3" y="8"/>
                      </a:lnTo>
                      <a:lnTo>
                        <a:pt x="7" y="12"/>
                      </a:lnTo>
                      <a:lnTo>
                        <a:pt x="10" y="18"/>
                      </a:lnTo>
                      <a:lnTo>
                        <a:pt x="13" y="2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1" name="Freeform 334">
                  <a:extLst>
                    <a:ext uri="{FF2B5EF4-FFF2-40B4-BE49-F238E27FC236}">
                      <a16:creationId xmlns:a16="http://schemas.microsoft.com/office/drawing/2014/main" id="{7DF26290-8290-4115-BCBA-3A88ACD4678C}"/>
                    </a:ext>
                  </a:extLst>
                </p:cNvPr>
                <p:cNvSpPr>
                  <a:spLocks/>
                </p:cNvSpPr>
                <p:nvPr/>
              </p:nvSpPr>
              <p:spPr bwMode="auto">
                <a:xfrm>
                  <a:off x="171" y="289"/>
                  <a:ext cx="129" cy="79"/>
                </a:xfrm>
                <a:custGeom>
                  <a:avLst/>
                  <a:gdLst>
                    <a:gd name="T0" fmla="*/ 13 w 258"/>
                    <a:gd name="T1" fmla="*/ 55 h 157"/>
                    <a:gd name="T2" fmla="*/ 25 w 258"/>
                    <a:gd name="T3" fmla="*/ 48 h 157"/>
                    <a:gd name="T4" fmla="*/ 33 w 258"/>
                    <a:gd name="T5" fmla="*/ 29 h 157"/>
                    <a:gd name="T6" fmla="*/ 42 w 258"/>
                    <a:gd name="T7" fmla="*/ 15 h 157"/>
                    <a:gd name="T8" fmla="*/ 54 w 258"/>
                    <a:gd name="T9" fmla="*/ 2 h 157"/>
                    <a:gd name="T10" fmla="*/ 58 w 258"/>
                    <a:gd name="T11" fmla="*/ 1 h 157"/>
                    <a:gd name="T12" fmla="*/ 50 w 258"/>
                    <a:gd name="T13" fmla="*/ 10 h 157"/>
                    <a:gd name="T14" fmla="*/ 39 w 258"/>
                    <a:gd name="T15" fmla="*/ 24 h 157"/>
                    <a:gd name="T16" fmla="*/ 34 w 258"/>
                    <a:gd name="T17" fmla="*/ 39 h 157"/>
                    <a:gd name="T18" fmla="*/ 35 w 258"/>
                    <a:gd name="T19" fmla="*/ 42 h 157"/>
                    <a:gd name="T20" fmla="*/ 43 w 258"/>
                    <a:gd name="T21" fmla="*/ 37 h 157"/>
                    <a:gd name="T22" fmla="*/ 53 w 258"/>
                    <a:gd name="T23" fmla="*/ 31 h 157"/>
                    <a:gd name="T24" fmla="*/ 65 w 258"/>
                    <a:gd name="T25" fmla="*/ 16 h 157"/>
                    <a:gd name="T26" fmla="*/ 84 w 258"/>
                    <a:gd name="T27" fmla="*/ 2 h 157"/>
                    <a:gd name="T28" fmla="*/ 91 w 258"/>
                    <a:gd name="T29" fmla="*/ 1 h 157"/>
                    <a:gd name="T30" fmla="*/ 76 w 258"/>
                    <a:gd name="T31" fmla="*/ 12 h 157"/>
                    <a:gd name="T32" fmla="*/ 61 w 258"/>
                    <a:gd name="T33" fmla="*/ 28 h 157"/>
                    <a:gd name="T34" fmla="*/ 62 w 258"/>
                    <a:gd name="T35" fmla="*/ 32 h 157"/>
                    <a:gd name="T36" fmla="*/ 77 w 258"/>
                    <a:gd name="T37" fmla="*/ 29 h 157"/>
                    <a:gd name="T38" fmla="*/ 93 w 258"/>
                    <a:gd name="T39" fmla="*/ 20 h 157"/>
                    <a:gd name="T40" fmla="*/ 112 w 258"/>
                    <a:gd name="T41" fmla="*/ 11 h 157"/>
                    <a:gd name="T42" fmla="*/ 117 w 258"/>
                    <a:gd name="T43" fmla="*/ 11 h 157"/>
                    <a:gd name="T44" fmla="*/ 103 w 258"/>
                    <a:gd name="T45" fmla="*/ 17 h 157"/>
                    <a:gd name="T46" fmla="*/ 90 w 258"/>
                    <a:gd name="T47" fmla="*/ 27 h 157"/>
                    <a:gd name="T48" fmla="*/ 103 w 258"/>
                    <a:gd name="T49" fmla="*/ 29 h 157"/>
                    <a:gd name="T50" fmla="*/ 122 w 258"/>
                    <a:gd name="T51" fmla="*/ 24 h 157"/>
                    <a:gd name="T52" fmla="*/ 129 w 258"/>
                    <a:gd name="T53" fmla="*/ 22 h 157"/>
                    <a:gd name="T54" fmla="*/ 118 w 258"/>
                    <a:gd name="T55" fmla="*/ 29 h 157"/>
                    <a:gd name="T56" fmla="*/ 96 w 258"/>
                    <a:gd name="T57" fmla="*/ 35 h 157"/>
                    <a:gd name="T58" fmla="*/ 99 w 258"/>
                    <a:gd name="T59" fmla="*/ 41 h 157"/>
                    <a:gd name="T60" fmla="*/ 113 w 258"/>
                    <a:gd name="T61" fmla="*/ 49 h 157"/>
                    <a:gd name="T62" fmla="*/ 118 w 258"/>
                    <a:gd name="T63" fmla="*/ 53 h 157"/>
                    <a:gd name="T64" fmla="*/ 103 w 258"/>
                    <a:gd name="T65" fmla="*/ 48 h 157"/>
                    <a:gd name="T66" fmla="*/ 85 w 258"/>
                    <a:gd name="T67" fmla="*/ 39 h 157"/>
                    <a:gd name="T68" fmla="*/ 75 w 258"/>
                    <a:gd name="T69" fmla="*/ 38 h 157"/>
                    <a:gd name="T70" fmla="*/ 65 w 258"/>
                    <a:gd name="T71" fmla="*/ 39 h 157"/>
                    <a:gd name="T72" fmla="*/ 69 w 258"/>
                    <a:gd name="T73" fmla="*/ 46 h 157"/>
                    <a:gd name="T74" fmla="*/ 79 w 258"/>
                    <a:gd name="T75" fmla="*/ 55 h 157"/>
                    <a:gd name="T76" fmla="*/ 91 w 258"/>
                    <a:gd name="T77" fmla="*/ 62 h 157"/>
                    <a:gd name="T78" fmla="*/ 96 w 258"/>
                    <a:gd name="T79" fmla="*/ 68 h 157"/>
                    <a:gd name="T80" fmla="*/ 79 w 258"/>
                    <a:gd name="T81" fmla="*/ 57 h 157"/>
                    <a:gd name="T82" fmla="*/ 62 w 258"/>
                    <a:gd name="T83" fmla="*/ 46 h 157"/>
                    <a:gd name="T84" fmla="*/ 53 w 258"/>
                    <a:gd name="T85" fmla="*/ 43 h 157"/>
                    <a:gd name="T86" fmla="*/ 38 w 258"/>
                    <a:gd name="T87" fmla="*/ 49 h 157"/>
                    <a:gd name="T88" fmla="*/ 35 w 258"/>
                    <a:gd name="T89" fmla="*/ 53 h 157"/>
                    <a:gd name="T90" fmla="*/ 47 w 258"/>
                    <a:gd name="T91" fmla="*/ 63 h 157"/>
                    <a:gd name="T92" fmla="*/ 64 w 258"/>
                    <a:gd name="T93" fmla="*/ 75 h 157"/>
                    <a:gd name="T94" fmla="*/ 66 w 258"/>
                    <a:gd name="T95" fmla="*/ 79 h 157"/>
                    <a:gd name="T96" fmla="*/ 50 w 258"/>
                    <a:gd name="T97" fmla="*/ 68 h 157"/>
                    <a:gd name="T98" fmla="*/ 31 w 258"/>
                    <a:gd name="T99" fmla="*/ 57 h 157"/>
                    <a:gd name="T100" fmla="*/ 20 w 258"/>
                    <a:gd name="T101" fmla="*/ 59 h 157"/>
                    <a:gd name="T102" fmla="*/ 4 w 258"/>
                    <a:gd name="T103" fmla="*/ 64 h 157"/>
                    <a:gd name="T104" fmla="*/ 3 w 258"/>
                    <a:gd name="T105" fmla="*/ 63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7">
                      <a:moveTo>
                        <a:pt x="10" y="121"/>
                      </a:moveTo>
                      <a:lnTo>
                        <a:pt x="14" y="117"/>
                      </a:lnTo>
                      <a:lnTo>
                        <a:pt x="20" y="114"/>
                      </a:lnTo>
                      <a:lnTo>
                        <a:pt x="25" y="110"/>
                      </a:lnTo>
                      <a:lnTo>
                        <a:pt x="33" y="106"/>
                      </a:lnTo>
                      <a:lnTo>
                        <a:pt x="39" y="102"/>
                      </a:lnTo>
                      <a:lnTo>
                        <a:pt x="46" y="99"/>
                      </a:lnTo>
                      <a:lnTo>
                        <a:pt x="50" y="95"/>
                      </a:lnTo>
                      <a:lnTo>
                        <a:pt x="52" y="93"/>
                      </a:lnTo>
                      <a:lnTo>
                        <a:pt x="54" y="85"/>
                      </a:lnTo>
                      <a:lnTo>
                        <a:pt x="59" y="72"/>
                      </a:lnTo>
                      <a:lnTo>
                        <a:pt x="65" y="57"/>
                      </a:lnTo>
                      <a:lnTo>
                        <a:pt x="70" y="47"/>
                      </a:lnTo>
                      <a:lnTo>
                        <a:pt x="74" y="42"/>
                      </a:lnTo>
                      <a:lnTo>
                        <a:pt x="78" y="35"/>
                      </a:lnTo>
                      <a:lnTo>
                        <a:pt x="84" y="29"/>
                      </a:lnTo>
                      <a:lnTo>
                        <a:pt x="90" y="21"/>
                      </a:lnTo>
                      <a:lnTo>
                        <a:pt x="97" y="14"/>
                      </a:lnTo>
                      <a:lnTo>
                        <a:pt x="103" y="8"/>
                      </a:lnTo>
                      <a:lnTo>
                        <a:pt x="108" y="3"/>
                      </a:lnTo>
                      <a:lnTo>
                        <a:pt x="112" y="1"/>
                      </a:lnTo>
                      <a:lnTo>
                        <a:pt x="116" y="0"/>
                      </a:lnTo>
                      <a:lnTo>
                        <a:pt x="118" y="0"/>
                      </a:lnTo>
                      <a:lnTo>
                        <a:pt x="116" y="1"/>
                      </a:lnTo>
                      <a:lnTo>
                        <a:pt x="114" y="4"/>
                      </a:lnTo>
                      <a:lnTo>
                        <a:pt x="112" y="8"/>
                      </a:lnTo>
                      <a:lnTo>
                        <a:pt x="107" y="12"/>
                      </a:lnTo>
                      <a:lnTo>
                        <a:pt x="100" y="19"/>
                      </a:lnTo>
                      <a:lnTo>
                        <a:pt x="94" y="26"/>
                      </a:lnTo>
                      <a:lnTo>
                        <a:pt x="88" y="34"/>
                      </a:lnTo>
                      <a:lnTo>
                        <a:pt x="82" y="42"/>
                      </a:lnTo>
                      <a:lnTo>
                        <a:pt x="77" y="48"/>
                      </a:lnTo>
                      <a:lnTo>
                        <a:pt x="74" y="53"/>
                      </a:lnTo>
                      <a:lnTo>
                        <a:pt x="70" y="61"/>
                      </a:lnTo>
                      <a:lnTo>
                        <a:pt x="68" y="69"/>
                      </a:lnTo>
                      <a:lnTo>
                        <a:pt x="67" y="77"/>
                      </a:lnTo>
                      <a:lnTo>
                        <a:pt x="66" y="82"/>
                      </a:lnTo>
                      <a:lnTo>
                        <a:pt x="66" y="85"/>
                      </a:lnTo>
                      <a:lnTo>
                        <a:pt x="67" y="85"/>
                      </a:lnTo>
                      <a:lnTo>
                        <a:pt x="69" y="84"/>
                      </a:lnTo>
                      <a:lnTo>
                        <a:pt x="74" y="82"/>
                      </a:lnTo>
                      <a:lnTo>
                        <a:pt x="77" y="79"/>
                      </a:lnTo>
                      <a:lnTo>
                        <a:pt x="81" y="77"/>
                      </a:lnTo>
                      <a:lnTo>
                        <a:pt x="86" y="74"/>
                      </a:lnTo>
                      <a:lnTo>
                        <a:pt x="91" y="70"/>
                      </a:lnTo>
                      <a:lnTo>
                        <a:pt x="96" y="67"/>
                      </a:lnTo>
                      <a:lnTo>
                        <a:pt x="101" y="63"/>
                      </a:lnTo>
                      <a:lnTo>
                        <a:pt x="105" y="61"/>
                      </a:lnTo>
                      <a:lnTo>
                        <a:pt x="108" y="60"/>
                      </a:lnTo>
                      <a:lnTo>
                        <a:pt x="114" y="50"/>
                      </a:lnTo>
                      <a:lnTo>
                        <a:pt x="121" y="40"/>
                      </a:lnTo>
                      <a:lnTo>
                        <a:pt x="130" y="31"/>
                      </a:lnTo>
                      <a:lnTo>
                        <a:pt x="141" y="22"/>
                      </a:lnTo>
                      <a:lnTo>
                        <a:pt x="151" y="15"/>
                      </a:lnTo>
                      <a:lnTo>
                        <a:pt x="160" y="9"/>
                      </a:lnTo>
                      <a:lnTo>
                        <a:pt x="167" y="4"/>
                      </a:lnTo>
                      <a:lnTo>
                        <a:pt x="173" y="2"/>
                      </a:lnTo>
                      <a:lnTo>
                        <a:pt x="179" y="1"/>
                      </a:lnTo>
                      <a:lnTo>
                        <a:pt x="182" y="1"/>
                      </a:lnTo>
                      <a:lnTo>
                        <a:pt x="182" y="2"/>
                      </a:lnTo>
                      <a:lnTo>
                        <a:pt x="177" y="4"/>
                      </a:lnTo>
                      <a:lnTo>
                        <a:pt x="169" y="9"/>
                      </a:lnTo>
                      <a:lnTo>
                        <a:pt x="160" y="16"/>
                      </a:lnTo>
                      <a:lnTo>
                        <a:pt x="151" y="24"/>
                      </a:lnTo>
                      <a:lnTo>
                        <a:pt x="142" y="32"/>
                      </a:lnTo>
                      <a:lnTo>
                        <a:pt x="134" y="41"/>
                      </a:lnTo>
                      <a:lnTo>
                        <a:pt x="127" y="49"/>
                      </a:lnTo>
                      <a:lnTo>
                        <a:pt x="121" y="56"/>
                      </a:lnTo>
                      <a:lnTo>
                        <a:pt x="120" y="61"/>
                      </a:lnTo>
                      <a:lnTo>
                        <a:pt x="120" y="63"/>
                      </a:lnTo>
                      <a:lnTo>
                        <a:pt x="122" y="63"/>
                      </a:lnTo>
                      <a:lnTo>
                        <a:pt x="124" y="63"/>
                      </a:lnTo>
                      <a:lnTo>
                        <a:pt x="130" y="62"/>
                      </a:lnTo>
                      <a:lnTo>
                        <a:pt x="138" y="61"/>
                      </a:lnTo>
                      <a:lnTo>
                        <a:pt x="146" y="59"/>
                      </a:lnTo>
                      <a:lnTo>
                        <a:pt x="154" y="57"/>
                      </a:lnTo>
                      <a:lnTo>
                        <a:pt x="160" y="56"/>
                      </a:lnTo>
                      <a:lnTo>
                        <a:pt x="167" y="50"/>
                      </a:lnTo>
                      <a:lnTo>
                        <a:pt x="175" y="45"/>
                      </a:lnTo>
                      <a:lnTo>
                        <a:pt x="185" y="39"/>
                      </a:lnTo>
                      <a:lnTo>
                        <a:pt x="197" y="33"/>
                      </a:lnTo>
                      <a:lnTo>
                        <a:pt x="207" y="29"/>
                      </a:lnTo>
                      <a:lnTo>
                        <a:pt x="217" y="24"/>
                      </a:lnTo>
                      <a:lnTo>
                        <a:pt x="223" y="22"/>
                      </a:lnTo>
                      <a:lnTo>
                        <a:pt x="228" y="19"/>
                      </a:lnTo>
                      <a:lnTo>
                        <a:pt x="233" y="18"/>
                      </a:lnTo>
                      <a:lnTo>
                        <a:pt x="235" y="19"/>
                      </a:lnTo>
                      <a:lnTo>
                        <a:pt x="234" y="22"/>
                      </a:lnTo>
                      <a:lnTo>
                        <a:pt x="228" y="24"/>
                      </a:lnTo>
                      <a:lnTo>
                        <a:pt x="221" y="26"/>
                      </a:lnTo>
                      <a:lnTo>
                        <a:pt x="213" y="31"/>
                      </a:lnTo>
                      <a:lnTo>
                        <a:pt x="205" y="34"/>
                      </a:lnTo>
                      <a:lnTo>
                        <a:pt x="197" y="39"/>
                      </a:lnTo>
                      <a:lnTo>
                        <a:pt x="190" y="45"/>
                      </a:lnTo>
                      <a:lnTo>
                        <a:pt x="184" y="49"/>
                      </a:lnTo>
                      <a:lnTo>
                        <a:pt x="180" y="54"/>
                      </a:lnTo>
                      <a:lnTo>
                        <a:pt x="177" y="59"/>
                      </a:lnTo>
                      <a:lnTo>
                        <a:pt x="185" y="60"/>
                      </a:lnTo>
                      <a:lnTo>
                        <a:pt x="196" y="59"/>
                      </a:lnTo>
                      <a:lnTo>
                        <a:pt x="206" y="57"/>
                      </a:lnTo>
                      <a:lnTo>
                        <a:pt x="217" y="55"/>
                      </a:lnTo>
                      <a:lnTo>
                        <a:pt x="227" y="53"/>
                      </a:lnTo>
                      <a:lnTo>
                        <a:pt x="236" y="50"/>
                      </a:lnTo>
                      <a:lnTo>
                        <a:pt x="243" y="48"/>
                      </a:lnTo>
                      <a:lnTo>
                        <a:pt x="248" y="47"/>
                      </a:lnTo>
                      <a:lnTo>
                        <a:pt x="253" y="44"/>
                      </a:lnTo>
                      <a:lnTo>
                        <a:pt x="258" y="42"/>
                      </a:lnTo>
                      <a:lnTo>
                        <a:pt x="258" y="44"/>
                      </a:lnTo>
                      <a:lnTo>
                        <a:pt x="255" y="47"/>
                      </a:lnTo>
                      <a:lnTo>
                        <a:pt x="250" y="50"/>
                      </a:lnTo>
                      <a:lnTo>
                        <a:pt x="244" y="54"/>
                      </a:lnTo>
                      <a:lnTo>
                        <a:pt x="236" y="57"/>
                      </a:lnTo>
                      <a:lnTo>
                        <a:pt x="226" y="62"/>
                      </a:lnTo>
                      <a:lnTo>
                        <a:pt x="215" y="65"/>
                      </a:lnTo>
                      <a:lnTo>
                        <a:pt x="204" y="68"/>
                      </a:lnTo>
                      <a:lnTo>
                        <a:pt x="192" y="69"/>
                      </a:lnTo>
                      <a:lnTo>
                        <a:pt x="181" y="69"/>
                      </a:lnTo>
                      <a:lnTo>
                        <a:pt x="184" y="74"/>
                      </a:lnTo>
                      <a:lnTo>
                        <a:pt x="190" y="77"/>
                      </a:lnTo>
                      <a:lnTo>
                        <a:pt x="197" y="82"/>
                      </a:lnTo>
                      <a:lnTo>
                        <a:pt x="205" y="86"/>
                      </a:lnTo>
                      <a:lnTo>
                        <a:pt x="212" y="90"/>
                      </a:lnTo>
                      <a:lnTo>
                        <a:pt x="219" y="94"/>
                      </a:lnTo>
                      <a:lnTo>
                        <a:pt x="225" y="97"/>
                      </a:lnTo>
                      <a:lnTo>
                        <a:pt x="229" y="99"/>
                      </a:lnTo>
                      <a:lnTo>
                        <a:pt x="235" y="101"/>
                      </a:lnTo>
                      <a:lnTo>
                        <a:pt x="237" y="104"/>
                      </a:lnTo>
                      <a:lnTo>
                        <a:pt x="236" y="105"/>
                      </a:lnTo>
                      <a:lnTo>
                        <a:pt x="230" y="104"/>
                      </a:lnTo>
                      <a:lnTo>
                        <a:pt x="225" y="102"/>
                      </a:lnTo>
                      <a:lnTo>
                        <a:pt x="217" y="99"/>
                      </a:lnTo>
                      <a:lnTo>
                        <a:pt x="206" y="95"/>
                      </a:lnTo>
                      <a:lnTo>
                        <a:pt x="196" y="91"/>
                      </a:lnTo>
                      <a:lnTo>
                        <a:pt x="185" y="86"/>
                      </a:lnTo>
                      <a:lnTo>
                        <a:pt x="176" y="83"/>
                      </a:lnTo>
                      <a:lnTo>
                        <a:pt x="169" y="78"/>
                      </a:lnTo>
                      <a:lnTo>
                        <a:pt x="165" y="75"/>
                      </a:lnTo>
                      <a:lnTo>
                        <a:pt x="160" y="75"/>
                      </a:lnTo>
                      <a:lnTo>
                        <a:pt x="156" y="76"/>
                      </a:lnTo>
                      <a:lnTo>
                        <a:pt x="150" y="76"/>
                      </a:lnTo>
                      <a:lnTo>
                        <a:pt x="144" y="76"/>
                      </a:lnTo>
                      <a:lnTo>
                        <a:pt x="138" y="77"/>
                      </a:lnTo>
                      <a:lnTo>
                        <a:pt x="134" y="77"/>
                      </a:lnTo>
                      <a:lnTo>
                        <a:pt x="129" y="78"/>
                      </a:lnTo>
                      <a:lnTo>
                        <a:pt x="126" y="78"/>
                      </a:lnTo>
                      <a:lnTo>
                        <a:pt x="128" y="83"/>
                      </a:lnTo>
                      <a:lnTo>
                        <a:pt x="132" y="87"/>
                      </a:lnTo>
                      <a:lnTo>
                        <a:pt x="137" y="92"/>
                      </a:lnTo>
                      <a:lnTo>
                        <a:pt x="143" y="97"/>
                      </a:lnTo>
                      <a:lnTo>
                        <a:pt x="147" y="101"/>
                      </a:lnTo>
                      <a:lnTo>
                        <a:pt x="153" y="106"/>
                      </a:lnTo>
                      <a:lnTo>
                        <a:pt x="158" y="109"/>
                      </a:lnTo>
                      <a:lnTo>
                        <a:pt x="161" y="112"/>
                      </a:lnTo>
                      <a:lnTo>
                        <a:pt x="168" y="116"/>
                      </a:lnTo>
                      <a:lnTo>
                        <a:pt x="176" y="120"/>
                      </a:lnTo>
                      <a:lnTo>
                        <a:pt x="182" y="123"/>
                      </a:lnTo>
                      <a:lnTo>
                        <a:pt x="188" y="127"/>
                      </a:lnTo>
                      <a:lnTo>
                        <a:pt x="191" y="130"/>
                      </a:lnTo>
                      <a:lnTo>
                        <a:pt x="194" y="133"/>
                      </a:lnTo>
                      <a:lnTo>
                        <a:pt x="191" y="135"/>
                      </a:lnTo>
                      <a:lnTo>
                        <a:pt x="182" y="130"/>
                      </a:lnTo>
                      <a:lnTo>
                        <a:pt x="175" y="125"/>
                      </a:lnTo>
                      <a:lnTo>
                        <a:pt x="166" y="120"/>
                      </a:lnTo>
                      <a:lnTo>
                        <a:pt x="157" y="114"/>
                      </a:lnTo>
                      <a:lnTo>
                        <a:pt x="147" y="108"/>
                      </a:lnTo>
                      <a:lnTo>
                        <a:pt x="137" y="102"/>
                      </a:lnTo>
                      <a:lnTo>
                        <a:pt x="129" y="97"/>
                      </a:lnTo>
                      <a:lnTo>
                        <a:pt x="123" y="92"/>
                      </a:lnTo>
                      <a:lnTo>
                        <a:pt x="119" y="89"/>
                      </a:lnTo>
                      <a:lnTo>
                        <a:pt x="114" y="85"/>
                      </a:lnTo>
                      <a:lnTo>
                        <a:pt x="109" y="84"/>
                      </a:lnTo>
                      <a:lnTo>
                        <a:pt x="106" y="85"/>
                      </a:lnTo>
                      <a:lnTo>
                        <a:pt x="101" y="87"/>
                      </a:lnTo>
                      <a:lnTo>
                        <a:pt x="94" y="90"/>
                      </a:lnTo>
                      <a:lnTo>
                        <a:pt x="84" y="93"/>
                      </a:lnTo>
                      <a:lnTo>
                        <a:pt x="75" y="97"/>
                      </a:lnTo>
                      <a:lnTo>
                        <a:pt x="69" y="99"/>
                      </a:lnTo>
                      <a:lnTo>
                        <a:pt x="68" y="101"/>
                      </a:lnTo>
                      <a:lnTo>
                        <a:pt x="68" y="104"/>
                      </a:lnTo>
                      <a:lnTo>
                        <a:pt x="69" y="106"/>
                      </a:lnTo>
                      <a:lnTo>
                        <a:pt x="74" y="110"/>
                      </a:lnTo>
                      <a:lnTo>
                        <a:pt x="78" y="114"/>
                      </a:lnTo>
                      <a:lnTo>
                        <a:pt x="85" y="119"/>
                      </a:lnTo>
                      <a:lnTo>
                        <a:pt x="93" y="125"/>
                      </a:lnTo>
                      <a:lnTo>
                        <a:pt x="103" y="131"/>
                      </a:lnTo>
                      <a:lnTo>
                        <a:pt x="112" y="138"/>
                      </a:lnTo>
                      <a:lnTo>
                        <a:pt x="121" y="144"/>
                      </a:lnTo>
                      <a:lnTo>
                        <a:pt x="128" y="150"/>
                      </a:lnTo>
                      <a:lnTo>
                        <a:pt x="134" y="152"/>
                      </a:lnTo>
                      <a:lnTo>
                        <a:pt x="138" y="155"/>
                      </a:lnTo>
                      <a:lnTo>
                        <a:pt x="137" y="157"/>
                      </a:lnTo>
                      <a:lnTo>
                        <a:pt x="132" y="157"/>
                      </a:lnTo>
                      <a:lnTo>
                        <a:pt x="123" y="152"/>
                      </a:lnTo>
                      <a:lnTo>
                        <a:pt x="118" y="147"/>
                      </a:lnTo>
                      <a:lnTo>
                        <a:pt x="108" y="142"/>
                      </a:lnTo>
                      <a:lnTo>
                        <a:pt x="99" y="136"/>
                      </a:lnTo>
                      <a:lnTo>
                        <a:pt x="89" y="129"/>
                      </a:lnTo>
                      <a:lnTo>
                        <a:pt x="78" y="123"/>
                      </a:lnTo>
                      <a:lnTo>
                        <a:pt x="69" y="119"/>
                      </a:lnTo>
                      <a:lnTo>
                        <a:pt x="62" y="114"/>
                      </a:lnTo>
                      <a:lnTo>
                        <a:pt x="59" y="113"/>
                      </a:lnTo>
                      <a:lnTo>
                        <a:pt x="55" y="113"/>
                      </a:lnTo>
                      <a:lnTo>
                        <a:pt x="48" y="115"/>
                      </a:lnTo>
                      <a:lnTo>
                        <a:pt x="40" y="117"/>
                      </a:lnTo>
                      <a:lnTo>
                        <a:pt x="31" y="121"/>
                      </a:lnTo>
                      <a:lnTo>
                        <a:pt x="22" y="123"/>
                      </a:lnTo>
                      <a:lnTo>
                        <a:pt x="14" y="127"/>
                      </a:lnTo>
                      <a:lnTo>
                        <a:pt x="7" y="128"/>
                      </a:lnTo>
                      <a:lnTo>
                        <a:pt x="2" y="129"/>
                      </a:lnTo>
                      <a:lnTo>
                        <a:pt x="0" y="129"/>
                      </a:lnTo>
                      <a:lnTo>
                        <a:pt x="1" y="128"/>
                      </a:lnTo>
                      <a:lnTo>
                        <a:pt x="6" y="125"/>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2" name="Freeform 335">
                  <a:extLst>
                    <a:ext uri="{FF2B5EF4-FFF2-40B4-BE49-F238E27FC236}">
                      <a16:creationId xmlns:a16="http://schemas.microsoft.com/office/drawing/2014/main" id="{28393009-90FA-46A3-B729-0B652B8C1C18}"/>
                    </a:ext>
                  </a:extLst>
                </p:cNvPr>
                <p:cNvSpPr>
                  <a:spLocks/>
                </p:cNvSpPr>
                <p:nvPr/>
              </p:nvSpPr>
              <p:spPr bwMode="auto">
                <a:xfrm>
                  <a:off x="145" y="368"/>
                  <a:ext cx="93" cy="79"/>
                </a:xfrm>
                <a:custGeom>
                  <a:avLst/>
                  <a:gdLst>
                    <a:gd name="T0" fmla="*/ 10 w 187"/>
                    <a:gd name="T1" fmla="*/ 7 h 157"/>
                    <a:gd name="T2" fmla="*/ 22 w 187"/>
                    <a:gd name="T3" fmla="*/ 8 h 157"/>
                    <a:gd name="T4" fmla="*/ 42 w 187"/>
                    <a:gd name="T5" fmla="*/ 5 h 157"/>
                    <a:gd name="T6" fmla="*/ 59 w 187"/>
                    <a:gd name="T7" fmla="*/ 5 h 157"/>
                    <a:gd name="T8" fmla="*/ 65 w 187"/>
                    <a:gd name="T9" fmla="*/ 9 h 157"/>
                    <a:gd name="T10" fmla="*/ 55 w 187"/>
                    <a:gd name="T11" fmla="*/ 8 h 157"/>
                    <a:gd name="T12" fmla="*/ 40 w 187"/>
                    <a:gd name="T13" fmla="*/ 9 h 157"/>
                    <a:gd name="T14" fmla="*/ 25 w 187"/>
                    <a:gd name="T15" fmla="*/ 12 h 157"/>
                    <a:gd name="T16" fmla="*/ 27 w 187"/>
                    <a:gd name="T17" fmla="*/ 16 h 157"/>
                    <a:gd name="T18" fmla="*/ 36 w 187"/>
                    <a:gd name="T19" fmla="*/ 19 h 157"/>
                    <a:gd name="T20" fmla="*/ 41 w 187"/>
                    <a:gd name="T21" fmla="*/ 21 h 157"/>
                    <a:gd name="T22" fmla="*/ 58 w 187"/>
                    <a:gd name="T23" fmla="*/ 21 h 157"/>
                    <a:gd name="T24" fmla="*/ 77 w 187"/>
                    <a:gd name="T25" fmla="*/ 24 h 157"/>
                    <a:gd name="T26" fmla="*/ 87 w 187"/>
                    <a:gd name="T27" fmla="*/ 30 h 157"/>
                    <a:gd name="T28" fmla="*/ 82 w 187"/>
                    <a:gd name="T29" fmla="*/ 30 h 157"/>
                    <a:gd name="T30" fmla="*/ 70 w 187"/>
                    <a:gd name="T31" fmla="*/ 27 h 157"/>
                    <a:gd name="T32" fmla="*/ 54 w 187"/>
                    <a:gd name="T33" fmla="*/ 25 h 157"/>
                    <a:gd name="T34" fmla="*/ 51 w 187"/>
                    <a:gd name="T35" fmla="*/ 29 h 157"/>
                    <a:gd name="T36" fmla="*/ 59 w 187"/>
                    <a:gd name="T37" fmla="*/ 35 h 157"/>
                    <a:gd name="T38" fmla="*/ 72 w 187"/>
                    <a:gd name="T39" fmla="*/ 36 h 157"/>
                    <a:gd name="T40" fmla="*/ 87 w 187"/>
                    <a:gd name="T41" fmla="*/ 43 h 157"/>
                    <a:gd name="T42" fmla="*/ 90 w 187"/>
                    <a:gd name="T43" fmla="*/ 50 h 157"/>
                    <a:gd name="T44" fmla="*/ 80 w 187"/>
                    <a:gd name="T45" fmla="*/ 43 h 157"/>
                    <a:gd name="T46" fmla="*/ 69 w 187"/>
                    <a:gd name="T47" fmla="*/ 40 h 157"/>
                    <a:gd name="T48" fmla="*/ 74 w 187"/>
                    <a:gd name="T49" fmla="*/ 49 h 157"/>
                    <a:gd name="T50" fmla="*/ 85 w 187"/>
                    <a:gd name="T51" fmla="*/ 61 h 157"/>
                    <a:gd name="T52" fmla="*/ 90 w 187"/>
                    <a:gd name="T53" fmla="*/ 67 h 157"/>
                    <a:gd name="T54" fmla="*/ 92 w 187"/>
                    <a:gd name="T55" fmla="*/ 76 h 157"/>
                    <a:gd name="T56" fmla="*/ 87 w 187"/>
                    <a:gd name="T57" fmla="*/ 70 h 157"/>
                    <a:gd name="T58" fmla="*/ 72 w 187"/>
                    <a:gd name="T59" fmla="*/ 53 h 157"/>
                    <a:gd name="T60" fmla="*/ 63 w 187"/>
                    <a:gd name="T61" fmla="*/ 43 h 157"/>
                    <a:gd name="T62" fmla="*/ 60 w 187"/>
                    <a:gd name="T63" fmla="*/ 46 h 157"/>
                    <a:gd name="T64" fmla="*/ 64 w 187"/>
                    <a:gd name="T65" fmla="*/ 58 h 157"/>
                    <a:gd name="T66" fmla="*/ 69 w 187"/>
                    <a:gd name="T67" fmla="*/ 71 h 157"/>
                    <a:gd name="T68" fmla="*/ 66 w 187"/>
                    <a:gd name="T69" fmla="*/ 68 h 157"/>
                    <a:gd name="T70" fmla="*/ 56 w 187"/>
                    <a:gd name="T71" fmla="*/ 46 h 157"/>
                    <a:gd name="T72" fmla="*/ 46 w 187"/>
                    <a:gd name="T73" fmla="*/ 32 h 157"/>
                    <a:gd name="T74" fmla="*/ 39 w 187"/>
                    <a:gd name="T75" fmla="*/ 28 h 157"/>
                    <a:gd name="T76" fmla="*/ 37 w 187"/>
                    <a:gd name="T77" fmla="*/ 30 h 157"/>
                    <a:gd name="T78" fmla="*/ 42 w 187"/>
                    <a:gd name="T79" fmla="*/ 53 h 157"/>
                    <a:gd name="T80" fmla="*/ 48 w 187"/>
                    <a:gd name="T81" fmla="*/ 64 h 157"/>
                    <a:gd name="T82" fmla="*/ 41 w 187"/>
                    <a:gd name="T83" fmla="*/ 57 h 157"/>
                    <a:gd name="T84" fmla="*/ 33 w 187"/>
                    <a:gd name="T85" fmla="*/ 25 h 157"/>
                    <a:gd name="T86" fmla="*/ 22 w 187"/>
                    <a:gd name="T87" fmla="*/ 18 h 157"/>
                    <a:gd name="T88" fmla="*/ 18 w 187"/>
                    <a:gd name="T89" fmla="*/ 25 h 157"/>
                    <a:gd name="T90" fmla="*/ 21 w 187"/>
                    <a:gd name="T91" fmla="*/ 40 h 157"/>
                    <a:gd name="T92" fmla="*/ 25 w 187"/>
                    <a:gd name="T93" fmla="*/ 57 h 157"/>
                    <a:gd name="T94" fmla="*/ 22 w 187"/>
                    <a:gd name="T95" fmla="*/ 55 h 157"/>
                    <a:gd name="T96" fmla="*/ 17 w 187"/>
                    <a:gd name="T97" fmla="*/ 32 h 157"/>
                    <a:gd name="T98" fmla="*/ 8 w 187"/>
                    <a:gd name="T99" fmla="*/ 10 h 157"/>
                    <a:gd name="T100" fmla="*/ 0 w 187"/>
                    <a:gd name="T101" fmla="*/ 1 h 157"/>
                    <a:gd name="T102" fmla="*/ 2 w 187"/>
                    <a:gd name="T103" fmla="*/ 0 h 1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7">
                      <a:moveTo>
                        <a:pt x="6" y="2"/>
                      </a:moveTo>
                      <a:lnTo>
                        <a:pt x="13" y="8"/>
                      </a:lnTo>
                      <a:lnTo>
                        <a:pt x="21" y="14"/>
                      </a:lnTo>
                      <a:lnTo>
                        <a:pt x="29" y="17"/>
                      </a:lnTo>
                      <a:lnTo>
                        <a:pt x="36" y="18"/>
                      </a:lnTo>
                      <a:lnTo>
                        <a:pt x="45" y="16"/>
                      </a:lnTo>
                      <a:lnTo>
                        <a:pt x="57" y="14"/>
                      </a:lnTo>
                      <a:lnTo>
                        <a:pt x="70" y="11"/>
                      </a:lnTo>
                      <a:lnTo>
                        <a:pt x="84" y="10"/>
                      </a:lnTo>
                      <a:lnTo>
                        <a:pt x="97" y="9"/>
                      </a:lnTo>
                      <a:lnTo>
                        <a:pt x="108" y="9"/>
                      </a:lnTo>
                      <a:lnTo>
                        <a:pt x="119" y="10"/>
                      </a:lnTo>
                      <a:lnTo>
                        <a:pt x="125" y="11"/>
                      </a:lnTo>
                      <a:lnTo>
                        <a:pt x="130" y="15"/>
                      </a:lnTo>
                      <a:lnTo>
                        <a:pt x="130" y="17"/>
                      </a:lnTo>
                      <a:lnTo>
                        <a:pt x="126" y="17"/>
                      </a:lnTo>
                      <a:lnTo>
                        <a:pt x="117" y="16"/>
                      </a:lnTo>
                      <a:lnTo>
                        <a:pt x="110" y="16"/>
                      </a:lnTo>
                      <a:lnTo>
                        <a:pt x="102" y="16"/>
                      </a:lnTo>
                      <a:lnTo>
                        <a:pt x="90" y="17"/>
                      </a:lnTo>
                      <a:lnTo>
                        <a:pt x="80" y="18"/>
                      </a:lnTo>
                      <a:lnTo>
                        <a:pt x="68" y="19"/>
                      </a:lnTo>
                      <a:lnTo>
                        <a:pt x="59" y="22"/>
                      </a:lnTo>
                      <a:lnTo>
                        <a:pt x="51" y="24"/>
                      </a:lnTo>
                      <a:lnTo>
                        <a:pt x="46" y="26"/>
                      </a:lnTo>
                      <a:lnTo>
                        <a:pt x="50" y="29"/>
                      </a:lnTo>
                      <a:lnTo>
                        <a:pt x="55" y="31"/>
                      </a:lnTo>
                      <a:lnTo>
                        <a:pt x="60" y="33"/>
                      </a:lnTo>
                      <a:lnTo>
                        <a:pt x="66" y="35"/>
                      </a:lnTo>
                      <a:lnTo>
                        <a:pt x="72" y="38"/>
                      </a:lnTo>
                      <a:lnTo>
                        <a:pt x="76" y="39"/>
                      </a:lnTo>
                      <a:lnTo>
                        <a:pt x="80" y="41"/>
                      </a:lnTo>
                      <a:lnTo>
                        <a:pt x="82" y="42"/>
                      </a:lnTo>
                      <a:lnTo>
                        <a:pt x="91" y="41"/>
                      </a:lnTo>
                      <a:lnTo>
                        <a:pt x="104" y="40"/>
                      </a:lnTo>
                      <a:lnTo>
                        <a:pt x="117" y="41"/>
                      </a:lnTo>
                      <a:lnTo>
                        <a:pt x="130" y="42"/>
                      </a:lnTo>
                      <a:lnTo>
                        <a:pt x="143" y="45"/>
                      </a:lnTo>
                      <a:lnTo>
                        <a:pt x="155" y="47"/>
                      </a:lnTo>
                      <a:lnTo>
                        <a:pt x="164" y="50"/>
                      </a:lnTo>
                      <a:lnTo>
                        <a:pt x="170" y="54"/>
                      </a:lnTo>
                      <a:lnTo>
                        <a:pt x="174" y="60"/>
                      </a:lnTo>
                      <a:lnTo>
                        <a:pt x="175" y="62"/>
                      </a:lnTo>
                      <a:lnTo>
                        <a:pt x="172" y="61"/>
                      </a:lnTo>
                      <a:lnTo>
                        <a:pt x="165" y="59"/>
                      </a:lnTo>
                      <a:lnTo>
                        <a:pt x="159" y="56"/>
                      </a:lnTo>
                      <a:lnTo>
                        <a:pt x="151" y="54"/>
                      </a:lnTo>
                      <a:lnTo>
                        <a:pt x="141" y="53"/>
                      </a:lnTo>
                      <a:lnTo>
                        <a:pt x="130" y="50"/>
                      </a:lnTo>
                      <a:lnTo>
                        <a:pt x="119" y="49"/>
                      </a:lnTo>
                      <a:lnTo>
                        <a:pt x="108" y="49"/>
                      </a:lnTo>
                      <a:lnTo>
                        <a:pt x="100" y="49"/>
                      </a:lnTo>
                      <a:lnTo>
                        <a:pt x="95" y="50"/>
                      </a:lnTo>
                      <a:lnTo>
                        <a:pt x="103" y="57"/>
                      </a:lnTo>
                      <a:lnTo>
                        <a:pt x="111" y="62"/>
                      </a:lnTo>
                      <a:lnTo>
                        <a:pt x="117" y="67"/>
                      </a:lnTo>
                      <a:lnTo>
                        <a:pt x="119" y="70"/>
                      </a:lnTo>
                      <a:lnTo>
                        <a:pt x="126" y="70"/>
                      </a:lnTo>
                      <a:lnTo>
                        <a:pt x="134" y="71"/>
                      </a:lnTo>
                      <a:lnTo>
                        <a:pt x="144" y="72"/>
                      </a:lnTo>
                      <a:lnTo>
                        <a:pt x="155" y="75"/>
                      </a:lnTo>
                      <a:lnTo>
                        <a:pt x="165" y="79"/>
                      </a:lnTo>
                      <a:lnTo>
                        <a:pt x="174" y="85"/>
                      </a:lnTo>
                      <a:lnTo>
                        <a:pt x="181" y="93"/>
                      </a:lnTo>
                      <a:lnTo>
                        <a:pt x="187" y="103"/>
                      </a:lnTo>
                      <a:lnTo>
                        <a:pt x="181" y="99"/>
                      </a:lnTo>
                      <a:lnTo>
                        <a:pt x="175" y="94"/>
                      </a:lnTo>
                      <a:lnTo>
                        <a:pt x="167" y="91"/>
                      </a:lnTo>
                      <a:lnTo>
                        <a:pt x="160" y="86"/>
                      </a:lnTo>
                      <a:lnTo>
                        <a:pt x="153" y="84"/>
                      </a:lnTo>
                      <a:lnTo>
                        <a:pt x="145" y="82"/>
                      </a:lnTo>
                      <a:lnTo>
                        <a:pt x="138" y="80"/>
                      </a:lnTo>
                      <a:lnTo>
                        <a:pt x="132" y="80"/>
                      </a:lnTo>
                      <a:lnTo>
                        <a:pt x="140" y="90"/>
                      </a:lnTo>
                      <a:lnTo>
                        <a:pt x="148" y="98"/>
                      </a:lnTo>
                      <a:lnTo>
                        <a:pt x="156" y="107"/>
                      </a:lnTo>
                      <a:lnTo>
                        <a:pt x="163" y="114"/>
                      </a:lnTo>
                      <a:lnTo>
                        <a:pt x="170" y="121"/>
                      </a:lnTo>
                      <a:lnTo>
                        <a:pt x="175" y="127"/>
                      </a:lnTo>
                      <a:lnTo>
                        <a:pt x="179" y="131"/>
                      </a:lnTo>
                      <a:lnTo>
                        <a:pt x="180" y="133"/>
                      </a:lnTo>
                      <a:lnTo>
                        <a:pt x="181" y="138"/>
                      </a:lnTo>
                      <a:lnTo>
                        <a:pt x="182" y="144"/>
                      </a:lnTo>
                      <a:lnTo>
                        <a:pt x="184" y="151"/>
                      </a:lnTo>
                      <a:lnTo>
                        <a:pt x="187" y="157"/>
                      </a:lnTo>
                      <a:lnTo>
                        <a:pt x="181" y="148"/>
                      </a:lnTo>
                      <a:lnTo>
                        <a:pt x="174" y="139"/>
                      </a:lnTo>
                      <a:lnTo>
                        <a:pt x="165" y="128"/>
                      </a:lnTo>
                      <a:lnTo>
                        <a:pt x="155" y="116"/>
                      </a:lnTo>
                      <a:lnTo>
                        <a:pt x="145" y="105"/>
                      </a:lnTo>
                      <a:lnTo>
                        <a:pt x="137" y="95"/>
                      </a:lnTo>
                      <a:lnTo>
                        <a:pt x="130" y="88"/>
                      </a:lnTo>
                      <a:lnTo>
                        <a:pt x="126" y="85"/>
                      </a:lnTo>
                      <a:lnTo>
                        <a:pt x="121" y="84"/>
                      </a:lnTo>
                      <a:lnTo>
                        <a:pt x="120" y="86"/>
                      </a:lnTo>
                      <a:lnTo>
                        <a:pt x="120" y="91"/>
                      </a:lnTo>
                      <a:lnTo>
                        <a:pt x="121" y="95"/>
                      </a:lnTo>
                      <a:lnTo>
                        <a:pt x="123" y="103"/>
                      </a:lnTo>
                      <a:lnTo>
                        <a:pt x="128" y="116"/>
                      </a:lnTo>
                      <a:lnTo>
                        <a:pt x="134" y="130"/>
                      </a:lnTo>
                      <a:lnTo>
                        <a:pt x="137" y="138"/>
                      </a:lnTo>
                      <a:lnTo>
                        <a:pt x="138" y="142"/>
                      </a:lnTo>
                      <a:lnTo>
                        <a:pt x="137" y="142"/>
                      </a:lnTo>
                      <a:lnTo>
                        <a:pt x="134" y="140"/>
                      </a:lnTo>
                      <a:lnTo>
                        <a:pt x="132" y="136"/>
                      </a:lnTo>
                      <a:lnTo>
                        <a:pt x="126" y="125"/>
                      </a:lnTo>
                      <a:lnTo>
                        <a:pt x="118" y="108"/>
                      </a:lnTo>
                      <a:lnTo>
                        <a:pt x="112" y="91"/>
                      </a:lnTo>
                      <a:lnTo>
                        <a:pt x="112" y="78"/>
                      </a:lnTo>
                      <a:lnTo>
                        <a:pt x="102" y="70"/>
                      </a:lnTo>
                      <a:lnTo>
                        <a:pt x="92" y="63"/>
                      </a:lnTo>
                      <a:lnTo>
                        <a:pt x="84" y="59"/>
                      </a:lnTo>
                      <a:lnTo>
                        <a:pt x="81" y="56"/>
                      </a:lnTo>
                      <a:lnTo>
                        <a:pt x="79" y="55"/>
                      </a:lnTo>
                      <a:lnTo>
                        <a:pt x="76" y="54"/>
                      </a:lnTo>
                      <a:lnTo>
                        <a:pt x="75" y="55"/>
                      </a:lnTo>
                      <a:lnTo>
                        <a:pt x="74" y="60"/>
                      </a:lnTo>
                      <a:lnTo>
                        <a:pt x="75" y="70"/>
                      </a:lnTo>
                      <a:lnTo>
                        <a:pt x="79" y="87"/>
                      </a:lnTo>
                      <a:lnTo>
                        <a:pt x="84" y="105"/>
                      </a:lnTo>
                      <a:lnTo>
                        <a:pt x="93" y="120"/>
                      </a:lnTo>
                      <a:lnTo>
                        <a:pt x="98" y="125"/>
                      </a:lnTo>
                      <a:lnTo>
                        <a:pt x="97" y="128"/>
                      </a:lnTo>
                      <a:lnTo>
                        <a:pt x="95" y="127"/>
                      </a:lnTo>
                      <a:lnTo>
                        <a:pt x="90" y="123"/>
                      </a:lnTo>
                      <a:lnTo>
                        <a:pt x="83" y="114"/>
                      </a:lnTo>
                      <a:lnTo>
                        <a:pt x="74" y="97"/>
                      </a:lnTo>
                      <a:lnTo>
                        <a:pt x="67" y="73"/>
                      </a:lnTo>
                      <a:lnTo>
                        <a:pt x="67" y="49"/>
                      </a:lnTo>
                      <a:lnTo>
                        <a:pt x="60" y="44"/>
                      </a:lnTo>
                      <a:lnTo>
                        <a:pt x="52" y="39"/>
                      </a:lnTo>
                      <a:lnTo>
                        <a:pt x="44" y="35"/>
                      </a:lnTo>
                      <a:lnTo>
                        <a:pt x="38" y="33"/>
                      </a:lnTo>
                      <a:lnTo>
                        <a:pt x="37" y="40"/>
                      </a:lnTo>
                      <a:lnTo>
                        <a:pt x="37" y="50"/>
                      </a:lnTo>
                      <a:lnTo>
                        <a:pt x="39" y="62"/>
                      </a:lnTo>
                      <a:lnTo>
                        <a:pt x="42" y="71"/>
                      </a:lnTo>
                      <a:lnTo>
                        <a:pt x="43" y="80"/>
                      </a:lnTo>
                      <a:lnTo>
                        <a:pt x="45" y="93"/>
                      </a:lnTo>
                      <a:lnTo>
                        <a:pt x="47" y="106"/>
                      </a:lnTo>
                      <a:lnTo>
                        <a:pt x="50" y="113"/>
                      </a:lnTo>
                      <a:lnTo>
                        <a:pt x="51" y="115"/>
                      </a:lnTo>
                      <a:lnTo>
                        <a:pt x="47" y="114"/>
                      </a:lnTo>
                      <a:lnTo>
                        <a:pt x="44" y="109"/>
                      </a:lnTo>
                      <a:lnTo>
                        <a:pt x="41" y="101"/>
                      </a:lnTo>
                      <a:lnTo>
                        <a:pt x="38" y="86"/>
                      </a:lnTo>
                      <a:lnTo>
                        <a:pt x="34" y="64"/>
                      </a:lnTo>
                      <a:lnTo>
                        <a:pt x="30" y="44"/>
                      </a:lnTo>
                      <a:lnTo>
                        <a:pt x="28" y="31"/>
                      </a:lnTo>
                      <a:lnTo>
                        <a:pt x="17" y="20"/>
                      </a:lnTo>
                      <a:lnTo>
                        <a:pt x="9" y="12"/>
                      </a:lnTo>
                      <a:lnTo>
                        <a:pt x="4" y="7"/>
                      </a:lnTo>
                      <a:lnTo>
                        <a:pt x="0" y="2"/>
                      </a:lnTo>
                      <a:lnTo>
                        <a:pt x="0" y="0"/>
                      </a:lnTo>
                      <a:lnTo>
                        <a:pt x="1" y="0"/>
                      </a:lnTo>
                      <a:lnTo>
                        <a:pt x="4" y="0"/>
                      </a:lnTo>
                      <a:lnTo>
                        <a:pt x="6"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3" name="Freeform 336">
                  <a:extLst>
                    <a:ext uri="{FF2B5EF4-FFF2-40B4-BE49-F238E27FC236}">
                      <a16:creationId xmlns:a16="http://schemas.microsoft.com/office/drawing/2014/main" id="{A2EE9D8F-20DF-419A-818F-B42A7AB82774}"/>
                    </a:ext>
                  </a:extLst>
                </p:cNvPr>
                <p:cNvSpPr>
                  <a:spLocks/>
                </p:cNvSpPr>
                <p:nvPr/>
              </p:nvSpPr>
              <p:spPr bwMode="auto">
                <a:xfrm>
                  <a:off x="97" y="378"/>
                  <a:ext cx="64" cy="107"/>
                </a:xfrm>
                <a:custGeom>
                  <a:avLst/>
                  <a:gdLst>
                    <a:gd name="T0" fmla="*/ 29 w 129"/>
                    <a:gd name="T1" fmla="*/ 1 h 215"/>
                    <a:gd name="T2" fmla="*/ 31 w 129"/>
                    <a:gd name="T3" fmla="*/ 13 h 215"/>
                    <a:gd name="T4" fmla="*/ 32 w 129"/>
                    <a:gd name="T5" fmla="*/ 17 h 215"/>
                    <a:gd name="T6" fmla="*/ 37 w 129"/>
                    <a:gd name="T7" fmla="*/ 21 h 215"/>
                    <a:gd name="T8" fmla="*/ 43 w 129"/>
                    <a:gd name="T9" fmla="*/ 26 h 215"/>
                    <a:gd name="T10" fmla="*/ 50 w 129"/>
                    <a:gd name="T11" fmla="*/ 34 h 215"/>
                    <a:gd name="T12" fmla="*/ 57 w 129"/>
                    <a:gd name="T13" fmla="*/ 48 h 215"/>
                    <a:gd name="T14" fmla="*/ 63 w 129"/>
                    <a:gd name="T15" fmla="*/ 57 h 215"/>
                    <a:gd name="T16" fmla="*/ 64 w 129"/>
                    <a:gd name="T17" fmla="*/ 62 h 215"/>
                    <a:gd name="T18" fmla="*/ 63 w 129"/>
                    <a:gd name="T19" fmla="*/ 62 h 215"/>
                    <a:gd name="T20" fmla="*/ 60 w 129"/>
                    <a:gd name="T21" fmla="*/ 57 h 215"/>
                    <a:gd name="T22" fmla="*/ 56 w 129"/>
                    <a:gd name="T23" fmla="*/ 49 h 215"/>
                    <a:gd name="T24" fmla="*/ 50 w 129"/>
                    <a:gd name="T25" fmla="*/ 41 h 215"/>
                    <a:gd name="T26" fmla="*/ 45 w 129"/>
                    <a:gd name="T27" fmla="*/ 33 h 215"/>
                    <a:gd name="T28" fmla="*/ 40 w 129"/>
                    <a:gd name="T29" fmla="*/ 29 h 215"/>
                    <a:gd name="T30" fmla="*/ 36 w 129"/>
                    <a:gd name="T31" fmla="*/ 26 h 215"/>
                    <a:gd name="T32" fmla="*/ 34 w 129"/>
                    <a:gd name="T33" fmla="*/ 32 h 215"/>
                    <a:gd name="T34" fmla="*/ 35 w 129"/>
                    <a:gd name="T35" fmla="*/ 44 h 215"/>
                    <a:gd name="T36" fmla="*/ 38 w 129"/>
                    <a:gd name="T37" fmla="*/ 50 h 215"/>
                    <a:gd name="T38" fmla="*/ 45 w 129"/>
                    <a:gd name="T39" fmla="*/ 57 h 215"/>
                    <a:gd name="T40" fmla="*/ 54 w 129"/>
                    <a:gd name="T41" fmla="*/ 67 h 215"/>
                    <a:gd name="T42" fmla="*/ 59 w 129"/>
                    <a:gd name="T43" fmla="*/ 79 h 215"/>
                    <a:gd name="T44" fmla="*/ 60 w 129"/>
                    <a:gd name="T45" fmla="*/ 88 h 215"/>
                    <a:gd name="T46" fmla="*/ 57 w 129"/>
                    <a:gd name="T47" fmla="*/ 83 h 215"/>
                    <a:gd name="T48" fmla="*/ 53 w 129"/>
                    <a:gd name="T49" fmla="*/ 73 h 215"/>
                    <a:gd name="T50" fmla="*/ 48 w 129"/>
                    <a:gd name="T51" fmla="*/ 66 h 215"/>
                    <a:gd name="T52" fmla="*/ 43 w 129"/>
                    <a:gd name="T53" fmla="*/ 61 h 215"/>
                    <a:gd name="T54" fmla="*/ 38 w 129"/>
                    <a:gd name="T55" fmla="*/ 57 h 215"/>
                    <a:gd name="T56" fmla="*/ 39 w 129"/>
                    <a:gd name="T57" fmla="*/ 66 h 215"/>
                    <a:gd name="T58" fmla="*/ 43 w 129"/>
                    <a:gd name="T59" fmla="*/ 93 h 215"/>
                    <a:gd name="T60" fmla="*/ 41 w 129"/>
                    <a:gd name="T61" fmla="*/ 107 h 215"/>
                    <a:gd name="T62" fmla="*/ 40 w 129"/>
                    <a:gd name="T63" fmla="*/ 105 h 215"/>
                    <a:gd name="T64" fmla="*/ 39 w 129"/>
                    <a:gd name="T65" fmla="*/ 94 h 215"/>
                    <a:gd name="T66" fmla="*/ 33 w 129"/>
                    <a:gd name="T67" fmla="*/ 68 h 215"/>
                    <a:gd name="T68" fmla="*/ 26 w 129"/>
                    <a:gd name="T69" fmla="*/ 64 h 215"/>
                    <a:gd name="T70" fmla="*/ 17 w 129"/>
                    <a:gd name="T71" fmla="*/ 77 h 215"/>
                    <a:gd name="T72" fmla="*/ 14 w 129"/>
                    <a:gd name="T73" fmla="*/ 87 h 215"/>
                    <a:gd name="T74" fmla="*/ 12 w 129"/>
                    <a:gd name="T75" fmla="*/ 85 h 215"/>
                    <a:gd name="T76" fmla="*/ 16 w 129"/>
                    <a:gd name="T77" fmla="*/ 74 h 215"/>
                    <a:gd name="T78" fmla="*/ 25 w 129"/>
                    <a:gd name="T79" fmla="*/ 57 h 215"/>
                    <a:gd name="T80" fmla="*/ 29 w 129"/>
                    <a:gd name="T81" fmla="*/ 45 h 215"/>
                    <a:gd name="T82" fmla="*/ 29 w 129"/>
                    <a:gd name="T83" fmla="*/ 31 h 215"/>
                    <a:gd name="T84" fmla="*/ 25 w 129"/>
                    <a:gd name="T85" fmla="*/ 29 h 215"/>
                    <a:gd name="T86" fmla="*/ 17 w 129"/>
                    <a:gd name="T87" fmla="*/ 37 h 215"/>
                    <a:gd name="T88" fmla="*/ 10 w 129"/>
                    <a:gd name="T89" fmla="*/ 46 h 215"/>
                    <a:gd name="T90" fmla="*/ 4 w 129"/>
                    <a:gd name="T91" fmla="*/ 56 h 215"/>
                    <a:gd name="T92" fmla="*/ 1 w 129"/>
                    <a:gd name="T93" fmla="*/ 63 h 215"/>
                    <a:gd name="T94" fmla="*/ 0 w 129"/>
                    <a:gd name="T95" fmla="*/ 62 h 215"/>
                    <a:gd name="T96" fmla="*/ 2 w 129"/>
                    <a:gd name="T97" fmla="*/ 55 h 215"/>
                    <a:gd name="T98" fmla="*/ 7 w 129"/>
                    <a:gd name="T99" fmla="*/ 45 h 215"/>
                    <a:gd name="T100" fmla="*/ 15 w 129"/>
                    <a:gd name="T101" fmla="*/ 33 h 215"/>
                    <a:gd name="T102" fmla="*/ 23 w 129"/>
                    <a:gd name="T103" fmla="*/ 23 h 215"/>
                    <a:gd name="T104" fmla="*/ 28 w 129"/>
                    <a:gd name="T105" fmla="*/ 17 h 215"/>
                    <a:gd name="T106" fmla="*/ 27 w 129"/>
                    <a:gd name="T107" fmla="*/ 7 h 215"/>
                    <a:gd name="T108" fmla="*/ 26 w 129"/>
                    <a:gd name="T109" fmla="*/ 3 h 215"/>
                    <a:gd name="T110" fmla="*/ 27 w 129"/>
                    <a:gd name="T111" fmla="*/ 1 h 2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5">
                      <a:moveTo>
                        <a:pt x="56" y="0"/>
                      </a:moveTo>
                      <a:lnTo>
                        <a:pt x="58" y="2"/>
                      </a:lnTo>
                      <a:lnTo>
                        <a:pt x="59" y="13"/>
                      </a:lnTo>
                      <a:lnTo>
                        <a:pt x="62" y="26"/>
                      </a:lnTo>
                      <a:lnTo>
                        <a:pt x="63" y="32"/>
                      </a:lnTo>
                      <a:lnTo>
                        <a:pt x="65" y="35"/>
                      </a:lnTo>
                      <a:lnTo>
                        <a:pt x="68" y="37"/>
                      </a:lnTo>
                      <a:lnTo>
                        <a:pt x="74" y="42"/>
                      </a:lnTo>
                      <a:lnTo>
                        <a:pt x="80" y="46"/>
                      </a:lnTo>
                      <a:lnTo>
                        <a:pt x="87" y="53"/>
                      </a:lnTo>
                      <a:lnTo>
                        <a:pt x="94" y="60"/>
                      </a:lnTo>
                      <a:lnTo>
                        <a:pt x="100" y="69"/>
                      </a:lnTo>
                      <a:lnTo>
                        <a:pt x="105" y="79"/>
                      </a:lnTo>
                      <a:lnTo>
                        <a:pt x="114" y="96"/>
                      </a:lnTo>
                      <a:lnTo>
                        <a:pt x="123" y="107"/>
                      </a:lnTo>
                      <a:lnTo>
                        <a:pt x="127" y="115"/>
                      </a:lnTo>
                      <a:lnTo>
                        <a:pt x="129" y="121"/>
                      </a:lnTo>
                      <a:lnTo>
                        <a:pt x="129" y="125"/>
                      </a:lnTo>
                      <a:lnTo>
                        <a:pt x="128" y="126"/>
                      </a:lnTo>
                      <a:lnTo>
                        <a:pt x="126" y="125"/>
                      </a:lnTo>
                      <a:lnTo>
                        <a:pt x="123" y="119"/>
                      </a:lnTo>
                      <a:lnTo>
                        <a:pt x="120" y="114"/>
                      </a:lnTo>
                      <a:lnTo>
                        <a:pt x="117" y="107"/>
                      </a:lnTo>
                      <a:lnTo>
                        <a:pt x="112" y="99"/>
                      </a:lnTo>
                      <a:lnTo>
                        <a:pt x="106" y="90"/>
                      </a:lnTo>
                      <a:lnTo>
                        <a:pt x="101" y="82"/>
                      </a:lnTo>
                      <a:lnTo>
                        <a:pt x="95" y="74"/>
                      </a:lnTo>
                      <a:lnTo>
                        <a:pt x="90" y="67"/>
                      </a:lnTo>
                      <a:lnTo>
                        <a:pt x="87" y="64"/>
                      </a:lnTo>
                      <a:lnTo>
                        <a:pt x="81" y="59"/>
                      </a:lnTo>
                      <a:lnTo>
                        <a:pt x="76" y="55"/>
                      </a:lnTo>
                      <a:lnTo>
                        <a:pt x="73" y="53"/>
                      </a:lnTo>
                      <a:lnTo>
                        <a:pt x="70" y="52"/>
                      </a:lnTo>
                      <a:lnTo>
                        <a:pt x="68" y="64"/>
                      </a:lnTo>
                      <a:lnTo>
                        <a:pt x="68" y="75"/>
                      </a:lnTo>
                      <a:lnTo>
                        <a:pt x="70" y="88"/>
                      </a:lnTo>
                      <a:lnTo>
                        <a:pt x="71" y="96"/>
                      </a:lnTo>
                      <a:lnTo>
                        <a:pt x="76" y="100"/>
                      </a:lnTo>
                      <a:lnTo>
                        <a:pt x="83" y="106"/>
                      </a:lnTo>
                      <a:lnTo>
                        <a:pt x="91" y="114"/>
                      </a:lnTo>
                      <a:lnTo>
                        <a:pt x="100" y="124"/>
                      </a:lnTo>
                      <a:lnTo>
                        <a:pt x="108" y="134"/>
                      </a:lnTo>
                      <a:lnTo>
                        <a:pt x="114" y="145"/>
                      </a:lnTo>
                      <a:lnTo>
                        <a:pt x="119" y="158"/>
                      </a:lnTo>
                      <a:lnTo>
                        <a:pt x="121" y="172"/>
                      </a:lnTo>
                      <a:lnTo>
                        <a:pt x="121" y="177"/>
                      </a:lnTo>
                      <a:lnTo>
                        <a:pt x="119" y="175"/>
                      </a:lnTo>
                      <a:lnTo>
                        <a:pt x="114" y="167"/>
                      </a:lnTo>
                      <a:lnTo>
                        <a:pt x="110" y="155"/>
                      </a:lnTo>
                      <a:lnTo>
                        <a:pt x="106" y="147"/>
                      </a:lnTo>
                      <a:lnTo>
                        <a:pt x="103" y="140"/>
                      </a:lnTo>
                      <a:lnTo>
                        <a:pt x="97" y="133"/>
                      </a:lnTo>
                      <a:lnTo>
                        <a:pt x="93" y="127"/>
                      </a:lnTo>
                      <a:lnTo>
                        <a:pt x="87" y="122"/>
                      </a:lnTo>
                      <a:lnTo>
                        <a:pt x="81" y="118"/>
                      </a:lnTo>
                      <a:lnTo>
                        <a:pt x="76" y="114"/>
                      </a:lnTo>
                      <a:lnTo>
                        <a:pt x="72" y="113"/>
                      </a:lnTo>
                      <a:lnTo>
                        <a:pt x="79" y="132"/>
                      </a:lnTo>
                      <a:lnTo>
                        <a:pt x="83" y="157"/>
                      </a:lnTo>
                      <a:lnTo>
                        <a:pt x="86" y="186"/>
                      </a:lnTo>
                      <a:lnTo>
                        <a:pt x="85" y="209"/>
                      </a:lnTo>
                      <a:lnTo>
                        <a:pt x="83" y="215"/>
                      </a:lnTo>
                      <a:lnTo>
                        <a:pt x="82" y="215"/>
                      </a:lnTo>
                      <a:lnTo>
                        <a:pt x="81" y="211"/>
                      </a:lnTo>
                      <a:lnTo>
                        <a:pt x="81" y="205"/>
                      </a:lnTo>
                      <a:lnTo>
                        <a:pt x="79" y="189"/>
                      </a:lnTo>
                      <a:lnTo>
                        <a:pt x="74" y="163"/>
                      </a:lnTo>
                      <a:lnTo>
                        <a:pt x="67" y="137"/>
                      </a:lnTo>
                      <a:lnTo>
                        <a:pt x="63" y="122"/>
                      </a:lnTo>
                      <a:lnTo>
                        <a:pt x="53" y="129"/>
                      </a:lnTo>
                      <a:lnTo>
                        <a:pt x="43" y="141"/>
                      </a:lnTo>
                      <a:lnTo>
                        <a:pt x="35" y="155"/>
                      </a:lnTo>
                      <a:lnTo>
                        <a:pt x="30" y="170"/>
                      </a:lnTo>
                      <a:lnTo>
                        <a:pt x="28" y="174"/>
                      </a:lnTo>
                      <a:lnTo>
                        <a:pt x="26" y="174"/>
                      </a:lnTo>
                      <a:lnTo>
                        <a:pt x="25" y="170"/>
                      </a:lnTo>
                      <a:lnTo>
                        <a:pt x="26" y="162"/>
                      </a:lnTo>
                      <a:lnTo>
                        <a:pt x="33" y="149"/>
                      </a:lnTo>
                      <a:lnTo>
                        <a:pt x="42" y="132"/>
                      </a:lnTo>
                      <a:lnTo>
                        <a:pt x="50" y="115"/>
                      </a:lnTo>
                      <a:lnTo>
                        <a:pt x="57" y="105"/>
                      </a:lnTo>
                      <a:lnTo>
                        <a:pt x="58" y="91"/>
                      </a:lnTo>
                      <a:lnTo>
                        <a:pt x="59" y="76"/>
                      </a:lnTo>
                      <a:lnTo>
                        <a:pt x="58" y="62"/>
                      </a:lnTo>
                      <a:lnTo>
                        <a:pt x="58" y="54"/>
                      </a:lnTo>
                      <a:lnTo>
                        <a:pt x="51" y="59"/>
                      </a:lnTo>
                      <a:lnTo>
                        <a:pt x="43" y="66"/>
                      </a:lnTo>
                      <a:lnTo>
                        <a:pt x="35" y="74"/>
                      </a:lnTo>
                      <a:lnTo>
                        <a:pt x="27" y="83"/>
                      </a:lnTo>
                      <a:lnTo>
                        <a:pt x="20" y="92"/>
                      </a:lnTo>
                      <a:lnTo>
                        <a:pt x="13" y="103"/>
                      </a:lnTo>
                      <a:lnTo>
                        <a:pt x="9" y="112"/>
                      </a:lnTo>
                      <a:lnTo>
                        <a:pt x="5" y="121"/>
                      </a:lnTo>
                      <a:lnTo>
                        <a:pt x="3" y="126"/>
                      </a:lnTo>
                      <a:lnTo>
                        <a:pt x="2" y="126"/>
                      </a:lnTo>
                      <a:lnTo>
                        <a:pt x="0" y="124"/>
                      </a:lnTo>
                      <a:lnTo>
                        <a:pt x="2" y="117"/>
                      </a:lnTo>
                      <a:lnTo>
                        <a:pt x="4" y="111"/>
                      </a:lnTo>
                      <a:lnTo>
                        <a:pt x="9" y="102"/>
                      </a:lnTo>
                      <a:lnTo>
                        <a:pt x="15" y="90"/>
                      </a:lnTo>
                      <a:lnTo>
                        <a:pt x="22" y="79"/>
                      </a:lnTo>
                      <a:lnTo>
                        <a:pt x="30" y="67"/>
                      </a:lnTo>
                      <a:lnTo>
                        <a:pt x="38" y="55"/>
                      </a:lnTo>
                      <a:lnTo>
                        <a:pt x="47" y="46"/>
                      </a:lnTo>
                      <a:lnTo>
                        <a:pt x="53" y="41"/>
                      </a:lnTo>
                      <a:lnTo>
                        <a:pt x="57" y="34"/>
                      </a:lnTo>
                      <a:lnTo>
                        <a:pt x="57" y="23"/>
                      </a:lnTo>
                      <a:lnTo>
                        <a:pt x="55" y="15"/>
                      </a:lnTo>
                      <a:lnTo>
                        <a:pt x="53" y="9"/>
                      </a:lnTo>
                      <a:lnTo>
                        <a:pt x="53" y="6"/>
                      </a:lnTo>
                      <a:lnTo>
                        <a:pt x="53" y="5"/>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4" name="Freeform 337">
                  <a:extLst>
                    <a:ext uri="{FF2B5EF4-FFF2-40B4-BE49-F238E27FC236}">
                      <a16:creationId xmlns:a16="http://schemas.microsoft.com/office/drawing/2014/main" id="{253283B8-BBB7-4B6B-ADC3-C1069D35A436}"/>
                    </a:ext>
                  </a:extLst>
                </p:cNvPr>
                <p:cNvSpPr>
                  <a:spLocks/>
                </p:cNvSpPr>
                <p:nvPr/>
              </p:nvSpPr>
              <p:spPr bwMode="auto">
                <a:xfrm>
                  <a:off x="162" y="239"/>
                  <a:ext cx="78" cy="111"/>
                </a:xfrm>
                <a:custGeom>
                  <a:avLst/>
                  <a:gdLst>
                    <a:gd name="T0" fmla="*/ 2 w 155"/>
                    <a:gd name="T1" fmla="*/ 106 h 223"/>
                    <a:gd name="T2" fmla="*/ 9 w 155"/>
                    <a:gd name="T3" fmla="*/ 91 h 223"/>
                    <a:gd name="T4" fmla="*/ 13 w 155"/>
                    <a:gd name="T5" fmla="*/ 81 h 223"/>
                    <a:gd name="T6" fmla="*/ 20 w 155"/>
                    <a:gd name="T7" fmla="*/ 66 h 223"/>
                    <a:gd name="T8" fmla="*/ 18 w 155"/>
                    <a:gd name="T9" fmla="*/ 59 h 223"/>
                    <a:gd name="T10" fmla="*/ 14 w 155"/>
                    <a:gd name="T11" fmla="*/ 54 h 223"/>
                    <a:gd name="T12" fmla="*/ 14 w 155"/>
                    <a:gd name="T13" fmla="*/ 47 h 223"/>
                    <a:gd name="T14" fmla="*/ 15 w 155"/>
                    <a:gd name="T15" fmla="*/ 48 h 223"/>
                    <a:gd name="T16" fmla="*/ 18 w 155"/>
                    <a:gd name="T17" fmla="*/ 52 h 223"/>
                    <a:gd name="T18" fmla="*/ 23 w 155"/>
                    <a:gd name="T19" fmla="*/ 55 h 223"/>
                    <a:gd name="T20" fmla="*/ 27 w 155"/>
                    <a:gd name="T21" fmla="*/ 53 h 223"/>
                    <a:gd name="T22" fmla="*/ 33 w 155"/>
                    <a:gd name="T23" fmla="*/ 46 h 223"/>
                    <a:gd name="T24" fmla="*/ 39 w 155"/>
                    <a:gd name="T25" fmla="*/ 39 h 223"/>
                    <a:gd name="T26" fmla="*/ 42 w 155"/>
                    <a:gd name="T27" fmla="*/ 33 h 223"/>
                    <a:gd name="T28" fmla="*/ 43 w 155"/>
                    <a:gd name="T29" fmla="*/ 28 h 223"/>
                    <a:gd name="T30" fmla="*/ 40 w 155"/>
                    <a:gd name="T31" fmla="*/ 14 h 223"/>
                    <a:gd name="T32" fmla="*/ 36 w 155"/>
                    <a:gd name="T33" fmla="*/ 7 h 223"/>
                    <a:gd name="T34" fmla="*/ 35 w 155"/>
                    <a:gd name="T35" fmla="*/ 5 h 223"/>
                    <a:gd name="T36" fmla="*/ 40 w 155"/>
                    <a:gd name="T37" fmla="*/ 10 h 223"/>
                    <a:gd name="T38" fmla="*/ 46 w 155"/>
                    <a:gd name="T39" fmla="*/ 22 h 223"/>
                    <a:gd name="T40" fmla="*/ 50 w 155"/>
                    <a:gd name="T41" fmla="*/ 21 h 223"/>
                    <a:gd name="T42" fmla="*/ 59 w 155"/>
                    <a:gd name="T43" fmla="*/ 5 h 223"/>
                    <a:gd name="T44" fmla="*/ 65 w 155"/>
                    <a:gd name="T45" fmla="*/ 0 h 223"/>
                    <a:gd name="T46" fmla="*/ 65 w 155"/>
                    <a:gd name="T47" fmla="*/ 2 h 223"/>
                    <a:gd name="T48" fmla="*/ 61 w 155"/>
                    <a:gd name="T49" fmla="*/ 9 h 223"/>
                    <a:gd name="T50" fmla="*/ 52 w 155"/>
                    <a:gd name="T51" fmla="*/ 27 h 223"/>
                    <a:gd name="T52" fmla="*/ 52 w 155"/>
                    <a:gd name="T53" fmla="*/ 30 h 223"/>
                    <a:gd name="T54" fmla="*/ 60 w 155"/>
                    <a:gd name="T55" fmla="*/ 28 h 223"/>
                    <a:gd name="T56" fmla="*/ 66 w 155"/>
                    <a:gd name="T57" fmla="*/ 26 h 223"/>
                    <a:gd name="T58" fmla="*/ 70 w 155"/>
                    <a:gd name="T59" fmla="*/ 24 h 223"/>
                    <a:gd name="T60" fmla="*/ 75 w 155"/>
                    <a:gd name="T61" fmla="*/ 21 h 223"/>
                    <a:gd name="T62" fmla="*/ 78 w 155"/>
                    <a:gd name="T63" fmla="*/ 21 h 223"/>
                    <a:gd name="T64" fmla="*/ 74 w 155"/>
                    <a:gd name="T65" fmla="*/ 25 h 223"/>
                    <a:gd name="T66" fmla="*/ 67 w 155"/>
                    <a:gd name="T67" fmla="*/ 29 h 223"/>
                    <a:gd name="T68" fmla="*/ 58 w 155"/>
                    <a:gd name="T69" fmla="*/ 34 h 223"/>
                    <a:gd name="T70" fmla="*/ 50 w 155"/>
                    <a:gd name="T71" fmla="*/ 37 h 223"/>
                    <a:gd name="T72" fmla="*/ 44 w 155"/>
                    <a:gd name="T73" fmla="*/ 40 h 223"/>
                    <a:gd name="T74" fmla="*/ 37 w 155"/>
                    <a:gd name="T75" fmla="*/ 48 h 223"/>
                    <a:gd name="T76" fmla="*/ 37 w 155"/>
                    <a:gd name="T77" fmla="*/ 52 h 223"/>
                    <a:gd name="T78" fmla="*/ 40 w 155"/>
                    <a:gd name="T79" fmla="*/ 54 h 223"/>
                    <a:gd name="T80" fmla="*/ 39 w 155"/>
                    <a:gd name="T81" fmla="*/ 56 h 223"/>
                    <a:gd name="T82" fmla="*/ 35 w 155"/>
                    <a:gd name="T83" fmla="*/ 59 h 223"/>
                    <a:gd name="T84" fmla="*/ 33 w 155"/>
                    <a:gd name="T85" fmla="*/ 59 h 223"/>
                    <a:gd name="T86" fmla="*/ 31 w 155"/>
                    <a:gd name="T87" fmla="*/ 59 h 223"/>
                    <a:gd name="T88" fmla="*/ 29 w 155"/>
                    <a:gd name="T89" fmla="*/ 62 h 223"/>
                    <a:gd name="T90" fmla="*/ 24 w 155"/>
                    <a:gd name="T91" fmla="*/ 71 h 223"/>
                    <a:gd name="T92" fmla="*/ 18 w 155"/>
                    <a:gd name="T93" fmla="*/ 84 h 223"/>
                    <a:gd name="T94" fmla="*/ 14 w 155"/>
                    <a:gd name="T95" fmla="*/ 96 h 223"/>
                    <a:gd name="T96" fmla="*/ 13 w 155"/>
                    <a:gd name="T97" fmla="*/ 102 h 223"/>
                    <a:gd name="T98" fmla="*/ 10 w 155"/>
                    <a:gd name="T99" fmla="*/ 107 h 223"/>
                    <a:gd name="T100" fmla="*/ 8 w 155"/>
                    <a:gd name="T101" fmla="*/ 109 h 223"/>
                    <a:gd name="T102" fmla="*/ 2 w 155"/>
                    <a:gd name="T103" fmla="*/ 111 h 2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3">
                      <a:moveTo>
                        <a:pt x="0" y="223"/>
                      </a:moveTo>
                      <a:lnTo>
                        <a:pt x="4" y="212"/>
                      </a:lnTo>
                      <a:lnTo>
                        <a:pt x="11" y="197"/>
                      </a:lnTo>
                      <a:lnTo>
                        <a:pt x="17" y="182"/>
                      </a:lnTo>
                      <a:lnTo>
                        <a:pt x="21" y="172"/>
                      </a:lnTo>
                      <a:lnTo>
                        <a:pt x="26" y="162"/>
                      </a:lnTo>
                      <a:lnTo>
                        <a:pt x="32" y="147"/>
                      </a:lnTo>
                      <a:lnTo>
                        <a:pt x="39" y="133"/>
                      </a:lnTo>
                      <a:lnTo>
                        <a:pt x="42" y="125"/>
                      </a:lnTo>
                      <a:lnTo>
                        <a:pt x="36" y="119"/>
                      </a:lnTo>
                      <a:lnTo>
                        <a:pt x="32" y="113"/>
                      </a:lnTo>
                      <a:lnTo>
                        <a:pt x="28" y="108"/>
                      </a:lnTo>
                      <a:lnTo>
                        <a:pt x="27" y="99"/>
                      </a:lnTo>
                      <a:lnTo>
                        <a:pt x="27" y="94"/>
                      </a:lnTo>
                      <a:lnTo>
                        <a:pt x="28" y="94"/>
                      </a:lnTo>
                      <a:lnTo>
                        <a:pt x="30" y="97"/>
                      </a:lnTo>
                      <a:lnTo>
                        <a:pt x="32" y="102"/>
                      </a:lnTo>
                      <a:lnTo>
                        <a:pt x="35" y="105"/>
                      </a:lnTo>
                      <a:lnTo>
                        <a:pt x="40" y="109"/>
                      </a:lnTo>
                      <a:lnTo>
                        <a:pt x="45" y="111"/>
                      </a:lnTo>
                      <a:lnTo>
                        <a:pt x="48" y="112"/>
                      </a:lnTo>
                      <a:lnTo>
                        <a:pt x="53" y="106"/>
                      </a:lnTo>
                      <a:lnTo>
                        <a:pt x="59" y="101"/>
                      </a:lnTo>
                      <a:lnTo>
                        <a:pt x="65" y="93"/>
                      </a:lnTo>
                      <a:lnTo>
                        <a:pt x="71" y="86"/>
                      </a:lnTo>
                      <a:lnTo>
                        <a:pt x="77" y="79"/>
                      </a:lnTo>
                      <a:lnTo>
                        <a:pt x="81" y="73"/>
                      </a:lnTo>
                      <a:lnTo>
                        <a:pt x="84" y="67"/>
                      </a:lnTo>
                      <a:lnTo>
                        <a:pt x="86" y="64"/>
                      </a:lnTo>
                      <a:lnTo>
                        <a:pt x="86" y="56"/>
                      </a:lnTo>
                      <a:lnTo>
                        <a:pt x="84" y="42"/>
                      </a:lnTo>
                      <a:lnTo>
                        <a:pt x="79" y="29"/>
                      </a:lnTo>
                      <a:lnTo>
                        <a:pt x="74" y="20"/>
                      </a:lnTo>
                      <a:lnTo>
                        <a:pt x="71" y="14"/>
                      </a:lnTo>
                      <a:lnTo>
                        <a:pt x="69" y="11"/>
                      </a:lnTo>
                      <a:lnTo>
                        <a:pt x="70" y="11"/>
                      </a:lnTo>
                      <a:lnTo>
                        <a:pt x="73" y="13"/>
                      </a:lnTo>
                      <a:lnTo>
                        <a:pt x="79" y="20"/>
                      </a:lnTo>
                      <a:lnTo>
                        <a:pt x="86" y="33"/>
                      </a:lnTo>
                      <a:lnTo>
                        <a:pt x="91" y="45"/>
                      </a:lnTo>
                      <a:lnTo>
                        <a:pt x="93" y="56"/>
                      </a:lnTo>
                      <a:lnTo>
                        <a:pt x="100" y="42"/>
                      </a:lnTo>
                      <a:lnTo>
                        <a:pt x="109" y="26"/>
                      </a:lnTo>
                      <a:lnTo>
                        <a:pt x="117" y="11"/>
                      </a:lnTo>
                      <a:lnTo>
                        <a:pt x="125" y="3"/>
                      </a:lnTo>
                      <a:lnTo>
                        <a:pt x="130" y="0"/>
                      </a:lnTo>
                      <a:lnTo>
                        <a:pt x="131" y="0"/>
                      </a:lnTo>
                      <a:lnTo>
                        <a:pt x="130" y="4"/>
                      </a:lnTo>
                      <a:lnTo>
                        <a:pt x="126" y="7"/>
                      </a:lnTo>
                      <a:lnTo>
                        <a:pt x="121" y="19"/>
                      </a:lnTo>
                      <a:lnTo>
                        <a:pt x="112" y="37"/>
                      </a:lnTo>
                      <a:lnTo>
                        <a:pt x="103" y="54"/>
                      </a:lnTo>
                      <a:lnTo>
                        <a:pt x="98" y="64"/>
                      </a:lnTo>
                      <a:lnTo>
                        <a:pt x="104" y="61"/>
                      </a:lnTo>
                      <a:lnTo>
                        <a:pt x="112" y="59"/>
                      </a:lnTo>
                      <a:lnTo>
                        <a:pt x="119" y="57"/>
                      </a:lnTo>
                      <a:lnTo>
                        <a:pt x="125" y="54"/>
                      </a:lnTo>
                      <a:lnTo>
                        <a:pt x="131" y="53"/>
                      </a:lnTo>
                      <a:lnTo>
                        <a:pt x="137" y="51"/>
                      </a:lnTo>
                      <a:lnTo>
                        <a:pt x="140" y="49"/>
                      </a:lnTo>
                      <a:lnTo>
                        <a:pt x="144" y="46"/>
                      </a:lnTo>
                      <a:lnTo>
                        <a:pt x="149" y="43"/>
                      </a:lnTo>
                      <a:lnTo>
                        <a:pt x="154" y="42"/>
                      </a:lnTo>
                      <a:lnTo>
                        <a:pt x="155" y="43"/>
                      </a:lnTo>
                      <a:lnTo>
                        <a:pt x="152" y="46"/>
                      </a:lnTo>
                      <a:lnTo>
                        <a:pt x="147" y="50"/>
                      </a:lnTo>
                      <a:lnTo>
                        <a:pt x="141" y="53"/>
                      </a:lnTo>
                      <a:lnTo>
                        <a:pt x="133" y="59"/>
                      </a:lnTo>
                      <a:lnTo>
                        <a:pt x="124" y="64"/>
                      </a:lnTo>
                      <a:lnTo>
                        <a:pt x="115" y="68"/>
                      </a:lnTo>
                      <a:lnTo>
                        <a:pt x="106" y="72"/>
                      </a:lnTo>
                      <a:lnTo>
                        <a:pt x="99" y="74"/>
                      </a:lnTo>
                      <a:lnTo>
                        <a:pt x="94" y="75"/>
                      </a:lnTo>
                      <a:lnTo>
                        <a:pt x="87" y="80"/>
                      </a:lnTo>
                      <a:lnTo>
                        <a:pt x="79" y="88"/>
                      </a:lnTo>
                      <a:lnTo>
                        <a:pt x="73" y="97"/>
                      </a:lnTo>
                      <a:lnTo>
                        <a:pt x="71" y="103"/>
                      </a:lnTo>
                      <a:lnTo>
                        <a:pt x="73" y="105"/>
                      </a:lnTo>
                      <a:lnTo>
                        <a:pt x="76" y="108"/>
                      </a:lnTo>
                      <a:lnTo>
                        <a:pt x="79" y="109"/>
                      </a:lnTo>
                      <a:lnTo>
                        <a:pt x="81" y="109"/>
                      </a:lnTo>
                      <a:lnTo>
                        <a:pt x="77" y="112"/>
                      </a:lnTo>
                      <a:lnTo>
                        <a:pt x="73" y="114"/>
                      </a:lnTo>
                      <a:lnTo>
                        <a:pt x="70" y="118"/>
                      </a:lnTo>
                      <a:lnTo>
                        <a:pt x="68" y="120"/>
                      </a:lnTo>
                      <a:lnTo>
                        <a:pt x="65" y="119"/>
                      </a:lnTo>
                      <a:lnTo>
                        <a:pt x="63" y="119"/>
                      </a:lnTo>
                      <a:lnTo>
                        <a:pt x="62" y="119"/>
                      </a:lnTo>
                      <a:lnTo>
                        <a:pt x="58" y="124"/>
                      </a:lnTo>
                      <a:lnTo>
                        <a:pt x="54" y="133"/>
                      </a:lnTo>
                      <a:lnTo>
                        <a:pt x="48" y="143"/>
                      </a:lnTo>
                      <a:lnTo>
                        <a:pt x="41" y="156"/>
                      </a:lnTo>
                      <a:lnTo>
                        <a:pt x="35" y="169"/>
                      </a:lnTo>
                      <a:lnTo>
                        <a:pt x="31" y="180"/>
                      </a:lnTo>
                      <a:lnTo>
                        <a:pt x="28" y="192"/>
                      </a:lnTo>
                      <a:lnTo>
                        <a:pt x="27" y="200"/>
                      </a:lnTo>
                      <a:lnTo>
                        <a:pt x="25" y="204"/>
                      </a:lnTo>
                      <a:lnTo>
                        <a:pt x="23" y="209"/>
                      </a:lnTo>
                      <a:lnTo>
                        <a:pt x="20" y="214"/>
                      </a:lnTo>
                      <a:lnTo>
                        <a:pt x="18" y="216"/>
                      </a:lnTo>
                      <a:lnTo>
                        <a:pt x="15" y="218"/>
                      </a:lnTo>
                      <a:lnTo>
                        <a:pt x="9" y="221"/>
                      </a:lnTo>
                      <a:lnTo>
                        <a:pt x="3" y="222"/>
                      </a:lnTo>
                      <a:lnTo>
                        <a:pt x="0" y="22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5" name="Freeform 338">
                  <a:extLst>
                    <a:ext uri="{FF2B5EF4-FFF2-40B4-BE49-F238E27FC236}">
                      <a16:creationId xmlns:a16="http://schemas.microsoft.com/office/drawing/2014/main" id="{2144A73D-477A-4B20-9721-2C343EDEE79D}"/>
                    </a:ext>
                  </a:extLst>
                </p:cNvPr>
                <p:cNvSpPr>
                  <a:spLocks/>
                </p:cNvSpPr>
                <p:nvPr/>
              </p:nvSpPr>
              <p:spPr bwMode="auto">
                <a:xfrm>
                  <a:off x="48" y="416"/>
                  <a:ext cx="50" cy="86"/>
                </a:xfrm>
                <a:custGeom>
                  <a:avLst/>
                  <a:gdLst>
                    <a:gd name="T0" fmla="*/ 33 w 100"/>
                    <a:gd name="T1" fmla="*/ 6 h 172"/>
                    <a:gd name="T2" fmla="*/ 28 w 100"/>
                    <a:gd name="T3" fmla="*/ 15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4 h 172"/>
                    <a:gd name="T16" fmla="*/ 4 w 100"/>
                    <a:gd name="T17" fmla="*/ 32 h 172"/>
                    <a:gd name="T18" fmla="*/ 9 w 100"/>
                    <a:gd name="T19" fmla="*/ 29 h 172"/>
                    <a:gd name="T20" fmla="*/ 16 w 100"/>
                    <a:gd name="T21" fmla="*/ 25 h 172"/>
                    <a:gd name="T22" fmla="*/ 23 w 100"/>
                    <a:gd name="T23" fmla="*/ 22 h 172"/>
                    <a:gd name="T24" fmla="*/ 24 w 100"/>
                    <a:gd name="T25" fmla="*/ 26 h 172"/>
                    <a:gd name="T26" fmla="*/ 21 w 100"/>
                    <a:gd name="T27" fmla="*/ 37 h 172"/>
                    <a:gd name="T28" fmla="*/ 19 w 100"/>
                    <a:gd name="T29" fmla="*/ 43 h 172"/>
                    <a:gd name="T30" fmla="*/ 13 w 100"/>
                    <a:gd name="T31" fmla="*/ 49 h 172"/>
                    <a:gd name="T32" fmla="*/ 7 w 100"/>
                    <a:gd name="T33" fmla="*/ 55 h 172"/>
                    <a:gd name="T34" fmla="*/ 3 w 100"/>
                    <a:gd name="T35" fmla="*/ 60 h 172"/>
                    <a:gd name="T36" fmla="*/ 2 w 100"/>
                    <a:gd name="T37" fmla="*/ 63 h 172"/>
                    <a:gd name="T38" fmla="*/ 3 w 100"/>
                    <a:gd name="T39" fmla="*/ 64 h 172"/>
                    <a:gd name="T40" fmla="*/ 7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6 h 172"/>
                    <a:gd name="T52" fmla="*/ 25 w 100"/>
                    <a:gd name="T53" fmla="*/ 75 h 172"/>
                    <a:gd name="T54" fmla="*/ 25 w 100"/>
                    <a:gd name="T55" fmla="*/ 51 h 172"/>
                    <a:gd name="T56" fmla="*/ 27 w 100"/>
                    <a:gd name="T57" fmla="*/ 42 h 172"/>
                    <a:gd name="T58" fmla="*/ 28 w 100"/>
                    <a:gd name="T59" fmla="*/ 43 h 172"/>
                    <a:gd name="T60" fmla="*/ 31 w 100"/>
                    <a:gd name="T61" fmla="*/ 50 h 172"/>
                    <a:gd name="T62" fmla="*/ 41 w 100"/>
                    <a:gd name="T63" fmla="*/ 62 h 172"/>
                    <a:gd name="T64" fmla="*/ 47 w 100"/>
                    <a:gd name="T65" fmla="*/ 65 h 172"/>
                    <a:gd name="T66" fmla="*/ 44 w 100"/>
                    <a:gd name="T67" fmla="*/ 61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3 w 100"/>
                    <a:gd name="T79" fmla="*/ 23 h 172"/>
                    <a:gd name="T80" fmla="*/ 38 w 100"/>
                    <a:gd name="T81" fmla="*/ 28 h 172"/>
                    <a:gd name="T82" fmla="*/ 47 w 100"/>
                    <a:gd name="T83" fmla="*/ 36 h 172"/>
                    <a:gd name="T84" fmla="*/ 50 w 100"/>
                    <a:gd name="T85" fmla="*/ 38 h 172"/>
                    <a:gd name="T86" fmla="*/ 47 w 100"/>
                    <a:gd name="T87" fmla="*/ 34 h 172"/>
                    <a:gd name="T88" fmla="*/ 42 w 100"/>
                    <a:gd name="T89" fmla="*/ 28 h 172"/>
                    <a:gd name="T90" fmla="*/ 37 w 100"/>
                    <a:gd name="T91" fmla="*/ 22 h 172"/>
                    <a:gd name="T92" fmla="*/ 35 w 100"/>
                    <a:gd name="T93" fmla="*/ 18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4"/>
                      </a:moveTo>
                      <a:lnTo>
                        <a:pt x="65" y="11"/>
                      </a:lnTo>
                      <a:lnTo>
                        <a:pt x="60" y="21"/>
                      </a:lnTo>
                      <a:lnTo>
                        <a:pt x="55" y="30"/>
                      </a:lnTo>
                      <a:lnTo>
                        <a:pt x="53" y="36"/>
                      </a:lnTo>
                      <a:lnTo>
                        <a:pt x="47" y="36"/>
                      </a:lnTo>
                      <a:lnTo>
                        <a:pt x="40" y="38"/>
                      </a:lnTo>
                      <a:lnTo>
                        <a:pt x="31" y="42"/>
                      </a:lnTo>
                      <a:lnTo>
                        <a:pt x="23" y="46"/>
                      </a:lnTo>
                      <a:lnTo>
                        <a:pt x="15" y="51"/>
                      </a:lnTo>
                      <a:lnTo>
                        <a:pt x="8" y="56"/>
                      </a:lnTo>
                      <a:lnTo>
                        <a:pt x="3" y="59"/>
                      </a:lnTo>
                      <a:lnTo>
                        <a:pt x="1" y="63"/>
                      </a:lnTo>
                      <a:lnTo>
                        <a:pt x="0" y="66"/>
                      </a:lnTo>
                      <a:lnTo>
                        <a:pt x="0" y="67"/>
                      </a:lnTo>
                      <a:lnTo>
                        <a:pt x="1" y="67"/>
                      </a:lnTo>
                      <a:lnTo>
                        <a:pt x="4" y="65"/>
                      </a:lnTo>
                      <a:lnTo>
                        <a:pt x="8" y="64"/>
                      </a:lnTo>
                      <a:lnTo>
                        <a:pt x="12" y="60"/>
                      </a:lnTo>
                      <a:lnTo>
                        <a:pt x="18" y="57"/>
                      </a:lnTo>
                      <a:lnTo>
                        <a:pt x="25" y="53"/>
                      </a:lnTo>
                      <a:lnTo>
                        <a:pt x="32" y="50"/>
                      </a:lnTo>
                      <a:lnTo>
                        <a:pt x="39" y="46"/>
                      </a:lnTo>
                      <a:lnTo>
                        <a:pt x="45" y="44"/>
                      </a:lnTo>
                      <a:lnTo>
                        <a:pt x="49" y="43"/>
                      </a:lnTo>
                      <a:lnTo>
                        <a:pt x="47" y="51"/>
                      </a:lnTo>
                      <a:lnTo>
                        <a:pt x="45" y="63"/>
                      </a:lnTo>
                      <a:lnTo>
                        <a:pt x="42" y="74"/>
                      </a:lnTo>
                      <a:lnTo>
                        <a:pt x="41" y="81"/>
                      </a:lnTo>
                      <a:lnTo>
                        <a:pt x="37" y="86"/>
                      </a:lnTo>
                      <a:lnTo>
                        <a:pt x="32" y="90"/>
                      </a:lnTo>
                      <a:lnTo>
                        <a:pt x="26" y="97"/>
                      </a:lnTo>
                      <a:lnTo>
                        <a:pt x="19" y="103"/>
                      </a:lnTo>
                      <a:lnTo>
                        <a:pt x="14" y="110"/>
                      </a:lnTo>
                      <a:lnTo>
                        <a:pt x="9" y="114"/>
                      </a:lnTo>
                      <a:lnTo>
                        <a:pt x="5" y="119"/>
                      </a:lnTo>
                      <a:lnTo>
                        <a:pt x="3" y="122"/>
                      </a:lnTo>
                      <a:lnTo>
                        <a:pt x="3" y="126"/>
                      </a:lnTo>
                      <a:lnTo>
                        <a:pt x="3" y="128"/>
                      </a:lnTo>
                      <a:lnTo>
                        <a:pt x="5" y="128"/>
                      </a:lnTo>
                      <a:lnTo>
                        <a:pt x="8" y="125"/>
                      </a:lnTo>
                      <a:lnTo>
                        <a:pt x="14" y="118"/>
                      </a:lnTo>
                      <a:lnTo>
                        <a:pt x="24" y="107"/>
                      </a:lnTo>
                      <a:lnTo>
                        <a:pt x="34" y="99"/>
                      </a:lnTo>
                      <a:lnTo>
                        <a:pt x="41" y="94"/>
                      </a:lnTo>
                      <a:lnTo>
                        <a:pt x="42" y="107"/>
                      </a:lnTo>
                      <a:lnTo>
                        <a:pt x="44" y="131"/>
                      </a:lnTo>
                      <a:lnTo>
                        <a:pt x="46" y="154"/>
                      </a:lnTo>
                      <a:lnTo>
                        <a:pt x="48" y="166"/>
                      </a:lnTo>
                      <a:lnTo>
                        <a:pt x="49" y="171"/>
                      </a:lnTo>
                      <a:lnTo>
                        <a:pt x="50" y="172"/>
                      </a:lnTo>
                      <a:lnTo>
                        <a:pt x="50" y="171"/>
                      </a:lnTo>
                      <a:lnTo>
                        <a:pt x="52" y="165"/>
                      </a:lnTo>
                      <a:lnTo>
                        <a:pt x="50" y="150"/>
                      </a:lnTo>
                      <a:lnTo>
                        <a:pt x="50" y="125"/>
                      </a:lnTo>
                      <a:lnTo>
                        <a:pt x="49" y="101"/>
                      </a:lnTo>
                      <a:lnTo>
                        <a:pt x="52" y="86"/>
                      </a:lnTo>
                      <a:lnTo>
                        <a:pt x="53" y="84"/>
                      </a:lnTo>
                      <a:lnTo>
                        <a:pt x="54" y="84"/>
                      </a:lnTo>
                      <a:lnTo>
                        <a:pt x="55" y="86"/>
                      </a:lnTo>
                      <a:lnTo>
                        <a:pt x="56" y="90"/>
                      </a:lnTo>
                      <a:lnTo>
                        <a:pt x="61" y="99"/>
                      </a:lnTo>
                      <a:lnTo>
                        <a:pt x="71" y="111"/>
                      </a:lnTo>
                      <a:lnTo>
                        <a:pt x="82" y="124"/>
                      </a:lnTo>
                      <a:lnTo>
                        <a:pt x="90" y="129"/>
                      </a:lnTo>
                      <a:lnTo>
                        <a:pt x="93" y="129"/>
                      </a:lnTo>
                      <a:lnTo>
                        <a:pt x="92" y="127"/>
                      </a:lnTo>
                      <a:lnTo>
                        <a:pt x="88" y="122"/>
                      </a:lnTo>
                      <a:lnTo>
                        <a:pt x="84" y="117"/>
                      </a:lnTo>
                      <a:lnTo>
                        <a:pt x="78" y="109"/>
                      </a:lnTo>
                      <a:lnTo>
                        <a:pt x="70" y="98"/>
                      </a:lnTo>
                      <a:lnTo>
                        <a:pt x="63" y="88"/>
                      </a:lnTo>
                      <a:lnTo>
                        <a:pt x="58" y="80"/>
                      </a:lnTo>
                      <a:lnTo>
                        <a:pt x="58" y="72"/>
                      </a:lnTo>
                      <a:lnTo>
                        <a:pt x="58" y="61"/>
                      </a:lnTo>
                      <a:lnTo>
                        <a:pt x="60" y="51"/>
                      </a:lnTo>
                      <a:lnTo>
                        <a:pt x="61" y="45"/>
                      </a:lnTo>
                      <a:lnTo>
                        <a:pt x="62" y="43"/>
                      </a:lnTo>
                      <a:lnTo>
                        <a:pt x="63" y="43"/>
                      </a:lnTo>
                      <a:lnTo>
                        <a:pt x="65" y="45"/>
                      </a:lnTo>
                      <a:lnTo>
                        <a:pt x="69" y="49"/>
                      </a:lnTo>
                      <a:lnTo>
                        <a:pt x="76" y="56"/>
                      </a:lnTo>
                      <a:lnTo>
                        <a:pt x="84" y="64"/>
                      </a:lnTo>
                      <a:lnTo>
                        <a:pt x="93" y="72"/>
                      </a:lnTo>
                      <a:lnTo>
                        <a:pt x="99" y="76"/>
                      </a:lnTo>
                      <a:lnTo>
                        <a:pt x="100" y="76"/>
                      </a:lnTo>
                      <a:lnTo>
                        <a:pt x="98" y="72"/>
                      </a:lnTo>
                      <a:lnTo>
                        <a:pt x="93" y="67"/>
                      </a:lnTo>
                      <a:lnTo>
                        <a:pt x="88" y="61"/>
                      </a:lnTo>
                      <a:lnTo>
                        <a:pt x="84" y="56"/>
                      </a:lnTo>
                      <a:lnTo>
                        <a:pt x="78" y="49"/>
                      </a:lnTo>
                      <a:lnTo>
                        <a:pt x="73" y="43"/>
                      </a:lnTo>
                      <a:lnTo>
                        <a:pt x="71" y="39"/>
                      </a:lnTo>
                      <a:lnTo>
                        <a:pt x="70" y="35"/>
                      </a:lnTo>
                      <a:lnTo>
                        <a:pt x="69" y="27"/>
                      </a:lnTo>
                      <a:lnTo>
                        <a:pt x="70" y="18"/>
                      </a:lnTo>
                      <a:lnTo>
                        <a:pt x="73" y="8"/>
                      </a:lnTo>
                      <a:lnTo>
                        <a:pt x="76" y="3"/>
                      </a:lnTo>
                      <a:lnTo>
                        <a:pt x="76" y="0"/>
                      </a:lnTo>
                      <a:lnTo>
                        <a:pt x="73" y="0"/>
                      </a:lnTo>
                      <a:lnTo>
                        <a:pt x="7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6" name="Freeform 339">
                  <a:extLst>
                    <a:ext uri="{FF2B5EF4-FFF2-40B4-BE49-F238E27FC236}">
                      <a16:creationId xmlns:a16="http://schemas.microsoft.com/office/drawing/2014/main" id="{EE25FEDF-4C53-44EF-B732-9BA652F05603}"/>
                    </a:ext>
                  </a:extLst>
                </p:cNvPr>
                <p:cNvSpPr>
                  <a:spLocks/>
                </p:cNvSpPr>
                <p:nvPr/>
              </p:nvSpPr>
              <p:spPr bwMode="auto">
                <a:xfrm>
                  <a:off x="225" y="377"/>
                  <a:ext cx="100" cy="79"/>
                </a:xfrm>
                <a:custGeom>
                  <a:avLst/>
                  <a:gdLst>
                    <a:gd name="T0" fmla="*/ 2 w 200"/>
                    <a:gd name="T1" fmla="*/ 8 h 158"/>
                    <a:gd name="T2" fmla="*/ 8 w 200"/>
                    <a:gd name="T3" fmla="*/ 13 h 158"/>
                    <a:gd name="T4" fmla="*/ 12 w 200"/>
                    <a:gd name="T5" fmla="*/ 16 h 158"/>
                    <a:gd name="T6" fmla="*/ 20 w 200"/>
                    <a:gd name="T7" fmla="*/ 19 h 158"/>
                    <a:gd name="T8" fmla="*/ 22 w 200"/>
                    <a:gd name="T9" fmla="*/ 29 h 158"/>
                    <a:gd name="T10" fmla="*/ 23 w 200"/>
                    <a:gd name="T11" fmla="*/ 45 h 158"/>
                    <a:gd name="T12" fmla="*/ 25 w 200"/>
                    <a:gd name="T13" fmla="*/ 53 h 158"/>
                    <a:gd name="T14" fmla="*/ 26 w 200"/>
                    <a:gd name="T15" fmla="*/ 50 h 158"/>
                    <a:gd name="T16" fmla="*/ 25 w 200"/>
                    <a:gd name="T17" fmla="*/ 42 h 158"/>
                    <a:gd name="T18" fmla="*/ 27 w 200"/>
                    <a:gd name="T19" fmla="*/ 26 h 158"/>
                    <a:gd name="T20" fmla="*/ 29 w 200"/>
                    <a:gd name="T21" fmla="*/ 23 h 158"/>
                    <a:gd name="T22" fmla="*/ 34 w 200"/>
                    <a:gd name="T23" fmla="*/ 27 h 158"/>
                    <a:gd name="T24" fmla="*/ 40 w 200"/>
                    <a:gd name="T25" fmla="*/ 33 h 158"/>
                    <a:gd name="T26" fmla="*/ 44 w 200"/>
                    <a:gd name="T27" fmla="*/ 37 h 158"/>
                    <a:gd name="T28" fmla="*/ 47 w 200"/>
                    <a:gd name="T29" fmla="*/ 46 h 158"/>
                    <a:gd name="T30" fmla="*/ 52 w 200"/>
                    <a:gd name="T31" fmla="*/ 71 h 158"/>
                    <a:gd name="T32" fmla="*/ 56 w 200"/>
                    <a:gd name="T33" fmla="*/ 79 h 158"/>
                    <a:gd name="T34" fmla="*/ 56 w 200"/>
                    <a:gd name="T35" fmla="*/ 75 h 158"/>
                    <a:gd name="T36" fmla="*/ 53 w 200"/>
                    <a:gd name="T37" fmla="*/ 65 h 158"/>
                    <a:gd name="T38" fmla="*/ 50 w 200"/>
                    <a:gd name="T39" fmla="*/ 47 h 158"/>
                    <a:gd name="T40" fmla="*/ 55 w 200"/>
                    <a:gd name="T41" fmla="*/ 43 h 158"/>
                    <a:gd name="T42" fmla="*/ 69 w 200"/>
                    <a:gd name="T43" fmla="*/ 50 h 158"/>
                    <a:gd name="T44" fmla="*/ 84 w 200"/>
                    <a:gd name="T45" fmla="*/ 59 h 158"/>
                    <a:gd name="T46" fmla="*/ 96 w 200"/>
                    <a:gd name="T47" fmla="*/ 66 h 158"/>
                    <a:gd name="T48" fmla="*/ 99 w 200"/>
                    <a:gd name="T49" fmla="*/ 69 h 158"/>
                    <a:gd name="T50" fmla="*/ 99 w 200"/>
                    <a:gd name="T51" fmla="*/ 67 h 158"/>
                    <a:gd name="T52" fmla="*/ 93 w 200"/>
                    <a:gd name="T53" fmla="*/ 61 h 158"/>
                    <a:gd name="T54" fmla="*/ 82 w 200"/>
                    <a:gd name="T55" fmla="*/ 54 h 158"/>
                    <a:gd name="T56" fmla="*/ 68 w 200"/>
                    <a:gd name="T57" fmla="*/ 45 h 158"/>
                    <a:gd name="T58" fmla="*/ 56 w 200"/>
                    <a:gd name="T59" fmla="*/ 39 h 158"/>
                    <a:gd name="T60" fmla="*/ 50 w 200"/>
                    <a:gd name="T61" fmla="*/ 36 h 158"/>
                    <a:gd name="T62" fmla="*/ 54 w 200"/>
                    <a:gd name="T63" fmla="*/ 35 h 158"/>
                    <a:gd name="T64" fmla="*/ 61 w 200"/>
                    <a:gd name="T65" fmla="*/ 33 h 158"/>
                    <a:gd name="T66" fmla="*/ 71 w 200"/>
                    <a:gd name="T67" fmla="*/ 31 h 158"/>
                    <a:gd name="T68" fmla="*/ 83 w 200"/>
                    <a:gd name="T69" fmla="*/ 31 h 158"/>
                    <a:gd name="T70" fmla="*/ 93 w 200"/>
                    <a:gd name="T71" fmla="*/ 32 h 158"/>
                    <a:gd name="T72" fmla="*/ 100 w 200"/>
                    <a:gd name="T73" fmla="*/ 34 h 158"/>
                    <a:gd name="T74" fmla="*/ 98 w 200"/>
                    <a:gd name="T75" fmla="*/ 31 h 158"/>
                    <a:gd name="T76" fmla="*/ 93 w 200"/>
                    <a:gd name="T77" fmla="*/ 29 h 158"/>
                    <a:gd name="T78" fmla="*/ 81 w 200"/>
                    <a:gd name="T79" fmla="*/ 28 h 158"/>
                    <a:gd name="T80" fmla="*/ 67 w 200"/>
                    <a:gd name="T81" fmla="*/ 29 h 158"/>
                    <a:gd name="T82" fmla="*/ 55 w 200"/>
                    <a:gd name="T83" fmla="*/ 30 h 158"/>
                    <a:gd name="T84" fmla="*/ 50 w 200"/>
                    <a:gd name="T85" fmla="*/ 29 h 158"/>
                    <a:gd name="T86" fmla="*/ 45 w 200"/>
                    <a:gd name="T87" fmla="*/ 26 h 158"/>
                    <a:gd name="T88" fmla="*/ 39 w 200"/>
                    <a:gd name="T89" fmla="*/ 22 h 158"/>
                    <a:gd name="T90" fmla="*/ 34 w 200"/>
                    <a:gd name="T91" fmla="*/ 18 h 158"/>
                    <a:gd name="T92" fmla="*/ 36 w 200"/>
                    <a:gd name="T93" fmla="*/ 15 h 158"/>
                    <a:gd name="T94" fmla="*/ 44 w 200"/>
                    <a:gd name="T95" fmla="*/ 11 h 158"/>
                    <a:gd name="T96" fmla="*/ 52 w 200"/>
                    <a:gd name="T97" fmla="*/ 7 h 158"/>
                    <a:gd name="T98" fmla="*/ 60 w 200"/>
                    <a:gd name="T99" fmla="*/ 3 h 158"/>
                    <a:gd name="T100" fmla="*/ 64 w 200"/>
                    <a:gd name="T101" fmla="*/ 2 h 158"/>
                    <a:gd name="T102" fmla="*/ 61 w 200"/>
                    <a:gd name="T103" fmla="*/ 0 h 158"/>
                    <a:gd name="T104" fmla="*/ 54 w 200"/>
                    <a:gd name="T105" fmla="*/ 3 h 158"/>
                    <a:gd name="T106" fmla="*/ 46 w 200"/>
                    <a:gd name="T107" fmla="*/ 5 h 158"/>
                    <a:gd name="T108" fmla="*/ 38 w 200"/>
                    <a:gd name="T109" fmla="*/ 10 h 158"/>
                    <a:gd name="T110" fmla="*/ 31 w 200"/>
                    <a:gd name="T111" fmla="*/ 13 h 158"/>
                    <a:gd name="T112" fmla="*/ 27 w 200"/>
                    <a:gd name="T113" fmla="*/ 15 h 158"/>
                    <a:gd name="T114" fmla="*/ 22 w 200"/>
                    <a:gd name="T115" fmla="*/ 15 h 158"/>
                    <a:gd name="T116" fmla="*/ 16 w 200"/>
                    <a:gd name="T117" fmla="*/ 12 h 158"/>
                    <a:gd name="T118" fmla="*/ 11 w 200"/>
                    <a:gd name="T119" fmla="*/ 9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4" y="16"/>
                      </a:lnTo>
                      <a:lnTo>
                        <a:pt x="10" y="21"/>
                      </a:lnTo>
                      <a:lnTo>
                        <a:pt x="15" y="25"/>
                      </a:lnTo>
                      <a:lnTo>
                        <a:pt x="19" y="29"/>
                      </a:lnTo>
                      <a:lnTo>
                        <a:pt x="23" y="31"/>
                      </a:lnTo>
                      <a:lnTo>
                        <a:pt x="31" y="35"/>
                      </a:lnTo>
                      <a:lnTo>
                        <a:pt x="39" y="38"/>
                      </a:lnTo>
                      <a:lnTo>
                        <a:pt x="44" y="43"/>
                      </a:lnTo>
                      <a:lnTo>
                        <a:pt x="44" y="58"/>
                      </a:lnTo>
                      <a:lnTo>
                        <a:pt x="44" y="74"/>
                      </a:lnTo>
                      <a:lnTo>
                        <a:pt x="45" y="89"/>
                      </a:lnTo>
                      <a:lnTo>
                        <a:pt x="46" y="100"/>
                      </a:lnTo>
                      <a:lnTo>
                        <a:pt x="49" y="105"/>
                      </a:lnTo>
                      <a:lnTo>
                        <a:pt x="50" y="104"/>
                      </a:lnTo>
                      <a:lnTo>
                        <a:pt x="51" y="100"/>
                      </a:lnTo>
                      <a:lnTo>
                        <a:pt x="50" y="95"/>
                      </a:lnTo>
                      <a:lnTo>
                        <a:pt x="50" y="84"/>
                      </a:lnTo>
                      <a:lnTo>
                        <a:pt x="51" y="68"/>
                      </a:lnTo>
                      <a:lnTo>
                        <a:pt x="53" y="52"/>
                      </a:lnTo>
                      <a:lnTo>
                        <a:pt x="54" y="43"/>
                      </a:lnTo>
                      <a:lnTo>
                        <a:pt x="58" y="45"/>
                      </a:lnTo>
                      <a:lnTo>
                        <a:pt x="62" y="50"/>
                      </a:lnTo>
                      <a:lnTo>
                        <a:pt x="67" y="54"/>
                      </a:lnTo>
                      <a:lnTo>
                        <a:pt x="73" y="60"/>
                      </a:lnTo>
                      <a:lnTo>
                        <a:pt x="79" y="65"/>
                      </a:lnTo>
                      <a:lnTo>
                        <a:pt x="84" y="69"/>
                      </a:lnTo>
                      <a:lnTo>
                        <a:pt x="88" y="73"/>
                      </a:lnTo>
                      <a:lnTo>
                        <a:pt x="91" y="74"/>
                      </a:lnTo>
                      <a:lnTo>
                        <a:pt x="94" y="92"/>
                      </a:lnTo>
                      <a:lnTo>
                        <a:pt x="97" y="116"/>
                      </a:lnTo>
                      <a:lnTo>
                        <a:pt x="103" y="141"/>
                      </a:lnTo>
                      <a:lnTo>
                        <a:pt x="109" y="154"/>
                      </a:lnTo>
                      <a:lnTo>
                        <a:pt x="112" y="158"/>
                      </a:lnTo>
                      <a:lnTo>
                        <a:pt x="113" y="156"/>
                      </a:lnTo>
                      <a:lnTo>
                        <a:pt x="112" y="150"/>
                      </a:lnTo>
                      <a:lnTo>
                        <a:pt x="110" y="143"/>
                      </a:lnTo>
                      <a:lnTo>
                        <a:pt x="106" y="130"/>
                      </a:lnTo>
                      <a:lnTo>
                        <a:pt x="103" y="112"/>
                      </a:lnTo>
                      <a:lnTo>
                        <a:pt x="100" y="93"/>
                      </a:lnTo>
                      <a:lnTo>
                        <a:pt x="100" y="81"/>
                      </a:lnTo>
                      <a:lnTo>
                        <a:pt x="110" y="85"/>
                      </a:lnTo>
                      <a:lnTo>
                        <a:pt x="122" y="92"/>
                      </a:lnTo>
                      <a:lnTo>
                        <a:pt x="137" y="100"/>
                      </a:lnTo>
                      <a:lnTo>
                        <a:pt x="152" y="110"/>
                      </a:lnTo>
                      <a:lnTo>
                        <a:pt x="167" y="118"/>
                      </a:lnTo>
                      <a:lnTo>
                        <a:pt x="181" y="126"/>
                      </a:lnTo>
                      <a:lnTo>
                        <a:pt x="191" y="131"/>
                      </a:lnTo>
                      <a:lnTo>
                        <a:pt x="196" y="135"/>
                      </a:lnTo>
                      <a:lnTo>
                        <a:pt x="198" y="137"/>
                      </a:lnTo>
                      <a:lnTo>
                        <a:pt x="200" y="136"/>
                      </a:lnTo>
                      <a:lnTo>
                        <a:pt x="197" y="133"/>
                      </a:lnTo>
                      <a:lnTo>
                        <a:pt x="191" y="127"/>
                      </a:lnTo>
                      <a:lnTo>
                        <a:pt x="186" y="122"/>
                      </a:lnTo>
                      <a:lnTo>
                        <a:pt x="175" y="115"/>
                      </a:lnTo>
                      <a:lnTo>
                        <a:pt x="163" y="107"/>
                      </a:lnTo>
                      <a:lnTo>
                        <a:pt x="149" y="99"/>
                      </a:lnTo>
                      <a:lnTo>
                        <a:pt x="135" y="90"/>
                      </a:lnTo>
                      <a:lnTo>
                        <a:pt x="122" y="83"/>
                      </a:lnTo>
                      <a:lnTo>
                        <a:pt x="112" y="77"/>
                      </a:lnTo>
                      <a:lnTo>
                        <a:pt x="105" y="74"/>
                      </a:lnTo>
                      <a:lnTo>
                        <a:pt x="100" y="71"/>
                      </a:lnTo>
                      <a:lnTo>
                        <a:pt x="102" y="70"/>
                      </a:lnTo>
                      <a:lnTo>
                        <a:pt x="107" y="70"/>
                      </a:lnTo>
                      <a:lnTo>
                        <a:pt x="114" y="68"/>
                      </a:lnTo>
                      <a:lnTo>
                        <a:pt x="121" y="66"/>
                      </a:lnTo>
                      <a:lnTo>
                        <a:pt x="132" y="63"/>
                      </a:lnTo>
                      <a:lnTo>
                        <a:pt x="142" y="62"/>
                      </a:lnTo>
                      <a:lnTo>
                        <a:pt x="155" y="61"/>
                      </a:lnTo>
                      <a:lnTo>
                        <a:pt x="166" y="61"/>
                      </a:lnTo>
                      <a:lnTo>
                        <a:pt x="178" y="62"/>
                      </a:lnTo>
                      <a:lnTo>
                        <a:pt x="186" y="63"/>
                      </a:lnTo>
                      <a:lnTo>
                        <a:pt x="193" y="66"/>
                      </a:lnTo>
                      <a:lnTo>
                        <a:pt x="200" y="68"/>
                      </a:lnTo>
                      <a:lnTo>
                        <a:pt x="200" y="67"/>
                      </a:lnTo>
                      <a:lnTo>
                        <a:pt x="196" y="62"/>
                      </a:lnTo>
                      <a:lnTo>
                        <a:pt x="190" y="59"/>
                      </a:lnTo>
                      <a:lnTo>
                        <a:pt x="185" y="58"/>
                      </a:lnTo>
                      <a:lnTo>
                        <a:pt x="174" y="58"/>
                      </a:lnTo>
                      <a:lnTo>
                        <a:pt x="162" y="56"/>
                      </a:lnTo>
                      <a:lnTo>
                        <a:pt x="148" y="56"/>
                      </a:lnTo>
                      <a:lnTo>
                        <a:pt x="133" y="58"/>
                      </a:lnTo>
                      <a:lnTo>
                        <a:pt x="120" y="58"/>
                      </a:lnTo>
                      <a:lnTo>
                        <a:pt x="110" y="59"/>
                      </a:lnTo>
                      <a:lnTo>
                        <a:pt x="104" y="59"/>
                      </a:lnTo>
                      <a:lnTo>
                        <a:pt x="100" y="58"/>
                      </a:lnTo>
                      <a:lnTo>
                        <a:pt x="95" y="55"/>
                      </a:lnTo>
                      <a:lnTo>
                        <a:pt x="90" y="52"/>
                      </a:lnTo>
                      <a:lnTo>
                        <a:pt x="83" y="47"/>
                      </a:lnTo>
                      <a:lnTo>
                        <a:pt x="77" y="44"/>
                      </a:lnTo>
                      <a:lnTo>
                        <a:pt x="73" y="39"/>
                      </a:lnTo>
                      <a:lnTo>
                        <a:pt x="68" y="36"/>
                      </a:lnTo>
                      <a:lnTo>
                        <a:pt x="66" y="33"/>
                      </a:lnTo>
                      <a:lnTo>
                        <a:pt x="72" y="30"/>
                      </a:lnTo>
                      <a:lnTo>
                        <a:pt x="80" y="27"/>
                      </a:lnTo>
                      <a:lnTo>
                        <a:pt x="88" y="22"/>
                      </a:lnTo>
                      <a:lnTo>
                        <a:pt x="96" y="17"/>
                      </a:lnTo>
                      <a:lnTo>
                        <a:pt x="104" y="13"/>
                      </a:lnTo>
                      <a:lnTo>
                        <a:pt x="112" y="8"/>
                      </a:lnTo>
                      <a:lnTo>
                        <a:pt x="119" y="6"/>
                      </a:lnTo>
                      <a:lnTo>
                        <a:pt x="124" y="5"/>
                      </a:lnTo>
                      <a:lnTo>
                        <a:pt x="128" y="3"/>
                      </a:lnTo>
                      <a:lnTo>
                        <a:pt x="127" y="1"/>
                      </a:lnTo>
                      <a:lnTo>
                        <a:pt x="121" y="0"/>
                      </a:lnTo>
                      <a:lnTo>
                        <a:pt x="113" y="2"/>
                      </a:lnTo>
                      <a:lnTo>
                        <a:pt x="107" y="5"/>
                      </a:lnTo>
                      <a:lnTo>
                        <a:pt x="100" y="7"/>
                      </a:lnTo>
                      <a:lnTo>
                        <a:pt x="92" y="10"/>
                      </a:lnTo>
                      <a:lnTo>
                        <a:pt x="83" y="15"/>
                      </a:lnTo>
                      <a:lnTo>
                        <a:pt x="75" y="20"/>
                      </a:lnTo>
                      <a:lnTo>
                        <a:pt x="67" y="23"/>
                      </a:lnTo>
                      <a:lnTo>
                        <a:pt x="61" y="25"/>
                      </a:lnTo>
                      <a:lnTo>
                        <a:pt x="58" y="28"/>
                      </a:lnTo>
                      <a:lnTo>
                        <a:pt x="53" y="30"/>
                      </a:lnTo>
                      <a:lnTo>
                        <a:pt x="49" y="30"/>
                      </a:lnTo>
                      <a:lnTo>
                        <a:pt x="43" y="29"/>
                      </a:lnTo>
                      <a:lnTo>
                        <a:pt x="36" y="25"/>
                      </a:lnTo>
                      <a:lnTo>
                        <a:pt x="31" y="23"/>
                      </a:lnTo>
                      <a:lnTo>
                        <a:pt x="27" y="21"/>
                      </a:lnTo>
                      <a:lnTo>
                        <a:pt x="21" y="18"/>
                      </a:lnTo>
                      <a:lnTo>
                        <a:pt x="16" y="16"/>
                      </a:lnTo>
                      <a:lnTo>
                        <a:pt x="11"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35850" name="Picture 340" descr="POINSET2">
              <a:extLst>
                <a:ext uri="{FF2B5EF4-FFF2-40B4-BE49-F238E27FC236}">
                  <a16:creationId xmlns:a16="http://schemas.microsoft.com/office/drawing/2014/main" id="{7CA98A97-F81A-4DBF-B537-DA2D0C391F1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400000">
              <a:off x="5138" y="1"/>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51" name="Picture 341" descr="POINSET2">
              <a:extLst>
                <a:ext uri="{FF2B5EF4-FFF2-40B4-BE49-F238E27FC236}">
                  <a16:creationId xmlns:a16="http://schemas.microsoft.com/office/drawing/2014/main" id="{47C05F01-529B-4FAA-A793-DBE2CB4F745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067281">
              <a:off x="-1" y="3697"/>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0513" name="Text Box 49">
            <a:extLst>
              <a:ext uri="{FF2B5EF4-FFF2-40B4-BE49-F238E27FC236}">
                <a16:creationId xmlns:a16="http://schemas.microsoft.com/office/drawing/2014/main" id="{5B075D69-8339-43FC-A48C-E37720769FA5}"/>
              </a:ext>
            </a:extLst>
          </p:cNvPr>
          <p:cNvSpPr txBox="1">
            <a:spLocks noChangeArrowheads="1"/>
          </p:cNvSpPr>
          <p:nvPr/>
        </p:nvSpPr>
        <p:spPr bwMode="auto">
          <a:xfrm>
            <a:off x="504825" y="1958975"/>
            <a:ext cx="832485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2400" b="1">
                <a:solidFill>
                  <a:srgbClr val="0000FF"/>
                </a:solidFill>
              </a:rPr>
              <a:t>Dựa vào các hình 2, 3, 4  ( SGK ) và vốn hiểu biết của mình hãy trả lời các câu hỏi sau:</a:t>
            </a:r>
          </a:p>
        </p:txBody>
      </p:sp>
      <p:sp>
        <p:nvSpPr>
          <p:cNvPr id="190514" name="Text Box 50">
            <a:extLst>
              <a:ext uri="{FF2B5EF4-FFF2-40B4-BE49-F238E27FC236}">
                <a16:creationId xmlns:a16="http://schemas.microsoft.com/office/drawing/2014/main" id="{48150A8C-905E-421F-8FA0-8448BEEB5662}"/>
              </a:ext>
            </a:extLst>
          </p:cNvPr>
          <p:cNvSpPr txBox="1">
            <a:spLocks noChangeArrowheads="1"/>
          </p:cNvSpPr>
          <p:nvPr/>
        </p:nvSpPr>
        <p:spPr bwMode="auto">
          <a:xfrm>
            <a:off x="4114800" y="1295400"/>
            <a:ext cx="2819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2400" b="1">
                <a:solidFill>
                  <a:srgbClr val="CC0000"/>
                </a:solidFill>
              </a:rPr>
              <a:t>Thảo luận nhóm 4</a:t>
            </a:r>
          </a:p>
        </p:txBody>
      </p:sp>
      <p:sp>
        <p:nvSpPr>
          <p:cNvPr id="35845" name="Text Box 62">
            <a:extLst>
              <a:ext uri="{FF2B5EF4-FFF2-40B4-BE49-F238E27FC236}">
                <a16:creationId xmlns:a16="http://schemas.microsoft.com/office/drawing/2014/main" id="{C8449CB2-377C-4B9C-93A5-8236B3A0CDCA}"/>
              </a:ext>
            </a:extLst>
          </p:cNvPr>
          <p:cNvSpPr txBox="1">
            <a:spLocks noChangeArrowheads="1"/>
          </p:cNvSpPr>
          <p:nvPr/>
        </p:nvSpPr>
        <p:spPr bwMode="auto">
          <a:xfrm>
            <a:off x="381000" y="609600"/>
            <a:ext cx="396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2400" b="1">
                <a:solidFill>
                  <a:srgbClr val="CC0000"/>
                </a:solidFill>
              </a:rPr>
              <a:t>2/ </a:t>
            </a:r>
            <a:r>
              <a:rPr lang="en-US" altLang="en-US" sz="2400" b="1" u="sng">
                <a:solidFill>
                  <a:srgbClr val="CC0000"/>
                </a:solidFill>
              </a:rPr>
              <a:t>Trang phục và lễ hội:</a:t>
            </a:r>
          </a:p>
        </p:txBody>
      </p:sp>
      <p:sp>
        <p:nvSpPr>
          <p:cNvPr id="38934" name="Rectangle 22">
            <a:extLst>
              <a:ext uri="{FF2B5EF4-FFF2-40B4-BE49-F238E27FC236}">
                <a16:creationId xmlns:a16="http://schemas.microsoft.com/office/drawing/2014/main" id="{6F0ACFDB-B1B7-402D-9DFD-7D93F86E2E0E}"/>
              </a:ext>
            </a:extLst>
          </p:cNvPr>
          <p:cNvSpPr>
            <a:spLocks noChangeArrowheads="1"/>
          </p:cNvSpPr>
          <p:nvPr/>
        </p:nvSpPr>
        <p:spPr bwMode="auto">
          <a:xfrm>
            <a:off x="352425" y="3048000"/>
            <a:ext cx="86106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2800" b="1">
                <a:solidFill>
                  <a:srgbClr val="CC0000"/>
                </a:solidFill>
                <a:latin typeface="Times New Roman" panose="02020603050405020304" pitchFamily="18" charset="0"/>
              </a:rPr>
              <a:t>- Lễ hội ở đồng bằng Bắc Bộ được tổ chức vào thời gian nào?</a:t>
            </a:r>
          </a:p>
        </p:txBody>
      </p:sp>
      <p:sp>
        <p:nvSpPr>
          <p:cNvPr id="38935" name="Rectangle 23">
            <a:extLst>
              <a:ext uri="{FF2B5EF4-FFF2-40B4-BE49-F238E27FC236}">
                <a16:creationId xmlns:a16="http://schemas.microsoft.com/office/drawing/2014/main" id="{B5AAC961-C1AB-45AD-A91C-3B28207E7CA0}"/>
              </a:ext>
            </a:extLst>
          </p:cNvPr>
          <p:cNvSpPr>
            <a:spLocks noChangeArrowheads="1"/>
          </p:cNvSpPr>
          <p:nvPr/>
        </p:nvSpPr>
        <p:spPr bwMode="auto">
          <a:xfrm>
            <a:off x="411163" y="3994150"/>
            <a:ext cx="4724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2800" b="1">
                <a:solidFill>
                  <a:srgbClr val="0000FF"/>
                </a:solidFill>
                <a:latin typeface="Times New Roman" panose="02020603050405020304" pitchFamily="18" charset="0"/>
              </a:rPr>
              <a:t>- Mục đích tổ chức lễ hội.</a:t>
            </a:r>
          </a:p>
        </p:txBody>
      </p:sp>
      <p:sp>
        <p:nvSpPr>
          <p:cNvPr id="38936" name="Rectangle 24">
            <a:extLst>
              <a:ext uri="{FF2B5EF4-FFF2-40B4-BE49-F238E27FC236}">
                <a16:creationId xmlns:a16="http://schemas.microsoft.com/office/drawing/2014/main" id="{5A6048EA-8AD8-458A-B833-3D8C981C3544}"/>
              </a:ext>
            </a:extLst>
          </p:cNvPr>
          <p:cNvSpPr>
            <a:spLocks noChangeArrowheads="1"/>
          </p:cNvSpPr>
          <p:nvPr/>
        </p:nvSpPr>
        <p:spPr bwMode="auto">
          <a:xfrm>
            <a:off x="381000" y="4513263"/>
            <a:ext cx="4419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2800" b="1">
                <a:solidFill>
                  <a:srgbClr val="0000FF"/>
                </a:solidFill>
                <a:latin typeface="Times New Roman" panose="02020603050405020304" pitchFamily="18" charset="0"/>
              </a:rPr>
              <a:t>- Trang phục trong lễ hội.</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190513">
                                            <p:txEl>
                                              <p:pRg st="0" end="0"/>
                                            </p:txEl>
                                          </p:spTgt>
                                        </p:tgtEl>
                                        <p:attrNameLst>
                                          <p:attrName>style.visibility</p:attrName>
                                        </p:attrNameLst>
                                      </p:cBhvr>
                                      <p:to>
                                        <p:strVal val="visible"/>
                                      </p:to>
                                    </p:set>
                                    <p:animEffect transition="in" filter="box(in)">
                                      <p:cBhvr>
                                        <p:cTn id="7" dur="500"/>
                                        <p:tgtEl>
                                          <p:spTgt spid="19051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190514">
                                            <p:txEl>
                                              <p:pRg st="0" end="0"/>
                                            </p:txEl>
                                          </p:spTgt>
                                        </p:tgtEl>
                                        <p:attrNameLst>
                                          <p:attrName>style.visibility</p:attrName>
                                        </p:attrNameLst>
                                      </p:cBhvr>
                                      <p:to>
                                        <p:strVal val="visible"/>
                                      </p:to>
                                    </p:set>
                                    <p:anim calcmode="lin" valueType="num">
                                      <p:cBhvr additive="base">
                                        <p:cTn id="12" dur="500" fill="hold"/>
                                        <p:tgtEl>
                                          <p:spTgt spid="190514">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9051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3" presetClass="entr" presetSubtype="10" fill="hold" grpId="0" nodeType="clickEffect">
                                  <p:stCondLst>
                                    <p:cond delay="0"/>
                                  </p:stCondLst>
                                  <p:childTnLst>
                                    <p:set>
                                      <p:cBhvr>
                                        <p:cTn id="17" dur="1" fill="hold">
                                          <p:stCondLst>
                                            <p:cond delay="0"/>
                                          </p:stCondLst>
                                        </p:cTn>
                                        <p:tgtEl>
                                          <p:spTgt spid="38934"/>
                                        </p:tgtEl>
                                        <p:attrNameLst>
                                          <p:attrName>style.visibility</p:attrName>
                                        </p:attrNameLst>
                                      </p:cBhvr>
                                      <p:to>
                                        <p:strVal val="visible"/>
                                      </p:to>
                                    </p:set>
                                    <p:animEffect transition="in" filter="blinds(horizontal)">
                                      <p:cBhvr>
                                        <p:cTn id="18" dur="500"/>
                                        <p:tgtEl>
                                          <p:spTgt spid="38934"/>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3" presetClass="entr" presetSubtype="10" fill="hold" grpId="0" nodeType="clickEffect">
                                  <p:stCondLst>
                                    <p:cond delay="0"/>
                                  </p:stCondLst>
                                  <p:childTnLst>
                                    <p:set>
                                      <p:cBhvr>
                                        <p:cTn id="22" dur="1" fill="hold">
                                          <p:stCondLst>
                                            <p:cond delay="0"/>
                                          </p:stCondLst>
                                        </p:cTn>
                                        <p:tgtEl>
                                          <p:spTgt spid="38935"/>
                                        </p:tgtEl>
                                        <p:attrNameLst>
                                          <p:attrName>style.visibility</p:attrName>
                                        </p:attrNameLst>
                                      </p:cBhvr>
                                      <p:to>
                                        <p:strVal val="visible"/>
                                      </p:to>
                                    </p:set>
                                    <p:animEffect transition="in" filter="blinds(horizontal)">
                                      <p:cBhvr>
                                        <p:cTn id="23" dur="500"/>
                                        <p:tgtEl>
                                          <p:spTgt spid="38935"/>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3" presetClass="entr" presetSubtype="10" fill="hold" grpId="0" nodeType="clickEffect">
                                  <p:stCondLst>
                                    <p:cond delay="0"/>
                                  </p:stCondLst>
                                  <p:childTnLst>
                                    <p:set>
                                      <p:cBhvr>
                                        <p:cTn id="27" dur="1" fill="hold">
                                          <p:stCondLst>
                                            <p:cond delay="0"/>
                                          </p:stCondLst>
                                        </p:cTn>
                                        <p:tgtEl>
                                          <p:spTgt spid="38936"/>
                                        </p:tgtEl>
                                        <p:attrNameLst>
                                          <p:attrName>style.visibility</p:attrName>
                                        </p:attrNameLst>
                                      </p:cBhvr>
                                      <p:to>
                                        <p:strVal val="visible"/>
                                      </p:to>
                                    </p:set>
                                    <p:animEffect transition="in" filter="blinds(horizontal)">
                                      <p:cBhvr>
                                        <p:cTn id="28" dur="500"/>
                                        <p:tgtEl>
                                          <p:spTgt spid="389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34" grpId="0"/>
      <p:bldP spid="38935" grpId="0"/>
      <p:bldP spid="3893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866" name="Group 14">
            <a:extLst>
              <a:ext uri="{FF2B5EF4-FFF2-40B4-BE49-F238E27FC236}">
                <a16:creationId xmlns:a16="http://schemas.microsoft.com/office/drawing/2014/main" id="{35FFDC01-B825-473A-9680-CC477C63FCAB}"/>
              </a:ext>
            </a:extLst>
          </p:cNvPr>
          <p:cNvGrpSpPr>
            <a:grpSpLocks/>
          </p:cNvGrpSpPr>
          <p:nvPr/>
        </p:nvGrpSpPr>
        <p:grpSpPr bwMode="auto">
          <a:xfrm>
            <a:off x="0" y="-38100"/>
            <a:ext cx="9144000" cy="6896100"/>
            <a:chOff x="0" y="-24"/>
            <a:chExt cx="5760" cy="4344"/>
          </a:xfrm>
        </p:grpSpPr>
        <p:grpSp>
          <p:nvGrpSpPr>
            <p:cNvPr id="36875" name="Group 15">
              <a:extLst>
                <a:ext uri="{FF2B5EF4-FFF2-40B4-BE49-F238E27FC236}">
                  <a16:creationId xmlns:a16="http://schemas.microsoft.com/office/drawing/2014/main" id="{FB016E79-43A8-42B6-8164-AAA0B7951DA0}"/>
                </a:ext>
              </a:extLst>
            </p:cNvPr>
            <p:cNvGrpSpPr>
              <a:grpSpLocks/>
            </p:cNvGrpSpPr>
            <p:nvPr/>
          </p:nvGrpSpPr>
          <p:grpSpPr bwMode="auto">
            <a:xfrm>
              <a:off x="0" y="-24"/>
              <a:ext cx="5760" cy="4344"/>
              <a:chOff x="0" y="-24"/>
              <a:chExt cx="5760" cy="4344"/>
            </a:xfrm>
          </p:grpSpPr>
          <p:pic>
            <p:nvPicPr>
              <p:cNvPr id="36878" name="Picture 3" descr="Frames PPT 015">
                <a:extLst>
                  <a:ext uri="{FF2B5EF4-FFF2-40B4-BE49-F238E27FC236}">
                    <a16:creationId xmlns:a16="http://schemas.microsoft.com/office/drawing/2014/main" id="{9F404C90-0557-4634-A5BD-80DDAE546E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4"/>
                <a:ext cx="5760" cy="4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6879" name="Object 17">
                <a:extLst>
                  <a:ext uri="{FF2B5EF4-FFF2-40B4-BE49-F238E27FC236}">
                    <a16:creationId xmlns:a16="http://schemas.microsoft.com/office/drawing/2014/main" id="{CA2BCE53-A305-430F-960E-E2777F3437C4}"/>
                  </a:ext>
                </a:extLst>
              </p:cNvPr>
              <p:cNvGraphicFramePr>
                <a:graphicFrameLocks noChangeAspect="1"/>
              </p:cNvGraphicFramePr>
              <p:nvPr/>
            </p:nvGraphicFramePr>
            <p:xfrm>
              <a:off x="4944" y="3572"/>
              <a:ext cx="816" cy="748"/>
            </p:xfrm>
            <a:graphic>
              <a:graphicData uri="http://schemas.openxmlformats.org/presentationml/2006/ole">
                <mc:AlternateContent xmlns:mc="http://schemas.openxmlformats.org/markup-compatibility/2006">
                  <mc:Choice xmlns:v="urn:schemas-microsoft-com:vml" Requires="v">
                    <p:oleObj spid="_x0000_s37203" name="Clip" r:id="rId4" imgW="1999793" imgH="1831543" progId="MS_ClipArt_Gallery.2">
                      <p:embed/>
                    </p:oleObj>
                  </mc:Choice>
                  <mc:Fallback>
                    <p:oleObj name="Clip" r:id="rId4" imgW="1999793" imgH="1831543" progId="MS_ClipArt_Gallery.2">
                      <p:embed/>
                      <p:pic>
                        <p:nvPicPr>
                          <p:cNvPr id="0" name="Object 1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44" y="3572"/>
                            <a:ext cx="816" cy="7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6880" name="Group 18">
                <a:extLst>
                  <a:ext uri="{FF2B5EF4-FFF2-40B4-BE49-F238E27FC236}">
                    <a16:creationId xmlns:a16="http://schemas.microsoft.com/office/drawing/2014/main" id="{84E3AE4D-E77B-4447-85C3-201975105ED8}"/>
                  </a:ext>
                </a:extLst>
              </p:cNvPr>
              <p:cNvGrpSpPr>
                <a:grpSpLocks/>
              </p:cNvGrpSpPr>
              <p:nvPr/>
            </p:nvGrpSpPr>
            <p:grpSpPr bwMode="auto">
              <a:xfrm>
                <a:off x="2" y="0"/>
                <a:ext cx="766" cy="1776"/>
                <a:chOff x="2" y="0"/>
                <a:chExt cx="995" cy="2099"/>
              </a:xfrm>
            </p:grpSpPr>
            <p:sp>
              <p:nvSpPr>
                <p:cNvPr id="36881" name="AutoShape 19">
                  <a:extLst>
                    <a:ext uri="{FF2B5EF4-FFF2-40B4-BE49-F238E27FC236}">
                      <a16:creationId xmlns:a16="http://schemas.microsoft.com/office/drawing/2014/main" id="{77848305-AE53-49D7-A000-250031BFA510}"/>
                    </a:ext>
                  </a:extLst>
                </p:cNvPr>
                <p:cNvSpPr>
                  <a:spLocks noChangeAspect="1" noChangeArrowheads="1" noTextEdit="1"/>
                </p:cNvSpPr>
                <p:nvPr/>
              </p:nvSpPr>
              <p:spPr bwMode="auto">
                <a:xfrm>
                  <a:off x="192" y="1296"/>
                  <a:ext cx="80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36882" name="Group 20">
                  <a:extLst>
                    <a:ext uri="{FF2B5EF4-FFF2-40B4-BE49-F238E27FC236}">
                      <a16:creationId xmlns:a16="http://schemas.microsoft.com/office/drawing/2014/main" id="{06F293E1-B5D0-40A6-A894-B4221128DC50}"/>
                    </a:ext>
                  </a:extLst>
                </p:cNvPr>
                <p:cNvGrpSpPr>
                  <a:grpSpLocks/>
                </p:cNvGrpSpPr>
                <p:nvPr/>
              </p:nvGrpSpPr>
              <p:grpSpPr bwMode="auto">
                <a:xfrm>
                  <a:off x="10" y="3"/>
                  <a:ext cx="794" cy="666"/>
                  <a:chOff x="10" y="3"/>
                  <a:chExt cx="794" cy="666"/>
                </a:xfrm>
              </p:grpSpPr>
              <p:sp>
                <p:nvSpPr>
                  <p:cNvPr id="37003" name="Freeform 21">
                    <a:extLst>
                      <a:ext uri="{FF2B5EF4-FFF2-40B4-BE49-F238E27FC236}">
                        <a16:creationId xmlns:a16="http://schemas.microsoft.com/office/drawing/2014/main" id="{E44553FC-0C61-40DD-89D9-FCE69BEC1058}"/>
                      </a:ext>
                    </a:extLst>
                  </p:cNvPr>
                  <p:cNvSpPr>
                    <a:spLocks/>
                  </p:cNvSpPr>
                  <p:nvPr/>
                </p:nvSpPr>
                <p:spPr bwMode="auto">
                  <a:xfrm>
                    <a:off x="436" y="21"/>
                    <a:ext cx="112" cy="49"/>
                  </a:xfrm>
                  <a:custGeom>
                    <a:avLst/>
                    <a:gdLst>
                      <a:gd name="T0" fmla="*/ 0 w 223"/>
                      <a:gd name="T1" fmla="*/ 43 h 98"/>
                      <a:gd name="T2" fmla="*/ 0 w 223"/>
                      <a:gd name="T3" fmla="*/ 42 h 98"/>
                      <a:gd name="T4" fmla="*/ 2 w 223"/>
                      <a:gd name="T5" fmla="*/ 42 h 98"/>
                      <a:gd name="T6" fmla="*/ 3 w 223"/>
                      <a:gd name="T7" fmla="*/ 41 h 98"/>
                      <a:gd name="T8" fmla="*/ 3 w 223"/>
                      <a:gd name="T9" fmla="*/ 40 h 98"/>
                      <a:gd name="T10" fmla="*/ 12 w 223"/>
                      <a:gd name="T11" fmla="*/ 43 h 98"/>
                      <a:gd name="T12" fmla="*/ 22 w 223"/>
                      <a:gd name="T13" fmla="*/ 44 h 98"/>
                      <a:gd name="T14" fmla="*/ 30 w 223"/>
                      <a:gd name="T15" fmla="*/ 44 h 98"/>
                      <a:gd name="T16" fmla="*/ 38 w 223"/>
                      <a:gd name="T17" fmla="*/ 43 h 98"/>
                      <a:gd name="T18" fmla="*/ 46 w 223"/>
                      <a:gd name="T19" fmla="*/ 42 h 98"/>
                      <a:gd name="T20" fmla="*/ 54 w 223"/>
                      <a:gd name="T21" fmla="*/ 39 h 98"/>
                      <a:gd name="T22" fmla="*/ 62 w 223"/>
                      <a:gd name="T23" fmla="*/ 36 h 98"/>
                      <a:gd name="T24" fmla="*/ 69 w 223"/>
                      <a:gd name="T25" fmla="*/ 33 h 98"/>
                      <a:gd name="T26" fmla="*/ 76 w 223"/>
                      <a:gd name="T27" fmla="*/ 29 h 98"/>
                      <a:gd name="T28" fmla="*/ 82 w 223"/>
                      <a:gd name="T29" fmla="*/ 25 h 98"/>
                      <a:gd name="T30" fmla="*/ 88 w 223"/>
                      <a:gd name="T31" fmla="*/ 21 h 98"/>
                      <a:gd name="T32" fmla="*/ 94 w 223"/>
                      <a:gd name="T33" fmla="*/ 16 h 98"/>
                      <a:gd name="T34" fmla="*/ 99 w 223"/>
                      <a:gd name="T35" fmla="*/ 12 h 98"/>
                      <a:gd name="T36" fmla="*/ 103 w 223"/>
                      <a:gd name="T37" fmla="*/ 8 h 98"/>
                      <a:gd name="T38" fmla="*/ 108 w 223"/>
                      <a:gd name="T39" fmla="*/ 4 h 98"/>
                      <a:gd name="T40" fmla="*/ 112 w 223"/>
                      <a:gd name="T41" fmla="*/ 0 h 98"/>
                      <a:gd name="T42" fmla="*/ 111 w 223"/>
                      <a:gd name="T43" fmla="*/ 5 h 98"/>
                      <a:gd name="T44" fmla="*/ 108 w 223"/>
                      <a:gd name="T45" fmla="*/ 9 h 98"/>
                      <a:gd name="T46" fmla="*/ 104 w 223"/>
                      <a:gd name="T47" fmla="*/ 14 h 98"/>
                      <a:gd name="T48" fmla="*/ 98 w 223"/>
                      <a:gd name="T49" fmla="*/ 19 h 98"/>
                      <a:gd name="T50" fmla="*/ 92 w 223"/>
                      <a:gd name="T51" fmla="*/ 24 h 98"/>
                      <a:gd name="T52" fmla="*/ 85 w 223"/>
                      <a:gd name="T53" fmla="*/ 29 h 98"/>
                      <a:gd name="T54" fmla="*/ 77 w 223"/>
                      <a:gd name="T55" fmla="*/ 34 h 98"/>
                      <a:gd name="T56" fmla="*/ 68 w 223"/>
                      <a:gd name="T57" fmla="*/ 38 h 98"/>
                      <a:gd name="T58" fmla="*/ 60 w 223"/>
                      <a:gd name="T59" fmla="*/ 42 h 98"/>
                      <a:gd name="T60" fmla="*/ 50 w 223"/>
                      <a:gd name="T61" fmla="*/ 45 h 98"/>
                      <a:gd name="T62" fmla="*/ 41 w 223"/>
                      <a:gd name="T63" fmla="*/ 47 h 98"/>
                      <a:gd name="T64" fmla="*/ 32 w 223"/>
                      <a:gd name="T65" fmla="*/ 49 h 98"/>
                      <a:gd name="T66" fmla="*/ 23 w 223"/>
                      <a:gd name="T67" fmla="*/ 49 h 98"/>
                      <a:gd name="T68" fmla="*/ 15 w 223"/>
                      <a:gd name="T69" fmla="*/ 49 h 98"/>
                      <a:gd name="T70" fmla="*/ 7 w 223"/>
                      <a:gd name="T71" fmla="*/ 46 h 98"/>
                      <a:gd name="T72" fmla="*/ 0 w 223"/>
                      <a:gd name="T73" fmla="*/ 43 h 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3" h="98">
                        <a:moveTo>
                          <a:pt x="0" y="85"/>
                        </a:moveTo>
                        <a:lnTo>
                          <a:pt x="0" y="84"/>
                        </a:lnTo>
                        <a:lnTo>
                          <a:pt x="3" y="83"/>
                        </a:lnTo>
                        <a:lnTo>
                          <a:pt x="6" y="82"/>
                        </a:lnTo>
                        <a:lnTo>
                          <a:pt x="6" y="80"/>
                        </a:lnTo>
                        <a:lnTo>
                          <a:pt x="24" y="85"/>
                        </a:lnTo>
                        <a:lnTo>
                          <a:pt x="43" y="87"/>
                        </a:lnTo>
                        <a:lnTo>
                          <a:pt x="60" y="88"/>
                        </a:lnTo>
                        <a:lnTo>
                          <a:pt x="76" y="86"/>
                        </a:lnTo>
                        <a:lnTo>
                          <a:pt x="92" y="83"/>
                        </a:lnTo>
                        <a:lnTo>
                          <a:pt x="108" y="78"/>
                        </a:lnTo>
                        <a:lnTo>
                          <a:pt x="123" y="72"/>
                        </a:lnTo>
                        <a:lnTo>
                          <a:pt x="137" y="65"/>
                        </a:lnTo>
                        <a:lnTo>
                          <a:pt x="151" y="57"/>
                        </a:lnTo>
                        <a:lnTo>
                          <a:pt x="163" y="49"/>
                        </a:lnTo>
                        <a:lnTo>
                          <a:pt x="175" y="41"/>
                        </a:lnTo>
                        <a:lnTo>
                          <a:pt x="187" y="32"/>
                        </a:lnTo>
                        <a:lnTo>
                          <a:pt x="197" y="23"/>
                        </a:lnTo>
                        <a:lnTo>
                          <a:pt x="206" y="15"/>
                        </a:lnTo>
                        <a:lnTo>
                          <a:pt x="215" y="7"/>
                        </a:lnTo>
                        <a:lnTo>
                          <a:pt x="223" y="0"/>
                        </a:lnTo>
                        <a:lnTo>
                          <a:pt x="221" y="9"/>
                        </a:lnTo>
                        <a:lnTo>
                          <a:pt x="215" y="18"/>
                        </a:lnTo>
                        <a:lnTo>
                          <a:pt x="207" y="27"/>
                        </a:lnTo>
                        <a:lnTo>
                          <a:pt x="196" y="38"/>
                        </a:lnTo>
                        <a:lnTo>
                          <a:pt x="183" y="48"/>
                        </a:lnTo>
                        <a:lnTo>
                          <a:pt x="169" y="58"/>
                        </a:lnTo>
                        <a:lnTo>
                          <a:pt x="153" y="68"/>
                        </a:lnTo>
                        <a:lnTo>
                          <a:pt x="136" y="76"/>
                        </a:lnTo>
                        <a:lnTo>
                          <a:pt x="119" y="84"/>
                        </a:lnTo>
                        <a:lnTo>
                          <a:pt x="100" y="90"/>
                        </a:lnTo>
                        <a:lnTo>
                          <a:pt x="82" y="94"/>
                        </a:lnTo>
                        <a:lnTo>
                          <a:pt x="64" y="98"/>
                        </a:lnTo>
                        <a:lnTo>
                          <a:pt x="46" y="98"/>
                        </a:lnTo>
                        <a:lnTo>
                          <a:pt x="30" y="97"/>
                        </a:lnTo>
                        <a:lnTo>
                          <a:pt x="14" y="92"/>
                        </a:lnTo>
                        <a:lnTo>
                          <a:pt x="0" y="8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4" name="Freeform 22">
                    <a:extLst>
                      <a:ext uri="{FF2B5EF4-FFF2-40B4-BE49-F238E27FC236}">
                        <a16:creationId xmlns:a16="http://schemas.microsoft.com/office/drawing/2014/main" id="{6205F412-BFDC-4FD9-A112-17A053F40889}"/>
                      </a:ext>
                    </a:extLst>
                  </p:cNvPr>
                  <p:cNvSpPr>
                    <a:spLocks/>
                  </p:cNvSpPr>
                  <p:nvPr/>
                </p:nvSpPr>
                <p:spPr bwMode="auto">
                  <a:xfrm>
                    <a:off x="524" y="7"/>
                    <a:ext cx="6" cy="38"/>
                  </a:xfrm>
                  <a:custGeom>
                    <a:avLst/>
                    <a:gdLst>
                      <a:gd name="T0" fmla="*/ 4 w 13"/>
                      <a:gd name="T1" fmla="*/ 0 h 76"/>
                      <a:gd name="T2" fmla="*/ 6 w 13"/>
                      <a:gd name="T3" fmla="*/ 5 h 76"/>
                      <a:gd name="T4" fmla="*/ 6 w 13"/>
                      <a:gd name="T5" fmla="*/ 16 h 76"/>
                      <a:gd name="T6" fmla="*/ 4 w 13"/>
                      <a:gd name="T7" fmla="*/ 28 h 76"/>
                      <a:gd name="T8" fmla="*/ 0 w 13"/>
                      <a:gd name="T9" fmla="*/ 38 h 76"/>
                      <a:gd name="T10" fmla="*/ 1 w 13"/>
                      <a:gd name="T11" fmla="*/ 28 h 76"/>
                      <a:gd name="T12" fmla="*/ 2 w 13"/>
                      <a:gd name="T13" fmla="*/ 16 h 76"/>
                      <a:gd name="T14" fmla="*/ 3 w 13"/>
                      <a:gd name="T15" fmla="*/ 5 h 76"/>
                      <a:gd name="T16" fmla="*/ 4 w 13"/>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6">
                        <a:moveTo>
                          <a:pt x="9" y="0"/>
                        </a:moveTo>
                        <a:lnTo>
                          <a:pt x="13" y="9"/>
                        </a:lnTo>
                        <a:lnTo>
                          <a:pt x="13" y="31"/>
                        </a:lnTo>
                        <a:lnTo>
                          <a:pt x="9" y="56"/>
                        </a:lnTo>
                        <a:lnTo>
                          <a:pt x="0" y="76"/>
                        </a:lnTo>
                        <a:lnTo>
                          <a:pt x="2" y="56"/>
                        </a:lnTo>
                        <a:lnTo>
                          <a:pt x="5" y="31"/>
                        </a:lnTo>
                        <a:lnTo>
                          <a:pt x="7" y="9"/>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5" name="Freeform 23">
                    <a:extLst>
                      <a:ext uri="{FF2B5EF4-FFF2-40B4-BE49-F238E27FC236}">
                        <a16:creationId xmlns:a16="http://schemas.microsoft.com/office/drawing/2014/main" id="{03757711-E767-4C4E-8546-815E55A66C98}"/>
                      </a:ext>
                    </a:extLst>
                  </p:cNvPr>
                  <p:cNvSpPr>
                    <a:spLocks/>
                  </p:cNvSpPr>
                  <p:nvPr/>
                </p:nvSpPr>
                <p:spPr bwMode="auto">
                  <a:xfrm>
                    <a:off x="515" y="6"/>
                    <a:ext cx="8" cy="46"/>
                  </a:xfrm>
                  <a:custGeom>
                    <a:avLst/>
                    <a:gdLst>
                      <a:gd name="T0" fmla="*/ 6 w 16"/>
                      <a:gd name="T1" fmla="*/ 0 h 91"/>
                      <a:gd name="T2" fmla="*/ 8 w 16"/>
                      <a:gd name="T3" fmla="*/ 6 h 91"/>
                      <a:gd name="T4" fmla="*/ 8 w 16"/>
                      <a:gd name="T5" fmla="*/ 19 h 91"/>
                      <a:gd name="T6" fmla="*/ 5 w 16"/>
                      <a:gd name="T7" fmla="*/ 34 h 91"/>
                      <a:gd name="T8" fmla="*/ 0 w 16"/>
                      <a:gd name="T9" fmla="*/ 46 h 91"/>
                      <a:gd name="T10" fmla="*/ 1 w 16"/>
                      <a:gd name="T11" fmla="*/ 36 h 91"/>
                      <a:gd name="T12" fmla="*/ 2 w 16"/>
                      <a:gd name="T13" fmla="*/ 21 h 91"/>
                      <a:gd name="T14" fmla="*/ 4 w 16"/>
                      <a:gd name="T15" fmla="*/ 6 h 91"/>
                      <a:gd name="T16" fmla="*/ 6 w 16"/>
                      <a:gd name="T17" fmla="*/ 0 h 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91">
                        <a:moveTo>
                          <a:pt x="12" y="0"/>
                        </a:moveTo>
                        <a:lnTo>
                          <a:pt x="16" y="11"/>
                        </a:lnTo>
                        <a:lnTo>
                          <a:pt x="15" y="38"/>
                        </a:lnTo>
                        <a:lnTo>
                          <a:pt x="10" y="68"/>
                        </a:lnTo>
                        <a:lnTo>
                          <a:pt x="0" y="91"/>
                        </a:lnTo>
                        <a:lnTo>
                          <a:pt x="2" y="72"/>
                        </a:lnTo>
                        <a:lnTo>
                          <a:pt x="4" y="41"/>
                        </a:lnTo>
                        <a:lnTo>
                          <a:pt x="8" y="12"/>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6" name="Freeform 24">
                    <a:extLst>
                      <a:ext uri="{FF2B5EF4-FFF2-40B4-BE49-F238E27FC236}">
                        <a16:creationId xmlns:a16="http://schemas.microsoft.com/office/drawing/2014/main" id="{1CAFD222-4D03-44B4-A8B5-9667B70E8D8B}"/>
                      </a:ext>
                    </a:extLst>
                  </p:cNvPr>
                  <p:cNvSpPr>
                    <a:spLocks/>
                  </p:cNvSpPr>
                  <p:nvPr/>
                </p:nvSpPr>
                <p:spPr bwMode="auto">
                  <a:xfrm>
                    <a:off x="499" y="13"/>
                    <a:ext cx="6" cy="48"/>
                  </a:xfrm>
                  <a:custGeom>
                    <a:avLst/>
                    <a:gdLst>
                      <a:gd name="T0" fmla="*/ 3 w 13"/>
                      <a:gd name="T1" fmla="*/ 0 h 95"/>
                      <a:gd name="T2" fmla="*/ 6 w 13"/>
                      <a:gd name="T3" fmla="*/ 6 h 95"/>
                      <a:gd name="T4" fmla="*/ 6 w 13"/>
                      <a:gd name="T5" fmla="*/ 21 h 95"/>
                      <a:gd name="T6" fmla="*/ 5 w 13"/>
                      <a:gd name="T7" fmla="*/ 37 h 95"/>
                      <a:gd name="T8" fmla="*/ 0 w 13"/>
                      <a:gd name="T9" fmla="*/ 48 h 95"/>
                      <a:gd name="T10" fmla="*/ 0 w 13"/>
                      <a:gd name="T11" fmla="*/ 38 h 95"/>
                      <a:gd name="T12" fmla="*/ 0 w 13"/>
                      <a:gd name="T13" fmla="*/ 22 h 95"/>
                      <a:gd name="T14" fmla="*/ 2 w 13"/>
                      <a:gd name="T15" fmla="*/ 7 h 95"/>
                      <a:gd name="T16" fmla="*/ 3 w 13"/>
                      <a:gd name="T17" fmla="*/ 0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95">
                        <a:moveTo>
                          <a:pt x="7" y="0"/>
                        </a:moveTo>
                        <a:lnTo>
                          <a:pt x="12" y="12"/>
                        </a:lnTo>
                        <a:lnTo>
                          <a:pt x="13" y="41"/>
                        </a:lnTo>
                        <a:lnTo>
                          <a:pt x="10" y="73"/>
                        </a:lnTo>
                        <a:lnTo>
                          <a:pt x="0" y="95"/>
                        </a:lnTo>
                        <a:lnTo>
                          <a:pt x="0" y="76"/>
                        </a:lnTo>
                        <a:lnTo>
                          <a:pt x="1" y="43"/>
                        </a:lnTo>
                        <a:lnTo>
                          <a:pt x="4" y="13"/>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7" name="Freeform 25">
                    <a:extLst>
                      <a:ext uri="{FF2B5EF4-FFF2-40B4-BE49-F238E27FC236}">
                        <a16:creationId xmlns:a16="http://schemas.microsoft.com/office/drawing/2014/main" id="{3E787A78-4B0F-4DE8-A362-0B3A1E168565}"/>
                      </a:ext>
                    </a:extLst>
                  </p:cNvPr>
                  <p:cNvSpPr>
                    <a:spLocks/>
                  </p:cNvSpPr>
                  <p:nvPr/>
                </p:nvSpPr>
                <p:spPr bwMode="auto">
                  <a:xfrm>
                    <a:off x="488" y="22"/>
                    <a:ext cx="5" cy="43"/>
                  </a:xfrm>
                  <a:custGeom>
                    <a:avLst/>
                    <a:gdLst>
                      <a:gd name="T0" fmla="*/ 3 w 10"/>
                      <a:gd name="T1" fmla="*/ 0 h 85"/>
                      <a:gd name="T2" fmla="*/ 5 w 10"/>
                      <a:gd name="T3" fmla="*/ 6 h 85"/>
                      <a:gd name="T4" fmla="*/ 5 w 10"/>
                      <a:gd name="T5" fmla="*/ 19 h 85"/>
                      <a:gd name="T6" fmla="*/ 4 w 10"/>
                      <a:gd name="T7" fmla="*/ 34 h 85"/>
                      <a:gd name="T8" fmla="*/ 1 w 10"/>
                      <a:gd name="T9" fmla="*/ 43 h 85"/>
                      <a:gd name="T10" fmla="*/ 1 w 10"/>
                      <a:gd name="T11" fmla="*/ 33 h 85"/>
                      <a:gd name="T12" fmla="*/ 0 w 10"/>
                      <a:gd name="T13" fmla="*/ 19 h 85"/>
                      <a:gd name="T14" fmla="*/ 1 w 10"/>
                      <a:gd name="T15" fmla="*/ 6 h 85"/>
                      <a:gd name="T16" fmla="*/ 3 w 10"/>
                      <a:gd name="T17" fmla="*/ 0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85">
                        <a:moveTo>
                          <a:pt x="5" y="0"/>
                        </a:moveTo>
                        <a:lnTo>
                          <a:pt x="9" y="11"/>
                        </a:lnTo>
                        <a:lnTo>
                          <a:pt x="10" y="38"/>
                        </a:lnTo>
                        <a:lnTo>
                          <a:pt x="8" y="67"/>
                        </a:lnTo>
                        <a:lnTo>
                          <a:pt x="1" y="85"/>
                        </a:lnTo>
                        <a:lnTo>
                          <a:pt x="1" y="66"/>
                        </a:lnTo>
                        <a:lnTo>
                          <a:pt x="0" y="37"/>
                        </a:lnTo>
                        <a:lnTo>
                          <a:pt x="1"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8" name="Freeform 26">
                    <a:extLst>
                      <a:ext uri="{FF2B5EF4-FFF2-40B4-BE49-F238E27FC236}">
                        <a16:creationId xmlns:a16="http://schemas.microsoft.com/office/drawing/2014/main" id="{F83B9F01-7EE3-47D0-BED2-97DC16BDEC0A}"/>
                      </a:ext>
                    </a:extLst>
                  </p:cNvPr>
                  <p:cNvSpPr>
                    <a:spLocks/>
                  </p:cNvSpPr>
                  <p:nvPr/>
                </p:nvSpPr>
                <p:spPr bwMode="auto">
                  <a:xfrm>
                    <a:off x="468" y="33"/>
                    <a:ext cx="6" cy="36"/>
                  </a:xfrm>
                  <a:custGeom>
                    <a:avLst/>
                    <a:gdLst>
                      <a:gd name="T0" fmla="*/ 1 w 13"/>
                      <a:gd name="T1" fmla="*/ 0 h 71"/>
                      <a:gd name="T2" fmla="*/ 4 w 13"/>
                      <a:gd name="T3" fmla="*/ 4 h 71"/>
                      <a:gd name="T4" fmla="*/ 6 w 13"/>
                      <a:gd name="T5" fmla="*/ 15 h 71"/>
                      <a:gd name="T6" fmla="*/ 6 w 13"/>
                      <a:gd name="T7" fmla="*/ 26 h 71"/>
                      <a:gd name="T8" fmla="*/ 2 w 13"/>
                      <a:gd name="T9" fmla="*/ 36 h 71"/>
                      <a:gd name="T10" fmla="*/ 2 w 13"/>
                      <a:gd name="T11" fmla="*/ 27 h 71"/>
                      <a:gd name="T12" fmla="*/ 0 w 13"/>
                      <a:gd name="T13" fmla="*/ 15 h 71"/>
                      <a:gd name="T14" fmla="*/ 0 w 13"/>
                      <a:gd name="T15" fmla="*/ 5 h 71"/>
                      <a:gd name="T16" fmla="*/ 1 w 13"/>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1">
                        <a:moveTo>
                          <a:pt x="3" y="0"/>
                        </a:moveTo>
                        <a:lnTo>
                          <a:pt x="8" y="8"/>
                        </a:lnTo>
                        <a:lnTo>
                          <a:pt x="13" y="29"/>
                        </a:lnTo>
                        <a:lnTo>
                          <a:pt x="12" y="52"/>
                        </a:lnTo>
                        <a:lnTo>
                          <a:pt x="5" y="71"/>
                        </a:lnTo>
                        <a:lnTo>
                          <a:pt x="4" y="54"/>
                        </a:lnTo>
                        <a:lnTo>
                          <a:pt x="1" y="30"/>
                        </a:lnTo>
                        <a:lnTo>
                          <a:pt x="0" y="9"/>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9" name="Freeform 27">
                    <a:extLst>
                      <a:ext uri="{FF2B5EF4-FFF2-40B4-BE49-F238E27FC236}">
                        <a16:creationId xmlns:a16="http://schemas.microsoft.com/office/drawing/2014/main" id="{5CB32F9D-EA22-4C3F-8135-12F787CB5B2F}"/>
                      </a:ext>
                    </a:extLst>
                  </p:cNvPr>
                  <p:cNvSpPr>
                    <a:spLocks/>
                  </p:cNvSpPr>
                  <p:nvPr/>
                </p:nvSpPr>
                <p:spPr bwMode="auto">
                  <a:xfrm>
                    <a:off x="439" y="49"/>
                    <a:ext cx="7" cy="17"/>
                  </a:xfrm>
                  <a:custGeom>
                    <a:avLst/>
                    <a:gdLst>
                      <a:gd name="T0" fmla="*/ 1 w 15"/>
                      <a:gd name="T1" fmla="*/ 0 h 35"/>
                      <a:gd name="T2" fmla="*/ 3 w 15"/>
                      <a:gd name="T3" fmla="*/ 1 h 35"/>
                      <a:gd name="T4" fmla="*/ 6 w 15"/>
                      <a:gd name="T5" fmla="*/ 7 h 35"/>
                      <a:gd name="T6" fmla="*/ 7 w 15"/>
                      <a:gd name="T7" fmla="*/ 13 h 35"/>
                      <a:gd name="T8" fmla="*/ 5 w 15"/>
                      <a:gd name="T9" fmla="*/ 17 h 35"/>
                      <a:gd name="T10" fmla="*/ 5 w 15"/>
                      <a:gd name="T11" fmla="*/ 11 h 35"/>
                      <a:gd name="T12" fmla="*/ 2 w 15"/>
                      <a:gd name="T13" fmla="*/ 6 h 35"/>
                      <a:gd name="T14" fmla="*/ 0 w 15"/>
                      <a:gd name="T15" fmla="*/ 1 h 35"/>
                      <a:gd name="T16" fmla="*/ 1 w 15"/>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35">
                        <a:moveTo>
                          <a:pt x="2" y="0"/>
                        </a:moveTo>
                        <a:lnTo>
                          <a:pt x="6" y="3"/>
                        </a:lnTo>
                        <a:lnTo>
                          <a:pt x="12" y="14"/>
                        </a:lnTo>
                        <a:lnTo>
                          <a:pt x="15" y="27"/>
                        </a:lnTo>
                        <a:lnTo>
                          <a:pt x="11" y="35"/>
                        </a:lnTo>
                        <a:lnTo>
                          <a:pt x="11" y="23"/>
                        </a:lnTo>
                        <a:lnTo>
                          <a:pt x="5" y="12"/>
                        </a:lnTo>
                        <a:lnTo>
                          <a:pt x="0" y="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0" name="Freeform 28">
                    <a:extLst>
                      <a:ext uri="{FF2B5EF4-FFF2-40B4-BE49-F238E27FC236}">
                        <a16:creationId xmlns:a16="http://schemas.microsoft.com/office/drawing/2014/main" id="{814F5440-A73D-4428-AC1C-5871C2D18685}"/>
                      </a:ext>
                    </a:extLst>
                  </p:cNvPr>
                  <p:cNvSpPr>
                    <a:spLocks/>
                  </p:cNvSpPr>
                  <p:nvPr/>
                </p:nvSpPr>
                <p:spPr bwMode="auto">
                  <a:xfrm>
                    <a:off x="535" y="3"/>
                    <a:ext cx="6" cy="33"/>
                  </a:xfrm>
                  <a:custGeom>
                    <a:avLst/>
                    <a:gdLst>
                      <a:gd name="T0" fmla="*/ 4 w 13"/>
                      <a:gd name="T1" fmla="*/ 0 h 66"/>
                      <a:gd name="T2" fmla="*/ 6 w 13"/>
                      <a:gd name="T3" fmla="*/ 4 h 66"/>
                      <a:gd name="T4" fmla="*/ 6 w 13"/>
                      <a:gd name="T5" fmla="*/ 13 h 66"/>
                      <a:gd name="T6" fmla="*/ 4 w 13"/>
                      <a:gd name="T7" fmla="*/ 23 h 66"/>
                      <a:gd name="T8" fmla="*/ 0 w 13"/>
                      <a:gd name="T9" fmla="*/ 33 h 66"/>
                      <a:gd name="T10" fmla="*/ 1 w 13"/>
                      <a:gd name="T11" fmla="*/ 24 h 66"/>
                      <a:gd name="T12" fmla="*/ 1 w 13"/>
                      <a:gd name="T13" fmla="*/ 13 h 66"/>
                      <a:gd name="T14" fmla="*/ 3 w 13"/>
                      <a:gd name="T15" fmla="*/ 4 h 66"/>
                      <a:gd name="T16" fmla="*/ 4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66">
                        <a:moveTo>
                          <a:pt x="9" y="0"/>
                        </a:moveTo>
                        <a:lnTo>
                          <a:pt x="13" y="7"/>
                        </a:lnTo>
                        <a:lnTo>
                          <a:pt x="13" y="25"/>
                        </a:lnTo>
                        <a:lnTo>
                          <a:pt x="9" y="46"/>
                        </a:lnTo>
                        <a:lnTo>
                          <a:pt x="0" y="66"/>
                        </a:lnTo>
                        <a:lnTo>
                          <a:pt x="2" y="47"/>
                        </a:lnTo>
                        <a:lnTo>
                          <a:pt x="3" y="25"/>
                        </a:lnTo>
                        <a:lnTo>
                          <a:pt x="6" y="8"/>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1" name="Freeform 29">
                    <a:extLst>
                      <a:ext uri="{FF2B5EF4-FFF2-40B4-BE49-F238E27FC236}">
                        <a16:creationId xmlns:a16="http://schemas.microsoft.com/office/drawing/2014/main" id="{82AEBEC1-97C6-4D83-827D-63A8396AF8EB}"/>
                      </a:ext>
                    </a:extLst>
                  </p:cNvPr>
                  <p:cNvSpPr>
                    <a:spLocks/>
                  </p:cNvSpPr>
                  <p:nvPr/>
                </p:nvSpPr>
                <p:spPr bwMode="auto">
                  <a:xfrm>
                    <a:off x="508" y="10"/>
                    <a:ext cx="6" cy="46"/>
                  </a:xfrm>
                  <a:custGeom>
                    <a:avLst/>
                    <a:gdLst>
                      <a:gd name="T0" fmla="*/ 4 w 12"/>
                      <a:gd name="T1" fmla="*/ 0 h 93"/>
                      <a:gd name="T2" fmla="*/ 6 w 12"/>
                      <a:gd name="T3" fmla="*/ 6 h 93"/>
                      <a:gd name="T4" fmla="*/ 6 w 12"/>
                      <a:gd name="T5" fmla="*/ 20 h 93"/>
                      <a:gd name="T6" fmla="*/ 5 w 12"/>
                      <a:gd name="T7" fmla="*/ 35 h 93"/>
                      <a:gd name="T8" fmla="*/ 0 w 12"/>
                      <a:gd name="T9" fmla="*/ 46 h 93"/>
                      <a:gd name="T10" fmla="*/ 0 w 12"/>
                      <a:gd name="T11" fmla="*/ 37 h 93"/>
                      <a:gd name="T12" fmla="*/ 1 w 12"/>
                      <a:gd name="T13" fmla="*/ 21 h 93"/>
                      <a:gd name="T14" fmla="*/ 2 w 12"/>
                      <a:gd name="T15" fmla="*/ 6 h 93"/>
                      <a:gd name="T16" fmla="*/ 4 w 12"/>
                      <a:gd name="T17" fmla="*/ 0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93">
                        <a:moveTo>
                          <a:pt x="7" y="0"/>
                        </a:moveTo>
                        <a:lnTo>
                          <a:pt x="11" y="12"/>
                        </a:lnTo>
                        <a:lnTo>
                          <a:pt x="12" y="40"/>
                        </a:lnTo>
                        <a:lnTo>
                          <a:pt x="9" y="71"/>
                        </a:lnTo>
                        <a:lnTo>
                          <a:pt x="0" y="93"/>
                        </a:lnTo>
                        <a:lnTo>
                          <a:pt x="0" y="75"/>
                        </a:lnTo>
                        <a:lnTo>
                          <a:pt x="1" y="42"/>
                        </a:lnTo>
                        <a:lnTo>
                          <a:pt x="3" y="12"/>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2" name="Freeform 30">
                    <a:extLst>
                      <a:ext uri="{FF2B5EF4-FFF2-40B4-BE49-F238E27FC236}">
                        <a16:creationId xmlns:a16="http://schemas.microsoft.com/office/drawing/2014/main" id="{9C234D3D-F3CE-4BB8-98EE-ECF5CDCD4D25}"/>
                      </a:ext>
                    </a:extLst>
                  </p:cNvPr>
                  <p:cNvSpPr>
                    <a:spLocks/>
                  </p:cNvSpPr>
                  <p:nvPr/>
                </p:nvSpPr>
                <p:spPr bwMode="auto">
                  <a:xfrm>
                    <a:off x="476" y="26"/>
                    <a:ext cx="7" cy="41"/>
                  </a:xfrm>
                  <a:custGeom>
                    <a:avLst/>
                    <a:gdLst>
                      <a:gd name="T0" fmla="*/ 2 w 13"/>
                      <a:gd name="T1" fmla="*/ 0 h 82"/>
                      <a:gd name="T2" fmla="*/ 4 w 13"/>
                      <a:gd name="T3" fmla="*/ 5 h 82"/>
                      <a:gd name="T4" fmla="*/ 7 w 13"/>
                      <a:gd name="T5" fmla="*/ 17 h 82"/>
                      <a:gd name="T6" fmla="*/ 7 w 13"/>
                      <a:gd name="T7" fmla="*/ 31 h 82"/>
                      <a:gd name="T8" fmla="*/ 3 w 13"/>
                      <a:gd name="T9" fmla="*/ 41 h 82"/>
                      <a:gd name="T10" fmla="*/ 3 w 13"/>
                      <a:gd name="T11" fmla="*/ 31 h 82"/>
                      <a:gd name="T12" fmla="*/ 2 w 13"/>
                      <a:gd name="T13" fmla="*/ 18 h 82"/>
                      <a:gd name="T14" fmla="*/ 0 w 13"/>
                      <a:gd name="T15" fmla="*/ 5 h 82"/>
                      <a:gd name="T16" fmla="*/ 2 w 13"/>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82">
                        <a:moveTo>
                          <a:pt x="3" y="0"/>
                        </a:moveTo>
                        <a:lnTo>
                          <a:pt x="8" y="10"/>
                        </a:lnTo>
                        <a:lnTo>
                          <a:pt x="13" y="33"/>
                        </a:lnTo>
                        <a:lnTo>
                          <a:pt x="13" y="61"/>
                        </a:lnTo>
                        <a:lnTo>
                          <a:pt x="6" y="82"/>
                        </a:lnTo>
                        <a:lnTo>
                          <a:pt x="5" y="62"/>
                        </a:lnTo>
                        <a:lnTo>
                          <a:pt x="3" y="36"/>
                        </a:lnTo>
                        <a:lnTo>
                          <a:pt x="0"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3" name="Freeform 31">
                    <a:extLst>
                      <a:ext uri="{FF2B5EF4-FFF2-40B4-BE49-F238E27FC236}">
                        <a16:creationId xmlns:a16="http://schemas.microsoft.com/office/drawing/2014/main" id="{803DE962-52EB-41D9-97A6-55C7427463A4}"/>
                      </a:ext>
                    </a:extLst>
                  </p:cNvPr>
                  <p:cNvSpPr>
                    <a:spLocks/>
                  </p:cNvSpPr>
                  <p:nvPr/>
                </p:nvSpPr>
                <p:spPr bwMode="auto">
                  <a:xfrm>
                    <a:off x="461" y="35"/>
                    <a:ext cx="4" cy="34"/>
                  </a:xfrm>
                  <a:custGeom>
                    <a:avLst/>
                    <a:gdLst>
                      <a:gd name="T0" fmla="*/ 2 w 7"/>
                      <a:gd name="T1" fmla="*/ 0 h 68"/>
                      <a:gd name="T2" fmla="*/ 3 w 7"/>
                      <a:gd name="T3" fmla="*/ 6 h 68"/>
                      <a:gd name="T4" fmla="*/ 4 w 7"/>
                      <a:gd name="T5" fmla="*/ 16 h 68"/>
                      <a:gd name="T6" fmla="*/ 3 w 7"/>
                      <a:gd name="T7" fmla="*/ 28 h 68"/>
                      <a:gd name="T8" fmla="*/ 1 w 7"/>
                      <a:gd name="T9" fmla="*/ 34 h 68"/>
                      <a:gd name="T10" fmla="*/ 1 w 7"/>
                      <a:gd name="T11" fmla="*/ 27 h 68"/>
                      <a:gd name="T12" fmla="*/ 0 w 7"/>
                      <a:gd name="T13" fmla="*/ 16 h 68"/>
                      <a:gd name="T14" fmla="*/ 0 w 7"/>
                      <a:gd name="T15" fmla="*/ 6 h 68"/>
                      <a:gd name="T16" fmla="*/ 2 w 7"/>
                      <a:gd name="T17" fmla="*/ 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68">
                        <a:moveTo>
                          <a:pt x="3" y="0"/>
                        </a:moveTo>
                        <a:lnTo>
                          <a:pt x="6" y="11"/>
                        </a:lnTo>
                        <a:lnTo>
                          <a:pt x="7" y="32"/>
                        </a:lnTo>
                        <a:lnTo>
                          <a:pt x="6" y="56"/>
                        </a:lnTo>
                        <a:lnTo>
                          <a:pt x="2" y="68"/>
                        </a:lnTo>
                        <a:lnTo>
                          <a:pt x="2" y="53"/>
                        </a:lnTo>
                        <a:lnTo>
                          <a:pt x="0" y="32"/>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4" name="Freeform 32">
                    <a:extLst>
                      <a:ext uri="{FF2B5EF4-FFF2-40B4-BE49-F238E27FC236}">
                        <a16:creationId xmlns:a16="http://schemas.microsoft.com/office/drawing/2014/main" id="{83570203-6425-48A8-AFE6-C5F4A2F96842}"/>
                      </a:ext>
                    </a:extLst>
                  </p:cNvPr>
                  <p:cNvSpPr>
                    <a:spLocks/>
                  </p:cNvSpPr>
                  <p:nvPr/>
                </p:nvSpPr>
                <p:spPr bwMode="auto">
                  <a:xfrm>
                    <a:off x="449" y="47"/>
                    <a:ext cx="7" cy="21"/>
                  </a:xfrm>
                  <a:custGeom>
                    <a:avLst/>
                    <a:gdLst>
                      <a:gd name="T0" fmla="*/ 2 w 14"/>
                      <a:gd name="T1" fmla="*/ 0 h 41"/>
                      <a:gd name="T2" fmla="*/ 4 w 14"/>
                      <a:gd name="T3" fmla="*/ 2 h 41"/>
                      <a:gd name="T4" fmla="*/ 6 w 14"/>
                      <a:gd name="T5" fmla="*/ 9 h 41"/>
                      <a:gd name="T6" fmla="*/ 7 w 14"/>
                      <a:gd name="T7" fmla="*/ 16 h 41"/>
                      <a:gd name="T8" fmla="*/ 5 w 14"/>
                      <a:gd name="T9" fmla="*/ 21 h 41"/>
                      <a:gd name="T10" fmla="*/ 5 w 14"/>
                      <a:gd name="T11" fmla="*/ 15 h 41"/>
                      <a:gd name="T12" fmla="*/ 3 w 14"/>
                      <a:gd name="T13" fmla="*/ 8 h 41"/>
                      <a:gd name="T14" fmla="*/ 0 w 14"/>
                      <a:gd name="T15" fmla="*/ 2 h 41"/>
                      <a:gd name="T16" fmla="*/ 2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3" y="0"/>
                        </a:moveTo>
                        <a:lnTo>
                          <a:pt x="7" y="4"/>
                        </a:lnTo>
                        <a:lnTo>
                          <a:pt x="12" y="17"/>
                        </a:lnTo>
                        <a:lnTo>
                          <a:pt x="14" y="32"/>
                        </a:lnTo>
                        <a:lnTo>
                          <a:pt x="9" y="41"/>
                        </a:lnTo>
                        <a:lnTo>
                          <a:pt x="9" y="30"/>
                        </a:lnTo>
                        <a:lnTo>
                          <a:pt x="5" y="16"/>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5" name="Freeform 33">
                    <a:extLst>
                      <a:ext uri="{FF2B5EF4-FFF2-40B4-BE49-F238E27FC236}">
                        <a16:creationId xmlns:a16="http://schemas.microsoft.com/office/drawing/2014/main" id="{FB139F33-B822-4E21-8861-6E60045AEA16}"/>
                      </a:ext>
                    </a:extLst>
                  </p:cNvPr>
                  <p:cNvSpPr>
                    <a:spLocks/>
                  </p:cNvSpPr>
                  <p:nvPr/>
                </p:nvSpPr>
                <p:spPr bwMode="auto">
                  <a:xfrm>
                    <a:off x="544" y="7"/>
                    <a:ext cx="6" cy="22"/>
                  </a:xfrm>
                  <a:custGeom>
                    <a:avLst/>
                    <a:gdLst>
                      <a:gd name="T0" fmla="*/ 0 w 14"/>
                      <a:gd name="T1" fmla="*/ 22 h 43"/>
                      <a:gd name="T2" fmla="*/ 0 w 14"/>
                      <a:gd name="T3" fmla="*/ 17 h 43"/>
                      <a:gd name="T4" fmla="*/ 0 w 14"/>
                      <a:gd name="T5" fmla="*/ 9 h 43"/>
                      <a:gd name="T6" fmla="*/ 2 w 14"/>
                      <a:gd name="T7" fmla="*/ 3 h 43"/>
                      <a:gd name="T8" fmla="*/ 5 w 14"/>
                      <a:gd name="T9" fmla="*/ 0 h 43"/>
                      <a:gd name="T10" fmla="*/ 6 w 14"/>
                      <a:gd name="T11" fmla="*/ 4 h 43"/>
                      <a:gd name="T12" fmla="*/ 5 w 14"/>
                      <a:gd name="T13" fmla="*/ 10 h 43"/>
                      <a:gd name="T14" fmla="*/ 2 w 14"/>
                      <a:gd name="T15" fmla="*/ 17 h 43"/>
                      <a:gd name="T16" fmla="*/ 0 w 14"/>
                      <a:gd name="T17" fmla="*/ 22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3">
                        <a:moveTo>
                          <a:pt x="0" y="43"/>
                        </a:moveTo>
                        <a:lnTo>
                          <a:pt x="0" y="33"/>
                        </a:lnTo>
                        <a:lnTo>
                          <a:pt x="1" y="17"/>
                        </a:lnTo>
                        <a:lnTo>
                          <a:pt x="5" y="5"/>
                        </a:lnTo>
                        <a:lnTo>
                          <a:pt x="11" y="0"/>
                        </a:lnTo>
                        <a:lnTo>
                          <a:pt x="14" y="7"/>
                        </a:lnTo>
                        <a:lnTo>
                          <a:pt x="11" y="20"/>
                        </a:lnTo>
                        <a:lnTo>
                          <a:pt x="5" y="33"/>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6" name="Freeform 34">
                    <a:extLst>
                      <a:ext uri="{FF2B5EF4-FFF2-40B4-BE49-F238E27FC236}">
                        <a16:creationId xmlns:a16="http://schemas.microsoft.com/office/drawing/2014/main" id="{48BC10ED-8D45-48E7-AF36-CE3AC6AAC6AF}"/>
                      </a:ext>
                    </a:extLst>
                  </p:cNvPr>
                  <p:cNvSpPr>
                    <a:spLocks/>
                  </p:cNvSpPr>
                  <p:nvPr/>
                </p:nvSpPr>
                <p:spPr bwMode="auto">
                  <a:xfrm>
                    <a:off x="542" y="25"/>
                    <a:ext cx="20" cy="5"/>
                  </a:xfrm>
                  <a:custGeom>
                    <a:avLst/>
                    <a:gdLst>
                      <a:gd name="T0" fmla="*/ 0 w 39"/>
                      <a:gd name="T1" fmla="*/ 4 h 9"/>
                      <a:gd name="T2" fmla="*/ 1 w 39"/>
                      <a:gd name="T3" fmla="*/ 4 h 9"/>
                      <a:gd name="T4" fmla="*/ 4 w 39"/>
                      <a:gd name="T5" fmla="*/ 4 h 9"/>
                      <a:gd name="T6" fmla="*/ 7 w 39"/>
                      <a:gd name="T7" fmla="*/ 4 h 9"/>
                      <a:gd name="T8" fmla="*/ 11 w 39"/>
                      <a:gd name="T9" fmla="*/ 5 h 9"/>
                      <a:gd name="T10" fmla="*/ 14 w 39"/>
                      <a:gd name="T11" fmla="*/ 5 h 9"/>
                      <a:gd name="T12" fmla="*/ 17 w 39"/>
                      <a:gd name="T13" fmla="*/ 4 h 9"/>
                      <a:gd name="T14" fmla="*/ 19 w 39"/>
                      <a:gd name="T15" fmla="*/ 3 h 9"/>
                      <a:gd name="T16" fmla="*/ 20 w 39"/>
                      <a:gd name="T17" fmla="*/ 2 h 9"/>
                      <a:gd name="T18" fmla="*/ 19 w 39"/>
                      <a:gd name="T19" fmla="*/ 1 h 9"/>
                      <a:gd name="T20" fmla="*/ 17 w 39"/>
                      <a:gd name="T21" fmla="*/ 0 h 9"/>
                      <a:gd name="T22" fmla="*/ 15 w 39"/>
                      <a:gd name="T23" fmla="*/ 0 h 9"/>
                      <a:gd name="T24" fmla="*/ 12 w 39"/>
                      <a:gd name="T25" fmla="*/ 1 h 9"/>
                      <a:gd name="T26" fmla="*/ 8 w 39"/>
                      <a:gd name="T27" fmla="*/ 2 h 9"/>
                      <a:gd name="T28" fmla="*/ 5 w 39"/>
                      <a:gd name="T29" fmla="*/ 2 h 9"/>
                      <a:gd name="T30" fmla="*/ 2 w 39"/>
                      <a:gd name="T31" fmla="*/ 4 h 9"/>
                      <a:gd name="T32" fmla="*/ 0 w 39"/>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9">
                        <a:moveTo>
                          <a:pt x="0" y="8"/>
                        </a:moveTo>
                        <a:lnTo>
                          <a:pt x="2" y="8"/>
                        </a:lnTo>
                        <a:lnTo>
                          <a:pt x="7" y="8"/>
                        </a:lnTo>
                        <a:lnTo>
                          <a:pt x="14" y="8"/>
                        </a:lnTo>
                        <a:lnTo>
                          <a:pt x="21" y="9"/>
                        </a:lnTo>
                        <a:lnTo>
                          <a:pt x="27" y="9"/>
                        </a:lnTo>
                        <a:lnTo>
                          <a:pt x="33" y="8"/>
                        </a:lnTo>
                        <a:lnTo>
                          <a:pt x="37" y="5"/>
                        </a:lnTo>
                        <a:lnTo>
                          <a:pt x="39" y="3"/>
                        </a:lnTo>
                        <a:lnTo>
                          <a:pt x="38" y="1"/>
                        </a:lnTo>
                        <a:lnTo>
                          <a:pt x="34" y="0"/>
                        </a:lnTo>
                        <a:lnTo>
                          <a:pt x="30" y="0"/>
                        </a:lnTo>
                        <a:lnTo>
                          <a:pt x="23" y="1"/>
                        </a:lnTo>
                        <a:lnTo>
                          <a:pt x="16" y="3"/>
                        </a:lnTo>
                        <a:lnTo>
                          <a:pt x="9" y="4"/>
                        </a:lnTo>
                        <a:lnTo>
                          <a:pt x="4"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7" name="Freeform 35">
                    <a:extLst>
                      <a:ext uri="{FF2B5EF4-FFF2-40B4-BE49-F238E27FC236}">
                        <a16:creationId xmlns:a16="http://schemas.microsoft.com/office/drawing/2014/main" id="{307B12DA-A36B-4522-B2D5-63378FAAC95C}"/>
                      </a:ext>
                    </a:extLst>
                  </p:cNvPr>
                  <p:cNvSpPr>
                    <a:spLocks/>
                  </p:cNvSpPr>
                  <p:nvPr/>
                </p:nvSpPr>
                <p:spPr bwMode="auto">
                  <a:xfrm>
                    <a:off x="548" y="10"/>
                    <a:ext cx="16" cy="12"/>
                  </a:xfrm>
                  <a:custGeom>
                    <a:avLst/>
                    <a:gdLst>
                      <a:gd name="T0" fmla="*/ 0 w 32"/>
                      <a:gd name="T1" fmla="*/ 12 h 24"/>
                      <a:gd name="T2" fmla="*/ 2 w 32"/>
                      <a:gd name="T3" fmla="*/ 12 h 24"/>
                      <a:gd name="T4" fmla="*/ 4 w 32"/>
                      <a:gd name="T5" fmla="*/ 10 h 24"/>
                      <a:gd name="T6" fmla="*/ 7 w 32"/>
                      <a:gd name="T7" fmla="*/ 9 h 24"/>
                      <a:gd name="T8" fmla="*/ 10 w 32"/>
                      <a:gd name="T9" fmla="*/ 7 h 24"/>
                      <a:gd name="T10" fmla="*/ 12 w 32"/>
                      <a:gd name="T11" fmla="*/ 5 h 24"/>
                      <a:gd name="T12" fmla="*/ 15 w 32"/>
                      <a:gd name="T13" fmla="*/ 4 h 24"/>
                      <a:gd name="T14" fmla="*/ 16 w 32"/>
                      <a:gd name="T15" fmla="*/ 2 h 24"/>
                      <a:gd name="T16" fmla="*/ 16 w 32"/>
                      <a:gd name="T17" fmla="*/ 0 h 24"/>
                      <a:gd name="T18" fmla="*/ 14 w 32"/>
                      <a:gd name="T19" fmla="*/ 0 h 24"/>
                      <a:gd name="T20" fmla="*/ 9 w 32"/>
                      <a:gd name="T21" fmla="*/ 4 h 24"/>
                      <a:gd name="T22" fmla="*/ 4 w 32"/>
                      <a:gd name="T23" fmla="*/ 9 h 24"/>
                      <a:gd name="T24" fmla="*/ 0 w 32"/>
                      <a:gd name="T25" fmla="*/ 12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24">
                        <a:moveTo>
                          <a:pt x="0" y="24"/>
                        </a:moveTo>
                        <a:lnTo>
                          <a:pt x="3" y="23"/>
                        </a:lnTo>
                        <a:lnTo>
                          <a:pt x="7" y="20"/>
                        </a:lnTo>
                        <a:lnTo>
                          <a:pt x="13" y="17"/>
                        </a:lnTo>
                        <a:lnTo>
                          <a:pt x="19" y="13"/>
                        </a:lnTo>
                        <a:lnTo>
                          <a:pt x="24" y="10"/>
                        </a:lnTo>
                        <a:lnTo>
                          <a:pt x="30" y="7"/>
                        </a:lnTo>
                        <a:lnTo>
                          <a:pt x="32" y="3"/>
                        </a:lnTo>
                        <a:lnTo>
                          <a:pt x="32" y="0"/>
                        </a:lnTo>
                        <a:lnTo>
                          <a:pt x="27" y="0"/>
                        </a:lnTo>
                        <a:lnTo>
                          <a:pt x="17" y="7"/>
                        </a:lnTo>
                        <a:lnTo>
                          <a:pt x="7" y="17"/>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8" name="Freeform 36">
                    <a:extLst>
                      <a:ext uri="{FF2B5EF4-FFF2-40B4-BE49-F238E27FC236}">
                        <a16:creationId xmlns:a16="http://schemas.microsoft.com/office/drawing/2014/main" id="{AF668B57-D6FD-4986-ADA4-6DDF8E88595A}"/>
                      </a:ext>
                    </a:extLst>
                  </p:cNvPr>
                  <p:cNvSpPr>
                    <a:spLocks/>
                  </p:cNvSpPr>
                  <p:nvPr/>
                </p:nvSpPr>
                <p:spPr bwMode="auto">
                  <a:xfrm>
                    <a:off x="453" y="66"/>
                    <a:ext cx="6" cy="26"/>
                  </a:xfrm>
                  <a:custGeom>
                    <a:avLst/>
                    <a:gdLst>
                      <a:gd name="T0" fmla="*/ 1 w 12"/>
                      <a:gd name="T1" fmla="*/ 0 h 52"/>
                      <a:gd name="T2" fmla="*/ 4 w 12"/>
                      <a:gd name="T3" fmla="*/ 7 h 52"/>
                      <a:gd name="T4" fmla="*/ 6 w 12"/>
                      <a:gd name="T5" fmla="*/ 15 h 52"/>
                      <a:gd name="T6" fmla="*/ 6 w 12"/>
                      <a:gd name="T7" fmla="*/ 22 h 52"/>
                      <a:gd name="T8" fmla="*/ 3 w 12"/>
                      <a:gd name="T9" fmla="*/ 26 h 52"/>
                      <a:gd name="T10" fmla="*/ 1 w 12"/>
                      <a:gd name="T11" fmla="*/ 24 h 52"/>
                      <a:gd name="T12" fmla="*/ 0 w 12"/>
                      <a:gd name="T13" fmla="*/ 17 h 52"/>
                      <a:gd name="T14" fmla="*/ 1 w 12"/>
                      <a:gd name="T15" fmla="*/ 8 h 52"/>
                      <a:gd name="T16" fmla="*/ 1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2">
                        <a:moveTo>
                          <a:pt x="1" y="0"/>
                        </a:moveTo>
                        <a:lnTo>
                          <a:pt x="8" y="13"/>
                        </a:lnTo>
                        <a:lnTo>
                          <a:pt x="12" y="29"/>
                        </a:lnTo>
                        <a:lnTo>
                          <a:pt x="11" y="44"/>
                        </a:lnTo>
                        <a:lnTo>
                          <a:pt x="6" y="52"/>
                        </a:lnTo>
                        <a:lnTo>
                          <a:pt x="1" y="48"/>
                        </a:lnTo>
                        <a:lnTo>
                          <a:pt x="0" y="33"/>
                        </a:lnTo>
                        <a:lnTo>
                          <a:pt x="1" y="15"/>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9" name="Freeform 37">
                    <a:extLst>
                      <a:ext uri="{FF2B5EF4-FFF2-40B4-BE49-F238E27FC236}">
                        <a16:creationId xmlns:a16="http://schemas.microsoft.com/office/drawing/2014/main" id="{350103D3-DD90-4148-B199-C7869B3541C5}"/>
                      </a:ext>
                    </a:extLst>
                  </p:cNvPr>
                  <p:cNvSpPr>
                    <a:spLocks/>
                  </p:cNvSpPr>
                  <p:nvPr/>
                </p:nvSpPr>
                <p:spPr bwMode="auto">
                  <a:xfrm>
                    <a:off x="434" y="62"/>
                    <a:ext cx="9" cy="25"/>
                  </a:xfrm>
                  <a:custGeom>
                    <a:avLst/>
                    <a:gdLst>
                      <a:gd name="T0" fmla="*/ 9 w 18"/>
                      <a:gd name="T1" fmla="*/ 0 h 49"/>
                      <a:gd name="T2" fmla="*/ 8 w 18"/>
                      <a:gd name="T3" fmla="*/ 6 h 49"/>
                      <a:gd name="T4" fmla="*/ 7 w 18"/>
                      <a:gd name="T5" fmla="*/ 14 h 49"/>
                      <a:gd name="T6" fmla="*/ 5 w 18"/>
                      <a:gd name="T7" fmla="*/ 21 h 49"/>
                      <a:gd name="T8" fmla="*/ 2 w 18"/>
                      <a:gd name="T9" fmla="*/ 25 h 49"/>
                      <a:gd name="T10" fmla="*/ 0 w 18"/>
                      <a:gd name="T11" fmla="*/ 21 h 49"/>
                      <a:gd name="T12" fmla="*/ 3 w 18"/>
                      <a:gd name="T13" fmla="*/ 14 h 49"/>
                      <a:gd name="T14" fmla="*/ 7 w 18"/>
                      <a:gd name="T15" fmla="*/ 5 h 49"/>
                      <a:gd name="T16" fmla="*/ 9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18" y="0"/>
                        </a:moveTo>
                        <a:lnTo>
                          <a:pt x="16" y="11"/>
                        </a:lnTo>
                        <a:lnTo>
                          <a:pt x="14" y="27"/>
                        </a:lnTo>
                        <a:lnTo>
                          <a:pt x="10" y="42"/>
                        </a:lnTo>
                        <a:lnTo>
                          <a:pt x="3" y="49"/>
                        </a:lnTo>
                        <a:lnTo>
                          <a:pt x="0" y="42"/>
                        </a:lnTo>
                        <a:lnTo>
                          <a:pt x="5" y="27"/>
                        </a:lnTo>
                        <a:lnTo>
                          <a:pt x="13" y="1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20" name="Freeform 38">
                    <a:extLst>
                      <a:ext uri="{FF2B5EF4-FFF2-40B4-BE49-F238E27FC236}">
                        <a16:creationId xmlns:a16="http://schemas.microsoft.com/office/drawing/2014/main" id="{22B31D80-E61A-4A3F-BD7D-D0AC87364305}"/>
                      </a:ext>
                    </a:extLst>
                  </p:cNvPr>
                  <p:cNvSpPr>
                    <a:spLocks/>
                  </p:cNvSpPr>
                  <p:nvPr/>
                </p:nvSpPr>
                <p:spPr bwMode="auto">
                  <a:xfrm>
                    <a:off x="462" y="67"/>
                    <a:ext cx="6" cy="24"/>
                  </a:xfrm>
                  <a:custGeom>
                    <a:avLst/>
                    <a:gdLst>
                      <a:gd name="T0" fmla="*/ 0 w 12"/>
                      <a:gd name="T1" fmla="*/ 0 h 47"/>
                      <a:gd name="T2" fmla="*/ 4 w 12"/>
                      <a:gd name="T3" fmla="*/ 4 h 47"/>
                      <a:gd name="T4" fmla="*/ 6 w 12"/>
                      <a:gd name="T5" fmla="*/ 11 h 47"/>
                      <a:gd name="T6" fmla="*/ 6 w 12"/>
                      <a:gd name="T7" fmla="*/ 19 h 47"/>
                      <a:gd name="T8" fmla="*/ 5 w 12"/>
                      <a:gd name="T9" fmla="*/ 24 h 47"/>
                      <a:gd name="T10" fmla="*/ 2 w 12"/>
                      <a:gd name="T11" fmla="*/ 23 h 47"/>
                      <a:gd name="T12" fmla="*/ 2 w 12"/>
                      <a:gd name="T13" fmla="*/ 16 h 47"/>
                      <a:gd name="T14" fmla="*/ 1 w 12"/>
                      <a:gd name="T15" fmla="*/ 7 h 47"/>
                      <a:gd name="T16" fmla="*/ 0 w 12"/>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47">
                        <a:moveTo>
                          <a:pt x="0" y="0"/>
                        </a:moveTo>
                        <a:lnTo>
                          <a:pt x="7" y="7"/>
                        </a:lnTo>
                        <a:lnTo>
                          <a:pt x="11" y="21"/>
                        </a:lnTo>
                        <a:lnTo>
                          <a:pt x="12" y="37"/>
                        </a:lnTo>
                        <a:lnTo>
                          <a:pt x="9" y="47"/>
                        </a:lnTo>
                        <a:lnTo>
                          <a:pt x="4" y="45"/>
                        </a:lnTo>
                        <a:lnTo>
                          <a:pt x="3" y="31"/>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21" name="Freeform 39">
                    <a:extLst>
                      <a:ext uri="{FF2B5EF4-FFF2-40B4-BE49-F238E27FC236}">
                        <a16:creationId xmlns:a16="http://schemas.microsoft.com/office/drawing/2014/main" id="{4C139C87-89BC-4F41-9A94-F502BD9FE149}"/>
                      </a:ext>
                    </a:extLst>
                  </p:cNvPr>
                  <p:cNvSpPr>
                    <a:spLocks/>
                  </p:cNvSpPr>
                  <p:nvPr/>
                </p:nvSpPr>
                <p:spPr bwMode="auto">
                  <a:xfrm>
                    <a:off x="470" y="67"/>
                    <a:ext cx="10" cy="25"/>
                  </a:xfrm>
                  <a:custGeom>
                    <a:avLst/>
                    <a:gdLst>
                      <a:gd name="T0" fmla="*/ 0 w 18"/>
                      <a:gd name="T1" fmla="*/ 0 h 49"/>
                      <a:gd name="T2" fmla="*/ 5 w 18"/>
                      <a:gd name="T3" fmla="*/ 4 h 49"/>
                      <a:gd name="T4" fmla="*/ 8 w 18"/>
                      <a:gd name="T5" fmla="*/ 12 h 49"/>
                      <a:gd name="T6" fmla="*/ 10 w 18"/>
                      <a:gd name="T7" fmla="*/ 20 h 49"/>
                      <a:gd name="T8" fmla="*/ 9 w 18"/>
                      <a:gd name="T9" fmla="*/ 25 h 49"/>
                      <a:gd name="T10" fmla="*/ 6 w 18"/>
                      <a:gd name="T11" fmla="*/ 23 h 49"/>
                      <a:gd name="T12" fmla="*/ 4 w 18"/>
                      <a:gd name="T13" fmla="*/ 17 h 49"/>
                      <a:gd name="T14" fmla="*/ 3 w 18"/>
                      <a:gd name="T15" fmla="*/ 8 h 49"/>
                      <a:gd name="T16" fmla="*/ 0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0" y="0"/>
                        </a:moveTo>
                        <a:lnTo>
                          <a:pt x="9" y="8"/>
                        </a:lnTo>
                        <a:lnTo>
                          <a:pt x="15" y="24"/>
                        </a:lnTo>
                        <a:lnTo>
                          <a:pt x="18" y="40"/>
                        </a:lnTo>
                        <a:lnTo>
                          <a:pt x="16" y="49"/>
                        </a:lnTo>
                        <a:lnTo>
                          <a:pt x="11" y="46"/>
                        </a:lnTo>
                        <a:lnTo>
                          <a:pt x="8" y="33"/>
                        </a:lnTo>
                        <a:lnTo>
                          <a:pt x="5"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22" name="Freeform 40">
                    <a:extLst>
                      <a:ext uri="{FF2B5EF4-FFF2-40B4-BE49-F238E27FC236}">
                        <a16:creationId xmlns:a16="http://schemas.microsoft.com/office/drawing/2014/main" id="{78D55F1F-B3E6-42CF-8856-EFE6D799AB2F}"/>
                      </a:ext>
                    </a:extLst>
                  </p:cNvPr>
                  <p:cNvSpPr>
                    <a:spLocks/>
                  </p:cNvSpPr>
                  <p:nvPr/>
                </p:nvSpPr>
                <p:spPr bwMode="auto">
                  <a:xfrm>
                    <a:off x="478" y="66"/>
                    <a:ext cx="11" cy="23"/>
                  </a:xfrm>
                  <a:custGeom>
                    <a:avLst/>
                    <a:gdLst>
                      <a:gd name="T0" fmla="*/ 0 w 23"/>
                      <a:gd name="T1" fmla="*/ 0 h 46"/>
                      <a:gd name="T2" fmla="*/ 5 w 23"/>
                      <a:gd name="T3" fmla="*/ 5 h 46"/>
                      <a:gd name="T4" fmla="*/ 9 w 23"/>
                      <a:gd name="T5" fmla="*/ 12 h 46"/>
                      <a:gd name="T6" fmla="*/ 11 w 23"/>
                      <a:gd name="T7" fmla="*/ 20 h 46"/>
                      <a:gd name="T8" fmla="*/ 10 w 23"/>
                      <a:gd name="T9" fmla="*/ 23 h 46"/>
                      <a:gd name="T10" fmla="*/ 7 w 23"/>
                      <a:gd name="T11" fmla="*/ 21 h 46"/>
                      <a:gd name="T12" fmla="*/ 5 w 23"/>
                      <a:gd name="T13" fmla="*/ 14 h 46"/>
                      <a:gd name="T14" fmla="*/ 3 w 23"/>
                      <a:gd name="T15" fmla="*/ 6 h 46"/>
                      <a:gd name="T16" fmla="*/ 0 w 23"/>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46">
                        <a:moveTo>
                          <a:pt x="0" y="0"/>
                        </a:moveTo>
                        <a:lnTo>
                          <a:pt x="10" y="9"/>
                        </a:lnTo>
                        <a:lnTo>
                          <a:pt x="18" y="24"/>
                        </a:lnTo>
                        <a:lnTo>
                          <a:pt x="23" y="39"/>
                        </a:lnTo>
                        <a:lnTo>
                          <a:pt x="21" y="46"/>
                        </a:lnTo>
                        <a:lnTo>
                          <a:pt x="15" y="42"/>
                        </a:lnTo>
                        <a:lnTo>
                          <a:pt x="10" y="28"/>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23" name="Freeform 41">
                    <a:extLst>
                      <a:ext uri="{FF2B5EF4-FFF2-40B4-BE49-F238E27FC236}">
                        <a16:creationId xmlns:a16="http://schemas.microsoft.com/office/drawing/2014/main" id="{F457C050-363D-4B94-8C0C-EE1608B767F0}"/>
                      </a:ext>
                    </a:extLst>
                  </p:cNvPr>
                  <p:cNvSpPr>
                    <a:spLocks/>
                  </p:cNvSpPr>
                  <p:nvPr/>
                </p:nvSpPr>
                <p:spPr bwMode="auto">
                  <a:xfrm>
                    <a:off x="487" y="63"/>
                    <a:ext cx="17" cy="25"/>
                  </a:xfrm>
                  <a:custGeom>
                    <a:avLst/>
                    <a:gdLst>
                      <a:gd name="T0" fmla="*/ 0 w 35"/>
                      <a:gd name="T1" fmla="*/ 0 h 48"/>
                      <a:gd name="T2" fmla="*/ 3 w 35"/>
                      <a:gd name="T3" fmla="*/ 2 h 48"/>
                      <a:gd name="T4" fmla="*/ 6 w 35"/>
                      <a:gd name="T5" fmla="*/ 6 h 48"/>
                      <a:gd name="T6" fmla="*/ 9 w 35"/>
                      <a:gd name="T7" fmla="*/ 9 h 48"/>
                      <a:gd name="T8" fmla="*/ 12 w 35"/>
                      <a:gd name="T9" fmla="*/ 13 h 48"/>
                      <a:gd name="T10" fmla="*/ 15 w 35"/>
                      <a:gd name="T11" fmla="*/ 17 h 48"/>
                      <a:gd name="T12" fmla="*/ 17 w 35"/>
                      <a:gd name="T13" fmla="*/ 21 h 48"/>
                      <a:gd name="T14" fmla="*/ 17 w 35"/>
                      <a:gd name="T15" fmla="*/ 23 h 48"/>
                      <a:gd name="T16" fmla="*/ 16 w 35"/>
                      <a:gd name="T17" fmla="*/ 25 h 48"/>
                      <a:gd name="T18" fmla="*/ 12 w 35"/>
                      <a:gd name="T19" fmla="*/ 23 h 48"/>
                      <a:gd name="T20" fmla="*/ 7 w 35"/>
                      <a:gd name="T21" fmla="*/ 16 h 48"/>
                      <a:gd name="T22" fmla="*/ 3 w 35"/>
                      <a:gd name="T23" fmla="*/ 7 h 48"/>
                      <a:gd name="T24" fmla="*/ 0 w 35"/>
                      <a:gd name="T25" fmla="*/ 0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48">
                        <a:moveTo>
                          <a:pt x="0" y="0"/>
                        </a:moveTo>
                        <a:lnTo>
                          <a:pt x="6" y="4"/>
                        </a:lnTo>
                        <a:lnTo>
                          <a:pt x="12" y="11"/>
                        </a:lnTo>
                        <a:lnTo>
                          <a:pt x="19" y="18"/>
                        </a:lnTo>
                        <a:lnTo>
                          <a:pt x="25" y="25"/>
                        </a:lnTo>
                        <a:lnTo>
                          <a:pt x="30" y="33"/>
                        </a:lnTo>
                        <a:lnTo>
                          <a:pt x="34" y="40"/>
                        </a:lnTo>
                        <a:lnTo>
                          <a:pt x="35" y="45"/>
                        </a:lnTo>
                        <a:lnTo>
                          <a:pt x="32" y="48"/>
                        </a:lnTo>
                        <a:lnTo>
                          <a:pt x="24" y="45"/>
                        </a:lnTo>
                        <a:lnTo>
                          <a:pt x="15" y="30"/>
                        </a:lnTo>
                        <a:lnTo>
                          <a:pt x="7"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24" name="Freeform 42">
                    <a:extLst>
                      <a:ext uri="{FF2B5EF4-FFF2-40B4-BE49-F238E27FC236}">
                        <a16:creationId xmlns:a16="http://schemas.microsoft.com/office/drawing/2014/main" id="{E46705D0-87F8-45F9-B227-13437D0610B9}"/>
                      </a:ext>
                    </a:extLst>
                  </p:cNvPr>
                  <p:cNvSpPr>
                    <a:spLocks/>
                  </p:cNvSpPr>
                  <p:nvPr/>
                </p:nvSpPr>
                <p:spPr bwMode="auto">
                  <a:xfrm>
                    <a:off x="497" y="59"/>
                    <a:ext cx="22" cy="23"/>
                  </a:xfrm>
                  <a:custGeom>
                    <a:avLst/>
                    <a:gdLst>
                      <a:gd name="T0" fmla="*/ 0 w 45"/>
                      <a:gd name="T1" fmla="*/ 0 h 46"/>
                      <a:gd name="T2" fmla="*/ 3 w 45"/>
                      <a:gd name="T3" fmla="*/ 2 h 46"/>
                      <a:gd name="T4" fmla="*/ 6 w 45"/>
                      <a:gd name="T5" fmla="*/ 5 h 46"/>
                      <a:gd name="T6" fmla="*/ 10 w 45"/>
                      <a:gd name="T7" fmla="*/ 9 h 46"/>
                      <a:gd name="T8" fmla="*/ 15 w 45"/>
                      <a:gd name="T9" fmla="*/ 12 h 46"/>
                      <a:gd name="T10" fmla="*/ 18 w 45"/>
                      <a:gd name="T11" fmla="*/ 16 h 46"/>
                      <a:gd name="T12" fmla="*/ 21 w 45"/>
                      <a:gd name="T13" fmla="*/ 19 h 46"/>
                      <a:gd name="T14" fmla="*/ 22 w 45"/>
                      <a:gd name="T15" fmla="*/ 22 h 46"/>
                      <a:gd name="T16" fmla="*/ 22 w 45"/>
                      <a:gd name="T17" fmla="*/ 23 h 46"/>
                      <a:gd name="T18" fmla="*/ 19 w 45"/>
                      <a:gd name="T19" fmla="*/ 23 h 46"/>
                      <a:gd name="T20" fmla="*/ 16 w 45"/>
                      <a:gd name="T21" fmla="*/ 21 h 46"/>
                      <a:gd name="T22" fmla="*/ 13 w 45"/>
                      <a:gd name="T23" fmla="*/ 17 h 46"/>
                      <a:gd name="T24" fmla="*/ 9 w 45"/>
                      <a:gd name="T25" fmla="*/ 13 h 46"/>
                      <a:gd name="T26" fmla="*/ 7 w 45"/>
                      <a:gd name="T27" fmla="*/ 9 h 46"/>
                      <a:gd name="T28" fmla="*/ 4 w 45"/>
                      <a:gd name="T29" fmla="*/ 5 h 46"/>
                      <a:gd name="T30" fmla="*/ 1 w 45"/>
                      <a:gd name="T31" fmla="*/ 2 h 46"/>
                      <a:gd name="T32" fmla="*/ 0 w 45"/>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6">
                        <a:moveTo>
                          <a:pt x="0" y="0"/>
                        </a:moveTo>
                        <a:lnTo>
                          <a:pt x="6" y="3"/>
                        </a:lnTo>
                        <a:lnTo>
                          <a:pt x="13" y="9"/>
                        </a:lnTo>
                        <a:lnTo>
                          <a:pt x="21" y="17"/>
                        </a:lnTo>
                        <a:lnTo>
                          <a:pt x="30" y="24"/>
                        </a:lnTo>
                        <a:lnTo>
                          <a:pt x="37" y="32"/>
                        </a:lnTo>
                        <a:lnTo>
                          <a:pt x="42" y="38"/>
                        </a:lnTo>
                        <a:lnTo>
                          <a:pt x="45" y="43"/>
                        </a:lnTo>
                        <a:lnTo>
                          <a:pt x="44" y="46"/>
                        </a:lnTo>
                        <a:lnTo>
                          <a:pt x="39" y="46"/>
                        </a:lnTo>
                        <a:lnTo>
                          <a:pt x="33" y="41"/>
                        </a:lnTo>
                        <a:lnTo>
                          <a:pt x="26" y="34"/>
                        </a:lnTo>
                        <a:lnTo>
                          <a:pt x="19" y="26"/>
                        </a:lnTo>
                        <a:lnTo>
                          <a:pt x="14" y="17"/>
                        </a:lnTo>
                        <a:lnTo>
                          <a:pt x="8"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25" name="Freeform 43">
                    <a:extLst>
                      <a:ext uri="{FF2B5EF4-FFF2-40B4-BE49-F238E27FC236}">
                        <a16:creationId xmlns:a16="http://schemas.microsoft.com/office/drawing/2014/main" id="{E9B110A9-5126-4005-9EA6-FBD8B4086816}"/>
                      </a:ext>
                    </a:extLst>
                  </p:cNvPr>
                  <p:cNvSpPr>
                    <a:spLocks/>
                  </p:cNvSpPr>
                  <p:nvPr/>
                </p:nvSpPr>
                <p:spPr bwMode="auto">
                  <a:xfrm>
                    <a:off x="509" y="54"/>
                    <a:ext cx="25" cy="24"/>
                  </a:xfrm>
                  <a:custGeom>
                    <a:avLst/>
                    <a:gdLst>
                      <a:gd name="T0" fmla="*/ 0 w 51"/>
                      <a:gd name="T1" fmla="*/ 0 h 49"/>
                      <a:gd name="T2" fmla="*/ 3 w 51"/>
                      <a:gd name="T3" fmla="*/ 2 h 49"/>
                      <a:gd name="T4" fmla="*/ 7 w 51"/>
                      <a:gd name="T5" fmla="*/ 4 h 49"/>
                      <a:gd name="T6" fmla="*/ 11 w 51"/>
                      <a:gd name="T7" fmla="*/ 7 h 49"/>
                      <a:gd name="T8" fmla="*/ 16 w 51"/>
                      <a:gd name="T9" fmla="*/ 11 h 49"/>
                      <a:gd name="T10" fmla="*/ 21 w 51"/>
                      <a:gd name="T11" fmla="*/ 15 h 49"/>
                      <a:gd name="T12" fmla="*/ 23 w 51"/>
                      <a:gd name="T13" fmla="*/ 19 h 49"/>
                      <a:gd name="T14" fmla="*/ 25 w 51"/>
                      <a:gd name="T15" fmla="*/ 22 h 49"/>
                      <a:gd name="T16" fmla="*/ 25 w 51"/>
                      <a:gd name="T17" fmla="*/ 24 h 49"/>
                      <a:gd name="T18" fmla="*/ 22 w 51"/>
                      <a:gd name="T19" fmla="*/ 24 h 49"/>
                      <a:gd name="T20" fmla="*/ 19 w 51"/>
                      <a:gd name="T21" fmla="*/ 22 h 49"/>
                      <a:gd name="T22" fmla="*/ 16 w 51"/>
                      <a:gd name="T23" fmla="*/ 19 h 49"/>
                      <a:gd name="T24" fmla="*/ 12 w 51"/>
                      <a:gd name="T25" fmla="*/ 14 h 49"/>
                      <a:gd name="T26" fmla="*/ 8 w 51"/>
                      <a:gd name="T27" fmla="*/ 10 h 49"/>
                      <a:gd name="T28" fmla="*/ 5 w 51"/>
                      <a:gd name="T29" fmla="*/ 6 h 49"/>
                      <a:gd name="T30" fmla="*/ 2 w 51"/>
                      <a:gd name="T31" fmla="*/ 2 h 49"/>
                      <a:gd name="T32" fmla="*/ 0 w 51"/>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9">
                        <a:moveTo>
                          <a:pt x="0" y="0"/>
                        </a:moveTo>
                        <a:lnTo>
                          <a:pt x="6" y="4"/>
                        </a:lnTo>
                        <a:lnTo>
                          <a:pt x="14" y="8"/>
                        </a:lnTo>
                        <a:lnTo>
                          <a:pt x="23" y="15"/>
                        </a:lnTo>
                        <a:lnTo>
                          <a:pt x="32" y="23"/>
                        </a:lnTo>
                        <a:lnTo>
                          <a:pt x="42" y="31"/>
                        </a:lnTo>
                        <a:lnTo>
                          <a:pt x="47" y="38"/>
                        </a:lnTo>
                        <a:lnTo>
                          <a:pt x="51" y="44"/>
                        </a:lnTo>
                        <a:lnTo>
                          <a:pt x="50" y="49"/>
                        </a:lnTo>
                        <a:lnTo>
                          <a:pt x="45" y="49"/>
                        </a:lnTo>
                        <a:lnTo>
                          <a:pt x="39" y="45"/>
                        </a:lnTo>
                        <a:lnTo>
                          <a:pt x="32" y="38"/>
                        </a:lnTo>
                        <a:lnTo>
                          <a:pt x="25" y="29"/>
                        </a:lnTo>
                        <a:lnTo>
                          <a:pt x="17" y="20"/>
                        </a:lnTo>
                        <a:lnTo>
                          <a:pt x="10" y="12"/>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26" name="Freeform 44">
                    <a:extLst>
                      <a:ext uri="{FF2B5EF4-FFF2-40B4-BE49-F238E27FC236}">
                        <a16:creationId xmlns:a16="http://schemas.microsoft.com/office/drawing/2014/main" id="{1BCD345D-6B8B-4F45-8404-63192775CF3E}"/>
                      </a:ext>
                    </a:extLst>
                  </p:cNvPr>
                  <p:cNvSpPr>
                    <a:spLocks/>
                  </p:cNvSpPr>
                  <p:nvPr/>
                </p:nvSpPr>
                <p:spPr bwMode="auto">
                  <a:xfrm>
                    <a:off x="518" y="48"/>
                    <a:ext cx="28" cy="22"/>
                  </a:xfrm>
                  <a:custGeom>
                    <a:avLst/>
                    <a:gdLst>
                      <a:gd name="T0" fmla="*/ 0 w 58"/>
                      <a:gd name="T1" fmla="*/ 0 h 44"/>
                      <a:gd name="T2" fmla="*/ 3 w 58"/>
                      <a:gd name="T3" fmla="*/ 1 h 44"/>
                      <a:gd name="T4" fmla="*/ 8 w 58"/>
                      <a:gd name="T5" fmla="*/ 3 h 44"/>
                      <a:gd name="T6" fmla="*/ 13 w 58"/>
                      <a:gd name="T7" fmla="*/ 5 h 44"/>
                      <a:gd name="T8" fmla="*/ 17 w 58"/>
                      <a:gd name="T9" fmla="*/ 8 h 44"/>
                      <a:gd name="T10" fmla="*/ 21 w 58"/>
                      <a:gd name="T11" fmla="*/ 11 h 44"/>
                      <a:gd name="T12" fmla="*/ 25 w 58"/>
                      <a:gd name="T13" fmla="*/ 14 h 44"/>
                      <a:gd name="T14" fmla="*/ 27 w 58"/>
                      <a:gd name="T15" fmla="*/ 18 h 44"/>
                      <a:gd name="T16" fmla="*/ 28 w 58"/>
                      <a:gd name="T17" fmla="*/ 21 h 44"/>
                      <a:gd name="T18" fmla="*/ 27 w 58"/>
                      <a:gd name="T19" fmla="*/ 22 h 44"/>
                      <a:gd name="T20" fmla="*/ 25 w 58"/>
                      <a:gd name="T21" fmla="*/ 21 h 44"/>
                      <a:gd name="T22" fmla="*/ 20 w 58"/>
                      <a:gd name="T23" fmla="*/ 18 h 44"/>
                      <a:gd name="T24" fmla="*/ 16 w 58"/>
                      <a:gd name="T25" fmla="*/ 14 h 44"/>
                      <a:gd name="T26" fmla="*/ 11 w 58"/>
                      <a:gd name="T27" fmla="*/ 10 h 44"/>
                      <a:gd name="T28" fmla="*/ 6 w 58"/>
                      <a:gd name="T29" fmla="*/ 6 h 44"/>
                      <a:gd name="T30" fmla="*/ 2 w 58"/>
                      <a:gd name="T31" fmla="*/ 2 h 44"/>
                      <a:gd name="T32" fmla="*/ 0 w 58"/>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44">
                        <a:moveTo>
                          <a:pt x="0" y="0"/>
                        </a:moveTo>
                        <a:lnTo>
                          <a:pt x="7" y="2"/>
                        </a:lnTo>
                        <a:lnTo>
                          <a:pt x="16" y="5"/>
                        </a:lnTo>
                        <a:lnTo>
                          <a:pt x="26" y="10"/>
                        </a:lnTo>
                        <a:lnTo>
                          <a:pt x="35" y="15"/>
                        </a:lnTo>
                        <a:lnTo>
                          <a:pt x="44" y="22"/>
                        </a:lnTo>
                        <a:lnTo>
                          <a:pt x="51" y="27"/>
                        </a:lnTo>
                        <a:lnTo>
                          <a:pt x="56" y="35"/>
                        </a:lnTo>
                        <a:lnTo>
                          <a:pt x="58" y="42"/>
                        </a:lnTo>
                        <a:lnTo>
                          <a:pt x="56" y="44"/>
                        </a:lnTo>
                        <a:lnTo>
                          <a:pt x="51" y="41"/>
                        </a:lnTo>
                        <a:lnTo>
                          <a:pt x="42" y="35"/>
                        </a:lnTo>
                        <a:lnTo>
                          <a:pt x="33" y="27"/>
                        </a:lnTo>
                        <a:lnTo>
                          <a:pt x="22" y="19"/>
                        </a:lnTo>
                        <a:lnTo>
                          <a:pt x="13" y="11"/>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27" name="Freeform 45">
                    <a:extLst>
                      <a:ext uri="{FF2B5EF4-FFF2-40B4-BE49-F238E27FC236}">
                        <a16:creationId xmlns:a16="http://schemas.microsoft.com/office/drawing/2014/main" id="{306A912E-0560-47DB-BCA7-22433068A0CF}"/>
                      </a:ext>
                    </a:extLst>
                  </p:cNvPr>
                  <p:cNvSpPr>
                    <a:spLocks/>
                  </p:cNvSpPr>
                  <p:nvPr/>
                </p:nvSpPr>
                <p:spPr bwMode="auto">
                  <a:xfrm>
                    <a:off x="525" y="44"/>
                    <a:ext cx="30" cy="10"/>
                  </a:xfrm>
                  <a:custGeom>
                    <a:avLst/>
                    <a:gdLst>
                      <a:gd name="T0" fmla="*/ 30 w 61"/>
                      <a:gd name="T1" fmla="*/ 10 h 20"/>
                      <a:gd name="T2" fmla="*/ 29 w 61"/>
                      <a:gd name="T3" fmla="*/ 10 h 20"/>
                      <a:gd name="T4" fmla="*/ 26 w 61"/>
                      <a:gd name="T5" fmla="*/ 10 h 20"/>
                      <a:gd name="T6" fmla="*/ 22 w 61"/>
                      <a:gd name="T7" fmla="*/ 9 h 20"/>
                      <a:gd name="T8" fmla="*/ 17 w 61"/>
                      <a:gd name="T9" fmla="*/ 7 h 20"/>
                      <a:gd name="T10" fmla="*/ 12 w 61"/>
                      <a:gd name="T11" fmla="*/ 5 h 20"/>
                      <a:gd name="T12" fmla="*/ 7 w 61"/>
                      <a:gd name="T13" fmla="*/ 4 h 20"/>
                      <a:gd name="T14" fmla="*/ 3 w 61"/>
                      <a:gd name="T15" fmla="*/ 2 h 20"/>
                      <a:gd name="T16" fmla="*/ 0 w 61"/>
                      <a:gd name="T17" fmla="*/ 1 h 20"/>
                      <a:gd name="T18" fmla="*/ 4 w 61"/>
                      <a:gd name="T19" fmla="*/ 0 h 20"/>
                      <a:gd name="T20" fmla="*/ 8 w 61"/>
                      <a:gd name="T21" fmla="*/ 0 h 20"/>
                      <a:gd name="T22" fmla="*/ 14 w 61"/>
                      <a:gd name="T23" fmla="*/ 1 h 20"/>
                      <a:gd name="T24" fmla="*/ 19 w 61"/>
                      <a:gd name="T25" fmla="*/ 2 h 20"/>
                      <a:gd name="T26" fmla="*/ 25 w 61"/>
                      <a:gd name="T27" fmla="*/ 3 h 20"/>
                      <a:gd name="T28" fmla="*/ 28 w 61"/>
                      <a:gd name="T29" fmla="*/ 5 h 20"/>
                      <a:gd name="T30" fmla="*/ 30 w 61"/>
                      <a:gd name="T31" fmla="*/ 8 h 20"/>
                      <a:gd name="T32" fmla="*/ 30 w 61"/>
                      <a:gd name="T33" fmla="*/ 1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19"/>
                        </a:moveTo>
                        <a:lnTo>
                          <a:pt x="59" y="20"/>
                        </a:lnTo>
                        <a:lnTo>
                          <a:pt x="52" y="19"/>
                        </a:lnTo>
                        <a:lnTo>
                          <a:pt x="44" y="17"/>
                        </a:lnTo>
                        <a:lnTo>
                          <a:pt x="35" y="13"/>
                        </a:lnTo>
                        <a:lnTo>
                          <a:pt x="24" y="10"/>
                        </a:lnTo>
                        <a:lnTo>
                          <a:pt x="15" y="7"/>
                        </a:lnTo>
                        <a:lnTo>
                          <a:pt x="6" y="3"/>
                        </a:lnTo>
                        <a:lnTo>
                          <a:pt x="0" y="2"/>
                        </a:lnTo>
                        <a:lnTo>
                          <a:pt x="8" y="0"/>
                        </a:lnTo>
                        <a:lnTo>
                          <a:pt x="17" y="0"/>
                        </a:lnTo>
                        <a:lnTo>
                          <a:pt x="29" y="1"/>
                        </a:lnTo>
                        <a:lnTo>
                          <a:pt x="39" y="3"/>
                        </a:lnTo>
                        <a:lnTo>
                          <a:pt x="50" y="5"/>
                        </a:lnTo>
                        <a:lnTo>
                          <a:pt x="57" y="10"/>
                        </a:lnTo>
                        <a:lnTo>
                          <a:pt x="61" y="15"/>
                        </a:lnTo>
                        <a:lnTo>
                          <a:pt x="61"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28" name="Freeform 46">
                    <a:extLst>
                      <a:ext uri="{FF2B5EF4-FFF2-40B4-BE49-F238E27FC236}">
                        <a16:creationId xmlns:a16="http://schemas.microsoft.com/office/drawing/2014/main" id="{1AA1D476-B221-41F0-A3F3-97AAF4EFE386}"/>
                      </a:ext>
                    </a:extLst>
                  </p:cNvPr>
                  <p:cNvSpPr>
                    <a:spLocks/>
                  </p:cNvSpPr>
                  <p:nvPr/>
                </p:nvSpPr>
                <p:spPr bwMode="auto">
                  <a:xfrm>
                    <a:off x="534" y="35"/>
                    <a:ext cx="30" cy="9"/>
                  </a:xfrm>
                  <a:custGeom>
                    <a:avLst/>
                    <a:gdLst>
                      <a:gd name="T0" fmla="*/ 30 w 61"/>
                      <a:gd name="T1" fmla="*/ 9 h 20"/>
                      <a:gd name="T2" fmla="*/ 28 w 61"/>
                      <a:gd name="T3" fmla="*/ 9 h 20"/>
                      <a:gd name="T4" fmla="*/ 25 w 61"/>
                      <a:gd name="T5" fmla="*/ 9 h 20"/>
                      <a:gd name="T6" fmla="*/ 21 w 61"/>
                      <a:gd name="T7" fmla="*/ 7 h 20"/>
                      <a:gd name="T8" fmla="*/ 16 w 61"/>
                      <a:gd name="T9" fmla="*/ 6 h 20"/>
                      <a:gd name="T10" fmla="*/ 11 w 61"/>
                      <a:gd name="T11" fmla="*/ 5 h 20"/>
                      <a:gd name="T12" fmla="*/ 6 w 61"/>
                      <a:gd name="T13" fmla="*/ 3 h 20"/>
                      <a:gd name="T14" fmla="*/ 2 w 61"/>
                      <a:gd name="T15" fmla="*/ 2 h 20"/>
                      <a:gd name="T16" fmla="*/ 0 w 61"/>
                      <a:gd name="T17" fmla="*/ 1 h 20"/>
                      <a:gd name="T18" fmla="*/ 4 w 61"/>
                      <a:gd name="T19" fmla="*/ 0 h 20"/>
                      <a:gd name="T20" fmla="*/ 9 w 61"/>
                      <a:gd name="T21" fmla="*/ 0 h 20"/>
                      <a:gd name="T22" fmla="*/ 14 w 61"/>
                      <a:gd name="T23" fmla="*/ 0 h 20"/>
                      <a:gd name="T24" fmla="*/ 19 w 61"/>
                      <a:gd name="T25" fmla="*/ 2 h 20"/>
                      <a:gd name="T26" fmla="*/ 24 w 61"/>
                      <a:gd name="T27" fmla="*/ 3 h 20"/>
                      <a:gd name="T28" fmla="*/ 28 w 61"/>
                      <a:gd name="T29" fmla="*/ 5 h 20"/>
                      <a:gd name="T30" fmla="*/ 30 w 61"/>
                      <a:gd name="T31" fmla="*/ 7 h 20"/>
                      <a:gd name="T32" fmla="*/ 30 w 6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20"/>
                        </a:moveTo>
                        <a:lnTo>
                          <a:pt x="57" y="20"/>
                        </a:lnTo>
                        <a:lnTo>
                          <a:pt x="51" y="19"/>
                        </a:lnTo>
                        <a:lnTo>
                          <a:pt x="42" y="16"/>
                        </a:lnTo>
                        <a:lnTo>
                          <a:pt x="33" y="14"/>
                        </a:lnTo>
                        <a:lnTo>
                          <a:pt x="23" y="11"/>
                        </a:lnTo>
                        <a:lnTo>
                          <a:pt x="13" y="7"/>
                        </a:lnTo>
                        <a:lnTo>
                          <a:pt x="5" y="5"/>
                        </a:lnTo>
                        <a:lnTo>
                          <a:pt x="0" y="2"/>
                        </a:lnTo>
                        <a:lnTo>
                          <a:pt x="8" y="0"/>
                        </a:lnTo>
                        <a:lnTo>
                          <a:pt x="18" y="0"/>
                        </a:lnTo>
                        <a:lnTo>
                          <a:pt x="28" y="1"/>
                        </a:lnTo>
                        <a:lnTo>
                          <a:pt x="39" y="4"/>
                        </a:lnTo>
                        <a:lnTo>
                          <a:pt x="49" y="6"/>
                        </a:lnTo>
                        <a:lnTo>
                          <a:pt x="56" y="11"/>
                        </a:lnTo>
                        <a:lnTo>
                          <a:pt x="61" y="15"/>
                        </a:lnTo>
                        <a:lnTo>
                          <a:pt x="6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29" name="Freeform 47">
                    <a:extLst>
                      <a:ext uri="{FF2B5EF4-FFF2-40B4-BE49-F238E27FC236}">
                        <a16:creationId xmlns:a16="http://schemas.microsoft.com/office/drawing/2014/main" id="{6EE34709-A87B-42CB-83F0-1B6B0F265740}"/>
                      </a:ext>
                    </a:extLst>
                  </p:cNvPr>
                  <p:cNvSpPr>
                    <a:spLocks/>
                  </p:cNvSpPr>
                  <p:nvPr/>
                </p:nvSpPr>
                <p:spPr bwMode="auto">
                  <a:xfrm>
                    <a:off x="508" y="54"/>
                    <a:ext cx="147" cy="40"/>
                  </a:xfrm>
                  <a:custGeom>
                    <a:avLst/>
                    <a:gdLst>
                      <a:gd name="T0" fmla="*/ 2 w 293"/>
                      <a:gd name="T1" fmla="*/ 35 h 81"/>
                      <a:gd name="T2" fmla="*/ 1 w 293"/>
                      <a:gd name="T3" fmla="*/ 36 h 81"/>
                      <a:gd name="T4" fmla="*/ 1 w 293"/>
                      <a:gd name="T5" fmla="*/ 37 h 81"/>
                      <a:gd name="T6" fmla="*/ 1 w 293"/>
                      <a:gd name="T7" fmla="*/ 39 h 81"/>
                      <a:gd name="T8" fmla="*/ 0 w 293"/>
                      <a:gd name="T9" fmla="*/ 40 h 81"/>
                      <a:gd name="T10" fmla="*/ 10 w 293"/>
                      <a:gd name="T11" fmla="*/ 33 h 81"/>
                      <a:gd name="T12" fmla="*/ 21 w 293"/>
                      <a:gd name="T13" fmla="*/ 28 h 81"/>
                      <a:gd name="T14" fmla="*/ 32 w 293"/>
                      <a:gd name="T15" fmla="*/ 23 h 81"/>
                      <a:gd name="T16" fmla="*/ 42 w 293"/>
                      <a:gd name="T17" fmla="*/ 18 h 81"/>
                      <a:gd name="T18" fmla="*/ 53 w 293"/>
                      <a:gd name="T19" fmla="*/ 15 h 81"/>
                      <a:gd name="T20" fmla="*/ 62 w 293"/>
                      <a:gd name="T21" fmla="*/ 12 h 81"/>
                      <a:gd name="T22" fmla="*/ 72 w 293"/>
                      <a:gd name="T23" fmla="*/ 10 h 81"/>
                      <a:gd name="T24" fmla="*/ 81 w 293"/>
                      <a:gd name="T25" fmla="*/ 7 h 81"/>
                      <a:gd name="T26" fmla="*/ 91 w 293"/>
                      <a:gd name="T27" fmla="*/ 6 h 81"/>
                      <a:gd name="T28" fmla="*/ 100 w 293"/>
                      <a:gd name="T29" fmla="*/ 5 h 81"/>
                      <a:gd name="T30" fmla="*/ 108 w 293"/>
                      <a:gd name="T31" fmla="*/ 4 h 81"/>
                      <a:gd name="T32" fmla="*/ 117 w 293"/>
                      <a:gd name="T33" fmla="*/ 3 h 81"/>
                      <a:gd name="T34" fmla="*/ 125 w 293"/>
                      <a:gd name="T35" fmla="*/ 3 h 81"/>
                      <a:gd name="T36" fmla="*/ 133 w 293"/>
                      <a:gd name="T37" fmla="*/ 3 h 81"/>
                      <a:gd name="T38" fmla="*/ 140 w 293"/>
                      <a:gd name="T39" fmla="*/ 3 h 81"/>
                      <a:gd name="T40" fmla="*/ 147 w 293"/>
                      <a:gd name="T41" fmla="*/ 2 h 81"/>
                      <a:gd name="T42" fmla="*/ 142 w 293"/>
                      <a:gd name="T43" fmla="*/ 1 h 81"/>
                      <a:gd name="T44" fmla="*/ 136 w 293"/>
                      <a:gd name="T45" fmla="*/ 0 h 81"/>
                      <a:gd name="T46" fmla="*/ 129 w 293"/>
                      <a:gd name="T47" fmla="*/ 0 h 81"/>
                      <a:gd name="T48" fmla="*/ 120 w 293"/>
                      <a:gd name="T49" fmla="*/ 0 h 81"/>
                      <a:gd name="T50" fmla="*/ 111 w 293"/>
                      <a:gd name="T51" fmla="*/ 0 h 81"/>
                      <a:gd name="T52" fmla="*/ 101 w 293"/>
                      <a:gd name="T53" fmla="*/ 1 h 81"/>
                      <a:gd name="T54" fmla="*/ 90 w 293"/>
                      <a:gd name="T55" fmla="*/ 2 h 81"/>
                      <a:gd name="T56" fmla="*/ 79 w 293"/>
                      <a:gd name="T57" fmla="*/ 4 h 81"/>
                      <a:gd name="T58" fmla="*/ 67 w 293"/>
                      <a:gd name="T59" fmla="*/ 6 h 81"/>
                      <a:gd name="T60" fmla="*/ 57 w 293"/>
                      <a:gd name="T61" fmla="*/ 9 h 81"/>
                      <a:gd name="T62" fmla="*/ 46 w 293"/>
                      <a:gd name="T63" fmla="*/ 11 h 81"/>
                      <a:gd name="T64" fmla="*/ 35 w 293"/>
                      <a:gd name="T65" fmla="*/ 15 h 81"/>
                      <a:gd name="T66" fmla="*/ 25 w 293"/>
                      <a:gd name="T67" fmla="*/ 19 h 81"/>
                      <a:gd name="T68" fmla="*/ 16 w 293"/>
                      <a:gd name="T69" fmla="*/ 24 h 81"/>
                      <a:gd name="T70" fmla="*/ 9 w 293"/>
                      <a:gd name="T71" fmla="*/ 29 h 81"/>
                      <a:gd name="T72" fmla="*/ 2 w 293"/>
                      <a:gd name="T73" fmla="*/ 35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3" h="81">
                        <a:moveTo>
                          <a:pt x="3" y="71"/>
                        </a:moveTo>
                        <a:lnTo>
                          <a:pt x="2" y="73"/>
                        </a:lnTo>
                        <a:lnTo>
                          <a:pt x="1" y="75"/>
                        </a:lnTo>
                        <a:lnTo>
                          <a:pt x="1" y="79"/>
                        </a:lnTo>
                        <a:lnTo>
                          <a:pt x="0" y="81"/>
                        </a:lnTo>
                        <a:lnTo>
                          <a:pt x="20" y="67"/>
                        </a:lnTo>
                        <a:lnTo>
                          <a:pt x="42" y="56"/>
                        </a:lnTo>
                        <a:lnTo>
                          <a:pt x="63" y="46"/>
                        </a:lnTo>
                        <a:lnTo>
                          <a:pt x="84" y="37"/>
                        </a:lnTo>
                        <a:lnTo>
                          <a:pt x="105" y="30"/>
                        </a:lnTo>
                        <a:lnTo>
                          <a:pt x="124" y="24"/>
                        </a:lnTo>
                        <a:lnTo>
                          <a:pt x="144" y="20"/>
                        </a:lnTo>
                        <a:lnTo>
                          <a:pt x="162" y="15"/>
                        </a:lnTo>
                        <a:lnTo>
                          <a:pt x="182" y="13"/>
                        </a:lnTo>
                        <a:lnTo>
                          <a:pt x="199" y="11"/>
                        </a:lnTo>
                        <a:lnTo>
                          <a:pt x="216" y="8"/>
                        </a:lnTo>
                        <a:lnTo>
                          <a:pt x="234" y="7"/>
                        </a:lnTo>
                        <a:lnTo>
                          <a:pt x="250" y="7"/>
                        </a:lnTo>
                        <a:lnTo>
                          <a:pt x="265" y="6"/>
                        </a:lnTo>
                        <a:lnTo>
                          <a:pt x="280" y="6"/>
                        </a:lnTo>
                        <a:lnTo>
                          <a:pt x="293" y="5"/>
                        </a:lnTo>
                        <a:lnTo>
                          <a:pt x="284" y="3"/>
                        </a:lnTo>
                        <a:lnTo>
                          <a:pt x="272" y="1"/>
                        </a:lnTo>
                        <a:lnTo>
                          <a:pt x="258" y="0"/>
                        </a:lnTo>
                        <a:lnTo>
                          <a:pt x="240" y="0"/>
                        </a:lnTo>
                        <a:lnTo>
                          <a:pt x="221" y="0"/>
                        </a:lnTo>
                        <a:lnTo>
                          <a:pt x="201" y="3"/>
                        </a:lnTo>
                        <a:lnTo>
                          <a:pt x="179" y="5"/>
                        </a:lnTo>
                        <a:lnTo>
                          <a:pt x="158" y="8"/>
                        </a:lnTo>
                        <a:lnTo>
                          <a:pt x="134" y="12"/>
                        </a:lnTo>
                        <a:lnTo>
                          <a:pt x="113" y="18"/>
                        </a:lnTo>
                        <a:lnTo>
                          <a:pt x="91" y="23"/>
                        </a:lnTo>
                        <a:lnTo>
                          <a:pt x="70" y="30"/>
                        </a:lnTo>
                        <a:lnTo>
                          <a:pt x="50" y="39"/>
                        </a:lnTo>
                        <a:lnTo>
                          <a:pt x="32" y="49"/>
                        </a:lnTo>
                        <a:lnTo>
                          <a:pt x="17" y="59"/>
                        </a:lnTo>
                        <a:lnTo>
                          <a:pt x="3"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30" name="Freeform 48">
                    <a:extLst>
                      <a:ext uri="{FF2B5EF4-FFF2-40B4-BE49-F238E27FC236}">
                        <a16:creationId xmlns:a16="http://schemas.microsoft.com/office/drawing/2014/main" id="{7FB0BDE2-61DD-4262-9203-F565373C6821}"/>
                      </a:ext>
                    </a:extLst>
                  </p:cNvPr>
                  <p:cNvSpPr>
                    <a:spLocks/>
                  </p:cNvSpPr>
                  <p:nvPr/>
                </p:nvSpPr>
                <p:spPr bwMode="auto">
                  <a:xfrm>
                    <a:off x="624" y="56"/>
                    <a:ext cx="23" cy="21"/>
                  </a:xfrm>
                  <a:custGeom>
                    <a:avLst/>
                    <a:gdLst>
                      <a:gd name="T0" fmla="*/ 22 w 45"/>
                      <a:gd name="T1" fmla="*/ 21 h 41"/>
                      <a:gd name="T2" fmla="*/ 23 w 45"/>
                      <a:gd name="T3" fmla="*/ 20 h 41"/>
                      <a:gd name="T4" fmla="*/ 22 w 45"/>
                      <a:gd name="T5" fmla="*/ 17 h 41"/>
                      <a:gd name="T6" fmla="*/ 21 w 45"/>
                      <a:gd name="T7" fmla="*/ 14 h 41"/>
                      <a:gd name="T8" fmla="*/ 18 w 45"/>
                      <a:gd name="T9" fmla="*/ 11 h 41"/>
                      <a:gd name="T10" fmla="*/ 14 w 45"/>
                      <a:gd name="T11" fmla="*/ 7 h 41"/>
                      <a:gd name="T12" fmla="*/ 10 w 45"/>
                      <a:gd name="T13" fmla="*/ 4 h 41"/>
                      <a:gd name="T14" fmla="*/ 6 w 45"/>
                      <a:gd name="T15" fmla="*/ 1 h 41"/>
                      <a:gd name="T16" fmla="*/ 0 w 45"/>
                      <a:gd name="T17" fmla="*/ 0 h 41"/>
                      <a:gd name="T18" fmla="*/ 3 w 45"/>
                      <a:gd name="T19" fmla="*/ 2 h 41"/>
                      <a:gd name="T20" fmla="*/ 6 w 45"/>
                      <a:gd name="T21" fmla="*/ 5 h 41"/>
                      <a:gd name="T22" fmla="*/ 10 w 45"/>
                      <a:gd name="T23" fmla="*/ 9 h 41"/>
                      <a:gd name="T24" fmla="*/ 13 w 45"/>
                      <a:gd name="T25" fmla="*/ 13 h 41"/>
                      <a:gd name="T26" fmla="*/ 16 w 45"/>
                      <a:gd name="T27" fmla="*/ 16 h 41"/>
                      <a:gd name="T28" fmla="*/ 19 w 45"/>
                      <a:gd name="T29" fmla="*/ 19 h 41"/>
                      <a:gd name="T30" fmla="*/ 21 w 45"/>
                      <a:gd name="T31" fmla="*/ 21 h 41"/>
                      <a:gd name="T32" fmla="*/ 22 w 45"/>
                      <a:gd name="T33" fmla="*/ 2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1">
                        <a:moveTo>
                          <a:pt x="44" y="41"/>
                        </a:moveTo>
                        <a:lnTo>
                          <a:pt x="45" y="39"/>
                        </a:lnTo>
                        <a:lnTo>
                          <a:pt x="44" y="34"/>
                        </a:lnTo>
                        <a:lnTo>
                          <a:pt x="41" y="28"/>
                        </a:lnTo>
                        <a:lnTo>
                          <a:pt x="35" y="21"/>
                        </a:lnTo>
                        <a:lnTo>
                          <a:pt x="28" y="14"/>
                        </a:lnTo>
                        <a:lnTo>
                          <a:pt x="20" y="7"/>
                        </a:lnTo>
                        <a:lnTo>
                          <a:pt x="11" y="2"/>
                        </a:lnTo>
                        <a:lnTo>
                          <a:pt x="0" y="0"/>
                        </a:lnTo>
                        <a:lnTo>
                          <a:pt x="6" y="4"/>
                        </a:lnTo>
                        <a:lnTo>
                          <a:pt x="12" y="10"/>
                        </a:lnTo>
                        <a:lnTo>
                          <a:pt x="19" y="17"/>
                        </a:lnTo>
                        <a:lnTo>
                          <a:pt x="25" y="25"/>
                        </a:lnTo>
                        <a:lnTo>
                          <a:pt x="31" y="32"/>
                        </a:lnTo>
                        <a:lnTo>
                          <a:pt x="37" y="38"/>
                        </a:lnTo>
                        <a:lnTo>
                          <a:pt x="41" y="41"/>
                        </a:lnTo>
                        <a:lnTo>
                          <a:pt x="44"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31" name="Freeform 49">
                    <a:extLst>
                      <a:ext uri="{FF2B5EF4-FFF2-40B4-BE49-F238E27FC236}">
                        <a16:creationId xmlns:a16="http://schemas.microsoft.com/office/drawing/2014/main" id="{78A691AA-34AA-440B-95FE-01F974B5518A}"/>
                      </a:ext>
                    </a:extLst>
                  </p:cNvPr>
                  <p:cNvSpPr>
                    <a:spLocks/>
                  </p:cNvSpPr>
                  <p:nvPr/>
                </p:nvSpPr>
                <p:spPr bwMode="auto">
                  <a:xfrm>
                    <a:off x="597" y="56"/>
                    <a:ext cx="29" cy="24"/>
                  </a:xfrm>
                  <a:custGeom>
                    <a:avLst/>
                    <a:gdLst>
                      <a:gd name="T0" fmla="*/ 29 w 59"/>
                      <a:gd name="T1" fmla="*/ 24 h 47"/>
                      <a:gd name="T2" fmla="*/ 29 w 59"/>
                      <a:gd name="T3" fmla="*/ 22 h 47"/>
                      <a:gd name="T4" fmla="*/ 28 w 59"/>
                      <a:gd name="T5" fmla="*/ 20 h 47"/>
                      <a:gd name="T6" fmla="*/ 25 w 59"/>
                      <a:gd name="T7" fmla="*/ 16 h 47"/>
                      <a:gd name="T8" fmla="*/ 21 w 59"/>
                      <a:gd name="T9" fmla="*/ 12 h 47"/>
                      <a:gd name="T10" fmla="*/ 17 w 59"/>
                      <a:gd name="T11" fmla="*/ 8 h 47"/>
                      <a:gd name="T12" fmla="*/ 11 w 59"/>
                      <a:gd name="T13" fmla="*/ 4 h 47"/>
                      <a:gd name="T14" fmla="*/ 6 w 59"/>
                      <a:gd name="T15" fmla="*/ 1 h 47"/>
                      <a:gd name="T16" fmla="*/ 0 w 59"/>
                      <a:gd name="T17" fmla="*/ 0 h 47"/>
                      <a:gd name="T18" fmla="*/ 2 w 59"/>
                      <a:gd name="T19" fmla="*/ 2 h 47"/>
                      <a:gd name="T20" fmla="*/ 6 w 59"/>
                      <a:gd name="T21" fmla="*/ 5 h 47"/>
                      <a:gd name="T22" fmla="*/ 10 w 59"/>
                      <a:gd name="T23" fmla="*/ 9 h 47"/>
                      <a:gd name="T24" fmla="*/ 14 w 59"/>
                      <a:gd name="T25" fmla="*/ 14 h 47"/>
                      <a:gd name="T26" fmla="*/ 18 w 59"/>
                      <a:gd name="T27" fmla="*/ 18 h 47"/>
                      <a:gd name="T28" fmla="*/ 23 w 59"/>
                      <a:gd name="T29" fmla="*/ 22 h 47"/>
                      <a:gd name="T30" fmla="*/ 26 w 59"/>
                      <a:gd name="T31" fmla="*/ 24 h 47"/>
                      <a:gd name="T32" fmla="*/ 29 w 59"/>
                      <a:gd name="T33" fmla="*/ 24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7">
                        <a:moveTo>
                          <a:pt x="58" y="47"/>
                        </a:moveTo>
                        <a:lnTo>
                          <a:pt x="59" y="44"/>
                        </a:lnTo>
                        <a:lnTo>
                          <a:pt x="57" y="39"/>
                        </a:lnTo>
                        <a:lnTo>
                          <a:pt x="51" y="31"/>
                        </a:lnTo>
                        <a:lnTo>
                          <a:pt x="43" y="23"/>
                        </a:lnTo>
                        <a:lnTo>
                          <a:pt x="34" y="15"/>
                        </a:lnTo>
                        <a:lnTo>
                          <a:pt x="22" y="8"/>
                        </a:lnTo>
                        <a:lnTo>
                          <a:pt x="12" y="2"/>
                        </a:lnTo>
                        <a:lnTo>
                          <a:pt x="0" y="0"/>
                        </a:lnTo>
                        <a:lnTo>
                          <a:pt x="5" y="3"/>
                        </a:lnTo>
                        <a:lnTo>
                          <a:pt x="12" y="10"/>
                        </a:lnTo>
                        <a:lnTo>
                          <a:pt x="20" y="18"/>
                        </a:lnTo>
                        <a:lnTo>
                          <a:pt x="29" y="27"/>
                        </a:lnTo>
                        <a:lnTo>
                          <a:pt x="37" y="36"/>
                        </a:lnTo>
                        <a:lnTo>
                          <a:pt x="46" y="43"/>
                        </a:lnTo>
                        <a:lnTo>
                          <a:pt x="53" y="47"/>
                        </a:lnTo>
                        <a:lnTo>
                          <a:pt x="58"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32" name="Freeform 50">
                    <a:extLst>
                      <a:ext uri="{FF2B5EF4-FFF2-40B4-BE49-F238E27FC236}">
                        <a16:creationId xmlns:a16="http://schemas.microsoft.com/office/drawing/2014/main" id="{574E3272-1256-4DED-9EA0-F73B3B96F18E}"/>
                      </a:ext>
                    </a:extLst>
                  </p:cNvPr>
                  <p:cNvSpPr>
                    <a:spLocks/>
                  </p:cNvSpPr>
                  <p:nvPr/>
                </p:nvSpPr>
                <p:spPr bwMode="auto">
                  <a:xfrm>
                    <a:off x="584" y="59"/>
                    <a:ext cx="26" cy="27"/>
                  </a:xfrm>
                  <a:custGeom>
                    <a:avLst/>
                    <a:gdLst>
                      <a:gd name="T0" fmla="*/ 25 w 52"/>
                      <a:gd name="T1" fmla="*/ 27 h 54"/>
                      <a:gd name="T2" fmla="*/ 26 w 52"/>
                      <a:gd name="T3" fmla="*/ 25 h 54"/>
                      <a:gd name="T4" fmla="*/ 25 w 52"/>
                      <a:gd name="T5" fmla="*/ 22 h 54"/>
                      <a:gd name="T6" fmla="*/ 23 w 52"/>
                      <a:gd name="T7" fmla="*/ 17 h 54"/>
                      <a:gd name="T8" fmla="*/ 19 w 52"/>
                      <a:gd name="T9" fmla="*/ 13 h 54"/>
                      <a:gd name="T10" fmla="*/ 15 w 52"/>
                      <a:gd name="T11" fmla="*/ 8 h 54"/>
                      <a:gd name="T12" fmla="*/ 10 w 52"/>
                      <a:gd name="T13" fmla="*/ 4 h 54"/>
                      <a:gd name="T14" fmla="*/ 5 w 52"/>
                      <a:gd name="T15" fmla="*/ 1 h 54"/>
                      <a:gd name="T16" fmla="*/ 0 w 52"/>
                      <a:gd name="T17" fmla="*/ 0 h 54"/>
                      <a:gd name="T18" fmla="*/ 2 w 52"/>
                      <a:gd name="T19" fmla="*/ 2 h 54"/>
                      <a:gd name="T20" fmla="*/ 5 w 52"/>
                      <a:gd name="T21" fmla="*/ 6 h 54"/>
                      <a:gd name="T22" fmla="*/ 8 w 52"/>
                      <a:gd name="T23" fmla="*/ 11 h 54"/>
                      <a:gd name="T24" fmla="*/ 12 w 52"/>
                      <a:gd name="T25" fmla="*/ 15 h 54"/>
                      <a:gd name="T26" fmla="*/ 16 w 52"/>
                      <a:gd name="T27" fmla="*/ 20 h 54"/>
                      <a:gd name="T28" fmla="*/ 20 w 52"/>
                      <a:gd name="T29" fmla="*/ 24 h 54"/>
                      <a:gd name="T30" fmla="*/ 24 w 52"/>
                      <a:gd name="T31" fmla="*/ 27 h 54"/>
                      <a:gd name="T32" fmla="*/ 25 w 52"/>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4">
                        <a:moveTo>
                          <a:pt x="50" y="54"/>
                        </a:moveTo>
                        <a:lnTo>
                          <a:pt x="52" y="50"/>
                        </a:lnTo>
                        <a:lnTo>
                          <a:pt x="50" y="44"/>
                        </a:lnTo>
                        <a:lnTo>
                          <a:pt x="45" y="34"/>
                        </a:lnTo>
                        <a:lnTo>
                          <a:pt x="38" y="25"/>
                        </a:lnTo>
                        <a:lnTo>
                          <a:pt x="30" y="16"/>
                        </a:lnTo>
                        <a:lnTo>
                          <a:pt x="19" y="8"/>
                        </a:lnTo>
                        <a:lnTo>
                          <a:pt x="10" y="2"/>
                        </a:lnTo>
                        <a:lnTo>
                          <a:pt x="0" y="0"/>
                        </a:lnTo>
                        <a:lnTo>
                          <a:pt x="3" y="4"/>
                        </a:lnTo>
                        <a:lnTo>
                          <a:pt x="9" y="11"/>
                        </a:lnTo>
                        <a:lnTo>
                          <a:pt x="16" y="21"/>
                        </a:lnTo>
                        <a:lnTo>
                          <a:pt x="24" y="30"/>
                        </a:lnTo>
                        <a:lnTo>
                          <a:pt x="32" y="40"/>
                        </a:lnTo>
                        <a:lnTo>
                          <a:pt x="40" y="48"/>
                        </a:lnTo>
                        <a:lnTo>
                          <a:pt x="47" y="53"/>
                        </a:lnTo>
                        <a:lnTo>
                          <a:pt x="5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33" name="Freeform 51">
                    <a:extLst>
                      <a:ext uri="{FF2B5EF4-FFF2-40B4-BE49-F238E27FC236}">
                        <a16:creationId xmlns:a16="http://schemas.microsoft.com/office/drawing/2014/main" id="{D2C45849-DAEB-4078-A250-615471D088BC}"/>
                      </a:ext>
                    </a:extLst>
                  </p:cNvPr>
                  <p:cNvSpPr>
                    <a:spLocks/>
                  </p:cNvSpPr>
                  <p:nvPr/>
                </p:nvSpPr>
                <p:spPr bwMode="auto">
                  <a:xfrm>
                    <a:off x="559" y="64"/>
                    <a:ext cx="23" cy="25"/>
                  </a:xfrm>
                  <a:custGeom>
                    <a:avLst/>
                    <a:gdLst>
                      <a:gd name="T0" fmla="*/ 22 w 45"/>
                      <a:gd name="T1" fmla="*/ 25 h 51"/>
                      <a:gd name="T2" fmla="*/ 23 w 45"/>
                      <a:gd name="T3" fmla="*/ 23 h 51"/>
                      <a:gd name="T4" fmla="*/ 22 w 45"/>
                      <a:gd name="T5" fmla="*/ 20 h 51"/>
                      <a:gd name="T6" fmla="*/ 19 w 45"/>
                      <a:gd name="T7" fmla="*/ 16 h 51"/>
                      <a:gd name="T8" fmla="*/ 16 w 45"/>
                      <a:gd name="T9" fmla="*/ 12 h 51"/>
                      <a:gd name="T10" fmla="*/ 12 w 45"/>
                      <a:gd name="T11" fmla="*/ 7 h 51"/>
                      <a:gd name="T12" fmla="*/ 8 w 45"/>
                      <a:gd name="T13" fmla="*/ 3 h 51"/>
                      <a:gd name="T14" fmla="*/ 4 w 45"/>
                      <a:gd name="T15" fmla="*/ 1 h 51"/>
                      <a:gd name="T16" fmla="*/ 0 w 45"/>
                      <a:gd name="T17" fmla="*/ 0 h 51"/>
                      <a:gd name="T18" fmla="*/ 2 w 45"/>
                      <a:gd name="T19" fmla="*/ 2 h 51"/>
                      <a:gd name="T20" fmla="*/ 4 w 45"/>
                      <a:gd name="T21" fmla="*/ 6 h 51"/>
                      <a:gd name="T22" fmla="*/ 7 w 45"/>
                      <a:gd name="T23" fmla="*/ 10 h 51"/>
                      <a:gd name="T24" fmla="*/ 11 w 45"/>
                      <a:gd name="T25" fmla="*/ 15 h 51"/>
                      <a:gd name="T26" fmla="*/ 14 w 45"/>
                      <a:gd name="T27" fmla="*/ 19 h 51"/>
                      <a:gd name="T28" fmla="*/ 17 w 45"/>
                      <a:gd name="T29" fmla="*/ 23 h 51"/>
                      <a:gd name="T30" fmla="*/ 20 w 45"/>
                      <a:gd name="T31" fmla="*/ 25 h 51"/>
                      <a:gd name="T32" fmla="*/ 22 w 45"/>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1">
                        <a:moveTo>
                          <a:pt x="44" y="51"/>
                        </a:moveTo>
                        <a:lnTo>
                          <a:pt x="45" y="47"/>
                        </a:lnTo>
                        <a:lnTo>
                          <a:pt x="43" y="41"/>
                        </a:lnTo>
                        <a:lnTo>
                          <a:pt x="38" y="33"/>
                        </a:lnTo>
                        <a:lnTo>
                          <a:pt x="31" y="24"/>
                        </a:lnTo>
                        <a:lnTo>
                          <a:pt x="24" y="15"/>
                        </a:lnTo>
                        <a:lnTo>
                          <a:pt x="16" y="7"/>
                        </a:lnTo>
                        <a:lnTo>
                          <a:pt x="7" y="2"/>
                        </a:lnTo>
                        <a:lnTo>
                          <a:pt x="0" y="0"/>
                        </a:lnTo>
                        <a:lnTo>
                          <a:pt x="4" y="5"/>
                        </a:lnTo>
                        <a:lnTo>
                          <a:pt x="8" y="12"/>
                        </a:lnTo>
                        <a:lnTo>
                          <a:pt x="14" y="21"/>
                        </a:lnTo>
                        <a:lnTo>
                          <a:pt x="21" y="30"/>
                        </a:lnTo>
                        <a:lnTo>
                          <a:pt x="27" y="39"/>
                        </a:lnTo>
                        <a:lnTo>
                          <a:pt x="34" y="46"/>
                        </a:lnTo>
                        <a:lnTo>
                          <a:pt x="39" y="51"/>
                        </a:lnTo>
                        <a:lnTo>
                          <a:pt x="44"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34" name="Freeform 52">
                    <a:extLst>
                      <a:ext uri="{FF2B5EF4-FFF2-40B4-BE49-F238E27FC236}">
                        <a16:creationId xmlns:a16="http://schemas.microsoft.com/office/drawing/2014/main" id="{8D8C94F6-B50D-4F3F-80C4-A815D18EA8B9}"/>
                      </a:ext>
                    </a:extLst>
                  </p:cNvPr>
                  <p:cNvSpPr>
                    <a:spLocks/>
                  </p:cNvSpPr>
                  <p:nvPr/>
                </p:nvSpPr>
                <p:spPr bwMode="auto">
                  <a:xfrm>
                    <a:off x="549" y="68"/>
                    <a:ext cx="16" cy="23"/>
                  </a:xfrm>
                  <a:custGeom>
                    <a:avLst/>
                    <a:gdLst>
                      <a:gd name="T0" fmla="*/ 15 w 32"/>
                      <a:gd name="T1" fmla="*/ 23 h 46"/>
                      <a:gd name="T2" fmla="*/ 16 w 32"/>
                      <a:gd name="T3" fmla="*/ 22 h 46"/>
                      <a:gd name="T4" fmla="*/ 16 w 32"/>
                      <a:gd name="T5" fmla="*/ 19 h 46"/>
                      <a:gd name="T6" fmla="*/ 16 w 32"/>
                      <a:gd name="T7" fmla="*/ 16 h 46"/>
                      <a:gd name="T8" fmla="*/ 14 w 32"/>
                      <a:gd name="T9" fmla="*/ 12 h 46"/>
                      <a:gd name="T10" fmla="*/ 12 w 32"/>
                      <a:gd name="T11" fmla="*/ 8 h 46"/>
                      <a:gd name="T12" fmla="*/ 9 w 32"/>
                      <a:gd name="T13" fmla="*/ 5 h 46"/>
                      <a:gd name="T14" fmla="*/ 5 w 32"/>
                      <a:gd name="T15" fmla="*/ 2 h 46"/>
                      <a:gd name="T16" fmla="*/ 0 w 32"/>
                      <a:gd name="T17" fmla="*/ 0 h 46"/>
                      <a:gd name="T18" fmla="*/ 3 w 32"/>
                      <a:gd name="T19" fmla="*/ 6 h 46"/>
                      <a:gd name="T20" fmla="*/ 7 w 32"/>
                      <a:gd name="T21" fmla="*/ 14 h 46"/>
                      <a:gd name="T22" fmla="*/ 12 w 32"/>
                      <a:gd name="T23" fmla="*/ 21 h 46"/>
                      <a:gd name="T24" fmla="*/ 15 w 32"/>
                      <a:gd name="T25" fmla="*/ 23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46">
                        <a:moveTo>
                          <a:pt x="29" y="46"/>
                        </a:moveTo>
                        <a:lnTo>
                          <a:pt x="32" y="44"/>
                        </a:lnTo>
                        <a:lnTo>
                          <a:pt x="32" y="38"/>
                        </a:lnTo>
                        <a:lnTo>
                          <a:pt x="31" y="31"/>
                        </a:lnTo>
                        <a:lnTo>
                          <a:pt x="27" y="23"/>
                        </a:lnTo>
                        <a:lnTo>
                          <a:pt x="23" y="16"/>
                        </a:lnTo>
                        <a:lnTo>
                          <a:pt x="17" y="9"/>
                        </a:lnTo>
                        <a:lnTo>
                          <a:pt x="9" y="4"/>
                        </a:lnTo>
                        <a:lnTo>
                          <a:pt x="0" y="0"/>
                        </a:lnTo>
                        <a:lnTo>
                          <a:pt x="6" y="12"/>
                        </a:lnTo>
                        <a:lnTo>
                          <a:pt x="14" y="28"/>
                        </a:lnTo>
                        <a:lnTo>
                          <a:pt x="23" y="42"/>
                        </a:lnTo>
                        <a:lnTo>
                          <a:pt x="29"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35" name="Freeform 53">
                    <a:extLst>
                      <a:ext uri="{FF2B5EF4-FFF2-40B4-BE49-F238E27FC236}">
                        <a16:creationId xmlns:a16="http://schemas.microsoft.com/office/drawing/2014/main" id="{F0BE212F-23F5-47A8-8ACD-48D25146E1D9}"/>
                      </a:ext>
                    </a:extLst>
                  </p:cNvPr>
                  <p:cNvSpPr>
                    <a:spLocks/>
                  </p:cNvSpPr>
                  <p:nvPr/>
                </p:nvSpPr>
                <p:spPr bwMode="auto">
                  <a:xfrm>
                    <a:off x="526" y="79"/>
                    <a:ext cx="13" cy="17"/>
                  </a:xfrm>
                  <a:custGeom>
                    <a:avLst/>
                    <a:gdLst>
                      <a:gd name="T0" fmla="*/ 12 w 25"/>
                      <a:gd name="T1" fmla="*/ 17 h 35"/>
                      <a:gd name="T2" fmla="*/ 13 w 25"/>
                      <a:gd name="T3" fmla="*/ 14 h 35"/>
                      <a:gd name="T4" fmla="*/ 10 w 25"/>
                      <a:gd name="T5" fmla="*/ 7 h 35"/>
                      <a:gd name="T6" fmla="*/ 5 w 25"/>
                      <a:gd name="T7" fmla="*/ 2 h 35"/>
                      <a:gd name="T8" fmla="*/ 0 w 25"/>
                      <a:gd name="T9" fmla="*/ 0 h 35"/>
                      <a:gd name="T10" fmla="*/ 2 w 25"/>
                      <a:gd name="T11" fmla="*/ 4 h 35"/>
                      <a:gd name="T12" fmla="*/ 5 w 25"/>
                      <a:gd name="T13" fmla="*/ 10 h 35"/>
                      <a:gd name="T14" fmla="*/ 9 w 25"/>
                      <a:gd name="T15" fmla="*/ 15 h 35"/>
                      <a:gd name="T16" fmla="*/ 12 w 25"/>
                      <a:gd name="T17" fmla="*/ 1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5">
                        <a:moveTo>
                          <a:pt x="23" y="35"/>
                        </a:moveTo>
                        <a:lnTo>
                          <a:pt x="25" y="28"/>
                        </a:lnTo>
                        <a:lnTo>
                          <a:pt x="19" y="15"/>
                        </a:lnTo>
                        <a:lnTo>
                          <a:pt x="9" y="5"/>
                        </a:lnTo>
                        <a:lnTo>
                          <a:pt x="0" y="0"/>
                        </a:lnTo>
                        <a:lnTo>
                          <a:pt x="4" y="8"/>
                        </a:lnTo>
                        <a:lnTo>
                          <a:pt x="10" y="20"/>
                        </a:lnTo>
                        <a:lnTo>
                          <a:pt x="17" y="30"/>
                        </a:lnTo>
                        <a:lnTo>
                          <a:pt x="23"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36" name="Freeform 54">
                    <a:extLst>
                      <a:ext uri="{FF2B5EF4-FFF2-40B4-BE49-F238E27FC236}">
                        <a16:creationId xmlns:a16="http://schemas.microsoft.com/office/drawing/2014/main" id="{26CAB9FB-811F-4013-BD35-A42A60196F68}"/>
                      </a:ext>
                    </a:extLst>
                  </p:cNvPr>
                  <p:cNvSpPr>
                    <a:spLocks/>
                  </p:cNvSpPr>
                  <p:nvPr/>
                </p:nvSpPr>
                <p:spPr bwMode="auto">
                  <a:xfrm>
                    <a:off x="517" y="84"/>
                    <a:ext cx="9" cy="12"/>
                  </a:xfrm>
                  <a:custGeom>
                    <a:avLst/>
                    <a:gdLst>
                      <a:gd name="T0" fmla="*/ 9 w 18"/>
                      <a:gd name="T1" fmla="*/ 12 h 24"/>
                      <a:gd name="T2" fmla="*/ 9 w 18"/>
                      <a:gd name="T3" fmla="*/ 8 h 24"/>
                      <a:gd name="T4" fmla="*/ 8 w 18"/>
                      <a:gd name="T5" fmla="*/ 4 h 24"/>
                      <a:gd name="T6" fmla="*/ 5 w 18"/>
                      <a:gd name="T7" fmla="*/ 0 h 24"/>
                      <a:gd name="T8" fmla="*/ 0 w 18"/>
                      <a:gd name="T9" fmla="*/ 1 h 24"/>
                      <a:gd name="T10" fmla="*/ 4 w 18"/>
                      <a:gd name="T11" fmla="*/ 3 h 24"/>
                      <a:gd name="T12" fmla="*/ 5 w 18"/>
                      <a:gd name="T13" fmla="*/ 8 h 24"/>
                      <a:gd name="T14" fmla="*/ 7 w 18"/>
                      <a:gd name="T15" fmla="*/ 12 h 24"/>
                      <a:gd name="T16" fmla="*/ 9 w 18"/>
                      <a:gd name="T17" fmla="*/ 1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4">
                        <a:moveTo>
                          <a:pt x="17" y="23"/>
                        </a:moveTo>
                        <a:lnTo>
                          <a:pt x="18" y="16"/>
                        </a:lnTo>
                        <a:lnTo>
                          <a:pt x="15" y="7"/>
                        </a:lnTo>
                        <a:lnTo>
                          <a:pt x="9" y="0"/>
                        </a:lnTo>
                        <a:lnTo>
                          <a:pt x="0" y="1"/>
                        </a:lnTo>
                        <a:lnTo>
                          <a:pt x="7" y="6"/>
                        </a:lnTo>
                        <a:lnTo>
                          <a:pt x="10" y="15"/>
                        </a:lnTo>
                        <a:lnTo>
                          <a:pt x="14" y="24"/>
                        </a:lnTo>
                        <a:lnTo>
                          <a:pt x="17"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37" name="Freeform 55">
                    <a:extLst>
                      <a:ext uri="{FF2B5EF4-FFF2-40B4-BE49-F238E27FC236}">
                        <a16:creationId xmlns:a16="http://schemas.microsoft.com/office/drawing/2014/main" id="{BEE3FE46-30A7-4C00-9B6B-A51A50F64F06}"/>
                      </a:ext>
                    </a:extLst>
                  </p:cNvPr>
                  <p:cNvSpPr>
                    <a:spLocks/>
                  </p:cNvSpPr>
                  <p:nvPr/>
                </p:nvSpPr>
                <p:spPr bwMode="auto">
                  <a:xfrm>
                    <a:off x="610" y="56"/>
                    <a:ext cx="26" cy="22"/>
                  </a:xfrm>
                  <a:custGeom>
                    <a:avLst/>
                    <a:gdLst>
                      <a:gd name="T0" fmla="*/ 25 w 51"/>
                      <a:gd name="T1" fmla="*/ 22 h 45"/>
                      <a:gd name="T2" fmla="*/ 26 w 51"/>
                      <a:gd name="T3" fmla="*/ 20 h 45"/>
                      <a:gd name="T4" fmla="*/ 25 w 51"/>
                      <a:gd name="T5" fmla="*/ 18 h 45"/>
                      <a:gd name="T6" fmla="*/ 23 w 51"/>
                      <a:gd name="T7" fmla="*/ 15 h 45"/>
                      <a:gd name="T8" fmla="*/ 20 w 51"/>
                      <a:gd name="T9" fmla="*/ 11 h 45"/>
                      <a:gd name="T10" fmla="*/ 16 w 51"/>
                      <a:gd name="T11" fmla="*/ 7 h 45"/>
                      <a:gd name="T12" fmla="*/ 11 w 51"/>
                      <a:gd name="T13" fmla="*/ 4 h 45"/>
                      <a:gd name="T14" fmla="*/ 5 w 51"/>
                      <a:gd name="T15" fmla="*/ 1 h 45"/>
                      <a:gd name="T16" fmla="*/ 0 w 51"/>
                      <a:gd name="T17" fmla="*/ 0 h 45"/>
                      <a:gd name="T18" fmla="*/ 2 w 51"/>
                      <a:gd name="T19" fmla="*/ 1 h 45"/>
                      <a:gd name="T20" fmla="*/ 5 w 51"/>
                      <a:gd name="T21" fmla="*/ 4 h 45"/>
                      <a:gd name="T22" fmla="*/ 9 w 51"/>
                      <a:gd name="T23" fmla="*/ 8 h 45"/>
                      <a:gd name="T24" fmla="*/ 13 w 51"/>
                      <a:gd name="T25" fmla="*/ 12 h 45"/>
                      <a:gd name="T26" fmla="*/ 17 w 51"/>
                      <a:gd name="T27" fmla="*/ 16 h 45"/>
                      <a:gd name="T28" fmla="*/ 20 w 51"/>
                      <a:gd name="T29" fmla="*/ 20 h 45"/>
                      <a:gd name="T30" fmla="*/ 23 w 51"/>
                      <a:gd name="T31" fmla="*/ 22 h 45"/>
                      <a:gd name="T32" fmla="*/ 25 w 51"/>
                      <a:gd name="T33" fmla="*/ 2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0" y="45"/>
                        </a:moveTo>
                        <a:lnTo>
                          <a:pt x="51" y="41"/>
                        </a:lnTo>
                        <a:lnTo>
                          <a:pt x="50" y="37"/>
                        </a:lnTo>
                        <a:lnTo>
                          <a:pt x="46" y="30"/>
                        </a:lnTo>
                        <a:lnTo>
                          <a:pt x="39" y="22"/>
                        </a:lnTo>
                        <a:lnTo>
                          <a:pt x="31" y="15"/>
                        </a:lnTo>
                        <a:lnTo>
                          <a:pt x="21" y="8"/>
                        </a:lnTo>
                        <a:lnTo>
                          <a:pt x="10" y="2"/>
                        </a:lnTo>
                        <a:lnTo>
                          <a:pt x="0" y="0"/>
                        </a:lnTo>
                        <a:lnTo>
                          <a:pt x="4" y="3"/>
                        </a:lnTo>
                        <a:lnTo>
                          <a:pt x="10" y="9"/>
                        </a:lnTo>
                        <a:lnTo>
                          <a:pt x="17" y="17"/>
                        </a:lnTo>
                        <a:lnTo>
                          <a:pt x="25" y="25"/>
                        </a:lnTo>
                        <a:lnTo>
                          <a:pt x="33" y="33"/>
                        </a:lnTo>
                        <a:lnTo>
                          <a:pt x="40" y="40"/>
                        </a:lnTo>
                        <a:lnTo>
                          <a:pt x="46" y="45"/>
                        </a:lnTo>
                        <a:lnTo>
                          <a:pt x="5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38" name="Freeform 56">
                    <a:extLst>
                      <a:ext uri="{FF2B5EF4-FFF2-40B4-BE49-F238E27FC236}">
                        <a16:creationId xmlns:a16="http://schemas.microsoft.com/office/drawing/2014/main" id="{0DBCF99E-178D-4332-9429-8BD4B221075D}"/>
                      </a:ext>
                    </a:extLst>
                  </p:cNvPr>
                  <p:cNvSpPr>
                    <a:spLocks/>
                  </p:cNvSpPr>
                  <p:nvPr/>
                </p:nvSpPr>
                <p:spPr bwMode="auto">
                  <a:xfrm>
                    <a:off x="637" y="55"/>
                    <a:ext cx="20" cy="18"/>
                  </a:xfrm>
                  <a:custGeom>
                    <a:avLst/>
                    <a:gdLst>
                      <a:gd name="T0" fmla="*/ 20 w 40"/>
                      <a:gd name="T1" fmla="*/ 18 h 35"/>
                      <a:gd name="T2" fmla="*/ 20 w 40"/>
                      <a:gd name="T3" fmla="*/ 17 h 35"/>
                      <a:gd name="T4" fmla="*/ 20 w 40"/>
                      <a:gd name="T5" fmla="*/ 15 h 35"/>
                      <a:gd name="T6" fmla="*/ 19 w 40"/>
                      <a:gd name="T7" fmla="*/ 12 h 35"/>
                      <a:gd name="T8" fmla="*/ 17 w 40"/>
                      <a:gd name="T9" fmla="*/ 9 h 35"/>
                      <a:gd name="T10" fmla="*/ 13 w 40"/>
                      <a:gd name="T11" fmla="*/ 6 h 35"/>
                      <a:gd name="T12" fmla="*/ 10 w 40"/>
                      <a:gd name="T13" fmla="*/ 3 h 35"/>
                      <a:gd name="T14" fmla="*/ 5 w 40"/>
                      <a:gd name="T15" fmla="*/ 1 h 35"/>
                      <a:gd name="T16" fmla="*/ 0 w 40"/>
                      <a:gd name="T17" fmla="*/ 0 h 35"/>
                      <a:gd name="T18" fmla="*/ 2 w 40"/>
                      <a:gd name="T19" fmla="*/ 2 h 35"/>
                      <a:gd name="T20" fmla="*/ 5 w 40"/>
                      <a:gd name="T21" fmla="*/ 5 h 35"/>
                      <a:gd name="T22" fmla="*/ 8 w 40"/>
                      <a:gd name="T23" fmla="*/ 8 h 35"/>
                      <a:gd name="T24" fmla="*/ 11 w 40"/>
                      <a:gd name="T25" fmla="*/ 12 h 35"/>
                      <a:gd name="T26" fmla="*/ 14 w 40"/>
                      <a:gd name="T27" fmla="*/ 14 h 35"/>
                      <a:gd name="T28" fmla="*/ 16 w 40"/>
                      <a:gd name="T29" fmla="*/ 17 h 35"/>
                      <a:gd name="T30" fmla="*/ 19 w 40"/>
                      <a:gd name="T31" fmla="*/ 18 h 35"/>
                      <a:gd name="T32" fmla="*/ 20 w 40"/>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5">
                        <a:moveTo>
                          <a:pt x="39" y="35"/>
                        </a:moveTo>
                        <a:lnTo>
                          <a:pt x="40" y="33"/>
                        </a:lnTo>
                        <a:lnTo>
                          <a:pt x="40" y="30"/>
                        </a:lnTo>
                        <a:lnTo>
                          <a:pt x="37" y="24"/>
                        </a:lnTo>
                        <a:lnTo>
                          <a:pt x="33" y="18"/>
                        </a:lnTo>
                        <a:lnTo>
                          <a:pt x="26" y="12"/>
                        </a:lnTo>
                        <a:lnTo>
                          <a:pt x="19" y="6"/>
                        </a:lnTo>
                        <a:lnTo>
                          <a:pt x="10" y="2"/>
                        </a:lnTo>
                        <a:lnTo>
                          <a:pt x="0" y="0"/>
                        </a:lnTo>
                        <a:lnTo>
                          <a:pt x="4" y="4"/>
                        </a:lnTo>
                        <a:lnTo>
                          <a:pt x="10" y="10"/>
                        </a:lnTo>
                        <a:lnTo>
                          <a:pt x="16" y="16"/>
                        </a:lnTo>
                        <a:lnTo>
                          <a:pt x="22" y="23"/>
                        </a:lnTo>
                        <a:lnTo>
                          <a:pt x="27" y="28"/>
                        </a:lnTo>
                        <a:lnTo>
                          <a:pt x="32" y="33"/>
                        </a:lnTo>
                        <a:lnTo>
                          <a:pt x="37" y="35"/>
                        </a:lnTo>
                        <a:lnTo>
                          <a:pt x="39"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39" name="Freeform 57">
                    <a:extLst>
                      <a:ext uri="{FF2B5EF4-FFF2-40B4-BE49-F238E27FC236}">
                        <a16:creationId xmlns:a16="http://schemas.microsoft.com/office/drawing/2014/main" id="{B9303E52-7CD5-4795-BDA1-1BD8A82CFC5E}"/>
                      </a:ext>
                    </a:extLst>
                  </p:cNvPr>
                  <p:cNvSpPr>
                    <a:spLocks/>
                  </p:cNvSpPr>
                  <p:nvPr/>
                </p:nvSpPr>
                <p:spPr bwMode="auto">
                  <a:xfrm>
                    <a:off x="569" y="61"/>
                    <a:ext cx="23" cy="24"/>
                  </a:xfrm>
                  <a:custGeom>
                    <a:avLst/>
                    <a:gdLst>
                      <a:gd name="T0" fmla="*/ 22 w 45"/>
                      <a:gd name="T1" fmla="*/ 24 h 50"/>
                      <a:gd name="T2" fmla="*/ 23 w 45"/>
                      <a:gd name="T3" fmla="*/ 23 h 50"/>
                      <a:gd name="T4" fmla="*/ 22 w 45"/>
                      <a:gd name="T5" fmla="*/ 19 h 50"/>
                      <a:gd name="T6" fmla="*/ 19 w 45"/>
                      <a:gd name="T7" fmla="*/ 16 h 50"/>
                      <a:gd name="T8" fmla="*/ 16 w 45"/>
                      <a:gd name="T9" fmla="*/ 12 h 50"/>
                      <a:gd name="T10" fmla="*/ 12 w 45"/>
                      <a:gd name="T11" fmla="*/ 7 h 50"/>
                      <a:gd name="T12" fmla="*/ 8 w 45"/>
                      <a:gd name="T13" fmla="*/ 3 h 50"/>
                      <a:gd name="T14" fmla="*/ 4 w 45"/>
                      <a:gd name="T15" fmla="*/ 1 h 50"/>
                      <a:gd name="T16" fmla="*/ 0 w 45"/>
                      <a:gd name="T17" fmla="*/ 0 h 50"/>
                      <a:gd name="T18" fmla="*/ 2 w 45"/>
                      <a:gd name="T19" fmla="*/ 2 h 50"/>
                      <a:gd name="T20" fmla="*/ 4 w 45"/>
                      <a:gd name="T21" fmla="*/ 6 h 50"/>
                      <a:gd name="T22" fmla="*/ 7 w 45"/>
                      <a:gd name="T23" fmla="*/ 10 h 50"/>
                      <a:gd name="T24" fmla="*/ 11 w 45"/>
                      <a:gd name="T25" fmla="*/ 14 h 50"/>
                      <a:gd name="T26" fmla="*/ 13 w 45"/>
                      <a:gd name="T27" fmla="*/ 18 h 50"/>
                      <a:gd name="T28" fmla="*/ 17 w 45"/>
                      <a:gd name="T29" fmla="*/ 22 h 50"/>
                      <a:gd name="T30" fmla="*/ 20 w 45"/>
                      <a:gd name="T31" fmla="*/ 24 h 50"/>
                      <a:gd name="T32" fmla="*/ 22 w 45"/>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0">
                        <a:moveTo>
                          <a:pt x="44" y="50"/>
                        </a:moveTo>
                        <a:lnTo>
                          <a:pt x="45" y="47"/>
                        </a:lnTo>
                        <a:lnTo>
                          <a:pt x="43" y="40"/>
                        </a:lnTo>
                        <a:lnTo>
                          <a:pt x="38" y="33"/>
                        </a:lnTo>
                        <a:lnTo>
                          <a:pt x="31" y="24"/>
                        </a:lnTo>
                        <a:lnTo>
                          <a:pt x="24" y="15"/>
                        </a:lnTo>
                        <a:lnTo>
                          <a:pt x="16" y="7"/>
                        </a:lnTo>
                        <a:lnTo>
                          <a:pt x="7" y="2"/>
                        </a:lnTo>
                        <a:lnTo>
                          <a:pt x="0" y="0"/>
                        </a:lnTo>
                        <a:lnTo>
                          <a:pt x="3" y="5"/>
                        </a:lnTo>
                        <a:lnTo>
                          <a:pt x="8" y="12"/>
                        </a:lnTo>
                        <a:lnTo>
                          <a:pt x="14" y="21"/>
                        </a:lnTo>
                        <a:lnTo>
                          <a:pt x="21" y="30"/>
                        </a:lnTo>
                        <a:lnTo>
                          <a:pt x="26" y="38"/>
                        </a:lnTo>
                        <a:lnTo>
                          <a:pt x="33" y="45"/>
                        </a:lnTo>
                        <a:lnTo>
                          <a:pt x="39" y="50"/>
                        </a:lnTo>
                        <a:lnTo>
                          <a:pt x="44"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40" name="Freeform 58">
                    <a:extLst>
                      <a:ext uri="{FF2B5EF4-FFF2-40B4-BE49-F238E27FC236}">
                        <a16:creationId xmlns:a16="http://schemas.microsoft.com/office/drawing/2014/main" id="{6E5288CB-A45F-4B60-852D-774AC0A237E1}"/>
                      </a:ext>
                    </a:extLst>
                  </p:cNvPr>
                  <p:cNvSpPr>
                    <a:spLocks/>
                  </p:cNvSpPr>
                  <p:nvPr/>
                </p:nvSpPr>
                <p:spPr bwMode="auto">
                  <a:xfrm>
                    <a:off x="537" y="73"/>
                    <a:ext cx="17" cy="20"/>
                  </a:xfrm>
                  <a:custGeom>
                    <a:avLst/>
                    <a:gdLst>
                      <a:gd name="T0" fmla="*/ 16 w 34"/>
                      <a:gd name="T1" fmla="*/ 20 h 42"/>
                      <a:gd name="T2" fmla="*/ 17 w 34"/>
                      <a:gd name="T3" fmla="*/ 19 h 42"/>
                      <a:gd name="T4" fmla="*/ 17 w 34"/>
                      <a:gd name="T5" fmla="*/ 16 h 42"/>
                      <a:gd name="T6" fmla="*/ 15 w 34"/>
                      <a:gd name="T7" fmla="*/ 13 h 42"/>
                      <a:gd name="T8" fmla="*/ 12 w 34"/>
                      <a:gd name="T9" fmla="*/ 9 h 42"/>
                      <a:gd name="T10" fmla="*/ 9 w 34"/>
                      <a:gd name="T11" fmla="*/ 6 h 42"/>
                      <a:gd name="T12" fmla="*/ 6 w 34"/>
                      <a:gd name="T13" fmla="*/ 3 h 42"/>
                      <a:gd name="T14" fmla="*/ 3 w 34"/>
                      <a:gd name="T15" fmla="*/ 0 h 42"/>
                      <a:gd name="T16" fmla="*/ 0 w 34"/>
                      <a:gd name="T17" fmla="*/ 0 h 42"/>
                      <a:gd name="T18" fmla="*/ 3 w 34"/>
                      <a:gd name="T19" fmla="*/ 4 h 42"/>
                      <a:gd name="T20" fmla="*/ 7 w 34"/>
                      <a:gd name="T21" fmla="*/ 11 h 42"/>
                      <a:gd name="T22" fmla="*/ 12 w 34"/>
                      <a:gd name="T23" fmla="*/ 17 h 42"/>
                      <a:gd name="T24" fmla="*/ 16 w 34"/>
                      <a:gd name="T25" fmla="*/ 2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42">
                        <a:moveTo>
                          <a:pt x="32" y="42"/>
                        </a:moveTo>
                        <a:lnTo>
                          <a:pt x="34" y="39"/>
                        </a:lnTo>
                        <a:lnTo>
                          <a:pt x="33" y="34"/>
                        </a:lnTo>
                        <a:lnTo>
                          <a:pt x="29" y="27"/>
                        </a:lnTo>
                        <a:lnTo>
                          <a:pt x="24" y="19"/>
                        </a:lnTo>
                        <a:lnTo>
                          <a:pt x="18" y="12"/>
                        </a:lnTo>
                        <a:lnTo>
                          <a:pt x="12" y="6"/>
                        </a:lnTo>
                        <a:lnTo>
                          <a:pt x="5" y="1"/>
                        </a:lnTo>
                        <a:lnTo>
                          <a:pt x="0" y="0"/>
                        </a:lnTo>
                        <a:lnTo>
                          <a:pt x="6" y="9"/>
                        </a:lnTo>
                        <a:lnTo>
                          <a:pt x="14" y="23"/>
                        </a:lnTo>
                        <a:lnTo>
                          <a:pt x="24" y="36"/>
                        </a:lnTo>
                        <a:lnTo>
                          <a:pt x="3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41" name="Freeform 59">
                    <a:extLst>
                      <a:ext uri="{FF2B5EF4-FFF2-40B4-BE49-F238E27FC236}">
                        <a16:creationId xmlns:a16="http://schemas.microsoft.com/office/drawing/2014/main" id="{3EC4B6DF-8ADE-4662-81BD-04B71F15F34C}"/>
                      </a:ext>
                    </a:extLst>
                  </p:cNvPr>
                  <p:cNvSpPr>
                    <a:spLocks/>
                  </p:cNvSpPr>
                  <p:nvPr/>
                </p:nvSpPr>
                <p:spPr bwMode="auto">
                  <a:xfrm>
                    <a:off x="647" y="53"/>
                    <a:ext cx="22" cy="3"/>
                  </a:xfrm>
                  <a:custGeom>
                    <a:avLst/>
                    <a:gdLst>
                      <a:gd name="T0" fmla="*/ 0 w 45"/>
                      <a:gd name="T1" fmla="*/ 3 h 7"/>
                      <a:gd name="T2" fmla="*/ 2 w 45"/>
                      <a:gd name="T3" fmla="*/ 3 h 7"/>
                      <a:gd name="T4" fmla="*/ 5 w 45"/>
                      <a:gd name="T5" fmla="*/ 2 h 7"/>
                      <a:gd name="T6" fmla="*/ 8 w 45"/>
                      <a:gd name="T7" fmla="*/ 2 h 7"/>
                      <a:gd name="T8" fmla="*/ 12 w 45"/>
                      <a:gd name="T9" fmla="*/ 1 h 7"/>
                      <a:gd name="T10" fmla="*/ 16 w 45"/>
                      <a:gd name="T11" fmla="*/ 0 h 7"/>
                      <a:gd name="T12" fmla="*/ 19 w 45"/>
                      <a:gd name="T13" fmla="*/ 0 h 7"/>
                      <a:gd name="T14" fmla="*/ 22 w 45"/>
                      <a:gd name="T15" fmla="*/ 0 h 7"/>
                      <a:gd name="T16" fmla="*/ 22 w 45"/>
                      <a:gd name="T17" fmla="*/ 1 h 7"/>
                      <a:gd name="T18" fmla="*/ 22 w 45"/>
                      <a:gd name="T19" fmla="*/ 2 h 7"/>
                      <a:gd name="T20" fmla="*/ 19 w 45"/>
                      <a:gd name="T21" fmla="*/ 3 h 7"/>
                      <a:gd name="T22" fmla="*/ 17 w 45"/>
                      <a:gd name="T23" fmla="*/ 3 h 7"/>
                      <a:gd name="T24" fmla="*/ 13 w 45"/>
                      <a:gd name="T25" fmla="*/ 3 h 7"/>
                      <a:gd name="T26" fmla="*/ 9 w 45"/>
                      <a:gd name="T27" fmla="*/ 3 h 7"/>
                      <a:gd name="T28" fmla="*/ 5 w 45"/>
                      <a:gd name="T29" fmla="*/ 3 h 7"/>
                      <a:gd name="T30" fmla="*/ 2 w 45"/>
                      <a:gd name="T31" fmla="*/ 3 h 7"/>
                      <a:gd name="T32" fmla="*/ 0 w 45"/>
                      <a:gd name="T33" fmla="*/ 3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
                        <a:moveTo>
                          <a:pt x="0" y="6"/>
                        </a:moveTo>
                        <a:lnTo>
                          <a:pt x="4" y="6"/>
                        </a:lnTo>
                        <a:lnTo>
                          <a:pt x="10" y="5"/>
                        </a:lnTo>
                        <a:lnTo>
                          <a:pt x="16" y="4"/>
                        </a:lnTo>
                        <a:lnTo>
                          <a:pt x="24" y="2"/>
                        </a:lnTo>
                        <a:lnTo>
                          <a:pt x="33" y="1"/>
                        </a:lnTo>
                        <a:lnTo>
                          <a:pt x="39" y="0"/>
                        </a:lnTo>
                        <a:lnTo>
                          <a:pt x="44" y="0"/>
                        </a:lnTo>
                        <a:lnTo>
                          <a:pt x="45" y="2"/>
                        </a:lnTo>
                        <a:lnTo>
                          <a:pt x="44" y="5"/>
                        </a:lnTo>
                        <a:lnTo>
                          <a:pt x="39" y="7"/>
                        </a:lnTo>
                        <a:lnTo>
                          <a:pt x="34" y="7"/>
                        </a:lnTo>
                        <a:lnTo>
                          <a:pt x="27" y="7"/>
                        </a:lnTo>
                        <a:lnTo>
                          <a:pt x="19" y="7"/>
                        </a:lnTo>
                        <a:lnTo>
                          <a:pt x="11" y="7"/>
                        </a:lnTo>
                        <a:lnTo>
                          <a:pt x="5"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42" name="Freeform 60">
                    <a:extLst>
                      <a:ext uri="{FF2B5EF4-FFF2-40B4-BE49-F238E27FC236}">
                        <a16:creationId xmlns:a16="http://schemas.microsoft.com/office/drawing/2014/main" id="{E282B1F1-5530-4B00-AA39-8291997939F7}"/>
                      </a:ext>
                    </a:extLst>
                  </p:cNvPr>
                  <p:cNvSpPr>
                    <a:spLocks/>
                  </p:cNvSpPr>
                  <p:nvPr/>
                </p:nvSpPr>
                <p:spPr bwMode="auto">
                  <a:xfrm>
                    <a:off x="621" y="28"/>
                    <a:ext cx="30" cy="27"/>
                  </a:xfrm>
                  <a:custGeom>
                    <a:avLst/>
                    <a:gdLst>
                      <a:gd name="T0" fmla="*/ 0 w 60"/>
                      <a:gd name="T1" fmla="*/ 27 h 55"/>
                      <a:gd name="T2" fmla="*/ 4 w 60"/>
                      <a:gd name="T3" fmla="*/ 25 h 55"/>
                      <a:gd name="T4" fmla="*/ 9 w 60"/>
                      <a:gd name="T5" fmla="*/ 22 h 55"/>
                      <a:gd name="T6" fmla="*/ 14 w 60"/>
                      <a:gd name="T7" fmla="*/ 18 h 55"/>
                      <a:gd name="T8" fmla="*/ 20 w 60"/>
                      <a:gd name="T9" fmla="*/ 13 h 55"/>
                      <a:gd name="T10" fmla="*/ 25 w 60"/>
                      <a:gd name="T11" fmla="*/ 9 h 55"/>
                      <a:gd name="T12" fmla="*/ 29 w 60"/>
                      <a:gd name="T13" fmla="*/ 5 h 55"/>
                      <a:gd name="T14" fmla="*/ 30 w 60"/>
                      <a:gd name="T15" fmla="*/ 2 h 55"/>
                      <a:gd name="T16" fmla="*/ 30 w 60"/>
                      <a:gd name="T17" fmla="*/ 0 h 55"/>
                      <a:gd name="T18" fmla="*/ 28 w 60"/>
                      <a:gd name="T19" fmla="*/ 0 h 55"/>
                      <a:gd name="T20" fmla="*/ 24 w 60"/>
                      <a:gd name="T21" fmla="*/ 2 h 55"/>
                      <a:gd name="T22" fmla="*/ 20 w 60"/>
                      <a:gd name="T23" fmla="*/ 6 h 55"/>
                      <a:gd name="T24" fmla="*/ 16 w 60"/>
                      <a:gd name="T25" fmla="*/ 11 h 55"/>
                      <a:gd name="T26" fmla="*/ 11 w 60"/>
                      <a:gd name="T27" fmla="*/ 16 h 55"/>
                      <a:gd name="T28" fmla="*/ 7 w 60"/>
                      <a:gd name="T29" fmla="*/ 21 h 55"/>
                      <a:gd name="T30" fmla="*/ 3 w 60"/>
                      <a:gd name="T31" fmla="*/ 25 h 55"/>
                      <a:gd name="T32" fmla="*/ 0 w 60"/>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5">
                        <a:moveTo>
                          <a:pt x="0" y="55"/>
                        </a:moveTo>
                        <a:lnTo>
                          <a:pt x="7" y="51"/>
                        </a:lnTo>
                        <a:lnTo>
                          <a:pt x="17" y="44"/>
                        </a:lnTo>
                        <a:lnTo>
                          <a:pt x="28" y="36"/>
                        </a:lnTo>
                        <a:lnTo>
                          <a:pt x="40" y="27"/>
                        </a:lnTo>
                        <a:lnTo>
                          <a:pt x="49" y="19"/>
                        </a:lnTo>
                        <a:lnTo>
                          <a:pt x="57" y="11"/>
                        </a:lnTo>
                        <a:lnTo>
                          <a:pt x="60" y="4"/>
                        </a:lnTo>
                        <a:lnTo>
                          <a:pt x="59" y="0"/>
                        </a:lnTo>
                        <a:lnTo>
                          <a:pt x="55" y="0"/>
                        </a:lnTo>
                        <a:lnTo>
                          <a:pt x="48" y="5"/>
                        </a:lnTo>
                        <a:lnTo>
                          <a:pt x="40" y="12"/>
                        </a:lnTo>
                        <a:lnTo>
                          <a:pt x="32" y="22"/>
                        </a:lnTo>
                        <a:lnTo>
                          <a:pt x="22" y="32"/>
                        </a:lnTo>
                        <a:lnTo>
                          <a:pt x="14" y="42"/>
                        </a:lnTo>
                        <a:lnTo>
                          <a:pt x="6"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43" name="Freeform 61">
                    <a:extLst>
                      <a:ext uri="{FF2B5EF4-FFF2-40B4-BE49-F238E27FC236}">
                        <a16:creationId xmlns:a16="http://schemas.microsoft.com/office/drawing/2014/main" id="{6E4367AD-B149-4A06-A1B2-7C2FEBECCB0A}"/>
                      </a:ext>
                    </a:extLst>
                  </p:cNvPr>
                  <p:cNvSpPr>
                    <a:spLocks/>
                  </p:cNvSpPr>
                  <p:nvPr/>
                </p:nvSpPr>
                <p:spPr bwMode="auto">
                  <a:xfrm>
                    <a:off x="610" y="28"/>
                    <a:ext cx="27" cy="28"/>
                  </a:xfrm>
                  <a:custGeom>
                    <a:avLst/>
                    <a:gdLst>
                      <a:gd name="T0" fmla="*/ 0 w 54"/>
                      <a:gd name="T1" fmla="*/ 28 h 57"/>
                      <a:gd name="T2" fmla="*/ 4 w 54"/>
                      <a:gd name="T3" fmla="*/ 26 h 57"/>
                      <a:gd name="T4" fmla="*/ 8 w 54"/>
                      <a:gd name="T5" fmla="*/ 22 h 57"/>
                      <a:gd name="T6" fmla="*/ 13 w 54"/>
                      <a:gd name="T7" fmla="*/ 18 h 57"/>
                      <a:gd name="T8" fmla="*/ 18 w 54"/>
                      <a:gd name="T9" fmla="*/ 13 h 57"/>
                      <a:gd name="T10" fmla="*/ 23 w 54"/>
                      <a:gd name="T11" fmla="*/ 8 h 57"/>
                      <a:gd name="T12" fmla="*/ 26 w 54"/>
                      <a:gd name="T13" fmla="*/ 4 h 57"/>
                      <a:gd name="T14" fmla="*/ 27 w 54"/>
                      <a:gd name="T15" fmla="*/ 1 h 57"/>
                      <a:gd name="T16" fmla="*/ 27 w 54"/>
                      <a:gd name="T17" fmla="*/ 0 h 57"/>
                      <a:gd name="T18" fmla="*/ 24 w 54"/>
                      <a:gd name="T19" fmla="*/ 1 h 57"/>
                      <a:gd name="T20" fmla="*/ 20 w 54"/>
                      <a:gd name="T21" fmla="*/ 4 h 57"/>
                      <a:gd name="T22" fmla="*/ 17 w 54"/>
                      <a:gd name="T23" fmla="*/ 8 h 57"/>
                      <a:gd name="T24" fmla="*/ 13 w 54"/>
                      <a:gd name="T25" fmla="*/ 13 h 57"/>
                      <a:gd name="T26" fmla="*/ 9 w 54"/>
                      <a:gd name="T27" fmla="*/ 18 h 57"/>
                      <a:gd name="T28" fmla="*/ 5 w 54"/>
                      <a:gd name="T29" fmla="*/ 23 h 57"/>
                      <a:gd name="T30" fmla="*/ 2 w 54"/>
                      <a:gd name="T31" fmla="*/ 27 h 57"/>
                      <a:gd name="T32" fmla="*/ 0 w 54"/>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7">
                        <a:moveTo>
                          <a:pt x="0" y="57"/>
                        </a:moveTo>
                        <a:lnTo>
                          <a:pt x="7" y="52"/>
                        </a:lnTo>
                        <a:lnTo>
                          <a:pt x="16" y="44"/>
                        </a:lnTo>
                        <a:lnTo>
                          <a:pt x="25" y="36"/>
                        </a:lnTo>
                        <a:lnTo>
                          <a:pt x="35" y="26"/>
                        </a:lnTo>
                        <a:lnTo>
                          <a:pt x="45" y="17"/>
                        </a:lnTo>
                        <a:lnTo>
                          <a:pt x="51" y="9"/>
                        </a:lnTo>
                        <a:lnTo>
                          <a:pt x="54" y="3"/>
                        </a:lnTo>
                        <a:lnTo>
                          <a:pt x="53" y="0"/>
                        </a:lnTo>
                        <a:lnTo>
                          <a:pt x="47" y="3"/>
                        </a:lnTo>
                        <a:lnTo>
                          <a:pt x="40" y="9"/>
                        </a:lnTo>
                        <a:lnTo>
                          <a:pt x="33" y="17"/>
                        </a:lnTo>
                        <a:lnTo>
                          <a:pt x="25" y="27"/>
                        </a:lnTo>
                        <a:lnTo>
                          <a:pt x="17" y="36"/>
                        </a:lnTo>
                        <a:lnTo>
                          <a:pt x="10" y="47"/>
                        </a:lnTo>
                        <a:lnTo>
                          <a:pt x="4" y="54"/>
                        </a:lnTo>
                        <a:lnTo>
                          <a:pt x="0"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44" name="Freeform 62">
                    <a:extLst>
                      <a:ext uri="{FF2B5EF4-FFF2-40B4-BE49-F238E27FC236}">
                        <a16:creationId xmlns:a16="http://schemas.microsoft.com/office/drawing/2014/main" id="{CF60190F-5A8B-4A53-B7F4-7C072070FE6E}"/>
                      </a:ext>
                    </a:extLst>
                  </p:cNvPr>
                  <p:cNvSpPr>
                    <a:spLocks/>
                  </p:cNvSpPr>
                  <p:nvPr/>
                </p:nvSpPr>
                <p:spPr bwMode="auto">
                  <a:xfrm>
                    <a:off x="597" y="28"/>
                    <a:ext cx="24" cy="30"/>
                  </a:xfrm>
                  <a:custGeom>
                    <a:avLst/>
                    <a:gdLst>
                      <a:gd name="T0" fmla="*/ 0 w 47"/>
                      <a:gd name="T1" fmla="*/ 30 h 60"/>
                      <a:gd name="T2" fmla="*/ 4 w 47"/>
                      <a:gd name="T3" fmla="*/ 28 h 60"/>
                      <a:gd name="T4" fmla="*/ 8 w 47"/>
                      <a:gd name="T5" fmla="*/ 23 h 60"/>
                      <a:gd name="T6" fmla="*/ 13 w 47"/>
                      <a:gd name="T7" fmla="*/ 18 h 60"/>
                      <a:gd name="T8" fmla="*/ 17 w 47"/>
                      <a:gd name="T9" fmla="*/ 14 h 60"/>
                      <a:gd name="T10" fmla="*/ 21 w 47"/>
                      <a:gd name="T11" fmla="*/ 8 h 60"/>
                      <a:gd name="T12" fmla="*/ 23 w 47"/>
                      <a:gd name="T13" fmla="*/ 4 h 60"/>
                      <a:gd name="T14" fmla="*/ 24 w 47"/>
                      <a:gd name="T15" fmla="*/ 2 h 60"/>
                      <a:gd name="T16" fmla="*/ 23 w 47"/>
                      <a:gd name="T17" fmla="*/ 0 h 60"/>
                      <a:gd name="T18" fmla="*/ 21 w 47"/>
                      <a:gd name="T19" fmla="*/ 2 h 60"/>
                      <a:gd name="T20" fmla="*/ 18 w 47"/>
                      <a:gd name="T21" fmla="*/ 4 h 60"/>
                      <a:gd name="T22" fmla="*/ 15 w 47"/>
                      <a:gd name="T23" fmla="*/ 8 h 60"/>
                      <a:gd name="T24" fmla="*/ 12 w 47"/>
                      <a:gd name="T25" fmla="*/ 14 h 60"/>
                      <a:gd name="T26" fmla="*/ 9 w 47"/>
                      <a:gd name="T27" fmla="*/ 19 h 60"/>
                      <a:gd name="T28" fmla="*/ 6 w 47"/>
                      <a:gd name="T29" fmla="*/ 24 h 60"/>
                      <a:gd name="T30" fmla="*/ 3 w 47"/>
                      <a:gd name="T31" fmla="*/ 28 h 60"/>
                      <a:gd name="T32" fmla="*/ 0 w 47"/>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0">
                        <a:moveTo>
                          <a:pt x="0" y="60"/>
                        </a:moveTo>
                        <a:lnTo>
                          <a:pt x="7" y="55"/>
                        </a:lnTo>
                        <a:lnTo>
                          <a:pt x="16" y="46"/>
                        </a:lnTo>
                        <a:lnTo>
                          <a:pt x="26" y="36"/>
                        </a:lnTo>
                        <a:lnTo>
                          <a:pt x="34" y="27"/>
                        </a:lnTo>
                        <a:lnTo>
                          <a:pt x="41" y="16"/>
                        </a:lnTo>
                        <a:lnTo>
                          <a:pt x="46" y="8"/>
                        </a:lnTo>
                        <a:lnTo>
                          <a:pt x="47" y="3"/>
                        </a:lnTo>
                        <a:lnTo>
                          <a:pt x="46" y="0"/>
                        </a:lnTo>
                        <a:lnTo>
                          <a:pt x="42" y="3"/>
                        </a:lnTo>
                        <a:lnTo>
                          <a:pt x="36" y="8"/>
                        </a:lnTo>
                        <a:lnTo>
                          <a:pt x="30" y="16"/>
                        </a:lnTo>
                        <a:lnTo>
                          <a:pt x="23" y="27"/>
                        </a:lnTo>
                        <a:lnTo>
                          <a:pt x="18" y="38"/>
                        </a:lnTo>
                        <a:lnTo>
                          <a:pt x="11" y="48"/>
                        </a:lnTo>
                        <a:lnTo>
                          <a:pt x="5" y="56"/>
                        </a:lnTo>
                        <a:lnTo>
                          <a:pt x="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45" name="Freeform 63">
                    <a:extLst>
                      <a:ext uri="{FF2B5EF4-FFF2-40B4-BE49-F238E27FC236}">
                        <a16:creationId xmlns:a16="http://schemas.microsoft.com/office/drawing/2014/main" id="{FAB2B5F5-CD1F-43C9-AFD5-EEC4BED8D50A}"/>
                      </a:ext>
                    </a:extLst>
                  </p:cNvPr>
                  <p:cNvSpPr>
                    <a:spLocks/>
                  </p:cNvSpPr>
                  <p:nvPr/>
                </p:nvSpPr>
                <p:spPr bwMode="auto">
                  <a:xfrm>
                    <a:off x="584" y="33"/>
                    <a:ext cx="18" cy="28"/>
                  </a:xfrm>
                  <a:custGeom>
                    <a:avLst/>
                    <a:gdLst>
                      <a:gd name="T0" fmla="*/ 0 w 36"/>
                      <a:gd name="T1" fmla="*/ 28 h 55"/>
                      <a:gd name="T2" fmla="*/ 3 w 36"/>
                      <a:gd name="T3" fmla="*/ 25 h 55"/>
                      <a:gd name="T4" fmla="*/ 7 w 36"/>
                      <a:gd name="T5" fmla="*/ 21 h 55"/>
                      <a:gd name="T6" fmla="*/ 10 w 36"/>
                      <a:gd name="T7" fmla="*/ 17 h 55"/>
                      <a:gd name="T8" fmla="*/ 13 w 36"/>
                      <a:gd name="T9" fmla="*/ 12 h 55"/>
                      <a:gd name="T10" fmla="*/ 16 w 36"/>
                      <a:gd name="T11" fmla="*/ 8 h 55"/>
                      <a:gd name="T12" fmla="*/ 18 w 36"/>
                      <a:gd name="T13" fmla="*/ 4 h 55"/>
                      <a:gd name="T14" fmla="*/ 18 w 36"/>
                      <a:gd name="T15" fmla="*/ 1 h 55"/>
                      <a:gd name="T16" fmla="*/ 16 w 36"/>
                      <a:gd name="T17" fmla="*/ 0 h 55"/>
                      <a:gd name="T18" fmla="*/ 11 w 36"/>
                      <a:gd name="T19" fmla="*/ 4 h 55"/>
                      <a:gd name="T20" fmla="*/ 8 w 36"/>
                      <a:gd name="T21" fmla="*/ 12 h 55"/>
                      <a:gd name="T22" fmla="*/ 4 w 36"/>
                      <a:gd name="T23" fmla="*/ 21 h 55"/>
                      <a:gd name="T24" fmla="*/ 0 w 36"/>
                      <a:gd name="T25" fmla="*/ 28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55">
                        <a:moveTo>
                          <a:pt x="0" y="55"/>
                        </a:moveTo>
                        <a:lnTo>
                          <a:pt x="6" y="50"/>
                        </a:lnTo>
                        <a:lnTo>
                          <a:pt x="13" y="42"/>
                        </a:lnTo>
                        <a:lnTo>
                          <a:pt x="19" y="33"/>
                        </a:lnTo>
                        <a:lnTo>
                          <a:pt x="26" y="24"/>
                        </a:lnTo>
                        <a:lnTo>
                          <a:pt x="32" y="15"/>
                        </a:lnTo>
                        <a:lnTo>
                          <a:pt x="36" y="7"/>
                        </a:lnTo>
                        <a:lnTo>
                          <a:pt x="36" y="2"/>
                        </a:lnTo>
                        <a:lnTo>
                          <a:pt x="32" y="0"/>
                        </a:lnTo>
                        <a:lnTo>
                          <a:pt x="22" y="8"/>
                        </a:lnTo>
                        <a:lnTo>
                          <a:pt x="15" y="24"/>
                        </a:lnTo>
                        <a:lnTo>
                          <a:pt x="7" y="42"/>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46" name="Freeform 64">
                    <a:extLst>
                      <a:ext uri="{FF2B5EF4-FFF2-40B4-BE49-F238E27FC236}">
                        <a16:creationId xmlns:a16="http://schemas.microsoft.com/office/drawing/2014/main" id="{4889380C-26DE-40E8-A114-A8EF3CE32B31}"/>
                      </a:ext>
                    </a:extLst>
                  </p:cNvPr>
                  <p:cNvSpPr>
                    <a:spLocks/>
                  </p:cNvSpPr>
                  <p:nvPr/>
                </p:nvSpPr>
                <p:spPr bwMode="auto">
                  <a:xfrm>
                    <a:off x="571" y="36"/>
                    <a:ext cx="16" cy="27"/>
                  </a:xfrm>
                  <a:custGeom>
                    <a:avLst/>
                    <a:gdLst>
                      <a:gd name="T0" fmla="*/ 0 w 33"/>
                      <a:gd name="T1" fmla="*/ 27 h 53"/>
                      <a:gd name="T2" fmla="*/ 2 w 33"/>
                      <a:gd name="T3" fmla="*/ 24 h 53"/>
                      <a:gd name="T4" fmla="*/ 5 w 33"/>
                      <a:gd name="T5" fmla="*/ 20 h 53"/>
                      <a:gd name="T6" fmla="*/ 8 w 33"/>
                      <a:gd name="T7" fmla="*/ 16 h 53"/>
                      <a:gd name="T8" fmla="*/ 11 w 33"/>
                      <a:gd name="T9" fmla="*/ 10 h 53"/>
                      <a:gd name="T10" fmla="*/ 14 w 33"/>
                      <a:gd name="T11" fmla="*/ 6 h 53"/>
                      <a:gd name="T12" fmla="*/ 15 w 33"/>
                      <a:gd name="T13" fmla="*/ 2 h 53"/>
                      <a:gd name="T14" fmla="*/ 16 w 33"/>
                      <a:gd name="T15" fmla="*/ 0 h 53"/>
                      <a:gd name="T16" fmla="*/ 14 w 33"/>
                      <a:gd name="T17" fmla="*/ 0 h 53"/>
                      <a:gd name="T18" fmla="*/ 9 w 33"/>
                      <a:gd name="T19" fmla="*/ 5 h 53"/>
                      <a:gd name="T20" fmla="*/ 5 w 33"/>
                      <a:gd name="T21" fmla="*/ 13 h 53"/>
                      <a:gd name="T22" fmla="*/ 2 w 33"/>
                      <a:gd name="T23" fmla="*/ 21 h 53"/>
                      <a:gd name="T24" fmla="*/ 0 w 33"/>
                      <a:gd name="T25" fmla="*/ 27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3">
                        <a:moveTo>
                          <a:pt x="0" y="53"/>
                        </a:moveTo>
                        <a:lnTo>
                          <a:pt x="5" y="48"/>
                        </a:lnTo>
                        <a:lnTo>
                          <a:pt x="11" y="40"/>
                        </a:lnTo>
                        <a:lnTo>
                          <a:pt x="16" y="31"/>
                        </a:lnTo>
                        <a:lnTo>
                          <a:pt x="23" y="20"/>
                        </a:lnTo>
                        <a:lnTo>
                          <a:pt x="28" y="12"/>
                        </a:lnTo>
                        <a:lnTo>
                          <a:pt x="31" y="4"/>
                        </a:lnTo>
                        <a:lnTo>
                          <a:pt x="33" y="0"/>
                        </a:lnTo>
                        <a:lnTo>
                          <a:pt x="29" y="0"/>
                        </a:lnTo>
                        <a:lnTo>
                          <a:pt x="19" y="9"/>
                        </a:lnTo>
                        <a:lnTo>
                          <a:pt x="11" y="25"/>
                        </a:lnTo>
                        <a:lnTo>
                          <a:pt x="5" y="42"/>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47" name="Freeform 65">
                    <a:extLst>
                      <a:ext uri="{FF2B5EF4-FFF2-40B4-BE49-F238E27FC236}">
                        <a16:creationId xmlns:a16="http://schemas.microsoft.com/office/drawing/2014/main" id="{EC62204A-5416-4650-9F3E-D93C8A66FB96}"/>
                      </a:ext>
                    </a:extLst>
                  </p:cNvPr>
                  <p:cNvSpPr>
                    <a:spLocks/>
                  </p:cNvSpPr>
                  <p:nvPr/>
                </p:nvSpPr>
                <p:spPr bwMode="auto">
                  <a:xfrm>
                    <a:off x="557" y="43"/>
                    <a:ext cx="8" cy="23"/>
                  </a:xfrm>
                  <a:custGeom>
                    <a:avLst/>
                    <a:gdLst>
                      <a:gd name="T0" fmla="*/ 0 w 16"/>
                      <a:gd name="T1" fmla="*/ 23 h 47"/>
                      <a:gd name="T2" fmla="*/ 4 w 16"/>
                      <a:gd name="T3" fmla="*/ 17 h 47"/>
                      <a:gd name="T4" fmla="*/ 7 w 16"/>
                      <a:gd name="T5" fmla="*/ 9 h 47"/>
                      <a:gd name="T6" fmla="*/ 8 w 16"/>
                      <a:gd name="T7" fmla="*/ 2 h 47"/>
                      <a:gd name="T8" fmla="*/ 5 w 16"/>
                      <a:gd name="T9" fmla="*/ 0 h 47"/>
                      <a:gd name="T10" fmla="*/ 2 w 16"/>
                      <a:gd name="T11" fmla="*/ 3 h 47"/>
                      <a:gd name="T12" fmla="*/ 1 w 16"/>
                      <a:gd name="T13" fmla="*/ 10 h 47"/>
                      <a:gd name="T14" fmla="*/ 1 w 16"/>
                      <a:gd name="T15" fmla="*/ 17 h 47"/>
                      <a:gd name="T16" fmla="*/ 0 w 16"/>
                      <a:gd name="T17" fmla="*/ 23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47"/>
                        </a:moveTo>
                        <a:lnTo>
                          <a:pt x="8" y="34"/>
                        </a:lnTo>
                        <a:lnTo>
                          <a:pt x="14" y="18"/>
                        </a:lnTo>
                        <a:lnTo>
                          <a:pt x="16" y="5"/>
                        </a:lnTo>
                        <a:lnTo>
                          <a:pt x="10" y="0"/>
                        </a:lnTo>
                        <a:lnTo>
                          <a:pt x="3" y="7"/>
                        </a:lnTo>
                        <a:lnTo>
                          <a:pt x="2" y="20"/>
                        </a:lnTo>
                        <a:lnTo>
                          <a:pt x="2" y="35"/>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48" name="Freeform 66">
                    <a:extLst>
                      <a:ext uri="{FF2B5EF4-FFF2-40B4-BE49-F238E27FC236}">
                        <a16:creationId xmlns:a16="http://schemas.microsoft.com/office/drawing/2014/main" id="{E4D3E831-A8B3-4175-B0F4-8D358C06E768}"/>
                      </a:ext>
                    </a:extLst>
                  </p:cNvPr>
                  <p:cNvSpPr>
                    <a:spLocks/>
                  </p:cNvSpPr>
                  <p:nvPr/>
                </p:nvSpPr>
                <p:spPr bwMode="auto">
                  <a:xfrm>
                    <a:off x="546" y="50"/>
                    <a:ext cx="4" cy="20"/>
                  </a:xfrm>
                  <a:custGeom>
                    <a:avLst/>
                    <a:gdLst>
                      <a:gd name="T0" fmla="*/ 1 w 9"/>
                      <a:gd name="T1" fmla="*/ 20 h 41"/>
                      <a:gd name="T2" fmla="*/ 3 w 9"/>
                      <a:gd name="T3" fmla="*/ 15 h 41"/>
                      <a:gd name="T4" fmla="*/ 4 w 9"/>
                      <a:gd name="T5" fmla="*/ 8 h 41"/>
                      <a:gd name="T6" fmla="*/ 4 w 9"/>
                      <a:gd name="T7" fmla="*/ 2 h 41"/>
                      <a:gd name="T8" fmla="*/ 2 w 9"/>
                      <a:gd name="T9" fmla="*/ 0 h 41"/>
                      <a:gd name="T10" fmla="*/ 0 w 9"/>
                      <a:gd name="T11" fmla="*/ 3 h 41"/>
                      <a:gd name="T12" fmla="*/ 0 w 9"/>
                      <a:gd name="T13" fmla="*/ 8 h 41"/>
                      <a:gd name="T14" fmla="*/ 1 w 9"/>
                      <a:gd name="T15" fmla="*/ 14 h 41"/>
                      <a:gd name="T16" fmla="*/ 1 w 9"/>
                      <a:gd name="T17" fmla="*/ 2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1">
                        <a:moveTo>
                          <a:pt x="2" y="41"/>
                        </a:moveTo>
                        <a:lnTo>
                          <a:pt x="6" y="30"/>
                        </a:lnTo>
                        <a:lnTo>
                          <a:pt x="9" y="16"/>
                        </a:lnTo>
                        <a:lnTo>
                          <a:pt x="9" y="4"/>
                        </a:lnTo>
                        <a:lnTo>
                          <a:pt x="4" y="0"/>
                        </a:lnTo>
                        <a:lnTo>
                          <a:pt x="0" y="6"/>
                        </a:lnTo>
                        <a:lnTo>
                          <a:pt x="1" y="16"/>
                        </a:lnTo>
                        <a:lnTo>
                          <a:pt x="2" y="29"/>
                        </a:lnTo>
                        <a:lnTo>
                          <a:pt x="2"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49" name="Freeform 67">
                    <a:extLst>
                      <a:ext uri="{FF2B5EF4-FFF2-40B4-BE49-F238E27FC236}">
                        <a16:creationId xmlns:a16="http://schemas.microsoft.com/office/drawing/2014/main" id="{256CA4DC-977E-42A8-90F3-3A9C152E93FB}"/>
                      </a:ext>
                    </a:extLst>
                  </p:cNvPr>
                  <p:cNvSpPr>
                    <a:spLocks/>
                  </p:cNvSpPr>
                  <p:nvPr/>
                </p:nvSpPr>
                <p:spPr bwMode="auto">
                  <a:xfrm>
                    <a:off x="534" y="54"/>
                    <a:ext cx="6" cy="19"/>
                  </a:xfrm>
                  <a:custGeom>
                    <a:avLst/>
                    <a:gdLst>
                      <a:gd name="T0" fmla="*/ 4 w 11"/>
                      <a:gd name="T1" fmla="*/ 19 h 39"/>
                      <a:gd name="T2" fmla="*/ 5 w 11"/>
                      <a:gd name="T3" fmla="*/ 15 h 39"/>
                      <a:gd name="T4" fmla="*/ 6 w 11"/>
                      <a:gd name="T5" fmla="*/ 9 h 39"/>
                      <a:gd name="T6" fmla="*/ 5 w 11"/>
                      <a:gd name="T7" fmla="*/ 2 h 39"/>
                      <a:gd name="T8" fmla="*/ 2 w 11"/>
                      <a:gd name="T9" fmla="*/ 0 h 39"/>
                      <a:gd name="T10" fmla="*/ 0 w 11"/>
                      <a:gd name="T11" fmla="*/ 2 h 39"/>
                      <a:gd name="T12" fmla="*/ 1 w 11"/>
                      <a:gd name="T13" fmla="*/ 7 h 39"/>
                      <a:gd name="T14" fmla="*/ 3 w 11"/>
                      <a:gd name="T15" fmla="*/ 13 h 39"/>
                      <a:gd name="T16" fmla="*/ 4 w 11"/>
                      <a:gd name="T17" fmla="*/ 19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39">
                        <a:moveTo>
                          <a:pt x="8" y="39"/>
                        </a:moveTo>
                        <a:lnTo>
                          <a:pt x="10" y="30"/>
                        </a:lnTo>
                        <a:lnTo>
                          <a:pt x="11" y="18"/>
                        </a:lnTo>
                        <a:lnTo>
                          <a:pt x="9" y="5"/>
                        </a:lnTo>
                        <a:lnTo>
                          <a:pt x="3" y="0"/>
                        </a:lnTo>
                        <a:lnTo>
                          <a:pt x="0" y="5"/>
                        </a:lnTo>
                        <a:lnTo>
                          <a:pt x="2" y="14"/>
                        </a:lnTo>
                        <a:lnTo>
                          <a:pt x="5" y="27"/>
                        </a:lnTo>
                        <a:lnTo>
                          <a:pt x="8"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50" name="Freeform 68">
                    <a:extLst>
                      <a:ext uri="{FF2B5EF4-FFF2-40B4-BE49-F238E27FC236}">
                        <a16:creationId xmlns:a16="http://schemas.microsoft.com/office/drawing/2014/main" id="{0FF3A342-90E8-4105-AB63-53BCDFDB66FF}"/>
                      </a:ext>
                    </a:extLst>
                  </p:cNvPr>
                  <p:cNvSpPr>
                    <a:spLocks/>
                  </p:cNvSpPr>
                  <p:nvPr/>
                </p:nvSpPr>
                <p:spPr bwMode="auto">
                  <a:xfrm>
                    <a:off x="525" y="61"/>
                    <a:ext cx="5" cy="19"/>
                  </a:xfrm>
                  <a:custGeom>
                    <a:avLst/>
                    <a:gdLst>
                      <a:gd name="T0" fmla="*/ 0 w 12"/>
                      <a:gd name="T1" fmla="*/ 19 h 38"/>
                      <a:gd name="T2" fmla="*/ 3 w 12"/>
                      <a:gd name="T3" fmla="*/ 16 h 38"/>
                      <a:gd name="T4" fmla="*/ 5 w 12"/>
                      <a:gd name="T5" fmla="*/ 11 h 38"/>
                      <a:gd name="T6" fmla="*/ 5 w 12"/>
                      <a:gd name="T7" fmla="*/ 4 h 38"/>
                      <a:gd name="T8" fmla="*/ 3 w 12"/>
                      <a:gd name="T9" fmla="*/ 0 h 38"/>
                      <a:gd name="T10" fmla="*/ 0 w 12"/>
                      <a:gd name="T11" fmla="*/ 2 h 38"/>
                      <a:gd name="T12" fmla="*/ 0 w 12"/>
                      <a:gd name="T13" fmla="*/ 7 h 38"/>
                      <a:gd name="T14" fmla="*/ 0 w 12"/>
                      <a:gd name="T15" fmla="*/ 14 h 38"/>
                      <a:gd name="T16" fmla="*/ 0 w 12"/>
                      <a:gd name="T17" fmla="*/ 19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38">
                        <a:moveTo>
                          <a:pt x="1" y="38"/>
                        </a:moveTo>
                        <a:lnTo>
                          <a:pt x="7" y="32"/>
                        </a:lnTo>
                        <a:lnTo>
                          <a:pt x="12" y="21"/>
                        </a:lnTo>
                        <a:lnTo>
                          <a:pt x="12" y="8"/>
                        </a:lnTo>
                        <a:lnTo>
                          <a:pt x="6" y="0"/>
                        </a:lnTo>
                        <a:lnTo>
                          <a:pt x="0" y="4"/>
                        </a:lnTo>
                        <a:lnTo>
                          <a:pt x="0" y="14"/>
                        </a:lnTo>
                        <a:lnTo>
                          <a:pt x="1" y="28"/>
                        </a:lnTo>
                        <a:lnTo>
                          <a:pt x="1"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51" name="Freeform 69">
                    <a:extLst>
                      <a:ext uri="{FF2B5EF4-FFF2-40B4-BE49-F238E27FC236}">
                        <a16:creationId xmlns:a16="http://schemas.microsoft.com/office/drawing/2014/main" id="{4BBBD487-EAA5-46E2-8D70-F9383A7D69EF}"/>
                      </a:ext>
                    </a:extLst>
                  </p:cNvPr>
                  <p:cNvSpPr>
                    <a:spLocks/>
                  </p:cNvSpPr>
                  <p:nvPr/>
                </p:nvSpPr>
                <p:spPr bwMode="auto">
                  <a:xfrm>
                    <a:off x="518" y="63"/>
                    <a:ext cx="5" cy="21"/>
                  </a:xfrm>
                  <a:custGeom>
                    <a:avLst/>
                    <a:gdLst>
                      <a:gd name="T0" fmla="*/ 2 w 11"/>
                      <a:gd name="T1" fmla="*/ 21 h 42"/>
                      <a:gd name="T2" fmla="*/ 3 w 11"/>
                      <a:gd name="T3" fmla="*/ 17 h 42"/>
                      <a:gd name="T4" fmla="*/ 5 w 11"/>
                      <a:gd name="T5" fmla="*/ 10 h 42"/>
                      <a:gd name="T6" fmla="*/ 5 w 11"/>
                      <a:gd name="T7" fmla="*/ 4 h 42"/>
                      <a:gd name="T8" fmla="*/ 3 w 11"/>
                      <a:gd name="T9" fmla="*/ 0 h 42"/>
                      <a:gd name="T10" fmla="*/ 0 w 11"/>
                      <a:gd name="T11" fmla="*/ 2 h 42"/>
                      <a:gd name="T12" fmla="*/ 0 w 11"/>
                      <a:gd name="T13" fmla="*/ 8 h 42"/>
                      <a:gd name="T14" fmla="*/ 0 w 11"/>
                      <a:gd name="T15" fmla="*/ 16 h 42"/>
                      <a:gd name="T16" fmla="*/ 2 w 11"/>
                      <a:gd name="T17" fmla="*/ 21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2">
                        <a:moveTo>
                          <a:pt x="4" y="42"/>
                        </a:moveTo>
                        <a:lnTo>
                          <a:pt x="7" y="33"/>
                        </a:lnTo>
                        <a:lnTo>
                          <a:pt x="11" y="20"/>
                        </a:lnTo>
                        <a:lnTo>
                          <a:pt x="11" y="8"/>
                        </a:lnTo>
                        <a:lnTo>
                          <a:pt x="6" y="0"/>
                        </a:lnTo>
                        <a:lnTo>
                          <a:pt x="0" y="3"/>
                        </a:lnTo>
                        <a:lnTo>
                          <a:pt x="0" y="16"/>
                        </a:lnTo>
                        <a:lnTo>
                          <a:pt x="1" y="32"/>
                        </a:lnTo>
                        <a:lnTo>
                          <a:pt x="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52" name="Freeform 70">
                    <a:extLst>
                      <a:ext uri="{FF2B5EF4-FFF2-40B4-BE49-F238E27FC236}">
                        <a16:creationId xmlns:a16="http://schemas.microsoft.com/office/drawing/2014/main" id="{58A34646-281C-4A7A-A041-D1E9BE0BAAF5}"/>
                      </a:ext>
                    </a:extLst>
                  </p:cNvPr>
                  <p:cNvSpPr>
                    <a:spLocks/>
                  </p:cNvSpPr>
                  <p:nvPr/>
                </p:nvSpPr>
                <p:spPr bwMode="auto">
                  <a:xfrm>
                    <a:off x="633" y="33"/>
                    <a:ext cx="31" cy="22"/>
                  </a:xfrm>
                  <a:custGeom>
                    <a:avLst/>
                    <a:gdLst>
                      <a:gd name="T0" fmla="*/ 30 w 62"/>
                      <a:gd name="T1" fmla="*/ 0 h 45"/>
                      <a:gd name="T2" fmla="*/ 28 w 62"/>
                      <a:gd name="T3" fmla="*/ 0 h 45"/>
                      <a:gd name="T4" fmla="*/ 26 w 62"/>
                      <a:gd name="T5" fmla="*/ 2 h 45"/>
                      <a:gd name="T6" fmla="*/ 22 w 62"/>
                      <a:gd name="T7" fmla="*/ 6 h 45"/>
                      <a:gd name="T8" fmla="*/ 18 w 62"/>
                      <a:gd name="T9" fmla="*/ 10 h 45"/>
                      <a:gd name="T10" fmla="*/ 13 w 62"/>
                      <a:gd name="T11" fmla="*/ 14 h 45"/>
                      <a:gd name="T12" fmla="*/ 9 w 62"/>
                      <a:gd name="T13" fmla="*/ 17 h 45"/>
                      <a:gd name="T14" fmla="*/ 4 w 62"/>
                      <a:gd name="T15" fmla="*/ 20 h 45"/>
                      <a:gd name="T16" fmla="*/ 0 w 62"/>
                      <a:gd name="T17" fmla="*/ 22 h 45"/>
                      <a:gd name="T18" fmla="*/ 5 w 62"/>
                      <a:gd name="T19" fmla="*/ 20 h 45"/>
                      <a:gd name="T20" fmla="*/ 11 w 62"/>
                      <a:gd name="T21" fmla="*/ 17 h 45"/>
                      <a:gd name="T22" fmla="*/ 17 w 62"/>
                      <a:gd name="T23" fmla="*/ 15 h 45"/>
                      <a:gd name="T24" fmla="*/ 22 w 62"/>
                      <a:gd name="T25" fmla="*/ 11 h 45"/>
                      <a:gd name="T26" fmla="*/ 27 w 62"/>
                      <a:gd name="T27" fmla="*/ 7 h 45"/>
                      <a:gd name="T28" fmla="*/ 30 w 62"/>
                      <a:gd name="T29" fmla="*/ 4 h 45"/>
                      <a:gd name="T30" fmla="*/ 31 w 62"/>
                      <a:gd name="T31" fmla="*/ 1 h 45"/>
                      <a:gd name="T32" fmla="*/ 30 w 62"/>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5">
                        <a:moveTo>
                          <a:pt x="60" y="0"/>
                        </a:moveTo>
                        <a:lnTo>
                          <a:pt x="56" y="1"/>
                        </a:lnTo>
                        <a:lnTo>
                          <a:pt x="51" y="5"/>
                        </a:lnTo>
                        <a:lnTo>
                          <a:pt x="43" y="12"/>
                        </a:lnTo>
                        <a:lnTo>
                          <a:pt x="35" y="20"/>
                        </a:lnTo>
                        <a:lnTo>
                          <a:pt x="26" y="29"/>
                        </a:lnTo>
                        <a:lnTo>
                          <a:pt x="17" y="35"/>
                        </a:lnTo>
                        <a:lnTo>
                          <a:pt x="8" y="41"/>
                        </a:lnTo>
                        <a:lnTo>
                          <a:pt x="0" y="45"/>
                        </a:lnTo>
                        <a:lnTo>
                          <a:pt x="10" y="41"/>
                        </a:lnTo>
                        <a:lnTo>
                          <a:pt x="22" y="35"/>
                        </a:lnTo>
                        <a:lnTo>
                          <a:pt x="33" y="30"/>
                        </a:lnTo>
                        <a:lnTo>
                          <a:pt x="43" y="22"/>
                        </a:lnTo>
                        <a:lnTo>
                          <a:pt x="53" y="15"/>
                        </a:lnTo>
                        <a:lnTo>
                          <a:pt x="60" y="8"/>
                        </a:lnTo>
                        <a:lnTo>
                          <a:pt x="62" y="3"/>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53" name="Freeform 71">
                    <a:extLst>
                      <a:ext uri="{FF2B5EF4-FFF2-40B4-BE49-F238E27FC236}">
                        <a16:creationId xmlns:a16="http://schemas.microsoft.com/office/drawing/2014/main" id="{B347EC57-FAF9-489E-8B46-394C3D2D0771}"/>
                      </a:ext>
                    </a:extLst>
                  </p:cNvPr>
                  <p:cNvSpPr>
                    <a:spLocks/>
                  </p:cNvSpPr>
                  <p:nvPr/>
                </p:nvSpPr>
                <p:spPr bwMode="auto">
                  <a:xfrm>
                    <a:off x="647" y="42"/>
                    <a:ext cx="23" cy="14"/>
                  </a:xfrm>
                  <a:custGeom>
                    <a:avLst/>
                    <a:gdLst>
                      <a:gd name="T0" fmla="*/ 0 w 46"/>
                      <a:gd name="T1" fmla="*/ 14 h 29"/>
                      <a:gd name="T2" fmla="*/ 3 w 46"/>
                      <a:gd name="T3" fmla="*/ 12 h 29"/>
                      <a:gd name="T4" fmla="*/ 7 w 46"/>
                      <a:gd name="T5" fmla="*/ 11 h 29"/>
                      <a:gd name="T6" fmla="*/ 11 w 46"/>
                      <a:gd name="T7" fmla="*/ 8 h 29"/>
                      <a:gd name="T8" fmla="*/ 15 w 46"/>
                      <a:gd name="T9" fmla="*/ 6 h 29"/>
                      <a:gd name="T10" fmla="*/ 19 w 46"/>
                      <a:gd name="T11" fmla="*/ 4 h 29"/>
                      <a:gd name="T12" fmla="*/ 22 w 46"/>
                      <a:gd name="T13" fmla="*/ 2 h 29"/>
                      <a:gd name="T14" fmla="*/ 23 w 46"/>
                      <a:gd name="T15" fmla="*/ 1 h 29"/>
                      <a:gd name="T16" fmla="*/ 23 w 46"/>
                      <a:gd name="T17" fmla="*/ 0 h 29"/>
                      <a:gd name="T18" fmla="*/ 22 w 46"/>
                      <a:gd name="T19" fmla="*/ 0 h 29"/>
                      <a:gd name="T20" fmla="*/ 19 w 46"/>
                      <a:gd name="T21" fmla="*/ 1 h 29"/>
                      <a:gd name="T22" fmla="*/ 16 w 46"/>
                      <a:gd name="T23" fmla="*/ 3 h 29"/>
                      <a:gd name="T24" fmla="*/ 12 w 46"/>
                      <a:gd name="T25" fmla="*/ 6 h 29"/>
                      <a:gd name="T26" fmla="*/ 8 w 46"/>
                      <a:gd name="T27" fmla="*/ 8 h 29"/>
                      <a:gd name="T28" fmla="*/ 5 w 46"/>
                      <a:gd name="T29" fmla="*/ 11 h 29"/>
                      <a:gd name="T30" fmla="*/ 2 w 46"/>
                      <a:gd name="T31" fmla="*/ 13 h 29"/>
                      <a:gd name="T32" fmla="*/ 0 w 46"/>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0" y="29"/>
                        </a:moveTo>
                        <a:lnTo>
                          <a:pt x="6" y="25"/>
                        </a:lnTo>
                        <a:lnTo>
                          <a:pt x="14" y="22"/>
                        </a:lnTo>
                        <a:lnTo>
                          <a:pt x="22" y="17"/>
                        </a:lnTo>
                        <a:lnTo>
                          <a:pt x="30" y="13"/>
                        </a:lnTo>
                        <a:lnTo>
                          <a:pt x="38" y="9"/>
                        </a:lnTo>
                        <a:lnTo>
                          <a:pt x="44" y="5"/>
                        </a:lnTo>
                        <a:lnTo>
                          <a:pt x="46" y="2"/>
                        </a:lnTo>
                        <a:lnTo>
                          <a:pt x="46" y="0"/>
                        </a:lnTo>
                        <a:lnTo>
                          <a:pt x="43" y="0"/>
                        </a:lnTo>
                        <a:lnTo>
                          <a:pt x="37" y="2"/>
                        </a:lnTo>
                        <a:lnTo>
                          <a:pt x="31" y="7"/>
                        </a:lnTo>
                        <a:lnTo>
                          <a:pt x="23" y="12"/>
                        </a:lnTo>
                        <a:lnTo>
                          <a:pt x="16" y="17"/>
                        </a:lnTo>
                        <a:lnTo>
                          <a:pt x="10" y="22"/>
                        </a:lnTo>
                        <a:lnTo>
                          <a:pt x="4" y="27"/>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54" name="Freeform 72">
                    <a:extLst>
                      <a:ext uri="{FF2B5EF4-FFF2-40B4-BE49-F238E27FC236}">
                        <a16:creationId xmlns:a16="http://schemas.microsoft.com/office/drawing/2014/main" id="{46AC1F1F-DEFC-4232-9694-36609B00D558}"/>
                      </a:ext>
                    </a:extLst>
                  </p:cNvPr>
                  <p:cNvSpPr>
                    <a:spLocks/>
                  </p:cNvSpPr>
                  <p:nvPr/>
                </p:nvSpPr>
                <p:spPr bwMode="auto">
                  <a:xfrm>
                    <a:off x="462" y="126"/>
                    <a:ext cx="127" cy="30"/>
                  </a:xfrm>
                  <a:custGeom>
                    <a:avLst/>
                    <a:gdLst>
                      <a:gd name="T0" fmla="*/ 1 w 254"/>
                      <a:gd name="T1" fmla="*/ 6 h 60"/>
                      <a:gd name="T2" fmla="*/ 0 w 254"/>
                      <a:gd name="T3" fmla="*/ 5 h 60"/>
                      <a:gd name="T4" fmla="*/ 1 w 254"/>
                      <a:gd name="T5" fmla="*/ 3 h 60"/>
                      <a:gd name="T6" fmla="*/ 1 w 254"/>
                      <a:gd name="T7" fmla="*/ 2 h 60"/>
                      <a:gd name="T8" fmla="*/ 1 w 254"/>
                      <a:gd name="T9" fmla="*/ 0 h 60"/>
                      <a:gd name="T10" fmla="*/ 9 w 254"/>
                      <a:gd name="T11" fmla="*/ 7 h 60"/>
                      <a:gd name="T12" fmla="*/ 17 w 254"/>
                      <a:gd name="T13" fmla="*/ 13 h 60"/>
                      <a:gd name="T14" fmla="*/ 26 w 254"/>
                      <a:gd name="T15" fmla="*/ 17 h 60"/>
                      <a:gd name="T16" fmla="*/ 35 w 254"/>
                      <a:gd name="T17" fmla="*/ 21 h 60"/>
                      <a:gd name="T18" fmla="*/ 43 w 254"/>
                      <a:gd name="T19" fmla="*/ 24 h 60"/>
                      <a:gd name="T20" fmla="*/ 52 w 254"/>
                      <a:gd name="T21" fmla="*/ 25 h 60"/>
                      <a:gd name="T22" fmla="*/ 61 w 254"/>
                      <a:gd name="T23" fmla="*/ 26 h 60"/>
                      <a:gd name="T24" fmla="*/ 69 w 254"/>
                      <a:gd name="T25" fmla="*/ 26 h 60"/>
                      <a:gd name="T26" fmla="*/ 77 w 254"/>
                      <a:gd name="T27" fmla="*/ 26 h 60"/>
                      <a:gd name="T28" fmla="*/ 86 w 254"/>
                      <a:gd name="T29" fmla="*/ 26 h 60"/>
                      <a:gd name="T30" fmla="*/ 94 w 254"/>
                      <a:gd name="T31" fmla="*/ 25 h 60"/>
                      <a:gd name="T32" fmla="*/ 101 w 254"/>
                      <a:gd name="T33" fmla="*/ 24 h 60"/>
                      <a:gd name="T34" fmla="*/ 108 w 254"/>
                      <a:gd name="T35" fmla="*/ 22 h 60"/>
                      <a:gd name="T36" fmla="*/ 115 w 254"/>
                      <a:gd name="T37" fmla="*/ 21 h 60"/>
                      <a:gd name="T38" fmla="*/ 122 w 254"/>
                      <a:gd name="T39" fmla="*/ 20 h 60"/>
                      <a:gd name="T40" fmla="*/ 127 w 254"/>
                      <a:gd name="T41" fmla="*/ 18 h 60"/>
                      <a:gd name="T42" fmla="*/ 123 w 254"/>
                      <a:gd name="T43" fmla="*/ 21 h 60"/>
                      <a:gd name="T44" fmla="*/ 118 w 254"/>
                      <a:gd name="T45" fmla="*/ 24 h 60"/>
                      <a:gd name="T46" fmla="*/ 111 w 254"/>
                      <a:gd name="T47" fmla="*/ 26 h 60"/>
                      <a:gd name="T48" fmla="*/ 104 w 254"/>
                      <a:gd name="T49" fmla="*/ 28 h 60"/>
                      <a:gd name="T50" fmla="*/ 95 w 254"/>
                      <a:gd name="T51" fmla="*/ 29 h 60"/>
                      <a:gd name="T52" fmla="*/ 86 w 254"/>
                      <a:gd name="T53" fmla="*/ 30 h 60"/>
                      <a:gd name="T54" fmla="*/ 76 w 254"/>
                      <a:gd name="T55" fmla="*/ 30 h 60"/>
                      <a:gd name="T56" fmla="*/ 66 w 254"/>
                      <a:gd name="T57" fmla="*/ 30 h 60"/>
                      <a:gd name="T58" fmla="*/ 56 w 254"/>
                      <a:gd name="T59" fmla="*/ 29 h 60"/>
                      <a:gd name="T60" fmla="*/ 47 w 254"/>
                      <a:gd name="T61" fmla="*/ 28 h 60"/>
                      <a:gd name="T62" fmla="*/ 37 w 254"/>
                      <a:gd name="T63" fmla="*/ 26 h 60"/>
                      <a:gd name="T64" fmla="*/ 28 w 254"/>
                      <a:gd name="T65" fmla="*/ 24 h 60"/>
                      <a:gd name="T66" fmla="*/ 20 w 254"/>
                      <a:gd name="T67" fmla="*/ 20 h 60"/>
                      <a:gd name="T68" fmla="*/ 12 w 254"/>
                      <a:gd name="T69" fmla="*/ 16 h 60"/>
                      <a:gd name="T70" fmla="*/ 6 w 254"/>
                      <a:gd name="T71" fmla="*/ 11 h 60"/>
                      <a:gd name="T72" fmla="*/ 1 w 254"/>
                      <a:gd name="T73" fmla="*/ 6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4" h="60">
                        <a:moveTo>
                          <a:pt x="1" y="11"/>
                        </a:moveTo>
                        <a:lnTo>
                          <a:pt x="0" y="9"/>
                        </a:lnTo>
                        <a:lnTo>
                          <a:pt x="1" y="6"/>
                        </a:lnTo>
                        <a:lnTo>
                          <a:pt x="2" y="4"/>
                        </a:lnTo>
                        <a:lnTo>
                          <a:pt x="2" y="0"/>
                        </a:lnTo>
                        <a:lnTo>
                          <a:pt x="18" y="14"/>
                        </a:lnTo>
                        <a:lnTo>
                          <a:pt x="34" y="25"/>
                        </a:lnTo>
                        <a:lnTo>
                          <a:pt x="51" y="34"/>
                        </a:lnTo>
                        <a:lnTo>
                          <a:pt x="69" y="41"/>
                        </a:lnTo>
                        <a:lnTo>
                          <a:pt x="86" y="47"/>
                        </a:lnTo>
                        <a:lnTo>
                          <a:pt x="103" y="50"/>
                        </a:lnTo>
                        <a:lnTo>
                          <a:pt x="121" y="51"/>
                        </a:lnTo>
                        <a:lnTo>
                          <a:pt x="138" y="52"/>
                        </a:lnTo>
                        <a:lnTo>
                          <a:pt x="154" y="52"/>
                        </a:lnTo>
                        <a:lnTo>
                          <a:pt x="171" y="51"/>
                        </a:lnTo>
                        <a:lnTo>
                          <a:pt x="187" y="49"/>
                        </a:lnTo>
                        <a:lnTo>
                          <a:pt x="202" y="47"/>
                        </a:lnTo>
                        <a:lnTo>
                          <a:pt x="216" y="44"/>
                        </a:lnTo>
                        <a:lnTo>
                          <a:pt x="230" y="42"/>
                        </a:lnTo>
                        <a:lnTo>
                          <a:pt x="243" y="39"/>
                        </a:lnTo>
                        <a:lnTo>
                          <a:pt x="254" y="36"/>
                        </a:lnTo>
                        <a:lnTo>
                          <a:pt x="246" y="42"/>
                        </a:lnTo>
                        <a:lnTo>
                          <a:pt x="236" y="47"/>
                        </a:lnTo>
                        <a:lnTo>
                          <a:pt x="222" y="51"/>
                        </a:lnTo>
                        <a:lnTo>
                          <a:pt x="207" y="55"/>
                        </a:lnTo>
                        <a:lnTo>
                          <a:pt x="190" y="58"/>
                        </a:lnTo>
                        <a:lnTo>
                          <a:pt x="171" y="59"/>
                        </a:lnTo>
                        <a:lnTo>
                          <a:pt x="152" y="60"/>
                        </a:lnTo>
                        <a:lnTo>
                          <a:pt x="132" y="59"/>
                        </a:lnTo>
                        <a:lnTo>
                          <a:pt x="112" y="58"/>
                        </a:lnTo>
                        <a:lnTo>
                          <a:pt x="93" y="56"/>
                        </a:lnTo>
                        <a:lnTo>
                          <a:pt x="73" y="52"/>
                        </a:lnTo>
                        <a:lnTo>
                          <a:pt x="55" y="47"/>
                        </a:lnTo>
                        <a:lnTo>
                          <a:pt x="39" y="40"/>
                        </a:lnTo>
                        <a:lnTo>
                          <a:pt x="24" y="32"/>
                        </a:lnTo>
                        <a:lnTo>
                          <a:pt x="11" y="22"/>
                        </a:lnTo>
                        <a:lnTo>
                          <a:pt x="1" y="1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55" name="Freeform 73">
                    <a:extLst>
                      <a:ext uri="{FF2B5EF4-FFF2-40B4-BE49-F238E27FC236}">
                        <a16:creationId xmlns:a16="http://schemas.microsoft.com/office/drawing/2014/main" id="{0B46545B-4AA1-4179-BF37-3FFC79B84D6E}"/>
                      </a:ext>
                    </a:extLst>
                  </p:cNvPr>
                  <p:cNvSpPr>
                    <a:spLocks/>
                  </p:cNvSpPr>
                  <p:nvPr/>
                </p:nvSpPr>
                <p:spPr bwMode="auto">
                  <a:xfrm>
                    <a:off x="569" y="125"/>
                    <a:ext cx="15" cy="25"/>
                  </a:xfrm>
                  <a:custGeom>
                    <a:avLst/>
                    <a:gdLst>
                      <a:gd name="T0" fmla="*/ 0 w 31"/>
                      <a:gd name="T1" fmla="*/ 25 h 52"/>
                      <a:gd name="T2" fmla="*/ 3 w 31"/>
                      <a:gd name="T3" fmla="*/ 23 h 52"/>
                      <a:gd name="T4" fmla="*/ 6 w 31"/>
                      <a:gd name="T5" fmla="*/ 19 h 52"/>
                      <a:gd name="T6" fmla="*/ 9 w 31"/>
                      <a:gd name="T7" fmla="*/ 15 h 52"/>
                      <a:gd name="T8" fmla="*/ 12 w 31"/>
                      <a:gd name="T9" fmla="*/ 11 h 52"/>
                      <a:gd name="T10" fmla="*/ 13 w 31"/>
                      <a:gd name="T11" fmla="*/ 7 h 52"/>
                      <a:gd name="T12" fmla="*/ 15 w 31"/>
                      <a:gd name="T13" fmla="*/ 4 h 52"/>
                      <a:gd name="T14" fmla="*/ 15 w 31"/>
                      <a:gd name="T15" fmla="*/ 1 h 52"/>
                      <a:gd name="T16" fmla="*/ 15 w 31"/>
                      <a:gd name="T17" fmla="*/ 0 h 52"/>
                      <a:gd name="T18" fmla="*/ 12 w 31"/>
                      <a:gd name="T19" fmla="*/ 2 h 52"/>
                      <a:gd name="T20" fmla="*/ 9 w 31"/>
                      <a:gd name="T21" fmla="*/ 9 h 52"/>
                      <a:gd name="T22" fmla="*/ 5 w 31"/>
                      <a:gd name="T23" fmla="*/ 18 h 52"/>
                      <a:gd name="T24" fmla="*/ 0 w 31"/>
                      <a:gd name="T25" fmla="*/ 25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52">
                        <a:moveTo>
                          <a:pt x="0" y="52"/>
                        </a:moveTo>
                        <a:lnTo>
                          <a:pt x="6" y="47"/>
                        </a:lnTo>
                        <a:lnTo>
                          <a:pt x="12" y="40"/>
                        </a:lnTo>
                        <a:lnTo>
                          <a:pt x="18" y="32"/>
                        </a:lnTo>
                        <a:lnTo>
                          <a:pt x="24" y="23"/>
                        </a:lnTo>
                        <a:lnTo>
                          <a:pt x="27" y="15"/>
                        </a:lnTo>
                        <a:lnTo>
                          <a:pt x="30" y="8"/>
                        </a:lnTo>
                        <a:lnTo>
                          <a:pt x="31" y="2"/>
                        </a:lnTo>
                        <a:lnTo>
                          <a:pt x="30" y="0"/>
                        </a:lnTo>
                        <a:lnTo>
                          <a:pt x="24" y="5"/>
                        </a:lnTo>
                        <a:lnTo>
                          <a:pt x="18" y="18"/>
                        </a:lnTo>
                        <a:lnTo>
                          <a:pt x="10" y="37"/>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56" name="Freeform 74">
                    <a:extLst>
                      <a:ext uri="{FF2B5EF4-FFF2-40B4-BE49-F238E27FC236}">
                        <a16:creationId xmlns:a16="http://schemas.microsoft.com/office/drawing/2014/main" id="{7F612406-5EDC-4A10-8708-3849C39F6460}"/>
                      </a:ext>
                    </a:extLst>
                  </p:cNvPr>
                  <p:cNvSpPr>
                    <a:spLocks/>
                  </p:cNvSpPr>
                  <p:nvPr/>
                </p:nvSpPr>
                <p:spPr bwMode="auto">
                  <a:xfrm>
                    <a:off x="557" y="121"/>
                    <a:ext cx="23" cy="32"/>
                  </a:xfrm>
                  <a:custGeom>
                    <a:avLst/>
                    <a:gdLst>
                      <a:gd name="T0" fmla="*/ 23 w 46"/>
                      <a:gd name="T1" fmla="*/ 0 h 64"/>
                      <a:gd name="T2" fmla="*/ 23 w 46"/>
                      <a:gd name="T3" fmla="*/ 2 h 64"/>
                      <a:gd name="T4" fmla="*/ 23 w 46"/>
                      <a:gd name="T5" fmla="*/ 5 h 64"/>
                      <a:gd name="T6" fmla="*/ 20 w 46"/>
                      <a:gd name="T7" fmla="*/ 10 h 64"/>
                      <a:gd name="T8" fmla="*/ 17 w 46"/>
                      <a:gd name="T9" fmla="*/ 15 h 64"/>
                      <a:gd name="T10" fmla="*/ 14 w 46"/>
                      <a:gd name="T11" fmla="*/ 20 h 64"/>
                      <a:gd name="T12" fmla="*/ 10 w 46"/>
                      <a:gd name="T13" fmla="*/ 25 h 64"/>
                      <a:gd name="T14" fmla="*/ 5 w 46"/>
                      <a:gd name="T15" fmla="*/ 29 h 64"/>
                      <a:gd name="T16" fmla="*/ 0 w 46"/>
                      <a:gd name="T17" fmla="*/ 32 h 64"/>
                      <a:gd name="T18" fmla="*/ 3 w 46"/>
                      <a:gd name="T19" fmla="*/ 29 h 64"/>
                      <a:gd name="T20" fmla="*/ 6 w 46"/>
                      <a:gd name="T21" fmla="*/ 24 h 64"/>
                      <a:gd name="T22" fmla="*/ 9 w 46"/>
                      <a:gd name="T23" fmla="*/ 19 h 64"/>
                      <a:gd name="T24" fmla="*/ 13 w 46"/>
                      <a:gd name="T25" fmla="*/ 13 h 64"/>
                      <a:gd name="T26" fmla="*/ 16 w 46"/>
                      <a:gd name="T27" fmla="*/ 8 h 64"/>
                      <a:gd name="T28" fmla="*/ 19 w 46"/>
                      <a:gd name="T29" fmla="*/ 4 h 64"/>
                      <a:gd name="T30" fmla="*/ 21 w 46"/>
                      <a:gd name="T31" fmla="*/ 1 h 64"/>
                      <a:gd name="T32" fmla="*/ 23 w 4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4">
                        <a:moveTo>
                          <a:pt x="46" y="0"/>
                        </a:moveTo>
                        <a:lnTo>
                          <a:pt x="46" y="4"/>
                        </a:lnTo>
                        <a:lnTo>
                          <a:pt x="45" y="9"/>
                        </a:lnTo>
                        <a:lnTo>
                          <a:pt x="40" y="19"/>
                        </a:lnTo>
                        <a:lnTo>
                          <a:pt x="34" y="29"/>
                        </a:lnTo>
                        <a:lnTo>
                          <a:pt x="27" y="40"/>
                        </a:lnTo>
                        <a:lnTo>
                          <a:pt x="19" y="50"/>
                        </a:lnTo>
                        <a:lnTo>
                          <a:pt x="9" y="58"/>
                        </a:lnTo>
                        <a:lnTo>
                          <a:pt x="0" y="64"/>
                        </a:lnTo>
                        <a:lnTo>
                          <a:pt x="5" y="57"/>
                        </a:lnTo>
                        <a:lnTo>
                          <a:pt x="11" y="47"/>
                        </a:lnTo>
                        <a:lnTo>
                          <a:pt x="18" y="37"/>
                        </a:lnTo>
                        <a:lnTo>
                          <a:pt x="25" y="25"/>
                        </a:lnTo>
                        <a:lnTo>
                          <a:pt x="32" y="15"/>
                        </a:lnTo>
                        <a:lnTo>
                          <a:pt x="38"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57" name="Freeform 75">
                    <a:extLst>
                      <a:ext uri="{FF2B5EF4-FFF2-40B4-BE49-F238E27FC236}">
                        <a16:creationId xmlns:a16="http://schemas.microsoft.com/office/drawing/2014/main" id="{7F38EE6C-68F2-4213-8CA6-65DE8902C83E}"/>
                      </a:ext>
                    </a:extLst>
                  </p:cNvPr>
                  <p:cNvSpPr>
                    <a:spLocks/>
                  </p:cNvSpPr>
                  <p:nvPr/>
                </p:nvSpPr>
                <p:spPr bwMode="auto">
                  <a:xfrm>
                    <a:off x="534" y="118"/>
                    <a:ext cx="30" cy="37"/>
                  </a:xfrm>
                  <a:custGeom>
                    <a:avLst/>
                    <a:gdLst>
                      <a:gd name="T0" fmla="*/ 29 w 59"/>
                      <a:gd name="T1" fmla="*/ 0 h 74"/>
                      <a:gd name="T2" fmla="*/ 30 w 59"/>
                      <a:gd name="T3" fmla="*/ 2 h 74"/>
                      <a:gd name="T4" fmla="*/ 28 w 59"/>
                      <a:gd name="T5" fmla="*/ 6 h 74"/>
                      <a:gd name="T6" fmla="*/ 25 w 59"/>
                      <a:gd name="T7" fmla="*/ 11 h 74"/>
                      <a:gd name="T8" fmla="*/ 21 w 59"/>
                      <a:gd name="T9" fmla="*/ 18 h 74"/>
                      <a:gd name="T10" fmla="*/ 16 w 59"/>
                      <a:gd name="T11" fmla="*/ 24 h 74"/>
                      <a:gd name="T12" fmla="*/ 10 w 59"/>
                      <a:gd name="T13" fmla="*/ 30 h 74"/>
                      <a:gd name="T14" fmla="*/ 5 w 59"/>
                      <a:gd name="T15" fmla="*/ 34 h 74"/>
                      <a:gd name="T16" fmla="*/ 0 w 59"/>
                      <a:gd name="T17" fmla="*/ 37 h 74"/>
                      <a:gd name="T18" fmla="*/ 2 w 59"/>
                      <a:gd name="T19" fmla="*/ 34 h 74"/>
                      <a:gd name="T20" fmla="*/ 6 w 59"/>
                      <a:gd name="T21" fmla="*/ 29 h 74"/>
                      <a:gd name="T22" fmla="*/ 10 w 59"/>
                      <a:gd name="T23" fmla="*/ 23 h 74"/>
                      <a:gd name="T24" fmla="*/ 15 w 59"/>
                      <a:gd name="T25" fmla="*/ 17 h 74"/>
                      <a:gd name="T26" fmla="*/ 20 w 59"/>
                      <a:gd name="T27" fmla="*/ 10 h 74"/>
                      <a:gd name="T28" fmla="*/ 24 w 59"/>
                      <a:gd name="T29" fmla="*/ 4 h 74"/>
                      <a:gd name="T30" fmla="*/ 27 w 59"/>
                      <a:gd name="T31" fmla="*/ 1 h 74"/>
                      <a:gd name="T32" fmla="*/ 29 w 59"/>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74">
                        <a:moveTo>
                          <a:pt x="58" y="0"/>
                        </a:moveTo>
                        <a:lnTo>
                          <a:pt x="59" y="4"/>
                        </a:lnTo>
                        <a:lnTo>
                          <a:pt x="56" y="12"/>
                        </a:lnTo>
                        <a:lnTo>
                          <a:pt x="50" y="22"/>
                        </a:lnTo>
                        <a:lnTo>
                          <a:pt x="41" y="35"/>
                        </a:lnTo>
                        <a:lnTo>
                          <a:pt x="32" y="48"/>
                        </a:lnTo>
                        <a:lnTo>
                          <a:pt x="20" y="59"/>
                        </a:lnTo>
                        <a:lnTo>
                          <a:pt x="10" y="68"/>
                        </a:lnTo>
                        <a:lnTo>
                          <a:pt x="0" y="74"/>
                        </a:lnTo>
                        <a:lnTo>
                          <a:pt x="4" y="68"/>
                        </a:lnTo>
                        <a:lnTo>
                          <a:pt x="11" y="58"/>
                        </a:lnTo>
                        <a:lnTo>
                          <a:pt x="19" y="46"/>
                        </a:lnTo>
                        <a:lnTo>
                          <a:pt x="30" y="33"/>
                        </a:lnTo>
                        <a:lnTo>
                          <a:pt x="39" y="20"/>
                        </a:lnTo>
                        <a:lnTo>
                          <a:pt x="47" y="8"/>
                        </a:lnTo>
                        <a:lnTo>
                          <a:pt x="54" y="1"/>
                        </a:lnTo>
                        <a:lnTo>
                          <a:pt x="5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58" name="Freeform 76">
                    <a:extLst>
                      <a:ext uri="{FF2B5EF4-FFF2-40B4-BE49-F238E27FC236}">
                        <a16:creationId xmlns:a16="http://schemas.microsoft.com/office/drawing/2014/main" id="{E54D6A6D-D85C-4696-943C-F52E84C01B24}"/>
                      </a:ext>
                    </a:extLst>
                  </p:cNvPr>
                  <p:cNvSpPr>
                    <a:spLocks/>
                  </p:cNvSpPr>
                  <p:nvPr/>
                </p:nvSpPr>
                <p:spPr bwMode="auto">
                  <a:xfrm>
                    <a:off x="511" y="114"/>
                    <a:ext cx="27" cy="40"/>
                  </a:xfrm>
                  <a:custGeom>
                    <a:avLst/>
                    <a:gdLst>
                      <a:gd name="T0" fmla="*/ 26 w 54"/>
                      <a:gd name="T1" fmla="*/ 0 h 81"/>
                      <a:gd name="T2" fmla="*/ 27 w 54"/>
                      <a:gd name="T3" fmla="*/ 2 h 81"/>
                      <a:gd name="T4" fmla="*/ 26 w 54"/>
                      <a:gd name="T5" fmla="*/ 7 h 81"/>
                      <a:gd name="T6" fmla="*/ 23 w 54"/>
                      <a:gd name="T7" fmla="*/ 12 h 81"/>
                      <a:gd name="T8" fmla="*/ 19 w 54"/>
                      <a:gd name="T9" fmla="*/ 19 h 81"/>
                      <a:gd name="T10" fmla="*/ 14 w 54"/>
                      <a:gd name="T11" fmla="*/ 26 h 81"/>
                      <a:gd name="T12" fmla="*/ 10 w 54"/>
                      <a:gd name="T13" fmla="*/ 33 h 81"/>
                      <a:gd name="T14" fmla="*/ 5 w 54"/>
                      <a:gd name="T15" fmla="*/ 37 h 81"/>
                      <a:gd name="T16" fmla="*/ 0 w 54"/>
                      <a:gd name="T17" fmla="*/ 40 h 81"/>
                      <a:gd name="T18" fmla="*/ 2 w 54"/>
                      <a:gd name="T19" fmla="*/ 37 h 81"/>
                      <a:gd name="T20" fmla="*/ 5 w 54"/>
                      <a:gd name="T21" fmla="*/ 32 h 81"/>
                      <a:gd name="T22" fmla="*/ 9 w 54"/>
                      <a:gd name="T23" fmla="*/ 25 h 81"/>
                      <a:gd name="T24" fmla="*/ 13 w 54"/>
                      <a:gd name="T25" fmla="*/ 18 h 81"/>
                      <a:gd name="T26" fmla="*/ 17 w 54"/>
                      <a:gd name="T27" fmla="*/ 11 h 81"/>
                      <a:gd name="T28" fmla="*/ 21 w 54"/>
                      <a:gd name="T29" fmla="*/ 5 h 81"/>
                      <a:gd name="T30" fmla="*/ 24 w 54"/>
                      <a:gd name="T31" fmla="*/ 1 h 81"/>
                      <a:gd name="T32" fmla="*/ 26 w 54"/>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81">
                        <a:moveTo>
                          <a:pt x="52" y="0"/>
                        </a:moveTo>
                        <a:lnTo>
                          <a:pt x="54" y="5"/>
                        </a:lnTo>
                        <a:lnTo>
                          <a:pt x="51" y="14"/>
                        </a:lnTo>
                        <a:lnTo>
                          <a:pt x="46" y="25"/>
                        </a:lnTo>
                        <a:lnTo>
                          <a:pt x="38" y="39"/>
                        </a:lnTo>
                        <a:lnTo>
                          <a:pt x="28" y="53"/>
                        </a:lnTo>
                        <a:lnTo>
                          <a:pt x="19" y="66"/>
                        </a:lnTo>
                        <a:lnTo>
                          <a:pt x="9" y="75"/>
                        </a:lnTo>
                        <a:lnTo>
                          <a:pt x="0" y="81"/>
                        </a:lnTo>
                        <a:lnTo>
                          <a:pt x="3" y="75"/>
                        </a:lnTo>
                        <a:lnTo>
                          <a:pt x="9" y="64"/>
                        </a:lnTo>
                        <a:lnTo>
                          <a:pt x="17" y="51"/>
                        </a:lnTo>
                        <a:lnTo>
                          <a:pt x="25" y="36"/>
                        </a:lnTo>
                        <a:lnTo>
                          <a:pt x="34" y="22"/>
                        </a:lnTo>
                        <a:lnTo>
                          <a:pt x="42" y="10"/>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59" name="Freeform 77">
                    <a:extLst>
                      <a:ext uri="{FF2B5EF4-FFF2-40B4-BE49-F238E27FC236}">
                        <a16:creationId xmlns:a16="http://schemas.microsoft.com/office/drawing/2014/main" id="{0EA46686-EB35-4608-91FE-051CD5A5E7C1}"/>
                      </a:ext>
                    </a:extLst>
                  </p:cNvPr>
                  <p:cNvSpPr>
                    <a:spLocks/>
                  </p:cNvSpPr>
                  <p:nvPr/>
                </p:nvSpPr>
                <p:spPr bwMode="auto">
                  <a:xfrm>
                    <a:off x="502" y="114"/>
                    <a:ext cx="23" cy="36"/>
                  </a:xfrm>
                  <a:custGeom>
                    <a:avLst/>
                    <a:gdLst>
                      <a:gd name="T0" fmla="*/ 23 w 46"/>
                      <a:gd name="T1" fmla="*/ 0 h 73"/>
                      <a:gd name="T2" fmla="*/ 23 w 46"/>
                      <a:gd name="T3" fmla="*/ 2 h 73"/>
                      <a:gd name="T4" fmla="*/ 22 w 46"/>
                      <a:gd name="T5" fmla="*/ 6 h 73"/>
                      <a:gd name="T6" fmla="*/ 19 w 46"/>
                      <a:gd name="T7" fmla="*/ 11 h 73"/>
                      <a:gd name="T8" fmla="*/ 16 w 46"/>
                      <a:gd name="T9" fmla="*/ 17 h 73"/>
                      <a:gd name="T10" fmla="*/ 12 w 46"/>
                      <a:gd name="T11" fmla="*/ 24 h 73"/>
                      <a:gd name="T12" fmla="*/ 8 w 46"/>
                      <a:gd name="T13" fmla="*/ 30 h 73"/>
                      <a:gd name="T14" fmla="*/ 4 w 46"/>
                      <a:gd name="T15" fmla="*/ 34 h 73"/>
                      <a:gd name="T16" fmla="*/ 0 w 46"/>
                      <a:gd name="T17" fmla="*/ 36 h 73"/>
                      <a:gd name="T18" fmla="*/ 2 w 46"/>
                      <a:gd name="T19" fmla="*/ 33 h 73"/>
                      <a:gd name="T20" fmla="*/ 5 w 46"/>
                      <a:gd name="T21" fmla="*/ 27 h 73"/>
                      <a:gd name="T22" fmla="*/ 8 w 46"/>
                      <a:gd name="T23" fmla="*/ 21 h 73"/>
                      <a:gd name="T24" fmla="*/ 11 w 46"/>
                      <a:gd name="T25" fmla="*/ 14 h 73"/>
                      <a:gd name="T26" fmla="*/ 15 w 46"/>
                      <a:gd name="T27" fmla="*/ 8 h 73"/>
                      <a:gd name="T28" fmla="*/ 18 w 46"/>
                      <a:gd name="T29" fmla="*/ 3 h 73"/>
                      <a:gd name="T30" fmla="*/ 21 w 46"/>
                      <a:gd name="T31" fmla="*/ 0 h 73"/>
                      <a:gd name="T32" fmla="*/ 23 w 46"/>
                      <a:gd name="T33" fmla="*/ 0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73">
                        <a:moveTo>
                          <a:pt x="46" y="0"/>
                        </a:moveTo>
                        <a:lnTo>
                          <a:pt x="46" y="4"/>
                        </a:lnTo>
                        <a:lnTo>
                          <a:pt x="44" y="12"/>
                        </a:lnTo>
                        <a:lnTo>
                          <a:pt x="38" y="22"/>
                        </a:lnTo>
                        <a:lnTo>
                          <a:pt x="32" y="35"/>
                        </a:lnTo>
                        <a:lnTo>
                          <a:pt x="24" y="49"/>
                        </a:lnTo>
                        <a:lnTo>
                          <a:pt x="15" y="60"/>
                        </a:lnTo>
                        <a:lnTo>
                          <a:pt x="7" y="68"/>
                        </a:lnTo>
                        <a:lnTo>
                          <a:pt x="0" y="73"/>
                        </a:lnTo>
                        <a:lnTo>
                          <a:pt x="4" y="66"/>
                        </a:lnTo>
                        <a:lnTo>
                          <a:pt x="9" y="55"/>
                        </a:lnTo>
                        <a:lnTo>
                          <a:pt x="15" y="43"/>
                        </a:lnTo>
                        <a:lnTo>
                          <a:pt x="22" y="29"/>
                        </a:lnTo>
                        <a:lnTo>
                          <a:pt x="29" y="17"/>
                        </a:lnTo>
                        <a:lnTo>
                          <a:pt x="36"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60" name="Freeform 78">
                    <a:extLst>
                      <a:ext uri="{FF2B5EF4-FFF2-40B4-BE49-F238E27FC236}">
                        <a16:creationId xmlns:a16="http://schemas.microsoft.com/office/drawing/2014/main" id="{22059224-CF8B-4115-9E27-5390B0F82C0D}"/>
                      </a:ext>
                    </a:extLst>
                  </p:cNvPr>
                  <p:cNvSpPr>
                    <a:spLocks/>
                  </p:cNvSpPr>
                  <p:nvPr/>
                </p:nvSpPr>
                <p:spPr bwMode="auto">
                  <a:xfrm>
                    <a:off x="483" y="115"/>
                    <a:ext cx="20" cy="31"/>
                  </a:xfrm>
                  <a:custGeom>
                    <a:avLst/>
                    <a:gdLst>
                      <a:gd name="T0" fmla="*/ 19 w 39"/>
                      <a:gd name="T1" fmla="*/ 0 h 61"/>
                      <a:gd name="T2" fmla="*/ 20 w 39"/>
                      <a:gd name="T3" fmla="*/ 2 h 61"/>
                      <a:gd name="T4" fmla="*/ 19 w 39"/>
                      <a:gd name="T5" fmla="*/ 5 h 61"/>
                      <a:gd name="T6" fmla="*/ 18 w 39"/>
                      <a:gd name="T7" fmla="*/ 10 h 61"/>
                      <a:gd name="T8" fmla="*/ 16 w 39"/>
                      <a:gd name="T9" fmla="*/ 14 h 61"/>
                      <a:gd name="T10" fmla="*/ 13 w 39"/>
                      <a:gd name="T11" fmla="*/ 20 h 61"/>
                      <a:gd name="T12" fmla="*/ 9 w 39"/>
                      <a:gd name="T13" fmla="*/ 24 h 61"/>
                      <a:gd name="T14" fmla="*/ 5 w 39"/>
                      <a:gd name="T15" fmla="*/ 28 h 61"/>
                      <a:gd name="T16" fmla="*/ 0 w 39"/>
                      <a:gd name="T17" fmla="*/ 31 h 61"/>
                      <a:gd name="T18" fmla="*/ 3 w 39"/>
                      <a:gd name="T19" fmla="*/ 28 h 61"/>
                      <a:gd name="T20" fmla="*/ 5 w 39"/>
                      <a:gd name="T21" fmla="*/ 23 h 61"/>
                      <a:gd name="T22" fmla="*/ 8 w 39"/>
                      <a:gd name="T23" fmla="*/ 18 h 61"/>
                      <a:gd name="T24" fmla="*/ 11 w 39"/>
                      <a:gd name="T25" fmla="*/ 13 h 61"/>
                      <a:gd name="T26" fmla="*/ 13 w 39"/>
                      <a:gd name="T27" fmla="*/ 8 h 61"/>
                      <a:gd name="T28" fmla="*/ 16 w 39"/>
                      <a:gd name="T29" fmla="*/ 3 h 61"/>
                      <a:gd name="T30" fmla="*/ 18 w 39"/>
                      <a:gd name="T31" fmla="*/ 1 h 61"/>
                      <a:gd name="T32" fmla="*/ 19 w 3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1">
                        <a:moveTo>
                          <a:pt x="38" y="0"/>
                        </a:moveTo>
                        <a:lnTo>
                          <a:pt x="39" y="3"/>
                        </a:lnTo>
                        <a:lnTo>
                          <a:pt x="38" y="10"/>
                        </a:lnTo>
                        <a:lnTo>
                          <a:pt x="36" y="19"/>
                        </a:lnTo>
                        <a:lnTo>
                          <a:pt x="31" y="28"/>
                        </a:lnTo>
                        <a:lnTo>
                          <a:pt x="26" y="39"/>
                        </a:lnTo>
                        <a:lnTo>
                          <a:pt x="18" y="48"/>
                        </a:lnTo>
                        <a:lnTo>
                          <a:pt x="9" y="56"/>
                        </a:lnTo>
                        <a:lnTo>
                          <a:pt x="0" y="61"/>
                        </a:lnTo>
                        <a:lnTo>
                          <a:pt x="5" y="55"/>
                        </a:lnTo>
                        <a:lnTo>
                          <a:pt x="9" y="46"/>
                        </a:lnTo>
                        <a:lnTo>
                          <a:pt x="15" y="35"/>
                        </a:lnTo>
                        <a:lnTo>
                          <a:pt x="21" y="25"/>
                        </a:lnTo>
                        <a:lnTo>
                          <a:pt x="26" y="15"/>
                        </a:lnTo>
                        <a:lnTo>
                          <a:pt x="31" y="6"/>
                        </a:lnTo>
                        <a:lnTo>
                          <a:pt x="35" y="1"/>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61" name="Freeform 79">
                    <a:extLst>
                      <a:ext uri="{FF2B5EF4-FFF2-40B4-BE49-F238E27FC236}">
                        <a16:creationId xmlns:a16="http://schemas.microsoft.com/office/drawing/2014/main" id="{11ADD344-E796-4487-AC68-0309E6FDAB20}"/>
                      </a:ext>
                    </a:extLst>
                  </p:cNvPr>
                  <p:cNvSpPr>
                    <a:spLocks/>
                  </p:cNvSpPr>
                  <p:nvPr/>
                </p:nvSpPr>
                <p:spPr bwMode="auto">
                  <a:xfrm>
                    <a:off x="467" y="112"/>
                    <a:ext cx="5" cy="18"/>
                  </a:xfrm>
                  <a:custGeom>
                    <a:avLst/>
                    <a:gdLst>
                      <a:gd name="T0" fmla="*/ 3 w 10"/>
                      <a:gd name="T1" fmla="*/ 0 h 35"/>
                      <a:gd name="T2" fmla="*/ 5 w 10"/>
                      <a:gd name="T3" fmla="*/ 3 h 35"/>
                      <a:gd name="T4" fmla="*/ 5 w 10"/>
                      <a:gd name="T5" fmla="*/ 9 h 35"/>
                      <a:gd name="T6" fmla="*/ 4 w 10"/>
                      <a:gd name="T7" fmla="*/ 14 h 35"/>
                      <a:gd name="T8" fmla="*/ 0 w 10"/>
                      <a:gd name="T9" fmla="*/ 18 h 35"/>
                      <a:gd name="T10" fmla="*/ 2 w 10"/>
                      <a:gd name="T11" fmla="*/ 13 h 35"/>
                      <a:gd name="T12" fmla="*/ 2 w 10"/>
                      <a:gd name="T13" fmla="*/ 6 h 35"/>
                      <a:gd name="T14" fmla="*/ 1 w 10"/>
                      <a:gd name="T15" fmla="*/ 1 h 35"/>
                      <a:gd name="T16" fmla="*/ 3 w 10"/>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35">
                        <a:moveTo>
                          <a:pt x="6" y="0"/>
                        </a:moveTo>
                        <a:lnTo>
                          <a:pt x="9" y="5"/>
                        </a:lnTo>
                        <a:lnTo>
                          <a:pt x="10" y="17"/>
                        </a:lnTo>
                        <a:lnTo>
                          <a:pt x="7" y="28"/>
                        </a:lnTo>
                        <a:lnTo>
                          <a:pt x="0" y="35"/>
                        </a:lnTo>
                        <a:lnTo>
                          <a:pt x="3" y="25"/>
                        </a:lnTo>
                        <a:lnTo>
                          <a:pt x="3" y="12"/>
                        </a:lnTo>
                        <a:lnTo>
                          <a:pt x="2" y="2"/>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62" name="Freeform 80">
                    <a:extLst>
                      <a:ext uri="{FF2B5EF4-FFF2-40B4-BE49-F238E27FC236}">
                        <a16:creationId xmlns:a16="http://schemas.microsoft.com/office/drawing/2014/main" id="{55CA3BBB-866E-48E6-92D1-2BFEA727535F}"/>
                      </a:ext>
                    </a:extLst>
                  </p:cNvPr>
                  <p:cNvSpPr>
                    <a:spLocks/>
                  </p:cNvSpPr>
                  <p:nvPr/>
                </p:nvSpPr>
                <p:spPr bwMode="auto">
                  <a:xfrm>
                    <a:off x="544" y="120"/>
                    <a:ext cx="27" cy="34"/>
                  </a:xfrm>
                  <a:custGeom>
                    <a:avLst/>
                    <a:gdLst>
                      <a:gd name="T0" fmla="*/ 26 w 53"/>
                      <a:gd name="T1" fmla="*/ 0 h 68"/>
                      <a:gd name="T2" fmla="*/ 27 w 53"/>
                      <a:gd name="T3" fmla="*/ 2 h 68"/>
                      <a:gd name="T4" fmla="*/ 26 w 53"/>
                      <a:gd name="T5" fmla="*/ 6 h 68"/>
                      <a:gd name="T6" fmla="*/ 23 w 53"/>
                      <a:gd name="T7" fmla="*/ 11 h 68"/>
                      <a:gd name="T8" fmla="*/ 20 w 53"/>
                      <a:gd name="T9" fmla="*/ 16 h 68"/>
                      <a:gd name="T10" fmla="*/ 15 w 53"/>
                      <a:gd name="T11" fmla="*/ 22 h 68"/>
                      <a:gd name="T12" fmla="*/ 11 w 53"/>
                      <a:gd name="T13" fmla="*/ 27 h 68"/>
                      <a:gd name="T14" fmla="*/ 6 w 53"/>
                      <a:gd name="T15" fmla="*/ 31 h 68"/>
                      <a:gd name="T16" fmla="*/ 0 w 53"/>
                      <a:gd name="T17" fmla="*/ 34 h 68"/>
                      <a:gd name="T18" fmla="*/ 3 w 53"/>
                      <a:gd name="T19" fmla="*/ 31 h 68"/>
                      <a:gd name="T20" fmla="*/ 6 w 53"/>
                      <a:gd name="T21" fmla="*/ 27 h 68"/>
                      <a:gd name="T22" fmla="*/ 9 w 53"/>
                      <a:gd name="T23" fmla="*/ 21 h 68"/>
                      <a:gd name="T24" fmla="*/ 14 w 53"/>
                      <a:gd name="T25" fmla="*/ 15 h 68"/>
                      <a:gd name="T26" fmla="*/ 18 w 53"/>
                      <a:gd name="T27" fmla="*/ 9 h 68"/>
                      <a:gd name="T28" fmla="*/ 21 w 53"/>
                      <a:gd name="T29" fmla="*/ 4 h 68"/>
                      <a:gd name="T30" fmla="*/ 24 w 53"/>
                      <a:gd name="T31" fmla="*/ 1 h 68"/>
                      <a:gd name="T32" fmla="*/ 26 w 5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68">
                        <a:moveTo>
                          <a:pt x="52" y="0"/>
                        </a:moveTo>
                        <a:lnTo>
                          <a:pt x="53" y="3"/>
                        </a:lnTo>
                        <a:lnTo>
                          <a:pt x="51" y="11"/>
                        </a:lnTo>
                        <a:lnTo>
                          <a:pt x="46" y="21"/>
                        </a:lnTo>
                        <a:lnTo>
                          <a:pt x="39" y="32"/>
                        </a:lnTo>
                        <a:lnTo>
                          <a:pt x="30" y="43"/>
                        </a:lnTo>
                        <a:lnTo>
                          <a:pt x="21" y="54"/>
                        </a:lnTo>
                        <a:lnTo>
                          <a:pt x="11" y="62"/>
                        </a:lnTo>
                        <a:lnTo>
                          <a:pt x="0" y="68"/>
                        </a:lnTo>
                        <a:lnTo>
                          <a:pt x="5" y="62"/>
                        </a:lnTo>
                        <a:lnTo>
                          <a:pt x="11" y="53"/>
                        </a:lnTo>
                        <a:lnTo>
                          <a:pt x="18" y="41"/>
                        </a:lnTo>
                        <a:lnTo>
                          <a:pt x="27" y="30"/>
                        </a:lnTo>
                        <a:lnTo>
                          <a:pt x="35" y="18"/>
                        </a:lnTo>
                        <a:lnTo>
                          <a:pt x="42" y="8"/>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63" name="Freeform 81">
                    <a:extLst>
                      <a:ext uri="{FF2B5EF4-FFF2-40B4-BE49-F238E27FC236}">
                        <a16:creationId xmlns:a16="http://schemas.microsoft.com/office/drawing/2014/main" id="{68EFC8AB-6B35-4FE9-8F92-37E49042A16A}"/>
                      </a:ext>
                    </a:extLst>
                  </p:cNvPr>
                  <p:cNvSpPr>
                    <a:spLocks/>
                  </p:cNvSpPr>
                  <p:nvPr/>
                </p:nvSpPr>
                <p:spPr bwMode="auto">
                  <a:xfrm>
                    <a:off x="523" y="116"/>
                    <a:ext cx="26" cy="39"/>
                  </a:xfrm>
                  <a:custGeom>
                    <a:avLst/>
                    <a:gdLst>
                      <a:gd name="T0" fmla="*/ 25 w 52"/>
                      <a:gd name="T1" fmla="*/ 0 h 78"/>
                      <a:gd name="T2" fmla="*/ 26 w 52"/>
                      <a:gd name="T3" fmla="*/ 2 h 78"/>
                      <a:gd name="T4" fmla="*/ 25 w 52"/>
                      <a:gd name="T5" fmla="*/ 7 h 78"/>
                      <a:gd name="T6" fmla="*/ 23 w 52"/>
                      <a:gd name="T7" fmla="*/ 13 h 78"/>
                      <a:gd name="T8" fmla="*/ 19 w 52"/>
                      <a:gd name="T9" fmla="*/ 20 h 78"/>
                      <a:gd name="T10" fmla="*/ 14 w 52"/>
                      <a:gd name="T11" fmla="*/ 26 h 78"/>
                      <a:gd name="T12" fmla="*/ 9 w 52"/>
                      <a:gd name="T13" fmla="*/ 32 h 78"/>
                      <a:gd name="T14" fmla="*/ 5 w 52"/>
                      <a:gd name="T15" fmla="*/ 37 h 78"/>
                      <a:gd name="T16" fmla="*/ 0 w 52"/>
                      <a:gd name="T17" fmla="*/ 39 h 78"/>
                      <a:gd name="T18" fmla="*/ 2 w 52"/>
                      <a:gd name="T19" fmla="*/ 36 h 78"/>
                      <a:gd name="T20" fmla="*/ 5 w 52"/>
                      <a:gd name="T21" fmla="*/ 31 h 78"/>
                      <a:gd name="T22" fmla="*/ 8 w 52"/>
                      <a:gd name="T23" fmla="*/ 24 h 78"/>
                      <a:gd name="T24" fmla="*/ 13 w 52"/>
                      <a:gd name="T25" fmla="*/ 17 h 78"/>
                      <a:gd name="T26" fmla="*/ 17 w 52"/>
                      <a:gd name="T27" fmla="*/ 10 h 78"/>
                      <a:gd name="T28" fmla="*/ 21 w 52"/>
                      <a:gd name="T29" fmla="*/ 5 h 78"/>
                      <a:gd name="T30" fmla="*/ 24 w 52"/>
                      <a:gd name="T31" fmla="*/ 1 h 78"/>
                      <a:gd name="T32" fmla="*/ 25 w 52"/>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8">
                        <a:moveTo>
                          <a:pt x="50" y="0"/>
                        </a:moveTo>
                        <a:lnTo>
                          <a:pt x="52" y="4"/>
                        </a:lnTo>
                        <a:lnTo>
                          <a:pt x="49" y="14"/>
                        </a:lnTo>
                        <a:lnTo>
                          <a:pt x="45" y="25"/>
                        </a:lnTo>
                        <a:lnTo>
                          <a:pt x="38" y="39"/>
                        </a:lnTo>
                        <a:lnTo>
                          <a:pt x="28" y="52"/>
                        </a:lnTo>
                        <a:lnTo>
                          <a:pt x="18" y="64"/>
                        </a:lnTo>
                        <a:lnTo>
                          <a:pt x="9" y="74"/>
                        </a:lnTo>
                        <a:lnTo>
                          <a:pt x="0" y="78"/>
                        </a:lnTo>
                        <a:lnTo>
                          <a:pt x="3" y="72"/>
                        </a:lnTo>
                        <a:lnTo>
                          <a:pt x="9" y="62"/>
                        </a:lnTo>
                        <a:lnTo>
                          <a:pt x="16" y="48"/>
                        </a:lnTo>
                        <a:lnTo>
                          <a:pt x="25" y="34"/>
                        </a:lnTo>
                        <a:lnTo>
                          <a:pt x="33" y="20"/>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64" name="Freeform 82">
                    <a:extLst>
                      <a:ext uri="{FF2B5EF4-FFF2-40B4-BE49-F238E27FC236}">
                        <a16:creationId xmlns:a16="http://schemas.microsoft.com/office/drawing/2014/main" id="{3027FA96-D078-4B03-9A65-33A6A58C2E21}"/>
                      </a:ext>
                    </a:extLst>
                  </p:cNvPr>
                  <p:cNvSpPr>
                    <a:spLocks/>
                  </p:cNvSpPr>
                  <p:nvPr/>
                </p:nvSpPr>
                <p:spPr bwMode="auto">
                  <a:xfrm>
                    <a:off x="492" y="113"/>
                    <a:ext cx="19" cy="37"/>
                  </a:xfrm>
                  <a:custGeom>
                    <a:avLst/>
                    <a:gdLst>
                      <a:gd name="T0" fmla="*/ 19 w 38"/>
                      <a:gd name="T1" fmla="*/ 0 h 75"/>
                      <a:gd name="T2" fmla="*/ 19 w 38"/>
                      <a:gd name="T3" fmla="*/ 1 h 75"/>
                      <a:gd name="T4" fmla="*/ 19 w 38"/>
                      <a:gd name="T5" fmla="*/ 5 h 75"/>
                      <a:gd name="T6" fmla="*/ 17 w 38"/>
                      <a:gd name="T7" fmla="*/ 11 h 75"/>
                      <a:gd name="T8" fmla="*/ 15 w 38"/>
                      <a:gd name="T9" fmla="*/ 17 h 75"/>
                      <a:gd name="T10" fmla="*/ 12 w 38"/>
                      <a:gd name="T11" fmla="*/ 23 h 75"/>
                      <a:gd name="T12" fmla="*/ 9 w 38"/>
                      <a:gd name="T13" fmla="*/ 29 h 75"/>
                      <a:gd name="T14" fmla="*/ 5 w 38"/>
                      <a:gd name="T15" fmla="*/ 34 h 75"/>
                      <a:gd name="T16" fmla="*/ 0 w 38"/>
                      <a:gd name="T17" fmla="*/ 37 h 75"/>
                      <a:gd name="T18" fmla="*/ 2 w 38"/>
                      <a:gd name="T19" fmla="*/ 34 h 75"/>
                      <a:gd name="T20" fmla="*/ 4 w 38"/>
                      <a:gd name="T21" fmla="*/ 28 h 75"/>
                      <a:gd name="T22" fmla="*/ 6 w 38"/>
                      <a:gd name="T23" fmla="*/ 22 h 75"/>
                      <a:gd name="T24" fmla="*/ 9 w 38"/>
                      <a:gd name="T25" fmla="*/ 15 h 75"/>
                      <a:gd name="T26" fmla="*/ 12 w 38"/>
                      <a:gd name="T27" fmla="*/ 9 h 75"/>
                      <a:gd name="T28" fmla="*/ 14 w 38"/>
                      <a:gd name="T29" fmla="*/ 4 h 75"/>
                      <a:gd name="T30" fmla="*/ 17 w 38"/>
                      <a:gd name="T31" fmla="*/ 0 h 75"/>
                      <a:gd name="T32" fmla="*/ 19 w 3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5">
                        <a:moveTo>
                          <a:pt x="37" y="0"/>
                        </a:moveTo>
                        <a:lnTo>
                          <a:pt x="38" y="3"/>
                        </a:lnTo>
                        <a:lnTo>
                          <a:pt x="37" y="11"/>
                        </a:lnTo>
                        <a:lnTo>
                          <a:pt x="34" y="23"/>
                        </a:lnTo>
                        <a:lnTo>
                          <a:pt x="30" y="35"/>
                        </a:lnTo>
                        <a:lnTo>
                          <a:pt x="24" y="47"/>
                        </a:lnTo>
                        <a:lnTo>
                          <a:pt x="17" y="59"/>
                        </a:lnTo>
                        <a:lnTo>
                          <a:pt x="9" y="69"/>
                        </a:lnTo>
                        <a:lnTo>
                          <a:pt x="0" y="75"/>
                        </a:lnTo>
                        <a:lnTo>
                          <a:pt x="3" y="68"/>
                        </a:lnTo>
                        <a:lnTo>
                          <a:pt x="8" y="56"/>
                        </a:lnTo>
                        <a:lnTo>
                          <a:pt x="12" y="44"/>
                        </a:lnTo>
                        <a:lnTo>
                          <a:pt x="18" y="31"/>
                        </a:lnTo>
                        <a:lnTo>
                          <a:pt x="24" y="18"/>
                        </a:lnTo>
                        <a:lnTo>
                          <a:pt x="28" y="8"/>
                        </a:lnTo>
                        <a:lnTo>
                          <a:pt x="33" y="1"/>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65" name="Freeform 83">
                    <a:extLst>
                      <a:ext uri="{FF2B5EF4-FFF2-40B4-BE49-F238E27FC236}">
                        <a16:creationId xmlns:a16="http://schemas.microsoft.com/office/drawing/2014/main" id="{3B1B6D47-3190-4419-B91F-F101946C2340}"/>
                      </a:ext>
                    </a:extLst>
                  </p:cNvPr>
                  <p:cNvSpPr>
                    <a:spLocks/>
                  </p:cNvSpPr>
                  <p:nvPr/>
                </p:nvSpPr>
                <p:spPr bwMode="auto">
                  <a:xfrm>
                    <a:off x="476" y="114"/>
                    <a:ext cx="20" cy="28"/>
                  </a:xfrm>
                  <a:custGeom>
                    <a:avLst/>
                    <a:gdLst>
                      <a:gd name="T0" fmla="*/ 20 w 41"/>
                      <a:gd name="T1" fmla="*/ 0 h 56"/>
                      <a:gd name="T2" fmla="*/ 20 w 41"/>
                      <a:gd name="T3" fmla="*/ 2 h 56"/>
                      <a:gd name="T4" fmla="*/ 18 w 41"/>
                      <a:gd name="T5" fmla="*/ 6 h 56"/>
                      <a:gd name="T6" fmla="*/ 16 w 41"/>
                      <a:gd name="T7" fmla="*/ 10 h 56"/>
                      <a:gd name="T8" fmla="*/ 13 w 41"/>
                      <a:gd name="T9" fmla="*/ 15 h 56"/>
                      <a:gd name="T10" fmla="*/ 9 w 41"/>
                      <a:gd name="T11" fmla="*/ 20 h 56"/>
                      <a:gd name="T12" fmla="*/ 6 w 41"/>
                      <a:gd name="T13" fmla="*/ 24 h 56"/>
                      <a:gd name="T14" fmla="*/ 2 w 41"/>
                      <a:gd name="T15" fmla="*/ 27 h 56"/>
                      <a:gd name="T16" fmla="*/ 0 w 41"/>
                      <a:gd name="T17" fmla="*/ 28 h 56"/>
                      <a:gd name="T18" fmla="*/ 2 w 41"/>
                      <a:gd name="T19" fmla="*/ 25 h 56"/>
                      <a:gd name="T20" fmla="*/ 4 w 41"/>
                      <a:gd name="T21" fmla="*/ 22 h 56"/>
                      <a:gd name="T22" fmla="*/ 7 w 41"/>
                      <a:gd name="T23" fmla="*/ 17 h 56"/>
                      <a:gd name="T24" fmla="*/ 10 w 41"/>
                      <a:gd name="T25" fmla="*/ 12 h 56"/>
                      <a:gd name="T26" fmla="*/ 13 w 41"/>
                      <a:gd name="T27" fmla="*/ 8 h 56"/>
                      <a:gd name="T28" fmla="*/ 16 w 41"/>
                      <a:gd name="T29" fmla="*/ 4 h 56"/>
                      <a:gd name="T30" fmla="*/ 18 w 41"/>
                      <a:gd name="T31" fmla="*/ 2 h 56"/>
                      <a:gd name="T32" fmla="*/ 20 w 41"/>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6">
                        <a:moveTo>
                          <a:pt x="40" y="0"/>
                        </a:moveTo>
                        <a:lnTo>
                          <a:pt x="41" y="4"/>
                        </a:lnTo>
                        <a:lnTo>
                          <a:pt x="37" y="11"/>
                        </a:lnTo>
                        <a:lnTo>
                          <a:pt x="33" y="20"/>
                        </a:lnTo>
                        <a:lnTo>
                          <a:pt x="27" y="29"/>
                        </a:lnTo>
                        <a:lnTo>
                          <a:pt x="19" y="39"/>
                        </a:lnTo>
                        <a:lnTo>
                          <a:pt x="12" y="48"/>
                        </a:lnTo>
                        <a:lnTo>
                          <a:pt x="5" y="53"/>
                        </a:lnTo>
                        <a:lnTo>
                          <a:pt x="0" y="56"/>
                        </a:lnTo>
                        <a:lnTo>
                          <a:pt x="4" y="50"/>
                        </a:lnTo>
                        <a:lnTo>
                          <a:pt x="8" y="43"/>
                        </a:lnTo>
                        <a:lnTo>
                          <a:pt x="14" y="34"/>
                        </a:lnTo>
                        <a:lnTo>
                          <a:pt x="20" y="24"/>
                        </a:lnTo>
                        <a:lnTo>
                          <a:pt x="26" y="15"/>
                        </a:lnTo>
                        <a:lnTo>
                          <a:pt x="32" y="8"/>
                        </a:lnTo>
                        <a:lnTo>
                          <a:pt x="36" y="3"/>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66" name="Freeform 84">
                    <a:extLst>
                      <a:ext uri="{FF2B5EF4-FFF2-40B4-BE49-F238E27FC236}">
                        <a16:creationId xmlns:a16="http://schemas.microsoft.com/office/drawing/2014/main" id="{CA575A0C-F450-422E-ADDD-1A4B457DB4B8}"/>
                      </a:ext>
                    </a:extLst>
                  </p:cNvPr>
                  <p:cNvSpPr>
                    <a:spLocks/>
                  </p:cNvSpPr>
                  <p:nvPr/>
                </p:nvSpPr>
                <p:spPr bwMode="auto">
                  <a:xfrm>
                    <a:off x="473" y="118"/>
                    <a:ext cx="7" cy="20"/>
                  </a:xfrm>
                  <a:custGeom>
                    <a:avLst/>
                    <a:gdLst>
                      <a:gd name="T0" fmla="*/ 6 w 14"/>
                      <a:gd name="T1" fmla="*/ 0 h 41"/>
                      <a:gd name="T2" fmla="*/ 7 w 14"/>
                      <a:gd name="T3" fmla="*/ 3 h 41"/>
                      <a:gd name="T4" fmla="*/ 6 w 14"/>
                      <a:gd name="T5" fmla="*/ 10 h 41"/>
                      <a:gd name="T6" fmla="*/ 4 w 14"/>
                      <a:gd name="T7" fmla="*/ 17 h 41"/>
                      <a:gd name="T8" fmla="*/ 0 w 14"/>
                      <a:gd name="T9" fmla="*/ 20 h 41"/>
                      <a:gd name="T10" fmla="*/ 2 w 14"/>
                      <a:gd name="T11" fmla="*/ 15 h 41"/>
                      <a:gd name="T12" fmla="*/ 3 w 14"/>
                      <a:gd name="T13" fmla="*/ 7 h 41"/>
                      <a:gd name="T14" fmla="*/ 4 w 14"/>
                      <a:gd name="T15" fmla="*/ 2 h 41"/>
                      <a:gd name="T16" fmla="*/ 6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12" y="0"/>
                        </a:moveTo>
                        <a:lnTo>
                          <a:pt x="14" y="7"/>
                        </a:lnTo>
                        <a:lnTo>
                          <a:pt x="12" y="21"/>
                        </a:lnTo>
                        <a:lnTo>
                          <a:pt x="8" y="34"/>
                        </a:lnTo>
                        <a:lnTo>
                          <a:pt x="0" y="41"/>
                        </a:lnTo>
                        <a:lnTo>
                          <a:pt x="4" y="30"/>
                        </a:lnTo>
                        <a:lnTo>
                          <a:pt x="6" y="15"/>
                        </a:lnTo>
                        <a:lnTo>
                          <a:pt x="8" y="4"/>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67" name="Freeform 85">
                    <a:extLst>
                      <a:ext uri="{FF2B5EF4-FFF2-40B4-BE49-F238E27FC236}">
                        <a16:creationId xmlns:a16="http://schemas.microsoft.com/office/drawing/2014/main" id="{E502E551-B7BA-447B-8F8C-9BA6AF70536E}"/>
                      </a:ext>
                    </a:extLst>
                  </p:cNvPr>
                  <p:cNvSpPr>
                    <a:spLocks/>
                  </p:cNvSpPr>
                  <p:nvPr/>
                </p:nvSpPr>
                <p:spPr bwMode="auto">
                  <a:xfrm>
                    <a:off x="579" y="131"/>
                    <a:ext cx="16" cy="17"/>
                  </a:xfrm>
                  <a:custGeom>
                    <a:avLst/>
                    <a:gdLst>
                      <a:gd name="T0" fmla="*/ 0 w 33"/>
                      <a:gd name="T1" fmla="*/ 17 h 32"/>
                      <a:gd name="T2" fmla="*/ 3 w 33"/>
                      <a:gd name="T3" fmla="*/ 13 h 32"/>
                      <a:gd name="T4" fmla="*/ 7 w 33"/>
                      <a:gd name="T5" fmla="*/ 6 h 32"/>
                      <a:gd name="T6" fmla="*/ 11 w 33"/>
                      <a:gd name="T7" fmla="*/ 1 h 32"/>
                      <a:gd name="T8" fmla="*/ 15 w 33"/>
                      <a:gd name="T9" fmla="*/ 0 h 32"/>
                      <a:gd name="T10" fmla="*/ 16 w 33"/>
                      <a:gd name="T11" fmla="*/ 2 h 32"/>
                      <a:gd name="T12" fmla="*/ 15 w 33"/>
                      <a:gd name="T13" fmla="*/ 4 h 32"/>
                      <a:gd name="T14" fmla="*/ 13 w 33"/>
                      <a:gd name="T15" fmla="*/ 7 h 32"/>
                      <a:gd name="T16" fmla="*/ 10 w 33"/>
                      <a:gd name="T17" fmla="*/ 9 h 32"/>
                      <a:gd name="T18" fmla="*/ 7 w 33"/>
                      <a:gd name="T19" fmla="*/ 12 h 32"/>
                      <a:gd name="T20" fmla="*/ 5 w 33"/>
                      <a:gd name="T21" fmla="*/ 13 h 32"/>
                      <a:gd name="T22" fmla="*/ 2 w 33"/>
                      <a:gd name="T23" fmla="*/ 16 h 32"/>
                      <a:gd name="T24" fmla="*/ 0 w 33"/>
                      <a:gd name="T25" fmla="*/ 1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2">
                        <a:moveTo>
                          <a:pt x="0" y="32"/>
                        </a:moveTo>
                        <a:lnTo>
                          <a:pt x="6" y="24"/>
                        </a:lnTo>
                        <a:lnTo>
                          <a:pt x="14" y="11"/>
                        </a:lnTo>
                        <a:lnTo>
                          <a:pt x="23" y="1"/>
                        </a:lnTo>
                        <a:lnTo>
                          <a:pt x="31" y="0"/>
                        </a:lnTo>
                        <a:lnTo>
                          <a:pt x="33" y="3"/>
                        </a:lnTo>
                        <a:lnTo>
                          <a:pt x="31" y="8"/>
                        </a:lnTo>
                        <a:lnTo>
                          <a:pt x="27" y="13"/>
                        </a:lnTo>
                        <a:lnTo>
                          <a:pt x="21" y="17"/>
                        </a:lnTo>
                        <a:lnTo>
                          <a:pt x="15" y="22"/>
                        </a:lnTo>
                        <a:lnTo>
                          <a:pt x="10" y="25"/>
                        </a:lnTo>
                        <a:lnTo>
                          <a:pt x="4" y="30"/>
                        </a:lnTo>
                        <a:lnTo>
                          <a:pt x="0" y="3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68" name="Freeform 86">
                    <a:extLst>
                      <a:ext uri="{FF2B5EF4-FFF2-40B4-BE49-F238E27FC236}">
                        <a16:creationId xmlns:a16="http://schemas.microsoft.com/office/drawing/2014/main" id="{B855A186-EE27-4A73-99E6-853BA173104C}"/>
                      </a:ext>
                    </a:extLst>
                  </p:cNvPr>
                  <p:cNvSpPr>
                    <a:spLocks/>
                  </p:cNvSpPr>
                  <p:nvPr/>
                </p:nvSpPr>
                <p:spPr bwMode="auto">
                  <a:xfrm>
                    <a:off x="582" y="142"/>
                    <a:ext cx="21" cy="5"/>
                  </a:xfrm>
                  <a:custGeom>
                    <a:avLst/>
                    <a:gdLst>
                      <a:gd name="T0" fmla="*/ 0 w 42"/>
                      <a:gd name="T1" fmla="*/ 4 h 9"/>
                      <a:gd name="T2" fmla="*/ 2 w 42"/>
                      <a:gd name="T3" fmla="*/ 4 h 9"/>
                      <a:gd name="T4" fmla="*/ 4 w 42"/>
                      <a:gd name="T5" fmla="*/ 4 h 9"/>
                      <a:gd name="T6" fmla="*/ 8 w 42"/>
                      <a:gd name="T7" fmla="*/ 4 h 9"/>
                      <a:gd name="T8" fmla="*/ 11 w 42"/>
                      <a:gd name="T9" fmla="*/ 5 h 9"/>
                      <a:gd name="T10" fmla="*/ 15 w 42"/>
                      <a:gd name="T11" fmla="*/ 5 h 9"/>
                      <a:gd name="T12" fmla="*/ 18 w 42"/>
                      <a:gd name="T13" fmla="*/ 4 h 9"/>
                      <a:gd name="T14" fmla="*/ 21 w 42"/>
                      <a:gd name="T15" fmla="*/ 3 h 9"/>
                      <a:gd name="T16" fmla="*/ 21 w 42"/>
                      <a:gd name="T17" fmla="*/ 2 h 9"/>
                      <a:gd name="T18" fmla="*/ 21 w 42"/>
                      <a:gd name="T19" fmla="*/ 1 h 9"/>
                      <a:gd name="T20" fmla="*/ 18 w 42"/>
                      <a:gd name="T21" fmla="*/ 0 h 9"/>
                      <a:gd name="T22" fmla="*/ 15 w 42"/>
                      <a:gd name="T23" fmla="*/ 0 h 9"/>
                      <a:gd name="T24" fmla="*/ 12 w 42"/>
                      <a:gd name="T25" fmla="*/ 1 h 9"/>
                      <a:gd name="T26" fmla="*/ 8 w 42"/>
                      <a:gd name="T27" fmla="*/ 2 h 9"/>
                      <a:gd name="T28" fmla="*/ 6 w 42"/>
                      <a:gd name="T29" fmla="*/ 2 h 9"/>
                      <a:gd name="T30" fmla="*/ 3 w 42"/>
                      <a:gd name="T31" fmla="*/ 4 h 9"/>
                      <a:gd name="T32" fmla="*/ 0 w 42"/>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9">
                        <a:moveTo>
                          <a:pt x="0" y="8"/>
                        </a:moveTo>
                        <a:lnTo>
                          <a:pt x="3" y="8"/>
                        </a:lnTo>
                        <a:lnTo>
                          <a:pt x="8" y="8"/>
                        </a:lnTo>
                        <a:lnTo>
                          <a:pt x="15" y="8"/>
                        </a:lnTo>
                        <a:lnTo>
                          <a:pt x="22" y="9"/>
                        </a:lnTo>
                        <a:lnTo>
                          <a:pt x="29" y="9"/>
                        </a:lnTo>
                        <a:lnTo>
                          <a:pt x="36" y="8"/>
                        </a:lnTo>
                        <a:lnTo>
                          <a:pt x="41" y="6"/>
                        </a:lnTo>
                        <a:lnTo>
                          <a:pt x="42" y="3"/>
                        </a:lnTo>
                        <a:lnTo>
                          <a:pt x="41" y="1"/>
                        </a:lnTo>
                        <a:lnTo>
                          <a:pt x="36" y="0"/>
                        </a:lnTo>
                        <a:lnTo>
                          <a:pt x="30" y="0"/>
                        </a:lnTo>
                        <a:lnTo>
                          <a:pt x="24" y="1"/>
                        </a:lnTo>
                        <a:lnTo>
                          <a:pt x="16" y="3"/>
                        </a:lnTo>
                        <a:lnTo>
                          <a:pt x="11" y="4"/>
                        </a:lnTo>
                        <a:lnTo>
                          <a:pt x="5"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69" name="Freeform 87">
                    <a:extLst>
                      <a:ext uri="{FF2B5EF4-FFF2-40B4-BE49-F238E27FC236}">
                        <a16:creationId xmlns:a16="http://schemas.microsoft.com/office/drawing/2014/main" id="{03DFBCD1-D99A-4D59-85B0-CC07A3777F7A}"/>
                      </a:ext>
                    </a:extLst>
                  </p:cNvPr>
                  <p:cNvSpPr>
                    <a:spLocks/>
                  </p:cNvSpPr>
                  <p:nvPr/>
                </p:nvSpPr>
                <p:spPr bwMode="auto">
                  <a:xfrm>
                    <a:off x="578" y="147"/>
                    <a:ext cx="21" cy="16"/>
                  </a:xfrm>
                  <a:custGeom>
                    <a:avLst/>
                    <a:gdLst>
                      <a:gd name="T0" fmla="*/ 0 w 42"/>
                      <a:gd name="T1" fmla="*/ 0 h 31"/>
                      <a:gd name="T2" fmla="*/ 3 w 42"/>
                      <a:gd name="T3" fmla="*/ 1 h 31"/>
                      <a:gd name="T4" fmla="*/ 7 w 42"/>
                      <a:gd name="T5" fmla="*/ 4 h 31"/>
                      <a:gd name="T6" fmla="*/ 10 w 42"/>
                      <a:gd name="T7" fmla="*/ 6 h 31"/>
                      <a:gd name="T8" fmla="*/ 14 w 42"/>
                      <a:gd name="T9" fmla="*/ 8 h 31"/>
                      <a:gd name="T10" fmla="*/ 17 w 42"/>
                      <a:gd name="T11" fmla="*/ 11 h 31"/>
                      <a:gd name="T12" fmla="*/ 20 w 42"/>
                      <a:gd name="T13" fmla="*/ 13 h 31"/>
                      <a:gd name="T14" fmla="*/ 21 w 42"/>
                      <a:gd name="T15" fmla="*/ 15 h 31"/>
                      <a:gd name="T16" fmla="*/ 21 w 42"/>
                      <a:gd name="T17" fmla="*/ 16 h 31"/>
                      <a:gd name="T18" fmla="*/ 19 w 42"/>
                      <a:gd name="T19" fmla="*/ 16 h 31"/>
                      <a:gd name="T20" fmla="*/ 16 w 42"/>
                      <a:gd name="T21" fmla="*/ 15 h 31"/>
                      <a:gd name="T22" fmla="*/ 14 w 42"/>
                      <a:gd name="T23" fmla="*/ 13 h 31"/>
                      <a:gd name="T24" fmla="*/ 11 w 42"/>
                      <a:gd name="T25" fmla="*/ 10 h 31"/>
                      <a:gd name="T26" fmla="*/ 7 w 42"/>
                      <a:gd name="T27" fmla="*/ 7 h 31"/>
                      <a:gd name="T28" fmla="*/ 4 w 42"/>
                      <a:gd name="T29" fmla="*/ 4 h 31"/>
                      <a:gd name="T30" fmla="*/ 2 w 42"/>
                      <a:gd name="T31" fmla="*/ 2 h 31"/>
                      <a:gd name="T32" fmla="*/ 0 w 42"/>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1">
                        <a:moveTo>
                          <a:pt x="0" y="0"/>
                        </a:moveTo>
                        <a:lnTo>
                          <a:pt x="6" y="2"/>
                        </a:lnTo>
                        <a:lnTo>
                          <a:pt x="13" y="7"/>
                        </a:lnTo>
                        <a:lnTo>
                          <a:pt x="20" y="12"/>
                        </a:lnTo>
                        <a:lnTo>
                          <a:pt x="28" y="16"/>
                        </a:lnTo>
                        <a:lnTo>
                          <a:pt x="34" y="21"/>
                        </a:lnTo>
                        <a:lnTo>
                          <a:pt x="39" y="25"/>
                        </a:lnTo>
                        <a:lnTo>
                          <a:pt x="42" y="29"/>
                        </a:lnTo>
                        <a:lnTo>
                          <a:pt x="41" y="31"/>
                        </a:lnTo>
                        <a:lnTo>
                          <a:pt x="37" y="31"/>
                        </a:lnTo>
                        <a:lnTo>
                          <a:pt x="32" y="29"/>
                        </a:lnTo>
                        <a:lnTo>
                          <a:pt x="27" y="25"/>
                        </a:lnTo>
                        <a:lnTo>
                          <a:pt x="21" y="20"/>
                        </a:lnTo>
                        <a:lnTo>
                          <a:pt x="14" y="14"/>
                        </a:lnTo>
                        <a:lnTo>
                          <a:pt x="8"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70" name="Freeform 88">
                    <a:extLst>
                      <a:ext uri="{FF2B5EF4-FFF2-40B4-BE49-F238E27FC236}">
                        <a16:creationId xmlns:a16="http://schemas.microsoft.com/office/drawing/2014/main" id="{0F09E87C-E0A4-4E0C-BE1B-A5DE7C6312C3}"/>
                      </a:ext>
                    </a:extLst>
                  </p:cNvPr>
                  <p:cNvSpPr>
                    <a:spLocks/>
                  </p:cNvSpPr>
                  <p:nvPr/>
                </p:nvSpPr>
                <p:spPr bwMode="auto">
                  <a:xfrm>
                    <a:off x="474" y="141"/>
                    <a:ext cx="5" cy="26"/>
                  </a:xfrm>
                  <a:custGeom>
                    <a:avLst/>
                    <a:gdLst>
                      <a:gd name="T0" fmla="*/ 3 w 10"/>
                      <a:gd name="T1" fmla="*/ 0 h 52"/>
                      <a:gd name="T2" fmla="*/ 4 w 10"/>
                      <a:gd name="T3" fmla="*/ 7 h 52"/>
                      <a:gd name="T4" fmla="*/ 5 w 10"/>
                      <a:gd name="T5" fmla="*/ 15 h 52"/>
                      <a:gd name="T6" fmla="*/ 5 w 10"/>
                      <a:gd name="T7" fmla="*/ 23 h 52"/>
                      <a:gd name="T8" fmla="*/ 2 w 10"/>
                      <a:gd name="T9" fmla="*/ 26 h 52"/>
                      <a:gd name="T10" fmla="*/ 0 w 10"/>
                      <a:gd name="T11" fmla="*/ 23 h 52"/>
                      <a:gd name="T12" fmla="*/ 1 w 10"/>
                      <a:gd name="T13" fmla="*/ 16 h 52"/>
                      <a:gd name="T14" fmla="*/ 2 w 10"/>
                      <a:gd name="T15" fmla="*/ 7 h 52"/>
                      <a:gd name="T16" fmla="*/ 3 w 10"/>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6" y="0"/>
                        </a:moveTo>
                        <a:lnTo>
                          <a:pt x="8" y="14"/>
                        </a:lnTo>
                        <a:lnTo>
                          <a:pt x="10" y="30"/>
                        </a:lnTo>
                        <a:lnTo>
                          <a:pt x="10" y="45"/>
                        </a:lnTo>
                        <a:lnTo>
                          <a:pt x="4" y="52"/>
                        </a:lnTo>
                        <a:lnTo>
                          <a:pt x="0" y="46"/>
                        </a:lnTo>
                        <a:lnTo>
                          <a:pt x="1" y="31"/>
                        </a:lnTo>
                        <a:lnTo>
                          <a:pt x="3" y="14"/>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71" name="Freeform 89">
                    <a:extLst>
                      <a:ext uri="{FF2B5EF4-FFF2-40B4-BE49-F238E27FC236}">
                        <a16:creationId xmlns:a16="http://schemas.microsoft.com/office/drawing/2014/main" id="{91A01251-7BBB-4008-96DD-E5920B1FF644}"/>
                      </a:ext>
                    </a:extLst>
                  </p:cNvPr>
                  <p:cNvSpPr>
                    <a:spLocks/>
                  </p:cNvSpPr>
                  <p:nvPr/>
                </p:nvSpPr>
                <p:spPr bwMode="auto">
                  <a:xfrm>
                    <a:off x="462" y="137"/>
                    <a:ext cx="10" cy="25"/>
                  </a:xfrm>
                  <a:custGeom>
                    <a:avLst/>
                    <a:gdLst>
                      <a:gd name="T0" fmla="*/ 10 w 19"/>
                      <a:gd name="T1" fmla="*/ 0 h 51"/>
                      <a:gd name="T2" fmla="*/ 9 w 19"/>
                      <a:gd name="T3" fmla="*/ 6 h 51"/>
                      <a:gd name="T4" fmla="*/ 8 w 19"/>
                      <a:gd name="T5" fmla="*/ 14 h 51"/>
                      <a:gd name="T6" fmla="*/ 5 w 19"/>
                      <a:gd name="T7" fmla="*/ 22 h 51"/>
                      <a:gd name="T8" fmla="*/ 1 w 19"/>
                      <a:gd name="T9" fmla="*/ 25 h 51"/>
                      <a:gd name="T10" fmla="*/ 0 w 19"/>
                      <a:gd name="T11" fmla="*/ 22 h 51"/>
                      <a:gd name="T12" fmla="*/ 3 w 19"/>
                      <a:gd name="T13" fmla="*/ 14 h 51"/>
                      <a:gd name="T14" fmla="*/ 7 w 19"/>
                      <a:gd name="T15" fmla="*/ 6 h 51"/>
                      <a:gd name="T16" fmla="*/ 10 w 1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1">
                        <a:moveTo>
                          <a:pt x="19" y="0"/>
                        </a:moveTo>
                        <a:lnTo>
                          <a:pt x="18" y="12"/>
                        </a:lnTo>
                        <a:lnTo>
                          <a:pt x="15" y="29"/>
                        </a:lnTo>
                        <a:lnTo>
                          <a:pt x="10" y="44"/>
                        </a:lnTo>
                        <a:lnTo>
                          <a:pt x="2" y="51"/>
                        </a:lnTo>
                        <a:lnTo>
                          <a:pt x="0" y="44"/>
                        </a:lnTo>
                        <a:lnTo>
                          <a:pt x="6" y="29"/>
                        </a:lnTo>
                        <a:lnTo>
                          <a:pt x="14" y="12"/>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72" name="Freeform 90">
                    <a:extLst>
                      <a:ext uri="{FF2B5EF4-FFF2-40B4-BE49-F238E27FC236}">
                        <a16:creationId xmlns:a16="http://schemas.microsoft.com/office/drawing/2014/main" id="{0169E5ED-EAF7-4146-BC50-5468B48E5697}"/>
                      </a:ext>
                    </a:extLst>
                  </p:cNvPr>
                  <p:cNvSpPr>
                    <a:spLocks/>
                  </p:cNvSpPr>
                  <p:nvPr/>
                </p:nvSpPr>
                <p:spPr bwMode="auto">
                  <a:xfrm>
                    <a:off x="484" y="142"/>
                    <a:ext cx="5" cy="24"/>
                  </a:xfrm>
                  <a:custGeom>
                    <a:avLst/>
                    <a:gdLst>
                      <a:gd name="T0" fmla="*/ 1 w 10"/>
                      <a:gd name="T1" fmla="*/ 0 h 48"/>
                      <a:gd name="T2" fmla="*/ 3 w 10"/>
                      <a:gd name="T3" fmla="*/ 4 h 48"/>
                      <a:gd name="T4" fmla="*/ 5 w 10"/>
                      <a:gd name="T5" fmla="*/ 11 h 48"/>
                      <a:gd name="T6" fmla="*/ 5 w 10"/>
                      <a:gd name="T7" fmla="*/ 19 h 48"/>
                      <a:gd name="T8" fmla="*/ 2 w 10"/>
                      <a:gd name="T9" fmla="*/ 24 h 48"/>
                      <a:gd name="T10" fmla="*/ 0 w 10"/>
                      <a:gd name="T11" fmla="*/ 23 h 48"/>
                      <a:gd name="T12" fmla="*/ 0 w 10"/>
                      <a:gd name="T13" fmla="*/ 16 h 48"/>
                      <a:gd name="T14" fmla="*/ 1 w 10"/>
                      <a:gd name="T15" fmla="*/ 7 h 48"/>
                      <a:gd name="T16" fmla="*/ 1 w 10"/>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8">
                        <a:moveTo>
                          <a:pt x="2" y="0"/>
                        </a:moveTo>
                        <a:lnTo>
                          <a:pt x="6" y="7"/>
                        </a:lnTo>
                        <a:lnTo>
                          <a:pt x="10" y="22"/>
                        </a:lnTo>
                        <a:lnTo>
                          <a:pt x="10" y="38"/>
                        </a:lnTo>
                        <a:lnTo>
                          <a:pt x="4" y="48"/>
                        </a:lnTo>
                        <a:lnTo>
                          <a:pt x="0" y="45"/>
                        </a:lnTo>
                        <a:lnTo>
                          <a:pt x="0" y="31"/>
                        </a:lnTo>
                        <a:lnTo>
                          <a:pt x="2" y="1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73" name="Freeform 91">
                    <a:extLst>
                      <a:ext uri="{FF2B5EF4-FFF2-40B4-BE49-F238E27FC236}">
                        <a16:creationId xmlns:a16="http://schemas.microsoft.com/office/drawing/2014/main" id="{43B6E159-B9BE-4A89-AFDD-88254FF939A9}"/>
                      </a:ext>
                    </a:extLst>
                  </p:cNvPr>
                  <p:cNvSpPr>
                    <a:spLocks/>
                  </p:cNvSpPr>
                  <p:nvPr/>
                </p:nvSpPr>
                <p:spPr bwMode="auto">
                  <a:xfrm>
                    <a:off x="493" y="146"/>
                    <a:ext cx="6" cy="26"/>
                  </a:xfrm>
                  <a:custGeom>
                    <a:avLst/>
                    <a:gdLst>
                      <a:gd name="T0" fmla="*/ 0 w 11"/>
                      <a:gd name="T1" fmla="*/ 0 h 52"/>
                      <a:gd name="T2" fmla="*/ 3 w 11"/>
                      <a:gd name="T3" fmla="*/ 5 h 52"/>
                      <a:gd name="T4" fmla="*/ 5 w 11"/>
                      <a:gd name="T5" fmla="*/ 13 h 52"/>
                      <a:gd name="T6" fmla="*/ 6 w 11"/>
                      <a:gd name="T7" fmla="*/ 21 h 52"/>
                      <a:gd name="T8" fmla="*/ 4 w 11"/>
                      <a:gd name="T9" fmla="*/ 26 h 52"/>
                      <a:gd name="T10" fmla="*/ 3 w 11"/>
                      <a:gd name="T11" fmla="*/ 24 h 52"/>
                      <a:gd name="T12" fmla="*/ 1 w 11"/>
                      <a:gd name="T13" fmla="*/ 17 h 52"/>
                      <a:gd name="T14" fmla="*/ 1 w 11"/>
                      <a:gd name="T15" fmla="*/ 8 h 52"/>
                      <a:gd name="T16" fmla="*/ 0 w 11"/>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2">
                        <a:moveTo>
                          <a:pt x="0" y="0"/>
                        </a:moveTo>
                        <a:lnTo>
                          <a:pt x="5" y="10"/>
                        </a:lnTo>
                        <a:lnTo>
                          <a:pt x="9" y="26"/>
                        </a:lnTo>
                        <a:lnTo>
                          <a:pt x="11" y="42"/>
                        </a:lnTo>
                        <a:lnTo>
                          <a:pt x="8" y="52"/>
                        </a:lnTo>
                        <a:lnTo>
                          <a:pt x="5" y="48"/>
                        </a:lnTo>
                        <a:lnTo>
                          <a:pt x="2" y="34"/>
                        </a:lnTo>
                        <a:lnTo>
                          <a:pt x="2"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74" name="Freeform 92">
                    <a:extLst>
                      <a:ext uri="{FF2B5EF4-FFF2-40B4-BE49-F238E27FC236}">
                        <a16:creationId xmlns:a16="http://schemas.microsoft.com/office/drawing/2014/main" id="{DB90C541-9E2E-4D6D-A567-B92F08B44674}"/>
                      </a:ext>
                    </a:extLst>
                  </p:cNvPr>
                  <p:cNvSpPr>
                    <a:spLocks/>
                  </p:cNvSpPr>
                  <p:nvPr/>
                </p:nvSpPr>
                <p:spPr bwMode="auto">
                  <a:xfrm>
                    <a:off x="503" y="150"/>
                    <a:ext cx="7" cy="26"/>
                  </a:xfrm>
                  <a:custGeom>
                    <a:avLst/>
                    <a:gdLst>
                      <a:gd name="T0" fmla="*/ 0 w 14"/>
                      <a:gd name="T1" fmla="*/ 0 h 52"/>
                      <a:gd name="T2" fmla="*/ 3 w 14"/>
                      <a:gd name="T3" fmla="*/ 6 h 52"/>
                      <a:gd name="T4" fmla="*/ 6 w 14"/>
                      <a:gd name="T5" fmla="*/ 15 h 52"/>
                      <a:gd name="T6" fmla="*/ 7 w 14"/>
                      <a:gd name="T7" fmla="*/ 23 h 52"/>
                      <a:gd name="T8" fmla="*/ 6 w 14"/>
                      <a:gd name="T9" fmla="*/ 26 h 52"/>
                      <a:gd name="T10" fmla="*/ 3 w 14"/>
                      <a:gd name="T11" fmla="*/ 23 h 52"/>
                      <a:gd name="T12" fmla="*/ 2 w 14"/>
                      <a:gd name="T13" fmla="*/ 16 h 52"/>
                      <a:gd name="T14" fmla="*/ 2 w 14"/>
                      <a:gd name="T15" fmla="*/ 8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52">
                        <a:moveTo>
                          <a:pt x="0" y="0"/>
                        </a:moveTo>
                        <a:lnTo>
                          <a:pt x="5" y="11"/>
                        </a:lnTo>
                        <a:lnTo>
                          <a:pt x="12" y="29"/>
                        </a:lnTo>
                        <a:lnTo>
                          <a:pt x="14" y="45"/>
                        </a:lnTo>
                        <a:lnTo>
                          <a:pt x="12" y="52"/>
                        </a:lnTo>
                        <a:lnTo>
                          <a:pt x="6" y="46"/>
                        </a:lnTo>
                        <a:lnTo>
                          <a:pt x="4" y="31"/>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75" name="Freeform 93">
                    <a:extLst>
                      <a:ext uri="{FF2B5EF4-FFF2-40B4-BE49-F238E27FC236}">
                        <a16:creationId xmlns:a16="http://schemas.microsoft.com/office/drawing/2014/main" id="{EC38C1FE-1B02-4E89-8601-024453BAFB44}"/>
                      </a:ext>
                    </a:extLst>
                  </p:cNvPr>
                  <p:cNvSpPr>
                    <a:spLocks/>
                  </p:cNvSpPr>
                  <p:nvPr/>
                </p:nvSpPr>
                <p:spPr bwMode="auto">
                  <a:xfrm>
                    <a:off x="512" y="152"/>
                    <a:ext cx="9" cy="28"/>
                  </a:xfrm>
                  <a:custGeom>
                    <a:avLst/>
                    <a:gdLst>
                      <a:gd name="T0" fmla="*/ 0 w 17"/>
                      <a:gd name="T1" fmla="*/ 0 h 58"/>
                      <a:gd name="T2" fmla="*/ 4 w 17"/>
                      <a:gd name="T3" fmla="*/ 7 h 58"/>
                      <a:gd name="T4" fmla="*/ 8 w 17"/>
                      <a:gd name="T5" fmla="*/ 16 h 58"/>
                      <a:gd name="T6" fmla="*/ 9 w 17"/>
                      <a:gd name="T7" fmla="*/ 24 h 58"/>
                      <a:gd name="T8" fmla="*/ 6 w 17"/>
                      <a:gd name="T9" fmla="*/ 28 h 58"/>
                      <a:gd name="T10" fmla="*/ 3 w 17"/>
                      <a:gd name="T11" fmla="*/ 25 h 58"/>
                      <a:gd name="T12" fmla="*/ 2 w 17"/>
                      <a:gd name="T13" fmla="*/ 16 h 58"/>
                      <a:gd name="T14" fmla="*/ 1 w 17"/>
                      <a:gd name="T15" fmla="*/ 7 h 58"/>
                      <a:gd name="T16" fmla="*/ 0 w 17"/>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58">
                        <a:moveTo>
                          <a:pt x="0" y="0"/>
                        </a:moveTo>
                        <a:lnTo>
                          <a:pt x="8" y="15"/>
                        </a:lnTo>
                        <a:lnTo>
                          <a:pt x="15" y="34"/>
                        </a:lnTo>
                        <a:lnTo>
                          <a:pt x="17" y="50"/>
                        </a:lnTo>
                        <a:lnTo>
                          <a:pt x="12" y="58"/>
                        </a:lnTo>
                        <a:lnTo>
                          <a:pt x="6" y="51"/>
                        </a:lnTo>
                        <a:lnTo>
                          <a:pt x="3" y="34"/>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76" name="Freeform 94">
                    <a:extLst>
                      <a:ext uri="{FF2B5EF4-FFF2-40B4-BE49-F238E27FC236}">
                        <a16:creationId xmlns:a16="http://schemas.microsoft.com/office/drawing/2014/main" id="{81F0370B-5B1A-4BA3-9562-EE292C05A76A}"/>
                      </a:ext>
                    </a:extLst>
                  </p:cNvPr>
                  <p:cNvSpPr>
                    <a:spLocks/>
                  </p:cNvSpPr>
                  <p:nvPr/>
                </p:nvSpPr>
                <p:spPr bwMode="auto">
                  <a:xfrm>
                    <a:off x="523" y="153"/>
                    <a:ext cx="11" cy="31"/>
                  </a:xfrm>
                  <a:custGeom>
                    <a:avLst/>
                    <a:gdLst>
                      <a:gd name="T0" fmla="*/ 0 w 23"/>
                      <a:gd name="T1" fmla="*/ 0 h 61"/>
                      <a:gd name="T2" fmla="*/ 3 w 23"/>
                      <a:gd name="T3" fmla="*/ 7 h 61"/>
                      <a:gd name="T4" fmla="*/ 8 w 23"/>
                      <a:gd name="T5" fmla="*/ 18 h 61"/>
                      <a:gd name="T6" fmla="*/ 11 w 23"/>
                      <a:gd name="T7" fmla="*/ 27 h 61"/>
                      <a:gd name="T8" fmla="*/ 9 w 23"/>
                      <a:gd name="T9" fmla="*/ 31 h 61"/>
                      <a:gd name="T10" fmla="*/ 5 w 23"/>
                      <a:gd name="T11" fmla="*/ 26 h 61"/>
                      <a:gd name="T12" fmla="*/ 3 w 23"/>
                      <a:gd name="T13" fmla="*/ 16 h 61"/>
                      <a:gd name="T14" fmla="*/ 1 w 23"/>
                      <a:gd name="T15" fmla="*/ 6 h 61"/>
                      <a:gd name="T16" fmla="*/ 0 w 2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1">
                        <a:moveTo>
                          <a:pt x="0" y="0"/>
                        </a:moveTo>
                        <a:lnTo>
                          <a:pt x="7" y="14"/>
                        </a:lnTo>
                        <a:lnTo>
                          <a:pt x="17" y="35"/>
                        </a:lnTo>
                        <a:lnTo>
                          <a:pt x="23" y="54"/>
                        </a:lnTo>
                        <a:lnTo>
                          <a:pt x="19" y="61"/>
                        </a:lnTo>
                        <a:lnTo>
                          <a:pt x="11" y="52"/>
                        </a:lnTo>
                        <a:lnTo>
                          <a:pt x="7" y="32"/>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77" name="Freeform 95">
                    <a:extLst>
                      <a:ext uri="{FF2B5EF4-FFF2-40B4-BE49-F238E27FC236}">
                        <a16:creationId xmlns:a16="http://schemas.microsoft.com/office/drawing/2014/main" id="{46FEADFD-7AC7-4638-92DE-FEEA6D0D1624}"/>
                      </a:ext>
                    </a:extLst>
                  </p:cNvPr>
                  <p:cNvSpPr>
                    <a:spLocks/>
                  </p:cNvSpPr>
                  <p:nvPr/>
                </p:nvSpPr>
                <p:spPr bwMode="auto">
                  <a:xfrm>
                    <a:off x="531" y="153"/>
                    <a:ext cx="15" cy="33"/>
                  </a:xfrm>
                  <a:custGeom>
                    <a:avLst/>
                    <a:gdLst>
                      <a:gd name="T0" fmla="*/ 0 w 30"/>
                      <a:gd name="T1" fmla="*/ 0 h 66"/>
                      <a:gd name="T2" fmla="*/ 3 w 30"/>
                      <a:gd name="T3" fmla="*/ 3 h 66"/>
                      <a:gd name="T4" fmla="*/ 6 w 30"/>
                      <a:gd name="T5" fmla="*/ 8 h 66"/>
                      <a:gd name="T6" fmla="*/ 9 w 30"/>
                      <a:gd name="T7" fmla="*/ 13 h 66"/>
                      <a:gd name="T8" fmla="*/ 12 w 30"/>
                      <a:gd name="T9" fmla="*/ 18 h 66"/>
                      <a:gd name="T10" fmla="*/ 14 w 30"/>
                      <a:gd name="T11" fmla="*/ 24 h 66"/>
                      <a:gd name="T12" fmla="*/ 15 w 30"/>
                      <a:gd name="T13" fmla="*/ 29 h 66"/>
                      <a:gd name="T14" fmla="*/ 15 w 30"/>
                      <a:gd name="T15" fmla="*/ 32 h 66"/>
                      <a:gd name="T16" fmla="*/ 13 w 30"/>
                      <a:gd name="T17" fmla="*/ 33 h 66"/>
                      <a:gd name="T18" fmla="*/ 8 w 30"/>
                      <a:gd name="T19" fmla="*/ 30 h 66"/>
                      <a:gd name="T20" fmla="*/ 4 w 30"/>
                      <a:gd name="T21" fmla="*/ 20 h 66"/>
                      <a:gd name="T22" fmla="*/ 2 w 30"/>
                      <a:gd name="T23" fmla="*/ 9 h 66"/>
                      <a:gd name="T24" fmla="*/ 0 w 30"/>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6">
                        <a:moveTo>
                          <a:pt x="0" y="0"/>
                        </a:moveTo>
                        <a:lnTo>
                          <a:pt x="6" y="5"/>
                        </a:lnTo>
                        <a:lnTo>
                          <a:pt x="12" y="15"/>
                        </a:lnTo>
                        <a:lnTo>
                          <a:pt x="18" y="25"/>
                        </a:lnTo>
                        <a:lnTo>
                          <a:pt x="24" y="36"/>
                        </a:lnTo>
                        <a:lnTo>
                          <a:pt x="27" y="48"/>
                        </a:lnTo>
                        <a:lnTo>
                          <a:pt x="30" y="57"/>
                        </a:lnTo>
                        <a:lnTo>
                          <a:pt x="29" y="64"/>
                        </a:lnTo>
                        <a:lnTo>
                          <a:pt x="25" y="66"/>
                        </a:lnTo>
                        <a:lnTo>
                          <a:pt x="16" y="59"/>
                        </a:lnTo>
                        <a:lnTo>
                          <a:pt x="8" y="40"/>
                        </a:lnTo>
                        <a:lnTo>
                          <a:pt x="3"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78" name="Freeform 96">
                    <a:extLst>
                      <a:ext uri="{FF2B5EF4-FFF2-40B4-BE49-F238E27FC236}">
                        <a16:creationId xmlns:a16="http://schemas.microsoft.com/office/drawing/2014/main" id="{9EBDD2E5-A630-46FB-AC65-B149D13323B0}"/>
                      </a:ext>
                    </a:extLst>
                  </p:cNvPr>
                  <p:cNvSpPr>
                    <a:spLocks/>
                  </p:cNvSpPr>
                  <p:nvPr/>
                </p:nvSpPr>
                <p:spPr bwMode="auto">
                  <a:xfrm>
                    <a:off x="544" y="152"/>
                    <a:ext cx="23" cy="30"/>
                  </a:xfrm>
                  <a:custGeom>
                    <a:avLst/>
                    <a:gdLst>
                      <a:gd name="T0" fmla="*/ 0 w 46"/>
                      <a:gd name="T1" fmla="*/ 0 h 61"/>
                      <a:gd name="T2" fmla="*/ 4 w 46"/>
                      <a:gd name="T3" fmla="*/ 2 h 61"/>
                      <a:gd name="T4" fmla="*/ 8 w 46"/>
                      <a:gd name="T5" fmla="*/ 6 h 61"/>
                      <a:gd name="T6" fmla="*/ 12 w 46"/>
                      <a:gd name="T7" fmla="*/ 11 h 61"/>
                      <a:gd name="T8" fmla="*/ 16 w 46"/>
                      <a:gd name="T9" fmla="*/ 16 h 61"/>
                      <a:gd name="T10" fmla="*/ 20 w 46"/>
                      <a:gd name="T11" fmla="*/ 21 h 61"/>
                      <a:gd name="T12" fmla="*/ 22 w 46"/>
                      <a:gd name="T13" fmla="*/ 25 h 61"/>
                      <a:gd name="T14" fmla="*/ 23 w 46"/>
                      <a:gd name="T15" fmla="*/ 29 h 61"/>
                      <a:gd name="T16" fmla="*/ 23 w 46"/>
                      <a:gd name="T17" fmla="*/ 30 h 61"/>
                      <a:gd name="T18" fmla="*/ 20 w 46"/>
                      <a:gd name="T19" fmla="*/ 30 h 61"/>
                      <a:gd name="T20" fmla="*/ 18 w 46"/>
                      <a:gd name="T21" fmla="*/ 28 h 61"/>
                      <a:gd name="T22" fmla="*/ 14 w 46"/>
                      <a:gd name="T23" fmla="*/ 25 h 61"/>
                      <a:gd name="T24" fmla="*/ 11 w 46"/>
                      <a:gd name="T25" fmla="*/ 20 h 61"/>
                      <a:gd name="T26" fmla="*/ 7 w 46"/>
                      <a:gd name="T27" fmla="*/ 15 h 61"/>
                      <a:gd name="T28" fmla="*/ 4 w 46"/>
                      <a:gd name="T29" fmla="*/ 10 h 61"/>
                      <a:gd name="T30" fmla="*/ 1 w 46"/>
                      <a:gd name="T31" fmla="*/ 4 h 61"/>
                      <a:gd name="T32" fmla="*/ 0 w 46"/>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1">
                        <a:moveTo>
                          <a:pt x="0" y="0"/>
                        </a:moveTo>
                        <a:lnTo>
                          <a:pt x="7" y="5"/>
                        </a:lnTo>
                        <a:lnTo>
                          <a:pt x="15" y="13"/>
                        </a:lnTo>
                        <a:lnTo>
                          <a:pt x="24" y="22"/>
                        </a:lnTo>
                        <a:lnTo>
                          <a:pt x="32" y="32"/>
                        </a:lnTo>
                        <a:lnTo>
                          <a:pt x="39" y="43"/>
                        </a:lnTo>
                        <a:lnTo>
                          <a:pt x="44" y="51"/>
                        </a:lnTo>
                        <a:lnTo>
                          <a:pt x="46" y="58"/>
                        </a:lnTo>
                        <a:lnTo>
                          <a:pt x="45" y="61"/>
                        </a:lnTo>
                        <a:lnTo>
                          <a:pt x="40" y="61"/>
                        </a:lnTo>
                        <a:lnTo>
                          <a:pt x="35" y="57"/>
                        </a:lnTo>
                        <a:lnTo>
                          <a:pt x="28" y="50"/>
                        </a:lnTo>
                        <a:lnTo>
                          <a:pt x="21" y="41"/>
                        </a:lnTo>
                        <a:lnTo>
                          <a:pt x="14" y="30"/>
                        </a:lnTo>
                        <a:lnTo>
                          <a:pt x="8" y="20"/>
                        </a:lnTo>
                        <a:lnTo>
                          <a:pt x="2"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79" name="Freeform 97">
                    <a:extLst>
                      <a:ext uri="{FF2B5EF4-FFF2-40B4-BE49-F238E27FC236}">
                        <a16:creationId xmlns:a16="http://schemas.microsoft.com/office/drawing/2014/main" id="{52770847-9780-4666-95AB-0E438FFAAB99}"/>
                      </a:ext>
                    </a:extLst>
                  </p:cNvPr>
                  <p:cNvSpPr>
                    <a:spLocks/>
                  </p:cNvSpPr>
                  <p:nvPr/>
                </p:nvSpPr>
                <p:spPr bwMode="auto">
                  <a:xfrm>
                    <a:off x="556" y="150"/>
                    <a:ext cx="28" cy="26"/>
                  </a:xfrm>
                  <a:custGeom>
                    <a:avLst/>
                    <a:gdLst>
                      <a:gd name="T0" fmla="*/ 0 w 58"/>
                      <a:gd name="T1" fmla="*/ 0 h 51"/>
                      <a:gd name="T2" fmla="*/ 3 w 58"/>
                      <a:gd name="T3" fmla="*/ 2 h 51"/>
                      <a:gd name="T4" fmla="*/ 8 w 58"/>
                      <a:gd name="T5" fmla="*/ 5 h 51"/>
                      <a:gd name="T6" fmla="*/ 13 w 58"/>
                      <a:gd name="T7" fmla="*/ 9 h 51"/>
                      <a:gd name="T8" fmla="*/ 18 w 58"/>
                      <a:gd name="T9" fmla="*/ 13 h 51"/>
                      <a:gd name="T10" fmla="*/ 23 w 58"/>
                      <a:gd name="T11" fmla="*/ 17 h 51"/>
                      <a:gd name="T12" fmla="*/ 26 w 58"/>
                      <a:gd name="T13" fmla="*/ 20 h 51"/>
                      <a:gd name="T14" fmla="*/ 28 w 58"/>
                      <a:gd name="T15" fmla="*/ 24 h 51"/>
                      <a:gd name="T16" fmla="*/ 28 w 58"/>
                      <a:gd name="T17" fmla="*/ 26 h 51"/>
                      <a:gd name="T18" fmla="*/ 25 w 58"/>
                      <a:gd name="T19" fmla="*/ 26 h 51"/>
                      <a:gd name="T20" fmla="*/ 21 w 58"/>
                      <a:gd name="T21" fmla="*/ 24 h 51"/>
                      <a:gd name="T22" fmla="*/ 17 w 58"/>
                      <a:gd name="T23" fmla="*/ 20 h 51"/>
                      <a:gd name="T24" fmla="*/ 12 w 58"/>
                      <a:gd name="T25" fmla="*/ 16 h 51"/>
                      <a:gd name="T26" fmla="*/ 7 w 58"/>
                      <a:gd name="T27" fmla="*/ 11 h 51"/>
                      <a:gd name="T28" fmla="*/ 3 w 58"/>
                      <a:gd name="T29" fmla="*/ 7 h 51"/>
                      <a:gd name="T30" fmla="*/ 1 w 58"/>
                      <a:gd name="T31" fmla="*/ 3 h 51"/>
                      <a:gd name="T32" fmla="*/ 0 w 58"/>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51">
                        <a:moveTo>
                          <a:pt x="0" y="0"/>
                        </a:moveTo>
                        <a:lnTo>
                          <a:pt x="7" y="3"/>
                        </a:lnTo>
                        <a:lnTo>
                          <a:pt x="16" y="10"/>
                        </a:lnTo>
                        <a:lnTo>
                          <a:pt x="27" y="17"/>
                        </a:lnTo>
                        <a:lnTo>
                          <a:pt x="37" y="25"/>
                        </a:lnTo>
                        <a:lnTo>
                          <a:pt x="48" y="33"/>
                        </a:lnTo>
                        <a:lnTo>
                          <a:pt x="54" y="40"/>
                        </a:lnTo>
                        <a:lnTo>
                          <a:pt x="58" y="47"/>
                        </a:lnTo>
                        <a:lnTo>
                          <a:pt x="57" y="51"/>
                        </a:lnTo>
                        <a:lnTo>
                          <a:pt x="51" y="51"/>
                        </a:lnTo>
                        <a:lnTo>
                          <a:pt x="44" y="47"/>
                        </a:lnTo>
                        <a:lnTo>
                          <a:pt x="35" y="40"/>
                        </a:lnTo>
                        <a:lnTo>
                          <a:pt x="25" y="32"/>
                        </a:lnTo>
                        <a:lnTo>
                          <a:pt x="15" y="22"/>
                        </a:lnTo>
                        <a:lnTo>
                          <a:pt x="7" y="14"/>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80" name="Freeform 98">
                    <a:extLst>
                      <a:ext uri="{FF2B5EF4-FFF2-40B4-BE49-F238E27FC236}">
                        <a16:creationId xmlns:a16="http://schemas.microsoft.com/office/drawing/2014/main" id="{A563C162-F93A-4648-8719-5DE477564856}"/>
                      </a:ext>
                    </a:extLst>
                  </p:cNvPr>
                  <p:cNvSpPr>
                    <a:spLocks/>
                  </p:cNvSpPr>
                  <p:nvPr/>
                </p:nvSpPr>
                <p:spPr bwMode="auto">
                  <a:xfrm>
                    <a:off x="567" y="149"/>
                    <a:ext cx="26" cy="23"/>
                  </a:xfrm>
                  <a:custGeom>
                    <a:avLst/>
                    <a:gdLst>
                      <a:gd name="T0" fmla="*/ 25 w 51"/>
                      <a:gd name="T1" fmla="*/ 23 h 47"/>
                      <a:gd name="T2" fmla="*/ 23 w 51"/>
                      <a:gd name="T3" fmla="*/ 22 h 47"/>
                      <a:gd name="T4" fmla="*/ 21 w 51"/>
                      <a:gd name="T5" fmla="*/ 21 h 47"/>
                      <a:gd name="T6" fmla="*/ 18 w 51"/>
                      <a:gd name="T7" fmla="*/ 17 h 47"/>
                      <a:gd name="T8" fmla="*/ 14 w 51"/>
                      <a:gd name="T9" fmla="*/ 13 h 47"/>
                      <a:gd name="T10" fmla="*/ 11 w 51"/>
                      <a:gd name="T11" fmla="*/ 9 h 47"/>
                      <a:gd name="T12" fmla="*/ 7 w 51"/>
                      <a:gd name="T13" fmla="*/ 5 h 47"/>
                      <a:gd name="T14" fmla="*/ 3 w 51"/>
                      <a:gd name="T15" fmla="*/ 2 h 47"/>
                      <a:gd name="T16" fmla="*/ 0 w 51"/>
                      <a:gd name="T17" fmla="*/ 0 h 47"/>
                      <a:gd name="T18" fmla="*/ 4 w 51"/>
                      <a:gd name="T19" fmla="*/ 1 h 47"/>
                      <a:gd name="T20" fmla="*/ 10 w 51"/>
                      <a:gd name="T21" fmla="*/ 3 h 47"/>
                      <a:gd name="T22" fmla="*/ 14 w 51"/>
                      <a:gd name="T23" fmla="*/ 7 h 47"/>
                      <a:gd name="T24" fmla="*/ 19 w 51"/>
                      <a:gd name="T25" fmla="*/ 10 h 47"/>
                      <a:gd name="T26" fmla="*/ 22 w 51"/>
                      <a:gd name="T27" fmla="*/ 14 h 47"/>
                      <a:gd name="T28" fmla="*/ 25 w 51"/>
                      <a:gd name="T29" fmla="*/ 18 h 47"/>
                      <a:gd name="T30" fmla="*/ 26 w 51"/>
                      <a:gd name="T31" fmla="*/ 21 h 47"/>
                      <a:gd name="T32" fmla="*/ 25 w 51"/>
                      <a:gd name="T33" fmla="*/ 23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7">
                        <a:moveTo>
                          <a:pt x="49" y="47"/>
                        </a:moveTo>
                        <a:lnTo>
                          <a:pt x="46" y="45"/>
                        </a:lnTo>
                        <a:lnTo>
                          <a:pt x="42" y="42"/>
                        </a:lnTo>
                        <a:lnTo>
                          <a:pt x="35" y="35"/>
                        </a:lnTo>
                        <a:lnTo>
                          <a:pt x="28" y="27"/>
                        </a:lnTo>
                        <a:lnTo>
                          <a:pt x="21" y="19"/>
                        </a:lnTo>
                        <a:lnTo>
                          <a:pt x="13" y="11"/>
                        </a:lnTo>
                        <a:lnTo>
                          <a:pt x="6" y="5"/>
                        </a:lnTo>
                        <a:lnTo>
                          <a:pt x="0" y="0"/>
                        </a:lnTo>
                        <a:lnTo>
                          <a:pt x="8" y="3"/>
                        </a:lnTo>
                        <a:lnTo>
                          <a:pt x="19" y="7"/>
                        </a:lnTo>
                        <a:lnTo>
                          <a:pt x="28" y="14"/>
                        </a:lnTo>
                        <a:lnTo>
                          <a:pt x="37" y="21"/>
                        </a:lnTo>
                        <a:lnTo>
                          <a:pt x="44" y="29"/>
                        </a:lnTo>
                        <a:lnTo>
                          <a:pt x="50" y="36"/>
                        </a:lnTo>
                        <a:lnTo>
                          <a:pt x="51" y="42"/>
                        </a:lnTo>
                        <a:lnTo>
                          <a:pt x="49"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81" name="Freeform 99">
                    <a:extLst>
                      <a:ext uri="{FF2B5EF4-FFF2-40B4-BE49-F238E27FC236}">
                        <a16:creationId xmlns:a16="http://schemas.microsoft.com/office/drawing/2014/main" id="{4705193A-DA60-453F-9130-356D9FD45FD4}"/>
                      </a:ext>
                    </a:extLst>
                  </p:cNvPr>
                  <p:cNvSpPr>
                    <a:spLocks/>
                  </p:cNvSpPr>
                  <p:nvPr/>
                </p:nvSpPr>
                <p:spPr bwMode="auto">
                  <a:xfrm>
                    <a:off x="590" y="95"/>
                    <a:ext cx="118" cy="25"/>
                  </a:xfrm>
                  <a:custGeom>
                    <a:avLst/>
                    <a:gdLst>
                      <a:gd name="T0" fmla="*/ 0 w 236"/>
                      <a:gd name="T1" fmla="*/ 3 h 51"/>
                      <a:gd name="T2" fmla="*/ 0 w 236"/>
                      <a:gd name="T3" fmla="*/ 2 h 51"/>
                      <a:gd name="T4" fmla="*/ 1 w 236"/>
                      <a:gd name="T5" fmla="*/ 2 h 51"/>
                      <a:gd name="T6" fmla="*/ 2 w 236"/>
                      <a:gd name="T7" fmla="*/ 0 h 51"/>
                      <a:gd name="T8" fmla="*/ 3 w 236"/>
                      <a:gd name="T9" fmla="*/ 0 h 51"/>
                      <a:gd name="T10" fmla="*/ 10 w 236"/>
                      <a:gd name="T11" fmla="*/ 6 h 51"/>
                      <a:gd name="T12" fmla="*/ 18 w 236"/>
                      <a:gd name="T13" fmla="*/ 11 h 51"/>
                      <a:gd name="T14" fmla="*/ 26 w 236"/>
                      <a:gd name="T15" fmla="*/ 14 h 51"/>
                      <a:gd name="T16" fmla="*/ 34 w 236"/>
                      <a:gd name="T17" fmla="*/ 17 h 51"/>
                      <a:gd name="T18" fmla="*/ 42 w 236"/>
                      <a:gd name="T19" fmla="*/ 19 h 51"/>
                      <a:gd name="T20" fmla="*/ 50 w 236"/>
                      <a:gd name="T21" fmla="*/ 20 h 51"/>
                      <a:gd name="T22" fmla="*/ 58 w 236"/>
                      <a:gd name="T23" fmla="*/ 20 h 51"/>
                      <a:gd name="T24" fmla="*/ 66 w 236"/>
                      <a:gd name="T25" fmla="*/ 20 h 51"/>
                      <a:gd name="T26" fmla="*/ 74 w 236"/>
                      <a:gd name="T27" fmla="*/ 19 h 51"/>
                      <a:gd name="T28" fmla="*/ 81 w 236"/>
                      <a:gd name="T29" fmla="*/ 18 h 51"/>
                      <a:gd name="T30" fmla="*/ 88 w 236"/>
                      <a:gd name="T31" fmla="*/ 17 h 51"/>
                      <a:gd name="T32" fmla="*/ 95 w 236"/>
                      <a:gd name="T33" fmla="*/ 15 h 51"/>
                      <a:gd name="T34" fmla="*/ 102 w 236"/>
                      <a:gd name="T35" fmla="*/ 13 h 51"/>
                      <a:gd name="T36" fmla="*/ 108 w 236"/>
                      <a:gd name="T37" fmla="*/ 11 h 51"/>
                      <a:gd name="T38" fmla="*/ 113 w 236"/>
                      <a:gd name="T39" fmla="*/ 9 h 51"/>
                      <a:gd name="T40" fmla="*/ 118 w 236"/>
                      <a:gd name="T41" fmla="*/ 7 h 51"/>
                      <a:gd name="T42" fmla="*/ 116 w 236"/>
                      <a:gd name="T43" fmla="*/ 11 h 51"/>
                      <a:gd name="T44" fmla="*/ 112 w 236"/>
                      <a:gd name="T45" fmla="*/ 14 h 51"/>
                      <a:gd name="T46" fmla="*/ 106 w 236"/>
                      <a:gd name="T47" fmla="*/ 17 h 51"/>
                      <a:gd name="T48" fmla="*/ 99 w 236"/>
                      <a:gd name="T49" fmla="*/ 19 h 51"/>
                      <a:gd name="T50" fmla="*/ 92 w 236"/>
                      <a:gd name="T51" fmla="*/ 22 h 51"/>
                      <a:gd name="T52" fmla="*/ 83 w 236"/>
                      <a:gd name="T53" fmla="*/ 23 h 51"/>
                      <a:gd name="T54" fmla="*/ 74 w 236"/>
                      <a:gd name="T55" fmla="*/ 25 h 51"/>
                      <a:gd name="T56" fmla="*/ 65 w 236"/>
                      <a:gd name="T57" fmla="*/ 25 h 51"/>
                      <a:gd name="T58" fmla="*/ 55 w 236"/>
                      <a:gd name="T59" fmla="*/ 25 h 51"/>
                      <a:gd name="T60" fmla="*/ 46 w 236"/>
                      <a:gd name="T61" fmla="*/ 25 h 51"/>
                      <a:gd name="T62" fmla="*/ 36 w 236"/>
                      <a:gd name="T63" fmla="*/ 23 h 51"/>
                      <a:gd name="T64" fmla="*/ 27 w 236"/>
                      <a:gd name="T65" fmla="*/ 21 h 51"/>
                      <a:gd name="T66" fmla="*/ 19 w 236"/>
                      <a:gd name="T67" fmla="*/ 18 h 51"/>
                      <a:gd name="T68" fmla="*/ 12 w 236"/>
                      <a:gd name="T69" fmla="*/ 14 h 51"/>
                      <a:gd name="T70" fmla="*/ 6 w 236"/>
                      <a:gd name="T71" fmla="*/ 9 h 51"/>
                      <a:gd name="T72" fmla="*/ 0 w 236"/>
                      <a:gd name="T73" fmla="*/ 3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6" h="51">
                        <a:moveTo>
                          <a:pt x="0" y="7"/>
                        </a:moveTo>
                        <a:lnTo>
                          <a:pt x="0" y="5"/>
                        </a:lnTo>
                        <a:lnTo>
                          <a:pt x="1" y="4"/>
                        </a:lnTo>
                        <a:lnTo>
                          <a:pt x="3" y="1"/>
                        </a:lnTo>
                        <a:lnTo>
                          <a:pt x="5" y="0"/>
                        </a:lnTo>
                        <a:lnTo>
                          <a:pt x="20" y="12"/>
                        </a:lnTo>
                        <a:lnTo>
                          <a:pt x="36" y="22"/>
                        </a:lnTo>
                        <a:lnTo>
                          <a:pt x="51" y="29"/>
                        </a:lnTo>
                        <a:lnTo>
                          <a:pt x="67" y="35"/>
                        </a:lnTo>
                        <a:lnTo>
                          <a:pt x="83" y="38"/>
                        </a:lnTo>
                        <a:lnTo>
                          <a:pt x="99" y="40"/>
                        </a:lnTo>
                        <a:lnTo>
                          <a:pt x="115" y="40"/>
                        </a:lnTo>
                        <a:lnTo>
                          <a:pt x="132" y="40"/>
                        </a:lnTo>
                        <a:lnTo>
                          <a:pt x="147" y="39"/>
                        </a:lnTo>
                        <a:lnTo>
                          <a:pt x="162" y="37"/>
                        </a:lnTo>
                        <a:lnTo>
                          <a:pt x="176" y="34"/>
                        </a:lnTo>
                        <a:lnTo>
                          <a:pt x="190" y="30"/>
                        </a:lnTo>
                        <a:lnTo>
                          <a:pt x="203" y="27"/>
                        </a:lnTo>
                        <a:lnTo>
                          <a:pt x="216" y="22"/>
                        </a:lnTo>
                        <a:lnTo>
                          <a:pt x="226" y="19"/>
                        </a:lnTo>
                        <a:lnTo>
                          <a:pt x="236" y="15"/>
                        </a:lnTo>
                        <a:lnTo>
                          <a:pt x="232" y="22"/>
                        </a:lnTo>
                        <a:lnTo>
                          <a:pt x="223" y="29"/>
                        </a:lnTo>
                        <a:lnTo>
                          <a:pt x="212" y="35"/>
                        </a:lnTo>
                        <a:lnTo>
                          <a:pt x="198" y="39"/>
                        </a:lnTo>
                        <a:lnTo>
                          <a:pt x="183" y="44"/>
                        </a:lnTo>
                        <a:lnTo>
                          <a:pt x="166" y="47"/>
                        </a:lnTo>
                        <a:lnTo>
                          <a:pt x="148" y="50"/>
                        </a:lnTo>
                        <a:lnTo>
                          <a:pt x="129" y="51"/>
                        </a:lnTo>
                        <a:lnTo>
                          <a:pt x="110" y="51"/>
                        </a:lnTo>
                        <a:lnTo>
                          <a:pt x="91" y="50"/>
                        </a:lnTo>
                        <a:lnTo>
                          <a:pt x="72" y="46"/>
                        </a:lnTo>
                        <a:lnTo>
                          <a:pt x="54" y="43"/>
                        </a:lnTo>
                        <a:lnTo>
                          <a:pt x="38" y="36"/>
                        </a:lnTo>
                        <a:lnTo>
                          <a:pt x="23" y="29"/>
                        </a:lnTo>
                        <a:lnTo>
                          <a:pt x="11" y="19"/>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82" name="Freeform 100">
                    <a:extLst>
                      <a:ext uri="{FF2B5EF4-FFF2-40B4-BE49-F238E27FC236}">
                        <a16:creationId xmlns:a16="http://schemas.microsoft.com/office/drawing/2014/main" id="{4179102E-C1F8-4948-ADF5-B04C455DEC34}"/>
                      </a:ext>
                    </a:extLst>
                  </p:cNvPr>
                  <p:cNvSpPr>
                    <a:spLocks/>
                  </p:cNvSpPr>
                  <p:nvPr/>
                </p:nvSpPr>
                <p:spPr bwMode="auto">
                  <a:xfrm>
                    <a:off x="692" y="84"/>
                    <a:ext cx="13" cy="27"/>
                  </a:xfrm>
                  <a:custGeom>
                    <a:avLst/>
                    <a:gdLst>
                      <a:gd name="T0" fmla="*/ 0 w 27"/>
                      <a:gd name="T1" fmla="*/ 27 h 53"/>
                      <a:gd name="T2" fmla="*/ 6 w 27"/>
                      <a:gd name="T3" fmla="*/ 21 h 53"/>
                      <a:gd name="T4" fmla="*/ 10 w 27"/>
                      <a:gd name="T5" fmla="*/ 12 h 53"/>
                      <a:gd name="T6" fmla="*/ 13 w 27"/>
                      <a:gd name="T7" fmla="*/ 4 h 53"/>
                      <a:gd name="T8" fmla="*/ 13 w 27"/>
                      <a:gd name="T9" fmla="*/ 0 h 53"/>
                      <a:gd name="T10" fmla="*/ 10 w 27"/>
                      <a:gd name="T11" fmla="*/ 3 h 53"/>
                      <a:gd name="T12" fmla="*/ 7 w 27"/>
                      <a:gd name="T13" fmla="*/ 10 h 53"/>
                      <a:gd name="T14" fmla="*/ 4 w 27"/>
                      <a:gd name="T15" fmla="*/ 19 h 53"/>
                      <a:gd name="T16" fmla="*/ 0 w 27"/>
                      <a:gd name="T17" fmla="*/ 2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53">
                        <a:moveTo>
                          <a:pt x="0" y="53"/>
                        </a:moveTo>
                        <a:lnTo>
                          <a:pt x="12" y="41"/>
                        </a:lnTo>
                        <a:lnTo>
                          <a:pt x="21" y="23"/>
                        </a:lnTo>
                        <a:lnTo>
                          <a:pt x="27" y="8"/>
                        </a:lnTo>
                        <a:lnTo>
                          <a:pt x="26" y="0"/>
                        </a:lnTo>
                        <a:lnTo>
                          <a:pt x="21" y="5"/>
                        </a:lnTo>
                        <a:lnTo>
                          <a:pt x="15" y="20"/>
                        </a:lnTo>
                        <a:lnTo>
                          <a:pt x="8" y="37"/>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83" name="Freeform 101">
                    <a:extLst>
                      <a:ext uri="{FF2B5EF4-FFF2-40B4-BE49-F238E27FC236}">
                        <a16:creationId xmlns:a16="http://schemas.microsoft.com/office/drawing/2014/main" id="{640F1F36-DA41-4478-ADCF-404065834B3F}"/>
                      </a:ext>
                    </a:extLst>
                  </p:cNvPr>
                  <p:cNvSpPr>
                    <a:spLocks/>
                  </p:cNvSpPr>
                  <p:nvPr/>
                </p:nvSpPr>
                <p:spPr bwMode="auto">
                  <a:xfrm>
                    <a:off x="682" y="85"/>
                    <a:ext cx="15" cy="29"/>
                  </a:xfrm>
                  <a:custGeom>
                    <a:avLst/>
                    <a:gdLst>
                      <a:gd name="T0" fmla="*/ 15 w 28"/>
                      <a:gd name="T1" fmla="*/ 0 h 59"/>
                      <a:gd name="T2" fmla="*/ 15 w 28"/>
                      <a:gd name="T3" fmla="*/ 4 h 59"/>
                      <a:gd name="T4" fmla="*/ 13 w 28"/>
                      <a:gd name="T5" fmla="*/ 12 h 59"/>
                      <a:gd name="T6" fmla="*/ 8 w 28"/>
                      <a:gd name="T7" fmla="*/ 22 h 59"/>
                      <a:gd name="T8" fmla="*/ 0 w 28"/>
                      <a:gd name="T9" fmla="*/ 29 h 59"/>
                      <a:gd name="T10" fmla="*/ 4 w 28"/>
                      <a:gd name="T11" fmla="*/ 21 h 59"/>
                      <a:gd name="T12" fmla="*/ 9 w 28"/>
                      <a:gd name="T13" fmla="*/ 12 h 59"/>
                      <a:gd name="T14" fmla="*/ 12 w 28"/>
                      <a:gd name="T15" fmla="*/ 3 h 59"/>
                      <a:gd name="T16" fmla="*/ 15 w 28"/>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59">
                        <a:moveTo>
                          <a:pt x="28" y="0"/>
                        </a:moveTo>
                        <a:lnTo>
                          <a:pt x="28" y="9"/>
                        </a:lnTo>
                        <a:lnTo>
                          <a:pt x="24" y="25"/>
                        </a:lnTo>
                        <a:lnTo>
                          <a:pt x="14" y="44"/>
                        </a:lnTo>
                        <a:lnTo>
                          <a:pt x="0" y="59"/>
                        </a:lnTo>
                        <a:lnTo>
                          <a:pt x="7" y="43"/>
                        </a:lnTo>
                        <a:lnTo>
                          <a:pt x="16" y="24"/>
                        </a:lnTo>
                        <a:lnTo>
                          <a:pt x="23" y="7"/>
                        </a:lnTo>
                        <a:lnTo>
                          <a:pt x="2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84" name="Freeform 102">
                    <a:extLst>
                      <a:ext uri="{FF2B5EF4-FFF2-40B4-BE49-F238E27FC236}">
                        <a16:creationId xmlns:a16="http://schemas.microsoft.com/office/drawing/2014/main" id="{2B7C690A-4DD6-410D-9B21-21E2772BB5F8}"/>
                      </a:ext>
                    </a:extLst>
                  </p:cNvPr>
                  <p:cNvSpPr>
                    <a:spLocks/>
                  </p:cNvSpPr>
                  <p:nvPr/>
                </p:nvSpPr>
                <p:spPr bwMode="auto">
                  <a:xfrm>
                    <a:off x="659" y="80"/>
                    <a:ext cx="20" cy="38"/>
                  </a:xfrm>
                  <a:custGeom>
                    <a:avLst/>
                    <a:gdLst>
                      <a:gd name="T0" fmla="*/ 20 w 42"/>
                      <a:gd name="T1" fmla="*/ 0 h 76"/>
                      <a:gd name="T2" fmla="*/ 20 w 42"/>
                      <a:gd name="T3" fmla="*/ 2 h 76"/>
                      <a:gd name="T4" fmla="*/ 20 w 42"/>
                      <a:gd name="T5" fmla="*/ 6 h 76"/>
                      <a:gd name="T6" fmla="*/ 18 w 42"/>
                      <a:gd name="T7" fmla="*/ 11 h 76"/>
                      <a:gd name="T8" fmla="*/ 15 w 42"/>
                      <a:gd name="T9" fmla="*/ 18 h 76"/>
                      <a:gd name="T10" fmla="*/ 12 w 42"/>
                      <a:gd name="T11" fmla="*/ 24 h 76"/>
                      <a:gd name="T12" fmla="*/ 9 w 42"/>
                      <a:gd name="T13" fmla="*/ 30 h 76"/>
                      <a:gd name="T14" fmla="*/ 4 w 42"/>
                      <a:gd name="T15" fmla="*/ 35 h 76"/>
                      <a:gd name="T16" fmla="*/ 0 w 42"/>
                      <a:gd name="T17" fmla="*/ 38 h 76"/>
                      <a:gd name="T18" fmla="*/ 2 w 42"/>
                      <a:gd name="T19" fmla="*/ 36 h 76"/>
                      <a:gd name="T20" fmla="*/ 4 w 42"/>
                      <a:gd name="T21" fmla="*/ 30 h 76"/>
                      <a:gd name="T22" fmla="*/ 7 w 42"/>
                      <a:gd name="T23" fmla="*/ 24 h 76"/>
                      <a:gd name="T24" fmla="*/ 10 w 42"/>
                      <a:gd name="T25" fmla="*/ 17 h 76"/>
                      <a:gd name="T26" fmla="*/ 13 w 42"/>
                      <a:gd name="T27" fmla="*/ 10 h 76"/>
                      <a:gd name="T28" fmla="*/ 16 w 42"/>
                      <a:gd name="T29" fmla="*/ 5 h 76"/>
                      <a:gd name="T30" fmla="*/ 18 w 42"/>
                      <a:gd name="T31" fmla="*/ 2 h 76"/>
                      <a:gd name="T32" fmla="*/ 20 w 42"/>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76">
                        <a:moveTo>
                          <a:pt x="41" y="0"/>
                        </a:moveTo>
                        <a:lnTo>
                          <a:pt x="42" y="4"/>
                        </a:lnTo>
                        <a:lnTo>
                          <a:pt x="41" y="12"/>
                        </a:lnTo>
                        <a:lnTo>
                          <a:pt x="37" y="22"/>
                        </a:lnTo>
                        <a:lnTo>
                          <a:pt x="32" y="35"/>
                        </a:lnTo>
                        <a:lnTo>
                          <a:pt x="25" y="48"/>
                        </a:lnTo>
                        <a:lnTo>
                          <a:pt x="18" y="59"/>
                        </a:lnTo>
                        <a:lnTo>
                          <a:pt x="9" y="69"/>
                        </a:lnTo>
                        <a:lnTo>
                          <a:pt x="0" y="76"/>
                        </a:lnTo>
                        <a:lnTo>
                          <a:pt x="4" y="71"/>
                        </a:lnTo>
                        <a:lnTo>
                          <a:pt x="9" y="60"/>
                        </a:lnTo>
                        <a:lnTo>
                          <a:pt x="14" y="48"/>
                        </a:lnTo>
                        <a:lnTo>
                          <a:pt x="21" y="34"/>
                        </a:lnTo>
                        <a:lnTo>
                          <a:pt x="27" y="20"/>
                        </a:lnTo>
                        <a:lnTo>
                          <a:pt x="33" y="9"/>
                        </a:lnTo>
                        <a:lnTo>
                          <a:pt x="37" y="3"/>
                        </a:lnTo>
                        <a:lnTo>
                          <a:pt x="4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85" name="Freeform 103">
                    <a:extLst>
                      <a:ext uri="{FF2B5EF4-FFF2-40B4-BE49-F238E27FC236}">
                        <a16:creationId xmlns:a16="http://schemas.microsoft.com/office/drawing/2014/main" id="{AAD63C61-FBCC-40CC-A3BB-3F98299ECAA8}"/>
                      </a:ext>
                    </a:extLst>
                  </p:cNvPr>
                  <p:cNvSpPr>
                    <a:spLocks/>
                  </p:cNvSpPr>
                  <p:nvPr/>
                </p:nvSpPr>
                <p:spPr bwMode="auto">
                  <a:xfrm>
                    <a:off x="637" y="76"/>
                    <a:ext cx="23" cy="42"/>
                  </a:xfrm>
                  <a:custGeom>
                    <a:avLst/>
                    <a:gdLst>
                      <a:gd name="T0" fmla="*/ 23 w 46"/>
                      <a:gd name="T1" fmla="*/ 0 h 83"/>
                      <a:gd name="T2" fmla="*/ 23 w 46"/>
                      <a:gd name="T3" fmla="*/ 3 h 83"/>
                      <a:gd name="T4" fmla="*/ 22 w 46"/>
                      <a:gd name="T5" fmla="*/ 7 h 83"/>
                      <a:gd name="T6" fmla="*/ 20 w 46"/>
                      <a:gd name="T7" fmla="*/ 13 h 83"/>
                      <a:gd name="T8" fmla="*/ 17 w 46"/>
                      <a:gd name="T9" fmla="*/ 20 h 83"/>
                      <a:gd name="T10" fmla="*/ 13 w 46"/>
                      <a:gd name="T11" fmla="*/ 27 h 83"/>
                      <a:gd name="T12" fmla="*/ 9 w 46"/>
                      <a:gd name="T13" fmla="*/ 34 h 83"/>
                      <a:gd name="T14" fmla="*/ 4 w 46"/>
                      <a:gd name="T15" fmla="*/ 39 h 83"/>
                      <a:gd name="T16" fmla="*/ 0 w 46"/>
                      <a:gd name="T17" fmla="*/ 42 h 83"/>
                      <a:gd name="T18" fmla="*/ 2 w 46"/>
                      <a:gd name="T19" fmla="*/ 39 h 83"/>
                      <a:gd name="T20" fmla="*/ 4 w 46"/>
                      <a:gd name="T21" fmla="*/ 33 h 83"/>
                      <a:gd name="T22" fmla="*/ 8 w 46"/>
                      <a:gd name="T23" fmla="*/ 26 h 83"/>
                      <a:gd name="T24" fmla="*/ 11 w 46"/>
                      <a:gd name="T25" fmla="*/ 19 h 83"/>
                      <a:gd name="T26" fmla="*/ 15 w 46"/>
                      <a:gd name="T27" fmla="*/ 12 h 83"/>
                      <a:gd name="T28" fmla="*/ 18 w 46"/>
                      <a:gd name="T29" fmla="*/ 6 h 83"/>
                      <a:gd name="T30" fmla="*/ 21 w 46"/>
                      <a:gd name="T31" fmla="*/ 1 h 83"/>
                      <a:gd name="T32" fmla="*/ 23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83">
                        <a:moveTo>
                          <a:pt x="45" y="0"/>
                        </a:moveTo>
                        <a:lnTo>
                          <a:pt x="46" y="5"/>
                        </a:lnTo>
                        <a:lnTo>
                          <a:pt x="43" y="14"/>
                        </a:lnTo>
                        <a:lnTo>
                          <a:pt x="39" y="26"/>
                        </a:lnTo>
                        <a:lnTo>
                          <a:pt x="33" y="39"/>
                        </a:lnTo>
                        <a:lnTo>
                          <a:pt x="25" y="54"/>
                        </a:lnTo>
                        <a:lnTo>
                          <a:pt x="17" y="67"/>
                        </a:lnTo>
                        <a:lnTo>
                          <a:pt x="8" y="77"/>
                        </a:lnTo>
                        <a:lnTo>
                          <a:pt x="0" y="83"/>
                        </a:lnTo>
                        <a:lnTo>
                          <a:pt x="3" y="77"/>
                        </a:lnTo>
                        <a:lnTo>
                          <a:pt x="8" y="66"/>
                        </a:lnTo>
                        <a:lnTo>
                          <a:pt x="15" y="52"/>
                        </a:lnTo>
                        <a:lnTo>
                          <a:pt x="22" y="37"/>
                        </a:lnTo>
                        <a:lnTo>
                          <a:pt x="30" y="23"/>
                        </a:lnTo>
                        <a:lnTo>
                          <a:pt x="35" y="11"/>
                        </a:lnTo>
                        <a:lnTo>
                          <a:pt x="41" y="2"/>
                        </a:lnTo>
                        <a:lnTo>
                          <a:pt x="4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86" name="Freeform 104">
                    <a:extLst>
                      <a:ext uri="{FF2B5EF4-FFF2-40B4-BE49-F238E27FC236}">
                        <a16:creationId xmlns:a16="http://schemas.microsoft.com/office/drawing/2014/main" id="{725F1ACE-A355-46BC-B398-83C9B007C651}"/>
                      </a:ext>
                    </a:extLst>
                  </p:cNvPr>
                  <p:cNvSpPr>
                    <a:spLocks/>
                  </p:cNvSpPr>
                  <p:nvPr/>
                </p:nvSpPr>
                <p:spPr bwMode="auto">
                  <a:xfrm>
                    <a:off x="622" y="81"/>
                    <a:ext cx="25" cy="34"/>
                  </a:xfrm>
                  <a:custGeom>
                    <a:avLst/>
                    <a:gdLst>
                      <a:gd name="T0" fmla="*/ 25 w 49"/>
                      <a:gd name="T1" fmla="*/ 0 h 68"/>
                      <a:gd name="T2" fmla="*/ 25 w 49"/>
                      <a:gd name="T3" fmla="*/ 2 h 68"/>
                      <a:gd name="T4" fmla="*/ 23 w 49"/>
                      <a:gd name="T5" fmla="*/ 6 h 68"/>
                      <a:gd name="T6" fmla="*/ 20 w 49"/>
                      <a:gd name="T7" fmla="*/ 11 h 68"/>
                      <a:gd name="T8" fmla="*/ 17 w 49"/>
                      <a:gd name="T9" fmla="*/ 17 h 68"/>
                      <a:gd name="T10" fmla="*/ 12 w 49"/>
                      <a:gd name="T11" fmla="*/ 24 h 68"/>
                      <a:gd name="T12" fmla="*/ 8 w 49"/>
                      <a:gd name="T13" fmla="*/ 29 h 68"/>
                      <a:gd name="T14" fmla="*/ 4 w 49"/>
                      <a:gd name="T15" fmla="*/ 33 h 68"/>
                      <a:gd name="T16" fmla="*/ 0 w 49"/>
                      <a:gd name="T17" fmla="*/ 34 h 68"/>
                      <a:gd name="T18" fmla="*/ 3 w 49"/>
                      <a:gd name="T19" fmla="*/ 31 h 68"/>
                      <a:gd name="T20" fmla="*/ 5 w 49"/>
                      <a:gd name="T21" fmla="*/ 26 h 68"/>
                      <a:gd name="T22" fmla="*/ 9 w 49"/>
                      <a:gd name="T23" fmla="*/ 21 h 68"/>
                      <a:gd name="T24" fmla="*/ 12 w 49"/>
                      <a:gd name="T25" fmla="*/ 14 h 68"/>
                      <a:gd name="T26" fmla="*/ 16 w 49"/>
                      <a:gd name="T27" fmla="*/ 9 h 68"/>
                      <a:gd name="T28" fmla="*/ 20 w 49"/>
                      <a:gd name="T29" fmla="*/ 4 h 68"/>
                      <a:gd name="T30" fmla="*/ 23 w 49"/>
                      <a:gd name="T31" fmla="*/ 1 h 68"/>
                      <a:gd name="T32" fmla="*/ 25 w 49"/>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8">
                        <a:moveTo>
                          <a:pt x="49" y="0"/>
                        </a:moveTo>
                        <a:lnTo>
                          <a:pt x="49" y="4"/>
                        </a:lnTo>
                        <a:lnTo>
                          <a:pt x="46" y="12"/>
                        </a:lnTo>
                        <a:lnTo>
                          <a:pt x="40" y="22"/>
                        </a:lnTo>
                        <a:lnTo>
                          <a:pt x="33" y="34"/>
                        </a:lnTo>
                        <a:lnTo>
                          <a:pt x="24" y="47"/>
                        </a:lnTo>
                        <a:lnTo>
                          <a:pt x="15" y="57"/>
                        </a:lnTo>
                        <a:lnTo>
                          <a:pt x="7" y="65"/>
                        </a:lnTo>
                        <a:lnTo>
                          <a:pt x="0" y="68"/>
                        </a:lnTo>
                        <a:lnTo>
                          <a:pt x="5" y="62"/>
                        </a:lnTo>
                        <a:lnTo>
                          <a:pt x="10" y="52"/>
                        </a:lnTo>
                        <a:lnTo>
                          <a:pt x="17" y="41"/>
                        </a:lnTo>
                        <a:lnTo>
                          <a:pt x="24" y="28"/>
                        </a:lnTo>
                        <a:lnTo>
                          <a:pt x="32" y="17"/>
                        </a:lnTo>
                        <a:lnTo>
                          <a:pt x="39" y="7"/>
                        </a:lnTo>
                        <a:lnTo>
                          <a:pt x="45" y="2"/>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87" name="Freeform 105">
                    <a:extLst>
                      <a:ext uri="{FF2B5EF4-FFF2-40B4-BE49-F238E27FC236}">
                        <a16:creationId xmlns:a16="http://schemas.microsoft.com/office/drawing/2014/main" id="{D01BC61C-6B15-42E1-94D0-1CC9D16BC2EE}"/>
                      </a:ext>
                    </a:extLst>
                  </p:cNvPr>
                  <p:cNvSpPr>
                    <a:spLocks/>
                  </p:cNvSpPr>
                  <p:nvPr/>
                </p:nvSpPr>
                <p:spPr bwMode="auto">
                  <a:xfrm>
                    <a:off x="611" y="83"/>
                    <a:ext cx="22" cy="28"/>
                  </a:xfrm>
                  <a:custGeom>
                    <a:avLst/>
                    <a:gdLst>
                      <a:gd name="T0" fmla="*/ 22 w 44"/>
                      <a:gd name="T1" fmla="*/ 0 h 57"/>
                      <a:gd name="T2" fmla="*/ 22 w 44"/>
                      <a:gd name="T3" fmla="*/ 1 h 57"/>
                      <a:gd name="T4" fmla="*/ 21 w 44"/>
                      <a:gd name="T5" fmla="*/ 4 h 57"/>
                      <a:gd name="T6" fmla="*/ 19 w 44"/>
                      <a:gd name="T7" fmla="*/ 8 h 57"/>
                      <a:gd name="T8" fmla="*/ 17 w 44"/>
                      <a:gd name="T9" fmla="*/ 13 h 57"/>
                      <a:gd name="T10" fmla="*/ 13 w 44"/>
                      <a:gd name="T11" fmla="*/ 18 h 57"/>
                      <a:gd name="T12" fmla="*/ 9 w 44"/>
                      <a:gd name="T13" fmla="*/ 22 h 57"/>
                      <a:gd name="T14" fmla="*/ 5 w 44"/>
                      <a:gd name="T15" fmla="*/ 26 h 57"/>
                      <a:gd name="T16" fmla="*/ 0 w 44"/>
                      <a:gd name="T17" fmla="*/ 28 h 57"/>
                      <a:gd name="T18" fmla="*/ 3 w 44"/>
                      <a:gd name="T19" fmla="*/ 25 h 57"/>
                      <a:gd name="T20" fmla="*/ 5 w 44"/>
                      <a:gd name="T21" fmla="*/ 21 h 57"/>
                      <a:gd name="T22" fmla="*/ 8 w 44"/>
                      <a:gd name="T23" fmla="*/ 16 h 57"/>
                      <a:gd name="T24" fmla="*/ 12 w 44"/>
                      <a:gd name="T25" fmla="*/ 11 h 57"/>
                      <a:gd name="T26" fmla="*/ 15 w 44"/>
                      <a:gd name="T27" fmla="*/ 6 h 57"/>
                      <a:gd name="T28" fmla="*/ 17 w 44"/>
                      <a:gd name="T29" fmla="*/ 3 h 57"/>
                      <a:gd name="T30" fmla="*/ 20 w 44"/>
                      <a:gd name="T31" fmla="*/ 0 h 57"/>
                      <a:gd name="T32" fmla="*/ 22 w 44"/>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57">
                        <a:moveTo>
                          <a:pt x="43" y="0"/>
                        </a:moveTo>
                        <a:lnTo>
                          <a:pt x="44" y="3"/>
                        </a:lnTo>
                        <a:lnTo>
                          <a:pt x="41" y="9"/>
                        </a:lnTo>
                        <a:lnTo>
                          <a:pt x="38" y="17"/>
                        </a:lnTo>
                        <a:lnTo>
                          <a:pt x="33" y="27"/>
                        </a:lnTo>
                        <a:lnTo>
                          <a:pt x="26" y="37"/>
                        </a:lnTo>
                        <a:lnTo>
                          <a:pt x="18" y="45"/>
                        </a:lnTo>
                        <a:lnTo>
                          <a:pt x="9" y="52"/>
                        </a:lnTo>
                        <a:lnTo>
                          <a:pt x="0" y="57"/>
                        </a:lnTo>
                        <a:lnTo>
                          <a:pt x="5" y="51"/>
                        </a:lnTo>
                        <a:lnTo>
                          <a:pt x="10" y="43"/>
                        </a:lnTo>
                        <a:lnTo>
                          <a:pt x="16" y="32"/>
                        </a:lnTo>
                        <a:lnTo>
                          <a:pt x="23" y="22"/>
                        </a:lnTo>
                        <a:lnTo>
                          <a:pt x="29" y="13"/>
                        </a:lnTo>
                        <a:lnTo>
                          <a:pt x="34"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88" name="Freeform 106">
                    <a:extLst>
                      <a:ext uri="{FF2B5EF4-FFF2-40B4-BE49-F238E27FC236}">
                        <a16:creationId xmlns:a16="http://schemas.microsoft.com/office/drawing/2014/main" id="{6B8BD5A1-D0BE-4030-B4CD-467BFA565C1B}"/>
                      </a:ext>
                    </a:extLst>
                  </p:cNvPr>
                  <p:cNvSpPr>
                    <a:spLocks/>
                  </p:cNvSpPr>
                  <p:nvPr/>
                </p:nvSpPr>
                <p:spPr bwMode="auto">
                  <a:xfrm>
                    <a:off x="600" y="84"/>
                    <a:ext cx="18" cy="20"/>
                  </a:xfrm>
                  <a:custGeom>
                    <a:avLst/>
                    <a:gdLst>
                      <a:gd name="T0" fmla="*/ 18 w 37"/>
                      <a:gd name="T1" fmla="*/ 0 h 42"/>
                      <a:gd name="T2" fmla="*/ 18 w 37"/>
                      <a:gd name="T3" fmla="*/ 2 h 42"/>
                      <a:gd name="T4" fmla="*/ 17 w 37"/>
                      <a:gd name="T5" fmla="*/ 4 h 42"/>
                      <a:gd name="T6" fmla="*/ 15 w 37"/>
                      <a:gd name="T7" fmla="*/ 7 h 42"/>
                      <a:gd name="T8" fmla="*/ 12 w 37"/>
                      <a:gd name="T9" fmla="*/ 11 h 42"/>
                      <a:gd name="T10" fmla="*/ 8 w 37"/>
                      <a:gd name="T11" fmla="*/ 14 h 42"/>
                      <a:gd name="T12" fmla="*/ 5 w 37"/>
                      <a:gd name="T13" fmla="*/ 17 h 42"/>
                      <a:gd name="T14" fmla="*/ 2 w 37"/>
                      <a:gd name="T15" fmla="*/ 20 h 42"/>
                      <a:gd name="T16" fmla="*/ 0 w 37"/>
                      <a:gd name="T17" fmla="*/ 20 h 42"/>
                      <a:gd name="T18" fmla="*/ 1 w 37"/>
                      <a:gd name="T19" fmla="*/ 18 h 42"/>
                      <a:gd name="T20" fmla="*/ 4 w 37"/>
                      <a:gd name="T21" fmla="*/ 15 h 42"/>
                      <a:gd name="T22" fmla="*/ 6 w 37"/>
                      <a:gd name="T23" fmla="*/ 11 h 42"/>
                      <a:gd name="T24" fmla="*/ 9 w 37"/>
                      <a:gd name="T25" fmla="*/ 8 h 42"/>
                      <a:gd name="T26" fmla="*/ 12 w 37"/>
                      <a:gd name="T27" fmla="*/ 6 h 42"/>
                      <a:gd name="T28" fmla="*/ 14 w 37"/>
                      <a:gd name="T29" fmla="*/ 3 h 42"/>
                      <a:gd name="T30" fmla="*/ 16 w 37"/>
                      <a:gd name="T31" fmla="*/ 1 h 42"/>
                      <a:gd name="T32" fmla="*/ 18 w 3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2">
                        <a:moveTo>
                          <a:pt x="37" y="0"/>
                        </a:moveTo>
                        <a:lnTo>
                          <a:pt x="37" y="4"/>
                        </a:lnTo>
                        <a:lnTo>
                          <a:pt x="35" y="8"/>
                        </a:lnTo>
                        <a:lnTo>
                          <a:pt x="30" y="15"/>
                        </a:lnTo>
                        <a:lnTo>
                          <a:pt x="24" y="23"/>
                        </a:lnTo>
                        <a:lnTo>
                          <a:pt x="17" y="30"/>
                        </a:lnTo>
                        <a:lnTo>
                          <a:pt x="10" y="36"/>
                        </a:lnTo>
                        <a:lnTo>
                          <a:pt x="5" y="41"/>
                        </a:lnTo>
                        <a:lnTo>
                          <a:pt x="0" y="42"/>
                        </a:lnTo>
                        <a:lnTo>
                          <a:pt x="3" y="37"/>
                        </a:lnTo>
                        <a:lnTo>
                          <a:pt x="8" y="31"/>
                        </a:lnTo>
                        <a:lnTo>
                          <a:pt x="13" y="24"/>
                        </a:lnTo>
                        <a:lnTo>
                          <a:pt x="18" y="17"/>
                        </a:lnTo>
                        <a:lnTo>
                          <a:pt x="24" y="12"/>
                        </a:lnTo>
                        <a:lnTo>
                          <a:pt x="29" y="6"/>
                        </a:lnTo>
                        <a:lnTo>
                          <a:pt x="33" y="2"/>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89" name="Freeform 107">
                    <a:extLst>
                      <a:ext uri="{FF2B5EF4-FFF2-40B4-BE49-F238E27FC236}">
                        <a16:creationId xmlns:a16="http://schemas.microsoft.com/office/drawing/2014/main" id="{C1B576BF-5324-4DED-A336-AF38E2881083}"/>
                      </a:ext>
                    </a:extLst>
                  </p:cNvPr>
                  <p:cNvSpPr>
                    <a:spLocks/>
                  </p:cNvSpPr>
                  <p:nvPr/>
                </p:nvSpPr>
                <p:spPr bwMode="auto">
                  <a:xfrm>
                    <a:off x="593" y="87"/>
                    <a:ext cx="12" cy="13"/>
                  </a:xfrm>
                  <a:custGeom>
                    <a:avLst/>
                    <a:gdLst>
                      <a:gd name="T0" fmla="*/ 12 w 25"/>
                      <a:gd name="T1" fmla="*/ 0 h 27"/>
                      <a:gd name="T2" fmla="*/ 12 w 25"/>
                      <a:gd name="T3" fmla="*/ 3 h 27"/>
                      <a:gd name="T4" fmla="*/ 9 w 25"/>
                      <a:gd name="T5" fmla="*/ 8 h 27"/>
                      <a:gd name="T6" fmla="*/ 4 w 25"/>
                      <a:gd name="T7" fmla="*/ 12 h 27"/>
                      <a:gd name="T8" fmla="*/ 0 w 25"/>
                      <a:gd name="T9" fmla="*/ 13 h 27"/>
                      <a:gd name="T10" fmla="*/ 4 w 25"/>
                      <a:gd name="T11" fmla="*/ 10 h 27"/>
                      <a:gd name="T12" fmla="*/ 8 w 25"/>
                      <a:gd name="T13" fmla="*/ 4 h 27"/>
                      <a:gd name="T14" fmla="*/ 11 w 25"/>
                      <a:gd name="T15" fmla="*/ 0 h 27"/>
                      <a:gd name="T16" fmla="*/ 12 w 25"/>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27">
                        <a:moveTo>
                          <a:pt x="25" y="0"/>
                        </a:moveTo>
                        <a:lnTo>
                          <a:pt x="24" y="7"/>
                        </a:lnTo>
                        <a:lnTo>
                          <a:pt x="18" y="16"/>
                        </a:lnTo>
                        <a:lnTo>
                          <a:pt x="9" y="25"/>
                        </a:lnTo>
                        <a:lnTo>
                          <a:pt x="0" y="27"/>
                        </a:lnTo>
                        <a:lnTo>
                          <a:pt x="9" y="21"/>
                        </a:lnTo>
                        <a:lnTo>
                          <a:pt x="16" y="9"/>
                        </a:lnTo>
                        <a:lnTo>
                          <a:pt x="22" y="0"/>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90" name="Freeform 108">
                    <a:extLst>
                      <a:ext uri="{FF2B5EF4-FFF2-40B4-BE49-F238E27FC236}">
                        <a16:creationId xmlns:a16="http://schemas.microsoft.com/office/drawing/2014/main" id="{DFB428DF-6938-41AF-A5E5-8516D7263E42}"/>
                      </a:ext>
                    </a:extLst>
                  </p:cNvPr>
                  <p:cNvSpPr>
                    <a:spLocks/>
                  </p:cNvSpPr>
                  <p:nvPr/>
                </p:nvSpPr>
                <p:spPr bwMode="auto">
                  <a:xfrm>
                    <a:off x="701" y="89"/>
                    <a:ext cx="14" cy="16"/>
                  </a:xfrm>
                  <a:custGeom>
                    <a:avLst/>
                    <a:gdLst>
                      <a:gd name="T0" fmla="*/ 0 w 27"/>
                      <a:gd name="T1" fmla="*/ 16 h 33"/>
                      <a:gd name="T2" fmla="*/ 2 w 27"/>
                      <a:gd name="T3" fmla="*/ 12 h 33"/>
                      <a:gd name="T4" fmla="*/ 6 w 27"/>
                      <a:gd name="T5" fmla="*/ 6 h 33"/>
                      <a:gd name="T6" fmla="*/ 10 w 27"/>
                      <a:gd name="T7" fmla="*/ 1 h 33"/>
                      <a:gd name="T8" fmla="*/ 13 w 27"/>
                      <a:gd name="T9" fmla="*/ 0 h 33"/>
                      <a:gd name="T10" fmla="*/ 14 w 27"/>
                      <a:gd name="T11" fmla="*/ 1 h 33"/>
                      <a:gd name="T12" fmla="*/ 13 w 27"/>
                      <a:gd name="T13" fmla="*/ 3 h 33"/>
                      <a:gd name="T14" fmla="*/ 12 w 27"/>
                      <a:gd name="T15" fmla="*/ 5 h 33"/>
                      <a:gd name="T16" fmla="*/ 9 w 27"/>
                      <a:gd name="T17" fmla="*/ 8 h 33"/>
                      <a:gd name="T18" fmla="*/ 6 w 27"/>
                      <a:gd name="T19" fmla="*/ 10 h 33"/>
                      <a:gd name="T20" fmla="*/ 4 w 27"/>
                      <a:gd name="T21" fmla="*/ 13 h 33"/>
                      <a:gd name="T22" fmla="*/ 2 w 27"/>
                      <a:gd name="T23" fmla="*/ 15 h 33"/>
                      <a:gd name="T24" fmla="*/ 0 w 27"/>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33">
                        <a:moveTo>
                          <a:pt x="0" y="33"/>
                        </a:moveTo>
                        <a:lnTo>
                          <a:pt x="3" y="25"/>
                        </a:lnTo>
                        <a:lnTo>
                          <a:pt x="11" y="12"/>
                        </a:lnTo>
                        <a:lnTo>
                          <a:pt x="19" y="2"/>
                        </a:lnTo>
                        <a:lnTo>
                          <a:pt x="26" y="0"/>
                        </a:lnTo>
                        <a:lnTo>
                          <a:pt x="27" y="3"/>
                        </a:lnTo>
                        <a:lnTo>
                          <a:pt x="26" y="6"/>
                        </a:lnTo>
                        <a:lnTo>
                          <a:pt x="23" y="11"/>
                        </a:lnTo>
                        <a:lnTo>
                          <a:pt x="18" y="17"/>
                        </a:lnTo>
                        <a:lnTo>
                          <a:pt x="12" y="21"/>
                        </a:lnTo>
                        <a:lnTo>
                          <a:pt x="8" y="26"/>
                        </a:lnTo>
                        <a:lnTo>
                          <a:pt x="3" y="31"/>
                        </a:lnTo>
                        <a:lnTo>
                          <a:pt x="0"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91" name="Freeform 109">
                    <a:extLst>
                      <a:ext uri="{FF2B5EF4-FFF2-40B4-BE49-F238E27FC236}">
                        <a16:creationId xmlns:a16="http://schemas.microsoft.com/office/drawing/2014/main" id="{C75916B3-F59B-4359-90CF-7B723D31D5E3}"/>
                      </a:ext>
                    </a:extLst>
                  </p:cNvPr>
                  <p:cNvSpPr>
                    <a:spLocks/>
                  </p:cNvSpPr>
                  <p:nvPr/>
                </p:nvSpPr>
                <p:spPr bwMode="auto">
                  <a:xfrm>
                    <a:off x="701" y="107"/>
                    <a:ext cx="18" cy="7"/>
                  </a:xfrm>
                  <a:custGeom>
                    <a:avLst/>
                    <a:gdLst>
                      <a:gd name="T0" fmla="*/ 0 w 35"/>
                      <a:gd name="T1" fmla="*/ 0 h 14"/>
                      <a:gd name="T2" fmla="*/ 1 w 35"/>
                      <a:gd name="T3" fmla="*/ 1 h 14"/>
                      <a:gd name="T4" fmla="*/ 3 w 35"/>
                      <a:gd name="T5" fmla="*/ 2 h 14"/>
                      <a:gd name="T6" fmla="*/ 6 w 35"/>
                      <a:gd name="T7" fmla="*/ 3 h 14"/>
                      <a:gd name="T8" fmla="*/ 9 w 35"/>
                      <a:gd name="T9" fmla="*/ 5 h 14"/>
                      <a:gd name="T10" fmla="*/ 12 w 35"/>
                      <a:gd name="T11" fmla="*/ 6 h 14"/>
                      <a:gd name="T12" fmla="*/ 14 w 35"/>
                      <a:gd name="T13" fmla="*/ 7 h 14"/>
                      <a:gd name="T14" fmla="*/ 17 w 35"/>
                      <a:gd name="T15" fmla="*/ 7 h 14"/>
                      <a:gd name="T16" fmla="*/ 18 w 35"/>
                      <a:gd name="T17" fmla="*/ 7 h 14"/>
                      <a:gd name="T18" fmla="*/ 18 w 35"/>
                      <a:gd name="T19" fmla="*/ 6 h 14"/>
                      <a:gd name="T20" fmla="*/ 17 w 35"/>
                      <a:gd name="T21" fmla="*/ 4 h 14"/>
                      <a:gd name="T22" fmla="*/ 14 w 35"/>
                      <a:gd name="T23" fmla="*/ 3 h 14"/>
                      <a:gd name="T24" fmla="*/ 12 w 35"/>
                      <a:gd name="T25" fmla="*/ 2 h 14"/>
                      <a:gd name="T26" fmla="*/ 8 w 35"/>
                      <a:gd name="T27" fmla="*/ 2 h 14"/>
                      <a:gd name="T28" fmla="*/ 5 w 35"/>
                      <a:gd name="T29" fmla="*/ 1 h 14"/>
                      <a:gd name="T30" fmla="*/ 2 w 35"/>
                      <a:gd name="T31" fmla="*/ 0 h 14"/>
                      <a:gd name="T32" fmla="*/ 0 w 35"/>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14">
                        <a:moveTo>
                          <a:pt x="0" y="0"/>
                        </a:moveTo>
                        <a:lnTo>
                          <a:pt x="2" y="1"/>
                        </a:lnTo>
                        <a:lnTo>
                          <a:pt x="6" y="4"/>
                        </a:lnTo>
                        <a:lnTo>
                          <a:pt x="11" y="6"/>
                        </a:lnTo>
                        <a:lnTo>
                          <a:pt x="17" y="10"/>
                        </a:lnTo>
                        <a:lnTo>
                          <a:pt x="23" y="12"/>
                        </a:lnTo>
                        <a:lnTo>
                          <a:pt x="28" y="14"/>
                        </a:lnTo>
                        <a:lnTo>
                          <a:pt x="33" y="14"/>
                        </a:lnTo>
                        <a:lnTo>
                          <a:pt x="35" y="13"/>
                        </a:lnTo>
                        <a:lnTo>
                          <a:pt x="35" y="11"/>
                        </a:lnTo>
                        <a:lnTo>
                          <a:pt x="33" y="7"/>
                        </a:lnTo>
                        <a:lnTo>
                          <a:pt x="28" y="6"/>
                        </a:lnTo>
                        <a:lnTo>
                          <a:pt x="23" y="4"/>
                        </a:lnTo>
                        <a:lnTo>
                          <a:pt x="16" y="3"/>
                        </a:lnTo>
                        <a:lnTo>
                          <a:pt x="9" y="1"/>
                        </a:lnTo>
                        <a:lnTo>
                          <a:pt x="4"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92" name="Freeform 110">
                    <a:extLst>
                      <a:ext uri="{FF2B5EF4-FFF2-40B4-BE49-F238E27FC236}">
                        <a16:creationId xmlns:a16="http://schemas.microsoft.com/office/drawing/2014/main" id="{11313BE5-18AE-44BE-80E0-535361D95247}"/>
                      </a:ext>
                    </a:extLst>
                  </p:cNvPr>
                  <p:cNvSpPr>
                    <a:spLocks/>
                  </p:cNvSpPr>
                  <p:nvPr/>
                </p:nvSpPr>
                <p:spPr bwMode="auto">
                  <a:xfrm>
                    <a:off x="704" y="99"/>
                    <a:ext cx="20" cy="5"/>
                  </a:xfrm>
                  <a:custGeom>
                    <a:avLst/>
                    <a:gdLst>
                      <a:gd name="T0" fmla="*/ 0 w 40"/>
                      <a:gd name="T1" fmla="*/ 5 h 12"/>
                      <a:gd name="T2" fmla="*/ 2 w 40"/>
                      <a:gd name="T3" fmla="*/ 5 h 12"/>
                      <a:gd name="T4" fmla="*/ 5 w 40"/>
                      <a:gd name="T5" fmla="*/ 5 h 12"/>
                      <a:gd name="T6" fmla="*/ 7 w 40"/>
                      <a:gd name="T7" fmla="*/ 5 h 12"/>
                      <a:gd name="T8" fmla="*/ 11 w 40"/>
                      <a:gd name="T9" fmla="*/ 5 h 12"/>
                      <a:gd name="T10" fmla="*/ 14 w 40"/>
                      <a:gd name="T11" fmla="*/ 4 h 12"/>
                      <a:gd name="T12" fmla="*/ 18 w 40"/>
                      <a:gd name="T13" fmla="*/ 3 h 12"/>
                      <a:gd name="T14" fmla="*/ 19 w 40"/>
                      <a:gd name="T15" fmla="*/ 3 h 12"/>
                      <a:gd name="T16" fmla="*/ 20 w 40"/>
                      <a:gd name="T17" fmla="*/ 2 h 12"/>
                      <a:gd name="T18" fmla="*/ 19 w 40"/>
                      <a:gd name="T19" fmla="*/ 0 h 12"/>
                      <a:gd name="T20" fmla="*/ 18 w 40"/>
                      <a:gd name="T21" fmla="*/ 0 h 12"/>
                      <a:gd name="T22" fmla="*/ 15 w 40"/>
                      <a:gd name="T23" fmla="*/ 0 h 12"/>
                      <a:gd name="T24" fmla="*/ 12 w 40"/>
                      <a:gd name="T25" fmla="*/ 2 h 12"/>
                      <a:gd name="T26" fmla="*/ 9 w 40"/>
                      <a:gd name="T27" fmla="*/ 3 h 12"/>
                      <a:gd name="T28" fmla="*/ 5 w 40"/>
                      <a:gd name="T29" fmla="*/ 3 h 12"/>
                      <a:gd name="T30" fmla="*/ 2 w 40"/>
                      <a:gd name="T31" fmla="*/ 5 h 12"/>
                      <a:gd name="T32" fmla="*/ 0 w 4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2">
                        <a:moveTo>
                          <a:pt x="0" y="12"/>
                        </a:moveTo>
                        <a:lnTo>
                          <a:pt x="3" y="12"/>
                        </a:lnTo>
                        <a:lnTo>
                          <a:pt x="9" y="12"/>
                        </a:lnTo>
                        <a:lnTo>
                          <a:pt x="14" y="11"/>
                        </a:lnTo>
                        <a:lnTo>
                          <a:pt x="22" y="11"/>
                        </a:lnTo>
                        <a:lnTo>
                          <a:pt x="28" y="9"/>
                        </a:lnTo>
                        <a:lnTo>
                          <a:pt x="35" y="8"/>
                        </a:lnTo>
                        <a:lnTo>
                          <a:pt x="38" y="7"/>
                        </a:lnTo>
                        <a:lnTo>
                          <a:pt x="40" y="4"/>
                        </a:lnTo>
                        <a:lnTo>
                          <a:pt x="38" y="1"/>
                        </a:lnTo>
                        <a:lnTo>
                          <a:pt x="35" y="0"/>
                        </a:lnTo>
                        <a:lnTo>
                          <a:pt x="29" y="1"/>
                        </a:lnTo>
                        <a:lnTo>
                          <a:pt x="23" y="4"/>
                        </a:lnTo>
                        <a:lnTo>
                          <a:pt x="17" y="6"/>
                        </a:lnTo>
                        <a:lnTo>
                          <a:pt x="10" y="8"/>
                        </a:lnTo>
                        <a:lnTo>
                          <a:pt x="4" y="11"/>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93" name="Freeform 111">
                    <a:extLst>
                      <a:ext uri="{FF2B5EF4-FFF2-40B4-BE49-F238E27FC236}">
                        <a16:creationId xmlns:a16="http://schemas.microsoft.com/office/drawing/2014/main" id="{802AB4EF-5570-447B-B53A-E2805CA7B5AB}"/>
                      </a:ext>
                    </a:extLst>
                  </p:cNvPr>
                  <p:cNvSpPr>
                    <a:spLocks/>
                  </p:cNvSpPr>
                  <p:nvPr/>
                </p:nvSpPr>
                <p:spPr bwMode="auto">
                  <a:xfrm>
                    <a:off x="695" y="110"/>
                    <a:ext cx="18" cy="14"/>
                  </a:xfrm>
                  <a:custGeom>
                    <a:avLst/>
                    <a:gdLst>
                      <a:gd name="T0" fmla="*/ 0 w 37"/>
                      <a:gd name="T1" fmla="*/ 0 h 29"/>
                      <a:gd name="T2" fmla="*/ 2 w 37"/>
                      <a:gd name="T3" fmla="*/ 1 h 29"/>
                      <a:gd name="T4" fmla="*/ 6 w 37"/>
                      <a:gd name="T5" fmla="*/ 3 h 29"/>
                      <a:gd name="T6" fmla="*/ 8 w 37"/>
                      <a:gd name="T7" fmla="*/ 4 h 29"/>
                      <a:gd name="T8" fmla="*/ 12 w 37"/>
                      <a:gd name="T9" fmla="*/ 7 h 29"/>
                      <a:gd name="T10" fmla="*/ 15 w 37"/>
                      <a:gd name="T11" fmla="*/ 9 h 29"/>
                      <a:gd name="T12" fmla="*/ 17 w 37"/>
                      <a:gd name="T13" fmla="*/ 11 h 29"/>
                      <a:gd name="T14" fmla="*/ 18 w 37"/>
                      <a:gd name="T15" fmla="*/ 12 h 29"/>
                      <a:gd name="T16" fmla="*/ 18 w 37"/>
                      <a:gd name="T17" fmla="*/ 14 h 29"/>
                      <a:gd name="T18" fmla="*/ 16 w 37"/>
                      <a:gd name="T19" fmla="*/ 14 h 29"/>
                      <a:gd name="T20" fmla="*/ 14 w 37"/>
                      <a:gd name="T21" fmla="*/ 13 h 29"/>
                      <a:gd name="T22" fmla="*/ 12 w 37"/>
                      <a:gd name="T23" fmla="*/ 11 h 29"/>
                      <a:gd name="T24" fmla="*/ 9 w 37"/>
                      <a:gd name="T25" fmla="*/ 8 h 29"/>
                      <a:gd name="T26" fmla="*/ 6 w 37"/>
                      <a:gd name="T27" fmla="*/ 6 h 29"/>
                      <a:gd name="T28" fmla="*/ 3 w 37"/>
                      <a:gd name="T29" fmla="*/ 3 h 29"/>
                      <a:gd name="T30" fmla="*/ 1 w 37"/>
                      <a:gd name="T31" fmla="*/ 1 h 29"/>
                      <a:gd name="T32" fmla="*/ 0 w 37"/>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9">
                        <a:moveTo>
                          <a:pt x="0" y="0"/>
                        </a:moveTo>
                        <a:lnTo>
                          <a:pt x="5" y="2"/>
                        </a:lnTo>
                        <a:lnTo>
                          <a:pt x="12" y="6"/>
                        </a:lnTo>
                        <a:lnTo>
                          <a:pt x="17" y="9"/>
                        </a:lnTo>
                        <a:lnTo>
                          <a:pt x="24" y="14"/>
                        </a:lnTo>
                        <a:lnTo>
                          <a:pt x="30" y="18"/>
                        </a:lnTo>
                        <a:lnTo>
                          <a:pt x="35" y="22"/>
                        </a:lnTo>
                        <a:lnTo>
                          <a:pt x="37" y="25"/>
                        </a:lnTo>
                        <a:lnTo>
                          <a:pt x="37" y="28"/>
                        </a:lnTo>
                        <a:lnTo>
                          <a:pt x="33" y="29"/>
                        </a:lnTo>
                        <a:lnTo>
                          <a:pt x="29" y="27"/>
                        </a:lnTo>
                        <a:lnTo>
                          <a:pt x="24" y="23"/>
                        </a:lnTo>
                        <a:lnTo>
                          <a:pt x="18" y="17"/>
                        </a:lnTo>
                        <a:lnTo>
                          <a:pt x="13" y="13"/>
                        </a:lnTo>
                        <a:lnTo>
                          <a:pt x="7" y="7"/>
                        </a:lnTo>
                        <a:lnTo>
                          <a:pt x="2"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94" name="Freeform 112">
                    <a:extLst>
                      <a:ext uri="{FF2B5EF4-FFF2-40B4-BE49-F238E27FC236}">
                        <a16:creationId xmlns:a16="http://schemas.microsoft.com/office/drawing/2014/main" id="{BB1AD80F-D37D-4E12-9C8E-7A549EAEF9B7}"/>
                      </a:ext>
                    </a:extLst>
                  </p:cNvPr>
                  <p:cNvSpPr>
                    <a:spLocks/>
                  </p:cNvSpPr>
                  <p:nvPr/>
                </p:nvSpPr>
                <p:spPr bwMode="auto">
                  <a:xfrm>
                    <a:off x="598" y="103"/>
                    <a:ext cx="5" cy="26"/>
                  </a:xfrm>
                  <a:custGeom>
                    <a:avLst/>
                    <a:gdLst>
                      <a:gd name="T0" fmla="*/ 3 w 9"/>
                      <a:gd name="T1" fmla="*/ 0 h 51"/>
                      <a:gd name="T2" fmla="*/ 4 w 9"/>
                      <a:gd name="T3" fmla="*/ 7 h 51"/>
                      <a:gd name="T4" fmla="*/ 5 w 9"/>
                      <a:gd name="T5" fmla="*/ 15 h 51"/>
                      <a:gd name="T6" fmla="*/ 4 w 9"/>
                      <a:gd name="T7" fmla="*/ 22 h 51"/>
                      <a:gd name="T8" fmla="*/ 2 w 9"/>
                      <a:gd name="T9" fmla="*/ 26 h 51"/>
                      <a:gd name="T10" fmla="*/ 0 w 9"/>
                      <a:gd name="T11" fmla="*/ 23 h 51"/>
                      <a:gd name="T12" fmla="*/ 1 w 9"/>
                      <a:gd name="T13" fmla="*/ 16 h 51"/>
                      <a:gd name="T14" fmla="*/ 2 w 9"/>
                      <a:gd name="T15" fmla="*/ 7 h 51"/>
                      <a:gd name="T16" fmla="*/ 3 w 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51">
                        <a:moveTo>
                          <a:pt x="5" y="0"/>
                        </a:moveTo>
                        <a:lnTo>
                          <a:pt x="8" y="13"/>
                        </a:lnTo>
                        <a:lnTo>
                          <a:pt x="9" y="29"/>
                        </a:lnTo>
                        <a:lnTo>
                          <a:pt x="8" y="44"/>
                        </a:lnTo>
                        <a:lnTo>
                          <a:pt x="3" y="51"/>
                        </a:lnTo>
                        <a:lnTo>
                          <a:pt x="0" y="46"/>
                        </a:lnTo>
                        <a:lnTo>
                          <a:pt x="1" y="31"/>
                        </a:lnTo>
                        <a:lnTo>
                          <a:pt x="3" y="14"/>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95" name="Freeform 113">
                    <a:extLst>
                      <a:ext uri="{FF2B5EF4-FFF2-40B4-BE49-F238E27FC236}">
                        <a16:creationId xmlns:a16="http://schemas.microsoft.com/office/drawing/2014/main" id="{3637056E-BCDC-4A1D-BE6C-23D696D6E0AF}"/>
                      </a:ext>
                    </a:extLst>
                  </p:cNvPr>
                  <p:cNvSpPr>
                    <a:spLocks/>
                  </p:cNvSpPr>
                  <p:nvPr/>
                </p:nvSpPr>
                <p:spPr bwMode="auto">
                  <a:xfrm>
                    <a:off x="587" y="100"/>
                    <a:ext cx="8" cy="25"/>
                  </a:xfrm>
                  <a:custGeom>
                    <a:avLst/>
                    <a:gdLst>
                      <a:gd name="T0" fmla="*/ 8 w 15"/>
                      <a:gd name="T1" fmla="*/ 0 h 51"/>
                      <a:gd name="T2" fmla="*/ 8 w 15"/>
                      <a:gd name="T3" fmla="*/ 6 h 51"/>
                      <a:gd name="T4" fmla="*/ 7 w 15"/>
                      <a:gd name="T5" fmla="*/ 14 h 51"/>
                      <a:gd name="T6" fmla="*/ 5 w 15"/>
                      <a:gd name="T7" fmla="*/ 22 h 51"/>
                      <a:gd name="T8" fmla="*/ 2 w 15"/>
                      <a:gd name="T9" fmla="*/ 25 h 51"/>
                      <a:gd name="T10" fmla="*/ 0 w 15"/>
                      <a:gd name="T11" fmla="*/ 22 h 51"/>
                      <a:gd name="T12" fmla="*/ 2 w 15"/>
                      <a:gd name="T13" fmla="*/ 14 h 51"/>
                      <a:gd name="T14" fmla="*/ 5 w 15"/>
                      <a:gd name="T15" fmla="*/ 6 h 51"/>
                      <a:gd name="T16" fmla="*/ 8 w 15"/>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1">
                        <a:moveTo>
                          <a:pt x="15" y="0"/>
                        </a:moveTo>
                        <a:lnTo>
                          <a:pt x="15" y="12"/>
                        </a:lnTo>
                        <a:lnTo>
                          <a:pt x="13" y="29"/>
                        </a:lnTo>
                        <a:lnTo>
                          <a:pt x="10" y="44"/>
                        </a:lnTo>
                        <a:lnTo>
                          <a:pt x="3" y="51"/>
                        </a:lnTo>
                        <a:lnTo>
                          <a:pt x="0" y="44"/>
                        </a:lnTo>
                        <a:lnTo>
                          <a:pt x="4" y="29"/>
                        </a:lnTo>
                        <a:lnTo>
                          <a:pt x="10" y="12"/>
                        </a:lnTo>
                        <a:lnTo>
                          <a:pt x="1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96" name="Freeform 114">
                    <a:extLst>
                      <a:ext uri="{FF2B5EF4-FFF2-40B4-BE49-F238E27FC236}">
                        <a16:creationId xmlns:a16="http://schemas.microsoft.com/office/drawing/2014/main" id="{D25CC067-BA79-49A4-ABC2-3B5BD2D16E61}"/>
                      </a:ext>
                    </a:extLst>
                  </p:cNvPr>
                  <p:cNvSpPr>
                    <a:spLocks/>
                  </p:cNvSpPr>
                  <p:nvPr/>
                </p:nvSpPr>
                <p:spPr bwMode="auto">
                  <a:xfrm>
                    <a:off x="612" y="111"/>
                    <a:ext cx="4" cy="24"/>
                  </a:xfrm>
                  <a:custGeom>
                    <a:avLst/>
                    <a:gdLst>
                      <a:gd name="T0" fmla="*/ 0 w 9"/>
                      <a:gd name="T1" fmla="*/ 0 h 49"/>
                      <a:gd name="T2" fmla="*/ 3 w 9"/>
                      <a:gd name="T3" fmla="*/ 3 h 49"/>
                      <a:gd name="T4" fmla="*/ 4 w 9"/>
                      <a:gd name="T5" fmla="*/ 11 h 49"/>
                      <a:gd name="T6" fmla="*/ 4 w 9"/>
                      <a:gd name="T7" fmla="*/ 19 h 49"/>
                      <a:gd name="T8" fmla="*/ 2 w 9"/>
                      <a:gd name="T9" fmla="*/ 24 h 49"/>
                      <a:gd name="T10" fmla="*/ 0 w 9"/>
                      <a:gd name="T11" fmla="*/ 22 h 49"/>
                      <a:gd name="T12" fmla="*/ 0 w 9"/>
                      <a:gd name="T13" fmla="*/ 15 h 49"/>
                      <a:gd name="T14" fmla="*/ 0 w 9"/>
                      <a:gd name="T15" fmla="*/ 7 h 49"/>
                      <a:gd name="T16" fmla="*/ 0 w 9"/>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9">
                        <a:moveTo>
                          <a:pt x="1" y="0"/>
                        </a:moveTo>
                        <a:lnTo>
                          <a:pt x="6" y="7"/>
                        </a:lnTo>
                        <a:lnTo>
                          <a:pt x="8" y="22"/>
                        </a:lnTo>
                        <a:lnTo>
                          <a:pt x="9" y="38"/>
                        </a:lnTo>
                        <a:lnTo>
                          <a:pt x="5" y="49"/>
                        </a:lnTo>
                        <a:lnTo>
                          <a:pt x="0" y="45"/>
                        </a:lnTo>
                        <a:lnTo>
                          <a:pt x="0" y="31"/>
                        </a:lnTo>
                        <a:lnTo>
                          <a:pt x="1" y="14"/>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97" name="Freeform 115">
                    <a:extLst>
                      <a:ext uri="{FF2B5EF4-FFF2-40B4-BE49-F238E27FC236}">
                        <a16:creationId xmlns:a16="http://schemas.microsoft.com/office/drawing/2014/main" id="{CE0F35B3-7442-4D54-9091-7486D7F373C7}"/>
                      </a:ext>
                    </a:extLst>
                  </p:cNvPr>
                  <p:cNvSpPr>
                    <a:spLocks/>
                  </p:cNvSpPr>
                  <p:nvPr/>
                </p:nvSpPr>
                <p:spPr bwMode="auto">
                  <a:xfrm>
                    <a:off x="622" y="113"/>
                    <a:ext cx="10" cy="28"/>
                  </a:xfrm>
                  <a:custGeom>
                    <a:avLst/>
                    <a:gdLst>
                      <a:gd name="T0" fmla="*/ 0 w 19"/>
                      <a:gd name="T1" fmla="*/ 0 h 55"/>
                      <a:gd name="T2" fmla="*/ 4 w 19"/>
                      <a:gd name="T3" fmla="*/ 7 h 55"/>
                      <a:gd name="T4" fmla="*/ 8 w 19"/>
                      <a:gd name="T5" fmla="*/ 16 h 55"/>
                      <a:gd name="T6" fmla="*/ 10 w 19"/>
                      <a:gd name="T7" fmla="*/ 24 h 55"/>
                      <a:gd name="T8" fmla="*/ 8 w 19"/>
                      <a:gd name="T9" fmla="*/ 28 h 55"/>
                      <a:gd name="T10" fmla="*/ 5 w 19"/>
                      <a:gd name="T11" fmla="*/ 25 h 55"/>
                      <a:gd name="T12" fmla="*/ 3 w 19"/>
                      <a:gd name="T13" fmla="*/ 16 h 55"/>
                      <a:gd name="T14" fmla="*/ 2 w 19"/>
                      <a:gd name="T15" fmla="*/ 7 h 55"/>
                      <a:gd name="T16" fmla="*/ 0 w 19"/>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5">
                        <a:moveTo>
                          <a:pt x="0" y="0"/>
                        </a:moveTo>
                        <a:lnTo>
                          <a:pt x="8" y="14"/>
                        </a:lnTo>
                        <a:lnTo>
                          <a:pt x="16" y="31"/>
                        </a:lnTo>
                        <a:lnTo>
                          <a:pt x="19" y="47"/>
                        </a:lnTo>
                        <a:lnTo>
                          <a:pt x="16" y="55"/>
                        </a:lnTo>
                        <a:lnTo>
                          <a:pt x="9" y="50"/>
                        </a:lnTo>
                        <a:lnTo>
                          <a:pt x="6" y="32"/>
                        </a:lnTo>
                        <a:lnTo>
                          <a:pt x="3"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98" name="Freeform 116">
                    <a:extLst>
                      <a:ext uri="{FF2B5EF4-FFF2-40B4-BE49-F238E27FC236}">
                        <a16:creationId xmlns:a16="http://schemas.microsoft.com/office/drawing/2014/main" id="{B680D181-65F8-4D08-918B-475C60A05326}"/>
                      </a:ext>
                    </a:extLst>
                  </p:cNvPr>
                  <p:cNvSpPr>
                    <a:spLocks/>
                  </p:cNvSpPr>
                  <p:nvPr/>
                </p:nvSpPr>
                <p:spPr bwMode="auto">
                  <a:xfrm>
                    <a:off x="635" y="116"/>
                    <a:ext cx="11" cy="31"/>
                  </a:xfrm>
                  <a:custGeom>
                    <a:avLst/>
                    <a:gdLst>
                      <a:gd name="T0" fmla="*/ 0 w 22"/>
                      <a:gd name="T1" fmla="*/ 0 h 61"/>
                      <a:gd name="T2" fmla="*/ 4 w 22"/>
                      <a:gd name="T3" fmla="*/ 7 h 61"/>
                      <a:gd name="T4" fmla="*/ 8 w 22"/>
                      <a:gd name="T5" fmla="*/ 17 h 61"/>
                      <a:gd name="T6" fmla="*/ 11 w 22"/>
                      <a:gd name="T7" fmla="*/ 27 h 61"/>
                      <a:gd name="T8" fmla="*/ 10 w 22"/>
                      <a:gd name="T9" fmla="*/ 31 h 61"/>
                      <a:gd name="T10" fmla="*/ 6 w 22"/>
                      <a:gd name="T11" fmla="*/ 26 h 61"/>
                      <a:gd name="T12" fmla="*/ 4 w 22"/>
                      <a:gd name="T13" fmla="*/ 16 h 61"/>
                      <a:gd name="T14" fmla="*/ 2 w 22"/>
                      <a:gd name="T15" fmla="*/ 7 h 61"/>
                      <a:gd name="T16" fmla="*/ 0 w 22"/>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0"/>
                        </a:moveTo>
                        <a:lnTo>
                          <a:pt x="7" y="14"/>
                        </a:lnTo>
                        <a:lnTo>
                          <a:pt x="16" y="34"/>
                        </a:lnTo>
                        <a:lnTo>
                          <a:pt x="22" y="53"/>
                        </a:lnTo>
                        <a:lnTo>
                          <a:pt x="20" y="61"/>
                        </a:lnTo>
                        <a:lnTo>
                          <a:pt x="12" y="52"/>
                        </a:lnTo>
                        <a:lnTo>
                          <a:pt x="7" y="32"/>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99" name="Freeform 117">
                    <a:extLst>
                      <a:ext uri="{FF2B5EF4-FFF2-40B4-BE49-F238E27FC236}">
                        <a16:creationId xmlns:a16="http://schemas.microsoft.com/office/drawing/2014/main" id="{1294E188-4E4B-4100-B90F-524213A19B79}"/>
                      </a:ext>
                    </a:extLst>
                  </p:cNvPr>
                  <p:cNvSpPr>
                    <a:spLocks/>
                  </p:cNvSpPr>
                  <p:nvPr/>
                </p:nvSpPr>
                <p:spPr bwMode="auto">
                  <a:xfrm>
                    <a:off x="658" y="115"/>
                    <a:ext cx="19" cy="32"/>
                  </a:xfrm>
                  <a:custGeom>
                    <a:avLst/>
                    <a:gdLst>
                      <a:gd name="T0" fmla="*/ 0 w 37"/>
                      <a:gd name="T1" fmla="*/ 0 h 63"/>
                      <a:gd name="T2" fmla="*/ 3 w 37"/>
                      <a:gd name="T3" fmla="*/ 3 h 63"/>
                      <a:gd name="T4" fmla="*/ 7 w 37"/>
                      <a:gd name="T5" fmla="*/ 7 h 63"/>
                      <a:gd name="T6" fmla="*/ 10 w 37"/>
                      <a:gd name="T7" fmla="*/ 12 h 63"/>
                      <a:gd name="T8" fmla="*/ 14 w 37"/>
                      <a:gd name="T9" fmla="*/ 17 h 63"/>
                      <a:gd name="T10" fmla="*/ 17 w 37"/>
                      <a:gd name="T11" fmla="*/ 22 h 63"/>
                      <a:gd name="T12" fmla="*/ 18 w 37"/>
                      <a:gd name="T13" fmla="*/ 27 h 63"/>
                      <a:gd name="T14" fmla="*/ 19 w 37"/>
                      <a:gd name="T15" fmla="*/ 30 h 63"/>
                      <a:gd name="T16" fmla="*/ 18 w 37"/>
                      <a:gd name="T17" fmla="*/ 32 h 63"/>
                      <a:gd name="T18" fmla="*/ 17 w 37"/>
                      <a:gd name="T19" fmla="*/ 31 h 63"/>
                      <a:gd name="T20" fmla="*/ 14 w 37"/>
                      <a:gd name="T21" fmla="*/ 28 h 63"/>
                      <a:gd name="T22" fmla="*/ 12 w 37"/>
                      <a:gd name="T23" fmla="*/ 24 h 63"/>
                      <a:gd name="T24" fmla="*/ 10 w 37"/>
                      <a:gd name="T25" fmla="*/ 18 h 63"/>
                      <a:gd name="T26" fmla="*/ 7 w 37"/>
                      <a:gd name="T27" fmla="*/ 12 h 63"/>
                      <a:gd name="T28" fmla="*/ 5 w 37"/>
                      <a:gd name="T29" fmla="*/ 6 h 63"/>
                      <a:gd name="T30" fmla="*/ 3 w 37"/>
                      <a:gd name="T31" fmla="*/ 2 h 63"/>
                      <a:gd name="T32" fmla="*/ 0 w 37"/>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3">
                        <a:moveTo>
                          <a:pt x="0" y="0"/>
                        </a:moveTo>
                        <a:lnTo>
                          <a:pt x="6" y="5"/>
                        </a:lnTo>
                        <a:lnTo>
                          <a:pt x="13" y="13"/>
                        </a:lnTo>
                        <a:lnTo>
                          <a:pt x="20" y="23"/>
                        </a:lnTo>
                        <a:lnTo>
                          <a:pt x="27" y="33"/>
                        </a:lnTo>
                        <a:lnTo>
                          <a:pt x="33" y="43"/>
                        </a:lnTo>
                        <a:lnTo>
                          <a:pt x="36" y="53"/>
                        </a:lnTo>
                        <a:lnTo>
                          <a:pt x="37" y="60"/>
                        </a:lnTo>
                        <a:lnTo>
                          <a:pt x="36" y="63"/>
                        </a:lnTo>
                        <a:lnTo>
                          <a:pt x="33" y="62"/>
                        </a:lnTo>
                        <a:lnTo>
                          <a:pt x="28" y="56"/>
                        </a:lnTo>
                        <a:lnTo>
                          <a:pt x="23" y="47"/>
                        </a:lnTo>
                        <a:lnTo>
                          <a:pt x="19" y="35"/>
                        </a:lnTo>
                        <a:lnTo>
                          <a:pt x="14" y="24"/>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00" name="Freeform 118">
                    <a:extLst>
                      <a:ext uri="{FF2B5EF4-FFF2-40B4-BE49-F238E27FC236}">
                        <a16:creationId xmlns:a16="http://schemas.microsoft.com/office/drawing/2014/main" id="{B96CF567-FF2F-4330-B62A-5983BE49A60D}"/>
                      </a:ext>
                    </a:extLst>
                  </p:cNvPr>
                  <p:cNvSpPr>
                    <a:spLocks/>
                  </p:cNvSpPr>
                  <p:nvPr/>
                </p:nvSpPr>
                <p:spPr bwMode="auto">
                  <a:xfrm>
                    <a:off x="684" y="111"/>
                    <a:ext cx="21" cy="29"/>
                  </a:xfrm>
                  <a:custGeom>
                    <a:avLst/>
                    <a:gdLst>
                      <a:gd name="T0" fmla="*/ 0 w 42"/>
                      <a:gd name="T1" fmla="*/ 0 h 59"/>
                      <a:gd name="T2" fmla="*/ 3 w 42"/>
                      <a:gd name="T3" fmla="*/ 2 h 59"/>
                      <a:gd name="T4" fmla="*/ 7 w 42"/>
                      <a:gd name="T5" fmla="*/ 6 h 59"/>
                      <a:gd name="T6" fmla="*/ 10 w 42"/>
                      <a:gd name="T7" fmla="*/ 10 h 59"/>
                      <a:gd name="T8" fmla="*/ 14 w 42"/>
                      <a:gd name="T9" fmla="*/ 15 h 59"/>
                      <a:gd name="T10" fmla="*/ 18 w 42"/>
                      <a:gd name="T11" fmla="*/ 20 h 59"/>
                      <a:gd name="T12" fmla="*/ 20 w 42"/>
                      <a:gd name="T13" fmla="*/ 24 h 59"/>
                      <a:gd name="T14" fmla="*/ 21 w 42"/>
                      <a:gd name="T15" fmla="*/ 28 h 59"/>
                      <a:gd name="T16" fmla="*/ 20 w 42"/>
                      <a:gd name="T17" fmla="*/ 29 h 59"/>
                      <a:gd name="T18" fmla="*/ 18 w 42"/>
                      <a:gd name="T19" fmla="*/ 29 h 59"/>
                      <a:gd name="T20" fmla="*/ 16 w 42"/>
                      <a:gd name="T21" fmla="*/ 26 h 59"/>
                      <a:gd name="T22" fmla="*/ 13 w 42"/>
                      <a:gd name="T23" fmla="*/ 22 h 59"/>
                      <a:gd name="T24" fmla="*/ 10 w 42"/>
                      <a:gd name="T25" fmla="*/ 16 h 59"/>
                      <a:gd name="T26" fmla="*/ 7 w 42"/>
                      <a:gd name="T27" fmla="*/ 11 h 59"/>
                      <a:gd name="T28" fmla="*/ 4 w 42"/>
                      <a:gd name="T29" fmla="*/ 6 h 59"/>
                      <a:gd name="T30" fmla="*/ 2 w 42"/>
                      <a:gd name="T31" fmla="*/ 2 h 59"/>
                      <a:gd name="T32" fmla="*/ 0 w 42"/>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59">
                        <a:moveTo>
                          <a:pt x="0" y="0"/>
                        </a:moveTo>
                        <a:lnTo>
                          <a:pt x="5" y="5"/>
                        </a:lnTo>
                        <a:lnTo>
                          <a:pt x="13" y="12"/>
                        </a:lnTo>
                        <a:lnTo>
                          <a:pt x="20" y="21"/>
                        </a:lnTo>
                        <a:lnTo>
                          <a:pt x="28" y="30"/>
                        </a:lnTo>
                        <a:lnTo>
                          <a:pt x="35" y="41"/>
                        </a:lnTo>
                        <a:lnTo>
                          <a:pt x="40" y="49"/>
                        </a:lnTo>
                        <a:lnTo>
                          <a:pt x="42" y="56"/>
                        </a:lnTo>
                        <a:lnTo>
                          <a:pt x="40" y="59"/>
                        </a:lnTo>
                        <a:lnTo>
                          <a:pt x="36" y="58"/>
                        </a:lnTo>
                        <a:lnTo>
                          <a:pt x="31" y="52"/>
                        </a:lnTo>
                        <a:lnTo>
                          <a:pt x="25" y="44"/>
                        </a:lnTo>
                        <a:lnTo>
                          <a:pt x="20" y="33"/>
                        </a:lnTo>
                        <a:lnTo>
                          <a:pt x="14" y="22"/>
                        </a:lnTo>
                        <a:lnTo>
                          <a:pt x="8" y="12"/>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01" name="Freeform 119">
                    <a:extLst>
                      <a:ext uri="{FF2B5EF4-FFF2-40B4-BE49-F238E27FC236}">
                        <a16:creationId xmlns:a16="http://schemas.microsoft.com/office/drawing/2014/main" id="{207EE6AE-419E-440B-8C51-20A515063D4D}"/>
                      </a:ext>
                    </a:extLst>
                  </p:cNvPr>
                  <p:cNvSpPr>
                    <a:spLocks/>
                  </p:cNvSpPr>
                  <p:nvPr/>
                </p:nvSpPr>
                <p:spPr bwMode="auto">
                  <a:xfrm>
                    <a:off x="647" y="117"/>
                    <a:ext cx="18" cy="27"/>
                  </a:xfrm>
                  <a:custGeom>
                    <a:avLst/>
                    <a:gdLst>
                      <a:gd name="T0" fmla="*/ 0 w 37"/>
                      <a:gd name="T1" fmla="*/ 0 h 54"/>
                      <a:gd name="T2" fmla="*/ 2 w 37"/>
                      <a:gd name="T3" fmla="*/ 3 h 54"/>
                      <a:gd name="T4" fmla="*/ 5 w 37"/>
                      <a:gd name="T5" fmla="*/ 6 h 54"/>
                      <a:gd name="T6" fmla="*/ 9 w 37"/>
                      <a:gd name="T7" fmla="*/ 11 h 54"/>
                      <a:gd name="T8" fmla="*/ 12 w 37"/>
                      <a:gd name="T9" fmla="*/ 15 h 54"/>
                      <a:gd name="T10" fmla="*/ 15 w 37"/>
                      <a:gd name="T11" fmla="*/ 19 h 54"/>
                      <a:gd name="T12" fmla="*/ 18 w 37"/>
                      <a:gd name="T13" fmla="*/ 23 h 54"/>
                      <a:gd name="T14" fmla="*/ 18 w 37"/>
                      <a:gd name="T15" fmla="*/ 26 h 54"/>
                      <a:gd name="T16" fmla="*/ 17 w 37"/>
                      <a:gd name="T17" fmla="*/ 27 h 54"/>
                      <a:gd name="T18" fmla="*/ 15 w 37"/>
                      <a:gd name="T19" fmla="*/ 27 h 54"/>
                      <a:gd name="T20" fmla="*/ 12 w 37"/>
                      <a:gd name="T21" fmla="*/ 24 h 54"/>
                      <a:gd name="T22" fmla="*/ 10 w 37"/>
                      <a:gd name="T23" fmla="*/ 20 h 54"/>
                      <a:gd name="T24" fmla="*/ 7 w 37"/>
                      <a:gd name="T25" fmla="*/ 15 h 54"/>
                      <a:gd name="T26" fmla="*/ 5 w 37"/>
                      <a:gd name="T27" fmla="*/ 11 h 54"/>
                      <a:gd name="T28" fmla="*/ 3 w 37"/>
                      <a:gd name="T29" fmla="*/ 6 h 54"/>
                      <a:gd name="T30" fmla="*/ 1 w 37"/>
                      <a:gd name="T31" fmla="*/ 3 h 54"/>
                      <a:gd name="T32" fmla="*/ 0 w 37"/>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54">
                        <a:moveTo>
                          <a:pt x="0" y="0"/>
                        </a:moveTo>
                        <a:lnTo>
                          <a:pt x="5" y="5"/>
                        </a:lnTo>
                        <a:lnTo>
                          <a:pt x="11" y="12"/>
                        </a:lnTo>
                        <a:lnTo>
                          <a:pt x="18" y="21"/>
                        </a:lnTo>
                        <a:lnTo>
                          <a:pt x="24" y="30"/>
                        </a:lnTo>
                        <a:lnTo>
                          <a:pt x="31" y="38"/>
                        </a:lnTo>
                        <a:lnTo>
                          <a:pt x="36" y="46"/>
                        </a:lnTo>
                        <a:lnTo>
                          <a:pt x="37" y="52"/>
                        </a:lnTo>
                        <a:lnTo>
                          <a:pt x="35" y="54"/>
                        </a:lnTo>
                        <a:lnTo>
                          <a:pt x="30" y="53"/>
                        </a:lnTo>
                        <a:lnTo>
                          <a:pt x="24" y="47"/>
                        </a:lnTo>
                        <a:lnTo>
                          <a:pt x="20" y="40"/>
                        </a:lnTo>
                        <a:lnTo>
                          <a:pt x="14" y="30"/>
                        </a:lnTo>
                        <a:lnTo>
                          <a:pt x="10" y="21"/>
                        </a:lnTo>
                        <a:lnTo>
                          <a:pt x="6" y="12"/>
                        </a:lnTo>
                        <a:lnTo>
                          <a:pt x="3"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02" name="Freeform 120">
                    <a:extLst>
                      <a:ext uri="{FF2B5EF4-FFF2-40B4-BE49-F238E27FC236}">
                        <a16:creationId xmlns:a16="http://schemas.microsoft.com/office/drawing/2014/main" id="{9EE7E436-2C2B-4B2B-AD06-6BEA7ACA21E2}"/>
                      </a:ext>
                    </a:extLst>
                  </p:cNvPr>
                  <p:cNvSpPr>
                    <a:spLocks/>
                  </p:cNvSpPr>
                  <p:nvPr/>
                </p:nvSpPr>
                <p:spPr bwMode="auto">
                  <a:xfrm>
                    <a:off x="648" y="78"/>
                    <a:ext cx="23" cy="41"/>
                  </a:xfrm>
                  <a:custGeom>
                    <a:avLst/>
                    <a:gdLst>
                      <a:gd name="T0" fmla="*/ 22 w 45"/>
                      <a:gd name="T1" fmla="*/ 0 h 83"/>
                      <a:gd name="T2" fmla="*/ 23 w 45"/>
                      <a:gd name="T3" fmla="*/ 2 h 83"/>
                      <a:gd name="T4" fmla="*/ 22 w 45"/>
                      <a:gd name="T5" fmla="*/ 6 h 83"/>
                      <a:gd name="T6" fmla="*/ 20 w 45"/>
                      <a:gd name="T7" fmla="*/ 12 h 83"/>
                      <a:gd name="T8" fmla="*/ 16 w 45"/>
                      <a:gd name="T9" fmla="*/ 19 h 83"/>
                      <a:gd name="T10" fmla="*/ 13 w 45"/>
                      <a:gd name="T11" fmla="*/ 27 h 83"/>
                      <a:gd name="T12" fmla="*/ 9 w 45"/>
                      <a:gd name="T13" fmla="*/ 33 h 83"/>
                      <a:gd name="T14" fmla="*/ 4 w 45"/>
                      <a:gd name="T15" fmla="*/ 38 h 83"/>
                      <a:gd name="T16" fmla="*/ 0 w 45"/>
                      <a:gd name="T17" fmla="*/ 41 h 83"/>
                      <a:gd name="T18" fmla="*/ 1 w 45"/>
                      <a:gd name="T19" fmla="*/ 38 h 83"/>
                      <a:gd name="T20" fmla="*/ 4 w 45"/>
                      <a:gd name="T21" fmla="*/ 32 h 83"/>
                      <a:gd name="T22" fmla="*/ 7 w 45"/>
                      <a:gd name="T23" fmla="*/ 26 h 83"/>
                      <a:gd name="T24" fmla="*/ 10 w 45"/>
                      <a:gd name="T25" fmla="*/ 18 h 83"/>
                      <a:gd name="T26" fmla="*/ 15 w 45"/>
                      <a:gd name="T27" fmla="*/ 11 h 83"/>
                      <a:gd name="T28" fmla="*/ 17 w 45"/>
                      <a:gd name="T29" fmla="*/ 5 h 83"/>
                      <a:gd name="T30" fmla="*/ 20 w 45"/>
                      <a:gd name="T31" fmla="*/ 1 h 83"/>
                      <a:gd name="T32" fmla="*/ 22 w 45"/>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83">
                        <a:moveTo>
                          <a:pt x="44" y="0"/>
                        </a:moveTo>
                        <a:lnTo>
                          <a:pt x="45" y="4"/>
                        </a:lnTo>
                        <a:lnTo>
                          <a:pt x="44" y="13"/>
                        </a:lnTo>
                        <a:lnTo>
                          <a:pt x="39" y="25"/>
                        </a:lnTo>
                        <a:lnTo>
                          <a:pt x="32" y="39"/>
                        </a:lnTo>
                        <a:lnTo>
                          <a:pt x="25" y="54"/>
                        </a:lnTo>
                        <a:lnTo>
                          <a:pt x="17" y="67"/>
                        </a:lnTo>
                        <a:lnTo>
                          <a:pt x="8" y="77"/>
                        </a:lnTo>
                        <a:lnTo>
                          <a:pt x="0" y="83"/>
                        </a:lnTo>
                        <a:lnTo>
                          <a:pt x="2" y="77"/>
                        </a:lnTo>
                        <a:lnTo>
                          <a:pt x="8" y="65"/>
                        </a:lnTo>
                        <a:lnTo>
                          <a:pt x="14" y="52"/>
                        </a:lnTo>
                        <a:lnTo>
                          <a:pt x="20" y="37"/>
                        </a:lnTo>
                        <a:lnTo>
                          <a:pt x="29" y="23"/>
                        </a:lnTo>
                        <a:lnTo>
                          <a:pt x="34" y="10"/>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03" name="Freeform 121">
                    <a:extLst>
                      <a:ext uri="{FF2B5EF4-FFF2-40B4-BE49-F238E27FC236}">
                        <a16:creationId xmlns:a16="http://schemas.microsoft.com/office/drawing/2014/main" id="{722920CF-FBC8-4BF6-8AD1-12165696D470}"/>
                      </a:ext>
                    </a:extLst>
                  </p:cNvPr>
                  <p:cNvSpPr>
                    <a:spLocks/>
                  </p:cNvSpPr>
                  <p:nvPr/>
                </p:nvSpPr>
                <p:spPr bwMode="auto">
                  <a:xfrm>
                    <a:off x="669" y="84"/>
                    <a:ext cx="20" cy="32"/>
                  </a:xfrm>
                  <a:custGeom>
                    <a:avLst/>
                    <a:gdLst>
                      <a:gd name="T0" fmla="*/ 20 w 40"/>
                      <a:gd name="T1" fmla="*/ 0 h 66"/>
                      <a:gd name="T2" fmla="*/ 20 w 40"/>
                      <a:gd name="T3" fmla="*/ 2 h 66"/>
                      <a:gd name="T4" fmla="*/ 19 w 40"/>
                      <a:gd name="T5" fmla="*/ 4 h 66"/>
                      <a:gd name="T6" fmla="*/ 18 w 40"/>
                      <a:gd name="T7" fmla="*/ 9 h 66"/>
                      <a:gd name="T8" fmla="*/ 15 w 40"/>
                      <a:gd name="T9" fmla="*/ 14 h 66"/>
                      <a:gd name="T10" fmla="*/ 12 w 40"/>
                      <a:gd name="T11" fmla="*/ 20 h 66"/>
                      <a:gd name="T12" fmla="*/ 9 w 40"/>
                      <a:gd name="T13" fmla="*/ 25 h 66"/>
                      <a:gd name="T14" fmla="*/ 5 w 40"/>
                      <a:gd name="T15" fmla="*/ 29 h 66"/>
                      <a:gd name="T16" fmla="*/ 0 w 40"/>
                      <a:gd name="T17" fmla="*/ 32 h 66"/>
                      <a:gd name="T18" fmla="*/ 3 w 40"/>
                      <a:gd name="T19" fmla="*/ 29 h 66"/>
                      <a:gd name="T20" fmla="*/ 5 w 40"/>
                      <a:gd name="T21" fmla="*/ 24 h 66"/>
                      <a:gd name="T22" fmla="*/ 8 w 40"/>
                      <a:gd name="T23" fmla="*/ 18 h 66"/>
                      <a:gd name="T24" fmla="*/ 11 w 40"/>
                      <a:gd name="T25" fmla="*/ 13 h 66"/>
                      <a:gd name="T26" fmla="*/ 14 w 40"/>
                      <a:gd name="T27" fmla="*/ 8 h 66"/>
                      <a:gd name="T28" fmla="*/ 16 w 40"/>
                      <a:gd name="T29" fmla="*/ 3 h 66"/>
                      <a:gd name="T30" fmla="*/ 19 w 40"/>
                      <a:gd name="T31" fmla="*/ 0 h 66"/>
                      <a:gd name="T32" fmla="*/ 20 w 40"/>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39" y="0"/>
                        </a:moveTo>
                        <a:lnTo>
                          <a:pt x="40" y="4"/>
                        </a:lnTo>
                        <a:lnTo>
                          <a:pt x="38" y="9"/>
                        </a:lnTo>
                        <a:lnTo>
                          <a:pt x="36" y="19"/>
                        </a:lnTo>
                        <a:lnTo>
                          <a:pt x="30" y="29"/>
                        </a:lnTo>
                        <a:lnTo>
                          <a:pt x="24" y="41"/>
                        </a:lnTo>
                        <a:lnTo>
                          <a:pt x="17" y="51"/>
                        </a:lnTo>
                        <a:lnTo>
                          <a:pt x="9" y="60"/>
                        </a:lnTo>
                        <a:lnTo>
                          <a:pt x="0" y="66"/>
                        </a:lnTo>
                        <a:lnTo>
                          <a:pt x="5" y="59"/>
                        </a:lnTo>
                        <a:lnTo>
                          <a:pt x="10" y="49"/>
                        </a:lnTo>
                        <a:lnTo>
                          <a:pt x="16" y="38"/>
                        </a:lnTo>
                        <a:lnTo>
                          <a:pt x="22" y="27"/>
                        </a:lnTo>
                        <a:lnTo>
                          <a:pt x="28" y="16"/>
                        </a:lnTo>
                        <a:lnTo>
                          <a:pt x="32" y="7"/>
                        </a:lnTo>
                        <a:lnTo>
                          <a:pt x="37" y="1"/>
                        </a:lnTo>
                        <a:lnTo>
                          <a:pt x="3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04" name="Freeform 122">
                    <a:extLst>
                      <a:ext uri="{FF2B5EF4-FFF2-40B4-BE49-F238E27FC236}">
                        <a16:creationId xmlns:a16="http://schemas.microsoft.com/office/drawing/2014/main" id="{E8131422-A874-4BE8-9B4B-DF6B91A7CEB2}"/>
                      </a:ext>
                    </a:extLst>
                  </p:cNvPr>
                  <p:cNvSpPr>
                    <a:spLocks/>
                  </p:cNvSpPr>
                  <p:nvPr/>
                </p:nvSpPr>
                <p:spPr bwMode="auto">
                  <a:xfrm>
                    <a:off x="671" y="114"/>
                    <a:ext cx="21" cy="29"/>
                  </a:xfrm>
                  <a:custGeom>
                    <a:avLst/>
                    <a:gdLst>
                      <a:gd name="T0" fmla="*/ 0 w 41"/>
                      <a:gd name="T1" fmla="*/ 0 h 58"/>
                      <a:gd name="T2" fmla="*/ 2 w 41"/>
                      <a:gd name="T3" fmla="*/ 3 h 58"/>
                      <a:gd name="T4" fmla="*/ 6 w 41"/>
                      <a:gd name="T5" fmla="*/ 6 h 58"/>
                      <a:gd name="T6" fmla="*/ 10 w 41"/>
                      <a:gd name="T7" fmla="*/ 11 h 58"/>
                      <a:gd name="T8" fmla="*/ 14 w 41"/>
                      <a:gd name="T9" fmla="*/ 15 h 58"/>
                      <a:gd name="T10" fmla="*/ 17 w 41"/>
                      <a:gd name="T11" fmla="*/ 20 h 58"/>
                      <a:gd name="T12" fmla="*/ 20 w 41"/>
                      <a:gd name="T13" fmla="*/ 24 h 58"/>
                      <a:gd name="T14" fmla="*/ 21 w 41"/>
                      <a:gd name="T15" fmla="*/ 27 h 58"/>
                      <a:gd name="T16" fmla="*/ 20 w 41"/>
                      <a:gd name="T17" fmla="*/ 29 h 58"/>
                      <a:gd name="T18" fmla="*/ 18 w 41"/>
                      <a:gd name="T19" fmla="*/ 29 h 58"/>
                      <a:gd name="T20" fmla="*/ 16 w 41"/>
                      <a:gd name="T21" fmla="*/ 26 h 58"/>
                      <a:gd name="T22" fmla="*/ 13 w 41"/>
                      <a:gd name="T23" fmla="*/ 22 h 58"/>
                      <a:gd name="T24" fmla="*/ 9 w 41"/>
                      <a:gd name="T25" fmla="*/ 17 h 58"/>
                      <a:gd name="T26" fmla="*/ 6 w 41"/>
                      <a:gd name="T27" fmla="*/ 11 h 58"/>
                      <a:gd name="T28" fmla="*/ 4 w 41"/>
                      <a:gd name="T29" fmla="*/ 6 h 58"/>
                      <a:gd name="T30" fmla="*/ 2 w 41"/>
                      <a:gd name="T31" fmla="*/ 2 h 58"/>
                      <a:gd name="T32" fmla="*/ 0 w 41"/>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8">
                        <a:moveTo>
                          <a:pt x="0" y="0"/>
                        </a:moveTo>
                        <a:lnTo>
                          <a:pt x="4" y="5"/>
                        </a:lnTo>
                        <a:lnTo>
                          <a:pt x="12" y="12"/>
                        </a:lnTo>
                        <a:lnTo>
                          <a:pt x="19" y="21"/>
                        </a:lnTo>
                        <a:lnTo>
                          <a:pt x="27" y="30"/>
                        </a:lnTo>
                        <a:lnTo>
                          <a:pt x="34" y="39"/>
                        </a:lnTo>
                        <a:lnTo>
                          <a:pt x="40" y="48"/>
                        </a:lnTo>
                        <a:lnTo>
                          <a:pt x="41" y="54"/>
                        </a:lnTo>
                        <a:lnTo>
                          <a:pt x="40" y="58"/>
                        </a:lnTo>
                        <a:lnTo>
                          <a:pt x="36" y="57"/>
                        </a:lnTo>
                        <a:lnTo>
                          <a:pt x="31" y="52"/>
                        </a:lnTo>
                        <a:lnTo>
                          <a:pt x="25" y="43"/>
                        </a:lnTo>
                        <a:lnTo>
                          <a:pt x="18" y="33"/>
                        </a:lnTo>
                        <a:lnTo>
                          <a:pt x="12" y="21"/>
                        </a:lnTo>
                        <a:lnTo>
                          <a:pt x="8" y="12"/>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05" name="Freeform 123">
                    <a:extLst>
                      <a:ext uri="{FF2B5EF4-FFF2-40B4-BE49-F238E27FC236}">
                        <a16:creationId xmlns:a16="http://schemas.microsoft.com/office/drawing/2014/main" id="{FFFDEADA-C50C-45B0-94E3-1206969225D2}"/>
                      </a:ext>
                    </a:extLst>
                  </p:cNvPr>
                  <p:cNvSpPr>
                    <a:spLocks/>
                  </p:cNvSpPr>
                  <p:nvPr/>
                </p:nvSpPr>
                <p:spPr bwMode="auto">
                  <a:xfrm>
                    <a:off x="690" y="49"/>
                    <a:ext cx="101" cy="21"/>
                  </a:xfrm>
                  <a:custGeom>
                    <a:avLst/>
                    <a:gdLst>
                      <a:gd name="T0" fmla="*/ 0 w 201"/>
                      <a:gd name="T1" fmla="*/ 2 h 43"/>
                      <a:gd name="T2" fmla="*/ 0 w 201"/>
                      <a:gd name="T3" fmla="*/ 1 h 43"/>
                      <a:gd name="T4" fmla="*/ 1 w 201"/>
                      <a:gd name="T5" fmla="*/ 0 h 43"/>
                      <a:gd name="T6" fmla="*/ 1 w 201"/>
                      <a:gd name="T7" fmla="*/ 0 h 43"/>
                      <a:gd name="T8" fmla="*/ 2 w 201"/>
                      <a:gd name="T9" fmla="*/ 0 h 43"/>
                      <a:gd name="T10" fmla="*/ 9 w 201"/>
                      <a:gd name="T11" fmla="*/ 5 h 43"/>
                      <a:gd name="T12" fmla="*/ 15 w 201"/>
                      <a:gd name="T13" fmla="*/ 9 h 43"/>
                      <a:gd name="T14" fmla="*/ 22 w 201"/>
                      <a:gd name="T15" fmla="*/ 12 h 43"/>
                      <a:gd name="T16" fmla="*/ 29 w 201"/>
                      <a:gd name="T17" fmla="*/ 14 h 43"/>
                      <a:gd name="T18" fmla="*/ 36 w 201"/>
                      <a:gd name="T19" fmla="*/ 16 h 43"/>
                      <a:gd name="T20" fmla="*/ 43 w 201"/>
                      <a:gd name="T21" fmla="*/ 16 h 43"/>
                      <a:gd name="T22" fmla="*/ 49 w 201"/>
                      <a:gd name="T23" fmla="*/ 16 h 43"/>
                      <a:gd name="T24" fmla="*/ 56 w 201"/>
                      <a:gd name="T25" fmla="*/ 16 h 43"/>
                      <a:gd name="T26" fmla="*/ 62 w 201"/>
                      <a:gd name="T27" fmla="*/ 16 h 43"/>
                      <a:gd name="T28" fmla="*/ 69 w 201"/>
                      <a:gd name="T29" fmla="*/ 15 h 43"/>
                      <a:gd name="T30" fmla="*/ 75 w 201"/>
                      <a:gd name="T31" fmla="*/ 14 h 43"/>
                      <a:gd name="T32" fmla="*/ 81 w 201"/>
                      <a:gd name="T33" fmla="*/ 12 h 43"/>
                      <a:gd name="T34" fmla="*/ 87 w 201"/>
                      <a:gd name="T35" fmla="*/ 10 h 43"/>
                      <a:gd name="T36" fmla="*/ 92 w 201"/>
                      <a:gd name="T37" fmla="*/ 8 h 43"/>
                      <a:gd name="T38" fmla="*/ 96 w 201"/>
                      <a:gd name="T39" fmla="*/ 7 h 43"/>
                      <a:gd name="T40" fmla="*/ 101 w 201"/>
                      <a:gd name="T41" fmla="*/ 6 h 43"/>
                      <a:gd name="T42" fmla="*/ 99 w 201"/>
                      <a:gd name="T43" fmla="*/ 8 h 43"/>
                      <a:gd name="T44" fmla="*/ 95 w 201"/>
                      <a:gd name="T45" fmla="*/ 11 h 43"/>
                      <a:gd name="T46" fmla="*/ 91 w 201"/>
                      <a:gd name="T47" fmla="*/ 14 h 43"/>
                      <a:gd name="T48" fmla="*/ 85 w 201"/>
                      <a:gd name="T49" fmla="*/ 16 h 43"/>
                      <a:gd name="T50" fmla="*/ 78 w 201"/>
                      <a:gd name="T51" fmla="*/ 18 h 43"/>
                      <a:gd name="T52" fmla="*/ 71 w 201"/>
                      <a:gd name="T53" fmla="*/ 19 h 43"/>
                      <a:gd name="T54" fmla="*/ 63 w 201"/>
                      <a:gd name="T55" fmla="*/ 21 h 43"/>
                      <a:gd name="T56" fmla="*/ 55 w 201"/>
                      <a:gd name="T57" fmla="*/ 21 h 43"/>
                      <a:gd name="T58" fmla="*/ 47 w 201"/>
                      <a:gd name="T59" fmla="*/ 21 h 43"/>
                      <a:gd name="T60" fmla="*/ 39 w 201"/>
                      <a:gd name="T61" fmla="*/ 21 h 43"/>
                      <a:gd name="T62" fmla="*/ 31 w 201"/>
                      <a:gd name="T63" fmla="*/ 19 h 43"/>
                      <a:gd name="T64" fmla="*/ 23 w 201"/>
                      <a:gd name="T65" fmla="*/ 17 h 43"/>
                      <a:gd name="T66" fmla="*/ 16 w 201"/>
                      <a:gd name="T67" fmla="*/ 15 h 43"/>
                      <a:gd name="T68" fmla="*/ 10 w 201"/>
                      <a:gd name="T69" fmla="*/ 11 h 43"/>
                      <a:gd name="T70" fmla="*/ 5 w 201"/>
                      <a:gd name="T71" fmla="*/ 7 h 43"/>
                      <a:gd name="T72" fmla="*/ 0 w 201"/>
                      <a:gd name="T73" fmla="*/ 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1" h="43">
                        <a:moveTo>
                          <a:pt x="0" y="5"/>
                        </a:moveTo>
                        <a:lnTo>
                          <a:pt x="0" y="3"/>
                        </a:lnTo>
                        <a:lnTo>
                          <a:pt x="1" y="1"/>
                        </a:lnTo>
                        <a:lnTo>
                          <a:pt x="2" y="0"/>
                        </a:lnTo>
                        <a:lnTo>
                          <a:pt x="4" y="0"/>
                        </a:lnTo>
                        <a:lnTo>
                          <a:pt x="17" y="10"/>
                        </a:lnTo>
                        <a:lnTo>
                          <a:pt x="30" y="18"/>
                        </a:lnTo>
                        <a:lnTo>
                          <a:pt x="44" y="24"/>
                        </a:lnTo>
                        <a:lnTo>
                          <a:pt x="57" y="29"/>
                        </a:lnTo>
                        <a:lnTo>
                          <a:pt x="71" y="32"/>
                        </a:lnTo>
                        <a:lnTo>
                          <a:pt x="85" y="33"/>
                        </a:lnTo>
                        <a:lnTo>
                          <a:pt x="98" y="33"/>
                        </a:lnTo>
                        <a:lnTo>
                          <a:pt x="112" y="33"/>
                        </a:lnTo>
                        <a:lnTo>
                          <a:pt x="124" y="32"/>
                        </a:lnTo>
                        <a:lnTo>
                          <a:pt x="137" y="30"/>
                        </a:lnTo>
                        <a:lnTo>
                          <a:pt x="150" y="28"/>
                        </a:lnTo>
                        <a:lnTo>
                          <a:pt x="161" y="24"/>
                        </a:lnTo>
                        <a:lnTo>
                          <a:pt x="173" y="21"/>
                        </a:lnTo>
                        <a:lnTo>
                          <a:pt x="183" y="17"/>
                        </a:lnTo>
                        <a:lnTo>
                          <a:pt x="192" y="15"/>
                        </a:lnTo>
                        <a:lnTo>
                          <a:pt x="201" y="12"/>
                        </a:lnTo>
                        <a:lnTo>
                          <a:pt x="197" y="17"/>
                        </a:lnTo>
                        <a:lnTo>
                          <a:pt x="190" y="23"/>
                        </a:lnTo>
                        <a:lnTo>
                          <a:pt x="181" y="28"/>
                        </a:lnTo>
                        <a:lnTo>
                          <a:pt x="169" y="32"/>
                        </a:lnTo>
                        <a:lnTo>
                          <a:pt x="155" y="37"/>
                        </a:lnTo>
                        <a:lnTo>
                          <a:pt x="141" y="39"/>
                        </a:lnTo>
                        <a:lnTo>
                          <a:pt x="125" y="42"/>
                        </a:lnTo>
                        <a:lnTo>
                          <a:pt x="109" y="43"/>
                        </a:lnTo>
                        <a:lnTo>
                          <a:pt x="93" y="43"/>
                        </a:lnTo>
                        <a:lnTo>
                          <a:pt x="77" y="42"/>
                        </a:lnTo>
                        <a:lnTo>
                          <a:pt x="61" y="38"/>
                        </a:lnTo>
                        <a:lnTo>
                          <a:pt x="46" y="35"/>
                        </a:lnTo>
                        <a:lnTo>
                          <a:pt x="32" y="30"/>
                        </a:lnTo>
                        <a:lnTo>
                          <a:pt x="19" y="23"/>
                        </a:lnTo>
                        <a:lnTo>
                          <a:pt x="9" y="1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06" name="Freeform 124">
                    <a:extLst>
                      <a:ext uri="{FF2B5EF4-FFF2-40B4-BE49-F238E27FC236}">
                        <a16:creationId xmlns:a16="http://schemas.microsoft.com/office/drawing/2014/main" id="{1CA34AE6-F091-45AC-B475-4E4C17D4E87D}"/>
                      </a:ext>
                    </a:extLst>
                  </p:cNvPr>
                  <p:cNvSpPr>
                    <a:spLocks/>
                  </p:cNvSpPr>
                  <p:nvPr/>
                </p:nvSpPr>
                <p:spPr bwMode="auto">
                  <a:xfrm>
                    <a:off x="778" y="40"/>
                    <a:ext cx="11" cy="22"/>
                  </a:xfrm>
                  <a:custGeom>
                    <a:avLst/>
                    <a:gdLst>
                      <a:gd name="T0" fmla="*/ 0 w 22"/>
                      <a:gd name="T1" fmla="*/ 22 h 45"/>
                      <a:gd name="T2" fmla="*/ 5 w 22"/>
                      <a:gd name="T3" fmla="*/ 16 h 45"/>
                      <a:gd name="T4" fmla="*/ 9 w 22"/>
                      <a:gd name="T5" fmla="*/ 9 h 45"/>
                      <a:gd name="T6" fmla="*/ 11 w 22"/>
                      <a:gd name="T7" fmla="*/ 3 h 45"/>
                      <a:gd name="T8" fmla="*/ 11 w 22"/>
                      <a:gd name="T9" fmla="*/ 0 h 45"/>
                      <a:gd name="T10" fmla="*/ 8 w 22"/>
                      <a:gd name="T11" fmla="*/ 1 h 45"/>
                      <a:gd name="T12" fmla="*/ 7 w 22"/>
                      <a:gd name="T13" fmla="*/ 8 h 45"/>
                      <a:gd name="T14" fmla="*/ 4 w 22"/>
                      <a:gd name="T15" fmla="*/ 15 h 45"/>
                      <a:gd name="T16" fmla="*/ 0 w 22"/>
                      <a:gd name="T17" fmla="*/ 22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5">
                        <a:moveTo>
                          <a:pt x="0" y="45"/>
                        </a:moveTo>
                        <a:lnTo>
                          <a:pt x="9" y="33"/>
                        </a:lnTo>
                        <a:lnTo>
                          <a:pt x="17" y="19"/>
                        </a:lnTo>
                        <a:lnTo>
                          <a:pt x="22" y="6"/>
                        </a:lnTo>
                        <a:lnTo>
                          <a:pt x="21" y="0"/>
                        </a:lnTo>
                        <a:lnTo>
                          <a:pt x="16" y="3"/>
                        </a:lnTo>
                        <a:lnTo>
                          <a:pt x="13" y="16"/>
                        </a:lnTo>
                        <a:lnTo>
                          <a:pt x="7" y="31"/>
                        </a:lnTo>
                        <a:lnTo>
                          <a:pt x="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07" name="Freeform 125">
                    <a:extLst>
                      <a:ext uri="{FF2B5EF4-FFF2-40B4-BE49-F238E27FC236}">
                        <a16:creationId xmlns:a16="http://schemas.microsoft.com/office/drawing/2014/main" id="{E42A1970-007D-450C-B2BE-84C4B41F2D0D}"/>
                      </a:ext>
                    </a:extLst>
                  </p:cNvPr>
                  <p:cNvSpPr>
                    <a:spLocks/>
                  </p:cNvSpPr>
                  <p:nvPr/>
                </p:nvSpPr>
                <p:spPr bwMode="auto">
                  <a:xfrm>
                    <a:off x="769" y="40"/>
                    <a:ext cx="13" cy="25"/>
                  </a:xfrm>
                  <a:custGeom>
                    <a:avLst/>
                    <a:gdLst>
                      <a:gd name="T0" fmla="*/ 12 w 25"/>
                      <a:gd name="T1" fmla="*/ 0 h 49"/>
                      <a:gd name="T2" fmla="*/ 13 w 25"/>
                      <a:gd name="T3" fmla="*/ 4 h 49"/>
                      <a:gd name="T4" fmla="*/ 10 w 25"/>
                      <a:gd name="T5" fmla="*/ 10 h 49"/>
                      <a:gd name="T6" fmla="*/ 6 w 25"/>
                      <a:gd name="T7" fmla="*/ 19 h 49"/>
                      <a:gd name="T8" fmla="*/ 0 w 25"/>
                      <a:gd name="T9" fmla="*/ 25 h 49"/>
                      <a:gd name="T10" fmla="*/ 3 w 25"/>
                      <a:gd name="T11" fmla="*/ 18 h 49"/>
                      <a:gd name="T12" fmla="*/ 7 w 25"/>
                      <a:gd name="T13" fmla="*/ 10 h 49"/>
                      <a:gd name="T14" fmla="*/ 10 w 25"/>
                      <a:gd name="T15" fmla="*/ 3 h 49"/>
                      <a:gd name="T16" fmla="*/ 12 w 25"/>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9">
                        <a:moveTo>
                          <a:pt x="24" y="0"/>
                        </a:moveTo>
                        <a:lnTo>
                          <a:pt x="25" y="7"/>
                        </a:lnTo>
                        <a:lnTo>
                          <a:pt x="20" y="20"/>
                        </a:lnTo>
                        <a:lnTo>
                          <a:pt x="12" y="37"/>
                        </a:lnTo>
                        <a:lnTo>
                          <a:pt x="0" y="49"/>
                        </a:lnTo>
                        <a:lnTo>
                          <a:pt x="5" y="35"/>
                        </a:lnTo>
                        <a:lnTo>
                          <a:pt x="13" y="19"/>
                        </a:lnTo>
                        <a:lnTo>
                          <a:pt x="19" y="5"/>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08" name="Freeform 126">
                    <a:extLst>
                      <a:ext uri="{FF2B5EF4-FFF2-40B4-BE49-F238E27FC236}">
                        <a16:creationId xmlns:a16="http://schemas.microsoft.com/office/drawing/2014/main" id="{EDD41A3F-41E9-4BF7-9AD0-E759550E1081}"/>
                      </a:ext>
                    </a:extLst>
                  </p:cNvPr>
                  <p:cNvSpPr>
                    <a:spLocks/>
                  </p:cNvSpPr>
                  <p:nvPr/>
                </p:nvSpPr>
                <p:spPr bwMode="auto">
                  <a:xfrm>
                    <a:off x="749" y="36"/>
                    <a:ext cx="18" cy="33"/>
                  </a:xfrm>
                  <a:custGeom>
                    <a:avLst/>
                    <a:gdLst>
                      <a:gd name="T0" fmla="*/ 18 w 36"/>
                      <a:gd name="T1" fmla="*/ 0 h 64"/>
                      <a:gd name="T2" fmla="*/ 18 w 36"/>
                      <a:gd name="T3" fmla="*/ 2 h 64"/>
                      <a:gd name="T4" fmla="*/ 18 w 36"/>
                      <a:gd name="T5" fmla="*/ 5 h 64"/>
                      <a:gd name="T6" fmla="*/ 16 w 36"/>
                      <a:gd name="T7" fmla="*/ 9 h 64"/>
                      <a:gd name="T8" fmla="*/ 14 w 36"/>
                      <a:gd name="T9" fmla="*/ 14 h 64"/>
                      <a:gd name="T10" fmla="*/ 11 w 36"/>
                      <a:gd name="T11" fmla="*/ 20 h 64"/>
                      <a:gd name="T12" fmla="*/ 8 w 36"/>
                      <a:gd name="T13" fmla="*/ 25 h 64"/>
                      <a:gd name="T14" fmla="*/ 4 w 36"/>
                      <a:gd name="T15" fmla="*/ 30 h 64"/>
                      <a:gd name="T16" fmla="*/ 0 w 36"/>
                      <a:gd name="T17" fmla="*/ 33 h 64"/>
                      <a:gd name="T18" fmla="*/ 2 w 36"/>
                      <a:gd name="T19" fmla="*/ 30 h 64"/>
                      <a:gd name="T20" fmla="*/ 4 w 36"/>
                      <a:gd name="T21" fmla="*/ 26 h 64"/>
                      <a:gd name="T22" fmla="*/ 7 w 36"/>
                      <a:gd name="T23" fmla="*/ 20 h 64"/>
                      <a:gd name="T24" fmla="*/ 9 w 36"/>
                      <a:gd name="T25" fmla="*/ 14 h 64"/>
                      <a:gd name="T26" fmla="*/ 11 w 36"/>
                      <a:gd name="T27" fmla="*/ 9 h 64"/>
                      <a:gd name="T28" fmla="*/ 14 w 36"/>
                      <a:gd name="T29" fmla="*/ 4 h 64"/>
                      <a:gd name="T30" fmla="*/ 16 w 36"/>
                      <a:gd name="T31" fmla="*/ 1 h 64"/>
                      <a:gd name="T32" fmla="*/ 18 w 3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64">
                        <a:moveTo>
                          <a:pt x="35" y="0"/>
                        </a:moveTo>
                        <a:lnTo>
                          <a:pt x="36" y="3"/>
                        </a:lnTo>
                        <a:lnTo>
                          <a:pt x="35" y="9"/>
                        </a:lnTo>
                        <a:lnTo>
                          <a:pt x="31" y="18"/>
                        </a:lnTo>
                        <a:lnTo>
                          <a:pt x="27" y="28"/>
                        </a:lnTo>
                        <a:lnTo>
                          <a:pt x="21" y="39"/>
                        </a:lnTo>
                        <a:lnTo>
                          <a:pt x="15" y="49"/>
                        </a:lnTo>
                        <a:lnTo>
                          <a:pt x="7" y="58"/>
                        </a:lnTo>
                        <a:lnTo>
                          <a:pt x="0" y="64"/>
                        </a:lnTo>
                        <a:lnTo>
                          <a:pt x="4" y="58"/>
                        </a:lnTo>
                        <a:lnTo>
                          <a:pt x="7" y="50"/>
                        </a:lnTo>
                        <a:lnTo>
                          <a:pt x="13" y="39"/>
                        </a:lnTo>
                        <a:lnTo>
                          <a:pt x="18" y="27"/>
                        </a:lnTo>
                        <a:lnTo>
                          <a:pt x="22" y="17"/>
                        </a:lnTo>
                        <a:lnTo>
                          <a:pt x="28" y="7"/>
                        </a:lnTo>
                        <a:lnTo>
                          <a:pt x="31"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09" name="Freeform 127">
                    <a:extLst>
                      <a:ext uri="{FF2B5EF4-FFF2-40B4-BE49-F238E27FC236}">
                        <a16:creationId xmlns:a16="http://schemas.microsoft.com/office/drawing/2014/main" id="{4FB4D948-A8BA-4D62-BCFA-FF02055D9F21}"/>
                      </a:ext>
                    </a:extLst>
                  </p:cNvPr>
                  <p:cNvSpPr>
                    <a:spLocks/>
                  </p:cNvSpPr>
                  <p:nvPr/>
                </p:nvSpPr>
                <p:spPr bwMode="auto">
                  <a:xfrm>
                    <a:off x="731" y="33"/>
                    <a:ext cx="19" cy="35"/>
                  </a:xfrm>
                  <a:custGeom>
                    <a:avLst/>
                    <a:gdLst>
                      <a:gd name="T0" fmla="*/ 18 w 40"/>
                      <a:gd name="T1" fmla="*/ 0 h 70"/>
                      <a:gd name="T2" fmla="*/ 19 w 40"/>
                      <a:gd name="T3" fmla="*/ 2 h 70"/>
                      <a:gd name="T4" fmla="*/ 18 w 40"/>
                      <a:gd name="T5" fmla="*/ 6 h 70"/>
                      <a:gd name="T6" fmla="*/ 16 w 40"/>
                      <a:gd name="T7" fmla="*/ 11 h 70"/>
                      <a:gd name="T8" fmla="*/ 13 w 40"/>
                      <a:gd name="T9" fmla="*/ 17 h 70"/>
                      <a:gd name="T10" fmla="*/ 10 w 40"/>
                      <a:gd name="T11" fmla="*/ 23 h 70"/>
                      <a:gd name="T12" fmla="*/ 7 w 40"/>
                      <a:gd name="T13" fmla="*/ 28 h 70"/>
                      <a:gd name="T14" fmla="*/ 3 w 40"/>
                      <a:gd name="T15" fmla="*/ 32 h 70"/>
                      <a:gd name="T16" fmla="*/ 0 w 40"/>
                      <a:gd name="T17" fmla="*/ 35 h 70"/>
                      <a:gd name="T18" fmla="*/ 1 w 40"/>
                      <a:gd name="T19" fmla="*/ 32 h 70"/>
                      <a:gd name="T20" fmla="*/ 3 w 40"/>
                      <a:gd name="T21" fmla="*/ 28 h 70"/>
                      <a:gd name="T22" fmla="*/ 6 w 40"/>
                      <a:gd name="T23" fmla="*/ 22 h 70"/>
                      <a:gd name="T24" fmla="*/ 9 w 40"/>
                      <a:gd name="T25" fmla="*/ 16 h 70"/>
                      <a:gd name="T26" fmla="*/ 12 w 40"/>
                      <a:gd name="T27" fmla="*/ 10 h 70"/>
                      <a:gd name="T28" fmla="*/ 15 w 40"/>
                      <a:gd name="T29" fmla="*/ 5 h 70"/>
                      <a:gd name="T30" fmla="*/ 17 w 40"/>
                      <a:gd name="T31" fmla="*/ 1 h 70"/>
                      <a:gd name="T32" fmla="*/ 18 w 40"/>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70">
                        <a:moveTo>
                          <a:pt x="38" y="0"/>
                        </a:moveTo>
                        <a:lnTo>
                          <a:pt x="40" y="3"/>
                        </a:lnTo>
                        <a:lnTo>
                          <a:pt x="37" y="11"/>
                        </a:lnTo>
                        <a:lnTo>
                          <a:pt x="34" y="22"/>
                        </a:lnTo>
                        <a:lnTo>
                          <a:pt x="28" y="33"/>
                        </a:lnTo>
                        <a:lnTo>
                          <a:pt x="22" y="45"/>
                        </a:lnTo>
                        <a:lnTo>
                          <a:pt x="14" y="56"/>
                        </a:lnTo>
                        <a:lnTo>
                          <a:pt x="7" y="64"/>
                        </a:lnTo>
                        <a:lnTo>
                          <a:pt x="0" y="70"/>
                        </a:lnTo>
                        <a:lnTo>
                          <a:pt x="3" y="64"/>
                        </a:lnTo>
                        <a:lnTo>
                          <a:pt x="7" y="55"/>
                        </a:lnTo>
                        <a:lnTo>
                          <a:pt x="13" y="44"/>
                        </a:lnTo>
                        <a:lnTo>
                          <a:pt x="19" y="31"/>
                        </a:lnTo>
                        <a:lnTo>
                          <a:pt x="26" y="19"/>
                        </a:lnTo>
                        <a:lnTo>
                          <a:pt x="32"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10" name="Freeform 128">
                    <a:extLst>
                      <a:ext uri="{FF2B5EF4-FFF2-40B4-BE49-F238E27FC236}">
                        <a16:creationId xmlns:a16="http://schemas.microsoft.com/office/drawing/2014/main" id="{65C9FA0C-F9EE-4015-A4CA-C545AF44710C}"/>
                      </a:ext>
                    </a:extLst>
                  </p:cNvPr>
                  <p:cNvSpPr>
                    <a:spLocks/>
                  </p:cNvSpPr>
                  <p:nvPr/>
                </p:nvSpPr>
                <p:spPr bwMode="auto">
                  <a:xfrm>
                    <a:off x="718" y="37"/>
                    <a:ext cx="21" cy="29"/>
                  </a:xfrm>
                  <a:custGeom>
                    <a:avLst/>
                    <a:gdLst>
                      <a:gd name="T0" fmla="*/ 21 w 43"/>
                      <a:gd name="T1" fmla="*/ 0 h 57"/>
                      <a:gd name="T2" fmla="*/ 21 w 43"/>
                      <a:gd name="T3" fmla="*/ 1 h 57"/>
                      <a:gd name="T4" fmla="*/ 20 w 43"/>
                      <a:gd name="T5" fmla="*/ 5 h 57"/>
                      <a:gd name="T6" fmla="*/ 17 w 43"/>
                      <a:gd name="T7" fmla="*/ 9 h 57"/>
                      <a:gd name="T8" fmla="*/ 14 w 43"/>
                      <a:gd name="T9" fmla="*/ 15 h 57"/>
                      <a:gd name="T10" fmla="*/ 10 w 43"/>
                      <a:gd name="T11" fmla="*/ 20 h 57"/>
                      <a:gd name="T12" fmla="*/ 6 w 43"/>
                      <a:gd name="T13" fmla="*/ 24 h 57"/>
                      <a:gd name="T14" fmla="*/ 3 w 43"/>
                      <a:gd name="T15" fmla="*/ 27 h 57"/>
                      <a:gd name="T16" fmla="*/ 0 w 43"/>
                      <a:gd name="T17" fmla="*/ 29 h 57"/>
                      <a:gd name="T18" fmla="*/ 2 w 43"/>
                      <a:gd name="T19" fmla="*/ 26 h 57"/>
                      <a:gd name="T20" fmla="*/ 4 w 43"/>
                      <a:gd name="T21" fmla="*/ 22 h 57"/>
                      <a:gd name="T22" fmla="*/ 7 w 43"/>
                      <a:gd name="T23" fmla="*/ 17 h 57"/>
                      <a:gd name="T24" fmla="*/ 11 w 43"/>
                      <a:gd name="T25" fmla="*/ 12 h 57"/>
                      <a:gd name="T26" fmla="*/ 14 w 43"/>
                      <a:gd name="T27" fmla="*/ 7 h 57"/>
                      <a:gd name="T28" fmla="*/ 17 w 43"/>
                      <a:gd name="T29" fmla="*/ 3 h 57"/>
                      <a:gd name="T30" fmla="*/ 19 w 43"/>
                      <a:gd name="T31" fmla="*/ 1 h 57"/>
                      <a:gd name="T32" fmla="*/ 21 w 43"/>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57">
                        <a:moveTo>
                          <a:pt x="43" y="0"/>
                        </a:moveTo>
                        <a:lnTo>
                          <a:pt x="43" y="2"/>
                        </a:lnTo>
                        <a:lnTo>
                          <a:pt x="40" y="9"/>
                        </a:lnTo>
                        <a:lnTo>
                          <a:pt x="35" y="18"/>
                        </a:lnTo>
                        <a:lnTo>
                          <a:pt x="29" y="29"/>
                        </a:lnTo>
                        <a:lnTo>
                          <a:pt x="21" y="39"/>
                        </a:lnTo>
                        <a:lnTo>
                          <a:pt x="13" y="47"/>
                        </a:lnTo>
                        <a:lnTo>
                          <a:pt x="6" y="54"/>
                        </a:lnTo>
                        <a:lnTo>
                          <a:pt x="0" y="57"/>
                        </a:lnTo>
                        <a:lnTo>
                          <a:pt x="4" y="52"/>
                        </a:lnTo>
                        <a:lnTo>
                          <a:pt x="9" y="44"/>
                        </a:lnTo>
                        <a:lnTo>
                          <a:pt x="15" y="34"/>
                        </a:lnTo>
                        <a:lnTo>
                          <a:pt x="22" y="23"/>
                        </a:lnTo>
                        <a:lnTo>
                          <a:pt x="29" y="14"/>
                        </a:lnTo>
                        <a:lnTo>
                          <a:pt x="35"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11" name="Freeform 129">
                    <a:extLst>
                      <a:ext uri="{FF2B5EF4-FFF2-40B4-BE49-F238E27FC236}">
                        <a16:creationId xmlns:a16="http://schemas.microsoft.com/office/drawing/2014/main" id="{47FF6F94-D484-4D58-8F26-C52711C3B6BA}"/>
                      </a:ext>
                    </a:extLst>
                  </p:cNvPr>
                  <p:cNvSpPr>
                    <a:spLocks/>
                  </p:cNvSpPr>
                  <p:nvPr/>
                </p:nvSpPr>
                <p:spPr bwMode="auto">
                  <a:xfrm>
                    <a:off x="709" y="39"/>
                    <a:ext cx="18" cy="24"/>
                  </a:xfrm>
                  <a:custGeom>
                    <a:avLst/>
                    <a:gdLst>
                      <a:gd name="T0" fmla="*/ 17 w 37"/>
                      <a:gd name="T1" fmla="*/ 0 h 49"/>
                      <a:gd name="T2" fmla="*/ 18 w 37"/>
                      <a:gd name="T3" fmla="*/ 1 h 49"/>
                      <a:gd name="T4" fmla="*/ 17 w 37"/>
                      <a:gd name="T5" fmla="*/ 4 h 49"/>
                      <a:gd name="T6" fmla="*/ 16 w 37"/>
                      <a:gd name="T7" fmla="*/ 7 h 49"/>
                      <a:gd name="T8" fmla="*/ 13 w 37"/>
                      <a:gd name="T9" fmla="*/ 11 h 49"/>
                      <a:gd name="T10" fmla="*/ 11 w 37"/>
                      <a:gd name="T11" fmla="*/ 15 h 49"/>
                      <a:gd name="T12" fmla="*/ 7 w 37"/>
                      <a:gd name="T13" fmla="*/ 19 h 49"/>
                      <a:gd name="T14" fmla="*/ 4 w 37"/>
                      <a:gd name="T15" fmla="*/ 22 h 49"/>
                      <a:gd name="T16" fmla="*/ 0 w 37"/>
                      <a:gd name="T17" fmla="*/ 24 h 49"/>
                      <a:gd name="T18" fmla="*/ 1 w 37"/>
                      <a:gd name="T19" fmla="*/ 21 h 49"/>
                      <a:gd name="T20" fmla="*/ 4 w 37"/>
                      <a:gd name="T21" fmla="*/ 18 h 49"/>
                      <a:gd name="T22" fmla="*/ 6 w 37"/>
                      <a:gd name="T23" fmla="*/ 14 h 49"/>
                      <a:gd name="T24" fmla="*/ 9 w 37"/>
                      <a:gd name="T25" fmla="*/ 9 h 49"/>
                      <a:gd name="T26" fmla="*/ 12 w 37"/>
                      <a:gd name="T27" fmla="*/ 6 h 49"/>
                      <a:gd name="T28" fmla="*/ 14 w 37"/>
                      <a:gd name="T29" fmla="*/ 2 h 49"/>
                      <a:gd name="T30" fmla="*/ 16 w 37"/>
                      <a:gd name="T31" fmla="*/ 0 h 49"/>
                      <a:gd name="T32" fmla="*/ 17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35" y="0"/>
                        </a:moveTo>
                        <a:lnTo>
                          <a:pt x="37" y="3"/>
                        </a:lnTo>
                        <a:lnTo>
                          <a:pt x="34" y="8"/>
                        </a:lnTo>
                        <a:lnTo>
                          <a:pt x="32" y="15"/>
                        </a:lnTo>
                        <a:lnTo>
                          <a:pt x="27" y="23"/>
                        </a:lnTo>
                        <a:lnTo>
                          <a:pt x="22" y="31"/>
                        </a:lnTo>
                        <a:lnTo>
                          <a:pt x="15" y="39"/>
                        </a:lnTo>
                        <a:lnTo>
                          <a:pt x="8" y="45"/>
                        </a:lnTo>
                        <a:lnTo>
                          <a:pt x="0" y="49"/>
                        </a:lnTo>
                        <a:lnTo>
                          <a:pt x="3" y="43"/>
                        </a:lnTo>
                        <a:lnTo>
                          <a:pt x="8" y="36"/>
                        </a:lnTo>
                        <a:lnTo>
                          <a:pt x="13" y="28"/>
                        </a:lnTo>
                        <a:lnTo>
                          <a:pt x="19" y="19"/>
                        </a:lnTo>
                        <a:lnTo>
                          <a:pt x="24" y="12"/>
                        </a:lnTo>
                        <a:lnTo>
                          <a:pt x="28" y="5"/>
                        </a:lnTo>
                        <a:lnTo>
                          <a:pt x="33"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12" name="Freeform 130">
                    <a:extLst>
                      <a:ext uri="{FF2B5EF4-FFF2-40B4-BE49-F238E27FC236}">
                        <a16:creationId xmlns:a16="http://schemas.microsoft.com/office/drawing/2014/main" id="{CF58F5DB-EEFB-4B55-A131-5CBD9B3E156F}"/>
                      </a:ext>
                    </a:extLst>
                  </p:cNvPr>
                  <p:cNvSpPr>
                    <a:spLocks/>
                  </p:cNvSpPr>
                  <p:nvPr/>
                </p:nvSpPr>
                <p:spPr bwMode="auto">
                  <a:xfrm>
                    <a:off x="699" y="39"/>
                    <a:ext cx="16" cy="17"/>
                  </a:xfrm>
                  <a:custGeom>
                    <a:avLst/>
                    <a:gdLst>
                      <a:gd name="T0" fmla="*/ 16 w 32"/>
                      <a:gd name="T1" fmla="*/ 0 h 35"/>
                      <a:gd name="T2" fmla="*/ 16 w 32"/>
                      <a:gd name="T3" fmla="*/ 1 h 35"/>
                      <a:gd name="T4" fmla="*/ 15 w 32"/>
                      <a:gd name="T5" fmla="*/ 3 h 35"/>
                      <a:gd name="T6" fmla="*/ 14 w 32"/>
                      <a:gd name="T7" fmla="*/ 6 h 35"/>
                      <a:gd name="T8" fmla="*/ 11 w 32"/>
                      <a:gd name="T9" fmla="*/ 10 h 35"/>
                      <a:gd name="T10" fmla="*/ 8 w 32"/>
                      <a:gd name="T11" fmla="*/ 13 h 35"/>
                      <a:gd name="T12" fmla="*/ 5 w 32"/>
                      <a:gd name="T13" fmla="*/ 16 h 35"/>
                      <a:gd name="T14" fmla="*/ 2 w 32"/>
                      <a:gd name="T15" fmla="*/ 17 h 35"/>
                      <a:gd name="T16" fmla="*/ 0 w 32"/>
                      <a:gd name="T17" fmla="*/ 17 h 35"/>
                      <a:gd name="T18" fmla="*/ 4 w 32"/>
                      <a:gd name="T19" fmla="*/ 13 h 35"/>
                      <a:gd name="T20" fmla="*/ 8 w 32"/>
                      <a:gd name="T21" fmla="*/ 7 h 35"/>
                      <a:gd name="T22" fmla="*/ 13 w 32"/>
                      <a:gd name="T23" fmla="*/ 2 h 35"/>
                      <a:gd name="T24" fmla="*/ 16 w 32"/>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5">
                        <a:moveTo>
                          <a:pt x="31" y="0"/>
                        </a:moveTo>
                        <a:lnTo>
                          <a:pt x="32" y="3"/>
                        </a:lnTo>
                        <a:lnTo>
                          <a:pt x="30" y="7"/>
                        </a:lnTo>
                        <a:lnTo>
                          <a:pt x="27" y="13"/>
                        </a:lnTo>
                        <a:lnTo>
                          <a:pt x="21" y="20"/>
                        </a:lnTo>
                        <a:lnTo>
                          <a:pt x="15" y="26"/>
                        </a:lnTo>
                        <a:lnTo>
                          <a:pt x="9" y="32"/>
                        </a:lnTo>
                        <a:lnTo>
                          <a:pt x="4" y="34"/>
                        </a:lnTo>
                        <a:lnTo>
                          <a:pt x="0" y="35"/>
                        </a:lnTo>
                        <a:lnTo>
                          <a:pt x="7" y="27"/>
                        </a:lnTo>
                        <a:lnTo>
                          <a:pt x="16" y="15"/>
                        </a:lnTo>
                        <a:lnTo>
                          <a:pt x="25" y="5"/>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13" name="Freeform 131">
                    <a:extLst>
                      <a:ext uri="{FF2B5EF4-FFF2-40B4-BE49-F238E27FC236}">
                        <a16:creationId xmlns:a16="http://schemas.microsoft.com/office/drawing/2014/main" id="{37796CDB-6E11-459D-8A22-7B90AD63578F}"/>
                      </a:ext>
                    </a:extLst>
                  </p:cNvPr>
                  <p:cNvSpPr>
                    <a:spLocks/>
                  </p:cNvSpPr>
                  <p:nvPr/>
                </p:nvSpPr>
                <p:spPr bwMode="auto">
                  <a:xfrm>
                    <a:off x="693" y="42"/>
                    <a:ext cx="11" cy="11"/>
                  </a:xfrm>
                  <a:custGeom>
                    <a:avLst/>
                    <a:gdLst>
                      <a:gd name="T0" fmla="*/ 11 w 20"/>
                      <a:gd name="T1" fmla="*/ 0 h 22"/>
                      <a:gd name="T2" fmla="*/ 11 w 20"/>
                      <a:gd name="T3" fmla="*/ 3 h 22"/>
                      <a:gd name="T4" fmla="*/ 8 w 20"/>
                      <a:gd name="T5" fmla="*/ 7 h 22"/>
                      <a:gd name="T6" fmla="*/ 4 w 20"/>
                      <a:gd name="T7" fmla="*/ 11 h 22"/>
                      <a:gd name="T8" fmla="*/ 0 w 20"/>
                      <a:gd name="T9" fmla="*/ 11 h 22"/>
                      <a:gd name="T10" fmla="*/ 3 w 20"/>
                      <a:gd name="T11" fmla="*/ 9 h 22"/>
                      <a:gd name="T12" fmla="*/ 7 w 20"/>
                      <a:gd name="T13" fmla="*/ 4 h 22"/>
                      <a:gd name="T14" fmla="*/ 9 w 20"/>
                      <a:gd name="T15" fmla="*/ 0 h 22"/>
                      <a:gd name="T16" fmla="*/ 11 w 20"/>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0"/>
                        </a:moveTo>
                        <a:lnTo>
                          <a:pt x="20" y="6"/>
                        </a:lnTo>
                        <a:lnTo>
                          <a:pt x="15" y="14"/>
                        </a:lnTo>
                        <a:lnTo>
                          <a:pt x="8" y="21"/>
                        </a:lnTo>
                        <a:lnTo>
                          <a:pt x="0" y="22"/>
                        </a:lnTo>
                        <a:lnTo>
                          <a:pt x="6" y="17"/>
                        </a:lnTo>
                        <a:lnTo>
                          <a:pt x="12" y="8"/>
                        </a:lnTo>
                        <a:lnTo>
                          <a:pt x="17" y="0"/>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14" name="Freeform 132">
                    <a:extLst>
                      <a:ext uri="{FF2B5EF4-FFF2-40B4-BE49-F238E27FC236}">
                        <a16:creationId xmlns:a16="http://schemas.microsoft.com/office/drawing/2014/main" id="{7B35049B-4C15-4674-8A5C-0DE0444A360F}"/>
                      </a:ext>
                    </a:extLst>
                  </p:cNvPr>
                  <p:cNvSpPr>
                    <a:spLocks/>
                  </p:cNvSpPr>
                  <p:nvPr/>
                </p:nvSpPr>
                <p:spPr bwMode="auto">
                  <a:xfrm>
                    <a:off x="785" y="43"/>
                    <a:ext cx="12" cy="15"/>
                  </a:xfrm>
                  <a:custGeom>
                    <a:avLst/>
                    <a:gdLst>
                      <a:gd name="T0" fmla="*/ 0 w 23"/>
                      <a:gd name="T1" fmla="*/ 15 h 30"/>
                      <a:gd name="T2" fmla="*/ 2 w 23"/>
                      <a:gd name="T3" fmla="*/ 12 h 30"/>
                      <a:gd name="T4" fmla="*/ 5 w 23"/>
                      <a:gd name="T5" fmla="*/ 6 h 30"/>
                      <a:gd name="T6" fmla="*/ 9 w 23"/>
                      <a:gd name="T7" fmla="*/ 2 h 30"/>
                      <a:gd name="T8" fmla="*/ 12 w 23"/>
                      <a:gd name="T9" fmla="*/ 0 h 30"/>
                      <a:gd name="T10" fmla="*/ 12 w 23"/>
                      <a:gd name="T11" fmla="*/ 4 h 30"/>
                      <a:gd name="T12" fmla="*/ 8 w 23"/>
                      <a:gd name="T13" fmla="*/ 8 h 30"/>
                      <a:gd name="T14" fmla="*/ 4 w 23"/>
                      <a:gd name="T15" fmla="*/ 13 h 30"/>
                      <a:gd name="T16" fmla="*/ 0 w 23"/>
                      <a:gd name="T17" fmla="*/ 15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30">
                        <a:moveTo>
                          <a:pt x="0" y="30"/>
                        </a:moveTo>
                        <a:lnTo>
                          <a:pt x="3" y="24"/>
                        </a:lnTo>
                        <a:lnTo>
                          <a:pt x="10" y="12"/>
                        </a:lnTo>
                        <a:lnTo>
                          <a:pt x="17" y="3"/>
                        </a:lnTo>
                        <a:lnTo>
                          <a:pt x="23" y="0"/>
                        </a:lnTo>
                        <a:lnTo>
                          <a:pt x="23" y="7"/>
                        </a:lnTo>
                        <a:lnTo>
                          <a:pt x="16" y="15"/>
                        </a:lnTo>
                        <a:lnTo>
                          <a:pt x="7" y="25"/>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15" name="Freeform 133">
                    <a:extLst>
                      <a:ext uri="{FF2B5EF4-FFF2-40B4-BE49-F238E27FC236}">
                        <a16:creationId xmlns:a16="http://schemas.microsoft.com/office/drawing/2014/main" id="{98E9A3E0-DCFE-45D9-9D98-858E85A71E10}"/>
                      </a:ext>
                    </a:extLst>
                  </p:cNvPr>
                  <p:cNvSpPr>
                    <a:spLocks/>
                  </p:cNvSpPr>
                  <p:nvPr/>
                </p:nvSpPr>
                <p:spPr bwMode="auto">
                  <a:xfrm>
                    <a:off x="785" y="59"/>
                    <a:ext cx="15" cy="6"/>
                  </a:xfrm>
                  <a:custGeom>
                    <a:avLst/>
                    <a:gdLst>
                      <a:gd name="T0" fmla="*/ 0 w 31"/>
                      <a:gd name="T1" fmla="*/ 0 h 11"/>
                      <a:gd name="T2" fmla="*/ 2 w 31"/>
                      <a:gd name="T3" fmla="*/ 1 h 11"/>
                      <a:gd name="T4" fmla="*/ 7 w 31"/>
                      <a:gd name="T5" fmla="*/ 4 h 11"/>
                      <a:gd name="T6" fmla="*/ 12 w 31"/>
                      <a:gd name="T7" fmla="*/ 6 h 11"/>
                      <a:gd name="T8" fmla="*/ 15 w 31"/>
                      <a:gd name="T9" fmla="*/ 5 h 11"/>
                      <a:gd name="T10" fmla="*/ 15 w 31"/>
                      <a:gd name="T11" fmla="*/ 4 h 11"/>
                      <a:gd name="T12" fmla="*/ 14 w 31"/>
                      <a:gd name="T13" fmla="*/ 3 h 11"/>
                      <a:gd name="T14" fmla="*/ 12 w 31"/>
                      <a:gd name="T15" fmla="*/ 2 h 11"/>
                      <a:gd name="T16" fmla="*/ 9 w 31"/>
                      <a:gd name="T17" fmla="*/ 2 h 11"/>
                      <a:gd name="T18" fmla="*/ 7 w 31"/>
                      <a:gd name="T19" fmla="*/ 1 h 11"/>
                      <a:gd name="T20" fmla="*/ 4 w 31"/>
                      <a:gd name="T21" fmla="*/ 1 h 11"/>
                      <a:gd name="T22" fmla="*/ 1 w 31"/>
                      <a:gd name="T23" fmla="*/ 0 h 11"/>
                      <a:gd name="T24" fmla="*/ 0 w 31"/>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11">
                        <a:moveTo>
                          <a:pt x="0" y="0"/>
                        </a:moveTo>
                        <a:lnTo>
                          <a:pt x="5" y="2"/>
                        </a:lnTo>
                        <a:lnTo>
                          <a:pt x="15" y="8"/>
                        </a:lnTo>
                        <a:lnTo>
                          <a:pt x="25" y="11"/>
                        </a:lnTo>
                        <a:lnTo>
                          <a:pt x="31" y="10"/>
                        </a:lnTo>
                        <a:lnTo>
                          <a:pt x="31" y="8"/>
                        </a:lnTo>
                        <a:lnTo>
                          <a:pt x="28" y="5"/>
                        </a:lnTo>
                        <a:lnTo>
                          <a:pt x="24" y="4"/>
                        </a:lnTo>
                        <a:lnTo>
                          <a:pt x="19" y="3"/>
                        </a:lnTo>
                        <a:lnTo>
                          <a:pt x="14" y="2"/>
                        </a:lnTo>
                        <a:lnTo>
                          <a:pt x="8" y="1"/>
                        </a:lnTo>
                        <a:lnTo>
                          <a:pt x="3"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16" name="Freeform 134">
                    <a:extLst>
                      <a:ext uri="{FF2B5EF4-FFF2-40B4-BE49-F238E27FC236}">
                        <a16:creationId xmlns:a16="http://schemas.microsoft.com/office/drawing/2014/main" id="{61AECD31-9F8A-421B-BDEF-F143C358834E}"/>
                      </a:ext>
                    </a:extLst>
                  </p:cNvPr>
                  <p:cNvSpPr>
                    <a:spLocks/>
                  </p:cNvSpPr>
                  <p:nvPr/>
                </p:nvSpPr>
                <p:spPr bwMode="auto">
                  <a:xfrm>
                    <a:off x="788" y="52"/>
                    <a:ext cx="16" cy="5"/>
                  </a:xfrm>
                  <a:custGeom>
                    <a:avLst/>
                    <a:gdLst>
                      <a:gd name="T0" fmla="*/ 0 w 34"/>
                      <a:gd name="T1" fmla="*/ 5 h 10"/>
                      <a:gd name="T2" fmla="*/ 1 w 34"/>
                      <a:gd name="T3" fmla="*/ 5 h 10"/>
                      <a:gd name="T4" fmla="*/ 3 w 34"/>
                      <a:gd name="T5" fmla="*/ 5 h 10"/>
                      <a:gd name="T6" fmla="*/ 6 w 34"/>
                      <a:gd name="T7" fmla="*/ 5 h 10"/>
                      <a:gd name="T8" fmla="*/ 9 w 34"/>
                      <a:gd name="T9" fmla="*/ 5 h 10"/>
                      <a:gd name="T10" fmla="*/ 12 w 34"/>
                      <a:gd name="T11" fmla="*/ 4 h 10"/>
                      <a:gd name="T12" fmla="*/ 14 w 34"/>
                      <a:gd name="T13" fmla="*/ 4 h 10"/>
                      <a:gd name="T14" fmla="*/ 16 w 34"/>
                      <a:gd name="T15" fmla="*/ 2 h 10"/>
                      <a:gd name="T16" fmla="*/ 16 w 34"/>
                      <a:gd name="T17" fmla="*/ 1 h 10"/>
                      <a:gd name="T18" fmla="*/ 14 w 34"/>
                      <a:gd name="T19" fmla="*/ 0 h 10"/>
                      <a:gd name="T20" fmla="*/ 9 w 34"/>
                      <a:gd name="T21" fmla="*/ 1 h 10"/>
                      <a:gd name="T22" fmla="*/ 4 w 34"/>
                      <a:gd name="T23" fmla="*/ 4 h 10"/>
                      <a:gd name="T24" fmla="*/ 0 w 3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10">
                        <a:moveTo>
                          <a:pt x="0" y="10"/>
                        </a:moveTo>
                        <a:lnTo>
                          <a:pt x="3" y="10"/>
                        </a:lnTo>
                        <a:lnTo>
                          <a:pt x="7" y="9"/>
                        </a:lnTo>
                        <a:lnTo>
                          <a:pt x="13" y="9"/>
                        </a:lnTo>
                        <a:lnTo>
                          <a:pt x="19" y="9"/>
                        </a:lnTo>
                        <a:lnTo>
                          <a:pt x="25" y="8"/>
                        </a:lnTo>
                        <a:lnTo>
                          <a:pt x="29" y="7"/>
                        </a:lnTo>
                        <a:lnTo>
                          <a:pt x="33" y="4"/>
                        </a:lnTo>
                        <a:lnTo>
                          <a:pt x="34" y="2"/>
                        </a:lnTo>
                        <a:lnTo>
                          <a:pt x="29" y="0"/>
                        </a:lnTo>
                        <a:lnTo>
                          <a:pt x="20" y="2"/>
                        </a:lnTo>
                        <a:lnTo>
                          <a:pt x="9" y="7"/>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17" name="Freeform 135">
                    <a:extLst>
                      <a:ext uri="{FF2B5EF4-FFF2-40B4-BE49-F238E27FC236}">
                        <a16:creationId xmlns:a16="http://schemas.microsoft.com/office/drawing/2014/main" id="{E4181EC2-FEF1-48C0-8A4B-B09970CAB1AB}"/>
                      </a:ext>
                    </a:extLst>
                  </p:cNvPr>
                  <p:cNvSpPr>
                    <a:spLocks/>
                  </p:cNvSpPr>
                  <p:nvPr/>
                </p:nvSpPr>
                <p:spPr bwMode="auto">
                  <a:xfrm>
                    <a:off x="780" y="61"/>
                    <a:ext cx="16" cy="12"/>
                  </a:xfrm>
                  <a:custGeom>
                    <a:avLst/>
                    <a:gdLst>
                      <a:gd name="T0" fmla="*/ 0 w 33"/>
                      <a:gd name="T1" fmla="*/ 0 h 24"/>
                      <a:gd name="T2" fmla="*/ 2 w 33"/>
                      <a:gd name="T3" fmla="*/ 2 h 24"/>
                      <a:gd name="T4" fmla="*/ 5 w 33"/>
                      <a:gd name="T5" fmla="*/ 3 h 24"/>
                      <a:gd name="T6" fmla="*/ 7 w 33"/>
                      <a:gd name="T7" fmla="*/ 4 h 24"/>
                      <a:gd name="T8" fmla="*/ 11 w 33"/>
                      <a:gd name="T9" fmla="*/ 6 h 24"/>
                      <a:gd name="T10" fmla="*/ 13 w 33"/>
                      <a:gd name="T11" fmla="*/ 8 h 24"/>
                      <a:gd name="T12" fmla="*/ 15 w 33"/>
                      <a:gd name="T13" fmla="*/ 10 h 24"/>
                      <a:gd name="T14" fmla="*/ 16 w 33"/>
                      <a:gd name="T15" fmla="*/ 11 h 24"/>
                      <a:gd name="T16" fmla="*/ 16 w 33"/>
                      <a:gd name="T17" fmla="*/ 12 h 24"/>
                      <a:gd name="T18" fmla="*/ 13 w 33"/>
                      <a:gd name="T19" fmla="*/ 12 h 24"/>
                      <a:gd name="T20" fmla="*/ 8 w 33"/>
                      <a:gd name="T21" fmla="*/ 8 h 24"/>
                      <a:gd name="T22" fmla="*/ 3 w 33"/>
                      <a:gd name="T23" fmla="*/ 4 h 24"/>
                      <a:gd name="T24" fmla="*/ 0 w 33"/>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4">
                        <a:moveTo>
                          <a:pt x="0" y="0"/>
                        </a:moveTo>
                        <a:lnTo>
                          <a:pt x="5" y="3"/>
                        </a:lnTo>
                        <a:lnTo>
                          <a:pt x="10" y="5"/>
                        </a:lnTo>
                        <a:lnTo>
                          <a:pt x="15" y="8"/>
                        </a:lnTo>
                        <a:lnTo>
                          <a:pt x="22" y="12"/>
                        </a:lnTo>
                        <a:lnTo>
                          <a:pt x="27" y="16"/>
                        </a:lnTo>
                        <a:lnTo>
                          <a:pt x="30" y="20"/>
                        </a:lnTo>
                        <a:lnTo>
                          <a:pt x="33" y="22"/>
                        </a:lnTo>
                        <a:lnTo>
                          <a:pt x="33" y="24"/>
                        </a:lnTo>
                        <a:lnTo>
                          <a:pt x="27" y="23"/>
                        </a:lnTo>
                        <a:lnTo>
                          <a:pt x="16" y="15"/>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18" name="Freeform 136">
                    <a:extLst>
                      <a:ext uri="{FF2B5EF4-FFF2-40B4-BE49-F238E27FC236}">
                        <a16:creationId xmlns:a16="http://schemas.microsoft.com/office/drawing/2014/main" id="{0067AE11-15EF-4FE3-BBBC-011262120962}"/>
                      </a:ext>
                    </a:extLst>
                  </p:cNvPr>
                  <p:cNvSpPr>
                    <a:spLocks/>
                  </p:cNvSpPr>
                  <p:nvPr/>
                </p:nvSpPr>
                <p:spPr bwMode="auto">
                  <a:xfrm>
                    <a:off x="697" y="56"/>
                    <a:ext cx="5" cy="22"/>
                  </a:xfrm>
                  <a:custGeom>
                    <a:avLst/>
                    <a:gdLst>
                      <a:gd name="T0" fmla="*/ 3 w 9"/>
                      <a:gd name="T1" fmla="*/ 0 h 44"/>
                      <a:gd name="T2" fmla="*/ 4 w 9"/>
                      <a:gd name="T3" fmla="*/ 5 h 44"/>
                      <a:gd name="T4" fmla="*/ 5 w 9"/>
                      <a:gd name="T5" fmla="*/ 13 h 44"/>
                      <a:gd name="T6" fmla="*/ 4 w 9"/>
                      <a:gd name="T7" fmla="*/ 19 h 44"/>
                      <a:gd name="T8" fmla="*/ 2 w 9"/>
                      <a:gd name="T9" fmla="*/ 22 h 44"/>
                      <a:gd name="T10" fmla="*/ 0 w 9"/>
                      <a:gd name="T11" fmla="*/ 20 h 44"/>
                      <a:gd name="T12" fmla="*/ 1 w 9"/>
                      <a:gd name="T13" fmla="*/ 13 h 44"/>
                      <a:gd name="T14" fmla="*/ 2 w 9"/>
                      <a:gd name="T15" fmla="*/ 6 h 44"/>
                      <a:gd name="T16" fmla="*/ 3 w 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4">
                        <a:moveTo>
                          <a:pt x="5" y="0"/>
                        </a:moveTo>
                        <a:lnTo>
                          <a:pt x="8" y="10"/>
                        </a:lnTo>
                        <a:lnTo>
                          <a:pt x="9" y="25"/>
                        </a:lnTo>
                        <a:lnTo>
                          <a:pt x="8" y="37"/>
                        </a:lnTo>
                        <a:lnTo>
                          <a:pt x="3" y="44"/>
                        </a:lnTo>
                        <a:lnTo>
                          <a:pt x="0" y="39"/>
                        </a:lnTo>
                        <a:lnTo>
                          <a:pt x="1" y="26"/>
                        </a:lnTo>
                        <a:lnTo>
                          <a:pt x="4"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19" name="Freeform 137">
                    <a:extLst>
                      <a:ext uri="{FF2B5EF4-FFF2-40B4-BE49-F238E27FC236}">
                        <a16:creationId xmlns:a16="http://schemas.microsoft.com/office/drawing/2014/main" id="{D8137E77-572D-4010-8974-FF3358F20084}"/>
                      </a:ext>
                    </a:extLst>
                  </p:cNvPr>
                  <p:cNvSpPr>
                    <a:spLocks/>
                  </p:cNvSpPr>
                  <p:nvPr/>
                </p:nvSpPr>
                <p:spPr bwMode="auto">
                  <a:xfrm>
                    <a:off x="689" y="53"/>
                    <a:ext cx="6" cy="21"/>
                  </a:xfrm>
                  <a:custGeom>
                    <a:avLst/>
                    <a:gdLst>
                      <a:gd name="T0" fmla="*/ 6 w 13"/>
                      <a:gd name="T1" fmla="*/ 0 h 43"/>
                      <a:gd name="T2" fmla="*/ 6 w 13"/>
                      <a:gd name="T3" fmla="*/ 5 h 43"/>
                      <a:gd name="T4" fmla="*/ 6 w 13"/>
                      <a:gd name="T5" fmla="*/ 12 h 43"/>
                      <a:gd name="T6" fmla="*/ 4 w 13"/>
                      <a:gd name="T7" fmla="*/ 18 h 43"/>
                      <a:gd name="T8" fmla="*/ 1 w 13"/>
                      <a:gd name="T9" fmla="*/ 21 h 43"/>
                      <a:gd name="T10" fmla="*/ 0 w 13"/>
                      <a:gd name="T11" fmla="*/ 18 h 43"/>
                      <a:gd name="T12" fmla="*/ 2 w 13"/>
                      <a:gd name="T13" fmla="*/ 12 h 43"/>
                      <a:gd name="T14" fmla="*/ 5 w 13"/>
                      <a:gd name="T15" fmla="*/ 4 h 43"/>
                      <a:gd name="T16" fmla="*/ 6 w 13"/>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43">
                        <a:moveTo>
                          <a:pt x="13" y="0"/>
                        </a:moveTo>
                        <a:lnTo>
                          <a:pt x="13" y="10"/>
                        </a:lnTo>
                        <a:lnTo>
                          <a:pt x="12" y="24"/>
                        </a:lnTo>
                        <a:lnTo>
                          <a:pt x="8" y="37"/>
                        </a:lnTo>
                        <a:lnTo>
                          <a:pt x="3" y="43"/>
                        </a:lnTo>
                        <a:lnTo>
                          <a:pt x="0" y="37"/>
                        </a:lnTo>
                        <a:lnTo>
                          <a:pt x="4" y="24"/>
                        </a:lnTo>
                        <a:lnTo>
                          <a:pt x="10" y="9"/>
                        </a:lnTo>
                        <a:lnTo>
                          <a:pt x="1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20" name="Freeform 138">
                    <a:extLst>
                      <a:ext uri="{FF2B5EF4-FFF2-40B4-BE49-F238E27FC236}">
                        <a16:creationId xmlns:a16="http://schemas.microsoft.com/office/drawing/2014/main" id="{B70C5DE6-9BFD-4FC9-827F-CF72C63F5E89}"/>
                      </a:ext>
                    </a:extLst>
                  </p:cNvPr>
                  <p:cNvSpPr>
                    <a:spLocks/>
                  </p:cNvSpPr>
                  <p:nvPr/>
                </p:nvSpPr>
                <p:spPr bwMode="auto">
                  <a:xfrm>
                    <a:off x="709" y="62"/>
                    <a:ext cx="4" cy="20"/>
                  </a:xfrm>
                  <a:custGeom>
                    <a:avLst/>
                    <a:gdLst>
                      <a:gd name="T0" fmla="*/ 1 w 8"/>
                      <a:gd name="T1" fmla="*/ 0 h 40"/>
                      <a:gd name="T2" fmla="*/ 3 w 8"/>
                      <a:gd name="T3" fmla="*/ 3 h 40"/>
                      <a:gd name="T4" fmla="*/ 4 w 8"/>
                      <a:gd name="T5" fmla="*/ 9 h 40"/>
                      <a:gd name="T6" fmla="*/ 4 w 8"/>
                      <a:gd name="T7" fmla="*/ 16 h 40"/>
                      <a:gd name="T8" fmla="*/ 2 w 8"/>
                      <a:gd name="T9" fmla="*/ 20 h 40"/>
                      <a:gd name="T10" fmla="*/ 0 w 8"/>
                      <a:gd name="T11" fmla="*/ 19 h 40"/>
                      <a:gd name="T12" fmla="*/ 0 w 8"/>
                      <a:gd name="T13" fmla="*/ 13 h 40"/>
                      <a:gd name="T14" fmla="*/ 1 w 8"/>
                      <a:gd name="T15" fmla="*/ 6 h 40"/>
                      <a:gd name="T16" fmla="*/ 1 w 8"/>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0">
                        <a:moveTo>
                          <a:pt x="2" y="0"/>
                        </a:moveTo>
                        <a:lnTo>
                          <a:pt x="5" y="5"/>
                        </a:lnTo>
                        <a:lnTo>
                          <a:pt x="8" y="18"/>
                        </a:lnTo>
                        <a:lnTo>
                          <a:pt x="8" y="32"/>
                        </a:lnTo>
                        <a:lnTo>
                          <a:pt x="4" y="40"/>
                        </a:lnTo>
                        <a:lnTo>
                          <a:pt x="0" y="38"/>
                        </a:lnTo>
                        <a:lnTo>
                          <a:pt x="0" y="26"/>
                        </a:lnTo>
                        <a:lnTo>
                          <a:pt x="2"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21" name="Freeform 139">
                    <a:extLst>
                      <a:ext uri="{FF2B5EF4-FFF2-40B4-BE49-F238E27FC236}">
                        <a16:creationId xmlns:a16="http://schemas.microsoft.com/office/drawing/2014/main" id="{B0FA69FE-1003-40FB-8862-FFE03B3B91AD}"/>
                      </a:ext>
                    </a:extLst>
                  </p:cNvPr>
                  <p:cNvSpPr>
                    <a:spLocks/>
                  </p:cNvSpPr>
                  <p:nvPr/>
                </p:nvSpPr>
                <p:spPr bwMode="auto">
                  <a:xfrm>
                    <a:off x="718" y="64"/>
                    <a:ext cx="8" cy="24"/>
                  </a:xfrm>
                  <a:custGeom>
                    <a:avLst/>
                    <a:gdLst>
                      <a:gd name="T0" fmla="*/ 0 w 16"/>
                      <a:gd name="T1" fmla="*/ 0 h 47"/>
                      <a:gd name="T2" fmla="*/ 4 w 16"/>
                      <a:gd name="T3" fmla="*/ 6 h 47"/>
                      <a:gd name="T4" fmla="*/ 7 w 16"/>
                      <a:gd name="T5" fmla="*/ 13 h 47"/>
                      <a:gd name="T6" fmla="*/ 8 w 16"/>
                      <a:gd name="T7" fmla="*/ 20 h 47"/>
                      <a:gd name="T8" fmla="*/ 7 w 16"/>
                      <a:gd name="T9" fmla="*/ 24 h 47"/>
                      <a:gd name="T10" fmla="*/ 4 w 16"/>
                      <a:gd name="T11" fmla="*/ 22 h 47"/>
                      <a:gd name="T12" fmla="*/ 3 w 16"/>
                      <a:gd name="T13" fmla="*/ 14 h 47"/>
                      <a:gd name="T14" fmla="*/ 1 w 16"/>
                      <a:gd name="T15" fmla="*/ 6 h 47"/>
                      <a:gd name="T16" fmla="*/ 0 w 16"/>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0"/>
                        </a:moveTo>
                        <a:lnTo>
                          <a:pt x="7" y="12"/>
                        </a:lnTo>
                        <a:lnTo>
                          <a:pt x="14" y="26"/>
                        </a:lnTo>
                        <a:lnTo>
                          <a:pt x="16" y="40"/>
                        </a:lnTo>
                        <a:lnTo>
                          <a:pt x="14" y="47"/>
                        </a:lnTo>
                        <a:lnTo>
                          <a:pt x="8" y="43"/>
                        </a:lnTo>
                        <a:lnTo>
                          <a:pt x="5" y="28"/>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22" name="Freeform 140">
                    <a:extLst>
                      <a:ext uri="{FF2B5EF4-FFF2-40B4-BE49-F238E27FC236}">
                        <a16:creationId xmlns:a16="http://schemas.microsoft.com/office/drawing/2014/main" id="{A77F9497-18E1-4D04-9451-9F49EBDEC361}"/>
                      </a:ext>
                    </a:extLst>
                  </p:cNvPr>
                  <p:cNvSpPr>
                    <a:spLocks/>
                  </p:cNvSpPr>
                  <p:nvPr/>
                </p:nvSpPr>
                <p:spPr bwMode="auto">
                  <a:xfrm>
                    <a:off x="729" y="67"/>
                    <a:ext cx="9" cy="26"/>
                  </a:xfrm>
                  <a:custGeom>
                    <a:avLst/>
                    <a:gdLst>
                      <a:gd name="T0" fmla="*/ 0 w 18"/>
                      <a:gd name="T1" fmla="*/ 0 h 51"/>
                      <a:gd name="T2" fmla="*/ 4 w 18"/>
                      <a:gd name="T3" fmla="*/ 6 h 51"/>
                      <a:gd name="T4" fmla="*/ 7 w 18"/>
                      <a:gd name="T5" fmla="*/ 15 h 51"/>
                      <a:gd name="T6" fmla="*/ 9 w 18"/>
                      <a:gd name="T7" fmla="*/ 23 h 51"/>
                      <a:gd name="T8" fmla="*/ 8 w 18"/>
                      <a:gd name="T9" fmla="*/ 26 h 51"/>
                      <a:gd name="T10" fmla="*/ 5 w 18"/>
                      <a:gd name="T11" fmla="*/ 22 h 51"/>
                      <a:gd name="T12" fmla="*/ 3 w 18"/>
                      <a:gd name="T13" fmla="*/ 14 h 51"/>
                      <a:gd name="T14" fmla="*/ 1 w 18"/>
                      <a:gd name="T15" fmla="*/ 5 h 51"/>
                      <a:gd name="T16" fmla="*/ 0 w 18"/>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1">
                        <a:moveTo>
                          <a:pt x="0" y="0"/>
                        </a:moveTo>
                        <a:lnTo>
                          <a:pt x="7" y="11"/>
                        </a:lnTo>
                        <a:lnTo>
                          <a:pt x="14" y="29"/>
                        </a:lnTo>
                        <a:lnTo>
                          <a:pt x="18" y="45"/>
                        </a:lnTo>
                        <a:lnTo>
                          <a:pt x="16" y="51"/>
                        </a:lnTo>
                        <a:lnTo>
                          <a:pt x="10" y="44"/>
                        </a:lnTo>
                        <a:lnTo>
                          <a:pt x="6" y="28"/>
                        </a:lnTo>
                        <a:lnTo>
                          <a:pt x="2"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23" name="Freeform 141">
                    <a:extLst>
                      <a:ext uri="{FF2B5EF4-FFF2-40B4-BE49-F238E27FC236}">
                        <a16:creationId xmlns:a16="http://schemas.microsoft.com/office/drawing/2014/main" id="{A9EFD253-B224-4A5C-812A-943FE2B7A8BD}"/>
                      </a:ext>
                    </a:extLst>
                  </p:cNvPr>
                  <p:cNvSpPr>
                    <a:spLocks/>
                  </p:cNvSpPr>
                  <p:nvPr/>
                </p:nvSpPr>
                <p:spPr bwMode="auto">
                  <a:xfrm>
                    <a:off x="749" y="66"/>
                    <a:ext cx="16" cy="27"/>
                  </a:xfrm>
                  <a:custGeom>
                    <a:avLst/>
                    <a:gdLst>
                      <a:gd name="T0" fmla="*/ 0 w 32"/>
                      <a:gd name="T1" fmla="*/ 0 h 54"/>
                      <a:gd name="T2" fmla="*/ 3 w 32"/>
                      <a:gd name="T3" fmla="*/ 2 h 54"/>
                      <a:gd name="T4" fmla="*/ 6 w 32"/>
                      <a:gd name="T5" fmla="*/ 6 h 54"/>
                      <a:gd name="T6" fmla="*/ 9 w 32"/>
                      <a:gd name="T7" fmla="*/ 10 h 54"/>
                      <a:gd name="T8" fmla="*/ 12 w 32"/>
                      <a:gd name="T9" fmla="*/ 14 h 54"/>
                      <a:gd name="T10" fmla="*/ 14 w 32"/>
                      <a:gd name="T11" fmla="*/ 18 h 54"/>
                      <a:gd name="T12" fmla="*/ 16 w 32"/>
                      <a:gd name="T13" fmla="*/ 23 h 54"/>
                      <a:gd name="T14" fmla="*/ 16 w 32"/>
                      <a:gd name="T15" fmla="*/ 25 h 54"/>
                      <a:gd name="T16" fmla="*/ 16 w 32"/>
                      <a:gd name="T17" fmla="*/ 27 h 54"/>
                      <a:gd name="T18" fmla="*/ 12 w 32"/>
                      <a:gd name="T19" fmla="*/ 24 h 54"/>
                      <a:gd name="T20" fmla="*/ 8 w 32"/>
                      <a:gd name="T21" fmla="*/ 15 h 54"/>
                      <a:gd name="T22" fmla="*/ 4 w 32"/>
                      <a:gd name="T23" fmla="*/ 5 h 54"/>
                      <a:gd name="T24" fmla="*/ 0 w 32"/>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54">
                        <a:moveTo>
                          <a:pt x="0" y="0"/>
                        </a:moveTo>
                        <a:lnTo>
                          <a:pt x="6" y="4"/>
                        </a:lnTo>
                        <a:lnTo>
                          <a:pt x="12" y="11"/>
                        </a:lnTo>
                        <a:lnTo>
                          <a:pt x="17" y="19"/>
                        </a:lnTo>
                        <a:lnTo>
                          <a:pt x="23" y="28"/>
                        </a:lnTo>
                        <a:lnTo>
                          <a:pt x="28" y="36"/>
                        </a:lnTo>
                        <a:lnTo>
                          <a:pt x="31" y="45"/>
                        </a:lnTo>
                        <a:lnTo>
                          <a:pt x="32" y="50"/>
                        </a:lnTo>
                        <a:lnTo>
                          <a:pt x="31" y="54"/>
                        </a:lnTo>
                        <a:lnTo>
                          <a:pt x="24" y="47"/>
                        </a:lnTo>
                        <a:lnTo>
                          <a:pt x="16" y="30"/>
                        </a:lnTo>
                        <a:lnTo>
                          <a:pt x="8"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24" name="Freeform 142">
                    <a:extLst>
                      <a:ext uri="{FF2B5EF4-FFF2-40B4-BE49-F238E27FC236}">
                        <a16:creationId xmlns:a16="http://schemas.microsoft.com/office/drawing/2014/main" id="{FF2888BE-7CCB-46DE-9708-24DBC00D27D8}"/>
                      </a:ext>
                    </a:extLst>
                  </p:cNvPr>
                  <p:cNvSpPr>
                    <a:spLocks/>
                  </p:cNvSpPr>
                  <p:nvPr/>
                </p:nvSpPr>
                <p:spPr bwMode="auto">
                  <a:xfrm>
                    <a:off x="770" y="62"/>
                    <a:ext cx="19" cy="25"/>
                  </a:xfrm>
                  <a:custGeom>
                    <a:avLst/>
                    <a:gdLst>
                      <a:gd name="T0" fmla="*/ 0 w 37"/>
                      <a:gd name="T1" fmla="*/ 0 h 49"/>
                      <a:gd name="T2" fmla="*/ 3 w 37"/>
                      <a:gd name="T3" fmla="*/ 2 h 49"/>
                      <a:gd name="T4" fmla="*/ 5 w 37"/>
                      <a:gd name="T5" fmla="*/ 5 h 49"/>
                      <a:gd name="T6" fmla="*/ 9 w 37"/>
                      <a:gd name="T7" fmla="*/ 9 h 49"/>
                      <a:gd name="T8" fmla="*/ 12 w 37"/>
                      <a:gd name="T9" fmla="*/ 13 h 49"/>
                      <a:gd name="T10" fmla="*/ 15 w 37"/>
                      <a:gd name="T11" fmla="*/ 17 h 49"/>
                      <a:gd name="T12" fmla="*/ 17 w 37"/>
                      <a:gd name="T13" fmla="*/ 20 h 49"/>
                      <a:gd name="T14" fmla="*/ 19 w 37"/>
                      <a:gd name="T15" fmla="*/ 23 h 49"/>
                      <a:gd name="T16" fmla="*/ 18 w 37"/>
                      <a:gd name="T17" fmla="*/ 25 h 49"/>
                      <a:gd name="T18" fmla="*/ 16 w 37"/>
                      <a:gd name="T19" fmla="*/ 24 h 49"/>
                      <a:gd name="T20" fmla="*/ 14 w 37"/>
                      <a:gd name="T21" fmla="*/ 22 h 49"/>
                      <a:gd name="T22" fmla="*/ 11 w 37"/>
                      <a:gd name="T23" fmla="*/ 18 h 49"/>
                      <a:gd name="T24" fmla="*/ 9 w 37"/>
                      <a:gd name="T25" fmla="*/ 14 h 49"/>
                      <a:gd name="T26" fmla="*/ 6 w 37"/>
                      <a:gd name="T27" fmla="*/ 9 h 49"/>
                      <a:gd name="T28" fmla="*/ 4 w 37"/>
                      <a:gd name="T29" fmla="*/ 5 h 49"/>
                      <a:gd name="T30" fmla="*/ 2 w 37"/>
                      <a:gd name="T31" fmla="*/ 2 h 49"/>
                      <a:gd name="T32" fmla="*/ 0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0" y="0"/>
                        </a:moveTo>
                        <a:lnTo>
                          <a:pt x="5" y="3"/>
                        </a:lnTo>
                        <a:lnTo>
                          <a:pt x="10" y="10"/>
                        </a:lnTo>
                        <a:lnTo>
                          <a:pt x="17" y="17"/>
                        </a:lnTo>
                        <a:lnTo>
                          <a:pt x="24" y="25"/>
                        </a:lnTo>
                        <a:lnTo>
                          <a:pt x="30" y="33"/>
                        </a:lnTo>
                        <a:lnTo>
                          <a:pt x="34" y="40"/>
                        </a:lnTo>
                        <a:lnTo>
                          <a:pt x="37" y="46"/>
                        </a:lnTo>
                        <a:lnTo>
                          <a:pt x="36" y="49"/>
                        </a:lnTo>
                        <a:lnTo>
                          <a:pt x="32" y="48"/>
                        </a:lnTo>
                        <a:lnTo>
                          <a:pt x="28" y="43"/>
                        </a:lnTo>
                        <a:lnTo>
                          <a:pt x="22" y="36"/>
                        </a:lnTo>
                        <a:lnTo>
                          <a:pt x="17" y="27"/>
                        </a:lnTo>
                        <a:lnTo>
                          <a:pt x="11" y="18"/>
                        </a:lnTo>
                        <a:lnTo>
                          <a:pt x="7" y="10"/>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25" name="Freeform 143">
                    <a:extLst>
                      <a:ext uri="{FF2B5EF4-FFF2-40B4-BE49-F238E27FC236}">
                        <a16:creationId xmlns:a16="http://schemas.microsoft.com/office/drawing/2014/main" id="{C26B9738-79F0-42C8-99B9-42E98DC27D02}"/>
                      </a:ext>
                    </a:extLst>
                  </p:cNvPr>
                  <p:cNvSpPr>
                    <a:spLocks/>
                  </p:cNvSpPr>
                  <p:nvPr/>
                </p:nvSpPr>
                <p:spPr bwMode="auto">
                  <a:xfrm>
                    <a:off x="739" y="68"/>
                    <a:ext cx="15" cy="23"/>
                  </a:xfrm>
                  <a:custGeom>
                    <a:avLst/>
                    <a:gdLst>
                      <a:gd name="T0" fmla="*/ 0 w 31"/>
                      <a:gd name="T1" fmla="*/ 0 h 45"/>
                      <a:gd name="T2" fmla="*/ 1 w 31"/>
                      <a:gd name="T3" fmla="*/ 2 h 45"/>
                      <a:gd name="T4" fmla="*/ 4 w 31"/>
                      <a:gd name="T5" fmla="*/ 5 h 45"/>
                      <a:gd name="T6" fmla="*/ 7 w 31"/>
                      <a:gd name="T7" fmla="*/ 8 h 45"/>
                      <a:gd name="T8" fmla="*/ 10 w 31"/>
                      <a:gd name="T9" fmla="*/ 12 h 45"/>
                      <a:gd name="T10" fmla="*/ 13 w 31"/>
                      <a:gd name="T11" fmla="*/ 16 h 45"/>
                      <a:gd name="T12" fmla="*/ 15 w 31"/>
                      <a:gd name="T13" fmla="*/ 19 h 45"/>
                      <a:gd name="T14" fmla="*/ 15 w 31"/>
                      <a:gd name="T15" fmla="*/ 22 h 45"/>
                      <a:gd name="T16" fmla="*/ 14 w 31"/>
                      <a:gd name="T17" fmla="*/ 23 h 45"/>
                      <a:gd name="T18" fmla="*/ 10 w 31"/>
                      <a:gd name="T19" fmla="*/ 20 h 45"/>
                      <a:gd name="T20" fmla="*/ 6 w 31"/>
                      <a:gd name="T21" fmla="*/ 13 h 45"/>
                      <a:gd name="T22" fmla="*/ 2 w 31"/>
                      <a:gd name="T23" fmla="*/ 5 h 45"/>
                      <a:gd name="T24" fmla="*/ 0 w 31"/>
                      <a:gd name="T25" fmla="*/ 0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5">
                        <a:moveTo>
                          <a:pt x="0" y="0"/>
                        </a:moveTo>
                        <a:lnTo>
                          <a:pt x="3" y="4"/>
                        </a:lnTo>
                        <a:lnTo>
                          <a:pt x="9" y="9"/>
                        </a:lnTo>
                        <a:lnTo>
                          <a:pt x="15" y="16"/>
                        </a:lnTo>
                        <a:lnTo>
                          <a:pt x="21" y="24"/>
                        </a:lnTo>
                        <a:lnTo>
                          <a:pt x="26" y="31"/>
                        </a:lnTo>
                        <a:lnTo>
                          <a:pt x="30" y="38"/>
                        </a:lnTo>
                        <a:lnTo>
                          <a:pt x="31" y="43"/>
                        </a:lnTo>
                        <a:lnTo>
                          <a:pt x="28" y="45"/>
                        </a:lnTo>
                        <a:lnTo>
                          <a:pt x="20" y="39"/>
                        </a:lnTo>
                        <a:lnTo>
                          <a:pt x="12" y="25"/>
                        </a:lnTo>
                        <a:lnTo>
                          <a:pt x="4"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26" name="Freeform 144">
                    <a:extLst>
                      <a:ext uri="{FF2B5EF4-FFF2-40B4-BE49-F238E27FC236}">
                        <a16:creationId xmlns:a16="http://schemas.microsoft.com/office/drawing/2014/main" id="{C87AA75F-EE07-49BE-BEF0-678567C6AF40}"/>
                      </a:ext>
                    </a:extLst>
                  </p:cNvPr>
                  <p:cNvSpPr>
                    <a:spLocks/>
                  </p:cNvSpPr>
                  <p:nvPr/>
                </p:nvSpPr>
                <p:spPr bwMode="auto">
                  <a:xfrm>
                    <a:off x="740" y="34"/>
                    <a:ext cx="20" cy="36"/>
                  </a:xfrm>
                  <a:custGeom>
                    <a:avLst/>
                    <a:gdLst>
                      <a:gd name="T0" fmla="*/ 19 w 39"/>
                      <a:gd name="T1" fmla="*/ 0 h 72"/>
                      <a:gd name="T2" fmla="*/ 20 w 39"/>
                      <a:gd name="T3" fmla="*/ 3 h 72"/>
                      <a:gd name="T4" fmla="*/ 19 w 39"/>
                      <a:gd name="T5" fmla="*/ 6 h 72"/>
                      <a:gd name="T6" fmla="*/ 17 w 39"/>
                      <a:gd name="T7" fmla="*/ 12 h 72"/>
                      <a:gd name="T8" fmla="*/ 15 w 39"/>
                      <a:gd name="T9" fmla="*/ 18 h 72"/>
                      <a:gd name="T10" fmla="*/ 11 w 39"/>
                      <a:gd name="T11" fmla="*/ 23 h 72"/>
                      <a:gd name="T12" fmla="*/ 8 w 39"/>
                      <a:gd name="T13" fmla="*/ 29 h 72"/>
                      <a:gd name="T14" fmla="*/ 4 w 39"/>
                      <a:gd name="T15" fmla="*/ 33 h 72"/>
                      <a:gd name="T16" fmla="*/ 0 w 39"/>
                      <a:gd name="T17" fmla="*/ 36 h 72"/>
                      <a:gd name="T18" fmla="*/ 1 w 39"/>
                      <a:gd name="T19" fmla="*/ 33 h 72"/>
                      <a:gd name="T20" fmla="*/ 4 w 39"/>
                      <a:gd name="T21" fmla="*/ 29 h 72"/>
                      <a:gd name="T22" fmla="*/ 7 w 39"/>
                      <a:gd name="T23" fmla="*/ 23 h 72"/>
                      <a:gd name="T24" fmla="*/ 9 w 39"/>
                      <a:gd name="T25" fmla="*/ 16 h 72"/>
                      <a:gd name="T26" fmla="*/ 13 w 39"/>
                      <a:gd name="T27" fmla="*/ 10 h 72"/>
                      <a:gd name="T28" fmla="*/ 16 w 39"/>
                      <a:gd name="T29" fmla="*/ 5 h 72"/>
                      <a:gd name="T30" fmla="*/ 18 w 39"/>
                      <a:gd name="T31" fmla="*/ 1 h 72"/>
                      <a:gd name="T32" fmla="*/ 19 w 39"/>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72">
                        <a:moveTo>
                          <a:pt x="38" y="0"/>
                        </a:moveTo>
                        <a:lnTo>
                          <a:pt x="39" y="5"/>
                        </a:lnTo>
                        <a:lnTo>
                          <a:pt x="38" y="12"/>
                        </a:lnTo>
                        <a:lnTo>
                          <a:pt x="33" y="23"/>
                        </a:lnTo>
                        <a:lnTo>
                          <a:pt x="29" y="35"/>
                        </a:lnTo>
                        <a:lnTo>
                          <a:pt x="22" y="46"/>
                        </a:lnTo>
                        <a:lnTo>
                          <a:pt x="15" y="58"/>
                        </a:lnTo>
                        <a:lnTo>
                          <a:pt x="7" y="66"/>
                        </a:lnTo>
                        <a:lnTo>
                          <a:pt x="0" y="72"/>
                        </a:lnTo>
                        <a:lnTo>
                          <a:pt x="2" y="66"/>
                        </a:lnTo>
                        <a:lnTo>
                          <a:pt x="7" y="57"/>
                        </a:lnTo>
                        <a:lnTo>
                          <a:pt x="13" y="45"/>
                        </a:lnTo>
                        <a:lnTo>
                          <a:pt x="18" y="32"/>
                        </a:lnTo>
                        <a:lnTo>
                          <a:pt x="25" y="20"/>
                        </a:lnTo>
                        <a:lnTo>
                          <a:pt x="31"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27" name="Freeform 145">
                    <a:extLst>
                      <a:ext uri="{FF2B5EF4-FFF2-40B4-BE49-F238E27FC236}">
                        <a16:creationId xmlns:a16="http://schemas.microsoft.com/office/drawing/2014/main" id="{31BD0418-CBE7-4A4D-B8AB-95BF5278C4D9}"/>
                      </a:ext>
                    </a:extLst>
                  </p:cNvPr>
                  <p:cNvSpPr>
                    <a:spLocks/>
                  </p:cNvSpPr>
                  <p:nvPr/>
                </p:nvSpPr>
                <p:spPr bwMode="auto">
                  <a:xfrm>
                    <a:off x="758" y="39"/>
                    <a:ext cx="16" cy="28"/>
                  </a:xfrm>
                  <a:custGeom>
                    <a:avLst/>
                    <a:gdLst>
                      <a:gd name="T0" fmla="*/ 16 w 33"/>
                      <a:gd name="T1" fmla="*/ 0 h 56"/>
                      <a:gd name="T2" fmla="*/ 16 w 33"/>
                      <a:gd name="T3" fmla="*/ 2 h 56"/>
                      <a:gd name="T4" fmla="*/ 16 w 33"/>
                      <a:gd name="T5" fmla="*/ 4 h 56"/>
                      <a:gd name="T6" fmla="*/ 15 w 33"/>
                      <a:gd name="T7" fmla="*/ 9 h 56"/>
                      <a:gd name="T8" fmla="*/ 12 w 33"/>
                      <a:gd name="T9" fmla="*/ 13 h 56"/>
                      <a:gd name="T10" fmla="*/ 9 w 33"/>
                      <a:gd name="T11" fmla="*/ 18 h 56"/>
                      <a:gd name="T12" fmla="*/ 6 w 33"/>
                      <a:gd name="T13" fmla="*/ 22 h 56"/>
                      <a:gd name="T14" fmla="*/ 3 w 33"/>
                      <a:gd name="T15" fmla="*/ 26 h 56"/>
                      <a:gd name="T16" fmla="*/ 0 w 33"/>
                      <a:gd name="T17" fmla="*/ 28 h 56"/>
                      <a:gd name="T18" fmla="*/ 4 w 33"/>
                      <a:gd name="T19" fmla="*/ 21 h 56"/>
                      <a:gd name="T20" fmla="*/ 9 w 33"/>
                      <a:gd name="T21" fmla="*/ 11 h 56"/>
                      <a:gd name="T22" fmla="*/ 13 w 33"/>
                      <a:gd name="T23" fmla="*/ 3 h 56"/>
                      <a:gd name="T24" fmla="*/ 16 w 33"/>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6">
                        <a:moveTo>
                          <a:pt x="33" y="0"/>
                        </a:moveTo>
                        <a:lnTo>
                          <a:pt x="33" y="3"/>
                        </a:lnTo>
                        <a:lnTo>
                          <a:pt x="32" y="8"/>
                        </a:lnTo>
                        <a:lnTo>
                          <a:pt x="30" y="17"/>
                        </a:lnTo>
                        <a:lnTo>
                          <a:pt x="25" y="25"/>
                        </a:lnTo>
                        <a:lnTo>
                          <a:pt x="19" y="35"/>
                        </a:lnTo>
                        <a:lnTo>
                          <a:pt x="13" y="43"/>
                        </a:lnTo>
                        <a:lnTo>
                          <a:pt x="6" y="51"/>
                        </a:lnTo>
                        <a:lnTo>
                          <a:pt x="0" y="56"/>
                        </a:lnTo>
                        <a:lnTo>
                          <a:pt x="8" y="42"/>
                        </a:lnTo>
                        <a:lnTo>
                          <a:pt x="18" y="22"/>
                        </a:lnTo>
                        <a:lnTo>
                          <a:pt x="27" y="6"/>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28" name="Freeform 146">
                    <a:extLst>
                      <a:ext uri="{FF2B5EF4-FFF2-40B4-BE49-F238E27FC236}">
                        <a16:creationId xmlns:a16="http://schemas.microsoft.com/office/drawing/2014/main" id="{FA088846-7085-46FB-9CF5-AC8D5688EFCE}"/>
                      </a:ext>
                    </a:extLst>
                  </p:cNvPr>
                  <p:cNvSpPr>
                    <a:spLocks/>
                  </p:cNvSpPr>
                  <p:nvPr/>
                </p:nvSpPr>
                <p:spPr bwMode="auto">
                  <a:xfrm>
                    <a:off x="760" y="65"/>
                    <a:ext cx="18" cy="24"/>
                  </a:xfrm>
                  <a:custGeom>
                    <a:avLst/>
                    <a:gdLst>
                      <a:gd name="T0" fmla="*/ 0 w 36"/>
                      <a:gd name="T1" fmla="*/ 0 h 49"/>
                      <a:gd name="T2" fmla="*/ 3 w 36"/>
                      <a:gd name="T3" fmla="*/ 2 h 49"/>
                      <a:gd name="T4" fmla="*/ 6 w 36"/>
                      <a:gd name="T5" fmla="*/ 5 h 49"/>
                      <a:gd name="T6" fmla="*/ 8 w 36"/>
                      <a:gd name="T7" fmla="*/ 9 h 49"/>
                      <a:gd name="T8" fmla="*/ 12 w 36"/>
                      <a:gd name="T9" fmla="*/ 13 h 49"/>
                      <a:gd name="T10" fmla="*/ 15 w 36"/>
                      <a:gd name="T11" fmla="*/ 17 h 49"/>
                      <a:gd name="T12" fmla="*/ 17 w 36"/>
                      <a:gd name="T13" fmla="*/ 20 h 49"/>
                      <a:gd name="T14" fmla="*/ 18 w 36"/>
                      <a:gd name="T15" fmla="*/ 22 h 49"/>
                      <a:gd name="T16" fmla="*/ 18 w 36"/>
                      <a:gd name="T17" fmla="*/ 24 h 49"/>
                      <a:gd name="T18" fmla="*/ 16 w 36"/>
                      <a:gd name="T19" fmla="*/ 24 h 49"/>
                      <a:gd name="T20" fmla="*/ 14 w 36"/>
                      <a:gd name="T21" fmla="*/ 22 h 49"/>
                      <a:gd name="T22" fmla="*/ 11 w 36"/>
                      <a:gd name="T23" fmla="*/ 18 h 49"/>
                      <a:gd name="T24" fmla="*/ 8 w 36"/>
                      <a:gd name="T25" fmla="*/ 14 h 49"/>
                      <a:gd name="T26" fmla="*/ 6 w 36"/>
                      <a:gd name="T27" fmla="*/ 9 h 49"/>
                      <a:gd name="T28" fmla="*/ 4 w 36"/>
                      <a:gd name="T29" fmla="*/ 5 h 49"/>
                      <a:gd name="T30" fmla="*/ 1 w 36"/>
                      <a:gd name="T31" fmla="*/ 2 h 49"/>
                      <a:gd name="T32" fmla="*/ 0 w 36"/>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49">
                        <a:moveTo>
                          <a:pt x="0" y="0"/>
                        </a:moveTo>
                        <a:lnTo>
                          <a:pt x="5" y="4"/>
                        </a:lnTo>
                        <a:lnTo>
                          <a:pt x="11" y="11"/>
                        </a:lnTo>
                        <a:lnTo>
                          <a:pt x="16" y="18"/>
                        </a:lnTo>
                        <a:lnTo>
                          <a:pt x="23" y="26"/>
                        </a:lnTo>
                        <a:lnTo>
                          <a:pt x="29" y="34"/>
                        </a:lnTo>
                        <a:lnTo>
                          <a:pt x="34" y="41"/>
                        </a:lnTo>
                        <a:lnTo>
                          <a:pt x="36" y="45"/>
                        </a:lnTo>
                        <a:lnTo>
                          <a:pt x="35" y="49"/>
                        </a:lnTo>
                        <a:lnTo>
                          <a:pt x="31" y="49"/>
                        </a:lnTo>
                        <a:lnTo>
                          <a:pt x="27" y="44"/>
                        </a:lnTo>
                        <a:lnTo>
                          <a:pt x="21" y="37"/>
                        </a:lnTo>
                        <a:lnTo>
                          <a:pt x="16" y="28"/>
                        </a:lnTo>
                        <a:lnTo>
                          <a:pt x="12" y="19"/>
                        </a:lnTo>
                        <a:lnTo>
                          <a:pt x="7" y="11"/>
                        </a:lnTo>
                        <a:lnTo>
                          <a:pt x="2"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29" name="Freeform 147">
                    <a:extLst>
                      <a:ext uri="{FF2B5EF4-FFF2-40B4-BE49-F238E27FC236}">
                        <a16:creationId xmlns:a16="http://schemas.microsoft.com/office/drawing/2014/main" id="{1941F45E-D479-40EB-858A-8BF32C28DFE4}"/>
                      </a:ext>
                    </a:extLst>
                  </p:cNvPr>
                  <p:cNvSpPr>
                    <a:spLocks/>
                  </p:cNvSpPr>
                  <p:nvPr/>
                </p:nvSpPr>
                <p:spPr bwMode="auto">
                  <a:xfrm>
                    <a:off x="130" y="435"/>
                    <a:ext cx="44" cy="114"/>
                  </a:xfrm>
                  <a:custGeom>
                    <a:avLst/>
                    <a:gdLst>
                      <a:gd name="T0" fmla="*/ 8 w 88"/>
                      <a:gd name="T1" fmla="*/ 0 h 229"/>
                      <a:gd name="T2" fmla="*/ 9 w 88"/>
                      <a:gd name="T3" fmla="*/ 0 h 229"/>
                      <a:gd name="T4" fmla="*/ 10 w 88"/>
                      <a:gd name="T5" fmla="*/ 1 h 229"/>
                      <a:gd name="T6" fmla="*/ 10 w 88"/>
                      <a:gd name="T7" fmla="*/ 2 h 229"/>
                      <a:gd name="T8" fmla="*/ 11 w 88"/>
                      <a:gd name="T9" fmla="*/ 3 h 229"/>
                      <a:gd name="T10" fmla="*/ 6 w 88"/>
                      <a:gd name="T11" fmla="*/ 21 h 229"/>
                      <a:gd name="T12" fmla="*/ 6 w 88"/>
                      <a:gd name="T13" fmla="*/ 38 h 229"/>
                      <a:gd name="T14" fmla="*/ 8 w 88"/>
                      <a:gd name="T15" fmla="*/ 54 h 229"/>
                      <a:gd name="T16" fmla="*/ 14 w 88"/>
                      <a:gd name="T17" fmla="*/ 68 h 229"/>
                      <a:gd name="T18" fmla="*/ 21 w 88"/>
                      <a:gd name="T19" fmla="*/ 82 h 229"/>
                      <a:gd name="T20" fmla="*/ 29 w 88"/>
                      <a:gd name="T21" fmla="*/ 94 h 229"/>
                      <a:gd name="T22" fmla="*/ 37 w 88"/>
                      <a:gd name="T23" fmla="*/ 105 h 229"/>
                      <a:gd name="T24" fmla="*/ 44 w 88"/>
                      <a:gd name="T25" fmla="*/ 114 h 229"/>
                      <a:gd name="T26" fmla="*/ 36 w 88"/>
                      <a:gd name="T27" fmla="*/ 109 h 229"/>
                      <a:gd name="T28" fmla="*/ 26 w 88"/>
                      <a:gd name="T29" fmla="*/ 99 h 229"/>
                      <a:gd name="T30" fmla="*/ 17 w 88"/>
                      <a:gd name="T31" fmla="*/ 85 h 229"/>
                      <a:gd name="T32" fmla="*/ 9 w 88"/>
                      <a:gd name="T33" fmla="*/ 68 h 229"/>
                      <a:gd name="T34" fmla="*/ 3 w 88"/>
                      <a:gd name="T35" fmla="*/ 50 h 229"/>
                      <a:gd name="T36" fmla="*/ 0 w 88"/>
                      <a:gd name="T37" fmla="*/ 32 h 229"/>
                      <a:gd name="T38" fmla="*/ 2 w 88"/>
                      <a:gd name="T39" fmla="*/ 14 h 229"/>
                      <a:gd name="T40" fmla="*/ 8 w 88"/>
                      <a:gd name="T41" fmla="*/ 0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8" h="229">
                        <a:moveTo>
                          <a:pt x="16" y="0"/>
                        </a:moveTo>
                        <a:lnTo>
                          <a:pt x="18" y="0"/>
                        </a:lnTo>
                        <a:lnTo>
                          <a:pt x="19" y="3"/>
                        </a:lnTo>
                        <a:lnTo>
                          <a:pt x="20" y="5"/>
                        </a:lnTo>
                        <a:lnTo>
                          <a:pt x="21" y="6"/>
                        </a:lnTo>
                        <a:lnTo>
                          <a:pt x="12" y="42"/>
                        </a:lnTo>
                        <a:lnTo>
                          <a:pt x="11" y="76"/>
                        </a:lnTo>
                        <a:lnTo>
                          <a:pt x="16" y="109"/>
                        </a:lnTo>
                        <a:lnTo>
                          <a:pt x="28" y="137"/>
                        </a:lnTo>
                        <a:lnTo>
                          <a:pt x="42" y="165"/>
                        </a:lnTo>
                        <a:lnTo>
                          <a:pt x="58" y="189"/>
                        </a:lnTo>
                        <a:lnTo>
                          <a:pt x="74" y="211"/>
                        </a:lnTo>
                        <a:lnTo>
                          <a:pt x="88" y="229"/>
                        </a:lnTo>
                        <a:lnTo>
                          <a:pt x="71" y="219"/>
                        </a:lnTo>
                        <a:lnTo>
                          <a:pt x="52" y="199"/>
                        </a:lnTo>
                        <a:lnTo>
                          <a:pt x="34" y="171"/>
                        </a:lnTo>
                        <a:lnTo>
                          <a:pt x="18" y="136"/>
                        </a:lnTo>
                        <a:lnTo>
                          <a:pt x="6" y="101"/>
                        </a:lnTo>
                        <a:lnTo>
                          <a:pt x="0" y="64"/>
                        </a:lnTo>
                        <a:lnTo>
                          <a:pt x="4" y="2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30" name="Freeform 148">
                    <a:extLst>
                      <a:ext uri="{FF2B5EF4-FFF2-40B4-BE49-F238E27FC236}">
                        <a16:creationId xmlns:a16="http://schemas.microsoft.com/office/drawing/2014/main" id="{48C05466-FF71-4995-A769-E876C54182A0}"/>
                      </a:ext>
                    </a:extLst>
                  </p:cNvPr>
                  <p:cNvSpPr>
                    <a:spLocks/>
                  </p:cNvSpPr>
                  <p:nvPr/>
                </p:nvSpPr>
                <p:spPr bwMode="auto">
                  <a:xfrm>
                    <a:off x="151" y="523"/>
                    <a:ext cx="38" cy="8"/>
                  </a:xfrm>
                  <a:custGeom>
                    <a:avLst/>
                    <a:gdLst>
                      <a:gd name="T0" fmla="*/ 38 w 76"/>
                      <a:gd name="T1" fmla="*/ 7 h 16"/>
                      <a:gd name="T2" fmla="*/ 37 w 76"/>
                      <a:gd name="T3" fmla="*/ 8 h 16"/>
                      <a:gd name="T4" fmla="*/ 34 w 76"/>
                      <a:gd name="T5" fmla="*/ 8 h 16"/>
                      <a:gd name="T6" fmla="*/ 29 w 76"/>
                      <a:gd name="T7" fmla="*/ 8 h 16"/>
                      <a:gd name="T8" fmla="*/ 23 w 76"/>
                      <a:gd name="T9" fmla="*/ 8 h 16"/>
                      <a:gd name="T10" fmla="*/ 16 w 76"/>
                      <a:gd name="T11" fmla="*/ 7 h 16"/>
                      <a:gd name="T12" fmla="*/ 10 w 76"/>
                      <a:gd name="T13" fmla="*/ 5 h 16"/>
                      <a:gd name="T14" fmla="*/ 5 w 76"/>
                      <a:gd name="T15" fmla="*/ 3 h 16"/>
                      <a:gd name="T16" fmla="*/ 0 w 76"/>
                      <a:gd name="T17" fmla="*/ 0 h 16"/>
                      <a:gd name="T18" fmla="*/ 4 w 76"/>
                      <a:gd name="T19" fmla="*/ 1 h 16"/>
                      <a:gd name="T20" fmla="*/ 10 w 76"/>
                      <a:gd name="T21" fmla="*/ 2 h 16"/>
                      <a:gd name="T22" fmla="*/ 16 w 76"/>
                      <a:gd name="T23" fmla="*/ 2 h 16"/>
                      <a:gd name="T24" fmla="*/ 23 w 76"/>
                      <a:gd name="T25" fmla="*/ 4 h 16"/>
                      <a:gd name="T26" fmla="*/ 28 w 76"/>
                      <a:gd name="T27" fmla="*/ 4 h 16"/>
                      <a:gd name="T28" fmla="*/ 34 w 76"/>
                      <a:gd name="T29" fmla="*/ 5 h 16"/>
                      <a:gd name="T30" fmla="*/ 37 w 76"/>
                      <a:gd name="T31" fmla="*/ 6 h 16"/>
                      <a:gd name="T32" fmla="*/ 38 w 76"/>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16">
                        <a:moveTo>
                          <a:pt x="76" y="14"/>
                        </a:moveTo>
                        <a:lnTo>
                          <a:pt x="74" y="15"/>
                        </a:lnTo>
                        <a:lnTo>
                          <a:pt x="67" y="16"/>
                        </a:lnTo>
                        <a:lnTo>
                          <a:pt x="57" y="16"/>
                        </a:lnTo>
                        <a:lnTo>
                          <a:pt x="45" y="15"/>
                        </a:lnTo>
                        <a:lnTo>
                          <a:pt x="32" y="14"/>
                        </a:lnTo>
                        <a:lnTo>
                          <a:pt x="19" y="10"/>
                        </a:lnTo>
                        <a:lnTo>
                          <a:pt x="9" y="6"/>
                        </a:lnTo>
                        <a:lnTo>
                          <a:pt x="0" y="0"/>
                        </a:lnTo>
                        <a:lnTo>
                          <a:pt x="8" y="1"/>
                        </a:lnTo>
                        <a:lnTo>
                          <a:pt x="19" y="3"/>
                        </a:lnTo>
                        <a:lnTo>
                          <a:pt x="32" y="4"/>
                        </a:lnTo>
                        <a:lnTo>
                          <a:pt x="45" y="7"/>
                        </a:lnTo>
                        <a:lnTo>
                          <a:pt x="56" y="8"/>
                        </a:lnTo>
                        <a:lnTo>
                          <a:pt x="67" y="10"/>
                        </a:lnTo>
                        <a:lnTo>
                          <a:pt x="74" y="11"/>
                        </a:lnTo>
                        <a:lnTo>
                          <a:pt x="76"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31" name="Freeform 149">
                    <a:extLst>
                      <a:ext uri="{FF2B5EF4-FFF2-40B4-BE49-F238E27FC236}">
                        <a16:creationId xmlns:a16="http://schemas.microsoft.com/office/drawing/2014/main" id="{1216B054-2459-4921-A0AA-074243F02073}"/>
                      </a:ext>
                    </a:extLst>
                  </p:cNvPr>
                  <p:cNvSpPr>
                    <a:spLocks/>
                  </p:cNvSpPr>
                  <p:nvPr/>
                </p:nvSpPr>
                <p:spPr bwMode="auto">
                  <a:xfrm>
                    <a:off x="145" y="513"/>
                    <a:ext cx="46" cy="12"/>
                  </a:xfrm>
                  <a:custGeom>
                    <a:avLst/>
                    <a:gdLst>
                      <a:gd name="T0" fmla="*/ 46 w 91"/>
                      <a:gd name="T1" fmla="*/ 10 h 23"/>
                      <a:gd name="T2" fmla="*/ 44 w 91"/>
                      <a:gd name="T3" fmla="*/ 11 h 23"/>
                      <a:gd name="T4" fmla="*/ 40 w 91"/>
                      <a:gd name="T5" fmla="*/ 12 h 23"/>
                      <a:gd name="T6" fmla="*/ 34 w 91"/>
                      <a:gd name="T7" fmla="*/ 11 h 23"/>
                      <a:gd name="T8" fmla="*/ 27 w 91"/>
                      <a:gd name="T9" fmla="*/ 10 h 23"/>
                      <a:gd name="T10" fmla="*/ 19 w 91"/>
                      <a:gd name="T11" fmla="*/ 8 h 23"/>
                      <a:gd name="T12" fmla="*/ 12 w 91"/>
                      <a:gd name="T13" fmla="*/ 6 h 23"/>
                      <a:gd name="T14" fmla="*/ 6 w 91"/>
                      <a:gd name="T15" fmla="*/ 4 h 23"/>
                      <a:gd name="T16" fmla="*/ 0 w 91"/>
                      <a:gd name="T17" fmla="*/ 0 h 23"/>
                      <a:gd name="T18" fmla="*/ 4 w 91"/>
                      <a:gd name="T19" fmla="*/ 1 h 23"/>
                      <a:gd name="T20" fmla="*/ 10 w 91"/>
                      <a:gd name="T21" fmla="*/ 2 h 23"/>
                      <a:gd name="T22" fmla="*/ 17 w 91"/>
                      <a:gd name="T23" fmla="*/ 3 h 23"/>
                      <a:gd name="T24" fmla="*/ 25 w 91"/>
                      <a:gd name="T25" fmla="*/ 4 h 23"/>
                      <a:gd name="T26" fmla="*/ 33 w 91"/>
                      <a:gd name="T27" fmla="*/ 6 h 23"/>
                      <a:gd name="T28" fmla="*/ 40 w 91"/>
                      <a:gd name="T29" fmla="*/ 7 h 23"/>
                      <a:gd name="T30" fmla="*/ 44 w 91"/>
                      <a:gd name="T31" fmla="*/ 8 h 23"/>
                      <a:gd name="T32" fmla="*/ 46 w 91"/>
                      <a:gd name="T33" fmla="*/ 1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23">
                        <a:moveTo>
                          <a:pt x="91" y="20"/>
                        </a:moveTo>
                        <a:lnTo>
                          <a:pt x="88" y="22"/>
                        </a:lnTo>
                        <a:lnTo>
                          <a:pt x="80" y="23"/>
                        </a:lnTo>
                        <a:lnTo>
                          <a:pt x="67" y="22"/>
                        </a:lnTo>
                        <a:lnTo>
                          <a:pt x="53" y="20"/>
                        </a:lnTo>
                        <a:lnTo>
                          <a:pt x="38" y="16"/>
                        </a:lnTo>
                        <a:lnTo>
                          <a:pt x="23" y="12"/>
                        </a:lnTo>
                        <a:lnTo>
                          <a:pt x="11" y="7"/>
                        </a:lnTo>
                        <a:lnTo>
                          <a:pt x="0" y="0"/>
                        </a:lnTo>
                        <a:lnTo>
                          <a:pt x="7" y="2"/>
                        </a:lnTo>
                        <a:lnTo>
                          <a:pt x="20" y="4"/>
                        </a:lnTo>
                        <a:lnTo>
                          <a:pt x="34" y="6"/>
                        </a:lnTo>
                        <a:lnTo>
                          <a:pt x="50" y="8"/>
                        </a:lnTo>
                        <a:lnTo>
                          <a:pt x="66" y="12"/>
                        </a:lnTo>
                        <a:lnTo>
                          <a:pt x="79" y="14"/>
                        </a:lnTo>
                        <a:lnTo>
                          <a:pt x="88" y="16"/>
                        </a:lnTo>
                        <a:lnTo>
                          <a:pt x="9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32" name="Freeform 150">
                    <a:extLst>
                      <a:ext uri="{FF2B5EF4-FFF2-40B4-BE49-F238E27FC236}">
                        <a16:creationId xmlns:a16="http://schemas.microsoft.com/office/drawing/2014/main" id="{B2EC77B7-726D-4DB6-8BEE-5E50ECD3D79A}"/>
                      </a:ext>
                    </a:extLst>
                  </p:cNvPr>
                  <p:cNvSpPr>
                    <a:spLocks/>
                  </p:cNvSpPr>
                  <p:nvPr/>
                </p:nvSpPr>
                <p:spPr bwMode="auto">
                  <a:xfrm>
                    <a:off x="137" y="497"/>
                    <a:ext cx="48" cy="9"/>
                  </a:xfrm>
                  <a:custGeom>
                    <a:avLst/>
                    <a:gdLst>
                      <a:gd name="T0" fmla="*/ 48 w 96"/>
                      <a:gd name="T1" fmla="*/ 6 h 17"/>
                      <a:gd name="T2" fmla="*/ 46 w 96"/>
                      <a:gd name="T3" fmla="*/ 8 h 17"/>
                      <a:gd name="T4" fmla="*/ 41 w 96"/>
                      <a:gd name="T5" fmla="*/ 9 h 17"/>
                      <a:gd name="T6" fmla="*/ 35 w 96"/>
                      <a:gd name="T7" fmla="*/ 9 h 17"/>
                      <a:gd name="T8" fmla="*/ 27 w 96"/>
                      <a:gd name="T9" fmla="*/ 8 h 17"/>
                      <a:gd name="T10" fmla="*/ 19 w 96"/>
                      <a:gd name="T11" fmla="*/ 7 h 17"/>
                      <a:gd name="T12" fmla="*/ 11 w 96"/>
                      <a:gd name="T13" fmla="*/ 5 h 17"/>
                      <a:gd name="T14" fmla="*/ 5 w 96"/>
                      <a:gd name="T15" fmla="*/ 3 h 17"/>
                      <a:gd name="T16" fmla="*/ 0 w 96"/>
                      <a:gd name="T17" fmla="*/ 0 h 17"/>
                      <a:gd name="T18" fmla="*/ 4 w 96"/>
                      <a:gd name="T19" fmla="*/ 1 h 17"/>
                      <a:gd name="T20" fmla="*/ 10 w 96"/>
                      <a:gd name="T21" fmla="*/ 1 h 17"/>
                      <a:gd name="T22" fmla="*/ 18 w 96"/>
                      <a:gd name="T23" fmla="*/ 2 h 17"/>
                      <a:gd name="T24" fmla="*/ 26 w 96"/>
                      <a:gd name="T25" fmla="*/ 2 h 17"/>
                      <a:gd name="T26" fmla="*/ 34 w 96"/>
                      <a:gd name="T27" fmla="*/ 4 h 17"/>
                      <a:gd name="T28" fmla="*/ 41 w 96"/>
                      <a:gd name="T29" fmla="*/ 4 h 17"/>
                      <a:gd name="T30" fmla="*/ 46 w 96"/>
                      <a:gd name="T31" fmla="*/ 5 h 17"/>
                      <a:gd name="T32" fmla="*/ 48 w 96"/>
                      <a:gd name="T33" fmla="*/ 6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17">
                        <a:moveTo>
                          <a:pt x="96" y="12"/>
                        </a:moveTo>
                        <a:lnTo>
                          <a:pt x="91" y="15"/>
                        </a:lnTo>
                        <a:lnTo>
                          <a:pt x="82" y="17"/>
                        </a:lnTo>
                        <a:lnTo>
                          <a:pt x="69" y="17"/>
                        </a:lnTo>
                        <a:lnTo>
                          <a:pt x="53" y="16"/>
                        </a:lnTo>
                        <a:lnTo>
                          <a:pt x="37" y="14"/>
                        </a:lnTo>
                        <a:lnTo>
                          <a:pt x="22" y="10"/>
                        </a:lnTo>
                        <a:lnTo>
                          <a:pt x="9" y="6"/>
                        </a:lnTo>
                        <a:lnTo>
                          <a:pt x="0" y="0"/>
                        </a:lnTo>
                        <a:lnTo>
                          <a:pt x="7" y="1"/>
                        </a:lnTo>
                        <a:lnTo>
                          <a:pt x="20" y="1"/>
                        </a:lnTo>
                        <a:lnTo>
                          <a:pt x="35" y="3"/>
                        </a:lnTo>
                        <a:lnTo>
                          <a:pt x="52" y="4"/>
                        </a:lnTo>
                        <a:lnTo>
                          <a:pt x="68" y="7"/>
                        </a:lnTo>
                        <a:lnTo>
                          <a:pt x="82" y="8"/>
                        </a:lnTo>
                        <a:lnTo>
                          <a:pt x="92" y="10"/>
                        </a:lnTo>
                        <a:lnTo>
                          <a:pt x="9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33" name="Freeform 151">
                    <a:extLst>
                      <a:ext uri="{FF2B5EF4-FFF2-40B4-BE49-F238E27FC236}">
                        <a16:creationId xmlns:a16="http://schemas.microsoft.com/office/drawing/2014/main" id="{1A5BCA24-8035-4A7D-95FD-82ADE96EB950}"/>
                      </a:ext>
                    </a:extLst>
                  </p:cNvPr>
                  <p:cNvSpPr>
                    <a:spLocks/>
                  </p:cNvSpPr>
                  <p:nvPr/>
                </p:nvSpPr>
                <p:spPr bwMode="auto">
                  <a:xfrm>
                    <a:off x="135" y="487"/>
                    <a:ext cx="42" cy="6"/>
                  </a:xfrm>
                  <a:custGeom>
                    <a:avLst/>
                    <a:gdLst>
                      <a:gd name="T0" fmla="*/ 42 w 85"/>
                      <a:gd name="T1" fmla="*/ 5 h 13"/>
                      <a:gd name="T2" fmla="*/ 41 w 85"/>
                      <a:gd name="T3" fmla="*/ 6 h 13"/>
                      <a:gd name="T4" fmla="*/ 36 w 85"/>
                      <a:gd name="T5" fmla="*/ 6 h 13"/>
                      <a:gd name="T6" fmla="*/ 31 w 85"/>
                      <a:gd name="T7" fmla="*/ 6 h 13"/>
                      <a:gd name="T8" fmla="*/ 23 w 85"/>
                      <a:gd name="T9" fmla="*/ 6 h 13"/>
                      <a:gd name="T10" fmla="*/ 16 w 85"/>
                      <a:gd name="T11" fmla="*/ 5 h 13"/>
                      <a:gd name="T12" fmla="*/ 9 w 85"/>
                      <a:gd name="T13" fmla="*/ 4 h 13"/>
                      <a:gd name="T14" fmla="*/ 3 w 85"/>
                      <a:gd name="T15" fmla="*/ 2 h 13"/>
                      <a:gd name="T16" fmla="*/ 0 w 85"/>
                      <a:gd name="T17" fmla="*/ 0 h 13"/>
                      <a:gd name="T18" fmla="*/ 4 w 85"/>
                      <a:gd name="T19" fmla="*/ 0 h 13"/>
                      <a:gd name="T20" fmla="*/ 10 w 85"/>
                      <a:gd name="T21" fmla="*/ 0 h 13"/>
                      <a:gd name="T22" fmla="*/ 17 w 85"/>
                      <a:gd name="T23" fmla="*/ 0 h 13"/>
                      <a:gd name="T24" fmla="*/ 24 w 85"/>
                      <a:gd name="T25" fmla="*/ 1 h 13"/>
                      <a:gd name="T26" fmla="*/ 31 w 85"/>
                      <a:gd name="T27" fmla="*/ 2 h 13"/>
                      <a:gd name="T28" fmla="*/ 37 w 85"/>
                      <a:gd name="T29" fmla="*/ 2 h 13"/>
                      <a:gd name="T30" fmla="*/ 41 w 85"/>
                      <a:gd name="T31" fmla="*/ 3 h 13"/>
                      <a:gd name="T32" fmla="*/ 42 w 85"/>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13">
                        <a:moveTo>
                          <a:pt x="85" y="10"/>
                        </a:moveTo>
                        <a:lnTo>
                          <a:pt x="82" y="12"/>
                        </a:lnTo>
                        <a:lnTo>
                          <a:pt x="73" y="13"/>
                        </a:lnTo>
                        <a:lnTo>
                          <a:pt x="62" y="13"/>
                        </a:lnTo>
                        <a:lnTo>
                          <a:pt x="47" y="12"/>
                        </a:lnTo>
                        <a:lnTo>
                          <a:pt x="32" y="10"/>
                        </a:lnTo>
                        <a:lnTo>
                          <a:pt x="18" y="8"/>
                        </a:lnTo>
                        <a:lnTo>
                          <a:pt x="7" y="5"/>
                        </a:lnTo>
                        <a:lnTo>
                          <a:pt x="0" y="0"/>
                        </a:lnTo>
                        <a:lnTo>
                          <a:pt x="9" y="1"/>
                        </a:lnTo>
                        <a:lnTo>
                          <a:pt x="20" y="1"/>
                        </a:lnTo>
                        <a:lnTo>
                          <a:pt x="34" y="1"/>
                        </a:lnTo>
                        <a:lnTo>
                          <a:pt x="48" y="2"/>
                        </a:lnTo>
                        <a:lnTo>
                          <a:pt x="63" y="4"/>
                        </a:lnTo>
                        <a:lnTo>
                          <a:pt x="74" y="5"/>
                        </a:lnTo>
                        <a:lnTo>
                          <a:pt x="82" y="7"/>
                        </a:lnTo>
                        <a:lnTo>
                          <a:pt x="85"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34" name="Freeform 152">
                    <a:extLst>
                      <a:ext uri="{FF2B5EF4-FFF2-40B4-BE49-F238E27FC236}">
                        <a16:creationId xmlns:a16="http://schemas.microsoft.com/office/drawing/2014/main" id="{3EDED240-1C3E-4333-A1CD-B49B7139ACBF}"/>
                      </a:ext>
                    </a:extLst>
                  </p:cNvPr>
                  <p:cNvSpPr>
                    <a:spLocks/>
                  </p:cNvSpPr>
                  <p:nvPr/>
                </p:nvSpPr>
                <p:spPr bwMode="auto">
                  <a:xfrm>
                    <a:off x="131" y="468"/>
                    <a:ext cx="37" cy="5"/>
                  </a:xfrm>
                  <a:custGeom>
                    <a:avLst/>
                    <a:gdLst>
                      <a:gd name="T0" fmla="*/ 37 w 72"/>
                      <a:gd name="T1" fmla="*/ 1 h 12"/>
                      <a:gd name="T2" fmla="*/ 36 w 72"/>
                      <a:gd name="T3" fmla="*/ 3 h 12"/>
                      <a:gd name="T4" fmla="*/ 32 w 72"/>
                      <a:gd name="T5" fmla="*/ 4 h 12"/>
                      <a:gd name="T6" fmla="*/ 28 w 72"/>
                      <a:gd name="T7" fmla="*/ 4 h 12"/>
                      <a:gd name="T8" fmla="*/ 22 w 72"/>
                      <a:gd name="T9" fmla="*/ 5 h 12"/>
                      <a:gd name="T10" fmla="*/ 16 w 72"/>
                      <a:gd name="T11" fmla="*/ 5 h 12"/>
                      <a:gd name="T12" fmla="*/ 10 w 72"/>
                      <a:gd name="T13" fmla="*/ 4 h 12"/>
                      <a:gd name="T14" fmla="*/ 5 w 72"/>
                      <a:gd name="T15" fmla="*/ 3 h 12"/>
                      <a:gd name="T16" fmla="*/ 0 w 72"/>
                      <a:gd name="T17" fmla="*/ 0 h 12"/>
                      <a:gd name="T18" fmla="*/ 3 w 72"/>
                      <a:gd name="T19" fmla="*/ 0 h 12"/>
                      <a:gd name="T20" fmla="*/ 9 w 72"/>
                      <a:gd name="T21" fmla="*/ 0 h 12"/>
                      <a:gd name="T22" fmla="*/ 15 w 72"/>
                      <a:gd name="T23" fmla="*/ 0 h 12"/>
                      <a:gd name="T24" fmla="*/ 21 w 72"/>
                      <a:gd name="T25" fmla="*/ 0 h 12"/>
                      <a:gd name="T26" fmla="*/ 27 w 72"/>
                      <a:gd name="T27" fmla="*/ 0 h 12"/>
                      <a:gd name="T28" fmla="*/ 32 w 72"/>
                      <a:gd name="T29" fmla="*/ 0 h 12"/>
                      <a:gd name="T30" fmla="*/ 36 w 72"/>
                      <a:gd name="T31" fmla="*/ 0 h 12"/>
                      <a:gd name="T32" fmla="*/ 37 w 7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12">
                        <a:moveTo>
                          <a:pt x="72" y="3"/>
                        </a:moveTo>
                        <a:lnTo>
                          <a:pt x="70" y="6"/>
                        </a:lnTo>
                        <a:lnTo>
                          <a:pt x="63" y="9"/>
                        </a:lnTo>
                        <a:lnTo>
                          <a:pt x="54" y="10"/>
                        </a:lnTo>
                        <a:lnTo>
                          <a:pt x="43" y="12"/>
                        </a:lnTo>
                        <a:lnTo>
                          <a:pt x="31" y="12"/>
                        </a:lnTo>
                        <a:lnTo>
                          <a:pt x="19" y="9"/>
                        </a:lnTo>
                        <a:lnTo>
                          <a:pt x="9" y="6"/>
                        </a:lnTo>
                        <a:lnTo>
                          <a:pt x="0" y="1"/>
                        </a:lnTo>
                        <a:lnTo>
                          <a:pt x="6" y="1"/>
                        </a:lnTo>
                        <a:lnTo>
                          <a:pt x="17" y="1"/>
                        </a:lnTo>
                        <a:lnTo>
                          <a:pt x="30" y="1"/>
                        </a:lnTo>
                        <a:lnTo>
                          <a:pt x="41" y="0"/>
                        </a:lnTo>
                        <a:lnTo>
                          <a:pt x="53" y="0"/>
                        </a:lnTo>
                        <a:lnTo>
                          <a:pt x="63" y="0"/>
                        </a:lnTo>
                        <a:lnTo>
                          <a:pt x="70" y="1"/>
                        </a:lnTo>
                        <a:lnTo>
                          <a:pt x="7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35" name="Freeform 153">
                    <a:extLst>
                      <a:ext uri="{FF2B5EF4-FFF2-40B4-BE49-F238E27FC236}">
                        <a16:creationId xmlns:a16="http://schemas.microsoft.com/office/drawing/2014/main" id="{06AA3412-858A-4282-A4A1-9C2EE3020298}"/>
                      </a:ext>
                    </a:extLst>
                  </p:cNvPr>
                  <p:cNvSpPr>
                    <a:spLocks/>
                  </p:cNvSpPr>
                  <p:nvPr/>
                </p:nvSpPr>
                <p:spPr bwMode="auto">
                  <a:xfrm>
                    <a:off x="136" y="438"/>
                    <a:ext cx="17" cy="6"/>
                  </a:xfrm>
                  <a:custGeom>
                    <a:avLst/>
                    <a:gdLst>
                      <a:gd name="T0" fmla="*/ 17 w 34"/>
                      <a:gd name="T1" fmla="*/ 1 h 14"/>
                      <a:gd name="T2" fmla="*/ 17 w 34"/>
                      <a:gd name="T3" fmla="*/ 2 h 14"/>
                      <a:gd name="T4" fmla="*/ 15 w 34"/>
                      <a:gd name="T5" fmla="*/ 3 h 14"/>
                      <a:gd name="T6" fmla="*/ 13 w 34"/>
                      <a:gd name="T7" fmla="*/ 4 h 14"/>
                      <a:gd name="T8" fmla="*/ 10 w 34"/>
                      <a:gd name="T9" fmla="*/ 5 h 14"/>
                      <a:gd name="T10" fmla="*/ 7 w 34"/>
                      <a:gd name="T11" fmla="*/ 6 h 14"/>
                      <a:gd name="T12" fmla="*/ 4 w 34"/>
                      <a:gd name="T13" fmla="*/ 6 h 14"/>
                      <a:gd name="T14" fmla="*/ 2 w 34"/>
                      <a:gd name="T15" fmla="*/ 6 h 14"/>
                      <a:gd name="T16" fmla="*/ 0 w 34"/>
                      <a:gd name="T17" fmla="*/ 4 h 14"/>
                      <a:gd name="T18" fmla="*/ 2 w 34"/>
                      <a:gd name="T19" fmla="*/ 5 h 14"/>
                      <a:gd name="T20" fmla="*/ 5 w 34"/>
                      <a:gd name="T21" fmla="*/ 4 h 14"/>
                      <a:gd name="T22" fmla="*/ 8 w 34"/>
                      <a:gd name="T23" fmla="*/ 3 h 14"/>
                      <a:gd name="T24" fmla="*/ 11 w 34"/>
                      <a:gd name="T25" fmla="*/ 2 h 14"/>
                      <a:gd name="T26" fmla="*/ 13 w 34"/>
                      <a:gd name="T27" fmla="*/ 1 h 14"/>
                      <a:gd name="T28" fmla="*/ 16 w 34"/>
                      <a:gd name="T29" fmla="*/ 0 h 14"/>
                      <a:gd name="T30" fmla="*/ 17 w 34"/>
                      <a:gd name="T31" fmla="*/ 0 h 14"/>
                      <a:gd name="T32" fmla="*/ 17 w 3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4">
                        <a:moveTo>
                          <a:pt x="34" y="2"/>
                        </a:moveTo>
                        <a:lnTo>
                          <a:pt x="33" y="5"/>
                        </a:lnTo>
                        <a:lnTo>
                          <a:pt x="30" y="7"/>
                        </a:lnTo>
                        <a:lnTo>
                          <a:pt x="25" y="9"/>
                        </a:lnTo>
                        <a:lnTo>
                          <a:pt x="19" y="12"/>
                        </a:lnTo>
                        <a:lnTo>
                          <a:pt x="14" y="14"/>
                        </a:lnTo>
                        <a:lnTo>
                          <a:pt x="8" y="14"/>
                        </a:lnTo>
                        <a:lnTo>
                          <a:pt x="3" y="13"/>
                        </a:lnTo>
                        <a:lnTo>
                          <a:pt x="0" y="10"/>
                        </a:lnTo>
                        <a:lnTo>
                          <a:pt x="4" y="12"/>
                        </a:lnTo>
                        <a:lnTo>
                          <a:pt x="10" y="10"/>
                        </a:lnTo>
                        <a:lnTo>
                          <a:pt x="16" y="8"/>
                        </a:lnTo>
                        <a:lnTo>
                          <a:pt x="22" y="5"/>
                        </a:lnTo>
                        <a:lnTo>
                          <a:pt x="26" y="2"/>
                        </a:lnTo>
                        <a:lnTo>
                          <a:pt x="31" y="0"/>
                        </a:lnTo>
                        <a:lnTo>
                          <a:pt x="33" y="0"/>
                        </a:lnTo>
                        <a:lnTo>
                          <a:pt x="34"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36" name="Freeform 154">
                    <a:extLst>
                      <a:ext uri="{FF2B5EF4-FFF2-40B4-BE49-F238E27FC236}">
                        <a16:creationId xmlns:a16="http://schemas.microsoft.com/office/drawing/2014/main" id="{7E500A22-0A3C-4F98-9F23-2E541B588B73}"/>
                      </a:ext>
                    </a:extLst>
                  </p:cNvPr>
                  <p:cNvSpPr>
                    <a:spLocks/>
                  </p:cNvSpPr>
                  <p:nvPr/>
                </p:nvSpPr>
                <p:spPr bwMode="auto">
                  <a:xfrm>
                    <a:off x="160" y="534"/>
                    <a:ext cx="32" cy="8"/>
                  </a:xfrm>
                  <a:custGeom>
                    <a:avLst/>
                    <a:gdLst>
                      <a:gd name="T0" fmla="*/ 32 w 65"/>
                      <a:gd name="T1" fmla="*/ 7 h 16"/>
                      <a:gd name="T2" fmla="*/ 31 w 65"/>
                      <a:gd name="T3" fmla="*/ 8 h 16"/>
                      <a:gd name="T4" fmla="*/ 29 w 65"/>
                      <a:gd name="T5" fmla="*/ 8 h 16"/>
                      <a:gd name="T6" fmla="*/ 25 w 65"/>
                      <a:gd name="T7" fmla="*/ 8 h 16"/>
                      <a:gd name="T8" fmla="*/ 19 w 65"/>
                      <a:gd name="T9" fmla="*/ 8 h 16"/>
                      <a:gd name="T10" fmla="*/ 14 w 65"/>
                      <a:gd name="T11" fmla="*/ 7 h 16"/>
                      <a:gd name="T12" fmla="*/ 9 w 65"/>
                      <a:gd name="T13" fmla="*/ 5 h 16"/>
                      <a:gd name="T14" fmla="*/ 4 w 65"/>
                      <a:gd name="T15" fmla="*/ 3 h 16"/>
                      <a:gd name="T16" fmla="*/ 0 w 65"/>
                      <a:gd name="T17" fmla="*/ 0 h 16"/>
                      <a:gd name="T18" fmla="*/ 4 w 65"/>
                      <a:gd name="T19" fmla="*/ 1 h 16"/>
                      <a:gd name="T20" fmla="*/ 8 w 65"/>
                      <a:gd name="T21" fmla="*/ 2 h 16"/>
                      <a:gd name="T22" fmla="*/ 14 w 65"/>
                      <a:gd name="T23" fmla="*/ 3 h 16"/>
                      <a:gd name="T24" fmla="*/ 19 w 65"/>
                      <a:gd name="T25" fmla="*/ 4 h 16"/>
                      <a:gd name="T26" fmla="*/ 24 w 65"/>
                      <a:gd name="T27" fmla="*/ 4 h 16"/>
                      <a:gd name="T28" fmla="*/ 28 w 65"/>
                      <a:gd name="T29" fmla="*/ 5 h 16"/>
                      <a:gd name="T30" fmla="*/ 31 w 65"/>
                      <a:gd name="T31" fmla="*/ 6 h 16"/>
                      <a:gd name="T32" fmla="*/ 32 w 65"/>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6">
                        <a:moveTo>
                          <a:pt x="65" y="14"/>
                        </a:moveTo>
                        <a:lnTo>
                          <a:pt x="62" y="15"/>
                        </a:lnTo>
                        <a:lnTo>
                          <a:pt x="58" y="16"/>
                        </a:lnTo>
                        <a:lnTo>
                          <a:pt x="50" y="16"/>
                        </a:lnTo>
                        <a:lnTo>
                          <a:pt x="39" y="15"/>
                        </a:lnTo>
                        <a:lnTo>
                          <a:pt x="29" y="14"/>
                        </a:lnTo>
                        <a:lnTo>
                          <a:pt x="19" y="10"/>
                        </a:lnTo>
                        <a:lnTo>
                          <a:pt x="8" y="6"/>
                        </a:lnTo>
                        <a:lnTo>
                          <a:pt x="0" y="0"/>
                        </a:lnTo>
                        <a:lnTo>
                          <a:pt x="8" y="2"/>
                        </a:lnTo>
                        <a:lnTo>
                          <a:pt x="17" y="3"/>
                        </a:lnTo>
                        <a:lnTo>
                          <a:pt x="28" y="6"/>
                        </a:lnTo>
                        <a:lnTo>
                          <a:pt x="39" y="7"/>
                        </a:lnTo>
                        <a:lnTo>
                          <a:pt x="49" y="8"/>
                        </a:lnTo>
                        <a:lnTo>
                          <a:pt x="57" y="10"/>
                        </a:lnTo>
                        <a:lnTo>
                          <a:pt x="62" y="11"/>
                        </a:lnTo>
                        <a:lnTo>
                          <a:pt x="65"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37" name="Freeform 155">
                    <a:extLst>
                      <a:ext uri="{FF2B5EF4-FFF2-40B4-BE49-F238E27FC236}">
                        <a16:creationId xmlns:a16="http://schemas.microsoft.com/office/drawing/2014/main" id="{B377EFCF-B17B-4937-985C-3380AEF70293}"/>
                      </a:ext>
                    </a:extLst>
                  </p:cNvPr>
                  <p:cNvSpPr>
                    <a:spLocks/>
                  </p:cNvSpPr>
                  <p:nvPr/>
                </p:nvSpPr>
                <p:spPr bwMode="auto">
                  <a:xfrm>
                    <a:off x="142" y="506"/>
                    <a:ext cx="46" cy="9"/>
                  </a:xfrm>
                  <a:custGeom>
                    <a:avLst/>
                    <a:gdLst>
                      <a:gd name="T0" fmla="*/ 46 w 92"/>
                      <a:gd name="T1" fmla="*/ 7 h 18"/>
                      <a:gd name="T2" fmla="*/ 45 w 92"/>
                      <a:gd name="T3" fmla="*/ 8 h 18"/>
                      <a:gd name="T4" fmla="*/ 40 w 92"/>
                      <a:gd name="T5" fmla="*/ 9 h 18"/>
                      <a:gd name="T6" fmla="*/ 34 w 92"/>
                      <a:gd name="T7" fmla="*/ 9 h 18"/>
                      <a:gd name="T8" fmla="*/ 26 w 92"/>
                      <a:gd name="T9" fmla="*/ 8 h 18"/>
                      <a:gd name="T10" fmla="*/ 18 w 92"/>
                      <a:gd name="T11" fmla="*/ 7 h 18"/>
                      <a:gd name="T12" fmla="*/ 11 w 92"/>
                      <a:gd name="T13" fmla="*/ 6 h 18"/>
                      <a:gd name="T14" fmla="*/ 4 w 92"/>
                      <a:gd name="T15" fmla="*/ 3 h 18"/>
                      <a:gd name="T16" fmla="*/ 0 w 92"/>
                      <a:gd name="T17" fmla="*/ 0 h 18"/>
                      <a:gd name="T18" fmla="*/ 4 w 92"/>
                      <a:gd name="T19" fmla="*/ 0 h 18"/>
                      <a:gd name="T20" fmla="*/ 10 w 92"/>
                      <a:gd name="T21" fmla="*/ 1 h 18"/>
                      <a:gd name="T22" fmla="*/ 17 w 92"/>
                      <a:gd name="T23" fmla="*/ 2 h 18"/>
                      <a:gd name="T24" fmla="*/ 25 w 92"/>
                      <a:gd name="T25" fmla="*/ 3 h 18"/>
                      <a:gd name="T26" fmla="*/ 33 w 92"/>
                      <a:gd name="T27" fmla="*/ 3 h 18"/>
                      <a:gd name="T28" fmla="*/ 40 w 92"/>
                      <a:gd name="T29" fmla="*/ 4 h 18"/>
                      <a:gd name="T30" fmla="*/ 45 w 92"/>
                      <a:gd name="T31" fmla="*/ 6 h 18"/>
                      <a:gd name="T32" fmla="*/ 46 w 92"/>
                      <a:gd name="T33" fmla="*/ 7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
                        <a:moveTo>
                          <a:pt x="92" y="13"/>
                        </a:moveTo>
                        <a:lnTo>
                          <a:pt x="89" y="15"/>
                        </a:lnTo>
                        <a:lnTo>
                          <a:pt x="80" y="18"/>
                        </a:lnTo>
                        <a:lnTo>
                          <a:pt x="67" y="18"/>
                        </a:lnTo>
                        <a:lnTo>
                          <a:pt x="52" y="16"/>
                        </a:lnTo>
                        <a:lnTo>
                          <a:pt x="36" y="14"/>
                        </a:lnTo>
                        <a:lnTo>
                          <a:pt x="21" y="11"/>
                        </a:lnTo>
                        <a:lnTo>
                          <a:pt x="8" y="6"/>
                        </a:lnTo>
                        <a:lnTo>
                          <a:pt x="0" y="0"/>
                        </a:lnTo>
                        <a:lnTo>
                          <a:pt x="7" y="0"/>
                        </a:lnTo>
                        <a:lnTo>
                          <a:pt x="19" y="1"/>
                        </a:lnTo>
                        <a:lnTo>
                          <a:pt x="34" y="3"/>
                        </a:lnTo>
                        <a:lnTo>
                          <a:pt x="50" y="5"/>
                        </a:lnTo>
                        <a:lnTo>
                          <a:pt x="66" y="6"/>
                        </a:lnTo>
                        <a:lnTo>
                          <a:pt x="80" y="8"/>
                        </a:lnTo>
                        <a:lnTo>
                          <a:pt x="89" y="11"/>
                        </a:lnTo>
                        <a:lnTo>
                          <a:pt x="9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38" name="Freeform 156">
                    <a:extLst>
                      <a:ext uri="{FF2B5EF4-FFF2-40B4-BE49-F238E27FC236}">
                        <a16:creationId xmlns:a16="http://schemas.microsoft.com/office/drawing/2014/main" id="{2E66DDF9-3F42-407D-8752-A7B5F978537A}"/>
                      </a:ext>
                    </a:extLst>
                  </p:cNvPr>
                  <p:cNvSpPr>
                    <a:spLocks/>
                  </p:cNvSpPr>
                  <p:nvPr/>
                </p:nvSpPr>
                <p:spPr bwMode="auto">
                  <a:xfrm>
                    <a:off x="132" y="476"/>
                    <a:ext cx="42" cy="5"/>
                  </a:xfrm>
                  <a:custGeom>
                    <a:avLst/>
                    <a:gdLst>
                      <a:gd name="T0" fmla="*/ 42 w 83"/>
                      <a:gd name="T1" fmla="*/ 2 h 11"/>
                      <a:gd name="T2" fmla="*/ 40 w 83"/>
                      <a:gd name="T3" fmla="*/ 3 h 11"/>
                      <a:gd name="T4" fmla="*/ 36 w 83"/>
                      <a:gd name="T5" fmla="*/ 4 h 11"/>
                      <a:gd name="T6" fmla="*/ 31 w 83"/>
                      <a:gd name="T7" fmla="*/ 5 h 11"/>
                      <a:gd name="T8" fmla="*/ 24 w 83"/>
                      <a:gd name="T9" fmla="*/ 5 h 11"/>
                      <a:gd name="T10" fmla="*/ 17 w 83"/>
                      <a:gd name="T11" fmla="*/ 5 h 11"/>
                      <a:gd name="T12" fmla="*/ 11 w 83"/>
                      <a:gd name="T13" fmla="*/ 5 h 11"/>
                      <a:gd name="T14" fmla="*/ 5 w 83"/>
                      <a:gd name="T15" fmla="*/ 3 h 11"/>
                      <a:gd name="T16" fmla="*/ 0 w 83"/>
                      <a:gd name="T17" fmla="*/ 0 h 11"/>
                      <a:gd name="T18" fmla="*/ 4 w 83"/>
                      <a:gd name="T19" fmla="*/ 0 h 11"/>
                      <a:gd name="T20" fmla="*/ 10 w 83"/>
                      <a:gd name="T21" fmla="*/ 0 h 11"/>
                      <a:gd name="T22" fmla="*/ 16 w 83"/>
                      <a:gd name="T23" fmla="*/ 0 h 11"/>
                      <a:gd name="T24" fmla="*/ 24 w 83"/>
                      <a:gd name="T25" fmla="*/ 0 h 11"/>
                      <a:gd name="T26" fmla="*/ 31 w 83"/>
                      <a:gd name="T27" fmla="*/ 0 h 11"/>
                      <a:gd name="T28" fmla="*/ 36 w 83"/>
                      <a:gd name="T29" fmla="*/ 0 h 11"/>
                      <a:gd name="T30" fmla="*/ 40 w 83"/>
                      <a:gd name="T31" fmla="*/ 0 h 11"/>
                      <a:gd name="T32" fmla="*/ 42 w 83"/>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3" h="11">
                        <a:moveTo>
                          <a:pt x="83" y="4"/>
                        </a:moveTo>
                        <a:lnTo>
                          <a:pt x="79" y="6"/>
                        </a:lnTo>
                        <a:lnTo>
                          <a:pt x="72" y="8"/>
                        </a:lnTo>
                        <a:lnTo>
                          <a:pt x="61" y="11"/>
                        </a:lnTo>
                        <a:lnTo>
                          <a:pt x="48" y="11"/>
                        </a:lnTo>
                        <a:lnTo>
                          <a:pt x="34" y="11"/>
                        </a:lnTo>
                        <a:lnTo>
                          <a:pt x="21" y="10"/>
                        </a:lnTo>
                        <a:lnTo>
                          <a:pt x="9" y="6"/>
                        </a:lnTo>
                        <a:lnTo>
                          <a:pt x="0" y="1"/>
                        </a:lnTo>
                        <a:lnTo>
                          <a:pt x="8" y="1"/>
                        </a:lnTo>
                        <a:lnTo>
                          <a:pt x="19" y="1"/>
                        </a:lnTo>
                        <a:lnTo>
                          <a:pt x="32" y="1"/>
                        </a:lnTo>
                        <a:lnTo>
                          <a:pt x="47" y="0"/>
                        </a:lnTo>
                        <a:lnTo>
                          <a:pt x="61" y="0"/>
                        </a:lnTo>
                        <a:lnTo>
                          <a:pt x="72" y="0"/>
                        </a:lnTo>
                        <a:lnTo>
                          <a:pt x="79" y="1"/>
                        </a:lnTo>
                        <a:lnTo>
                          <a:pt x="8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39" name="Freeform 157">
                    <a:extLst>
                      <a:ext uri="{FF2B5EF4-FFF2-40B4-BE49-F238E27FC236}">
                        <a16:creationId xmlns:a16="http://schemas.microsoft.com/office/drawing/2014/main" id="{B4C4CBB2-1281-4EF4-BEF7-51B716FA942A}"/>
                      </a:ext>
                    </a:extLst>
                  </p:cNvPr>
                  <p:cNvSpPr>
                    <a:spLocks/>
                  </p:cNvSpPr>
                  <p:nvPr/>
                </p:nvSpPr>
                <p:spPr bwMode="auto">
                  <a:xfrm>
                    <a:off x="132" y="459"/>
                    <a:ext cx="34" cy="5"/>
                  </a:xfrm>
                  <a:custGeom>
                    <a:avLst/>
                    <a:gdLst>
                      <a:gd name="T0" fmla="*/ 34 w 68"/>
                      <a:gd name="T1" fmla="*/ 3 h 9"/>
                      <a:gd name="T2" fmla="*/ 33 w 68"/>
                      <a:gd name="T3" fmla="*/ 4 h 9"/>
                      <a:gd name="T4" fmla="*/ 29 w 68"/>
                      <a:gd name="T5" fmla="*/ 5 h 9"/>
                      <a:gd name="T6" fmla="*/ 24 w 68"/>
                      <a:gd name="T7" fmla="*/ 5 h 9"/>
                      <a:gd name="T8" fmla="*/ 18 w 68"/>
                      <a:gd name="T9" fmla="*/ 5 h 9"/>
                      <a:gd name="T10" fmla="*/ 12 w 68"/>
                      <a:gd name="T11" fmla="*/ 4 h 9"/>
                      <a:gd name="T12" fmla="*/ 6 w 68"/>
                      <a:gd name="T13" fmla="*/ 3 h 9"/>
                      <a:gd name="T14" fmla="*/ 2 w 68"/>
                      <a:gd name="T15" fmla="*/ 2 h 9"/>
                      <a:gd name="T16" fmla="*/ 0 w 68"/>
                      <a:gd name="T17" fmla="*/ 0 h 9"/>
                      <a:gd name="T18" fmla="*/ 4 w 68"/>
                      <a:gd name="T19" fmla="*/ 0 h 9"/>
                      <a:gd name="T20" fmla="*/ 8 w 68"/>
                      <a:gd name="T21" fmla="*/ 0 h 9"/>
                      <a:gd name="T22" fmla="*/ 13 w 68"/>
                      <a:gd name="T23" fmla="*/ 1 h 9"/>
                      <a:gd name="T24" fmla="*/ 19 w 68"/>
                      <a:gd name="T25" fmla="*/ 1 h 9"/>
                      <a:gd name="T26" fmla="*/ 24 w 68"/>
                      <a:gd name="T27" fmla="*/ 1 h 9"/>
                      <a:gd name="T28" fmla="*/ 29 w 68"/>
                      <a:gd name="T29" fmla="*/ 1 h 9"/>
                      <a:gd name="T30" fmla="*/ 32 w 68"/>
                      <a:gd name="T31" fmla="*/ 2 h 9"/>
                      <a:gd name="T32" fmla="*/ 34 w 68"/>
                      <a:gd name="T33" fmla="*/ 3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9">
                        <a:moveTo>
                          <a:pt x="68" y="6"/>
                        </a:moveTo>
                        <a:lnTo>
                          <a:pt x="65" y="8"/>
                        </a:lnTo>
                        <a:lnTo>
                          <a:pt x="57" y="9"/>
                        </a:lnTo>
                        <a:lnTo>
                          <a:pt x="47" y="9"/>
                        </a:lnTo>
                        <a:lnTo>
                          <a:pt x="35" y="9"/>
                        </a:lnTo>
                        <a:lnTo>
                          <a:pt x="23" y="8"/>
                        </a:lnTo>
                        <a:lnTo>
                          <a:pt x="12" y="6"/>
                        </a:lnTo>
                        <a:lnTo>
                          <a:pt x="4" y="3"/>
                        </a:lnTo>
                        <a:lnTo>
                          <a:pt x="0" y="0"/>
                        </a:lnTo>
                        <a:lnTo>
                          <a:pt x="7" y="0"/>
                        </a:lnTo>
                        <a:lnTo>
                          <a:pt x="15" y="0"/>
                        </a:lnTo>
                        <a:lnTo>
                          <a:pt x="25" y="1"/>
                        </a:lnTo>
                        <a:lnTo>
                          <a:pt x="37" y="1"/>
                        </a:lnTo>
                        <a:lnTo>
                          <a:pt x="47" y="1"/>
                        </a:lnTo>
                        <a:lnTo>
                          <a:pt x="57" y="2"/>
                        </a:lnTo>
                        <a:lnTo>
                          <a:pt x="64" y="3"/>
                        </a:lnTo>
                        <a:lnTo>
                          <a:pt x="68"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40" name="Freeform 158">
                    <a:extLst>
                      <a:ext uri="{FF2B5EF4-FFF2-40B4-BE49-F238E27FC236}">
                        <a16:creationId xmlns:a16="http://schemas.microsoft.com/office/drawing/2014/main" id="{774DEC0B-BC53-448A-9BA9-DFFC61BD15C6}"/>
                      </a:ext>
                    </a:extLst>
                  </p:cNvPr>
                  <p:cNvSpPr>
                    <a:spLocks/>
                  </p:cNvSpPr>
                  <p:nvPr/>
                </p:nvSpPr>
                <p:spPr bwMode="auto">
                  <a:xfrm>
                    <a:off x="133" y="448"/>
                    <a:ext cx="21" cy="6"/>
                  </a:xfrm>
                  <a:custGeom>
                    <a:avLst/>
                    <a:gdLst>
                      <a:gd name="T0" fmla="*/ 21 w 43"/>
                      <a:gd name="T1" fmla="*/ 1 h 10"/>
                      <a:gd name="T2" fmla="*/ 20 w 43"/>
                      <a:gd name="T3" fmla="*/ 3 h 10"/>
                      <a:gd name="T4" fmla="*/ 18 w 43"/>
                      <a:gd name="T5" fmla="*/ 4 h 10"/>
                      <a:gd name="T6" fmla="*/ 15 w 43"/>
                      <a:gd name="T7" fmla="*/ 5 h 10"/>
                      <a:gd name="T8" fmla="*/ 12 w 43"/>
                      <a:gd name="T9" fmla="*/ 6 h 10"/>
                      <a:gd name="T10" fmla="*/ 8 w 43"/>
                      <a:gd name="T11" fmla="*/ 6 h 10"/>
                      <a:gd name="T12" fmla="*/ 4 w 43"/>
                      <a:gd name="T13" fmla="*/ 6 h 10"/>
                      <a:gd name="T14" fmla="*/ 1 w 43"/>
                      <a:gd name="T15" fmla="*/ 5 h 10"/>
                      <a:gd name="T16" fmla="*/ 0 w 43"/>
                      <a:gd name="T17" fmla="*/ 4 h 10"/>
                      <a:gd name="T18" fmla="*/ 3 w 43"/>
                      <a:gd name="T19" fmla="*/ 4 h 10"/>
                      <a:gd name="T20" fmla="*/ 6 w 43"/>
                      <a:gd name="T21" fmla="*/ 4 h 10"/>
                      <a:gd name="T22" fmla="*/ 10 w 43"/>
                      <a:gd name="T23" fmla="*/ 3 h 10"/>
                      <a:gd name="T24" fmla="*/ 13 w 43"/>
                      <a:gd name="T25" fmla="*/ 1 h 10"/>
                      <a:gd name="T26" fmla="*/ 16 w 43"/>
                      <a:gd name="T27" fmla="*/ 1 h 10"/>
                      <a:gd name="T28" fmla="*/ 19 w 43"/>
                      <a:gd name="T29" fmla="*/ 0 h 10"/>
                      <a:gd name="T30" fmla="*/ 20 w 43"/>
                      <a:gd name="T31" fmla="*/ 0 h 10"/>
                      <a:gd name="T32" fmla="*/ 21 w 43"/>
                      <a:gd name="T33" fmla="*/ 1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0">
                        <a:moveTo>
                          <a:pt x="43" y="2"/>
                        </a:moveTo>
                        <a:lnTo>
                          <a:pt x="41" y="5"/>
                        </a:lnTo>
                        <a:lnTo>
                          <a:pt x="37" y="7"/>
                        </a:lnTo>
                        <a:lnTo>
                          <a:pt x="31" y="8"/>
                        </a:lnTo>
                        <a:lnTo>
                          <a:pt x="24" y="10"/>
                        </a:lnTo>
                        <a:lnTo>
                          <a:pt x="16" y="10"/>
                        </a:lnTo>
                        <a:lnTo>
                          <a:pt x="9" y="10"/>
                        </a:lnTo>
                        <a:lnTo>
                          <a:pt x="3" y="9"/>
                        </a:lnTo>
                        <a:lnTo>
                          <a:pt x="0" y="6"/>
                        </a:lnTo>
                        <a:lnTo>
                          <a:pt x="6" y="7"/>
                        </a:lnTo>
                        <a:lnTo>
                          <a:pt x="12" y="7"/>
                        </a:lnTo>
                        <a:lnTo>
                          <a:pt x="20" y="5"/>
                        </a:lnTo>
                        <a:lnTo>
                          <a:pt x="27" y="2"/>
                        </a:lnTo>
                        <a:lnTo>
                          <a:pt x="32" y="1"/>
                        </a:lnTo>
                        <a:lnTo>
                          <a:pt x="38" y="0"/>
                        </a:lnTo>
                        <a:lnTo>
                          <a:pt x="41" y="0"/>
                        </a:lnTo>
                        <a:lnTo>
                          <a:pt x="43"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41" name="Freeform 159">
                    <a:extLst>
                      <a:ext uri="{FF2B5EF4-FFF2-40B4-BE49-F238E27FC236}">
                        <a16:creationId xmlns:a16="http://schemas.microsoft.com/office/drawing/2014/main" id="{82860428-3890-4085-B739-D1992AA2288A}"/>
                      </a:ext>
                    </a:extLst>
                  </p:cNvPr>
                  <p:cNvSpPr>
                    <a:spLocks/>
                  </p:cNvSpPr>
                  <p:nvPr/>
                </p:nvSpPr>
                <p:spPr bwMode="auto">
                  <a:xfrm>
                    <a:off x="167" y="544"/>
                    <a:ext cx="21" cy="8"/>
                  </a:xfrm>
                  <a:custGeom>
                    <a:avLst/>
                    <a:gdLst>
                      <a:gd name="T0" fmla="*/ 0 w 41"/>
                      <a:gd name="T1" fmla="*/ 0 h 16"/>
                      <a:gd name="T2" fmla="*/ 2 w 41"/>
                      <a:gd name="T3" fmla="*/ 0 h 16"/>
                      <a:gd name="T4" fmla="*/ 5 w 41"/>
                      <a:gd name="T5" fmla="*/ 1 h 16"/>
                      <a:gd name="T6" fmla="*/ 8 w 41"/>
                      <a:gd name="T7" fmla="*/ 1 h 16"/>
                      <a:gd name="T8" fmla="*/ 12 w 41"/>
                      <a:gd name="T9" fmla="*/ 2 h 16"/>
                      <a:gd name="T10" fmla="*/ 16 w 41"/>
                      <a:gd name="T11" fmla="*/ 3 h 16"/>
                      <a:gd name="T12" fmla="*/ 19 w 41"/>
                      <a:gd name="T13" fmla="*/ 4 h 16"/>
                      <a:gd name="T14" fmla="*/ 20 w 41"/>
                      <a:gd name="T15" fmla="*/ 6 h 16"/>
                      <a:gd name="T16" fmla="*/ 21 w 41"/>
                      <a:gd name="T17" fmla="*/ 7 h 16"/>
                      <a:gd name="T18" fmla="*/ 20 w 41"/>
                      <a:gd name="T19" fmla="*/ 8 h 16"/>
                      <a:gd name="T20" fmla="*/ 18 w 41"/>
                      <a:gd name="T21" fmla="*/ 8 h 16"/>
                      <a:gd name="T22" fmla="*/ 14 w 41"/>
                      <a:gd name="T23" fmla="*/ 8 h 16"/>
                      <a:gd name="T24" fmla="*/ 11 w 41"/>
                      <a:gd name="T25" fmla="*/ 6 h 16"/>
                      <a:gd name="T26" fmla="*/ 8 w 41"/>
                      <a:gd name="T27" fmla="*/ 4 h 16"/>
                      <a:gd name="T28" fmla="*/ 5 w 41"/>
                      <a:gd name="T29" fmla="*/ 3 h 16"/>
                      <a:gd name="T30" fmla="*/ 2 w 41"/>
                      <a:gd name="T31" fmla="*/ 1 h 16"/>
                      <a:gd name="T32" fmla="*/ 0 w 4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16">
                        <a:moveTo>
                          <a:pt x="0" y="0"/>
                        </a:moveTo>
                        <a:lnTo>
                          <a:pt x="3" y="0"/>
                        </a:lnTo>
                        <a:lnTo>
                          <a:pt x="9" y="1"/>
                        </a:lnTo>
                        <a:lnTo>
                          <a:pt x="16" y="2"/>
                        </a:lnTo>
                        <a:lnTo>
                          <a:pt x="24" y="4"/>
                        </a:lnTo>
                        <a:lnTo>
                          <a:pt x="31" y="6"/>
                        </a:lnTo>
                        <a:lnTo>
                          <a:pt x="37" y="7"/>
                        </a:lnTo>
                        <a:lnTo>
                          <a:pt x="40" y="11"/>
                        </a:lnTo>
                        <a:lnTo>
                          <a:pt x="41" y="14"/>
                        </a:lnTo>
                        <a:lnTo>
                          <a:pt x="39" y="16"/>
                        </a:lnTo>
                        <a:lnTo>
                          <a:pt x="35" y="16"/>
                        </a:lnTo>
                        <a:lnTo>
                          <a:pt x="28" y="15"/>
                        </a:lnTo>
                        <a:lnTo>
                          <a:pt x="22" y="12"/>
                        </a:lnTo>
                        <a:lnTo>
                          <a:pt x="15" y="8"/>
                        </a:lnTo>
                        <a:lnTo>
                          <a:pt x="9" y="5"/>
                        </a:lnTo>
                        <a:lnTo>
                          <a:pt x="3"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42" name="Freeform 160">
                    <a:extLst>
                      <a:ext uri="{FF2B5EF4-FFF2-40B4-BE49-F238E27FC236}">
                        <a16:creationId xmlns:a16="http://schemas.microsoft.com/office/drawing/2014/main" id="{93333EFE-4428-4783-9CF3-9FD1257EF4B4}"/>
                      </a:ext>
                    </a:extLst>
                  </p:cNvPr>
                  <p:cNvSpPr>
                    <a:spLocks/>
                  </p:cNvSpPr>
                  <p:nvPr/>
                </p:nvSpPr>
                <p:spPr bwMode="auto">
                  <a:xfrm>
                    <a:off x="165" y="542"/>
                    <a:ext cx="4" cy="20"/>
                  </a:xfrm>
                  <a:custGeom>
                    <a:avLst/>
                    <a:gdLst>
                      <a:gd name="T0" fmla="*/ 1 w 8"/>
                      <a:gd name="T1" fmla="*/ 0 h 39"/>
                      <a:gd name="T2" fmla="*/ 1 w 8"/>
                      <a:gd name="T3" fmla="*/ 4 h 39"/>
                      <a:gd name="T4" fmla="*/ 0 w 8"/>
                      <a:gd name="T5" fmla="*/ 11 h 39"/>
                      <a:gd name="T6" fmla="*/ 0 w 8"/>
                      <a:gd name="T7" fmla="*/ 17 h 39"/>
                      <a:gd name="T8" fmla="*/ 2 w 8"/>
                      <a:gd name="T9" fmla="*/ 20 h 39"/>
                      <a:gd name="T10" fmla="*/ 4 w 8"/>
                      <a:gd name="T11" fmla="*/ 17 h 39"/>
                      <a:gd name="T12" fmla="*/ 3 w 8"/>
                      <a:gd name="T13" fmla="*/ 12 h 39"/>
                      <a:gd name="T14" fmla="*/ 2 w 8"/>
                      <a:gd name="T15" fmla="*/ 5 h 39"/>
                      <a:gd name="T16" fmla="*/ 1 w 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39">
                        <a:moveTo>
                          <a:pt x="1" y="0"/>
                        </a:moveTo>
                        <a:lnTo>
                          <a:pt x="1" y="7"/>
                        </a:lnTo>
                        <a:lnTo>
                          <a:pt x="0" y="21"/>
                        </a:lnTo>
                        <a:lnTo>
                          <a:pt x="0" y="33"/>
                        </a:lnTo>
                        <a:lnTo>
                          <a:pt x="4" y="39"/>
                        </a:lnTo>
                        <a:lnTo>
                          <a:pt x="8" y="34"/>
                        </a:lnTo>
                        <a:lnTo>
                          <a:pt x="6" y="23"/>
                        </a:lnTo>
                        <a:lnTo>
                          <a:pt x="3" y="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43" name="Freeform 161">
                    <a:extLst>
                      <a:ext uri="{FF2B5EF4-FFF2-40B4-BE49-F238E27FC236}">
                        <a16:creationId xmlns:a16="http://schemas.microsoft.com/office/drawing/2014/main" id="{DB0DB352-8AB7-489A-94F9-5D3C2DD7C4CF}"/>
                      </a:ext>
                    </a:extLst>
                  </p:cNvPr>
                  <p:cNvSpPr>
                    <a:spLocks/>
                  </p:cNvSpPr>
                  <p:nvPr/>
                </p:nvSpPr>
                <p:spPr bwMode="auto">
                  <a:xfrm>
                    <a:off x="173" y="548"/>
                    <a:ext cx="12" cy="17"/>
                  </a:xfrm>
                  <a:custGeom>
                    <a:avLst/>
                    <a:gdLst>
                      <a:gd name="T0" fmla="*/ 0 w 25"/>
                      <a:gd name="T1" fmla="*/ 0 h 34"/>
                      <a:gd name="T2" fmla="*/ 2 w 25"/>
                      <a:gd name="T3" fmla="*/ 4 h 34"/>
                      <a:gd name="T4" fmla="*/ 5 w 25"/>
                      <a:gd name="T5" fmla="*/ 10 h 34"/>
                      <a:gd name="T6" fmla="*/ 8 w 25"/>
                      <a:gd name="T7" fmla="*/ 15 h 34"/>
                      <a:gd name="T8" fmla="*/ 12 w 25"/>
                      <a:gd name="T9" fmla="*/ 17 h 34"/>
                      <a:gd name="T10" fmla="*/ 12 w 25"/>
                      <a:gd name="T11" fmla="*/ 14 h 34"/>
                      <a:gd name="T12" fmla="*/ 9 w 25"/>
                      <a:gd name="T13" fmla="*/ 9 h 34"/>
                      <a:gd name="T14" fmla="*/ 3 w 25"/>
                      <a:gd name="T15" fmla="*/ 4 h 34"/>
                      <a:gd name="T16" fmla="*/ 0 w 25"/>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4">
                        <a:moveTo>
                          <a:pt x="0" y="0"/>
                        </a:moveTo>
                        <a:lnTo>
                          <a:pt x="4" y="7"/>
                        </a:lnTo>
                        <a:lnTo>
                          <a:pt x="11" y="20"/>
                        </a:lnTo>
                        <a:lnTo>
                          <a:pt x="17" y="30"/>
                        </a:lnTo>
                        <a:lnTo>
                          <a:pt x="24" y="34"/>
                        </a:lnTo>
                        <a:lnTo>
                          <a:pt x="25" y="28"/>
                        </a:lnTo>
                        <a:lnTo>
                          <a:pt x="18" y="18"/>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44" name="Freeform 162">
                    <a:extLst>
                      <a:ext uri="{FF2B5EF4-FFF2-40B4-BE49-F238E27FC236}">
                        <a16:creationId xmlns:a16="http://schemas.microsoft.com/office/drawing/2014/main" id="{3D61CA07-86C4-4DC7-A49A-84319DAB5E1A}"/>
                      </a:ext>
                    </a:extLst>
                  </p:cNvPr>
                  <p:cNvSpPr>
                    <a:spLocks/>
                  </p:cNvSpPr>
                  <p:nvPr/>
                </p:nvSpPr>
                <p:spPr bwMode="auto">
                  <a:xfrm>
                    <a:off x="109" y="450"/>
                    <a:ext cx="26" cy="6"/>
                  </a:xfrm>
                  <a:custGeom>
                    <a:avLst/>
                    <a:gdLst>
                      <a:gd name="T0" fmla="*/ 26 w 52"/>
                      <a:gd name="T1" fmla="*/ 2 h 12"/>
                      <a:gd name="T2" fmla="*/ 23 w 52"/>
                      <a:gd name="T3" fmla="*/ 3 h 12"/>
                      <a:gd name="T4" fmla="*/ 20 w 52"/>
                      <a:gd name="T5" fmla="*/ 4 h 12"/>
                      <a:gd name="T6" fmla="*/ 16 w 52"/>
                      <a:gd name="T7" fmla="*/ 6 h 12"/>
                      <a:gd name="T8" fmla="*/ 12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0 h 12"/>
                      <a:gd name="T24" fmla="*/ 11 w 52"/>
                      <a:gd name="T25" fmla="*/ 0 h 12"/>
                      <a:gd name="T26" fmla="*/ 15 w 52"/>
                      <a:gd name="T27" fmla="*/ 1 h 12"/>
                      <a:gd name="T28" fmla="*/ 19 w 52"/>
                      <a:gd name="T29" fmla="*/ 1 h 12"/>
                      <a:gd name="T30" fmla="*/ 23 w 52"/>
                      <a:gd name="T31" fmla="*/ 2 h 12"/>
                      <a:gd name="T32" fmla="*/ 26 w 52"/>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3"/>
                        </a:moveTo>
                        <a:lnTo>
                          <a:pt x="46" y="6"/>
                        </a:lnTo>
                        <a:lnTo>
                          <a:pt x="39" y="8"/>
                        </a:lnTo>
                        <a:lnTo>
                          <a:pt x="31" y="11"/>
                        </a:lnTo>
                        <a:lnTo>
                          <a:pt x="23" y="12"/>
                        </a:lnTo>
                        <a:lnTo>
                          <a:pt x="14" y="12"/>
                        </a:lnTo>
                        <a:lnTo>
                          <a:pt x="7" y="11"/>
                        </a:lnTo>
                        <a:lnTo>
                          <a:pt x="2" y="8"/>
                        </a:lnTo>
                        <a:lnTo>
                          <a:pt x="0" y="5"/>
                        </a:lnTo>
                        <a:lnTo>
                          <a:pt x="1" y="2"/>
                        </a:lnTo>
                        <a:lnTo>
                          <a:pt x="6" y="0"/>
                        </a:lnTo>
                        <a:lnTo>
                          <a:pt x="11" y="0"/>
                        </a:lnTo>
                        <a:lnTo>
                          <a:pt x="21" y="0"/>
                        </a:lnTo>
                        <a:lnTo>
                          <a:pt x="29" y="2"/>
                        </a:lnTo>
                        <a:lnTo>
                          <a:pt x="38" y="2"/>
                        </a:lnTo>
                        <a:lnTo>
                          <a:pt x="46" y="3"/>
                        </a:lnTo>
                        <a:lnTo>
                          <a:pt x="5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45" name="Freeform 163">
                    <a:extLst>
                      <a:ext uri="{FF2B5EF4-FFF2-40B4-BE49-F238E27FC236}">
                        <a16:creationId xmlns:a16="http://schemas.microsoft.com/office/drawing/2014/main" id="{BAADE109-50B6-43DD-B461-F0E83C2DF00A}"/>
                      </a:ext>
                    </a:extLst>
                  </p:cNvPr>
                  <p:cNvSpPr>
                    <a:spLocks/>
                  </p:cNvSpPr>
                  <p:nvPr/>
                </p:nvSpPr>
                <p:spPr bwMode="auto">
                  <a:xfrm>
                    <a:off x="115" y="431"/>
                    <a:ext cx="25" cy="10"/>
                  </a:xfrm>
                  <a:custGeom>
                    <a:avLst/>
                    <a:gdLst>
                      <a:gd name="T0" fmla="*/ 25 w 50"/>
                      <a:gd name="T1" fmla="*/ 10 h 21"/>
                      <a:gd name="T2" fmla="*/ 23 w 50"/>
                      <a:gd name="T3" fmla="*/ 10 h 21"/>
                      <a:gd name="T4" fmla="*/ 19 w 50"/>
                      <a:gd name="T5" fmla="*/ 10 h 21"/>
                      <a:gd name="T6" fmla="*/ 15 w 50"/>
                      <a:gd name="T7" fmla="*/ 9 h 21"/>
                      <a:gd name="T8" fmla="*/ 11 w 50"/>
                      <a:gd name="T9" fmla="*/ 7 h 21"/>
                      <a:gd name="T10" fmla="*/ 7 w 50"/>
                      <a:gd name="T11" fmla="*/ 6 h 21"/>
                      <a:gd name="T12" fmla="*/ 3 w 50"/>
                      <a:gd name="T13" fmla="*/ 4 h 21"/>
                      <a:gd name="T14" fmla="*/ 1 w 50"/>
                      <a:gd name="T15" fmla="*/ 3 h 21"/>
                      <a:gd name="T16" fmla="*/ 0 w 50"/>
                      <a:gd name="T17" fmla="*/ 1 h 21"/>
                      <a:gd name="T18" fmla="*/ 2 w 50"/>
                      <a:gd name="T19" fmla="*/ 0 h 21"/>
                      <a:gd name="T20" fmla="*/ 4 w 50"/>
                      <a:gd name="T21" fmla="*/ 0 h 21"/>
                      <a:gd name="T22" fmla="*/ 7 w 50"/>
                      <a:gd name="T23" fmla="*/ 1 h 21"/>
                      <a:gd name="T24" fmla="*/ 12 w 50"/>
                      <a:gd name="T25" fmla="*/ 3 h 21"/>
                      <a:gd name="T26" fmla="*/ 16 w 50"/>
                      <a:gd name="T27" fmla="*/ 5 h 21"/>
                      <a:gd name="T28" fmla="*/ 20 w 50"/>
                      <a:gd name="T29" fmla="*/ 7 h 21"/>
                      <a:gd name="T30" fmla="*/ 23 w 50"/>
                      <a:gd name="T31" fmla="*/ 9 h 21"/>
                      <a:gd name="T32" fmla="*/ 25 w 50"/>
                      <a:gd name="T33" fmla="*/ 1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1">
                        <a:moveTo>
                          <a:pt x="50" y="21"/>
                        </a:moveTo>
                        <a:lnTo>
                          <a:pt x="45" y="21"/>
                        </a:lnTo>
                        <a:lnTo>
                          <a:pt x="37" y="20"/>
                        </a:lnTo>
                        <a:lnTo>
                          <a:pt x="29" y="18"/>
                        </a:lnTo>
                        <a:lnTo>
                          <a:pt x="21" y="15"/>
                        </a:lnTo>
                        <a:lnTo>
                          <a:pt x="13" y="13"/>
                        </a:lnTo>
                        <a:lnTo>
                          <a:pt x="6" y="9"/>
                        </a:lnTo>
                        <a:lnTo>
                          <a:pt x="1" y="6"/>
                        </a:lnTo>
                        <a:lnTo>
                          <a:pt x="0" y="3"/>
                        </a:lnTo>
                        <a:lnTo>
                          <a:pt x="3" y="0"/>
                        </a:lnTo>
                        <a:lnTo>
                          <a:pt x="7" y="0"/>
                        </a:lnTo>
                        <a:lnTo>
                          <a:pt x="14" y="3"/>
                        </a:lnTo>
                        <a:lnTo>
                          <a:pt x="23" y="6"/>
                        </a:lnTo>
                        <a:lnTo>
                          <a:pt x="31" y="11"/>
                        </a:lnTo>
                        <a:lnTo>
                          <a:pt x="39" y="15"/>
                        </a:lnTo>
                        <a:lnTo>
                          <a:pt x="46" y="19"/>
                        </a:lnTo>
                        <a:lnTo>
                          <a:pt x="5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46" name="Freeform 164">
                    <a:extLst>
                      <a:ext uri="{FF2B5EF4-FFF2-40B4-BE49-F238E27FC236}">
                        <a16:creationId xmlns:a16="http://schemas.microsoft.com/office/drawing/2014/main" id="{168CF483-13C9-491A-9B61-D8A2BC62147B}"/>
                      </a:ext>
                    </a:extLst>
                  </p:cNvPr>
                  <p:cNvSpPr>
                    <a:spLocks/>
                  </p:cNvSpPr>
                  <p:nvPr/>
                </p:nvSpPr>
                <p:spPr bwMode="auto">
                  <a:xfrm>
                    <a:off x="109" y="459"/>
                    <a:ext cx="24" cy="6"/>
                  </a:xfrm>
                  <a:custGeom>
                    <a:avLst/>
                    <a:gdLst>
                      <a:gd name="T0" fmla="*/ 24 w 47"/>
                      <a:gd name="T1" fmla="*/ 0 h 11"/>
                      <a:gd name="T2" fmla="*/ 23 w 47"/>
                      <a:gd name="T3" fmla="*/ 2 h 11"/>
                      <a:gd name="T4" fmla="*/ 20 w 47"/>
                      <a:gd name="T5" fmla="*/ 4 h 11"/>
                      <a:gd name="T6" fmla="*/ 17 w 47"/>
                      <a:gd name="T7" fmla="*/ 5 h 11"/>
                      <a:gd name="T8" fmla="*/ 13 w 47"/>
                      <a:gd name="T9" fmla="*/ 6 h 11"/>
                      <a:gd name="T10" fmla="*/ 9 w 47"/>
                      <a:gd name="T11" fmla="*/ 6 h 11"/>
                      <a:gd name="T12" fmla="*/ 5 w 47"/>
                      <a:gd name="T13" fmla="*/ 6 h 11"/>
                      <a:gd name="T14" fmla="*/ 2 w 47"/>
                      <a:gd name="T15" fmla="*/ 5 h 11"/>
                      <a:gd name="T16" fmla="*/ 0 w 47"/>
                      <a:gd name="T17" fmla="*/ 4 h 11"/>
                      <a:gd name="T18" fmla="*/ 0 w 47"/>
                      <a:gd name="T19" fmla="*/ 2 h 11"/>
                      <a:gd name="T20" fmla="*/ 1 w 47"/>
                      <a:gd name="T21" fmla="*/ 1 h 11"/>
                      <a:gd name="T22" fmla="*/ 4 w 47"/>
                      <a:gd name="T23" fmla="*/ 1 h 11"/>
                      <a:gd name="T24" fmla="*/ 8 w 47"/>
                      <a:gd name="T25" fmla="*/ 1 h 11"/>
                      <a:gd name="T26" fmla="*/ 13 w 47"/>
                      <a:gd name="T27" fmla="*/ 1 h 11"/>
                      <a:gd name="T28" fmla="*/ 17 w 47"/>
                      <a:gd name="T29" fmla="*/ 1 h 11"/>
                      <a:gd name="T30" fmla="*/ 21 w 47"/>
                      <a:gd name="T31" fmla="*/ 1 h 11"/>
                      <a:gd name="T32" fmla="*/ 24 w 47"/>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1">
                        <a:moveTo>
                          <a:pt x="47" y="0"/>
                        </a:moveTo>
                        <a:lnTo>
                          <a:pt x="45" y="3"/>
                        </a:lnTo>
                        <a:lnTo>
                          <a:pt x="40" y="7"/>
                        </a:lnTo>
                        <a:lnTo>
                          <a:pt x="33" y="9"/>
                        </a:lnTo>
                        <a:lnTo>
                          <a:pt x="25" y="11"/>
                        </a:lnTo>
                        <a:lnTo>
                          <a:pt x="17" y="11"/>
                        </a:lnTo>
                        <a:lnTo>
                          <a:pt x="10" y="11"/>
                        </a:lnTo>
                        <a:lnTo>
                          <a:pt x="3" y="9"/>
                        </a:lnTo>
                        <a:lnTo>
                          <a:pt x="0" y="7"/>
                        </a:lnTo>
                        <a:lnTo>
                          <a:pt x="0" y="4"/>
                        </a:lnTo>
                        <a:lnTo>
                          <a:pt x="2" y="2"/>
                        </a:lnTo>
                        <a:lnTo>
                          <a:pt x="8" y="1"/>
                        </a:lnTo>
                        <a:lnTo>
                          <a:pt x="16" y="1"/>
                        </a:lnTo>
                        <a:lnTo>
                          <a:pt x="25" y="1"/>
                        </a:lnTo>
                        <a:lnTo>
                          <a:pt x="33" y="1"/>
                        </a:lnTo>
                        <a:lnTo>
                          <a:pt x="41" y="1"/>
                        </a:lnTo>
                        <a:lnTo>
                          <a:pt x="4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47" name="Freeform 165">
                    <a:extLst>
                      <a:ext uri="{FF2B5EF4-FFF2-40B4-BE49-F238E27FC236}">
                        <a16:creationId xmlns:a16="http://schemas.microsoft.com/office/drawing/2014/main" id="{693AAA11-5A50-4DC5-BA46-46E5D9B83526}"/>
                      </a:ext>
                    </a:extLst>
                  </p:cNvPr>
                  <p:cNvSpPr>
                    <a:spLocks/>
                  </p:cNvSpPr>
                  <p:nvPr/>
                </p:nvSpPr>
                <p:spPr bwMode="auto">
                  <a:xfrm>
                    <a:off x="108" y="468"/>
                    <a:ext cx="25" cy="8"/>
                  </a:xfrm>
                  <a:custGeom>
                    <a:avLst/>
                    <a:gdLst>
                      <a:gd name="T0" fmla="*/ 25 w 51"/>
                      <a:gd name="T1" fmla="*/ 0 h 16"/>
                      <a:gd name="T2" fmla="*/ 24 w 51"/>
                      <a:gd name="T3" fmla="*/ 3 h 16"/>
                      <a:gd name="T4" fmla="*/ 21 w 51"/>
                      <a:gd name="T5" fmla="*/ 4 h 16"/>
                      <a:gd name="T6" fmla="*/ 17 w 51"/>
                      <a:gd name="T7" fmla="*/ 6 h 16"/>
                      <a:gd name="T8" fmla="*/ 13 w 51"/>
                      <a:gd name="T9" fmla="*/ 7 h 16"/>
                      <a:gd name="T10" fmla="*/ 9 w 51"/>
                      <a:gd name="T11" fmla="*/ 8 h 16"/>
                      <a:gd name="T12" fmla="*/ 5 w 51"/>
                      <a:gd name="T13" fmla="*/ 8 h 16"/>
                      <a:gd name="T14" fmla="*/ 2 w 51"/>
                      <a:gd name="T15" fmla="*/ 8 h 16"/>
                      <a:gd name="T16" fmla="*/ 0 w 51"/>
                      <a:gd name="T17" fmla="*/ 7 h 16"/>
                      <a:gd name="T18" fmla="*/ 0 w 51"/>
                      <a:gd name="T19" fmla="*/ 6 h 16"/>
                      <a:gd name="T20" fmla="*/ 2 w 51"/>
                      <a:gd name="T21" fmla="*/ 5 h 16"/>
                      <a:gd name="T22" fmla="*/ 5 w 51"/>
                      <a:gd name="T23" fmla="*/ 4 h 16"/>
                      <a:gd name="T24" fmla="*/ 8 w 51"/>
                      <a:gd name="T25" fmla="*/ 3 h 16"/>
                      <a:gd name="T26" fmla="*/ 13 w 51"/>
                      <a:gd name="T27" fmla="*/ 3 h 16"/>
                      <a:gd name="T28" fmla="*/ 17 w 51"/>
                      <a:gd name="T29" fmla="*/ 2 h 16"/>
                      <a:gd name="T30" fmla="*/ 21 w 51"/>
                      <a:gd name="T31" fmla="*/ 1 h 16"/>
                      <a:gd name="T32" fmla="*/ 25 w 5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6">
                        <a:moveTo>
                          <a:pt x="51" y="0"/>
                        </a:moveTo>
                        <a:lnTo>
                          <a:pt x="48" y="5"/>
                        </a:lnTo>
                        <a:lnTo>
                          <a:pt x="42" y="8"/>
                        </a:lnTo>
                        <a:lnTo>
                          <a:pt x="35" y="12"/>
                        </a:lnTo>
                        <a:lnTo>
                          <a:pt x="26" y="14"/>
                        </a:lnTo>
                        <a:lnTo>
                          <a:pt x="18" y="15"/>
                        </a:lnTo>
                        <a:lnTo>
                          <a:pt x="10" y="16"/>
                        </a:lnTo>
                        <a:lnTo>
                          <a:pt x="4" y="15"/>
                        </a:lnTo>
                        <a:lnTo>
                          <a:pt x="0" y="13"/>
                        </a:lnTo>
                        <a:lnTo>
                          <a:pt x="0" y="11"/>
                        </a:lnTo>
                        <a:lnTo>
                          <a:pt x="4" y="9"/>
                        </a:lnTo>
                        <a:lnTo>
                          <a:pt x="10" y="7"/>
                        </a:lnTo>
                        <a:lnTo>
                          <a:pt x="16" y="6"/>
                        </a:lnTo>
                        <a:lnTo>
                          <a:pt x="26" y="6"/>
                        </a:lnTo>
                        <a:lnTo>
                          <a:pt x="35" y="4"/>
                        </a:lnTo>
                        <a:lnTo>
                          <a:pt x="43"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48" name="Freeform 166">
                    <a:extLst>
                      <a:ext uri="{FF2B5EF4-FFF2-40B4-BE49-F238E27FC236}">
                        <a16:creationId xmlns:a16="http://schemas.microsoft.com/office/drawing/2014/main" id="{A0FFDDC3-0660-4D3C-A5BD-3083F9F4FF11}"/>
                      </a:ext>
                    </a:extLst>
                  </p:cNvPr>
                  <p:cNvSpPr>
                    <a:spLocks/>
                  </p:cNvSpPr>
                  <p:nvPr/>
                </p:nvSpPr>
                <p:spPr bwMode="auto">
                  <a:xfrm>
                    <a:off x="109" y="476"/>
                    <a:ext cx="25" cy="10"/>
                  </a:xfrm>
                  <a:custGeom>
                    <a:avLst/>
                    <a:gdLst>
                      <a:gd name="T0" fmla="*/ 25 w 48"/>
                      <a:gd name="T1" fmla="*/ 0 h 21"/>
                      <a:gd name="T2" fmla="*/ 23 w 48"/>
                      <a:gd name="T3" fmla="*/ 2 h 21"/>
                      <a:gd name="T4" fmla="*/ 20 w 48"/>
                      <a:gd name="T5" fmla="*/ 5 h 21"/>
                      <a:gd name="T6" fmla="*/ 16 w 48"/>
                      <a:gd name="T7" fmla="*/ 7 h 21"/>
                      <a:gd name="T8" fmla="*/ 12 w 48"/>
                      <a:gd name="T9" fmla="*/ 8 h 21"/>
                      <a:gd name="T10" fmla="*/ 8 w 48"/>
                      <a:gd name="T11" fmla="*/ 10 h 21"/>
                      <a:gd name="T12" fmla="*/ 4 w 48"/>
                      <a:gd name="T13" fmla="*/ 10 h 21"/>
                      <a:gd name="T14" fmla="*/ 1 w 48"/>
                      <a:gd name="T15" fmla="*/ 10 h 21"/>
                      <a:gd name="T16" fmla="*/ 0 w 48"/>
                      <a:gd name="T17" fmla="*/ 9 h 21"/>
                      <a:gd name="T18" fmla="*/ 1 w 48"/>
                      <a:gd name="T19" fmla="*/ 8 h 21"/>
                      <a:gd name="T20" fmla="*/ 2 w 48"/>
                      <a:gd name="T21" fmla="*/ 6 h 21"/>
                      <a:gd name="T22" fmla="*/ 5 w 48"/>
                      <a:gd name="T23" fmla="*/ 5 h 21"/>
                      <a:gd name="T24" fmla="*/ 9 w 48"/>
                      <a:gd name="T25" fmla="*/ 4 h 21"/>
                      <a:gd name="T26" fmla="*/ 14 w 48"/>
                      <a:gd name="T27" fmla="*/ 3 h 21"/>
                      <a:gd name="T28" fmla="*/ 18 w 48"/>
                      <a:gd name="T29" fmla="*/ 2 h 21"/>
                      <a:gd name="T30" fmla="*/ 22 w 48"/>
                      <a:gd name="T31" fmla="*/ 1 h 21"/>
                      <a:gd name="T32" fmla="*/ 25 w 48"/>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1">
                        <a:moveTo>
                          <a:pt x="48" y="0"/>
                        </a:moveTo>
                        <a:lnTo>
                          <a:pt x="45" y="5"/>
                        </a:lnTo>
                        <a:lnTo>
                          <a:pt x="38" y="11"/>
                        </a:lnTo>
                        <a:lnTo>
                          <a:pt x="31" y="14"/>
                        </a:lnTo>
                        <a:lnTo>
                          <a:pt x="23" y="17"/>
                        </a:lnTo>
                        <a:lnTo>
                          <a:pt x="15" y="20"/>
                        </a:lnTo>
                        <a:lnTo>
                          <a:pt x="8" y="21"/>
                        </a:lnTo>
                        <a:lnTo>
                          <a:pt x="2" y="21"/>
                        </a:lnTo>
                        <a:lnTo>
                          <a:pt x="0" y="19"/>
                        </a:lnTo>
                        <a:lnTo>
                          <a:pt x="1" y="16"/>
                        </a:lnTo>
                        <a:lnTo>
                          <a:pt x="4" y="13"/>
                        </a:lnTo>
                        <a:lnTo>
                          <a:pt x="10" y="11"/>
                        </a:lnTo>
                        <a:lnTo>
                          <a:pt x="18" y="9"/>
                        </a:lnTo>
                        <a:lnTo>
                          <a:pt x="26" y="7"/>
                        </a:lnTo>
                        <a:lnTo>
                          <a:pt x="34" y="5"/>
                        </a:lnTo>
                        <a:lnTo>
                          <a:pt x="42" y="2"/>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49" name="Freeform 167">
                    <a:extLst>
                      <a:ext uri="{FF2B5EF4-FFF2-40B4-BE49-F238E27FC236}">
                        <a16:creationId xmlns:a16="http://schemas.microsoft.com/office/drawing/2014/main" id="{FD32ED37-53E5-4E91-A436-9AF73A6B4F64}"/>
                      </a:ext>
                    </a:extLst>
                  </p:cNvPr>
                  <p:cNvSpPr>
                    <a:spLocks/>
                  </p:cNvSpPr>
                  <p:nvPr/>
                </p:nvSpPr>
                <p:spPr bwMode="auto">
                  <a:xfrm>
                    <a:off x="111" y="485"/>
                    <a:ext cx="25" cy="15"/>
                  </a:xfrm>
                  <a:custGeom>
                    <a:avLst/>
                    <a:gdLst>
                      <a:gd name="T0" fmla="*/ 25 w 51"/>
                      <a:gd name="T1" fmla="*/ 0 h 31"/>
                      <a:gd name="T2" fmla="*/ 22 w 51"/>
                      <a:gd name="T3" fmla="*/ 2 h 31"/>
                      <a:gd name="T4" fmla="*/ 19 w 51"/>
                      <a:gd name="T5" fmla="*/ 5 h 31"/>
                      <a:gd name="T6" fmla="*/ 15 w 51"/>
                      <a:gd name="T7" fmla="*/ 8 h 31"/>
                      <a:gd name="T8" fmla="*/ 11 w 51"/>
                      <a:gd name="T9" fmla="*/ 11 h 31"/>
                      <a:gd name="T10" fmla="*/ 7 w 51"/>
                      <a:gd name="T11" fmla="*/ 13 h 31"/>
                      <a:gd name="T12" fmla="*/ 4 w 51"/>
                      <a:gd name="T13" fmla="*/ 15 h 31"/>
                      <a:gd name="T14" fmla="*/ 2 w 51"/>
                      <a:gd name="T15" fmla="*/ 15 h 31"/>
                      <a:gd name="T16" fmla="*/ 0 w 51"/>
                      <a:gd name="T17" fmla="*/ 14 h 31"/>
                      <a:gd name="T18" fmla="*/ 0 w 51"/>
                      <a:gd name="T19" fmla="*/ 12 h 31"/>
                      <a:gd name="T20" fmla="*/ 2 w 51"/>
                      <a:gd name="T21" fmla="*/ 10 h 31"/>
                      <a:gd name="T22" fmla="*/ 5 w 51"/>
                      <a:gd name="T23" fmla="*/ 8 h 31"/>
                      <a:gd name="T24" fmla="*/ 10 w 51"/>
                      <a:gd name="T25" fmla="*/ 6 h 31"/>
                      <a:gd name="T26" fmla="*/ 14 w 51"/>
                      <a:gd name="T27" fmla="*/ 4 h 31"/>
                      <a:gd name="T28" fmla="*/ 19 w 51"/>
                      <a:gd name="T29" fmla="*/ 2 h 31"/>
                      <a:gd name="T30" fmla="*/ 22 w 51"/>
                      <a:gd name="T31" fmla="*/ 1 h 31"/>
                      <a:gd name="T32" fmla="*/ 25 w 51"/>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31">
                        <a:moveTo>
                          <a:pt x="51" y="0"/>
                        </a:moveTo>
                        <a:lnTo>
                          <a:pt x="45" y="4"/>
                        </a:lnTo>
                        <a:lnTo>
                          <a:pt x="39" y="10"/>
                        </a:lnTo>
                        <a:lnTo>
                          <a:pt x="31" y="17"/>
                        </a:lnTo>
                        <a:lnTo>
                          <a:pt x="23" y="23"/>
                        </a:lnTo>
                        <a:lnTo>
                          <a:pt x="15" y="27"/>
                        </a:lnTo>
                        <a:lnTo>
                          <a:pt x="9" y="30"/>
                        </a:lnTo>
                        <a:lnTo>
                          <a:pt x="4" y="31"/>
                        </a:lnTo>
                        <a:lnTo>
                          <a:pt x="0" y="28"/>
                        </a:lnTo>
                        <a:lnTo>
                          <a:pt x="0" y="25"/>
                        </a:lnTo>
                        <a:lnTo>
                          <a:pt x="5" y="20"/>
                        </a:lnTo>
                        <a:lnTo>
                          <a:pt x="10" y="17"/>
                        </a:lnTo>
                        <a:lnTo>
                          <a:pt x="20" y="12"/>
                        </a:lnTo>
                        <a:lnTo>
                          <a:pt x="29" y="9"/>
                        </a:lnTo>
                        <a:lnTo>
                          <a:pt x="38" y="5"/>
                        </a:lnTo>
                        <a:lnTo>
                          <a:pt x="45"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50" name="Freeform 168">
                    <a:extLst>
                      <a:ext uri="{FF2B5EF4-FFF2-40B4-BE49-F238E27FC236}">
                        <a16:creationId xmlns:a16="http://schemas.microsoft.com/office/drawing/2014/main" id="{D44E5762-441C-489F-A483-6873F0480CE7}"/>
                      </a:ext>
                    </a:extLst>
                  </p:cNvPr>
                  <p:cNvSpPr>
                    <a:spLocks/>
                  </p:cNvSpPr>
                  <p:nvPr/>
                </p:nvSpPr>
                <p:spPr bwMode="auto">
                  <a:xfrm>
                    <a:off x="115" y="495"/>
                    <a:ext cx="25" cy="22"/>
                  </a:xfrm>
                  <a:custGeom>
                    <a:avLst/>
                    <a:gdLst>
                      <a:gd name="T0" fmla="*/ 25 w 50"/>
                      <a:gd name="T1" fmla="*/ 0 h 43"/>
                      <a:gd name="T2" fmla="*/ 23 w 50"/>
                      <a:gd name="T3" fmla="*/ 3 h 43"/>
                      <a:gd name="T4" fmla="*/ 20 w 50"/>
                      <a:gd name="T5" fmla="*/ 6 h 43"/>
                      <a:gd name="T6" fmla="*/ 16 w 50"/>
                      <a:gd name="T7" fmla="*/ 10 h 43"/>
                      <a:gd name="T8" fmla="*/ 12 w 50"/>
                      <a:gd name="T9" fmla="*/ 14 h 43"/>
                      <a:gd name="T10" fmla="*/ 8 w 50"/>
                      <a:gd name="T11" fmla="*/ 18 h 43"/>
                      <a:gd name="T12" fmla="*/ 4 w 50"/>
                      <a:gd name="T13" fmla="*/ 21 h 43"/>
                      <a:gd name="T14" fmla="*/ 2 w 50"/>
                      <a:gd name="T15" fmla="*/ 22 h 43"/>
                      <a:gd name="T16" fmla="*/ 0 w 50"/>
                      <a:gd name="T17" fmla="*/ 21 h 43"/>
                      <a:gd name="T18" fmla="*/ 1 w 50"/>
                      <a:gd name="T19" fmla="*/ 18 h 43"/>
                      <a:gd name="T20" fmla="*/ 3 w 50"/>
                      <a:gd name="T21" fmla="*/ 15 h 43"/>
                      <a:gd name="T22" fmla="*/ 7 w 50"/>
                      <a:gd name="T23" fmla="*/ 13 h 43"/>
                      <a:gd name="T24" fmla="*/ 11 w 50"/>
                      <a:gd name="T25" fmla="*/ 10 h 43"/>
                      <a:gd name="T26" fmla="*/ 15 w 50"/>
                      <a:gd name="T27" fmla="*/ 7 h 43"/>
                      <a:gd name="T28" fmla="*/ 20 w 50"/>
                      <a:gd name="T29" fmla="*/ 4 h 43"/>
                      <a:gd name="T30" fmla="*/ 23 w 50"/>
                      <a:gd name="T31" fmla="*/ 2 h 43"/>
                      <a:gd name="T32" fmla="*/ 25 w 50"/>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3">
                        <a:moveTo>
                          <a:pt x="50" y="0"/>
                        </a:moveTo>
                        <a:lnTo>
                          <a:pt x="45" y="5"/>
                        </a:lnTo>
                        <a:lnTo>
                          <a:pt x="39" y="12"/>
                        </a:lnTo>
                        <a:lnTo>
                          <a:pt x="31" y="20"/>
                        </a:lnTo>
                        <a:lnTo>
                          <a:pt x="23" y="28"/>
                        </a:lnTo>
                        <a:lnTo>
                          <a:pt x="15" y="35"/>
                        </a:lnTo>
                        <a:lnTo>
                          <a:pt x="8" y="41"/>
                        </a:lnTo>
                        <a:lnTo>
                          <a:pt x="3" y="43"/>
                        </a:lnTo>
                        <a:lnTo>
                          <a:pt x="0" y="41"/>
                        </a:lnTo>
                        <a:lnTo>
                          <a:pt x="1" y="36"/>
                        </a:lnTo>
                        <a:lnTo>
                          <a:pt x="6" y="30"/>
                        </a:lnTo>
                        <a:lnTo>
                          <a:pt x="13" y="25"/>
                        </a:lnTo>
                        <a:lnTo>
                          <a:pt x="22" y="19"/>
                        </a:lnTo>
                        <a:lnTo>
                          <a:pt x="30" y="13"/>
                        </a:lnTo>
                        <a:lnTo>
                          <a:pt x="39" y="7"/>
                        </a:lnTo>
                        <a:lnTo>
                          <a:pt x="46" y="4"/>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51" name="Freeform 169">
                    <a:extLst>
                      <a:ext uri="{FF2B5EF4-FFF2-40B4-BE49-F238E27FC236}">
                        <a16:creationId xmlns:a16="http://schemas.microsoft.com/office/drawing/2014/main" id="{2700BF06-1C3D-4201-9A48-3C473571BE8F}"/>
                      </a:ext>
                    </a:extLst>
                  </p:cNvPr>
                  <p:cNvSpPr>
                    <a:spLocks/>
                  </p:cNvSpPr>
                  <p:nvPr/>
                </p:nvSpPr>
                <p:spPr bwMode="auto">
                  <a:xfrm>
                    <a:off x="119" y="507"/>
                    <a:ext cx="25" cy="24"/>
                  </a:xfrm>
                  <a:custGeom>
                    <a:avLst/>
                    <a:gdLst>
                      <a:gd name="T0" fmla="*/ 25 w 51"/>
                      <a:gd name="T1" fmla="*/ 0 h 48"/>
                      <a:gd name="T2" fmla="*/ 23 w 51"/>
                      <a:gd name="T3" fmla="*/ 3 h 48"/>
                      <a:gd name="T4" fmla="*/ 21 w 51"/>
                      <a:gd name="T5" fmla="*/ 7 h 48"/>
                      <a:gd name="T6" fmla="*/ 17 w 51"/>
                      <a:gd name="T7" fmla="*/ 12 h 48"/>
                      <a:gd name="T8" fmla="*/ 13 w 51"/>
                      <a:gd name="T9" fmla="*/ 16 h 48"/>
                      <a:gd name="T10" fmla="*/ 9 w 51"/>
                      <a:gd name="T11" fmla="*/ 20 h 48"/>
                      <a:gd name="T12" fmla="*/ 5 w 51"/>
                      <a:gd name="T13" fmla="*/ 23 h 48"/>
                      <a:gd name="T14" fmla="*/ 2 w 51"/>
                      <a:gd name="T15" fmla="*/ 24 h 48"/>
                      <a:gd name="T16" fmla="*/ 0 w 51"/>
                      <a:gd name="T17" fmla="*/ 23 h 48"/>
                      <a:gd name="T18" fmla="*/ 0 w 51"/>
                      <a:gd name="T19" fmla="*/ 21 h 48"/>
                      <a:gd name="T20" fmla="*/ 2 w 51"/>
                      <a:gd name="T21" fmla="*/ 18 h 48"/>
                      <a:gd name="T22" fmla="*/ 6 w 51"/>
                      <a:gd name="T23" fmla="*/ 15 h 48"/>
                      <a:gd name="T24" fmla="*/ 10 w 51"/>
                      <a:gd name="T25" fmla="*/ 12 h 48"/>
                      <a:gd name="T26" fmla="*/ 15 w 51"/>
                      <a:gd name="T27" fmla="*/ 9 h 48"/>
                      <a:gd name="T28" fmla="*/ 19 w 51"/>
                      <a:gd name="T29" fmla="*/ 5 h 48"/>
                      <a:gd name="T30" fmla="*/ 23 w 51"/>
                      <a:gd name="T31" fmla="*/ 2 h 48"/>
                      <a:gd name="T32" fmla="*/ 25 w 51"/>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8">
                        <a:moveTo>
                          <a:pt x="51" y="0"/>
                        </a:moveTo>
                        <a:lnTo>
                          <a:pt x="47" y="5"/>
                        </a:lnTo>
                        <a:lnTo>
                          <a:pt x="42" y="13"/>
                        </a:lnTo>
                        <a:lnTo>
                          <a:pt x="34" y="23"/>
                        </a:lnTo>
                        <a:lnTo>
                          <a:pt x="26" y="32"/>
                        </a:lnTo>
                        <a:lnTo>
                          <a:pt x="18" y="40"/>
                        </a:lnTo>
                        <a:lnTo>
                          <a:pt x="11" y="46"/>
                        </a:lnTo>
                        <a:lnTo>
                          <a:pt x="4" y="48"/>
                        </a:lnTo>
                        <a:lnTo>
                          <a:pt x="0" y="46"/>
                        </a:lnTo>
                        <a:lnTo>
                          <a:pt x="0" y="41"/>
                        </a:lnTo>
                        <a:lnTo>
                          <a:pt x="4" y="35"/>
                        </a:lnTo>
                        <a:lnTo>
                          <a:pt x="12" y="30"/>
                        </a:lnTo>
                        <a:lnTo>
                          <a:pt x="21" y="23"/>
                        </a:lnTo>
                        <a:lnTo>
                          <a:pt x="30" y="17"/>
                        </a:lnTo>
                        <a:lnTo>
                          <a:pt x="39" y="10"/>
                        </a:lnTo>
                        <a:lnTo>
                          <a:pt x="46" y="4"/>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52" name="Freeform 170">
                    <a:extLst>
                      <a:ext uri="{FF2B5EF4-FFF2-40B4-BE49-F238E27FC236}">
                        <a16:creationId xmlns:a16="http://schemas.microsoft.com/office/drawing/2014/main" id="{245DA09F-2227-4B55-8558-8D80AD4B2FDA}"/>
                      </a:ext>
                    </a:extLst>
                  </p:cNvPr>
                  <p:cNvSpPr>
                    <a:spLocks/>
                  </p:cNvSpPr>
                  <p:nvPr/>
                </p:nvSpPr>
                <p:spPr bwMode="auto">
                  <a:xfrm>
                    <a:off x="126" y="517"/>
                    <a:ext cx="24" cy="27"/>
                  </a:xfrm>
                  <a:custGeom>
                    <a:avLst/>
                    <a:gdLst>
                      <a:gd name="T0" fmla="*/ 24 w 48"/>
                      <a:gd name="T1" fmla="*/ 0 h 55"/>
                      <a:gd name="T2" fmla="*/ 23 w 48"/>
                      <a:gd name="T3" fmla="*/ 3 h 55"/>
                      <a:gd name="T4" fmla="*/ 21 w 48"/>
                      <a:gd name="T5" fmla="*/ 8 h 55"/>
                      <a:gd name="T6" fmla="*/ 18 w 48"/>
                      <a:gd name="T7" fmla="*/ 12 h 55"/>
                      <a:gd name="T8" fmla="*/ 15 w 48"/>
                      <a:gd name="T9" fmla="*/ 17 h 55"/>
                      <a:gd name="T10" fmla="*/ 12 w 48"/>
                      <a:gd name="T11" fmla="*/ 21 h 55"/>
                      <a:gd name="T12" fmla="*/ 8 w 48"/>
                      <a:gd name="T13" fmla="*/ 25 h 55"/>
                      <a:gd name="T14" fmla="*/ 4 w 48"/>
                      <a:gd name="T15" fmla="*/ 27 h 55"/>
                      <a:gd name="T16" fmla="*/ 1 w 48"/>
                      <a:gd name="T17" fmla="*/ 27 h 55"/>
                      <a:gd name="T18" fmla="*/ 0 w 48"/>
                      <a:gd name="T19" fmla="*/ 26 h 55"/>
                      <a:gd name="T20" fmla="*/ 1 w 48"/>
                      <a:gd name="T21" fmla="*/ 23 h 55"/>
                      <a:gd name="T22" fmla="*/ 5 w 48"/>
                      <a:gd name="T23" fmla="*/ 19 h 55"/>
                      <a:gd name="T24" fmla="*/ 9 w 48"/>
                      <a:gd name="T25" fmla="*/ 15 h 55"/>
                      <a:gd name="T26" fmla="*/ 14 w 48"/>
                      <a:gd name="T27" fmla="*/ 10 h 55"/>
                      <a:gd name="T28" fmla="*/ 18 w 48"/>
                      <a:gd name="T29" fmla="*/ 6 h 55"/>
                      <a:gd name="T30" fmla="*/ 22 w 48"/>
                      <a:gd name="T31" fmla="*/ 2 h 55"/>
                      <a:gd name="T32" fmla="*/ 24 w 48"/>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55">
                        <a:moveTo>
                          <a:pt x="48" y="0"/>
                        </a:moveTo>
                        <a:lnTo>
                          <a:pt x="46" y="7"/>
                        </a:lnTo>
                        <a:lnTo>
                          <a:pt x="42" y="16"/>
                        </a:lnTo>
                        <a:lnTo>
                          <a:pt x="36" y="25"/>
                        </a:lnTo>
                        <a:lnTo>
                          <a:pt x="30" y="35"/>
                        </a:lnTo>
                        <a:lnTo>
                          <a:pt x="23" y="43"/>
                        </a:lnTo>
                        <a:lnTo>
                          <a:pt x="16" y="50"/>
                        </a:lnTo>
                        <a:lnTo>
                          <a:pt x="8" y="54"/>
                        </a:lnTo>
                        <a:lnTo>
                          <a:pt x="1" y="55"/>
                        </a:lnTo>
                        <a:lnTo>
                          <a:pt x="0" y="53"/>
                        </a:lnTo>
                        <a:lnTo>
                          <a:pt x="2" y="47"/>
                        </a:lnTo>
                        <a:lnTo>
                          <a:pt x="9" y="39"/>
                        </a:lnTo>
                        <a:lnTo>
                          <a:pt x="17" y="30"/>
                        </a:lnTo>
                        <a:lnTo>
                          <a:pt x="27" y="21"/>
                        </a:lnTo>
                        <a:lnTo>
                          <a:pt x="36" y="12"/>
                        </a:lnTo>
                        <a:lnTo>
                          <a:pt x="44" y="5"/>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53" name="Freeform 171">
                    <a:extLst>
                      <a:ext uri="{FF2B5EF4-FFF2-40B4-BE49-F238E27FC236}">
                        <a16:creationId xmlns:a16="http://schemas.microsoft.com/office/drawing/2014/main" id="{49EC22C1-9AB5-4CA3-A9BE-D63B60AAD3E0}"/>
                      </a:ext>
                    </a:extLst>
                  </p:cNvPr>
                  <p:cNvSpPr>
                    <a:spLocks/>
                  </p:cNvSpPr>
                  <p:nvPr/>
                </p:nvSpPr>
                <p:spPr bwMode="auto">
                  <a:xfrm>
                    <a:off x="141" y="523"/>
                    <a:ext cx="11" cy="31"/>
                  </a:xfrm>
                  <a:custGeom>
                    <a:avLst/>
                    <a:gdLst>
                      <a:gd name="T0" fmla="*/ 0 w 22"/>
                      <a:gd name="T1" fmla="*/ 31 h 61"/>
                      <a:gd name="T2" fmla="*/ 1 w 22"/>
                      <a:gd name="T3" fmla="*/ 26 h 61"/>
                      <a:gd name="T4" fmla="*/ 4 w 22"/>
                      <a:gd name="T5" fmla="*/ 17 h 61"/>
                      <a:gd name="T6" fmla="*/ 8 w 22"/>
                      <a:gd name="T7" fmla="*/ 7 h 61"/>
                      <a:gd name="T8" fmla="*/ 11 w 22"/>
                      <a:gd name="T9" fmla="*/ 0 h 61"/>
                      <a:gd name="T10" fmla="*/ 11 w 22"/>
                      <a:gd name="T11" fmla="*/ 9 h 61"/>
                      <a:gd name="T12" fmla="*/ 9 w 22"/>
                      <a:gd name="T13" fmla="*/ 20 h 61"/>
                      <a:gd name="T14" fmla="*/ 6 w 22"/>
                      <a:gd name="T15" fmla="*/ 28 h 61"/>
                      <a:gd name="T16" fmla="*/ 0 w 22"/>
                      <a:gd name="T17" fmla="*/ 31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61"/>
                        </a:moveTo>
                        <a:lnTo>
                          <a:pt x="1" y="52"/>
                        </a:lnTo>
                        <a:lnTo>
                          <a:pt x="7" y="33"/>
                        </a:lnTo>
                        <a:lnTo>
                          <a:pt x="15" y="14"/>
                        </a:lnTo>
                        <a:lnTo>
                          <a:pt x="21" y="0"/>
                        </a:lnTo>
                        <a:lnTo>
                          <a:pt x="22" y="18"/>
                        </a:lnTo>
                        <a:lnTo>
                          <a:pt x="17" y="40"/>
                        </a:lnTo>
                        <a:lnTo>
                          <a:pt x="11" y="56"/>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54" name="Freeform 172">
                    <a:extLst>
                      <a:ext uri="{FF2B5EF4-FFF2-40B4-BE49-F238E27FC236}">
                        <a16:creationId xmlns:a16="http://schemas.microsoft.com/office/drawing/2014/main" id="{045E0003-427F-4FAC-A778-1C149D3FB9C8}"/>
                      </a:ext>
                    </a:extLst>
                  </p:cNvPr>
                  <p:cNvSpPr>
                    <a:spLocks/>
                  </p:cNvSpPr>
                  <p:nvPr/>
                </p:nvSpPr>
                <p:spPr bwMode="auto">
                  <a:xfrm>
                    <a:off x="150" y="534"/>
                    <a:ext cx="11" cy="29"/>
                  </a:xfrm>
                  <a:custGeom>
                    <a:avLst/>
                    <a:gdLst>
                      <a:gd name="T0" fmla="*/ 0 w 22"/>
                      <a:gd name="T1" fmla="*/ 29 h 58"/>
                      <a:gd name="T2" fmla="*/ 1 w 22"/>
                      <a:gd name="T3" fmla="*/ 25 h 58"/>
                      <a:gd name="T4" fmla="*/ 4 w 22"/>
                      <a:gd name="T5" fmla="*/ 16 h 58"/>
                      <a:gd name="T6" fmla="*/ 9 w 22"/>
                      <a:gd name="T7" fmla="*/ 6 h 58"/>
                      <a:gd name="T8" fmla="*/ 11 w 22"/>
                      <a:gd name="T9" fmla="*/ 0 h 58"/>
                      <a:gd name="T10" fmla="*/ 11 w 22"/>
                      <a:gd name="T11" fmla="*/ 9 h 58"/>
                      <a:gd name="T12" fmla="*/ 9 w 22"/>
                      <a:gd name="T13" fmla="*/ 20 h 58"/>
                      <a:gd name="T14" fmla="*/ 6 w 22"/>
                      <a:gd name="T15" fmla="*/ 28 h 58"/>
                      <a:gd name="T16" fmla="*/ 0 w 22"/>
                      <a:gd name="T17" fmla="*/ 29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8">
                        <a:moveTo>
                          <a:pt x="0" y="58"/>
                        </a:moveTo>
                        <a:lnTo>
                          <a:pt x="2" y="49"/>
                        </a:lnTo>
                        <a:lnTo>
                          <a:pt x="8" y="31"/>
                        </a:lnTo>
                        <a:lnTo>
                          <a:pt x="17" y="12"/>
                        </a:lnTo>
                        <a:lnTo>
                          <a:pt x="21" y="0"/>
                        </a:lnTo>
                        <a:lnTo>
                          <a:pt x="22" y="18"/>
                        </a:lnTo>
                        <a:lnTo>
                          <a:pt x="18" y="39"/>
                        </a:lnTo>
                        <a:lnTo>
                          <a:pt x="11" y="55"/>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55" name="Freeform 173">
                    <a:extLst>
                      <a:ext uri="{FF2B5EF4-FFF2-40B4-BE49-F238E27FC236}">
                        <a16:creationId xmlns:a16="http://schemas.microsoft.com/office/drawing/2014/main" id="{E338DC85-B0AE-4ABF-8D17-EEC526419C7A}"/>
                      </a:ext>
                    </a:extLst>
                  </p:cNvPr>
                  <p:cNvSpPr>
                    <a:spLocks/>
                  </p:cNvSpPr>
                  <p:nvPr/>
                </p:nvSpPr>
                <p:spPr bwMode="auto">
                  <a:xfrm>
                    <a:off x="104" y="504"/>
                    <a:ext cx="32" cy="149"/>
                  </a:xfrm>
                  <a:custGeom>
                    <a:avLst/>
                    <a:gdLst>
                      <a:gd name="T0" fmla="*/ 5 w 65"/>
                      <a:gd name="T1" fmla="*/ 2 h 298"/>
                      <a:gd name="T2" fmla="*/ 3 w 65"/>
                      <a:gd name="T3" fmla="*/ 1 h 298"/>
                      <a:gd name="T4" fmla="*/ 2 w 65"/>
                      <a:gd name="T5" fmla="*/ 1 h 298"/>
                      <a:gd name="T6" fmla="*/ 1 w 65"/>
                      <a:gd name="T7" fmla="*/ 1 h 298"/>
                      <a:gd name="T8" fmla="*/ 0 w 65"/>
                      <a:gd name="T9" fmla="*/ 0 h 298"/>
                      <a:gd name="T10" fmla="*/ 11 w 65"/>
                      <a:gd name="T11" fmla="*/ 22 h 298"/>
                      <a:gd name="T12" fmla="*/ 19 w 65"/>
                      <a:gd name="T13" fmla="*/ 43 h 298"/>
                      <a:gd name="T14" fmla="*/ 24 w 65"/>
                      <a:gd name="T15" fmla="*/ 64 h 298"/>
                      <a:gd name="T16" fmla="*/ 27 w 65"/>
                      <a:gd name="T17" fmla="*/ 84 h 298"/>
                      <a:gd name="T18" fmla="*/ 28 w 65"/>
                      <a:gd name="T19" fmla="*/ 102 h 298"/>
                      <a:gd name="T20" fmla="*/ 29 w 65"/>
                      <a:gd name="T21" fmla="*/ 119 h 298"/>
                      <a:gd name="T22" fmla="*/ 29 w 65"/>
                      <a:gd name="T23" fmla="*/ 135 h 298"/>
                      <a:gd name="T24" fmla="*/ 28 w 65"/>
                      <a:gd name="T25" fmla="*/ 149 h 298"/>
                      <a:gd name="T26" fmla="*/ 30 w 65"/>
                      <a:gd name="T27" fmla="*/ 138 h 298"/>
                      <a:gd name="T28" fmla="*/ 32 w 65"/>
                      <a:gd name="T29" fmla="*/ 123 h 298"/>
                      <a:gd name="T30" fmla="*/ 32 w 65"/>
                      <a:gd name="T31" fmla="*/ 103 h 298"/>
                      <a:gd name="T32" fmla="*/ 31 w 65"/>
                      <a:gd name="T33" fmla="*/ 81 h 298"/>
                      <a:gd name="T34" fmla="*/ 28 w 65"/>
                      <a:gd name="T35" fmla="*/ 58 h 298"/>
                      <a:gd name="T36" fmla="*/ 22 w 65"/>
                      <a:gd name="T37" fmla="*/ 36 h 298"/>
                      <a:gd name="T38" fmla="*/ 15 w 65"/>
                      <a:gd name="T39" fmla="*/ 17 h 298"/>
                      <a:gd name="T40" fmla="*/ 5 w 65"/>
                      <a:gd name="T41" fmla="*/ 2 h 2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98">
                        <a:moveTo>
                          <a:pt x="10" y="3"/>
                        </a:moveTo>
                        <a:lnTo>
                          <a:pt x="7" y="2"/>
                        </a:lnTo>
                        <a:lnTo>
                          <a:pt x="5" y="1"/>
                        </a:lnTo>
                        <a:lnTo>
                          <a:pt x="3" y="1"/>
                        </a:lnTo>
                        <a:lnTo>
                          <a:pt x="0" y="0"/>
                        </a:lnTo>
                        <a:lnTo>
                          <a:pt x="22" y="43"/>
                        </a:lnTo>
                        <a:lnTo>
                          <a:pt x="38" y="86"/>
                        </a:lnTo>
                        <a:lnTo>
                          <a:pt x="49" y="128"/>
                        </a:lnTo>
                        <a:lnTo>
                          <a:pt x="55" y="167"/>
                        </a:lnTo>
                        <a:lnTo>
                          <a:pt x="57" y="204"/>
                        </a:lnTo>
                        <a:lnTo>
                          <a:pt x="58" y="238"/>
                        </a:lnTo>
                        <a:lnTo>
                          <a:pt x="58" y="269"/>
                        </a:lnTo>
                        <a:lnTo>
                          <a:pt x="57" y="298"/>
                        </a:lnTo>
                        <a:lnTo>
                          <a:pt x="61" y="276"/>
                        </a:lnTo>
                        <a:lnTo>
                          <a:pt x="65" y="245"/>
                        </a:lnTo>
                        <a:lnTo>
                          <a:pt x="65" y="205"/>
                        </a:lnTo>
                        <a:lnTo>
                          <a:pt x="63" y="161"/>
                        </a:lnTo>
                        <a:lnTo>
                          <a:pt x="56" y="116"/>
                        </a:lnTo>
                        <a:lnTo>
                          <a:pt x="45" y="72"/>
                        </a:lnTo>
                        <a:lnTo>
                          <a:pt x="30" y="34"/>
                        </a:lnTo>
                        <a:lnTo>
                          <a:pt x="1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56" name="Freeform 174">
                    <a:extLst>
                      <a:ext uri="{FF2B5EF4-FFF2-40B4-BE49-F238E27FC236}">
                        <a16:creationId xmlns:a16="http://schemas.microsoft.com/office/drawing/2014/main" id="{9B0AEF8A-626E-4215-A381-9A4BA36240FF}"/>
                      </a:ext>
                    </a:extLst>
                  </p:cNvPr>
                  <p:cNvSpPr>
                    <a:spLocks/>
                  </p:cNvSpPr>
                  <p:nvPr/>
                </p:nvSpPr>
                <p:spPr bwMode="auto">
                  <a:xfrm>
                    <a:off x="112" y="622"/>
                    <a:ext cx="23" cy="22"/>
                  </a:xfrm>
                  <a:custGeom>
                    <a:avLst/>
                    <a:gdLst>
                      <a:gd name="T0" fmla="*/ 0 w 44"/>
                      <a:gd name="T1" fmla="*/ 22 h 44"/>
                      <a:gd name="T2" fmla="*/ 1 w 44"/>
                      <a:gd name="T3" fmla="*/ 22 h 44"/>
                      <a:gd name="T4" fmla="*/ 3 w 44"/>
                      <a:gd name="T5" fmla="*/ 22 h 44"/>
                      <a:gd name="T6" fmla="*/ 7 w 44"/>
                      <a:gd name="T7" fmla="*/ 20 h 44"/>
                      <a:gd name="T8" fmla="*/ 11 w 44"/>
                      <a:gd name="T9" fmla="*/ 18 h 44"/>
                      <a:gd name="T10" fmla="*/ 15 w 44"/>
                      <a:gd name="T11" fmla="*/ 14 h 44"/>
                      <a:gd name="T12" fmla="*/ 19 w 44"/>
                      <a:gd name="T13" fmla="*/ 10 h 44"/>
                      <a:gd name="T14" fmla="*/ 21 w 44"/>
                      <a:gd name="T15" fmla="*/ 5 h 44"/>
                      <a:gd name="T16" fmla="*/ 23 w 44"/>
                      <a:gd name="T17" fmla="*/ 0 h 44"/>
                      <a:gd name="T18" fmla="*/ 21 w 44"/>
                      <a:gd name="T19" fmla="*/ 3 h 44"/>
                      <a:gd name="T20" fmla="*/ 17 w 44"/>
                      <a:gd name="T21" fmla="*/ 6 h 44"/>
                      <a:gd name="T22" fmla="*/ 14 w 44"/>
                      <a:gd name="T23" fmla="*/ 9 h 44"/>
                      <a:gd name="T24" fmla="*/ 9 w 44"/>
                      <a:gd name="T25" fmla="*/ 12 h 44"/>
                      <a:gd name="T26" fmla="*/ 5 w 44"/>
                      <a:gd name="T27" fmla="*/ 15 h 44"/>
                      <a:gd name="T28" fmla="*/ 2 w 44"/>
                      <a:gd name="T29" fmla="*/ 18 h 44"/>
                      <a:gd name="T30" fmla="*/ 1 w 44"/>
                      <a:gd name="T31" fmla="*/ 20 h 44"/>
                      <a:gd name="T32" fmla="*/ 0 w 44"/>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44">
                        <a:moveTo>
                          <a:pt x="0" y="43"/>
                        </a:moveTo>
                        <a:lnTo>
                          <a:pt x="2" y="44"/>
                        </a:lnTo>
                        <a:lnTo>
                          <a:pt x="6" y="43"/>
                        </a:lnTo>
                        <a:lnTo>
                          <a:pt x="13" y="39"/>
                        </a:lnTo>
                        <a:lnTo>
                          <a:pt x="21" y="35"/>
                        </a:lnTo>
                        <a:lnTo>
                          <a:pt x="28" y="28"/>
                        </a:lnTo>
                        <a:lnTo>
                          <a:pt x="36" y="20"/>
                        </a:lnTo>
                        <a:lnTo>
                          <a:pt x="41" y="10"/>
                        </a:lnTo>
                        <a:lnTo>
                          <a:pt x="44" y="0"/>
                        </a:lnTo>
                        <a:lnTo>
                          <a:pt x="40" y="6"/>
                        </a:lnTo>
                        <a:lnTo>
                          <a:pt x="33" y="12"/>
                        </a:lnTo>
                        <a:lnTo>
                          <a:pt x="26" y="17"/>
                        </a:lnTo>
                        <a:lnTo>
                          <a:pt x="18" y="23"/>
                        </a:lnTo>
                        <a:lnTo>
                          <a:pt x="10" y="30"/>
                        </a:lnTo>
                        <a:lnTo>
                          <a:pt x="4" y="35"/>
                        </a:lnTo>
                        <a:lnTo>
                          <a:pt x="1" y="39"/>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57" name="Freeform 175">
                    <a:extLst>
                      <a:ext uri="{FF2B5EF4-FFF2-40B4-BE49-F238E27FC236}">
                        <a16:creationId xmlns:a16="http://schemas.microsoft.com/office/drawing/2014/main" id="{8DDCDB71-2BD3-4F79-9147-5F35C1677661}"/>
                      </a:ext>
                    </a:extLst>
                  </p:cNvPr>
                  <p:cNvSpPr>
                    <a:spLocks/>
                  </p:cNvSpPr>
                  <p:nvPr/>
                </p:nvSpPr>
                <p:spPr bwMode="auto">
                  <a:xfrm>
                    <a:off x="110" y="595"/>
                    <a:ext cx="26" cy="28"/>
                  </a:xfrm>
                  <a:custGeom>
                    <a:avLst/>
                    <a:gdLst>
                      <a:gd name="T0" fmla="*/ 0 w 52"/>
                      <a:gd name="T1" fmla="*/ 27 h 55"/>
                      <a:gd name="T2" fmla="*/ 2 w 52"/>
                      <a:gd name="T3" fmla="*/ 28 h 55"/>
                      <a:gd name="T4" fmla="*/ 5 w 52"/>
                      <a:gd name="T5" fmla="*/ 27 h 55"/>
                      <a:gd name="T6" fmla="*/ 8 w 52"/>
                      <a:gd name="T7" fmla="*/ 24 h 55"/>
                      <a:gd name="T8" fmla="*/ 13 w 52"/>
                      <a:gd name="T9" fmla="*/ 21 h 55"/>
                      <a:gd name="T10" fmla="*/ 17 w 52"/>
                      <a:gd name="T11" fmla="*/ 16 h 55"/>
                      <a:gd name="T12" fmla="*/ 21 w 52"/>
                      <a:gd name="T13" fmla="*/ 11 h 55"/>
                      <a:gd name="T14" fmla="*/ 24 w 52"/>
                      <a:gd name="T15" fmla="*/ 6 h 55"/>
                      <a:gd name="T16" fmla="*/ 26 w 52"/>
                      <a:gd name="T17" fmla="*/ 0 h 55"/>
                      <a:gd name="T18" fmla="*/ 24 w 52"/>
                      <a:gd name="T19" fmla="*/ 3 h 55"/>
                      <a:gd name="T20" fmla="*/ 20 w 52"/>
                      <a:gd name="T21" fmla="*/ 5 h 55"/>
                      <a:gd name="T22" fmla="*/ 16 w 52"/>
                      <a:gd name="T23" fmla="*/ 9 h 55"/>
                      <a:gd name="T24" fmla="*/ 12 w 52"/>
                      <a:gd name="T25" fmla="*/ 13 h 55"/>
                      <a:gd name="T26" fmla="*/ 7 w 52"/>
                      <a:gd name="T27" fmla="*/ 18 h 55"/>
                      <a:gd name="T28" fmla="*/ 3 w 52"/>
                      <a:gd name="T29" fmla="*/ 22 h 55"/>
                      <a:gd name="T30" fmla="*/ 1 w 52"/>
                      <a:gd name="T31" fmla="*/ 25 h 55"/>
                      <a:gd name="T32" fmla="*/ 0 w 52"/>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5">
                        <a:moveTo>
                          <a:pt x="0" y="54"/>
                        </a:moveTo>
                        <a:lnTo>
                          <a:pt x="3" y="55"/>
                        </a:lnTo>
                        <a:lnTo>
                          <a:pt x="9" y="54"/>
                        </a:lnTo>
                        <a:lnTo>
                          <a:pt x="16" y="48"/>
                        </a:lnTo>
                        <a:lnTo>
                          <a:pt x="25" y="41"/>
                        </a:lnTo>
                        <a:lnTo>
                          <a:pt x="33" y="32"/>
                        </a:lnTo>
                        <a:lnTo>
                          <a:pt x="41" y="22"/>
                        </a:lnTo>
                        <a:lnTo>
                          <a:pt x="48" y="11"/>
                        </a:lnTo>
                        <a:lnTo>
                          <a:pt x="52" y="0"/>
                        </a:lnTo>
                        <a:lnTo>
                          <a:pt x="48" y="5"/>
                        </a:lnTo>
                        <a:lnTo>
                          <a:pt x="40" y="10"/>
                        </a:lnTo>
                        <a:lnTo>
                          <a:pt x="32" y="18"/>
                        </a:lnTo>
                        <a:lnTo>
                          <a:pt x="23" y="26"/>
                        </a:lnTo>
                        <a:lnTo>
                          <a:pt x="14" y="35"/>
                        </a:lnTo>
                        <a:lnTo>
                          <a:pt x="6" y="43"/>
                        </a:lnTo>
                        <a:lnTo>
                          <a:pt x="1" y="50"/>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58" name="Freeform 176">
                    <a:extLst>
                      <a:ext uri="{FF2B5EF4-FFF2-40B4-BE49-F238E27FC236}">
                        <a16:creationId xmlns:a16="http://schemas.microsoft.com/office/drawing/2014/main" id="{70913E4F-AFED-446C-8062-4B5F334F8F74}"/>
                      </a:ext>
                    </a:extLst>
                  </p:cNvPr>
                  <p:cNvSpPr>
                    <a:spLocks/>
                  </p:cNvSpPr>
                  <p:nvPr/>
                </p:nvSpPr>
                <p:spPr bwMode="auto">
                  <a:xfrm>
                    <a:off x="105" y="582"/>
                    <a:ext cx="29" cy="24"/>
                  </a:xfrm>
                  <a:custGeom>
                    <a:avLst/>
                    <a:gdLst>
                      <a:gd name="T0" fmla="*/ 0 w 57"/>
                      <a:gd name="T1" fmla="*/ 23 h 49"/>
                      <a:gd name="T2" fmla="*/ 2 w 57"/>
                      <a:gd name="T3" fmla="*/ 24 h 49"/>
                      <a:gd name="T4" fmla="*/ 6 w 57"/>
                      <a:gd name="T5" fmla="*/ 24 h 49"/>
                      <a:gd name="T6" fmla="*/ 10 w 57"/>
                      <a:gd name="T7" fmla="*/ 21 h 49"/>
                      <a:gd name="T8" fmla="*/ 15 w 57"/>
                      <a:gd name="T9" fmla="*/ 18 h 49"/>
                      <a:gd name="T10" fmla="*/ 20 w 57"/>
                      <a:gd name="T11" fmla="*/ 14 h 49"/>
                      <a:gd name="T12" fmla="*/ 24 w 57"/>
                      <a:gd name="T13" fmla="*/ 10 h 49"/>
                      <a:gd name="T14" fmla="*/ 27 w 57"/>
                      <a:gd name="T15" fmla="*/ 5 h 49"/>
                      <a:gd name="T16" fmla="*/ 29 w 57"/>
                      <a:gd name="T17" fmla="*/ 0 h 49"/>
                      <a:gd name="T18" fmla="*/ 27 w 57"/>
                      <a:gd name="T19" fmla="*/ 1 h 49"/>
                      <a:gd name="T20" fmla="*/ 23 w 57"/>
                      <a:gd name="T21" fmla="*/ 4 h 49"/>
                      <a:gd name="T22" fmla="*/ 18 w 57"/>
                      <a:gd name="T23" fmla="*/ 7 h 49"/>
                      <a:gd name="T24" fmla="*/ 13 w 57"/>
                      <a:gd name="T25" fmla="*/ 11 h 49"/>
                      <a:gd name="T26" fmla="*/ 8 w 57"/>
                      <a:gd name="T27" fmla="*/ 14 h 49"/>
                      <a:gd name="T28" fmla="*/ 4 w 57"/>
                      <a:gd name="T29" fmla="*/ 18 h 49"/>
                      <a:gd name="T30" fmla="*/ 1 w 57"/>
                      <a:gd name="T31" fmla="*/ 21 h 49"/>
                      <a:gd name="T32" fmla="*/ 0 w 57"/>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49">
                        <a:moveTo>
                          <a:pt x="0" y="47"/>
                        </a:moveTo>
                        <a:lnTo>
                          <a:pt x="3" y="49"/>
                        </a:lnTo>
                        <a:lnTo>
                          <a:pt x="11" y="48"/>
                        </a:lnTo>
                        <a:lnTo>
                          <a:pt x="19" y="43"/>
                        </a:lnTo>
                        <a:lnTo>
                          <a:pt x="30" y="37"/>
                        </a:lnTo>
                        <a:lnTo>
                          <a:pt x="39" y="29"/>
                        </a:lnTo>
                        <a:lnTo>
                          <a:pt x="48" y="20"/>
                        </a:lnTo>
                        <a:lnTo>
                          <a:pt x="54" y="10"/>
                        </a:lnTo>
                        <a:lnTo>
                          <a:pt x="57" y="0"/>
                        </a:lnTo>
                        <a:lnTo>
                          <a:pt x="53" y="3"/>
                        </a:lnTo>
                        <a:lnTo>
                          <a:pt x="46" y="9"/>
                        </a:lnTo>
                        <a:lnTo>
                          <a:pt x="35" y="14"/>
                        </a:lnTo>
                        <a:lnTo>
                          <a:pt x="25" y="22"/>
                        </a:lnTo>
                        <a:lnTo>
                          <a:pt x="16" y="29"/>
                        </a:lnTo>
                        <a:lnTo>
                          <a:pt x="7" y="37"/>
                        </a:lnTo>
                        <a:lnTo>
                          <a:pt x="1" y="43"/>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59" name="Freeform 177">
                    <a:extLst>
                      <a:ext uri="{FF2B5EF4-FFF2-40B4-BE49-F238E27FC236}">
                        <a16:creationId xmlns:a16="http://schemas.microsoft.com/office/drawing/2014/main" id="{0E206ADC-D14A-4FA9-AD4D-C82A0F910E71}"/>
                      </a:ext>
                    </a:extLst>
                  </p:cNvPr>
                  <p:cNvSpPr>
                    <a:spLocks/>
                  </p:cNvSpPr>
                  <p:nvPr/>
                </p:nvSpPr>
                <p:spPr bwMode="auto">
                  <a:xfrm>
                    <a:off x="104" y="557"/>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10" y="40"/>
                        </a:lnTo>
                        <a:lnTo>
                          <a:pt x="18" y="35"/>
                        </a:lnTo>
                        <a:lnTo>
                          <a:pt x="27" y="30"/>
                        </a:lnTo>
                        <a:lnTo>
                          <a:pt x="36" y="23"/>
                        </a:lnTo>
                        <a:lnTo>
                          <a:pt x="44" y="16"/>
                        </a:lnTo>
                        <a:lnTo>
                          <a:pt x="51" y="8"/>
                        </a:lnTo>
                        <a:lnTo>
                          <a:pt x="53" y="0"/>
                        </a:lnTo>
                        <a:lnTo>
                          <a:pt x="49" y="3"/>
                        </a:lnTo>
                        <a:lnTo>
                          <a:pt x="41" y="8"/>
                        </a:lnTo>
                        <a:lnTo>
                          <a:pt x="32" y="12"/>
                        </a:lnTo>
                        <a:lnTo>
                          <a:pt x="22" y="18"/>
                        </a:lnTo>
                        <a:lnTo>
                          <a:pt x="13" y="24"/>
                        </a:lnTo>
                        <a:lnTo>
                          <a:pt x="5" y="30"/>
                        </a:lnTo>
                        <a:lnTo>
                          <a:pt x="2"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60" name="Freeform 178">
                    <a:extLst>
                      <a:ext uri="{FF2B5EF4-FFF2-40B4-BE49-F238E27FC236}">
                        <a16:creationId xmlns:a16="http://schemas.microsoft.com/office/drawing/2014/main" id="{7DBB4EEA-A727-415A-929F-2F7E0F3E7E26}"/>
                      </a:ext>
                    </a:extLst>
                  </p:cNvPr>
                  <p:cNvSpPr>
                    <a:spLocks/>
                  </p:cNvSpPr>
                  <p:nvPr/>
                </p:nvSpPr>
                <p:spPr bwMode="auto">
                  <a:xfrm>
                    <a:off x="103" y="546"/>
                    <a:ext cx="24" cy="15"/>
                  </a:xfrm>
                  <a:custGeom>
                    <a:avLst/>
                    <a:gdLst>
                      <a:gd name="T0" fmla="*/ 0 w 49"/>
                      <a:gd name="T1" fmla="*/ 13 h 30"/>
                      <a:gd name="T2" fmla="*/ 1 w 49"/>
                      <a:gd name="T3" fmla="*/ 15 h 30"/>
                      <a:gd name="T4" fmla="*/ 4 w 49"/>
                      <a:gd name="T5" fmla="*/ 15 h 30"/>
                      <a:gd name="T6" fmla="*/ 7 w 49"/>
                      <a:gd name="T7" fmla="*/ 15 h 30"/>
                      <a:gd name="T8" fmla="*/ 11 w 49"/>
                      <a:gd name="T9" fmla="*/ 13 h 30"/>
                      <a:gd name="T10" fmla="*/ 15 w 49"/>
                      <a:gd name="T11" fmla="*/ 11 h 30"/>
                      <a:gd name="T12" fmla="*/ 19 w 49"/>
                      <a:gd name="T13" fmla="*/ 8 h 30"/>
                      <a:gd name="T14" fmla="*/ 22 w 49"/>
                      <a:gd name="T15" fmla="*/ 5 h 30"/>
                      <a:gd name="T16" fmla="*/ 24 w 49"/>
                      <a:gd name="T17" fmla="*/ 0 h 30"/>
                      <a:gd name="T18" fmla="*/ 22 w 49"/>
                      <a:gd name="T19" fmla="*/ 1 h 30"/>
                      <a:gd name="T20" fmla="*/ 18 w 49"/>
                      <a:gd name="T21" fmla="*/ 3 h 30"/>
                      <a:gd name="T22" fmla="*/ 14 w 49"/>
                      <a:gd name="T23" fmla="*/ 5 h 30"/>
                      <a:gd name="T24" fmla="*/ 10 w 49"/>
                      <a:gd name="T25" fmla="*/ 7 h 30"/>
                      <a:gd name="T26" fmla="*/ 6 w 49"/>
                      <a:gd name="T27" fmla="*/ 8 h 30"/>
                      <a:gd name="T28" fmla="*/ 2 w 49"/>
                      <a:gd name="T29" fmla="*/ 10 h 30"/>
                      <a:gd name="T30" fmla="*/ 0 w 49"/>
                      <a:gd name="T31" fmla="*/ 12 h 30"/>
                      <a:gd name="T32" fmla="*/ 0 w 49"/>
                      <a:gd name="T33" fmla="*/ 1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0">
                        <a:moveTo>
                          <a:pt x="0" y="26"/>
                        </a:moveTo>
                        <a:lnTo>
                          <a:pt x="2" y="29"/>
                        </a:lnTo>
                        <a:lnTo>
                          <a:pt x="8" y="30"/>
                        </a:lnTo>
                        <a:lnTo>
                          <a:pt x="15" y="29"/>
                        </a:lnTo>
                        <a:lnTo>
                          <a:pt x="23" y="26"/>
                        </a:lnTo>
                        <a:lnTo>
                          <a:pt x="31" y="22"/>
                        </a:lnTo>
                        <a:lnTo>
                          <a:pt x="39" y="16"/>
                        </a:lnTo>
                        <a:lnTo>
                          <a:pt x="45" y="9"/>
                        </a:lnTo>
                        <a:lnTo>
                          <a:pt x="49" y="0"/>
                        </a:lnTo>
                        <a:lnTo>
                          <a:pt x="44" y="2"/>
                        </a:lnTo>
                        <a:lnTo>
                          <a:pt x="37" y="6"/>
                        </a:lnTo>
                        <a:lnTo>
                          <a:pt x="28" y="9"/>
                        </a:lnTo>
                        <a:lnTo>
                          <a:pt x="20" y="13"/>
                        </a:lnTo>
                        <a:lnTo>
                          <a:pt x="12" y="16"/>
                        </a:lnTo>
                        <a:lnTo>
                          <a:pt x="5" y="20"/>
                        </a:lnTo>
                        <a:lnTo>
                          <a:pt x="1" y="23"/>
                        </a:lnTo>
                        <a:lnTo>
                          <a:pt x="0" y="2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61" name="Freeform 179">
                    <a:extLst>
                      <a:ext uri="{FF2B5EF4-FFF2-40B4-BE49-F238E27FC236}">
                        <a16:creationId xmlns:a16="http://schemas.microsoft.com/office/drawing/2014/main" id="{A23B3A60-BFE0-484D-94CF-88F0DE7A451B}"/>
                      </a:ext>
                    </a:extLst>
                  </p:cNvPr>
                  <p:cNvSpPr>
                    <a:spLocks/>
                  </p:cNvSpPr>
                  <p:nvPr/>
                </p:nvSpPr>
                <p:spPr bwMode="auto">
                  <a:xfrm>
                    <a:off x="100" y="523"/>
                    <a:ext cx="18" cy="12"/>
                  </a:xfrm>
                  <a:custGeom>
                    <a:avLst/>
                    <a:gdLst>
                      <a:gd name="T0" fmla="*/ 0 w 37"/>
                      <a:gd name="T1" fmla="*/ 11 h 23"/>
                      <a:gd name="T2" fmla="*/ 1 w 37"/>
                      <a:gd name="T3" fmla="*/ 12 h 23"/>
                      <a:gd name="T4" fmla="*/ 3 w 37"/>
                      <a:gd name="T5" fmla="*/ 12 h 23"/>
                      <a:gd name="T6" fmla="*/ 6 w 37"/>
                      <a:gd name="T7" fmla="*/ 11 h 23"/>
                      <a:gd name="T8" fmla="*/ 10 w 37"/>
                      <a:gd name="T9" fmla="*/ 9 h 23"/>
                      <a:gd name="T10" fmla="*/ 13 w 37"/>
                      <a:gd name="T11" fmla="*/ 7 h 23"/>
                      <a:gd name="T12" fmla="*/ 15 w 37"/>
                      <a:gd name="T13" fmla="*/ 5 h 23"/>
                      <a:gd name="T14" fmla="*/ 18 w 37"/>
                      <a:gd name="T15" fmla="*/ 2 h 23"/>
                      <a:gd name="T16" fmla="*/ 18 w 37"/>
                      <a:gd name="T17" fmla="*/ 0 h 23"/>
                      <a:gd name="T18" fmla="*/ 17 w 37"/>
                      <a:gd name="T19" fmla="*/ 1 h 23"/>
                      <a:gd name="T20" fmla="*/ 14 w 37"/>
                      <a:gd name="T21" fmla="*/ 2 h 23"/>
                      <a:gd name="T22" fmla="*/ 11 w 37"/>
                      <a:gd name="T23" fmla="*/ 4 h 23"/>
                      <a:gd name="T24" fmla="*/ 8 w 37"/>
                      <a:gd name="T25" fmla="*/ 5 h 23"/>
                      <a:gd name="T26" fmla="*/ 5 w 37"/>
                      <a:gd name="T27" fmla="*/ 6 h 23"/>
                      <a:gd name="T28" fmla="*/ 2 w 37"/>
                      <a:gd name="T29" fmla="*/ 8 h 23"/>
                      <a:gd name="T30" fmla="*/ 0 w 37"/>
                      <a:gd name="T31" fmla="*/ 9 h 23"/>
                      <a:gd name="T32" fmla="*/ 0 w 37"/>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3">
                        <a:moveTo>
                          <a:pt x="0" y="21"/>
                        </a:moveTo>
                        <a:lnTo>
                          <a:pt x="3" y="23"/>
                        </a:lnTo>
                        <a:lnTo>
                          <a:pt x="7" y="23"/>
                        </a:lnTo>
                        <a:lnTo>
                          <a:pt x="13" y="21"/>
                        </a:lnTo>
                        <a:lnTo>
                          <a:pt x="20" y="18"/>
                        </a:lnTo>
                        <a:lnTo>
                          <a:pt x="27" y="14"/>
                        </a:lnTo>
                        <a:lnTo>
                          <a:pt x="31" y="9"/>
                        </a:lnTo>
                        <a:lnTo>
                          <a:pt x="36" y="4"/>
                        </a:lnTo>
                        <a:lnTo>
                          <a:pt x="37" y="0"/>
                        </a:lnTo>
                        <a:lnTo>
                          <a:pt x="34" y="2"/>
                        </a:lnTo>
                        <a:lnTo>
                          <a:pt x="28" y="4"/>
                        </a:lnTo>
                        <a:lnTo>
                          <a:pt x="22" y="7"/>
                        </a:lnTo>
                        <a:lnTo>
                          <a:pt x="16" y="9"/>
                        </a:lnTo>
                        <a:lnTo>
                          <a:pt x="11" y="11"/>
                        </a:lnTo>
                        <a:lnTo>
                          <a:pt x="5" y="15"/>
                        </a:lnTo>
                        <a:lnTo>
                          <a:pt x="1" y="17"/>
                        </a:lnTo>
                        <a:lnTo>
                          <a:pt x="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62" name="Freeform 180">
                    <a:extLst>
                      <a:ext uri="{FF2B5EF4-FFF2-40B4-BE49-F238E27FC236}">
                        <a16:creationId xmlns:a16="http://schemas.microsoft.com/office/drawing/2014/main" id="{04F97980-1685-4893-9C74-13093404E7ED}"/>
                      </a:ext>
                    </a:extLst>
                  </p:cNvPr>
                  <p:cNvSpPr>
                    <a:spLocks/>
                  </p:cNvSpPr>
                  <p:nvPr/>
                </p:nvSpPr>
                <p:spPr bwMode="auto">
                  <a:xfrm>
                    <a:off x="101" y="513"/>
                    <a:ext cx="12" cy="9"/>
                  </a:xfrm>
                  <a:custGeom>
                    <a:avLst/>
                    <a:gdLst>
                      <a:gd name="T0" fmla="*/ 1 w 24"/>
                      <a:gd name="T1" fmla="*/ 8 h 17"/>
                      <a:gd name="T2" fmla="*/ 4 w 24"/>
                      <a:gd name="T3" fmla="*/ 9 h 17"/>
                      <a:gd name="T4" fmla="*/ 9 w 24"/>
                      <a:gd name="T5" fmla="*/ 8 h 17"/>
                      <a:gd name="T6" fmla="*/ 12 w 24"/>
                      <a:gd name="T7" fmla="*/ 4 h 17"/>
                      <a:gd name="T8" fmla="*/ 12 w 24"/>
                      <a:gd name="T9" fmla="*/ 0 h 17"/>
                      <a:gd name="T10" fmla="*/ 9 w 24"/>
                      <a:gd name="T11" fmla="*/ 4 h 17"/>
                      <a:gd name="T12" fmla="*/ 5 w 24"/>
                      <a:gd name="T13" fmla="*/ 5 h 17"/>
                      <a:gd name="T14" fmla="*/ 0 w 24"/>
                      <a:gd name="T15" fmla="*/ 6 h 17"/>
                      <a:gd name="T16" fmla="*/ 1 w 24"/>
                      <a:gd name="T17" fmla="*/ 8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17">
                        <a:moveTo>
                          <a:pt x="1" y="16"/>
                        </a:moveTo>
                        <a:lnTo>
                          <a:pt x="8" y="17"/>
                        </a:lnTo>
                        <a:lnTo>
                          <a:pt x="17" y="15"/>
                        </a:lnTo>
                        <a:lnTo>
                          <a:pt x="24" y="8"/>
                        </a:lnTo>
                        <a:lnTo>
                          <a:pt x="23" y="0"/>
                        </a:lnTo>
                        <a:lnTo>
                          <a:pt x="18" y="7"/>
                        </a:lnTo>
                        <a:lnTo>
                          <a:pt x="9" y="9"/>
                        </a:lnTo>
                        <a:lnTo>
                          <a:pt x="0" y="12"/>
                        </a:lnTo>
                        <a:lnTo>
                          <a:pt x="1"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63" name="Freeform 181">
                    <a:extLst>
                      <a:ext uri="{FF2B5EF4-FFF2-40B4-BE49-F238E27FC236}">
                        <a16:creationId xmlns:a16="http://schemas.microsoft.com/office/drawing/2014/main" id="{1283AFD1-6BAC-40FC-96E4-BE42A33D0356}"/>
                      </a:ext>
                    </a:extLst>
                  </p:cNvPr>
                  <p:cNvSpPr>
                    <a:spLocks/>
                  </p:cNvSpPr>
                  <p:nvPr/>
                </p:nvSpPr>
                <p:spPr bwMode="auto">
                  <a:xfrm>
                    <a:off x="111" y="608"/>
                    <a:ext cx="24" cy="25"/>
                  </a:xfrm>
                  <a:custGeom>
                    <a:avLst/>
                    <a:gdLst>
                      <a:gd name="T0" fmla="*/ 0 w 49"/>
                      <a:gd name="T1" fmla="*/ 24 h 50"/>
                      <a:gd name="T2" fmla="*/ 2 w 49"/>
                      <a:gd name="T3" fmla="*/ 25 h 50"/>
                      <a:gd name="T4" fmla="*/ 4 w 49"/>
                      <a:gd name="T5" fmla="*/ 24 h 50"/>
                      <a:gd name="T6" fmla="*/ 8 w 49"/>
                      <a:gd name="T7" fmla="*/ 22 h 50"/>
                      <a:gd name="T8" fmla="*/ 12 w 49"/>
                      <a:gd name="T9" fmla="*/ 19 h 50"/>
                      <a:gd name="T10" fmla="*/ 16 w 49"/>
                      <a:gd name="T11" fmla="*/ 15 h 50"/>
                      <a:gd name="T12" fmla="*/ 19 w 49"/>
                      <a:gd name="T13" fmla="*/ 11 h 50"/>
                      <a:gd name="T14" fmla="*/ 22 w 49"/>
                      <a:gd name="T15" fmla="*/ 6 h 50"/>
                      <a:gd name="T16" fmla="*/ 24 w 49"/>
                      <a:gd name="T17" fmla="*/ 0 h 50"/>
                      <a:gd name="T18" fmla="*/ 22 w 49"/>
                      <a:gd name="T19" fmla="*/ 2 h 50"/>
                      <a:gd name="T20" fmla="*/ 19 w 49"/>
                      <a:gd name="T21" fmla="*/ 5 h 50"/>
                      <a:gd name="T22" fmla="*/ 15 w 49"/>
                      <a:gd name="T23" fmla="*/ 8 h 50"/>
                      <a:gd name="T24" fmla="*/ 10 w 49"/>
                      <a:gd name="T25" fmla="*/ 12 h 50"/>
                      <a:gd name="T26" fmla="*/ 6 w 49"/>
                      <a:gd name="T27" fmla="*/ 15 h 50"/>
                      <a:gd name="T28" fmla="*/ 3 w 49"/>
                      <a:gd name="T29" fmla="*/ 19 h 50"/>
                      <a:gd name="T30" fmla="*/ 0 w 49"/>
                      <a:gd name="T31" fmla="*/ 22 h 50"/>
                      <a:gd name="T32" fmla="*/ 0 w 49"/>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0">
                        <a:moveTo>
                          <a:pt x="0" y="48"/>
                        </a:moveTo>
                        <a:lnTo>
                          <a:pt x="4" y="50"/>
                        </a:lnTo>
                        <a:lnTo>
                          <a:pt x="9" y="48"/>
                        </a:lnTo>
                        <a:lnTo>
                          <a:pt x="16" y="44"/>
                        </a:lnTo>
                        <a:lnTo>
                          <a:pt x="24" y="38"/>
                        </a:lnTo>
                        <a:lnTo>
                          <a:pt x="33" y="30"/>
                        </a:lnTo>
                        <a:lnTo>
                          <a:pt x="39" y="21"/>
                        </a:lnTo>
                        <a:lnTo>
                          <a:pt x="45" y="11"/>
                        </a:lnTo>
                        <a:lnTo>
                          <a:pt x="49" y="0"/>
                        </a:lnTo>
                        <a:lnTo>
                          <a:pt x="45" y="4"/>
                        </a:lnTo>
                        <a:lnTo>
                          <a:pt x="38" y="10"/>
                        </a:lnTo>
                        <a:lnTo>
                          <a:pt x="30" y="16"/>
                        </a:lnTo>
                        <a:lnTo>
                          <a:pt x="21" y="23"/>
                        </a:lnTo>
                        <a:lnTo>
                          <a:pt x="13" y="30"/>
                        </a:lnTo>
                        <a:lnTo>
                          <a:pt x="6" y="37"/>
                        </a:lnTo>
                        <a:lnTo>
                          <a:pt x="1" y="43"/>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64" name="Freeform 182">
                    <a:extLst>
                      <a:ext uri="{FF2B5EF4-FFF2-40B4-BE49-F238E27FC236}">
                        <a16:creationId xmlns:a16="http://schemas.microsoft.com/office/drawing/2014/main" id="{5B32C6F9-E61B-405A-8093-90400BA00416}"/>
                      </a:ext>
                    </a:extLst>
                  </p:cNvPr>
                  <p:cNvSpPr>
                    <a:spLocks/>
                  </p:cNvSpPr>
                  <p:nvPr/>
                </p:nvSpPr>
                <p:spPr bwMode="auto">
                  <a:xfrm>
                    <a:off x="116" y="635"/>
                    <a:ext cx="19" cy="19"/>
                  </a:xfrm>
                  <a:custGeom>
                    <a:avLst/>
                    <a:gdLst>
                      <a:gd name="T0" fmla="*/ 0 w 38"/>
                      <a:gd name="T1" fmla="*/ 18 h 38"/>
                      <a:gd name="T2" fmla="*/ 2 w 38"/>
                      <a:gd name="T3" fmla="*/ 19 h 38"/>
                      <a:gd name="T4" fmla="*/ 3 w 38"/>
                      <a:gd name="T5" fmla="*/ 19 h 38"/>
                      <a:gd name="T6" fmla="*/ 6 w 38"/>
                      <a:gd name="T7" fmla="*/ 18 h 38"/>
                      <a:gd name="T8" fmla="*/ 10 w 38"/>
                      <a:gd name="T9" fmla="*/ 16 h 38"/>
                      <a:gd name="T10" fmla="*/ 13 w 38"/>
                      <a:gd name="T11" fmla="*/ 13 h 38"/>
                      <a:gd name="T12" fmla="*/ 15 w 38"/>
                      <a:gd name="T13" fmla="*/ 9 h 38"/>
                      <a:gd name="T14" fmla="*/ 18 w 38"/>
                      <a:gd name="T15" fmla="*/ 5 h 38"/>
                      <a:gd name="T16" fmla="*/ 19 w 38"/>
                      <a:gd name="T17" fmla="*/ 0 h 38"/>
                      <a:gd name="T18" fmla="*/ 17 w 38"/>
                      <a:gd name="T19" fmla="*/ 2 h 38"/>
                      <a:gd name="T20" fmla="*/ 14 w 38"/>
                      <a:gd name="T21" fmla="*/ 5 h 38"/>
                      <a:gd name="T22" fmla="*/ 11 w 38"/>
                      <a:gd name="T23" fmla="*/ 7 h 38"/>
                      <a:gd name="T24" fmla="*/ 7 w 38"/>
                      <a:gd name="T25" fmla="*/ 10 h 38"/>
                      <a:gd name="T26" fmla="*/ 5 w 38"/>
                      <a:gd name="T27" fmla="*/ 13 h 38"/>
                      <a:gd name="T28" fmla="*/ 2 w 38"/>
                      <a:gd name="T29" fmla="*/ 15 h 38"/>
                      <a:gd name="T30" fmla="*/ 0 w 38"/>
                      <a:gd name="T31" fmla="*/ 17 h 38"/>
                      <a:gd name="T32" fmla="*/ 0 w 38"/>
                      <a:gd name="T33" fmla="*/ 18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38">
                        <a:moveTo>
                          <a:pt x="0" y="36"/>
                        </a:moveTo>
                        <a:lnTo>
                          <a:pt x="3" y="38"/>
                        </a:lnTo>
                        <a:lnTo>
                          <a:pt x="6" y="38"/>
                        </a:lnTo>
                        <a:lnTo>
                          <a:pt x="12" y="35"/>
                        </a:lnTo>
                        <a:lnTo>
                          <a:pt x="19" y="32"/>
                        </a:lnTo>
                        <a:lnTo>
                          <a:pt x="25" y="26"/>
                        </a:lnTo>
                        <a:lnTo>
                          <a:pt x="30" y="18"/>
                        </a:lnTo>
                        <a:lnTo>
                          <a:pt x="36" y="10"/>
                        </a:lnTo>
                        <a:lnTo>
                          <a:pt x="38" y="0"/>
                        </a:lnTo>
                        <a:lnTo>
                          <a:pt x="34" y="4"/>
                        </a:lnTo>
                        <a:lnTo>
                          <a:pt x="28" y="10"/>
                        </a:lnTo>
                        <a:lnTo>
                          <a:pt x="21" y="14"/>
                        </a:lnTo>
                        <a:lnTo>
                          <a:pt x="14" y="20"/>
                        </a:lnTo>
                        <a:lnTo>
                          <a:pt x="9" y="25"/>
                        </a:lnTo>
                        <a:lnTo>
                          <a:pt x="4" y="29"/>
                        </a:lnTo>
                        <a:lnTo>
                          <a:pt x="0" y="3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65" name="Freeform 183">
                    <a:extLst>
                      <a:ext uri="{FF2B5EF4-FFF2-40B4-BE49-F238E27FC236}">
                        <a16:creationId xmlns:a16="http://schemas.microsoft.com/office/drawing/2014/main" id="{120CA4EF-66D2-4E10-B225-B62AA51D39E4}"/>
                      </a:ext>
                    </a:extLst>
                  </p:cNvPr>
                  <p:cNvSpPr>
                    <a:spLocks/>
                  </p:cNvSpPr>
                  <p:nvPr/>
                </p:nvSpPr>
                <p:spPr bwMode="auto">
                  <a:xfrm>
                    <a:off x="107" y="568"/>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9" y="39"/>
                        </a:lnTo>
                        <a:lnTo>
                          <a:pt x="17" y="35"/>
                        </a:lnTo>
                        <a:lnTo>
                          <a:pt x="27" y="30"/>
                        </a:lnTo>
                        <a:lnTo>
                          <a:pt x="36" y="23"/>
                        </a:lnTo>
                        <a:lnTo>
                          <a:pt x="44" y="15"/>
                        </a:lnTo>
                        <a:lnTo>
                          <a:pt x="51" y="7"/>
                        </a:lnTo>
                        <a:lnTo>
                          <a:pt x="53" y="0"/>
                        </a:lnTo>
                        <a:lnTo>
                          <a:pt x="49" y="3"/>
                        </a:lnTo>
                        <a:lnTo>
                          <a:pt x="41" y="7"/>
                        </a:lnTo>
                        <a:lnTo>
                          <a:pt x="31" y="12"/>
                        </a:lnTo>
                        <a:lnTo>
                          <a:pt x="22" y="18"/>
                        </a:lnTo>
                        <a:lnTo>
                          <a:pt x="13" y="24"/>
                        </a:lnTo>
                        <a:lnTo>
                          <a:pt x="5" y="30"/>
                        </a:lnTo>
                        <a:lnTo>
                          <a:pt x="1"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66" name="Freeform 184">
                    <a:extLst>
                      <a:ext uri="{FF2B5EF4-FFF2-40B4-BE49-F238E27FC236}">
                        <a16:creationId xmlns:a16="http://schemas.microsoft.com/office/drawing/2014/main" id="{101E619C-E258-46AA-984F-0D13F63B3931}"/>
                      </a:ext>
                    </a:extLst>
                  </p:cNvPr>
                  <p:cNvSpPr>
                    <a:spLocks/>
                  </p:cNvSpPr>
                  <p:nvPr/>
                </p:nvSpPr>
                <p:spPr bwMode="auto">
                  <a:xfrm>
                    <a:off x="101" y="534"/>
                    <a:ext cx="22" cy="16"/>
                  </a:xfrm>
                  <a:custGeom>
                    <a:avLst/>
                    <a:gdLst>
                      <a:gd name="T0" fmla="*/ 0 w 43"/>
                      <a:gd name="T1" fmla="*/ 15 h 31"/>
                      <a:gd name="T2" fmla="*/ 2 w 43"/>
                      <a:gd name="T3" fmla="*/ 16 h 31"/>
                      <a:gd name="T4" fmla="*/ 4 w 43"/>
                      <a:gd name="T5" fmla="*/ 15 h 31"/>
                      <a:gd name="T6" fmla="*/ 8 w 43"/>
                      <a:gd name="T7" fmla="*/ 13 h 31"/>
                      <a:gd name="T8" fmla="*/ 12 w 43"/>
                      <a:gd name="T9" fmla="*/ 11 h 31"/>
                      <a:gd name="T10" fmla="*/ 16 w 43"/>
                      <a:gd name="T11" fmla="*/ 8 h 31"/>
                      <a:gd name="T12" fmla="*/ 19 w 43"/>
                      <a:gd name="T13" fmla="*/ 5 h 31"/>
                      <a:gd name="T14" fmla="*/ 21 w 43"/>
                      <a:gd name="T15" fmla="*/ 2 h 31"/>
                      <a:gd name="T16" fmla="*/ 22 w 43"/>
                      <a:gd name="T17" fmla="*/ 0 h 31"/>
                      <a:gd name="T18" fmla="*/ 20 w 43"/>
                      <a:gd name="T19" fmla="*/ 1 h 31"/>
                      <a:gd name="T20" fmla="*/ 17 w 43"/>
                      <a:gd name="T21" fmla="*/ 3 h 31"/>
                      <a:gd name="T22" fmla="*/ 14 w 43"/>
                      <a:gd name="T23" fmla="*/ 5 h 31"/>
                      <a:gd name="T24" fmla="*/ 10 w 43"/>
                      <a:gd name="T25" fmla="*/ 6 h 31"/>
                      <a:gd name="T26" fmla="*/ 6 w 43"/>
                      <a:gd name="T27" fmla="*/ 9 h 31"/>
                      <a:gd name="T28" fmla="*/ 4 w 43"/>
                      <a:gd name="T29" fmla="*/ 11 h 31"/>
                      <a:gd name="T30" fmla="*/ 1 w 43"/>
                      <a:gd name="T31" fmla="*/ 13 h 31"/>
                      <a:gd name="T32" fmla="*/ 0 w 43"/>
                      <a:gd name="T33" fmla="*/ 15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31">
                        <a:moveTo>
                          <a:pt x="0" y="29"/>
                        </a:moveTo>
                        <a:lnTo>
                          <a:pt x="3" y="31"/>
                        </a:lnTo>
                        <a:lnTo>
                          <a:pt x="8" y="30"/>
                        </a:lnTo>
                        <a:lnTo>
                          <a:pt x="16" y="26"/>
                        </a:lnTo>
                        <a:lnTo>
                          <a:pt x="24" y="22"/>
                        </a:lnTo>
                        <a:lnTo>
                          <a:pt x="31" y="16"/>
                        </a:lnTo>
                        <a:lnTo>
                          <a:pt x="38" y="10"/>
                        </a:lnTo>
                        <a:lnTo>
                          <a:pt x="42" y="4"/>
                        </a:lnTo>
                        <a:lnTo>
                          <a:pt x="43" y="0"/>
                        </a:lnTo>
                        <a:lnTo>
                          <a:pt x="40" y="2"/>
                        </a:lnTo>
                        <a:lnTo>
                          <a:pt x="34" y="6"/>
                        </a:lnTo>
                        <a:lnTo>
                          <a:pt x="27" y="9"/>
                        </a:lnTo>
                        <a:lnTo>
                          <a:pt x="19" y="12"/>
                        </a:lnTo>
                        <a:lnTo>
                          <a:pt x="12" y="17"/>
                        </a:lnTo>
                        <a:lnTo>
                          <a:pt x="7" y="22"/>
                        </a:lnTo>
                        <a:lnTo>
                          <a:pt x="2" y="25"/>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67" name="Freeform 185">
                    <a:extLst>
                      <a:ext uri="{FF2B5EF4-FFF2-40B4-BE49-F238E27FC236}">
                        <a16:creationId xmlns:a16="http://schemas.microsoft.com/office/drawing/2014/main" id="{F3DDFC2A-C368-4A46-B689-6446D6338393}"/>
                      </a:ext>
                    </a:extLst>
                  </p:cNvPr>
                  <p:cNvSpPr>
                    <a:spLocks/>
                  </p:cNvSpPr>
                  <p:nvPr/>
                </p:nvSpPr>
                <p:spPr bwMode="auto">
                  <a:xfrm>
                    <a:off x="131" y="645"/>
                    <a:ext cx="4" cy="23"/>
                  </a:xfrm>
                  <a:custGeom>
                    <a:avLst/>
                    <a:gdLst>
                      <a:gd name="T0" fmla="*/ 2 w 6"/>
                      <a:gd name="T1" fmla="*/ 0 h 45"/>
                      <a:gd name="T2" fmla="*/ 3 w 6"/>
                      <a:gd name="T3" fmla="*/ 5 h 45"/>
                      <a:gd name="T4" fmla="*/ 3 w 6"/>
                      <a:gd name="T5" fmla="*/ 13 h 45"/>
                      <a:gd name="T6" fmla="*/ 4 w 6"/>
                      <a:gd name="T7" fmla="*/ 20 h 45"/>
                      <a:gd name="T8" fmla="*/ 2 w 6"/>
                      <a:gd name="T9" fmla="*/ 23 h 45"/>
                      <a:gd name="T10" fmla="*/ 0 w 6"/>
                      <a:gd name="T11" fmla="*/ 20 h 45"/>
                      <a:gd name="T12" fmla="*/ 0 w 6"/>
                      <a:gd name="T13" fmla="*/ 13 h 45"/>
                      <a:gd name="T14" fmla="*/ 1 w 6"/>
                      <a:gd name="T15" fmla="*/ 5 h 45"/>
                      <a:gd name="T16" fmla="*/ 2 w 6"/>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45">
                        <a:moveTo>
                          <a:pt x="3" y="0"/>
                        </a:moveTo>
                        <a:lnTo>
                          <a:pt x="4" y="9"/>
                        </a:lnTo>
                        <a:lnTo>
                          <a:pt x="5" y="25"/>
                        </a:lnTo>
                        <a:lnTo>
                          <a:pt x="6" y="39"/>
                        </a:lnTo>
                        <a:lnTo>
                          <a:pt x="3" y="45"/>
                        </a:lnTo>
                        <a:lnTo>
                          <a:pt x="0" y="39"/>
                        </a:lnTo>
                        <a:lnTo>
                          <a:pt x="0" y="25"/>
                        </a:lnTo>
                        <a:lnTo>
                          <a:pt x="2"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68" name="Freeform 186">
                    <a:extLst>
                      <a:ext uri="{FF2B5EF4-FFF2-40B4-BE49-F238E27FC236}">
                        <a16:creationId xmlns:a16="http://schemas.microsoft.com/office/drawing/2014/main" id="{9D36B9CE-232A-4E64-9DD8-8F057E9C3482}"/>
                      </a:ext>
                    </a:extLst>
                  </p:cNvPr>
                  <p:cNvSpPr>
                    <a:spLocks/>
                  </p:cNvSpPr>
                  <p:nvPr/>
                </p:nvSpPr>
                <p:spPr bwMode="auto">
                  <a:xfrm>
                    <a:off x="135" y="619"/>
                    <a:ext cx="25" cy="32"/>
                  </a:xfrm>
                  <a:custGeom>
                    <a:avLst/>
                    <a:gdLst>
                      <a:gd name="T0" fmla="*/ 0 w 49"/>
                      <a:gd name="T1" fmla="*/ 0 h 64"/>
                      <a:gd name="T2" fmla="*/ 2 w 49"/>
                      <a:gd name="T3" fmla="*/ 4 h 64"/>
                      <a:gd name="T4" fmla="*/ 5 w 49"/>
                      <a:gd name="T5" fmla="*/ 9 h 64"/>
                      <a:gd name="T6" fmla="*/ 8 w 49"/>
                      <a:gd name="T7" fmla="*/ 15 h 64"/>
                      <a:gd name="T8" fmla="*/ 12 w 49"/>
                      <a:gd name="T9" fmla="*/ 21 h 64"/>
                      <a:gd name="T10" fmla="*/ 16 w 49"/>
                      <a:gd name="T11" fmla="*/ 26 h 64"/>
                      <a:gd name="T12" fmla="*/ 20 w 49"/>
                      <a:gd name="T13" fmla="*/ 30 h 64"/>
                      <a:gd name="T14" fmla="*/ 23 w 49"/>
                      <a:gd name="T15" fmla="*/ 32 h 64"/>
                      <a:gd name="T16" fmla="*/ 25 w 49"/>
                      <a:gd name="T17" fmla="*/ 31 h 64"/>
                      <a:gd name="T18" fmla="*/ 25 w 49"/>
                      <a:gd name="T19" fmla="*/ 29 h 64"/>
                      <a:gd name="T20" fmla="*/ 23 w 49"/>
                      <a:gd name="T21" fmla="*/ 25 h 64"/>
                      <a:gd name="T22" fmla="*/ 20 w 49"/>
                      <a:gd name="T23" fmla="*/ 21 h 64"/>
                      <a:gd name="T24" fmla="*/ 15 w 49"/>
                      <a:gd name="T25" fmla="*/ 17 h 64"/>
                      <a:gd name="T26" fmla="*/ 10 w 49"/>
                      <a:gd name="T27" fmla="*/ 12 h 64"/>
                      <a:gd name="T28" fmla="*/ 6 w 49"/>
                      <a:gd name="T29" fmla="*/ 7 h 64"/>
                      <a:gd name="T30" fmla="*/ 2 w 49"/>
                      <a:gd name="T31" fmla="*/ 3 h 64"/>
                      <a:gd name="T32" fmla="*/ 0 w 49"/>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4">
                        <a:moveTo>
                          <a:pt x="0" y="0"/>
                        </a:moveTo>
                        <a:lnTo>
                          <a:pt x="3" y="7"/>
                        </a:lnTo>
                        <a:lnTo>
                          <a:pt x="9" y="18"/>
                        </a:lnTo>
                        <a:lnTo>
                          <a:pt x="16" y="29"/>
                        </a:lnTo>
                        <a:lnTo>
                          <a:pt x="24" y="41"/>
                        </a:lnTo>
                        <a:lnTo>
                          <a:pt x="32" y="51"/>
                        </a:lnTo>
                        <a:lnTo>
                          <a:pt x="39" y="59"/>
                        </a:lnTo>
                        <a:lnTo>
                          <a:pt x="46" y="64"/>
                        </a:lnTo>
                        <a:lnTo>
                          <a:pt x="49" y="62"/>
                        </a:lnTo>
                        <a:lnTo>
                          <a:pt x="49" y="58"/>
                        </a:lnTo>
                        <a:lnTo>
                          <a:pt x="46" y="50"/>
                        </a:lnTo>
                        <a:lnTo>
                          <a:pt x="39" y="42"/>
                        </a:lnTo>
                        <a:lnTo>
                          <a:pt x="30" y="33"/>
                        </a:lnTo>
                        <a:lnTo>
                          <a:pt x="20" y="23"/>
                        </a:lnTo>
                        <a:lnTo>
                          <a:pt x="11" y="14"/>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69" name="Freeform 187">
                    <a:extLst>
                      <a:ext uri="{FF2B5EF4-FFF2-40B4-BE49-F238E27FC236}">
                        <a16:creationId xmlns:a16="http://schemas.microsoft.com/office/drawing/2014/main" id="{9158D508-91DC-4B85-BAA6-DD2675662436}"/>
                      </a:ext>
                    </a:extLst>
                  </p:cNvPr>
                  <p:cNvSpPr>
                    <a:spLocks/>
                  </p:cNvSpPr>
                  <p:nvPr/>
                </p:nvSpPr>
                <p:spPr bwMode="auto">
                  <a:xfrm>
                    <a:off x="135" y="608"/>
                    <a:ext cx="26" cy="29"/>
                  </a:xfrm>
                  <a:custGeom>
                    <a:avLst/>
                    <a:gdLst>
                      <a:gd name="T0" fmla="*/ 0 w 53"/>
                      <a:gd name="T1" fmla="*/ 0 h 58"/>
                      <a:gd name="T2" fmla="*/ 2 w 53"/>
                      <a:gd name="T3" fmla="*/ 4 h 58"/>
                      <a:gd name="T4" fmla="*/ 6 w 53"/>
                      <a:gd name="T5" fmla="*/ 9 h 58"/>
                      <a:gd name="T6" fmla="*/ 10 w 53"/>
                      <a:gd name="T7" fmla="*/ 14 h 58"/>
                      <a:gd name="T8" fmla="*/ 14 w 53"/>
                      <a:gd name="T9" fmla="*/ 19 h 58"/>
                      <a:gd name="T10" fmla="*/ 18 w 53"/>
                      <a:gd name="T11" fmla="*/ 24 h 58"/>
                      <a:gd name="T12" fmla="*/ 22 w 53"/>
                      <a:gd name="T13" fmla="*/ 28 h 58"/>
                      <a:gd name="T14" fmla="*/ 25 w 53"/>
                      <a:gd name="T15" fmla="*/ 29 h 58"/>
                      <a:gd name="T16" fmla="*/ 26 w 53"/>
                      <a:gd name="T17" fmla="*/ 29 h 58"/>
                      <a:gd name="T18" fmla="*/ 26 w 53"/>
                      <a:gd name="T19" fmla="*/ 26 h 58"/>
                      <a:gd name="T20" fmla="*/ 23 w 53"/>
                      <a:gd name="T21" fmla="*/ 22 h 58"/>
                      <a:gd name="T22" fmla="*/ 19 w 53"/>
                      <a:gd name="T23" fmla="*/ 18 h 58"/>
                      <a:gd name="T24" fmla="*/ 14 w 53"/>
                      <a:gd name="T25" fmla="*/ 14 h 58"/>
                      <a:gd name="T26" fmla="*/ 10 w 53"/>
                      <a:gd name="T27" fmla="*/ 10 h 58"/>
                      <a:gd name="T28" fmla="*/ 5 w 53"/>
                      <a:gd name="T29" fmla="*/ 6 h 58"/>
                      <a:gd name="T30" fmla="*/ 2 w 53"/>
                      <a:gd name="T31" fmla="*/ 3 h 58"/>
                      <a:gd name="T32" fmla="*/ 0 w 53"/>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8">
                        <a:moveTo>
                          <a:pt x="0" y="0"/>
                        </a:moveTo>
                        <a:lnTo>
                          <a:pt x="5" y="7"/>
                        </a:lnTo>
                        <a:lnTo>
                          <a:pt x="12" y="18"/>
                        </a:lnTo>
                        <a:lnTo>
                          <a:pt x="20" y="28"/>
                        </a:lnTo>
                        <a:lnTo>
                          <a:pt x="29" y="38"/>
                        </a:lnTo>
                        <a:lnTo>
                          <a:pt x="37" y="48"/>
                        </a:lnTo>
                        <a:lnTo>
                          <a:pt x="45" y="55"/>
                        </a:lnTo>
                        <a:lnTo>
                          <a:pt x="51" y="58"/>
                        </a:lnTo>
                        <a:lnTo>
                          <a:pt x="53" y="57"/>
                        </a:lnTo>
                        <a:lnTo>
                          <a:pt x="52" y="51"/>
                        </a:lnTo>
                        <a:lnTo>
                          <a:pt x="47" y="44"/>
                        </a:lnTo>
                        <a:lnTo>
                          <a:pt x="38" y="36"/>
                        </a:lnTo>
                        <a:lnTo>
                          <a:pt x="29" y="27"/>
                        </a:lnTo>
                        <a:lnTo>
                          <a:pt x="20" y="19"/>
                        </a:lnTo>
                        <a:lnTo>
                          <a:pt x="11" y="11"/>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70" name="Freeform 188">
                    <a:extLst>
                      <a:ext uri="{FF2B5EF4-FFF2-40B4-BE49-F238E27FC236}">
                        <a16:creationId xmlns:a16="http://schemas.microsoft.com/office/drawing/2014/main" id="{43180E8E-F1B0-4B0D-B890-3642E12FB196}"/>
                      </a:ext>
                    </a:extLst>
                  </p:cNvPr>
                  <p:cNvSpPr>
                    <a:spLocks/>
                  </p:cNvSpPr>
                  <p:nvPr/>
                </p:nvSpPr>
                <p:spPr bwMode="auto">
                  <a:xfrm>
                    <a:off x="135" y="595"/>
                    <a:ext cx="27" cy="26"/>
                  </a:xfrm>
                  <a:custGeom>
                    <a:avLst/>
                    <a:gdLst>
                      <a:gd name="T0" fmla="*/ 0 w 56"/>
                      <a:gd name="T1" fmla="*/ 0 h 51"/>
                      <a:gd name="T2" fmla="*/ 3 w 56"/>
                      <a:gd name="T3" fmla="*/ 4 h 51"/>
                      <a:gd name="T4" fmla="*/ 6 w 56"/>
                      <a:gd name="T5" fmla="*/ 9 h 51"/>
                      <a:gd name="T6" fmla="*/ 11 w 56"/>
                      <a:gd name="T7" fmla="*/ 13 h 51"/>
                      <a:gd name="T8" fmla="*/ 15 w 56"/>
                      <a:gd name="T9" fmla="*/ 18 h 51"/>
                      <a:gd name="T10" fmla="*/ 19 w 56"/>
                      <a:gd name="T11" fmla="*/ 22 h 51"/>
                      <a:gd name="T12" fmla="*/ 23 w 56"/>
                      <a:gd name="T13" fmla="*/ 24 h 51"/>
                      <a:gd name="T14" fmla="*/ 26 w 56"/>
                      <a:gd name="T15" fmla="*/ 26 h 51"/>
                      <a:gd name="T16" fmla="*/ 27 w 56"/>
                      <a:gd name="T17" fmla="*/ 25 h 51"/>
                      <a:gd name="T18" fmla="*/ 27 w 56"/>
                      <a:gd name="T19" fmla="*/ 23 h 51"/>
                      <a:gd name="T20" fmla="*/ 24 w 56"/>
                      <a:gd name="T21" fmla="*/ 20 h 51"/>
                      <a:gd name="T22" fmla="*/ 20 w 56"/>
                      <a:gd name="T23" fmla="*/ 16 h 51"/>
                      <a:gd name="T24" fmla="*/ 15 w 56"/>
                      <a:gd name="T25" fmla="*/ 13 h 51"/>
                      <a:gd name="T26" fmla="*/ 10 w 56"/>
                      <a:gd name="T27" fmla="*/ 9 h 51"/>
                      <a:gd name="T28" fmla="*/ 6 w 56"/>
                      <a:gd name="T29" fmla="*/ 6 h 51"/>
                      <a:gd name="T30" fmla="*/ 2 w 56"/>
                      <a:gd name="T31" fmla="*/ 3 h 51"/>
                      <a:gd name="T32" fmla="*/ 0 w 56"/>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51">
                        <a:moveTo>
                          <a:pt x="0" y="0"/>
                        </a:moveTo>
                        <a:lnTo>
                          <a:pt x="6" y="8"/>
                        </a:lnTo>
                        <a:lnTo>
                          <a:pt x="13" y="17"/>
                        </a:lnTo>
                        <a:lnTo>
                          <a:pt x="22" y="26"/>
                        </a:lnTo>
                        <a:lnTo>
                          <a:pt x="32" y="36"/>
                        </a:lnTo>
                        <a:lnTo>
                          <a:pt x="40" y="44"/>
                        </a:lnTo>
                        <a:lnTo>
                          <a:pt x="48" y="48"/>
                        </a:lnTo>
                        <a:lnTo>
                          <a:pt x="53" y="51"/>
                        </a:lnTo>
                        <a:lnTo>
                          <a:pt x="56" y="50"/>
                        </a:lnTo>
                        <a:lnTo>
                          <a:pt x="55" y="45"/>
                        </a:lnTo>
                        <a:lnTo>
                          <a:pt x="49" y="39"/>
                        </a:lnTo>
                        <a:lnTo>
                          <a:pt x="41" y="32"/>
                        </a:lnTo>
                        <a:lnTo>
                          <a:pt x="32" y="25"/>
                        </a:lnTo>
                        <a:lnTo>
                          <a:pt x="21" y="18"/>
                        </a:lnTo>
                        <a:lnTo>
                          <a:pt x="12" y="11"/>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71" name="Freeform 189">
                    <a:extLst>
                      <a:ext uri="{FF2B5EF4-FFF2-40B4-BE49-F238E27FC236}">
                        <a16:creationId xmlns:a16="http://schemas.microsoft.com/office/drawing/2014/main" id="{2FB1C6CE-5EF5-4071-BBFB-87FEEA05AE9C}"/>
                      </a:ext>
                    </a:extLst>
                  </p:cNvPr>
                  <p:cNvSpPr>
                    <a:spLocks/>
                  </p:cNvSpPr>
                  <p:nvPr/>
                </p:nvSpPr>
                <p:spPr bwMode="auto">
                  <a:xfrm>
                    <a:off x="132" y="583"/>
                    <a:ext cx="27" cy="19"/>
                  </a:xfrm>
                  <a:custGeom>
                    <a:avLst/>
                    <a:gdLst>
                      <a:gd name="T0" fmla="*/ 0 w 53"/>
                      <a:gd name="T1" fmla="*/ 0 h 39"/>
                      <a:gd name="T2" fmla="*/ 2 w 53"/>
                      <a:gd name="T3" fmla="*/ 2 h 39"/>
                      <a:gd name="T4" fmla="*/ 6 w 53"/>
                      <a:gd name="T5" fmla="*/ 6 h 39"/>
                      <a:gd name="T6" fmla="*/ 11 w 53"/>
                      <a:gd name="T7" fmla="*/ 10 h 39"/>
                      <a:gd name="T8" fmla="*/ 15 w 53"/>
                      <a:gd name="T9" fmla="*/ 13 h 39"/>
                      <a:gd name="T10" fmla="*/ 19 w 53"/>
                      <a:gd name="T11" fmla="*/ 17 h 39"/>
                      <a:gd name="T12" fmla="*/ 23 w 53"/>
                      <a:gd name="T13" fmla="*/ 19 h 39"/>
                      <a:gd name="T14" fmla="*/ 26 w 53"/>
                      <a:gd name="T15" fmla="*/ 19 h 39"/>
                      <a:gd name="T16" fmla="*/ 27 w 53"/>
                      <a:gd name="T17" fmla="*/ 17 h 39"/>
                      <a:gd name="T18" fmla="*/ 26 w 53"/>
                      <a:gd name="T19" fmla="*/ 15 h 39"/>
                      <a:gd name="T20" fmla="*/ 23 w 53"/>
                      <a:gd name="T21" fmla="*/ 12 h 39"/>
                      <a:gd name="T22" fmla="*/ 20 w 53"/>
                      <a:gd name="T23" fmla="*/ 10 h 39"/>
                      <a:gd name="T24" fmla="*/ 15 w 53"/>
                      <a:gd name="T25" fmla="*/ 8 h 39"/>
                      <a:gd name="T26" fmla="*/ 11 w 53"/>
                      <a:gd name="T27" fmla="*/ 5 h 39"/>
                      <a:gd name="T28" fmla="*/ 7 w 53"/>
                      <a:gd name="T29" fmla="*/ 4 h 39"/>
                      <a:gd name="T30" fmla="*/ 2 w 53"/>
                      <a:gd name="T31" fmla="*/ 1 h 39"/>
                      <a:gd name="T32" fmla="*/ 0 w 53"/>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9">
                        <a:moveTo>
                          <a:pt x="0" y="0"/>
                        </a:moveTo>
                        <a:lnTo>
                          <a:pt x="4" y="5"/>
                        </a:lnTo>
                        <a:lnTo>
                          <a:pt x="11" y="12"/>
                        </a:lnTo>
                        <a:lnTo>
                          <a:pt x="21" y="20"/>
                        </a:lnTo>
                        <a:lnTo>
                          <a:pt x="30" y="27"/>
                        </a:lnTo>
                        <a:lnTo>
                          <a:pt x="38" y="34"/>
                        </a:lnTo>
                        <a:lnTo>
                          <a:pt x="46" y="38"/>
                        </a:lnTo>
                        <a:lnTo>
                          <a:pt x="51" y="39"/>
                        </a:lnTo>
                        <a:lnTo>
                          <a:pt x="53" y="35"/>
                        </a:lnTo>
                        <a:lnTo>
                          <a:pt x="51" y="30"/>
                        </a:lnTo>
                        <a:lnTo>
                          <a:pt x="46" y="25"/>
                        </a:lnTo>
                        <a:lnTo>
                          <a:pt x="39" y="20"/>
                        </a:lnTo>
                        <a:lnTo>
                          <a:pt x="30" y="16"/>
                        </a:lnTo>
                        <a:lnTo>
                          <a:pt x="21" y="11"/>
                        </a:lnTo>
                        <a:lnTo>
                          <a:pt x="13"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72" name="Freeform 190">
                    <a:extLst>
                      <a:ext uri="{FF2B5EF4-FFF2-40B4-BE49-F238E27FC236}">
                        <a16:creationId xmlns:a16="http://schemas.microsoft.com/office/drawing/2014/main" id="{A456FA17-80BC-4366-81BD-78AED6BEFA45}"/>
                      </a:ext>
                    </a:extLst>
                  </p:cNvPr>
                  <p:cNvSpPr>
                    <a:spLocks/>
                  </p:cNvSpPr>
                  <p:nvPr/>
                </p:nvSpPr>
                <p:spPr bwMode="auto">
                  <a:xfrm>
                    <a:off x="131" y="568"/>
                    <a:ext cx="26" cy="18"/>
                  </a:xfrm>
                  <a:custGeom>
                    <a:avLst/>
                    <a:gdLst>
                      <a:gd name="T0" fmla="*/ 0 w 52"/>
                      <a:gd name="T1" fmla="*/ 0 h 36"/>
                      <a:gd name="T2" fmla="*/ 3 w 52"/>
                      <a:gd name="T3" fmla="*/ 2 h 36"/>
                      <a:gd name="T4" fmla="*/ 7 w 52"/>
                      <a:gd name="T5" fmla="*/ 6 h 36"/>
                      <a:gd name="T6" fmla="*/ 11 w 52"/>
                      <a:gd name="T7" fmla="*/ 9 h 36"/>
                      <a:gd name="T8" fmla="*/ 16 w 52"/>
                      <a:gd name="T9" fmla="*/ 13 h 36"/>
                      <a:gd name="T10" fmla="*/ 20 w 52"/>
                      <a:gd name="T11" fmla="*/ 16 h 36"/>
                      <a:gd name="T12" fmla="*/ 23 w 52"/>
                      <a:gd name="T13" fmla="*/ 17 h 36"/>
                      <a:gd name="T14" fmla="*/ 26 w 52"/>
                      <a:gd name="T15" fmla="*/ 18 h 36"/>
                      <a:gd name="T16" fmla="*/ 26 w 52"/>
                      <a:gd name="T17" fmla="*/ 16 h 36"/>
                      <a:gd name="T18" fmla="*/ 25 w 52"/>
                      <a:gd name="T19" fmla="*/ 13 h 36"/>
                      <a:gd name="T20" fmla="*/ 22 w 52"/>
                      <a:gd name="T21" fmla="*/ 11 h 36"/>
                      <a:gd name="T22" fmla="*/ 18 w 52"/>
                      <a:gd name="T23" fmla="*/ 9 h 36"/>
                      <a:gd name="T24" fmla="*/ 14 w 52"/>
                      <a:gd name="T25" fmla="*/ 6 h 36"/>
                      <a:gd name="T26" fmla="*/ 10 w 52"/>
                      <a:gd name="T27" fmla="*/ 5 h 36"/>
                      <a:gd name="T28" fmla="*/ 6 w 52"/>
                      <a:gd name="T29" fmla="*/ 3 h 36"/>
                      <a:gd name="T30" fmla="*/ 2 w 52"/>
                      <a:gd name="T31" fmla="*/ 1 h 36"/>
                      <a:gd name="T32" fmla="*/ 0 w 5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6">
                        <a:moveTo>
                          <a:pt x="0" y="0"/>
                        </a:moveTo>
                        <a:lnTo>
                          <a:pt x="5" y="4"/>
                        </a:lnTo>
                        <a:lnTo>
                          <a:pt x="13" y="11"/>
                        </a:lnTo>
                        <a:lnTo>
                          <a:pt x="22" y="18"/>
                        </a:lnTo>
                        <a:lnTo>
                          <a:pt x="32" y="25"/>
                        </a:lnTo>
                        <a:lnTo>
                          <a:pt x="40" y="31"/>
                        </a:lnTo>
                        <a:lnTo>
                          <a:pt x="46" y="34"/>
                        </a:lnTo>
                        <a:lnTo>
                          <a:pt x="51" y="36"/>
                        </a:lnTo>
                        <a:lnTo>
                          <a:pt x="52" y="32"/>
                        </a:lnTo>
                        <a:lnTo>
                          <a:pt x="50" y="26"/>
                        </a:lnTo>
                        <a:lnTo>
                          <a:pt x="44" y="22"/>
                        </a:lnTo>
                        <a:lnTo>
                          <a:pt x="36" y="17"/>
                        </a:lnTo>
                        <a:lnTo>
                          <a:pt x="28" y="12"/>
                        </a:lnTo>
                        <a:lnTo>
                          <a:pt x="19" y="9"/>
                        </a:lnTo>
                        <a:lnTo>
                          <a:pt x="11" y="6"/>
                        </a:lnTo>
                        <a:lnTo>
                          <a:pt x="4"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73" name="Freeform 191">
                    <a:extLst>
                      <a:ext uri="{FF2B5EF4-FFF2-40B4-BE49-F238E27FC236}">
                        <a16:creationId xmlns:a16="http://schemas.microsoft.com/office/drawing/2014/main" id="{5AB071A6-10BA-4669-B1EA-25B6240C1455}"/>
                      </a:ext>
                    </a:extLst>
                  </p:cNvPr>
                  <p:cNvSpPr>
                    <a:spLocks/>
                  </p:cNvSpPr>
                  <p:nvPr/>
                </p:nvSpPr>
                <p:spPr bwMode="auto">
                  <a:xfrm>
                    <a:off x="128" y="555"/>
                    <a:ext cx="23" cy="9"/>
                  </a:xfrm>
                  <a:custGeom>
                    <a:avLst/>
                    <a:gdLst>
                      <a:gd name="T0" fmla="*/ 0 w 45"/>
                      <a:gd name="T1" fmla="*/ 0 h 19"/>
                      <a:gd name="T2" fmla="*/ 3 w 45"/>
                      <a:gd name="T3" fmla="*/ 2 h 19"/>
                      <a:gd name="T4" fmla="*/ 6 w 45"/>
                      <a:gd name="T5" fmla="*/ 4 h 19"/>
                      <a:gd name="T6" fmla="*/ 10 w 45"/>
                      <a:gd name="T7" fmla="*/ 6 h 19"/>
                      <a:gd name="T8" fmla="*/ 14 w 45"/>
                      <a:gd name="T9" fmla="*/ 8 h 19"/>
                      <a:gd name="T10" fmla="*/ 17 w 45"/>
                      <a:gd name="T11" fmla="*/ 9 h 19"/>
                      <a:gd name="T12" fmla="*/ 20 w 45"/>
                      <a:gd name="T13" fmla="*/ 9 h 19"/>
                      <a:gd name="T14" fmla="*/ 22 w 45"/>
                      <a:gd name="T15" fmla="*/ 9 h 19"/>
                      <a:gd name="T16" fmla="*/ 23 w 45"/>
                      <a:gd name="T17" fmla="*/ 7 h 19"/>
                      <a:gd name="T18" fmla="*/ 21 w 45"/>
                      <a:gd name="T19" fmla="*/ 4 h 19"/>
                      <a:gd name="T20" fmla="*/ 20 w 45"/>
                      <a:gd name="T21" fmla="*/ 3 h 19"/>
                      <a:gd name="T22" fmla="*/ 17 w 45"/>
                      <a:gd name="T23" fmla="*/ 2 h 19"/>
                      <a:gd name="T24" fmla="*/ 13 w 45"/>
                      <a:gd name="T25" fmla="*/ 2 h 19"/>
                      <a:gd name="T26" fmla="*/ 9 w 45"/>
                      <a:gd name="T27" fmla="*/ 2 h 19"/>
                      <a:gd name="T28" fmla="*/ 6 w 45"/>
                      <a:gd name="T29" fmla="*/ 1 h 19"/>
                      <a:gd name="T30" fmla="*/ 2 w 45"/>
                      <a:gd name="T31" fmla="*/ 0 h 19"/>
                      <a:gd name="T32" fmla="*/ 0 w 45"/>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9">
                        <a:moveTo>
                          <a:pt x="0" y="0"/>
                        </a:moveTo>
                        <a:lnTo>
                          <a:pt x="6" y="5"/>
                        </a:lnTo>
                        <a:lnTo>
                          <a:pt x="12" y="8"/>
                        </a:lnTo>
                        <a:lnTo>
                          <a:pt x="19" y="13"/>
                        </a:lnTo>
                        <a:lnTo>
                          <a:pt x="27" y="16"/>
                        </a:lnTo>
                        <a:lnTo>
                          <a:pt x="34" y="19"/>
                        </a:lnTo>
                        <a:lnTo>
                          <a:pt x="40" y="19"/>
                        </a:lnTo>
                        <a:lnTo>
                          <a:pt x="44" y="18"/>
                        </a:lnTo>
                        <a:lnTo>
                          <a:pt x="45" y="14"/>
                        </a:lnTo>
                        <a:lnTo>
                          <a:pt x="42" y="9"/>
                        </a:lnTo>
                        <a:lnTo>
                          <a:pt x="39" y="6"/>
                        </a:lnTo>
                        <a:lnTo>
                          <a:pt x="33" y="5"/>
                        </a:lnTo>
                        <a:lnTo>
                          <a:pt x="26" y="4"/>
                        </a:lnTo>
                        <a:lnTo>
                          <a:pt x="18" y="4"/>
                        </a:lnTo>
                        <a:lnTo>
                          <a:pt x="11" y="3"/>
                        </a:lnTo>
                        <a:lnTo>
                          <a:pt x="4"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74" name="Freeform 192">
                    <a:extLst>
                      <a:ext uri="{FF2B5EF4-FFF2-40B4-BE49-F238E27FC236}">
                        <a16:creationId xmlns:a16="http://schemas.microsoft.com/office/drawing/2014/main" id="{2C97EA39-A233-4310-9CFE-92CA696734F8}"/>
                      </a:ext>
                    </a:extLst>
                  </p:cNvPr>
                  <p:cNvSpPr>
                    <a:spLocks/>
                  </p:cNvSpPr>
                  <p:nvPr/>
                </p:nvSpPr>
                <p:spPr bwMode="auto">
                  <a:xfrm>
                    <a:off x="126" y="545"/>
                    <a:ext cx="20" cy="4"/>
                  </a:xfrm>
                  <a:custGeom>
                    <a:avLst/>
                    <a:gdLst>
                      <a:gd name="T0" fmla="*/ 0 w 39"/>
                      <a:gd name="T1" fmla="*/ 0 h 10"/>
                      <a:gd name="T2" fmla="*/ 3 w 39"/>
                      <a:gd name="T3" fmla="*/ 1 h 10"/>
                      <a:gd name="T4" fmla="*/ 5 w 39"/>
                      <a:gd name="T5" fmla="*/ 2 h 10"/>
                      <a:gd name="T6" fmla="*/ 8 w 39"/>
                      <a:gd name="T7" fmla="*/ 2 h 10"/>
                      <a:gd name="T8" fmla="*/ 12 w 39"/>
                      <a:gd name="T9" fmla="*/ 4 h 10"/>
                      <a:gd name="T10" fmla="*/ 15 w 39"/>
                      <a:gd name="T11" fmla="*/ 4 h 10"/>
                      <a:gd name="T12" fmla="*/ 18 w 39"/>
                      <a:gd name="T13" fmla="*/ 4 h 10"/>
                      <a:gd name="T14" fmla="*/ 19 w 39"/>
                      <a:gd name="T15" fmla="*/ 4 h 10"/>
                      <a:gd name="T16" fmla="*/ 20 w 39"/>
                      <a:gd name="T17" fmla="*/ 2 h 10"/>
                      <a:gd name="T18" fmla="*/ 19 w 39"/>
                      <a:gd name="T19" fmla="*/ 1 h 10"/>
                      <a:gd name="T20" fmla="*/ 17 w 39"/>
                      <a:gd name="T21" fmla="*/ 0 h 10"/>
                      <a:gd name="T22" fmla="*/ 15 w 39"/>
                      <a:gd name="T23" fmla="*/ 0 h 10"/>
                      <a:gd name="T24" fmla="*/ 12 w 39"/>
                      <a:gd name="T25" fmla="*/ 0 h 10"/>
                      <a:gd name="T26" fmla="*/ 9 w 39"/>
                      <a:gd name="T27" fmla="*/ 1 h 10"/>
                      <a:gd name="T28" fmla="*/ 6 w 39"/>
                      <a:gd name="T29" fmla="*/ 1 h 10"/>
                      <a:gd name="T30" fmla="*/ 3 w 39"/>
                      <a:gd name="T31" fmla="*/ 1 h 10"/>
                      <a:gd name="T32" fmla="*/ 0 w 39"/>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0">
                        <a:moveTo>
                          <a:pt x="0" y="0"/>
                        </a:moveTo>
                        <a:lnTo>
                          <a:pt x="5" y="2"/>
                        </a:lnTo>
                        <a:lnTo>
                          <a:pt x="9" y="4"/>
                        </a:lnTo>
                        <a:lnTo>
                          <a:pt x="16" y="6"/>
                        </a:lnTo>
                        <a:lnTo>
                          <a:pt x="23" y="9"/>
                        </a:lnTo>
                        <a:lnTo>
                          <a:pt x="30" y="10"/>
                        </a:lnTo>
                        <a:lnTo>
                          <a:pt x="35" y="10"/>
                        </a:lnTo>
                        <a:lnTo>
                          <a:pt x="38" y="9"/>
                        </a:lnTo>
                        <a:lnTo>
                          <a:pt x="39" y="5"/>
                        </a:lnTo>
                        <a:lnTo>
                          <a:pt x="37" y="2"/>
                        </a:lnTo>
                        <a:lnTo>
                          <a:pt x="34" y="0"/>
                        </a:lnTo>
                        <a:lnTo>
                          <a:pt x="29" y="0"/>
                        </a:lnTo>
                        <a:lnTo>
                          <a:pt x="23" y="0"/>
                        </a:lnTo>
                        <a:lnTo>
                          <a:pt x="17" y="2"/>
                        </a:lnTo>
                        <a:lnTo>
                          <a:pt x="11" y="2"/>
                        </a:lnTo>
                        <a:lnTo>
                          <a:pt x="5"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75" name="Freeform 193">
                    <a:extLst>
                      <a:ext uri="{FF2B5EF4-FFF2-40B4-BE49-F238E27FC236}">
                        <a16:creationId xmlns:a16="http://schemas.microsoft.com/office/drawing/2014/main" id="{124C98EC-773E-4DF7-84ED-66484759378D}"/>
                      </a:ext>
                    </a:extLst>
                  </p:cNvPr>
                  <p:cNvSpPr>
                    <a:spLocks/>
                  </p:cNvSpPr>
                  <p:nvPr/>
                </p:nvSpPr>
                <p:spPr bwMode="auto">
                  <a:xfrm>
                    <a:off x="123" y="532"/>
                    <a:ext cx="19" cy="6"/>
                  </a:xfrm>
                  <a:custGeom>
                    <a:avLst/>
                    <a:gdLst>
                      <a:gd name="T0" fmla="*/ 0 w 39"/>
                      <a:gd name="T1" fmla="*/ 3 h 12"/>
                      <a:gd name="T2" fmla="*/ 2 w 39"/>
                      <a:gd name="T3" fmla="*/ 4 h 12"/>
                      <a:gd name="T4" fmla="*/ 5 w 39"/>
                      <a:gd name="T5" fmla="*/ 5 h 12"/>
                      <a:gd name="T6" fmla="*/ 7 w 39"/>
                      <a:gd name="T7" fmla="*/ 6 h 12"/>
                      <a:gd name="T8" fmla="*/ 11 w 39"/>
                      <a:gd name="T9" fmla="*/ 6 h 12"/>
                      <a:gd name="T10" fmla="*/ 14 w 39"/>
                      <a:gd name="T11" fmla="*/ 6 h 12"/>
                      <a:gd name="T12" fmla="*/ 17 w 39"/>
                      <a:gd name="T13" fmla="*/ 5 h 12"/>
                      <a:gd name="T14" fmla="*/ 18 w 39"/>
                      <a:gd name="T15" fmla="*/ 4 h 12"/>
                      <a:gd name="T16" fmla="*/ 19 w 39"/>
                      <a:gd name="T17" fmla="*/ 2 h 12"/>
                      <a:gd name="T18" fmla="*/ 19 w 39"/>
                      <a:gd name="T19" fmla="*/ 1 h 12"/>
                      <a:gd name="T20" fmla="*/ 18 w 39"/>
                      <a:gd name="T21" fmla="*/ 0 h 12"/>
                      <a:gd name="T22" fmla="*/ 15 w 39"/>
                      <a:gd name="T23" fmla="*/ 0 h 12"/>
                      <a:gd name="T24" fmla="*/ 13 w 39"/>
                      <a:gd name="T25" fmla="*/ 1 h 12"/>
                      <a:gd name="T26" fmla="*/ 9 w 39"/>
                      <a:gd name="T27" fmla="*/ 1 h 12"/>
                      <a:gd name="T28" fmla="*/ 6 w 39"/>
                      <a:gd name="T29" fmla="*/ 3 h 12"/>
                      <a:gd name="T30" fmla="*/ 3 w 39"/>
                      <a:gd name="T31" fmla="*/ 3 h 12"/>
                      <a:gd name="T32" fmla="*/ 0 w 39"/>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2">
                        <a:moveTo>
                          <a:pt x="0" y="6"/>
                        </a:moveTo>
                        <a:lnTo>
                          <a:pt x="4" y="8"/>
                        </a:lnTo>
                        <a:lnTo>
                          <a:pt x="10" y="9"/>
                        </a:lnTo>
                        <a:lnTo>
                          <a:pt x="15" y="11"/>
                        </a:lnTo>
                        <a:lnTo>
                          <a:pt x="22" y="12"/>
                        </a:lnTo>
                        <a:lnTo>
                          <a:pt x="28" y="11"/>
                        </a:lnTo>
                        <a:lnTo>
                          <a:pt x="34" y="9"/>
                        </a:lnTo>
                        <a:lnTo>
                          <a:pt x="37" y="7"/>
                        </a:lnTo>
                        <a:lnTo>
                          <a:pt x="39" y="4"/>
                        </a:lnTo>
                        <a:lnTo>
                          <a:pt x="38" y="1"/>
                        </a:lnTo>
                        <a:lnTo>
                          <a:pt x="36" y="0"/>
                        </a:lnTo>
                        <a:lnTo>
                          <a:pt x="31" y="0"/>
                        </a:lnTo>
                        <a:lnTo>
                          <a:pt x="26" y="1"/>
                        </a:lnTo>
                        <a:lnTo>
                          <a:pt x="19" y="2"/>
                        </a:lnTo>
                        <a:lnTo>
                          <a:pt x="13" y="5"/>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76" name="Freeform 194">
                    <a:extLst>
                      <a:ext uri="{FF2B5EF4-FFF2-40B4-BE49-F238E27FC236}">
                        <a16:creationId xmlns:a16="http://schemas.microsoft.com/office/drawing/2014/main" id="{689A08A4-12E4-40E8-98F1-4D6191917947}"/>
                      </a:ext>
                    </a:extLst>
                  </p:cNvPr>
                  <p:cNvSpPr>
                    <a:spLocks/>
                  </p:cNvSpPr>
                  <p:nvPr/>
                </p:nvSpPr>
                <p:spPr bwMode="auto">
                  <a:xfrm>
                    <a:off x="113" y="515"/>
                    <a:ext cx="21" cy="6"/>
                  </a:xfrm>
                  <a:custGeom>
                    <a:avLst/>
                    <a:gdLst>
                      <a:gd name="T0" fmla="*/ 0 w 42"/>
                      <a:gd name="T1" fmla="*/ 1 h 11"/>
                      <a:gd name="T2" fmla="*/ 2 w 42"/>
                      <a:gd name="T3" fmla="*/ 2 h 11"/>
                      <a:gd name="T4" fmla="*/ 5 w 42"/>
                      <a:gd name="T5" fmla="*/ 3 h 11"/>
                      <a:gd name="T6" fmla="*/ 8 w 42"/>
                      <a:gd name="T7" fmla="*/ 4 h 11"/>
                      <a:gd name="T8" fmla="*/ 11 w 42"/>
                      <a:gd name="T9" fmla="*/ 5 h 11"/>
                      <a:gd name="T10" fmla="*/ 14 w 42"/>
                      <a:gd name="T11" fmla="*/ 6 h 11"/>
                      <a:gd name="T12" fmla="*/ 17 w 42"/>
                      <a:gd name="T13" fmla="*/ 6 h 11"/>
                      <a:gd name="T14" fmla="*/ 20 w 42"/>
                      <a:gd name="T15" fmla="*/ 5 h 11"/>
                      <a:gd name="T16" fmla="*/ 21 w 42"/>
                      <a:gd name="T17" fmla="*/ 4 h 11"/>
                      <a:gd name="T18" fmla="*/ 21 w 42"/>
                      <a:gd name="T19" fmla="*/ 2 h 11"/>
                      <a:gd name="T20" fmla="*/ 20 w 42"/>
                      <a:gd name="T21" fmla="*/ 1 h 11"/>
                      <a:gd name="T22" fmla="*/ 17 w 42"/>
                      <a:gd name="T23" fmla="*/ 1 h 11"/>
                      <a:gd name="T24" fmla="*/ 13 w 42"/>
                      <a:gd name="T25" fmla="*/ 0 h 11"/>
                      <a:gd name="T26" fmla="*/ 9 w 42"/>
                      <a:gd name="T27" fmla="*/ 1 h 11"/>
                      <a:gd name="T28" fmla="*/ 5 w 42"/>
                      <a:gd name="T29" fmla="*/ 1 h 11"/>
                      <a:gd name="T30" fmla="*/ 2 w 42"/>
                      <a:gd name="T31" fmla="*/ 1 h 11"/>
                      <a:gd name="T32" fmla="*/ 0 w 4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11">
                        <a:moveTo>
                          <a:pt x="0" y="2"/>
                        </a:moveTo>
                        <a:lnTo>
                          <a:pt x="3" y="3"/>
                        </a:lnTo>
                        <a:lnTo>
                          <a:pt x="9" y="5"/>
                        </a:lnTo>
                        <a:lnTo>
                          <a:pt x="15" y="8"/>
                        </a:lnTo>
                        <a:lnTo>
                          <a:pt x="22" y="10"/>
                        </a:lnTo>
                        <a:lnTo>
                          <a:pt x="27" y="11"/>
                        </a:lnTo>
                        <a:lnTo>
                          <a:pt x="33" y="11"/>
                        </a:lnTo>
                        <a:lnTo>
                          <a:pt x="39" y="10"/>
                        </a:lnTo>
                        <a:lnTo>
                          <a:pt x="42" y="8"/>
                        </a:lnTo>
                        <a:lnTo>
                          <a:pt x="42" y="4"/>
                        </a:lnTo>
                        <a:lnTo>
                          <a:pt x="40" y="2"/>
                        </a:lnTo>
                        <a:lnTo>
                          <a:pt x="34" y="1"/>
                        </a:lnTo>
                        <a:lnTo>
                          <a:pt x="26" y="0"/>
                        </a:lnTo>
                        <a:lnTo>
                          <a:pt x="18" y="1"/>
                        </a:lnTo>
                        <a:lnTo>
                          <a:pt x="10" y="1"/>
                        </a:lnTo>
                        <a:lnTo>
                          <a:pt x="4" y="2"/>
                        </a:lnTo>
                        <a:lnTo>
                          <a:pt x="0"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77" name="Freeform 195">
                    <a:extLst>
                      <a:ext uri="{FF2B5EF4-FFF2-40B4-BE49-F238E27FC236}">
                        <a16:creationId xmlns:a16="http://schemas.microsoft.com/office/drawing/2014/main" id="{DB670C67-1CF0-410B-8B07-C25CC34CB000}"/>
                      </a:ext>
                    </a:extLst>
                  </p:cNvPr>
                  <p:cNvSpPr>
                    <a:spLocks/>
                  </p:cNvSpPr>
                  <p:nvPr/>
                </p:nvSpPr>
                <p:spPr bwMode="auto">
                  <a:xfrm>
                    <a:off x="135" y="631"/>
                    <a:ext cx="20" cy="33"/>
                  </a:xfrm>
                  <a:custGeom>
                    <a:avLst/>
                    <a:gdLst>
                      <a:gd name="T0" fmla="*/ 20 w 41"/>
                      <a:gd name="T1" fmla="*/ 32 h 66"/>
                      <a:gd name="T2" fmla="*/ 20 w 41"/>
                      <a:gd name="T3" fmla="*/ 30 h 66"/>
                      <a:gd name="T4" fmla="*/ 17 w 41"/>
                      <a:gd name="T5" fmla="*/ 28 h 66"/>
                      <a:gd name="T6" fmla="*/ 14 w 41"/>
                      <a:gd name="T7" fmla="*/ 24 h 66"/>
                      <a:gd name="T8" fmla="*/ 11 w 41"/>
                      <a:gd name="T9" fmla="*/ 19 h 66"/>
                      <a:gd name="T10" fmla="*/ 7 w 41"/>
                      <a:gd name="T11" fmla="*/ 14 h 66"/>
                      <a:gd name="T12" fmla="*/ 3 w 41"/>
                      <a:gd name="T13" fmla="*/ 9 h 66"/>
                      <a:gd name="T14" fmla="*/ 1 w 41"/>
                      <a:gd name="T15" fmla="*/ 5 h 66"/>
                      <a:gd name="T16" fmla="*/ 0 w 41"/>
                      <a:gd name="T17" fmla="*/ 0 h 66"/>
                      <a:gd name="T18" fmla="*/ 1 w 41"/>
                      <a:gd name="T19" fmla="*/ 6 h 66"/>
                      <a:gd name="T20" fmla="*/ 3 w 41"/>
                      <a:gd name="T21" fmla="*/ 11 h 66"/>
                      <a:gd name="T22" fmla="*/ 7 w 41"/>
                      <a:gd name="T23" fmla="*/ 18 h 66"/>
                      <a:gd name="T24" fmla="*/ 10 w 41"/>
                      <a:gd name="T25" fmla="*/ 24 h 66"/>
                      <a:gd name="T26" fmla="*/ 13 w 41"/>
                      <a:gd name="T27" fmla="*/ 28 h 66"/>
                      <a:gd name="T28" fmla="*/ 16 w 41"/>
                      <a:gd name="T29" fmla="*/ 32 h 66"/>
                      <a:gd name="T30" fmla="*/ 18 w 41"/>
                      <a:gd name="T31" fmla="*/ 33 h 66"/>
                      <a:gd name="T32" fmla="*/ 20 w 41"/>
                      <a:gd name="T33" fmla="*/ 3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66">
                        <a:moveTo>
                          <a:pt x="41" y="64"/>
                        </a:moveTo>
                        <a:lnTo>
                          <a:pt x="40" y="60"/>
                        </a:lnTo>
                        <a:lnTo>
                          <a:pt x="35" y="55"/>
                        </a:lnTo>
                        <a:lnTo>
                          <a:pt x="29" y="47"/>
                        </a:lnTo>
                        <a:lnTo>
                          <a:pt x="22" y="37"/>
                        </a:lnTo>
                        <a:lnTo>
                          <a:pt x="14" y="28"/>
                        </a:lnTo>
                        <a:lnTo>
                          <a:pt x="7" y="18"/>
                        </a:lnTo>
                        <a:lnTo>
                          <a:pt x="3" y="9"/>
                        </a:lnTo>
                        <a:lnTo>
                          <a:pt x="0" y="0"/>
                        </a:lnTo>
                        <a:lnTo>
                          <a:pt x="3" y="11"/>
                        </a:lnTo>
                        <a:lnTo>
                          <a:pt x="7" y="22"/>
                        </a:lnTo>
                        <a:lnTo>
                          <a:pt x="14" y="35"/>
                        </a:lnTo>
                        <a:lnTo>
                          <a:pt x="20" y="47"/>
                        </a:lnTo>
                        <a:lnTo>
                          <a:pt x="27" y="56"/>
                        </a:lnTo>
                        <a:lnTo>
                          <a:pt x="33" y="63"/>
                        </a:lnTo>
                        <a:lnTo>
                          <a:pt x="37" y="66"/>
                        </a:lnTo>
                        <a:lnTo>
                          <a:pt x="41"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78" name="Freeform 196">
                    <a:extLst>
                      <a:ext uri="{FF2B5EF4-FFF2-40B4-BE49-F238E27FC236}">
                        <a16:creationId xmlns:a16="http://schemas.microsoft.com/office/drawing/2014/main" id="{B41781ED-B31F-4A3B-BA4B-2503AA409BCD}"/>
                      </a:ext>
                    </a:extLst>
                  </p:cNvPr>
                  <p:cNvSpPr>
                    <a:spLocks/>
                  </p:cNvSpPr>
                  <p:nvPr/>
                </p:nvSpPr>
                <p:spPr bwMode="auto">
                  <a:xfrm>
                    <a:off x="133" y="645"/>
                    <a:ext cx="13" cy="24"/>
                  </a:xfrm>
                  <a:custGeom>
                    <a:avLst/>
                    <a:gdLst>
                      <a:gd name="T0" fmla="*/ 0 w 25"/>
                      <a:gd name="T1" fmla="*/ 0 h 47"/>
                      <a:gd name="T2" fmla="*/ 3 w 25"/>
                      <a:gd name="T3" fmla="*/ 8 h 47"/>
                      <a:gd name="T4" fmla="*/ 7 w 25"/>
                      <a:gd name="T5" fmla="*/ 16 h 47"/>
                      <a:gd name="T6" fmla="*/ 11 w 25"/>
                      <a:gd name="T7" fmla="*/ 23 h 47"/>
                      <a:gd name="T8" fmla="*/ 13 w 25"/>
                      <a:gd name="T9" fmla="*/ 24 h 47"/>
                      <a:gd name="T10" fmla="*/ 12 w 25"/>
                      <a:gd name="T11" fmla="*/ 19 h 47"/>
                      <a:gd name="T12" fmla="*/ 8 w 25"/>
                      <a:gd name="T13" fmla="*/ 12 h 47"/>
                      <a:gd name="T14" fmla="*/ 4 w 25"/>
                      <a:gd name="T15" fmla="*/ 5 h 47"/>
                      <a:gd name="T16" fmla="*/ 0 w 25"/>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7">
                        <a:moveTo>
                          <a:pt x="0" y="0"/>
                        </a:moveTo>
                        <a:lnTo>
                          <a:pt x="6" y="15"/>
                        </a:lnTo>
                        <a:lnTo>
                          <a:pt x="14" y="31"/>
                        </a:lnTo>
                        <a:lnTo>
                          <a:pt x="21" y="45"/>
                        </a:lnTo>
                        <a:lnTo>
                          <a:pt x="25" y="47"/>
                        </a:lnTo>
                        <a:lnTo>
                          <a:pt x="23" y="38"/>
                        </a:lnTo>
                        <a:lnTo>
                          <a:pt x="16" y="24"/>
                        </a:lnTo>
                        <a:lnTo>
                          <a:pt x="7"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79" name="Freeform 197">
                    <a:extLst>
                      <a:ext uri="{FF2B5EF4-FFF2-40B4-BE49-F238E27FC236}">
                        <a16:creationId xmlns:a16="http://schemas.microsoft.com/office/drawing/2014/main" id="{1E18E3BC-83F2-4791-AEF7-30A61C72B91D}"/>
                      </a:ext>
                    </a:extLst>
                  </p:cNvPr>
                  <p:cNvSpPr>
                    <a:spLocks/>
                  </p:cNvSpPr>
                  <p:nvPr/>
                </p:nvSpPr>
                <p:spPr bwMode="auto">
                  <a:xfrm>
                    <a:off x="40" y="456"/>
                    <a:ext cx="34" cy="126"/>
                  </a:xfrm>
                  <a:custGeom>
                    <a:avLst/>
                    <a:gdLst>
                      <a:gd name="T0" fmla="*/ 29 w 70"/>
                      <a:gd name="T1" fmla="*/ 0 h 251"/>
                      <a:gd name="T2" fmla="*/ 31 w 70"/>
                      <a:gd name="T3" fmla="*/ 0 h 251"/>
                      <a:gd name="T4" fmla="*/ 32 w 70"/>
                      <a:gd name="T5" fmla="*/ 0 h 251"/>
                      <a:gd name="T6" fmla="*/ 33 w 70"/>
                      <a:gd name="T7" fmla="*/ 1 h 251"/>
                      <a:gd name="T8" fmla="*/ 34 w 70"/>
                      <a:gd name="T9" fmla="*/ 1 h 251"/>
                      <a:gd name="T10" fmla="*/ 21 w 70"/>
                      <a:gd name="T11" fmla="*/ 16 h 251"/>
                      <a:gd name="T12" fmla="*/ 13 w 70"/>
                      <a:gd name="T13" fmla="*/ 33 h 251"/>
                      <a:gd name="T14" fmla="*/ 7 w 70"/>
                      <a:gd name="T15" fmla="*/ 50 h 251"/>
                      <a:gd name="T16" fmla="*/ 5 w 70"/>
                      <a:gd name="T17" fmla="*/ 68 h 251"/>
                      <a:gd name="T18" fmla="*/ 4 w 70"/>
                      <a:gd name="T19" fmla="*/ 84 h 251"/>
                      <a:gd name="T20" fmla="*/ 5 w 70"/>
                      <a:gd name="T21" fmla="*/ 100 h 251"/>
                      <a:gd name="T22" fmla="*/ 7 w 70"/>
                      <a:gd name="T23" fmla="*/ 114 h 251"/>
                      <a:gd name="T24" fmla="*/ 9 w 70"/>
                      <a:gd name="T25" fmla="*/ 126 h 251"/>
                      <a:gd name="T26" fmla="*/ 5 w 70"/>
                      <a:gd name="T27" fmla="*/ 116 h 251"/>
                      <a:gd name="T28" fmla="*/ 1 w 70"/>
                      <a:gd name="T29" fmla="*/ 102 h 251"/>
                      <a:gd name="T30" fmla="*/ 0 w 70"/>
                      <a:gd name="T31" fmla="*/ 84 h 251"/>
                      <a:gd name="T32" fmla="*/ 1 w 70"/>
                      <a:gd name="T33" fmla="*/ 64 h 251"/>
                      <a:gd name="T34" fmla="*/ 5 w 70"/>
                      <a:gd name="T35" fmla="*/ 45 h 251"/>
                      <a:gd name="T36" fmla="*/ 10 w 70"/>
                      <a:gd name="T37" fmla="*/ 26 h 251"/>
                      <a:gd name="T38" fmla="*/ 18 w 70"/>
                      <a:gd name="T39" fmla="*/ 11 h 251"/>
                      <a:gd name="T40" fmla="*/ 29 w 70"/>
                      <a:gd name="T41" fmla="*/ 0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251">
                        <a:moveTo>
                          <a:pt x="60" y="0"/>
                        </a:moveTo>
                        <a:lnTo>
                          <a:pt x="63" y="0"/>
                        </a:lnTo>
                        <a:lnTo>
                          <a:pt x="65" y="0"/>
                        </a:lnTo>
                        <a:lnTo>
                          <a:pt x="67" y="1"/>
                        </a:lnTo>
                        <a:lnTo>
                          <a:pt x="70" y="1"/>
                        </a:lnTo>
                        <a:lnTo>
                          <a:pt x="43" y="32"/>
                        </a:lnTo>
                        <a:lnTo>
                          <a:pt x="26" y="66"/>
                        </a:lnTo>
                        <a:lnTo>
                          <a:pt x="14" y="100"/>
                        </a:lnTo>
                        <a:lnTo>
                          <a:pt x="10" y="135"/>
                        </a:lnTo>
                        <a:lnTo>
                          <a:pt x="9" y="168"/>
                        </a:lnTo>
                        <a:lnTo>
                          <a:pt x="11" y="199"/>
                        </a:lnTo>
                        <a:lnTo>
                          <a:pt x="15" y="227"/>
                        </a:lnTo>
                        <a:lnTo>
                          <a:pt x="19" y="251"/>
                        </a:lnTo>
                        <a:lnTo>
                          <a:pt x="10" y="232"/>
                        </a:lnTo>
                        <a:lnTo>
                          <a:pt x="3" y="203"/>
                        </a:lnTo>
                        <a:lnTo>
                          <a:pt x="0" y="167"/>
                        </a:lnTo>
                        <a:lnTo>
                          <a:pt x="3" y="128"/>
                        </a:lnTo>
                        <a:lnTo>
                          <a:pt x="10" y="89"/>
                        </a:lnTo>
                        <a:lnTo>
                          <a:pt x="21" y="52"/>
                        </a:lnTo>
                        <a:lnTo>
                          <a:pt x="37" y="2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80" name="Freeform 198">
                    <a:extLst>
                      <a:ext uri="{FF2B5EF4-FFF2-40B4-BE49-F238E27FC236}">
                        <a16:creationId xmlns:a16="http://schemas.microsoft.com/office/drawing/2014/main" id="{01B0896B-348F-452B-9B31-9FA65D415398}"/>
                      </a:ext>
                    </a:extLst>
                  </p:cNvPr>
                  <p:cNvSpPr>
                    <a:spLocks/>
                  </p:cNvSpPr>
                  <p:nvPr/>
                </p:nvSpPr>
                <p:spPr bwMode="auto">
                  <a:xfrm>
                    <a:off x="44" y="561"/>
                    <a:ext cx="25" cy="17"/>
                  </a:xfrm>
                  <a:custGeom>
                    <a:avLst/>
                    <a:gdLst>
                      <a:gd name="T0" fmla="*/ 0 w 49"/>
                      <a:gd name="T1" fmla="*/ 0 h 33"/>
                      <a:gd name="T2" fmla="*/ 2 w 49"/>
                      <a:gd name="T3" fmla="*/ 4 h 33"/>
                      <a:gd name="T4" fmla="*/ 6 w 49"/>
                      <a:gd name="T5" fmla="*/ 7 h 33"/>
                      <a:gd name="T6" fmla="*/ 9 w 49"/>
                      <a:gd name="T7" fmla="*/ 10 h 33"/>
                      <a:gd name="T8" fmla="*/ 13 w 49"/>
                      <a:gd name="T9" fmla="*/ 13 h 33"/>
                      <a:gd name="T10" fmla="*/ 17 w 49"/>
                      <a:gd name="T11" fmla="*/ 15 h 33"/>
                      <a:gd name="T12" fmla="*/ 21 w 49"/>
                      <a:gd name="T13" fmla="*/ 16 h 33"/>
                      <a:gd name="T14" fmla="*/ 24 w 49"/>
                      <a:gd name="T15" fmla="*/ 17 h 33"/>
                      <a:gd name="T16" fmla="*/ 25 w 49"/>
                      <a:gd name="T17" fmla="*/ 16 h 33"/>
                      <a:gd name="T18" fmla="*/ 25 w 49"/>
                      <a:gd name="T19" fmla="*/ 15 h 33"/>
                      <a:gd name="T20" fmla="*/ 22 w 49"/>
                      <a:gd name="T21" fmla="*/ 13 h 33"/>
                      <a:gd name="T22" fmla="*/ 20 w 49"/>
                      <a:gd name="T23" fmla="*/ 12 h 33"/>
                      <a:gd name="T24" fmla="*/ 16 w 49"/>
                      <a:gd name="T25" fmla="*/ 10 h 33"/>
                      <a:gd name="T26" fmla="*/ 12 w 49"/>
                      <a:gd name="T27" fmla="*/ 8 h 33"/>
                      <a:gd name="T28" fmla="*/ 7 w 49"/>
                      <a:gd name="T29" fmla="*/ 5 h 33"/>
                      <a:gd name="T30" fmla="*/ 3 w 49"/>
                      <a:gd name="T31" fmla="*/ 3 h 33"/>
                      <a:gd name="T32" fmla="*/ 0 w 49"/>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3">
                        <a:moveTo>
                          <a:pt x="0" y="0"/>
                        </a:moveTo>
                        <a:lnTo>
                          <a:pt x="4" y="7"/>
                        </a:lnTo>
                        <a:lnTo>
                          <a:pt x="11" y="14"/>
                        </a:lnTo>
                        <a:lnTo>
                          <a:pt x="18" y="20"/>
                        </a:lnTo>
                        <a:lnTo>
                          <a:pt x="26" y="25"/>
                        </a:lnTo>
                        <a:lnTo>
                          <a:pt x="34" y="30"/>
                        </a:lnTo>
                        <a:lnTo>
                          <a:pt x="41" y="32"/>
                        </a:lnTo>
                        <a:lnTo>
                          <a:pt x="47" y="33"/>
                        </a:lnTo>
                        <a:lnTo>
                          <a:pt x="49" y="32"/>
                        </a:lnTo>
                        <a:lnTo>
                          <a:pt x="49" y="30"/>
                        </a:lnTo>
                        <a:lnTo>
                          <a:pt x="44" y="26"/>
                        </a:lnTo>
                        <a:lnTo>
                          <a:pt x="39" y="23"/>
                        </a:lnTo>
                        <a:lnTo>
                          <a:pt x="32" y="20"/>
                        </a:lnTo>
                        <a:lnTo>
                          <a:pt x="23" y="15"/>
                        </a:lnTo>
                        <a:lnTo>
                          <a:pt x="14" y="10"/>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81" name="Freeform 199">
                    <a:extLst>
                      <a:ext uri="{FF2B5EF4-FFF2-40B4-BE49-F238E27FC236}">
                        <a16:creationId xmlns:a16="http://schemas.microsoft.com/office/drawing/2014/main" id="{5303DFBA-BFD1-42B3-BC61-1A7589A19E78}"/>
                      </a:ext>
                    </a:extLst>
                  </p:cNvPr>
                  <p:cNvSpPr>
                    <a:spLocks/>
                  </p:cNvSpPr>
                  <p:nvPr/>
                </p:nvSpPr>
                <p:spPr bwMode="auto">
                  <a:xfrm>
                    <a:off x="43" y="549"/>
                    <a:ext cx="29" cy="25"/>
                  </a:xfrm>
                  <a:custGeom>
                    <a:avLst/>
                    <a:gdLst>
                      <a:gd name="T0" fmla="*/ 29 w 59"/>
                      <a:gd name="T1" fmla="*/ 25 h 49"/>
                      <a:gd name="T2" fmla="*/ 28 w 59"/>
                      <a:gd name="T3" fmla="*/ 25 h 49"/>
                      <a:gd name="T4" fmla="*/ 25 w 59"/>
                      <a:gd name="T5" fmla="*/ 24 h 49"/>
                      <a:gd name="T6" fmla="*/ 21 w 59"/>
                      <a:gd name="T7" fmla="*/ 21 h 49"/>
                      <a:gd name="T8" fmla="*/ 15 w 59"/>
                      <a:gd name="T9" fmla="*/ 19 h 49"/>
                      <a:gd name="T10" fmla="*/ 10 w 59"/>
                      <a:gd name="T11" fmla="*/ 15 h 49"/>
                      <a:gd name="T12" fmla="*/ 6 w 59"/>
                      <a:gd name="T13" fmla="*/ 10 h 49"/>
                      <a:gd name="T14" fmla="*/ 2 w 59"/>
                      <a:gd name="T15" fmla="*/ 5 h 49"/>
                      <a:gd name="T16" fmla="*/ 0 w 59"/>
                      <a:gd name="T17" fmla="*/ 0 h 49"/>
                      <a:gd name="T18" fmla="*/ 3 w 59"/>
                      <a:gd name="T19" fmla="*/ 3 h 49"/>
                      <a:gd name="T20" fmla="*/ 7 w 59"/>
                      <a:gd name="T21" fmla="*/ 6 h 49"/>
                      <a:gd name="T22" fmla="*/ 13 w 59"/>
                      <a:gd name="T23" fmla="*/ 10 h 49"/>
                      <a:gd name="T24" fmla="*/ 18 w 59"/>
                      <a:gd name="T25" fmla="*/ 14 h 49"/>
                      <a:gd name="T26" fmla="*/ 22 w 59"/>
                      <a:gd name="T27" fmla="*/ 17 h 49"/>
                      <a:gd name="T28" fmla="*/ 26 w 59"/>
                      <a:gd name="T29" fmla="*/ 21 h 49"/>
                      <a:gd name="T30" fmla="*/ 29 w 59"/>
                      <a:gd name="T31" fmla="*/ 23 h 49"/>
                      <a:gd name="T32" fmla="*/ 29 w 59"/>
                      <a:gd name="T33" fmla="*/ 25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9">
                        <a:moveTo>
                          <a:pt x="59" y="49"/>
                        </a:moveTo>
                        <a:lnTo>
                          <a:pt x="56" y="49"/>
                        </a:lnTo>
                        <a:lnTo>
                          <a:pt x="50" y="47"/>
                        </a:lnTo>
                        <a:lnTo>
                          <a:pt x="42" y="42"/>
                        </a:lnTo>
                        <a:lnTo>
                          <a:pt x="31" y="37"/>
                        </a:lnTo>
                        <a:lnTo>
                          <a:pt x="21" y="29"/>
                        </a:lnTo>
                        <a:lnTo>
                          <a:pt x="12" y="19"/>
                        </a:lnTo>
                        <a:lnTo>
                          <a:pt x="5" y="10"/>
                        </a:lnTo>
                        <a:lnTo>
                          <a:pt x="0" y="0"/>
                        </a:lnTo>
                        <a:lnTo>
                          <a:pt x="6" y="5"/>
                        </a:lnTo>
                        <a:lnTo>
                          <a:pt x="15" y="12"/>
                        </a:lnTo>
                        <a:lnTo>
                          <a:pt x="26" y="20"/>
                        </a:lnTo>
                        <a:lnTo>
                          <a:pt x="36" y="27"/>
                        </a:lnTo>
                        <a:lnTo>
                          <a:pt x="45" y="34"/>
                        </a:lnTo>
                        <a:lnTo>
                          <a:pt x="53" y="41"/>
                        </a:lnTo>
                        <a:lnTo>
                          <a:pt x="58" y="46"/>
                        </a:lnTo>
                        <a:lnTo>
                          <a:pt x="59"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82" name="Freeform 200">
                    <a:extLst>
                      <a:ext uri="{FF2B5EF4-FFF2-40B4-BE49-F238E27FC236}">
                        <a16:creationId xmlns:a16="http://schemas.microsoft.com/office/drawing/2014/main" id="{6B776324-F64B-4758-B895-0B069CA3CC82}"/>
                      </a:ext>
                    </a:extLst>
                  </p:cNvPr>
                  <p:cNvSpPr>
                    <a:spLocks/>
                  </p:cNvSpPr>
                  <p:nvPr/>
                </p:nvSpPr>
                <p:spPr bwMode="auto">
                  <a:xfrm>
                    <a:off x="41" y="526"/>
                    <a:ext cx="36" cy="32"/>
                  </a:xfrm>
                  <a:custGeom>
                    <a:avLst/>
                    <a:gdLst>
                      <a:gd name="T0" fmla="*/ 36 w 70"/>
                      <a:gd name="T1" fmla="*/ 32 h 65"/>
                      <a:gd name="T2" fmla="*/ 34 w 70"/>
                      <a:gd name="T3" fmla="*/ 32 h 65"/>
                      <a:gd name="T4" fmla="*/ 30 w 70"/>
                      <a:gd name="T5" fmla="*/ 31 h 65"/>
                      <a:gd name="T6" fmla="*/ 25 w 70"/>
                      <a:gd name="T7" fmla="*/ 27 h 65"/>
                      <a:gd name="T8" fmla="*/ 19 w 70"/>
                      <a:gd name="T9" fmla="*/ 22 h 65"/>
                      <a:gd name="T10" fmla="*/ 13 w 70"/>
                      <a:gd name="T11" fmla="*/ 17 h 65"/>
                      <a:gd name="T12" fmla="*/ 7 w 70"/>
                      <a:gd name="T13" fmla="*/ 11 h 65"/>
                      <a:gd name="T14" fmla="*/ 3 w 70"/>
                      <a:gd name="T15" fmla="*/ 5 h 65"/>
                      <a:gd name="T16" fmla="*/ 0 w 70"/>
                      <a:gd name="T17" fmla="*/ 0 h 65"/>
                      <a:gd name="T18" fmla="*/ 3 w 70"/>
                      <a:gd name="T19" fmla="*/ 2 h 65"/>
                      <a:gd name="T20" fmla="*/ 8 w 70"/>
                      <a:gd name="T21" fmla="*/ 6 h 65"/>
                      <a:gd name="T22" fmla="*/ 13 w 70"/>
                      <a:gd name="T23" fmla="*/ 11 h 65"/>
                      <a:gd name="T24" fmla="*/ 21 w 70"/>
                      <a:gd name="T25" fmla="*/ 16 h 65"/>
                      <a:gd name="T26" fmla="*/ 27 w 70"/>
                      <a:gd name="T27" fmla="*/ 21 h 65"/>
                      <a:gd name="T28" fmla="*/ 32 w 70"/>
                      <a:gd name="T29" fmla="*/ 26 h 65"/>
                      <a:gd name="T30" fmla="*/ 35 w 70"/>
                      <a:gd name="T31" fmla="*/ 29 h 65"/>
                      <a:gd name="T32" fmla="*/ 36 w 70"/>
                      <a:gd name="T33" fmla="*/ 32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5">
                        <a:moveTo>
                          <a:pt x="70" y="64"/>
                        </a:moveTo>
                        <a:lnTo>
                          <a:pt x="67" y="65"/>
                        </a:lnTo>
                        <a:lnTo>
                          <a:pt x="59" y="62"/>
                        </a:lnTo>
                        <a:lnTo>
                          <a:pt x="48" y="55"/>
                        </a:lnTo>
                        <a:lnTo>
                          <a:pt x="37" y="45"/>
                        </a:lnTo>
                        <a:lnTo>
                          <a:pt x="25" y="34"/>
                        </a:lnTo>
                        <a:lnTo>
                          <a:pt x="14" y="22"/>
                        </a:lnTo>
                        <a:lnTo>
                          <a:pt x="6" y="11"/>
                        </a:lnTo>
                        <a:lnTo>
                          <a:pt x="0" y="0"/>
                        </a:lnTo>
                        <a:lnTo>
                          <a:pt x="6" y="5"/>
                        </a:lnTo>
                        <a:lnTo>
                          <a:pt x="15" y="13"/>
                        </a:lnTo>
                        <a:lnTo>
                          <a:pt x="26" y="22"/>
                        </a:lnTo>
                        <a:lnTo>
                          <a:pt x="40" y="33"/>
                        </a:lnTo>
                        <a:lnTo>
                          <a:pt x="52" y="43"/>
                        </a:lnTo>
                        <a:lnTo>
                          <a:pt x="62" y="52"/>
                        </a:lnTo>
                        <a:lnTo>
                          <a:pt x="69" y="59"/>
                        </a:lnTo>
                        <a:lnTo>
                          <a:pt x="70"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83" name="Freeform 201">
                    <a:extLst>
                      <a:ext uri="{FF2B5EF4-FFF2-40B4-BE49-F238E27FC236}">
                        <a16:creationId xmlns:a16="http://schemas.microsoft.com/office/drawing/2014/main" id="{FD3DB023-AFA4-4926-B51D-05E7573753BD}"/>
                      </a:ext>
                    </a:extLst>
                  </p:cNvPr>
                  <p:cNvSpPr>
                    <a:spLocks/>
                  </p:cNvSpPr>
                  <p:nvPr/>
                </p:nvSpPr>
                <p:spPr bwMode="auto">
                  <a:xfrm>
                    <a:off x="44" y="503"/>
                    <a:ext cx="38" cy="30"/>
                  </a:xfrm>
                  <a:custGeom>
                    <a:avLst/>
                    <a:gdLst>
                      <a:gd name="T0" fmla="*/ 38 w 76"/>
                      <a:gd name="T1" fmla="*/ 29 h 59"/>
                      <a:gd name="T2" fmla="*/ 36 w 76"/>
                      <a:gd name="T3" fmla="*/ 30 h 59"/>
                      <a:gd name="T4" fmla="*/ 31 w 76"/>
                      <a:gd name="T5" fmla="*/ 28 h 59"/>
                      <a:gd name="T6" fmla="*/ 25 w 76"/>
                      <a:gd name="T7" fmla="*/ 25 h 59"/>
                      <a:gd name="T8" fmla="*/ 19 w 76"/>
                      <a:gd name="T9" fmla="*/ 21 h 59"/>
                      <a:gd name="T10" fmla="*/ 13 w 76"/>
                      <a:gd name="T11" fmla="*/ 15 h 59"/>
                      <a:gd name="T12" fmla="*/ 7 w 76"/>
                      <a:gd name="T13" fmla="*/ 10 h 59"/>
                      <a:gd name="T14" fmla="*/ 2 w 76"/>
                      <a:gd name="T15" fmla="*/ 5 h 59"/>
                      <a:gd name="T16" fmla="*/ 0 w 76"/>
                      <a:gd name="T17" fmla="*/ 0 h 59"/>
                      <a:gd name="T18" fmla="*/ 3 w 76"/>
                      <a:gd name="T19" fmla="*/ 2 h 59"/>
                      <a:gd name="T20" fmla="*/ 8 w 76"/>
                      <a:gd name="T21" fmla="*/ 6 h 59"/>
                      <a:gd name="T22" fmla="*/ 14 w 76"/>
                      <a:gd name="T23" fmla="*/ 10 h 59"/>
                      <a:gd name="T24" fmla="*/ 21 w 76"/>
                      <a:gd name="T25" fmla="*/ 15 h 59"/>
                      <a:gd name="T26" fmla="*/ 28 w 76"/>
                      <a:gd name="T27" fmla="*/ 20 h 59"/>
                      <a:gd name="T28" fmla="*/ 33 w 76"/>
                      <a:gd name="T29" fmla="*/ 24 h 59"/>
                      <a:gd name="T30" fmla="*/ 37 w 76"/>
                      <a:gd name="T31" fmla="*/ 28 h 59"/>
                      <a:gd name="T32" fmla="*/ 38 w 76"/>
                      <a:gd name="T33" fmla="*/ 2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59">
                        <a:moveTo>
                          <a:pt x="76" y="58"/>
                        </a:moveTo>
                        <a:lnTo>
                          <a:pt x="71" y="59"/>
                        </a:lnTo>
                        <a:lnTo>
                          <a:pt x="62" y="56"/>
                        </a:lnTo>
                        <a:lnTo>
                          <a:pt x="50" y="50"/>
                        </a:lnTo>
                        <a:lnTo>
                          <a:pt x="38" y="41"/>
                        </a:lnTo>
                        <a:lnTo>
                          <a:pt x="25" y="30"/>
                        </a:lnTo>
                        <a:lnTo>
                          <a:pt x="13" y="20"/>
                        </a:lnTo>
                        <a:lnTo>
                          <a:pt x="4" y="10"/>
                        </a:lnTo>
                        <a:lnTo>
                          <a:pt x="0" y="0"/>
                        </a:lnTo>
                        <a:lnTo>
                          <a:pt x="5" y="4"/>
                        </a:lnTo>
                        <a:lnTo>
                          <a:pt x="16" y="11"/>
                        </a:lnTo>
                        <a:lnTo>
                          <a:pt x="28" y="19"/>
                        </a:lnTo>
                        <a:lnTo>
                          <a:pt x="42" y="29"/>
                        </a:lnTo>
                        <a:lnTo>
                          <a:pt x="55" y="39"/>
                        </a:lnTo>
                        <a:lnTo>
                          <a:pt x="66" y="48"/>
                        </a:lnTo>
                        <a:lnTo>
                          <a:pt x="73" y="55"/>
                        </a:lnTo>
                        <a:lnTo>
                          <a:pt x="76"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84" name="Freeform 202">
                    <a:extLst>
                      <a:ext uri="{FF2B5EF4-FFF2-40B4-BE49-F238E27FC236}">
                        <a16:creationId xmlns:a16="http://schemas.microsoft.com/office/drawing/2014/main" id="{3882E617-5A13-464E-A5CE-3782B3D9617D}"/>
                      </a:ext>
                    </a:extLst>
                  </p:cNvPr>
                  <p:cNvSpPr>
                    <a:spLocks/>
                  </p:cNvSpPr>
                  <p:nvPr/>
                </p:nvSpPr>
                <p:spPr bwMode="auto">
                  <a:xfrm>
                    <a:off x="49" y="494"/>
                    <a:ext cx="34" cy="25"/>
                  </a:xfrm>
                  <a:custGeom>
                    <a:avLst/>
                    <a:gdLst>
                      <a:gd name="T0" fmla="*/ 34 w 69"/>
                      <a:gd name="T1" fmla="*/ 25 h 51"/>
                      <a:gd name="T2" fmla="*/ 33 w 69"/>
                      <a:gd name="T3" fmla="*/ 25 h 51"/>
                      <a:gd name="T4" fmla="*/ 28 w 69"/>
                      <a:gd name="T5" fmla="*/ 23 h 51"/>
                      <a:gd name="T6" fmla="*/ 23 w 69"/>
                      <a:gd name="T7" fmla="*/ 21 h 51"/>
                      <a:gd name="T8" fmla="*/ 17 w 69"/>
                      <a:gd name="T9" fmla="*/ 16 h 51"/>
                      <a:gd name="T10" fmla="*/ 11 w 69"/>
                      <a:gd name="T11" fmla="*/ 12 h 51"/>
                      <a:gd name="T12" fmla="*/ 5 w 69"/>
                      <a:gd name="T13" fmla="*/ 8 h 51"/>
                      <a:gd name="T14" fmla="*/ 1 w 69"/>
                      <a:gd name="T15" fmla="*/ 3 h 51"/>
                      <a:gd name="T16" fmla="*/ 0 w 69"/>
                      <a:gd name="T17" fmla="*/ 0 h 51"/>
                      <a:gd name="T18" fmla="*/ 3 w 69"/>
                      <a:gd name="T19" fmla="*/ 2 h 51"/>
                      <a:gd name="T20" fmla="*/ 8 w 69"/>
                      <a:gd name="T21" fmla="*/ 5 h 51"/>
                      <a:gd name="T22" fmla="*/ 14 w 69"/>
                      <a:gd name="T23" fmla="*/ 8 h 51"/>
                      <a:gd name="T24" fmla="*/ 20 w 69"/>
                      <a:gd name="T25" fmla="*/ 12 h 51"/>
                      <a:gd name="T26" fmla="*/ 26 w 69"/>
                      <a:gd name="T27" fmla="*/ 16 h 51"/>
                      <a:gd name="T28" fmla="*/ 31 w 69"/>
                      <a:gd name="T29" fmla="*/ 19 h 51"/>
                      <a:gd name="T30" fmla="*/ 34 w 69"/>
                      <a:gd name="T31" fmla="*/ 23 h 51"/>
                      <a:gd name="T32" fmla="*/ 34 w 69"/>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1">
                        <a:moveTo>
                          <a:pt x="69" y="51"/>
                        </a:moveTo>
                        <a:lnTo>
                          <a:pt x="66" y="51"/>
                        </a:lnTo>
                        <a:lnTo>
                          <a:pt x="57" y="47"/>
                        </a:lnTo>
                        <a:lnTo>
                          <a:pt x="47" y="42"/>
                        </a:lnTo>
                        <a:lnTo>
                          <a:pt x="34" y="33"/>
                        </a:lnTo>
                        <a:lnTo>
                          <a:pt x="22" y="25"/>
                        </a:lnTo>
                        <a:lnTo>
                          <a:pt x="11" y="16"/>
                        </a:lnTo>
                        <a:lnTo>
                          <a:pt x="3" y="7"/>
                        </a:lnTo>
                        <a:lnTo>
                          <a:pt x="0" y="0"/>
                        </a:lnTo>
                        <a:lnTo>
                          <a:pt x="7" y="5"/>
                        </a:lnTo>
                        <a:lnTo>
                          <a:pt x="16" y="10"/>
                        </a:lnTo>
                        <a:lnTo>
                          <a:pt x="29" y="17"/>
                        </a:lnTo>
                        <a:lnTo>
                          <a:pt x="41" y="24"/>
                        </a:lnTo>
                        <a:lnTo>
                          <a:pt x="53" y="32"/>
                        </a:lnTo>
                        <a:lnTo>
                          <a:pt x="62" y="39"/>
                        </a:lnTo>
                        <a:lnTo>
                          <a:pt x="68" y="46"/>
                        </a:lnTo>
                        <a:lnTo>
                          <a:pt x="69"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85" name="Freeform 203">
                    <a:extLst>
                      <a:ext uri="{FF2B5EF4-FFF2-40B4-BE49-F238E27FC236}">
                        <a16:creationId xmlns:a16="http://schemas.microsoft.com/office/drawing/2014/main" id="{759D0B7F-7BA3-41E4-9A9C-3372A6148272}"/>
                      </a:ext>
                    </a:extLst>
                  </p:cNvPr>
                  <p:cNvSpPr>
                    <a:spLocks/>
                  </p:cNvSpPr>
                  <p:nvPr/>
                </p:nvSpPr>
                <p:spPr bwMode="auto">
                  <a:xfrm>
                    <a:off x="54" y="476"/>
                    <a:ext cx="29" cy="21"/>
                  </a:xfrm>
                  <a:custGeom>
                    <a:avLst/>
                    <a:gdLst>
                      <a:gd name="T0" fmla="*/ 29 w 59"/>
                      <a:gd name="T1" fmla="*/ 21 h 43"/>
                      <a:gd name="T2" fmla="*/ 27 w 59"/>
                      <a:gd name="T3" fmla="*/ 21 h 43"/>
                      <a:gd name="T4" fmla="*/ 24 w 59"/>
                      <a:gd name="T5" fmla="*/ 21 h 43"/>
                      <a:gd name="T6" fmla="*/ 20 w 59"/>
                      <a:gd name="T7" fmla="*/ 19 h 43"/>
                      <a:gd name="T8" fmla="*/ 15 w 59"/>
                      <a:gd name="T9" fmla="*/ 16 h 43"/>
                      <a:gd name="T10" fmla="*/ 10 w 59"/>
                      <a:gd name="T11" fmla="*/ 13 h 43"/>
                      <a:gd name="T12" fmla="*/ 6 w 59"/>
                      <a:gd name="T13" fmla="*/ 9 h 43"/>
                      <a:gd name="T14" fmla="*/ 2 w 59"/>
                      <a:gd name="T15" fmla="*/ 5 h 43"/>
                      <a:gd name="T16" fmla="*/ 0 w 59"/>
                      <a:gd name="T17" fmla="*/ 0 h 43"/>
                      <a:gd name="T18" fmla="*/ 3 w 59"/>
                      <a:gd name="T19" fmla="*/ 2 h 43"/>
                      <a:gd name="T20" fmla="*/ 7 w 59"/>
                      <a:gd name="T21" fmla="*/ 5 h 43"/>
                      <a:gd name="T22" fmla="*/ 12 w 59"/>
                      <a:gd name="T23" fmla="*/ 8 h 43"/>
                      <a:gd name="T24" fmla="*/ 18 w 59"/>
                      <a:gd name="T25" fmla="*/ 11 h 43"/>
                      <a:gd name="T26" fmla="*/ 22 w 59"/>
                      <a:gd name="T27" fmla="*/ 14 h 43"/>
                      <a:gd name="T28" fmla="*/ 26 w 59"/>
                      <a:gd name="T29" fmla="*/ 17 h 43"/>
                      <a:gd name="T30" fmla="*/ 29 w 59"/>
                      <a:gd name="T31" fmla="*/ 19 h 43"/>
                      <a:gd name="T32" fmla="*/ 29 w 59"/>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3">
                        <a:moveTo>
                          <a:pt x="59" y="42"/>
                        </a:moveTo>
                        <a:lnTo>
                          <a:pt x="55" y="43"/>
                        </a:lnTo>
                        <a:lnTo>
                          <a:pt x="48" y="42"/>
                        </a:lnTo>
                        <a:lnTo>
                          <a:pt x="40" y="38"/>
                        </a:lnTo>
                        <a:lnTo>
                          <a:pt x="30" y="33"/>
                        </a:lnTo>
                        <a:lnTo>
                          <a:pt x="21" y="27"/>
                        </a:lnTo>
                        <a:lnTo>
                          <a:pt x="12" y="19"/>
                        </a:lnTo>
                        <a:lnTo>
                          <a:pt x="5" y="10"/>
                        </a:lnTo>
                        <a:lnTo>
                          <a:pt x="0" y="0"/>
                        </a:lnTo>
                        <a:lnTo>
                          <a:pt x="6" y="5"/>
                        </a:lnTo>
                        <a:lnTo>
                          <a:pt x="15" y="10"/>
                        </a:lnTo>
                        <a:lnTo>
                          <a:pt x="25" y="16"/>
                        </a:lnTo>
                        <a:lnTo>
                          <a:pt x="36" y="22"/>
                        </a:lnTo>
                        <a:lnTo>
                          <a:pt x="45" y="29"/>
                        </a:lnTo>
                        <a:lnTo>
                          <a:pt x="53" y="34"/>
                        </a:lnTo>
                        <a:lnTo>
                          <a:pt x="58" y="38"/>
                        </a:lnTo>
                        <a:lnTo>
                          <a:pt x="59"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86" name="Freeform 204">
                    <a:extLst>
                      <a:ext uri="{FF2B5EF4-FFF2-40B4-BE49-F238E27FC236}">
                        <a16:creationId xmlns:a16="http://schemas.microsoft.com/office/drawing/2014/main" id="{698741D6-0494-4794-8123-5CDD828B33EB}"/>
                      </a:ext>
                    </a:extLst>
                  </p:cNvPr>
                  <p:cNvSpPr>
                    <a:spLocks/>
                  </p:cNvSpPr>
                  <p:nvPr/>
                </p:nvSpPr>
                <p:spPr bwMode="auto">
                  <a:xfrm>
                    <a:off x="71" y="461"/>
                    <a:ext cx="18" cy="5"/>
                  </a:xfrm>
                  <a:custGeom>
                    <a:avLst/>
                    <a:gdLst>
                      <a:gd name="T0" fmla="*/ 18 w 34"/>
                      <a:gd name="T1" fmla="*/ 3 h 12"/>
                      <a:gd name="T2" fmla="*/ 17 w 34"/>
                      <a:gd name="T3" fmla="*/ 5 h 12"/>
                      <a:gd name="T4" fmla="*/ 14 w 34"/>
                      <a:gd name="T5" fmla="*/ 5 h 12"/>
                      <a:gd name="T6" fmla="*/ 12 w 34"/>
                      <a:gd name="T7" fmla="*/ 5 h 12"/>
                      <a:gd name="T8" fmla="*/ 8 w 34"/>
                      <a:gd name="T9" fmla="*/ 5 h 12"/>
                      <a:gd name="T10" fmla="*/ 5 w 34"/>
                      <a:gd name="T11" fmla="*/ 5 h 12"/>
                      <a:gd name="T12" fmla="*/ 2 w 34"/>
                      <a:gd name="T13" fmla="*/ 3 h 12"/>
                      <a:gd name="T14" fmla="*/ 1 w 34"/>
                      <a:gd name="T15" fmla="*/ 2 h 12"/>
                      <a:gd name="T16" fmla="*/ 0 w 34"/>
                      <a:gd name="T17" fmla="*/ 0 h 12"/>
                      <a:gd name="T18" fmla="*/ 2 w 34"/>
                      <a:gd name="T19" fmla="*/ 2 h 12"/>
                      <a:gd name="T20" fmla="*/ 5 w 34"/>
                      <a:gd name="T21" fmla="*/ 2 h 12"/>
                      <a:gd name="T22" fmla="*/ 8 w 34"/>
                      <a:gd name="T23" fmla="*/ 2 h 12"/>
                      <a:gd name="T24" fmla="*/ 12 w 34"/>
                      <a:gd name="T25" fmla="*/ 2 h 12"/>
                      <a:gd name="T26" fmla="*/ 15 w 34"/>
                      <a:gd name="T27" fmla="*/ 2 h 12"/>
                      <a:gd name="T28" fmla="*/ 17 w 34"/>
                      <a:gd name="T29" fmla="*/ 2 h 12"/>
                      <a:gd name="T30" fmla="*/ 18 w 34"/>
                      <a:gd name="T31" fmla="*/ 3 h 12"/>
                      <a:gd name="T32" fmla="*/ 18 w 34"/>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2">
                        <a:moveTo>
                          <a:pt x="34" y="8"/>
                        </a:moveTo>
                        <a:lnTo>
                          <a:pt x="32" y="11"/>
                        </a:lnTo>
                        <a:lnTo>
                          <a:pt x="27" y="12"/>
                        </a:lnTo>
                        <a:lnTo>
                          <a:pt x="23" y="12"/>
                        </a:lnTo>
                        <a:lnTo>
                          <a:pt x="16" y="12"/>
                        </a:lnTo>
                        <a:lnTo>
                          <a:pt x="10" y="11"/>
                        </a:lnTo>
                        <a:lnTo>
                          <a:pt x="4" y="8"/>
                        </a:lnTo>
                        <a:lnTo>
                          <a:pt x="1" y="5"/>
                        </a:lnTo>
                        <a:lnTo>
                          <a:pt x="0" y="0"/>
                        </a:lnTo>
                        <a:lnTo>
                          <a:pt x="4" y="4"/>
                        </a:lnTo>
                        <a:lnTo>
                          <a:pt x="9" y="5"/>
                        </a:lnTo>
                        <a:lnTo>
                          <a:pt x="16" y="5"/>
                        </a:lnTo>
                        <a:lnTo>
                          <a:pt x="23" y="5"/>
                        </a:lnTo>
                        <a:lnTo>
                          <a:pt x="29" y="5"/>
                        </a:lnTo>
                        <a:lnTo>
                          <a:pt x="32" y="5"/>
                        </a:lnTo>
                        <a:lnTo>
                          <a:pt x="34" y="6"/>
                        </a:lnTo>
                        <a:lnTo>
                          <a:pt x="34"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87" name="Freeform 205">
                    <a:extLst>
                      <a:ext uri="{FF2B5EF4-FFF2-40B4-BE49-F238E27FC236}">
                        <a16:creationId xmlns:a16="http://schemas.microsoft.com/office/drawing/2014/main" id="{3F0F30BA-E61A-42EE-BF23-026B6FEB77C5}"/>
                      </a:ext>
                    </a:extLst>
                  </p:cNvPr>
                  <p:cNvSpPr>
                    <a:spLocks/>
                  </p:cNvSpPr>
                  <p:nvPr/>
                </p:nvSpPr>
                <p:spPr bwMode="auto">
                  <a:xfrm>
                    <a:off x="41" y="537"/>
                    <a:ext cx="33" cy="28"/>
                  </a:xfrm>
                  <a:custGeom>
                    <a:avLst/>
                    <a:gdLst>
                      <a:gd name="T0" fmla="*/ 33 w 65"/>
                      <a:gd name="T1" fmla="*/ 28 h 57"/>
                      <a:gd name="T2" fmla="*/ 31 w 65"/>
                      <a:gd name="T3" fmla="*/ 28 h 57"/>
                      <a:gd name="T4" fmla="*/ 28 w 65"/>
                      <a:gd name="T5" fmla="*/ 26 h 57"/>
                      <a:gd name="T6" fmla="*/ 23 w 65"/>
                      <a:gd name="T7" fmla="*/ 24 h 57"/>
                      <a:gd name="T8" fmla="*/ 17 w 65"/>
                      <a:gd name="T9" fmla="*/ 20 h 57"/>
                      <a:gd name="T10" fmla="*/ 12 w 65"/>
                      <a:gd name="T11" fmla="*/ 15 h 57"/>
                      <a:gd name="T12" fmla="*/ 7 w 65"/>
                      <a:gd name="T13" fmla="*/ 10 h 57"/>
                      <a:gd name="T14" fmla="*/ 3 w 65"/>
                      <a:gd name="T15" fmla="*/ 5 h 57"/>
                      <a:gd name="T16" fmla="*/ 0 w 65"/>
                      <a:gd name="T17" fmla="*/ 0 h 57"/>
                      <a:gd name="T18" fmla="*/ 3 w 65"/>
                      <a:gd name="T19" fmla="*/ 2 h 57"/>
                      <a:gd name="T20" fmla="*/ 7 w 65"/>
                      <a:gd name="T21" fmla="*/ 5 h 57"/>
                      <a:gd name="T22" fmla="*/ 13 w 65"/>
                      <a:gd name="T23" fmla="*/ 9 h 57"/>
                      <a:gd name="T24" fmla="*/ 19 w 65"/>
                      <a:gd name="T25" fmla="*/ 14 h 57"/>
                      <a:gd name="T26" fmla="*/ 24 w 65"/>
                      <a:gd name="T27" fmla="*/ 18 h 57"/>
                      <a:gd name="T28" fmla="*/ 29 w 65"/>
                      <a:gd name="T29" fmla="*/ 22 h 57"/>
                      <a:gd name="T30" fmla="*/ 32 w 65"/>
                      <a:gd name="T31" fmla="*/ 25 h 57"/>
                      <a:gd name="T32" fmla="*/ 33 w 65"/>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7">
                        <a:moveTo>
                          <a:pt x="65" y="56"/>
                        </a:moveTo>
                        <a:lnTo>
                          <a:pt x="62" y="57"/>
                        </a:lnTo>
                        <a:lnTo>
                          <a:pt x="55" y="53"/>
                        </a:lnTo>
                        <a:lnTo>
                          <a:pt x="45" y="49"/>
                        </a:lnTo>
                        <a:lnTo>
                          <a:pt x="34" y="41"/>
                        </a:lnTo>
                        <a:lnTo>
                          <a:pt x="23" y="31"/>
                        </a:lnTo>
                        <a:lnTo>
                          <a:pt x="14" y="21"/>
                        </a:lnTo>
                        <a:lnTo>
                          <a:pt x="6" y="11"/>
                        </a:lnTo>
                        <a:lnTo>
                          <a:pt x="0" y="0"/>
                        </a:lnTo>
                        <a:lnTo>
                          <a:pt x="6" y="5"/>
                        </a:lnTo>
                        <a:lnTo>
                          <a:pt x="14" y="11"/>
                        </a:lnTo>
                        <a:lnTo>
                          <a:pt x="25" y="19"/>
                        </a:lnTo>
                        <a:lnTo>
                          <a:pt x="37" y="28"/>
                        </a:lnTo>
                        <a:lnTo>
                          <a:pt x="48" y="37"/>
                        </a:lnTo>
                        <a:lnTo>
                          <a:pt x="57" y="45"/>
                        </a:lnTo>
                        <a:lnTo>
                          <a:pt x="64" y="51"/>
                        </a:lnTo>
                        <a:lnTo>
                          <a:pt x="65"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88" name="Freeform 206">
                    <a:extLst>
                      <a:ext uri="{FF2B5EF4-FFF2-40B4-BE49-F238E27FC236}">
                        <a16:creationId xmlns:a16="http://schemas.microsoft.com/office/drawing/2014/main" id="{5D89A2D2-A9D4-4BF6-9F64-243A55863B36}"/>
                      </a:ext>
                    </a:extLst>
                  </p:cNvPr>
                  <p:cNvSpPr>
                    <a:spLocks/>
                  </p:cNvSpPr>
                  <p:nvPr/>
                </p:nvSpPr>
                <p:spPr bwMode="auto">
                  <a:xfrm>
                    <a:off x="42" y="515"/>
                    <a:ext cx="37" cy="29"/>
                  </a:xfrm>
                  <a:custGeom>
                    <a:avLst/>
                    <a:gdLst>
                      <a:gd name="T0" fmla="*/ 37 w 75"/>
                      <a:gd name="T1" fmla="*/ 28 h 56"/>
                      <a:gd name="T2" fmla="*/ 35 w 75"/>
                      <a:gd name="T3" fmla="*/ 29 h 56"/>
                      <a:gd name="T4" fmla="*/ 30 w 75"/>
                      <a:gd name="T5" fmla="*/ 27 h 56"/>
                      <a:gd name="T6" fmla="*/ 25 w 75"/>
                      <a:gd name="T7" fmla="*/ 24 h 56"/>
                      <a:gd name="T8" fmla="*/ 19 w 75"/>
                      <a:gd name="T9" fmla="*/ 20 h 56"/>
                      <a:gd name="T10" fmla="*/ 12 w 75"/>
                      <a:gd name="T11" fmla="*/ 16 h 56"/>
                      <a:gd name="T12" fmla="*/ 7 w 75"/>
                      <a:gd name="T13" fmla="*/ 10 h 56"/>
                      <a:gd name="T14" fmla="*/ 2 w 75"/>
                      <a:gd name="T15" fmla="*/ 5 h 56"/>
                      <a:gd name="T16" fmla="*/ 0 w 75"/>
                      <a:gd name="T17" fmla="*/ 0 h 56"/>
                      <a:gd name="T18" fmla="*/ 3 w 75"/>
                      <a:gd name="T19" fmla="*/ 2 h 56"/>
                      <a:gd name="T20" fmla="*/ 8 w 75"/>
                      <a:gd name="T21" fmla="*/ 5 h 56"/>
                      <a:gd name="T22" fmla="*/ 14 w 75"/>
                      <a:gd name="T23" fmla="*/ 9 h 56"/>
                      <a:gd name="T24" fmla="*/ 21 w 75"/>
                      <a:gd name="T25" fmla="*/ 14 h 56"/>
                      <a:gd name="T26" fmla="*/ 27 w 75"/>
                      <a:gd name="T27" fmla="*/ 19 h 56"/>
                      <a:gd name="T28" fmla="*/ 33 w 75"/>
                      <a:gd name="T29" fmla="*/ 23 h 56"/>
                      <a:gd name="T30" fmla="*/ 36 w 75"/>
                      <a:gd name="T31" fmla="*/ 27 h 56"/>
                      <a:gd name="T32" fmla="*/ 37 w 75"/>
                      <a:gd name="T33" fmla="*/ 28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6">
                        <a:moveTo>
                          <a:pt x="75" y="55"/>
                        </a:moveTo>
                        <a:lnTo>
                          <a:pt x="70" y="56"/>
                        </a:lnTo>
                        <a:lnTo>
                          <a:pt x="61" y="53"/>
                        </a:lnTo>
                        <a:lnTo>
                          <a:pt x="51" y="47"/>
                        </a:lnTo>
                        <a:lnTo>
                          <a:pt x="38" y="39"/>
                        </a:lnTo>
                        <a:lnTo>
                          <a:pt x="24" y="30"/>
                        </a:lnTo>
                        <a:lnTo>
                          <a:pt x="14" y="19"/>
                        </a:lnTo>
                        <a:lnTo>
                          <a:pt x="5" y="9"/>
                        </a:lnTo>
                        <a:lnTo>
                          <a:pt x="0" y="0"/>
                        </a:lnTo>
                        <a:lnTo>
                          <a:pt x="6" y="3"/>
                        </a:lnTo>
                        <a:lnTo>
                          <a:pt x="16" y="9"/>
                        </a:lnTo>
                        <a:lnTo>
                          <a:pt x="28" y="18"/>
                        </a:lnTo>
                        <a:lnTo>
                          <a:pt x="42" y="27"/>
                        </a:lnTo>
                        <a:lnTo>
                          <a:pt x="55" y="37"/>
                        </a:lnTo>
                        <a:lnTo>
                          <a:pt x="66" y="45"/>
                        </a:lnTo>
                        <a:lnTo>
                          <a:pt x="73" y="52"/>
                        </a:lnTo>
                        <a:lnTo>
                          <a:pt x="7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89" name="Freeform 207">
                    <a:extLst>
                      <a:ext uri="{FF2B5EF4-FFF2-40B4-BE49-F238E27FC236}">
                        <a16:creationId xmlns:a16="http://schemas.microsoft.com/office/drawing/2014/main" id="{F3913904-D730-4234-B351-3031DED1FA13}"/>
                      </a:ext>
                    </a:extLst>
                  </p:cNvPr>
                  <p:cNvSpPr>
                    <a:spLocks/>
                  </p:cNvSpPr>
                  <p:nvPr/>
                </p:nvSpPr>
                <p:spPr bwMode="auto">
                  <a:xfrm>
                    <a:off x="49" y="485"/>
                    <a:ext cx="36" cy="21"/>
                  </a:xfrm>
                  <a:custGeom>
                    <a:avLst/>
                    <a:gdLst>
                      <a:gd name="T0" fmla="*/ 36 w 71"/>
                      <a:gd name="T1" fmla="*/ 21 h 42"/>
                      <a:gd name="T2" fmla="*/ 34 w 71"/>
                      <a:gd name="T3" fmla="*/ 21 h 42"/>
                      <a:gd name="T4" fmla="*/ 30 w 71"/>
                      <a:gd name="T5" fmla="*/ 21 h 42"/>
                      <a:gd name="T6" fmla="*/ 25 w 71"/>
                      <a:gd name="T7" fmla="*/ 19 h 42"/>
                      <a:gd name="T8" fmla="*/ 19 w 71"/>
                      <a:gd name="T9" fmla="*/ 16 h 42"/>
                      <a:gd name="T10" fmla="*/ 13 w 71"/>
                      <a:gd name="T11" fmla="*/ 13 h 42"/>
                      <a:gd name="T12" fmla="*/ 7 w 71"/>
                      <a:gd name="T13" fmla="*/ 9 h 42"/>
                      <a:gd name="T14" fmla="*/ 3 w 71"/>
                      <a:gd name="T15" fmla="*/ 5 h 42"/>
                      <a:gd name="T16" fmla="*/ 0 w 71"/>
                      <a:gd name="T17" fmla="*/ 0 h 42"/>
                      <a:gd name="T18" fmla="*/ 4 w 71"/>
                      <a:gd name="T19" fmla="*/ 2 h 42"/>
                      <a:gd name="T20" fmla="*/ 9 w 71"/>
                      <a:gd name="T21" fmla="*/ 5 h 42"/>
                      <a:gd name="T22" fmla="*/ 15 w 71"/>
                      <a:gd name="T23" fmla="*/ 8 h 42"/>
                      <a:gd name="T24" fmla="*/ 22 w 71"/>
                      <a:gd name="T25" fmla="*/ 11 h 42"/>
                      <a:gd name="T26" fmla="*/ 27 w 71"/>
                      <a:gd name="T27" fmla="*/ 14 h 42"/>
                      <a:gd name="T28" fmla="*/ 32 w 71"/>
                      <a:gd name="T29" fmla="*/ 17 h 42"/>
                      <a:gd name="T30" fmla="*/ 35 w 71"/>
                      <a:gd name="T31" fmla="*/ 19 h 42"/>
                      <a:gd name="T32" fmla="*/ 36 w 71"/>
                      <a:gd name="T33" fmla="*/ 2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42">
                        <a:moveTo>
                          <a:pt x="71" y="41"/>
                        </a:moveTo>
                        <a:lnTo>
                          <a:pt x="68" y="42"/>
                        </a:lnTo>
                        <a:lnTo>
                          <a:pt x="60" y="41"/>
                        </a:lnTo>
                        <a:lnTo>
                          <a:pt x="49" y="38"/>
                        </a:lnTo>
                        <a:lnTo>
                          <a:pt x="38" y="32"/>
                        </a:lnTo>
                        <a:lnTo>
                          <a:pt x="25" y="25"/>
                        </a:lnTo>
                        <a:lnTo>
                          <a:pt x="14" y="18"/>
                        </a:lnTo>
                        <a:lnTo>
                          <a:pt x="6" y="9"/>
                        </a:lnTo>
                        <a:lnTo>
                          <a:pt x="0" y="0"/>
                        </a:lnTo>
                        <a:lnTo>
                          <a:pt x="7" y="4"/>
                        </a:lnTo>
                        <a:lnTo>
                          <a:pt x="17" y="9"/>
                        </a:lnTo>
                        <a:lnTo>
                          <a:pt x="30" y="15"/>
                        </a:lnTo>
                        <a:lnTo>
                          <a:pt x="43" y="22"/>
                        </a:lnTo>
                        <a:lnTo>
                          <a:pt x="54" y="27"/>
                        </a:lnTo>
                        <a:lnTo>
                          <a:pt x="64" y="33"/>
                        </a:lnTo>
                        <a:lnTo>
                          <a:pt x="70" y="38"/>
                        </a:lnTo>
                        <a:lnTo>
                          <a:pt x="71"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90" name="Freeform 208">
                    <a:extLst>
                      <a:ext uri="{FF2B5EF4-FFF2-40B4-BE49-F238E27FC236}">
                        <a16:creationId xmlns:a16="http://schemas.microsoft.com/office/drawing/2014/main" id="{A949D95C-2318-4C6D-95AC-1980D12F066C}"/>
                      </a:ext>
                    </a:extLst>
                  </p:cNvPr>
                  <p:cNvSpPr>
                    <a:spLocks/>
                  </p:cNvSpPr>
                  <p:nvPr/>
                </p:nvSpPr>
                <p:spPr bwMode="auto">
                  <a:xfrm>
                    <a:off x="58" y="469"/>
                    <a:ext cx="27" cy="22"/>
                  </a:xfrm>
                  <a:custGeom>
                    <a:avLst/>
                    <a:gdLst>
                      <a:gd name="T0" fmla="*/ 27 w 53"/>
                      <a:gd name="T1" fmla="*/ 22 h 44"/>
                      <a:gd name="T2" fmla="*/ 25 w 53"/>
                      <a:gd name="T3" fmla="*/ 22 h 44"/>
                      <a:gd name="T4" fmla="*/ 22 w 53"/>
                      <a:gd name="T5" fmla="*/ 21 h 44"/>
                      <a:gd name="T6" fmla="*/ 18 w 53"/>
                      <a:gd name="T7" fmla="*/ 18 h 44"/>
                      <a:gd name="T8" fmla="*/ 13 w 53"/>
                      <a:gd name="T9" fmla="*/ 14 h 44"/>
                      <a:gd name="T10" fmla="*/ 8 w 53"/>
                      <a:gd name="T11" fmla="*/ 10 h 44"/>
                      <a:gd name="T12" fmla="*/ 4 w 53"/>
                      <a:gd name="T13" fmla="*/ 6 h 44"/>
                      <a:gd name="T14" fmla="*/ 2 w 53"/>
                      <a:gd name="T15" fmla="*/ 3 h 44"/>
                      <a:gd name="T16" fmla="*/ 0 w 53"/>
                      <a:gd name="T17" fmla="*/ 0 h 44"/>
                      <a:gd name="T18" fmla="*/ 3 w 53"/>
                      <a:gd name="T19" fmla="*/ 2 h 44"/>
                      <a:gd name="T20" fmla="*/ 7 w 53"/>
                      <a:gd name="T21" fmla="*/ 5 h 44"/>
                      <a:gd name="T22" fmla="*/ 11 w 53"/>
                      <a:gd name="T23" fmla="*/ 7 h 44"/>
                      <a:gd name="T24" fmla="*/ 15 w 53"/>
                      <a:gd name="T25" fmla="*/ 11 h 44"/>
                      <a:gd name="T26" fmla="*/ 20 w 53"/>
                      <a:gd name="T27" fmla="*/ 14 h 44"/>
                      <a:gd name="T28" fmla="*/ 23 w 53"/>
                      <a:gd name="T29" fmla="*/ 17 h 44"/>
                      <a:gd name="T30" fmla="*/ 26 w 53"/>
                      <a:gd name="T31" fmla="*/ 20 h 44"/>
                      <a:gd name="T32" fmla="*/ 27 w 5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4">
                        <a:moveTo>
                          <a:pt x="53" y="43"/>
                        </a:moveTo>
                        <a:lnTo>
                          <a:pt x="50" y="44"/>
                        </a:lnTo>
                        <a:lnTo>
                          <a:pt x="43" y="41"/>
                        </a:lnTo>
                        <a:lnTo>
                          <a:pt x="35" y="35"/>
                        </a:lnTo>
                        <a:lnTo>
                          <a:pt x="26" y="28"/>
                        </a:lnTo>
                        <a:lnTo>
                          <a:pt x="15" y="20"/>
                        </a:lnTo>
                        <a:lnTo>
                          <a:pt x="7" y="12"/>
                        </a:lnTo>
                        <a:lnTo>
                          <a:pt x="3" y="5"/>
                        </a:lnTo>
                        <a:lnTo>
                          <a:pt x="0" y="0"/>
                        </a:lnTo>
                        <a:lnTo>
                          <a:pt x="6" y="4"/>
                        </a:lnTo>
                        <a:lnTo>
                          <a:pt x="13" y="9"/>
                        </a:lnTo>
                        <a:lnTo>
                          <a:pt x="22" y="14"/>
                        </a:lnTo>
                        <a:lnTo>
                          <a:pt x="30" y="21"/>
                        </a:lnTo>
                        <a:lnTo>
                          <a:pt x="39" y="28"/>
                        </a:lnTo>
                        <a:lnTo>
                          <a:pt x="46" y="34"/>
                        </a:lnTo>
                        <a:lnTo>
                          <a:pt x="51" y="40"/>
                        </a:lnTo>
                        <a:lnTo>
                          <a:pt x="53"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91" name="Freeform 209">
                    <a:extLst>
                      <a:ext uri="{FF2B5EF4-FFF2-40B4-BE49-F238E27FC236}">
                        <a16:creationId xmlns:a16="http://schemas.microsoft.com/office/drawing/2014/main" id="{FE459289-A535-4E7D-8268-7F9A67808AC9}"/>
                      </a:ext>
                    </a:extLst>
                  </p:cNvPr>
                  <p:cNvSpPr>
                    <a:spLocks/>
                  </p:cNvSpPr>
                  <p:nvPr/>
                </p:nvSpPr>
                <p:spPr bwMode="auto">
                  <a:xfrm>
                    <a:off x="62" y="466"/>
                    <a:ext cx="19" cy="8"/>
                  </a:xfrm>
                  <a:custGeom>
                    <a:avLst/>
                    <a:gdLst>
                      <a:gd name="T0" fmla="*/ 19 w 39"/>
                      <a:gd name="T1" fmla="*/ 7 h 17"/>
                      <a:gd name="T2" fmla="*/ 18 w 39"/>
                      <a:gd name="T3" fmla="*/ 8 h 17"/>
                      <a:gd name="T4" fmla="*/ 16 w 39"/>
                      <a:gd name="T5" fmla="*/ 8 h 17"/>
                      <a:gd name="T6" fmla="*/ 13 w 39"/>
                      <a:gd name="T7" fmla="*/ 8 h 17"/>
                      <a:gd name="T8" fmla="*/ 10 w 39"/>
                      <a:gd name="T9" fmla="*/ 7 h 17"/>
                      <a:gd name="T10" fmla="*/ 6 w 39"/>
                      <a:gd name="T11" fmla="*/ 6 h 17"/>
                      <a:gd name="T12" fmla="*/ 3 w 39"/>
                      <a:gd name="T13" fmla="*/ 4 h 17"/>
                      <a:gd name="T14" fmla="*/ 1 w 39"/>
                      <a:gd name="T15" fmla="*/ 2 h 17"/>
                      <a:gd name="T16" fmla="*/ 0 w 39"/>
                      <a:gd name="T17" fmla="*/ 0 h 17"/>
                      <a:gd name="T18" fmla="*/ 2 w 39"/>
                      <a:gd name="T19" fmla="*/ 1 h 17"/>
                      <a:gd name="T20" fmla="*/ 5 w 39"/>
                      <a:gd name="T21" fmla="*/ 2 h 17"/>
                      <a:gd name="T22" fmla="*/ 9 w 39"/>
                      <a:gd name="T23" fmla="*/ 3 h 17"/>
                      <a:gd name="T24" fmla="*/ 13 w 39"/>
                      <a:gd name="T25" fmla="*/ 4 h 17"/>
                      <a:gd name="T26" fmla="*/ 16 w 39"/>
                      <a:gd name="T27" fmla="*/ 4 h 17"/>
                      <a:gd name="T28" fmla="*/ 18 w 39"/>
                      <a:gd name="T29" fmla="*/ 5 h 17"/>
                      <a:gd name="T30" fmla="*/ 19 w 39"/>
                      <a:gd name="T31" fmla="*/ 6 h 17"/>
                      <a:gd name="T32" fmla="*/ 19 w 39"/>
                      <a:gd name="T33" fmla="*/ 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7">
                        <a:moveTo>
                          <a:pt x="39" y="15"/>
                        </a:moveTo>
                        <a:lnTo>
                          <a:pt x="37" y="16"/>
                        </a:lnTo>
                        <a:lnTo>
                          <a:pt x="32" y="17"/>
                        </a:lnTo>
                        <a:lnTo>
                          <a:pt x="27" y="16"/>
                        </a:lnTo>
                        <a:lnTo>
                          <a:pt x="20" y="15"/>
                        </a:lnTo>
                        <a:lnTo>
                          <a:pt x="13" y="12"/>
                        </a:lnTo>
                        <a:lnTo>
                          <a:pt x="7" y="9"/>
                        </a:lnTo>
                        <a:lnTo>
                          <a:pt x="3" y="4"/>
                        </a:lnTo>
                        <a:lnTo>
                          <a:pt x="0" y="0"/>
                        </a:lnTo>
                        <a:lnTo>
                          <a:pt x="5" y="3"/>
                        </a:lnTo>
                        <a:lnTo>
                          <a:pt x="11" y="5"/>
                        </a:lnTo>
                        <a:lnTo>
                          <a:pt x="19" y="6"/>
                        </a:lnTo>
                        <a:lnTo>
                          <a:pt x="26" y="8"/>
                        </a:lnTo>
                        <a:lnTo>
                          <a:pt x="32" y="9"/>
                        </a:lnTo>
                        <a:lnTo>
                          <a:pt x="37" y="10"/>
                        </a:lnTo>
                        <a:lnTo>
                          <a:pt x="39" y="12"/>
                        </a:lnTo>
                        <a:lnTo>
                          <a:pt x="39"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92" name="Freeform 210">
                    <a:extLst>
                      <a:ext uri="{FF2B5EF4-FFF2-40B4-BE49-F238E27FC236}">
                        <a16:creationId xmlns:a16="http://schemas.microsoft.com/office/drawing/2014/main" id="{6571CD43-C581-4FD8-BA74-DAED411EE030}"/>
                      </a:ext>
                    </a:extLst>
                  </p:cNvPr>
                  <p:cNvSpPr>
                    <a:spLocks/>
                  </p:cNvSpPr>
                  <p:nvPr/>
                </p:nvSpPr>
                <p:spPr bwMode="auto">
                  <a:xfrm>
                    <a:off x="46" y="571"/>
                    <a:ext cx="16" cy="17"/>
                  </a:xfrm>
                  <a:custGeom>
                    <a:avLst/>
                    <a:gdLst>
                      <a:gd name="T0" fmla="*/ 0 w 31"/>
                      <a:gd name="T1" fmla="*/ 0 h 33"/>
                      <a:gd name="T2" fmla="*/ 2 w 31"/>
                      <a:gd name="T3" fmla="*/ 1 h 33"/>
                      <a:gd name="T4" fmla="*/ 4 w 31"/>
                      <a:gd name="T5" fmla="*/ 3 h 33"/>
                      <a:gd name="T6" fmla="*/ 7 w 31"/>
                      <a:gd name="T7" fmla="*/ 5 h 33"/>
                      <a:gd name="T8" fmla="*/ 10 w 31"/>
                      <a:gd name="T9" fmla="*/ 8 h 33"/>
                      <a:gd name="T10" fmla="*/ 13 w 31"/>
                      <a:gd name="T11" fmla="*/ 10 h 33"/>
                      <a:gd name="T12" fmla="*/ 15 w 31"/>
                      <a:gd name="T13" fmla="*/ 13 h 33"/>
                      <a:gd name="T14" fmla="*/ 16 w 31"/>
                      <a:gd name="T15" fmla="*/ 15 h 33"/>
                      <a:gd name="T16" fmla="*/ 15 w 31"/>
                      <a:gd name="T17" fmla="*/ 17 h 33"/>
                      <a:gd name="T18" fmla="*/ 12 w 31"/>
                      <a:gd name="T19" fmla="*/ 16 h 33"/>
                      <a:gd name="T20" fmla="*/ 7 w 31"/>
                      <a:gd name="T21" fmla="*/ 11 h 33"/>
                      <a:gd name="T22" fmla="*/ 3 w 31"/>
                      <a:gd name="T23" fmla="*/ 5 h 33"/>
                      <a:gd name="T24" fmla="*/ 0 w 31"/>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3">
                        <a:moveTo>
                          <a:pt x="0" y="0"/>
                        </a:moveTo>
                        <a:lnTo>
                          <a:pt x="4" y="2"/>
                        </a:lnTo>
                        <a:lnTo>
                          <a:pt x="8" y="5"/>
                        </a:lnTo>
                        <a:lnTo>
                          <a:pt x="14" y="10"/>
                        </a:lnTo>
                        <a:lnTo>
                          <a:pt x="20" y="15"/>
                        </a:lnTo>
                        <a:lnTo>
                          <a:pt x="25" y="20"/>
                        </a:lnTo>
                        <a:lnTo>
                          <a:pt x="29" y="25"/>
                        </a:lnTo>
                        <a:lnTo>
                          <a:pt x="31" y="30"/>
                        </a:lnTo>
                        <a:lnTo>
                          <a:pt x="30" y="33"/>
                        </a:lnTo>
                        <a:lnTo>
                          <a:pt x="23" y="32"/>
                        </a:lnTo>
                        <a:lnTo>
                          <a:pt x="14" y="21"/>
                        </a:lnTo>
                        <a:lnTo>
                          <a:pt x="6"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93" name="Freeform 211">
                    <a:extLst>
                      <a:ext uri="{FF2B5EF4-FFF2-40B4-BE49-F238E27FC236}">
                        <a16:creationId xmlns:a16="http://schemas.microsoft.com/office/drawing/2014/main" id="{0A2C9CA8-5414-4F05-B5B1-CD9CF62DF408}"/>
                      </a:ext>
                    </a:extLst>
                  </p:cNvPr>
                  <p:cNvSpPr>
                    <a:spLocks/>
                  </p:cNvSpPr>
                  <p:nvPr/>
                </p:nvSpPr>
                <p:spPr bwMode="auto">
                  <a:xfrm>
                    <a:off x="45" y="575"/>
                    <a:ext cx="5" cy="20"/>
                  </a:xfrm>
                  <a:custGeom>
                    <a:avLst/>
                    <a:gdLst>
                      <a:gd name="T0" fmla="*/ 1 w 8"/>
                      <a:gd name="T1" fmla="*/ 0 h 42"/>
                      <a:gd name="T2" fmla="*/ 1 w 8"/>
                      <a:gd name="T3" fmla="*/ 4 h 42"/>
                      <a:gd name="T4" fmla="*/ 0 w 8"/>
                      <a:gd name="T5" fmla="*/ 10 h 42"/>
                      <a:gd name="T6" fmla="*/ 0 w 8"/>
                      <a:gd name="T7" fmla="*/ 17 h 42"/>
                      <a:gd name="T8" fmla="*/ 3 w 8"/>
                      <a:gd name="T9" fmla="*/ 20 h 42"/>
                      <a:gd name="T10" fmla="*/ 5 w 8"/>
                      <a:gd name="T11" fmla="*/ 17 h 42"/>
                      <a:gd name="T12" fmla="*/ 5 w 8"/>
                      <a:gd name="T13" fmla="*/ 12 h 42"/>
                      <a:gd name="T14" fmla="*/ 3 w 8"/>
                      <a:gd name="T15" fmla="*/ 5 h 42"/>
                      <a:gd name="T16" fmla="*/ 1 w 8"/>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2">
                        <a:moveTo>
                          <a:pt x="2" y="0"/>
                        </a:moveTo>
                        <a:lnTo>
                          <a:pt x="2" y="9"/>
                        </a:lnTo>
                        <a:lnTo>
                          <a:pt x="0" y="22"/>
                        </a:lnTo>
                        <a:lnTo>
                          <a:pt x="0" y="36"/>
                        </a:lnTo>
                        <a:lnTo>
                          <a:pt x="5" y="42"/>
                        </a:lnTo>
                        <a:lnTo>
                          <a:pt x="8" y="36"/>
                        </a:lnTo>
                        <a:lnTo>
                          <a:pt x="8" y="25"/>
                        </a:lnTo>
                        <a:lnTo>
                          <a:pt x="5"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94" name="Freeform 212">
                    <a:extLst>
                      <a:ext uri="{FF2B5EF4-FFF2-40B4-BE49-F238E27FC236}">
                        <a16:creationId xmlns:a16="http://schemas.microsoft.com/office/drawing/2014/main" id="{40799402-3907-46D7-B9D0-498CDE6A3ACB}"/>
                      </a:ext>
                    </a:extLst>
                  </p:cNvPr>
                  <p:cNvSpPr>
                    <a:spLocks/>
                  </p:cNvSpPr>
                  <p:nvPr/>
                </p:nvSpPr>
                <p:spPr bwMode="auto">
                  <a:xfrm>
                    <a:off x="30" y="571"/>
                    <a:ext cx="17" cy="19"/>
                  </a:xfrm>
                  <a:custGeom>
                    <a:avLst/>
                    <a:gdLst>
                      <a:gd name="T0" fmla="*/ 17 w 33"/>
                      <a:gd name="T1" fmla="*/ 0 h 38"/>
                      <a:gd name="T2" fmla="*/ 13 w 33"/>
                      <a:gd name="T3" fmla="*/ 6 h 38"/>
                      <a:gd name="T4" fmla="*/ 8 w 33"/>
                      <a:gd name="T5" fmla="*/ 13 h 38"/>
                      <a:gd name="T6" fmla="*/ 3 w 33"/>
                      <a:gd name="T7" fmla="*/ 19 h 38"/>
                      <a:gd name="T8" fmla="*/ 0 w 33"/>
                      <a:gd name="T9" fmla="*/ 19 h 38"/>
                      <a:gd name="T10" fmla="*/ 0 w 33"/>
                      <a:gd name="T11" fmla="*/ 18 h 38"/>
                      <a:gd name="T12" fmla="*/ 1 w 33"/>
                      <a:gd name="T13" fmla="*/ 15 h 38"/>
                      <a:gd name="T14" fmla="*/ 4 w 33"/>
                      <a:gd name="T15" fmla="*/ 13 h 38"/>
                      <a:gd name="T16" fmla="*/ 7 w 33"/>
                      <a:gd name="T17" fmla="*/ 10 h 38"/>
                      <a:gd name="T18" fmla="*/ 10 w 33"/>
                      <a:gd name="T19" fmla="*/ 7 h 38"/>
                      <a:gd name="T20" fmla="*/ 13 w 33"/>
                      <a:gd name="T21" fmla="*/ 4 h 38"/>
                      <a:gd name="T22" fmla="*/ 15 w 33"/>
                      <a:gd name="T23" fmla="*/ 2 h 38"/>
                      <a:gd name="T24" fmla="*/ 17 w 33"/>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8">
                        <a:moveTo>
                          <a:pt x="33" y="0"/>
                        </a:moveTo>
                        <a:lnTo>
                          <a:pt x="25" y="12"/>
                        </a:lnTo>
                        <a:lnTo>
                          <a:pt x="15" y="26"/>
                        </a:lnTo>
                        <a:lnTo>
                          <a:pt x="6" y="37"/>
                        </a:lnTo>
                        <a:lnTo>
                          <a:pt x="0" y="38"/>
                        </a:lnTo>
                        <a:lnTo>
                          <a:pt x="0" y="35"/>
                        </a:lnTo>
                        <a:lnTo>
                          <a:pt x="2" y="30"/>
                        </a:lnTo>
                        <a:lnTo>
                          <a:pt x="7" y="26"/>
                        </a:lnTo>
                        <a:lnTo>
                          <a:pt x="13" y="19"/>
                        </a:lnTo>
                        <a:lnTo>
                          <a:pt x="19" y="13"/>
                        </a:lnTo>
                        <a:lnTo>
                          <a:pt x="25" y="8"/>
                        </a:lnTo>
                        <a:lnTo>
                          <a:pt x="30" y="4"/>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95" name="Freeform 213">
                    <a:extLst>
                      <a:ext uri="{FF2B5EF4-FFF2-40B4-BE49-F238E27FC236}">
                        <a16:creationId xmlns:a16="http://schemas.microsoft.com/office/drawing/2014/main" id="{435266E5-7C13-4494-B125-0F0EE22991A2}"/>
                      </a:ext>
                    </a:extLst>
                  </p:cNvPr>
                  <p:cNvSpPr>
                    <a:spLocks/>
                  </p:cNvSpPr>
                  <p:nvPr/>
                </p:nvSpPr>
                <p:spPr bwMode="auto">
                  <a:xfrm>
                    <a:off x="33" y="465"/>
                    <a:ext cx="26" cy="6"/>
                  </a:xfrm>
                  <a:custGeom>
                    <a:avLst/>
                    <a:gdLst>
                      <a:gd name="T0" fmla="*/ 26 w 52"/>
                      <a:gd name="T1" fmla="*/ 5 h 12"/>
                      <a:gd name="T2" fmla="*/ 23 w 52"/>
                      <a:gd name="T3" fmla="*/ 6 h 12"/>
                      <a:gd name="T4" fmla="*/ 19 w 52"/>
                      <a:gd name="T5" fmla="*/ 6 h 12"/>
                      <a:gd name="T6" fmla="*/ 15 w 52"/>
                      <a:gd name="T7" fmla="*/ 6 h 12"/>
                      <a:gd name="T8" fmla="*/ 11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1 h 12"/>
                      <a:gd name="T24" fmla="*/ 11 w 52"/>
                      <a:gd name="T25" fmla="*/ 2 h 12"/>
                      <a:gd name="T26" fmla="*/ 15 w 52"/>
                      <a:gd name="T27" fmla="*/ 3 h 12"/>
                      <a:gd name="T28" fmla="*/ 19 w 52"/>
                      <a:gd name="T29" fmla="*/ 4 h 12"/>
                      <a:gd name="T30" fmla="*/ 23 w 52"/>
                      <a:gd name="T31" fmla="*/ 4 h 12"/>
                      <a:gd name="T32" fmla="*/ 26 w 5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10"/>
                        </a:moveTo>
                        <a:lnTo>
                          <a:pt x="46" y="11"/>
                        </a:lnTo>
                        <a:lnTo>
                          <a:pt x="38" y="12"/>
                        </a:lnTo>
                        <a:lnTo>
                          <a:pt x="30" y="12"/>
                        </a:lnTo>
                        <a:lnTo>
                          <a:pt x="22" y="12"/>
                        </a:lnTo>
                        <a:lnTo>
                          <a:pt x="14" y="12"/>
                        </a:lnTo>
                        <a:lnTo>
                          <a:pt x="7" y="11"/>
                        </a:lnTo>
                        <a:lnTo>
                          <a:pt x="2" y="8"/>
                        </a:lnTo>
                        <a:lnTo>
                          <a:pt x="0" y="5"/>
                        </a:lnTo>
                        <a:lnTo>
                          <a:pt x="1" y="2"/>
                        </a:lnTo>
                        <a:lnTo>
                          <a:pt x="6" y="0"/>
                        </a:lnTo>
                        <a:lnTo>
                          <a:pt x="12" y="2"/>
                        </a:lnTo>
                        <a:lnTo>
                          <a:pt x="21" y="3"/>
                        </a:lnTo>
                        <a:lnTo>
                          <a:pt x="29" y="5"/>
                        </a:lnTo>
                        <a:lnTo>
                          <a:pt x="38" y="7"/>
                        </a:lnTo>
                        <a:lnTo>
                          <a:pt x="46" y="8"/>
                        </a:lnTo>
                        <a:lnTo>
                          <a:pt x="52"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96" name="Freeform 214">
                    <a:extLst>
                      <a:ext uri="{FF2B5EF4-FFF2-40B4-BE49-F238E27FC236}">
                        <a16:creationId xmlns:a16="http://schemas.microsoft.com/office/drawing/2014/main" id="{5B10D809-204D-4439-8A64-0AAC881A4B32}"/>
                      </a:ext>
                    </a:extLst>
                  </p:cNvPr>
                  <p:cNvSpPr>
                    <a:spLocks/>
                  </p:cNvSpPr>
                  <p:nvPr/>
                </p:nvSpPr>
                <p:spPr bwMode="auto">
                  <a:xfrm>
                    <a:off x="39" y="454"/>
                    <a:ext cx="24" cy="11"/>
                  </a:xfrm>
                  <a:custGeom>
                    <a:avLst/>
                    <a:gdLst>
                      <a:gd name="T0" fmla="*/ 24 w 49"/>
                      <a:gd name="T1" fmla="*/ 11 h 22"/>
                      <a:gd name="T2" fmla="*/ 22 w 49"/>
                      <a:gd name="T3" fmla="*/ 11 h 22"/>
                      <a:gd name="T4" fmla="*/ 18 w 49"/>
                      <a:gd name="T5" fmla="*/ 11 h 22"/>
                      <a:gd name="T6" fmla="*/ 14 w 49"/>
                      <a:gd name="T7" fmla="*/ 10 h 22"/>
                      <a:gd name="T8" fmla="*/ 10 w 49"/>
                      <a:gd name="T9" fmla="*/ 9 h 22"/>
                      <a:gd name="T10" fmla="*/ 7 w 49"/>
                      <a:gd name="T11" fmla="*/ 7 h 22"/>
                      <a:gd name="T12" fmla="*/ 3 w 49"/>
                      <a:gd name="T13" fmla="*/ 5 h 22"/>
                      <a:gd name="T14" fmla="*/ 1 w 49"/>
                      <a:gd name="T15" fmla="*/ 3 h 22"/>
                      <a:gd name="T16" fmla="*/ 0 w 49"/>
                      <a:gd name="T17" fmla="*/ 2 h 22"/>
                      <a:gd name="T18" fmla="*/ 0 w 49"/>
                      <a:gd name="T19" fmla="*/ 0 h 22"/>
                      <a:gd name="T20" fmla="*/ 3 w 49"/>
                      <a:gd name="T21" fmla="*/ 0 h 22"/>
                      <a:gd name="T22" fmla="*/ 7 w 49"/>
                      <a:gd name="T23" fmla="*/ 2 h 22"/>
                      <a:gd name="T24" fmla="*/ 11 w 49"/>
                      <a:gd name="T25" fmla="*/ 4 h 22"/>
                      <a:gd name="T26" fmla="*/ 15 w 49"/>
                      <a:gd name="T27" fmla="*/ 6 h 22"/>
                      <a:gd name="T28" fmla="*/ 19 w 49"/>
                      <a:gd name="T29" fmla="*/ 9 h 22"/>
                      <a:gd name="T30" fmla="*/ 22 w 49"/>
                      <a:gd name="T31" fmla="*/ 10 h 22"/>
                      <a:gd name="T32" fmla="*/ 24 w 49"/>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2">
                        <a:moveTo>
                          <a:pt x="49" y="22"/>
                        </a:moveTo>
                        <a:lnTo>
                          <a:pt x="44" y="22"/>
                        </a:lnTo>
                        <a:lnTo>
                          <a:pt x="37" y="21"/>
                        </a:lnTo>
                        <a:lnTo>
                          <a:pt x="29" y="19"/>
                        </a:lnTo>
                        <a:lnTo>
                          <a:pt x="21" y="17"/>
                        </a:lnTo>
                        <a:lnTo>
                          <a:pt x="14" y="13"/>
                        </a:lnTo>
                        <a:lnTo>
                          <a:pt x="7" y="10"/>
                        </a:lnTo>
                        <a:lnTo>
                          <a:pt x="3" y="6"/>
                        </a:lnTo>
                        <a:lnTo>
                          <a:pt x="0" y="3"/>
                        </a:lnTo>
                        <a:lnTo>
                          <a:pt x="1" y="0"/>
                        </a:lnTo>
                        <a:lnTo>
                          <a:pt x="6" y="0"/>
                        </a:lnTo>
                        <a:lnTo>
                          <a:pt x="14" y="3"/>
                        </a:lnTo>
                        <a:lnTo>
                          <a:pt x="22" y="7"/>
                        </a:lnTo>
                        <a:lnTo>
                          <a:pt x="30" y="12"/>
                        </a:lnTo>
                        <a:lnTo>
                          <a:pt x="38" y="17"/>
                        </a:lnTo>
                        <a:lnTo>
                          <a:pt x="45" y="20"/>
                        </a:lnTo>
                        <a:lnTo>
                          <a:pt x="49"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97" name="Freeform 215">
                    <a:extLst>
                      <a:ext uri="{FF2B5EF4-FFF2-40B4-BE49-F238E27FC236}">
                        <a16:creationId xmlns:a16="http://schemas.microsoft.com/office/drawing/2014/main" id="{746330B8-F43E-42F8-986F-30BCE1F17223}"/>
                      </a:ext>
                    </a:extLst>
                  </p:cNvPr>
                  <p:cNvSpPr>
                    <a:spLocks/>
                  </p:cNvSpPr>
                  <p:nvPr/>
                </p:nvSpPr>
                <p:spPr bwMode="auto">
                  <a:xfrm>
                    <a:off x="33" y="476"/>
                    <a:ext cx="25" cy="6"/>
                  </a:xfrm>
                  <a:custGeom>
                    <a:avLst/>
                    <a:gdLst>
                      <a:gd name="T0" fmla="*/ 25 w 48"/>
                      <a:gd name="T1" fmla="*/ 3 h 12"/>
                      <a:gd name="T2" fmla="*/ 24 w 48"/>
                      <a:gd name="T3" fmla="*/ 4 h 12"/>
                      <a:gd name="T4" fmla="*/ 21 w 48"/>
                      <a:gd name="T5" fmla="*/ 5 h 12"/>
                      <a:gd name="T6" fmla="*/ 17 w 48"/>
                      <a:gd name="T7" fmla="*/ 6 h 12"/>
                      <a:gd name="T8" fmla="*/ 13 w 48"/>
                      <a:gd name="T9" fmla="*/ 6 h 12"/>
                      <a:gd name="T10" fmla="*/ 9 w 48"/>
                      <a:gd name="T11" fmla="*/ 6 h 12"/>
                      <a:gd name="T12" fmla="*/ 5 w 48"/>
                      <a:gd name="T13" fmla="*/ 6 h 12"/>
                      <a:gd name="T14" fmla="*/ 2 w 48"/>
                      <a:gd name="T15" fmla="*/ 4 h 12"/>
                      <a:gd name="T16" fmla="*/ 0 w 48"/>
                      <a:gd name="T17" fmla="*/ 3 h 12"/>
                      <a:gd name="T18" fmla="*/ 0 w 48"/>
                      <a:gd name="T19" fmla="*/ 1 h 12"/>
                      <a:gd name="T20" fmla="*/ 2 w 48"/>
                      <a:gd name="T21" fmla="*/ 0 h 12"/>
                      <a:gd name="T22" fmla="*/ 5 w 48"/>
                      <a:gd name="T23" fmla="*/ 0 h 12"/>
                      <a:gd name="T24" fmla="*/ 9 w 48"/>
                      <a:gd name="T25" fmla="*/ 1 h 12"/>
                      <a:gd name="T26" fmla="*/ 14 w 48"/>
                      <a:gd name="T27" fmla="*/ 2 h 12"/>
                      <a:gd name="T28" fmla="*/ 18 w 48"/>
                      <a:gd name="T29" fmla="*/ 2 h 12"/>
                      <a:gd name="T30" fmla="*/ 22 w 48"/>
                      <a:gd name="T31" fmla="*/ 3 h 12"/>
                      <a:gd name="T32" fmla="*/ 25 w 48"/>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2">
                        <a:moveTo>
                          <a:pt x="48" y="5"/>
                        </a:moveTo>
                        <a:lnTo>
                          <a:pt x="46" y="7"/>
                        </a:lnTo>
                        <a:lnTo>
                          <a:pt x="41" y="10"/>
                        </a:lnTo>
                        <a:lnTo>
                          <a:pt x="33" y="11"/>
                        </a:lnTo>
                        <a:lnTo>
                          <a:pt x="25" y="12"/>
                        </a:lnTo>
                        <a:lnTo>
                          <a:pt x="17" y="12"/>
                        </a:lnTo>
                        <a:lnTo>
                          <a:pt x="9" y="11"/>
                        </a:lnTo>
                        <a:lnTo>
                          <a:pt x="3" y="8"/>
                        </a:lnTo>
                        <a:lnTo>
                          <a:pt x="0" y="5"/>
                        </a:lnTo>
                        <a:lnTo>
                          <a:pt x="0" y="1"/>
                        </a:lnTo>
                        <a:lnTo>
                          <a:pt x="3" y="0"/>
                        </a:lnTo>
                        <a:lnTo>
                          <a:pt x="10" y="0"/>
                        </a:lnTo>
                        <a:lnTo>
                          <a:pt x="17" y="1"/>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98" name="Freeform 216">
                    <a:extLst>
                      <a:ext uri="{FF2B5EF4-FFF2-40B4-BE49-F238E27FC236}">
                        <a16:creationId xmlns:a16="http://schemas.microsoft.com/office/drawing/2014/main" id="{82887BDA-83BE-4615-9235-3A279AC0068C}"/>
                      </a:ext>
                    </a:extLst>
                  </p:cNvPr>
                  <p:cNvSpPr>
                    <a:spLocks/>
                  </p:cNvSpPr>
                  <p:nvPr/>
                </p:nvSpPr>
                <p:spPr bwMode="auto">
                  <a:xfrm>
                    <a:off x="27" y="487"/>
                    <a:ext cx="26" cy="4"/>
                  </a:xfrm>
                  <a:custGeom>
                    <a:avLst/>
                    <a:gdLst>
                      <a:gd name="T0" fmla="*/ 26 w 52"/>
                      <a:gd name="T1" fmla="*/ 0 h 8"/>
                      <a:gd name="T2" fmla="*/ 24 w 52"/>
                      <a:gd name="T3" fmla="*/ 1 h 8"/>
                      <a:gd name="T4" fmla="*/ 21 w 52"/>
                      <a:gd name="T5" fmla="*/ 2 h 8"/>
                      <a:gd name="T6" fmla="*/ 17 w 52"/>
                      <a:gd name="T7" fmla="*/ 3 h 8"/>
                      <a:gd name="T8" fmla="*/ 12 w 52"/>
                      <a:gd name="T9" fmla="*/ 4 h 8"/>
                      <a:gd name="T10" fmla="*/ 8 w 52"/>
                      <a:gd name="T11" fmla="*/ 4 h 8"/>
                      <a:gd name="T12" fmla="*/ 4 w 52"/>
                      <a:gd name="T13" fmla="*/ 4 h 8"/>
                      <a:gd name="T14" fmla="*/ 2 w 52"/>
                      <a:gd name="T15" fmla="*/ 4 h 8"/>
                      <a:gd name="T16" fmla="*/ 0 w 52"/>
                      <a:gd name="T17" fmla="*/ 3 h 8"/>
                      <a:gd name="T18" fmla="*/ 0 w 52"/>
                      <a:gd name="T19" fmla="*/ 1 h 8"/>
                      <a:gd name="T20" fmla="*/ 2 w 52"/>
                      <a:gd name="T21" fmla="*/ 0 h 8"/>
                      <a:gd name="T22" fmla="*/ 5 w 52"/>
                      <a:gd name="T23" fmla="*/ 0 h 8"/>
                      <a:gd name="T24" fmla="*/ 9 w 52"/>
                      <a:gd name="T25" fmla="*/ 0 h 8"/>
                      <a:gd name="T26" fmla="*/ 14 w 52"/>
                      <a:gd name="T27" fmla="*/ 0 h 8"/>
                      <a:gd name="T28" fmla="*/ 18 w 52"/>
                      <a:gd name="T29" fmla="*/ 1 h 8"/>
                      <a:gd name="T30" fmla="*/ 22 w 52"/>
                      <a:gd name="T31" fmla="*/ 1 h 8"/>
                      <a:gd name="T32" fmla="*/ 26 w 52"/>
                      <a:gd name="T33" fmla="*/ 0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
                        <a:moveTo>
                          <a:pt x="52" y="0"/>
                        </a:moveTo>
                        <a:lnTo>
                          <a:pt x="47" y="2"/>
                        </a:lnTo>
                        <a:lnTo>
                          <a:pt x="42" y="4"/>
                        </a:lnTo>
                        <a:lnTo>
                          <a:pt x="34" y="6"/>
                        </a:lnTo>
                        <a:lnTo>
                          <a:pt x="24" y="7"/>
                        </a:lnTo>
                        <a:lnTo>
                          <a:pt x="16" y="8"/>
                        </a:lnTo>
                        <a:lnTo>
                          <a:pt x="8" y="8"/>
                        </a:lnTo>
                        <a:lnTo>
                          <a:pt x="4" y="7"/>
                        </a:lnTo>
                        <a:lnTo>
                          <a:pt x="0" y="5"/>
                        </a:lnTo>
                        <a:lnTo>
                          <a:pt x="0" y="2"/>
                        </a:lnTo>
                        <a:lnTo>
                          <a:pt x="4" y="0"/>
                        </a:lnTo>
                        <a:lnTo>
                          <a:pt x="9" y="0"/>
                        </a:lnTo>
                        <a:lnTo>
                          <a:pt x="17" y="0"/>
                        </a:lnTo>
                        <a:lnTo>
                          <a:pt x="27" y="0"/>
                        </a:lnTo>
                        <a:lnTo>
                          <a:pt x="36" y="1"/>
                        </a:lnTo>
                        <a:lnTo>
                          <a:pt x="44"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99" name="Freeform 217">
                    <a:extLst>
                      <a:ext uri="{FF2B5EF4-FFF2-40B4-BE49-F238E27FC236}">
                        <a16:creationId xmlns:a16="http://schemas.microsoft.com/office/drawing/2014/main" id="{4C91602E-CDF8-4D62-BA68-0A9268F153F1}"/>
                      </a:ext>
                    </a:extLst>
                  </p:cNvPr>
                  <p:cNvSpPr>
                    <a:spLocks/>
                  </p:cNvSpPr>
                  <p:nvPr/>
                </p:nvSpPr>
                <p:spPr bwMode="auto">
                  <a:xfrm>
                    <a:off x="22" y="495"/>
                    <a:ext cx="26" cy="6"/>
                  </a:xfrm>
                  <a:custGeom>
                    <a:avLst/>
                    <a:gdLst>
                      <a:gd name="T0" fmla="*/ 26 w 52"/>
                      <a:gd name="T1" fmla="*/ 0 h 12"/>
                      <a:gd name="T2" fmla="*/ 24 w 52"/>
                      <a:gd name="T3" fmla="*/ 1 h 12"/>
                      <a:gd name="T4" fmla="*/ 20 w 52"/>
                      <a:gd name="T5" fmla="*/ 2 h 12"/>
                      <a:gd name="T6" fmla="*/ 16 w 52"/>
                      <a:gd name="T7" fmla="*/ 4 h 12"/>
                      <a:gd name="T8" fmla="*/ 12 w 52"/>
                      <a:gd name="T9" fmla="*/ 5 h 12"/>
                      <a:gd name="T10" fmla="*/ 7 w 52"/>
                      <a:gd name="T11" fmla="*/ 6 h 12"/>
                      <a:gd name="T12" fmla="*/ 4 w 52"/>
                      <a:gd name="T13" fmla="*/ 6 h 12"/>
                      <a:gd name="T14" fmla="*/ 1 w 52"/>
                      <a:gd name="T15" fmla="*/ 6 h 12"/>
                      <a:gd name="T16" fmla="*/ 0 w 52"/>
                      <a:gd name="T17" fmla="*/ 4 h 12"/>
                      <a:gd name="T18" fmla="*/ 1 w 52"/>
                      <a:gd name="T19" fmla="*/ 3 h 12"/>
                      <a:gd name="T20" fmla="*/ 3 w 52"/>
                      <a:gd name="T21" fmla="*/ 2 h 12"/>
                      <a:gd name="T22" fmla="*/ 7 w 52"/>
                      <a:gd name="T23" fmla="*/ 2 h 12"/>
                      <a:gd name="T24" fmla="*/ 11 w 52"/>
                      <a:gd name="T25" fmla="*/ 1 h 12"/>
                      <a:gd name="T26" fmla="*/ 15 w 52"/>
                      <a:gd name="T27" fmla="*/ 1 h 12"/>
                      <a:gd name="T28" fmla="*/ 19 w 52"/>
                      <a:gd name="T29" fmla="*/ 1 h 12"/>
                      <a:gd name="T30" fmla="*/ 23 w 52"/>
                      <a:gd name="T31" fmla="*/ 1 h 12"/>
                      <a:gd name="T32" fmla="*/ 26 w 5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0"/>
                        </a:moveTo>
                        <a:lnTo>
                          <a:pt x="47" y="2"/>
                        </a:lnTo>
                        <a:lnTo>
                          <a:pt x="40" y="4"/>
                        </a:lnTo>
                        <a:lnTo>
                          <a:pt x="31" y="7"/>
                        </a:lnTo>
                        <a:lnTo>
                          <a:pt x="23" y="10"/>
                        </a:lnTo>
                        <a:lnTo>
                          <a:pt x="14" y="11"/>
                        </a:lnTo>
                        <a:lnTo>
                          <a:pt x="7" y="12"/>
                        </a:lnTo>
                        <a:lnTo>
                          <a:pt x="2" y="11"/>
                        </a:lnTo>
                        <a:lnTo>
                          <a:pt x="0" y="8"/>
                        </a:lnTo>
                        <a:lnTo>
                          <a:pt x="1" y="5"/>
                        </a:lnTo>
                        <a:lnTo>
                          <a:pt x="6" y="4"/>
                        </a:lnTo>
                        <a:lnTo>
                          <a:pt x="13" y="3"/>
                        </a:lnTo>
                        <a:lnTo>
                          <a:pt x="21" y="2"/>
                        </a:lnTo>
                        <a:lnTo>
                          <a:pt x="29" y="2"/>
                        </a:lnTo>
                        <a:lnTo>
                          <a:pt x="37" y="2"/>
                        </a:lnTo>
                        <a:lnTo>
                          <a:pt x="45"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200" name="Freeform 218">
                    <a:extLst>
                      <a:ext uri="{FF2B5EF4-FFF2-40B4-BE49-F238E27FC236}">
                        <a16:creationId xmlns:a16="http://schemas.microsoft.com/office/drawing/2014/main" id="{7F15787C-3464-4C4B-8E5A-83DA9A7E950E}"/>
                      </a:ext>
                    </a:extLst>
                  </p:cNvPr>
                  <p:cNvSpPr>
                    <a:spLocks/>
                  </p:cNvSpPr>
                  <p:nvPr/>
                </p:nvSpPr>
                <p:spPr bwMode="auto">
                  <a:xfrm>
                    <a:off x="17" y="504"/>
                    <a:ext cx="29" cy="7"/>
                  </a:xfrm>
                  <a:custGeom>
                    <a:avLst/>
                    <a:gdLst>
                      <a:gd name="T0" fmla="*/ 29 w 57"/>
                      <a:gd name="T1" fmla="*/ 0 h 14"/>
                      <a:gd name="T2" fmla="*/ 25 w 57"/>
                      <a:gd name="T3" fmla="*/ 2 h 14"/>
                      <a:gd name="T4" fmla="*/ 21 w 57"/>
                      <a:gd name="T5" fmla="*/ 4 h 14"/>
                      <a:gd name="T6" fmla="*/ 17 w 57"/>
                      <a:gd name="T7" fmla="*/ 5 h 14"/>
                      <a:gd name="T8" fmla="*/ 12 w 57"/>
                      <a:gd name="T9" fmla="*/ 6 h 14"/>
                      <a:gd name="T10" fmla="*/ 8 w 57"/>
                      <a:gd name="T11" fmla="*/ 7 h 14"/>
                      <a:gd name="T12" fmla="*/ 3 w 57"/>
                      <a:gd name="T13" fmla="*/ 7 h 14"/>
                      <a:gd name="T14" fmla="*/ 1 w 57"/>
                      <a:gd name="T15" fmla="*/ 6 h 14"/>
                      <a:gd name="T16" fmla="*/ 0 w 57"/>
                      <a:gd name="T17" fmla="*/ 4 h 14"/>
                      <a:gd name="T18" fmla="*/ 1 w 57"/>
                      <a:gd name="T19" fmla="*/ 2 h 14"/>
                      <a:gd name="T20" fmla="*/ 3 w 57"/>
                      <a:gd name="T21" fmla="*/ 1 h 14"/>
                      <a:gd name="T22" fmla="*/ 8 w 57"/>
                      <a:gd name="T23" fmla="*/ 1 h 14"/>
                      <a:gd name="T24" fmla="*/ 12 w 57"/>
                      <a:gd name="T25" fmla="*/ 0 h 14"/>
                      <a:gd name="T26" fmla="*/ 17 w 57"/>
                      <a:gd name="T27" fmla="*/ 1 h 14"/>
                      <a:gd name="T28" fmla="*/ 22 w 57"/>
                      <a:gd name="T29" fmla="*/ 1 h 14"/>
                      <a:gd name="T30" fmla="*/ 26 w 57"/>
                      <a:gd name="T31" fmla="*/ 1 h 14"/>
                      <a:gd name="T32" fmla="*/ 29 w 57"/>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4">
                        <a:moveTo>
                          <a:pt x="57" y="0"/>
                        </a:moveTo>
                        <a:lnTo>
                          <a:pt x="50" y="3"/>
                        </a:lnTo>
                        <a:lnTo>
                          <a:pt x="42" y="7"/>
                        </a:lnTo>
                        <a:lnTo>
                          <a:pt x="33" y="9"/>
                        </a:lnTo>
                        <a:lnTo>
                          <a:pt x="24" y="12"/>
                        </a:lnTo>
                        <a:lnTo>
                          <a:pt x="15" y="14"/>
                        </a:lnTo>
                        <a:lnTo>
                          <a:pt x="6" y="14"/>
                        </a:lnTo>
                        <a:lnTo>
                          <a:pt x="2" y="11"/>
                        </a:lnTo>
                        <a:lnTo>
                          <a:pt x="0" y="8"/>
                        </a:lnTo>
                        <a:lnTo>
                          <a:pt x="1" y="4"/>
                        </a:lnTo>
                        <a:lnTo>
                          <a:pt x="6" y="2"/>
                        </a:lnTo>
                        <a:lnTo>
                          <a:pt x="15" y="1"/>
                        </a:lnTo>
                        <a:lnTo>
                          <a:pt x="24" y="0"/>
                        </a:lnTo>
                        <a:lnTo>
                          <a:pt x="34" y="1"/>
                        </a:lnTo>
                        <a:lnTo>
                          <a:pt x="43" y="1"/>
                        </a:lnTo>
                        <a:lnTo>
                          <a:pt x="51" y="1"/>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201" name="Freeform 219">
                    <a:extLst>
                      <a:ext uri="{FF2B5EF4-FFF2-40B4-BE49-F238E27FC236}">
                        <a16:creationId xmlns:a16="http://schemas.microsoft.com/office/drawing/2014/main" id="{8D24518F-00B1-4A09-92FA-AA4FC7E2D7E7}"/>
                      </a:ext>
                    </a:extLst>
                  </p:cNvPr>
                  <p:cNvSpPr>
                    <a:spLocks/>
                  </p:cNvSpPr>
                  <p:nvPr/>
                </p:nvSpPr>
                <p:spPr bwMode="auto">
                  <a:xfrm>
                    <a:off x="13" y="515"/>
                    <a:ext cx="31" cy="10"/>
                  </a:xfrm>
                  <a:custGeom>
                    <a:avLst/>
                    <a:gdLst>
                      <a:gd name="T0" fmla="*/ 31 w 64"/>
                      <a:gd name="T1" fmla="*/ 0 h 19"/>
                      <a:gd name="T2" fmla="*/ 28 w 64"/>
                      <a:gd name="T3" fmla="*/ 1 h 19"/>
                      <a:gd name="T4" fmla="*/ 24 w 64"/>
                      <a:gd name="T5" fmla="*/ 3 h 19"/>
                      <a:gd name="T6" fmla="*/ 18 w 64"/>
                      <a:gd name="T7" fmla="*/ 6 h 19"/>
                      <a:gd name="T8" fmla="*/ 13 w 64"/>
                      <a:gd name="T9" fmla="*/ 8 h 19"/>
                      <a:gd name="T10" fmla="*/ 7 w 64"/>
                      <a:gd name="T11" fmla="*/ 9 h 19"/>
                      <a:gd name="T12" fmla="*/ 3 w 64"/>
                      <a:gd name="T13" fmla="*/ 10 h 19"/>
                      <a:gd name="T14" fmla="*/ 0 w 64"/>
                      <a:gd name="T15" fmla="*/ 10 h 19"/>
                      <a:gd name="T16" fmla="*/ 0 w 64"/>
                      <a:gd name="T17" fmla="*/ 8 h 19"/>
                      <a:gd name="T18" fmla="*/ 2 w 64"/>
                      <a:gd name="T19" fmla="*/ 6 h 19"/>
                      <a:gd name="T20" fmla="*/ 5 w 64"/>
                      <a:gd name="T21" fmla="*/ 5 h 19"/>
                      <a:gd name="T22" fmla="*/ 9 w 64"/>
                      <a:gd name="T23" fmla="*/ 3 h 19"/>
                      <a:gd name="T24" fmla="*/ 15 w 64"/>
                      <a:gd name="T25" fmla="*/ 2 h 19"/>
                      <a:gd name="T26" fmla="*/ 20 w 64"/>
                      <a:gd name="T27" fmla="*/ 2 h 19"/>
                      <a:gd name="T28" fmla="*/ 25 w 64"/>
                      <a:gd name="T29" fmla="*/ 1 h 19"/>
                      <a:gd name="T30" fmla="*/ 29 w 64"/>
                      <a:gd name="T31" fmla="*/ 1 h 19"/>
                      <a:gd name="T32" fmla="*/ 31 w 64"/>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9">
                        <a:moveTo>
                          <a:pt x="64" y="0"/>
                        </a:moveTo>
                        <a:lnTo>
                          <a:pt x="58" y="2"/>
                        </a:lnTo>
                        <a:lnTo>
                          <a:pt x="49" y="6"/>
                        </a:lnTo>
                        <a:lnTo>
                          <a:pt x="37" y="11"/>
                        </a:lnTo>
                        <a:lnTo>
                          <a:pt x="27" y="15"/>
                        </a:lnTo>
                        <a:lnTo>
                          <a:pt x="15" y="18"/>
                        </a:lnTo>
                        <a:lnTo>
                          <a:pt x="7" y="19"/>
                        </a:lnTo>
                        <a:lnTo>
                          <a:pt x="1" y="19"/>
                        </a:lnTo>
                        <a:lnTo>
                          <a:pt x="0" y="16"/>
                        </a:lnTo>
                        <a:lnTo>
                          <a:pt x="4" y="11"/>
                        </a:lnTo>
                        <a:lnTo>
                          <a:pt x="10" y="9"/>
                        </a:lnTo>
                        <a:lnTo>
                          <a:pt x="19" y="6"/>
                        </a:lnTo>
                        <a:lnTo>
                          <a:pt x="30" y="4"/>
                        </a:lnTo>
                        <a:lnTo>
                          <a:pt x="41" y="3"/>
                        </a:lnTo>
                        <a:lnTo>
                          <a:pt x="51" y="2"/>
                        </a:lnTo>
                        <a:lnTo>
                          <a:pt x="59" y="1"/>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202" name="Freeform 220">
                    <a:extLst>
                      <a:ext uri="{FF2B5EF4-FFF2-40B4-BE49-F238E27FC236}">
                        <a16:creationId xmlns:a16="http://schemas.microsoft.com/office/drawing/2014/main" id="{3114BA20-6886-44EA-89D7-36D9D42D468F}"/>
                      </a:ext>
                    </a:extLst>
                  </p:cNvPr>
                  <p:cNvSpPr>
                    <a:spLocks/>
                  </p:cNvSpPr>
                  <p:nvPr/>
                </p:nvSpPr>
                <p:spPr bwMode="auto">
                  <a:xfrm>
                    <a:off x="10" y="523"/>
                    <a:ext cx="34" cy="13"/>
                  </a:xfrm>
                  <a:custGeom>
                    <a:avLst/>
                    <a:gdLst>
                      <a:gd name="T0" fmla="*/ 34 w 68"/>
                      <a:gd name="T1" fmla="*/ 0 h 26"/>
                      <a:gd name="T2" fmla="*/ 31 w 68"/>
                      <a:gd name="T3" fmla="*/ 3 h 26"/>
                      <a:gd name="T4" fmla="*/ 27 w 68"/>
                      <a:gd name="T5" fmla="*/ 6 h 26"/>
                      <a:gd name="T6" fmla="*/ 21 w 68"/>
                      <a:gd name="T7" fmla="*/ 9 h 26"/>
                      <a:gd name="T8" fmla="*/ 15 w 68"/>
                      <a:gd name="T9" fmla="*/ 11 h 26"/>
                      <a:gd name="T10" fmla="*/ 9 w 68"/>
                      <a:gd name="T11" fmla="*/ 13 h 26"/>
                      <a:gd name="T12" fmla="*/ 5 w 68"/>
                      <a:gd name="T13" fmla="*/ 13 h 26"/>
                      <a:gd name="T14" fmla="*/ 1 w 68"/>
                      <a:gd name="T15" fmla="*/ 13 h 26"/>
                      <a:gd name="T16" fmla="*/ 0 w 68"/>
                      <a:gd name="T17" fmla="*/ 11 h 26"/>
                      <a:gd name="T18" fmla="*/ 1 w 68"/>
                      <a:gd name="T19" fmla="*/ 9 h 26"/>
                      <a:gd name="T20" fmla="*/ 4 w 68"/>
                      <a:gd name="T21" fmla="*/ 6 h 26"/>
                      <a:gd name="T22" fmla="*/ 8 w 68"/>
                      <a:gd name="T23" fmla="*/ 5 h 26"/>
                      <a:gd name="T24" fmla="*/ 14 w 68"/>
                      <a:gd name="T25" fmla="*/ 4 h 26"/>
                      <a:gd name="T26" fmla="*/ 20 w 68"/>
                      <a:gd name="T27" fmla="*/ 2 h 26"/>
                      <a:gd name="T28" fmla="*/ 25 w 68"/>
                      <a:gd name="T29" fmla="*/ 1 h 26"/>
                      <a:gd name="T30" fmla="*/ 31 w 68"/>
                      <a:gd name="T31" fmla="*/ 1 h 26"/>
                      <a:gd name="T32" fmla="*/ 34 w 68"/>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26">
                        <a:moveTo>
                          <a:pt x="68" y="0"/>
                        </a:moveTo>
                        <a:lnTo>
                          <a:pt x="62" y="5"/>
                        </a:lnTo>
                        <a:lnTo>
                          <a:pt x="53" y="12"/>
                        </a:lnTo>
                        <a:lnTo>
                          <a:pt x="41" y="17"/>
                        </a:lnTo>
                        <a:lnTo>
                          <a:pt x="30" y="22"/>
                        </a:lnTo>
                        <a:lnTo>
                          <a:pt x="18" y="25"/>
                        </a:lnTo>
                        <a:lnTo>
                          <a:pt x="9" y="26"/>
                        </a:lnTo>
                        <a:lnTo>
                          <a:pt x="2" y="25"/>
                        </a:lnTo>
                        <a:lnTo>
                          <a:pt x="0" y="22"/>
                        </a:lnTo>
                        <a:lnTo>
                          <a:pt x="1" y="17"/>
                        </a:lnTo>
                        <a:lnTo>
                          <a:pt x="8" y="12"/>
                        </a:lnTo>
                        <a:lnTo>
                          <a:pt x="16" y="9"/>
                        </a:lnTo>
                        <a:lnTo>
                          <a:pt x="27" y="7"/>
                        </a:lnTo>
                        <a:lnTo>
                          <a:pt x="39" y="4"/>
                        </a:lnTo>
                        <a:lnTo>
                          <a:pt x="50" y="2"/>
                        </a:lnTo>
                        <a:lnTo>
                          <a:pt x="61" y="1"/>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883" name="Freeform 221">
                  <a:extLst>
                    <a:ext uri="{FF2B5EF4-FFF2-40B4-BE49-F238E27FC236}">
                      <a16:creationId xmlns:a16="http://schemas.microsoft.com/office/drawing/2014/main" id="{A2856B97-4AC8-4FD9-A1A9-0137674B47ED}"/>
                    </a:ext>
                  </a:extLst>
                </p:cNvPr>
                <p:cNvSpPr>
                  <a:spLocks/>
                </p:cNvSpPr>
                <p:nvPr/>
              </p:nvSpPr>
              <p:spPr bwMode="auto">
                <a:xfrm>
                  <a:off x="12" y="536"/>
                  <a:ext cx="32" cy="21"/>
                </a:xfrm>
                <a:custGeom>
                  <a:avLst/>
                  <a:gdLst>
                    <a:gd name="T0" fmla="*/ 32 w 65"/>
                    <a:gd name="T1" fmla="*/ 0 h 43"/>
                    <a:gd name="T2" fmla="*/ 29 w 65"/>
                    <a:gd name="T3" fmla="*/ 3 h 43"/>
                    <a:gd name="T4" fmla="*/ 25 w 65"/>
                    <a:gd name="T5" fmla="*/ 7 h 43"/>
                    <a:gd name="T6" fmla="*/ 20 w 65"/>
                    <a:gd name="T7" fmla="*/ 11 h 43"/>
                    <a:gd name="T8" fmla="*/ 15 w 65"/>
                    <a:gd name="T9" fmla="*/ 15 h 43"/>
                    <a:gd name="T10" fmla="*/ 10 w 65"/>
                    <a:gd name="T11" fmla="*/ 18 h 43"/>
                    <a:gd name="T12" fmla="*/ 5 w 65"/>
                    <a:gd name="T13" fmla="*/ 20 h 43"/>
                    <a:gd name="T14" fmla="*/ 2 w 65"/>
                    <a:gd name="T15" fmla="*/ 21 h 43"/>
                    <a:gd name="T16" fmla="*/ 0 w 65"/>
                    <a:gd name="T17" fmla="*/ 20 h 43"/>
                    <a:gd name="T18" fmla="*/ 0 w 65"/>
                    <a:gd name="T19" fmla="*/ 18 h 43"/>
                    <a:gd name="T20" fmla="*/ 3 w 65"/>
                    <a:gd name="T21" fmla="*/ 15 h 43"/>
                    <a:gd name="T22" fmla="*/ 6 w 65"/>
                    <a:gd name="T23" fmla="*/ 12 h 43"/>
                    <a:gd name="T24" fmla="*/ 11 w 65"/>
                    <a:gd name="T25" fmla="*/ 8 h 43"/>
                    <a:gd name="T26" fmla="*/ 17 w 65"/>
                    <a:gd name="T27" fmla="*/ 6 h 43"/>
                    <a:gd name="T28" fmla="*/ 22 w 65"/>
                    <a:gd name="T29" fmla="*/ 3 h 43"/>
                    <a:gd name="T30" fmla="*/ 27 w 65"/>
                    <a:gd name="T31" fmla="*/ 1 h 43"/>
                    <a:gd name="T32" fmla="*/ 32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43">
                      <a:moveTo>
                        <a:pt x="65" y="0"/>
                      </a:moveTo>
                      <a:lnTo>
                        <a:pt x="59" y="7"/>
                      </a:lnTo>
                      <a:lnTo>
                        <a:pt x="51" y="14"/>
                      </a:lnTo>
                      <a:lnTo>
                        <a:pt x="40" y="22"/>
                      </a:lnTo>
                      <a:lnTo>
                        <a:pt x="30" y="30"/>
                      </a:lnTo>
                      <a:lnTo>
                        <a:pt x="20" y="36"/>
                      </a:lnTo>
                      <a:lnTo>
                        <a:pt x="11" y="41"/>
                      </a:lnTo>
                      <a:lnTo>
                        <a:pt x="4" y="43"/>
                      </a:lnTo>
                      <a:lnTo>
                        <a:pt x="0" y="41"/>
                      </a:lnTo>
                      <a:lnTo>
                        <a:pt x="1" y="36"/>
                      </a:lnTo>
                      <a:lnTo>
                        <a:pt x="6" y="30"/>
                      </a:lnTo>
                      <a:lnTo>
                        <a:pt x="13" y="24"/>
                      </a:lnTo>
                      <a:lnTo>
                        <a:pt x="23" y="17"/>
                      </a:lnTo>
                      <a:lnTo>
                        <a:pt x="34" y="12"/>
                      </a:lnTo>
                      <a:lnTo>
                        <a:pt x="45" y="6"/>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4" name="Freeform 222">
                  <a:extLst>
                    <a:ext uri="{FF2B5EF4-FFF2-40B4-BE49-F238E27FC236}">
                      <a16:creationId xmlns:a16="http://schemas.microsoft.com/office/drawing/2014/main" id="{65470CE7-297B-4156-8767-279D24A7B14A}"/>
                    </a:ext>
                  </a:extLst>
                </p:cNvPr>
                <p:cNvSpPr>
                  <a:spLocks/>
                </p:cNvSpPr>
                <p:nvPr/>
              </p:nvSpPr>
              <p:spPr bwMode="auto">
                <a:xfrm>
                  <a:off x="17" y="548"/>
                  <a:ext cx="27" cy="27"/>
                </a:xfrm>
                <a:custGeom>
                  <a:avLst/>
                  <a:gdLst>
                    <a:gd name="T0" fmla="*/ 27 w 54"/>
                    <a:gd name="T1" fmla="*/ 0 h 55"/>
                    <a:gd name="T2" fmla="*/ 25 w 54"/>
                    <a:gd name="T3" fmla="*/ 3 h 55"/>
                    <a:gd name="T4" fmla="*/ 22 w 54"/>
                    <a:gd name="T5" fmla="*/ 7 h 55"/>
                    <a:gd name="T6" fmla="*/ 18 w 54"/>
                    <a:gd name="T7" fmla="*/ 13 h 55"/>
                    <a:gd name="T8" fmla="*/ 14 w 54"/>
                    <a:gd name="T9" fmla="*/ 17 h 55"/>
                    <a:gd name="T10" fmla="*/ 9 w 54"/>
                    <a:gd name="T11" fmla="*/ 22 h 55"/>
                    <a:gd name="T12" fmla="*/ 5 w 54"/>
                    <a:gd name="T13" fmla="*/ 25 h 55"/>
                    <a:gd name="T14" fmla="*/ 2 w 54"/>
                    <a:gd name="T15" fmla="*/ 27 h 55"/>
                    <a:gd name="T16" fmla="*/ 0 w 54"/>
                    <a:gd name="T17" fmla="*/ 26 h 55"/>
                    <a:gd name="T18" fmla="*/ 0 w 54"/>
                    <a:gd name="T19" fmla="*/ 24 h 55"/>
                    <a:gd name="T20" fmla="*/ 2 w 54"/>
                    <a:gd name="T21" fmla="*/ 20 h 55"/>
                    <a:gd name="T22" fmla="*/ 6 w 54"/>
                    <a:gd name="T23" fmla="*/ 16 h 55"/>
                    <a:gd name="T24" fmla="*/ 10 w 54"/>
                    <a:gd name="T25" fmla="*/ 11 h 55"/>
                    <a:gd name="T26" fmla="*/ 16 w 54"/>
                    <a:gd name="T27" fmla="*/ 7 h 55"/>
                    <a:gd name="T28" fmla="*/ 20 w 54"/>
                    <a:gd name="T29" fmla="*/ 3 h 55"/>
                    <a:gd name="T30" fmla="*/ 24 w 54"/>
                    <a:gd name="T31" fmla="*/ 1 h 55"/>
                    <a:gd name="T32" fmla="*/ 27 w 54"/>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5">
                      <a:moveTo>
                        <a:pt x="54" y="0"/>
                      </a:moveTo>
                      <a:lnTo>
                        <a:pt x="50" y="7"/>
                      </a:lnTo>
                      <a:lnTo>
                        <a:pt x="43" y="15"/>
                      </a:lnTo>
                      <a:lnTo>
                        <a:pt x="35" y="26"/>
                      </a:lnTo>
                      <a:lnTo>
                        <a:pt x="27" y="35"/>
                      </a:lnTo>
                      <a:lnTo>
                        <a:pt x="18" y="44"/>
                      </a:lnTo>
                      <a:lnTo>
                        <a:pt x="10" y="51"/>
                      </a:lnTo>
                      <a:lnTo>
                        <a:pt x="3" y="55"/>
                      </a:lnTo>
                      <a:lnTo>
                        <a:pt x="0" y="53"/>
                      </a:lnTo>
                      <a:lnTo>
                        <a:pt x="0" y="48"/>
                      </a:lnTo>
                      <a:lnTo>
                        <a:pt x="4" y="41"/>
                      </a:lnTo>
                      <a:lnTo>
                        <a:pt x="11" y="32"/>
                      </a:lnTo>
                      <a:lnTo>
                        <a:pt x="20" y="23"/>
                      </a:lnTo>
                      <a:lnTo>
                        <a:pt x="31" y="14"/>
                      </a:lnTo>
                      <a:lnTo>
                        <a:pt x="40" y="7"/>
                      </a:lnTo>
                      <a:lnTo>
                        <a:pt x="48" y="3"/>
                      </a:lnTo>
                      <a:lnTo>
                        <a:pt x="5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5" name="Freeform 223">
                  <a:extLst>
                    <a:ext uri="{FF2B5EF4-FFF2-40B4-BE49-F238E27FC236}">
                      <a16:creationId xmlns:a16="http://schemas.microsoft.com/office/drawing/2014/main" id="{6E860334-74D4-423D-964E-12374DDC8C6D}"/>
                    </a:ext>
                  </a:extLst>
                </p:cNvPr>
                <p:cNvSpPr>
                  <a:spLocks/>
                </p:cNvSpPr>
                <p:nvPr/>
              </p:nvSpPr>
              <p:spPr bwMode="auto">
                <a:xfrm>
                  <a:off x="21" y="560"/>
                  <a:ext cx="24" cy="24"/>
                </a:xfrm>
                <a:custGeom>
                  <a:avLst/>
                  <a:gdLst>
                    <a:gd name="T0" fmla="*/ 0 w 50"/>
                    <a:gd name="T1" fmla="*/ 23 h 49"/>
                    <a:gd name="T2" fmla="*/ 1 w 50"/>
                    <a:gd name="T3" fmla="*/ 21 h 49"/>
                    <a:gd name="T4" fmla="*/ 3 w 50"/>
                    <a:gd name="T5" fmla="*/ 19 h 49"/>
                    <a:gd name="T6" fmla="*/ 6 w 50"/>
                    <a:gd name="T7" fmla="*/ 17 h 49"/>
                    <a:gd name="T8" fmla="*/ 10 w 50"/>
                    <a:gd name="T9" fmla="*/ 13 h 49"/>
                    <a:gd name="T10" fmla="*/ 14 w 50"/>
                    <a:gd name="T11" fmla="*/ 10 h 49"/>
                    <a:gd name="T12" fmla="*/ 18 w 50"/>
                    <a:gd name="T13" fmla="*/ 6 h 49"/>
                    <a:gd name="T14" fmla="*/ 22 w 50"/>
                    <a:gd name="T15" fmla="*/ 3 h 49"/>
                    <a:gd name="T16" fmla="*/ 24 w 50"/>
                    <a:gd name="T17" fmla="*/ 0 h 49"/>
                    <a:gd name="T18" fmla="*/ 23 w 50"/>
                    <a:gd name="T19" fmla="*/ 4 h 49"/>
                    <a:gd name="T20" fmla="*/ 20 w 50"/>
                    <a:gd name="T21" fmla="*/ 9 h 49"/>
                    <a:gd name="T22" fmla="*/ 17 w 50"/>
                    <a:gd name="T23" fmla="*/ 13 h 49"/>
                    <a:gd name="T24" fmla="*/ 13 w 50"/>
                    <a:gd name="T25" fmla="*/ 18 h 49"/>
                    <a:gd name="T26" fmla="*/ 9 w 50"/>
                    <a:gd name="T27" fmla="*/ 21 h 49"/>
                    <a:gd name="T28" fmla="*/ 6 w 50"/>
                    <a:gd name="T29" fmla="*/ 24 h 49"/>
                    <a:gd name="T30" fmla="*/ 2 w 50"/>
                    <a:gd name="T31" fmla="*/ 24 h 49"/>
                    <a:gd name="T32" fmla="*/ 0 w 50"/>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9">
                      <a:moveTo>
                        <a:pt x="0" y="47"/>
                      </a:moveTo>
                      <a:lnTo>
                        <a:pt x="2" y="43"/>
                      </a:lnTo>
                      <a:lnTo>
                        <a:pt x="6" y="39"/>
                      </a:lnTo>
                      <a:lnTo>
                        <a:pt x="13" y="34"/>
                      </a:lnTo>
                      <a:lnTo>
                        <a:pt x="21" y="27"/>
                      </a:lnTo>
                      <a:lnTo>
                        <a:pt x="30" y="20"/>
                      </a:lnTo>
                      <a:lnTo>
                        <a:pt x="38" y="13"/>
                      </a:lnTo>
                      <a:lnTo>
                        <a:pt x="45" y="6"/>
                      </a:lnTo>
                      <a:lnTo>
                        <a:pt x="50" y="0"/>
                      </a:lnTo>
                      <a:lnTo>
                        <a:pt x="48" y="9"/>
                      </a:lnTo>
                      <a:lnTo>
                        <a:pt x="42" y="18"/>
                      </a:lnTo>
                      <a:lnTo>
                        <a:pt x="35" y="27"/>
                      </a:lnTo>
                      <a:lnTo>
                        <a:pt x="27" y="36"/>
                      </a:lnTo>
                      <a:lnTo>
                        <a:pt x="19" y="43"/>
                      </a:lnTo>
                      <a:lnTo>
                        <a:pt x="12" y="48"/>
                      </a:lnTo>
                      <a:lnTo>
                        <a:pt x="5" y="49"/>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6" name="Freeform 224">
                  <a:extLst>
                    <a:ext uri="{FF2B5EF4-FFF2-40B4-BE49-F238E27FC236}">
                      <a16:creationId xmlns:a16="http://schemas.microsoft.com/office/drawing/2014/main" id="{7C75E5B6-ACDA-482E-93CC-B1CC602DE111}"/>
                    </a:ext>
                  </a:extLst>
                </p:cNvPr>
                <p:cNvSpPr>
                  <a:spLocks/>
                </p:cNvSpPr>
                <p:nvPr/>
              </p:nvSpPr>
              <p:spPr bwMode="auto">
                <a:xfrm>
                  <a:off x="69" y="585"/>
                  <a:ext cx="29" cy="118"/>
                </a:xfrm>
                <a:custGeom>
                  <a:avLst/>
                  <a:gdLst>
                    <a:gd name="T0" fmla="*/ 26 w 59"/>
                    <a:gd name="T1" fmla="*/ 0 h 237"/>
                    <a:gd name="T2" fmla="*/ 27 w 59"/>
                    <a:gd name="T3" fmla="*/ 0 h 237"/>
                    <a:gd name="T4" fmla="*/ 28 w 59"/>
                    <a:gd name="T5" fmla="*/ 0 h 237"/>
                    <a:gd name="T6" fmla="*/ 29 w 59"/>
                    <a:gd name="T7" fmla="*/ 2 h 237"/>
                    <a:gd name="T8" fmla="*/ 29 w 59"/>
                    <a:gd name="T9" fmla="*/ 3 h 237"/>
                    <a:gd name="T10" fmla="*/ 18 w 59"/>
                    <a:gd name="T11" fmla="*/ 17 h 237"/>
                    <a:gd name="T12" fmla="*/ 10 w 59"/>
                    <a:gd name="T13" fmla="*/ 33 h 237"/>
                    <a:gd name="T14" fmla="*/ 6 w 59"/>
                    <a:gd name="T15" fmla="*/ 49 h 237"/>
                    <a:gd name="T16" fmla="*/ 6 w 59"/>
                    <a:gd name="T17" fmla="*/ 64 h 237"/>
                    <a:gd name="T18" fmla="*/ 6 w 59"/>
                    <a:gd name="T19" fmla="*/ 80 h 237"/>
                    <a:gd name="T20" fmla="*/ 8 w 59"/>
                    <a:gd name="T21" fmla="*/ 94 h 237"/>
                    <a:gd name="T22" fmla="*/ 11 w 59"/>
                    <a:gd name="T23" fmla="*/ 107 h 237"/>
                    <a:gd name="T24" fmla="*/ 14 w 59"/>
                    <a:gd name="T25" fmla="*/ 118 h 237"/>
                    <a:gd name="T26" fmla="*/ 8 w 59"/>
                    <a:gd name="T27" fmla="*/ 111 h 237"/>
                    <a:gd name="T28" fmla="*/ 3 w 59"/>
                    <a:gd name="T29" fmla="*/ 98 h 237"/>
                    <a:gd name="T30" fmla="*/ 0 w 59"/>
                    <a:gd name="T31" fmla="*/ 82 h 237"/>
                    <a:gd name="T32" fmla="*/ 0 w 59"/>
                    <a:gd name="T33" fmla="*/ 63 h 237"/>
                    <a:gd name="T34" fmla="*/ 2 w 59"/>
                    <a:gd name="T35" fmla="*/ 44 h 237"/>
                    <a:gd name="T36" fmla="*/ 7 w 59"/>
                    <a:gd name="T37" fmla="*/ 26 h 237"/>
                    <a:gd name="T38" fmla="*/ 15 w 59"/>
                    <a:gd name="T39" fmla="*/ 11 h 237"/>
                    <a:gd name="T40" fmla="*/ 26 w 59"/>
                    <a:gd name="T41" fmla="*/ 0 h 2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7">
                      <a:moveTo>
                        <a:pt x="53" y="0"/>
                      </a:moveTo>
                      <a:lnTo>
                        <a:pt x="54" y="0"/>
                      </a:lnTo>
                      <a:lnTo>
                        <a:pt x="56" y="1"/>
                      </a:lnTo>
                      <a:lnTo>
                        <a:pt x="58" y="4"/>
                      </a:lnTo>
                      <a:lnTo>
                        <a:pt x="59" y="6"/>
                      </a:lnTo>
                      <a:lnTo>
                        <a:pt x="36" y="35"/>
                      </a:lnTo>
                      <a:lnTo>
                        <a:pt x="21" y="66"/>
                      </a:lnTo>
                      <a:lnTo>
                        <a:pt x="13" y="98"/>
                      </a:lnTo>
                      <a:lnTo>
                        <a:pt x="12" y="129"/>
                      </a:lnTo>
                      <a:lnTo>
                        <a:pt x="13" y="160"/>
                      </a:lnTo>
                      <a:lnTo>
                        <a:pt x="17" y="188"/>
                      </a:lnTo>
                      <a:lnTo>
                        <a:pt x="23" y="215"/>
                      </a:lnTo>
                      <a:lnTo>
                        <a:pt x="29" y="237"/>
                      </a:lnTo>
                      <a:lnTo>
                        <a:pt x="16" y="222"/>
                      </a:lnTo>
                      <a:lnTo>
                        <a:pt x="7" y="196"/>
                      </a:lnTo>
                      <a:lnTo>
                        <a:pt x="1" y="164"/>
                      </a:lnTo>
                      <a:lnTo>
                        <a:pt x="0" y="127"/>
                      </a:lnTo>
                      <a:lnTo>
                        <a:pt x="5" y="89"/>
                      </a:lnTo>
                      <a:lnTo>
                        <a:pt x="14" y="52"/>
                      </a:lnTo>
                      <a:lnTo>
                        <a:pt x="30" y="22"/>
                      </a:lnTo>
                      <a:lnTo>
                        <a:pt x="5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7" name="Freeform 225">
                  <a:extLst>
                    <a:ext uri="{FF2B5EF4-FFF2-40B4-BE49-F238E27FC236}">
                      <a16:creationId xmlns:a16="http://schemas.microsoft.com/office/drawing/2014/main" id="{ED9BC85A-592C-4F4F-80BB-4F6746A7A78F}"/>
                    </a:ext>
                  </a:extLst>
                </p:cNvPr>
                <p:cNvSpPr>
                  <a:spLocks/>
                </p:cNvSpPr>
                <p:nvPr/>
              </p:nvSpPr>
              <p:spPr bwMode="auto">
                <a:xfrm>
                  <a:off x="75" y="687"/>
                  <a:ext cx="26" cy="15"/>
                </a:xfrm>
                <a:custGeom>
                  <a:avLst/>
                  <a:gdLst>
                    <a:gd name="T0" fmla="*/ 0 w 51"/>
                    <a:gd name="T1" fmla="*/ 0 h 29"/>
                    <a:gd name="T2" fmla="*/ 3 w 51"/>
                    <a:gd name="T3" fmla="*/ 3 h 29"/>
                    <a:gd name="T4" fmla="*/ 7 w 51"/>
                    <a:gd name="T5" fmla="*/ 6 h 29"/>
                    <a:gd name="T6" fmla="*/ 11 w 51"/>
                    <a:gd name="T7" fmla="*/ 9 h 29"/>
                    <a:gd name="T8" fmla="*/ 15 w 51"/>
                    <a:gd name="T9" fmla="*/ 11 h 29"/>
                    <a:gd name="T10" fmla="*/ 19 w 51"/>
                    <a:gd name="T11" fmla="*/ 13 h 29"/>
                    <a:gd name="T12" fmla="*/ 22 w 51"/>
                    <a:gd name="T13" fmla="*/ 15 h 29"/>
                    <a:gd name="T14" fmla="*/ 24 w 51"/>
                    <a:gd name="T15" fmla="*/ 15 h 29"/>
                    <a:gd name="T16" fmla="*/ 26 w 51"/>
                    <a:gd name="T17" fmla="*/ 14 h 29"/>
                    <a:gd name="T18" fmla="*/ 26 w 51"/>
                    <a:gd name="T19" fmla="*/ 13 h 29"/>
                    <a:gd name="T20" fmla="*/ 23 w 51"/>
                    <a:gd name="T21" fmla="*/ 12 h 29"/>
                    <a:gd name="T22" fmla="*/ 20 w 51"/>
                    <a:gd name="T23" fmla="*/ 10 h 29"/>
                    <a:gd name="T24" fmla="*/ 16 w 51"/>
                    <a:gd name="T25" fmla="*/ 8 h 29"/>
                    <a:gd name="T26" fmla="*/ 12 w 51"/>
                    <a:gd name="T27" fmla="*/ 7 h 29"/>
                    <a:gd name="T28" fmla="*/ 8 w 51"/>
                    <a:gd name="T29" fmla="*/ 5 h 29"/>
                    <a:gd name="T30" fmla="*/ 4 w 51"/>
                    <a:gd name="T31" fmla="*/ 3 h 29"/>
                    <a:gd name="T32" fmla="*/ 0 w 51"/>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9">
                      <a:moveTo>
                        <a:pt x="0" y="0"/>
                      </a:moveTo>
                      <a:lnTo>
                        <a:pt x="6" y="6"/>
                      </a:lnTo>
                      <a:lnTo>
                        <a:pt x="13" y="12"/>
                      </a:lnTo>
                      <a:lnTo>
                        <a:pt x="21" y="18"/>
                      </a:lnTo>
                      <a:lnTo>
                        <a:pt x="29" y="22"/>
                      </a:lnTo>
                      <a:lnTo>
                        <a:pt x="37" y="26"/>
                      </a:lnTo>
                      <a:lnTo>
                        <a:pt x="44" y="29"/>
                      </a:lnTo>
                      <a:lnTo>
                        <a:pt x="48" y="29"/>
                      </a:lnTo>
                      <a:lnTo>
                        <a:pt x="51" y="28"/>
                      </a:lnTo>
                      <a:lnTo>
                        <a:pt x="51" y="26"/>
                      </a:lnTo>
                      <a:lnTo>
                        <a:pt x="46" y="23"/>
                      </a:lnTo>
                      <a:lnTo>
                        <a:pt x="40" y="20"/>
                      </a:lnTo>
                      <a:lnTo>
                        <a:pt x="32" y="16"/>
                      </a:lnTo>
                      <a:lnTo>
                        <a:pt x="24" y="13"/>
                      </a:lnTo>
                      <a:lnTo>
                        <a:pt x="15" y="9"/>
                      </a:lnTo>
                      <a:lnTo>
                        <a:pt x="7"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8" name="Freeform 226">
                  <a:extLst>
                    <a:ext uri="{FF2B5EF4-FFF2-40B4-BE49-F238E27FC236}">
                      <a16:creationId xmlns:a16="http://schemas.microsoft.com/office/drawing/2014/main" id="{BDEE289E-74E6-4906-A6B4-F114D89970A7}"/>
                    </a:ext>
                  </a:extLst>
                </p:cNvPr>
                <p:cNvSpPr>
                  <a:spLocks/>
                </p:cNvSpPr>
                <p:nvPr/>
              </p:nvSpPr>
              <p:spPr bwMode="auto">
                <a:xfrm>
                  <a:off x="73" y="677"/>
                  <a:ext cx="28" cy="17"/>
                </a:xfrm>
                <a:custGeom>
                  <a:avLst/>
                  <a:gdLst>
                    <a:gd name="T0" fmla="*/ 28 w 58"/>
                    <a:gd name="T1" fmla="*/ 17 h 34"/>
                    <a:gd name="T2" fmla="*/ 27 w 58"/>
                    <a:gd name="T3" fmla="*/ 17 h 34"/>
                    <a:gd name="T4" fmla="*/ 24 w 58"/>
                    <a:gd name="T5" fmla="*/ 17 h 34"/>
                    <a:gd name="T6" fmla="*/ 21 w 58"/>
                    <a:gd name="T7" fmla="*/ 16 h 34"/>
                    <a:gd name="T8" fmla="*/ 16 w 58"/>
                    <a:gd name="T9" fmla="*/ 13 h 34"/>
                    <a:gd name="T10" fmla="*/ 12 w 58"/>
                    <a:gd name="T11" fmla="*/ 11 h 34"/>
                    <a:gd name="T12" fmla="*/ 7 w 58"/>
                    <a:gd name="T13" fmla="*/ 8 h 34"/>
                    <a:gd name="T14" fmla="*/ 3 w 58"/>
                    <a:gd name="T15" fmla="*/ 4 h 34"/>
                    <a:gd name="T16" fmla="*/ 0 w 58"/>
                    <a:gd name="T17" fmla="*/ 0 h 34"/>
                    <a:gd name="T18" fmla="*/ 3 w 58"/>
                    <a:gd name="T19" fmla="*/ 2 h 34"/>
                    <a:gd name="T20" fmla="*/ 8 w 58"/>
                    <a:gd name="T21" fmla="*/ 4 h 34"/>
                    <a:gd name="T22" fmla="*/ 12 w 58"/>
                    <a:gd name="T23" fmla="*/ 6 h 34"/>
                    <a:gd name="T24" fmla="*/ 17 w 58"/>
                    <a:gd name="T25" fmla="*/ 9 h 34"/>
                    <a:gd name="T26" fmla="*/ 21 w 58"/>
                    <a:gd name="T27" fmla="*/ 12 h 34"/>
                    <a:gd name="T28" fmla="*/ 25 w 58"/>
                    <a:gd name="T29" fmla="*/ 13 h 34"/>
                    <a:gd name="T30" fmla="*/ 28 w 58"/>
                    <a:gd name="T31" fmla="*/ 16 h 34"/>
                    <a:gd name="T32" fmla="*/ 28 w 58"/>
                    <a:gd name="T33" fmla="*/ 17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34">
                      <a:moveTo>
                        <a:pt x="58" y="33"/>
                      </a:moveTo>
                      <a:lnTo>
                        <a:pt x="55" y="34"/>
                      </a:lnTo>
                      <a:lnTo>
                        <a:pt x="50" y="33"/>
                      </a:lnTo>
                      <a:lnTo>
                        <a:pt x="43" y="31"/>
                      </a:lnTo>
                      <a:lnTo>
                        <a:pt x="34" y="26"/>
                      </a:lnTo>
                      <a:lnTo>
                        <a:pt x="24" y="21"/>
                      </a:lnTo>
                      <a:lnTo>
                        <a:pt x="15" y="16"/>
                      </a:lnTo>
                      <a:lnTo>
                        <a:pt x="7" y="8"/>
                      </a:lnTo>
                      <a:lnTo>
                        <a:pt x="0" y="0"/>
                      </a:lnTo>
                      <a:lnTo>
                        <a:pt x="7" y="3"/>
                      </a:lnTo>
                      <a:lnTo>
                        <a:pt x="16" y="8"/>
                      </a:lnTo>
                      <a:lnTo>
                        <a:pt x="25" y="12"/>
                      </a:lnTo>
                      <a:lnTo>
                        <a:pt x="36" y="18"/>
                      </a:lnTo>
                      <a:lnTo>
                        <a:pt x="44" y="23"/>
                      </a:lnTo>
                      <a:lnTo>
                        <a:pt x="52" y="26"/>
                      </a:lnTo>
                      <a:lnTo>
                        <a:pt x="57" y="31"/>
                      </a:lnTo>
                      <a:lnTo>
                        <a:pt x="58"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89" name="Freeform 227">
                  <a:extLst>
                    <a:ext uri="{FF2B5EF4-FFF2-40B4-BE49-F238E27FC236}">
                      <a16:creationId xmlns:a16="http://schemas.microsoft.com/office/drawing/2014/main" id="{469B154F-C764-4CCC-81EB-4A25EC5744D0}"/>
                    </a:ext>
                  </a:extLst>
                </p:cNvPr>
                <p:cNvSpPr>
                  <a:spLocks/>
                </p:cNvSpPr>
                <p:nvPr/>
              </p:nvSpPr>
              <p:spPr bwMode="auto">
                <a:xfrm>
                  <a:off x="70" y="653"/>
                  <a:ext cx="37" cy="23"/>
                </a:xfrm>
                <a:custGeom>
                  <a:avLst/>
                  <a:gdLst>
                    <a:gd name="T0" fmla="*/ 37 w 73"/>
                    <a:gd name="T1" fmla="*/ 23 h 46"/>
                    <a:gd name="T2" fmla="*/ 35 w 73"/>
                    <a:gd name="T3" fmla="*/ 23 h 46"/>
                    <a:gd name="T4" fmla="*/ 31 w 73"/>
                    <a:gd name="T5" fmla="*/ 22 h 46"/>
                    <a:gd name="T6" fmla="*/ 26 w 73"/>
                    <a:gd name="T7" fmla="*/ 21 h 46"/>
                    <a:gd name="T8" fmla="*/ 20 w 73"/>
                    <a:gd name="T9" fmla="*/ 18 h 46"/>
                    <a:gd name="T10" fmla="*/ 14 w 73"/>
                    <a:gd name="T11" fmla="*/ 14 h 46"/>
                    <a:gd name="T12" fmla="*/ 8 w 73"/>
                    <a:gd name="T13" fmla="*/ 10 h 46"/>
                    <a:gd name="T14" fmla="*/ 3 w 73"/>
                    <a:gd name="T15" fmla="*/ 5 h 46"/>
                    <a:gd name="T16" fmla="*/ 0 w 73"/>
                    <a:gd name="T17" fmla="*/ 0 h 46"/>
                    <a:gd name="T18" fmla="*/ 3 w 73"/>
                    <a:gd name="T19" fmla="*/ 2 h 46"/>
                    <a:gd name="T20" fmla="*/ 7 w 73"/>
                    <a:gd name="T21" fmla="*/ 5 h 46"/>
                    <a:gd name="T22" fmla="*/ 14 w 73"/>
                    <a:gd name="T23" fmla="*/ 8 h 46"/>
                    <a:gd name="T24" fmla="*/ 21 w 73"/>
                    <a:gd name="T25" fmla="*/ 12 h 46"/>
                    <a:gd name="T26" fmla="*/ 27 w 73"/>
                    <a:gd name="T27" fmla="*/ 15 h 46"/>
                    <a:gd name="T28" fmla="*/ 32 w 73"/>
                    <a:gd name="T29" fmla="*/ 18 h 46"/>
                    <a:gd name="T30" fmla="*/ 36 w 73"/>
                    <a:gd name="T31" fmla="*/ 21 h 46"/>
                    <a:gd name="T32" fmla="*/ 37 w 73"/>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46">
                      <a:moveTo>
                        <a:pt x="73" y="45"/>
                      </a:moveTo>
                      <a:lnTo>
                        <a:pt x="70" y="46"/>
                      </a:lnTo>
                      <a:lnTo>
                        <a:pt x="62" y="44"/>
                      </a:lnTo>
                      <a:lnTo>
                        <a:pt x="51" y="41"/>
                      </a:lnTo>
                      <a:lnTo>
                        <a:pt x="40" y="35"/>
                      </a:lnTo>
                      <a:lnTo>
                        <a:pt x="27" y="27"/>
                      </a:lnTo>
                      <a:lnTo>
                        <a:pt x="16" y="19"/>
                      </a:lnTo>
                      <a:lnTo>
                        <a:pt x="5" y="9"/>
                      </a:lnTo>
                      <a:lnTo>
                        <a:pt x="0" y="0"/>
                      </a:lnTo>
                      <a:lnTo>
                        <a:pt x="5" y="4"/>
                      </a:lnTo>
                      <a:lnTo>
                        <a:pt x="14" y="9"/>
                      </a:lnTo>
                      <a:lnTo>
                        <a:pt x="27" y="16"/>
                      </a:lnTo>
                      <a:lnTo>
                        <a:pt x="41" y="23"/>
                      </a:lnTo>
                      <a:lnTo>
                        <a:pt x="54" y="30"/>
                      </a:lnTo>
                      <a:lnTo>
                        <a:pt x="64" y="36"/>
                      </a:lnTo>
                      <a:lnTo>
                        <a:pt x="71" y="42"/>
                      </a:lnTo>
                      <a:lnTo>
                        <a:pt x="73"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90" name="Freeform 228">
                  <a:extLst>
                    <a:ext uri="{FF2B5EF4-FFF2-40B4-BE49-F238E27FC236}">
                      <a16:creationId xmlns:a16="http://schemas.microsoft.com/office/drawing/2014/main" id="{257E6C9B-B975-44AD-818E-FFF410CCF019}"/>
                    </a:ext>
                  </a:extLst>
                </p:cNvPr>
                <p:cNvSpPr>
                  <a:spLocks/>
                </p:cNvSpPr>
                <p:nvPr/>
              </p:nvSpPr>
              <p:spPr bwMode="auto">
                <a:xfrm>
                  <a:off x="72" y="631"/>
                  <a:ext cx="40" cy="26"/>
                </a:xfrm>
                <a:custGeom>
                  <a:avLst/>
                  <a:gdLst>
                    <a:gd name="T0" fmla="*/ 40 w 81"/>
                    <a:gd name="T1" fmla="*/ 25 h 51"/>
                    <a:gd name="T2" fmla="*/ 38 w 81"/>
                    <a:gd name="T3" fmla="*/ 26 h 51"/>
                    <a:gd name="T4" fmla="*/ 33 w 81"/>
                    <a:gd name="T5" fmla="*/ 25 h 51"/>
                    <a:gd name="T6" fmla="*/ 27 w 81"/>
                    <a:gd name="T7" fmla="*/ 22 h 51"/>
                    <a:gd name="T8" fmla="*/ 20 w 81"/>
                    <a:gd name="T9" fmla="*/ 18 h 51"/>
                    <a:gd name="T10" fmla="*/ 14 w 81"/>
                    <a:gd name="T11" fmla="*/ 14 h 51"/>
                    <a:gd name="T12" fmla="*/ 8 w 81"/>
                    <a:gd name="T13" fmla="*/ 10 h 51"/>
                    <a:gd name="T14" fmla="*/ 3 w 81"/>
                    <a:gd name="T15" fmla="*/ 5 h 51"/>
                    <a:gd name="T16" fmla="*/ 0 w 81"/>
                    <a:gd name="T17" fmla="*/ 0 h 51"/>
                    <a:gd name="T18" fmla="*/ 3 w 81"/>
                    <a:gd name="T19" fmla="*/ 2 h 51"/>
                    <a:gd name="T20" fmla="*/ 8 w 81"/>
                    <a:gd name="T21" fmla="*/ 5 h 51"/>
                    <a:gd name="T22" fmla="*/ 15 w 81"/>
                    <a:gd name="T23" fmla="*/ 9 h 51"/>
                    <a:gd name="T24" fmla="*/ 22 w 81"/>
                    <a:gd name="T25" fmla="*/ 13 h 51"/>
                    <a:gd name="T26" fmla="*/ 29 w 81"/>
                    <a:gd name="T27" fmla="*/ 17 h 51"/>
                    <a:gd name="T28" fmla="*/ 35 w 81"/>
                    <a:gd name="T29" fmla="*/ 21 h 51"/>
                    <a:gd name="T30" fmla="*/ 39 w 81"/>
                    <a:gd name="T31" fmla="*/ 24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5" y="43"/>
                      </a:lnTo>
                      <a:lnTo>
                        <a:pt x="41" y="36"/>
                      </a:lnTo>
                      <a:lnTo>
                        <a:pt x="28" y="28"/>
                      </a:lnTo>
                      <a:lnTo>
                        <a:pt x="16" y="19"/>
                      </a:lnTo>
                      <a:lnTo>
                        <a:pt x="6" y="10"/>
                      </a:lnTo>
                      <a:lnTo>
                        <a:pt x="0" y="0"/>
                      </a:lnTo>
                      <a:lnTo>
                        <a:pt x="6" y="4"/>
                      </a:lnTo>
                      <a:lnTo>
                        <a:pt x="17" y="10"/>
                      </a:lnTo>
                      <a:lnTo>
                        <a:pt x="30" y="17"/>
                      </a:lnTo>
                      <a:lnTo>
                        <a:pt x="45" y="25"/>
                      </a:lnTo>
                      <a:lnTo>
                        <a:pt x="59" y="34"/>
                      </a:lnTo>
                      <a:lnTo>
                        <a:pt x="70" y="41"/>
                      </a:lnTo>
                      <a:lnTo>
                        <a:pt x="78" y="47"/>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91" name="Freeform 229">
                  <a:extLst>
                    <a:ext uri="{FF2B5EF4-FFF2-40B4-BE49-F238E27FC236}">
                      <a16:creationId xmlns:a16="http://schemas.microsoft.com/office/drawing/2014/main" id="{CE6E93A4-E4A1-4612-9F33-06911BC6B7EE}"/>
                    </a:ext>
                  </a:extLst>
                </p:cNvPr>
                <p:cNvSpPr>
                  <a:spLocks/>
                </p:cNvSpPr>
                <p:nvPr/>
              </p:nvSpPr>
              <p:spPr bwMode="auto">
                <a:xfrm>
                  <a:off x="76" y="617"/>
                  <a:ext cx="32" cy="27"/>
                </a:xfrm>
                <a:custGeom>
                  <a:avLst/>
                  <a:gdLst>
                    <a:gd name="T0" fmla="*/ 32 w 65"/>
                    <a:gd name="T1" fmla="*/ 27 h 54"/>
                    <a:gd name="T2" fmla="*/ 30 w 65"/>
                    <a:gd name="T3" fmla="*/ 27 h 54"/>
                    <a:gd name="T4" fmla="*/ 27 w 65"/>
                    <a:gd name="T5" fmla="*/ 25 h 54"/>
                    <a:gd name="T6" fmla="*/ 22 w 65"/>
                    <a:gd name="T7" fmla="*/ 22 h 54"/>
                    <a:gd name="T8" fmla="*/ 16 w 65"/>
                    <a:gd name="T9" fmla="*/ 18 h 54"/>
                    <a:gd name="T10" fmla="*/ 10 w 65"/>
                    <a:gd name="T11" fmla="*/ 13 h 54"/>
                    <a:gd name="T12" fmla="*/ 5 w 65"/>
                    <a:gd name="T13" fmla="*/ 8 h 54"/>
                    <a:gd name="T14" fmla="*/ 1 w 65"/>
                    <a:gd name="T15" fmla="*/ 4 h 54"/>
                    <a:gd name="T16" fmla="*/ 0 w 65"/>
                    <a:gd name="T17" fmla="*/ 0 h 54"/>
                    <a:gd name="T18" fmla="*/ 3 w 65"/>
                    <a:gd name="T19" fmla="*/ 2 h 54"/>
                    <a:gd name="T20" fmla="*/ 7 w 65"/>
                    <a:gd name="T21" fmla="*/ 6 h 54"/>
                    <a:gd name="T22" fmla="*/ 13 w 65"/>
                    <a:gd name="T23" fmla="*/ 10 h 54"/>
                    <a:gd name="T24" fmla="*/ 19 w 65"/>
                    <a:gd name="T25" fmla="*/ 14 h 54"/>
                    <a:gd name="T26" fmla="*/ 25 w 65"/>
                    <a:gd name="T27" fmla="*/ 18 h 54"/>
                    <a:gd name="T28" fmla="*/ 29 w 65"/>
                    <a:gd name="T29" fmla="*/ 22 h 54"/>
                    <a:gd name="T30" fmla="*/ 32 w 65"/>
                    <a:gd name="T31" fmla="*/ 25 h 54"/>
                    <a:gd name="T32" fmla="*/ 32 w 65"/>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4">
                      <a:moveTo>
                        <a:pt x="65" y="54"/>
                      </a:moveTo>
                      <a:lnTo>
                        <a:pt x="61" y="54"/>
                      </a:lnTo>
                      <a:lnTo>
                        <a:pt x="54" y="50"/>
                      </a:lnTo>
                      <a:lnTo>
                        <a:pt x="44" y="43"/>
                      </a:lnTo>
                      <a:lnTo>
                        <a:pt x="32" y="35"/>
                      </a:lnTo>
                      <a:lnTo>
                        <a:pt x="21" y="25"/>
                      </a:lnTo>
                      <a:lnTo>
                        <a:pt x="10" y="16"/>
                      </a:lnTo>
                      <a:lnTo>
                        <a:pt x="3" y="7"/>
                      </a:lnTo>
                      <a:lnTo>
                        <a:pt x="0" y="0"/>
                      </a:lnTo>
                      <a:lnTo>
                        <a:pt x="6" y="4"/>
                      </a:lnTo>
                      <a:lnTo>
                        <a:pt x="15" y="11"/>
                      </a:lnTo>
                      <a:lnTo>
                        <a:pt x="27" y="19"/>
                      </a:lnTo>
                      <a:lnTo>
                        <a:pt x="39" y="27"/>
                      </a:lnTo>
                      <a:lnTo>
                        <a:pt x="50" y="35"/>
                      </a:lnTo>
                      <a:lnTo>
                        <a:pt x="59" y="43"/>
                      </a:lnTo>
                      <a:lnTo>
                        <a:pt x="65" y="49"/>
                      </a:lnTo>
                      <a:lnTo>
                        <a:pt x="65"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92" name="Freeform 230">
                  <a:extLst>
                    <a:ext uri="{FF2B5EF4-FFF2-40B4-BE49-F238E27FC236}">
                      <a16:creationId xmlns:a16="http://schemas.microsoft.com/office/drawing/2014/main" id="{4A82147D-55EB-4B92-8DCE-1327F3D163B6}"/>
                    </a:ext>
                  </a:extLst>
                </p:cNvPr>
                <p:cNvSpPr>
                  <a:spLocks/>
                </p:cNvSpPr>
                <p:nvPr/>
              </p:nvSpPr>
              <p:spPr bwMode="auto">
                <a:xfrm>
                  <a:off x="80" y="606"/>
                  <a:ext cx="27" cy="23"/>
                </a:xfrm>
                <a:custGeom>
                  <a:avLst/>
                  <a:gdLst>
                    <a:gd name="T0" fmla="*/ 27 w 54"/>
                    <a:gd name="T1" fmla="*/ 23 h 46"/>
                    <a:gd name="T2" fmla="*/ 26 w 54"/>
                    <a:gd name="T3" fmla="*/ 23 h 46"/>
                    <a:gd name="T4" fmla="*/ 23 w 54"/>
                    <a:gd name="T5" fmla="*/ 23 h 46"/>
                    <a:gd name="T6" fmla="*/ 19 w 54"/>
                    <a:gd name="T7" fmla="*/ 20 h 46"/>
                    <a:gd name="T8" fmla="*/ 14 w 54"/>
                    <a:gd name="T9" fmla="*/ 17 h 46"/>
                    <a:gd name="T10" fmla="*/ 10 w 54"/>
                    <a:gd name="T11" fmla="*/ 13 h 46"/>
                    <a:gd name="T12" fmla="*/ 5 w 54"/>
                    <a:gd name="T13" fmla="*/ 9 h 46"/>
                    <a:gd name="T14" fmla="*/ 2 w 54"/>
                    <a:gd name="T15" fmla="*/ 5 h 46"/>
                    <a:gd name="T16" fmla="*/ 0 w 54"/>
                    <a:gd name="T17" fmla="*/ 0 h 46"/>
                    <a:gd name="T18" fmla="*/ 3 w 54"/>
                    <a:gd name="T19" fmla="*/ 2 h 46"/>
                    <a:gd name="T20" fmla="*/ 7 w 54"/>
                    <a:gd name="T21" fmla="*/ 6 h 46"/>
                    <a:gd name="T22" fmla="*/ 12 w 54"/>
                    <a:gd name="T23" fmla="*/ 9 h 46"/>
                    <a:gd name="T24" fmla="*/ 17 w 54"/>
                    <a:gd name="T25" fmla="*/ 13 h 46"/>
                    <a:gd name="T26" fmla="*/ 22 w 54"/>
                    <a:gd name="T27" fmla="*/ 16 h 46"/>
                    <a:gd name="T28" fmla="*/ 25 w 54"/>
                    <a:gd name="T29" fmla="*/ 19 h 46"/>
                    <a:gd name="T30" fmla="*/ 27 w 54"/>
                    <a:gd name="T31" fmla="*/ 21 h 46"/>
                    <a:gd name="T32" fmla="*/ 27 w 54"/>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6">
                      <a:moveTo>
                        <a:pt x="54" y="46"/>
                      </a:moveTo>
                      <a:lnTo>
                        <a:pt x="51" y="46"/>
                      </a:lnTo>
                      <a:lnTo>
                        <a:pt x="45" y="45"/>
                      </a:lnTo>
                      <a:lnTo>
                        <a:pt x="37" y="40"/>
                      </a:lnTo>
                      <a:lnTo>
                        <a:pt x="28" y="34"/>
                      </a:lnTo>
                      <a:lnTo>
                        <a:pt x="19" y="26"/>
                      </a:lnTo>
                      <a:lnTo>
                        <a:pt x="10" y="18"/>
                      </a:lnTo>
                      <a:lnTo>
                        <a:pt x="4" y="9"/>
                      </a:lnTo>
                      <a:lnTo>
                        <a:pt x="0" y="0"/>
                      </a:lnTo>
                      <a:lnTo>
                        <a:pt x="6" y="4"/>
                      </a:lnTo>
                      <a:lnTo>
                        <a:pt x="14" y="11"/>
                      </a:lnTo>
                      <a:lnTo>
                        <a:pt x="23" y="18"/>
                      </a:lnTo>
                      <a:lnTo>
                        <a:pt x="33" y="25"/>
                      </a:lnTo>
                      <a:lnTo>
                        <a:pt x="43" y="32"/>
                      </a:lnTo>
                      <a:lnTo>
                        <a:pt x="50" y="38"/>
                      </a:lnTo>
                      <a:lnTo>
                        <a:pt x="54" y="42"/>
                      </a:lnTo>
                      <a:lnTo>
                        <a:pt x="54"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93" name="Freeform 231">
                  <a:extLst>
                    <a:ext uri="{FF2B5EF4-FFF2-40B4-BE49-F238E27FC236}">
                      <a16:creationId xmlns:a16="http://schemas.microsoft.com/office/drawing/2014/main" id="{A50033AA-36CB-4C60-921C-0F3AF1682724}"/>
                    </a:ext>
                  </a:extLst>
                </p:cNvPr>
                <p:cNvSpPr>
                  <a:spLocks/>
                </p:cNvSpPr>
                <p:nvPr/>
              </p:nvSpPr>
              <p:spPr bwMode="auto">
                <a:xfrm>
                  <a:off x="88" y="595"/>
                  <a:ext cx="19" cy="20"/>
                </a:xfrm>
                <a:custGeom>
                  <a:avLst/>
                  <a:gdLst>
                    <a:gd name="T0" fmla="*/ 19 w 38"/>
                    <a:gd name="T1" fmla="*/ 20 h 40"/>
                    <a:gd name="T2" fmla="*/ 18 w 38"/>
                    <a:gd name="T3" fmla="*/ 20 h 40"/>
                    <a:gd name="T4" fmla="*/ 15 w 38"/>
                    <a:gd name="T5" fmla="*/ 19 h 40"/>
                    <a:gd name="T6" fmla="*/ 12 w 38"/>
                    <a:gd name="T7" fmla="*/ 16 h 40"/>
                    <a:gd name="T8" fmla="*/ 8 w 38"/>
                    <a:gd name="T9" fmla="*/ 13 h 40"/>
                    <a:gd name="T10" fmla="*/ 6 w 38"/>
                    <a:gd name="T11" fmla="*/ 9 h 40"/>
                    <a:gd name="T12" fmla="*/ 3 w 38"/>
                    <a:gd name="T13" fmla="*/ 5 h 40"/>
                    <a:gd name="T14" fmla="*/ 1 w 38"/>
                    <a:gd name="T15" fmla="*/ 2 h 40"/>
                    <a:gd name="T16" fmla="*/ 0 w 38"/>
                    <a:gd name="T17" fmla="*/ 0 h 40"/>
                    <a:gd name="T18" fmla="*/ 2 w 38"/>
                    <a:gd name="T19" fmla="*/ 2 h 40"/>
                    <a:gd name="T20" fmla="*/ 5 w 38"/>
                    <a:gd name="T21" fmla="*/ 5 h 40"/>
                    <a:gd name="T22" fmla="*/ 8 w 38"/>
                    <a:gd name="T23" fmla="*/ 8 h 40"/>
                    <a:gd name="T24" fmla="*/ 11 w 38"/>
                    <a:gd name="T25" fmla="*/ 11 h 40"/>
                    <a:gd name="T26" fmla="*/ 14 w 38"/>
                    <a:gd name="T27" fmla="*/ 13 h 40"/>
                    <a:gd name="T28" fmla="*/ 17 w 38"/>
                    <a:gd name="T29" fmla="*/ 16 h 40"/>
                    <a:gd name="T30" fmla="*/ 19 w 38"/>
                    <a:gd name="T31" fmla="*/ 19 h 40"/>
                    <a:gd name="T32" fmla="*/ 19 w 38"/>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40">
                      <a:moveTo>
                        <a:pt x="38" y="40"/>
                      </a:moveTo>
                      <a:lnTo>
                        <a:pt x="35" y="40"/>
                      </a:lnTo>
                      <a:lnTo>
                        <a:pt x="30" y="37"/>
                      </a:lnTo>
                      <a:lnTo>
                        <a:pt x="23" y="32"/>
                      </a:lnTo>
                      <a:lnTo>
                        <a:pt x="16" y="25"/>
                      </a:lnTo>
                      <a:lnTo>
                        <a:pt x="11" y="18"/>
                      </a:lnTo>
                      <a:lnTo>
                        <a:pt x="5" y="10"/>
                      </a:lnTo>
                      <a:lnTo>
                        <a:pt x="1" y="4"/>
                      </a:lnTo>
                      <a:lnTo>
                        <a:pt x="0" y="0"/>
                      </a:lnTo>
                      <a:lnTo>
                        <a:pt x="4" y="4"/>
                      </a:lnTo>
                      <a:lnTo>
                        <a:pt x="9" y="9"/>
                      </a:lnTo>
                      <a:lnTo>
                        <a:pt x="16" y="15"/>
                      </a:lnTo>
                      <a:lnTo>
                        <a:pt x="22" y="21"/>
                      </a:lnTo>
                      <a:lnTo>
                        <a:pt x="28" y="26"/>
                      </a:lnTo>
                      <a:lnTo>
                        <a:pt x="34" y="32"/>
                      </a:lnTo>
                      <a:lnTo>
                        <a:pt x="37" y="37"/>
                      </a:lnTo>
                      <a:lnTo>
                        <a:pt x="38"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94" name="Freeform 232">
                  <a:extLst>
                    <a:ext uri="{FF2B5EF4-FFF2-40B4-BE49-F238E27FC236}">
                      <a16:creationId xmlns:a16="http://schemas.microsoft.com/office/drawing/2014/main" id="{FF532C30-6539-4F05-AF5D-DFB6BFB57C9F}"/>
                    </a:ext>
                  </a:extLst>
                </p:cNvPr>
                <p:cNvSpPr>
                  <a:spLocks/>
                </p:cNvSpPr>
                <p:nvPr/>
              </p:nvSpPr>
              <p:spPr bwMode="auto">
                <a:xfrm>
                  <a:off x="93" y="589"/>
                  <a:ext cx="11" cy="13"/>
                </a:xfrm>
                <a:custGeom>
                  <a:avLst/>
                  <a:gdLst>
                    <a:gd name="T0" fmla="*/ 11 w 23"/>
                    <a:gd name="T1" fmla="*/ 13 h 27"/>
                    <a:gd name="T2" fmla="*/ 9 w 23"/>
                    <a:gd name="T3" fmla="*/ 12 h 27"/>
                    <a:gd name="T4" fmla="*/ 4 w 23"/>
                    <a:gd name="T5" fmla="*/ 9 h 27"/>
                    <a:gd name="T6" fmla="*/ 0 w 23"/>
                    <a:gd name="T7" fmla="*/ 4 h 27"/>
                    <a:gd name="T8" fmla="*/ 0 w 23"/>
                    <a:gd name="T9" fmla="*/ 0 h 27"/>
                    <a:gd name="T10" fmla="*/ 3 w 23"/>
                    <a:gd name="T11" fmla="*/ 4 h 27"/>
                    <a:gd name="T12" fmla="*/ 7 w 23"/>
                    <a:gd name="T13" fmla="*/ 8 h 27"/>
                    <a:gd name="T14" fmla="*/ 11 w 23"/>
                    <a:gd name="T15" fmla="*/ 11 h 27"/>
                    <a:gd name="T16" fmla="*/ 11 w 23"/>
                    <a:gd name="T17" fmla="*/ 13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27">
                      <a:moveTo>
                        <a:pt x="23" y="27"/>
                      </a:moveTo>
                      <a:lnTo>
                        <a:pt x="18" y="25"/>
                      </a:lnTo>
                      <a:lnTo>
                        <a:pt x="8" y="19"/>
                      </a:lnTo>
                      <a:lnTo>
                        <a:pt x="0" y="9"/>
                      </a:lnTo>
                      <a:lnTo>
                        <a:pt x="0" y="0"/>
                      </a:lnTo>
                      <a:lnTo>
                        <a:pt x="6" y="9"/>
                      </a:lnTo>
                      <a:lnTo>
                        <a:pt x="15" y="16"/>
                      </a:lnTo>
                      <a:lnTo>
                        <a:pt x="23" y="22"/>
                      </a:lnTo>
                      <a:lnTo>
                        <a:pt x="23"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95" name="Freeform 233">
                  <a:extLst>
                    <a:ext uri="{FF2B5EF4-FFF2-40B4-BE49-F238E27FC236}">
                      <a16:creationId xmlns:a16="http://schemas.microsoft.com/office/drawing/2014/main" id="{8CCB917A-193E-4553-B154-84452B1A2D45}"/>
                    </a:ext>
                  </a:extLst>
                </p:cNvPr>
                <p:cNvSpPr>
                  <a:spLocks/>
                </p:cNvSpPr>
                <p:nvPr/>
              </p:nvSpPr>
              <p:spPr bwMode="auto">
                <a:xfrm>
                  <a:off x="80" y="696"/>
                  <a:ext cx="17" cy="15"/>
                </a:xfrm>
                <a:custGeom>
                  <a:avLst/>
                  <a:gdLst>
                    <a:gd name="T0" fmla="*/ 0 w 33"/>
                    <a:gd name="T1" fmla="*/ 0 h 29"/>
                    <a:gd name="T2" fmla="*/ 1 w 33"/>
                    <a:gd name="T3" fmla="*/ 1 h 29"/>
                    <a:gd name="T4" fmla="*/ 4 w 33"/>
                    <a:gd name="T5" fmla="*/ 2 h 29"/>
                    <a:gd name="T6" fmla="*/ 7 w 33"/>
                    <a:gd name="T7" fmla="*/ 5 h 29"/>
                    <a:gd name="T8" fmla="*/ 10 w 33"/>
                    <a:gd name="T9" fmla="*/ 6 h 29"/>
                    <a:gd name="T10" fmla="*/ 14 w 33"/>
                    <a:gd name="T11" fmla="*/ 9 h 29"/>
                    <a:gd name="T12" fmla="*/ 16 w 33"/>
                    <a:gd name="T13" fmla="*/ 11 h 29"/>
                    <a:gd name="T14" fmla="*/ 17 w 33"/>
                    <a:gd name="T15" fmla="*/ 13 h 29"/>
                    <a:gd name="T16" fmla="*/ 16 w 33"/>
                    <a:gd name="T17" fmla="*/ 15 h 29"/>
                    <a:gd name="T18" fmla="*/ 13 w 33"/>
                    <a:gd name="T19" fmla="*/ 15 h 29"/>
                    <a:gd name="T20" fmla="*/ 8 w 33"/>
                    <a:gd name="T21" fmla="*/ 10 h 29"/>
                    <a:gd name="T22" fmla="*/ 4 w 33"/>
                    <a:gd name="T23" fmla="*/ 4 h 29"/>
                    <a:gd name="T24" fmla="*/ 0 w 33"/>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9">
                      <a:moveTo>
                        <a:pt x="0" y="0"/>
                      </a:moveTo>
                      <a:lnTo>
                        <a:pt x="2" y="2"/>
                      </a:lnTo>
                      <a:lnTo>
                        <a:pt x="7" y="4"/>
                      </a:lnTo>
                      <a:lnTo>
                        <a:pt x="14" y="9"/>
                      </a:lnTo>
                      <a:lnTo>
                        <a:pt x="20" y="12"/>
                      </a:lnTo>
                      <a:lnTo>
                        <a:pt x="27" y="17"/>
                      </a:lnTo>
                      <a:lnTo>
                        <a:pt x="31" y="22"/>
                      </a:lnTo>
                      <a:lnTo>
                        <a:pt x="33" y="25"/>
                      </a:lnTo>
                      <a:lnTo>
                        <a:pt x="32" y="29"/>
                      </a:lnTo>
                      <a:lnTo>
                        <a:pt x="25" y="29"/>
                      </a:lnTo>
                      <a:lnTo>
                        <a:pt x="16" y="19"/>
                      </a:lnTo>
                      <a:lnTo>
                        <a:pt x="7"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96" name="Freeform 234">
                  <a:extLst>
                    <a:ext uri="{FF2B5EF4-FFF2-40B4-BE49-F238E27FC236}">
                      <a16:creationId xmlns:a16="http://schemas.microsoft.com/office/drawing/2014/main" id="{375DD76F-C24A-421A-B16D-1D3F05ED866C}"/>
                    </a:ext>
                  </a:extLst>
                </p:cNvPr>
                <p:cNvSpPr>
                  <a:spLocks/>
                </p:cNvSpPr>
                <p:nvPr/>
              </p:nvSpPr>
              <p:spPr bwMode="auto">
                <a:xfrm>
                  <a:off x="71" y="696"/>
                  <a:ext cx="8" cy="18"/>
                </a:xfrm>
                <a:custGeom>
                  <a:avLst/>
                  <a:gdLst>
                    <a:gd name="T0" fmla="*/ 8 w 16"/>
                    <a:gd name="T1" fmla="*/ 0 h 35"/>
                    <a:gd name="T2" fmla="*/ 6 w 16"/>
                    <a:gd name="T3" fmla="*/ 3 h 35"/>
                    <a:gd name="T4" fmla="*/ 3 w 16"/>
                    <a:gd name="T5" fmla="*/ 9 h 35"/>
                    <a:gd name="T6" fmla="*/ 0 w 16"/>
                    <a:gd name="T7" fmla="*/ 14 h 35"/>
                    <a:gd name="T8" fmla="*/ 1 w 16"/>
                    <a:gd name="T9" fmla="*/ 18 h 35"/>
                    <a:gd name="T10" fmla="*/ 3 w 16"/>
                    <a:gd name="T11" fmla="*/ 17 h 35"/>
                    <a:gd name="T12" fmla="*/ 5 w 16"/>
                    <a:gd name="T13" fmla="*/ 12 h 35"/>
                    <a:gd name="T14" fmla="*/ 7 w 16"/>
                    <a:gd name="T15" fmla="*/ 5 h 35"/>
                    <a:gd name="T16" fmla="*/ 8 w 16"/>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35">
                      <a:moveTo>
                        <a:pt x="16" y="0"/>
                      </a:moveTo>
                      <a:lnTo>
                        <a:pt x="12" y="5"/>
                      </a:lnTo>
                      <a:lnTo>
                        <a:pt x="6" y="17"/>
                      </a:lnTo>
                      <a:lnTo>
                        <a:pt x="0" y="27"/>
                      </a:lnTo>
                      <a:lnTo>
                        <a:pt x="1" y="35"/>
                      </a:lnTo>
                      <a:lnTo>
                        <a:pt x="6" y="33"/>
                      </a:lnTo>
                      <a:lnTo>
                        <a:pt x="10" y="23"/>
                      </a:lnTo>
                      <a:lnTo>
                        <a:pt x="14" y="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97" name="Freeform 235">
                  <a:extLst>
                    <a:ext uri="{FF2B5EF4-FFF2-40B4-BE49-F238E27FC236}">
                      <a16:creationId xmlns:a16="http://schemas.microsoft.com/office/drawing/2014/main" id="{0AFA9D30-57E9-4E41-882E-19E2F1DB2140}"/>
                    </a:ext>
                  </a:extLst>
                </p:cNvPr>
                <p:cNvSpPr>
                  <a:spLocks/>
                </p:cNvSpPr>
                <p:nvPr/>
              </p:nvSpPr>
              <p:spPr bwMode="auto">
                <a:xfrm>
                  <a:off x="81" y="699"/>
                  <a:ext cx="5" cy="20"/>
                </a:xfrm>
                <a:custGeom>
                  <a:avLst/>
                  <a:gdLst>
                    <a:gd name="T0" fmla="*/ 0 w 11"/>
                    <a:gd name="T1" fmla="*/ 0 h 41"/>
                    <a:gd name="T2" fmla="*/ 0 w 11"/>
                    <a:gd name="T3" fmla="*/ 4 h 41"/>
                    <a:gd name="T4" fmla="*/ 0 w 11"/>
                    <a:gd name="T5" fmla="*/ 11 h 41"/>
                    <a:gd name="T6" fmla="*/ 1 w 11"/>
                    <a:gd name="T7" fmla="*/ 17 h 41"/>
                    <a:gd name="T8" fmla="*/ 3 w 11"/>
                    <a:gd name="T9" fmla="*/ 20 h 41"/>
                    <a:gd name="T10" fmla="*/ 5 w 11"/>
                    <a:gd name="T11" fmla="*/ 18 h 41"/>
                    <a:gd name="T12" fmla="*/ 4 w 11"/>
                    <a:gd name="T13" fmla="*/ 12 h 41"/>
                    <a:gd name="T14" fmla="*/ 2 w 11"/>
                    <a:gd name="T15" fmla="*/ 5 h 41"/>
                    <a:gd name="T16" fmla="*/ 0 w 11"/>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1">
                      <a:moveTo>
                        <a:pt x="0" y="0"/>
                      </a:moveTo>
                      <a:lnTo>
                        <a:pt x="1" y="9"/>
                      </a:lnTo>
                      <a:lnTo>
                        <a:pt x="1" y="22"/>
                      </a:lnTo>
                      <a:lnTo>
                        <a:pt x="3" y="35"/>
                      </a:lnTo>
                      <a:lnTo>
                        <a:pt x="7" y="41"/>
                      </a:lnTo>
                      <a:lnTo>
                        <a:pt x="11" y="36"/>
                      </a:lnTo>
                      <a:lnTo>
                        <a:pt x="8" y="24"/>
                      </a:lnTo>
                      <a:lnTo>
                        <a:pt x="4"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98" name="Freeform 236">
                  <a:extLst>
                    <a:ext uri="{FF2B5EF4-FFF2-40B4-BE49-F238E27FC236}">
                      <a16:creationId xmlns:a16="http://schemas.microsoft.com/office/drawing/2014/main" id="{EC14DE02-1C15-4676-9EF0-8089F3071DB3}"/>
                    </a:ext>
                  </a:extLst>
                </p:cNvPr>
                <p:cNvSpPr>
                  <a:spLocks/>
                </p:cNvSpPr>
                <p:nvPr/>
              </p:nvSpPr>
              <p:spPr bwMode="auto">
                <a:xfrm>
                  <a:off x="62" y="689"/>
                  <a:ext cx="15" cy="18"/>
                </a:xfrm>
                <a:custGeom>
                  <a:avLst/>
                  <a:gdLst>
                    <a:gd name="T0" fmla="*/ 15 w 30"/>
                    <a:gd name="T1" fmla="*/ 0 h 36"/>
                    <a:gd name="T2" fmla="*/ 12 w 30"/>
                    <a:gd name="T3" fmla="*/ 6 h 36"/>
                    <a:gd name="T4" fmla="*/ 8 w 30"/>
                    <a:gd name="T5" fmla="*/ 12 h 36"/>
                    <a:gd name="T6" fmla="*/ 3 w 30"/>
                    <a:gd name="T7" fmla="*/ 17 h 36"/>
                    <a:gd name="T8" fmla="*/ 0 w 30"/>
                    <a:gd name="T9" fmla="*/ 18 h 36"/>
                    <a:gd name="T10" fmla="*/ 0 w 30"/>
                    <a:gd name="T11" fmla="*/ 16 h 36"/>
                    <a:gd name="T12" fmla="*/ 2 w 30"/>
                    <a:gd name="T13" fmla="*/ 15 h 36"/>
                    <a:gd name="T14" fmla="*/ 3 w 30"/>
                    <a:gd name="T15" fmla="*/ 12 h 36"/>
                    <a:gd name="T16" fmla="*/ 6 w 30"/>
                    <a:gd name="T17" fmla="*/ 9 h 36"/>
                    <a:gd name="T18" fmla="*/ 9 w 30"/>
                    <a:gd name="T19" fmla="*/ 7 h 36"/>
                    <a:gd name="T20" fmla="*/ 12 w 30"/>
                    <a:gd name="T21" fmla="*/ 4 h 36"/>
                    <a:gd name="T22" fmla="*/ 14 w 30"/>
                    <a:gd name="T23" fmla="*/ 2 h 36"/>
                    <a:gd name="T24" fmla="*/ 15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36">
                      <a:moveTo>
                        <a:pt x="30" y="0"/>
                      </a:moveTo>
                      <a:lnTo>
                        <a:pt x="23" y="11"/>
                      </a:lnTo>
                      <a:lnTo>
                        <a:pt x="15" y="24"/>
                      </a:lnTo>
                      <a:lnTo>
                        <a:pt x="6" y="34"/>
                      </a:lnTo>
                      <a:lnTo>
                        <a:pt x="0" y="36"/>
                      </a:lnTo>
                      <a:lnTo>
                        <a:pt x="0" y="32"/>
                      </a:lnTo>
                      <a:lnTo>
                        <a:pt x="3" y="29"/>
                      </a:lnTo>
                      <a:lnTo>
                        <a:pt x="6" y="23"/>
                      </a:lnTo>
                      <a:lnTo>
                        <a:pt x="12" y="17"/>
                      </a:lnTo>
                      <a:lnTo>
                        <a:pt x="18" y="13"/>
                      </a:lnTo>
                      <a:lnTo>
                        <a:pt x="23" y="7"/>
                      </a:lnTo>
                      <a:lnTo>
                        <a:pt x="28" y="3"/>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99" name="Freeform 237">
                  <a:extLst>
                    <a:ext uri="{FF2B5EF4-FFF2-40B4-BE49-F238E27FC236}">
                      <a16:creationId xmlns:a16="http://schemas.microsoft.com/office/drawing/2014/main" id="{8C8B11AA-7974-4914-B82B-B48FE6C4C027}"/>
                    </a:ext>
                  </a:extLst>
                </p:cNvPr>
                <p:cNvSpPr>
                  <a:spLocks/>
                </p:cNvSpPr>
                <p:nvPr/>
              </p:nvSpPr>
              <p:spPr bwMode="auto">
                <a:xfrm>
                  <a:off x="63" y="592"/>
                  <a:ext cx="26" cy="5"/>
                </a:xfrm>
                <a:custGeom>
                  <a:avLst/>
                  <a:gdLst>
                    <a:gd name="T0" fmla="*/ 26 w 52"/>
                    <a:gd name="T1" fmla="*/ 5 h 10"/>
                    <a:gd name="T2" fmla="*/ 23 w 52"/>
                    <a:gd name="T3" fmla="*/ 5 h 10"/>
                    <a:gd name="T4" fmla="*/ 19 w 52"/>
                    <a:gd name="T5" fmla="*/ 5 h 10"/>
                    <a:gd name="T6" fmla="*/ 15 w 52"/>
                    <a:gd name="T7" fmla="*/ 5 h 10"/>
                    <a:gd name="T8" fmla="*/ 11 w 52"/>
                    <a:gd name="T9" fmla="*/ 5 h 10"/>
                    <a:gd name="T10" fmla="*/ 7 w 52"/>
                    <a:gd name="T11" fmla="*/ 5 h 10"/>
                    <a:gd name="T12" fmla="*/ 4 w 52"/>
                    <a:gd name="T13" fmla="*/ 5 h 10"/>
                    <a:gd name="T14" fmla="*/ 1 w 52"/>
                    <a:gd name="T15" fmla="*/ 4 h 10"/>
                    <a:gd name="T16" fmla="*/ 0 w 52"/>
                    <a:gd name="T17" fmla="*/ 2 h 10"/>
                    <a:gd name="T18" fmla="*/ 1 w 52"/>
                    <a:gd name="T19" fmla="*/ 1 h 10"/>
                    <a:gd name="T20" fmla="*/ 3 w 52"/>
                    <a:gd name="T21" fmla="*/ 0 h 10"/>
                    <a:gd name="T22" fmla="*/ 6 w 52"/>
                    <a:gd name="T23" fmla="*/ 0 h 10"/>
                    <a:gd name="T24" fmla="*/ 10 w 52"/>
                    <a:gd name="T25" fmla="*/ 1 h 10"/>
                    <a:gd name="T26" fmla="*/ 14 w 52"/>
                    <a:gd name="T27" fmla="*/ 3 h 10"/>
                    <a:gd name="T28" fmla="*/ 19 w 52"/>
                    <a:gd name="T29" fmla="*/ 4 h 10"/>
                    <a:gd name="T30" fmla="*/ 23 w 52"/>
                    <a:gd name="T31" fmla="*/ 4 h 10"/>
                    <a:gd name="T32" fmla="*/ 26 w 52"/>
                    <a:gd name="T33" fmla="*/ 5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0">
                      <a:moveTo>
                        <a:pt x="52" y="9"/>
                      </a:moveTo>
                      <a:lnTo>
                        <a:pt x="46" y="9"/>
                      </a:lnTo>
                      <a:lnTo>
                        <a:pt x="38" y="10"/>
                      </a:lnTo>
                      <a:lnTo>
                        <a:pt x="30" y="10"/>
                      </a:lnTo>
                      <a:lnTo>
                        <a:pt x="22" y="10"/>
                      </a:lnTo>
                      <a:lnTo>
                        <a:pt x="14" y="10"/>
                      </a:lnTo>
                      <a:lnTo>
                        <a:pt x="7" y="9"/>
                      </a:lnTo>
                      <a:lnTo>
                        <a:pt x="2" y="7"/>
                      </a:lnTo>
                      <a:lnTo>
                        <a:pt x="0" y="3"/>
                      </a:lnTo>
                      <a:lnTo>
                        <a:pt x="1" y="1"/>
                      </a:lnTo>
                      <a:lnTo>
                        <a:pt x="5" y="0"/>
                      </a:lnTo>
                      <a:lnTo>
                        <a:pt x="12" y="0"/>
                      </a:lnTo>
                      <a:lnTo>
                        <a:pt x="20" y="2"/>
                      </a:lnTo>
                      <a:lnTo>
                        <a:pt x="28" y="5"/>
                      </a:lnTo>
                      <a:lnTo>
                        <a:pt x="38" y="7"/>
                      </a:lnTo>
                      <a:lnTo>
                        <a:pt x="46" y="8"/>
                      </a:lnTo>
                      <a:lnTo>
                        <a:pt x="52"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00" name="Freeform 238">
                  <a:extLst>
                    <a:ext uri="{FF2B5EF4-FFF2-40B4-BE49-F238E27FC236}">
                      <a16:creationId xmlns:a16="http://schemas.microsoft.com/office/drawing/2014/main" id="{B4E62394-A84D-4434-B25F-B0E59349E4A8}"/>
                    </a:ext>
                  </a:extLst>
                </p:cNvPr>
                <p:cNvSpPr>
                  <a:spLocks/>
                </p:cNvSpPr>
                <p:nvPr/>
              </p:nvSpPr>
              <p:spPr bwMode="auto">
                <a:xfrm>
                  <a:off x="68" y="582"/>
                  <a:ext cx="25" cy="8"/>
                </a:xfrm>
                <a:custGeom>
                  <a:avLst/>
                  <a:gdLst>
                    <a:gd name="T0" fmla="*/ 25 w 49"/>
                    <a:gd name="T1" fmla="*/ 8 h 18"/>
                    <a:gd name="T2" fmla="*/ 23 w 49"/>
                    <a:gd name="T3" fmla="*/ 8 h 18"/>
                    <a:gd name="T4" fmla="*/ 19 w 49"/>
                    <a:gd name="T5" fmla="*/ 7 h 18"/>
                    <a:gd name="T6" fmla="*/ 15 w 49"/>
                    <a:gd name="T7" fmla="*/ 7 h 18"/>
                    <a:gd name="T8" fmla="*/ 11 w 49"/>
                    <a:gd name="T9" fmla="*/ 6 h 18"/>
                    <a:gd name="T10" fmla="*/ 7 w 49"/>
                    <a:gd name="T11" fmla="*/ 5 h 18"/>
                    <a:gd name="T12" fmla="*/ 4 w 49"/>
                    <a:gd name="T13" fmla="*/ 4 h 18"/>
                    <a:gd name="T14" fmla="*/ 1 w 49"/>
                    <a:gd name="T15" fmla="*/ 3 h 18"/>
                    <a:gd name="T16" fmla="*/ 0 w 49"/>
                    <a:gd name="T17" fmla="*/ 1 h 18"/>
                    <a:gd name="T18" fmla="*/ 1 w 49"/>
                    <a:gd name="T19" fmla="*/ 0 h 18"/>
                    <a:gd name="T20" fmla="*/ 4 w 49"/>
                    <a:gd name="T21" fmla="*/ 0 h 18"/>
                    <a:gd name="T22" fmla="*/ 7 w 49"/>
                    <a:gd name="T23" fmla="*/ 1 h 18"/>
                    <a:gd name="T24" fmla="*/ 11 w 49"/>
                    <a:gd name="T25" fmla="*/ 3 h 18"/>
                    <a:gd name="T26" fmla="*/ 16 w 49"/>
                    <a:gd name="T27" fmla="*/ 4 h 18"/>
                    <a:gd name="T28" fmla="*/ 20 w 49"/>
                    <a:gd name="T29" fmla="*/ 6 h 18"/>
                    <a:gd name="T30" fmla="*/ 23 w 49"/>
                    <a:gd name="T31" fmla="*/ 7 h 18"/>
                    <a:gd name="T32" fmla="*/ 25 w 49"/>
                    <a:gd name="T33" fmla="*/ 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18">
                      <a:moveTo>
                        <a:pt x="49" y="18"/>
                      </a:moveTo>
                      <a:lnTo>
                        <a:pt x="45" y="18"/>
                      </a:lnTo>
                      <a:lnTo>
                        <a:pt x="38" y="16"/>
                      </a:lnTo>
                      <a:lnTo>
                        <a:pt x="30" y="15"/>
                      </a:lnTo>
                      <a:lnTo>
                        <a:pt x="22" y="14"/>
                      </a:lnTo>
                      <a:lnTo>
                        <a:pt x="14" y="12"/>
                      </a:lnTo>
                      <a:lnTo>
                        <a:pt x="7" y="10"/>
                      </a:lnTo>
                      <a:lnTo>
                        <a:pt x="2" y="6"/>
                      </a:lnTo>
                      <a:lnTo>
                        <a:pt x="0" y="3"/>
                      </a:lnTo>
                      <a:lnTo>
                        <a:pt x="1" y="0"/>
                      </a:lnTo>
                      <a:lnTo>
                        <a:pt x="7" y="0"/>
                      </a:lnTo>
                      <a:lnTo>
                        <a:pt x="14" y="3"/>
                      </a:lnTo>
                      <a:lnTo>
                        <a:pt x="22" y="6"/>
                      </a:lnTo>
                      <a:lnTo>
                        <a:pt x="31" y="10"/>
                      </a:lnTo>
                      <a:lnTo>
                        <a:pt x="39" y="13"/>
                      </a:lnTo>
                      <a:lnTo>
                        <a:pt x="46" y="16"/>
                      </a:lnTo>
                      <a:lnTo>
                        <a:pt x="49"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01" name="Freeform 239">
                  <a:extLst>
                    <a:ext uri="{FF2B5EF4-FFF2-40B4-BE49-F238E27FC236}">
                      <a16:creationId xmlns:a16="http://schemas.microsoft.com/office/drawing/2014/main" id="{5EEF8EFD-6D29-4BD9-B819-7F4AE7B48C42}"/>
                    </a:ext>
                  </a:extLst>
                </p:cNvPr>
                <p:cNvSpPr>
                  <a:spLocks/>
                </p:cNvSpPr>
                <p:nvPr/>
              </p:nvSpPr>
              <p:spPr bwMode="auto">
                <a:xfrm>
                  <a:off x="56" y="605"/>
                  <a:ext cx="25" cy="5"/>
                </a:xfrm>
                <a:custGeom>
                  <a:avLst/>
                  <a:gdLst>
                    <a:gd name="T0" fmla="*/ 25 w 48"/>
                    <a:gd name="T1" fmla="*/ 2 h 11"/>
                    <a:gd name="T2" fmla="*/ 24 w 48"/>
                    <a:gd name="T3" fmla="*/ 3 h 11"/>
                    <a:gd name="T4" fmla="*/ 21 w 48"/>
                    <a:gd name="T5" fmla="*/ 4 h 11"/>
                    <a:gd name="T6" fmla="*/ 18 w 48"/>
                    <a:gd name="T7" fmla="*/ 5 h 11"/>
                    <a:gd name="T8" fmla="*/ 14 w 48"/>
                    <a:gd name="T9" fmla="*/ 5 h 11"/>
                    <a:gd name="T10" fmla="*/ 9 w 48"/>
                    <a:gd name="T11" fmla="*/ 5 h 11"/>
                    <a:gd name="T12" fmla="*/ 5 w 48"/>
                    <a:gd name="T13" fmla="*/ 5 h 11"/>
                    <a:gd name="T14" fmla="*/ 2 w 48"/>
                    <a:gd name="T15" fmla="*/ 4 h 11"/>
                    <a:gd name="T16" fmla="*/ 0 w 48"/>
                    <a:gd name="T17" fmla="*/ 2 h 11"/>
                    <a:gd name="T18" fmla="*/ 0 w 48"/>
                    <a:gd name="T19" fmla="*/ 1 h 11"/>
                    <a:gd name="T20" fmla="*/ 2 w 48"/>
                    <a:gd name="T21" fmla="*/ 0 h 11"/>
                    <a:gd name="T22" fmla="*/ 5 w 48"/>
                    <a:gd name="T23" fmla="*/ 0 h 11"/>
                    <a:gd name="T24" fmla="*/ 9 w 48"/>
                    <a:gd name="T25" fmla="*/ 1 h 11"/>
                    <a:gd name="T26" fmla="*/ 14 w 48"/>
                    <a:gd name="T27" fmla="*/ 1 h 11"/>
                    <a:gd name="T28" fmla="*/ 18 w 48"/>
                    <a:gd name="T29" fmla="*/ 2 h 11"/>
                    <a:gd name="T30" fmla="*/ 22 w 48"/>
                    <a:gd name="T31" fmla="*/ 2 h 11"/>
                    <a:gd name="T32" fmla="*/ 25 w 48"/>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1">
                      <a:moveTo>
                        <a:pt x="48" y="5"/>
                      </a:moveTo>
                      <a:lnTo>
                        <a:pt x="46" y="7"/>
                      </a:lnTo>
                      <a:lnTo>
                        <a:pt x="41" y="8"/>
                      </a:lnTo>
                      <a:lnTo>
                        <a:pt x="34" y="11"/>
                      </a:lnTo>
                      <a:lnTo>
                        <a:pt x="26" y="11"/>
                      </a:lnTo>
                      <a:lnTo>
                        <a:pt x="17" y="11"/>
                      </a:lnTo>
                      <a:lnTo>
                        <a:pt x="10" y="10"/>
                      </a:lnTo>
                      <a:lnTo>
                        <a:pt x="3" y="8"/>
                      </a:lnTo>
                      <a:lnTo>
                        <a:pt x="0" y="5"/>
                      </a:lnTo>
                      <a:lnTo>
                        <a:pt x="0" y="2"/>
                      </a:lnTo>
                      <a:lnTo>
                        <a:pt x="3" y="0"/>
                      </a:lnTo>
                      <a:lnTo>
                        <a:pt x="10" y="0"/>
                      </a:lnTo>
                      <a:lnTo>
                        <a:pt x="17" y="2"/>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02" name="Freeform 240">
                  <a:extLst>
                    <a:ext uri="{FF2B5EF4-FFF2-40B4-BE49-F238E27FC236}">
                      <a16:creationId xmlns:a16="http://schemas.microsoft.com/office/drawing/2014/main" id="{45500433-FE9D-442B-910B-69018F195719}"/>
                    </a:ext>
                  </a:extLst>
                </p:cNvPr>
                <p:cNvSpPr>
                  <a:spLocks/>
                </p:cNvSpPr>
                <p:nvPr/>
              </p:nvSpPr>
              <p:spPr bwMode="auto">
                <a:xfrm>
                  <a:off x="50" y="617"/>
                  <a:ext cx="28" cy="8"/>
                </a:xfrm>
                <a:custGeom>
                  <a:avLst/>
                  <a:gdLst>
                    <a:gd name="T0" fmla="*/ 28 w 56"/>
                    <a:gd name="T1" fmla="*/ 0 h 16"/>
                    <a:gd name="T2" fmla="*/ 26 w 56"/>
                    <a:gd name="T3" fmla="*/ 2 h 16"/>
                    <a:gd name="T4" fmla="*/ 22 w 56"/>
                    <a:gd name="T5" fmla="*/ 4 h 16"/>
                    <a:gd name="T6" fmla="*/ 17 w 56"/>
                    <a:gd name="T7" fmla="*/ 5 h 16"/>
                    <a:gd name="T8" fmla="*/ 13 w 56"/>
                    <a:gd name="T9" fmla="*/ 7 h 16"/>
                    <a:gd name="T10" fmla="*/ 8 w 56"/>
                    <a:gd name="T11" fmla="*/ 8 h 16"/>
                    <a:gd name="T12" fmla="*/ 4 w 56"/>
                    <a:gd name="T13" fmla="*/ 8 h 16"/>
                    <a:gd name="T14" fmla="*/ 2 w 56"/>
                    <a:gd name="T15" fmla="*/ 8 h 16"/>
                    <a:gd name="T16" fmla="*/ 0 w 56"/>
                    <a:gd name="T17" fmla="*/ 6 h 16"/>
                    <a:gd name="T18" fmla="*/ 1 w 56"/>
                    <a:gd name="T19" fmla="*/ 5 h 16"/>
                    <a:gd name="T20" fmla="*/ 4 w 56"/>
                    <a:gd name="T21" fmla="*/ 4 h 16"/>
                    <a:gd name="T22" fmla="*/ 7 w 56"/>
                    <a:gd name="T23" fmla="*/ 2 h 16"/>
                    <a:gd name="T24" fmla="*/ 12 w 56"/>
                    <a:gd name="T25" fmla="*/ 2 h 16"/>
                    <a:gd name="T26" fmla="*/ 17 w 56"/>
                    <a:gd name="T27" fmla="*/ 2 h 16"/>
                    <a:gd name="T28" fmla="*/ 22 w 56"/>
                    <a:gd name="T29" fmla="*/ 1 h 16"/>
                    <a:gd name="T30" fmla="*/ 26 w 56"/>
                    <a:gd name="T31" fmla="*/ 1 h 16"/>
                    <a:gd name="T32" fmla="*/ 28 w 56"/>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6">
                      <a:moveTo>
                        <a:pt x="56" y="0"/>
                      </a:moveTo>
                      <a:lnTo>
                        <a:pt x="51" y="3"/>
                      </a:lnTo>
                      <a:lnTo>
                        <a:pt x="43" y="7"/>
                      </a:lnTo>
                      <a:lnTo>
                        <a:pt x="33" y="10"/>
                      </a:lnTo>
                      <a:lnTo>
                        <a:pt x="25" y="13"/>
                      </a:lnTo>
                      <a:lnTo>
                        <a:pt x="16" y="16"/>
                      </a:lnTo>
                      <a:lnTo>
                        <a:pt x="8" y="16"/>
                      </a:lnTo>
                      <a:lnTo>
                        <a:pt x="3" y="16"/>
                      </a:lnTo>
                      <a:lnTo>
                        <a:pt x="0" y="12"/>
                      </a:lnTo>
                      <a:lnTo>
                        <a:pt x="1" y="9"/>
                      </a:lnTo>
                      <a:lnTo>
                        <a:pt x="7" y="7"/>
                      </a:lnTo>
                      <a:lnTo>
                        <a:pt x="14" y="4"/>
                      </a:lnTo>
                      <a:lnTo>
                        <a:pt x="23" y="3"/>
                      </a:lnTo>
                      <a:lnTo>
                        <a:pt x="33" y="3"/>
                      </a:lnTo>
                      <a:lnTo>
                        <a:pt x="43" y="2"/>
                      </a:lnTo>
                      <a:lnTo>
                        <a:pt x="51" y="1"/>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03" name="Freeform 241">
                  <a:extLst>
                    <a:ext uri="{FF2B5EF4-FFF2-40B4-BE49-F238E27FC236}">
                      <a16:creationId xmlns:a16="http://schemas.microsoft.com/office/drawing/2014/main" id="{069A9B96-95A7-4F04-A144-3770F9C9138A}"/>
                    </a:ext>
                  </a:extLst>
                </p:cNvPr>
                <p:cNvSpPr>
                  <a:spLocks/>
                </p:cNvSpPr>
                <p:nvPr/>
              </p:nvSpPr>
              <p:spPr bwMode="auto">
                <a:xfrm>
                  <a:off x="43" y="629"/>
                  <a:ext cx="30" cy="10"/>
                </a:xfrm>
                <a:custGeom>
                  <a:avLst/>
                  <a:gdLst>
                    <a:gd name="T0" fmla="*/ 30 w 61"/>
                    <a:gd name="T1" fmla="*/ 0 h 20"/>
                    <a:gd name="T2" fmla="*/ 28 w 61"/>
                    <a:gd name="T3" fmla="*/ 1 h 20"/>
                    <a:gd name="T4" fmla="*/ 23 w 61"/>
                    <a:gd name="T5" fmla="*/ 4 h 20"/>
                    <a:gd name="T6" fmla="*/ 18 w 61"/>
                    <a:gd name="T7" fmla="*/ 5 h 20"/>
                    <a:gd name="T8" fmla="*/ 13 w 61"/>
                    <a:gd name="T9" fmla="*/ 8 h 20"/>
                    <a:gd name="T10" fmla="*/ 8 w 61"/>
                    <a:gd name="T11" fmla="*/ 9 h 20"/>
                    <a:gd name="T12" fmla="*/ 4 w 61"/>
                    <a:gd name="T13" fmla="*/ 10 h 20"/>
                    <a:gd name="T14" fmla="*/ 1 w 61"/>
                    <a:gd name="T15" fmla="*/ 9 h 20"/>
                    <a:gd name="T16" fmla="*/ 0 w 61"/>
                    <a:gd name="T17" fmla="*/ 8 h 20"/>
                    <a:gd name="T18" fmla="*/ 1 w 61"/>
                    <a:gd name="T19" fmla="*/ 6 h 20"/>
                    <a:gd name="T20" fmla="*/ 4 w 61"/>
                    <a:gd name="T21" fmla="*/ 5 h 20"/>
                    <a:gd name="T22" fmla="*/ 9 w 61"/>
                    <a:gd name="T23" fmla="*/ 4 h 20"/>
                    <a:gd name="T24" fmla="*/ 14 w 61"/>
                    <a:gd name="T25" fmla="*/ 3 h 20"/>
                    <a:gd name="T26" fmla="*/ 19 w 61"/>
                    <a:gd name="T27" fmla="*/ 2 h 20"/>
                    <a:gd name="T28" fmla="*/ 24 w 61"/>
                    <a:gd name="T29" fmla="*/ 1 h 20"/>
                    <a:gd name="T30" fmla="*/ 28 w 61"/>
                    <a:gd name="T31" fmla="*/ 1 h 20"/>
                    <a:gd name="T32" fmla="*/ 30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0"/>
                      </a:moveTo>
                      <a:lnTo>
                        <a:pt x="56" y="2"/>
                      </a:lnTo>
                      <a:lnTo>
                        <a:pt x="47" y="7"/>
                      </a:lnTo>
                      <a:lnTo>
                        <a:pt x="37" y="10"/>
                      </a:lnTo>
                      <a:lnTo>
                        <a:pt x="27" y="15"/>
                      </a:lnTo>
                      <a:lnTo>
                        <a:pt x="16" y="17"/>
                      </a:lnTo>
                      <a:lnTo>
                        <a:pt x="8" y="20"/>
                      </a:lnTo>
                      <a:lnTo>
                        <a:pt x="3" y="18"/>
                      </a:lnTo>
                      <a:lnTo>
                        <a:pt x="0" y="16"/>
                      </a:lnTo>
                      <a:lnTo>
                        <a:pt x="3" y="12"/>
                      </a:lnTo>
                      <a:lnTo>
                        <a:pt x="9" y="9"/>
                      </a:lnTo>
                      <a:lnTo>
                        <a:pt x="19" y="7"/>
                      </a:lnTo>
                      <a:lnTo>
                        <a:pt x="29" y="5"/>
                      </a:lnTo>
                      <a:lnTo>
                        <a:pt x="39" y="3"/>
                      </a:lnTo>
                      <a:lnTo>
                        <a:pt x="49" y="2"/>
                      </a:lnTo>
                      <a:lnTo>
                        <a:pt x="57" y="1"/>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04" name="Freeform 242">
                  <a:extLst>
                    <a:ext uri="{FF2B5EF4-FFF2-40B4-BE49-F238E27FC236}">
                      <a16:creationId xmlns:a16="http://schemas.microsoft.com/office/drawing/2014/main" id="{10CBF9D7-9A14-4BB9-96C0-D4FD3176BB0B}"/>
                    </a:ext>
                  </a:extLst>
                </p:cNvPr>
                <p:cNvSpPr>
                  <a:spLocks/>
                </p:cNvSpPr>
                <p:nvPr/>
              </p:nvSpPr>
              <p:spPr bwMode="auto">
                <a:xfrm>
                  <a:off x="40" y="653"/>
                  <a:ext cx="33" cy="17"/>
                </a:xfrm>
                <a:custGeom>
                  <a:avLst/>
                  <a:gdLst>
                    <a:gd name="T0" fmla="*/ 33 w 65"/>
                    <a:gd name="T1" fmla="*/ 0 h 35"/>
                    <a:gd name="T2" fmla="*/ 30 w 65"/>
                    <a:gd name="T3" fmla="*/ 3 h 35"/>
                    <a:gd name="T4" fmla="*/ 25 w 65"/>
                    <a:gd name="T5" fmla="*/ 6 h 35"/>
                    <a:gd name="T6" fmla="*/ 21 w 65"/>
                    <a:gd name="T7" fmla="*/ 9 h 35"/>
                    <a:gd name="T8" fmla="*/ 15 w 65"/>
                    <a:gd name="T9" fmla="*/ 12 h 35"/>
                    <a:gd name="T10" fmla="*/ 10 w 65"/>
                    <a:gd name="T11" fmla="*/ 15 h 35"/>
                    <a:gd name="T12" fmla="*/ 5 w 65"/>
                    <a:gd name="T13" fmla="*/ 17 h 35"/>
                    <a:gd name="T14" fmla="*/ 2 w 65"/>
                    <a:gd name="T15" fmla="*/ 17 h 35"/>
                    <a:gd name="T16" fmla="*/ 0 w 65"/>
                    <a:gd name="T17" fmla="*/ 16 h 35"/>
                    <a:gd name="T18" fmla="*/ 1 w 65"/>
                    <a:gd name="T19" fmla="*/ 14 h 35"/>
                    <a:gd name="T20" fmla="*/ 4 w 65"/>
                    <a:gd name="T21" fmla="*/ 12 h 35"/>
                    <a:gd name="T22" fmla="*/ 9 w 65"/>
                    <a:gd name="T23" fmla="*/ 10 h 35"/>
                    <a:gd name="T24" fmla="*/ 14 w 65"/>
                    <a:gd name="T25" fmla="*/ 8 h 35"/>
                    <a:gd name="T26" fmla="*/ 21 w 65"/>
                    <a:gd name="T27" fmla="*/ 6 h 35"/>
                    <a:gd name="T28" fmla="*/ 26 w 65"/>
                    <a:gd name="T29" fmla="*/ 4 h 35"/>
                    <a:gd name="T30" fmla="*/ 31 w 65"/>
                    <a:gd name="T31" fmla="*/ 2 h 35"/>
                    <a:gd name="T32" fmla="*/ 33 w 65"/>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35">
                      <a:moveTo>
                        <a:pt x="65" y="0"/>
                      </a:moveTo>
                      <a:lnTo>
                        <a:pt x="60" y="6"/>
                      </a:lnTo>
                      <a:lnTo>
                        <a:pt x="50" y="13"/>
                      </a:lnTo>
                      <a:lnTo>
                        <a:pt x="41" y="19"/>
                      </a:lnTo>
                      <a:lnTo>
                        <a:pt x="30" y="24"/>
                      </a:lnTo>
                      <a:lnTo>
                        <a:pt x="19" y="30"/>
                      </a:lnTo>
                      <a:lnTo>
                        <a:pt x="10" y="34"/>
                      </a:lnTo>
                      <a:lnTo>
                        <a:pt x="3" y="35"/>
                      </a:lnTo>
                      <a:lnTo>
                        <a:pt x="0" y="32"/>
                      </a:lnTo>
                      <a:lnTo>
                        <a:pt x="1" y="29"/>
                      </a:lnTo>
                      <a:lnTo>
                        <a:pt x="8" y="25"/>
                      </a:lnTo>
                      <a:lnTo>
                        <a:pt x="17" y="21"/>
                      </a:lnTo>
                      <a:lnTo>
                        <a:pt x="28" y="16"/>
                      </a:lnTo>
                      <a:lnTo>
                        <a:pt x="41" y="13"/>
                      </a:lnTo>
                      <a:lnTo>
                        <a:pt x="51" y="8"/>
                      </a:lnTo>
                      <a:lnTo>
                        <a:pt x="61" y="4"/>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05" name="Freeform 243">
                  <a:extLst>
                    <a:ext uri="{FF2B5EF4-FFF2-40B4-BE49-F238E27FC236}">
                      <a16:creationId xmlns:a16="http://schemas.microsoft.com/office/drawing/2014/main" id="{EB0A0215-7A15-492C-ABFA-5DAE5463C817}"/>
                    </a:ext>
                  </a:extLst>
                </p:cNvPr>
                <p:cNvSpPr>
                  <a:spLocks/>
                </p:cNvSpPr>
                <p:nvPr/>
              </p:nvSpPr>
              <p:spPr bwMode="auto">
                <a:xfrm>
                  <a:off x="45" y="679"/>
                  <a:ext cx="31" cy="20"/>
                </a:xfrm>
                <a:custGeom>
                  <a:avLst/>
                  <a:gdLst>
                    <a:gd name="T0" fmla="*/ 31 w 61"/>
                    <a:gd name="T1" fmla="*/ 0 h 39"/>
                    <a:gd name="T2" fmla="*/ 28 w 61"/>
                    <a:gd name="T3" fmla="*/ 3 h 39"/>
                    <a:gd name="T4" fmla="*/ 24 w 61"/>
                    <a:gd name="T5" fmla="*/ 6 h 39"/>
                    <a:gd name="T6" fmla="*/ 20 w 61"/>
                    <a:gd name="T7" fmla="*/ 10 h 39"/>
                    <a:gd name="T8" fmla="*/ 15 w 61"/>
                    <a:gd name="T9" fmla="*/ 13 h 39"/>
                    <a:gd name="T10" fmla="*/ 9 w 61"/>
                    <a:gd name="T11" fmla="*/ 16 h 39"/>
                    <a:gd name="T12" fmla="*/ 5 w 61"/>
                    <a:gd name="T13" fmla="*/ 19 h 39"/>
                    <a:gd name="T14" fmla="*/ 2 w 61"/>
                    <a:gd name="T15" fmla="*/ 20 h 39"/>
                    <a:gd name="T16" fmla="*/ 0 w 61"/>
                    <a:gd name="T17" fmla="*/ 19 h 39"/>
                    <a:gd name="T18" fmla="*/ 1 w 61"/>
                    <a:gd name="T19" fmla="*/ 16 h 39"/>
                    <a:gd name="T20" fmla="*/ 4 w 61"/>
                    <a:gd name="T21" fmla="*/ 14 h 39"/>
                    <a:gd name="T22" fmla="*/ 8 w 61"/>
                    <a:gd name="T23" fmla="*/ 11 h 39"/>
                    <a:gd name="T24" fmla="*/ 14 w 61"/>
                    <a:gd name="T25" fmla="*/ 8 h 39"/>
                    <a:gd name="T26" fmla="*/ 19 w 61"/>
                    <a:gd name="T27" fmla="*/ 6 h 39"/>
                    <a:gd name="T28" fmla="*/ 24 w 61"/>
                    <a:gd name="T29" fmla="*/ 4 h 39"/>
                    <a:gd name="T30" fmla="*/ 28 w 61"/>
                    <a:gd name="T31" fmla="*/ 1 h 39"/>
                    <a:gd name="T32" fmla="*/ 31 w 61"/>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39">
                      <a:moveTo>
                        <a:pt x="61" y="0"/>
                      </a:moveTo>
                      <a:lnTo>
                        <a:pt x="56" y="5"/>
                      </a:lnTo>
                      <a:lnTo>
                        <a:pt x="48" y="12"/>
                      </a:lnTo>
                      <a:lnTo>
                        <a:pt x="39" y="19"/>
                      </a:lnTo>
                      <a:lnTo>
                        <a:pt x="29" y="25"/>
                      </a:lnTo>
                      <a:lnTo>
                        <a:pt x="18" y="32"/>
                      </a:lnTo>
                      <a:lnTo>
                        <a:pt x="10" y="37"/>
                      </a:lnTo>
                      <a:lnTo>
                        <a:pt x="3" y="39"/>
                      </a:lnTo>
                      <a:lnTo>
                        <a:pt x="0" y="37"/>
                      </a:lnTo>
                      <a:lnTo>
                        <a:pt x="1" y="32"/>
                      </a:lnTo>
                      <a:lnTo>
                        <a:pt x="7" y="28"/>
                      </a:lnTo>
                      <a:lnTo>
                        <a:pt x="16" y="22"/>
                      </a:lnTo>
                      <a:lnTo>
                        <a:pt x="28" y="16"/>
                      </a:lnTo>
                      <a:lnTo>
                        <a:pt x="38" y="12"/>
                      </a:lnTo>
                      <a:lnTo>
                        <a:pt x="48" y="7"/>
                      </a:lnTo>
                      <a:lnTo>
                        <a:pt x="56"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06" name="Freeform 244">
                  <a:extLst>
                    <a:ext uri="{FF2B5EF4-FFF2-40B4-BE49-F238E27FC236}">
                      <a16:creationId xmlns:a16="http://schemas.microsoft.com/office/drawing/2014/main" id="{0E4752EB-2728-45DA-9F27-D0283848821E}"/>
                    </a:ext>
                  </a:extLst>
                </p:cNvPr>
                <p:cNvSpPr>
                  <a:spLocks/>
                </p:cNvSpPr>
                <p:nvPr/>
              </p:nvSpPr>
              <p:spPr bwMode="auto">
                <a:xfrm>
                  <a:off x="44" y="641"/>
                  <a:ext cx="28" cy="17"/>
                </a:xfrm>
                <a:custGeom>
                  <a:avLst/>
                  <a:gdLst>
                    <a:gd name="T0" fmla="*/ 28 w 55"/>
                    <a:gd name="T1" fmla="*/ 0 h 33"/>
                    <a:gd name="T2" fmla="*/ 25 w 55"/>
                    <a:gd name="T3" fmla="*/ 3 h 33"/>
                    <a:gd name="T4" fmla="*/ 21 w 55"/>
                    <a:gd name="T5" fmla="*/ 5 h 33"/>
                    <a:gd name="T6" fmla="*/ 17 w 55"/>
                    <a:gd name="T7" fmla="*/ 8 h 33"/>
                    <a:gd name="T8" fmla="*/ 12 w 55"/>
                    <a:gd name="T9" fmla="*/ 12 h 33"/>
                    <a:gd name="T10" fmla="*/ 8 w 55"/>
                    <a:gd name="T11" fmla="*/ 15 h 33"/>
                    <a:gd name="T12" fmla="*/ 4 w 55"/>
                    <a:gd name="T13" fmla="*/ 16 h 33"/>
                    <a:gd name="T14" fmla="*/ 1 w 55"/>
                    <a:gd name="T15" fmla="*/ 17 h 33"/>
                    <a:gd name="T16" fmla="*/ 0 w 55"/>
                    <a:gd name="T17" fmla="*/ 16 h 33"/>
                    <a:gd name="T18" fmla="*/ 1 w 55"/>
                    <a:gd name="T19" fmla="*/ 14 h 33"/>
                    <a:gd name="T20" fmla="*/ 4 w 55"/>
                    <a:gd name="T21" fmla="*/ 11 h 33"/>
                    <a:gd name="T22" fmla="*/ 8 w 55"/>
                    <a:gd name="T23" fmla="*/ 9 h 33"/>
                    <a:gd name="T24" fmla="*/ 13 w 55"/>
                    <a:gd name="T25" fmla="*/ 7 h 33"/>
                    <a:gd name="T26" fmla="*/ 17 w 55"/>
                    <a:gd name="T27" fmla="*/ 4 h 33"/>
                    <a:gd name="T28" fmla="*/ 22 w 55"/>
                    <a:gd name="T29" fmla="*/ 3 h 33"/>
                    <a:gd name="T30" fmla="*/ 25 w 55"/>
                    <a:gd name="T31" fmla="*/ 1 h 33"/>
                    <a:gd name="T32" fmla="*/ 28 w 55"/>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33">
                      <a:moveTo>
                        <a:pt x="55" y="0"/>
                      </a:moveTo>
                      <a:lnTo>
                        <a:pt x="50" y="5"/>
                      </a:lnTo>
                      <a:lnTo>
                        <a:pt x="42" y="10"/>
                      </a:lnTo>
                      <a:lnTo>
                        <a:pt x="34" y="16"/>
                      </a:lnTo>
                      <a:lnTo>
                        <a:pt x="24" y="23"/>
                      </a:lnTo>
                      <a:lnTo>
                        <a:pt x="16" y="29"/>
                      </a:lnTo>
                      <a:lnTo>
                        <a:pt x="8" y="32"/>
                      </a:lnTo>
                      <a:lnTo>
                        <a:pt x="2" y="33"/>
                      </a:lnTo>
                      <a:lnTo>
                        <a:pt x="0" y="31"/>
                      </a:lnTo>
                      <a:lnTo>
                        <a:pt x="2" y="27"/>
                      </a:lnTo>
                      <a:lnTo>
                        <a:pt x="7" y="22"/>
                      </a:lnTo>
                      <a:lnTo>
                        <a:pt x="15" y="17"/>
                      </a:lnTo>
                      <a:lnTo>
                        <a:pt x="25" y="13"/>
                      </a:lnTo>
                      <a:lnTo>
                        <a:pt x="34" y="8"/>
                      </a:lnTo>
                      <a:lnTo>
                        <a:pt x="43" y="5"/>
                      </a:lnTo>
                      <a:lnTo>
                        <a:pt x="50" y="2"/>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07" name="Freeform 245">
                  <a:extLst>
                    <a:ext uri="{FF2B5EF4-FFF2-40B4-BE49-F238E27FC236}">
                      <a16:creationId xmlns:a16="http://schemas.microsoft.com/office/drawing/2014/main" id="{1B2B22F4-5289-4E16-914D-5AF565DCB5D1}"/>
                    </a:ext>
                  </a:extLst>
                </p:cNvPr>
                <p:cNvSpPr>
                  <a:spLocks/>
                </p:cNvSpPr>
                <p:nvPr/>
              </p:nvSpPr>
              <p:spPr bwMode="auto">
                <a:xfrm>
                  <a:off x="70" y="642"/>
                  <a:ext cx="40" cy="26"/>
                </a:xfrm>
                <a:custGeom>
                  <a:avLst/>
                  <a:gdLst>
                    <a:gd name="T0" fmla="*/ 40 w 81"/>
                    <a:gd name="T1" fmla="*/ 25 h 51"/>
                    <a:gd name="T2" fmla="*/ 38 w 81"/>
                    <a:gd name="T3" fmla="*/ 26 h 51"/>
                    <a:gd name="T4" fmla="*/ 33 w 81"/>
                    <a:gd name="T5" fmla="*/ 25 h 51"/>
                    <a:gd name="T6" fmla="*/ 28 w 81"/>
                    <a:gd name="T7" fmla="*/ 22 h 51"/>
                    <a:gd name="T8" fmla="*/ 21 w 81"/>
                    <a:gd name="T9" fmla="*/ 18 h 51"/>
                    <a:gd name="T10" fmla="*/ 14 w 81"/>
                    <a:gd name="T11" fmla="*/ 14 h 51"/>
                    <a:gd name="T12" fmla="*/ 7 w 81"/>
                    <a:gd name="T13" fmla="*/ 10 h 51"/>
                    <a:gd name="T14" fmla="*/ 3 w 81"/>
                    <a:gd name="T15" fmla="*/ 5 h 51"/>
                    <a:gd name="T16" fmla="*/ 0 w 81"/>
                    <a:gd name="T17" fmla="*/ 0 h 51"/>
                    <a:gd name="T18" fmla="*/ 3 w 81"/>
                    <a:gd name="T19" fmla="*/ 2 h 51"/>
                    <a:gd name="T20" fmla="*/ 9 w 81"/>
                    <a:gd name="T21" fmla="*/ 5 h 51"/>
                    <a:gd name="T22" fmla="*/ 15 w 81"/>
                    <a:gd name="T23" fmla="*/ 8 h 51"/>
                    <a:gd name="T24" fmla="*/ 22 w 81"/>
                    <a:gd name="T25" fmla="*/ 13 h 51"/>
                    <a:gd name="T26" fmla="*/ 29 w 81"/>
                    <a:gd name="T27" fmla="*/ 17 h 51"/>
                    <a:gd name="T28" fmla="*/ 35 w 81"/>
                    <a:gd name="T29" fmla="*/ 21 h 51"/>
                    <a:gd name="T30" fmla="*/ 39 w 81"/>
                    <a:gd name="T31" fmla="*/ 23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6" y="43"/>
                      </a:lnTo>
                      <a:lnTo>
                        <a:pt x="42" y="36"/>
                      </a:lnTo>
                      <a:lnTo>
                        <a:pt x="28" y="28"/>
                      </a:lnTo>
                      <a:lnTo>
                        <a:pt x="15" y="19"/>
                      </a:lnTo>
                      <a:lnTo>
                        <a:pt x="6" y="10"/>
                      </a:lnTo>
                      <a:lnTo>
                        <a:pt x="0" y="0"/>
                      </a:lnTo>
                      <a:lnTo>
                        <a:pt x="6" y="4"/>
                      </a:lnTo>
                      <a:lnTo>
                        <a:pt x="18" y="10"/>
                      </a:lnTo>
                      <a:lnTo>
                        <a:pt x="30" y="16"/>
                      </a:lnTo>
                      <a:lnTo>
                        <a:pt x="45" y="25"/>
                      </a:lnTo>
                      <a:lnTo>
                        <a:pt x="59" y="34"/>
                      </a:lnTo>
                      <a:lnTo>
                        <a:pt x="71" y="41"/>
                      </a:lnTo>
                      <a:lnTo>
                        <a:pt x="79" y="46"/>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08" name="Freeform 246">
                  <a:extLst>
                    <a:ext uri="{FF2B5EF4-FFF2-40B4-BE49-F238E27FC236}">
                      <a16:creationId xmlns:a16="http://schemas.microsoft.com/office/drawing/2014/main" id="{A3C6C285-DBCE-4AE0-8906-E3219D6804F0}"/>
                    </a:ext>
                  </a:extLst>
                </p:cNvPr>
                <p:cNvSpPr>
                  <a:spLocks/>
                </p:cNvSpPr>
                <p:nvPr/>
              </p:nvSpPr>
              <p:spPr bwMode="auto">
                <a:xfrm>
                  <a:off x="71" y="663"/>
                  <a:ext cx="32" cy="22"/>
                </a:xfrm>
                <a:custGeom>
                  <a:avLst/>
                  <a:gdLst>
                    <a:gd name="T0" fmla="*/ 32 w 63"/>
                    <a:gd name="T1" fmla="*/ 22 h 44"/>
                    <a:gd name="T2" fmla="*/ 30 w 63"/>
                    <a:gd name="T3" fmla="*/ 22 h 44"/>
                    <a:gd name="T4" fmla="*/ 27 w 63"/>
                    <a:gd name="T5" fmla="*/ 22 h 44"/>
                    <a:gd name="T6" fmla="*/ 23 w 63"/>
                    <a:gd name="T7" fmla="*/ 20 h 44"/>
                    <a:gd name="T8" fmla="*/ 17 w 63"/>
                    <a:gd name="T9" fmla="*/ 17 h 44"/>
                    <a:gd name="T10" fmla="*/ 12 w 63"/>
                    <a:gd name="T11" fmla="*/ 13 h 44"/>
                    <a:gd name="T12" fmla="*/ 7 w 63"/>
                    <a:gd name="T13" fmla="*/ 9 h 44"/>
                    <a:gd name="T14" fmla="*/ 3 w 63"/>
                    <a:gd name="T15" fmla="*/ 5 h 44"/>
                    <a:gd name="T16" fmla="*/ 0 w 63"/>
                    <a:gd name="T17" fmla="*/ 0 h 44"/>
                    <a:gd name="T18" fmla="*/ 4 w 63"/>
                    <a:gd name="T19" fmla="*/ 3 h 44"/>
                    <a:gd name="T20" fmla="*/ 8 w 63"/>
                    <a:gd name="T21" fmla="*/ 6 h 44"/>
                    <a:gd name="T22" fmla="*/ 14 w 63"/>
                    <a:gd name="T23" fmla="*/ 9 h 44"/>
                    <a:gd name="T24" fmla="*/ 19 w 63"/>
                    <a:gd name="T25" fmla="*/ 13 h 44"/>
                    <a:gd name="T26" fmla="*/ 24 w 63"/>
                    <a:gd name="T27" fmla="*/ 16 h 44"/>
                    <a:gd name="T28" fmla="*/ 28 w 63"/>
                    <a:gd name="T29" fmla="*/ 19 h 44"/>
                    <a:gd name="T30" fmla="*/ 31 w 63"/>
                    <a:gd name="T31" fmla="*/ 21 h 44"/>
                    <a:gd name="T32" fmla="*/ 32 w 6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44">
                      <a:moveTo>
                        <a:pt x="63" y="44"/>
                      </a:moveTo>
                      <a:lnTo>
                        <a:pt x="60" y="44"/>
                      </a:lnTo>
                      <a:lnTo>
                        <a:pt x="54" y="43"/>
                      </a:lnTo>
                      <a:lnTo>
                        <a:pt x="45" y="39"/>
                      </a:lnTo>
                      <a:lnTo>
                        <a:pt x="34" y="33"/>
                      </a:lnTo>
                      <a:lnTo>
                        <a:pt x="24" y="26"/>
                      </a:lnTo>
                      <a:lnTo>
                        <a:pt x="14" y="18"/>
                      </a:lnTo>
                      <a:lnTo>
                        <a:pt x="6" y="9"/>
                      </a:lnTo>
                      <a:lnTo>
                        <a:pt x="0" y="0"/>
                      </a:lnTo>
                      <a:lnTo>
                        <a:pt x="7" y="6"/>
                      </a:lnTo>
                      <a:lnTo>
                        <a:pt x="16" y="11"/>
                      </a:lnTo>
                      <a:lnTo>
                        <a:pt x="27" y="18"/>
                      </a:lnTo>
                      <a:lnTo>
                        <a:pt x="38" y="25"/>
                      </a:lnTo>
                      <a:lnTo>
                        <a:pt x="48" y="31"/>
                      </a:lnTo>
                      <a:lnTo>
                        <a:pt x="56" y="37"/>
                      </a:lnTo>
                      <a:lnTo>
                        <a:pt x="62" y="41"/>
                      </a:lnTo>
                      <a:lnTo>
                        <a:pt x="63"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09" name="Freeform 247">
                  <a:extLst>
                    <a:ext uri="{FF2B5EF4-FFF2-40B4-BE49-F238E27FC236}">
                      <a16:creationId xmlns:a16="http://schemas.microsoft.com/office/drawing/2014/main" id="{39339D57-C08F-434B-ADEA-417D0DC20E9A}"/>
                    </a:ext>
                  </a:extLst>
                </p:cNvPr>
                <p:cNvSpPr>
                  <a:spLocks/>
                </p:cNvSpPr>
                <p:nvPr/>
              </p:nvSpPr>
              <p:spPr bwMode="auto">
                <a:xfrm>
                  <a:off x="44" y="666"/>
                  <a:ext cx="30" cy="19"/>
                </a:xfrm>
                <a:custGeom>
                  <a:avLst/>
                  <a:gdLst>
                    <a:gd name="T0" fmla="*/ 30 w 59"/>
                    <a:gd name="T1" fmla="*/ 0 h 39"/>
                    <a:gd name="T2" fmla="*/ 28 w 59"/>
                    <a:gd name="T3" fmla="*/ 2 h 39"/>
                    <a:gd name="T4" fmla="*/ 24 w 59"/>
                    <a:gd name="T5" fmla="*/ 5 h 39"/>
                    <a:gd name="T6" fmla="*/ 19 w 59"/>
                    <a:gd name="T7" fmla="*/ 9 h 39"/>
                    <a:gd name="T8" fmla="*/ 14 w 59"/>
                    <a:gd name="T9" fmla="*/ 13 h 39"/>
                    <a:gd name="T10" fmla="*/ 9 w 59"/>
                    <a:gd name="T11" fmla="*/ 16 h 39"/>
                    <a:gd name="T12" fmla="*/ 5 w 59"/>
                    <a:gd name="T13" fmla="*/ 18 h 39"/>
                    <a:gd name="T14" fmla="*/ 2 w 59"/>
                    <a:gd name="T15" fmla="*/ 19 h 39"/>
                    <a:gd name="T16" fmla="*/ 0 w 59"/>
                    <a:gd name="T17" fmla="*/ 18 h 39"/>
                    <a:gd name="T18" fmla="*/ 1 w 59"/>
                    <a:gd name="T19" fmla="*/ 16 h 39"/>
                    <a:gd name="T20" fmla="*/ 3 w 59"/>
                    <a:gd name="T21" fmla="*/ 13 h 39"/>
                    <a:gd name="T22" fmla="*/ 7 w 59"/>
                    <a:gd name="T23" fmla="*/ 11 h 39"/>
                    <a:gd name="T24" fmla="*/ 13 w 59"/>
                    <a:gd name="T25" fmla="*/ 8 h 39"/>
                    <a:gd name="T26" fmla="*/ 18 w 59"/>
                    <a:gd name="T27" fmla="*/ 5 h 39"/>
                    <a:gd name="T28" fmla="*/ 24 w 59"/>
                    <a:gd name="T29" fmla="*/ 3 h 39"/>
                    <a:gd name="T30" fmla="*/ 28 w 59"/>
                    <a:gd name="T31" fmla="*/ 1 h 39"/>
                    <a:gd name="T32" fmla="*/ 30 w 59"/>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39">
                      <a:moveTo>
                        <a:pt x="59" y="0"/>
                      </a:moveTo>
                      <a:lnTo>
                        <a:pt x="55" y="4"/>
                      </a:lnTo>
                      <a:lnTo>
                        <a:pt x="47" y="11"/>
                      </a:lnTo>
                      <a:lnTo>
                        <a:pt x="38" y="18"/>
                      </a:lnTo>
                      <a:lnTo>
                        <a:pt x="28" y="26"/>
                      </a:lnTo>
                      <a:lnTo>
                        <a:pt x="18" y="32"/>
                      </a:lnTo>
                      <a:lnTo>
                        <a:pt x="10" y="37"/>
                      </a:lnTo>
                      <a:lnTo>
                        <a:pt x="3" y="39"/>
                      </a:lnTo>
                      <a:lnTo>
                        <a:pt x="0" y="37"/>
                      </a:lnTo>
                      <a:lnTo>
                        <a:pt x="1" y="32"/>
                      </a:lnTo>
                      <a:lnTo>
                        <a:pt x="5" y="27"/>
                      </a:lnTo>
                      <a:lnTo>
                        <a:pt x="14" y="23"/>
                      </a:lnTo>
                      <a:lnTo>
                        <a:pt x="26" y="17"/>
                      </a:lnTo>
                      <a:lnTo>
                        <a:pt x="36" y="11"/>
                      </a:lnTo>
                      <a:lnTo>
                        <a:pt x="47" y="7"/>
                      </a:lnTo>
                      <a:lnTo>
                        <a:pt x="55" y="3"/>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10" name="Freeform 248">
                  <a:extLst>
                    <a:ext uri="{FF2B5EF4-FFF2-40B4-BE49-F238E27FC236}">
                      <a16:creationId xmlns:a16="http://schemas.microsoft.com/office/drawing/2014/main" id="{7CE5C045-587C-499A-8DF2-BB92264E175E}"/>
                    </a:ext>
                  </a:extLst>
                </p:cNvPr>
                <p:cNvSpPr>
                  <a:spLocks/>
                </p:cNvSpPr>
                <p:nvPr/>
              </p:nvSpPr>
              <p:spPr bwMode="auto">
                <a:xfrm>
                  <a:off x="113" y="689"/>
                  <a:ext cx="24" cy="100"/>
                </a:xfrm>
                <a:custGeom>
                  <a:avLst/>
                  <a:gdLst>
                    <a:gd name="T0" fmla="*/ 22 w 48"/>
                    <a:gd name="T1" fmla="*/ 0 h 200"/>
                    <a:gd name="T2" fmla="*/ 23 w 48"/>
                    <a:gd name="T3" fmla="*/ 0 h 200"/>
                    <a:gd name="T4" fmla="*/ 24 w 48"/>
                    <a:gd name="T5" fmla="*/ 1 h 200"/>
                    <a:gd name="T6" fmla="*/ 24 w 48"/>
                    <a:gd name="T7" fmla="*/ 2 h 200"/>
                    <a:gd name="T8" fmla="*/ 24 w 48"/>
                    <a:gd name="T9" fmla="*/ 2 h 200"/>
                    <a:gd name="T10" fmla="*/ 15 w 48"/>
                    <a:gd name="T11" fmla="*/ 15 h 200"/>
                    <a:gd name="T12" fmla="*/ 8 w 48"/>
                    <a:gd name="T13" fmla="*/ 28 h 200"/>
                    <a:gd name="T14" fmla="*/ 5 w 48"/>
                    <a:gd name="T15" fmla="*/ 42 h 200"/>
                    <a:gd name="T16" fmla="*/ 4 w 48"/>
                    <a:gd name="T17" fmla="*/ 55 h 200"/>
                    <a:gd name="T18" fmla="*/ 5 w 48"/>
                    <a:gd name="T19" fmla="*/ 68 h 200"/>
                    <a:gd name="T20" fmla="*/ 7 w 48"/>
                    <a:gd name="T21" fmla="*/ 80 h 200"/>
                    <a:gd name="T22" fmla="*/ 10 w 48"/>
                    <a:gd name="T23" fmla="*/ 91 h 200"/>
                    <a:gd name="T24" fmla="*/ 12 w 48"/>
                    <a:gd name="T25" fmla="*/ 100 h 200"/>
                    <a:gd name="T26" fmla="*/ 7 w 48"/>
                    <a:gd name="T27" fmla="*/ 94 h 200"/>
                    <a:gd name="T28" fmla="*/ 3 w 48"/>
                    <a:gd name="T29" fmla="*/ 84 h 200"/>
                    <a:gd name="T30" fmla="*/ 1 w 48"/>
                    <a:gd name="T31" fmla="*/ 69 h 200"/>
                    <a:gd name="T32" fmla="*/ 0 w 48"/>
                    <a:gd name="T33" fmla="*/ 54 h 200"/>
                    <a:gd name="T34" fmla="*/ 2 w 48"/>
                    <a:gd name="T35" fmla="*/ 38 h 200"/>
                    <a:gd name="T36" fmla="*/ 6 w 48"/>
                    <a:gd name="T37" fmla="*/ 22 h 200"/>
                    <a:gd name="T38" fmla="*/ 12 w 48"/>
                    <a:gd name="T39" fmla="*/ 9 h 200"/>
                    <a:gd name="T40" fmla="*/ 22 w 48"/>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00">
                      <a:moveTo>
                        <a:pt x="43" y="0"/>
                      </a:moveTo>
                      <a:lnTo>
                        <a:pt x="45" y="0"/>
                      </a:lnTo>
                      <a:lnTo>
                        <a:pt x="47" y="1"/>
                      </a:lnTo>
                      <a:lnTo>
                        <a:pt x="48" y="3"/>
                      </a:lnTo>
                      <a:lnTo>
                        <a:pt x="48" y="4"/>
                      </a:lnTo>
                      <a:lnTo>
                        <a:pt x="29" y="29"/>
                      </a:lnTo>
                      <a:lnTo>
                        <a:pt x="16" y="55"/>
                      </a:lnTo>
                      <a:lnTo>
                        <a:pt x="10" y="83"/>
                      </a:lnTo>
                      <a:lnTo>
                        <a:pt x="8" y="109"/>
                      </a:lnTo>
                      <a:lnTo>
                        <a:pt x="10" y="136"/>
                      </a:lnTo>
                      <a:lnTo>
                        <a:pt x="14" y="160"/>
                      </a:lnTo>
                      <a:lnTo>
                        <a:pt x="19" y="182"/>
                      </a:lnTo>
                      <a:lnTo>
                        <a:pt x="24" y="200"/>
                      </a:lnTo>
                      <a:lnTo>
                        <a:pt x="14" y="188"/>
                      </a:lnTo>
                      <a:lnTo>
                        <a:pt x="5" y="167"/>
                      </a:lnTo>
                      <a:lnTo>
                        <a:pt x="1" y="138"/>
                      </a:lnTo>
                      <a:lnTo>
                        <a:pt x="0" y="107"/>
                      </a:lnTo>
                      <a:lnTo>
                        <a:pt x="3" y="75"/>
                      </a:lnTo>
                      <a:lnTo>
                        <a:pt x="11" y="44"/>
                      </a:lnTo>
                      <a:lnTo>
                        <a:pt x="24" y="18"/>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11" name="Freeform 249">
                  <a:extLst>
                    <a:ext uri="{FF2B5EF4-FFF2-40B4-BE49-F238E27FC236}">
                      <a16:creationId xmlns:a16="http://schemas.microsoft.com/office/drawing/2014/main" id="{D57FA19F-7BF9-4AF9-9893-E4BD484A5447}"/>
                    </a:ext>
                  </a:extLst>
                </p:cNvPr>
                <p:cNvSpPr>
                  <a:spLocks/>
                </p:cNvSpPr>
                <p:nvPr/>
              </p:nvSpPr>
              <p:spPr bwMode="auto">
                <a:xfrm>
                  <a:off x="118" y="775"/>
                  <a:ext cx="22" cy="13"/>
                </a:xfrm>
                <a:custGeom>
                  <a:avLst/>
                  <a:gdLst>
                    <a:gd name="T0" fmla="*/ 0 w 44"/>
                    <a:gd name="T1" fmla="*/ 0 h 25"/>
                    <a:gd name="T2" fmla="*/ 3 w 44"/>
                    <a:gd name="T3" fmla="*/ 2 h 25"/>
                    <a:gd name="T4" fmla="*/ 5 w 44"/>
                    <a:gd name="T5" fmla="*/ 5 h 25"/>
                    <a:gd name="T6" fmla="*/ 9 w 44"/>
                    <a:gd name="T7" fmla="*/ 8 h 25"/>
                    <a:gd name="T8" fmla="*/ 13 w 44"/>
                    <a:gd name="T9" fmla="*/ 9 h 25"/>
                    <a:gd name="T10" fmla="*/ 16 w 44"/>
                    <a:gd name="T11" fmla="*/ 11 h 25"/>
                    <a:gd name="T12" fmla="*/ 19 w 44"/>
                    <a:gd name="T13" fmla="*/ 12 h 25"/>
                    <a:gd name="T14" fmla="*/ 21 w 44"/>
                    <a:gd name="T15" fmla="*/ 13 h 25"/>
                    <a:gd name="T16" fmla="*/ 22 w 44"/>
                    <a:gd name="T17" fmla="*/ 12 h 25"/>
                    <a:gd name="T18" fmla="*/ 22 w 44"/>
                    <a:gd name="T19" fmla="*/ 11 h 25"/>
                    <a:gd name="T20" fmla="*/ 20 w 44"/>
                    <a:gd name="T21" fmla="*/ 10 h 25"/>
                    <a:gd name="T22" fmla="*/ 18 w 44"/>
                    <a:gd name="T23" fmla="*/ 9 h 25"/>
                    <a:gd name="T24" fmla="*/ 15 w 44"/>
                    <a:gd name="T25" fmla="*/ 7 h 25"/>
                    <a:gd name="T26" fmla="*/ 11 w 44"/>
                    <a:gd name="T27" fmla="*/ 6 h 25"/>
                    <a:gd name="T28" fmla="*/ 7 w 44"/>
                    <a:gd name="T29" fmla="*/ 4 h 25"/>
                    <a:gd name="T30" fmla="*/ 3 w 44"/>
                    <a:gd name="T31" fmla="*/ 2 h 25"/>
                    <a:gd name="T32" fmla="*/ 0 w 4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25">
                      <a:moveTo>
                        <a:pt x="0" y="0"/>
                      </a:moveTo>
                      <a:lnTo>
                        <a:pt x="5" y="4"/>
                      </a:lnTo>
                      <a:lnTo>
                        <a:pt x="10" y="10"/>
                      </a:lnTo>
                      <a:lnTo>
                        <a:pt x="17" y="15"/>
                      </a:lnTo>
                      <a:lnTo>
                        <a:pt x="25" y="18"/>
                      </a:lnTo>
                      <a:lnTo>
                        <a:pt x="31" y="22"/>
                      </a:lnTo>
                      <a:lnTo>
                        <a:pt x="37" y="24"/>
                      </a:lnTo>
                      <a:lnTo>
                        <a:pt x="42" y="25"/>
                      </a:lnTo>
                      <a:lnTo>
                        <a:pt x="44" y="24"/>
                      </a:lnTo>
                      <a:lnTo>
                        <a:pt x="44" y="22"/>
                      </a:lnTo>
                      <a:lnTo>
                        <a:pt x="40" y="19"/>
                      </a:lnTo>
                      <a:lnTo>
                        <a:pt x="36" y="17"/>
                      </a:lnTo>
                      <a:lnTo>
                        <a:pt x="29" y="13"/>
                      </a:lnTo>
                      <a:lnTo>
                        <a:pt x="22" y="11"/>
                      </a:lnTo>
                      <a:lnTo>
                        <a:pt x="14" y="8"/>
                      </a:lnTo>
                      <a:lnTo>
                        <a:pt x="6"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12" name="Freeform 250">
                  <a:extLst>
                    <a:ext uri="{FF2B5EF4-FFF2-40B4-BE49-F238E27FC236}">
                      <a16:creationId xmlns:a16="http://schemas.microsoft.com/office/drawing/2014/main" id="{23C62488-2806-427D-82B1-995BC32B7DCD}"/>
                    </a:ext>
                  </a:extLst>
                </p:cNvPr>
                <p:cNvSpPr>
                  <a:spLocks/>
                </p:cNvSpPr>
                <p:nvPr/>
              </p:nvSpPr>
              <p:spPr bwMode="auto">
                <a:xfrm>
                  <a:off x="116" y="767"/>
                  <a:ext cx="24" cy="14"/>
                </a:xfrm>
                <a:custGeom>
                  <a:avLst/>
                  <a:gdLst>
                    <a:gd name="T0" fmla="*/ 24 w 47"/>
                    <a:gd name="T1" fmla="*/ 14 h 29"/>
                    <a:gd name="T2" fmla="*/ 23 w 47"/>
                    <a:gd name="T3" fmla="*/ 14 h 29"/>
                    <a:gd name="T4" fmla="*/ 21 w 47"/>
                    <a:gd name="T5" fmla="*/ 14 h 29"/>
                    <a:gd name="T6" fmla="*/ 17 w 47"/>
                    <a:gd name="T7" fmla="*/ 13 h 29"/>
                    <a:gd name="T8" fmla="*/ 14 w 47"/>
                    <a:gd name="T9" fmla="*/ 11 h 29"/>
                    <a:gd name="T10" fmla="*/ 10 w 47"/>
                    <a:gd name="T11" fmla="*/ 9 h 29"/>
                    <a:gd name="T12" fmla="*/ 6 w 47"/>
                    <a:gd name="T13" fmla="*/ 6 h 29"/>
                    <a:gd name="T14" fmla="*/ 3 w 47"/>
                    <a:gd name="T15" fmla="*/ 3 h 29"/>
                    <a:gd name="T16" fmla="*/ 0 w 47"/>
                    <a:gd name="T17" fmla="*/ 0 h 29"/>
                    <a:gd name="T18" fmla="*/ 3 w 47"/>
                    <a:gd name="T19" fmla="*/ 2 h 29"/>
                    <a:gd name="T20" fmla="*/ 6 w 47"/>
                    <a:gd name="T21" fmla="*/ 3 h 29"/>
                    <a:gd name="T22" fmla="*/ 10 w 47"/>
                    <a:gd name="T23" fmla="*/ 6 h 29"/>
                    <a:gd name="T24" fmla="*/ 14 w 47"/>
                    <a:gd name="T25" fmla="*/ 7 h 29"/>
                    <a:gd name="T26" fmla="*/ 18 w 47"/>
                    <a:gd name="T27" fmla="*/ 10 h 29"/>
                    <a:gd name="T28" fmla="*/ 21 w 47"/>
                    <a:gd name="T29" fmla="*/ 11 h 29"/>
                    <a:gd name="T30" fmla="*/ 23 w 47"/>
                    <a:gd name="T31" fmla="*/ 13 h 29"/>
                    <a:gd name="T32" fmla="*/ 24 w 47"/>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9">
                      <a:moveTo>
                        <a:pt x="47" y="28"/>
                      </a:moveTo>
                      <a:lnTo>
                        <a:pt x="45" y="29"/>
                      </a:lnTo>
                      <a:lnTo>
                        <a:pt x="41" y="28"/>
                      </a:lnTo>
                      <a:lnTo>
                        <a:pt x="34" y="27"/>
                      </a:lnTo>
                      <a:lnTo>
                        <a:pt x="27" y="23"/>
                      </a:lnTo>
                      <a:lnTo>
                        <a:pt x="19" y="19"/>
                      </a:lnTo>
                      <a:lnTo>
                        <a:pt x="11" y="13"/>
                      </a:lnTo>
                      <a:lnTo>
                        <a:pt x="5" y="7"/>
                      </a:lnTo>
                      <a:lnTo>
                        <a:pt x="0" y="0"/>
                      </a:lnTo>
                      <a:lnTo>
                        <a:pt x="5" y="4"/>
                      </a:lnTo>
                      <a:lnTo>
                        <a:pt x="12" y="7"/>
                      </a:lnTo>
                      <a:lnTo>
                        <a:pt x="20" y="12"/>
                      </a:lnTo>
                      <a:lnTo>
                        <a:pt x="28" y="15"/>
                      </a:lnTo>
                      <a:lnTo>
                        <a:pt x="36" y="20"/>
                      </a:lnTo>
                      <a:lnTo>
                        <a:pt x="42" y="23"/>
                      </a:lnTo>
                      <a:lnTo>
                        <a:pt x="46" y="26"/>
                      </a:lnTo>
                      <a:lnTo>
                        <a:pt x="47"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13" name="Freeform 251">
                  <a:extLst>
                    <a:ext uri="{FF2B5EF4-FFF2-40B4-BE49-F238E27FC236}">
                      <a16:creationId xmlns:a16="http://schemas.microsoft.com/office/drawing/2014/main" id="{AF5A2A66-F245-4276-A37C-78644191F13C}"/>
                    </a:ext>
                  </a:extLst>
                </p:cNvPr>
                <p:cNvSpPr>
                  <a:spLocks/>
                </p:cNvSpPr>
                <p:nvPr/>
              </p:nvSpPr>
              <p:spPr bwMode="auto">
                <a:xfrm>
                  <a:off x="114" y="747"/>
                  <a:ext cx="31" cy="19"/>
                </a:xfrm>
                <a:custGeom>
                  <a:avLst/>
                  <a:gdLst>
                    <a:gd name="T0" fmla="*/ 31 w 62"/>
                    <a:gd name="T1" fmla="*/ 19 h 39"/>
                    <a:gd name="T2" fmla="*/ 30 w 62"/>
                    <a:gd name="T3" fmla="*/ 19 h 39"/>
                    <a:gd name="T4" fmla="*/ 26 w 62"/>
                    <a:gd name="T5" fmla="*/ 19 h 39"/>
                    <a:gd name="T6" fmla="*/ 22 w 62"/>
                    <a:gd name="T7" fmla="*/ 17 h 39"/>
                    <a:gd name="T8" fmla="*/ 17 w 62"/>
                    <a:gd name="T9" fmla="*/ 14 h 39"/>
                    <a:gd name="T10" fmla="*/ 12 w 62"/>
                    <a:gd name="T11" fmla="*/ 11 h 39"/>
                    <a:gd name="T12" fmla="*/ 7 w 62"/>
                    <a:gd name="T13" fmla="*/ 8 h 39"/>
                    <a:gd name="T14" fmla="*/ 3 w 62"/>
                    <a:gd name="T15" fmla="*/ 4 h 39"/>
                    <a:gd name="T16" fmla="*/ 0 w 62"/>
                    <a:gd name="T17" fmla="*/ 0 h 39"/>
                    <a:gd name="T18" fmla="*/ 3 w 62"/>
                    <a:gd name="T19" fmla="*/ 1 h 39"/>
                    <a:gd name="T20" fmla="*/ 7 w 62"/>
                    <a:gd name="T21" fmla="*/ 4 h 39"/>
                    <a:gd name="T22" fmla="*/ 12 w 62"/>
                    <a:gd name="T23" fmla="*/ 7 h 39"/>
                    <a:gd name="T24" fmla="*/ 18 w 62"/>
                    <a:gd name="T25" fmla="*/ 10 h 39"/>
                    <a:gd name="T26" fmla="*/ 23 w 62"/>
                    <a:gd name="T27" fmla="*/ 12 h 39"/>
                    <a:gd name="T28" fmla="*/ 28 w 62"/>
                    <a:gd name="T29" fmla="*/ 15 h 39"/>
                    <a:gd name="T30" fmla="*/ 31 w 62"/>
                    <a:gd name="T31" fmla="*/ 17 h 39"/>
                    <a:gd name="T32" fmla="*/ 31 w 62"/>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9">
                      <a:moveTo>
                        <a:pt x="62" y="38"/>
                      </a:moveTo>
                      <a:lnTo>
                        <a:pt x="59" y="39"/>
                      </a:lnTo>
                      <a:lnTo>
                        <a:pt x="52" y="38"/>
                      </a:lnTo>
                      <a:lnTo>
                        <a:pt x="44" y="35"/>
                      </a:lnTo>
                      <a:lnTo>
                        <a:pt x="33" y="29"/>
                      </a:lnTo>
                      <a:lnTo>
                        <a:pt x="23" y="23"/>
                      </a:lnTo>
                      <a:lnTo>
                        <a:pt x="13" y="16"/>
                      </a:lnTo>
                      <a:lnTo>
                        <a:pt x="5" y="8"/>
                      </a:lnTo>
                      <a:lnTo>
                        <a:pt x="0" y="0"/>
                      </a:lnTo>
                      <a:lnTo>
                        <a:pt x="5" y="3"/>
                      </a:lnTo>
                      <a:lnTo>
                        <a:pt x="13" y="8"/>
                      </a:lnTo>
                      <a:lnTo>
                        <a:pt x="24" y="14"/>
                      </a:lnTo>
                      <a:lnTo>
                        <a:pt x="35" y="20"/>
                      </a:lnTo>
                      <a:lnTo>
                        <a:pt x="46" y="25"/>
                      </a:lnTo>
                      <a:lnTo>
                        <a:pt x="55" y="31"/>
                      </a:lnTo>
                      <a:lnTo>
                        <a:pt x="61" y="35"/>
                      </a:lnTo>
                      <a:lnTo>
                        <a:pt x="62"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14" name="Freeform 252">
                  <a:extLst>
                    <a:ext uri="{FF2B5EF4-FFF2-40B4-BE49-F238E27FC236}">
                      <a16:creationId xmlns:a16="http://schemas.microsoft.com/office/drawing/2014/main" id="{A73A99D6-9233-4368-B268-A8847C43D8DB}"/>
                    </a:ext>
                  </a:extLst>
                </p:cNvPr>
                <p:cNvSpPr>
                  <a:spLocks/>
                </p:cNvSpPr>
                <p:nvPr/>
              </p:nvSpPr>
              <p:spPr bwMode="auto">
                <a:xfrm>
                  <a:off x="116" y="728"/>
                  <a:ext cx="34" cy="22"/>
                </a:xfrm>
                <a:custGeom>
                  <a:avLst/>
                  <a:gdLst>
                    <a:gd name="T0" fmla="*/ 34 w 68"/>
                    <a:gd name="T1" fmla="*/ 22 h 44"/>
                    <a:gd name="T2" fmla="*/ 33 w 68"/>
                    <a:gd name="T3" fmla="*/ 22 h 44"/>
                    <a:gd name="T4" fmla="*/ 29 w 68"/>
                    <a:gd name="T5" fmla="*/ 21 h 44"/>
                    <a:gd name="T6" fmla="*/ 24 w 68"/>
                    <a:gd name="T7" fmla="*/ 19 h 44"/>
                    <a:gd name="T8" fmla="*/ 18 w 68"/>
                    <a:gd name="T9" fmla="*/ 15 h 44"/>
                    <a:gd name="T10" fmla="*/ 12 w 68"/>
                    <a:gd name="T11" fmla="*/ 12 h 44"/>
                    <a:gd name="T12" fmla="*/ 7 w 68"/>
                    <a:gd name="T13" fmla="*/ 8 h 44"/>
                    <a:gd name="T14" fmla="*/ 3 w 68"/>
                    <a:gd name="T15" fmla="*/ 4 h 44"/>
                    <a:gd name="T16" fmla="*/ 0 w 68"/>
                    <a:gd name="T17" fmla="*/ 0 h 44"/>
                    <a:gd name="T18" fmla="*/ 3 w 68"/>
                    <a:gd name="T19" fmla="*/ 2 h 44"/>
                    <a:gd name="T20" fmla="*/ 7 w 68"/>
                    <a:gd name="T21" fmla="*/ 4 h 44"/>
                    <a:gd name="T22" fmla="*/ 13 w 68"/>
                    <a:gd name="T23" fmla="*/ 7 h 44"/>
                    <a:gd name="T24" fmla="*/ 19 w 68"/>
                    <a:gd name="T25" fmla="*/ 11 h 44"/>
                    <a:gd name="T26" fmla="*/ 25 w 68"/>
                    <a:gd name="T27" fmla="*/ 15 h 44"/>
                    <a:gd name="T28" fmla="*/ 30 w 68"/>
                    <a:gd name="T29" fmla="*/ 18 h 44"/>
                    <a:gd name="T30" fmla="*/ 33 w 68"/>
                    <a:gd name="T31" fmla="*/ 20 h 44"/>
                    <a:gd name="T32" fmla="*/ 34 w 68"/>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4">
                      <a:moveTo>
                        <a:pt x="68" y="43"/>
                      </a:moveTo>
                      <a:lnTo>
                        <a:pt x="65" y="44"/>
                      </a:lnTo>
                      <a:lnTo>
                        <a:pt x="57" y="42"/>
                      </a:lnTo>
                      <a:lnTo>
                        <a:pt x="47" y="37"/>
                      </a:lnTo>
                      <a:lnTo>
                        <a:pt x="35" y="30"/>
                      </a:lnTo>
                      <a:lnTo>
                        <a:pt x="24" y="23"/>
                      </a:lnTo>
                      <a:lnTo>
                        <a:pt x="13" y="15"/>
                      </a:lnTo>
                      <a:lnTo>
                        <a:pt x="5" y="7"/>
                      </a:lnTo>
                      <a:lnTo>
                        <a:pt x="0" y="0"/>
                      </a:lnTo>
                      <a:lnTo>
                        <a:pt x="5" y="4"/>
                      </a:lnTo>
                      <a:lnTo>
                        <a:pt x="14" y="8"/>
                      </a:lnTo>
                      <a:lnTo>
                        <a:pt x="26" y="14"/>
                      </a:lnTo>
                      <a:lnTo>
                        <a:pt x="38" y="21"/>
                      </a:lnTo>
                      <a:lnTo>
                        <a:pt x="50" y="29"/>
                      </a:lnTo>
                      <a:lnTo>
                        <a:pt x="59" y="35"/>
                      </a:lnTo>
                      <a:lnTo>
                        <a:pt x="66" y="39"/>
                      </a:lnTo>
                      <a:lnTo>
                        <a:pt x="68"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15" name="Freeform 253">
                  <a:extLst>
                    <a:ext uri="{FF2B5EF4-FFF2-40B4-BE49-F238E27FC236}">
                      <a16:creationId xmlns:a16="http://schemas.microsoft.com/office/drawing/2014/main" id="{39E58366-EC0F-4734-9B99-6036AA705924}"/>
                    </a:ext>
                  </a:extLst>
                </p:cNvPr>
                <p:cNvSpPr>
                  <a:spLocks/>
                </p:cNvSpPr>
                <p:nvPr/>
              </p:nvSpPr>
              <p:spPr bwMode="auto">
                <a:xfrm>
                  <a:off x="119" y="716"/>
                  <a:ext cx="27" cy="23"/>
                </a:xfrm>
                <a:custGeom>
                  <a:avLst/>
                  <a:gdLst>
                    <a:gd name="T0" fmla="*/ 27 w 56"/>
                    <a:gd name="T1" fmla="*/ 23 h 46"/>
                    <a:gd name="T2" fmla="*/ 25 w 56"/>
                    <a:gd name="T3" fmla="*/ 23 h 46"/>
                    <a:gd name="T4" fmla="*/ 22 w 56"/>
                    <a:gd name="T5" fmla="*/ 22 h 46"/>
                    <a:gd name="T6" fmla="*/ 18 w 56"/>
                    <a:gd name="T7" fmla="*/ 19 h 46"/>
                    <a:gd name="T8" fmla="*/ 14 w 56"/>
                    <a:gd name="T9" fmla="*/ 15 h 46"/>
                    <a:gd name="T10" fmla="*/ 9 w 56"/>
                    <a:gd name="T11" fmla="*/ 11 h 46"/>
                    <a:gd name="T12" fmla="*/ 4 w 56"/>
                    <a:gd name="T13" fmla="*/ 7 h 46"/>
                    <a:gd name="T14" fmla="*/ 1 w 56"/>
                    <a:gd name="T15" fmla="*/ 3 h 46"/>
                    <a:gd name="T16" fmla="*/ 0 w 56"/>
                    <a:gd name="T17" fmla="*/ 0 h 46"/>
                    <a:gd name="T18" fmla="*/ 3 w 56"/>
                    <a:gd name="T19" fmla="*/ 2 h 46"/>
                    <a:gd name="T20" fmla="*/ 7 w 56"/>
                    <a:gd name="T21" fmla="*/ 5 h 46"/>
                    <a:gd name="T22" fmla="*/ 11 w 56"/>
                    <a:gd name="T23" fmla="*/ 8 h 46"/>
                    <a:gd name="T24" fmla="*/ 16 w 56"/>
                    <a:gd name="T25" fmla="*/ 12 h 46"/>
                    <a:gd name="T26" fmla="*/ 21 w 56"/>
                    <a:gd name="T27" fmla="*/ 16 h 46"/>
                    <a:gd name="T28" fmla="*/ 25 w 56"/>
                    <a:gd name="T29" fmla="*/ 19 h 46"/>
                    <a:gd name="T30" fmla="*/ 27 w 56"/>
                    <a:gd name="T31" fmla="*/ 22 h 46"/>
                    <a:gd name="T32" fmla="*/ 27 w 56"/>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46">
                      <a:moveTo>
                        <a:pt x="56" y="46"/>
                      </a:moveTo>
                      <a:lnTo>
                        <a:pt x="52" y="46"/>
                      </a:lnTo>
                      <a:lnTo>
                        <a:pt x="46" y="43"/>
                      </a:lnTo>
                      <a:lnTo>
                        <a:pt x="37" y="37"/>
                      </a:lnTo>
                      <a:lnTo>
                        <a:pt x="28" y="30"/>
                      </a:lnTo>
                      <a:lnTo>
                        <a:pt x="18" y="22"/>
                      </a:lnTo>
                      <a:lnTo>
                        <a:pt x="9" y="14"/>
                      </a:lnTo>
                      <a:lnTo>
                        <a:pt x="3" y="6"/>
                      </a:lnTo>
                      <a:lnTo>
                        <a:pt x="0" y="0"/>
                      </a:lnTo>
                      <a:lnTo>
                        <a:pt x="6" y="3"/>
                      </a:lnTo>
                      <a:lnTo>
                        <a:pt x="14" y="9"/>
                      </a:lnTo>
                      <a:lnTo>
                        <a:pt x="23" y="16"/>
                      </a:lnTo>
                      <a:lnTo>
                        <a:pt x="34" y="23"/>
                      </a:lnTo>
                      <a:lnTo>
                        <a:pt x="43" y="31"/>
                      </a:lnTo>
                      <a:lnTo>
                        <a:pt x="51" y="37"/>
                      </a:lnTo>
                      <a:lnTo>
                        <a:pt x="56" y="43"/>
                      </a:lnTo>
                      <a:lnTo>
                        <a:pt x="56"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16" name="Freeform 254">
                  <a:extLst>
                    <a:ext uri="{FF2B5EF4-FFF2-40B4-BE49-F238E27FC236}">
                      <a16:creationId xmlns:a16="http://schemas.microsoft.com/office/drawing/2014/main" id="{242188CE-0E3E-42D9-B95C-2E1714B68706}"/>
                    </a:ext>
                  </a:extLst>
                </p:cNvPr>
                <p:cNvSpPr>
                  <a:spLocks/>
                </p:cNvSpPr>
                <p:nvPr/>
              </p:nvSpPr>
              <p:spPr bwMode="auto">
                <a:xfrm>
                  <a:off x="123" y="707"/>
                  <a:ext cx="22" cy="19"/>
                </a:xfrm>
                <a:custGeom>
                  <a:avLst/>
                  <a:gdLst>
                    <a:gd name="T0" fmla="*/ 22 w 45"/>
                    <a:gd name="T1" fmla="*/ 19 h 39"/>
                    <a:gd name="T2" fmla="*/ 21 w 45"/>
                    <a:gd name="T3" fmla="*/ 19 h 39"/>
                    <a:gd name="T4" fmla="*/ 18 w 45"/>
                    <a:gd name="T5" fmla="*/ 18 h 39"/>
                    <a:gd name="T6" fmla="*/ 15 w 45"/>
                    <a:gd name="T7" fmla="*/ 17 h 39"/>
                    <a:gd name="T8" fmla="*/ 11 w 45"/>
                    <a:gd name="T9" fmla="*/ 14 h 39"/>
                    <a:gd name="T10" fmla="*/ 7 w 45"/>
                    <a:gd name="T11" fmla="*/ 11 h 39"/>
                    <a:gd name="T12" fmla="*/ 4 w 45"/>
                    <a:gd name="T13" fmla="*/ 7 h 39"/>
                    <a:gd name="T14" fmla="*/ 1 w 45"/>
                    <a:gd name="T15" fmla="*/ 4 h 39"/>
                    <a:gd name="T16" fmla="*/ 0 w 45"/>
                    <a:gd name="T17" fmla="*/ 0 h 39"/>
                    <a:gd name="T18" fmla="*/ 2 w 45"/>
                    <a:gd name="T19" fmla="*/ 2 h 39"/>
                    <a:gd name="T20" fmla="*/ 6 w 45"/>
                    <a:gd name="T21" fmla="*/ 5 h 39"/>
                    <a:gd name="T22" fmla="*/ 9 w 45"/>
                    <a:gd name="T23" fmla="*/ 7 h 39"/>
                    <a:gd name="T24" fmla="*/ 14 w 45"/>
                    <a:gd name="T25" fmla="*/ 10 h 39"/>
                    <a:gd name="T26" fmla="*/ 17 w 45"/>
                    <a:gd name="T27" fmla="*/ 13 h 39"/>
                    <a:gd name="T28" fmla="*/ 21 w 45"/>
                    <a:gd name="T29" fmla="*/ 16 h 39"/>
                    <a:gd name="T30" fmla="*/ 22 w 45"/>
                    <a:gd name="T31" fmla="*/ 18 h 39"/>
                    <a:gd name="T32" fmla="*/ 22 w 45"/>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39">
                      <a:moveTo>
                        <a:pt x="45" y="39"/>
                      </a:moveTo>
                      <a:lnTo>
                        <a:pt x="43" y="39"/>
                      </a:lnTo>
                      <a:lnTo>
                        <a:pt x="37" y="37"/>
                      </a:lnTo>
                      <a:lnTo>
                        <a:pt x="30" y="34"/>
                      </a:lnTo>
                      <a:lnTo>
                        <a:pt x="23" y="29"/>
                      </a:lnTo>
                      <a:lnTo>
                        <a:pt x="15" y="22"/>
                      </a:lnTo>
                      <a:lnTo>
                        <a:pt x="8" y="15"/>
                      </a:lnTo>
                      <a:lnTo>
                        <a:pt x="3" y="9"/>
                      </a:lnTo>
                      <a:lnTo>
                        <a:pt x="0" y="0"/>
                      </a:lnTo>
                      <a:lnTo>
                        <a:pt x="5" y="5"/>
                      </a:lnTo>
                      <a:lnTo>
                        <a:pt x="12" y="10"/>
                      </a:lnTo>
                      <a:lnTo>
                        <a:pt x="19" y="15"/>
                      </a:lnTo>
                      <a:lnTo>
                        <a:pt x="28" y="21"/>
                      </a:lnTo>
                      <a:lnTo>
                        <a:pt x="35" y="27"/>
                      </a:lnTo>
                      <a:lnTo>
                        <a:pt x="42" y="33"/>
                      </a:lnTo>
                      <a:lnTo>
                        <a:pt x="45" y="36"/>
                      </a:lnTo>
                      <a:lnTo>
                        <a:pt x="45"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17" name="Freeform 255">
                  <a:extLst>
                    <a:ext uri="{FF2B5EF4-FFF2-40B4-BE49-F238E27FC236}">
                      <a16:creationId xmlns:a16="http://schemas.microsoft.com/office/drawing/2014/main" id="{9A2EA2DC-37D3-4534-B44E-2CD2CE1730CE}"/>
                    </a:ext>
                  </a:extLst>
                </p:cNvPr>
                <p:cNvSpPr>
                  <a:spLocks/>
                </p:cNvSpPr>
                <p:nvPr/>
              </p:nvSpPr>
              <p:spPr bwMode="auto">
                <a:xfrm>
                  <a:off x="129" y="698"/>
                  <a:ext cx="16" cy="16"/>
                </a:xfrm>
                <a:custGeom>
                  <a:avLst/>
                  <a:gdLst>
                    <a:gd name="T0" fmla="*/ 16 w 32"/>
                    <a:gd name="T1" fmla="*/ 16 h 33"/>
                    <a:gd name="T2" fmla="*/ 15 w 32"/>
                    <a:gd name="T3" fmla="*/ 16 h 33"/>
                    <a:gd name="T4" fmla="*/ 13 w 32"/>
                    <a:gd name="T5" fmla="*/ 15 h 33"/>
                    <a:gd name="T6" fmla="*/ 10 w 32"/>
                    <a:gd name="T7" fmla="*/ 13 h 33"/>
                    <a:gd name="T8" fmla="*/ 7 w 32"/>
                    <a:gd name="T9" fmla="*/ 10 h 33"/>
                    <a:gd name="T10" fmla="*/ 4 w 32"/>
                    <a:gd name="T11" fmla="*/ 7 h 33"/>
                    <a:gd name="T12" fmla="*/ 2 w 32"/>
                    <a:gd name="T13" fmla="*/ 4 h 33"/>
                    <a:gd name="T14" fmla="*/ 1 w 32"/>
                    <a:gd name="T15" fmla="*/ 1 h 33"/>
                    <a:gd name="T16" fmla="*/ 0 w 32"/>
                    <a:gd name="T17" fmla="*/ 0 h 33"/>
                    <a:gd name="T18" fmla="*/ 4 w 32"/>
                    <a:gd name="T19" fmla="*/ 3 h 33"/>
                    <a:gd name="T20" fmla="*/ 9 w 32"/>
                    <a:gd name="T21" fmla="*/ 8 h 33"/>
                    <a:gd name="T22" fmla="*/ 14 w 32"/>
                    <a:gd name="T23" fmla="*/ 13 h 33"/>
                    <a:gd name="T24" fmla="*/ 16 w 32"/>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3">
                      <a:moveTo>
                        <a:pt x="32" y="33"/>
                      </a:moveTo>
                      <a:lnTo>
                        <a:pt x="30" y="33"/>
                      </a:lnTo>
                      <a:lnTo>
                        <a:pt x="25" y="31"/>
                      </a:lnTo>
                      <a:lnTo>
                        <a:pt x="20" y="27"/>
                      </a:lnTo>
                      <a:lnTo>
                        <a:pt x="14" y="21"/>
                      </a:lnTo>
                      <a:lnTo>
                        <a:pt x="8" y="15"/>
                      </a:lnTo>
                      <a:lnTo>
                        <a:pt x="3" y="9"/>
                      </a:lnTo>
                      <a:lnTo>
                        <a:pt x="1" y="3"/>
                      </a:lnTo>
                      <a:lnTo>
                        <a:pt x="0" y="0"/>
                      </a:lnTo>
                      <a:lnTo>
                        <a:pt x="8" y="7"/>
                      </a:lnTo>
                      <a:lnTo>
                        <a:pt x="18" y="17"/>
                      </a:lnTo>
                      <a:lnTo>
                        <a:pt x="28" y="27"/>
                      </a:lnTo>
                      <a:lnTo>
                        <a:pt x="32"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18" name="Freeform 256">
                  <a:extLst>
                    <a:ext uri="{FF2B5EF4-FFF2-40B4-BE49-F238E27FC236}">
                      <a16:creationId xmlns:a16="http://schemas.microsoft.com/office/drawing/2014/main" id="{44B4BFBD-55EF-4D0C-A070-4D2D5FCDC852}"/>
                    </a:ext>
                  </a:extLst>
                </p:cNvPr>
                <p:cNvSpPr>
                  <a:spLocks/>
                </p:cNvSpPr>
                <p:nvPr/>
              </p:nvSpPr>
              <p:spPr bwMode="auto">
                <a:xfrm>
                  <a:off x="133" y="692"/>
                  <a:ext cx="10" cy="11"/>
                </a:xfrm>
                <a:custGeom>
                  <a:avLst/>
                  <a:gdLst>
                    <a:gd name="T0" fmla="*/ 10 w 20"/>
                    <a:gd name="T1" fmla="*/ 11 h 22"/>
                    <a:gd name="T2" fmla="*/ 7 w 20"/>
                    <a:gd name="T3" fmla="*/ 11 h 22"/>
                    <a:gd name="T4" fmla="*/ 4 w 20"/>
                    <a:gd name="T5" fmla="*/ 9 h 22"/>
                    <a:gd name="T6" fmla="*/ 0 w 20"/>
                    <a:gd name="T7" fmla="*/ 5 h 22"/>
                    <a:gd name="T8" fmla="*/ 0 w 20"/>
                    <a:gd name="T9" fmla="*/ 0 h 22"/>
                    <a:gd name="T10" fmla="*/ 3 w 20"/>
                    <a:gd name="T11" fmla="*/ 5 h 22"/>
                    <a:gd name="T12" fmla="*/ 7 w 20"/>
                    <a:gd name="T13" fmla="*/ 7 h 22"/>
                    <a:gd name="T14" fmla="*/ 10 w 20"/>
                    <a:gd name="T15" fmla="*/ 10 h 22"/>
                    <a:gd name="T16" fmla="*/ 10 w 20"/>
                    <a:gd name="T17" fmla="*/ 11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22"/>
                      </a:moveTo>
                      <a:lnTo>
                        <a:pt x="14" y="21"/>
                      </a:lnTo>
                      <a:lnTo>
                        <a:pt x="7" y="17"/>
                      </a:lnTo>
                      <a:lnTo>
                        <a:pt x="0" y="9"/>
                      </a:lnTo>
                      <a:lnTo>
                        <a:pt x="0" y="0"/>
                      </a:lnTo>
                      <a:lnTo>
                        <a:pt x="5" y="9"/>
                      </a:lnTo>
                      <a:lnTo>
                        <a:pt x="14" y="14"/>
                      </a:lnTo>
                      <a:lnTo>
                        <a:pt x="20" y="19"/>
                      </a:lnTo>
                      <a:lnTo>
                        <a:pt x="20"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19" name="Freeform 257">
                  <a:extLst>
                    <a:ext uri="{FF2B5EF4-FFF2-40B4-BE49-F238E27FC236}">
                      <a16:creationId xmlns:a16="http://schemas.microsoft.com/office/drawing/2014/main" id="{15588A23-26EB-48CF-8715-98C7316266DB}"/>
                    </a:ext>
                  </a:extLst>
                </p:cNvPr>
                <p:cNvSpPr>
                  <a:spLocks/>
                </p:cNvSpPr>
                <p:nvPr/>
              </p:nvSpPr>
              <p:spPr bwMode="auto">
                <a:xfrm>
                  <a:off x="122" y="783"/>
                  <a:ext cx="14" cy="13"/>
                </a:xfrm>
                <a:custGeom>
                  <a:avLst/>
                  <a:gdLst>
                    <a:gd name="T0" fmla="*/ 0 w 28"/>
                    <a:gd name="T1" fmla="*/ 0 h 25"/>
                    <a:gd name="T2" fmla="*/ 4 w 28"/>
                    <a:gd name="T3" fmla="*/ 2 h 25"/>
                    <a:gd name="T4" fmla="*/ 9 w 28"/>
                    <a:gd name="T5" fmla="*/ 5 h 25"/>
                    <a:gd name="T6" fmla="*/ 14 w 28"/>
                    <a:gd name="T7" fmla="*/ 9 h 25"/>
                    <a:gd name="T8" fmla="*/ 14 w 28"/>
                    <a:gd name="T9" fmla="*/ 13 h 25"/>
                    <a:gd name="T10" fmla="*/ 11 w 28"/>
                    <a:gd name="T11" fmla="*/ 12 h 25"/>
                    <a:gd name="T12" fmla="*/ 7 w 28"/>
                    <a:gd name="T13" fmla="*/ 9 h 25"/>
                    <a:gd name="T14" fmla="*/ 3 w 28"/>
                    <a:gd name="T15" fmla="*/ 4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25">
                      <a:moveTo>
                        <a:pt x="0" y="0"/>
                      </a:moveTo>
                      <a:lnTo>
                        <a:pt x="7" y="3"/>
                      </a:lnTo>
                      <a:lnTo>
                        <a:pt x="17" y="10"/>
                      </a:lnTo>
                      <a:lnTo>
                        <a:pt x="27" y="18"/>
                      </a:lnTo>
                      <a:lnTo>
                        <a:pt x="28" y="25"/>
                      </a:lnTo>
                      <a:lnTo>
                        <a:pt x="22" y="24"/>
                      </a:lnTo>
                      <a:lnTo>
                        <a:pt x="14" y="17"/>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0" name="Freeform 258">
                  <a:extLst>
                    <a:ext uri="{FF2B5EF4-FFF2-40B4-BE49-F238E27FC236}">
                      <a16:creationId xmlns:a16="http://schemas.microsoft.com/office/drawing/2014/main" id="{60DDDCB3-71D4-4B09-8FD4-614F8220BF70}"/>
                    </a:ext>
                  </a:extLst>
                </p:cNvPr>
                <p:cNvSpPr>
                  <a:spLocks/>
                </p:cNvSpPr>
                <p:nvPr/>
              </p:nvSpPr>
              <p:spPr bwMode="auto">
                <a:xfrm>
                  <a:off x="115" y="783"/>
                  <a:ext cx="6" cy="15"/>
                </a:xfrm>
                <a:custGeom>
                  <a:avLst/>
                  <a:gdLst>
                    <a:gd name="T0" fmla="*/ 6 w 14"/>
                    <a:gd name="T1" fmla="*/ 0 h 30"/>
                    <a:gd name="T2" fmla="*/ 5 w 14"/>
                    <a:gd name="T3" fmla="*/ 3 h 30"/>
                    <a:gd name="T4" fmla="*/ 2 w 14"/>
                    <a:gd name="T5" fmla="*/ 8 h 30"/>
                    <a:gd name="T6" fmla="*/ 0 w 14"/>
                    <a:gd name="T7" fmla="*/ 12 h 30"/>
                    <a:gd name="T8" fmla="*/ 0 w 14"/>
                    <a:gd name="T9" fmla="*/ 15 h 30"/>
                    <a:gd name="T10" fmla="*/ 3 w 14"/>
                    <a:gd name="T11" fmla="*/ 14 h 30"/>
                    <a:gd name="T12" fmla="*/ 4 w 14"/>
                    <a:gd name="T13" fmla="*/ 10 h 30"/>
                    <a:gd name="T14" fmla="*/ 6 w 14"/>
                    <a:gd name="T15" fmla="*/ 4 h 30"/>
                    <a:gd name="T16" fmla="*/ 6 w 1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30">
                      <a:moveTo>
                        <a:pt x="14" y="0"/>
                      </a:moveTo>
                      <a:lnTo>
                        <a:pt x="11" y="5"/>
                      </a:lnTo>
                      <a:lnTo>
                        <a:pt x="5" y="15"/>
                      </a:lnTo>
                      <a:lnTo>
                        <a:pt x="0" y="24"/>
                      </a:lnTo>
                      <a:lnTo>
                        <a:pt x="1" y="30"/>
                      </a:lnTo>
                      <a:lnTo>
                        <a:pt x="6" y="27"/>
                      </a:lnTo>
                      <a:lnTo>
                        <a:pt x="9" y="19"/>
                      </a:lnTo>
                      <a:lnTo>
                        <a:pt x="13" y="8"/>
                      </a:lnTo>
                      <a:lnTo>
                        <a:pt x="1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1" name="Freeform 259">
                  <a:extLst>
                    <a:ext uri="{FF2B5EF4-FFF2-40B4-BE49-F238E27FC236}">
                      <a16:creationId xmlns:a16="http://schemas.microsoft.com/office/drawing/2014/main" id="{F4BAA0FA-004A-46D5-92E0-86D123C87BC2}"/>
                    </a:ext>
                  </a:extLst>
                </p:cNvPr>
                <p:cNvSpPr>
                  <a:spLocks/>
                </p:cNvSpPr>
                <p:nvPr/>
              </p:nvSpPr>
              <p:spPr bwMode="auto">
                <a:xfrm>
                  <a:off x="123" y="786"/>
                  <a:ext cx="4" cy="17"/>
                </a:xfrm>
                <a:custGeom>
                  <a:avLst/>
                  <a:gdLst>
                    <a:gd name="T0" fmla="*/ 0 w 9"/>
                    <a:gd name="T1" fmla="*/ 0 h 33"/>
                    <a:gd name="T2" fmla="*/ 0 w 9"/>
                    <a:gd name="T3" fmla="*/ 3 h 33"/>
                    <a:gd name="T4" fmla="*/ 0 w 9"/>
                    <a:gd name="T5" fmla="*/ 9 h 33"/>
                    <a:gd name="T6" fmla="*/ 1 w 9"/>
                    <a:gd name="T7" fmla="*/ 14 h 33"/>
                    <a:gd name="T8" fmla="*/ 2 w 9"/>
                    <a:gd name="T9" fmla="*/ 17 h 33"/>
                    <a:gd name="T10" fmla="*/ 4 w 9"/>
                    <a:gd name="T11" fmla="*/ 14 h 33"/>
                    <a:gd name="T12" fmla="*/ 3 w 9"/>
                    <a:gd name="T13" fmla="*/ 9 h 33"/>
                    <a:gd name="T14" fmla="*/ 1 w 9"/>
                    <a:gd name="T15" fmla="*/ 4 h 33"/>
                    <a:gd name="T16" fmla="*/ 0 w 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33">
                      <a:moveTo>
                        <a:pt x="0" y="0"/>
                      </a:moveTo>
                      <a:lnTo>
                        <a:pt x="0" y="5"/>
                      </a:lnTo>
                      <a:lnTo>
                        <a:pt x="0" y="17"/>
                      </a:lnTo>
                      <a:lnTo>
                        <a:pt x="2" y="28"/>
                      </a:lnTo>
                      <a:lnTo>
                        <a:pt x="5" y="33"/>
                      </a:lnTo>
                      <a:lnTo>
                        <a:pt x="9" y="28"/>
                      </a:lnTo>
                      <a:lnTo>
                        <a:pt x="6" y="18"/>
                      </a:lnTo>
                      <a:lnTo>
                        <a:pt x="3"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2" name="Freeform 260">
                  <a:extLst>
                    <a:ext uri="{FF2B5EF4-FFF2-40B4-BE49-F238E27FC236}">
                      <a16:creationId xmlns:a16="http://schemas.microsoft.com/office/drawing/2014/main" id="{B282B7CC-0761-4CD6-BC71-E344698A903D}"/>
                    </a:ext>
                  </a:extLst>
                </p:cNvPr>
                <p:cNvSpPr>
                  <a:spLocks/>
                </p:cNvSpPr>
                <p:nvPr/>
              </p:nvSpPr>
              <p:spPr bwMode="auto">
                <a:xfrm>
                  <a:off x="107" y="778"/>
                  <a:ext cx="12" cy="15"/>
                </a:xfrm>
                <a:custGeom>
                  <a:avLst/>
                  <a:gdLst>
                    <a:gd name="T0" fmla="*/ 12 w 25"/>
                    <a:gd name="T1" fmla="*/ 0 h 30"/>
                    <a:gd name="T2" fmla="*/ 10 w 25"/>
                    <a:gd name="T3" fmla="*/ 5 h 30"/>
                    <a:gd name="T4" fmla="*/ 6 w 25"/>
                    <a:gd name="T5" fmla="*/ 11 h 30"/>
                    <a:gd name="T6" fmla="*/ 3 w 25"/>
                    <a:gd name="T7" fmla="*/ 15 h 30"/>
                    <a:gd name="T8" fmla="*/ 0 w 25"/>
                    <a:gd name="T9" fmla="*/ 15 h 30"/>
                    <a:gd name="T10" fmla="*/ 0 w 25"/>
                    <a:gd name="T11" fmla="*/ 12 h 30"/>
                    <a:gd name="T12" fmla="*/ 4 w 25"/>
                    <a:gd name="T13" fmla="*/ 8 h 30"/>
                    <a:gd name="T14" fmla="*/ 9 w 25"/>
                    <a:gd name="T15" fmla="*/ 3 h 30"/>
                    <a:gd name="T16" fmla="*/ 12 w 25"/>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0">
                      <a:moveTo>
                        <a:pt x="25" y="0"/>
                      </a:moveTo>
                      <a:lnTo>
                        <a:pt x="20" y="9"/>
                      </a:lnTo>
                      <a:lnTo>
                        <a:pt x="13" y="21"/>
                      </a:lnTo>
                      <a:lnTo>
                        <a:pt x="6" y="29"/>
                      </a:lnTo>
                      <a:lnTo>
                        <a:pt x="0" y="30"/>
                      </a:lnTo>
                      <a:lnTo>
                        <a:pt x="1" y="24"/>
                      </a:lnTo>
                      <a:lnTo>
                        <a:pt x="9" y="15"/>
                      </a:lnTo>
                      <a:lnTo>
                        <a:pt x="18" y="6"/>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3" name="Freeform 261">
                  <a:extLst>
                    <a:ext uri="{FF2B5EF4-FFF2-40B4-BE49-F238E27FC236}">
                      <a16:creationId xmlns:a16="http://schemas.microsoft.com/office/drawing/2014/main" id="{6637C3CE-31C2-482C-93E3-0D0A3B092192}"/>
                    </a:ext>
                  </a:extLst>
                </p:cNvPr>
                <p:cNvSpPr>
                  <a:spLocks/>
                </p:cNvSpPr>
                <p:nvPr/>
              </p:nvSpPr>
              <p:spPr bwMode="auto">
                <a:xfrm>
                  <a:off x="108" y="695"/>
                  <a:ext cx="22" cy="4"/>
                </a:xfrm>
                <a:custGeom>
                  <a:avLst/>
                  <a:gdLst>
                    <a:gd name="T0" fmla="*/ 22 w 43"/>
                    <a:gd name="T1" fmla="*/ 4 h 9"/>
                    <a:gd name="T2" fmla="*/ 20 w 43"/>
                    <a:gd name="T3" fmla="*/ 4 h 9"/>
                    <a:gd name="T4" fmla="*/ 16 w 43"/>
                    <a:gd name="T5" fmla="*/ 4 h 9"/>
                    <a:gd name="T6" fmla="*/ 13 w 43"/>
                    <a:gd name="T7" fmla="*/ 4 h 9"/>
                    <a:gd name="T8" fmla="*/ 9 w 43"/>
                    <a:gd name="T9" fmla="*/ 4 h 9"/>
                    <a:gd name="T10" fmla="*/ 6 w 43"/>
                    <a:gd name="T11" fmla="*/ 4 h 9"/>
                    <a:gd name="T12" fmla="*/ 3 w 43"/>
                    <a:gd name="T13" fmla="*/ 4 h 9"/>
                    <a:gd name="T14" fmla="*/ 1 w 43"/>
                    <a:gd name="T15" fmla="*/ 3 h 9"/>
                    <a:gd name="T16" fmla="*/ 0 w 43"/>
                    <a:gd name="T17" fmla="*/ 2 h 9"/>
                    <a:gd name="T18" fmla="*/ 1 w 43"/>
                    <a:gd name="T19" fmla="*/ 0 h 9"/>
                    <a:gd name="T20" fmla="*/ 2 w 43"/>
                    <a:gd name="T21" fmla="*/ 0 h 9"/>
                    <a:gd name="T22" fmla="*/ 5 w 43"/>
                    <a:gd name="T23" fmla="*/ 0 h 9"/>
                    <a:gd name="T24" fmla="*/ 9 w 43"/>
                    <a:gd name="T25" fmla="*/ 1 h 9"/>
                    <a:gd name="T26" fmla="*/ 12 w 43"/>
                    <a:gd name="T27" fmla="*/ 2 h 9"/>
                    <a:gd name="T28" fmla="*/ 16 w 43"/>
                    <a:gd name="T29" fmla="*/ 3 h 9"/>
                    <a:gd name="T30" fmla="*/ 19 w 43"/>
                    <a:gd name="T31" fmla="*/ 3 h 9"/>
                    <a:gd name="T32" fmla="*/ 22 w 43"/>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9">
                      <a:moveTo>
                        <a:pt x="43" y="8"/>
                      </a:moveTo>
                      <a:lnTo>
                        <a:pt x="39" y="8"/>
                      </a:lnTo>
                      <a:lnTo>
                        <a:pt x="32" y="9"/>
                      </a:lnTo>
                      <a:lnTo>
                        <a:pt x="25" y="9"/>
                      </a:lnTo>
                      <a:lnTo>
                        <a:pt x="18" y="9"/>
                      </a:lnTo>
                      <a:lnTo>
                        <a:pt x="11" y="9"/>
                      </a:lnTo>
                      <a:lnTo>
                        <a:pt x="5" y="8"/>
                      </a:lnTo>
                      <a:lnTo>
                        <a:pt x="2" y="6"/>
                      </a:lnTo>
                      <a:lnTo>
                        <a:pt x="0" y="4"/>
                      </a:lnTo>
                      <a:lnTo>
                        <a:pt x="1" y="1"/>
                      </a:lnTo>
                      <a:lnTo>
                        <a:pt x="4" y="0"/>
                      </a:lnTo>
                      <a:lnTo>
                        <a:pt x="10" y="0"/>
                      </a:lnTo>
                      <a:lnTo>
                        <a:pt x="17" y="3"/>
                      </a:lnTo>
                      <a:lnTo>
                        <a:pt x="24" y="4"/>
                      </a:lnTo>
                      <a:lnTo>
                        <a:pt x="32" y="6"/>
                      </a:lnTo>
                      <a:lnTo>
                        <a:pt x="38" y="7"/>
                      </a:lnTo>
                      <a:lnTo>
                        <a:pt x="43"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4" name="Freeform 262">
                  <a:extLst>
                    <a:ext uri="{FF2B5EF4-FFF2-40B4-BE49-F238E27FC236}">
                      <a16:creationId xmlns:a16="http://schemas.microsoft.com/office/drawing/2014/main" id="{F032EBC6-F39D-4538-BEAC-66336885CAFB}"/>
                    </a:ext>
                  </a:extLst>
                </p:cNvPr>
                <p:cNvSpPr>
                  <a:spLocks/>
                </p:cNvSpPr>
                <p:nvPr/>
              </p:nvSpPr>
              <p:spPr bwMode="auto">
                <a:xfrm>
                  <a:off x="112" y="686"/>
                  <a:ext cx="21" cy="7"/>
                </a:xfrm>
                <a:custGeom>
                  <a:avLst/>
                  <a:gdLst>
                    <a:gd name="T0" fmla="*/ 21 w 43"/>
                    <a:gd name="T1" fmla="*/ 7 h 15"/>
                    <a:gd name="T2" fmla="*/ 19 w 43"/>
                    <a:gd name="T3" fmla="*/ 7 h 15"/>
                    <a:gd name="T4" fmla="*/ 16 w 43"/>
                    <a:gd name="T5" fmla="*/ 7 h 15"/>
                    <a:gd name="T6" fmla="*/ 13 w 43"/>
                    <a:gd name="T7" fmla="*/ 6 h 15"/>
                    <a:gd name="T8" fmla="*/ 9 w 43"/>
                    <a:gd name="T9" fmla="*/ 5 h 15"/>
                    <a:gd name="T10" fmla="*/ 6 w 43"/>
                    <a:gd name="T11" fmla="*/ 5 h 15"/>
                    <a:gd name="T12" fmla="*/ 3 w 43"/>
                    <a:gd name="T13" fmla="*/ 4 h 15"/>
                    <a:gd name="T14" fmla="*/ 1 w 43"/>
                    <a:gd name="T15" fmla="*/ 2 h 15"/>
                    <a:gd name="T16" fmla="*/ 0 w 43"/>
                    <a:gd name="T17" fmla="*/ 1 h 15"/>
                    <a:gd name="T18" fmla="*/ 1 w 43"/>
                    <a:gd name="T19" fmla="*/ 0 h 15"/>
                    <a:gd name="T20" fmla="*/ 3 w 43"/>
                    <a:gd name="T21" fmla="*/ 0 h 15"/>
                    <a:gd name="T22" fmla="*/ 6 w 43"/>
                    <a:gd name="T23" fmla="*/ 0 h 15"/>
                    <a:gd name="T24" fmla="*/ 9 w 43"/>
                    <a:gd name="T25" fmla="*/ 2 h 15"/>
                    <a:gd name="T26" fmla="*/ 13 w 43"/>
                    <a:gd name="T27" fmla="*/ 4 h 15"/>
                    <a:gd name="T28" fmla="*/ 17 w 43"/>
                    <a:gd name="T29" fmla="*/ 5 h 15"/>
                    <a:gd name="T30" fmla="*/ 20 w 43"/>
                    <a:gd name="T31" fmla="*/ 7 h 15"/>
                    <a:gd name="T32" fmla="*/ 21 w 4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5">
                      <a:moveTo>
                        <a:pt x="43" y="15"/>
                      </a:moveTo>
                      <a:lnTo>
                        <a:pt x="38" y="15"/>
                      </a:lnTo>
                      <a:lnTo>
                        <a:pt x="33" y="14"/>
                      </a:lnTo>
                      <a:lnTo>
                        <a:pt x="26" y="13"/>
                      </a:lnTo>
                      <a:lnTo>
                        <a:pt x="19" y="11"/>
                      </a:lnTo>
                      <a:lnTo>
                        <a:pt x="12" y="10"/>
                      </a:lnTo>
                      <a:lnTo>
                        <a:pt x="6" y="8"/>
                      </a:lnTo>
                      <a:lnTo>
                        <a:pt x="3" y="5"/>
                      </a:lnTo>
                      <a:lnTo>
                        <a:pt x="0" y="2"/>
                      </a:lnTo>
                      <a:lnTo>
                        <a:pt x="2" y="0"/>
                      </a:lnTo>
                      <a:lnTo>
                        <a:pt x="6" y="0"/>
                      </a:lnTo>
                      <a:lnTo>
                        <a:pt x="12" y="1"/>
                      </a:lnTo>
                      <a:lnTo>
                        <a:pt x="19" y="5"/>
                      </a:lnTo>
                      <a:lnTo>
                        <a:pt x="27" y="8"/>
                      </a:lnTo>
                      <a:lnTo>
                        <a:pt x="34" y="10"/>
                      </a:lnTo>
                      <a:lnTo>
                        <a:pt x="40" y="14"/>
                      </a:lnTo>
                      <a:lnTo>
                        <a:pt x="43"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5" name="Freeform 263">
                  <a:extLst>
                    <a:ext uri="{FF2B5EF4-FFF2-40B4-BE49-F238E27FC236}">
                      <a16:creationId xmlns:a16="http://schemas.microsoft.com/office/drawing/2014/main" id="{0530CC1B-4400-4C69-82A5-21A95FDC919C}"/>
                    </a:ext>
                  </a:extLst>
                </p:cNvPr>
                <p:cNvSpPr>
                  <a:spLocks/>
                </p:cNvSpPr>
                <p:nvPr/>
              </p:nvSpPr>
              <p:spPr bwMode="auto">
                <a:xfrm>
                  <a:off x="102" y="706"/>
                  <a:ext cx="21" cy="4"/>
                </a:xfrm>
                <a:custGeom>
                  <a:avLst/>
                  <a:gdLst>
                    <a:gd name="T0" fmla="*/ 21 w 40"/>
                    <a:gd name="T1" fmla="*/ 2 h 9"/>
                    <a:gd name="T2" fmla="*/ 20 w 40"/>
                    <a:gd name="T3" fmla="*/ 3 h 9"/>
                    <a:gd name="T4" fmla="*/ 18 w 40"/>
                    <a:gd name="T5" fmla="*/ 3 h 9"/>
                    <a:gd name="T6" fmla="*/ 15 w 40"/>
                    <a:gd name="T7" fmla="*/ 4 h 9"/>
                    <a:gd name="T8" fmla="*/ 12 w 40"/>
                    <a:gd name="T9" fmla="*/ 4 h 9"/>
                    <a:gd name="T10" fmla="*/ 7 w 40"/>
                    <a:gd name="T11" fmla="*/ 4 h 9"/>
                    <a:gd name="T12" fmla="*/ 4 w 40"/>
                    <a:gd name="T13" fmla="*/ 4 h 9"/>
                    <a:gd name="T14" fmla="*/ 1 w 40"/>
                    <a:gd name="T15" fmla="*/ 3 h 9"/>
                    <a:gd name="T16" fmla="*/ 0 w 40"/>
                    <a:gd name="T17" fmla="*/ 2 h 9"/>
                    <a:gd name="T18" fmla="*/ 0 w 40"/>
                    <a:gd name="T19" fmla="*/ 0 h 9"/>
                    <a:gd name="T20" fmla="*/ 1 w 40"/>
                    <a:gd name="T21" fmla="*/ 0 h 9"/>
                    <a:gd name="T22" fmla="*/ 4 w 40"/>
                    <a:gd name="T23" fmla="*/ 0 h 9"/>
                    <a:gd name="T24" fmla="*/ 7 w 40"/>
                    <a:gd name="T25" fmla="*/ 0 h 9"/>
                    <a:gd name="T26" fmla="*/ 11 w 40"/>
                    <a:gd name="T27" fmla="*/ 1 h 9"/>
                    <a:gd name="T28" fmla="*/ 15 w 40"/>
                    <a:gd name="T29" fmla="*/ 1 h 9"/>
                    <a:gd name="T30" fmla="*/ 18 w 40"/>
                    <a:gd name="T31" fmla="*/ 2 h 9"/>
                    <a:gd name="T32" fmla="*/ 21 w 40"/>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9">
                      <a:moveTo>
                        <a:pt x="40" y="4"/>
                      </a:moveTo>
                      <a:lnTo>
                        <a:pt x="39" y="6"/>
                      </a:lnTo>
                      <a:lnTo>
                        <a:pt x="35" y="7"/>
                      </a:lnTo>
                      <a:lnTo>
                        <a:pt x="29" y="8"/>
                      </a:lnTo>
                      <a:lnTo>
                        <a:pt x="22" y="9"/>
                      </a:lnTo>
                      <a:lnTo>
                        <a:pt x="14" y="9"/>
                      </a:lnTo>
                      <a:lnTo>
                        <a:pt x="8" y="8"/>
                      </a:lnTo>
                      <a:lnTo>
                        <a:pt x="2" y="7"/>
                      </a:lnTo>
                      <a:lnTo>
                        <a:pt x="0" y="4"/>
                      </a:lnTo>
                      <a:lnTo>
                        <a:pt x="0" y="1"/>
                      </a:lnTo>
                      <a:lnTo>
                        <a:pt x="2" y="0"/>
                      </a:lnTo>
                      <a:lnTo>
                        <a:pt x="8" y="0"/>
                      </a:lnTo>
                      <a:lnTo>
                        <a:pt x="14" y="1"/>
                      </a:lnTo>
                      <a:lnTo>
                        <a:pt x="21" y="2"/>
                      </a:lnTo>
                      <a:lnTo>
                        <a:pt x="29" y="2"/>
                      </a:lnTo>
                      <a:lnTo>
                        <a:pt x="35" y="4"/>
                      </a:lnTo>
                      <a:lnTo>
                        <a:pt x="40"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6" name="Freeform 264">
                  <a:extLst>
                    <a:ext uri="{FF2B5EF4-FFF2-40B4-BE49-F238E27FC236}">
                      <a16:creationId xmlns:a16="http://schemas.microsoft.com/office/drawing/2014/main" id="{4D050697-5B1B-49AD-9AF4-CC2DDA28558E}"/>
                    </a:ext>
                  </a:extLst>
                </p:cNvPr>
                <p:cNvSpPr>
                  <a:spLocks/>
                </p:cNvSpPr>
                <p:nvPr/>
              </p:nvSpPr>
              <p:spPr bwMode="auto">
                <a:xfrm>
                  <a:off x="97" y="715"/>
                  <a:ext cx="23" cy="8"/>
                </a:xfrm>
                <a:custGeom>
                  <a:avLst/>
                  <a:gdLst>
                    <a:gd name="T0" fmla="*/ 23 w 48"/>
                    <a:gd name="T1" fmla="*/ 0 h 15"/>
                    <a:gd name="T2" fmla="*/ 20 w 48"/>
                    <a:gd name="T3" fmla="*/ 2 h 15"/>
                    <a:gd name="T4" fmla="*/ 17 w 48"/>
                    <a:gd name="T5" fmla="*/ 4 h 15"/>
                    <a:gd name="T6" fmla="*/ 13 w 48"/>
                    <a:gd name="T7" fmla="*/ 5 h 15"/>
                    <a:gd name="T8" fmla="*/ 10 w 48"/>
                    <a:gd name="T9" fmla="*/ 6 h 15"/>
                    <a:gd name="T10" fmla="*/ 6 w 48"/>
                    <a:gd name="T11" fmla="*/ 7 h 15"/>
                    <a:gd name="T12" fmla="*/ 3 w 48"/>
                    <a:gd name="T13" fmla="*/ 8 h 15"/>
                    <a:gd name="T14" fmla="*/ 1 w 48"/>
                    <a:gd name="T15" fmla="*/ 7 h 15"/>
                    <a:gd name="T16" fmla="*/ 0 w 48"/>
                    <a:gd name="T17" fmla="*/ 6 h 15"/>
                    <a:gd name="T18" fmla="*/ 1 w 48"/>
                    <a:gd name="T19" fmla="*/ 4 h 15"/>
                    <a:gd name="T20" fmla="*/ 2 w 48"/>
                    <a:gd name="T21" fmla="*/ 3 h 15"/>
                    <a:gd name="T22" fmla="*/ 6 w 48"/>
                    <a:gd name="T23" fmla="*/ 2 h 15"/>
                    <a:gd name="T24" fmla="*/ 10 w 48"/>
                    <a:gd name="T25" fmla="*/ 2 h 15"/>
                    <a:gd name="T26" fmla="*/ 13 w 48"/>
                    <a:gd name="T27" fmla="*/ 2 h 15"/>
                    <a:gd name="T28" fmla="*/ 17 w 48"/>
                    <a:gd name="T29" fmla="*/ 1 h 15"/>
                    <a:gd name="T30" fmla="*/ 21 w 48"/>
                    <a:gd name="T31" fmla="*/ 1 h 15"/>
                    <a:gd name="T32" fmla="*/ 23 w 4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5">
                      <a:moveTo>
                        <a:pt x="48" y="0"/>
                      </a:moveTo>
                      <a:lnTo>
                        <a:pt x="42" y="3"/>
                      </a:lnTo>
                      <a:lnTo>
                        <a:pt x="36" y="7"/>
                      </a:lnTo>
                      <a:lnTo>
                        <a:pt x="28" y="9"/>
                      </a:lnTo>
                      <a:lnTo>
                        <a:pt x="20" y="12"/>
                      </a:lnTo>
                      <a:lnTo>
                        <a:pt x="13" y="14"/>
                      </a:lnTo>
                      <a:lnTo>
                        <a:pt x="6" y="15"/>
                      </a:lnTo>
                      <a:lnTo>
                        <a:pt x="3" y="14"/>
                      </a:lnTo>
                      <a:lnTo>
                        <a:pt x="0" y="11"/>
                      </a:lnTo>
                      <a:lnTo>
                        <a:pt x="2" y="8"/>
                      </a:lnTo>
                      <a:lnTo>
                        <a:pt x="5" y="6"/>
                      </a:lnTo>
                      <a:lnTo>
                        <a:pt x="12" y="4"/>
                      </a:lnTo>
                      <a:lnTo>
                        <a:pt x="20" y="3"/>
                      </a:lnTo>
                      <a:lnTo>
                        <a:pt x="28" y="3"/>
                      </a:lnTo>
                      <a:lnTo>
                        <a:pt x="36" y="2"/>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7" name="Freeform 265">
                  <a:extLst>
                    <a:ext uri="{FF2B5EF4-FFF2-40B4-BE49-F238E27FC236}">
                      <a16:creationId xmlns:a16="http://schemas.microsoft.com/office/drawing/2014/main" id="{ABBAF419-1356-4261-8BB6-50A546F4BBB3}"/>
                    </a:ext>
                  </a:extLst>
                </p:cNvPr>
                <p:cNvSpPr>
                  <a:spLocks/>
                </p:cNvSpPr>
                <p:nvPr/>
              </p:nvSpPr>
              <p:spPr bwMode="auto">
                <a:xfrm>
                  <a:off x="90" y="726"/>
                  <a:ext cx="26" cy="9"/>
                </a:xfrm>
                <a:custGeom>
                  <a:avLst/>
                  <a:gdLst>
                    <a:gd name="T0" fmla="*/ 26 w 52"/>
                    <a:gd name="T1" fmla="*/ 0 h 17"/>
                    <a:gd name="T2" fmla="*/ 24 w 52"/>
                    <a:gd name="T3" fmla="*/ 1 h 17"/>
                    <a:gd name="T4" fmla="*/ 20 w 52"/>
                    <a:gd name="T5" fmla="*/ 3 h 17"/>
                    <a:gd name="T6" fmla="*/ 16 w 52"/>
                    <a:gd name="T7" fmla="*/ 5 h 17"/>
                    <a:gd name="T8" fmla="*/ 11 w 52"/>
                    <a:gd name="T9" fmla="*/ 6 h 17"/>
                    <a:gd name="T10" fmla="*/ 7 w 52"/>
                    <a:gd name="T11" fmla="*/ 8 h 17"/>
                    <a:gd name="T12" fmla="*/ 3 w 52"/>
                    <a:gd name="T13" fmla="*/ 9 h 17"/>
                    <a:gd name="T14" fmla="*/ 1 w 52"/>
                    <a:gd name="T15" fmla="*/ 8 h 17"/>
                    <a:gd name="T16" fmla="*/ 0 w 52"/>
                    <a:gd name="T17" fmla="*/ 7 h 17"/>
                    <a:gd name="T18" fmla="*/ 1 w 52"/>
                    <a:gd name="T19" fmla="*/ 5 h 17"/>
                    <a:gd name="T20" fmla="*/ 4 w 52"/>
                    <a:gd name="T21" fmla="*/ 4 h 17"/>
                    <a:gd name="T22" fmla="*/ 8 w 52"/>
                    <a:gd name="T23" fmla="*/ 3 h 17"/>
                    <a:gd name="T24" fmla="*/ 12 w 52"/>
                    <a:gd name="T25" fmla="*/ 2 h 17"/>
                    <a:gd name="T26" fmla="*/ 17 w 52"/>
                    <a:gd name="T27" fmla="*/ 2 h 17"/>
                    <a:gd name="T28" fmla="*/ 21 w 52"/>
                    <a:gd name="T29" fmla="*/ 1 h 17"/>
                    <a:gd name="T30" fmla="*/ 24 w 52"/>
                    <a:gd name="T31" fmla="*/ 1 h 17"/>
                    <a:gd name="T32" fmla="*/ 26 w 52"/>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7">
                      <a:moveTo>
                        <a:pt x="52" y="0"/>
                      </a:moveTo>
                      <a:lnTo>
                        <a:pt x="47" y="2"/>
                      </a:lnTo>
                      <a:lnTo>
                        <a:pt x="39" y="5"/>
                      </a:lnTo>
                      <a:lnTo>
                        <a:pt x="31" y="9"/>
                      </a:lnTo>
                      <a:lnTo>
                        <a:pt x="22" y="12"/>
                      </a:lnTo>
                      <a:lnTo>
                        <a:pt x="14" y="15"/>
                      </a:lnTo>
                      <a:lnTo>
                        <a:pt x="6" y="17"/>
                      </a:lnTo>
                      <a:lnTo>
                        <a:pt x="1" y="16"/>
                      </a:lnTo>
                      <a:lnTo>
                        <a:pt x="0" y="13"/>
                      </a:lnTo>
                      <a:lnTo>
                        <a:pt x="2" y="10"/>
                      </a:lnTo>
                      <a:lnTo>
                        <a:pt x="8" y="8"/>
                      </a:lnTo>
                      <a:lnTo>
                        <a:pt x="15" y="5"/>
                      </a:lnTo>
                      <a:lnTo>
                        <a:pt x="24" y="4"/>
                      </a:lnTo>
                      <a:lnTo>
                        <a:pt x="33" y="3"/>
                      </a:lnTo>
                      <a:lnTo>
                        <a:pt x="41" y="2"/>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8" name="Freeform 266">
                  <a:extLst>
                    <a:ext uri="{FF2B5EF4-FFF2-40B4-BE49-F238E27FC236}">
                      <a16:creationId xmlns:a16="http://schemas.microsoft.com/office/drawing/2014/main" id="{72973D18-EA33-4FB8-A03E-87F49FCF1C77}"/>
                    </a:ext>
                  </a:extLst>
                </p:cNvPr>
                <p:cNvSpPr>
                  <a:spLocks/>
                </p:cNvSpPr>
                <p:nvPr/>
              </p:nvSpPr>
              <p:spPr bwMode="auto">
                <a:xfrm>
                  <a:off x="89" y="747"/>
                  <a:ext cx="27" cy="13"/>
                </a:xfrm>
                <a:custGeom>
                  <a:avLst/>
                  <a:gdLst>
                    <a:gd name="T0" fmla="*/ 27 w 56"/>
                    <a:gd name="T1" fmla="*/ 0 h 28"/>
                    <a:gd name="T2" fmla="*/ 24 w 56"/>
                    <a:gd name="T3" fmla="*/ 2 h 28"/>
                    <a:gd name="T4" fmla="*/ 21 w 56"/>
                    <a:gd name="T5" fmla="*/ 5 h 28"/>
                    <a:gd name="T6" fmla="*/ 17 w 56"/>
                    <a:gd name="T7" fmla="*/ 7 h 28"/>
                    <a:gd name="T8" fmla="*/ 13 w 56"/>
                    <a:gd name="T9" fmla="*/ 10 h 28"/>
                    <a:gd name="T10" fmla="*/ 8 w 56"/>
                    <a:gd name="T11" fmla="*/ 11 h 28"/>
                    <a:gd name="T12" fmla="*/ 5 w 56"/>
                    <a:gd name="T13" fmla="*/ 13 h 28"/>
                    <a:gd name="T14" fmla="*/ 2 w 56"/>
                    <a:gd name="T15" fmla="*/ 13 h 28"/>
                    <a:gd name="T16" fmla="*/ 0 w 56"/>
                    <a:gd name="T17" fmla="*/ 13 h 28"/>
                    <a:gd name="T18" fmla="*/ 1 w 56"/>
                    <a:gd name="T19" fmla="*/ 11 h 28"/>
                    <a:gd name="T20" fmla="*/ 3 w 56"/>
                    <a:gd name="T21" fmla="*/ 9 h 28"/>
                    <a:gd name="T22" fmla="*/ 7 w 56"/>
                    <a:gd name="T23" fmla="*/ 7 h 28"/>
                    <a:gd name="T24" fmla="*/ 12 w 56"/>
                    <a:gd name="T25" fmla="*/ 6 h 28"/>
                    <a:gd name="T26" fmla="*/ 17 w 56"/>
                    <a:gd name="T27" fmla="*/ 5 h 28"/>
                    <a:gd name="T28" fmla="*/ 21 w 56"/>
                    <a:gd name="T29" fmla="*/ 3 h 28"/>
                    <a:gd name="T30" fmla="*/ 25 w 56"/>
                    <a:gd name="T31" fmla="*/ 1 h 28"/>
                    <a:gd name="T32" fmla="*/ 27 w 56"/>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28">
                      <a:moveTo>
                        <a:pt x="56" y="0"/>
                      </a:moveTo>
                      <a:lnTo>
                        <a:pt x="50" y="5"/>
                      </a:lnTo>
                      <a:lnTo>
                        <a:pt x="43" y="10"/>
                      </a:lnTo>
                      <a:lnTo>
                        <a:pt x="35" y="16"/>
                      </a:lnTo>
                      <a:lnTo>
                        <a:pt x="26" y="21"/>
                      </a:lnTo>
                      <a:lnTo>
                        <a:pt x="16" y="24"/>
                      </a:lnTo>
                      <a:lnTo>
                        <a:pt x="10" y="28"/>
                      </a:lnTo>
                      <a:lnTo>
                        <a:pt x="4" y="28"/>
                      </a:lnTo>
                      <a:lnTo>
                        <a:pt x="0" y="27"/>
                      </a:lnTo>
                      <a:lnTo>
                        <a:pt x="2" y="23"/>
                      </a:lnTo>
                      <a:lnTo>
                        <a:pt x="7" y="20"/>
                      </a:lnTo>
                      <a:lnTo>
                        <a:pt x="15" y="16"/>
                      </a:lnTo>
                      <a:lnTo>
                        <a:pt x="25" y="13"/>
                      </a:lnTo>
                      <a:lnTo>
                        <a:pt x="35" y="10"/>
                      </a:lnTo>
                      <a:lnTo>
                        <a:pt x="44" y="7"/>
                      </a:lnTo>
                      <a:lnTo>
                        <a:pt x="51" y="3"/>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9" name="Freeform 267">
                  <a:extLst>
                    <a:ext uri="{FF2B5EF4-FFF2-40B4-BE49-F238E27FC236}">
                      <a16:creationId xmlns:a16="http://schemas.microsoft.com/office/drawing/2014/main" id="{8CBF99F0-F07E-46DE-97BB-A6C924E5839B}"/>
                    </a:ext>
                  </a:extLst>
                </p:cNvPr>
                <p:cNvSpPr>
                  <a:spLocks/>
                </p:cNvSpPr>
                <p:nvPr/>
              </p:nvSpPr>
              <p:spPr bwMode="auto">
                <a:xfrm>
                  <a:off x="93" y="768"/>
                  <a:ext cx="26" cy="17"/>
                </a:xfrm>
                <a:custGeom>
                  <a:avLst/>
                  <a:gdLst>
                    <a:gd name="T0" fmla="*/ 26 w 50"/>
                    <a:gd name="T1" fmla="*/ 0 h 33"/>
                    <a:gd name="T2" fmla="*/ 24 w 50"/>
                    <a:gd name="T3" fmla="*/ 2 h 33"/>
                    <a:gd name="T4" fmla="*/ 21 w 50"/>
                    <a:gd name="T5" fmla="*/ 5 h 33"/>
                    <a:gd name="T6" fmla="*/ 17 w 50"/>
                    <a:gd name="T7" fmla="*/ 8 h 33"/>
                    <a:gd name="T8" fmla="*/ 12 w 50"/>
                    <a:gd name="T9" fmla="*/ 12 h 33"/>
                    <a:gd name="T10" fmla="*/ 8 w 50"/>
                    <a:gd name="T11" fmla="*/ 14 h 33"/>
                    <a:gd name="T12" fmla="*/ 4 w 50"/>
                    <a:gd name="T13" fmla="*/ 16 h 33"/>
                    <a:gd name="T14" fmla="*/ 2 w 50"/>
                    <a:gd name="T15" fmla="*/ 17 h 33"/>
                    <a:gd name="T16" fmla="*/ 0 w 50"/>
                    <a:gd name="T17" fmla="*/ 16 h 33"/>
                    <a:gd name="T18" fmla="*/ 1 w 50"/>
                    <a:gd name="T19" fmla="*/ 15 h 33"/>
                    <a:gd name="T20" fmla="*/ 3 w 50"/>
                    <a:gd name="T21" fmla="*/ 12 h 33"/>
                    <a:gd name="T22" fmla="*/ 6 w 50"/>
                    <a:gd name="T23" fmla="*/ 10 h 33"/>
                    <a:gd name="T24" fmla="*/ 11 w 50"/>
                    <a:gd name="T25" fmla="*/ 8 h 33"/>
                    <a:gd name="T26" fmla="*/ 17 w 50"/>
                    <a:gd name="T27" fmla="*/ 5 h 33"/>
                    <a:gd name="T28" fmla="*/ 21 w 50"/>
                    <a:gd name="T29" fmla="*/ 3 h 33"/>
                    <a:gd name="T30" fmla="*/ 24 w 50"/>
                    <a:gd name="T31" fmla="*/ 1 h 33"/>
                    <a:gd name="T32" fmla="*/ 26 w 5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33">
                      <a:moveTo>
                        <a:pt x="50" y="0"/>
                      </a:moveTo>
                      <a:lnTo>
                        <a:pt x="47" y="4"/>
                      </a:lnTo>
                      <a:lnTo>
                        <a:pt x="40" y="10"/>
                      </a:lnTo>
                      <a:lnTo>
                        <a:pt x="32" y="16"/>
                      </a:lnTo>
                      <a:lnTo>
                        <a:pt x="24" y="23"/>
                      </a:lnTo>
                      <a:lnTo>
                        <a:pt x="16" y="27"/>
                      </a:lnTo>
                      <a:lnTo>
                        <a:pt x="8" y="32"/>
                      </a:lnTo>
                      <a:lnTo>
                        <a:pt x="3" y="33"/>
                      </a:lnTo>
                      <a:lnTo>
                        <a:pt x="0" y="32"/>
                      </a:lnTo>
                      <a:lnTo>
                        <a:pt x="1" y="29"/>
                      </a:lnTo>
                      <a:lnTo>
                        <a:pt x="5" y="24"/>
                      </a:lnTo>
                      <a:lnTo>
                        <a:pt x="12" y="19"/>
                      </a:lnTo>
                      <a:lnTo>
                        <a:pt x="21" y="15"/>
                      </a:lnTo>
                      <a:lnTo>
                        <a:pt x="32" y="10"/>
                      </a:lnTo>
                      <a:lnTo>
                        <a:pt x="40" y="6"/>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0" name="Freeform 268">
                  <a:extLst>
                    <a:ext uri="{FF2B5EF4-FFF2-40B4-BE49-F238E27FC236}">
                      <a16:creationId xmlns:a16="http://schemas.microsoft.com/office/drawing/2014/main" id="{B0015BB3-AAE6-4C34-9FF9-082B5CE38AE2}"/>
                    </a:ext>
                  </a:extLst>
                </p:cNvPr>
                <p:cNvSpPr>
                  <a:spLocks/>
                </p:cNvSpPr>
                <p:nvPr/>
              </p:nvSpPr>
              <p:spPr bwMode="auto">
                <a:xfrm>
                  <a:off x="92" y="736"/>
                  <a:ext cx="23" cy="15"/>
                </a:xfrm>
                <a:custGeom>
                  <a:avLst/>
                  <a:gdLst>
                    <a:gd name="T0" fmla="*/ 23 w 46"/>
                    <a:gd name="T1" fmla="*/ 0 h 29"/>
                    <a:gd name="T2" fmla="*/ 22 w 46"/>
                    <a:gd name="T3" fmla="*/ 2 h 29"/>
                    <a:gd name="T4" fmla="*/ 18 w 46"/>
                    <a:gd name="T5" fmla="*/ 4 h 29"/>
                    <a:gd name="T6" fmla="*/ 15 w 46"/>
                    <a:gd name="T7" fmla="*/ 7 h 29"/>
                    <a:gd name="T8" fmla="*/ 11 w 46"/>
                    <a:gd name="T9" fmla="*/ 10 h 29"/>
                    <a:gd name="T10" fmla="*/ 7 w 46"/>
                    <a:gd name="T11" fmla="*/ 12 h 29"/>
                    <a:gd name="T12" fmla="*/ 4 w 46"/>
                    <a:gd name="T13" fmla="*/ 14 h 29"/>
                    <a:gd name="T14" fmla="*/ 2 w 46"/>
                    <a:gd name="T15" fmla="*/ 15 h 29"/>
                    <a:gd name="T16" fmla="*/ 0 w 46"/>
                    <a:gd name="T17" fmla="*/ 14 h 29"/>
                    <a:gd name="T18" fmla="*/ 1 w 46"/>
                    <a:gd name="T19" fmla="*/ 12 h 29"/>
                    <a:gd name="T20" fmla="*/ 3 w 46"/>
                    <a:gd name="T21" fmla="*/ 10 h 29"/>
                    <a:gd name="T22" fmla="*/ 7 w 46"/>
                    <a:gd name="T23" fmla="*/ 8 h 29"/>
                    <a:gd name="T24" fmla="*/ 11 w 46"/>
                    <a:gd name="T25" fmla="*/ 6 h 29"/>
                    <a:gd name="T26" fmla="*/ 15 w 46"/>
                    <a:gd name="T27" fmla="*/ 4 h 29"/>
                    <a:gd name="T28" fmla="*/ 19 w 46"/>
                    <a:gd name="T29" fmla="*/ 3 h 29"/>
                    <a:gd name="T30" fmla="*/ 22 w 46"/>
                    <a:gd name="T31" fmla="*/ 2 h 29"/>
                    <a:gd name="T32" fmla="*/ 23 w 4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46" y="0"/>
                      </a:moveTo>
                      <a:lnTo>
                        <a:pt x="43" y="4"/>
                      </a:lnTo>
                      <a:lnTo>
                        <a:pt x="36" y="8"/>
                      </a:lnTo>
                      <a:lnTo>
                        <a:pt x="29" y="14"/>
                      </a:lnTo>
                      <a:lnTo>
                        <a:pt x="21" y="20"/>
                      </a:lnTo>
                      <a:lnTo>
                        <a:pt x="14" y="24"/>
                      </a:lnTo>
                      <a:lnTo>
                        <a:pt x="7" y="28"/>
                      </a:lnTo>
                      <a:lnTo>
                        <a:pt x="3" y="29"/>
                      </a:lnTo>
                      <a:lnTo>
                        <a:pt x="0" y="27"/>
                      </a:lnTo>
                      <a:lnTo>
                        <a:pt x="1" y="23"/>
                      </a:lnTo>
                      <a:lnTo>
                        <a:pt x="6" y="19"/>
                      </a:lnTo>
                      <a:lnTo>
                        <a:pt x="13" y="15"/>
                      </a:lnTo>
                      <a:lnTo>
                        <a:pt x="21" y="12"/>
                      </a:lnTo>
                      <a:lnTo>
                        <a:pt x="29" y="8"/>
                      </a:lnTo>
                      <a:lnTo>
                        <a:pt x="37" y="5"/>
                      </a:lnTo>
                      <a:lnTo>
                        <a:pt x="43" y="3"/>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1" name="Freeform 269">
                  <a:extLst>
                    <a:ext uri="{FF2B5EF4-FFF2-40B4-BE49-F238E27FC236}">
                      <a16:creationId xmlns:a16="http://schemas.microsoft.com/office/drawing/2014/main" id="{41D1D515-9B64-4233-B70F-B0EF5AE7311C}"/>
                    </a:ext>
                  </a:extLst>
                </p:cNvPr>
                <p:cNvSpPr>
                  <a:spLocks/>
                </p:cNvSpPr>
                <p:nvPr/>
              </p:nvSpPr>
              <p:spPr bwMode="auto">
                <a:xfrm>
                  <a:off x="113" y="737"/>
                  <a:ext cx="34" cy="22"/>
                </a:xfrm>
                <a:custGeom>
                  <a:avLst/>
                  <a:gdLst>
                    <a:gd name="T0" fmla="*/ 34 w 68"/>
                    <a:gd name="T1" fmla="*/ 21 h 43"/>
                    <a:gd name="T2" fmla="*/ 32 w 68"/>
                    <a:gd name="T3" fmla="*/ 22 h 43"/>
                    <a:gd name="T4" fmla="*/ 28 w 68"/>
                    <a:gd name="T5" fmla="*/ 21 h 43"/>
                    <a:gd name="T6" fmla="*/ 23 w 68"/>
                    <a:gd name="T7" fmla="*/ 18 h 43"/>
                    <a:gd name="T8" fmla="*/ 17 w 68"/>
                    <a:gd name="T9" fmla="*/ 16 h 43"/>
                    <a:gd name="T10" fmla="*/ 12 w 68"/>
                    <a:gd name="T11" fmla="*/ 12 h 43"/>
                    <a:gd name="T12" fmla="*/ 7 w 68"/>
                    <a:gd name="T13" fmla="*/ 8 h 43"/>
                    <a:gd name="T14" fmla="*/ 2 w 68"/>
                    <a:gd name="T15" fmla="*/ 3 h 43"/>
                    <a:gd name="T16" fmla="*/ 0 w 68"/>
                    <a:gd name="T17" fmla="*/ 0 h 43"/>
                    <a:gd name="T18" fmla="*/ 3 w 68"/>
                    <a:gd name="T19" fmla="*/ 2 h 43"/>
                    <a:gd name="T20" fmla="*/ 7 w 68"/>
                    <a:gd name="T21" fmla="*/ 4 h 43"/>
                    <a:gd name="T22" fmla="*/ 13 w 68"/>
                    <a:gd name="T23" fmla="*/ 7 h 43"/>
                    <a:gd name="T24" fmla="*/ 19 w 68"/>
                    <a:gd name="T25" fmla="*/ 10 h 43"/>
                    <a:gd name="T26" fmla="*/ 25 w 68"/>
                    <a:gd name="T27" fmla="*/ 14 h 43"/>
                    <a:gd name="T28" fmla="*/ 30 w 68"/>
                    <a:gd name="T29" fmla="*/ 17 h 43"/>
                    <a:gd name="T30" fmla="*/ 33 w 68"/>
                    <a:gd name="T31" fmla="*/ 20 h 43"/>
                    <a:gd name="T32" fmla="*/ 34 w 68"/>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68" y="42"/>
                      </a:moveTo>
                      <a:lnTo>
                        <a:pt x="64" y="43"/>
                      </a:lnTo>
                      <a:lnTo>
                        <a:pt x="56" y="41"/>
                      </a:lnTo>
                      <a:lnTo>
                        <a:pt x="46" y="36"/>
                      </a:lnTo>
                      <a:lnTo>
                        <a:pt x="34" y="31"/>
                      </a:lnTo>
                      <a:lnTo>
                        <a:pt x="23" y="23"/>
                      </a:lnTo>
                      <a:lnTo>
                        <a:pt x="13" y="15"/>
                      </a:lnTo>
                      <a:lnTo>
                        <a:pt x="4" y="6"/>
                      </a:lnTo>
                      <a:lnTo>
                        <a:pt x="0" y="0"/>
                      </a:lnTo>
                      <a:lnTo>
                        <a:pt x="6" y="3"/>
                      </a:lnTo>
                      <a:lnTo>
                        <a:pt x="14" y="8"/>
                      </a:lnTo>
                      <a:lnTo>
                        <a:pt x="25" y="13"/>
                      </a:lnTo>
                      <a:lnTo>
                        <a:pt x="38" y="20"/>
                      </a:lnTo>
                      <a:lnTo>
                        <a:pt x="49" y="28"/>
                      </a:lnTo>
                      <a:lnTo>
                        <a:pt x="60" y="34"/>
                      </a:lnTo>
                      <a:lnTo>
                        <a:pt x="66" y="39"/>
                      </a:lnTo>
                      <a:lnTo>
                        <a:pt x="68"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2" name="Freeform 270">
                  <a:extLst>
                    <a:ext uri="{FF2B5EF4-FFF2-40B4-BE49-F238E27FC236}">
                      <a16:creationId xmlns:a16="http://schemas.microsoft.com/office/drawing/2014/main" id="{364AE0A5-39A1-4BD8-8152-0C2C955106C4}"/>
                    </a:ext>
                  </a:extLst>
                </p:cNvPr>
                <p:cNvSpPr>
                  <a:spLocks/>
                </p:cNvSpPr>
                <p:nvPr/>
              </p:nvSpPr>
              <p:spPr bwMode="auto">
                <a:xfrm>
                  <a:off x="115" y="755"/>
                  <a:ext cx="27" cy="19"/>
                </a:xfrm>
                <a:custGeom>
                  <a:avLst/>
                  <a:gdLst>
                    <a:gd name="T0" fmla="*/ 27 w 53"/>
                    <a:gd name="T1" fmla="*/ 19 h 37"/>
                    <a:gd name="T2" fmla="*/ 26 w 53"/>
                    <a:gd name="T3" fmla="*/ 19 h 37"/>
                    <a:gd name="T4" fmla="*/ 23 w 53"/>
                    <a:gd name="T5" fmla="*/ 18 h 37"/>
                    <a:gd name="T6" fmla="*/ 19 w 53"/>
                    <a:gd name="T7" fmla="*/ 17 h 37"/>
                    <a:gd name="T8" fmla="*/ 15 w 53"/>
                    <a:gd name="T9" fmla="*/ 14 h 37"/>
                    <a:gd name="T10" fmla="*/ 10 w 53"/>
                    <a:gd name="T11" fmla="*/ 11 h 37"/>
                    <a:gd name="T12" fmla="*/ 6 w 53"/>
                    <a:gd name="T13" fmla="*/ 8 h 37"/>
                    <a:gd name="T14" fmla="*/ 3 w 53"/>
                    <a:gd name="T15" fmla="*/ 4 h 37"/>
                    <a:gd name="T16" fmla="*/ 0 w 53"/>
                    <a:gd name="T17" fmla="*/ 0 h 37"/>
                    <a:gd name="T18" fmla="*/ 3 w 53"/>
                    <a:gd name="T19" fmla="*/ 3 h 37"/>
                    <a:gd name="T20" fmla="*/ 7 w 53"/>
                    <a:gd name="T21" fmla="*/ 5 h 37"/>
                    <a:gd name="T22" fmla="*/ 11 w 53"/>
                    <a:gd name="T23" fmla="*/ 8 h 37"/>
                    <a:gd name="T24" fmla="*/ 17 w 53"/>
                    <a:gd name="T25" fmla="*/ 11 h 37"/>
                    <a:gd name="T26" fmla="*/ 21 w 53"/>
                    <a:gd name="T27" fmla="*/ 14 h 37"/>
                    <a:gd name="T28" fmla="*/ 24 w 53"/>
                    <a:gd name="T29" fmla="*/ 16 h 37"/>
                    <a:gd name="T30" fmla="*/ 26 w 53"/>
                    <a:gd name="T31" fmla="*/ 18 h 37"/>
                    <a:gd name="T32" fmla="*/ 27 w 53"/>
                    <a:gd name="T33" fmla="*/ 19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7">
                      <a:moveTo>
                        <a:pt x="53" y="37"/>
                      </a:moveTo>
                      <a:lnTo>
                        <a:pt x="51" y="37"/>
                      </a:lnTo>
                      <a:lnTo>
                        <a:pt x="45" y="36"/>
                      </a:lnTo>
                      <a:lnTo>
                        <a:pt x="37" y="33"/>
                      </a:lnTo>
                      <a:lnTo>
                        <a:pt x="29" y="28"/>
                      </a:lnTo>
                      <a:lnTo>
                        <a:pt x="20" y="22"/>
                      </a:lnTo>
                      <a:lnTo>
                        <a:pt x="12" y="15"/>
                      </a:lnTo>
                      <a:lnTo>
                        <a:pt x="5" y="8"/>
                      </a:lnTo>
                      <a:lnTo>
                        <a:pt x="0" y="0"/>
                      </a:lnTo>
                      <a:lnTo>
                        <a:pt x="6" y="5"/>
                      </a:lnTo>
                      <a:lnTo>
                        <a:pt x="14" y="10"/>
                      </a:lnTo>
                      <a:lnTo>
                        <a:pt x="22" y="15"/>
                      </a:lnTo>
                      <a:lnTo>
                        <a:pt x="33" y="21"/>
                      </a:lnTo>
                      <a:lnTo>
                        <a:pt x="41" y="27"/>
                      </a:lnTo>
                      <a:lnTo>
                        <a:pt x="48" y="31"/>
                      </a:lnTo>
                      <a:lnTo>
                        <a:pt x="52" y="35"/>
                      </a:lnTo>
                      <a:lnTo>
                        <a:pt x="53"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3" name="Freeform 271">
                  <a:extLst>
                    <a:ext uri="{FF2B5EF4-FFF2-40B4-BE49-F238E27FC236}">
                      <a16:creationId xmlns:a16="http://schemas.microsoft.com/office/drawing/2014/main" id="{A36CE83C-6CF0-41F7-B35C-0A02B5DB8C24}"/>
                    </a:ext>
                  </a:extLst>
                </p:cNvPr>
                <p:cNvSpPr>
                  <a:spLocks/>
                </p:cNvSpPr>
                <p:nvPr/>
              </p:nvSpPr>
              <p:spPr bwMode="auto">
                <a:xfrm>
                  <a:off x="91" y="757"/>
                  <a:ext cx="26" cy="17"/>
                </a:xfrm>
                <a:custGeom>
                  <a:avLst/>
                  <a:gdLst>
                    <a:gd name="T0" fmla="*/ 26 w 52"/>
                    <a:gd name="T1" fmla="*/ 0 h 32"/>
                    <a:gd name="T2" fmla="*/ 24 w 52"/>
                    <a:gd name="T3" fmla="*/ 3 h 32"/>
                    <a:gd name="T4" fmla="*/ 21 w 52"/>
                    <a:gd name="T5" fmla="*/ 5 h 32"/>
                    <a:gd name="T6" fmla="*/ 17 w 52"/>
                    <a:gd name="T7" fmla="*/ 9 h 32"/>
                    <a:gd name="T8" fmla="*/ 13 w 52"/>
                    <a:gd name="T9" fmla="*/ 12 h 32"/>
                    <a:gd name="T10" fmla="*/ 8 w 52"/>
                    <a:gd name="T11" fmla="*/ 15 h 32"/>
                    <a:gd name="T12" fmla="*/ 5 w 52"/>
                    <a:gd name="T13" fmla="*/ 16 h 32"/>
                    <a:gd name="T14" fmla="*/ 2 w 52"/>
                    <a:gd name="T15" fmla="*/ 17 h 32"/>
                    <a:gd name="T16" fmla="*/ 0 w 52"/>
                    <a:gd name="T17" fmla="*/ 16 h 32"/>
                    <a:gd name="T18" fmla="*/ 1 w 52"/>
                    <a:gd name="T19" fmla="*/ 15 h 32"/>
                    <a:gd name="T20" fmla="*/ 3 w 52"/>
                    <a:gd name="T21" fmla="*/ 13 h 32"/>
                    <a:gd name="T22" fmla="*/ 7 w 52"/>
                    <a:gd name="T23" fmla="*/ 11 h 32"/>
                    <a:gd name="T24" fmla="*/ 12 w 52"/>
                    <a:gd name="T25" fmla="*/ 8 h 32"/>
                    <a:gd name="T26" fmla="*/ 17 w 52"/>
                    <a:gd name="T27" fmla="*/ 5 h 32"/>
                    <a:gd name="T28" fmla="*/ 21 w 52"/>
                    <a:gd name="T29" fmla="*/ 3 h 32"/>
                    <a:gd name="T30" fmla="*/ 24 w 52"/>
                    <a:gd name="T31" fmla="*/ 1 h 32"/>
                    <a:gd name="T32" fmla="*/ 26 w 52"/>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2">
                      <a:moveTo>
                        <a:pt x="52" y="0"/>
                      </a:moveTo>
                      <a:lnTo>
                        <a:pt x="48" y="5"/>
                      </a:lnTo>
                      <a:lnTo>
                        <a:pt x="41" y="10"/>
                      </a:lnTo>
                      <a:lnTo>
                        <a:pt x="33" y="16"/>
                      </a:lnTo>
                      <a:lnTo>
                        <a:pt x="25" y="22"/>
                      </a:lnTo>
                      <a:lnTo>
                        <a:pt x="16" y="28"/>
                      </a:lnTo>
                      <a:lnTo>
                        <a:pt x="9" y="31"/>
                      </a:lnTo>
                      <a:lnTo>
                        <a:pt x="3" y="32"/>
                      </a:lnTo>
                      <a:lnTo>
                        <a:pt x="0" y="31"/>
                      </a:lnTo>
                      <a:lnTo>
                        <a:pt x="1" y="28"/>
                      </a:lnTo>
                      <a:lnTo>
                        <a:pt x="6" y="24"/>
                      </a:lnTo>
                      <a:lnTo>
                        <a:pt x="14" y="20"/>
                      </a:lnTo>
                      <a:lnTo>
                        <a:pt x="23" y="15"/>
                      </a:lnTo>
                      <a:lnTo>
                        <a:pt x="33" y="10"/>
                      </a:lnTo>
                      <a:lnTo>
                        <a:pt x="41" y="6"/>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4" name="Freeform 272">
                  <a:extLst>
                    <a:ext uri="{FF2B5EF4-FFF2-40B4-BE49-F238E27FC236}">
                      <a16:creationId xmlns:a16="http://schemas.microsoft.com/office/drawing/2014/main" id="{BF680D17-BC9A-4DB8-998C-605BDB325136}"/>
                    </a:ext>
                  </a:extLst>
                </p:cNvPr>
                <p:cNvSpPr>
                  <a:spLocks/>
                </p:cNvSpPr>
                <p:nvPr/>
              </p:nvSpPr>
              <p:spPr bwMode="auto">
                <a:xfrm>
                  <a:off x="2" y="17"/>
                  <a:ext cx="254" cy="251"/>
                </a:xfrm>
                <a:custGeom>
                  <a:avLst/>
                  <a:gdLst>
                    <a:gd name="T0" fmla="*/ 101 w 508"/>
                    <a:gd name="T1" fmla="*/ 58 h 501"/>
                    <a:gd name="T2" fmla="*/ 70 w 508"/>
                    <a:gd name="T3" fmla="*/ 37 h 501"/>
                    <a:gd name="T4" fmla="*/ 30 w 508"/>
                    <a:gd name="T5" fmla="*/ 28 h 501"/>
                    <a:gd name="T6" fmla="*/ 15 w 508"/>
                    <a:gd name="T7" fmla="*/ 24 h 501"/>
                    <a:gd name="T8" fmla="*/ 25 w 508"/>
                    <a:gd name="T9" fmla="*/ 58 h 501"/>
                    <a:gd name="T10" fmla="*/ 41 w 508"/>
                    <a:gd name="T11" fmla="*/ 88 h 501"/>
                    <a:gd name="T12" fmla="*/ 71 w 508"/>
                    <a:gd name="T13" fmla="*/ 106 h 501"/>
                    <a:gd name="T14" fmla="*/ 95 w 508"/>
                    <a:gd name="T15" fmla="*/ 119 h 501"/>
                    <a:gd name="T16" fmla="*/ 85 w 508"/>
                    <a:gd name="T17" fmla="*/ 124 h 501"/>
                    <a:gd name="T18" fmla="*/ 65 w 508"/>
                    <a:gd name="T19" fmla="*/ 120 h 501"/>
                    <a:gd name="T20" fmla="*/ 39 w 508"/>
                    <a:gd name="T21" fmla="*/ 132 h 501"/>
                    <a:gd name="T22" fmla="*/ 22 w 508"/>
                    <a:gd name="T23" fmla="*/ 155 h 501"/>
                    <a:gd name="T24" fmla="*/ 5 w 508"/>
                    <a:gd name="T25" fmla="*/ 167 h 501"/>
                    <a:gd name="T26" fmla="*/ 7 w 508"/>
                    <a:gd name="T27" fmla="*/ 175 h 501"/>
                    <a:gd name="T28" fmla="*/ 22 w 508"/>
                    <a:gd name="T29" fmla="*/ 182 h 501"/>
                    <a:gd name="T30" fmla="*/ 53 w 508"/>
                    <a:gd name="T31" fmla="*/ 186 h 501"/>
                    <a:gd name="T32" fmla="*/ 88 w 508"/>
                    <a:gd name="T33" fmla="*/ 164 h 501"/>
                    <a:gd name="T34" fmla="*/ 96 w 508"/>
                    <a:gd name="T35" fmla="*/ 147 h 501"/>
                    <a:gd name="T36" fmla="*/ 106 w 508"/>
                    <a:gd name="T37" fmla="*/ 131 h 501"/>
                    <a:gd name="T38" fmla="*/ 113 w 508"/>
                    <a:gd name="T39" fmla="*/ 138 h 501"/>
                    <a:gd name="T40" fmla="*/ 102 w 508"/>
                    <a:gd name="T41" fmla="*/ 160 h 501"/>
                    <a:gd name="T42" fmla="*/ 84 w 508"/>
                    <a:gd name="T43" fmla="*/ 174 h 501"/>
                    <a:gd name="T44" fmla="*/ 72 w 508"/>
                    <a:gd name="T45" fmla="*/ 201 h 501"/>
                    <a:gd name="T46" fmla="*/ 74 w 508"/>
                    <a:gd name="T47" fmla="*/ 223 h 501"/>
                    <a:gd name="T48" fmla="*/ 71 w 508"/>
                    <a:gd name="T49" fmla="*/ 247 h 501"/>
                    <a:gd name="T50" fmla="*/ 94 w 508"/>
                    <a:gd name="T51" fmla="*/ 247 h 501"/>
                    <a:gd name="T52" fmla="*/ 138 w 508"/>
                    <a:gd name="T53" fmla="*/ 193 h 501"/>
                    <a:gd name="T54" fmla="*/ 125 w 508"/>
                    <a:gd name="T55" fmla="*/ 150 h 501"/>
                    <a:gd name="T56" fmla="*/ 133 w 508"/>
                    <a:gd name="T57" fmla="*/ 142 h 501"/>
                    <a:gd name="T58" fmla="*/ 143 w 508"/>
                    <a:gd name="T59" fmla="*/ 175 h 501"/>
                    <a:gd name="T60" fmla="*/ 156 w 508"/>
                    <a:gd name="T61" fmla="*/ 201 h 501"/>
                    <a:gd name="T62" fmla="*/ 192 w 508"/>
                    <a:gd name="T63" fmla="*/ 217 h 501"/>
                    <a:gd name="T64" fmla="*/ 216 w 508"/>
                    <a:gd name="T65" fmla="*/ 236 h 501"/>
                    <a:gd name="T66" fmla="*/ 216 w 508"/>
                    <a:gd name="T67" fmla="*/ 180 h 501"/>
                    <a:gd name="T68" fmla="*/ 181 w 508"/>
                    <a:gd name="T69" fmla="*/ 153 h 501"/>
                    <a:gd name="T70" fmla="*/ 165 w 508"/>
                    <a:gd name="T71" fmla="*/ 149 h 501"/>
                    <a:gd name="T72" fmla="*/ 168 w 508"/>
                    <a:gd name="T73" fmla="*/ 140 h 501"/>
                    <a:gd name="T74" fmla="*/ 209 w 508"/>
                    <a:gd name="T75" fmla="*/ 152 h 501"/>
                    <a:gd name="T76" fmla="*/ 237 w 508"/>
                    <a:gd name="T77" fmla="*/ 145 h 501"/>
                    <a:gd name="T78" fmla="*/ 252 w 508"/>
                    <a:gd name="T79" fmla="*/ 140 h 501"/>
                    <a:gd name="T80" fmla="*/ 236 w 508"/>
                    <a:gd name="T81" fmla="*/ 129 h 501"/>
                    <a:gd name="T82" fmla="*/ 219 w 508"/>
                    <a:gd name="T83" fmla="*/ 107 h 501"/>
                    <a:gd name="T84" fmla="*/ 184 w 508"/>
                    <a:gd name="T85" fmla="*/ 93 h 501"/>
                    <a:gd name="T86" fmla="*/ 162 w 508"/>
                    <a:gd name="T87" fmla="*/ 103 h 501"/>
                    <a:gd name="T88" fmla="*/ 152 w 508"/>
                    <a:gd name="T89" fmla="*/ 107 h 501"/>
                    <a:gd name="T90" fmla="*/ 154 w 508"/>
                    <a:gd name="T91" fmla="*/ 96 h 501"/>
                    <a:gd name="T92" fmla="*/ 164 w 508"/>
                    <a:gd name="T93" fmla="*/ 93 h 501"/>
                    <a:gd name="T94" fmla="*/ 183 w 508"/>
                    <a:gd name="T95" fmla="*/ 73 h 501"/>
                    <a:gd name="T96" fmla="*/ 186 w 508"/>
                    <a:gd name="T97" fmla="*/ 35 h 501"/>
                    <a:gd name="T98" fmla="*/ 177 w 508"/>
                    <a:gd name="T99" fmla="*/ 5 h 501"/>
                    <a:gd name="T100" fmla="*/ 156 w 508"/>
                    <a:gd name="T101" fmla="*/ 24 h 501"/>
                    <a:gd name="T102" fmla="*/ 128 w 508"/>
                    <a:gd name="T103" fmla="*/ 43 h 501"/>
                    <a:gd name="T104" fmla="*/ 120 w 508"/>
                    <a:gd name="T105" fmla="*/ 91 h 5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08" h="501">
                      <a:moveTo>
                        <a:pt x="222" y="183"/>
                      </a:moveTo>
                      <a:lnTo>
                        <a:pt x="220" y="166"/>
                      </a:lnTo>
                      <a:lnTo>
                        <a:pt x="216" y="148"/>
                      </a:lnTo>
                      <a:lnTo>
                        <a:pt x="210" y="132"/>
                      </a:lnTo>
                      <a:lnTo>
                        <a:pt x="201" y="116"/>
                      </a:lnTo>
                      <a:lnTo>
                        <a:pt x="190" y="102"/>
                      </a:lnTo>
                      <a:lnTo>
                        <a:pt x="179" y="91"/>
                      </a:lnTo>
                      <a:lnTo>
                        <a:pt x="166" y="81"/>
                      </a:lnTo>
                      <a:lnTo>
                        <a:pt x="154" y="77"/>
                      </a:lnTo>
                      <a:lnTo>
                        <a:pt x="140" y="73"/>
                      </a:lnTo>
                      <a:lnTo>
                        <a:pt x="124" y="70"/>
                      </a:lnTo>
                      <a:lnTo>
                        <a:pt x="106" y="66"/>
                      </a:lnTo>
                      <a:lnTo>
                        <a:pt x="89" y="63"/>
                      </a:lnTo>
                      <a:lnTo>
                        <a:pt x="73" y="60"/>
                      </a:lnTo>
                      <a:lnTo>
                        <a:pt x="59" y="56"/>
                      </a:lnTo>
                      <a:lnTo>
                        <a:pt x="48" y="53"/>
                      </a:lnTo>
                      <a:lnTo>
                        <a:pt x="41" y="49"/>
                      </a:lnTo>
                      <a:lnTo>
                        <a:pt x="34" y="45"/>
                      </a:lnTo>
                      <a:lnTo>
                        <a:pt x="29" y="43"/>
                      </a:lnTo>
                      <a:lnTo>
                        <a:pt x="29" y="47"/>
                      </a:lnTo>
                      <a:lnTo>
                        <a:pt x="34" y="53"/>
                      </a:lnTo>
                      <a:lnTo>
                        <a:pt x="41" y="63"/>
                      </a:lnTo>
                      <a:lnTo>
                        <a:pt x="44" y="78"/>
                      </a:lnTo>
                      <a:lnTo>
                        <a:pt x="48" y="96"/>
                      </a:lnTo>
                      <a:lnTo>
                        <a:pt x="50" y="115"/>
                      </a:lnTo>
                      <a:lnTo>
                        <a:pt x="52" y="125"/>
                      </a:lnTo>
                      <a:lnTo>
                        <a:pt x="57" y="137"/>
                      </a:lnTo>
                      <a:lnTo>
                        <a:pt x="64" y="149"/>
                      </a:lnTo>
                      <a:lnTo>
                        <a:pt x="72" y="162"/>
                      </a:lnTo>
                      <a:lnTo>
                        <a:pt x="81" y="175"/>
                      </a:lnTo>
                      <a:lnTo>
                        <a:pt x="93" y="186"/>
                      </a:lnTo>
                      <a:lnTo>
                        <a:pt x="104" y="196"/>
                      </a:lnTo>
                      <a:lnTo>
                        <a:pt x="118" y="202"/>
                      </a:lnTo>
                      <a:lnTo>
                        <a:pt x="131" y="207"/>
                      </a:lnTo>
                      <a:lnTo>
                        <a:pt x="142" y="212"/>
                      </a:lnTo>
                      <a:lnTo>
                        <a:pt x="154" y="215"/>
                      </a:lnTo>
                      <a:lnTo>
                        <a:pt x="164" y="220"/>
                      </a:lnTo>
                      <a:lnTo>
                        <a:pt x="173" y="224"/>
                      </a:lnTo>
                      <a:lnTo>
                        <a:pt x="181" y="230"/>
                      </a:lnTo>
                      <a:lnTo>
                        <a:pt x="189" y="238"/>
                      </a:lnTo>
                      <a:lnTo>
                        <a:pt x="196" y="249"/>
                      </a:lnTo>
                      <a:lnTo>
                        <a:pt x="189" y="251"/>
                      </a:lnTo>
                      <a:lnTo>
                        <a:pt x="181" y="251"/>
                      </a:lnTo>
                      <a:lnTo>
                        <a:pt x="176" y="250"/>
                      </a:lnTo>
                      <a:lnTo>
                        <a:pt x="169" y="247"/>
                      </a:lnTo>
                      <a:lnTo>
                        <a:pt x="162" y="246"/>
                      </a:lnTo>
                      <a:lnTo>
                        <a:pt x="156" y="244"/>
                      </a:lnTo>
                      <a:lnTo>
                        <a:pt x="148" y="242"/>
                      </a:lnTo>
                      <a:lnTo>
                        <a:pt x="141" y="241"/>
                      </a:lnTo>
                      <a:lnTo>
                        <a:pt x="129" y="239"/>
                      </a:lnTo>
                      <a:lnTo>
                        <a:pt x="119" y="242"/>
                      </a:lnTo>
                      <a:lnTo>
                        <a:pt x="108" y="245"/>
                      </a:lnTo>
                      <a:lnTo>
                        <a:pt x="97" y="250"/>
                      </a:lnTo>
                      <a:lnTo>
                        <a:pt x="87" y="256"/>
                      </a:lnTo>
                      <a:lnTo>
                        <a:pt x="78" y="264"/>
                      </a:lnTo>
                      <a:lnTo>
                        <a:pt x="71" y="273"/>
                      </a:lnTo>
                      <a:lnTo>
                        <a:pt x="64" y="282"/>
                      </a:lnTo>
                      <a:lnTo>
                        <a:pt x="58" y="291"/>
                      </a:lnTo>
                      <a:lnTo>
                        <a:pt x="51" y="300"/>
                      </a:lnTo>
                      <a:lnTo>
                        <a:pt x="43" y="309"/>
                      </a:lnTo>
                      <a:lnTo>
                        <a:pt x="35" y="315"/>
                      </a:lnTo>
                      <a:lnTo>
                        <a:pt x="28" y="321"/>
                      </a:lnTo>
                      <a:lnTo>
                        <a:pt x="20" y="326"/>
                      </a:lnTo>
                      <a:lnTo>
                        <a:pt x="14" y="330"/>
                      </a:lnTo>
                      <a:lnTo>
                        <a:pt x="9" y="333"/>
                      </a:lnTo>
                      <a:lnTo>
                        <a:pt x="3" y="336"/>
                      </a:lnTo>
                      <a:lnTo>
                        <a:pt x="0" y="340"/>
                      </a:lnTo>
                      <a:lnTo>
                        <a:pt x="4" y="342"/>
                      </a:lnTo>
                      <a:lnTo>
                        <a:pt x="11" y="348"/>
                      </a:lnTo>
                      <a:lnTo>
                        <a:pt x="13" y="349"/>
                      </a:lnTo>
                      <a:lnTo>
                        <a:pt x="18" y="351"/>
                      </a:lnTo>
                      <a:lnTo>
                        <a:pt x="22" y="354"/>
                      </a:lnTo>
                      <a:lnTo>
                        <a:pt x="29" y="357"/>
                      </a:lnTo>
                      <a:lnTo>
                        <a:pt x="35" y="359"/>
                      </a:lnTo>
                      <a:lnTo>
                        <a:pt x="43" y="363"/>
                      </a:lnTo>
                      <a:lnTo>
                        <a:pt x="51" y="365"/>
                      </a:lnTo>
                      <a:lnTo>
                        <a:pt x="60" y="367"/>
                      </a:lnTo>
                      <a:lnTo>
                        <a:pt x="74" y="370"/>
                      </a:lnTo>
                      <a:lnTo>
                        <a:pt x="89" y="371"/>
                      </a:lnTo>
                      <a:lnTo>
                        <a:pt x="105" y="371"/>
                      </a:lnTo>
                      <a:lnTo>
                        <a:pt x="120" y="369"/>
                      </a:lnTo>
                      <a:lnTo>
                        <a:pt x="135" y="363"/>
                      </a:lnTo>
                      <a:lnTo>
                        <a:pt x="150" y="355"/>
                      </a:lnTo>
                      <a:lnTo>
                        <a:pt x="164" y="343"/>
                      </a:lnTo>
                      <a:lnTo>
                        <a:pt x="176" y="328"/>
                      </a:lnTo>
                      <a:lnTo>
                        <a:pt x="179" y="322"/>
                      </a:lnTo>
                      <a:lnTo>
                        <a:pt x="182" y="315"/>
                      </a:lnTo>
                      <a:lnTo>
                        <a:pt x="185" y="310"/>
                      </a:lnTo>
                      <a:lnTo>
                        <a:pt x="188" y="303"/>
                      </a:lnTo>
                      <a:lnTo>
                        <a:pt x="192" y="294"/>
                      </a:lnTo>
                      <a:lnTo>
                        <a:pt x="195" y="284"/>
                      </a:lnTo>
                      <a:lnTo>
                        <a:pt x="199" y="277"/>
                      </a:lnTo>
                      <a:lnTo>
                        <a:pt x="203" y="272"/>
                      </a:lnTo>
                      <a:lnTo>
                        <a:pt x="208" y="266"/>
                      </a:lnTo>
                      <a:lnTo>
                        <a:pt x="212" y="262"/>
                      </a:lnTo>
                      <a:lnTo>
                        <a:pt x="218" y="260"/>
                      </a:lnTo>
                      <a:lnTo>
                        <a:pt x="224" y="259"/>
                      </a:lnTo>
                      <a:lnTo>
                        <a:pt x="224" y="266"/>
                      </a:lnTo>
                      <a:lnTo>
                        <a:pt x="224" y="272"/>
                      </a:lnTo>
                      <a:lnTo>
                        <a:pt x="226" y="276"/>
                      </a:lnTo>
                      <a:lnTo>
                        <a:pt x="228" y="281"/>
                      </a:lnTo>
                      <a:lnTo>
                        <a:pt x="227" y="294"/>
                      </a:lnTo>
                      <a:lnTo>
                        <a:pt x="224" y="304"/>
                      </a:lnTo>
                      <a:lnTo>
                        <a:pt x="216" y="313"/>
                      </a:lnTo>
                      <a:lnTo>
                        <a:pt x="204" y="320"/>
                      </a:lnTo>
                      <a:lnTo>
                        <a:pt x="196" y="324"/>
                      </a:lnTo>
                      <a:lnTo>
                        <a:pt x="189" y="327"/>
                      </a:lnTo>
                      <a:lnTo>
                        <a:pt x="182" y="333"/>
                      </a:lnTo>
                      <a:lnTo>
                        <a:pt x="176" y="339"/>
                      </a:lnTo>
                      <a:lnTo>
                        <a:pt x="167" y="347"/>
                      </a:lnTo>
                      <a:lnTo>
                        <a:pt x="161" y="356"/>
                      </a:lnTo>
                      <a:lnTo>
                        <a:pt x="155" y="366"/>
                      </a:lnTo>
                      <a:lnTo>
                        <a:pt x="150" y="378"/>
                      </a:lnTo>
                      <a:lnTo>
                        <a:pt x="147" y="388"/>
                      </a:lnTo>
                      <a:lnTo>
                        <a:pt x="144" y="401"/>
                      </a:lnTo>
                      <a:lnTo>
                        <a:pt x="143" y="412"/>
                      </a:lnTo>
                      <a:lnTo>
                        <a:pt x="144" y="424"/>
                      </a:lnTo>
                      <a:lnTo>
                        <a:pt x="146" y="432"/>
                      </a:lnTo>
                      <a:lnTo>
                        <a:pt x="147" y="439"/>
                      </a:lnTo>
                      <a:lnTo>
                        <a:pt x="148" y="446"/>
                      </a:lnTo>
                      <a:lnTo>
                        <a:pt x="148" y="452"/>
                      </a:lnTo>
                      <a:lnTo>
                        <a:pt x="149" y="467"/>
                      </a:lnTo>
                      <a:lnTo>
                        <a:pt x="148" y="478"/>
                      </a:lnTo>
                      <a:lnTo>
                        <a:pt x="146" y="487"/>
                      </a:lnTo>
                      <a:lnTo>
                        <a:pt x="142" y="493"/>
                      </a:lnTo>
                      <a:lnTo>
                        <a:pt x="139" y="499"/>
                      </a:lnTo>
                      <a:lnTo>
                        <a:pt x="141" y="501"/>
                      </a:lnTo>
                      <a:lnTo>
                        <a:pt x="147" y="501"/>
                      </a:lnTo>
                      <a:lnTo>
                        <a:pt x="154" y="500"/>
                      </a:lnTo>
                      <a:lnTo>
                        <a:pt x="187" y="494"/>
                      </a:lnTo>
                      <a:lnTo>
                        <a:pt x="217" y="482"/>
                      </a:lnTo>
                      <a:lnTo>
                        <a:pt x="240" y="463"/>
                      </a:lnTo>
                      <a:lnTo>
                        <a:pt x="258" y="440"/>
                      </a:lnTo>
                      <a:lnTo>
                        <a:pt x="270" y="413"/>
                      </a:lnTo>
                      <a:lnTo>
                        <a:pt x="275" y="386"/>
                      </a:lnTo>
                      <a:lnTo>
                        <a:pt x="273" y="358"/>
                      </a:lnTo>
                      <a:lnTo>
                        <a:pt x="265" y="330"/>
                      </a:lnTo>
                      <a:lnTo>
                        <a:pt x="260" y="318"/>
                      </a:lnTo>
                      <a:lnTo>
                        <a:pt x="254" y="307"/>
                      </a:lnTo>
                      <a:lnTo>
                        <a:pt x="250" y="300"/>
                      </a:lnTo>
                      <a:lnTo>
                        <a:pt x="248" y="292"/>
                      </a:lnTo>
                      <a:lnTo>
                        <a:pt x="253" y="291"/>
                      </a:lnTo>
                      <a:lnTo>
                        <a:pt x="258" y="289"/>
                      </a:lnTo>
                      <a:lnTo>
                        <a:pt x="263" y="287"/>
                      </a:lnTo>
                      <a:lnTo>
                        <a:pt x="265" y="284"/>
                      </a:lnTo>
                      <a:lnTo>
                        <a:pt x="273" y="292"/>
                      </a:lnTo>
                      <a:lnTo>
                        <a:pt x="278" y="306"/>
                      </a:lnTo>
                      <a:lnTo>
                        <a:pt x="281" y="321"/>
                      </a:lnTo>
                      <a:lnTo>
                        <a:pt x="284" y="337"/>
                      </a:lnTo>
                      <a:lnTo>
                        <a:pt x="285" y="349"/>
                      </a:lnTo>
                      <a:lnTo>
                        <a:pt x="287" y="360"/>
                      </a:lnTo>
                      <a:lnTo>
                        <a:pt x="291" y="371"/>
                      </a:lnTo>
                      <a:lnTo>
                        <a:pt x="295" y="381"/>
                      </a:lnTo>
                      <a:lnTo>
                        <a:pt x="302" y="392"/>
                      </a:lnTo>
                      <a:lnTo>
                        <a:pt x="311" y="401"/>
                      </a:lnTo>
                      <a:lnTo>
                        <a:pt x="323" y="409"/>
                      </a:lnTo>
                      <a:lnTo>
                        <a:pt x="337" y="416"/>
                      </a:lnTo>
                      <a:lnTo>
                        <a:pt x="353" y="422"/>
                      </a:lnTo>
                      <a:lnTo>
                        <a:pt x="368" y="427"/>
                      </a:lnTo>
                      <a:lnTo>
                        <a:pt x="383" y="433"/>
                      </a:lnTo>
                      <a:lnTo>
                        <a:pt x="395" y="439"/>
                      </a:lnTo>
                      <a:lnTo>
                        <a:pt x="407" y="446"/>
                      </a:lnTo>
                      <a:lnTo>
                        <a:pt x="417" y="453"/>
                      </a:lnTo>
                      <a:lnTo>
                        <a:pt x="425" y="462"/>
                      </a:lnTo>
                      <a:lnTo>
                        <a:pt x="432" y="472"/>
                      </a:lnTo>
                      <a:lnTo>
                        <a:pt x="436" y="456"/>
                      </a:lnTo>
                      <a:lnTo>
                        <a:pt x="438" y="435"/>
                      </a:lnTo>
                      <a:lnTo>
                        <a:pt x="439" y="411"/>
                      </a:lnTo>
                      <a:lnTo>
                        <a:pt x="437" y="385"/>
                      </a:lnTo>
                      <a:lnTo>
                        <a:pt x="431" y="359"/>
                      </a:lnTo>
                      <a:lnTo>
                        <a:pt x="420" y="337"/>
                      </a:lnTo>
                      <a:lnTo>
                        <a:pt x="402" y="320"/>
                      </a:lnTo>
                      <a:lnTo>
                        <a:pt x="378" y="309"/>
                      </a:lnTo>
                      <a:lnTo>
                        <a:pt x="370" y="306"/>
                      </a:lnTo>
                      <a:lnTo>
                        <a:pt x="362" y="305"/>
                      </a:lnTo>
                      <a:lnTo>
                        <a:pt x="354" y="303"/>
                      </a:lnTo>
                      <a:lnTo>
                        <a:pt x="347" y="302"/>
                      </a:lnTo>
                      <a:lnTo>
                        <a:pt x="340" y="299"/>
                      </a:lnTo>
                      <a:lnTo>
                        <a:pt x="334" y="298"/>
                      </a:lnTo>
                      <a:lnTo>
                        <a:pt x="330" y="297"/>
                      </a:lnTo>
                      <a:lnTo>
                        <a:pt x="326" y="296"/>
                      </a:lnTo>
                      <a:lnTo>
                        <a:pt x="329" y="292"/>
                      </a:lnTo>
                      <a:lnTo>
                        <a:pt x="332" y="288"/>
                      </a:lnTo>
                      <a:lnTo>
                        <a:pt x="334" y="283"/>
                      </a:lnTo>
                      <a:lnTo>
                        <a:pt x="336" y="280"/>
                      </a:lnTo>
                      <a:lnTo>
                        <a:pt x="353" y="288"/>
                      </a:lnTo>
                      <a:lnTo>
                        <a:pt x="370" y="295"/>
                      </a:lnTo>
                      <a:lnTo>
                        <a:pt x="386" y="299"/>
                      </a:lnTo>
                      <a:lnTo>
                        <a:pt x="402" y="302"/>
                      </a:lnTo>
                      <a:lnTo>
                        <a:pt x="417" y="303"/>
                      </a:lnTo>
                      <a:lnTo>
                        <a:pt x="431" y="303"/>
                      </a:lnTo>
                      <a:lnTo>
                        <a:pt x="444" y="300"/>
                      </a:lnTo>
                      <a:lnTo>
                        <a:pt x="455" y="297"/>
                      </a:lnTo>
                      <a:lnTo>
                        <a:pt x="466" y="292"/>
                      </a:lnTo>
                      <a:lnTo>
                        <a:pt x="474" y="289"/>
                      </a:lnTo>
                      <a:lnTo>
                        <a:pt x="482" y="286"/>
                      </a:lnTo>
                      <a:lnTo>
                        <a:pt x="489" y="283"/>
                      </a:lnTo>
                      <a:lnTo>
                        <a:pt x="495" y="281"/>
                      </a:lnTo>
                      <a:lnTo>
                        <a:pt x="499" y="280"/>
                      </a:lnTo>
                      <a:lnTo>
                        <a:pt x="504" y="280"/>
                      </a:lnTo>
                      <a:lnTo>
                        <a:pt x="508" y="280"/>
                      </a:lnTo>
                      <a:lnTo>
                        <a:pt x="498" y="275"/>
                      </a:lnTo>
                      <a:lnTo>
                        <a:pt x="489" y="271"/>
                      </a:lnTo>
                      <a:lnTo>
                        <a:pt x="480" y="264"/>
                      </a:lnTo>
                      <a:lnTo>
                        <a:pt x="471" y="257"/>
                      </a:lnTo>
                      <a:lnTo>
                        <a:pt x="465" y="250"/>
                      </a:lnTo>
                      <a:lnTo>
                        <a:pt x="458" y="242"/>
                      </a:lnTo>
                      <a:lnTo>
                        <a:pt x="451" y="232"/>
                      </a:lnTo>
                      <a:lnTo>
                        <a:pt x="445" y="223"/>
                      </a:lnTo>
                      <a:lnTo>
                        <a:pt x="437" y="214"/>
                      </a:lnTo>
                      <a:lnTo>
                        <a:pt x="427" y="205"/>
                      </a:lnTo>
                      <a:lnTo>
                        <a:pt x="413" y="197"/>
                      </a:lnTo>
                      <a:lnTo>
                        <a:pt x="399" y="191"/>
                      </a:lnTo>
                      <a:lnTo>
                        <a:pt x="383" y="188"/>
                      </a:lnTo>
                      <a:lnTo>
                        <a:pt x="368" y="186"/>
                      </a:lnTo>
                      <a:lnTo>
                        <a:pt x="354" y="189"/>
                      </a:lnTo>
                      <a:lnTo>
                        <a:pt x="342" y="193"/>
                      </a:lnTo>
                      <a:lnTo>
                        <a:pt x="336" y="198"/>
                      </a:lnTo>
                      <a:lnTo>
                        <a:pt x="329" y="202"/>
                      </a:lnTo>
                      <a:lnTo>
                        <a:pt x="323" y="205"/>
                      </a:lnTo>
                      <a:lnTo>
                        <a:pt x="318" y="208"/>
                      </a:lnTo>
                      <a:lnTo>
                        <a:pt x="314" y="209"/>
                      </a:lnTo>
                      <a:lnTo>
                        <a:pt x="310" y="212"/>
                      </a:lnTo>
                      <a:lnTo>
                        <a:pt x="307" y="212"/>
                      </a:lnTo>
                      <a:lnTo>
                        <a:pt x="304" y="213"/>
                      </a:lnTo>
                      <a:lnTo>
                        <a:pt x="306" y="209"/>
                      </a:lnTo>
                      <a:lnTo>
                        <a:pt x="306" y="204"/>
                      </a:lnTo>
                      <a:lnTo>
                        <a:pt x="304" y="198"/>
                      </a:lnTo>
                      <a:lnTo>
                        <a:pt x="302" y="194"/>
                      </a:lnTo>
                      <a:lnTo>
                        <a:pt x="307" y="192"/>
                      </a:lnTo>
                      <a:lnTo>
                        <a:pt x="310" y="190"/>
                      </a:lnTo>
                      <a:lnTo>
                        <a:pt x="315" y="189"/>
                      </a:lnTo>
                      <a:lnTo>
                        <a:pt x="319" y="188"/>
                      </a:lnTo>
                      <a:lnTo>
                        <a:pt x="323" y="188"/>
                      </a:lnTo>
                      <a:lnTo>
                        <a:pt x="328" y="186"/>
                      </a:lnTo>
                      <a:lnTo>
                        <a:pt x="332" y="185"/>
                      </a:lnTo>
                      <a:lnTo>
                        <a:pt x="337" y="183"/>
                      </a:lnTo>
                      <a:lnTo>
                        <a:pt x="348" y="174"/>
                      </a:lnTo>
                      <a:lnTo>
                        <a:pt x="357" y="161"/>
                      </a:lnTo>
                      <a:lnTo>
                        <a:pt x="366" y="146"/>
                      </a:lnTo>
                      <a:lnTo>
                        <a:pt x="371" y="129"/>
                      </a:lnTo>
                      <a:lnTo>
                        <a:pt x="376" y="111"/>
                      </a:lnTo>
                      <a:lnTo>
                        <a:pt x="377" y="94"/>
                      </a:lnTo>
                      <a:lnTo>
                        <a:pt x="376" y="80"/>
                      </a:lnTo>
                      <a:lnTo>
                        <a:pt x="371" y="69"/>
                      </a:lnTo>
                      <a:lnTo>
                        <a:pt x="364" y="51"/>
                      </a:lnTo>
                      <a:lnTo>
                        <a:pt x="361" y="32"/>
                      </a:lnTo>
                      <a:lnTo>
                        <a:pt x="360" y="13"/>
                      </a:lnTo>
                      <a:lnTo>
                        <a:pt x="361" y="0"/>
                      </a:lnTo>
                      <a:lnTo>
                        <a:pt x="353" y="10"/>
                      </a:lnTo>
                      <a:lnTo>
                        <a:pt x="345" y="20"/>
                      </a:lnTo>
                      <a:lnTo>
                        <a:pt x="337" y="30"/>
                      </a:lnTo>
                      <a:lnTo>
                        <a:pt x="329" y="36"/>
                      </a:lnTo>
                      <a:lnTo>
                        <a:pt x="319" y="43"/>
                      </a:lnTo>
                      <a:lnTo>
                        <a:pt x="311" y="48"/>
                      </a:lnTo>
                      <a:lnTo>
                        <a:pt x="303" y="53"/>
                      </a:lnTo>
                      <a:lnTo>
                        <a:pt x="296" y="55"/>
                      </a:lnTo>
                      <a:lnTo>
                        <a:pt x="281" y="61"/>
                      </a:lnTo>
                      <a:lnTo>
                        <a:pt x="268" y="71"/>
                      </a:lnTo>
                      <a:lnTo>
                        <a:pt x="256" y="85"/>
                      </a:lnTo>
                      <a:lnTo>
                        <a:pt x="246" y="101"/>
                      </a:lnTo>
                      <a:lnTo>
                        <a:pt x="238" y="119"/>
                      </a:lnTo>
                      <a:lnTo>
                        <a:pt x="234" y="139"/>
                      </a:lnTo>
                      <a:lnTo>
                        <a:pt x="234" y="160"/>
                      </a:lnTo>
                      <a:lnTo>
                        <a:pt x="240" y="182"/>
                      </a:lnTo>
                      <a:lnTo>
                        <a:pt x="237" y="181"/>
                      </a:lnTo>
                      <a:lnTo>
                        <a:pt x="231" y="181"/>
                      </a:lnTo>
                      <a:lnTo>
                        <a:pt x="225" y="181"/>
                      </a:lnTo>
                      <a:lnTo>
                        <a:pt x="222" y="183"/>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5" name="Freeform 273">
                  <a:extLst>
                    <a:ext uri="{FF2B5EF4-FFF2-40B4-BE49-F238E27FC236}">
                      <a16:creationId xmlns:a16="http://schemas.microsoft.com/office/drawing/2014/main" id="{FF17CE2A-E3A2-4A8E-8402-659BEF4ADAF2}"/>
                    </a:ext>
                  </a:extLst>
                </p:cNvPr>
                <p:cNvSpPr>
                  <a:spLocks/>
                </p:cNvSpPr>
                <p:nvPr/>
              </p:nvSpPr>
              <p:spPr bwMode="auto">
                <a:xfrm>
                  <a:off x="73" y="0"/>
                  <a:ext cx="77" cy="109"/>
                </a:xfrm>
                <a:custGeom>
                  <a:avLst/>
                  <a:gdLst>
                    <a:gd name="T0" fmla="*/ 77 w 154"/>
                    <a:gd name="T1" fmla="*/ 45 h 218"/>
                    <a:gd name="T2" fmla="*/ 73 w 154"/>
                    <a:gd name="T3" fmla="*/ 47 h 218"/>
                    <a:gd name="T4" fmla="*/ 68 w 154"/>
                    <a:gd name="T5" fmla="*/ 50 h 218"/>
                    <a:gd name="T6" fmla="*/ 64 w 154"/>
                    <a:gd name="T7" fmla="*/ 53 h 218"/>
                    <a:gd name="T8" fmla="*/ 59 w 154"/>
                    <a:gd name="T9" fmla="*/ 57 h 218"/>
                    <a:gd name="T10" fmla="*/ 56 w 154"/>
                    <a:gd name="T11" fmla="*/ 62 h 218"/>
                    <a:gd name="T12" fmla="*/ 52 w 154"/>
                    <a:gd name="T13" fmla="*/ 68 h 218"/>
                    <a:gd name="T14" fmla="*/ 49 w 154"/>
                    <a:gd name="T15" fmla="*/ 73 h 218"/>
                    <a:gd name="T16" fmla="*/ 48 w 154"/>
                    <a:gd name="T17" fmla="*/ 80 h 218"/>
                    <a:gd name="T18" fmla="*/ 47 w 154"/>
                    <a:gd name="T19" fmla="*/ 82 h 218"/>
                    <a:gd name="T20" fmla="*/ 47 w 154"/>
                    <a:gd name="T21" fmla="*/ 84 h 218"/>
                    <a:gd name="T22" fmla="*/ 46 w 154"/>
                    <a:gd name="T23" fmla="*/ 86 h 218"/>
                    <a:gd name="T24" fmla="*/ 46 w 154"/>
                    <a:gd name="T25" fmla="*/ 88 h 218"/>
                    <a:gd name="T26" fmla="*/ 46 w 154"/>
                    <a:gd name="T27" fmla="*/ 93 h 218"/>
                    <a:gd name="T28" fmla="*/ 47 w 154"/>
                    <a:gd name="T29" fmla="*/ 98 h 218"/>
                    <a:gd name="T30" fmla="*/ 48 w 154"/>
                    <a:gd name="T31" fmla="*/ 103 h 218"/>
                    <a:gd name="T32" fmla="*/ 49 w 154"/>
                    <a:gd name="T33" fmla="*/ 109 h 218"/>
                    <a:gd name="T34" fmla="*/ 48 w 154"/>
                    <a:gd name="T35" fmla="*/ 108 h 218"/>
                    <a:gd name="T36" fmla="*/ 45 w 154"/>
                    <a:gd name="T37" fmla="*/ 108 h 218"/>
                    <a:gd name="T38" fmla="*/ 42 w 154"/>
                    <a:gd name="T39" fmla="*/ 108 h 218"/>
                    <a:gd name="T40" fmla="*/ 40 w 154"/>
                    <a:gd name="T41" fmla="*/ 109 h 218"/>
                    <a:gd name="T42" fmla="*/ 39 w 154"/>
                    <a:gd name="T43" fmla="*/ 101 h 218"/>
                    <a:gd name="T44" fmla="*/ 37 w 154"/>
                    <a:gd name="T45" fmla="*/ 92 h 218"/>
                    <a:gd name="T46" fmla="*/ 34 w 154"/>
                    <a:gd name="T47" fmla="*/ 84 h 218"/>
                    <a:gd name="T48" fmla="*/ 30 w 154"/>
                    <a:gd name="T49" fmla="*/ 76 h 218"/>
                    <a:gd name="T50" fmla="*/ 24 w 154"/>
                    <a:gd name="T51" fmla="*/ 69 h 218"/>
                    <a:gd name="T52" fmla="*/ 19 w 154"/>
                    <a:gd name="T53" fmla="*/ 63 h 218"/>
                    <a:gd name="T54" fmla="*/ 12 w 154"/>
                    <a:gd name="T55" fmla="*/ 58 h 218"/>
                    <a:gd name="T56" fmla="*/ 6 w 154"/>
                    <a:gd name="T57" fmla="*/ 56 h 218"/>
                    <a:gd name="T58" fmla="*/ 7 w 154"/>
                    <a:gd name="T59" fmla="*/ 51 h 218"/>
                    <a:gd name="T60" fmla="*/ 7 w 154"/>
                    <a:gd name="T61" fmla="*/ 46 h 218"/>
                    <a:gd name="T62" fmla="*/ 4 w 154"/>
                    <a:gd name="T63" fmla="*/ 42 h 218"/>
                    <a:gd name="T64" fmla="*/ 0 w 154"/>
                    <a:gd name="T65" fmla="*/ 39 h 218"/>
                    <a:gd name="T66" fmla="*/ 5 w 154"/>
                    <a:gd name="T67" fmla="*/ 31 h 218"/>
                    <a:gd name="T68" fmla="*/ 9 w 154"/>
                    <a:gd name="T69" fmla="*/ 21 h 218"/>
                    <a:gd name="T70" fmla="*/ 11 w 154"/>
                    <a:gd name="T71" fmla="*/ 9 h 218"/>
                    <a:gd name="T72" fmla="*/ 7 w 154"/>
                    <a:gd name="T73" fmla="*/ 0 h 218"/>
                    <a:gd name="T74" fmla="*/ 11 w 154"/>
                    <a:gd name="T75" fmla="*/ 3 h 218"/>
                    <a:gd name="T76" fmla="*/ 15 w 154"/>
                    <a:gd name="T77" fmla="*/ 7 h 218"/>
                    <a:gd name="T78" fmla="*/ 19 w 154"/>
                    <a:gd name="T79" fmla="*/ 10 h 218"/>
                    <a:gd name="T80" fmla="*/ 23 w 154"/>
                    <a:gd name="T81" fmla="*/ 13 h 218"/>
                    <a:gd name="T82" fmla="*/ 29 w 154"/>
                    <a:gd name="T83" fmla="*/ 15 h 218"/>
                    <a:gd name="T84" fmla="*/ 34 w 154"/>
                    <a:gd name="T85" fmla="*/ 17 h 218"/>
                    <a:gd name="T86" fmla="*/ 41 w 154"/>
                    <a:gd name="T87" fmla="*/ 18 h 218"/>
                    <a:gd name="T88" fmla="*/ 48 w 154"/>
                    <a:gd name="T89" fmla="*/ 17 h 218"/>
                    <a:gd name="T90" fmla="*/ 48 w 154"/>
                    <a:gd name="T91" fmla="*/ 22 h 218"/>
                    <a:gd name="T92" fmla="*/ 48 w 154"/>
                    <a:gd name="T93" fmla="*/ 28 h 218"/>
                    <a:gd name="T94" fmla="*/ 49 w 154"/>
                    <a:gd name="T95" fmla="*/ 34 h 218"/>
                    <a:gd name="T96" fmla="*/ 52 w 154"/>
                    <a:gd name="T97" fmla="*/ 39 h 218"/>
                    <a:gd name="T98" fmla="*/ 56 w 154"/>
                    <a:gd name="T99" fmla="*/ 43 h 218"/>
                    <a:gd name="T100" fmla="*/ 61 w 154"/>
                    <a:gd name="T101" fmla="*/ 46 h 218"/>
                    <a:gd name="T102" fmla="*/ 68 w 154"/>
                    <a:gd name="T103" fmla="*/ 47 h 218"/>
                    <a:gd name="T104" fmla="*/ 77 w 154"/>
                    <a:gd name="T105" fmla="*/ 45 h 21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4" h="218">
                      <a:moveTo>
                        <a:pt x="154" y="90"/>
                      </a:moveTo>
                      <a:lnTo>
                        <a:pt x="145" y="93"/>
                      </a:lnTo>
                      <a:lnTo>
                        <a:pt x="136" y="99"/>
                      </a:lnTo>
                      <a:lnTo>
                        <a:pt x="127" y="106"/>
                      </a:lnTo>
                      <a:lnTo>
                        <a:pt x="118" y="114"/>
                      </a:lnTo>
                      <a:lnTo>
                        <a:pt x="111" y="123"/>
                      </a:lnTo>
                      <a:lnTo>
                        <a:pt x="104" y="135"/>
                      </a:lnTo>
                      <a:lnTo>
                        <a:pt x="98" y="146"/>
                      </a:lnTo>
                      <a:lnTo>
                        <a:pt x="95" y="159"/>
                      </a:lnTo>
                      <a:lnTo>
                        <a:pt x="93" y="164"/>
                      </a:lnTo>
                      <a:lnTo>
                        <a:pt x="93" y="167"/>
                      </a:lnTo>
                      <a:lnTo>
                        <a:pt x="92" y="172"/>
                      </a:lnTo>
                      <a:lnTo>
                        <a:pt x="92" y="176"/>
                      </a:lnTo>
                      <a:lnTo>
                        <a:pt x="92" y="186"/>
                      </a:lnTo>
                      <a:lnTo>
                        <a:pt x="93" y="196"/>
                      </a:lnTo>
                      <a:lnTo>
                        <a:pt x="95" y="206"/>
                      </a:lnTo>
                      <a:lnTo>
                        <a:pt x="98" y="217"/>
                      </a:lnTo>
                      <a:lnTo>
                        <a:pt x="95" y="216"/>
                      </a:lnTo>
                      <a:lnTo>
                        <a:pt x="89" y="216"/>
                      </a:lnTo>
                      <a:lnTo>
                        <a:pt x="83" y="216"/>
                      </a:lnTo>
                      <a:lnTo>
                        <a:pt x="80" y="218"/>
                      </a:lnTo>
                      <a:lnTo>
                        <a:pt x="78" y="201"/>
                      </a:lnTo>
                      <a:lnTo>
                        <a:pt x="74" y="183"/>
                      </a:lnTo>
                      <a:lnTo>
                        <a:pt x="68" y="167"/>
                      </a:lnTo>
                      <a:lnTo>
                        <a:pt x="59" y="151"/>
                      </a:lnTo>
                      <a:lnTo>
                        <a:pt x="48" y="137"/>
                      </a:lnTo>
                      <a:lnTo>
                        <a:pt x="37" y="126"/>
                      </a:lnTo>
                      <a:lnTo>
                        <a:pt x="24" y="116"/>
                      </a:lnTo>
                      <a:lnTo>
                        <a:pt x="12" y="112"/>
                      </a:lnTo>
                      <a:lnTo>
                        <a:pt x="13" y="101"/>
                      </a:lnTo>
                      <a:lnTo>
                        <a:pt x="13" y="91"/>
                      </a:lnTo>
                      <a:lnTo>
                        <a:pt x="8" y="83"/>
                      </a:lnTo>
                      <a:lnTo>
                        <a:pt x="0" y="77"/>
                      </a:lnTo>
                      <a:lnTo>
                        <a:pt x="9" y="62"/>
                      </a:lnTo>
                      <a:lnTo>
                        <a:pt x="17" y="42"/>
                      </a:lnTo>
                      <a:lnTo>
                        <a:pt x="21" y="18"/>
                      </a:lnTo>
                      <a:lnTo>
                        <a:pt x="14" y="0"/>
                      </a:lnTo>
                      <a:lnTo>
                        <a:pt x="21" y="6"/>
                      </a:lnTo>
                      <a:lnTo>
                        <a:pt x="29" y="13"/>
                      </a:lnTo>
                      <a:lnTo>
                        <a:pt x="37" y="20"/>
                      </a:lnTo>
                      <a:lnTo>
                        <a:pt x="46" y="25"/>
                      </a:lnTo>
                      <a:lnTo>
                        <a:pt x="57" y="30"/>
                      </a:lnTo>
                      <a:lnTo>
                        <a:pt x="68" y="33"/>
                      </a:lnTo>
                      <a:lnTo>
                        <a:pt x="81" y="35"/>
                      </a:lnTo>
                      <a:lnTo>
                        <a:pt x="95" y="33"/>
                      </a:lnTo>
                      <a:lnTo>
                        <a:pt x="95" y="44"/>
                      </a:lnTo>
                      <a:lnTo>
                        <a:pt x="96" y="55"/>
                      </a:lnTo>
                      <a:lnTo>
                        <a:pt x="98" y="67"/>
                      </a:lnTo>
                      <a:lnTo>
                        <a:pt x="103" y="77"/>
                      </a:lnTo>
                      <a:lnTo>
                        <a:pt x="111" y="86"/>
                      </a:lnTo>
                      <a:lnTo>
                        <a:pt x="121" y="91"/>
                      </a:lnTo>
                      <a:lnTo>
                        <a:pt x="136" y="93"/>
                      </a:lnTo>
                      <a:lnTo>
                        <a:pt x="154" y="9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6" name="Freeform 274">
                  <a:extLst>
                    <a:ext uri="{FF2B5EF4-FFF2-40B4-BE49-F238E27FC236}">
                      <a16:creationId xmlns:a16="http://schemas.microsoft.com/office/drawing/2014/main" id="{35EDA670-DDFA-4CAE-9BC0-4F31AC73559F}"/>
                    </a:ext>
                  </a:extLst>
                </p:cNvPr>
                <p:cNvSpPr>
                  <a:spLocks/>
                </p:cNvSpPr>
                <p:nvPr/>
              </p:nvSpPr>
              <p:spPr bwMode="auto">
                <a:xfrm>
                  <a:off x="3" y="182"/>
                  <a:ext cx="87" cy="101"/>
                </a:xfrm>
                <a:custGeom>
                  <a:avLst/>
                  <a:gdLst>
                    <a:gd name="T0" fmla="*/ 31 w 174"/>
                    <a:gd name="T1" fmla="*/ 20 h 203"/>
                    <a:gd name="T2" fmla="*/ 36 w 174"/>
                    <a:gd name="T3" fmla="*/ 21 h 203"/>
                    <a:gd name="T4" fmla="*/ 42 w 174"/>
                    <a:gd name="T5" fmla="*/ 21 h 203"/>
                    <a:gd name="T6" fmla="*/ 47 w 174"/>
                    <a:gd name="T7" fmla="*/ 21 h 203"/>
                    <a:gd name="T8" fmla="*/ 53 w 174"/>
                    <a:gd name="T9" fmla="*/ 21 h 203"/>
                    <a:gd name="T10" fmla="*/ 58 w 174"/>
                    <a:gd name="T11" fmla="*/ 20 h 203"/>
                    <a:gd name="T12" fmla="*/ 65 w 174"/>
                    <a:gd name="T13" fmla="*/ 18 h 203"/>
                    <a:gd name="T14" fmla="*/ 72 w 174"/>
                    <a:gd name="T15" fmla="*/ 15 h 203"/>
                    <a:gd name="T16" fmla="*/ 78 w 174"/>
                    <a:gd name="T17" fmla="*/ 10 h 203"/>
                    <a:gd name="T18" fmla="*/ 84 w 174"/>
                    <a:gd name="T19" fmla="*/ 4 h 203"/>
                    <a:gd name="T20" fmla="*/ 87 w 174"/>
                    <a:gd name="T21" fmla="*/ 1 h 203"/>
                    <a:gd name="T22" fmla="*/ 87 w 174"/>
                    <a:gd name="T23" fmla="*/ 4 h 203"/>
                    <a:gd name="T24" fmla="*/ 82 w 174"/>
                    <a:gd name="T25" fmla="*/ 9 h 203"/>
                    <a:gd name="T26" fmla="*/ 76 w 174"/>
                    <a:gd name="T27" fmla="*/ 19 h 203"/>
                    <a:gd name="T28" fmla="*/ 72 w 174"/>
                    <a:gd name="T29" fmla="*/ 30 h 203"/>
                    <a:gd name="T30" fmla="*/ 70 w 174"/>
                    <a:gd name="T31" fmla="*/ 42 h 203"/>
                    <a:gd name="T32" fmla="*/ 72 w 174"/>
                    <a:gd name="T33" fmla="*/ 52 h 203"/>
                    <a:gd name="T34" fmla="*/ 73 w 174"/>
                    <a:gd name="T35" fmla="*/ 59 h 203"/>
                    <a:gd name="T36" fmla="*/ 70 w 174"/>
                    <a:gd name="T37" fmla="*/ 61 h 203"/>
                    <a:gd name="T38" fmla="*/ 63 w 174"/>
                    <a:gd name="T39" fmla="*/ 64 h 203"/>
                    <a:gd name="T40" fmla="*/ 57 w 174"/>
                    <a:gd name="T41" fmla="*/ 72 h 203"/>
                    <a:gd name="T42" fmla="*/ 54 w 174"/>
                    <a:gd name="T43" fmla="*/ 85 h 203"/>
                    <a:gd name="T44" fmla="*/ 50 w 174"/>
                    <a:gd name="T45" fmla="*/ 91 h 203"/>
                    <a:gd name="T46" fmla="*/ 40 w 174"/>
                    <a:gd name="T47" fmla="*/ 88 h 203"/>
                    <a:gd name="T48" fmla="*/ 28 w 174"/>
                    <a:gd name="T49" fmla="*/ 89 h 203"/>
                    <a:gd name="T50" fmla="*/ 18 w 174"/>
                    <a:gd name="T51" fmla="*/ 96 h 203"/>
                    <a:gd name="T52" fmla="*/ 15 w 174"/>
                    <a:gd name="T53" fmla="*/ 90 h 203"/>
                    <a:gd name="T54" fmla="*/ 8 w 174"/>
                    <a:gd name="T55" fmla="*/ 69 h 203"/>
                    <a:gd name="T56" fmla="*/ 5 w 174"/>
                    <a:gd name="T57" fmla="*/ 57 h 203"/>
                    <a:gd name="T58" fmla="*/ 9 w 174"/>
                    <a:gd name="T59" fmla="*/ 41 h 203"/>
                    <a:gd name="T60" fmla="*/ 11 w 174"/>
                    <a:gd name="T61" fmla="*/ 35 h 203"/>
                    <a:gd name="T62" fmla="*/ 17 w 174"/>
                    <a:gd name="T63" fmla="*/ 32 h 203"/>
                    <a:gd name="T64" fmla="*/ 23 w 174"/>
                    <a:gd name="T65" fmla="*/ 28 h 203"/>
                    <a:gd name="T66" fmla="*/ 28 w 174"/>
                    <a:gd name="T67" fmla="*/ 23 h 2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4" h="203">
                      <a:moveTo>
                        <a:pt x="57" y="39"/>
                      </a:moveTo>
                      <a:lnTo>
                        <a:pt x="62" y="41"/>
                      </a:lnTo>
                      <a:lnTo>
                        <a:pt x="68" y="42"/>
                      </a:lnTo>
                      <a:lnTo>
                        <a:pt x="72" y="43"/>
                      </a:lnTo>
                      <a:lnTo>
                        <a:pt x="78" y="43"/>
                      </a:lnTo>
                      <a:lnTo>
                        <a:pt x="83" y="43"/>
                      </a:lnTo>
                      <a:lnTo>
                        <a:pt x="88" y="43"/>
                      </a:lnTo>
                      <a:lnTo>
                        <a:pt x="94" y="43"/>
                      </a:lnTo>
                      <a:lnTo>
                        <a:pt x="100" y="43"/>
                      </a:lnTo>
                      <a:lnTo>
                        <a:pt x="106" y="43"/>
                      </a:lnTo>
                      <a:lnTo>
                        <a:pt x="111" y="42"/>
                      </a:lnTo>
                      <a:lnTo>
                        <a:pt x="116" y="41"/>
                      </a:lnTo>
                      <a:lnTo>
                        <a:pt x="122" y="39"/>
                      </a:lnTo>
                      <a:lnTo>
                        <a:pt x="129" y="37"/>
                      </a:lnTo>
                      <a:lnTo>
                        <a:pt x="136" y="34"/>
                      </a:lnTo>
                      <a:lnTo>
                        <a:pt x="143" y="30"/>
                      </a:lnTo>
                      <a:lnTo>
                        <a:pt x="149" y="26"/>
                      </a:lnTo>
                      <a:lnTo>
                        <a:pt x="155" y="21"/>
                      </a:lnTo>
                      <a:lnTo>
                        <a:pt x="161" y="15"/>
                      </a:lnTo>
                      <a:lnTo>
                        <a:pt x="167" y="8"/>
                      </a:lnTo>
                      <a:lnTo>
                        <a:pt x="173" y="0"/>
                      </a:lnTo>
                      <a:lnTo>
                        <a:pt x="174" y="2"/>
                      </a:lnTo>
                      <a:lnTo>
                        <a:pt x="174" y="5"/>
                      </a:lnTo>
                      <a:lnTo>
                        <a:pt x="174" y="8"/>
                      </a:lnTo>
                      <a:lnTo>
                        <a:pt x="173" y="11"/>
                      </a:lnTo>
                      <a:lnTo>
                        <a:pt x="164" y="19"/>
                      </a:lnTo>
                      <a:lnTo>
                        <a:pt x="158" y="28"/>
                      </a:lnTo>
                      <a:lnTo>
                        <a:pt x="152" y="38"/>
                      </a:lnTo>
                      <a:lnTo>
                        <a:pt x="147" y="50"/>
                      </a:lnTo>
                      <a:lnTo>
                        <a:pt x="144" y="60"/>
                      </a:lnTo>
                      <a:lnTo>
                        <a:pt x="141" y="73"/>
                      </a:lnTo>
                      <a:lnTo>
                        <a:pt x="140" y="84"/>
                      </a:lnTo>
                      <a:lnTo>
                        <a:pt x="141" y="96"/>
                      </a:lnTo>
                      <a:lnTo>
                        <a:pt x="143" y="104"/>
                      </a:lnTo>
                      <a:lnTo>
                        <a:pt x="144" y="111"/>
                      </a:lnTo>
                      <a:lnTo>
                        <a:pt x="145" y="118"/>
                      </a:lnTo>
                      <a:lnTo>
                        <a:pt x="145" y="124"/>
                      </a:lnTo>
                      <a:lnTo>
                        <a:pt x="140" y="122"/>
                      </a:lnTo>
                      <a:lnTo>
                        <a:pt x="133" y="125"/>
                      </a:lnTo>
                      <a:lnTo>
                        <a:pt x="126" y="129"/>
                      </a:lnTo>
                      <a:lnTo>
                        <a:pt x="120" y="135"/>
                      </a:lnTo>
                      <a:lnTo>
                        <a:pt x="114" y="144"/>
                      </a:lnTo>
                      <a:lnTo>
                        <a:pt x="109" y="157"/>
                      </a:lnTo>
                      <a:lnTo>
                        <a:pt x="107" y="171"/>
                      </a:lnTo>
                      <a:lnTo>
                        <a:pt x="107" y="188"/>
                      </a:lnTo>
                      <a:lnTo>
                        <a:pt x="100" y="182"/>
                      </a:lnTo>
                      <a:lnTo>
                        <a:pt x="90" y="178"/>
                      </a:lnTo>
                      <a:lnTo>
                        <a:pt x="79" y="177"/>
                      </a:lnTo>
                      <a:lnTo>
                        <a:pt x="67" y="177"/>
                      </a:lnTo>
                      <a:lnTo>
                        <a:pt x="55" y="179"/>
                      </a:lnTo>
                      <a:lnTo>
                        <a:pt x="45" y="183"/>
                      </a:lnTo>
                      <a:lnTo>
                        <a:pt x="35" y="192"/>
                      </a:lnTo>
                      <a:lnTo>
                        <a:pt x="30" y="203"/>
                      </a:lnTo>
                      <a:lnTo>
                        <a:pt x="30" y="181"/>
                      </a:lnTo>
                      <a:lnTo>
                        <a:pt x="25" y="157"/>
                      </a:lnTo>
                      <a:lnTo>
                        <a:pt x="16" y="139"/>
                      </a:lnTo>
                      <a:lnTo>
                        <a:pt x="0" y="129"/>
                      </a:lnTo>
                      <a:lnTo>
                        <a:pt x="10" y="115"/>
                      </a:lnTo>
                      <a:lnTo>
                        <a:pt x="16" y="99"/>
                      </a:lnTo>
                      <a:lnTo>
                        <a:pt x="18" y="83"/>
                      </a:lnTo>
                      <a:lnTo>
                        <a:pt x="15" y="73"/>
                      </a:lnTo>
                      <a:lnTo>
                        <a:pt x="22" y="70"/>
                      </a:lnTo>
                      <a:lnTo>
                        <a:pt x="29" y="68"/>
                      </a:lnTo>
                      <a:lnTo>
                        <a:pt x="34" y="65"/>
                      </a:lnTo>
                      <a:lnTo>
                        <a:pt x="41" y="61"/>
                      </a:lnTo>
                      <a:lnTo>
                        <a:pt x="46" y="57"/>
                      </a:lnTo>
                      <a:lnTo>
                        <a:pt x="52" y="52"/>
                      </a:lnTo>
                      <a:lnTo>
                        <a:pt x="55" y="46"/>
                      </a:lnTo>
                      <a:lnTo>
                        <a:pt x="57" y="39"/>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7" name="Freeform 275">
                  <a:extLst>
                    <a:ext uri="{FF2B5EF4-FFF2-40B4-BE49-F238E27FC236}">
                      <a16:creationId xmlns:a16="http://schemas.microsoft.com/office/drawing/2014/main" id="{42963C82-8A6D-477F-84EF-BA5971D3D3E1}"/>
                    </a:ext>
                  </a:extLst>
                </p:cNvPr>
                <p:cNvSpPr>
                  <a:spLocks/>
                </p:cNvSpPr>
                <p:nvPr/>
              </p:nvSpPr>
              <p:spPr bwMode="auto">
                <a:xfrm>
                  <a:off x="77" y="12"/>
                  <a:ext cx="53" cy="76"/>
                </a:xfrm>
                <a:custGeom>
                  <a:avLst/>
                  <a:gdLst>
                    <a:gd name="T0" fmla="*/ 42 w 107"/>
                    <a:gd name="T1" fmla="*/ 70 h 152"/>
                    <a:gd name="T2" fmla="*/ 42 w 107"/>
                    <a:gd name="T3" fmla="*/ 74 h 152"/>
                    <a:gd name="T4" fmla="*/ 40 w 107"/>
                    <a:gd name="T5" fmla="*/ 72 h 152"/>
                    <a:gd name="T6" fmla="*/ 35 w 107"/>
                    <a:gd name="T7" fmla="*/ 62 h 152"/>
                    <a:gd name="T8" fmla="*/ 33 w 107"/>
                    <a:gd name="T9" fmla="*/ 58 h 152"/>
                    <a:gd name="T10" fmla="*/ 28 w 107"/>
                    <a:gd name="T11" fmla="*/ 56 h 152"/>
                    <a:gd name="T12" fmla="*/ 22 w 107"/>
                    <a:gd name="T13" fmla="*/ 54 h 152"/>
                    <a:gd name="T14" fmla="*/ 17 w 107"/>
                    <a:gd name="T15" fmla="*/ 52 h 152"/>
                    <a:gd name="T16" fmla="*/ 15 w 107"/>
                    <a:gd name="T17" fmla="*/ 52 h 152"/>
                    <a:gd name="T18" fmla="*/ 14 w 107"/>
                    <a:gd name="T19" fmla="*/ 51 h 152"/>
                    <a:gd name="T20" fmla="*/ 15 w 107"/>
                    <a:gd name="T21" fmla="*/ 50 h 152"/>
                    <a:gd name="T22" fmla="*/ 21 w 107"/>
                    <a:gd name="T23" fmla="*/ 51 h 152"/>
                    <a:gd name="T24" fmla="*/ 27 w 107"/>
                    <a:gd name="T25" fmla="*/ 52 h 152"/>
                    <a:gd name="T26" fmla="*/ 32 w 107"/>
                    <a:gd name="T27" fmla="*/ 52 h 152"/>
                    <a:gd name="T28" fmla="*/ 32 w 107"/>
                    <a:gd name="T29" fmla="*/ 48 h 152"/>
                    <a:gd name="T30" fmla="*/ 29 w 107"/>
                    <a:gd name="T31" fmla="*/ 42 h 152"/>
                    <a:gd name="T32" fmla="*/ 24 w 107"/>
                    <a:gd name="T33" fmla="*/ 38 h 152"/>
                    <a:gd name="T34" fmla="*/ 16 w 107"/>
                    <a:gd name="T35" fmla="*/ 34 h 152"/>
                    <a:gd name="T36" fmla="*/ 9 w 107"/>
                    <a:gd name="T37" fmla="*/ 30 h 152"/>
                    <a:gd name="T38" fmla="*/ 3 w 107"/>
                    <a:gd name="T39" fmla="*/ 27 h 152"/>
                    <a:gd name="T40" fmla="*/ 0 w 107"/>
                    <a:gd name="T41" fmla="*/ 26 h 152"/>
                    <a:gd name="T42" fmla="*/ 0 w 107"/>
                    <a:gd name="T43" fmla="*/ 25 h 152"/>
                    <a:gd name="T44" fmla="*/ 4 w 107"/>
                    <a:gd name="T45" fmla="*/ 26 h 152"/>
                    <a:gd name="T46" fmla="*/ 10 w 107"/>
                    <a:gd name="T47" fmla="*/ 29 h 152"/>
                    <a:gd name="T48" fmla="*/ 17 w 107"/>
                    <a:gd name="T49" fmla="*/ 32 h 152"/>
                    <a:gd name="T50" fmla="*/ 24 w 107"/>
                    <a:gd name="T51" fmla="*/ 35 h 152"/>
                    <a:gd name="T52" fmla="*/ 25 w 107"/>
                    <a:gd name="T53" fmla="*/ 27 h 152"/>
                    <a:gd name="T54" fmla="*/ 16 w 107"/>
                    <a:gd name="T55" fmla="*/ 8 h 152"/>
                    <a:gd name="T56" fmla="*/ 11 w 107"/>
                    <a:gd name="T57" fmla="*/ 1 h 152"/>
                    <a:gd name="T58" fmla="*/ 13 w 107"/>
                    <a:gd name="T59" fmla="*/ 1 h 152"/>
                    <a:gd name="T60" fmla="*/ 20 w 107"/>
                    <a:gd name="T61" fmla="*/ 10 h 152"/>
                    <a:gd name="T62" fmla="*/ 29 w 107"/>
                    <a:gd name="T63" fmla="*/ 26 h 152"/>
                    <a:gd name="T64" fmla="*/ 34 w 107"/>
                    <a:gd name="T65" fmla="*/ 28 h 152"/>
                    <a:gd name="T66" fmla="*/ 40 w 107"/>
                    <a:gd name="T67" fmla="*/ 15 h 152"/>
                    <a:gd name="T68" fmla="*/ 40 w 107"/>
                    <a:gd name="T69" fmla="*/ 8 h 152"/>
                    <a:gd name="T70" fmla="*/ 41 w 107"/>
                    <a:gd name="T71" fmla="*/ 10 h 152"/>
                    <a:gd name="T72" fmla="*/ 41 w 107"/>
                    <a:gd name="T73" fmla="*/ 17 h 152"/>
                    <a:gd name="T74" fmla="*/ 38 w 107"/>
                    <a:gd name="T75" fmla="*/ 32 h 152"/>
                    <a:gd name="T76" fmla="*/ 35 w 107"/>
                    <a:gd name="T77" fmla="*/ 42 h 152"/>
                    <a:gd name="T78" fmla="*/ 37 w 107"/>
                    <a:gd name="T79" fmla="*/ 51 h 152"/>
                    <a:gd name="T80" fmla="*/ 42 w 107"/>
                    <a:gd name="T81" fmla="*/ 51 h 152"/>
                    <a:gd name="T82" fmla="*/ 48 w 107"/>
                    <a:gd name="T83" fmla="*/ 45 h 152"/>
                    <a:gd name="T84" fmla="*/ 52 w 107"/>
                    <a:gd name="T85" fmla="*/ 39 h 152"/>
                    <a:gd name="T86" fmla="*/ 53 w 107"/>
                    <a:gd name="T87" fmla="*/ 40 h 152"/>
                    <a:gd name="T88" fmla="*/ 52 w 107"/>
                    <a:gd name="T89" fmla="*/ 46 h 152"/>
                    <a:gd name="T90" fmla="*/ 44 w 107"/>
                    <a:gd name="T91" fmla="*/ 56 h 152"/>
                    <a:gd name="T92" fmla="*/ 41 w 107"/>
                    <a:gd name="T93" fmla="*/ 61 h 152"/>
                    <a:gd name="T94" fmla="*/ 42 w 107"/>
                    <a:gd name="T95" fmla="*/ 66 h 1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152">
                      <a:moveTo>
                        <a:pt x="87" y="135"/>
                      </a:moveTo>
                      <a:lnTo>
                        <a:pt x="85" y="140"/>
                      </a:lnTo>
                      <a:lnTo>
                        <a:pt x="85" y="143"/>
                      </a:lnTo>
                      <a:lnTo>
                        <a:pt x="84" y="148"/>
                      </a:lnTo>
                      <a:lnTo>
                        <a:pt x="84" y="152"/>
                      </a:lnTo>
                      <a:lnTo>
                        <a:pt x="80" y="144"/>
                      </a:lnTo>
                      <a:lnTo>
                        <a:pt x="75" y="134"/>
                      </a:lnTo>
                      <a:lnTo>
                        <a:pt x="70" y="124"/>
                      </a:lnTo>
                      <a:lnTo>
                        <a:pt x="69" y="117"/>
                      </a:lnTo>
                      <a:lnTo>
                        <a:pt x="66" y="116"/>
                      </a:lnTo>
                      <a:lnTo>
                        <a:pt x="61" y="113"/>
                      </a:lnTo>
                      <a:lnTo>
                        <a:pt x="57" y="111"/>
                      </a:lnTo>
                      <a:lnTo>
                        <a:pt x="51" y="109"/>
                      </a:lnTo>
                      <a:lnTo>
                        <a:pt x="45" y="107"/>
                      </a:lnTo>
                      <a:lnTo>
                        <a:pt x="40" y="105"/>
                      </a:lnTo>
                      <a:lnTo>
                        <a:pt x="35" y="104"/>
                      </a:lnTo>
                      <a:lnTo>
                        <a:pt x="31" y="104"/>
                      </a:lnTo>
                      <a:lnTo>
                        <a:pt x="30" y="103"/>
                      </a:lnTo>
                      <a:lnTo>
                        <a:pt x="29" y="102"/>
                      </a:lnTo>
                      <a:lnTo>
                        <a:pt x="28" y="101"/>
                      </a:lnTo>
                      <a:lnTo>
                        <a:pt x="27" y="99"/>
                      </a:lnTo>
                      <a:lnTo>
                        <a:pt x="30" y="99"/>
                      </a:lnTo>
                      <a:lnTo>
                        <a:pt x="36" y="101"/>
                      </a:lnTo>
                      <a:lnTo>
                        <a:pt x="42" y="101"/>
                      </a:lnTo>
                      <a:lnTo>
                        <a:pt x="49" y="102"/>
                      </a:lnTo>
                      <a:lnTo>
                        <a:pt x="54" y="103"/>
                      </a:lnTo>
                      <a:lnTo>
                        <a:pt x="60" y="104"/>
                      </a:lnTo>
                      <a:lnTo>
                        <a:pt x="65" y="104"/>
                      </a:lnTo>
                      <a:lnTo>
                        <a:pt x="67" y="105"/>
                      </a:lnTo>
                      <a:lnTo>
                        <a:pt x="65" y="96"/>
                      </a:lnTo>
                      <a:lnTo>
                        <a:pt x="62" y="89"/>
                      </a:lnTo>
                      <a:lnTo>
                        <a:pt x="59" y="84"/>
                      </a:lnTo>
                      <a:lnTo>
                        <a:pt x="57" y="80"/>
                      </a:lnTo>
                      <a:lnTo>
                        <a:pt x="49" y="76"/>
                      </a:lnTo>
                      <a:lnTo>
                        <a:pt x="40" y="73"/>
                      </a:lnTo>
                      <a:lnTo>
                        <a:pt x="32" y="68"/>
                      </a:lnTo>
                      <a:lnTo>
                        <a:pt x="26" y="65"/>
                      </a:lnTo>
                      <a:lnTo>
                        <a:pt x="19" y="60"/>
                      </a:lnTo>
                      <a:lnTo>
                        <a:pt x="13" y="57"/>
                      </a:lnTo>
                      <a:lnTo>
                        <a:pt x="7" y="54"/>
                      </a:lnTo>
                      <a:lnTo>
                        <a:pt x="4" y="53"/>
                      </a:lnTo>
                      <a:lnTo>
                        <a:pt x="1" y="52"/>
                      </a:lnTo>
                      <a:lnTo>
                        <a:pt x="0" y="50"/>
                      </a:lnTo>
                      <a:lnTo>
                        <a:pt x="1" y="49"/>
                      </a:lnTo>
                      <a:lnTo>
                        <a:pt x="6" y="50"/>
                      </a:lnTo>
                      <a:lnTo>
                        <a:pt x="9" y="52"/>
                      </a:lnTo>
                      <a:lnTo>
                        <a:pt x="15" y="54"/>
                      </a:lnTo>
                      <a:lnTo>
                        <a:pt x="21" y="57"/>
                      </a:lnTo>
                      <a:lnTo>
                        <a:pt x="28" y="60"/>
                      </a:lnTo>
                      <a:lnTo>
                        <a:pt x="35" y="64"/>
                      </a:lnTo>
                      <a:lnTo>
                        <a:pt x="42" y="67"/>
                      </a:lnTo>
                      <a:lnTo>
                        <a:pt x="49" y="69"/>
                      </a:lnTo>
                      <a:lnTo>
                        <a:pt x="54" y="71"/>
                      </a:lnTo>
                      <a:lnTo>
                        <a:pt x="51" y="54"/>
                      </a:lnTo>
                      <a:lnTo>
                        <a:pt x="42" y="35"/>
                      </a:lnTo>
                      <a:lnTo>
                        <a:pt x="32" y="16"/>
                      </a:lnTo>
                      <a:lnTo>
                        <a:pt x="24" y="6"/>
                      </a:lnTo>
                      <a:lnTo>
                        <a:pt x="22" y="1"/>
                      </a:lnTo>
                      <a:lnTo>
                        <a:pt x="23" y="0"/>
                      </a:lnTo>
                      <a:lnTo>
                        <a:pt x="27" y="1"/>
                      </a:lnTo>
                      <a:lnTo>
                        <a:pt x="32" y="7"/>
                      </a:lnTo>
                      <a:lnTo>
                        <a:pt x="40" y="19"/>
                      </a:lnTo>
                      <a:lnTo>
                        <a:pt x="50" y="35"/>
                      </a:lnTo>
                      <a:lnTo>
                        <a:pt x="58" y="51"/>
                      </a:lnTo>
                      <a:lnTo>
                        <a:pt x="62" y="64"/>
                      </a:lnTo>
                      <a:lnTo>
                        <a:pt x="69" y="56"/>
                      </a:lnTo>
                      <a:lnTo>
                        <a:pt x="75" y="43"/>
                      </a:lnTo>
                      <a:lnTo>
                        <a:pt x="80" y="30"/>
                      </a:lnTo>
                      <a:lnTo>
                        <a:pt x="81" y="20"/>
                      </a:lnTo>
                      <a:lnTo>
                        <a:pt x="81" y="16"/>
                      </a:lnTo>
                      <a:lnTo>
                        <a:pt x="82" y="15"/>
                      </a:lnTo>
                      <a:lnTo>
                        <a:pt x="83" y="19"/>
                      </a:lnTo>
                      <a:lnTo>
                        <a:pt x="83" y="23"/>
                      </a:lnTo>
                      <a:lnTo>
                        <a:pt x="83" y="34"/>
                      </a:lnTo>
                      <a:lnTo>
                        <a:pt x="82" y="47"/>
                      </a:lnTo>
                      <a:lnTo>
                        <a:pt x="77" y="64"/>
                      </a:lnTo>
                      <a:lnTo>
                        <a:pt x="67" y="76"/>
                      </a:lnTo>
                      <a:lnTo>
                        <a:pt x="70" y="84"/>
                      </a:lnTo>
                      <a:lnTo>
                        <a:pt x="74" y="92"/>
                      </a:lnTo>
                      <a:lnTo>
                        <a:pt x="75" y="101"/>
                      </a:lnTo>
                      <a:lnTo>
                        <a:pt x="76" y="105"/>
                      </a:lnTo>
                      <a:lnTo>
                        <a:pt x="84" y="101"/>
                      </a:lnTo>
                      <a:lnTo>
                        <a:pt x="91" y="96"/>
                      </a:lnTo>
                      <a:lnTo>
                        <a:pt x="97" y="90"/>
                      </a:lnTo>
                      <a:lnTo>
                        <a:pt x="102" y="82"/>
                      </a:lnTo>
                      <a:lnTo>
                        <a:pt x="104" y="77"/>
                      </a:lnTo>
                      <a:lnTo>
                        <a:pt x="106" y="76"/>
                      </a:lnTo>
                      <a:lnTo>
                        <a:pt x="107" y="79"/>
                      </a:lnTo>
                      <a:lnTo>
                        <a:pt x="107" y="83"/>
                      </a:lnTo>
                      <a:lnTo>
                        <a:pt x="104" y="91"/>
                      </a:lnTo>
                      <a:lnTo>
                        <a:pt x="97" y="102"/>
                      </a:lnTo>
                      <a:lnTo>
                        <a:pt x="88" y="111"/>
                      </a:lnTo>
                      <a:lnTo>
                        <a:pt x="80" y="117"/>
                      </a:lnTo>
                      <a:lnTo>
                        <a:pt x="82" y="121"/>
                      </a:lnTo>
                      <a:lnTo>
                        <a:pt x="83" y="127"/>
                      </a:lnTo>
                      <a:lnTo>
                        <a:pt x="85" y="132"/>
                      </a:lnTo>
                      <a:lnTo>
                        <a:pt x="87" y="13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8" name="Freeform 276">
                  <a:extLst>
                    <a:ext uri="{FF2B5EF4-FFF2-40B4-BE49-F238E27FC236}">
                      <a16:creationId xmlns:a16="http://schemas.microsoft.com/office/drawing/2014/main" id="{4A1F085A-40A4-416A-9831-37A547CE7D0B}"/>
                    </a:ext>
                  </a:extLst>
                </p:cNvPr>
                <p:cNvSpPr>
                  <a:spLocks/>
                </p:cNvSpPr>
                <p:nvPr/>
              </p:nvSpPr>
              <p:spPr bwMode="auto">
                <a:xfrm>
                  <a:off x="11" y="201"/>
                  <a:ext cx="53" cy="69"/>
                </a:xfrm>
                <a:custGeom>
                  <a:avLst/>
                  <a:gdLst>
                    <a:gd name="T0" fmla="*/ 50 w 106"/>
                    <a:gd name="T1" fmla="*/ 1 h 138"/>
                    <a:gd name="T2" fmla="*/ 45 w 106"/>
                    <a:gd name="T3" fmla="*/ 2 h 138"/>
                    <a:gd name="T4" fmla="*/ 42 w 106"/>
                    <a:gd name="T5" fmla="*/ 5 h 138"/>
                    <a:gd name="T6" fmla="*/ 38 w 106"/>
                    <a:gd name="T7" fmla="*/ 11 h 138"/>
                    <a:gd name="T8" fmla="*/ 32 w 106"/>
                    <a:gd name="T9" fmla="*/ 13 h 138"/>
                    <a:gd name="T10" fmla="*/ 25 w 106"/>
                    <a:gd name="T11" fmla="*/ 14 h 138"/>
                    <a:gd name="T12" fmla="*/ 17 w 106"/>
                    <a:gd name="T13" fmla="*/ 16 h 138"/>
                    <a:gd name="T14" fmla="*/ 11 w 106"/>
                    <a:gd name="T15" fmla="*/ 19 h 138"/>
                    <a:gd name="T16" fmla="*/ 8 w 106"/>
                    <a:gd name="T17" fmla="*/ 22 h 138"/>
                    <a:gd name="T18" fmla="*/ 8 w 106"/>
                    <a:gd name="T19" fmla="*/ 22 h 138"/>
                    <a:gd name="T20" fmla="*/ 12 w 106"/>
                    <a:gd name="T21" fmla="*/ 21 h 138"/>
                    <a:gd name="T22" fmla="*/ 17 w 106"/>
                    <a:gd name="T23" fmla="*/ 19 h 138"/>
                    <a:gd name="T24" fmla="*/ 23 w 106"/>
                    <a:gd name="T25" fmla="*/ 17 h 138"/>
                    <a:gd name="T26" fmla="*/ 30 w 106"/>
                    <a:gd name="T27" fmla="*/ 17 h 138"/>
                    <a:gd name="T28" fmla="*/ 31 w 106"/>
                    <a:gd name="T29" fmla="*/ 22 h 138"/>
                    <a:gd name="T30" fmla="*/ 26 w 106"/>
                    <a:gd name="T31" fmla="*/ 32 h 138"/>
                    <a:gd name="T32" fmla="*/ 22 w 106"/>
                    <a:gd name="T33" fmla="*/ 35 h 138"/>
                    <a:gd name="T34" fmla="*/ 16 w 106"/>
                    <a:gd name="T35" fmla="*/ 37 h 138"/>
                    <a:gd name="T36" fmla="*/ 9 w 106"/>
                    <a:gd name="T37" fmla="*/ 38 h 138"/>
                    <a:gd name="T38" fmla="*/ 4 w 106"/>
                    <a:gd name="T39" fmla="*/ 40 h 138"/>
                    <a:gd name="T40" fmla="*/ 1 w 106"/>
                    <a:gd name="T41" fmla="*/ 41 h 138"/>
                    <a:gd name="T42" fmla="*/ 1 w 106"/>
                    <a:gd name="T43" fmla="*/ 41 h 138"/>
                    <a:gd name="T44" fmla="*/ 5 w 106"/>
                    <a:gd name="T45" fmla="*/ 41 h 138"/>
                    <a:gd name="T46" fmla="*/ 9 w 106"/>
                    <a:gd name="T47" fmla="*/ 41 h 138"/>
                    <a:gd name="T48" fmla="*/ 15 w 106"/>
                    <a:gd name="T49" fmla="*/ 40 h 138"/>
                    <a:gd name="T50" fmla="*/ 20 w 106"/>
                    <a:gd name="T51" fmla="*/ 39 h 138"/>
                    <a:gd name="T52" fmla="*/ 19 w 106"/>
                    <a:gd name="T53" fmla="*/ 43 h 138"/>
                    <a:gd name="T54" fmla="*/ 13 w 106"/>
                    <a:gd name="T55" fmla="*/ 56 h 138"/>
                    <a:gd name="T56" fmla="*/ 15 w 106"/>
                    <a:gd name="T57" fmla="*/ 63 h 138"/>
                    <a:gd name="T58" fmla="*/ 23 w 106"/>
                    <a:gd name="T59" fmla="*/ 46 h 138"/>
                    <a:gd name="T60" fmla="*/ 28 w 106"/>
                    <a:gd name="T61" fmla="*/ 47 h 138"/>
                    <a:gd name="T62" fmla="*/ 33 w 106"/>
                    <a:gd name="T63" fmla="*/ 58 h 138"/>
                    <a:gd name="T64" fmla="*/ 38 w 106"/>
                    <a:gd name="T65" fmla="*/ 64 h 138"/>
                    <a:gd name="T66" fmla="*/ 37 w 106"/>
                    <a:gd name="T67" fmla="*/ 62 h 138"/>
                    <a:gd name="T68" fmla="*/ 34 w 106"/>
                    <a:gd name="T69" fmla="*/ 54 h 138"/>
                    <a:gd name="T70" fmla="*/ 31 w 106"/>
                    <a:gd name="T71" fmla="*/ 42 h 138"/>
                    <a:gd name="T72" fmla="*/ 32 w 106"/>
                    <a:gd name="T73" fmla="*/ 33 h 138"/>
                    <a:gd name="T74" fmla="*/ 38 w 106"/>
                    <a:gd name="T75" fmla="*/ 22 h 138"/>
                    <a:gd name="T76" fmla="*/ 43 w 106"/>
                    <a:gd name="T77" fmla="*/ 22 h 138"/>
                    <a:gd name="T78" fmla="*/ 50 w 106"/>
                    <a:gd name="T79" fmla="*/ 33 h 138"/>
                    <a:gd name="T80" fmla="*/ 51 w 106"/>
                    <a:gd name="T81" fmla="*/ 44 h 138"/>
                    <a:gd name="T82" fmla="*/ 53 w 106"/>
                    <a:gd name="T83" fmla="*/ 43 h 138"/>
                    <a:gd name="T84" fmla="*/ 52 w 106"/>
                    <a:gd name="T85" fmla="*/ 33 h 138"/>
                    <a:gd name="T86" fmla="*/ 47 w 106"/>
                    <a:gd name="T87" fmla="*/ 19 h 138"/>
                    <a:gd name="T88" fmla="*/ 47 w 106"/>
                    <a:gd name="T89" fmla="*/ 12 h 138"/>
                    <a:gd name="T90" fmla="*/ 52 w 106"/>
                    <a:gd name="T91" fmla="*/ 4 h 138"/>
                    <a:gd name="T92" fmla="*/ 53 w 106"/>
                    <a:gd name="T93" fmla="*/ 0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6" h="138">
                      <a:moveTo>
                        <a:pt x="106" y="0"/>
                      </a:moveTo>
                      <a:lnTo>
                        <a:pt x="100" y="2"/>
                      </a:lnTo>
                      <a:lnTo>
                        <a:pt x="95" y="3"/>
                      </a:lnTo>
                      <a:lnTo>
                        <a:pt x="90" y="4"/>
                      </a:lnTo>
                      <a:lnTo>
                        <a:pt x="84" y="4"/>
                      </a:lnTo>
                      <a:lnTo>
                        <a:pt x="83" y="10"/>
                      </a:lnTo>
                      <a:lnTo>
                        <a:pt x="79" y="17"/>
                      </a:lnTo>
                      <a:lnTo>
                        <a:pt x="75" y="22"/>
                      </a:lnTo>
                      <a:lnTo>
                        <a:pt x="69" y="25"/>
                      </a:lnTo>
                      <a:lnTo>
                        <a:pt x="63" y="26"/>
                      </a:lnTo>
                      <a:lnTo>
                        <a:pt x="56" y="26"/>
                      </a:lnTo>
                      <a:lnTo>
                        <a:pt x="49" y="28"/>
                      </a:lnTo>
                      <a:lnTo>
                        <a:pt x="41" y="29"/>
                      </a:lnTo>
                      <a:lnTo>
                        <a:pt x="33" y="31"/>
                      </a:lnTo>
                      <a:lnTo>
                        <a:pt x="26" y="35"/>
                      </a:lnTo>
                      <a:lnTo>
                        <a:pt x="21" y="37"/>
                      </a:lnTo>
                      <a:lnTo>
                        <a:pt x="17" y="41"/>
                      </a:lnTo>
                      <a:lnTo>
                        <a:pt x="16" y="43"/>
                      </a:lnTo>
                      <a:lnTo>
                        <a:pt x="15" y="43"/>
                      </a:lnTo>
                      <a:lnTo>
                        <a:pt x="16" y="43"/>
                      </a:lnTo>
                      <a:lnTo>
                        <a:pt x="19" y="42"/>
                      </a:lnTo>
                      <a:lnTo>
                        <a:pt x="23" y="41"/>
                      </a:lnTo>
                      <a:lnTo>
                        <a:pt x="28" y="38"/>
                      </a:lnTo>
                      <a:lnTo>
                        <a:pt x="33" y="37"/>
                      </a:lnTo>
                      <a:lnTo>
                        <a:pt x="39" y="35"/>
                      </a:lnTo>
                      <a:lnTo>
                        <a:pt x="46" y="34"/>
                      </a:lnTo>
                      <a:lnTo>
                        <a:pt x="53" y="34"/>
                      </a:lnTo>
                      <a:lnTo>
                        <a:pt x="60" y="34"/>
                      </a:lnTo>
                      <a:lnTo>
                        <a:pt x="66" y="35"/>
                      </a:lnTo>
                      <a:lnTo>
                        <a:pt x="61" y="44"/>
                      </a:lnTo>
                      <a:lnTo>
                        <a:pt x="56" y="55"/>
                      </a:lnTo>
                      <a:lnTo>
                        <a:pt x="52" y="64"/>
                      </a:lnTo>
                      <a:lnTo>
                        <a:pt x="47" y="68"/>
                      </a:lnTo>
                      <a:lnTo>
                        <a:pt x="44" y="70"/>
                      </a:lnTo>
                      <a:lnTo>
                        <a:pt x="38" y="72"/>
                      </a:lnTo>
                      <a:lnTo>
                        <a:pt x="32" y="73"/>
                      </a:lnTo>
                      <a:lnTo>
                        <a:pt x="25" y="75"/>
                      </a:lnTo>
                      <a:lnTo>
                        <a:pt x="18" y="76"/>
                      </a:lnTo>
                      <a:lnTo>
                        <a:pt x="13" y="78"/>
                      </a:lnTo>
                      <a:lnTo>
                        <a:pt x="7" y="79"/>
                      </a:lnTo>
                      <a:lnTo>
                        <a:pt x="3" y="80"/>
                      </a:lnTo>
                      <a:lnTo>
                        <a:pt x="1" y="81"/>
                      </a:lnTo>
                      <a:lnTo>
                        <a:pt x="0" y="81"/>
                      </a:lnTo>
                      <a:lnTo>
                        <a:pt x="1" y="82"/>
                      </a:lnTo>
                      <a:lnTo>
                        <a:pt x="6" y="82"/>
                      </a:lnTo>
                      <a:lnTo>
                        <a:pt x="9" y="82"/>
                      </a:lnTo>
                      <a:lnTo>
                        <a:pt x="14" y="81"/>
                      </a:lnTo>
                      <a:lnTo>
                        <a:pt x="18" y="81"/>
                      </a:lnTo>
                      <a:lnTo>
                        <a:pt x="24" y="80"/>
                      </a:lnTo>
                      <a:lnTo>
                        <a:pt x="29" y="79"/>
                      </a:lnTo>
                      <a:lnTo>
                        <a:pt x="34" y="79"/>
                      </a:lnTo>
                      <a:lnTo>
                        <a:pt x="40" y="78"/>
                      </a:lnTo>
                      <a:lnTo>
                        <a:pt x="45" y="76"/>
                      </a:lnTo>
                      <a:lnTo>
                        <a:pt x="38" y="86"/>
                      </a:lnTo>
                      <a:lnTo>
                        <a:pt x="31" y="95"/>
                      </a:lnTo>
                      <a:lnTo>
                        <a:pt x="25" y="111"/>
                      </a:lnTo>
                      <a:lnTo>
                        <a:pt x="23" y="138"/>
                      </a:lnTo>
                      <a:lnTo>
                        <a:pt x="29" y="125"/>
                      </a:lnTo>
                      <a:lnTo>
                        <a:pt x="37" y="108"/>
                      </a:lnTo>
                      <a:lnTo>
                        <a:pt x="45" y="91"/>
                      </a:lnTo>
                      <a:lnTo>
                        <a:pt x="53" y="81"/>
                      </a:lnTo>
                      <a:lnTo>
                        <a:pt x="55" y="93"/>
                      </a:lnTo>
                      <a:lnTo>
                        <a:pt x="60" y="105"/>
                      </a:lnTo>
                      <a:lnTo>
                        <a:pt x="66" y="116"/>
                      </a:lnTo>
                      <a:lnTo>
                        <a:pt x="71" y="124"/>
                      </a:lnTo>
                      <a:lnTo>
                        <a:pt x="75" y="127"/>
                      </a:lnTo>
                      <a:lnTo>
                        <a:pt x="75" y="126"/>
                      </a:lnTo>
                      <a:lnTo>
                        <a:pt x="74" y="124"/>
                      </a:lnTo>
                      <a:lnTo>
                        <a:pt x="71" y="120"/>
                      </a:lnTo>
                      <a:lnTo>
                        <a:pt x="67" y="108"/>
                      </a:lnTo>
                      <a:lnTo>
                        <a:pt x="63" y="95"/>
                      </a:lnTo>
                      <a:lnTo>
                        <a:pt x="61" y="83"/>
                      </a:lnTo>
                      <a:lnTo>
                        <a:pt x="61" y="74"/>
                      </a:lnTo>
                      <a:lnTo>
                        <a:pt x="63" y="65"/>
                      </a:lnTo>
                      <a:lnTo>
                        <a:pt x="69" y="53"/>
                      </a:lnTo>
                      <a:lnTo>
                        <a:pt x="75" y="43"/>
                      </a:lnTo>
                      <a:lnTo>
                        <a:pt x="78" y="37"/>
                      </a:lnTo>
                      <a:lnTo>
                        <a:pt x="85" y="44"/>
                      </a:lnTo>
                      <a:lnTo>
                        <a:pt x="93" y="55"/>
                      </a:lnTo>
                      <a:lnTo>
                        <a:pt x="99" y="66"/>
                      </a:lnTo>
                      <a:lnTo>
                        <a:pt x="102" y="82"/>
                      </a:lnTo>
                      <a:lnTo>
                        <a:pt x="102" y="88"/>
                      </a:lnTo>
                      <a:lnTo>
                        <a:pt x="105" y="88"/>
                      </a:lnTo>
                      <a:lnTo>
                        <a:pt x="106" y="85"/>
                      </a:lnTo>
                      <a:lnTo>
                        <a:pt x="106" y="80"/>
                      </a:lnTo>
                      <a:lnTo>
                        <a:pt x="104" y="65"/>
                      </a:lnTo>
                      <a:lnTo>
                        <a:pt x="100" y="49"/>
                      </a:lnTo>
                      <a:lnTo>
                        <a:pt x="94" y="37"/>
                      </a:lnTo>
                      <a:lnTo>
                        <a:pt x="90" y="30"/>
                      </a:lnTo>
                      <a:lnTo>
                        <a:pt x="94" y="23"/>
                      </a:lnTo>
                      <a:lnTo>
                        <a:pt x="99" y="15"/>
                      </a:lnTo>
                      <a:lnTo>
                        <a:pt x="104" y="7"/>
                      </a:lnTo>
                      <a:lnTo>
                        <a:pt x="10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9" name="Freeform 277">
                  <a:extLst>
                    <a:ext uri="{FF2B5EF4-FFF2-40B4-BE49-F238E27FC236}">
                      <a16:creationId xmlns:a16="http://schemas.microsoft.com/office/drawing/2014/main" id="{01A50B0B-0460-4AFB-959F-DA9C93EEE419}"/>
                    </a:ext>
                  </a:extLst>
                </p:cNvPr>
                <p:cNvSpPr>
                  <a:spLocks/>
                </p:cNvSpPr>
                <p:nvPr/>
              </p:nvSpPr>
              <p:spPr bwMode="auto">
                <a:xfrm>
                  <a:off x="94" y="108"/>
                  <a:ext cx="75" cy="58"/>
                </a:xfrm>
                <a:custGeom>
                  <a:avLst/>
                  <a:gdLst>
                    <a:gd name="T0" fmla="*/ 45 w 151"/>
                    <a:gd name="T1" fmla="*/ 4 h 116"/>
                    <a:gd name="T2" fmla="*/ 52 w 151"/>
                    <a:gd name="T3" fmla="*/ 4 h 116"/>
                    <a:gd name="T4" fmla="*/ 59 w 151"/>
                    <a:gd name="T5" fmla="*/ 8 h 116"/>
                    <a:gd name="T6" fmla="*/ 60 w 151"/>
                    <a:gd name="T7" fmla="*/ 12 h 116"/>
                    <a:gd name="T8" fmla="*/ 58 w 151"/>
                    <a:gd name="T9" fmla="*/ 18 h 116"/>
                    <a:gd name="T10" fmla="*/ 48 w 151"/>
                    <a:gd name="T11" fmla="*/ 21 h 116"/>
                    <a:gd name="T12" fmla="*/ 43 w 151"/>
                    <a:gd name="T13" fmla="*/ 25 h 116"/>
                    <a:gd name="T14" fmla="*/ 43 w 151"/>
                    <a:gd name="T15" fmla="*/ 27 h 116"/>
                    <a:gd name="T16" fmla="*/ 45 w 151"/>
                    <a:gd name="T17" fmla="*/ 25 h 116"/>
                    <a:gd name="T18" fmla="*/ 53 w 151"/>
                    <a:gd name="T19" fmla="*/ 24 h 116"/>
                    <a:gd name="T20" fmla="*/ 56 w 151"/>
                    <a:gd name="T21" fmla="*/ 27 h 116"/>
                    <a:gd name="T22" fmla="*/ 58 w 151"/>
                    <a:gd name="T23" fmla="*/ 29 h 116"/>
                    <a:gd name="T24" fmla="*/ 58 w 151"/>
                    <a:gd name="T25" fmla="*/ 32 h 116"/>
                    <a:gd name="T26" fmla="*/ 55 w 151"/>
                    <a:gd name="T27" fmla="*/ 36 h 116"/>
                    <a:gd name="T28" fmla="*/ 58 w 151"/>
                    <a:gd name="T29" fmla="*/ 38 h 116"/>
                    <a:gd name="T30" fmla="*/ 66 w 151"/>
                    <a:gd name="T31" fmla="*/ 37 h 116"/>
                    <a:gd name="T32" fmla="*/ 74 w 151"/>
                    <a:gd name="T33" fmla="*/ 44 h 116"/>
                    <a:gd name="T34" fmla="*/ 72 w 151"/>
                    <a:gd name="T35" fmla="*/ 55 h 116"/>
                    <a:gd name="T36" fmla="*/ 61 w 151"/>
                    <a:gd name="T37" fmla="*/ 58 h 116"/>
                    <a:gd name="T38" fmla="*/ 54 w 151"/>
                    <a:gd name="T39" fmla="*/ 51 h 116"/>
                    <a:gd name="T40" fmla="*/ 53 w 151"/>
                    <a:gd name="T41" fmla="*/ 43 h 116"/>
                    <a:gd name="T42" fmla="*/ 43 w 151"/>
                    <a:gd name="T43" fmla="*/ 36 h 116"/>
                    <a:gd name="T44" fmla="*/ 42 w 151"/>
                    <a:gd name="T45" fmla="*/ 36 h 116"/>
                    <a:gd name="T46" fmla="*/ 43 w 151"/>
                    <a:gd name="T47" fmla="*/ 45 h 116"/>
                    <a:gd name="T48" fmla="*/ 39 w 151"/>
                    <a:gd name="T49" fmla="*/ 53 h 116"/>
                    <a:gd name="T50" fmla="*/ 31 w 151"/>
                    <a:gd name="T51" fmla="*/ 56 h 116"/>
                    <a:gd name="T52" fmla="*/ 23 w 151"/>
                    <a:gd name="T53" fmla="*/ 53 h 116"/>
                    <a:gd name="T54" fmla="*/ 19 w 151"/>
                    <a:gd name="T55" fmla="*/ 46 h 116"/>
                    <a:gd name="T56" fmla="*/ 20 w 151"/>
                    <a:gd name="T57" fmla="*/ 38 h 116"/>
                    <a:gd name="T58" fmla="*/ 24 w 151"/>
                    <a:gd name="T59" fmla="*/ 34 h 116"/>
                    <a:gd name="T60" fmla="*/ 17 w 151"/>
                    <a:gd name="T61" fmla="*/ 30 h 116"/>
                    <a:gd name="T62" fmla="*/ 14 w 151"/>
                    <a:gd name="T63" fmla="*/ 33 h 116"/>
                    <a:gd name="T64" fmla="*/ 4 w 151"/>
                    <a:gd name="T65" fmla="*/ 32 h 116"/>
                    <a:gd name="T66" fmla="*/ 0 w 151"/>
                    <a:gd name="T67" fmla="*/ 26 h 116"/>
                    <a:gd name="T68" fmla="*/ 3 w 151"/>
                    <a:gd name="T69" fmla="*/ 17 h 116"/>
                    <a:gd name="T70" fmla="*/ 6 w 151"/>
                    <a:gd name="T71" fmla="*/ 14 h 116"/>
                    <a:gd name="T72" fmla="*/ 10 w 151"/>
                    <a:gd name="T73" fmla="*/ 13 h 116"/>
                    <a:gd name="T74" fmla="*/ 13 w 151"/>
                    <a:gd name="T75" fmla="*/ 13 h 116"/>
                    <a:gd name="T76" fmla="*/ 15 w 151"/>
                    <a:gd name="T77" fmla="*/ 4 h 116"/>
                    <a:gd name="T78" fmla="*/ 23 w 151"/>
                    <a:gd name="T79" fmla="*/ 0 h 116"/>
                    <a:gd name="T80" fmla="*/ 31 w 151"/>
                    <a:gd name="T81" fmla="*/ 2 h 116"/>
                    <a:gd name="T82" fmla="*/ 30 w 151"/>
                    <a:gd name="T83" fmla="*/ 14 h 116"/>
                    <a:gd name="T84" fmla="*/ 36 w 151"/>
                    <a:gd name="T85" fmla="*/ 18 h 116"/>
                    <a:gd name="T86" fmla="*/ 36 w 151"/>
                    <a:gd name="T87" fmla="*/ 23 h 116"/>
                    <a:gd name="T88" fmla="*/ 39 w 151"/>
                    <a:gd name="T89" fmla="*/ 22 h 116"/>
                    <a:gd name="T90" fmla="*/ 42 w 151"/>
                    <a:gd name="T91" fmla="*/ 17 h 116"/>
                    <a:gd name="T92" fmla="*/ 40 w 151"/>
                    <a:gd name="T93" fmla="*/ 9 h 1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1" h="116">
                      <a:moveTo>
                        <a:pt x="83" y="11"/>
                      </a:moveTo>
                      <a:lnTo>
                        <a:pt x="85" y="9"/>
                      </a:lnTo>
                      <a:lnTo>
                        <a:pt x="90" y="7"/>
                      </a:lnTo>
                      <a:lnTo>
                        <a:pt x="94" y="5"/>
                      </a:lnTo>
                      <a:lnTo>
                        <a:pt x="100" y="7"/>
                      </a:lnTo>
                      <a:lnTo>
                        <a:pt x="105" y="7"/>
                      </a:lnTo>
                      <a:lnTo>
                        <a:pt x="109" y="8"/>
                      </a:lnTo>
                      <a:lnTo>
                        <a:pt x="114" y="10"/>
                      </a:lnTo>
                      <a:lnTo>
                        <a:pt x="118" y="15"/>
                      </a:lnTo>
                      <a:lnTo>
                        <a:pt x="117" y="13"/>
                      </a:lnTo>
                      <a:lnTo>
                        <a:pt x="119" y="17"/>
                      </a:lnTo>
                      <a:lnTo>
                        <a:pt x="121" y="23"/>
                      </a:lnTo>
                      <a:lnTo>
                        <a:pt x="121" y="28"/>
                      </a:lnTo>
                      <a:lnTo>
                        <a:pt x="119" y="32"/>
                      </a:lnTo>
                      <a:lnTo>
                        <a:pt x="117" y="35"/>
                      </a:lnTo>
                      <a:lnTo>
                        <a:pt x="115" y="40"/>
                      </a:lnTo>
                      <a:lnTo>
                        <a:pt x="108" y="42"/>
                      </a:lnTo>
                      <a:lnTo>
                        <a:pt x="96" y="41"/>
                      </a:lnTo>
                      <a:lnTo>
                        <a:pt x="93" y="43"/>
                      </a:lnTo>
                      <a:lnTo>
                        <a:pt x="91" y="47"/>
                      </a:lnTo>
                      <a:lnTo>
                        <a:pt x="87" y="49"/>
                      </a:lnTo>
                      <a:lnTo>
                        <a:pt x="85" y="50"/>
                      </a:lnTo>
                      <a:lnTo>
                        <a:pt x="86" y="51"/>
                      </a:lnTo>
                      <a:lnTo>
                        <a:pt x="86" y="53"/>
                      </a:lnTo>
                      <a:lnTo>
                        <a:pt x="87" y="54"/>
                      </a:lnTo>
                      <a:lnTo>
                        <a:pt x="87" y="55"/>
                      </a:lnTo>
                      <a:lnTo>
                        <a:pt x="91" y="50"/>
                      </a:lnTo>
                      <a:lnTo>
                        <a:pt x="95" y="47"/>
                      </a:lnTo>
                      <a:lnTo>
                        <a:pt x="100" y="46"/>
                      </a:lnTo>
                      <a:lnTo>
                        <a:pt x="106" y="47"/>
                      </a:lnTo>
                      <a:lnTo>
                        <a:pt x="109" y="49"/>
                      </a:lnTo>
                      <a:lnTo>
                        <a:pt x="111" y="50"/>
                      </a:lnTo>
                      <a:lnTo>
                        <a:pt x="113" y="53"/>
                      </a:lnTo>
                      <a:lnTo>
                        <a:pt x="115" y="55"/>
                      </a:lnTo>
                      <a:lnTo>
                        <a:pt x="116" y="56"/>
                      </a:lnTo>
                      <a:lnTo>
                        <a:pt x="116" y="57"/>
                      </a:lnTo>
                      <a:lnTo>
                        <a:pt x="116" y="60"/>
                      </a:lnTo>
                      <a:lnTo>
                        <a:pt x="116" y="61"/>
                      </a:lnTo>
                      <a:lnTo>
                        <a:pt x="116" y="64"/>
                      </a:lnTo>
                      <a:lnTo>
                        <a:pt x="115" y="66"/>
                      </a:lnTo>
                      <a:lnTo>
                        <a:pt x="114" y="70"/>
                      </a:lnTo>
                      <a:lnTo>
                        <a:pt x="111" y="72"/>
                      </a:lnTo>
                      <a:lnTo>
                        <a:pt x="113" y="73"/>
                      </a:lnTo>
                      <a:lnTo>
                        <a:pt x="114" y="75"/>
                      </a:lnTo>
                      <a:lnTo>
                        <a:pt x="116" y="76"/>
                      </a:lnTo>
                      <a:lnTo>
                        <a:pt x="117" y="77"/>
                      </a:lnTo>
                      <a:lnTo>
                        <a:pt x="124" y="73"/>
                      </a:lnTo>
                      <a:lnTo>
                        <a:pt x="132" y="73"/>
                      </a:lnTo>
                      <a:lnTo>
                        <a:pt x="139" y="76"/>
                      </a:lnTo>
                      <a:lnTo>
                        <a:pt x="145" y="80"/>
                      </a:lnTo>
                      <a:lnTo>
                        <a:pt x="148" y="87"/>
                      </a:lnTo>
                      <a:lnTo>
                        <a:pt x="151" y="95"/>
                      </a:lnTo>
                      <a:lnTo>
                        <a:pt x="148" y="103"/>
                      </a:lnTo>
                      <a:lnTo>
                        <a:pt x="145" y="109"/>
                      </a:lnTo>
                      <a:lnTo>
                        <a:pt x="138" y="114"/>
                      </a:lnTo>
                      <a:lnTo>
                        <a:pt x="131" y="116"/>
                      </a:lnTo>
                      <a:lnTo>
                        <a:pt x="123" y="116"/>
                      </a:lnTo>
                      <a:lnTo>
                        <a:pt x="116" y="113"/>
                      </a:lnTo>
                      <a:lnTo>
                        <a:pt x="111" y="107"/>
                      </a:lnTo>
                      <a:lnTo>
                        <a:pt x="109" y="101"/>
                      </a:lnTo>
                      <a:lnTo>
                        <a:pt x="109" y="95"/>
                      </a:lnTo>
                      <a:lnTo>
                        <a:pt x="110" y="90"/>
                      </a:lnTo>
                      <a:lnTo>
                        <a:pt x="106" y="86"/>
                      </a:lnTo>
                      <a:lnTo>
                        <a:pt x="99" y="81"/>
                      </a:lnTo>
                      <a:lnTo>
                        <a:pt x="91" y="76"/>
                      </a:lnTo>
                      <a:lnTo>
                        <a:pt x="86" y="72"/>
                      </a:lnTo>
                      <a:lnTo>
                        <a:pt x="85" y="71"/>
                      </a:lnTo>
                      <a:lnTo>
                        <a:pt x="84" y="71"/>
                      </a:lnTo>
                      <a:lnTo>
                        <a:pt x="84" y="72"/>
                      </a:lnTo>
                      <a:lnTo>
                        <a:pt x="84" y="73"/>
                      </a:lnTo>
                      <a:lnTo>
                        <a:pt x="87" y="81"/>
                      </a:lnTo>
                      <a:lnTo>
                        <a:pt x="87" y="90"/>
                      </a:lnTo>
                      <a:lnTo>
                        <a:pt x="84" y="98"/>
                      </a:lnTo>
                      <a:lnTo>
                        <a:pt x="80" y="103"/>
                      </a:lnTo>
                      <a:lnTo>
                        <a:pt x="78" y="106"/>
                      </a:lnTo>
                      <a:lnTo>
                        <a:pt x="73" y="108"/>
                      </a:lnTo>
                      <a:lnTo>
                        <a:pt x="68" y="110"/>
                      </a:lnTo>
                      <a:lnTo>
                        <a:pt x="63" y="111"/>
                      </a:lnTo>
                      <a:lnTo>
                        <a:pt x="57" y="110"/>
                      </a:lnTo>
                      <a:lnTo>
                        <a:pt x="52" y="108"/>
                      </a:lnTo>
                      <a:lnTo>
                        <a:pt x="47" y="105"/>
                      </a:lnTo>
                      <a:lnTo>
                        <a:pt x="43" y="100"/>
                      </a:lnTo>
                      <a:lnTo>
                        <a:pt x="41" y="95"/>
                      </a:lnTo>
                      <a:lnTo>
                        <a:pt x="39" y="91"/>
                      </a:lnTo>
                      <a:lnTo>
                        <a:pt x="39" y="85"/>
                      </a:lnTo>
                      <a:lnTo>
                        <a:pt x="39" y="78"/>
                      </a:lnTo>
                      <a:lnTo>
                        <a:pt x="41" y="76"/>
                      </a:lnTo>
                      <a:lnTo>
                        <a:pt x="43" y="72"/>
                      </a:lnTo>
                      <a:lnTo>
                        <a:pt x="46" y="70"/>
                      </a:lnTo>
                      <a:lnTo>
                        <a:pt x="49" y="68"/>
                      </a:lnTo>
                      <a:lnTo>
                        <a:pt x="43" y="66"/>
                      </a:lnTo>
                      <a:lnTo>
                        <a:pt x="39" y="63"/>
                      </a:lnTo>
                      <a:lnTo>
                        <a:pt x="34" y="60"/>
                      </a:lnTo>
                      <a:lnTo>
                        <a:pt x="32" y="55"/>
                      </a:lnTo>
                      <a:lnTo>
                        <a:pt x="31" y="61"/>
                      </a:lnTo>
                      <a:lnTo>
                        <a:pt x="29" y="65"/>
                      </a:lnTo>
                      <a:lnTo>
                        <a:pt x="23" y="68"/>
                      </a:lnTo>
                      <a:lnTo>
                        <a:pt x="14" y="66"/>
                      </a:lnTo>
                      <a:lnTo>
                        <a:pt x="8" y="64"/>
                      </a:lnTo>
                      <a:lnTo>
                        <a:pt x="3" y="60"/>
                      </a:lnTo>
                      <a:lnTo>
                        <a:pt x="1" y="55"/>
                      </a:lnTo>
                      <a:lnTo>
                        <a:pt x="0" y="51"/>
                      </a:lnTo>
                      <a:lnTo>
                        <a:pt x="1" y="46"/>
                      </a:lnTo>
                      <a:lnTo>
                        <a:pt x="3" y="40"/>
                      </a:lnTo>
                      <a:lnTo>
                        <a:pt x="7" y="34"/>
                      </a:lnTo>
                      <a:lnTo>
                        <a:pt x="9" y="31"/>
                      </a:lnTo>
                      <a:lnTo>
                        <a:pt x="10" y="30"/>
                      </a:lnTo>
                      <a:lnTo>
                        <a:pt x="12" y="28"/>
                      </a:lnTo>
                      <a:lnTo>
                        <a:pt x="15" y="27"/>
                      </a:lnTo>
                      <a:lnTo>
                        <a:pt x="17" y="26"/>
                      </a:lnTo>
                      <a:lnTo>
                        <a:pt x="20" y="26"/>
                      </a:lnTo>
                      <a:lnTo>
                        <a:pt x="23" y="25"/>
                      </a:lnTo>
                      <a:lnTo>
                        <a:pt x="24" y="25"/>
                      </a:lnTo>
                      <a:lnTo>
                        <a:pt x="26" y="25"/>
                      </a:lnTo>
                      <a:lnTo>
                        <a:pt x="26" y="19"/>
                      </a:lnTo>
                      <a:lnTo>
                        <a:pt x="26" y="12"/>
                      </a:lnTo>
                      <a:lnTo>
                        <a:pt x="30" y="7"/>
                      </a:lnTo>
                      <a:lnTo>
                        <a:pt x="37" y="2"/>
                      </a:lnTo>
                      <a:lnTo>
                        <a:pt x="40" y="0"/>
                      </a:lnTo>
                      <a:lnTo>
                        <a:pt x="46" y="0"/>
                      </a:lnTo>
                      <a:lnTo>
                        <a:pt x="52" y="0"/>
                      </a:lnTo>
                      <a:lnTo>
                        <a:pt x="55" y="1"/>
                      </a:lnTo>
                      <a:lnTo>
                        <a:pt x="62" y="4"/>
                      </a:lnTo>
                      <a:lnTo>
                        <a:pt x="65" y="12"/>
                      </a:lnTo>
                      <a:lnTo>
                        <a:pt x="65" y="20"/>
                      </a:lnTo>
                      <a:lnTo>
                        <a:pt x="60" y="27"/>
                      </a:lnTo>
                      <a:lnTo>
                        <a:pt x="64" y="28"/>
                      </a:lnTo>
                      <a:lnTo>
                        <a:pt x="70" y="31"/>
                      </a:lnTo>
                      <a:lnTo>
                        <a:pt x="73" y="36"/>
                      </a:lnTo>
                      <a:lnTo>
                        <a:pt x="75" y="42"/>
                      </a:lnTo>
                      <a:lnTo>
                        <a:pt x="73" y="45"/>
                      </a:lnTo>
                      <a:lnTo>
                        <a:pt x="73" y="46"/>
                      </a:lnTo>
                      <a:lnTo>
                        <a:pt x="73" y="47"/>
                      </a:lnTo>
                      <a:lnTo>
                        <a:pt x="76" y="46"/>
                      </a:lnTo>
                      <a:lnTo>
                        <a:pt x="78" y="43"/>
                      </a:lnTo>
                      <a:lnTo>
                        <a:pt x="80" y="40"/>
                      </a:lnTo>
                      <a:lnTo>
                        <a:pt x="83" y="38"/>
                      </a:lnTo>
                      <a:lnTo>
                        <a:pt x="84" y="34"/>
                      </a:lnTo>
                      <a:lnTo>
                        <a:pt x="81" y="28"/>
                      </a:lnTo>
                      <a:lnTo>
                        <a:pt x="80" y="24"/>
                      </a:lnTo>
                      <a:lnTo>
                        <a:pt x="80" y="18"/>
                      </a:lnTo>
                      <a:lnTo>
                        <a:pt x="83" y="11"/>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0" name="Freeform 278">
                  <a:extLst>
                    <a:ext uri="{FF2B5EF4-FFF2-40B4-BE49-F238E27FC236}">
                      <a16:creationId xmlns:a16="http://schemas.microsoft.com/office/drawing/2014/main" id="{ED3466B9-9EDA-456E-993F-8BFC78CAD7FB}"/>
                    </a:ext>
                  </a:extLst>
                </p:cNvPr>
                <p:cNvSpPr>
                  <a:spLocks/>
                </p:cNvSpPr>
                <p:nvPr/>
              </p:nvSpPr>
              <p:spPr bwMode="auto">
                <a:xfrm>
                  <a:off x="32" y="55"/>
                  <a:ext cx="70" cy="68"/>
                </a:xfrm>
                <a:custGeom>
                  <a:avLst/>
                  <a:gdLst>
                    <a:gd name="T0" fmla="*/ 68 w 141"/>
                    <a:gd name="T1" fmla="*/ 67 h 137"/>
                    <a:gd name="T2" fmla="*/ 64 w 141"/>
                    <a:gd name="T3" fmla="*/ 65 h 137"/>
                    <a:gd name="T4" fmla="*/ 57 w 141"/>
                    <a:gd name="T5" fmla="*/ 63 h 137"/>
                    <a:gd name="T6" fmla="*/ 50 w 141"/>
                    <a:gd name="T7" fmla="*/ 64 h 137"/>
                    <a:gd name="T8" fmla="*/ 42 w 141"/>
                    <a:gd name="T9" fmla="*/ 64 h 137"/>
                    <a:gd name="T10" fmla="*/ 37 w 141"/>
                    <a:gd name="T11" fmla="*/ 62 h 137"/>
                    <a:gd name="T12" fmla="*/ 40 w 141"/>
                    <a:gd name="T13" fmla="*/ 61 h 137"/>
                    <a:gd name="T14" fmla="*/ 52 w 141"/>
                    <a:gd name="T15" fmla="*/ 59 h 137"/>
                    <a:gd name="T16" fmla="*/ 49 w 141"/>
                    <a:gd name="T17" fmla="*/ 51 h 137"/>
                    <a:gd name="T18" fmla="*/ 41 w 141"/>
                    <a:gd name="T19" fmla="*/ 47 h 137"/>
                    <a:gd name="T20" fmla="*/ 29 w 141"/>
                    <a:gd name="T21" fmla="*/ 49 h 137"/>
                    <a:gd name="T22" fmla="*/ 18 w 141"/>
                    <a:gd name="T23" fmla="*/ 47 h 137"/>
                    <a:gd name="T24" fmla="*/ 14 w 141"/>
                    <a:gd name="T25" fmla="*/ 43 h 137"/>
                    <a:gd name="T26" fmla="*/ 20 w 141"/>
                    <a:gd name="T27" fmla="*/ 44 h 137"/>
                    <a:gd name="T28" fmla="*/ 28 w 141"/>
                    <a:gd name="T29" fmla="*/ 44 h 137"/>
                    <a:gd name="T30" fmla="*/ 36 w 141"/>
                    <a:gd name="T31" fmla="*/ 42 h 137"/>
                    <a:gd name="T32" fmla="*/ 34 w 141"/>
                    <a:gd name="T33" fmla="*/ 35 h 137"/>
                    <a:gd name="T34" fmla="*/ 25 w 141"/>
                    <a:gd name="T35" fmla="*/ 32 h 137"/>
                    <a:gd name="T36" fmla="*/ 12 w 141"/>
                    <a:gd name="T37" fmla="*/ 33 h 137"/>
                    <a:gd name="T38" fmla="*/ 2 w 141"/>
                    <a:gd name="T39" fmla="*/ 29 h 137"/>
                    <a:gd name="T40" fmla="*/ 0 w 141"/>
                    <a:gd name="T41" fmla="*/ 25 h 137"/>
                    <a:gd name="T42" fmla="*/ 5 w 141"/>
                    <a:gd name="T43" fmla="*/ 27 h 137"/>
                    <a:gd name="T44" fmla="*/ 12 w 141"/>
                    <a:gd name="T45" fmla="*/ 28 h 137"/>
                    <a:gd name="T46" fmla="*/ 21 w 141"/>
                    <a:gd name="T47" fmla="*/ 28 h 137"/>
                    <a:gd name="T48" fmla="*/ 17 w 141"/>
                    <a:gd name="T49" fmla="*/ 21 h 137"/>
                    <a:gd name="T50" fmla="*/ 8 w 141"/>
                    <a:gd name="T51" fmla="*/ 12 h 137"/>
                    <a:gd name="T52" fmla="*/ 2 w 141"/>
                    <a:gd name="T53" fmla="*/ 4 h 137"/>
                    <a:gd name="T54" fmla="*/ 2 w 141"/>
                    <a:gd name="T55" fmla="*/ 0 h 137"/>
                    <a:gd name="T56" fmla="*/ 7 w 141"/>
                    <a:gd name="T57" fmla="*/ 6 h 137"/>
                    <a:gd name="T58" fmla="*/ 17 w 141"/>
                    <a:gd name="T59" fmla="*/ 16 h 137"/>
                    <a:gd name="T60" fmla="*/ 24 w 141"/>
                    <a:gd name="T61" fmla="*/ 23 h 137"/>
                    <a:gd name="T62" fmla="*/ 28 w 141"/>
                    <a:gd name="T63" fmla="*/ 11 h 137"/>
                    <a:gd name="T64" fmla="*/ 27 w 141"/>
                    <a:gd name="T65" fmla="*/ 4 h 137"/>
                    <a:gd name="T66" fmla="*/ 31 w 141"/>
                    <a:gd name="T67" fmla="*/ 12 h 137"/>
                    <a:gd name="T68" fmla="*/ 32 w 141"/>
                    <a:gd name="T69" fmla="*/ 26 h 137"/>
                    <a:gd name="T70" fmla="*/ 40 w 141"/>
                    <a:gd name="T71" fmla="*/ 35 h 137"/>
                    <a:gd name="T72" fmla="*/ 48 w 141"/>
                    <a:gd name="T73" fmla="*/ 32 h 137"/>
                    <a:gd name="T74" fmla="*/ 50 w 141"/>
                    <a:gd name="T75" fmla="*/ 18 h 137"/>
                    <a:gd name="T76" fmla="*/ 52 w 141"/>
                    <a:gd name="T77" fmla="*/ 19 h 137"/>
                    <a:gd name="T78" fmla="*/ 54 w 141"/>
                    <a:gd name="T79" fmla="*/ 38 h 137"/>
                    <a:gd name="T80" fmla="*/ 58 w 141"/>
                    <a:gd name="T81" fmla="*/ 49 h 137"/>
                    <a:gd name="T82" fmla="*/ 63 w 141"/>
                    <a:gd name="T83" fmla="*/ 52 h 137"/>
                    <a:gd name="T84" fmla="*/ 66 w 141"/>
                    <a:gd name="T85" fmla="*/ 46 h 137"/>
                    <a:gd name="T86" fmla="*/ 69 w 141"/>
                    <a:gd name="T87" fmla="*/ 44 h 137"/>
                    <a:gd name="T88" fmla="*/ 68 w 141"/>
                    <a:gd name="T89" fmla="*/ 53 h 137"/>
                    <a:gd name="T90" fmla="*/ 67 w 141"/>
                    <a:gd name="T91" fmla="*/ 60 h 137"/>
                    <a:gd name="T92" fmla="*/ 70 w 141"/>
                    <a:gd name="T93" fmla="*/ 66 h 13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41" h="137">
                      <a:moveTo>
                        <a:pt x="141" y="132"/>
                      </a:moveTo>
                      <a:lnTo>
                        <a:pt x="139" y="133"/>
                      </a:lnTo>
                      <a:lnTo>
                        <a:pt x="136" y="134"/>
                      </a:lnTo>
                      <a:lnTo>
                        <a:pt x="134" y="136"/>
                      </a:lnTo>
                      <a:lnTo>
                        <a:pt x="133" y="137"/>
                      </a:lnTo>
                      <a:lnTo>
                        <a:pt x="129" y="131"/>
                      </a:lnTo>
                      <a:lnTo>
                        <a:pt x="126" y="127"/>
                      </a:lnTo>
                      <a:lnTo>
                        <a:pt x="121" y="126"/>
                      </a:lnTo>
                      <a:lnTo>
                        <a:pt x="115" y="127"/>
                      </a:lnTo>
                      <a:lnTo>
                        <a:pt x="110" y="129"/>
                      </a:lnTo>
                      <a:lnTo>
                        <a:pt x="105" y="129"/>
                      </a:lnTo>
                      <a:lnTo>
                        <a:pt x="101" y="129"/>
                      </a:lnTo>
                      <a:lnTo>
                        <a:pt x="95" y="129"/>
                      </a:lnTo>
                      <a:lnTo>
                        <a:pt x="89" y="129"/>
                      </a:lnTo>
                      <a:lnTo>
                        <a:pt x="85" y="129"/>
                      </a:lnTo>
                      <a:lnTo>
                        <a:pt x="81" y="127"/>
                      </a:lnTo>
                      <a:lnTo>
                        <a:pt x="78" y="126"/>
                      </a:lnTo>
                      <a:lnTo>
                        <a:pt x="74" y="124"/>
                      </a:lnTo>
                      <a:lnTo>
                        <a:pt x="73" y="122"/>
                      </a:lnTo>
                      <a:lnTo>
                        <a:pt x="74" y="121"/>
                      </a:lnTo>
                      <a:lnTo>
                        <a:pt x="80" y="122"/>
                      </a:lnTo>
                      <a:lnTo>
                        <a:pt x="88" y="122"/>
                      </a:lnTo>
                      <a:lnTo>
                        <a:pt x="97" y="121"/>
                      </a:lnTo>
                      <a:lnTo>
                        <a:pt x="105" y="118"/>
                      </a:lnTo>
                      <a:lnTo>
                        <a:pt x="111" y="116"/>
                      </a:lnTo>
                      <a:lnTo>
                        <a:pt x="105" y="109"/>
                      </a:lnTo>
                      <a:lnTo>
                        <a:pt x="98" y="102"/>
                      </a:lnTo>
                      <a:lnTo>
                        <a:pt x="93" y="96"/>
                      </a:lnTo>
                      <a:lnTo>
                        <a:pt x="89" y="93"/>
                      </a:lnTo>
                      <a:lnTo>
                        <a:pt x="83" y="94"/>
                      </a:lnTo>
                      <a:lnTo>
                        <a:pt x="75" y="95"/>
                      </a:lnTo>
                      <a:lnTo>
                        <a:pt x="67" y="96"/>
                      </a:lnTo>
                      <a:lnTo>
                        <a:pt x="59" y="98"/>
                      </a:lnTo>
                      <a:lnTo>
                        <a:pt x="50" y="98"/>
                      </a:lnTo>
                      <a:lnTo>
                        <a:pt x="43" y="96"/>
                      </a:lnTo>
                      <a:lnTo>
                        <a:pt x="36" y="95"/>
                      </a:lnTo>
                      <a:lnTo>
                        <a:pt x="32" y="93"/>
                      </a:lnTo>
                      <a:lnTo>
                        <a:pt x="28" y="89"/>
                      </a:lnTo>
                      <a:lnTo>
                        <a:pt x="28" y="87"/>
                      </a:lnTo>
                      <a:lnTo>
                        <a:pt x="30" y="87"/>
                      </a:lnTo>
                      <a:lnTo>
                        <a:pt x="35" y="88"/>
                      </a:lnTo>
                      <a:lnTo>
                        <a:pt x="40" y="89"/>
                      </a:lnTo>
                      <a:lnTo>
                        <a:pt x="44" y="89"/>
                      </a:lnTo>
                      <a:lnTo>
                        <a:pt x="50" y="89"/>
                      </a:lnTo>
                      <a:lnTo>
                        <a:pt x="56" y="88"/>
                      </a:lnTo>
                      <a:lnTo>
                        <a:pt x="62" y="87"/>
                      </a:lnTo>
                      <a:lnTo>
                        <a:pt x="67" y="86"/>
                      </a:lnTo>
                      <a:lnTo>
                        <a:pt x="72" y="85"/>
                      </a:lnTo>
                      <a:lnTo>
                        <a:pt x="77" y="83"/>
                      </a:lnTo>
                      <a:lnTo>
                        <a:pt x="73" y="77"/>
                      </a:lnTo>
                      <a:lnTo>
                        <a:pt x="68" y="71"/>
                      </a:lnTo>
                      <a:lnTo>
                        <a:pt x="63" y="66"/>
                      </a:lnTo>
                      <a:lnTo>
                        <a:pt x="57" y="63"/>
                      </a:lnTo>
                      <a:lnTo>
                        <a:pt x="50" y="65"/>
                      </a:lnTo>
                      <a:lnTo>
                        <a:pt x="42" y="66"/>
                      </a:lnTo>
                      <a:lnTo>
                        <a:pt x="33" y="66"/>
                      </a:lnTo>
                      <a:lnTo>
                        <a:pt x="25" y="66"/>
                      </a:lnTo>
                      <a:lnTo>
                        <a:pt x="18" y="64"/>
                      </a:lnTo>
                      <a:lnTo>
                        <a:pt x="11" y="62"/>
                      </a:lnTo>
                      <a:lnTo>
                        <a:pt x="5" y="58"/>
                      </a:lnTo>
                      <a:lnTo>
                        <a:pt x="2" y="54"/>
                      </a:lnTo>
                      <a:lnTo>
                        <a:pt x="0" y="51"/>
                      </a:lnTo>
                      <a:lnTo>
                        <a:pt x="0" y="50"/>
                      </a:lnTo>
                      <a:lnTo>
                        <a:pt x="3" y="51"/>
                      </a:lnTo>
                      <a:lnTo>
                        <a:pt x="6" y="54"/>
                      </a:lnTo>
                      <a:lnTo>
                        <a:pt x="10" y="55"/>
                      </a:lnTo>
                      <a:lnTo>
                        <a:pt x="13" y="56"/>
                      </a:lnTo>
                      <a:lnTo>
                        <a:pt x="19" y="57"/>
                      </a:lnTo>
                      <a:lnTo>
                        <a:pt x="25" y="57"/>
                      </a:lnTo>
                      <a:lnTo>
                        <a:pt x="30" y="57"/>
                      </a:lnTo>
                      <a:lnTo>
                        <a:pt x="36" y="57"/>
                      </a:lnTo>
                      <a:lnTo>
                        <a:pt x="42" y="56"/>
                      </a:lnTo>
                      <a:lnTo>
                        <a:pt x="47" y="55"/>
                      </a:lnTo>
                      <a:lnTo>
                        <a:pt x="41" y="49"/>
                      </a:lnTo>
                      <a:lnTo>
                        <a:pt x="35" y="43"/>
                      </a:lnTo>
                      <a:lnTo>
                        <a:pt x="29" y="38"/>
                      </a:lnTo>
                      <a:lnTo>
                        <a:pt x="22" y="31"/>
                      </a:lnTo>
                      <a:lnTo>
                        <a:pt x="17" y="24"/>
                      </a:lnTo>
                      <a:lnTo>
                        <a:pt x="11" y="18"/>
                      </a:lnTo>
                      <a:lnTo>
                        <a:pt x="7" y="12"/>
                      </a:lnTo>
                      <a:lnTo>
                        <a:pt x="4" y="8"/>
                      </a:lnTo>
                      <a:lnTo>
                        <a:pt x="2" y="2"/>
                      </a:lnTo>
                      <a:lnTo>
                        <a:pt x="2" y="0"/>
                      </a:lnTo>
                      <a:lnTo>
                        <a:pt x="5" y="1"/>
                      </a:lnTo>
                      <a:lnTo>
                        <a:pt x="9" y="4"/>
                      </a:lnTo>
                      <a:lnTo>
                        <a:pt x="11" y="8"/>
                      </a:lnTo>
                      <a:lnTo>
                        <a:pt x="15" y="12"/>
                      </a:lnTo>
                      <a:lnTo>
                        <a:pt x="21" y="19"/>
                      </a:lnTo>
                      <a:lnTo>
                        <a:pt x="27" y="25"/>
                      </a:lnTo>
                      <a:lnTo>
                        <a:pt x="34" y="32"/>
                      </a:lnTo>
                      <a:lnTo>
                        <a:pt x="40" y="38"/>
                      </a:lnTo>
                      <a:lnTo>
                        <a:pt x="45" y="43"/>
                      </a:lnTo>
                      <a:lnTo>
                        <a:pt x="49" y="46"/>
                      </a:lnTo>
                      <a:lnTo>
                        <a:pt x="52" y="39"/>
                      </a:lnTo>
                      <a:lnTo>
                        <a:pt x="55" y="31"/>
                      </a:lnTo>
                      <a:lnTo>
                        <a:pt x="56" y="23"/>
                      </a:lnTo>
                      <a:lnTo>
                        <a:pt x="55" y="16"/>
                      </a:lnTo>
                      <a:lnTo>
                        <a:pt x="53" y="11"/>
                      </a:lnTo>
                      <a:lnTo>
                        <a:pt x="55" y="8"/>
                      </a:lnTo>
                      <a:lnTo>
                        <a:pt x="56" y="9"/>
                      </a:lnTo>
                      <a:lnTo>
                        <a:pt x="58" y="11"/>
                      </a:lnTo>
                      <a:lnTo>
                        <a:pt x="62" y="24"/>
                      </a:lnTo>
                      <a:lnTo>
                        <a:pt x="64" y="36"/>
                      </a:lnTo>
                      <a:lnTo>
                        <a:pt x="64" y="47"/>
                      </a:lnTo>
                      <a:lnTo>
                        <a:pt x="64" y="53"/>
                      </a:lnTo>
                      <a:lnTo>
                        <a:pt x="70" y="57"/>
                      </a:lnTo>
                      <a:lnTo>
                        <a:pt x="75" y="64"/>
                      </a:lnTo>
                      <a:lnTo>
                        <a:pt x="80" y="70"/>
                      </a:lnTo>
                      <a:lnTo>
                        <a:pt x="85" y="73"/>
                      </a:lnTo>
                      <a:lnTo>
                        <a:pt x="91" y="71"/>
                      </a:lnTo>
                      <a:lnTo>
                        <a:pt x="97" y="64"/>
                      </a:lnTo>
                      <a:lnTo>
                        <a:pt x="101" y="55"/>
                      </a:lnTo>
                      <a:lnTo>
                        <a:pt x="101" y="44"/>
                      </a:lnTo>
                      <a:lnTo>
                        <a:pt x="100" y="36"/>
                      </a:lnTo>
                      <a:lnTo>
                        <a:pt x="101" y="33"/>
                      </a:lnTo>
                      <a:lnTo>
                        <a:pt x="102" y="34"/>
                      </a:lnTo>
                      <a:lnTo>
                        <a:pt x="104" y="39"/>
                      </a:lnTo>
                      <a:lnTo>
                        <a:pt x="106" y="50"/>
                      </a:lnTo>
                      <a:lnTo>
                        <a:pt x="108" y="63"/>
                      </a:lnTo>
                      <a:lnTo>
                        <a:pt x="108" y="76"/>
                      </a:lnTo>
                      <a:lnTo>
                        <a:pt x="103" y="85"/>
                      </a:lnTo>
                      <a:lnTo>
                        <a:pt x="110" y="92"/>
                      </a:lnTo>
                      <a:lnTo>
                        <a:pt x="116" y="98"/>
                      </a:lnTo>
                      <a:lnTo>
                        <a:pt x="119" y="103"/>
                      </a:lnTo>
                      <a:lnTo>
                        <a:pt x="123" y="108"/>
                      </a:lnTo>
                      <a:lnTo>
                        <a:pt x="127" y="104"/>
                      </a:lnTo>
                      <a:lnTo>
                        <a:pt x="129" y="100"/>
                      </a:lnTo>
                      <a:lnTo>
                        <a:pt x="132" y="95"/>
                      </a:lnTo>
                      <a:lnTo>
                        <a:pt x="133" y="92"/>
                      </a:lnTo>
                      <a:lnTo>
                        <a:pt x="134" y="89"/>
                      </a:lnTo>
                      <a:lnTo>
                        <a:pt x="136" y="88"/>
                      </a:lnTo>
                      <a:lnTo>
                        <a:pt x="139" y="89"/>
                      </a:lnTo>
                      <a:lnTo>
                        <a:pt x="140" y="94"/>
                      </a:lnTo>
                      <a:lnTo>
                        <a:pt x="139" y="101"/>
                      </a:lnTo>
                      <a:lnTo>
                        <a:pt x="136" y="107"/>
                      </a:lnTo>
                      <a:lnTo>
                        <a:pt x="134" y="114"/>
                      </a:lnTo>
                      <a:lnTo>
                        <a:pt x="132" y="117"/>
                      </a:lnTo>
                      <a:lnTo>
                        <a:pt x="134" y="121"/>
                      </a:lnTo>
                      <a:lnTo>
                        <a:pt x="136" y="124"/>
                      </a:lnTo>
                      <a:lnTo>
                        <a:pt x="139" y="129"/>
                      </a:lnTo>
                      <a:lnTo>
                        <a:pt x="141" y="1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1" name="Freeform 279">
                  <a:extLst>
                    <a:ext uri="{FF2B5EF4-FFF2-40B4-BE49-F238E27FC236}">
                      <a16:creationId xmlns:a16="http://schemas.microsoft.com/office/drawing/2014/main" id="{11D2D5A8-EDA0-4599-8D69-3F87975861A7}"/>
                    </a:ext>
                  </a:extLst>
                </p:cNvPr>
                <p:cNvSpPr>
                  <a:spLocks/>
                </p:cNvSpPr>
                <p:nvPr/>
              </p:nvSpPr>
              <p:spPr bwMode="auto">
                <a:xfrm>
                  <a:off x="124" y="38"/>
                  <a:ext cx="56" cy="76"/>
                </a:xfrm>
                <a:custGeom>
                  <a:avLst/>
                  <a:gdLst>
                    <a:gd name="T0" fmla="*/ 8 w 112"/>
                    <a:gd name="T1" fmla="*/ 72 h 151"/>
                    <a:gd name="T2" fmla="*/ 0 w 112"/>
                    <a:gd name="T3" fmla="*/ 57 h 151"/>
                    <a:gd name="T4" fmla="*/ 1 w 112"/>
                    <a:gd name="T5" fmla="*/ 46 h 151"/>
                    <a:gd name="T6" fmla="*/ 3 w 112"/>
                    <a:gd name="T7" fmla="*/ 46 h 151"/>
                    <a:gd name="T8" fmla="*/ 4 w 112"/>
                    <a:gd name="T9" fmla="*/ 54 h 151"/>
                    <a:gd name="T10" fmla="*/ 8 w 112"/>
                    <a:gd name="T11" fmla="*/ 67 h 151"/>
                    <a:gd name="T12" fmla="*/ 14 w 112"/>
                    <a:gd name="T13" fmla="*/ 69 h 151"/>
                    <a:gd name="T14" fmla="*/ 16 w 112"/>
                    <a:gd name="T15" fmla="*/ 65 h 151"/>
                    <a:gd name="T16" fmla="*/ 15 w 112"/>
                    <a:gd name="T17" fmla="*/ 57 h 151"/>
                    <a:gd name="T18" fmla="*/ 12 w 112"/>
                    <a:gd name="T19" fmla="*/ 41 h 151"/>
                    <a:gd name="T20" fmla="*/ 13 w 112"/>
                    <a:gd name="T21" fmla="*/ 33 h 151"/>
                    <a:gd name="T22" fmla="*/ 14 w 112"/>
                    <a:gd name="T23" fmla="*/ 33 h 151"/>
                    <a:gd name="T24" fmla="*/ 15 w 112"/>
                    <a:gd name="T25" fmla="*/ 41 h 151"/>
                    <a:gd name="T26" fmla="*/ 18 w 112"/>
                    <a:gd name="T27" fmla="*/ 54 h 151"/>
                    <a:gd name="T28" fmla="*/ 23 w 112"/>
                    <a:gd name="T29" fmla="*/ 54 h 151"/>
                    <a:gd name="T30" fmla="*/ 27 w 112"/>
                    <a:gd name="T31" fmla="*/ 45 h 151"/>
                    <a:gd name="T32" fmla="*/ 25 w 112"/>
                    <a:gd name="T33" fmla="*/ 33 h 151"/>
                    <a:gd name="T34" fmla="*/ 25 w 112"/>
                    <a:gd name="T35" fmla="*/ 16 h 151"/>
                    <a:gd name="T36" fmla="*/ 29 w 112"/>
                    <a:gd name="T37" fmla="*/ 9 h 151"/>
                    <a:gd name="T38" fmla="*/ 31 w 112"/>
                    <a:gd name="T39" fmla="*/ 10 h 151"/>
                    <a:gd name="T40" fmla="*/ 28 w 112"/>
                    <a:gd name="T41" fmla="*/ 18 h 151"/>
                    <a:gd name="T42" fmla="*/ 29 w 112"/>
                    <a:gd name="T43" fmla="*/ 31 h 151"/>
                    <a:gd name="T44" fmla="*/ 34 w 112"/>
                    <a:gd name="T45" fmla="*/ 30 h 151"/>
                    <a:gd name="T46" fmla="*/ 38 w 112"/>
                    <a:gd name="T47" fmla="*/ 22 h 151"/>
                    <a:gd name="T48" fmla="*/ 40 w 112"/>
                    <a:gd name="T49" fmla="*/ 14 h 151"/>
                    <a:gd name="T50" fmla="*/ 44 w 112"/>
                    <a:gd name="T51" fmla="*/ 5 h 151"/>
                    <a:gd name="T52" fmla="*/ 48 w 112"/>
                    <a:gd name="T53" fmla="*/ 1 h 151"/>
                    <a:gd name="T54" fmla="*/ 51 w 112"/>
                    <a:gd name="T55" fmla="*/ 1 h 151"/>
                    <a:gd name="T56" fmla="*/ 47 w 112"/>
                    <a:gd name="T57" fmla="*/ 8 h 151"/>
                    <a:gd name="T58" fmla="*/ 41 w 112"/>
                    <a:gd name="T59" fmla="*/ 17 h 151"/>
                    <a:gd name="T60" fmla="*/ 40 w 112"/>
                    <a:gd name="T61" fmla="*/ 25 h 151"/>
                    <a:gd name="T62" fmla="*/ 37 w 112"/>
                    <a:gd name="T63" fmla="*/ 33 h 151"/>
                    <a:gd name="T64" fmla="*/ 38 w 112"/>
                    <a:gd name="T65" fmla="*/ 35 h 151"/>
                    <a:gd name="T66" fmla="*/ 44 w 112"/>
                    <a:gd name="T67" fmla="*/ 33 h 151"/>
                    <a:gd name="T68" fmla="*/ 50 w 112"/>
                    <a:gd name="T69" fmla="*/ 30 h 151"/>
                    <a:gd name="T70" fmla="*/ 53 w 112"/>
                    <a:gd name="T71" fmla="*/ 27 h 151"/>
                    <a:gd name="T72" fmla="*/ 55 w 112"/>
                    <a:gd name="T73" fmla="*/ 25 h 151"/>
                    <a:gd name="T74" fmla="*/ 56 w 112"/>
                    <a:gd name="T75" fmla="*/ 26 h 151"/>
                    <a:gd name="T76" fmla="*/ 54 w 112"/>
                    <a:gd name="T77" fmla="*/ 31 h 151"/>
                    <a:gd name="T78" fmla="*/ 48 w 112"/>
                    <a:gd name="T79" fmla="*/ 36 h 151"/>
                    <a:gd name="T80" fmla="*/ 42 w 112"/>
                    <a:gd name="T81" fmla="*/ 39 h 151"/>
                    <a:gd name="T82" fmla="*/ 36 w 112"/>
                    <a:gd name="T83" fmla="*/ 41 h 151"/>
                    <a:gd name="T84" fmla="*/ 32 w 112"/>
                    <a:gd name="T85" fmla="*/ 45 h 151"/>
                    <a:gd name="T86" fmla="*/ 27 w 112"/>
                    <a:gd name="T87" fmla="*/ 57 h 151"/>
                    <a:gd name="T88" fmla="*/ 28 w 112"/>
                    <a:gd name="T89" fmla="*/ 61 h 151"/>
                    <a:gd name="T90" fmla="*/ 33 w 112"/>
                    <a:gd name="T91" fmla="*/ 62 h 151"/>
                    <a:gd name="T92" fmla="*/ 39 w 112"/>
                    <a:gd name="T93" fmla="*/ 61 h 151"/>
                    <a:gd name="T94" fmla="*/ 44 w 112"/>
                    <a:gd name="T95" fmla="*/ 58 h 151"/>
                    <a:gd name="T96" fmla="*/ 48 w 112"/>
                    <a:gd name="T97" fmla="*/ 53 h 151"/>
                    <a:gd name="T98" fmla="*/ 49 w 112"/>
                    <a:gd name="T99" fmla="*/ 53 h 151"/>
                    <a:gd name="T100" fmla="*/ 47 w 112"/>
                    <a:gd name="T101" fmla="*/ 59 h 151"/>
                    <a:gd name="T102" fmla="*/ 42 w 112"/>
                    <a:gd name="T103" fmla="*/ 64 h 151"/>
                    <a:gd name="T104" fmla="*/ 35 w 112"/>
                    <a:gd name="T105" fmla="*/ 66 h 151"/>
                    <a:gd name="T106" fmla="*/ 28 w 112"/>
                    <a:gd name="T107" fmla="*/ 67 h 151"/>
                    <a:gd name="T108" fmla="*/ 23 w 112"/>
                    <a:gd name="T109" fmla="*/ 68 h 151"/>
                    <a:gd name="T110" fmla="*/ 21 w 112"/>
                    <a:gd name="T111" fmla="*/ 72 h 151"/>
                    <a:gd name="T112" fmla="*/ 17 w 112"/>
                    <a:gd name="T113" fmla="*/ 73 h 151"/>
                    <a:gd name="T114" fmla="*/ 13 w 112"/>
                    <a:gd name="T115" fmla="*/ 75 h 1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2" h="151">
                      <a:moveTo>
                        <a:pt x="23" y="151"/>
                      </a:moveTo>
                      <a:lnTo>
                        <a:pt x="15" y="144"/>
                      </a:lnTo>
                      <a:lnTo>
                        <a:pt x="7" y="130"/>
                      </a:lnTo>
                      <a:lnTo>
                        <a:pt x="0" y="114"/>
                      </a:lnTo>
                      <a:lnTo>
                        <a:pt x="0" y="96"/>
                      </a:lnTo>
                      <a:lnTo>
                        <a:pt x="2" y="91"/>
                      </a:lnTo>
                      <a:lnTo>
                        <a:pt x="3" y="91"/>
                      </a:lnTo>
                      <a:lnTo>
                        <a:pt x="5" y="92"/>
                      </a:lnTo>
                      <a:lnTo>
                        <a:pt x="5" y="96"/>
                      </a:lnTo>
                      <a:lnTo>
                        <a:pt x="7" y="108"/>
                      </a:lnTo>
                      <a:lnTo>
                        <a:pt x="10" y="122"/>
                      </a:lnTo>
                      <a:lnTo>
                        <a:pt x="16" y="134"/>
                      </a:lnTo>
                      <a:lnTo>
                        <a:pt x="25" y="142"/>
                      </a:lnTo>
                      <a:lnTo>
                        <a:pt x="28" y="138"/>
                      </a:lnTo>
                      <a:lnTo>
                        <a:pt x="31" y="134"/>
                      </a:lnTo>
                      <a:lnTo>
                        <a:pt x="32" y="130"/>
                      </a:lnTo>
                      <a:lnTo>
                        <a:pt x="34" y="128"/>
                      </a:lnTo>
                      <a:lnTo>
                        <a:pt x="30" y="114"/>
                      </a:lnTo>
                      <a:lnTo>
                        <a:pt x="26" y="98"/>
                      </a:lnTo>
                      <a:lnTo>
                        <a:pt x="24" y="82"/>
                      </a:lnTo>
                      <a:lnTo>
                        <a:pt x="24" y="72"/>
                      </a:lnTo>
                      <a:lnTo>
                        <a:pt x="25" y="66"/>
                      </a:lnTo>
                      <a:lnTo>
                        <a:pt x="27" y="65"/>
                      </a:lnTo>
                      <a:lnTo>
                        <a:pt x="28" y="66"/>
                      </a:lnTo>
                      <a:lnTo>
                        <a:pt x="30" y="72"/>
                      </a:lnTo>
                      <a:lnTo>
                        <a:pt x="30" y="82"/>
                      </a:lnTo>
                      <a:lnTo>
                        <a:pt x="32" y="95"/>
                      </a:lnTo>
                      <a:lnTo>
                        <a:pt x="35" y="107"/>
                      </a:lnTo>
                      <a:lnTo>
                        <a:pt x="40" y="115"/>
                      </a:lnTo>
                      <a:lnTo>
                        <a:pt x="45" y="108"/>
                      </a:lnTo>
                      <a:lnTo>
                        <a:pt x="49" y="99"/>
                      </a:lnTo>
                      <a:lnTo>
                        <a:pt x="53" y="90"/>
                      </a:lnTo>
                      <a:lnTo>
                        <a:pt x="55" y="83"/>
                      </a:lnTo>
                      <a:lnTo>
                        <a:pt x="49" y="66"/>
                      </a:lnTo>
                      <a:lnTo>
                        <a:pt x="47" y="49"/>
                      </a:lnTo>
                      <a:lnTo>
                        <a:pt x="49" y="32"/>
                      </a:lnTo>
                      <a:lnTo>
                        <a:pt x="55" y="20"/>
                      </a:lnTo>
                      <a:lnTo>
                        <a:pt x="58" y="17"/>
                      </a:lnTo>
                      <a:lnTo>
                        <a:pt x="59" y="17"/>
                      </a:lnTo>
                      <a:lnTo>
                        <a:pt x="61" y="19"/>
                      </a:lnTo>
                      <a:lnTo>
                        <a:pt x="59" y="22"/>
                      </a:lnTo>
                      <a:lnTo>
                        <a:pt x="56" y="36"/>
                      </a:lnTo>
                      <a:lnTo>
                        <a:pt x="55" y="50"/>
                      </a:lnTo>
                      <a:lnTo>
                        <a:pt x="57" y="61"/>
                      </a:lnTo>
                      <a:lnTo>
                        <a:pt x="61" y="69"/>
                      </a:lnTo>
                      <a:lnTo>
                        <a:pt x="68" y="60"/>
                      </a:lnTo>
                      <a:lnTo>
                        <a:pt x="72" y="51"/>
                      </a:lnTo>
                      <a:lnTo>
                        <a:pt x="76" y="43"/>
                      </a:lnTo>
                      <a:lnTo>
                        <a:pt x="77" y="35"/>
                      </a:lnTo>
                      <a:lnTo>
                        <a:pt x="79" y="27"/>
                      </a:lnTo>
                      <a:lnTo>
                        <a:pt x="84" y="17"/>
                      </a:lnTo>
                      <a:lnTo>
                        <a:pt x="88" y="9"/>
                      </a:lnTo>
                      <a:lnTo>
                        <a:pt x="93" y="4"/>
                      </a:lnTo>
                      <a:lnTo>
                        <a:pt x="96" y="1"/>
                      </a:lnTo>
                      <a:lnTo>
                        <a:pt x="101" y="0"/>
                      </a:lnTo>
                      <a:lnTo>
                        <a:pt x="102" y="1"/>
                      </a:lnTo>
                      <a:lnTo>
                        <a:pt x="101" y="5"/>
                      </a:lnTo>
                      <a:lnTo>
                        <a:pt x="93" y="15"/>
                      </a:lnTo>
                      <a:lnTo>
                        <a:pt x="86" y="24"/>
                      </a:lnTo>
                      <a:lnTo>
                        <a:pt x="81" y="34"/>
                      </a:lnTo>
                      <a:lnTo>
                        <a:pt x="80" y="40"/>
                      </a:lnTo>
                      <a:lnTo>
                        <a:pt x="79" y="49"/>
                      </a:lnTo>
                      <a:lnTo>
                        <a:pt x="77" y="58"/>
                      </a:lnTo>
                      <a:lnTo>
                        <a:pt x="73" y="66"/>
                      </a:lnTo>
                      <a:lnTo>
                        <a:pt x="70" y="72"/>
                      </a:lnTo>
                      <a:lnTo>
                        <a:pt x="76" y="70"/>
                      </a:lnTo>
                      <a:lnTo>
                        <a:pt x="81" y="68"/>
                      </a:lnTo>
                      <a:lnTo>
                        <a:pt x="87" y="66"/>
                      </a:lnTo>
                      <a:lnTo>
                        <a:pt x="93" y="64"/>
                      </a:lnTo>
                      <a:lnTo>
                        <a:pt x="99" y="60"/>
                      </a:lnTo>
                      <a:lnTo>
                        <a:pt x="102" y="57"/>
                      </a:lnTo>
                      <a:lnTo>
                        <a:pt x="106" y="54"/>
                      </a:lnTo>
                      <a:lnTo>
                        <a:pt x="108" y="52"/>
                      </a:lnTo>
                      <a:lnTo>
                        <a:pt x="110" y="50"/>
                      </a:lnTo>
                      <a:lnTo>
                        <a:pt x="112" y="49"/>
                      </a:lnTo>
                      <a:lnTo>
                        <a:pt x="112" y="51"/>
                      </a:lnTo>
                      <a:lnTo>
                        <a:pt x="111" y="54"/>
                      </a:lnTo>
                      <a:lnTo>
                        <a:pt x="107" y="61"/>
                      </a:lnTo>
                      <a:lnTo>
                        <a:pt x="101" y="67"/>
                      </a:lnTo>
                      <a:lnTo>
                        <a:pt x="95" y="72"/>
                      </a:lnTo>
                      <a:lnTo>
                        <a:pt x="89" y="75"/>
                      </a:lnTo>
                      <a:lnTo>
                        <a:pt x="83" y="77"/>
                      </a:lnTo>
                      <a:lnTo>
                        <a:pt x="77" y="80"/>
                      </a:lnTo>
                      <a:lnTo>
                        <a:pt x="72" y="81"/>
                      </a:lnTo>
                      <a:lnTo>
                        <a:pt x="69" y="81"/>
                      </a:lnTo>
                      <a:lnTo>
                        <a:pt x="64" y="90"/>
                      </a:lnTo>
                      <a:lnTo>
                        <a:pt x="57" y="102"/>
                      </a:lnTo>
                      <a:lnTo>
                        <a:pt x="53" y="113"/>
                      </a:lnTo>
                      <a:lnTo>
                        <a:pt x="50" y="121"/>
                      </a:lnTo>
                      <a:lnTo>
                        <a:pt x="55" y="122"/>
                      </a:lnTo>
                      <a:lnTo>
                        <a:pt x="59" y="123"/>
                      </a:lnTo>
                      <a:lnTo>
                        <a:pt x="66" y="123"/>
                      </a:lnTo>
                      <a:lnTo>
                        <a:pt x="72" y="122"/>
                      </a:lnTo>
                      <a:lnTo>
                        <a:pt x="78" y="121"/>
                      </a:lnTo>
                      <a:lnTo>
                        <a:pt x="84" y="119"/>
                      </a:lnTo>
                      <a:lnTo>
                        <a:pt x="88" y="115"/>
                      </a:lnTo>
                      <a:lnTo>
                        <a:pt x="92" y="111"/>
                      </a:lnTo>
                      <a:lnTo>
                        <a:pt x="95" y="106"/>
                      </a:lnTo>
                      <a:lnTo>
                        <a:pt x="97" y="105"/>
                      </a:lnTo>
                      <a:lnTo>
                        <a:pt x="97" y="106"/>
                      </a:lnTo>
                      <a:lnTo>
                        <a:pt x="96" y="111"/>
                      </a:lnTo>
                      <a:lnTo>
                        <a:pt x="93" y="117"/>
                      </a:lnTo>
                      <a:lnTo>
                        <a:pt x="88" y="122"/>
                      </a:lnTo>
                      <a:lnTo>
                        <a:pt x="83" y="127"/>
                      </a:lnTo>
                      <a:lnTo>
                        <a:pt x="76" y="129"/>
                      </a:lnTo>
                      <a:lnTo>
                        <a:pt x="69" y="132"/>
                      </a:lnTo>
                      <a:lnTo>
                        <a:pt x="62" y="133"/>
                      </a:lnTo>
                      <a:lnTo>
                        <a:pt x="55" y="133"/>
                      </a:lnTo>
                      <a:lnTo>
                        <a:pt x="49" y="132"/>
                      </a:lnTo>
                      <a:lnTo>
                        <a:pt x="46" y="135"/>
                      </a:lnTo>
                      <a:lnTo>
                        <a:pt x="43" y="138"/>
                      </a:lnTo>
                      <a:lnTo>
                        <a:pt x="41" y="143"/>
                      </a:lnTo>
                      <a:lnTo>
                        <a:pt x="40" y="147"/>
                      </a:lnTo>
                      <a:lnTo>
                        <a:pt x="34" y="145"/>
                      </a:lnTo>
                      <a:lnTo>
                        <a:pt x="30" y="147"/>
                      </a:lnTo>
                      <a:lnTo>
                        <a:pt x="25" y="149"/>
                      </a:lnTo>
                      <a:lnTo>
                        <a:pt x="23" y="15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2" name="Freeform 280">
                  <a:extLst>
                    <a:ext uri="{FF2B5EF4-FFF2-40B4-BE49-F238E27FC236}">
                      <a16:creationId xmlns:a16="http://schemas.microsoft.com/office/drawing/2014/main" id="{FDCABD2B-5D7B-4BA8-BF1D-AA751E07EF84}"/>
                    </a:ext>
                  </a:extLst>
                </p:cNvPr>
                <p:cNvSpPr>
                  <a:spLocks/>
                </p:cNvSpPr>
                <p:nvPr/>
              </p:nvSpPr>
              <p:spPr bwMode="auto">
                <a:xfrm>
                  <a:off x="151" y="123"/>
                  <a:ext cx="91" cy="41"/>
                </a:xfrm>
                <a:custGeom>
                  <a:avLst/>
                  <a:gdLst>
                    <a:gd name="T0" fmla="*/ 1 w 181"/>
                    <a:gd name="T1" fmla="*/ 13 h 83"/>
                    <a:gd name="T2" fmla="*/ 1 w 181"/>
                    <a:gd name="T3" fmla="*/ 15 h 83"/>
                    <a:gd name="T4" fmla="*/ 4 w 181"/>
                    <a:gd name="T5" fmla="*/ 15 h 83"/>
                    <a:gd name="T6" fmla="*/ 12 w 181"/>
                    <a:gd name="T7" fmla="*/ 15 h 83"/>
                    <a:gd name="T8" fmla="*/ 20 w 181"/>
                    <a:gd name="T9" fmla="*/ 16 h 83"/>
                    <a:gd name="T10" fmla="*/ 25 w 181"/>
                    <a:gd name="T11" fmla="*/ 18 h 83"/>
                    <a:gd name="T12" fmla="*/ 28 w 181"/>
                    <a:gd name="T13" fmla="*/ 23 h 83"/>
                    <a:gd name="T14" fmla="*/ 35 w 181"/>
                    <a:gd name="T15" fmla="*/ 33 h 83"/>
                    <a:gd name="T16" fmla="*/ 43 w 181"/>
                    <a:gd name="T17" fmla="*/ 38 h 83"/>
                    <a:gd name="T18" fmla="*/ 43 w 181"/>
                    <a:gd name="T19" fmla="*/ 36 h 83"/>
                    <a:gd name="T20" fmla="*/ 38 w 181"/>
                    <a:gd name="T21" fmla="*/ 30 h 83"/>
                    <a:gd name="T22" fmla="*/ 35 w 181"/>
                    <a:gd name="T23" fmla="*/ 23 h 83"/>
                    <a:gd name="T24" fmla="*/ 38 w 181"/>
                    <a:gd name="T25" fmla="*/ 20 h 83"/>
                    <a:gd name="T26" fmla="*/ 47 w 181"/>
                    <a:gd name="T27" fmla="*/ 21 h 83"/>
                    <a:gd name="T28" fmla="*/ 52 w 181"/>
                    <a:gd name="T29" fmla="*/ 27 h 83"/>
                    <a:gd name="T30" fmla="*/ 60 w 181"/>
                    <a:gd name="T31" fmla="*/ 36 h 83"/>
                    <a:gd name="T32" fmla="*/ 69 w 181"/>
                    <a:gd name="T33" fmla="*/ 41 h 83"/>
                    <a:gd name="T34" fmla="*/ 73 w 181"/>
                    <a:gd name="T35" fmla="*/ 40 h 83"/>
                    <a:gd name="T36" fmla="*/ 65 w 181"/>
                    <a:gd name="T37" fmla="*/ 35 h 83"/>
                    <a:gd name="T38" fmla="*/ 57 w 181"/>
                    <a:gd name="T39" fmla="*/ 28 h 83"/>
                    <a:gd name="T40" fmla="*/ 60 w 181"/>
                    <a:gd name="T41" fmla="*/ 26 h 83"/>
                    <a:gd name="T42" fmla="*/ 69 w 181"/>
                    <a:gd name="T43" fmla="*/ 28 h 83"/>
                    <a:gd name="T44" fmla="*/ 79 w 181"/>
                    <a:gd name="T45" fmla="*/ 30 h 83"/>
                    <a:gd name="T46" fmla="*/ 86 w 181"/>
                    <a:gd name="T47" fmla="*/ 31 h 83"/>
                    <a:gd name="T48" fmla="*/ 90 w 181"/>
                    <a:gd name="T49" fmla="*/ 31 h 83"/>
                    <a:gd name="T50" fmla="*/ 89 w 181"/>
                    <a:gd name="T51" fmla="*/ 29 h 83"/>
                    <a:gd name="T52" fmla="*/ 83 w 181"/>
                    <a:gd name="T53" fmla="*/ 28 h 83"/>
                    <a:gd name="T54" fmla="*/ 75 w 181"/>
                    <a:gd name="T55" fmla="*/ 26 h 83"/>
                    <a:gd name="T56" fmla="*/ 67 w 181"/>
                    <a:gd name="T57" fmla="*/ 23 h 83"/>
                    <a:gd name="T58" fmla="*/ 61 w 181"/>
                    <a:gd name="T59" fmla="*/ 21 h 83"/>
                    <a:gd name="T60" fmla="*/ 62 w 181"/>
                    <a:gd name="T61" fmla="*/ 17 h 83"/>
                    <a:gd name="T62" fmla="*/ 68 w 181"/>
                    <a:gd name="T63" fmla="*/ 15 h 83"/>
                    <a:gd name="T64" fmla="*/ 73 w 181"/>
                    <a:gd name="T65" fmla="*/ 13 h 83"/>
                    <a:gd name="T66" fmla="*/ 72 w 181"/>
                    <a:gd name="T67" fmla="*/ 12 h 83"/>
                    <a:gd name="T68" fmla="*/ 66 w 181"/>
                    <a:gd name="T69" fmla="*/ 10 h 83"/>
                    <a:gd name="T70" fmla="*/ 57 w 181"/>
                    <a:gd name="T71" fmla="*/ 15 h 83"/>
                    <a:gd name="T72" fmla="*/ 53 w 181"/>
                    <a:gd name="T73" fmla="*/ 17 h 83"/>
                    <a:gd name="T74" fmla="*/ 47 w 181"/>
                    <a:gd name="T75" fmla="*/ 16 h 83"/>
                    <a:gd name="T76" fmla="*/ 42 w 181"/>
                    <a:gd name="T77" fmla="*/ 16 h 83"/>
                    <a:gd name="T78" fmla="*/ 38 w 181"/>
                    <a:gd name="T79" fmla="*/ 16 h 83"/>
                    <a:gd name="T80" fmla="*/ 36 w 181"/>
                    <a:gd name="T81" fmla="*/ 12 h 83"/>
                    <a:gd name="T82" fmla="*/ 40 w 181"/>
                    <a:gd name="T83" fmla="*/ 5 h 83"/>
                    <a:gd name="T84" fmla="*/ 47 w 181"/>
                    <a:gd name="T85" fmla="*/ 1 h 83"/>
                    <a:gd name="T86" fmla="*/ 46 w 181"/>
                    <a:gd name="T87" fmla="*/ 0 h 83"/>
                    <a:gd name="T88" fmla="*/ 42 w 181"/>
                    <a:gd name="T89" fmla="*/ 0 h 83"/>
                    <a:gd name="T90" fmla="*/ 37 w 181"/>
                    <a:gd name="T91" fmla="*/ 3 h 83"/>
                    <a:gd name="T92" fmla="*/ 32 w 181"/>
                    <a:gd name="T93" fmla="*/ 7 h 83"/>
                    <a:gd name="T94" fmla="*/ 28 w 181"/>
                    <a:gd name="T95" fmla="*/ 10 h 83"/>
                    <a:gd name="T96" fmla="*/ 24 w 181"/>
                    <a:gd name="T97" fmla="*/ 12 h 83"/>
                    <a:gd name="T98" fmla="*/ 17 w 181"/>
                    <a:gd name="T99" fmla="*/ 12 h 83"/>
                    <a:gd name="T100" fmla="*/ 9 w 181"/>
                    <a:gd name="T101" fmla="*/ 12 h 83"/>
                    <a:gd name="T102" fmla="*/ 2 w 181"/>
                    <a:gd name="T103" fmla="*/ 12 h 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 h="83">
                      <a:moveTo>
                        <a:pt x="0" y="25"/>
                      </a:moveTo>
                      <a:lnTo>
                        <a:pt x="1" y="26"/>
                      </a:lnTo>
                      <a:lnTo>
                        <a:pt x="1" y="27"/>
                      </a:lnTo>
                      <a:lnTo>
                        <a:pt x="1" y="30"/>
                      </a:lnTo>
                      <a:lnTo>
                        <a:pt x="1" y="31"/>
                      </a:lnTo>
                      <a:lnTo>
                        <a:pt x="8" y="31"/>
                      </a:lnTo>
                      <a:lnTo>
                        <a:pt x="15" y="31"/>
                      </a:lnTo>
                      <a:lnTo>
                        <a:pt x="23" y="31"/>
                      </a:lnTo>
                      <a:lnTo>
                        <a:pt x="31" y="32"/>
                      </a:lnTo>
                      <a:lnTo>
                        <a:pt x="39" y="33"/>
                      </a:lnTo>
                      <a:lnTo>
                        <a:pt x="45" y="35"/>
                      </a:lnTo>
                      <a:lnTo>
                        <a:pt x="49" y="36"/>
                      </a:lnTo>
                      <a:lnTo>
                        <a:pt x="53" y="39"/>
                      </a:lnTo>
                      <a:lnTo>
                        <a:pt x="56" y="46"/>
                      </a:lnTo>
                      <a:lnTo>
                        <a:pt x="61" y="56"/>
                      </a:lnTo>
                      <a:lnTo>
                        <a:pt x="69" y="66"/>
                      </a:lnTo>
                      <a:lnTo>
                        <a:pt x="79" y="75"/>
                      </a:lnTo>
                      <a:lnTo>
                        <a:pt x="85" y="76"/>
                      </a:lnTo>
                      <a:lnTo>
                        <a:pt x="86" y="75"/>
                      </a:lnTo>
                      <a:lnTo>
                        <a:pt x="85" y="72"/>
                      </a:lnTo>
                      <a:lnTo>
                        <a:pt x="80" y="68"/>
                      </a:lnTo>
                      <a:lnTo>
                        <a:pt x="75" y="61"/>
                      </a:lnTo>
                      <a:lnTo>
                        <a:pt x="71" y="54"/>
                      </a:lnTo>
                      <a:lnTo>
                        <a:pt x="69" y="46"/>
                      </a:lnTo>
                      <a:lnTo>
                        <a:pt x="68" y="40"/>
                      </a:lnTo>
                      <a:lnTo>
                        <a:pt x="76" y="40"/>
                      </a:lnTo>
                      <a:lnTo>
                        <a:pt x="86" y="41"/>
                      </a:lnTo>
                      <a:lnTo>
                        <a:pt x="94" y="43"/>
                      </a:lnTo>
                      <a:lnTo>
                        <a:pt x="101" y="46"/>
                      </a:lnTo>
                      <a:lnTo>
                        <a:pt x="104" y="55"/>
                      </a:lnTo>
                      <a:lnTo>
                        <a:pt x="110" y="64"/>
                      </a:lnTo>
                      <a:lnTo>
                        <a:pt x="120" y="73"/>
                      </a:lnTo>
                      <a:lnTo>
                        <a:pt x="130" y="80"/>
                      </a:lnTo>
                      <a:lnTo>
                        <a:pt x="138" y="83"/>
                      </a:lnTo>
                      <a:lnTo>
                        <a:pt x="144" y="83"/>
                      </a:lnTo>
                      <a:lnTo>
                        <a:pt x="145" y="81"/>
                      </a:lnTo>
                      <a:lnTo>
                        <a:pt x="142" y="78"/>
                      </a:lnTo>
                      <a:lnTo>
                        <a:pt x="130" y="71"/>
                      </a:lnTo>
                      <a:lnTo>
                        <a:pt x="121" y="63"/>
                      </a:lnTo>
                      <a:lnTo>
                        <a:pt x="114" y="56"/>
                      </a:lnTo>
                      <a:lnTo>
                        <a:pt x="112" y="49"/>
                      </a:lnTo>
                      <a:lnTo>
                        <a:pt x="119" y="53"/>
                      </a:lnTo>
                      <a:lnTo>
                        <a:pt x="128" y="56"/>
                      </a:lnTo>
                      <a:lnTo>
                        <a:pt x="137" y="57"/>
                      </a:lnTo>
                      <a:lnTo>
                        <a:pt x="147" y="60"/>
                      </a:lnTo>
                      <a:lnTo>
                        <a:pt x="157" y="61"/>
                      </a:lnTo>
                      <a:lnTo>
                        <a:pt x="165" y="62"/>
                      </a:lnTo>
                      <a:lnTo>
                        <a:pt x="171" y="63"/>
                      </a:lnTo>
                      <a:lnTo>
                        <a:pt x="176" y="63"/>
                      </a:lnTo>
                      <a:lnTo>
                        <a:pt x="180" y="63"/>
                      </a:lnTo>
                      <a:lnTo>
                        <a:pt x="181" y="61"/>
                      </a:lnTo>
                      <a:lnTo>
                        <a:pt x="177" y="58"/>
                      </a:lnTo>
                      <a:lnTo>
                        <a:pt x="173" y="57"/>
                      </a:lnTo>
                      <a:lnTo>
                        <a:pt x="166" y="56"/>
                      </a:lnTo>
                      <a:lnTo>
                        <a:pt x="159" y="55"/>
                      </a:lnTo>
                      <a:lnTo>
                        <a:pt x="150" y="53"/>
                      </a:lnTo>
                      <a:lnTo>
                        <a:pt x="142" y="50"/>
                      </a:lnTo>
                      <a:lnTo>
                        <a:pt x="133" y="47"/>
                      </a:lnTo>
                      <a:lnTo>
                        <a:pt x="125" y="45"/>
                      </a:lnTo>
                      <a:lnTo>
                        <a:pt x="121" y="42"/>
                      </a:lnTo>
                      <a:lnTo>
                        <a:pt x="117" y="41"/>
                      </a:lnTo>
                      <a:lnTo>
                        <a:pt x="123" y="35"/>
                      </a:lnTo>
                      <a:lnTo>
                        <a:pt x="129" y="32"/>
                      </a:lnTo>
                      <a:lnTo>
                        <a:pt x="135" y="30"/>
                      </a:lnTo>
                      <a:lnTo>
                        <a:pt x="140" y="28"/>
                      </a:lnTo>
                      <a:lnTo>
                        <a:pt x="145" y="27"/>
                      </a:lnTo>
                      <a:lnTo>
                        <a:pt x="146" y="26"/>
                      </a:lnTo>
                      <a:lnTo>
                        <a:pt x="144" y="24"/>
                      </a:lnTo>
                      <a:lnTo>
                        <a:pt x="138" y="21"/>
                      </a:lnTo>
                      <a:lnTo>
                        <a:pt x="131" y="21"/>
                      </a:lnTo>
                      <a:lnTo>
                        <a:pt x="122" y="25"/>
                      </a:lnTo>
                      <a:lnTo>
                        <a:pt x="114" y="30"/>
                      </a:lnTo>
                      <a:lnTo>
                        <a:pt x="109" y="35"/>
                      </a:lnTo>
                      <a:lnTo>
                        <a:pt x="105" y="35"/>
                      </a:lnTo>
                      <a:lnTo>
                        <a:pt x="99" y="34"/>
                      </a:lnTo>
                      <a:lnTo>
                        <a:pt x="93" y="33"/>
                      </a:lnTo>
                      <a:lnTo>
                        <a:pt x="87" y="33"/>
                      </a:lnTo>
                      <a:lnTo>
                        <a:pt x="83" y="32"/>
                      </a:lnTo>
                      <a:lnTo>
                        <a:pt x="78" y="32"/>
                      </a:lnTo>
                      <a:lnTo>
                        <a:pt x="75" y="32"/>
                      </a:lnTo>
                      <a:lnTo>
                        <a:pt x="72" y="32"/>
                      </a:lnTo>
                      <a:lnTo>
                        <a:pt x="71" y="25"/>
                      </a:lnTo>
                      <a:lnTo>
                        <a:pt x="74" y="17"/>
                      </a:lnTo>
                      <a:lnTo>
                        <a:pt x="79" y="10"/>
                      </a:lnTo>
                      <a:lnTo>
                        <a:pt x="87" y="5"/>
                      </a:lnTo>
                      <a:lnTo>
                        <a:pt x="93" y="2"/>
                      </a:lnTo>
                      <a:lnTo>
                        <a:pt x="94" y="1"/>
                      </a:lnTo>
                      <a:lnTo>
                        <a:pt x="92" y="0"/>
                      </a:lnTo>
                      <a:lnTo>
                        <a:pt x="87" y="0"/>
                      </a:lnTo>
                      <a:lnTo>
                        <a:pt x="84" y="1"/>
                      </a:lnTo>
                      <a:lnTo>
                        <a:pt x="79" y="3"/>
                      </a:lnTo>
                      <a:lnTo>
                        <a:pt x="74" y="6"/>
                      </a:lnTo>
                      <a:lnTo>
                        <a:pt x="69" y="10"/>
                      </a:lnTo>
                      <a:lnTo>
                        <a:pt x="63" y="15"/>
                      </a:lnTo>
                      <a:lnTo>
                        <a:pt x="59" y="18"/>
                      </a:lnTo>
                      <a:lnTo>
                        <a:pt x="55" y="21"/>
                      </a:lnTo>
                      <a:lnTo>
                        <a:pt x="53" y="24"/>
                      </a:lnTo>
                      <a:lnTo>
                        <a:pt x="48" y="24"/>
                      </a:lnTo>
                      <a:lnTo>
                        <a:pt x="41" y="24"/>
                      </a:lnTo>
                      <a:lnTo>
                        <a:pt x="34" y="24"/>
                      </a:lnTo>
                      <a:lnTo>
                        <a:pt x="26" y="24"/>
                      </a:lnTo>
                      <a:lnTo>
                        <a:pt x="18" y="24"/>
                      </a:lnTo>
                      <a:lnTo>
                        <a:pt x="10" y="24"/>
                      </a:lnTo>
                      <a:lnTo>
                        <a:pt x="4" y="24"/>
                      </a:lnTo>
                      <a:lnTo>
                        <a:pt x="0" y="25"/>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3" name="Freeform 281">
                  <a:extLst>
                    <a:ext uri="{FF2B5EF4-FFF2-40B4-BE49-F238E27FC236}">
                      <a16:creationId xmlns:a16="http://schemas.microsoft.com/office/drawing/2014/main" id="{35AAAE51-7CF2-4442-8E9A-EE7C8A429031}"/>
                    </a:ext>
                  </a:extLst>
                </p:cNvPr>
                <p:cNvSpPr>
                  <a:spLocks/>
                </p:cNvSpPr>
                <p:nvPr/>
              </p:nvSpPr>
              <p:spPr bwMode="auto">
                <a:xfrm>
                  <a:off x="142" y="160"/>
                  <a:ext cx="74" cy="84"/>
                </a:xfrm>
                <a:custGeom>
                  <a:avLst/>
                  <a:gdLst>
                    <a:gd name="T0" fmla="*/ 3 w 148"/>
                    <a:gd name="T1" fmla="*/ 2 h 169"/>
                    <a:gd name="T2" fmla="*/ 10 w 148"/>
                    <a:gd name="T3" fmla="*/ 11 h 169"/>
                    <a:gd name="T4" fmla="*/ 11 w 148"/>
                    <a:gd name="T5" fmla="*/ 20 h 169"/>
                    <a:gd name="T6" fmla="*/ 11 w 148"/>
                    <a:gd name="T7" fmla="*/ 38 h 169"/>
                    <a:gd name="T8" fmla="*/ 14 w 148"/>
                    <a:gd name="T9" fmla="*/ 37 h 169"/>
                    <a:gd name="T10" fmla="*/ 15 w 148"/>
                    <a:gd name="T11" fmla="*/ 22 h 169"/>
                    <a:gd name="T12" fmla="*/ 19 w 148"/>
                    <a:gd name="T13" fmla="*/ 17 h 169"/>
                    <a:gd name="T14" fmla="*/ 21 w 148"/>
                    <a:gd name="T15" fmla="*/ 19 h 169"/>
                    <a:gd name="T16" fmla="*/ 25 w 148"/>
                    <a:gd name="T17" fmla="*/ 24 h 169"/>
                    <a:gd name="T18" fmla="*/ 32 w 148"/>
                    <a:gd name="T19" fmla="*/ 32 h 169"/>
                    <a:gd name="T20" fmla="*/ 33 w 148"/>
                    <a:gd name="T21" fmla="*/ 41 h 169"/>
                    <a:gd name="T22" fmla="*/ 33 w 148"/>
                    <a:gd name="T23" fmla="*/ 57 h 169"/>
                    <a:gd name="T24" fmla="*/ 36 w 148"/>
                    <a:gd name="T25" fmla="*/ 56 h 169"/>
                    <a:gd name="T26" fmla="*/ 37 w 148"/>
                    <a:gd name="T27" fmla="*/ 42 h 169"/>
                    <a:gd name="T28" fmla="*/ 43 w 148"/>
                    <a:gd name="T29" fmla="*/ 41 h 169"/>
                    <a:gd name="T30" fmla="*/ 51 w 148"/>
                    <a:gd name="T31" fmla="*/ 51 h 169"/>
                    <a:gd name="T32" fmla="*/ 61 w 148"/>
                    <a:gd name="T33" fmla="*/ 64 h 169"/>
                    <a:gd name="T34" fmla="*/ 69 w 148"/>
                    <a:gd name="T35" fmla="*/ 77 h 169"/>
                    <a:gd name="T36" fmla="*/ 73 w 148"/>
                    <a:gd name="T37" fmla="*/ 84 h 169"/>
                    <a:gd name="T38" fmla="*/ 74 w 148"/>
                    <a:gd name="T39" fmla="*/ 82 h 169"/>
                    <a:gd name="T40" fmla="*/ 72 w 148"/>
                    <a:gd name="T41" fmla="*/ 76 h 169"/>
                    <a:gd name="T42" fmla="*/ 65 w 148"/>
                    <a:gd name="T43" fmla="*/ 64 h 169"/>
                    <a:gd name="T44" fmla="*/ 56 w 148"/>
                    <a:gd name="T45" fmla="*/ 50 h 169"/>
                    <a:gd name="T46" fmla="*/ 48 w 148"/>
                    <a:gd name="T47" fmla="*/ 39 h 169"/>
                    <a:gd name="T48" fmla="*/ 47 w 148"/>
                    <a:gd name="T49" fmla="*/ 35 h 169"/>
                    <a:gd name="T50" fmla="*/ 51 w 148"/>
                    <a:gd name="T51" fmla="*/ 33 h 169"/>
                    <a:gd name="T52" fmla="*/ 55 w 148"/>
                    <a:gd name="T53" fmla="*/ 32 h 169"/>
                    <a:gd name="T54" fmla="*/ 60 w 148"/>
                    <a:gd name="T55" fmla="*/ 32 h 169"/>
                    <a:gd name="T56" fmla="*/ 66 w 148"/>
                    <a:gd name="T57" fmla="*/ 35 h 169"/>
                    <a:gd name="T58" fmla="*/ 67 w 148"/>
                    <a:gd name="T59" fmla="*/ 35 h 169"/>
                    <a:gd name="T60" fmla="*/ 64 w 148"/>
                    <a:gd name="T61" fmla="*/ 31 h 169"/>
                    <a:gd name="T62" fmla="*/ 58 w 148"/>
                    <a:gd name="T63" fmla="*/ 29 h 169"/>
                    <a:gd name="T64" fmla="*/ 51 w 148"/>
                    <a:gd name="T65" fmla="*/ 28 h 169"/>
                    <a:gd name="T66" fmla="*/ 44 w 148"/>
                    <a:gd name="T67" fmla="*/ 29 h 169"/>
                    <a:gd name="T68" fmla="*/ 37 w 148"/>
                    <a:gd name="T69" fmla="*/ 28 h 169"/>
                    <a:gd name="T70" fmla="*/ 29 w 148"/>
                    <a:gd name="T71" fmla="*/ 20 h 169"/>
                    <a:gd name="T72" fmla="*/ 29 w 148"/>
                    <a:gd name="T73" fmla="*/ 16 h 169"/>
                    <a:gd name="T74" fmla="*/ 38 w 148"/>
                    <a:gd name="T75" fmla="*/ 15 h 169"/>
                    <a:gd name="T76" fmla="*/ 44 w 148"/>
                    <a:gd name="T77" fmla="*/ 16 h 169"/>
                    <a:gd name="T78" fmla="*/ 43 w 148"/>
                    <a:gd name="T79" fmla="*/ 14 h 169"/>
                    <a:gd name="T80" fmla="*/ 39 w 148"/>
                    <a:gd name="T81" fmla="*/ 14 h 169"/>
                    <a:gd name="T82" fmla="*/ 34 w 148"/>
                    <a:gd name="T83" fmla="*/ 13 h 169"/>
                    <a:gd name="T84" fmla="*/ 28 w 148"/>
                    <a:gd name="T85" fmla="*/ 12 h 169"/>
                    <a:gd name="T86" fmla="*/ 23 w 148"/>
                    <a:gd name="T87" fmla="*/ 12 h 169"/>
                    <a:gd name="T88" fmla="*/ 19 w 148"/>
                    <a:gd name="T89" fmla="*/ 11 h 169"/>
                    <a:gd name="T90" fmla="*/ 13 w 148"/>
                    <a:gd name="T91" fmla="*/ 7 h 169"/>
                    <a:gd name="T92" fmla="*/ 7 w 148"/>
                    <a:gd name="T93" fmla="*/ 3 h 169"/>
                    <a:gd name="T94" fmla="*/ 3 w 148"/>
                    <a:gd name="T95" fmla="*/ 0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 h="169">
                      <a:moveTo>
                        <a:pt x="0" y="0"/>
                      </a:moveTo>
                      <a:lnTo>
                        <a:pt x="6" y="5"/>
                      </a:lnTo>
                      <a:lnTo>
                        <a:pt x="13" y="13"/>
                      </a:lnTo>
                      <a:lnTo>
                        <a:pt x="20" y="22"/>
                      </a:lnTo>
                      <a:lnTo>
                        <a:pt x="25" y="27"/>
                      </a:lnTo>
                      <a:lnTo>
                        <a:pt x="21" y="40"/>
                      </a:lnTo>
                      <a:lnTo>
                        <a:pt x="21" y="58"/>
                      </a:lnTo>
                      <a:lnTo>
                        <a:pt x="22" y="76"/>
                      </a:lnTo>
                      <a:lnTo>
                        <a:pt x="28" y="89"/>
                      </a:lnTo>
                      <a:lnTo>
                        <a:pt x="27" y="74"/>
                      </a:lnTo>
                      <a:lnTo>
                        <a:pt x="28" y="59"/>
                      </a:lnTo>
                      <a:lnTo>
                        <a:pt x="30" y="45"/>
                      </a:lnTo>
                      <a:lnTo>
                        <a:pt x="35" y="37"/>
                      </a:lnTo>
                      <a:lnTo>
                        <a:pt x="37" y="35"/>
                      </a:lnTo>
                      <a:lnTo>
                        <a:pt x="40" y="36"/>
                      </a:lnTo>
                      <a:lnTo>
                        <a:pt x="41" y="38"/>
                      </a:lnTo>
                      <a:lnTo>
                        <a:pt x="43" y="42"/>
                      </a:lnTo>
                      <a:lnTo>
                        <a:pt x="49" y="48"/>
                      </a:lnTo>
                      <a:lnTo>
                        <a:pt x="56" y="56"/>
                      </a:lnTo>
                      <a:lnTo>
                        <a:pt x="63" y="64"/>
                      </a:lnTo>
                      <a:lnTo>
                        <a:pt x="67" y="70"/>
                      </a:lnTo>
                      <a:lnTo>
                        <a:pt x="65" y="83"/>
                      </a:lnTo>
                      <a:lnTo>
                        <a:pt x="63" y="100"/>
                      </a:lnTo>
                      <a:lnTo>
                        <a:pt x="65" y="114"/>
                      </a:lnTo>
                      <a:lnTo>
                        <a:pt x="74" y="127"/>
                      </a:lnTo>
                      <a:lnTo>
                        <a:pt x="72" y="112"/>
                      </a:lnTo>
                      <a:lnTo>
                        <a:pt x="72" y="97"/>
                      </a:lnTo>
                      <a:lnTo>
                        <a:pt x="74" y="85"/>
                      </a:lnTo>
                      <a:lnTo>
                        <a:pt x="80" y="76"/>
                      </a:lnTo>
                      <a:lnTo>
                        <a:pt x="86" y="82"/>
                      </a:lnTo>
                      <a:lnTo>
                        <a:pt x="94" y="90"/>
                      </a:lnTo>
                      <a:lnTo>
                        <a:pt x="102" y="103"/>
                      </a:lnTo>
                      <a:lnTo>
                        <a:pt x="112" y="116"/>
                      </a:lnTo>
                      <a:lnTo>
                        <a:pt x="121" y="129"/>
                      </a:lnTo>
                      <a:lnTo>
                        <a:pt x="131" y="142"/>
                      </a:lnTo>
                      <a:lnTo>
                        <a:pt x="138" y="154"/>
                      </a:lnTo>
                      <a:lnTo>
                        <a:pt x="142" y="162"/>
                      </a:lnTo>
                      <a:lnTo>
                        <a:pt x="146" y="168"/>
                      </a:lnTo>
                      <a:lnTo>
                        <a:pt x="148" y="169"/>
                      </a:lnTo>
                      <a:lnTo>
                        <a:pt x="148" y="165"/>
                      </a:lnTo>
                      <a:lnTo>
                        <a:pt x="147" y="159"/>
                      </a:lnTo>
                      <a:lnTo>
                        <a:pt x="143" y="153"/>
                      </a:lnTo>
                      <a:lnTo>
                        <a:pt x="138" y="142"/>
                      </a:lnTo>
                      <a:lnTo>
                        <a:pt x="129" y="128"/>
                      </a:lnTo>
                      <a:lnTo>
                        <a:pt x="121" y="114"/>
                      </a:lnTo>
                      <a:lnTo>
                        <a:pt x="111" y="101"/>
                      </a:lnTo>
                      <a:lnTo>
                        <a:pt x="103" y="88"/>
                      </a:lnTo>
                      <a:lnTo>
                        <a:pt x="95" y="79"/>
                      </a:lnTo>
                      <a:lnTo>
                        <a:pt x="89" y="73"/>
                      </a:lnTo>
                      <a:lnTo>
                        <a:pt x="93" y="71"/>
                      </a:lnTo>
                      <a:lnTo>
                        <a:pt x="97" y="67"/>
                      </a:lnTo>
                      <a:lnTo>
                        <a:pt x="102" y="66"/>
                      </a:lnTo>
                      <a:lnTo>
                        <a:pt x="106" y="65"/>
                      </a:lnTo>
                      <a:lnTo>
                        <a:pt x="110" y="64"/>
                      </a:lnTo>
                      <a:lnTo>
                        <a:pt x="114" y="64"/>
                      </a:lnTo>
                      <a:lnTo>
                        <a:pt x="119" y="65"/>
                      </a:lnTo>
                      <a:lnTo>
                        <a:pt x="124" y="67"/>
                      </a:lnTo>
                      <a:lnTo>
                        <a:pt x="131" y="71"/>
                      </a:lnTo>
                      <a:lnTo>
                        <a:pt x="134" y="72"/>
                      </a:lnTo>
                      <a:lnTo>
                        <a:pt x="134" y="71"/>
                      </a:lnTo>
                      <a:lnTo>
                        <a:pt x="132" y="66"/>
                      </a:lnTo>
                      <a:lnTo>
                        <a:pt x="128" y="63"/>
                      </a:lnTo>
                      <a:lnTo>
                        <a:pt x="123" y="60"/>
                      </a:lnTo>
                      <a:lnTo>
                        <a:pt x="116" y="58"/>
                      </a:lnTo>
                      <a:lnTo>
                        <a:pt x="109" y="57"/>
                      </a:lnTo>
                      <a:lnTo>
                        <a:pt x="101" y="57"/>
                      </a:lnTo>
                      <a:lnTo>
                        <a:pt x="93" y="58"/>
                      </a:lnTo>
                      <a:lnTo>
                        <a:pt x="87" y="59"/>
                      </a:lnTo>
                      <a:lnTo>
                        <a:pt x="81" y="63"/>
                      </a:lnTo>
                      <a:lnTo>
                        <a:pt x="73" y="56"/>
                      </a:lnTo>
                      <a:lnTo>
                        <a:pt x="65" y="48"/>
                      </a:lnTo>
                      <a:lnTo>
                        <a:pt x="57" y="41"/>
                      </a:lnTo>
                      <a:lnTo>
                        <a:pt x="52" y="36"/>
                      </a:lnTo>
                      <a:lnTo>
                        <a:pt x="58" y="33"/>
                      </a:lnTo>
                      <a:lnTo>
                        <a:pt x="66" y="31"/>
                      </a:lnTo>
                      <a:lnTo>
                        <a:pt x="75" y="30"/>
                      </a:lnTo>
                      <a:lnTo>
                        <a:pt x="83" y="31"/>
                      </a:lnTo>
                      <a:lnTo>
                        <a:pt x="87" y="33"/>
                      </a:lnTo>
                      <a:lnTo>
                        <a:pt x="88" y="31"/>
                      </a:lnTo>
                      <a:lnTo>
                        <a:pt x="86" y="29"/>
                      </a:lnTo>
                      <a:lnTo>
                        <a:pt x="81" y="28"/>
                      </a:lnTo>
                      <a:lnTo>
                        <a:pt x="78" y="28"/>
                      </a:lnTo>
                      <a:lnTo>
                        <a:pt x="73" y="27"/>
                      </a:lnTo>
                      <a:lnTo>
                        <a:pt x="67" y="26"/>
                      </a:lnTo>
                      <a:lnTo>
                        <a:pt x="61" y="26"/>
                      </a:lnTo>
                      <a:lnTo>
                        <a:pt x="56" y="25"/>
                      </a:lnTo>
                      <a:lnTo>
                        <a:pt x="51" y="25"/>
                      </a:lnTo>
                      <a:lnTo>
                        <a:pt x="45" y="25"/>
                      </a:lnTo>
                      <a:lnTo>
                        <a:pt x="42" y="25"/>
                      </a:lnTo>
                      <a:lnTo>
                        <a:pt x="37" y="23"/>
                      </a:lnTo>
                      <a:lnTo>
                        <a:pt x="32" y="20"/>
                      </a:lnTo>
                      <a:lnTo>
                        <a:pt x="26" y="15"/>
                      </a:lnTo>
                      <a:lnTo>
                        <a:pt x="20" y="11"/>
                      </a:lnTo>
                      <a:lnTo>
                        <a:pt x="14" y="6"/>
                      </a:lnTo>
                      <a:lnTo>
                        <a:pt x="10" y="3"/>
                      </a:lnTo>
                      <a:lnTo>
                        <a:pt x="5"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4" name="Freeform 282">
                  <a:extLst>
                    <a:ext uri="{FF2B5EF4-FFF2-40B4-BE49-F238E27FC236}">
                      <a16:creationId xmlns:a16="http://schemas.microsoft.com/office/drawing/2014/main" id="{5DE880EB-DB7E-4FA6-9DF1-FEAB25B8D3F6}"/>
                    </a:ext>
                  </a:extLst>
                </p:cNvPr>
                <p:cNvSpPr>
                  <a:spLocks/>
                </p:cNvSpPr>
                <p:nvPr/>
              </p:nvSpPr>
              <p:spPr bwMode="auto">
                <a:xfrm>
                  <a:off x="79" y="167"/>
                  <a:ext cx="55" cy="98"/>
                </a:xfrm>
                <a:custGeom>
                  <a:avLst/>
                  <a:gdLst>
                    <a:gd name="T0" fmla="*/ 36 w 110"/>
                    <a:gd name="T1" fmla="*/ 13 h 195"/>
                    <a:gd name="T2" fmla="*/ 31 w 110"/>
                    <a:gd name="T3" fmla="*/ 18 h 195"/>
                    <a:gd name="T4" fmla="*/ 18 w 110"/>
                    <a:gd name="T5" fmla="*/ 25 h 195"/>
                    <a:gd name="T6" fmla="*/ 7 w 110"/>
                    <a:gd name="T7" fmla="*/ 32 h 195"/>
                    <a:gd name="T8" fmla="*/ 6 w 110"/>
                    <a:gd name="T9" fmla="*/ 37 h 195"/>
                    <a:gd name="T10" fmla="*/ 11 w 110"/>
                    <a:gd name="T11" fmla="*/ 33 h 195"/>
                    <a:gd name="T12" fmla="*/ 19 w 110"/>
                    <a:gd name="T13" fmla="*/ 28 h 195"/>
                    <a:gd name="T14" fmla="*/ 28 w 110"/>
                    <a:gd name="T15" fmla="*/ 25 h 195"/>
                    <a:gd name="T16" fmla="*/ 30 w 110"/>
                    <a:gd name="T17" fmla="*/ 34 h 195"/>
                    <a:gd name="T18" fmla="*/ 23 w 110"/>
                    <a:gd name="T19" fmla="*/ 41 h 195"/>
                    <a:gd name="T20" fmla="*/ 11 w 110"/>
                    <a:gd name="T21" fmla="*/ 47 h 195"/>
                    <a:gd name="T22" fmla="*/ 4 w 110"/>
                    <a:gd name="T23" fmla="*/ 54 h 195"/>
                    <a:gd name="T24" fmla="*/ 4 w 110"/>
                    <a:gd name="T25" fmla="*/ 59 h 195"/>
                    <a:gd name="T26" fmla="*/ 7 w 110"/>
                    <a:gd name="T27" fmla="*/ 55 h 195"/>
                    <a:gd name="T28" fmla="*/ 15 w 110"/>
                    <a:gd name="T29" fmla="*/ 49 h 195"/>
                    <a:gd name="T30" fmla="*/ 24 w 110"/>
                    <a:gd name="T31" fmla="*/ 46 h 195"/>
                    <a:gd name="T32" fmla="*/ 26 w 110"/>
                    <a:gd name="T33" fmla="*/ 56 h 195"/>
                    <a:gd name="T34" fmla="*/ 20 w 110"/>
                    <a:gd name="T35" fmla="*/ 64 h 195"/>
                    <a:gd name="T36" fmla="*/ 11 w 110"/>
                    <a:gd name="T37" fmla="*/ 68 h 195"/>
                    <a:gd name="T38" fmla="*/ 5 w 110"/>
                    <a:gd name="T39" fmla="*/ 76 h 195"/>
                    <a:gd name="T40" fmla="*/ 13 w 110"/>
                    <a:gd name="T41" fmla="*/ 71 h 195"/>
                    <a:gd name="T42" fmla="*/ 21 w 110"/>
                    <a:gd name="T43" fmla="*/ 70 h 195"/>
                    <a:gd name="T44" fmla="*/ 16 w 110"/>
                    <a:gd name="T45" fmla="*/ 82 h 195"/>
                    <a:gd name="T46" fmla="*/ 6 w 110"/>
                    <a:gd name="T47" fmla="*/ 93 h 195"/>
                    <a:gd name="T48" fmla="*/ 0 w 110"/>
                    <a:gd name="T49" fmla="*/ 97 h 195"/>
                    <a:gd name="T50" fmla="*/ 5 w 110"/>
                    <a:gd name="T51" fmla="*/ 96 h 195"/>
                    <a:gd name="T52" fmla="*/ 15 w 110"/>
                    <a:gd name="T53" fmla="*/ 87 h 195"/>
                    <a:gd name="T54" fmla="*/ 24 w 110"/>
                    <a:gd name="T55" fmla="*/ 72 h 195"/>
                    <a:gd name="T56" fmla="*/ 34 w 110"/>
                    <a:gd name="T57" fmla="*/ 71 h 195"/>
                    <a:gd name="T58" fmla="*/ 35 w 110"/>
                    <a:gd name="T59" fmla="*/ 82 h 195"/>
                    <a:gd name="T60" fmla="*/ 37 w 110"/>
                    <a:gd name="T61" fmla="*/ 83 h 195"/>
                    <a:gd name="T62" fmla="*/ 39 w 110"/>
                    <a:gd name="T63" fmla="*/ 78 h 195"/>
                    <a:gd name="T64" fmla="*/ 35 w 110"/>
                    <a:gd name="T65" fmla="*/ 67 h 195"/>
                    <a:gd name="T66" fmla="*/ 32 w 110"/>
                    <a:gd name="T67" fmla="*/ 58 h 195"/>
                    <a:gd name="T68" fmla="*/ 34 w 110"/>
                    <a:gd name="T69" fmla="*/ 44 h 195"/>
                    <a:gd name="T70" fmla="*/ 36 w 110"/>
                    <a:gd name="T71" fmla="*/ 43 h 195"/>
                    <a:gd name="T72" fmla="*/ 46 w 110"/>
                    <a:gd name="T73" fmla="*/ 49 h 195"/>
                    <a:gd name="T74" fmla="*/ 50 w 110"/>
                    <a:gd name="T75" fmla="*/ 63 h 195"/>
                    <a:gd name="T76" fmla="*/ 52 w 110"/>
                    <a:gd name="T77" fmla="*/ 60 h 195"/>
                    <a:gd name="T78" fmla="*/ 50 w 110"/>
                    <a:gd name="T79" fmla="*/ 51 h 195"/>
                    <a:gd name="T80" fmla="*/ 43 w 110"/>
                    <a:gd name="T81" fmla="*/ 41 h 195"/>
                    <a:gd name="T82" fmla="*/ 36 w 110"/>
                    <a:gd name="T83" fmla="*/ 34 h 195"/>
                    <a:gd name="T84" fmla="*/ 38 w 110"/>
                    <a:gd name="T85" fmla="*/ 24 h 195"/>
                    <a:gd name="T86" fmla="*/ 51 w 110"/>
                    <a:gd name="T87" fmla="*/ 30 h 195"/>
                    <a:gd name="T88" fmla="*/ 55 w 110"/>
                    <a:gd name="T89" fmla="*/ 38 h 195"/>
                    <a:gd name="T90" fmla="*/ 54 w 110"/>
                    <a:gd name="T91" fmla="*/ 30 h 195"/>
                    <a:gd name="T92" fmla="*/ 41 w 110"/>
                    <a:gd name="T93" fmla="*/ 18 h 195"/>
                    <a:gd name="T94" fmla="*/ 41 w 110"/>
                    <a:gd name="T95" fmla="*/ 6 h 195"/>
                    <a:gd name="T96" fmla="*/ 39 w 110"/>
                    <a:gd name="T97" fmla="*/ 0 h 1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95">
                      <a:moveTo>
                        <a:pt x="73" y="10"/>
                      </a:moveTo>
                      <a:lnTo>
                        <a:pt x="73" y="18"/>
                      </a:lnTo>
                      <a:lnTo>
                        <a:pt x="72" y="25"/>
                      </a:lnTo>
                      <a:lnTo>
                        <a:pt x="70" y="29"/>
                      </a:lnTo>
                      <a:lnTo>
                        <a:pt x="67" y="33"/>
                      </a:lnTo>
                      <a:lnTo>
                        <a:pt x="61" y="36"/>
                      </a:lnTo>
                      <a:lnTo>
                        <a:pt x="53" y="40"/>
                      </a:lnTo>
                      <a:lnTo>
                        <a:pt x="45" y="44"/>
                      </a:lnTo>
                      <a:lnTo>
                        <a:pt x="35" y="49"/>
                      </a:lnTo>
                      <a:lnTo>
                        <a:pt x="26" y="53"/>
                      </a:lnTo>
                      <a:lnTo>
                        <a:pt x="19" y="58"/>
                      </a:lnTo>
                      <a:lnTo>
                        <a:pt x="14" y="64"/>
                      </a:lnTo>
                      <a:lnTo>
                        <a:pt x="11" y="68"/>
                      </a:lnTo>
                      <a:lnTo>
                        <a:pt x="11" y="72"/>
                      </a:lnTo>
                      <a:lnTo>
                        <a:pt x="12" y="73"/>
                      </a:lnTo>
                      <a:lnTo>
                        <a:pt x="14" y="72"/>
                      </a:lnTo>
                      <a:lnTo>
                        <a:pt x="17" y="70"/>
                      </a:lnTo>
                      <a:lnTo>
                        <a:pt x="21" y="66"/>
                      </a:lnTo>
                      <a:lnTo>
                        <a:pt x="25" y="61"/>
                      </a:lnTo>
                      <a:lnTo>
                        <a:pt x="31" y="58"/>
                      </a:lnTo>
                      <a:lnTo>
                        <a:pt x="37" y="56"/>
                      </a:lnTo>
                      <a:lnTo>
                        <a:pt x="42" y="52"/>
                      </a:lnTo>
                      <a:lnTo>
                        <a:pt x="49" y="51"/>
                      </a:lnTo>
                      <a:lnTo>
                        <a:pt x="56" y="49"/>
                      </a:lnTo>
                      <a:lnTo>
                        <a:pt x="62" y="49"/>
                      </a:lnTo>
                      <a:lnTo>
                        <a:pt x="61" y="59"/>
                      </a:lnTo>
                      <a:lnTo>
                        <a:pt x="59" y="68"/>
                      </a:lnTo>
                      <a:lnTo>
                        <a:pt x="55" y="75"/>
                      </a:lnTo>
                      <a:lnTo>
                        <a:pt x="53" y="81"/>
                      </a:lnTo>
                      <a:lnTo>
                        <a:pt x="45" y="82"/>
                      </a:lnTo>
                      <a:lnTo>
                        <a:pt x="35" y="86"/>
                      </a:lnTo>
                      <a:lnTo>
                        <a:pt x="29" y="88"/>
                      </a:lnTo>
                      <a:lnTo>
                        <a:pt x="22" y="93"/>
                      </a:lnTo>
                      <a:lnTo>
                        <a:pt x="15" y="97"/>
                      </a:lnTo>
                      <a:lnTo>
                        <a:pt x="10" y="102"/>
                      </a:lnTo>
                      <a:lnTo>
                        <a:pt x="8" y="108"/>
                      </a:lnTo>
                      <a:lnTo>
                        <a:pt x="7" y="113"/>
                      </a:lnTo>
                      <a:lnTo>
                        <a:pt x="7" y="117"/>
                      </a:lnTo>
                      <a:lnTo>
                        <a:pt x="8" y="118"/>
                      </a:lnTo>
                      <a:lnTo>
                        <a:pt x="10" y="116"/>
                      </a:lnTo>
                      <a:lnTo>
                        <a:pt x="11" y="112"/>
                      </a:lnTo>
                      <a:lnTo>
                        <a:pt x="14" y="109"/>
                      </a:lnTo>
                      <a:lnTo>
                        <a:pt x="17" y="105"/>
                      </a:lnTo>
                      <a:lnTo>
                        <a:pt x="23" y="102"/>
                      </a:lnTo>
                      <a:lnTo>
                        <a:pt x="29" y="98"/>
                      </a:lnTo>
                      <a:lnTo>
                        <a:pt x="35" y="95"/>
                      </a:lnTo>
                      <a:lnTo>
                        <a:pt x="42" y="93"/>
                      </a:lnTo>
                      <a:lnTo>
                        <a:pt x="48" y="91"/>
                      </a:lnTo>
                      <a:lnTo>
                        <a:pt x="54" y="90"/>
                      </a:lnTo>
                      <a:lnTo>
                        <a:pt x="54" y="102"/>
                      </a:lnTo>
                      <a:lnTo>
                        <a:pt x="52" y="111"/>
                      </a:lnTo>
                      <a:lnTo>
                        <a:pt x="49" y="119"/>
                      </a:lnTo>
                      <a:lnTo>
                        <a:pt x="46" y="125"/>
                      </a:lnTo>
                      <a:lnTo>
                        <a:pt x="39" y="127"/>
                      </a:lnTo>
                      <a:lnTo>
                        <a:pt x="32" y="129"/>
                      </a:lnTo>
                      <a:lnTo>
                        <a:pt x="26" y="133"/>
                      </a:lnTo>
                      <a:lnTo>
                        <a:pt x="21" y="136"/>
                      </a:lnTo>
                      <a:lnTo>
                        <a:pt x="16" y="141"/>
                      </a:lnTo>
                      <a:lnTo>
                        <a:pt x="12" y="146"/>
                      </a:lnTo>
                      <a:lnTo>
                        <a:pt x="10" y="151"/>
                      </a:lnTo>
                      <a:lnTo>
                        <a:pt x="9" y="157"/>
                      </a:lnTo>
                      <a:lnTo>
                        <a:pt x="17" y="149"/>
                      </a:lnTo>
                      <a:lnTo>
                        <a:pt x="26" y="141"/>
                      </a:lnTo>
                      <a:lnTo>
                        <a:pt x="35" y="135"/>
                      </a:lnTo>
                      <a:lnTo>
                        <a:pt x="42" y="133"/>
                      </a:lnTo>
                      <a:lnTo>
                        <a:pt x="41" y="139"/>
                      </a:lnTo>
                      <a:lnTo>
                        <a:pt x="39" y="146"/>
                      </a:lnTo>
                      <a:lnTo>
                        <a:pt x="35" y="154"/>
                      </a:lnTo>
                      <a:lnTo>
                        <a:pt x="31" y="163"/>
                      </a:lnTo>
                      <a:lnTo>
                        <a:pt x="24" y="171"/>
                      </a:lnTo>
                      <a:lnTo>
                        <a:pt x="18" y="179"/>
                      </a:lnTo>
                      <a:lnTo>
                        <a:pt x="11" y="185"/>
                      </a:lnTo>
                      <a:lnTo>
                        <a:pt x="4" y="189"/>
                      </a:lnTo>
                      <a:lnTo>
                        <a:pt x="1" y="192"/>
                      </a:lnTo>
                      <a:lnTo>
                        <a:pt x="0" y="194"/>
                      </a:lnTo>
                      <a:lnTo>
                        <a:pt x="1" y="195"/>
                      </a:lnTo>
                      <a:lnTo>
                        <a:pt x="6" y="194"/>
                      </a:lnTo>
                      <a:lnTo>
                        <a:pt x="10" y="192"/>
                      </a:lnTo>
                      <a:lnTo>
                        <a:pt x="16" y="188"/>
                      </a:lnTo>
                      <a:lnTo>
                        <a:pt x="23" y="183"/>
                      </a:lnTo>
                      <a:lnTo>
                        <a:pt x="30" y="174"/>
                      </a:lnTo>
                      <a:lnTo>
                        <a:pt x="37" y="166"/>
                      </a:lnTo>
                      <a:lnTo>
                        <a:pt x="44" y="156"/>
                      </a:lnTo>
                      <a:lnTo>
                        <a:pt x="48" y="144"/>
                      </a:lnTo>
                      <a:lnTo>
                        <a:pt x="52" y="133"/>
                      </a:lnTo>
                      <a:lnTo>
                        <a:pt x="60" y="135"/>
                      </a:lnTo>
                      <a:lnTo>
                        <a:pt x="67" y="141"/>
                      </a:lnTo>
                      <a:lnTo>
                        <a:pt x="71" y="149"/>
                      </a:lnTo>
                      <a:lnTo>
                        <a:pt x="71" y="156"/>
                      </a:lnTo>
                      <a:lnTo>
                        <a:pt x="69" y="163"/>
                      </a:lnTo>
                      <a:lnTo>
                        <a:pt x="69" y="168"/>
                      </a:lnTo>
                      <a:lnTo>
                        <a:pt x="70" y="169"/>
                      </a:lnTo>
                      <a:lnTo>
                        <a:pt x="73" y="165"/>
                      </a:lnTo>
                      <a:lnTo>
                        <a:pt x="76" y="162"/>
                      </a:lnTo>
                      <a:lnTo>
                        <a:pt x="78" y="158"/>
                      </a:lnTo>
                      <a:lnTo>
                        <a:pt x="78" y="155"/>
                      </a:lnTo>
                      <a:lnTo>
                        <a:pt x="77" y="150"/>
                      </a:lnTo>
                      <a:lnTo>
                        <a:pt x="73" y="142"/>
                      </a:lnTo>
                      <a:lnTo>
                        <a:pt x="69" y="134"/>
                      </a:lnTo>
                      <a:lnTo>
                        <a:pt x="64" y="128"/>
                      </a:lnTo>
                      <a:lnTo>
                        <a:pt x="61" y="125"/>
                      </a:lnTo>
                      <a:lnTo>
                        <a:pt x="63" y="116"/>
                      </a:lnTo>
                      <a:lnTo>
                        <a:pt x="64" y="105"/>
                      </a:lnTo>
                      <a:lnTo>
                        <a:pt x="67" y="95"/>
                      </a:lnTo>
                      <a:lnTo>
                        <a:pt x="67" y="88"/>
                      </a:lnTo>
                      <a:lnTo>
                        <a:pt x="68" y="85"/>
                      </a:lnTo>
                      <a:lnTo>
                        <a:pt x="69" y="85"/>
                      </a:lnTo>
                      <a:lnTo>
                        <a:pt x="72" y="86"/>
                      </a:lnTo>
                      <a:lnTo>
                        <a:pt x="78" y="88"/>
                      </a:lnTo>
                      <a:lnTo>
                        <a:pt x="85" y="93"/>
                      </a:lnTo>
                      <a:lnTo>
                        <a:pt x="91" y="98"/>
                      </a:lnTo>
                      <a:lnTo>
                        <a:pt x="97" y="108"/>
                      </a:lnTo>
                      <a:lnTo>
                        <a:pt x="99" y="120"/>
                      </a:lnTo>
                      <a:lnTo>
                        <a:pt x="100" y="125"/>
                      </a:lnTo>
                      <a:lnTo>
                        <a:pt x="101" y="126"/>
                      </a:lnTo>
                      <a:lnTo>
                        <a:pt x="103" y="125"/>
                      </a:lnTo>
                      <a:lnTo>
                        <a:pt x="103" y="119"/>
                      </a:lnTo>
                      <a:lnTo>
                        <a:pt x="103" y="114"/>
                      </a:lnTo>
                      <a:lnTo>
                        <a:pt x="102" y="109"/>
                      </a:lnTo>
                      <a:lnTo>
                        <a:pt x="100" y="101"/>
                      </a:lnTo>
                      <a:lnTo>
                        <a:pt x="97" y="94"/>
                      </a:lnTo>
                      <a:lnTo>
                        <a:pt x="92" y="87"/>
                      </a:lnTo>
                      <a:lnTo>
                        <a:pt x="85" y="81"/>
                      </a:lnTo>
                      <a:lnTo>
                        <a:pt x="78" y="75"/>
                      </a:lnTo>
                      <a:lnTo>
                        <a:pt x="69" y="73"/>
                      </a:lnTo>
                      <a:lnTo>
                        <a:pt x="71" y="67"/>
                      </a:lnTo>
                      <a:lnTo>
                        <a:pt x="73" y="59"/>
                      </a:lnTo>
                      <a:lnTo>
                        <a:pt x="76" y="52"/>
                      </a:lnTo>
                      <a:lnTo>
                        <a:pt x="76" y="48"/>
                      </a:lnTo>
                      <a:lnTo>
                        <a:pt x="85" y="50"/>
                      </a:lnTo>
                      <a:lnTo>
                        <a:pt x="95" y="53"/>
                      </a:lnTo>
                      <a:lnTo>
                        <a:pt x="102" y="60"/>
                      </a:lnTo>
                      <a:lnTo>
                        <a:pt x="107" y="71"/>
                      </a:lnTo>
                      <a:lnTo>
                        <a:pt x="108" y="75"/>
                      </a:lnTo>
                      <a:lnTo>
                        <a:pt x="109" y="76"/>
                      </a:lnTo>
                      <a:lnTo>
                        <a:pt x="110" y="74"/>
                      </a:lnTo>
                      <a:lnTo>
                        <a:pt x="110" y="68"/>
                      </a:lnTo>
                      <a:lnTo>
                        <a:pt x="107" y="59"/>
                      </a:lnTo>
                      <a:lnTo>
                        <a:pt x="100" y="49"/>
                      </a:lnTo>
                      <a:lnTo>
                        <a:pt x="91" y="40"/>
                      </a:lnTo>
                      <a:lnTo>
                        <a:pt x="82" y="36"/>
                      </a:lnTo>
                      <a:lnTo>
                        <a:pt x="82" y="27"/>
                      </a:lnTo>
                      <a:lnTo>
                        <a:pt x="82" y="19"/>
                      </a:lnTo>
                      <a:lnTo>
                        <a:pt x="82" y="12"/>
                      </a:lnTo>
                      <a:lnTo>
                        <a:pt x="82" y="5"/>
                      </a:lnTo>
                      <a:lnTo>
                        <a:pt x="79" y="0"/>
                      </a:lnTo>
                      <a:lnTo>
                        <a:pt x="77" y="0"/>
                      </a:lnTo>
                      <a:lnTo>
                        <a:pt x="75" y="5"/>
                      </a:lnTo>
                      <a:lnTo>
                        <a:pt x="73" y="1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5" name="Freeform 283">
                  <a:extLst>
                    <a:ext uri="{FF2B5EF4-FFF2-40B4-BE49-F238E27FC236}">
                      <a16:creationId xmlns:a16="http://schemas.microsoft.com/office/drawing/2014/main" id="{ED0BD1CC-9337-48DE-81B4-E1B74B57828C}"/>
                    </a:ext>
                  </a:extLst>
                </p:cNvPr>
                <p:cNvSpPr>
                  <a:spLocks/>
                </p:cNvSpPr>
                <p:nvPr/>
              </p:nvSpPr>
              <p:spPr bwMode="auto">
                <a:xfrm>
                  <a:off x="18" y="145"/>
                  <a:ext cx="89" cy="50"/>
                </a:xfrm>
                <a:custGeom>
                  <a:avLst/>
                  <a:gdLst>
                    <a:gd name="T0" fmla="*/ 76 w 177"/>
                    <a:gd name="T1" fmla="*/ 2 h 101"/>
                    <a:gd name="T2" fmla="*/ 69 w 177"/>
                    <a:gd name="T3" fmla="*/ 5 h 101"/>
                    <a:gd name="T4" fmla="*/ 60 w 177"/>
                    <a:gd name="T5" fmla="*/ 9 h 101"/>
                    <a:gd name="T6" fmla="*/ 54 w 177"/>
                    <a:gd name="T7" fmla="*/ 12 h 101"/>
                    <a:gd name="T8" fmla="*/ 51 w 177"/>
                    <a:gd name="T9" fmla="*/ 12 h 101"/>
                    <a:gd name="T10" fmla="*/ 46 w 177"/>
                    <a:gd name="T11" fmla="*/ 10 h 101"/>
                    <a:gd name="T12" fmla="*/ 39 w 177"/>
                    <a:gd name="T13" fmla="*/ 9 h 101"/>
                    <a:gd name="T14" fmla="*/ 33 w 177"/>
                    <a:gd name="T15" fmla="*/ 9 h 101"/>
                    <a:gd name="T16" fmla="*/ 29 w 177"/>
                    <a:gd name="T17" fmla="*/ 10 h 101"/>
                    <a:gd name="T18" fmla="*/ 31 w 177"/>
                    <a:gd name="T19" fmla="*/ 11 h 101"/>
                    <a:gd name="T20" fmla="*/ 36 w 177"/>
                    <a:gd name="T21" fmla="*/ 11 h 101"/>
                    <a:gd name="T22" fmla="*/ 46 w 177"/>
                    <a:gd name="T23" fmla="*/ 16 h 101"/>
                    <a:gd name="T24" fmla="*/ 47 w 177"/>
                    <a:gd name="T25" fmla="*/ 20 h 101"/>
                    <a:gd name="T26" fmla="*/ 42 w 177"/>
                    <a:gd name="T27" fmla="*/ 24 h 101"/>
                    <a:gd name="T28" fmla="*/ 36 w 177"/>
                    <a:gd name="T29" fmla="*/ 25 h 101"/>
                    <a:gd name="T30" fmla="*/ 29 w 177"/>
                    <a:gd name="T31" fmla="*/ 24 h 101"/>
                    <a:gd name="T32" fmla="*/ 21 w 177"/>
                    <a:gd name="T33" fmla="*/ 22 h 101"/>
                    <a:gd name="T34" fmla="*/ 14 w 177"/>
                    <a:gd name="T35" fmla="*/ 23 h 101"/>
                    <a:gd name="T36" fmla="*/ 14 w 177"/>
                    <a:gd name="T37" fmla="*/ 24 h 101"/>
                    <a:gd name="T38" fmla="*/ 20 w 177"/>
                    <a:gd name="T39" fmla="*/ 25 h 101"/>
                    <a:gd name="T40" fmla="*/ 25 w 177"/>
                    <a:gd name="T41" fmla="*/ 26 h 101"/>
                    <a:gd name="T42" fmla="*/ 31 w 177"/>
                    <a:gd name="T43" fmla="*/ 28 h 101"/>
                    <a:gd name="T44" fmla="*/ 30 w 177"/>
                    <a:gd name="T45" fmla="*/ 32 h 101"/>
                    <a:gd name="T46" fmla="*/ 23 w 177"/>
                    <a:gd name="T47" fmla="*/ 36 h 101"/>
                    <a:gd name="T48" fmla="*/ 14 w 177"/>
                    <a:gd name="T49" fmla="*/ 39 h 101"/>
                    <a:gd name="T50" fmla="*/ 6 w 177"/>
                    <a:gd name="T51" fmla="*/ 40 h 101"/>
                    <a:gd name="T52" fmla="*/ 1 w 177"/>
                    <a:gd name="T53" fmla="*/ 40 h 101"/>
                    <a:gd name="T54" fmla="*/ 1 w 177"/>
                    <a:gd name="T55" fmla="*/ 41 h 101"/>
                    <a:gd name="T56" fmla="*/ 6 w 177"/>
                    <a:gd name="T57" fmla="*/ 42 h 101"/>
                    <a:gd name="T58" fmla="*/ 14 w 177"/>
                    <a:gd name="T59" fmla="*/ 41 h 101"/>
                    <a:gd name="T60" fmla="*/ 24 w 177"/>
                    <a:gd name="T61" fmla="*/ 40 h 101"/>
                    <a:gd name="T62" fmla="*/ 33 w 177"/>
                    <a:gd name="T63" fmla="*/ 36 h 101"/>
                    <a:gd name="T64" fmla="*/ 39 w 177"/>
                    <a:gd name="T65" fmla="*/ 36 h 101"/>
                    <a:gd name="T66" fmla="*/ 39 w 177"/>
                    <a:gd name="T67" fmla="*/ 44 h 101"/>
                    <a:gd name="T68" fmla="*/ 35 w 177"/>
                    <a:gd name="T69" fmla="*/ 50 h 101"/>
                    <a:gd name="T70" fmla="*/ 37 w 177"/>
                    <a:gd name="T71" fmla="*/ 50 h 101"/>
                    <a:gd name="T72" fmla="*/ 41 w 177"/>
                    <a:gd name="T73" fmla="*/ 47 h 101"/>
                    <a:gd name="T74" fmla="*/ 43 w 177"/>
                    <a:gd name="T75" fmla="*/ 37 h 101"/>
                    <a:gd name="T76" fmla="*/ 47 w 177"/>
                    <a:gd name="T77" fmla="*/ 28 h 101"/>
                    <a:gd name="T78" fmla="*/ 55 w 177"/>
                    <a:gd name="T79" fmla="*/ 20 h 101"/>
                    <a:gd name="T80" fmla="*/ 62 w 177"/>
                    <a:gd name="T81" fmla="*/ 21 h 101"/>
                    <a:gd name="T82" fmla="*/ 63 w 177"/>
                    <a:gd name="T83" fmla="*/ 32 h 101"/>
                    <a:gd name="T84" fmla="*/ 61 w 177"/>
                    <a:gd name="T85" fmla="*/ 38 h 101"/>
                    <a:gd name="T86" fmla="*/ 63 w 177"/>
                    <a:gd name="T87" fmla="*/ 39 h 101"/>
                    <a:gd name="T88" fmla="*/ 66 w 177"/>
                    <a:gd name="T89" fmla="*/ 33 h 101"/>
                    <a:gd name="T90" fmla="*/ 66 w 177"/>
                    <a:gd name="T91" fmla="*/ 21 h 101"/>
                    <a:gd name="T92" fmla="*/ 66 w 177"/>
                    <a:gd name="T93" fmla="*/ 13 h 101"/>
                    <a:gd name="T94" fmla="*/ 72 w 177"/>
                    <a:gd name="T95" fmla="*/ 9 h 101"/>
                    <a:gd name="T96" fmla="*/ 80 w 177"/>
                    <a:gd name="T97" fmla="*/ 5 h 101"/>
                    <a:gd name="T98" fmla="*/ 86 w 177"/>
                    <a:gd name="T99" fmla="*/ 2 h 101"/>
                    <a:gd name="T100" fmla="*/ 87 w 177"/>
                    <a:gd name="T101" fmla="*/ 0 h 101"/>
                    <a:gd name="T102" fmla="*/ 81 w 177"/>
                    <a:gd name="T103" fmla="*/ 1 h 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7" h="101">
                      <a:moveTo>
                        <a:pt x="157" y="3"/>
                      </a:moveTo>
                      <a:lnTo>
                        <a:pt x="152" y="5"/>
                      </a:lnTo>
                      <a:lnTo>
                        <a:pt x="145" y="7"/>
                      </a:lnTo>
                      <a:lnTo>
                        <a:pt x="137" y="11"/>
                      </a:lnTo>
                      <a:lnTo>
                        <a:pt x="128" y="14"/>
                      </a:lnTo>
                      <a:lnTo>
                        <a:pt x="119" y="19"/>
                      </a:lnTo>
                      <a:lnTo>
                        <a:pt x="113" y="22"/>
                      </a:lnTo>
                      <a:lnTo>
                        <a:pt x="107" y="25"/>
                      </a:lnTo>
                      <a:lnTo>
                        <a:pt x="105" y="27"/>
                      </a:lnTo>
                      <a:lnTo>
                        <a:pt x="101" y="25"/>
                      </a:lnTo>
                      <a:lnTo>
                        <a:pt x="96" y="21"/>
                      </a:lnTo>
                      <a:lnTo>
                        <a:pt x="91" y="20"/>
                      </a:lnTo>
                      <a:lnTo>
                        <a:pt x="85" y="18"/>
                      </a:lnTo>
                      <a:lnTo>
                        <a:pt x="78" y="18"/>
                      </a:lnTo>
                      <a:lnTo>
                        <a:pt x="72" y="17"/>
                      </a:lnTo>
                      <a:lnTo>
                        <a:pt x="66" y="18"/>
                      </a:lnTo>
                      <a:lnTo>
                        <a:pt x="61" y="19"/>
                      </a:lnTo>
                      <a:lnTo>
                        <a:pt x="57" y="21"/>
                      </a:lnTo>
                      <a:lnTo>
                        <a:pt x="58" y="22"/>
                      </a:lnTo>
                      <a:lnTo>
                        <a:pt x="61" y="22"/>
                      </a:lnTo>
                      <a:lnTo>
                        <a:pt x="65" y="22"/>
                      </a:lnTo>
                      <a:lnTo>
                        <a:pt x="72" y="23"/>
                      </a:lnTo>
                      <a:lnTo>
                        <a:pt x="83" y="27"/>
                      </a:lnTo>
                      <a:lnTo>
                        <a:pt x="91" y="32"/>
                      </a:lnTo>
                      <a:lnTo>
                        <a:pt x="96" y="35"/>
                      </a:lnTo>
                      <a:lnTo>
                        <a:pt x="93" y="40"/>
                      </a:lnTo>
                      <a:lnTo>
                        <a:pt x="88" y="44"/>
                      </a:lnTo>
                      <a:lnTo>
                        <a:pt x="83" y="49"/>
                      </a:lnTo>
                      <a:lnTo>
                        <a:pt x="79" y="51"/>
                      </a:lnTo>
                      <a:lnTo>
                        <a:pt x="72" y="50"/>
                      </a:lnTo>
                      <a:lnTo>
                        <a:pt x="65" y="49"/>
                      </a:lnTo>
                      <a:lnTo>
                        <a:pt x="57" y="48"/>
                      </a:lnTo>
                      <a:lnTo>
                        <a:pt x="49" y="46"/>
                      </a:lnTo>
                      <a:lnTo>
                        <a:pt x="41" y="45"/>
                      </a:lnTo>
                      <a:lnTo>
                        <a:pt x="34" y="45"/>
                      </a:lnTo>
                      <a:lnTo>
                        <a:pt x="28" y="46"/>
                      </a:lnTo>
                      <a:lnTo>
                        <a:pt x="24" y="48"/>
                      </a:lnTo>
                      <a:lnTo>
                        <a:pt x="28" y="48"/>
                      </a:lnTo>
                      <a:lnTo>
                        <a:pt x="33" y="49"/>
                      </a:lnTo>
                      <a:lnTo>
                        <a:pt x="39" y="50"/>
                      </a:lnTo>
                      <a:lnTo>
                        <a:pt x="45" y="51"/>
                      </a:lnTo>
                      <a:lnTo>
                        <a:pt x="50" y="52"/>
                      </a:lnTo>
                      <a:lnTo>
                        <a:pt x="56" y="53"/>
                      </a:lnTo>
                      <a:lnTo>
                        <a:pt x="61" y="56"/>
                      </a:lnTo>
                      <a:lnTo>
                        <a:pt x="65" y="58"/>
                      </a:lnTo>
                      <a:lnTo>
                        <a:pt x="60" y="64"/>
                      </a:lnTo>
                      <a:lnTo>
                        <a:pt x="53" y="68"/>
                      </a:lnTo>
                      <a:lnTo>
                        <a:pt x="45" y="73"/>
                      </a:lnTo>
                      <a:lnTo>
                        <a:pt x="37" y="76"/>
                      </a:lnTo>
                      <a:lnTo>
                        <a:pt x="28" y="79"/>
                      </a:lnTo>
                      <a:lnTo>
                        <a:pt x="19" y="80"/>
                      </a:lnTo>
                      <a:lnTo>
                        <a:pt x="12" y="81"/>
                      </a:lnTo>
                      <a:lnTo>
                        <a:pt x="7" y="81"/>
                      </a:lnTo>
                      <a:lnTo>
                        <a:pt x="2" y="81"/>
                      </a:lnTo>
                      <a:lnTo>
                        <a:pt x="0" y="82"/>
                      </a:lnTo>
                      <a:lnTo>
                        <a:pt x="1" y="83"/>
                      </a:lnTo>
                      <a:lnTo>
                        <a:pt x="5" y="85"/>
                      </a:lnTo>
                      <a:lnTo>
                        <a:pt x="11" y="85"/>
                      </a:lnTo>
                      <a:lnTo>
                        <a:pt x="18" y="85"/>
                      </a:lnTo>
                      <a:lnTo>
                        <a:pt x="27" y="83"/>
                      </a:lnTo>
                      <a:lnTo>
                        <a:pt x="37" y="82"/>
                      </a:lnTo>
                      <a:lnTo>
                        <a:pt x="47" y="80"/>
                      </a:lnTo>
                      <a:lnTo>
                        <a:pt x="56" y="76"/>
                      </a:lnTo>
                      <a:lnTo>
                        <a:pt x="65" y="72"/>
                      </a:lnTo>
                      <a:lnTo>
                        <a:pt x="73" y="66"/>
                      </a:lnTo>
                      <a:lnTo>
                        <a:pt x="78" y="73"/>
                      </a:lnTo>
                      <a:lnTo>
                        <a:pt x="79" y="81"/>
                      </a:lnTo>
                      <a:lnTo>
                        <a:pt x="77" y="89"/>
                      </a:lnTo>
                      <a:lnTo>
                        <a:pt x="72" y="97"/>
                      </a:lnTo>
                      <a:lnTo>
                        <a:pt x="70" y="100"/>
                      </a:lnTo>
                      <a:lnTo>
                        <a:pt x="70" y="101"/>
                      </a:lnTo>
                      <a:lnTo>
                        <a:pt x="73" y="101"/>
                      </a:lnTo>
                      <a:lnTo>
                        <a:pt x="77" y="98"/>
                      </a:lnTo>
                      <a:lnTo>
                        <a:pt x="81" y="94"/>
                      </a:lnTo>
                      <a:lnTo>
                        <a:pt x="85" y="85"/>
                      </a:lnTo>
                      <a:lnTo>
                        <a:pt x="86" y="74"/>
                      </a:lnTo>
                      <a:lnTo>
                        <a:pt x="85" y="64"/>
                      </a:lnTo>
                      <a:lnTo>
                        <a:pt x="93" y="56"/>
                      </a:lnTo>
                      <a:lnTo>
                        <a:pt x="101" y="46"/>
                      </a:lnTo>
                      <a:lnTo>
                        <a:pt x="109" y="40"/>
                      </a:lnTo>
                      <a:lnTo>
                        <a:pt x="118" y="36"/>
                      </a:lnTo>
                      <a:lnTo>
                        <a:pt x="123" y="43"/>
                      </a:lnTo>
                      <a:lnTo>
                        <a:pt x="125" y="52"/>
                      </a:lnTo>
                      <a:lnTo>
                        <a:pt x="125" y="64"/>
                      </a:lnTo>
                      <a:lnTo>
                        <a:pt x="123" y="73"/>
                      </a:lnTo>
                      <a:lnTo>
                        <a:pt x="122" y="76"/>
                      </a:lnTo>
                      <a:lnTo>
                        <a:pt x="123" y="78"/>
                      </a:lnTo>
                      <a:lnTo>
                        <a:pt x="125" y="78"/>
                      </a:lnTo>
                      <a:lnTo>
                        <a:pt x="128" y="74"/>
                      </a:lnTo>
                      <a:lnTo>
                        <a:pt x="131" y="66"/>
                      </a:lnTo>
                      <a:lnTo>
                        <a:pt x="133" y="56"/>
                      </a:lnTo>
                      <a:lnTo>
                        <a:pt x="132" y="43"/>
                      </a:lnTo>
                      <a:lnTo>
                        <a:pt x="129" y="30"/>
                      </a:lnTo>
                      <a:lnTo>
                        <a:pt x="132" y="27"/>
                      </a:lnTo>
                      <a:lnTo>
                        <a:pt x="138" y="23"/>
                      </a:lnTo>
                      <a:lnTo>
                        <a:pt x="144" y="19"/>
                      </a:lnTo>
                      <a:lnTo>
                        <a:pt x="152" y="14"/>
                      </a:lnTo>
                      <a:lnTo>
                        <a:pt x="160" y="10"/>
                      </a:lnTo>
                      <a:lnTo>
                        <a:pt x="167" y="6"/>
                      </a:lnTo>
                      <a:lnTo>
                        <a:pt x="172" y="4"/>
                      </a:lnTo>
                      <a:lnTo>
                        <a:pt x="177" y="2"/>
                      </a:lnTo>
                      <a:lnTo>
                        <a:pt x="174" y="0"/>
                      </a:lnTo>
                      <a:lnTo>
                        <a:pt x="168" y="2"/>
                      </a:lnTo>
                      <a:lnTo>
                        <a:pt x="161" y="3"/>
                      </a:lnTo>
                      <a:lnTo>
                        <a:pt x="157"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6" name="Freeform 284">
                  <a:extLst>
                    <a:ext uri="{FF2B5EF4-FFF2-40B4-BE49-F238E27FC236}">
                      <a16:creationId xmlns:a16="http://schemas.microsoft.com/office/drawing/2014/main" id="{2811DE67-6315-4AED-A382-F440E4C14C81}"/>
                    </a:ext>
                  </a:extLst>
                </p:cNvPr>
                <p:cNvSpPr>
                  <a:spLocks/>
                </p:cNvSpPr>
                <p:nvPr/>
              </p:nvSpPr>
              <p:spPr bwMode="auto">
                <a:xfrm>
                  <a:off x="141" y="117"/>
                  <a:ext cx="8" cy="9"/>
                </a:xfrm>
                <a:custGeom>
                  <a:avLst/>
                  <a:gdLst>
                    <a:gd name="T0" fmla="*/ 1 w 16"/>
                    <a:gd name="T1" fmla="*/ 1 h 17"/>
                    <a:gd name="T2" fmla="*/ 4 w 16"/>
                    <a:gd name="T3" fmla="*/ 0 h 17"/>
                    <a:gd name="T4" fmla="*/ 6 w 16"/>
                    <a:gd name="T5" fmla="*/ 0 h 17"/>
                    <a:gd name="T6" fmla="*/ 7 w 16"/>
                    <a:gd name="T7" fmla="*/ 1 h 17"/>
                    <a:gd name="T8" fmla="*/ 8 w 16"/>
                    <a:gd name="T9" fmla="*/ 3 h 17"/>
                    <a:gd name="T10" fmla="*/ 8 w 16"/>
                    <a:gd name="T11" fmla="*/ 4 h 17"/>
                    <a:gd name="T12" fmla="*/ 8 w 16"/>
                    <a:gd name="T13" fmla="*/ 6 h 17"/>
                    <a:gd name="T14" fmla="*/ 8 w 16"/>
                    <a:gd name="T15" fmla="*/ 7 h 17"/>
                    <a:gd name="T16" fmla="*/ 7 w 16"/>
                    <a:gd name="T17" fmla="*/ 8 h 17"/>
                    <a:gd name="T18" fmla="*/ 6 w 16"/>
                    <a:gd name="T19" fmla="*/ 9 h 17"/>
                    <a:gd name="T20" fmla="*/ 5 w 16"/>
                    <a:gd name="T21" fmla="*/ 9 h 17"/>
                    <a:gd name="T22" fmla="*/ 3 w 16"/>
                    <a:gd name="T23" fmla="*/ 8 h 17"/>
                    <a:gd name="T24" fmla="*/ 1 w 16"/>
                    <a:gd name="T25" fmla="*/ 7 h 17"/>
                    <a:gd name="T26" fmla="*/ 1 w 16"/>
                    <a:gd name="T27" fmla="*/ 5 h 17"/>
                    <a:gd name="T28" fmla="*/ 0 w 16"/>
                    <a:gd name="T29" fmla="*/ 3 h 17"/>
                    <a:gd name="T30" fmla="*/ 0 w 16"/>
                    <a:gd name="T31" fmla="*/ 1 h 17"/>
                    <a:gd name="T32" fmla="*/ 1 w 16"/>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7">
                      <a:moveTo>
                        <a:pt x="2" y="1"/>
                      </a:moveTo>
                      <a:lnTo>
                        <a:pt x="7" y="0"/>
                      </a:lnTo>
                      <a:lnTo>
                        <a:pt x="11" y="0"/>
                      </a:lnTo>
                      <a:lnTo>
                        <a:pt x="14" y="1"/>
                      </a:lnTo>
                      <a:lnTo>
                        <a:pt x="15" y="5"/>
                      </a:lnTo>
                      <a:lnTo>
                        <a:pt x="16" y="8"/>
                      </a:lnTo>
                      <a:lnTo>
                        <a:pt x="16" y="12"/>
                      </a:lnTo>
                      <a:lnTo>
                        <a:pt x="15" y="14"/>
                      </a:lnTo>
                      <a:lnTo>
                        <a:pt x="14" y="16"/>
                      </a:lnTo>
                      <a:lnTo>
                        <a:pt x="12" y="17"/>
                      </a:lnTo>
                      <a:lnTo>
                        <a:pt x="9" y="17"/>
                      </a:lnTo>
                      <a:lnTo>
                        <a:pt x="6" y="16"/>
                      </a:lnTo>
                      <a:lnTo>
                        <a:pt x="2" y="14"/>
                      </a:lnTo>
                      <a:lnTo>
                        <a:pt x="1" y="10"/>
                      </a:lnTo>
                      <a:lnTo>
                        <a:pt x="0" y="6"/>
                      </a:lnTo>
                      <a:lnTo>
                        <a:pt x="0" y="2"/>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7" name="Freeform 285">
                  <a:extLst>
                    <a:ext uri="{FF2B5EF4-FFF2-40B4-BE49-F238E27FC236}">
                      <a16:creationId xmlns:a16="http://schemas.microsoft.com/office/drawing/2014/main" id="{C999CF08-432F-459B-B13C-3CA5987ECAF5}"/>
                    </a:ext>
                  </a:extLst>
                </p:cNvPr>
                <p:cNvSpPr>
                  <a:spLocks/>
                </p:cNvSpPr>
                <p:nvPr/>
              </p:nvSpPr>
              <p:spPr bwMode="auto">
                <a:xfrm>
                  <a:off x="139" y="137"/>
                  <a:ext cx="7" cy="6"/>
                </a:xfrm>
                <a:custGeom>
                  <a:avLst/>
                  <a:gdLst>
                    <a:gd name="T0" fmla="*/ 1 w 14"/>
                    <a:gd name="T1" fmla="*/ 1 h 12"/>
                    <a:gd name="T2" fmla="*/ 2 w 14"/>
                    <a:gd name="T3" fmla="*/ 0 h 12"/>
                    <a:gd name="T4" fmla="*/ 4 w 14"/>
                    <a:gd name="T5" fmla="*/ 0 h 12"/>
                    <a:gd name="T6" fmla="*/ 5 w 14"/>
                    <a:gd name="T7" fmla="*/ 1 h 12"/>
                    <a:gd name="T8" fmla="*/ 6 w 14"/>
                    <a:gd name="T9" fmla="*/ 2 h 12"/>
                    <a:gd name="T10" fmla="*/ 7 w 14"/>
                    <a:gd name="T11" fmla="*/ 3 h 12"/>
                    <a:gd name="T12" fmla="*/ 7 w 14"/>
                    <a:gd name="T13" fmla="*/ 3 h 12"/>
                    <a:gd name="T14" fmla="*/ 6 w 14"/>
                    <a:gd name="T15" fmla="*/ 4 h 12"/>
                    <a:gd name="T16" fmla="*/ 6 w 14"/>
                    <a:gd name="T17" fmla="*/ 6 h 12"/>
                    <a:gd name="T18" fmla="*/ 5 w 14"/>
                    <a:gd name="T19" fmla="*/ 6 h 12"/>
                    <a:gd name="T20" fmla="*/ 3 w 14"/>
                    <a:gd name="T21" fmla="*/ 6 h 12"/>
                    <a:gd name="T22" fmla="*/ 1 w 14"/>
                    <a:gd name="T23" fmla="*/ 6 h 12"/>
                    <a:gd name="T24" fmla="*/ 1 w 14"/>
                    <a:gd name="T25" fmla="*/ 5 h 12"/>
                    <a:gd name="T26" fmla="*/ 1 w 14"/>
                    <a:gd name="T27" fmla="*/ 4 h 12"/>
                    <a:gd name="T28" fmla="*/ 0 w 14"/>
                    <a:gd name="T29" fmla="*/ 4 h 12"/>
                    <a:gd name="T30" fmla="*/ 0 w 14"/>
                    <a:gd name="T31" fmla="*/ 2 h 12"/>
                    <a:gd name="T32" fmla="*/ 1 w 14"/>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2">
                      <a:moveTo>
                        <a:pt x="1" y="2"/>
                      </a:moveTo>
                      <a:lnTo>
                        <a:pt x="4" y="0"/>
                      </a:lnTo>
                      <a:lnTo>
                        <a:pt x="7" y="0"/>
                      </a:lnTo>
                      <a:lnTo>
                        <a:pt x="10" y="2"/>
                      </a:lnTo>
                      <a:lnTo>
                        <a:pt x="12" y="3"/>
                      </a:lnTo>
                      <a:lnTo>
                        <a:pt x="14" y="5"/>
                      </a:lnTo>
                      <a:lnTo>
                        <a:pt x="14" y="6"/>
                      </a:lnTo>
                      <a:lnTo>
                        <a:pt x="12" y="8"/>
                      </a:lnTo>
                      <a:lnTo>
                        <a:pt x="11" y="11"/>
                      </a:lnTo>
                      <a:lnTo>
                        <a:pt x="9" y="12"/>
                      </a:lnTo>
                      <a:lnTo>
                        <a:pt x="5" y="12"/>
                      </a:lnTo>
                      <a:lnTo>
                        <a:pt x="2" y="11"/>
                      </a:lnTo>
                      <a:lnTo>
                        <a:pt x="1" y="10"/>
                      </a:lnTo>
                      <a:lnTo>
                        <a:pt x="1" y="8"/>
                      </a:lnTo>
                      <a:lnTo>
                        <a:pt x="0" y="7"/>
                      </a:lnTo>
                      <a:lnTo>
                        <a:pt x="0" y="4"/>
                      </a:lnTo>
                      <a:lnTo>
                        <a:pt x="1"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8" name="Freeform 286">
                  <a:extLst>
                    <a:ext uri="{FF2B5EF4-FFF2-40B4-BE49-F238E27FC236}">
                      <a16:creationId xmlns:a16="http://schemas.microsoft.com/office/drawing/2014/main" id="{AFE27EF9-5DCD-4682-A0EC-3564427AFA4A}"/>
                    </a:ext>
                  </a:extLst>
                </p:cNvPr>
                <p:cNvSpPr>
                  <a:spLocks/>
                </p:cNvSpPr>
                <p:nvPr/>
              </p:nvSpPr>
              <p:spPr bwMode="auto">
                <a:xfrm>
                  <a:off x="154" y="151"/>
                  <a:ext cx="10" cy="9"/>
                </a:xfrm>
                <a:custGeom>
                  <a:avLst/>
                  <a:gdLst>
                    <a:gd name="T0" fmla="*/ 1 w 18"/>
                    <a:gd name="T1" fmla="*/ 3 h 17"/>
                    <a:gd name="T2" fmla="*/ 3 w 18"/>
                    <a:gd name="T3" fmla="*/ 1 h 17"/>
                    <a:gd name="T4" fmla="*/ 5 w 18"/>
                    <a:gd name="T5" fmla="*/ 0 h 17"/>
                    <a:gd name="T6" fmla="*/ 6 w 18"/>
                    <a:gd name="T7" fmla="*/ 0 h 17"/>
                    <a:gd name="T8" fmla="*/ 8 w 18"/>
                    <a:gd name="T9" fmla="*/ 1 h 17"/>
                    <a:gd name="T10" fmla="*/ 9 w 18"/>
                    <a:gd name="T11" fmla="*/ 3 h 17"/>
                    <a:gd name="T12" fmla="*/ 10 w 18"/>
                    <a:gd name="T13" fmla="*/ 4 h 17"/>
                    <a:gd name="T14" fmla="*/ 10 w 18"/>
                    <a:gd name="T15" fmla="*/ 6 h 17"/>
                    <a:gd name="T16" fmla="*/ 9 w 18"/>
                    <a:gd name="T17" fmla="*/ 7 h 17"/>
                    <a:gd name="T18" fmla="*/ 7 w 18"/>
                    <a:gd name="T19" fmla="*/ 8 h 17"/>
                    <a:gd name="T20" fmla="*/ 6 w 18"/>
                    <a:gd name="T21" fmla="*/ 9 h 17"/>
                    <a:gd name="T22" fmla="*/ 3 w 18"/>
                    <a:gd name="T23" fmla="*/ 9 h 17"/>
                    <a:gd name="T24" fmla="*/ 2 w 18"/>
                    <a:gd name="T25" fmla="*/ 8 h 17"/>
                    <a:gd name="T26" fmla="*/ 1 w 18"/>
                    <a:gd name="T27" fmla="*/ 7 h 17"/>
                    <a:gd name="T28" fmla="*/ 0 w 18"/>
                    <a:gd name="T29" fmla="*/ 5 h 17"/>
                    <a:gd name="T30" fmla="*/ 0 w 18"/>
                    <a:gd name="T31" fmla="*/ 4 h 17"/>
                    <a:gd name="T32" fmla="*/ 1 w 18"/>
                    <a:gd name="T33" fmla="*/ 3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2" y="5"/>
                      </a:moveTo>
                      <a:lnTo>
                        <a:pt x="5" y="1"/>
                      </a:lnTo>
                      <a:lnTo>
                        <a:pt x="9" y="0"/>
                      </a:lnTo>
                      <a:lnTo>
                        <a:pt x="11" y="0"/>
                      </a:lnTo>
                      <a:lnTo>
                        <a:pt x="15" y="2"/>
                      </a:lnTo>
                      <a:lnTo>
                        <a:pt x="17" y="5"/>
                      </a:lnTo>
                      <a:lnTo>
                        <a:pt x="18" y="8"/>
                      </a:lnTo>
                      <a:lnTo>
                        <a:pt x="18" y="12"/>
                      </a:lnTo>
                      <a:lnTo>
                        <a:pt x="16" y="14"/>
                      </a:lnTo>
                      <a:lnTo>
                        <a:pt x="13" y="16"/>
                      </a:lnTo>
                      <a:lnTo>
                        <a:pt x="10" y="17"/>
                      </a:lnTo>
                      <a:lnTo>
                        <a:pt x="5" y="17"/>
                      </a:lnTo>
                      <a:lnTo>
                        <a:pt x="3" y="16"/>
                      </a:lnTo>
                      <a:lnTo>
                        <a:pt x="1" y="13"/>
                      </a:lnTo>
                      <a:lnTo>
                        <a:pt x="0" y="10"/>
                      </a:lnTo>
                      <a:lnTo>
                        <a:pt x="0" y="7"/>
                      </a:lnTo>
                      <a:lnTo>
                        <a:pt x="2"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9" name="Freeform 287">
                  <a:extLst>
                    <a:ext uri="{FF2B5EF4-FFF2-40B4-BE49-F238E27FC236}">
                      <a16:creationId xmlns:a16="http://schemas.microsoft.com/office/drawing/2014/main" id="{24A2E416-8F5E-4A70-894D-5D11B412F390}"/>
                    </a:ext>
                  </a:extLst>
                </p:cNvPr>
                <p:cNvSpPr>
                  <a:spLocks/>
                </p:cNvSpPr>
                <p:nvPr/>
              </p:nvSpPr>
              <p:spPr bwMode="auto">
                <a:xfrm>
                  <a:off x="120" y="148"/>
                  <a:ext cx="11" cy="9"/>
                </a:xfrm>
                <a:custGeom>
                  <a:avLst/>
                  <a:gdLst>
                    <a:gd name="T0" fmla="*/ 6 w 20"/>
                    <a:gd name="T1" fmla="*/ 0 h 20"/>
                    <a:gd name="T2" fmla="*/ 8 w 20"/>
                    <a:gd name="T3" fmla="*/ 0 h 20"/>
                    <a:gd name="T4" fmla="*/ 10 w 20"/>
                    <a:gd name="T5" fmla="*/ 1 h 20"/>
                    <a:gd name="T6" fmla="*/ 11 w 20"/>
                    <a:gd name="T7" fmla="*/ 3 h 20"/>
                    <a:gd name="T8" fmla="*/ 11 w 20"/>
                    <a:gd name="T9" fmla="*/ 4 h 20"/>
                    <a:gd name="T10" fmla="*/ 10 w 20"/>
                    <a:gd name="T11" fmla="*/ 6 h 20"/>
                    <a:gd name="T12" fmla="*/ 10 w 20"/>
                    <a:gd name="T13" fmla="*/ 8 h 20"/>
                    <a:gd name="T14" fmla="*/ 8 w 20"/>
                    <a:gd name="T15" fmla="*/ 9 h 20"/>
                    <a:gd name="T16" fmla="*/ 6 w 20"/>
                    <a:gd name="T17" fmla="*/ 9 h 20"/>
                    <a:gd name="T18" fmla="*/ 4 w 20"/>
                    <a:gd name="T19" fmla="*/ 9 h 20"/>
                    <a:gd name="T20" fmla="*/ 2 w 20"/>
                    <a:gd name="T21" fmla="*/ 8 h 20"/>
                    <a:gd name="T22" fmla="*/ 1 w 20"/>
                    <a:gd name="T23" fmla="*/ 7 h 20"/>
                    <a:gd name="T24" fmla="*/ 0 w 20"/>
                    <a:gd name="T25" fmla="*/ 5 h 20"/>
                    <a:gd name="T26" fmla="*/ 1 w 20"/>
                    <a:gd name="T27" fmla="*/ 4 h 20"/>
                    <a:gd name="T28" fmla="*/ 1 w 20"/>
                    <a:gd name="T29" fmla="*/ 2 h 20"/>
                    <a:gd name="T30" fmla="*/ 3 w 20"/>
                    <a:gd name="T31" fmla="*/ 0 h 20"/>
                    <a:gd name="T32" fmla="*/ 6 w 20"/>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0">
                      <a:moveTo>
                        <a:pt x="10" y="0"/>
                      </a:moveTo>
                      <a:lnTo>
                        <a:pt x="15" y="1"/>
                      </a:lnTo>
                      <a:lnTo>
                        <a:pt x="18" y="2"/>
                      </a:lnTo>
                      <a:lnTo>
                        <a:pt x="20" y="6"/>
                      </a:lnTo>
                      <a:lnTo>
                        <a:pt x="20" y="9"/>
                      </a:lnTo>
                      <a:lnTo>
                        <a:pt x="19" y="14"/>
                      </a:lnTo>
                      <a:lnTo>
                        <a:pt x="18" y="17"/>
                      </a:lnTo>
                      <a:lnTo>
                        <a:pt x="15" y="20"/>
                      </a:lnTo>
                      <a:lnTo>
                        <a:pt x="11" y="20"/>
                      </a:lnTo>
                      <a:lnTo>
                        <a:pt x="7" y="19"/>
                      </a:lnTo>
                      <a:lnTo>
                        <a:pt x="3" y="17"/>
                      </a:lnTo>
                      <a:lnTo>
                        <a:pt x="1" y="15"/>
                      </a:lnTo>
                      <a:lnTo>
                        <a:pt x="0" y="12"/>
                      </a:lnTo>
                      <a:lnTo>
                        <a:pt x="1" y="8"/>
                      </a:lnTo>
                      <a:lnTo>
                        <a:pt x="2" y="4"/>
                      </a:lnTo>
                      <a:lnTo>
                        <a:pt x="5" y="1"/>
                      </a:lnTo>
                      <a:lnTo>
                        <a:pt x="1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0" name="Freeform 288">
                  <a:extLst>
                    <a:ext uri="{FF2B5EF4-FFF2-40B4-BE49-F238E27FC236}">
                      <a16:creationId xmlns:a16="http://schemas.microsoft.com/office/drawing/2014/main" id="{2BA83520-843E-44A5-8787-343F9C0728FF}"/>
                    </a:ext>
                  </a:extLst>
                </p:cNvPr>
                <p:cNvSpPr>
                  <a:spLocks/>
                </p:cNvSpPr>
                <p:nvPr/>
              </p:nvSpPr>
              <p:spPr bwMode="auto">
                <a:xfrm>
                  <a:off x="115" y="126"/>
                  <a:ext cx="11" cy="9"/>
                </a:xfrm>
                <a:custGeom>
                  <a:avLst/>
                  <a:gdLst>
                    <a:gd name="T0" fmla="*/ 0 w 21"/>
                    <a:gd name="T1" fmla="*/ 5 h 19"/>
                    <a:gd name="T2" fmla="*/ 0 w 21"/>
                    <a:gd name="T3" fmla="*/ 3 h 19"/>
                    <a:gd name="T4" fmla="*/ 2 w 21"/>
                    <a:gd name="T5" fmla="*/ 1 h 19"/>
                    <a:gd name="T6" fmla="*/ 3 w 21"/>
                    <a:gd name="T7" fmla="*/ 1 h 19"/>
                    <a:gd name="T8" fmla="*/ 6 w 21"/>
                    <a:gd name="T9" fmla="*/ 0 h 19"/>
                    <a:gd name="T10" fmla="*/ 7 w 21"/>
                    <a:gd name="T11" fmla="*/ 0 h 19"/>
                    <a:gd name="T12" fmla="*/ 9 w 21"/>
                    <a:gd name="T13" fmla="*/ 1 h 19"/>
                    <a:gd name="T14" fmla="*/ 10 w 21"/>
                    <a:gd name="T15" fmla="*/ 2 h 19"/>
                    <a:gd name="T16" fmla="*/ 11 w 21"/>
                    <a:gd name="T17" fmla="*/ 3 h 19"/>
                    <a:gd name="T18" fmla="*/ 11 w 21"/>
                    <a:gd name="T19" fmla="*/ 5 h 19"/>
                    <a:gd name="T20" fmla="*/ 10 w 21"/>
                    <a:gd name="T21" fmla="*/ 6 h 19"/>
                    <a:gd name="T22" fmla="*/ 9 w 21"/>
                    <a:gd name="T23" fmla="*/ 8 h 19"/>
                    <a:gd name="T24" fmla="*/ 7 w 21"/>
                    <a:gd name="T25" fmla="*/ 9 h 19"/>
                    <a:gd name="T26" fmla="*/ 6 w 21"/>
                    <a:gd name="T27" fmla="*/ 9 h 19"/>
                    <a:gd name="T28" fmla="*/ 3 w 21"/>
                    <a:gd name="T29" fmla="*/ 9 h 19"/>
                    <a:gd name="T30" fmla="*/ 2 w 21"/>
                    <a:gd name="T31" fmla="*/ 7 h 19"/>
                    <a:gd name="T32" fmla="*/ 0 w 21"/>
                    <a:gd name="T33" fmla="*/ 5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9">
                      <a:moveTo>
                        <a:pt x="0" y="11"/>
                      </a:moveTo>
                      <a:lnTo>
                        <a:pt x="0" y="6"/>
                      </a:lnTo>
                      <a:lnTo>
                        <a:pt x="3" y="3"/>
                      </a:lnTo>
                      <a:lnTo>
                        <a:pt x="6" y="2"/>
                      </a:lnTo>
                      <a:lnTo>
                        <a:pt x="11" y="0"/>
                      </a:lnTo>
                      <a:lnTo>
                        <a:pt x="14" y="0"/>
                      </a:lnTo>
                      <a:lnTo>
                        <a:pt x="18" y="2"/>
                      </a:lnTo>
                      <a:lnTo>
                        <a:pt x="20" y="4"/>
                      </a:lnTo>
                      <a:lnTo>
                        <a:pt x="21" y="6"/>
                      </a:lnTo>
                      <a:lnTo>
                        <a:pt x="21" y="10"/>
                      </a:lnTo>
                      <a:lnTo>
                        <a:pt x="20" y="13"/>
                      </a:lnTo>
                      <a:lnTo>
                        <a:pt x="18" y="17"/>
                      </a:lnTo>
                      <a:lnTo>
                        <a:pt x="14" y="19"/>
                      </a:lnTo>
                      <a:lnTo>
                        <a:pt x="11" y="19"/>
                      </a:lnTo>
                      <a:lnTo>
                        <a:pt x="6" y="18"/>
                      </a:lnTo>
                      <a:lnTo>
                        <a:pt x="3"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1" name="Freeform 289">
                  <a:extLst>
                    <a:ext uri="{FF2B5EF4-FFF2-40B4-BE49-F238E27FC236}">
                      <a16:creationId xmlns:a16="http://schemas.microsoft.com/office/drawing/2014/main" id="{A4D39AC9-24C4-41BC-B608-939024D6D633}"/>
                    </a:ext>
                  </a:extLst>
                </p:cNvPr>
                <p:cNvSpPr>
                  <a:spLocks/>
                </p:cNvSpPr>
                <p:nvPr/>
              </p:nvSpPr>
              <p:spPr bwMode="auto">
                <a:xfrm>
                  <a:off x="100" y="126"/>
                  <a:ext cx="8" cy="8"/>
                </a:xfrm>
                <a:custGeom>
                  <a:avLst/>
                  <a:gdLst>
                    <a:gd name="T0" fmla="*/ 0 w 18"/>
                    <a:gd name="T1" fmla="*/ 6 h 16"/>
                    <a:gd name="T2" fmla="*/ 0 w 18"/>
                    <a:gd name="T3" fmla="*/ 4 h 16"/>
                    <a:gd name="T4" fmla="*/ 1 w 18"/>
                    <a:gd name="T5" fmla="*/ 2 h 16"/>
                    <a:gd name="T6" fmla="*/ 2 w 18"/>
                    <a:gd name="T7" fmla="*/ 1 h 16"/>
                    <a:gd name="T8" fmla="*/ 4 w 18"/>
                    <a:gd name="T9" fmla="*/ 0 h 16"/>
                    <a:gd name="T10" fmla="*/ 5 w 18"/>
                    <a:gd name="T11" fmla="*/ 0 h 16"/>
                    <a:gd name="T12" fmla="*/ 7 w 18"/>
                    <a:gd name="T13" fmla="*/ 1 h 16"/>
                    <a:gd name="T14" fmla="*/ 7 w 18"/>
                    <a:gd name="T15" fmla="*/ 3 h 16"/>
                    <a:gd name="T16" fmla="*/ 8 w 18"/>
                    <a:gd name="T17" fmla="*/ 4 h 16"/>
                    <a:gd name="T18" fmla="*/ 7 w 18"/>
                    <a:gd name="T19" fmla="*/ 6 h 16"/>
                    <a:gd name="T20" fmla="*/ 7 w 18"/>
                    <a:gd name="T21" fmla="*/ 7 h 16"/>
                    <a:gd name="T22" fmla="*/ 6 w 18"/>
                    <a:gd name="T23" fmla="*/ 8 h 16"/>
                    <a:gd name="T24" fmla="*/ 5 w 18"/>
                    <a:gd name="T25" fmla="*/ 8 h 16"/>
                    <a:gd name="T26" fmla="*/ 3 w 18"/>
                    <a:gd name="T27" fmla="*/ 8 h 16"/>
                    <a:gd name="T28" fmla="*/ 2 w 18"/>
                    <a:gd name="T29" fmla="*/ 8 h 16"/>
                    <a:gd name="T30" fmla="*/ 0 w 18"/>
                    <a:gd name="T31" fmla="*/ 7 h 16"/>
                    <a:gd name="T32" fmla="*/ 0 w 18"/>
                    <a:gd name="T33" fmla="*/ 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6">
                      <a:moveTo>
                        <a:pt x="0" y="11"/>
                      </a:moveTo>
                      <a:lnTo>
                        <a:pt x="0" y="7"/>
                      </a:lnTo>
                      <a:lnTo>
                        <a:pt x="3" y="4"/>
                      </a:lnTo>
                      <a:lnTo>
                        <a:pt x="5" y="1"/>
                      </a:lnTo>
                      <a:lnTo>
                        <a:pt x="8" y="0"/>
                      </a:lnTo>
                      <a:lnTo>
                        <a:pt x="12" y="0"/>
                      </a:lnTo>
                      <a:lnTo>
                        <a:pt x="15" y="1"/>
                      </a:lnTo>
                      <a:lnTo>
                        <a:pt x="16" y="5"/>
                      </a:lnTo>
                      <a:lnTo>
                        <a:pt x="18" y="7"/>
                      </a:lnTo>
                      <a:lnTo>
                        <a:pt x="16" y="11"/>
                      </a:lnTo>
                      <a:lnTo>
                        <a:pt x="15" y="13"/>
                      </a:lnTo>
                      <a:lnTo>
                        <a:pt x="13" y="15"/>
                      </a:lnTo>
                      <a:lnTo>
                        <a:pt x="11" y="16"/>
                      </a:lnTo>
                      <a:lnTo>
                        <a:pt x="7" y="16"/>
                      </a:lnTo>
                      <a:lnTo>
                        <a:pt x="4" y="15"/>
                      </a:lnTo>
                      <a:lnTo>
                        <a:pt x="0"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2" name="Freeform 290">
                  <a:extLst>
                    <a:ext uri="{FF2B5EF4-FFF2-40B4-BE49-F238E27FC236}">
                      <a16:creationId xmlns:a16="http://schemas.microsoft.com/office/drawing/2014/main" id="{0A7247AB-6F89-4137-B86D-2BE9FF030EEE}"/>
                    </a:ext>
                  </a:extLst>
                </p:cNvPr>
                <p:cNvSpPr>
                  <a:spLocks/>
                </p:cNvSpPr>
                <p:nvPr/>
              </p:nvSpPr>
              <p:spPr bwMode="auto">
                <a:xfrm>
                  <a:off x="112" y="111"/>
                  <a:ext cx="9" cy="9"/>
                </a:xfrm>
                <a:custGeom>
                  <a:avLst/>
                  <a:gdLst>
                    <a:gd name="T0" fmla="*/ 0 w 18"/>
                    <a:gd name="T1" fmla="*/ 5 h 17"/>
                    <a:gd name="T2" fmla="*/ 1 w 18"/>
                    <a:gd name="T3" fmla="*/ 3 h 17"/>
                    <a:gd name="T4" fmla="*/ 1 w 18"/>
                    <a:gd name="T5" fmla="*/ 2 h 17"/>
                    <a:gd name="T6" fmla="*/ 2 w 18"/>
                    <a:gd name="T7" fmla="*/ 1 h 17"/>
                    <a:gd name="T8" fmla="*/ 4 w 18"/>
                    <a:gd name="T9" fmla="*/ 0 h 17"/>
                    <a:gd name="T10" fmla="*/ 6 w 18"/>
                    <a:gd name="T11" fmla="*/ 0 h 17"/>
                    <a:gd name="T12" fmla="*/ 8 w 18"/>
                    <a:gd name="T13" fmla="*/ 1 h 17"/>
                    <a:gd name="T14" fmla="*/ 9 w 18"/>
                    <a:gd name="T15" fmla="*/ 2 h 17"/>
                    <a:gd name="T16" fmla="*/ 9 w 18"/>
                    <a:gd name="T17" fmla="*/ 3 h 17"/>
                    <a:gd name="T18" fmla="*/ 9 w 18"/>
                    <a:gd name="T19" fmla="*/ 5 h 17"/>
                    <a:gd name="T20" fmla="*/ 9 w 18"/>
                    <a:gd name="T21" fmla="*/ 6 h 17"/>
                    <a:gd name="T22" fmla="*/ 8 w 18"/>
                    <a:gd name="T23" fmla="*/ 8 h 17"/>
                    <a:gd name="T24" fmla="*/ 6 w 18"/>
                    <a:gd name="T25" fmla="*/ 9 h 17"/>
                    <a:gd name="T26" fmla="*/ 4 w 18"/>
                    <a:gd name="T27" fmla="*/ 9 h 17"/>
                    <a:gd name="T28" fmla="*/ 2 w 18"/>
                    <a:gd name="T29" fmla="*/ 8 h 17"/>
                    <a:gd name="T30" fmla="*/ 1 w 18"/>
                    <a:gd name="T31" fmla="*/ 6 h 17"/>
                    <a:gd name="T32" fmla="*/ 0 w 18"/>
                    <a:gd name="T33" fmla="*/ 5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0" y="9"/>
                      </a:moveTo>
                      <a:lnTo>
                        <a:pt x="1" y="6"/>
                      </a:lnTo>
                      <a:lnTo>
                        <a:pt x="2" y="3"/>
                      </a:lnTo>
                      <a:lnTo>
                        <a:pt x="4" y="1"/>
                      </a:lnTo>
                      <a:lnTo>
                        <a:pt x="8" y="0"/>
                      </a:lnTo>
                      <a:lnTo>
                        <a:pt x="11" y="0"/>
                      </a:lnTo>
                      <a:lnTo>
                        <a:pt x="15" y="1"/>
                      </a:lnTo>
                      <a:lnTo>
                        <a:pt x="17" y="3"/>
                      </a:lnTo>
                      <a:lnTo>
                        <a:pt x="18" y="5"/>
                      </a:lnTo>
                      <a:lnTo>
                        <a:pt x="18" y="9"/>
                      </a:lnTo>
                      <a:lnTo>
                        <a:pt x="17" y="12"/>
                      </a:lnTo>
                      <a:lnTo>
                        <a:pt x="15" y="16"/>
                      </a:lnTo>
                      <a:lnTo>
                        <a:pt x="11" y="17"/>
                      </a:lnTo>
                      <a:lnTo>
                        <a:pt x="8" y="17"/>
                      </a:lnTo>
                      <a:lnTo>
                        <a:pt x="4" y="16"/>
                      </a:lnTo>
                      <a:lnTo>
                        <a:pt x="1" y="12"/>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3" name="Freeform 291">
                  <a:extLst>
                    <a:ext uri="{FF2B5EF4-FFF2-40B4-BE49-F238E27FC236}">
                      <a16:creationId xmlns:a16="http://schemas.microsoft.com/office/drawing/2014/main" id="{EA1230A1-AA4D-402C-A566-4D48771A5BC4}"/>
                    </a:ext>
                  </a:extLst>
                </p:cNvPr>
                <p:cNvSpPr>
                  <a:spLocks/>
                </p:cNvSpPr>
                <p:nvPr/>
              </p:nvSpPr>
              <p:spPr bwMode="auto">
                <a:xfrm>
                  <a:off x="290" y="109"/>
                  <a:ext cx="66" cy="67"/>
                </a:xfrm>
                <a:custGeom>
                  <a:avLst/>
                  <a:gdLst>
                    <a:gd name="T0" fmla="*/ 7 w 132"/>
                    <a:gd name="T1" fmla="*/ 19 h 134"/>
                    <a:gd name="T2" fmla="*/ 11 w 132"/>
                    <a:gd name="T3" fmla="*/ 32 h 134"/>
                    <a:gd name="T4" fmla="*/ 17 w 132"/>
                    <a:gd name="T5" fmla="*/ 31 h 134"/>
                    <a:gd name="T6" fmla="*/ 22 w 132"/>
                    <a:gd name="T7" fmla="*/ 36 h 134"/>
                    <a:gd name="T8" fmla="*/ 23 w 132"/>
                    <a:gd name="T9" fmla="*/ 39 h 134"/>
                    <a:gd name="T10" fmla="*/ 18 w 132"/>
                    <a:gd name="T11" fmla="*/ 38 h 134"/>
                    <a:gd name="T12" fmla="*/ 14 w 132"/>
                    <a:gd name="T13" fmla="*/ 37 h 134"/>
                    <a:gd name="T14" fmla="*/ 10 w 132"/>
                    <a:gd name="T15" fmla="*/ 34 h 134"/>
                    <a:gd name="T16" fmla="*/ 2 w 132"/>
                    <a:gd name="T17" fmla="*/ 38 h 134"/>
                    <a:gd name="T18" fmla="*/ 1 w 132"/>
                    <a:gd name="T19" fmla="*/ 46 h 134"/>
                    <a:gd name="T20" fmla="*/ 3 w 132"/>
                    <a:gd name="T21" fmla="*/ 50 h 134"/>
                    <a:gd name="T22" fmla="*/ 14 w 132"/>
                    <a:gd name="T23" fmla="*/ 52 h 134"/>
                    <a:gd name="T24" fmla="*/ 19 w 132"/>
                    <a:gd name="T25" fmla="*/ 49 h 134"/>
                    <a:gd name="T26" fmla="*/ 19 w 132"/>
                    <a:gd name="T27" fmla="*/ 52 h 134"/>
                    <a:gd name="T28" fmla="*/ 16 w 132"/>
                    <a:gd name="T29" fmla="*/ 65 h 134"/>
                    <a:gd name="T30" fmla="*/ 27 w 132"/>
                    <a:gd name="T31" fmla="*/ 66 h 134"/>
                    <a:gd name="T32" fmla="*/ 32 w 132"/>
                    <a:gd name="T33" fmla="*/ 57 h 134"/>
                    <a:gd name="T34" fmla="*/ 28 w 132"/>
                    <a:gd name="T35" fmla="*/ 49 h 134"/>
                    <a:gd name="T36" fmla="*/ 30 w 132"/>
                    <a:gd name="T37" fmla="*/ 47 h 134"/>
                    <a:gd name="T38" fmla="*/ 32 w 132"/>
                    <a:gd name="T39" fmla="*/ 50 h 134"/>
                    <a:gd name="T40" fmla="*/ 36 w 132"/>
                    <a:gd name="T41" fmla="*/ 57 h 134"/>
                    <a:gd name="T42" fmla="*/ 45 w 132"/>
                    <a:gd name="T43" fmla="*/ 57 h 134"/>
                    <a:gd name="T44" fmla="*/ 53 w 132"/>
                    <a:gd name="T45" fmla="*/ 59 h 134"/>
                    <a:gd name="T46" fmla="*/ 60 w 132"/>
                    <a:gd name="T47" fmla="*/ 54 h 134"/>
                    <a:gd name="T48" fmla="*/ 62 w 132"/>
                    <a:gd name="T49" fmla="*/ 50 h 134"/>
                    <a:gd name="T50" fmla="*/ 60 w 132"/>
                    <a:gd name="T51" fmla="*/ 47 h 134"/>
                    <a:gd name="T52" fmla="*/ 52 w 132"/>
                    <a:gd name="T53" fmla="*/ 43 h 134"/>
                    <a:gd name="T54" fmla="*/ 46 w 132"/>
                    <a:gd name="T55" fmla="*/ 41 h 134"/>
                    <a:gd name="T56" fmla="*/ 49 w 132"/>
                    <a:gd name="T57" fmla="*/ 35 h 134"/>
                    <a:gd name="T58" fmla="*/ 57 w 132"/>
                    <a:gd name="T59" fmla="*/ 32 h 134"/>
                    <a:gd name="T60" fmla="*/ 65 w 132"/>
                    <a:gd name="T61" fmla="*/ 27 h 134"/>
                    <a:gd name="T62" fmla="*/ 65 w 132"/>
                    <a:gd name="T63" fmla="*/ 19 h 134"/>
                    <a:gd name="T64" fmla="*/ 57 w 132"/>
                    <a:gd name="T65" fmla="*/ 15 h 134"/>
                    <a:gd name="T66" fmla="*/ 49 w 132"/>
                    <a:gd name="T67" fmla="*/ 19 h 134"/>
                    <a:gd name="T68" fmla="*/ 49 w 132"/>
                    <a:gd name="T69" fmla="*/ 24 h 134"/>
                    <a:gd name="T70" fmla="*/ 42 w 132"/>
                    <a:gd name="T71" fmla="*/ 30 h 134"/>
                    <a:gd name="T72" fmla="*/ 39 w 132"/>
                    <a:gd name="T73" fmla="*/ 30 h 134"/>
                    <a:gd name="T74" fmla="*/ 38 w 132"/>
                    <a:gd name="T75" fmla="*/ 26 h 134"/>
                    <a:gd name="T76" fmla="*/ 40 w 132"/>
                    <a:gd name="T77" fmla="*/ 18 h 134"/>
                    <a:gd name="T78" fmla="*/ 47 w 132"/>
                    <a:gd name="T79" fmla="*/ 10 h 134"/>
                    <a:gd name="T80" fmla="*/ 42 w 132"/>
                    <a:gd name="T81" fmla="*/ 1 h 134"/>
                    <a:gd name="T82" fmla="*/ 34 w 132"/>
                    <a:gd name="T83" fmla="*/ 1 h 134"/>
                    <a:gd name="T84" fmla="*/ 29 w 132"/>
                    <a:gd name="T85" fmla="*/ 4 h 134"/>
                    <a:gd name="T86" fmla="*/ 26 w 132"/>
                    <a:gd name="T87" fmla="*/ 8 h 134"/>
                    <a:gd name="T88" fmla="*/ 29 w 132"/>
                    <a:gd name="T89" fmla="*/ 15 h 134"/>
                    <a:gd name="T90" fmla="*/ 32 w 132"/>
                    <a:gd name="T91" fmla="*/ 20 h 134"/>
                    <a:gd name="T92" fmla="*/ 32 w 132"/>
                    <a:gd name="T93" fmla="*/ 27 h 134"/>
                    <a:gd name="T94" fmla="*/ 28 w 132"/>
                    <a:gd name="T95" fmla="*/ 28 h 134"/>
                    <a:gd name="T96" fmla="*/ 24 w 132"/>
                    <a:gd name="T97" fmla="*/ 20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2" h="134">
                      <a:moveTo>
                        <a:pt x="33" y="30"/>
                      </a:moveTo>
                      <a:lnTo>
                        <a:pt x="23" y="32"/>
                      </a:lnTo>
                      <a:lnTo>
                        <a:pt x="14" y="38"/>
                      </a:lnTo>
                      <a:lnTo>
                        <a:pt x="11" y="48"/>
                      </a:lnTo>
                      <a:lnTo>
                        <a:pt x="17" y="62"/>
                      </a:lnTo>
                      <a:lnTo>
                        <a:pt x="21" y="64"/>
                      </a:lnTo>
                      <a:lnTo>
                        <a:pt x="26" y="66"/>
                      </a:lnTo>
                      <a:lnTo>
                        <a:pt x="30" y="64"/>
                      </a:lnTo>
                      <a:lnTo>
                        <a:pt x="33" y="62"/>
                      </a:lnTo>
                      <a:lnTo>
                        <a:pt x="36" y="66"/>
                      </a:lnTo>
                      <a:lnTo>
                        <a:pt x="40" y="68"/>
                      </a:lnTo>
                      <a:lnTo>
                        <a:pt x="43" y="71"/>
                      </a:lnTo>
                      <a:lnTo>
                        <a:pt x="45" y="75"/>
                      </a:lnTo>
                      <a:lnTo>
                        <a:pt x="46" y="77"/>
                      </a:lnTo>
                      <a:lnTo>
                        <a:pt x="46" y="78"/>
                      </a:lnTo>
                      <a:lnTo>
                        <a:pt x="44" y="78"/>
                      </a:lnTo>
                      <a:lnTo>
                        <a:pt x="40" y="77"/>
                      </a:lnTo>
                      <a:lnTo>
                        <a:pt x="35" y="76"/>
                      </a:lnTo>
                      <a:lnTo>
                        <a:pt x="32" y="76"/>
                      </a:lnTo>
                      <a:lnTo>
                        <a:pt x="29" y="75"/>
                      </a:lnTo>
                      <a:lnTo>
                        <a:pt x="28" y="74"/>
                      </a:lnTo>
                      <a:lnTo>
                        <a:pt x="27" y="71"/>
                      </a:lnTo>
                      <a:lnTo>
                        <a:pt x="23" y="69"/>
                      </a:lnTo>
                      <a:lnTo>
                        <a:pt x="19" y="68"/>
                      </a:lnTo>
                      <a:lnTo>
                        <a:pt x="13" y="68"/>
                      </a:lnTo>
                      <a:lnTo>
                        <a:pt x="7" y="70"/>
                      </a:lnTo>
                      <a:lnTo>
                        <a:pt x="3" y="75"/>
                      </a:lnTo>
                      <a:lnTo>
                        <a:pt x="0" y="82"/>
                      </a:lnTo>
                      <a:lnTo>
                        <a:pt x="0" y="89"/>
                      </a:lnTo>
                      <a:lnTo>
                        <a:pt x="2" y="92"/>
                      </a:lnTo>
                      <a:lnTo>
                        <a:pt x="3" y="96"/>
                      </a:lnTo>
                      <a:lnTo>
                        <a:pt x="4" y="98"/>
                      </a:lnTo>
                      <a:lnTo>
                        <a:pt x="5" y="100"/>
                      </a:lnTo>
                      <a:lnTo>
                        <a:pt x="12" y="104"/>
                      </a:lnTo>
                      <a:lnTo>
                        <a:pt x="20" y="104"/>
                      </a:lnTo>
                      <a:lnTo>
                        <a:pt x="27" y="103"/>
                      </a:lnTo>
                      <a:lnTo>
                        <a:pt x="32" y="99"/>
                      </a:lnTo>
                      <a:lnTo>
                        <a:pt x="35" y="97"/>
                      </a:lnTo>
                      <a:lnTo>
                        <a:pt x="38" y="97"/>
                      </a:lnTo>
                      <a:lnTo>
                        <a:pt x="42" y="97"/>
                      </a:lnTo>
                      <a:lnTo>
                        <a:pt x="45" y="98"/>
                      </a:lnTo>
                      <a:lnTo>
                        <a:pt x="38" y="104"/>
                      </a:lnTo>
                      <a:lnTo>
                        <a:pt x="33" y="113"/>
                      </a:lnTo>
                      <a:lnTo>
                        <a:pt x="29" y="122"/>
                      </a:lnTo>
                      <a:lnTo>
                        <a:pt x="32" y="129"/>
                      </a:lnTo>
                      <a:lnTo>
                        <a:pt x="38" y="132"/>
                      </a:lnTo>
                      <a:lnTo>
                        <a:pt x="46" y="134"/>
                      </a:lnTo>
                      <a:lnTo>
                        <a:pt x="53" y="131"/>
                      </a:lnTo>
                      <a:lnTo>
                        <a:pt x="59" y="127"/>
                      </a:lnTo>
                      <a:lnTo>
                        <a:pt x="61" y="120"/>
                      </a:lnTo>
                      <a:lnTo>
                        <a:pt x="63" y="113"/>
                      </a:lnTo>
                      <a:lnTo>
                        <a:pt x="60" y="107"/>
                      </a:lnTo>
                      <a:lnTo>
                        <a:pt x="58" y="101"/>
                      </a:lnTo>
                      <a:lnTo>
                        <a:pt x="56" y="98"/>
                      </a:lnTo>
                      <a:lnTo>
                        <a:pt x="56" y="96"/>
                      </a:lnTo>
                      <a:lnTo>
                        <a:pt x="58" y="94"/>
                      </a:lnTo>
                      <a:lnTo>
                        <a:pt x="60" y="93"/>
                      </a:lnTo>
                      <a:lnTo>
                        <a:pt x="61" y="94"/>
                      </a:lnTo>
                      <a:lnTo>
                        <a:pt x="63" y="97"/>
                      </a:lnTo>
                      <a:lnTo>
                        <a:pt x="64" y="100"/>
                      </a:lnTo>
                      <a:lnTo>
                        <a:pt x="65" y="105"/>
                      </a:lnTo>
                      <a:lnTo>
                        <a:pt x="66" y="109"/>
                      </a:lnTo>
                      <a:lnTo>
                        <a:pt x="71" y="114"/>
                      </a:lnTo>
                      <a:lnTo>
                        <a:pt x="76" y="114"/>
                      </a:lnTo>
                      <a:lnTo>
                        <a:pt x="86" y="109"/>
                      </a:lnTo>
                      <a:lnTo>
                        <a:pt x="89" y="113"/>
                      </a:lnTo>
                      <a:lnTo>
                        <a:pt x="94" y="115"/>
                      </a:lnTo>
                      <a:lnTo>
                        <a:pt x="99" y="117"/>
                      </a:lnTo>
                      <a:lnTo>
                        <a:pt x="105" y="117"/>
                      </a:lnTo>
                      <a:lnTo>
                        <a:pt x="110" y="116"/>
                      </a:lnTo>
                      <a:lnTo>
                        <a:pt x="116" y="114"/>
                      </a:lnTo>
                      <a:lnTo>
                        <a:pt x="120" y="108"/>
                      </a:lnTo>
                      <a:lnTo>
                        <a:pt x="124" y="101"/>
                      </a:lnTo>
                      <a:lnTo>
                        <a:pt x="124" y="100"/>
                      </a:lnTo>
                      <a:lnTo>
                        <a:pt x="124" y="99"/>
                      </a:lnTo>
                      <a:lnTo>
                        <a:pt x="123" y="98"/>
                      </a:lnTo>
                      <a:lnTo>
                        <a:pt x="123" y="97"/>
                      </a:lnTo>
                      <a:lnTo>
                        <a:pt x="120" y="93"/>
                      </a:lnTo>
                      <a:lnTo>
                        <a:pt x="117" y="89"/>
                      </a:lnTo>
                      <a:lnTo>
                        <a:pt x="111" y="85"/>
                      </a:lnTo>
                      <a:lnTo>
                        <a:pt x="103" y="85"/>
                      </a:lnTo>
                      <a:lnTo>
                        <a:pt x="98" y="85"/>
                      </a:lnTo>
                      <a:lnTo>
                        <a:pt x="95" y="84"/>
                      </a:lnTo>
                      <a:lnTo>
                        <a:pt x="91" y="82"/>
                      </a:lnTo>
                      <a:lnTo>
                        <a:pt x="89" y="79"/>
                      </a:lnTo>
                      <a:lnTo>
                        <a:pt x="93" y="75"/>
                      </a:lnTo>
                      <a:lnTo>
                        <a:pt x="97" y="69"/>
                      </a:lnTo>
                      <a:lnTo>
                        <a:pt x="101" y="66"/>
                      </a:lnTo>
                      <a:lnTo>
                        <a:pt x="104" y="63"/>
                      </a:lnTo>
                      <a:lnTo>
                        <a:pt x="113" y="63"/>
                      </a:lnTo>
                      <a:lnTo>
                        <a:pt x="120" y="62"/>
                      </a:lnTo>
                      <a:lnTo>
                        <a:pt x="125" y="59"/>
                      </a:lnTo>
                      <a:lnTo>
                        <a:pt x="129" y="54"/>
                      </a:lnTo>
                      <a:lnTo>
                        <a:pt x="132" y="48"/>
                      </a:lnTo>
                      <a:lnTo>
                        <a:pt x="132" y="44"/>
                      </a:lnTo>
                      <a:lnTo>
                        <a:pt x="129" y="38"/>
                      </a:lnTo>
                      <a:lnTo>
                        <a:pt x="127" y="33"/>
                      </a:lnTo>
                      <a:lnTo>
                        <a:pt x="121" y="30"/>
                      </a:lnTo>
                      <a:lnTo>
                        <a:pt x="114" y="29"/>
                      </a:lnTo>
                      <a:lnTo>
                        <a:pt x="108" y="30"/>
                      </a:lnTo>
                      <a:lnTo>
                        <a:pt x="102" y="32"/>
                      </a:lnTo>
                      <a:lnTo>
                        <a:pt x="98" y="37"/>
                      </a:lnTo>
                      <a:lnTo>
                        <a:pt x="97" y="40"/>
                      </a:lnTo>
                      <a:lnTo>
                        <a:pt x="97" y="44"/>
                      </a:lnTo>
                      <a:lnTo>
                        <a:pt x="98" y="47"/>
                      </a:lnTo>
                      <a:lnTo>
                        <a:pt x="94" y="52"/>
                      </a:lnTo>
                      <a:lnTo>
                        <a:pt x="88" y="56"/>
                      </a:lnTo>
                      <a:lnTo>
                        <a:pt x="83" y="60"/>
                      </a:lnTo>
                      <a:lnTo>
                        <a:pt x="81" y="62"/>
                      </a:lnTo>
                      <a:lnTo>
                        <a:pt x="80" y="60"/>
                      </a:lnTo>
                      <a:lnTo>
                        <a:pt x="78" y="59"/>
                      </a:lnTo>
                      <a:lnTo>
                        <a:pt x="75" y="56"/>
                      </a:lnTo>
                      <a:lnTo>
                        <a:pt x="73" y="55"/>
                      </a:lnTo>
                      <a:lnTo>
                        <a:pt x="75" y="51"/>
                      </a:lnTo>
                      <a:lnTo>
                        <a:pt x="78" y="45"/>
                      </a:lnTo>
                      <a:lnTo>
                        <a:pt x="79" y="40"/>
                      </a:lnTo>
                      <a:lnTo>
                        <a:pt x="80" y="36"/>
                      </a:lnTo>
                      <a:lnTo>
                        <a:pt x="86" y="31"/>
                      </a:lnTo>
                      <a:lnTo>
                        <a:pt x="90" y="25"/>
                      </a:lnTo>
                      <a:lnTo>
                        <a:pt x="93" y="19"/>
                      </a:lnTo>
                      <a:lnTo>
                        <a:pt x="93" y="13"/>
                      </a:lnTo>
                      <a:lnTo>
                        <a:pt x="89" y="7"/>
                      </a:lnTo>
                      <a:lnTo>
                        <a:pt x="84" y="2"/>
                      </a:lnTo>
                      <a:lnTo>
                        <a:pt x="78" y="0"/>
                      </a:lnTo>
                      <a:lnTo>
                        <a:pt x="72" y="0"/>
                      </a:lnTo>
                      <a:lnTo>
                        <a:pt x="67" y="1"/>
                      </a:lnTo>
                      <a:lnTo>
                        <a:pt x="64" y="2"/>
                      </a:lnTo>
                      <a:lnTo>
                        <a:pt x="60" y="6"/>
                      </a:lnTo>
                      <a:lnTo>
                        <a:pt x="57" y="8"/>
                      </a:lnTo>
                      <a:lnTo>
                        <a:pt x="55" y="10"/>
                      </a:lnTo>
                      <a:lnTo>
                        <a:pt x="53" y="14"/>
                      </a:lnTo>
                      <a:lnTo>
                        <a:pt x="52" y="16"/>
                      </a:lnTo>
                      <a:lnTo>
                        <a:pt x="52" y="19"/>
                      </a:lnTo>
                      <a:lnTo>
                        <a:pt x="53" y="25"/>
                      </a:lnTo>
                      <a:lnTo>
                        <a:pt x="57" y="29"/>
                      </a:lnTo>
                      <a:lnTo>
                        <a:pt x="60" y="32"/>
                      </a:lnTo>
                      <a:lnTo>
                        <a:pt x="64" y="34"/>
                      </a:lnTo>
                      <a:lnTo>
                        <a:pt x="64" y="40"/>
                      </a:lnTo>
                      <a:lnTo>
                        <a:pt x="64" y="45"/>
                      </a:lnTo>
                      <a:lnTo>
                        <a:pt x="63" y="49"/>
                      </a:lnTo>
                      <a:lnTo>
                        <a:pt x="63" y="53"/>
                      </a:lnTo>
                      <a:lnTo>
                        <a:pt x="60" y="53"/>
                      </a:lnTo>
                      <a:lnTo>
                        <a:pt x="57" y="54"/>
                      </a:lnTo>
                      <a:lnTo>
                        <a:pt x="56" y="55"/>
                      </a:lnTo>
                      <a:lnTo>
                        <a:pt x="55" y="55"/>
                      </a:lnTo>
                      <a:lnTo>
                        <a:pt x="50" y="49"/>
                      </a:lnTo>
                      <a:lnTo>
                        <a:pt x="48" y="40"/>
                      </a:lnTo>
                      <a:lnTo>
                        <a:pt x="42" y="33"/>
                      </a:lnTo>
                      <a:lnTo>
                        <a:pt x="33"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4" name="Freeform 292">
                  <a:extLst>
                    <a:ext uri="{FF2B5EF4-FFF2-40B4-BE49-F238E27FC236}">
                      <a16:creationId xmlns:a16="http://schemas.microsoft.com/office/drawing/2014/main" id="{37747B03-3DEA-4E5E-A95B-6FE65722D037}"/>
                    </a:ext>
                  </a:extLst>
                </p:cNvPr>
                <p:cNvSpPr>
                  <a:spLocks/>
                </p:cNvSpPr>
                <p:nvPr/>
              </p:nvSpPr>
              <p:spPr bwMode="auto">
                <a:xfrm>
                  <a:off x="244" y="197"/>
                  <a:ext cx="68" cy="118"/>
                </a:xfrm>
                <a:custGeom>
                  <a:avLst/>
                  <a:gdLst>
                    <a:gd name="T0" fmla="*/ 67 w 135"/>
                    <a:gd name="T1" fmla="*/ 0 h 235"/>
                    <a:gd name="T2" fmla="*/ 62 w 135"/>
                    <a:gd name="T3" fmla="*/ 8 h 235"/>
                    <a:gd name="T4" fmla="*/ 56 w 135"/>
                    <a:gd name="T5" fmla="*/ 14 h 235"/>
                    <a:gd name="T6" fmla="*/ 49 w 135"/>
                    <a:gd name="T7" fmla="*/ 20 h 235"/>
                    <a:gd name="T8" fmla="*/ 42 w 135"/>
                    <a:gd name="T9" fmla="*/ 24 h 235"/>
                    <a:gd name="T10" fmla="*/ 34 w 135"/>
                    <a:gd name="T11" fmla="*/ 27 h 235"/>
                    <a:gd name="T12" fmla="*/ 27 w 135"/>
                    <a:gd name="T13" fmla="*/ 29 h 235"/>
                    <a:gd name="T14" fmla="*/ 20 w 135"/>
                    <a:gd name="T15" fmla="*/ 30 h 235"/>
                    <a:gd name="T16" fmla="*/ 13 w 135"/>
                    <a:gd name="T17" fmla="*/ 30 h 235"/>
                    <a:gd name="T18" fmla="*/ 13 w 135"/>
                    <a:gd name="T19" fmla="*/ 36 h 235"/>
                    <a:gd name="T20" fmla="*/ 12 w 135"/>
                    <a:gd name="T21" fmla="*/ 42 h 235"/>
                    <a:gd name="T22" fmla="*/ 8 w 135"/>
                    <a:gd name="T23" fmla="*/ 49 h 235"/>
                    <a:gd name="T24" fmla="*/ 0 w 135"/>
                    <a:gd name="T25" fmla="*/ 55 h 235"/>
                    <a:gd name="T26" fmla="*/ 5 w 135"/>
                    <a:gd name="T27" fmla="*/ 62 h 235"/>
                    <a:gd name="T28" fmla="*/ 8 w 135"/>
                    <a:gd name="T29" fmla="*/ 71 h 235"/>
                    <a:gd name="T30" fmla="*/ 8 w 135"/>
                    <a:gd name="T31" fmla="*/ 81 h 235"/>
                    <a:gd name="T32" fmla="*/ 5 w 135"/>
                    <a:gd name="T33" fmla="*/ 89 h 235"/>
                    <a:gd name="T34" fmla="*/ 8 w 135"/>
                    <a:gd name="T35" fmla="*/ 90 h 235"/>
                    <a:gd name="T36" fmla="*/ 11 w 135"/>
                    <a:gd name="T37" fmla="*/ 92 h 235"/>
                    <a:gd name="T38" fmla="*/ 15 w 135"/>
                    <a:gd name="T39" fmla="*/ 94 h 235"/>
                    <a:gd name="T40" fmla="*/ 20 w 135"/>
                    <a:gd name="T41" fmla="*/ 97 h 235"/>
                    <a:gd name="T42" fmla="*/ 24 w 135"/>
                    <a:gd name="T43" fmla="*/ 101 h 235"/>
                    <a:gd name="T44" fmla="*/ 28 w 135"/>
                    <a:gd name="T45" fmla="*/ 105 h 235"/>
                    <a:gd name="T46" fmla="*/ 31 w 135"/>
                    <a:gd name="T47" fmla="*/ 111 h 235"/>
                    <a:gd name="T48" fmla="*/ 33 w 135"/>
                    <a:gd name="T49" fmla="*/ 118 h 235"/>
                    <a:gd name="T50" fmla="*/ 35 w 135"/>
                    <a:gd name="T51" fmla="*/ 114 h 235"/>
                    <a:gd name="T52" fmla="*/ 37 w 135"/>
                    <a:gd name="T53" fmla="*/ 109 h 235"/>
                    <a:gd name="T54" fmla="*/ 40 w 135"/>
                    <a:gd name="T55" fmla="*/ 105 h 235"/>
                    <a:gd name="T56" fmla="*/ 43 w 135"/>
                    <a:gd name="T57" fmla="*/ 101 h 235"/>
                    <a:gd name="T58" fmla="*/ 47 w 135"/>
                    <a:gd name="T59" fmla="*/ 97 h 235"/>
                    <a:gd name="T60" fmla="*/ 52 w 135"/>
                    <a:gd name="T61" fmla="*/ 94 h 235"/>
                    <a:gd name="T62" fmla="*/ 56 w 135"/>
                    <a:gd name="T63" fmla="*/ 93 h 235"/>
                    <a:gd name="T64" fmla="*/ 61 w 135"/>
                    <a:gd name="T65" fmla="*/ 91 h 235"/>
                    <a:gd name="T66" fmla="*/ 59 w 135"/>
                    <a:gd name="T67" fmla="*/ 86 h 235"/>
                    <a:gd name="T68" fmla="*/ 57 w 135"/>
                    <a:gd name="T69" fmla="*/ 79 h 235"/>
                    <a:gd name="T70" fmla="*/ 59 w 135"/>
                    <a:gd name="T71" fmla="*/ 72 h 235"/>
                    <a:gd name="T72" fmla="*/ 63 w 135"/>
                    <a:gd name="T73" fmla="*/ 64 h 235"/>
                    <a:gd name="T74" fmla="*/ 59 w 135"/>
                    <a:gd name="T75" fmla="*/ 52 h 235"/>
                    <a:gd name="T76" fmla="*/ 57 w 135"/>
                    <a:gd name="T77" fmla="*/ 40 h 235"/>
                    <a:gd name="T78" fmla="*/ 58 w 135"/>
                    <a:gd name="T79" fmla="*/ 29 h 235"/>
                    <a:gd name="T80" fmla="*/ 59 w 135"/>
                    <a:gd name="T81" fmla="*/ 21 h 235"/>
                    <a:gd name="T82" fmla="*/ 61 w 135"/>
                    <a:gd name="T83" fmla="*/ 16 h 235"/>
                    <a:gd name="T84" fmla="*/ 63 w 135"/>
                    <a:gd name="T85" fmla="*/ 11 h 235"/>
                    <a:gd name="T86" fmla="*/ 65 w 135"/>
                    <a:gd name="T87" fmla="*/ 6 h 235"/>
                    <a:gd name="T88" fmla="*/ 67 w 135"/>
                    <a:gd name="T89" fmla="*/ 4 h 235"/>
                    <a:gd name="T90" fmla="*/ 68 w 135"/>
                    <a:gd name="T91" fmla="*/ 3 h 235"/>
                    <a:gd name="T92" fmla="*/ 68 w 135"/>
                    <a:gd name="T93" fmla="*/ 2 h 235"/>
                    <a:gd name="T94" fmla="*/ 67 w 135"/>
                    <a:gd name="T95" fmla="*/ 2 h 235"/>
                    <a:gd name="T96" fmla="*/ 67 w 135"/>
                    <a:gd name="T97" fmla="*/ 2 h 235"/>
                    <a:gd name="T98" fmla="*/ 67 w 135"/>
                    <a:gd name="T99" fmla="*/ 0 h 2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5">
                      <a:moveTo>
                        <a:pt x="134" y="0"/>
                      </a:moveTo>
                      <a:lnTo>
                        <a:pt x="124" y="15"/>
                      </a:lnTo>
                      <a:lnTo>
                        <a:pt x="111" y="28"/>
                      </a:lnTo>
                      <a:lnTo>
                        <a:pt x="97" y="39"/>
                      </a:lnTo>
                      <a:lnTo>
                        <a:pt x="83" y="48"/>
                      </a:lnTo>
                      <a:lnTo>
                        <a:pt x="68" y="53"/>
                      </a:lnTo>
                      <a:lnTo>
                        <a:pt x="53" y="58"/>
                      </a:lnTo>
                      <a:lnTo>
                        <a:pt x="39" y="60"/>
                      </a:lnTo>
                      <a:lnTo>
                        <a:pt x="26" y="60"/>
                      </a:lnTo>
                      <a:lnTo>
                        <a:pt x="26" y="72"/>
                      </a:lnTo>
                      <a:lnTo>
                        <a:pt x="23" y="84"/>
                      </a:lnTo>
                      <a:lnTo>
                        <a:pt x="15" y="98"/>
                      </a:lnTo>
                      <a:lnTo>
                        <a:pt x="0" y="109"/>
                      </a:lnTo>
                      <a:lnTo>
                        <a:pt x="10" y="124"/>
                      </a:lnTo>
                      <a:lnTo>
                        <a:pt x="15" y="142"/>
                      </a:lnTo>
                      <a:lnTo>
                        <a:pt x="16" y="162"/>
                      </a:lnTo>
                      <a:lnTo>
                        <a:pt x="10" y="178"/>
                      </a:lnTo>
                      <a:lnTo>
                        <a:pt x="15" y="180"/>
                      </a:lnTo>
                      <a:lnTo>
                        <a:pt x="22" y="184"/>
                      </a:lnTo>
                      <a:lnTo>
                        <a:pt x="30" y="187"/>
                      </a:lnTo>
                      <a:lnTo>
                        <a:pt x="39" y="193"/>
                      </a:lnTo>
                      <a:lnTo>
                        <a:pt x="48" y="201"/>
                      </a:lnTo>
                      <a:lnTo>
                        <a:pt x="56" y="210"/>
                      </a:lnTo>
                      <a:lnTo>
                        <a:pt x="61" y="222"/>
                      </a:lnTo>
                      <a:lnTo>
                        <a:pt x="66" y="235"/>
                      </a:lnTo>
                      <a:lnTo>
                        <a:pt x="69" y="227"/>
                      </a:lnTo>
                      <a:lnTo>
                        <a:pt x="74" y="218"/>
                      </a:lnTo>
                      <a:lnTo>
                        <a:pt x="80" y="210"/>
                      </a:lnTo>
                      <a:lnTo>
                        <a:pt x="86" y="202"/>
                      </a:lnTo>
                      <a:lnTo>
                        <a:pt x="94" y="194"/>
                      </a:lnTo>
                      <a:lnTo>
                        <a:pt x="103" y="188"/>
                      </a:lnTo>
                      <a:lnTo>
                        <a:pt x="112" y="185"/>
                      </a:lnTo>
                      <a:lnTo>
                        <a:pt x="122" y="182"/>
                      </a:lnTo>
                      <a:lnTo>
                        <a:pt x="118" y="172"/>
                      </a:lnTo>
                      <a:lnTo>
                        <a:pt x="114" y="158"/>
                      </a:lnTo>
                      <a:lnTo>
                        <a:pt x="117" y="144"/>
                      </a:lnTo>
                      <a:lnTo>
                        <a:pt x="126" y="128"/>
                      </a:lnTo>
                      <a:lnTo>
                        <a:pt x="117" y="103"/>
                      </a:lnTo>
                      <a:lnTo>
                        <a:pt x="114" y="79"/>
                      </a:lnTo>
                      <a:lnTo>
                        <a:pt x="115" y="57"/>
                      </a:lnTo>
                      <a:lnTo>
                        <a:pt x="118" y="41"/>
                      </a:lnTo>
                      <a:lnTo>
                        <a:pt x="121" y="31"/>
                      </a:lnTo>
                      <a:lnTo>
                        <a:pt x="126" y="21"/>
                      </a:lnTo>
                      <a:lnTo>
                        <a:pt x="130" y="12"/>
                      </a:lnTo>
                      <a:lnTo>
                        <a:pt x="134" y="7"/>
                      </a:lnTo>
                      <a:lnTo>
                        <a:pt x="135" y="6"/>
                      </a:lnTo>
                      <a:lnTo>
                        <a:pt x="135" y="4"/>
                      </a:lnTo>
                      <a:lnTo>
                        <a:pt x="134" y="3"/>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5" name="Freeform 293">
                  <a:extLst>
                    <a:ext uri="{FF2B5EF4-FFF2-40B4-BE49-F238E27FC236}">
                      <a16:creationId xmlns:a16="http://schemas.microsoft.com/office/drawing/2014/main" id="{F4C1BC97-6A7A-43DA-A222-8432FB605BC3}"/>
                    </a:ext>
                  </a:extLst>
                </p:cNvPr>
                <p:cNvSpPr>
                  <a:spLocks/>
                </p:cNvSpPr>
                <p:nvPr/>
              </p:nvSpPr>
              <p:spPr bwMode="auto">
                <a:xfrm>
                  <a:off x="416" y="168"/>
                  <a:ext cx="127" cy="97"/>
                </a:xfrm>
                <a:custGeom>
                  <a:avLst/>
                  <a:gdLst>
                    <a:gd name="T0" fmla="*/ 58 w 253"/>
                    <a:gd name="T1" fmla="*/ 0 h 194"/>
                    <a:gd name="T2" fmla="*/ 53 w 253"/>
                    <a:gd name="T3" fmla="*/ 2 h 194"/>
                    <a:gd name="T4" fmla="*/ 48 w 253"/>
                    <a:gd name="T5" fmla="*/ 4 h 194"/>
                    <a:gd name="T6" fmla="*/ 42 w 253"/>
                    <a:gd name="T7" fmla="*/ 6 h 194"/>
                    <a:gd name="T8" fmla="*/ 35 w 253"/>
                    <a:gd name="T9" fmla="*/ 8 h 194"/>
                    <a:gd name="T10" fmla="*/ 27 w 253"/>
                    <a:gd name="T11" fmla="*/ 10 h 194"/>
                    <a:gd name="T12" fmla="*/ 20 w 253"/>
                    <a:gd name="T13" fmla="*/ 12 h 194"/>
                    <a:gd name="T14" fmla="*/ 14 w 253"/>
                    <a:gd name="T15" fmla="*/ 13 h 194"/>
                    <a:gd name="T16" fmla="*/ 8 w 253"/>
                    <a:gd name="T17" fmla="*/ 14 h 194"/>
                    <a:gd name="T18" fmla="*/ 6 w 253"/>
                    <a:gd name="T19" fmla="*/ 13 h 194"/>
                    <a:gd name="T20" fmla="*/ 4 w 253"/>
                    <a:gd name="T21" fmla="*/ 13 h 194"/>
                    <a:gd name="T22" fmla="*/ 1 w 253"/>
                    <a:gd name="T23" fmla="*/ 13 h 194"/>
                    <a:gd name="T24" fmla="*/ 0 w 253"/>
                    <a:gd name="T25" fmla="*/ 13 h 194"/>
                    <a:gd name="T26" fmla="*/ 7 w 253"/>
                    <a:gd name="T27" fmla="*/ 17 h 194"/>
                    <a:gd name="T28" fmla="*/ 13 w 253"/>
                    <a:gd name="T29" fmla="*/ 22 h 194"/>
                    <a:gd name="T30" fmla="*/ 18 w 253"/>
                    <a:gd name="T31" fmla="*/ 29 h 194"/>
                    <a:gd name="T32" fmla="*/ 24 w 253"/>
                    <a:gd name="T33" fmla="*/ 37 h 194"/>
                    <a:gd name="T34" fmla="*/ 28 w 253"/>
                    <a:gd name="T35" fmla="*/ 45 h 194"/>
                    <a:gd name="T36" fmla="*/ 31 w 253"/>
                    <a:gd name="T37" fmla="*/ 55 h 194"/>
                    <a:gd name="T38" fmla="*/ 33 w 253"/>
                    <a:gd name="T39" fmla="*/ 64 h 194"/>
                    <a:gd name="T40" fmla="*/ 35 w 253"/>
                    <a:gd name="T41" fmla="*/ 73 h 194"/>
                    <a:gd name="T42" fmla="*/ 39 w 253"/>
                    <a:gd name="T43" fmla="*/ 73 h 194"/>
                    <a:gd name="T44" fmla="*/ 43 w 253"/>
                    <a:gd name="T45" fmla="*/ 74 h 194"/>
                    <a:gd name="T46" fmla="*/ 47 w 253"/>
                    <a:gd name="T47" fmla="*/ 77 h 194"/>
                    <a:gd name="T48" fmla="*/ 52 w 253"/>
                    <a:gd name="T49" fmla="*/ 79 h 194"/>
                    <a:gd name="T50" fmla="*/ 57 w 253"/>
                    <a:gd name="T51" fmla="*/ 83 h 194"/>
                    <a:gd name="T52" fmla="*/ 62 w 253"/>
                    <a:gd name="T53" fmla="*/ 87 h 194"/>
                    <a:gd name="T54" fmla="*/ 66 w 253"/>
                    <a:gd name="T55" fmla="*/ 92 h 194"/>
                    <a:gd name="T56" fmla="*/ 69 w 253"/>
                    <a:gd name="T57" fmla="*/ 97 h 194"/>
                    <a:gd name="T58" fmla="*/ 72 w 253"/>
                    <a:gd name="T59" fmla="*/ 94 h 194"/>
                    <a:gd name="T60" fmla="*/ 77 w 253"/>
                    <a:gd name="T61" fmla="*/ 92 h 194"/>
                    <a:gd name="T62" fmla="*/ 83 w 253"/>
                    <a:gd name="T63" fmla="*/ 89 h 194"/>
                    <a:gd name="T64" fmla="*/ 90 w 253"/>
                    <a:gd name="T65" fmla="*/ 88 h 194"/>
                    <a:gd name="T66" fmla="*/ 98 w 253"/>
                    <a:gd name="T67" fmla="*/ 87 h 194"/>
                    <a:gd name="T68" fmla="*/ 107 w 253"/>
                    <a:gd name="T69" fmla="*/ 88 h 194"/>
                    <a:gd name="T70" fmla="*/ 116 w 253"/>
                    <a:gd name="T71" fmla="*/ 90 h 194"/>
                    <a:gd name="T72" fmla="*/ 127 w 253"/>
                    <a:gd name="T73" fmla="*/ 94 h 194"/>
                    <a:gd name="T74" fmla="*/ 124 w 253"/>
                    <a:gd name="T75" fmla="*/ 90 h 194"/>
                    <a:gd name="T76" fmla="*/ 120 w 253"/>
                    <a:gd name="T77" fmla="*/ 86 h 194"/>
                    <a:gd name="T78" fmla="*/ 118 w 253"/>
                    <a:gd name="T79" fmla="*/ 81 h 194"/>
                    <a:gd name="T80" fmla="*/ 116 w 253"/>
                    <a:gd name="T81" fmla="*/ 75 h 194"/>
                    <a:gd name="T82" fmla="*/ 115 w 253"/>
                    <a:gd name="T83" fmla="*/ 68 h 194"/>
                    <a:gd name="T84" fmla="*/ 115 w 253"/>
                    <a:gd name="T85" fmla="*/ 60 h 194"/>
                    <a:gd name="T86" fmla="*/ 118 w 253"/>
                    <a:gd name="T87" fmla="*/ 52 h 194"/>
                    <a:gd name="T88" fmla="*/ 122 w 253"/>
                    <a:gd name="T89" fmla="*/ 42 h 194"/>
                    <a:gd name="T90" fmla="*/ 116 w 253"/>
                    <a:gd name="T91" fmla="*/ 41 h 194"/>
                    <a:gd name="T92" fmla="*/ 109 w 253"/>
                    <a:gd name="T93" fmla="*/ 39 h 194"/>
                    <a:gd name="T94" fmla="*/ 104 w 253"/>
                    <a:gd name="T95" fmla="*/ 36 h 194"/>
                    <a:gd name="T96" fmla="*/ 99 w 253"/>
                    <a:gd name="T97" fmla="*/ 33 h 194"/>
                    <a:gd name="T98" fmla="*/ 94 w 253"/>
                    <a:gd name="T99" fmla="*/ 29 h 194"/>
                    <a:gd name="T100" fmla="*/ 90 w 253"/>
                    <a:gd name="T101" fmla="*/ 22 h 194"/>
                    <a:gd name="T102" fmla="*/ 89 w 253"/>
                    <a:gd name="T103" fmla="*/ 15 h 194"/>
                    <a:gd name="T104" fmla="*/ 88 w 253"/>
                    <a:gd name="T105" fmla="*/ 6 h 194"/>
                    <a:gd name="T106" fmla="*/ 85 w 253"/>
                    <a:gd name="T107" fmla="*/ 7 h 194"/>
                    <a:gd name="T108" fmla="*/ 81 w 253"/>
                    <a:gd name="T109" fmla="*/ 8 h 194"/>
                    <a:gd name="T110" fmla="*/ 78 w 253"/>
                    <a:gd name="T111" fmla="*/ 8 h 194"/>
                    <a:gd name="T112" fmla="*/ 74 w 253"/>
                    <a:gd name="T113" fmla="*/ 8 h 194"/>
                    <a:gd name="T114" fmla="*/ 70 w 253"/>
                    <a:gd name="T115" fmla="*/ 7 h 194"/>
                    <a:gd name="T116" fmla="*/ 66 w 253"/>
                    <a:gd name="T117" fmla="*/ 6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3"/>
                      </a:lnTo>
                      <a:lnTo>
                        <a:pt x="95" y="7"/>
                      </a:lnTo>
                      <a:lnTo>
                        <a:pt x="83" y="11"/>
                      </a:lnTo>
                      <a:lnTo>
                        <a:pt x="69" y="15"/>
                      </a:lnTo>
                      <a:lnTo>
                        <a:pt x="54" y="20"/>
                      </a:lnTo>
                      <a:lnTo>
                        <a:pt x="40" y="24"/>
                      </a:lnTo>
                      <a:lnTo>
                        <a:pt x="27" y="26"/>
                      </a:lnTo>
                      <a:lnTo>
                        <a:pt x="16" y="27"/>
                      </a:lnTo>
                      <a:lnTo>
                        <a:pt x="11" y="26"/>
                      </a:lnTo>
                      <a:lnTo>
                        <a:pt x="7" y="26"/>
                      </a:lnTo>
                      <a:lnTo>
                        <a:pt x="2" y="25"/>
                      </a:lnTo>
                      <a:lnTo>
                        <a:pt x="0" y="25"/>
                      </a:lnTo>
                      <a:lnTo>
                        <a:pt x="13" y="33"/>
                      </a:lnTo>
                      <a:lnTo>
                        <a:pt x="26" y="44"/>
                      </a:lnTo>
                      <a:lnTo>
                        <a:pt x="36" y="58"/>
                      </a:lnTo>
                      <a:lnTo>
                        <a:pt x="47" y="73"/>
                      </a:lnTo>
                      <a:lnTo>
                        <a:pt x="55" y="90"/>
                      </a:lnTo>
                      <a:lnTo>
                        <a:pt x="62" y="109"/>
                      </a:lnTo>
                      <a:lnTo>
                        <a:pt x="66" y="127"/>
                      </a:lnTo>
                      <a:lnTo>
                        <a:pt x="70" y="146"/>
                      </a:lnTo>
                      <a:lnTo>
                        <a:pt x="77" y="146"/>
                      </a:lnTo>
                      <a:lnTo>
                        <a:pt x="85" y="148"/>
                      </a:lnTo>
                      <a:lnTo>
                        <a:pt x="94" y="153"/>
                      </a:lnTo>
                      <a:lnTo>
                        <a:pt x="104" y="157"/>
                      </a:lnTo>
                      <a:lnTo>
                        <a:pt x="114" y="165"/>
                      </a:lnTo>
                      <a:lnTo>
                        <a:pt x="123" y="173"/>
                      </a:lnTo>
                      <a:lnTo>
                        <a:pt x="131" y="184"/>
                      </a:lnTo>
                      <a:lnTo>
                        <a:pt x="137" y="194"/>
                      </a:lnTo>
                      <a:lnTo>
                        <a:pt x="144" y="188"/>
                      </a:lnTo>
                      <a:lnTo>
                        <a:pt x="154" y="183"/>
                      </a:lnTo>
                      <a:lnTo>
                        <a:pt x="165" y="178"/>
                      </a:lnTo>
                      <a:lnTo>
                        <a:pt x="179" y="175"/>
                      </a:lnTo>
                      <a:lnTo>
                        <a:pt x="195" y="173"/>
                      </a:lnTo>
                      <a:lnTo>
                        <a:pt x="214" y="175"/>
                      </a:lnTo>
                      <a:lnTo>
                        <a:pt x="232" y="180"/>
                      </a:lnTo>
                      <a:lnTo>
                        <a:pt x="253" y="188"/>
                      </a:lnTo>
                      <a:lnTo>
                        <a:pt x="247" y="180"/>
                      </a:lnTo>
                      <a:lnTo>
                        <a:pt x="240" y="172"/>
                      </a:lnTo>
                      <a:lnTo>
                        <a:pt x="236" y="162"/>
                      </a:lnTo>
                      <a:lnTo>
                        <a:pt x="231" y="149"/>
                      </a:lnTo>
                      <a:lnTo>
                        <a:pt x="230" y="135"/>
                      </a:lnTo>
                      <a:lnTo>
                        <a:pt x="230" y="120"/>
                      </a:lnTo>
                      <a:lnTo>
                        <a:pt x="235" y="103"/>
                      </a:lnTo>
                      <a:lnTo>
                        <a:pt x="243" y="84"/>
                      </a:lnTo>
                      <a:lnTo>
                        <a:pt x="231" y="81"/>
                      </a:lnTo>
                      <a:lnTo>
                        <a:pt x="218" y="78"/>
                      </a:lnTo>
                      <a:lnTo>
                        <a:pt x="207" y="72"/>
                      </a:lnTo>
                      <a:lnTo>
                        <a:pt x="197" y="65"/>
                      </a:lnTo>
                      <a:lnTo>
                        <a:pt x="187" y="57"/>
                      </a:lnTo>
                      <a:lnTo>
                        <a:pt x="180" y="44"/>
                      </a:lnTo>
                      <a:lnTo>
                        <a:pt x="177" y="30"/>
                      </a:lnTo>
                      <a:lnTo>
                        <a:pt x="176" y="12"/>
                      </a:lnTo>
                      <a:lnTo>
                        <a:pt x="169" y="13"/>
                      </a:lnTo>
                      <a:lnTo>
                        <a:pt x="162" y="15"/>
                      </a:lnTo>
                      <a:lnTo>
                        <a:pt x="155" y="15"/>
                      </a:lnTo>
                      <a:lnTo>
                        <a:pt x="148" y="15"/>
                      </a:lnTo>
                      <a:lnTo>
                        <a:pt x="140" y="14"/>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6" name="Freeform 294">
                  <a:extLst>
                    <a:ext uri="{FF2B5EF4-FFF2-40B4-BE49-F238E27FC236}">
                      <a16:creationId xmlns:a16="http://schemas.microsoft.com/office/drawing/2014/main" id="{D5174C9C-3DFB-4FDD-81C3-E81CEF979846}"/>
                    </a:ext>
                  </a:extLst>
                </p:cNvPr>
                <p:cNvSpPr>
                  <a:spLocks/>
                </p:cNvSpPr>
                <p:nvPr/>
              </p:nvSpPr>
              <p:spPr bwMode="auto">
                <a:xfrm>
                  <a:off x="351" y="22"/>
                  <a:ext cx="111" cy="138"/>
                </a:xfrm>
                <a:custGeom>
                  <a:avLst/>
                  <a:gdLst>
                    <a:gd name="T0" fmla="*/ 94 w 222"/>
                    <a:gd name="T1" fmla="*/ 67 h 274"/>
                    <a:gd name="T2" fmla="*/ 79 w 222"/>
                    <a:gd name="T3" fmla="*/ 68 h 274"/>
                    <a:gd name="T4" fmla="*/ 60 w 222"/>
                    <a:gd name="T5" fmla="*/ 75 h 274"/>
                    <a:gd name="T6" fmla="*/ 43 w 222"/>
                    <a:gd name="T7" fmla="*/ 90 h 274"/>
                    <a:gd name="T8" fmla="*/ 32 w 222"/>
                    <a:gd name="T9" fmla="*/ 115 h 274"/>
                    <a:gd name="T10" fmla="*/ 25 w 222"/>
                    <a:gd name="T11" fmla="*/ 130 h 274"/>
                    <a:gd name="T12" fmla="*/ 17 w 222"/>
                    <a:gd name="T13" fmla="*/ 133 h 274"/>
                    <a:gd name="T14" fmla="*/ 12 w 222"/>
                    <a:gd name="T15" fmla="*/ 134 h 274"/>
                    <a:gd name="T16" fmla="*/ 7 w 222"/>
                    <a:gd name="T17" fmla="*/ 136 h 274"/>
                    <a:gd name="T18" fmla="*/ 2 w 222"/>
                    <a:gd name="T19" fmla="*/ 137 h 274"/>
                    <a:gd name="T20" fmla="*/ 1 w 222"/>
                    <a:gd name="T21" fmla="*/ 137 h 274"/>
                    <a:gd name="T22" fmla="*/ 0 w 222"/>
                    <a:gd name="T23" fmla="*/ 136 h 274"/>
                    <a:gd name="T24" fmla="*/ 9 w 222"/>
                    <a:gd name="T25" fmla="*/ 132 h 274"/>
                    <a:gd name="T26" fmla="*/ 21 w 222"/>
                    <a:gd name="T27" fmla="*/ 118 h 274"/>
                    <a:gd name="T28" fmla="*/ 26 w 222"/>
                    <a:gd name="T29" fmla="*/ 101 h 274"/>
                    <a:gd name="T30" fmla="*/ 28 w 222"/>
                    <a:gd name="T31" fmla="*/ 87 h 274"/>
                    <a:gd name="T32" fmla="*/ 27 w 222"/>
                    <a:gd name="T33" fmla="*/ 77 h 274"/>
                    <a:gd name="T34" fmla="*/ 25 w 222"/>
                    <a:gd name="T35" fmla="*/ 65 h 274"/>
                    <a:gd name="T36" fmla="*/ 26 w 222"/>
                    <a:gd name="T37" fmla="*/ 58 h 274"/>
                    <a:gd name="T38" fmla="*/ 35 w 222"/>
                    <a:gd name="T39" fmla="*/ 52 h 274"/>
                    <a:gd name="T40" fmla="*/ 43 w 222"/>
                    <a:gd name="T41" fmla="*/ 42 h 274"/>
                    <a:gd name="T42" fmla="*/ 46 w 222"/>
                    <a:gd name="T43" fmla="*/ 31 h 274"/>
                    <a:gd name="T44" fmla="*/ 49 w 222"/>
                    <a:gd name="T45" fmla="*/ 24 h 274"/>
                    <a:gd name="T46" fmla="*/ 62 w 222"/>
                    <a:gd name="T47" fmla="*/ 20 h 274"/>
                    <a:gd name="T48" fmla="*/ 75 w 222"/>
                    <a:gd name="T49" fmla="*/ 13 h 274"/>
                    <a:gd name="T50" fmla="*/ 87 w 222"/>
                    <a:gd name="T51" fmla="*/ 4 h 274"/>
                    <a:gd name="T52" fmla="*/ 90 w 222"/>
                    <a:gd name="T53" fmla="*/ 5 h 274"/>
                    <a:gd name="T54" fmla="*/ 92 w 222"/>
                    <a:gd name="T55" fmla="*/ 19 h 274"/>
                    <a:gd name="T56" fmla="*/ 97 w 222"/>
                    <a:gd name="T57" fmla="*/ 31 h 274"/>
                    <a:gd name="T58" fmla="*/ 106 w 222"/>
                    <a:gd name="T59" fmla="*/ 42 h 274"/>
                    <a:gd name="T60" fmla="*/ 108 w 222"/>
                    <a:gd name="T61" fmla="*/ 46 h 274"/>
                    <a:gd name="T62" fmla="*/ 101 w 222"/>
                    <a:gd name="T63" fmla="*/ 49 h 274"/>
                    <a:gd name="T64" fmla="*/ 96 w 222"/>
                    <a:gd name="T65" fmla="*/ 54 h 274"/>
                    <a:gd name="T66" fmla="*/ 95 w 222"/>
                    <a:gd name="T67" fmla="*/ 62 h 2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4">
                      <a:moveTo>
                        <a:pt x="194" y="133"/>
                      </a:moveTo>
                      <a:lnTo>
                        <a:pt x="187" y="133"/>
                      </a:lnTo>
                      <a:lnTo>
                        <a:pt x="175" y="133"/>
                      </a:lnTo>
                      <a:lnTo>
                        <a:pt x="158" y="135"/>
                      </a:lnTo>
                      <a:lnTo>
                        <a:pt x="140" y="139"/>
                      </a:lnTo>
                      <a:lnTo>
                        <a:pt x="120" y="148"/>
                      </a:lnTo>
                      <a:lnTo>
                        <a:pt x="102" y="160"/>
                      </a:lnTo>
                      <a:lnTo>
                        <a:pt x="85" y="179"/>
                      </a:lnTo>
                      <a:lnTo>
                        <a:pt x="72" y="205"/>
                      </a:lnTo>
                      <a:lnTo>
                        <a:pt x="64" y="228"/>
                      </a:lnTo>
                      <a:lnTo>
                        <a:pt x="57" y="247"/>
                      </a:lnTo>
                      <a:lnTo>
                        <a:pt x="49" y="258"/>
                      </a:lnTo>
                      <a:lnTo>
                        <a:pt x="40" y="264"/>
                      </a:lnTo>
                      <a:lnTo>
                        <a:pt x="34" y="265"/>
                      </a:lnTo>
                      <a:lnTo>
                        <a:pt x="29" y="266"/>
                      </a:lnTo>
                      <a:lnTo>
                        <a:pt x="24" y="267"/>
                      </a:lnTo>
                      <a:lnTo>
                        <a:pt x="18" y="269"/>
                      </a:lnTo>
                      <a:lnTo>
                        <a:pt x="13" y="270"/>
                      </a:lnTo>
                      <a:lnTo>
                        <a:pt x="9" y="271"/>
                      </a:lnTo>
                      <a:lnTo>
                        <a:pt x="4" y="273"/>
                      </a:lnTo>
                      <a:lnTo>
                        <a:pt x="1" y="274"/>
                      </a:lnTo>
                      <a:lnTo>
                        <a:pt x="1" y="273"/>
                      </a:lnTo>
                      <a:lnTo>
                        <a:pt x="1" y="272"/>
                      </a:lnTo>
                      <a:lnTo>
                        <a:pt x="0" y="271"/>
                      </a:lnTo>
                      <a:lnTo>
                        <a:pt x="0" y="270"/>
                      </a:lnTo>
                      <a:lnTo>
                        <a:pt x="18" y="262"/>
                      </a:lnTo>
                      <a:lnTo>
                        <a:pt x="33" y="249"/>
                      </a:lnTo>
                      <a:lnTo>
                        <a:pt x="42" y="234"/>
                      </a:lnTo>
                      <a:lnTo>
                        <a:pt x="49" y="218"/>
                      </a:lnTo>
                      <a:lnTo>
                        <a:pt x="52" y="201"/>
                      </a:lnTo>
                      <a:lnTo>
                        <a:pt x="55" y="186"/>
                      </a:lnTo>
                      <a:lnTo>
                        <a:pt x="55" y="172"/>
                      </a:lnTo>
                      <a:lnTo>
                        <a:pt x="55" y="161"/>
                      </a:lnTo>
                      <a:lnTo>
                        <a:pt x="54" y="152"/>
                      </a:lnTo>
                      <a:lnTo>
                        <a:pt x="52" y="142"/>
                      </a:lnTo>
                      <a:lnTo>
                        <a:pt x="49" y="130"/>
                      </a:lnTo>
                      <a:lnTo>
                        <a:pt x="46" y="118"/>
                      </a:lnTo>
                      <a:lnTo>
                        <a:pt x="52" y="116"/>
                      </a:lnTo>
                      <a:lnTo>
                        <a:pt x="62" y="112"/>
                      </a:lnTo>
                      <a:lnTo>
                        <a:pt x="70" y="104"/>
                      </a:lnTo>
                      <a:lnTo>
                        <a:pt x="79" y="95"/>
                      </a:lnTo>
                      <a:lnTo>
                        <a:pt x="86" y="84"/>
                      </a:lnTo>
                      <a:lnTo>
                        <a:pt x="90" y="73"/>
                      </a:lnTo>
                      <a:lnTo>
                        <a:pt x="92" y="61"/>
                      </a:lnTo>
                      <a:lnTo>
                        <a:pt x="88" y="48"/>
                      </a:lnTo>
                      <a:lnTo>
                        <a:pt x="97" y="47"/>
                      </a:lnTo>
                      <a:lnTo>
                        <a:pt x="110" y="44"/>
                      </a:lnTo>
                      <a:lnTo>
                        <a:pt x="123" y="39"/>
                      </a:lnTo>
                      <a:lnTo>
                        <a:pt x="138" y="32"/>
                      </a:lnTo>
                      <a:lnTo>
                        <a:pt x="150" y="25"/>
                      </a:lnTo>
                      <a:lnTo>
                        <a:pt x="163" y="17"/>
                      </a:lnTo>
                      <a:lnTo>
                        <a:pt x="173" y="8"/>
                      </a:lnTo>
                      <a:lnTo>
                        <a:pt x="180" y="0"/>
                      </a:lnTo>
                      <a:lnTo>
                        <a:pt x="180" y="10"/>
                      </a:lnTo>
                      <a:lnTo>
                        <a:pt x="181" y="23"/>
                      </a:lnTo>
                      <a:lnTo>
                        <a:pt x="184" y="37"/>
                      </a:lnTo>
                      <a:lnTo>
                        <a:pt x="188" y="50"/>
                      </a:lnTo>
                      <a:lnTo>
                        <a:pt x="194" y="62"/>
                      </a:lnTo>
                      <a:lnTo>
                        <a:pt x="202" y="74"/>
                      </a:lnTo>
                      <a:lnTo>
                        <a:pt x="211" y="83"/>
                      </a:lnTo>
                      <a:lnTo>
                        <a:pt x="222" y="90"/>
                      </a:lnTo>
                      <a:lnTo>
                        <a:pt x="215" y="91"/>
                      </a:lnTo>
                      <a:lnTo>
                        <a:pt x="208" y="93"/>
                      </a:lnTo>
                      <a:lnTo>
                        <a:pt x="201" y="97"/>
                      </a:lnTo>
                      <a:lnTo>
                        <a:pt x="195" y="101"/>
                      </a:lnTo>
                      <a:lnTo>
                        <a:pt x="191" y="107"/>
                      </a:lnTo>
                      <a:lnTo>
                        <a:pt x="190" y="115"/>
                      </a:lnTo>
                      <a:lnTo>
                        <a:pt x="190" y="123"/>
                      </a:lnTo>
                      <a:lnTo>
                        <a:pt x="194" y="13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7" name="Freeform 295">
                  <a:extLst>
                    <a:ext uri="{FF2B5EF4-FFF2-40B4-BE49-F238E27FC236}">
                      <a16:creationId xmlns:a16="http://schemas.microsoft.com/office/drawing/2014/main" id="{9A7547A4-4E2D-4B45-9D5A-98EF603BB2E2}"/>
                    </a:ext>
                  </a:extLst>
                </p:cNvPr>
                <p:cNvSpPr>
                  <a:spLocks/>
                </p:cNvSpPr>
                <p:nvPr/>
              </p:nvSpPr>
              <p:spPr bwMode="auto">
                <a:xfrm>
                  <a:off x="315" y="25"/>
                  <a:ext cx="66" cy="132"/>
                </a:xfrm>
                <a:custGeom>
                  <a:avLst/>
                  <a:gdLst>
                    <a:gd name="T0" fmla="*/ 35 w 131"/>
                    <a:gd name="T1" fmla="*/ 130 h 265"/>
                    <a:gd name="T2" fmla="*/ 31 w 131"/>
                    <a:gd name="T3" fmla="*/ 126 h 265"/>
                    <a:gd name="T4" fmla="*/ 24 w 131"/>
                    <a:gd name="T5" fmla="*/ 126 h 265"/>
                    <a:gd name="T6" fmla="*/ 21 w 131"/>
                    <a:gd name="T7" fmla="*/ 125 h 265"/>
                    <a:gd name="T8" fmla="*/ 22 w 131"/>
                    <a:gd name="T9" fmla="*/ 121 h 265"/>
                    <a:gd name="T10" fmla="*/ 26 w 131"/>
                    <a:gd name="T11" fmla="*/ 117 h 265"/>
                    <a:gd name="T12" fmla="*/ 32 w 131"/>
                    <a:gd name="T13" fmla="*/ 115 h 265"/>
                    <a:gd name="T14" fmla="*/ 38 w 131"/>
                    <a:gd name="T15" fmla="*/ 113 h 265"/>
                    <a:gd name="T16" fmla="*/ 41 w 131"/>
                    <a:gd name="T17" fmla="*/ 110 h 265"/>
                    <a:gd name="T18" fmla="*/ 41 w 131"/>
                    <a:gd name="T19" fmla="*/ 107 h 265"/>
                    <a:gd name="T20" fmla="*/ 41 w 131"/>
                    <a:gd name="T21" fmla="*/ 104 h 265"/>
                    <a:gd name="T22" fmla="*/ 39 w 131"/>
                    <a:gd name="T23" fmla="*/ 102 h 265"/>
                    <a:gd name="T24" fmla="*/ 36 w 131"/>
                    <a:gd name="T25" fmla="*/ 99 h 265"/>
                    <a:gd name="T26" fmla="*/ 29 w 131"/>
                    <a:gd name="T27" fmla="*/ 99 h 265"/>
                    <a:gd name="T28" fmla="*/ 24 w 131"/>
                    <a:gd name="T29" fmla="*/ 102 h 265"/>
                    <a:gd name="T30" fmla="*/ 24 w 131"/>
                    <a:gd name="T31" fmla="*/ 106 h 265"/>
                    <a:gd name="T32" fmla="*/ 22 w 131"/>
                    <a:gd name="T33" fmla="*/ 110 h 265"/>
                    <a:gd name="T34" fmla="*/ 17 w 131"/>
                    <a:gd name="T35" fmla="*/ 114 h 265"/>
                    <a:gd name="T36" fmla="*/ 15 w 131"/>
                    <a:gd name="T37" fmla="*/ 114 h 265"/>
                    <a:gd name="T38" fmla="*/ 13 w 131"/>
                    <a:gd name="T39" fmla="*/ 112 h 265"/>
                    <a:gd name="T40" fmla="*/ 13 w 131"/>
                    <a:gd name="T41" fmla="*/ 109 h 265"/>
                    <a:gd name="T42" fmla="*/ 15 w 131"/>
                    <a:gd name="T43" fmla="*/ 104 h 265"/>
                    <a:gd name="T44" fmla="*/ 17 w 131"/>
                    <a:gd name="T45" fmla="*/ 100 h 265"/>
                    <a:gd name="T46" fmla="*/ 21 w 131"/>
                    <a:gd name="T47" fmla="*/ 96 h 265"/>
                    <a:gd name="T48" fmla="*/ 22 w 131"/>
                    <a:gd name="T49" fmla="*/ 92 h 265"/>
                    <a:gd name="T50" fmla="*/ 22 w 131"/>
                    <a:gd name="T51" fmla="*/ 91 h 265"/>
                    <a:gd name="T52" fmla="*/ 20 w 131"/>
                    <a:gd name="T53" fmla="*/ 88 h 265"/>
                    <a:gd name="T54" fmla="*/ 17 w 131"/>
                    <a:gd name="T55" fmla="*/ 85 h 265"/>
                    <a:gd name="T56" fmla="*/ 12 w 131"/>
                    <a:gd name="T57" fmla="*/ 84 h 265"/>
                    <a:gd name="T58" fmla="*/ 9 w 131"/>
                    <a:gd name="T59" fmla="*/ 84 h 265"/>
                    <a:gd name="T60" fmla="*/ 7 w 131"/>
                    <a:gd name="T61" fmla="*/ 85 h 265"/>
                    <a:gd name="T62" fmla="*/ 4 w 131"/>
                    <a:gd name="T63" fmla="*/ 87 h 265"/>
                    <a:gd name="T64" fmla="*/ 0 w 131"/>
                    <a:gd name="T65" fmla="*/ 76 h 265"/>
                    <a:gd name="T66" fmla="*/ 6 w 131"/>
                    <a:gd name="T67" fmla="*/ 50 h 265"/>
                    <a:gd name="T68" fmla="*/ 24 w 131"/>
                    <a:gd name="T69" fmla="*/ 26 h 265"/>
                    <a:gd name="T70" fmla="*/ 46 w 131"/>
                    <a:gd name="T71" fmla="*/ 9 h 265"/>
                    <a:gd name="T72" fmla="*/ 59 w 131"/>
                    <a:gd name="T73" fmla="*/ 2 h 265"/>
                    <a:gd name="T74" fmla="*/ 66 w 131"/>
                    <a:gd name="T75" fmla="*/ 0 h 265"/>
                    <a:gd name="T76" fmla="*/ 60 w 131"/>
                    <a:gd name="T77" fmla="*/ 8 h 265"/>
                    <a:gd name="T78" fmla="*/ 54 w 131"/>
                    <a:gd name="T79" fmla="*/ 23 h 265"/>
                    <a:gd name="T80" fmla="*/ 54 w 131"/>
                    <a:gd name="T81" fmla="*/ 36 h 265"/>
                    <a:gd name="T82" fmla="*/ 57 w 131"/>
                    <a:gd name="T83" fmla="*/ 49 h 265"/>
                    <a:gd name="T84" fmla="*/ 61 w 131"/>
                    <a:gd name="T85" fmla="*/ 62 h 265"/>
                    <a:gd name="T86" fmla="*/ 64 w 131"/>
                    <a:gd name="T87" fmla="*/ 73 h 265"/>
                    <a:gd name="T88" fmla="*/ 64 w 131"/>
                    <a:gd name="T89" fmla="*/ 83 h 265"/>
                    <a:gd name="T90" fmla="*/ 63 w 131"/>
                    <a:gd name="T91" fmla="*/ 98 h 265"/>
                    <a:gd name="T92" fmla="*/ 58 w 131"/>
                    <a:gd name="T93" fmla="*/ 114 h 265"/>
                    <a:gd name="T94" fmla="*/ 46 w 131"/>
                    <a:gd name="T95" fmla="*/ 128 h 2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5">
                      <a:moveTo>
                        <a:pt x="73" y="265"/>
                      </a:moveTo>
                      <a:lnTo>
                        <a:pt x="70" y="261"/>
                      </a:lnTo>
                      <a:lnTo>
                        <a:pt x="67" y="257"/>
                      </a:lnTo>
                      <a:lnTo>
                        <a:pt x="61" y="253"/>
                      </a:lnTo>
                      <a:lnTo>
                        <a:pt x="53" y="253"/>
                      </a:lnTo>
                      <a:lnTo>
                        <a:pt x="48" y="253"/>
                      </a:lnTo>
                      <a:lnTo>
                        <a:pt x="45" y="252"/>
                      </a:lnTo>
                      <a:lnTo>
                        <a:pt x="41" y="250"/>
                      </a:lnTo>
                      <a:lnTo>
                        <a:pt x="39" y="247"/>
                      </a:lnTo>
                      <a:lnTo>
                        <a:pt x="43" y="243"/>
                      </a:lnTo>
                      <a:lnTo>
                        <a:pt x="47" y="237"/>
                      </a:lnTo>
                      <a:lnTo>
                        <a:pt x="51" y="234"/>
                      </a:lnTo>
                      <a:lnTo>
                        <a:pt x="54" y="231"/>
                      </a:lnTo>
                      <a:lnTo>
                        <a:pt x="63" y="231"/>
                      </a:lnTo>
                      <a:lnTo>
                        <a:pt x="70" y="230"/>
                      </a:lnTo>
                      <a:lnTo>
                        <a:pt x="75" y="227"/>
                      </a:lnTo>
                      <a:lnTo>
                        <a:pt x="79" y="222"/>
                      </a:lnTo>
                      <a:lnTo>
                        <a:pt x="81" y="220"/>
                      </a:lnTo>
                      <a:lnTo>
                        <a:pt x="81" y="216"/>
                      </a:lnTo>
                      <a:lnTo>
                        <a:pt x="82" y="214"/>
                      </a:lnTo>
                      <a:lnTo>
                        <a:pt x="82" y="212"/>
                      </a:lnTo>
                      <a:lnTo>
                        <a:pt x="81" y="209"/>
                      </a:lnTo>
                      <a:lnTo>
                        <a:pt x="79" y="206"/>
                      </a:lnTo>
                      <a:lnTo>
                        <a:pt x="78" y="204"/>
                      </a:lnTo>
                      <a:lnTo>
                        <a:pt x="77" y="201"/>
                      </a:lnTo>
                      <a:lnTo>
                        <a:pt x="71" y="198"/>
                      </a:lnTo>
                      <a:lnTo>
                        <a:pt x="64" y="197"/>
                      </a:lnTo>
                      <a:lnTo>
                        <a:pt x="58" y="198"/>
                      </a:lnTo>
                      <a:lnTo>
                        <a:pt x="52" y="200"/>
                      </a:lnTo>
                      <a:lnTo>
                        <a:pt x="48" y="205"/>
                      </a:lnTo>
                      <a:lnTo>
                        <a:pt x="47" y="208"/>
                      </a:lnTo>
                      <a:lnTo>
                        <a:pt x="47" y="212"/>
                      </a:lnTo>
                      <a:lnTo>
                        <a:pt x="48" y="215"/>
                      </a:lnTo>
                      <a:lnTo>
                        <a:pt x="44" y="220"/>
                      </a:lnTo>
                      <a:lnTo>
                        <a:pt x="38" y="224"/>
                      </a:lnTo>
                      <a:lnTo>
                        <a:pt x="33" y="228"/>
                      </a:lnTo>
                      <a:lnTo>
                        <a:pt x="31" y="230"/>
                      </a:lnTo>
                      <a:lnTo>
                        <a:pt x="30" y="228"/>
                      </a:lnTo>
                      <a:lnTo>
                        <a:pt x="28" y="227"/>
                      </a:lnTo>
                      <a:lnTo>
                        <a:pt x="25" y="224"/>
                      </a:lnTo>
                      <a:lnTo>
                        <a:pt x="23" y="223"/>
                      </a:lnTo>
                      <a:lnTo>
                        <a:pt x="25" y="219"/>
                      </a:lnTo>
                      <a:lnTo>
                        <a:pt x="28" y="213"/>
                      </a:lnTo>
                      <a:lnTo>
                        <a:pt x="29" y="208"/>
                      </a:lnTo>
                      <a:lnTo>
                        <a:pt x="30" y="204"/>
                      </a:lnTo>
                      <a:lnTo>
                        <a:pt x="34" y="200"/>
                      </a:lnTo>
                      <a:lnTo>
                        <a:pt x="38" y="197"/>
                      </a:lnTo>
                      <a:lnTo>
                        <a:pt x="41" y="192"/>
                      </a:lnTo>
                      <a:lnTo>
                        <a:pt x="43" y="187"/>
                      </a:lnTo>
                      <a:lnTo>
                        <a:pt x="43" y="185"/>
                      </a:lnTo>
                      <a:lnTo>
                        <a:pt x="43" y="184"/>
                      </a:lnTo>
                      <a:lnTo>
                        <a:pt x="43" y="182"/>
                      </a:lnTo>
                      <a:lnTo>
                        <a:pt x="43" y="181"/>
                      </a:lnTo>
                      <a:lnTo>
                        <a:pt x="40" y="176"/>
                      </a:lnTo>
                      <a:lnTo>
                        <a:pt x="38" y="173"/>
                      </a:lnTo>
                      <a:lnTo>
                        <a:pt x="33" y="170"/>
                      </a:lnTo>
                      <a:lnTo>
                        <a:pt x="26" y="168"/>
                      </a:lnTo>
                      <a:lnTo>
                        <a:pt x="24" y="168"/>
                      </a:lnTo>
                      <a:lnTo>
                        <a:pt x="21" y="168"/>
                      </a:lnTo>
                      <a:lnTo>
                        <a:pt x="17" y="169"/>
                      </a:lnTo>
                      <a:lnTo>
                        <a:pt x="15" y="170"/>
                      </a:lnTo>
                      <a:lnTo>
                        <a:pt x="13" y="171"/>
                      </a:lnTo>
                      <a:lnTo>
                        <a:pt x="10" y="173"/>
                      </a:lnTo>
                      <a:lnTo>
                        <a:pt x="8" y="175"/>
                      </a:lnTo>
                      <a:lnTo>
                        <a:pt x="7" y="176"/>
                      </a:lnTo>
                      <a:lnTo>
                        <a:pt x="0" y="152"/>
                      </a:lnTo>
                      <a:lnTo>
                        <a:pt x="2" y="125"/>
                      </a:lnTo>
                      <a:lnTo>
                        <a:pt x="11" y="100"/>
                      </a:lnTo>
                      <a:lnTo>
                        <a:pt x="28" y="75"/>
                      </a:lnTo>
                      <a:lnTo>
                        <a:pt x="47" y="53"/>
                      </a:lnTo>
                      <a:lnTo>
                        <a:pt x="69" y="33"/>
                      </a:lnTo>
                      <a:lnTo>
                        <a:pt x="92" y="18"/>
                      </a:lnTo>
                      <a:lnTo>
                        <a:pt x="112" y="8"/>
                      </a:lnTo>
                      <a:lnTo>
                        <a:pt x="117" y="4"/>
                      </a:lnTo>
                      <a:lnTo>
                        <a:pt x="125" y="1"/>
                      </a:lnTo>
                      <a:lnTo>
                        <a:pt x="131" y="0"/>
                      </a:lnTo>
                      <a:lnTo>
                        <a:pt x="128" y="4"/>
                      </a:lnTo>
                      <a:lnTo>
                        <a:pt x="120" y="16"/>
                      </a:lnTo>
                      <a:lnTo>
                        <a:pt x="113" y="31"/>
                      </a:lnTo>
                      <a:lnTo>
                        <a:pt x="107" y="46"/>
                      </a:lnTo>
                      <a:lnTo>
                        <a:pt x="106" y="62"/>
                      </a:lnTo>
                      <a:lnTo>
                        <a:pt x="107" y="72"/>
                      </a:lnTo>
                      <a:lnTo>
                        <a:pt x="111" y="84"/>
                      </a:lnTo>
                      <a:lnTo>
                        <a:pt x="114" y="98"/>
                      </a:lnTo>
                      <a:lnTo>
                        <a:pt x="119" y="113"/>
                      </a:lnTo>
                      <a:lnTo>
                        <a:pt x="122" y="125"/>
                      </a:lnTo>
                      <a:lnTo>
                        <a:pt x="125" y="137"/>
                      </a:lnTo>
                      <a:lnTo>
                        <a:pt x="127" y="147"/>
                      </a:lnTo>
                      <a:lnTo>
                        <a:pt x="128" y="156"/>
                      </a:lnTo>
                      <a:lnTo>
                        <a:pt x="128" y="167"/>
                      </a:lnTo>
                      <a:lnTo>
                        <a:pt x="128" y="181"/>
                      </a:lnTo>
                      <a:lnTo>
                        <a:pt x="125" y="196"/>
                      </a:lnTo>
                      <a:lnTo>
                        <a:pt x="122" y="213"/>
                      </a:lnTo>
                      <a:lnTo>
                        <a:pt x="115" y="229"/>
                      </a:lnTo>
                      <a:lnTo>
                        <a:pt x="106" y="244"/>
                      </a:lnTo>
                      <a:lnTo>
                        <a:pt x="91" y="257"/>
                      </a:lnTo>
                      <a:lnTo>
                        <a:pt x="73"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8" name="Freeform 296">
                  <a:extLst>
                    <a:ext uri="{FF2B5EF4-FFF2-40B4-BE49-F238E27FC236}">
                      <a16:creationId xmlns:a16="http://schemas.microsoft.com/office/drawing/2014/main" id="{FC7841A6-08FA-48C7-A86C-4AEEF7E598B4}"/>
                    </a:ext>
                  </a:extLst>
                </p:cNvPr>
                <p:cNvSpPr>
                  <a:spLocks/>
                </p:cNvSpPr>
                <p:nvPr/>
              </p:nvSpPr>
              <p:spPr bwMode="auto">
                <a:xfrm>
                  <a:off x="212" y="89"/>
                  <a:ext cx="320" cy="225"/>
                </a:xfrm>
                <a:custGeom>
                  <a:avLst/>
                  <a:gdLst>
                    <a:gd name="T0" fmla="*/ 148 w 640"/>
                    <a:gd name="T1" fmla="*/ 192 h 450"/>
                    <a:gd name="T2" fmla="*/ 131 w 640"/>
                    <a:gd name="T3" fmla="*/ 223 h 450"/>
                    <a:gd name="T4" fmla="*/ 116 w 640"/>
                    <a:gd name="T5" fmla="*/ 197 h 450"/>
                    <a:gd name="T6" fmla="*/ 97 w 640"/>
                    <a:gd name="T7" fmla="*/ 176 h 450"/>
                    <a:gd name="T8" fmla="*/ 91 w 640"/>
                    <a:gd name="T9" fmla="*/ 129 h 450"/>
                    <a:gd name="T10" fmla="*/ 104 w 640"/>
                    <a:gd name="T11" fmla="*/ 107 h 450"/>
                    <a:gd name="T12" fmla="*/ 115 w 640"/>
                    <a:gd name="T13" fmla="*/ 84 h 450"/>
                    <a:gd name="T14" fmla="*/ 108 w 640"/>
                    <a:gd name="T15" fmla="*/ 88 h 450"/>
                    <a:gd name="T16" fmla="*/ 99 w 640"/>
                    <a:gd name="T17" fmla="*/ 108 h 450"/>
                    <a:gd name="T18" fmla="*/ 66 w 640"/>
                    <a:gd name="T19" fmla="*/ 135 h 450"/>
                    <a:gd name="T20" fmla="*/ 40 w 640"/>
                    <a:gd name="T21" fmla="*/ 137 h 450"/>
                    <a:gd name="T22" fmla="*/ 24 w 640"/>
                    <a:gd name="T23" fmla="*/ 131 h 450"/>
                    <a:gd name="T24" fmla="*/ 0 w 640"/>
                    <a:gd name="T25" fmla="*/ 121 h 450"/>
                    <a:gd name="T26" fmla="*/ 20 w 640"/>
                    <a:gd name="T27" fmla="*/ 113 h 450"/>
                    <a:gd name="T28" fmla="*/ 38 w 640"/>
                    <a:gd name="T29" fmla="*/ 92 h 450"/>
                    <a:gd name="T30" fmla="*/ 73 w 640"/>
                    <a:gd name="T31" fmla="*/ 69 h 450"/>
                    <a:gd name="T32" fmla="*/ 94 w 640"/>
                    <a:gd name="T33" fmla="*/ 70 h 450"/>
                    <a:gd name="T34" fmla="*/ 98 w 640"/>
                    <a:gd name="T35" fmla="*/ 72 h 450"/>
                    <a:gd name="T36" fmla="*/ 93 w 640"/>
                    <a:gd name="T37" fmla="*/ 84 h 450"/>
                    <a:gd name="T38" fmla="*/ 96 w 640"/>
                    <a:gd name="T39" fmla="*/ 86 h 450"/>
                    <a:gd name="T40" fmla="*/ 108 w 640"/>
                    <a:gd name="T41" fmla="*/ 84 h 450"/>
                    <a:gd name="T42" fmla="*/ 106 w 640"/>
                    <a:gd name="T43" fmla="*/ 69 h 450"/>
                    <a:gd name="T44" fmla="*/ 110 w 640"/>
                    <a:gd name="T45" fmla="*/ 69 h 450"/>
                    <a:gd name="T46" fmla="*/ 116 w 640"/>
                    <a:gd name="T47" fmla="*/ 77 h 450"/>
                    <a:gd name="T48" fmla="*/ 131 w 640"/>
                    <a:gd name="T49" fmla="*/ 79 h 450"/>
                    <a:gd name="T50" fmla="*/ 142 w 640"/>
                    <a:gd name="T51" fmla="*/ 70 h 450"/>
                    <a:gd name="T52" fmla="*/ 154 w 640"/>
                    <a:gd name="T53" fmla="*/ 67 h 450"/>
                    <a:gd name="T54" fmla="*/ 172 w 640"/>
                    <a:gd name="T55" fmla="*/ 48 h 450"/>
                    <a:gd name="T56" fmla="*/ 210 w 640"/>
                    <a:gd name="T57" fmla="*/ 3 h 450"/>
                    <a:gd name="T58" fmla="*/ 240 w 640"/>
                    <a:gd name="T59" fmla="*/ 0 h 450"/>
                    <a:gd name="T60" fmla="*/ 264 w 640"/>
                    <a:gd name="T61" fmla="*/ 5 h 450"/>
                    <a:gd name="T62" fmla="*/ 290 w 640"/>
                    <a:gd name="T63" fmla="*/ 14 h 450"/>
                    <a:gd name="T64" fmla="*/ 315 w 640"/>
                    <a:gd name="T65" fmla="*/ 16 h 450"/>
                    <a:gd name="T66" fmla="*/ 311 w 640"/>
                    <a:gd name="T67" fmla="*/ 28 h 450"/>
                    <a:gd name="T68" fmla="*/ 277 w 640"/>
                    <a:gd name="T69" fmla="*/ 70 h 450"/>
                    <a:gd name="T70" fmla="*/ 246 w 640"/>
                    <a:gd name="T71" fmla="*/ 84 h 450"/>
                    <a:gd name="T72" fmla="*/ 213 w 640"/>
                    <a:gd name="T73" fmla="*/ 92 h 450"/>
                    <a:gd name="T74" fmla="*/ 182 w 640"/>
                    <a:gd name="T75" fmla="*/ 85 h 450"/>
                    <a:gd name="T76" fmla="*/ 166 w 640"/>
                    <a:gd name="T77" fmla="*/ 76 h 450"/>
                    <a:gd name="T78" fmla="*/ 154 w 640"/>
                    <a:gd name="T79" fmla="*/ 73 h 450"/>
                    <a:gd name="T80" fmla="*/ 142 w 640"/>
                    <a:gd name="T81" fmla="*/ 76 h 450"/>
                    <a:gd name="T82" fmla="*/ 143 w 640"/>
                    <a:gd name="T83" fmla="*/ 82 h 450"/>
                    <a:gd name="T84" fmla="*/ 157 w 640"/>
                    <a:gd name="T85" fmla="*/ 81 h 450"/>
                    <a:gd name="T86" fmla="*/ 173 w 640"/>
                    <a:gd name="T87" fmla="*/ 80 h 450"/>
                    <a:gd name="T88" fmla="*/ 205 w 640"/>
                    <a:gd name="T89" fmla="*/ 91 h 450"/>
                    <a:gd name="T90" fmla="*/ 232 w 640"/>
                    <a:gd name="T91" fmla="*/ 124 h 450"/>
                    <a:gd name="T92" fmla="*/ 241 w 640"/>
                    <a:gd name="T93" fmla="*/ 164 h 450"/>
                    <a:gd name="T94" fmla="*/ 224 w 640"/>
                    <a:gd name="T95" fmla="*/ 164 h 450"/>
                    <a:gd name="T96" fmla="*/ 187 w 640"/>
                    <a:gd name="T97" fmla="*/ 153 h 450"/>
                    <a:gd name="T98" fmla="*/ 163 w 640"/>
                    <a:gd name="T99" fmla="*/ 146 h 450"/>
                    <a:gd name="T100" fmla="*/ 145 w 640"/>
                    <a:gd name="T101" fmla="*/ 117 h 450"/>
                    <a:gd name="T102" fmla="*/ 139 w 640"/>
                    <a:gd name="T103" fmla="*/ 91 h 450"/>
                    <a:gd name="T104" fmla="*/ 126 w 640"/>
                    <a:gd name="T105" fmla="*/ 81 h 450"/>
                    <a:gd name="T106" fmla="*/ 119 w 640"/>
                    <a:gd name="T107" fmla="*/ 84 h 450"/>
                    <a:gd name="T108" fmla="*/ 126 w 640"/>
                    <a:gd name="T109" fmla="*/ 96 h 450"/>
                    <a:gd name="T110" fmla="*/ 149 w 640"/>
                    <a:gd name="T111" fmla="*/ 125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6"/>
                      </a:moveTo>
                      <a:lnTo>
                        <a:pt x="312" y="298"/>
                      </a:lnTo>
                      <a:lnTo>
                        <a:pt x="312" y="330"/>
                      </a:lnTo>
                      <a:lnTo>
                        <a:pt x="306" y="360"/>
                      </a:lnTo>
                      <a:lnTo>
                        <a:pt x="296" y="383"/>
                      </a:lnTo>
                      <a:lnTo>
                        <a:pt x="284" y="401"/>
                      </a:lnTo>
                      <a:lnTo>
                        <a:pt x="275" y="417"/>
                      </a:lnTo>
                      <a:lnTo>
                        <a:pt x="268" y="432"/>
                      </a:lnTo>
                      <a:lnTo>
                        <a:pt x="262" y="450"/>
                      </a:lnTo>
                      <a:lnTo>
                        <a:pt x="261" y="445"/>
                      </a:lnTo>
                      <a:lnTo>
                        <a:pt x="258" y="435"/>
                      </a:lnTo>
                      <a:lnTo>
                        <a:pt x="253" y="425"/>
                      </a:lnTo>
                      <a:lnTo>
                        <a:pt x="247" y="415"/>
                      </a:lnTo>
                      <a:lnTo>
                        <a:pt x="240" y="403"/>
                      </a:lnTo>
                      <a:lnTo>
                        <a:pt x="232" y="393"/>
                      </a:lnTo>
                      <a:lnTo>
                        <a:pt x="224" y="382"/>
                      </a:lnTo>
                      <a:lnTo>
                        <a:pt x="216" y="375"/>
                      </a:lnTo>
                      <a:lnTo>
                        <a:pt x="207" y="368"/>
                      </a:lnTo>
                      <a:lnTo>
                        <a:pt x="200" y="360"/>
                      </a:lnTo>
                      <a:lnTo>
                        <a:pt x="194" y="352"/>
                      </a:lnTo>
                      <a:lnTo>
                        <a:pt x="190" y="344"/>
                      </a:lnTo>
                      <a:lnTo>
                        <a:pt x="181" y="319"/>
                      </a:lnTo>
                      <a:lnTo>
                        <a:pt x="178" y="295"/>
                      </a:lnTo>
                      <a:lnTo>
                        <a:pt x="179" y="273"/>
                      </a:lnTo>
                      <a:lnTo>
                        <a:pt x="182" y="257"/>
                      </a:lnTo>
                      <a:lnTo>
                        <a:pt x="185" y="249"/>
                      </a:lnTo>
                      <a:lnTo>
                        <a:pt x="190" y="239"/>
                      </a:lnTo>
                      <a:lnTo>
                        <a:pt x="194" y="230"/>
                      </a:lnTo>
                      <a:lnTo>
                        <a:pt x="201" y="222"/>
                      </a:lnTo>
                      <a:lnTo>
                        <a:pt x="208" y="213"/>
                      </a:lnTo>
                      <a:lnTo>
                        <a:pt x="215" y="202"/>
                      </a:lnTo>
                      <a:lnTo>
                        <a:pt x="221" y="192"/>
                      </a:lnTo>
                      <a:lnTo>
                        <a:pt x="227" y="182"/>
                      </a:lnTo>
                      <a:lnTo>
                        <a:pt x="229" y="175"/>
                      </a:lnTo>
                      <a:lnTo>
                        <a:pt x="230" y="167"/>
                      </a:lnTo>
                      <a:lnTo>
                        <a:pt x="229" y="161"/>
                      </a:lnTo>
                      <a:lnTo>
                        <a:pt x="227" y="160"/>
                      </a:lnTo>
                      <a:lnTo>
                        <a:pt x="221" y="163"/>
                      </a:lnTo>
                      <a:lnTo>
                        <a:pt x="217" y="169"/>
                      </a:lnTo>
                      <a:lnTo>
                        <a:pt x="215" y="176"/>
                      </a:lnTo>
                      <a:lnTo>
                        <a:pt x="213" y="182"/>
                      </a:lnTo>
                      <a:lnTo>
                        <a:pt x="211" y="191"/>
                      </a:lnTo>
                      <a:lnTo>
                        <a:pt x="207" y="200"/>
                      </a:lnTo>
                      <a:lnTo>
                        <a:pt x="202" y="208"/>
                      </a:lnTo>
                      <a:lnTo>
                        <a:pt x="198" y="216"/>
                      </a:lnTo>
                      <a:lnTo>
                        <a:pt x="188" y="231"/>
                      </a:lnTo>
                      <a:lnTo>
                        <a:pt x="175" y="244"/>
                      </a:lnTo>
                      <a:lnTo>
                        <a:pt x="161" y="255"/>
                      </a:lnTo>
                      <a:lnTo>
                        <a:pt x="147" y="264"/>
                      </a:lnTo>
                      <a:lnTo>
                        <a:pt x="132" y="269"/>
                      </a:lnTo>
                      <a:lnTo>
                        <a:pt x="117" y="274"/>
                      </a:lnTo>
                      <a:lnTo>
                        <a:pt x="103" y="276"/>
                      </a:lnTo>
                      <a:lnTo>
                        <a:pt x="90" y="276"/>
                      </a:lnTo>
                      <a:lnTo>
                        <a:pt x="85" y="275"/>
                      </a:lnTo>
                      <a:lnTo>
                        <a:pt x="80" y="274"/>
                      </a:lnTo>
                      <a:lnTo>
                        <a:pt x="76" y="274"/>
                      </a:lnTo>
                      <a:lnTo>
                        <a:pt x="72" y="273"/>
                      </a:lnTo>
                      <a:lnTo>
                        <a:pt x="64" y="269"/>
                      </a:lnTo>
                      <a:lnTo>
                        <a:pt x="56" y="266"/>
                      </a:lnTo>
                      <a:lnTo>
                        <a:pt x="48" y="262"/>
                      </a:lnTo>
                      <a:lnTo>
                        <a:pt x="40" y="258"/>
                      </a:lnTo>
                      <a:lnTo>
                        <a:pt x="32" y="254"/>
                      </a:lnTo>
                      <a:lnTo>
                        <a:pt x="22" y="250"/>
                      </a:lnTo>
                      <a:lnTo>
                        <a:pt x="11" y="245"/>
                      </a:lnTo>
                      <a:lnTo>
                        <a:pt x="0" y="241"/>
                      </a:lnTo>
                      <a:lnTo>
                        <a:pt x="7" y="238"/>
                      </a:lnTo>
                      <a:lnTo>
                        <a:pt x="14" y="236"/>
                      </a:lnTo>
                      <a:lnTo>
                        <a:pt x="23" y="234"/>
                      </a:lnTo>
                      <a:lnTo>
                        <a:pt x="32" y="230"/>
                      </a:lnTo>
                      <a:lnTo>
                        <a:pt x="40" y="226"/>
                      </a:lnTo>
                      <a:lnTo>
                        <a:pt x="48" y="221"/>
                      </a:lnTo>
                      <a:lnTo>
                        <a:pt x="55" y="214"/>
                      </a:lnTo>
                      <a:lnTo>
                        <a:pt x="60" y="207"/>
                      </a:lnTo>
                      <a:lnTo>
                        <a:pt x="67" y="196"/>
                      </a:lnTo>
                      <a:lnTo>
                        <a:pt x="75" y="183"/>
                      </a:lnTo>
                      <a:lnTo>
                        <a:pt x="86" y="170"/>
                      </a:lnTo>
                      <a:lnTo>
                        <a:pt x="99" y="157"/>
                      </a:lnTo>
                      <a:lnTo>
                        <a:pt x="113" y="148"/>
                      </a:lnTo>
                      <a:lnTo>
                        <a:pt x="128" y="141"/>
                      </a:lnTo>
                      <a:lnTo>
                        <a:pt x="145" y="138"/>
                      </a:lnTo>
                      <a:lnTo>
                        <a:pt x="161" y="140"/>
                      </a:lnTo>
                      <a:lnTo>
                        <a:pt x="168" y="144"/>
                      </a:lnTo>
                      <a:lnTo>
                        <a:pt x="176" y="144"/>
                      </a:lnTo>
                      <a:lnTo>
                        <a:pt x="183" y="143"/>
                      </a:lnTo>
                      <a:lnTo>
                        <a:pt x="188" y="139"/>
                      </a:lnTo>
                      <a:lnTo>
                        <a:pt x="191" y="137"/>
                      </a:lnTo>
                      <a:lnTo>
                        <a:pt x="194" y="137"/>
                      </a:lnTo>
                      <a:lnTo>
                        <a:pt x="198" y="137"/>
                      </a:lnTo>
                      <a:lnTo>
                        <a:pt x="201" y="138"/>
                      </a:lnTo>
                      <a:lnTo>
                        <a:pt x="196" y="143"/>
                      </a:lnTo>
                      <a:lnTo>
                        <a:pt x="191" y="149"/>
                      </a:lnTo>
                      <a:lnTo>
                        <a:pt x="186" y="156"/>
                      </a:lnTo>
                      <a:lnTo>
                        <a:pt x="185" y="163"/>
                      </a:lnTo>
                      <a:lnTo>
                        <a:pt x="185" y="164"/>
                      </a:lnTo>
                      <a:lnTo>
                        <a:pt x="186" y="167"/>
                      </a:lnTo>
                      <a:lnTo>
                        <a:pt x="186" y="168"/>
                      </a:lnTo>
                      <a:lnTo>
                        <a:pt x="188" y="169"/>
                      </a:lnTo>
                      <a:lnTo>
                        <a:pt x="189" y="170"/>
                      </a:lnTo>
                      <a:lnTo>
                        <a:pt x="191" y="171"/>
                      </a:lnTo>
                      <a:lnTo>
                        <a:pt x="192" y="171"/>
                      </a:lnTo>
                      <a:lnTo>
                        <a:pt x="193" y="172"/>
                      </a:lnTo>
                      <a:lnTo>
                        <a:pt x="199" y="174"/>
                      </a:lnTo>
                      <a:lnTo>
                        <a:pt x="206" y="172"/>
                      </a:lnTo>
                      <a:lnTo>
                        <a:pt x="211" y="170"/>
                      </a:lnTo>
                      <a:lnTo>
                        <a:pt x="215" y="167"/>
                      </a:lnTo>
                      <a:lnTo>
                        <a:pt x="217" y="160"/>
                      </a:lnTo>
                      <a:lnTo>
                        <a:pt x="219" y="153"/>
                      </a:lnTo>
                      <a:lnTo>
                        <a:pt x="216" y="147"/>
                      </a:lnTo>
                      <a:lnTo>
                        <a:pt x="214" y="141"/>
                      </a:lnTo>
                      <a:lnTo>
                        <a:pt x="212" y="138"/>
                      </a:lnTo>
                      <a:lnTo>
                        <a:pt x="212" y="136"/>
                      </a:lnTo>
                      <a:lnTo>
                        <a:pt x="214" y="134"/>
                      </a:lnTo>
                      <a:lnTo>
                        <a:pt x="216" y="133"/>
                      </a:lnTo>
                      <a:lnTo>
                        <a:pt x="217" y="134"/>
                      </a:lnTo>
                      <a:lnTo>
                        <a:pt x="219" y="137"/>
                      </a:lnTo>
                      <a:lnTo>
                        <a:pt x="220" y="140"/>
                      </a:lnTo>
                      <a:lnTo>
                        <a:pt x="221" y="145"/>
                      </a:lnTo>
                      <a:lnTo>
                        <a:pt x="222" y="149"/>
                      </a:lnTo>
                      <a:lnTo>
                        <a:pt x="227" y="154"/>
                      </a:lnTo>
                      <a:lnTo>
                        <a:pt x="232" y="154"/>
                      </a:lnTo>
                      <a:lnTo>
                        <a:pt x="242" y="149"/>
                      </a:lnTo>
                      <a:lnTo>
                        <a:pt x="245" y="153"/>
                      </a:lnTo>
                      <a:lnTo>
                        <a:pt x="250" y="155"/>
                      </a:lnTo>
                      <a:lnTo>
                        <a:pt x="255" y="157"/>
                      </a:lnTo>
                      <a:lnTo>
                        <a:pt x="261" y="157"/>
                      </a:lnTo>
                      <a:lnTo>
                        <a:pt x="266" y="156"/>
                      </a:lnTo>
                      <a:lnTo>
                        <a:pt x="272" y="154"/>
                      </a:lnTo>
                      <a:lnTo>
                        <a:pt x="276" y="148"/>
                      </a:lnTo>
                      <a:lnTo>
                        <a:pt x="280" y="141"/>
                      </a:lnTo>
                      <a:lnTo>
                        <a:pt x="283" y="140"/>
                      </a:lnTo>
                      <a:lnTo>
                        <a:pt x="288" y="138"/>
                      </a:lnTo>
                      <a:lnTo>
                        <a:pt x="292" y="137"/>
                      </a:lnTo>
                      <a:lnTo>
                        <a:pt x="297" y="136"/>
                      </a:lnTo>
                      <a:lnTo>
                        <a:pt x="303" y="134"/>
                      </a:lnTo>
                      <a:lnTo>
                        <a:pt x="308" y="133"/>
                      </a:lnTo>
                      <a:lnTo>
                        <a:pt x="313" y="132"/>
                      </a:lnTo>
                      <a:lnTo>
                        <a:pt x="319" y="131"/>
                      </a:lnTo>
                      <a:lnTo>
                        <a:pt x="328" y="125"/>
                      </a:lnTo>
                      <a:lnTo>
                        <a:pt x="336" y="114"/>
                      </a:lnTo>
                      <a:lnTo>
                        <a:pt x="343" y="95"/>
                      </a:lnTo>
                      <a:lnTo>
                        <a:pt x="351" y="72"/>
                      </a:lnTo>
                      <a:lnTo>
                        <a:pt x="364" y="46"/>
                      </a:lnTo>
                      <a:lnTo>
                        <a:pt x="381" y="27"/>
                      </a:lnTo>
                      <a:lnTo>
                        <a:pt x="399" y="15"/>
                      </a:lnTo>
                      <a:lnTo>
                        <a:pt x="419" y="6"/>
                      </a:lnTo>
                      <a:lnTo>
                        <a:pt x="437" y="2"/>
                      </a:lnTo>
                      <a:lnTo>
                        <a:pt x="454" y="0"/>
                      </a:lnTo>
                      <a:lnTo>
                        <a:pt x="466" y="0"/>
                      </a:lnTo>
                      <a:lnTo>
                        <a:pt x="473" y="0"/>
                      </a:lnTo>
                      <a:lnTo>
                        <a:pt x="479" y="0"/>
                      </a:lnTo>
                      <a:lnTo>
                        <a:pt x="486" y="1"/>
                      </a:lnTo>
                      <a:lnTo>
                        <a:pt x="495" y="2"/>
                      </a:lnTo>
                      <a:lnTo>
                        <a:pt x="505" y="3"/>
                      </a:lnTo>
                      <a:lnTo>
                        <a:pt x="517" y="6"/>
                      </a:lnTo>
                      <a:lnTo>
                        <a:pt x="527" y="9"/>
                      </a:lnTo>
                      <a:lnTo>
                        <a:pt x="539" y="13"/>
                      </a:lnTo>
                      <a:lnTo>
                        <a:pt x="548" y="18"/>
                      </a:lnTo>
                      <a:lnTo>
                        <a:pt x="557" y="23"/>
                      </a:lnTo>
                      <a:lnTo>
                        <a:pt x="568" y="26"/>
                      </a:lnTo>
                      <a:lnTo>
                        <a:pt x="579" y="28"/>
                      </a:lnTo>
                      <a:lnTo>
                        <a:pt x="589" y="31"/>
                      </a:lnTo>
                      <a:lnTo>
                        <a:pt x="601" y="32"/>
                      </a:lnTo>
                      <a:lnTo>
                        <a:pt x="611" y="32"/>
                      </a:lnTo>
                      <a:lnTo>
                        <a:pt x="621" y="32"/>
                      </a:lnTo>
                      <a:lnTo>
                        <a:pt x="630" y="31"/>
                      </a:lnTo>
                      <a:lnTo>
                        <a:pt x="640" y="31"/>
                      </a:lnTo>
                      <a:lnTo>
                        <a:pt x="640" y="34"/>
                      </a:lnTo>
                      <a:lnTo>
                        <a:pt x="636" y="39"/>
                      </a:lnTo>
                      <a:lnTo>
                        <a:pt x="631" y="43"/>
                      </a:lnTo>
                      <a:lnTo>
                        <a:pt x="622" y="56"/>
                      </a:lnTo>
                      <a:lnTo>
                        <a:pt x="610" y="72"/>
                      </a:lnTo>
                      <a:lnTo>
                        <a:pt x="596" y="91"/>
                      </a:lnTo>
                      <a:lnTo>
                        <a:pt x="583" y="108"/>
                      </a:lnTo>
                      <a:lnTo>
                        <a:pt x="568" y="125"/>
                      </a:lnTo>
                      <a:lnTo>
                        <a:pt x="553" y="140"/>
                      </a:lnTo>
                      <a:lnTo>
                        <a:pt x="538" y="152"/>
                      </a:lnTo>
                      <a:lnTo>
                        <a:pt x="524" y="157"/>
                      </a:lnTo>
                      <a:lnTo>
                        <a:pt x="515" y="160"/>
                      </a:lnTo>
                      <a:lnTo>
                        <a:pt x="504" y="164"/>
                      </a:lnTo>
                      <a:lnTo>
                        <a:pt x="492" y="168"/>
                      </a:lnTo>
                      <a:lnTo>
                        <a:pt x="478" y="172"/>
                      </a:lnTo>
                      <a:lnTo>
                        <a:pt x="463" y="177"/>
                      </a:lnTo>
                      <a:lnTo>
                        <a:pt x="449" y="181"/>
                      </a:lnTo>
                      <a:lnTo>
                        <a:pt x="436" y="183"/>
                      </a:lnTo>
                      <a:lnTo>
                        <a:pt x="425" y="184"/>
                      </a:lnTo>
                      <a:lnTo>
                        <a:pt x="414" y="183"/>
                      </a:lnTo>
                      <a:lnTo>
                        <a:pt x="402" y="181"/>
                      </a:lnTo>
                      <a:lnTo>
                        <a:pt x="388" y="177"/>
                      </a:lnTo>
                      <a:lnTo>
                        <a:pt x="375" y="172"/>
                      </a:lnTo>
                      <a:lnTo>
                        <a:pt x="364" y="169"/>
                      </a:lnTo>
                      <a:lnTo>
                        <a:pt x="353" y="164"/>
                      </a:lnTo>
                      <a:lnTo>
                        <a:pt x="345" y="161"/>
                      </a:lnTo>
                      <a:lnTo>
                        <a:pt x="341" y="159"/>
                      </a:lnTo>
                      <a:lnTo>
                        <a:pt x="336" y="155"/>
                      </a:lnTo>
                      <a:lnTo>
                        <a:pt x="331" y="152"/>
                      </a:lnTo>
                      <a:lnTo>
                        <a:pt x="326" y="148"/>
                      </a:lnTo>
                      <a:lnTo>
                        <a:pt x="321" y="145"/>
                      </a:lnTo>
                      <a:lnTo>
                        <a:pt x="318" y="144"/>
                      </a:lnTo>
                      <a:lnTo>
                        <a:pt x="313" y="144"/>
                      </a:lnTo>
                      <a:lnTo>
                        <a:pt x="308" y="145"/>
                      </a:lnTo>
                      <a:lnTo>
                        <a:pt x="303" y="145"/>
                      </a:lnTo>
                      <a:lnTo>
                        <a:pt x="296" y="147"/>
                      </a:lnTo>
                      <a:lnTo>
                        <a:pt x="291" y="148"/>
                      </a:lnTo>
                      <a:lnTo>
                        <a:pt x="287" y="149"/>
                      </a:lnTo>
                      <a:lnTo>
                        <a:pt x="283" y="152"/>
                      </a:lnTo>
                      <a:lnTo>
                        <a:pt x="280" y="155"/>
                      </a:lnTo>
                      <a:lnTo>
                        <a:pt x="279" y="157"/>
                      </a:lnTo>
                      <a:lnTo>
                        <a:pt x="280" y="160"/>
                      </a:lnTo>
                      <a:lnTo>
                        <a:pt x="283" y="162"/>
                      </a:lnTo>
                      <a:lnTo>
                        <a:pt x="285" y="163"/>
                      </a:lnTo>
                      <a:lnTo>
                        <a:pt x="290" y="163"/>
                      </a:lnTo>
                      <a:lnTo>
                        <a:pt x="295" y="163"/>
                      </a:lnTo>
                      <a:lnTo>
                        <a:pt x="300" y="163"/>
                      </a:lnTo>
                      <a:lnTo>
                        <a:pt x="307" y="162"/>
                      </a:lnTo>
                      <a:lnTo>
                        <a:pt x="313" y="162"/>
                      </a:lnTo>
                      <a:lnTo>
                        <a:pt x="320" y="161"/>
                      </a:lnTo>
                      <a:lnTo>
                        <a:pt x="327" y="160"/>
                      </a:lnTo>
                      <a:lnTo>
                        <a:pt x="333" y="159"/>
                      </a:lnTo>
                      <a:lnTo>
                        <a:pt x="340" y="159"/>
                      </a:lnTo>
                      <a:lnTo>
                        <a:pt x="346" y="160"/>
                      </a:lnTo>
                      <a:lnTo>
                        <a:pt x="355" y="161"/>
                      </a:lnTo>
                      <a:lnTo>
                        <a:pt x="365" y="163"/>
                      </a:lnTo>
                      <a:lnTo>
                        <a:pt x="376" y="168"/>
                      </a:lnTo>
                      <a:lnTo>
                        <a:pt x="391" y="174"/>
                      </a:lnTo>
                      <a:lnTo>
                        <a:pt x="409" y="182"/>
                      </a:lnTo>
                      <a:lnTo>
                        <a:pt x="422" y="190"/>
                      </a:lnTo>
                      <a:lnTo>
                        <a:pt x="435" y="201"/>
                      </a:lnTo>
                      <a:lnTo>
                        <a:pt x="445" y="215"/>
                      </a:lnTo>
                      <a:lnTo>
                        <a:pt x="456" y="230"/>
                      </a:lnTo>
                      <a:lnTo>
                        <a:pt x="464" y="247"/>
                      </a:lnTo>
                      <a:lnTo>
                        <a:pt x="471" y="266"/>
                      </a:lnTo>
                      <a:lnTo>
                        <a:pt x="475" y="284"/>
                      </a:lnTo>
                      <a:lnTo>
                        <a:pt x="479" y="303"/>
                      </a:lnTo>
                      <a:lnTo>
                        <a:pt x="480" y="315"/>
                      </a:lnTo>
                      <a:lnTo>
                        <a:pt x="481" y="328"/>
                      </a:lnTo>
                      <a:lnTo>
                        <a:pt x="481" y="340"/>
                      </a:lnTo>
                      <a:lnTo>
                        <a:pt x="480" y="351"/>
                      </a:lnTo>
                      <a:lnTo>
                        <a:pt x="472" y="342"/>
                      </a:lnTo>
                      <a:lnTo>
                        <a:pt x="462" y="335"/>
                      </a:lnTo>
                      <a:lnTo>
                        <a:pt x="448" y="327"/>
                      </a:lnTo>
                      <a:lnTo>
                        <a:pt x="433" y="321"/>
                      </a:lnTo>
                      <a:lnTo>
                        <a:pt x="417" y="317"/>
                      </a:lnTo>
                      <a:lnTo>
                        <a:pt x="401" y="312"/>
                      </a:lnTo>
                      <a:lnTo>
                        <a:pt x="386" y="309"/>
                      </a:lnTo>
                      <a:lnTo>
                        <a:pt x="373" y="306"/>
                      </a:lnTo>
                      <a:lnTo>
                        <a:pt x="365" y="305"/>
                      </a:lnTo>
                      <a:lnTo>
                        <a:pt x="355" y="303"/>
                      </a:lnTo>
                      <a:lnTo>
                        <a:pt x="345" y="300"/>
                      </a:lnTo>
                      <a:lnTo>
                        <a:pt x="335" y="297"/>
                      </a:lnTo>
                      <a:lnTo>
                        <a:pt x="326" y="291"/>
                      </a:lnTo>
                      <a:lnTo>
                        <a:pt x="317" y="284"/>
                      </a:lnTo>
                      <a:lnTo>
                        <a:pt x="310" y="275"/>
                      </a:lnTo>
                      <a:lnTo>
                        <a:pt x="304" y="264"/>
                      </a:lnTo>
                      <a:lnTo>
                        <a:pt x="297" y="246"/>
                      </a:lnTo>
                      <a:lnTo>
                        <a:pt x="289" y="234"/>
                      </a:lnTo>
                      <a:lnTo>
                        <a:pt x="284" y="219"/>
                      </a:lnTo>
                      <a:lnTo>
                        <a:pt x="284" y="198"/>
                      </a:lnTo>
                      <a:lnTo>
                        <a:pt x="284" y="192"/>
                      </a:lnTo>
                      <a:lnTo>
                        <a:pt x="281" y="186"/>
                      </a:lnTo>
                      <a:lnTo>
                        <a:pt x="277" y="181"/>
                      </a:lnTo>
                      <a:lnTo>
                        <a:pt x="272" y="176"/>
                      </a:lnTo>
                      <a:lnTo>
                        <a:pt x="266" y="171"/>
                      </a:lnTo>
                      <a:lnTo>
                        <a:pt x="260" y="168"/>
                      </a:lnTo>
                      <a:lnTo>
                        <a:pt x="255" y="164"/>
                      </a:lnTo>
                      <a:lnTo>
                        <a:pt x="251" y="162"/>
                      </a:lnTo>
                      <a:lnTo>
                        <a:pt x="245" y="160"/>
                      </a:lnTo>
                      <a:lnTo>
                        <a:pt x="240" y="159"/>
                      </a:lnTo>
                      <a:lnTo>
                        <a:pt x="237" y="159"/>
                      </a:lnTo>
                      <a:lnTo>
                        <a:pt x="236" y="162"/>
                      </a:lnTo>
                      <a:lnTo>
                        <a:pt x="237" y="167"/>
                      </a:lnTo>
                      <a:lnTo>
                        <a:pt x="237" y="171"/>
                      </a:lnTo>
                      <a:lnTo>
                        <a:pt x="238" y="177"/>
                      </a:lnTo>
                      <a:lnTo>
                        <a:pt x="240" y="182"/>
                      </a:lnTo>
                      <a:lnTo>
                        <a:pt x="244" y="185"/>
                      </a:lnTo>
                      <a:lnTo>
                        <a:pt x="251" y="191"/>
                      </a:lnTo>
                      <a:lnTo>
                        <a:pt x="259" y="199"/>
                      </a:lnTo>
                      <a:lnTo>
                        <a:pt x="269" y="208"/>
                      </a:lnTo>
                      <a:lnTo>
                        <a:pt x="280" y="220"/>
                      </a:lnTo>
                      <a:lnTo>
                        <a:pt x="290" y="234"/>
                      </a:lnTo>
                      <a:lnTo>
                        <a:pt x="298" y="249"/>
                      </a:lnTo>
                      <a:lnTo>
                        <a:pt x="305"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9" name="Freeform 297">
                  <a:extLst>
                    <a:ext uri="{FF2B5EF4-FFF2-40B4-BE49-F238E27FC236}">
                      <a16:creationId xmlns:a16="http://schemas.microsoft.com/office/drawing/2014/main" id="{EDA911B5-DD74-41C7-9EFE-EED3ED48C659}"/>
                    </a:ext>
                  </a:extLst>
                </p:cNvPr>
                <p:cNvSpPr>
                  <a:spLocks/>
                </p:cNvSpPr>
                <p:nvPr/>
              </p:nvSpPr>
              <p:spPr bwMode="auto">
                <a:xfrm>
                  <a:off x="217" y="55"/>
                  <a:ext cx="96" cy="98"/>
                </a:xfrm>
                <a:custGeom>
                  <a:avLst/>
                  <a:gdLst>
                    <a:gd name="T0" fmla="*/ 73 w 192"/>
                    <a:gd name="T1" fmla="*/ 95 h 196"/>
                    <a:gd name="T2" fmla="*/ 77 w 192"/>
                    <a:gd name="T3" fmla="*/ 89 h 196"/>
                    <a:gd name="T4" fmla="*/ 83 w 192"/>
                    <a:gd name="T5" fmla="*/ 88 h 196"/>
                    <a:gd name="T6" fmla="*/ 87 w 192"/>
                    <a:gd name="T7" fmla="*/ 89 h 196"/>
                    <a:gd name="T8" fmla="*/ 88 w 192"/>
                    <a:gd name="T9" fmla="*/ 91 h 196"/>
                    <a:gd name="T10" fmla="*/ 91 w 192"/>
                    <a:gd name="T11" fmla="*/ 92 h 196"/>
                    <a:gd name="T12" fmla="*/ 95 w 192"/>
                    <a:gd name="T13" fmla="*/ 93 h 196"/>
                    <a:gd name="T14" fmla="*/ 96 w 192"/>
                    <a:gd name="T15" fmla="*/ 92 h 196"/>
                    <a:gd name="T16" fmla="*/ 95 w 192"/>
                    <a:gd name="T17" fmla="*/ 89 h 196"/>
                    <a:gd name="T18" fmla="*/ 91 w 192"/>
                    <a:gd name="T19" fmla="*/ 87 h 196"/>
                    <a:gd name="T20" fmla="*/ 88 w 192"/>
                    <a:gd name="T21" fmla="*/ 86 h 196"/>
                    <a:gd name="T22" fmla="*/ 84 w 192"/>
                    <a:gd name="T23" fmla="*/ 86 h 196"/>
                    <a:gd name="T24" fmla="*/ 80 w 192"/>
                    <a:gd name="T25" fmla="*/ 83 h 196"/>
                    <a:gd name="T26" fmla="*/ 79 w 192"/>
                    <a:gd name="T27" fmla="*/ 78 h 196"/>
                    <a:gd name="T28" fmla="*/ 79 w 192"/>
                    <a:gd name="T29" fmla="*/ 75 h 196"/>
                    <a:gd name="T30" fmla="*/ 81 w 192"/>
                    <a:gd name="T31" fmla="*/ 73 h 196"/>
                    <a:gd name="T32" fmla="*/ 83 w 192"/>
                    <a:gd name="T33" fmla="*/ 70 h 196"/>
                    <a:gd name="T34" fmla="*/ 88 w 192"/>
                    <a:gd name="T35" fmla="*/ 69 h 196"/>
                    <a:gd name="T36" fmla="*/ 92 w 192"/>
                    <a:gd name="T37" fmla="*/ 59 h 196"/>
                    <a:gd name="T38" fmla="*/ 88 w 192"/>
                    <a:gd name="T39" fmla="*/ 40 h 196"/>
                    <a:gd name="T40" fmla="*/ 76 w 192"/>
                    <a:gd name="T41" fmla="*/ 25 h 196"/>
                    <a:gd name="T42" fmla="*/ 54 w 192"/>
                    <a:gd name="T43" fmla="*/ 14 h 196"/>
                    <a:gd name="T44" fmla="*/ 34 w 192"/>
                    <a:gd name="T45" fmla="*/ 10 h 196"/>
                    <a:gd name="T46" fmla="*/ 22 w 192"/>
                    <a:gd name="T47" fmla="*/ 7 h 196"/>
                    <a:gd name="T48" fmla="*/ 11 w 192"/>
                    <a:gd name="T49" fmla="*/ 4 h 196"/>
                    <a:gd name="T50" fmla="*/ 3 w 192"/>
                    <a:gd name="T51" fmla="*/ 1 h 196"/>
                    <a:gd name="T52" fmla="*/ 4 w 192"/>
                    <a:gd name="T53" fmla="*/ 5 h 196"/>
                    <a:gd name="T54" fmla="*/ 10 w 192"/>
                    <a:gd name="T55" fmla="*/ 17 h 196"/>
                    <a:gd name="T56" fmla="*/ 14 w 192"/>
                    <a:gd name="T57" fmla="*/ 30 h 196"/>
                    <a:gd name="T58" fmla="*/ 18 w 192"/>
                    <a:gd name="T59" fmla="*/ 43 h 196"/>
                    <a:gd name="T60" fmla="*/ 20 w 192"/>
                    <a:gd name="T61" fmla="*/ 55 h 196"/>
                    <a:gd name="T62" fmla="*/ 27 w 192"/>
                    <a:gd name="T63" fmla="*/ 70 h 196"/>
                    <a:gd name="T64" fmla="*/ 39 w 192"/>
                    <a:gd name="T65" fmla="*/ 86 h 196"/>
                    <a:gd name="T66" fmla="*/ 60 w 192"/>
                    <a:gd name="T67" fmla="*/ 96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2" h="196">
                      <a:moveTo>
                        <a:pt x="146" y="196"/>
                      </a:moveTo>
                      <a:lnTo>
                        <a:pt x="146" y="189"/>
                      </a:lnTo>
                      <a:lnTo>
                        <a:pt x="149" y="182"/>
                      </a:lnTo>
                      <a:lnTo>
                        <a:pt x="153" y="177"/>
                      </a:lnTo>
                      <a:lnTo>
                        <a:pt x="159" y="175"/>
                      </a:lnTo>
                      <a:lnTo>
                        <a:pt x="165" y="175"/>
                      </a:lnTo>
                      <a:lnTo>
                        <a:pt x="169" y="176"/>
                      </a:lnTo>
                      <a:lnTo>
                        <a:pt x="173" y="178"/>
                      </a:lnTo>
                      <a:lnTo>
                        <a:pt x="174" y="181"/>
                      </a:lnTo>
                      <a:lnTo>
                        <a:pt x="175" y="182"/>
                      </a:lnTo>
                      <a:lnTo>
                        <a:pt x="178" y="183"/>
                      </a:lnTo>
                      <a:lnTo>
                        <a:pt x="181" y="183"/>
                      </a:lnTo>
                      <a:lnTo>
                        <a:pt x="186" y="184"/>
                      </a:lnTo>
                      <a:lnTo>
                        <a:pt x="190" y="185"/>
                      </a:lnTo>
                      <a:lnTo>
                        <a:pt x="192" y="185"/>
                      </a:lnTo>
                      <a:lnTo>
                        <a:pt x="192" y="184"/>
                      </a:lnTo>
                      <a:lnTo>
                        <a:pt x="191" y="182"/>
                      </a:lnTo>
                      <a:lnTo>
                        <a:pt x="189" y="178"/>
                      </a:lnTo>
                      <a:lnTo>
                        <a:pt x="186" y="175"/>
                      </a:lnTo>
                      <a:lnTo>
                        <a:pt x="182" y="173"/>
                      </a:lnTo>
                      <a:lnTo>
                        <a:pt x="179" y="169"/>
                      </a:lnTo>
                      <a:lnTo>
                        <a:pt x="176" y="171"/>
                      </a:lnTo>
                      <a:lnTo>
                        <a:pt x="172" y="173"/>
                      </a:lnTo>
                      <a:lnTo>
                        <a:pt x="167" y="171"/>
                      </a:lnTo>
                      <a:lnTo>
                        <a:pt x="163" y="169"/>
                      </a:lnTo>
                      <a:lnTo>
                        <a:pt x="160" y="165"/>
                      </a:lnTo>
                      <a:lnTo>
                        <a:pt x="158" y="160"/>
                      </a:lnTo>
                      <a:lnTo>
                        <a:pt x="158" y="155"/>
                      </a:lnTo>
                      <a:lnTo>
                        <a:pt x="158" y="152"/>
                      </a:lnTo>
                      <a:lnTo>
                        <a:pt x="158" y="150"/>
                      </a:lnTo>
                      <a:lnTo>
                        <a:pt x="159" y="147"/>
                      </a:lnTo>
                      <a:lnTo>
                        <a:pt x="161" y="146"/>
                      </a:lnTo>
                      <a:lnTo>
                        <a:pt x="163" y="144"/>
                      </a:lnTo>
                      <a:lnTo>
                        <a:pt x="166" y="140"/>
                      </a:lnTo>
                      <a:lnTo>
                        <a:pt x="171" y="138"/>
                      </a:lnTo>
                      <a:lnTo>
                        <a:pt x="175" y="137"/>
                      </a:lnTo>
                      <a:lnTo>
                        <a:pt x="179" y="137"/>
                      </a:lnTo>
                      <a:lnTo>
                        <a:pt x="183" y="117"/>
                      </a:lnTo>
                      <a:lnTo>
                        <a:pt x="182" y="98"/>
                      </a:lnTo>
                      <a:lnTo>
                        <a:pt x="176" y="80"/>
                      </a:lnTo>
                      <a:lnTo>
                        <a:pt x="167" y="63"/>
                      </a:lnTo>
                      <a:lnTo>
                        <a:pt x="152" y="49"/>
                      </a:lnTo>
                      <a:lnTo>
                        <a:pt x="133" y="37"/>
                      </a:lnTo>
                      <a:lnTo>
                        <a:pt x="107" y="27"/>
                      </a:lnTo>
                      <a:lnTo>
                        <a:pt x="78" y="20"/>
                      </a:lnTo>
                      <a:lnTo>
                        <a:pt x="67" y="19"/>
                      </a:lnTo>
                      <a:lnTo>
                        <a:pt x="55" y="16"/>
                      </a:lnTo>
                      <a:lnTo>
                        <a:pt x="44" y="14"/>
                      </a:lnTo>
                      <a:lnTo>
                        <a:pt x="32" y="10"/>
                      </a:lnTo>
                      <a:lnTo>
                        <a:pt x="22" y="8"/>
                      </a:lnTo>
                      <a:lnTo>
                        <a:pt x="13" y="4"/>
                      </a:lnTo>
                      <a:lnTo>
                        <a:pt x="6" y="2"/>
                      </a:lnTo>
                      <a:lnTo>
                        <a:pt x="0" y="0"/>
                      </a:lnTo>
                      <a:lnTo>
                        <a:pt x="7" y="9"/>
                      </a:lnTo>
                      <a:lnTo>
                        <a:pt x="13" y="20"/>
                      </a:lnTo>
                      <a:lnTo>
                        <a:pt x="19" y="33"/>
                      </a:lnTo>
                      <a:lnTo>
                        <a:pt x="24" y="46"/>
                      </a:lnTo>
                      <a:lnTo>
                        <a:pt x="28" y="60"/>
                      </a:lnTo>
                      <a:lnTo>
                        <a:pt x="31" y="72"/>
                      </a:lnTo>
                      <a:lnTo>
                        <a:pt x="35" y="85"/>
                      </a:lnTo>
                      <a:lnTo>
                        <a:pt x="37" y="97"/>
                      </a:lnTo>
                      <a:lnTo>
                        <a:pt x="40" y="109"/>
                      </a:lnTo>
                      <a:lnTo>
                        <a:pt x="45" y="123"/>
                      </a:lnTo>
                      <a:lnTo>
                        <a:pt x="53" y="139"/>
                      </a:lnTo>
                      <a:lnTo>
                        <a:pt x="65" y="156"/>
                      </a:lnTo>
                      <a:lnTo>
                        <a:pt x="78" y="171"/>
                      </a:lnTo>
                      <a:lnTo>
                        <a:pt x="97" y="184"/>
                      </a:lnTo>
                      <a:lnTo>
                        <a:pt x="119" y="192"/>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60" name="Freeform 298">
                  <a:extLst>
                    <a:ext uri="{FF2B5EF4-FFF2-40B4-BE49-F238E27FC236}">
                      <a16:creationId xmlns:a16="http://schemas.microsoft.com/office/drawing/2014/main" id="{DEBDAD5E-1574-4C39-AA49-7FCBB04CBF61}"/>
                    </a:ext>
                  </a:extLst>
                </p:cNvPr>
                <p:cNvSpPr>
                  <a:spLocks/>
                </p:cNvSpPr>
                <p:nvPr/>
              </p:nvSpPr>
              <p:spPr bwMode="auto">
                <a:xfrm>
                  <a:off x="321" y="114"/>
                  <a:ext cx="10" cy="10"/>
                </a:xfrm>
                <a:custGeom>
                  <a:avLst/>
                  <a:gdLst>
                    <a:gd name="T0" fmla="*/ 0 w 21"/>
                    <a:gd name="T1" fmla="*/ 4 h 21"/>
                    <a:gd name="T2" fmla="*/ 1 w 21"/>
                    <a:gd name="T3" fmla="*/ 2 h 21"/>
                    <a:gd name="T4" fmla="*/ 2 w 21"/>
                    <a:gd name="T5" fmla="*/ 0 h 21"/>
                    <a:gd name="T6" fmla="*/ 3 w 21"/>
                    <a:gd name="T7" fmla="*/ 0 h 21"/>
                    <a:gd name="T8" fmla="*/ 5 w 21"/>
                    <a:gd name="T9" fmla="*/ 0 h 21"/>
                    <a:gd name="T10" fmla="*/ 7 w 21"/>
                    <a:gd name="T11" fmla="*/ 0 h 21"/>
                    <a:gd name="T12" fmla="*/ 9 w 21"/>
                    <a:gd name="T13" fmla="*/ 2 h 21"/>
                    <a:gd name="T14" fmla="*/ 10 w 21"/>
                    <a:gd name="T15" fmla="*/ 3 h 21"/>
                    <a:gd name="T16" fmla="*/ 10 w 21"/>
                    <a:gd name="T17" fmla="*/ 5 h 21"/>
                    <a:gd name="T18" fmla="*/ 10 w 21"/>
                    <a:gd name="T19" fmla="*/ 7 h 21"/>
                    <a:gd name="T20" fmla="*/ 9 w 21"/>
                    <a:gd name="T21" fmla="*/ 8 h 21"/>
                    <a:gd name="T22" fmla="*/ 7 w 21"/>
                    <a:gd name="T23" fmla="*/ 10 h 21"/>
                    <a:gd name="T24" fmla="*/ 6 w 21"/>
                    <a:gd name="T25" fmla="*/ 10 h 21"/>
                    <a:gd name="T26" fmla="*/ 4 w 21"/>
                    <a:gd name="T27" fmla="*/ 10 h 21"/>
                    <a:gd name="T28" fmla="*/ 2 w 21"/>
                    <a:gd name="T29" fmla="*/ 8 h 21"/>
                    <a:gd name="T30" fmla="*/ 1 w 21"/>
                    <a:gd name="T31" fmla="*/ 6 h 21"/>
                    <a:gd name="T32" fmla="*/ 0 w 21"/>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1">
                      <a:moveTo>
                        <a:pt x="0" y="9"/>
                      </a:moveTo>
                      <a:lnTo>
                        <a:pt x="2" y="5"/>
                      </a:lnTo>
                      <a:lnTo>
                        <a:pt x="4" y="1"/>
                      </a:lnTo>
                      <a:lnTo>
                        <a:pt x="7" y="0"/>
                      </a:lnTo>
                      <a:lnTo>
                        <a:pt x="11" y="0"/>
                      </a:lnTo>
                      <a:lnTo>
                        <a:pt x="15" y="1"/>
                      </a:lnTo>
                      <a:lnTo>
                        <a:pt x="18" y="4"/>
                      </a:lnTo>
                      <a:lnTo>
                        <a:pt x="20" y="7"/>
                      </a:lnTo>
                      <a:lnTo>
                        <a:pt x="21" y="10"/>
                      </a:lnTo>
                      <a:lnTo>
                        <a:pt x="20" y="15"/>
                      </a:lnTo>
                      <a:lnTo>
                        <a:pt x="18" y="17"/>
                      </a:lnTo>
                      <a:lnTo>
                        <a:pt x="15" y="20"/>
                      </a:lnTo>
                      <a:lnTo>
                        <a:pt x="12" y="21"/>
                      </a:lnTo>
                      <a:lnTo>
                        <a:pt x="9" y="20"/>
                      </a:lnTo>
                      <a:lnTo>
                        <a:pt x="5" y="16"/>
                      </a:lnTo>
                      <a:lnTo>
                        <a:pt x="2" y="13"/>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61" name="Freeform 299">
                  <a:extLst>
                    <a:ext uri="{FF2B5EF4-FFF2-40B4-BE49-F238E27FC236}">
                      <a16:creationId xmlns:a16="http://schemas.microsoft.com/office/drawing/2014/main" id="{5FEAD853-F50D-48A6-AACC-EA73341CB6AB}"/>
                    </a:ext>
                  </a:extLst>
                </p:cNvPr>
                <p:cNvSpPr>
                  <a:spLocks/>
                </p:cNvSpPr>
                <p:nvPr/>
              </p:nvSpPr>
              <p:spPr bwMode="auto">
                <a:xfrm>
                  <a:off x="341" y="127"/>
                  <a:ext cx="11" cy="11"/>
                </a:xfrm>
                <a:custGeom>
                  <a:avLst/>
                  <a:gdLst>
                    <a:gd name="T0" fmla="*/ 1 w 21"/>
                    <a:gd name="T1" fmla="*/ 2 h 22"/>
                    <a:gd name="T2" fmla="*/ 3 w 21"/>
                    <a:gd name="T3" fmla="*/ 1 h 22"/>
                    <a:gd name="T4" fmla="*/ 5 w 21"/>
                    <a:gd name="T5" fmla="*/ 0 h 22"/>
                    <a:gd name="T6" fmla="*/ 8 w 21"/>
                    <a:gd name="T7" fmla="*/ 1 h 22"/>
                    <a:gd name="T8" fmla="*/ 9 w 21"/>
                    <a:gd name="T9" fmla="*/ 2 h 22"/>
                    <a:gd name="T10" fmla="*/ 11 w 21"/>
                    <a:gd name="T11" fmla="*/ 4 h 22"/>
                    <a:gd name="T12" fmla="*/ 11 w 21"/>
                    <a:gd name="T13" fmla="*/ 6 h 22"/>
                    <a:gd name="T14" fmla="*/ 11 w 21"/>
                    <a:gd name="T15" fmla="*/ 8 h 22"/>
                    <a:gd name="T16" fmla="*/ 10 w 21"/>
                    <a:gd name="T17" fmla="*/ 11 h 22"/>
                    <a:gd name="T18" fmla="*/ 8 w 21"/>
                    <a:gd name="T19" fmla="*/ 11 h 22"/>
                    <a:gd name="T20" fmla="*/ 6 w 21"/>
                    <a:gd name="T21" fmla="*/ 11 h 22"/>
                    <a:gd name="T22" fmla="*/ 3 w 21"/>
                    <a:gd name="T23" fmla="*/ 11 h 22"/>
                    <a:gd name="T24" fmla="*/ 1 w 21"/>
                    <a:gd name="T25" fmla="*/ 9 h 22"/>
                    <a:gd name="T26" fmla="*/ 1 w 21"/>
                    <a:gd name="T27" fmla="*/ 7 h 22"/>
                    <a:gd name="T28" fmla="*/ 0 w 21"/>
                    <a:gd name="T29" fmla="*/ 5 h 22"/>
                    <a:gd name="T30" fmla="*/ 0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1" y="3"/>
                      </a:moveTo>
                      <a:lnTo>
                        <a:pt x="6" y="1"/>
                      </a:lnTo>
                      <a:lnTo>
                        <a:pt x="10" y="0"/>
                      </a:lnTo>
                      <a:lnTo>
                        <a:pt x="15" y="1"/>
                      </a:lnTo>
                      <a:lnTo>
                        <a:pt x="18" y="3"/>
                      </a:lnTo>
                      <a:lnTo>
                        <a:pt x="21" y="7"/>
                      </a:lnTo>
                      <a:lnTo>
                        <a:pt x="21" y="11"/>
                      </a:lnTo>
                      <a:lnTo>
                        <a:pt x="21" y="16"/>
                      </a:lnTo>
                      <a:lnTo>
                        <a:pt x="20" y="21"/>
                      </a:lnTo>
                      <a:lnTo>
                        <a:pt x="16" y="22"/>
                      </a:lnTo>
                      <a:lnTo>
                        <a:pt x="11" y="22"/>
                      </a:lnTo>
                      <a:lnTo>
                        <a:pt x="6" y="21"/>
                      </a:lnTo>
                      <a:lnTo>
                        <a:pt x="2" y="17"/>
                      </a:lnTo>
                      <a:lnTo>
                        <a:pt x="1" y="14"/>
                      </a:lnTo>
                      <a:lnTo>
                        <a:pt x="0" y="10"/>
                      </a:lnTo>
                      <a:lnTo>
                        <a:pt x="0" y="7"/>
                      </a:lnTo>
                      <a:lnTo>
                        <a:pt x="1"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62" name="Freeform 300">
                  <a:extLst>
                    <a:ext uri="{FF2B5EF4-FFF2-40B4-BE49-F238E27FC236}">
                      <a16:creationId xmlns:a16="http://schemas.microsoft.com/office/drawing/2014/main" id="{A9C2A790-795B-4453-A075-B0AD054305A9}"/>
                    </a:ext>
                  </a:extLst>
                </p:cNvPr>
                <p:cNvSpPr>
                  <a:spLocks/>
                </p:cNvSpPr>
                <p:nvPr/>
              </p:nvSpPr>
              <p:spPr bwMode="auto">
                <a:xfrm>
                  <a:off x="317" y="141"/>
                  <a:ext cx="10" cy="11"/>
                </a:xfrm>
                <a:custGeom>
                  <a:avLst/>
                  <a:gdLst>
                    <a:gd name="T0" fmla="*/ 1 w 21"/>
                    <a:gd name="T1" fmla="*/ 3 h 22"/>
                    <a:gd name="T2" fmla="*/ 2 w 21"/>
                    <a:gd name="T3" fmla="*/ 2 h 22"/>
                    <a:gd name="T4" fmla="*/ 5 w 21"/>
                    <a:gd name="T5" fmla="*/ 0 h 22"/>
                    <a:gd name="T6" fmla="*/ 7 w 21"/>
                    <a:gd name="T7" fmla="*/ 0 h 22"/>
                    <a:gd name="T8" fmla="*/ 9 w 21"/>
                    <a:gd name="T9" fmla="*/ 2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3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5"/>
                      </a:moveTo>
                      <a:lnTo>
                        <a:pt x="5" y="3"/>
                      </a:lnTo>
                      <a:lnTo>
                        <a:pt x="10" y="0"/>
                      </a:lnTo>
                      <a:lnTo>
                        <a:pt x="14" y="0"/>
                      </a:lnTo>
                      <a:lnTo>
                        <a:pt x="19" y="3"/>
                      </a:lnTo>
                      <a:lnTo>
                        <a:pt x="21" y="7"/>
                      </a:lnTo>
                      <a:lnTo>
                        <a:pt x="21" y="12"/>
                      </a:lnTo>
                      <a:lnTo>
                        <a:pt x="20" y="16"/>
                      </a:lnTo>
                      <a:lnTo>
                        <a:pt x="18" y="19"/>
                      </a:lnTo>
                      <a:lnTo>
                        <a:pt x="15" y="21"/>
                      </a:lnTo>
                      <a:lnTo>
                        <a:pt x="11" y="22"/>
                      </a:lnTo>
                      <a:lnTo>
                        <a:pt x="6" y="22"/>
                      </a:lnTo>
                      <a:lnTo>
                        <a:pt x="3" y="20"/>
                      </a:lnTo>
                      <a:lnTo>
                        <a:pt x="0" y="16"/>
                      </a:lnTo>
                      <a:lnTo>
                        <a:pt x="0" y="12"/>
                      </a:lnTo>
                      <a:lnTo>
                        <a:pt x="2" y="7"/>
                      </a:lnTo>
                      <a:lnTo>
                        <a:pt x="3"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63" name="Freeform 301">
                  <a:extLst>
                    <a:ext uri="{FF2B5EF4-FFF2-40B4-BE49-F238E27FC236}">
                      <a16:creationId xmlns:a16="http://schemas.microsoft.com/office/drawing/2014/main" id="{C079AD5B-127A-4761-957F-D0BDAD98C50E}"/>
                    </a:ext>
                  </a:extLst>
                </p:cNvPr>
                <p:cNvSpPr>
                  <a:spLocks/>
                </p:cNvSpPr>
                <p:nvPr/>
              </p:nvSpPr>
              <p:spPr bwMode="auto">
                <a:xfrm>
                  <a:off x="299" y="127"/>
                  <a:ext cx="11" cy="11"/>
                </a:xfrm>
                <a:custGeom>
                  <a:avLst/>
                  <a:gdLst>
                    <a:gd name="T0" fmla="*/ 2 w 22"/>
                    <a:gd name="T1" fmla="*/ 1 h 21"/>
                    <a:gd name="T2" fmla="*/ 1 w 22"/>
                    <a:gd name="T3" fmla="*/ 2 h 21"/>
                    <a:gd name="T4" fmla="*/ 0 w 22"/>
                    <a:gd name="T5" fmla="*/ 4 h 21"/>
                    <a:gd name="T6" fmla="*/ 0 w 22"/>
                    <a:gd name="T7" fmla="*/ 6 h 21"/>
                    <a:gd name="T8" fmla="*/ 1 w 22"/>
                    <a:gd name="T9" fmla="*/ 9 h 21"/>
                    <a:gd name="T10" fmla="*/ 3 w 22"/>
                    <a:gd name="T11" fmla="*/ 10 h 21"/>
                    <a:gd name="T12" fmla="*/ 5 w 22"/>
                    <a:gd name="T13" fmla="*/ 11 h 21"/>
                    <a:gd name="T14" fmla="*/ 8 w 22"/>
                    <a:gd name="T15" fmla="*/ 11 h 21"/>
                    <a:gd name="T16" fmla="*/ 9 w 22"/>
                    <a:gd name="T17" fmla="*/ 9 h 21"/>
                    <a:gd name="T18" fmla="*/ 11 w 22"/>
                    <a:gd name="T19" fmla="*/ 8 h 21"/>
                    <a:gd name="T20" fmla="*/ 11 w 22"/>
                    <a:gd name="T21" fmla="*/ 6 h 21"/>
                    <a:gd name="T22" fmla="*/ 11 w 22"/>
                    <a:gd name="T23" fmla="*/ 5 h 21"/>
                    <a:gd name="T24" fmla="*/ 11 w 22"/>
                    <a:gd name="T25" fmla="*/ 3 h 21"/>
                    <a:gd name="T26" fmla="*/ 9 w 22"/>
                    <a:gd name="T27" fmla="*/ 1 h 21"/>
                    <a:gd name="T28" fmla="*/ 7 w 22"/>
                    <a:gd name="T29" fmla="*/ 0 h 21"/>
                    <a:gd name="T30" fmla="*/ 4 w 22"/>
                    <a:gd name="T31" fmla="*/ 0 h 21"/>
                    <a:gd name="T32" fmla="*/ 2 w 22"/>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1">
                      <a:moveTo>
                        <a:pt x="3" y="1"/>
                      </a:moveTo>
                      <a:lnTo>
                        <a:pt x="1" y="3"/>
                      </a:lnTo>
                      <a:lnTo>
                        <a:pt x="0" y="8"/>
                      </a:lnTo>
                      <a:lnTo>
                        <a:pt x="0" y="12"/>
                      </a:lnTo>
                      <a:lnTo>
                        <a:pt x="2" y="17"/>
                      </a:lnTo>
                      <a:lnTo>
                        <a:pt x="6" y="19"/>
                      </a:lnTo>
                      <a:lnTo>
                        <a:pt x="10" y="21"/>
                      </a:lnTo>
                      <a:lnTo>
                        <a:pt x="15" y="21"/>
                      </a:lnTo>
                      <a:lnTo>
                        <a:pt x="18" y="18"/>
                      </a:lnTo>
                      <a:lnTo>
                        <a:pt x="21" y="16"/>
                      </a:lnTo>
                      <a:lnTo>
                        <a:pt x="22" y="12"/>
                      </a:lnTo>
                      <a:lnTo>
                        <a:pt x="22" y="9"/>
                      </a:lnTo>
                      <a:lnTo>
                        <a:pt x="21" y="6"/>
                      </a:lnTo>
                      <a:lnTo>
                        <a:pt x="17" y="2"/>
                      </a:lnTo>
                      <a:lnTo>
                        <a:pt x="13" y="0"/>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64" name="Freeform 302">
                  <a:extLst>
                    <a:ext uri="{FF2B5EF4-FFF2-40B4-BE49-F238E27FC236}">
                      <a16:creationId xmlns:a16="http://schemas.microsoft.com/office/drawing/2014/main" id="{E4AED94F-83AA-4A12-9C2F-3244A5C7BCB7}"/>
                    </a:ext>
                  </a:extLst>
                </p:cNvPr>
                <p:cNvSpPr>
                  <a:spLocks/>
                </p:cNvSpPr>
                <p:nvPr/>
              </p:nvSpPr>
              <p:spPr bwMode="auto">
                <a:xfrm>
                  <a:off x="293" y="148"/>
                  <a:ext cx="9" cy="9"/>
                </a:xfrm>
                <a:custGeom>
                  <a:avLst/>
                  <a:gdLst>
                    <a:gd name="T0" fmla="*/ 0 w 19"/>
                    <a:gd name="T1" fmla="*/ 6 h 19"/>
                    <a:gd name="T2" fmla="*/ 0 w 19"/>
                    <a:gd name="T3" fmla="*/ 4 h 19"/>
                    <a:gd name="T4" fmla="*/ 0 w 19"/>
                    <a:gd name="T5" fmla="*/ 2 h 19"/>
                    <a:gd name="T6" fmla="*/ 1 w 19"/>
                    <a:gd name="T7" fmla="*/ 1 h 19"/>
                    <a:gd name="T8" fmla="*/ 3 w 19"/>
                    <a:gd name="T9" fmla="*/ 0 h 19"/>
                    <a:gd name="T10" fmla="*/ 6 w 19"/>
                    <a:gd name="T11" fmla="*/ 0 h 19"/>
                    <a:gd name="T12" fmla="*/ 7 w 19"/>
                    <a:gd name="T13" fmla="*/ 0 h 19"/>
                    <a:gd name="T14" fmla="*/ 8 w 19"/>
                    <a:gd name="T15" fmla="*/ 2 h 19"/>
                    <a:gd name="T16" fmla="*/ 9 w 19"/>
                    <a:gd name="T17" fmla="*/ 3 h 19"/>
                    <a:gd name="T18" fmla="*/ 9 w 19"/>
                    <a:gd name="T19" fmla="*/ 4 h 19"/>
                    <a:gd name="T20" fmla="*/ 8 w 19"/>
                    <a:gd name="T21" fmla="*/ 7 h 19"/>
                    <a:gd name="T22" fmla="*/ 7 w 19"/>
                    <a:gd name="T23" fmla="*/ 8 h 19"/>
                    <a:gd name="T24" fmla="*/ 6 w 19"/>
                    <a:gd name="T25" fmla="*/ 9 h 19"/>
                    <a:gd name="T26" fmla="*/ 4 w 19"/>
                    <a:gd name="T27" fmla="*/ 9 h 19"/>
                    <a:gd name="T28" fmla="*/ 2 w 19"/>
                    <a:gd name="T29" fmla="*/ 8 h 19"/>
                    <a:gd name="T30" fmla="*/ 0 w 19"/>
                    <a:gd name="T31" fmla="*/ 7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3"/>
                      </a:moveTo>
                      <a:lnTo>
                        <a:pt x="0" y="8"/>
                      </a:lnTo>
                      <a:lnTo>
                        <a:pt x="0" y="5"/>
                      </a:lnTo>
                      <a:lnTo>
                        <a:pt x="2" y="2"/>
                      </a:lnTo>
                      <a:lnTo>
                        <a:pt x="7" y="1"/>
                      </a:lnTo>
                      <a:lnTo>
                        <a:pt x="12" y="0"/>
                      </a:lnTo>
                      <a:lnTo>
                        <a:pt x="15" y="1"/>
                      </a:lnTo>
                      <a:lnTo>
                        <a:pt x="17" y="4"/>
                      </a:lnTo>
                      <a:lnTo>
                        <a:pt x="19" y="6"/>
                      </a:lnTo>
                      <a:lnTo>
                        <a:pt x="19" y="9"/>
                      </a:lnTo>
                      <a:lnTo>
                        <a:pt x="17" y="14"/>
                      </a:lnTo>
                      <a:lnTo>
                        <a:pt x="14" y="16"/>
                      </a:lnTo>
                      <a:lnTo>
                        <a:pt x="12" y="19"/>
                      </a:lnTo>
                      <a:lnTo>
                        <a:pt x="8" y="19"/>
                      </a:lnTo>
                      <a:lnTo>
                        <a:pt x="5" y="17"/>
                      </a:lnTo>
                      <a:lnTo>
                        <a:pt x="1" y="15"/>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65" name="Freeform 303">
                  <a:extLst>
                    <a:ext uri="{FF2B5EF4-FFF2-40B4-BE49-F238E27FC236}">
                      <a16:creationId xmlns:a16="http://schemas.microsoft.com/office/drawing/2014/main" id="{FF10F443-0521-4CB6-998F-D2CE0676E089}"/>
                    </a:ext>
                  </a:extLst>
                </p:cNvPr>
                <p:cNvSpPr>
                  <a:spLocks/>
                </p:cNvSpPr>
                <p:nvPr/>
              </p:nvSpPr>
              <p:spPr bwMode="auto">
                <a:xfrm>
                  <a:off x="310" y="163"/>
                  <a:ext cx="8" cy="11"/>
                </a:xfrm>
                <a:custGeom>
                  <a:avLst/>
                  <a:gdLst>
                    <a:gd name="T0" fmla="*/ 3 w 16"/>
                    <a:gd name="T1" fmla="*/ 11 h 22"/>
                    <a:gd name="T2" fmla="*/ 1 w 16"/>
                    <a:gd name="T3" fmla="*/ 11 h 22"/>
                    <a:gd name="T4" fmla="*/ 1 w 16"/>
                    <a:gd name="T5" fmla="*/ 10 h 22"/>
                    <a:gd name="T6" fmla="*/ 0 w 16"/>
                    <a:gd name="T7" fmla="*/ 8 h 22"/>
                    <a:gd name="T8" fmla="*/ 0 w 16"/>
                    <a:gd name="T9" fmla="*/ 5 h 22"/>
                    <a:gd name="T10" fmla="*/ 1 w 16"/>
                    <a:gd name="T11" fmla="*/ 3 h 22"/>
                    <a:gd name="T12" fmla="*/ 2 w 16"/>
                    <a:gd name="T13" fmla="*/ 1 h 22"/>
                    <a:gd name="T14" fmla="*/ 3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10 h 22"/>
                    <a:gd name="T30" fmla="*/ 5 w 16"/>
                    <a:gd name="T31" fmla="*/ 11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1"/>
                      </a:lnTo>
                      <a:lnTo>
                        <a:pt x="1" y="19"/>
                      </a:lnTo>
                      <a:lnTo>
                        <a:pt x="0" y="15"/>
                      </a:lnTo>
                      <a:lnTo>
                        <a:pt x="0" y="10"/>
                      </a:lnTo>
                      <a:lnTo>
                        <a:pt x="1" y="6"/>
                      </a:lnTo>
                      <a:lnTo>
                        <a:pt x="4" y="2"/>
                      </a:lnTo>
                      <a:lnTo>
                        <a:pt x="6" y="1"/>
                      </a:lnTo>
                      <a:lnTo>
                        <a:pt x="10" y="0"/>
                      </a:lnTo>
                      <a:lnTo>
                        <a:pt x="12" y="1"/>
                      </a:lnTo>
                      <a:lnTo>
                        <a:pt x="15" y="4"/>
                      </a:lnTo>
                      <a:lnTo>
                        <a:pt x="16" y="8"/>
                      </a:lnTo>
                      <a:lnTo>
                        <a:pt x="16" y="12"/>
                      </a:lnTo>
                      <a:lnTo>
                        <a:pt x="15" y="15"/>
                      </a:lnTo>
                      <a:lnTo>
                        <a:pt x="12" y="19"/>
                      </a:lnTo>
                      <a:lnTo>
                        <a:pt x="10" y="21"/>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66" name="Freeform 304">
                  <a:extLst>
                    <a:ext uri="{FF2B5EF4-FFF2-40B4-BE49-F238E27FC236}">
                      <a16:creationId xmlns:a16="http://schemas.microsoft.com/office/drawing/2014/main" id="{CB699756-623B-4DA0-9AB5-1D04598FF005}"/>
                    </a:ext>
                  </a:extLst>
                </p:cNvPr>
                <p:cNvSpPr>
                  <a:spLocks/>
                </p:cNvSpPr>
                <p:nvPr/>
              </p:nvSpPr>
              <p:spPr bwMode="auto">
                <a:xfrm>
                  <a:off x="325" y="152"/>
                  <a:ext cx="10" cy="12"/>
                </a:xfrm>
                <a:custGeom>
                  <a:avLst/>
                  <a:gdLst>
                    <a:gd name="T0" fmla="*/ 1 w 19"/>
                    <a:gd name="T1" fmla="*/ 6 h 25"/>
                    <a:gd name="T2" fmla="*/ 1 w 19"/>
                    <a:gd name="T3" fmla="*/ 4 h 25"/>
                    <a:gd name="T4" fmla="*/ 2 w 19"/>
                    <a:gd name="T5" fmla="*/ 2 h 25"/>
                    <a:gd name="T6" fmla="*/ 3 w 19"/>
                    <a:gd name="T7" fmla="*/ 1 h 25"/>
                    <a:gd name="T8" fmla="*/ 6 w 19"/>
                    <a:gd name="T9" fmla="*/ 0 h 25"/>
                    <a:gd name="T10" fmla="*/ 8 w 19"/>
                    <a:gd name="T11" fmla="*/ 1 h 25"/>
                    <a:gd name="T12" fmla="*/ 10 w 19"/>
                    <a:gd name="T13" fmla="*/ 2 h 25"/>
                    <a:gd name="T14" fmla="*/ 10 w 19"/>
                    <a:gd name="T15" fmla="*/ 4 h 25"/>
                    <a:gd name="T16" fmla="*/ 10 w 19"/>
                    <a:gd name="T17" fmla="*/ 6 h 25"/>
                    <a:gd name="T18" fmla="*/ 9 w 19"/>
                    <a:gd name="T19" fmla="*/ 9 h 25"/>
                    <a:gd name="T20" fmla="*/ 7 w 19"/>
                    <a:gd name="T21" fmla="*/ 10 h 25"/>
                    <a:gd name="T22" fmla="*/ 5 w 19"/>
                    <a:gd name="T23" fmla="*/ 11 h 25"/>
                    <a:gd name="T24" fmla="*/ 3 w 19"/>
                    <a:gd name="T25" fmla="*/ 12 h 25"/>
                    <a:gd name="T26" fmla="*/ 2 w 19"/>
                    <a:gd name="T27" fmla="*/ 11 h 25"/>
                    <a:gd name="T28" fmla="*/ 1 w 19"/>
                    <a:gd name="T29" fmla="*/ 10 h 25"/>
                    <a:gd name="T30" fmla="*/ 0 w 19"/>
                    <a:gd name="T31" fmla="*/ 8 h 25"/>
                    <a:gd name="T32" fmla="*/ 1 w 19"/>
                    <a:gd name="T33" fmla="*/ 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25">
                      <a:moveTo>
                        <a:pt x="1" y="13"/>
                      </a:moveTo>
                      <a:lnTo>
                        <a:pt x="2" y="8"/>
                      </a:lnTo>
                      <a:lnTo>
                        <a:pt x="4" y="5"/>
                      </a:lnTo>
                      <a:lnTo>
                        <a:pt x="6" y="2"/>
                      </a:lnTo>
                      <a:lnTo>
                        <a:pt x="11" y="0"/>
                      </a:lnTo>
                      <a:lnTo>
                        <a:pt x="16" y="2"/>
                      </a:lnTo>
                      <a:lnTo>
                        <a:pt x="19" y="5"/>
                      </a:lnTo>
                      <a:lnTo>
                        <a:pt x="19" y="8"/>
                      </a:lnTo>
                      <a:lnTo>
                        <a:pt x="19" y="13"/>
                      </a:lnTo>
                      <a:lnTo>
                        <a:pt x="17" y="18"/>
                      </a:lnTo>
                      <a:lnTo>
                        <a:pt x="13" y="21"/>
                      </a:lnTo>
                      <a:lnTo>
                        <a:pt x="9" y="23"/>
                      </a:lnTo>
                      <a:lnTo>
                        <a:pt x="5" y="25"/>
                      </a:lnTo>
                      <a:lnTo>
                        <a:pt x="3" y="23"/>
                      </a:lnTo>
                      <a:lnTo>
                        <a:pt x="1" y="20"/>
                      </a:lnTo>
                      <a:lnTo>
                        <a:pt x="0" y="17"/>
                      </a:lnTo>
                      <a:lnTo>
                        <a:pt x="1"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67" name="Freeform 305">
                  <a:extLst>
                    <a:ext uri="{FF2B5EF4-FFF2-40B4-BE49-F238E27FC236}">
                      <a16:creationId xmlns:a16="http://schemas.microsoft.com/office/drawing/2014/main" id="{FD25A984-26F3-4D1A-886A-9038C9BF33B0}"/>
                    </a:ext>
                  </a:extLst>
                </p:cNvPr>
                <p:cNvSpPr>
                  <a:spLocks/>
                </p:cNvSpPr>
                <p:nvPr/>
              </p:nvSpPr>
              <p:spPr bwMode="auto">
                <a:xfrm>
                  <a:off x="337" y="155"/>
                  <a:ext cx="10" cy="9"/>
                </a:xfrm>
                <a:custGeom>
                  <a:avLst/>
                  <a:gdLst>
                    <a:gd name="T0" fmla="*/ 8 w 19"/>
                    <a:gd name="T1" fmla="*/ 0 h 19"/>
                    <a:gd name="T2" fmla="*/ 9 w 19"/>
                    <a:gd name="T3" fmla="*/ 2 h 19"/>
                    <a:gd name="T4" fmla="*/ 9 w 19"/>
                    <a:gd name="T5" fmla="*/ 3 h 19"/>
                    <a:gd name="T6" fmla="*/ 10 w 19"/>
                    <a:gd name="T7" fmla="*/ 4 h 19"/>
                    <a:gd name="T8" fmla="*/ 9 w 19"/>
                    <a:gd name="T9" fmla="*/ 6 h 19"/>
                    <a:gd name="T10" fmla="*/ 8 w 19"/>
                    <a:gd name="T11" fmla="*/ 8 h 19"/>
                    <a:gd name="T12" fmla="*/ 7 w 19"/>
                    <a:gd name="T13" fmla="*/ 8 h 19"/>
                    <a:gd name="T14" fmla="*/ 5 w 19"/>
                    <a:gd name="T15" fmla="*/ 9 h 19"/>
                    <a:gd name="T16" fmla="*/ 3 w 19"/>
                    <a:gd name="T17" fmla="*/ 9 h 19"/>
                    <a:gd name="T18" fmla="*/ 2 w 19"/>
                    <a:gd name="T19" fmla="*/ 8 h 19"/>
                    <a:gd name="T20" fmla="*/ 1 w 19"/>
                    <a:gd name="T21" fmla="*/ 7 h 19"/>
                    <a:gd name="T22" fmla="*/ 0 w 19"/>
                    <a:gd name="T23" fmla="*/ 5 h 19"/>
                    <a:gd name="T24" fmla="*/ 0 w 19"/>
                    <a:gd name="T25" fmla="*/ 3 h 19"/>
                    <a:gd name="T26" fmla="*/ 1 w 19"/>
                    <a:gd name="T27" fmla="*/ 2 h 19"/>
                    <a:gd name="T28" fmla="*/ 3 w 19"/>
                    <a:gd name="T29" fmla="*/ 0 h 19"/>
                    <a:gd name="T30" fmla="*/ 5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4"/>
                      </a:lnTo>
                      <a:lnTo>
                        <a:pt x="18" y="6"/>
                      </a:lnTo>
                      <a:lnTo>
                        <a:pt x="19" y="9"/>
                      </a:lnTo>
                      <a:lnTo>
                        <a:pt x="18" y="13"/>
                      </a:lnTo>
                      <a:lnTo>
                        <a:pt x="16" y="16"/>
                      </a:lnTo>
                      <a:lnTo>
                        <a:pt x="13" y="17"/>
                      </a:lnTo>
                      <a:lnTo>
                        <a:pt x="9" y="19"/>
                      </a:lnTo>
                      <a:lnTo>
                        <a:pt x="6" y="19"/>
                      </a:lnTo>
                      <a:lnTo>
                        <a:pt x="3" y="17"/>
                      </a:lnTo>
                      <a:lnTo>
                        <a:pt x="1" y="14"/>
                      </a:lnTo>
                      <a:lnTo>
                        <a:pt x="0" y="11"/>
                      </a:lnTo>
                      <a:lnTo>
                        <a:pt x="0" y="7"/>
                      </a:lnTo>
                      <a:lnTo>
                        <a:pt x="2" y="4"/>
                      </a:lnTo>
                      <a:lnTo>
                        <a:pt x="6" y="0"/>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68" name="Freeform 306">
                  <a:extLst>
                    <a:ext uri="{FF2B5EF4-FFF2-40B4-BE49-F238E27FC236}">
                      <a16:creationId xmlns:a16="http://schemas.microsoft.com/office/drawing/2014/main" id="{76BC7D66-DE55-40C5-A2D0-81EA7E30AA4B}"/>
                    </a:ext>
                  </a:extLst>
                </p:cNvPr>
                <p:cNvSpPr>
                  <a:spLocks/>
                </p:cNvSpPr>
                <p:nvPr/>
              </p:nvSpPr>
              <p:spPr bwMode="auto">
                <a:xfrm>
                  <a:off x="227" y="169"/>
                  <a:ext cx="82" cy="56"/>
                </a:xfrm>
                <a:custGeom>
                  <a:avLst/>
                  <a:gdLst>
                    <a:gd name="T0" fmla="*/ 81 w 163"/>
                    <a:gd name="T1" fmla="*/ 5 h 113"/>
                    <a:gd name="T2" fmla="*/ 78 w 163"/>
                    <a:gd name="T3" fmla="*/ 4 h 113"/>
                    <a:gd name="T4" fmla="*/ 78 w 163"/>
                    <a:gd name="T5" fmla="*/ 1 h 113"/>
                    <a:gd name="T6" fmla="*/ 74 w 163"/>
                    <a:gd name="T7" fmla="*/ 5 h 113"/>
                    <a:gd name="T8" fmla="*/ 66 w 163"/>
                    <a:gd name="T9" fmla="*/ 4 h 113"/>
                    <a:gd name="T10" fmla="*/ 48 w 163"/>
                    <a:gd name="T11" fmla="*/ 0 h 113"/>
                    <a:gd name="T12" fmla="*/ 35 w 163"/>
                    <a:gd name="T13" fmla="*/ 0 h 113"/>
                    <a:gd name="T14" fmla="*/ 33 w 163"/>
                    <a:gd name="T15" fmla="*/ 2 h 113"/>
                    <a:gd name="T16" fmla="*/ 44 w 163"/>
                    <a:gd name="T17" fmla="*/ 1 h 113"/>
                    <a:gd name="T18" fmla="*/ 59 w 163"/>
                    <a:gd name="T19" fmla="*/ 5 h 113"/>
                    <a:gd name="T20" fmla="*/ 69 w 163"/>
                    <a:gd name="T21" fmla="*/ 9 h 113"/>
                    <a:gd name="T22" fmla="*/ 68 w 163"/>
                    <a:gd name="T23" fmla="*/ 12 h 113"/>
                    <a:gd name="T24" fmla="*/ 61 w 163"/>
                    <a:gd name="T25" fmla="*/ 16 h 113"/>
                    <a:gd name="T26" fmla="*/ 54 w 163"/>
                    <a:gd name="T27" fmla="*/ 17 h 113"/>
                    <a:gd name="T28" fmla="*/ 42 w 163"/>
                    <a:gd name="T29" fmla="*/ 13 h 113"/>
                    <a:gd name="T30" fmla="*/ 28 w 163"/>
                    <a:gd name="T31" fmla="*/ 12 h 113"/>
                    <a:gd name="T32" fmla="*/ 21 w 163"/>
                    <a:gd name="T33" fmla="*/ 15 h 113"/>
                    <a:gd name="T34" fmla="*/ 26 w 163"/>
                    <a:gd name="T35" fmla="*/ 15 h 113"/>
                    <a:gd name="T36" fmla="*/ 33 w 163"/>
                    <a:gd name="T37" fmla="*/ 15 h 113"/>
                    <a:gd name="T38" fmla="*/ 40 w 163"/>
                    <a:gd name="T39" fmla="*/ 16 h 113"/>
                    <a:gd name="T40" fmla="*/ 50 w 163"/>
                    <a:gd name="T41" fmla="*/ 19 h 113"/>
                    <a:gd name="T42" fmla="*/ 51 w 163"/>
                    <a:gd name="T43" fmla="*/ 23 h 113"/>
                    <a:gd name="T44" fmla="*/ 39 w 163"/>
                    <a:gd name="T45" fmla="*/ 27 h 113"/>
                    <a:gd name="T46" fmla="*/ 28 w 163"/>
                    <a:gd name="T47" fmla="*/ 24 h 113"/>
                    <a:gd name="T48" fmla="*/ 18 w 163"/>
                    <a:gd name="T49" fmla="*/ 23 h 113"/>
                    <a:gd name="T50" fmla="*/ 21 w 163"/>
                    <a:gd name="T51" fmla="*/ 26 h 113"/>
                    <a:gd name="T52" fmla="*/ 31 w 163"/>
                    <a:gd name="T53" fmla="*/ 30 h 113"/>
                    <a:gd name="T54" fmla="*/ 20 w 163"/>
                    <a:gd name="T55" fmla="*/ 33 h 113"/>
                    <a:gd name="T56" fmla="*/ 7 w 163"/>
                    <a:gd name="T57" fmla="*/ 37 h 113"/>
                    <a:gd name="T58" fmla="*/ 0 w 163"/>
                    <a:gd name="T59" fmla="*/ 39 h 113"/>
                    <a:gd name="T60" fmla="*/ 4 w 163"/>
                    <a:gd name="T61" fmla="*/ 40 h 113"/>
                    <a:gd name="T62" fmla="*/ 16 w 163"/>
                    <a:gd name="T63" fmla="*/ 38 h 113"/>
                    <a:gd name="T64" fmla="*/ 29 w 163"/>
                    <a:gd name="T65" fmla="*/ 35 h 113"/>
                    <a:gd name="T66" fmla="*/ 34 w 163"/>
                    <a:gd name="T67" fmla="*/ 37 h 113"/>
                    <a:gd name="T68" fmla="*/ 28 w 163"/>
                    <a:gd name="T69" fmla="*/ 54 h 113"/>
                    <a:gd name="T70" fmla="*/ 29 w 163"/>
                    <a:gd name="T71" fmla="*/ 56 h 113"/>
                    <a:gd name="T72" fmla="*/ 36 w 163"/>
                    <a:gd name="T73" fmla="*/ 43 h 113"/>
                    <a:gd name="T74" fmla="*/ 42 w 163"/>
                    <a:gd name="T75" fmla="*/ 32 h 113"/>
                    <a:gd name="T76" fmla="*/ 50 w 163"/>
                    <a:gd name="T77" fmla="*/ 28 h 113"/>
                    <a:gd name="T78" fmla="*/ 57 w 163"/>
                    <a:gd name="T79" fmla="*/ 26 h 113"/>
                    <a:gd name="T80" fmla="*/ 58 w 163"/>
                    <a:gd name="T81" fmla="*/ 37 h 113"/>
                    <a:gd name="T82" fmla="*/ 55 w 163"/>
                    <a:gd name="T83" fmla="*/ 51 h 113"/>
                    <a:gd name="T84" fmla="*/ 57 w 163"/>
                    <a:gd name="T85" fmla="*/ 49 h 113"/>
                    <a:gd name="T86" fmla="*/ 63 w 163"/>
                    <a:gd name="T87" fmla="*/ 30 h 113"/>
                    <a:gd name="T88" fmla="*/ 69 w 163"/>
                    <a:gd name="T89" fmla="*/ 18 h 113"/>
                    <a:gd name="T90" fmla="*/ 74 w 163"/>
                    <a:gd name="T91" fmla="*/ 12 h 113"/>
                    <a:gd name="T92" fmla="*/ 76 w 163"/>
                    <a:gd name="T93" fmla="*/ 15 h 113"/>
                    <a:gd name="T94" fmla="*/ 74 w 163"/>
                    <a:gd name="T95" fmla="*/ 34 h 113"/>
                    <a:gd name="T96" fmla="*/ 80 w 163"/>
                    <a:gd name="T97" fmla="*/ 24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2"/>
                      </a:moveTo>
                      <a:lnTo>
                        <a:pt x="162" y="11"/>
                      </a:lnTo>
                      <a:lnTo>
                        <a:pt x="161" y="11"/>
                      </a:lnTo>
                      <a:lnTo>
                        <a:pt x="159" y="10"/>
                      </a:lnTo>
                      <a:lnTo>
                        <a:pt x="158" y="9"/>
                      </a:lnTo>
                      <a:lnTo>
                        <a:pt x="156" y="8"/>
                      </a:lnTo>
                      <a:lnTo>
                        <a:pt x="156" y="7"/>
                      </a:lnTo>
                      <a:lnTo>
                        <a:pt x="155" y="4"/>
                      </a:lnTo>
                      <a:lnTo>
                        <a:pt x="155" y="3"/>
                      </a:lnTo>
                      <a:lnTo>
                        <a:pt x="153" y="7"/>
                      </a:lnTo>
                      <a:lnTo>
                        <a:pt x="151" y="10"/>
                      </a:lnTo>
                      <a:lnTo>
                        <a:pt x="147" y="11"/>
                      </a:lnTo>
                      <a:lnTo>
                        <a:pt x="146" y="14"/>
                      </a:lnTo>
                      <a:lnTo>
                        <a:pt x="139" y="11"/>
                      </a:lnTo>
                      <a:lnTo>
                        <a:pt x="131" y="8"/>
                      </a:lnTo>
                      <a:lnTo>
                        <a:pt x="120" y="6"/>
                      </a:lnTo>
                      <a:lnTo>
                        <a:pt x="108" y="3"/>
                      </a:lnTo>
                      <a:lnTo>
                        <a:pt x="96" y="1"/>
                      </a:lnTo>
                      <a:lnTo>
                        <a:pt x="85" y="0"/>
                      </a:lnTo>
                      <a:lnTo>
                        <a:pt x="77" y="0"/>
                      </a:lnTo>
                      <a:lnTo>
                        <a:pt x="70" y="1"/>
                      </a:lnTo>
                      <a:lnTo>
                        <a:pt x="63" y="3"/>
                      </a:lnTo>
                      <a:lnTo>
                        <a:pt x="62" y="3"/>
                      </a:lnTo>
                      <a:lnTo>
                        <a:pt x="65" y="4"/>
                      </a:lnTo>
                      <a:lnTo>
                        <a:pt x="70" y="3"/>
                      </a:lnTo>
                      <a:lnTo>
                        <a:pt x="79" y="3"/>
                      </a:lnTo>
                      <a:lnTo>
                        <a:pt x="88" y="3"/>
                      </a:lnTo>
                      <a:lnTo>
                        <a:pt x="99" y="6"/>
                      </a:lnTo>
                      <a:lnTo>
                        <a:pt x="108" y="8"/>
                      </a:lnTo>
                      <a:lnTo>
                        <a:pt x="117" y="10"/>
                      </a:lnTo>
                      <a:lnTo>
                        <a:pt x="126" y="14"/>
                      </a:lnTo>
                      <a:lnTo>
                        <a:pt x="133" y="16"/>
                      </a:lnTo>
                      <a:lnTo>
                        <a:pt x="138" y="19"/>
                      </a:lnTo>
                      <a:lnTo>
                        <a:pt x="139" y="22"/>
                      </a:lnTo>
                      <a:lnTo>
                        <a:pt x="138" y="23"/>
                      </a:lnTo>
                      <a:lnTo>
                        <a:pt x="136" y="24"/>
                      </a:lnTo>
                      <a:lnTo>
                        <a:pt x="131" y="26"/>
                      </a:lnTo>
                      <a:lnTo>
                        <a:pt x="126" y="29"/>
                      </a:lnTo>
                      <a:lnTo>
                        <a:pt x="122" y="32"/>
                      </a:lnTo>
                      <a:lnTo>
                        <a:pt x="117" y="34"/>
                      </a:lnTo>
                      <a:lnTo>
                        <a:pt x="114" y="37"/>
                      </a:lnTo>
                      <a:lnTo>
                        <a:pt x="108" y="34"/>
                      </a:lnTo>
                      <a:lnTo>
                        <a:pt x="101" y="32"/>
                      </a:lnTo>
                      <a:lnTo>
                        <a:pt x="92" y="29"/>
                      </a:lnTo>
                      <a:lnTo>
                        <a:pt x="83" y="26"/>
                      </a:lnTo>
                      <a:lnTo>
                        <a:pt x="72" y="25"/>
                      </a:lnTo>
                      <a:lnTo>
                        <a:pt x="63" y="24"/>
                      </a:lnTo>
                      <a:lnTo>
                        <a:pt x="55" y="24"/>
                      </a:lnTo>
                      <a:lnTo>
                        <a:pt x="48" y="26"/>
                      </a:lnTo>
                      <a:lnTo>
                        <a:pt x="44" y="29"/>
                      </a:lnTo>
                      <a:lnTo>
                        <a:pt x="41" y="30"/>
                      </a:lnTo>
                      <a:lnTo>
                        <a:pt x="42" y="31"/>
                      </a:lnTo>
                      <a:lnTo>
                        <a:pt x="47" y="31"/>
                      </a:lnTo>
                      <a:lnTo>
                        <a:pt x="52" y="30"/>
                      </a:lnTo>
                      <a:lnTo>
                        <a:pt x="55" y="30"/>
                      </a:lnTo>
                      <a:lnTo>
                        <a:pt x="60" y="30"/>
                      </a:lnTo>
                      <a:lnTo>
                        <a:pt x="65" y="30"/>
                      </a:lnTo>
                      <a:lnTo>
                        <a:pt x="70" y="31"/>
                      </a:lnTo>
                      <a:lnTo>
                        <a:pt x="75" y="32"/>
                      </a:lnTo>
                      <a:lnTo>
                        <a:pt x="80" y="33"/>
                      </a:lnTo>
                      <a:lnTo>
                        <a:pt x="85" y="34"/>
                      </a:lnTo>
                      <a:lnTo>
                        <a:pt x="93" y="37"/>
                      </a:lnTo>
                      <a:lnTo>
                        <a:pt x="100" y="39"/>
                      </a:lnTo>
                      <a:lnTo>
                        <a:pt x="106" y="40"/>
                      </a:lnTo>
                      <a:lnTo>
                        <a:pt x="108" y="41"/>
                      </a:lnTo>
                      <a:lnTo>
                        <a:pt x="102" y="46"/>
                      </a:lnTo>
                      <a:lnTo>
                        <a:pt x="93" y="49"/>
                      </a:lnTo>
                      <a:lnTo>
                        <a:pt x="84" y="52"/>
                      </a:lnTo>
                      <a:lnTo>
                        <a:pt x="78" y="54"/>
                      </a:lnTo>
                      <a:lnTo>
                        <a:pt x="72" y="54"/>
                      </a:lnTo>
                      <a:lnTo>
                        <a:pt x="64" y="53"/>
                      </a:lnTo>
                      <a:lnTo>
                        <a:pt x="56" y="49"/>
                      </a:lnTo>
                      <a:lnTo>
                        <a:pt x="48" y="47"/>
                      </a:lnTo>
                      <a:lnTo>
                        <a:pt x="41" y="46"/>
                      </a:lnTo>
                      <a:lnTo>
                        <a:pt x="35" y="46"/>
                      </a:lnTo>
                      <a:lnTo>
                        <a:pt x="33" y="47"/>
                      </a:lnTo>
                      <a:lnTo>
                        <a:pt x="35" y="48"/>
                      </a:lnTo>
                      <a:lnTo>
                        <a:pt x="42" y="52"/>
                      </a:lnTo>
                      <a:lnTo>
                        <a:pt x="50" y="54"/>
                      </a:lnTo>
                      <a:lnTo>
                        <a:pt x="56" y="57"/>
                      </a:lnTo>
                      <a:lnTo>
                        <a:pt x="61" y="60"/>
                      </a:lnTo>
                      <a:lnTo>
                        <a:pt x="56" y="61"/>
                      </a:lnTo>
                      <a:lnTo>
                        <a:pt x="49" y="63"/>
                      </a:lnTo>
                      <a:lnTo>
                        <a:pt x="40" y="67"/>
                      </a:lnTo>
                      <a:lnTo>
                        <a:pt x="31" y="69"/>
                      </a:lnTo>
                      <a:lnTo>
                        <a:pt x="22" y="71"/>
                      </a:lnTo>
                      <a:lnTo>
                        <a:pt x="14" y="74"/>
                      </a:lnTo>
                      <a:lnTo>
                        <a:pt x="8" y="76"/>
                      </a:lnTo>
                      <a:lnTo>
                        <a:pt x="3" y="77"/>
                      </a:lnTo>
                      <a:lnTo>
                        <a:pt x="0" y="78"/>
                      </a:lnTo>
                      <a:lnTo>
                        <a:pt x="0" y="79"/>
                      </a:lnTo>
                      <a:lnTo>
                        <a:pt x="2" y="81"/>
                      </a:lnTo>
                      <a:lnTo>
                        <a:pt x="8" y="81"/>
                      </a:lnTo>
                      <a:lnTo>
                        <a:pt x="14" y="81"/>
                      </a:lnTo>
                      <a:lnTo>
                        <a:pt x="22" y="79"/>
                      </a:lnTo>
                      <a:lnTo>
                        <a:pt x="31" y="77"/>
                      </a:lnTo>
                      <a:lnTo>
                        <a:pt x="40" y="75"/>
                      </a:lnTo>
                      <a:lnTo>
                        <a:pt x="49" y="72"/>
                      </a:lnTo>
                      <a:lnTo>
                        <a:pt x="57" y="70"/>
                      </a:lnTo>
                      <a:lnTo>
                        <a:pt x="64" y="68"/>
                      </a:lnTo>
                      <a:lnTo>
                        <a:pt x="69" y="66"/>
                      </a:lnTo>
                      <a:lnTo>
                        <a:pt x="68" y="75"/>
                      </a:lnTo>
                      <a:lnTo>
                        <a:pt x="64" y="89"/>
                      </a:lnTo>
                      <a:lnTo>
                        <a:pt x="61" y="100"/>
                      </a:lnTo>
                      <a:lnTo>
                        <a:pt x="56" y="108"/>
                      </a:lnTo>
                      <a:lnTo>
                        <a:pt x="54" y="112"/>
                      </a:lnTo>
                      <a:lnTo>
                        <a:pt x="55" y="113"/>
                      </a:lnTo>
                      <a:lnTo>
                        <a:pt x="57" y="113"/>
                      </a:lnTo>
                      <a:lnTo>
                        <a:pt x="61" y="109"/>
                      </a:lnTo>
                      <a:lnTo>
                        <a:pt x="65" y="101"/>
                      </a:lnTo>
                      <a:lnTo>
                        <a:pt x="72" y="87"/>
                      </a:lnTo>
                      <a:lnTo>
                        <a:pt x="78" y="75"/>
                      </a:lnTo>
                      <a:lnTo>
                        <a:pt x="80" y="66"/>
                      </a:lnTo>
                      <a:lnTo>
                        <a:pt x="84" y="64"/>
                      </a:lnTo>
                      <a:lnTo>
                        <a:pt x="88" y="62"/>
                      </a:lnTo>
                      <a:lnTo>
                        <a:pt x="94" y="60"/>
                      </a:lnTo>
                      <a:lnTo>
                        <a:pt x="99" y="57"/>
                      </a:lnTo>
                      <a:lnTo>
                        <a:pt x="105" y="55"/>
                      </a:lnTo>
                      <a:lnTo>
                        <a:pt x="109" y="53"/>
                      </a:lnTo>
                      <a:lnTo>
                        <a:pt x="114" y="52"/>
                      </a:lnTo>
                      <a:lnTo>
                        <a:pt x="117" y="51"/>
                      </a:lnTo>
                      <a:lnTo>
                        <a:pt x="117" y="60"/>
                      </a:lnTo>
                      <a:lnTo>
                        <a:pt x="116" y="74"/>
                      </a:lnTo>
                      <a:lnTo>
                        <a:pt x="113" y="87"/>
                      </a:lnTo>
                      <a:lnTo>
                        <a:pt x="110" y="98"/>
                      </a:lnTo>
                      <a:lnTo>
                        <a:pt x="109" y="102"/>
                      </a:lnTo>
                      <a:lnTo>
                        <a:pt x="109" y="105"/>
                      </a:lnTo>
                      <a:lnTo>
                        <a:pt x="110" y="102"/>
                      </a:lnTo>
                      <a:lnTo>
                        <a:pt x="114" y="98"/>
                      </a:lnTo>
                      <a:lnTo>
                        <a:pt x="118" y="87"/>
                      </a:lnTo>
                      <a:lnTo>
                        <a:pt x="123" y="74"/>
                      </a:lnTo>
                      <a:lnTo>
                        <a:pt x="126" y="60"/>
                      </a:lnTo>
                      <a:lnTo>
                        <a:pt x="126" y="47"/>
                      </a:lnTo>
                      <a:lnTo>
                        <a:pt x="133" y="41"/>
                      </a:lnTo>
                      <a:lnTo>
                        <a:pt x="138" y="36"/>
                      </a:lnTo>
                      <a:lnTo>
                        <a:pt x="143" y="31"/>
                      </a:lnTo>
                      <a:lnTo>
                        <a:pt x="146" y="27"/>
                      </a:lnTo>
                      <a:lnTo>
                        <a:pt x="148" y="25"/>
                      </a:lnTo>
                      <a:lnTo>
                        <a:pt x="151" y="24"/>
                      </a:lnTo>
                      <a:lnTo>
                        <a:pt x="152" y="26"/>
                      </a:lnTo>
                      <a:lnTo>
                        <a:pt x="152" y="31"/>
                      </a:lnTo>
                      <a:lnTo>
                        <a:pt x="151" y="40"/>
                      </a:lnTo>
                      <a:lnTo>
                        <a:pt x="149" y="54"/>
                      </a:lnTo>
                      <a:lnTo>
                        <a:pt x="148" y="69"/>
                      </a:lnTo>
                      <a:lnTo>
                        <a:pt x="147" y="78"/>
                      </a:lnTo>
                      <a:lnTo>
                        <a:pt x="153" y="67"/>
                      </a:lnTo>
                      <a:lnTo>
                        <a:pt x="159" y="48"/>
                      </a:lnTo>
                      <a:lnTo>
                        <a:pt x="162" y="29"/>
                      </a:lnTo>
                      <a:lnTo>
                        <a:pt x="163" y="1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69" name="Freeform 307">
                  <a:extLst>
                    <a:ext uri="{FF2B5EF4-FFF2-40B4-BE49-F238E27FC236}">
                      <a16:creationId xmlns:a16="http://schemas.microsoft.com/office/drawing/2014/main" id="{65C34B3F-B012-4535-91A1-3D035EC0C6BE}"/>
                    </a:ext>
                  </a:extLst>
                </p:cNvPr>
                <p:cNvSpPr>
                  <a:spLocks/>
                </p:cNvSpPr>
                <p:nvPr/>
              </p:nvSpPr>
              <p:spPr bwMode="auto">
                <a:xfrm>
                  <a:off x="233" y="69"/>
                  <a:ext cx="65" cy="62"/>
                </a:xfrm>
                <a:custGeom>
                  <a:avLst/>
                  <a:gdLst>
                    <a:gd name="T0" fmla="*/ 63 w 132"/>
                    <a:gd name="T1" fmla="*/ 61 h 125"/>
                    <a:gd name="T2" fmla="*/ 64 w 132"/>
                    <a:gd name="T3" fmla="*/ 59 h 125"/>
                    <a:gd name="T4" fmla="*/ 62 w 132"/>
                    <a:gd name="T5" fmla="*/ 56 h 125"/>
                    <a:gd name="T6" fmla="*/ 58 w 132"/>
                    <a:gd name="T7" fmla="*/ 51 h 125"/>
                    <a:gd name="T8" fmla="*/ 58 w 132"/>
                    <a:gd name="T9" fmla="*/ 44 h 125"/>
                    <a:gd name="T10" fmla="*/ 55 w 132"/>
                    <a:gd name="T11" fmla="*/ 29 h 125"/>
                    <a:gd name="T12" fmla="*/ 53 w 132"/>
                    <a:gd name="T13" fmla="*/ 21 h 125"/>
                    <a:gd name="T14" fmla="*/ 51 w 132"/>
                    <a:gd name="T15" fmla="*/ 21 h 125"/>
                    <a:gd name="T16" fmla="*/ 52 w 132"/>
                    <a:gd name="T17" fmla="*/ 28 h 125"/>
                    <a:gd name="T18" fmla="*/ 52 w 132"/>
                    <a:gd name="T19" fmla="*/ 40 h 125"/>
                    <a:gd name="T20" fmla="*/ 49 w 132"/>
                    <a:gd name="T21" fmla="*/ 43 h 125"/>
                    <a:gd name="T22" fmla="*/ 41 w 132"/>
                    <a:gd name="T23" fmla="*/ 37 h 125"/>
                    <a:gd name="T24" fmla="*/ 37 w 132"/>
                    <a:gd name="T25" fmla="*/ 31 h 125"/>
                    <a:gd name="T26" fmla="*/ 35 w 132"/>
                    <a:gd name="T27" fmla="*/ 20 h 125"/>
                    <a:gd name="T28" fmla="*/ 34 w 132"/>
                    <a:gd name="T29" fmla="*/ 11 h 125"/>
                    <a:gd name="T30" fmla="*/ 33 w 132"/>
                    <a:gd name="T31" fmla="*/ 5 h 125"/>
                    <a:gd name="T32" fmla="*/ 32 w 132"/>
                    <a:gd name="T33" fmla="*/ 1 h 125"/>
                    <a:gd name="T34" fmla="*/ 32 w 132"/>
                    <a:gd name="T35" fmla="*/ 3 h 125"/>
                    <a:gd name="T36" fmla="*/ 33 w 132"/>
                    <a:gd name="T37" fmla="*/ 9 h 125"/>
                    <a:gd name="T38" fmla="*/ 32 w 132"/>
                    <a:gd name="T39" fmla="*/ 14 h 125"/>
                    <a:gd name="T40" fmla="*/ 31 w 132"/>
                    <a:gd name="T41" fmla="*/ 19 h 125"/>
                    <a:gd name="T42" fmla="*/ 33 w 132"/>
                    <a:gd name="T43" fmla="*/ 28 h 125"/>
                    <a:gd name="T44" fmla="*/ 29 w 132"/>
                    <a:gd name="T45" fmla="*/ 27 h 125"/>
                    <a:gd name="T46" fmla="*/ 19 w 132"/>
                    <a:gd name="T47" fmla="*/ 17 h 125"/>
                    <a:gd name="T48" fmla="*/ 10 w 132"/>
                    <a:gd name="T49" fmla="*/ 7 h 125"/>
                    <a:gd name="T50" fmla="*/ 2 w 132"/>
                    <a:gd name="T51" fmla="*/ 1 h 125"/>
                    <a:gd name="T52" fmla="*/ 4 w 132"/>
                    <a:gd name="T53" fmla="*/ 6 h 125"/>
                    <a:gd name="T54" fmla="*/ 13 w 132"/>
                    <a:gd name="T55" fmla="*/ 17 h 125"/>
                    <a:gd name="T56" fmla="*/ 18 w 132"/>
                    <a:gd name="T57" fmla="*/ 25 h 125"/>
                    <a:gd name="T58" fmla="*/ 26 w 132"/>
                    <a:gd name="T59" fmla="*/ 32 h 125"/>
                    <a:gd name="T60" fmla="*/ 26 w 132"/>
                    <a:gd name="T61" fmla="*/ 35 h 125"/>
                    <a:gd name="T62" fmla="*/ 18 w 132"/>
                    <a:gd name="T63" fmla="*/ 33 h 125"/>
                    <a:gd name="T64" fmla="*/ 13 w 132"/>
                    <a:gd name="T65" fmla="*/ 30 h 125"/>
                    <a:gd name="T66" fmla="*/ 11 w 132"/>
                    <a:gd name="T67" fmla="*/ 31 h 125"/>
                    <a:gd name="T68" fmla="*/ 14 w 132"/>
                    <a:gd name="T69" fmla="*/ 34 h 125"/>
                    <a:gd name="T70" fmla="*/ 19 w 132"/>
                    <a:gd name="T71" fmla="*/ 37 h 125"/>
                    <a:gd name="T72" fmla="*/ 27 w 132"/>
                    <a:gd name="T73" fmla="*/ 40 h 125"/>
                    <a:gd name="T74" fmla="*/ 34 w 132"/>
                    <a:gd name="T75" fmla="*/ 41 h 125"/>
                    <a:gd name="T76" fmla="*/ 40 w 132"/>
                    <a:gd name="T77" fmla="*/ 43 h 125"/>
                    <a:gd name="T78" fmla="*/ 48 w 132"/>
                    <a:gd name="T79" fmla="*/ 48 h 125"/>
                    <a:gd name="T80" fmla="*/ 48 w 132"/>
                    <a:gd name="T81" fmla="*/ 51 h 125"/>
                    <a:gd name="T82" fmla="*/ 43 w 132"/>
                    <a:gd name="T83" fmla="*/ 53 h 125"/>
                    <a:gd name="T84" fmla="*/ 37 w 132"/>
                    <a:gd name="T85" fmla="*/ 54 h 125"/>
                    <a:gd name="T86" fmla="*/ 33 w 132"/>
                    <a:gd name="T87" fmla="*/ 54 h 125"/>
                    <a:gd name="T88" fmla="*/ 28 w 132"/>
                    <a:gd name="T89" fmla="*/ 53 h 125"/>
                    <a:gd name="T90" fmla="*/ 27 w 132"/>
                    <a:gd name="T91" fmla="*/ 55 h 125"/>
                    <a:gd name="T92" fmla="*/ 33 w 132"/>
                    <a:gd name="T93" fmla="*/ 56 h 125"/>
                    <a:gd name="T94" fmla="*/ 41 w 132"/>
                    <a:gd name="T95" fmla="*/ 56 h 125"/>
                    <a:gd name="T96" fmla="*/ 48 w 132"/>
                    <a:gd name="T97" fmla="*/ 56 h 125"/>
                    <a:gd name="T98" fmla="*/ 54 w 132"/>
                    <a:gd name="T99" fmla="*/ 56 h 125"/>
                    <a:gd name="T100" fmla="*/ 58 w 132"/>
                    <a:gd name="T101" fmla="*/ 56 h 125"/>
                    <a:gd name="T102" fmla="*/ 62 w 132"/>
                    <a:gd name="T103" fmla="*/ 60 h 1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25">
                      <a:moveTo>
                        <a:pt x="127" y="125"/>
                      </a:moveTo>
                      <a:lnTo>
                        <a:pt x="127" y="123"/>
                      </a:lnTo>
                      <a:lnTo>
                        <a:pt x="128" y="120"/>
                      </a:lnTo>
                      <a:lnTo>
                        <a:pt x="130" y="119"/>
                      </a:lnTo>
                      <a:lnTo>
                        <a:pt x="132" y="117"/>
                      </a:lnTo>
                      <a:lnTo>
                        <a:pt x="126" y="112"/>
                      </a:lnTo>
                      <a:lnTo>
                        <a:pt x="121" y="106"/>
                      </a:lnTo>
                      <a:lnTo>
                        <a:pt x="118" y="102"/>
                      </a:lnTo>
                      <a:lnTo>
                        <a:pt x="117" y="97"/>
                      </a:lnTo>
                      <a:lnTo>
                        <a:pt x="117" y="88"/>
                      </a:lnTo>
                      <a:lnTo>
                        <a:pt x="115" y="73"/>
                      </a:lnTo>
                      <a:lnTo>
                        <a:pt x="112" y="58"/>
                      </a:lnTo>
                      <a:lnTo>
                        <a:pt x="110" y="48"/>
                      </a:lnTo>
                      <a:lnTo>
                        <a:pt x="107" y="43"/>
                      </a:lnTo>
                      <a:lnTo>
                        <a:pt x="105" y="42"/>
                      </a:lnTo>
                      <a:lnTo>
                        <a:pt x="104" y="42"/>
                      </a:lnTo>
                      <a:lnTo>
                        <a:pt x="104" y="46"/>
                      </a:lnTo>
                      <a:lnTo>
                        <a:pt x="105" y="56"/>
                      </a:lnTo>
                      <a:lnTo>
                        <a:pt x="106" y="68"/>
                      </a:lnTo>
                      <a:lnTo>
                        <a:pt x="106" y="81"/>
                      </a:lnTo>
                      <a:lnTo>
                        <a:pt x="106" y="90"/>
                      </a:lnTo>
                      <a:lnTo>
                        <a:pt x="99" y="86"/>
                      </a:lnTo>
                      <a:lnTo>
                        <a:pt x="91" y="81"/>
                      </a:lnTo>
                      <a:lnTo>
                        <a:pt x="84" y="75"/>
                      </a:lnTo>
                      <a:lnTo>
                        <a:pt x="80" y="71"/>
                      </a:lnTo>
                      <a:lnTo>
                        <a:pt x="76" y="63"/>
                      </a:lnTo>
                      <a:lnTo>
                        <a:pt x="73" y="51"/>
                      </a:lnTo>
                      <a:lnTo>
                        <a:pt x="71" y="40"/>
                      </a:lnTo>
                      <a:lnTo>
                        <a:pt x="69" y="30"/>
                      </a:lnTo>
                      <a:lnTo>
                        <a:pt x="69" y="23"/>
                      </a:lnTo>
                      <a:lnTo>
                        <a:pt x="69" y="15"/>
                      </a:lnTo>
                      <a:lnTo>
                        <a:pt x="68" y="10"/>
                      </a:lnTo>
                      <a:lnTo>
                        <a:pt x="66" y="5"/>
                      </a:lnTo>
                      <a:lnTo>
                        <a:pt x="64" y="3"/>
                      </a:lnTo>
                      <a:lnTo>
                        <a:pt x="64" y="4"/>
                      </a:lnTo>
                      <a:lnTo>
                        <a:pt x="64" y="7"/>
                      </a:lnTo>
                      <a:lnTo>
                        <a:pt x="65" y="12"/>
                      </a:lnTo>
                      <a:lnTo>
                        <a:pt x="66" y="18"/>
                      </a:lnTo>
                      <a:lnTo>
                        <a:pt x="65" y="23"/>
                      </a:lnTo>
                      <a:lnTo>
                        <a:pt x="64" y="28"/>
                      </a:lnTo>
                      <a:lnTo>
                        <a:pt x="62" y="33"/>
                      </a:lnTo>
                      <a:lnTo>
                        <a:pt x="62" y="38"/>
                      </a:lnTo>
                      <a:lnTo>
                        <a:pt x="64" y="48"/>
                      </a:lnTo>
                      <a:lnTo>
                        <a:pt x="66" y="56"/>
                      </a:lnTo>
                      <a:lnTo>
                        <a:pt x="67" y="63"/>
                      </a:lnTo>
                      <a:lnTo>
                        <a:pt x="58" y="55"/>
                      </a:lnTo>
                      <a:lnTo>
                        <a:pt x="49" y="45"/>
                      </a:lnTo>
                      <a:lnTo>
                        <a:pt x="38" y="35"/>
                      </a:lnTo>
                      <a:lnTo>
                        <a:pt x="29" y="25"/>
                      </a:lnTo>
                      <a:lnTo>
                        <a:pt x="20" y="15"/>
                      </a:lnTo>
                      <a:lnTo>
                        <a:pt x="12" y="8"/>
                      </a:lnTo>
                      <a:lnTo>
                        <a:pt x="5" y="3"/>
                      </a:lnTo>
                      <a:lnTo>
                        <a:pt x="0" y="0"/>
                      </a:lnTo>
                      <a:lnTo>
                        <a:pt x="8" y="12"/>
                      </a:lnTo>
                      <a:lnTo>
                        <a:pt x="18" y="23"/>
                      </a:lnTo>
                      <a:lnTo>
                        <a:pt x="27" y="35"/>
                      </a:lnTo>
                      <a:lnTo>
                        <a:pt x="31" y="43"/>
                      </a:lnTo>
                      <a:lnTo>
                        <a:pt x="36" y="50"/>
                      </a:lnTo>
                      <a:lnTo>
                        <a:pt x="45" y="58"/>
                      </a:lnTo>
                      <a:lnTo>
                        <a:pt x="53" y="65"/>
                      </a:lnTo>
                      <a:lnTo>
                        <a:pt x="60" y="70"/>
                      </a:lnTo>
                      <a:lnTo>
                        <a:pt x="53" y="70"/>
                      </a:lnTo>
                      <a:lnTo>
                        <a:pt x="44" y="68"/>
                      </a:lnTo>
                      <a:lnTo>
                        <a:pt x="36" y="66"/>
                      </a:lnTo>
                      <a:lnTo>
                        <a:pt x="30" y="64"/>
                      </a:lnTo>
                      <a:lnTo>
                        <a:pt x="27" y="61"/>
                      </a:lnTo>
                      <a:lnTo>
                        <a:pt x="24" y="61"/>
                      </a:lnTo>
                      <a:lnTo>
                        <a:pt x="22" y="63"/>
                      </a:lnTo>
                      <a:lnTo>
                        <a:pt x="24" y="66"/>
                      </a:lnTo>
                      <a:lnTo>
                        <a:pt x="28" y="68"/>
                      </a:lnTo>
                      <a:lnTo>
                        <a:pt x="34" y="72"/>
                      </a:lnTo>
                      <a:lnTo>
                        <a:pt x="39" y="74"/>
                      </a:lnTo>
                      <a:lnTo>
                        <a:pt x="46" y="78"/>
                      </a:lnTo>
                      <a:lnTo>
                        <a:pt x="54" y="80"/>
                      </a:lnTo>
                      <a:lnTo>
                        <a:pt x="61" y="82"/>
                      </a:lnTo>
                      <a:lnTo>
                        <a:pt x="69" y="83"/>
                      </a:lnTo>
                      <a:lnTo>
                        <a:pt x="75" y="83"/>
                      </a:lnTo>
                      <a:lnTo>
                        <a:pt x="82" y="86"/>
                      </a:lnTo>
                      <a:lnTo>
                        <a:pt x="90" y="90"/>
                      </a:lnTo>
                      <a:lnTo>
                        <a:pt x="97" y="96"/>
                      </a:lnTo>
                      <a:lnTo>
                        <a:pt x="102" y="102"/>
                      </a:lnTo>
                      <a:lnTo>
                        <a:pt x="98" y="103"/>
                      </a:lnTo>
                      <a:lnTo>
                        <a:pt x="94" y="105"/>
                      </a:lnTo>
                      <a:lnTo>
                        <a:pt x="88" y="106"/>
                      </a:lnTo>
                      <a:lnTo>
                        <a:pt x="82" y="108"/>
                      </a:lnTo>
                      <a:lnTo>
                        <a:pt x="76" y="108"/>
                      </a:lnTo>
                      <a:lnTo>
                        <a:pt x="71" y="109"/>
                      </a:lnTo>
                      <a:lnTo>
                        <a:pt x="66" y="109"/>
                      </a:lnTo>
                      <a:lnTo>
                        <a:pt x="61" y="108"/>
                      </a:lnTo>
                      <a:lnTo>
                        <a:pt x="56" y="106"/>
                      </a:lnTo>
                      <a:lnTo>
                        <a:pt x="53" y="108"/>
                      </a:lnTo>
                      <a:lnTo>
                        <a:pt x="54" y="110"/>
                      </a:lnTo>
                      <a:lnTo>
                        <a:pt x="62" y="112"/>
                      </a:lnTo>
                      <a:lnTo>
                        <a:pt x="68" y="113"/>
                      </a:lnTo>
                      <a:lnTo>
                        <a:pt x="75" y="113"/>
                      </a:lnTo>
                      <a:lnTo>
                        <a:pt x="83" y="113"/>
                      </a:lnTo>
                      <a:lnTo>
                        <a:pt x="90" y="113"/>
                      </a:lnTo>
                      <a:lnTo>
                        <a:pt x="97" y="113"/>
                      </a:lnTo>
                      <a:lnTo>
                        <a:pt x="104" y="112"/>
                      </a:lnTo>
                      <a:lnTo>
                        <a:pt x="109" y="112"/>
                      </a:lnTo>
                      <a:lnTo>
                        <a:pt x="112" y="112"/>
                      </a:lnTo>
                      <a:lnTo>
                        <a:pt x="118" y="113"/>
                      </a:lnTo>
                      <a:lnTo>
                        <a:pt x="121" y="117"/>
                      </a:lnTo>
                      <a:lnTo>
                        <a:pt x="125" y="120"/>
                      </a:lnTo>
                      <a:lnTo>
                        <a:pt x="127" y="12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70" name="Freeform 308">
                  <a:extLst>
                    <a:ext uri="{FF2B5EF4-FFF2-40B4-BE49-F238E27FC236}">
                      <a16:creationId xmlns:a16="http://schemas.microsoft.com/office/drawing/2014/main" id="{F8E38702-3DE9-4299-B10A-D42C82E82ED8}"/>
                    </a:ext>
                  </a:extLst>
                </p:cNvPr>
                <p:cNvSpPr>
                  <a:spLocks/>
                </p:cNvSpPr>
                <p:nvPr/>
              </p:nvSpPr>
              <p:spPr bwMode="auto">
                <a:xfrm>
                  <a:off x="330" y="45"/>
                  <a:ext cx="40" cy="95"/>
                </a:xfrm>
                <a:custGeom>
                  <a:avLst/>
                  <a:gdLst>
                    <a:gd name="T0" fmla="*/ 4 w 81"/>
                    <a:gd name="T1" fmla="*/ 79 h 190"/>
                    <a:gd name="T2" fmla="*/ 7 w 81"/>
                    <a:gd name="T3" fmla="*/ 75 h 190"/>
                    <a:gd name="T4" fmla="*/ 9 w 81"/>
                    <a:gd name="T5" fmla="*/ 76 h 190"/>
                    <a:gd name="T6" fmla="*/ 11 w 81"/>
                    <a:gd name="T7" fmla="*/ 68 h 190"/>
                    <a:gd name="T8" fmla="*/ 4 w 81"/>
                    <a:gd name="T9" fmla="*/ 54 h 190"/>
                    <a:gd name="T10" fmla="*/ 0 w 81"/>
                    <a:gd name="T11" fmla="*/ 39 h 190"/>
                    <a:gd name="T12" fmla="*/ 1 w 81"/>
                    <a:gd name="T13" fmla="*/ 40 h 190"/>
                    <a:gd name="T14" fmla="*/ 9 w 81"/>
                    <a:gd name="T15" fmla="*/ 55 h 190"/>
                    <a:gd name="T16" fmla="*/ 15 w 81"/>
                    <a:gd name="T17" fmla="*/ 45 h 190"/>
                    <a:gd name="T18" fmla="*/ 15 w 81"/>
                    <a:gd name="T19" fmla="*/ 27 h 190"/>
                    <a:gd name="T20" fmla="*/ 15 w 81"/>
                    <a:gd name="T21" fmla="*/ 11 h 190"/>
                    <a:gd name="T22" fmla="*/ 16 w 81"/>
                    <a:gd name="T23" fmla="*/ 12 h 190"/>
                    <a:gd name="T24" fmla="*/ 16 w 81"/>
                    <a:gd name="T25" fmla="*/ 21 h 190"/>
                    <a:gd name="T26" fmla="*/ 20 w 81"/>
                    <a:gd name="T27" fmla="*/ 21 h 190"/>
                    <a:gd name="T28" fmla="*/ 30 w 81"/>
                    <a:gd name="T29" fmla="*/ 1 h 190"/>
                    <a:gd name="T30" fmla="*/ 32 w 81"/>
                    <a:gd name="T31" fmla="*/ 1 h 190"/>
                    <a:gd name="T32" fmla="*/ 26 w 81"/>
                    <a:gd name="T33" fmla="*/ 15 h 190"/>
                    <a:gd name="T34" fmla="*/ 26 w 81"/>
                    <a:gd name="T35" fmla="*/ 26 h 190"/>
                    <a:gd name="T36" fmla="*/ 34 w 81"/>
                    <a:gd name="T37" fmla="*/ 23 h 190"/>
                    <a:gd name="T38" fmla="*/ 35 w 81"/>
                    <a:gd name="T39" fmla="*/ 23 h 190"/>
                    <a:gd name="T40" fmla="*/ 28 w 81"/>
                    <a:gd name="T41" fmla="*/ 29 h 190"/>
                    <a:gd name="T42" fmla="*/ 20 w 81"/>
                    <a:gd name="T43" fmla="*/ 39 h 190"/>
                    <a:gd name="T44" fmla="*/ 16 w 81"/>
                    <a:gd name="T45" fmla="*/ 58 h 190"/>
                    <a:gd name="T46" fmla="*/ 25 w 81"/>
                    <a:gd name="T47" fmla="*/ 58 h 190"/>
                    <a:gd name="T48" fmla="*/ 34 w 81"/>
                    <a:gd name="T49" fmla="*/ 56 h 190"/>
                    <a:gd name="T50" fmla="*/ 38 w 81"/>
                    <a:gd name="T51" fmla="*/ 53 h 190"/>
                    <a:gd name="T52" fmla="*/ 37 w 81"/>
                    <a:gd name="T53" fmla="*/ 56 h 190"/>
                    <a:gd name="T54" fmla="*/ 31 w 81"/>
                    <a:gd name="T55" fmla="*/ 60 h 190"/>
                    <a:gd name="T56" fmla="*/ 21 w 81"/>
                    <a:gd name="T57" fmla="*/ 64 h 190"/>
                    <a:gd name="T58" fmla="*/ 15 w 81"/>
                    <a:gd name="T59" fmla="*/ 67 h 190"/>
                    <a:gd name="T60" fmla="*/ 14 w 81"/>
                    <a:gd name="T61" fmla="*/ 77 h 190"/>
                    <a:gd name="T62" fmla="*/ 19 w 81"/>
                    <a:gd name="T63" fmla="*/ 78 h 190"/>
                    <a:gd name="T64" fmla="*/ 31 w 81"/>
                    <a:gd name="T65" fmla="*/ 73 h 190"/>
                    <a:gd name="T66" fmla="*/ 39 w 81"/>
                    <a:gd name="T67" fmla="*/ 68 h 190"/>
                    <a:gd name="T68" fmla="*/ 39 w 81"/>
                    <a:gd name="T69" fmla="*/ 70 h 190"/>
                    <a:gd name="T70" fmla="*/ 28 w 81"/>
                    <a:gd name="T71" fmla="*/ 83 h 190"/>
                    <a:gd name="T72" fmla="*/ 24 w 81"/>
                    <a:gd name="T73" fmla="*/ 83 h 190"/>
                    <a:gd name="T74" fmla="*/ 20 w 81"/>
                    <a:gd name="T75" fmla="*/ 79 h 190"/>
                    <a:gd name="T76" fmla="*/ 11 w 81"/>
                    <a:gd name="T77" fmla="*/ 80 h 190"/>
                    <a:gd name="T78" fmla="*/ 8 w 81"/>
                    <a:gd name="T79" fmla="*/ 86 h 190"/>
                    <a:gd name="T80" fmla="*/ 4 w 81"/>
                    <a:gd name="T81" fmla="*/ 92 h 190"/>
                    <a:gd name="T82" fmla="*/ 3 w 81"/>
                    <a:gd name="T83" fmla="*/ 92 h 190"/>
                    <a:gd name="T84" fmla="*/ 6 w 81"/>
                    <a:gd name="T85" fmla="*/ 84 h 190"/>
                    <a:gd name="T86" fmla="*/ 1 w 81"/>
                    <a:gd name="T87" fmla="*/ 81 h 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90">
                      <a:moveTo>
                        <a:pt x="0" y="164"/>
                      </a:moveTo>
                      <a:lnTo>
                        <a:pt x="4" y="160"/>
                      </a:lnTo>
                      <a:lnTo>
                        <a:pt x="8" y="157"/>
                      </a:lnTo>
                      <a:lnTo>
                        <a:pt x="11" y="152"/>
                      </a:lnTo>
                      <a:lnTo>
                        <a:pt x="13" y="147"/>
                      </a:lnTo>
                      <a:lnTo>
                        <a:pt x="14" y="150"/>
                      </a:lnTo>
                      <a:lnTo>
                        <a:pt x="16" y="151"/>
                      </a:lnTo>
                      <a:lnTo>
                        <a:pt x="17" y="151"/>
                      </a:lnTo>
                      <a:lnTo>
                        <a:pt x="18" y="152"/>
                      </a:lnTo>
                      <a:lnTo>
                        <a:pt x="19" y="149"/>
                      </a:lnTo>
                      <a:lnTo>
                        <a:pt x="22" y="143"/>
                      </a:lnTo>
                      <a:lnTo>
                        <a:pt x="22" y="135"/>
                      </a:lnTo>
                      <a:lnTo>
                        <a:pt x="21" y="130"/>
                      </a:lnTo>
                      <a:lnTo>
                        <a:pt x="15" y="121"/>
                      </a:lnTo>
                      <a:lnTo>
                        <a:pt x="8" y="107"/>
                      </a:lnTo>
                      <a:lnTo>
                        <a:pt x="2" y="92"/>
                      </a:lnTo>
                      <a:lnTo>
                        <a:pt x="0" y="83"/>
                      </a:lnTo>
                      <a:lnTo>
                        <a:pt x="0" y="78"/>
                      </a:lnTo>
                      <a:lnTo>
                        <a:pt x="2" y="75"/>
                      </a:lnTo>
                      <a:lnTo>
                        <a:pt x="3" y="76"/>
                      </a:lnTo>
                      <a:lnTo>
                        <a:pt x="3" y="79"/>
                      </a:lnTo>
                      <a:lnTo>
                        <a:pt x="6" y="88"/>
                      </a:lnTo>
                      <a:lnTo>
                        <a:pt x="11" y="99"/>
                      </a:lnTo>
                      <a:lnTo>
                        <a:pt x="18" y="109"/>
                      </a:lnTo>
                      <a:lnTo>
                        <a:pt x="24" y="115"/>
                      </a:lnTo>
                      <a:lnTo>
                        <a:pt x="28" y="105"/>
                      </a:lnTo>
                      <a:lnTo>
                        <a:pt x="31" y="89"/>
                      </a:lnTo>
                      <a:lnTo>
                        <a:pt x="32" y="74"/>
                      </a:lnTo>
                      <a:lnTo>
                        <a:pt x="32" y="63"/>
                      </a:lnTo>
                      <a:lnTo>
                        <a:pt x="30" y="53"/>
                      </a:lnTo>
                      <a:lnTo>
                        <a:pt x="29" y="41"/>
                      </a:lnTo>
                      <a:lnTo>
                        <a:pt x="29" y="30"/>
                      </a:lnTo>
                      <a:lnTo>
                        <a:pt x="30" y="22"/>
                      </a:lnTo>
                      <a:lnTo>
                        <a:pt x="32" y="20"/>
                      </a:lnTo>
                      <a:lnTo>
                        <a:pt x="33" y="20"/>
                      </a:lnTo>
                      <a:lnTo>
                        <a:pt x="33" y="23"/>
                      </a:lnTo>
                      <a:lnTo>
                        <a:pt x="32" y="28"/>
                      </a:lnTo>
                      <a:lnTo>
                        <a:pt x="32" y="35"/>
                      </a:lnTo>
                      <a:lnTo>
                        <a:pt x="33" y="41"/>
                      </a:lnTo>
                      <a:lnTo>
                        <a:pt x="36" y="50"/>
                      </a:lnTo>
                      <a:lnTo>
                        <a:pt x="38" y="54"/>
                      </a:lnTo>
                      <a:lnTo>
                        <a:pt x="41" y="41"/>
                      </a:lnTo>
                      <a:lnTo>
                        <a:pt x="47" y="26"/>
                      </a:lnTo>
                      <a:lnTo>
                        <a:pt x="53" y="11"/>
                      </a:lnTo>
                      <a:lnTo>
                        <a:pt x="61" y="2"/>
                      </a:lnTo>
                      <a:lnTo>
                        <a:pt x="64" y="0"/>
                      </a:lnTo>
                      <a:lnTo>
                        <a:pt x="66" y="0"/>
                      </a:lnTo>
                      <a:lnTo>
                        <a:pt x="64" y="2"/>
                      </a:lnTo>
                      <a:lnTo>
                        <a:pt x="62" y="6"/>
                      </a:lnTo>
                      <a:lnTo>
                        <a:pt x="57" y="14"/>
                      </a:lnTo>
                      <a:lnTo>
                        <a:pt x="53" y="29"/>
                      </a:lnTo>
                      <a:lnTo>
                        <a:pt x="48" y="44"/>
                      </a:lnTo>
                      <a:lnTo>
                        <a:pt x="46" y="53"/>
                      </a:lnTo>
                      <a:lnTo>
                        <a:pt x="52" y="52"/>
                      </a:lnTo>
                      <a:lnTo>
                        <a:pt x="57" y="51"/>
                      </a:lnTo>
                      <a:lnTo>
                        <a:pt x="63" y="47"/>
                      </a:lnTo>
                      <a:lnTo>
                        <a:pt x="68" y="45"/>
                      </a:lnTo>
                      <a:lnTo>
                        <a:pt x="70" y="43"/>
                      </a:lnTo>
                      <a:lnTo>
                        <a:pt x="72" y="43"/>
                      </a:lnTo>
                      <a:lnTo>
                        <a:pt x="71" y="45"/>
                      </a:lnTo>
                      <a:lnTo>
                        <a:pt x="69" y="47"/>
                      </a:lnTo>
                      <a:lnTo>
                        <a:pt x="64" y="52"/>
                      </a:lnTo>
                      <a:lnTo>
                        <a:pt x="56" y="58"/>
                      </a:lnTo>
                      <a:lnTo>
                        <a:pt x="48" y="62"/>
                      </a:lnTo>
                      <a:lnTo>
                        <a:pt x="44" y="66"/>
                      </a:lnTo>
                      <a:lnTo>
                        <a:pt x="41" y="78"/>
                      </a:lnTo>
                      <a:lnTo>
                        <a:pt x="39" y="94"/>
                      </a:lnTo>
                      <a:lnTo>
                        <a:pt x="36" y="108"/>
                      </a:lnTo>
                      <a:lnTo>
                        <a:pt x="33" y="116"/>
                      </a:lnTo>
                      <a:lnTo>
                        <a:pt x="39" y="116"/>
                      </a:lnTo>
                      <a:lnTo>
                        <a:pt x="45" y="115"/>
                      </a:lnTo>
                      <a:lnTo>
                        <a:pt x="51" y="115"/>
                      </a:lnTo>
                      <a:lnTo>
                        <a:pt x="57" y="114"/>
                      </a:lnTo>
                      <a:lnTo>
                        <a:pt x="62" y="113"/>
                      </a:lnTo>
                      <a:lnTo>
                        <a:pt x="68" y="112"/>
                      </a:lnTo>
                      <a:lnTo>
                        <a:pt x="71" y="109"/>
                      </a:lnTo>
                      <a:lnTo>
                        <a:pt x="74" y="108"/>
                      </a:lnTo>
                      <a:lnTo>
                        <a:pt x="76" y="106"/>
                      </a:lnTo>
                      <a:lnTo>
                        <a:pt x="78" y="106"/>
                      </a:lnTo>
                      <a:lnTo>
                        <a:pt x="77" y="108"/>
                      </a:lnTo>
                      <a:lnTo>
                        <a:pt x="75" y="111"/>
                      </a:lnTo>
                      <a:lnTo>
                        <a:pt x="72" y="113"/>
                      </a:lnTo>
                      <a:lnTo>
                        <a:pt x="68" y="115"/>
                      </a:lnTo>
                      <a:lnTo>
                        <a:pt x="62" y="119"/>
                      </a:lnTo>
                      <a:lnTo>
                        <a:pt x="55" y="121"/>
                      </a:lnTo>
                      <a:lnTo>
                        <a:pt x="48" y="124"/>
                      </a:lnTo>
                      <a:lnTo>
                        <a:pt x="43" y="127"/>
                      </a:lnTo>
                      <a:lnTo>
                        <a:pt x="38" y="128"/>
                      </a:lnTo>
                      <a:lnTo>
                        <a:pt x="34" y="129"/>
                      </a:lnTo>
                      <a:lnTo>
                        <a:pt x="31" y="134"/>
                      </a:lnTo>
                      <a:lnTo>
                        <a:pt x="29" y="141"/>
                      </a:lnTo>
                      <a:lnTo>
                        <a:pt x="28" y="147"/>
                      </a:lnTo>
                      <a:lnTo>
                        <a:pt x="28" y="153"/>
                      </a:lnTo>
                      <a:lnTo>
                        <a:pt x="30" y="156"/>
                      </a:lnTo>
                      <a:lnTo>
                        <a:pt x="34" y="156"/>
                      </a:lnTo>
                      <a:lnTo>
                        <a:pt x="39" y="156"/>
                      </a:lnTo>
                      <a:lnTo>
                        <a:pt x="44" y="154"/>
                      </a:lnTo>
                      <a:lnTo>
                        <a:pt x="53" y="151"/>
                      </a:lnTo>
                      <a:lnTo>
                        <a:pt x="62" y="146"/>
                      </a:lnTo>
                      <a:lnTo>
                        <a:pt x="70" y="142"/>
                      </a:lnTo>
                      <a:lnTo>
                        <a:pt x="76" y="138"/>
                      </a:lnTo>
                      <a:lnTo>
                        <a:pt x="78" y="135"/>
                      </a:lnTo>
                      <a:lnTo>
                        <a:pt x="81" y="134"/>
                      </a:lnTo>
                      <a:lnTo>
                        <a:pt x="81" y="135"/>
                      </a:lnTo>
                      <a:lnTo>
                        <a:pt x="78" y="139"/>
                      </a:lnTo>
                      <a:lnTo>
                        <a:pt x="72" y="147"/>
                      </a:lnTo>
                      <a:lnTo>
                        <a:pt x="66" y="158"/>
                      </a:lnTo>
                      <a:lnTo>
                        <a:pt x="57" y="166"/>
                      </a:lnTo>
                      <a:lnTo>
                        <a:pt x="52" y="172"/>
                      </a:lnTo>
                      <a:lnTo>
                        <a:pt x="51" y="169"/>
                      </a:lnTo>
                      <a:lnTo>
                        <a:pt x="49" y="166"/>
                      </a:lnTo>
                      <a:lnTo>
                        <a:pt x="48" y="164"/>
                      </a:lnTo>
                      <a:lnTo>
                        <a:pt x="47" y="161"/>
                      </a:lnTo>
                      <a:lnTo>
                        <a:pt x="41" y="158"/>
                      </a:lnTo>
                      <a:lnTo>
                        <a:pt x="34" y="157"/>
                      </a:lnTo>
                      <a:lnTo>
                        <a:pt x="28" y="158"/>
                      </a:lnTo>
                      <a:lnTo>
                        <a:pt x="22" y="160"/>
                      </a:lnTo>
                      <a:lnTo>
                        <a:pt x="18" y="165"/>
                      </a:lnTo>
                      <a:lnTo>
                        <a:pt x="17" y="168"/>
                      </a:lnTo>
                      <a:lnTo>
                        <a:pt x="17" y="172"/>
                      </a:lnTo>
                      <a:lnTo>
                        <a:pt x="18" y="175"/>
                      </a:lnTo>
                      <a:lnTo>
                        <a:pt x="14" y="180"/>
                      </a:lnTo>
                      <a:lnTo>
                        <a:pt x="8" y="184"/>
                      </a:lnTo>
                      <a:lnTo>
                        <a:pt x="3" y="188"/>
                      </a:lnTo>
                      <a:lnTo>
                        <a:pt x="1" y="190"/>
                      </a:lnTo>
                      <a:lnTo>
                        <a:pt x="6" y="184"/>
                      </a:lnTo>
                      <a:lnTo>
                        <a:pt x="10" y="177"/>
                      </a:lnTo>
                      <a:lnTo>
                        <a:pt x="13" y="173"/>
                      </a:lnTo>
                      <a:lnTo>
                        <a:pt x="13" y="168"/>
                      </a:lnTo>
                      <a:lnTo>
                        <a:pt x="10" y="166"/>
                      </a:lnTo>
                      <a:lnTo>
                        <a:pt x="7" y="164"/>
                      </a:lnTo>
                      <a:lnTo>
                        <a:pt x="3" y="162"/>
                      </a:lnTo>
                      <a:lnTo>
                        <a:pt x="0" y="16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71" name="Freeform 309">
                  <a:extLst>
                    <a:ext uri="{FF2B5EF4-FFF2-40B4-BE49-F238E27FC236}">
                      <a16:creationId xmlns:a16="http://schemas.microsoft.com/office/drawing/2014/main" id="{7817C24B-B7CD-45C6-B3A2-3D59273B5338}"/>
                    </a:ext>
                  </a:extLst>
                </p:cNvPr>
                <p:cNvSpPr>
                  <a:spLocks/>
                </p:cNvSpPr>
                <p:nvPr/>
              </p:nvSpPr>
              <p:spPr bwMode="auto">
                <a:xfrm>
                  <a:off x="321" y="98"/>
                  <a:ext cx="7" cy="12"/>
                </a:xfrm>
                <a:custGeom>
                  <a:avLst/>
                  <a:gdLst>
                    <a:gd name="T0" fmla="*/ 7 w 13"/>
                    <a:gd name="T1" fmla="*/ 11 h 24"/>
                    <a:gd name="T2" fmla="*/ 6 w 13"/>
                    <a:gd name="T3" fmla="*/ 11 h 24"/>
                    <a:gd name="T4" fmla="*/ 4 w 13"/>
                    <a:gd name="T5" fmla="*/ 11 h 24"/>
                    <a:gd name="T6" fmla="*/ 2 w 13"/>
                    <a:gd name="T7" fmla="*/ 12 h 24"/>
                    <a:gd name="T8" fmla="*/ 1 w 13"/>
                    <a:gd name="T9" fmla="*/ 12 h 24"/>
                    <a:gd name="T10" fmla="*/ 1 w 13"/>
                    <a:gd name="T11" fmla="*/ 9 h 24"/>
                    <a:gd name="T12" fmla="*/ 0 w 13"/>
                    <a:gd name="T13" fmla="*/ 7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7 h 24"/>
                    <a:gd name="T30" fmla="*/ 5 w 13"/>
                    <a:gd name="T31" fmla="*/ 9 h 24"/>
                    <a:gd name="T32" fmla="*/ 7 w 13"/>
                    <a:gd name="T33" fmla="*/ 1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2"/>
                      </a:moveTo>
                      <a:lnTo>
                        <a:pt x="11" y="22"/>
                      </a:lnTo>
                      <a:lnTo>
                        <a:pt x="8" y="22"/>
                      </a:lnTo>
                      <a:lnTo>
                        <a:pt x="4" y="23"/>
                      </a:lnTo>
                      <a:lnTo>
                        <a:pt x="2" y="24"/>
                      </a:lnTo>
                      <a:lnTo>
                        <a:pt x="1" y="17"/>
                      </a:lnTo>
                      <a:lnTo>
                        <a:pt x="0" y="13"/>
                      </a:lnTo>
                      <a:lnTo>
                        <a:pt x="0" y="7"/>
                      </a:lnTo>
                      <a:lnTo>
                        <a:pt x="0" y="2"/>
                      </a:lnTo>
                      <a:lnTo>
                        <a:pt x="0" y="0"/>
                      </a:lnTo>
                      <a:lnTo>
                        <a:pt x="1" y="0"/>
                      </a:lnTo>
                      <a:lnTo>
                        <a:pt x="2" y="1"/>
                      </a:lnTo>
                      <a:lnTo>
                        <a:pt x="2" y="3"/>
                      </a:lnTo>
                      <a:lnTo>
                        <a:pt x="3" y="7"/>
                      </a:lnTo>
                      <a:lnTo>
                        <a:pt x="7" y="13"/>
                      </a:lnTo>
                      <a:lnTo>
                        <a:pt x="10" y="18"/>
                      </a:lnTo>
                      <a:lnTo>
                        <a:pt x="13" y="2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72" name="Freeform 310">
                  <a:extLst>
                    <a:ext uri="{FF2B5EF4-FFF2-40B4-BE49-F238E27FC236}">
                      <a16:creationId xmlns:a16="http://schemas.microsoft.com/office/drawing/2014/main" id="{B2BB4290-4C82-47B9-8C80-E3713E52A233}"/>
                    </a:ext>
                  </a:extLst>
                </p:cNvPr>
                <p:cNvSpPr>
                  <a:spLocks/>
                </p:cNvSpPr>
                <p:nvPr/>
              </p:nvSpPr>
              <p:spPr bwMode="auto">
                <a:xfrm>
                  <a:off x="376" y="95"/>
                  <a:ext cx="129" cy="79"/>
                </a:xfrm>
                <a:custGeom>
                  <a:avLst/>
                  <a:gdLst>
                    <a:gd name="T0" fmla="*/ 13 w 258"/>
                    <a:gd name="T1" fmla="*/ 56 h 158"/>
                    <a:gd name="T2" fmla="*/ 25 w 258"/>
                    <a:gd name="T3" fmla="*/ 48 h 158"/>
                    <a:gd name="T4" fmla="*/ 33 w 258"/>
                    <a:gd name="T5" fmla="*/ 30 h 158"/>
                    <a:gd name="T6" fmla="*/ 42 w 258"/>
                    <a:gd name="T7" fmla="*/ 15 h 158"/>
                    <a:gd name="T8" fmla="*/ 55 w 258"/>
                    <a:gd name="T9" fmla="*/ 2 h 158"/>
                    <a:gd name="T10" fmla="*/ 58 w 258"/>
                    <a:gd name="T11" fmla="*/ 1 h 158"/>
                    <a:gd name="T12" fmla="*/ 51 w 258"/>
                    <a:gd name="T13" fmla="*/ 10 h 158"/>
                    <a:gd name="T14" fmla="*/ 39 w 258"/>
                    <a:gd name="T15" fmla="*/ 24 h 158"/>
                    <a:gd name="T16" fmla="*/ 34 w 258"/>
                    <a:gd name="T17" fmla="*/ 39 h 158"/>
                    <a:gd name="T18" fmla="*/ 35 w 258"/>
                    <a:gd name="T19" fmla="*/ 43 h 158"/>
                    <a:gd name="T20" fmla="*/ 43 w 258"/>
                    <a:gd name="T21" fmla="*/ 37 h 158"/>
                    <a:gd name="T22" fmla="*/ 53 w 258"/>
                    <a:gd name="T23" fmla="*/ 31 h 158"/>
                    <a:gd name="T24" fmla="*/ 65 w 258"/>
                    <a:gd name="T25" fmla="*/ 16 h 158"/>
                    <a:gd name="T26" fmla="*/ 84 w 258"/>
                    <a:gd name="T27" fmla="*/ 3 h 158"/>
                    <a:gd name="T28" fmla="*/ 91 w 258"/>
                    <a:gd name="T29" fmla="*/ 2 h 158"/>
                    <a:gd name="T30" fmla="*/ 76 w 258"/>
                    <a:gd name="T31" fmla="*/ 13 h 158"/>
                    <a:gd name="T32" fmla="*/ 61 w 258"/>
                    <a:gd name="T33" fmla="*/ 29 h 158"/>
                    <a:gd name="T34" fmla="*/ 62 w 258"/>
                    <a:gd name="T35" fmla="*/ 32 h 158"/>
                    <a:gd name="T36" fmla="*/ 77 w 258"/>
                    <a:gd name="T37" fmla="*/ 29 h 158"/>
                    <a:gd name="T38" fmla="*/ 94 w 258"/>
                    <a:gd name="T39" fmla="*/ 20 h 158"/>
                    <a:gd name="T40" fmla="*/ 112 w 258"/>
                    <a:gd name="T41" fmla="*/ 11 h 158"/>
                    <a:gd name="T42" fmla="*/ 117 w 258"/>
                    <a:gd name="T43" fmla="*/ 11 h 158"/>
                    <a:gd name="T44" fmla="*/ 103 w 258"/>
                    <a:gd name="T45" fmla="*/ 18 h 158"/>
                    <a:gd name="T46" fmla="*/ 90 w 258"/>
                    <a:gd name="T47" fmla="*/ 28 h 158"/>
                    <a:gd name="T48" fmla="*/ 103 w 258"/>
                    <a:gd name="T49" fmla="*/ 29 h 158"/>
                    <a:gd name="T50" fmla="*/ 122 w 258"/>
                    <a:gd name="T51" fmla="*/ 25 h 158"/>
                    <a:gd name="T52" fmla="*/ 129 w 258"/>
                    <a:gd name="T53" fmla="*/ 23 h 158"/>
                    <a:gd name="T54" fmla="*/ 118 w 258"/>
                    <a:gd name="T55" fmla="*/ 30 h 158"/>
                    <a:gd name="T56" fmla="*/ 96 w 258"/>
                    <a:gd name="T57" fmla="*/ 35 h 158"/>
                    <a:gd name="T58" fmla="*/ 99 w 258"/>
                    <a:gd name="T59" fmla="*/ 42 h 158"/>
                    <a:gd name="T60" fmla="*/ 113 w 258"/>
                    <a:gd name="T61" fmla="*/ 49 h 158"/>
                    <a:gd name="T62" fmla="*/ 118 w 258"/>
                    <a:gd name="T63" fmla="*/ 53 h 158"/>
                    <a:gd name="T64" fmla="*/ 103 w 258"/>
                    <a:gd name="T65" fmla="*/ 49 h 158"/>
                    <a:gd name="T66" fmla="*/ 85 w 258"/>
                    <a:gd name="T67" fmla="*/ 39 h 158"/>
                    <a:gd name="T68" fmla="*/ 75 w 258"/>
                    <a:gd name="T69" fmla="*/ 38 h 158"/>
                    <a:gd name="T70" fmla="*/ 65 w 258"/>
                    <a:gd name="T71" fmla="*/ 39 h 158"/>
                    <a:gd name="T72" fmla="*/ 69 w 258"/>
                    <a:gd name="T73" fmla="*/ 47 h 158"/>
                    <a:gd name="T74" fmla="*/ 80 w 258"/>
                    <a:gd name="T75" fmla="*/ 56 h 158"/>
                    <a:gd name="T76" fmla="*/ 92 w 258"/>
                    <a:gd name="T77" fmla="*/ 63 h 158"/>
                    <a:gd name="T78" fmla="*/ 96 w 258"/>
                    <a:gd name="T79" fmla="*/ 68 h 158"/>
                    <a:gd name="T80" fmla="*/ 79 w 258"/>
                    <a:gd name="T81" fmla="*/ 58 h 158"/>
                    <a:gd name="T82" fmla="*/ 62 w 258"/>
                    <a:gd name="T83" fmla="*/ 47 h 158"/>
                    <a:gd name="T84" fmla="*/ 53 w 258"/>
                    <a:gd name="T85" fmla="*/ 44 h 158"/>
                    <a:gd name="T86" fmla="*/ 38 w 258"/>
                    <a:gd name="T87" fmla="*/ 49 h 158"/>
                    <a:gd name="T88" fmla="*/ 35 w 258"/>
                    <a:gd name="T89" fmla="*/ 54 h 158"/>
                    <a:gd name="T90" fmla="*/ 47 w 258"/>
                    <a:gd name="T91" fmla="*/ 63 h 158"/>
                    <a:gd name="T92" fmla="*/ 64 w 258"/>
                    <a:gd name="T93" fmla="*/ 75 h 158"/>
                    <a:gd name="T94" fmla="*/ 66 w 258"/>
                    <a:gd name="T95" fmla="*/ 79 h 158"/>
                    <a:gd name="T96" fmla="*/ 50 w 258"/>
                    <a:gd name="T97" fmla="*/ 69 h 158"/>
                    <a:gd name="T98" fmla="*/ 31 w 258"/>
                    <a:gd name="T99" fmla="*/ 58 h 158"/>
                    <a:gd name="T100" fmla="*/ 21 w 258"/>
                    <a:gd name="T101" fmla="*/ 60 h 158"/>
                    <a:gd name="T102" fmla="*/ 4 w 258"/>
                    <a:gd name="T103" fmla="*/ 65 h 158"/>
                    <a:gd name="T104" fmla="*/ 3 w 258"/>
                    <a:gd name="T105" fmla="*/ 63 h 15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8">
                      <a:moveTo>
                        <a:pt x="10" y="121"/>
                      </a:moveTo>
                      <a:lnTo>
                        <a:pt x="14" y="118"/>
                      </a:lnTo>
                      <a:lnTo>
                        <a:pt x="20" y="114"/>
                      </a:lnTo>
                      <a:lnTo>
                        <a:pt x="25" y="111"/>
                      </a:lnTo>
                      <a:lnTo>
                        <a:pt x="33" y="107"/>
                      </a:lnTo>
                      <a:lnTo>
                        <a:pt x="39" y="103"/>
                      </a:lnTo>
                      <a:lnTo>
                        <a:pt x="46" y="99"/>
                      </a:lnTo>
                      <a:lnTo>
                        <a:pt x="50" y="96"/>
                      </a:lnTo>
                      <a:lnTo>
                        <a:pt x="52" y="93"/>
                      </a:lnTo>
                      <a:lnTo>
                        <a:pt x="54" y="85"/>
                      </a:lnTo>
                      <a:lnTo>
                        <a:pt x="60" y="73"/>
                      </a:lnTo>
                      <a:lnTo>
                        <a:pt x="66" y="59"/>
                      </a:lnTo>
                      <a:lnTo>
                        <a:pt x="70" y="48"/>
                      </a:lnTo>
                      <a:lnTo>
                        <a:pt x="74" y="44"/>
                      </a:lnTo>
                      <a:lnTo>
                        <a:pt x="78" y="37"/>
                      </a:lnTo>
                      <a:lnTo>
                        <a:pt x="84" y="30"/>
                      </a:lnTo>
                      <a:lnTo>
                        <a:pt x="91" y="22"/>
                      </a:lnTo>
                      <a:lnTo>
                        <a:pt x="98" y="15"/>
                      </a:lnTo>
                      <a:lnTo>
                        <a:pt x="104" y="8"/>
                      </a:lnTo>
                      <a:lnTo>
                        <a:pt x="109" y="4"/>
                      </a:lnTo>
                      <a:lnTo>
                        <a:pt x="113" y="1"/>
                      </a:lnTo>
                      <a:lnTo>
                        <a:pt x="116" y="0"/>
                      </a:lnTo>
                      <a:lnTo>
                        <a:pt x="117" y="1"/>
                      </a:lnTo>
                      <a:lnTo>
                        <a:pt x="116" y="2"/>
                      </a:lnTo>
                      <a:lnTo>
                        <a:pt x="114" y="5"/>
                      </a:lnTo>
                      <a:lnTo>
                        <a:pt x="112" y="8"/>
                      </a:lnTo>
                      <a:lnTo>
                        <a:pt x="107" y="13"/>
                      </a:lnTo>
                      <a:lnTo>
                        <a:pt x="101" y="20"/>
                      </a:lnTo>
                      <a:lnTo>
                        <a:pt x="94" y="27"/>
                      </a:lnTo>
                      <a:lnTo>
                        <a:pt x="88" y="35"/>
                      </a:lnTo>
                      <a:lnTo>
                        <a:pt x="82" y="43"/>
                      </a:lnTo>
                      <a:lnTo>
                        <a:pt x="77" y="48"/>
                      </a:lnTo>
                      <a:lnTo>
                        <a:pt x="75" y="53"/>
                      </a:lnTo>
                      <a:lnTo>
                        <a:pt x="71" y="61"/>
                      </a:lnTo>
                      <a:lnTo>
                        <a:pt x="69" y="69"/>
                      </a:lnTo>
                      <a:lnTo>
                        <a:pt x="67" y="77"/>
                      </a:lnTo>
                      <a:lnTo>
                        <a:pt x="67" y="83"/>
                      </a:lnTo>
                      <a:lnTo>
                        <a:pt x="67" y="85"/>
                      </a:lnTo>
                      <a:lnTo>
                        <a:pt x="67" y="87"/>
                      </a:lnTo>
                      <a:lnTo>
                        <a:pt x="69" y="85"/>
                      </a:lnTo>
                      <a:lnTo>
                        <a:pt x="74" y="83"/>
                      </a:lnTo>
                      <a:lnTo>
                        <a:pt x="77" y="81"/>
                      </a:lnTo>
                      <a:lnTo>
                        <a:pt x="81" y="77"/>
                      </a:lnTo>
                      <a:lnTo>
                        <a:pt x="86" y="74"/>
                      </a:lnTo>
                      <a:lnTo>
                        <a:pt x="91" y="70"/>
                      </a:lnTo>
                      <a:lnTo>
                        <a:pt x="96" y="67"/>
                      </a:lnTo>
                      <a:lnTo>
                        <a:pt x="101" y="65"/>
                      </a:lnTo>
                      <a:lnTo>
                        <a:pt x="105" y="62"/>
                      </a:lnTo>
                      <a:lnTo>
                        <a:pt x="108" y="61"/>
                      </a:lnTo>
                      <a:lnTo>
                        <a:pt x="114" y="51"/>
                      </a:lnTo>
                      <a:lnTo>
                        <a:pt x="121" y="42"/>
                      </a:lnTo>
                      <a:lnTo>
                        <a:pt x="130" y="32"/>
                      </a:lnTo>
                      <a:lnTo>
                        <a:pt x="141" y="23"/>
                      </a:lnTo>
                      <a:lnTo>
                        <a:pt x="151" y="16"/>
                      </a:lnTo>
                      <a:lnTo>
                        <a:pt x="160" y="9"/>
                      </a:lnTo>
                      <a:lnTo>
                        <a:pt x="167" y="6"/>
                      </a:lnTo>
                      <a:lnTo>
                        <a:pt x="173" y="4"/>
                      </a:lnTo>
                      <a:lnTo>
                        <a:pt x="179" y="2"/>
                      </a:lnTo>
                      <a:lnTo>
                        <a:pt x="182" y="2"/>
                      </a:lnTo>
                      <a:lnTo>
                        <a:pt x="182" y="4"/>
                      </a:lnTo>
                      <a:lnTo>
                        <a:pt x="177" y="6"/>
                      </a:lnTo>
                      <a:lnTo>
                        <a:pt x="169" y="10"/>
                      </a:lnTo>
                      <a:lnTo>
                        <a:pt x="160" y="17"/>
                      </a:lnTo>
                      <a:lnTo>
                        <a:pt x="151" y="25"/>
                      </a:lnTo>
                      <a:lnTo>
                        <a:pt x="142" y="34"/>
                      </a:lnTo>
                      <a:lnTo>
                        <a:pt x="134" y="43"/>
                      </a:lnTo>
                      <a:lnTo>
                        <a:pt x="127" y="51"/>
                      </a:lnTo>
                      <a:lnTo>
                        <a:pt x="121" y="58"/>
                      </a:lnTo>
                      <a:lnTo>
                        <a:pt x="120" y="62"/>
                      </a:lnTo>
                      <a:lnTo>
                        <a:pt x="120" y="65"/>
                      </a:lnTo>
                      <a:lnTo>
                        <a:pt x="122" y="65"/>
                      </a:lnTo>
                      <a:lnTo>
                        <a:pt x="124" y="63"/>
                      </a:lnTo>
                      <a:lnTo>
                        <a:pt x="130" y="63"/>
                      </a:lnTo>
                      <a:lnTo>
                        <a:pt x="138" y="62"/>
                      </a:lnTo>
                      <a:lnTo>
                        <a:pt x="147" y="60"/>
                      </a:lnTo>
                      <a:lnTo>
                        <a:pt x="154" y="58"/>
                      </a:lnTo>
                      <a:lnTo>
                        <a:pt x="160" y="58"/>
                      </a:lnTo>
                      <a:lnTo>
                        <a:pt x="167" y="52"/>
                      </a:lnTo>
                      <a:lnTo>
                        <a:pt x="176" y="45"/>
                      </a:lnTo>
                      <a:lnTo>
                        <a:pt x="187" y="39"/>
                      </a:lnTo>
                      <a:lnTo>
                        <a:pt x="197" y="35"/>
                      </a:lnTo>
                      <a:lnTo>
                        <a:pt x="207" y="30"/>
                      </a:lnTo>
                      <a:lnTo>
                        <a:pt x="217" y="25"/>
                      </a:lnTo>
                      <a:lnTo>
                        <a:pt x="223" y="22"/>
                      </a:lnTo>
                      <a:lnTo>
                        <a:pt x="228" y="20"/>
                      </a:lnTo>
                      <a:lnTo>
                        <a:pt x="233" y="19"/>
                      </a:lnTo>
                      <a:lnTo>
                        <a:pt x="235" y="20"/>
                      </a:lnTo>
                      <a:lnTo>
                        <a:pt x="234" y="22"/>
                      </a:lnTo>
                      <a:lnTo>
                        <a:pt x="228" y="25"/>
                      </a:lnTo>
                      <a:lnTo>
                        <a:pt x="221" y="28"/>
                      </a:lnTo>
                      <a:lnTo>
                        <a:pt x="213" y="31"/>
                      </a:lnTo>
                      <a:lnTo>
                        <a:pt x="205" y="36"/>
                      </a:lnTo>
                      <a:lnTo>
                        <a:pt x="197" y="40"/>
                      </a:lnTo>
                      <a:lnTo>
                        <a:pt x="190" y="45"/>
                      </a:lnTo>
                      <a:lnTo>
                        <a:pt x="184" y="51"/>
                      </a:lnTo>
                      <a:lnTo>
                        <a:pt x="180" y="55"/>
                      </a:lnTo>
                      <a:lnTo>
                        <a:pt x="177" y="59"/>
                      </a:lnTo>
                      <a:lnTo>
                        <a:pt x="185" y="60"/>
                      </a:lnTo>
                      <a:lnTo>
                        <a:pt x="196" y="59"/>
                      </a:lnTo>
                      <a:lnTo>
                        <a:pt x="206" y="58"/>
                      </a:lnTo>
                      <a:lnTo>
                        <a:pt x="217" y="57"/>
                      </a:lnTo>
                      <a:lnTo>
                        <a:pt x="227" y="54"/>
                      </a:lnTo>
                      <a:lnTo>
                        <a:pt x="236" y="52"/>
                      </a:lnTo>
                      <a:lnTo>
                        <a:pt x="243" y="50"/>
                      </a:lnTo>
                      <a:lnTo>
                        <a:pt x="248" y="47"/>
                      </a:lnTo>
                      <a:lnTo>
                        <a:pt x="253" y="45"/>
                      </a:lnTo>
                      <a:lnTo>
                        <a:pt x="258" y="44"/>
                      </a:lnTo>
                      <a:lnTo>
                        <a:pt x="258" y="45"/>
                      </a:lnTo>
                      <a:lnTo>
                        <a:pt x="255" y="48"/>
                      </a:lnTo>
                      <a:lnTo>
                        <a:pt x="250" y="51"/>
                      </a:lnTo>
                      <a:lnTo>
                        <a:pt x="244" y="54"/>
                      </a:lnTo>
                      <a:lnTo>
                        <a:pt x="236" y="59"/>
                      </a:lnTo>
                      <a:lnTo>
                        <a:pt x="226" y="62"/>
                      </a:lnTo>
                      <a:lnTo>
                        <a:pt x="215" y="66"/>
                      </a:lnTo>
                      <a:lnTo>
                        <a:pt x="204" y="69"/>
                      </a:lnTo>
                      <a:lnTo>
                        <a:pt x="192" y="70"/>
                      </a:lnTo>
                      <a:lnTo>
                        <a:pt x="181" y="70"/>
                      </a:lnTo>
                      <a:lnTo>
                        <a:pt x="184" y="74"/>
                      </a:lnTo>
                      <a:lnTo>
                        <a:pt x="190" y="78"/>
                      </a:lnTo>
                      <a:lnTo>
                        <a:pt x="197" y="83"/>
                      </a:lnTo>
                      <a:lnTo>
                        <a:pt x="205" y="87"/>
                      </a:lnTo>
                      <a:lnTo>
                        <a:pt x="212" y="91"/>
                      </a:lnTo>
                      <a:lnTo>
                        <a:pt x="219" y="95"/>
                      </a:lnTo>
                      <a:lnTo>
                        <a:pt x="225" y="97"/>
                      </a:lnTo>
                      <a:lnTo>
                        <a:pt x="229" y="99"/>
                      </a:lnTo>
                      <a:lnTo>
                        <a:pt x="235" y="102"/>
                      </a:lnTo>
                      <a:lnTo>
                        <a:pt x="237" y="105"/>
                      </a:lnTo>
                      <a:lnTo>
                        <a:pt x="236" y="106"/>
                      </a:lnTo>
                      <a:lnTo>
                        <a:pt x="230" y="105"/>
                      </a:lnTo>
                      <a:lnTo>
                        <a:pt x="225" y="103"/>
                      </a:lnTo>
                      <a:lnTo>
                        <a:pt x="217" y="100"/>
                      </a:lnTo>
                      <a:lnTo>
                        <a:pt x="206" y="97"/>
                      </a:lnTo>
                      <a:lnTo>
                        <a:pt x="196" y="92"/>
                      </a:lnTo>
                      <a:lnTo>
                        <a:pt x="185" y="88"/>
                      </a:lnTo>
                      <a:lnTo>
                        <a:pt x="176" y="83"/>
                      </a:lnTo>
                      <a:lnTo>
                        <a:pt x="169" y="78"/>
                      </a:lnTo>
                      <a:lnTo>
                        <a:pt x="165" y="75"/>
                      </a:lnTo>
                      <a:lnTo>
                        <a:pt x="160" y="75"/>
                      </a:lnTo>
                      <a:lnTo>
                        <a:pt x="155" y="76"/>
                      </a:lnTo>
                      <a:lnTo>
                        <a:pt x="150" y="76"/>
                      </a:lnTo>
                      <a:lnTo>
                        <a:pt x="144" y="77"/>
                      </a:lnTo>
                      <a:lnTo>
                        <a:pt x="139" y="77"/>
                      </a:lnTo>
                      <a:lnTo>
                        <a:pt x="134" y="78"/>
                      </a:lnTo>
                      <a:lnTo>
                        <a:pt x="130" y="78"/>
                      </a:lnTo>
                      <a:lnTo>
                        <a:pt x="127" y="80"/>
                      </a:lnTo>
                      <a:lnTo>
                        <a:pt x="129" y="84"/>
                      </a:lnTo>
                      <a:lnTo>
                        <a:pt x="132" y="89"/>
                      </a:lnTo>
                      <a:lnTo>
                        <a:pt x="137" y="93"/>
                      </a:lnTo>
                      <a:lnTo>
                        <a:pt x="143" y="98"/>
                      </a:lnTo>
                      <a:lnTo>
                        <a:pt x="149" y="103"/>
                      </a:lnTo>
                      <a:lnTo>
                        <a:pt x="153" y="107"/>
                      </a:lnTo>
                      <a:lnTo>
                        <a:pt x="159" y="111"/>
                      </a:lnTo>
                      <a:lnTo>
                        <a:pt x="162" y="113"/>
                      </a:lnTo>
                      <a:lnTo>
                        <a:pt x="169" y="118"/>
                      </a:lnTo>
                      <a:lnTo>
                        <a:pt x="176" y="121"/>
                      </a:lnTo>
                      <a:lnTo>
                        <a:pt x="183" y="125"/>
                      </a:lnTo>
                      <a:lnTo>
                        <a:pt x="188" y="127"/>
                      </a:lnTo>
                      <a:lnTo>
                        <a:pt x="191" y="130"/>
                      </a:lnTo>
                      <a:lnTo>
                        <a:pt x="194" y="134"/>
                      </a:lnTo>
                      <a:lnTo>
                        <a:pt x="191" y="135"/>
                      </a:lnTo>
                      <a:lnTo>
                        <a:pt x="183" y="130"/>
                      </a:lnTo>
                      <a:lnTo>
                        <a:pt x="176" y="126"/>
                      </a:lnTo>
                      <a:lnTo>
                        <a:pt x="167" y="121"/>
                      </a:lnTo>
                      <a:lnTo>
                        <a:pt x="157" y="115"/>
                      </a:lnTo>
                      <a:lnTo>
                        <a:pt x="147" y="108"/>
                      </a:lnTo>
                      <a:lnTo>
                        <a:pt x="137" y="103"/>
                      </a:lnTo>
                      <a:lnTo>
                        <a:pt x="129" y="98"/>
                      </a:lnTo>
                      <a:lnTo>
                        <a:pt x="123" y="93"/>
                      </a:lnTo>
                      <a:lnTo>
                        <a:pt x="119" y="90"/>
                      </a:lnTo>
                      <a:lnTo>
                        <a:pt x="114" y="87"/>
                      </a:lnTo>
                      <a:lnTo>
                        <a:pt x="109" y="85"/>
                      </a:lnTo>
                      <a:lnTo>
                        <a:pt x="106" y="87"/>
                      </a:lnTo>
                      <a:lnTo>
                        <a:pt x="101" y="89"/>
                      </a:lnTo>
                      <a:lnTo>
                        <a:pt x="94" y="91"/>
                      </a:lnTo>
                      <a:lnTo>
                        <a:pt x="84" y="95"/>
                      </a:lnTo>
                      <a:lnTo>
                        <a:pt x="75" y="97"/>
                      </a:lnTo>
                      <a:lnTo>
                        <a:pt x="69" y="100"/>
                      </a:lnTo>
                      <a:lnTo>
                        <a:pt x="68" y="103"/>
                      </a:lnTo>
                      <a:lnTo>
                        <a:pt x="68" y="104"/>
                      </a:lnTo>
                      <a:lnTo>
                        <a:pt x="70" y="107"/>
                      </a:lnTo>
                      <a:lnTo>
                        <a:pt x="75" y="111"/>
                      </a:lnTo>
                      <a:lnTo>
                        <a:pt x="79" y="114"/>
                      </a:lnTo>
                      <a:lnTo>
                        <a:pt x="85" y="120"/>
                      </a:lnTo>
                      <a:lnTo>
                        <a:pt x="93" y="126"/>
                      </a:lnTo>
                      <a:lnTo>
                        <a:pt x="103" y="133"/>
                      </a:lnTo>
                      <a:lnTo>
                        <a:pt x="112" y="140"/>
                      </a:lnTo>
                      <a:lnTo>
                        <a:pt x="121" y="145"/>
                      </a:lnTo>
                      <a:lnTo>
                        <a:pt x="128" y="150"/>
                      </a:lnTo>
                      <a:lnTo>
                        <a:pt x="134" y="152"/>
                      </a:lnTo>
                      <a:lnTo>
                        <a:pt x="139" y="156"/>
                      </a:lnTo>
                      <a:lnTo>
                        <a:pt x="138" y="158"/>
                      </a:lnTo>
                      <a:lnTo>
                        <a:pt x="132" y="158"/>
                      </a:lnTo>
                      <a:lnTo>
                        <a:pt x="124" y="153"/>
                      </a:lnTo>
                      <a:lnTo>
                        <a:pt x="117" y="149"/>
                      </a:lnTo>
                      <a:lnTo>
                        <a:pt x="109" y="143"/>
                      </a:lnTo>
                      <a:lnTo>
                        <a:pt x="99" y="137"/>
                      </a:lnTo>
                      <a:lnTo>
                        <a:pt x="89" y="130"/>
                      </a:lnTo>
                      <a:lnTo>
                        <a:pt x="78" y="125"/>
                      </a:lnTo>
                      <a:lnTo>
                        <a:pt x="69" y="120"/>
                      </a:lnTo>
                      <a:lnTo>
                        <a:pt x="62" y="115"/>
                      </a:lnTo>
                      <a:lnTo>
                        <a:pt x="59" y="114"/>
                      </a:lnTo>
                      <a:lnTo>
                        <a:pt x="55" y="114"/>
                      </a:lnTo>
                      <a:lnTo>
                        <a:pt x="50" y="117"/>
                      </a:lnTo>
                      <a:lnTo>
                        <a:pt x="41" y="119"/>
                      </a:lnTo>
                      <a:lnTo>
                        <a:pt x="32" y="122"/>
                      </a:lnTo>
                      <a:lnTo>
                        <a:pt x="23" y="125"/>
                      </a:lnTo>
                      <a:lnTo>
                        <a:pt x="14" y="128"/>
                      </a:lnTo>
                      <a:lnTo>
                        <a:pt x="7" y="129"/>
                      </a:lnTo>
                      <a:lnTo>
                        <a:pt x="2" y="130"/>
                      </a:lnTo>
                      <a:lnTo>
                        <a:pt x="0" y="130"/>
                      </a:lnTo>
                      <a:lnTo>
                        <a:pt x="1" y="128"/>
                      </a:lnTo>
                      <a:lnTo>
                        <a:pt x="6" y="126"/>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73" name="Freeform 311">
                  <a:extLst>
                    <a:ext uri="{FF2B5EF4-FFF2-40B4-BE49-F238E27FC236}">
                      <a16:creationId xmlns:a16="http://schemas.microsoft.com/office/drawing/2014/main" id="{B68F7E61-9572-4F79-9EC7-B68213D438D9}"/>
                    </a:ext>
                  </a:extLst>
                </p:cNvPr>
                <p:cNvSpPr>
                  <a:spLocks/>
                </p:cNvSpPr>
                <p:nvPr/>
              </p:nvSpPr>
              <p:spPr bwMode="auto">
                <a:xfrm>
                  <a:off x="350" y="174"/>
                  <a:ext cx="93" cy="78"/>
                </a:xfrm>
                <a:custGeom>
                  <a:avLst/>
                  <a:gdLst>
                    <a:gd name="T0" fmla="*/ 11 w 187"/>
                    <a:gd name="T1" fmla="*/ 7 h 156"/>
                    <a:gd name="T2" fmla="*/ 23 w 187"/>
                    <a:gd name="T3" fmla="*/ 8 h 156"/>
                    <a:gd name="T4" fmla="*/ 42 w 187"/>
                    <a:gd name="T5" fmla="*/ 5 h 156"/>
                    <a:gd name="T6" fmla="*/ 59 w 187"/>
                    <a:gd name="T7" fmla="*/ 5 h 156"/>
                    <a:gd name="T8" fmla="*/ 65 w 187"/>
                    <a:gd name="T9" fmla="*/ 8 h 156"/>
                    <a:gd name="T10" fmla="*/ 55 w 187"/>
                    <a:gd name="T11" fmla="*/ 8 h 156"/>
                    <a:gd name="T12" fmla="*/ 40 w 187"/>
                    <a:gd name="T13" fmla="*/ 9 h 156"/>
                    <a:gd name="T14" fmla="*/ 25 w 187"/>
                    <a:gd name="T15" fmla="*/ 12 h 156"/>
                    <a:gd name="T16" fmla="*/ 27 w 187"/>
                    <a:gd name="T17" fmla="*/ 15 h 156"/>
                    <a:gd name="T18" fmla="*/ 36 w 187"/>
                    <a:gd name="T19" fmla="*/ 19 h 156"/>
                    <a:gd name="T20" fmla="*/ 41 w 187"/>
                    <a:gd name="T21" fmla="*/ 22 h 156"/>
                    <a:gd name="T22" fmla="*/ 58 w 187"/>
                    <a:gd name="T23" fmla="*/ 21 h 156"/>
                    <a:gd name="T24" fmla="*/ 77 w 187"/>
                    <a:gd name="T25" fmla="*/ 24 h 156"/>
                    <a:gd name="T26" fmla="*/ 87 w 187"/>
                    <a:gd name="T27" fmla="*/ 30 h 156"/>
                    <a:gd name="T28" fmla="*/ 82 w 187"/>
                    <a:gd name="T29" fmla="*/ 29 h 156"/>
                    <a:gd name="T30" fmla="*/ 70 w 187"/>
                    <a:gd name="T31" fmla="*/ 26 h 156"/>
                    <a:gd name="T32" fmla="*/ 55 w 187"/>
                    <a:gd name="T33" fmla="*/ 25 h 156"/>
                    <a:gd name="T34" fmla="*/ 52 w 187"/>
                    <a:gd name="T35" fmla="*/ 29 h 156"/>
                    <a:gd name="T36" fmla="*/ 59 w 187"/>
                    <a:gd name="T37" fmla="*/ 35 h 156"/>
                    <a:gd name="T38" fmla="*/ 72 w 187"/>
                    <a:gd name="T39" fmla="*/ 37 h 156"/>
                    <a:gd name="T40" fmla="*/ 87 w 187"/>
                    <a:gd name="T41" fmla="*/ 42 h 156"/>
                    <a:gd name="T42" fmla="*/ 90 w 187"/>
                    <a:gd name="T43" fmla="*/ 49 h 156"/>
                    <a:gd name="T44" fmla="*/ 80 w 187"/>
                    <a:gd name="T45" fmla="*/ 44 h 156"/>
                    <a:gd name="T46" fmla="*/ 69 w 187"/>
                    <a:gd name="T47" fmla="*/ 41 h 156"/>
                    <a:gd name="T48" fmla="*/ 74 w 187"/>
                    <a:gd name="T49" fmla="*/ 49 h 156"/>
                    <a:gd name="T50" fmla="*/ 84 w 187"/>
                    <a:gd name="T51" fmla="*/ 60 h 156"/>
                    <a:gd name="T52" fmla="*/ 90 w 187"/>
                    <a:gd name="T53" fmla="*/ 67 h 156"/>
                    <a:gd name="T54" fmla="*/ 92 w 187"/>
                    <a:gd name="T55" fmla="*/ 75 h 156"/>
                    <a:gd name="T56" fmla="*/ 87 w 187"/>
                    <a:gd name="T57" fmla="*/ 70 h 156"/>
                    <a:gd name="T58" fmla="*/ 72 w 187"/>
                    <a:gd name="T59" fmla="*/ 53 h 156"/>
                    <a:gd name="T60" fmla="*/ 63 w 187"/>
                    <a:gd name="T61" fmla="*/ 43 h 156"/>
                    <a:gd name="T62" fmla="*/ 60 w 187"/>
                    <a:gd name="T63" fmla="*/ 45 h 156"/>
                    <a:gd name="T64" fmla="*/ 64 w 187"/>
                    <a:gd name="T65" fmla="*/ 59 h 156"/>
                    <a:gd name="T66" fmla="*/ 69 w 187"/>
                    <a:gd name="T67" fmla="*/ 71 h 156"/>
                    <a:gd name="T68" fmla="*/ 65 w 187"/>
                    <a:gd name="T69" fmla="*/ 68 h 156"/>
                    <a:gd name="T70" fmla="*/ 56 w 187"/>
                    <a:gd name="T71" fmla="*/ 46 h 156"/>
                    <a:gd name="T72" fmla="*/ 46 w 187"/>
                    <a:gd name="T73" fmla="*/ 32 h 156"/>
                    <a:gd name="T74" fmla="*/ 39 w 187"/>
                    <a:gd name="T75" fmla="*/ 27 h 156"/>
                    <a:gd name="T76" fmla="*/ 37 w 187"/>
                    <a:gd name="T77" fmla="*/ 30 h 156"/>
                    <a:gd name="T78" fmla="*/ 42 w 187"/>
                    <a:gd name="T79" fmla="*/ 53 h 156"/>
                    <a:gd name="T80" fmla="*/ 49 w 187"/>
                    <a:gd name="T81" fmla="*/ 64 h 156"/>
                    <a:gd name="T82" fmla="*/ 41 w 187"/>
                    <a:gd name="T83" fmla="*/ 57 h 156"/>
                    <a:gd name="T84" fmla="*/ 33 w 187"/>
                    <a:gd name="T85" fmla="*/ 25 h 156"/>
                    <a:gd name="T86" fmla="*/ 22 w 187"/>
                    <a:gd name="T87" fmla="*/ 18 h 156"/>
                    <a:gd name="T88" fmla="*/ 18 w 187"/>
                    <a:gd name="T89" fmla="*/ 25 h 156"/>
                    <a:gd name="T90" fmla="*/ 21 w 187"/>
                    <a:gd name="T91" fmla="*/ 40 h 156"/>
                    <a:gd name="T92" fmla="*/ 25 w 187"/>
                    <a:gd name="T93" fmla="*/ 57 h 156"/>
                    <a:gd name="T94" fmla="*/ 22 w 187"/>
                    <a:gd name="T95" fmla="*/ 55 h 156"/>
                    <a:gd name="T96" fmla="*/ 17 w 187"/>
                    <a:gd name="T97" fmla="*/ 33 h 156"/>
                    <a:gd name="T98" fmla="*/ 8 w 187"/>
                    <a:gd name="T99" fmla="*/ 10 h 156"/>
                    <a:gd name="T100" fmla="*/ 0 w 187"/>
                    <a:gd name="T101" fmla="*/ 1 h 156"/>
                    <a:gd name="T102" fmla="*/ 2 w 187"/>
                    <a:gd name="T103" fmla="*/ 0 h 1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6">
                      <a:moveTo>
                        <a:pt x="7" y="1"/>
                      </a:moveTo>
                      <a:lnTo>
                        <a:pt x="14" y="7"/>
                      </a:lnTo>
                      <a:lnTo>
                        <a:pt x="22" y="13"/>
                      </a:lnTo>
                      <a:lnTo>
                        <a:pt x="30" y="16"/>
                      </a:lnTo>
                      <a:lnTo>
                        <a:pt x="37" y="17"/>
                      </a:lnTo>
                      <a:lnTo>
                        <a:pt x="46" y="15"/>
                      </a:lnTo>
                      <a:lnTo>
                        <a:pt x="58" y="13"/>
                      </a:lnTo>
                      <a:lnTo>
                        <a:pt x="70" y="12"/>
                      </a:lnTo>
                      <a:lnTo>
                        <a:pt x="84" y="9"/>
                      </a:lnTo>
                      <a:lnTo>
                        <a:pt x="97" y="9"/>
                      </a:lnTo>
                      <a:lnTo>
                        <a:pt x="108" y="9"/>
                      </a:lnTo>
                      <a:lnTo>
                        <a:pt x="119" y="9"/>
                      </a:lnTo>
                      <a:lnTo>
                        <a:pt x="125" y="12"/>
                      </a:lnTo>
                      <a:lnTo>
                        <a:pt x="130" y="15"/>
                      </a:lnTo>
                      <a:lnTo>
                        <a:pt x="130" y="16"/>
                      </a:lnTo>
                      <a:lnTo>
                        <a:pt x="126" y="16"/>
                      </a:lnTo>
                      <a:lnTo>
                        <a:pt x="118" y="16"/>
                      </a:lnTo>
                      <a:lnTo>
                        <a:pt x="111" y="16"/>
                      </a:lnTo>
                      <a:lnTo>
                        <a:pt x="102" y="16"/>
                      </a:lnTo>
                      <a:lnTo>
                        <a:pt x="91" y="16"/>
                      </a:lnTo>
                      <a:lnTo>
                        <a:pt x="80" y="17"/>
                      </a:lnTo>
                      <a:lnTo>
                        <a:pt x="68" y="20"/>
                      </a:lnTo>
                      <a:lnTo>
                        <a:pt x="59" y="21"/>
                      </a:lnTo>
                      <a:lnTo>
                        <a:pt x="51" y="23"/>
                      </a:lnTo>
                      <a:lnTo>
                        <a:pt x="46" y="26"/>
                      </a:lnTo>
                      <a:lnTo>
                        <a:pt x="50" y="28"/>
                      </a:lnTo>
                      <a:lnTo>
                        <a:pt x="55" y="30"/>
                      </a:lnTo>
                      <a:lnTo>
                        <a:pt x="60" y="32"/>
                      </a:lnTo>
                      <a:lnTo>
                        <a:pt x="66" y="35"/>
                      </a:lnTo>
                      <a:lnTo>
                        <a:pt x="72" y="37"/>
                      </a:lnTo>
                      <a:lnTo>
                        <a:pt x="76" y="39"/>
                      </a:lnTo>
                      <a:lnTo>
                        <a:pt x="80" y="41"/>
                      </a:lnTo>
                      <a:lnTo>
                        <a:pt x="82" y="43"/>
                      </a:lnTo>
                      <a:lnTo>
                        <a:pt x="91" y="42"/>
                      </a:lnTo>
                      <a:lnTo>
                        <a:pt x="104" y="41"/>
                      </a:lnTo>
                      <a:lnTo>
                        <a:pt x="117" y="42"/>
                      </a:lnTo>
                      <a:lnTo>
                        <a:pt x="130" y="43"/>
                      </a:lnTo>
                      <a:lnTo>
                        <a:pt x="143" y="45"/>
                      </a:lnTo>
                      <a:lnTo>
                        <a:pt x="155" y="47"/>
                      </a:lnTo>
                      <a:lnTo>
                        <a:pt x="164" y="51"/>
                      </a:lnTo>
                      <a:lnTo>
                        <a:pt x="169" y="54"/>
                      </a:lnTo>
                      <a:lnTo>
                        <a:pt x="175" y="59"/>
                      </a:lnTo>
                      <a:lnTo>
                        <a:pt x="175" y="61"/>
                      </a:lnTo>
                      <a:lnTo>
                        <a:pt x="172" y="60"/>
                      </a:lnTo>
                      <a:lnTo>
                        <a:pt x="165" y="58"/>
                      </a:lnTo>
                      <a:lnTo>
                        <a:pt x="159" y="56"/>
                      </a:lnTo>
                      <a:lnTo>
                        <a:pt x="151" y="54"/>
                      </a:lnTo>
                      <a:lnTo>
                        <a:pt x="141" y="52"/>
                      </a:lnTo>
                      <a:lnTo>
                        <a:pt x="130" y="51"/>
                      </a:lnTo>
                      <a:lnTo>
                        <a:pt x="119" y="50"/>
                      </a:lnTo>
                      <a:lnTo>
                        <a:pt x="110" y="50"/>
                      </a:lnTo>
                      <a:lnTo>
                        <a:pt x="100" y="50"/>
                      </a:lnTo>
                      <a:lnTo>
                        <a:pt x="95" y="51"/>
                      </a:lnTo>
                      <a:lnTo>
                        <a:pt x="104" y="58"/>
                      </a:lnTo>
                      <a:lnTo>
                        <a:pt x="111" y="62"/>
                      </a:lnTo>
                      <a:lnTo>
                        <a:pt x="117" y="66"/>
                      </a:lnTo>
                      <a:lnTo>
                        <a:pt x="119" y="69"/>
                      </a:lnTo>
                      <a:lnTo>
                        <a:pt x="126" y="71"/>
                      </a:lnTo>
                      <a:lnTo>
                        <a:pt x="134" y="72"/>
                      </a:lnTo>
                      <a:lnTo>
                        <a:pt x="144" y="73"/>
                      </a:lnTo>
                      <a:lnTo>
                        <a:pt x="155" y="75"/>
                      </a:lnTo>
                      <a:lnTo>
                        <a:pt x="165" y="79"/>
                      </a:lnTo>
                      <a:lnTo>
                        <a:pt x="174" y="84"/>
                      </a:lnTo>
                      <a:lnTo>
                        <a:pt x="182" y="92"/>
                      </a:lnTo>
                      <a:lnTo>
                        <a:pt x="187" y="103"/>
                      </a:lnTo>
                      <a:lnTo>
                        <a:pt x="181" y="98"/>
                      </a:lnTo>
                      <a:lnTo>
                        <a:pt x="175" y="95"/>
                      </a:lnTo>
                      <a:lnTo>
                        <a:pt x="167" y="90"/>
                      </a:lnTo>
                      <a:lnTo>
                        <a:pt x="160" y="87"/>
                      </a:lnTo>
                      <a:lnTo>
                        <a:pt x="153" y="83"/>
                      </a:lnTo>
                      <a:lnTo>
                        <a:pt x="145" y="82"/>
                      </a:lnTo>
                      <a:lnTo>
                        <a:pt x="138" y="81"/>
                      </a:lnTo>
                      <a:lnTo>
                        <a:pt x="131" y="81"/>
                      </a:lnTo>
                      <a:lnTo>
                        <a:pt x="140" y="89"/>
                      </a:lnTo>
                      <a:lnTo>
                        <a:pt x="148" y="98"/>
                      </a:lnTo>
                      <a:lnTo>
                        <a:pt x="156" y="106"/>
                      </a:lnTo>
                      <a:lnTo>
                        <a:pt x="163" y="113"/>
                      </a:lnTo>
                      <a:lnTo>
                        <a:pt x="169" y="120"/>
                      </a:lnTo>
                      <a:lnTo>
                        <a:pt x="175" y="126"/>
                      </a:lnTo>
                      <a:lnTo>
                        <a:pt x="179" y="130"/>
                      </a:lnTo>
                      <a:lnTo>
                        <a:pt x="180" y="133"/>
                      </a:lnTo>
                      <a:lnTo>
                        <a:pt x="181" y="137"/>
                      </a:lnTo>
                      <a:lnTo>
                        <a:pt x="183" y="143"/>
                      </a:lnTo>
                      <a:lnTo>
                        <a:pt x="184" y="150"/>
                      </a:lnTo>
                      <a:lnTo>
                        <a:pt x="187" y="156"/>
                      </a:lnTo>
                      <a:lnTo>
                        <a:pt x="182" y="149"/>
                      </a:lnTo>
                      <a:lnTo>
                        <a:pt x="174" y="139"/>
                      </a:lnTo>
                      <a:lnTo>
                        <a:pt x="165" y="128"/>
                      </a:lnTo>
                      <a:lnTo>
                        <a:pt x="156" y="115"/>
                      </a:lnTo>
                      <a:lnTo>
                        <a:pt x="145" y="105"/>
                      </a:lnTo>
                      <a:lnTo>
                        <a:pt x="137" y="96"/>
                      </a:lnTo>
                      <a:lnTo>
                        <a:pt x="130" y="89"/>
                      </a:lnTo>
                      <a:lnTo>
                        <a:pt x="126" y="85"/>
                      </a:lnTo>
                      <a:lnTo>
                        <a:pt x="122" y="84"/>
                      </a:lnTo>
                      <a:lnTo>
                        <a:pt x="120" y="87"/>
                      </a:lnTo>
                      <a:lnTo>
                        <a:pt x="120" y="90"/>
                      </a:lnTo>
                      <a:lnTo>
                        <a:pt x="121" y="95"/>
                      </a:lnTo>
                      <a:lnTo>
                        <a:pt x="123" y="103"/>
                      </a:lnTo>
                      <a:lnTo>
                        <a:pt x="129" y="117"/>
                      </a:lnTo>
                      <a:lnTo>
                        <a:pt x="135" y="129"/>
                      </a:lnTo>
                      <a:lnTo>
                        <a:pt x="138" y="139"/>
                      </a:lnTo>
                      <a:lnTo>
                        <a:pt x="138" y="142"/>
                      </a:lnTo>
                      <a:lnTo>
                        <a:pt x="137" y="142"/>
                      </a:lnTo>
                      <a:lnTo>
                        <a:pt x="135" y="141"/>
                      </a:lnTo>
                      <a:lnTo>
                        <a:pt x="131" y="136"/>
                      </a:lnTo>
                      <a:lnTo>
                        <a:pt x="126" y="126"/>
                      </a:lnTo>
                      <a:lnTo>
                        <a:pt x="119" y="109"/>
                      </a:lnTo>
                      <a:lnTo>
                        <a:pt x="112" y="91"/>
                      </a:lnTo>
                      <a:lnTo>
                        <a:pt x="112" y="77"/>
                      </a:lnTo>
                      <a:lnTo>
                        <a:pt x="102" y="69"/>
                      </a:lnTo>
                      <a:lnTo>
                        <a:pt x="92" y="64"/>
                      </a:lnTo>
                      <a:lnTo>
                        <a:pt x="84" y="59"/>
                      </a:lnTo>
                      <a:lnTo>
                        <a:pt x="81" y="57"/>
                      </a:lnTo>
                      <a:lnTo>
                        <a:pt x="79" y="54"/>
                      </a:lnTo>
                      <a:lnTo>
                        <a:pt x="76" y="54"/>
                      </a:lnTo>
                      <a:lnTo>
                        <a:pt x="75" y="56"/>
                      </a:lnTo>
                      <a:lnTo>
                        <a:pt x="74" y="60"/>
                      </a:lnTo>
                      <a:lnTo>
                        <a:pt x="75" y="71"/>
                      </a:lnTo>
                      <a:lnTo>
                        <a:pt x="79" y="88"/>
                      </a:lnTo>
                      <a:lnTo>
                        <a:pt x="84" y="105"/>
                      </a:lnTo>
                      <a:lnTo>
                        <a:pt x="93" y="119"/>
                      </a:lnTo>
                      <a:lnTo>
                        <a:pt x="98" y="125"/>
                      </a:lnTo>
                      <a:lnTo>
                        <a:pt x="98" y="128"/>
                      </a:lnTo>
                      <a:lnTo>
                        <a:pt x="95" y="127"/>
                      </a:lnTo>
                      <a:lnTo>
                        <a:pt x="90" y="124"/>
                      </a:lnTo>
                      <a:lnTo>
                        <a:pt x="83" y="113"/>
                      </a:lnTo>
                      <a:lnTo>
                        <a:pt x="74" y="96"/>
                      </a:lnTo>
                      <a:lnTo>
                        <a:pt x="67" y="74"/>
                      </a:lnTo>
                      <a:lnTo>
                        <a:pt x="67" y="49"/>
                      </a:lnTo>
                      <a:lnTo>
                        <a:pt x="60" y="43"/>
                      </a:lnTo>
                      <a:lnTo>
                        <a:pt x="52" y="38"/>
                      </a:lnTo>
                      <a:lnTo>
                        <a:pt x="44" y="35"/>
                      </a:lnTo>
                      <a:lnTo>
                        <a:pt x="39" y="32"/>
                      </a:lnTo>
                      <a:lnTo>
                        <a:pt x="37" y="39"/>
                      </a:lnTo>
                      <a:lnTo>
                        <a:pt x="37" y="50"/>
                      </a:lnTo>
                      <a:lnTo>
                        <a:pt x="39" y="61"/>
                      </a:lnTo>
                      <a:lnTo>
                        <a:pt x="42" y="71"/>
                      </a:lnTo>
                      <a:lnTo>
                        <a:pt x="43" y="80"/>
                      </a:lnTo>
                      <a:lnTo>
                        <a:pt x="45" y="94"/>
                      </a:lnTo>
                      <a:lnTo>
                        <a:pt x="49" y="105"/>
                      </a:lnTo>
                      <a:lnTo>
                        <a:pt x="51" y="113"/>
                      </a:lnTo>
                      <a:lnTo>
                        <a:pt x="51" y="115"/>
                      </a:lnTo>
                      <a:lnTo>
                        <a:pt x="47" y="114"/>
                      </a:lnTo>
                      <a:lnTo>
                        <a:pt x="44" y="110"/>
                      </a:lnTo>
                      <a:lnTo>
                        <a:pt x="41" y="102"/>
                      </a:lnTo>
                      <a:lnTo>
                        <a:pt x="38" y="87"/>
                      </a:lnTo>
                      <a:lnTo>
                        <a:pt x="35" y="65"/>
                      </a:lnTo>
                      <a:lnTo>
                        <a:pt x="30" y="44"/>
                      </a:lnTo>
                      <a:lnTo>
                        <a:pt x="28" y="30"/>
                      </a:lnTo>
                      <a:lnTo>
                        <a:pt x="17" y="20"/>
                      </a:lnTo>
                      <a:lnTo>
                        <a:pt x="9" y="12"/>
                      </a:lnTo>
                      <a:lnTo>
                        <a:pt x="4" y="6"/>
                      </a:lnTo>
                      <a:lnTo>
                        <a:pt x="0" y="2"/>
                      </a:lnTo>
                      <a:lnTo>
                        <a:pt x="0" y="0"/>
                      </a:lnTo>
                      <a:lnTo>
                        <a:pt x="1" y="0"/>
                      </a:lnTo>
                      <a:lnTo>
                        <a:pt x="4" y="0"/>
                      </a:lnTo>
                      <a:lnTo>
                        <a:pt x="7" y="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74" name="Freeform 312">
                  <a:extLst>
                    <a:ext uri="{FF2B5EF4-FFF2-40B4-BE49-F238E27FC236}">
                      <a16:creationId xmlns:a16="http://schemas.microsoft.com/office/drawing/2014/main" id="{12642D75-D319-4FC7-A9EF-033BCBB6689C}"/>
                    </a:ext>
                  </a:extLst>
                </p:cNvPr>
                <p:cNvSpPr>
                  <a:spLocks/>
                </p:cNvSpPr>
                <p:nvPr/>
              </p:nvSpPr>
              <p:spPr bwMode="auto">
                <a:xfrm>
                  <a:off x="302" y="183"/>
                  <a:ext cx="64" cy="108"/>
                </a:xfrm>
                <a:custGeom>
                  <a:avLst/>
                  <a:gdLst>
                    <a:gd name="T0" fmla="*/ 29 w 129"/>
                    <a:gd name="T1" fmla="*/ 1 h 214"/>
                    <a:gd name="T2" fmla="*/ 30 w 129"/>
                    <a:gd name="T3" fmla="*/ 12 h 214"/>
                    <a:gd name="T4" fmla="*/ 32 w 129"/>
                    <a:gd name="T5" fmla="*/ 17 h 214"/>
                    <a:gd name="T6" fmla="*/ 37 w 129"/>
                    <a:gd name="T7" fmla="*/ 20 h 214"/>
                    <a:gd name="T8" fmla="*/ 43 w 129"/>
                    <a:gd name="T9" fmla="*/ 26 h 214"/>
                    <a:gd name="T10" fmla="*/ 50 w 129"/>
                    <a:gd name="T11" fmla="*/ 34 h 214"/>
                    <a:gd name="T12" fmla="*/ 58 w 129"/>
                    <a:gd name="T13" fmla="*/ 47 h 214"/>
                    <a:gd name="T14" fmla="*/ 63 w 129"/>
                    <a:gd name="T15" fmla="*/ 58 h 214"/>
                    <a:gd name="T16" fmla="*/ 64 w 129"/>
                    <a:gd name="T17" fmla="*/ 62 h 214"/>
                    <a:gd name="T18" fmla="*/ 63 w 129"/>
                    <a:gd name="T19" fmla="*/ 62 h 214"/>
                    <a:gd name="T20" fmla="*/ 60 w 129"/>
                    <a:gd name="T21" fmla="*/ 57 h 214"/>
                    <a:gd name="T22" fmla="*/ 56 w 129"/>
                    <a:gd name="T23" fmla="*/ 49 h 214"/>
                    <a:gd name="T24" fmla="*/ 50 w 129"/>
                    <a:gd name="T25" fmla="*/ 40 h 214"/>
                    <a:gd name="T26" fmla="*/ 45 w 129"/>
                    <a:gd name="T27" fmla="*/ 33 h 214"/>
                    <a:gd name="T28" fmla="*/ 40 w 129"/>
                    <a:gd name="T29" fmla="*/ 29 h 214"/>
                    <a:gd name="T30" fmla="*/ 36 w 129"/>
                    <a:gd name="T31" fmla="*/ 26 h 214"/>
                    <a:gd name="T32" fmla="*/ 34 w 129"/>
                    <a:gd name="T33" fmla="*/ 31 h 214"/>
                    <a:gd name="T34" fmla="*/ 35 w 129"/>
                    <a:gd name="T35" fmla="*/ 43 h 214"/>
                    <a:gd name="T36" fmla="*/ 38 w 129"/>
                    <a:gd name="T37" fmla="*/ 50 h 214"/>
                    <a:gd name="T38" fmla="*/ 45 w 129"/>
                    <a:gd name="T39" fmla="*/ 57 h 214"/>
                    <a:gd name="T40" fmla="*/ 54 w 129"/>
                    <a:gd name="T41" fmla="*/ 67 h 214"/>
                    <a:gd name="T42" fmla="*/ 59 w 129"/>
                    <a:gd name="T43" fmla="*/ 79 h 214"/>
                    <a:gd name="T44" fmla="*/ 60 w 129"/>
                    <a:gd name="T45" fmla="*/ 89 h 214"/>
                    <a:gd name="T46" fmla="*/ 58 w 129"/>
                    <a:gd name="T47" fmla="*/ 84 h 214"/>
                    <a:gd name="T48" fmla="*/ 53 w 129"/>
                    <a:gd name="T49" fmla="*/ 74 h 214"/>
                    <a:gd name="T50" fmla="*/ 48 w 129"/>
                    <a:gd name="T51" fmla="*/ 67 h 214"/>
                    <a:gd name="T52" fmla="*/ 43 w 129"/>
                    <a:gd name="T53" fmla="*/ 61 h 214"/>
                    <a:gd name="T54" fmla="*/ 38 w 129"/>
                    <a:gd name="T55" fmla="*/ 57 h 214"/>
                    <a:gd name="T56" fmla="*/ 39 w 129"/>
                    <a:gd name="T57" fmla="*/ 66 h 214"/>
                    <a:gd name="T58" fmla="*/ 43 w 129"/>
                    <a:gd name="T59" fmla="*/ 93 h 214"/>
                    <a:gd name="T60" fmla="*/ 41 w 129"/>
                    <a:gd name="T61" fmla="*/ 107 h 214"/>
                    <a:gd name="T62" fmla="*/ 40 w 129"/>
                    <a:gd name="T63" fmla="*/ 106 h 214"/>
                    <a:gd name="T64" fmla="*/ 39 w 129"/>
                    <a:gd name="T65" fmla="*/ 95 h 214"/>
                    <a:gd name="T66" fmla="*/ 33 w 129"/>
                    <a:gd name="T67" fmla="*/ 69 h 214"/>
                    <a:gd name="T68" fmla="*/ 26 w 129"/>
                    <a:gd name="T69" fmla="*/ 65 h 214"/>
                    <a:gd name="T70" fmla="*/ 17 w 129"/>
                    <a:gd name="T71" fmla="*/ 78 h 214"/>
                    <a:gd name="T72" fmla="*/ 14 w 129"/>
                    <a:gd name="T73" fmla="*/ 88 h 214"/>
                    <a:gd name="T74" fmla="*/ 12 w 129"/>
                    <a:gd name="T75" fmla="*/ 85 h 214"/>
                    <a:gd name="T76" fmla="*/ 16 w 129"/>
                    <a:gd name="T77" fmla="*/ 74 h 214"/>
                    <a:gd name="T78" fmla="*/ 25 w 129"/>
                    <a:gd name="T79" fmla="*/ 58 h 214"/>
                    <a:gd name="T80" fmla="*/ 29 w 129"/>
                    <a:gd name="T81" fmla="*/ 46 h 214"/>
                    <a:gd name="T82" fmla="*/ 29 w 129"/>
                    <a:gd name="T83" fmla="*/ 31 h 214"/>
                    <a:gd name="T84" fmla="*/ 26 w 129"/>
                    <a:gd name="T85" fmla="*/ 29 h 214"/>
                    <a:gd name="T86" fmla="*/ 18 w 129"/>
                    <a:gd name="T87" fmla="*/ 36 h 214"/>
                    <a:gd name="T88" fmla="*/ 10 w 129"/>
                    <a:gd name="T89" fmla="*/ 46 h 214"/>
                    <a:gd name="T90" fmla="*/ 4 w 129"/>
                    <a:gd name="T91" fmla="*/ 56 h 214"/>
                    <a:gd name="T92" fmla="*/ 1 w 129"/>
                    <a:gd name="T93" fmla="*/ 63 h 214"/>
                    <a:gd name="T94" fmla="*/ 0 w 129"/>
                    <a:gd name="T95" fmla="*/ 62 h 214"/>
                    <a:gd name="T96" fmla="*/ 2 w 129"/>
                    <a:gd name="T97" fmla="*/ 55 h 214"/>
                    <a:gd name="T98" fmla="*/ 7 w 129"/>
                    <a:gd name="T99" fmla="*/ 45 h 214"/>
                    <a:gd name="T100" fmla="*/ 15 w 129"/>
                    <a:gd name="T101" fmla="*/ 33 h 214"/>
                    <a:gd name="T102" fmla="*/ 23 w 129"/>
                    <a:gd name="T103" fmla="*/ 23 h 214"/>
                    <a:gd name="T104" fmla="*/ 28 w 129"/>
                    <a:gd name="T105" fmla="*/ 16 h 214"/>
                    <a:gd name="T106" fmla="*/ 27 w 129"/>
                    <a:gd name="T107" fmla="*/ 7 h 214"/>
                    <a:gd name="T108" fmla="*/ 26 w 129"/>
                    <a:gd name="T109" fmla="*/ 3 h 214"/>
                    <a:gd name="T110" fmla="*/ 27 w 129"/>
                    <a:gd name="T111" fmla="*/ 1 h 2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4">
                      <a:moveTo>
                        <a:pt x="56" y="0"/>
                      </a:moveTo>
                      <a:lnTo>
                        <a:pt x="58" y="1"/>
                      </a:lnTo>
                      <a:lnTo>
                        <a:pt x="60" y="11"/>
                      </a:lnTo>
                      <a:lnTo>
                        <a:pt x="61" y="24"/>
                      </a:lnTo>
                      <a:lnTo>
                        <a:pt x="63" y="31"/>
                      </a:lnTo>
                      <a:lnTo>
                        <a:pt x="65" y="33"/>
                      </a:lnTo>
                      <a:lnTo>
                        <a:pt x="68" y="35"/>
                      </a:lnTo>
                      <a:lnTo>
                        <a:pt x="74" y="40"/>
                      </a:lnTo>
                      <a:lnTo>
                        <a:pt x="80" y="46"/>
                      </a:lnTo>
                      <a:lnTo>
                        <a:pt x="87" y="52"/>
                      </a:lnTo>
                      <a:lnTo>
                        <a:pt x="94" y="60"/>
                      </a:lnTo>
                      <a:lnTo>
                        <a:pt x="101" y="68"/>
                      </a:lnTo>
                      <a:lnTo>
                        <a:pt x="106" y="78"/>
                      </a:lnTo>
                      <a:lnTo>
                        <a:pt x="116" y="94"/>
                      </a:lnTo>
                      <a:lnTo>
                        <a:pt x="123" y="106"/>
                      </a:lnTo>
                      <a:lnTo>
                        <a:pt x="127" y="114"/>
                      </a:lnTo>
                      <a:lnTo>
                        <a:pt x="129" y="120"/>
                      </a:lnTo>
                      <a:lnTo>
                        <a:pt x="129" y="123"/>
                      </a:lnTo>
                      <a:lnTo>
                        <a:pt x="128" y="124"/>
                      </a:lnTo>
                      <a:lnTo>
                        <a:pt x="126" y="123"/>
                      </a:lnTo>
                      <a:lnTo>
                        <a:pt x="123" y="117"/>
                      </a:lnTo>
                      <a:lnTo>
                        <a:pt x="120" y="113"/>
                      </a:lnTo>
                      <a:lnTo>
                        <a:pt x="117" y="106"/>
                      </a:lnTo>
                      <a:lnTo>
                        <a:pt x="112" y="98"/>
                      </a:lnTo>
                      <a:lnTo>
                        <a:pt x="106" y="88"/>
                      </a:lnTo>
                      <a:lnTo>
                        <a:pt x="101" y="80"/>
                      </a:lnTo>
                      <a:lnTo>
                        <a:pt x="95" y="72"/>
                      </a:lnTo>
                      <a:lnTo>
                        <a:pt x="90" y="65"/>
                      </a:lnTo>
                      <a:lnTo>
                        <a:pt x="87" y="62"/>
                      </a:lnTo>
                      <a:lnTo>
                        <a:pt x="81" y="57"/>
                      </a:lnTo>
                      <a:lnTo>
                        <a:pt x="76" y="54"/>
                      </a:lnTo>
                      <a:lnTo>
                        <a:pt x="73" y="52"/>
                      </a:lnTo>
                      <a:lnTo>
                        <a:pt x="70" y="50"/>
                      </a:lnTo>
                      <a:lnTo>
                        <a:pt x="68" y="62"/>
                      </a:lnTo>
                      <a:lnTo>
                        <a:pt x="68" y="75"/>
                      </a:lnTo>
                      <a:lnTo>
                        <a:pt x="70" y="86"/>
                      </a:lnTo>
                      <a:lnTo>
                        <a:pt x="71" y="94"/>
                      </a:lnTo>
                      <a:lnTo>
                        <a:pt x="76" y="99"/>
                      </a:lnTo>
                      <a:lnTo>
                        <a:pt x="83" y="106"/>
                      </a:lnTo>
                      <a:lnTo>
                        <a:pt x="91" y="113"/>
                      </a:lnTo>
                      <a:lnTo>
                        <a:pt x="100" y="122"/>
                      </a:lnTo>
                      <a:lnTo>
                        <a:pt x="108" y="132"/>
                      </a:lnTo>
                      <a:lnTo>
                        <a:pt x="114" y="144"/>
                      </a:lnTo>
                      <a:lnTo>
                        <a:pt x="119" y="156"/>
                      </a:lnTo>
                      <a:lnTo>
                        <a:pt x="121" y="171"/>
                      </a:lnTo>
                      <a:lnTo>
                        <a:pt x="121" y="176"/>
                      </a:lnTo>
                      <a:lnTo>
                        <a:pt x="119" y="174"/>
                      </a:lnTo>
                      <a:lnTo>
                        <a:pt x="116" y="166"/>
                      </a:lnTo>
                      <a:lnTo>
                        <a:pt x="110" y="153"/>
                      </a:lnTo>
                      <a:lnTo>
                        <a:pt x="106" y="146"/>
                      </a:lnTo>
                      <a:lnTo>
                        <a:pt x="103" y="138"/>
                      </a:lnTo>
                      <a:lnTo>
                        <a:pt x="97" y="132"/>
                      </a:lnTo>
                      <a:lnTo>
                        <a:pt x="93" y="125"/>
                      </a:lnTo>
                      <a:lnTo>
                        <a:pt x="87" y="121"/>
                      </a:lnTo>
                      <a:lnTo>
                        <a:pt x="81" y="116"/>
                      </a:lnTo>
                      <a:lnTo>
                        <a:pt x="76" y="113"/>
                      </a:lnTo>
                      <a:lnTo>
                        <a:pt x="72" y="111"/>
                      </a:lnTo>
                      <a:lnTo>
                        <a:pt x="79" y="130"/>
                      </a:lnTo>
                      <a:lnTo>
                        <a:pt x="83" y="156"/>
                      </a:lnTo>
                      <a:lnTo>
                        <a:pt x="87" y="184"/>
                      </a:lnTo>
                      <a:lnTo>
                        <a:pt x="86" y="207"/>
                      </a:lnTo>
                      <a:lnTo>
                        <a:pt x="83" y="213"/>
                      </a:lnTo>
                      <a:lnTo>
                        <a:pt x="82" y="214"/>
                      </a:lnTo>
                      <a:lnTo>
                        <a:pt x="81" y="211"/>
                      </a:lnTo>
                      <a:lnTo>
                        <a:pt x="81" y="204"/>
                      </a:lnTo>
                      <a:lnTo>
                        <a:pt x="79" y="188"/>
                      </a:lnTo>
                      <a:lnTo>
                        <a:pt x="74" y="162"/>
                      </a:lnTo>
                      <a:lnTo>
                        <a:pt x="67" y="136"/>
                      </a:lnTo>
                      <a:lnTo>
                        <a:pt x="63" y="121"/>
                      </a:lnTo>
                      <a:lnTo>
                        <a:pt x="53" y="128"/>
                      </a:lnTo>
                      <a:lnTo>
                        <a:pt x="43" y="139"/>
                      </a:lnTo>
                      <a:lnTo>
                        <a:pt x="35" y="154"/>
                      </a:lnTo>
                      <a:lnTo>
                        <a:pt x="30" y="168"/>
                      </a:lnTo>
                      <a:lnTo>
                        <a:pt x="28" y="174"/>
                      </a:lnTo>
                      <a:lnTo>
                        <a:pt x="26" y="174"/>
                      </a:lnTo>
                      <a:lnTo>
                        <a:pt x="25" y="169"/>
                      </a:lnTo>
                      <a:lnTo>
                        <a:pt x="27" y="161"/>
                      </a:lnTo>
                      <a:lnTo>
                        <a:pt x="33" y="147"/>
                      </a:lnTo>
                      <a:lnTo>
                        <a:pt x="42" y="130"/>
                      </a:lnTo>
                      <a:lnTo>
                        <a:pt x="51" y="114"/>
                      </a:lnTo>
                      <a:lnTo>
                        <a:pt x="58" y="105"/>
                      </a:lnTo>
                      <a:lnTo>
                        <a:pt x="59" y="91"/>
                      </a:lnTo>
                      <a:lnTo>
                        <a:pt x="59" y="75"/>
                      </a:lnTo>
                      <a:lnTo>
                        <a:pt x="59" y="62"/>
                      </a:lnTo>
                      <a:lnTo>
                        <a:pt x="59" y="53"/>
                      </a:lnTo>
                      <a:lnTo>
                        <a:pt x="52" y="57"/>
                      </a:lnTo>
                      <a:lnTo>
                        <a:pt x="44" y="64"/>
                      </a:lnTo>
                      <a:lnTo>
                        <a:pt x="36" y="72"/>
                      </a:lnTo>
                      <a:lnTo>
                        <a:pt x="27" y="81"/>
                      </a:lnTo>
                      <a:lnTo>
                        <a:pt x="20" y="92"/>
                      </a:lnTo>
                      <a:lnTo>
                        <a:pt x="13" y="102"/>
                      </a:lnTo>
                      <a:lnTo>
                        <a:pt x="9" y="111"/>
                      </a:lnTo>
                      <a:lnTo>
                        <a:pt x="5" y="121"/>
                      </a:lnTo>
                      <a:lnTo>
                        <a:pt x="3" y="124"/>
                      </a:lnTo>
                      <a:lnTo>
                        <a:pt x="2" y="124"/>
                      </a:lnTo>
                      <a:lnTo>
                        <a:pt x="0" y="122"/>
                      </a:lnTo>
                      <a:lnTo>
                        <a:pt x="2" y="115"/>
                      </a:lnTo>
                      <a:lnTo>
                        <a:pt x="4" y="109"/>
                      </a:lnTo>
                      <a:lnTo>
                        <a:pt x="9" y="100"/>
                      </a:lnTo>
                      <a:lnTo>
                        <a:pt x="15" y="90"/>
                      </a:lnTo>
                      <a:lnTo>
                        <a:pt x="22" y="78"/>
                      </a:lnTo>
                      <a:lnTo>
                        <a:pt x="30" y="65"/>
                      </a:lnTo>
                      <a:lnTo>
                        <a:pt x="38" y="55"/>
                      </a:lnTo>
                      <a:lnTo>
                        <a:pt x="47" y="46"/>
                      </a:lnTo>
                      <a:lnTo>
                        <a:pt x="53" y="39"/>
                      </a:lnTo>
                      <a:lnTo>
                        <a:pt x="57" y="32"/>
                      </a:lnTo>
                      <a:lnTo>
                        <a:pt x="57" y="23"/>
                      </a:lnTo>
                      <a:lnTo>
                        <a:pt x="55" y="13"/>
                      </a:lnTo>
                      <a:lnTo>
                        <a:pt x="53" y="8"/>
                      </a:lnTo>
                      <a:lnTo>
                        <a:pt x="53" y="5"/>
                      </a:lnTo>
                      <a:lnTo>
                        <a:pt x="53" y="3"/>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75" name="Freeform 313">
                  <a:extLst>
                    <a:ext uri="{FF2B5EF4-FFF2-40B4-BE49-F238E27FC236}">
                      <a16:creationId xmlns:a16="http://schemas.microsoft.com/office/drawing/2014/main" id="{00368616-966B-4045-B662-8B22224FAFD2}"/>
                    </a:ext>
                  </a:extLst>
                </p:cNvPr>
                <p:cNvSpPr>
                  <a:spLocks/>
                </p:cNvSpPr>
                <p:nvPr/>
              </p:nvSpPr>
              <p:spPr bwMode="auto">
                <a:xfrm>
                  <a:off x="367" y="44"/>
                  <a:ext cx="78" cy="111"/>
                </a:xfrm>
                <a:custGeom>
                  <a:avLst/>
                  <a:gdLst>
                    <a:gd name="T0" fmla="*/ 2 w 155"/>
                    <a:gd name="T1" fmla="*/ 106 h 222"/>
                    <a:gd name="T2" fmla="*/ 9 w 155"/>
                    <a:gd name="T3" fmla="*/ 92 h 222"/>
                    <a:gd name="T4" fmla="*/ 14 w 155"/>
                    <a:gd name="T5" fmla="*/ 81 h 222"/>
                    <a:gd name="T6" fmla="*/ 20 w 155"/>
                    <a:gd name="T7" fmla="*/ 67 h 222"/>
                    <a:gd name="T8" fmla="*/ 19 w 155"/>
                    <a:gd name="T9" fmla="*/ 59 h 222"/>
                    <a:gd name="T10" fmla="*/ 14 w 155"/>
                    <a:gd name="T11" fmla="*/ 54 h 222"/>
                    <a:gd name="T12" fmla="*/ 14 w 155"/>
                    <a:gd name="T13" fmla="*/ 47 h 222"/>
                    <a:gd name="T14" fmla="*/ 15 w 155"/>
                    <a:gd name="T15" fmla="*/ 49 h 222"/>
                    <a:gd name="T16" fmla="*/ 18 w 155"/>
                    <a:gd name="T17" fmla="*/ 53 h 222"/>
                    <a:gd name="T18" fmla="*/ 23 w 155"/>
                    <a:gd name="T19" fmla="*/ 55 h 222"/>
                    <a:gd name="T20" fmla="*/ 27 w 155"/>
                    <a:gd name="T21" fmla="*/ 53 h 222"/>
                    <a:gd name="T22" fmla="*/ 33 w 155"/>
                    <a:gd name="T23" fmla="*/ 46 h 222"/>
                    <a:gd name="T24" fmla="*/ 39 w 155"/>
                    <a:gd name="T25" fmla="*/ 39 h 222"/>
                    <a:gd name="T26" fmla="*/ 43 w 155"/>
                    <a:gd name="T27" fmla="*/ 33 h 222"/>
                    <a:gd name="T28" fmla="*/ 43 w 155"/>
                    <a:gd name="T29" fmla="*/ 28 h 222"/>
                    <a:gd name="T30" fmla="*/ 40 w 155"/>
                    <a:gd name="T31" fmla="*/ 15 h 222"/>
                    <a:gd name="T32" fmla="*/ 36 w 155"/>
                    <a:gd name="T33" fmla="*/ 8 h 222"/>
                    <a:gd name="T34" fmla="*/ 35 w 155"/>
                    <a:gd name="T35" fmla="*/ 5 h 222"/>
                    <a:gd name="T36" fmla="*/ 40 w 155"/>
                    <a:gd name="T37" fmla="*/ 10 h 222"/>
                    <a:gd name="T38" fmla="*/ 46 w 155"/>
                    <a:gd name="T39" fmla="*/ 23 h 222"/>
                    <a:gd name="T40" fmla="*/ 50 w 155"/>
                    <a:gd name="T41" fmla="*/ 21 h 222"/>
                    <a:gd name="T42" fmla="*/ 59 w 155"/>
                    <a:gd name="T43" fmla="*/ 6 h 222"/>
                    <a:gd name="T44" fmla="*/ 65 w 155"/>
                    <a:gd name="T45" fmla="*/ 0 h 222"/>
                    <a:gd name="T46" fmla="*/ 65 w 155"/>
                    <a:gd name="T47" fmla="*/ 2 h 222"/>
                    <a:gd name="T48" fmla="*/ 61 w 155"/>
                    <a:gd name="T49" fmla="*/ 9 h 222"/>
                    <a:gd name="T50" fmla="*/ 52 w 155"/>
                    <a:gd name="T51" fmla="*/ 27 h 222"/>
                    <a:gd name="T52" fmla="*/ 52 w 155"/>
                    <a:gd name="T53" fmla="*/ 31 h 222"/>
                    <a:gd name="T54" fmla="*/ 60 w 155"/>
                    <a:gd name="T55" fmla="*/ 29 h 222"/>
                    <a:gd name="T56" fmla="*/ 66 w 155"/>
                    <a:gd name="T57" fmla="*/ 27 h 222"/>
                    <a:gd name="T58" fmla="*/ 71 w 155"/>
                    <a:gd name="T59" fmla="*/ 24 h 222"/>
                    <a:gd name="T60" fmla="*/ 75 w 155"/>
                    <a:gd name="T61" fmla="*/ 21 h 222"/>
                    <a:gd name="T62" fmla="*/ 78 w 155"/>
                    <a:gd name="T63" fmla="*/ 22 h 222"/>
                    <a:gd name="T64" fmla="*/ 74 w 155"/>
                    <a:gd name="T65" fmla="*/ 25 h 222"/>
                    <a:gd name="T66" fmla="*/ 67 w 155"/>
                    <a:gd name="T67" fmla="*/ 29 h 222"/>
                    <a:gd name="T68" fmla="*/ 58 w 155"/>
                    <a:gd name="T69" fmla="*/ 34 h 222"/>
                    <a:gd name="T70" fmla="*/ 50 w 155"/>
                    <a:gd name="T71" fmla="*/ 38 h 222"/>
                    <a:gd name="T72" fmla="*/ 44 w 155"/>
                    <a:gd name="T73" fmla="*/ 40 h 222"/>
                    <a:gd name="T74" fmla="*/ 37 w 155"/>
                    <a:gd name="T75" fmla="*/ 49 h 222"/>
                    <a:gd name="T76" fmla="*/ 37 w 155"/>
                    <a:gd name="T77" fmla="*/ 53 h 222"/>
                    <a:gd name="T78" fmla="*/ 40 w 155"/>
                    <a:gd name="T79" fmla="*/ 55 h 222"/>
                    <a:gd name="T80" fmla="*/ 39 w 155"/>
                    <a:gd name="T81" fmla="*/ 56 h 222"/>
                    <a:gd name="T82" fmla="*/ 35 w 155"/>
                    <a:gd name="T83" fmla="*/ 59 h 222"/>
                    <a:gd name="T84" fmla="*/ 33 w 155"/>
                    <a:gd name="T85" fmla="*/ 59 h 222"/>
                    <a:gd name="T86" fmla="*/ 31 w 155"/>
                    <a:gd name="T87" fmla="*/ 59 h 222"/>
                    <a:gd name="T88" fmla="*/ 29 w 155"/>
                    <a:gd name="T89" fmla="*/ 62 h 222"/>
                    <a:gd name="T90" fmla="*/ 24 w 155"/>
                    <a:gd name="T91" fmla="*/ 72 h 222"/>
                    <a:gd name="T92" fmla="*/ 18 w 155"/>
                    <a:gd name="T93" fmla="*/ 84 h 222"/>
                    <a:gd name="T94" fmla="*/ 14 w 155"/>
                    <a:gd name="T95" fmla="*/ 96 h 222"/>
                    <a:gd name="T96" fmla="*/ 13 w 155"/>
                    <a:gd name="T97" fmla="*/ 102 h 222"/>
                    <a:gd name="T98" fmla="*/ 11 w 155"/>
                    <a:gd name="T99" fmla="*/ 107 h 222"/>
                    <a:gd name="T100" fmla="*/ 8 w 155"/>
                    <a:gd name="T101" fmla="*/ 110 h 222"/>
                    <a:gd name="T102" fmla="*/ 2 w 155"/>
                    <a:gd name="T103" fmla="*/ 111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2">
                      <a:moveTo>
                        <a:pt x="0" y="222"/>
                      </a:moveTo>
                      <a:lnTo>
                        <a:pt x="4" y="212"/>
                      </a:lnTo>
                      <a:lnTo>
                        <a:pt x="11" y="197"/>
                      </a:lnTo>
                      <a:lnTo>
                        <a:pt x="18" y="183"/>
                      </a:lnTo>
                      <a:lnTo>
                        <a:pt x="23" y="173"/>
                      </a:lnTo>
                      <a:lnTo>
                        <a:pt x="27" y="162"/>
                      </a:lnTo>
                      <a:lnTo>
                        <a:pt x="33" y="147"/>
                      </a:lnTo>
                      <a:lnTo>
                        <a:pt x="39" y="133"/>
                      </a:lnTo>
                      <a:lnTo>
                        <a:pt x="43" y="124"/>
                      </a:lnTo>
                      <a:lnTo>
                        <a:pt x="38" y="118"/>
                      </a:lnTo>
                      <a:lnTo>
                        <a:pt x="32" y="113"/>
                      </a:lnTo>
                      <a:lnTo>
                        <a:pt x="28" y="107"/>
                      </a:lnTo>
                      <a:lnTo>
                        <a:pt x="27" y="99"/>
                      </a:lnTo>
                      <a:lnTo>
                        <a:pt x="27" y="94"/>
                      </a:lnTo>
                      <a:lnTo>
                        <a:pt x="28" y="94"/>
                      </a:lnTo>
                      <a:lnTo>
                        <a:pt x="30" y="98"/>
                      </a:lnTo>
                      <a:lnTo>
                        <a:pt x="32" y="102"/>
                      </a:lnTo>
                      <a:lnTo>
                        <a:pt x="35" y="106"/>
                      </a:lnTo>
                      <a:lnTo>
                        <a:pt x="40" y="108"/>
                      </a:lnTo>
                      <a:lnTo>
                        <a:pt x="45" y="110"/>
                      </a:lnTo>
                      <a:lnTo>
                        <a:pt x="48" y="111"/>
                      </a:lnTo>
                      <a:lnTo>
                        <a:pt x="54" y="106"/>
                      </a:lnTo>
                      <a:lnTo>
                        <a:pt x="59" y="100"/>
                      </a:lnTo>
                      <a:lnTo>
                        <a:pt x="65" y="92"/>
                      </a:lnTo>
                      <a:lnTo>
                        <a:pt x="71" y="85"/>
                      </a:lnTo>
                      <a:lnTo>
                        <a:pt x="77" y="78"/>
                      </a:lnTo>
                      <a:lnTo>
                        <a:pt x="81" y="72"/>
                      </a:lnTo>
                      <a:lnTo>
                        <a:pt x="85" y="66"/>
                      </a:lnTo>
                      <a:lnTo>
                        <a:pt x="86" y="63"/>
                      </a:lnTo>
                      <a:lnTo>
                        <a:pt x="86" y="55"/>
                      </a:lnTo>
                      <a:lnTo>
                        <a:pt x="85" y="42"/>
                      </a:lnTo>
                      <a:lnTo>
                        <a:pt x="80" y="30"/>
                      </a:lnTo>
                      <a:lnTo>
                        <a:pt x="76" y="20"/>
                      </a:lnTo>
                      <a:lnTo>
                        <a:pt x="71" y="15"/>
                      </a:lnTo>
                      <a:lnTo>
                        <a:pt x="70" y="11"/>
                      </a:lnTo>
                      <a:lnTo>
                        <a:pt x="70" y="10"/>
                      </a:lnTo>
                      <a:lnTo>
                        <a:pt x="73" y="12"/>
                      </a:lnTo>
                      <a:lnTo>
                        <a:pt x="79" y="19"/>
                      </a:lnTo>
                      <a:lnTo>
                        <a:pt x="86" y="32"/>
                      </a:lnTo>
                      <a:lnTo>
                        <a:pt x="92" y="46"/>
                      </a:lnTo>
                      <a:lnTo>
                        <a:pt x="93" y="55"/>
                      </a:lnTo>
                      <a:lnTo>
                        <a:pt x="100" y="41"/>
                      </a:lnTo>
                      <a:lnTo>
                        <a:pt x="109" y="25"/>
                      </a:lnTo>
                      <a:lnTo>
                        <a:pt x="117" y="11"/>
                      </a:lnTo>
                      <a:lnTo>
                        <a:pt x="125" y="2"/>
                      </a:lnTo>
                      <a:lnTo>
                        <a:pt x="130" y="0"/>
                      </a:lnTo>
                      <a:lnTo>
                        <a:pt x="131" y="1"/>
                      </a:lnTo>
                      <a:lnTo>
                        <a:pt x="130" y="3"/>
                      </a:lnTo>
                      <a:lnTo>
                        <a:pt x="126" y="8"/>
                      </a:lnTo>
                      <a:lnTo>
                        <a:pt x="122" y="18"/>
                      </a:lnTo>
                      <a:lnTo>
                        <a:pt x="112" y="37"/>
                      </a:lnTo>
                      <a:lnTo>
                        <a:pt x="104" y="54"/>
                      </a:lnTo>
                      <a:lnTo>
                        <a:pt x="97" y="63"/>
                      </a:lnTo>
                      <a:lnTo>
                        <a:pt x="104" y="61"/>
                      </a:lnTo>
                      <a:lnTo>
                        <a:pt x="112" y="58"/>
                      </a:lnTo>
                      <a:lnTo>
                        <a:pt x="119" y="57"/>
                      </a:lnTo>
                      <a:lnTo>
                        <a:pt x="125" y="55"/>
                      </a:lnTo>
                      <a:lnTo>
                        <a:pt x="131" y="53"/>
                      </a:lnTo>
                      <a:lnTo>
                        <a:pt x="137" y="50"/>
                      </a:lnTo>
                      <a:lnTo>
                        <a:pt x="141" y="48"/>
                      </a:lnTo>
                      <a:lnTo>
                        <a:pt x="145" y="46"/>
                      </a:lnTo>
                      <a:lnTo>
                        <a:pt x="150" y="42"/>
                      </a:lnTo>
                      <a:lnTo>
                        <a:pt x="154" y="41"/>
                      </a:lnTo>
                      <a:lnTo>
                        <a:pt x="155" y="43"/>
                      </a:lnTo>
                      <a:lnTo>
                        <a:pt x="153" y="47"/>
                      </a:lnTo>
                      <a:lnTo>
                        <a:pt x="148" y="50"/>
                      </a:lnTo>
                      <a:lnTo>
                        <a:pt x="141" y="54"/>
                      </a:lnTo>
                      <a:lnTo>
                        <a:pt x="133" y="58"/>
                      </a:lnTo>
                      <a:lnTo>
                        <a:pt x="124" y="63"/>
                      </a:lnTo>
                      <a:lnTo>
                        <a:pt x="115" y="68"/>
                      </a:lnTo>
                      <a:lnTo>
                        <a:pt x="107" y="72"/>
                      </a:lnTo>
                      <a:lnTo>
                        <a:pt x="100" y="75"/>
                      </a:lnTo>
                      <a:lnTo>
                        <a:pt x="95" y="76"/>
                      </a:lnTo>
                      <a:lnTo>
                        <a:pt x="87" y="79"/>
                      </a:lnTo>
                      <a:lnTo>
                        <a:pt x="79" y="88"/>
                      </a:lnTo>
                      <a:lnTo>
                        <a:pt x="73" y="98"/>
                      </a:lnTo>
                      <a:lnTo>
                        <a:pt x="72" y="103"/>
                      </a:lnTo>
                      <a:lnTo>
                        <a:pt x="73" y="106"/>
                      </a:lnTo>
                      <a:lnTo>
                        <a:pt x="77" y="108"/>
                      </a:lnTo>
                      <a:lnTo>
                        <a:pt x="79" y="109"/>
                      </a:lnTo>
                      <a:lnTo>
                        <a:pt x="81" y="109"/>
                      </a:lnTo>
                      <a:lnTo>
                        <a:pt x="77" y="111"/>
                      </a:lnTo>
                      <a:lnTo>
                        <a:pt x="73" y="114"/>
                      </a:lnTo>
                      <a:lnTo>
                        <a:pt x="70" y="117"/>
                      </a:lnTo>
                      <a:lnTo>
                        <a:pt x="68" y="120"/>
                      </a:lnTo>
                      <a:lnTo>
                        <a:pt x="65" y="118"/>
                      </a:lnTo>
                      <a:lnTo>
                        <a:pt x="63" y="118"/>
                      </a:lnTo>
                      <a:lnTo>
                        <a:pt x="62" y="118"/>
                      </a:lnTo>
                      <a:lnTo>
                        <a:pt x="58" y="124"/>
                      </a:lnTo>
                      <a:lnTo>
                        <a:pt x="54" y="132"/>
                      </a:lnTo>
                      <a:lnTo>
                        <a:pt x="48" y="144"/>
                      </a:lnTo>
                      <a:lnTo>
                        <a:pt x="41" y="155"/>
                      </a:lnTo>
                      <a:lnTo>
                        <a:pt x="35" y="168"/>
                      </a:lnTo>
                      <a:lnTo>
                        <a:pt x="31" y="181"/>
                      </a:lnTo>
                      <a:lnTo>
                        <a:pt x="28" y="191"/>
                      </a:lnTo>
                      <a:lnTo>
                        <a:pt x="27" y="199"/>
                      </a:lnTo>
                      <a:lnTo>
                        <a:pt x="25" y="204"/>
                      </a:lnTo>
                      <a:lnTo>
                        <a:pt x="24" y="208"/>
                      </a:lnTo>
                      <a:lnTo>
                        <a:pt x="21" y="213"/>
                      </a:lnTo>
                      <a:lnTo>
                        <a:pt x="18" y="216"/>
                      </a:lnTo>
                      <a:lnTo>
                        <a:pt x="15" y="219"/>
                      </a:lnTo>
                      <a:lnTo>
                        <a:pt x="9" y="221"/>
                      </a:lnTo>
                      <a:lnTo>
                        <a:pt x="3" y="222"/>
                      </a:lnTo>
                      <a:lnTo>
                        <a:pt x="0" y="222"/>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76" name="Freeform 314">
                  <a:extLst>
                    <a:ext uri="{FF2B5EF4-FFF2-40B4-BE49-F238E27FC236}">
                      <a16:creationId xmlns:a16="http://schemas.microsoft.com/office/drawing/2014/main" id="{9150F505-6975-4B3C-8A0F-0ACE1F2F0D4A}"/>
                    </a:ext>
                  </a:extLst>
                </p:cNvPr>
                <p:cNvSpPr>
                  <a:spLocks/>
                </p:cNvSpPr>
                <p:nvPr/>
              </p:nvSpPr>
              <p:spPr bwMode="auto">
                <a:xfrm>
                  <a:off x="253" y="221"/>
                  <a:ext cx="50" cy="86"/>
                </a:xfrm>
                <a:custGeom>
                  <a:avLst/>
                  <a:gdLst>
                    <a:gd name="T0" fmla="*/ 33 w 100"/>
                    <a:gd name="T1" fmla="*/ 5 h 172"/>
                    <a:gd name="T2" fmla="*/ 28 w 100"/>
                    <a:gd name="T3" fmla="*/ 16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3 h 172"/>
                    <a:gd name="T16" fmla="*/ 4 w 100"/>
                    <a:gd name="T17" fmla="*/ 32 h 172"/>
                    <a:gd name="T18" fmla="*/ 9 w 100"/>
                    <a:gd name="T19" fmla="*/ 29 h 172"/>
                    <a:gd name="T20" fmla="*/ 16 w 100"/>
                    <a:gd name="T21" fmla="*/ 25 h 172"/>
                    <a:gd name="T22" fmla="*/ 23 w 100"/>
                    <a:gd name="T23" fmla="*/ 23 h 172"/>
                    <a:gd name="T24" fmla="*/ 24 w 100"/>
                    <a:gd name="T25" fmla="*/ 26 h 172"/>
                    <a:gd name="T26" fmla="*/ 21 w 100"/>
                    <a:gd name="T27" fmla="*/ 37 h 172"/>
                    <a:gd name="T28" fmla="*/ 19 w 100"/>
                    <a:gd name="T29" fmla="*/ 43 h 172"/>
                    <a:gd name="T30" fmla="*/ 13 w 100"/>
                    <a:gd name="T31" fmla="*/ 48 h 172"/>
                    <a:gd name="T32" fmla="*/ 8 w 100"/>
                    <a:gd name="T33" fmla="*/ 55 h 172"/>
                    <a:gd name="T34" fmla="*/ 3 w 100"/>
                    <a:gd name="T35" fmla="*/ 59 h 172"/>
                    <a:gd name="T36" fmla="*/ 2 w 100"/>
                    <a:gd name="T37" fmla="*/ 63 h 172"/>
                    <a:gd name="T38" fmla="*/ 3 w 100"/>
                    <a:gd name="T39" fmla="*/ 64 h 172"/>
                    <a:gd name="T40" fmla="*/ 8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5 h 172"/>
                    <a:gd name="T52" fmla="*/ 26 w 100"/>
                    <a:gd name="T53" fmla="*/ 75 h 172"/>
                    <a:gd name="T54" fmla="*/ 25 w 100"/>
                    <a:gd name="T55" fmla="*/ 50 h 172"/>
                    <a:gd name="T56" fmla="*/ 27 w 100"/>
                    <a:gd name="T57" fmla="*/ 42 h 172"/>
                    <a:gd name="T58" fmla="*/ 28 w 100"/>
                    <a:gd name="T59" fmla="*/ 43 h 172"/>
                    <a:gd name="T60" fmla="*/ 31 w 100"/>
                    <a:gd name="T61" fmla="*/ 50 h 172"/>
                    <a:gd name="T62" fmla="*/ 42 w 100"/>
                    <a:gd name="T63" fmla="*/ 62 h 172"/>
                    <a:gd name="T64" fmla="*/ 47 w 100"/>
                    <a:gd name="T65" fmla="*/ 65 h 172"/>
                    <a:gd name="T66" fmla="*/ 45 w 100"/>
                    <a:gd name="T67" fmla="*/ 62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4 w 100"/>
                    <a:gd name="T79" fmla="*/ 23 h 172"/>
                    <a:gd name="T80" fmla="*/ 38 w 100"/>
                    <a:gd name="T81" fmla="*/ 28 h 172"/>
                    <a:gd name="T82" fmla="*/ 47 w 100"/>
                    <a:gd name="T83" fmla="*/ 36 h 172"/>
                    <a:gd name="T84" fmla="*/ 50 w 100"/>
                    <a:gd name="T85" fmla="*/ 38 h 172"/>
                    <a:gd name="T86" fmla="*/ 47 w 100"/>
                    <a:gd name="T87" fmla="*/ 33 h 172"/>
                    <a:gd name="T88" fmla="*/ 42 w 100"/>
                    <a:gd name="T89" fmla="*/ 28 h 172"/>
                    <a:gd name="T90" fmla="*/ 38 w 100"/>
                    <a:gd name="T91" fmla="*/ 22 h 172"/>
                    <a:gd name="T92" fmla="*/ 35 w 100"/>
                    <a:gd name="T93" fmla="*/ 17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3"/>
                      </a:moveTo>
                      <a:lnTo>
                        <a:pt x="65" y="10"/>
                      </a:lnTo>
                      <a:lnTo>
                        <a:pt x="61" y="20"/>
                      </a:lnTo>
                      <a:lnTo>
                        <a:pt x="56" y="31"/>
                      </a:lnTo>
                      <a:lnTo>
                        <a:pt x="54" y="36"/>
                      </a:lnTo>
                      <a:lnTo>
                        <a:pt x="48" y="36"/>
                      </a:lnTo>
                      <a:lnTo>
                        <a:pt x="40" y="39"/>
                      </a:lnTo>
                      <a:lnTo>
                        <a:pt x="32" y="42"/>
                      </a:lnTo>
                      <a:lnTo>
                        <a:pt x="24" y="47"/>
                      </a:lnTo>
                      <a:lnTo>
                        <a:pt x="16" y="51"/>
                      </a:lnTo>
                      <a:lnTo>
                        <a:pt x="9" y="55"/>
                      </a:lnTo>
                      <a:lnTo>
                        <a:pt x="3" y="60"/>
                      </a:lnTo>
                      <a:lnTo>
                        <a:pt x="1" y="62"/>
                      </a:lnTo>
                      <a:lnTo>
                        <a:pt x="0" y="65"/>
                      </a:lnTo>
                      <a:lnTo>
                        <a:pt x="0" y="66"/>
                      </a:lnTo>
                      <a:lnTo>
                        <a:pt x="1" y="66"/>
                      </a:lnTo>
                      <a:lnTo>
                        <a:pt x="4" y="65"/>
                      </a:lnTo>
                      <a:lnTo>
                        <a:pt x="8" y="63"/>
                      </a:lnTo>
                      <a:lnTo>
                        <a:pt x="12" y="61"/>
                      </a:lnTo>
                      <a:lnTo>
                        <a:pt x="18" y="57"/>
                      </a:lnTo>
                      <a:lnTo>
                        <a:pt x="25" y="53"/>
                      </a:lnTo>
                      <a:lnTo>
                        <a:pt x="32" y="49"/>
                      </a:lnTo>
                      <a:lnTo>
                        <a:pt x="39" y="47"/>
                      </a:lnTo>
                      <a:lnTo>
                        <a:pt x="45" y="45"/>
                      </a:lnTo>
                      <a:lnTo>
                        <a:pt x="49" y="43"/>
                      </a:lnTo>
                      <a:lnTo>
                        <a:pt x="47" y="51"/>
                      </a:lnTo>
                      <a:lnTo>
                        <a:pt x="45" y="63"/>
                      </a:lnTo>
                      <a:lnTo>
                        <a:pt x="42" y="73"/>
                      </a:lnTo>
                      <a:lnTo>
                        <a:pt x="41" y="80"/>
                      </a:lnTo>
                      <a:lnTo>
                        <a:pt x="38" y="85"/>
                      </a:lnTo>
                      <a:lnTo>
                        <a:pt x="32" y="89"/>
                      </a:lnTo>
                      <a:lnTo>
                        <a:pt x="26" y="96"/>
                      </a:lnTo>
                      <a:lnTo>
                        <a:pt x="20" y="102"/>
                      </a:lnTo>
                      <a:lnTo>
                        <a:pt x="15" y="109"/>
                      </a:lnTo>
                      <a:lnTo>
                        <a:pt x="9" y="114"/>
                      </a:lnTo>
                      <a:lnTo>
                        <a:pt x="5" y="118"/>
                      </a:lnTo>
                      <a:lnTo>
                        <a:pt x="4" y="122"/>
                      </a:lnTo>
                      <a:lnTo>
                        <a:pt x="3" y="125"/>
                      </a:lnTo>
                      <a:lnTo>
                        <a:pt x="3" y="128"/>
                      </a:lnTo>
                      <a:lnTo>
                        <a:pt x="5" y="128"/>
                      </a:lnTo>
                      <a:lnTo>
                        <a:pt x="8" y="124"/>
                      </a:lnTo>
                      <a:lnTo>
                        <a:pt x="15" y="117"/>
                      </a:lnTo>
                      <a:lnTo>
                        <a:pt x="25" y="107"/>
                      </a:lnTo>
                      <a:lnTo>
                        <a:pt x="34" y="99"/>
                      </a:lnTo>
                      <a:lnTo>
                        <a:pt x="41" y="93"/>
                      </a:lnTo>
                      <a:lnTo>
                        <a:pt x="42" y="107"/>
                      </a:lnTo>
                      <a:lnTo>
                        <a:pt x="43" y="130"/>
                      </a:lnTo>
                      <a:lnTo>
                        <a:pt x="46" y="153"/>
                      </a:lnTo>
                      <a:lnTo>
                        <a:pt x="48" y="167"/>
                      </a:lnTo>
                      <a:lnTo>
                        <a:pt x="49" y="171"/>
                      </a:lnTo>
                      <a:lnTo>
                        <a:pt x="50" y="172"/>
                      </a:lnTo>
                      <a:lnTo>
                        <a:pt x="50" y="170"/>
                      </a:lnTo>
                      <a:lnTo>
                        <a:pt x="52" y="164"/>
                      </a:lnTo>
                      <a:lnTo>
                        <a:pt x="52" y="149"/>
                      </a:lnTo>
                      <a:lnTo>
                        <a:pt x="50" y="124"/>
                      </a:lnTo>
                      <a:lnTo>
                        <a:pt x="49" y="100"/>
                      </a:lnTo>
                      <a:lnTo>
                        <a:pt x="52" y="85"/>
                      </a:lnTo>
                      <a:lnTo>
                        <a:pt x="53" y="84"/>
                      </a:lnTo>
                      <a:lnTo>
                        <a:pt x="54" y="84"/>
                      </a:lnTo>
                      <a:lnTo>
                        <a:pt x="55" y="86"/>
                      </a:lnTo>
                      <a:lnTo>
                        <a:pt x="56" y="91"/>
                      </a:lnTo>
                      <a:lnTo>
                        <a:pt x="61" y="99"/>
                      </a:lnTo>
                      <a:lnTo>
                        <a:pt x="71" y="111"/>
                      </a:lnTo>
                      <a:lnTo>
                        <a:pt x="83" y="124"/>
                      </a:lnTo>
                      <a:lnTo>
                        <a:pt x="90" y="130"/>
                      </a:lnTo>
                      <a:lnTo>
                        <a:pt x="93" y="130"/>
                      </a:lnTo>
                      <a:lnTo>
                        <a:pt x="93" y="126"/>
                      </a:lnTo>
                      <a:lnTo>
                        <a:pt x="90" y="123"/>
                      </a:lnTo>
                      <a:lnTo>
                        <a:pt x="85" y="117"/>
                      </a:lnTo>
                      <a:lnTo>
                        <a:pt x="78" y="109"/>
                      </a:lnTo>
                      <a:lnTo>
                        <a:pt x="70" y="99"/>
                      </a:lnTo>
                      <a:lnTo>
                        <a:pt x="63" y="88"/>
                      </a:lnTo>
                      <a:lnTo>
                        <a:pt x="58" y="80"/>
                      </a:lnTo>
                      <a:lnTo>
                        <a:pt x="58" y="72"/>
                      </a:lnTo>
                      <a:lnTo>
                        <a:pt x="58" y="61"/>
                      </a:lnTo>
                      <a:lnTo>
                        <a:pt x="60" y="51"/>
                      </a:lnTo>
                      <a:lnTo>
                        <a:pt x="61" y="46"/>
                      </a:lnTo>
                      <a:lnTo>
                        <a:pt x="62" y="43"/>
                      </a:lnTo>
                      <a:lnTo>
                        <a:pt x="64" y="43"/>
                      </a:lnTo>
                      <a:lnTo>
                        <a:pt x="67" y="46"/>
                      </a:lnTo>
                      <a:lnTo>
                        <a:pt x="69" y="49"/>
                      </a:lnTo>
                      <a:lnTo>
                        <a:pt x="76" y="55"/>
                      </a:lnTo>
                      <a:lnTo>
                        <a:pt x="85" y="63"/>
                      </a:lnTo>
                      <a:lnTo>
                        <a:pt x="93" y="71"/>
                      </a:lnTo>
                      <a:lnTo>
                        <a:pt x="99" y="76"/>
                      </a:lnTo>
                      <a:lnTo>
                        <a:pt x="100" y="76"/>
                      </a:lnTo>
                      <a:lnTo>
                        <a:pt x="98" y="72"/>
                      </a:lnTo>
                      <a:lnTo>
                        <a:pt x="94" y="66"/>
                      </a:lnTo>
                      <a:lnTo>
                        <a:pt x="88" y="61"/>
                      </a:lnTo>
                      <a:lnTo>
                        <a:pt x="84" y="55"/>
                      </a:lnTo>
                      <a:lnTo>
                        <a:pt x="79" y="49"/>
                      </a:lnTo>
                      <a:lnTo>
                        <a:pt x="75" y="43"/>
                      </a:lnTo>
                      <a:lnTo>
                        <a:pt x="72" y="39"/>
                      </a:lnTo>
                      <a:lnTo>
                        <a:pt x="70" y="34"/>
                      </a:lnTo>
                      <a:lnTo>
                        <a:pt x="70" y="26"/>
                      </a:lnTo>
                      <a:lnTo>
                        <a:pt x="70" y="17"/>
                      </a:lnTo>
                      <a:lnTo>
                        <a:pt x="73" y="9"/>
                      </a:lnTo>
                      <a:lnTo>
                        <a:pt x="76" y="3"/>
                      </a:lnTo>
                      <a:lnTo>
                        <a:pt x="76" y="0"/>
                      </a:lnTo>
                      <a:lnTo>
                        <a:pt x="73" y="0"/>
                      </a:lnTo>
                      <a:lnTo>
                        <a:pt x="70" y="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77" name="Freeform 315">
                  <a:extLst>
                    <a:ext uri="{FF2B5EF4-FFF2-40B4-BE49-F238E27FC236}">
                      <a16:creationId xmlns:a16="http://schemas.microsoft.com/office/drawing/2014/main" id="{5E4DE38D-A601-406D-9008-4285745835E6}"/>
                    </a:ext>
                  </a:extLst>
                </p:cNvPr>
                <p:cNvSpPr>
                  <a:spLocks/>
                </p:cNvSpPr>
                <p:nvPr/>
              </p:nvSpPr>
              <p:spPr bwMode="auto">
                <a:xfrm>
                  <a:off x="430" y="182"/>
                  <a:ext cx="100" cy="79"/>
                </a:xfrm>
                <a:custGeom>
                  <a:avLst/>
                  <a:gdLst>
                    <a:gd name="T0" fmla="*/ 3 w 200"/>
                    <a:gd name="T1" fmla="*/ 8 h 158"/>
                    <a:gd name="T2" fmla="*/ 8 w 200"/>
                    <a:gd name="T3" fmla="*/ 14 h 158"/>
                    <a:gd name="T4" fmla="*/ 12 w 200"/>
                    <a:gd name="T5" fmla="*/ 17 h 158"/>
                    <a:gd name="T6" fmla="*/ 20 w 200"/>
                    <a:gd name="T7" fmla="*/ 20 h 158"/>
                    <a:gd name="T8" fmla="*/ 23 w 200"/>
                    <a:gd name="T9" fmla="*/ 29 h 158"/>
                    <a:gd name="T10" fmla="*/ 23 w 200"/>
                    <a:gd name="T11" fmla="*/ 45 h 158"/>
                    <a:gd name="T12" fmla="*/ 25 w 200"/>
                    <a:gd name="T13" fmla="*/ 53 h 158"/>
                    <a:gd name="T14" fmla="*/ 26 w 200"/>
                    <a:gd name="T15" fmla="*/ 51 h 158"/>
                    <a:gd name="T16" fmla="*/ 25 w 200"/>
                    <a:gd name="T17" fmla="*/ 43 h 158"/>
                    <a:gd name="T18" fmla="*/ 27 w 200"/>
                    <a:gd name="T19" fmla="*/ 27 h 158"/>
                    <a:gd name="T20" fmla="*/ 30 w 200"/>
                    <a:gd name="T21" fmla="*/ 23 h 158"/>
                    <a:gd name="T22" fmla="*/ 34 w 200"/>
                    <a:gd name="T23" fmla="*/ 28 h 158"/>
                    <a:gd name="T24" fmla="*/ 40 w 200"/>
                    <a:gd name="T25" fmla="*/ 33 h 158"/>
                    <a:gd name="T26" fmla="*/ 44 w 200"/>
                    <a:gd name="T27" fmla="*/ 37 h 158"/>
                    <a:gd name="T28" fmla="*/ 47 w 200"/>
                    <a:gd name="T29" fmla="*/ 47 h 158"/>
                    <a:gd name="T30" fmla="*/ 52 w 200"/>
                    <a:gd name="T31" fmla="*/ 71 h 158"/>
                    <a:gd name="T32" fmla="*/ 56 w 200"/>
                    <a:gd name="T33" fmla="*/ 79 h 158"/>
                    <a:gd name="T34" fmla="*/ 56 w 200"/>
                    <a:gd name="T35" fmla="*/ 75 h 158"/>
                    <a:gd name="T36" fmla="*/ 54 w 200"/>
                    <a:gd name="T37" fmla="*/ 66 h 158"/>
                    <a:gd name="T38" fmla="*/ 50 w 200"/>
                    <a:gd name="T39" fmla="*/ 47 h 158"/>
                    <a:gd name="T40" fmla="*/ 55 w 200"/>
                    <a:gd name="T41" fmla="*/ 43 h 158"/>
                    <a:gd name="T42" fmla="*/ 69 w 200"/>
                    <a:gd name="T43" fmla="*/ 51 h 158"/>
                    <a:gd name="T44" fmla="*/ 84 w 200"/>
                    <a:gd name="T45" fmla="*/ 60 h 158"/>
                    <a:gd name="T46" fmla="*/ 96 w 200"/>
                    <a:gd name="T47" fmla="*/ 66 h 158"/>
                    <a:gd name="T48" fmla="*/ 99 w 200"/>
                    <a:gd name="T49" fmla="*/ 69 h 158"/>
                    <a:gd name="T50" fmla="*/ 99 w 200"/>
                    <a:gd name="T51" fmla="*/ 67 h 158"/>
                    <a:gd name="T52" fmla="*/ 93 w 200"/>
                    <a:gd name="T53" fmla="*/ 62 h 158"/>
                    <a:gd name="T54" fmla="*/ 82 w 200"/>
                    <a:gd name="T55" fmla="*/ 55 h 158"/>
                    <a:gd name="T56" fmla="*/ 68 w 200"/>
                    <a:gd name="T57" fmla="*/ 46 h 158"/>
                    <a:gd name="T58" fmla="*/ 56 w 200"/>
                    <a:gd name="T59" fmla="*/ 39 h 158"/>
                    <a:gd name="T60" fmla="*/ 51 w 200"/>
                    <a:gd name="T61" fmla="*/ 37 h 158"/>
                    <a:gd name="T62" fmla="*/ 54 w 200"/>
                    <a:gd name="T63" fmla="*/ 36 h 158"/>
                    <a:gd name="T64" fmla="*/ 61 w 200"/>
                    <a:gd name="T65" fmla="*/ 34 h 158"/>
                    <a:gd name="T66" fmla="*/ 72 w 200"/>
                    <a:gd name="T67" fmla="*/ 32 h 158"/>
                    <a:gd name="T68" fmla="*/ 83 w 200"/>
                    <a:gd name="T69" fmla="*/ 31 h 158"/>
                    <a:gd name="T70" fmla="*/ 94 w 200"/>
                    <a:gd name="T71" fmla="*/ 32 h 158"/>
                    <a:gd name="T72" fmla="*/ 100 w 200"/>
                    <a:gd name="T73" fmla="*/ 35 h 158"/>
                    <a:gd name="T74" fmla="*/ 98 w 200"/>
                    <a:gd name="T75" fmla="*/ 32 h 158"/>
                    <a:gd name="T76" fmla="*/ 93 w 200"/>
                    <a:gd name="T77" fmla="*/ 30 h 158"/>
                    <a:gd name="T78" fmla="*/ 81 w 200"/>
                    <a:gd name="T79" fmla="*/ 29 h 158"/>
                    <a:gd name="T80" fmla="*/ 67 w 200"/>
                    <a:gd name="T81" fmla="*/ 29 h 158"/>
                    <a:gd name="T82" fmla="*/ 55 w 200"/>
                    <a:gd name="T83" fmla="*/ 30 h 158"/>
                    <a:gd name="T84" fmla="*/ 50 w 200"/>
                    <a:gd name="T85" fmla="*/ 30 h 158"/>
                    <a:gd name="T86" fmla="*/ 45 w 200"/>
                    <a:gd name="T87" fmla="*/ 27 h 158"/>
                    <a:gd name="T88" fmla="*/ 40 w 200"/>
                    <a:gd name="T89" fmla="*/ 22 h 158"/>
                    <a:gd name="T90" fmla="*/ 35 w 200"/>
                    <a:gd name="T91" fmla="*/ 19 h 158"/>
                    <a:gd name="T92" fmla="*/ 37 w 200"/>
                    <a:gd name="T93" fmla="*/ 16 h 158"/>
                    <a:gd name="T94" fmla="*/ 44 w 200"/>
                    <a:gd name="T95" fmla="*/ 11 h 158"/>
                    <a:gd name="T96" fmla="*/ 53 w 200"/>
                    <a:gd name="T97" fmla="*/ 7 h 158"/>
                    <a:gd name="T98" fmla="*/ 60 w 200"/>
                    <a:gd name="T99" fmla="*/ 3 h 158"/>
                    <a:gd name="T100" fmla="*/ 64 w 200"/>
                    <a:gd name="T101" fmla="*/ 2 h 158"/>
                    <a:gd name="T102" fmla="*/ 61 w 200"/>
                    <a:gd name="T103" fmla="*/ 0 h 158"/>
                    <a:gd name="T104" fmla="*/ 55 w 200"/>
                    <a:gd name="T105" fmla="*/ 3 h 158"/>
                    <a:gd name="T106" fmla="*/ 46 w 200"/>
                    <a:gd name="T107" fmla="*/ 6 h 158"/>
                    <a:gd name="T108" fmla="*/ 38 w 200"/>
                    <a:gd name="T109" fmla="*/ 10 h 158"/>
                    <a:gd name="T110" fmla="*/ 31 w 200"/>
                    <a:gd name="T111" fmla="*/ 13 h 158"/>
                    <a:gd name="T112" fmla="*/ 27 w 200"/>
                    <a:gd name="T113" fmla="*/ 15 h 158"/>
                    <a:gd name="T114" fmla="*/ 22 w 200"/>
                    <a:gd name="T115" fmla="*/ 15 h 158"/>
                    <a:gd name="T116" fmla="*/ 17 w 200"/>
                    <a:gd name="T117" fmla="*/ 12 h 158"/>
                    <a:gd name="T118" fmla="*/ 11 w 200"/>
                    <a:gd name="T119" fmla="*/ 10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5" y="16"/>
                      </a:lnTo>
                      <a:lnTo>
                        <a:pt x="11" y="22"/>
                      </a:lnTo>
                      <a:lnTo>
                        <a:pt x="16" y="27"/>
                      </a:lnTo>
                      <a:lnTo>
                        <a:pt x="19" y="30"/>
                      </a:lnTo>
                      <a:lnTo>
                        <a:pt x="23" y="33"/>
                      </a:lnTo>
                      <a:lnTo>
                        <a:pt x="31" y="35"/>
                      </a:lnTo>
                      <a:lnTo>
                        <a:pt x="39" y="40"/>
                      </a:lnTo>
                      <a:lnTo>
                        <a:pt x="45" y="43"/>
                      </a:lnTo>
                      <a:lnTo>
                        <a:pt x="45" y="58"/>
                      </a:lnTo>
                      <a:lnTo>
                        <a:pt x="45" y="74"/>
                      </a:lnTo>
                      <a:lnTo>
                        <a:pt x="45" y="89"/>
                      </a:lnTo>
                      <a:lnTo>
                        <a:pt x="47" y="101"/>
                      </a:lnTo>
                      <a:lnTo>
                        <a:pt x="50" y="105"/>
                      </a:lnTo>
                      <a:lnTo>
                        <a:pt x="51" y="105"/>
                      </a:lnTo>
                      <a:lnTo>
                        <a:pt x="51" y="101"/>
                      </a:lnTo>
                      <a:lnTo>
                        <a:pt x="50" y="96"/>
                      </a:lnTo>
                      <a:lnTo>
                        <a:pt x="50" y="86"/>
                      </a:lnTo>
                      <a:lnTo>
                        <a:pt x="51" y="69"/>
                      </a:lnTo>
                      <a:lnTo>
                        <a:pt x="53" y="53"/>
                      </a:lnTo>
                      <a:lnTo>
                        <a:pt x="56" y="44"/>
                      </a:lnTo>
                      <a:lnTo>
                        <a:pt x="59" y="46"/>
                      </a:lnTo>
                      <a:lnTo>
                        <a:pt x="62" y="50"/>
                      </a:lnTo>
                      <a:lnTo>
                        <a:pt x="68" y="55"/>
                      </a:lnTo>
                      <a:lnTo>
                        <a:pt x="74" y="60"/>
                      </a:lnTo>
                      <a:lnTo>
                        <a:pt x="79" y="65"/>
                      </a:lnTo>
                      <a:lnTo>
                        <a:pt x="84" y="69"/>
                      </a:lnTo>
                      <a:lnTo>
                        <a:pt x="88" y="73"/>
                      </a:lnTo>
                      <a:lnTo>
                        <a:pt x="91" y="75"/>
                      </a:lnTo>
                      <a:lnTo>
                        <a:pt x="94" y="94"/>
                      </a:lnTo>
                      <a:lnTo>
                        <a:pt x="97" y="118"/>
                      </a:lnTo>
                      <a:lnTo>
                        <a:pt x="103" y="141"/>
                      </a:lnTo>
                      <a:lnTo>
                        <a:pt x="109" y="155"/>
                      </a:lnTo>
                      <a:lnTo>
                        <a:pt x="112" y="158"/>
                      </a:lnTo>
                      <a:lnTo>
                        <a:pt x="113" y="156"/>
                      </a:lnTo>
                      <a:lnTo>
                        <a:pt x="112" y="150"/>
                      </a:lnTo>
                      <a:lnTo>
                        <a:pt x="110" y="143"/>
                      </a:lnTo>
                      <a:lnTo>
                        <a:pt x="107" y="131"/>
                      </a:lnTo>
                      <a:lnTo>
                        <a:pt x="104" y="112"/>
                      </a:lnTo>
                      <a:lnTo>
                        <a:pt x="100" y="94"/>
                      </a:lnTo>
                      <a:lnTo>
                        <a:pt x="100" y="81"/>
                      </a:lnTo>
                      <a:lnTo>
                        <a:pt x="110" y="86"/>
                      </a:lnTo>
                      <a:lnTo>
                        <a:pt x="122" y="94"/>
                      </a:lnTo>
                      <a:lnTo>
                        <a:pt x="137" y="102"/>
                      </a:lnTo>
                      <a:lnTo>
                        <a:pt x="153" y="110"/>
                      </a:lnTo>
                      <a:lnTo>
                        <a:pt x="168" y="119"/>
                      </a:lnTo>
                      <a:lnTo>
                        <a:pt x="181" y="126"/>
                      </a:lnTo>
                      <a:lnTo>
                        <a:pt x="191" y="132"/>
                      </a:lnTo>
                      <a:lnTo>
                        <a:pt x="196" y="135"/>
                      </a:lnTo>
                      <a:lnTo>
                        <a:pt x="198" y="138"/>
                      </a:lnTo>
                      <a:lnTo>
                        <a:pt x="200" y="136"/>
                      </a:lnTo>
                      <a:lnTo>
                        <a:pt x="197" y="133"/>
                      </a:lnTo>
                      <a:lnTo>
                        <a:pt x="191" y="128"/>
                      </a:lnTo>
                      <a:lnTo>
                        <a:pt x="186" y="124"/>
                      </a:lnTo>
                      <a:lnTo>
                        <a:pt x="175" y="117"/>
                      </a:lnTo>
                      <a:lnTo>
                        <a:pt x="163" y="109"/>
                      </a:lnTo>
                      <a:lnTo>
                        <a:pt x="149" y="99"/>
                      </a:lnTo>
                      <a:lnTo>
                        <a:pt x="135" y="91"/>
                      </a:lnTo>
                      <a:lnTo>
                        <a:pt x="122" y="83"/>
                      </a:lnTo>
                      <a:lnTo>
                        <a:pt x="112" y="78"/>
                      </a:lnTo>
                      <a:lnTo>
                        <a:pt x="106" y="74"/>
                      </a:lnTo>
                      <a:lnTo>
                        <a:pt x="102" y="73"/>
                      </a:lnTo>
                      <a:lnTo>
                        <a:pt x="103" y="72"/>
                      </a:lnTo>
                      <a:lnTo>
                        <a:pt x="107" y="72"/>
                      </a:lnTo>
                      <a:lnTo>
                        <a:pt x="115" y="69"/>
                      </a:lnTo>
                      <a:lnTo>
                        <a:pt x="122" y="67"/>
                      </a:lnTo>
                      <a:lnTo>
                        <a:pt x="132" y="65"/>
                      </a:lnTo>
                      <a:lnTo>
                        <a:pt x="143" y="64"/>
                      </a:lnTo>
                      <a:lnTo>
                        <a:pt x="155" y="63"/>
                      </a:lnTo>
                      <a:lnTo>
                        <a:pt x="166" y="61"/>
                      </a:lnTo>
                      <a:lnTo>
                        <a:pt x="178" y="63"/>
                      </a:lnTo>
                      <a:lnTo>
                        <a:pt x="187" y="64"/>
                      </a:lnTo>
                      <a:lnTo>
                        <a:pt x="194" y="66"/>
                      </a:lnTo>
                      <a:lnTo>
                        <a:pt x="200" y="69"/>
                      </a:lnTo>
                      <a:lnTo>
                        <a:pt x="200" y="67"/>
                      </a:lnTo>
                      <a:lnTo>
                        <a:pt x="196" y="64"/>
                      </a:lnTo>
                      <a:lnTo>
                        <a:pt x="190" y="60"/>
                      </a:lnTo>
                      <a:lnTo>
                        <a:pt x="185" y="59"/>
                      </a:lnTo>
                      <a:lnTo>
                        <a:pt x="174" y="58"/>
                      </a:lnTo>
                      <a:lnTo>
                        <a:pt x="162" y="58"/>
                      </a:lnTo>
                      <a:lnTo>
                        <a:pt x="148" y="58"/>
                      </a:lnTo>
                      <a:lnTo>
                        <a:pt x="133" y="58"/>
                      </a:lnTo>
                      <a:lnTo>
                        <a:pt x="120" y="59"/>
                      </a:lnTo>
                      <a:lnTo>
                        <a:pt x="110" y="59"/>
                      </a:lnTo>
                      <a:lnTo>
                        <a:pt x="104" y="60"/>
                      </a:lnTo>
                      <a:lnTo>
                        <a:pt x="100" y="59"/>
                      </a:lnTo>
                      <a:lnTo>
                        <a:pt x="95" y="57"/>
                      </a:lnTo>
                      <a:lnTo>
                        <a:pt x="90" y="53"/>
                      </a:lnTo>
                      <a:lnTo>
                        <a:pt x="84" y="49"/>
                      </a:lnTo>
                      <a:lnTo>
                        <a:pt x="79" y="44"/>
                      </a:lnTo>
                      <a:lnTo>
                        <a:pt x="73" y="40"/>
                      </a:lnTo>
                      <a:lnTo>
                        <a:pt x="69" y="37"/>
                      </a:lnTo>
                      <a:lnTo>
                        <a:pt x="67" y="35"/>
                      </a:lnTo>
                      <a:lnTo>
                        <a:pt x="73" y="31"/>
                      </a:lnTo>
                      <a:lnTo>
                        <a:pt x="80" y="27"/>
                      </a:lnTo>
                      <a:lnTo>
                        <a:pt x="88" y="22"/>
                      </a:lnTo>
                      <a:lnTo>
                        <a:pt x="97" y="18"/>
                      </a:lnTo>
                      <a:lnTo>
                        <a:pt x="105" y="13"/>
                      </a:lnTo>
                      <a:lnTo>
                        <a:pt x="112" y="8"/>
                      </a:lnTo>
                      <a:lnTo>
                        <a:pt x="119" y="6"/>
                      </a:lnTo>
                      <a:lnTo>
                        <a:pt x="124" y="5"/>
                      </a:lnTo>
                      <a:lnTo>
                        <a:pt x="128" y="4"/>
                      </a:lnTo>
                      <a:lnTo>
                        <a:pt x="128" y="1"/>
                      </a:lnTo>
                      <a:lnTo>
                        <a:pt x="122" y="0"/>
                      </a:lnTo>
                      <a:lnTo>
                        <a:pt x="114" y="3"/>
                      </a:lnTo>
                      <a:lnTo>
                        <a:pt x="109" y="5"/>
                      </a:lnTo>
                      <a:lnTo>
                        <a:pt x="102" y="8"/>
                      </a:lnTo>
                      <a:lnTo>
                        <a:pt x="92" y="12"/>
                      </a:lnTo>
                      <a:lnTo>
                        <a:pt x="84" y="15"/>
                      </a:lnTo>
                      <a:lnTo>
                        <a:pt x="75" y="20"/>
                      </a:lnTo>
                      <a:lnTo>
                        <a:pt x="68" y="23"/>
                      </a:lnTo>
                      <a:lnTo>
                        <a:pt x="61" y="26"/>
                      </a:lnTo>
                      <a:lnTo>
                        <a:pt x="58" y="28"/>
                      </a:lnTo>
                      <a:lnTo>
                        <a:pt x="53" y="30"/>
                      </a:lnTo>
                      <a:lnTo>
                        <a:pt x="49" y="30"/>
                      </a:lnTo>
                      <a:lnTo>
                        <a:pt x="43" y="29"/>
                      </a:lnTo>
                      <a:lnTo>
                        <a:pt x="37" y="26"/>
                      </a:lnTo>
                      <a:lnTo>
                        <a:pt x="33" y="23"/>
                      </a:lnTo>
                      <a:lnTo>
                        <a:pt x="28" y="21"/>
                      </a:lnTo>
                      <a:lnTo>
                        <a:pt x="22" y="19"/>
                      </a:lnTo>
                      <a:lnTo>
                        <a:pt x="16" y="18"/>
                      </a:lnTo>
                      <a:lnTo>
                        <a:pt x="12"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78" name="Freeform 316">
                  <a:extLst>
                    <a:ext uri="{FF2B5EF4-FFF2-40B4-BE49-F238E27FC236}">
                      <a16:creationId xmlns:a16="http://schemas.microsoft.com/office/drawing/2014/main" id="{47AA8090-81BC-4218-A2C1-A07756FBE7E7}"/>
                    </a:ext>
                  </a:extLst>
                </p:cNvPr>
                <p:cNvSpPr>
                  <a:spLocks/>
                </p:cNvSpPr>
                <p:nvPr/>
              </p:nvSpPr>
              <p:spPr bwMode="auto">
                <a:xfrm>
                  <a:off x="85" y="303"/>
                  <a:ext cx="65" cy="67"/>
                </a:xfrm>
                <a:custGeom>
                  <a:avLst/>
                  <a:gdLst>
                    <a:gd name="T0" fmla="*/ 7 w 131"/>
                    <a:gd name="T1" fmla="*/ 20 h 134"/>
                    <a:gd name="T2" fmla="*/ 10 w 131"/>
                    <a:gd name="T3" fmla="*/ 33 h 134"/>
                    <a:gd name="T4" fmla="*/ 16 w 131"/>
                    <a:gd name="T5" fmla="*/ 32 h 134"/>
                    <a:gd name="T6" fmla="*/ 21 w 131"/>
                    <a:gd name="T7" fmla="*/ 36 h 134"/>
                    <a:gd name="T8" fmla="*/ 23 w 131"/>
                    <a:gd name="T9" fmla="*/ 40 h 134"/>
                    <a:gd name="T10" fmla="*/ 17 w 131"/>
                    <a:gd name="T11" fmla="*/ 39 h 134"/>
                    <a:gd name="T12" fmla="*/ 14 w 131"/>
                    <a:gd name="T13" fmla="*/ 37 h 134"/>
                    <a:gd name="T14" fmla="*/ 9 w 131"/>
                    <a:gd name="T15" fmla="*/ 34 h 134"/>
                    <a:gd name="T16" fmla="*/ 1 w 131"/>
                    <a:gd name="T17" fmla="*/ 39 h 134"/>
                    <a:gd name="T18" fmla="*/ 0 w 131"/>
                    <a:gd name="T19" fmla="*/ 47 h 134"/>
                    <a:gd name="T20" fmla="*/ 2 w 131"/>
                    <a:gd name="T21" fmla="*/ 51 h 134"/>
                    <a:gd name="T22" fmla="*/ 13 w 131"/>
                    <a:gd name="T23" fmla="*/ 52 h 134"/>
                    <a:gd name="T24" fmla="*/ 19 w 131"/>
                    <a:gd name="T25" fmla="*/ 49 h 134"/>
                    <a:gd name="T26" fmla="*/ 19 w 131"/>
                    <a:gd name="T27" fmla="*/ 53 h 134"/>
                    <a:gd name="T28" fmla="*/ 16 w 131"/>
                    <a:gd name="T29" fmla="*/ 66 h 134"/>
                    <a:gd name="T30" fmla="*/ 26 w 131"/>
                    <a:gd name="T31" fmla="*/ 66 h 134"/>
                    <a:gd name="T32" fmla="*/ 30 w 131"/>
                    <a:gd name="T33" fmla="*/ 58 h 134"/>
                    <a:gd name="T34" fmla="*/ 28 w 131"/>
                    <a:gd name="T35" fmla="*/ 50 h 134"/>
                    <a:gd name="T36" fmla="*/ 29 w 131"/>
                    <a:gd name="T37" fmla="*/ 48 h 134"/>
                    <a:gd name="T38" fmla="*/ 32 w 131"/>
                    <a:gd name="T39" fmla="*/ 51 h 134"/>
                    <a:gd name="T40" fmla="*/ 35 w 131"/>
                    <a:gd name="T41" fmla="*/ 58 h 134"/>
                    <a:gd name="T42" fmla="*/ 44 w 131"/>
                    <a:gd name="T43" fmla="*/ 58 h 134"/>
                    <a:gd name="T44" fmla="*/ 52 w 131"/>
                    <a:gd name="T45" fmla="*/ 60 h 134"/>
                    <a:gd name="T46" fmla="*/ 60 w 131"/>
                    <a:gd name="T47" fmla="*/ 55 h 134"/>
                    <a:gd name="T48" fmla="*/ 62 w 131"/>
                    <a:gd name="T49" fmla="*/ 50 h 134"/>
                    <a:gd name="T50" fmla="*/ 60 w 131"/>
                    <a:gd name="T51" fmla="*/ 48 h 134"/>
                    <a:gd name="T52" fmla="*/ 51 w 131"/>
                    <a:gd name="T53" fmla="*/ 43 h 134"/>
                    <a:gd name="T54" fmla="*/ 45 w 131"/>
                    <a:gd name="T55" fmla="*/ 41 h 134"/>
                    <a:gd name="T56" fmla="*/ 48 w 131"/>
                    <a:gd name="T57" fmla="*/ 36 h 134"/>
                    <a:gd name="T58" fmla="*/ 56 w 131"/>
                    <a:gd name="T59" fmla="*/ 33 h 134"/>
                    <a:gd name="T60" fmla="*/ 64 w 131"/>
                    <a:gd name="T61" fmla="*/ 28 h 134"/>
                    <a:gd name="T62" fmla="*/ 64 w 131"/>
                    <a:gd name="T63" fmla="*/ 20 h 134"/>
                    <a:gd name="T64" fmla="*/ 57 w 131"/>
                    <a:gd name="T65" fmla="*/ 15 h 134"/>
                    <a:gd name="T66" fmla="*/ 48 w 131"/>
                    <a:gd name="T67" fmla="*/ 19 h 134"/>
                    <a:gd name="T68" fmla="*/ 48 w 131"/>
                    <a:gd name="T69" fmla="*/ 25 h 134"/>
                    <a:gd name="T70" fmla="*/ 41 w 131"/>
                    <a:gd name="T71" fmla="*/ 30 h 134"/>
                    <a:gd name="T72" fmla="*/ 39 w 131"/>
                    <a:gd name="T73" fmla="*/ 30 h 134"/>
                    <a:gd name="T74" fmla="*/ 37 w 131"/>
                    <a:gd name="T75" fmla="*/ 26 h 134"/>
                    <a:gd name="T76" fmla="*/ 40 w 131"/>
                    <a:gd name="T77" fmla="*/ 19 h 134"/>
                    <a:gd name="T78" fmla="*/ 46 w 131"/>
                    <a:gd name="T79" fmla="*/ 11 h 134"/>
                    <a:gd name="T80" fmla="*/ 41 w 131"/>
                    <a:gd name="T81" fmla="*/ 2 h 134"/>
                    <a:gd name="T82" fmla="*/ 33 w 131"/>
                    <a:gd name="T83" fmla="*/ 1 h 134"/>
                    <a:gd name="T84" fmla="*/ 28 w 131"/>
                    <a:gd name="T85" fmla="*/ 5 h 134"/>
                    <a:gd name="T86" fmla="*/ 25 w 131"/>
                    <a:gd name="T87" fmla="*/ 9 h 134"/>
                    <a:gd name="T88" fmla="*/ 28 w 131"/>
                    <a:gd name="T89" fmla="*/ 15 h 134"/>
                    <a:gd name="T90" fmla="*/ 32 w 131"/>
                    <a:gd name="T91" fmla="*/ 21 h 134"/>
                    <a:gd name="T92" fmla="*/ 31 w 131"/>
                    <a:gd name="T93" fmla="*/ 27 h 134"/>
                    <a:gd name="T94" fmla="*/ 28 w 131"/>
                    <a:gd name="T95" fmla="*/ 28 h 134"/>
                    <a:gd name="T96" fmla="*/ 23 w 131"/>
                    <a:gd name="T97" fmla="*/ 21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1" h="134">
                      <a:moveTo>
                        <a:pt x="32" y="30"/>
                      </a:moveTo>
                      <a:lnTo>
                        <a:pt x="22" y="33"/>
                      </a:lnTo>
                      <a:lnTo>
                        <a:pt x="14" y="40"/>
                      </a:lnTo>
                      <a:lnTo>
                        <a:pt x="11" y="50"/>
                      </a:lnTo>
                      <a:lnTo>
                        <a:pt x="17" y="64"/>
                      </a:lnTo>
                      <a:lnTo>
                        <a:pt x="20" y="66"/>
                      </a:lnTo>
                      <a:lnTo>
                        <a:pt x="25" y="66"/>
                      </a:lnTo>
                      <a:lnTo>
                        <a:pt x="29" y="65"/>
                      </a:lnTo>
                      <a:lnTo>
                        <a:pt x="32" y="64"/>
                      </a:lnTo>
                      <a:lnTo>
                        <a:pt x="36" y="66"/>
                      </a:lnTo>
                      <a:lnTo>
                        <a:pt x="40" y="70"/>
                      </a:lnTo>
                      <a:lnTo>
                        <a:pt x="43" y="72"/>
                      </a:lnTo>
                      <a:lnTo>
                        <a:pt x="45" y="75"/>
                      </a:lnTo>
                      <a:lnTo>
                        <a:pt x="47" y="79"/>
                      </a:lnTo>
                      <a:lnTo>
                        <a:pt x="47" y="80"/>
                      </a:lnTo>
                      <a:lnTo>
                        <a:pt x="44" y="80"/>
                      </a:lnTo>
                      <a:lnTo>
                        <a:pt x="40" y="79"/>
                      </a:lnTo>
                      <a:lnTo>
                        <a:pt x="35" y="78"/>
                      </a:lnTo>
                      <a:lnTo>
                        <a:pt x="32" y="77"/>
                      </a:lnTo>
                      <a:lnTo>
                        <a:pt x="29" y="77"/>
                      </a:lnTo>
                      <a:lnTo>
                        <a:pt x="28" y="74"/>
                      </a:lnTo>
                      <a:lnTo>
                        <a:pt x="27" y="72"/>
                      </a:lnTo>
                      <a:lnTo>
                        <a:pt x="23" y="70"/>
                      </a:lnTo>
                      <a:lnTo>
                        <a:pt x="18" y="68"/>
                      </a:lnTo>
                      <a:lnTo>
                        <a:pt x="12" y="70"/>
                      </a:lnTo>
                      <a:lnTo>
                        <a:pt x="6" y="72"/>
                      </a:lnTo>
                      <a:lnTo>
                        <a:pt x="3" y="77"/>
                      </a:lnTo>
                      <a:lnTo>
                        <a:pt x="0" y="82"/>
                      </a:lnTo>
                      <a:lnTo>
                        <a:pt x="0" y="89"/>
                      </a:lnTo>
                      <a:lnTo>
                        <a:pt x="0" y="93"/>
                      </a:lnTo>
                      <a:lnTo>
                        <a:pt x="2" y="96"/>
                      </a:lnTo>
                      <a:lnTo>
                        <a:pt x="4" y="98"/>
                      </a:lnTo>
                      <a:lnTo>
                        <a:pt x="5" y="101"/>
                      </a:lnTo>
                      <a:lnTo>
                        <a:pt x="12" y="104"/>
                      </a:lnTo>
                      <a:lnTo>
                        <a:pt x="20" y="105"/>
                      </a:lnTo>
                      <a:lnTo>
                        <a:pt x="27" y="104"/>
                      </a:lnTo>
                      <a:lnTo>
                        <a:pt x="32" y="101"/>
                      </a:lnTo>
                      <a:lnTo>
                        <a:pt x="35" y="97"/>
                      </a:lnTo>
                      <a:lnTo>
                        <a:pt x="38" y="97"/>
                      </a:lnTo>
                      <a:lnTo>
                        <a:pt x="42" y="98"/>
                      </a:lnTo>
                      <a:lnTo>
                        <a:pt x="45" y="100"/>
                      </a:lnTo>
                      <a:lnTo>
                        <a:pt x="38" y="105"/>
                      </a:lnTo>
                      <a:lnTo>
                        <a:pt x="33" y="115"/>
                      </a:lnTo>
                      <a:lnTo>
                        <a:pt x="29" y="124"/>
                      </a:lnTo>
                      <a:lnTo>
                        <a:pt x="32" y="131"/>
                      </a:lnTo>
                      <a:lnTo>
                        <a:pt x="38" y="134"/>
                      </a:lnTo>
                      <a:lnTo>
                        <a:pt x="45" y="134"/>
                      </a:lnTo>
                      <a:lnTo>
                        <a:pt x="53" y="132"/>
                      </a:lnTo>
                      <a:lnTo>
                        <a:pt x="58" y="127"/>
                      </a:lnTo>
                      <a:lnTo>
                        <a:pt x="61" y="121"/>
                      </a:lnTo>
                      <a:lnTo>
                        <a:pt x="61" y="115"/>
                      </a:lnTo>
                      <a:lnTo>
                        <a:pt x="60" y="108"/>
                      </a:lnTo>
                      <a:lnTo>
                        <a:pt x="58" y="103"/>
                      </a:lnTo>
                      <a:lnTo>
                        <a:pt x="56" y="100"/>
                      </a:lnTo>
                      <a:lnTo>
                        <a:pt x="56" y="97"/>
                      </a:lnTo>
                      <a:lnTo>
                        <a:pt x="57" y="96"/>
                      </a:lnTo>
                      <a:lnTo>
                        <a:pt x="59" y="95"/>
                      </a:lnTo>
                      <a:lnTo>
                        <a:pt x="61" y="95"/>
                      </a:lnTo>
                      <a:lnTo>
                        <a:pt x="63" y="98"/>
                      </a:lnTo>
                      <a:lnTo>
                        <a:pt x="64" y="102"/>
                      </a:lnTo>
                      <a:lnTo>
                        <a:pt x="65" y="105"/>
                      </a:lnTo>
                      <a:lnTo>
                        <a:pt x="66" y="110"/>
                      </a:lnTo>
                      <a:lnTo>
                        <a:pt x="71" y="115"/>
                      </a:lnTo>
                      <a:lnTo>
                        <a:pt x="76" y="116"/>
                      </a:lnTo>
                      <a:lnTo>
                        <a:pt x="86" y="111"/>
                      </a:lnTo>
                      <a:lnTo>
                        <a:pt x="89" y="115"/>
                      </a:lnTo>
                      <a:lnTo>
                        <a:pt x="94" y="117"/>
                      </a:lnTo>
                      <a:lnTo>
                        <a:pt x="99" y="119"/>
                      </a:lnTo>
                      <a:lnTo>
                        <a:pt x="105" y="119"/>
                      </a:lnTo>
                      <a:lnTo>
                        <a:pt x="110" y="118"/>
                      </a:lnTo>
                      <a:lnTo>
                        <a:pt x="116" y="115"/>
                      </a:lnTo>
                      <a:lnTo>
                        <a:pt x="120" y="110"/>
                      </a:lnTo>
                      <a:lnTo>
                        <a:pt x="124" y="102"/>
                      </a:lnTo>
                      <a:lnTo>
                        <a:pt x="124" y="101"/>
                      </a:lnTo>
                      <a:lnTo>
                        <a:pt x="124" y="100"/>
                      </a:lnTo>
                      <a:lnTo>
                        <a:pt x="123" y="100"/>
                      </a:lnTo>
                      <a:lnTo>
                        <a:pt x="123" y="98"/>
                      </a:lnTo>
                      <a:lnTo>
                        <a:pt x="120" y="95"/>
                      </a:lnTo>
                      <a:lnTo>
                        <a:pt x="117" y="89"/>
                      </a:lnTo>
                      <a:lnTo>
                        <a:pt x="111" y="86"/>
                      </a:lnTo>
                      <a:lnTo>
                        <a:pt x="103" y="86"/>
                      </a:lnTo>
                      <a:lnTo>
                        <a:pt x="98" y="87"/>
                      </a:lnTo>
                      <a:lnTo>
                        <a:pt x="94" y="86"/>
                      </a:lnTo>
                      <a:lnTo>
                        <a:pt x="90" y="82"/>
                      </a:lnTo>
                      <a:lnTo>
                        <a:pt x="88" y="80"/>
                      </a:lnTo>
                      <a:lnTo>
                        <a:pt x="93" y="75"/>
                      </a:lnTo>
                      <a:lnTo>
                        <a:pt x="96" y="71"/>
                      </a:lnTo>
                      <a:lnTo>
                        <a:pt x="101" y="67"/>
                      </a:lnTo>
                      <a:lnTo>
                        <a:pt x="104" y="64"/>
                      </a:lnTo>
                      <a:lnTo>
                        <a:pt x="113" y="65"/>
                      </a:lnTo>
                      <a:lnTo>
                        <a:pt x="120" y="63"/>
                      </a:lnTo>
                      <a:lnTo>
                        <a:pt x="125" y="60"/>
                      </a:lnTo>
                      <a:lnTo>
                        <a:pt x="128" y="56"/>
                      </a:lnTo>
                      <a:lnTo>
                        <a:pt x="131" y="50"/>
                      </a:lnTo>
                      <a:lnTo>
                        <a:pt x="131" y="45"/>
                      </a:lnTo>
                      <a:lnTo>
                        <a:pt x="129" y="40"/>
                      </a:lnTo>
                      <a:lnTo>
                        <a:pt x="126" y="35"/>
                      </a:lnTo>
                      <a:lnTo>
                        <a:pt x="121" y="32"/>
                      </a:lnTo>
                      <a:lnTo>
                        <a:pt x="114" y="30"/>
                      </a:lnTo>
                      <a:lnTo>
                        <a:pt x="106" y="32"/>
                      </a:lnTo>
                      <a:lnTo>
                        <a:pt x="101" y="34"/>
                      </a:lnTo>
                      <a:lnTo>
                        <a:pt x="97" y="37"/>
                      </a:lnTo>
                      <a:lnTo>
                        <a:pt x="97" y="41"/>
                      </a:lnTo>
                      <a:lnTo>
                        <a:pt x="97" y="45"/>
                      </a:lnTo>
                      <a:lnTo>
                        <a:pt x="97" y="49"/>
                      </a:lnTo>
                      <a:lnTo>
                        <a:pt x="93" y="53"/>
                      </a:lnTo>
                      <a:lnTo>
                        <a:pt x="88" y="57"/>
                      </a:lnTo>
                      <a:lnTo>
                        <a:pt x="83" y="60"/>
                      </a:lnTo>
                      <a:lnTo>
                        <a:pt x="81" y="63"/>
                      </a:lnTo>
                      <a:lnTo>
                        <a:pt x="79" y="62"/>
                      </a:lnTo>
                      <a:lnTo>
                        <a:pt x="78" y="59"/>
                      </a:lnTo>
                      <a:lnTo>
                        <a:pt x="75" y="58"/>
                      </a:lnTo>
                      <a:lnTo>
                        <a:pt x="73" y="57"/>
                      </a:lnTo>
                      <a:lnTo>
                        <a:pt x="75" y="52"/>
                      </a:lnTo>
                      <a:lnTo>
                        <a:pt x="78" y="47"/>
                      </a:lnTo>
                      <a:lnTo>
                        <a:pt x="79" y="41"/>
                      </a:lnTo>
                      <a:lnTo>
                        <a:pt x="80" y="37"/>
                      </a:lnTo>
                      <a:lnTo>
                        <a:pt x="86" y="33"/>
                      </a:lnTo>
                      <a:lnTo>
                        <a:pt x="90" y="27"/>
                      </a:lnTo>
                      <a:lnTo>
                        <a:pt x="93" y="21"/>
                      </a:lnTo>
                      <a:lnTo>
                        <a:pt x="93" y="14"/>
                      </a:lnTo>
                      <a:lnTo>
                        <a:pt x="89" y="8"/>
                      </a:lnTo>
                      <a:lnTo>
                        <a:pt x="83" y="4"/>
                      </a:lnTo>
                      <a:lnTo>
                        <a:pt x="78" y="0"/>
                      </a:lnTo>
                      <a:lnTo>
                        <a:pt x="71" y="0"/>
                      </a:lnTo>
                      <a:lnTo>
                        <a:pt x="67" y="2"/>
                      </a:lnTo>
                      <a:lnTo>
                        <a:pt x="64" y="4"/>
                      </a:lnTo>
                      <a:lnTo>
                        <a:pt x="59" y="6"/>
                      </a:lnTo>
                      <a:lnTo>
                        <a:pt x="56" y="10"/>
                      </a:lnTo>
                      <a:lnTo>
                        <a:pt x="53" y="12"/>
                      </a:lnTo>
                      <a:lnTo>
                        <a:pt x="52" y="14"/>
                      </a:lnTo>
                      <a:lnTo>
                        <a:pt x="51" y="18"/>
                      </a:lnTo>
                      <a:lnTo>
                        <a:pt x="51" y="20"/>
                      </a:lnTo>
                      <a:lnTo>
                        <a:pt x="53" y="26"/>
                      </a:lnTo>
                      <a:lnTo>
                        <a:pt x="57" y="30"/>
                      </a:lnTo>
                      <a:lnTo>
                        <a:pt x="60" y="34"/>
                      </a:lnTo>
                      <a:lnTo>
                        <a:pt x="64" y="35"/>
                      </a:lnTo>
                      <a:lnTo>
                        <a:pt x="64" y="41"/>
                      </a:lnTo>
                      <a:lnTo>
                        <a:pt x="64" y="47"/>
                      </a:lnTo>
                      <a:lnTo>
                        <a:pt x="63" y="51"/>
                      </a:lnTo>
                      <a:lnTo>
                        <a:pt x="63" y="53"/>
                      </a:lnTo>
                      <a:lnTo>
                        <a:pt x="60" y="53"/>
                      </a:lnTo>
                      <a:lnTo>
                        <a:pt x="57" y="55"/>
                      </a:lnTo>
                      <a:lnTo>
                        <a:pt x="56" y="56"/>
                      </a:lnTo>
                      <a:lnTo>
                        <a:pt x="55" y="56"/>
                      </a:lnTo>
                      <a:lnTo>
                        <a:pt x="50" y="50"/>
                      </a:lnTo>
                      <a:lnTo>
                        <a:pt x="47" y="42"/>
                      </a:lnTo>
                      <a:lnTo>
                        <a:pt x="42" y="34"/>
                      </a:lnTo>
                      <a:lnTo>
                        <a:pt x="32"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79" name="Freeform 317">
                  <a:extLst>
                    <a:ext uri="{FF2B5EF4-FFF2-40B4-BE49-F238E27FC236}">
                      <a16:creationId xmlns:a16="http://schemas.microsoft.com/office/drawing/2014/main" id="{9DE1741B-C547-48F8-A681-DAF5733469DC}"/>
                    </a:ext>
                  </a:extLst>
                </p:cNvPr>
                <p:cNvSpPr>
                  <a:spLocks/>
                </p:cNvSpPr>
                <p:nvPr/>
              </p:nvSpPr>
              <p:spPr bwMode="auto">
                <a:xfrm>
                  <a:off x="39" y="392"/>
                  <a:ext cx="68" cy="117"/>
                </a:xfrm>
                <a:custGeom>
                  <a:avLst/>
                  <a:gdLst>
                    <a:gd name="T0" fmla="*/ 67 w 135"/>
                    <a:gd name="T1" fmla="*/ 0 h 234"/>
                    <a:gd name="T2" fmla="*/ 62 w 135"/>
                    <a:gd name="T3" fmla="*/ 8 h 234"/>
                    <a:gd name="T4" fmla="*/ 56 w 135"/>
                    <a:gd name="T5" fmla="*/ 14 h 234"/>
                    <a:gd name="T6" fmla="*/ 49 w 135"/>
                    <a:gd name="T7" fmla="*/ 20 h 234"/>
                    <a:gd name="T8" fmla="*/ 41 w 135"/>
                    <a:gd name="T9" fmla="*/ 24 h 234"/>
                    <a:gd name="T10" fmla="*/ 34 w 135"/>
                    <a:gd name="T11" fmla="*/ 27 h 234"/>
                    <a:gd name="T12" fmla="*/ 26 w 135"/>
                    <a:gd name="T13" fmla="*/ 29 h 234"/>
                    <a:gd name="T14" fmla="*/ 19 w 135"/>
                    <a:gd name="T15" fmla="*/ 30 h 234"/>
                    <a:gd name="T16" fmla="*/ 12 w 135"/>
                    <a:gd name="T17" fmla="*/ 30 h 234"/>
                    <a:gd name="T18" fmla="*/ 13 w 135"/>
                    <a:gd name="T19" fmla="*/ 35 h 234"/>
                    <a:gd name="T20" fmla="*/ 12 w 135"/>
                    <a:gd name="T21" fmla="*/ 42 h 234"/>
                    <a:gd name="T22" fmla="*/ 8 w 135"/>
                    <a:gd name="T23" fmla="*/ 49 h 234"/>
                    <a:gd name="T24" fmla="*/ 0 w 135"/>
                    <a:gd name="T25" fmla="*/ 54 h 234"/>
                    <a:gd name="T26" fmla="*/ 5 w 135"/>
                    <a:gd name="T27" fmla="*/ 62 h 234"/>
                    <a:gd name="T28" fmla="*/ 8 w 135"/>
                    <a:gd name="T29" fmla="*/ 71 h 234"/>
                    <a:gd name="T30" fmla="*/ 8 w 135"/>
                    <a:gd name="T31" fmla="*/ 80 h 234"/>
                    <a:gd name="T32" fmla="*/ 5 w 135"/>
                    <a:gd name="T33" fmla="*/ 88 h 234"/>
                    <a:gd name="T34" fmla="*/ 8 w 135"/>
                    <a:gd name="T35" fmla="*/ 90 h 234"/>
                    <a:gd name="T36" fmla="*/ 11 w 135"/>
                    <a:gd name="T37" fmla="*/ 91 h 234"/>
                    <a:gd name="T38" fmla="*/ 15 w 135"/>
                    <a:gd name="T39" fmla="*/ 93 h 234"/>
                    <a:gd name="T40" fmla="*/ 20 w 135"/>
                    <a:gd name="T41" fmla="*/ 96 h 234"/>
                    <a:gd name="T42" fmla="*/ 24 w 135"/>
                    <a:gd name="T43" fmla="*/ 100 h 234"/>
                    <a:gd name="T44" fmla="*/ 27 w 135"/>
                    <a:gd name="T45" fmla="*/ 105 h 234"/>
                    <a:gd name="T46" fmla="*/ 30 w 135"/>
                    <a:gd name="T47" fmla="*/ 110 h 234"/>
                    <a:gd name="T48" fmla="*/ 33 w 135"/>
                    <a:gd name="T49" fmla="*/ 117 h 234"/>
                    <a:gd name="T50" fmla="*/ 34 w 135"/>
                    <a:gd name="T51" fmla="*/ 113 h 234"/>
                    <a:gd name="T52" fmla="*/ 37 w 135"/>
                    <a:gd name="T53" fmla="*/ 109 h 234"/>
                    <a:gd name="T54" fmla="*/ 40 w 135"/>
                    <a:gd name="T55" fmla="*/ 105 h 234"/>
                    <a:gd name="T56" fmla="*/ 43 w 135"/>
                    <a:gd name="T57" fmla="*/ 101 h 234"/>
                    <a:gd name="T58" fmla="*/ 46 w 135"/>
                    <a:gd name="T59" fmla="*/ 97 h 234"/>
                    <a:gd name="T60" fmla="*/ 51 w 135"/>
                    <a:gd name="T61" fmla="*/ 94 h 234"/>
                    <a:gd name="T62" fmla="*/ 56 w 135"/>
                    <a:gd name="T63" fmla="*/ 92 h 234"/>
                    <a:gd name="T64" fmla="*/ 61 w 135"/>
                    <a:gd name="T65" fmla="*/ 91 h 234"/>
                    <a:gd name="T66" fmla="*/ 59 w 135"/>
                    <a:gd name="T67" fmla="*/ 86 h 234"/>
                    <a:gd name="T68" fmla="*/ 57 w 135"/>
                    <a:gd name="T69" fmla="*/ 79 h 234"/>
                    <a:gd name="T70" fmla="*/ 59 w 135"/>
                    <a:gd name="T71" fmla="*/ 72 h 234"/>
                    <a:gd name="T72" fmla="*/ 63 w 135"/>
                    <a:gd name="T73" fmla="*/ 64 h 234"/>
                    <a:gd name="T74" fmla="*/ 59 w 135"/>
                    <a:gd name="T75" fmla="*/ 52 h 234"/>
                    <a:gd name="T76" fmla="*/ 57 w 135"/>
                    <a:gd name="T77" fmla="*/ 39 h 234"/>
                    <a:gd name="T78" fmla="*/ 58 w 135"/>
                    <a:gd name="T79" fmla="*/ 28 h 234"/>
                    <a:gd name="T80" fmla="*/ 59 w 135"/>
                    <a:gd name="T81" fmla="*/ 20 h 234"/>
                    <a:gd name="T82" fmla="*/ 61 w 135"/>
                    <a:gd name="T83" fmla="*/ 16 h 234"/>
                    <a:gd name="T84" fmla="*/ 63 w 135"/>
                    <a:gd name="T85" fmla="*/ 10 h 234"/>
                    <a:gd name="T86" fmla="*/ 65 w 135"/>
                    <a:gd name="T87" fmla="*/ 6 h 234"/>
                    <a:gd name="T88" fmla="*/ 67 w 135"/>
                    <a:gd name="T89" fmla="*/ 4 h 234"/>
                    <a:gd name="T90" fmla="*/ 68 w 135"/>
                    <a:gd name="T91" fmla="*/ 3 h 234"/>
                    <a:gd name="T92" fmla="*/ 68 w 135"/>
                    <a:gd name="T93" fmla="*/ 2 h 234"/>
                    <a:gd name="T94" fmla="*/ 67 w 135"/>
                    <a:gd name="T95" fmla="*/ 1 h 234"/>
                    <a:gd name="T96" fmla="*/ 67 w 135"/>
                    <a:gd name="T97" fmla="*/ 1 h 234"/>
                    <a:gd name="T98" fmla="*/ 67 w 135"/>
                    <a:gd name="T99" fmla="*/ 0 h 23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4">
                      <a:moveTo>
                        <a:pt x="134" y="0"/>
                      </a:moveTo>
                      <a:lnTo>
                        <a:pt x="124" y="15"/>
                      </a:lnTo>
                      <a:lnTo>
                        <a:pt x="111" y="28"/>
                      </a:lnTo>
                      <a:lnTo>
                        <a:pt x="97" y="39"/>
                      </a:lnTo>
                      <a:lnTo>
                        <a:pt x="82" y="47"/>
                      </a:lnTo>
                      <a:lnTo>
                        <a:pt x="67" y="53"/>
                      </a:lnTo>
                      <a:lnTo>
                        <a:pt x="52" y="58"/>
                      </a:lnTo>
                      <a:lnTo>
                        <a:pt x="38" y="59"/>
                      </a:lnTo>
                      <a:lnTo>
                        <a:pt x="24" y="59"/>
                      </a:lnTo>
                      <a:lnTo>
                        <a:pt x="26" y="70"/>
                      </a:lnTo>
                      <a:lnTo>
                        <a:pt x="23" y="84"/>
                      </a:lnTo>
                      <a:lnTo>
                        <a:pt x="15" y="98"/>
                      </a:lnTo>
                      <a:lnTo>
                        <a:pt x="0" y="108"/>
                      </a:lnTo>
                      <a:lnTo>
                        <a:pt x="10" y="123"/>
                      </a:lnTo>
                      <a:lnTo>
                        <a:pt x="15" y="142"/>
                      </a:lnTo>
                      <a:lnTo>
                        <a:pt x="15" y="160"/>
                      </a:lnTo>
                      <a:lnTo>
                        <a:pt x="10" y="176"/>
                      </a:lnTo>
                      <a:lnTo>
                        <a:pt x="15" y="179"/>
                      </a:lnTo>
                      <a:lnTo>
                        <a:pt x="22" y="182"/>
                      </a:lnTo>
                      <a:lnTo>
                        <a:pt x="30" y="186"/>
                      </a:lnTo>
                      <a:lnTo>
                        <a:pt x="39" y="191"/>
                      </a:lnTo>
                      <a:lnTo>
                        <a:pt x="48" y="199"/>
                      </a:lnTo>
                      <a:lnTo>
                        <a:pt x="54" y="209"/>
                      </a:lnTo>
                      <a:lnTo>
                        <a:pt x="60" y="220"/>
                      </a:lnTo>
                      <a:lnTo>
                        <a:pt x="65" y="234"/>
                      </a:lnTo>
                      <a:lnTo>
                        <a:pt x="68" y="226"/>
                      </a:lnTo>
                      <a:lnTo>
                        <a:pt x="73" y="217"/>
                      </a:lnTo>
                      <a:lnTo>
                        <a:pt x="79" y="209"/>
                      </a:lnTo>
                      <a:lnTo>
                        <a:pt x="86" y="201"/>
                      </a:lnTo>
                      <a:lnTo>
                        <a:pt x="92" y="193"/>
                      </a:lnTo>
                      <a:lnTo>
                        <a:pt x="102" y="187"/>
                      </a:lnTo>
                      <a:lnTo>
                        <a:pt x="111" y="183"/>
                      </a:lnTo>
                      <a:lnTo>
                        <a:pt x="121" y="181"/>
                      </a:lnTo>
                      <a:lnTo>
                        <a:pt x="117" y="172"/>
                      </a:lnTo>
                      <a:lnTo>
                        <a:pt x="114" y="158"/>
                      </a:lnTo>
                      <a:lnTo>
                        <a:pt x="117" y="144"/>
                      </a:lnTo>
                      <a:lnTo>
                        <a:pt x="126" y="128"/>
                      </a:lnTo>
                      <a:lnTo>
                        <a:pt x="117" y="103"/>
                      </a:lnTo>
                      <a:lnTo>
                        <a:pt x="114" y="78"/>
                      </a:lnTo>
                      <a:lnTo>
                        <a:pt x="115" y="56"/>
                      </a:lnTo>
                      <a:lnTo>
                        <a:pt x="118" y="40"/>
                      </a:lnTo>
                      <a:lnTo>
                        <a:pt x="121" y="31"/>
                      </a:lnTo>
                      <a:lnTo>
                        <a:pt x="126" y="20"/>
                      </a:lnTo>
                      <a:lnTo>
                        <a:pt x="130" y="12"/>
                      </a:lnTo>
                      <a:lnTo>
                        <a:pt x="134" y="7"/>
                      </a:lnTo>
                      <a:lnTo>
                        <a:pt x="135" y="5"/>
                      </a:lnTo>
                      <a:lnTo>
                        <a:pt x="135" y="3"/>
                      </a:lnTo>
                      <a:lnTo>
                        <a:pt x="134" y="1"/>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0" name="Freeform 318">
                  <a:extLst>
                    <a:ext uri="{FF2B5EF4-FFF2-40B4-BE49-F238E27FC236}">
                      <a16:creationId xmlns:a16="http://schemas.microsoft.com/office/drawing/2014/main" id="{C6BC7000-1331-4FE0-9B9F-455707065487}"/>
                    </a:ext>
                  </a:extLst>
                </p:cNvPr>
                <p:cNvSpPr>
                  <a:spLocks/>
                </p:cNvSpPr>
                <p:nvPr/>
              </p:nvSpPr>
              <p:spPr bwMode="auto">
                <a:xfrm>
                  <a:off x="211" y="363"/>
                  <a:ext cx="127" cy="96"/>
                </a:xfrm>
                <a:custGeom>
                  <a:avLst/>
                  <a:gdLst>
                    <a:gd name="T0" fmla="*/ 58 w 253"/>
                    <a:gd name="T1" fmla="*/ 0 h 194"/>
                    <a:gd name="T2" fmla="*/ 53 w 253"/>
                    <a:gd name="T3" fmla="*/ 1 h 194"/>
                    <a:gd name="T4" fmla="*/ 48 w 253"/>
                    <a:gd name="T5" fmla="*/ 3 h 194"/>
                    <a:gd name="T6" fmla="*/ 41 w 253"/>
                    <a:gd name="T7" fmla="*/ 5 h 194"/>
                    <a:gd name="T8" fmla="*/ 34 w 253"/>
                    <a:gd name="T9" fmla="*/ 7 h 194"/>
                    <a:gd name="T10" fmla="*/ 27 w 253"/>
                    <a:gd name="T11" fmla="*/ 9 h 194"/>
                    <a:gd name="T12" fmla="*/ 20 w 253"/>
                    <a:gd name="T13" fmla="*/ 11 h 194"/>
                    <a:gd name="T14" fmla="*/ 14 w 253"/>
                    <a:gd name="T15" fmla="*/ 12 h 194"/>
                    <a:gd name="T16" fmla="*/ 8 w 253"/>
                    <a:gd name="T17" fmla="*/ 13 h 194"/>
                    <a:gd name="T18" fmla="*/ 6 w 253"/>
                    <a:gd name="T19" fmla="*/ 13 h 194"/>
                    <a:gd name="T20" fmla="*/ 4 w 253"/>
                    <a:gd name="T21" fmla="*/ 12 h 194"/>
                    <a:gd name="T22" fmla="*/ 1 w 253"/>
                    <a:gd name="T23" fmla="*/ 12 h 194"/>
                    <a:gd name="T24" fmla="*/ 0 w 253"/>
                    <a:gd name="T25" fmla="*/ 12 h 194"/>
                    <a:gd name="T26" fmla="*/ 7 w 253"/>
                    <a:gd name="T27" fmla="*/ 16 h 194"/>
                    <a:gd name="T28" fmla="*/ 13 w 253"/>
                    <a:gd name="T29" fmla="*/ 22 h 194"/>
                    <a:gd name="T30" fmla="*/ 19 w 253"/>
                    <a:gd name="T31" fmla="*/ 29 h 194"/>
                    <a:gd name="T32" fmla="*/ 23 w 253"/>
                    <a:gd name="T33" fmla="*/ 36 h 194"/>
                    <a:gd name="T34" fmla="*/ 28 w 253"/>
                    <a:gd name="T35" fmla="*/ 45 h 194"/>
                    <a:gd name="T36" fmla="*/ 31 w 253"/>
                    <a:gd name="T37" fmla="*/ 53 h 194"/>
                    <a:gd name="T38" fmla="*/ 33 w 253"/>
                    <a:gd name="T39" fmla="*/ 63 h 194"/>
                    <a:gd name="T40" fmla="*/ 35 w 253"/>
                    <a:gd name="T41" fmla="*/ 72 h 194"/>
                    <a:gd name="T42" fmla="*/ 38 w 253"/>
                    <a:gd name="T43" fmla="*/ 72 h 194"/>
                    <a:gd name="T44" fmla="*/ 43 w 253"/>
                    <a:gd name="T45" fmla="*/ 73 h 194"/>
                    <a:gd name="T46" fmla="*/ 47 w 253"/>
                    <a:gd name="T47" fmla="*/ 75 h 194"/>
                    <a:gd name="T48" fmla="*/ 52 w 253"/>
                    <a:gd name="T49" fmla="*/ 78 h 194"/>
                    <a:gd name="T50" fmla="*/ 57 w 253"/>
                    <a:gd name="T51" fmla="*/ 81 h 194"/>
                    <a:gd name="T52" fmla="*/ 62 w 253"/>
                    <a:gd name="T53" fmla="*/ 86 h 194"/>
                    <a:gd name="T54" fmla="*/ 66 w 253"/>
                    <a:gd name="T55" fmla="*/ 90 h 194"/>
                    <a:gd name="T56" fmla="*/ 69 w 253"/>
                    <a:gd name="T57" fmla="*/ 96 h 194"/>
                    <a:gd name="T58" fmla="*/ 72 w 253"/>
                    <a:gd name="T59" fmla="*/ 93 h 194"/>
                    <a:gd name="T60" fmla="*/ 77 w 253"/>
                    <a:gd name="T61" fmla="*/ 90 h 194"/>
                    <a:gd name="T62" fmla="*/ 83 w 253"/>
                    <a:gd name="T63" fmla="*/ 88 h 194"/>
                    <a:gd name="T64" fmla="*/ 90 w 253"/>
                    <a:gd name="T65" fmla="*/ 86 h 194"/>
                    <a:gd name="T66" fmla="*/ 98 w 253"/>
                    <a:gd name="T67" fmla="*/ 86 h 194"/>
                    <a:gd name="T68" fmla="*/ 107 w 253"/>
                    <a:gd name="T69" fmla="*/ 86 h 194"/>
                    <a:gd name="T70" fmla="*/ 116 w 253"/>
                    <a:gd name="T71" fmla="*/ 89 h 194"/>
                    <a:gd name="T72" fmla="*/ 127 w 253"/>
                    <a:gd name="T73" fmla="*/ 93 h 194"/>
                    <a:gd name="T74" fmla="*/ 124 w 253"/>
                    <a:gd name="T75" fmla="*/ 89 h 194"/>
                    <a:gd name="T76" fmla="*/ 120 w 253"/>
                    <a:gd name="T77" fmla="*/ 85 h 194"/>
                    <a:gd name="T78" fmla="*/ 118 w 253"/>
                    <a:gd name="T79" fmla="*/ 79 h 194"/>
                    <a:gd name="T80" fmla="*/ 116 w 253"/>
                    <a:gd name="T81" fmla="*/ 74 h 194"/>
                    <a:gd name="T82" fmla="*/ 115 w 253"/>
                    <a:gd name="T83" fmla="*/ 67 h 194"/>
                    <a:gd name="T84" fmla="*/ 115 w 253"/>
                    <a:gd name="T85" fmla="*/ 59 h 194"/>
                    <a:gd name="T86" fmla="*/ 118 w 253"/>
                    <a:gd name="T87" fmla="*/ 50 h 194"/>
                    <a:gd name="T88" fmla="*/ 122 w 253"/>
                    <a:gd name="T89" fmla="*/ 41 h 194"/>
                    <a:gd name="T90" fmla="*/ 116 w 253"/>
                    <a:gd name="T91" fmla="*/ 40 h 194"/>
                    <a:gd name="T92" fmla="*/ 109 w 253"/>
                    <a:gd name="T93" fmla="*/ 38 h 194"/>
                    <a:gd name="T94" fmla="*/ 104 w 253"/>
                    <a:gd name="T95" fmla="*/ 36 h 194"/>
                    <a:gd name="T96" fmla="*/ 99 w 253"/>
                    <a:gd name="T97" fmla="*/ 32 h 194"/>
                    <a:gd name="T98" fmla="*/ 94 w 253"/>
                    <a:gd name="T99" fmla="*/ 28 h 194"/>
                    <a:gd name="T100" fmla="*/ 90 w 253"/>
                    <a:gd name="T101" fmla="*/ 22 h 194"/>
                    <a:gd name="T102" fmla="*/ 89 w 253"/>
                    <a:gd name="T103" fmla="*/ 14 h 194"/>
                    <a:gd name="T104" fmla="*/ 88 w 253"/>
                    <a:gd name="T105" fmla="*/ 6 h 194"/>
                    <a:gd name="T106" fmla="*/ 85 w 253"/>
                    <a:gd name="T107" fmla="*/ 6 h 194"/>
                    <a:gd name="T108" fmla="*/ 81 w 253"/>
                    <a:gd name="T109" fmla="*/ 7 h 194"/>
                    <a:gd name="T110" fmla="*/ 78 w 253"/>
                    <a:gd name="T111" fmla="*/ 7 h 194"/>
                    <a:gd name="T112" fmla="*/ 74 w 253"/>
                    <a:gd name="T113" fmla="*/ 7 h 194"/>
                    <a:gd name="T114" fmla="*/ 70 w 253"/>
                    <a:gd name="T115" fmla="*/ 6 h 194"/>
                    <a:gd name="T116" fmla="*/ 66 w 253"/>
                    <a:gd name="T117" fmla="*/ 5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2"/>
                      </a:lnTo>
                      <a:lnTo>
                        <a:pt x="95" y="6"/>
                      </a:lnTo>
                      <a:lnTo>
                        <a:pt x="81" y="11"/>
                      </a:lnTo>
                      <a:lnTo>
                        <a:pt x="68" y="14"/>
                      </a:lnTo>
                      <a:lnTo>
                        <a:pt x="54" y="19"/>
                      </a:lnTo>
                      <a:lnTo>
                        <a:pt x="40" y="22"/>
                      </a:lnTo>
                      <a:lnTo>
                        <a:pt x="27" y="24"/>
                      </a:lnTo>
                      <a:lnTo>
                        <a:pt x="16" y="26"/>
                      </a:lnTo>
                      <a:lnTo>
                        <a:pt x="11" y="26"/>
                      </a:lnTo>
                      <a:lnTo>
                        <a:pt x="7" y="24"/>
                      </a:lnTo>
                      <a:lnTo>
                        <a:pt x="2" y="24"/>
                      </a:lnTo>
                      <a:lnTo>
                        <a:pt x="0" y="24"/>
                      </a:lnTo>
                      <a:lnTo>
                        <a:pt x="13" y="32"/>
                      </a:lnTo>
                      <a:lnTo>
                        <a:pt x="25" y="44"/>
                      </a:lnTo>
                      <a:lnTo>
                        <a:pt x="37" y="58"/>
                      </a:lnTo>
                      <a:lnTo>
                        <a:pt x="46" y="73"/>
                      </a:lnTo>
                      <a:lnTo>
                        <a:pt x="55" y="90"/>
                      </a:lnTo>
                      <a:lnTo>
                        <a:pt x="61" y="107"/>
                      </a:lnTo>
                      <a:lnTo>
                        <a:pt x="66" y="127"/>
                      </a:lnTo>
                      <a:lnTo>
                        <a:pt x="70" y="145"/>
                      </a:lnTo>
                      <a:lnTo>
                        <a:pt x="76" y="145"/>
                      </a:lnTo>
                      <a:lnTo>
                        <a:pt x="85" y="147"/>
                      </a:lnTo>
                      <a:lnTo>
                        <a:pt x="94" y="151"/>
                      </a:lnTo>
                      <a:lnTo>
                        <a:pt x="103" y="157"/>
                      </a:lnTo>
                      <a:lnTo>
                        <a:pt x="114" y="164"/>
                      </a:lnTo>
                      <a:lnTo>
                        <a:pt x="123" y="173"/>
                      </a:lnTo>
                      <a:lnTo>
                        <a:pt x="131" y="182"/>
                      </a:lnTo>
                      <a:lnTo>
                        <a:pt x="137" y="194"/>
                      </a:lnTo>
                      <a:lnTo>
                        <a:pt x="144" y="188"/>
                      </a:lnTo>
                      <a:lnTo>
                        <a:pt x="154" y="182"/>
                      </a:lnTo>
                      <a:lnTo>
                        <a:pt x="165" y="178"/>
                      </a:lnTo>
                      <a:lnTo>
                        <a:pt x="179" y="174"/>
                      </a:lnTo>
                      <a:lnTo>
                        <a:pt x="195" y="173"/>
                      </a:lnTo>
                      <a:lnTo>
                        <a:pt x="214" y="174"/>
                      </a:lnTo>
                      <a:lnTo>
                        <a:pt x="232" y="179"/>
                      </a:lnTo>
                      <a:lnTo>
                        <a:pt x="253" y="187"/>
                      </a:lnTo>
                      <a:lnTo>
                        <a:pt x="247" y="180"/>
                      </a:lnTo>
                      <a:lnTo>
                        <a:pt x="240" y="171"/>
                      </a:lnTo>
                      <a:lnTo>
                        <a:pt x="236" y="160"/>
                      </a:lnTo>
                      <a:lnTo>
                        <a:pt x="231" y="149"/>
                      </a:lnTo>
                      <a:lnTo>
                        <a:pt x="230" y="135"/>
                      </a:lnTo>
                      <a:lnTo>
                        <a:pt x="230" y="119"/>
                      </a:lnTo>
                      <a:lnTo>
                        <a:pt x="235" y="102"/>
                      </a:lnTo>
                      <a:lnTo>
                        <a:pt x="243" y="83"/>
                      </a:lnTo>
                      <a:lnTo>
                        <a:pt x="231" y="80"/>
                      </a:lnTo>
                      <a:lnTo>
                        <a:pt x="218" y="76"/>
                      </a:lnTo>
                      <a:lnTo>
                        <a:pt x="207" y="72"/>
                      </a:lnTo>
                      <a:lnTo>
                        <a:pt x="197" y="65"/>
                      </a:lnTo>
                      <a:lnTo>
                        <a:pt x="187" y="56"/>
                      </a:lnTo>
                      <a:lnTo>
                        <a:pt x="180" y="44"/>
                      </a:lnTo>
                      <a:lnTo>
                        <a:pt x="177" y="29"/>
                      </a:lnTo>
                      <a:lnTo>
                        <a:pt x="176" y="12"/>
                      </a:lnTo>
                      <a:lnTo>
                        <a:pt x="169" y="13"/>
                      </a:lnTo>
                      <a:lnTo>
                        <a:pt x="162" y="14"/>
                      </a:lnTo>
                      <a:lnTo>
                        <a:pt x="155" y="15"/>
                      </a:lnTo>
                      <a:lnTo>
                        <a:pt x="148" y="14"/>
                      </a:lnTo>
                      <a:lnTo>
                        <a:pt x="140" y="13"/>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1" name="Freeform 319">
                  <a:extLst>
                    <a:ext uri="{FF2B5EF4-FFF2-40B4-BE49-F238E27FC236}">
                      <a16:creationId xmlns:a16="http://schemas.microsoft.com/office/drawing/2014/main" id="{1CEBDF5B-A103-442F-A3DF-41157BDE8BF2}"/>
                    </a:ext>
                  </a:extLst>
                </p:cNvPr>
                <p:cNvSpPr>
                  <a:spLocks/>
                </p:cNvSpPr>
                <p:nvPr/>
              </p:nvSpPr>
              <p:spPr bwMode="auto">
                <a:xfrm>
                  <a:off x="146" y="217"/>
                  <a:ext cx="111" cy="137"/>
                </a:xfrm>
                <a:custGeom>
                  <a:avLst/>
                  <a:gdLst>
                    <a:gd name="T0" fmla="*/ 94 w 222"/>
                    <a:gd name="T1" fmla="*/ 67 h 275"/>
                    <a:gd name="T2" fmla="*/ 79 w 222"/>
                    <a:gd name="T3" fmla="*/ 67 h 275"/>
                    <a:gd name="T4" fmla="*/ 60 w 222"/>
                    <a:gd name="T5" fmla="*/ 74 h 275"/>
                    <a:gd name="T6" fmla="*/ 43 w 222"/>
                    <a:gd name="T7" fmla="*/ 90 h 275"/>
                    <a:gd name="T8" fmla="*/ 32 w 222"/>
                    <a:gd name="T9" fmla="*/ 114 h 275"/>
                    <a:gd name="T10" fmla="*/ 25 w 222"/>
                    <a:gd name="T11" fmla="*/ 129 h 275"/>
                    <a:gd name="T12" fmla="*/ 17 w 222"/>
                    <a:gd name="T13" fmla="*/ 133 h 275"/>
                    <a:gd name="T14" fmla="*/ 12 w 222"/>
                    <a:gd name="T15" fmla="*/ 134 h 275"/>
                    <a:gd name="T16" fmla="*/ 6 w 222"/>
                    <a:gd name="T17" fmla="*/ 135 h 275"/>
                    <a:gd name="T18" fmla="*/ 2 w 222"/>
                    <a:gd name="T19" fmla="*/ 137 h 275"/>
                    <a:gd name="T20" fmla="*/ 1 w 222"/>
                    <a:gd name="T21" fmla="*/ 137 h 275"/>
                    <a:gd name="T22" fmla="*/ 0 w 222"/>
                    <a:gd name="T23" fmla="*/ 136 h 275"/>
                    <a:gd name="T24" fmla="*/ 9 w 222"/>
                    <a:gd name="T25" fmla="*/ 131 h 275"/>
                    <a:gd name="T26" fmla="*/ 21 w 222"/>
                    <a:gd name="T27" fmla="*/ 117 h 275"/>
                    <a:gd name="T28" fmla="*/ 26 w 222"/>
                    <a:gd name="T29" fmla="*/ 101 h 275"/>
                    <a:gd name="T30" fmla="*/ 28 w 222"/>
                    <a:gd name="T31" fmla="*/ 86 h 275"/>
                    <a:gd name="T32" fmla="*/ 27 w 222"/>
                    <a:gd name="T33" fmla="*/ 77 h 275"/>
                    <a:gd name="T34" fmla="*/ 25 w 222"/>
                    <a:gd name="T35" fmla="*/ 65 h 275"/>
                    <a:gd name="T36" fmla="*/ 26 w 222"/>
                    <a:gd name="T37" fmla="*/ 58 h 275"/>
                    <a:gd name="T38" fmla="*/ 35 w 222"/>
                    <a:gd name="T39" fmla="*/ 52 h 275"/>
                    <a:gd name="T40" fmla="*/ 43 w 222"/>
                    <a:gd name="T41" fmla="*/ 43 h 275"/>
                    <a:gd name="T42" fmla="*/ 45 w 222"/>
                    <a:gd name="T43" fmla="*/ 31 h 275"/>
                    <a:gd name="T44" fmla="*/ 49 w 222"/>
                    <a:gd name="T45" fmla="*/ 24 h 275"/>
                    <a:gd name="T46" fmla="*/ 62 w 222"/>
                    <a:gd name="T47" fmla="*/ 20 h 275"/>
                    <a:gd name="T48" fmla="*/ 75 w 222"/>
                    <a:gd name="T49" fmla="*/ 13 h 275"/>
                    <a:gd name="T50" fmla="*/ 87 w 222"/>
                    <a:gd name="T51" fmla="*/ 5 h 275"/>
                    <a:gd name="T52" fmla="*/ 90 w 222"/>
                    <a:gd name="T53" fmla="*/ 5 h 275"/>
                    <a:gd name="T54" fmla="*/ 92 w 222"/>
                    <a:gd name="T55" fmla="*/ 18 h 275"/>
                    <a:gd name="T56" fmla="*/ 97 w 222"/>
                    <a:gd name="T57" fmla="*/ 31 h 275"/>
                    <a:gd name="T58" fmla="*/ 106 w 222"/>
                    <a:gd name="T59" fmla="*/ 42 h 275"/>
                    <a:gd name="T60" fmla="*/ 108 w 222"/>
                    <a:gd name="T61" fmla="*/ 46 h 275"/>
                    <a:gd name="T62" fmla="*/ 101 w 222"/>
                    <a:gd name="T63" fmla="*/ 49 h 275"/>
                    <a:gd name="T64" fmla="*/ 96 w 222"/>
                    <a:gd name="T65" fmla="*/ 54 h 275"/>
                    <a:gd name="T66" fmla="*/ 95 w 222"/>
                    <a:gd name="T67" fmla="*/ 62 h 2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5">
                      <a:moveTo>
                        <a:pt x="194" y="134"/>
                      </a:moveTo>
                      <a:lnTo>
                        <a:pt x="187" y="134"/>
                      </a:lnTo>
                      <a:lnTo>
                        <a:pt x="175" y="134"/>
                      </a:lnTo>
                      <a:lnTo>
                        <a:pt x="158" y="135"/>
                      </a:lnTo>
                      <a:lnTo>
                        <a:pt x="140" y="140"/>
                      </a:lnTo>
                      <a:lnTo>
                        <a:pt x="120" y="148"/>
                      </a:lnTo>
                      <a:lnTo>
                        <a:pt x="102" y="161"/>
                      </a:lnTo>
                      <a:lnTo>
                        <a:pt x="85" y="180"/>
                      </a:lnTo>
                      <a:lnTo>
                        <a:pt x="72" y="206"/>
                      </a:lnTo>
                      <a:lnTo>
                        <a:pt x="64" y="229"/>
                      </a:lnTo>
                      <a:lnTo>
                        <a:pt x="57" y="247"/>
                      </a:lnTo>
                      <a:lnTo>
                        <a:pt x="49" y="259"/>
                      </a:lnTo>
                      <a:lnTo>
                        <a:pt x="40" y="265"/>
                      </a:lnTo>
                      <a:lnTo>
                        <a:pt x="34" y="266"/>
                      </a:lnTo>
                      <a:lnTo>
                        <a:pt x="28" y="267"/>
                      </a:lnTo>
                      <a:lnTo>
                        <a:pt x="23" y="268"/>
                      </a:lnTo>
                      <a:lnTo>
                        <a:pt x="18" y="269"/>
                      </a:lnTo>
                      <a:lnTo>
                        <a:pt x="12" y="270"/>
                      </a:lnTo>
                      <a:lnTo>
                        <a:pt x="8" y="273"/>
                      </a:lnTo>
                      <a:lnTo>
                        <a:pt x="4" y="274"/>
                      </a:lnTo>
                      <a:lnTo>
                        <a:pt x="1" y="275"/>
                      </a:lnTo>
                      <a:lnTo>
                        <a:pt x="1" y="274"/>
                      </a:lnTo>
                      <a:lnTo>
                        <a:pt x="1" y="273"/>
                      </a:lnTo>
                      <a:lnTo>
                        <a:pt x="0" y="273"/>
                      </a:lnTo>
                      <a:lnTo>
                        <a:pt x="0" y="271"/>
                      </a:lnTo>
                      <a:lnTo>
                        <a:pt x="18" y="262"/>
                      </a:lnTo>
                      <a:lnTo>
                        <a:pt x="32" y="251"/>
                      </a:lnTo>
                      <a:lnTo>
                        <a:pt x="41" y="235"/>
                      </a:lnTo>
                      <a:lnTo>
                        <a:pt x="48" y="218"/>
                      </a:lnTo>
                      <a:lnTo>
                        <a:pt x="51" y="202"/>
                      </a:lnTo>
                      <a:lnTo>
                        <a:pt x="54" y="186"/>
                      </a:lnTo>
                      <a:lnTo>
                        <a:pt x="55" y="173"/>
                      </a:lnTo>
                      <a:lnTo>
                        <a:pt x="55" y="163"/>
                      </a:lnTo>
                      <a:lnTo>
                        <a:pt x="54" y="154"/>
                      </a:lnTo>
                      <a:lnTo>
                        <a:pt x="52" y="143"/>
                      </a:lnTo>
                      <a:lnTo>
                        <a:pt x="49" y="131"/>
                      </a:lnTo>
                      <a:lnTo>
                        <a:pt x="46" y="118"/>
                      </a:lnTo>
                      <a:lnTo>
                        <a:pt x="52" y="117"/>
                      </a:lnTo>
                      <a:lnTo>
                        <a:pt x="61" y="112"/>
                      </a:lnTo>
                      <a:lnTo>
                        <a:pt x="70" y="105"/>
                      </a:lnTo>
                      <a:lnTo>
                        <a:pt x="78" y="96"/>
                      </a:lnTo>
                      <a:lnTo>
                        <a:pt x="85" y="86"/>
                      </a:lnTo>
                      <a:lnTo>
                        <a:pt x="89" y="74"/>
                      </a:lnTo>
                      <a:lnTo>
                        <a:pt x="90" y="62"/>
                      </a:lnTo>
                      <a:lnTo>
                        <a:pt x="88" y="49"/>
                      </a:lnTo>
                      <a:lnTo>
                        <a:pt x="97" y="48"/>
                      </a:lnTo>
                      <a:lnTo>
                        <a:pt x="110" y="45"/>
                      </a:lnTo>
                      <a:lnTo>
                        <a:pt x="123" y="40"/>
                      </a:lnTo>
                      <a:lnTo>
                        <a:pt x="138" y="34"/>
                      </a:lnTo>
                      <a:lnTo>
                        <a:pt x="150" y="26"/>
                      </a:lnTo>
                      <a:lnTo>
                        <a:pt x="163" y="18"/>
                      </a:lnTo>
                      <a:lnTo>
                        <a:pt x="173" y="10"/>
                      </a:lnTo>
                      <a:lnTo>
                        <a:pt x="180" y="0"/>
                      </a:lnTo>
                      <a:lnTo>
                        <a:pt x="180" y="11"/>
                      </a:lnTo>
                      <a:lnTo>
                        <a:pt x="181" y="24"/>
                      </a:lnTo>
                      <a:lnTo>
                        <a:pt x="184" y="37"/>
                      </a:lnTo>
                      <a:lnTo>
                        <a:pt x="188" y="50"/>
                      </a:lnTo>
                      <a:lnTo>
                        <a:pt x="194" y="63"/>
                      </a:lnTo>
                      <a:lnTo>
                        <a:pt x="202" y="74"/>
                      </a:lnTo>
                      <a:lnTo>
                        <a:pt x="211" y="85"/>
                      </a:lnTo>
                      <a:lnTo>
                        <a:pt x="222" y="92"/>
                      </a:lnTo>
                      <a:lnTo>
                        <a:pt x="215" y="93"/>
                      </a:lnTo>
                      <a:lnTo>
                        <a:pt x="208" y="95"/>
                      </a:lnTo>
                      <a:lnTo>
                        <a:pt x="201" y="98"/>
                      </a:lnTo>
                      <a:lnTo>
                        <a:pt x="195" y="103"/>
                      </a:lnTo>
                      <a:lnTo>
                        <a:pt x="191" y="109"/>
                      </a:lnTo>
                      <a:lnTo>
                        <a:pt x="190" y="116"/>
                      </a:lnTo>
                      <a:lnTo>
                        <a:pt x="190" y="125"/>
                      </a:lnTo>
                      <a:lnTo>
                        <a:pt x="194" y="13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2" name="Freeform 320">
                  <a:extLst>
                    <a:ext uri="{FF2B5EF4-FFF2-40B4-BE49-F238E27FC236}">
                      <a16:creationId xmlns:a16="http://schemas.microsoft.com/office/drawing/2014/main" id="{D83EA3D6-7F65-4D00-93E5-83FCF8CF92FB}"/>
                    </a:ext>
                  </a:extLst>
                </p:cNvPr>
                <p:cNvSpPr>
                  <a:spLocks/>
                </p:cNvSpPr>
                <p:nvPr/>
              </p:nvSpPr>
              <p:spPr bwMode="auto">
                <a:xfrm>
                  <a:off x="109" y="219"/>
                  <a:ext cx="66" cy="133"/>
                </a:xfrm>
                <a:custGeom>
                  <a:avLst/>
                  <a:gdLst>
                    <a:gd name="T0" fmla="*/ 36 w 131"/>
                    <a:gd name="T1" fmla="*/ 132 h 266"/>
                    <a:gd name="T2" fmla="*/ 31 w 131"/>
                    <a:gd name="T3" fmla="*/ 127 h 266"/>
                    <a:gd name="T4" fmla="*/ 25 w 131"/>
                    <a:gd name="T5" fmla="*/ 128 h 266"/>
                    <a:gd name="T6" fmla="*/ 21 w 131"/>
                    <a:gd name="T7" fmla="*/ 125 h 266"/>
                    <a:gd name="T8" fmla="*/ 22 w 131"/>
                    <a:gd name="T9" fmla="*/ 122 h 266"/>
                    <a:gd name="T10" fmla="*/ 26 w 131"/>
                    <a:gd name="T11" fmla="*/ 118 h 266"/>
                    <a:gd name="T12" fmla="*/ 32 w 131"/>
                    <a:gd name="T13" fmla="*/ 117 h 266"/>
                    <a:gd name="T14" fmla="*/ 38 w 131"/>
                    <a:gd name="T15" fmla="*/ 114 h 266"/>
                    <a:gd name="T16" fmla="*/ 40 w 131"/>
                    <a:gd name="T17" fmla="*/ 111 h 266"/>
                    <a:gd name="T18" fmla="*/ 41 w 131"/>
                    <a:gd name="T19" fmla="*/ 108 h 266"/>
                    <a:gd name="T20" fmla="*/ 41 w 131"/>
                    <a:gd name="T21" fmla="*/ 105 h 266"/>
                    <a:gd name="T22" fmla="*/ 39 w 131"/>
                    <a:gd name="T23" fmla="*/ 103 h 266"/>
                    <a:gd name="T24" fmla="*/ 36 w 131"/>
                    <a:gd name="T25" fmla="*/ 100 h 266"/>
                    <a:gd name="T26" fmla="*/ 29 w 131"/>
                    <a:gd name="T27" fmla="*/ 100 h 266"/>
                    <a:gd name="T28" fmla="*/ 24 w 131"/>
                    <a:gd name="T29" fmla="*/ 103 h 266"/>
                    <a:gd name="T30" fmla="*/ 24 w 131"/>
                    <a:gd name="T31" fmla="*/ 107 h 266"/>
                    <a:gd name="T32" fmla="*/ 22 w 131"/>
                    <a:gd name="T33" fmla="*/ 111 h 266"/>
                    <a:gd name="T34" fmla="*/ 17 w 131"/>
                    <a:gd name="T35" fmla="*/ 114 h 266"/>
                    <a:gd name="T36" fmla="*/ 15 w 131"/>
                    <a:gd name="T37" fmla="*/ 115 h 266"/>
                    <a:gd name="T38" fmla="*/ 13 w 131"/>
                    <a:gd name="T39" fmla="*/ 113 h 266"/>
                    <a:gd name="T40" fmla="*/ 13 w 131"/>
                    <a:gd name="T41" fmla="*/ 110 h 266"/>
                    <a:gd name="T42" fmla="*/ 15 w 131"/>
                    <a:gd name="T43" fmla="*/ 105 h 266"/>
                    <a:gd name="T44" fmla="*/ 18 w 131"/>
                    <a:gd name="T45" fmla="*/ 101 h 266"/>
                    <a:gd name="T46" fmla="*/ 21 w 131"/>
                    <a:gd name="T47" fmla="*/ 97 h 266"/>
                    <a:gd name="T48" fmla="*/ 22 w 131"/>
                    <a:gd name="T49" fmla="*/ 94 h 266"/>
                    <a:gd name="T50" fmla="*/ 22 w 131"/>
                    <a:gd name="T51" fmla="*/ 92 h 266"/>
                    <a:gd name="T52" fmla="*/ 21 w 131"/>
                    <a:gd name="T53" fmla="*/ 89 h 266"/>
                    <a:gd name="T54" fmla="*/ 17 w 131"/>
                    <a:gd name="T55" fmla="*/ 86 h 266"/>
                    <a:gd name="T56" fmla="*/ 12 w 131"/>
                    <a:gd name="T57" fmla="*/ 84 h 266"/>
                    <a:gd name="T58" fmla="*/ 9 w 131"/>
                    <a:gd name="T59" fmla="*/ 85 h 266"/>
                    <a:gd name="T60" fmla="*/ 7 w 131"/>
                    <a:gd name="T61" fmla="*/ 86 h 266"/>
                    <a:gd name="T62" fmla="*/ 5 w 131"/>
                    <a:gd name="T63" fmla="*/ 88 h 266"/>
                    <a:gd name="T64" fmla="*/ 0 w 131"/>
                    <a:gd name="T65" fmla="*/ 76 h 266"/>
                    <a:gd name="T66" fmla="*/ 6 w 131"/>
                    <a:gd name="T67" fmla="*/ 50 h 266"/>
                    <a:gd name="T68" fmla="*/ 24 w 131"/>
                    <a:gd name="T69" fmla="*/ 27 h 266"/>
                    <a:gd name="T70" fmla="*/ 46 w 131"/>
                    <a:gd name="T71" fmla="*/ 10 h 266"/>
                    <a:gd name="T72" fmla="*/ 59 w 131"/>
                    <a:gd name="T73" fmla="*/ 3 h 266"/>
                    <a:gd name="T74" fmla="*/ 66 w 131"/>
                    <a:gd name="T75" fmla="*/ 0 h 266"/>
                    <a:gd name="T76" fmla="*/ 61 w 131"/>
                    <a:gd name="T77" fmla="*/ 9 h 266"/>
                    <a:gd name="T78" fmla="*/ 54 w 131"/>
                    <a:gd name="T79" fmla="*/ 24 h 266"/>
                    <a:gd name="T80" fmla="*/ 54 w 131"/>
                    <a:gd name="T81" fmla="*/ 37 h 266"/>
                    <a:gd name="T82" fmla="*/ 58 w 131"/>
                    <a:gd name="T83" fmla="*/ 49 h 266"/>
                    <a:gd name="T84" fmla="*/ 62 w 131"/>
                    <a:gd name="T85" fmla="*/ 63 h 266"/>
                    <a:gd name="T86" fmla="*/ 64 w 131"/>
                    <a:gd name="T87" fmla="*/ 75 h 266"/>
                    <a:gd name="T88" fmla="*/ 65 w 131"/>
                    <a:gd name="T89" fmla="*/ 84 h 266"/>
                    <a:gd name="T90" fmla="*/ 63 w 131"/>
                    <a:gd name="T91" fmla="*/ 99 h 266"/>
                    <a:gd name="T92" fmla="*/ 58 w 131"/>
                    <a:gd name="T93" fmla="*/ 115 h 266"/>
                    <a:gd name="T94" fmla="*/ 46 w 131"/>
                    <a:gd name="T95" fmla="*/ 129 h 2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6">
                      <a:moveTo>
                        <a:pt x="74" y="266"/>
                      </a:moveTo>
                      <a:lnTo>
                        <a:pt x="71" y="263"/>
                      </a:lnTo>
                      <a:lnTo>
                        <a:pt x="68" y="257"/>
                      </a:lnTo>
                      <a:lnTo>
                        <a:pt x="62" y="254"/>
                      </a:lnTo>
                      <a:lnTo>
                        <a:pt x="54" y="254"/>
                      </a:lnTo>
                      <a:lnTo>
                        <a:pt x="49" y="255"/>
                      </a:lnTo>
                      <a:lnTo>
                        <a:pt x="45" y="254"/>
                      </a:lnTo>
                      <a:lnTo>
                        <a:pt x="41" y="250"/>
                      </a:lnTo>
                      <a:lnTo>
                        <a:pt x="39" y="248"/>
                      </a:lnTo>
                      <a:lnTo>
                        <a:pt x="44" y="243"/>
                      </a:lnTo>
                      <a:lnTo>
                        <a:pt x="47" y="239"/>
                      </a:lnTo>
                      <a:lnTo>
                        <a:pt x="52" y="235"/>
                      </a:lnTo>
                      <a:lnTo>
                        <a:pt x="55" y="232"/>
                      </a:lnTo>
                      <a:lnTo>
                        <a:pt x="64" y="233"/>
                      </a:lnTo>
                      <a:lnTo>
                        <a:pt x="71" y="231"/>
                      </a:lnTo>
                      <a:lnTo>
                        <a:pt x="76" y="228"/>
                      </a:lnTo>
                      <a:lnTo>
                        <a:pt x="79" y="224"/>
                      </a:lnTo>
                      <a:lnTo>
                        <a:pt x="80" y="221"/>
                      </a:lnTo>
                      <a:lnTo>
                        <a:pt x="82" y="218"/>
                      </a:lnTo>
                      <a:lnTo>
                        <a:pt x="82" y="216"/>
                      </a:lnTo>
                      <a:lnTo>
                        <a:pt x="82" y="212"/>
                      </a:lnTo>
                      <a:lnTo>
                        <a:pt x="82" y="210"/>
                      </a:lnTo>
                      <a:lnTo>
                        <a:pt x="80" y="208"/>
                      </a:lnTo>
                      <a:lnTo>
                        <a:pt x="78" y="205"/>
                      </a:lnTo>
                      <a:lnTo>
                        <a:pt x="77" y="203"/>
                      </a:lnTo>
                      <a:lnTo>
                        <a:pt x="72" y="200"/>
                      </a:lnTo>
                      <a:lnTo>
                        <a:pt x="65" y="198"/>
                      </a:lnTo>
                      <a:lnTo>
                        <a:pt x="57" y="200"/>
                      </a:lnTo>
                      <a:lnTo>
                        <a:pt x="52" y="202"/>
                      </a:lnTo>
                      <a:lnTo>
                        <a:pt x="48" y="205"/>
                      </a:lnTo>
                      <a:lnTo>
                        <a:pt x="48" y="209"/>
                      </a:lnTo>
                      <a:lnTo>
                        <a:pt x="48" y="213"/>
                      </a:lnTo>
                      <a:lnTo>
                        <a:pt x="48" y="217"/>
                      </a:lnTo>
                      <a:lnTo>
                        <a:pt x="44" y="221"/>
                      </a:lnTo>
                      <a:lnTo>
                        <a:pt x="39" y="225"/>
                      </a:lnTo>
                      <a:lnTo>
                        <a:pt x="34" y="228"/>
                      </a:lnTo>
                      <a:lnTo>
                        <a:pt x="32" y="231"/>
                      </a:lnTo>
                      <a:lnTo>
                        <a:pt x="30" y="230"/>
                      </a:lnTo>
                      <a:lnTo>
                        <a:pt x="29" y="227"/>
                      </a:lnTo>
                      <a:lnTo>
                        <a:pt x="26" y="226"/>
                      </a:lnTo>
                      <a:lnTo>
                        <a:pt x="24" y="225"/>
                      </a:lnTo>
                      <a:lnTo>
                        <a:pt x="26" y="220"/>
                      </a:lnTo>
                      <a:lnTo>
                        <a:pt x="29" y="215"/>
                      </a:lnTo>
                      <a:lnTo>
                        <a:pt x="30" y="209"/>
                      </a:lnTo>
                      <a:lnTo>
                        <a:pt x="31" y="205"/>
                      </a:lnTo>
                      <a:lnTo>
                        <a:pt x="36" y="202"/>
                      </a:lnTo>
                      <a:lnTo>
                        <a:pt x="39" y="198"/>
                      </a:lnTo>
                      <a:lnTo>
                        <a:pt x="42" y="193"/>
                      </a:lnTo>
                      <a:lnTo>
                        <a:pt x="44" y="188"/>
                      </a:lnTo>
                      <a:lnTo>
                        <a:pt x="44" y="187"/>
                      </a:lnTo>
                      <a:lnTo>
                        <a:pt x="44" y="185"/>
                      </a:lnTo>
                      <a:lnTo>
                        <a:pt x="44" y="183"/>
                      </a:lnTo>
                      <a:lnTo>
                        <a:pt x="44" y="182"/>
                      </a:lnTo>
                      <a:lnTo>
                        <a:pt x="41" y="178"/>
                      </a:lnTo>
                      <a:lnTo>
                        <a:pt x="38" y="174"/>
                      </a:lnTo>
                      <a:lnTo>
                        <a:pt x="34" y="172"/>
                      </a:lnTo>
                      <a:lnTo>
                        <a:pt x="27" y="170"/>
                      </a:lnTo>
                      <a:lnTo>
                        <a:pt x="24" y="168"/>
                      </a:lnTo>
                      <a:lnTo>
                        <a:pt x="22" y="168"/>
                      </a:lnTo>
                      <a:lnTo>
                        <a:pt x="18" y="170"/>
                      </a:lnTo>
                      <a:lnTo>
                        <a:pt x="16" y="171"/>
                      </a:lnTo>
                      <a:lnTo>
                        <a:pt x="14" y="172"/>
                      </a:lnTo>
                      <a:lnTo>
                        <a:pt x="11" y="174"/>
                      </a:lnTo>
                      <a:lnTo>
                        <a:pt x="9" y="175"/>
                      </a:lnTo>
                      <a:lnTo>
                        <a:pt x="7" y="178"/>
                      </a:lnTo>
                      <a:lnTo>
                        <a:pt x="0" y="152"/>
                      </a:lnTo>
                      <a:lnTo>
                        <a:pt x="2" y="127"/>
                      </a:lnTo>
                      <a:lnTo>
                        <a:pt x="12" y="100"/>
                      </a:lnTo>
                      <a:lnTo>
                        <a:pt x="29" y="76"/>
                      </a:lnTo>
                      <a:lnTo>
                        <a:pt x="48" y="53"/>
                      </a:lnTo>
                      <a:lnTo>
                        <a:pt x="70" y="34"/>
                      </a:lnTo>
                      <a:lnTo>
                        <a:pt x="92" y="19"/>
                      </a:lnTo>
                      <a:lnTo>
                        <a:pt x="113" y="8"/>
                      </a:lnTo>
                      <a:lnTo>
                        <a:pt x="118" y="6"/>
                      </a:lnTo>
                      <a:lnTo>
                        <a:pt x="126" y="1"/>
                      </a:lnTo>
                      <a:lnTo>
                        <a:pt x="131" y="0"/>
                      </a:lnTo>
                      <a:lnTo>
                        <a:pt x="129" y="6"/>
                      </a:lnTo>
                      <a:lnTo>
                        <a:pt x="121" y="17"/>
                      </a:lnTo>
                      <a:lnTo>
                        <a:pt x="113" y="31"/>
                      </a:lnTo>
                      <a:lnTo>
                        <a:pt x="108" y="47"/>
                      </a:lnTo>
                      <a:lnTo>
                        <a:pt x="107" y="64"/>
                      </a:lnTo>
                      <a:lnTo>
                        <a:pt x="108" y="73"/>
                      </a:lnTo>
                      <a:lnTo>
                        <a:pt x="112" y="84"/>
                      </a:lnTo>
                      <a:lnTo>
                        <a:pt x="115" y="98"/>
                      </a:lnTo>
                      <a:lnTo>
                        <a:pt x="120" y="113"/>
                      </a:lnTo>
                      <a:lnTo>
                        <a:pt x="123" y="126"/>
                      </a:lnTo>
                      <a:lnTo>
                        <a:pt x="126" y="138"/>
                      </a:lnTo>
                      <a:lnTo>
                        <a:pt x="128" y="149"/>
                      </a:lnTo>
                      <a:lnTo>
                        <a:pt x="129" y="158"/>
                      </a:lnTo>
                      <a:lnTo>
                        <a:pt x="129" y="168"/>
                      </a:lnTo>
                      <a:lnTo>
                        <a:pt x="128" y="181"/>
                      </a:lnTo>
                      <a:lnTo>
                        <a:pt x="125" y="197"/>
                      </a:lnTo>
                      <a:lnTo>
                        <a:pt x="122" y="213"/>
                      </a:lnTo>
                      <a:lnTo>
                        <a:pt x="115" y="230"/>
                      </a:lnTo>
                      <a:lnTo>
                        <a:pt x="106" y="246"/>
                      </a:lnTo>
                      <a:lnTo>
                        <a:pt x="92" y="257"/>
                      </a:lnTo>
                      <a:lnTo>
                        <a:pt x="74"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3" name="Freeform 321">
                  <a:extLst>
                    <a:ext uri="{FF2B5EF4-FFF2-40B4-BE49-F238E27FC236}">
                      <a16:creationId xmlns:a16="http://schemas.microsoft.com/office/drawing/2014/main" id="{D6377BC9-CA29-46EC-917A-E6659972A513}"/>
                    </a:ext>
                  </a:extLst>
                </p:cNvPr>
                <p:cNvSpPr>
                  <a:spLocks/>
                </p:cNvSpPr>
                <p:nvPr/>
              </p:nvSpPr>
              <p:spPr bwMode="auto">
                <a:xfrm>
                  <a:off x="7" y="284"/>
                  <a:ext cx="320" cy="224"/>
                </a:xfrm>
                <a:custGeom>
                  <a:avLst/>
                  <a:gdLst>
                    <a:gd name="T0" fmla="*/ 148 w 640"/>
                    <a:gd name="T1" fmla="*/ 191 h 450"/>
                    <a:gd name="T2" fmla="*/ 131 w 640"/>
                    <a:gd name="T3" fmla="*/ 221 h 450"/>
                    <a:gd name="T4" fmla="*/ 116 w 640"/>
                    <a:gd name="T5" fmla="*/ 195 h 450"/>
                    <a:gd name="T6" fmla="*/ 97 w 640"/>
                    <a:gd name="T7" fmla="*/ 176 h 450"/>
                    <a:gd name="T8" fmla="*/ 91 w 640"/>
                    <a:gd name="T9" fmla="*/ 128 h 450"/>
                    <a:gd name="T10" fmla="*/ 104 w 640"/>
                    <a:gd name="T11" fmla="*/ 106 h 450"/>
                    <a:gd name="T12" fmla="*/ 115 w 640"/>
                    <a:gd name="T13" fmla="*/ 83 h 450"/>
                    <a:gd name="T14" fmla="*/ 108 w 640"/>
                    <a:gd name="T15" fmla="*/ 87 h 450"/>
                    <a:gd name="T16" fmla="*/ 99 w 640"/>
                    <a:gd name="T17" fmla="*/ 108 h 450"/>
                    <a:gd name="T18" fmla="*/ 66 w 640"/>
                    <a:gd name="T19" fmla="*/ 134 h 450"/>
                    <a:gd name="T20" fmla="*/ 40 w 640"/>
                    <a:gd name="T21" fmla="*/ 137 h 450"/>
                    <a:gd name="T22" fmla="*/ 24 w 640"/>
                    <a:gd name="T23" fmla="*/ 130 h 450"/>
                    <a:gd name="T24" fmla="*/ 0 w 640"/>
                    <a:gd name="T25" fmla="*/ 119 h 450"/>
                    <a:gd name="T26" fmla="*/ 20 w 640"/>
                    <a:gd name="T27" fmla="*/ 112 h 450"/>
                    <a:gd name="T28" fmla="*/ 38 w 640"/>
                    <a:gd name="T29" fmla="*/ 91 h 450"/>
                    <a:gd name="T30" fmla="*/ 72 w 640"/>
                    <a:gd name="T31" fmla="*/ 68 h 450"/>
                    <a:gd name="T32" fmla="*/ 94 w 640"/>
                    <a:gd name="T33" fmla="*/ 70 h 450"/>
                    <a:gd name="T34" fmla="*/ 98 w 640"/>
                    <a:gd name="T35" fmla="*/ 71 h 450"/>
                    <a:gd name="T36" fmla="*/ 93 w 640"/>
                    <a:gd name="T37" fmla="*/ 83 h 450"/>
                    <a:gd name="T38" fmla="*/ 96 w 640"/>
                    <a:gd name="T39" fmla="*/ 86 h 450"/>
                    <a:gd name="T40" fmla="*/ 107 w 640"/>
                    <a:gd name="T41" fmla="*/ 83 h 450"/>
                    <a:gd name="T42" fmla="*/ 106 w 640"/>
                    <a:gd name="T43" fmla="*/ 69 h 450"/>
                    <a:gd name="T44" fmla="*/ 110 w 640"/>
                    <a:gd name="T45" fmla="*/ 68 h 450"/>
                    <a:gd name="T46" fmla="*/ 116 w 640"/>
                    <a:gd name="T47" fmla="*/ 77 h 450"/>
                    <a:gd name="T48" fmla="*/ 131 w 640"/>
                    <a:gd name="T49" fmla="*/ 79 h 450"/>
                    <a:gd name="T50" fmla="*/ 142 w 640"/>
                    <a:gd name="T51" fmla="*/ 70 h 450"/>
                    <a:gd name="T52" fmla="*/ 154 w 640"/>
                    <a:gd name="T53" fmla="*/ 66 h 450"/>
                    <a:gd name="T54" fmla="*/ 172 w 640"/>
                    <a:gd name="T55" fmla="*/ 47 h 450"/>
                    <a:gd name="T56" fmla="*/ 210 w 640"/>
                    <a:gd name="T57" fmla="*/ 3 h 450"/>
                    <a:gd name="T58" fmla="*/ 240 w 640"/>
                    <a:gd name="T59" fmla="*/ 0 h 450"/>
                    <a:gd name="T60" fmla="*/ 264 w 640"/>
                    <a:gd name="T61" fmla="*/ 4 h 450"/>
                    <a:gd name="T62" fmla="*/ 290 w 640"/>
                    <a:gd name="T63" fmla="*/ 14 h 450"/>
                    <a:gd name="T64" fmla="*/ 315 w 640"/>
                    <a:gd name="T65" fmla="*/ 15 h 450"/>
                    <a:gd name="T66" fmla="*/ 311 w 640"/>
                    <a:gd name="T67" fmla="*/ 28 h 450"/>
                    <a:gd name="T68" fmla="*/ 277 w 640"/>
                    <a:gd name="T69" fmla="*/ 70 h 450"/>
                    <a:gd name="T70" fmla="*/ 245 w 640"/>
                    <a:gd name="T71" fmla="*/ 84 h 450"/>
                    <a:gd name="T72" fmla="*/ 213 w 640"/>
                    <a:gd name="T73" fmla="*/ 92 h 450"/>
                    <a:gd name="T74" fmla="*/ 182 w 640"/>
                    <a:gd name="T75" fmla="*/ 84 h 450"/>
                    <a:gd name="T76" fmla="*/ 166 w 640"/>
                    <a:gd name="T77" fmla="*/ 75 h 450"/>
                    <a:gd name="T78" fmla="*/ 154 w 640"/>
                    <a:gd name="T79" fmla="*/ 72 h 450"/>
                    <a:gd name="T80" fmla="*/ 142 w 640"/>
                    <a:gd name="T81" fmla="*/ 75 h 450"/>
                    <a:gd name="T82" fmla="*/ 143 w 640"/>
                    <a:gd name="T83" fmla="*/ 82 h 450"/>
                    <a:gd name="T84" fmla="*/ 157 w 640"/>
                    <a:gd name="T85" fmla="*/ 81 h 450"/>
                    <a:gd name="T86" fmla="*/ 173 w 640"/>
                    <a:gd name="T87" fmla="*/ 79 h 450"/>
                    <a:gd name="T88" fmla="*/ 205 w 640"/>
                    <a:gd name="T89" fmla="*/ 91 h 450"/>
                    <a:gd name="T90" fmla="*/ 232 w 640"/>
                    <a:gd name="T91" fmla="*/ 123 h 450"/>
                    <a:gd name="T92" fmla="*/ 241 w 640"/>
                    <a:gd name="T93" fmla="*/ 163 h 450"/>
                    <a:gd name="T94" fmla="*/ 224 w 640"/>
                    <a:gd name="T95" fmla="*/ 163 h 450"/>
                    <a:gd name="T96" fmla="*/ 186 w 640"/>
                    <a:gd name="T97" fmla="*/ 152 h 450"/>
                    <a:gd name="T98" fmla="*/ 163 w 640"/>
                    <a:gd name="T99" fmla="*/ 145 h 450"/>
                    <a:gd name="T100" fmla="*/ 145 w 640"/>
                    <a:gd name="T101" fmla="*/ 116 h 450"/>
                    <a:gd name="T102" fmla="*/ 139 w 640"/>
                    <a:gd name="T103" fmla="*/ 90 h 450"/>
                    <a:gd name="T104" fmla="*/ 126 w 640"/>
                    <a:gd name="T105" fmla="*/ 81 h 450"/>
                    <a:gd name="T106" fmla="*/ 118 w 640"/>
                    <a:gd name="T107" fmla="*/ 83 h 450"/>
                    <a:gd name="T108" fmla="*/ 126 w 640"/>
                    <a:gd name="T109" fmla="*/ 96 h 450"/>
                    <a:gd name="T110" fmla="*/ 149 w 640"/>
                    <a:gd name="T111" fmla="*/ 123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5"/>
                      </a:moveTo>
                      <a:lnTo>
                        <a:pt x="311" y="298"/>
                      </a:lnTo>
                      <a:lnTo>
                        <a:pt x="311" y="330"/>
                      </a:lnTo>
                      <a:lnTo>
                        <a:pt x="306" y="361"/>
                      </a:lnTo>
                      <a:lnTo>
                        <a:pt x="296" y="384"/>
                      </a:lnTo>
                      <a:lnTo>
                        <a:pt x="284" y="401"/>
                      </a:lnTo>
                      <a:lnTo>
                        <a:pt x="275" y="416"/>
                      </a:lnTo>
                      <a:lnTo>
                        <a:pt x="268" y="433"/>
                      </a:lnTo>
                      <a:lnTo>
                        <a:pt x="262" y="450"/>
                      </a:lnTo>
                      <a:lnTo>
                        <a:pt x="261" y="444"/>
                      </a:lnTo>
                      <a:lnTo>
                        <a:pt x="258" y="435"/>
                      </a:lnTo>
                      <a:lnTo>
                        <a:pt x="253" y="425"/>
                      </a:lnTo>
                      <a:lnTo>
                        <a:pt x="246" y="414"/>
                      </a:lnTo>
                      <a:lnTo>
                        <a:pt x="239" y="403"/>
                      </a:lnTo>
                      <a:lnTo>
                        <a:pt x="231" y="392"/>
                      </a:lnTo>
                      <a:lnTo>
                        <a:pt x="223" y="382"/>
                      </a:lnTo>
                      <a:lnTo>
                        <a:pt x="215" y="375"/>
                      </a:lnTo>
                      <a:lnTo>
                        <a:pt x="207" y="368"/>
                      </a:lnTo>
                      <a:lnTo>
                        <a:pt x="200" y="360"/>
                      </a:lnTo>
                      <a:lnTo>
                        <a:pt x="194" y="353"/>
                      </a:lnTo>
                      <a:lnTo>
                        <a:pt x="190" y="345"/>
                      </a:lnTo>
                      <a:lnTo>
                        <a:pt x="181" y="320"/>
                      </a:lnTo>
                      <a:lnTo>
                        <a:pt x="178" y="295"/>
                      </a:lnTo>
                      <a:lnTo>
                        <a:pt x="179" y="273"/>
                      </a:lnTo>
                      <a:lnTo>
                        <a:pt x="182" y="257"/>
                      </a:lnTo>
                      <a:lnTo>
                        <a:pt x="184" y="248"/>
                      </a:lnTo>
                      <a:lnTo>
                        <a:pt x="189" y="239"/>
                      </a:lnTo>
                      <a:lnTo>
                        <a:pt x="194" y="231"/>
                      </a:lnTo>
                      <a:lnTo>
                        <a:pt x="201" y="222"/>
                      </a:lnTo>
                      <a:lnTo>
                        <a:pt x="207" y="212"/>
                      </a:lnTo>
                      <a:lnTo>
                        <a:pt x="214" y="202"/>
                      </a:lnTo>
                      <a:lnTo>
                        <a:pt x="221" y="192"/>
                      </a:lnTo>
                      <a:lnTo>
                        <a:pt x="227" y="181"/>
                      </a:lnTo>
                      <a:lnTo>
                        <a:pt x="229" y="174"/>
                      </a:lnTo>
                      <a:lnTo>
                        <a:pt x="229" y="167"/>
                      </a:lnTo>
                      <a:lnTo>
                        <a:pt x="228" y="162"/>
                      </a:lnTo>
                      <a:lnTo>
                        <a:pt x="226" y="160"/>
                      </a:lnTo>
                      <a:lnTo>
                        <a:pt x="221" y="164"/>
                      </a:lnTo>
                      <a:lnTo>
                        <a:pt x="217" y="169"/>
                      </a:lnTo>
                      <a:lnTo>
                        <a:pt x="215" y="175"/>
                      </a:lnTo>
                      <a:lnTo>
                        <a:pt x="213" y="181"/>
                      </a:lnTo>
                      <a:lnTo>
                        <a:pt x="211" y="192"/>
                      </a:lnTo>
                      <a:lnTo>
                        <a:pt x="207" y="201"/>
                      </a:lnTo>
                      <a:lnTo>
                        <a:pt x="203" y="209"/>
                      </a:lnTo>
                      <a:lnTo>
                        <a:pt x="198" y="217"/>
                      </a:lnTo>
                      <a:lnTo>
                        <a:pt x="188" y="232"/>
                      </a:lnTo>
                      <a:lnTo>
                        <a:pt x="175" y="245"/>
                      </a:lnTo>
                      <a:lnTo>
                        <a:pt x="161" y="256"/>
                      </a:lnTo>
                      <a:lnTo>
                        <a:pt x="146" y="264"/>
                      </a:lnTo>
                      <a:lnTo>
                        <a:pt x="131" y="270"/>
                      </a:lnTo>
                      <a:lnTo>
                        <a:pt x="116" y="275"/>
                      </a:lnTo>
                      <a:lnTo>
                        <a:pt x="102" y="276"/>
                      </a:lnTo>
                      <a:lnTo>
                        <a:pt x="88" y="276"/>
                      </a:lnTo>
                      <a:lnTo>
                        <a:pt x="84" y="276"/>
                      </a:lnTo>
                      <a:lnTo>
                        <a:pt x="80" y="275"/>
                      </a:lnTo>
                      <a:lnTo>
                        <a:pt x="76" y="273"/>
                      </a:lnTo>
                      <a:lnTo>
                        <a:pt x="72" y="272"/>
                      </a:lnTo>
                      <a:lnTo>
                        <a:pt x="64" y="270"/>
                      </a:lnTo>
                      <a:lnTo>
                        <a:pt x="56" y="267"/>
                      </a:lnTo>
                      <a:lnTo>
                        <a:pt x="48" y="262"/>
                      </a:lnTo>
                      <a:lnTo>
                        <a:pt x="40" y="258"/>
                      </a:lnTo>
                      <a:lnTo>
                        <a:pt x="31" y="254"/>
                      </a:lnTo>
                      <a:lnTo>
                        <a:pt x="22" y="249"/>
                      </a:lnTo>
                      <a:lnTo>
                        <a:pt x="11" y="245"/>
                      </a:lnTo>
                      <a:lnTo>
                        <a:pt x="0" y="240"/>
                      </a:lnTo>
                      <a:lnTo>
                        <a:pt x="7" y="238"/>
                      </a:lnTo>
                      <a:lnTo>
                        <a:pt x="14" y="235"/>
                      </a:lnTo>
                      <a:lnTo>
                        <a:pt x="23" y="233"/>
                      </a:lnTo>
                      <a:lnTo>
                        <a:pt x="32" y="230"/>
                      </a:lnTo>
                      <a:lnTo>
                        <a:pt x="40" y="226"/>
                      </a:lnTo>
                      <a:lnTo>
                        <a:pt x="48" y="220"/>
                      </a:lnTo>
                      <a:lnTo>
                        <a:pt x="55" y="215"/>
                      </a:lnTo>
                      <a:lnTo>
                        <a:pt x="60" y="207"/>
                      </a:lnTo>
                      <a:lnTo>
                        <a:pt x="65" y="195"/>
                      </a:lnTo>
                      <a:lnTo>
                        <a:pt x="75" y="182"/>
                      </a:lnTo>
                      <a:lnTo>
                        <a:pt x="85" y="170"/>
                      </a:lnTo>
                      <a:lnTo>
                        <a:pt x="99" y="157"/>
                      </a:lnTo>
                      <a:lnTo>
                        <a:pt x="113" y="148"/>
                      </a:lnTo>
                      <a:lnTo>
                        <a:pt x="128" y="141"/>
                      </a:lnTo>
                      <a:lnTo>
                        <a:pt x="144" y="137"/>
                      </a:lnTo>
                      <a:lnTo>
                        <a:pt x="161" y="140"/>
                      </a:lnTo>
                      <a:lnTo>
                        <a:pt x="168" y="143"/>
                      </a:lnTo>
                      <a:lnTo>
                        <a:pt x="176" y="144"/>
                      </a:lnTo>
                      <a:lnTo>
                        <a:pt x="183" y="143"/>
                      </a:lnTo>
                      <a:lnTo>
                        <a:pt x="188" y="140"/>
                      </a:lnTo>
                      <a:lnTo>
                        <a:pt x="191" y="136"/>
                      </a:lnTo>
                      <a:lnTo>
                        <a:pt x="194" y="136"/>
                      </a:lnTo>
                      <a:lnTo>
                        <a:pt x="198" y="137"/>
                      </a:lnTo>
                      <a:lnTo>
                        <a:pt x="201" y="139"/>
                      </a:lnTo>
                      <a:lnTo>
                        <a:pt x="196" y="143"/>
                      </a:lnTo>
                      <a:lnTo>
                        <a:pt x="190" y="150"/>
                      </a:lnTo>
                      <a:lnTo>
                        <a:pt x="186" y="157"/>
                      </a:lnTo>
                      <a:lnTo>
                        <a:pt x="185" y="164"/>
                      </a:lnTo>
                      <a:lnTo>
                        <a:pt x="185" y="165"/>
                      </a:lnTo>
                      <a:lnTo>
                        <a:pt x="186" y="166"/>
                      </a:lnTo>
                      <a:lnTo>
                        <a:pt x="186" y="169"/>
                      </a:lnTo>
                      <a:lnTo>
                        <a:pt x="188" y="170"/>
                      </a:lnTo>
                      <a:lnTo>
                        <a:pt x="189" y="171"/>
                      </a:lnTo>
                      <a:lnTo>
                        <a:pt x="190" y="171"/>
                      </a:lnTo>
                      <a:lnTo>
                        <a:pt x="192" y="172"/>
                      </a:lnTo>
                      <a:lnTo>
                        <a:pt x="193" y="173"/>
                      </a:lnTo>
                      <a:lnTo>
                        <a:pt x="199" y="174"/>
                      </a:lnTo>
                      <a:lnTo>
                        <a:pt x="205" y="173"/>
                      </a:lnTo>
                      <a:lnTo>
                        <a:pt x="211" y="170"/>
                      </a:lnTo>
                      <a:lnTo>
                        <a:pt x="214" y="166"/>
                      </a:lnTo>
                      <a:lnTo>
                        <a:pt x="217" y="160"/>
                      </a:lnTo>
                      <a:lnTo>
                        <a:pt x="217" y="154"/>
                      </a:lnTo>
                      <a:lnTo>
                        <a:pt x="216" y="147"/>
                      </a:lnTo>
                      <a:lnTo>
                        <a:pt x="214" y="142"/>
                      </a:lnTo>
                      <a:lnTo>
                        <a:pt x="212" y="139"/>
                      </a:lnTo>
                      <a:lnTo>
                        <a:pt x="212" y="136"/>
                      </a:lnTo>
                      <a:lnTo>
                        <a:pt x="213" y="135"/>
                      </a:lnTo>
                      <a:lnTo>
                        <a:pt x="215" y="134"/>
                      </a:lnTo>
                      <a:lnTo>
                        <a:pt x="217" y="134"/>
                      </a:lnTo>
                      <a:lnTo>
                        <a:pt x="219" y="137"/>
                      </a:lnTo>
                      <a:lnTo>
                        <a:pt x="220" y="141"/>
                      </a:lnTo>
                      <a:lnTo>
                        <a:pt x="221" y="144"/>
                      </a:lnTo>
                      <a:lnTo>
                        <a:pt x="222" y="149"/>
                      </a:lnTo>
                      <a:lnTo>
                        <a:pt x="227" y="154"/>
                      </a:lnTo>
                      <a:lnTo>
                        <a:pt x="232" y="155"/>
                      </a:lnTo>
                      <a:lnTo>
                        <a:pt x="242" y="150"/>
                      </a:lnTo>
                      <a:lnTo>
                        <a:pt x="245" y="154"/>
                      </a:lnTo>
                      <a:lnTo>
                        <a:pt x="250" y="156"/>
                      </a:lnTo>
                      <a:lnTo>
                        <a:pt x="255" y="158"/>
                      </a:lnTo>
                      <a:lnTo>
                        <a:pt x="261" y="158"/>
                      </a:lnTo>
                      <a:lnTo>
                        <a:pt x="266" y="157"/>
                      </a:lnTo>
                      <a:lnTo>
                        <a:pt x="272" y="154"/>
                      </a:lnTo>
                      <a:lnTo>
                        <a:pt x="276" y="149"/>
                      </a:lnTo>
                      <a:lnTo>
                        <a:pt x="280" y="141"/>
                      </a:lnTo>
                      <a:lnTo>
                        <a:pt x="283" y="140"/>
                      </a:lnTo>
                      <a:lnTo>
                        <a:pt x="287" y="139"/>
                      </a:lnTo>
                      <a:lnTo>
                        <a:pt x="291" y="136"/>
                      </a:lnTo>
                      <a:lnTo>
                        <a:pt x="297" y="135"/>
                      </a:lnTo>
                      <a:lnTo>
                        <a:pt x="302" y="134"/>
                      </a:lnTo>
                      <a:lnTo>
                        <a:pt x="307" y="133"/>
                      </a:lnTo>
                      <a:lnTo>
                        <a:pt x="313" y="132"/>
                      </a:lnTo>
                      <a:lnTo>
                        <a:pt x="319" y="131"/>
                      </a:lnTo>
                      <a:lnTo>
                        <a:pt x="328" y="125"/>
                      </a:lnTo>
                      <a:lnTo>
                        <a:pt x="336" y="113"/>
                      </a:lnTo>
                      <a:lnTo>
                        <a:pt x="343" y="95"/>
                      </a:lnTo>
                      <a:lnTo>
                        <a:pt x="351" y="72"/>
                      </a:lnTo>
                      <a:lnTo>
                        <a:pt x="364" y="46"/>
                      </a:lnTo>
                      <a:lnTo>
                        <a:pt x="381" y="27"/>
                      </a:lnTo>
                      <a:lnTo>
                        <a:pt x="399" y="14"/>
                      </a:lnTo>
                      <a:lnTo>
                        <a:pt x="419" y="6"/>
                      </a:lnTo>
                      <a:lnTo>
                        <a:pt x="437" y="1"/>
                      </a:lnTo>
                      <a:lnTo>
                        <a:pt x="454" y="0"/>
                      </a:lnTo>
                      <a:lnTo>
                        <a:pt x="466" y="0"/>
                      </a:lnTo>
                      <a:lnTo>
                        <a:pt x="473" y="0"/>
                      </a:lnTo>
                      <a:lnTo>
                        <a:pt x="479" y="0"/>
                      </a:lnTo>
                      <a:lnTo>
                        <a:pt x="486" y="1"/>
                      </a:lnTo>
                      <a:lnTo>
                        <a:pt x="495" y="3"/>
                      </a:lnTo>
                      <a:lnTo>
                        <a:pt x="505" y="4"/>
                      </a:lnTo>
                      <a:lnTo>
                        <a:pt x="517" y="6"/>
                      </a:lnTo>
                      <a:lnTo>
                        <a:pt x="527" y="9"/>
                      </a:lnTo>
                      <a:lnTo>
                        <a:pt x="539" y="13"/>
                      </a:lnTo>
                      <a:lnTo>
                        <a:pt x="548" y="18"/>
                      </a:lnTo>
                      <a:lnTo>
                        <a:pt x="557" y="22"/>
                      </a:lnTo>
                      <a:lnTo>
                        <a:pt x="568" y="26"/>
                      </a:lnTo>
                      <a:lnTo>
                        <a:pt x="579" y="28"/>
                      </a:lnTo>
                      <a:lnTo>
                        <a:pt x="589" y="30"/>
                      </a:lnTo>
                      <a:lnTo>
                        <a:pt x="601" y="31"/>
                      </a:lnTo>
                      <a:lnTo>
                        <a:pt x="611" y="31"/>
                      </a:lnTo>
                      <a:lnTo>
                        <a:pt x="621" y="31"/>
                      </a:lnTo>
                      <a:lnTo>
                        <a:pt x="630" y="30"/>
                      </a:lnTo>
                      <a:lnTo>
                        <a:pt x="640" y="30"/>
                      </a:lnTo>
                      <a:lnTo>
                        <a:pt x="640" y="35"/>
                      </a:lnTo>
                      <a:lnTo>
                        <a:pt x="636" y="39"/>
                      </a:lnTo>
                      <a:lnTo>
                        <a:pt x="631" y="44"/>
                      </a:lnTo>
                      <a:lnTo>
                        <a:pt x="622" y="57"/>
                      </a:lnTo>
                      <a:lnTo>
                        <a:pt x="610" y="73"/>
                      </a:lnTo>
                      <a:lnTo>
                        <a:pt x="596" y="90"/>
                      </a:lnTo>
                      <a:lnTo>
                        <a:pt x="583" y="107"/>
                      </a:lnTo>
                      <a:lnTo>
                        <a:pt x="568" y="125"/>
                      </a:lnTo>
                      <a:lnTo>
                        <a:pt x="553" y="140"/>
                      </a:lnTo>
                      <a:lnTo>
                        <a:pt x="538" y="151"/>
                      </a:lnTo>
                      <a:lnTo>
                        <a:pt x="524" y="158"/>
                      </a:lnTo>
                      <a:lnTo>
                        <a:pt x="515" y="160"/>
                      </a:lnTo>
                      <a:lnTo>
                        <a:pt x="504" y="164"/>
                      </a:lnTo>
                      <a:lnTo>
                        <a:pt x="490" y="169"/>
                      </a:lnTo>
                      <a:lnTo>
                        <a:pt x="477" y="172"/>
                      </a:lnTo>
                      <a:lnTo>
                        <a:pt x="463" y="177"/>
                      </a:lnTo>
                      <a:lnTo>
                        <a:pt x="449" y="180"/>
                      </a:lnTo>
                      <a:lnTo>
                        <a:pt x="436" y="182"/>
                      </a:lnTo>
                      <a:lnTo>
                        <a:pt x="425" y="184"/>
                      </a:lnTo>
                      <a:lnTo>
                        <a:pt x="414" y="182"/>
                      </a:lnTo>
                      <a:lnTo>
                        <a:pt x="402" y="180"/>
                      </a:lnTo>
                      <a:lnTo>
                        <a:pt x="388" y="177"/>
                      </a:lnTo>
                      <a:lnTo>
                        <a:pt x="375" y="172"/>
                      </a:lnTo>
                      <a:lnTo>
                        <a:pt x="364" y="169"/>
                      </a:lnTo>
                      <a:lnTo>
                        <a:pt x="353" y="164"/>
                      </a:lnTo>
                      <a:lnTo>
                        <a:pt x="345" y="160"/>
                      </a:lnTo>
                      <a:lnTo>
                        <a:pt x="341" y="158"/>
                      </a:lnTo>
                      <a:lnTo>
                        <a:pt x="336" y="155"/>
                      </a:lnTo>
                      <a:lnTo>
                        <a:pt x="331" y="151"/>
                      </a:lnTo>
                      <a:lnTo>
                        <a:pt x="326" y="148"/>
                      </a:lnTo>
                      <a:lnTo>
                        <a:pt x="321" y="145"/>
                      </a:lnTo>
                      <a:lnTo>
                        <a:pt x="318" y="144"/>
                      </a:lnTo>
                      <a:lnTo>
                        <a:pt x="313" y="144"/>
                      </a:lnTo>
                      <a:lnTo>
                        <a:pt x="307" y="144"/>
                      </a:lnTo>
                      <a:lnTo>
                        <a:pt x="302" y="145"/>
                      </a:lnTo>
                      <a:lnTo>
                        <a:pt x="296" y="147"/>
                      </a:lnTo>
                      <a:lnTo>
                        <a:pt x="291" y="148"/>
                      </a:lnTo>
                      <a:lnTo>
                        <a:pt x="287" y="150"/>
                      </a:lnTo>
                      <a:lnTo>
                        <a:pt x="283" y="151"/>
                      </a:lnTo>
                      <a:lnTo>
                        <a:pt x="279" y="155"/>
                      </a:lnTo>
                      <a:lnTo>
                        <a:pt x="277" y="158"/>
                      </a:lnTo>
                      <a:lnTo>
                        <a:pt x="279" y="160"/>
                      </a:lnTo>
                      <a:lnTo>
                        <a:pt x="282" y="163"/>
                      </a:lnTo>
                      <a:lnTo>
                        <a:pt x="285" y="164"/>
                      </a:lnTo>
                      <a:lnTo>
                        <a:pt x="290" y="164"/>
                      </a:lnTo>
                      <a:lnTo>
                        <a:pt x="295" y="163"/>
                      </a:lnTo>
                      <a:lnTo>
                        <a:pt x="300" y="163"/>
                      </a:lnTo>
                      <a:lnTo>
                        <a:pt x="306" y="162"/>
                      </a:lnTo>
                      <a:lnTo>
                        <a:pt x="313" y="162"/>
                      </a:lnTo>
                      <a:lnTo>
                        <a:pt x="320" y="160"/>
                      </a:lnTo>
                      <a:lnTo>
                        <a:pt x="326" y="159"/>
                      </a:lnTo>
                      <a:lnTo>
                        <a:pt x="333" y="158"/>
                      </a:lnTo>
                      <a:lnTo>
                        <a:pt x="338" y="158"/>
                      </a:lnTo>
                      <a:lnTo>
                        <a:pt x="346" y="159"/>
                      </a:lnTo>
                      <a:lnTo>
                        <a:pt x="355" y="160"/>
                      </a:lnTo>
                      <a:lnTo>
                        <a:pt x="365" y="164"/>
                      </a:lnTo>
                      <a:lnTo>
                        <a:pt x="376" y="169"/>
                      </a:lnTo>
                      <a:lnTo>
                        <a:pt x="391" y="174"/>
                      </a:lnTo>
                      <a:lnTo>
                        <a:pt x="409" y="182"/>
                      </a:lnTo>
                      <a:lnTo>
                        <a:pt x="422" y="190"/>
                      </a:lnTo>
                      <a:lnTo>
                        <a:pt x="434" y="202"/>
                      </a:lnTo>
                      <a:lnTo>
                        <a:pt x="446" y="216"/>
                      </a:lnTo>
                      <a:lnTo>
                        <a:pt x="455" y="231"/>
                      </a:lnTo>
                      <a:lnTo>
                        <a:pt x="464" y="248"/>
                      </a:lnTo>
                      <a:lnTo>
                        <a:pt x="470" y="265"/>
                      </a:lnTo>
                      <a:lnTo>
                        <a:pt x="475" y="285"/>
                      </a:lnTo>
                      <a:lnTo>
                        <a:pt x="479" y="303"/>
                      </a:lnTo>
                      <a:lnTo>
                        <a:pt x="480" y="316"/>
                      </a:lnTo>
                      <a:lnTo>
                        <a:pt x="481" y="328"/>
                      </a:lnTo>
                      <a:lnTo>
                        <a:pt x="480" y="339"/>
                      </a:lnTo>
                      <a:lnTo>
                        <a:pt x="479" y="351"/>
                      </a:lnTo>
                      <a:lnTo>
                        <a:pt x="472" y="343"/>
                      </a:lnTo>
                      <a:lnTo>
                        <a:pt x="460" y="335"/>
                      </a:lnTo>
                      <a:lnTo>
                        <a:pt x="448" y="328"/>
                      </a:lnTo>
                      <a:lnTo>
                        <a:pt x="433" y="321"/>
                      </a:lnTo>
                      <a:lnTo>
                        <a:pt x="417" y="316"/>
                      </a:lnTo>
                      <a:lnTo>
                        <a:pt x="401" y="312"/>
                      </a:lnTo>
                      <a:lnTo>
                        <a:pt x="386" y="308"/>
                      </a:lnTo>
                      <a:lnTo>
                        <a:pt x="372" y="306"/>
                      </a:lnTo>
                      <a:lnTo>
                        <a:pt x="364" y="305"/>
                      </a:lnTo>
                      <a:lnTo>
                        <a:pt x="355" y="302"/>
                      </a:lnTo>
                      <a:lnTo>
                        <a:pt x="344" y="300"/>
                      </a:lnTo>
                      <a:lnTo>
                        <a:pt x="335" y="297"/>
                      </a:lnTo>
                      <a:lnTo>
                        <a:pt x="326" y="292"/>
                      </a:lnTo>
                      <a:lnTo>
                        <a:pt x="317" y="284"/>
                      </a:lnTo>
                      <a:lnTo>
                        <a:pt x="310" y="275"/>
                      </a:lnTo>
                      <a:lnTo>
                        <a:pt x="304" y="263"/>
                      </a:lnTo>
                      <a:lnTo>
                        <a:pt x="296" y="247"/>
                      </a:lnTo>
                      <a:lnTo>
                        <a:pt x="289" y="234"/>
                      </a:lnTo>
                      <a:lnTo>
                        <a:pt x="284" y="219"/>
                      </a:lnTo>
                      <a:lnTo>
                        <a:pt x="284" y="199"/>
                      </a:lnTo>
                      <a:lnTo>
                        <a:pt x="284" y="193"/>
                      </a:lnTo>
                      <a:lnTo>
                        <a:pt x="281" y="186"/>
                      </a:lnTo>
                      <a:lnTo>
                        <a:pt x="277" y="181"/>
                      </a:lnTo>
                      <a:lnTo>
                        <a:pt x="272" y="175"/>
                      </a:lnTo>
                      <a:lnTo>
                        <a:pt x="266" y="172"/>
                      </a:lnTo>
                      <a:lnTo>
                        <a:pt x="260" y="167"/>
                      </a:lnTo>
                      <a:lnTo>
                        <a:pt x="255" y="165"/>
                      </a:lnTo>
                      <a:lnTo>
                        <a:pt x="251" y="163"/>
                      </a:lnTo>
                      <a:lnTo>
                        <a:pt x="245" y="160"/>
                      </a:lnTo>
                      <a:lnTo>
                        <a:pt x="239" y="158"/>
                      </a:lnTo>
                      <a:lnTo>
                        <a:pt x="236" y="159"/>
                      </a:lnTo>
                      <a:lnTo>
                        <a:pt x="235" y="162"/>
                      </a:lnTo>
                      <a:lnTo>
                        <a:pt x="236" y="166"/>
                      </a:lnTo>
                      <a:lnTo>
                        <a:pt x="236" y="172"/>
                      </a:lnTo>
                      <a:lnTo>
                        <a:pt x="238" y="177"/>
                      </a:lnTo>
                      <a:lnTo>
                        <a:pt x="241" y="182"/>
                      </a:lnTo>
                      <a:lnTo>
                        <a:pt x="244" y="186"/>
                      </a:lnTo>
                      <a:lnTo>
                        <a:pt x="251" y="192"/>
                      </a:lnTo>
                      <a:lnTo>
                        <a:pt x="259" y="200"/>
                      </a:lnTo>
                      <a:lnTo>
                        <a:pt x="269" y="209"/>
                      </a:lnTo>
                      <a:lnTo>
                        <a:pt x="280" y="220"/>
                      </a:lnTo>
                      <a:lnTo>
                        <a:pt x="290" y="233"/>
                      </a:lnTo>
                      <a:lnTo>
                        <a:pt x="298" y="248"/>
                      </a:lnTo>
                      <a:lnTo>
                        <a:pt x="305"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4" name="Freeform 322">
                  <a:extLst>
                    <a:ext uri="{FF2B5EF4-FFF2-40B4-BE49-F238E27FC236}">
                      <a16:creationId xmlns:a16="http://schemas.microsoft.com/office/drawing/2014/main" id="{FE5D55A9-9FE1-4B38-84E5-8B90F2481B4A}"/>
                    </a:ext>
                  </a:extLst>
                </p:cNvPr>
                <p:cNvSpPr>
                  <a:spLocks/>
                </p:cNvSpPr>
                <p:nvPr/>
              </p:nvSpPr>
              <p:spPr bwMode="auto">
                <a:xfrm>
                  <a:off x="12" y="250"/>
                  <a:ext cx="96" cy="98"/>
                </a:xfrm>
                <a:custGeom>
                  <a:avLst/>
                  <a:gdLst>
                    <a:gd name="T0" fmla="*/ 73 w 193"/>
                    <a:gd name="T1" fmla="*/ 95 h 196"/>
                    <a:gd name="T2" fmla="*/ 76 w 193"/>
                    <a:gd name="T3" fmla="*/ 90 h 196"/>
                    <a:gd name="T4" fmla="*/ 82 w 193"/>
                    <a:gd name="T5" fmla="*/ 88 h 196"/>
                    <a:gd name="T6" fmla="*/ 86 w 193"/>
                    <a:gd name="T7" fmla="*/ 90 h 196"/>
                    <a:gd name="T8" fmla="*/ 87 w 193"/>
                    <a:gd name="T9" fmla="*/ 92 h 196"/>
                    <a:gd name="T10" fmla="*/ 90 w 193"/>
                    <a:gd name="T11" fmla="*/ 93 h 196"/>
                    <a:gd name="T12" fmla="*/ 95 w 193"/>
                    <a:gd name="T13" fmla="*/ 94 h 196"/>
                    <a:gd name="T14" fmla="*/ 96 w 193"/>
                    <a:gd name="T15" fmla="*/ 93 h 196"/>
                    <a:gd name="T16" fmla="*/ 94 w 193"/>
                    <a:gd name="T17" fmla="*/ 90 h 196"/>
                    <a:gd name="T18" fmla="*/ 91 w 193"/>
                    <a:gd name="T19" fmla="*/ 87 h 196"/>
                    <a:gd name="T20" fmla="*/ 87 w 193"/>
                    <a:gd name="T21" fmla="*/ 86 h 196"/>
                    <a:gd name="T22" fmla="*/ 83 w 193"/>
                    <a:gd name="T23" fmla="*/ 87 h 196"/>
                    <a:gd name="T24" fmla="*/ 79 w 193"/>
                    <a:gd name="T25" fmla="*/ 83 h 196"/>
                    <a:gd name="T26" fmla="*/ 78 w 193"/>
                    <a:gd name="T27" fmla="*/ 78 h 196"/>
                    <a:gd name="T28" fmla="*/ 79 w 193"/>
                    <a:gd name="T29" fmla="*/ 75 h 196"/>
                    <a:gd name="T30" fmla="*/ 80 w 193"/>
                    <a:gd name="T31" fmla="*/ 74 h 196"/>
                    <a:gd name="T32" fmla="*/ 83 w 193"/>
                    <a:gd name="T33" fmla="*/ 71 h 196"/>
                    <a:gd name="T34" fmla="*/ 87 w 193"/>
                    <a:gd name="T35" fmla="*/ 69 h 196"/>
                    <a:gd name="T36" fmla="*/ 91 w 193"/>
                    <a:gd name="T37" fmla="*/ 59 h 196"/>
                    <a:gd name="T38" fmla="*/ 88 w 193"/>
                    <a:gd name="T39" fmla="*/ 41 h 196"/>
                    <a:gd name="T40" fmla="*/ 75 w 193"/>
                    <a:gd name="T41" fmla="*/ 25 h 196"/>
                    <a:gd name="T42" fmla="*/ 53 w 193"/>
                    <a:gd name="T43" fmla="*/ 14 h 196"/>
                    <a:gd name="T44" fmla="*/ 33 w 193"/>
                    <a:gd name="T45" fmla="*/ 10 h 196"/>
                    <a:gd name="T46" fmla="*/ 22 w 193"/>
                    <a:gd name="T47" fmla="*/ 7 h 196"/>
                    <a:gd name="T48" fmla="*/ 11 w 193"/>
                    <a:gd name="T49" fmla="*/ 4 h 196"/>
                    <a:gd name="T50" fmla="*/ 3 w 193"/>
                    <a:gd name="T51" fmla="*/ 2 h 196"/>
                    <a:gd name="T52" fmla="*/ 3 w 193"/>
                    <a:gd name="T53" fmla="*/ 5 h 196"/>
                    <a:gd name="T54" fmla="*/ 9 w 193"/>
                    <a:gd name="T55" fmla="*/ 17 h 196"/>
                    <a:gd name="T56" fmla="*/ 13 w 193"/>
                    <a:gd name="T57" fmla="*/ 30 h 196"/>
                    <a:gd name="T58" fmla="*/ 17 w 193"/>
                    <a:gd name="T59" fmla="*/ 43 h 196"/>
                    <a:gd name="T60" fmla="*/ 20 w 193"/>
                    <a:gd name="T61" fmla="*/ 55 h 196"/>
                    <a:gd name="T62" fmla="*/ 26 w 193"/>
                    <a:gd name="T63" fmla="*/ 71 h 196"/>
                    <a:gd name="T64" fmla="*/ 38 w 193"/>
                    <a:gd name="T65" fmla="*/ 86 h 196"/>
                    <a:gd name="T66" fmla="*/ 59 w 193"/>
                    <a:gd name="T67" fmla="*/ 97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3" h="196">
                      <a:moveTo>
                        <a:pt x="146" y="196"/>
                      </a:moveTo>
                      <a:lnTo>
                        <a:pt x="146" y="189"/>
                      </a:lnTo>
                      <a:lnTo>
                        <a:pt x="149" y="184"/>
                      </a:lnTo>
                      <a:lnTo>
                        <a:pt x="152" y="179"/>
                      </a:lnTo>
                      <a:lnTo>
                        <a:pt x="158" y="177"/>
                      </a:lnTo>
                      <a:lnTo>
                        <a:pt x="164" y="175"/>
                      </a:lnTo>
                      <a:lnTo>
                        <a:pt x="169" y="177"/>
                      </a:lnTo>
                      <a:lnTo>
                        <a:pt x="173" y="179"/>
                      </a:lnTo>
                      <a:lnTo>
                        <a:pt x="174" y="181"/>
                      </a:lnTo>
                      <a:lnTo>
                        <a:pt x="175" y="184"/>
                      </a:lnTo>
                      <a:lnTo>
                        <a:pt x="178" y="184"/>
                      </a:lnTo>
                      <a:lnTo>
                        <a:pt x="181" y="185"/>
                      </a:lnTo>
                      <a:lnTo>
                        <a:pt x="186" y="186"/>
                      </a:lnTo>
                      <a:lnTo>
                        <a:pt x="190" y="187"/>
                      </a:lnTo>
                      <a:lnTo>
                        <a:pt x="193" y="187"/>
                      </a:lnTo>
                      <a:lnTo>
                        <a:pt x="193" y="186"/>
                      </a:lnTo>
                      <a:lnTo>
                        <a:pt x="191" y="182"/>
                      </a:lnTo>
                      <a:lnTo>
                        <a:pt x="189" y="179"/>
                      </a:lnTo>
                      <a:lnTo>
                        <a:pt x="186" y="177"/>
                      </a:lnTo>
                      <a:lnTo>
                        <a:pt x="182" y="173"/>
                      </a:lnTo>
                      <a:lnTo>
                        <a:pt x="178" y="171"/>
                      </a:lnTo>
                      <a:lnTo>
                        <a:pt x="175" y="172"/>
                      </a:lnTo>
                      <a:lnTo>
                        <a:pt x="171" y="173"/>
                      </a:lnTo>
                      <a:lnTo>
                        <a:pt x="166" y="173"/>
                      </a:lnTo>
                      <a:lnTo>
                        <a:pt x="163" y="171"/>
                      </a:lnTo>
                      <a:lnTo>
                        <a:pt x="159" y="166"/>
                      </a:lnTo>
                      <a:lnTo>
                        <a:pt x="157" y="160"/>
                      </a:lnTo>
                      <a:lnTo>
                        <a:pt x="157" y="156"/>
                      </a:lnTo>
                      <a:lnTo>
                        <a:pt x="157" y="152"/>
                      </a:lnTo>
                      <a:lnTo>
                        <a:pt x="158" y="150"/>
                      </a:lnTo>
                      <a:lnTo>
                        <a:pt x="159" y="148"/>
                      </a:lnTo>
                      <a:lnTo>
                        <a:pt x="161" y="147"/>
                      </a:lnTo>
                      <a:lnTo>
                        <a:pt x="163" y="144"/>
                      </a:lnTo>
                      <a:lnTo>
                        <a:pt x="166" y="141"/>
                      </a:lnTo>
                      <a:lnTo>
                        <a:pt x="171" y="139"/>
                      </a:lnTo>
                      <a:lnTo>
                        <a:pt x="174" y="137"/>
                      </a:lnTo>
                      <a:lnTo>
                        <a:pt x="178" y="137"/>
                      </a:lnTo>
                      <a:lnTo>
                        <a:pt x="182" y="118"/>
                      </a:lnTo>
                      <a:lnTo>
                        <a:pt x="181" y="99"/>
                      </a:lnTo>
                      <a:lnTo>
                        <a:pt x="176" y="81"/>
                      </a:lnTo>
                      <a:lnTo>
                        <a:pt x="166" y="65"/>
                      </a:lnTo>
                      <a:lnTo>
                        <a:pt x="151" y="50"/>
                      </a:lnTo>
                      <a:lnTo>
                        <a:pt x="131" y="38"/>
                      </a:lnTo>
                      <a:lnTo>
                        <a:pt x="107" y="28"/>
                      </a:lnTo>
                      <a:lnTo>
                        <a:pt x="78" y="22"/>
                      </a:lnTo>
                      <a:lnTo>
                        <a:pt x="67" y="20"/>
                      </a:lnTo>
                      <a:lnTo>
                        <a:pt x="55" y="18"/>
                      </a:lnTo>
                      <a:lnTo>
                        <a:pt x="44" y="14"/>
                      </a:lnTo>
                      <a:lnTo>
                        <a:pt x="32" y="11"/>
                      </a:lnTo>
                      <a:lnTo>
                        <a:pt x="22" y="8"/>
                      </a:lnTo>
                      <a:lnTo>
                        <a:pt x="13" y="5"/>
                      </a:lnTo>
                      <a:lnTo>
                        <a:pt x="6" y="3"/>
                      </a:lnTo>
                      <a:lnTo>
                        <a:pt x="0" y="0"/>
                      </a:lnTo>
                      <a:lnTo>
                        <a:pt x="7" y="9"/>
                      </a:lnTo>
                      <a:lnTo>
                        <a:pt x="13" y="21"/>
                      </a:lnTo>
                      <a:lnTo>
                        <a:pt x="19" y="34"/>
                      </a:lnTo>
                      <a:lnTo>
                        <a:pt x="23" y="46"/>
                      </a:lnTo>
                      <a:lnTo>
                        <a:pt x="27" y="60"/>
                      </a:lnTo>
                      <a:lnTo>
                        <a:pt x="31" y="74"/>
                      </a:lnTo>
                      <a:lnTo>
                        <a:pt x="35" y="86"/>
                      </a:lnTo>
                      <a:lnTo>
                        <a:pt x="37" y="97"/>
                      </a:lnTo>
                      <a:lnTo>
                        <a:pt x="40" y="110"/>
                      </a:lnTo>
                      <a:lnTo>
                        <a:pt x="45" y="125"/>
                      </a:lnTo>
                      <a:lnTo>
                        <a:pt x="53" y="141"/>
                      </a:lnTo>
                      <a:lnTo>
                        <a:pt x="64" y="157"/>
                      </a:lnTo>
                      <a:lnTo>
                        <a:pt x="77" y="172"/>
                      </a:lnTo>
                      <a:lnTo>
                        <a:pt x="96" y="185"/>
                      </a:lnTo>
                      <a:lnTo>
                        <a:pt x="119" y="193"/>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5" name="Freeform 323">
                  <a:extLst>
                    <a:ext uri="{FF2B5EF4-FFF2-40B4-BE49-F238E27FC236}">
                      <a16:creationId xmlns:a16="http://schemas.microsoft.com/office/drawing/2014/main" id="{7C674757-0378-47AF-B9EB-364C7E34E659}"/>
                    </a:ext>
                  </a:extLst>
                </p:cNvPr>
                <p:cNvSpPr>
                  <a:spLocks/>
                </p:cNvSpPr>
                <p:nvPr/>
              </p:nvSpPr>
              <p:spPr bwMode="auto">
                <a:xfrm>
                  <a:off x="116" y="308"/>
                  <a:ext cx="10" cy="11"/>
                </a:xfrm>
                <a:custGeom>
                  <a:avLst/>
                  <a:gdLst>
                    <a:gd name="T0" fmla="*/ 0 w 20"/>
                    <a:gd name="T1" fmla="*/ 4 h 21"/>
                    <a:gd name="T2" fmla="*/ 1 w 20"/>
                    <a:gd name="T3" fmla="*/ 2 h 21"/>
                    <a:gd name="T4" fmla="*/ 2 w 20"/>
                    <a:gd name="T5" fmla="*/ 1 h 21"/>
                    <a:gd name="T6" fmla="*/ 4 w 20"/>
                    <a:gd name="T7" fmla="*/ 0 h 21"/>
                    <a:gd name="T8" fmla="*/ 6 w 20"/>
                    <a:gd name="T9" fmla="*/ 0 h 21"/>
                    <a:gd name="T10" fmla="*/ 7 w 20"/>
                    <a:gd name="T11" fmla="*/ 1 h 21"/>
                    <a:gd name="T12" fmla="*/ 9 w 20"/>
                    <a:gd name="T13" fmla="*/ 2 h 21"/>
                    <a:gd name="T14" fmla="*/ 10 w 20"/>
                    <a:gd name="T15" fmla="*/ 3 h 21"/>
                    <a:gd name="T16" fmla="*/ 10 w 20"/>
                    <a:gd name="T17" fmla="*/ 5 h 21"/>
                    <a:gd name="T18" fmla="*/ 10 w 20"/>
                    <a:gd name="T19" fmla="*/ 8 h 21"/>
                    <a:gd name="T20" fmla="*/ 9 w 20"/>
                    <a:gd name="T21" fmla="*/ 9 h 21"/>
                    <a:gd name="T22" fmla="*/ 7 w 20"/>
                    <a:gd name="T23" fmla="*/ 10 h 21"/>
                    <a:gd name="T24" fmla="*/ 6 w 20"/>
                    <a:gd name="T25" fmla="*/ 11 h 21"/>
                    <a:gd name="T26" fmla="*/ 5 w 20"/>
                    <a:gd name="T27" fmla="*/ 10 h 21"/>
                    <a:gd name="T28" fmla="*/ 2 w 20"/>
                    <a:gd name="T29" fmla="*/ 8 h 21"/>
                    <a:gd name="T30" fmla="*/ 1 w 20"/>
                    <a:gd name="T31" fmla="*/ 6 h 21"/>
                    <a:gd name="T32" fmla="*/ 0 w 20"/>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1">
                      <a:moveTo>
                        <a:pt x="0" y="8"/>
                      </a:moveTo>
                      <a:lnTo>
                        <a:pt x="2" y="3"/>
                      </a:lnTo>
                      <a:lnTo>
                        <a:pt x="4" y="1"/>
                      </a:lnTo>
                      <a:lnTo>
                        <a:pt x="7" y="0"/>
                      </a:lnTo>
                      <a:lnTo>
                        <a:pt x="11" y="0"/>
                      </a:lnTo>
                      <a:lnTo>
                        <a:pt x="14" y="1"/>
                      </a:lnTo>
                      <a:lnTo>
                        <a:pt x="18" y="3"/>
                      </a:lnTo>
                      <a:lnTo>
                        <a:pt x="19" y="6"/>
                      </a:lnTo>
                      <a:lnTo>
                        <a:pt x="20" y="10"/>
                      </a:lnTo>
                      <a:lnTo>
                        <a:pt x="19" y="15"/>
                      </a:lnTo>
                      <a:lnTo>
                        <a:pt x="18" y="17"/>
                      </a:lnTo>
                      <a:lnTo>
                        <a:pt x="14" y="19"/>
                      </a:lnTo>
                      <a:lnTo>
                        <a:pt x="12" y="21"/>
                      </a:lnTo>
                      <a:lnTo>
                        <a:pt x="9" y="19"/>
                      </a:lnTo>
                      <a:lnTo>
                        <a:pt x="4" y="16"/>
                      </a:lnTo>
                      <a:lnTo>
                        <a:pt x="2" y="12"/>
                      </a:lnTo>
                      <a:lnTo>
                        <a:pt x="0" y="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6" name="Freeform 324">
                  <a:extLst>
                    <a:ext uri="{FF2B5EF4-FFF2-40B4-BE49-F238E27FC236}">
                      <a16:creationId xmlns:a16="http://schemas.microsoft.com/office/drawing/2014/main" id="{FEE28FC7-2043-47D7-A9D7-782219E76F36}"/>
                    </a:ext>
                  </a:extLst>
                </p:cNvPr>
                <p:cNvSpPr>
                  <a:spLocks/>
                </p:cNvSpPr>
                <p:nvPr/>
              </p:nvSpPr>
              <p:spPr bwMode="auto">
                <a:xfrm>
                  <a:off x="136" y="322"/>
                  <a:ext cx="11" cy="11"/>
                </a:xfrm>
                <a:custGeom>
                  <a:avLst/>
                  <a:gdLst>
                    <a:gd name="T0" fmla="*/ 1 w 22"/>
                    <a:gd name="T1" fmla="*/ 2 h 22"/>
                    <a:gd name="T2" fmla="*/ 3 w 22"/>
                    <a:gd name="T3" fmla="*/ 0 h 22"/>
                    <a:gd name="T4" fmla="*/ 6 w 22"/>
                    <a:gd name="T5" fmla="*/ 0 h 22"/>
                    <a:gd name="T6" fmla="*/ 8 w 22"/>
                    <a:gd name="T7" fmla="*/ 1 h 22"/>
                    <a:gd name="T8" fmla="*/ 10 w 22"/>
                    <a:gd name="T9" fmla="*/ 2 h 22"/>
                    <a:gd name="T10" fmla="*/ 11 w 22"/>
                    <a:gd name="T11" fmla="*/ 4 h 22"/>
                    <a:gd name="T12" fmla="*/ 11 w 22"/>
                    <a:gd name="T13" fmla="*/ 6 h 22"/>
                    <a:gd name="T14" fmla="*/ 11 w 22"/>
                    <a:gd name="T15" fmla="*/ 9 h 22"/>
                    <a:gd name="T16" fmla="*/ 11 w 22"/>
                    <a:gd name="T17" fmla="*/ 10 h 22"/>
                    <a:gd name="T18" fmla="*/ 9 w 22"/>
                    <a:gd name="T19" fmla="*/ 11 h 22"/>
                    <a:gd name="T20" fmla="*/ 6 w 22"/>
                    <a:gd name="T21" fmla="*/ 11 h 22"/>
                    <a:gd name="T22" fmla="*/ 4 w 22"/>
                    <a:gd name="T23" fmla="*/ 10 h 22"/>
                    <a:gd name="T24" fmla="*/ 2 w 22"/>
                    <a:gd name="T25" fmla="*/ 9 h 22"/>
                    <a:gd name="T26" fmla="*/ 1 w 22"/>
                    <a:gd name="T27" fmla="*/ 7 h 22"/>
                    <a:gd name="T28" fmla="*/ 0 w 22"/>
                    <a:gd name="T29" fmla="*/ 5 h 22"/>
                    <a:gd name="T30" fmla="*/ 0 w 22"/>
                    <a:gd name="T31" fmla="*/ 3 h 22"/>
                    <a:gd name="T32" fmla="*/ 1 w 22"/>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2" y="3"/>
                      </a:moveTo>
                      <a:lnTo>
                        <a:pt x="6" y="0"/>
                      </a:lnTo>
                      <a:lnTo>
                        <a:pt x="11" y="0"/>
                      </a:lnTo>
                      <a:lnTo>
                        <a:pt x="16" y="2"/>
                      </a:lnTo>
                      <a:lnTo>
                        <a:pt x="19" y="4"/>
                      </a:lnTo>
                      <a:lnTo>
                        <a:pt x="22" y="7"/>
                      </a:lnTo>
                      <a:lnTo>
                        <a:pt x="22" y="12"/>
                      </a:lnTo>
                      <a:lnTo>
                        <a:pt x="22" y="17"/>
                      </a:lnTo>
                      <a:lnTo>
                        <a:pt x="21" y="20"/>
                      </a:lnTo>
                      <a:lnTo>
                        <a:pt x="17" y="22"/>
                      </a:lnTo>
                      <a:lnTo>
                        <a:pt x="11" y="22"/>
                      </a:lnTo>
                      <a:lnTo>
                        <a:pt x="7" y="20"/>
                      </a:lnTo>
                      <a:lnTo>
                        <a:pt x="3" y="18"/>
                      </a:lnTo>
                      <a:lnTo>
                        <a:pt x="1" y="14"/>
                      </a:lnTo>
                      <a:lnTo>
                        <a:pt x="0" y="10"/>
                      </a:lnTo>
                      <a:lnTo>
                        <a:pt x="0" y="6"/>
                      </a:lnTo>
                      <a:lnTo>
                        <a:pt x="2"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7" name="Freeform 325">
                  <a:extLst>
                    <a:ext uri="{FF2B5EF4-FFF2-40B4-BE49-F238E27FC236}">
                      <a16:creationId xmlns:a16="http://schemas.microsoft.com/office/drawing/2014/main" id="{2BC358A0-F2D8-4BF5-BA82-761096F3A396}"/>
                    </a:ext>
                  </a:extLst>
                </p:cNvPr>
                <p:cNvSpPr>
                  <a:spLocks/>
                </p:cNvSpPr>
                <p:nvPr/>
              </p:nvSpPr>
              <p:spPr bwMode="auto">
                <a:xfrm>
                  <a:off x="112" y="335"/>
                  <a:ext cx="10" cy="11"/>
                </a:xfrm>
                <a:custGeom>
                  <a:avLst/>
                  <a:gdLst>
                    <a:gd name="T0" fmla="*/ 1 w 21"/>
                    <a:gd name="T1" fmla="*/ 2 h 22"/>
                    <a:gd name="T2" fmla="*/ 2 w 21"/>
                    <a:gd name="T3" fmla="*/ 1 h 22"/>
                    <a:gd name="T4" fmla="*/ 5 w 21"/>
                    <a:gd name="T5" fmla="*/ 0 h 22"/>
                    <a:gd name="T6" fmla="*/ 7 w 21"/>
                    <a:gd name="T7" fmla="*/ 0 h 22"/>
                    <a:gd name="T8" fmla="*/ 9 w 21"/>
                    <a:gd name="T9" fmla="*/ 1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4"/>
                      </a:moveTo>
                      <a:lnTo>
                        <a:pt x="5" y="2"/>
                      </a:lnTo>
                      <a:lnTo>
                        <a:pt x="10" y="0"/>
                      </a:lnTo>
                      <a:lnTo>
                        <a:pt x="14" y="0"/>
                      </a:lnTo>
                      <a:lnTo>
                        <a:pt x="19" y="2"/>
                      </a:lnTo>
                      <a:lnTo>
                        <a:pt x="21" y="7"/>
                      </a:lnTo>
                      <a:lnTo>
                        <a:pt x="21" y="11"/>
                      </a:lnTo>
                      <a:lnTo>
                        <a:pt x="20" y="16"/>
                      </a:lnTo>
                      <a:lnTo>
                        <a:pt x="18" y="19"/>
                      </a:lnTo>
                      <a:lnTo>
                        <a:pt x="14" y="21"/>
                      </a:lnTo>
                      <a:lnTo>
                        <a:pt x="11" y="22"/>
                      </a:lnTo>
                      <a:lnTo>
                        <a:pt x="6" y="22"/>
                      </a:lnTo>
                      <a:lnTo>
                        <a:pt x="3" y="19"/>
                      </a:lnTo>
                      <a:lnTo>
                        <a:pt x="0" y="16"/>
                      </a:lnTo>
                      <a:lnTo>
                        <a:pt x="0" y="11"/>
                      </a:lnTo>
                      <a:lnTo>
                        <a:pt x="2" y="8"/>
                      </a:lnTo>
                      <a:lnTo>
                        <a:pt x="3"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8" name="Freeform 326">
                  <a:extLst>
                    <a:ext uri="{FF2B5EF4-FFF2-40B4-BE49-F238E27FC236}">
                      <a16:creationId xmlns:a16="http://schemas.microsoft.com/office/drawing/2014/main" id="{DD117435-AC55-48E8-84C3-F694A6963FCE}"/>
                    </a:ext>
                  </a:extLst>
                </p:cNvPr>
                <p:cNvSpPr>
                  <a:spLocks/>
                </p:cNvSpPr>
                <p:nvPr/>
              </p:nvSpPr>
              <p:spPr bwMode="auto">
                <a:xfrm>
                  <a:off x="94" y="322"/>
                  <a:ext cx="11" cy="11"/>
                </a:xfrm>
                <a:custGeom>
                  <a:avLst/>
                  <a:gdLst>
                    <a:gd name="T0" fmla="*/ 2 w 22"/>
                    <a:gd name="T1" fmla="*/ 1 h 22"/>
                    <a:gd name="T2" fmla="*/ 1 w 22"/>
                    <a:gd name="T3" fmla="*/ 3 h 22"/>
                    <a:gd name="T4" fmla="*/ 0 w 22"/>
                    <a:gd name="T5" fmla="*/ 5 h 22"/>
                    <a:gd name="T6" fmla="*/ 0 w 22"/>
                    <a:gd name="T7" fmla="*/ 7 h 22"/>
                    <a:gd name="T8" fmla="*/ 1 w 22"/>
                    <a:gd name="T9" fmla="*/ 9 h 22"/>
                    <a:gd name="T10" fmla="*/ 2 w 22"/>
                    <a:gd name="T11" fmla="*/ 10 h 22"/>
                    <a:gd name="T12" fmla="*/ 5 w 22"/>
                    <a:gd name="T13" fmla="*/ 11 h 22"/>
                    <a:gd name="T14" fmla="*/ 8 w 22"/>
                    <a:gd name="T15" fmla="*/ 11 h 22"/>
                    <a:gd name="T16" fmla="*/ 9 w 22"/>
                    <a:gd name="T17" fmla="*/ 10 h 22"/>
                    <a:gd name="T18" fmla="*/ 11 w 22"/>
                    <a:gd name="T19" fmla="*/ 8 h 22"/>
                    <a:gd name="T20" fmla="*/ 11 w 22"/>
                    <a:gd name="T21" fmla="*/ 7 h 22"/>
                    <a:gd name="T22" fmla="*/ 11 w 22"/>
                    <a:gd name="T23" fmla="*/ 5 h 22"/>
                    <a:gd name="T24" fmla="*/ 11 w 22"/>
                    <a:gd name="T25" fmla="*/ 3 h 22"/>
                    <a:gd name="T26" fmla="*/ 9 w 22"/>
                    <a:gd name="T27" fmla="*/ 2 h 22"/>
                    <a:gd name="T28" fmla="*/ 7 w 22"/>
                    <a:gd name="T29" fmla="*/ 1 h 22"/>
                    <a:gd name="T30" fmla="*/ 4 w 22"/>
                    <a:gd name="T31" fmla="*/ 0 h 22"/>
                    <a:gd name="T32" fmla="*/ 2 w 22"/>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3" y="1"/>
                      </a:moveTo>
                      <a:lnTo>
                        <a:pt x="1" y="5"/>
                      </a:lnTo>
                      <a:lnTo>
                        <a:pt x="0" y="10"/>
                      </a:lnTo>
                      <a:lnTo>
                        <a:pt x="0" y="14"/>
                      </a:lnTo>
                      <a:lnTo>
                        <a:pt x="1" y="18"/>
                      </a:lnTo>
                      <a:lnTo>
                        <a:pt x="4" y="20"/>
                      </a:lnTo>
                      <a:lnTo>
                        <a:pt x="10" y="22"/>
                      </a:lnTo>
                      <a:lnTo>
                        <a:pt x="15" y="22"/>
                      </a:lnTo>
                      <a:lnTo>
                        <a:pt x="18" y="20"/>
                      </a:lnTo>
                      <a:lnTo>
                        <a:pt x="21" y="16"/>
                      </a:lnTo>
                      <a:lnTo>
                        <a:pt x="22" y="13"/>
                      </a:lnTo>
                      <a:lnTo>
                        <a:pt x="22" y="10"/>
                      </a:lnTo>
                      <a:lnTo>
                        <a:pt x="21" y="6"/>
                      </a:lnTo>
                      <a:lnTo>
                        <a:pt x="17" y="4"/>
                      </a:lnTo>
                      <a:lnTo>
                        <a:pt x="13" y="1"/>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9" name="Freeform 327">
                  <a:extLst>
                    <a:ext uri="{FF2B5EF4-FFF2-40B4-BE49-F238E27FC236}">
                      <a16:creationId xmlns:a16="http://schemas.microsoft.com/office/drawing/2014/main" id="{C189446F-BCB4-47CE-99A9-B6B0C959A3FD}"/>
                    </a:ext>
                  </a:extLst>
                </p:cNvPr>
                <p:cNvSpPr>
                  <a:spLocks/>
                </p:cNvSpPr>
                <p:nvPr/>
              </p:nvSpPr>
              <p:spPr bwMode="auto">
                <a:xfrm>
                  <a:off x="88" y="342"/>
                  <a:ext cx="9" cy="10"/>
                </a:xfrm>
                <a:custGeom>
                  <a:avLst/>
                  <a:gdLst>
                    <a:gd name="T0" fmla="*/ 0 w 19"/>
                    <a:gd name="T1" fmla="*/ 6 h 19"/>
                    <a:gd name="T2" fmla="*/ 0 w 19"/>
                    <a:gd name="T3" fmla="*/ 5 h 19"/>
                    <a:gd name="T4" fmla="*/ 0 w 19"/>
                    <a:gd name="T5" fmla="*/ 3 h 19"/>
                    <a:gd name="T6" fmla="*/ 1 w 19"/>
                    <a:gd name="T7" fmla="*/ 2 h 19"/>
                    <a:gd name="T8" fmla="*/ 3 w 19"/>
                    <a:gd name="T9" fmla="*/ 1 h 19"/>
                    <a:gd name="T10" fmla="*/ 6 w 19"/>
                    <a:gd name="T11" fmla="*/ 0 h 19"/>
                    <a:gd name="T12" fmla="*/ 7 w 19"/>
                    <a:gd name="T13" fmla="*/ 1 h 19"/>
                    <a:gd name="T14" fmla="*/ 8 w 19"/>
                    <a:gd name="T15" fmla="*/ 2 h 19"/>
                    <a:gd name="T16" fmla="*/ 9 w 19"/>
                    <a:gd name="T17" fmla="*/ 4 h 19"/>
                    <a:gd name="T18" fmla="*/ 9 w 19"/>
                    <a:gd name="T19" fmla="*/ 5 h 19"/>
                    <a:gd name="T20" fmla="*/ 8 w 19"/>
                    <a:gd name="T21" fmla="*/ 8 h 19"/>
                    <a:gd name="T22" fmla="*/ 7 w 19"/>
                    <a:gd name="T23" fmla="*/ 9 h 19"/>
                    <a:gd name="T24" fmla="*/ 6 w 19"/>
                    <a:gd name="T25" fmla="*/ 10 h 19"/>
                    <a:gd name="T26" fmla="*/ 4 w 19"/>
                    <a:gd name="T27" fmla="*/ 10 h 19"/>
                    <a:gd name="T28" fmla="*/ 2 w 19"/>
                    <a:gd name="T29" fmla="*/ 9 h 19"/>
                    <a:gd name="T30" fmla="*/ 0 w 19"/>
                    <a:gd name="T31" fmla="*/ 8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2"/>
                      </a:moveTo>
                      <a:lnTo>
                        <a:pt x="0" y="9"/>
                      </a:lnTo>
                      <a:lnTo>
                        <a:pt x="0" y="5"/>
                      </a:lnTo>
                      <a:lnTo>
                        <a:pt x="3" y="3"/>
                      </a:lnTo>
                      <a:lnTo>
                        <a:pt x="6" y="1"/>
                      </a:lnTo>
                      <a:lnTo>
                        <a:pt x="12" y="0"/>
                      </a:lnTo>
                      <a:lnTo>
                        <a:pt x="15" y="1"/>
                      </a:lnTo>
                      <a:lnTo>
                        <a:pt x="17" y="3"/>
                      </a:lnTo>
                      <a:lnTo>
                        <a:pt x="19" y="7"/>
                      </a:lnTo>
                      <a:lnTo>
                        <a:pt x="19" y="10"/>
                      </a:lnTo>
                      <a:lnTo>
                        <a:pt x="17" y="15"/>
                      </a:lnTo>
                      <a:lnTo>
                        <a:pt x="14" y="17"/>
                      </a:lnTo>
                      <a:lnTo>
                        <a:pt x="12" y="19"/>
                      </a:lnTo>
                      <a:lnTo>
                        <a:pt x="8" y="19"/>
                      </a:lnTo>
                      <a:lnTo>
                        <a:pt x="5" y="17"/>
                      </a:lnTo>
                      <a:lnTo>
                        <a:pt x="1" y="15"/>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0" name="Freeform 328">
                  <a:extLst>
                    <a:ext uri="{FF2B5EF4-FFF2-40B4-BE49-F238E27FC236}">
                      <a16:creationId xmlns:a16="http://schemas.microsoft.com/office/drawing/2014/main" id="{430DE097-7489-4DF5-8C55-BD62A9B0ED2D}"/>
                    </a:ext>
                  </a:extLst>
                </p:cNvPr>
                <p:cNvSpPr>
                  <a:spLocks/>
                </p:cNvSpPr>
                <p:nvPr/>
              </p:nvSpPr>
              <p:spPr bwMode="auto">
                <a:xfrm>
                  <a:off x="105" y="357"/>
                  <a:ext cx="8" cy="11"/>
                </a:xfrm>
                <a:custGeom>
                  <a:avLst/>
                  <a:gdLst>
                    <a:gd name="T0" fmla="*/ 3 w 16"/>
                    <a:gd name="T1" fmla="*/ 11 h 22"/>
                    <a:gd name="T2" fmla="*/ 1 w 16"/>
                    <a:gd name="T3" fmla="*/ 10 h 22"/>
                    <a:gd name="T4" fmla="*/ 0 w 16"/>
                    <a:gd name="T5" fmla="*/ 9 h 22"/>
                    <a:gd name="T6" fmla="*/ 0 w 16"/>
                    <a:gd name="T7" fmla="*/ 8 h 22"/>
                    <a:gd name="T8" fmla="*/ 0 w 16"/>
                    <a:gd name="T9" fmla="*/ 5 h 22"/>
                    <a:gd name="T10" fmla="*/ 1 w 16"/>
                    <a:gd name="T11" fmla="*/ 4 h 22"/>
                    <a:gd name="T12" fmla="*/ 2 w 16"/>
                    <a:gd name="T13" fmla="*/ 2 h 22"/>
                    <a:gd name="T14" fmla="*/ 4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9 h 22"/>
                    <a:gd name="T30" fmla="*/ 5 w 16"/>
                    <a:gd name="T31" fmla="*/ 10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0"/>
                      </a:lnTo>
                      <a:lnTo>
                        <a:pt x="0" y="18"/>
                      </a:lnTo>
                      <a:lnTo>
                        <a:pt x="0" y="15"/>
                      </a:lnTo>
                      <a:lnTo>
                        <a:pt x="0" y="10"/>
                      </a:lnTo>
                      <a:lnTo>
                        <a:pt x="1" y="7"/>
                      </a:lnTo>
                      <a:lnTo>
                        <a:pt x="3" y="3"/>
                      </a:lnTo>
                      <a:lnTo>
                        <a:pt x="7" y="1"/>
                      </a:lnTo>
                      <a:lnTo>
                        <a:pt x="10" y="0"/>
                      </a:lnTo>
                      <a:lnTo>
                        <a:pt x="12" y="1"/>
                      </a:lnTo>
                      <a:lnTo>
                        <a:pt x="15" y="3"/>
                      </a:lnTo>
                      <a:lnTo>
                        <a:pt x="16" y="8"/>
                      </a:lnTo>
                      <a:lnTo>
                        <a:pt x="16" y="11"/>
                      </a:lnTo>
                      <a:lnTo>
                        <a:pt x="15" y="15"/>
                      </a:lnTo>
                      <a:lnTo>
                        <a:pt x="12" y="18"/>
                      </a:lnTo>
                      <a:lnTo>
                        <a:pt x="10" y="20"/>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1" name="Freeform 329">
                  <a:extLst>
                    <a:ext uri="{FF2B5EF4-FFF2-40B4-BE49-F238E27FC236}">
                      <a16:creationId xmlns:a16="http://schemas.microsoft.com/office/drawing/2014/main" id="{30011F93-1922-44FB-8FB8-69FFE3F41513}"/>
                    </a:ext>
                  </a:extLst>
                </p:cNvPr>
                <p:cNvSpPr>
                  <a:spLocks/>
                </p:cNvSpPr>
                <p:nvPr/>
              </p:nvSpPr>
              <p:spPr bwMode="auto">
                <a:xfrm>
                  <a:off x="119" y="346"/>
                  <a:ext cx="10" cy="13"/>
                </a:xfrm>
                <a:custGeom>
                  <a:avLst/>
                  <a:gdLst>
                    <a:gd name="T0" fmla="*/ 1 w 20"/>
                    <a:gd name="T1" fmla="*/ 7 h 25"/>
                    <a:gd name="T2" fmla="*/ 2 w 20"/>
                    <a:gd name="T3" fmla="*/ 5 h 25"/>
                    <a:gd name="T4" fmla="*/ 3 w 20"/>
                    <a:gd name="T5" fmla="*/ 3 h 25"/>
                    <a:gd name="T6" fmla="*/ 4 w 20"/>
                    <a:gd name="T7" fmla="*/ 1 h 25"/>
                    <a:gd name="T8" fmla="*/ 7 w 20"/>
                    <a:gd name="T9" fmla="*/ 0 h 25"/>
                    <a:gd name="T10" fmla="*/ 9 w 20"/>
                    <a:gd name="T11" fmla="*/ 1 h 25"/>
                    <a:gd name="T12" fmla="*/ 10 w 20"/>
                    <a:gd name="T13" fmla="*/ 3 h 25"/>
                    <a:gd name="T14" fmla="*/ 10 w 20"/>
                    <a:gd name="T15" fmla="*/ 4 h 25"/>
                    <a:gd name="T16" fmla="*/ 10 w 20"/>
                    <a:gd name="T17" fmla="*/ 7 h 25"/>
                    <a:gd name="T18" fmla="*/ 9 w 20"/>
                    <a:gd name="T19" fmla="*/ 9 h 25"/>
                    <a:gd name="T20" fmla="*/ 8 w 20"/>
                    <a:gd name="T21" fmla="*/ 11 h 25"/>
                    <a:gd name="T22" fmla="*/ 6 w 20"/>
                    <a:gd name="T23" fmla="*/ 12 h 25"/>
                    <a:gd name="T24" fmla="*/ 4 w 20"/>
                    <a:gd name="T25" fmla="*/ 13 h 25"/>
                    <a:gd name="T26" fmla="*/ 2 w 20"/>
                    <a:gd name="T27" fmla="*/ 12 h 25"/>
                    <a:gd name="T28" fmla="*/ 1 w 20"/>
                    <a:gd name="T29" fmla="*/ 11 h 25"/>
                    <a:gd name="T30" fmla="*/ 0 w 20"/>
                    <a:gd name="T31" fmla="*/ 9 h 25"/>
                    <a:gd name="T32" fmla="*/ 1 w 20"/>
                    <a:gd name="T33" fmla="*/ 7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5">
                      <a:moveTo>
                        <a:pt x="2" y="14"/>
                      </a:moveTo>
                      <a:lnTo>
                        <a:pt x="4" y="9"/>
                      </a:lnTo>
                      <a:lnTo>
                        <a:pt x="6" y="5"/>
                      </a:lnTo>
                      <a:lnTo>
                        <a:pt x="8" y="1"/>
                      </a:lnTo>
                      <a:lnTo>
                        <a:pt x="13" y="0"/>
                      </a:lnTo>
                      <a:lnTo>
                        <a:pt x="18" y="1"/>
                      </a:lnTo>
                      <a:lnTo>
                        <a:pt x="20" y="5"/>
                      </a:lnTo>
                      <a:lnTo>
                        <a:pt x="20" y="8"/>
                      </a:lnTo>
                      <a:lnTo>
                        <a:pt x="20" y="13"/>
                      </a:lnTo>
                      <a:lnTo>
                        <a:pt x="18" y="17"/>
                      </a:lnTo>
                      <a:lnTo>
                        <a:pt x="15" y="21"/>
                      </a:lnTo>
                      <a:lnTo>
                        <a:pt x="11" y="24"/>
                      </a:lnTo>
                      <a:lnTo>
                        <a:pt x="7" y="25"/>
                      </a:lnTo>
                      <a:lnTo>
                        <a:pt x="4" y="24"/>
                      </a:lnTo>
                      <a:lnTo>
                        <a:pt x="2" y="21"/>
                      </a:lnTo>
                      <a:lnTo>
                        <a:pt x="0" y="17"/>
                      </a:lnTo>
                      <a:lnTo>
                        <a:pt x="2"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2" name="Freeform 330">
                  <a:extLst>
                    <a:ext uri="{FF2B5EF4-FFF2-40B4-BE49-F238E27FC236}">
                      <a16:creationId xmlns:a16="http://schemas.microsoft.com/office/drawing/2014/main" id="{8AE585D3-AFE8-4EFB-B624-55B18FF2DE7F}"/>
                    </a:ext>
                  </a:extLst>
                </p:cNvPr>
                <p:cNvSpPr>
                  <a:spLocks/>
                </p:cNvSpPr>
                <p:nvPr/>
              </p:nvSpPr>
              <p:spPr bwMode="auto">
                <a:xfrm>
                  <a:off x="132" y="349"/>
                  <a:ext cx="10" cy="10"/>
                </a:xfrm>
                <a:custGeom>
                  <a:avLst/>
                  <a:gdLst>
                    <a:gd name="T0" fmla="*/ 8 w 19"/>
                    <a:gd name="T1" fmla="*/ 1 h 19"/>
                    <a:gd name="T2" fmla="*/ 9 w 19"/>
                    <a:gd name="T3" fmla="*/ 2 h 19"/>
                    <a:gd name="T4" fmla="*/ 9 w 19"/>
                    <a:gd name="T5" fmla="*/ 4 h 19"/>
                    <a:gd name="T6" fmla="*/ 10 w 19"/>
                    <a:gd name="T7" fmla="*/ 5 h 19"/>
                    <a:gd name="T8" fmla="*/ 9 w 19"/>
                    <a:gd name="T9" fmla="*/ 6 h 19"/>
                    <a:gd name="T10" fmla="*/ 8 w 19"/>
                    <a:gd name="T11" fmla="*/ 8 h 19"/>
                    <a:gd name="T12" fmla="*/ 7 w 19"/>
                    <a:gd name="T13" fmla="*/ 9 h 19"/>
                    <a:gd name="T14" fmla="*/ 5 w 19"/>
                    <a:gd name="T15" fmla="*/ 10 h 19"/>
                    <a:gd name="T16" fmla="*/ 3 w 19"/>
                    <a:gd name="T17" fmla="*/ 10 h 19"/>
                    <a:gd name="T18" fmla="*/ 2 w 19"/>
                    <a:gd name="T19" fmla="*/ 9 h 19"/>
                    <a:gd name="T20" fmla="*/ 1 w 19"/>
                    <a:gd name="T21" fmla="*/ 8 h 19"/>
                    <a:gd name="T22" fmla="*/ 0 w 19"/>
                    <a:gd name="T23" fmla="*/ 6 h 19"/>
                    <a:gd name="T24" fmla="*/ 0 w 19"/>
                    <a:gd name="T25" fmla="*/ 4 h 19"/>
                    <a:gd name="T26" fmla="*/ 1 w 19"/>
                    <a:gd name="T27" fmla="*/ 2 h 19"/>
                    <a:gd name="T28" fmla="*/ 3 w 19"/>
                    <a:gd name="T29" fmla="*/ 1 h 19"/>
                    <a:gd name="T30" fmla="*/ 5 w 19"/>
                    <a:gd name="T31" fmla="*/ 0 h 19"/>
                    <a:gd name="T32" fmla="*/ 8 w 19"/>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3"/>
                      </a:lnTo>
                      <a:lnTo>
                        <a:pt x="18" y="7"/>
                      </a:lnTo>
                      <a:lnTo>
                        <a:pt x="19" y="9"/>
                      </a:lnTo>
                      <a:lnTo>
                        <a:pt x="18" y="12"/>
                      </a:lnTo>
                      <a:lnTo>
                        <a:pt x="15" y="16"/>
                      </a:lnTo>
                      <a:lnTo>
                        <a:pt x="13" y="18"/>
                      </a:lnTo>
                      <a:lnTo>
                        <a:pt x="9" y="19"/>
                      </a:lnTo>
                      <a:lnTo>
                        <a:pt x="6" y="19"/>
                      </a:lnTo>
                      <a:lnTo>
                        <a:pt x="3" y="18"/>
                      </a:lnTo>
                      <a:lnTo>
                        <a:pt x="1" y="15"/>
                      </a:lnTo>
                      <a:lnTo>
                        <a:pt x="0" y="11"/>
                      </a:lnTo>
                      <a:lnTo>
                        <a:pt x="0" y="8"/>
                      </a:lnTo>
                      <a:lnTo>
                        <a:pt x="2" y="3"/>
                      </a:lnTo>
                      <a:lnTo>
                        <a:pt x="6" y="1"/>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3" name="Freeform 331">
                  <a:extLst>
                    <a:ext uri="{FF2B5EF4-FFF2-40B4-BE49-F238E27FC236}">
                      <a16:creationId xmlns:a16="http://schemas.microsoft.com/office/drawing/2014/main" id="{E0975F79-38E5-4280-9A23-D15FAF03C52D}"/>
                    </a:ext>
                  </a:extLst>
                </p:cNvPr>
                <p:cNvSpPr>
                  <a:spLocks/>
                </p:cNvSpPr>
                <p:nvPr/>
              </p:nvSpPr>
              <p:spPr bwMode="auto">
                <a:xfrm>
                  <a:off x="22" y="363"/>
                  <a:ext cx="82" cy="57"/>
                </a:xfrm>
                <a:custGeom>
                  <a:avLst/>
                  <a:gdLst>
                    <a:gd name="T0" fmla="*/ 80 w 163"/>
                    <a:gd name="T1" fmla="*/ 6 h 113"/>
                    <a:gd name="T2" fmla="*/ 78 w 163"/>
                    <a:gd name="T3" fmla="*/ 5 h 113"/>
                    <a:gd name="T4" fmla="*/ 78 w 163"/>
                    <a:gd name="T5" fmla="*/ 3 h 113"/>
                    <a:gd name="T6" fmla="*/ 74 w 163"/>
                    <a:gd name="T7" fmla="*/ 7 h 113"/>
                    <a:gd name="T8" fmla="*/ 66 w 163"/>
                    <a:gd name="T9" fmla="*/ 5 h 113"/>
                    <a:gd name="T10" fmla="*/ 49 w 163"/>
                    <a:gd name="T11" fmla="*/ 2 h 113"/>
                    <a:gd name="T12" fmla="*/ 35 w 163"/>
                    <a:gd name="T13" fmla="*/ 1 h 113"/>
                    <a:gd name="T14" fmla="*/ 33 w 163"/>
                    <a:gd name="T15" fmla="*/ 3 h 113"/>
                    <a:gd name="T16" fmla="*/ 44 w 163"/>
                    <a:gd name="T17" fmla="*/ 3 h 113"/>
                    <a:gd name="T18" fmla="*/ 59 w 163"/>
                    <a:gd name="T19" fmla="*/ 6 h 113"/>
                    <a:gd name="T20" fmla="*/ 69 w 163"/>
                    <a:gd name="T21" fmla="*/ 11 h 113"/>
                    <a:gd name="T22" fmla="*/ 68 w 163"/>
                    <a:gd name="T23" fmla="*/ 13 h 113"/>
                    <a:gd name="T24" fmla="*/ 61 w 163"/>
                    <a:gd name="T25" fmla="*/ 17 h 113"/>
                    <a:gd name="T26" fmla="*/ 54 w 163"/>
                    <a:gd name="T27" fmla="*/ 18 h 113"/>
                    <a:gd name="T28" fmla="*/ 42 w 163"/>
                    <a:gd name="T29" fmla="*/ 14 h 113"/>
                    <a:gd name="T30" fmla="*/ 28 w 163"/>
                    <a:gd name="T31" fmla="*/ 13 h 113"/>
                    <a:gd name="T32" fmla="*/ 21 w 163"/>
                    <a:gd name="T33" fmla="*/ 16 h 113"/>
                    <a:gd name="T34" fmla="*/ 25 w 163"/>
                    <a:gd name="T35" fmla="*/ 16 h 113"/>
                    <a:gd name="T36" fmla="*/ 32 w 163"/>
                    <a:gd name="T37" fmla="*/ 16 h 113"/>
                    <a:gd name="T38" fmla="*/ 40 w 163"/>
                    <a:gd name="T39" fmla="*/ 17 h 113"/>
                    <a:gd name="T40" fmla="*/ 50 w 163"/>
                    <a:gd name="T41" fmla="*/ 20 h 113"/>
                    <a:gd name="T42" fmla="*/ 51 w 163"/>
                    <a:gd name="T43" fmla="*/ 23 h 113"/>
                    <a:gd name="T44" fmla="*/ 39 w 163"/>
                    <a:gd name="T45" fmla="*/ 28 h 113"/>
                    <a:gd name="T46" fmla="*/ 28 w 163"/>
                    <a:gd name="T47" fmla="*/ 26 h 113"/>
                    <a:gd name="T48" fmla="*/ 18 w 163"/>
                    <a:gd name="T49" fmla="*/ 23 h 113"/>
                    <a:gd name="T50" fmla="*/ 21 w 163"/>
                    <a:gd name="T51" fmla="*/ 26 h 113"/>
                    <a:gd name="T52" fmla="*/ 31 w 163"/>
                    <a:gd name="T53" fmla="*/ 30 h 113"/>
                    <a:gd name="T54" fmla="*/ 20 w 163"/>
                    <a:gd name="T55" fmla="*/ 34 h 113"/>
                    <a:gd name="T56" fmla="*/ 7 w 163"/>
                    <a:gd name="T57" fmla="*/ 38 h 113"/>
                    <a:gd name="T58" fmla="*/ 0 w 163"/>
                    <a:gd name="T59" fmla="*/ 40 h 113"/>
                    <a:gd name="T60" fmla="*/ 4 w 163"/>
                    <a:gd name="T61" fmla="*/ 41 h 113"/>
                    <a:gd name="T62" fmla="*/ 15 w 163"/>
                    <a:gd name="T63" fmla="*/ 40 h 113"/>
                    <a:gd name="T64" fmla="*/ 28 w 163"/>
                    <a:gd name="T65" fmla="*/ 36 h 113"/>
                    <a:gd name="T66" fmla="*/ 34 w 163"/>
                    <a:gd name="T67" fmla="*/ 38 h 113"/>
                    <a:gd name="T68" fmla="*/ 28 w 163"/>
                    <a:gd name="T69" fmla="*/ 55 h 113"/>
                    <a:gd name="T70" fmla="*/ 29 w 163"/>
                    <a:gd name="T71" fmla="*/ 57 h 113"/>
                    <a:gd name="T72" fmla="*/ 36 w 163"/>
                    <a:gd name="T73" fmla="*/ 45 h 113"/>
                    <a:gd name="T74" fmla="*/ 42 w 163"/>
                    <a:gd name="T75" fmla="*/ 33 h 113"/>
                    <a:gd name="T76" fmla="*/ 50 w 163"/>
                    <a:gd name="T77" fmla="*/ 30 h 113"/>
                    <a:gd name="T78" fmla="*/ 57 w 163"/>
                    <a:gd name="T79" fmla="*/ 26 h 113"/>
                    <a:gd name="T80" fmla="*/ 58 w 163"/>
                    <a:gd name="T81" fmla="*/ 38 h 113"/>
                    <a:gd name="T82" fmla="*/ 54 w 163"/>
                    <a:gd name="T83" fmla="*/ 52 h 113"/>
                    <a:gd name="T84" fmla="*/ 57 w 163"/>
                    <a:gd name="T85" fmla="*/ 49 h 113"/>
                    <a:gd name="T86" fmla="*/ 63 w 163"/>
                    <a:gd name="T87" fmla="*/ 31 h 113"/>
                    <a:gd name="T88" fmla="*/ 69 w 163"/>
                    <a:gd name="T89" fmla="*/ 18 h 113"/>
                    <a:gd name="T90" fmla="*/ 74 w 163"/>
                    <a:gd name="T91" fmla="*/ 13 h 113"/>
                    <a:gd name="T92" fmla="*/ 76 w 163"/>
                    <a:gd name="T93" fmla="*/ 16 h 113"/>
                    <a:gd name="T94" fmla="*/ 74 w 163"/>
                    <a:gd name="T95" fmla="*/ 35 h 113"/>
                    <a:gd name="T96" fmla="*/ 79 w 163"/>
                    <a:gd name="T97" fmla="*/ 25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4"/>
                      </a:moveTo>
                      <a:lnTo>
                        <a:pt x="162" y="13"/>
                      </a:lnTo>
                      <a:lnTo>
                        <a:pt x="160" y="12"/>
                      </a:lnTo>
                      <a:lnTo>
                        <a:pt x="159" y="12"/>
                      </a:lnTo>
                      <a:lnTo>
                        <a:pt x="158" y="11"/>
                      </a:lnTo>
                      <a:lnTo>
                        <a:pt x="156" y="10"/>
                      </a:lnTo>
                      <a:lnTo>
                        <a:pt x="156" y="7"/>
                      </a:lnTo>
                      <a:lnTo>
                        <a:pt x="155" y="6"/>
                      </a:lnTo>
                      <a:lnTo>
                        <a:pt x="155" y="5"/>
                      </a:lnTo>
                      <a:lnTo>
                        <a:pt x="153" y="8"/>
                      </a:lnTo>
                      <a:lnTo>
                        <a:pt x="151" y="11"/>
                      </a:lnTo>
                      <a:lnTo>
                        <a:pt x="147" y="13"/>
                      </a:lnTo>
                      <a:lnTo>
                        <a:pt x="146" y="14"/>
                      </a:lnTo>
                      <a:lnTo>
                        <a:pt x="139" y="12"/>
                      </a:lnTo>
                      <a:lnTo>
                        <a:pt x="131" y="10"/>
                      </a:lnTo>
                      <a:lnTo>
                        <a:pt x="120" y="7"/>
                      </a:lnTo>
                      <a:lnTo>
                        <a:pt x="108" y="4"/>
                      </a:lnTo>
                      <a:lnTo>
                        <a:pt x="97" y="3"/>
                      </a:lnTo>
                      <a:lnTo>
                        <a:pt x="85" y="1"/>
                      </a:lnTo>
                      <a:lnTo>
                        <a:pt x="77" y="0"/>
                      </a:lnTo>
                      <a:lnTo>
                        <a:pt x="70" y="1"/>
                      </a:lnTo>
                      <a:lnTo>
                        <a:pt x="63" y="4"/>
                      </a:lnTo>
                      <a:lnTo>
                        <a:pt x="62" y="5"/>
                      </a:lnTo>
                      <a:lnTo>
                        <a:pt x="65" y="6"/>
                      </a:lnTo>
                      <a:lnTo>
                        <a:pt x="70" y="5"/>
                      </a:lnTo>
                      <a:lnTo>
                        <a:pt x="79" y="4"/>
                      </a:lnTo>
                      <a:lnTo>
                        <a:pt x="88" y="5"/>
                      </a:lnTo>
                      <a:lnTo>
                        <a:pt x="98" y="6"/>
                      </a:lnTo>
                      <a:lnTo>
                        <a:pt x="108" y="8"/>
                      </a:lnTo>
                      <a:lnTo>
                        <a:pt x="117" y="12"/>
                      </a:lnTo>
                      <a:lnTo>
                        <a:pt x="125" y="14"/>
                      </a:lnTo>
                      <a:lnTo>
                        <a:pt x="132" y="18"/>
                      </a:lnTo>
                      <a:lnTo>
                        <a:pt x="137" y="21"/>
                      </a:lnTo>
                      <a:lnTo>
                        <a:pt x="139" y="23"/>
                      </a:lnTo>
                      <a:lnTo>
                        <a:pt x="138" y="25"/>
                      </a:lnTo>
                      <a:lnTo>
                        <a:pt x="135" y="26"/>
                      </a:lnTo>
                      <a:lnTo>
                        <a:pt x="131" y="28"/>
                      </a:lnTo>
                      <a:lnTo>
                        <a:pt x="126" y="30"/>
                      </a:lnTo>
                      <a:lnTo>
                        <a:pt x="122" y="33"/>
                      </a:lnTo>
                      <a:lnTo>
                        <a:pt x="117" y="35"/>
                      </a:lnTo>
                      <a:lnTo>
                        <a:pt x="114" y="37"/>
                      </a:lnTo>
                      <a:lnTo>
                        <a:pt x="108" y="35"/>
                      </a:lnTo>
                      <a:lnTo>
                        <a:pt x="101" y="33"/>
                      </a:lnTo>
                      <a:lnTo>
                        <a:pt x="92" y="30"/>
                      </a:lnTo>
                      <a:lnTo>
                        <a:pt x="83" y="28"/>
                      </a:lnTo>
                      <a:lnTo>
                        <a:pt x="72" y="27"/>
                      </a:lnTo>
                      <a:lnTo>
                        <a:pt x="63" y="26"/>
                      </a:lnTo>
                      <a:lnTo>
                        <a:pt x="55" y="26"/>
                      </a:lnTo>
                      <a:lnTo>
                        <a:pt x="48" y="28"/>
                      </a:lnTo>
                      <a:lnTo>
                        <a:pt x="44" y="30"/>
                      </a:lnTo>
                      <a:lnTo>
                        <a:pt x="41" y="31"/>
                      </a:lnTo>
                      <a:lnTo>
                        <a:pt x="41" y="33"/>
                      </a:lnTo>
                      <a:lnTo>
                        <a:pt x="47" y="31"/>
                      </a:lnTo>
                      <a:lnTo>
                        <a:pt x="50" y="31"/>
                      </a:lnTo>
                      <a:lnTo>
                        <a:pt x="55" y="31"/>
                      </a:lnTo>
                      <a:lnTo>
                        <a:pt x="60" y="31"/>
                      </a:lnTo>
                      <a:lnTo>
                        <a:pt x="64" y="31"/>
                      </a:lnTo>
                      <a:lnTo>
                        <a:pt x="70" y="31"/>
                      </a:lnTo>
                      <a:lnTo>
                        <a:pt x="75" y="33"/>
                      </a:lnTo>
                      <a:lnTo>
                        <a:pt x="80" y="34"/>
                      </a:lnTo>
                      <a:lnTo>
                        <a:pt x="85" y="35"/>
                      </a:lnTo>
                      <a:lnTo>
                        <a:pt x="93" y="37"/>
                      </a:lnTo>
                      <a:lnTo>
                        <a:pt x="100" y="40"/>
                      </a:lnTo>
                      <a:lnTo>
                        <a:pt x="105" y="41"/>
                      </a:lnTo>
                      <a:lnTo>
                        <a:pt x="108" y="43"/>
                      </a:lnTo>
                      <a:lnTo>
                        <a:pt x="102" y="46"/>
                      </a:lnTo>
                      <a:lnTo>
                        <a:pt x="93" y="50"/>
                      </a:lnTo>
                      <a:lnTo>
                        <a:pt x="84" y="52"/>
                      </a:lnTo>
                      <a:lnTo>
                        <a:pt x="78" y="55"/>
                      </a:lnTo>
                      <a:lnTo>
                        <a:pt x="72" y="56"/>
                      </a:lnTo>
                      <a:lnTo>
                        <a:pt x="64" y="53"/>
                      </a:lnTo>
                      <a:lnTo>
                        <a:pt x="55" y="51"/>
                      </a:lnTo>
                      <a:lnTo>
                        <a:pt x="48" y="49"/>
                      </a:lnTo>
                      <a:lnTo>
                        <a:pt x="41" y="46"/>
                      </a:lnTo>
                      <a:lnTo>
                        <a:pt x="35" y="46"/>
                      </a:lnTo>
                      <a:lnTo>
                        <a:pt x="32" y="48"/>
                      </a:lnTo>
                      <a:lnTo>
                        <a:pt x="35" y="50"/>
                      </a:lnTo>
                      <a:lnTo>
                        <a:pt x="42" y="52"/>
                      </a:lnTo>
                      <a:lnTo>
                        <a:pt x="50" y="55"/>
                      </a:lnTo>
                      <a:lnTo>
                        <a:pt x="56" y="58"/>
                      </a:lnTo>
                      <a:lnTo>
                        <a:pt x="61" y="60"/>
                      </a:lnTo>
                      <a:lnTo>
                        <a:pt x="56" y="61"/>
                      </a:lnTo>
                      <a:lnTo>
                        <a:pt x="49" y="64"/>
                      </a:lnTo>
                      <a:lnTo>
                        <a:pt x="40" y="67"/>
                      </a:lnTo>
                      <a:lnTo>
                        <a:pt x="31" y="70"/>
                      </a:lnTo>
                      <a:lnTo>
                        <a:pt x="22" y="72"/>
                      </a:lnTo>
                      <a:lnTo>
                        <a:pt x="14" y="75"/>
                      </a:lnTo>
                      <a:lnTo>
                        <a:pt x="7" y="78"/>
                      </a:lnTo>
                      <a:lnTo>
                        <a:pt x="3" y="79"/>
                      </a:lnTo>
                      <a:lnTo>
                        <a:pt x="0" y="80"/>
                      </a:lnTo>
                      <a:lnTo>
                        <a:pt x="0" y="81"/>
                      </a:lnTo>
                      <a:lnTo>
                        <a:pt x="2" y="81"/>
                      </a:lnTo>
                      <a:lnTo>
                        <a:pt x="8" y="81"/>
                      </a:lnTo>
                      <a:lnTo>
                        <a:pt x="14" y="81"/>
                      </a:lnTo>
                      <a:lnTo>
                        <a:pt x="22" y="80"/>
                      </a:lnTo>
                      <a:lnTo>
                        <a:pt x="30" y="79"/>
                      </a:lnTo>
                      <a:lnTo>
                        <a:pt x="40" y="76"/>
                      </a:lnTo>
                      <a:lnTo>
                        <a:pt x="48" y="74"/>
                      </a:lnTo>
                      <a:lnTo>
                        <a:pt x="56" y="72"/>
                      </a:lnTo>
                      <a:lnTo>
                        <a:pt x="63" y="70"/>
                      </a:lnTo>
                      <a:lnTo>
                        <a:pt x="68" y="67"/>
                      </a:lnTo>
                      <a:lnTo>
                        <a:pt x="67" y="76"/>
                      </a:lnTo>
                      <a:lnTo>
                        <a:pt x="64" y="89"/>
                      </a:lnTo>
                      <a:lnTo>
                        <a:pt x="61" y="101"/>
                      </a:lnTo>
                      <a:lnTo>
                        <a:pt x="56" y="109"/>
                      </a:lnTo>
                      <a:lnTo>
                        <a:pt x="54" y="112"/>
                      </a:lnTo>
                      <a:lnTo>
                        <a:pt x="55" y="113"/>
                      </a:lnTo>
                      <a:lnTo>
                        <a:pt x="57" y="113"/>
                      </a:lnTo>
                      <a:lnTo>
                        <a:pt x="60" y="110"/>
                      </a:lnTo>
                      <a:lnTo>
                        <a:pt x="64" y="102"/>
                      </a:lnTo>
                      <a:lnTo>
                        <a:pt x="71" y="89"/>
                      </a:lnTo>
                      <a:lnTo>
                        <a:pt x="77" y="76"/>
                      </a:lnTo>
                      <a:lnTo>
                        <a:pt x="79" y="67"/>
                      </a:lnTo>
                      <a:lnTo>
                        <a:pt x="83" y="66"/>
                      </a:lnTo>
                      <a:lnTo>
                        <a:pt x="88" y="64"/>
                      </a:lnTo>
                      <a:lnTo>
                        <a:pt x="93" y="61"/>
                      </a:lnTo>
                      <a:lnTo>
                        <a:pt x="99" y="59"/>
                      </a:lnTo>
                      <a:lnTo>
                        <a:pt x="105" y="57"/>
                      </a:lnTo>
                      <a:lnTo>
                        <a:pt x="109" y="55"/>
                      </a:lnTo>
                      <a:lnTo>
                        <a:pt x="114" y="52"/>
                      </a:lnTo>
                      <a:lnTo>
                        <a:pt x="116" y="51"/>
                      </a:lnTo>
                      <a:lnTo>
                        <a:pt x="116" y="61"/>
                      </a:lnTo>
                      <a:lnTo>
                        <a:pt x="115" y="75"/>
                      </a:lnTo>
                      <a:lnTo>
                        <a:pt x="113" y="89"/>
                      </a:lnTo>
                      <a:lnTo>
                        <a:pt x="110" y="98"/>
                      </a:lnTo>
                      <a:lnTo>
                        <a:pt x="108" y="104"/>
                      </a:lnTo>
                      <a:lnTo>
                        <a:pt x="108" y="105"/>
                      </a:lnTo>
                      <a:lnTo>
                        <a:pt x="110" y="104"/>
                      </a:lnTo>
                      <a:lnTo>
                        <a:pt x="114" y="98"/>
                      </a:lnTo>
                      <a:lnTo>
                        <a:pt x="118" y="89"/>
                      </a:lnTo>
                      <a:lnTo>
                        <a:pt x="123" y="75"/>
                      </a:lnTo>
                      <a:lnTo>
                        <a:pt x="126" y="61"/>
                      </a:lnTo>
                      <a:lnTo>
                        <a:pt x="126" y="48"/>
                      </a:lnTo>
                      <a:lnTo>
                        <a:pt x="133" y="42"/>
                      </a:lnTo>
                      <a:lnTo>
                        <a:pt x="138" y="36"/>
                      </a:lnTo>
                      <a:lnTo>
                        <a:pt x="143" y="31"/>
                      </a:lnTo>
                      <a:lnTo>
                        <a:pt x="146" y="28"/>
                      </a:lnTo>
                      <a:lnTo>
                        <a:pt x="148" y="26"/>
                      </a:lnTo>
                      <a:lnTo>
                        <a:pt x="151" y="26"/>
                      </a:lnTo>
                      <a:lnTo>
                        <a:pt x="152" y="28"/>
                      </a:lnTo>
                      <a:lnTo>
                        <a:pt x="152" y="31"/>
                      </a:lnTo>
                      <a:lnTo>
                        <a:pt x="151" y="42"/>
                      </a:lnTo>
                      <a:lnTo>
                        <a:pt x="149" y="56"/>
                      </a:lnTo>
                      <a:lnTo>
                        <a:pt x="148" y="70"/>
                      </a:lnTo>
                      <a:lnTo>
                        <a:pt x="147" y="80"/>
                      </a:lnTo>
                      <a:lnTo>
                        <a:pt x="153" y="68"/>
                      </a:lnTo>
                      <a:lnTo>
                        <a:pt x="158" y="49"/>
                      </a:lnTo>
                      <a:lnTo>
                        <a:pt x="161" y="29"/>
                      </a:lnTo>
                      <a:lnTo>
                        <a:pt x="163" y="1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4" name="Freeform 332">
                  <a:extLst>
                    <a:ext uri="{FF2B5EF4-FFF2-40B4-BE49-F238E27FC236}">
                      <a16:creationId xmlns:a16="http://schemas.microsoft.com/office/drawing/2014/main" id="{7E6373EF-A712-4FFB-95AF-F5681DC112AC}"/>
                    </a:ext>
                  </a:extLst>
                </p:cNvPr>
                <p:cNvSpPr>
                  <a:spLocks/>
                </p:cNvSpPr>
                <p:nvPr/>
              </p:nvSpPr>
              <p:spPr bwMode="auto">
                <a:xfrm>
                  <a:off x="27" y="263"/>
                  <a:ext cx="66" cy="63"/>
                </a:xfrm>
                <a:custGeom>
                  <a:avLst/>
                  <a:gdLst>
                    <a:gd name="T0" fmla="*/ 64 w 133"/>
                    <a:gd name="T1" fmla="*/ 62 h 124"/>
                    <a:gd name="T2" fmla="*/ 65 w 133"/>
                    <a:gd name="T3" fmla="*/ 60 h 124"/>
                    <a:gd name="T4" fmla="*/ 63 w 133"/>
                    <a:gd name="T5" fmla="*/ 57 h 124"/>
                    <a:gd name="T6" fmla="*/ 59 w 133"/>
                    <a:gd name="T7" fmla="*/ 51 h 124"/>
                    <a:gd name="T8" fmla="*/ 58 w 133"/>
                    <a:gd name="T9" fmla="*/ 44 h 124"/>
                    <a:gd name="T10" fmla="*/ 56 w 133"/>
                    <a:gd name="T11" fmla="*/ 29 h 124"/>
                    <a:gd name="T12" fmla="*/ 53 w 133"/>
                    <a:gd name="T13" fmla="*/ 22 h 124"/>
                    <a:gd name="T14" fmla="*/ 52 w 133"/>
                    <a:gd name="T15" fmla="*/ 22 h 124"/>
                    <a:gd name="T16" fmla="*/ 53 w 133"/>
                    <a:gd name="T17" fmla="*/ 28 h 124"/>
                    <a:gd name="T18" fmla="*/ 53 w 133"/>
                    <a:gd name="T19" fmla="*/ 42 h 124"/>
                    <a:gd name="T20" fmla="*/ 49 w 133"/>
                    <a:gd name="T21" fmla="*/ 43 h 124"/>
                    <a:gd name="T22" fmla="*/ 42 w 133"/>
                    <a:gd name="T23" fmla="*/ 38 h 124"/>
                    <a:gd name="T24" fmla="*/ 38 w 133"/>
                    <a:gd name="T25" fmla="*/ 32 h 124"/>
                    <a:gd name="T26" fmla="*/ 36 w 133"/>
                    <a:gd name="T27" fmla="*/ 20 h 124"/>
                    <a:gd name="T28" fmla="*/ 35 w 133"/>
                    <a:gd name="T29" fmla="*/ 12 h 124"/>
                    <a:gd name="T30" fmla="*/ 34 w 133"/>
                    <a:gd name="T31" fmla="*/ 5 h 124"/>
                    <a:gd name="T32" fmla="*/ 32 w 133"/>
                    <a:gd name="T33" fmla="*/ 1 h 124"/>
                    <a:gd name="T34" fmla="*/ 32 w 133"/>
                    <a:gd name="T35" fmla="*/ 4 h 124"/>
                    <a:gd name="T36" fmla="*/ 33 w 133"/>
                    <a:gd name="T37" fmla="*/ 9 h 124"/>
                    <a:gd name="T38" fmla="*/ 31 w 133"/>
                    <a:gd name="T39" fmla="*/ 15 h 124"/>
                    <a:gd name="T40" fmla="*/ 31 w 133"/>
                    <a:gd name="T41" fmla="*/ 20 h 124"/>
                    <a:gd name="T42" fmla="*/ 33 w 133"/>
                    <a:gd name="T43" fmla="*/ 28 h 124"/>
                    <a:gd name="T44" fmla="*/ 29 w 133"/>
                    <a:gd name="T45" fmla="*/ 28 h 124"/>
                    <a:gd name="T46" fmla="*/ 19 w 133"/>
                    <a:gd name="T47" fmla="*/ 18 h 124"/>
                    <a:gd name="T48" fmla="*/ 10 w 133"/>
                    <a:gd name="T49" fmla="*/ 8 h 124"/>
                    <a:gd name="T50" fmla="*/ 3 w 133"/>
                    <a:gd name="T51" fmla="*/ 1 h 124"/>
                    <a:gd name="T52" fmla="*/ 4 w 133"/>
                    <a:gd name="T53" fmla="*/ 6 h 124"/>
                    <a:gd name="T54" fmla="*/ 13 w 133"/>
                    <a:gd name="T55" fmla="*/ 18 h 124"/>
                    <a:gd name="T56" fmla="*/ 18 w 133"/>
                    <a:gd name="T57" fmla="*/ 26 h 124"/>
                    <a:gd name="T58" fmla="*/ 27 w 133"/>
                    <a:gd name="T59" fmla="*/ 34 h 124"/>
                    <a:gd name="T60" fmla="*/ 27 w 133"/>
                    <a:gd name="T61" fmla="*/ 36 h 124"/>
                    <a:gd name="T62" fmla="*/ 18 w 133"/>
                    <a:gd name="T63" fmla="*/ 34 h 124"/>
                    <a:gd name="T64" fmla="*/ 14 w 133"/>
                    <a:gd name="T65" fmla="*/ 31 h 124"/>
                    <a:gd name="T66" fmla="*/ 11 w 133"/>
                    <a:gd name="T67" fmla="*/ 32 h 124"/>
                    <a:gd name="T68" fmla="*/ 14 w 133"/>
                    <a:gd name="T69" fmla="*/ 35 h 124"/>
                    <a:gd name="T70" fmla="*/ 20 w 133"/>
                    <a:gd name="T71" fmla="*/ 38 h 124"/>
                    <a:gd name="T72" fmla="*/ 27 w 133"/>
                    <a:gd name="T73" fmla="*/ 41 h 124"/>
                    <a:gd name="T74" fmla="*/ 35 w 133"/>
                    <a:gd name="T75" fmla="*/ 43 h 124"/>
                    <a:gd name="T76" fmla="*/ 41 w 133"/>
                    <a:gd name="T77" fmla="*/ 44 h 124"/>
                    <a:gd name="T78" fmla="*/ 49 w 133"/>
                    <a:gd name="T79" fmla="*/ 49 h 124"/>
                    <a:gd name="T80" fmla="*/ 49 w 133"/>
                    <a:gd name="T81" fmla="*/ 53 h 124"/>
                    <a:gd name="T82" fmla="*/ 44 w 133"/>
                    <a:gd name="T83" fmla="*/ 54 h 124"/>
                    <a:gd name="T84" fmla="*/ 38 w 133"/>
                    <a:gd name="T85" fmla="*/ 55 h 124"/>
                    <a:gd name="T86" fmla="*/ 33 w 133"/>
                    <a:gd name="T87" fmla="*/ 55 h 124"/>
                    <a:gd name="T88" fmla="*/ 28 w 133"/>
                    <a:gd name="T89" fmla="*/ 54 h 124"/>
                    <a:gd name="T90" fmla="*/ 27 w 133"/>
                    <a:gd name="T91" fmla="*/ 56 h 124"/>
                    <a:gd name="T92" fmla="*/ 34 w 133"/>
                    <a:gd name="T93" fmla="*/ 58 h 124"/>
                    <a:gd name="T94" fmla="*/ 42 w 133"/>
                    <a:gd name="T95" fmla="*/ 58 h 124"/>
                    <a:gd name="T96" fmla="*/ 49 w 133"/>
                    <a:gd name="T97" fmla="*/ 58 h 124"/>
                    <a:gd name="T98" fmla="*/ 55 w 133"/>
                    <a:gd name="T99" fmla="*/ 57 h 124"/>
                    <a:gd name="T100" fmla="*/ 59 w 133"/>
                    <a:gd name="T101" fmla="*/ 58 h 124"/>
                    <a:gd name="T102" fmla="*/ 62 w 133"/>
                    <a:gd name="T103" fmla="*/ 61 h 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3" h="124">
                      <a:moveTo>
                        <a:pt x="127" y="124"/>
                      </a:moveTo>
                      <a:lnTo>
                        <a:pt x="128" y="122"/>
                      </a:lnTo>
                      <a:lnTo>
                        <a:pt x="129" y="120"/>
                      </a:lnTo>
                      <a:lnTo>
                        <a:pt x="131" y="119"/>
                      </a:lnTo>
                      <a:lnTo>
                        <a:pt x="133" y="116"/>
                      </a:lnTo>
                      <a:lnTo>
                        <a:pt x="127" y="112"/>
                      </a:lnTo>
                      <a:lnTo>
                        <a:pt x="122" y="107"/>
                      </a:lnTo>
                      <a:lnTo>
                        <a:pt x="119" y="101"/>
                      </a:lnTo>
                      <a:lnTo>
                        <a:pt x="118" y="97"/>
                      </a:lnTo>
                      <a:lnTo>
                        <a:pt x="116" y="87"/>
                      </a:lnTo>
                      <a:lnTo>
                        <a:pt x="115" y="73"/>
                      </a:lnTo>
                      <a:lnTo>
                        <a:pt x="113" y="58"/>
                      </a:lnTo>
                      <a:lnTo>
                        <a:pt x="111" y="47"/>
                      </a:lnTo>
                      <a:lnTo>
                        <a:pt x="107" y="43"/>
                      </a:lnTo>
                      <a:lnTo>
                        <a:pt x="105" y="41"/>
                      </a:lnTo>
                      <a:lnTo>
                        <a:pt x="104" y="43"/>
                      </a:lnTo>
                      <a:lnTo>
                        <a:pt x="105" y="47"/>
                      </a:lnTo>
                      <a:lnTo>
                        <a:pt x="106" y="56"/>
                      </a:lnTo>
                      <a:lnTo>
                        <a:pt x="107" y="69"/>
                      </a:lnTo>
                      <a:lnTo>
                        <a:pt x="107" y="82"/>
                      </a:lnTo>
                      <a:lnTo>
                        <a:pt x="106" y="90"/>
                      </a:lnTo>
                      <a:lnTo>
                        <a:pt x="99" y="85"/>
                      </a:lnTo>
                      <a:lnTo>
                        <a:pt x="92" y="81"/>
                      </a:lnTo>
                      <a:lnTo>
                        <a:pt x="85" y="75"/>
                      </a:lnTo>
                      <a:lnTo>
                        <a:pt x="81" y="70"/>
                      </a:lnTo>
                      <a:lnTo>
                        <a:pt x="77" y="63"/>
                      </a:lnTo>
                      <a:lnTo>
                        <a:pt x="74" y="52"/>
                      </a:lnTo>
                      <a:lnTo>
                        <a:pt x="72" y="39"/>
                      </a:lnTo>
                      <a:lnTo>
                        <a:pt x="70" y="30"/>
                      </a:lnTo>
                      <a:lnTo>
                        <a:pt x="70" y="23"/>
                      </a:lnTo>
                      <a:lnTo>
                        <a:pt x="70" y="16"/>
                      </a:lnTo>
                      <a:lnTo>
                        <a:pt x="69" y="9"/>
                      </a:lnTo>
                      <a:lnTo>
                        <a:pt x="67" y="4"/>
                      </a:lnTo>
                      <a:lnTo>
                        <a:pt x="65" y="2"/>
                      </a:lnTo>
                      <a:lnTo>
                        <a:pt x="65" y="3"/>
                      </a:lnTo>
                      <a:lnTo>
                        <a:pt x="65" y="7"/>
                      </a:lnTo>
                      <a:lnTo>
                        <a:pt x="66" y="13"/>
                      </a:lnTo>
                      <a:lnTo>
                        <a:pt x="66" y="18"/>
                      </a:lnTo>
                      <a:lnTo>
                        <a:pt x="65" y="24"/>
                      </a:lnTo>
                      <a:lnTo>
                        <a:pt x="63" y="29"/>
                      </a:lnTo>
                      <a:lnTo>
                        <a:pt x="63" y="33"/>
                      </a:lnTo>
                      <a:lnTo>
                        <a:pt x="63" y="39"/>
                      </a:lnTo>
                      <a:lnTo>
                        <a:pt x="65" y="48"/>
                      </a:lnTo>
                      <a:lnTo>
                        <a:pt x="66" y="56"/>
                      </a:lnTo>
                      <a:lnTo>
                        <a:pt x="67" y="63"/>
                      </a:lnTo>
                      <a:lnTo>
                        <a:pt x="58" y="55"/>
                      </a:lnTo>
                      <a:lnTo>
                        <a:pt x="48" y="46"/>
                      </a:lnTo>
                      <a:lnTo>
                        <a:pt x="39" y="36"/>
                      </a:lnTo>
                      <a:lnTo>
                        <a:pt x="30" y="25"/>
                      </a:lnTo>
                      <a:lnTo>
                        <a:pt x="21" y="16"/>
                      </a:lnTo>
                      <a:lnTo>
                        <a:pt x="13" y="8"/>
                      </a:lnTo>
                      <a:lnTo>
                        <a:pt x="6" y="2"/>
                      </a:lnTo>
                      <a:lnTo>
                        <a:pt x="0" y="0"/>
                      </a:lnTo>
                      <a:lnTo>
                        <a:pt x="8" y="11"/>
                      </a:lnTo>
                      <a:lnTo>
                        <a:pt x="19" y="24"/>
                      </a:lnTo>
                      <a:lnTo>
                        <a:pt x="27" y="36"/>
                      </a:lnTo>
                      <a:lnTo>
                        <a:pt x="32" y="44"/>
                      </a:lnTo>
                      <a:lnTo>
                        <a:pt x="37" y="51"/>
                      </a:lnTo>
                      <a:lnTo>
                        <a:pt x="46" y="59"/>
                      </a:lnTo>
                      <a:lnTo>
                        <a:pt x="54" y="66"/>
                      </a:lnTo>
                      <a:lnTo>
                        <a:pt x="61" y="70"/>
                      </a:lnTo>
                      <a:lnTo>
                        <a:pt x="54" y="70"/>
                      </a:lnTo>
                      <a:lnTo>
                        <a:pt x="45" y="69"/>
                      </a:lnTo>
                      <a:lnTo>
                        <a:pt x="37" y="67"/>
                      </a:lnTo>
                      <a:lnTo>
                        <a:pt x="31" y="63"/>
                      </a:lnTo>
                      <a:lnTo>
                        <a:pt x="28" y="61"/>
                      </a:lnTo>
                      <a:lnTo>
                        <a:pt x="24" y="61"/>
                      </a:lnTo>
                      <a:lnTo>
                        <a:pt x="23" y="62"/>
                      </a:lnTo>
                      <a:lnTo>
                        <a:pt x="25" y="66"/>
                      </a:lnTo>
                      <a:lnTo>
                        <a:pt x="29" y="68"/>
                      </a:lnTo>
                      <a:lnTo>
                        <a:pt x="35" y="71"/>
                      </a:lnTo>
                      <a:lnTo>
                        <a:pt x="40" y="75"/>
                      </a:lnTo>
                      <a:lnTo>
                        <a:pt x="47" y="77"/>
                      </a:lnTo>
                      <a:lnTo>
                        <a:pt x="55" y="81"/>
                      </a:lnTo>
                      <a:lnTo>
                        <a:pt x="62" y="82"/>
                      </a:lnTo>
                      <a:lnTo>
                        <a:pt x="70" y="84"/>
                      </a:lnTo>
                      <a:lnTo>
                        <a:pt x="76" y="84"/>
                      </a:lnTo>
                      <a:lnTo>
                        <a:pt x="83" y="86"/>
                      </a:lnTo>
                      <a:lnTo>
                        <a:pt x="91" y="91"/>
                      </a:lnTo>
                      <a:lnTo>
                        <a:pt x="98" y="97"/>
                      </a:lnTo>
                      <a:lnTo>
                        <a:pt x="103" y="102"/>
                      </a:lnTo>
                      <a:lnTo>
                        <a:pt x="99" y="104"/>
                      </a:lnTo>
                      <a:lnTo>
                        <a:pt x="95" y="106"/>
                      </a:lnTo>
                      <a:lnTo>
                        <a:pt x="89" y="107"/>
                      </a:lnTo>
                      <a:lnTo>
                        <a:pt x="83" y="107"/>
                      </a:lnTo>
                      <a:lnTo>
                        <a:pt x="77" y="108"/>
                      </a:lnTo>
                      <a:lnTo>
                        <a:pt x="72" y="108"/>
                      </a:lnTo>
                      <a:lnTo>
                        <a:pt x="67" y="108"/>
                      </a:lnTo>
                      <a:lnTo>
                        <a:pt x="62" y="108"/>
                      </a:lnTo>
                      <a:lnTo>
                        <a:pt x="57" y="107"/>
                      </a:lnTo>
                      <a:lnTo>
                        <a:pt x="53" y="108"/>
                      </a:lnTo>
                      <a:lnTo>
                        <a:pt x="55" y="111"/>
                      </a:lnTo>
                      <a:lnTo>
                        <a:pt x="63" y="113"/>
                      </a:lnTo>
                      <a:lnTo>
                        <a:pt x="69" y="114"/>
                      </a:lnTo>
                      <a:lnTo>
                        <a:pt x="76" y="114"/>
                      </a:lnTo>
                      <a:lnTo>
                        <a:pt x="84" y="114"/>
                      </a:lnTo>
                      <a:lnTo>
                        <a:pt x="91" y="114"/>
                      </a:lnTo>
                      <a:lnTo>
                        <a:pt x="98" y="114"/>
                      </a:lnTo>
                      <a:lnTo>
                        <a:pt x="105" y="113"/>
                      </a:lnTo>
                      <a:lnTo>
                        <a:pt x="110" y="113"/>
                      </a:lnTo>
                      <a:lnTo>
                        <a:pt x="113" y="113"/>
                      </a:lnTo>
                      <a:lnTo>
                        <a:pt x="119" y="114"/>
                      </a:lnTo>
                      <a:lnTo>
                        <a:pt x="122" y="116"/>
                      </a:lnTo>
                      <a:lnTo>
                        <a:pt x="125" y="121"/>
                      </a:lnTo>
                      <a:lnTo>
                        <a:pt x="127" y="12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5" name="Freeform 333">
                  <a:extLst>
                    <a:ext uri="{FF2B5EF4-FFF2-40B4-BE49-F238E27FC236}">
                      <a16:creationId xmlns:a16="http://schemas.microsoft.com/office/drawing/2014/main" id="{484D5F59-42D6-46B1-A710-662C76B5BDC2}"/>
                    </a:ext>
                  </a:extLst>
                </p:cNvPr>
                <p:cNvSpPr>
                  <a:spLocks/>
                </p:cNvSpPr>
                <p:nvPr/>
              </p:nvSpPr>
              <p:spPr bwMode="auto">
                <a:xfrm>
                  <a:off x="125" y="240"/>
                  <a:ext cx="40" cy="94"/>
                </a:xfrm>
                <a:custGeom>
                  <a:avLst/>
                  <a:gdLst>
                    <a:gd name="T0" fmla="*/ 4 w 81"/>
                    <a:gd name="T1" fmla="*/ 78 h 189"/>
                    <a:gd name="T2" fmla="*/ 7 w 81"/>
                    <a:gd name="T3" fmla="*/ 74 h 189"/>
                    <a:gd name="T4" fmla="*/ 9 w 81"/>
                    <a:gd name="T5" fmla="*/ 75 h 189"/>
                    <a:gd name="T6" fmla="*/ 11 w 81"/>
                    <a:gd name="T7" fmla="*/ 67 h 189"/>
                    <a:gd name="T8" fmla="*/ 4 w 81"/>
                    <a:gd name="T9" fmla="*/ 53 h 189"/>
                    <a:gd name="T10" fmla="*/ 0 w 81"/>
                    <a:gd name="T11" fmla="*/ 38 h 189"/>
                    <a:gd name="T12" fmla="*/ 1 w 81"/>
                    <a:gd name="T13" fmla="*/ 39 h 189"/>
                    <a:gd name="T14" fmla="*/ 8 w 81"/>
                    <a:gd name="T15" fmla="*/ 54 h 189"/>
                    <a:gd name="T16" fmla="*/ 15 w 81"/>
                    <a:gd name="T17" fmla="*/ 44 h 189"/>
                    <a:gd name="T18" fmla="*/ 15 w 81"/>
                    <a:gd name="T19" fmla="*/ 26 h 189"/>
                    <a:gd name="T20" fmla="*/ 14 w 81"/>
                    <a:gd name="T21" fmla="*/ 11 h 189"/>
                    <a:gd name="T22" fmla="*/ 16 w 81"/>
                    <a:gd name="T23" fmla="*/ 11 h 189"/>
                    <a:gd name="T24" fmla="*/ 16 w 81"/>
                    <a:gd name="T25" fmla="*/ 20 h 189"/>
                    <a:gd name="T26" fmla="*/ 20 w 81"/>
                    <a:gd name="T27" fmla="*/ 20 h 189"/>
                    <a:gd name="T28" fmla="*/ 30 w 81"/>
                    <a:gd name="T29" fmla="*/ 1 h 189"/>
                    <a:gd name="T30" fmla="*/ 32 w 81"/>
                    <a:gd name="T31" fmla="*/ 1 h 189"/>
                    <a:gd name="T32" fmla="*/ 26 w 81"/>
                    <a:gd name="T33" fmla="*/ 14 h 189"/>
                    <a:gd name="T34" fmla="*/ 25 w 81"/>
                    <a:gd name="T35" fmla="*/ 25 h 189"/>
                    <a:gd name="T36" fmla="*/ 34 w 81"/>
                    <a:gd name="T37" fmla="*/ 21 h 189"/>
                    <a:gd name="T38" fmla="*/ 35 w 81"/>
                    <a:gd name="T39" fmla="*/ 21 h 189"/>
                    <a:gd name="T40" fmla="*/ 28 w 81"/>
                    <a:gd name="T41" fmla="*/ 28 h 189"/>
                    <a:gd name="T42" fmla="*/ 20 w 81"/>
                    <a:gd name="T43" fmla="*/ 39 h 189"/>
                    <a:gd name="T44" fmla="*/ 16 w 81"/>
                    <a:gd name="T45" fmla="*/ 58 h 189"/>
                    <a:gd name="T46" fmla="*/ 25 w 81"/>
                    <a:gd name="T47" fmla="*/ 57 h 189"/>
                    <a:gd name="T48" fmla="*/ 34 w 81"/>
                    <a:gd name="T49" fmla="*/ 55 h 189"/>
                    <a:gd name="T50" fmla="*/ 38 w 81"/>
                    <a:gd name="T51" fmla="*/ 53 h 189"/>
                    <a:gd name="T52" fmla="*/ 37 w 81"/>
                    <a:gd name="T53" fmla="*/ 55 h 189"/>
                    <a:gd name="T54" fmla="*/ 31 w 81"/>
                    <a:gd name="T55" fmla="*/ 59 h 189"/>
                    <a:gd name="T56" fmla="*/ 21 w 81"/>
                    <a:gd name="T57" fmla="*/ 63 h 189"/>
                    <a:gd name="T58" fmla="*/ 15 w 81"/>
                    <a:gd name="T59" fmla="*/ 66 h 189"/>
                    <a:gd name="T60" fmla="*/ 14 w 81"/>
                    <a:gd name="T61" fmla="*/ 76 h 189"/>
                    <a:gd name="T62" fmla="*/ 19 w 81"/>
                    <a:gd name="T63" fmla="*/ 77 h 189"/>
                    <a:gd name="T64" fmla="*/ 31 w 81"/>
                    <a:gd name="T65" fmla="*/ 72 h 189"/>
                    <a:gd name="T66" fmla="*/ 39 w 81"/>
                    <a:gd name="T67" fmla="*/ 67 h 189"/>
                    <a:gd name="T68" fmla="*/ 39 w 81"/>
                    <a:gd name="T69" fmla="*/ 69 h 189"/>
                    <a:gd name="T70" fmla="*/ 28 w 81"/>
                    <a:gd name="T71" fmla="*/ 82 h 189"/>
                    <a:gd name="T72" fmla="*/ 24 w 81"/>
                    <a:gd name="T73" fmla="*/ 83 h 189"/>
                    <a:gd name="T74" fmla="*/ 20 w 81"/>
                    <a:gd name="T75" fmla="*/ 79 h 189"/>
                    <a:gd name="T76" fmla="*/ 10 w 81"/>
                    <a:gd name="T77" fmla="*/ 80 h 189"/>
                    <a:gd name="T78" fmla="*/ 8 w 81"/>
                    <a:gd name="T79" fmla="*/ 85 h 189"/>
                    <a:gd name="T80" fmla="*/ 4 w 81"/>
                    <a:gd name="T81" fmla="*/ 91 h 189"/>
                    <a:gd name="T82" fmla="*/ 3 w 81"/>
                    <a:gd name="T83" fmla="*/ 91 h 189"/>
                    <a:gd name="T84" fmla="*/ 6 w 81"/>
                    <a:gd name="T85" fmla="*/ 84 h 189"/>
                    <a:gd name="T86" fmla="*/ 1 w 81"/>
                    <a:gd name="T87" fmla="*/ 80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89">
                      <a:moveTo>
                        <a:pt x="0" y="163"/>
                      </a:moveTo>
                      <a:lnTo>
                        <a:pt x="5" y="160"/>
                      </a:lnTo>
                      <a:lnTo>
                        <a:pt x="8" y="156"/>
                      </a:lnTo>
                      <a:lnTo>
                        <a:pt x="11" y="151"/>
                      </a:lnTo>
                      <a:lnTo>
                        <a:pt x="13" y="146"/>
                      </a:lnTo>
                      <a:lnTo>
                        <a:pt x="14" y="148"/>
                      </a:lnTo>
                      <a:lnTo>
                        <a:pt x="16" y="149"/>
                      </a:lnTo>
                      <a:lnTo>
                        <a:pt x="17" y="151"/>
                      </a:lnTo>
                      <a:lnTo>
                        <a:pt x="18" y="151"/>
                      </a:lnTo>
                      <a:lnTo>
                        <a:pt x="19" y="147"/>
                      </a:lnTo>
                      <a:lnTo>
                        <a:pt x="21" y="141"/>
                      </a:lnTo>
                      <a:lnTo>
                        <a:pt x="22" y="134"/>
                      </a:lnTo>
                      <a:lnTo>
                        <a:pt x="21" y="130"/>
                      </a:lnTo>
                      <a:lnTo>
                        <a:pt x="15" y="121"/>
                      </a:lnTo>
                      <a:lnTo>
                        <a:pt x="8" y="107"/>
                      </a:lnTo>
                      <a:lnTo>
                        <a:pt x="2" y="92"/>
                      </a:lnTo>
                      <a:lnTo>
                        <a:pt x="0" y="83"/>
                      </a:lnTo>
                      <a:lnTo>
                        <a:pt x="0" y="77"/>
                      </a:lnTo>
                      <a:lnTo>
                        <a:pt x="2" y="75"/>
                      </a:lnTo>
                      <a:lnTo>
                        <a:pt x="3" y="75"/>
                      </a:lnTo>
                      <a:lnTo>
                        <a:pt x="3" y="78"/>
                      </a:lnTo>
                      <a:lnTo>
                        <a:pt x="6" y="86"/>
                      </a:lnTo>
                      <a:lnTo>
                        <a:pt x="10" y="98"/>
                      </a:lnTo>
                      <a:lnTo>
                        <a:pt x="17" y="109"/>
                      </a:lnTo>
                      <a:lnTo>
                        <a:pt x="24" y="115"/>
                      </a:lnTo>
                      <a:lnTo>
                        <a:pt x="28" y="103"/>
                      </a:lnTo>
                      <a:lnTo>
                        <a:pt x="31" y="88"/>
                      </a:lnTo>
                      <a:lnTo>
                        <a:pt x="32" y="73"/>
                      </a:lnTo>
                      <a:lnTo>
                        <a:pt x="32" y="62"/>
                      </a:lnTo>
                      <a:lnTo>
                        <a:pt x="30" y="53"/>
                      </a:lnTo>
                      <a:lnTo>
                        <a:pt x="29" y="40"/>
                      </a:lnTo>
                      <a:lnTo>
                        <a:pt x="28" y="28"/>
                      </a:lnTo>
                      <a:lnTo>
                        <a:pt x="29" y="22"/>
                      </a:lnTo>
                      <a:lnTo>
                        <a:pt x="31" y="19"/>
                      </a:lnTo>
                      <a:lnTo>
                        <a:pt x="32" y="19"/>
                      </a:lnTo>
                      <a:lnTo>
                        <a:pt x="32" y="23"/>
                      </a:lnTo>
                      <a:lnTo>
                        <a:pt x="32" y="27"/>
                      </a:lnTo>
                      <a:lnTo>
                        <a:pt x="32" y="34"/>
                      </a:lnTo>
                      <a:lnTo>
                        <a:pt x="33" y="41"/>
                      </a:lnTo>
                      <a:lnTo>
                        <a:pt x="34" y="48"/>
                      </a:lnTo>
                      <a:lnTo>
                        <a:pt x="37" y="53"/>
                      </a:lnTo>
                      <a:lnTo>
                        <a:pt x="41" y="41"/>
                      </a:lnTo>
                      <a:lnTo>
                        <a:pt x="46" y="25"/>
                      </a:lnTo>
                      <a:lnTo>
                        <a:pt x="52" y="11"/>
                      </a:lnTo>
                      <a:lnTo>
                        <a:pt x="60" y="2"/>
                      </a:lnTo>
                      <a:lnTo>
                        <a:pt x="64" y="0"/>
                      </a:lnTo>
                      <a:lnTo>
                        <a:pt x="66" y="0"/>
                      </a:lnTo>
                      <a:lnTo>
                        <a:pt x="64" y="2"/>
                      </a:lnTo>
                      <a:lnTo>
                        <a:pt x="62" y="5"/>
                      </a:lnTo>
                      <a:lnTo>
                        <a:pt x="57" y="13"/>
                      </a:lnTo>
                      <a:lnTo>
                        <a:pt x="52" y="28"/>
                      </a:lnTo>
                      <a:lnTo>
                        <a:pt x="47" y="43"/>
                      </a:lnTo>
                      <a:lnTo>
                        <a:pt x="45" y="53"/>
                      </a:lnTo>
                      <a:lnTo>
                        <a:pt x="51" y="51"/>
                      </a:lnTo>
                      <a:lnTo>
                        <a:pt x="57" y="49"/>
                      </a:lnTo>
                      <a:lnTo>
                        <a:pt x="63" y="47"/>
                      </a:lnTo>
                      <a:lnTo>
                        <a:pt x="68" y="43"/>
                      </a:lnTo>
                      <a:lnTo>
                        <a:pt x="70" y="42"/>
                      </a:lnTo>
                      <a:lnTo>
                        <a:pt x="72" y="42"/>
                      </a:lnTo>
                      <a:lnTo>
                        <a:pt x="71" y="43"/>
                      </a:lnTo>
                      <a:lnTo>
                        <a:pt x="69" y="47"/>
                      </a:lnTo>
                      <a:lnTo>
                        <a:pt x="63" y="50"/>
                      </a:lnTo>
                      <a:lnTo>
                        <a:pt x="56" y="56"/>
                      </a:lnTo>
                      <a:lnTo>
                        <a:pt x="48" y="61"/>
                      </a:lnTo>
                      <a:lnTo>
                        <a:pt x="44" y="64"/>
                      </a:lnTo>
                      <a:lnTo>
                        <a:pt x="41" y="78"/>
                      </a:lnTo>
                      <a:lnTo>
                        <a:pt x="38" y="93"/>
                      </a:lnTo>
                      <a:lnTo>
                        <a:pt x="36" y="108"/>
                      </a:lnTo>
                      <a:lnTo>
                        <a:pt x="33" y="116"/>
                      </a:lnTo>
                      <a:lnTo>
                        <a:pt x="39" y="116"/>
                      </a:lnTo>
                      <a:lnTo>
                        <a:pt x="45" y="115"/>
                      </a:lnTo>
                      <a:lnTo>
                        <a:pt x="51" y="115"/>
                      </a:lnTo>
                      <a:lnTo>
                        <a:pt x="57" y="114"/>
                      </a:lnTo>
                      <a:lnTo>
                        <a:pt x="62" y="113"/>
                      </a:lnTo>
                      <a:lnTo>
                        <a:pt x="68" y="110"/>
                      </a:lnTo>
                      <a:lnTo>
                        <a:pt x="71" y="109"/>
                      </a:lnTo>
                      <a:lnTo>
                        <a:pt x="74" y="108"/>
                      </a:lnTo>
                      <a:lnTo>
                        <a:pt x="76" y="106"/>
                      </a:lnTo>
                      <a:lnTo>
                        <a:pt x="77" y="106"/>
                      </a:lnTo>
                      <a:lnTo>
                        <a:pt x="77" y="108"/>
                      </a:lnTo>
                      <a:lnTo>
                        <a:pt x="75" y="110"/>
                      </a:lnTo>
                      <a:lnTo>
                        <a:pt x="72" y="113"/>
                      </a:lnTo>
                      <a:lnTo>
                        <a:pt x="68" y="115"/>
                      </a:lnTo>
                      <a:lnTo>
                        <a:pt x="62" y="118"/>
                      </a:lnTo>
                      <a:lnTo>
                        <a:pt x="55" y="121"/>
                      </a:lnTo>
                      <a:lnTo>
                        <a:pt x="48" y="124"/>
                      </a:lnTo>
                      <a:lnTo>
                        <a:pt x="43" y="126"/>
                      </a:lnTo>
                      <a:lnTo>
                        <a:pt x="38" y="128"/>
                      </a:lnTo>
                      <a:lnTo>
                        <a:pt x="34" y="129"/>
                      </a:lnTo>
                      <a:lnTo>
                        <a:pt x="31" y="132"/>
                      </a:lnTo>
                      <a:lnTo>
                        <a:pt x="29" y="139"/>
                      </a:lnTo>
                      <a:lnTo>
                        <a:pt x="28" y="147"/>
                      </a:lnTo>
                      <a:lnTo>
                        <a:pt x="28" y="152"/>
                      </a:lnTo>
                      <a:lnTo>
                        <a:pt x="30" y="154"/>
                      </a:lnTo>
                      <a:lnTo>
                        <a:pt x="33" y="155"/>
                      </a:lnTo>
                      <a:lnTo>
                        <a:pt x="39" y="155"/>
                      </a:lnTo>
                      <a:lnTo>
                        <a:pt x="43" y="154"/>
                      </a:lnTo>
                      <a:lnTo>
                        <a:pt x="53" y="149"/>
                      </a:lnTo>
                      <a:lnTo>
                        <a:pt x="62" y="145"/>
                      </a:lnTo>
                      <a:lnTo>
                        <a:pt x="70" y="140"/>
                      </a:lnTo>
                      <a:lnTo>
                        <a:pt x="75" y="137"/>
                      </a:lnTo>
                      <a:lnTo>
                        <a:pt x="78" y="134"/>
                      </a:lnTo>
                      <a:lnTo>
                        <a:pt x="81" y="133"/>
                      </a:lnTo>
                      <a:lnTo>
                        <a:pt x="81" y="134"/>
                      </a:lnTo>
                      <a:lnTo>
                        <a:pt x="78" y="139"/>
                      </a:lnTo>
                      <a:lnTo>
                        <a:pt x="72" y="147"/>
                      </a:lnTo>
                      <a:lnTo>
                        <a:pt x="64" y="156"/>
                      </a:lnTo>
                      <a:lnTo>
                        <a:pt x="57" y="164"/>
                      </a:lnTo>
                      <a:lnTo>
                        <a:pt x="51" y="170"/>
                      </a:lnTo>
                      <a:lnTo>
                        <a:pt x="51" y="168"/>
                      </a:lnTo>
                      <a:lnTo>
                        <a:pt x="49" y="166"/>
                      </a:lnTo>
                      <a:lnTo>
                        <a:pt x="47" y="163"/>
                      </a:lnTo>
                      <a:lnTo>
                        <a:pt x="46" y="161"/>
                      </a:lnTo>
                      <a:lnTo>
                        <a:pt x="41" y="158"/>
                      </a:lnTo>
                      <a:lnTo>
                        <a:pt x="34" y="156"/>
                      </a:lnTo>
                      <a:lnTo>
                        <a:pt x="26" y="158"/>
                      </a:lnTo>
                      <a:lnTo>
                        <a:pt x="21" y="160"/>
                      </a:lnTo>
                      <a:lnTo>
                        <a:pt x="17" y="163"/>
                      </a:lnTo>
                      <a:lnTo>
                        <a:pt x="17" y="167"/>
                      </a:lnTo>
                      <a:lnTo>
                        <a:pt x="17" y="171"/>
                      </a:lnTo>
                      <a:lnTo>
                        <a:pt x="17" y="175"/>
                      </a:lnTo>
                      <a:lnTo>
                        <a:pt x="13" y="179"/>
                      </a:lnTo>
                      <a:lnTo>
                        <a:pt x="8" y="183"/>
                      </a:lnTo>
                      <a:lnTo>
                        <a:pt x="3" y="186"/>
                      </a:lnTo>
                      <a:lnTo>
                        <a:pt x="1" y="189"/>
                      </a:lnTo>
                      <a:lnTo>
                        <a:pt x="6" y="183"/>
                      </a:lnTo>
                      <a:lnTo>
                        <a:pt x="10" y="177"/>
                      </a:lnTo>
                      <a:lnTo>
                        <a:pt x="13" y="171"/>
                      </a:lnTo>
                      <a:lnTo>
                        <a:pt x="13" y="168"/>
                      </a:lnTo>
                      <a:lnTo>
                        <a:pt x="10" y="164"/>
                      </a:lnTo>
                      <a:lnTo>
                        <a:pt x="7" y="162"/>
                      </a:lnTo>
                      <a:lnTo>
                        <a:pt x="3" y="161"/>
                      </a:lnTo>
                      <a:lnTo>
                        <a:pt x="0" y="16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6" name="Freeform 334">
                  <a:extLst>
                    <a:ext uri="{FF2B5EF4-FFF2-40B4-BE49-F238E27FC236}">
                      <a16:creationId xmlns:a16="http://schemas.microsoft.com/office/drawing/2014/main" id="{22C1E635-9415-46C8-B604-263483C26C72}"/>
                    </a:ext>
                  </a:extLst>
                </p:cNvPr>
                <p:cNvSpPr>
                  <a:spLocks/>
                </p:cNvSpPr>
                <p:nvPr/>
              </p:nvSpPr>
              <p:spPr bwMode="auto">
                <a:xfrm>
                  <a:off x="116" y="292"/>
                  <a:ext cx="7" cy="12"/>
                </a:xfrm>
                <a:custGeom>
                  <a:avLst/>
                  <a:gdLst>
                    <a:gd name="T0" fmla="*/ 7 w 13"/>
                    <a:gd name="T1" fmla="*/ 12 h 24"/>
                    <a:gd name="T2" fmla="*/ 5 w 13"/>
                    <a:gd name="T3" fmla="*/ 11 h 24"/>
                    <a:gd name="T4" fmla="*/ 4 w 13"/>
                    <a:gd name="T5" fmla="*/ 11 h 24"/>
                    <a:gd name="T6" fmla="*/ 2 w 13"/>
                    <a:gd name="T7" fmla="*/ 12 h 24"/>
                    <a:gd name="T8" fmla="*/ 1 w 13"/>
                    <a:gd name="T9" fmla="*/ 12 h 24"/>
                    <a:gd name="T10" fmla="*/ 1 w 13"/>
                    <a:gd name="T11" fmla="*/ 9 h 24"/>
                    <a:gd name="T12" fmla="*/ 0 w 13"/>
                    <a:gd name="T13" fmla="*/ 6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6 h 24"/>
                    <a:gd name="T30" fmla="*/ 5 w 13"/>
                    <a:gd name="T31" fmla="*/ 9 h 24"/>
                    <a:gd name="T32" fmla="*/ 7 w 1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3"/>
                      </a:moveTo>
                      <a:lnTo>
                        <a:pt x="10" y="21"/>
                      </a:lnTo>
                      <a:lnTo>
                        <a:pt x="8" y="21"/>
                      </a:lnTo>
                      <a:lnTo>
                        <a:pt x="4" y="23"/>
                      </a:lnTo>
                      <a:lnTo>
                        <a:pt x="2" y="24"/>
                      </a:lnTo>
                      <a:lnTo>
                        <a:pt x="1" y="18"/>
                      </a:lnTo>
                      <a:lnTo>
                        <a:pt x="0" y="12"/>
                      </a:lnTo>
                      <a:lnTo>
                        <a:pt x="0" y="8"/>
                      </a:lnTo>
                      <a:lnTo>
                        <a:pt x="0" y="2"/>
                      </a:lnTo>
                      <a:lnTo>
                        <a:pt x="0" y="0"/>
                      </a:lnTo>
                      <a:lnTo>
                        <a:pt x="1" y="0"/>
                      </a:lnTo>
                      <a:lnTo>
                        <a:pt x="2" y="1"/>
                      </a:lnTo>
                      <a:lnTo>
                        <a:pt x="2" y="3"/>
                      </a:lnTo>
                      <a:lnTo>
                        <a:pt x="3" y="8"/>
                      </a:lnTo>
                      <a:lnTo>
                        <a:pt x="7" y="12"/>
                      </a:lnTo>
                      <a:lnTo>
                        <a:pt x="10" y="18"/>
                      </a:lnTo>
                      <a:lnTo>
                        <a:pt x="13" y="2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7" name="Freeform 335">
                  <a:extLst>
                    <a:ext uri="{FF2B5EF4-FFF2-40B4-BE49-F238E27FC236}">
                      <a16:creationId xmlns:a16="http://schemas.microsoft.com/office/drawing/2014/main" id="{07FDF40C-8ACD-4F53-B884-9C69A8FE239E}"/>
                    </a:ext>
                  </a:extLst>
                </p:cNvPr>
                <p:cNvSpPr>
                  <a:spLocks/>
                </p:cNvSpPr>
                <p:nvPr/>
              </p:nvSpPr>
              <p:spPr bwMode="auto">
                <a:xfrm>
                  <a:off x="171" y="289"/>
                  <a:ext cx="129" cy="79"/>
                </a:xfrm>
                <a:custGeom>
                  <a:avLst/>
                  <a:gdLst>
                    <a:gd name="T0" fmla="*/ 13 w 258"/>
                    <a:gd name="T1" fmla="*/ 55 h 157"/>
                    <a:gd name="T2" fmla="*/ 25 w 258"/>
                    <a:gd name="T3" fmla="*/ 48 h 157"/>
                    <a:gd name="T4" fmla="*/ 33 w 258"/>
                    <a:gd name="T5" fmla="*/ 29 h 157"/>
                    <a:gd name="T6" fmla="*/ 42 w 258"/>
                    <a:gd name="T7" fmla="*/ 15 h 157"/>
                    <a:gd name="T8" fmla="*/ 54 w 258"/>
                    <a:gd name="T9" fmla="*/ 2 h 157"/>
                    <a:gd name="T10" fmla="*/ 58 w 258"/>
                    <a:gd name="T11" fmla="*/ 1 h 157"/>
                    <a:gd name="T12" fmla="*/ 50 w 258"/>
                    <a:gd name="T13" fmla="*/ 10 h 157"/>
                    <a:gd name="T14" fmla="*/ 39 w 258"/>
                    <a:gd name="T15" fmla="*/ 24 h 157"/>
                    <a:gd name="T16" fmla="*/ 34 w 258"/>
                    <a:gd name="T17" fmla="*/ 39 h 157"/>
                    <a:gd name="T18" fmla="*/ 35 w 258"/>
                    <a:gd name="T19" fmla="*/ 42 h 157"/>
                    <a:gd name="T20" fmla="*/ 43 w 258"/>
                    <a:gd name="T21" fmla="*/ 37 h 157"/>
                    <a:gd name="T22" fmla="*/ 53 w 258"/>
                    <a:gd name="T23" fmla="*/ 31 h 157"/>
                    <a:gd name="T24" fmla="*/ 65 w 258"/>
                    <a:gd name="T25" fmla="*/ 16 h 157"/>
                    <a:gd name="T26" fmla="*/ 84 w 258"/>
                    <a:gd name="T27" fmla="*/ 2 h 157"/>
                    <a:gd name="T28" fmla="*/ 91 w 258"/>
                    <a:gd name="T29" fmla="*/ 1 h 157"/>
                    <a:gd name="T30" fmla="*/ 76 w 258"/>
                    <a:gd name="T31" fmla="*/ 12 h 157"/>
                    <a:gd name="T32" fmla="*/ 61 w 258"/>
                    <a:gd name="T33" fmla="*/ 28 h 157"/>
                    <a:gd name="T34" fmla="*/ 62 w 258"/>
                    <a:gd name="T35" fmla="*/ 32 h 157"/>
                    <a:gd name="T36" fmla="*/ 77 w 258"/>
                    <a:gd name="T37" fmla="*/ 29 h 157"/>
                    <a:gd name="T38" fmla="*/ 93 w 258"/>
                    <a:gd name="T39" fmla="*/ 20 h 157"/>
                    <a:gd name="T40" fmla="*/ 112 w 258"/>
                    <a:gd name="T41" fmla="*/ 11 h 157"/>
                    <a:gd name="T42" fmla="*/ 117 w 258"/>
                    <a:gd name="T43" fmla="*/ 11 h 157"/>
                    <a:gd name="T44" fmla="*/ 103 w 258"/>
                    <a:gd name="T45" fmla="*/ 17 h 157"/>
                    <a:gd name="T46" fmla="*/ 90 w 258"/>
                    <a:gd name="T47" fmla="*/ 27 h 157"/>
                    <a:gd name="T48" fmla="*/ 103 w 258"/>
                    <a:gd name="T49" fmla="*/ 29 h 157"/>
                    <a:gd name="T50" fmla="*/ 122 w 258"/>
                    <a:gd name="T51" fmla="*/ 24 h 157"/>
                    <a:gd name="T52" fmla="*/ 129 w 258"/>
                    <a:gd name="T53" fmla="*/ 22 h 157"/>
                    <a:gd name="T54" fmla="*/ 118 w 258"/>
                    <a:gd name="T55" fmla="*/ 29 h 157"/>
                    <a:gd name="T56" fmla="*/ 96 w 258"/>
                    <a:gd name="T57" fmla="*/ 35 h 157"/>
                    <a:gd name="T58" fmla="*/ 99 w 258"/>
                    <a:gd name="T59" fmla="*/ 41 h 157"/>
                    <a:gd name="T60" fmla="*/ 113 w 258"/>
                    <a:gd name="T61" fmla="*/ 49 h 157"/>
                    <a:gd name="T62" fmla="*/ 118 w 258"/>
                    <a:gd name="T63" fmla="*/ 53 h 157"/>
                    <a:gd name="T64" fmla="*/ 103 w 258"/>
                    <a:gd name="T65" fmla="*/ 48 h 157"/>
                    <a:gd name="T66" fmla="*/ 85 w 258"/>
                    <a:gd name="T67" fmla="*/ 39 h 157"/>
                    <a:gd name="T68" fmla="*/ 75 w 258"/>
                    <a:gd name="T69" fmla="*/ 38 h 157"/>
                    <a:gd name="T70" fmla="*/ 65 w 258"/>
                    <a:gd name="T71" fmla="*/ 39 h 157"/>
                    <a:gd name="T72" fmla="*/ 69 w 258"/>
                    <a:gd name="T73" fmla="*/ 46 h 157"/>
                    <a:gd name="T74" fmla="*/ 79 w 258"/>
                    <a:gd name="T75" fmla="*/ 55 h 157"/>
                    <a:gd name="T76" fmla="*/ 91 w 258"/>
                    <a:gd name="T77" fmla="*/ 62 h 157"/>
                    <a:gd name="T78" fmla="*/ 96 w 258"/>
                    <a:gd name="T79" fmla="*/ 68 h 157"/>
                    <a:gd name="T80" fmla="*/ 79 w 258"/>
                    <a:gd name="T81" fmla="*/ 57 h 157"/>
                    <a:gd name="T82" fmla="*/ 62 w 258"/>
                    <a:gd name="T83" fmla="*/ 46 h 157"/>
                    <a:gd name="T84" fmla="*/ 53 w 258"/>
                    <a:gd name="T85" fmla="*/ 43 h 157"/>
                    <a:gd name="T86" fmla="*/ 38 w 258"/>
                    <a:gd name="T87" fmla="*/ 49 h 157"/>
                    <a:gd name="T88" fmla="*/ 35 w 258"/>
                    <a:gd name="T89" fmla="*/ 53 h 157"/>
                    <a:gd name="T90" fmla="*/ 47 w 258"/>
                    <a:gd name="T91" fmla="*/ 63 h 157"/>
                    <a:gd name="T92" fmla="*/ 64 w 258"/>
                    <a:gd name="T93" fmla="*/ 75 h 157"/>
                    <a:gd name="T94" fmla="*/ 66 w 258"/>
                    <a:gd name="T95" fmla="*/ 79 h 157"/>
                    <a:gd name="T96" fmla="*/ 50 w 258"/>
                    <a:gd name="T97" fmla="*/ 68 h 157"/>
                    <a:gd name="T98" fmla="*/ 31 w 258"/>
                    <a:gd name="T99" fmla="*/ 57 h 157"/>
                    <a:gd name="T100" fmla="*/ 20 w 258"/>
                    <a:gd name="T101" fmla="*/ 59 h 157"/>
                    <a:gd name="T102" fmla="*/ 4 w 258"/>
                    <a:gd name="T103" fmla="*/ 64 h 157"/>
                    <a:gd name="T104" fmla="*/ 3 w 258"/>
                    <a:gd name="T105" fmla="*/ 63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7">
                      <a:moveTo>
                        <a:pt x="10" y="121"/>
                      </a:moveTo>
                      <a:lnTo>
                        <a:pt x="14" y="117"/>
                      </a:lnTo>
                      <a:lnTo>
                        <a:pt x="20" y="114"/>
                      </a:lnTo>
                      <a:lnTo>
                        <a:pt x="25" y="110"/>
                      </a:lnTo>
                      <a:lnTo>
                        <a:pt x="33" y="106"/>
                      </a:lnTo>
                      <a:lnTo>
                        <a:pt x="39" y="102"/>
                      </a:lnTo>
                      <a:lnTo>
                        <a:pt x="46" y="99"/>
                      </a:lnTo>
                      <a:lnTo>
                        <a:pt x="50" y="95"/>
                      </a:lnTo>
                      <a:lnTo>
                        <a:pt x="52" y="93"/>
                      </a:lnTo>
                      <a:lnTo>
                        <a:pt x="54" y="85"/>
                      </a:lnTo>
                      <a:lnTo>
                        <a:pt x="59" y="72"/>
                      </a:lnTo>
                      <a:lnTo>
                        <a:pt x="65" y="57"/>
                      </a:lnTo>
                      <a:lnTo>
                        <a:pt x="70" y="47"/>
                      </a:lnTo>
                      <a:lnTo>
                        <a:pt x="74" y="42"/>
                      </a:lnTo>
                      <a:lnTo>
                        <a:pt x="78" y="35"/>
                      </a:lnTo>
                      <a:lnTo>
                        <a:pt x="84" y="29"/>
                      </a:lnTo>
                      <a:lnTo>
                        <a:pt x="90" y="21"/>
                      </a:lnTo>
                      <a:lnTo>
                        <a:pt x="97" y="14"/>
                      </a:lnTo>
                      <a:lnTo>
                        <a:pt x="103" y="8"/>
                      </a:lnTo>
                      <a:lnTo>
                        <a:pt x="108" y="3"/>
                      </a:lnTo>
                      <a:lnTo>
                        <a:pt x="112" y="1"/>
                      </a:lnTo>
                      <a:lnTo>
                        <a:pt x="116" y="0"/>
                      </a:lnTo>
                      <a:lnTo>
                        <a:pt x="118" y="0"/>
                      </a:lnTo>
                      <a:lnTo>
                        <a:pt x="116" y="1"/>
                      </a:lnTo>
                      <a:lnTo>
                        <a:pt x="114" y="4"/>
                      </a:lnTo>
                      <a:lnTo>
                        <a:pt x="112" y="8"/>
                      </a:lnTo>
                      <a:lnTo>
                        <a:pt x="107" y="12"/>
                      </a:lnTo>
                      <a:lnTo>
                        <a:pt x="100" y="19"/>
                      </a:lnTo>
                      <a:lnTo>
                        <a:pt x="94" y="26"/>
                      </a:lnTo>
                      <a:lnTo>
                        <a:pt x="88" y="34"/>
                      </a:lnTo>
                      <a:lnTo>
                        <a:pt x="82" y="42"/>
                      </a:lnTo>
                      <a:lnTo>
                        <a:pt x="77" y="48"/>
                      </a:lnTo>
                      <a:lnTo>
                        <a:pt x="74" y="53"/>
                      </a:lnTo>
                      <a:lnTo>
                        <a:pt x="70" y="61"/>
                      </a:lnTo>
                      <a:lnTo>
                        <a:pt x="68" y="69"/>
                      </a:lnTo>
                      <a:lnTo>
                        <a:pt x="67" y="77"/>
                      </a:lnTo>
                      <a:lnTo>
                        <a:pt x="66" y="82"/>
                      </a:lnTo>
                      <a:lnTo>
                        <a:pt x="66" y="85"/>
                      </a:lnTo>
                      <a:lnTo>
                        <a:pt x="67" y="85"/>
                      </a:lnTo>
                      <a:lnTo>
                        <a:pt x="69" y="84"/>
                      </a:lnTo>
                      <a:lnTo>
                        <a:pt x="74" y="82"/>
                      </a:lnTo>
                      <a:lnTo>
                        <a:pt x="77" y="79"/>
                      </a:lnTo>
                      <a:lnTo>
                        <a:pt x="81" y="77"/>
                      </a:lnTo>
                      <a:lnTo>
                        <a:pt x="86" y="74"/>
                      </a:lnTo>
                      <a:lnTo>
                        <a:pt x="91" y="70"/>
                      </a:lnTo>
                      <a:lnTo>
                        <a:pt x="96" y="67"/>
                      </a:lnTo>
                      <a:lnTo>
                        <a:pt x="101" y="63"/>
                      </a:lnTo>
                      <a:lnTo>
                        <a:pt x="105" y="61"/>
                      </a:lnTo>
                      <a:lnTo>
                        <a:pt x="108" y="60"/>
                      </a:lnTo>
                      <a:lnTo>
                        <a:pt x="114" y="50"/>
                      </a:lnTo>
                      <a:lnTo>
                        <a:pt x="121" y="40"/>
                      </a:lnTo>
                      <a:lnTo>
                        <a:pt x="130" y="31"/>
                      </a:lnTo>
                      <a:lnTo>
                        <a:pt x="141" y="22"/>
                      </a:lnTo>
                      <a:lnTo>
                        <a:pt x="151" y="15"/>
                      </a:lnTo>
                      <a:lnTo>
                        <a:pt x="160" y="9"/>
                      </a:lnTo>
                      <a:lnTo>
                        <a:pt x="167" y="4"/>
                      </a:lnTo>
                      <a:lnTo>
                        <a:pt x="173" y="2"/>
                      </a:lnTo>
                      <a:lnTo>
                        <a:pt x="179" y="1"/>
                      </a:lnTo>
                      <a:lnTo>
                        <a:pt x="182" y="1"/>
                      </a:lnTo>
                      <a:lnTo>
                        <a:pt x="182" y="2"/>
                      </a:lnTo>
                      <a:lnTo>
                        <a:pt x="177" y="4"/>
                      </a:lnTo>
                      <a:lnTo>
                        <a:pt x="169" y="9"/>
                      </a:lnTo>
                      <a:lnTo>
                        <a:pt x="160" y="16"/>
                      </a:lnTo>
                      <a:lnTo>
                        <a:pt x="151" y="24"/>
                      </a:lnTo>
                      <a:lnTo>
                        <a:pt x="142" y="32"/>
                      </a:lnTo>
                      <a:lnTo>
                        <a:pt x="134" y="41"/>
                      </a:lnTo>
                      <a:lnTo>
                        <a:pt x="127" y="49"/>
                      </a:lnTo>
                      <a:lnTo>
                        <a:pt x="121" y="56"/>
                      </a:lnTo>
                      <a:lnTo>
                        <a:pt x="120" y="61"/>
                      </a:lnTo>
                      <a:lnTo>
                        <a:pt x="120" y="63"/>
                      </a:lnTo>
                      <a:lnTo>
                        <a:pt x="122" y="63"/>
                      </a:lnTo>
                      <a:lnTo>
                        <a:pt x="124" y="63"/>
                      </a:lnTo>
                      <a:lnTo>
                        <a:pt x="130" y="62"/>
                      </a:lnTo>
                      <a:lnTo>
                        <a:pt x="138" y="61"/>
                      </a:lnTo>
                      <a:lnTo>
                        <a:pt x="146" y="59"/>
                      </a:lnTo>
                      <a:lnTo>
                        <a:pt x="154" y="57"/>
                      </a:lnTo>
                      <a:lnTo>
                        <a:pt x="160" y="56"/>
                      </a:lnTo>
                      <a:lnTo>
                        <a:pt x="167" y="50"/>
                      </a:lnTo>
                      <a:lnTo>
                        <a:pt x="175" y="45"/>
                      </a:lnTo>
                      <a:lnTo>
                        <a:pt x="185" y="39"/>
                      </a:lnTo>
                      <a:lnTo>
                        <a:pt x="197" y="33"/>
                      </a:lnTo>
                      <a:lnTo>
                        <a:pt x="207" y="29"/>
                      </a:lnTo>
                      <a:lnTo>
                        <a:pt x="217" y="24"/>
                      </a:lnTo>
                      <a:lnTo>
                        <a:pt x="223" y="22"/>
                      </a:lnTo>
                      <a:lnTo>
                        <a:pt x="228" y="19"/>
                      </a:lnTo>
                      <a:lnTo>
                        <a:pt x="233" y="18"/>
                      </a:lnTo>
                      <a:lnTo>
                        <a:pt x="235" y="19"/>
                      </a:lnTo>
                      <a:lnTo>
                        <a:pt x="234" y="22"/>
                      </a:lnTo>
                      <a:lnTo>
                        <a:pt x="228" y="24"/>
                      </a:lnTo>
                      <a:lnTo>
                        <a:pt x="221" y="26"/>
                      </a:lnTo>
                      <a:lnTo>
                        <a:pt x="213" y="31"/>
                      </a:lnTo>
                      <a:lnTo>
                        <a:pt x="205" y="34"/>
                      </a:lnTo>
                      <a:lnTo>
                        <a:pt x="197" y="39"/>
                      </a:lnTo>
                      <a:lnTo>
                        <a:pt x="190" y="45"/>
                      </a:lnTo>
                      <a:lnTo>
                        <a:pt x="184" y="49"/>
                      </a:lnTo>
                      <a:lnTo>
                        <a:pt x="180" y="54"/>
                      </a:lnTo>
                      <a:lnTo>
                        <a:pt x="177" y="59"/>
                      </a:lnTo>
                      <a:lnTo>
                        <a:pt x="185" y="60"/>
                      </a:lnTo>
                      <a:lnTo>
                        <a:pt x="196" y="59"/>
                      </a:lnTo>
                      <a:lnTo>
                        <a:pt x="206" y="57"/>
                      </a:lnTo>
                      <a:lnTo>
                        <a:pt x="217" y="55"/>
                      </a:lnTo>
                      <a:lnTo>
                        <a:pt x="227" y="53"/>
                      </a:lnTo>
                      <a:lnTo>
                        <a:pt x="236" y="50"/>
                      </a:lnTo>
                      <a:lnTo>
                        <a:pt x="243" y="48"/>
                      </a:lnTo>
                      <a:lnTo>
                        <a:pt x="248" y="47"/>
                      </a:lnTo>
                      <a:lnTo>
                        <a:pt x="253" y="44"/>
                      </a:lnTo>
                      <a:lnTo>
                        <a:pt x="258" y="42"/>
                      </a:lnTo>
                      <a:lnTo>
                        <a:pt x="258" y="44"/>
                      </a:lnTo>
                      <a:lnTo>
                        <a:pt x="255" y="47"/>
                      </a:lnTo>
                      <a:lnTo>
                        <a:pt x="250" y="50"/>
                      </a:lnTo>
                      <a:lnTo>
                        <a:pt x="244" y="54"/>
                      </a:lnTo>
                      <a:lnTo>
                        <a:pt x="236" y="57"/>
                      </a:lnTo>
                      <a:lnTo>
                        <a:pt x="226" y="62"/>
                      </a:lnTo>
                      <a:lnTo>
                        <a:pt x="215" y="65"/>
                      </a:lnTo>
                      <a:lnTo>
                        <a:pt x="204" y="68"/>
                      </a:lnTo>
                      <a:lnTo>
                        <a:pt x="192" y="69"/>
                      </a:lnTo>
                      <a:lnTo>
                        <a:pt x="181" y="69"/>
                      </a:lnTo>
                      <a:lnTo>
                        <a:pt x="184" y="74"/>
                      </a:lnTo>
                      <a:lnTo>
                        <a:pt x="190" y="77"/>
                      </a:lnTo>
                      <a:lnTo>
                        <a:pt x="197" y="82"/>
                      </a:lnTo>
                      <a:lnTo>
                        <a:pt x="205" y="86"/>
                      </a:lnTo>
                      <a:lnTo>
                        <a:pt x="212" y="90"/>
                      </a:lnTo>
                      <a:lnTo>
                        <a:pt x="219" y="94"/>
                      </a:lnTo>
                      <a:lnTo>
                        <a:pt x="225" y="97"/>
                      </a:lnTo>
                      <a:lnTo>
                        <a:pt x="229" y="99"/>
                      </a:lnTo>
                      <a:lnTo>
                        <a:pt x="235" y="101"/>
                      </a:lnTo>
                      <a:lnTo>
                        <a:pt x="237" y="104"/>
                      </a:lnTo>
                      <a:lnTo>
                        <a:pt x="236" y="105"/>
                      </a:lnTo>
                      <a:lnTo>
                        <a:pt x="230" y="104"/>
                      </a:lnTo>
                      <a:lnTo>
                        <a:pt x="225" y="102"/>
                      </a:lnTo>
                      <a:lnTo>
                        <a:pt x="217" y="99"/>
                      </a:lnTo>
                      <a:lnTo>
                        <a:pt x="206" y="95"/>
                      </a:lnTo>
                      <a:lnTo>
                        <a:pt x="196" y="91"/>
                      </a:lnTo>
                      <a:lnTo>
                        <a:pt x="185" y="86"/>
                      </a:lnTo>
                      <a:lnTo>
                        <a:pt x="176" y="83"/>
                      </a:lnTo>
                      <a:lnTo>
                        <a:pt x="169" y="78"/>
                      </a:lnTo>
                      <a:lnTo>
                        <a:pt x="165" y="75"/>
                      </a:lnTo>
                      <a:lnTo>
                        <a:pt x="160" y="75"/>
                      </a:lnTo>
                      <a:lnTo>
                        <a:pt x="156" y="76"/>
                      </a:lnTo>
                      <a:lnTo>
                        <a:pt x="150" y="76"/>
                      </a:lnTo>
                      <a:lnTo>
                        <a:pt x="144" y="76"/>
                      </a:lnTo>
                      <a:lnTo>
                        <a:pt x="138" y="77"/>
                      </a:lnTo>
                      <a:lnTo>
                        <a:pt x="134" y="77"/>
                      </a:lnTo>
                      <a:lnTo>
                        <a:pt x="129" y="78"/>
                      </a:lnTo>
                      <a:lnTo>
                        <a:pt x="126" y="78"/>
                      </a:lnTo>
                      <a:lnTo>
                        <a:pt x="128" y="83"/>
                      </a:lnTo>
                      <a:lnTo>
                        <a:pt x="132" y="87"/>
                      </a:lnTo>
                      <a:lnTo>
                        <a:pt x="137" y="92"/>
                      </a:lnTo>
                      <a:lnTo>
                        <a:pt x="143" y="97"/>
                      </a:lnTo>
                      <a:lnTo>
                        <a:pt x="147" y="101"/>
                      </a:lnTo>
                      <a:lnTo>
                        <a:pt x="153" y="106"/>
                      </a:lnTo>
                      <a:lnTo>
                        <a:pt x="158" y="109"/>
                      </a:lnTo>
                      <a:lnTo>
                        <a:pt x="161" y="112"/>
                      </a:lnTo>
                      <a:lnTo>
                        <a:pt x="168" y="116"/>
                      </a:lnTo>
                      <a:lnTo>
                        <a:pt x="176" y="120"/>
                      </a:lnTo>
                      <a:lnTo>
                        <a:pt x="182" y="123"/>
                      </a:lnTo>
                      <a:lnTo>
                        <a:pt x="188" y="127"/>
                      </a:lnTo>
                      <a:lnTo>
                        <a:pt x="191" y="130"/>
                      </a:lnTo>
                      <a:lnTo>
                        <a:pt x="194" y="133"/>
                      </a:lnTo>
                      <a:lnTo>
                        <a:pt x="191" y="135"/>
                      </a:lnTo>
                      <a:lnTo>
                        <a:pt x="182" y="130"/>
                      </a:lnTo>
                      <a:lnTo>
                        <a:pt x="175" y="125"/>
                      </a:lnTo>
                      <a:lnTo>
                        <a:pt x="166" y="120"/>
                      </a:lnTo>
                      <a:lnTo>
                        <a:pt x="157" y="114"/>
                      </a:lnTo>
                      <a:lnTo>
                        <a:pt x="147" y="108"/>
                      </a:lnTo>
                      <a:lnTo>
                        <a:pt x="137" y="102"/>
                      </a:lnTo>
                      <a:lnTo>
                        <a:pt x="129" y="97"/>
                      </a:lnTo>
                      <a:lnTo>
                        <a:pt x="123" y="92"/>
                      </a:lnTo>
                      <a:lnTo>
                        <a:pt x="119" y="89"/>
                      </a:lnTo>
                      <a:lnTo>
                        <a:pt x="114" y="85"/>
                      </a:lnTo>
                      <a:lnTo>
                        <a:pt x="109" y="84"/>
                      </a:lnTo>
                      <a:lnTo>
                        <a:pt x="106" y="85"/>
                      </a:lnTo>
                      <a:lnTo>
                        <a:pt x="101" y="87"/>
                      </a:lnTo>
                      <a:lnTo>
                        <a:pt x="94" y="90"/>
                      </a:lnTo>
                      <a:lnTo>
                        <a:pt x="84" y="93"/>
                      </a:lnTo>
                      <a:lnTo>
                        <a:pt x="75" y="97"/>
                      </a:lnTo>
                      <a:lnTo>
                        <a:pt x="69" y="99"/>
                      </a:lnTo>
                      <a:lnTo>
                        <a:pt x="68" y="101"/>
                      </a:lnTo>
                      <a:lnTo>
                        <a:pt x="68" y="104"/>
                      </a:lnTo>
                      <a:lnTo>
                        <a:pt x="69" y="106"/>
                      </a:lnTo>
                      <a:lnTo>
                        <a:pt x="74" y="110"/>
                      </a:lnTo>
                      <a:lnTo>
                        <a:pt x="78" y="114"/>
                      </a:lnTo>
                      <a:lnTo>
                        <a:pt x="85" y="119"/>
                      </a:lnTo>
                      <a:lnTo>
                        <a:pt x="93" y="125"/>
                      </a:lnTo>
                      <a:lnTo>
                        <a:pt x="103" y="131"/>
                      </a:lnTo>
                      <a:lnTo>
                        <a:pt x="112" y="138"/>
                      </a:lnTo>
                      <a:lnTo>
                        <a:pt x="121" y="144"/>
                      </a:lnTo>
                      <a:lnTo>
                        <a:pt x="128" y="150"/>
                      </a:lnTo>
                      <a:lnTo>
                        <a:pt x="134" y="152"/>
                      </a:lnTo>
                      <a:lnTo>
                        <a:pt x="138" y="155"/>
                      </a:lnTo>
                      <a:lnTo>
                        <a:pt x="137" y="157"/>
                      </a:lnTo>
                      <a:lnTo>
                        <a:pt x="132" y="157"/>
                      </a:lnTo>
                      <a:lnTo>
                        <a:pt x="123" y="152"/>
                      </a:lnTo>
                      <a:lnTo>
                        <a:pt x="118" y="147"/>
                      </a:lnTo>
                      <a:lnTo>
                        <a:pt x="108" y="142"/>
                      </a:lnTo>
                      <a:lnTo>
                        <a:pt x="99" y="136"/>
                      </a:lnTo>
                      <a:lnTo>
                        <a:pt x="89" y="129"/>
                      </a:lnTo>
                      <a:lnTo>
                        <a:pt x="78" y="123"/>
                      </a:lnTo>
                      <a:lnTo>
                        <a:pt x="69" y="119"/>
                      </a:lnTo>
                      <a:lnTo>
                        <a:pt x="62" y="114"/>
                      </a:lnTo>
                      <a:lnTo>
                        <a:pt x="59" y="113"/>
                      </a:lnTo>
                      <a:lnTo>
                        <a:pt x="55" y="113"/>
                      </a:lnTo>
                      <a:lnTo>
                        <a:pt x="48" y="115"/>
                      </a:lnTo>
                      <a:lnTo>
                        <a:pt x="40" y="117"/>
                      </a:lnTo>
                      <a:lnTo>
                        <a:pt x="31" y="121"/>
                      </a:lnTo>
                      <a:lnTo>
                        <a:pt x="22" y="123"/>
                      </a:lnTo>
                      <a:lnTo>
                        <a:pt x="14" y="127"/>
                      </a:lnTo>
                      <a:lnTo>
                        <a:pt x="7" y="128"/>
                      </a:lnTo>
                      <a:lnTo>
                        <a:pt x="2" y="129"/>
                      </a:lnTo>
                      <a:lnTo>
                        <a:pt x="0" y="129"/>
                      </a:lnTo>
                      <a:lnTo>
                        <a:pt x="1" y="128"/>
                      </a:lnTo>
                      <a:lnTo>
                        <a:pt x="6" y="125"/>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8" name="Freeform 336">
                  <a:extLst>
                    <a:ext uri="{FF2B5EF4-FFF2-40B4-BE49-F238E27FC236}">
                      <a16:creationId xmlns:a16="http://schemas.microsoft.com/office/drawing/2014/main" id="{E019B37C-2F8F-467E-AD70-09D99AC748B8}"/>
                    </a:ext>
                  </a:extLst>
                </p:cNvPr>
                <p:cNvSpPr>
                  <a:spLocks/>
                </p:cNvSpPr>
                <p:nvPr/>
              </p:nvSpPr>
              <p:spPr bwMode="auto">
                <a:xfrm>
                  <a:off x="145" y="368"/>
                  <a:ext cx="93" cy="79"/>
                </a:xfrm>
                <a:custGeom>
                  <a:avLst/>
                  <a:gdLst>
                    <a:gd name="T0" fmla="*/ 10 w 187"/>
                    <a:gd name="T1" fmla="*/ 7 h 157"/>
                    <a:gd name="T2" fmla="*/ 22 w 187"/>
                    <a:gd name="T3" fmla="*/ 8 h 157"/>
                    <a:gd name="T4" fmla="*/ 42 w 187"/>
                    <a:gd name="T5" fmla="*/ 5 h 157"/>
                    <a:gd name="T6" fmla="*/ 59 w 187"/>
                    <a:gd name="T7" fmla="*/ 5 h 157"/>
                    <a:gd name="T8" fmla="*/ 65 w 187"/>
                    <a:gd name="T9" fmla="*/ 9 h 157"/>
                    <a:gd name="T10" fmla="*/ 55 w 187"/>
                    <a:gd name="T11" fmla="*/ 8 h 157"/>
                    <a:gd name="T12" fmla="*/ 40 w 187"/>
                    <a:gd name="T13" fmla="*/ 9 h 157"/>
                    <a:gd name="T14" fmla="*/ 25 w 187"/>
                    <a:gd name="T15" fmla="*/ 12 h 157"/>
                    <a:gd name="T16" fmla="*/ 27 w 187"/>
                    <a:gd name="T17" fmla="*/ 16 h 157"/>
                    <a:gd name="T18" fmla="*/ 36 w 187"/>
                    <a:gd name="T19" fmla="*/ 19 h 157"/>
                    <a:gd name="T20" fmla="*/ 41 w 187"/>
                    <a:gd name="T21" fmla="*/ 21 h 157"/>
                    <a:gd name="T22" fmla="*/ 58 w 187"/>
                    <a:gd name="T23" fmla="*/ 21 h 157"/>
                    <a:gd name="T24" fmla="*/ 77 w 187"/>
                    <a:gd name="T25" fmla="*/ 24 h 157"/>
                    <a:gd name="T26" fmla="*/ 87 w 187"/>
                    <a:gd name="T27" fmla="*/ 30 h 157"/>
                    <a:gd name="T28" fmla="*/ 82 w 187"/>
                    <a:gd name="T29" fmla="*/ 30 h 157"/>
                    <a:gd name="T30" fmla="*/ 70 w 187"/>
                    <a:gd name="T31" fmla="*/ 27 h 157"/>
                    <a:gd name="T32" fmla="*/ 54 w 187"/>
                    <a:gd name="T33" fmla="*/ 25 h 157"/>
                    <a:gd name="T34" fmla="*/ 51 w 187"/>
                    <a:gd name="T35" fmla="*/ 29 h 157"/>
                    <a:gd name="T36" fmla="*/ 59 w 187"/>
                    <a:gd name="T37" fmla="*/ 35 h 157"/>
                    <a:gd name="T38" fmla="*/ 72 w 187"/>
                    <a:gd name="T39" fmla="*/ 36 h 157"/>
                    <a:gd name="T40" fmla="*/ 87 w 187"/>
                    <a:gd name="T41" fmla="*/ 43 h 157"/>
                    <a:gd name="T42" fmla="*/ 90 w 187"/>
                    <a:gd name="T43" fmla="*/ 50 h 157"/>
                    <a:gd name="T44" fmla="*/ 80 w 187"/>
                    <a:gd name="T45" fmla="*/ 43 h 157"/>
                    <a:gd name="T46" fmla="*/ 69 w 187"/>
                    <a:gd name="T47" fmla="*/ 40 h 157"/>
                    <a:gd name="T48" fmla="*/ 74 w 187"/>
                    <a:gd name="T49" fmla="*/ 49 h 157"/>
                    <a:gd name="T50" fmla="*/ 85 w 187"/>
                    <a:gd name="T51" fmla="*/ 61 h 157"/>
                    <a:gd name="T52" fmla="*/ 90 w 187"/>
                    <a:gd name="T53" fmla="*/ 67 h 157"/>
                    <a:gd name="T54" fmla="*/ 92 w 187"/>
                    <a:gd name="T55" fmla="*/ 76 h 157"/>
                    <a:gd name="T56" fmla="*/ 87 w 187"/>
                    <a:gd name="T57" fmla="*/ 70 h 157"/>
                    <a:gd name="T58" fmla="*/ 72 w 187"/>
                    <a:gd name="T59" fmla="*/ 53 h 157"/>
                    <a:gd name="T60" fmla="*/ 63 w 187"/>
                    <a:gd name="T61" fmla="*/ 43 h 157"/>
                    <a:gd name="T62" fmla="*/ 60 w 187"/>
                    <a:gd name="T63" fmla="*/ 46 h 157"/>
                    <a:gd name="T64" fmla="*/ 64 w 187"/>
                    <a:gd name="T65" fmla="*/ 58 h 157"/>
                    <a:gd name="T66" fmla="*/ 69 w 187"/>
                    <a:gd name="T67" fmla="*/ 71 h 157"/>
                    <a:gd name="T68" fmla="*/ 66 w 187"/>
                    <a:gd name="T69" fmla="*/ 68 h 157"/>
                    <a:gd name="T70" fmla="*/ 56 w 187"/>
                    <a:gd name="T71" fmla="*/ 46 h 157"/>
                    <a:gd name="T72" fmla="*/ 46 w 187"/>
                    <a:gd name="T73" fmla="*/ 32 h 157"/>
                    <a:gd name="T74" fmla="*/ 39 w 187"/>
                    <a:gd name="T75" fmla="*/ 28 h 157"/>
                    <a:gd name="T76" fmla="*/ 37 w 187"/>
                    <a:gd name="T77" fmla="*/ 30 h 157"/>
                    <a:gd name="T78" fmla="*/ 42 w 187"/>
                    <a:gd name="T79" fmla="*/ 53 h 157"/>
                    <a:gd name="T80" fmla="*/ 48 w 187"/>
                    <a:gd name="T81" fmla="*/ 64 h 157"/>
                    <a:gd name="T82" fmla="*/ 41 w 187"/>
                    <a:gd name="T83" fmla="*/ 57 h 157"/>
                    <a:gd name="T84" fmla="*/ 33 w 187"/>
                    <a:gd name="T85" fmla="*/ 25 h 157"/>
                    <a:gd name="T86" fmla="*/ 22 w 187"/>
                    <a:gd name="T87" fmla="*/ 18 h 157"/>
                    <a:gd name="T88" fmla="*/ 18 w 187"/>
                    <a:gd name="T89" fmla="*/ 25 h 157"/>
                    <a:gd name="T90" fmla="*/ 21 w 187"/>
                    <a:gd name="T91" fmla="*/ 40 h 157"/>
                    <a:gd name="T92" fmla="*/ 25 w 187"/>
                    <a:gd name="T93" fmla="*/ 57 h 157"/>
                    <a:gd name="T94" fmla="*/ 22 w 187"/>
                    <a:gd name="T95" fmla="*/ 55 h 157"/>
                    <a:gd name="T96" fmla="*/ 17 w 187"/>
                    <a:gd name="T97" fmla="*/ 32 h 157"/>
                    <a:gd name="T98" fmla="*/ 8 w 187"/>
                    <a:gd name="T99" fmla="*/ 10 h 157"/>
                    <a:gd name="T100" fmla="*/ 0 w 187"/>
                    <a:gd name="T101" fmla="*/ 1 h 157"/>
                    <a:gd name="T102" fmla="*/ 2 w 187"/>
                    <a:gd name="T103" fmla="*/ 0 h 1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7">
                      <a:moveTo>
                        <a:pt x="6" y="2"/>
                      </a:moveTo>
                      <a:lnTo>
                        <a:pt x="13" y="8"/>
                      </a:lnTo>
                      <a:lnTo>
                        <a:pt x="21" y="14"/>
                      </a:lnTo>
                      <a:lnTo>
                        <a:pt x="29" y="17"/>
                      </a:lnTo>
                      <a:lnTo>
                        <a:pt x="36" y="18"/>
                      </a:lnTo>
                      <a:lnTo>
                        <a:pt x="45" y="16"/>
                      </a:lnTo>
                      <a:lnTo>
                        <a:pt x="57" y="14"/>
                      </a:lnTo>
                      <a:lnTo>
                        <a:pt x="70" y="11"/>
                      </a:lnTo>
                      <a:lnTo>
                        <a:pt x="84" y="10"/>
                      </a:lnTo>
                      <a:lnTo>
                        <a:pt x="97" y="9"/>
                      </a:lnTo>
                      <a:lnTo>
                        <a:pt x="108" y="9"/>
                      </a:lnTo>
                      <a:lnTo>
                        <a:pt x="119" y="10"/>
                      </a:lnTo>
                      <a:lnTo>
                        <a:pt x="125" y="11"/>
                      </a:lnTo>
                      <a:lnTo>
                        <a:pt x="130" y="15"/>
                      </a:lnTo>
                      <a:lnTo>
                        <a:pt x="130" y="17"/>
                      </a:lnTo>
                      <a:lnTo>
                        <a:pt x="126" y="17"/>
                      </a:lnTo>
                      <a:lnTo>
                        <a:pt x="117" y="16"/>
                      </a:lnTo>
                      <a:lnTo>
                        <a:pt x="110" y="16"/>
                      </a:lnTo>
                      <a:lnTo>
                        <a:pt x="102" y="16"/>
                      </a:lnTo>
                      <a:lnTo>
                        <a:pt x="90" y="17"/>
                      </a:lnTo>
                      <a:lnTo>
                        <a:pt x="80" y="18"/>
                      </a:lnTo>
                      <a:lnTo>
                        <a:pt x="68" y="19"/>
                      </a:lnTo>
                      <a:lnTo>
                        <a:pt x="59" y="22"/>
                      </a:lnTo>
                      <a:lnTo>
                        <a:pt x="51" y="24"/>
                      </a:lnTo>
                      <a:lnTo>
                        <a:pt x="46" y="26"/>
                      </a:lnTo>
                      <a:lnTo>
                        <a:pt x="50" y="29"/>
                      </a:lnTo>
                      <a:lnTo>
                        <a:pt x="55" y="31"/>
                      </a:lnTo>
                      <a:lnTo>
                        <a:pt x="60" y="33"/>
                      </a:lnTo>
                      <a:lnTo>
                        <a:pt x="66" y="35"/>
                      </a:lnTo>
                      <a:lnTo>
                        <a:pt x="72" y="38"/>
                      </a:lnTo>
                      <a:lnTo>
                        <a:pt x="76" y="39"/>
                      </a:lnTo>
                      <a:lnTo>
                        <a:pt x="80" y="41"/>
                      </a:lnTo>
                      <a:lnTo>
                        <a:pt x="82" y="42"/>
                      </a:lnTo>
                      <a:lnTo>
                        <a:pt x="91" y="41"/>
                      </a:lnTo>
                      <a:lnTo>
                        <a:pt x="104" y="40"/>
                      </a:lnTo>
                      <a:lnTo>
                        <a:pt x="117" y="41"/>
                      </a:lnTo>
                      <a:lnTo>
                        <a:pt x="130" y="42"/>
                      </a:lnTo>
                      <a:lnTo>
                        <a:pt x="143" y="45"/>
                      </a:lnTo>
                      <a:lnTo>
                        <a:pt x="155" y="47"/>
                      </a:lnTo>
                      <a:lnTo>
                        <a:pt x="164" y="50"/>
                      </a:lnTo>
                      <a:lnTo>
                        <a:pt x="170" y="54"/>
                      </a:lnTo>
                      <a:lnTo>
                        <a:pt x="174" y="60"/>
                      </a:lnTo>
                      <a:lnTo>
                        <a:pt x="175" y="62"/>
                      </a:lnTo>
                      <a:lnTo>
                        <a:pt x="172" y="61"/>
                      </a:lnTo>
                      <a:lnTo>
                        <a:pt x="165" y="59"/>
                      </a:lnTo>
                      <a:lnTo>
                        <a:pt x="159" y="56"/>
                      </a:lnTo>
                      <a:lnTo>
                        <a:pt x="151" y="54"/>
                      </a:lnTo>
                      <a:lnTo>
                        <a:pt x="141" y="53"/>
                      </a:lnTo>
                      <a:lnTo>
                        <a:pt x="130" y="50"/>
                      </a:lnTo>
                      <a:lnTo>
                        <a:pt x="119" y="49"/>
                      </a:lnTo>
                      <a:lnTo>
                        <a:pt x="108" y="49"/>
                      </a:lnTo>
                      <a:lnTo>
                        <a:pt x="100" y="49"/>
                      </a:lnTo>
                      <a:lnTo>
                        <a:pt x="95" y="50"/>
                      </a:lnTo>
                      <a:lnTo>
                        <a:pt x="103" y="57"/>
                      </a:lnTo>
                      <a:lnTo>
                        <a:pt x="111" y="62"/>
                      </a:lnTo>
                      <a:lnTo>
                        <a:pt x="117" y="67"/>
                      </a:lnTo>
                      <a:lnTo>
                        <a:pt x="119" y="70"/>
                      </a:lnTo>
                      <a:lnTo>
                        <a:pt x="126" y="70"/>
                      </a:lnTo>
                      <a:lnTo>
                        <a:pt x="134" y="71"/>
                      </a:lnTo>
                      <a:lnTo>
                        <a:pt x="144" y="72"/>
                      </a:lnTo>
                      <a:lnTo>
                        <a:pt x="155" y="75"/>
                      </a:lnTo>
                      <a:lnTo>
                        <a:pt x="165" y="79"/>
                      </a:lnTo>
                      <a:lnTo>
                        <a:pt x="174" y="85"/>
                      </a:lnTo>
                      <a:lnTo>
                        <a:pt x="181" y="93"/>
                      </a:lnTo>
                      <a:lnTo>
                        <a:pt x="187" y="103"/>
                      </a:lnTo>
                      <a:lnTo>
                        <a:pt x="181" y="99"/>
                      </a:lnTo>
                      <a:lnTo>
                        <a:pt x="175" y="94"/>
                      </a:lnTo>
                      <a:lnTo>
                        <a:pt x="167" y="91"/>
                      </a:lnTo>
                      <a:lnTo>
                        <a:pt x="160" y="86"/>
                      </a:lnTo>
                      <a:lnTo>
                        <a:pt x="153" y="84"/>
                      </a:lnTo>
                      <a:lnTo>
                        <a:pt x="145" y="82"/>
                      </a:lnTo>
                      <a:lnTo>
                        <a:pt x="138" y="80"/>
                      </a:lnTo>
                      <a:lnTo>
                        <a:pt x="132" y="80"/>
                      </a:lnTo>
                      <a:lnTo>
                        <a:pt x="140" y="90"/>
                      </a:lnTo>
                      <a:lnTo>
                        <a:pt x="148" y="98"/>
                      </a:lnTo>
                      <a:lnTo>
                        <a:pt x="156" y="107"/>
                      </a:lnTo>
                      <a:lnTo>
                        <a:pt x="163" y="114"/>
                      </a:lnTo>
                      <a:lnTo>
                        <a:pt x="170" y="121"/>
                      </a:lnTo>
                      <a:lnTo>
                        <a:pt x="175" y="127"/>
                      </a:lnTo>
                      <a:lnTo>
                        <a:pt x="179" y="131"/>
                      </a:lnTo>
                      <a:lnTo>
                        <a:pt x="180" y="133"/>
                      </a:lnTo>
                      <a:lnTo>
                        <a:pt x="181" y="138"/>
                      </a:lnTo>
                      <a:lnTo>
                        <a:pt x="182" y="144"/>
                      </a:lnTo>
                      <a:lnTo>
                        <a:pt x="184" y="151"/>
                      </a:lnTo>
                      <a:lnTo>
                        <a:pt x="187" y="157"/>
                      </a:lnTo>
                      <a:lnTo>
                        <a:pt x="181" y="148"/>
                      </a:lnTo>
                      <a:lnTo>
                        <a:pt x="174" y="139"/>
                      </a:lnTo>
                      <a:lnTo>
                        <a:pt x="165" y="128"/>
                      </a:lnTo>
                      <a:lnTo>
                        <a:pt x="155" y="116"/>
                      </a:lnTo>
                      <a:lnTo>
                        <a:pt x="145" y="105"/>
                      </a:lnTo>
                      <a:lnTo>
                        <a:pt x="137" y="95"/>
                      </a:lnTo>
                      <a:lnTo>
                        <a:pt x="130" y="88"/>
                      </a:lnTo>
                      <a:lnTo>
                        <a:pt x="126" y="85"/>
                      </a:lnTo>
                      <a:lnTo>
                        <a:pt x="121" y="84"/>
                      </a:lnTo>
                      <a:lnTo>
                        <a:pt x="120" y="86"/>
                      </a:lnTo>
                      <a:lnTo>
                        <a:pt x="120" y="91"/>
                      </a:lnTo>
                      <a:lnTo>
                        <a:pt x="121" y="95"/>
                      </a:lnTo>
                      <a:lnTo>
                        <a:pt x="123" y="103"/>
                      </a:lnTo>
                      <a:lnTo>
                        <a:pt x="128" y="116"/>
                      </a:lnTo>
                      <a:lnTo>
                        <a:pt x="134" y="130"/>
                      </a:lnTo>
                      <a:lnTo>
                        <a:pt x="137" y="138"/>
                      </a:lnTo>
                      <a:lnTo>
                        <a:pt x="138" y="142"/>
                      </a:lnTo>
                      <a:lnTo>
                        <a:pt x="137" y="142"/>
                      </a:lnTo>
                      <a:lnTo>
                        <a:pt x="134" y="140"/>
                      </a:lnTo>
                      <a:lnTo>
                        <a:pt x="132" y="136"/>
                      </a:lnTo>
                      <a:lnTo>
                        <a:pt x="126" y="125"/>
                      </a:lnTo>
                      <a:lnTo>
                        <a:pt x="118" y="108"/>
                      </a:lnTo>
                      <a:lnTo>
                        <a:pt x="112" y="91"/>
                      </a:lnTo>
                      <a:lnTo>
                        <a:pt x="112" y="78"/>
                      </a:lnTo>
                      <a:lnTo>
                        <a:pt x="102" y="70"/>
                      </a:lnTo>
                      <a:lnTo>
                        <a:pt x="92" y="63"/>
                      </a:lnTo>
                      <a:lnTo>
                        <a:pt x="84" y="59"/>
                      </a:lnTo>
                      <a:lnTo>
                        <a:pt x="81" y="56"/>
                      </a:lnTo>
                      <a:lnTo>
                        <a:pt x="79" y="55"/>
                      </a:lnTo>
                      <a:lnTo>
                        <a:pt x="76" y="54"/>
                      </a:lnTo>
                      <a:lnTo>
                        <a:pt x="75" y="55"/>
                      </a:lnTo>
                      <a:lnTo>
                        <a:pt x="74" y="60"/>
                      </a:lnTo>
                      <a:lnTo>
                        <a:pt x="75" y="70"/>
                      </a:lnTo>
                      <a:lnTo>
                        <a:pt x="79" y="87"/>
                      </a:lnTo>
                      <a:lnTo>
                        <a:pt x="84" y="105"/>
                      </a:lnTo>
                      <a:lnTo>
                        <a:pt x="93" y="120"/>
                      </a:lnTo>
                      <a:lnTo>
                        <a:pt x="98" y="125"/>
                      </a:lnTo>
                      <a:lnTo>
                        <a:pt x="97" y="128"/>
                      </a:lnTo>
                      <a:lnTo>
                        <a:pt x="95" y="127"/>
                      </a:lnTo>
                      <a:lnTo>
                        <a:pt x="90" y="123"/>
                      </a:lnTo>
                      <a:lnTo>
                        <a:pt x="83" y="114"/>
                      </a:lnTo>
                      <a:lnTo>
                        <a:pt x="74" y="97"/>
                      </a:lnTo>
                      <a:lnTo>
                        <a:pt x="67" y="73"/>
                      </a:lnTo>
                      <a:lnTo>
                        <a:pt x="67" y="49"/>
                      </a:lnTo>
                      <a:lnTo>
                        <a:pt x="60" y="44"/>
                      </a:lnTo>
                      <a:lnTo>
                        <a:pt x="52" y="39"/>
                      </a:lnTo>
                      <a:lnTo>
                        <a:pt x="44" y="35"/>
                      </a:lnTo>
                      <a:lnTo>
                        <a:pt x="38" y="33"/>
                      </a:lnTo>
                      <a:lnTo>
                        <a:pt x="37" y="40"/>
                      </a:lnTo>
                      <a:lnTo>
                        <a:pt x="37" y="50"/>
                      </a:lnTo>
                      <a:lnTo>
                        <a:pt x="39" y="62"/>
                      </a:lnTo>
                      <a:lnTo>
                        <a:pt x="42" y="71"/>
                      </a:lnTo>
                      <a:lnTo>
                        <a:pt x="43" y="80"/>
                      </a:lnTo>
                      <a:lnTo>
                        <a:pt x="45" y="93"/>
                      </a:lnTo>
                      <a:lnTo>
                        <a:pt x="47" y="106"/>
                      </a:lnTo>
                      <a:lnTo>
                        <a:pt x="50" y="113"/>
                      </a:lnTo>
                      <a:lnTo>
                        <a:pt x="51" y="115"/>
                      </a:lnTo>
                      <a:lnTo>
                        <a:pt x="47" y="114"/>
                      </a:lnTo>
                      <a:lnTo>
                        <a:pt x="44" y="109"/>
                      </a:lnTo>
                      <a:lnTo>
                        <a:pt x="41" y="101"/>
                      </a:lnTo>
                      <a:lnTo>
                        <a:pt x="38" y="86"/>
                      </a:lnTo>
                      <a:lnTo>
                        <a:pt x="34" y="64"/>
                      </a:lnTo>
                      <a:lnTo>
                        <a:pt x="30" y="44"/>
                      </a:lnTo>
                      <a:lnTo>
                        <a:pt x="28" y="31"/>
                      </a:lnTo>
                      <a:lnTo>
                        <a:pt x="17" y="20"/>
                      </a:lnTo>
                      <a:lnTo>
                        <a:pt x="9" y="12"/>
                      </a:lnTo>
                      <a:lnTo>
                        <a:pt x="4" y="7"/>
                      </a:lnTo>
                      <a:lnTo>
                        <a:pt x="0" y="2"/>
                      </a:lnTo>
                      <a:lnTo>
                        <a:pt x="0" y="0"/>
                      </a:lnTo>
                      <a:lnTo>
                        <a:pt x="1" y="0"/>
                      </a:lnTo>
                      <a:lnTo>
                        <a:pt x="4" y="0"/>
                      </a:lnTo>
                      <a:lnTo>
                        <a:pt x="6"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9" name="Freeform 337">
                  <a:extLst>
                    <a:ext uri="{FF2B5EF4-FFF2-40B4-BE49-F238E27FC236}">
                      <a16:creationId xmlns:a16="http://schemas.microsoft.com/office/drawing/2014/main" id="{0797F0B7-5DDB-4EDF-B567-75EBD0F45ED9}"/>
                    </a:ext>
                  </a:extLst>
                </p:cNvPr>
                <p:cNvSpPr>
                  <a:spLocks/>
                </p:cNvSpPr>
                <p:nvPr/>
              </p:nvSpPr>
              <p:spPr bwMode="auto">
                <a:xfrm>
                  <a:off x="97" y="378"/>
                  <a:ext cx="64" cy="107"/>
                </a:xfrm>
                <a:custGeom>
                  <a:avLst/>
                  <a:gdLst>
                    <a:gd name="T0" fmla="*/ 29 w 129"/>
                    <a:gd name="T1" fmla="*/ 1 h 215"/>
                    <a:gd name="T2" fmla="*/ 31 w 129"/>
                    <a:gd name="T3" fmla="*/ 13 h 215"/>
                    <a:gd name="T4" fmla="*/ 32 w 129"/>
                    <a:gd name="T5" fmla="*/ 17 h 215"/>
                    <a:gd name="T6" fmla="*/ 37 w 129"/>
                    <a:gd name="T7" fmla="*/ 21 h 215"/>
                    <a:gd name="T8" fmla="*/ 43 w 129"/>
                    <a:gd name="T9" fmla="*/ 26 h 215"/>
                    <a:gd name="T10" fmla="*/ 50 w 129"/>
                    <a:gd name="T11" fmla="*/ 34 h 215"/>
                    <a:gd name="T12" fmla="*/ 57 w 129"/>
                    <a:gd name="T13" fmla="*/ 48 h 215"/>
                    <a:gd name="T14" fmla="*/ 63 w 129"/>
                    <a:gd name="T15" fmla="*/ 57 h 215"/>
                    <a:gd name="T16" fmla="*/ 64 w 129"/>
                    <a:gd name="T17" fmla="*/ 62 h 215"/>
                    <a:gd name="T18" fmla="*/ 63 w 129"/>
                    <a:gd name="T19" fmla="*/ 62 h 215"/>
                    <a:gd name="T20" fmla="*/ 60 w 129"/>
                    <a:gd name="T21" fmla="*/ 57 h 215"/>
                    <a:gd name="T22" fmla="*/ 56 w 129"/>
                    <a:gd name="T23" fmla="*/ 49 h 215"/>
                    <a:gd name="T24" fmla="*/ 50 w 129"/>
                    <a:gd name="T25" fmla="*/ 41 h 215"/>
                    <a:gd name="T26" fmla="*/ 45 w 129"/>
                    <a:gd name="T27" fmla="*/ 33 h 215"/>
                    <a:gd name="T28" fmla="*/ 40 w 129"/>
                    <a:gd name="T29" fmla="*/ 29 h 215"/>
                    <a:gd name="T30" fmla="*/ 36 w 129"/>
                    <a:gd name="T31" fmla="*/ 26 h 215"/>
                    <a:gd name="T32" fmla="*/ 34 w 129"/>
                    <a:gd name="T33" fmla="*/ 32 h 215"/>
                    <a:gd name="T34" fmla="*/ 35 w 129"/>
                    <a:gd name="T35" fmla="*/ 44 h 215"/>
                    <a:gd name="T36" fmla="*/ 38 w 129"/>
                    <a:gd name="T37" fmla="*/ 50 h 215"/>
                    <a:gd name="T38" fmla="*/ 45 w 129"/>
                    <a:gd name="T39" fmla="*/ 57 h 215"/>
                    <a:gd name="T40" fmla="*/ 54 w 129"/>
                    <a:gd name="T41" fmla="*/ 67 h 215"/>
                    <a:gd name="T42" fmla="*/ 59 w 129"/>
                    <a:gd name="T43" fmla="*/ 79 h 215"/>
                    <a:gd name="T44" fmla="*/ 60 w 129"/>
                    <a:gd name="T45" fmla="*/ 88 h 215"/>
                    <a:gd name="T46" fmla="*/ 57 w 129"/>
                    <a:gd name="T47" fmla="*/ 83 h 215"/>
                    <a:gd name="T48" fmla="*/ 53 w 129"/>
                    <a:gd name="T49" fmla="*/ 73 h 215"/>
                    <a:gd name="T50" fmla="*/ 48 w 129"/>
                    <a:gd name="T51" fmla="*/ 66 h 215"/>
                    <a:gd name="T52" fmla="*/ 43 w 129"/>
                    <a:gd name="T53" fmla="*/ 61 h 215"/>
                    <a:gd name="T54" fmla="*/ 38 w 129"/>
                    <a:gd name="T55" fmla="*/ 57 h 215"/>
                    <a:gd name="T56" fmla="*/ 39 w 129"/>
                    <a:gd name="T57" fmla="*/ 66 h 215"/>
                    <a:gd name="T58" fmla="*/ 43 w 129"/>
                    <a:gd name="T59" fmla="*/ 93 h 215"/>
                    <a:gd name="T60" fmla="*/ 41 w 129"/>
                    <a:gd name="T61" fmla="*/ 107 h 215"/>
                    <a:gd name="T62" fmla="*/ 40 w 129"/>
                    <a:gd name="T63" fmla="*/ 105 h 215"/>
                    <a:gd name="T64" fmla="*/ 39 w 129"/>
                    <a:gd name="T65" fmla="*/ 94 h 215"/>
                    <a:gd name="T66" fmla="*/ 33 w 129"/>
                    <a:gd name="T67" fmla="*/ 68 h 215"/>
                    <a:gd name="T68" fmla="*/ 26 w 129"/>
                    <a:gd name="T69" fmla="*/ 64 h 215"/>
                    <a:gd name="T70" fmla="*/ 17 w 129"/>
                    <a:gd name="T71" fmla="*/ 77 h 215"/>
                    <a:gd name="T72" fmla="*/ 14 w 129"/>
                    <a:gd name="T73" fmla="*/ 87 h 215"/>
                    <a:gd name="T74" fmla="*/ 12 w 129"/>
                    <a:gd name="T75" fmla="*/ 85 h 215"/>
                    <a:gd name="T76" fmla="*/ 16 w 129"/>
                    <a:gd name="T77" fmla="*/ 74 h 215"/>
                    <a:gd name="T78" fmla="*/ 25 w 129"/>
                    <a:gd name="T79" fmla="*/ 57 h 215"/>
                    <a:gd name="T80" fmla="*/ 29 w 129"/>
                    <a:gd name="T81" fmla="*/ 45 h 215"/>
                    <a:gd name="T82" fmla="*/ 29 w 129"/>
                    <a:gd name="T83" fmla="*/ 31 h 215"/>
                    <a:gd name="T84" fmla="*/ 25 w 129"/>
                    <a:gd name="T85" fmla="*/ 29 h 215"/>
                    <a:gd name="T86" fmla="*/ 17 w 129"/>
                    <a:gd name="T87" fmla="*/ 37 h 215"/>
                    <a:gd name="T88" fmla="*/ 10 w 129"/>
                    <a:gd name="T89" fmla="*/ 46 h 215"/>
                    <a:gd name="T90" fmla="*/ 4 w 129"/>
                    <a:gd name="T91" fmla="*/ 56 h 215"/>
                    <a:gd name="T92" fmla="*/ 1 w 129"/>
                    <a:gd name="T93" fmla="*/ 63 h 215"/>
                    <a:gd name="T94" fmla="*/ 0 w 129"/>
                    <a:gd name="T95" fmla="*/ 62 h 215"/>
                    <a:gd name="T96" fmla="*/ 2 w 129"/>
                    <a:gd name="T97" fmla="*/ 55 h 215"/>
                    <a:gd name="T98" fmla="*/ 7 w 129"/>
                    <a:gd name="T99" fmla="*/ 45 h 215"/>
                    <a:gd name="T100" fmla="*/ 15 w 129"/>
                    <a:gd name="T101" fmla="*/ 33 h 215"/>
                    <a:gd name="T102" fmla="*/ 23 w 129"/>
                    <a:gd name="T103" fmla="*/ 23 h 215"/>
                    <a:gd name="T104" fmla="*/ 28 w 129"/>
                    <a:gd name="T105" fmla="*/ 17 h 215"/>
                    <a:gd name="T106" fmla="*/ 27 w 129"/>
                    <a:gd name="T107" fmla="*/ 7 h 215"/>
                    <a:gd name="T108" fmla="*/ 26 w 129"/>
                    <a:gd name="T109" fmla="*/ 3 h 215"/>
                    <a:gd name="T110" fmla="*/ 27 w 129"/>
                    <a:gd name="T111" fmla="*/ 1 h 2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5">
                      <a:moveTo>
                        <a:pt x="56" y="0"/>
                      </a:moveTo>
                      <a:lnTo>
                        <a:pt x="58" y="2"/>
                      </a:lnTo>
                      <a:lnTo>
                        <a:pt x="59" y="13"/>
                      </a:lnTo>
                      <a:lnTo>
                        <a:pt x="62" y="26"/>
                      </a:lnTo>
                      <a:lnTo>
                        <a:pt x="63" y="32"/>
                      </a:lnTo>
                      <a:lnTo>
                        <a:pt x="65" y="35"/>
                      </a:lnTo>
                      <a:lnTo>
                        <a:pt x="68" y="37"/>
                      </a:lnTo>
                      <a:lnTo>
                        <a:pt x="74" y="42"/>
                      </a:lnTo>
                      <a:lnTo>
                        <a:pt x="80" y="46"/>
                      </a:lnTo>
                      <a:lnTo>
                        <a:pt x="87" y="53"/>
                      </a:lnTo>
                      <a:lnTo>
                        <a:pt x="94" y="60"/>
                      </a:lnTo>
                      <a:lnTo>
                        <a:pt x="100" y="69"/>
                      </a:lnTo>
                      <a:lnTo>
                        <a:pt x="105" y="79"/>
                      </a:lnTo>
                      <a:lnTo>
                        <a:pt x="114" y="96"/>
                      </a:lnTo>
                      <a:lnTo>
                        <a:pt x="123" y="107"/>
                      </a:lnTo>
                      <a:lnTo>
                        <a:pt x="127" y="115"/>
                      </a:lnTo>
                      <a:lnTo>
                        <a:pt x="129" y="121"/>
                      </a:lnTo>
                      <a:lnTo>
                        <a:pt x="129" y="125"/>
                      </a:lnTo>
                      <a:lnTo>
                        <a:pt x="128" y="126"/>
                      </a:lnTo>
                      <a:lnTo>
                        <a:pt x="126" y="125"/>
                      </a:lnTo>
                      <a:lnTo>
                        <a:pt x="123" y="119"/>
                      </a:lnTo>
                      <a:lnTo>
                        <a:pt x="120" y="114"/>
                      </a:lnTo>
                      <a:lnTo>
                        <a:pt x="117" y="107"/>
                      </a:lnTo>
                      <a:lnTo>
                        <a:pt x="112" y="99"/>
                      </a:lnTo>
                      <a:lnTo>
                        <a:pt x="106" y="90"/>
                      </a:lnTo>
                      <a:lnTo>
                        <a:pt x="101" y="82"/>
                      </a:lnTo>
                      <a:lnTo>
                        <a:pt x="95" y="74"/>
                      </a:lnTo>
                      <a:lnTo>
                        <a:pt x="90" y="67"/>
                      </a:lnTo>
                      <a:lnTo>
                        <a:pt x="87" y="64"/>
                      </a:lnTo>
                      <a:lnTo>
                        <a:pt x="81" y="59"/>
                      </a:lnTo>
                      <a:lnTo>
                        <a:pt x="76" y="55"/>
                      </a:lnTo>
                      <a:lnTo>
                        <a:pt x="73" y="53"/>
                      </a:lnTo>
                      <a:lnTo>
                        <a:pt x="70" y="52"/>
                      </a:lnTo>
                      <a:lnTo>
                        <a:pt x="68" y="64"/>
                      </a:lnTo>
                      <a:lnTo>
                        <a:pt x="68" y="75"/>
                      </a:lnTo>
                      <a:lnTo>
                        <a:pt x="70" y="88"/>
                      </a:lnTo>
                      <a:lnTo>
                        <a:pt x="71" y="96"/>
                      </a:lnTo>
                      <a:lnTo>
                        <a:pt x="76" y="100"/>
                      </a:lnTo>
                      <a:lnTo>
                        <a:pt x="83" y="106"/>
                      </a:lnTo>
                      <a:lnTo>
                        <a:pt x="91" y="114"/>
                      </a:lnTo>
                      <a:lnTo>
                        <a:pt x="100" y="124"/>
                      </a:lnTo>
                      <a:lnTo>
                        <a:pt x="108" y="134"/>
                      </a:lnTo>
                      <a:lnTo>
                        <a:pt x="114" y="145"/>
                      </a:lnTo>
                      <a:lnTo>
                        <a:pt x="119" y="158"/>
                      </a:lnTo>
                      <a:lnTo>
                        <a:pt x="121" y="172"/>
                      </a:lnTo>
                      <a:lnTo>
                        <a:pt x="121" y="177"/>
                      </a:lnTo>
                      <a:lnTo>
                        <a:pt x="119" y="175"/>
                      </a:lnTo>
                      <a:lnTo>
                        <a:pt x="114" y="167"/>
                      </a:lnTo>
                      <a:lnTo>
                        <a:pt x="110" y="155"/>
                      </a:lnTo>
                      <a:lnTo>
                        <a:pt x="106" y="147"/>
                      </a:lnTo>
                      <a:lnTo>
                        <a:pt x="103" y="140"/>
                      </a:lnTo>
                      <a:lnTo>
                        <a:pt x="97" y="133"/>
                      </a:lnTo>
                      <a:lnTo>
                        <a:pt x="93" y="127"/>
                      </a:lnTo>
                      <a:lnTo>
                        <a:pt x="87" y="122"/>
                      </a:lnTo>
                      <a:lnTo>
                        <a:pt x="81" y="118"/>
                      </a:lnTo>
                      <a:lnTo>
                        <a:pt x="76" y="114"/>
                      </a:lnTo>
                      <a:lnTo>
                        <a:pt x="72" y="113"/>
                      </a:lnTo>
                      <a:lnTo>
                        <a:pt x="79" y="132"/>
                      </a:lnTo>
                      <a:lnTo>
                        <a:pt x="83" y="157"/>
                      </a:lnTo>
                      <a:lnTo>
                        <a:pt x="86" y="186"/>
                      </a:lnTo>
                      <a:lnTo>
                        <a:pt x="85" y="209"/>
                      </a:lnTo>
                      <a:lnTo>
                        <a:pt x="83" y="215"/>
                      </a:lnTo>
                      <a:lnTo>
                        <a:pt x="82" y="215"/>
                      </a:lnTo>
                      <a:lnTo>
                        <a:pt x="81" y="211"/>
                      </a:lnTo>
                      <a:lnTo>
                        <a:pt x="81" y="205"/>
                      </a:lnTo>
                      <a:lnTo>
                        <a:pt x="79" y="189"/>
                      </a:lnTo>
                      <a:lnTo>
                        <a:pt x="74" y="163"/>
                      </a:lnTo>
                      <a:lnTo>
                        <a:pt x="67" y="137"/>
                      </a:lnTo>
                      <a:lnTo>
                        <a:pt x="63" y="122"/>
                      </a:lnTo>
                      <a:lnTo>
                        <a:pt x="53" y="129"/>
                      </a:lnTo>
                      <a:lnTo>
                        <a:pt x="43" y="141"/>
                      </a:lnTo>
                      <a:lnTo>
                        <a:pt x="35" y="155"/>
                      </a:lnTo>
                      <a:lnTo>
                        <a:pt x="30" y="170"/>
                      </a:lnTo>
                      <a:lnTo>
                        <a:pt x="28" y="174"/>
                      </a:lnTo>
                      <a:lnTo>
                        <a:pt x="26" y="174"/>
                      </a:lnTo>
                      <a:lnTo>
                        <a:pt x="25" y="170"/>
                      </a:lnTo>
                      <a:lnTo>
                        <a:pt x="26" y="162"/>
                      </a:lnTo>
                      <a:lnTo>
                        <a:pt x="33" y="149"/>
                      </a:lnTo>
                      <a:lnTo>
                        <a:pt x="42" y="132"/>
                      </a:lnTo>
                      <a:lnTo>
                        <a:pt x="50" y="115"/>
                      </a:lnTo>
                      <a:lnTo>
                        <a:pt x="57" y="105"/>
                      </a:lnTo>
                      <a:lnTo>
                        <a:pt x="58" y="91"/>
                      </a:lnTo>
                      <a:lnTo>
                        <a:pt x="59" y="76"/>
                      </a:lnTo>
                      <a:lnTo>
                        <a:pt x="58" y="62"/>
                      </a:lnTo>
                      <a:lnTo>
                        <a:pt x="58" y="54"/>
                      </a:lnTo>
                      <a:lnTo>
                        <a:pt x="51" y="59"/>
                      </a:lnTo>
                      <a:lnTo>
                        <a:pt x="43" y="66"/>
                      </a:lnTo>
                      <a:lnTo>
                        <a:pt x="35" y="74"/>
                      </a:lnTo>
                      <a:lnTo>
                        <a:pt x="27" y="83"/>
                      </a:lnTo>
                      <a:lnTo>
                        <a:pt x="20" y="92"/>
                      </a:lnTo>
                      <a:lnTo>
                        <a:pt x="13" y="103"/>
                      </a:lnTo>
                      <a:lnTo>
                        <a:pt x="9" y="112"/>
                      </a:lnTo>
                      <a:lnTo>
                        <a:pt x="5" y="121"/>
                      </a:lnTo>
                      <a:lnTo>
                        <a:pt x="3" y="126"/>
                      </a:lnTo>
                      <a:lnTo>
                        <a:pt x="2" y="126"/>
                      </a:lnTo>
                      <a:lnTo>
                        <a:pt x="0" y="124"/>
                      </a:lnTo>
                      <a:lnTo>
                        <a:pt x="2" y="117"/>
                      </a:lnTo>
                      <a:lnTo>
                        <a:pt x="4" y="111"/>
                      </a:lnTo>
                      <a:lnTo>
                        <a:pt x="9" y="102"/>
                      </a:lnTo>
                      <a:lnTo>
                        <a:pt x="15" y="90"/>
                      </a:lnTo>
                      <a:lnTo>
                        <a:pt x="22" y="79"/>
                      </a:lnTo>
                      <a:lnTo>
                        <a:pt x="30" y="67"/>
                      </a:lnTo>
                      <a:lnTo>
                        <a:pt x="38" y="55"/>
                      </a:lnTo>
                      <a:lnTo>
                        <a:pt x="47" y="46"/>
                      </a:lnTo>
                      <a:lnTo>
                        <a:pt x="53" y="41"/>
                      </a:lnTo>
                      <a:lnTo>
                        <a:pt x="57" y="34"/>
                      </a:lnTo>
                      <a:lnTo>
                        <a:pt x="57" y="23"/>
                      </a:lnTo>
                      <a:lnTo>
                        <a:pt x="55" y="15"/>
                      </a:lnTo>
                      <a:lnTo>
                        <a:pt x="53" y="9"/>
                      </a:lnTo>
                      <a:lnTo>
                        <a:pt x="53" y="6"/>
                      </a:lnTo>
                      <a:lnTo>
                        <a:pt x="53" y="5"/>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0" name="Freeform 338">
                  <a:extLst>
                    <a:ext uri="{FF2B5EF4-FFF2-40B4-BE49-F238E27FC236}">
                      <a16:creationId xmlns:a16="http://schemas.microsoft.com/office/drawing/2014/main" id="{D9AFFDD5-890A-4DC9-81FD-2F7281A0F18C}"/>
                    </a:ext>
                  </a:extLst>
                </p:cNvPr>
                <p:cNvSpPr>
                  <a:spLocks/>
                </p:cNvSpPr>
                <p:nvPr/>
              </p:nvSpPr>
              <p:spPr bwMode="auto">
                <a:xfrm>
                  <a:off x="162" y="239"/>
                  <a:ext cx="78" cy="111"/>
                </a:xfrm>
                <a:custGeom>
                  <a:avLst/>
                  <a:gdLst>
                    <a:gd name="T0" fmla="*/ 2 w 155"/>
                    <a:gd name="T1" fmla="*/ 106 h 223"/>
                    <a:gd name="T2" fmla="*/ 9 w 155"/>
                    <a:gd name="T3" fmla="*/ 91 h 223"/>
                    <a:gd name="T4" fmla="*/ 13 w 155"/>
                    <a:gd name="T5" fmla="*/ 81 h 223"/>
                    <a:gd name="T6" fmla="*/ 20 w 155"/>
                    <a:gd name="T7" fmla="*/ 66 h 223"/>
                    <a:gd name="T8" fmla="*/ 18 w 155"/>
                    <a:gd name="T9" fmla="*/ 59 h 223"/>
                    <a:gd name="T10" fmla="*/ 14 w 155"/>
                    <a:gd name="T11" fmla="*/ 54 h 223"/>
                    <a:gd name="T12" fmla="*/ 14 w 155"/>
                    <a:gd name="T13" fmla="*/ 47 h 223"/>
                    <a:gd name="T14" fmla="*/ 15 w 155"/>
                    <a:gd name="T15" fmla="*/ 48 h 223"/>
                    <a:gd name="T16" fmla="*/ 18 w 155"/>
                    <a:gd name="T17" fmla="*/ 52 h 223"/>
                    <a:gd name="T18" fmla="*/ 23 w 155"/>
                    <a:gd name="T19" fmla="*/ 55 h 223"/>
                    <a:gd name="T20" fmla="*/ 27 w 155"/>
                    <a:gd name="T21" fmla="*/ 53 h 223"/>
                    <a:gd name="T22" fmla="*/ 33 w 155"/>
                    <a:gd name="T23" fmla="*/ 46 h 223"/>
                    <a:gd name="T24" fmla="*/ 39 w 155"/>
                    <a:gd name="T25" fmla="*/ 39 h 223"/>
                    <a:gd name="T26" fmla="*/ 42 w 155"/>
                    <a:gd name="T27" fmla="*/ 33 h 223"/>
                    <a:gd name="T28" fmla="*/ 43 w 155"/>
                    <a:gd name="T29" fmla="*/ 28 h 223"/>
                    <a:gd name="T30" fmla="*/ 40 w 155"/>
                    <a:gd name="T31" fmla="*/ 14 h 223"/>
                    <a:gd name="T32" fmla="*/ 36 w 155"/>
                    <a:gd name="T33" fmla="*/ 7 h 223"/>
                    <a:gd name="T34" fmla="*/ 35 w 155"/>
                    <a:gd name="T35" fmla="*/ 5 h 223"/>
                    <a:gd name="T36" fmla="*/ 40 w 155"/>
                    <a:gd name="T37" fmla="*/ 10 h 223"/>
                    <a:gd name="T38" fmla="*/ 46 w 155"/>
                    <a:gd name="T39" fmla="*/ 22 h 223"/>
                    <a:gd name="T40" fmla="*/ 50 w 155"/>
                    <a:gd name="T41" fmla="*/ 21 h 223"/>
                    <a:gd name="T42" fmla="*/ 59 w 155"/>
                    <a:gd name="T43" fmla="*/ 5 h 223"/>
                    <a:gd name="T44" fmla="*/ 65 w 155"/>
                    <a:gd name="T45" fmla="*/ 0 h 223"/>
                    <a:gd name="T46" fmla="*/ 65 w 155"/>
                    <a:gd name="T47" fmla="*/ 2 h 223"/>
                    <a:gd name="T48" fmla="*/ 61 w 155"/>
                    <a:gd name="T49" fmla="*/ 9 h 223"/>
                    <a:gd name="T50" fmla="*/ 52 w 155"/>
                    <a:gd name="T51" fmla="*/ 27 h 223"/>
                    <a:gd name="T52" fmla="*/ 52 w 155"/>
                    <a:gd name="T53" fmla="*/ 30 h 223"/>
                    <a:gd name="T54" fmla="*/ 60 w 155"/>
                    <a:gd name="T55" fmla="*/ 28 h 223"/>
                    <a:gd name="T56" fmla="*/ 66 w 155"/>
                    <a:gd name="T57" fmla="*/ 26 h 223"/>
                    <a:gd name="T58" fmla="*/ 70 w 155"/>
                    <a:gd name="T59" fmla="*/ 24 h 223"/>
                    <a:gd name="T60" fmla="*/ 75 w 155"/>
                    <a:gd name="T61" fmla="*/ 21 h 223"/>
                    <a:gd name="T62" fmla="*/ 78 w 155"/>
                    <a:gd name="T63" fmla="*/ 21 h 223"/>
                    <a:gd name="T64" fmla="*/ 74 w 155"/>
                    <a:gd name="T65" fmla="*/ 25 h 223"/>
                    <a:gd name="T66" fmla="*/ 67 w 155"/>
                    <a:gd name="T67" fmla="*/ 29 h 223"/>
                    <a:gd name="T68" fmla="*/ 58 w 155"/>
                    <a:gd name="T69" fmla="*/ 34 h 223"/>
                    <a:gd name="T70" fmla="*/ 50 w 155"/>
                    <a:gd name="T71" fmla="*/ 37 h 223"/>
                    <a:gd name="T72" fmla="*/ 44 w 155"/>
                    <a:gd name="T73" fmla="*/ 40 h 223"/>
                    <a:gd name="T74" fmla="*/ 37 w 155"/>
                    <a:gd name="T75" fmla="*/ 48 h 223"/>
                    <a:gd name="T76" fmla="*/ 37 w 155"/>
                    <a:gd name="T77" fmla="*/ 52 h 223"/>
                    <a:gd name="T78" fmla="*/ 40 w 155"/>
                    <a:gd name="T79" fmla="*/ 54 h 223"/>
                    <a:gd name="T80" fmla="*/ 39 w 155"/>
                    <a:gd name="T81" fmla="*/ 56 h 223"/>
                    <a:gd name="T82" fmla="*/ 35 w 155"/>
                    <a:gd name="T83" fmla="*/ 59 h 223"/>
                    <a:gd name="T84" fmla="*/ 33 w 155"/>
                    <a:gd name="T85" fmla="*/ 59 h 223"/>
                    <a:gd name="T86" fmla="*/ 31 w 155"/>
                    <a:gd name="T87" fmla="*/ 59 h 223"/>
                    <a:gd name="T88" fmla="*/ 29 w 155"/>
                    <a:gd name="T89" fmla="*/ 62 h 223"/>
                    <a:gd name="T90" fmla="*/ 24 w 155"/>
                    <a:gd name="T91" fmla="*/ 71 h 223"/>
                    <a:gd name="T92" fmla="*/ 18 w 155"/>
                    <a:gd name="T93" fmla="*/ 84 h 223"/>
                    <a:gd name="T94" fmla="*/ 14 w 155"/>
                    <a:gd name="T95" fmla="*/ 96 h 223"/>
                    <a:gd name="T96" fmla="*/ 13 w 155"/>
                    <a:gd name="T97" fmla="*/ 102 h 223"/>
                    <a:gd name="T98" fmla="*/ 10 w 155"/>
                    <a:gd name="T99" fmla="*/ 107 h 223"/>
                    <a:gd name="T100" fmla="*/ 8 w 155"/>
                    <a:gd name="T101" fmla="*/ 109 h 223"/>
                    <a:gd name="T102" fmla="*/ 2 w 155"/>
                    <a:gd name="T103" fmla="*/ 111 h 2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3">
                      <a:moveTo>
                        <a:pt x="0" y="223"/>
                      </a:moveTo>
                      <a:lnTo>
                        <a:pt x="4" y="212"/>
                      </a:lnTo>
                      <a:lnTo>
                        <a:pt x="11" y="197"/>
                      </a:lnTo>
                      <a:lnTo>
                        <a:pt x="17" y="182"/>
                      </a:lnTo>
                      <a:lnTo>
                        <a:pt x="21" y="172"/>
                      </a:lnTo>
                      <a:lnTo>
                        <a:pt x="26" y="162"/>
                      </a:lnTo>
                      <a:lnTo>
                        <a:pt x="32" y="147"/>
                      </a:lnTo>
                      <a:lnTo>
                        <a:pt x="39" y="133"/>
                      </a:lnTo>
                      <a:lnTo>
                        <a:pt x="42" y="125"/>
                      </a:lnTo>
                      <a:lnTo>
                        <a:pt x="36" y="119"/>
                      </a:lnTo>
                      <a:lnTo>
                        <a:pt x="32" y="113"/>
                      </a:lnTo>
                      <a:lnTo>
                        <a:pt x="28" y="108"/>
                      </a:lnTo>
                      <a:lnTo>
                        <a:pt x="27" y="99"/>
                      </a:lnTo>
                      <a:lnTo>
                        <a:pt x="27" y="94"/>
                      </a:lnTo>
                      <a:lnTo>
                        <a:pt x="28" y="94"/>
                      </a:lnTo>
                      <a:lnTo>
                        <a:pt x="30" y="97"/>
                      </a:lnTo>
                      <a:lnTo>
                        <a:pt x="32" y="102"/>
                      </a:lnTo>
                      <a:lnTo>
                        <a:pt x="35" y="105"/>
                      </a:lnTo>
                      <a:lnTo>
                        <a:pt x="40" y="109"/>
                      </a:lnTo>
                      <a:lnTo>
                        <a:pt x="45" y="111"/>
                      </a:lnTo>
                      <a:lnTo>
                        <a:pt x="48" y="112"/>
                      </a:lnTo>
                      <a:lnTo>
                        <a:pt x="53" y="106"/>
                      </a:lnTo>
                      <a:lnTo>
                        <a:pt x="59" y="101"/>
                      </a:lnTo>
                      <a:lnTo>
                        <a:pt x="65" y="93"/>
                      </a:lnTo>
                      <a:lnTo>
                        <a:pt x="71" y="86"/>
                      </a:lnTo>
                      <a:lnTo>
                        <a:pt x="77" y="79"/>
                      </a:lnTo>
                      <a:lnTo>
                        <a:pt x="81" y="73"/>
                      </a:lnTo>
                      <a:lnTo>
                        <a:pt x="84" y="67"/>
                      </a:lnTo>
                      <a:lnTo>
                        <a:pt x="86" y="64"/>
                      </a:lnTo>
                      <a:lnTo>
                        <a:pt x="86" y="56"/>
                      </a:lnTo>
                      <a:lnTo>
                        <a:pt x="84" y="42"/>
                      </a:lnTo>
                      <a:lnTo>
                        <a:pt x="79" y="29"/>
                      </a:lnTo>
                      <a:lnTo>
                        <a:pt x="74" y="20"/>
                      </a:lnTo>
                      <a:lnTo>
                        <a:pt x="71" y="14"/>
                      </a:lnTo>
                      <a:lnTo>
                        <a:pt x="69" y="11"/>
                      </a:lnTo>
                      <a:lnTo>
                        <a:pt x="70" y="11"/>
                      </a:lnTo>
                      <a:lnTo>
                        <a:pt x="73" y="13"/>
                      </a:lnTo>
                      <a:lnTo>
                        <a:pt x="79" y="20"/>
                      </a:lnTo>
                      <a:lnTo>
                        <a:pt x="86" y="33"/>
                      </a:lnTo>
                      <a:lnTo>
                        <a:pt x="91" y="45"/>
                      </a:lnTo>
                      <a:lnTo>
                        <a:pt x="93" y="56"/>
                      </a:lnTo>
                      <a:lnTo>
                        <a:pt x="100" y="42"/>
                      </a:lnTo>
                      <a:lnTo>
                        <a:pt x="109" y="26"/>
                      </a:lnTo>
                      <a:lnTo>
                        <a:pt x="117" y="11"/>
                      </a:lnTo>
                      <a:lnTo>
                        <a:pt x="125" y="3"/>
                      </a:lnTo>
                      <a:lnTo>
                        <a:pt x="130" y="0"/>
                      </a:lnTo>
                      <a:lnTo>
                        <a:pt x="131" y="0"/>
                      </a:lnTo>
                      <a:lnTo>
                        <a:pt x="130" y="4"/>
                      </a:lnTo>
                      <a:lnTo>
                        <a:pt x="126" y="7"/>
                      </a:lnTo>
                      <a:lnTo>
                        <a:pt x="121" y="19"/>
                      </a:lnTo>
                      <a:lnTo>
                        <a:pt x="112" y="37"/>
                      </a:lnTo>
                      <a:lnTo>
                        <a:pt x="103" y="54"/>
                      </a:lnTo>
                      <a:lnTo>
                        <a:pt x="98" y="64"/>
                      </a:lnTo>
                      <a:lnTo>
                        <a:pt x="104" y="61"/>
                      </a:lnTo>
                      <a:lnTo>
                        <a:pt x="112" y="59"/>
                      </a:lnTo>
                      <a:lnTo>
                        <a:pt x="119" y="57"/>
                      </a:lnTo>
                      <a:lnTo>
                        <a:pt x="125" y="54"/>
                      </a:lnTo>
                      <a:lnTo>
                        <a:pt x="131" y="53"/>
                      </a:lnTo>
                      <a:lnTo>
                        <a:pt x="137" y="51"/>
                      </a:lnTo>
                      <a:lnTo>
                        <a:pt x="140" y="49"/>
                      </a:lnTo>
                      <a:lnTo>
                        <a:pt x="144" y="46"/>
                      </a:lnTo>
                      <a:lnTo>
                        <a:pt x="149" y="43"/>
                      </a:lnTo>
                      <a:lnTo>
                        <a:pt x="154" y="42"/>
                      </a:lnTo>
                      <a:lnTo>
                        <a:pt x="155" y="43"/>
                      </a:lnTo>
                      <a:lnTo>
                        <a:pt x="152" y="46"/>
                      </a:lnTo>
                      <a:lnTo>
                        <a:pt x="147" y="50"/>
                      </a:lnTo>
                      <a:lnTo>
                        <a:pt x="141" y="53"/>
                      </a:lnTo>
                      <a:lnTo>
                        <a:pt x="133" y="59"/>
                      </a:lnTo>
                      <a:lnTo>
                        <a:pt x="124" y="64"/>
                      </a:lnTo>
                      <a:lnTo>
                        <a:pt x="115" y="68"/>
                      </a:lnTo>
                      <a:lnTo>
                        <a:pt x="106" y="72"/>
                      </a:lnTo>
                      <a:lnTo>
                        <a:pt x="99" y="74"/>
                      </a:lnTo>
                      <a:lnTo>
                        <a:pt x="94" y="75"/>
                      </a:lnTo>
                      <a:lnTo>
                        <a:pt x="87" y="80"/>
                      </a:lnTo>
                      <a:lnTo>
                        <a:pt x="79" y="88"/>
                      </a:lnTo>
                      <a:lnTo>
                        <a:pt x="73" y="97"/>
                      </a:lnTo>
                      <a:lnTo>
                        <a:pt x="71" y="103"/>
                      </a:lnTo>
                      <a:lnTo>
                        <a:pt x="73" y="105"/>
                      </a:lnTo>
                      <a:lnTo>
                        <a:pt x="76" y="108"/>
                      </a:lnTo>
                      <a:lnTo>
                        <a:pt x="79" y="109"/>
                      </a:lnTo>
                      <a:lnTo>
                        <a:pt x="81" y="109"/>
                      </a:lnTo>
                      <a:lnTo>
                        <a:pt x="77" y="112"/>
                      </a:lnTo>
                      <a:lnTo>
                        <a:pt x="73" y="114"/>
                      </a:lnTo>
                      <a:lnTo>
                        <a:pt x="70" y="118"/>
                      </a:lnTo>
                      <a:lnTo>
                        <a:pt x="68" y="120"/>
                      </a:lnTo>
                      <a:lnTo>
                        <a:pt x="65" y="119"/>
                      </a:lnTo>
                      <a:lnTo>
                        <a:pt x="63" y="119"/>
                      </a:lnTo>
                      <a:lnTo>
                        <a:pt x="62" y="119"/>
                      </a:lnTo>
                      <a:lnTo>
                        <a:pt x="58" y="124"/>
                      </a:lnTo>
                      <a:lnTo>
                        <a:pt x="54" y="133"/>
                      </a:lnTo>
                      <a:lnTo>
                        <a:pt x="48" y="143"/>
                      </a:lnTo>
                      <a:lnTo>
                        <a:pt x="41" y="156"/>
                      </a:lnTo>
                      <a:lnTo>
                        <a:pt x="35" y="169"/>
                      </a:lnTo>
                      <a:lnTo>
                        <a:pt x="31" y="180"/>
                      </a:lnTo>
                      <a:lnTo>
                        <a:pt x="28" y="192"/>
                      </a:lnTo>
                      <a:lnTo>
                        <a:pt x="27" y="200"/>
                      </a:lnTo>
                      <a:lnTo>
                        <a:pt x="25" y="204"/>
                      </a:lnTo>
                      <a:lnTo>
                        <a:pt x="23" y="209"/>
                      </a:lnTo>
                      <a:lnTo>
                        <a:pt x="20" y="214"/>
                      </a:lnTo>
                      <a:lnTo>
                        <a:pt x="18" y="216"/>
                      </a:lnTo>
                      <a:lnTo>
                        <a:pt x="15" y="218"/>
                      </a:lnTo>
                      <a:lnTo>
                        <a:pt x="9" y="221"/>
                      </a:lnTo>
                      <a:lnTo>
                        <a:pt x="3" y="222"/>
                      </a:lnTo>
                      <a:lnTo>
                        <a:pt x="0" y="22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1" name="Freeform 339">
                  <a:extLst>
                    <a:ext uri="{FF2B5EF4-FFF2-40B4-BE49-F238E27FC236}">
                      <a16:creationId xmlns:a16="http://schemas.microsoft.com/office/drawing/2014/main" id="{8BE4E5FE-C5DC-401D-A1BF-ED8A3B8930F1}"/>
                    </a:ext>
                  </a:extLst>
                </p:cNvPr>
                <p:cNvSpPr>
                  <a:spLocks/>
                </p:cNvSpPr>
                <p:nvPr/>
              </p:nvSpPr>
              <p:spPr bwMode="auto">
                <a:xfrm>
                  <a:off x="48" y="416"/>
                  <a:ext cx="50" cy="86"/>
                </a:xfrm>
                <a:custGeom>
                  <a:avLst/>
                  <a:gdLst>
                    <a:gd name="T0" fmla="*/ 33 w 100"/>
                    <a:gd name="T1" fmla="*/ 6 h 172"/>
                    <a:gd name="T2" fmla="*/ 28 w 100"/>
                    <a:gd name="T3" fmla="*/ 15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4 h 172"/>
                    <a:gd name="T16" fmla="*/ 4 w 100"/>
                    <a:gd name="T17" fmla="*/ 32 h 172"/>
                    <a:gd name="T18" fmla="*/ 9 w 100"/>
                    <a:gd name="T19" fmla="*/ 29 h 172"/>
                    <a:gd name="T20" fmla="*/ 16 w 100"/>
                    <a:gd name="T21" fmla="*/ 25 h 172"/>
                    <a:gd name="T22" fmla="*/ 23 w 100"/>
                    <a:gd name="T23" fmla="*/ 22 h 172"/>
                    <a:gd name="T24" fmla="*/ 24 w 100"/>
                    <a:gd name="T25" fmla="*/ 26 h 172"/>
                    <a:gd name="T26" fmla="*/ 21 w 100"/>
                    <a:gd name="T27" fmla="*/ 37 h 172"/>
                    <a:gd name="T28" fmla="*/ 19 w 100"/>
                    <a:gd name="T29" fmla="*/ 43 h 172"/>
                    <a:gd name="T30" fmla="*/ 13 w 100"/>
                    <a:gd name="T31" fmla="*/ 49 h 172"/>
                    <a:gd name="T32" fmla="*/ 7 w 100"/>
                    <a:gd name="T33" fmla="*/ 55 h 172"/>
                    <a:gd name="T34" fmla="*/ 3 w 100"/>
                    <a:gd name="T35" fmla="*/ 60 h 172"/>
                    <a:gd name="T36" fmla="*/ 2 w 100"/>
                    <a:gd name="T37" fmla="*/ 63 h 172"/>
                    <a:gd name="T38" fmla="*/ 3 w 100"/>
                    <a:gd name="T39" fmla="*/ 64 h 172"/>
                    <a:gd name="T40" fmla="*/ 7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6 h 172"/>
                    <a:gd name="T52" fmla="*/ 25 w 100"/>
                    <a:gd name="T53" fmla="*/ 75 h 172"/>
                    <a:gd name="T54" fmla="*/ 25 w 100"/>
                    <a:gd name="T55" fmla="*/ 51 h 172"/>
                    <a:gd name="T56" fmla="*/ 27 w 100"/>
                    <a:gd name="T57" fmla="*/ 42 h 172"/>
                    <a:gd name="T58" fmla="*/ 28 w 100"/>
                    <a:gd name="T59" fmla="*/ 43 h 172"/>
                    <a:gd name="T60" fmla="*/ 31 w 100"/>
                    <a:gd name="T61" fmla="*/ 50 h 172"/>
                    <a:gd name="T62" fmla="*/ 41 w 100"/>
                    <a:gd name="T63" fmla="*/ 62 h 172"/>
                    <a:gd name="T64" fmla="*/ 47 w 100"/>
                    <a:gd name="T65" fmla="*/ 65 h 172"/>
                    <a:gd name="T66" fmla="*/ 44 w 100"/>
                    <a:gd name="T67" fmla="*/ 61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3 w 100"/>
                    <a:gd name="T79" fmla="*/ 23 h 172"/>
                    <a:gd name="T80" fmla="*/ 38 w 100"/>
                    <a:gd name="T81" fmla="*/ 28 h 172"/>
                    <a:gd name="T82" fmla="*/ 47 w 100"/>
                    <a:gd name="T83" fmla="*/ 36 h 172"/>
                    <a:gd name="T84" fmla="*/ 50 w 100"/>
                    <a:gd name="T85" fmla="*/ 38 h 172"/>
                    <a:gd name="T86" fmla="*/ 47 w 100"/>
                    <a:gd name="T87" fmla="*/ 34 h 172"/>
                    <a:gd name="T88" fmla="*/ 42 w 100"/>
                    <a:gd name="T89" fmla="*/ 28 h 172"/>
                    <a:gd name="T90" fmla="*/ 37 w 100"/>
                    <a:gd name="T91" fmla="*/ 22 h 172"/>
                    <a:gd name="T92" fmla="*/ 35 w 100"/>
                    <a:gd name="T93" fmla="*/ 18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4"/>
                      </a:moveTo>
                      <a:lnTo>
                        <a:pt x="65" y="11"/>
                      </a:lnTo>
                      <a:lnTo>
                        <a:pt x="60" y="21"/>
                      </a:lnTo>
                      <a:lnTo>
                        <a:pt x="55" y="30"/>
                      </a:lnTo>
                      <a:lnTo>
                        <a:pt x="53" y="36"/>
                      </a:lnTo>
                      <a:lnTo>
                        <a:pt x="47" y="36"/>
                      </a:lnTo>
                      <a:lnTo>
                        <a:pt x="40" y="38"/>
                      </a:lnTo>
                      <a:lnTo>
                        <a:pt x="31" y="42"/>
                      </a:lnTo>
                      <a:lnTo>
                        <a:pt x="23" y="46"/>
                      </a:lnTo>
                      <a:lnTo>
                        <a:pt x="15" y="51"/>
                      </a:lnTo>
                      <a:lnTo>
                        <a:pt x="8" y="56"/>
                      </a:lnTo>
                      <a:lnTo>
                        <a:pt x="3" y="59"/>
                      </a:lnTo>
                      <a:lnTo>
                        <a:pt x="1" y="63"/>
                      </a:lnTo>
                      <a:lnTo>
                        <a:pt x="0" y="66"/>
                      </a:lnTo>
                      <a:lnTo>
                        <a:pt x="0" y="67"/>
                      </a:lnTo>
                      <a:lnTo>
                        <a:pt x="1" y="67"/>
                      </a:lnTo>
                      <a:lnTo>
                        <a:pt x="4" y="65"/>
                      </a:lnTo>
                      <a:lnTo>
                        <a:pt x="8" y="64"/>
                      </a:lnTo>
                      <a:lnTo>
                        <a:pt x="12" y="60"/>
                      </a:lnTo>
                      <a:lnTo>
                        <a:pt x="18" y="57"/>
                      </a:lnTo>
                      <a:lnTo>
                        <a:pt x="25" y="53"/>
                      </a:lnTo>
                      <a:lnTo>
                        <a:pt x="32" y="50"/>
                      </a:lnTo>
                      <a:lnTo>
                        <a:pt x="39" y="46"/>
                      </a:lnTo>
                      <a:lnTo>
                        <a:pt x="45" y="44"/>
                      </a:lnTo>
                      <a:lnTo>
                        <a:pt x="49" y="43"/>
                      </a:lnTo>
                      <a:lnTo>
                        <a:pt x="47" y="51"/>
                      </a:lnTo>
                      <a:lnTo>
                        <a:pt x="45" y="63"/>
                      </a:lnTo>
                      <a:lnTo>
                        <a:pt x="42" y="74"/>
                      </a:lnTo>
                      <a:lnTo>
                        <a:pt x="41" y="81"/>
                      </a:lnTo>
                      <a:lnTo>
                        <a:pt x="37" y="86"/>
                      </a:lnTo>
                      <a:lnTo>
                        <a:pt x="32" y="90"/>
                      </a:lnTo>
                      <a:lnTo>
                        <a:pt x="26" y="97"/>
                      </a:lnTo>
                      <a:lnTo>
                        <a:pt x="19" y="103"/>
                      </a:lnTo>
                      <a:lnTo>
                        <a:pt x="14" y="110"/>
                      </a:lnTo>
                      <a:lnTo>
                        <a:pt x="9" y="114"/>
                      </a:lnTo>
                      <a:lnTo>
                        <a:pt x="5" y="119"/>
                      </a:lnTo>
                      <a:lnTo>
                        <a:pt x="3" y="122"/>
                      </a:lnTo>
                      <a:lnTo>
                        <a:pt x="3" y="126"/>
                      </a:lnTo>
                      <a:lnTo>
                        <a:pt x="3" y="128"/>
                      </a:lnTo>
                      <a:lnTo>
                        <a:pt x="5" y="128"/>
                      </a:lnTo>
                      <a:lnTo>
                        <a:pt x="8" y="125"/>
                      </a:lnTo>
                      <a:lnTo>
                        <a:pt x="14" y="118"/>
                      </a:lnTo>
                      <a:lnTo>
                        <a:pt x="24" y="107"/>
                      </a:lnTo>
                      <a:lnTo>
                        <a:pt x="34" y="99"/>
                      </a:lnTo>
                      <a:lnTo>
                        <a:pt x="41" y="94"/>
                      </a:lnTo>
                      <a:lnTo>
                        <a:pt x="42" y="107"/>
                      </a:lnTo>
                      <a:lnTo>
                        <a:pt x="44" y="131"/>
                      </a:lnTo>
                      <a:lnTo>
                        <a:pt x="46" y="154"/>
                      </a:lnTo>
                      <a:lnTo>
                        <a:pt x="48" y="166"/>
                      </a:lnTo>
                      <a:lnTo>
                        <a:pt x="49" y="171"/>
                      </a:lnTo>
                      <a:lnTo>
                        <a:pt x="50" y="172"/>
                      </a:lnTo>
                      <a:lnTo>
                        <a:pt x="50" y="171"/>
                      </a:lnTo>
                      <a:lnTo>
                        <a:pt x="52" y="165"/>
                      </a:lnTo>
                      <a:lnTo>
                        <a:pt x="50" y="150"/>
                      </a:lnTo>
                      <a:lnTo>
                        <a:pt x="50" y="125"/>
                      </a:lnTo>
                      <a:lnTo>
                        <a:pt x="49" y="101"/>
                      </a:lnTo>
                      <a:lnTo>
                        <a:pt x="52" y="86"/>
                      </a:lnTo>
                      <a:lnTo>
                        <a:pt x="53" y="84"/>
                      </a:lnTo>
                      <a:lnTo>
                        <a:pt x="54" y="84"/>
                      </a:lnTo>
                      <a:lnTo>
                        <a:pt x="55" y="86"/>
                      </a:lnTo>
                      <a:lnTo>
                        <a:pt x="56" y="90"/>
                      </a:lnTo>
                      <a:lnTo>
                        <a:pt x="61" y="99"/>
                      </a:lnTo>
                      <a:lnTo>
                        <a:pt x="71" y="111"/>
                      </a:lnTo>
                      <a:lnTo>
                        <a:pt x="82" y="124"/>
                      </a:lnTo>
                      <a:lnTo>
                        <a:pt x="90" y="129"/>
                      </a:lnTo>
                      <a:lnTo>
                        <a:pt x="93" y="129"/>
                      </a:lnTo>
                      <a:lnTo>
                        <a:pt x="92" y="127"/>
                      </a:lnTo>
                      <a:lnTo>
                        <a:pt x="88" y="122"/>
                      </a:lnTo>
                      <a:lnTo>
                        <a:pt x="84" y="117"/>
                      </a:lnTo>
                      <a:lnTo>
                        <a:pt x="78" y="109"/>
                      </a:lnTo>
                      <a:lnTo>
                        <a:pt x="70" y="98"/>
                      </a:lnTo>
                      <a:lnTo>
                        <a:pt x="63" y="88"/>
                      </a:lnTo>
                      <a:lnTo>
                        <a:pt x="58" y="80"/>
                      </a:lnTo>
                      <a:lnTo>
                        <a:pt x="58" y="72"/>
                      </a:lnTo>
                      <a:lnTo>
                        <a:pt x="58" y="61"/>
                      </a:lnTo>
                      <a:lnTo>
                        <a:pt x="60" y="51"/>
                      </a:lnTo>
                      <a:lnTo>
                        <a:pt x="61" y="45"/>
                      </a:lnTo>
                      <a:lnTo>
                        <a:pt x="62" y="43"/>
                      </a:lnTo>
                      <a:lnTo>
                        <a:pt x="63" y="43"/>
                      </a:lnTo>
                      <a:lnTo>
                        <a:pt x="65" y="45"/>
                      </a:lnTo>
                      <a:lnTo>
                        <a:pt x="69" y="49"/>
                      </a:lnTo>
                      <a:lnTo>
                        <a:pt x="76" y="56"/>
                      </a:lnTo>
                      <a:lnTo>
                        <a:pt x="84" y="64"/>
                      </a:lnTo>
                      <a:lnTo>
                        <a:pt x="93" y="72"/>
                      </a:lnTo>
                      <a:lnTo>
                        <a:pt x="99" y="76"/>
                      </a:lnTo>
                      <a:lnTo>
                        <a:pt x="100" y="76"/>
                      </a:lnTo>
                      <a:lnTo>
                        <a:pt x="98" y="72"/>
                      </a:lnTo>
                      <a:lnTo>
                        <a:pt x="93" y="67"/>
                      </a:lnTo>
                      <a:lnTo>
                        <a:pt x="88" y="61"/>
                      </a:lnTo>
                      <a:lnTo>
                        <a:pt x="84" y="56"/>
                      </a:lnTo>
                      <a:lnTo>
                        <a:pt x="78" y="49"/>
                      </a:lnTo>
                      <a:lnTo>
                        <a:pt x="73" y="43"/>
                      </a:lnTo>
                      <a:lnTo>
                        <a:pt x="71" y="39"/>
                      </a:lnTo>
                      <a:lnTo>
                        <a:pt x="70" y="35"/>
                      </a:lnTo>
                      <a:lnTo>
                        <a:pt x="69" y="27"/>
                      </a:lnTo>
                      <a:lnTo>
                        <a:pt x="70" y="18"/>
                      </a:lnTo>
                      <a:lnTo>
                        <a:pt x="73" y="8"/>
                      </a:lnTo>
                      <a:lnTo>
                        <a:pt x="76" y="3"/>
                      </a:lnTo>
                      <a:lnTo>
                        <a:pt x="76" y="0"/>
                      </a:lnTo>
                      <a:lnTo>
                        <a:pt x="73" y="0"/>
                      </a:lnTo>
                      <a:lnTo>
                        <a:pt x="7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2" name="Freeform 340">
                  <a:extLst>
                    <a:ext uri="{FF2B5EF4-FFF2-40B4-BE49-F238E27FC236}">
                      <a16:creationId xmlns:a16="http://schemas.microsoft.com/office/drawing/2014/main" id="{090186DB-521E-487B-99B2-4541985A3EC1}"/>
                    </a:ext>
                  </a:extLst>
                </p:cNvPr>
                <p:cNvSpPr>
                  <a:spLocks/>
                </p:cNvSpPr>
                <p:nvPr/>
              </p:nvSpPr>
              <p:spPr bwMode="auto">
                <a:xfrm>
                  <a:off x="225" y="377"/>
                  <a:ext cx="100" cy="79"/>
                </a:xfrm>
                <a:custGeom>
                  <a:avLst/>
                  <a:gdLst>
                    <a:gd name="T0" fmla="*/ 2 w 200"/>
                    <a:gd name="T1" fmla="*/ 8 h 158"/>
                    <a:gd name="T2" fmla="*/ 8 w 200"/>
                    <a:gd name="T3" fmla="*/ 13 h 158"/>
                    <a:gd name="T4" fmla="*/ 12 w 200"/>
                    <a:gd name="T5" fmla="*/ 16 h 158"/>
                    <a:gd name="T6" fmla="*/ 20 w 200"/>
                    <a:gd name="T7" fmla="*/ 19 h 158"/>
                    <a:gd name="T8" fmla="*/ 22 w 200"/>
                    <a:gd name="T9" fmla="*/ 29 h 158"/>
                    <a:gd name="T10" fmla="*/ 23 w 200"/>
                    <a:gd name="T11" fmla="*/ 45 h 158"/>
                    <a:gd name="T12" fmla="*/ 25 w 200"/>
                    <a:gd name="T13" fmla="*/ 53 h 158"/>
                    <a:gd name="T14" fmla="*/ 26 w 200"/>
                    <a:gd name="T15" fmla="*/ 50 h 158"/>
                    <a:gd name="T16" fmla="*/ 25 w 200"/>
                    <a:gd name="T17" fmla="*/ 42 h 158"/>
                    <a:gd name="T18" fmla="*/ 27 w 200"/>
                    <a:gd name="T19" fmla="*/ 26 h 158"/>
                    <a:gd name="T20" fmla="*/ 29 w 200"/>
                    <a:gd name="T21" fmla="*/ 23 h 158"/>
                    <a:gd name="T22" fmla="*/ 34 w 200"/>
                    <a:gd name="T23" fmla="*/ 27 h 158"/>
                    <a:gd name="T24" fmla="*/ 40 w 200"/>
                    <a:gd name="T25" fmla="*/ 33 h 158"/>
                    <a:gd name="T26" fmla="*/ 44 w 200"/>
                    <a:gd name="T27" fmla="*/ 37 h 158"/>
                    <a:gd name="T28" fmla="*/ 47 w 200"/>
                    <a:gd name="T29" fmla="*/ 46 h 158"/>
                    <a:gd name="T30" fmla="*/ 52 w 200"/>
                    <a:gd name="T31" fmla="*/ 71 h 158"/>
                    <a:gd name="T32" fmla="*/ 56 w 200"/>
                    <a:gd name="T33" fmla="*/ 79 h 158"/>
                    <a:gd name="T34" fmla="*/ 56 w 200"/>
                    <a:gd name="T35" fmla="*/ 75 h 158"/>
                    <a:gd name="T36" fmla="*/ 53 w 200"/>
                    <a:gd name="T37" fmla="*/ 65 h 158"/>
                    <a:gd name="T38" fmla="*/ 50 w 200"/>
                    <a:gd name="T39" fmla="*/ 47 h 158"/>
                    <a:gd name="T40" fmla="*/ 55 w 200"/>
                    <a:gd name="T41" fmla="*/ 43 h 158"/>
                    <a:gd name="T42" fmla="*/ 69 w 200"/>
                    <a:gd name="T43" fmla="*/ 50 h 158"/>
                    <a:gd name="T44" fmla="*/ 84 w 200"/>
                    <a:gd name="T45" fmla="*/ 59 h 158"/>
                    <a:gd name="T46" fmla="*/ 96 w 200"/>
                    <a:gd name="T47" fmla="*/ 66 h 158"/>
                    <a:gd name="T48" fmla="*/ 99 w 200"/>
                    <a:gd name="T49" fmla="*/ 69 h 158"/>
                    <a:gd name="T50" fmla="*/ 99 w 200"/>
                    <a:gd name="T51" fmla="*/ 67 h 158"/>
                    <a:gd name="T52" fmla="*/ 93 w 200"/>
                    <a:gd name="T53" fmla="*/ 61 h 158"/>
                    <a:gd name="T54" fmla="*/ 82 w 200"/>
                    <a:gd name="T55" fmla="*/ 54 h 158"/>
                    <a:gd name="T56" fmla="*/ 68 w 200"/>
                    <a:gd name="T57" fmla="*/ 45 h 158"/>
                    <a:gd name="T58" fmla="*/ 56 w 200"/>
                    <a:gd name="T59" fmla="*/ 39 h 158"/>
                    <a:gd name="T60" fmla="*/ 50 w 200"/>
                    <a:gd name="T61" fmla="*/ 36 h 158"/>
                    <a:gd name="T62" fmla="*/ 54 w 200"/>
                    <a:gd name="T63" fmla="*/ 35 h 158"/>
                    <a:gd name="T64" fmla="*/ 61 w 200"/>
                    <a:gd name="T65" fmla="*/ 33 h 158"/>
                    <a:gd name="T66" fmla="*/ 71 w 200"/>
                    <a:gd name="T67" fmla="*/ 31 h 158"/>
                    <a:gd name="T68" fmla="*/ 83 w 200"/>
                    <a:gd name="T69" fmla="*/ 31 h 158"/>
                    <a:gd name="T70" fmla="*/ 93 w 200"/>
                    <a:gd name="T71" fmla="*/ 32 h 158"/>
                    <a:gd name="T72" fmla="*/ 100 w 200"/>
                    <a:gd name="T73" fmla="*/ 34 h 158"/>
                    <a:gd name="T74" fmla="*/ 98 w 200"/>
                    <a:gd name="T75" fmla="*/ 31 h 158"/>
                    <a:gd name="T76" fmla="*/ 93 w 200"/>
                    <a:gd name="T77" fmla="*/ 29 h 158"/>
                    <a:gd name="T78" fmla="*/ 81 w 200"/>
                    <a:gd name="T79" fmla="*/ 28 h 158"/>
                    <a:gd name="T80" fmla="*/ 67 w 200"/>
                    <a:gd name="T81" fmla="*/ 29 h 158"/>
                    <a:gd name="T82" fmla="*/ 55 w 200"/>
                    <a:gd name="T83" fmla="*/ 30 h 158"/>
                    <a:gd name="T84" fmla="*/ 50 w 200"/>
                    <a:gd name="T85" fmla="*/ 29 h 158"/>
                    <a:gd name="T86" fmla="*/ 45 w 200"/>
                    <a:gd name="T87" fmla="*/ 26 h 158"/>
                    <a:gd name="T88" fmla="*/ 39 w 200"/>
                    <a:gd name="T89" fmla="*/ 22 h 158"/>
                    <a:gd name="T90" fmla="*/ 34 w 200"/>
                    <a:gd name="T91" fmla="*/ 18 h 158"/>
                    <a:gd name="T92" fmla="*/ 36 w 200"/>
                    <a:gd name="T93" fmla="*/ 15 h 158"/>
                    <a:gd name="T94" fmla="*/ 44 w 200"/>
                    <a:gd name="T95" fmla="*/ 11 h 158"/>
                    <a:gd name="T96" fmla="*/ 52 w 200"/>
                    <a:gd name="T97" fmla="*/ 7 h 158"/>
                    <a:gd name="T98" fmla="*/ 60 w 200"/>
                    <a:gd name="T99" fmla="*/ 3 h 158"/>
                    <a:gd name="T100" fmla="*/ 64 w 200"/>
                    <a:gd name="T101" fmla="*/ 2 h 158"/>
                    <a:gd name="T102" fmla="*/ 61 w 200"/>
                    <a:gd name="T103" fmla="*/ 0 h 158"/>
                    <a:gd name="T104" fmla="*/ 54 w 200"/>
                    <a:gd name="T105" fmla="*/ 3 h 158"/>
                    <a:gd name="T106" fmla="*/ 46 w 200"/>
                    <a:gd name="T107" fmla="*/ 5 h 158"/>
                    <a:gd name="T108" fmla="*/ 38 w 200"/>
                    <a:gd name="T109" fmla="*/ 10 h 158"/>
                    <a:gd name="T110" fmla="*/ 31 w 200"/>
                    <a:gd name="T111" fmla="*/ 13 h 158"/>
                    <a:gd name="T112" fmla="*/ 27 w 200"/>
                    <a:gd name="T113" fmla="*/ 15 h 158"/>
                    <a:gd name="T114" fmla="*/ 22 w 200"/>
                    <a:gd name="T115" fmla="*/ 15 h 158"/>
                    <a:gd name="T116" fmla="*/ 16 w 200"/>
                    <a:gd name="T117" fmla="*/ 12 h 158"/>
                    <a:gd name="T118" fmla="*/ 11 w 200"/>
                    <a:gd name="T119" fmla="*/ 9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4" y="16"/>
                      </a:lnTo>
                      <a:lnTo>
                        <a:pt x="10" y="21"/>
                      </a:lnTo>
                      <a:lnTo>
                        <a:pt x="15" y="25"/>
                      </a:lnTo>
                      <a:lnTo>
                        <a:pt x="19" y="29"/>
                      </a:lnTo>
                      <a:lnTo>
                        <a:pt x="23" y="31"/>
                      </a:lnTo>
                      <a:lnTo>
                        <a:pt x="31" y="35"/>
                      </a:lnTo>
                      <a:lnTo>
                        <a:pt x="39" y="38"/>
                      </a:lnTo>
                      <a:lnTo>
                        <a:pt x="44" y="43"/>
                      </a:lnTo>
                      <a:lnTo>
                        <a:pt x="44" y="58"/>
                      </a:lnTo>
                      <a:lnTo>
                        <a:pt x="44" y="74"/>
                      </a:lnTo>
                      <a:lnTo>
                        <a:pt x="45" y="89"/>
                      </a:lnTo>
                      <a:lnTo>
                        <a:pt x="46" y="100"/>
                      </a:lnTo>
                      <a:lnTo>
                        <a:pt x="49" y="105"/>
                      </a:lnTo>
                      <a:lnTo>
                        <a:pt x="50" y="104"/>
                      </a:lnTo>
                      <a:lnTo>
                        <a:pt x="51" y="100"/>
                      </a:lnTo>
                      <a:lnTo>
                        <a:pt x="50" y="95"/>
                      </a:lnTo>
                      <a:lnTo>
                        <a:pt x="50" y="84"/>
                      </a:lnTo>
                      <a:lnTo>
                        <a:pt x="51" y="68"/>
                      </a:lnTo>
                      <a:lnTo>
                        <a:pt x="53" y="52"/>
                      </a:lnTo>
                      <a:lnTo>
                        <a:pt x="54" y="43"/>
                      </a:lnTo>
                      <a:lnTo>
                        <a:pt x="58" y="45"/>
                      </a:lnTo>
                      <a:lnTo>
                        <a:pt x="62" y="50"/>
                      </a:lnTo>
                      <a:lnTo>
                        <a:pt x="67" y="54"/>
                      </a:lnTo>
                      <a:lnTo>
                        <a:pt x="73" y="60"/>
                      </a:lnTo>
                      <a:lnTo>
                        <a:pt x="79" y="65"/>
                      </a:lnTo>
                      <a:lnTo>
                        <a:pt x="84" y="69"/>
                      </a:lnTo>
                      <a:lnTo>
                        <a:pt x="88" y="73"/>
                      </a:lnTo>
                      <a:lnTo>
                        <a:pt x="91" y="74"/>
                      </a:lnTo>
                      <a:lnTo>
                        <a:pt x="94" y="92"/>
                      </a:lnTo>
                      <a:lnTo>
                        <a:pt x="97" y="116"/>
                      </a:lnTo>
                      <a:lnTo>
                        <a:pt x="103" y="141"/>
                      </a:lnTo>
                      <a:lnTo>
                        <a:pt x="109" y="154"/>
                      </a:lnTo>
                      <a:lnTo>
                        <a:pt x="112" y="158"/>
                      </a:lnTo>
                      <a:lnTo>
                        <a:pt x="113" y="156"/>
                      </a:lnTo>
                      <a:lnTo>
                        <a:pt x="112" y="150"/>
                      </a:lnTo>
                      <a:lnTo>
                        <a:pt x="110" y="143"/>
                      </a:lnTo>
                      <a:lnTo>
                        <a:pt x="106" y="130"/>
                      </a:lnTo>
                      <a:lnTo>
                        <a:pt x="103" y="112"/>
                      </a:lnTo>
                      <a:lnTo>
                        <a:pt x="100" y="93"/>
                      </a:lnTo>
                      <a:lnTo>
                        <a:pt x="100" y="81"/>
                      </a:lnTo>
                      <a:lnTo>
                        <a:pt x="110" y="85"/>
                      </a:lnTo>
                      <a:lnTo>
                        <a:pt x="122" y="92"/>
                      </a:lnTo>
                      <a:lnTo>
                        <a:pt x="137" y="100"/>
                      </a:lnTo>
                      <a:lnTo>
                        <a:pt x="152" y="110"/>
                      </a:lnTo>
                      <a:lnTo>
                        <a:pt x="167" y="118"/>
                      </a:lnTo>
                      <a:lnTo>
                        <a:pt x="181" y="126"/>
                      </a:lnTo>
                      <a:lnTo>
                        <a:pt x="191" y="131"/>
                      </a:lnTo>
                      <a:lnTo>
                        <a:pt x="196" y="135"/>
                      </a:lnTo>
                      <a:lnTo>
                        <a:pt x="198" y="137"/>
                      </a:lnTo>
                      <a:lnTo>
                        <a:pt x="200" y="136"/>
                      </a:lnTo>
                      <a:lnTo>
                        <a:pt x="197" y="133"/>
                      </a:lnTo>
                      <a:lnTo>
                        <a:pt x="191" y="127"/>
                      </a:lnTo>
                      <a:lnTo>
                        <a:pt x="186" y="122"/>
                      </a:lnTo>
                      <a:lnTo>
                        <a:pt x="175" y="115"/>
                      </a:lnTo>
                      <a:lnTo>
                        <a:pt x="163" y="107"/>
                      </a:lnTo>
                      <a:lnTo>
                        <a:pt x="149" y="99"/>
                      </a:lnTo>
                      <a:lnTo>
                        <a:pt x="135" y="90"/>
                      </a:lnTo>
                      <a:lnTo>
                        <a:pt x="122" y="83"/>
                      </a:lnTo>
                      <a:lnTo>
                        <a:pt x="112" y="77"/>
                      </a:lnTo>
                      <a:lnTo>
                        <a:pt x="105" y="74"/>
                      </a:lnTo>
                      <a:lnTo>
                        <a:pt x="100" y="71"/>
                      </a:lnTo>
                      <a:lnTo>
                        <a:pt x="102" y="70"/>
                      </a:lnTo>
                      <a:lnTo>
                        <a:pt x="107" y="70"/>
                      </a:lnTo>
                      <a:lnTo>
                        <a:pt x="114" y="68"/>
                      </a:lnTo>
                      <a:lnTo>
                        <a:pt x="121" y="66"/>
                      </a:lnTo>
                      <a:lnTo>
                        <a:pt x="132" y="63"/>
                      </a:lnTo>
                      <a:lnTo>
                        <a:pt x="142" y="62"/>
                      </a:lnTo>
                      <a:lnTo>
                        <a:pt x="155" y="61"/>
                      </a:lnTo>
                      <a:lnTo>
                        <a:pt x="166" y="61"/>
                      </a:lnTo>
                      <a:lnTo>
                        <a:pt x="178" y="62"/>
                      </a:lnTo>
                      <a:lnTo>
                        <a:pt x="186" y="63"/>
                      </a:lnTo>
                      <a:lnTo>
                        <a:pt x="193" y="66"/>
                      </a:lnTo>
                      <a:lnTo>
                        <a:pt x="200" y="68"/>
                      </a:lnTo>
                      <a:lnTo>
                        <a:pt x="200" y="67"/>
                      </a:lnTo>
                      <a:lnTo>
                        <a:pt x="196" y="62"/>
                      </a:lnTo>
                      <a:lnTo>
                        <a:pt x="190" y="59"/>
                      </a:lnTo>
                      <a:lnTo>
                        <a:pt x="185" y="58"/>
                      </a:lnTo>
                      <a:lnTo>
                        <a:pt x="174" y="58"/>
                      </a:lnTo>
                      <a:lnTo>
                        <a:pt x="162" y="56"/>
                      </a:lnTo>
                      <a:lnTo>
                        <a:pt x="148" y="56"/>
                      </a:lnTo>
                      <a:lnTo>
                        <a:pt x="133" y="58"/>
                      </a:lnTo>
                      <a:lnTo>
                        <a:pt x="120" y="58"/>
                      </a:lnTo>
                      <a:lnTo>
                        <a:pt x="110" y="59"/>
                      </a:lnTo>
                      <a:lnTo>
                        <a:pt x="104" y="59"/>
                      </a:lnTo>
                      <a:lnTo>
                        <a:pt x="100" y="58"/>
                      </a:lnTo>
                      <a:lnTo>
                        <a:pt x="95" y="55"/>
                      </a:lnTo>
                      <a:lnTo>
                        <a:pt x="90" y="52"/>
                      </a:lnTo>
                      <a:lnTo>
                        <a:pt x="83" y="47"/>
                      </a:lnTo>
                      <a:lnTo>
                        <a:pt x="77" y="44"/>
                      </a:lnTo>
                      <a:lnTo>
                        <a:pt x="73" y="39"/>
                      </a:lnTo>
                      <a:lnTo>
                        <a:pt x="68" y="36"/>
                      </a:lnTo>
                      <a:lnTo>
                        <a:pt x="66" y="33"/>
                      </a:lnTo>
                      <a:lnTo>
                        <a:pt x="72" y="30"/>
                      </a:lnTo>
                      <a:lnTo>
                        <a:pt x="80" y="27"/>
                      </a:lnTo>
                      <a:lnTo>
                        <a:pt x="88" y="22"/>
                      </a:lnTo>
                      <a:lnTo>
                        <a:pt x="96" y="17"/>
                      </a:lnTo>
                      <a:lnTo>
                        <a:pt x="104" y="13"/>
                      </a:lnTo>
                      <a:lnTo>
                        <a:pt x="112" y="8"/>
                      </a:lnTo>
                      <a:lnTo>
                        <a:pt x="119" y="6"/>
                      </a:lnTo>
                      <a:lnTo>
                        <a:pt x="124" y="5"/>
                      </a:lnTo>
                      <a:lnTo>
                        <a:pt x="128" y="3"/>
                      </a:lnTo>
                      <a:lnTo>
                        <a:pt x="127" y="1"/>
                      </a:lnTo>
                      <a:lnTo>
                        <a:pt x="121" y="0"/>
                      </a:lnTo>
                      <a:lnTo>
                        <a:pt x="113" y="2"/>
                      </a:lnTo>
                      <a:lnTo>
                        <a:pt x="107" y="5"/>
                      </a:lnTo>
                      <a:lnTo>
                        <a:pt x="100" y="7"/>
                      </a:lnTo>
                      <a:lnTo>
                        <a:pt x="92" y="10"/>
                      </a:lnTo>
                      <a:lnTo>
                        <a:pt x="83" y="15"/>
                      </a:lnTo>
                      <a:lnTo>
                        <a:pt x="75" y="20"/>
                      </a:lnTo>
                      <a:lnTo>
                        <a:pt x="67" y="23"/>
                      </a:lnTo>
                      <a:lnTo>
                        <a:pt x="61" y="25"/>
                      </a:lnTo>
                      <a:lnTo>
                        <a:pt x="58" y="28"/>
                      </a:lnTo>
                      <a:lnTo>
                        <a:pt x="53" y="30"/>
                      </a:lnTo>
                      <a:lnTo>
                        <a:pt x="49" y="30"/>
                      </a:lnTo>
                      <a:lnTo>
                        <a:pt x="43" y="29"/>
                      </a:lnTo>
                      <a:lnTo>
                        <a:pt x="36" y="25"/>
                      </a:lnTo>
                      <a:lnTo>
                        <a:pt x="31" y="23"/>
                      </a:lnTo>
                      <a:lnTo>
                        <a:pt x="27" y="21"/>
                      </a:lnTo>
                      <a:lnTo>
                        <a:pt x="21" y="18"/>
                      </a:lnTo>
                      <a:lnTo>
                        <a:pt x="16" y="16"/>
                      </a:lnTo>
                      <a:lnTo>
                        <a:pt x="11"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36876" name="Picture 341" descr="POINSET2">
              <a:extLst>
                <a:ext uri="{FF2B5EF4-FFF2-40B4-BE49-F238E27FC236}">
                  <a16:creationId xmlns:a16="http://schemas.microsoft.com/office/drawing/2014/main" id="{E657DE0E-3923-48B8-BC1C-6182BF1FDFE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400000">
              <a:off x="5138" y="1"/>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77" name="Picture 342" descr="POINSET2">
              <a:extLst>
                <a:ext uri="{FF2B5EF4-FFF2-40B4-BE49-F238E27FC236}">
                  <a16:creationId xmlns:a16="http://schemas.microsoft.com/office/drawing/2014/main" id="{8A3B54A7-CB11-4102-ABFA-CEF2158E13B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067281">
              <a:off x="-1" y="3697"/>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6867" name="Text Box 3">
            <a:extLst>
              <a:ext uri="{FF2B5EF4-FFF2-40B4-BE49-F238E27FC236}">
                <a16:creationId xmlns:a16="http://schemas.microsoft.com/office/drawing/2014/main" id="{85E44E29-3189-421F-864A-ED292B79903D}"/>
              </a:ext>
            </a:extLst>
          </p:cNvPr>
          <p:cNvSpPr txBox="1">
            <a:spLocks noChangeArrowheads="1"/>
          </p:cNvSpPr>
          <p:nvPr/>
        </p:nvSpPr>
        <p:spPr bwMode="auto">
          <a:xfrm>
            <a:off x="381000" y="381000"/>
            <a:ext cx="24384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endParaRPr lang="en-US" altLang="en-US" b="1"/>
          </a:p>
        </p:txBody>
      </p:sp>
      <p:sp>
        <p:nvSpPr>
          <p:cNvPr id="36868" name="Rectangle 4">
            <a:extLst>
              <a:ext uri="{FF2B5EF4-FFF2-40B4-BE49-F238E27FC236}">
                <a16:creationId xmlns:a16="http://schemas.microsoft.com/office/drawing/2014/main" id="{687F2E30-4680-4086-8102-A94FF34CE003}"/>
              </a:ext>
            </a:extLst>
          </p:cNvPr>
          <p:cNvSpPr>
            <a:spLocks noChangeArrowheads="1"/>
          </p:cNvSpPr>
          <p:nvPr/>
        </p:nvSpPr>
        <p:spPr bwMode="auto">
          <a:xfrm>
            <a:off x="457200" y="609600"/>
            <a:ext cx="1828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b="1">
              <a:solidFill>
                <a:srgbClr val="0000FF"/>
              </a:solidFill>
            </a:endParaRPr>
          </a:p>
        </p:txBody>
      </p:sp>
      <p:sp>
        <p:nvSpPr>
          <p:cNvPr id="50182" name="Rectangle 6">
            <a:extLst>
              <a:ext uri="{FF2B5EF4-FFF2-40B4-BE49-F238E27FC236}">
                <a16:creationId xmlns:a16="http://schemas.microsoft.com/office/drawing/2014/main" id="{6039A43F-84C5-4C35-8633-F6B6BDCF2132}"/>
              </a:ext>
            </a:extLst>
          </p:cNvPr>
          <p:cNvSpPr>
            <a:spLocks noChangeArrowheads="1"/>
          </p:cNvSpPr>
          <p:nvPr/>
        </p:nvSpPr>
        <p:spPr bwMode="auto">
          <a:xfrm>
            <a:off x="4191000" y="1371600"/>
            <a:ext cx="4800600" cy="137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2800" b="1">
                <a:solidFill>
                  <a:srgbClr val="0000FF"/>
                </a:solidFill>
                <a:latin typeface="Times New Roman" panose="02020603050405020304" pitchFamily="18" charset="0"/>
              </a:rPr>
              <a:t>- Mùa xuân (sau tết Nguyên đán). Mùa thu (sau mùa gặt hoặc trước mùa vụ mới).</a:t>
            </a:r>
            <a:r>
              <a:rPr lang="en-US" altLang="en-US" sz="2800" b="1">
                <a:solidFill>
                  <a:srgbClr val="3333FF"/>
                </a:solidFill>
                <a:latin typeface="Times New Roman" panose="02020603050405020304" pitchFamily="18" charset="0"/>
              </a:rPr>
              <a:t> </a:t>
            </a:r>
          </a:p>
        </p:txBody>
      </p:sp>
      <p:sp>
        <p:nvSpPr>
          <p:cNvPr id="50184" name="Rectangle 8">
            <a:extLst>
              <a:ext uri="{FF2B5EF4-FFF2-40B4-BE49-F238E27FC236}">
                <a16:creationId xmlns:a16="http://schemas.microsoft.com/office/drawing/2014/main" id="{14BE02AD-96E3-4C4B-B1AE-5994A5101002}"/>
              </a:ext>
            </a:extLst>
          </p:cNvPr>
          <p:cNvSpPr>
            <a:spLocks noChangeArrowheads="1"/>
          </p:cNvSpPr>
          <p:nvPr/>
        </p:nvSpPr>
        <p:spPr bwMode="auto">
          <a:xfrm>
            <a:off x="3962400" y="5334000"/>
            <a:ext cx="4800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2800" b="1">
                <a:solidFill>
                  <a:srgbClr val="0000FF"/>
                </a:solidFill>
                <a:latin typeface="Times New Roman" panose="02020603050405020304" pitchFamily="18" charset="0"/>
              </a:rPr>
              <a:t>- Trang phục truyền thống</a:t>
            </a:r>
          </a:p>
        </p:txBody>
      </p:sp>
      <p:sp>
        <p:nvSpPr>
          <p:cNvPr id="50186" name="Rectangle 10">
            <a:extLst>
              <a:ext uri="{FF2B5EF4-FFF2-40B4-BE49-F238E27FC236}">
                <a16:creationId xmlns:a16="http://schemas.microsoft.com/office/drawing/2014/main" id="{BA2EE84C-CA1B-481F-B35D-ADD144D14FCE}"/>
              </a:ext>
            </a:extLst>
          </p:cNvPr>
          <p:cNvSpPr>
            <a:spLocks noChangeArrowheads="1"/>
          </p:cNvSpPr>
          <p:nvPr/>
        </p:nvSpPr>
        <p:spPr bwMode="auto">
          <a:xfrm>
            <a:off x="4191000" y="2895600"/>
            <a:ext cx="4114800" cy="2227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2800" b="1">
                <a:solidFill>
                  <a:srgbClr val="0000FF"/>
                </a:solidFill>
                <a:latin typeface="Times New Roman" panose="02020603050405020304" pitchFamily="18" charset="0"/>
              </a:rPr>
              <a:t>- Cầu cho một năm mới mạnh khỏe, mùa màng bội thu. Kỷ niệm, tế lễ các thần, thánh,người có công với làng...</a:t>
            </a:r>
          </a:p>
        </p:txBody>
      </p:sp>
      <p:sp>
        <p:nvSpPr>
          <p:cNvPr id="50199" name="Rectangle 23">
            <a:extLst>
              <a:ext uri="{FF2B5EF4-FFF2-40B4-BE49-F238E27FC236}">
                <a16:creationId xmlns:a16="http://schemas.microsoft.com/office/drawing/2014/main" id="{54FD5FC5-791E-4A6E-A838-A76BCA171FFA}"/>
              </a:ext>
            </a:extLst>
          </p:cNvPr>
          <p:cNvSpPr>
            <a:spLocks noChangeArrowheads="1"/>
          </p:cNvSpPr>
          <p:nvPr/>
        </p:nvSpPr>
        <p:spPr bwMode="auto">
          <a:xfrm>
            <a:off x="381000" y="1295400"/>
            <a:ext cx="3505200" cy="137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2800" b="1">
                <a:solidFill>
                  <a:srgbClr val="CC0000"/>
                </a:solidFill>
                <a:latin typeface="Times New Roman" panose="02020603050405020304" pitchFamily="18" charset="0"/>
              </a:rPr>
              <a:t>- Lễ hội ở đồng bằng Bắc Bộ được tổ chức vào thời gian nào ?</a:t>
            </a:r>
          </a:p>
        </p:txBody>
      </p:sp>
      <p:sp>
        <p:nvSpPr>
          <p:cNvPr id="50200" name="Rectangle 24">
            <a:extLst>
              <a:ext uri="{FF2B5EF4-FFF2-40B4-BE49-F238E27FC236}">
                <a16:creationId xmlns:a16="http://schemas.microsoft.com/office/drawing/2014/main" id="{612064D5-327C-4ED8-9856-85F7909BEB89}"/>
              </a:ext>
            </a:extLst>
          </p:cNvPr>
          <p:cNvSpPr>
            <a:spLocks noChangeArrowheads="1"/>
          </p:cNvSpPr>
          <p:nvPr/>
        </p:nvSpPr>
        <p:spPr bwMode="auto">
          <a:xfrm>
            <a:off x="152400" y="3124200"/>
            <a:ext cx="37338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2800" b="1">
                <a:solidFill>
                  <a:srgbClr val="CC0000"/>
                </a:solidFill>
                <a:latin typeface="Times New Roman" panose="02020603050405020304" pitchFamily="18" charset="0"/>
              </a:rPr>
              <a:t>- Mục đích tổ chức lễ hội.</a:t>
            </a:r>
          </a:p>
        </p:txBody>
      </p:sp>
      <p:sp>
        <p:nvSpPr>
          <p:cNvPr id="50201" name="Rectangle 25">
            <a:extLst>
              <a:ext uri="{FF2B5EF4-FFF2-40B4-BE49-F238E27FC236}">
                <a16:creationId xmlns:a16="http://schemas.microsoft.com/office/drawing/2014/main" id="{B135B28C-DFCF-47DF-AA49-955EEFEA6512}"/>
              </a:ext>
            </a:extLst>
          </p:cNvPr>
          <p:cNvSpPr>
            <a:spLocks noChangeArrowheads="1"/>
          </p:cNvSpPr>
          <p:nvPr/>
        </p:nvSpPr>
        <p:spPr bwMode="auto">
          <a:xfrm>
            <a:off x="304800" y="5226050"/>
            <a:ext cx="35814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2800" b="1">
                <a:solidFill>
                  <a:srgbClr val="CC0000"/>
                </a:solidFill>
                <a:latin typeface="Times New Roman" panose="02020603050405020304" pitchFamily="18" charset="0"/>
              </a:rPr>
              <a:t>- Trang phục trong lễ hội.</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0199"/>
                                        </p:tgtEl>
                                        <p:attrNameLst>
                                          <p:attrName>style.visibility</p:attrName>
                                        </p:attrNameLst>
                                      </p:cBhvr>
                                      <p:to>
                                        <p:strVal val="visible"/>
                                      </p:to>
                                    </p:set>
                                    <p:animEffect transition="in" filter="checkerboard(across)">
                                      <p:cBhvr>
                                        <p:cTn id="7" dur="500"/>
                                        <p:tgtEl>
                                          <p:spTgt spid="5019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0182"/>
                                        </p:tgtEl>
                                        <p:attrNameLst>
                                          <p:attrName>style.visibility</p:attrName>
                                        </p:attrNameLst>
                                      </p:cBhvr>
                                      <p:to>
                                        <p:strVal val="visible"/>
                                      </p:to>
                                    </p:set>
                                    <p:animEffect transition="in" filter="checkerboard(across)">
                                      <p:cBhvr>
                                        <p:cTn id="12" dur="500"/>
                                        <p:tgtEl>
                                          <p:spTgt spid="5018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50200"/>
                                        </p:tgtEl>
                                        <p:attrNameLst>
                                          <p:attrName>style.visibility</p:attrName>
                                        </p:attrNameLst>
                                      </p:cBhvr>
                                      <p:to>
                                        <p:strVal val="visible"/>
                                      </p:to>
                                    </p:set>
                                    <p:animEffect transition="in" filter="box(in)">
                                      <p:cBhvr>
                                        <p:cTn id="17" dur="500"/>
                                        <p:tgtEl>
                                          <p:spTgt spid="502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50186"/>
                                        </p:tgtEl>
                                        <p:attrNameLst>
                                          <p:attrName>style.visibility</p:attrName>
                                        </p:attrNameLst>
                                      </p:cBhvr>
                                      <p:to>
                                        <p:strVal val="visible"/>
                                      </p:to>
                                    </p:set>
                                    <p:animEffect transition="in" filter="box(in)">
                                      <p:cBhvr>
                                        <p:cTn id="22" dur="500"/>
                                        <p:tgtEl>
                                          <p:spTgt spid="5018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50201"/>
                                        </p:tgtEl>
                                        <p:attrNameLst>
                                          <p:attrName>style.visibility</p:attrName>
                                        </p:attrNameLst>
                                      </p:cBhvr>
                                      <p:to>
                                        <p:strVal val="visible"/>
                                      </p:to>
                                    </p:set>
                                    <p:animEffect transition="in" filter="blinds(horizontal)">
                                      <p:cBhvr>
                                        <p:cTn id="27" dur="500"/>
                                        <p:tgtEl>
                                          <p:spTgt spid="5020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50184"/>
                                        </p:tgtEl>
                                        <p:attrNameLst>
                                          <p:attrName>style.visibility</p:attrName>
                                        </p:attrNameLst>
                                      </p:cBhvr>
                                      <p:to>
                                        <p:strVal val="visible"/>
                                      </p:to>
                                    </p:set>
                                    <p:animEffect transition="in" filter="blinds(horizontal)">
                                      <p:cBhvr>
                                        <p:cTn id="32" dur="500"/>
                                        <p:tgtEl>
                                          <p:spTgt spid="501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2" grpId="0"/>
      <p:bldP spid="50184" grpId="0"/>
      <p:bldP spid="50186" grpId="0"/>
      <p:bldP spid="50199" grpId="0"/>
      <p:bldP spid="50200" grpId="0"/>
      <p:bldP spid="50201"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890" name="Group 14">
            <a:extLst>
              <a:ext uri="{FF2B5EF4-FFF2-40B4-BE49-F238E27FC236}">
                <a16:creationId xmlns:a16="http://schemas.microsoft.com/office/drawing/2014/main" id="{35755657-E9D0-4B00-9DB0-75AA80FFD4A4}"/>
              </a:ext>
            </a:extLst>
          </p:cNvPr>
          <p:cNvGrpSpPr>
            <a:grpSpLocks/>
          </p:cNvGrpSpPr>
          <p:nvPr/>
        </p:nvGrpSpPr>
        <p:grpSpPr bwMode="auto">
          <a:xfrm>
            <a:off x="0" y="-38100"/>
            <a:ext cx="9144000" cy="6896100"/>
            <a:chOff x="0" y="-24"/>
            <a:chExt cx="5760" cy="4344"/>
          </a:xfrm>
        </p:grpSpPr>
        <p:grpSp>
          <p:nvGrpSpPr>
            <p:cNvPr id="37900" name="Group 15">
              <a:extLst>
                <a:ext uri="{FF2B5EF4-FFF2-40B4-BE49-F238E27FC236}">
                  <a16:creationId xmlns:a16="http://schemas.microsoft.com/office/drawing/2014/main" id="{8CD9C26B-3185-4791-8B95-A2495951800C}"/>
                </a:ext>
              </a:extLst>
            </p:cNvPr>
            <p:cNvGrpSpPr>
              <a:grpSpLocks/>
            </p:cNvGrpSpPr>
            <p:nvPr/>
          </p:nvGrpSpPr>
          <p:grpSpPr bwMode="auto">
            <a:xfrm>
              <a:off x="0" y="-24"/>
              <a:ext cx="5760" cy="4344"/>
              <a:chOff x="0" y="-24"/>
              <a:chExt cx="5760" cy="4344"/>
            </a:xfrm>
          </p:grpSpPr>
          <p:pic>
            <p:nvPicPr>
              <p:cNvPr id="37903" name="Picture 3" descr="Frames PPT 015">
                <a:extLst>
                  <a:ext uri="{FF2B5EF4-FFF2-40B4-BE49-F238E27FC236}">
                    <a16:creationId xmlns:a16="http://schemas.microsoft.com/office/drawing/2014/main" id="{0E034516-4993-440F-8DAC-F2F2FE5D9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4"/>
                <a:ext cx="5760" cy="4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7904" name="Object 17">
                <a:extLst>
                  <a:ext uri="{FF2B5EF4-FFF2-40B4-BE49-F238E27FC236}">
                    <a16:creationId xmlns:a16="http://schemas.microsoft.com/office/drawing/2014/main" id="{3929C9BC-A886-43C1-B0DC-097FE8013538}"/>
                  </a:ext>
                </a:extLst>
              </p:cNvPr>
              <p:cNvGraphicFramePr>
                <a:graphicFrameLocks noChangeAspect="1"/>
              </p:cNvGraphicFramePr>
              <p:nvPr/>
            </p:nvGraphicFramePr>
            <p:xfrm>
              <a:off x="4944" y="3572"/>
              <a:ext cx="816" cy="748"/>
            </p:xfrm>
            <a:graphic>
              <a:graphicData uri="http://schemas.openxmlformats.org/presentationml/2006/ole">
                <mc:AlternateContent xmlns:mc="http://schemas.openxmlformats.org/markup-compatibility/2006">
                  <mc:Choice xmlns:v="urn:schemas-microsoft-com:vml" Requires="v">
                    <p:oleObj spid="_x0000_s38228" name="Clip" r:id="rId4" imgW="1999793" imgH="1831543" progId="MS_ClipArt_Gallery.2">
                      <p:embed/>
                    </p:oleObj>
                  </mc:Choice>
                  <mc:Fallback>
                    <p:oleObj name="Clip" r:id="rId4" imgW="1999793" imgH="1831543" progId="MS_ClipArt_Gallery.2">
                      <p:embed/>
                      <p:pic>
                        <p:nvPicPr>
                          <p:cNvPr id="0" name="Object 1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44" y="3572"/>
                            <a:ext cx="816" cy="7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7905" name="Group 18">
                <a:extLst>
                  <a:ext uri="{FF2B5EF4-FFF2-40B4-BE49-F238E27FC236}">
                    <a16:creationId xmlns:a16="http://schemas.microsoft.com/office/drawing/2014/main" id="{E590BD07-7758-4E6C-8CF2-39804102B880}"/>
                  </a:ext>
                </a:extLst>
              </p:cNvPr>
              <p:cNvGrpSpPr>
                <a:grpSpLocks/>
              </p:cNvGrpSpPr>
              <p:nvPr/>
            </p:nvGrpSpPr>
            <p:grpSpPr bwMode="auto">
              <a:xfrm>
                <a:off x="2" y="0"/>
                <a:ext cx="766" cy="1776"/>
                <a:chOff x="2" y="0"/>
                <a:chExt cx="995" cy="2099"/>
              </a:xfrm>
            </p:grpSpPr>
            <p:sp>
              <p:nvSpPr>
                <p:cNvPr id="37906" name="AutoShape 19">
                  <a:extLst>
                    <a:ext uri="{FF2B5EF4-FFF2-40B4-BE49-F238E27FC236}">
                      <a16:creationId xmlns:a16="http://schemas.microsoft.com/office/drawing/2014/main" id="{F483212F-9E88-4F36-BBFF-4B71C0B6AC2D}"/>
                    </a:ext>
                  </a:extLst>
                </p:cNvPr>
                <p:cNvSpPr>
                  <a:spLocks noChangeAspect="1" noChangeArrowheads="1" noTextEdit="1"/>
                </p:cNvSpPr>
                <p:nvPr/>
              </p:nvSpPr>
              <p:spPr bwMode="auto">
                <a:xfrm>
                  <a:off x="192" y="1296"/>
                  <a:ext cx="80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37907" name="Group 20">
                  <a:extLst>
                    <a:ext uri="{FF2B5EF4-FFF2-40B4-BE49-F238E27FC236}">
                      <a16:creationId xmlns:a16="http://schemas.microsoft.com/office/drawing/2014/main" id="{60BF6401-62ED-4195-A973-F00B79C8D179}"/>
                    </a:ext>
                  </a:extLst>
                </p:cNvPr>
                <p:cNvGrpSpPr>
                  <a:grpSpLocks/>
                </p:cNvGrpSpPr>
                <p:nvPr/>
              </p:nvGrpSpPr>
              <p:grpSpPr bwMode="auto">
                <a:xfrm>
                  <a:off x="10" y="3"/>
                  <a:ext cx="794" cy="666"/>
                  <a:chOff x="10" y="3"/>
                  <a:chExt cx="794" cy="666"/>
                </a:xfrm>
              </p:grpSpPr>
              <p:sp>
                <p:nvSpPr>
                  <p:cNvPr id="38028" name="Freeform 21">
                    <a:extLst>
                      <a:ext uri="{FF2B5EF4-FFF2-40B4-BE49-F238E27FC236}">
                        <a16:creationId xmlns:a16="http://schemas.microsoft.com/office/drawing/2014/main" id="{FF4EDF49-DBE6-467F-A000-2515765EE59E}"/>
                      </a:ext>
                    </a:extLst>
                  </p:cNvPr>
                  <p:cNvSpPr>
                    <a:spLocks/>
                  </p:cNvSpPr>
                  <p:nvPr/>
                </p:nvSpPr>
                <p:spPr bwMode="auto">
                  <a:xfrm>
                    <a:off x="436" y="21"/>
                    <a:ext cx="112" cy="49"/>
                  </a:xfrm>
                  <a:custGeom>
                    <a:avLst/>
                    <a:gdLst>
                      <a:gd name="T0" fmla="*/ 0 w 223"/>
                      <a:gd name="T1" fmla="*/ 43 h 98"/>
                      <a:gd name="T2" fmla="*/ 0 w 223"/>
                      <a:gd name="T3" fmla="*/ 42 h 98"/>
                      <a:gd name="T4" fmla="*/ 2 w 223"/>
                      <a:gd name="T5" fmla="*/ 42 h 98"/>
                      <a:gd name="T6" fmla="*/ 3 w 223"/>
                      <a:gd name="T7" fmla="*/ 41 h 98"/>
                      <a:gd name="T8" fmla="*/ 3 w 223"/>
                      <a:gd name="T9" fmla="*/ 40 h 98"/>
                      <a:gd name="T10" fmla="*/ 12 w 223"/>
                      <a:gd name="T11" fmla="*/ 43 h 98"/>
                      <a:gd name="T12" fmla="*/ 22 w 223"/>
                      <a:gd name="T13" fmla="*/ 44 h 98"/>
                      <a:gd name="T14" fmla="*/ 30 w 223"/>
                      <a:gd name="T15" fmla="*/ 44 h 98"/>
                      <a:gd name="T16" fmla="*/ 38 w 223"/>
                      <a:gd name="T17" fmla="*/ 43 h 98"/>
                      <a:gd name="T18" fmla="*/ 46 w 223"/>
                      <a:gd name="T19" fmla="*/ 42 h 98"/>
                      <a:gd name="T20" fmla="*/ 54 w 223"/>
                      <a:gd name="T21" fmla="*/ 39 h 98"/>
                      <a:gd name="T22" fmla="*/ 62 w 223"/>
                      <a:gd name="T23" fmla="*/ 36 h 98"/>
                      <a:gd name="T24" fmla="*/ 69 w 223"/>
                      <a:gd name="T25" fmla="*/ 33 h 98"/>
                      <a:gd name="T26" fmla="*/ 76 w 223"/>
                      <a:gd name="T27" fmla="*/ 29 h 98"/>
                      <a:gd name="T28" fmla="*/ 82 w 223"/>
                      <a:gd name="T29" fmla="*/ 25 h 98"/>
                      <a:gd name="T30" fmla="*/ 88 w 223"/>
                      <a:gd name="T31" fmla="*/ 21 h 98"/>
                      <a:gd name="T32" fmla="*/ 94 w 223"/>
                      <a:gd name="T33" fmla="*/ 16 h 98"/>
                      <a:gd name="T34" fmla="*/ 99 w 223"/>
                      <a:gd name="T35" fmla="*/ 12 h 98"/>
                      <a:gd name="T36" fmla="*/ 103 w 223"/>
                      <a:gd name="T37" fmla="*/ 8 h 98"/>
                      <a:gd name="T38" fmla="*/ 108 w 223"/>
                      <a:gd name="T39" fmla="*/ 4 h 98"/>
                      <a:gd name="T40" fmla="*/ 112 w 223"/>
                      <a:gd name="T41" fmla="*/ 0 h 98"/>
                      <a:gd name="T42" fmla="*/ 111 w 223"/>
                      <a:gd name="T43" fmla="*/ 5 h 98"/>
                      <a:gd name="T44" fmla="*/ 108 w 223"/>
                      <a:gd name="T45" fmla="*/ 9 h 98"/>
                      <a:gd name="T46" fmla="*/ 104 w 223"/>
                      <a:gd name="T47" fmla="*/ 14 h 98"/>
                      <a:gd name="T48" fmla="*/ 98 w 223"/>
                      <a:gd name="T49" fmla="*/ 19 h 98"/>
                      <a:gd name="T50" fmla="*/ 92 w 223"/>
                      <a:gd name="T51" fmla="*/ 24 h 98"/>
                      <a:gd name="T52" fmla="*/ 85 w 223"/>
                      <a:gd name="T53" fmla="*/ 29 h 98"/>
                      <a:gd name="T54" fmla="*/ 77 w 223"/>
                      <a:gd name="T55" fmla="*/ 34 h 98"/>
                      <a:gd name="T56" fmla="*/ 68 w 223"/>
                      <a:gd name="T57" fmla="*/ 38 h 98"/>
                      <a:gd name="T58" fmla="*/ 60 w 223"/>
                      <a:gd name="T59" fmla="*/ 42 h 98"/>
                      <a:gd name="T60" fmla="*/ 50 w 223"/>
                      <a:gd name="T61" fmla="*/ 45 h 98"/>
                      <a:gd name="T62" fmla="*/ 41 w 223"/>
                      <a:gd name="T63" fmla="*/ 47 h 98"/>
                      <a:gd name="T64" fmla="*/ 32 w 223"/>
                      <a:gd name="T65" fmla="*/ 49 h 98"/>
                      <a:gd name="T66" fmla="*/ 23 w 223"/>
                      <a:gd name="T67" fmla="*/ 49 h 98"/>
                      <a:gd name="T68" fmla="*/ 15 w 223"/>
                      <a:gd name="T69" fmla="*/ 49 h 98"/>
                      <a:gd name="T70" fmla="*/ 7 w 223"/>
                      <a:gd name="T71" fmla="*/ 46 h 98"/>
                      <a:gd name="T72" fmla="*/ 0 w 223"/>
                      <a:gd name="T73" fmla="*/ 43 h 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3" h="98">
                        <a:moveTo>
                          <a:pt x="0" y="85"/>
                        </a:moveTo>
                        <a:lnTo>
                          <a:pt x="0" y="84"/>
                        </a:lnTo>
                        <a:lnTo>
                          <a:pt x="3" y="83"/>
                        </a:lnTo>
                        <a:lnTo>
                          <a:pt x="6" y="82"/>
                        </a:lnTo>
                        <a:lnTo>
                          <a:pt x="6" y="80"/>
                        </a:lnTo>
                        <a:lnTo>
                          <a:pt x="24" y="85"/>
                        </a:lnTo>
                        <a:lnTo>
                          <a:pt x="43" y="87"/>
                        </a:lnTo>
                        <a:lnTo>
                          <a:pt x="60" y="88"/>
                        </a:lnTo>
                        <a:lnTo>
                          <a:pt x="76" y="86"/>
                        </a:lnTo>
                        <a:lnTo>
                          <a:pt x="92" y="83"/>
                        </a:lnTo>
                        <a:lnTo>
                          <a:pt x="108" y="78"/>
                        </a:lnTo>
                        <a:lnTo>
                          <a:pt x="123" y="72"/>
                        </a:lnTo>
                        <a:lnTo>
                          <a:pt x="137" y="65"/>
                        </a:lnTo>
                        <a:lnTo>
                          <a:pt x="151" y="57"/>
                        </a:lnTo>
                        <a:lnTo>
                          <a:pt x="163" y="49"/>
                        </a:lnTo>
                        <a:lnTo>
                          <a:pt x="175" y="41"/>
                        </a:lnTo>
                        <a:lnTo>
                          <a:pt x="187" y="32"/>
                        </a:lnTo>
                        <a:lnTo>
                          <a:pt x="197" y="23"/>
                        </a:lnTo>
                        <a:lnTo>
                          <a:pt x="206" y="15"/>
                        </a:lnTo>
                        <a:lnTo>
                          <a:pt x="215" y="7"/>
                        </a:lnTo>
                        <a:lnTo>
                          <a:pt x="223" y="0"/>
                        </a:lnTo>
                        <a:lnTo>
                          <a:pt x="221" y="9"/>
                        </a:lnTo>
                        <a:lnTo>
                          <a:pt x="215" y="18"/>
                        </a:lnTo>
                        <a:lnTo>
                          <a:pt x="207" y="27"/>
                        </a:lnTo>
                        <a:lnTo>
                          <a:pt x="196" y="38"/>
                        </a:lnTo>
                        <a:lnTo>
                          <a:pt x="183" y="48"/>
                        </a:lnTo>
                        <a:lnTo>
                          <a:pt x="169" y="58"/>
                        </a:lnTo>
                        <a:lnTo>
                          <a:pt x="153" y="68"/>
                        </a:lnTo>
                        <a:lnTo>
                          <a:pt x="136" y="76"/>
                        </a:lnTo>
                        <a:lnTo>
                          <a:pt x="119" y="84"/>
                        </a:lnTo>
                        <a:lnTo>
                          <a:pt x="100" y="90"/>
                        </a:lnTo>
                        <a:lnTo>
                          <a:pt x="82" y="94"/>
                        </a:lnTo>
                        <a:lnTo>
                          <a:pt x="64" y="98"/>
                        </a:lnTo>
                        <a:lnTo>
                          <a:pt x="46" y="98"/>
                        </a:lnTo>
                        <a:lnTo>
                          <a:pt x="30" y="97"/>
                        </a:lnTo>
                        <a:lnTo>
                          <a:pt x="14" y="92"/>
                        </a:lnTo>
                        <a:lnTo>
                          <a:pt x="0" y="8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9" name="Freeform 22">
                    <a:extLst>
                      <a:ext uri="{FF2B5EF4-FFF2-40B4-BE49-F238E27FC236}">
                        <a16:creationId xmlns:a16="http://schemas.microsoft.com/office/drawing/2014/main" id="{00A4745F-DC0F-4D57-9687-216A6FF4A585}"/>
                      </a:ext>
                    </a:extLst>
                  </p:cNvPr>
                  <p:cNvSpPr>
                    <a:spLocks/>
                  </p:cNvSpPr>
                  <p:nvPr/>
                </p:nvSpPr>
                <p:spPr bwMode="auto">
                  <a:xfrm>
                    <a:off x="524" y="7"/>
                    <a:ext cx="6" cy="38"/>
                  </a:xfrm>
                  <a:custGeom>
                    <a:avLst/>
                    <a:gdLst>
                      <a:gd name="T0" fmla="*/ 4 w 13"/>
                      <a:gd name="T1" fmla="*/ 0 h 76"/>
                      <a:gd name="T2" fmla="*/ 6 w 13"/>
                      <a:gd name="T3" fmla="*/ 5 h 76"/>
                      <a:gd name="T4" fmla="*/ 6 w 13"/>
                      <a:gd name="T5" fmla="*/ 16 h 76"/>
                      <a:gd name="T6" fmla="*/ 4 w 13"/>
                      <a:gd name="T7" fmla="*/ 28 h 76"/>
                      <a:gd name="T8" fmla="*/ 0 w 13"/>
                      <a:gd name="T9" fmla="*/ 38 h 76"/>
                      <a:gd name="T10" fmla="*/ 1 w 13"/>
                      <a:gd name="T11" fmla="*/ 28 h 76"/>
                      <a:gd name="T12" fmla="*/ 2 w 13"/>
                      <a:gd name="T13" fmla="*/ 16 h 76"/>
                      <a:gd name="T14" fmla="*/ 3 w 13"/>
                      <a:gd name="T15" fmla="*/ 5 h 76"/>
                      <a:gd name="T16" fmla="*/ 4 w 13"/>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6">
                        <a:moveTo>
                          <a:pt x="9" y="0"/>
                        </a:moveTo>
                        <a:lnTo>
                          <a:pt x="13" y="9"/>
                        </a:lnTo>
                        <a:lnTo>
                          <a:pt x="13" y="31"/>
                        </a:lnTo>
                        <a:lnTo>
                          <a:pt x="9" y="56"/>
                        </a:lnTo>
                        <a:lnTo>
                          <a:pt x="0" y="76"/>
                        </a:lnTo>
                        <a:lnTo>
                          <a:pt x="2" y="56"/>
                        </a:lnTo>
                        <a:lnTo>
                          <a:pt x="5" y="31"/>
                        </a:lnTo>
                        <a:lnTo>
                          <a:pt x="7" y="9"/>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0" name="Freeform 23">
                    <a:extLst>
                      <a:ext uri="{FF2B5EF4-FFF2-40B4-BE49-F238E27FC236}">
                        <a16:creationId xmlns:a16="http://schemas.microsoft.com/office/drawing/2014/main" id="{A8410283-938C-47DF-9357-13DE5ED6112E}"/>
                      </a:ext>
                    </a:extLst>
                  </p:cNvPr>
                  <p:cNvSpPr>
                    <a:spLocks/>
                  </p:cNvSpPr>
                  <p:nvPr/>
                </p:nvSpPr>
                <p:spPr bwMode="auto">
                  <a:xfrm>
                    <a:off x="515" y="6"/>
                    <a:ext cx="8" cy="46"/>
                  </a:xfrm>
                  <a:custGeom>
                    <a:avLst/>
                    <a:gdLst>
                      <a:gd name="T0" fmla="*/ 6 w 16"/>
                      <a:gd name="T1" fmla="*/ 0 h 91"/>
                      <a:gd name="T2" fmla="*/ 8 w 16"/>
                      <a:gd name="T3" fmla="*/ 6 h 91"/>
                      <a:gd name="T4" fmla="*/ 8 w 16"/>
                      <a:gd name="T5" fmla="*/ 19 h 91"/>
                      <a:gd name="T6" fmla="*/ 5 w 16"/>
                      <a:gd name="T7" fmla="*/ 34 h 91"/>
                      <a:gd name="T8" fmla="*/ 0 w 16"/>
                      <a:gd name="T9" fmla="*/ 46 h 91"/>
                      <a:gd name="T10" fmla="*/ 1 w 16"/>
                      <a:gd name="T11" fmla="*/ 36 h 91"/>
                      <a:gd name="T12" fmla="*/ 2 w 16"/>
                      <a:gd name="T13" fmla="*/ 21 h 91"/>
                      <a:gd name="T14" fmla="*/ 4 w 16"/>
                      <a:gd name="T15" fmla="*/ 6 h 91"/>
                      <a:gd name="T16" fmla="*/ 6 w 16"/>
                      <a:gd name="T17" fmla="*/ 0 h 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91">
                        <a:moveTo>
                          <a:pt x="12" y="0"/>
                        </a:moveTo>
                        <a:lnTo>
                          <a:pt x="16" y="11"/>
                        </a:lnTo>
                        <a:lnTo>
                          <a:pt x="15" y="38"/>
                        </a:lnTo>
                        <a:lnTo>
                          <a:pt x="10" y="68"/>
                        </a:lnTo>
                        <a:lnTo>
                          <a:pt x="0" y="91"/>
                        </a:lnTo>
                        <a:lnTo>
                          <a:pt x="2" y="72"/>
                        </a:lnTo>
                        <a:lnTo>
                          <a:pt x="4" y="41"/>
                        </a:lnTo>
                        <a:lnTo>
                          <a:pt x="8" y="12"/>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1" name="Freeform 24">
                    <a:extLst>
                      <a:ext uri="{FF2B5EF4-FFF2-40B4-BE49-F238E27FC236}">
                        <a16:creationId xmlns:a16="http://schemas.microsoft.com/office/drawing/2014/main" id="{E7E78E8F-34AC-45BA-B576-C37DF0B5DE2F}"/>
                      </a:ext>
                    </a:extLst>
                  </p:cNvPr>
                  <p:cNvSpPr>
                    <a:spLocks/>
                  </p:cNvSpPr>
                  <p:nvPr/>
                </p:nvSpPr>
                <p:spPr bwMode="auto">
                  <a:xfrm>
                    <a:off x="499" y="13"/>
                    <a:ext cx="6" cy="48"/>
                  </a:xfrm>
                  <a:custGeom>
                    <a:avLst/>
                    <a:gdLst>
                      <a:gd name="T0" fmla="*/ 3 w 13"/>
                      <a:gd name="T1" fmla="*/ 0 h 95"/>
                      <a:gd name="T2" fmla="*/ 6 w 13"/>
                      <a:gd name="T3" fmla="*/ 6 h 95"/>
                      <a:gd name="T4" fmla="*/ 6 w 13"/>
                      <a:gd name="T5" fmla="*/ 21 h 95"/>
                      <a:gd name="T6" fmla="*/ 5 w 13"/>
                      <a:gd name="T7" fmla="*/ 37 h 95"/>
                      <a:gd name="T8" fmla="*/ 0 w 13"/>
                      <a:gd name="T9" fmla="*/ 48 h 95"/>
                      <a:gd name="T10" fmla="*/ 0 w 13"/>
                      <a:gd name="T11" fmla="*/ 38 h 95"/>
                      <a:gd name="T12" fmla="*/ 0 w 13"/>
                      <a:gd name="T13" fmla="*/ 22 h 95"/>
                      <a:gd name="T14" fmla="*/ 2 w 13"/>
                      <a:gd name="T15" fmla="*/ 7 h 95"/>
                      <a:gd name="T16" fmla="*/ 3 w 13"/>
                      <a:gd name="T17" fmla="*/ 0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95">
                        <a:moveTo>
                          <a:pt x="7" y="0"/>
                        </a:moveTo>
                        <a:lnTo>
                          <a:pt x="12" y="12"/>
                        </a:lnTo>
                        <a:lnTo>
                          <a:pt x="13" y="41"/>
                        </a:lnTo>
                        <a:lnTo>
                          <a:pt x="10" y="73"/>
                        </a:lnTo>
                        <a:lnTo>
                          <a:pt x="0" y="95"/>
                        </a:lnTo>
                        <a:lnTo>
                          <a:pt x="0" y="76"/>
                        </a:lnTo>
                        <a:lnTo>
                          <a:pt x="1" y="43"/>
                        </a:lnTo>
                        <a:lnTo>
                          <a:pt x="4" y="13"/>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2" name="Freeform 25">
                    <a:extLst>
                      <a:ext uri="{FF2B5EF4-FFF2-40B4-BE49-F238E27FC236}">
                        <a16:creationId xmlns:a16="http://schemas.microsoft.com/office/drawing/2014/main" id="{A7D14B0C-9014-45D8-94EA-68F8801F14A5}"/>
                      </a:ext>
                    </a:extLst>
                  </p:cNvPr>
                  <p:cNvSpPr>
                    <a:spLocks/>
                  </p:cNvSpPr>
                  <p:nvPr/>
                </p:nvSpPr>
                <p:spPr bwMode="auto">
                  <a:xfrm>
                    <a:off x="488" y="22"/>
                    <a:ext cx="5" cy="43"/>
                  </a:xfrm>
                  <a:custGeom>
                    <a:avLst/>
                    <a:gdLst>
                      <a:gd name="T0" fmla="*/ 3 w 10"/>
                      <a:gd name="T1" fmla="*/ 0 h 85"/>
                      <a:gd name="T2" fmla="*/ 5 w 10"/>
                      <a:gd name="T3" fmla="*/ 6 h 85"/>
                      <a:gd name="T4" fmla="*/ 5 w 10"/>
                      <a:gd name="T5" fmla="*/ 19 h 85"/>
                      <a:gd name="T6" fmla="*/ 4 w 10"/>
                      <a:gd name="T7" fmla="*/ 34 h 85"/>
                      <a:gd name="T8" fmla="*/ 1 w 10"/>
                      <a:gd name="T9" fmla="*/ 43 h 85"/>
                      <a:gd name="T10" fmla="*/ 1 w 10"/>
                      <a:gd name="T11" fmla="*/ 33 h 85"/>
                      <a:gd name="T12" fmla="*/ 0 w 10"/>
                      <a:gd name="T13" fmla="*/ 19 h 85"/>
                      <a:gd name="T14" fmla="*/ 1 w 10"/>
                      <a:gd name="T15" fmla="*/ 6 h 85"/>
                      <a:gd name="T16" fmla="*/ 3 w 10"/>
                      <a:gd name="T17" fmla="*/ 0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85">
                        <a:moveTo>
                          <a:pt x="5" y="0"/>
                        </a:moveTo>
                        <a:lnTo>
                          <a:pt x="9" y="11"/>
                        </a:lnTo>
                        <a:lnTo>
                          <a:pt x="10" y="38"/>
                        </a:lnTo>
                        <a:lnTo>
                          <a:pt x="8" y="67"/>
                        </a:lnTo>
                        <a:lnTo>
                          <a:pt x="1" y="85"/>
                        </a:lnTo>
                        <a:lnTo>
                          <a:pt x="1" y="66"/>
                        </a:lnTo>
                        <a:lnTo>
                          <a:pt x="0" y="37"/>
                        </a:lnTo>
                        <a:lnTo>
                          <a:pt x="1"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3" name="Freeform 26">
                    <a:extLst>
                      <a:ext uri="{FF2B5EF4-FFF2-40B4-BE49-F238E27FC236}">
                        <a16:creationId xmlns:a16="http://schemas.microsoft.com/office/drawing/2014/main" id="{6B10704B-FCF8-4493-8531-DFB7525B77C5}"/>
                      </a:ext>
                    </a:extLst>
                  </p:cNvPr>
                  <p:cNvSpPr>
                    <a:spLocks/>
                  </p:cNvSpPr>
                  <p:nvPr/>
                </p:nvSpPr>
                <p:spPr bwMode="auto">
                  <a:xfrm>
                    <a:off x="468" y="33"/>
                    <a:ext cx="6" cy="36"/>
                  </a:xfrm>
                  <a:custGeom>
                    <a:avLst/>
                    <a:gdLst>
                      <a:gd name="T0" fmla="*/ 1 w 13"/>
                      <a:gd name="T1" fmla="*/ 0 h 71"/>
                      <a:gd name="T2" fmla="*/ 4 w 13"/>
                      <a:gd name="T3" fmla="*/ 4 h 71"/>
                      <a:gd name="T4" fmla="*/ 6 w 13"/>
                      <a:gd name="T5" fmla="*/ 15 h 71"/>
                      <a:gd name="T6" fmla="*/ 6 w 13"/>
                      <a:gd name="T7" fmla="*/ 26 h 71"/>
                      <a:gd name="T8" fmla="*/ 2 w 13"/>
                      <a:gd name="T9" fmla="*/ 36 h 71"/>
                      <a:gd name="T10" fmla="*/ 2 w 13"/>
                      <a:gd name="T11" fmla="*/ 27 h 71"/>
                      <a:gd name="T12" fmla="*/ 0 w 13"/>
                      <a:gd name="T13" fmla="*/ 15 h 71"/>
                      <a:gd name="T14" fmla="*/ 0 w 13"/>
                      <a:gd name="T15" fmla="*/ 5 h 71"/>
                      <a:gd name="T16" fmla="*/ 1 w 13"/>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1">
                        <a:moveTo>
                          <a:pt x="3" y="0"/>
                        </a:moveTo>
                        <a:lnTo>
                          <a:pt x="8" y="8"/>
                        </a:lnTo>
                        <a:lnTo>
                          <a:pt x="13" y="29"/>
                        </a:lnTo>
                        <a:lnTo>
                          <a:pt x="12" y="52"/>
                        </a:lnTo>
                        <a:lnTo>
                          <a:pt x="5" y="71"/>
                        </a:lnTo>
                        <a:lnTo>
                          <a:pt x="4" y="54"/>
                        </a:lnTo>
                        <a:lnTo>
                          <a:pt x="1" y="30"/>
                        </a:lnTo>
                        <a:lnTo>
                          <a:pt x="0" y="9"/>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4" name="Freeform 27">
                    <a:extLst>
                      <a:ext uri="{FF2B5EF4-FFF2-40B4-BE49-F238E27FC236}">
                        <a16:creationId xmlns:a16="http://schemas.microsoft.com/office/drawing/2014/main" id="{D6C9271D-A39C-4216-8961-7CFDCBB83819}"/>
                      </a:ext>
                    </a:extLst>
                  </p:cNvPr>
                  <p:cNvSpPr>
                    <a:spLocks/>
                  </p:cNvSpPr>
                  <p:nvPr/>
                </p:nvSpPr>
                <p:spPr bwMode="auto">
                  <a:xfrm>
                    <a:off x="439" y="49"/>
                    <a:ext cx="7" cy="17"/>
                  </a:xfrm>
                  <a:custGeom>
                    <a:avLst/>
                    <a:gdLst>
                      <a:gd name="T0" fmla="*/ 1 w 15"/>
                      <a:gd name="T1" fmla="*/ 0 h 35"/>
                      <a:gd name="T2" fmla="*/ 3 w 15"/>
                      <a:gd name="T3" fmla="*/ 1 h 35"/>
                      <a:gd name="T4" fmla="*/ 6 w 15"/>
                      <a:gd name="T5" fmla="*/ 7 h 35"/>
                      <a:gd name="T6" fmla="*/ 7 w 15"/>
                      <a:gd name="T7" fmla="*/ 13 h 35"/>
                      <a:gd name="T8" fmla="*/ 5 w 15"/>
                      <a:gd name="T9" fmla="*/ 17 h 35"/>
                      <a:gd name="T10" fmla="*/ 5 w 15"/>
                      <a:gd name="T11" fmla="*/ 11 h 35"/>
                      <a:gd name="T12" fmla="*/ 2 w 15"/>
                      <a:gd name="T13" fmla="*/ 6 h 35"/>
                      <a:gd name="T14" fmla="*/ 0 w 15"/>
                      <a:gd name="T15" fmla="*/ 1 h 35"/>
                      <a:gd name="T16" fmla="*/ 1 w 15"/>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35">
                        <a:moveTo>
                          <a:pt x="2" y="0"/>
                        </a:moveTo>
                        <a:lnTo>
                          <a:pt x="6" y="3"/>
                        </a:lnTo>
                        <a:lnTo>
                          <a:pt x="12" y="14"/>
                        </a:lnTo>
                        <a:lnTo>
                          <a:pt x="15" y="27"/>
                        </a:lnTo>
                        <a:lnTo>
                          <a:pt x="11" y="35"/>
                        </a:lnTo>
                        <a:lnTo>
                          <a:pt x="11" y="23"/>
                        </a:lnTo>
                        <a:lnTo>
                          <a:pt x="5" y="12"/>
                        </a:lnTo>
                        <a:lnTo>
                          <a:pt x="0" y="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5" name="Freeform 28">
                    <a:extLst>
                      <a:ext uri="{FF2B5EF4-FFF2-40B4-BE49-F238E27FC236}">
                        <a16:creationId xmlns:a16="http://schemas.microsoft.com/office/drawing/2014/main" id="{13F76753-E34E-4B18-A9EE-90456BF5A962}"/>
                      </a:ext>
                    </a:extLst>
                  </p:cNvPr>
                  <p:cNvSpPr>
                    <a:spLocks/>
                  </p:cNvSpPr>
                  <p:nvPr/>
                </p:nvSpPr>
                <p:spPr bwMode="auto">
                  <a:xfrm>
                    <a:off x="535" y="3"/>
                    <a:ext cx="6" cy="33"/>
                  </a:xfrm>
                  <a:custGeom>
                    <a:avLst/>
                    <a:gdLst>
                      <a:gd name="T0" fmla="*/ 4 w 13"/>
                      <a:gd name="T1" fmla="*/ 0 h 66"/>
                      <a:gd name="T2" fmla="*/ 6 w 13"/>
                      <a:gd name="T3" fmla="*/ 4 h 66"/>
                      <a:gd name="T4" fmla="*/ 6 w 13"/>
                      <a:gd name="T5" fmla="*/ 13 h 66"/>
                      <a:gd name="T6" fmla="*/ 4 w 13"/>
                      <a:gd name="T7" fmla="*/ 23 h 66"/>
                      <a:gd name="T8" fmla="*/ 0 w 13"/>
                      <a:gd name="T9" fmla="*/ 33 h 66"/>
                      <a:gd name="T10" fmla="*/ 1 w 13"/>
                      <a:gd name="T11" fmla="*/ 24 h 66"/>
                      <a:gd name="T12" fmla="*/ 1 w 13"/>
                      <a:gd name="T13" fmla="*/ 13 h 66"/>
                      <a:gd name="T14" fmla="*/ 3 w 13"/>
                      <a:gd name="T15" fmla="*/ 4 h 66"/>
                      <a:gd name="T16" fmla="*/ 4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66">
                        <a:moveTo>
                          <a:pt x="9" y="0"/>
                        </a:moveTo>
                        <a:lnTo>
                          <a:pt x="13" y="7"/>
                        </a:lnTo>
                        <a:lnTo>
                          <a:pt x="13" y="25"/>
                        </a:lnTo>
                        <a:lnTo>
                          <a:pt x="9" y="46"/>
                        </a:lnTo>
                        <a:lnTo>
                          <a:pt x="0" y="66"/>
                        </a:lnTo>
                        <a:lnTo>
                          <a:pt x="2" y="47"/>
                        </a:lnTo>
                        <a:lnTo>
                          <a:pt x="3" y="25"/>
                        </a:lnTo>
                        <a:lnTo>
                          <a:pt x="6" y="8"/>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6" name="Freeform 29">
                    <a:extLst>
                      <a:ext uri="{FF2B5EF4-FFF2-40B4-BE49-F238E27FC236}">
                        <a16:creationId xmlns:a16="http://schemas.microsoft.com/office/drawing/2014/main" id="{DB3F62A6-ABF9-4207-9386-E239CFEEDF66}"/>
                      </a:ext>
                    </a:extLst>
                  </p:cNvPr>
                  <p:cNvSpPr>
                    <a:spLocks/>
                  </p:cNvSpPr>
                  <p:nvPr/>
                </p:nvSpPr>
                <p:spPr bwMode="auto">
                  <a:xfrm>
                    <a:off x="508" y="10"/>
                    <a:ext cx="6" cy="46"/>
                  </a:xfrm>
                  <a:custGeom>
                    <a:avLst/>
                    <a:gdLst>
                      <a:gd name="T0" fmla="*/ 4 w 12"/>
                      <a:gd name="T1" fmla="*/ 0 h 93"/>
                      <a:gd name="T2" fmla="*/ 6 w 12"/>
                      <a:gd name="T3" fmla="*/ 6 h 93"/>
                      <a:gd name="T4" fmla="*/ 6 w 12"/>
                      <a:gd name="T5" fmla="*/ 20 h 93"/>
                      <a:gd name="T6" fmla="*/ 5 w 12"/>
                      <a:gd name="T7" fmla="*/ 35 h 93"/>
                      <a:gd name="T8" fmla="*/ 0 w 12"/>
                      <a:gd name="T9" fmla="*/ 46 h 93"/>
                      <a:gd name="T10" fmla="*/ 0 w 12"/>
                      <a:gd name="T11" fmla="*/ 37 h 93"/>
                      <a:gd name="T12" fmla="*/ 1 w 12"/>
                      <a:gd name="T13" fmla="*/ 21 h 93"/>
                      <a:gd name="T14" fmla="*/ 2 w 12"/>
                      <a:gd name="T15" fmla="*/ 6 h 93"/>
                      <a:gd name="T16" fmla="*/ 4 w 12"/>
                      <a:gd name="T17" fmla="*/ 0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93">
                        <a:moveTo>
                          <a:pt x="7" y="0"/>
                        </a:moveTo>
                        <a:lnTo>
                          <a:pt x="11" y="12"/>
                        </a:lnTo>
                        <a:lnTo>
                          <a:pt x="12" y="40"/>
                        </a:lnTo>
                        <a:lnTo>
                          <a:pt x="9" y="71"/>
                        </a:lnTo>
                        <a:lnTo>
                          <a:pt x="0" y="93"/>
                        </a:lnTo>
                        <a:lnTo>
                          <a:pt x="0" y="75"/>
                        </a:lnTo>
                        <a:lnTo>
                          <a:pt x="1" y="42"/>
                        </a:lnTo>
                        <a:lnTo>
                          <a:pt x="3" y="12"/>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7" name="Freeform 30">
                    <a:extLst>
                      <a:ext uri="{FF2B5EF4-FFF2-40B4-BE49-F238E27FC236}">
                        <a16:creationId xmlns:a16="http://schemas.microsoft.com/office/drawing/2014/main" id="{8869C030-5C13-4776-B73C-CFA28E3E1F6F}"/>
                      </a:ext>
                    </a:extLst>
                  </p:cNvPr>
                  <p:cNvSpPr>
                    <a:spLocks/>
                  </p:cNvSpPr>
                  <p:nvPr/>
                </p:nvSpPr>
                <p:spPr bwMode="auto">
                  <a:xfrm>
                    <a:off x="476" y="26"/>
                    <a:ext cx="7" cy="41"/>
                  </a:xfrm>
                  <a:custGeom>
                    <a:avLst/>
                    <a:gdLst>
                      <a:gd name="T0" fmla="*/ 2 w 13"/>
                      <a:gd name="T1" fmla="*/ 0 h 82"/>
                      <a:gd name="T2" fmla="*/ 4 w 13"/>
                      <a:gd name="T3" fmla="*/ 5 h 82"/>
                      <a:gd name="T4" fmla="*/ 7 w 13"/>
                      <a:gd name="T5" fmla="*/ 17 h 82"/>
                      <a:gd name="T6" fmla="*/ 7 w 13"/>
                      <a:gd name="T7" fmla="*/ 31 h 82"/>
                      <a:gd name="T8" fmla="*/ 3 w 13"/>
                      <a:gd name="T9" fmla="*/ 41 h 82"/>
                      <a:gd name="T10" fmla="*/ 3 w 13"/>
                      <a:gd name="T11" fmla="*/ 31 h 82"/>
                      <a:gd name="T12" fmla="*/ 2 w 13"/>
                      <a:gd name="T13" fmla="*/ 18 h 82"/>
                      <a:gd name="T14" fmla="*/ 0 w 13"/>
                      <a:gd name="T15" fmla="*/ 5 h 82"/>
                      <a:gd name="T16" fmla="*/ 2 w 13"/>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82">
                        <a:moveTo>
                          <a:pt x="3" y="0"/>
                        </a:moveTo>
                        <a:lnTo>
                          <a:pt x="8" y="10"/>
                        </a:lnTo>
                        <a:lnTo>
                          <a:pt x="13" y="33"/>
                        </a:lnTo>
                        <a:lnTo>
                          <a:pt x="13" y="61"/>
                        </a:lnTo>
                        <a:lnTo>
                          <a:pt x="6" y="82"/>
                        </a:lnTo>
                        <a:lnTo>
                          <a:pt x="5" y="62"/>
                        </a:lnTo>
                        <a:lnTo>
                          <a:pt x="3" y="36"/>
                        </a:lnTo>
                        <a:lnTo>
                          <a:pt x="0"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8" name="Freeform 31">
                    <a:extLst>
                      <a:ext uri="{FF2B5EF4-FFF2-40B4-BE49-F238E27FC236}">
                        <a16:creationId xmlns:a16="http://schemas.microsoft.com/office/drawing/2014/main" id="{6F9CC040-0EAF-4389-B0D4-6325A3B68F06}"/>
                      </a:ext>
                    </a:extLst>
                  </p:cNvPr>
                  <p:cNvSpPr>
                    <a:spLocks/>
                  </p:cNvSpPr>
                  <p:nvPr/>
                </p:nvSpPr>
                <p:spPr bwMode="auto">
                  <a:xfrm>
                    <a:off x="461" y="35"/>
                    <a:ext cx="4" cy="34"/>
                  </a:xfrm>
                  <a:custGeom>
                    <a:avLst/>
                    <a:gdLst>
                      <a:gd name="T0" fmla="*/ 2 w 7"/>
                      <a:gd name="T1" fmla="*/ 0 h 68"/>
                      <a:gd name="T2" fmla="*/ 3 w 7"/>
                      <a:gd name="T3" fmla="*/ 6 h 68"/>
                      <a:gd name="T4" fmla="*/ 4 w 7"/>
                      <a:gd name="T5" fmla="*/ 16 h 68"/>
                      <a:gd name="T6" fmla="*/ 3 w 7"/>
                      <a:gd name="T7" fmla="*/ 28 h 68"/>
                      <a:gd name="T8" fmla="*/ 1 w 7"/>
                      <a:gd name="T9" fmla="*/ 34 h 68"/>
                      <a:gd name="T10" fmla="*/ 1 w 7"/>
                      <a:gd name="T11" fmla="*/ 27 h 68"/>
                      <a:gd name="T12" fmla="*/ 0 w 7"/>
                      <a:gd name="T13" fmla="*/ 16 h 68"/>
                      <a:gd name="T14" fmla="*/ 0 w 7"/>
                      <a:gd name="T15" fmla="*/ 6 h 68"/>
                      <a:gd name="T16" fmla="*/ 2 w 7"/>
                      <a:gd name="T17" fmla="*/ 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68">
                        <a:moveTo>
                          <a:pt x="3" y="0"/>
                        </a:moveTo>
                        <a:lnTo>
                          <a:pt x="6" y="11"/>
                        </a:lnTo>
                        <a:lnTo>
                          <a:pt x="7" y="32"/>
                        </a:lnTo>
                        <a:lnTo>
                          <a:pt x="6" y="56"/>
                        </a:lnTo>
                        <a:lnTo>
                          <a:pt x="2" y="68"/>
                        </a:lnTo>
                        <a:lnTo>
                          <a:pt x="2" y="53"/>
                        </a:lnTo>
                        <a:lnTo>
                          <a:pt x="0" y="32"/>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9" name="Freeform 32">
                    <a:extLst>
                      <a:ext uri="{FF2B5EF4-FFF2-40B4-BE49-F238E27FC236}">
                        <a16:creationId xmlns:a16="http://schemas.microsoft.com/office/drawing/2014/main" id="{96C8CE65-F330-4549-9CFA-8896C443802F}"/>
                      </a:ext>
                    </a:extLst>
                  </p:cNvPr>
                  <p:cNvSpPr>
                    <a:spLocks/>
                  </p:cNvSpPr>
                  <p:nvPr/>
                </p:nvSpPr>
                <p:spPr bwMode="auto">
                  <a:xfrm>
                    <a:off x="449" y="47"/>
                    <a:ext cx="7" cy="21"/>
                  </a:xfrm>
                  <a:custGeom>
                    <a:avLst/>
                    <a:gdLst>
                      <a:gd name="T0" fmla="*/ 2 w 14"/>
                      <a:gd name="T1" fmla="*/ 0 h 41"/>
                      <a:gd name="T2" fmla="*/ 4 w 14"/>
                      <a:gd name="T3" fmla="*/ 2 h 41"/>
                      <a:gd name="T4" fmla="*/ 6 w 14"/>
                      <a:gd name="T5" fmla="*/ 9 h 41"/>
                      <a:gd name="T6" fmla="*/ 7 w 14"/>
                      <a:gd name="T7" fmla="*/ 16 h 41"/>
                      <a:gd name="T8" fmla="*/ 5 w 14"/>
                      <a:gd name="T9" fmla="*/ 21 h 41"/>
                      <a:gd name="T10" fmla="*/ 5 w 14"/>
                      <a:gd name="T11" fmla="*/ 15 h 41"/>
                      <a:gd name="T12" fmla="*/ 3 w 14"/>
                      <a:gd name="T13" fmla="*/ 8 h 41"/>
                      <a:gd name="T14" fmla="*/ 0 w 14"/>
                      <a:gd name="T15" fmla="*/ 2 h 41"/>
                      <a:gd name="T16" fmla="*/ 2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3" y="0"/>
                        </a:moveTo>
                        <a:lnTo>
                          <a:pt x="7" y="4"/>
                        </a:lnTo>
                        <a:lnTo>
                          <a:pt x="12" y="17"/>
                        </a:lnTo>
                        <a:lnTo>
                          <a:pt x="14" y="32"/>
                        </a:lnTo>
                        <a:lnTo>
                          <a:pt x="9" y="41"/>
                        </a:lnTo>
                        <a:lnTo>
                          <a:pt x="9" y="30"/>
                        </a:lnTo>
                        <a:lnTo>
                          <a:pt x="5" y="16"/>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0" name="Freeform 33">
                    <a:extLst>
                      <a:ext uri="{FF2B5EF4-FFF2-40B4-BE49-F238E27FC236}">
                        <a16:creationId xmlns:a16="http://schemas.microsoft.com/office/drawing/2014/main" id="{78779660-1CEC-45E8-9B4F-0EE072AED605}"/>
                      </a:ext>
                    </a:extLst>
                  </p:cNvPr>
                  <p:cNvSpPr>
                    <a:spLocks/>
                  </p:cNvSpPr>
                  <p:nvPr/>
                </p:nvSpPr>
                <p:spPr bwMode="auto">
                  <a:xfrm>
                    <a:off x="544" y="7"/>
                    <a:ext cx="6" cy="22"/>
                  </a:xfrm>
                  <a:custGeom>
                    <a:avLst/>
                    <a:gdLst>
                      <a:gd name="T0" fmla="*/ 0 w 14"/>
                      <a:gd name="T1" fmla="*/ 22 h 43"/>
                      <a:gd name="T2" fmla="*/ 0 w 14"/>
                      <a:gd name="T3" fmla="*/ 17 h 43"/>
                      <a:gd name="T4" fmla="*/ 0 w 14"/>
                      <a:gd name="T5" fmla="*/ 9 h 43"/>
                      <a:gd name="T6" fmla="*/ 2 w 14"/>
                      <a:gd name="T7" fmla="*/ 3 h 43"/>
                      <a:gd name="T8" fmla="*/ 5 w 14"/>
                      <a:gd name="T9" fmla="*/ 0 h 43"/>
                      <a:gd name="T10" fmla="*/ 6 w 14"/>
                      <a:gd name="T11" fmla="*/ 4 h 43"/>
                      <a:gd name="T12" fmla="*/ 5 w 14"/>
                      <a:gd name="T13" fmla="*/ 10 h 43"/>
                      <a:gd name="T14" fmla="*/ 2 w 14"/>
                      <a:gd name="T15" fmla="*/ 17 h 43"/>
                      <a:gd name="T16" fmla="*/ 0 w 14"/>
                      <a:gd name="T17" fmla="*/ 22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3">
                        <a:moveTo>
                          <a:pt x="0" y="43"/>
                        </a:moveTo>
                        <a:lnTo>
                          <a:pt x="0" y="33"/>
                        </a:lnTo>
                        <a:lnTo>
                          <a:pt x="1" y="17"/>
                        </a:lnTo>
                        <a:lnTo>
                          <a:pt x="5" y="5"/>
                        </a:lnTo>
                        <a:lnTo>
                          <a:pt x="11" y="0"/>
                        </a:lnTo>
                        <a:lnTo>
                          <a:pt x="14" y="7"/>
                        </a:lnTo>
                        <a:lnTo>
                          <a:pt x="11" y="20"/>
                        </a:lnTo>
                        <a:lnTo>
                          <a:pt x="5" y="33"/>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1" name="Freeform 34">
                    <a:extLst>
                      <a:ext uri="{FF2B5EF4-FFF2-40B4-BE49-F238E27FC236}">
                        <a16:creationId xmlns:a16="http://schemas.microsoft.com/office/drawing/2014/main" id="{FBC6CB7C-C3A0-46EE-BDAD-47D1C796D323}"/>
                      </a:ext>
                    </a:extLst>
                  </p:cNvPr>
                  <p:cNvSpPr>
                    <a:spLocks/>
                  </p:cNvSpPr>
                  <p:nvPr/>
                </p:nvSpPr>
                <p:spPr bwMode="auto">
                  <a:xfrm>
                    <a:off x="542" y="25"/>
                    <a:ext cx="20" cy="5"/>
                  </a:xfrm>
                  <a:custGeom>
                    <a:avLst/>
                    <a:gdLst>
                      <a:gd name="T0" fmla="*/ 0 w 39"/>
                      <a:gd name="T1" fmla="*/ 4 h 9"/>
                      <a:gd name="T2" fmla="*/ 1 w 39"/>
                      <a:gd name="T3" fmla="*/ 4 h 9"/>
                      <a:gd name="T4" fmla="*/ 4 w 39"/>
                      <a:gd name="T5" fmla="*/ 4 h 9"/>
                      <a:gd name="T6" fmla="*/ 7 w 39"/>
                      <a:gd name="T7" fmla="*/ 4 h 9"/>
                      <a:gd name="T8" fmla="*/ 11 w 39"/>
                      <a:gd name="T9" fmla="*/ 5 h 9"/>
                      <a:gd name="T10" fmla="*/ 14 w 39"/>
                      <a:gd name="T11" fmla="*/ 5 h 9"/>
                      <a:gd name="T12" fmla="*/ 17 w 39"/>
                      <a:gd name="T13" fmla="*/ 4 h 9"/>
                      <a:gd name="T14" fmla="*/ 19 w 39"/>
                      <a:gd name="T15" fmla="*/ 3 h 9"/>
                      <a:gd name="T16" fmla="*/ 20 w 39"/>
                      <a:gd name="T17" fmla="*/ 2 h 9"/>
                      <a:gd name="T18" fmla="*/ 19 w 39"/>
                      <a:gd name="T19" fmla="*/ 1 h 9"/>
                      <a:gd name="T20" fmla="*/ 17 w 39"/>
                      <a:gd name="T21" fmla="*/ 0 h 9"/>
                      <a:gd name="T22" fmla="*/ 15 w 39"/>
                      <a:gd name="T23" fmla="*/ 0 h 9"/>
                      <a:gd name="T24" fmla="*/ 12 w 39"/>
                      <a:gd name="T25" fmla="*/ 1 h 9"/>
                      <a:gd name="T26" fmla="*/ 8 w 39"/>
                      <a:gd name="T27" fmla="*/ 2 h 9"/>
                      <a:gd name="T28" fmla="*/ 5 w 39"/>
                      <a:gd name="T29" fmla="*/ 2 h 9"/>
                      <a:gd name="T30" fmla="*/ 2 w 39"/>
                      <a:gd name="T31" fmla="*/ 4 h 9"/>
                      <a:gd name="T32" fmla="*/ 0 w 39"/>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9">
                        <a:moveTo>
                          <a:pt x="0" y="8"/>
                        </a:moveTo>
                        <a:lnTo>
                          <a:pt x="2" y="8"/>
                        </a:lnTo>
                        <a:lnTo>
                          <a:pt x="7" y="8"/>
                        </a:lnTo>
                        <a:lnTo>
                          <a:pt x="14" y="8"/>
                        </a:lnTo>
                        <a:lnTo>
                          <a:pt x="21" y="9"/>
                        </a:lnTo>
                        <a:lnTo>
                          <a:pt x="27" y="9"/>
                        </a:lnTo>
                        <a:lnTo>
                          <a:pt x="33" y="8"/>
                        </a:lnTo>
                        <a:lnTo>
                          <a:pt x="37" y="5"/>
                        </a:lnTo>
                        <a:lnTo>
                          <a:pt x="39" y="3"/>
                        </a:lnTo>
                        <a:lnTo>
                          <a:pt x="38" y="1"/>
                        </a:lnTo>
                        <a:lnTo>
                          <a:pt x="34" y="0"/>
                        </a:lnTo>
                        <a:lnTo>
                          <a:pt x="30" y="0"/>
                        </a:lnTo>
                        <a:lnTo>
                          <a:pt x="23" y="1"/>
                        </a:lnTo>
                        <a:lnTo>
                          <a:pt x="16" y="3"/>
                        </a:lnTo>
                        <a:lnTo>
                          <a:pt x="9" y="4"/>
                        </a:lnTo>
                        <a:lnTo>
                          <a:pt x="4"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2" name="Freeform 35">
                    <a:extLst>
                      <a:ext uri="{FF2B5EF4-FFF2-40B4-BE49-F238E27FC236}">
                        <a16:creationId xmlns:a16="http://schemas.microsoft.com/office/drawing/2014/main" id="{525E3D7D-C620-43A6-86C1-F659053ABD34}"/>
                      </a:ext>
                    </a:extLst>
                  </p:cNvPr>
                  <p:cNvSpPr>
                    <a:spLocks/>
                  </p:cNvSpPr>
                  <p:nvPr/>
                </p:nvSpPr>
                <p:spPr bwMode="auto">
                  <a:xfrm>
                    <a:off x="548" y="10"/>
                    <a:ext cx="16" cy="12"/>
                  </a:xfrm>
                  <a:custGeom>
                    <a:avLst/>
                    <a:gdLst>
                      <a:gd name="T0" fmla="*/ 0 w 32"/>
                      <a:gd name="T1" fmla="*/ 12 h 24"/>
                      <a:gd name="T2" fmla="*/ 2 w 32"/>
                      <a:gd name="T3" fmla="*/ 12 h 24"/>
                      <a:gd name="T4" fmla="*/ 4 w 32"/>
                      <a:gd name="T5" fmla="*/ 10 h 24"/>
                      <a:gd name="T6" fmla="*/ 7 w 32"/>
                      <a:gd name="T7" fmla="*/ 9 h 24"/>
                      <a:gd name="T8" fmla="*/ 10 w 32"/>
                      <a:gd name="T9" fmla="*/ 7 h 24"/>
                      <a:gd name="T10" fmla="*/ 12 w 32"/>
                      <a:gd name="T11" fmla="*/ 5 h 24"/>
                      <a:gd name="T12" fmla="*/ 15 w 32"/>
                      <a:gd name="T13" fmla="*/ 4 h 24"/>
                      <a:gd name="T14" fmla="*/ 16 w 32"/>
                      <a:gd name="T15" fmla="*/ 2 h 24"/>
                      <a:gd name="T16" fmla="*/ 16 w 32"/>
                      <a:gd name="T17" fmla="*/ 0 h 24"/>
                      <a:gd name="T18" fmla="*/ 14 w 32"/>
                      <a:gd name="T19" fmla="*/ 0 h 24"/>
                      <a:gd name="T20" fmla="*/ 9 w 32"/>
                      <a:gd name="T21" fmla="*/ 4 h 24"/>
                      <a:gd name="T22" fmla="*/ 4 w 32"/>
                      <a:gd name="T23" fmla="*/ 9 h 24"/>
                      <a:gd name="T24" fmla="*/ 0 w 32"/>
                      <a:gd name="T25" fmla="*/ 12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24">
                        <a:moveTo>
                          <a:pt x="0" y="24"/>
                        </a:moveTo>
                        <a:lnTo>
                          <a:pt x="3" y="23"/>
                        </a:lnTo>
                        <a:lnTo>
                          <a:pt x="7" y="20"/>
                        </a:lnTo>
                        <a:lnTo>
                          <a:pt x="13" y="17"/>
                        </a:lnTo>
                        <a:lnTo>
                          <a:pt x="19" y="13"/>
                        </a:lnTo>
                        <a:lnTo>
                          <a:pt x="24" y="10"/>
                        </a:lnTo>
                        <a:lnTo>
                          <a:pt x="30" y="7"/>
                        </a:lnTo>
                        <a:lnTo>
                          <a:pt x="32" y="3"/>
                        </a:lnTo>
                        <a:lnTo>
                          <a:pt x="32" y="0"/>
                        </a:lnTo>
                        <a:lnTo>
                          <a:pt x="27" y="0"/>
                        </a:lnTo>
                        <a:lnTo>
                          <a:pt x="17" y="7"/>
                        </a:lnTo>
                        <a:lnTo>
                          <a:pt x="7" y="17"/>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3" name="Freeform 36">
                    <a:extLst>
                      <a:ext uri="{FF2B5EF4-FFF2-40B4-BE49-F238E27FC236}">
                        <a16:creationId xmlns:a16="http://schemas.microsoft.com/office/drawing/2014/main" id="{22A4F759-A4CA-472D-856C-DB511589B2E7}"/>
                      </a:ext>
                    </a:extLst>
                  </p:cNvPr>
                  <p:cNvSpPr>
                    <a:spLocks/>
                  </p:cNvSpPr>
                  <p:nvPr/>
                </p:nvSpPr>
                <p:spPr bwMode="auto">
                  <a:xfrm>
                    <a:off x="453" y="66"/>
                    <a:ext cx="6" cy="26"/>
                  </a:xfrm>
                  <a:custGeom>
                    <a:avLst/>
                    <a:gdLst>
                      <a:gd name="T0" fmla="*/ 1 w 12"/>
                      <a:gd name="T1" fmla="*/ 0 h 52"/>
                      <a:gd name="T2" fmla="*/ 4 w 12"/>
                      <a:gd name="T3" fmla="*/ 7 h 52"/>
                      <a:gd name="T4" fmla="*/ 6 w 12"/>
                      <a:gd name="T5" fmla="*/ 15 h 52"/>
                      <a:gd name="T6" fmla="*/ 6 w 12"/>
                      <a:gd name="T7" fmla="*/ 22 h 52"/>
                      <a:gd name="T8" fmla="*/ 3 w 12"/>
                      <a:gd name="T9" fmla="*/ 26 h 52"/>
                      <a:gd name="T10" fmla="*/ 1 w 12"/>
                      <a:gd name="T11" fmla="*/ 24 h 52"/>
                      <a:gd name="T12" fmla="*/ 0 w 12"/>
                      <a:gd name="T13" fmla="*/ 17 h 52"/>
                      <a:gd name="T14" fmla="*/ 1 w 12"/>
                      <a:gd name="T15" fmla="*/ 8 h 52"/>
                      <a:gd name="T16" fmla="*/ 1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2">
                        <a:moveTo>
                          <a:pt x="1" y="0"/>
                        </a:moveTo>
                        <a:lnTo>
                          <a:pt x="8" y="13"/>
                        </a:lnTo>
                        <a:lnTo>
                          <a:pt x="12" y="29"/>
                        </a:lnTo>
                        <a:lnTo>
                          <a:pt x="11" y="44"/>
                        </a:lnTo>
                        <a:lnTo>
                          <a:pt x="6" y="52"/>
                        </a:lnTo>
                        <a:lnTo>
                          <a:pt x="1" y="48"/>
                        </a:lnTo>
                        <a:lnTo>
                          <a:pt x="0" y="33"/>
                        </a:lnTo>
                        <a:lnTo>
                          <a:pt x="1" y="15"/>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4" name="Freeform 37">
                    <a:extLst>
                      <a:ext uri="{FF2B5EF4-FFF2-40B4-BE49-F238E27FC236}">
                        <a16:creationId xmlns:a16="http://schemas.microsoft.com/office/drawing/2014/main" id="{667D4D2D-DE56-42B1-88E2-70B618363F48}"/>
                      </a:ext>
                    </a:extLst>
                  </p:cNvPr>
                  <p:cNvSpPr>
                    <a:spLocks/>
                  </p:cNvSpPr>
                  <p:nvPr/>
                </p:nvSpPr>
                <p:spPr bwMode="auto">
                  <a:xfrm>
                    <a:off x="434" y="62"/>
                    <a:ext cx="9" cy="25"/>
                  </a:xfrm>
                  <a:custGeom>
                    <a:avLst/>
                    <a:gdLst>
                      <a:gd name="T0" fmla="*/ 9 w 18"/>
                      <a:gd name="T1" fmla="*/ 0 h 49"/>
                      <a:gd name="T2" fmla="*/ 8 w 18"/>
                      <a:gd name="T3" fmla="*/ 6 h 49"/>
                      <a:gd name="T4" fmla="*/ 7 w 18"/>
                      <a:gd name="T5" fmla="*/ 14 h 49"/>
                      <a:gd name="T6" fmla="*/ 5 w 18"/>
                      <a:gd name="T7" fmla="*/ 21 h 49"/>
                      <a:gd name="T8" fmla="*/ 2 w 18"/>
                      <a:gd name="T9" fmla="*/ 25 h 49"/>
                      <a:gd name="T10" fmla="*/ 0 w 18"/>
                      <a:gd name="T11" fmla="*/ 21 h 49"/>
                      <a:gd name="T12" fmla="*/ 3 w 18"/>
                      <a:gd name="T13" fmla="*/ 14 h 49"/>
                      <a:gd name="T14" fmla="*/ 7 w 18"/>
                      <a:gd name="T15" fmla="*/ 5 h 49"/>
                      <a:gd name="T16" fmla="*/ 9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18" y="0"/>
                        </a:moveTo>
                        <a:lnTo>
                          <a:pt x="16" y="11"/>
                        </a:lnTo>
                        <a:lnTo>
                          <a:pt x="14" y="27"/>
                        </a:lnTo>
                        <a:lnTo>
                          <a:pt x="10" y="42"/>
                        </a:lnTo>
                        <a:lnTo>
                          <a:pt x="3" y="49"/>
                        </a:lnTo>
                        <a:lnTo>
                          <a:pt x="0" y="42"/>
                        </a:lnTo>
                        <a:lnTo>
                          <a:pt x="5" y="27"/>
                        </a:lnTo>
                        <a:lnTo>
                          <a:pt x="13" y="1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5" name="Freeform 38">
                    <a:extLst>
                      <a:ext uri="{FF2B5EF4-FFF2-40B4-BE49-F238E27FC236}">
                        <a16:creationId xmlns:a16="http://schemas.microsoft.com/office/drawing/2014/main" id="{0CED3B2B-E607-43F2-87F6-9D5BB3E6F765}"/>
                      </a:ext>
                    </a:extLst>
                  </p:cNvPr>
                  <p:cNvSpPr>
                    <a:spLocks/>
                  </p:cNvSpPr>
                  <p:nvPr/>
                </p:nvSpPr>
                <p:spPr bwMode="auto">
                  <a:xfrm>
                    <a:off x="462" y="67"/>
                    <a:ext cx="6" cy="24"/>
                  </a:xfrm>
                  <a:custGeom>
                    <a:avLst/>
                    <a:gdLst>
                      <a:gd name="T0" fmla="*/ 0 w 12"/>
                      <a:gd name="T1" fmla="*/ 0 h 47"/>
                      <a:gd name="T2" fmla="*/ 4 w 12"/>
                      <a:gd name="T3" fmla="*/ 4 h 47"/>
                      <a:gd name="T4" fmla="*/ 6 w 12"/>
                      <a:gd name="T5" fmla="*/ 11 h 47"/>
                      <a:gd name="T6" fmla="*/ 6 w 12"/>
                      <a:gd name="T7" fmla="*/ 19 h 47"/>
                      <a:gd name="T8" fmla="*/ 5 w 12"/>
                      <a:gd name="T9" fmla="*/ 24 h 47"/>
                      <a:gd name="T10" fmla="*/ 2 w 12"/>
                      <a:gd name="T11" fmla="*/ 23 h 47"/>
                      <a:gd name="T12" fmla="*/ 2 w 12"/>
                      <a:gd name="T13" fmla="*/ 16 h 47"/>
                      <a:gd name="T14" fmla="*/ 1 w 12"/>
                      <a:gd name="T15" fmla="*/ 7 h 47"/>
                      <a:gd name="T16" fmla="*/ 0 w 12"/>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47">
                        <a:moveTo>
                          <a:pt x="0" y="0"/>
                        </a:moveTo>
                        <a:lnTo>
                          <a:pt x="7" y="7"/>
                        </a:lnTo>
                        <a:lnTo>
                          <a:pt x="11" y="21"/>
                        </a:lnTo>
                        <a:lnTo>
                          <a:pt x="12" y="37"/>
                        </a:lnTo>
                        <a:lnTo>
                          <a:pt x="9" y="47"/>
                        </a:lnTo>
                        <a:lnTo>
                          <a:pt x="4" y="45"/>
                        </a:lnTo>
                        <a:lnTo>
                          <a:pt x="3" y="31"/>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6" name="Freeform 39">
                    <a:extLst>
                      <a:ext uri="{FF2B5EF4-FFF2-40B4-BE49-F238E27FC236}">
                        <a16:creationId xmlns:a16="http://schemas.microsoft.com/office/drawing/2014/main" id="{EC1922C0-94B4-43DE-A998-E77454CEEB84}"/>
                      </a:ext>
                    </a:extLst>
                  </p:cNvPr>
                  <p:cNvSpPr>
                    <a:spLocks/>
                  </p:cNvSpPr>
                  <p:nvPr/>
                </p:nvSpPr>
                <p:spPr bwMode="auto">
                  <a:xfrm>
                    <a:off x="470" y="67"/>
                    <a:ext cx="10" cy="25"/>
                  </a:xfrm>
                  <a:custGeom>
                    <a:avLst/>
                    <a:gdLst>
                      <a:gd name="T0" fmla="*/ 0 w 18"/>
                      <a:gd name="T1" fmla="*/ 0 h 49"/>
                      <a:gd name="T2" fmla="*/ 5 w 18"/>
                      <a:gd name="T3" fmla="*/ 4 h 49"/>
                      <a:gd name="T4" fmla="*/ 8 w 18"/>
                      <a:gd name="T5" fmla="*/ 12 h 49"/>
                      <a:gd name="T6" fmla="*/ 10 w 18"/>
                      <a:gd name="T7" fmla="*/ 20 h 49"/>
                      <a:gd name="T8" fmla="*/ 9 w 18"/>
                      <a:gd name="T9" fmla="*/ 25 h 49"/>
                      <a:gd name="T10" fmla="*/ 6 w 18"/>
                      <a:gd name="T11" fmla="*/ 23 h 49"/>
                      <a:gd name="T12" fmla="*/ 4 w 18"/>
                      <a:gd name="T13" fmla="*/ 17 h 49"/>
                      <a:gd name="T14" fmla="*/ 3 w 18"/>
                      <a:gd name="T15" fmla="*/ 8 h 49"/>
                      <a:gd name="T16" fmla="*/ 0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0" y="0"/>
                        </a:moveTo>
                        <a:lnTo>
                          <a:pt x="9" y="8"/>
                        </a:lnTo>
                        <a:lnTo>
                          <a:pt x="15" y="24"/>
                        </a:lnTo>
                        <a:lnTo>
                          <a:pt x="18" y="40"/>
                        </a:lnTo>
                        <a:lnTo>
                          <a:pt x="16" y="49"/>
                        </a:lnTo>
                        <a:lnTo>
                          <a:pt x="11" y="46"/>
                        </a:lnTo>
                        <a:lnTo>
                          <a:pt x="8" y="33"/>
                        </a:lnTo>
                        <a:lnTo>
                          <a:pt x="5"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7" name="Freeform 40">
                    <a:extLst>
                      <a:ext uri="{FF2B5EF4-FFF2-40B4-BE49-F238E27FC236}">
                        <a16:creationId xmlns:a16="http://schemas.microsoft.com/office/drawing/2014/main" id="{0E100C78-FE76-4883-8944-EE8F2EFF56BF}"/>
                      </a:ext>
                    </a:extLst>
                  </p:cNvPr>
                  <p:cNvSpPr>
                    <a:spLocks/>
                  </p:cNvSpPr>
                  <p:nvPr/>
                </p:nvSpPr>
                <p:spPr bwMode="auto">
                  <a:xfrm>
                    <a:off x="478" y="66"/>
                    <a:ext cx="11" cy="23"/>
                  </a:xfrm>
                  <a:custGeom>
                    <a:avLst/>
                    <a:gdLst>
                      <a:gd name="T0" fmla="*/ 0 w 23"/>
                      <a:gd name="T1" fmla="*/ 0 h 46"/>
                      <a:gd name="T2" fmla="*/ 5 w 23"/>
                      <a:gd name="T3" fmla="*/ 5 h 46"/>
                      <a:gd name="T4" fmla="*/ 9 w 23"/>
                      <a:gd name="T5" fmla="*/ 12 h 46"/>
                      <a:gd name="T6" fmla="*/ 11 w 23"/>
                      <a:gd name="T7" fmla="*/ 20 h 46"/>
                      <a:gd name="T8" fmla="*/ 10 w 23"/>
                      <a:gd name="T9" fmla="*/ 23 h 46"/>
                      <a:gd name="T10" fmla="*/ 7 w 23"/>
                      <a:gd name="T11" fmla="*/ 21 h 46"/>
                      <a:gd name="T12" fmla="*/ 5 w 23"/>
                      <a:gd name="T13" fmla="*/ 14 h 46"/>
                      <a:gd name="T14" fmla="*/ 3 w 23"/>
                      <a:gd name="T15" fmla="*/ 6 h 46"/>
                      <a:gd name="T16" fmla="*/ 0 w 23"/>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46">
                        <a:moveTo>
                          <a:pt x="0" y="0"/>
                        </a:moveTo>
                        <a:lnTo>
                          <a:pt x="10" y="9"/>
                        </a:lnTo>
                        <a:lnTo>
                          <a:pt x="18" y="24"/>
                        </a:lnTo>
                        <a:lnTo>
                          <a:pt x="23" y="39"/>
                        </a:lnTo>
                        <a:lnTo>
                          <a:pt x="21" y="46"/>
                        </a:lnTo>
                        <a:lnTo>
                          <a:pt x="15" y="42"/>
                        </a:lnTo>
                        <a:lnTo>
                          <a:pt x="10" y="28"/>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8" name="Freeform 41">
                    <a:extLst>
                      <a:ext uri="{FF2B5EF4-FFF2-40B4-BE49-F238E27FC236}">
                        <a16:creationId xmlns:a16="http://schemas.microsoft.com/office/drawing/2014/main" id="{1F100138-754D-440B-A010-322CAC0B1EE5}"/>
                      </a:ext>
                    </a:extLst>
                  </p:cNvPr>
                  <p:cNvSpPr>
                    <a:spLocks/>
                  </p:cNvSpPr>
                  <p:nvPr/>
                </p:nvSpPr>
                <p:spPr bwMode="auto">
                  <a:xfrm>
                    <a:off x="487" y="63"/>
                    <a:ext cx="17" cy="25"/>
                  </a:xfrm>
                  <a:custGeom>
                    <a:avLst/>
                    <a:gdLst>
                      <a:gd name="T0" fmla="*/ 0 w 35"/>
                      <a:gd name="T1" fmla="*/ 0 h 48"/>
                      <a:gd name="T2" fmla="*/ 3 w 35"/>
                      <a:gd name="T3" fmla="*/ 2 h 48"/>
                      <a:gd name="T4" fmla="*/ 6 w 35"/>
                      <a:gd name="T5" fmla="*/ 6 h 48"/>
                      <a:gd name="T6" fmla="*/ 9 w 35"/>
                      <a:gd name="T7" fmla="*/ 9 h 48"/>
                      <a:gd name="T8" fmla="*/ 12 w 35"/>
                      <a:gd name="T9" fmla="*/ 13 h 48"/>
                      <a:gd name="T10" fmla="*/ 15 w 35"/>
                      <a:gd name="T11" fmla="*/ 17 h 48"/>
                      <a:gd name="T12" fmla="*/ 17 w 35"/>
                      <a:gd name="T13" fmla="*/ 21 h 48"/>
                      <a:gd name="T14" fmla="*/ 17 w 35"/>
                      <a:gd name="T15" fmla="*/ 23 h 48"/>
                      <a:gd name="T16" fmla="*/ 16 w 35"/>
                      <a:gd name="T17" fmla="*/ 25 h 48"/>
                      <a:gd name="T18" fmla="*/ 12 w 35"/>
                      <a:gd name="T19" fmla="*/ 23 h 48"/>
                      <a:gd name="T20" fmla="*/ 7 w 35"/>
                      <a:gd name="T21" fmla="*/ 16 h 48"/>
                      <a:gd name="T22" fmla="*/ 3 w 35"/>
                      <a:gd name="T23" fmla="*/ 7 h 48"/>
                      <a:gd name="T24" fmla="*/ 0 w 35"/>
                      <a:gd name="T25" fmla="*/ 0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48">
                        <a:moveTo>
                          <a:pt x="0" y="0"/>
                        </a:moveTo>
                        <a:lnTo>
                          <a:pt x="6" y="4"/>
                        </a:lnTo>
                        <a:lnTo>
                          <a:pt x="12" y="11"/>
                        </a:lnTo>
                        <a:lnTo>
                          <a:pt x="19" y="18"/>
                        </a:lnTo>
                        <a:lnTo>
                          <a:pt x="25" y="25"/>
                        </a:lnTo>
                        <a:lnTo>
                          <a:pt x="30" y="33"/>
                        </a:lnTo>
                        <a:lnTo>
                          <a:pt x="34" y="40"/>
                        </a:lnTo>
                        <a:lnTo>
                          <a:pt x="35" y="45"/>
                        </a:lnTo>
                        <a:lnTo>
                          <a:pt x="32" y="48"/>
                        </a:lnTo>
                        <a:lnTo>
                          <a:pt x="24" y="45"/>
                        </a:lnTo>
                        <a:lnTo>
                          <a:pt x="15" y="30"/>
                        </a:lnTo>
                        <a:lnTo>
                          <a:pt x="7"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9" name="Freeform 42">
                    <a:extLst>
                      <a:ext uri="{FF2B5EF4-FFF2-40B4-BE49-F238E27FC236}">
                        <a16:creationId xmlns:a16="http://schemas.microsoft.com/office/drawing/2014/main" id="{B469B6E3-00B5-4EB9-A89E-E17BA62BC00D}"/>
                      </a:ext>
                    </a:extLst>
                  </p:cNvPr>
                  <p:cNvSpPr>
                    <a:spLocks/>
                  </p:cNvSpPr>
                  <p:nvPr/>
                </p:nvSpPr>
                <p:spPr bwMode="auto">
                  <a:xfrm>
                    <a:off x="497" y="59"/>
                    <a:ext cx="22" cy="23"/>
                  </a:xfrm>
                  <a:custGeom>
                    <a:avLst/>
                    <a:gdLst>
                      <a:gd name="T0" fmla="*/ 0 w 45"/>
                      <a:gd name="T1" fmla="*/ 0 h 46"/>
                      <a:gd name="T2" fmla="*/ 3 w 45"/>
                      <a:gd name="T3" fmla="*/ 2 h 46"/>
                      <a:gd name="T4" fmla="*/ 6 w 45"/>
                      <a:gd name="T5" fmla="*/ 5 h 46"/>
                      <a:gd name="T6" fmla="*/ 10 w 45"/>
                      <a:gd name="T7" fmla="*/ 9 h 46"/>
                      <a:gd name="T8" fmla="*/ 15 w 45"/>
                      <a:gd name="T9" fmla="*/ 12 h 46"/>
                      <a:gd name="T10" fmla="*/ 18 w 45"/>
                      <a:gd name="T11" fmla="*/ 16 h 46"/>
                      <a:gd name="T12" fmla="*/ 21 w 45"/>
                      <a:gd name="T13" fmla="*/ 19 h 46"/>
                      <a:gd name="T14" fmla="*/ 22 w 45"/>
                      <a:gd name="T15" fmla="*/ 22 h 46"/>
                      <a:gd name="T16" fmla="*/ 22 w 45"/>
                      <a:gd name="T17" fmla="*/ 23 h 46"/>
                      <a:gd name="T18" fmla="*/ 19 w 45"/>
                      <a:gd name="T19" fmla="*/ 23 h 46"/>
                      <a:gd name="T20" fmla="*/ 16 w 45"/>
                      <a:gd name="T21" fmla="*/ 21 h 46"/>
                      <a:gd name="T22" fmla="*/ 13 w 45"/>
                      <a:gd name="T23" fmla="*/ 17 h 46"/>
                      <a:gd name="T24" fmla="*/ 9 w 45"/>
                      <a:gd name="T25" fmla="*/ 13 h 46"/>
                      <a:gd name="T26" fmla="*/ 7 w 45"/>
                      <a:gd name="T27" fmla="*/ 9 h 46"/>
                      <a:gd name="T28" fmla="*/ 4 w 45"/>
                      <a:gd name="T29" fmla="*/ 5 h 46"/>
                      <a:gd name="T30" fmla="*/ 1 w 45"/>
                      <a:gd name="T31" fmla="*/ 2 h 46"/>
                      <a:gd name="T32" fmla="*/ 0 w 45"/>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6">
                        <a:moveTo>
                          <a:pt x="0" y="0"/>
                        </a:moveTo>
                        <a:lnTo>
                          <a:pt x="6" y="3"/>
                        </a:lnTo>
                        <a:lnTo>
                          <a:pt x="13" y="9"/>
                        </a:lnTo>
                        <a:lnTo>
                          <a:pt x="21" y="17"/>
                        </a:lnTo>
                        <a:lnTo>
                          <a:pt x="30" y="24"/>
                        </a:lnTo>
                        <a:lnTo>
                          <a:pt x="37" y="32"/>
                        </a:lnTo>
                        <a:lnTo>
                          <a:pt x="42" y="38"/>
                        </a:lnTo>
                        <a:lnTo>
                          <a:pt x="45" y="43"/>
                        </a:lnTo>
                        <a:lnTo>
                          <a:pt x="44" y="46"/>
                        </a:lnTo>
                        <a:lnTo>
                          <a:pt x="39" y="46"/>
                        </a:lnTo>
                        <a:lnTo>
                          <a:pt x="33" y="41"/>
                        </a:lnTo>
                        <a:lnTo>
                          <a:pt x="26" y="34"/>
                        </a:lnTo>
                        <a:lnTo>
                          <a:pt x="19" y="26"/>
                        </a:lnTo>
                        <a:lnTo>
                          <a:pt x="14" y="17"/>
                        </a:lnTo>
                        <a:lnTo>
                          <a:pt x="8"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0" name="Freeform 43">
                    <a:extLst>
                      <a:ext uri="{FF2B5EF4-FFF2-40B4-BE49-F238E27FC236}">
                        <a16:creationId xmlns:a16="http://schemas.microsoft.com/office/drawing/2014/main" id="{B3B5FDA7-ED5B-4720-9973-6DBF40812CC9}"/>
                      </a:ext>
                    </a:extLst>
                  </p:cNvPr>
                  <p:cNvSpPr>
                    <a:spLocks/>
                  </p:cNvSpPr>
                  <p:nvPr/>
                </p:nvSpPr>
                <p:spPr bwMode="auto">
                  <a:xfrm>
                    <a:off x="509" y="54"/>
                    <a:ext cx="25" cy="24"/>
                  </a:xfrm>
                  <a:custGeom>
                    <a:avLst/>
                    <a:gdLst>
                      <a:gd name="T0" fmla="*/ 0 w 51"/>
                      <a:gd name="T1" fmla="*/ 0 h 49"/>
                      <a:gd name="T2" fmla="*/ 3 w 51"/>
                      <a:gd name="T3" fmla="*/ 2 h 49"/>
                      <a:gd name="T4" fmla="*/ 7 w 51"/>
                      <a:gd name="T5" fmla="*/ 4 h 49"/>
                      <a:gd name="T6" fmla="*/ 11 w 51"/>
                      <a:gd name="T7" fmla="*/ 7 h 49"/>
                      <a:gd name="T8" fmla="*/ 16 w 51"/>
                      <a:gd name="T9" fmla="*/ 11 h 49"/>
                      <a:gd name="T10" fmla="*/ 21 w 51"/>
                      <a:gd name="T11" fmla="*/ 15 h 49"/>
                      <a:gd name="T12" fmla="*/ 23 w 51"/>
                      <a:gd name="T13" fmla="*/ 19 h 49"/>
                      <a:gd name="T14" fmla="*/ 25 w 51"/>
                      <a:gd name="T15" fmla="*/ 22 h 49"/>
                      <a:gd name="T16" fmla="*/ 25 w 51"/>
                      <a:gd name="T17" fmla="*/ 24 h 49"/>
                      <a:gd name="T18" fmla="*/ 22 w 51"/>
                      <a:gd name="T19" fmla="*/ 24 h 49"/>
                      <a:gd name="T20" fmla="*/ 19 w 51"/>
                      <a:gd name="T21" fmla="*/ 22 h 49"/>
                      <a:gd name="T22" fmla="*/ 16 w 51"/>
                      <a:gd name="T23" fmla="*/ 19 h 49"/>
                      <a:gd name="T24" fmla="*/ 12 w 51"/>
                      <a:gd name="T25" fmla="*/ 14 h 49"/>
                      <a:gd name="T26" fmla="*/ 8 w 51"/>
                      <a:gd name="T27" fmla="*/ 10 h 49"/>
                      <a:gd name="T28" fmla="*/ 5 w 51"/>
                      <a:gd name="T29" fmla="*/ 6 h 49"/>
                      <a:gd name="T30" fmla="*/ 2 w 51"/>
                      <a:gd name="T31" fmla="*/ 2 h 49"/>
                      <a:gd name="T32" fmla="*/ 0 w 51"/>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9">
                        <a:moveTo>
                          <a:pt x="0" y="0"/>
                        </a:moveTo>
                        <a:lnTo>
                          <a:pt x="6" y="4"/>
                        </a:lnTo>
                        <a:lnTo>
                          <a:pt x="14" y="8"/>
                        </a:lnTo>
                        <a:lnTo>
                          <a:pt x="23" y="15"/>
                        </a:lnTo>
                        <a:lnTo>
                          <a:pt x="32" y="23"/>
                        </a:lnTo>
                        <a:lnTo>
                          <a:pt x="42" y="31"/>
                        </a:lnTo>
                        <a:lnTo>
                          <a:pt x="47" y="38"/>
                        </a:lnTo>
                        <a:lnTo>
                          <a:pt x="51" y="44"/>
                        </a:lnTo>
                        <a:lnTo>
                          <a:pt x="50" y="49"/>
                        </a:lnTo>
                        <a:lnTo>
                          <a:pt x="45" y="49"/>
                        </a:lnTo>
                        <a:lnTo>
                          <a:pt x="39" y="45"/>
                        </a:lnTo>
                        <a:lnTo>
                          <a:pt x="32" y="38"/>
                        </a:lnTo>
                        <a:lnTo>
                          <a:pt x="25" y="29"/>
                        </a:lnTo>
                        <a:lnTo>
                          <a:pt x="17" y="20"/>
                        </a:lnTo>
                        <a:lnTo>
                          <a:pt x="10" y="12"/>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1" name="Freeform 44">
                    <a:extLst>
                      <a:ext uri="{FF2B5EF4-FFF2-40B4-BE49-F238E27FC236}">
                        <a16:creationId xmlns:a16="http://schemas.microsoft.com/office/drawing/2014/main" id="{3CB0E5EE-F749-4BC2-8E5A-56BF7A7499BB}"/>
                      </a:ext>
                    </a:extLst>
                  </p:cNvPr>
                  <p:cNvSpPr>
                    <a:spLocks/>
                  </p:cNvSpPr>
                  <p:nvPr/>
                </p:nvSpPr>
                <p:spPr bwMode="auto">
                  <a:xfrm>
                    <a:off x="518" y="48"/>
                    <a:ext cx="28" cy="22"/>
                  </a:xfrm>
                  <a:custGeom>
                    <a:avLst/>
                    <a:gdLst>
                      <a:gd name="T0" fmla="*/ 0 w 58"/>
                      <a:gd name="T1" fmla="*/ 0 h 44"/>
                      <a:gd name="T2" fmla="*/ 3 w 58"/>
                      <a:gd name="T3" fmla="*/ 1 h 44"/>
                      <a:gd name="T4" fmla="*/ 8 w 58"/>
                      <a:gd name="T5" fmla="*/ 3 h 44"/>
                      <a:gd name="T6" fmla="*/ 13 w 58"/>
                      <a:gd name="T7" fmla="*/ 5 h 44"/>
                      <a:gd name="T8" fmla="*/ 17 w 58"/>
                      <a:gd name="T9" fmla="*/ 8 h 44"/>
                      <a:gd name="T10" fmla="*/ 21 w 58"/>
                      <a:gd name="T11" fmla="*/ 11 h 44"/>
                      <a:gd name="T12" fmla="*/ 25 w 58"/>
                      <a:gd name="T13" fmla="*/ 14 h 44"/>
                      <a:gd name="T14" fmla="*/ 27 w 58"/>
                      <a:gd name="T15" fmla="*/ 18 h 44"/>
                      <a:gd name="T16" fmla="*/ 28 w 58"/>
                      <a:gd name="T17" fmla="*/ 21 h 44"/>
                      <a:gd name="T18" fmla="*/ 27 w 58"/>
                      <a:gd name="T19" fmla="*/ 22 h 44"/>
                      <a:gd name="T20" fmla="*/ 25 w 58"/>
                      <a:gd name="T21" fmla="*/ 21 h 44"/>
                      <a:gd name="T22" fmla="*/ 20 w 58"/>
                      <a:gd name="T23" fmla="*/ 18 h 44"/>
                      <a:gd name="T24" fmla="*/ 16 w 58"/>
                      <a:gd name="T25" fmla="*/ 14 h 44"/>
                      <a:gd name="T26" fmla="*/ 11 w 58"/>
                      <a:gd name="T27" fmla="*/ 10 h 44"/>
                      <a:gd name="T28" fmla="*/ 6 w 58"/>
                      <a:gd name="T29" fmla="*/ 6 h 44"/>
                      <a:gd name="T30" fmla="*/ 2 w 58"/>
                      <a:gd name="T31" fmla="*/ 2 h 44"/>
                      <a:gd name="T32" fmla="*/ 0 w 58"/>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44">
                        <a:moveTo>
                          <a:pt x="0" y="0"/>
                        </a:moveTo>
                        <a:lnTo>
                          <a:pt x="7" y="2"/>
                        </a:lnTo>
                        <a:lnTo>
                          <a:pt x="16" y="5"/>
                        </a:lnTo>
                        <a:lnTo>
                          <a:pt x="26" y="10"/>
                        </a:lnTo>
                        <a:lnTo>
                          <a:pt x="35" y="15"/>
                        </a:lnTo>
                        <a:lnTo>
                          <a:pt x="44" y="22"/>
                        </a:lnTo>
                        <a:lnTo>
                          <a:pt x="51" y="27"/>
                        </a:lnTo>
                        <a:lnTo>
                          <a:pt x="56" y="35"/>
                        </a:lnTo>
                        <a:lnTo>
                          <a:pt x="58" y="42"/>
                        </a:lnTo>
                        <a:lnTo>
                          <a:pt x="56" y="44"/>
                        </a:lnTo>
                        <a:lnTo>
                          <a:pt x="51" y="41"/>
                        </a:lnTo>
                        <a:lnTo>
                          <a:pt x="42" y="35"/>
                        </a:lnTo>
                        <a:lnTo>
                          <a:pt x="33" y="27"/>
                        </a:lnTo>
                        <a:lnTo>
                          <a:pt x="22" y="19"/>
                        </a:lnTo>
                        <a:lnTo>
                          <a:pt x="13" y="11"/>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2" name="Freeform 45">
                    <a:extLst>
                      <a:ext uri="{FF2B5EF4-FFF2-40B4-BE49-F238E27FC236}">
                        <a16:creationId xmlns:a16="http://schemas.microsoft.com/office/drawing/2014/main" id="{2C0CAEC6-6D5C-40E9-B04F-2615C114DACD}"/>
                      </a:ext>
                    </a:extLst>
                  </p:cNvPr>
                  <p:cNvSpPr>
                    <a:spLocks/>
                  </p:cNvSpPr>
                  <p:nvPr/>
                </p:nvSpPr>
                <p:spPr bwMode="auto">
                  <a:xfrm>
                    <a:off x="525" y="44"/>
                    <a:ext cx="30" cy="10"/>
                  </a:xfrm>
                  <a:custGeom>
                    <a:avLst/>
                    <a:gdLst>
                      <a:gd name="T0" fmla="*/ 30 w 61"/>
                      <a:gd name="T1" fmla="*/ 10 h 20"/>
                      <a:gd name="T2" fmla="*/ 29 w 61"/>
                      <a:gd name="T3" fmla="*/ 10 h 20"/>
                      <a:gd name="T4" fmla="*/ 26 w 61"/>
                      <a:gd name="T5" fmla="*/ 10 h 20"/>
                      <a:gd name="T6" fmla="*/ 22 w 61"/>
                      <a:gd name="T7" fmla="*/ 9 h 20"/>
                      <a:gd name="T8" fmla="*/ 17 w 61"/>
                      <a:gd name="T9" fmla="*/ 7 h 20"/>
                      <a:gd name="T10" fmla="*/ 12 w 61"/>
                      <a:gd name="T11" fmla="*/ 5 h 20"/>
                      <a:gd name="T12" fmla="*/ 7 w 61"/>
                      <a:gd name="T13" fmla="*/ 4 h 20"/>
                      <a:gd name="T14" fmla="*/ 3 w 61"/>
                      <a:gd name="T15" fmla="*/ 2 h 20"/>
                      <a:gd name="T16" fmla="*/ 0 w 61"/>
                      <a:gd name="T17" fmla="*/ 1 h 20"/>
                      <a:gd name="T18" fmla="*/ 4 w 61"/>
                      <a:gd name="T19" fmla="*/ 0 h 20"/>
                      <a:gd name="T20" fmla="*/ 8 w 61"/>
                      <a:gd name="T21" fmla="*/ 0 h 20"/>
                      <a:gd name="T22" fmla="*/ 14 w 61"/>
                      <a:gd name="T23" fmla="*/ 1 h 20"/>
                      <a:gd name="T24" fmla="*/ 19 w 61"/>
                      <a:gd name="T25" fmla="*/ 2 h 20"/>
                      <a:gd name="T26" fmla="*/ 25 w 61"/>
                      <a:gd name="T27" fmla="*/ 3 h 20"/>
                      <a:gd name="T28" fmla="*/ 28 w 61"/>
                      <a:gd name="T29" fmla="*/ 5 h 20"/>
                      <a:gd name="T30" fmla="*/ 30 w 61"/>
                      <a:gd name="T31" fmla="*/ 8 h 20"/>
                      <a:gd name="T32" fmla="*/ 30 w 61"/>
                      <a:gd name="T33" fmla="*/ 1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19"/>
                        </a:moveTo>
                        <a:lnTo>
                          <a:pt x="59" y="20"/>
                        </a:lnTo>
                        <a:lnTo>
                          <a:pt x="52" y="19"/>
                        </a:lnTo>
                        <a:lnTo>
                          <a:pt x="44" y="17"/>
                        </a:lnTo>
                        <a:lnTo>
                          <a:pt x="35" y="13"/>
                        </a:lnTo>
                        <a:lnTo>
                          <a:pt x="24" y="10"/>
                        </a:lnTo>
                        <a:lnTo>
                          <a:pt x="15" y="7"/>
                        </a:lnTo>
                        <a:lnTo>
                          <a:pt x="6" y="3"/>
                        </a:lnTo>
                        <a:lnTo>
                          <a:pt x="0" y="2"/>
                        </a:lnTo>
                        <a:lnTo>
                          <a:pt x="8" y="0"/>
                        </a:lnTo>
                        <a:lnTo>
                          <a:pt x="17" y="0"/>
                        </a:lnTo>
                        <a:lnTo>
                          <a:pt x="29" y="1"/>
                        </a:lnTo>
                        <a:lnTo>
                          <a:pt x="39" y="3"/>
                        </a:lnTo>
                        <a:lnTo>
                          <a:pt x="50" y="5"/>
                        </a:lnTo>
                        <a:lnTo>
                          <a:pt x="57" y="10"/>
                        </a:lnTo>
                        <a:lnTo>
                          <a:pt x="61" y="15"/>
                        </a:lnTo>
                        <a:lnTo>
                          <a:pt x="61"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3" name="Freeform 46">
                    <a:extLst>
                      <a:ext uri="{FF2B5EF4-FFF2-40B4-BE49-F238E27FC236}">
                        <a16:creationId xmlns:a16="http://schemas.microsoft.com/office/drawing/2014/main" id="{32944860-6691-4F98-A5EF-280B3539C90C}"/>
                      </a:ext>
                    </a:extLst>
                  </p:cNvPr>
                  <p:cNvSpPr>
                    <a:spLocks/>
                  </p:cNvSpPr>
                  <p:nvPr/>
                </p:nvSpPr>
                <p:spPr bwMode="auto">
                  <a:xfrm>
                    <a:off x="534" y="35"/>
                    <a:ext cx="30" cy="9"/>
                  </a:xfrm>
                  <a:custGeom>
                    <a:avLst/>
                    <a:gdLst>
                      <a:gd name="T0" fmla="*/ 30 w 61"/>
                      <a:gd name="T1" fmla="*/ 9 h 20"/>
                      <a:gd name="T2" fmla="*/ 28 w 61"/>
                      <a:gd name="T3" fmla="*/ 9 h 20"/>
                      <a:gd name="T4" fmla="*/ 25 w 61"/>
                      <a:gd name="T5" fmla="*/ 9 h 20"/>
                      <a:gd name="T6" fmla="*/ 21 w 61"/>
                      <a:gd name="T7" fmla="*/ 7 h 20"/>
                      <a:gd name="T8" fmla="*/ 16 w 61"/>
                      <a:gd name="T9" fmla="*/ 6 h 20"/>
                      <a:gd name="T10" fmla="*/ 11 w 61"/>
                      <a:gd name="T11" fmla="*/ 5 h 20"/>
                      <a:gd name="T12" fmla="*/ 6 w 61"/>
                      <a:gd name="T13" fmla="*/ 3 h 20"/>
                      <a:gd name="T14" fmla="*/ 2 w 61"/>
                      <a:gd name="T15" fmla="*/ 2 h 20"/>
                      <a:gd name="T16" fmla="*/ 0 w 61"/>
                      <a:gd name="T17" fmla="*/ 1 h 20"/>
                      <a:gd name="T18" fmla="*/ 4 w 61"/>
                      <a:gd name="T19" fmla="*/ 0 h 20"/>
                      <a:gd name="T20" fmla="*/ 9 w 61"/>
                      <a:gd name="T21" fmla="*/ 0 h 20"/>
                      <a:gd name="T22" fmla="*/ 14 w 61"/>
                      <a:gd name="T23" fmla="*/ 0 h 20"/>
                      <a:gd name="T24" fmla="*/ 19 w 61"/>
                      <a:gd name="T25" fmla="*/ 2 h 20"/>
                      <a:gd name="T26" fmla="*/ 24 w 61"/>
                      <a:gd name="T27" fmla="*/ 3 h 20"/>
                      <a:gd name="T28" fmla="*/ 28 w 61"/>
                      <a:gd name="T29" fmla="*/ 5 h 20"/>
                      <a:gd name="T30" fmla="*/ 30 w 61"/>
                      <a:gd name="T31" fmla="*/ 7 h 20"/>
                      <a:gd name="T32" fmla="*/ 30 w 6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20"/>
                        </a:moveTo>
                        <a:lnTo>
                          <a:pt x="57" y="20"/>
                        </a:lnTo>
                        <a:lnTo>
                          <a:pt x="51" y="19"/>
                        </a:lnTo>
                        <a:lnTo>
                          <a:pt x="42" y="16"/>
                        </a:lnTo>
                        <a:lnTo>
                          <a:pt x="33" y="14"/>
                        </a:lnTo>
                        <a:lnTo>
                          <a:pt x="23" y="11"/>
                        </a:lnTo>
                        <a:lnTo>
                          <a:pt x="13" y="7"/>
                        </a:lnTo>
                        <a:lnTo>
                          <a:pt x="5" y="5"/>
                        </a:lnTo>
                        <a:lnTo>
                          <a:pt x="0" y="2"/>
                        </a:lnTo>
                        <a:lnTo>
                          <a:pt x="8" y="0"/>
                        </a:lnTo>
                        <a:lnTo>
                          <a:pt x="18" y="0"/>
                        </a:lnTo>
                        <a:lnTo>
                          <a:pt x="28" y="1"/>
                        </a:lnTo>
                        <a:lnTo>
                          <a:pt x="39" y="4"/>
                        </a:lnTo>
                        <a:lnTo>
                          <a:pt x="49" y="6"/>
                        </a:lnTo>
                        <a:lnTo>
                          <a:pt x="56" y="11"/>
                        </a:lnTo>
                        <a:lnTo>
                          <a:pt x="61" y="15"/>
                        </a:lnTo>
                        <a:lnTo>
                          <a:pt x="6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4" name="Freeform 47">
                    <a:extLst>
                      <a:ext uri="{FF2B5EF4-FFF2-40B4-BE49-F238E27FC236}">
                        <a16:creationId xmlns:a16="http://schemas.microsoft.com/office/drawing/2014/main" id="{9D1F4AF3-287B-4A36-9137-C015AC9146EC}"/>
                      </a:ext>
                    </a:extLst>
                  </p:cNvPr>
                  <p:cNvSpPr>
                    <a:spLocks/>
                  </p:cNvSpPr>
                  <p:nvPr/>
                </p:nvSpPr>
                <p:spPr bwMode="auto">
                  <a:xfrm>
                    <a:off x="508" y="54"/>
                    <a:ext cx="147" cy="40"/>
                  </a:xfrm>
                  <a:custGeom>
                    <a:avLst/>
                    <a:gdLst>
                      <a:gd name="T0" fmla="*/ 2 w 293"/>
                      <a:gd name="T1" fmla="*/ 35 h 81"/>
                      <a:gd name="T2" fmla="*/ 1 w 293"/>
                      <a:gd name="T3" fmla="*/ 36 h 81"/>
                      <a:gd name="T4" fmla="*/ 1 w 293"/>
                      <a:gd name="T5" fmla="*/ 37 h 81"/>
                      <a:gd name="T6" fmla="*/ 1 w 293"/>
                      <a:gd name="T7" fmla="*/ 39 h 81"/>
                      <a:gd name="T8" fmla="*/ 0 w 293"/>
                      <a:gd name="T9" fmla="*/ 40 h 81"/>
                      <a:gd name="T10" fmla="*/ 10 w 293"/>
                      <a:gd name="T11" fmla="*/ 33 h 81"/>
                      <a:gd name="T12" fmla="*/ 21 w 293"/>
                      <a:gd name="T13" fmla="*/ 28 h 81"/>
                      <a:gd name="T14" fmla="*/ 32 w 293"/>
                      <a:gd name="T15" fmla="*/ 23 h 81"/>
                      <a:gd name="T16" fmla="*/ 42 w 293"/>
                      <a:gd name="T17" fmla="*/ 18 h 81"/>
                      <a:gd name="T18" fmla="*/ 53 w 293"/>
                      <a:gd name="T19" fmla="*/ 15 h 81"/>
                      <a:gd name="T20" fmla="*/ 62 w 293"/>
                      <a:gd name="T21" fmla="*/ 12 h 81"/>
                      <a:gd name="T22" fmla="*/ 72 w 293"/>
                      <a:gd name="T23" fmla="*/ 10 h 81"/>
                      <a:gd name="T24" fmla="*/ 81 w 293"/>
                      <a:gd name="T25" fmla="*/ 7 h 81"/>
                      <a:gd name="T26" fmla="*/ 91 w 293"/>
                      <a:gd name="T27" fmla="*/ 6 h 81"/>
                      <a:gd name="T28" fmla="*/ 100 w 293"/>
                      <a:gd name="T29" fmla="*/ 5 h 81"/>
                      <a:gd name="T30" fmla="*/ 108 w 293"/>
                      <a:gd name="T31" fmla="*/ 4 h 81"/>
                      <a:gd name="T32" fmla="*/ 117 w 293"/>
                      <a:gd name="T33" fmla="*/ 3 h 81"/>
                      <a:gd name="T34" fmla="*/ 125 w 293"/>
                      <a:gd name="T35" fmla="*/ 3 h 81"/>
                      <a:gd name="T36" fmla="*/ 133 w 293"/>
                      <a:gd name="T37" fmla="*/ 3 h 81"/>
                      <a:gd name="T38" fmla="*/ 140 w 293"/>
                      <a:gd name="T39" fmla="*/ 3 h 81"/>
                      <a:gd name="T40" fmla="*/ 147 w 293"/>
                      <a:gd name="T41" fmla="*/ 2 h 81"/>
                      <a:gd name="T42" fmla="*/ 142 w 293"/>
                      <a:gd name="T43" fmla="*/ 1 h 81"/>
                      <a:gd name="T44" fmla="*/ 136 w 293"/>
                      <a:gd name="T45" fmla="*/ 0 h 81"/>
                      <a:gd name="T46" fmla="*/ 129 w 293"/>
                      <a:gd name="T47" fmla="*/ 0 h 81"/>
                      <a:gd name="T48" fmla="*/ 120 w 293"/>
                      <a:gd name="T49" fmla="*/ 0 h 81"/>
                      <a:gd name="T50" fmla="*/ 111 w 293"/>
                      <a:gd name="T51" fmla="*/ 0 h 81"/>
                      <a:gd name="T52" fmla="*/ 101 w 293"/>
                      <a:gd name="T53" fmla="*/ 1 h 81"/>
                      <a:gd name="T54" fmla="*/ 90 w 293"/>
                      <a:gd name="T55" fmla="*/ 2 h 81"/>
                      <a:gd name="T56" fmla="*/ 79 w 293"/>
                      <a:gd name="T57" fmla="*/ 4 h 81"/>
                      <a:gd name="T58" fmla="*/ 67 w 293"/>
                      <a:gd name="T59" fmla="*/ 6 h 81"/>
                      <a:gd name="T60" fmla="*/ 57 w 293"/>
                      <a:gd name="T61" fmla="*/ 9 h 81"/>
                      <a:gd name="T62" fmla="*/ 46 w 293"/>
                      <a:gd name="T63" fmla="*/ 11 h 81"/>
                      <a:gd name="T64" fmla="*/ 35 w 293"/>
                      <a:gd name="T65" fmla="*/ 15 h 81"/>
                      <a:gd name="T66" fmla="*/ 25 w 293"/>
                      <a:gd name="T67" fmla="*/ 19 h 81"/>
                      <a:gd name="T68" fmla="*/ 16 w 293"/>
                      <a:gd name="T69" fmla="*/ 24 h 81"/>
                      <a:gd name="T70" fmla="*/ 9 w 293"/>
                      <a:gd name="T71" fmla="*/ 29 h 81"/>
                      <a:gd name="T72" fmla="*/ 2 w 293"/>
                      <a:gd name="T73" fmla="*/ 35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3" h="81">
                        <a:moveTo>
                          <a:pt x="3" y="71"/>
                        </a:moveTo>
                        <a:lnTo>
                          <a:pt x="2" y="73"/>
                        </a:lnTo>
                        <a:lnTo>
                          <a:pt x="1" y="75"/>
                        </a:lnTo>
                        <a:lnTo>
                          <a:pt x="1" y="79"/>
                        </a:lnTo>
                        <a:lnTo>
                          <a:pt x="0" y="81"/>
                        </a:lnTo>
                        <a:lnTo>
                          <a:pt x="20" y="67"/>
                        </a:lnTo>
                        <a:lnTo>
                          <a:pt x="42" y="56"/>
                        </a:lnTo>
                        <a:lnTo>
                          <a:pt x="63" y="46"/>
                        </a:lnTo>
                        <a:lnTo>
                          <a:pt x="84" y="37"/>
                        </a:lnTo>
                        <a:lnTo>
                          <a:pt x="105" y="30"/>
                        </a:lnTo>
                        <a:lnTo>
                          <a:pt x="124" y="24"/>
                        </a:lnTo>
                        <a:lnTo>
                          <a:pt x="144" y="20"/>
                        </a:lnTo>
                        <a:lnTo>
                          <a:pt x="162" y="15"/>
                        </a:lnTo>
                        <a:lnTo>
                          <a:pt x="182" y="13"/>
                        </a:lnTo>
                        <a:lnTo>
                          <a:pt x="199" y="11"/>
                        </a:lnTo>
                        <a:lnTo>
                          <a:pt x="216" y="8"/>
                        </a:lnTo>
                        <a:lnTo>
                          <a:pt x="234" y="7"/>
                        </a:lnTo>
                        <a:lnTo>
                          <a:pt x="250" y="7"/>
                        </a:lnTo>
                        <a:lnTo>
                          <a:pt x="265" y="6"/>
                        </a:lnTo>
                        <a:lnTo>
                          <a:pt x="280" y="6"/>
                        </a:lnTo>
                        <a:lnTo>
                          <a:pt x="293" y="5"/>
                        </a:lnTo>
                        <a:lnTo>
                          <a:pt x="284" y="3"/>
                        </a:lnTo>
                        <a:lnTo>
                          <a:pt x="272" y="1"/>
                        </a:lnTo>
                        <a:lnTo>
                          <a:pt x="258" y="0"/>
                        </a:lnTo>
                        <a:lnTo>
                          <a:pt x="240" y="0"/>
                        </a:lnTo>
                        <a:lnTo>
                          <a:pt x="221" y="0"/>
                        </a:lnTo>
                        <a:lnTo>
                          <a:pt x="201" y="3"/>
                        </a:lnTo>
                        <a:lnTo>
                          <a:pt x="179" y="5"/>
                        </a:lnTo>
                        <a:lnTo>
                          <a:pt x="158" y="8"/>
                        </a:lnTo>
                        <a:lnTo>
                          <a:pt x="134" y="12"/>
                        </a:lnTo>
                        <a:lnTo>
                          <a:pt x="113" y="18"/>
                        </a:lnTo>
                        <a:lnTo>
                          <a:pt x="91" y="23"/>
                        </a:lnTo>
                        <a:lnTo>
                          <a:pt x="70" y="30"/>
                        </a:lnTo>
                        <a:lnTo>
                          <a:pt x="50" y="39"/>
                        </a:lnTo>
                        <a:lnTo>
                          <a:pt x="32" y="49"/>
                        </a:lnTo>
                        <a:lnTo>
                          <a:pt x="17" y="59"/>
                        </a:lnTo>
                        <a:lnTo>
                          <a:pt x="3"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5" name="Freeform 48">
                    <a:extLst>
                      <a:ext uri="{FF2B5EF4-FFF2-40B4-BE49-F238E27FC236}">
                        <a16:creationId xmlns:a16="http://schemas.microsoft.com/office/drawing/2014/main" id="{FEF602C2-E7A0-4CC4-9DAC-63286B86D365}"/>
                      </a:ext>
                    </a:extLst>
                  </p:cNvPr>
                  <p:cNvSpPr>
                    <a:spLocks/>
                  </p:cNvSpPr>
                  <p:nvPr/>
                </p:nvSpPr>
                <p:spPr bwMode="auto">
                  <a:xfrm>
                    <a:off x="624" y="56"/>
                    <a:ext cx="23" cy="21"/>
                  </a:xfrm>
                  <a:custGeom>
                    <a:avLst/>
                    <a:gdLst>
                      <a:gd name="T0" fmla="*/ 22 w 45"/>
                      <a:gd name="T1" fmla="*/ 21 h 41"/>
                      <a:gd name="T2" fmla="*/ 23 w 45"/>
                      <a:gd name="T3" fmla="*/ 20 h 41"/>
                      <a:gd name="T4" fmla="*/ 22 w 45"/>
                      <a:gd name="T5" fmla="*/ 17 h 41"/>
                      <a:gd name="T6" fmla="*/ 21 w 45"/>
                      <a:gd name="T7" fmla="*/ 14 h 41"/>
                      <a:gd name="T8" fmla="*/ 18 w 45"/>
                      <a:gd name="T9" fmla="*/ 11 h 41"/>
                      <a:gd name="T10" fmla="*/ 14 w 45"/>
                      <a:gd name="T11" fmla="*/ 7 h 41"/>
                      <a:gd name="T12" fmla="*/ 10 w 45"/>
                      <a:gd name="T13" fmla="*/ 4 h 41"/>
                      <a:gd name="T14" fmla="*/ 6 w 45"/>
                      <a:gd name="T15" fmla="*/ 1 h 41"/>
                      <a:gd name="T16" fmla="*/ 0 w 45"/>
                      <a:gd name="T17" fmla="*/ 0 h 41"/>
                      <a:gd name="T18" fmla="*/ 3 w 45"/>
                      <a:gd name="T19" fmla="*/ 2 h 41"/>
                      <a:gd name="T20" fmla="*/ 6 w 45"/>
                      <a:gd name="T21" fmla="*/ 5 h 41"/>
                      <a:gd name="T22" fmla="*/ 10 w 45"/>
                      <a:gd name="T23" fmla="*/ 9 h 41"/>
                      <a:gd name="T24" fmla="*/ 13 w 45"/>
                      <a:gd name="T25" fmla="*/ 13 h 41"/>
                      <a:gd name="T26" fmla="*/ 16 w 45"/>
                      <a:gd name="T27" fmla="*/ 16 h 41"/>
                      <a:gd name="T28" fmla="*/ 19 w 45"/>
                      <a:gd name="T29" fmla="*/ 19 h 41"/>
                      <a:gd name="T30" fmla="*/ 21 w 45"/>
                      <a:gd name="T31" fmla="*/ 21 h 41"/>
                      <a:gd name="T32" fmla="*/ 22 w 45"/>
                      <a:gd name="T33" fmla="*/ 2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1">
                        <a:moveTo>
                          <a:pt x="44" y="41"/>
                        </a:moveTo>
                        <a:lnTo>
                          <a:pt x="45" y="39"/>
                        </a:lnTo>
                        <a:lnTo>
                          <a:pt x="44" y="34"/>
                        </a:lnTo>
                        <a:lnTo>
                          <a:pt x="41" y="28"/>
                        </a:lnTo>
                        <a:lnTo>
                          <a:pt x="35" y="21"/>
                        </a:lnTo>
                        <a:lnTo>
                          <a:pt x="28" y="14"/>
                        </a:lnTo>
                        <a:lnTo>
                          <a:pt x="20" y="7"/>
                        </a:lnTo>
                        <a:lnTo>
                          <a:pt x="11" y="2"/>
                        </a:lnTo>
                        <a:lnTo>
                          <a:pt x="0" y="0"/>
                        </a:lnTo>
                        <a:lnTo>
                          <a:pt x="6" y="4"/>
                        </a:lnTo>
                        <a:lnTo>
                          <a:pt x="12" y="10"/>
                        </a:lnTo>
                        <a:lnTo>
                          <a:pt x="19" y="17"/>
                        </a:lnTo>
                        <a:lnTo>
                          <a:pt x="25" y="25"/>
                        </a:lnTo>
                        <a:lnTo>
                          <a:pt x="31" y="32"/>
                        </a:lnTo>
                        <a:lnTo>
                          <a:pt x="37" y="38"/>
                        </a:lnTo>
                        <a:lnTo>
                          <a:pt x="41" y="41"/>
                        </a:lnTo>
                        <a:lnTo>
                          <a:pt x="44"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6" name="Freeform 49">
                    <a:extLst>
                      <a:ext uri="{FF2B5EF4-FFF2-40B4-BE49-F238E27FC236}">
                        <a16:creationId xmlns:a16="http://schemas.microsoft.com/office/drawing/2014/main" id="{41AECB4F-8FB5-4657-9399-D76E1823EE2B}"/>
                      </a:ext>
                    </a:extLst>
                  </p:cNvPr>
                  <p:cNvSpPr>
                    <a:spLocks/>
                  </p:cNvSpPr>
                  <p:nvPr/>
                </p:nvSpPr>
                <p:spPr bwMode="auto">
                  <a:xfrm>
                    <a:off x="597" y="56"/>
                    <a:ext cx="29" cy="24"/>
                  </a:xfrm>
                  <a:custGeom>
                    <a:avLst/>
                    <a:gdLst>
                      <a:gd name="T0" fmla="*/ 29 w 59"/>
                      <a:gd name="T1" fmla="*/ 24 h 47"/>
                      <a:gd name="T2" fmla="*/ 29 w 59"/>
                      <a:gd name="T3" fmla="*/ 22 h 47"/>
                      <a:gd name="T4" fmla="*/ 28 w 59"/>
                      <a:gd name="T5" fmla="*/ 20 h 47"/>
                      <a:gd name="T6" fmla="*/ 25 w 59"/>
                      <a:gd name="T7" fmla="*/ 16 h 47"/>
                      <a:gd name="T8" fmla="*/ 21 w 59"/>
                      <a:gd name="T9" fmla="*/ 12 h 47"/>
                      <a:gd name="T10" fmla="*/ 17 w 59"/>
                      <a:gd name="T11" fmla="*/ 8 h 47"/>
                      <a:gd name="T12" fmla="*/ 11 w 59"/>
                      <a:gd name="T13" fmla="*/ 4 h 47"/>
                      <a:gd name="T14" fmla="*/ 6 w 59"/>
                      <a:gd name="T15" fmla="*/ 1 h 47"/>
                      <a:gd name="T16" fmla="*/ 0 w 59"/>
                      <a:gd name="T17" fmla="*/ 0 h 47"/>
                      <a:gd name="T18" fmla="*/ 2 w 59"/>
                      <a:gd name="T19" fmla="*/ 2 h 47"/>
                      <a:gd name="T20" fmla="*/ 6 w 59"/>
                      <a:gd name="T21" fmla="*/ 5 h 47"/>
                      <a:gd name="T22" fmla="*/ 10 w 59"/>
                      <a:gd name="T23" fmla="*/ 9 h 47"/>
                      <a:gd name="T24" fmla="*/ 14 w 59"/>
                      <a:gd name="T25" fmla="*/ 14 h 47"/>
                      <a:gd name="T26" fmla="*/ 18 w 59"/>
                      <a:gd name="T27" fmla="*/ 18 h 47"/>
                      <a:gd name="T28" fmla="*/ 23 w 59"/>
                      <a:gd name="T29" fmla="*/ 22 h 47"/>
                      <a:gd name="T30" fmla="*/ 26 w 59"/>
                      <a:gd name="T31" fmla="*/ 24 h 47"/>
                      <a:gd name="T32" fmla="*/ 29 w 59"/>
                      <a:gd name="T33" fmla="*/ 24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7">
                        <a:moveTo>
                          <a:pt x="58" y="47"/>
                        </a:moveTo>
                        <a:lnTo>
                          <a:pt x="59" y="44"/>
                        </a:lnTo>
                        <a:lnTo>
                          <a:pt x="57" y="39"/>
                        </a:lnTo>
                        <a:lnTo>
                          <a:pt x="51" y="31"/>
                        </a:lnTo>
                        <a:lnTo>
                          <a:pt x="43" y="23"/>
                        </a:lnTo>
                        <a:lnTo>
                          <a:pt x="34" y="15"/>
                        </a:lnTo>
                        <a:lnTo>
                          <a:pt x="22" y="8"/>
                        </a:lnTo>
                        <a:lnTo>
                          <a:pt x="12" y="2"/>
                        </a:lnTo>
                        <a:lnTo>
                          <a:pt x="0" y="0"/>
                        </a:lnTo>
                        <a:lnTo>
                          <a:pt x="5" y="3"/>
                        </a:lnTo>
                        <a:lnTo>
                          <a:pt x="12" y="10"/>
                        </a:lnTo>
                        <a:lnTo>
                          <a:pt x="20" y="18"/>
                        </a:lnTo>
                        <a:lnTo>
                          <a:pt x="29" y="27"/>
                        </a:lnTo>
                        <a:lnTo>
                          <a:pt x="37" y="36"/>
                        </a:lnTo>
                        <a:lnTo>
                          <a:pt x="46" y="43"/>
                        </a:lnTo>
                        <a:lnTo>
                          <a:pt x="53" y="47"/>
                        </a:lnTo>
                        <a:lnTo>
                          <a:pt x="58"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7" name="Freeform 50">
                    <a:extLst>
                      <a:ext uri="{FF2B5EF4-FFF2-40B4-BE49-F238E27FC236}">
                        <a16:creationId xmlns:a16="http://schemas.microsoft.com/office/drawing/2014/main" id="{D8E36A92-EFAF-4406-A519-7DF5EF6511A3}"/>
                      </a:ext>
                    </a:extLst>
                  </p:cNvPr>
                  <p:cNvSpPr>
                    <a:spLocks/>
                  </p:cNvSpPr>
                  <p:nvPr/>
                </p:nvSpPr>
                <p:spPr bwMode="auto">
                  <a:xfrm>
                    <a:off x="584" y="59"/>
                    <a:ext cx="26" cy="27"/>
                  </a:xfrm>
                  <a:custGeom>
                    <a:avLst/>
                    <a:gdLst>
                      <a:gd name="T0" fmla="*/ 25 w 52"/>
                      <a:gd name="T1" fmla="*/ 27 h 54"/>
                      <a:gd name="T2" fmla="*/ 26 w 52"/>
                      <a:gd name="T3" fmla="*/ 25 h 54"/>
                      <a:gd name="T4" fmla="*/ 25 w 52"/>
                      <a:gd name="T5" fmla="*/ 22 h 54"/>
                      <a:gd name="T6" fmla="*/ 23 w 52"/>
                      <a:gd name="T7" fmla="*/ 17 h 54"/>
                      <a:gd name="T8" fmla="*/ 19 w 52"/>
                      <a:gd name="T9" fmla="*/ 13 h 54"/>
                      <a:gd name="T10" fmla="*/ 15 w 52"/>
                      <a:gd name="T11" fmla="*/ 8 h 54"/>
                      <a:gd name="T12" fmla="*/ 10 w 52"/>
                      <a:gd name="T13" fmla="*/ 4 h 54"/>
                      <a:gd name="T14" fmla="*/ 5 w 52"/>
                      <a:gd name="T15" fmla="*/ 1 h 54"/>
                      <a:gd name="T16" fmla="*/ 0 w 52"/>
                      <a:gd name="T17" fmla="*/ 0 h 54"/>
                      <a:gd name="T18" fmla="*/ 2 w 52"/>
                      <a:gd name="T19" fmla="*/ 2 h 54"/>
                      <a:gd name="T20" fmla="*/ 5 w 52"/>
                      <a:gd name="T21" fmla="*/ 6 h 54"/>
                      <a:gd name="T22" fmla="*/ 8 w 52"/>
                      <a:gd name="T23" fmla="*/ 11 h 54"/>
                      <a:gd name="T24" fmla="*/ 12 w 52"/>
                      <a:gd name="T25" fmla="*/ 15 h 54"/>
                      <a:gd name="T26" fmla="*/ 16 w 52"/>
                      <a:gd name="T27" fmla="*/ 20 h 54"/>
                      <a:gd name="T28" fmla="*/ 20 w 52"/>
                      <a:gd name="T29" fmla="*/ 24 h 54"/>
                      <a:gd name="T30" fmla="*/ 24 w 52"/>
                      <a:gd name="T31" fmla="*/ 27 h 54"/>
                      <a:gd name="T32" fmla="*/ 25 w 52"/>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4">
                        <a:moveTo>
                          <a:pt x="50" y="54"/>
                        </a:moveTo>
                        <a:lnTo>
                          <a:pt x="52" y="50"/>
                        </a:lnTo>
                        <a:lnTo>
                          <a:pt x="50" y="44"/>
                        </a:lnTo>
                        <a:lnTo>
                          <a:pt x="45" y="34"/>
                        </a:lnTo>
                        <a:lnTo>
                          <a:pt x="38" y="25"/>
                        </a:lnTo>
                        <a:lnTo>
                          <a:pt x="30" y="16"/>
                        </a:lnTo>
                        <a:lnTo>
                          <a:pt x="19" y="8"/>
                        </a:lnTo>
                        <a:lnTo>
                          <a:pt x="10" y="2"/>
                        </a:lnTo>
                        <a:lnTo>
                          <a:pt x="0" y="0"/>
                        </a:lnTo>
                        <a:lnTo>
                          <a:pt x="3" y="4"/>
                        </a:lnTo>
                        <a:lnTo>
                          <a:pt x="9" y="11"/>
                        </a:lnTo>
                        <a:lnTo>
                          <a:pt x="16" y="21"/>
                        </a:lnTo>
                        <a:lnTo>
                          <a:pt x="24" y="30"/>
                        </a:lnTo>
                        <a:lnTo>
                          <a:pt x="32" y="40"/>
                        </a:lnTo>
                        <a:lnTo>
                          <a:pt x="40" y="48"/>
                        </a:lnTo>
                        <a:lnTo>
                          <a:pt x="47" y="53"/>
                        </a:lnTo>
                        <a:lnTo>
                          <a:pt x="5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8" name="Freeform 51">
                    <a:extLst>
                      <a:ext uri="{FF2B5EF4-FFF2-40B4-BE49-F238E27FC236}">
                        <a16:creationId xmlns:a16="http://schemas.microsoft.com/office/drawing/2014/main" id="{E529C79E-F850-4B8B-8284-5E1400DF28E3}"/>
                      </a:ext>
                    </a:extLst>
                  </p:cNvPr>
                  <p:cNvSpPr>
                    <a:spLocks/>
                  </p:cNvSpPr>
                  <p:nvPr/>
                </p:nvSpPr>
                <p:spPr bwMode="auto">
                  <a:xfrm>
                    <a:off x="559" y="64"/>
                    <a:ext cx="23" cy="25"/>
                  </a:xfrm>
                  <a:custGeom>
                    <a:avLst/>
                    <a:gdLst>
                      <a:gd name="T0" fmla="*/ 22 w 45"/>
                      <a:gd name="T1" fmla="*/ 25 h 51"/>
                      <a:gd name="T2" fmla="*/ 23 w 45"/>
                      <a:gd name="T3" fmla="*/ 23 h 51"/>
                      <a:gd name="T4" fmla="*/ 22 w 45"/>
                      <a:gd name="T5" fmla="*/ 20 h 51"/>
                      <a:gd name="T6" fmla="*/ 19 w 45"/>
                      <a:gd name="T7" fmla="*/ 16 h 51"/>
                      <a:gd name="T8" fmla="*/ 16 w 45"/>
                      <a:gd name="T9" fmla="*/ 12 h 51"/>
                      <a:gd name="T10" fmla="*/ 12 w 45"/>
                      <a:gd name="T11" fmla="*/ 7 h 51"/>
                      <a:gd name="T12" fmla="*/ 8 w 45"/>
                      <a:gd name="T13" fmla="*/ 3 h 51"/>
                      <a:gd name="T14" fmla="*/ 4 w 45"/>
                      <a:gd name="T15" fmla="*/ 1 h 51"/>
                      <a:gd name="T16" fmla="*/ 0 w 45"/>
                      <a:gd name="T17" fmla="*/ 0 h 51"/>
                      <a:gd name="T18" fmla="*/ 2 w 45"/>
                      <a:gd name="T19" fmla="*/ 2 h 51"/>
                      <a:gd name="T20" fmla="*/ 4 w 45"/>
                      <a:gd name="T21" fmla="*/ 6 h 51"/>
                      <a:gd name="T22" fmla="*/ 7 w 45"/>
                      <a:gd name="T23" fmla="*/ 10 h 51"/>
                      <a:gd name="T24" fmla="*/ 11 w 45"/>
                      <a:gd name="T25" fmla="*/ 15 h 51"/>
                      <a:gd name="T26" fmla="*/ 14 w 45"/>
                      <a:gd name="T27" fmla="*/ 19 h 51"/>
                      <a:gd name="T28" fmla="*/ 17 w 45"/>
                      <a:gd name="T29" fmla="*/ 23 h 51"/>
                      <a:gd name="T30" fmla="*/ 20 w 45"/>
                      <a:gd name="T31" fmla="*/ 25 h 51"/>
                      <a:gd name="T32" fmla="*/ 22 w 45"/>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1">
                        <a:moveTo>
                          <a:pt x="44" y="51"/>
                        </a:moveTo>
                        <a:lnTo>
                          <a:pt x="45" y="47"/>
                        </a:lnTo>
                        <a:lnTo>
                          <a:pt x="43" y="41"/>
                        </a:lnTo>
                        <a:lnTo>
                          <a:pt x="38" y="33"/>
                        </a:lnTo>
                        <a:lnTo>
                          <a:pt x="31" y="24"/>
                        </a:lnTo>
                        <a:lnTo>
                          <a:pt x="24" y="15"/>
                        </a:lnTo>
                        <a:lnTo>
                          <a:pt x="16" y="7"/>
                        </a:lnTo>
                        <a:lnTo>
                          <a:pt x="7" y="2"/>
                        </a:lnTo>
                        <a:lnTo>
                          <a:pt x="0" y="0"/>
                        </a:lnTo>
                        <a:lnTo>
                          <a:pt x="4" y="5"/>
                        </a:lnTo>
                        <a:lnTo>
                          <a:pt x="8" y="12"/>
                        </a:lnTo>
                        <a:lnTo>
                          <a:pt x="14" y="21"/>
                        </a:lnTo>
                        <a:lnTo>
                          <a:pt x="21" y="30"/>
                        </a:lnTo>
                        <a:lnTo>
                          <a:pt x="27" y="39"/>
                        </a:lnTo>
                        <a:lnTo>
                          <a:pt x="34" y="46"/>
                        </a:lnTo>
                        <a:lnTo>
                          <a:pt x="39" y="51"/>
                        </a:lnTo>
                        <a:lnTo>
                          <a:pt x="44"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9" name="Freeform 52">
                    <a:extLst>
                      <a:ext uri="{FF2B5EF4-FFF2-40B4-BE49-F238E27FC236}">
                        <a16:creationId xmlns:a16="http://schemas.microsoft.com/office/drawing/2014/main" id="{5D042EE0-674D-4FA6-ADF0-9E61B959AA10}"/>
                      </a:ext>
                    </a:extLst>
                  </p:cNvPr>
                  <p:cNvSpPr>
                    <a:spLocks/>
                  </p:cNvSpPr>
                  <p:nvPr/>
                </p:nvSpPr>
                <p:spPr bwMode="auto">
                  <a:xfrm>
                    <a:off x="549" y="68"/>
                    <a:ext cx="16" cy="23"/>
                  </a:xfrm>
                  <a:custGeom>
                    <a:avLst/>
                    <a:gdLst>
                      <a:gd name="T0" fmla="*/ 15 w 32"/>
                      <a:gd name="T1" fmla="*/ 23 h 46"/>
                      <a:gd name="T2" fmla="*/ 16 w 32"/>
                      <a:gd name="T3" fmla="*/ 22 h 46"/>
                      <a:gd name="T4" fmla="*/ 16 w 32"/>
                      <a:gd name="T5" fmla="*/ 19 h 46"/>
                      <a:gd name="T6" fmla="*/ 16 w 32"/>
                      <a:gd name="T7" fmla="*/ 16 h 46"/>
                      <a:gd name="T8" fmla="*/ 14 w 32"/>
                      <a:gd name="T9" fmla="*/ 12 h 46"/>
                      <a:gd name="T10" fmla="*/ 12 w 32"/>
                      <a:gd name="T11" fmla="*/ 8 h 46"/>
                      <a:gd name="T12" fmla="*/ 9 w 32"/>
                      <a:gd name="T13" fmla="*/ 5 h 46"/>
                      <a:gd name="T14" fmla="*/ 5 w 32"/>
                      <a:gd name="T15" fmla="*/ 2 h 46"/>
                      <a:gd name="T16" fmla="*/ 0 w 32"/>
                      <a:gd name="T17" fmla="*/ 0 h 46"/>
                      <a:gd name="T18" fmla="*/ 3 w 32"/>
                      <a:gd name="T19" fmla="*/ 6 h 46"/>
                      <a:gd name="T20" fmla="*/ 7 w 32"/>
                      <a:gd name="T21" fmla="*/ 14 h 46"/>
                      <a:gd name="T22" fmla="*/ 12 w 32"/>
                      <a:gd name="T23" fmla="*/ 21 h 46"/>
                      <a:gd name="T24" fmla="*/ 15 w 32"/>
                      <a:gd name="T25" fmla="*/ 23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46">
                        <a:moveTo>
                          <a:pt x="29" y="46"/>
                        </a:moveTo>
                        <a:lnTo>
                          <a:pt x="32" y="44"/>
                        </a:lnTo>
                        <a:lnTo>
                          <a:pt x="32" y="38"/>
                        </a:lnTo>
                        <a:lnTo>
                          <a:pt x="31" y="31"/>
                        </a:lnTo>
                        <a:lnTo>
                          <a:pt x="27" y="23"/>
                        </a:lnTo>
                        <a:lnTo>
                          <a:pt x="23" y="16"/>
                        </a:lnTo>
                        <a:lnTo>
                          <a:pt x="17" y="9"/>
                        </a:lnTo>
                        <a:lnTo>
                          <a:pt x="9" y="4"/>
                        </a:lnTo>
                        <a:lnTo>
                          <a:pt x="0" y="0"/>
                        </a:lnTo>
                        <a:lnTo>
                          <a:pt x="6" y="12"/>
                        </a:lnTo>
                        <a:lnTo>
                          <a:pt x="14" y="28"/>
                        </a:lnTo>
                        <a:lnTo>
                          <a:pt x="23" y="42"/>
                        </a:lnTo>
                        <a:lnTo>
                          <a:pt x="29"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0" name="Freeform 53">
                    <a:extLst>
                      <a:ext uri="{FF2B5EF4-FFF2-40B4-BE49-F238E27FC236}">
                        <a16:creationId xmlns:a16="http://schemas.microsoft.com/office/drawing/2014/main" id="{7A38C9BA-428B-4A0A-8972-3BB94A3BB9CF}"/>
                      </a:ext>
                    </a:extLst>
                  </p:cNvPr>
                  <p:cNvSpPr>
                    <a:spLocks/>
                  </p:cNvSpPr>
                  <p:nvPr/>
                </p:nvSpPr>
                <p:spPr bwMode="auto">
                  <a:xfrm>
                    <a:off x="526" y="79"/>
                    <a:ext cx="13" cy="17"/>
                  </a:xfrm>
                  <a:custGeom>
                    <a:avLst/>
                    <a:gdLst>
                      <a:gd name="T0" fmla="*/ 12 w 25"/>
                      <a:gd name="T1" fmla="*/ 17 h 35"/>
                      <a:gd name="T2" fmla="*/ 13 w 25"/>
                      <a:gd name="T3" fmla="*/ 14 h 35"/>
                      <a:gd name="T4" fmla="*/ 10 w 25"/>
                      <a:gd name="T5" fmla="*/ 7 h 35"/>
                      <a:gd name="T6" fmla="*/ 5 w 25"/>
                      <a:gd name="T7" fmla="*/ 2 h 35"/>
                      <a:gd name="T8" fmla="*/ 0 w 25"/>
                      <a:gd name="T9" fmla="*/ 0 h 35"/>
                      <a:gd name="T10" fmla="*/ 2 w 25"/>
                      <a:gd name="T11" fmla="*/ 4 h 35"/>
                      <a:gd name="T12" fmla="*/ 5 w 25"/>
                      <a:gd name="T13" fmla="*/ 10 h 35"/>
                      <a:gd name="T14" fmla="*/ 9 w 25"/>
                      <a:gd name="T15" fmla="*/ 15 h 35"/>
                      <a:gd name="T16" fmla="*/ 12 w 25"/>
                      <a:gd name="T17" fmla="*/ 1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5">
                        <a:moveTo>
                          <a:pt x="23" y="35"/>
                        </a:moveTo>
                        <a:lnTo>
                          <a:pt x="25" y="28"/>
                        </a:lnTo>
                        <a:lnTo>
                          <a:pt x="19" y="15"/>
                        </a:lnTo>
                        <a:lnTo>
                          <a:pt x="9" y="5"/>
                        </a:lnTo>
                        <a:lnTo>
                          <a:pt x="0" y="0"/>
                        </a:lnTo>
                        <a:lnTo>
                          <a:pt x="4" y="8"/>
                        </a:lnTo>
                        <a:lnTo>
                          <a:pt x="10" y="20"/>
                        </a:lnTo>
                        <a:lnTo>
                          <a:pt x="17" y="30"/>
                        </a:lnTo>
                        <a:lnTo>
                          <a:pt x="23"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1" name="Freeform 54">
                    <a:extLst>
                      <a:ext uri="{FF2B5EF4-FFF2-40B4-BE49-F238E27FC236}">
                        <a16:creationId xmlns:a16="http://schemas.microsoft.com/office/drawing/2014/main" id="{227825A1-6FE3-4B4E-917E-3C625F33750F}"/>
                      </a:ext>
                    </a:extLst>
                  </p:cNvPr>
                  <p:cNvSpPr>
                    <a:spLocks/>
                  </p:cNvSpPr>
                  <p:nvPr/>
                </p:nvSpPr>
                <p:spPr bwMode="auto">
                  <a:xfrm>
                    <a:off x="517" y="84"/>
                    <a:ext cx="9" cy="12"/>
                  </a:xfrm>
                  <a:custGeom>
                    <a:avLst/>
                    <a:gdLst>
                      <a:gd name="T0" fmla="*/ 9 w 18"/>
                      <a:gd name="T1" fmla="*/ 12 h 24"/>
                      <a:gd name="T2" fmla="*/ 9 w 18"/>
                      <a:gd name="T3" fmla="*/ 8 h 24"/>
                      <a:gd name="T4" fmla="*/ 8 w 18"/>
                      <a:gd name="T5" fmla="*/ 4 h 24"/>
                      <a:gd name="T6" fmla="*/ 5 w 18"/>
                      <a:gd name="T7" fmla="*/ 0 h 24"/>
                      <a:gd name="T8" fmla="*/ 0 w 18"/>
                      <a:gd name="T9" fmla="*/ 1 h 24"/>
                      <a:gd name="T10" fmla="*/ 4 w 18"/>
                      <a:gd name="T11" fmla="*/ 3 h 24"/>
                      <a:gd name="T12" fmla="*/ 5 w 18"/>
                      <a:gd name="T13" fmla="*/ 8 h 24"/>
                      <a:gd name="T14" fmla="*/ 7 w 18"/>
                      <a:gd name="T15" fmla="*/ 12 h 24"/>
                      <a:gd name="T16" fmla="*/ 9 w 18"/>
                      <a:gd name="T17" fmla="*/ 1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4">
                        <a:moveTo>
                          <a:pt x="17" y="23"/>
                        </a:moveTo>
                        <a:lnTo>
                          <a:pt x="18" y="16"/>
                        </a:lnTo>
                        <a:lnTo>
                          <a:pt x="15" y="7"/>
                        </a:lnTo>
                        <a:lnTo>
                          <a:pt x="9" y="0"/>
                        </a:lnTo>
                        <a:lnTo>
                          <a:pt x="0" y="1"/>
                        </a:lnTo>
                        <a:lnTo>
                          <a:pt x="7" y="6"/>
                        </a:lnTo>
                        <a:lnTo>
                          <a:pt x="10" y="15"/>
                        </a:lnTo>
                        <a:lnTo>
                          <a:pt x="14" y="24"/>
                        </a:lnTo>
                        <a:lnTo>
                          <a:pt x="17"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2" name="Freeform 55">
                    <a:extLst>
                      <a:ext uri="{FF2B5EF4-FFF2-40B4-BE49-F238E27FC236}">
                        <a16:creationId xmlns:a16="http://schemas.microsoft.com/office/drawing/2014/main" id="{62AFFC23-A6E1-4984-A91B-E75B787C8783}"/>
                      </a:ext>
                    </a:extLst>
                  </p:cNvPr>
                  <p:cNvSpPr>
                    <a:spLocks/>
                  </p:cNvSpPr>
                  <p:nvPr/>
                </p:nvSpPr>
                <p:spPr bwMode="auto">
                  <a:xfrm>
                    <a:off x="610" y="56"/>
                    <a:ext cx="26" cy="22"/>
                  </a:xfrm>
                  <a:custGeom>
                    <a:avLst/>
                    <a:gdLst>
                      <a:gd name="T0" fmla="*/ 25 w 51"/>
                      <a:gd name="T1" fmla="*/ 22 h 45"/>
                      <a:gd name="T2" fmla="*/ 26 w 51"/>
                      <a:gd name="T3" fmla="*/ 20 h 45"/>
                      <a:gd name="T4" fmla="*/ 25 w 51"/>
                      <a:gd name="T5" fmla="*/ 18 h 45"/>
                      <a:gd name="T6" fmla="*/ 23 w 51"/>
                      <a:gd name="T7" fmla="*/ 15 h 45"/>
                      <a:gd name="T8" fmla="*/ 20 w 51"/>
                      <a:gd name="T9" fmla="*/ 11 h 45"/>
                      <a:gd name="T10" fmla="*/ 16 w 51"/>
                      <a:gd name="T11" fmla="*/ 7 h 45"/>
                      <a:gd name="T12" fmla="*/ 11 w 51"/>
                      <a:gd name="T13" fmla="*/ 4 h 45"/>
                      <a:gd name="T14" fmla="*/ 5 w 51"/>
                      <a:gd name="T15" fmla="*/ 1 h 45"/>
                      <a:gd name="T16" fmla="*/ 0 w 51"/>
                      <a:gd name="T17" fmla="*/ 0 h 45"/>
                      <a:gd name="T18" fmla="*/ 2 w 51"/>
                      <a:gd name="T19" fmla="*/ 1 h 45"/>
                      <a:gd name="T20" fmla="*/ 5 w 51"/>
                      <a:gd name="T21" fmla="*/ 4 h 45"/>
                      <a:gd name="T22" fmla="*/ 9 w 51"/>
                      <a:gd name="T23" fmla="*/ 8 h 45"/>
                      <a:gd name="T24" fmla="*/ 13 w 51"/>
                      <a:gd name="T25" fmla="*/ 12 h 45"/>
                      <a:gd name="T26" fmla="*/ 17 w 51"/>
                      <a:gd name="T27" fmla="*/ 16 h 45"/>
                      <a:gd name="T28" fmla="*/ 20 w 51"/>
                      <a:gd name="T29" fmla="*/ 20 h 45"/>
                      <a:gd name="T30" fmla="*/ 23 w 51"/>
                      <a:gd name="T31" fmla="*/ 22 h 45"/>
                      <a:gd name="T32" fmla="*/ 25 w 51"/>
                      <a:gd name="T33" fmla="*/ 2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0" y="45"/>
                        </a:moveTo>
                        <a:lnTo>
                          <a:pt x="51" y="41"/>
                        </a:lnTo>
                        <a:lnTo>
                          <a:pt x="50" y="37"/>
                        </a:lnTo>
                        <a:lnTo>
                          <a:pt x="46" y="30"/>
                        </a:lnTo>
                        <a:lnTo>
                          <a:pt x="39" y="22"/>
                        </a:lnTo>
                        <a:lnTo>
                          <a:pt x="31" y="15"/>
                        </a:lnTo>
                        <a:lnTo>
                          <a:pt x="21" y="8"/>
                        </a:lnTo>
                        <a:lnTo>
                          <a:pt x="10" y="2"/>
                        </a:lnTo>
                        <a:lnTo>
                          <a:pt x="0" y="0"/>
                        </a:lnTo>
                        <a:lnTo>
                          <a:pt x="4" y="3"/>
                        </a:lnTo>
                        <a:lnTo>
                          <a:pt x="10" y="9"/>
                        </a:lnTo>
                        <a:lnTo>
                          <a:pt x="17" y="17"/>
                        </a:lnTo>
                        <a:lnTo>
                          <a:pt x="25" y="25"/>
                        </a:lnTo>
                        <a:lnTo>
                          <a:pt x="33" y="33"/>
                        </a:lnTo>
                        <a:lnTo>
                          <a:pt x="40" y="40"/>
                        </a:lnTo>
                        <a:lnTo>
                          <a:pt x="46" y="45"/>
                        </a:lnTo>
                        <a:lnTo>
                          <a:pt x="5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3" name="Freeform 56">
                    <a:extLst>
                      <a:ext uri="{FF2B5EF4-FFF2-40B4-BE49-F238E27FC236}">
                        <a16:creationId xmlns:a16="http://schemas.microsoft.com/office/drawing/2014/main" id="{531B0C81-30E5-44B0-AC1C-B3D868FC606A}"/>
                      </a:ext>
                    </a:extLst>
                  </p:cNvPr>
                  <p:cNvSpPr>
                    <a:spLocks/>
                  </p:cNvSpPr>
                  <p:nvPr/>
                </p:nvSpPr>
                <p:spPr bwMode="auto">
                  <a:xfrm>
                    <a:off x="637" y="55"/>
                    <a:ext cx="20" cy="18"/>
                  </a:xfrm>
                  <a:custGeom>
                    <a:avLst/>
                    <a:gdLst>
                      <a:gd name="T0" fmla="*/ 20 w 40"/>
                      <a:gd name="T1" fmla="*/ 18 h 35"/>
                      <a:gd name="T2" fmla="*/ 20 w 40"/>
                      <a:gd name="T3" fmla="*/ 17 h 35"/>
                      <a:gd name="T4" fmla="*/ 20 w 40"/>
                      <a:gd name="T5" fmla="*/ 15 h 35"/>
                      <a:gd name="T6" fmla="*/ 19 w 40"/>
                      <a:gd name="T7" fmla="*/ 12 h 35"/>
                      <a:gd name="T8" fmla="*/ 17 w 40"/>
                      <a:gd name="T9" fmla="*/ 9 h 35"/>
                      <a:gd name="T10" fmla="*/ 13 w 40"/>
                      <a:gd name="T11" fmla="*/ 6 h 35"/>
                      <a:gd name="T12" fmla="*/ 10 w 40"/>
                      <a:gd name="T13" fmla="*/ 3 h 35"/>
                      <a:gd name="T14" fmla="*/ 5 w 40"/>
                      <a:gd name="T15" fmla="*/ 1 h 35"/>
                      <a:gd name="T16" fmla="*/ 0 w 40"/>
                      <a:gd name="T17" fmla="*/ 0 h 35"/>
                      <a:gd name="T18" fmla="*/ 2 w 40"/>
                      <a:gd name="T19" fmla="*/ 2 h 35"/>
                      <a:gd name="T20" fmla="*/ 5 w 40"/>
                      <a:gd name="T21" fmla="*/ 5 h 35"/>
                      <a:gd name="T22" fmla="*/ 8 w 40"/>
                      <a:gd name="T23" fmla="*/ 8 h 35"/>
                      <a:gd name="T24" fmla="*/ 11 w 40"/>
                      <a:gd name="T25" fmla="*/ 12 h 35"/>
                      <a:gd name="T26" fmla="*/ 14 w 40"/>
                      <a:gd name="T27" fmla="*/ 14 h 35"/>
                      <a:gd name="T28" fmla="*/ 16 w 40"/>
                      <a:gd name="T29" fmla="*/ 17 h 35"/>
                      <a:gd name="T30" fmla="*/ 19 w 40"/>
                      <a:gd name="T31" fmla="*/ 18 h 35"/>
                      <a:gd name="T32" fmla="*/ 20 w 40"/>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5">
                        <a:moveTo>
                          <a:pt x="39" y="35"/>
                        </a:moveTo>
                        <a:lnTo>
                          <a:pt x="40" y="33"/>
                        </a:lnTo>
                        <a:lnTo>
                          <a:pt x="40" y="30"/>
                        </a:lnTo>
                        <a:lnTo>
                          <a:pt x="37" y="24"/>
                        </a:lnTo>
                        <a:lnTo>
                          <a:pt x="33" y="18"/>
                        </a:lnTo>
                        <a:lnTo>
                          <a:pt x="26" y="12"/>
                        </a:lnTo>
                        <a:lnTo>
                          <a:pt x="19" y="6"/>
                        </a:lnTo>
                        <a:lnTo>
                          <a:pt x="10" y="2"/>
                        </a:lnTo>
                        <a:lnTo>
                          <a:pt x="0" y="0"/>
                        </a:lnTo>
                        <a:lnTo>
                          <a:pt x="4" y="4"/>
                        </a:lnTo>
                        <a:lnTo>
                          <a:pt x="10" y="10"/>
                        </a:lnTo>
                        <a:lnTo>
                          <a:pt x="16" y="16"/>
                        </a:lnTo>
                        <a:lnTo>
                          <a:pt x="22" y="23"/>
                        </a:lnTo>
                        <a:lnTo>
                          <a:pt x="27" y="28"/>
                        </a:lnTo>
                        <a:lnTo>
                          <a:pt x="32" y="33"/>
                        </a:lnTo>
                        <a:lnTo>
                          <a:pt x="37" y="35"/>
                        </a:lnTo>
                        <a:lnTo>
                          <a:pt x="39"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4" name="Freeform 57">
                    <a:extLst>
                      <a:ext uri="{FF2B5EF4-FFF2-40B4-BE49-F238E27FC236}">
                        <a16:creationId xmlns:a16="http://schemas.microsoft.com/office/drawing/2014/main" id="{C88C9BC4-88BE-4E61-ADE0-1AF8A4BC22B5}"/>
                      </a:ext>
                    </a:extLst>
                  </p:cNvPr>
                  <p:cNvSpPr>
                    <a:spLocks/>
                  </p:cNvSpPr>
                  <p:nvPr/>
                </p:nvSpPr>
                <p:spPr bwMode="auto">
                  <a:xfrm>
                    <a:off x="569" y="61"/>
                    <a:ext cx="23" cy="24"/>
                  </a:xfrm>
                  <a:custGeom>
                    <a:avLst/>
                    <a:gdLst>
                      <a:gd name="T0" fmla="*/ 22 w 45"/>
                      <a:gd name="T1" fmla="*/ 24 h 50"/>
                      <a:gd name="T2" fmla="*/ 23 w 45"/>
                      <a:gd name="T3" fmla="*/ 23 h 50"/>
                      <a:gd name="T4" fmla="*/ 22 w 45"/>
                      <a:gd name="T5" fmla="*/ 19 h 50"/>
                      <a:gd name="T6" fmla="*/ 19 w 45"/>
                      <a:gd name="T7" fmla="*/ 16 h 50"/>
                      <a:gd name="T8" fmla="*/ 16 w 45"/>
                      <a:gd name="T9" fmla="*/ 12 h 50"/>
                      <a:gd name="T10" fmla="*/ 12 w 45"/>
                      <a:gd name="T11" fmla="*/ 7 h 50"/>
                      <a:gd name="T12" fmla="*/ 8 w 45"/>
                      <a:gd name="T13" fmla="*/ 3 h 50"/>
                      <a:gd name="T14" fmla="*/ 4 w 45"/>
                      <a:gd name="T15" fmla="*/ 1 h 50"/>
                      <a:gd name="T16" fmla="*/ 0 w 45"/>
                      <a:gd name="T17" fmla="*/ 0 h 50"/>
                      <a:gd name="T18" fmla="*/ 2 w 45"/>
                      <a:gd name="T19" fmla="*/ 2 h 50"/>
                      <a:gd name="T20" fmla="*/ 4 w 45"/>
                      <a:gd name="T21" fmla="*/ 6 h 50"/>
                      <a:gd name="T22" fmla="*/ 7 w 45"/>
                      <a:gd name="T23" fmla="*/ 10 h 50"/>
                      <a:gd name="T24" fmla="*/ 11 w 45"/>
                      <a:gd name="T25" fmla="*/ 14 h 50"/>
                      <a:gd name="T26" fmla="*/ 13 w 45"/>
                      <a:gd name="T27" fmla="*/ 18 h 50"/>
                      <a:gd name="T28" fmla="*/ 17 w 45"/>
                      <a:gd name="T29" fmla="*/ 22 h 50"/>
                      <a:gd name="T30" fmla="*/ 20 w 45"/>
                      <a:gd name="T31" fmla="*/ 24 h 50"/>
                      <a:gd name="T32" fmla="*/ 22 w 45"/>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0">
                        <a:moveTo>
                          <a:pt x="44" y="50"/>
                        </a:moveTo>
                        <a:lnTo>
                          <a:pt x="45" y="47"/>
                        </a:lnTo>
                        <a:lnTo>
                          <a:pt x="43" y="40"/>
                        </a:lnTo>
                        <a:lnTo>
                          <a:pt x="38" y="33"/>
                        </a:lnTo>
                        <a:lnTo>
                          <a:pt x="31" y="24"/>
                        </a:lnTo>
                        <a:lnTo>
                          <a:pt x="24" y="15"/>
                        </a:lnTo>
                        <a:lnTo>
                          <a:pt x="16" y="7"/>
                        </a:lnTo>
                        <a:lnTo>
                          <a:pt x="7" y="2"/>
                        </a:lnTo>
                        <a:lnTo>
                          <a:pt x="0" y="0"/>
                        </a:lnTo>
                        <a:lnTo>
                          <a:pt x="3" y="5"/>
                        </a:lnTo>
                        <a:lnTo>
                          <a:pt x="8" y="12"/>
                        </a:lnTo>
                        <a:lnTo>
                          <a:pt x="14" y="21"/>
                        </a:lnTo>
                        <a:lnTo>
                          <a:pt x="21" y="30"/>
                        </a:lnTo>
                        <a:lnTo>
                          <a:pt x="26" y="38"/>
                        </a:lnTo>
                        <a:lnTo>
                          <a:pt x="33" y="45"/>
                        </a:lnTo>
                        <a:lnTo>
                          <a:pt x="39" y="50"/>
                        </a:lnTo>
                        <a:lnTo>
                          <a:pt x="44"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5" name="Freeform 58">
                    <a:extLst>
                      <a:ext uri="{FF2B5EF4-FFF2-40B4-BE49-F238E27FC236}">
                        <a16:creationId xmlns:a16="http://schemas.microsoft.com/office/drawing/2014/main" id="{596069EA-4BD1-4998-B33C-4AB68568F874}"/>
                      </a:ext>
                    </a:extLst>
                  </p:cNvPr>
                  <p:cNvSpPr>
                    <a:spLocks/>
                  </p:cNvSpPr>
                  <p:nvPr/>
                </p:nvSpPr>
                <p:spPr bwMode="auto">
                  <a:xfrm>
                    <a:off x="537" y="73"/>
                    <a:ext cx="17" cy="20"/>
                  </a:xfrm>
                  <a:custGeom>
                    <a:avLst/>
                    <a:gdLst>
                      <a:gd name="T0" fmla="*/ 16 w 34"/>
                      <a:gd name="T1" fmla="*/ 20 h 42"/>
                      <a:gd name="T2" fmla="*/ 17 w 34"/>
                      <a:gd name="T3" fmla="*/ 19 h 42"/>
                      <a:gd name="T4" fmla="*/ 17 w 34"/>
                      <a:gd name="T5" fmla="*/ 16 h 42"/>
                      <a:gd name="T6" fmla="*/ 15 w 34"/>
                      <a:gd name="T7" fmla="*/ 13 h 42"/>
                      <a:gd name="T8" fmla="*/ 12 w 34"/>
                      <a:gd name="T9" fmla="*/ 9 h 42"/>
                      <a:gd name="T10" fmla="*/ 9 w 34"/>
                      <a:gd name="T11" fmla="*/ 6 h 42"/>
                      <a:gd name="T12" fmla="*/ 6 w 34"/>
                      <a:gd name="T13" fmla="*/ 3 h 42"/>
                      <a:gd name="T14" fmla="*/ 3 w 34"/>
                      <a:gd name="T15" fmla="*/ 0 h 42"/>
                      <a:gd name="T16" fmla="*/ 0 w 34"/>
                      <a:gd name="T17" fmla="*/ 0 h 42"/>
                      <a:gd name="T18" fmla="*/ 3 w 34"/>
                      <a:gd name="T19" fmla="*/ 4 h 42"/>
                      <a:gd name="T20" fmla="*/ 7 w 34"/>
                      <a:gd name="T21" fmla="*/ 11 h 42"/>
                      <a:gd name="T22" fmla="*/ 12 w 34"/>
                      <a:gd name="T23" fmla="*/ 17 h 42"/>
                      <a:gd name="T24" fmla="*/ 16 w 34"/>
                      <a:gd name="T25" fmla="*/ 2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42">
                        <a:moveTo>
                          <a:pt x="32" y="42"/>
                        </a:moveTo>
                        <a:lnTo>
                          <a:pt x="34" y="39"/>
                        </a:lnTo>
                        <a:lnTo>
                          <a:pt x="33" y="34"/>
                        </a:lnTo>
                        <a:lnTo>
                          <a:pt x="29" y="27"/>
                        </a:lnTo>
                        <a:lnTo>
                          <a:pt x="24" y="19"/>
                        </a:lnTo>
                        <a:lnTo>
                          <a:pt x="18" y="12"/>
                        </a:lnTo>
                        <a:lnTo>
                          <a:pt x="12" y="6"/>
                        </a:lnTo>
                        <a:lnTo>
                          <a:pt x="5" y="1"/>
                        </a:lnTo>
                        <a:lnTo>
                          <a:pt x="0" y="0"/>
                        </a:lnTo>
                        <a:lnTo>
                          <a:pt x="6" y="9"/>
                        </a:lnTo>
                        <a:lnTo>
                          <a:pt x="14" y="23"/>
                        </a:lnTo>
                        <a:lnTo>
                          <a:pt x="24" y="36"/>
                        </a:lnTo>
                        <a:lnTo>
                          <a:pt x="3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6" name="Freeform 59">
                    <a:extLst>
                      <a:ext uri="{FF2B5EF4-FFF2-40B4-BE49-F238E27FC236}">
                        <a16:creationId xmlns:a16="http://schemas.microsoft.com/office/drawing/2014/main" id="{77865E28-03B5-45B0-A59C-3A0570E55C58}"/>
                      </a:ext>
                    </a:extLst>
                  </p:cNvPr>
                  <p:cNvSpPr>
                    <a:spLocks/>
                  </p:cNvSpPr>
                  <p:nvPr/>
                </p:nvSpPr>
                <p:spPr bwMode="auto">
                  <a:xfrm>
                    <a:off x="647" y="53"/>
                    <a:ext cx="22" cy="3"/>
                  </a:xfrm>
                  <a:custGeom>
                    <a:avLst/>
                    <a:gdLst>
                      <a:gd name="T0" fmla="*/ 0 w 45"/>
                      <a:gd name="T1" fmla="*/ 3 h 7"/>
                      <a:gd name="T2" fmla="*/ 2 w 45"/>
                      <a:gd name="T3" fmla="*/ 3 h 7"/>
                      <a:gd name="T4" fmla="*/ 5 w 45"/>
                      <a:gd name="T5" fmla="*/ 2 h 7"/>
                      <a:gd name="T6" fmla="*/ 8 w 45"/>
                      <a:gd name="T7" fmla="*/ 2 h 7"/>
                      <a:gd name="T8" fmla="*/ 12 w 45"/>
                      <a:gd name="T9" fmla="*/ 1 h 7"/>
                      <a:gd name="T10" fmla="*/ 16 w 45"/>
                      <a:gd name="T11" fmla="*/ 0 h 7"/>
                      <a:gd name="T12" fmla="*/ 19 w 45"/>
                      <a:gd name="T13" fmla="*/ 0 h 7"/>
                      <a:gd name="T14" fmla="*/ 22 w 45"/>
                      <a:gd name="T15" fmla="*/ 0 h 7"/>
                      <a:gd name="T16" fmla="*/ 22 w 45"/>
                      <a:gd name="T17" fmla="*/ 1 h 7"/>
                      <a:gd name="T18" fmla="*/ 22 w 45"/>
                      <a:gd name="T19" fmla="*/ 2 h 7"/>
                      <a:gd name="T20" fmla="*/ 19 w 45"/>
                      <a:gd name="T21" fmla="*/ 3 h 7"/>
                      <a:gd name="T22" fmla="*/ 17 w 45"/>
                      <a:gd name="T23" fmla="*/ 3 h 7"/>
                      <a:gd name="T24" fmla="*/ 13 w 45"/>
                      <a:gd name="T25" fmla="*/ 3 h 7"/>
                      <a:gd name="T26" fmla="*/ 9 w 45"/>
                      <a:gd name="T27" fmla="*/ 3 h 7"/>
                      <a:gd name="T28" fmla="*/ 5 w 45"/>
                      <a:gd name="T29" fmla="*/ 3 h 7"/>
                      <a:gd name="T30" fmla="*/ 2 w 45"/>
                      <a:gd name="T31" fmla="*/ 3 h 7"/>
                      <a:gd name="T32" fmla="*/ 0 w 45"/>
                      <a:gd name="T33" fmla="*/ 3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
                        <a:moveTo>
                          <a:pt x="0" y="6"/>
                        </a:moveTo>
                        <a:lnTo>
                          <a:pt x="4" y="6"/>
                        </a:lnTo>
                        <a:lnTo>
                          <a:pt x="10" y="5"/>
                        </a:lnTo>
                        <a:lnTo>
                          <a:pt x="16" y="4"/>
                        </a:lnTo>
                        <a:lnTo>
                          <a:pt x="24" y="2"/>
                        </a:lnTo>
                        <a:lnTo>
                          <a:pt x="33" y="1"/>
                        </a:lnTo>
                        <a:lnTo>
                          <a:pt x="39" y="0"/>
                        </a:lnTo>
                        <a:lnTo>
                          <a:pt x="44" y="0"/>
                        </a:lnTo>
                        <a:lnTo>
                          <a:pt x="45" y="2"/>
                        </a:lnTo>
                        <a:lnTo>
                          <a:pt x="44" y="5"/>
                        </a:lnTo>
                        <a:lnTo>
                          <a:pt x="39" y="7"/>
                        </a:lnTo>
                        <a:lnTo>
                          <a:pt x="34" y="7"/>
                        </a:lnTo>
                        <a:lnTo>
                          <a:pt x="27" y="7"/>
                        </a:lnTo>
                        <a:lnTo>
                          <a:pt x="19" y="7"/>
                        </a:lnTo>
                        <a:lnTo>
                          <a:pt x="11" y="7"/>
                        </a:lnTo>
                        <a:lnTo>
                          <a:pt x="5"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7" name="Freeform 60">
                    <a:extLst>
                      <a:ext uri="{FF2B5EF4-FFF2-40B4-BE49-F238E27FC236}">
                        <a16:creationId xmlns:a16="http://schemas.microsoft.com/office/drawing/2014/main" id="{98615C77-C3EE-405A-A029-B3E1AB4AF9B3}"/>
                      </a:ext>
                    </a:extLst>
                  </p:cNvPr>
                  <p:cNvSpPr>
                    <a:spLocks/>
                  </p:cNvSpPr>
                  <p:nvPr/>
                </p:nvSpPr>
                <p:spPr bwMode="auto">
                  <a:xfrm>
                    <a:off x="621" y="28"/>
                    <a:ext cx="30" cy="27"/>
                  </a:xfrm>
                  <a:custGeom>
                    <a:avLst/>
                    <a:gdLst>
                      <a:gd name="T0" fmla="*/ 0 w 60"/>
                      <a:gd name="T1" fmla="*/ 27 h 55"/>
                      <a:gd name="T2" fmla="*/ 4 w 60"/>
                      <a:gd name="T3" fmla="*/ 25 h 55"/>
                      <a:gd name="T4" fmla="*/ 9 w 60"/>
                      <a:gd name="T5" fmla="*/ 22 h 55"/>
                      <a:gd name="T6" fmla="*/ 14 w 60"/>
                      <a:gd name="T7" fmla="*/ 18 h 55"/>
                      <a:gd name="T8" fmla="*/ 20 w 60"/>
                      <a:gd name="T9" fmla="*/ 13 h 55"/>
                      <a:gd name="T10" fmla="*/ 25 w 60"/>
                      <a:gd name="T11" fmla="*/ 9 h 55"/>
                      <a:gd name="T12" fmla="*/ 29 w 60"/>
                      <a:gd name="T13" fmla="*/ 5 h 55"/>
                      <a:gd name="T14" fmla="*/ 30 w 60"/>
                      <a:gd name="T15" fmla="*/ 2 h 55"/>
                      <a:gd name="T16" fmla="*/ 30 w 60"/>
                      <a:gd name="T17" fmla="*/ 0 h 55"/>
                      <a:gd name="T18" fmla="*/ 28 w 60"/>
                      <a:gd name="T19" fmla="*/ 0 h 55"/>
                      <a:gd name="T20" fmla="*/ 24 w 60"/>
                      <a:gd name="T21" fmla="*/ 2 h 55"/>
                      <a:gd name="T22" fmla="*/ 20 w 60"/>
                      <a:gd name="T23" fmla="*/ 6 h 55"/>
                      <a:gd name="T24" fmla="*/ 16 w 60"/>
                      <a:gd name="T25" fmla="*/ 11 h 55"/>
                      <a:gd name="T26" fmla="*/ 11 w 60"/>
                      <a:gd name="T27" fmla="*/ 16 h 55"/>
                      <a:gd name="T28" fmla="*/ 7 w 60"/>
                      <a:gd name="T29" fmla="*/ 21 h 55"/>
                      <a:gd name="T30" fmla="*/ 3 w 60"/>
                      <a:gd name="T31" fmla="*/ 25 h 55"/>
                      <a:gd name="T32" fmla="*/ 0 w 60"/>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5">
                        <a:moveTo>
                          <a:pt x="0" y="55"/>
                        </a:moveTo>
                        <a:lnTo>
                          <a:pt x="7" y="51"/>
                        </a:lnTo>
                        <a:lnTo>
                          <a:pt x="17" y="44"/>
                        </a:lnTo>
                        <a:lnTo>
                          <a:pt x="28" y="36"/>
                        </a:lnTo>
                        <a:lnTo>
                          <a:pt x="40" y="27"/>
                        </a:lnTo>
                        <a:lnTo>
                          <a:pt x="49" y="19"/>
                        </a:lnTo>
                        <a:lnTo>
                          <a:pt x="57" y="11"/>
                        </a:lnTo>
                        <a:lnTo>
                          <a:pt x="60" y="4"/>
                        </a:lnTo>
                        <a:lnTo>
                          <a:pt x="59" y="0"/>
                        </a:lnTo>
                        <a:lnTo>
                          <a:pt x="55" y="0"/>
                        </a:lnTo>
                        <a:lnTo>
                          <a:pt x="48" y="5"/>
                        </a:lnTo>
                        <a:lnTo>
                          <a:pt x="40" y="12"/>
                        </a:lnTo>
                        <a:lnTo>
                          <a:pt x="32" y="22"/>
                        </a:lnTo>
                        <a:lnTo>
                          <a:pt x="22" y="32"/>
                        </a:lnTo>
                        <a:lnTo>
                          <a:pt x="14" y="42"/>
                        </a:lnTo>
                        <a:lnTo>
                          <a:pt x="6"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8" name="Freeform 61">
                    <a:extLst>
                      <a:ext uri="{FF2B5EF4-FFF2-40B4-BE49-F238E27FC236}">
                        <a16:creationId xmlns:a16="http://schemas.microsoft.com/office/drawing/2014/main" id="{5E76857F-DB2D-4994-900B-01DCAD9909D3}"/>
                      </a:ext>
                    </a:extLst>
                  </p:cNvPr>
                  <p:cNvSpPr>
                    <a:spLocks/>
                  </p:cNvSpPr>
                  <p:nvPr/>
                </p:nvSpPr>
                <p:spPr bwMode="auto">
                  <a:xfrm>
                    <a:off x="610" y="28"/>
                    <a:ext cx="27" cy="28"/>
                  </a:xfrm>
                  <a:custGeom>
                    <a:avLst/>
                    <a:gdLst>
                      <a:gd name="T0" fmla="*/ 0 w 54"/>
                      <a:gd name="T1" fmla="*/ 28 h 57"/>
                      <a:gd name="T2" fmla="*/ 4 w 54"/>
                      <a:gd name="T3" fmla="*/ 26 h 57"/>
                      <a:gd name="T4" fmla="*/ 8 w 54"/>
                      <a:gd name="T5" fmla="*/ 22 h 57"/>
                      <a:gd name="T6" fmla="*/ 13 w 54"/>
                      <a:gd name="T7" fmla="*/ 18 h 57"/>
                      <a:gd name="T8" fmla="*/ 18 w 54"/>
                      <a:gd name="T9" fmla="*/ 13 h 57"/>
                      <a:gd name="T10" fmla="*/ 23 w 54"/>
                      <a:gd name="T11" fmla="*/ 8 h 57"/>
                      <a:gd name="T12" fmla="*/ 26 w 54"/>
                      <a:gd name="T13" fmla="*/ 4 h 57"/>
                      <a:gd name="T14" fmla="*/ 27 w 54"/>
                      <a:gd name="T15" fmla="*/ 1 h 57"/>
                      <a:gd name="T16" fmla="*/ 27 w 54"/>
                      <a:gd name="T17" fmla="*/ 0 h 57"/>
                      <a:gd name="T18" fmla="*/ 24 w 54"/>
                      <a:gd name="T19" fmla="*/ 1 h 57"/>
                      <a:gd name="T20" fmla="*/ 20 w 54"/>
                      <a:gd name="T21" fmla="*/ 4 h 57"/>
                      <a:gd name="T22" fmla="*/ 17 w 54"/>
                      <a:gd name="T23" fmla="*/ 8 h 57"/>
                      <a:gd name="T24" fmla="*/ 13 w 54"/>
                      <a:gd name="T25" fmla="*/ 13 h 57"/>
                      <a:gd name="T26" fmla="*/ 9 w 54"/>
                      <a:gd name="T27" fmla="*/ 18 h 57"/>
                      <a:gd name="T28" fmla="*/ 5 w 54"/>
                      <a:gd name="T29" fmla="*/ 23 h 57"/>
                      <a:gd name="T30" fmla="*/ 2 w 54"/>
                      <a:gd name="T31" fmla="*/ 27 h 57"/>
                      <a:gd name="T32" fmla="*/ 0 w 54"/>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7">
                        <a:moveTo>
                          <a:pt x="0" y="57"/>
                        </a:moveTo>
                        <a:lnTo>
                          <a:pt x="7" y="52"/>
                        </a:lnTo>
                        <a:lnTo>
                          <a:pt x="16" y="44"/>
                        </a:lnTo>
                        <a:lnTo>
                          <a:pt x="25" y="36"/>
                        </a:lnTo>
                        <a:lnTo>
                          <a:pt x="35" y="26"/>
                        </a:lnTo>
                        <a:lnTo>
                          <a:pt x="45" y="17"/>
                        </a:lnTo>
                        <a:lnTo>
                          <a:pt x="51" y="9"/>
                        </a:lnTo>
                        <a:lnTo>
                          <a:pt x="54" y="3"/>
                        </a:lnTo>
                        <a:lnTo>
                          <a:pt x="53" y="0"/>
                        </a:lnTo>
                        <a:lnTo>
                          <a:pt x="47" y="3"/>
                        </a:lnTo>
                        <a:lnTo>
                          <a:pt x="40" y="9"/>
                        </a:lnTo>
                        <a:lnTo>
                          <a:pt x="33" y="17"/>
                        </a:lnTo>
                        <a:lnTo>
                          <a:pt x="25" y="27"/>
                        </a:lnTo>
                        <a:lnTo>
                          <a:pt x="17" y="36"/>
                        </a:lnTo>
                        <a:lnTo>
                          <a:pt x="10" y="47"/>
                        </a:lnTo>
                        <a:lnTo>
                          <a:pt x="4" y="54"/>
                        </a:lnTo>
                        <a:lnTo>
                          <a:pt x="0"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9" name="Freeform 62">
                    <a:extLst>
                      <a:ext uri="{FF2B5EF4-FFF2-40B4-BE49-F238E27FC236}">
                        <a16:creationId xmlns:a16="http://schemas.microsoft.com/office/drawing/2014/main" id="{8E426EC8-F8EB-4823-B26C-ECC12ACE2B50}"/>
                      </a:ext>
                    </a:extLst>
                  </p:cNvPr>
                  <p:cNvSpPr>
                    <a:spLocks/>
                  </p:cNvSpPr>
                  <p:nvPr/>
                </p:nvSpPr>
                <p:spPr bwMode="auto">
                  <a:xfrm>
                    <a:off x="597" y="28"/>
                    <a:ext cx="24" cy="30"/>
                  </a:xfrm>
                  <a:custGeom>
                    <a:avLst/>
                    <a:gdLst>
                      <a:gd name="T0" fmla="*/ 0 w 47"/>
                      <a:gd name="T1" fmla="*/ 30 h 60"/>
                      <a:gd name="T2" fmla="*/ 4 w 47"/>
                      <a:gd name="T3" fmla="*/ 28 h 60"/>
                      <a:gd name="T4" fmla="*/ 8 w 47"/>
                      <a:gd name="T5" fmla="*/ 23 h 60"/>
                      <a:gd name="T6" fmla="*/ 13 w 47"/>
                      <a:gd name="T7" fmla="*/ 18 h 60"/>
                      <a:gd name="T8" fmla="*/ 17 w 47"/>
                      <a:gd name="T9" fmla="*/ 14 h 60"/>
                      <a:gd name="T10" fmla="*/ 21 w 47"/>
                      <a:gd name="T11" fmla="*/ 8 h 60"/>
                      <a:gd name="T12" fmla="*/ 23 w 47"/>
                      <a:gd name="T13" fmla="*/ 4 h 60"/>
                      <a:gd name="T14" fmla="*/ 24 w 47"/>
                      <a:gd name="T15" fmla="*/ 2 h 60"/>
                      <a:gd name="T16" fmla="*/ 23 w 47"/>
                      <a:gd name="T17" fmla="*/ 0 h 60"/>
                      <a:gd name="T18" fmla="*/ 21 w 47"/>
                      <a:gd name="T19" fmla="*/ 2 h 60"/>
                      <a:gd name="T20" fmla="*/ 18 w 47"/>
                      <a:gd name="T21" fmla="*/ 4 h 60"/>
                      <a:gd name="T22" fmla="*/ 15 w 47"/>
                      <a:gd name="T23" fmla="*/ 8 h 60"/>
                      <a:gd name="T24" fmla="*/ 12 w 47"/>
                      <a:gd name="T25" fmla="*/ 14 h 60"/>
                      <a:gd name="T26" fmla="*/ 9 w 47"/>
                      <a:gd name="T27" fmla="*/ 19 h 60"/>
                      <a:gd name="T28" fmla="*/ 6 w 47"/>
                      <a:gd name="T29" fmla="*/ 24 h 60"/>
                      <a:gd name="T30" fmla="*/ 3 w 47"/>
                      <a:gd name="T31" fmla="*/ 28 h 60"/>
                      <a:gd name="T32" fmla="*/ 0 w 47"/>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0">
                        <a:moveTo>
                          <a:pt x="0" y="60"/>
                        </a:moveTo>
                        <a:lnTo>
                          <a:pt x="7" y="55"/>
                        </a:lnTo>
                        <a:lnTo>
                          <a:pt x="16" y="46"/>
                        </a:lnTo>
                        <a:lnTo>
                          <a:pt x="26" y="36"/>
                        </a:lnTo>
                        <a:lnTo>
                          <a:pt x="34" y="27"/>
                        </a:lnTo>
                        <a:lnTo>
                          <a:pt x="41" y="16"/>
                        </a:lnTo>
                        <a:lnTo>
                          <a:pt x="46" y="8"/>
                        </a:lnTo>
                        <a:lnTo>
                          <a:pt x="47" y="3"/>
                        </a:lnTo>
                        <a:lnTo>
                          <a:pt x="46" y="0"/>
                        </a:lnTo>
                        <a:lnTo>
                          <a:pt x="42" y="3"/>
                        </a:lnTo>
                        <a:lnTo>
                          <a:pt x="36" y="8"/>
                        </a:lnTo>
                        <a:lnTo>
                          <a:pt x="30" y="16"/>
                        </a:lnTo>
                        <a:lnTo>
                          <a:pt x="23" y="27"/>
                        </a:lnTo>
                        <a:lnTo>
                          <a:pt x="18" y="38"/>
                        </a:lnTo>
                        <a:lnTo>
                          <a:pt x="11" y="48"/>
                        </a:lnTo>
                        <a:lnTo>
                          <a:pt x="5" y="56"/>
                        </a:lnTo>
                        <a:lnTo>
                          <a:pt x="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0" name="Freeform 63">
                    <a:extLst>
                      <a:ext uri="{FF2B5EF4-FFF2-40B4-BE49-F238E27FC236}">
                        <a16:creationId xmlns:a16="http://schemas.microsoft.com/office/drawing/2014/main" id="{8F0FAD47-D163-40E5-A123-A44D8B8AE360}"/>
                      </a:ext>
                    </a:extLst>
                  </p:cNvPr>
                  <p:cNvSpPr>
                    <a:spLocks/>
                  </p:cNvSpPr>
                  <p:nvPr/>
                </p:nvSpPr>
                <p:spPr bwMode="auto">
                  <a:xfrm>
                    <a:off x="584" y="33"/>
                    <a:ext cx="18" cy="28"/>
                  </a:xfrm>
                  <a:custGeom>
                    <a:avLst/>
                    <a:gdLst>
                      <a:gd name="T0" fmla="*/ 0 w 36"/>
                      <a:gd name="T1" fmla="*/ 28 h 55"/>
                      <a:gd name="T2" fmla="*/ 3 w 36"/>
                      <a:gd name="T3" fmla="*/ 25 h 55"/>
                      <a:gd name="T4" fmla="*/ 7 w 36"/>
                      <a:gd name="T5" fmla="*/ 21 h 55"/>
                      <a:gd name="T6" fmla="*/ 10 w 36"/>
                      <a:gd name="T7" fmla="*/ 17 h 55"/>
                      <a:gd name="T8" fmla="*/ 13 w 36"/>
                      <a:gd name="T9" fmla="*/ 12 h 55"/>
                      <a:gd name="T10" fmla="*/ 16 w 36"/>
                      <a:gd name="T11" fmla="*/ 8 h 55"/>
                      <a:gd name="T12" fmla="*/ 18 w 36"/>
                      <a:gd name="T13" fmla="*/ 4 h 55"/>
                      <a:gd name="T14" fmla="*/ 18 w 36"/>
                      <a:gd name="T15" fmla="*/ 1 h 55"/>
                      <a:gd name="T16" fmla="*/ 16 w 36"/>
                      <a:gd name="T17" fmla="*/ 0 h 55"/>
                      <a:gd name="T18" fmla="*/ 11 w 36"/>
                      <a:gd name="T19" fmla="*/ 4 h 55"/>
                      <a:gd name="T20" fmla="*/ 8 w 36"/>
                      <a:gd name="T21" fmla="*/ 12 h 55"/>
                      <a:gd name="T22" fmla="*/ 4 w 36"/>
                      <a:gd name="T23" fmla="*/ 21 h 55"/>
                      <a:gd name="T24" fmla="*/ 0 w 36"/>
                      <a:gd name="T25" fmla="*/ 28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55">
                        <a:moveTo>
                          <a:pt x="0" y="55"/>
                        </a:moveTo>
                        <a:lnTo>
                          <a:pt x="6" y="50"/>
                        </a:lnTo>
                        <a:lnTo>
                          <a:pt x="13" y="42"/>
                        </a:lnTo>
                        <a:lnTo>
                          <a:pt x="19" y="33"/>
                        </a:lnTo>
                        <a:lnTo>
                          <a:pt x="26" y="24"/>
                        </a:lnTo>
                        <a:lnTo>
                          <a:pt x="32" y="15"/>
                        </a:lnTo>
                        <a:lnTo>
                          <a:pt x="36" y="7"/>
                        </a:lnTo>
                        <a:lnTo>
                          <a:pt x="36" y="2"/>
                        </a:lnTo>
                        <a:lnTo>
                          <a:pt x="32" y="0"/>
                        </a:lnTo>
                        <a:lnTo>
                          <a:pt x="22" y="8"/>
                        </a:lnTo>
                        <a:lnTo>
                          <a:pt x="15" y="24"/>
                        </a:lnTo>
                        <a:lnTo>
                          <a:pt x="7" y="42"/>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1" name="Freeform 64">
                    <a:extLst>
                      <a:ext uri="{FF2B5EF4-FFF2-40B4-BE49-F238E27FC236}">
                        <a16:creationId xmlns:a16="http://schemas.microsoft.com/office/drawing/2014/main" id="{6A33B35F-C320-4B1E-B52F-11C095EF8C6B}"/>
                      </a:ext>
                    </a:extLst>
                  </p:cNvPr>
                  <p:cNvSpPr>
                    <a:spLocks/>
                  </p:cNvSpPr>
                  <p:nvPr/>
                </p:nvSpPr>
                <p:spPr bwMode="auto">
                  <a:xfrm>
                    <a:off x="571" y="36"/>
                    <a:ext cx="16" cy="27"/>
                  </a:xfrm>
                  <a:custGeom>
                    <a:avLst/>
                    <a:gdLst>
                      <a:gd name="T0" fmla="*/ 0 w 33"/>
                      <a:gd name="T1" fmla="*/ 27 h 53"/>
                      <a:gd name="T2" fmla="*/ 2 w 33"/>
                      <a:gd name="T3" fmla="*/ 24 h 53"/>
                      <a:gd name="T4" fmla="*/ 5 w 33"/>
                      <a:gd name="T5" fmla="*/ 20 h 53"/>
                      <a:gd name="T6" fmla="*/ 8 w 33"/>
                      <a:gd name="T7" fmla="*/ 16 h 53"/>
                      <a:gd name="T8" fmla="*/ 11 w 33"/>
                      <a:gd name="T9" fmla="*/ 10 h 53"/>
                      <a:gd name="T10" fmla="*/ 14 w 33"/>
                      <a:gd name="T11" fmla="*/ 6 h 53"/>
                      <a:gd name="T12" fmla="*/ 15 w 33"/>
                      <a:gd name="T13" fmla="*/ 2 h 53"/>
                      <a:gd name="T14" fmla="*/ 16 w 33"/>
                      <a:gd name="T15" fmla="*/ 0 h 53"/>
                      <a:gd name="T16" fmla="*/ 14 w 33"/>
                      <a:gd name="T17" fmla="*/ 0 h 53"/>
                      <a:gd name="T18" fmla="*/ 9 w 33"/>
                      <a:gd name="T19" fmla="*/ 5 h 53"/>
                      <a:gd name="T20" fmla="*/ 5 w 33"/>
                      <a:gd name="T21" fmla="*/ 13 h 53"/>
                      <a:gd name="T22" fmla="*/ 2 w 33"/>
                      <a:gd name="T23" fmla="*/ 21 h 53"/>
                      <a:gd name="T24" fmla="*/ 0 w 33"/>
                      <a:gd name="T25" fmla="*/ 27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3">
                        <a:moveTo>
                          <a:pt x="0" y="53"/>
                        </a:moveTo>
                        <a:lnTo>
                          <a:pt x="5" y="48"/>
                        </a:lnTo>
                        <a:lnTo>
                          <a:pt x="11" y="40"/>
                        </a:lnTo>
                        <a:lnTo>
                          <a:pt x="16" y="31"/>
                        </a:lnTo>
                        <a:lnTo>
                          <a:pt x="23" y="20"/>
                        </a:lnTo>
                        <a:lnTo>
                          <a:pt x="28" y="12"/>
                        </a:lnTo>
                        <a:lnTo>
                          <a:pt x="31" y="4"/>
                        </a:lnTo>
                        <a:lnTo>
                          <a:pt x="33" y="0"/>
                        </a:lnTo>
                        <a:lnTo>
                          <a:pt x="29" y="0"/>
                        </a:lnTo>
                        <a:lnTo>
                          <a:pt x="19" y="9"/>
                        </a:lnTo>
                        <a:lnTo>
                          <a:pt x="11" y="25"/>
                        </a:lnTo>
                        <a:lnTo>
                          <a:pt x="5" y="42"/>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2" name="Freeform 65">
                    <a:extLst>
                      <a:ext uri="{FF2B5EF4-FFF2-40B4-BE49-F238E27FC236}">
                        <a16:creationId xmlns:a16="http://schemas.microsoft.com/office/drawing/2014/main" id="{CE691DD9-8791-4651-B8F2-2BC57E03566B}"/>
                      </a:ext>
                    </a:extLst>
                  </p:cNvPr>
                  <p:cNvSpPr>
                    <a:spLocks/>
                  </p:cNvSpPr>
                  <p:nvPr/>
                </p:nvSpPr>
                <p:spPr bwMode="auto">
                  <a:xfrm>
                    <a:off x="557" y="43"/>
                    <a:ext cx="8" cy="23"/>
                  </a:xfrm>
                  <a:custGeom>
                    <a:avLst/>
                    <a:gdLst>
                      <a:gd name="T0" fmla="*/ 0 w 16"/>
                      <a:gd name="T1" fmla="*/ 23 h 47"/>
                      <a:gd name="T2" fmla="*/ 4 w 16"/>
                      <a:gd name="T3" fmla="*/ 17 h 47"/>
                      <a:gd name="T4" fmla="*/ 7 w 16"/>
                      <a:gd name="T5" fmla="*/ 9 h 47"/>
                      <a:gd name="T6" fmla="*/ 8 w 16"/>
                      <a:gd name="T7" fmla="*/ 2 h 47"/>
                      <a:gd name="T8" fmla="*/ 5 w 16"/>
                      <a:gd name="T9" fmla="*/ 0 h 47"/>
                      <a:gd name="T10" fmla="*/ 2 w 16"/>
                      <a:gd name="T11" fmla="*/ 3 h 47"/>
                      <a:gd name="T12" fmla="*/ 1 w 16"/>
                      <a:gd name="T13" fmla="*/ 10 h 47"/>
                      <a:gd name="T14" fmla="*/ 1 w 16"/>
                      <a:gd name="T15" fmla="*/ 17 h 47"/>
                      <a:gd name="T16" fmla="*/ 0 w 16"/>
                      <a:gd name="T17" fmla="*/ 23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47"/>
                        </a:moveTo>
                        <a:lnTo>
                          <a:pt x="8" y="34"/>
                        </a:lnTo>
                        <a:lnTo>
                          <a:pt x="14" y="18"/>
                        </a:lnTo>
                        <a:lnTo>
                          <a:pt x="16" y="5"/>
                        </a:lnTo>
                        <a:lnTo>
                          <a:pt x="10" y="0"/>
                        </a:lnTo>
                        <a:lnTo>
                          <a:pt x="3" y="7"/>
                        </a:lnTo>
                        <a:lnTo>
                          <a:pt x="2" y="20"/>
                        </a:lnTo>
                        <a:lnTo>
                          <a:pt x="2" y="35"/>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3" name="Freeform 66">
                    <a:extLst>
                      <a:ext uri="{FF2B5EF4-FFF2-40B4-BE49-F238E27FC236}">
                        <a16:creationId xmlns:a16="http://schemas.microsoft.com/office/drawing/2014/main" id="{C0A51BB1-CCEE-4B12-9BF2-50E3EB1CBB39}"/>
                      </a:ext>
                    </a:extLst>
                  </p:cNvPr>
                  <p:cNvSpPr>
                    <a:spLocks/>
                  </p:cNvSpPr>
                  <p:nvPr/>
                </p:nvSpPr>
                <p:spPr bwMode="auto">
                  <a:xfrm>
                    <a:off x="546" y="50"/>
                    <a:ext cx="4" cy="20"/>
                  </a:xfrm>
                  <a:custGeom>
                    <a:avLst/>
                    <a:gdLst>
                      <a:gd name="T0" fmla="*/ 1 w 9"/>
                      <a:gd name="T1" fmla="*/ 20 h 41"/>
                      <a:gd name="T2" fmla="*/ 3 w 9"/>
                      <a:gd name="T3" fmla="*/ 15 h 41"/>
                      <a:gd name="T4" fmla="*/ 4 w 9"/>
                      <a:gd name="T5" fmla="*/ 8 h 41"/>
                      <a:gd name="T6" fmla="*/ 4 w 9"/>
                      <a:gd name="T7" fmla="*/ 2 h 41"/>
                      <a:gd name="T8" fmla="*/ 2 w 9"/>
                      <a:gd name="T9" fmla="*/ 0 h 41"/>
                      <a:gd name="T10" fmla="*/ 0 w 9"/>
                      <a:gd name="T11" fmla="*/ 3 h 41"/>
                      <a:gd name="T12" fmla="*/ 0 w 9"/>
                      <a:gd name="T13" fmla="*/ 8 h 41"/>
                      <a:gd name="T14" fmla="*/ 1 w 9"/>
                      <a:gd name="T15" fmla="*/ 14 h 41"/>
                      <a:gd name="T16" fmla="*/ 1 w 9"/>
                      <a:gd name="T17" fmla="*/ 2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1">
                        <a:moveTo>
                          <a:pt x="2" y="41"/>
                        </a:moveTo>
                        <a:lnTo>
                          <a:pt x="6" y="30"/>
                        </a:lnTo>
                        <a:lnTo>
                          <a:pt x="9" y="16"/>
                        </a:lnTo>
                        <a:lnTo>
                          <a:pt x="9" y="4"/>
                        </a:lnTo>
                        <a:lnTo>
                          <a:pt x="4" y="0"/>
                        </a:lnTo>
                        <a:lnTo>
                          <a:pt x="0" y="6"/>
                        </a:lnTo>
                        <a:lnTo>
                          <a:pt x="1" y="16"/>
                        </a:lnTo>
                        <a:lnTo>
                          <a:pt x="2" y="29"/>
                        </a:lnTo>
                        <a:lnTo>
                          <a:pt x="2"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4" name="Freeform 67">
                    <a:extLst>
                      <a:ext uri="{FF2B5EF4-FFF2-40B4-BE49-F238E27FC236}">
                        <a16:creationId xmlns:a16="http://schemas.microsoft.com/office/drawing/2014/main" id="{2E7FB673-5353-445D-85A3-A5939F6609DE}"/>
                      </a:ext>
                    </a:extLst>
                  </p:cNvPr>
                  <p:cNvSpPr>
                    <a:spLocks/>
                  </p:cNvSpPr>
                  <p:nvPr/>
                </p:nvSpPr>
                <p:spPr bwMode="auto">
                  <a:xfrm>
                    <a:off x="534" y="54"/>
                    <a:ext cx="6" cy="19"/>
                  </a:xfrm>
                  <a:custGeom>
                    <a:avLst/>
                    <a:gdLst>
                      <a:gd name="T0" fmla="*/ 4 w 11"/>
                      <a:gd name="T1" fmla="*/ 19 h 39"/>
                      <a:gd name="T2" fmla="*/ 5 w 11"/>
                      <a:gd name="T3" fmla="*/ 15 h 39"/>
                      <a:gd name="T4" fmla="*/ 6 w 11"/>
                      <a:gd name="T5" fmla="*/ 9 h 39"/>
                      <a:gd name="T6" fmla="*/ 5 w 11"/>
                      <a:gd name="T7" fmla="*/ 2 h 39"/>
                      <a:gd name="T8" fmla="*/ 2 w 11"/>
                      <a:gd name="T9" fmla="*/ 0 h 39"/>
                      <a:gd name="T10" fmla="*/ 0 w 11"/>
                      <a:gd name="T11" fmla="*/ 2 h 39"/>
                      <a:gd name="T12" fmla="*/ 1 w 11"/>
                      <a:gd name="T13" fmla="*/ 7 h 39"/>
                      <a:gd name="T14" fmla="*/ 3 w 11"/>
                      <a:gd name="T15" fmla="*/ 13 h 39"/>
                      <a:gd name="T16" fmla="*/ 4 w 11"/>
                      <a:gd name="T17" fmla="*/ 19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39">
                        <a:moveTo>
                          <a:pt x="8" y="39"/>
                        </a:moveTo>
                        <a:lnTo>
                          <a:pt x="10" y="30"/>
                        </a:lnTo>
                        <a:lnTo>
                          <a:pt x="11" y="18"/>
                        </a:lnTo>
                        <a:lnTo>
                          <a:pt x="9" y="5"/>
                        </a:lnTo>
                        <a:lnTo>
                          <a:pt x="3" y="0"/>
                        </a:lnTo>
                        <a:lnTo>
                          <a:pt x="0" y="5"/>
                        </a:lnTo>
                        <a:lnTo>
                          <a:pt x="2" y="14"/>
                        </a:lnTo>
                        <a:lnTo>
                          <a:pt x="5" y="27"/>
                        </a:lnTo>
                        <a:lnTo>
                          <a:pt x="8"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5" name="Freeform 68">
                    <a:extLst>
                      <a:ext uri="{FF2B5EF4-FFF2-40B4-BE49-F238E27FC236}">
                        <a16:creationId xmlns:a16="http://schemas.microsoft.com/office/drawing/2014/main" id="{6128AFA4-963B-4ACA-8BE6-2108BA852EEC}"/>
                      </a:ext>
                    </a:extLst>
                  </p:cNvPr>
                  <p:cNvSpPr>
                    <a:spLocks/>
                  </p:cNvSpPr>
                  <p:nvPr/>
                </p:nvSpPr>
                <p:spPr bwMode="auto">
                  <a:xfrm>
                    <a:off x="525" y="61"/>
                    <a:ext cx="5" cy="19"/>
                  </a:xfrm>
                  <a:custGeom>
                    <a:avLst/>
                    <a:gdLst>
                      <a:gd name="T0" fmla="*/ 0 w 12"/>
                      <a:gd name="T1" fmla="*/ 19 h 38"/>
                      <a:gd name="T2" fmla="*/ 3 w 12"/>
                      <a:gd name="T3" fmla="*/ 16 h 38"/>
                      <a:gd name="T4" fmla="*/ 5 w 12"/>
                      <a:gd name="T5" fmla="*/ 11 h 38"/>
                      <a:gd name="T6" fmla="*/ 5 w 12"/>
                      <a:gd name="T7" fmla="*/ 4 h 38"/>
                      <a:gd name="T8" fmla="*/ 3 w 12"/>
                      <a:gd name="T9" fmla="*/ 0 h 38"/>
                      <a:gd name="T10" fmla="*/ 0 w 12"/>
                      <a:gd name="T11" fmla="*/ 2 h 38"/>
                      <a:gd name="T12" fmla="*/ 0 w 12"/>
                      <a:gd name="T13" fmla="*/ 7 h 38"/>
                      <a:gd name="T14" fmla="*/ 0 w 12"/>
                      <a:gd name="T15" fmla="*/ 14 h 38"/>
                      <a:gd name="T16" fmla="*/ 0 w 12"/>
                      <a:gd name="T17" fmla="*/ 19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38">
                        <a:moveTo>
                          <a:pt x="1" y="38"/>
                        </a:moveTo>
                        <a:lnTo>
                          <a:pt x="7" y="32"/>
                        </a:lnTo>
                        <a:lnTo>
                          <a:pt x="12" y="21"/>
                        </a:lnTo>
                        <a:lnTo>
                          <a:pt x="12" y="8"/>
                        </a:lnTo>
                        <a:lnTo>
                          <a:pt x="6" y="0"/>
                        </a:lnTo>
                        <a:lnTo>
                          <a:pt x="0" y="4"/>
                        </a:lnTo>
                        <a:lnTo>
                          <a:pt x="0" y="14"/>
                        </a:lnTo>
                        <a:lnTo>
                          <a:pt x="1" y="28"/>
                        </a:lnTo>
                        <a:lnTo>
                          <a:pt x="1"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6" name="Freeform 69">
                    <a:extLst>
                      <a:ext uri="{FF2B5EF4-FFF2-40B4-BE49-F238E27FC236}">
                        <a16:creationId xmlns:a16="http://schemas.microsoft.com/office/drawing/2014/main" id="{367C8F2D-2EC9-48B7-8FDD-A9370905E7CB}"/>
                      </a:ext>
                    </a:extLst>
                  </p:cNvPr>
                  <p:cNvSpPr>
                    <a:spLocks/>
                  </p:cNvSpPr>
                  <p:nvPr/>
                </p:nvSpPr>
                <p:spPr bwMode="auto">
                  <a:xfrm>
                    <a:off x="518" y="63"/>
                    <a:ext cx="5" cy="21"/>
                  </a:xfrm>
                  <a:custGeom>
                    <a:avLst/>
                    <a:gdLst>
                      <a:gd name="T0" fmla="*/ 2 w 11"/>
                      <a:gd name="T1" fmla="*/ 21 h 42"/>
                      <a:gd name="T2" fmla="*/ 3 w 11"/>
                      <a:gd name="T3" fmla="*/ 17 h 42"/>
                      <a:gd name="T4" fmla="*/ 5 w 11"/>
                      <a:gd name="T5" fmla="*/ 10 h 42"/>
                      <a:gd name="T6" fmla="*/ 5 w 11"/>
                      <a:gd name="T7" fmla="*/ 4 h 42"/>
                      <a:gd name="T8" fmla="*/ 3 w 11"/>
                      <a:gd name="T9" fmla="*/ 0 h 42"/>
                      <a:gd name="T10" fmla="*/ 0 w 11"/>
                      <a:gd name="T11" fmla="*/ 2 h 42"/>
                      <a:gd name="T12" fmla="*/ 0 w 11"/>
                      <a:gd name="T13" fmla="*/ 8 h 42"/>
                      <a:gd name="T14" fmla="*/ 0 w 11"/>
                      <a:gd name="T15" fmla="*/ 16 h 42"/>
                      <a:gd name="T16" fmla="*/ 2 w 11"/>
                      <a:gd name="T17" fmla="*/ 21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2">
                        <a:moveTo>
                          <a:pt x="4" y="42"/>
                        </a:moveTo>
                        <a:lnTo>
                          <a:pt x="7" y="33"/>
                        </a:lnTo>
                        <a:lnTo>
                          <a:pt x="11" y="20"/>
                        </a:lnTo>
                        <a:lnTo>
                          <a:pt x="11" y="8"/>
                        </a:lnTo>
                        <a:lnTo>
                          <a:pt x="6" y="0"/>
                        </a:lnTo>
                        <a:lnTo>
                          <a:pt x="0" y="3"/>
                        </a:lnTo>
                        <a:lnTo>
                          <a:pt x="0" y="16"/>
                        </a:lnTo>
                        <a:lnTo>
                          <a:pt x="1" y="32"/>
                        </a:lnTo>
                        <a:lnTo>
                          <a:pt x="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7" name="Freeform 70">
                    <a:extLst>
                      <a:ext uri="{FF2B5EF4-FFF2-40B4-BE49-F238E27FC236}">
                        <a16:creationId xmlns:a16="http://schemas.microsoft.com/office/drawing/2014/main" id="{BA45572D-1E33-4282-8B9F-40C00722CE03}"/>
                      </a:ext>
                    </a:extLst>
                  </p:cNvPr>
                  <p:cNvSpPr>
                    <a:spLocks/>
                  </p:cNvSpPr>
                  <p:nvPr/>
                </p:nvSpPr>
                <p:spPr bwMode="auto">
                  <a:xfrm>
                    <a:off x="633" y="33"/>
                    <a:ext cx="31" cy="22"/>
                  </a:xfrm>
                  <a:custGeom>
                    <a:avLst/>
                    <a:gdLst>
                      <a:gd name="T0" fmla="*/ 30 w 62"/>
                      <a:gd name="T1" fmla="*/ 0 h 45"/>
                      <a:gd name="T2" fmla="*/ 28 w 62"/>
                      <a:gd name="T3" fmla="*/ 0 h 45"/>
                      <a:gd name="T4" fmla="*/ 26 w 62"/>
                      <a:gd name="T5" fmla="*/ 2 h 45"/>
                      <a:gd name="T6" fmla="*/ 22 w 62"/>
                      <a:gd name="T7" fmla="*/ 6 h 45"/>
                      <a:gd name="T8" fmla="*/ 18 w 62"/>
                      <a:gd name="T9" fmla="*/ 10 h 45"/>
                      <a:gd name="T10" fmla="*/ 13 w 62"/>
                      <a:gd name="T11" fmla="*/ 14 h 45"/>
                      <a:gd name="T12" fmla="*/ 9 w 62"/>
                      <a:gd name="T13" fmla="*/ 17 h 45"/>
                      <a:gd name="T14" fmla="*/ 4 w 62"/>
                      <a:gd name="T15" fmla="*/ 20 h 45"/>
                      <a:gd name="T16" fmla="*/ 0 w 62"/>
                      <a:gd name="T17" fmla="*/ 22 h 45"/>
                      <a:gd name="T18" fmla="*/ 5 w 62"/>
                      <a:gd name="T19" fmla="*/ 20 h 45"/>
                      <a:gd name="T20" fmla="*/ 11 w 62"/>
                      <a:gd name="T21" fmla="*/ 17 h 45"/>
                      <a:gd name="T22" fmla="*/ 17 w 62"/>
                      <a:gd name="T23" fmla="*/ 15 h 45"/>
                      <a:gd name="T24" fmla="*/ 22 w 62"/>
                      <a:gd name="T25" fmla="*/ 11 h 45"/>
                      <a:gd name="T26" fmla="*/ 27 w 62"/>
                      <a:gd name="T27" fmla="*/ 7 h 45"/>
                      <a:gd name="T28" fmla="*/ 30 w 62"/>
                      <a:gd name="T29" fmla="*/ 4 h 45"/>
                      <a:gd name="T30" fmla="*/ 31 w 62"/>
                      <a:gd name="T31" fmla="*/ 1 h 45"/>
                      <a:gd name="T32" fmla="*/ 30 w 62"/>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5">
                        <a:moveTo>
                          <a:pt x="60" y="0"/>
                        </a:moveTo>
                        <a:lnTo>
                          <a:pt x="56" y="1"/>
                        </a:lnTo>
                        <a:lnTo>
                          <a:pt x="51" y="5"/>
                        </a:lnTo>
                        <a:lnTo>
                          <a:pt x="43" y="12"/>
                        </a:lnTo>
                        <a:lnTo>
                          <a:pt x="35" y="20"/>
                        </a:lnTo>
                        <a:lnTo>
                          <a:pt x="26" y="29"/>
                        </a:lnTo>
                        <a:lnTo>
                          <a:pt x="17" y="35"/>
                        </a:lnTo>
                        <a:lnTo>
                          <a:pt x="8" y="41"/>
                        </a:lnTo>
                        <a:lnTo>
                          <a:pt x="0" y="45"/>
                        </a:lnTo>
                        <a:lnTo>
                          <a:pt x="10" y="41"/>
                        </a:lnTo>
                        <a:lnTo>
                          <a:pt x="22" y="35"/>
                        </a:lnTo>
                        <a:lnTo>
                          <a:pt x="33" y="30"/>
                        </a:lnTo>
                        <a:lnTo>
                          <a:pt x="43" y="22"/>
                        </a:lnTo>
                        <a:lnTo>
                          <a:pt x="53" y="15"/>
                        </a:lnTo>
                        <a:lnTo>
                          <a:pt x="60" y="8"/>
                        </a:lnTo>
                        <a:lnTo>
                          <a:pt x="62" y="3"/>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8" name="Freeform 71">
                    <a:extLst>
                      <a:ext uri="{FF2B5EF4-FFF2-40B4-BE49-F238E27FC236}">
                        <a16:creationId xmlns:a16="http://schemas.microsoft.com/office/drawing/2014/main" id="{79819C9F-C8FF-42D8-A31B-328693C33118}"/>
                      </a:ext>
                    </a:extLst>
                  </p:cNvPr>
                  <p:cNvSpPr>
                    <a:spLocks/>
                  </p:cNvSpPr>
                  <p:nvPr/>
                </p:nvSpPr>
                <p:spPr bwMode="auto">
                  <a:xfrm>
                    <a:off x="647" y="42"/>
                    <a:ext cx="23" cy="14"/>
                  </a:xfrm>
                  <a:custGeom>
                    <a:avLst/>
                    <a:gdLst>
                      <a:gd name="T0" fmla="*/ 0 w 46"/>
                      <a:gd name="T1" fmla="*/ 14 h 29"/>
                      <a:gd name="T2" fmla="*/ 3 w 46"/>
                      <a:gd name="T3" fmla="*/ 12 h 29"/>
                      <a:gd name="T4" fmla="*/ 7 w 46"/>
                      <a:gd name="T5" fmla="*/ 11 h 29"/>
                      <a:gd name="T6" fmla="*/ 11 w 46"/>
                      <a:gd name="T7" fmla="*/ 8 h 29"/>
                      <a:gd name="T8" fmla="*/ 15 w 46"/>
                      <a:gd name="T9" fmla="*/ 6 h 29"/>
                      <a:gd name="T10" fmla="*/ 19 w 46"/>
                      <a:gd name="T11" fmla="*/ 4 h 29"/>
                      <a:gd name="T12" fmla="*/ 22 w 46"/>
                      <a:gd name="T13" fmla="*/ 2 h 29"/>
                      <a:gd name="T14" fmla="*/ 23 w 46"/>
                      <a:gd name="T15" fmla="*/ 1 h 29"/>
                      <a:gd name="T16" fmla="*/ 23 w 46"/>
                      <a:gd name="T17" fmla="*/ 0 h 29"/>
                      <a:gd name="T18" fmla="*/ 22 w 46"/>
                      <a:gd name="T19" fmla="*/ 0 h 29"/>
                      <a:gd name="T20" fmla="*/ 19 w 46"/>
                      <a:gd name="T21" fmla="*/ 1 h 29"/>
                      <a:gd name="T22" fmla="*/ 16 w 46"/>
                      <a:gd name="T23" fmla="*/ 3 h 29"/>
                      <a:gd name="T24" fmla="*/ 12 w 46"/>
                      <a:gd name="T25" fmla="*/ 6 h 29"/>
                      <a:gd name="T26" fmla="*/ 8 w 46"/>
                      <a:gd name="T27" fmla="*/ 8 h 29"/>
                      <a:gd name="T28" fmla="*/ 5 w 46"/>
                      <a:gd name="T29" fmla="*/ 11 h 29"/>
                      <a:gd name="T30" fmla="*/ 2 w 46"/>
                      <a:gd name="T31" fmla="*/ 13 h 29"/>
                      <a:gd name="T32" fmla="*/ 0 w 46"/>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0" y="29"/>
                        </a:moveTo>
                        <a:lnTo>
                          <a:pt x="6" y="25"/>
                        </a:lnTo>
                        <a:lnTo>
                          <a:pt x="14" y="22"/>
                        </a:lnTo>
                        <a:lnTo>
                          <a:pt x="22" y="17"/>
                        </a:lnTo>
                        <a:lnTo>
                          <a:pt x="30" y="13"/>
                        </a:lnTo>
                        <a:lnTo>
                          <a:pt x="38" y="9"/>
                        </a:lnTo>
                        <a:lnTo>
                          <a:pt x="44" y="5"/>
                        </a:lnTo>
                        <a:lnTo>
                          <a:pt x="46" y="2"/>
                        </a:lnTo>
                        <a:lnTo>
                          <a:pt x="46" y="0"/>
                        </a:lnTo>
                        <a:lnTo>
                          <a:pt x="43" y="0"/>
                        </a:lnTo>
                        <a:lnTo>
                          <a:pt x="37" y="2"/>
                        </a:lnTo>
                        <a:lnTo>
                          <a:pt x="31" y="7"/>
                        </a:lnTo>
                        <a:lnTo>
                          <a:pt x="23" y="12"/>
                        </a:lnTo>
                        <a:lnTo>
                          <a:pt x="16" y="17"/>
                        </a:lnTo>
                        <a:lnTo>
                          <a:pt x="10" y="22"/>
                        </a:lnTo>
                        <a:lnTo>
                          <a:pt x="4" y="27"/>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9" name="Freeform 72">
                    <a:extLst>
                      <a:ext uri="{FF2B5EF4-FFF2-40B4-BE49-F238E27FC236}">
                        <a16:creationId xmlns:a16="http://schemas.microsoft.com/office/drawing/2014/main" id="{D49FF802-C1A8-41C1-BE34-A3E2DD0B35A5}"/>
                      </a:ext>
                    </a:extLst>
                  </p:cNvPr>
                  <p:cNvSpPr>
                    <a:spLocks/>
                  </p:cNvSpPr>
                  <p:nvPr/>
                </p:nvSpPr>
                <p:spPr bwMode="auto">
                  <a:xfrm>
                    <a:off x="462" y="126"/>
                    <a:ext cx="127" cy="30"/>
                  </a:xfrm>
                  <a:custGeom>
                    <a:avLst/>
                    <a:gdLst>
                      <a:gd name="T0" fmla="*/ 1 w 254"/>
                      <a:gd name="T1" fmla="*/ 6 h 60"/>
                      <a:gd name="T2" fmla="*/ 0 w 254"/>
                      <a:gd name="T3" fmla="*/ 5 h 60"/>
                      <a:gd name="T4" fmla="*/ 1 w 254"/>
                      <a:gd name="T5" fmla="*/ 3 h 60"/>
                      <a:gd name="T6" fmla="*/ 1 w 254"/>
                      <a:gd name="T7" fmla="*/ 2 h 60"/>
                      <a:gd name="T8" fmla="*/ 1 w 254"/>
                      <a:gd name="T9" fmla="*/ 0 h 60"/>
                      <a:gd name="T10" fmla="*/ 9 w 254"/>
                      <a:gd name="T11" fmla="*/ 7 h 60"/>
                      <a:gd name="T12" fmla="*/ 17 w 254"/>
                      <a:gd name="T13" fmla="*/ 13 h 60"/>
                      <a:gd name="T14" fmla="*/ 26 w 254"/>
                      <a:gd name="T15" fmla="*/ 17 h 60"/>
                      <a:gd name="T16" fmla="*/ 35 w 254"/>
                      <a:gd name="T17" fmla="*/ 21 h 60"/>
                      <a:gd name="T18" fmla="*/ 43 w 254"/>
                      <a:gd name="T19" fmla="*/ 24 h 60"/>
                      <a:gd name="T20" fmla="*/ 52 w 254"/>
                      <a:gd name="T21" fmla="*/ 25 h 60"/>
                      <a:gd name="T22" fmla="*/ 61 w 254"/>
                      <a:gd name="T23" fmla="*/ 26 h 60"/>
                      <a:gd name="T24" fmla="*/ 69 w 254"/>
                      <a:gd name="T25" fmla="*/ 26 h 60"/>
                      <a:gd name="T26" fmla="*/ 77 w 254"/>
                      <a:gd name="T27" fmla="*/ 26 h 60"/>
                      <a:gd name="T28" fmla="*/ 86 w 254"/>
                      <a:gd name="T29" fmla="*/ 26 h 60"/>
                      <a:gd name="T30" fmla="*/ 94 w 254"/>
                      <a:gd name="T31" fmla="*/ 25 h 60"/>
                      <a:gd name="T32" fmla="*/ 101 w 254"/>
                      <a:gd name="T33" fmla="*/ 24 h 60"/>
                      <a:gd name="T34" fmla="*/ 108 w 254"/>
                      <a:gd name="T35" fmla="*/ 22 h 60"/>
                      <a:gd name="T36" fmla="*/ 115 w 254"/>
                      <a:gd name="T37" fmla="*/ 21 h 60"/>
                      <a:gd name="T38" fmla="*/ 122 w 254"/>
                      <a:gd name="T39" fmla="*/ 20 h 60"/>
                      <a:gd name="T40" fmla="*/ 127 w 254"/>
                      <a:gd name="T41" fmla="*/ 18 h 60"/>
                      <a:gd name="T42" fmla="*/ 123 w 254"/>
                      <a:gd name="T43" fmla="*/ 21 h 60"/>
                      <a:gd name="T44" fmla="*/ 118 w 254"/>
                      <a:gd name="T45" fmla="*/ 24 h 60"/>
                      <a:gd name="T46" fmla="*/ 111 w 254"/>
                      <a:gd name="T47" fmla="*/ 26 h 60"/>
                      <a:gd name="T48" fmla="*/ 104 w 254"/>
                      <a:gd name="T49" fmla="*/ 28 h 60"/>
                      <a:gd name="T50" fmla="*/ 95 w 254"/>
                      <a:gd name="T51" fmla="*/ 29 h 60"/>
                      <a:gd name="T52" fmla="*/ 86 w 254"/>
                      <a:gd name="T53" fmla="*/ 30 h 60"/>
                      <a:gd name="T54" fmla="*/ 76 w 254"/>
                      <a:gd name="T55" fmla="*/ 30 h 60"/>
                      <a:gd name="T56" fmla="*/ 66 w 254"/>
                      <a:gd name="T57" fmla="*/ 30 h 60"/>
                      <a:gd name="T58" fmla="*/ 56 w 254"/>
                      <a:gd name="T59" fmla="*/ 29 h 60"/>
                      <a:gd name="T60" fmla="*/ 47 w 254"/>
                      <a:gd name="T61" fmla="*/ 28 h 60"/>
                      <a:gd name="T62" fmla="*/ 37 w 254"/>
                      <a:gd name="T63" fmla="*/ 26 h 60"/>
                      <a:gd name="T64" fmla="*/ 28 w 254"/>
                      <a:gd name="T65" fmla="*/ 24 h 60"/>
                      <a:gd name="T66" fmla="*/ 20 w 254"/>
                      <a:gd name="T67" fmla="*/ 20 h 60"/>
                      <a:gd name="T68" fmla="*/ 12 w 254"/>
                      <a:gd name="T69" fmla="*/ 16 h 60"/>
                      <a:gd name="T70" fmla="*/ 6 w 254"/>
                      <a:gd name="T71" fmla="*/ 11 h 60"/>
                      <a:gd name="T72" fmla="*/ 1 w 254"/>
                      <a:gd name="T73" fmla="*/ 6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4" h="60">
                        <a:moveTo>
                          <a:pt x="1" y="11"/>
                        </a:moveTo>
                        <a:lnTo>
                          <a:pt x="0" y="9"/>
                        </a:lnTo>
                        <a:lnTo>
                          <a:pt x="1" y="6"/>
                        </a:lnTo>
                        <a:lnTo>
                          <a:pt x="2" y="4"/>
                        </a:lnTo>
                        <a:lnTo>
                          <a:pt x="2" y="0"/>
                        </a:lnTo>
                        <a:lnTo>
                          <a:pt x="18" y="14"/>
                        </a:lnTo>
                        <a:lnTo>
                          <a:pt x="34" y="25"/>
                        </a:lnTo>
                        <a:lnTo>
                          <a:pt x="51" y="34"/>
                        </a:lnTo>
                        <a:lnTo>
                          <a:pt x="69" y="41"/>
                        </a:lnTo>
                        <a:lnTo>
                          <a:pt x="86" y="47"/>
                        </a:lnTo>
                        <a:lnTo>
                          <a:pt x="103" y="50"/>
                        </a:lnTo>
                        <a:lnTo>
                          <a:pt x="121" y="51"/>
                        </a:lnTo>
                        <a:lnTo>
                          <a:pt x="138" y="52"/>
                        </a:lnTo>
                        <a:lnTo>
                          <a:pt x="154" y="52"/>
                        </a:lnTo>
                        <a:lnTo>
                          <a:pt x="171" y="51"/>
                        </a:lnTo>
                        <a:lnTo>
                          <a:pt x="187" y="49"/>
                        </a:lnTo>
                        <a:lnTo>
                          <a:pt x="202" y="47"/>
                        </a:lnTo>
                        <a:lnTo>
                          <a:pt x="216" y="44"/>
                        </a:lnTo>
                        <a:lnTo>
                          <a:pt x="230" y="42"/>
                        </a:lnTo>
                        <a:lnTo>
                          <a:pt x="243" y="39"/>
                        </a:lnTo>
                        <a:lnTo>
                          <a:pt x="254" y="36"/>
                        </a:lnTo>
                        <a:lnTo>
                          <a:pt x="246" y="42"/>
                        </a:lnTo>
                        <a:lnTo>
                          <a:pt x="236" y="47"/>
                        </a:lnTo>
                        <a:lnTo>
                          <a:pt x="222" y="51"/>
                        </a:lnTo>
                        <a:lnTo>
                          <a:pt x="207" y="55"/>
                        </a:lnTo>
                        <a:lnTo>
                          <a:pt x="190" y="58"/>
                        </a:lnTo>
                        <a:lnTo>
                          <a:pt x="171" y="59"/>
                        </a:lnTo>
                        <a:lnTo>
                          <a:pt x="152" y="60"/>
                        </a:lnTo>
                        <a:lnTo>
                          <a:pt x="132" y="59"/>
                        </a:lnTo>
                        <a:lnTo>
                          <a:pt x="112" y="58"/>
                        </a:lnTo>
                        <a:lnTo>
                          <a:pt x="93" y="56"/>
                        </a:lnTo>
                        <a:lnTo>
                          <a:pt x="73" y="52"/>
                        </a:lnTo>
                        <a:lnTo>
                          <a:pt x="55" y="47"/>
                        </a:lnTo>
                        <a:lnTo>
                          <a:pt x="39" y="40"/>
                        </a:lnTo>
                        <a:lnTo>
                          <a:pt x="24" y="32"/>
                        </a:lnTo>
                        <a:lnTo>
                          <a:pt x="11" y="22"/>
                        </a:lnTo>
                        <a:lnTo>
                          <a:pt x="1" y="1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0" name="Freeform 73">
                    <a:extLst>
                      <a:ext uri="{FF2B5EF4-FFF2-40B4-BE49-F238E27FC236}">
                        <a16:creationId xmlns:a16="http://schemas.microsoft.com/office/drawing/2014/main" id="{27BD045E-F91B-412D-9EE7-12E4EE0EFD8F}"/>
                      </a:ext>
                    </a:extLst>
                  </p:cNvPr>
                  <p:cNvSpPr>
                    <a:spLocks/>
                  </p:cNvSpPr>
                  <p:nvPr/>
                </p:nvSpPr>
                <p:spPr bwMode="auto">
                  <a:xfrm>
                    <a:off x="569" y="125"/>
                    <a:ext cx="15" cy="25"/>
                  </a:xfrm>
                  <a:custGeom>
                    <a:avLst/>
                    <a:gdLst>
                      <a:gd name="T0" fmla="*/ 0 w 31"/>
                      <a:gd name="T1" fmla="*/ 25 h 52"/>
                      <a:gd name="T2" fmla="*/ 3 w 31"/>
                      <a:gd name="T3" fmla="*/ 23 h 52"/>
                      <a:gd name="T4" fmla="*/ 6 w 31"/>
                      <a:gd name="T5" fmla="*/ 19 h 52"/>
                      <a:gd name="T6" fmla="*/ 9 w 31"/>
                      <a:gd name="T7" fmla="*/ 15 h 52"/>
                      <a:gd name="T8" fmla="*/ 12 w 31"/>
                      <a:gd name="T9" fmla="*/ 11 h 52"/>
                      <a:gd name="T10" fmla="*/ 13 w 31"/>
                      <a:gd name="T11" fmla="*/ 7 h 52"/>
                      <a:gd name="T12" fmla="*/ 15 w 31"/>
                      <a:gd name="T13" fmla="*/ 4 h 52"/>
                      <a:gd name="T14" fmla="*/ 15 w 31"/>
                      <a:gd name="T15" fmla="*/ 1 h 52"/>
                      <a:gd name="T16" fmla="*/ 15 w 31"/>
                      <a:gd name="T17" fmla="*/ 0 h 52"/>
                      <a:gd name="T18" fmla="*/ 12 w 31"/>
                      <a:gd name="T19" fmla="*/ 2 h 52"/>
                      <a:gd name="T20" fmla="*/ 9 w 31"/>
                      <a:gd name="T21" fmla="*/ 9 h 52"/>
                      <a:gd name="T22" fmla="*/ 5 w 31"/>
                      <a:gd name="T23" fmla="*/ 18 h 52"/>
                      <a:gd name="T24" fmla="*/ 0 w 31"/>
                      <a:gd name="T25" fmla="*/ 25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52">
                        <a:moveTo>
                          <a:pt x="0" y="52"/>
                        </a:moveTo>
                        <a:lnTo>
                          <a:pt x="6" y="47"/>
                        </a:lnTo>
                        <a:lnTo>
                          <a:pt x="12" y="40"/>
                        </a:lnTo>
                        <a:lnTo>
                          <a:pt x="18" y="32"/>
                        </a:lnTo>
                        <a:lnTo>
                          <a:pt x="24" y="23"/>
                        </a:lnTo>
                        <a:lnTo>
                          <a:pt x="27" y="15"/>
                        </a:lnTo>
                        <a:lnTo>
                          <a:pt x="30" y="8"/>
                        </a:lnTo>
                        <a:lnTo>
                          <a:pt x="31" y="2"/>
                        </a:lnTo>
                        <a:lnTo>
                          <a:pt x="30" y="0"/>
                        </a:lnTo>
                        <a:lnTo>
                          <a:pt x="24" y="5"/>
                        </a:lnTo>
                        <a:lnTo>
                          <a:pt x="18" y="18"/>
                        </a:lnTo>
                        <a:lnTo>
                          <a:pt x="10" y="37"/>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1" name="Freeform 74">
                    <a:extLst>
                      <a:ext uri="{FF2B5EF4-FFF2-40B4-BE49-F238E27FC236}">
                        <a16:creationId xmlns:a16="http://schemas.microsoft.com/office/drawing/2014/main" id="{E5890878-B536-435F-9C70-97E010142B14}"/>
                      </a:ext>
                    </a:extLst>
                  </p:cNvPr>
                  <p:cNvSpPr>
                    <a:spLocks/>
                  </p:cNvSpPr>
                  <p:nvPr/>
                </p:nvSpPr>
                <p:spPr bwMode="auto">
                  <a:xfrm>
                    <a:off x="557" y="121"/>
                    <a:ext cx="23" cy="32"/>
                  </a:xfrm>
                  <a:custGeom>
                    <a:avLst/>
                    <a:gdLst>
                      <a:gd name="T0" fmla="*/ 23 w 46"/>
                      <a:gd name="T1" fmla="*/ 0 h 64"/>
                      <a:gd name="T2" fmla="*/ 23 w 46"/>
                      <a:gd name="T3" fmla="*/ 2 h 64"/>
                      <a:gd name="T4" fmla="*/ 23 w 46"/>
                      <a:gd name="T5" fmla="*/ 5 h 64"/>
                      <a:gd name="T6" fmla="*/ 20 w 46"/>
                      <a:gd name="T7" fmla="*/ 10 h 64"/>
                      <a:gd name="T8" fmla="*/ 17 w 46"/>
                      <a:gd name="T9" fmla="*/ 15 h 64"/>
                      <a:gd name="T10" fmla="*/ 14 w 46"/>
                      <a:gd name="T11" fmla="*/ 20 h 64"/>
                      <a:gd name="T12" fmla="*/ 10 w 46"/>
                      <a:gd name="T13" fmla="*/ 25 h 64"/>
                      <a:gd name="T14" fmla="*/ 5 w 46"/>
                      <a:gd name="T15" fmla="*/ 29 h 64"/>
                      <a:gd name="T16" fmla="*/ 0 w 46"/>
                      <a:gd name="T17" fmla="*/ 32 h 64"/>
                      <a:gd name="T18" fmla="*/ 3 w 46"/>
                      <a:gd name="T19" fmla="*/ 29 h 64"/>
                      <a:gd name="T20" fmla="*/ 6 w 46"/>
                      <a:gd name="T21" fmla="*/ 24 h 64"/>
                      <a:gd name="T22" fmla="*/ 9 w 46"/>
                      <a:gd name="T23" fmla="*/ 19 h 64"/>
                      <a:gd name="T24" fmla="*/ 13 w 46"/>
                      <a:gd name="T25" fmla="*/ 13 h 64"/>
                      <a:gd name="T26" fmla="*/ 16 w 46"/>
                      <a:gd name="T27" fmla="*/ 8 h 64"/>
                      <a:gd name="T28" fmla="*/ 19 w 46"/>
                      <a:gd name="T29" fmla="*/ 4 h 64"/>
                      <a:gd name="T30" fmla="*/ 21 w 46"/>
                      <a:gd name="T31" fmla="*/ 1 h 64"/>
                      <a:gd name="T32" fmla="*/ 23 w 4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4">
                        <a:moveTo>
                          <a:pt x="46" y="0"/>
                        </a:moveTo>
                        <a:lnTo>
                          <a:pt x="46" y="4"/>
                        </a:lnTo>
                        <a:lnTo>
                          <a:pt x="45" y="9"/>
                        </a:lnTo>
                        <a:lnTo>
                          <a:pt x="40" y="19"/>
                        </a:lnTo>
                        <a:lnTo>
                          <a:pt x="34" y="29"/>
                        </a:lnTo>
                        <a:lnTo>
                          <a:pt x="27" y="40"/>
                        </a:lnTo>
                        <a:lnTo>
                          <a:pt x="19" y="50"/>
                        </a:lnTo>
                        <a:lnTo>
                          <a:pt x="9" y="58"/>
                        </a:lnTo>
                        <a:lnTo>
                          <a:pt x="0" y="64"/>
                        </a:lnTo>
                        <a:lnTo>
                          <a:pt x="5" y="57"/>
                        </a:lnTo>
                        <a:lnTo>
                          <a:pt x="11" y="47"/>
                        </a:lnTo>
                        <a:lnTo>
                          <a:pt x="18" y="37"/>
                        </a:lnTo>
                        <a:lnTo>
                          <a:pt x="25" y="25"/>
                        </a:lnTo>
                        <a:lnTo>
                          <a:pt x="32" y="15"/>
                        </a:lnTo>
                        <a:lnTo>
                          <a:pt x="38"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2" name="Freeform 75">
                    <a:extLst>
                      <a:ext uri="{FF2B5EF4-FFF2-40B4-BE49-F238E27FC236}">
                        <a16:creationId xmlns:a16="http://schemas.microsoft.com/office/drawing/2014/main" id="{0F2112C5-011B-4EA8-B29E-580FCA6EC08D}"/>
                      </a:ext>
                    </a:extLst>
                  </p:cNvPr>
                  <p:cNvSpPr>
                    <a:spLocks/>
                  </p:cNvSpPr>
                  <p:nvPr/>
                </p:nvSpPr>
                <p:spPr bwMode="auto">
                  <a:xfrm>
                    <a:off x="534" y="118"/>
                    <a:ext cx="30" cy="37"/>
                  </a:xfrm>
                  <a:custGeom>
                    <a:avLst/>
                    <a:gdLst>
                      <a:gd name="T0" fmla="*/ 29 w 59"/>
                      <a:gd name="T1" fmla="*/ 0 h 74"/>
                      <a:gd name="T2" fmla="*/ 30 w 59"/>
                      <a:gd name="T3" fmla="*/ 2 h 74"/>
                      <a:gd name="T4" fmla="*/ 28 w 59"/>
                      <a:gd name="T5" fmla="*/ 6 h 74"/>
                      <a:gd name="T6" fmla="*/ 25 w 59"/>
                      <a:gd name="T7" fmla="*/ 11 h 74"/>
                      <a:gd name="T8" fmla="*/ 21 w 59"/>
                      <a:gd name="T9" fmla="*/ 18 h 74"/>
                      <a:gd name="T10" fmla="*/ 16 w 59"/>
                      <a:gd name="T11" fmla="*/ 24 h 74"/>
                      <a:gd name="T12" fmla="*/ 10 w 59"/>
                      <a:gd name="T13" fmla="*/ 30 h 74"/>
                      <a:gd name="T14" fmla="*/ 5 w 59"/>
                      <a:gd name="T15" fmla="*/ 34 h 74"/>
                      <a:gd name="T16" fmla="*/ 0 w 59"/>
                      <a:gd name="T17" fmla="*/ 37 h 74"/>
                      <a:gd name="T18" fmla="*/ 2 w 59"/>
                      <a:gd name="T19" fmla="*/ 34 h 74"/>
                      <a:gd name="T20" fmla="*/ 6 w 59"/>
                      <a:gd name="T21" fmla="*/ 29 h 74"/>
                      <a:gd name="T22" fmla="*/ 10 w 59"/>
                      <a:gd name="T23" fmla="*/ 23 h 74"/>
                      <a:gd name="T24" fmla="*/ 15 w 59"/>
                      <a:gd name="T25" fmla="*/ 17 h 74"/>
                      <a:gd name="T26" fmla="*/ 20 w 59"/>
                      <a:gd name="T27" fmla="*/ 10 h 74"/>
                      <a:gd name="T28" fmla="*/ 24 w 59"/>
                      <a:gd name="T29" fmla="*/ 4 h 74"/>
                      <a:gd name="T30" fmla="*/ 27 w 59"/>
                      <a:gd name="T31" fmla="*/ 1 h 74"/>
                      <a:gd name="T32" fmla="*/ 29 w 59"/>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74">
                        <a:moveTo>
                          <a:pt x="58" y="0"/>
                        </a:moveTo>
                        <a:lnTo>
                          <a:pt x="59" y="4"/>
                        </a:lnTo>
                        <a:lnTo>
                          <a:pt x="56" y="12"/>
                        </a:lnTo>
                        <a:lnTo>
                          <a:pt x="50" y="22"/>
                        </a:lnTo>
                        <a:lnTo>
                          <a:pt x="41" y="35"/>
                        </a:lnTo>
                        <a:lnTo>
                          <a:pt x="32" y="48"/>
                        </a:lnTo>
                        <a:lnTo>
                          <a:pt x="20" y="59"/>
                        </a:lnTo>
                        <a:lnTo>
                          <a:pt x="10" y="68"/>
                        </a:lnTo>
                        <a:lnTo>
                          <a:pt x="0" y="74"/>
                        </a:lnTo>
                        <a:lnTo>
                          <a:pt x="4" y="68"/>
                        </a:lnTo>
                        <a:lnTo>
                          <a:pt x="11" y="58"/>
                        </a:lnTo>
                        <a:lnTo>
                          <a:pt x="19" y="46"/>
                        </a:lnTo>
                        <a:lnTo>
                          <a:pt x="30" y="33"/>
                        </a:lnTo>
                        <a:lnTo>
                          <a:pt x="39" y="20"/>
                        </a:lnTo>
                        <a:lnTo>
                          <a:pt x="47" y="8"/>
                        </a:lnTo>
                        <a:lnTo>
                          <a:pt x="54" y="1"/>
                        </a:lnTo>
                        <a:lnTo>
                          <a:pt x="5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3" name="Freeform 76">
                    <a:extLst>
                      <a:ext uri="{FF2B5EF4-FFF2-40B4-BE49-F238E27FC236}">
                        <a16:creationId xmlns:a16="http://schemas.microsoft.com/office/drawing/2014/main" id="{0A92F0BC-8CA3-4ECC-984E-511F27A174F6}"/>
                      </a:ext>
                    </a:extLst>
                  </p:cNvPr>
                  <p:cNvSpPr>
                    <a:spLocks/>
                  </p:cNvSpPr>
                  <p:nvPr/>
                </p:nvSpPr>
                <p:spPr bwMode="auto">
                  <a:xfrm>
                    <a:off x="511" y="114"/>
                    <a:ext cx="27" cy="40"/>
                  </a:xfrm>
                  <a:custGeom>
                    <a:avLst/>
                    <a:gdLst>
                      <a:gd name="T0" fmla="*/ 26 w 54"/>
                      <a:gd name="T1" fmla="*/ 0 h 81"/>
                      <a:gd name="T2" fmla="*/ 27 w 54"/>
                      <a:gd name="T3" fmla="*/ 2 h 81"/>
                      <a:gd name="T4" fmla="*/ 26 w 54"/>
                      <a:gd name="T5" fmla="*/ 7 h 81"/>
                      <a:gd name="T6" fmla="*/ 23 w 54"/>
                      <a:gd name="T7" fmla="*/ 12 h 81"/>
                      <a:gd name="T8" fmla="*/ 19 w 54"/>
                      <a:gd name="T9" fmla="*/ 19 h 81"/>
                      <a:gd name="T10" fmla="*/ 14 w 54"/>
                      <a:gd name="T11" fmla="*/ 26 h 81"/>
                      <a:gd name="T12" fmla="*/ 10 w 54"/>
                      <a:gd name="T13" fmla="*/ 33 h 81"/>
                      <a:gd name="T14" fmla="*/ 5 w 54"/>
                      <a:gd name="T15" fmla="*/ 37 h 81"/>
                      <a:gd name="T16" fmla="*/ 0 w 54"/>
                      <a:gd name="T17" fmla="*/ 40 h 81"/>
                      <a:gd name="T18" fmla="*/ 2 w 54"/>
                      <a:gd name="T19" fmla="*/ 37 h 81"/>
                      <a:gd name="T20" fmla="*/ 5 w 54"/>
                      <a:gd name="T21" fmla="*/ 32 h 81"/>
                      <a:gd name="T22" fmla="*/ 9 w 54"/>
                      <a:gd name="T23" fmla="*/ 25 h 81"/>
                      <a:gd name="T24" fmla="*/ 13 w 54"/>
                      <a:gd name="T25" fmla="*/ 18 h 81"/>
                      <a:gd name="T26" fmla="*/ 17 w 54"/>
                      <a:gd name="T27" fmla="*/ 11 h 81"/>
                      <a:gd name="T28" fmla="*/ 21 w 54"/>
                      <a:gd name="T29" fmla="*/ 5 h 81"/>
                      <a:gd name="T30" fmla="*/ 24 w 54"/>
                      <a:gd name="T31" fmla="*/ 1 h 81"/>
                      <a:gd name="T32" fmla="*/ 26 w 54"/>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81">
                        <a:moveTo>
                          <a:pt x="52" y="0"/>
                        </a:moveTo>
                        <a:lnTo>
                          <a:pt x="54" y="5"/>
                        </a:lnTo>
                        <a:lnTo>
                          <a:pt x="51" y="14"/>
                        </a:lnTo>
                        <a:lnTo>
                          <a:pt x="46" y="25"/>
                        </a:lnTo>
                        <a:lnTo>
                          <a:pt x="38" y="39"/>
                        </a:lnTo>
                        <a:lnTo>
                          <a:pt x="28" y="53"/>
                        </a:lnTo>
                        <a:lnTo>
                          <a:pt x="19" y="66"/>
                        </a:lnTo>
                        <a:lnTo>
                          <a:pt x="9" y="75"/>
                        </a:lnTo>
                        <a:lnTo>
                          <a:pt x="0" y="81"/>
                        </a:lnTo>
                        <a:lnTo>
                          <a:pt x="3" y="75"/>
                        </a:lnTo>
                        <a:lnTo>
                          <a:pt x="9" y="64"/>
                        </a:lnTo>
                        <a:lnTo>
                          <a:pt x="17" y="51"/>
                        </a:lnTo>
                        <a:lnTo>
                          <a:pt x="25" y="36"/>
                        </a:lnTo>
                        <a:lnTo>
                          <a:pt x="34" y="22"/>
                        </a:lnTo>
                        <a:lnTo>
                          <a:pt x="42" y="10"/>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4" name="Freeform 77">
                    <a:extLst>
                      <a:ext uri="{FF2B5EF4-FFF2-40B4-BE49-F238E27FC236}">
                        <a16:creationId xmlns:a16="http://schemas.microsoft.com/office/drawing/2014/main" id="{3443C313-8286-4B31-A0EB-72A2529D192B}"/>
                      </a:ext>
                    </a:extLst>
                  </p:cNvPr>
                  <p:cNvSpPr>
                    <a:spLocks/>
                  </p:cNvSpPr>
                  <p:nvPr/>
                </p:nvSpPr>
                <p:spPr bwMode="auto">
                  <a:xfrm>
                    <a:off x="502" y="114"/>
                    <a:ext cx="23" cy="36"/>
                  </a:xfrm>
                  <a:custGeom>
                    <a:avLst/>
                    <a:gdLst>
                      <a:gd name="T0" fmla="*/ 23 w 46"/>
                      <a:gd name="T1" fmla="*/ 0 h 73"/>
                      <a:gd name="T2" fmla="*/ 23 w 46"/>
                      <a:gd name="T3" fmla="*/ 2 h 73"/>
                      <a:gd name="T4" fmla="*/ 22 w 46"/>
                      <a:gd name="T5" fmla="*/ 6 h 73"/>
                      <a:gd name="T6" fmla="*/ 19 w 46"/>
                      <a:gd name="T7" fmla="*/ 11 h 73"/>
                      <a:gd name="T8" fmla="*/ 16 w 46"/>
                      <a:gd name="T9" fmla="*/ 17 h 73"/>
                      <a:gd name="T10" fmla="*/ 12 w 46"/>
                      <a:gd name="T11" fmla="*/ 24 h 73"/>
                      <a:gd name="T12" fmla="*/ 8 w 46"/>
                      <a:gd name="T13" fmla="*/ 30 h 73"/>
                      <a:gd name="T14" fmla="*/ 4 w 46"/>
                      <a:gd name="T15" fmla="*/ 34 h 73"/>
                      <a:gd name="T16" fmla="*/ 0 w 46"/>
                      <a:gd name="T17" fmla="*/ 36 h 73"/>
                      <a:gd name="T18" fmla="*/ 2 w 46"/>
                      <a:gd name="T19" fmla="*/ 33 h 73"/>
                      <a:gd name="T20" fmla="*/ 5 w 46"/>
                      <a:gd name="T21" fmla="*/ 27 h 73"/>
                      <a:gd name="T22" fmla="*/ 8 w 46"/>
                      <a:gd name="T23" fmla="*/ 21 h 73"/>
                      <a:gd name="T24" fmla="*/ 11 w 46"/>
                      <a:gd name="T25" fmla="*/ 14 h 73"/>
                      <a:gd name="T26" fmla="*/ 15 w 46"/>
                      <a:gd name="T27" fmla="*/ 8 h 73"/>
                      <a:gd name="T28" fmla="*/ 18 w 46"/>
                      <a:gd name="T29" fmla="*/ 3 h 73"/>
                      <a:gd name="T30" fmla="*/ 21 w 46"/>
                      <a:gd name="T31" fmla="*/ 0 h 73"/>
                      <a:gd name="T32" fmla="*/ 23 w 46"/>
                      <a:gd name="T33" fmla="*/ 0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73">
                        <a:moveTo>
                          <a:pt x="46" y="0"/>
                        </a:moveTo>
                        <a:lnTo>
                          <a:pt x="46" y="4"/>
                        </a:lnTo>
                        <a:lnTo>
                          <a:pt x="44" y="12"/>
                        </a:lnTo>
                        <a:lnTo>
                          <a:pt x="38" y="22"/>
                        </a:lnTo>
                        <a:lnTo>
                          <a:pt x="32" y="35"/>
                        </a:lnTo>
                        <a:lnTo>
                          <a:pt x="24" y="49"/>
                        </a:lnTo>
                        <a:lnTo>
                          <a:pt x="15" y="60"/>
                        </a:lnTo>
                        <a:lnTo>
                          <a:pt x="7" y="68"/>
                        </a:lnTo>
                        <a:lnTo>
                          <a:pt x="0" y="73"/>
                        </a:lnTo>
                        <a:lnTo>
                          <a:pt x="4" y="66"/>
                        </a:lnTo>
                        <a:lnTo>
                          <a:pt x="9" y="55"/>
                        </a:lnTo>
                        <a:lnTo>
                          <a:pt x="15" y="43"/>
                        </a:lnTo>
                        <a:lnTo>
                          <a:pt x="22" y="29"/>
                        </a:lnTo>
                        <a:lnTo>
                          <a:pt x="29" y="17"/>
                        </a:lnTo>
                        <a:lnTo>
                          <a:pt x="36"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5" name="Freeform 78">
                    <a:extLst>
                      <a:ext uri="{FF2B5EF4-FFF2-40B4-BE49-F238E27FC236}">
                        <a16:creationId xmlns:a16="http://schemas.microsoft.com/office/drawing/2014/main" id="{AA7DC912-25BD-4318-906F-5BDCC301A5C9}"/>
                      </a:ext>
                    </a:extLst>
                  </p:cNvPr>
                  <p:cNvSpPr>
                    <a:spLocks/>
                  </p:cNvSpPr>
                  <p:nvPr/>
                </p:nvSpPr>
                <p:spPr bwMode="auto">
                  <a:xfrm>
                    <a:off x="483" y="115"/>
                    <a:ext cx="20" cy="31"/>
                  </a:xfrm>
                  <a:custGeom>
                    <a:avLst/>
                    <a:gdLst>
                      <a:gd name="T0" fmla="*/ 19 w 39"/>
                      <a:gd name="T1" fmla="*/ 0 h 61"/>
                      <a:gd name="T2" fmla="*/ 20 w 39"/>
                      <a:gd name="T3" fmla="*/ 2 h 61"/>
                      <a:gd name="T4" fmla="*/ 19 w 39"/>
                      <a:gd name="T5" fmla="*/ 5 h 61"/>
                      <a:gd name="T6" fmla="*/ 18 w 39"/>
                      <a:gd name="T7" fmla="*/ 10 h 61"/>
                      <a:gd name="T8" fmla="*/ 16 w 39"/>
                      <a:gd name="T9" fmla="*/ 14 h 61"/>
                      <a:gd name="T10" fmla="*/ 13 w 39"/>
                      <a:gd name="T11" fmla="*/ 20 h 61"/>
                      <a:gd name="T12" fmla="*/ 9 w 39"/>
                      <a:gd name="T13" fmla="*/ 24 h 61"/>
                      <a:gd name="T14" fmla="*/ 5 w 39"/>
                      <a:gd name="T15" fmla="*/ 28 h 61"/>
                      <a:gd name="T16" fmla="*/ 0 w 39"/>
                      <a:gd name="T17" fmla="*/ 31 h 61"/>
                      <a:gd name="T18" fmla="*/ 3 w 39"/>
                      <a:gd name="T19" fmla="*/ 28 h 61"/>
                      <a:gd name="T20" fmla="*/ 5 w 39"/>
                      <a:gd name="T21" fmla="*/ 23 h 61"/>
                      <a:gd name="T22" fmla="*/ 8 w 39"/>
                      <a:gd name="T23" fmla="*/ 18 h 61"/>
                      <a:gd name="T24" fmla="*/ 11 w 39"/>
                      <a:gd name="T25" fmla="*/ 13 h 61"/>
                      <a:gd name="T26" fmla="*/ 13 w 39"/>
                      <a:gd name="T27" fmla="*/ 8 h 61"/>
                      <a:gd name="T28" fmla="*/ 16 w 39"/>
                      <a:gd name="T29" fmla="*/ 3 h 61"/>
                      <a:gd name="T30" fmla="*/ 18 w 39"/>
                      <a:gd name="T31" fmla="*/ 1 h 61"/>
                      <a:gd name="T32" fmla="*/ 19 w 3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1">
                        <a:moveTo>
                          <a:pt x="38" y="0"/>
                        </a:moveTo>
                        <a:lnTo>
                          <a:pt x="39" y="3"/>
                        </a:lnTo>
                        <a:lnTo>
                          <a:pt x="38" y="10"/>
                        </a:lnTo>
                        <a:lnTo>
                          <a:pt x="36" y="19"/>
                        </a:lnTo>
                        <a:lnTo>
                          <a:pt x="31" y="28"/>
                        </a:lnTo>
                        <a:lnTo>
                          <a:pt x="26" y="39"/>
                        </a:lnTo>
                        <a:lnTo>
                          <a:pt x="18" y="48"/>
                        </a:lnTo>
                        <a:lnTo>
                          <a:pt x="9" y="56"/>
                        </a:lnTo>
                        <a:lnTo>
                          <a:pt x="0" y="61"/>
                        </a:lnTo>
                        <a:lnTo>
                          <a:pt x="5" y="55"/>
                        </a:lnTo>
                        <a:lnTo>
                          <a:pt x="9" y="46"/>
                        </a:lnTo>
                        <a:lnTo>
                          <a:pt x="15" y="35"/>
                        </a:lnTo>
                        <a:lnTo>
                          <a:pt x="21" y="25"/>
                        </a:lnTo>
                        <a:lnTo>
                          <a:pt x="26" y="15"/>
                        </a:lnTo>
                        <a:lnTo>
                          <a:pt x="31" y="6"/>
                        </a:lnTo>
                        <a:lnTo>
                          <a:pt x="35" y="1"/>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6" name="Freeform 79">
                    <a:extLst>
                      <a:ext uri="{FF2B5EF4-FFF2-40B4-BE49-F238E27FC236}">
                        <a16:creationId xmlns:a16="http://schemas.microsoft.com/office/drawing/2014/main" id="{A4DDC7F8-1326-4395-8AB6-C08B1ABB091E}"/>
                      </a:ext>
                    </a:extLst>
                  </p:cNvPr>
                  <p:cNvSpPr>
                    <a:spLocks/>
                  </p:cNvSpPr>
                  <p:nvPr/>
                </p:nvSpPr>
                <p:spPr bwMode="auto">
                  <a:xfrm>
                    <a:off x="467" y="112"/>
                    <a:ext cx="5" cy="18"/>
                  </a:xfrm>
                  <a:custGeom>
                    <a:avLst/>
                    <a:gdLst>
                      <a:gd name="T0" fmla="*/ 3 w 10"/>
                      <a:gd name="T1" fmla="*/ 0 h 35"/>
                      <a:gd name="T2" fmla="*/ 5 w 10"/>
                      <a:gd name="T3" fmla="*/ 3 h 35"/>
                      <a:gd name="T4" fmla="*/ 5 w 10"/>
                      <a:gd name="T5" fmla="*/ 9 h 35"/>
                      <a:gd name="T6" fmla="*/ 4 w 10"/>
                      <a:gd name="T7" fmla="*/ 14 h 35"/>
                      <a:gd name="T8" fmla="*/ 0 w 10"/>
                      <a:gd name="T9" fmla="*/ 18 h 35"/>
                      <a:gd name="T10" fmla="*/ 2 w 10"/>
                      <a:gd name="T11" fmla="*/ 13 h 35"/>
                      <a:gd name="T12" fmla="*/ 2 w 10"/>
                      <a:gd name="T13" fmla="*/ 6 h 35"/>
                      <a:gd name="T14" fmla="*/ 1 w 10"/>
                      <a:gd name="T15" fmla="*/ 1 h 35"/>
                      <a:gd name="T16" fmla="*/ 3 w 10"/>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35">
                        <a:moveTo>
                          <a:pt x="6" y="0"/>
                        </a:moveTo>
                        <a:lnTo>
                          <a:pt x="9" y="5"/>
                        </a:lnTo>
                        <a:lnTo>
                          <a:pt x="10" y="17"/>
                        </a:lnTo>
                        <a:lnTo>
                          <a:pt x="7" y="28"/>
                        </a:lnTo>
                        <a:lnTo>
                          <a:pt x="0" y="35"/>
                        </a:lnTo>
                        <a:lnTo>
                          <a:pt x="3" y="25"/>
                        </a:lnTo>
                        <a:lnTo>
                          <a:pt x="3" y="12"/>
                        </a:lnTo>
                        <a:lnTo>
                          <a:pt x="2" y="2"/>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7" name="Freeform 80">
                    <a:extLst>
                      <a:ext uri="{FF2B5EF4-FFF2-40B4-BE49-F238E27FC236}">
                        <a16:creationId xmlns:a16="http://schemas.microsoft.com/office/drawing/2014/main" id="{BBA3C076-3E88-4FCD-8BD0-E7665CE867A5}"/>
                      </a:ext>
                    </a:extLst>
                  </p:cNvPr>
                  <p:cNvSpPr>
                    <a:spLocks/>
                  </p:cNvSpPr>
                  <p:nvPr/>
                </p:nvSpPr>
                <p:spPr bwMode="auto">
                  <a:xfrm>
                    <a:off x="544" y="120"/>
                    <a:ext cx="27" cy="34"/>
                  </a:xfrm>
                  <a:custGeom>
                    <a:avLst/>
                    <a:gdLst>
                      <a:gd name="T0" fmla="*/ 26 w 53"/>
                      <a:gd name="T1" fmla="*/ 0 h 68"/>
                      <a:gd name="T2" fmla="*/ 27 w 53"/>
                      <a:gd name="T3" fmla="*/ 2 h 68"/>
                      <a:gd name="T4" fmla="*/ 26 w 53"/>
                      <a:gd name="T5" fmla="*/ 6 h 68"/>
                      <a:gd name="T6" fmla="*/ 23 w 53"/>
                      <a:gd name="T7" fmla="*/ 11 h 68"/>
                      <a:gd name="T8" fmla="*/ 20 w 53"/>
                      <a:gd name="T9" fmla="*/ 16 h 68"/>
                      <a:gd name="T10" fmla="*/ 15 w 53"/>
                      <a:gd name="T11" fmla="*/ 22 h 68"/>
                      <a:gd name="T12" fmla="*/ 11 w 53"/>
                      <a:gd name="T13" fmla="*/ 27 h 68"/>
                      <a:gd name="T14" fmla="*/ 6 w 53"/>
                      <a:gd name="T15" fmla="*/ 31 h 68"/>
                      <a:gd name="T16" fmla="*/ 0 w 53"/>
                      <a:gd name="T17" fmla="*/ 34 h 68"/>
                      <a:gd name="T18" fmla="*/ 3 w 53"/>
                      <a:gd name="T19" fmla="*/ 31 h 68"/>
                      <a:gd name="T20" fmla="*/ 6 w 53"/>
                      <a:gd name="T21" fmla="*/ 27 h 68"/>
                      <a:gd name="T22" fmla="*/ 9 w 53"/>
                      <a:gd name="T23" fmla="*/ 21 h 68"/>
                      <a:gd name="T24" fmla="*/ 14 w 53"/>
                      <a:gd name="T25" fmla="*/ 15 h 68"/>
                      <a:gd name="T26" fmla="*/ 18 w 53"/>
                      <a:gd name="T27" fmla="*/ 9 h 68"/>
                      <a:gd name="T28" fmla="*/ 21 w 53"/>
                      <a:gd name="T29" fmla="*/ 4 h 68"/>
                      <a:gd name="T30" fmla="*/ 24 w 53"/>
                      <a:gd name="T31" fmla="*/ 1 h 68"/>
                      <a:gd name="T32" fmla="*/ 26 w 5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68">
                        <a:moveTo>
                          <a:pt x="52" y="0"/>
                        </a:moveTo>
                        <a:lnTo>
                          <a:pt x="53" y="3"/>
                        </a:lnTo>
                        <a:lnTo>
                          <a:pt x="51" y="11"/>
                        </a:lnTo>
                        <a:lnTo>
                          <a:pt x="46" y="21"/>
                        </a:lnTo>
                        <a:lnTo>
                          <a:pt x="39" y="32"/>
                        </a:lnTo>
                        <a:lnTo>
                          <a:pt x="30" y="43"/>
                        </a:lnTo>
                        <a:lnTo>
                          <a:pt x="21" y="54"/>
                        </a:lnTo>
                        <a:lnTo>
                          <a:pt x="11" y="62"/>
                        </a:lnTo>
                        <a:lnTo>
                          <a:pt x="0" y="68"/>
                        </a:lnTo>
                        <a:lnTo>
                          <a:pt x="5" y="62"/>
                        </a:lnTo>
                        <a:lnTo>
                          <a:pt x="11" y="53"/>
                        </a:lnTo>
                        <a:lnTo>
                          <a:pt x="18" y="41"/>
                        </a:lnTo>
                        <a:lnTo>
                          <a:pt x="27" y="30"/>
                        </a:lnTo>
                        <a:lnTo>
                          <a:pt x="35" y="18"/>
                        </a:lnTo>
                        <a:lnTo>
                          <a:pt x="42" y="8"/>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8" name="Freeform 81">
                    <a:extLst>
                      <a:ext uri="{FF2B5EF4-FFF2-40B4-BE49-F238E27FC236}">
                        <a16:creationId xmlns:a16="http://schemas.microsoft.com/office/drawing/2014/main" id="{99FEEAB1-F5C5-4156-B405-7B5BCD8FAEB9}"/>
                      </a:ext>
                    </a:extLst>
                  </p:cNvPr>
                  <p:cNvSpPr>
                    <a:spLocks/>
                  </p:cNvSpPr>
                  <p:nvPr/>
                </p:nvSpPr>
                <p:spPr bwMode="auto">
                  <a:xfrm>
                    <a:off x="523" y="116"/>
                    <a:ext cx="26" cy="39"/>
                  </a:xfrm>
                  <a:custGeom>
                    <a:avLst/>
                    <a:gdLst>
                      <a:gd name="T0" fmla="*/ 25 w 52"/>
                      <a:gd name="T1" fmla="*/ 0 h 78"/>
                      <a:gd name="T2" fmla="*/ 26 w 52"/>
                      <a:gd name="T3" fmla="*/ 2 h 78"/>
                      <a:gd name="T4" fmla="*/ 25 w 52"/>
                      <a:gd name="T5" fmla="*/ 7 h 78"/>
                      <a:gd name="T6" fmla="*/ 23 w 52"/>
                      <a:gd name="T7" fmla="*/ 13 h 78"/>
                      <a:gd name="T8" fmla="*/ 19 w 52"/>
                      <a:gd name="T9" fmla="*/ 20 h 78"/>
                      <a:gd name="T10" fmla="*/ 14 w 52"/>
                      <a:gd name="T11" fmla="*/ 26 h 78"/>
                      <a:gd name="T12" fmla="*/ 9 w 52"/>
                      <a:gd name="T13" fmla="*/ 32 h 78"/>
                      <a:gd name="T14" fmla="*/ 5 w 52"/>
                      <a:gd name="T15" fmla="*/ 37 h 78"/>
                      <a:gd name="T16" fmla="*/ 0 w 52"/>
                      <a:gd name="T17" fmla="*/ 39 h 78"/>
                      <a:gd name="T18" fmla="*/ 2 w 52"/>
                      <a:gd name="T19" fmla="*/ 36 h 78"/>
                      <a:gd name="T20" fmla="*/ 5 w 52"/>
                      <a:gd name="T21" fmla="*/ 31 h 78"/>
                      <a:gd name="T22" fmla="*/ 8 w 52"/>
                      <a:gd name="T23" fmla="*/ 24 h 78"/>
                      <a:gd name="T24" fmla="*/ 13 w 52"/>
                      <a:gd name="T25" fmla="*/ 17 h 78"/>
                      <a:gd name="T26" fmla="*/ 17 w 52"/>
                      <a:gd name="T27" fmla="*/ 10 h 78"/>
                      <a:gd name="T28" fmla="*/ 21 w 52"/>
                      <a:gd name="T29" fmla="*/ 5 h 78"/>
                      <a:gd name="T30" fmla="*/ 24 w 52"/>
                      <a:gd name="T31" fmla="*/ 1 h 78"/>
                      <a:gd name="T32" fmla="*/ 25 w 52"/>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8">
                        <a:moveTo>
                          <a:pt x="50" y="0"/>
                        </a:moveTo>
                        <a:lnTo>
                          <a:pt x="52" y="4"/>
                        </a:lnTo>
                        <a:lnTo>
                          <a:pt x="49" y="14"/>
                        </a:lnTo>
                        <a:lnTo>
                          <a:pt x="45" y="25"/>
                        </a:lnTo>
                        <a:lnTo>
                          <a:pt x="38" y="39"/>
                        </a:lnTo>
                        <a:lnTo>
                          <a:pt x="28" y="52"/>
                        </a:lnTo>
                        <a:lnTo>
                          <a:pt x="18" y="64"/>
                        </a:lnTo>
                        <a:lnTo>
                          <a:pt x="9" y="74"/>
                        </a:lnTo>
                        <a:lnTo>
                          <a:pt x="0" y="78"/>
                        </a:lnTo>
                        <a:lnTo>
                          <a:pt x="3" y="72"/>
                        </a:lnTo>
                        <a:lnTo>
                          <a:pt x="9" y="62"/>
                        </a:lnTo>
                        <a:lnTo>
                          <a:pt x="16" y="48"/>
                        </a:lnTo>
                        <a:lnTo>
                          <a:pt x="25" y="34"/>
                        </a:lnTo>
                        <a:lnTo>
                          <a:pt x="33" y="20"/>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9" name="Freeform 82">
                    <a:extLst>
                      <a:ext uri="{FF2B5EF4-FFF2-40B4-BE49-F238E27FC236}">
                        <a16:creationId xmlns:a16="http://schemas.microsoft.com/office/drawing/2014/main" id="{D02CA385-C2BD-4ED5-A242-4AF3D830F728}"/>
                      </a:ext>
                    </a:extLst>
                  </p:cNvPr>
                  <p:cNvSpPr>
                    <a:spLocks/>
                  </p:cNvSpPr>
                  <p:nvPr/>
                </p:nvSpPr>
                <p:spPr bwMode="auto">
                  <a:xfrm>
                    <a:off x="492" y="113"/>
                    <a:ext cx="19" cy="37"/>
                  </a:xfrm>
                  <a:custGeom>
                    <a:avLst/>
                    <a:gdLst>
                      <a:gd name="T0" fmla="*/ 19 w 38"/>
                      <a:gd name="T1" fmla="*/ 0 h 75"/>
                      <a:gd name="T2" fmla="*/ 19 w 38"/>
                      <a:gd name="T3" fmla="*/ 1 h 75"/>
                      <a:gd name="T4" fmla="*/ 19 w 38"/>
                      <a:gd name="T5" fmla="*/ 5 h 75"/>
                      <a:gd name="T6" fmla="*/ 17 w 38"/>
                      <a:gd name="T7" fmla="*/ 11 h 75"/>
                      <a:gd name="T8" fmla="*/ 15 w 38"/>
                      <a:gd name="T9" fmla="*/ 17 h 75"/>
                      <a:gd name="T10" fmla="*/ 12 w 38"/>
                      <a:gd name="T11" fmla="*/ 23 h 75"/>
                      <a:gd name="T12" fmla="*/ 9 w 38"/>
                      <a:gd name="T13" fmla="*/ 29 h 75"/>
                      <a:gd name="T14" fmla="*/ 5 w 38"/>
                      <a:gd name="T15" fmla="*/ 34 h 75"/>
                      <a:gd name="T16" fmla="*/ 0 w 38"/>
                      <a:gd name="T17" fmla="*/ 37 h 75"/>
                      <a:gd name="T18" fmla="*/ 2 w 38"/>
                      <a:gd name="T19" fmla="*/ 34 h 75"/>
                      <a:gd name="T20" fmla="*/ 4 w 38"/>
                      <a:gd name="T21" fmla="*/ 28 h 75"/>
                      <a:gd name="T22" fmla="*/ 6 w 38"/>
                      <a:gd name="T23" fmla="*/ 22 h 75"/>
                      <a:gd name="T24" fmla="*/ 9 w 38"/>
                      <a:gd name="T25" fmla="*/ 15 h 75"/>
                      <a:gd name="T26" fmla="*/ 12 w 38"/>
                      <a:gd name="T27" fmla="*/ 9 h 75"/>
                      <a:gd name="T28" fmla="*/ 14 w 38"/>
                      <a:gd name="T29" fmla="*/ 4 h 75"/>
                      <a:gd name="T30" fmla="*/ 17 w 38"/>
                      <a:gd name="T31" fmla="*/ 0 h 75"/>
                      <a:gd name="T32" fmla="*/ 19 w 3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5">
                        <a:moveTo>
                          <a:pt x="37" y="0"/>
                        </a:moveTo>
                        <a:lnTo>
                          <a:pt x="38" y="3"/>
                        </a:lnTo>
                        <a:lnTo>
                          <a:pt x="37" y="11"/>
                        </a:lnTo>
                        <a:lnTo>
                          <a:pt x="34" y="23"/>
                        </a:lnTo>
                        <a:lnTo>
                          <a:pt x="30" y="35"/>
                        </a:lnTo>
                        <a:lnTo>
                          <a:pt x="24" y="47"/>
                        </a:lnTo>
                        <a:lnTo>
                          <a:pt x="17" y="59"/>
                        </a:lnTo>
                        <a:lnTo>
                          <a:pt x="9" y="69"/>
                        </a:lnTo>
                        <a:lnTo>
                          <a:pt x="0" y="75"/>
                        </a:lnTo>
                        <a:lnTo>
                          <a:pt x="3" y="68"/>
                        </a:lnTo>
                        <a:lnTo>
                          <a:pt x="8" y="56"/>
                        </a:lnTo>
                        <a:lnTo>
                          <a:pt x="12" y="44"/>
                        </a:lnTo>
                        <a:lnTo>
                          <a:pt x="18" y="31"/>
                        </a:lnTo>
                        <a:lnTo>
                          <a:pt x="24" y="18"/>
                        </a:lnTo>
                        <a:lnTo>
                          <a:pt x="28" y="8"/>
                        </a:lnTo>
                        <a:lnTo>
                          <a:pt x="33" y="1"/>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0" name="Freeform 83">
                    <a:extLst>
                      <a:ext uri="{FF2B5EF4-FFF2-40B4-BE49-F238E27FC236}">
                        <a16:creationId xmlns:a16="http://schemas.microsoft.com/office/drawing/2014/main" id="{111B9A37-B278-4A0F-A383-CF241FCF6A0D}"/>
                      </a:ext>
                    </a:extLst>
                  </p:cNvPr>
                  <p:cNvSpPr>
                    <a:spLocks/>
                  </p:cNvSpPr>
                  <p:nvPr/>
                </p:nvSpPr>
                <p:spPr bwMode="auto">
                  <a:xfrm>
                    <a:off x="476" y="114"/>
                    <a:ext cx="20" cy="28"/>
                  </a:xfrm>
                  <a:custGeom>
                    <a:avLst/>
                    <a:gdLst>
                      <a:gd name="T0" fmla="*/ 20 w 41"/>
                      <a:gd name="T1" fmla="*/ 0 h 56"/>
                      <a:gd name="T2" fmla="*/ 20 w 41"/>
                      <a:gd name="T3" fmla="*/ 2 h 56"/>
                      <a:gd name="T4" fmla="*/ 18 w 41"/>
                      <a:gd name="T5" fmla="*/ 6 h 56"/>
                      <a:gd name="T6" fmla="*/ 16 w 41"/>
                      <a:gd name="T7" fmla="*/ 10 h 56"/>
                      <a:gd name="T8" fmla="*/ 13 w 41"/>
                      <a:gd name="T9" fmla="*/ 15 h 56"/>
                      <a:gd name="T10" fmla="*/ 9 w 41"/>
                      <a:gd name="T11" fmla="*/ 20 h 56"/>
                      <a:gd name="T12" fmla="*/ 6 w 41"/>
                      <a:gd name="T13" fmla="*/ 24 h 56"/>
                      <a:gd name="T14" fmla="*/ 2 w 41"/>
                      <a:gd name="T15" fmla="*/ 27 h 56"/>
                      <a:gd name="T16" fmla="*/ 0 w 41"/>
                      <a:gd name="T17" fmla="*/ 28 h 56"/>
                      <a:gd name="T18" fmla="*/ 2 w 41"/>
                      <a:gd name="T19" fmla="*/ 25 h 56"/>
                      <a:gd name="T20" fmla="*/ 4 w 41"/>
                      <a:gd name="T21" fmla="*/ 22 h 56"/>
                      <a:gd name="T22" fmla="*/ 7 w 41"/>
                      <a:gd name="T23" fmla="*/ 17 h 56"/>
                      <a:gd name="T24" fmla="*/ 10 w 41"/>
                      <a:gd name="T25" fmla="*/ 12 h 56"/>
                      <a:gd name="T26" fmla="*/ 13 w 41"/>
                      <a:gd name="T27" fmla="*/ 8 h 56"/>
                      <a:gd name="T28" fmla="*/ 16 w 41"/>
                      <a:gd name="T29" fmla="*/ 4 h 56"/>
                      <a:gd name="T30" fmla="*/ 18 w 41"/>
                      <a:gd name="T31" fmla="*/ 2 h 56"/>
                      <a:gd name="T32" fmla="*/ 20 w 41"/>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6">
                        <a:moveTo>
                          <a:pt x="40" y="0"/>
                        </a:moveTo>
                        <a:lnTo>
                          <a:pt x="41" y="4"/>
                        </a:lnTo>
                        <a:lnTo>
                          <a:pt x="37" y="11"/>
                        </a:lnTo>
                        <a:lnTo>
                          <a:pt x="33" y="20"/>
                        </a:lnTo>
                        <a:lnTo>
                          <a:pt x="27" y="29"/>
                        </a:lnTo>
                        <a:lnTo>
                          <a:pt x="19" y="39"/>
                        </a:lnTo>
                        <a:lnTo>
                          <a:pt x="12" y="48"/>
                        </a:lnTo>
                        <a:lnTo>
                          <a:pt x="5" y="53"/>
                        </a:lnTo>
                        <a:lnTo>
                          <a:pt x="0" y="56"/>
                        </a:lnTo>
                        <a:lnTo>
                          <a:pt x="4" y="50"/>
                        </a:lnTo>
                        <a:lnTo>
                          <a:pt x="8" y="43"/>
                        </a:lnTo>
                        <a:lnTo>
                          <a:pt x="14" y="34"/>
                        </a:lnTo>
                        <a:lnTo>
                          <a:pt x="20" y="24"/>
                        </a:lnTo>
                        <a:lnTo>
                          <a:pt x="26" y="15"/>
                        </a:lnTo>
                        <a:lnTo>
                          <a:pt x="32" y="8"/>
                        </a:lnTo>
                        <a:lnTo>
                          <a:pt x="36" y="3"/>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1" name="Freeform 84">
                    <a:extLst>
                      <a:ext uri="{FF2B5EF4-FFF2-40B4-BE49-F238E27FC236}">
                        <a16:creationId xmlns:a16="http://schemas.microsoft.com/office/drawing/2014/main" id="{AAC5EA7B-A7B2-4DEB-93FD-C59AA761BA50}"/>
                      </a:ext>
                    </a:extLst>
                  </p:cNvPr>
                  <p:cNvSpPr>
                    <a:spLocks/>
                  </p:cNvSpPr>
                  <p:nvPr/>
                </p:nvSpPr>
                <p:spPr bwMode="auto">
                  <a:xfrm>
                    <a:off x="473" y="118"/>
                    <a:ext cx="7" cy="20"/>
                  </a:xfrm>
                  <a:custGeom>
                    <a:avLst/>
                    <a:gdLst>
                      <a:gd name="T0" fmla="*/ 6 w 14"/>
                      <a:gd name="T1" fmla="*/ 0 h 41"/>
                      <a:gd name="T2" fmla="*/ 7 w 14"/>
                      <a:gd name="T3" fmla="*/ 3 h 41"/>
                      <a:gd name="T4" fmla="*/ 6 w 14"/>
                      <a:gd name="T5" fmla="*/ 10 h 41"/>
                      <a:gd name="T6" fmla="*/ 4 w 14"/>
                      <a:gd name="T7" fmla="*/ 17 h 41"/>
                      <a:gd name="T8" fmla="*/ 0 w 14"/>
                      <a:gd name="T9" fmla="*/ 20 h 41"/>
                      <a:gd name="T10" fmla="*/ 2 w 14"/>
                      <a:gd name="T11" fmla="*/ 15 h 41"/>
                      <a:gd name="T12" fmla="*/ 3 w 14"/>
                      <a:gd name="T13" fmla="*/ 7 h 41"/>
                      <a:gd name="T14" fmla="*/ 4 w 14"/>
                      <a:gd name="T15" fmla="*/ 2 h 41"/>
                      <a:gd name="T16" fmla="*/ 6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12" y="0"/>
                        </a:moveTo>
                        <a:lnTo>
                          <a:pt x="14" y="7"/>
                        </a:lnTo>
                        <a:lnTo>
                          <a:pt x="12" y="21"/>
                        </a:lnTo>
                        <a:lnTo>
                          <a:pt x="8" y="34"/>
                        </a:lnTo>
                        <a:lnTo>
                          <a:pt x="0" y="41"/>
                        </a:lnTo>
                        <a:lnTo>
                          <a:pt x="4" y="30"/>
                        </a:lnTo>
                        <a:lnTo>
                          <a:pt x="6" y="15"/>
                        </a:lnTo>
                        <a:lnTo>
                          <a:pt x="8" y="4"/>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2" name="Freeform 85">
                    <a:extLst>
                      <a:ext uri="{FF2B5EF4-FFF2-40B4-BE49-F238E27FC236}">
                        <a16:creationId xmlns:a16="http://schemas.microsoft.com/office/drawing/2014/main" id="{1F49E3CF-4611-492D-B00E-2482C2E1ED94}"/>
                      </a:ext>
                    </a:extLst>
                  </p:cNvPr>
                  <p:cNvSpPr>
                    <a:spLocks/>
                  </p:cNvSpPr>
                  <p:nvPr/>
                </p:nvSpPr>
                <p:spPr bwMode="auto">
                  <a:xfrm>
                    <a:off x="579" y="131"/>
                    <a:ext cx="16" cy="17"/>
                  </a:xfrm>
                  <a:custGeom>
                    <a:avLst/>
                    <a:gdLst>
                      <a:gd name="T0" fmla="*/ 0 w 33"/>
                      <a:gd name="T1" fmla="*/ 17 h 32"/>
                      <a:gd name="T2" fmla="*/ 3 w 33"/>
                      <a:gd name="T3" fmla="*/ 13 h 32"/>
                      <a:gd name="T4" fmla="*/ 7 w 33"/>
                      <a:gd name="T5" fmla="*/ 6 h 32"/>
                      <a:gd name="T6" fmla="*/ 11 w 33"/>
                      <a:gd name="T7" fmla="*/ 1 h 32"/>
                      <a:gd name="T8" fmla="*/ 15 w 33"/>
                      <a:gd name="T9" fmla="*/ 0 h 32"/>
                      <a:gd name="T10" fmla="*/ 16 w 33"/>
                      <a:gd name="T11" fmla="*/ 2 h 32"/>
                      <a:gd name="T12" fmla="*/ 15 w 33"/>
                      <a:gd name="T13" fmla="*/ 4 h 32"/>
                      <a:gd name="T14" fmla="*/ 13 w 33"/>
                      <a:gd name="T15" fmla="*/ 7 h 32"/>
                      <a:gd name="T16" fmla="*/ 10 w 33"/>
                      <a:gd name="T17" fmla="*/ 9 h 32"/>
                      <a:gd name="T18" fmla="*/ 7 w 33"/>
                      <a:gd name="T19" fmla="*/ 12 h 32"/>
                      <a:gd name="T20" fmla="*/ 5 w 33"/>
                      <a:gd name="T21" fmla="*/ 13 h 32"/>
                      <a:gd name="T22" fmla="*/ 2 w 33"/>
                      <a:gd name="T23" fmla="*/ 16 h 32"/>
                      <a:gd name="T24" fmla="*/ 0 w 33"/>
                      <a:gd name="T25" fmla="*/ 1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2">
                        <a:moveTo>
                          <a:pt x="0" y="32"/>
                        </a:moveTo>
                        <a:lnTo>
                          <a:pt x="6" y="24"/>
                        </a:lnTo>
                        <a:lnTo>
                          <a:pt x="14" y="11"/>
                        </a:lnTo>
                        <a:lnTo>
                          <a:pt x="23" y="1"/>
                        </a:lnTo>
                        <a:lnTo>
                          <a:pt x="31" y="0"/>
                        </a:lnTo>
                        <a:lnTo>
                          <a:pt x="33" y="3"/>
                        </a:lnTo>
                        <a:lnTo>
                          <a:pt x="31" y="8"/>
                        </a:lnTo>
                        <a:lnTo>
                          <a:pt x="27" y="13"/>
                        </a:lnTo>
                        <a:lnTo>
                          <a:pt x="21" y="17"/>
                        </a:lnTo>
                        <a:lnTo>
                          <a:pt x="15" y="22"/>
                        </a:lnTo>
                        <a:lnTo>
                          <a:pt x="10" y="25"/>
                        </a:lnTo>
                        <a:lnTo>
                          <a:pt x="4" y="30"/>
                        </a:lnTo>
                        <a:lnTo>
                          <a:pt x="0" y="3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3" name="Freeform 86">
                    <a:extLst>
                      <a:ext uri="{FF2B5EF4-FFF2-40B4-BE49-F238E27FC236}">
                        <a16:creationId xmlns:a16="http://schemas.microsoft.com/office/drawing/2014/main" id="{535A856E-2943-4E83-BE2C-F69B1A7712E6}"/>
                      </a:ext>
                    </a:extLst>
                  </p:cNvPr>
                  <p:cNvSpPr>
                    <a:spLocks/>
                  </p:cNvSpPr>
                  <p:nvPr/>
                </p:nvSpPr>
                <p:spPr bwMode="auto">
                  <a:xfrm>
                    <a:off x="582" y="142"/>
                    <a:ext cx="21" cy="5"/>
                  </a:xfrm>
                  <a:custGeom>
                    <a:avLst/>
                    <a:gdLst>
                      <a:gd name="T0" fmla="*/ 0 w 42"/>
                      <a:gd name="T1" fmla="*/ 4 h 9"/>
                      <a:gd name="T2" fmla="*/ 2 w 42"/>
                      <a:gd name="T3" fmla="*/ 4 h 9"/>
                      <a:gd name="T4" fmla="*/ 4 w 42"/>
                      <a:gd name="T5" fmla="*/ 4 h 9"/>
                      <a:gd name="T6" fmla="*/ 8 w 42"/>
                      <a:gd name="T7" fmla="*/ 4 h 9"/>
                      <a:gd name="T8" fmla="*/ 11 w 42"/>
                      <a:gd name="T9" fmla="*/ 5 h 9"/>
                      <a:gd name="T10" fmla="*/ 15 w 42"/>
                      <a:gd name="T11" fmla="*/ 5 h 9"/>
                      <a:gd name="T12" fmla="*/ 18 w 42"/>
                      <a:gd name="T13" fmla="*/ 4 h 9"/>
                      <a:gd name="T14" fmla="*/ 21 w 42"/>
                      <a:gd name="T15" fmla="*/ 3 h 9"/>
                      <a:gd name="T16" fmla="*/ 21 w 42"/>
                      <a:gd name="T17" fmla="*/ 2 h 9"/>
                      <a:gd name="T18" fmla="*/ 21 w 42"/>
                      <a:gd name="T19" fmla="*/ 1 h 9"/>
                      <a:gd name="T20" fmla="*/ 18 w 42"/>
                      <a:gd name="T21" fmla="*/ 0 h 9"/>
                      <a:gd name="T22" fmla="*/ 15 w 42"/>
                      <a:gd name="T23" fmla="*/ 0 h 9"/>
                      <a:gd name="T24" fmla="*/ 12 w 42"/>
                      <a:gd name="T25" fmla="*/ 1 h 9"/>
                      <a:gd name="T26" fmla="*/ 8 w 42"/>
                      <a:gd name="T27" fmla="*/ 2 h 9"/>
                      <a:gd name="T28" fmla="*/ 6 w 42"/>
                      <a:gd name="T29" fmla="*/ 2 h 9"/>
                      <a:gd name="T30" fmla="*/ 3 w 42"/>
                      <a:gd name="T31" fmla="*/ 4 h 9"/>
                      <a:gd name="T32" fmla="*/ 0 w 42"/>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9">
                        <a:moveTo>
                          <a:pt x="0" y="8"/>
                        </a:moveTo>
                        <a:lnTo>
                          <a:pt x="3" y="8"/>
                        </a:lnTo>
                        <a:lnTo>
                          <a:pt x="8" y="8"/>
                        </a:lnTo>
                        <a:lnTo>
                          <a:pt x="15" y="8"/>
                        </a:lnTo>
                        <a:lnTo>
                          <a:pt x="22" y="9"/>
                        </a:lnTo>
                        <a:lnTo>
                          <a:pt x="29" y="9"/>
                        </a:lnTo>
                        <a:lnTo>
                          <a:pt x="36" y="8"/>
                        </a:lnTo>
                        <a:lnTo>
                          <a:pt x="41" y="6"/>
                        </a:lnTo>
                        <a:lnTo>
                          <a:pt x="42" y="3"/>
                        </a:lnTo>
                        <a:lnTo>
                          <a:pt x="41" y="1"/>
                        </a:lnTo>
                        <a:lnTo>
                          <a:pt x="36" y="0"/>
                        </a:lnTo>
                        <a:lnTo>
                          <a:pt x="30" y="0"/>
                        </a:lnTo>
                        <a:lnTo>
                          <a:pt x="24" y="1"/>
                        </a:lnTo>
                        <a:lnTo>
                          <a:pt x="16" y="3"/>
                        </a:lnTo>
                        <a:lnTo>
                          <a:pt x="11" y="4"/>
                        </a:lnTo>
                        <a:lnTo>
                          <a:pt x="5"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4" name="Freeform 87">
                    <a:extLst>
                      <a:ext uri="{FF2B5EF4-FFF2-40B4-BE49-F238E27FC236}">
                        <a16:creationId xmlns:a16="http://schemas.microsoft.com/office/drawing/2014/main" id="{C134F69C-59E9-4707-BFC8-8FE0DB281EE3}"/>
                      </a:ext>
                    </a:extLst>
                  </p:cNvPr>
                  <p:cNvSpPr>
                    <a:spLocks/>
                  </p:cNvSpPr>
                  <p:nvPr/>
                </p:nvSpPr>
                <p:spPr bwMode="auto">
                  <a:xfrm>
                    <a:off x="578" y="147"/>
                    <a:ext cx="21" cy="16"/>
                  </a:xfrm>
                  <a:custGeom>
                    <a:avLst/>
                    <a:gdLst>
                      <a:gd name="T0" fmla="*/ 0 w 42"/>
                      <a:gd name="T1" fmla="*/ 0 h 31"/>
                      <a:gd name="T2" fmla="*/ 3 w 42"/>
                      <a:gd name="T3" fmla="*/ 1 h 31"/>
                      <a:gd name="T4" fmla="*/ 7 w 42"/>
                      <a:gd name="T5" fmla="*/ 4 h 31"/>
                      <a:gd name="T6" fmla="*/ 10 w 42"/>
                      <a:gd name="T7" fmla="*/ 6 h 31"/>
                      <a:gd name="T8" fmla="*/ 14 w 42"/>
                      <a:gd name="T9" fmla="*/ 8 h 31"/>
                      <a:gd name="T10" fmla="*/ 17 w 42"/>
                      <a:gd name="T11" fmla="*/ 11 h 31"/>
                      <a:gd name="T12" fmla="*/ 20 w 42"/>
                      <a:gd name="T13" fmla="*/ 13 h 31"/>
                      <a:gd name="T14" fmla="*/ 21 w 42"/>
                      <a:gd name="T15" fmla="*/ 15 h 31"/>
                      <a:gd name="T16" fmla="*/ 21 w 42"/>
                      <a:gd name="T17" fmla="*/ 16 h 31"/>
                      <a:gd name="T18" fmla="*/ 19 w 42"/>
                      <a:gd name="T19" fmla="*/ 16 h 31"/>
                      <a:gd name="T20" fmla="*/ 16 w 42"/>
                      <a:gd name="T21" fmla="*/ 15 h 31"/>
                      <a:gd name="T22" fmla="*/ 14 w 42"/>
                      <a:gd name="T23" fmla="*/ 13 h 31"/>
                      <a:gd name="T24" fmla="*/ 11 w 42"/>
                      <a:gd name="T25" fmla="*/ 10 h 31"/>
                      <a:gd name="T26" fmla="*/ 7 w 42"/>
                      <a:gd name="T27" fmla="*/ 7 h 31"/>
                      <a:gd name="T28" fmla="*/ 4 w 42"/>
                      <a:gd name="T29" fmla="*/ 4 h 31"/>
                      <a:gd name="T30" fmla="*/ 2 w 42"/>
                      <a:gd name="T31" fmla="*/ 2 h 31"/>
                      <a:gd name="T32" fmla="*/ 0 w 42"/>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1">
                        <a:moveTo>
                          <a:pt x="0" y="0"/>
                        </a:moveTo>
                        <a:lnTo>
                          <a:pt x="6" y="2"/>
                        </a:lnTo>
                        <a:lnTo>
                          <a:pt x="13" y="7"/>
                        </a:lnTo>
                        <a:lnTo>
                          <a:pt x="20" y="12"/>
                        </a:lnTo>
                        <a:lnTo>
                          <a:pt x="28" y="16"/>
                        </a:lnTo>
                        <a:lnTo>
                          <a:pt x="34" y="21"/>
                        </a:lnTo>
                        <a:lnTo>
                          <a:pt x="39" y="25"/>
                        </a:lnTo>
                        <a:lnTo>
                          <a:pt x="42" y="29"/>
                        </a:lnTo>
                        <a:lnTo>
                          <a:pt x="41" y="31"/>
                        </a:lnTo>
                        <a:lnTo>
                          <a:pt x="37" y="31"/>
                        </a:lnTo>
                        <a:lnTo>
                          <a:pt x="32" y="29"/>
                        </a:lnTo>
                        <a:lnTo>
                          <a:pt x="27" y="25"/>
                        </a:lnTo>
                        <a:lnTo>
                          <a:pt x="21" y="20"/>
                        </a:lnTo>
                        <a:lnTo>
                          <a:pt x="14" y="14"/>
                        </a:lnTo>
                        <a:lnTo>
                          <a:pt x="8"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5" name="Freeform 88">
                    <a:extLst>
                      <a:ext uri="{FF2B5EF4-FFF2-40B4-BE49-F238E27FC236}">
                        <a16:creationId xmlns:a16="http://schemas.microsoft.com/office/drawing/2014/main" id="{774B87AC-7FD7-4C51-911A-D05DDC16E2E3}"/>
                      </a:ext>
                    </a:extLst>
                  </p:cNvPr>
                  <p:cNvSpPr>
                    <a:spLocks/>
                  </p:cNvSpPr>
                  <p:nvPr/>
                </p:nvSpPr>
                <p:spPr bwMode="auto">
                  <a:xfrm>
                    <a:off x="474" y="141"/>
                    <a:ext cx="5" cy="26"/>
                  </a:xfrm>
                  <a:custGeom>
                    <a:avLst/>
                    <a:gdLst>
                      <a:gd name="T0" fmla="*/ 3 w 10"/>
                      <a:gd name="T1" fmla="*/ 0 h 52"/>
                      <a:gd name="T2" fmla="*/ 4 w 10"/>
                      <a:gd name="T3" fmla="*/ 7 h 52"/>
                      <a:gd name="T4" fmla="*/ 5 w 10"/>
                      <a:gd name="T5" fmla="*/ 15 h 52"/>
                      <a:gd name="T6" fmla="*/ 5 w 10"/>
                      <a:gd name="T7" fmla="*/ 23 h 52"/>
                      <a:gd name="T8" fmla="*/ 2 w 10"/>
                      <a:gd name="T9" fmla="*/ 26 h 52"/>
                      <a:gd name="T10" fmla="*/ 0 w 10"/>
                      <a:gd name="T11" fmla="*/ 23 h 52"/>
                      <a:gd name="T12" fmla="*/ 1 w 10"/>
                      <a:gd name="T13" fmla="*/ 16 h 52"/>
                      <a:gd name="T14" fmla="*/ 2 w 10"/>
                      <a:gd name="T15" fmla="*/ 7 h 52"/>
                      <a:gd name="T16" fmla="*/ 3 w 10"/>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6" y="0"/>
                        </a:moveTo>
                        <a:lnTo>
                          <a:pt x="8" y="14"/>
                        </a:lnTo>
                        <a:lnTo>
                          <a:pt x="10" y="30"/>
                        </a:lnTo>
                        <a:lnTo>
                          <a:pt x="10" y="45"/>
                        </a:lnTo>
                        <a:lnTo>
                          <a:pt x="4" y="52"/>
                        </a:lnTo>
                        <a:lnTo>
                          <a:pt x="0" y="46"/>
                        </a:lnTo>
                        <a:lnTo>
                          <a:pt x="1" y="31"/>
                        </a:lnTo>
                        <a:lnTo>
                          <a:pt x="3" y="14"/>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6" name="Freeform 89">
                    <a:extLst>
                      <a:ext uri="{FF2B5EF4-FFF2-40B4-BE49-F238E27FC236}">
                        <a16:creationId xmlns:a16="http://schemas.microsoft.com/office/drawing/2014/main" id="{ADF8B927-B935-44E2-9273-24F6805D6789}"/>
                      </a:ext>
                    </a:extLst>
                  </p:cNvPr>
                  <p:cNvSpPr>
                    <a:spLocks/>
                  </p:cNvSpPr>
                  <p:nvPr/>
                </p:nvSpPr>
                <p:spPr bwMode="auto">
                  <a:xfrm>
                    <a:off x="462" y="137"/>
                    <a:ext cx="10" cy="25"/>
                  </a:xfrm>
                  <a:custGeom>
                    <a:avLst/>
                    <a:gdLst>
                      <a:gd name="T0" fmla="*/ 10 w 19"/>
                      <a:gd name="T1" fmla="*/ 0 h 51"/>
                      <a:gd name="T2" fmla="*/ 9 w 19"/>
                      <a:gd name="T3" fmla="*/ 6 h 51"/>
                      <a:gd name="T4" fmla="*/ 8 w 19"/>
                      <a:gd name="T5" fmla="*/ 14 h 51"/>
                      <a:gd name="T6" fmla="*/ 5 w 19"/>
                      <a:gd name="T7" fmla="*/ 22 h 51"/>
                      <a:gd name="T8" fmla="*/ 1 w 19"/>
                      <a:gd name="T9" fmla="*/ 25 h 51"/>
                      <a:gd name="T10" fmla="*/ 0 w 19"/>
                      <a:gd name="T11" fmla="*/ 22 h 51"/>
                      <a:gd name="T12" fmla="*/ 3 w 19"/>
                      <a:gd name="T13" fmla="*/ 14 h 51"/>
                      <a:gd name="T14" fmla="*/ 7 w 19"/>
                      <a:gd name="T15" fmla="*/ 6 h 51"/>
                      <a:gd name="T16" fmla="*/ 10 w 1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1">
                        <a:moveTo>
                          <a:pt x="19" y="0"/>
                        </a:moveTo>
                        <a:lnTo>
                          <a:pt x="18" y="12"/>
                        </a:lnTo>
                        <a:lnTo>
                          <a:pt x="15" y="29"/>
                        </a:lnTo>
                        <a:lnTo>
                          <a:pt x="10" y="44"/>
                        </a:lnTo>
                        <a:lnTo>
                          <a:pt x="2" y="51"/>
                        </a:lnTo>
                        <a:lnTo>
                          <a:pt x="0" y="44"/>
                        </a:lnTo>
                        <a:lnTo>
                          <a:pt x="6" y="29"/>
                        </a:lnTo>
                        <a:lnTo>
                          <a:pt x="14" y="12"/>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7" name="Freeform 90">
                    <a:extLst>
                      <a:ext uri="{FF2B5EF4-FFF2-40B4-BE49-F238E27FC236}">
                        <a16:creationId xmlns:a16="http://schemas.microsoft.com/office/drawing/2014/main" id="{66D28466-2B0E-4C9D-A2FA-245BDBA13EDF}"/>
                      </a:ext>
                    </a:extLst>
                  </p:cNvPr>
                  <p:cNvSpPr>
                    <a:spLocks/>
                  </p:cNvSpPr>
                  <p:nvPr/>
                </p:nvSpPr>
                <p:spPr bwMode="auto">
                  <a:xfrm>
                    <a:off x="484" y="142"/>
                    <a:ext cx="5" cy="24"/>
                  </a:xfrm>
                  <a:custGeom>
                    <a:avLst/>
                    <a:gdLst>
                      <a:gd name="T0" fmla="*/ 1 w 10"/>
                      <a:gd name="T1" fmla="*/ 0 h 48"/>
                      <a:gd name="T2" fmla="*/ 3 w 10"/>
                      <a:gd name="T3" fmla="*/ 4 h 48"/>
                      <a:gd name="T4" fmla="*/ 5 w 10"/>
                      <a:gd name="T5" fmla="*/ 11 h 48"/>
                      <a:gd name="T6" fmla="*/ 5 w 10"/>
                      <a:gd name="T7" fmla="*/ 19 h 48"/>
                      <a:gd name="T8" fmla="*/ 2 w 10"/>
                      <a:gd name="T9" fmla="*/ 24 h 48"/>
                      <a:gd name="T10" fmla="*/ 0 w 10"/>
                      <a:gd name="T11" fmla="*/ 23 h 48"/>
                      <a:gd name="T12" fmla="*/ 0 w 10"/>
                      <a:gd name="T13" fmla="*/ 16 h 48"/>
                      <a:gd name="T14" fmla="*/ 1 w 10"/>
                      <a:gd name="T15" fmla="*/ 7 h 48"/>
                      <a:gd name="T16" fmla="*/ 1 w 10"/>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8">
                        <a:moveTo>
                          <a:pt x="2" y="0"/>
                        </a:moveTo>
                        <a:lnTo>
                          <a:pt x="6" y="7"/>
                        </a:lnTo>
                        <a:lnTo>
                          <a:pt x="10" y="22"/>
                        </a:lnTo>
                        <a:lnTo>
                          <a:pt x="10" y="38"/>
                        </a:lnTo>
                        <a:lnTo>
                          <a:pt x="4" y="48"/>
                        </a:lnTo>
                        <a:lnTo>
                          <a:pt x="0" y="45"/>
                        </a:lnTo>
                        <a:lnTo>
                          <a:pt x="0" y="31"/>
                        </a:lnTo>
                        <a:lnTo>
                          <a:pt x="2" y="1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8" name="Freeform 91">
                    <a:extLst>
                      <a:ext uri="{FF2B5EF4-FFF2-40B4-BE49-F238E27FC236}">
                        <a16:creationId xmlns:a16="http://schemas.microsoft.com/office/drawing/2014/main" id="{95D725DB-05C6-4091-9D70-ADFA8A6C0441}"/>
                      </a:ext>
                    </a:extLst>
                  </p:cNvPr>
                  <p:cNvSpPr>
                    <a:spLocks/>
                  </p:cNvSpPr>
                  <p:nvPr/>
                </p:nvSpPr>
                <p:spPr bwMode="auto">
                  <a:xfrm>
                    <a:off x="493" y="146"/>
                    <a:ext cx="6" cy="26"/>
                  </a:xfrm>
                  <a:custGeom>
                    <a:avLst/>
                    <a:gdLst>
                      <a:gd name="T0" fmla="*/ 0 w 11"/>
                      <a:gd name="T1" fmla="*/ 0 h 52"/>
                      <a:gd name="T2" fmla="*/ 3 w 11"/>
                      <a:gd name="T3" fmla="*/ 5 h 52"/>
                      <a:gd name="T4" fmla="*/ 5 w 11"/>
                      <a:gd name="T5" fmla="*/ 13 h 52"/>
                      <a:gd name="T6" fmla="*/ 6 w 11"/>
                      <a:gd name="T7" fmla="*/ 21 h 52"/>
                      <a:gd name="T8" fmla="*/ 4 w 11"/>
                      <a:gd name="T9" fmla="*/ 26 h 52"/>
                      <a:gd name="T10" fmla="*/ 3 w 11"/>
                      <a:gd name="T11" fmla="*/ 24 h 52"/>
                      <a:gd name="T12" fmla="*/ 1 w 11"/>
                      <a:gd name="T13" fmla="*/ 17 h 52"/>
                      <a:gd name="T14" fmla="*/ 1 w 11"/>
                      <a:gd name="T15" fmla="*/ 8 h 52"/>
                      <a:gd name="T16" fmla="*/ 0 w 11"/>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2">
                        <a:moveTo>
                          <a:pt x="0" y="0"/>
                        </a:moveTo>
                        <a:lnTo>
                          <a:pt x="5" y="10"/>
                        </a:lnTo>
                        <a:lnTo>
                          <a:pt x="9" y="26"/>
                        </a:lnTo>
                        <a:lnTo>
                          <a:pt x="11" y="42"/>
                        </a:lnTo>
                        <a:lnTo>
                          <a:pt x="8" y="52"/>
                        </a:lnTo>
                        <a:lnTo>
                          <a:pt x="5" y="48"/>
                        </a:lnTo>
                        <a:lnTo>
                          <a:pt x="2" y="34"/>
                        </a:lnTo>
                        <a:lnTo>
                          <a:pt x="2"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9" name="Freeform 92">
                    <a:extLst>
                      <a:ext uri="{FF2B5EF4-FFF2-40B4-BE49-F238E27FC236}">
                        <a16:creationId xmlns:a16="http://schemas.microsoft.com/office/drawing/2014/main" id="{937FD9D8-9982-4E25-9D48-6D169A128F41}"/>
                      </a:ext>
                    </a:extLst>
                  </p:cNvPr>
                  <p:cNvSpPr>
                    <a:spLocks/>
                  </p:cNvSpPr>
                  <p:nvPr/>
                </p:nvSpPr>
                <p:spPr bwMode="auto">
                  <a:xfrm>
                    <a:off x="503" y="150"/>
                    <a:ext cx="7" cy="26"/>
                  </a:xfrm>
                  <a:custGeom>
                    <a:avLst/>
                    <a:gdLst>
                      <a:gd name="T0" fmla="*/ 0 w 14"/>
                      <a:gd name="T1" fmla="*/ 0 h 52"/>
                      <a:gd name="T2" fmla="*/ 3 w 14"/>
                      <a:gd name="T3" fmla="*/ 6 h 52"/>
                      <a:gd name="T4" fmla="*/ 6 w 14"/>
                      <a:gd name="T5" fmla="*/ 15 h 52"/>
                      <a:gd name="T6" fmla="*/ 7 w 14"/>
                      <a:gd name="T7" fmla="*/ 23 h 52"/>
                      <a:gd name="T8" fmla="*/ 6 w 14"/>
                      <a:gd name="T9" fmla="*/ 26 h 52"/>
                      <a:gd name="T10" fmla="*/ 3 w 14"/>
                      <a:gd name="T11" fmla="*/ 23 h 52"/>
                      <a:gd name="T12" fmla="*/ 2 w 14"/>
                      <a:gd name="T13" fmla="*/ 16 h 52"/>
                      <a:gd name="T14" fmla="*/ 2 w 14"/>
                      <a:gd name="T15" fmla="*/ 8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52">
                        <a:moveTo>
                          <a:pt x="0" y="0"/>
                        </a:moveTo>
                        <a:lnTo>
                          <a:pt x="5" y="11"/>
                        </a:lnTo>
                        <a:lnTo>
                          <a:pt x="12" y="29"/>
                        </a:lnTo>
                        <a:lnTo>
                          <a:pt x="14" y="45"/>
                        </a:lnTo>
                        <a:lnTo>
                          <a:pt x="12" y="52"/>
                        </a:lnTo>
                        <a:lnTo>
                          <a:pt x="6" y="46"/>
                        </a:lnTo>
                        <a:lnTo>
                          <a:pt x="4" y="31"/>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0" name="Freeform 93">
                    <a:extLst>
                      <a:ext uri="{FF2B5EF4-FFF2-40B4-BE49-F238E27FC236}">
                        <a16:creationId xmlns:a16="http://schemas.microsoft.com/office/drawing/2014/main" id="{09A767A5-D00F-4C00-B390-9336DD0E4621}"/>
                      </a:ext>
                    </a:extLst>
                  </p:cNvPr>
                  <p:cNvSpPr>
                    <a:spLocks/>
                  </p:cNvSpPr>
                  <p:nvPr/>
                </p:nvSpPr>
                <p:spPr bwMode="auto">
                  <a:xfrm>
                    <a:off x="512" y="152"/>
                    <a:ext cx="9" cy="28"/>
                  </a:xfrm>
                  <a:custGeom>
                    <a:avLst/>
                    <a:gdLst>
                      <a:gd name="T0" fmla="*/ 0 w 17"/>
                      <a:gd name="T1" fmla="*/ 0 h 58"/>
                      <a:gd name="T2" fmla="*/ 4 w 17"/>
                      <a:gd name="T3" fmla="*/ 7 h 58"/>
                      <a:gd name="T4" fmla="*/ 8 w 17"/>
                      <a:gd name="T5" fmla="*/ 16 h 58"/>
                      <a:gd name="T6" fmla="*/ 9 w 17"/>
                      <a:gd name="T7" fmla="*/ 24 h 58"/>
                      <a:gd name="T8" fmla="*/ 6 w 17"/>
                      <a:gd name="T9" fmla="*/ 28 h 58"/>
                      <a:gd name="T10" fmla="*/ 3 w 17"/>
                      <a:gd name="T11" fmla="*/ 25 h 58"/>
                      <a:gd name="T12" fmla="*/ 2 w 17"/>
                      <a:gd name="T13" fmla="*/ 16 h 58"/>
                      <a:gd name="T14" fmla="*/ 1 w 17"/>
                      <a:gd name="T15" fmla="*/ 7 h 58"/>
                      <a:gd name="T16" fmla="*/ 0 w 17"/>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58">
                        <a:moveTo>
                          <a:pt x="0" y="0"/>
                        </a:moveTo>
                        <a:lnTo>
                          <a:pt x="8" y="15"/>
                        </a:lnTo>
                        <a:lnTo>
                          <a:pt x="15" y="34"/>
                        </a:lnTo>
                        <a:lnTo>
                          <a:pt x="17" y="50"/>
                        </a:lnTo>
                        <a:lnTo>
                          <a:pt x="12" y="58"/>
                        </a:lnTo>
                        <a:lnTo>
                          <a:pt x="6" y="51"/>
                        </a:lnTo>
                        <a:lnTo>
                          <a:pt x="3" y="34"/>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1" name="Freeform 94">
                    <a:extLst>
                      <a:ext uri="{FF2B5EF4-FFF2-40B4-BE49-F238E27FC236}">
                        <a16:creationId xmlns:a16="http://schemas.microsoft.com/office/drawing/2014/main" id="{71AEC310-00C6-4525-A989-A71D4FD4E471}"/>
                      </a:ext>
                    </a:extLst>
                  </p:cNvPr>
                  <p:cNvSpPr>
                    <a:spLocks/>
                  </p:cNvSpPr>
                  <p:nvPr/>
                </p:nvSpPr>
                <p:spPr bwMode="auto">
                  <a:xfrm>
                    <a:off x="523" y="153"/>
                    <a:ext cx="11" cy="31"/>
                  </a:xfrm>
                  <a:custGeom>
                    <a:avLst/>
                    <a:gdLst>
                      <a:gd name="T0" fmla="*/ 0 w 23"/>
                      <a:gd name="T1" fmla="*/ 0 h 61"/>
                      <a:gd name="T2" fmla="*/ 3 w 23"/>
                      <a:gd name="T3" fmla="*/ 7 h 61"/>
                      <a:gd name="T4" fmla="*/ 8 w 23"/>
                      <a:gd name="T5" fmla="*/ 18 h 61"/>
                      <a:gd name="T6" fmla="*/ 11 w 23"/>
                      <a:gd name="T7" fmla="*/ 27 h 61"/>
                      <a:gd name="T8" fmla="*/ 9 w 23"/>
                      <a:gd name="T9" fmla="*/ 31 h 61"/>
                      <a:gd name="T10" fmla="*/ 5 w 23"/>
                      <a:gd name="T11" fmla="*/ 26 h 61"/>
                      <a:gd name="T12" fmla="*/ 3 w 23"/>
                      <a:gd name="T13" fmla="*/ 16 h 61"/>
                      <a:gd name="T14" fmla="*/ 1 w 23"/>
                      <a:gd name="T15" fmla="*/ 6 h 61"/>
                      <a:gd name="T16" fmla="*/ 0 w 2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1">
                        <a:moveTo>
                          <a:pt x="0" y="0"/>
                        </a:moveTo>
                        <a:lnTo>
                          <a:pt x="7" y="14"/>
                        </a:lnTo>
                        <a:lnTo>
                          <a:pt x="17" y="35"/>
                        </a:lnTo>
                        <a:lnTo>
                          <a:pt x="23" y="54"/>
                        </a:lnTo>
                        <a:lnTo>
                          <a:pt x="19" y="61"/>
                        </a:lnTo>
                        <a:lnTo>
                          <a:pt x="11" y="52"/>
                        </a:lnTo>
                        <a:lnTo>
                          <a:pt x="7" y="32"/>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2" name="Freeform 95">
                    <a:extLst>
                      <a:ext uri="{FF2B5EF4-FFF2-40B4-BE49-F238E27FC236}">
                        <a16:creationId xmlns:a16="http://schemas.microsoft.com/office/drawing/2014/main" id="{A7BEB5C9-CE85-4F90-9613-0DE44A3EE768}"/>
                      </a:ext>
                    </a:extLst>
                  </p:cNvPr>
                  <p:cNvSpPr>
                    <a:spLocks/>
                  </p:cNvSpPr>
                  <p:nvPr/>
                </p:nvSpPr>
                <p:spPr bwMode="auto">
                  <a:xfrm>
                    <a:off x="531" y="153"/>
                    <a:ext cx="15" cy="33"/>
                  </a:xfrm>
                  <a:custGeom>
                    <a:avLst/>
                    <a:gdLst>
                      <a:gd name="T0" fmla="*/ 0 w 30"/>
                      <a:gd name="T1" fmla="*/ 0 h 66"/>
                      <a:gd name="T2" fmla="*/ 3 w 30"/>
                      <a:gd name="T3" fmla="*/ 3 h 66"/>
                      <a:gd name="T4" fmla="*/ 6 w 30"/>
                      <a:gd name="T5" fmla="*/ 8 h 66"/>
                      <a:gd name="T6" fmla="*/ 9 w 30"/>
                      <a:gd name="T7" fmla="*/ 13 h 66"/>
                      <a:gd name="T8" fmla="*/ 12 w 30"/>
                      <a:gd name="T9" fmla="*/ 18 h 66"/>
                      <a:gd name="T10" fmla="*/ 14 w 30"/>
                      <a:gd name="T11" fmla="*/ 24 h 66"/>
                      <a:gd name="T12" fmla="*/ 15 w 30"/>
                      <a:gd name="T13" fmla="*/ 29 h 66"/>
                      <a:gd name="T14" fmla="*/ 15 w 30"/>
                      <a:gd name="T15" fmla="*/ 32 h 66"/>
                      <a:gd name="T16" fmla="*/ 13 w 30"/>
                      <a:gd name="T17" fmla="*/ 33 h 66"/>
                      <a:gd name="T18" fmla="*/ 8 w 30"/>
                      <a:gd name="T19" fmla="*/ 30 h 66"/>
                      <a:gd name="T20" fmla="*/ 4 w 30"/>
                      <a:gd name="T21" fmla="*/ 20 h 66"/>
                      <a:gd name="T22" fmla="*/ 2 w 30"/>
                      <a:gd name="T23" fmla="*/ 9 h 66"/>
                      <a:gd name="T24" fmla="*/ 0 w 30"/>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6">
                        <a:moveTo>
                          <a:pt x="0" y="0"/>
                        </a:moveTo>
                        <a:lnTo>
                          <a:pt x="6" y="5"/>
                        </a:lnTo>
                        <a:lnTo>
                          <a:pt x="12" y="15"/>
                        </a:lnTo>
                        <a:lnTo>
                          <a:pt x="18" y="25"/>
                        </a:lnTo>
                        <a:lnTo>
                          <a:pt x="24" y="36"/>
                        </a:lnTo>
                        <a:lnTo>
                          <a:pt x="27" y="48"/>
                        </a:lnTo>
                        <a:lnTo>
                          <a:pt x="30" y="57"/>
                        </a:lnTo>
                        <a:lnTo>
                          <a:pt x="29" y="64"/>
                        </a:lnTo>
                        <a:lnTo>
                          <a:pt x="25" y="66"/>
                        </a:lnTo>
                        <a:lnTo>
                          <a:pt x="16" y="59"/>
                        </a:lnTo>
                        <a:lnTo>
                          <a:pt x="8" y="40"/>
                        </a:lnTo>
                        <a:lnTo>
                          <a:pt x="3"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3" name="Freeform 96">
                    <a:extLst>
                      <a:ext uri="{FF2B5EF4-FFF2-40B4-BE49-F238E27FC236}">
                        <a16:creationId xmlns:a16="http://schemas.microsoft.com/office/drawing/2014/main" id="{AA6B8D6F-ACB0-4807-A29B-B2939389C955}"/>
                      </a:ext>
                    </a:extLst>
                  </p:cNvPr>
                  <p:cNvSpPr>
                    <a:spLocks/>
                  </p:cNvSpPr>
                  <p:nvPr/>
                </p:nvSpPr>
                <p:spPr bwMode="auto">
                  <a:xfrm>
                    <a:off x="544" y="152"/>
                    <a:ext cx="23" cy="30"/>
                  </a:xfrm>
                  <a:custGeom>
                    <a:avLst/>
                    <a:gdLst>
                      <a:gd name="T0" fmla="*/ 0 w 46"/>
                      <a:gd name="T1" fmla="*/ 0 h 61"/>
                      <a:gd name="T2" fmla="*/ 4 w 46"/>
                      <a:gd name="T3" fmla="*/ 2 h 61"/>
                      <a:gd name="T4" fmla="*/ 8 w 46"/>
                      <a:gd name="T5" fmla="*/ 6 h 61"/>
                      <a:gd name="T6" fmla="*/ 12 w 46"/>
                      <a:gd name="T7" fmla="*/ 11 h 61"/>
                      <a:gd name="T8" fmla="*/ 16 w 46"/>
                      <a:gd name="T9" fmla="*/ 16 h 61"/>
                      <a:gd name="T10" fmla="*/ 20 w 46"/>
                      <a:gd name="T11" fmla="*/ 21 h 61"/>
                      <a:gd name="T12" fmla="*/ 22 w 46"/>
                      <a:gd name="T13" fmla="*/ 25 h 61"/>
                      <a:gd name="T14" fmla="*/ 23 w 46"/>
                      <a:gd name="T15" fmla="*/ 29 h 61"/>
                      <a:gd name="T16" fmla="*/ 23 w 46"/>
                      <a:gd name="T17" fmla="*/ 30 h 61"/>
                      <a:gd name="T18" fmla="*/ 20 w 46"/>
                      <a:gd name="T19" fmla="*/ 30 h 61"/>
                      <a:gd name="T20" fmla="*/ 18 w 46"/>
                      <a:gd name="T21" fmla="*/ 28 h 61"/>
                      <a:gd name="T22" fmla="*/ 14 w 46"/>
                      <a:gd name="T23" fmla="*/ 25 h 61"/>
                      <a:gd name="T24" fmla="*/ 11 w 46"/>
                      <a:gd name="T25" fmla="*/ 20 h 61"/>
                      <a:gd name="T26" fmla="*/ 7 w 46"/>
                      <a:gd name="T27" fmla="*/ 15 h 61"/>
                      <a:gd name="T28" fmla="*/ 4 w 46"/>
                      <a:gd name="T29" fmla="*/ 10 h 61"/>
                      <a:gd name="T30" fmla="*/ 1 w 46"/>
                      <a:gd name="T31" fmla="*/ 4 h 61"/>
                      <a:gd name="T32" fmla="*/ 0 w 46"/>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1">
                        <a:moveTo>
                          <a:pt x="0" y="0"/>
                        </a:moveTo>
                        <a:lnTo>
                          <a:pt x="7" y="5"/>
                        </a:lnTo>
                        <a:lnTo>
                          <a:pt x="15" y="13"/>
                        </a:lnTo>
                        <a:lnTo>
                          <a:pt x="24" y="22"/>
                        </a:lnTo>
                        <a:lnTo>
                          <a:pt x="32" y="32"/>
                        </a:lnTo>
                        <a:lnTo>
                          <a:pt x="39" y="43"/>
                        </a:lnTo>
                        <a:lnTo>
                          <a:pt x="44" y="51"/>
                        </a:lnTo>
                        <a:lnTo>
                          <a:pt x="46" y="58"/>
                        </a:lnTo>
                        <a:lnTo>
                          <a:pt x="45" y="61"/>
                        </a:lnTo>
                        <a:lnTo>
                          <a:pt x="40" y="61"/>
                        </a:lnTo>
                        <a:lnTo>
                          <a:pt x="35" y="57"/>
                        </a:lnTo>
                        <a:lnTo>
                          <a:pt x="28" y="50"/>
                        </a:lnTo>
                        <a:lnTo>
                          <a:pt x="21" y="41"/>
                        </a:lnTo>
                        <a:lnTo>
                          <a:pt x="14" y="30"/>
                        </a:lnTo>
                        <a:lnTo>
                          <a:pt x="8" y="20"/>
                        </a:lnTo>
                        <a:lnTo>
                          <a:pt x="2"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4" name="Freeform 97">
                    <a:extLst>
                      <a:ext uri="{FF2B5EF4-FFF2-40B4-BE49-F238E27FC236}">
                        <a16:creationId xmlns:a16="http://schemas.microsoft.com/office/drawing/2014/main" id="{690705AA-DAD8-4311-A66E-8882CD0C6618}"/>
                      </a:ext>
                    </a:extLst>
                  </p:cNvPr>
                  <p:cNvSpPr>
                    <a:spLocks/>
                  </p:cNvSpPr>
                  <p:nvPr/>
                </p:nvSpPr>
                <p:spPr bwMode="auto">
                  <a:xfrm>
                    <a:off x="556" y="150"/>
                    <a:ext cx="28" cy="26"/>
                  </a:xfrm>
                  <a:custGeom>
                    <a:avLst/>
                    <a:gdLst>
                      <a:gd name="T0" fmla="*/ 0 w 58"/>
                      <a:gd name="T1" fmla="*/ 0 h 51"/>
                      <a:gd name="T2" fmla="*/ 3 w 58"/>
                      <a:gd name="T3" fmla="*/ 2 h 51"/>
                      <a:gd name="T4" fmla="*/ 8 w 58"/>
                      <a:gd name="T5" fmla="*/ 5 h 51"/>
                      <a:gd name="T6" fmla="*/ 13 w 58"/>
                      <a:gd name="T7" fmla="*/ 9 h 51"/>
                      <a:gd name="T8" fmla="*/ 18 w 58"/>
                      <a:gd name="T9" fmla="*/ 13 h 51"/>
                      <a:gd name="T10" fmla="*/ 23 w 58"/>
                      <a:gd name="T11" fmla="*/ 17 h 51"/>
                      <a:gd name="T12" fmla="*/ 26 w 58"/>
                      <a:gd name="T13" fmla="*/ 20 h 51"/>
                      <a:gd name="T14" fmla="*/ 28 w 58"/>
                      <a:gd name="T15" fmla="*/ 24 h 51"/>
                      <a:gd name="T16" fmla="*/ 28 w 58"/>
                      <a:gd name="T17" fmla="*/ 26 h 51"/>
                      <a:gd name="T18" fmla="*/ 25 w 58"/>
                      <a:gd name="T19" fmla="*/ 26 h 51"/>
                      <a:gd name="T20" fmla="*/ 21 w 58"/>
                      <a:gd name="T21" fmla="*/ 24 h 51"/>
                      <a:gd name="T22" fmla="*/ 17 w 58"/>
                      <a:gd name="T23" fmla="*/ 20 h 51"/>
                      <a:gd name="T24" fmla="*/ 12 w 58"/>
                      <a:gd name="T25" fmla="*/ 16 h 51"/>
                      <a:gd name="T26" fmla="*/ 7 w 58"/>
                      <a:gd name="T27" fmla="*/ 11 h 51"/>
                      <a:gd name="T28" fmla="*/ 3 w 58"/>
                      <a:gd name="T29" fmla="*/ 7 h 51"/>
                      <a:gd name="T30" fmla="*/ 1 w 58"/>
                      <a:gd name="T31" fmla="*/ 3 h 51"/>
                      <a:gd name="T32" fmla="*/ 0 w 58"/>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51">
                        <a:moveTo>
                          <a:pt x="0" y="0"/>
                        </a:moveTo>
                        <a:lnTo>
                          <a:pt x="7" y="3"/>
                        </a:lnTo>
                        <a:lnTo>
                          <a:pt x="16" y="10"/>
                        </a:lnTo>
                        <a:lnTo>
                          <a:pt x="27" y="17"/>
                        </a:lnTo>
                        <a:lnTo>
                          <a:pt x="37" y="25"/>
                        </a:lnTo>
                        <a:lnTo>
                          <a:pt x="48" y="33"/>
                        </a:lnTo>
                        <a:lnTo>
                          <a:pt x="54" y="40"/>
                        </a:lnTo>
                        <a:lnTo>
                          <a:pt x="58" y="47"/>
                        </a:lnTo>
                        <a:lnTo>
                          <a:pt x="57" y="51"/>
                        </a:lnTo>
                        <a:lnTo>
                          <a:pt x="51" y="51"/>
                        </a:lnTo>
                        <a:lnTo>
                          <a:pt x="44" y="47"/>
                        </a:lnTo>
                        <a:lnTo>
                          <a:pt x="35" y="40"/>
                        </a:lnTo>
                        <a:lnTo>
                          <a:pt x="25" y="32"/>
                        </a:lnTo>
                        <a:lnTo>
                          <a:pt x="15" y="22"/>
                        </a:lnTo>
                        <a:lnTo>
                          <a:pt x="7" y="14"/>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5" name="Freeform 98">
                    <a:extLst>
                      <a:ext uri="{FF2B5EF4-FFF2-40B4-BE49-F238E27FC236}">
                        <a16:creationId xmlns:a16="http://schemas.microsoft.com/office/drawing/2014/main" id="{1507E406-2320-4F0B-8ECC-F4E0A307D221}"/>
                      </a:ext>
                    </a:extLst>
                  </p:cNvPr>
                  <p:cNvSpPr>
                    <a:spLocks/>
                  </p:cNvSpPr>
                  <p:nvPr/>
                </p:nvSpPr>
                <p:spPr bwMode="auto">
                  <a:xfrm>
                    <a:off x="567" y="149"/>
                    <a:ext cx="26" cy="23"/>
                  </a:xfrm>
                  <a:custGeom>
                    <a:avLst/>
                    <a:gdLst>
                      <a:gd name="T0" fmla="*/ 25 w 51"/>
                      <a:gd name="T1" fmla="*/ 23 h 47"/>
                      <a:gd name="T2" fmla="*/ 23 w 51"/>
                      <a:gd name="T3" fmla="*/ 22 h 47"/>
                      <a:gd name="T4" fmla="*/ 21 w 51"/>
                      <a:gd name="T5" fmla="*/ 21 h 47"/>
                      <a:gd name="T6" fmla="*/ 18 w 51"/>
                      <a:gd name="T7" fmla="*/ 17 h 47"/>
                      <a:gd name="T8" fmla="*/ 14 w 51"/>
                      <a:gd name="T9" fmla="*/ 13 h 47"/>
                      <a:gd name="T10" fmla="*/ 11 w 51"/>
                      <a:gd name="T11" fmla="*/ 9 h 47"/>
                      <a:gd name="T12" fmla="*/ 7 w 51"/>
                      <a:gd name="T13" fmla="*/ 5 h 47"/>
                      <a:gd name="T14" fmla="*/ 3 w 51"/>
                      <a:gd name="T15" fmla="*/ 2 h 47"/>
                      <a:gd name="T16" fmla="*/ 0 w 51"/>
                      <a:gd name="T17" fmla="*/ 0 h 47"/>
                      <a:gd name="T18" fmla="*/ 4 w 51"/>
                      <a:gd name="T19" fmla="*/ 1 h 47"/>
                      <a:gd name="T20" fmla="*/ 10 w 51"/>
                      <a:gd name="T21" fmla="*/ 3 h 47"/>
                      <a:gd name="T22" fmla="*/ 14 w 51"/>
                      <a:gd name="T23" fmla="*/ 7 h 47"/>
                      <a:gd name="T24" fmla="*/ 19 w 51"/>
                      <a:gd name="T25" fmla="*/ 10 h 47"/>
                      <a:gd name="T26" fmla="*/ 22 w 51"/>
                      <a:gd name="T27" fmla="*/ 14 h 47"/>
                      <a:gd name="T28" fmla="*/ 25 w 51"/>
                      <a:gd name="T29" fmla="*/ 18 h 47"/>
                      <a:gd name="T30" fmla="*/ 26 w 51"/>
                      <a:gd name="T31" fmla="*/ 21 h 47"/>
                      <a:gd name="T32" fmla="*/ 25 w 51"/>
                      <a:gd name="T33" fmla="*/ 23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7">
                        <a:moveTo>
                          <a:pt x="49" y="47"/>
                        </a:moveTo>
                        <a:lnTo>
                          <a:pt x="46" y="45"/>
                        </a:lnTo>
                        <a:lnTo>
                          <a:pt x="42" y="42"/>
                        </a:lnTo>
                        <a:lnTo>
                          <a:pt x="35" y="35"/>
                        </a:lnTo>
                        <a:lnTo>
                          <a:pt x="28" y="27"/>
                        </a:lnTo>
                        <a:lnTo>
                          <a:pt x="21" y="19"/>
                        </a:lnTo>
                        <a:lnTo>
                          <a:pt x="13" y="11"/>
                        </a:lnTo>
                        <a:lnTo>
                          <a:pt x="6" y="5"/>
                        </a:lnTo>
                        <a:lnTo>
                          <a:pt x="0" y="0"/>
                        </a:lnTo>
                        <a:lnTo>
                          <a:pt x="8" y="3"/>
                        </a:lnTo>
                        <a:lnTo>
                          <a:pt x="19" y="7"/>
                        </a:lnTo>
                        <a:lnTo>
                          <a:pt x="28" y="14"/>
                        </a:lnTo>
                        <a:lnTo>
                          <a:pt x="37" y="21"/>
                        </a:lnTo>
                        <a:lnTo>
                          <a:pt x="44" y="29"/>
                        </a:lnTo>
                        <a:lnTo>
                          <a:pt x="50" y="36"/>
                        </a:lnTo>
                        <a:lnTo>
                          <a:pt x="51" y="42"/>
                        </a:lnTo>
                        <a:lnTo>
                          <a:pt x="49"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6" name="Freeform 99">
                    <a:extLst>
                      <a:ext uri="{FF2B5EF4-FFF2-40B4-BE49-F238E27FC236}">
                        <a16:creationId xmlns:a16="http://schemas.microsoft.com/office/drawing/2014/main" id="{C29AE9F6-BD7A-42C4-ACA8-776FDBA8E094}"/>
                      </a:ext>
                    </a:extLst>
                  </p:cNvPr>
                  <p:cNvSpPr>
                    <a:spLocks/>
                  </p:cNvSpPr>
                  <p:nvPr/>
                </p:nvSpPr>
                <p:spPr bwMode="auto">
                  <a:xfrm>
                    <a:off x="590" y="95"/>
                    <a:ext cx="118" cy="25"/>
                  </a:xfrm>
                  <a:custGeom>
                    <a:avLst/>
                    <a:gdLst>
                      <a:gd name="T0" fmla="*/ 0 w 236"/>
                      <a:gd name="T1" fmla="*/ 3 h 51"/>
                      <a:gd name="T2" fmla="*/ 0 w 236"/>
                      <a:gd name="T3" fmla="*/ 2 h 51"/>
                      <a:gd name="T4" fmla="*/ 1 w 236"/>
                      <a:gd name="T5" fmla="*/ 2 h 51"/>
                      <a:gd name="T6" fmla="*/ 2 w 236"/>
                      <a:gd name="T7" fmla="*/ 0 h 51"/>
                      <a:gd name="T8" fmla="*/ 3 w 236"/>
                      <a:gd name="T9" fmla="*/ 0 h 51"/>
                      <a:gd name="T10" fmla="*/ 10 w 236"/>
                      <a:gd name="T11" fmla="*/ 6 h 51"/>
                      <a:gd name="T12" fmla="*/ 18 w 236"/>
                      <a:gd name="T13" fmla="*/ 11 h 51"/>
                      <a:gd name="T14" fmla="*/ 26 w 236"/>
                      <a:gd name="T15" fmla="*/ 14 h 51"/>
                      <a:gd name="T16" fmla="*/ 34 w 236"/>
                      <a:gd name="T17" fmla="*/ 17 h 51"/>
                      <a:gd name="T18" fmla="*/ 42 w 236"/>
                      <a:gd name="T19" fmla="*/ 19 h 51"/>
                      <a:gd name="T20" fmla="*/ 50 w 236"/>
                      <a:gd name="T21" fmla="*/ 20 h 51"/>
                      <a:gd name="T22" fmla="*/ 58 w 236"/>
                      <a:gd name="T23" fmla="*/ 20 h 51"/>
                      <a:gd name="T24" fmla="*/ 66 w 236"/>
                      <a:gd name="T25" fmla="*/ 20 h 51"/>
                      <a:gd name="T26" fmla="*/ 74 w 236"/>
                      <a:gd name="T27" fmla="*/ 19 h 51"/>
                      <a:gd name="T28" fmla="*/ 81 w 236"/>
                      <a:gd name="T29" fmla="*/ 18 h 51"/>
                      <a:gd name="T30" fmla="*/ 88 w 236"/>
                      <a:gd name="T31" fmla="*/ 17 h 51"/>
                      <a:gd name="T32" fmla="*/ 95 w 236"/>
                      <a:gd name="T33" fmla="*/ 15 h 51"/>
                      <a:gd name="T34" fmla="*/ 102 w 236"/>
                      <a:gd name="T35" fmla="*/ 13 h 51"/>
                      <a:gd name="T36" fmla="*/ 108 w 236"/>
                      <a:gd name="T37" fmla="*/ 11 h 51"/>
                      <a:gd name="T38" fmla="*/ 113 w 236"/>
                      <a:gd name="T39" fmla="*/ 9 h 51"/>
                      <a:gd name="T40" fmla="*/ 118 w 236"/>
                      <a:gd name="T41" fmla="*/ 7 h 51"/>
                      <a:gd name="T42" fmla="*/ 116 w 236"/>
                      <a:gd name="T43" fmla="*/ 11 h 51"/>
                      <a:gd name="T44" fmla="*/ 112 w 236"/>
                      <a:gd name="T45" fmla="*/ 14 h 51"/>
                      <a:gd name="T46" fmla="*/ 106 w 236"/>
                      <a:gd name="T47" fmla="*/ 17 h 51"/>
                      <a:gd name="T48" fmla="*/ 99 w 236"/>
                      <a:gd name="T49" fmla="*/ 19 h 51"/>
                      <a:gd name="T50" fmla="*/ 92 w 236"/>
                      <a:gd name="T51" fmla="*/ 22 h 51"/>
                      <a:gd name="T52" fmla="*/ 83 w 236"/>
                      <a:gd name="T53" fmla="*/ 23 h 51"/>
                      <a:gd name="T54" fmla="*/ 74 w 236"/>
                      <a:gd name="T55" fmla="*/ 25 h 51"/>
                      <a:gd name="T56" fmla="*/ 65 w 236"/>
                      <a:gd name="T57" fmla="*/ 25 h 51"/>
                      <a:gd name="T58" fmla="*/ 55 w 236"/>
                      <a:gd name="T59" fmla="*/ 25 h 51"/>
                      <a:gd name="T60" fmla="*/ 46 w 236"/>
                      <a:gd name="T61" fmla="*/ 25 h 51"/>
                      <a:gd name="T62" fmla="*/ 36 w 236"/>
                      <a:gd name="T63" fmla="*/ 23 h 51"/>
                      <a:gd name="T64" fmla="*/ 27 w 236"/>
                      <a:gd name="T65" fmla="*/ 21 h 51"/>
                      <a:gd name="T66" fmla="*/ 19 w 236"/>
                      <a:gd name="T67" fmla="*/ 18 h 51"/>
                      <a:gd name="T68" fmla="*/ 12 w 236"/>
                      <a:gd name="T69" fmla="*/ 14 h 51"/>
                      <a:gd name="T70" fmla="*/ 6 w 236"/>
                      <a:gd name="T71" fmla="*/ 9 h 51"/>
                      <a:gd name="T72" fmla="*/ 0 w 236"/>
                      <a:gd name="T73" fmla="*/ 3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6" h="51">
                        <a:moveTo>
                          <a:pt x="0" y="7"/>
                        </a:moveTo>
                        <a:lnTo>
                          <a:pt x="0" y="5"/>
                        </a:lnTo>
                        <a:lnTo>
                          <a:pt x="1" y="4"/>
                        </a:lnTo>
                        <a:lnTo>
                          <a:pt x="3" y="1"/>
                        </a:lnTo>
                        <a:lnTo>
                          <a:pt x="5" y="0"/>
                        </a:lnTo>
                        <a:lnTo>
                          <a:pt x="20" y="12"/>
                        </a:lnTo>
                        <a:lnTo>
                          <a:pt x="36" y="22"/>
                        </a:lnTo>
                        <a:lnTo>
                          <a:pt x="51" y="29"/>
                        </a:lnTo>
                        <a:lnTo>
                          <a:pt x="67" y="35"/>
                        </a:lnTo>
                        <a:lnTo>
                          <a:pt x="83" y="38"/>
                        </a:lnTo>
                        <a:lnTo>
                          <a:pt x="99" y="40"/>
                        </a:lnTo>
                        <a:lnTo>
                          <a:pt x="115" y="40"/>
                        </a:lnTo>
                        <a:lnTo>
                          <a:pt x="132" y="40"/>
                        </a:lnTo>
                        <a:lnTo>
                          <a:pt x="147" y="39"/>
                        </a:lnTo>
                        <a:lnTo>
                          <a:pt x="162" y="37"/>
                        </a:lnTo>
                        <a:lnTo>
                          <a:pt x="176" y="34"/>
                        </a:lnTo>
                        <a:lnTo>
                          <a:pt x="190" y="30"/>
                        </a:lnTo>
                        <a:lnTo>
                          <a:pt x="203" y="27"/>
                        </a:lnTo>
                        <a:lnTo>
                          <a:pt x="216" y="22"/>
                        </a:lnTo>
                        <a:lnTo>
                          <a:pt x="226" y="19"/>
                        </a:lnTo>
                        <a:lnTo>
                          <a:pt x="236" y="15"/>
                        </a:lnTo>
                        <a:lnTo>
                          <a:pt x="232" y="22"/>
                        </a:lnTo>
                        <a:lnTo>
                          <a:pt x="223" y="29"/>
                        </a:lnTo>
                        <a:lnTo>
                          <a:pt x="212" y="35"/>
                        </a:lnTo>
                        <a:lnTo>
                          <a:pt x="198" y="39"/>
                        </a:lnTo>
                        <a:lnTo>
                          <a:pt x="183" y="44"/>
                        </a:lnTo>
                        <a:lnTo>
                          <a:pt x="166" y="47"/>
                        </a:lnTo>
                        <a:lnTo>
                          <a:pt x="148" y="50"/>
                        </a:lnTo>
                        <a:lnTo>
                          <a:pt x="129" y="51"/>
                        </a:lnTo>
                        <a:lnTo>
                          <a:pt x="110" y="51"/>
                        </a:lnTo>
                        <a:lnTo>
                          <a:pt x="91" y="50"/>
                        </a:lnTo>
                        <a:lnTo>
                          <a:pt x="72" y="46"/>
                        </a:lnTo>
                        <a:lnTo>
                          <a:pt x="54" y="43"/>
                        </a:lnTo>
                        <a:lnTo>
                          <a:pt x="38" y="36"/>
                        </a:lnTo>
                        <a:lnTo>
                          <a:pt x="23" y="29"/>
                        </a:lnTo>
                        <a:lnTo>
                          <a:pt x="11" y="19"/>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7" name="Freeform 100">
                    <a:extLst>
                      <a:ext uri="{FF2B5EF4-FFF2-40B4-BE49-F238E27FC236}">
                        <a16:creationId xmlns:a16="http://schemas.microsoft.com/office/drawing/2014/main" id="{C00CB518-FBE8-434A-B9B2-701527DB859F}"/>
                      </a:ext>
                    </a:extLst>
                  </p:cNvPr>
                  <p:cNvSpPr>
                    <a:spLocks/>
                  </p:cNvSpPr>
                  <p:nvPr/>
                </p:nvSpPr>
                <p:spPr bwMode="auto">
                  <a:xfrm>
                    <a:off x="692" y="84"/>
                    <a:ext cx="13" cy="27"/>
                  </a:xfrm>
                  <a:custGeom>
                    <a:avLst/>
                    <a:gdLst>
                      <a:gd name="T0" fmla="*/ 0 w 27"/>
                      <a:gd name="T1" fmla="*/ 27 h 53"/>
                      <a:gd name="T2" fmla="*/ 6 w 27"/>
                      <a:gd name="T3" fmla="*/ 21 h 53"/>
                      <a:gd name="T4" fmla="*/ 10 w 27"/>
                      <a:gd name="T5" fmla="*/ 12 h 53"/>
                      <a:gd name="T6" fmla="*/ 13 w 27"/>
                      <a:gd name="T7" fmla="*/ 4 h 53"/>
                      <a:gd name="T8" fmla="*/ 13 w 27"/>
                      <a:gd name="T9" fmla="*/ 0 h 53"/>
                      <a:gd name="T10" fmla="*/ 10 w 27"/>
                      <a:gd name="T11" fmla="*/ 3 h 53"/>
                      <a:gd name="T12" fmla="*/ 7 w 27"/>
                      <a:gd name="T13" fmla="*/ 10 h 53"/>
                      <a:gd name="T14" fmla="*/ 4 w 27"/>
                      <a:gd name="T15" fmla="*/ 19 h 53"/>
                      <a:gd name="T16" fmla="*/ 0 w 27"/>
                      <a:gd name="T17" fmla="*/ 2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53">
                        <a:moveTo>
                          <a:pt x="0" y="53"/>
                        </a:moveTo>
                        <a:lnTo>
                          <a:pt x="12" y="41"/>
                        </a:lnTo>
                        <a:lnTo>
                          <a:pt x="21" y="23"/>
                        </a:lnTo>
                        <a:lnTo>
                          <a:pt x="27" y="8"/>
                        </a:lnTo>
                        <a:lnTo>
                          <a:pt x="26" y="0"/>
                        </a:lnTo>
                        <a:lnTo>
                          <a:pt x="21" y="5"/>
                        </a:lnTo>
                        <a:lnTo>
                          <a:pt x="15" y="20"/>
                        </a:lnTo>
                        <a:lnTo>
                          <a:pt x="8" y="37"/>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8" name="Freeform 101">
                    <a:extLst>
                      <a:ext uri="{FF2B5EF4-FFF2-40B4-BE49-F238E27FC236}">
                        <a16:creationId xmlns:a16="http://schemas.microsoft.com/office/drawing/2014/main" id="{55135670-B6C2-4606-9A95-A2188C8448EF}"/>
                      </a:ext>
                    </a:extLst>
                  </p:cNvPr>
                  <p:cNvSpPr>
                    <a:spLocks/>
                  </p:cNvSpPr>
                  <p:nvPr/>
                </p:nvSpPr>
                <p:spPr bwMode="auto">
                  <a:xfrm>
                    <a:off x="682" y="85"/>
                    <a:ext cx="15" cy="29"/>
                  </a:xfrm>
                  <a:custGeom>
                    <a:avLst/>
                    <a:gdLst>
                      <a:gd name="T0" fmla="*/ 15 w 28"/>
                      <a:gd name="T1" fmla="*/ 0 h 59"/>
                      <a:gd name="T2" fmla="*/ 15 w 28"/>
                      <a:gd name="T3" fmla="*/ 4 h 59"/>
                      <a:gd name="T4" fmla="*/ 13 w 28"/>
                      <a:gd name="T5" fmla="*/ 12 h 59"/>
                      <a:gd name="T6" fmla="*/ 8 w 28"/>
                      <a:gd name="T7" fmla="*/ 22 h 59"/>
                      <a:gd name="T8" fmla="*/ 0 w 28"/>
                      <a:gd name="T9" fmla="*/ 29 h 59"/>
                      <a:gd name="T10" fmla="*/ 4 w 28"/>
                      <a:gd name="T11" fmla="*/ 21 h 59"/>
                      <a:gd name="T12" fmla="*/ 9 w 28"/>
                      <a:gd name="T13" fmla="*/ 12 h 59"/>
                      <a:gd name="T14" fmla="*/ 12 w 28"/>
                      <a:gd name="T15" fmla="*/ 3 h 59"/>
                      <a:gd name="T16" fmla="*/ 15 w 28"/>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59">
                        <a:moveTo>
                          <a:pt x="28" y="0"/>
                        </a:moveTo>
                        <a:lnTo>
                          <a:pt x="28" y="9"/>
                        </a:lnTo>
                        <a:lnTo>
                          <a:pt x="24" y="25"/>
                        </a:lnTo>
                        <a:lnTo>
                          <a:pt x="14" y="44"/>
                        </a:lnTo>
                        <a:lnTo>
                          <a:pt x="0" y="59"/>
                        </a:lnTo>
                        <a:lnTo>
                          <a:pt x="7" y="43"/>
                        </a:lnTo>
                        <a:lnTo>
                          <a:pt x="16" y="24"/>
                        </a:lnTo>
                        <a:lnTo>
                          <a:pt x="23" y="7"/>
                        </a:lnTo>
                        <a:lnTo>
                          <a:pt x="2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9" name="Freeform 102">
                    <a:extLst>
                      <a:ext uri="{FF2B5EF4-FFF2-40B4-BE49-F238E27FC236}">
                        <a16:creationId xmlns:a16="http://schemas.microsoft.com/office/drawing/2014/main" id="{1F9052AB-4B87-45C9-9F4B-AEF3799182E5}"/>
                      </a:ext>
                    </a:extLst>
                  </p:cNvPr>
                  <p:cNvSpPr>
                    <a:spLocks/>
                  </p:cNvSpPr>
                  <p:nvPr/>
                </p:nvSpPr>
                <p:spPr bwMode="auto">
                  <a:xfrm>
                    <a:off x="659" y="80"/>
                    <a:ext cx="20" cy="38"/>
                  </a:xfrm>
                  <a:custGeom>
                    <a:avLst/>
                    <a:gdLst>
                      <a:gd name="T0" fmla="*/ 20 w 42"/>
                      <a:gd name="T1" fmla="*/ 0 h 76"/>
                      <a:gd name="T2" fmla="*/ 20 w 42"/>
                      <a:gd name="T3" fmla="*/ 2 h 76"/>
                      <a:gd name="T4" fmla="*/ 20 w 42"/>
                      <a:gd name="T5" fmla="*/ 6 h 76"/>
                      <a:gd name="T6" fmla="*/ 18 w 42"/>
                      <a:gd name="T7" fmla="*/ 11 h 76"/>
                      <a:gd name="T8" fmla="*/ 15 w 42"/>
                      <a:gd name="T9" fmla="*/ 18 h 76"/>
                      <a:gd name="T10" fmla="*/ 12 w 42"/>
                      <a:gd name="T11" fmla="*/ 24 h 76"/>
                      <a:gd name="T12" fmla="*/ 9 w 42"/>
                      <a:gd name="T13" fmla="*/ 30 h 76"/>
                      <a:gd name="T14" fmla="*/ 4 w 42"/>
                      <a:gd name="T15" fmla="*/ 35 h 76"/>
                      <a:gd name="T16" fmla="*/ 0 w 42"/>
                      <a:gd name="T17" fmla="*/ 38 h 76"/>
                      <a:gd name="T18" fmla="*/ 2 w 42"/>
                      <a:gd name="T19" fmla="*/ 36 h 76"/>
                      <a:gd name="T20" fmla="*/ 4 w 42"/>
                      <a:gd name="T21" fmla="*/ 30 h 76"/>
                      <a:gd name="T22" fmla="*/ 7 w 42"/>
                      <a:gd name="T23" fmla="*/ 24 h 76"/>
                      <a:gd name="T24" fmla="*/ 10 w 42"/>
                      <a:gd name="T25" fmla="*/ 17 h 76"/>
                      <a:gd name="T26" fmla="*/ 13 w 42"/>
                      <a:gd name="T27" fmla="*/ 10 h 76"/>
                      <a:gd name="T28" fmla="*/ 16 w 42"/>
                      <a:gd name="T29" fmla="*/ 5 h 76"/>
                      <a:gd name="T30" fmla="*/ 18 w 42"/>
                      <a:gd name="T31" fmla="*/ 2 h 76"/>
                      <a:gd name="T32" fmla="*/ 20 w 42"/>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76">
                        <a:moveTo>
                          <a:pt x="41" y="0"/>
                        </a:moveTo>
                        <a:lnTo>
                          <a:pt x="42" y="4"/>
                        </a:lnTo>
                        <a:lnTo>
                          <a:pt x="41" y="12"/>
                        </a:lnTo>
                        <a:lnTo>
                          <a:pt x="37" y="22"/>
                        </a:lnTo>
                        <a:lnTo>
                          <a:pt x="32" y="35"/>
                        </a:lnTo>
                        <a:lnTo>
                          <a:pt x="25" y="48"/>
                        </a:lnTo>
                        <a:lnTo>
                          <a:pt x="18" y="59"/>
                        </a:lnTo>
                        <a:lnTo>
                          <a:pt x="9" y="69"/>
                        </a:lnTo>
                        <a:lnTo>
                          <a:pt x="0" y="76"/>
                        </a:lnTo>
                        <a:lnTo>
                          <a:pt x="4" y="71"/>
                        </a:lnTo>
                        <a:lnTo>
                          <a:pt x="9" y="60"/>
                        </a:lnTo>
                        <a:lnTo>
                          <a:pt x="14" y="48"/>
                        </a:lnTo>
                        <a:lnTo>
                          <a:pt x="21" y="34"/>
                        </a:lnTo>
                        <a:lnTo>
                          <a:pt x="27" y="20"/>
                        </a:lnTo>
                        <a:lnTo>
                          <a:pt x="33" y="9"/>
                        </a:lnTo>
                        <a:lnTo>
                          <a:pt x="37" y="3"/>
                        </a:lnTo>
                        <a:lnTo>
                          <a:pt x="4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0" name="Freeform 103">
                    <a:extLst>
                      <a:ext uri="{FF2B5EF4-FFF2-40B4-BE49-F238E27FC236}">
                        <a16:creationId xmlns:a16="http://schemas.microsoft.com/office/drawing/2014/main" id="{84DD8453-8FDE-45EE-A08B-42CAC0062FAE}"/>
                      </a:ext>
                    </a:extLst>
                  </p:cNvPr>
                  <p:cNvSpPr>
                    <a:spLocks/>
                  </p:cNvSpPr>
                  <p:nvPr/>
                </p:nvSpPr>
                <p:spPr bwMode="auto">
                  <a:xfrm>
                    <a:off x="637" y="76"/>
                    <a:ext cx="23" cy="42"/>
                  </a:xfrm>
                  <a:custGeom>
                    <a:avLst/>
                    <a:gdLst>
                      <a:gd name="T0" fmla="*/ 23 w 46"/>
                      <a:gd name="T1" fmla="*/ 0 h 83"/>
                      <a:gd name="T2" fmla="*/ 23 w 46"/>
                      <a:gd name="T3" fmla="*/ 3 h 83"/>
                      <a:gd name="T4" fmla="*/ 22 w 46"/>
                      <a:gd name="T5" fmla="*/ 7 h 83"/>
                      <a:gd name="T6" fmla="*/ 20 w 46"/>
                      <a:gd name="T7" fmla="*/ 13 h 83"/>
                      <a:gd name="T8" fmla="*/ 17 w 46"/>
                      <a:gd name="T9" fmla="*/ 20 h 83"/>
                      <a:gd name="T10" fmla="*/ 13 w 46"/>
                      <a:gd name="T11" fmla="*/ 27 h 83"/>
                      <a:gd name="T12" fmla="*/ 9 w 46"/>
                      <a:gd name="T13" fmla="*/ 34 h 83"/>
                      <a:gd name="T14" fmla="*/ 4 w 46"/>
                      <a:gd name="T15" fmla="*/ 39 h 83"/>
                      <a:gd name="T16" fmla="*/ 0 w 46"/>
                      <a:gd name="T17" fmla="*/ 42 h 83"/>
                      <a:gd name="T18" fmla="*/ 2 w 46"/>
                      <a:gd name="T19" fmla="*/ 39 h 83"/>
                      <a:gd name="T20" fmla="*/ 4 w 46"/>
                      <a:gd name="T21" fmla="*/ 33 h 83"/>
                      <a:gd name="T22" fmla="*/ 8 w 46"/>
                      <a:gd name="T23" fmla="*/ 26 h 83"/>
                      <a:gd name="T24" fmla="*/ 11 w 46"/>
                      <a:gd name="T25" fmla="*/ 19 h 83"/>
                      <a:gd name="T26" fmla="*/ 15 w 46"/>
                      <a:gd name="T27" fmla="*/ 12 h 83"/>
                      <a:gd name="T28" fmla="*/ 18 w 46"/>
                      <a:gd name="T29" fmla="*/ 6 h 83"/>
                      <a:gd name="T30" fmla="*/ 21 w 46"/>
                      <a:gd name="T31" fmla="*/ 1 h 83"/>
                      <a:gd name="T32" fmla="*/ 23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83">
                        <a:moveTo>
                          <a:pt x="45" y="0"/>
                        </a:moveTo>
                        <a:lnTo>
                          <a:pt x="46" y="5"/>
                        </a:lnTo>
                        <a:lnTo>
                          <a:pt x="43" y="14"/>
                        </a:lnTo>
                        <a:lnTo>
                          <a:pt x="39" y="26"/>
                        </a:lnTo>
                        <a:lnTo>
                          <a:pt x="33" y="39"/>
                        </a:lnTo>
                        <a:lnTo>
                          <a:pt x="25" y="54"/>
                        </a:lnTo>
                        <a:lnTo>
                          <a:pt x="17" y="67"/>
                        </a:lnTo>
                        <a:lnTo>
                          <a:pt x="8" y="77"/>
                        </a:lnTo>
                        <a:lnTo>
                          <a:pt x="0" y="83"/>
                        </a:lnTo>
                        <a:lnTo>
                          <a:pt x="3" y="77"/>
                        </a:lnTo>
                        <a:lnTo>
                          <a:pt x="8" y="66"/>
                        </a:lnTo>
                        <a:lnTo>
                          <a:pt x="15" y="52"/>
                        </a:lnTo>
                        <a:lnTo>
                          <a:pt x="22" y="37"/>
                        </a:lnTo>
                        <a:lnTo>
                          <a:pt x="30" y="23"/>
                        </a:lnTo>
                        <a:lnTo>
                          <a:pt x="35" y="11"/>
                        </a:lnTo>
                        <a:lnTo>
                          <a:pt x="41" y="2"/>
                        </a:lnTo>
                        <a:lnTo>
                          <a:pt x="4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1" name="Freeform 104">
                    <a:extLst>
                      <a:ext uri="{FF2B5EF4-FFF2-40B4-BE49-F238E27FC236}">
                        <a16:creationId xmlns:a16="http://schemas.microsoft.com/office/drawing/2014/main" id="{85284B50-B17A-4A2B-BDE9-B471E2DDE415}"/>
                      </a:ext>
                    </a:extLst>
                  </p:cNvPr>
                  <p:cNvSpPr>
                    <a:spLocks/>
                  </p:cNvSpPr>
                  <p:nvPr/>
                </p:nvSpPr>
                <p:spPr bwMode="auto">
                  <a:xfrm>
                    <a:off x="622" y="81"/>
                    <a:ext cx="25" cy="34"/>
                  </a:xfrm>
                  <a:custGeom>
                    <a:avLst/>
                    <a:gdLst>
                      <a:gd name="T0" fmla="*/ 25 w 49"/>
                      <a:gd name="T1" fmla="*/ 0 h 68"/>
                      <a:gd name="T2" fmla="*/ 25 w 49"/>
                      <a:gd name="T3" fmla="*/ 2 h 68"/>
                      <a:gd name="T4" fmla="*/ 23 w 49"/>
                      <a:gd name="T5" fmla="*/ 6 h 68"/>
                      <a:gd name="T6" fmla="*/ 20 w 49"/>
                      <a:gd name="T7" fmla="*/ 11 h 68"/>
                      <a:gd name="T8" fmla="*/ 17 w 49"/>
                      <a:gd name="T9" fmla="*/ 17 h 68"/>
                      <a:gd name="T10" fmla="*/ 12 w 49"/>
                      <a:gd name="T11" fmla="*/ 24 h 68"/>
                      <a:gd name="T12" fmla="*/ 8 w 49"/>
                      <a:gd name="T13" fmla="*/ 29 h 68"/>
                      <a:gd name="T14" fmla="*/ 4 w 49"/>
                      <a:gd name="T15" fmla="*/ 33 h 68"/>
                      <a:gd name="T16" fmla="*/ 0 w 49"/>
                      <a:gd name="T17" fmla="*/ 34 h 68"/>
                      <a:gd name="T18" fmla="*/ 3 w 49"/>
                      <a:gd name="T19" fmla="*/ 31 h 68"/>
                      <a:gd name="T20" fmla="*/ 5 w 49"/>
                      <a:gd name="T21" fmla="*/ 26 h 68"/>
                      <a:gd name="T22" fmla="*/ 9 w 49"/>
                      <a:gd name="T23" fmla="*/ 21 h 68"/>
                      <a:gd name="T24" fmla="*/ 12 w 49"/>
                      <a:gd name="T25" fmla="*/ 14 h 68"/>
                      <a:gd name="T26" fmla="*/ 16 w 49"/>
                      <a:gd name="T27" fmla="*/ 9 h 68"/>
                      <a:gd name="T28" fmla="*/ 20 w 49"/>
                      <a:gd name="T29" fmla="*/ 4 h 68"/>
                      <a:gd name="T30" fmla="*/ 23 w 49"/>
                      <a:gd name="T31" fmla="*/ 1 h 68"/>
                      <a:gd name="T32" fmla="*/ 25 w 49"/>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8">
                        <a:moveTo>
                          <a:pt x="49" y="0"/>
                        </a:moveTo>
                        <a:lnTo>
                          <a:pt x="49" y="4"/>
                        </a:lnTo>
                        <a:lnTo>
                          <a:pt x="46" y="12"/>
                        </a:lnTo>
                        <a:lnTo>
                          <a:pt x="40" y="22"/>
                        </a:lnTo>
                        <a:lnTo>
                          <a:pt x="33" y="34"/>
                        </a:lnTo>
                        <a:lnTo>
                          <a:pt x="24" y="47"/>
                        </a:lnTo>
                        <a:lnTo>
                          <a:pt x="15" y="57"/>
                        </a:lnTo>
                        <a:lnTo>
                          <a:pt x="7" y="65"/>
                        </a:lnTo>
                        <a:lnTo>
                          <a:pt x="0" y="68"/>
                        </a:lnTo>
                        <a:lnTo>
                          <a:pt x="5" y="62"/>
                        </a:lnTo>
                        <a:lnTo>
                          <a:pt x="10" y="52"/>
                        </a:lnTo>
                        <a:lnTo>
                          <a:pt x="17" y="41"/>
                        </a:lnTo>
                        <a:lnTo>
                          <a:pt x="24" y="28"/>
                        </a:lnTo>
                        <a:lnTo>
                          <a:pt x="32" y="17"/>
                        </a:lnTo>
                        <a:lnTo>
                          <a:pt x="39" y="7"/>
                        </a:lnTo>
                        <a:lnTo>
                          <a:pt x="45" y="2"/>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2" name="Freeform 105">
                    <a:extLst>
                      <a:ext uri="{FF2B5EF4-FFF2-40B4-BE49-F238E27FC236}">
                        <a16:creationId xmlns:a16="http://schemas.microsoft.com/office/drawing/2014/main" id="{A8A9A615-8DE7-4961-9505-69E2880E2B0A}"/>
                      </a:ext>
                    </a:extLst>
                  </p:cNvPr>
                  <p:cNvSpPr>
                    <a:spLocks/>
                  </p:cNvSpPr>
                  <p:nvPr/>
                </p:nvSpPr>
                <p:spPr bwMode="auto">
                  <a:xfrm>
                    <a:off x="611" y="83"/>
                    <a:ext cx="22" cy="28"/>
                  </a:xfrm>
                  <a:custGeom>
                    <a:avLst/>
                    <a:gdLst>
                      <a:gd name="T0" fmla="*/ 22 w 44"/>
                      <a:gd name="T1" fmla="*/ 0 h 57"/>
                      <a:gd name="T2" fmla="*/ 22 w 44"/>
                      <a:gd name="T3" fmla="*/ 1 h 57"/>
                      <a:gd name="T4" fmla="*/ 21 w 44"/>
                      <a:gd name="T5" fmla="*/ 4 h 57"/>
                      <a:gd name="T6" fmla="*/ 19 w 44"/>
                      <a:gd name="T7" fmla="*/ 8 h 57"/>
                      <a:gd name="T8" fmla="*/ 17 w 44"/>
                      <a:gd name="T9" fmla="*/ 13 h 57"/>
                      <a:gd name="T10" fmla="*/ 13 w 44"/>
                      <a:gd name="T11" fmla="*/ 18 h 57"/>
                      <a:gd name="T12" fmla="*/ 9 w 44"/>
                      <a:gd name="T13" fmla="*/ 22 h 57"/>
                      <a:gd name="T14" fmla="*/ 5 w 44"/>
                      <a:gd name="T15" fmla="*/ 26 h 57"/>
                      <a:gd name="T16" fmla="*/ 0 w 44"/>
                      <a:gd name="T17" fmla="*/ 28 h 57"/>
                      <a:gd name="T18" fmla="*/ 3 w 44"/>
                      <a:gd name="T19" fmla="*/ 25 h 57"/>
                      <a:gd name="T20" fmla="*/ 5 w 44"/>
                      <a:gd name="T21" fmla="*/ 21 h 57"/>
                      <a:gd name="T22" fmla="*/ 8 w 44"/>
                      <a:gd name="T23" fmla="*/ 16 h 57"/>
                      <a:gd name="T24" fmla="*/ 12 w 44"/>
                      <a:gd name="T25" fmla="*/ 11 h 57"/>
                      <a:gd name="T26" fmla="*/ 15 w 44"/>
                      <a:gd name="T27" fmla="*/ 6 h 57"/>
                      <a:gd name="T28" fmla="*/ 17 w 44"/>
                      <a:gd name="T29" fmla="*/ 3 h 57"/>
                      <a:gd name="T30" fmla="*/ 20 w 44"/>
                      <a:gd name="T31" fmla="*/ 0 h 57"/>
                      <a:gd name="T32" fmla="*/ 22 w 44"/>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57">
                        <a:moveTo>
                          <a:pt x="43" y="0"/>
                        </a:moveTo>
                        <a:lnTo>
                          <a:pt x="44" y="3"/>
                        </a:lnTo>
                        <a:lnTo>
                          <a:pt x="41" y="9"/>
                        </a:lnTo>
                        <a:lnTo>
                          <a:pt x="38" y="17"/>
                        </a:lnTo>
                        <a:lnTo>
                          <a:pt x="33" y="27"/>
                        </a:lnTo>
                        <a:lnTo>
                          <a:pt x="26" y="37"/>
                        </a:lnTo>
                        <a:lnTo>
                          <a:pt x="18" y="45"/>
                        </a:lnTo>
                        <a:lnTo>
                          <a:pt x="9" y="52"/>
                        </a:lnTo>
                        <a:lnTo>
                          <a:pt x="0" y="57"/>
                        </a:lnTo>
                        <a:lnTo>
                          <a:pt x="5" y="51"/>
                        </a:lnTo>
                        <a:lnTo>
                          <a:pt x="10" y="43"/>
                        </a:lnTo>
                        <a:lnTo>
                          <a:pt x="16" y="32"/>
                        </a:lnTo>
                        <a:lnTo>
                          <a:pt x="23" y="22"/>
                        </a:lnTo>
                        <a:lnTo>
                          <a:pt x="29" y="13"/>
                        </a:lnTo>
                        <a:lnTo>
                          <a:pt x="34"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3" name="Freeform 106">
                    <a:extLst>
                      <a:ext uri="{FF2B5EF4-FFF2-40B4-BE49-F238E27FC236}">
                        <a16:creationId xmlns:a16="http://schemas.microsoft.com/office/drawing/2014/main" id="{5E1C2974-2EEE-4864-B447-E49E8BAFF62D}"/>
                      </a:ext>
                    </a:extLst>
                  </p:cNvPr>
                  <p:cNvSpPr>
                    <a:spLocks/>
                  </p:cNvSpPr>
                  <p:nvPr/>
                </p:nvSpPr>
                <p:spPr bwMode="auto">
                  <a:xfrm>
                    <a:off x="600" y="84"/>
                    <a:ext cx="18" cy="20"/>
                  </a:xfrm>
                  <a:custGeom>
                    <a:avLst/>
                    <a:gdLst>
                      <a:gd name="T0" fmla="*/ 18 w 37"/>
                      <a:gd name="T1" fmla="*/ 0 h 42"/>
                      <a:gd name="T2" fmla="*/ 18 w 37"/>
                      <a:gd name="T3" fmla="*/ 2 h 42"/>
                      <a:gd name="T4" fmla="*/ 17 w 37"/>
                      <a:gd name="T5" fmla="*/ 4 h 42"/>
                      <a:gd name="T6" fmla="*/ 15 w 37"/>
                      <a:gd name="T7" fmla="*/ 7 h 42"/>
                      <a:gd name="T8" fmla="*/ 12 w 37"/>
                      <a:gd name="T9" fmla="*/ 11 h 42"/>
                      <a:gd name="T10" fmla="*/ 8 w 37"/>
                      <a:gd name="T11" fmla="*/ 14 h 42"/>
                      <a:gd name="T12" fmla="*/ 5 w 37"/>
                      <a:gd name="T13" fmla="*/ 17 h 42"/>
                      <a:gd name="T14" fmla="*/ 2 w 37"/>
                      <a:gd name="T15" fmla="*/ 20 h 42"/>
                      <a:gd name="T16" fmla="*/ 0 w 37"/>
                      <a:gd name="T17" fmla="*/ 20 h 42"/>
                      <a:gd name="T18" fmla="*/ 1 w 37"/>
                      <a:gd name="T19" fmla="*/ 18 h 42"/>
                      <a:gd name="T20" fmla="*/ 4 w 37"/>
                      <a:gd name="T21" fmla="*/ 15 h 42"/>
                      <a:gd name="T22" fmla="*/ 6 w 37"/>
                      <a:gd name="T23" fmla="*/ 11 h 42"/>
                      <a:gd name="T24" fmla="*/ 9 w 37"/>
                      <a:gd name="T25" fmla="*/ 8 h 42"/>
                      <a:gd name="T26" fmla="*/ 12 w 37"/>
                      <a:gd name="T27" fmla="*/ 6 h 42"/>
                      <a:gd name="T28" fmla="*/ 14 w 37"/>
                      <a:gd name="T29" fmla="*/ 3 h 42"/>
                      <a:gd name="T30" fmla="*/ 16 w 37"/>
                      <a:gd name="T31" fmla="*/ 1 h 42"/>
                      <a:gd name="T32" fmla="*/ 18 w 3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2">
                        <a:moveTo>
                          <a:pt x="37" y="0"/>
                        </a:moveTo>
                        <a:lnTo>
                          <a:pt x="37" y="4"/>
                        </a:lnTo>
                        <a:lnTo>
                          <a:pt x="35" y="8"/>
                        </a:lnTo>
                        <a:lnTo>
                          <a:pt x="30" y="15"/>
                        </a:lnTo>
                        <a:lnTo>
                          <a:pt x="24" y="23"/>
                        </a:lnTo>
                        <a:lnTo>
                          <a:pt x="17" y="30"/>
                        </a:lnTo>
                        <a:lnTo>
                          <a:pt x="10" y="36"/>
                        </a:lnTo>
                        <a:lnTo>
                          <a:pt x="5" y="41"/>
                        </a:lnTo>
                        <a:lnTo>
                          <a:pt x="0" y="42"/>
                        </a:lnTo>
                        <a:lnTo>
                          <a:pt x="3" y="37"/>
                        </a:lnTo>
                        <a:lnTo>
                          <a:pt x="8" y="31"/>
                        </a:lnTo>
                        <a:lnTo>
                          <a:pt x="13" y="24"/>
                        </a:lnTo>
                        <a:lnTo>
                          <a:pt x="18" y="17"/>
                        </a:lnTo>
                        <a:lnTo>
                          <a:pt x="24" y="12"/>
                        </a:lnTo>
                        <a:lnTo>
                          <a:pt x="29" y="6"/>
                        </a:lnTo>
                        <a:lnTo>
                          <a:pt x="33" y="2"/>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4" name="Freeform 107">
                    <a:extLst>
                      <a:ext uri="{FF2B5EF4-FFF2-40B4-BE49-F238E27FC236}">
                        <a16:creationId xmlns:a16="http://schemas.microsoft.com/office/drawing/2014/main" id="{3943C984-00C3-4204-8FC9-3E5F2AED33C6}"/>
                      </a:ext>
                    </a:extLst>
                  </p:cNvPr>
                  <p:cNvSpPr>
                    <a:spLocks/>
                  </p:cNvSpPr>
                  <p:nvPr/>
                </p:nvSpPr>
                <p:spPr bwMode="auto">
                  <a:xfrm>
                    <a:off x="593" y="87"/>
                    <a:ext cx="12" cy="13"/>
                  </a:xfrm>
                  <a:custGeom>
                    <a:avLst/>
                    <a:gdLst>
                      <a:gd name="T0" fmla="*/ 12 w 25"/>
                      <a:gd name="T1" fmla="*/ 0 h 27"/>
                      <a:gd name="T2" fmla="*/ 12 w 25"/>
                      <a:gd name="T3" fmla="*/ 3 h 27"/>
                      <a:gd name="T4" fmla="*/ 9 w 25"/>
                      <a:gd name="T5" fmla="*/ 8 h 27"/>
                      <a:gd name="T6" fmla="*/ 4 w 25"/>
                      <a:gd name="T7" fmla="*/ 12 h 27"/>
                      <a:gd name="T8" fmla="*/ 0 w 25"/>
                      <a:gd name="T9" fmla="*/ 13 h 27"/>
                      <a:gd name="T10" fmla="*/ 4 w 25"/>
                      <a:gd name="T11" fmla="*/ 10 h 27"/>
                      <a:gd name="T12" fmla="*/ 8 w 25"/>
                      <a:gd name="T13" fmla="*/ 4 h 27"/>
                      <a:gd name="T14" fmla="*/ 11 w 25"/>
                      <a:gd name="T15" fmla="*/ 0 h 27"/>
                      <a:gd name="T16" fmla="*/ 12 w 25"/>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27">
                        <a:moveTo>
                          <a:pt x="25" y="0"/>
                        </a:moveTo>
                        <a:lnTo>
                          <a:pt x="24" y="7"/>
                        </a:lnTo>
                        <a:lnTo>
                          <a:pt x="18" y="16"/>
                        </a:lnTo>
                        <a:lnTo>
                          <a:pt x="9" y="25"/>
                        </a:lnTo>
                        <a:lnTo>
                          <a:pt x="0" y="27"/>
                        </a:lnTo>
                        <a:lnTo>
                          <a:pt x="9" y="21"/>
                        </a:lnTo>
                        <a:lnTo>
                          <a:pt x="16" y="9"/>
                        </a:lnTo>
                        <a:lnTo>
                          <a:pt x="22" y="0"/>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5" name="Freeform 108">
                    <a:extLst>
                      <a:ext uri="{FF2B5EF4-FFF2-40B4-BE49-F238E27FC236}">
                        <a16:creationId xmlns:a16="http://schemas.microsoft.com/office/drawing/2014/main" id="{FCFA6F62-EB3C-42E3-ADD4-4CE28B130916}"/>
                      </a:ext>
                    </a:extLst>
                  </p:cNvPr>
                  <p:cNvSpPr>
                    <a:spLocks/>
                  </p:cNvSpPr>
                  <p:nvPr/>
                </p:nvSpPr>
                <p:spPr bwMode="auto">
                  <a:xfrm>
                    <a:off x="701" y="89"/>
                    <a:ext cx="14" cy="16"/>
                  </a:xfrm>
                  <a:custGeom>
                    <a:avLst/>
                    <a:gdLst>
                      <a:gd name="T0" fmla="*/ 0 w 27"/>
                      <a:gd name="T1" fmla="*/ 16 h 33"/>
                      <a:gd name="T2" fmla="*/ 2 w 27"/>
                      <a:gd name="T3" fmla="*/ 12 h 33"/>
                      <a:gd name="T4" fmla="*/ 6 w 27"/>
                      <a:gd name="T5" fmla="*/ 6 h 33"/>
                      <a:gd name="T6" fmla="*/ 10 w 27"/>
                      <a:gd name="T7" fmla="*/ 1 h 33"/>
                      <a:gd name="T8" fmla="*/ 13 w 27"/>
                      <a:gd name="T9" fmla="*/ 0 h 33"/>
                      <a:gd name="T10" fmla="*/ 14 w 27"/>
                      <a:gd name="T11" fmla="*/ 1 h 33"/>
                      <a:gd name="T12" fmla="*/ 13 w 27"/>
                      <a:gd name="T13" fmla="*/ 3 h 33"/>
                      <a:gd name="T14" fmla="*/ 12 w 27"/>
                      <a:gd name="T15" fmla="*/ 5 h 33"/>
                      <a:gd name="T16" fmla="*/ 9 w 27"/>
                      <a:gd name="T17" fmla="*/ 8 h 33"/>
                      <a:gd name="T18" fmla="*/ 6 w 27"/>
                      <a:gd name="T19" fmla="*/ 10 h 33"/>
                      <a:gd name="T20" fmla="*/ 4 w 27"/>
                      <a:gd name="T21" fmla="*/ 13 h 33"/>
                      <a:gd name="T22" fmla="*/ 2 w 27"/>
                      <a:gd name="T23" fmla="*/ 15 h 33"/>
                      <a:gd name="T24" fmla="*/ 0 w 27"/>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33">
                        <a:moveTo>
                          <a:pt x="0" y="33"/>
                        </a:moveTo>
                        <a:lnTo>
                          <a:pt x="3" y="25"/>
                        </a:lnTo>
                        <a:lnTo>
                          <a:pt x="11" y="12"/>
                        </a:lnTo>
                        <a:lnTo>
                          <a:pt x="19" y="2"/>
                        </a:lnTo>
                        <a:lnTo>
                          <a:pt x="26" y="0"/>
                        </a:lnTo>
                        <a:lnTo>
                          <a:pt x="27" y="3"/>
                        </a:lnTo>
                        <a:lnTo>
                          <a:pt x="26" y="6"/>
                        </a:lnTo>
                        <a:lnTo>
                          <a:pt x="23" y="11"/>
                        </a:lnTo>
                        <a:lnTo>
                          <a:pt x="18" y="17"/>
                        </a:lnTo>
                        <a:lnTo>
                          <a:pt x="12" y="21"/>
                        </a:lnTo>
                        <a:lnTo>
                          <a:pt x="8" y="26"/>
                        </a:lnTo>
                        <a:lnTo>
                          <a:pt x="3" y="31"/>
                        </a:lnTo>
                        <a:lnTo>
                          <a:pt x="0"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6" name="Freeform 109">
                    <a:extLst>
                      <a:ext uri="{FF2B5EF4-FFF2-40B4-BE49-F238E27FC236}">
                        <a16:creationId xmlns:a16="http://schemas.microsoft.com/office/drawing/2014/main" id="{329CFB8C-9372-404B-92C6-276FCC6586C7}"/>
                      </a:ext>
                    </a:extLst>
                  </p:cNvPr>
                  <p:cNvSpPr>
                    <a:spLocks/>
                  </p:cNvSpPr>
                  <p:nvPr/>
                </p:nvSpPr>
                <p:spPr bwMode="auto">
                  <a:xfrm>
                    <a:off x="701" y="107"/>
                    <a:ext cx="18" cy="7"/>
                  </a:xfrm>
                  <a:custGeom>
                    <a:avLst/>
                    <a:gdLst>
                      <a:gd name="T0" fmla="*/ 0 w 35"/>
                      <a:gd name="T1" fmla="*/ 0 h 14"/>
                      <a:gd name="T2" fmla="*/ 1 w 35"/>
                      <a:gd name="T3" fmla="*/ 1 h 14"/>
                      <a:gd name="T4" fmla="*/ 3 w 35"/>
                      <a:gd name="T5" fmla="*/ 2 h 14"/>
                      <a:gd name="T6" fmla="*/ 6 w 35"/>
                      <a:gd name="T7" fmla="*/ 3 h 14"/>
                      <a:gd name="T8" fmla="*/ 9 w 35"/>
                      <a:gd name="T9" fmla="*/ 5 h 14"/>
                      <a:gd name="T10" fmla="*/ 12 w 35"/>
                      <a:gd name="T11" fmla="*/ 6 h 14"/>
                      <a:gd name="T12" fmla="*/ 14 w 35"/>
                      <a:gd name="T13" fmla="*/ 7 h 14"/>
                      <a:gd name="T14" fmla="*/ 17 w 35"/>
                      <a:gd name="T15" fmla="*/ 7 h 14"/>
                      <a:gd name="T16" fmla="*/ 18 w 35"/>
                      <a:gd name="T17" fmla="*/ 7 h 14"/>
                      <a:gd name="T18" fmla="*/ 18 w 35"/>
                      <a:gd name="T19" fmla="*/ 6 h 14"/>
                      <a:gd name="T20" fmla="*/ 17 w 35"/>
                      <a:gd name="T21" fmla="*/ 4 h 14"/>
                      <a:gd name="T22" fmla="*/ 14 w 35"/>
                      <a:gd name="T23" fmla="*/ 3 h 14"/>
                      <a:gd name="T24" fmla="*/ 12 w 35"/>
                      <a:gd name="T25" fmla="*/ 2 h 14"/>
                      <a:gd name="T26" fmla="*/ 8 w 35"/>
                      <a:gd name="T27" fmla="*/ 2 h 14"/>
                      <a:gd name="T28" fmla="*/ 5 w 35"/>
                      <a:gd name="T29" fmla="*/ 1 h 14"/>
                      <a:gd name="T30" fmla="*/ 2 w 35"/>
                      <a:gd name="T31" fmla="*/ 0 h 14"/>
                      <a:gd name="T32" fmla="*/ 0 w 35"/>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14">
                        <a:moveTo>
                          <a:pt x="0" y="0"/>
                        </a:moveTo>
                        <a:lnTo>
                          <a:pt x="2" y="1"/>
                        </a:lnTo>
                        <a:lnTo>
                          <a:pt x="6" y="4"/>
                        </a:lnTo>
                        <a:lnTo>
                          <a:pt x="11" y="6"/>
                        </a:lnTo>
                        <a:lnTo>
                          <a:pt x="17" y="10"/>
                        </a:lnTo>
                        <a:lnTo>
                          <a:pt x="23" y="12"/>
                        </a:lnTo>
                        <a:lnTo>
                          <a:pt x="28" y="14"/>
                        </a:lnTo>
                        <a:lnTo>
                          <a:pt x="33" y="14"/>
                        </a:lnTo>
                        <a:lnTo>
                          <a:pt x="35" y="13"/>
                        </a:lnTo>
                        <a:lnTo>
                          <a:pt x="35" y="11"/>
                        </a:lnTo>
                        <a:lnTo>
                          <a:pt x="33" y="7"/>
                        </a:lnTo>
                        <a:lnTo>
                          <a:pt x="28" y="6"/>
                        </a:lnTo>
                        <a:lnTo>
                          <a:pt x="23" y="4"/>
                        </a:lnTo>
                        <a:lnTo>
                          <a:pt x="16" y="3"/>
                        </a:lnTo>
                        <a:lnTo>
                          <a:pt x="9" y="1"/>
                        </a:lnTo>
                        <a:lnTo>
                          <a:pt x="4"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7" name="Freeform 110">
                    <a:extLst>
                      <a:ext uri="{FF2B5EF4-FFF2-40B4-BE49-F238E27FC236}">
                        <a16:creationId xmlns:a16="http://schemas.microsoft.com/office/drawing/2014/main" id="{F6EF1C04-E7FB-4E55-8BAB-C97CD19F53DB}"/>
                      </a:ext>
                    </a:extLst>
                  </p:cNvPr>
                  <p:cNvSpPr>
                    <a:spLocks/>
                  </p:cNvSpPr>
                  <p:nvPr/>
                </p:nvSpPr>
                <p:spPr bwMode="auto">
                  <a:xfrm>
                    <a:off x="704" y="99"/>
                    <a:ext cx="20" cy="5"/>
                  </a:xfrm>
                  <a:custGeom>
                    <a:avLst/>
                    <a:gdLst>
                      <a:gd name="T0" fmla="*/ 0 w 40"/>
                      <a:gd name="T1" fmla="*/ 5 h 12"/>
                      <a:gd name="T2" fmla="*/ 2 w 40"/>
                      <a:gd name="T3" fmla="*/ 5 h 12"/>
                      <a:gd name="T4" fmla="*/ 5 w 40"/>
                      <a:gd name="T5" fmla="*/ 5 h 12"/>
                      <a:gd name="T6" fmla="*/ 7 w 40"/>
                      <a:gd name="T7" fmla="*/ 5 h 12"/>
                      <a:gd name="T8" fmla="*/ 11 w 40"/>
                      <a:gd name="T9" fmla="*/ 5 h 12"/>
                      <a:gd name="T10" fmla="*/ 14 w 40"/>
                      <a:gd name="T11" fmla="*/ 4 h 12"/>
                      <a:gd name="T12" fmla="*/ 18 w 40"/>
                      <a:gd name="T13" fmla="*/ 3 h 12"/>
                      <a:gd name="T14" fmla="*/ 19 w 40"/>
                      <a:gd name="T15" fmla="*/ 3 h 12"/>
                      <a:gd name="T16" fmla="*/ 20 w 40"/>
                      <a:gd name="T17" fmla="*/ 2 h 12"/>
                      <a:gd name="T18" fmla="*/ 19 w 40"/>
                      <a:gd name="T19" fmla="*/ 0 h 12"/>
                      <a:gd name="T20" fmla="*/ 18 w 40"/>
                      <a:gd name="T21" fmla="*/ 0 h 12"/>
                      <a:gd name="T22" fmla="*/ 15 w 40"/>
                      <a:gd name="T23" fmla="*/ 0 h 12"/>
                      <a:gd name="T24" fmla="*/ 12 w 40"/>
                      <a:gd name="T25" fmla="*/ 2 h 12"/>
                      <a:gd name="T26" fmla="*/ 9 w 40"/>
                      <a:gd name="T27" fmla="*/ 3 h 12"/>
                      <a:gd name="T28" fmla="*/ 5 w 40"/>
                      <a:gd name="T29" fmla="*/ 3 h 12"/>
                      <a:gd name="T30" fmla="*/ 2 w 40"/>
                      <a:gd name="T31" fmla="*/ 5 h 12"/>
                      <a:gd name="T32" fmla="*/ 0 w 4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2">
                        <a:moveTo>
                          <a:pt x="0" y="12"/>
                        </a:moveTo>
                        <a:lnTo>
                          <a:pt x="3" y="12"/>
                        </a:lnTo>
                        <a:lnTo>
                          <a:pt x="9" y="12"/>
                        </a:lnTo>
                        <a:lnTo>
                          <a:pt x="14" y="11"/>
                        </a:lnTo>
                        <a:lnTo>
                          <a:pt x="22" y="11"/>
                        </a:lnTo>
                        <a:lnTo>
                          <a:pt x="28" y="9"/>
                        </a:lnTo>
                        <a:lnTo>
                          <a:pt x="35" y="8"/>
                        </a:lnTo>
                        <a:lnTo>
                          <a:pt x="38" y="7"/>
                        </a:lnTo>
                        <a:lnTo>
                          <a:pt x="40" y="4"/>
                        </a:lnTo>
                        <a:lnTo>
                          <a:pt x="38" y="1"/>
                        </a:lnTo>
                        <a:lnTo>
                          <a:pt x="35" y="0"/>
                        </a:lnTo>
                        <a:lnTo>
                          <a:pt x="29" y="1"/>
                        </a:lnTo>
                        <a:lnTo>
                          <a:pt x="23" y="4"/>
                        </a:lnTo>
                        <a:lnTo>
                          <a:pt x="17" y="6"/>
                        </a:lnTo>
                        <a:lnTo>
                          <a:pt x="10" y="8"/>
                        </a:lnTo>
                        <a:lnTo>
                          <a:pt x="4" y="11"/>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8" name="Freeform 111">
                    <a:extLst>
                      <a:ext uri="{FF2B5EF4-FFF2-40B4-BE49-F238E27FC236}">
                        <a16:creationId xmlns:a16="http://schemas.microsoft.com/office/drawing/2014/main" id="{AA272F15-B578-4DD0-8A1A-A02D357B4C3E}"/>
                      </a:ext>
                    </a:extLst>
                  </p:cNvPr>
                  <p:cNvSpPr>
                    <a:spLocks/>
                  </p:cNvSpPr>
                  <p:nvPr/>
                </p:nvSpPr>
                <p:spPr bwMode="auto">
                  <a:xfrm>
                    <a:off x="695" y="110"/>
                    <a:ext cx="18" cy="14"/>
                  </a:xfrm>
                  <a:custGeom>
                    <a:avLst/>
                    <a:gdLst>
                      <a:gd name="T0" fmla="*/ 0 w 37"/>
                      <a:gd name="T1" fmla="*/ 0 h 29"/>
                      <a:gd name="T2" fmla="*/ 2 w 37"/>
                      <a:gd name="T3" fmla="*/ 1 h 29"/>
                      <a:gd name="T4" fmla="*/ 6 w 37"/>
                      <a:gd name="T5" fmla="*/ 3 h 29"/>
                      <a:gd name="T6" fmla="*/ 8 w 37"/>
                      <a:gd name="T7" fmla="*/ 4 h 29"/>
                      <a:gd name="T8" fmla="*/ 12 w 37"/>
                      <a:gd name="T9" fmla="*/ 7 h 29"/>
                      <a:gd name="T10" fmla="*/ 15 w 37"/>
                      <a:gd name="T11" fmla="*/ 9 h 29"/>
                      <a:gd name="T12" fmla="*/ 17 w 37"/>
                      <a:gd name="T13" fmla="*/ 11 h 29"/>
                      <a:gd name="T14" fmla="*/ 18 w 37"/>
                      <a:gd name="T15" fmla="*/ 12 h 29"/>
                      <a:gd name="T16" fmla="*/ 18 w 37"/>
                      <a:gd name="T17" fmla="*/ 14 h 29"/>
                      <a:gd name="T18" fmla="*/ 16 w 37"/>
                      <a:gd name="T19" fmla="*/ 14 h 29"/>
                      <a:gd name="T20" fmla="*/ 14 w 37"/>
                      <a:gd name="T21" fmla="*/ 13 h 29"/>
                      <a:gd name="T22" fmla="*/ 12 w 37"/>
                      <a:gd name="T23" fmla="*/ 11 h 29"/>
                      <a:gd name="T24" fmla="*/ 9 w 37"/>
                      <a:gd name="T25" fmla="*/ 8 h 29"/>
                      <a:gd name="T26" fmla="*/ 6 w 37"/>
                      <a:gd name="T27" fmla="*/ 6 h 29"/>
                      <a:gd name="T28" fmla="*/ 3 w 37"/>
                      <a:gd name="T29" fmla="*/ 3 h 29"/>
                      <a:gd name="T30" fmla="*/ 1 w 37"/>
                      <a:gd name="T31" fmla="*/ 1 h 29"/>
                      <a:gd name="T32" fmla="*/ 0 w 37"/>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9">
                        <a:moveTo>
                          <a:pt x="0" y="0"/>
                        </a:moveTo>
                        <a:lnTo>
                          <a:pt x="5" y="2"/>
                        </a:lnTo>
                        <a:lnTo>
                          <a:pt x="12" y="6"/>
                        </a:lnTo>
                        <a:lnTo>
                          <a:pt x="17" y="9"/>
                        </a:lnTo>
                        <a:lnTo>
                          <a:pt x="24" y="14"/>
                        </a:lnTo>
                        <a:lnTo>
                          <a:pt x="30" y="18"/>
                        </a:lnTo>
                        <a:lnTo>
                          <a:pt x="35" y="22"/>
                        </a:lnTo>
                        <a:lnTo>
                          <a:pt x="37" y="25"/>
                        </a:lnTo>
                        <a:lnTo>
                          <a:pt x="37" y="28"/>
                        </a:lnTo>
                        <a:lnTo>
                          <a:pt x="33" y="29"/>
                        </a:lnTo>
                        <a:lnTo>
                          <a:pt x="29" y="27"/>
                        </a:lnTo>
                        <a:lnTo>
                          <a:pt x="24" y="23"/>
                        </a:lnTo>
                        <a:lnTo>
                          <a:pt x="18" y="17"/>
                        </a:lnTo>
                        <a:lnTo>
                          <a:pt x="13" y="13"/>
                        </a:lnTo>
                        <a:lnTo>
                          <a:pt x="7" y="7"/>
                        </a:lnTo>
                        <a:lnTo>
                          <a:pt x="2"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9" name="Freeform 112">
                    <a:extLst>
                      <a:ext uri="{FF2B5EF4-FFF2-40B4-BE49-F238E27FC236}">
                        <a16:creationId xmlns:a16="http://schemas.microsoft.com/office/drawing/2014/main" id="{275A0776-43D2-4F6F-8C42-960CD0880F3A}"/>
                      </a:ext>
                    </a:extLst>
                  </p:cNvPr>
                  <p:cNvSpPr>
                    <a:spLocks/>
                  </p:cNvSpPr>
                  <p:nvPr/>
                </p:nvSpPr>
                <p:spPr bwMode="auto">
                  <a:xfrm>
                    <a:off x="598" y="103"/>
                    <a:ext cx="5" cy="26"/>
                  </a:xfrm>
                  <a:custGeom>
                    <a:avLst/>
                    <a:gdLst>
                      <a:gd name="T0" fmla="*/ 3 w 9"/>
                      <a:gd name="T1" fmla="*/ 0 h 51"/>
                      <a:gd name="T2" fmla="*/ 4 w 9"/>
                      <a:gd name="T3" fmla="*/ 7 h 51"/>
                      <a:gd name="T4" fmla="*/ 5 w 9"/>
                      <a:gd name="T5" fmla="*/ 15 h 51"/>
                      <a:gd name="T6" fmla="*/ 4 w 9"/>
                      <a:gd name="T7" fmla="*/ 22 h 51"/>
                      <a:gd name="T8" fmla="*/ 2 w 9"/>
                      <a:gd name="T9" fmla="*/ 26 h 51"/>
                      <a:gd name="T10" fmla="*/ 0 w 9"/>
                      <a:gd name="T11" fmla="*/ 23 h 51"/>
                      <a:gd name="T12" fmla="*/ 1 w 9"/>
                      <a:gd name="T13" fmla="*/ 16 h 51"/>
                      <a:gd name="T14" fmla="*/ 2 w 9"/>
                      <a:gd name="T15" fmla="*/ 7 h 51"/>
                      <a:gd name="T16" fmla="*/ 3 w 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51">
                        <a:moveTo>
                          <a:pt x="5" y="0"/>
                        </a:moveTo>
                        <a:lnTo>
                          <a:pt x="8" y="13"/>
                        </a:lnTo>
                        <a:lnTo>
                          <a:pt x="9" y="29"/>
                        </a:lnTo>
                        <a:lnTo>
                          <a:pt x="8" y="44"/>
                        </a:lnTo>
                        <a:lnTo>
                          <a:pt x="3" y="51"/>
                        </a:lnTo>
                        <a:lnTo>
                          <a:pt x="0" y="46"/>
                        </a:lnTo>
                        <a:lnTo>
                          <a:pt x="1" y="31"/>
                        </a:lnTo>
                        <a:lnTo>
                          <a:pt x="3" y="14"/>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0" name="Freeform 113">
                    <a:extLst>
                      <a:ext uri="{FF2B5EF4-FFF2-40B4-BE49-F238E27FC236}">
                        <a16:creationId xmlns:a16="http://schemas.microsoft.com/office/drawing/2014/main" id="{222E9575-7BAD-4B1A-87C5-4F9DB267AEB6}"/>
                      </a:ext>
                    </a:extLst>
                  </p:cNvPr>
                  <p:cNvSpPr>
                    <a:spLocks/>
                  </p:cNvSpPr>
                  <p:nvPr/>
                </p:nvSpPr>
                <p:spPr bwMode="auto">
                  <a:xfrm>
                    <a:off x="587" y="100"/>
                    <a:ext cx="8" cy="25"/>
                  </a:xfrm>
                  <a:custGeom>
                    <a:avLst/>
                    <a:gdLst>
                      <a:gd name="T0" fmla="*/ 8 w 15"/>
                      <a:gd name="T1" fmla="*/ 0 h 51"/>
                      <a:gd name="T2" fmla="*/ 8 w 15"/>
                      <a:gd name="T3" fmla="*/ 6 h 51"/>
                      <a:gd name="T4" fmla="*/ 7 w 15"/>
                      <a:gd name="T5" fmla="*/ 14 h 51"/>
                      <a:gd name="T6" fmla="*/ 5 w 15"/>
                      <a:gd name="T7" fmla="*/ 22 h 51"/>
                      <a:gd name="T8" fmla="*/ 2 w 15"/>
                      <a:gd name="T9" fmla="*/ 25 h 51"/>
                      <a:gd name="T10" fmla="*/ 0 w 15"/>
                      <a:gd name="T11" fmla="*/ 22 h 51"/>
                      <a:gd name="T12" fmla="*/ 2 w 15"/>
                      <a:gd name="T13" fmla="*/ 14 h 51"/>
                      <a:gd name="T14" fmla="*/ 5 w 15"/>
                      <a:gd name="T15" fmla="*/ 6 h 51"/>
                      <a:gd name="T16" fmla="*/ 8 w 15"/>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1">
                        <a:moveTo>
                          <a:pt x="15" y="0"/>
                        </a:moveTo>
                        <a:lnTo>
                          <a:pt x="15" y="12"/>
                        </a:lnTo>
                        <a:lnTo>
                          <a:pt x="13" y="29"/>
                        </a:lnTo>
                        <a:lnTo>
                          <a:pt x="10" y="44"/>
                        </a:lnTo>
                        <a:lnTo>
                          <a:pt x="3" y="51"/>
                        </a:lnTo>
                        <a:lnTo>
                          <a:pt x="0" y="44"/>
                        </a:lnTo>
                        <a:lnTo>
                          <a:pt x="4" y="29"/>
                        </a:lnTo>
                        <a:lnTo>
                          <a:pt x="10" y="12"/>
                        </a:lnTo>
                        <a:lnTo>
                          <a:pt x="1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1" name="Freeform 114">
                    <a:extLst>
                      <a:ext uri="{FF2B5EF4-FFF2-40B4-BE49-F238E27FC236}">
                        <a16:creationId xmlns:a16="http://schemas.microsoft.com/office/drawing/2014/main" id="{4FFFFEA7-D49B-4E61-85A9-4198BD680503}"/>
                      </a:ext>
                    </a:extLst>
                  </p:cNvPr>
                  <p:cNvSpPr>
                    <a:spLocks/>
                  </p:cNvSpPr>
                  <p:nvPr/>
                </p:nvSpPr>
                <p:spPr bwMode="auto">
                  <a:xfrm>
                    <a:off x="612" y="111"/>
                    <a:ext cx="4" cy="24"/>
                  </a:xfrm>
                  <a:custGeom>
                    <a:avLst/>
                    <a:gdLst>
                      <a:gd name="T0" fmla="*/ 0 w 9"/>
                      <a:gd name="T1" fmla="*/ 0 h 49"/>
                      <a:gd name="T2" fmla="*/ 3 w 9"/>
                      <a:gd name="T3" fmla="*/ 3 h 49"/>
                      <a:gd name="T4" fmla="*/ 4 w 9"/>
                      <a:gd name="T5" fmla="*/ 11 h 49"/>
                      <a:gd name="T6" fmla="*/ 4 w 9"/>
                      <a:gd name="T7" fmla="*/ 19 h 49"/>
                      <a:gd name="T8" fmla="*/ 2 w 9"/>
                      <a:gd name="T9" fmla="*/ 24 h 49"/>
                      <a:gd name="T10" fmla="*/ 0 w 9"/>
                      <a:gd name="T11" fmla="*/ 22 h 49"/>
                      <a:gd name="T12" fmla="*/ 0 w 9"/>
                      <a:gd name="T13" fmla="*/ 15 h 49"/>
                      <a:gd name="T14" fmla="*/ 0 w 9"/>
                      <a:gd name="T15" fmla="*/ 7 h 49"/>
                      <a:gd name="T16" fmla="*/ 0 w 9"/>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9">
                        <a:moveTo>
                          <a:pt x="1" y="0"/>
                        </a:moveTo>
                        <a:lnTo>
                          <a:pt x="6" y="7"/>
                        </a:lnTo>
                        <a:lnTo>
                          <a:pt x="8" y="22"/>
                        </a:lnTo>
                        <a:lnTo>
                          <a:pt x="9" y="38"/>
                        </a:lnTo>
                        <a:lnTo>
                          <a:pt x="5" y="49"/>
                        </a:lnTo>
                        <a:lnTo>
                          <a:pt x="0" y="45"/>
                        </a:lnTo>
                        <a:lnTo>
                          <a:pt x="0" y="31"/>
                        </a:lnTo>
                        <a:lnTo>
                          <a:pt x="1" y="14"/>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2" name="Freeform 115">
                    <a:extLst>
                      <a:ext uri="{FF2B5EF4-FFF2-40B4-BE49-F238E27FC236}">
                        <a16:creationId xmlns:a16="http://schemas.microsoft.com/office/drawing/2014/main" id="{2556E5B1-B752-4198-A15B-43E75C5648A0}"/>
                      </a:ext>
                    </a:extLst>
                  </p:cNvPr>
                  <p:cNvSpPr>
                    <a:spLocks/>
                  </p:cNvSpPr>
                  <p:nvPr/>
                </p:nvSpPr>
                <p:spPr bwMode="auto">
                  <a:xfrm>
                    <a:off x="622" y="113"/>
                    <a:ext cx="10" cy="28"/>
                  </a:xfrm>
                  <a:custGeom>
                    <a:avLst/>
                    <a:gdLst>
                      <a:gd name="T0" fmla="*/ 0 w 19"/>
                      <a:gd name="T1" fmla="*/ 0 h 55"/>
                      <a:gd name="T2" fmla="*/ 4 w 19"/>
                      <a:gd name="T3" fmla="*/ 7 h 55"/>
                      <a:gd name="T4" fmla="*/ 8 w 19"/>
                      <a:gd name="T5" fmla="*/ 16 h 55"/>
                      <a:gd name="T6" fmla="*/ 10 w 19"/>
                      <a:gd name="T7" fmla="*/ 24 h 55"/>
                      <a:gd name="T8" fmla="*/ 8 w 19"/>
                      <a:gd name="T9" fmla="*/ 28 h 55"/>
                      <a:gd name="T10" fmla="*/ 5 w 19"/>
                      <a:gd name="T11" fmla="*/ 25 h 55"/>
                      <a:gd name="T12" fmla="*/ 3 w 19"/>
                      <a:gd name="T13" fmla="*/ 16 h 55"/>
                      <a:gd name="T14" fmla="*/ 2 w 19"/>
                      <a:gd name="T15" fmla="*/ 7 h 55"/>
                      <a:gd name="T16" fmla="*/ 0 w 19"/>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5">
                        <a:moveTo>
                          <a:pt x="0" y="0"/>
                        </a:moveTo>
                        <a:lnTo>
                          <a:pt x="8" y="14"/>
                        </a:lnTo>
                        <a:lnTo>
                          <a:pt x="16" y="31"/>
                        </a:lnTo>
                        <a:lnTo>
                          <a:pt x="19" y="47"/>
                        </a:lnTo>
                        <a:lnTo>
                          <a:pt x="16" y="55"/>
                        </a:lnTo>
                        <a:lnTo>
                          <a:pt x="9" y="50"/>
                        </a:lnTo>
                        <a:lnTo>
                          <a:pt x="6" y="32"/>
                        </a:lnTo>
                        <a:lnTo>
                          <a:pt x="3"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3" name="Freeform 116">
                    <a:extLst>
                      <a:ext uri="{FF2B5EF4-FFF2-40B4-BE49-F238E27FC236}">
                        <a16:creationId xmlns:a16="http://schemas.microsoft.com/office/drawing/2014/main" id="{D54E4ED5-2C84-466A-8490-DDA13AE18931}"/>
                      </a:ext>
                    </a:extLst>
                  </p:cNvPr>
                  <p:cNvSpPr>
                    <a:spLocks/>
                  </p:cNvSpPr>
                  <p:nvPr/>
                </p:nvSpPr>
                <p:spPr bwMode="auto">
                  <a:xfrm>
                    <a:off x="635" y="116"/>
                    <a:ext cx="11" cy="31"/>
                  </a:xfrm>
                  <a:custGeom>
                    <a:avLst/>
                    <a:gdLst>
                      <a:gd name="T0" fmla="*/ 0 w 22"/>
                      <a:gd name="T1" fmla="*/ 0 h 61"/>
                      <a:gd name="T2" fmla="*/ 4 w 22"/>
                      <a:gd name="T3" fmla="*/ 7 h 61"/>
                      <a:gd name="T4" fmla="*/ 8 w 22"/>
                      <a:gd name="T5" fmla="*/ 17 h 61"/>
                      <a:gd name="T6" fmla="*/ 11 w 22"/>
                      <a:gd name="T7" fmla="*/ 27 h 61"/>
                      <a:gd name="T8" fmla="*/ 10 w 22"/>
                      <a:gd name="T9" fmla="*/ 31 h 61"/>
                      <a:gd name="T10" fmla="*/ 6 w 22"/>
                      <a:gd name="T11" fmla="*/ 26 h 61"/>
                      <a:gd name="T12" fmla="*/ 4 w 22"/>
                      <a:gd name="T13" fmla="*/ 16 h 61"/>
                      <a:gd name="T14" fmla="*/ 2 w 22"/>
                      <a:gd name="T15" fmla="*/ 7 h 61"/>
                      <a:gd name="T16" fmla="*/ 0 w 22"/>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0"/>
                        </a:moveTo>
                        <a:lnTo>
                          <a:pt x="7" y="14"/>
                        </a:lnTo>
                        <a:lnTo>
                          <a:pt x="16" y="34"/>
                        </a:lnTo>
                        <a:lnTo>
                          <a:pt x="22" y="53"/>
                        </a:lnTo>
                        <a:lnTo>
                          <a:pt x="20" y="61"/>
                        </a:lnTo>
                        <a:lnTo>
                          <a:pt x="12" y="52"/>
                        </a:lnTo>
                        <a:lnTo>
                          <a:pt x="7" y="32"/>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4" name="Freeform 117">
                    <a:extLst>
                      <a:ext uri="{FF2B5EF4-FFF2-40B4-BE49-F238E27FC236}">
                        <a16:creationId xmlns:a16="http://schemas.microsoft.com/office/drawing/2014/main" id="{72EF6AB7-6CBE-41BE-91E7-CFA95018DAEB}"/>
                      </a:ext>
                    </a:extLst>
                  </p:cNvPr>
                  <p:cNvSpPr>
                    <a:spLocks/>
                  </p:cNvSpPr>
                  <p:nvPr/>
                </p:nvSpPr>
                <p:spPr bwMode="auto">
                  <a:xfrm>
                    <a:off x="658" y="115"/>
                    <a:ext cx="19" cy="32"/>
                  </a:xfrm>
                  <a:custGeom>
                    <a:avLst/>
                    <a:gdLst>
                      <a:gd name="T0" fmla="*/ 0 w 37"/>
                      <a:gd name="T1" fmla="*/ 0 h 63"/>
                      <a:gd name="T2" fmla="*/ 3 w 37"/>
                      <a:gd name="T3" fmla="*/ 3 h 63"/>
                      <a:gd name="T4" fmla="*/ 7 w 37"/>
                      <a:gd name="T5" fmla="*/ 7 h 63"/>
                      <a:gd name="T6" fmla="*/ 10 w 37"/>
                      <a:gd name="T7" fmla="*/ 12 h 63"/>
                      <a:gd name="T8" fmla="*/ 14 w 37"/>
                      <a:gd name="T9" fmla="*/ 17 h 63"/>
                      <a:gd name="T10" fmla="*/ 17 w 37"/>
                      <a:gd name="T11" fmla="*/ 22 h 63"/>
                      <a:gd name="T12" fmla="*/ 18 w 37"/>
                      <a:gd name="T13" fmla="*/ 27 h 63"/>
                      <a:gd name="T14" fmla="*/ 19 w 37"/>
                      <a:gd name="T15" fmla="*/ 30 h 63"/>
                      <a:gd name="T16" fmla="*/ 18 w 37"/>
                      <a:gd name="T17" fmla="*/ 32 h 63"/>
                      <a:gd name="T18" fmla="*/ 17 w 37"/>
                      <a:gd name="T19" fmla="*/ 31 h 63"/>
                      <a:gd name="T20" fmla="*/ 14 w 37"/>
                      <a:gd name="T21" fmla="*/ 28 h 63"/>
                      <a:gd name="T22" fmla="*/ 12 w 37"/>
                      <a:gd name="T23" fmla="*/ 24 h 63"/>
                      <a:gd name="T24" fmla="*/ 10 w 37"/>
                      <a:gd name="T25" fmla="*/ 18 h 63"/>
                      <a:gd name="T26" fmla="*/ 7 w 37"/>
                      <a:gd name="T27" fmla="*/ 12 h 63"/>
                      <a:gd name="T28" fmla="*/ 5 w 37"/>
                      <a:gd name="T29" fmla="*/ 6 h 63"/>
                      <a:gd name="T30" fmla="*/ 3 w 37"/>
                      <a:gd name="T31" fmla="*/ 2 h 63"/>
                      <a:gd name="T32" fmla="*/ 0 w 37"/>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3">
                        <a:moveTo>
                          <a:pt x="0" y="0"/>
                        </a:moveTo>
                        <a:lnTo>
                          <a:pt x="6" y="5"/>
                        </a:lnTo>
                        <a:lnTo>
                          <a:pt x="13" y="13"/>
                        </a:lnTo>
                        <a:lnTo>
                          <a:pt x="20" y="23"/>
                        </a:lnTo>
                        <a:lnTo>
                          <a:pt x="27" y="33"/>
                        </a:lnTo>
                        <a:lnTo>
                          <a:pt x="33" y="43"/>
                        </a:lnTo>
                        <a:lnTo>
                          <a:pt x="36" y="53"/>
                        </a:lnTo>
                        <a:lnTo>
                          <a:pt x="37" y="60"/>
                        </a:lnTo>
                        <a:lnTo>
                          <a:pt x="36" y="63"/>
                        </a:lnTo>
                        <a:lnTo>
                          <a:pt x="33" y="62"/>
                        </a:lnTo>
                        <a:lnTo>
                          <a:pt x="28" y="56"/>
                        </a:lnTo>
                        <a:lnTo>
                          <a:pt x="23" y="47"/>
                        </a:lnTo>
                        <a:lnTo>
                          <a:pt x="19" y="35"/>
                        </a:lnTo>
                        <a:lnTo>
                          <a:pt x="14" y="24"/>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5" name="Freeform 118">
                    <a:extLst>
                      <a:ext uri="{FF2B5EF4-FFF2-40B4-BE49-F238E27FC236}">
                        <a16:creationId xmlns:a16="http://schemas.microsoft.com/office/drawing/2014/main" id="{5537C51F-4CBB-43D3-AFCE-7B42672D581A}"/>
                      </a:ext>
                    </a:extLst>
                  </p:cNvPr>
                  <p:cNvSpPr>
                    <a:spLocks/>
                  </p:cNvSpPr>
                  <p:nvPr/>
                </p:nvSpPr>
                <p:spPr bwMode="auto">
                  <a:xfrm>
                    <a:off x="684" y="111"/>
                    <a:ext cx="21" cy="29"/>
                  </a:xfrm>
                  <a:custGeom>
                    <a:avLst/>
                    <a:gdLst>
                      <a:gd name="T0" fmla="*/ 0 w 42"/>
                      <a:gd name="T1" fmla="*/ 0 h 59"/>
                      <a:gd name="T2" fmla="*/ 3 w 42"/>
                      <a:gd name="T3" fmla="*/ 2 h 59"/>
                      <a:gd name="T4" fmla="*/ 7 w 42"/>
                      <a:gd name="T5" fmla="*/ 6 h 59"/>
                      <a:gd name="T6" fmla="*/ 10 w 42"/>
                      <a:gd name="T7" fmla="*/ 10 h 59"/>
                      <a:gd name="T8" fmla="*/ 14 w 42"/>
                      <a:gd name="T9" fmla="*/ 15 h 59"/>
                      <a:gd name="T10" fmla="*/ 18 w 42"/>
                      <a:gd name="T11" fmla="*/ 20 h 59"/>
                      <a:gd name="T12" fmla="*/ 20 w 42"/>
                      <a:gd name="T13" fmla="*/ 24 h 59"/>
                      <a:gd name="T14" fmla="*/ 21 w 42"/>
                      <a:gd name="T15" fmla="*/ 28 h 59"/>
                      <a:gd name="T16" fmla="*/ 20 w 42"/>
                      <a:gd name="T17" fmla="*/ 29 h 59"/>
                      <a:gd name="T18" fmla="*/ 18 w 42"/>
                      <a:gd name="T19" fmla="*/ 29 h 59"/>
                      <a:gd name="T20" fmla="*/ 16 w 42"/>
                      <a:gd name="T21" fmla="*/ 26 h 59"/>
                      <a:gd name="T22" fmla="*/ 13 w 42"/>
                      <a:gd name="T23" fmla="*/ 22 h 59"/>
                      <a:gd name="T24" fmla="*/ 10 w 42"/>
                      <a:gd name="T25" fmla="*/ 16 h 59"/>
                      <a:gd name="T26" fmla="*/ 7 w 42"/>
                      <a:gd name="T27" fmla="*/ 11 h 59"/>
                      <a:gd name="T28" fmla="*/ 4 w 42"/>
                      <a:gd name="T29" fmla="*/ 6 h 59"/>
                      <a:gd name="T30" fmla="*/ 2 w 42"/>
                      <a:gd name="T31" fmla="*/ 2 h 59"/>
                      <a:gd name="T32" fmla="*/ 0 w 42"/>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59">
                        <a:moveTo>
                          <a:pt x="0" y="0"/>
                        </a:moveTo>
                        <a:lnTo>
                          <a:pt x="5" y="5"/>
                        </a:lnTo>
                        <a:lnTo>
                          <a:pt x="13" y="12"/>
                        </a:lnTo>
                        <a:lnTo>
                          <a:pt x="20" y="21"/>
                        </a:lnTo>
                        <a:lnTo>
                          <a:pt x="28" y="30"/>
                        </a:lnTo>
                        <a:lnTo>
                          <a:pt x="35" y="41"/>
                        </a:lnTo>
                        <a:lnTo>
                          <a:pt x="40" y="49"/>
                        </a:lnTo>
                        <a:lnTo>
                          <a:pt x="42" y="56"/>
                        </a:lnTo>
                        <a:lnTo>
                          <a:pt x="40" y="59"/>
                        </a:lnTo>
                        <a:lnTo>
                          <a:pt x="36" y="58"/>
                        </a:lnTo>
                        <a:lnTo>
                          <a:pt x="31" y="52"/>
                        </a:lnTo>
                        <a:lnTo>
                          <a:pt x="25" y="44"/>
                        </a:lnTo>
                        <a:lnTo>
                          <a:pt x="20" y="33"/>
                        </a:lnTo>
                        <a:lnTo>
                          <a:pt x="14" y="22"/>
                        </a:lnTo>
                        <a:lnTo>
                          <a:pt x="8" y="12"/>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6" name="Freeform 119">
                    <a:extLst>
                      <a:ext uri="{FF2B5EF4-FFF2-40B4-BE49-F238E27FC236}">
                        <a16:creationId xmlns:a16="http://schemas.microsoft.com/office/drawing/2014/main" id="{01E486DB-1CD7-401D-BB0F-1B4A4FF32EB5}"/>
                      </a:ext>
                    </a:extLst>
                  </p:cNvPr>
                  <p:cNvSpPr>
                    <a:spLocks/>
                  </p:cNvSpPr>
                  <p:nvPr/>
                </p:nvSpPr>
                <p:spPr bwMode="auto">
                  <a:xfrm>
                    <a:off x="647" y="117"/>
                    <a:ext cx="18" cy="27"/>
                  </a:xfrm>
                  <a:custGeom>
                    <a:avLst/>
                    <a:gdLst>
                      <a:gd name="T0" fmla="*/ 0 w 37"/>
                      <a:gd name="T1" fmla="*/ 0 h 54"/>
                      <a:gd name="T2" fmla="*/ 2 w 37"/>
                      <a:gd name="T3" fmla="*/ 3 h 54"/>
                      <a:gd name="T4" fmla="*/ 5 w 37"/>
                      <a:gd name="T5" fmla="*/ 6 h 54"/>
                      <a:gd name="T6" fmla="*/ 9 w 37"/>
                      <a:gd name="T7" fmla="*/ 11 h 54"/>
                      <a:gd name="T8" fmla="*/ 12 w 37"/>
                      <a:gd name="T9" fmla="*/ 15 h 54"/>
                      <a:gd name="T10" fmla="*/ 15 w 37"/>
                      <a:gd name="T11" fmla="*/ 19 h 54"/>
                      <a:gd name="T12" fmla="*/ 18 w 37"/>
                      <a:gd name="T13" fmla="*/ 23 h 54"/>
                      <a:gd name="T14" fmla="*/ 18 w 37"/>
                      <a:gd name="T15" fmla="*/ 26 h 54"/>
                      <a:gd name="T16" fmla="*/ 17 w 37"/>
                      <a:gd name="T17" fmla="*/ 27 h 54"/>
                      <a:gd name="T18" fmla="*/ 15 w 37"/>
                      <a:gd name="T19" fmla="*/ 27 h 54"/>
                      <a:gd name="T20" fmla="*/ 12 w 37"/>
                      <a:gd name="T21" fmla="*/ 24 h 54"/>
                      <a:gd name="T22" fmla="*/ 10 w 37"/>
                      <a:gd name="T23" fmla="*/ 20 h 54"/>
                      <a:gd name="T24" fmla="*/ 7 w 37"/>
                      <a:gd name="T25" fmla="*/ 15 h 54"/>
                      <a:gd name="T26" fmla="*/ 5 w 37"/>
                      <a:gd name="T27" fmla="*/ 11 h 54"/>
                      <a:gd name="T28" fmla="*/ 3 w 37"/>
                      <a:gd name="T29" fmla="*/ 6 h 54"/>
                      <a:gd name="T30" fmla="*/ 1 w 37"/>
                      <a:gd name="T31" fmla="*/ 3 h 54"/>
                      <a:gd name="T32" fmla="*/ 0 w 37"/>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54">
                        <a:moveTo>
                          <a:pt x="0" y="0"/>
                        </a:moveTo>
                        <a:lnTo>
                          <a:pt x="5" y="5"/>
                        </a:lnTo>
                        <a:lnTo>
                          <a:pt x="11" y="12"/>
                        </a:lnTo>
                        <a:lnTo>
                          <a:pt x="18" y="21"/>
                        </a:lnTo>
                        <a:lnTo>
                          <a:pt x="24" y="30"/>
                        </a:lnTo>
                        <a:lnTo>
                          <a:pt x="31" y="38"/>
                        </a:lnTo>
                        <a:lnTo>
                          <a:pt x="36" y="46"/>
                        </a:lnTo>
                        <a:lnTo>
                          <a:pt x="37" y="52"/>
                        </a:lnTo>
                        <a:lnTo>
                          <a:pt x="35" y="54"/>
                        </a:lnTo>
                        <a:lnTo>
                          <a:pt x="30" y="53"/>
                        </a:lnTo>
                        <a:lnTo>
                          <a:pt x="24" y="47"/>
                        </a:lnTo>
                        <a:lnTo>
                          <a:pt x="20" y="40"/>
                        </a:lnTo>
                        <a:lnTo>
                          <a:pt x="14" y="30"/>
                        </a:lnTo>
                        <a:lnTo>
                          <a:pt x="10" y="21"/>
                        </a:lnTo>
                        <a:lnTo>
                          <a:pt x="6" y="12"/>
                        </a:lnTo>
                        <a:lnTo>
                          <a:pt x="3"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7" name="Freeform 120">
                    <a:extLst>
                      <a:ext uri="{FF2B5EF4-FFF2-40B4-BE49-F238E27FC236}">
                        <a16:creationId xmlns:a16="http://schemas.microsoft.com/office/drawing/2014/main" id="{94C7875A-64B1-4FC7-8412-7C535D589B96}"/>
                      </a:ext>
                    </a:extLst>
                  </p:cNvPr>
                  <p:cNvSpPr>
                    <a:spLocks/>
                  </p:cNvSpPr>
                  <p:nvPr/>
                </p:nvSpPr>
                <p:spPr bwMode="auto">
                  <a:xfrm>
                    <a:off x="648" y="78"/>
                    <a:ext cx="23" cy="41"/>
                  </a:xfrm>
                  <a:custGeom>
                    <a:avLst/>
                    <a:gdLst>
                      <a:gd name="T0" fmla="*/ 22 w 45"/>
                      <a:gd name="T1" fmla="*/ 0 h 83"/>
                      <a:gd name="T2" fmla="*/ 23 w 45"/>
                      <a:gd name="T3" fmla="*/ 2 h 83"/>
                      <a:gd name="T4" fmla="*/ 22 w 45"/>
                      <a:gd name="T5" fmla="*/ 6 h 83"/>
                      <a:gd name="T6" fmla="*/ 20 w 45"/>
                      <a:gd name="T7" fmla="*/ 12 h 83"/>
                      <a:gd name="T8" fmla="*/ 16 w 45"/>
                      <a:gd name="T9" fmla="*/ 19 h 83"/>
                      <a:gd name="T10" fmla="*/ 13 w 45"/>
                      <a:gd name="T11" fmla="*/ 27 h 83"/>
                      <a:gd name="T12" fmla="*/ 9 w 45"/>
                      <a:gd name="T13" fmla="*/ 33 h 83"/>
                      <a:gd name="T14" fmla="*/ 4 w 45"/>
                      <a:gd name="T15" fmla="*/ 38 h 83"/>
                      <a:gd name="T16" fmla="*/ 0 w 45"/>
                      <a:gd name="T17" fmla="*/ 41 h 83"/>
                      <a:gd name="T18" fmla="*/ 1 w 45"/>
                      <a:gd name="T19" fmla="*/ 38 h 83"/>
                      <a:gd name="T20" fmla="*/ 4 w 45"/>
                      <a:gd name="T21" fmla="*/ 32 h 83"/>
                      <a:gd name="T22" fmla="*/ 7 w 45"/>
                      <a:gd name="T23" fmla="*/ 26 h 83"/>
                      <a:gd name="T24" fmla="*/ 10 w 45"/>
                      <a:gd name="T25" fmla="*/ 18 h 83"/>
                      <a:gd name="T26" fmla="*/ 15 w 45"/>
                      <a:gd name="T27" fmla="*/ 11 h 83"/>
                      <a:gd name="T28" fmla="*/ 17 w 45"/>
                      <a:gd name="T29" fmla="*/ 5 h 83"/>
                      <a:gd name="T30" fmla="*/ 20 w 45"/>
                      <a:gd name="T31" fmla="*/ 1 h 83"/>
                      <a:gd name="T32" fmla="*/ 22 w 45"/>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83">
                        <a:moveTo>
                          <a:pt x="44" y="0"/>
                        </a:moveTo>
                        <a:lnTo>
                          <a:pt x="45" y="4"/>
                        </a:lnTo>
                        <a:lnTo>
                          <a:pt x="44" y="13"/>
                        </a:lnTo>
                        <a:lnTo>
                          <a:pt x="39" y="25"/>
                        </a:lnTo>
                        <a:lnTo>
                          <a:pt x="32" y="39"/>
                        </a:lnTo>
                        <a:lnTo>
                          <a:pt x="25" y="54"/>
                        </a:lnTo>
                        <a:lnTo>
                          <a:pt x="17" y="67"/>
                        </a:lnTo>
                        <a:lnTo>
                          <a:pt x="8" y="77"/>
                        </a:lnTo>
                        <a:lnTo>
                          <a:pt x="0" y="83"/>
                        </a:lnTo>
                        <a:lnTo>
                          <a:pt x="2" y="77"/>
                        </a:lnTo>
                        <a:lnTo>
                          <a:pt x="8" y="65"/>
                        </a:lnTo>
                        <a:lnTo>
                          <a:pt x="14" y="52"/>
                        </a:lnTo>
                        <a:lnTo>
                          <a:pt x="20" y="37"/>
                        </a:lnTo>
                        <a:lnTo>
                          <a:pt x="29" y="23"/>
                        </a:lnTo>
                        <a:lnTo>
                          <a:pt x="34" y="10"/>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8" name="Freeform 121">
                    <a:extLst>
                      <a:ext uri="{FF2B5EF4-FFF2-40B4-BE49-F238E27FC236}">
                        <a16:creationId xmlns:a16="http://schemas.microsoft.com/office/drawing/2014/main" id="{E6BD5C65-1B0E-4F7B-B9EB-6D0B2E99FCC5}"/>
                      </a:ext>
                    </a:extLst>
                  </p:cNvPr>
                  <p:cNvSpPr>
                    <a:spLocks/>
                  </p:cNvSpPr>
                  <p:nvPr/>
                </p:nvSpPr>
                <p:spPr bwMode="auto">
                  <a:xfrm>
                    <a:off x="669" y="84"/>
                    <a:ext cx="20" cy="32"/>
                  </a:xfrm>
                  <a:custGeom>
                    <a:avLst/>
                    <a:gdLst>
                      <a:gd name="T0" fmla="*/ 20 w 40"/>
                      <a:gd name="T1" fmla="*/ 0 h 66"/>
                      <a:gd name="T2" fmla="*/ 20 w 40"/>
                      <a:gd name="T3" fmla="*/ 2 h 66"/>
                      <a:gd name="T4" fmla="*/ 19 w 40"/>
                      <a:gd name="T5" fmla="*/ 4 h 66"/>
                      <a:gd name="T6" fmla="*/ 18 w 40"/>
                      <a:gd name="T7" fmla="*/ 9 h 66"/>
                      <a:gd name="T8" fmla="*/ 15 w 40"/>
                      <a:gd name="T9" fmla="*/ 14 h 66"/>
                      <a:gd name="T10" fmla="*/ 12 w 40"/>
                      <a:gd name="T11" fmla="*/ 20 h 66"/>
                      <a:gd name="T12" fmla="*/ 9 w 40"/>
                      <a:gd name="T13" fmla="*/ 25 h 66"/>
                      <a:gd name="T14" fmla="*/ 5 w 40"/>
                      <a:gd name="T15" fmla="*/ 29 h 66"/>
                      <a:gd name="T16" fmla="*/ 0 w 40"/>
                      <a:gd name="T17" fmla="*/ 32 h 66"/>
                      <a:gd name="T18" fmla="*/ 3 w 40"/>
                      <a:gd name="T19" fmla="*/ 29 h 66"/>
                      <a:gd name="T20" fmla="*/ 5 w 40"/>
                      <a:gd name="T21" fmla="*/ 24 h 66"/>
                      <a:gd name="T22" fmla="*/ 8 w 40"/>
                      <a:gd name="T23" fmla="*/ 18 h 66"/>
                      <a:gd name="T24" fmla="*/ 11 w 40"/>
                      <a:gd name="T25" fmla="*/ 13 h 66"/>
                      <a:gd name="T26" fmla="*/ 14 w 40"/>
                      <a:gd name="T27" fmla="*/ 8 h 66"/>
                      <a:gd name="T28" fmla="*/ 16 w 40"/>
                      <a:gd name="T29" fmla="*/ 3 h 66"/>
                      <a:gd name="T30" fmla="*/ 19 w 40"/>
                      <a:gd name="T31" fmla="*/ 0 h 66"/>
                      <a:gd name="T32" fmla="*/ 20 w 40"/>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39" y="0"/>
                        </a:moveTo>
                        <a:lnTo>
                          <a:pt x="40" y="4"/>
                        </a:lnTo>
                        <a:lnTo>
                          <a:pt x="38" y="9"/>
                        </a:lnTo>
                        <a:lnTo>
                          <a:pt x="36" y="19"/>
                        </a:lnTo>
                        <a:lnTo>
                          <a:pt x="30" y="29"/>
                        </a:lnTo>
                        <a:lnTo>
                          <a:pt x="24" y="41"/>
                        </a:lnTo>
                        <a:lnTo>
                          <a:pt x="17" y="51"/>
                        </a:lnTo>
                        <a:lnTo>
                          <a:pt x="9" y="60"/>
                        </a:lnTo>
                        <a:lnTo>
                          <a:pt x="0" y="66"/>
                        </a:lnTo>
                        <a:lnTo>
                          <a:pt x="5" y="59"/>
                        </a:lnTo>
                        <a:lnTo>
                          <a:pt x="10" y="49"/>
                        </a:lnTo>
                        <a:lnTo>
                          <a:pt x="16" y="38"/>
                        </a:lnTo>
                        <a:lnTo>
                          <a:pt x="22" y="27"/>
                        </a:lnTo>
                        <a:lnTo>
                          <a:pt x="28" y="16"/>
                        </a:lnTo>
                        <a:lnTo>
                          <a:pt x="32" y="7"/>
                        </a:lnTo>
                        <a:lnTo>
                          <a:pt x="37" y="1"/>
                        </a:lnTo>
                        <a:lnTo>
                          <a:pt x="3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9" name="Freeform 122">
                    <a:extLst>
                      <a:ext uri="{FF2B5EF4-FFF2-40B4-BE49-F238E27FC236}">
                        <a16:creationId xmlns:a16="http://schemas.microsoft.com/office/drawing/2014/main" id="{93E71856-E8F4-49C9-8DD0-8C8B96B4646D}"/>
                      </a:ext>
                    </a:extLst>
                  </p:cNvPr>
                  <p:cNvSpPr>
                    <a:spLocks/>
                  </p:cNvSpPr>
                  <p:nvPr/>
                </p:nvSpPr>
                <p:spPr bwMode="auto">
                  <a:xfrm>
                    <a:off x="671" y="114"/>
                    <a:ext cx="21" cy="29"/>
                  </a:xfrm>
                  <a:custGeom>
                    <a:avLst/>
                    <a:gdLst>
                      <a:gd name="T0" fmla="*/ 0 w 41"/>
                      <a:gd name="T1" fmla="*/ 0 h 58"/>
                      <a:gd name="T2" fmla="*/ 2 w 41"/>
                      <a:gd name="T3" fmla="*/ 3 h 58"/>
                      <a:gd name="T4" fmla="*/ 6 w 41"/>
                      <a:gd name="T5" fmla="*/ 6 h 58"/>
                      <a:gd name="T6" fmla="*/ 10 w 41"/>
                      <a:gd name="T7" fmla="*/ 11 h 58"/>
                      <a:gd name="T8" fmla="*/ 14 w 41"/>
                      <a:gd name="T9" fmla="*/ 15 h 58"/>
                      <a:gd name="T10" fmla="*/ 17 w 41"/>
                      <a:gd name="T11" fmla="*/ 20 h 58"/>
                      <a:gd name="T12" fmla="*/ 20 w 41"/>
                      <a:gd name="T13" fmla="*/ 24 h 58"/>
                      <a:gd name="T14" fmla="*/ 21 w 41"/>
                      <a:gd name="T15" fmla="*/ 27 h 58"/>
                      <a:gd name="T16" fmla="*/ 20 w 41"/>
                      <a:gd name="T17" fmla="*/ 29 h 58"/>
                      <a:gd name="T18" fmla="*/ 18 w 41"/>
                      <a:gd name="T19" fmla="*/ 29 h 58"/>
                      <a:gd name="T20" fmla="*/ 16 w 41"/>
                      <a:gd name="T21" fmla="*/ 26 h 58"/>
                      <a:gd name="T22" fmla="*/ 13 w 41"/>
                      <a:gd name="T23" fmla="*/ 22 h 58"/>
                      <a:gd name="T24" fmla="*/ 9 w 41"/>
                      <a:gd name="T25" fmla="*/ 17 h 58"/>
                      <a:gd name="T26" fmla="*/ 6 w 41"/>
                      <a:gd name="T27" fmla="*/ 11 h 58"/>
                      <a:gd name="T28" fmla="*/ 4 w 41"/>
                      <a:gd name="T29" fmla="*/ 6 h 58"/>
                      <a:gd name="T30" fmla="*/ 2 w 41"/>
                      <a:gd name="T31" fmla="*/ 2 h 58"/>
                      <a:gd name="T32" fmla="*/ 0 w 41"/>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8">
                        <a:moveTo>
                          <a:pt x="0" y="0"/>
                        </a:moveTo>
                        <a:lnTo>
                          <a:pt x="4" y="5"/>
                        </a:lnTo>
                        <a:lnTo>
                          <a:pt x="12" y="12"/>
                        </a:lnTo>
                        <a:lnTo>
                          <a:pt x="19" y="21"/>
                        </a:lnTo>
                        <a:lnTo>
                          <a:pt x="27" y="30"/>
                        </a:lnTo>
                        <a:lnTo>
                          <a:pt x="34" y="39"/>
                        </a:lnTo>
                        <a:lnTo>
                          <a:pt x="40" y="48"/>
                        </a:lnTo>
                        <a:lnTo>
                          <a:pt x="41" y="54"/>
                        </a:lnTo>
                        <a:lnTo>
                          <a:pt x="40" y="58"/>
                        </a:lnTo>
                        <a:lnTo>
                          <a:pt x="36" y="57"/>
                        </a:lnTo>
                        <a:lnTo>
                          <a:pt x="31" y="52"/>
                        </a:lnTo>
                        <a:lnTo>
                          <a:pt x="25" y="43"/>
                        </a:lnTo>
                        <a:lnTo>
                          <a:pt x="18" y="33"/>
                        </a:lnTo>
                        <a:lnTo>
                          <a:pt x="12" y="21"/>
                        </a:lnTo>
                        <a:lnTo>
                          <a:pt x="8" y="12"/>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0" name="Freeform 123">
                    <a:extLst>
                      <a:ext uri="{FF2B5EF4-FFF2-40B4-BE49-F238E27FC236}">
                        <a16:creationId xmlns:a16="http://schemas.microsoft.com/office/drawing/2014/main" id="{05C61411-8F95-4452-B1F5-664EBB73F26B}"/>
                      </a:ext>
                    </a:extLst>
                  </p:cNvPr>
                  <p:cNvSpPr>
                    <a:spLocks/>
                  </p:cNvSpPr>
                  <p:nvPr/>
                </p:nvSpPr>
                <p:spPr bwMode="auto">
                  <a:xfrm>
                    <a:off x="690" y="49"/>
                    <a:ext cx="101" cy="21"/>
                  </a:xfrm>
                  <a:custGeom>
                    <a:avLst/>
                    <a:gdLst>
                      <a:gd name="T0" fmla="*/ 0 w 201"/>
                      <a:gd name="T1" fmla="*/ 2 h 43"/>
                      <a:gd name="T2" fmla="*/ 0 w 201"/>
                      <a:gd name="T3" fmla="*/ 1 h 43"/>
                      <a:gd name="T4" fmla="*/ 1 w 201"/>
                      <a:gd name="T5" fmla="*/ 0 h 43"/>
                      <a:gd name="T6" fmla="*/ 1 w 201"/>
                      <a:gd name="T7" fmla="*/ 0 h 43"/>
                      <a:gd name="T8" fmla="*/ 2 w 201"/>
                      <a:gd name="T9" fmla="*/ 0 h 43"/>
                      <a:gd name="T10" fmla="*/ 9 w 201"/>
                      <a:gd name="T11" fmla="*/ 5 h 43"/>
                      <a:gd name="T12" fmla="*/ 15 w 201"/>
                      <a:gd name="T13" fmla="*/ 9 h 43"/>
                      <a:gd name="T14" fmla="*/ 22 w 201"/>
                      <a:gd name="T15" fmla="*/ 12 h 43"/>
                      <a:gd name="T16" fmla="*/ 29 w 201"/>
                      <a:gd name="T17" fmla="*/ 14 h 43"/>
                      <a:gd name="T18" fmla="*/ 36 w 201"/>
                      <a:gd name="T19" fmla="*/ 16 h 43"/>
                      <a:gd name="T20" fmla="*/ 43 w 201"/>
                      <a:gd name="T21" fmla="*/ 16 h 43"/>
                      <a:gd name="T22" fmla="*/ 49 w 201"/>
                      <a:gd name="T23" fmla="*/ 16 h 43"/>
                      <a:gd name="T24" fmla="*/ 56 w 201"/>
                      <a:gd name="T25" fmla="*/ 16 h 43"/>
                      <a:gd name="T26" fmla="*/ 62 w 201"/>
                      <a:gd name="T27" fmla="*/ 16 h 43"/>
                      <a:gd name="T28" fmla="*/ 69 w 201"/>
                      <a:gd name="T29" fmla="*/ 15 h 43"/>
                      <a:gd name="T30" fmla="*/ 75 w 201"/>
                      <a:gd name="T31" fmla="*/ 14 h 43"/>
                      <a:gd name="T32" fmla="*/ 81 w 201"/>
                      <a:gd name="T33" fmla="*/ 12 h 43"/>
                      <a:gd name="T34" fmla="*/ 87 w 201"/>
                      <a:gd name="T35" fmla="*/ 10 h 43"/>
                      <a:gd name="T36" fmla="*/ 92 w 201"/>
                      <a:gd name="T37" fmla="*/ 8 h 43"/>
                      <a:gd name="T38" fmla="*/ 96 w 201"/>
                      <a:gd name="T39" fmla="*/ 7 h 43"/>
                      <a:gd name="T40" fmla="*/ 101 w 201"/>
                      <a:gd name="T41" fmla="*/ 6 h 43"/>
                      <a:gd name="T42" fmla="*/ 99 w 201"/>
                      <a:gd name="T43" fmla="*/ 8 h 43"/>
                      <a:gd name="T44" fmla="*/ 95 w 201"/>
                      <a:gd name="T45" fmla="*/ 11 h 43"/>
                      <a:gd name="T46" fmla="*/ 91 w 201"/>
                      <a:gd name="T47" fmla="*/ 14 h 43"/>
                      <a:gd name="T48" fmla="*/ 85 w 201"/>
                      <a:gd name="T49" fmla="*/ 16 h 43"/>
                      <a:gd name="T50" fmla="*/ 78 w 201"/>
                      <a:gd name="T51" fmla="*/ 18 h 43"/>
                      <a:gd name="T52" fmla="*/ 71 w 201"/>
                      <a:gd name="T53" fmla="*/ 19 h 43"/>
                      <a:gd name="T54" fmla="*/ 63 w 201"/>
                      <a:gd name="T55" fmla="*/ 21 h 43"/>
                      <a:gd name="T56" fmla="*/ 55 w 201"/>
                      <a:gd name="T57" fmla="*/ 21 h 43"/>
                      <a:gd name="T58" fmla="*/ 47 w 201"/>
                      <a:gd name="T59" fmla="*/ 21 h 43"/>
                      <a:gd name="T60" fmla="*/ 39 w 201"/>
                      <a:gd name="T61" fmla="*/ 21 h 43"/>
                      <a:gd name="T62" fmla="*/ 31 w 201"/>
                      <a:gd name="T63" fmla="*/ 19 h 43"/>
                      <a:gd name="T64" fmla="*/ 23 w 201"/>
                      <a:gd name="T65" fmla="*/ 17 h 43"/>
                      <a:gd name="T66" fmla="*/ 16 w 201"/>
                      <a:gd name="T67" fmla="*/ 15 h 43"/>
                      <a:gd name="T68" fmla="*/ 10 w 201"/>
                      <a:gd name="T69" fmla="*/ 11 h 43"/>
                      <a:gd name="T70" fmla="*/ 5 w 201"/>
                      <a:gd name="T71" fmla="*/ 7 h 43"/>
                      <a:gd name="T72" fmla="*/ 0 w 201"/>
                      <a:gd name="T73" fmla="*/ 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1" h="43">
                        <a:moveTo>
                          <a:pt x="0" y="5"/>
                        </a:moveTo>
                        <a:lnTo>
                          <a:pt x="0" y="3"/>
                        </a:lnTo>
                        <a:lnTo>
                          <a:pt x="1" y="1"/>
                        </a:lnTo>
                        <a:lnTo>
                          <a:pt x="2" y="0"/>
                        </a:lnTo>
                        <a:lnTo>
                          <a:pt x="4" y="0"/>
                        </a:lnTo>
                        <a:lnTo>
                          <a:pt x="17" y="10"/>
                        </a:lnTo>
                        <a:lnTo>
                          <a:pt x="30" y="18"/>
                        </a:lnTo>
                        <a:lnTo>
                          <a:pt x="44" y="24"/>
                        </a:lnTo>
                        <a:lnTo>
                          <a:pt x="57" y="29"/>
                        </a:lnTo>
                        <a:lnTo>
                          <a:pt x="71" y="32"/>
                        </a:lnTo>
                        <a:lnTo>
                          <a:pt x="85" y="33"/>
                        </a:lnTo>
                        <a:lnTo>
                          <a:pt x="98" y="33"/>
                        </a:lnTo>
                        <a:lnTo>
                          <a:pt x="112" y="33"/>
                        </a:lnTo>
                        <a:lnTo>
                          <a:pt x="124" y="32"/>
                        </a:lnTo>
                        <a:lnTo>
                          <a:pt x="137" y="30"/>
                        </a:lnTo>
                        <a:lnTo>
                          <a:pt x="150" y="28"/>
                        </a:lnTo>
                        <a:lnTo>
                          <a:pt x="161" y="24"/>
                        </a:lnTo>
                        <a:lnTo>
                          <a:pt x="173" y="21"/>
                        </a:lnTo>
                        <a:lnTo>
                          <a:pt x="183" y="17"/>
                        </a:lnTo>
                        <a:lnTo>
                          <a:pt x="192" y="15"/>
                        </a:lnTo>
                        <a:lnTo>
                          <a:pt x="201" y="12"/>
                        </a:lnTo>
                        <a:lnTo>
                          <a:pt x="197" y="17"/>
                        </a:lnTo>
                        <a:lnTo>
                          <a:pt x="190" y="23"/>
                        </a:lnTo>
                        <a:lnTo>
                          <a:pt x="181" y="28"/>
                        </a:lnTo>
                        <a:lnTo>
                          <a:pt x="169" y="32"/>
                        </a:lnTo>
                        <a:lnTo>
                          <a:pt x="155" y="37"/>
                        </a:lnTo>
                        <a:lnTo>
                          <a:pt x="141" y="39"/>
                        </a:lnTo>
                        <a:lnTo>
                          <a:pt x="125" y="42"/>
                        </a:lnTo>
                        <a:lnTo>
                          <a:pt x="109" y="43"/>
                        </a:lnTo>
                        <a:lnTo>
                          <a:pt x="93" y="43"/>
                        </a:lnTo>
                        <a:lnTo>
                          <a:pt x="77" y="42"/>
                        </a:lnTo>
                        <a:lnTo>
                          <a:pt x="61" y="38"/>
                        </a:lnTo>
                        <a:lnTo>
                          <a:pt x="46" y="35"/>
                        </a:lnTo>
                        <a:lnTo>
                          <a:pt x="32" y="30"/>
                        </a:lnTo>
                        <a:lnTo>
                          <a:pt x="19" y="23"/>
                        </a:lnTo>
                        <a:lnTo>
                          <a:pt x="9" y="1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1" name="Freeform 124">
                    <a:extLst>
                      <a:ext uri="{FF2B5EF4-FFF2-40B4-BE49-F238E27FC236}">
                        <a16:creationId xmlns:a16="http://schemas.microsoft.com/office/drawing/2014/main" id="{31DE56B5-9BCD-4D4A-867C-BF06FC78295D}"/>
                      </a:ext>
                    </a:extLst>
                  </p:cNvPr>
                  <p:cNvSpPr>
                    <a:spLocks/>
                  </p:cNvSpPr>
                  <p:nvPr/>
                </p:nvSpPr>
                <p:spPr bwMode="auto">
                  <a:xfrm>
                    <a:off x="778" y="40"/>
                    <a:ext cx="11" cy="22"/>
                  </a:xfrm>
                  <a:custGeom>
                    <a:avLst/>
                    <a:gdLst>
                      <a:gd name="T0" fmla="*/ 0 w 22"/>
                      <a:gd name="T1" fmla="*/ 22 h 45"/>
                      <a:gd name="T2" fmla="*/ 5 w 22"/>
                      <a:gd name="T3" fmla="*/ 16 h 45"/>
                      <a:gd name="T4" fmla="*/ 9 w 22"/>
                      <a:gd name="T5" fmla="*/ 9 h 45"/>
                      <a:gd name="T6" fmla="*/ 11 w 22"/>
                      <a:gd name="T7" fmla="*/ 3 h 45"/>
                      <a:gd name="T8" fmla="*/ 11 w 22"/>
                      <a:gd name="T9" fmla="*/ 0 h 45"/>
                      <a:gd name="T10" fmla="*/ 8 w 22"/>
                      <a:gd name="T11" fmla="*/ 1 h 45"/>
                      <a:gd name="T12" fmla="*/ 7 w 22"/>
                      <a:gd name="T13" fmla="*/ 8 h 45"/>
                      <a:gd name="T14" fmla="*/ 4 w 22"/>
                      <a:gd name="T15" fmla="*/ 15 h 45"/>
                      <a:gd name="T16" fmla="*/ 0 w 22"/>
                      <a:gd name="T17" fmla="*/ 22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5">
                        <a:moveTo>
                          <a:pt x="0" y="45"/>
                        </a:moveTo>
                        <a:lnTo>
                          <a:pt x="9" y="33"/>
                        </a:lnTo>
                        <a:lnTo>
                          <a:pt x="17" y="19"/>
                        </a:lnTo>
                        <a:lnTo>
                          <a:pt x="22" y="6"/>
                        </a:lnTo>
                        <a:lnTo>
                          <a:pt x="21" y="0"/>
                        </a:lnTo>
                        <a:lnTo>
                          <a:pt x="16" y="3"/>
                        </a:lnTo>
                        <a:lnTo>
                          <a:pt x="13" y="16"/>
                        </a:lnTo>
                        <a:lnTo>
                          <a:pt x="7" y="31"/>
                        </a:lnTo>
                        <a:lnTo>
                          <a:pt x="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2" name="Freeform 125">
                    <a:extLst>
                      <a:ext uri="{FF2B5EF4-FFF2-40B4-BE49-F238E27FC236}">
                        <a16:creationId xmlns:a16="http://schemas.microsoft.com/office/drawing/2014/main" id="{9D8F499E-A332-4B8E-98C9-9F1B98AA1676}"/>
                      </a:ext>
                    </a:extLst>
                  </p:cNvPr>
                  <p:cNvSpPr>
                    <a:spLocks/>
                  </p:cNvSpPr>
                  <p:nvPr/>
                </p:nvSpPr>
                <p:spPr bwMode="auto">
                  <a:xfrm>
                    <a:off x="769" y="40"/>
                    <a:ext cx="13" cy="25"/>
                  </a:xfrm>
                  <a:custGeom>
                    <a:avLst/>
                    <a:gdLst>
                      <a:gd name="T0" fmla="*/ 12 w 25"/>
                      <a:gd name="T1" fmla="*/ 0 h 49"/>
                      <a:gd name="T2" fmla="*/ 13 w 25"/>
                      <a:gd name="T3" fmla="*/ 4 h 49"/>
                      <a:gd name="T4" fmla="*/ 10 w 25"/>
                      <a:gd name="T5" fmla="*/ 10 h 49"/>
                      <a:gd name="T6" fmla="*/ 6 w 25"/>
                      <a:gd name="T7" fmla="*/ 19 h 49"/>
                      <a:gd name="T8" fmla="*/ 0 w 25"/>
                      <a:gd name="T9" fmla="*/ 25 h 49"/>
                      <a:gd name="T10" fmla="*/ 3 w 25"/>
                      <a:gd name="T11" fmla="*/ 18 h 49"/>
                      <a:gd name="T12" fmla="*/ 7 w 25"/>
                      <a:gd name="T13" fmla="*/ 10 h 49"/>
                      <a:gd name="T14" fmla="*/ 10 w 25"/>
                      <a:gd name="T15" fmla="*/ 3 h 49"/>
                      <a:gd name="T16" fmla="*/ 12 w 25"/>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9">
                        <a:moveTo>
                          <a:pt x="24" y="0"/>
                        </a:moveTo>
                        <a:lnTo>
                          <a:pt x="25" y="7"/>
                        </a:lnTo>
                        <a:lnTo>
                          <a:pt x="20" y="20"/>
                        </a:lnTo>
                        <a:lnTo>
                          <a:pt x="12" y="37"/>
                        </a:lnTo>
                        <a:lnTo>
                          <a:pt x="0" y="49"/>
                        </a:lnTo>
                        <a:lnTo>
                          <a:pt x="5" y="35"/>
                        </a:lnTo>
                        <a:lnTo>
                          <a:pt x="13" y="19"/>
                        </a:lnTo>
                        <a:lnTo>
                          <a:pt x="19" y="5"/>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3" name="Freeform 126">
                    <a:extLst>
                      <a:ext uri="{FF2B5EF4-FFF2-40B4-BE49-F238E27FC236}">
                        <a16:creationId xmlns:a16="http://schemas.microsoft.com/office/drawing/2014/main" id="{0145B9A4-5CE0-44CF-B08A-CE6525118726}"/>
                      </a:ext>
                    </a:extLst>
                  </p:cNvPr>
                  <p:cNvSpPr>
                    <a:spLocks/>
                  </p:cNvSpPr>
                  <p:nvPr/>
                </p:nvSpPr>
                <p:spPr bwMode="auto">
                  <a:xfrm>
                    <a:off x="749" y="36"/>
                    <a:ext cx="18" cy="33"/>
                  </a:xfrm>
                  <a:custGeom>
                    <a:avLst/>
                    <a:gdLst>
                      <a:gd name="T0" fmla="*/ 18 w 36"/>
                      <a:gd name="T1" fmla="*/ 0 h 64"/>
                      <a:gd name="T2" fmla="*/ 18 w 36"/>
                      <a:gd name="T3" fmla="*/ 2 h 64"/>
                      <a:gd name="T4" fmla="*/ 18 w 36"/>
                      <a:gd name="T5" fmla="*/ 5 h 64"/>
                      <a:gd name="T6" fmla="*/ 16 w 36"/>
                      <a:gd name="T7" fmla="*/ 9 h 64"/>
                      <a:gd name="T8" fmla="*/ 14 w 36"/>
                      <a:gd name="T9" fmla="*/ 14 h 64"/>
                      <a:gd name="T10" fmla="*/ 11 w 36"/>
                      <a:gd name="T11" fmla="*/ 20 h 64"/>
                      <a:gd name="T12" fmla="*/ 8 w 36"/>
                      <a:gd name="T13" fmla="*/ 25 h 64"/>
                      <a:gd name="T14" fmla="*/ 4 w 36"/>
                      <a:gd name="T15" fmla="*/ 30 h 64"/>
                      <a:gd name="T16" fmla="*/ 0 w 36"/>
                      <a:gd name="T17" fmla="*/ 33 h 64"/>
                      <a:gd name="T18" fmla="*/ 2 w 36"/>
                      <a:gd name="T19" fmla="*/ 30 h 64"/>
                      <a:gd name="T20" fmla="*/ 4 w 36"/>
                      <a:gd name="T21" fmla="*/ 26 h 64"/>
                      <a:gd name="T22" fmla="*/ 7 w 36"/>
                      <a:gd name="T23" fmla="*/ 20 h 64"/>
                      <a:gd name="T24" fmla="*/ 9 w 36"/>
                      <a:gd name="T25" fmla="*/ 14 h 64"/>
                      <a:gd name="T26" fmla="*/ 11 w 36"/>
                      <a:gd name="T27" fmla="*/ 9 h 64"/>
                      <a:gd name="T28" fmla="*/ 14 w 36"/>
                      <a:gd name="T29" fmla="*/ 4 h 64"/>
                      <a:gd name="T30" fmla="*/ 16 w 36"/>
                      <a:gd name="T31" fmla="*/ 1 h 64"/>
                      <a:gd name="T32" fmla="*/ 18 w 3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64">
                        <a:moveTo>
                          <a:pt x="35" y="0"/>
                        </a:moveTo>
                        <a:lnTo>
                          <a:pt x="36" y="3"/>
                        </a:lnTo>
                        <a:lnTo>
                          <a:pt x="35" y="9"/>
                        </a:lnTo>
                        <a:lnTo>
                          <a:pt x="31" y="18"/>
                        </a:lnTo>
                        <a:lnTo>
                          <a:pt x="27" y="28"/>
                        </a:lnTo>
                        <a:lnTo>
                          <a:pt x="21" y="39"/>
                        </a:lnTo>
                        <a:lnTo>
                          <a:pt x="15" y="49"/>
                        </a:lnTo>
                        <a:lnTo>
                          <a:pt x="7" y="58"/>
                        </a:lnTo>
                        <a:lnTo>
                          <a:pt x="0" y="64"/>
                        </a:lnTo>
                        <a:lnTo>
                          <a:pt x="4" y="58"/>
                        </a:lnTo>
                        <a:lnTo>
                          <a:pt x="7" y="50"/>
                        </a:lnTo>
                        <a:lnTo>
                          <a:pt x="13" y="39"/>
                        </a:lnTo>
                        <a:lnTo>
                          <a:pt x="18" y="27"/>
                        </a:lnTo>
                        <a:lnTo>
                          <a:pt x="22" y="17"/>
                        </a:lnTo>
                        <a:lnTo>
                          <a:pt x="28" y="7"/>
                        </a:lnTo>
                        <a:lnTo>
                          <a:pt x="31"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4" name="Freeform 127">
                    <a:extLst>
                      <a:ext uri="{FF2B5EF4-FFF2-40B4-BE49-F238E27FC236}">
                        <a16:creationId xmlns:a16="http://schemas.microsoft.com/office/drawing/2014/main" id="{F178D475-FBB5-42C3-85A4-55551B1CA923}"/>
                      </a:ext>
                    </a:extLst>
                  </p:cNvPr>
                  <p:cNvSpPr>
                    <a:spLocks/>
                  </p:cNvSpPr>
                  <p:nvPr/>
                </p:nvSpPr>
                <p:spPr bwMode="auto">
                  <a:xfrm>
                    <a:off x="731" y="33"/>
                    <a:ext cx="19" cy="35"/>
                  </a:xfrm>
                  <a:custGeom>
                    <a:avLst/>
                    <a:gdLst>
                      <a:gd name="T0" fmla="*/ 18 w 40"/>
                      <a:gd name="T1" fmla="*/ 0 h 70"/>
                      <a:gd name="T2" fmla="*/ 19 w 40"/>
                      <a:gd name="T3" fmla="*/ 2 h 70"/>
                      <a:gd name="T4" fmla="*/ 18 w 40"/>
                      <a:gd name="T5" fmla="*/ 6 h 70"/>
                      <a:gd name="T6" fmla="*/ 16 w 40"/>
                      <a:gd name="T7" fmla="*/ 11 h 70"/>
                      <a:gd name="T8" fmla="*/ 13 w 40"/>
                      <a:gd name="T9" fmla="*/ 17 h 70"/>
                      <a:gd name="T10" fmla="*/ 10 w 40"/>
                      <a:gd name="T11" fmla="*/ 23 h 70"/>
                      <a:gd name="T12" fmla="*/ 7 w 40"/>
                      <a:gd name="T13" fmla="*/ 28 h 70"/>
                      <a:gd name="T14" fmla="*/ 3 w 40"/>
                      <a:gd name="T15" fmla="*/ 32 h 70"/>
                      <a:gd name="T16" fmla="*/ 0 w 40"/>
                      <a:gd name="T17" fmla="*/ 35 h 70"/>
                      <a:gd name="T18" fmla="*/ 1 w 40"/>
                      <a:gd name="T19" fmla="*/ 32 h 70"/>
                      <a:gd name="T20" fmla="*/ 3 w 40"/>
                      <a:gd name="T21" fmla="*/ 28 h 70"/>
                      <a:gd name="T22" fmla="*/ 6 w 40"/>
                      <a:gd name="T23" fmla="*/ 22 h 70"/>
                      <a:gd name="T24" fmla="*/ 9 w 40"/>
                      <a:gd name="T25" fmla="*/ 16 h 70"/>
                      <a:gd name="T26" fmla="*/ 12 w 40"/>
                      <a:gd name="T27" fmla="*/ 10 h 70"/>
                      <a:gd name="T28" fmla="*/ 15 w 40"/>
                      <a:gd name="T29" fmla="*/ 5 h 70"/>
                      <a:gd name="T30" fmla="*/ 17 w 40"/>
                      <a:gd name="T31" fmla="*/ 1 h 70"/>
                      <a:gd name="T32" fmla="*/ 18 w 40"/>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70">
                        <a:moveTo>
                          <a:pt x="38" y="0"/>
                        </a:moveTo>
                        <a:lnTo>
                          <a:pt x="40" y="3"/>
                        </a:lnTo>
                        <a:lnTo>
                          <a:pt x="37" y="11"/>
                        </a:lnTo>
                        <a:lnTo>
                          <a:pt x="34" y="22"/>
                        </a:lnTo>
                        <a:lnTo>
                          <a:pt x="28" y="33"/>
                        </a:lnTo>
                        <a:lnTo>
                          <a:pt x="22" y="45"/>
                        </a:lnTo>
                        <a:lnTo>
                          <a:pt x="14" y="56"/>
                        </a:lnTo>
                        <a:lnTo>
                          <a:pt x="7" y="64"/>
                        </a:lnTo>
                        <a:lnTo>
                          <a:pt x="0" y="70"/>
                        </a:lnTo>
                        <a:lnTo>
                          <a:pt x="3" y="64"/>
                        </a:lnTo>
                        <a:lnTo>
                          <a:pt x="7" y="55"/>
                        </a:lnTo>
                        <a:lnTo>
                          <a:pt x="13" y="44"/>
                        </a:lnTo>
                        <a:lnTo>
                          <a:pt x="19" y="31"/>
                        </a:lnTo>
                        <a:lnTo>
                          <a:pt x="26" y="19"/>
                        </a:lnTo>
                        <a:lnTo>
                          <a:pt x="32"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5" name="Freeform 128">
                    <a:extLst>
                      <a:ext uri="{FF2B5EF4-FFF2-40B4-BE49-F238E27FC236}">
                        <a16:creationId xmlns:a16="http://schemas.microsoft.com/office/drawing/2014/main" id="{658D6EDC-4BF1-438D-BD45-AAB311F8CBBF}"/>
                      </a:ext>
                    </a:extLst>
                  </p:cNvPr>
                  <p:cNvSpPr>
                    <a:spLocks/>
                  </p:cNvSpPr>
                  <p:nvPr/>
                </p:nvSpPr>
                <p:spPr bwMode="auto">
                  <a:xfrm>
                    <a:off x="718" y="37"/>
                    <a:ext cx="21" cy="29"/>
                  </a:xfrm>
                  <a:custGeom>
                    <a:avLst/>
                    <a:gdLst>
                      <a:gd name="T0" fmla="*/ 21 w 43"/>
                      <a:gd name="T1" fmla="*/ 0 h 57"/>
                      <a:gd name="T2" fmla="*/ 21 w 43"/>
                      <a:gd name="T3" fmla="*/ 1 h 57"/>
                      <a:gd name="T4" fmla="*/ 20 w 43"/>
                      <a:gd name="T5" fmla="*/ 5 h 57"/>
                      <a:gd name="T6" fmla="*/ 17 w 43"/>
                      <a:gd name="T7" fmla="*/ 9 h 57"/>
                      <a:gd name="T8" fmla="*/ 14 w 43"/>
                      <a:gd name="T9" fmla="*/ 15 h 57"/>
                      <a:gd name="T10" fmla="*/ 10 w 43"/>
                      <a:gd name="T11" fmla="*/ 20 h 57"/>
                      <a:gd name="T12" fmla="*/ 6 w 43"/>
                      <a:gd name="T13" fmla="*/ 24 h 57"/>
                      <a:gd name="T14" fmla="*/ 3 w 43"/>
                      <a:gd name="T15" fmla="*/ 27 h 57"/>
                      <a:gd name="T16" fmla="*/ 0 w 43"/>
                      <a:gd name="T17" fmla="*/ 29 h 57"/>
                      <a:gd name="T18" fmla="*/ 2 w 43"/>
                      <a:gd name="T19" fmla="*/ 26 h 57"/>
                      <a:gd name="T20" fmla="*/ 4 w 43"/>
                      <a:gd name="T21" fmla="*/ 22 h 57"/>
                      <a:gd name="T22" fmla="*/ 7 w 43"/>
                      <a:gd name="T23" fmla="*/ 17 h 57"/>
                      <a:gd name="T24" fmla="*/ 11 w 43"/>
                      <a:gd name="T25" fmla="*/ 12 h 57"/>
                      <a:gd name="T26" fmla="*/ 14 w 43"/>
                      <a:gd name="T27" fmla="*/ 7 h 57"/>
                      <a:gd name="T28" fmla="*/ 17 w 43"/>
                      <a:gd name="T29" fmla="*/ 3 h 57"/>
                      <a:gd name="T30" fmla="*/ 19 w 43"/>
                      <a:gd name="T31" fmla="*/ 1 h 57"/>
                      <a:gd name="T32" fmla="*/ 21 w 43"/>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57">
                        <a:moveTo>
                          <a:pt x="43" y="0"/>
                        </a:moveTo>
                        <a:lnTo>
                          <a:pt x="43" y="2"/>
                        </a:lnTo>
                        <a:lnTo>
                          <a:pt x="40" y="9"/>
                        </a:lnTo>
                        <a:lnTo>
                          <a:pt x="35" y="18"/>
                        </a:lnTo>
                        <a:lnTo>
                          <a:pt x="29" y="29"/>
                        </a:lnTo>
                        <a:lnTo>
                          <a:pt x="21" y="39"/>
                        </a:lnTo>
                        <a:lnTo>
                          <a:pt x="13" y="47"/>
                        </a:lnTo>
                        <a:lnTo>
                          <a:pt x="6" y="54"/>
                        </a:lnTo>
                        <a:lnTo>
                          <a:pt x="0" y="57"/>
                        </a:lnTo>
                        <a:lnTo>
                          <a:pt x="4" y="52"/>
                        </a:lnTo>
                        <a:lnTo>
                          <a:pt x="9" y="44"/>
                        </a:lnTo>
                        <a:lnTo>
                          <a:pt x="15" y="34"/>
                        </a:lnTo>
                        <a:lnTo>
                          <a:pt x="22" y="23"/>
                        </a:lnTo>
                        <a:lnTo>
                          <a:pt x="29" y="14"/>
                        </a:lnTo>
                        <a:lnTo>
                          <a:pt x="35"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6" name="Freeform 129">
                    <a:extLst>
                      <a:ext uri="{FF2B5EF4-FFF2-40B4-BE49-F238E27FC236}">
                        <a16:creationId xmlns:a16="http://schemas.microsoft.com/office/drawing/2014/main" id="{947F5C45-F81D-4DC5-91D1-6EDC74E86C59}"/>
                      </a:ext>
                    </a:extLst>
                  </p:cNvPr>
                  <p:cNvSpPr>
                    <a:spLocks/>
                  </p:cNvSpPr>
                  <p:nvPr/>
                </p:nvSpPr>
                <p:spPr bwMode="auto">
                  <a:xfrm>
                    <a:off x="709" y="39"/>
                    <a:ext cx="18" cy="24"/>
                  </a:xfrm>
                  <a:custGeom>
                    <a:avLst/>
                    <a:gdLst>
                      <a:gd name="T0" fmla="*/ 17 w 37"/>
                      <a:gd name="T1" fmla="*/ 0 h 49"/>
                      <a:gd name="T2" fmla="*/ 18 w 37"/>
                      <a:gd name="T3" fmla="*/ 1 h 49"/>
                      <a:gd name="T4" fmla="*/ 17 w 37"/>
                      <a:gd name="T5" fmla="*/ 4 h 49"/>
                      <a:gd name="T6" fmla="*/ 16 w 37"/>
                      <a:gd name="T7" fmla="*/ 7 h 49"/>
                      <a:gd name="T8" fmla="*/ 13 w 37"/>
                      <a:gd name="T9" fmla="*/ 11 h 49"/>
                      <a:gd name="T10" fmla="*/ 11 w 37"/>
                      <a:gd name="T11" fmla="*/ 15 h 49"/>
                      <a:gd name="T12" fmla="*/ 7 w 37"/>
                      <a:gd name="T13" fmla="*/ 19 h 49"/>
                      <a:gd name="T14" fmla="*/ 4 w 37"/>
                      <a:gd name="T15" fmla="*/ 22 h 49"/>
                      <a:gd name="T16" fmla="*/ 0 w 37"/>
                      <a:gd name="T17" fmla="*/ 24 h 49"/>
                      <a:gd name="T18" fmla="*/ 1 w 37"/>
                      <a:gd name="T19" fmla="*/ 21 h 49"/>
                      <a:gd name="T20" fmla="*/ 4 w 37"/>
                      <a:gd name="T21" fmla="*/ 18 h 49"/>
                      <a:gd name="T22" fmla="*/ 6 w 37"/>
                      <a:gd name="T23" fmla="*/ 14 h 49"/>
                      <a:gd name="T24" fmla="*/ 9 w 37"/>
                      <a:gd name="T25" fmla="*/ 9 h 49"/>
                      <a:gd name="T26" fmla="*/ 12 w 37"/>
                      <a:gd name="T27" fmla="*/ 6 h 49"/>
                      <a:gd name="T28" fmla="*/ 14 w 37"/>
                      <a:gd name="T29" fmla="*/ 2 h 49"/>
                      <a:gd name="T30" fmla="*/ 16 w 37"/>
                      <a:gd name="T31" fmla="*/ 0 h 49"/>
                      <a:gd name="T32" fmla="*/ 17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35" y="0"/>
                        </a:moveTo>
                        <a:lnTo>
                          <a:pt x="37" y="3"/>
                        </a:lnTo>
                        <a:lnTo>
                          <a:pt x="34" y="8"/>
                        </a:lnTo>
                        <a:lnTo>
                          <a:pt x="32" y="15"/>
                        </a:lnTo>
                        <a:lnTo>
                          <a:pt x="27" y="23"/>
                        </a:lnTo>
                        <a:lnTo>
                          <a:pt x="22" y="31"/>
                        </a:lnTo>
                        <a:lnTo>
                          <a:pt x="15" y="39"/>
                        </a:lnTo>
                        <a:lnTo>
                          <a:pt x="8" y="45"/>
                        </a:lnTo>
                        <a:lnTo>
                          <a:pt x="0" y="49"/>
                        </a:lnTo>
                        <a:lnTo>
                          <a:pt x="3" y="43"/>
                        </a:lnTo>
                        <a:lnTo>
                          <a:pt x="8" y="36"/>
                        </a:lnTo>
                        <a:lnTo>
                          <a:pt x="13" y="28"/>
                        </a:lnTo>
                        <a:lnTo>
                          <a:pt x="19" y="19"/>
                        </a:lnTo>
                        <a:lnTo>
                          <a:pt x="24" y="12"/>
                        </a:lnTo>
                        <a:lnTo>
                          <a:pt x="28" y="5"/>
                        </a:lnTo>
                        <a:lnTo>
                          <a:pt x="33"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7" name="Freeform 130">
                    <a:extLst>
                      <a:ext uri="{FF2B5EF4-FFF2-40B4-BE49-F238E27FC236}">
                        <a16:creationId xmlns:a16="http://schemas.microsoft.com/office/drawing/2014/main" id="{846AD3F9-E697-46ED-93F2-7E95408341CB}"/>
                      </a:ext>
                    </a:extLst>
                  </p:cNvPr>
                  <p:cNvSpPr>
                    <a:spLocks/>
                  </p:cNvSpPr>
                  <p:nvPr/>
                </p:nvSpPr>
                <p:spPr bwMode="auto">
                  <a:xfrm>
                    <a:off x="699" y="39"/>
                    <a:ext cx="16" cy="17"/>
                  </a:xfrm>
                  <a:custGeom>
                    <a:avLst/>
                    <a:gdLst>
                      <a:gd name="T0" fmla="*/ 16 w 32"/>
                      <a:gd name="T1" fmla="*/ 0 h 35"/>
                      <a:gd name="T2" fmla="*/ 16 w 32"/>
                      <a:gd name="T3" fmla="*/ 1 h 35"/>
                      <a:gd name="T4" fmla="*/ 15 w 32"/>
                      <a:gd name="T5" fmla="*/ 3 h 35"/>
                      <a:gd name="T6" fmla="*/ 14 w 32"/>
                      <a:gd name="T7" fmla="*/ 6 h 35"/>
                      <a:gd name="T8" fmla="*/ 11 w 32"/>
                      <a:gd name="T9" fmla="*/ 10 h 35"/>
                      <a:gd name="T10" fmla="*/ 8 w 32"/>
                      <a:gd name="T11" fmla="*/ 13 h 35"/>
                      <a:gd name="T12" fmla="*/ 5 w 32"/>
                      <a:gd name="T13" fmla="*/ 16 h 35"/>
                      <a:gd name="T14" fmla="*/ 2 w 32"/>
                      <a:gd name="T15" fmla="*/ 17 h 35"/>
                      <a:gd name="T16" fmla="*/ 0 w 32"/>
                      <a:gd name="T17" fmla="*/ 17 h 35"/>
                      <a:gd name="T18" fmla="*/ 4 w 32"/>
                      <a:gd name="T19" fmla="*/ 13 h 35"/>
                      <a:gd name="T20" fmla="*/ 8 w 32"/>
                      <a:gd name="T21" fmla="*/ 7 h 35"/>
                      <a:gd name="T22" fmla="*/ 13 w 32"/>
                      <a:gd name="T23" fmla="*/ 2 h 35"/>
                      <a:gd name="T24" fmla="*/ 16 w 32"/>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5">
                        <a:moveTo>
                          <a:pt x="31" y="0"/>
                        </a:moveTo>
                        <a:lnTo>
                          <a:pt x="32" y="3"/>
                        </a:lnTo>
                        <a:lnTo>
                          <a:pt x="30" y="7"/>
                        </a:lnTo>
                        <a:lnTo>
                          <a:pt x="27" y="13"/>
                        </a:lnTo>
                        <a:lnTo>
                          <a:pt x="21" y="20"/>
                        </a:lnTo>
                        <a:lnTo>
                          <a:pt x="15" y="26"/>
                        </a:lnTo>
                        <a:lnTo>
                          <a:pt x="9" y="32"/>
                        </a:lnTo>
                        <a:lnTo>
                          <a:pt x="4" y="34"/>
                        </a:lnTo>
                        <a:lnTo>
                          <a:pt x="0" y="35"/>
                        </a:lnTo>
                        <a:lnTo>
                          <a:pt x="7" y="27"/>
                        </a:lnTo>
                        <a:lnTo>
                          <a:pt x="16" y="15"/>
                        </a:lnTo>
                        <a:lnTo>
                          <a:pt x="25" y="5"/>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8" name="Freeform 131">
                    <a:extLst>
                      <a:ext uri="{FF2B5EF4-FFF2-40B4-BE49-F238E27FC236}">
                        <a16:creationId xmlns:a16="http://schemas.microsoft.com/office/drawing/2014/main" id="{D36613AD-3798-4F59-B5CA-573FCAB31B2E}"/>
                      </a:ext>
                    </a:extLst>
                  </p:cNvPr>
                  <p:cNvSpPr>
                    <a:spLocks/>
                  </p:cNvSpPr>
                  <p:nvPr/>
                </p:nvSpPr>
                <p:spPr bwMode="auto">
                  <a:xfrm>
                    <a:off x="693" y="42"/>
                    <a:ext cx="11" cy="11"/>
                  </a:xfrm>
                  <a:custGeom>
                    <a:avLst/>
                    <a:gdLst>
                      <a:gd name="T0" fmla="*/ 11 w 20"/>
                      <a:gd name="T1" fmla="*/ 0 h 22"/>
                      <a:gd name="T2" fmla="*/ 11 w 20"/>
                      <a:gd name="T3" fmla="*/ 3 h 22"/>
                      <a:gd name="T4" fmla="*/ 8 w 20"/>
                      <a:gd name="T5" fmla="*/ 7 h 22"/>
                      <a:gd name="T6" fmla="*/ 4 w 20"/>
                      <a:gd name="T7" fmla="*/ 11 h 22"/>
                      <a:gd name="T8" fmla="*/ 0 w 20"/>
                      <a:gd name="T9" fmla="*/ 11 h 22"/>
                      <a:gd name="T10" fmla="*/ 3 w 20"/>
                      <a:gd name="T11" fmla="*/ 9 h 22"/>
                      <a:gd name="T12" fmla="*/ 7 w 20"/>
                      <a:gd name="T13" fmla="*/ 4 h 22"/>
                      <a:gd name="T14" fmla="*/ 9 w 20"/>
                      <a:gd name="T15" fmla="*/ 0 h 22"/>
                      <a:gd name="T16" fmla="*/ 11 w 20"/>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0"/>
                        </a:moveTo>
                        <a:lnTo>
                          <a:pt x="20" y="6"/>
                        </a:lnTo>
                        <a:lnTo>
                          <a:pt x="15" y="14"/>
                        </a:lnTo>
                        <a:lnTo>
                          <a:pt x="8" y="21"/>
                        </a:lnTo>
                        <a:lnTo>
                          <a:pt x="0" y="22"/>
                        </a:lnTo>
                        <a:lnTo>
                          <a:pt x="6" y="17"/>
                        </a:lnTo>
                        <a:lnTo>
                          <a:pt x="12" y="8"/>
                        </a:lnTo>
                        <a:lnTo>
                          <a:pt x="17" y="0"/>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9" name="Freeform 132">
                    <a:extLst>
                      <a:ext uri="{FF2B5EF4-FFF2-40B4-BE49-F238E27FC236}">
                        <a16:creationId xmlns:a16="http://schemas.microsoft.com/office/drawing/2014/main" id="{6DD21471-41CD-4C19-9517-B696BE864B51}"/>
                      </a:ext>
                    </a:extLst>
                  </p:cNvPr>
                  <p:cNvSpPr>
                    <a:spLocks/>
                  </p:cNvSpPr>
                  <p:nvPr/>
                </p:nvSpPr>
                <p:spPr bwMode="auto">
                  <a:xfrm>
                    <a:off x="785" y="43"/>
                    <a:ext cx="12" cy="15"/>
                  </a:xfrm>
                  <a:custGeom>
                    <a:avLst/>
                    <a:gdLst>
                      <a:gd name="T0" fmla="*/ 0 w 23"/>
                      <a:gd name="T1" fmla="*/ 15 h 30"/>
                      <a:gd name="T2" fmla="*/ 2 w 23"/>
                      <a:gd name="T3" fmla="*/ 12 h 30"/>
                      <a:gd name="T4" fmla="*/ 5 w 23"/>
                      <a:gd name="T5" fmla="*/ 6 h 30"/>
                      <a:gd name="T6" fmla="*/ 9 w 23"/>
                      <a:gd name="T7" fmla="*/ 2 h 30"/>
                      <a:gd name="T8" fmla="*/ 12 w 23"/>
                      <a:gd name="T9" fmla="*/ 0 h 30"/>
                      <a:gd name="T10" fmla="*/ 12 w 23"/>
                      <a:gd name="T11" fmla="*/ 4 h 30"/>
                      <a:gd name="T12" fmla="*/ 8 w 23"/>
                      <a:gd name="T13" fmla="*/ 8 h 30"/>
                      <a:gd name="T14" fmla="*/ 4 w 23"/>
                      <a:gd name="T15" fmla="*/ 13 h 30"/>
                      <a:gd name="T16" fmla="*/ 0 w 23"/>
                      <a:gd name="T17" fmla="*/ 15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30">
                        <a:moveTo>
                          <a:pt x="0" y="30"/>
                        </a:moveTo>
                        <a:lnTo>
                          <a:pt x="3" y="24"/>
                        </a:lnTo>
                        <a:lnTo>
                          <a:pt x="10" y="12"/>
                        </a:lnTo>
                        <a:lnTo>
                          <a:pt x="17" y="3"/>
                        </a:lnTo>
                        <a:lnTo>
                          <a:pt x="23" y="0"/>
                        </a:lnTo>
                        <a:lnTo>
                          <a:pt x="23" y="7"/>
                        </a:lnTo>
                        <a:lnTo>
                          <a:pt x="16" y="15"/>
                        </a:lnTo>
                        <a:lnTo>
                          <a:pt x="7" y="25"/>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40" name="Freeform 133">
                    <a:extLst>
                      <a:ext uri="{FF2B5EF4-FFF2-40B4-BE49-F238E27FC236}">
                        <a16:creationId xmlns:a16="http://schemas.microsoft.com/office/drawing/2014/main" id="{E08F9223-5958-493B-A968-91D8CAEA069C}"/>
                      </a:ext>
                    </a:extLst>
                  </p:cNvPr>
                  <p:cNvSpPr>
                    <a:spLocks/>
                  </p:cNvSpPr>
                  <p:nvPr/>
                </p:nvSpPr>
                <p:spPr bwMode="auto">
                  <a:xfrm>
                    <a:off x="785" y="59"/>
                    <a:ext cx="15" cy="6"/>
                  </a:xfrm>
                  <a:custGeom>
                    <a:avLst/>
                    <a:gdLst>
                      <a:gd name="T0" fmla="*/ 0 w 31"/>
                      <a:gd name="T1" fmla="*/ 0 h 11"/>
                      <a:gd name="T2" fmla="*/ 2 w 31"/>
                      <a:gd name="T3" fmla="*/ 1 h 11"/>
                      <a:gd name="T4" fmla="*/ 7 w 31"/>
                      <a:gd name="T5" fmla="*/ 4 h 11"/>
                      <a:gd name="T6" fmla="*/ 12 w 31"/>
                      <a:gd name="T7" fmla="*/ 6 h 11"/>
                      <a:gd name="T8" fmla="*/ 15 w 31"/>
                      <a:gd name="T9" fmla="*/ 5 h 11"/>
                      <a:gd name="T10" fmla="*/ 15 w 31"/>
                      <a:gd name="T11" fmla="*/ 4 h 11"/>
                      <a:gd name="T12" fmla="*/ 14 w 31"/>
                      <a:gd name="T13" fmla="*/ 3 h 11"/>
                      <a:gd name="T14" fmla="*/ 12 w 31"/>
                      <a:gd name="T15" fmla="*/ 2 h 11"/>
                      <a:gd name="T16" fmla="*/ 9 w 31"/>
                      <a:gd name="T17" fmla="*/ 2 h 11"/>
                      <a:gd name="T18" fmla="*/ 7 w 31"/>
                      <a:gd name="T19" fmla="*/ 1 h 11"/>
                      <a:gd name="T20" fmla="*/ 4 w 31"/>
                      <a:gd name="T21" fmla="*/ 1 h 11"/>
                      <a:gd name="T22" fmla="*/ 1 w 31"/>
                      <a:gd name="T23" fmla="*/ 0 h 11"/>
                      <a:gd name="T24" fmla="*/ 0 w 31"/>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11">
                        <a:moveTo>
                          <a:pt x="0" y="0"/>
                        </a:moveTo>
                        <a:lnTo>
                          <a:pt x="5" y="2"/>
                        </a:lnTo>
                        <a:lnTo>
                          <a:pt x="15" y="8"/>
                        </a:lnTo>
                        <a:lnTo>
                          <a:pt x="25" y="11"/>
                        </a:lnTo>
                        <a:lnTo>
                          <a:pt x="31" y="10"/>
                        </a:lnTo>
                        <a:lnTo>
                          <a:pt x="31" y="8"/>
                        </a:lnTo>
                        <a:lnTo>
                          <a:pt x="28" y="5"/>
                        </a:lnTo>
                        <a:lnTo>
                          <a:pt x="24" y="4"/>
                        </a:lnTo>
                        <a:lnTo>
                          <a:pt x="19" y="3"/>
                        </a:lnTo>
                        <a:lnTo>
                          <a:pt x="14" y="2"/>
                        </a:lnTo>
                        <a:lnTo>
                          <a:pt x="8" y="1"/>
                        </a:lnTo>
                        <a:lnTo>
                          <a:pt x="3"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41" name="Freeform 134">
                    <a:extLst>
                      <a:ext uri="{FF2B5EF4-FFF2-40B4-BE49-F238E27FC236}">
                        <a16:creationId xmlns:a16="http://schemas.microsoft.com/office/drawing/2014/main" id="{1B5140E6-FCB7-49C8-9B83-8D718A05CBEA}"/>
                      </a:ext>
                    </a:extLst>
                  </p:cNvPr>
                  <p:cNvSpPr>
                    <a:spLocks/>
                  </p:cNvSpPr>
                  <p:nvPr/>
                </p:nvSpPr>
                <p:spPr bwMode="auto">
                  <a:xfrm>
                    <a:off x="788" y="52"/>
                    <a:ext cx="16" cy="5"/>
                  </a:xfrm>
                  <a:custGeom>
                    <a:avLst/>
                    <a:gdLst>
                      <a:gd name="T0" fmla="*/ 0 w 34"/>
                      <a:gd name="T1" fmla="*/ 5 h 10"/>
                      <a:gd name="T2" fmla="*/ 1 w 34"/>
                      <a:gd name="T3" fmla="*/ 5 h 10"/>
                      <a:gd name="T4" fmla="*/ 3 w 34"/>
                      <a:gd name="T5" fmla="*/ 5 h 10"/>
                      <a:gd name="T6" fmla="*/ 6 w 34"/>
                      <a:gd name="T7" fmla="*/ 5 h 10"/>
                      <a:gd name="T8" fmla="*/ 9 w 34"/>
                      <a:gd name="T9" fmla="*/ 5 h 10"/>
                      <a:gd name="T10" fmla="*/ 12 w 34"/>
                      <a:gd name="T11" fmla="*/ 4 h 10"/>
                      <a:gd name="T12" fmla="*/ 14 w 34"/>
                      <a:gd name="T13" fmla="*/ 4 h 10"/>
                      <a:gd name="T14" fmla="*/ 16 w 34"/>
                      <a:gd name="T15" fmla="*/ 2 h 10"/>
                      <a:gd name="T16" fmla="*/ 16 w 34"/>
                      <a:gd name="T17" fmla="*/ 1 h 10"/>
                      <a:gd name="T18" fmla="*/ 14 w 34"/>
                      <a:gd name="T19" fmla="*/ 0 h 10"/>
                      <a:gd name="T20" fmla="*/ 9 w 34"/>
                      <a:gd name="T21" fmla="*/ 1 h 10"/>
                      <a:gd name="T22" fmla="*/ 4 w 34"/>
                      <a:gd name="T23" fmla="*/ 4 h 10"/>
                      <a:gd name="T24" fmla="*/ 0 w 3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10">
                        <a:moveTo>
                          <a:pt x="0" y="10"/>
                        </a:moveTo>
                        <a:lnTo>
                          <a:pt x="3" y="10"/>
                        </a:lnTo>
                        <a:lnTo>
                          <a:pt x="7" y="9"/>
                        </a:lnTo>
                        <a:lnTo>
                          <a:pt x="13" y="9"/>
                        </a:lnTo>
                        <a:lnTo>
                          <a:pt x="19" y="9"/>
                        </a:lnTo>
                        <a:lnTo>
                          <a:pt x="25" y="8"/>
                        </a:lnTo>
                        <a:lnTo>
                          <a:pt x="29" y="7"/>
                        </a:lnTo>
                        <a:lnTo>
                          <a:pt x="33" y="4"/>
                        </a:lnTo>
                        <a:lnTo>
                          <a:pt x="34" y="2"/>
                        </a:lnTo>
                        <a:lnTo>
                          <a:pt x="29" y="0"/>
                        </a:lnTo>
                        <a:lnTo>
                          <a:pt x="20" y="2"/>
                        </a:lnTo>
                        <a:lnTo>
                          <a:pt x="9" y="7"/>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42" name="Freeform 135">
                    <a:extLst>
                      <a:ext uri="{FF2B5EF4-FFF2-40B4-BE49-F238E27FC236}">
                        <a16:creationId xmlns:a16="http://schemas.microsoft.com/office/drawing/2014/main" id="{84D72E3D-49F7-4334-A3AC-5484460F6FAA}"/>
                      </a:ext>
                    </a:extLst>
                  </p:cNvPr>
                  <p:cNvSpPr>
                    <a:spLocks/>
                  </p:cNvSpPr>
                  <p:nvPr/>
                </p:nvSpPr>
                <p:spPr bwMode="auto">
                  <a:xfrm>
                    <a:off x="780" y="61"/>
                    <a:ext cx="16" cy="12"/>
                  </a:xfrm>
                  <a:custGeom>
                    <a:avLst/>
                    <a:gdLst>
                      <a:gd name="T0" fmla="*/ 0 w 33"/>
                      <a:gd name="T1" fmla="*/ 0 h 24"/>
                      <a:gd name="T2" fmla="*/ 2 w 33"/>
                      <a:gd name="T3" fmla="*/ 2 h 24"/>
                      <a:gd name="T4" fmla="*/ 5 w 33"/>
                      <a:gd name="T5" fmla="*/ 3 h 24"/>
                      <a:gd name="T6" fmla="*/ 7 w 33"/>
                      <a:gd name="T7" fmla="*/ 4 h 24"/>
                      <a:gd name="T8" fmla="*/ 11 w 33"/>
                      <a:gd name="T9" fmla="*/ 6 h 24"/>
                      <a:gd name="T10" fmla="*/ 13 w 33"/>
                      <a:gd name="T11" fmla="*/ 8 h 24"/>
                      <a:gd name="T12" fmla="*/ 15 w 33"/>
                      <a:gd name="T13" fmla="*/ 10 h 24"/>
                      <a:gd name="T14" fmla="*/ 16 w 33"/>
                      <a:gd name="T15" fmla="*/ 11 h 24"/>
                      <a:gd name="T16" fmla="*/ 16 w 33"/>
                      <a:gd name="T17" fmla="*/ 12 h 24"/>
                      <a:gd name="T18" fmla="*/ 13 w 33"/>
                      <a:gd name="T19" fmla="*/ 12 h 24"/>
                      <a:gd name="T20" fmla="*/ 8 w 33"/>
                      <a:gd name="T21" fmla="*/ 8 h 24"/>
                      <a:gd name="T22" fmla="*/ 3 w 33"/>
                      <a:gd name="T23" fmla="*/ 4 h 24"/>
                      <a:gd name="T24" fmla="*/ 0 w 33"/>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4">
                        <a:moveTo>
                          <a:pt x="0" y="0"/>
                        </a:moveTo>
                        <a:lnTo>
                          <a:pt x="5" y="3"/>
                        </a:lnTo>
                        <a:lnTo>
                          <a:pt x="10" y="5"/>
                        </a:lnTo>
                        <a:lnTo>
                          <a:pt x="15" y="8"/>
                        </a:lnTo>
                        <a:lnTo>
                          <a:pt x="22" y="12"/>
                        </a:lnTo>
                        <a:lnTo>
                          <a:pt x="27" y="16"/>
                        </a:lnTo>
                        <a:lnTo>
                          <a:pt x="30" y="20"/>
                        </a:lnTo>
                        <a:lnTo>
                          <a:pt x="33" y="22"/>
                        </a:lnTo>
                        <a:lnTo>
                          <a:pt x="33" y="24"/>
                        </a:lnTo>
                        <a:lnTo>
                          <a:pt x="27" y="23"/>
                        </a:lnTo>
                        <a:lnTo>
                          <a:pt x="16" y="15"/>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43" name="Freeform 136">
                    <a:extLst>
                      <a:ext uri="{FF2B5EF4-FFF2-40B4-BE49-F238E27FC236}">
                        <a16:creationId xmlns:a16="http://schemas.microsoft.com/office/drawing/2014/main" id="{8D6D12EF-7F51-444B-AFF9-1AA0A05EC9C0}"/>
                      </a:ext>
                    </a:extLst>
                  </p:cNvPr>
                  <p:cNvSpPr>
                    <a:spLocks/>
                  </p:cNvSpPr>
                  <p:nvPr/>
                </p:nvSpPr>
                <p:spPr bwMode="auto">
                  <a:xfrm>
                    <a:off x="697" y="56"/>
                    <a:ext cx="5" cy="22"/>
                  </a:xfrm>
                  <a:custGeom>
                    <a:avLst/>
                    <a:gdLst>
                      <a:gd name="T0" fmla="*/ 3 w 9"/>
                      <a:gd name="T1" fmla="*/ 0 h 44"/>
                      <a:gd name="T2" fmla="*/ 4 w 9"/>
                      <a:gd name="T3" fmla="*/ 5 h 44"/>
                      <a:gd name="T4" fmla="*/ 5 w 9"/>
                      <a:gd name="T5" fmla="*/ 13 h 44"/>
                      <a:gd name="T6" fmla="*/ 4 w 9"/>
                      <a:gd name="T7" fmla="*/ 19 h 44"/>
                      <a:gd name="T8" fmla="*/ 2 w 9"/>
                      <a:gd name="T9" fmla="*/ 22 h 44"/>
                      <a:gd name="T10" fmla="*/ 0 w 9"/>
                      <a:gd name="T11" fmla="*/ 20 h 44"/>
                      <a:gd name="T12" fmla="*/ 1 w 9"/>
                      <a:gd name="T13" fmla="*/ 13 h 44"/>
                      <a:gd name="T14" fmla="*/ 2 w 9"/>
                      <a:gd name="T15" fmla="*/ 6 h 44"/>
                      <a:gd name="T16" fmla="*/ 3 w 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4">
                        <a:moveTo>
                          <a:pt x="5" y="0"/>
                        </a:moveTo>
                        <a:lnTo>
                          <a:pt x="8" y="10"/>
                        </a:lnTo>
                        <a:lnTo>
                          <a:pt x="9" y="25"/>
                        </a:lnTo>
                        <a:lnTo>
                          <a:pt x="8" y="37"/>
                        </a:lnTo>
                        <a:lnTo>
                          <a:pt x="3" y="44"/>
                        </a:lnTo>
                        <a:lnTo>
                          <a:pt x="0" y="39"/>
                        </a:lnTo>
                        <a:lnTo>
                          <a:pt x="1" y="26"/>
                        </a:lnTo>
                        <a:lnTo>
                          <a:pt x="4"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44" name="Freeform 137">
                    <a:extLst>
                      <a:ext uri="{FF2B5EF4-FFF2-40B4-BE49-F238E27FC236}">
                        <a16:creationId xmlns:a16="http://schemas.microsoft.com/office/drawing/2014/main" id="{879CFBC1-6C9D-4A32-893A-C3D9F95206BE}"/>
                      </a:ext>
                    </a:extLst>
                  </p:cNvPr>
                  <p:cNvSpPr>
                    <a:spLocks/>
                  </p:cNvSpPr>
                  <p:nvPr/>
                </p:nvSpPr>
                <p:spPr bwMode="auto">
                  <a:xfrm>
                    <a:off x="689" y="53"/>
                    <a:ext cx="6" cy="21"/>
                  </a:xfrm>
                  <a:custGeom>
                    <a:avLst/>
                    <a:gdLst>
                      <a:gd name="T0" fmla="*/ 6 w 13"/>
                      <a:gd name="T1" fmla="*/ 0 h 43"/>
                      <a:gd name="T2" fmla="*/ 6 w 13"/>
                      <a:gd name="T3" fmla="*/ 5 h 43"/>
                      <a:gd name="T4" fmla="*/ 6 w 13"/>
                      <a:gd name="T5" fmla="*/ 12 h 43"/>
                      <a:gd name="T6" fmla="*/ 4 w 13"/>
                      <a:gd name="T7" fmla="*/ 18 h 43"/>
                      <a:gd name="T8" fmla="*/ 1 w 13"/>
                      <a:gd name="T9" fmla="*/ 21 h 43"/>
                      <a:gd name="T10" fmla="*/ 0 w 13"/>
                      <a:gd name="T11" fmla="*/ 18 h 43"/>
                      <a:gd name="T12" fmla="*/ 2 w 13"/>
                      <a:gd name="T13" fmla="*/ 12 h 43"/>
                      <a:gd name="T14" fmla="*/ 5 w 13"/>
                      <a:gd name="T15" fmla="*/ 4 h 43"/>
                      <a:gd name="T16" fmla="*/ 6 w 13"/>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43">
                        <a:moveTo>
                          <a:pt x="13" y="0"/>
                        </a:moveTo>
                        <a:lnTo>
                          <a:pt x="13" y="10"/>
                        </a:lnTo>
                        <a:lnTo>
                          <a:pt x="12" y="24"/>
                        </a:lnTo>
                        <a:lnTo>
                          <a:pt x="8" y="37"/>
                        </a:lnTo>
                        <a:lnTo>
                          <a:pt x="3" y="43"/>
                        </a:lnTo>
                        <a:lnTo>
                          <a:pt x="0" y="37"/>
                        </a:lnTo>
                        <a:lnTo>
                          <a:pt x="4" y="24"/>
                        </a:lnTo>
                        <a:lnTo>
                          <a:pt x="10" y="9"/>
                        </a:lnTo>
                        <a:lnTo>
                          <a:pt x="1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45" name="Freeform 138">
                    <a:extLst>
                      <a:ext uri="{FF2B5EF4-FFF2-40B4-BE49-F238E27FC236}">
                        <a16:creationId xmlns:a16="http://schemas.microsoft.com/office/drawing/2014/main" id="{7E903AC5-EDDC-4A61-95A9-EBEF4DC54255}"/>
                      </a:ext>
                    </a:extLst>
                  </p:cNvPr>
                  <p:cNvSpPr>
                    <a:spLocks/>
                  </p:cNvSpPr>
                  <p:nvPr/>
                </p:nvSpPr>
                <p:spPr bwMode="auto">
                  <a:xfrm>
                    <a:off x="709" y="62"/>
                    <a:ext cx="4" cy="20"/>
                  </a:xfrm>
                  <a:custGeom>
                    <a:avLst/>
                    <a:gdLst>
                      <a:gd name="T0" fmla="*/ 1 w 8"/>
                      <a:gd name="T1" fmla="*/ 0 h 40"/>
                      <a:gd name="T2" fmla="*/ 3 w 8"/>
                      <a:gd name="T3" fmla="*/ 3 h 40"/>
                      <a:gd name="T4" fmla="*/ 4 w 8"/>
                      <a:gd name="T5" fmla="*/ 9 h 40"/>
                      <a:gd name="T6" fmla="*/ 4 w 8"/>
                      <a:gd name="T7" fmla="*/ 16 h 40"/>
                      <a:gd name="T8" fmla="*/ 2 w 8"/>
                      <a:gd name="T9" fmla="*/ 20 h 40"/>
                      <a:gd name="T10" fmla="*/ 0 w 8"/>
                      <a:gd name="T11" fmla="*/ 19 h 40"/>
                      <a:gd name="T12" fmla="*/ 0 w 8"/>
                      <a:gd name="T13" fmla="*/ 13 h 40"/>
                      <a:gd name="T14" fmla="*/ 1 w 8"/>
                      <a:gd name="T15" fmla="*/ 6 h 40"/>
                      <a:gd name="T16" fmla="*/ 1 w 8"/>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0">
                        <a:moveTo>
                          <a:pt x="2" y="0"/>
                        </a:moveTo>
                        <a:lnTo>
                          <a:pt x="5" y="5"/>
                        </a:lnTo>
                        <a:lnTo>
                          <a:pt x="8" y="18"/>
                        </a:lnTo>
                        <a:lnTo>
                          <a:pt x="8" y="32"/>
                        </a:lnTo>
                        <a:lnTo>
                          <a:pt x="4" y="40"/>
                        </a:lnTo>
                        <a:lnTo>
                          <a:pt x="0" y="38"/>
                        </a:lnTo>
                        <a:lnTo>
                          <a:pt x="0" y="26"/>
                        </a:lnTo>
                        <a:lnTo>
                          <a:pt x="2"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46" name="Freeform 139">
                    <a:extLst>
                      <a:ext uri="{FF2B5EF4-FFF2-40B4-BE49-F238E27FC236}">
                        <a16:creationId xmlns:a16="http://schemas.microsoft.com/office/drawing/2014/main" id="{1F29110E-A900-4F1C-A718-197DE1A575FE}"/>
                      </a:ext>
                    </a:extLst>
                  </p:cNvPr>
                  <p:cNvSpPr>
                    <a:spLocks/>
                  </p:cNvSpPr>
                  <p:nvPr/>
                </p:nvSpPr>
                <p:spPr bwMode="auto">
                  <a:xfrm>
                    <a:off x="718" y="64"/>
                    <a:ext cx="8" cy="24"/>
                  </a:xfrm>
                  <a:custGeom>
                    <a:avLst/>
                    <a:gdLst>
                      <a:gd name="T0" fmla="*/ 0 w 16"/>
                      <a:gd name="T1" fmla="*/ 0 h 47"/>
                      <a:gd name="T2" fmla="*/ 4 w 16"/>
                      <a:gd name="T3" fmla="*/ 6 h 47"/>
                      <a:gd name="T4" fmla="*/ 7 w 16"/>
                      <a:gd name="T5" fmla="*/ 13 h 47"/>
                      <a:gd name="T6" fmla="*/ 8 w 16"/>
                      <a:gd name="T7" fmla="*/ 20 h 47"/>
                      <a:gd name="T8" fmla="*/ 7 w 16"/>
                      <a:gd name="T9" fmla="*/ 24 h 47"/>
                      <a:gd name="T10" fmla="*/ 4 w 16"/>
                      <a:gd name="T11" fmla="*/ 22 h 47"/>
                      <a:gd name="T12" fmla="*/ 3 w 16"/>
                      <a:gd name="T13" fmla="*/ 14 h 47"/>
                      <a:gd name="T14" fmla="*/ 1 w 16"/>
                      <a:gd name="T15" fmla="*/ 6 h 47"/>
                      <a:gd name="T16" fmla="*/ 0 w 16"/>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0"/>
                        </a:moveTo>
                        <a:lnTo>
                          <a:pt x="7" y="12"/>
                        </a:lnTo>
                        <a:lnTo>
                          <a:pt x="14" y="26"/>
                        </a:lnTo>
                        <a:lnTo>
                          <a:pt x="16" y="40"/>
                        </a:lnTo>
                        <a:lnTo>
                          <a:pt x="14" y="47"/>
                        </a:lnTo>
                        <a:lnTo>
                          <a:pt x="8" y="43"/>
                        </a:lnTo>
                        <a:lnTo>
                          <a:pt x="5" y="28"/>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47" name="Freeform 140">
                    <a:extLst>
                      <a:ext uri="{FF2B5EF4-FFF2-40B4-BE49-F238E27FC236}">
                        <a16:creationId xmlns:a16="http://schemas.microsoft.com/office/drawing/2014/main" id="{9D8221EF-115A-4A2E-8F77-DC11B1716E69}"/>
                      </a:ext>
                    </a:extLst>
                  </p:cNvPr>
                  <p:cNvSpPr>
                    <a:spLocks/>
                  </p:cNvSpPr>
                  <p:nvPr/>
                </p:nvSpPr>
                <p:spPr bwMode="auto">
                  <a:xfrm>
                    <a:off x="729" y="67"/>
                    <a:ext cx="9" cy="26"/>
                  </a:xfrm>
                  <a:custGeom>
                    <a:avLst/>
                    <a:gdLst>
                      <a:gd name="T0" fmla="*/ 0 w 18"/>
                      <a:gd name="T1" fmla="*/ 0 h 51"/>
                      <a:gd name="T2" fmla="*/ 4 w 18"/>
                      <a:gd name="T3" fmla="*/ 6 h 51"/>
                      <a:gd name="T4" fmla="*/ 7 w 18"/>
                      <a:gd name="T5" fmla="*/ 15 h 51"/>
                      <a:gd name="T6" fmla="*/ 9 w 18"/>
                      <a:gd name="T7" fmla="*/ 23 h 51"/>
                      <a:gd name="T8" fmla="*/ 8 w 18"/>
                      <a:gd name="T9" fmla="*/ 26 h 51"/>
                      <a:gd name="T10" fmla="*/ 5 w 18"/>
                      <a:gd name="T11" fmla="*/ 22 h 51"/>
                      <a:gd name="T12" fmla="*/ 3 w 18"/>
                      <a:gd name="T13" fmla="*/ 14 h 51"/>
                      <a:gd name="T14" fmla="*/ 1 w 18"/>
                      <a:gd name="T15" fmla="*/ 5 h 51"/>
                      <a:gd name="T16" fmla="*/ 0 w 18"/>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1">
                        <a:moveTo>
                          <a:pt x="0" y="0"/>
                        </a:moveTo>
                        <a:lnTo>
                          <a:pt x="7" y="11"/>
                        </a:lnTo>
                        <a:lnTo>
                          <a:pt x="14" y="29"/>
                        </a:lnTo>
                        <a:lnTo>
                          <a:pt x="18" y="45"/>
                        </a:lnTo>
                        <a:lnTo>
                          <a:pt x="16" y="51"/>
                        </a:lnTo>
                        <a:lnTo>
                          <a:pt x="10" y="44"/>
                        </a:lnTo>
                        <a:lnTo>
                          <a:pt x="6" y="28"/>
                        </a:lnTo>
                        <a:lnTo>
                          <a:pt x="2"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48" name="Freeform 141">
                    <a:extLst>
                      <a:ext uri="{FF2B5EF4-FFF2-40B4-BE49-F238E27FC236}">
                        <a16:creationId xmlns:a16="http://schemas.microsoft.com/office/drawing/2014/main" id="{C55D4945-C7B0-4E18-8280-C6AA609C9131}"/>
                      </a:ext>
                    </a:extLst>
                  </p:cNvPr>
                  <p:cNvSpPr>
                    <a:spLocks/>
                  </p:cNvSpPr>
                  <p:nvPr/>
                </p:nvSpPr>
                <p:spPr bwMode="auto">
                  <a:xfrm>
                    <a:off x="749" y="66"/>
                    <a:ext cx="16" cy="27"/>
                  </a:xfrm>
                  <a:custGeom>
                    <a:avLst/>
                    <a:gdLst>
                      <a:gd name="T0" fmla="*/ 0 w 32"/>
                      <a:gd name="T1" fmla="*/ 0 h 54"/>
                      <a:gd name="T2" fmla="*/ 3 w 32"/>
                      <a:gd name="T3" fmla="*/ 2 h 54"/>
                      <a:gd name="T4" fmla="*/ 6 w 32"/>
                      <a:gd name="T5" fmla="*/ 6 h 54"/>
                      <a:gd name="T6" fmla="*/ 9 w 32"/>
                      <a:gd name="T7" fmla="*/ 10 h 54"/>
                      <a:gd name="T8" fmla="*/ 12 w 32"/>
                      <a:gd name="T9" fmla="*/ 14 h 54"/>
                      <a:gd name="T10" fmla="*/ 14 w 32"/>
                      <a:gd name="T11" fmla="*/ 18 h 54"/>
                      <a:gd name="T12" fmla="*/ 16 w 32"/>
                      <a:gd name="T13" fmla="*/ 23 h 54"/>
                      <a:gd name="T14" fmla="*/ 16 w 32"/>
                      <a:gd name="T15" fmla="*/ 25 h 54"/>
                      <a:gd name="T16" fmla="*/ 16 w 32"/>
                      <a:gd name="T17" fmla="*/ 27 h 54"/>
                      <a:gd name="T18" fmla="*/ 12 w 32"/>
                      <a:gd name="T19" fmla="*/ 24 h 54"/>
                      <a:gd name="T20" fmla="*/ 8 w 32"/>
                      <a:gd name="T21" fmla="*/ 15 h 54"/>
                      <a:gd name="T22" fmla="*/ 4 w 32"/>
                      <a:gd name="T23" fmla="*/ 5 h 54"/>
                      <a:gd name="T24" fmla="*/ 0 w 32"/>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54">
                        <a:moveTo>
                          <a:pt x="0" y="0"/>
                        </a:moveTo>
                        <a:lnTo>
                          <a:pt x="6" y="4"/>
                        </a:lnTo>
                        <a:lnTo>
                          <a:pt x="12" y="11"/>
                        </a:lnTo>
                        <a:lnTo>
                          <a:pt x="17" y="19"/>
                        </a:lnTo>
                        <a:lnTo>
                          <a:pt x="23" y="28"/>
                        </a:lnTo>
                        <a:lnTo>
                          <a:pt x="28" y="36"/>
                        </a:lnTo>
                        <a:lnTo>
                          <a:pt x="31" y="45"/>
                        </a:lnTo>
                        <a:lnTo>
                          <a:pt x="32" y="50"/>
                        </a:lnTo>
                        <a:lnTo>
                          <a:pt x="31" y="54"/>
                        </a:lnTo>
                        <a:lnTo>
                          <a:pt x="24" y="47"/>
                        </a:lnTo>
                        <a:lnTo>
                          <a:pt x="16" y="30"/>
                        </a:lnTo>
                        <a:lnTo>
                          <a:pt x="8"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49" name="Freeform 142">
                    <a:extLst>
                      <a:ext uri="{FF2B5EF4-FFF2-40B4-BE49-F238E27FC236}">
                        <a16:creationId xmlns:a16="http://schemas.microsoft.com/office/drawing/2014/main" id="{35A216AA-0EBB-4CCF-9D25-5E29460A868E}"/>
                      </a:ext>
                    </a:extLst>
                  </p:cNvPr>
                  <p:cNvSpPr>
                    <a:spLocks/>
                  </p:cNvSpPr>
                  <p:nvPr/>
                </p:nvSpPr>
                <p:spPr bwMode="auto">
                  <a:xfrm>
                    <a:off x="770" y="62"/>
                    <a:ext cx="19" cy="25"/>
                  </a:xfrm>
                  <a:custGeom>
                    <a:avLst/>
                    <a:gdLst>
                      <a:gd name="T0" fmla="*/ 0 w 37"/>
                      <a:gd name="T1" fmla="*/ 0 h 49"/>
                      <a:gd name="T2" fmla="*/ 3 w 37"/>
                      <a:gd name="T3" fmla="*/ 2 h 49"/>
                      <a:gd name="T4" fmla="*/ 5 w 37"/>
                      <a:gd name="T5" fmla="*/ 5 h 49"/>
                      <a:gd name="T6" fmla="*/ 9 w 37"/>
                      <a:gd name="T7" fmla="*/ 9 h 49"/>
                      <a:gd name="T8" fmla="*/ 12 w 37"/>
                      <a:gd name="T9" fmla="*/ 13 h 49"/>
                      <a:gd name="T10" fmla="*/ 15 w 37"/>
                      <a:gd name="T11" fmla="*/ 17 h 49"/>
                      <a:gd name="T12" fmla="*/ 17 w 37"/>
                      <a:gd name="T13" fmla="*/ 20 h 49"/>
                      <a:gd name="T14" fmla="*/ 19 w 37"/>
                      <a:gd name="T15" fmla="*/ 23 h 49"/>
                      <a:gd name="T16" fmla="*/ 18 w 37"/>
                      <a:gd name="T17" fmla="*/ 25 h 49"/>
                      <a:gd name="T18" fmla="*/ 16 w 37"/>
                      <a:gd name="T19" fmla="*/ 24 h 49"/>
                      <a:gd name="T20" fmla="*/ 14 w 37"/>
                      <a:gd name="T21" fmla="*/ 22 h 49"/>
                      <a:gd name="T22" fmla="*/ 11 w 37"/>
                      <a:gd name="T23" fmla="*/ 18 h 49"/>
                      <a:gd name="T24" fmla="*/ 9 w 37"/>
                      <a:gd name="T25" fmla="*/ 14 h 49"/>
                      <a:gd name="T26" fmla="*/ 6 w 37"/>
                      <a:gd name="T27" fmla="*/ 9 h 49"/>
                      <a:gd name="T28" fmla="*/ 4 w 37"/>
                      <a:gd name="T29" fmla="*/ 5 h 49"/>
                      <a:gd name="T30" fmla="*/ 2 w 37"/>
                      <a:gd name="T31" fmla="*/ 2 h 49"/>
                      <a:gd name="T32" fmla="*/ 0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0" y="0"/>
                        </a:moveTo>
                        <a:lnTo>
                          <a:pt x="5" y="3"/>
                        </a:lnTo>
                        <a:lnTo>
                          <a:pt x="10" y="10"/>
                        </a:lnTo>
                        <a:lnTo>
                          <a:pt x="17" y="17"/>
                        </a:lnTo>
                        <a:lnTo>
                          <a:pt x="24" y="25"/>
                        </a:lnTo>
                        <a:lnTo>
                          <a:pt x="30" y="33"/>
                        </a:lnTo>
                        <a:lnTo>
                          <a:pt x="34" y="40"/>
                        </a:lnTo>
                        <a:lnTo>
                          <a:pt x="37" y="46"/>
                        </a:lnTo>
                        <a:lnTo>
                          <a:pt x="36" y="49"/>
                        </a:lnTo>
                        <a:lnTo>
                          <a:pt x="32" y="48"/>
                        </a:lnTo>
                        <a:lnTo>
                          <a:pt x="28" y="43"/>
                        </a:lnTo>
                        <a:lnTo>
                          <a:pt x="22" y="36"/>
                        </a:lnTo>
                        <a:lnTo>
                          <a:pt x="17" y="27"/>
                        </a:lnTo>
                        <a:lnTo>
                          <a:pt x="11" y="18"/>
                        </a:lnTo>
                        <a:lnTo>
                          <a:pt x="7" y="10"/>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50" name="Freeform 143">
                    <a:extLst>
                      <a:ext uri="{FF2B5EF4-FFF2-40B4-BE49-F238E27FC236}">
                        <a16:creationId xmlns:a16="http://schemas.microsoft.com/office/drawing/2014/main" id="{77DB9FCC-8FC7-477B-98A3-B39643B7CE44}"/>
                      </a:ext>
                    </a:extLst>
                  </p:cNvPr>
                  <p:cNvSpPr>
                    <a:spLocks/>
                  </p:cNvSpPr>
                  <p:nvPr/>
                </p:nvSpPr>
                <p:spPr bwMode="auto">
                  <a:xfrm>
                    <a:off x="739" y="68"/>
                    <a:ext cx="15" cy="23"/>
                  </a:xfrm>
                  <a:custGeom>
                    <a:avLst/>
                    <a:gdLst>
                      <a:gd name="T0" fmla="*/ 0 w 31"/>
                      <a:gd name="T1" fmla="*/ 0 h 45"/>
                      <a:gd name="T2" fmla="*/ 1 w 31"/>
                      <a:gd name="T3" fmla="*/ 2 h 45"/>
                      <a:gd name="T4" fmla="*/ 4 w 31"/>
                      <a:gd name="T5" fmla="*/ 5 h 45"/>
                      <a:gd name="T6" fmla="*/ 7 w 31"/>
                      <a:gd name="T7" fmla="*/ 8 h 45"/>
                      <a:gd name="T8" fmla="*/ 10 w 31"/>
                      <a:gd name="T9" fmla="*/ 12 h 45"/>
                      <a:gd name="T10" fmla="*/ 13 w 31"/>
                      <a:gd name="T11" fmla="*/ 16 h 45"/>
                      <a:gd name="T12" fmla="*/ 15 w 31"/>
                      <a:gd name="T13" fmla="*/ 19 h 45"/>
                      <a:gd name="T14" fmla="*/ 15 w 31"/>
                      <a:gd name="T15" fmla="*/ 22 h 45"/>
                      <a:gd name="T16" fmla="*/ 14 w 31"/>
                      <a:gd name="T17" fmla="*/ 23 h 45"/>
                      <a:gd name="T18" fmla="*/ 10 w 31"/>
                      <a:gd name="T19" fmla="*/ 20 h 45"/>
                      <a:gd name="T20" fmla="*/ 6 w 31"/>
                      <a:gd name="T21" fmla="*/ 13 h 45"/>
                      <a:gd name="T22" fmla="*/ 2 w 31"/>
                      <a:gd name="T23" fmla="*/ 5 h 45"/>
                      <a:gd name="T24" fmla="*/ 0 w 31"/>
                      <a:gd name="T25" fmla="*/ 0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5">
                        <a:moveTo>
                          <a:pt x="0" y="0"/>
                        </a:moveTo>
                        <a:lnTo>
                          <a:pt x="3" y="4"/>
                        </a:lnTo>
                        <a:lnTo>
                          <a:pt x="9" y="9"/>
                        </a:lnTo>
                        <a:lnTo>
                          <a:pt x="15" y="16"/>
                        </a:lnTo>
                        <a:lnTo>
                          <a:pt x="21" y="24"/>
                        </a:lnTo>
                        <a:lnTo>
                          <a:pt x="26" y="31"/>
                        </a:lnTo>
                        <a:lnTo>
                          <a:pt x="30" y="38"/>
                        </a:lnTo>
                        <a:lnTo>
                          <a:pt x="31" y="43"/>
                        </a:lnTo>
                        <a:lnTo>
                          <a:pt x="28" y="45"/>
                        </a:lnTo>
                        <a:lnTo>
                          <a:pt x="20" y="39"/>
                        </a:lnTo>
                        <a:lnTo>
                          <a:pt x="12" y="25"/>
                        </a:lnTo>
                        <a:lnTo>
                          <a:pt x="4"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51" name="Freeform 144">
                    <a:extLst>
                      <a:ext uri="{FF2B5EF4-FFF2-40B4-BE49-F238E27FC236}">
                        <a16:creationId xmlns:a16="http://schemas.microsoft.com/office/drawing/2014/main" id="{D9798CE2-C347-40A6-9535-1269A040BCE0}"/>
                      </a:ext>
                    </a:extLst>
                  </p:cNvPr>
                  <p:cNvSpPr>
                    <a:spLocks/>
                  </p:cNvSpPr>
                  <p:nvPr/>
                </p:nvSpPr>
                <p:spPr bwMode="auto">
                  <a:xfrm>
                    <a:off x="740" y="34"/>
                    <a:ext cx="20" cy="36"/>
                  </a:xfrm>
                  <a:custGeom>
                    <a:avLst/>
                    <a:gdLst>
                      <a:gd name="T0" fmla="*/ 19 w 39"/>
                      <a:gd name="T1" fmla="*/ 0 h 72"/>
                      <a:gd name="T2" fmla="*/ 20 w 39"/>
                      <a:gd name="T3" fmla="*/ 3 h 72"/>
                      <a:gd name="T4" fmla="*/ 19 w 39"/>
                      <a:gd name="T5" fmla="*/ 6 h 72"/>
                      <a:gd name="T6" fmla="*/ 17 w 39"/>
                      <a:gd name="T7" fmla="*/ 12 h 72"/>
                      <a:gd name="T8" fmla="*/ 15 w 39"/>
                      <a:gd name="T9" fmla="*/ 18 h 72"/>
                      <a:gd name="T10" fmla="*/ 11 w 39"/>
                      <a:gd name="T11" fmla="*/ 23 h 72"/>
                      <a:gd name="T12" fmla="*/ 8 w 39"/>
                      <a:gd name="T13" fmla="*/ 29 h 72"/>
                      <a:gd name="T14" fmla="*/ 4 w 39"/>
                      <a:gd name="T15" fmla="*/ 33 h 72"/>
                      <a:gd name="T16" fmla="*/ 0 w 39"/>
                      <a:gd name="T17" fmla="*/ 36 h 72"/>
                      <a:gd name="T18" fmla="*/ 1 w 39"/>
                      <a:gd name="T19" fmla="*/ 33 h 72"/>
                      <a:gd name="T20" fmla="*/ 4 w 39"/>
                      <a:gd name="T21" fmla="*/ 29 h 72"/>
                      <a:gd name="T22" fmla="*/ 7 w 39"/>
                      <a:gd name="T23" fmla="*/ 23 h 72"/>
                      <a:gd name="T24" fmla="*/ 9 w 39"/>
                      <a:gd name="T25" fmla="*/ 16 h 72"/>
                      <a:gd name="T26" fmla="*/ 13 w 39"/>
                      <a:gd name="T27" fmla="*/ 10 h 72"/>
                      <a:gd name="T28" fmla="*/ 16 w 39"/>
                      <a:gd name="T29" fmla="*/ 5 h 72"/>
                      <a:gd name="T30" fmla="*/ 18 w 39"/>
                      <a:gd name="T31" fmla="*/ 1 h 72"/>
                      <a:gd name="T32" fmla="*/ 19 w 39"/>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72">
                        <a:moveTo>
                          <a:pt x="38" y="0"/>
                        </a:moveTo>
                        <a:lnTo>
                          <a:pt x="39" y="5"/>
                        </a:lnTo>
                        <a:lnTo>
                          <a:pt x="38" y="12"/>
                        </a:lnTo>
                        <a:lnTo>
                          <a:pt x="33" y="23"/>
                        </a:lnTo>
                        <a:lnTo>
                          <a:pt x="29" y="35"/>
                        </a:lnTo>
                        <a:lnTo>
                          <a:pt x="22" y="46"/>
                        </a:lnTo>
                        <a:lnTo>
                          <a:pt x="15" y="58"/>
                        </a:lnTo>
                        <a:lnTo>
                          <a:pt x="7" y="66"/>
                        </a:lnTo>
                        <a:lnTo>
                          <a:pt x="0" y="72"/>
                        </a:lnTo>
                        <a:lnTo>
                          <a:pt x="2" y="66"/>
                        </a:lnTo>
                        <a:lnTo>
                          <a:pt x="7" y="57"/>
                        </a:lnTo>
                        <a:lnTo>
                          <a:pt x="13" y="45"/>
                        </a:lnTo>
                        <a:lnTo>
                          <a:pt x="18" y="32"/>
                        </a:lnTo>
                        <a:lnTo>
                          <a:pt x="25" y="20"/>
                        </a:lnTo>
                        <a:lnTo>
                          <a:pt x="31"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52" name="Freeform 145">
                    <a:extLst>
                      <a:ext uri="{FF2B5EF4-FFF2-40B4-BE49-F238E27FC236}">
                        <a16:creationId xmlns:a16="http://schemas.microsoft.com/office/drawing/2014/main" id="{1D7784E2-586C-4161-BC2C-8624CD252BCE}"/>
                      </a:ext>
                    </a:extLst>
                  </p:cNvPr>
                  <p:cNvSpPr>
                    <a:spLocks/>
                  </p:cNvSpPr>
                  <p:nvPr/>
                </p:nvSpPr>
                <p:spPr bwMode="auto">
                  <a:xfrm>
                    <a:off x="758" y="39"/>
                    <a:ext cx="16" cy="28"/>
                  </a:xfrm>
                  <a:custGeom>
                    <a:avLst/>
                    <a:gdLst>
                      <a:gd name="T0" fmla="*/ 16 w 33"/>
                      <a:gd name="T1" fmla="*/ 0 h 56"/>
                      <a:gd name="T2" fmla="*/ 16 w 33"/>
                      <a:gd name="T3" fmla="*/ 2 h 56"/>
                      <a:gd name="T4" fmla="*/ 16 w 33"/>
                      <a:gd name="T5" fmla="*/ 4 h 56"/>
                      <a:gd name="T6" fmla="*/ 15 w 33"/>
                      <a:gd name="T7" fmla="*/ 9 h 56"/>
                      <a:gd name="T8" fmla="*/ 12 w 33"/>
                      <a:gd name="T9" fmla="*/ 13 h 56"/>
                      <a:gd name="T10" fmla="*/ 9 w 33"/>
                      <a:gd name="T11" fmla="*/ 18 h 56"/>
                      <a:gd name="T12" fmla="*/ 6 w 33"/>
                      <a:gd name="T13" fmla="*/ 22 h 56"/>
                      <a:gd name="T14" fmla="*/ 3 w 33"/>
                      <a:gd name="T15" fmla="*/ 26 h 56"/>
                      <a:gd name="T16" fmla="*/ 0 w 33"/>
                      <a:gd name="T17" fmla="*/ 28 h 56"/>
                      <a:gd name="T18" fmla="*/ 4 w 33"/>
                      <a:gd name="T19" fmla="*/ 21 h 56"/>
                      <a:gd name="T20" fmla="*/ 9 w 33"/>
                      <a:gd name="T21" fmla="*/ 11 h 56"/>
                      <a:gd name="T22" fmla="*/ 13 w 33"/>
                      <a:gd name="T23" fmla="*/ 3 h 56"/>
                      <a:gd name="T24" fmla="*/ 16 w 33"/>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6">
                        <a:moveTo>
                          <a:pt x="33" y="0"/>
                        </a:moveTo>
                        <a:lnTo>
                          <a:pt x="33" y="3"/>
                        </a:lnTo>
                        <a:lnTo>
                          <a:pt x="32" y="8"/>
                        </a:lnTo>
                        <a:lnTo>
                          <a:pt x="30" y="17"/>
                        </a:lnTo>
                        <a:lnTo>
                          <a:pt x="25" y="25"/>
                        </a:lnTo>
                        <a:lnTo>
                          <a:pt x="19" y="35"/>
                        </a:lnTo>
                        <a:lnTo>
                          <a:pt x="13" y="43"/>
                        </a:lnTo>
                        <a:lnTo>
                          <a:pt x="6" y="51"/>
                        </a:lnTo>
                        <a:lnTo>
                          <a:pt x="0" y="56"/>
                        </a:lnTo>
                        <a:lnTo>
                          <a:pt x="8" y="42"/>
                        </a:lnTo>
                        <a:lnTo>
                          <a:pt x="18" y="22"/>
                        </a:lnTo>
                        <a:lnTo>
                          <a:pt x="27" y="6"/>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53" name="Freeform 146">
                    <a:extLst>
                      <a:ext uri="{FF2B5EF4-FFF2-40B4-BE49-F238E27FC236}">
                        <a16:creationId xmlns:a16="http://schemas.microsoft.com/office/drawing/2014/main" id="{AE8C75BF-799B-4921-84DE-564CC31A67AF}"/>
                      </a:ext>
                    </a:extLst>
                  </p:cNvPr>
                  <p:cNvSpPr>
                    <a:spLocks/>
                  </p:cNvSpPr>
                  <p:nvPr/>
                </p:nvSpPr>
                <p:spPr bwMode="auto">
                  <a:xfrm>
                    <a:off x="760" y="65"/>
                    <a:ext cx="18" cy="24"/>
                  </a:xfrm>
                  <a:custGeom>
                    <a:avLst/>
                    <a:gdLst>
                      <a:gd name="T0" fmla="*/ 0 w 36"/>
                      <a:gd name="T1" fmla="*/ 0 h 49"/>
                      <a:gd name="T2" fmla="*/ 3 w 36"/>
                      <a:gd name="T3" fmla="*/ 2 h 49"/>
                      <a:gd name="T4" fmla="*/ 6 w 36"/>
                      <a:gd name="T5" fmla="*/ 5 h 49"/>
                      <a:gd name="T6" fmla="*/ 8 w 36"/>
                      <a:gd name="T7" fmla="*/ 9 h 49"/>
                      <a:gd name="T8" fmla="*/ 12 w 36"/>
                      <a:gd name="T9" fmla="*/ 13 h 49"/>
                      <a:gd name="T10" fmla="*/ 15 w 36"/>
                      <a:gd name="T11" fmla="*/ 17 h 49"/>
                      <a:gd name="T12" fmla="*/ 17 w 36"/>
                      <a:gd name="T13" fmla="*/ 20 h 49"/>
                      <a:gd name="T14" fmla="*/ 18 w 36"/>
                      <a:gd name="T15" fmla="*/ 22 h 49"/>
                      <a:gd name="T16" fmla="*/ 18 w 36"/>
                      <a:gd name="T17" fmla="*/ 24 h 49"/>
                      <a:gd name="T18" fmla="*/ 16 w 36"/>
                      <a:gd name="T19" fmla="*/ 24 h 49"/>
                      <a:gd name="T20" fmla="*/ 14 w 36"/>
                      <a:gd name="T21" fmla="*/ 22 h 49"/>
                      <a:gd name="T22" fmla="*/ 11 w 36"/>
                      <a:gd name="T23" fmla="*/ 18 h 49"/>
                      <a:gd name="T24" fmla="*/ 8 w 36"/>
                      <a:gd name="T25" fmla="*/ 14 h 49"/>
                      <a:gd name="T26" fmla="*/ 6 w 36"/>
                      <a:gd name="T27" fmla="*/ 9 h 49"/>
                      <a:gd name="T28" fmla="*/ 4 w 36"/>
                      <a:gd name="T29" fmla="*/ 5 h 49"/>
                      <a:gd name="T30" fmla="*/ 1 w 36"/>
                      <a:gd name="T31" fmla="*/ 2 h 49"/>
                      <a:gd name="T32" fmla="*/ 0 w 36"/>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49">
                        <a:moveTo>
                          <a:pt x="0" y="0"/>
                        </a:moveTo>
                        <a:lnTo>
                          <a:pt x="5" y="4"/>
                        </a:lnTo>
                        <a:lnTo>
                          <a:pt x="11" y="11"/>
                        </a:lnTo>
                        <a:lnTo>
                          <a:pt x="16" y="18"/>
                        </a:lnTo>
                        <a:lnTo>
                          <a:pt x="23" y="26"/>
                        </a:lnTo>
                        <a:lnTo>
                          <a:pt x="29" y="34"/>
                        </a:lnTo>
                        <a:lnTo>
                          <a:pt x="34" y="41"/>
                        </a:lnTo>
                        <a:lnTo>
                          <a:pt x="36" y="45"/>
                        </a:lnTo>
                        <a:lnTo>
                          <a:pt x="35" y="49"/>
                        </a:lnTo>
                        <a:lnTo>
                          <a:pt x="31" y="49"/>
                        </a:lnTo>
                        <a:lnTo>
                          <a:pt x="27" y="44"/>
                        </a:lnTo>
                        <a:lnTo>
                          <a:pt x="21" y="37"/>
                        </a:lnTo>
                        <a:lnTo>
                          <a:pt x="16" y="28"/>
                        </a:lnTo>
                        <a:lnTo>
                          <a:pt x="12" y="19"/>
                        </a:lnTo>
                        <a:lnTo>
                          <a:pt x="7" y="11"/>
                        </a:lnTo>
                        <a:lnTo>
                          <a:pt x="2"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54" name="Freeform 147">
                    <a:extLst>
                      <a:ext uri="{FF2B5EF4-FFF2-40B4-BE49-F238E27FC236}">
                        <a16:creationId xmlns:a16="http://schemas.microsoft.com/office/drawing/2014/main" id="{479F35F8-4D60-43F9-89F6-32B5E67F801F}"/>
                      </a:ext>
                    </a:extLst>
                  </p:cNvPr>
                  <p:cNvSpPr>
                    <a:spLocks/>
                  </p:cNvSpPr>
                  <p:nvPr/>
                </p:nvSpPr>
                <p:spPr bwMode="auto">
                  <a:xfrm>
                    <a:off x="130" y="435"/>
                    <a:ext cx="44" cy="114"/>
                  </a:xfrm>
                  <a:custGeom>
                    <a:avLst/>
                    <a:gdLst>
                      <a:gd name="T0" fmla="*/ 8 w 88"/>
                      <a:gd name="T1" fmla="*/ 0 h 229"/>
                      <a:gd name="T2" fmla="*/ 9 w 88"/>
                      <a:gd name="T3" fmla="*/ 0 h 229"/>
                      <a:gd name="T4" fmla="*/ 10 w 88"/>
                      <a:gd name="T5" fmla="*/ 1 h 229"/>
                      <a:gd name="T6" fmla="*/ 10 w 88"/>
                      <a:gd name="T7" fmla="*/ 2 h 229"/>
                      <a:gd name="T8" fmla="*/ 11 w 88"/>
                      <a:gd name="T9" fmla="*/ 3 h 229"/>
                      <a:gd name="T10" fmla="*/ 6 w 88"/>
                      <a:gd name="T11" fmla="*/ 21 h 229"/>
                      <a:gd name="T12" fmla="*/ 6 w 88"/>
                      <a:gd name="T13" fmla="*/ 38 h 229"/>
                      <a:gd name="T14" fmla="*/ 8 w 88"/>
                      <a:gd name="T15" fmla="*/ 54 h 229"/>
                      <a:gd name="T16" fmla="*/ 14 w 88"/>
                      <a:gd name="T17" fmla="*/ 68 h 229"/>
                      <a:gd name="T18" fmla="*/ 21 w 88"/>
                      <a:gd name="T19" fmla="*/ 82 h 229"/>
                      <a:gd name="T20" fmla="*/ 29 w 88"/>
                      <a:gd name="T21" fmla="*/ 94 h 229"/>
                      <a:gd name="T22" fmla="*/ 37 w 88"/>
                      <a:gd name="T23" fmla="*/ 105 h 229"/>
                      <a:gd name="T24" fmla="*/ 44 w 88"/>
                      <a:gd name="T25" fmla="*/ 114 h 229"/>
                      <a:gd name="T26" fmla="*/ 36 w 88"/>
                      <a:gd name="T27" fmla="*/ 109 h 229"/>
                      <a:gd name="T28" fmla="*/ 26 w 88"/>
                      <a:gd name="T29" fmla="*/ 99 h 229"/>
                      <a:gd name="T30" fmla="*/ 17 w 88"/>
                      <a:gd name="T31" fmla="*/ 85 h 229"/>
                      <a:gd name="T32" fmla="*/ 9 w 88"/>
                      <a:gd name="T33" fmla="*/ 68 h 229"/>
                      <a:gd name="T34" fmla="*/ 3 w 88"/>
                      <a:gd name="T35" fmla="*/ 50 h 229"/>
                      <a:gd name="T36" fmla="*/ 0 w 88"/>
                      <a:gd name="T37" fmla="*/ 32 h 229"/>
                      <a:gd name="T38" fmla="*/ 2 w 88"/>
                      <a:gd name="T39" fmla="*/ 14 h 229"/>
                      <a:gd name="T40" fmla="*/ 8 w 88"/>
                      <a:gd name="T41" fmla="*/ 0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8" h="229">
                        <a:moveTo>
                          <a:pt x="16" y="0"/>
                        </a:moveTo>
                        <a:lnTo>
                          <a:pt x="18" y="0"/>
                        </a:lnTo>
                        <a:lnTo>
                          <a:pt x="19" y="3"/>
                        </a:lnTo>
                        <a:lnTo>
                          <a:pt x="20" y="5"/>
                        </a:lnTo>
                        <a:lnTo>
                          <a:pt x="21" y="6"/>
                        </a:lnTo>
                        <a:lnTo>
                          <a:pt x="12" y="42"/>
                        </a:lnTo>
                        <a:lnTo>
                          <a:pt x="11" y="76"/>
                        </a:lnTo>
                        <a:lnTo>
                          <a:pt x="16" y="109"/>
                        </a:lnTo>
                        <a:lnTo>
                          <a:pt x="28" y="137"/>
                        </a:lnTo>
                        <a:lnTo>
                          <a:pt x="42" y="165"/>
                        </a:lnTo>
                        <a:lnTo>
                          <a:pt x="58" y="189"/>
                        </a:lnTo>
                        <a:lnTo>
                          <a:pt x="74" y="211"/>
                        </a:lnTo>
                        <a:lnTo>
                          <a:pt x="88" y="229"/>
                        </a:lnTo>
                        <a:lnTo>
                          <a:pt x="71" y="219"/>
                        </a:lnTo>
                        <a:lnTo>
                          <a:pt x="52" y="199"/>
                        </a:lnTo>
                        <a:lnTo>
                          <a:pt x="34" y="171"/>
                        </a:lnTo>
                        <a:lnTo>
                          <a:pt x="18" y="136"/>
                        </a:lnTo>
                        <a:lnTo>
                          <a:pt x="6" y="101"/>
                        </a:lnTo>
                        <a:lnTo>
                          <a:pt x="0" y="64"/>
                        </a:lnTo>
                        <a:lnTo>
                          <a:pt x="4" y="2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55" name="Freeform 148">
                    <a:extLst>
                      <a:ext uri="{FF2B5EF4-FFF2-40B4-BE49-F238E27FC236}">
                        <a16:creationId xmlns:a16="http://schemas.microsoft.com/office/drawing/2014/main" id="{2362A069-15D3-47B4-AED8-5E6F1E66C745}"/>
                      </a:ext>
                    </a:extLst>
                  </p:cNvPr>
                  <p:cNvSpPr>
                    <a:spLocks/>
                  </p:cNvSpPr>
                  <p:nvPr/>
                </p:nvSpPr>
                <p:spPr bwMode="auto">
                  <a:xfrm>
                    <a:off x="151" y="523"/>
                    <a:ext cx="38" cy="8"/>
                  </a:xfrm>
                  <a:custGeom>
                    <a:avLst/>
                    <a:gdLst>
                      <a:gd name="T0" fmla="*/ 38 w 76"/>
                      <a:gd name="T1" fmla="*/ 7 h 16"/>
                      <a:gd name="T2" fmla="*/ 37 w 76"/>
                      <a:gd name="T3" fmla="*/ 8 h 16"/>
                      <a:gd name="T4" fmla="*/ 34 w 76"/>
                      <a:gd name="T5" fmla="*/ 8 h 16"/>
                      <a:gd name="T6" fmla="*/ 29 w 76"/>
                      <a:gd name="T7" fmla="*/ 8 h 16"/>
                      <a:gd name="T8" fmla="*/ 23 w 76"/>
                      <a:gd name="T9" fmla="*/ 8 h 16"/>
                      <a:gd name="T10" fmla="*/ 16 w 76"/>
                      <a:gd name="T11" fmla="*/ 7 h 16"/>
                      <a:gd name="T12" fmla="*/ 10 w 76"/>
                      <a:gd name="T13" fmla="*/ 5 h 16"/>
                      <a:gd name="T14" fmla="*/ 5 w 76"/>
                      <a:gd name="T15" fmla="*/ 3 h 16"/>
                      <a:gd name="T16" fmla="*/ 0 w 76"/>
                      <a:gd name="T17" fmla="*/ 0 h 16"/>
                      <a:gd name="T18" fmla="*/ 4 w 76"/>
                      <a:gd name="T19" fmla="*/ 1 h 16"/>
                      <a:gd name="T20" fmla="*/ 10 w 76"/>
                      <a:gd name="T21" fmla="*/ 2 h 16"/>
                      <a:gd name="T22" fmla="*/ 16 w 76"/>
                      <a:gd name="T23" fmla="*/ 2 h 16"/>
                      <a:gd name="T24" fmla="*/ 23 w 76"/>
                      <a:gd name="T25" fmla="*/ 4 h 16"/>
                      <a:gd name="T26" fmla="*/ 28 w 76"/>
                      <a:gd name="T27" fmla="*/ 4 h 16"/>
                      <a:gd name="T28" fmla="*/ 34 w 76"/>
                      <a:gd name="T29" fmla="*/ 5 h 16"/>
                      <a:gd name="T30" fmla="*/ 37 w 76"/>
                      <a:gd name="T31" fmla="*/ 6 h 16"/>
                      <a:gd name="T32" fmla="*/ 38 w 76"/>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16">
                        <a:moveTo>
                          <a:pt x="76" y="14"/>
                        </a:moveTo>
                        <a:lnTo>
                          <a:pt x="74" y="15"/>
                        </a:lnTo>
                        <a:lnTo>
                          <a:pt x="67" y="16"/>
                        </a:lnTo>
                        <a:lnTo>
                          <a:pt x="57" y="16"/>
                        </a:lnTo>
                        <a:lnTo>
                          <a:pt x="45" y="15"/>
                        </a:lnTo>
                        <a:lnTo>
                          <a:pt x="32" y="14"/>
                        </a:lnTo>
                        <a:lnTo>
                          <a:pt x="19" y="10"/>
                        </a:lnTo>
                        <a:lnTo>
                          <a:pt x="9" y="6"/>
                        </a:lnTo>
                        <a:lnTo>
                          <a:pt x="0" y="0"/>
                        </a:lnTo>
                        <a:lnTo>
                          <a:pt x="8" y="1"/>
                        </a:lnTo>
                        <a:lnTo>
                          <a:pt x="19" y="3"/>
                        </a:lnTo>
                        <a:lnTo>
                          <a:pt x="32" y="4"/>
                        </a:lnTo>
                        <a:lnTo>
                          <a:pt x="45" y="7"/>
                        </a:lnTo>
                        <a:lnTo>
                          <a:pt x="56" y="8"/>
                        </a:lnTo>
                        <a:lnTo>
                          <a:pt x="67" y="10"/>
                        </a:lnTo>
                        <a:lnTo>
                          <a:pt x="74" y="11"/>
                        </a:lnTo>
                        <a:lnTo>
                          <a:pt x="76"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56" name="Freeform 149">
                    <a:extLst>
                      <a:ext uri="{FF2B5EF4-FFF2-40B4-BE49-F238E27FC236}">
                        <a16:creationId xmlns:a16="http://schemas.microsoft.com/office/drawing/2014/main" id="{3BD1F2D7-7F08-4201-A982-26E52BEB89F2}"/>
                      </a:ext>
                    </a:extLst>
                  </p:cNvPr>
                  <p:cNvSpPr>
                    <a:spLocks/>
                  </p:cNvSpPr>
                  <p:nvPr/>
                </p:nvSpPr>
                <p:spPr bwMode="auto">
                  <a:xfrm>
                    <a:off x="145" y="513"/>
                    <a:ext cx="46" cy="12"/>
                  </a:xfrm>
                  <a:custGeom>
                    <a:avLst/>
                    <a:gdLst>
                      <a:gd name="T0" fmla="*/ 46 w 91"/>
                      <a:gd name="T1" fmla="*/ 10 h 23"/>
                      <a:gd name="T2" fmla="*/ 44 w 91"/>
                      <a:gd name="T3" fmla="*/ 11 h 23"/>
                      <a:gd name="T4" fmla="*/ 40 w 91"/>
                      <a:gd name="T5" fmla="*/ 12 h 23"/>
                      <a:gd name="T6" fmla="*/ 34 w 91"/>
                      <a:gd name="T7" fmla="*/ 11 h 23"/>
                      <a:gd name="T8" fmla="*/ 27 w 91"/>
                      <a:gd name="T9" fmla="*/ 10 h 23"/>
                      <a:gd name="T10" fmla="*/ 19 w 91"/>
                      <a:gd name="T11" fmla="*/ 8 h 23"/>
                      <a:gd name="T12" fmla="*/ 12 w 91"/>
                      <a:gd name="T13" fmla="*/ 6 h 23"/>
                      <a:gd name="T14" fmla="*/ 6 w 91"/>
                      <a:gd name="T15" fmla="*/ 4 h 23"/>
                      <a:gd name="T16" fmla="*/ 0 w 91"/>
                      <a:gd name="T17" fmla="*/ 0 h 23"/>
                      <a:gd name="T18" fmla="*/ 4 w 91"/>
                      <a:gd name="T19" fmla="*/ 1 h 23"/>
                      <a:gd name="T20" fmla="*/ 10 w 91"/>
                      <a:gd name="T21" fmla="*/ 2 h 23"/>
                      <a:gd name="T22" fmla="*/ 17 w 91"/>
                      <a:gd name="T23" fmla="*/ 3 h 23"/>
                      <a:gd name="T24" fmla="*/ 25 w 91"/>
                      <a:gd name="T25" fmla="*/ 4 h 23"/>
                      <a:gd name="T26" fmla="*/ 33 w 91"/>
                      <a:gd name="T27" fmla="*/ 6 h 23"/>
                      <a:gd name="T28" fmla="*/ 40 w 91"/>
                      <a:gd name="T29" fmla="*/ 7 h 23"/>
                      <a:gd name="T30" fmla="*/ 44 w 91"/>
                      <a:gd name="T31" fmla="*/ 8 h 23"/>
                      <a:gd name="T32" fmla="*/ 46 w 91"/>
                      <a:gd name="T33" fmla="*/ 1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23">
                        <a:moveTo>
                          <a:pt x="91" y="20"/>
                        </a:moveTo>
                        <a:lnTo>
                          <a:pt x="88" y="22"/>
                        </a:lnTo>
                        <a:lnTo>
                          <a:pt x="80" y="23"/>
                        </a:lnTo>
                        <a:lnTo>
                          <a:pt x="67" y="22"/>
                        </a:lnTo>
                        <a:lnTo>
                          <a:pt x="53" y="20"/>
                        </a:lnTo>
                        <a:lnTo>
                          <a:pt x="38" y="16"/>
                        </a:lnTo>
                        <a:lnTo>
                          <a:pt x="23" y="12"/>
                        </a:lnTo>
                        <a:lnTo>
                          <a:pt x="11" y="7"/>
                        </a:lnTo>
                        <a:lnTo>
                          <a:pt x="0" y="0"/>
                        </a:lnTo>
                        <a:lnTo>
                          <a:pt x="7" y="2"/>
                        </a:lnTo>
                        <a:lnTo>
                          <a:pt x="20" y="4"/>
                        </a:lnTo>
                        <a:lnTo>
                          <a:pt x="34" y="6"/>
                        </a:lnTo>
                        <a:lnTo>
                          <a:pt x="50" y="8"/>
                        </a:lnTo>
                        <a:lnTo>
                          <a:pt x="66" y="12"/>
                        </a:lnTo>
                        <a:lnTo>
                          <a:pt x="79" y="14"/>
                        </a:lnTo>
                        <a:lnTo>
                          <a:pt x="88" y="16"/>
                        </a:lnTo>
                        <a:lnTo>
                          <a:pt x="9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57" name="Freeform 150">
                    <a:extLst>
                      <a:ext uri="{FF2B5EF4-FFF2-40B4-BE49-F238E27FC236}">
                        <a16:creationId xmlns:a16="http://schemas.microsoft.com/office/drawing/2014/main" id="{1DEF728A-41CE-4D09-BB95-023578746CAB}"/>
                      </a:ext>
                    </a:extLst>
                  </p:cNvPr>
                  <p:cNvSpPr>
                    <a:spLocks/>
                  </p:cNvSpPr>
                  <p:nvPr/>
                </p:nvSpPr>
                <p:spPr bwMode="auto">
                  <a:xfrm>
                    <a:off x="137" y="497"/>
                    <a:ext cx="48" cy="9"/>
                  </a:xfrm>
                  <a:custGeom>
                    <a:avLst/>
                    <a:gdLst>
                      <a:gd name="T0" fmla="*/ 48 w 96"/>
                      <a:gd name="T1" fmla="*/ 6 h 17"/>
                      <a:gd name="T2" fmla="*/ 46 w 96"/>
                      <a:gd name="T3" fmla="*/ 8 h 17"/>
                      <a:gd name="T4" fmla="*/ 41 w 96"/>
                      <a:gd name="T5" fmla="*/ 9 h 17"/>
                      <a:gd name="T6" fmla="*/ 35 w 96"/>
                      <a:gd name="T7" fmla="*/ 9 h 17"/>
                      <a:gd name="T8" fmla="*/ 27 w 96"/>
                      <a:gd name="T9" fmla="*/ 8 h 17"/>
                      <a:gd name="T10" fmla="*/ 19 w 96"/>
                      <a:gd name="T11" fmla="*/ 7 h 17"/>
                      <a:gd name="T12" fmla="*/ 11 w 96"/>
                      <a:gd name="T13" fmla="*/ 5 h 17"/>
                      <a:gd name="T14" fmla="*/ 5 w 96"/>
                      <a:gd name="T15" fmla="*/ 3 h 17"/>
                      <a:gd name="T16" fmla="*/ 0 w 96"/>
                      <a:gd name="T17" fmla="*/ 0 h 17"/>
                      <a:gd name="T18" fmla="*/ 4 w 96"/>
                      <a:gd name="T19" fmla="*/ 1 h 17"/>
                      <a:gd name="T20" fmla="*/ 10 w 96"/>
                      <a:gd name="T21" fmla="*/ 1 h 17"/>
                      <a:gd name="T22" fmla="*/ 18 w 96"/>
                      <a:gd name="T23" fmla="*/ 2 h 17"/>
                      <a:gd name="T24" fmla="*/ 26 w 96"/>
                      <a:gd name="T25" fmla="*/ 2 h 17"/>
                      <a:gd name="T26" fmla="*/ 34 w 96"/>
                      <a:gd name="T27" fmla="*/ 4 h 17"/>
                      <a:gd name="T28" fmla="*/ 41 w 96"/>
                      <a:gd name="T29" fmla="*/ 4 h 17"/>
                      <a:gd name="T30" fmla="*/ 46 w 96"/>
                      <a:gd name="T31" fmla="*/ 5 h 17"/>
                      <a:gd name="T32" fmla="*/ 48 w 96"/>
                      <a:gd name="T33" fmla="*/ 6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17">
                        <a:moveTo>
                          <a:pt x="96" y="12"/>
                        </a:moveTo>
                        <a:lnTo>
                          <a:pt x="91" y="15"/>
                        </a:lnTo>
                        <a:lnTo>
                          <a:pt x="82" y="17"/>
                        </a:lnTo>
                        <a:lnTo>
                          <a:pt x="69" y="17"/>
                        </a:lnTo>
                        <a:lnTo>
                          <a:pt x="53" y="16"/>
                        </a:lnTo>
                        <a:lnTo>
                          <a:pt x="37" y="14"/>
                        </a:lnTo>
                        <a:lnTo>
                          <a:pt x="22" y="10"/>
                        </a:lnTo>
                        <a:lnTo>
                          <a:pt x="9" y="6"/>
                        </a:lnTo>
                        <a:lnTo>
                          <a:pt x="0" y="0"/>
                        </a:lnTo>
                        <a:lnTo>
                          <a:pt x="7" y="1"/>
                        </a:lnTo>
                        <a:lnTo>
                          <a:pt x="20" y="1"/>
                        </a:lnTo>
                        <a:lnTo>
                          <a:pt x="35" y="3"/>
                        </a:lnTo>
                        <a:lnTo>
                          <a:pt x="52" y="4"/>
                        </a:lnTo>
                        <a:lnTo>
                          <a:pt x="68" y="7"/>
                        </a:lnTo>
                        <a:lnTo>
                          <a:pt x="82" y="8"/>
                        </a:lnTo>
                        <a:lnTo>
                          <a:pt x="92" y="10"/>
                        </a:lnTo>
                        <a:lnTo>
                          <a:pt x="9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58" name="Freeform 151">
                    <a:extLst>
                      <a:ext uri="{FF2B5EF4-FFF2-40B4-BE49-F238E27FC236}">
                        <a16:creationId xmlns:a16="http://schemas.microsoft.com/office/drawing/2014/main" id="{4C05E6EE-46AD-40B0-9817-28A94D7AB8F1}"/>
                      </a:ext>
                    </a:extLst>
                  </p:cNvPr>
                  <p:cNvSpPr>
                    <a:spLocks/>
                  </p:cNvSpPr>
                  <p:nvPr/>
                </p:nvSpPr>
                <p:spPr bwMode="auto">
                  <a:xfrm>
                    <a:off x="135" y="487"/>
                    <a:ext cx="42" cy="6"/>
                  </a:xfrm>
                  <a:custGeom>
                    <a:avLst/>
                    <a:gdLst>
                      <a:gd name="T0" fmla="*/ 42 w 85"/>
                      <a:gd name="T1" fmla="*/ 5 h 13"/>
                      <a:gd name="T2" fmla="*/ 41 w 85"/>
                      <a:gd name="T3" fmla="*/ 6 h 13"/>
                      <a:gd name="T4" fmla="*/ 36 w 85"/>
                      <a:gd name="T5" fmla="*/ 6 h 13"/>
                      <a:gd name="T6" fmla="*/ 31 w 85"/>
                      <a:gd name="T7" fmla="*/ 6 h 13"/>
                      <a:gd name="T8" fmla="*/ 23 w 85"/>
                      <a:gd name="T9" fmla="*/ 6 h 13"/>
                      <a:gd name="T10" fmla="*/ 16 w 85"/>
                      <a:gd name="T11" fmla="*/ 5 h 13"/>
                      <a:gd name="T12" fmla="*/ 9 w 85"/>
                      <a:gd name="T13" fmla="*/ 4 h 13"/>
                      <a:gd name="T14" fmla="*/ 3 w 85"/>
                      <a:gd name="T15" fmla="*/ 2 h 13"/>
                      <a:gd name="T16" fmla="*/ 0 w 85"/>
                      <a:gd name="T17" fmla="*/ 0 h 13"/>
                      <a:gd name="T18" fmla="*/ 4 w 85"/>
                      <a:gd name="T19" fmla="*/ 0 h 13"/>
                      <a:gd name="T20" fmla="*/ 10 w 85"/>
                      <a:gd name="T21" fmla="*/ 0 h 13"/>
                      <a:gd name="T22" fmla="*/ 17 w 85"/>
                      <a:gd name="T23" fmla="*/ 0 h 13"/>
                      <a:gd name="T24" fmla="*/ 24 w 85"/>
                      <a:gd name="T25" fmla="*/ 1 h 13"/>
                      <a:gd name="T26" fmla="*/ 31 w 85"/>
                      <a:gd name="T27" fmla="*/ 2 h 13"/>
                      <a:gd name="T28" fmla="*/ 37 w 85"/>
                      <a:gd name="T29" fmla="*/ 2 h 13"/>
                      <a:gd name="T30" fmla="*/ 41 w 85"/>
                      <a:gd name="T31" fmla="*/ 3 h 13"/>
                      <a:gd name="T32" fmla="*/ 42 w 85"/>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13">
                        <a:moveTo>
                          <a:pt x="85" y="10"/>
                        </a:moveTo>
                        <a:lnTo>
                          <a:pt x="82" y="12"/>
                        </a:lnTo>
                        <a:lnTo>
                          <a:pt x="73" y="13"/>
                        </a:lnTo>
                        <a:lnTo>
                          <a:pt x="62" y="13"/>
                        </a:lnTo>
                        <a:lnTo>
                          <a:pt x="47" y="12"/>
                        </a:lnTo>
                        <a:lnTo>
                          <a:pt x="32" y="10"/>
                        </a:lnTo>
                        <a:lnTo>
                          <a:pt x="18" y="8"/>
                        </a:lnTo>
                        <a:lnTo>
                          <a:pt x="7" y="5"/>
                        </a:lnTo>
                        <a:lnTo>
                          <a:pt x="0" y="0"/>
                        </a:lnTo>
                        <a:lnTo>
                          <a:pt x="9" y="1"/>
                        </a:lnTo>
                        <a:lnTo>
                          <a:pt x="20" y="1"/>
                        </a:lnTo>
                        <a:lnTo>
                          <a:pt x="34" y="1"/>
                        </a:lnTo>
                        <a:lnTo>
                          <a:pt x="48" y="2"/>
                        </a:lnTo>
                        <a:lnTo>
                          <a:pt x="63" y="4"/>
                        </a:lnTo>
                        <a:lnTo>
                          <a:pt x="74" y="5"/>
                        </a:lnTo>
                        <a:lnTo>
                          <a:pt x="82" y="7"/>
                        </a:lnTo>
                        <a:lnTo>
                          <a:pt x="85"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59" name="Freeform 152">
                    <a:extLst>
                      <a:ext uri="{FF2B5EF4-FFF2-40B4-BE49-F238E27FC236}">
                        <a16:creationId xmlns:a16="http://schemas.microsoft.com/office/drawing/2014/main" id="{D45C18DD-4992-4D8D-B577-CD1D09743EC9}"/>
                      </a:ext>
                    </a:extLst>
                  </p:cNvPr>
                  <p:cNvSpPr>
                    <a:spLocks/>
                  </p:cNvSpPr>
                  <p:nvPr/>
                </p:nvSpPr>
                <p:spPr bwMode="auto">
                  <a:xfrm>
                    <a:off x="131" y="468"/>
                    <a:ext cx="37" cy="5"/>
                  </a:xfrm>
                  <a:custGeom>
                    <a:avLst/>
                    <a:gdLst>
                      <a:gd name="T0" fmla="*/ 37 w 72"/>
                      <a:gd name="T1" fmla="*/ 1 h 12"/>
                      <a:gd name="T2" fmla="*/ 36 w 72"/>
                      <a:gd name="T3" fmla="*/ 3 h 12"/>
                      <a:gd name="T4" fmla="*/ 32 w 72"/>
                      <a:gd name="T5" fmla="*/ 4 h 12"/>
                      <a:gd name="T6" fmla="*/ 28 w 72"/>
                      <a:gd name="T7" fmla="*/ 4 h 12"/>
                      <a:gd name="T8" fmla="*/ 22 w 72"/>
                      <a:gd name="T9" fmla="*/ 5 h 12"/>
                      <a:gd name="T10" fmla="*/ 16 w 72"/>
                      <a:gd name="T11" fmla="*/ 5 h 12"/>
                      <a:gd name="T12" fmla="*/ 10 w 72"/>
                      <a:gd name="T13" fmla="*/ 4 h 12"/>
                      <a:gd name="T14" fmla="*/ 5 w 72"/>
                      <a:gd name="T15" fmla="*/ 3 h 12"/>
                      <a:gd name="T16" fmla="*/ 0 w 72"/>
                      <a:gd name="T17" fmla="*/ 0 h 12"/>
                      <a:gd name="T18" fmla="*/ 3 w 72"/>
                      <a:gd name="T19" fmla="*/ 0 h 12"/>
                      <a:gd name="T20" fmla="*/ 9 w 72"/>
                      <a:gd name="T21" fmla="*/ 0 h 12"/>
                      <a:gd name="T22" fmla="*/ 15 w 72"/>
                      <a:gd name="T23" fmla="*/ 0 h 12"/>
                      <a:gd name="T24" fmla="*/ 21 w 72"/>
                      <a:gd name="T25" fmla="*/ 0 h 12"/>
                      <a:gd name="T26" fmla="*/ 27 w 72"/>
                      <a:gd name="T27" fmla="*/ 0 h 12"/>
                      <a:gd name="T28" fmla="*/ 32 w 72"/>
                      <a:gd name="T29" fmla="*/ 0 h 12"/>
                      <a:gd name="T30" fmla="*/ 36 w 72"/>
                      <a:gd name="T31" fmla="*/ 0 h 12"/>
                      <a:gd name="T32" fmla="*/ 37 w 7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12">
                        <a:moveTo>
                          <a:pt x="72" y="3"/>
                        </a:moveTo>
                        <a:lnTo>
                          <a:pt x="70" y="6"/>
                        </a:lnTo>
                        <a:lnTo>
                          <a:pt x="63" y="9"/>
                        </a:lnTo>
                        <a:lnTo>
                          <a:pt x="54" y="10"/>
                        </a:lnTo>
                        <a:lnTo>
                          <a:pt x="43" y="12"/>
                        </a:lnTo>
                        <a:lnTo>
                          <a:pt x="31" y="12"/>
                        </a:lnTo>
                        <a:lnTo>
                          <a:pt x="19" y="9"/>
                        </a:lnTo>
                        <a:lnTo>
                          <a:pt x="9" y="6"/>
                        </a:lnTo>
                        <a:lnTo>
                          <a:pt x="0" y="1"/>
                        </a:lnTo>
                        <a:lnTo>
                          <a:pt x="6" y="1"/>
                        </a:lnTo>
                        <a:lnTo>
                          <a:pt x="17" y="1"/>
                        </a:lnTo>
                        <a:lnTo>
                          <a:pt x="30" y="1"/>
                        </a:lnTo>
                        <a:lnTo>
                          <a:pt x="41" y="0"/>
                        </a:lnTo>
                        <a:lnTo>
                          <a:pt x="53" y="0"/>
                        </a:lnTo>
                        <a:lnTo>
                          <a:pt x="63" y="0"/>
                        </a:lnTo>
                        <a:lnTo>
                          <a:pt x="70" y="1"/>
                        </a:lnTo>
                        <a:lnTo>
                          <a:pt x="7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60" name="Freeform 153">
                    <a:extLst>
                      <a:ext uri="{FF2B5EF4-FFF2-40B4-BE49-F238E27FC236}">
                        <a16:creationId xmlns:a16="http://schemas.microsoft.com/office/drawing/2014/main" id="{C8E7D314-C0C1-4CDF-8E21-5FA5EA6A7222}"/>
                      </a:ext>
                    </a:extLst>
                  </p:cNvPr>
                  <p:cNvSpPr>
                    <a:spLocks/>
                  </p:cNvSpPr>
                  <p:nvPr/>
                </p:nvSpPr>
                <p:spPr bwMode="auto">
                  <a:xfrm>
                    <a:off x="136" y="438"/>
                    <a:ext cx="17" cy="6"/>
                  </a:xfrm>
                  <a:custGeom>
                    <a:avLst/>
                    <a:gdLst>
                      <a:gd name="T0" fmla="*/ 17 w 34"/>
                      <a:gd name="T1" fmla="*/ 1 h 14"/>
                      <a:gd name="T2" fmla="*/ 17 w 34"/>
                      <a:gd name="T3" fmla="*/ 2 h 14"/>
                      <a:gd name="T4" fmla="*/ 15 w 34"/>
                      <a:gd name="T5" fmla="*/ 3 h 14"/>
                      <a:gd name="T6" fmla="*/ 13 w 34"/>
                      <a:gd name="T7" fmla="*/ 4 h 14"/>
                      <a:gd name="T8" fmla="*/ 10 w 34"/>
                      <a:gd name="T9" fmla="*/ 5 h 14"/>
                      <a:gd name="T10" fmla="*/ 7 w 34"/>
                      <a:gd name="T11" fmla="*/ 6 h 14"/>
                      <a:gd name="T12" fmla="*/ 4 w 34"/>
                      <a:gd name="T13" fmla="*/ 6 h 14"/>
                      <a:gd name="T14" fmla="*/ 2 w 34"/>
                      <a:gd name="T15" fmla="*/ 6 h 14"/>
                      <a:gd name="T16" fmla="*/ 0 w 34"/>
                      <a:gd name="T17" fmla="*/ 4 h 14"/>
                      <a:gd name="T18" fmla="*/ 2 w 34"/>
                      <a:gd name="T19" fmla="*/ 5 h 14"/>
                      <a:gd name="T20" fmla="*/ 5 w 34"/>
                      <a:gd name="T21" fmla="*/ 4 h 14"/>
                      <a:gd name="T22" fmla="*/ 8 w 34"/>
                      <a:gd name="T23" fmla="*/ 3 h 14"/>
                      <a:gd name="T24" fmla="*/ 11 w 34"/>
                      <a:gd name="T25" fmla="*/ 2 h 14"/>
                      <a:gd name="T26" fmla="*/ 13 w 34"/>
                      <a:gd name="T27" fmla="*/ 1 h 14"/>
                      <a:gd name="T28" fmla="*/ 16 w 34"/>
                      <a:gd name="T29" fmla="*/ 0 h 14"/>
                      <a:gd name="T30" fmla="*/ 17 w 34"/>
                      <a:gd name="T31" fmla="*/ 0 h 14"/>
                      <a:gd name="T32" fmla="*/ 17 w 3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4">
                        <a:moveTo>
                          <a:pt x="34" y="2"/>
                        </a:moveTo>
                        <a:lnTo>
                          <a:pt x="33" y="5"/>
                        </a:lnTo>
                        <a:lnTo>
                          <a:pt x="30" y="7"/>
                        </a:lnTo>
                        <a:lnTo>
                          <a:pt x="25" y="9"/>
                        </a:lnTo>
                        <a:lnTo>
                          <a:pt x="19" y="12"/>
                        </a:lnTo>
                        <a:lnTo>
                          <a:pt x="14" y="14"/>
                        </a:lnTo>
                        <a:lnTo>
                          <a:pt x="8" y="14"/>
                        </a:lnTo>
                        <a:lnTo>
                          <a:pt x="3" y="13"/>
                        </a:lnTo>
                        <a:lnTo>
                          <a:pt x="0" y="10"/>
                        </a:lnTo>
                        <a:lnTo>
                          <a:pt x="4" y="12"/>
                        </a:lnTo>
                        <a:lnTo>
                          <a:pt x="10" y="10"/>
                        </a:lnTo>
                        <a:lnTo>
                          <a:pt x="16" y="8"/>
                        </a:lnTo>
                        <a:lnTo>
                          <a:pt x="22" y="5"/>
                        </a:lnTo>
                        <a:lnTo>
                          <a:pt x="26" y="2"/>
                        </a:lnTo>
                        <a:lnTo>
                          <a:pt x="31" y="0"/>
                        </a:lnTo>
                        <a:lnTo>
                          <a:pt x="33" y="0"/>
                        </a:lnTo>
                        <a:lnTo>
                          <a:pt x="34"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61" name="Freeform 154">
                    <a:extLst>
                      <a:ext uri="{FF2B5EF4-FFF2-40B4-BE49-F238E27FC236}">
                        <a16:creationId xmlns:a16="http://schemas.microsoft.com/office/drawing/2014/main" id="{C632FF62-F6E5-43FA-9EAB-279D0709D3AA}"/>
                      </a:ext>
                    </a:extLst>
                  </p:cNvPr>
                  <p:cNvSpPr>
                    <a:spLocks/>
                  </p:cNvSpPr>
                  <p:nvPr/>
                </p:nvSpPr>
                <p:spPr bwMode="auto">
                  <a:xfrm>
                    <a:off x="160" y="534"/>
                    <a:ext cx="32" cy="8"/>
                  </a:xfrm>
                  <a:custGeom>
                    <a:avLst/>
                    <a:gdLst>
                      <a:gd name="T0" fmla="*/ 32 w 65"/>
                      <a:gd name="T1" fmla="*/ 7 h 16"/>
                      <a:gd name="T2" fmla="*/ 31 w 65"/>
                      <a:gd name="T3" fmla="*/ 8 h 16"/>
                      <a:gd name="T4" fmla="*/ 29 w 65"/>
                      <a:gd name="T5" fmla="*/ 8 h 16"/>
                      <a:gd name="T6" fmla="*/ 25 w 65"/>
                      <a:gd name="T7" fmla="*/ 8 h 16"/>
                      <a:gd name="T8" fmla="*/ 19 w 65"/>
                      <a:gd name="T9" fmla="*/ 8 h 16"/>
                      <a:gd name="T10" fmla="*/ 14 w 65"/>
                      <a:gd name="T11" fmla="*/ 7 h 16"/>
                      <a:gd name="T12" fmla="*/ 9 w 65"/>
                      <a:gd name="T13" fmla="*/ 5 h 16"/>
                      <a:gd name="T14" fmla="*/ 4 w 65"/>
                      <a:gd name="T15" fmla="*/ 3 h 16"/>
                      <a:gd name="T16" fmla="*/ 0 w 65"/>
                      <a:gd name="T17" fmla="*/ 0 h 16"/>
                      <a:gd name="T18" fmla="*/ 4 w 65"/>
                      <a:gd name="T19" fmla="*/ 1 h 16"/>
                      <a:gd name="T20" fmla="*/ 8 w 65"/>
                      <a:gd name="T21" fmla="*/ 2 h 16"/>
                      <a:gd name="T22" fmla="*/ 14 w 65"/>
                      <a:gd name="T23" fmla="*/ 3 h 16"/>
                      <a:gd name="T24" fmla="*/ 19 w 65"/>
                      <a:gd name="T25" fmla="*/ 4 h 16"/>
                      <a:gd name="T26" fmla="*/ 24 w 65"/>
                      <a:gd name="T27" fmla="*/ 4 h 16"/>
                      <a:gd name="T28" fmla="*/ 28 w 65"/>
                      <a:gd name="T29" fmla="*/ 5 h 16"/>
                      <a:gd name="T30" fmla="*/ 31 w 65"/>
                      <a:gd name="T31" fmla="*/ 6 h 16"/>
                      <a:gd name="T32" fmla="*/ 32 w 65"/>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6">
                        <a:moveTo>
                          <a:pt x="65" y="14"/>
                        </a:moveTo>
                        <a:lnTo>
                          <a:pt x="62" y="15"/>
                        </a:lnTo>
                        <a:lnTo>
                          <a:pt x="58" y="16"/>
                        </a:lnTo>
                        <a:lnTo>
                          <a:pt x="50" y="16"/>
                        </a:lnTo>
                        <a:lnTo>
                          <a:pt x="39" y="15"/>
                        </a:lnTo>
                        <a:lnTo>
                          <a:pt x="29" y="14"/>
                        </a:lnTo>
                        <a:lnTo>
                          <a:pt x="19" y="10"/>
                        </a:lnTo>
                        <a:lnTo>
                          <a:pt x="8" y="6"/>
                        </a:lnTo>
                        <a:lnTo>
                          <a:pt x="0" y="0"/>
                        </a:lnTo>
                        <a:lnTo>
                          <a:pt x="8" y="2"/>
                        </a:lnTo>
                        <a:lnTo>
                          <a:pt x="17" y="3"/>
                        </a:lnTo>
                        <a:lnTo>
                          <a:pt x="28" y="6"/>
                        </a:lnTo>
                        <a:lnTo>
                          <a:pt x="39" y="7"/>
                        </a:lnTo>
                        <a:lnTo>
                          <a:pt x="49" y="8"/>
                        </a:lnTo>
                        <a:lnTo>
                          <a:pt x="57" y="10"/>
                        </a:lnTo>
                        <a:lnTo>
                          <a:pt x="62" y="11"/>
                        </a:lnTo>
                        <a:lnTo>
                          <a:pt x="65"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62" name="Freeform 155">
                    <a:extLst>
                      <a:ext uri="{FF2B5EF4-FFF2-40B4-BE49-F238E27FC236}">
                        <a16:creationId xmlns:a16="http://schemas.microsoft.com/office/drawing/2014/main" id="{014EDADC-95B0-499B-A944-C4622C2C8133}"/>
                      </a:ext>
                    </a:extLst>
                  </p:cNvPr>
                  <p:cNvSpPr>
                    <a:spLocks/>
                  </p:cNvSpPr>
                  <p:nvPr/>
                </p:nvSpPr>
                <p:spPr bwMode="auto">
                  <a:xfrm>
                    <a:off x="142" y="506"/>
                    <a:ext cx="46" cy="9"/>
                  </a:xfrm>
                  <a:custGeom>
                    <a:avLst/>
                    <a:gdLst>
                      <a:gd name="T0" fmla="*/ 46 w 92"/>
                      <a:gd name="T1" fmla="*/ 7 h 18"/>
                      <a:gd name="T2" fmla="*/ 45 w 92"/>
                      <a:gd name="T3" fmla="*/ 8 h 18"/>
                      <a:gd name="T4" fmla="*/ 40 w 92"/>
                      <a:gd name="T5" fmla="*/ 9 h 18"/>
                      <a:gd name="T6" fmla="*/ 34 w 92"/>
                      <a:gd name="T7" fmla="*/ 9 h 18"/>
                      <a:gd name="T8" fmla="*/ 26 w 92"/>
                      <a:gd name="T9" fmla="*/ 8 h 18"/>
                      <a:gd name="T10" fmla="*/ 18 w 92"/>
                      <a:gd name="T11" fmla="*/ 7 h 18"/>
                      <a:gd name="T12" fmla="*/ 11 w 92"/>
                      <a:gd name="T13" fmla="*/ 6 h 18"/>
                      <a:gd name="T14" fmla="*/ 4 w 92"/>
                      <a:gd name="T15" fmla="*/ 3 h 18"/>
                      <a:gd name="T16" fmla="*/ 0 w 92"/>
                      <a:gd name="T17" fmla="*/ 0 h 18"/>
                      <a:gd name="T18" fmla="*/ 4 w 92"/>
                      <a:gd name="T19" fmla="*/ 0 h 18"/>
                      <a:gd name="T20" fmla="*/ 10 w 92"/>
                      <a:gd name="T21" fmla="*/ 1 h 18"/>
                      <a:gd name="T22" fmla="*/ 17 w 92"/>
                      <a:gd name="T23" fmla="*/ 2 h 18"/>
                      <a:gd name="T24" fmla="*/ 25 w 92"/>
                      <a:gd name="T25" fmla="*/ 3 h 18"/>
                      <a:gd name="T26" fmla="*/ 33 w 92"/>
                      <a:gd name="T27" fmla="*/ 3 h 18"/>
                      <a:gd name="T28" fmla="*/ 40 w 92"/>
                      <a:gd name="T29" fmla="*/ 4 h 18"/>
                      <a:gd name="T30" fmla="*/ 45 w 92"/>
                      <a:gd name="T31" fmla="*/ 6 h 18"/>
                      <a:gd name="T32" fmla="*/ 46 w 92"/>
                      <a:gd name="T33" fmla="*/ 7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
                        <a:moveTo>
                          <a:pt x="92" y="13"/>
                        </a:moveTo>
                        <a:lnTo>
                          <a:pt x="89" y="15"/>
                        </a:lnTo>
                        <a:lnTo>
                          <a:pt x="80" y="18"/>
                        </a:lnTo>
                        <a:lnTo>
                          <a:pt x="67" y="18"/>
                        </a:lnTo>
                        <a:lnTo>
                          <a:pt x="52" y="16"/>
                        </a:lnTo>
                        <a:lnTo>
                          <a:pt x="36" y="14"/>
                        </a:lnTo>
                        <a:lnTo>
                          <a:pt x="21" y="11"/>
                        </a:lnTo>
                        <a:lnTo>
                          <a:pt x="8" y="6"/>
                        </a:lnTo>
                        <a:lnTo>
                          <a:pt x="0" y="0"/>
                        </a:lnTo>
                        <a:lnTo>
                          <a:pt x="7" y="0"/>
                        </a:lnTo>
                        <a:lnTo>
                          <a:pt x="19" y="1"/>
                        </a:lnTo>
                        <a:lnTo>
                          <a:pt x="34" y="3"/>
                        </a:lnTo>
                        <a:lnTo>
                          <a:pt x="50" y="5"/>
                        </a:lnTo>
                        <a:lnTo>
                          <a:pt x="66" y="6"/>
                        </a:lnTo>
                        <a:lnTo>
                          <a:pt x="80" y="8"/>
                        </a:lnTo>
                        <a:lnTo>
                          <a:pt x="89" y="11"/>
                        </a:lnTo>
                        <a:lnTo>
                          <a:pt x="9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63" name="Freeform 156">
                    <a:extLst>
                      <a:ext uri="{FF2B5EF4-FFF2-40B4-BE49-F238E27FC236}">
                        <a16:creationId xmlns:a16="http://schemas.microsoft.com/office/drawing/2014/main" id="{A74A12CF-902C-4E4F-B965-B027EC6FD15A}"/>
                      </a:ext>
                    </a:extLst>
                  </p:cNvPr>
                  <p:cNvSpPr>
                    <a:spLocks/>
                  </p:cNvSpPr>
                  <p:nvPr/>
                </p:nvSpPr>
                <p:spPr bwMode="auto">
                  <a:xfrm>
                    <a:off x="132" y="476"/>
                    <a:ext cx="42" cy="5"/>
                  </a:xfrm>
                  <a:custGeom>
                    <a:avLst/>
                    <a:gdLst>
                      <a:gd name="T0" fmla="*/ 42 w 83"/>
                      <a:gd name="T1" fmla="*/ 2 h 11"/>
                      <a:gd name="T2" fmla="*/ 40 w 83"/>
                      <a:gd name="T3" fmla="*/ 3 h 11"/>
                      <a:gd name="T4" fmla="*/ 36 w 83"/>
                      <a:gd name="T5" fmla="*/ 4 h 11"/>
                      <a:gd name="T6" fmla="*/ 31 w 83"/>
                      <a:gd name="T7" fmla="*/ 5 h 11"/>
                      <a:gd name="T8" fmla="*/ 24 w 83"/>
                      <a:gd name="T9" fmla="*/ 5 h 11"/>
                      <a:gd name="T10" fmla="*/ 17 w 83"/>
                      <a:gd name="T11" fmla="*/ 5 h 11"/>
                      <a:gd name="T12" fmla="*/ 11 w 83"/>
                      <a:gd name="T13" fmla="*/ 5 h 11"/>
                      <a:gd name="T14" fmla="*/ 5 w 83"/>
                      <a:gd name="T15" fmla="*/ 3 h 11"/>
                      <a:gd name="T16" fmla="*/ 0 w 83"/>
                      <a:gd name="T17" fmla="*/ 0 h 11"/>
                      <a:gd name="T18" fmla="*/ 4 w 83"/>
                      <a:gd name="T19" fmla="*/ 0 h 11"/>
                      <a:gd name="T20" fmla="*/ 10 w 83"/>
                      <a:gd name="T21" fmla="*/ 0 h 11"/>
                      <a:gd name="T22" fmla="*/ 16 w 83"/>
                      <a:gd name="T23" fmla="*/ 0 h 11"/>
                      <a:gd name="T24" fmla="*/ 24 w 83"/>
                      <a:gd name="T25" fmla="*/ 0 h 11"/>
                      <a:gd name="T26" fmla="*/ 31 w 83"/>
                      <a:gd name="T27" fmla="*/ 0 h 11"/>
                      <a:gd name="T28" fmla="*/ 36 w 83"/>
                      <a:gd name="T29" fmla="*/ 0 h 11"/>
                      <a:gd name="T30" fmla="*/ 40 w 83"/>
                      <a:gd name="T31" fmla="*/ 0 h 11"/>
                      <a:gd name="T32" fmla="*/ 42 w 83"/>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3" h="11">
                        <a:moveTo>
                          <a:pt x="83" y="4"/>
                        </a:moveTo>
                        <a:lnTo>
                          <a:pt x="79" y="6"/>
                        </a:lnTo>
                        <a:lnTo>
                          <a:pt x="72" y="8"/>
                        </a:lnTo>
                        <a:lnTo>
                          <a:pt x="61" y="11"/>
                        </a:lnTo>
                        <a:lnTo>
                          <a:pt x="48" y="11"/>
                        </a:lnTo>
                        <a:lnTo>
                          <a:pt x="34" y="11"/>
                        </a:lnTo>
                        <a:lnTo>
                          <a:pt x="21" y="10"/>
                        </a:lnTo>
                        <a:lnTo>
                          <a:pt x="9" y="6"/>
                        </a:lnTo>
                        <a:lnTo>
                          <a:pt x="0" y="1"/>
                        </a:lnTo>
                        <a:lnTo>
                          <a:pt x="8" y="1"/>
                        </a:lnTo>
                        <a:lnTo>
                          <a:pt x="19" y="1"/>
                        </a:lnTo>
                        <a:lnTo>
                          <a:pt x="32" y="1"/>
                        </a:lnTo>
                        <a:lnTo>
                          <a:pt x="47" y="0"/>
                        </a:lnTo>
                        <a:lnTo>
                          <a:pt x="61" y="0"/>
                        </a:lnTo>
                        <a:lnTo>
                          <a:pt x="72" y="0"/>
                        </a:lnTo>
                        <a:lnTo>
                          <a:pt x="79" y="1"/>
                        </a:lnTo>
                        <a:lnTo>
                          <a:pt x="8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64" name="Freeform 157">
                    <a:extLst>
                      <a:ext uri="{FF2B5EF4-FFF2-40B4-BE49-F238E27FC236}">
                        <a16:creationId xmlns:a16="http://schemas.microsoft.com/office/drawing/2014/main" id="{095A531E-76F4-45EF-A894-736B98CF5B76}"/>
                      </a:ext>
                    </a:extLst>
                  </p:cNvPr>
                  <p:cNvSpPr>
                    <a:spLocks/>
                  </p:cNvSpPr>
                  <p:nvPr/>
                </p:nvSpPr>
                <p:spPr bwMode="auto">
                  <a:xfrm>
                    <a:off x="132" y="459"/>
                    <a:ext cx="34" cy="5"/>
                  </a:xfrm>
                  <a:custGeom>
                    <a:avLst/>
                    <a:gdLst>
                      <a:gd name="T0" fmla="*/ 34 w 68"/>
                      <a:gd name="T1" fmla="*/ 3 h 9"/>
                      <a:gd name="T2" fmla="*/ 33 w 68"/>
                      <a:gd name="T3" fmla="*/ 4 h 9"/>
                      <a:gd name="T4" fmla="*/ 29 w 68"/>
                      <a:gd name="T5" fmla="*/ 5 h 9"/>
                      <a:gd name="T6" fmla="*/ 24 w 68"/>
                      <a:gd name="T7" fmla="*/ 5 h 9"/>
                      <a:gd name="T8" fmla="*/ 18 w 68"/>
                      <a:gd name="T9" fmla="*/ 5 h 9"/>
                      <a:gd name="T10" fmla="*/ 12 w 68"/>
                      <a:gd name="T11" fmla="*/ 4 h 9"/>
                      <a:gd name="T12" fmla="*/ 6 w 68"/>
                      <a:gd name="T13" fmla="*/ 3 h 9"/>
                      <a:gd name="T14" fmla="*/ 2 w 68"/>
                      <a:gd name="T15" fmla="*/ 2 h 9"/>
                      <a:gd name="T16" fmla="*/ 0 w 68"/>
                      <a:gd name="T17" fmla="*/ 0 h 9"/>
                      <a:gd name="T18" fmla="*/ 4 w 68"/>
                      <a:gd name="T19" fmla="*/ 0 h 9"/>
                      <a:gd name="T20" fmla="*/ 8 w 68"/>
                      <a:gd name="T21" fmla="*/ 0 h 9"/>
                      <a:gd name="T22" fmla="*/ 13 w 68"/>
                      <a:gd name="T23" fmla="*/ 1 h 9"/>
                      <a:gd name="T24" fmla="*/ 19 w 68"/>
                      <a:gd name="T25" fmla="*/ 1 h 9"/>
                      <a:gd name="T26" fmla="*/ 24 w 68"/>
                      <a:gd name="T27" fmla="*/ 1 h 9"/>
                      <a:gd name="T28" fmla="*/ 29 w 68"/>
                      <a:gd name="T29" fmla="*/ 1 h 9"/>
                      <a:gd name="T30" fmla="*/ 32 w 68"/>
                      <a:gd name="T31" fmla="*/ 2 h 9"/>
                      <a:gd name="T32" fmla="*/ 34 w 68"/>
                      <a:gd name="T33" fmla="*/ 3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9">
                        <a:moveTo>
                          <a:pt x="68" y="6"/>
                        </a:moveTo>
                        <a:lnTo>
                          <a:pt x="65" y="8"/>
                        </a:lnTo>
                        <a:lnTo>
                          <a:pt x="57" y="9"/>
                        </a:lnTo>
                        <a:lnTo>
                          <a:pt x="47" y="9"/>
                        </a:lnTo>
                        <a:lnTo>
                          <a:pt x="35" y="9"/>
                        </a:lnTo>
                        <a:lnTo>
                          <a:pt x="23" y="8"/>
                        </a:lnTo>
                        <a:lnTo>
                          <a:pt x="12" y="6"/>
                        </a:lnTo>
                        <a:lnTo>
                          <a:pt x="4" y="3"/>
                        </a:lnTo>
                        <a:lnTo>
                          <a:pt x="0" y="0"/>
                        </a:lnTo>
                        <a:lnTo>
                          <a:pt x="7" y="0"/>
                        </a:lnTo>
                        <a:lnTo>
                          <a:pt x="15" y="0"/>
                        </a:lnTo>
                        <a:lnTo>
                          <a:pt x="25" y="1"/>
                        </a:lnTo>
                        <a:lnTo>
                          <a:pt x="37" y="1"/>
                        </a:lnTo>
                        <a:lnTo>
                          <a:pt x="47" y="1"/>
                        </a:lnTo>
                        <a:lnTo>
                          <a:pt x="57" y="2"/>
                        </a:lnTo>
                        <a:lnTo>
                          <a:pt x="64" y="3"/>
                        </a:lnTo>
                        <a:lnTo>
                          <a:pt x="68"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65" name="Freeform 158">
                    <a:extLst>
                      <a:ext uri="{FF2B5EF4-FFF2-40B4-BE49-F238E27FC236}">
                        <a16:creationId xmlns:a16="http://schemas.microsoft.com/office/drawing/2014/main" id="{5DEDBAD4-BBE9-47B8-9DFA-773C5A800EE5}"/>
                      </a:ext>
                    </a:extLst>
                  </p:cNvPr>
                  <p:cNvSpPr>
                    <a:spLocks/>
                  </p:cNvSpPr>
                  <p:nvPr/>
                </p:nvSpPr>
                <p:spPr bwMode="auto">
                  <a:xfrm>
                    <a:off x="133" y="448"/>
                    <a:ext cx="21" cy="6"/>
                  </a:xfrm>
                  <a:custGeom>
                    <a:avLst/>
                    <a:gdLst>
                      <a:gd name="T0" fmla="*/ 21 w 43"/>
                      <a:gd name="T1" fmla="*/ 1 h 10"/>
                      <a:gd name="T2" fmla="*/ 20 w 43"/>
                      <a:gd name="T3" fmla="*/ 3 h 10"/>
                      <a:gd name="T4" fmla="*/ 18 w 43"/>
                      <a:gd name="T5" fmla="*/ 4 h 10"/>
                      <a:gd name="T6" fmla="*/ 15 w 43"/>
                      <a:gd name="T7" fmla="*/ 5 h 10"/>
                      <a:gd name="T8" fmla="*/ 12 w 43"/>
                      <a:gd name="T9" fmla="*/ 6 h 10"/>
                      <a:gd name="T10" fmla="*/ 8 w 43"/>
                      <a:gd name="T11" fmla="*/ 6 h 10"/>
                      <a:gd name="T12" fmla="*/ 4 w 43"/>
                      <a:gd name="T13" fmla="*/ 6 h 10"/>
                      <a:gd name="T14" fmla="*/ 1 w 43"/>
                      <a:gd name="T15" fmla="*/ 5 h 10"/>
                      <a:gd name="T16" fmla="*/ 0 w 43"/>
                      <a:gd name="T17" fmla="*/ 4 h 10"/>
                      <a:gd name="T18" fmla="*/ 3 w 43"/>
                      <a:gd name="T19" fmla="*/ 4 h 10"/>
                      <a:gd name="T20" fmla="*/ 6 w 43"/>
                      <a:gd name="T21" fmla="*/ 4 h 10"/>
                      <a:gd name="T22" fmla="*/ 10 w 43"/>
                      <a:gd name="T23" fmla="*/ 3 h 10"/>
                      <a:gd name="T24" fmla="*/ 13 w 43"/>
                      <a:gd name="T25" fmla="*/ 1 h 10"/>
                      <a:gd name="T26" fmla="*/ 16 w 43"/>
                      <a:gd name="T27" fmla="*/ 1 h 10"/>
                      <a:gd name="T28" fmla="*/ 19 w 43"/>
                      <a:gd name="T29" fmla="*/ 0 h 10"/>
                      <a:gd name="T30" fmla="*/ 20 w 43"/>
                      <a:gd name="T31" fmla="*/ 0 h 10"/>
                      <a:gd name="T32" fmla="*/ 21 w 43"/>
                      <a:gd name="T33" fmla="*/ 1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0">
                        <a:moveTo>
                          <a:pt x="43" y="2"/>
                        </a:moveTo>
                        <a:lnTo>
                          <a:pt x="41" y="5"/>
                        </a:lnTo>
                        <a:lnTo>
                          <a:pt x="37" y="7"/>
                        </a:lnTo>
                        <a:lnTo>
                          <a:pt x="31" y="8"/>
                        </a:lnTo>
                        <a:lnTo>
                          <a:pt x="24" y="10"/>
                        </a:lnTo>
                        <a:lnTo>
                          <a:pt x="16" y="10"/>
                        </a:lnTo>
                        <a:lnTo>
                          <a:pt x="9" y="10"/>
                        </a:lnTo>
                        <a:lnTo>
                          <a:pt x="3" y="9"/>
                        </a:lnTo>
                        <a:lnTo>
                          <a:pt x="0" y="6"/>
                        </a:lnTo>
                        <a:lnTo>
                          <a:pt x="6" y="7"/>
                        </a:lnTo>
                        <a:lnTo>
                          <a:pt x="12" y="7"/>
                        </a:lnTo>
                        <a:lnTo>
                          <a:pt x="20" y="5"/>
                        </a:lnTo>
                        <a:lnTo>
                          <a:pt x="27" y="2"/>
                        </a:lnTo>
                        <a:lnTo>
                          <a:pt x="32" y="1"/>
                        </a:lnTo>
                        <a:lnTo>
                          <a:pt x="38" y="0"/>
                        </a:lnTo>
                        <a:lnTo>
                          <a:pt x="41" y="0"/>
                        </a:lnTo>
                        <a:lnTo>
                          <a:pt x="43"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66" name="Freeform 159">
                    <a:extLst>
                      <a:ext uri="{FF2B5EF4-FFF2-40B4-BE49-F238E27FC236}">
                        <a16:creationId xmlns:a16="http://schemas.microsoft.com/office/drawing/2014/main" id="{979E4791-6F20-4B71-B646-032208D77B85}"/>
                      </a:ext>
                    </a:extLst>
                  </p:cNvPr>
                  <p:cNvSpPr>
                    <a:spLocks/>
                  </p:cNvSpPr>
                  <p:nvPr/>
                </p:nvSpPr>
                <p:spPr bwMode="auto">
                  <a:xfrm>
                    <a:off x="167" y="544"/>
                    <a:ext cx="21" cy="8"/>
                  </a:xfrm>
                  <a:custGeom>
                    <a:avLst/>
                    <a:gdLst>
                      <a:gd name="T0" fmla="*/ 0 w 41"/>
                      <a:gd name="T1" fmla="*/ 0 h 16"/>
                      <a:gd name="T2" fmla="*/ 2 w 41"/>
                      <a:gd name="T3" fmla="*/ 0 h 16"/>
                      <a:gd name="T4" fmla="*/ 5 w 41"/>
                      <a:gd name="T5" fmla="*/ 1 h 16"/>
                      <a:gd name="T6" fmla="*/ 8 w 41"/>
                      <a:gd name="T7" fmla="*/ 1 h 16"/>
                      <a:gd name="T8" fmla="*/ 12 w 41"/>
                      <a:gd name="T9" fmla="*/ 2 h 16"/>
                      <a:gd name="T10" fmla="*/ 16 w 41"/>
                      <a:gd name="T11" fmla="*/ 3 h 16"/>
                      <a:gd name="T12" fmla="*/ 19 w 41"/>
                      <a:gd name="T13" fmla="*/ 4 h 16"/>
                      <a:gd name="T14" fmla="*/ 20 w 41"/>
                      <a:gd name="T15" fmla="*/ 6 h 16"/>
                      <a:gd name="T16" fmla="*/ 21 w 41"/>
                      <a:gd name="T17" fmla="*/ 7 h 16"/>
                      <a:gd name="T18" fmla="*/ 20 w 41"/>
                      <a:gd name="T19" fmla="*/ 8 h 16"/>
                      <a:gd name="T20" fmla="*/ 18 w 41"/>
                      <a:gd name="T21" fmla="*/ 8 h 16"/>
                      <a:gd name="T22" fmla="*/ 14 w 41"/>
                      <a:gd name="T23" fmla="*/ 8 h 16"/>
                      <a:gd name="T24" fmla="*/ 11 w 41"/>
                      <a:gd name="T25" fmla="*/ 6 h 16"/>
                      <a:gd name="T26" fmla="*/ 8 w 41"/>
                      <a:gd name="T27" fmla="*/ 4 h 16"/>
                      <a:gd name="T28" fmla="*/ 5 w 41"/>
                      <a:gd name="T29" fmla="*/ 3 h 16"/>
                      <a:gd name="T30" fmla="*/ 2 w 41"/>
                      <a:gd name="T31" fmla="*/ 1 h 16"/>
                      <a:gd name="T32" fmla="*/ 0 w 4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16">
                        <a:moveTo>
                          <a:pt x="0" y="0"/>
                        </a:moveTo>
                        <a:lnTo>
                          <a:pt x="3" y="0"/>
                        </a:lnTo>
                        <a:lnTo>
                          <a:pt x="9" y="1"/>
                        </a:lnTo>
                        <a:lnTo>
                          <a:pt x="16" y="2"/>
                        </a:lnTo>
                        <a:lnTo>
                          <a:pt x="24" y="4"/>
                        </a:lnTo>
                        <a:lnTo>
                          <a:pt x="31" y="6"/>
                        </a:lnTo>
                        <a:lnTo>
                          <a:pt x="37" y="7"/>
                        </a:lnTo>
                        <a:lnTo>
                          <a:pt x="40" y="11"/>
                        </a:lnTo>
                        <a:lnTo>
                          <a:pt x="41" y="14"/>
                        </a:lnTo>
                        <a:lnTo>
                          <a:pt x="39" y="16"/>
                        </a:lnTo>
                        <a:lnTo>
                          <a:pt x="35" y="16"/>
                        </a:lnTo>
                        <a:lnTo>
                          <a:pt x="28" y="15"/>
                        </a:lnTo>
                        <a:lnTo>
                          <a:pt x="22" y="12"/>
                        </a:lnTo>
                        <a:lnTo>
                          <a:pt x="15" y="8"/>
                        </a:lnTo>
                        <a:lnTo>
                          <a:pt x="9" y="5"/>
                        </a:lnTo>
                        <a:lnTo>
                          <a:pt x="3"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67" name="Freeform 160">
                    <a:extLst>
                      <a:ext uri="{FF2B5EF4-FFF2-40B4-BE49-F238E27FC236}">
                        <a16:creationId xmlns:a16="http://schemas.microsoft.com/office/drawing/2014/main" id="{065618E6-FE26-480E-93F2-171D572EC13C}"/>
                      </a:ext>
                    </a:extLst>
                  </p:cNvPr>
                  <p:cNvSpPr>
                    <a:spLocks/>
                  </p:cNvSpPr>
                  <p:nvPr/>
                </p:nvSpPr>
                <p:spPr bwMode="auto">
                  <a:xfrm>
                    <a:off x="165" y="542"/>
                    <a:ext cx="4" cy="20"/>
                  </a:xfrm>
                  <a:custGeom>
                    <a:avLst/>
                    <a:gdLst>
                      <a:gd name="T0" fmla="*/ 1 w 8"/>
                      <a:gd name="T1" fmla="*/ 0 h 39"/>
                      <a:gd name="T2" fmla="*/ 1 w 8"/>
                      <a:gd name="T3" fmla="*/ 4 h 39"/>
                      <a:gd name="T4" fmla="*/ 0 w 8"/>
                      <a:gd name="T5" fmla="*/ 11 h 39"/>
                      <a:gd name="T6" fmla="*/ 0 w 8"/>
                      <a:gd name="T7" fmla="*/ 17 h 39"/>
                      <a:gd name="T8" fmla="*/ 2 w 8"/>
                      <a:gd name="T9" fmla="*/ 20 h 39"/>
                      <a:gd name="T10" fmla="*/ 4 w 8"/>
                      <a:gd name="T11" fmla="*/ 17 h 39"/>
                      <a:gd name="T12" fmla="*/ 3 w 8"/>
                      <a:gd name="T13" fmla="*/ 12 h 39"/>
                      <a:gd name="T14" fmla="*/ 2 w 8"/>
                      <a:gd name="T15" fmla="*/ 5 h 39"/>
                      <a:gd name="T16" fmla="*/ 1 w 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39">
                        <a:moveTo>
                          <a:pt x="1" y="0"/>
                        </a:moveTo>
                        <a:lnTo>
                          <a:pt x="1" y="7"/>
                        </a:lnTo>
                        <a:lnTo>
                          <a:pt x="0" y="21"/>
                        </a:lnTo>
                        <a:lnTo>
                          <a:pt x="0" y="33"/>
                        </a:lnTo>
                        <a:lnTo>
                          <a:pt x="4" y="39"/>
                        </a:lnTo>
                        <a:lnTo>
                          <a:pt x="8" y="34"/>
                        </a:lnTo>
                        <a:lnTo>
                          <a:pt x="6" y="23"/>
                        </a:lnTo>
                        <a:lnTo>
                          <a:pt x="3" y="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68" name="Freeform 161">
                    <a:extLst>
                      <a:ext uri="{FF2B5EF4-FFF2-40B4-BE49-F238E27FC236}">
                        <a16:creationId xmlns:a16="http://schemas.microsoft.com/office/drawing/2014/main" id="{69945E5A-4C9B-43C6-961F-6FACAFC22331}"/>
                      </a:ext>
                    </a:extLst>
                  </p:cNvPr>
                  <p:cNvSpPr>
                    <a:spLocks/>
                  </p:cNvSpPr>
                  <p:nvPr/>
                </p:nvSpPr>
                <p:spPr bwMode="auto">
                  <a:xfrm>
                    <a:off x="173" y="548"/>
                    <a:ext cx="12" cy="17"/>
                  </a:xfrm>
                  <a:custGeom>
                    <a:avLst/>
                    <a:gdLst>
                      <a:gd name="T0" fmla="*/ 0 w 25"/>
                      <a:gd name="T1" fmla="*/ 0 h 34"/>
                      <a:gd name="T2" fmla="*/ 2 w 25"/>
                      <a:gd name="T3" fmla="*/ 4 h 34"/>
                      <a:gd name="T4" fmla="*/ 5 w 25"/>
                      <a:gd name="T5" fmla="*/ 10 h 34"/>
                      <a:gd name="T6" fmla="*/ 8 w 25"/>
                      <a:gd name="T7" fmla="*/ 15 h 34"/>
                      <a:gd name="T8" fmla="*/ 12 w 25"/>
                      <a:gd name="T9" fmla="*/ 17 h 34"/>
                      <a:gd name="T10" fmla="*/ 12 w 25"/>
                      <a:gd name="T11" fmla="*/ 14 h 34"/>
                      <a:gd name="T12" fmla="*/ 9 w 25"/>
                      <a:gd name="T13" fmla="*/ 9 h 34"/>
                      <a:gd name="T14" fmla="*/ 3 w 25"/>
                      <a:gd name="T15" fmla="*/ 4 h 34"/>
                      <a:gd name="T16" fmla="*/ 0 w 25"/>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4">
                        <a:moveTo>
                          <a:pt x="0" y="0"/>
                        </a:moveTo>
                        <a:lnTo>
                          <a:pt x="4" y="7"/>
                        </a:lnTo>
                        <a:lnTo>
                          <a:pt x="11" y="20"/>
                        </a:lnTo>
                        <a:lnTo>
                          <a:pt x="17" y="30"/>
                        </a:lnTo>
                        <a:lnTo>
                          <a:pt x="24" y="34"/>
                        </a:lnTo>
                        <a:lnTo>
                          <a:pt x="25" y="28"/>
                        </a:lnTo>
                        <a:lnTo>
                          <a:pt x="18" y="18"/>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69" name="Freeform 162">
                    <a:extLst>
                      <a:ext uri="{FF2B5EF4-FFF2-40B4-BE49-F238E27FC236}">
                        <a16:creationId xmlns:a16="http://schemas.microsoft.com/office/drawing/2014/main" id="{AA0D21CA-3DEE-45DB-B792-84476FED575E}"/>
                      </a:ext>
                    </a:extLst>
                  </p:cNvPr>
                  <p:cNvSpPr>
                    <a:spLocks/>
                  </p:cNvSpPr>
                  <p:nvPr/>
                </p:nvSpPr>
                <p:spPr bwMode="auto">
                  <a:xfrm>
                    <a:off x="109" y="450"/>
                    <a:ext cx="26" cy="6"/>
                  </a:xfrm>
                  <a:custGeom>
                    <a:avLst/>
                    <a:gdLst>
                      <a:gd name="T0" fmla="*/ 26 w 52"/>
                      <a:gd name="T1" fmla="*/ 2 h 12"/>
                      <a:gd name="T2" fmla="*/ 23 w 52"/>
                      <a:gd name="T3" fmla="*/ 3 h 12"/>
                      <a:gd name="T4" fmla="*/ 20 w 52"/>
                      <a:gd name="T5" fmla="*/ 4 h 12"/>
                      <a:gd name="T6" fmla="*/ 16 w 52"/>
                      <a:gd name="T7" fmla="*/ 6 h 12"/>
                      <a:gd name="T8" fmla="*/ 12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0 h 12"/>
                      <a:gd name="T24" fmla="*/ 11 w 52"/>
                      <a:gd name="T25" fmla="*/ 0 h 12"/>
                      <a:gd name="T26" fmla="*/ 15 w 52"/>
                      <a:gd name="T27" fmla="*/ 1 h 12"/>
                      <a:gd name="T28" fmla="*/ 19 w 52"/>
                      <a:gd name="T29" fmla="*/ 1 h 12"/>
                      <a:gd name="T30" fmla="*/ 23 w 52"/>
                      <a:gd name="T31" fmla="*/ 2 h 12"/>
                      <a:gd name="T32" fmla="*/ 26 w 52"/>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3"/>
                        </a:moveTo>
                        <a:lnTo>
                          <a:pt x="46" y="6"/>
                        </a:lnTo>
                        <a:lnTo>
                          <a:pt x="39" y="8"/>
                        </a:lnTo>
                        <a:lnTo>
                          <a:pt x="31" y="11"/>
                        </a:lnTo>
                        <a:lnTo>
                          <a:pt x="23" y="12"/>
                        </a:lnTo>
                        <a:lnTo>
                          <a:pt x="14" y="12"/>
                        </a:lnTo>
                        <a:lnTo>
                          <a:pt x="7" y="11"/>
                        </a:lnTo>
                        <a:lnTo>
                          <a:pt x="2" y="8"/>
                        </a:lnTo>
                        <a:lnTo>
                          <a:pt x="0" y="5"/>
                        </a:lnTo>
                        <a:lnTo>
                          <a:pt x="1" y="2"/>
                        </a:lnTo>
                        <a:lnTo>
                          <a:pt x="6" y="0"/>
                        </a:lnTo>
                        <a:lnTo>
                          <a:pt x="11" y="0"/>
                        </a:lnTo>
                        <a:lnTo>
                          <a:pt x="21" y="0"/>
                        </a:lnTo>
                        <a:lnTo>
                          <a:pt x="29" y="2"/>
                        </a:lnTo>
                        <a:lnTo>
                          <a:pt x="38" y="2"/>
                        </a:lnTo>
                        <a:lnTo>
                          <a:pt x="46" y="3"/>
                        </a:lnTo>
                        <a:lnTo>
                          <a:pt x="5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70" name="Freeform 163">
                    <a:extLst>
                      <a:ext uri="{FF2B5EF4-FFF2-40B4-BE49-F238E27FC236}">
                        <a16:creationId xmlns:a16="http://schemas.microsoft.com/office/drawing/2014/main" id="{86AC210B-418C-4D5C-B951-E28B1B226747}"/>
                      </a:ext>
                    </a:extLst>
                  </p:cNvPr>
                  <p:cNvSpPr>
                    <a:spLocks/>
                  </p:cNvSpPr>
                  <p:nvPr/>
                </p:nvSpPr>
                <p:spPr bwMode="auto">
                  <a:xfrm>
                    <a:off x="115" y="431"/>
                    <a:ext cx="25" cy="10"/>
                  </a:xfrm>
                  <a:custGeom>
                    <a:avLst/>
                    <a:gdLst>
                      <a:gd name="T0" fmla="*/ 25 w 50"/>
                      <a:gd name="T1" fmla="*/ 10 h 21"/>
                      <a:gd name="T2" fmla="*/ 23 w 50"/>
                      <a:gd name="T3" fmla="*/ 10 h 21"/>
                      <a:gd name="T4" fmla="*/ 19 w 50"/>
                      <a:gd name="T5" fmla="*/ 10 h 21"/>
                      <a:gd name="T6" fmla="*/ 15 w 50"/>
                      <a:gd name="T7" fmla="*/ 9 h 21"/>
                      <a:gd name="T8" fmla="*/ 11 w 50"/>
                      <a:gd name="T9" fmla="*/ 7 h 21"/>
                      <a:gd name="T10" fmla="*/ 7 w 50"/>
                      <a:gd name="T11" fmla="*/ 6 h 21"/>
                      <a:gd name="T12" fmla="*/ 3 w 50"/>
                      <a:gd name="T13" fmla="*/ 4 h 21"/>
                      <a:gd name="T14" fmla="*/ 1 w 50"/>
                      <a:gd name="T15" fmla="*/ 3 h 21"/>
                      <a:gd name="T16" fmla="*/ 0 w 50"/>
                      <a:gd name="T17" fmla="*/ 1 h 21"/>
                      <a:gd name="T18" fmla="*/ 2 w 50"/>
                      <a:gd name="T19" fmla="*/ 0 h 21"/>
                      <a:gd name="T20" fmla="*/ 4 w 50"/>
                      <a:gd name="T21" fmla="*/ 0 h 21"/>
                      <a:gd name="T22" fmla="*/ 7 w 50"/>
                      <a:gd name="T23" fmla="*/ 1 h 21"/>
                      <a:gd name="T24" fmla="*/ 12 w 50"/>
                      <a:gd name="T25" fmla="*/ 3 h 21"/>
                      <a:gd name="T26" fmla="*/ 16 w 50"/>
                      <a:gd name="T27" fmla="*/ 5 h 21"/>
                      <a:gd name="T28" fmla="*/ 20 w 50"/>
                      <a:gd name="T29" fmla="*/ 7 h 21"/>
                      <a:gd name="T30" fmla="*/ 23 w 50"/>
                      <a:gd name="T31" fmla="*/ 9 h 21"/>
                      <a:gd name="T32" fmla="*/ 25 w 50"/>
                      <a:gd name="T33" fmla="*/ 1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1">
                        <a:moveTo>
                          <a:pt x="50" y="21"/>
                        </a:moveTo>
                        <a:lnTo>
                          <a:pt x="45" y="21"/>
                        </a:lnTo>
                        <a:lnTo>
                          <a:pt x="37" y="20"/>
                        </a:lnTo>
                        <a:lnTo>
                          <a:pt x="29" y="18"/>
                        </a:lnTo>
                        <a:lnTo>
                          <a:pt x="21" y="15"/>
                        </a:lnTo>
                        <a:lnTo>
                          <a:pt x="13" y="13"/>
                        </a:lnTo>
                        <a:lnTo>
                          <a:pt x="6" y="9"/>
                        </a:lnTo>
                        <a:lnTo>
                          <a:pt x="1" y="6"/>
                        </a:lnTo>
                        <a:lnTo>
                          <a:pt x="0" y="3"/>
                        </a:lnTo>
                        <a:lnTo>
                          <a:pt x="3" y="0"/>
                        </a:lnTo>
                        <a:lnTo>
                          <a:pt x="7" y="0"/>
                        </a:lnTo>
                        <a:lnTo>
                          <a:pt x="14" y="3"/>
                        </a:lnTo>
                        <a:lnTo>
                          <a:pt x="23" y="6"/>
                        </a:lnTo>
                        <a:lnTo>
                          <a:pt x="31" y="11"/>
                        </a:lnTo>
                        <a:lnTo>
                          <a:pt x="39" y="15"/>
                        </a:lnTo>
                        <a:lnTo>
                          <a:pt x="46" y="19"/>
                        </a:lnTo>
                        <a:lnTo>
                          <a:pt x="5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71" name="Freeform 164">
                    <a:extLst>
                      <a:ext uri="{FF2B5EF4-FFF2-40B4-BE49-F238E27FC236}">
                        <a16:creationId xmlns:a16="http://schemas.microsoft.com/office/drawing/2014/main" id="{7210EB09-08BD-4EAA-9A15-659CA2DC6D7B}"/>
                      </a:ext>
                    </a:extLst>
                  </p:cNvPr>
                  <p:cNvSpPr>
                    <a:spLocks/>
                  </p:cNvSpPr>
                  <p:nvPr/>
                </p:nvSpPr>
                <p:spPr bwMode="auto">
                  <a:xfrm>
                    <a:off x="109" y="459"/>
                    <a:ext cx="24" cy="6"/>
                  </a:xfrm>
                  <a:custGeom>
                    <a:avLst/>
                    <a:gdLst>
                      <a:gd name="T0" fmla="*/ 24 w 47"/>
                      <a:gd name="T1" fmla="*/ 0 h 11"/>
                      <a:gd name="T2" fmla="*/ 23 w 47"/>
                      <a:gd name="T3" fmla="*/ 2 h 11"/>
                      <a:gd name="T4" fmla="*/ 20 w 47"/>
                      <a:gd name="T5" fmla="*/ 4 h 11"/>
                      <a:gd name="T6" fmla="*/ 17 w 47"/>
                      <a:gd name="T7" fmla="*/ 5 h 11"/>
                      <a:gd name="T8" fmla="*/ 13 w 47"/>
                      <a:gd name="T9" fmla="*/ 6 h 11"/>
                      <a:gd name="T10" fmla="*/ 9 w 47"/>
                      <a:gd name="T11" fmla="*/ 6 h 11"/>
                      <a:gd name="T12" fmla="*/ 5 w 47"/>
                      <a:gd name="T13" fmla="*/ 6 h 11"/>
                      <a:gd name="T14" fmla="*/ 2 w 47"/>
                      <a:gd name="T15" fmla="*/ 5 h 11"/>
                      <a:gd name="T16" fmla="*/ 0 w 47"/>
                      <a:gd name="T17" fmla="*/ 4 h 11"/>
                      <a:gd name="T18" fmla="*/ 0 w 47"/>
                      <a:gd name="T19" fmla="*/ 2 h 11"/>
                      <a:gd name="T20" fmla="*/ 1 w 47"/>
                      <a:gd name="T21" fmla="*/ 1 h 11"/>
                      <a:gd name="T22" fmla="*/ 4 w 47"/>
                      <a:gd name="T23" fmla="*/ 1 h 11"/>
                      <a:gd name="T24" fmla="*/ 8 w 47"/>
                      <a:gd name="T25" fmla="*/ 1 h 11"/>
                      <a:gd name="T26" fmla="*/ 13 w 47"/>
                      <a:gd name="T27" fmla="*/ 1 h 11"/>
                      <a:gd name="T28" fmla="*/ 17 w 47"/>
                      <a:gd name="T29" fmla="*/ 1 h 11"/>
                      <a:gd name="T30" fmla="*/ 21 w 47"/>
                      <a:gd name="T31" fmla="*/ 1 h 11"/>
                      <a:gd name="T32" fmla="*/ 24 w 47"/>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1">
                        <a:moveTo>
                          <a:pt x="47" y="0"/>
                        </a:moveTo>
                        <a:lnTo>
                          <a:pt x="45" y="3"/>
                        </a:lnTo>
                        <a:lnTo>
                          <a:pt x="40" y="7"/>
                        </a:lnTo>
                        <a:lnTo>
                          <a:pt x="33" y="9"/>
                        </a:lnTo>
                        <a:lnTo>
                          <a:pt x="25" y="11"/>
                        </a:lnTo>
                        <a:lnTo>
                          <a:pt x="17" y="11"/>
                        </a:lnTo>
                        <a:lnTo>
                          <a:pt x="10" y="11"/>
                        </a:lnTo>
                        <a:lnTo>
                          <a:pt x="3" y="9"/>
                        </a:lnTo>
                        <a:lnTo>
                          <a:pt x="0" y="7"/>
                        </a:lnTo>
                        <a:lnTo>
                          <a:pt x="0" y="4"/>
                        </a:lnTo>
                        <a:lnTo>
                          <a:pt x="2" y="2"/>
                        </a:lnTo>
                        <a:lnTo>
                          <a:pt x="8" y="1"/>
                        </a:lnTo>
                        <a:lnTo>
                          <a:pt x="16" y="1"/>
                        </a:lnTo>
                        <a:lnTo>
                          <a:pt x="25" y="1"/>
                        </a:lnTo>
                        <a:lnTo>
                          <a:pt x="33" y="1"/>
                        </a:lnTo>
                        <a:lnTo>
                          <a:pt x="41" y="1"/>
                        </a:lnTo>
                        <a:lnTo>
                          <a:pt x="4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72" name="Freeform 165">
                    <a:extLst>
                      <a:ext uri="{FF2B5EF4-FFF2-40B4-BE49-F238E27FC236}">
                        <a16:creationId xmlns:a16="http://schemas.microsoft.com/office/drawing/2014/main" id="{43D0B641-7122-416C-9169-89D9D7E0E348}"/>
                      </a:ext>
                    </a:extLst>
                  </p:cNvPr>
                  <p:cNvSpPr>
                    <a:spLocks/>
                  </p:cNvSpPr>
                  <p:nvPr/>
                </p:nvSpPr>
                <p:spPr bwMode="auto">
                  <a:xfrm>
                    <a:off x="108" y="468"/>
                    <a:ext cx="25" cy="8"/>
                  </a:xfrm>
                  <a:custGeom>
                    <a:avLst/>
                    <a:gdLst>
                      <a:gd name="T0" fmla="*/ 25 w 51"/>
                      <a:gd name="T1" fmla="*/ 0 h 16"/>
                      <a:gd name="T2" fmla="*/ 24 w 51"/>
                      <a:gd name="T3" fmla="*/ 3 h 16"/>
                      <a:gd name="T4" fmla="*/ 21 w 51"/>
                      <a:gd name="T5" fmla="*/ 4 h 16"/>
                      <a:gd name="T6" fmla="*/ 17 w 51"/>
                      <a:gd name="T7" fmla="*/ 6 h 16"/>
                      <a:gd name="T8" fmla="*/ 13 w 51"/>
                      <a:gd name="T9" fmla="*/ 7 h 16"/>
                      <a:gd name="T10" fmla="*/ 9 w 51"/>
                      <a:gd name="T11" fmla="*/ 8 h 16"/>
                      <a:gd name="T12" fmla="*/ 5 w 51"/>
                      <a:gd name="T13" fmla="*/ 8 h 16"/>
                      <a:gd name="T14" fmla="*/ 2 w 51"/>
                      <a:gd name="T15" fmla="*/ 8 h 16"/>
                      <a:gd name="T16" fmla="*/ 0 w 51"/>
                      <a:gd name="T17" fmla="*/ 7 h 16"/>
                      <a:gd name="T18" fmla="*/ 0 w 51"/>
                      <a:gd name="T19" fmla="*/ 6 h 16"/>
                      <a:gd name="T20" fmla="*/ 2 w 51"/>
                      <a:gd name="T21" fmla="*/ 5 h 16"/>
                      <a:gd name="T22" fmla="*/ 5 w 51"/>
                      <a:gd name="T23" fmla="*/ 4 h 16"/>
                      <a:gd name="T24" fmla="*/ 8 w 51"/>
                      <a:gd name="T25" fmla="*/ 3 h 16"/>
                      <a:gd name="T26" fmla="*/ 13 w 51"/>
                      <a:gd name="T27" fmla="*/ 3 h 16"/>
                      <a:gd name="T28" fmla="*/ 17 w 51"/>
                      <a:gd name="T29" fmla="*/ 2 h 16"/>
                      <a:gd name="T30" fmla="*/ 21 w 51"/>
                      <a:gd name="T31" fmla="*/ 1 h 16"/>
                      <a:gd name="T32" fmla="*/ 25 w 5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6">
                        <a:moveTo>
                          <a:pt x="51" y="0"/>
                        </a:moveTo>
                        <a:lnTo>
                          <a:pt x="48" y="5"/>
                        </a:lnTo>
                        <a:lnTo>
                          <a:pt x="42" y="8"/>
                        </a:lnTo>
                        <a:lnTo>
                          <a:pt x="35" y="12"/>
                        </a:lnTo>
                        <a:lnTo>
                          <a:pt x="26" y="14"/>
                        </a:lnTo>
                        <a:lnTo>
                          <a:pt x="18" y="15"/>
                        </a:lnTo>
                        <a:lnTo>
                          <a:pt x="10" y="16"/>
                        </a:lnTo>
                        <a:lnTo>
                          <a:pt x="4" y="15"/>
                        </a:lnTo>
                        <a:lnTo>
                          <a:pt x="0" y="13"/>
                        </a:lnTo>
                        <a:lnTo>
                          <a:pt x="0" y="11"/>
                        </a:lnTo>
                        <a:lnTo>
                          <a:pt x="4" y="9"/>
                        </a:lnTo>
                        <a:lnTo>
                          <a:pt x="10" y="7"/>
                        </a:lnTo>
                        <a:lnTo>
                          <a:pt x="16" y="6"/>
                        </a:lnTo>
                        <a:lnTo>
                          <a:pt x="26" y="6"/>
                        </a:lnTo>
                        <a:lnTo>
                          <a:pt x="35" y="4"/>
                        </a:lnTo>
                        <a:lnTo>
                          <a:pt x="43"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73" name="Freeform 166">
                    <a:extLst>
                      <a:ext uri="{FF2B5EF4-FFF2-40B4-BE49-F238E27FC236}">
                        <a16:creationId xmlns:a16="http://schemas.microsoft.com/office/drawing/2014/main" id="{FC8A85C4-477A-47E3-8F0E-CD5B3ED58614}"/>
                      </a:ext>
                    </a:extLst>
                  </p:cNvPr>
                  <p:cNvSpPr>
                    <a:spLocks/>
                  </p:cNvSpPr>
                  <p:nvPr/>
                </p:nvSpPr>
                <p:spPr bwMode="auto">
                  <a:xfrm>
                    <a:off x="109" y="476"/>
                    <a:ext cx="25" cy="10"/>
                  </a:xfrm>
                  <a:custGeom>
                    <a:avLst/>
                    <a:gdLst>
                      <a:gd name="T0" fmla="*/ 25 w 48"/>
                      <a:gd name="T1" fmla="*/ 0 h 21"/>
                      <a:gd name="T2" fmla="*/ 23 w 48"/>
                      <a:gd name="T3" fmla="*/ 2 h 21"/>
                      <a:gd name="T4" fmla="*/ 20 w 48"/>
                      <a:gd name="T5" fmla="*/ 5 h 21"/>
                      <a:gd name="T6" fmla="*/ 16 w 48"/>
                      <a:gd name="T7" fmla="*/ 7 h 21"/>
                      <a:gd name="T8" fmla="*/ 12 w 48"/>
                      <a:gd name="T9" fmla="*/ 8 h 21"/>
                      <a:gd name="T10" fmla="*/ 8 w 48"/>
                      <a:gd name="T11" fmla="*/ 10 h 21"/>
                      <a:gd name="T12" fmla="*/ 4 w 48"/>
                      <a:gd name="T13" fmla="*/ 10 h 21"/>
                      <a:gd name="T14" fmla="*/ 1 w 48"/>
                      <a:gd name="T15" fmla="*/ 10 h 21"/>
                      <a:gd name="T16" fmla="*/ 0 w 48"/>
                      <a:gd name="T17" fmla="*/ 9 h 21"/>
                      <a:gd name="T18" fmla="*/ 1 w 48"/>
                      <a:gd name="T19" fmla="*/ 8 h 21"/>
                      <a:gd name="T20" fmla="*/ 2 w 48"/>
                      <a:gd name="T21" fmla="*/ 6 h 21"/>
                      <a:gd name="T22" fmla="*/ 5 w 48"/>
                      <a:gd name="T23" fmla="*/ 5 h 21"/>
                      <a:gd name="T24" fmla="*/ 9 w 48"/>
                      <a:gd name="T25" fmla="*/ 4 h 21"/>
                      <a:gd name="T26" fmla="*/ 14 w 48"/>
                      <a:gd name="T27" fmla="*/ 3 h 21"/>
                      <a:gd name="T28" fmla="*/ 18 w 48"/>
                      <a:gd name="T29" fmla="*/ 2 h 21"/>
                      <a:gd name="T30" fmla="*/ 22 w 48"/>
                      <a:gd name="T31" fmla="*/ 1 h 21"/>
                      <a:gd name="T32" fmla="*/ 25 w 48"/>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1">
                        <a:moveTo>
                          <a:pt x="48" y="0"/>
                        </a:moveTo>
                        <a:lnTo>
                          <a:pt x="45" y="5"/>
                        </a:lnTo>
                        <a:lnTo>
                          <a:pt x="38" y="11"/>
                        </a:lnTo>
                        <a:lnTo>
                          <a:pt x="31" y="14"/>
                        </a:lnTo>
                        <a:lnTo>
                          <a:pt x="23" y="17"/>
                        </a:lnTo>
                        <a:lnTo>
                          <a:pt x="15" y="20"/>
                        </a:lnTo>
                        <a:lnTo>
                          <a:pt x="8" y="21"/>
                        </a:lnTo>
                        <a:lnTo>
                          <a:pt x="2" y="21"/>
                        </a:lnTo>
                        <a:lnTo>
                          <a:pt x="0" y="19"/>
                        </a:lnTo>
                        <a:lnTo>
                          <a:pt x="1" y="16"/>
                        </a:lnTo>
                        <a:lnTo>
                          <a:pt x="4" y="13"/>
                        </a:lnTo>
                        <a:lnTo>
                          <a:pt x="10" y="11"/>
                        </a:lnTo>
                        <a:lnTo>
                          <a:pt x="18" y="9"/>
                        </a:lnTo>
                        <a:lnTo>
                          <a:pt x="26" y="7"/>
                        </a:lnTo>
                        <a:lnTo>
                          <a:pt x="34" y="5"/>
                        </a:lnTo>
                        <a:lnTo>
                          <a:pt x="42" y="2"/>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74" name="Freeform 167">
                    <a:extLst>
                      <a:ext uri="{FF2B5EF4-FFF2-40B4-BE49-F238E27FC236}">
                        <a16:creationId xmlns:a16="http://schemas.microsoft.com/office/drawing/2014/main" id="{11456E36-10A5-404B-8F49-B1CEF894D77A}"/>
                      </a:ext>
                    </a:extLst>
                  </p:cNvPr>
                  <p:cNvSpPr>
                    <a:spLocks/>
                  </p:cNvSpPr>
                  <p:nvPr/>
                </p:nvSpPr>
                <p:spPr bwMode="auto">
                  <a:xfrm>
                    <a:off x="111" y="485"/>
                    <a:ext cx="25" cy="15"/>
                  </a:xfrm>
                  <a:custGeom>
                    <a:avLst/>
                    <a:gdLst>
                      <a:gd name="T0" fmla="*/ 25 w 51"/>
                      <a:gd name="T1" fmla="*/ 0 h 31"/>
                      <a:gd name="T2" fmla="*/ 22 w 51"/>
                      <a:gd name="T3" fmla="*/ 2 h 31"/>
                      <a:gd name="T4" fmla="*/ 19 w 51"/>
                      <a:gd name="T5" fmla="*/ 5 h 31"/>
                      <a:gd name="T6" fmla="*/ 15 w 51"/>
                      <a:gd name="T7" fmla="*/ 8 h 31"/>
                      <a:gd name="T8" fmla="*/ 11 w 51"/>
                      <a:gd name="T9" fmla="*/ 11 h 31"/>
                      <a:gd name="T10" fmla="*/ 7 w 51"/>
                      <a:gd name="T11" fmla="*/ 13 h 31"/>
                      <a:gd name="T12" fmla="*/ 4 w 51"/>
                      <a:gd name="T13" fmla="*/ 15 h 31"/>
                      <a:gd name="T14" fmla="*/ 2 w 51"/>
                      <a:gd name="T15" fmla="*/ 15 h 31"/>
                      <a:gd name="T16" fmla="*/ 0 w 51"/>
                      <a:gd name="T17" fmla="*/ 14 h 31"/>
                      <a:gd name="T18" fmla="*/ 0 w 51"/>
                      <a:gd name="T19" fmla="*/ 12 h 31"/>
                      <a:gd name="T20" fmla="*/ 2 w 51"/>
                      <a:gd name="T21" fmla="*/ 10 h 31"/>
                      <a:gd name="T22" fmla="*/ 5 w 51"/>
                      <a:gd name="T23" fmla="*/ 8 h 31"/>
                      <a:gd name="T24" fmla="*/ 10 w 51"/>
                      <a:gd name="T25" fmla="*/ 6 h 31"/>
                      <a:gd name="T26" fmla="*/ 14 w 51"/>
                      <a:gd name="T27" fmla="*/ 4 h 31"/>
                      <a:gd name="T28" fmla="*/ 19 w 51"/>
                      <a:gd name="T29" fmla="*/ 2 h 31"/>
                      <a:gd name="T30" fmla="*/ 22 w 51"/>
                      <a:gd name="T31" fmla="*/ 1 h 31"/>
                      <a:gd name="T32" fmla="*/ 25 w 51"/>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31">
                        <a:moveTo>
                          <a:pt x="51" y="0"/>
                        </a:moveTo>
                        <a:lnTo>
                          <a:pt x="45" y="4"/>
                        </a:lnTo>
                        <a:lnTo>
                          <a:pt x="39" y="10"/>
                        </a:lnTo>
                        <a:lnTo>
                          <a:pt x="31" y="17"/>
                        </a:lnTo>
                        <a:lnTo>
                          <a:pt x="23" y="23"/>
                        </a:lnTo>
                        <a:lnTo>
                          <a:pt x="15" y="27"/>
                        </a:lnTo>
                        <a:lnTo>
                          <a:pt x="9" y="30"/>
                        </a:lnTo>
                        <a:lnTo>
                          <a:pt x="4" y="31"/>
                        </a:lnTo>
                        <a:lnTo>
                          <a:pt x="0" y="28"/>
                        </a:lnTo>
                        <a:lnTo>
                          <a:pt x="0" y="25"/>
                        </a:lnTo>
                        <a:lnTo>
                          <a:pt x="5" y="20"/>
                        </a:lnTo>
                        <a:lnTo>
                          <a:pt x="10" y="17"/>
                        </a:lnTo>
                        <a:lnTo>
                          <a:pt x="20" y="12"/>
                        </a:lnTo>
                        <a:lnTo>
                          <a:pt x="29" y="9"/>
                        </a:lnTo>
                        <a:lnTo>
                          <a:pt x="38" y="5"/>
                        </a:lnTo>
                        <a:lnTo>
                          <a:pt x="45"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75" name="Freeform 168">
                    <a:extLst>
                      <a:ext uri="{FF2B5EF4-FFF2-40B4-BE49-F238E27FC236}">
                        <a16:creationId xmlns:a16="http://schemas.microsoft.com/office/drawing/2014/main" id="{C3331D99-DE22-4FFA-BA5B-A373AFBD6A66}"/>
                      </a:ext>
                    </a:extLst>
                  </p:cNvPr>
                  <p:cNvSpPr>
                    <a:spLocks/>
                  </p:cNvSpPr>
                  <p:nvPr/>
                </p:nvSpPr>
                <p:spPr bwMode="auto">
                  <a:xfrm>
                    <a:off x="115" y="495"/>
                    <a:ext cx="25" cy="22"/>
                  </a:xfrm>
                  <a:custGeom>
                    <a:avLst/>
                    <a:gdLst>
                      <a:gd name="T0" fmla="*/ 25 w 50"/>
                      <a:gd name="T1" fmla="*/ 0 h 43"/>
                      <a:gd name="T2" fmla="*/ 23 w 50"/>
                      <a:gd name="T3" fmla="*/ 3 h 43"/>
                      <a:gd name="T4" fmla="*/ 20 w 50"/>
                      <a:gd name="T5" fmla="*/ 6 h 43"/>
                      <a:gd name="T6" fmla="*/ 16 w 50"/>
                      <a:gd name="T7" fmla="*/ 10 h 43"/>
                      <a:gd name="T8" fmla="*/ 12 w 50"/>
                      <a:gd name="T9" fmla="*/ 14 h 43"/>
                      <a:gd name="T10" fmla="*/ 8 w 50"/>
                      <a:gd name="T11" fmla="*/ 18 h 43"/>
                      <a:gd name="T12" fmla="*/ 4 w 50"/>
                      <a:gd name="T13" fmla="*/ 21 h 43"/>
                      <a:gd name="T14" fmla="*/ 2 w 50"/>
                      <a:gd name="T15" fmla="*/ 22 h 43"/>
                      <a:gd name="T16" fmla="*/ 0 w 50"/>
                      <a:gd name="T17" fmla="*/ 21 h 43"/>
                      <a:gd name="T18" fmla="*/ 1 w 50"/>
                      <a:gd name="T19" fmla="*/ 18 h 43"/>
                      <a:gd name="T20" fmla="*/ 3 w 50"/>
                      <a:gd name="T21" fmla="*/ 15 h 43"/>
                      <a:gd name="T22" fmla="*/ 7 w 50"/>
                      <a:gd name="T23" fmla="*/ 13 h 43"/>
                      <a:gd name="T24" fmla="*/ 11 w 50"/>
                      <a:gd name="T25" fmla="*/ 10 h 43"/>
                      <a:gd name="T26" fmla="*/ 15 w 50"/>
                      <a:gd name="T27" fmla="*/ 7 h 43"/>
                      <a:gd name="T28" fmla="*/ 20 w 50"/>
                      <a:gd name="T29" fmla="*/ 4 h 43"/>
                      <a:gd name="T30" fmla="*/ 23 w 50"/>
                      <a:gd name="T31" fmla="*/ 2 h 43"/>
                      <a:gd name="T32" fmla="*/ 25 w 50"/>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3">
                        <a:moveTo>
                          <a:pt x="50" y="0"/>
                        </a:moveTo>
                        <a:lnTo>
                          <a:pt x="45" y="5"/>
                        </a:lnTo>
                        <a:lnTo>
                          <a:pt x="39" y="12"/>
                        </a:lnTo>
                        <a:lnTo>
                          <a:pt x="31" y="20"/>
                        </a:lnTo>
                        <a:lnTo>
                          <a:pt x="23" y="28"/>
                        </a:lnTo>
                        <a:lnTo>
                          <a:pt x="15" y="35"/>
                        </a:lnTo>
                        <a:lnTo>
                          <a:pt x="8" y="41"/>
                        </a:lnTo>
                        <a:lnTo>
                          <a:pt x="3" y="43"/>
                        </a:lnTo>
                        <a:lnTo>
                          <a:pt x="0" y="41"/>
                        </a:lnTo>
                        <a:lnTo>
                          <a:pt x="1" y="36"/>
                        </a:lnTo>
                        <a:lnTo>
                          <a:pt x="6" y="30"/>
                        </a:lnTo>
                        <a:lnTo>
                          <a:pt x="13" y="25"/>
                        </a:lnTo>
                        <a:lnTo>
                          <a:pt x="22" y="19"/>
                        </a:lnTo>
                        <a:lnTo>
                          <a:pt x="30" y="13"/>
                        </a:lnTo>
                        <a:lnTo>
                          <a:pt x="39" y="7"/>
                        </a:lnTo>
                        <a:lnTo>
                          <a:pt x="46" y="4"/>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76" name="Freeform 169">
                    <a:extLst>
                      <a:ext uri="{FF2B5EF4-FFF2-40B4-BE49-F238E27FC236}">
                        <a16:creationId xmlns:a16="http://schemas.microsoft.com/office/drawing/2014/main" id="{8AE215D5-8F20-43E5-A89F-A68A799600D3}"/>
                      </a:ext>
                    </a:extLst>
                  </p:cNvPr>
                  <p:cNvSpPr>
                    <a:spLocks/>
                  </p:cNvSpPr>
                  <p:nvPr/>
                </p:nvSpPr>
                <p:spPr bwMode="auto">
                  <a:xfrm>
                    <a:off x="119" y="507"/>
                    <a:ext cx="25" cy="24"/>
                  </a:xfrm>
                  <a:custGeom>
                    <a:avLst/>
                    <a:gdLst>
                      <a:gd name="T0" fmla="*/ 25 w 51"/>
                      <a:gd name="T1" fmla="*/ 0 h 48"/>
                      <a:gd name="T2" fmla="*/ 23 w 51"/>
                      <a:gd name="T3" fmla="*/ 3 h 48"/>
                      <a:gd name="T4" fmla="*/ 21 w 51"/>
                      <a:gd name="T5" fmla="*/ 7 h 48"/>
                      <a:gd name="T6" fmla="*/ 17 w 51"/>
                      <a:gd name="T7" fmla="*/ 12 h 48"/>
                      <a:gd name="T8" fmla="*/ 13 w 51"/>
                      <a:gd name="T9" fmla="*/ 16 h 48"/>
                      <a:gd name="T10" fmla="*/ 9 w 51"/>
                      <a:gd name="T11" fmla="*/ 20 h 48"/>
                      <a:gd name="T12" fmla="*/ 5 w 51"/>
                      <a:gd name="T13" fmla="*/ 23 h 48"/>
                      <a:gd name="T14" fmla="*/ 2 w 51"/>
                      <a:gd name="T15" fmla="*/ 24 h 48"/>
                      <a:gd name="T16" fmla="*/ 0 w 51"/>
                      <a:gd name="T17" fmla="*/ 23 h 48"/>
                      <a:gd name="T18" fmla="*/ 0 w 51"/>
                      <a:gd name="T19" fmla="*/ 21 h 48"/>
                      <a:gd name="T20" fmla="*/ 2 w 51"/>
                      <a:gd name="T21" fmla="*/ 18 h 48"/>
                      <a:gd name="T22" fmla="*/ 6 w 51"/>
                      <a:gd name="T23" fmla="*/ 15 h 48"/>
                      <a:gd name="T24" fmla="*/ 10 w 51"/>
                      <a:gd name="T25" fmla="*/ 12 h 48"/>
                      <a:gd name="T26" fmla="*/ 15 w 51"/>
                      <a:gd name="T27" fmla="*/ 9 h 48"/>
                      <a:gd name="T28" fmla="*/ 19 w 51"/>
                      <a:gd name="T29" fmla="*/ 5 h 48"/>
                      <a:gd name="T30" fmla="*/ 23 w 51"/>
                      <a:gd name="T31" fmla="*/ 2 h 48"/>
                      <a:gd name="T32" fmla="*/ 25 w 51"/>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8">
                        <a:moveTo>
                          <a:pt x="51" y="0"/>
                        </a:moveTo>
                        <a:lnTo>
                          <a:pt x="47" y="5"/>
                        </a:lnTo>
                        <a:lnTo>
                          <a:pt x="42" y="13"/>
                        </a:lnTo>
                        <a:lnTo>
                          <a:pt x="34" y="23"/>
                        </a:lnTo>
                        <a:lnTo>
                          <a:pt x="26" y="32"/>
                        </a:lnTo>
                        <a:lnTo>
                          <a:pt x="18" y="40"/>
                        </a:lnTo>
                        <a:lnTo>
                          <a:pt x="11" y="46"/>
                        </a:lnTo>
                        <a:lnTo>
                          <a:pt x="4" y="48"/>
                        </a:lnTo>
                        <a:lnTo>
                          <a:pt x="0" y="46"/>
                        </a:lnTo>
                        <a:lnTo>
                          <a:pt x="0" y="41"/>
                        </a:lnTo>
                        <a:lnTo>
                          <a:pt x="4" y="35"/>
                        </a:lnTo>
                        <a:lnTo>
                          <a:pt x="12" y="30"/>
                        </a:lnTo>
                        <a:lnTo>
                          <a:pt x="21" y="23"/>
                        </a:lnTo>
                        <a:lnTo>
                          <a:pt x="30" y="17"/>
                        </a:lnTo>
                        <a:lnTo>
                          <a:pt x="39" y="10"/>
                        </a:lnTo>
                        <a:lnTo>
                          <a:pt x="46" y="4"/>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77" name="Freeform 170">
                    <a:extLst>
                      <a:ext uri="{FF2B5EF4-FFF2-40B4-BE49-F238E27FC236}">
                        <a16:creationId xmlns:a16="http://schemas.microsoft.com/office/drawing/2014/main" id="{8C31FD8B-304D-4148-A0EF-33D4A8C32034}"/>
                      </a:ext>
                    </a:extLst>
                  </p:cNvPr>
                  <p:cNvSpPr>
                    <a:spLocks/>
                  </p:cNvSpPr>
                  <p:nvPr/>
                </p:nvSpPr>
                <p:spPr bwMode="auto">
                  <a:xfrm>
                    <a:off x="126" y="517"/>
                    <a:ext cx="24" cy="27"/>
                  </a:xfrm>
                  <a:custGeom>
                    <a:avLst/>
                    <a:gdLst>
                      <a:gd name="T0" fmla="*/ 24 w 48"/>
                      <a:gd name="T1" fmla="*/ 0 h 55"/>
                      <a:gd name="T2" fmla="*/ 23 w 48"/>
                      <a:gd name="T3" fmla="*/ 3 h 55"/>
                      <a:gd name="T4" fmla="*/ 21 w 48"/>
                      <a:gd name="T5" fmla="*/ 8 h 55"/>
                      <a:gd name="T6" fmla="*/ 18 w 48"/>
                      <a:gd name="T7" fmla="*/ 12 h 55"/>
                      <a:gd name="T8" fmla="*/ 15 w 48"/>
                      <a:gd name="T9" fmla="*/ 17 h 55"/>
                      <a:gd name="T10" fmla="*/ 12 w 48"/>
                      <a:gd name="T11" fmla="*/ 21 h 55"/>
                      <a:gd name="T12" fmla="*/ 8 w 48"/>
                      <a:gd name="T13" fmla="*/ 25 h 55"/>
                      <a:gd name="T14" fmla="*/ 4 w 48"/>
                      <a:gd name="T15" fmla="*/ 27 h 55"/>
                      <a:gd name="T16" fmla="*/ 1 w 48"/>
                      <a:gd name="T17" fmla="*/ 27 h 55"/>
                      <a:gd name="T18" fmla="*/ 0 w 48"/>
                      <a:gd name="T19" fmla="*/ 26 h 55"/>
                      <a:gd name="T20" fmla="*/ 1 w 48"/>
                      <a:gd name="T21" fmla="*/ 23 h 55"/>
                      <a:gd name="T22" fmla="*/ 5 w 48"/>
                      <a:gd name="T23" fmla="*/ 19 h 55"/>
                      <a:gd name="T24" fmla="*/ 9 w 48"/>
                      <a:gd name="T25" fmla="*/ 15 h 55"/>
                      <a:gd name="T26" fmla="*/ 14 w 48"/>
                      <a:gd name="T27" fmla="*/ 10 h 55"/>
                      <a:gd name="T28" fmla="*/ 18 w 48"/>
                      <a:gd name="T29" fmla="*/ 6 h 55"/>
                      <a:gd name="T30" fmla="*/ 22 w 48"/>
                      <a:gd name="T31" fmla="*/ 2 h 55"/>
                      <a:gd name="T32" fmla="*/ 24 w 48"/>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55">
                        <a:moveTo>
                          <a:pt x="48" y="0"/>
                        </a:moveTo>
                        <a:lnTo>
                          <a:pt x="46" y="7"/>
                        </a:lnTo>
                        <a:lnTo>
                          <a:pt x="42" y="16"/>
                        </a:lnTo>
                        <a:lnTo>
                          <a:pt x="36" y="25"/>
                        </a:lnTo>
                        <a:lnTo>
                          <a:pt x="30" y="35"/>
                        </a:lnTo>
                        <a:lnTo>
                          <a:pt x="23" y="43"/>
                        </a:lnTo>
                        <a:lnTo>
                          <a:pt x="16" y="50"/>
                        </a:lnTo>
                        <a:lnTo>
                          <a:pt x="8" y="54"/>
                        </a:lnTo>
                        <a:lnTo>
                          <a:pt x="1" y="55"/>
                        </a:lnTo>
                        <a:lnTo>
                          <a:pt x="0" y="53"/>
                        </a:lnTo>
                        <a:lnTo>
                          <a:pt x="2" y="47"/>
                        </a:lnTo>
                        <a:lnTo>
                          <a:pt x="9" y="39"/>
                        </a:lnTo>
                        <a:lnTo>
                          <a:pt x="17" y="30"/>
                        </a:lnTo>
                        <a:lnTo>
                          <a:pt x="27" y="21"/>
                        </a:lnTo>
                        <a:lnTo>
                          <a:pt x="36" y="12"/>
                        </a:lnTo>
                        <a:lnTo>
                          <a:pt x="44" y="5"/>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78" name="Freeform 171">
                    <a:extLst>
                      <a:ext uri="{FF2B5EF4-FFF2-40B4-BE49-F238E27FC236}">
                        <a16:creationId xmlns:a16="http://schemas.microsoft.com/office/drawing/2014/main" id="{78E85613-7DE2-4E1C-82E0-DAD12E2F2354}"/>
                      </a:ext>
                    </a:extLst>
                  </p:cNvPr>
                  <p:cNvSpPr>
                    <a:spLocks/>
                  </p:cNvSpPr>
                  <p:nvPr/>
                </p:nvSpPr>
                <p:spPr bwMode="auto">
                  <a:xfrm>
                    <a:off x="141" y="523"/>
                    <a:ext cx="11" cy="31"/>
                  </a:xfrm>
                  <a:custGeom>
                    <a:avLst/>
                    <a:gdLst>
                      <a:gd name="T0" fmla="*/ 0 w 22"/>
                      <a:gd name="T1" fmla="*/ 31 h 61"/>
                      <a:gd name="T2" fmla="*/ 1 w 22"/>
                      <a:gd name="T3" fmla="*/ 26 h 61"/>
                      <a:gd name="T4" fmla="*/ 4 w 22"/>
                      <a:gd name="T5" fmla="*/ 17 h 61"/>
                      <a:gd name="T6" fmla="*/ 8 w 22"/>
                      <a:gd name="T7" fmla="*/ 7 h 61"/>
                      <a:gd name="T8" fmla="*/ 11 w 22"/>
                      <a:gd name="T9" fmla="*/ 0 h 61"/>
                      <a:gd name="T10" fmla="*/ 11 w 22"/>
                      <a:gd name="T11" fmla="*/ 9 h 61"/>
                      <a:gd name="T12" fmla="*/ 9 w 22"/>
                      <a:gd name="T13" fmla="*/ 20 h 61"/>
                      <a:gd name="T14" fmla="*/ 6 w 22"/>
                      <a:gd name="T15" fmla="*/ 28 h 61"/>
                      <a:gd name="T16" fmla="*/ 0 w 22"/>
                      <a:gd name="T17" fmla="*/ 31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61"/>
                        </a:moveTo>
                        <a:lnTo>
                          <a:pt x="1" y="52"/>
                        </a:lnTo>
                        <a:lnTo>
                          <a:pt x="7" y="33"/>
                        </a:lnTo>
                        <a:lnTo>
                          <a:pt x="15" y="14"/>
                        </a:lnTo>
                        <a:lnTo>
                          <a:pt x="21" y="0"/>
                        </a:lnTo>
                        <a:lnTo>
                          <a:pt x="22" y="18"/>
                        </a:lnTo>
                        <a:lnTo>
                          <a:pt x="17" y="40"/>
                        </a:lnTo>
                        <a:lnTo>
                          <a:pt x="11" y="56"/>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79" name="Freeform 172">
                    <a:extLst>
                      <a:ext uri="{FF2B5EF4-FFF2-40B4-BE49-F238E27FC236}">
                        <a16:creationId xmlns:a16="http://schemas.microsoft.com/office/drawing/2014/main" id="{174244C5-61FB-49CB-BCEC-6DBB4F83CAB8}"/>
                      </a:ext>
                    </a:extLst>
                  </p:cNvPr>
                  <p:cNvSpPr>
                    <a:spLocks/>
                  </p:cNvSpPr>
                  <p:nvPr/>
                </p:nvSpPr>
                <p:spPr bwMode="auto">
                  <a:xfrm>
                    <a:off x="150" y="534"/>
                    <a:ext cx="11" cy="29"/>
                  </a:xfrm>
                  <a:custGeom>
                    <a:avLst/>
                    <a:gdLst>
                      <a:gd name="T0" fmla="*/ 0 w 22"/>
                      <a:gd name="T1" fmla="*/ 29 h 58"/>
                      <a:gd name="T2" fmla="*/ 1 w 22"/>
                      <a:gd name="T3" fmla="*/ 25 h 58"/>
                      <a:gd name="T4" fmla="*/ 4 w 22"/>
                      <a:gd name="T5" fmla="*/ 16 h 58"/>
                      <a:gd name="T6" fmla="*/ 9 w 22"/>
                      <a:gd name="T7" fmla="*/ 6 h 58"/>
                      <a:gd name="T8" fmla="*/ 11 w 22"/>
                      <a:gd name="T9" fmla="*/ 0 h 58"/>
                      <a:gd name="T10" fmla="*/ 11 w 22"/>
                      <a:gd name="T11" fmla="*/ 9 h 58"/>
                      <a:gd name="T12" fmla="*/ 9 w 22"/>
                      <a:gd name="T13" fmla="*/ 20 h 58"/>
                      <a:gd name="T14" fmla="*/ 6 w 22"/>
                      <a:gd name="T15" fmla="*/ 28 h 58"/>
                      <a:gd name="T16" fmla="*/ 0 w 22"/>
                      <a:gd name="T17" fmla="*/ 29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8">
                        <a:moveTo>
                          <a:pt x="0" y="58"/>
                        </a:moveTo>
                        <a:lnTo>
                          <a:pt x="2" y="49"/>
                        </a:lnTo>
                        <a:lnTo>
                          <a:pt x="8" y="31"/>
                        </a:lnTo>
                        <a:lnTo>
                          <a:pt x="17" y="12"/>
                        </a:lnTo>
                        <a:lnTo>
                          <a:pt x="21" y="0"/>
                        </a:lnTo>
                        <a:lnTo>
                          <a:pt x="22" y="18"/>
                        </a:lnTo>
                        <a:lnTo>
                          <a:pt x="18" y="39"/>
                        </a:lnTo>
                        <a:lnTo>
                          <a:pt x="11" y="55"/>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80" name="Freeform 173">
                    <a:extLst>
                      <a:ext uri="{FF2B5EF4-FFF2-40B4-BE49-F238E27FC236}">
                        <a16:creationId xmlns:a16="http://schemas.microsoft.com/office/drawing/2014/main" id="{9FBFABA0-F9CE-44FE-881B-6C78AE627833}"/>
                      </a:ext>
                    </a:extLst>
                  </p:cNvPr>
                  <p:cNvSpPr>
                    <a:spLocks/>
                  </p:cNvSpPr>
                  <p:nvPr/>
                </p:nvSpPr>
                <p:spPr bwMode="auto">
                  <a:xfrm>
                    <a:off x="104" y="504"/>
                    <a:ext cx="32" cy="149"/>
                  </a:xfrm>
                  <a:custGeom>
                    <a:avLst/>
                    <a:gdLst>
                      <a:gd name="T0" fmla="*/ 5 w 65"/>
                      <a:gd name="T1" fmla="*/ 2 h 298"/>
                      <a:gd name="T2" fmla="*/ 3 w 65"/>
                      <a:gd name="T3" fmla="*/ 1 h 298"/>
                      <a:gd name="T4" fmla="*/ 2 w 65"/>
                      <a:gd name="T5" fmla="*/ 1 h 298"/>
                      <a:gd name="T6" fmla="*/ 1 w 65"/>
                      <a:gd name="T7" fmla="*/ 1 h 298"/>
                      <a:gd name="T8" fmla="*/ 0 w 65"/>
                      <a:gd name="T9" fmla="*/ 0 h 298"/>
                      <a:gd name="T10" fmla="*/ 11 w 65"/>
                      <a:gd name="T11" fmla="*/ 22 h 298"/>
                      <a:gd name="T12" fmla="*/ 19 w 65"/>
                      <a:gd name="T13" fmla="*/ 43 h 298"/>
                      <a:gd name="T14" fmla="*/ 24 w 65"/>
                      <a:gd name="T15" fmla="*/ 64 h 298"/>
                      <a:gd name="T16" fmla="*/ 27 w 65"/>
                      <a:gd name="T17" fmla="*/ 84 h 298"/>
                      <a:gd name="T18" fmla="*/ 28 w 65"/>
                      <a:gd name="T19" fmla="*/ 102 h 298"/>
                      <a:gd name="T20" fmla="*/ 29 w 65"/>
                      <a:gd name="T21" fmla="*/ 119 h 298"/>
                      <a:gd name="T22" fmla="*/ 29 w 65"/>
                      <a:gd name="T23" fmla="*/ 135 h 298"/>
                      <a:gd name="T24" fmla="*/ 28 w 65"/>
                      <a:gd name="T25" fmla="*/ 149 h 298"/>
                      <a:gd name="T26" fmla="*/ 30 w 65"/>
                      <a:gd name="T27" fmla="*/ 138 h 298"/>
                      <a:gd name="T28" fmla="*/ 32 w 65"/>
                      <a:gd name="T29" fmla="*/ 123 h 298"/>
                      <a:gd name="T30" fmla="*/ 32 w 65"/>
                      <a:gd name="T31" fmla="*/ 103 h 298"/>
                      <a:gd name="T32" fmla="*/ 31 w 65"/>
                      <a:gd name="T33" fmla="*/ 81 h 298"/>
                      <a:gd name="T34" fmla="*/ 28 w 65"/>
                      <a:gd name="T35" fmla="*/ 58 h 298"/>
                      <a:gd name="T36" fmla="*/ 22 w 65"/>
                      <a:gd name="T37" fmla="*/ 36 h 298"/>
                      <a:gd name="T38" fmla="*/ 15 w 65"/>
                      <a:gd name="T39" fmla="*/ 17 h 298"/>
                      <a:gd name="T40" fmla="*/ 5 w 65"/>
                      <a:gd name="T41" fmla="*/ 2 h 2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98">
                        <a:moveTo>
                          <a:pt x="10" y="3"/>
                        </a:moveTo>
                        <a:lnTo>
                          <a:pt x="7" y="2"/>
                        </a:lnTo>
                        <a:lnTo>
                          <a:pt x="5" y="1"/>
                        </a:lnTo>
                        <a:lnTo>
                          <a:pt x="3" y="1"/>
                        </a:lnTo>
                        <a:lnTo>
                          <a:pt x="0" y="0"/>
                        </a:lnTo>
                        <a:lnTo>
                          <a:pt x="22" y="43"/>
                        </a:lnTo>
                        <a:lnTo>
                          <a:pt x="38" y="86"/>
                        </a:lnTo>
                        <a:lnTo>
                          <a:pt x="49" y="128"/>
                        </a:lnTo>
                        <a:lnTo>
                          <a:pt x="55" y="167"/>
                        </a:lnTo>
                        <a:lnTo>
                          <a:pt x="57" y="204"/>
                        </a:lnTo>
                        <a:lnTo>
                          <a:pt x="58" y="238"/>
                        </a:lnTo>
                        <a:lnTo>
                          <a:pt x="58" y="269"/>
                        </a:lnTo>
                        <a:lnTo>
                          <a:pt x="57" y="298"/>
                        </a:lnTo>
                        <a:lnTo>
                          <a:pt x="61" y="276"/>
                        </a:lnTo>
                        <a:lnTo>
                          <a:pt x="65" y="245"/>
                        </a:lnTo>
                        <a:lnTo>
                          <a:pt x="65" y="205"/>
                        </a:lnTo>
                        <a:lnTo>
                          <a:pt x="63" y="161"/>
                        </a:lnTo>
                        <a:lnTo>
                          <a:pt x="56" y="116"/>
                        </a:lnTo>
                        <a:lnTo>
                          <a:pt x="45" y="72"/>
                        </a:lnTo>
                        <a:lnTo>
                          <a:pt x="30" y="34"/>
                        </a:lnTo>
                        <a:lnTo>
                          <a:pt x="1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81" name="Freeform 174">
                    <a:extLst>
                      <a:ext uri="{FF2B5EF4-FFF2-40B4-BE49-F238E27FC236}">
                        <a16:creationId xmlns:a16="http://schemas.microsoft.com/office/drawing/2014/main" id="{2B50C278-CD26-4549-8A79-7C5595359B0F}"/>
                      </a:ext>
                    </a:extLst>
                  </p:cNvPr>
                  <p:cNvSpPr>
                    <a:spLocks/>
                  </p:cNvSpPr>
                  <p:nvPr/>
                </p:nvSpPr>
                <p:spPr bwMode="auto">
                  <a:xfrm>
                    <a:off x="112" y="622"/>
                    <a:ext cx="23" cy="22"/>
                  </a:xfrm>
                  <a:custGeom>
                    <a:avLst/>
                    <a:gdLst>
                      <a:gd name="T0" fmla="*/ 0 w 44"/>
                      <a:gd name="T1" fmla="*/ 22 h 44"/>
                      <a:gd name="T2" fmla="*/ 1 w 44"/>
                      <a:gd name="T3" fmla="*/ 22 h 44"/>
                      <a:gd name="T4" fmla="*/ 3 w 44"/>
                      <a:gd name="T5" fmla="*/ 22 h 44"/>
                      <a:gd name="T6" fmla="*/ 7 w 44"/>
                      <a:gd name="T7" fmla="*/ 20 h 44"/>
                      <a:gd name="T8" fmla="*/ 11 w 44"/>
                      <a:gd name="T9" fmla="*/ 18 h 44"/>
                      <a:gd name="T10" fmla="*/ 15 w 44"/>
                      <a:gd name="T11" fmla="*/ 14 h 44"/>
                      <a:gd name="T12" fmla="*/ 19 w 44"/>
                      <a:gd name="T13" fmla="*/ 10 h 44"/>
                      <a:gd name="T14" fmla="*/ 21 w 44"/>
                      <a:gd name="T15" fmla="*/ 5 h 44"/>
                      <a:gd name="T16" fmla="*/ 23 w 44"/>
                      <a:gd name="T17" fmla="*/ 0 h 44"/>
                      <a:gd name="T18" fmla="*/ 21 w 44"/>
                      <a:gd name="T19" fmla="*/ 3 h 44"/>
                      <a:gd name="T20" fmla="*/ 17 w 44"/>
                      <a:gd name="T21" fmla="*/ 6 h 44"/>
                      <a:gd name="T22" fmla="*/ 14 w 44"/>
                      <a:gd name="T23" fmla="*/ 9 h 44"/>
                      <a:gd name="T24" fmla="*/ 9 w 44"/>
                      <a:gd name="T25" fmla="*/ 12 h 44"/>
                      <a:gd name="T26" fmla="*/ 5 w 44"/>
                      <a:gd name="T27" fmla="*/ 15 h 44"/>
                      <a:gd name="T28" fmla="*/ 2 w 44"/>
                      <a:gd name="T29" fmla="*/ 18 h 44"/>
                      <a:gd name="T30" fmla="*/ 1 w 44"/>
                      <a:gd name="T31" fmla="*/ 20 h 44"/>
                      <a:gd name="T32" fmla="*/ 0 w 44"/>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44">
                        <a:moveTo>
                          <a:pt x="0" y="43"/>
                        </a:moveTo>
                        <a:lnTo>
                          <a:pt x="2" y="44"/>
                        </a:lnTo>
                        <a:lnTo>
                          <a:pt x="6" y="43"/>
                        </a:lnTo>
                        <a:lnTo>
                          <a:pt x="13" y="39"/>
                        </a:lnTo>
                        <a:lnTo>
                          <a:pt x="21" y="35"/>
                        </a:lnTo>
                        <a:lnTo>
                          <a:pt x="28" y="28"/>
                        </a:lnTo>
                        <a:lnTo>
                          <a:pt x="36" y="20"/>
                        </a:lnTo>
                        <a:lnTo>
                          <a:pt x="41" y="10"/>
                        </a:lnTo>
                        <a:lnTo>
                          <a:pt x="44" y="0"/>
                        </a:lnTo>
                        <a:lnTo>
                          <a:pt x="40" y="6"/>
                        </a:lnTo>
                        <a:lnTo>
                          <a:pt x="33" y="12"/>
                        </a:lnTo>
                        <a:lnTo>
                          <a:pt x="26" y="17"/>
                        </a:lnTo>
                        <a:lnTo>
                          <a:pt x="18" y="23"/>
                        </a:lnTo>
                        <a:lnTo>
                          <a:pt x="10" y="30"/>
                        </a:lnTo>
                        <a:lnTo>
                          <a:pt x="4" y="35"/>
                        </a:lnTo>
                        <a:lnTo>
                          <a:pt x="1" y="39"/>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82" name="Freeform 175">
                    <a:extLst>
                      <a:ext uri="{FF2B5EF4-FFF2-40B4-BE49-F238E27FC236}">
                        <a16:creationId xmlns:a16="http://schemas.microsoft.com/office/drawing/2014/main" id="{B1E93D08-5256-4BA5-86E6-5D2CAC4E257F}"/>
                      </a:ext>
                    </a:extLst>
                  </p:cNvPr>
                  <p:cNvSpPr>
                    <a:spLocks/>
                  </p:cNvSpPr>
                  <p:nvPr/>
                </p:nvSpPr>
                <p:spPr bwMode="auto">
                  <a:xfrm>
                    <a:off x="110" y="595"/>
                    <a:ext cx="26" cy="28"/>
                  </a:xfrm>
                  <a:custGeom>
                    <a:avLst/>
                    <a:gdLst>
                      <a:gd name="T0" fmla="*/ 0 w 52"/>
                      <a:gd name="T1" fmla="*/ 27 h 55"/>
                      <a:gd name="T2" fmla="*/ 2 w 52"/>
                      <a:gd name="T3" fmla="*/ 28 h 55"/>
                      <a:gd name="T4" fmla="*/ 5 w 52"/>
                      <a:gd name="T5" fmla="*/ 27 h 55"/>
                      <a:gd name="T6" fmla="*/ 8 w 52"/>
                      <a:gd name="T7" fmla="*/ 24 h 55"/>
                      <a:gd name="T8" fmla="*/ 13 w 52"/>
                      <a:gd name="T9" fmla="*/ 21 h 55"/>
                      <a:gd name="T10" fmla="*/ 17 w 52"/>
                      <a:gd name="T11" fmla="*/ 16 h 55"/>
                      <a:gd name="T12" fmla="*/ 21 w 52"/>
                      <a:gd name="T13" fmla="*/ 11 h 55"/>
                      <a:gd name="T14" fmla="*/ 24 w 52"/>
                      <a:gd name="T15" fmla="*/ 6 h 55"/>
                      <a:gd name="T16" fmla="*/ 26 w 52"/>
                      <a:gd name="T17" fmla="*/ 0 h 55"/>
                      <a:gd name="T18" fmla="*/ 24 w 52"/>
                      <a:gd name="T19" fmla="*/ 3 h 55"/>
                      <a:gd name="T20" fmla="*/ 20 w 52"/>
                      <a:gd name="T21" fmla="*/ 5 h 55"/>
                      <a:gd name="T22" fmla="*/ 16 w 52"/>
                      <a:gd name="T23" fmla="*/ 9 h 55"/>
                      <a:gd name="T24" fmla="*/ 12 w 52"/>
                      <a:gd name="T25" fmla="*/ 13 h 55"/>
                      <a:gd name="T26" fmla="*/ 7 w 52"/>
                      <a:gd name="T27" fmla="*/ 18 h 55"/>
                      <a:gd name="T28" fmla="*/ 3 w 52"/>
                      <a:gd name="T29" fmla="*/ 22 h 55"/>
                      <a:gd name="T30" fmla="*/ 1 w 52"/>
                      <a:gd name="T31" fmla="*/ 25 h 55"/>
                      <a:gd name="T32" fmla="*/ 0 w 52"/>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5">
                        <a:moveTo>
                          <a:pt x="0" y="54"/>
                        </a:moveTo>
                        <a:lnTo>
                          <a:pt x="3" y="55"/>
                        </a:lnTo>
                        <a:lnTo>
                          <a:pt x="9" y="54"/>
                        </a:lnTo>
                        <a:lnTo>
                          <a:pt x="16" y="48"/>
                        </a:lnTo>
                        <a:lnTo>
                          <a:pt x="25" y="41"/>
                        </a:lnTo>
                        <a:lnTo>
                          <a:pt x="33" y="32"/>
                        </a:lnTo>
                        <a:lnTo>
                          <a:pt x="41" y="22"/>
                        </a:lnTo>
                        <a:lnTo>
                          <a:pt x="48" y="11"/>
                        </a:lnTo>
                        <a:lnTo>
                          <a:pt x="52" y="0"/>
                        </a:lnTo>
                        <a:lnTo>
                          <a:pt x="48" y="5"/>
                        </a:lnTo>
                        <a:lnTo>
                          <a:pt x="40" y="10"/>
                        </a:lnTo>
                        <a:lnTo>
                          <a:pt x="32" y="18"/>
                        </a:lnTo>
                        <a:lnTo>
                          <a:pt x="23" y="26"/>
                        </a:lnTo>
                        <a:lnTo>
                          <a:pt x="14" y="35"/>
                        </a:lnTo>
                        <a:lnTo>
                          <a:pt x="6" y="43"/>
                        </a:lnTo>
                        <a:lnTo>
                          <a:pt x="1" y="50"/>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83" name="Freeform 176">
                    <a:extLst>
                      <a:ext uri="{FF2B5EF4-FFF2-40B4-BE49-F238E27FC236}">
                        <a16:creationId xmlns:a16="http://schemas.microsoft.com/office/drawing/2014/main" id="{E41A246A-941D-4E6C-B14D-D2308A8A4CCE}"/>
                      </a:ext>
                    </a:extLst>
                  </p:cNvPr>
                  <p:cNvSpPr>
                    <a:spLocks/>
                  </p:cNvSpPr>
                  <p:nvPr/>
                </p:nvSpPr>
                <p:spPr bwMode="auto">
                  <a:xfrm>
                    <a:off x="105" y="582"/>
                    <a:ext cx="29" cy="24"/>
                  </a:xfrm>
                  <a:custGeom>
                    <a:avLst/>
                    <a:gdLst>
                      <a:gd name="T0" fmla="*/ 0 w 57"/>
                      <a:gd name="T1" fmla="*/ 23 h 49"/>
                      <a:gd name="T2" fmla="*/ 2 w 57"/>
                      <a:gd name="T3" fmla="*/ 24 h 49"/>
                      <a:gd name="T4" fmla="*/ 6 w 57"/>
                      <a:gd name="T5" fmla="*/ 24 h 49"/>
                      <a:gd name="T6" fmla="*/ 10 w 57"/>
                      <a:gd name="T7" fmla="*/ 21 h 49"/>
                      <a:gd name="T8" fmla="*/ 15 w 57"/>
                      <a:gd name="T9" fmla="*/ 18 h 49"/>
                      <a:gd name="T10" fmla="*/ 20 w 57"/>
                      <a:gd name="T11" fmla="*/ 14 h 49"/>
                      <a:gd name="T12" fmla="*/ 24 w 57"/>
                      <a:gd name="T13" fmla="*/ 10 h 49"/>
                      <a:gd name="T14" fmla="*/ 27 w 57"/>
                      <a:gd name="T15" fmla="*/ 5 h 49"/>
                      <a:gd name="T16" fmla="*/ 29 w 57"/>
                      <a:gd name="T17" fmla="*/ 0 h 49"/>
                      <a:gd name="T18" fmla="*/ 27 w 57"/>
                      <a:gd name="T19" fmla="*/ 1 h 49"/>
                      <a:gd name="T20" fmla="*/ 23 w 57"/>
                      <a:gd name="T21" fmla="*/ 4 h 49"/>
                      <a:gd name="T22" fmla="*/ 18 w 57"/>
                      <a:gd name="T23" fmla="*/ 7 h 49"/>
                      <a:gd name="T24" fmla="*/ 13 w 57"/>
                      <a:gd name="T25" fmla="*/ 11 h 49"/>
                      <a:gd name="T26" fmla="*/ 8 w 57"/>
                      <a:gd name="T27" fmla="*/ 14 h 49"/>
                      <a:gd name="T28" fmla="*/ 4 w 57"/>
                      <a:gd name="T29" fmla="*/ 18 h 49"/>
                      <a:gd name="T30" fmla="*/ 1 w 57"/>
                      <a:gd name="T31" fmla="*/ 21 h 49"/>
                      <a:gd name="T32" fmla="*/ 0 w 57"/>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49">
                        <a:moveTo>
                          <a:pt x="0" y="47"/>
                        </a:moveTo>
                        <a:lnTo>
                          <a:pt x="3" y="49"/>
                        </a:lnTo>
                        <a:lnTo>
                          <a:pt x="11" y="48"/>
                        </a:lnTo>
                        <a:lnTo>
                          <a:pt x="19" y="43"/>
                        </a:lnTo>
                        <a:lnTo>
                          <a:pt x="30" y="37"/>
                        </a:lnTo>
                        <a:lnTo>
                          <a:pt x="39" y="29"/>
                        </a:lnTo>
                        <a:lnTo>
                          <a:pt x="48" y="20"/>
                        </a:lnTo>
                        <a:lnTo>
                          <a:pt x="54" y="10"/>
                        </a:lnTo>
                        <a:lnTo>
                          <a:pt x="57" y="0"/>
                        </a:lnTo>
                        <a:lnTo>
                          <a:pt x="53" y="3"/>
                        </a:lnTo>
                        <a:lnTo>
                          <a:pt x="46" y="9"/>
                        </a:lnTo>
                        <a:lnTo>
                          <a:pt x="35" y="14"/>
                        </a:lnTo>
                        <a:lnTo>
                          <a:pt x="25" y="22"/>
                        </a:lnTo>
                        <a:lnTo>
                          <a:pt x="16" y="29"/>
                        </a:lnTo>
                        <a:lnTo>
                          <a:pt x="7" y="37"/>
                        </a:lnTo>
                        <a:lnTo>
                          <a:pt x="1" y="43"/>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84" name="Freeform 177">
                    <a:extLst>
                      <a:ext uri="{FF2B5EF4-FFF2-40B4-BE49-F238E27FC236}">
                        <a16:creationId xmlns:a16="http://schemas.microsoft.com/office/drawing/2014/main" id="{E7BC11C0-A1E7-4B38-8E5A-CC45A911D874}"/>
                      </a:ext>
                    </a:extLst>
                  </p:cNvPr>
                  <p:cNvSpPr>
                    <a:spLocks/>
                  </p:cNvSpPr>
                  <p:nvPr/>
                </p:nvSpPr>
                <p:spPr bwMode="auto">
                  <a:xfrm>
                    <a:off x="104" y="557"/>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10" y="40"/>
                        </a:lnTo>
                        <a:lnTo>
                          <a:pt x="18" y="35"/>
                        </a:lnTo>
                        <a:lnTo>
                          <a:pt x="27" y="30"/>
                        </a:lnTo>
                        <a:lnTo>
                          <a:pt x="36" y="23"/>
                        </a:lnTo>
                        <a:lnTo>
                          <a:pt x="44" y="16"/>
                        </a:lnTo>
                        <a:lnTo>
                          <a:pt x="51" y="8"/>
                        </a:lnTo>
                        <a:lnTo>
                          <a:pt x="53" y="0"/>
                        </a:lnTo>
                        <a:lnTo>
                          <a:pt x="49" y="3"/>
                        </a:lnTo>
                        <a:lnTo>
                          <a:pt x="41" y="8"/>
                        </a:lnTo>
                        <a:lnTo>
                          <a:pt x="32" y="12"/>
                        </a:lnTo>
                        <a:lnTo>
                          <a:pt x="22" y="18"/>
                        </a:lnTo>
                        <a:lnTo>
                          <a:pt x="13" y="24"/>
                        </a:lnTo>
                        <a:lnTo>
                          <a:pt x="5" y="30"/>
                        </a:lnTo>
                        <a:lnTo>
                          <a:pt x="2"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85" name="Freeform 178">
                    <a:extLst>
                      <a:ext uri="{FF2B5EF4-FFF2-40B4-BE49-F238E27FC236}">
                        <a16:creationId xmlns:a16="http://schemas.microsoft.com/office/drawing/2014/main" id="{7A5677B0-95A3-4FED-89D3-E8A9ED0B0CB7}"/>
                      </a:ext>
                    </a:extLst>
                  </p:cNvPr>
                  <p:cNvSpPr>
                    <a:spLocks/>
                  </p:cNvSpPr>
                  <p:nvPr/>
                </p:nvSpPr>
                <p:spPr bwMode="auto">
                  <a:xfrm>
                    <a:off x="103" y="546"/>
                    <a:ext cx="24" cy="15"/>
                  </a:xfrm>
                  <a:custGeom>
                    <a:avLst/>
                    <a:gdLst>
                      <a:gd name="T0" fmla="*/ 0 w 49"/>
                      <a:gd name="T1" fmla="*/ 13 h 30"/>
                      <a:gd name="T2" fmla="*/ 1 w 49"/>
                      <a:gd name="T3" fmla="*/ 15 h 30"/>
                      <a:gd name="T4" fmla="*/ 4 w 49"/>
                      <a:gd name="T5" fmla="*/ 15 h 30"/>
                      <a:gd name="T6" fmla="*/ 7 w 49"/>
                      <a:gd name="T7" fmla="*/ 15 h 30"/>
                      <a:gd name="T8" fmla="*/ 11 w 49"/>
                      <a:gd name="T9" fmla="*/ 13 h 30"/>
                      <a:gd name="T10" fmla="*/ 15 w 49"/>
                      <a:gd name="T11" fmla="*/ 11 h 30"/>
                      <a:gd name="T12" fmla="*/ 19 w 49"/>
                      <a:gd name="T13" fmla="*/ 8 h 30"/>
                      <a:gd name="T14" fmla="*/ 22 w 49"/>
                      <a:gd name="T15" fmla="*/ 5 h 30"/>
                      <a:gd name="T16" fmla="*/ 24 w 49"/>
                      <a:gd name="T17" fmla="*/ 0 h 30"/>
                      <a:gd name="T18" fmla="*/ 22 w 49"/>
                      <a:gd name="T19" fmla="*/ 1 h 30"/>
                      <a:gd name="T20" fmla="*/ 18 w 49"/>
                      <a:gd name="T21" fmla="*/ 3 h 30"/>
                      <a:gd name="T22" fmla="*/ 14 w 49"/>
                      <a:gd name="T23" fmla="*/ 5 h 30"/>
                      <a:gd name="T24" fmla="*/ 10 w 49"/>
                      <a:gd name="T25" fmla="*/ 7 h 30"/>
                      <a:gd name="T26" fmla="*/ 6 w 49"/>
                      <a:gd name="T27" fmla="*/ 8 h 30"/>
                      <a:gd name="T28" fmla="*/ 2 w 49"/>
                      <a:gd name="T29" fmla="*/ 10 h 30"/>
                      <a:gd name="T30" fmla="*/ 0 w 49"/>
                      <a:gd name="T31" fmla="*/ 12 h 30"/>
                      <a:gd name="T32" fmla="*/ 0 w 49"/>
                      <a:gd name="T33" fmla="*/ 1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0">
                        <a:moveTo>
                          <a:pt x="0" y="26"/>
                        </a:moveTo>
                        <a:lnTo>
                          <a:pt x="2" y="29"/>
                        </a:lnTo>
                        <a:lnTo>
                          <a:pt x="8" y="30"/>
                        </a:lnTo>
                        <a:lnTo>
                          <a:pt x="15" y="29"/>
                        </a:lnTo>
                        <a:lnTo>
                          <a:pt x="23" y="26"/>
                        </a:lnTo>
                        <a:lnTo>
                          <a:pt x="31" y="22"/>
                        </a:lnTo>
                        <a:lnTo>
                          <a:pt x="39" y="16"/>
                        </a:lnTo>
                        <a:lnTo>
                          <a:pt x="45" y="9"/>
                        </a:lnTo>
                        <a:lnTo>
                          <a:pt x="49" y="0"/>
                        </a:lnTo>
                        <a:lnTo>
                          <a:pt x="44" y="2"/>
                        </a:lnTo>
                        <a:lnTo>
                          <a:pt x="37" y="6"/>
                        </a:lnTo>
                        <a:lnTo>
                          <a:pt x="28" y="9"/>
                        </a:lnTo>
                        <a:lnTo>
                          <a:pt x="20" y="13"/>
                        </a:lnTo>
                        <a:lnTo>
                          <a:pt x="12" y="16"/>
                        </a:lnTo>
                        <a:lnTo>
                          <a:pt x="5" y="20"/>
                        </a:lnTo>
                        <a:lnTo>
                          <a:pt x="1" y="23"/>
                        </a:lnTo>
                        <a:lnTo>
                          <a:pt x="0" y="2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86" name="Freeform 179">
                    <a:extLst>
                      <a:ext uri="{FF2B5EF4-FFF2-40B4-BE49-F238E27FC236}">
                        <a16:creationId xmlns:a16="http://schemas.microsoft.com/office/drawing/2014/main" id="{1591BA98-CC25-40C5-95AA-FC0351D5EC58}"/>
                      </a:ext>
                    </a:extLst>
                  </p:cNvPr>
                  <p:cNvSpPr>
                    <a:spLocks/>
                  </p:cNvSpPr>
                  <p:nvPr/>
                </p:nvSpPr>
                <p:spPr bwMode="auto">
                  <a:xfrm>
                    <a:off x="100" y="523"/>
                    <a:ext cx="18" cy="12"/>
                  </a:xfrm>
                  <a:custGeom>
                    <a:avLst/>
                    <a:gdLst>
                      <a:gd name="T0" fmla="*/ 0 w 37"/>
                      <a:gd name="T1" fmla="*/ 11 h 23"/>
                      <a:gd name="T2" fmla="*/ 1 w 37"/>
                      <a:gd name="T3" fmla="*/ 12 h 23"/>
                      <a:gd name="T4" fmla="*/ 3 w 37"/>
                      <a:gd name="T5" fmla="*/ 12 h 23"/>
                      <a:gd name="T6" fmla="*/ 6 w 37"/>
                      <a:gd name="T7" fmla="*/ 11 h 23"/>
                      <a:gd name="T8" fmla="*/ 10 w 37"/>
                      <a:gd name="T9" fmla="*/ 9 h 23"/>
                      <a:gd name="T10" fmla="*/ 13 w 37"/>
                      <a:gd name="T11" fmla="*/ 7 h 23"/>
                      <a:gd name="T12" fmla="*/ 15 w 37"/>
                      <a:gd name="T13" fmla="*/ 5 h 23"/>
                      <a:gd name="T14" fmla="*/ 18 w 37"/>
                      <a:gd name="T15" fmla="*/ 2 h 23"/>
                      <a:gd name="T16" fmla="*/ 18 w 37"/>
                      <a:gd name="T17" fmla="*/ 0 h 23"/>
                      <a:gd name="T18" fmla="*/ 17 w 37"/>
                      <a:gd name="T19" fmla="*/ 1 h 23"/>
                      <a:gd name="T20" fmla="*/ 14 w 37"/>
                      <a:gd name="T21" fmla="*/ 2 h 23"/>
                      <a:gd name="T22" fmla="*/ 11 w 37"/>
                      <a:gd name="T23" fmla="*/ 4 h 23"/>
                      <a:gd name="T24" fmla="*/ 8 w 37"/>
                      <a:gd name="T25" fmla="*/ 5 h 23"/>
                      <a:gd name="T26" fmla="*/ 5 w 37"/>
                      <a:gd name="T27" fmla="*/ 6 h 23"/>
                      <a:gd name="T28" fmla="*/ 2 w 37"/>
                      <a:gd name="T29" fmla="*/ 8 h 23"/>
                      <a:gd name="T30" fmla="*/ 0 w 37"/>
                      <a:gd name="T31" fmla="*/ 9 h 23"/>
                      <a:gd name="T32" fmla="*/ 0 w 37"/>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3">
                        <a:moveTo>
                          <a:pt x="0" y="21"/>
                        </a:moveTo>
                        <a:lnTo>
                          <a:pt x="3" y="23"/>
                        </a:lnTo>
                        <a:lnTo>
                          <a:pt x="7" y="23"/>
                        </a:lnTo>
                        <a:lnTo>
                          <a:pt x="13" y="21"/>
                        </a:lnTo>
                        <a:lnTo>
                          <a:pt x="20" y="18"/>
                        </a:lnTo>
                        <a:lnTo>
                          <a:pt x="27" y="14"/>
                        </a:lnTo>
                        <a:lnTo>
                          <a:pt x="31" y="9"/>
                        </a:lnTo>
                        <a:lnTo>
                          <a:pt x="36" y="4"/>
                        </a:lnTo>
                        <a:lnTo>
                          <a:pt x="37" y="0"/>
                        </a:lnTo>
                        <a:lnTo>
                          <a:pt x="34" y="2"/>
                        </a:lnTo>
                        <a:lnTo>
                          <a:pt x="28" y="4"/>
                        </a:lnTo>
                        <a:lnTo>
                          <a:pt x="22" y="7"/>
                        </a:lnTo>
                        <a:lnTo>
                          <a:pt x="16" y="9"/>
                        </a:lnTo>
                        <a:lnTo>
                          <a:pt x="11" y="11"/>
                        </a:lnTo>
                        <a:lnTo>
                          <a:pt x="5" y="15"/>
                        </a:lnTo>
                        <a:lnTo>
                          <a:pt x="1" y="17"/>
                        </a:lnTo>
                        <a:lnTo>
                          <a:pt x="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87" name="Freeform 180">
                    <a:extLst>
                      <a:ext uri="{FF2B5EF4-FFF2-40B4-BE49-F238E27FC236}">
                        <a16:creationId xmlns:a16="http://schemas.microsoft.com/office/drawing/2014/main" id="{0E113BD3-35C6-420D-8D8D-EF7FDEB14DF8}"/>
                      </a:ext>
                    </a:extLst>
                  </p:cNvPr>
                  <p:cNvSpPr>
                    <a:spLocks/>
                  </p:cNvSpPr>
                  <p:nvPr/>
                </p:nvSpPr>
                <p:spPr bwMode="auto">
                  <a:xfrm>
                    <a:off x="101" y="513"/>
                    <a:ext cx="12" cy="9"/>
                  </a:xfrm>
                  <a:custGeom>
                    <a:avLst/>
                    <a:gdLst>
                      <a:gd name="T0" fmla="*/ 1 w 24"/>
                      <a:gd name="T1" fmla="*/ 8 h 17"/>
                      <a:gd name="T2" fmla="*/ 4 w 24"/>
                      <a:gd name="T3" fmla="*/ 9 h 17"/>
                      <a:gd name="T4" fmla="*/ 9 w 24"/>
                      <a:gd name="T5" fmla="*/ 8 h 17"/>
                      <a:gd name="T6" fmla="*/ 12 w 24"/>
                      <a:gd name="T7" fmla="*/ 4 h 17"/>
                      <a:gd name="T8" fmla="*/ 12 w 24"/>
                      <a:gd name="T9" fmla="*/ 0 h 17"/>
                      <a:gd name="T10" fmla="*/ 9 w 24"/>
                      <a:gd name="T11" fmla="*/ 4 h 17"/>
                      <a:gd name="T12" fmla="*/ 5 w 24"/>
                      <a:gd name="T13" fmla="*/ 5 h 17"/>
                      <a:gd name="T14" fmla="*/ 0 w 24"/>
                      <a:gd name="T15" fmla="*/ 6 h 17"/>
                      <a:gd name="T16" fmla="*/ 1 w 24"/>
                      <a:gd name="T17" fmla="*/ 8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17">
                        <a:moveTo>
                          <a:pt x="1" y="16"/>
                        </a:moveTo>
                        <a:lnTo>
                          <a:pt x="8" y="17"/>
                        </a:lnTo>
                        <a:lnTo>
                          <a:pt x="17" y="15"/>
                        </a:lnTo>
                        <a:lnTo>
                          <a:pt x="24" y="8"/>
                        </a:lnTo>
                        <a:lnTo>
                          <a:pt x="23" y="0"/>
                        </a:lnTo>
                        <a:lnTo>
                          <a:pt x="18" y="7"/>
                        </a:lnTo>
                        <a:lnTo>
                          <a:pt x="9" y="9"/>
                        </a:lnTo>
                        <a:lnTo>
                          <a:pt x="0" y="12"/>
                        </a:lnTo>
                        <a:lnTo>
                          <a:pt x="1"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88" name="Freeform 181">
                    <a:extLst>
                      <a:ext uri="{FF2B5EF4-FFF2-40B4-BE49-F238E27FC236}">
                        <a16:creationId xmlns:a16="http://schemas.microsoft.com/office/drawing/2014/main" id="{C0A7FFAC-7CEE-41A8-852F-B3528999BD99}"/>
                      </a:ext>
                    </a:extLst>
                  </p:cNvPr>
                  <p:cNvSpPr>
                    <a:spLocks/>
                  </p:cNvSpPr>
                  <p:nvPr/>
                </p:nvSpPr>
                <p:spPr bwMode="auto">
                  <a:xfrm>
                    <a:off x="111" y="608"/>
                    <a:ext cx="24" cy="25"/>
                  </a:xfrm>
                  <a:custGeom>
                    <a:avLst/>
                    <a:gdLst>
                      <a:gd name="T0" fmla="*/ 0 w 49"/>
                      <a:gd name="T1" fmla="*/ 24 h 50"/>
                      <a:gd name="T2" fmla="*/ 2 w 49"/>
                      <a:gd name="T3" fmla="*/ 25 h 50"/>
                      <a:gd name="T4" fmla="*/ 4 w 49"/>
                      <a:gd name="T5" fmla="*/ 24 h 50"/>
                      <a:gd name="T6" fmla="*/ 8 w 49"/>
                      <a:gd name="T7" fmla="*/ 22 h 50"/>
                      <a:gd name="T8" fmla="*/ 12 w 49"/>
                      <a:gd name="T9" fmla="*/ 19 h 50"/>
                      <a:gd name="T10" fmla="*/ 16 w 49"/>
                      <a:gd name="T11" fmla="*/ 15 h 50"/>
                      <a:gd name="T12" fmla="*/ 19 w 49"/>
                      <a:gd name="T13" fmla="*/ 11 h 50"/>
                      <a:gd name="T14" fmla="*/ 22 w 49"/>
                      <a:gd name="T15" fmla="*/ 6 h 50"/>
                      <a:gd name="T16" fmla="*/ 24 w 49"/>
                      <a:gd name="T17" fmla="*/ 0 h 50"/>
                      <a:gd name="T18" fmla="*/ 22 w 49"/>
                      <a:gd name="T19" fmla="*/ 2 h 50"/>
                      <a:gd name="T20" fmla="*/ 19 w 49"/>
                      <a:gd name="T21" fmla="*/ 5 h 50"/>
                      <a:gd name="T22" fmla="*/ 15 w 49"/>
                      <a:gd name="T23" fmla="*/ 8 h 50"/>
                      <a:gd name="T24" fmla="*/ 10 w 49"/>
                      <a:gd name="T25" fmla="*/ 12 h 50"/>
                      <a:gd name="T26" fmla="*/ 6 w 49"/>
                      <a:gd name="T27" fmla="*/ 15 h 50"/>
                      <a:gd name="T28" fmla="*/ 3 w 49"/>
                      <a:gd name="T29" fmla="*/ 19 h 50"/>
                      <a:gd name="T30" fmla="*/ 0 w 49"/>
                      <a:gd name="T31" fmla="*/ 22 h 50"/>
                      <a:gd name="T32" fmla="*/ 0 w 49"/>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0">
                        <a:moveTo>
                          <a:pt x="0" y="48"/>
                        </a:moveTo>
                        <a:lnTo>
                          <a:pt x="4" y="50"/>
                        </a:lnTo>
                        <a:lnTo>
                          <a:pt x="9" y="48"/>
                        </a:lnTo>
                        <a:lnTo>
                          <a:pt x="16" y="44"/>
                        </a:lnTo>
                        <a:lnTo>
                          <a:pt x="24" y="38"/>
                        </a:lnTo>
                        <a:lnTo>
                          <a:pt x="33" y="30"/>
                        </a:lnTo>
                        <a:lnTo>
                          <a:pt x="39" y="21"/>
                        </a:lnTo>
                        <a:lnTo>
                          <a:pt x="45" y="11"/>
                        </a:lnTo>
                        <a:lnTo>
                          <a:pt x="49" y="0"/>
                        </a:lnTo>
                        <a:lnTo>
                          <a:pt x="45" y="4"/>
                        </a:lnTo>
                        <a:lnTo>
                          <a:pt x="38" y="10"/>
                        </a:lnTo>
                        <a:lnTo>
                          <a:pt x="30" y="16"/>
                        </a:lnTo>
                        <a:lnTo>
                          <a:pt x="21" y="23"/>
                        </a:lnTo>
                        <a:lnTo>
                          <a:pt x="13" y="30"/>
                        </a:lnTo>
                        <a:lnTo>
                          <a:pt x="6" y="37"/>
                        </a:lnTo>
                        <a:lnTo>
                          <a:pt x="1" y="43"/>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89" name="Freeform 182">
                    <a:extLst>
                      <a:ext uri="{FF2B5EF4-FFF2-40B4-BE49-F238E27FC236}">
                        <a16:creationId xmlns:a16="http://schemas.microsoft.com/office/drawing/2014/main" id="{7C0E48A9-EAD2-49D6-93E8-2425E1E8D77D}"/>
                      </a:ext>
                    </a:extLst>
                  </p:cNvPr>
                  <p:cNvSpPr>
                    <a:spLocks/>
                  </p:cNvSpPr>
                  <p:nvPr/>
                </p:nvSpPr>
                <p:spPr bwMode="auto">
                  <a:xfrm>
                    <a:off x="116" y="635"/>
                    <a:ext cx="19" cy="19"/>
                  </a:xfrm>
                  <a:custGeom>
                    <a:avLst/>
                    <a:gdLst>
                      <a:gd name="T0" fmla="*/ 0 w 38"/>
                      <a:gd name="T1" fmla="*/ 18 h 38"/>
                      <a:gd name="T2" fmla="*/ 2 w 38"/>
                      <a:gd name="T3" fmla="*/ 19 h 38"/>
                      <a:gd name="T4" fmla="*/ 3 w 38"/>
                      <a:gd name="T5" fmla="*/ 19 h 38"/>
                      <a:gd name="T6" fmla="*/ 6 w 38"/>
                      <a:gd name="T7" fmla="*/ 18 h 38"/>
                      <a:gd name="T8" fmla="*/ 10 w 38"/>
                      <a:gd name="T9" fmla="*/ 16 h 38"/>
                      <a:gd name="T10" fmla="*/ 13 w 38"/>
                      <a:gd name="T11" fmla="*/ 13 h 38"/>
                      <a:gd name="T12" fmla="*/ 15 w 38"/>
                      <a:gd name="T13" fmla="*/ 9 h 38"/>
                      <a:gd name="T14" fmla="*/ 18 w 38"/>
                      <a:gd name="T15" fmla="*/ 5 h 38"/>
                      <a:gd name="T16" fmla="*/ 19 w 38"/>
                      <a:gd name="T17" fmla="*/ 0 h 38"/>
                      <a:gd name="T18" fmla="*/ 17 w 38"/>
                      <a:gd name="T19" fmla="*/ 2 h 38"/>
                      <a:gd name="T20" fmla="*/ 14 w 38"/>
                      <a:gd name="T21" fmla="*/ 5 h 38"/>
                      <a:gd name="T22" fmla="*/ 11 w 38"/>
                      <a:gd name="T23" fmla="*/ 7 h 38"/>
                      <a:gd name="T24" fmla="*/ 7 w 38"/>
                      <a:gd name="T25" fmla="*/ 10 h 38"/>
                      <a:gd name="T26" fmla="*/ 5 w 38"/>
                      <a:gd name="T27" fmla="*/ 13 h 38"/>
                      <a:gd name="T28" fmla="*/ 2 w 38"/>
                      <a:gd name="T29" fmla="*/ 15 h 38"/>
                      <a:gd name="T30" fmla="*/ 0 w 38"/>
                      <a:gd name="T31" fmla="*/ 17 h 38"/>
                      <a:gd name="T32" fmla="*/ 0 w 38"/>
                      <a:gd name="T33" fmla="*/ 18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38">
                        <a:moveTo>
                          <a:pt x="0" y="36"/>
                        </a:moveTo>
                        <a:lnTo>
                          <a:pt x="3" y="38"/>
                        </a:lnTo>
                        <a:lnTo>
                          <a:pt x="6" y="38"/>
                        </a:lnTo>
                        <a:lnTo>
                          <a:pt x="12" y="35"/>
                        </a:lnTo>
                        <a:lnTo>
                          <a:pt x="19" y="32"/>
                        </a:lnTo>
                        <a:lnTo>
                          <a:pt x="25" y="26"/>
                        </a:lnTo>
                        <a:lnTo>
                          <a:pt x="30" y="18"/>
                        </a:lnTo>
                        <a:lnTo>
                          <a:pt x="36" y="10"/>
                        </a:lnTo>
                        <a:lnTo>
                          <a:pt x="38" y="0"/>
                        </a:lnTo>
                        <a:lnTo>
                          <a:pt x="34" y="4"/>
                        </a:lnTo>
                        <a:lnTo>
                          <a:pt x="28" y="10"/>
                        </a:lnTo>
                        <a:lnTo>
                          <a:pt x="21" y="14"/>
                        </a:lnTo>
                        <a:lnTo>
                          <a:pt x="14" y="20"/>
                        </a:lnTo>
                        <a:lnTo>
                          <a:pt x="9" y="25"/>
                        </a:lnTo>
                        <a:lnTo>
                          <a:pt x="4" y="29"/>
                        </a:lnTo>
                        <a:lnTo>
                          <a:pt x="0" y="3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90" name="Freeform 183">
                    <a:extLst>
                      <a:ext uri="{FF2B5EF4-FFF2-40B4-BE49-F238E27FC236}">
                        <a16:creationId xmlns:a16="http://schemas.microsoft.com/office/drawing/2014/main" id="{8EB5887C-02E7-4F9E-BEEF-5CC4A7BFB4DA}"/>
                      </a:ext>
                    </a:extLst>
                  </p:cNvPr>
                  <p:cNvSpPr>
                    <a:spLocks/>
                  </p:cNvSpPr>
                  <p:nvPr/>
                </p:nvSpPr>
                <p:spPr bwMode="auto">
                  <a:xfrm>
                    <a:off x="107" y="568"/>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9" y="39"/>
                        </a:lnTo>
                        <a:lnTo>
                          <a:pt x="17" y="35"/>
                        </a:lnTo>
                        <a:lnTo>
                          <a:pt x="27" y="30"/>
                        </a:lnTo>
                        <a:lnTo>
                          <a:pt x="36" y="23"/>
                        </a:lnTo>
                        <a:lnTo>
                          <a:pt x="44" y="15"/>
                        </a:lnTo>
                        <a:lnTo>
                          <a:pt x="51" y="7"/>
                        </a:lnTo>
                        <a:lnTo>
                          <a:pt x="53" y="0"/>
                        </a:lnTo>
                        <a:lnTo>
                          <a:pt x="49" y="3"/>
                        </a:lnTo>
                        <a:lnTo>
                          <a:pt x="41" y="7"/>
                        </a:lnTo>
                        <a:lnTo>
                          <a:pt x="31" y="12"/>
                        </a:lnTo>
                        <a:lnTo>
                          <a:pt x="22" y="18"/>
                        </a:lnTo>
                        <a:lnTo>
                          <a:pt x="13" y="24"/>
                        </a:lnTo>
                        <a:lnTo>
                          <a:pt x="5" y="30"/>
                        </a:lnTo>
                        <a:lnTo>
                          <a:pt x="1"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91" name="Freeform 184">
                    <a:extLst>
                      <a:ext uri="{FF2B5EF4-FFF2-40B4-BE49-F238E27FC236}">
                        <a16:creationId xmlns:a16="http://schemas.microsoft.com/office/drawing/2014/main" id="{8EC6BFBD-CBA4-4A1C-ADCD-67B6006021BB}"/>
                      </a:ext>
                    </a:extLst>
                  </p:cNvPr>
                  <p:cNvSpPr>
                    <a:spLocks/>
                  </p:cNvSpPr>
                  <p:nvPr/>
                </p:nvSpPr>
                <p:spPr bwMode="auto">
                  <a:xfrm>
                    <a:off x="101" y="534"/>
                    <a:ext cx="22" cy="16"/>
                  </a:xfrm>
                  <a:custGeom>
                    <a:avLst/>
                    <a:gdLst>
                      <a:gd name="T0" fmla="*/ 0 w 43"/>
                      <a:gd name="T1" fmla="*/ 15 h 31"/>
                      <a:gd name="T2" fmla="*/ 2 w 43"/>
                      <a:gd name="T3" fmla="*/ 16 h 31"/>
                      <a:gd name="T4" fmla="*/ 4 w 43"/>
                      <a:gd name="T5" fmla="*/ 15 h 31"/>
                      <a:gd name="T6" fmla="*/ 8 w 43"/>
                      <a:gd name="T7" fmla="*/ 13 h 31"/>
                      <a:gd name="T8" fmla="*/ 12 w 43"/>
                      <a:gd name="T9" fmla="*/ 11 h 31"/>
                      <a:gd name="T10" fmla="*/ 16 w 43"/>
                      <a:gd name="T11" fmla="*/ 8 h 31"/>
                      <a:gd name="T12" fmla="*/ 19 w 43"/>
                      <a:gd name="T13" fmla="*/ 5 h 31"/>
                      <a:gd name="T14" fmla="*/ 21 w 43"/>
                      <a:gd name="T15" fmla="*/ 2 h 31"/>
                      <a:gd name="T16" fmla="*/ 22 w 43"/>
                      <a:gd name="T17" fmla="*/ 0 h 31"/>
                      <a:gd name="T18" fmla="*/ 20 w 43"/>
                      <a:gd name="T19" fmla="*/ 1 h 31"/>
                      <a:gd name="T20" fmla="*/ 17 w 43"/>
                      <a:gd name="T21" fmla="*/ 3 h 31"/>
                      <a:gd name="T22" fmla="*/ 14 w 43"/>
                      <a:gd name="T23" fmla="*/ 5 h 31"/>
                      <a:gd name="T24" fmla="*/ 10 w 43"/>
                      <a:gd name="T25" fmla="*/ 6 h 31"/>
                      <a:gd name="T26" fmla="*/ 6 w 43"/>
                      <a:gd name="T27" fmla="*/ 9 h 31"/>
                      <a:gd name="T28" fmla="*/ 4 w 43"/>
                      <a:gd name="T29" fmla="*/ 11 h 31"/>
                      <a:gd name="T30" fmla="*/ 1 w 43"/>
                      <a:gd name="T31" fmla="*/ 13 h 31"/>
                      <a:gd name="T32" fmla="*/ 0 w 43"/>
                      <a:gd name="T33" fmla="*/ 15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31">
                        <a:moveTo>
                          <a:pt x="0" y="29"/>
                        </a:moveTo>
                        <a:lnTo>
                          <a:pt x="3" y="31"/>
                        </a:lnTo>
                        <a:lnTo>
                          <a:pt x="8" y="30"/>
                        </a:lnTo>
                        <a:lnTo>
                          <a:pt x="16" y="26"/>
                        </a:lnTo>
                        <a:lnTo>
                          <a:pt x="24" y="22"/>
                        </a:lnTo>
                        <a:lnTo>
                          <a:pt x="31" y="16"/>
                        </a:lnTo>
                        <a:lnTo>
                          <a:pt x="38" y="10"/>
                        </a:lnTo>
                        <a:lnTo>
                          <a:pt x="42" y="4"/>
                        </a:lnTo>
                        <a:lnTo>
                          <a:pt x="43" y="0"/>
                        </a:lnTo>
                        <a:lnTo>
                          <a:pt x="40" y="2"/>
                        </a:lnTo>
                        <a:lnTo>
                          <a:pt x="34" y="6"/>
                        </a:lnTo>
                        <a:lnTo>
                          <a:pt x="27" y="9"/>
                        </a:lnTo>
                        <a:lnTo>
                          <a:pt x="19" y="12"/>
                        </a:lnTo>
                        <a:lnTo>
                          <a:pt x="12" y="17"/>
                        </a:lnTo>
                        <a:lnTo>
                          <a:pt x="7" y="22"/>
                        </a:lnTo>
                        <a:lnTo>
                          <a:pt x="2" y="25"/>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92" name="Freeform 185">
                    <a:extLst>
                      <a:ext uri="{FF2B5EF4-FFF2-40B4-BE49-F238E27FC236}">
                        <a16:creationId xmlns:a16="http://schemas.microsoft.com/office/drawing/2014/main" id="{0E3513F9-1D90-427A-A9A2-D8884EB488E0}"/>
                      </a:ext>
                    </a:extLst>
                  </p:cNvPr>
                  <p:cNvSpPr>
                    <a:spLocks/>
                  </p:cNvSpPr>
                  <p:nvPr/>
                </p:nvSpPr>
                <p:spPr bwMode="auto">
                  <a:xfrm>
                    <a:off x="131" y="645"/>
                    <a:ext cx="4" cy="23"/>
                  </a:xfrm>
                  <a:custGeom>
                    <a:avLst/>
                    <a:gdLst>
                      <a:gd name="T0" fmla="*/ 2 w 6"/>
                      <a:gd name="T1" fmla="*/ 0 h 45"/>
                      <a:gd name="T2" fmla="*/ 3 w 6"/>
                      <a:gd name="T3" fmla="*/ 5 h 45"/>
                      <a:gd name="T4" fmla="*/ 3 w 6"/>
                      <a:gd name="T5" fmla="*/ 13 h 45"/>
                      <a:gd name="T6" fmla="*/ 4 w 6"/>
                      <a:gd name="T7" fmla="*/ 20 h 45"/>
                      <a:gd name="T8" fmla="*/ 2 w 6"/>
                      <a:gd name="T9" fmla="*/ 23 h 45"/>
                      <a:gd name="T10" fmla="*/ 0 w 6"/>
                      <a:gd name="T11" fmla="*/ 20 h 45"/>
                      <a:gd name="T12" fmla="*/ 0 w 6"/>
                      <a:gd name="T13" fmla="*/ 13 h 45"/>
                      <a:gd name="T14" fmla="*/ 1 w 6"/>
                      <a:gd name="T15" fmla="*/ 5 h 45"/>
                      <a:gd name="T16" fmla="*/ 2 w 6"/>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45">
                        <a:moveTo>
                          <a:pt x="3" y="0"/>
                        </a:moveTo>
                        <a:lnTo>
                          <a:pt x="4" y="9"/>
                        </a:lnTo>
                        <a:lnTo>
                          <a:pt x="5" y="25"/>
                        </a:lnTo>
                        <a:lnTo>
                          <a:pt x="6" y="39"/>
                        </a:lnTo>
                        <a:lnTo>
                          <a:pt x="3" y="45"/>
                        </a:lnTo>
                        <a:lnTo>
                          <a:pt x="0" y="39"/>
                        </a:lnTo>
                        <a:lnTo>
                          <a:pt x="0" y="25"/>
                        </a:lnTo>
                        <a:lnTo>
                          <a:pt x="2"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93" name="Freeform 186">
                    <a:extLst>
                      <a:ext uri="{FF2B5EF4-FFF2-40B4-BE49-F238E27FC236}">
                        <a16:creationId xmlns:a16="http://schemas.microsoft.com/office/drawing/2014/main" id="{158620A4-6710-4244-A222-5EFFC763AACB}"/>
                      </a:ext>
                    </a:extLst>
                  </p:cNvPr>
                  <p:cNvSpPr>
                    <a:spLocks/>
                  </p:cNvSpPr>
                  <p:nvPr/>
                </p:nvSpPr>
                <p:spPr bwMode="auto">
                  <a:xfrm>
                    <a:off x="135" y="619"/>
                    <a:ext cx="25" cy="32"/>
                  </a:xfrm>
                  <a:custGeom>
                    <a:avLst/>
                    <a:gdLst>
                      <a:gd name="T0" fmla="*/ 0 w 49"/>
                      <a:gd name="T1" fmla="*/ 0 h 64"/>
                      <a:gd name="T2" fmla="*/ 2 w 49"/>
                      <a:gd name="T3" fmla="*/ 4 h 64"/>
                      <a:gd name="T4" fmla="*/ 5 w 49"/>
                      <a:gd name="T5" fmla="*/ 9 h 64"/>
                      <a:gd name="T6" fmla="*/ 8 w 49"/>
                      <a:gd name="T7" fmla="*/ 15 h 64"/>
                      <a:gd name="T8" fmla="*/ 12 w 49"/>
                      <a:gd name="T9" fmla="*/ 21 h 64"/>
                      <a:gd name="T10" fmla="*/ 16 w 49"/>
                      <a:gd name="T11" fmla="*/ 26 h 64"/>
                      <a:gd name="T12" fmla="*/ 20 w 49"/>
                      <a:gd name="T13" fmla="*/ 30 h 64"/>
                      <a:gd name="T14" fmla="*/ 23 w 49"/>
                      <a:gd name="T15" fmla="*/ 32 h 64"/>
                      <a:gd name="T16" fmla="*/ 25 w 49"/>
                      <a:gd name="T17" fmla="*/ 31 h 64"/>
                      <a:gd name="T18" fmla="*/ 25 w 49"/>
                      <a:gd name="T19" fmla="*/ 29 h 64"/>
                      <a:gd name="T20" fmla="*/ 23 w 49"/>
                      <a:gd name="T21" fmla="*/ 25 h 64"/>
                      <a:gd name="T22" fmla="*/ 20 w 49"/>
                      <a:gd name="T23" fmla="*/ 21 h 64"/>
                      <a:gd name="T24" fmla="*/ 15 w 49"/>
                      <a:gd name="T25" fmla="*/ 17 h 64"/>
                      <a:gd name="T26" fmla="*/ 10 w 49"/>
                      <a:gd name="T27" fmla="*/ 12 h 64"/>
                      <a:gd name="T28" fmla="*/ 6 w 49"/>
                      <a:gd name="T29" fmla="*/ 7 h 64"/>
                      <a:gd name="T30" fmla="*/ 2 w 49"/>
                      <a:gd name="T31" fmla="*/ 3 h 64"/>
                      <a:gd name="T32" fmla="*/ 0 w 49"/>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4">
                        <a:moveTo>
                          <a:pt x="0" y="0"/>
                        </a:moveTo>
                        <a:lnTo>
                          <a:pt x="3" y="7"/>
                        </a:lnTo>
                        <a:lnTo>
                          <a:pt x="9" y="18"/>
                        </a:lnTo>
                        <a:lnTo>
                          <a:pt x="16" y="29"/>
                        </a:lnTo>
                        <a:lnTo>
                          <a:pt x="24" y="41"/>
                        </a:lnTo>
                        <a:lnTo>
                          <a:pt x="32" y="51"/>
                        </a:lnTo>
                        <a:lnTo>
                          <a:pt x="39" y="59"/>
                        </a:lnTo>
                        <a:lnTo>
                          <a:pt x="46" y="64"/>
                        </a:lnTo>
                        <a:lnTo>
                          <a:pt x="49" y="62"/>
                        </a:lnTo>
                        <a:lnTo>
                          <a:pt x="49" y="58"/>
                        </a:lnTo>
                        <a:lnTo>
                          <a:pt x="46" y="50"/>
                        </a:lnTo>
                        <a:lnTo>
                          <a:pt x="39" y="42"/>
                        </a:lnTo>
                        <a:lnTo>
                          <a:pt x="30" y="33"/>
                        </a:lnTo>
                        <a:lnTo>
                          <a:pt x="20" y="23"/>
                        </a:lnTo>
                        <a:lnTo>
                          <a:pt x="11" y="14"/>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94" name="Freeform 187">
                    <a:extLst>
                      <a:ext uri="{FF2B5EF4-FFF2-40B4-BE49-F238E27FC236}">
                        <a16:creationId xmlns:a16="http://schemas.microsoft.com/office/drawing/2014/main" id="{37EF3388-CBF5-4666-87A5-906B2A507F1B}"/>
                      </a:ext>
                    </a:extLst>
                  </p:cNvPr>
                  <p:cNvSpPr>
                    <a:spLocks/>
                  </p:cNvSpPr>
                  <p:nvPr/>
                </p:nvSpPr>
                <p:spPr bwMode="auto">
                  <a:xfrm>
                    <a:off x="135" y="608"/>
                    <a:ext cx="26" cy="29"/>
                  </a:xfrm>
                  <a:custGeom>
                    <a:avLst/>
                    <a:gdLst>
                      <a:gd name="T0" fmla="*/ 0 w 53"/>
                      <a:gd name="T1" fmla="*/ 0 h 58"/>
                      <a:gd name="T2" fmla="*/ 2 w 53"/>
                      <a:gd name="T3" fmla="*/ 4 h 58"/>
                      <a:gd name="T4" fmla="*/ 6 w 53"/>
                      <a:gd name="T5" fmla="*/ 9 h 58"/>
                      <a:gd name="T6" fmla="*/ 10 w 53"/>
                      <a:gd name="T7" fmla="*/ 14 h 58"/>
                      <a:gd name="T8" fmla="*/ 14 w 53"/>
                      <a:gd name="T9" fmla="*/ 19 h 58"/>
                      <a:gd name="T10" fmla="*/ 18 w 53"/>
                      <a:gd name="T11" fmla="*/ 24 h 58"/>
                      <a:gd name="T12" fmla="*/ 22 w 53"/>
                      <a:gd name="T13" fmla="*/ 28 h 58"/>
                      <a:gd name="T14" fmla="*/ 25 w 53"/>
                      <a:gd name="T15" fmla="*/ 29 h 58"/>
                      <a:gd name="T16" fmla="*/ 26 w 53"/>
                      <a:gd name="T17" fmla="*/ 29 h 58"/>
                      <a:gd name="T18" fmla="*/ 26 w 53"/>
                      <a:gd name="T19" fmla="*/ 26 h 58"/>
                      <a:gd name="T20" fmla="*/ 23 w 53"/>
                      <a:gd name="T21" fmla="*/ 22 h 58"/>
                      <a:gd name="T22" fmla="*/ 19 w 53"/>
                      <a:gd name="T23" fmla="*/ 18 h 58"/>
                      <a:gd name="T24" fmla="*/ 14 w 53"/>
                      <a:gd name="T25" fmla="*/ 14 h 58"/>
                      <a:gd name="T26" fmla="*/ 10 w 53"/>
                      <a:gd name="T27" fmla="*/ 10 h 58"/>
                      <a:gd name="T28" fmla="*/ 5 w 53"/>
                      <a:gd name="T29" fmla="*/ 6 h 58"/>
                      <a:gd name="T30" fmla="*/ 2 w 53"/>
                      <a:gd name="T31" fmla="*/ 3 h 58"/>
                      <a:gd name="T32" fmla="*/ 0 w 53"/>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8">
                        <a:moveTo>
                          <a:pt x="0" y="0"/>
                        </a:moveTo>
                        <a:lnTo>
                          <a:pt x="5" y="7"/>
                        </a:lnTo>
                        <a:lnTo>
                          <a:pt x="12" y="18"/>
                        </a:lnTo>
                        <a:lnTo>
                          <a:pt x="20" y="28"/>
                        </a:lnTo>
                        <a:lnTo>
                          <a:pt x="29" y="38"/>
                        </a:lnTo>
                        <a:lnTo>
                          <a:pt x="37" y="48"/>
                        </a:lnTo>
                        <a:lnTo>
                          <a:pt x="45" y="55"/>
                        </a:lnTo>
                        <a:lnTo>
                          <a:pt x="51" y="58"/>
                        </a:lnTo>
                        <a:lnTo>
                          <a:pt x="53" y="57"/>
                        </a:lnTo>
                        <a:lnTo>
                          <a:pt x="52" y="51"/>
                        </a:lnTo>
                        <a:lnTo>
                          <a:pt x="47" y="44"/>
                        </a:lnTo>
                        <a:lnTo>
                          <a:pt x="38" y="36"/>
                        </a:lnTo>
                        <a:lnTo>
                          <a:pt x="29" y="27"/>
                        </a:lnTo>
                        <a:lnTo>
                          <a:pt x="20" y="19"/>
                        </a:lnTo>
                        <a:lnTo>
                          <a:pt x="11" y="11"/>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95" name="Freeform 188">
                    <a:extLst>
                      <a:ext uri="{FF2B5EF4-FFF2-40B4-BE49-F238E27FC236}">
                        <a16:creationId xmlns:a16="http://schemas.microsoft.com/office/drawing/2014/main" id="{E8E25A6C-C88E-47F6-A639-30A9BD1FE445}"/>
                      </a:ext>
                    </a:extLst>
                  </p:cNvPr>
                  <p:cNvSpPr>
                    <a:spLocks/>
                  </p:cNvSpPr>
                  <p:nvPr/>
                </p:nvSpPr>
                <p:spPr bwMode="auto">
                  <a:xfrm>
                    <a:off x="135" y="595"/>
                    <a:ext cx="27" cy="26"/>
                  </a:xfrm>
                  <a:custGeom>
                    <a:avLst/>
                    <a:gdLst>
                      <a:gd name="T0" fmla="*/ 0 w 56"/>
                      <a:gd name="T1" fmla="*/ 0 h 51"/>
                      <a:gd name="T2" fmla="*/ 3 w 56"/>
                      <a:gd name="T3" fmla="*/ 4 h 51"/>
                      <a:gd name="T4" fmla="*/ 6 w 56"/>
                      <a:gd name="T5" fmla="*/ 9 h 51"/>
                      <a:gd name="T6" fmla="*/ 11 w 56"/>
                      <a:gd name="T7" fmla="*/ 13 h 51"/>
                      <a:gd name="T8" fmla="*/ 15 w 56"/>
                      <a:gd name="T9" fmla="*/ 18 h 51"/>
                      <a:gd name="T10" fmla="*/ 19 w 56"/>
                      <a:gd name="T11" fmla="*/ 22 h 51"/>
                      <a:gd name="T12" fmla="*/ 23 w 56"/>
                      <a:gd name="T13" fmla="*/ 24 h 51"/>
                      <a:gd name="T14" fmla="*/ 26 w 56"/>
                      <a:gd name="T15" fmla="*/ 26 h 51"/>
                      <a:gd name="T16" fmla="*/ 27 w 56"/>
                      <a:gd name="T17" fmla="*/ 25 h 51"/>
                      <a:gd name="T18" fmla="*/ 27 w 56"/>
                      <a:gd name="T19" fmla="*/ 23 h 51"/>
                      <a:gd name="T20" fmla="*/ 24 w 56"/>
                      <a:gd name="T21" fmla="*/ 20 h 51"/>
                      <a:gd name="T22" fmla="*/ 20 w 56"/>
                      <a:gd name="T23" fmla="*/ 16 h 51"/>
                      <a:gd name="T24" fmla="*/ 15 w 56"/>
                      <a:gd name="T25" fmla="*/ 13 h 51"/>
                      <a:gd name="T26" fmla="*/ 10 w 56"/>
                      <a:gd name="T27" fmla="*/ 9 h 51"/>
                      <a:gd name="T28" fmla="*/ 6 w 56"/>
                      <a:gd name="T29" fmla="*/ 6 h 51"/>
                      <a:gd name="T30" fmla="*/ 2 w 56"/>
                      <a:gd name="T31" fmla="*/ 3 h 51"/>
                      <a:gd name="T32" fmla="*/ 0 w 56"/>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51">
                        <a:moveTo>
                          <a:pt x="0" y="0"/>
                        </a:moveTo>
                        <a:lnTo>
                          <a:pt x="6" y="8"/>
                        </a:lnTo>
                        <a:lnTo>
                          <a:pt x="13" y="17"/>
                        </a:lnTo>
                        <a:lnTo>
                          <a:pt x="22" y="26"/>
                        </a:lnTo>
                        <a:lnTo>
                          <a:pt x="32" y="36"/>
                        </a:lnTo>
                        <a:lnTo>
                          <a:pt x="40" y="44"/>
                        </a:lnTo>
                        <a:lnTo>
                          <a:pt x="48" y="48"/>
                        </a:lnTo>
                        <a:lnTo>
                          <a:pt x="53" y="51"/>
                        </a:lnTo>
                        <a:lnTo>
                          <a:pt x="56" y="50"/>
                        </a:lnTo>
                        <a:lnTo>
                          <a:pt x="55" y="45"/>
                        </a:lnTo>
                        <a:lnTo>
                          <a:pt x="49" y="39"/>
                        </a:lnTo>
                        <a:lnTo>
                          <a:pt x="41" y="32"/>
                        </a:lnTo>
                        <a:lnTo>
                          <a:pt x="32" y="25"/>
                        </a:lnTo>
                        <a:lnTo>
                          <a:pt x="21" y="18"/>
                        </a:lnTo>
                        <a:lnTo>
                          <a:pt x="12" y="11"/>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96" name="Freeform 189">
                    <a:extLst>
                      <a:ext uri="{FF2B5EF4-FFF2-40B4-BE49-F238E27FC236}">
                        <a16:creationId xmlns:a16="http://schemas.microsoft.com/office/drawing/2014/main" id="{0CD25FA2-B7F8-49EB-94AC-01F29D6452ED}"/>
                      </a:ext>
                    </a:extLst>
                  </p:cNvPr>
                  <p:cNvSpPr>
                    <a:spLocks/>
                  </p:cNvSpPr>
                  <p:nvPr/>
                </p:nvSpPr>
                <p:spPr bwMode="auto">
                  <a:xfrm>
                    <a:off x="132" y="583"/>
                    <a:ext cx="27" cy="19"/>
                  </a:xfrm>
                  <a:custGeom>
                    <a:avLst/>
                    <a:gdLst>
                      <a:gd name="T0" fmla="*/ 0 w 53"/>
                      <a:gd name="T1" fmla="*/ 0 h 39"/>
                      <a:gd name="T2" fmla="*/ 2 w 53"/>
                      <a:gd name="T3" fmla="*/ 2 h 39"/>
                      <a:gd name="T4" fmla="*/ 6 w 53"/>
                      <a:gd name="T5" fmla="*/ 6 h 39"/>
                      <a:gd name="T6" fmla="*/ 11 w 53"/>
                      <a:gd name="T7" fmla="*/ 10 h 39"/>
                      <a:gd name="T8" fmla="*/ 15 w 53"/>
                      <a:gd name="T9" fmla="*/ 13 h 39"/>
                      <a:gd name="T10" fmla="*/ 19 w 53"/>
                      <a:gd name="T11" fmla="*/ 17 h 39"/>
                      <a:gd name="T12" fmla="*/ 23 w 53"/>
                      <a:gd name="T13" fmla="*/ 19 h 39"/>
                      <a:gd name="T14" fmla="*/ 26 w 53"/>
                      <a:gd name="T15" fmla="*/ 19 h 39"/>
                      <a:gd name="T16" fmla="*/ 27 w 53"/>
                      <a:gd name="T17" fmla="*/ 17 h 39"/>
                      <a:gd name="T18" fmla="*/ 26 w 53"/>
                      <a:gd name="T19" fmla="*/ 15 h 39"/>
                      <a:gd name="T20" fmla="*/ 23 w 53"/>
                      <a:gd name="T21" fmla="*/ 12 h 39"/>
                      <a:gd name="T22" fmla="*/ 20 w 53"/>
                      <a:gd name="T23" fmla="*/ 10 h 39"/>
                      <a:gd name="T24" fmla="*/ 15 w 53"/>
                      <a:gd name="T25" fmla="*/ 8 h 39"/>
                      <a:gd name="T26" fmla="*/ 11 w 53"/>
                      <a:gd name="T27" fmla="*/ 5 h 39"/>
                      <a:gd name="T28" fmla="*/ 7 w 53"/>
                      <a:gd name="T29" fmla="*/ 4 h 39"/>
                      <a:gd name="T30" fmla="*/ 2 w 53"/>
                      <a:gd name="T31" fmla="*/ 1 h 39"/>
                      <a:gd name="T32" fmla="*/ 0 w 53"/>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9">
                        <a:moveTo>
                          <a:pt x="0" y="0"/>
                        </a:moveTo>
                        <a:lnTo>
                          <a:pt x="4" y="5"/>
                        </a:lnTo>
                        <a:lnTo>
                          <a:pt x="11" y="12"/>
                        </a:lnTo>
                        <a:lnTo>
                          <a:pt x="21" y="20"/>
                        </a:lnTo>
                        <a:lnTo>
                          <a:pt x="30" y="27"/>
                        </a:lnTo>
                        <a:lnTo>
                          <a:pt x="38" y="34"/>
                        </a:lnTo>
                        <a:lnTo>
                          <a:pt x="46" y="38"/>
                        </a:lnTo>
                        <a:lnTo>
                          <a:pt x="51" y="39"/>
                        </a:lnTo>
                        <a:lnTo>
                          <a:pt x="53" y="35"/>
                        </a:lnTo>
                        <a:lnTo>
                          <a:pt x="51" y="30"/>
                        </a:lnTo>
                        <a:lnTo>
                          <a:pt x="46" y="25"/>
                        </a:lnTo>
                        <a:lnTo>
                          <a:pt x="39" y="20"/>
                        </a:lnTo>
                        <a:lnTo>
                          <a:pt x="30" y="16"/>
                        </a:lnTo>
                        <a:lnTo>
                          <a:pt x="21" y="11"/>
                        </a:lnTo>
                        <a:lnTo>
                          <a:pt x="13"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97" name="Freeform 190">
                    <a:extLst>
                      <a:ext uri="{FF2B5EF4-FFF2-40B4-BE49-F238E27FC236}">
                        <a16:creationId xmlns:a16="http://schemas.microsoft.com/office/drawing/2014/main" id="{43D22698-5E4A-4FF9-B34C-38D04A75251D}"/>
                      </a:ext>
                    </a:extLst>
                  </p:cNvPr>
                  <p:cNvSpPr>
                    <a:spLocks/>
                  </p:cNvSpPr>
                  <p:nvPr/>
                </p:nvSpPr>
                <p:spPr bwMode="auto">
                  <a:xfrm>
                    <a:off x="131" y="568"/>
                    <a:ext cx="26" cy="18"/>
                  </a:xfrm>
                  <a:custGeom>
                    <a:avLst/>
                    <a:gdLst>
                      <a:gd name="T0" fmla="*/ 0 w 52"/>
                      <a:gd name="T1" fmla="*/ 0 h 36"/>
                      <a:gd name="T2" fmla="*/ 3 w 52"/>
                      <a:gd name="T3" fmla="*/ 2 h 36"/>
                      <a:gd name="T4" fmla="*/ 7 w 52"/>
                      <a:gd name="T5" fmla="*/ 6 h 36"/>
                      <a:gd name="T6" fmla="*/ 11 w 52"/>
                      <a:gd name="T7" fmla="*/ 9 h 36"/>
                      <a:gd name="T8" fmla="*/ 16 w 52"/>
                      <a:gd name="T9" fmla="*/ 13 h 36"/>
                      <a:gd name="T10" fmla="*/ 20 w 52"/>
                      <a:gd name="T11" fmla="*/ 16 h 36"/>
                      <a:gd name="T12" fmla="*/ 23 w 52"/>
                      <a:gd name="T13" fmla="*/ 17 h 36"/>
                      <a:gd name="T14" fmla="*/ 26 w 52"/>
                      <a:gd name="T15" fmla="*/ 18 h 36"/>
                      <a:gd name="T16" fmla="*/ 26 w 52"/>
                      <a:gd name="T17" fmla="*/ 16 h 36"/>
                      <a:gd name="T18" fmla="*/ 25 w 52"/>
                      <a:gd name="T19" fmla="*/ 13 h 36"/>
                      <a:gd name="T20" fmla="*/ 22 w 52"/>
                      <a:gd name="T21" fmla="*/ 11 h 36"/>
                      <a:gd name="T22" fmla="*/ 18 w 52"/>
                      <a:gd name="T23" fmla="*/ 9 h 36"/>
                      <a:gd name="T24" fmla="*/ 14 w 52"/>
                      <a:gd name="T25" fmla="*/ 6 h 36"/>
                      <a:gd name="T26" fmla="*/ 10 w 52"/>
                      <a:gd name="T27" fmla="*/ 5 h 36"/>
                      <a:gd name="T28" fmla="*/ 6 w 52"/>
                      <a:gd name="T29" fmla="*/ 3 h 36"/>
                      <a:gd name="T30" fmla="*/ 2 w 52"/>
                      <a:gd name="T31" fmla="*/ 1 h 36"/>
                      <a:gd name="T32" fmla="*/ 0 w 5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6">
                        <a:moveTo>
                          <a:pt x="0" y="0"/>
                        </a:moveTo>
                        <a:lnTo>
                          <a:pt x="5" y="4"/>
                        </a:lnTo>
                        <a:lnTo>
                          <a:pt x="13" y="11"/>
                        </a:lnTo>
                        <a:lnTo>
                          <a:pt x="22" y="18"/>
                        </a:lnTo>
                        <a:lnTo>
                          <a:pt x="32" y="25"/>
                        </a:lnTo>
                        <a:lnTo>
                          <a:pt x="40" y="31"/>
                        </a:lnTo>
                        <a:lnTo>
                          <a:pt x="46" y="34"/>
                        </a:lnTo>
                        <a:lnTo>
                          <a:pt x="51" y="36"/>
                        </a:lnTo>
                        <a:lnTo>
                          <a:pt x="52" y="32"/>
                        </a:lnTo>
                        <a:lnTo>
                          <a:pt x="50" y="26"/>
                        </a:lnTo>
                        <a:lnTo>
                          <a:pt x="44" y="22"/>
                        </a:lnTo>
                        <a:lnTo>
                          <a:pt x="36" y="17"/>
                        </a:lnTo>
                        <a:lnTo>
                          <a:pt x="28" y="12"/>
                        </a:lnTo>
                        <a:lnTo>
                          <a:pt x="19" y="9"/>
                        </a:lnTo>
                        <a:lnTo>
                          <a:pt x="11" y="6"/>
                        </a:lnTo>
                        <a:lnTo>
                          <a:pt x="4"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98" name="Freeform 191">
                    <a:extLst>
                      <a:ext uri="{FF2B5EF4-FFF2-40B4-BE49-F238E27FC236}">
                        <a16:creationId xmlns:a16="http://schemas.microsoft.com/office/drawing/2014/main" id="{F72FB162-341F-4982-B8DE-37BC1C533C80}"/>
                      </a:ext>
                    </a:extLst>
                  </p:cNvPr>
                  <p:cNvSpPr>
                    <a:spLocks/>
                  </p:cNvSpPr>
                  <p:nvPr/>
                </p:nvSpPr>
                <p:spPr bwMode="auto">
                  <a:xfrm>
                    <a:off x="128" y="555"/>
                    <a:ext cx="23" cy="9"/>
                  </a:xfrm>
                  <a:custGeom>
                    <a:avLst/>
                    <a:gdLst>
                      <a:gd name="T0" fmla="*/ 0 w 45"/>
                      <a:gd name="T1" fmla="*/ 0 h 19"/>
                      <a:gd name="T2" fmla="*/ 3 w 45"/>
                      <a:gd name="T3" fmla="*/ 2 h 19"/>
                      <a:gd name="T4" fmla="*/ 6 w 45"/>
                      <a:gd name="T5" fmla="*/ 4 h 19"/>
                      <a:gd name="T6" fmla="*/ 10 w 45"/>
                      <a:gd name="T7" fmla="*/ 6 h 19"/>
                      <a:gd name="T8" fmla="*/ 14 w 45"/>
                      <a:gd name="T9" fmla="*/ 8 h 19"/>
                      <a:gd name="T10" fmla="*/ 17 w 45"/>
                      <a:gd name="T11" fmla="*/ 9 h 19"/>
                      <a:gd name="T12" fmla="*/ 20 w 45"/>
                      <a:gd name="T13" fmla="*/ 9 h 19"/>
                      <a:gd name="T14" fmla="*/ 22 w 45"/>
                      <a:gd name="T15" fmla="*/ 9 h 19"/>
                      <a:gd name="T16" fmla="*/ 23 w 45"/>
                      <a:gd name="T17" fmla="*/ 7 h 19"/>
                      <a:gd name="T18" fmla="*/ 21 w 45"/>
                      <a:gd name="T19" fmla="*/ 4 h 19"/>
                      <a:gd name="T20" fmla="*/ 20 w 45"/>
                      <a:gd name="T21" fmla="*/ 3 h 19"/>
                      <a:gd name="T22" fmla="*/ 17 w 45"/>
                      <a:gd name="T23" fmla="*/ 2 h 19"/>
                      <a:gd name="T24" fmla="*/ 13 w 45"/>
                      <a:gd name="T25" fmla="*/ 2 h 19"/>
                      <a:gd name="T26" fmla="*/ 9 w 45"/>
                      <a:gd name="T27" fmla="*/ 2 h 19"/>
                      <a:gd name="T28" fmla="*/ 6 w 45"/>
                      <a:gd name="T29" fmla="*/ 1 h 19"/>
                      <a:gd name="T30" fmla="*/ 2 w 45"/>
                      <a:gd name="T31" fmla="*/ 0 h 19"/>
                      <a:gd name="T32" fmla="*/ 0 w 45"/>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9">
                        <a:moveTo>
                          <a:pt x="0" y="0"/>
                        </a:moveTo>
                        <a:lnTo>
                          <a:pt x="6" y="5"/>
                        </a:lnTo>
                        <a:lnTo>
                          <a:pt x="12" y="8"/>
                        </a:lnTo>
                        <a:lnTo>
                          <a:pt x="19" y="13"/>
                        </a:lnTo>
                        <a:lnTo>
                          <a:pt x="27" y="16"/>
                        </a:lnTo>
                        <a:lnTo>
                          <a:pt x="34" y="19"/>
                        </a:lnTo>
                        <a:lnTo>
                          <a:pt x="40" y="19"/>
                        </a:lnTo>
                        <a:lnTo>
                          <a:pt x="44" y="18"/>
                        </a:lnTo>
                        <a:lnTo>
                          <a:pt x="45" y="14"/>
                        </a:lnTo>
                        <a:lnTo>
                          <a:pt x="42" y="9"/>
                        </a:lnTo>
                        <a:lnTo>
                          <a:pt x="39" y="6"/>
                        </a:lnTo>
                        <a:lnTo>
                          <a:pt x="33" y="5"/>
                        </a:lnTo>
                        <a:lnTo>
                          <a:pt x="26" y="4"/>
                        </a:lnTo>
                        <a:lnTo>
                          <a:pt x="18" y="4"/>
                        </a:lnTo>
                        <a:lnTo>
                          <a:pt x="11" y="3"/>
                        </a:lnTo>
                        <a:lnTo>
                          <a:pt x="4"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99" name="Freeform 192">
                    <a:extLst>
                      <a:ext uri="{FF2B5EF4-FFF2-40B4-BE49-F238E27FC236}">
                        <a16:creationId xmlns:a16="http://schemas.microsoft.com/office/drawing/2014/main" id="{3033AC0A-055E-4400-874E-D3B5736BF954}"/>
                      </a:ext>
                    </a:extLst>
                  </p:cNvPr>
                  <p:cNvSpPr>
                    <a:spLocks/>
                  </p:cNvSpPr>
                  <p:nvPr/>
                </p:nvSpPr>
                <p:spPr bwMode="auto">
                  <a:xfrm>
                    <a:off x="126" y="545"/>
                    <a:ext cx="20" cy="4"/>
                  </a:xfrm>
                  <a:custGeom>
                    <a:avLst/>
                    <a:gdLst>
                      <a:gd name="T0" fmla="*/ 0 w 39"/>
                      <a:gd name="T1" fmla="*/ 0 h 10"/>
                      <a:gd name="T2" fmla="*/ 3 w 39"/>
                      <a:gd name="T3" fmla="*/ 1 h 10"/>
                      <a:gd name="T4" fmla="*/ 5 w 39"/>
                      <a:gd name="T5" fmla="*/ 2 h 10"/>
                      <a:gd name="T6" fmla="*/ 8 w 39"/>
                      <a:gd name="T7" fmla="*/ 2 h 10"/>
                      <a:gd name="T8" fmla="*/ 12 w 39"/>
                      <a:gd name="T9" fmla="*/ 4 h 10"/>
                      <a:gd name="T10" fmla="*/ 15 w 39"/>
                      <a:gd name="T11" fmla="*/ 4 h 10"/>
                      <a:gd name="T12" fmla="*/ 18 w 39"/>
                      <a:gd name="T13" fmla="*/ 4 h 10"/>
                      <a:gd name="T14" fmla="*/ 19 w 39"/>
                      <a:gd name="T15" fmla="*/ 4 h 10"/>
                      <a:gd name="T16" fmla="*/ 20 w 39"/>
                      <a:gd name="T17" fmla="*/ 2 h 10"/>
                      <a:gd name="T18" fmla="*/ 19 w 39"/>
                      <a:gd name="T19" fmla="*/ 1 h 10"/>
                      <a:gd name="T20" fmla="*/ 17 w 39"/>
                      <a:gd name="T21" fmla="*/ 0 h 10"/>
                      <a:gd name="T22" fmla="*/ 15 w 39"/>
                      <a:gd name="T23" fmla="*/ 0 h 10"/>
                      <a:gd name="T24" fmla="*/ 12 w 39"/>
                      <a:gd name="T25" fmla="*/ 0 h 10"/>
                      <a:gd name="T26" fmla="*/ 9 w 39"/>
                      <a:gd name="T27" fmla="*/ 1 h 10"/>
                      <a:gd name="T28" fmla="*/ 6 w 39"/>
                      <a:gd name="T29" fmla="*/ 1 h 10"/>
                      <a:gd name="T30" fmla="*/ 3 w 39"/>
                      <a:gd name="T31" fmla="*/ 1 h 10"/>
                      <a:gd name="T32" fmla="*/ 0 w 39"/>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0">
                        <a:moveTo>
                          <a:pt x="0" y="0"/>
                        </a:moveTo>
                        <a:lnTo>
                          <a:pt x="5" y="2"/>
                        </a:lnTo>
                        <a:lnTo>
                          <a:pt x="9" y="4"/>
                        </a:lnTo>
                        <a:lnTo>
                          <a:pt x="16" y="6"/>
                        </a:lnTo>
                        <a:lnTo>
                          <a:pt x="23" y="9"/>
                        </a:lnTo>
                        <a:lnTo>
                          <a:pt x="30" y="10"/>
                        </a:lnTo>
                        <a:lnTo>
                          <a:pt x="35" y="10"/>
                        </a:lnTo>
                        <a:lnTo>
                          <a:pt x="38" y="9"/>
                        </a:lnTo>
                        <a:lnTo>
                          <a:pt x="39" y="5"/>
                        </a:lnTo>
                        <a:lnTo>
                          <a:pt x="37" y="2"/>
                        </a:lnTo>
                        <a:lnTo>
                          <a:pt x="34" y="0"/>
                        </a:lnTo>
                        <a:lnTo>
                          <a:pt x="29" y="0"/>
                        </a:lnTo>
                        <a:lnTo>
                          <a:pt x="23" y="0"/>
                        </a:lnTo>
                        <a:lnTo>
                          <a:pt x="17" y="2"/>
                        </a:lnTo>
                        <a:lnTo>
                          <a:pt x="11" y="2"/>
                        </a:lnTo>
                        <a:lnTo>
                          <a:pt x="5"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0" name="Freeform 193">
                    <a:extLst>
                      <a:ext uri="{FF2B5EF4-FFF2-40B4-BE49-F238E27FC236}">
                        <a16:creationId xmlns:a16="http://schemas.microsoft.com/office/drawing/2014/main" id="{EA1C7D92-ED06-4297-8F42-1A6768846831}"/>
                      </a:ext>
                    </a:extLst>
                  </p:cNvPr>
                  <p:cNvSpPr>
                    <a:spLocks/>
                  </p:cNvSpPr>
                  <p:nvPr/>
                </p:nvSpPr>
                <p:spPr bwMode="auto">
                  <a:xfrm>
                    <a:off x="123" y="532"/>
                    <a:ext cx="19" cy="6"/>
                  </a:xfrm>
                  <a:custGeom>
                    <a:avLst/>
                    <a:gdLst>
                      <a:gd name="T0" fmla="*/ 0 w 39"/>
                      <a:gd name="T1" fmla="*/ 3 h 12"/>
                      <a:gd name="T2" fmla="*/ 2 w 39"/>
                      <a:gd name="T3" fmla="*/ 4 h 12"/>
                      <a:gd name="T4" fmla="*/ 5 w 39"/>
                      <a:gd name="T5" fmla="*/ 5 h 12"/>
                      <a:gd name="T6" fmla="*/ 7 w 39"/>
                      <a:gd name="T7" fmla="*/ 6 h 12"/>
                      <a:gd name="T8" fmla="*/ 11 w 39"/>
                      <a:gd name="T9" fmla="*/ 6 h 12"/>
                      <a:gd name="T10" fmla="*/ 14 w 39"/>
                      <a:gd name="T11" fmla="*/ 6 h 12"/>
                      <a:gd name="T12" fmla="*/ 17 w 39"/>
                      <a:gd name="T13" fmla="*/ 5 h 12"/>
                      <a:gd name="T14" fmla="*/ 18 w 39"/>
                      <a:gd name="T15" fmla="*/ 4 h 12"/>
                      <a:gd name="T16" fmla="*/ 19 w 39"/>
                      <a:gd name="T17" fmla="*/ 2 h 12"/>
                      <a:gd name="T18" fmla="*/ 19 w 39"/>
                      <a:gd name="T19" fmla="*/ 1 h 12"/>
                      <a:gd name="T20" fmla="*/ 18 w 39"/>
                      <a:gd name="T21" fmla="*/ 0 h 12"/>
                      <a:gd name="T22" fmla="*/ 15 w 39"/>
                      <a:gd name="T23" fmla="*/ 0 h 12"/>
                      <a:gd name="T24" fmla="*/ 13 w 39"/>
                      <a:gd name="T25" fmla="*/ 1 h 12"/>
                      <a:gd name="T26" fmla="*/ 9 w 39"/>
                      <a:gd name="T27" fmla="*/ 1 h 12"/>
                      <a:gd name="T28" fmla="*/ 6 w 39"/>
                      <a:gd name="T29" fmla="*/ 3 h 12"/>
                      <a:gd name="T30" fmla="*/ 3 w 39"/>
                      <a:gd name="T31" fmla="*/ 3 h 12"/>
                      <a:gd name="T32" fmla="*/ 0 w 39"/>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2">
                        <a:moveTo>
                          <a:pt x="0" y="6"/>
                        </a:moveTo>
                        <a:lnTo>
                          <a:pt x="4" y="8"/>
                        </a:lnTo>
                        <a:lnTo>
                          <a:pt x="10" y="9"/>
                        </a:lnTo>
                        <a:lnTo>
                          <a:pt x="15" y="11"/>
                        </a:lnTo>
                        <a:lnTo>
                          <a:pt x="22" y="12"/>
                        </a:lnTo>
                        <a:lnTo>
                          <a:pt x="28" y="11"/>
                        </a:lnTo>
                        <a:lnTo>
                          <a:pt x="34" y="9"/>
                        </a:lnTo>
                        <a:lnTo>
                          <a:pt x="37" y="7"/>
                        </a:lnTo>
                        <a:lnTo>
                          <a:pt x="39" y="4"/>
                        </a:lnTo>
                        <a:lnTo>
                          <a:pt x="38" y="1"/>
                        </a:lnTo>
                        <a:lnTo>
                          <a:pt x="36" y="0"/>
                        </a:lnTo>
                        <a:lnTo>
                          <a:pt x="31" y="0"/>
                        </a:lnTo>
                        <a:lnTo>
                          <a:pt x="26" y="1"/>
                        </a:lnTo>
                        <a:lnTo>
                          <a:pt x="19" y="2"/>
                        </a:lnTo>
                        <a:lnTo>
                          <a:pt x="13" y="5"/>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1" name="Freeform 194">
                    <a:extLst>
                      <a:ext uri="{FF2B5EF4-FFF2-40B4-BE49-F238E27FC236}">
                        <a16:creationId xmlns:a16="http://schemas.microsoft.com/office/drawing/2014/main" id="{A1C2F6EF-FC5D-4456-B371-A8B2FC10E262}"/>
                      </a:ext>
                    </a:extLst>
                  </p:cNvPr>
                  <p:cNvSpPr>
                    <a:spLocks/>
                  </p:cNvSpPr>
                  <p:nvPr/>
                </p:nvSpPr>
                <p:spPr bwMode="auto">
                  <a:xfrm>
                    <a:off x="113" y="515"/>
                    <a:ext cx="21" cy="6"/>
                  </a:xfrm>
                  <a:custGeom>
                    <a:avLst/>
                    <a:gdLst>
                      <a:gd name="T0" fmla="*/ 0 w 42"/>
                      <a:gd name="T1" fmla="*/ 1 h 11"/>
                      <a:gd name="T2" fmla="*/ 2 w 42"/>
                      <a:gd name="T3" fmla="*/ 2 h 11"/>
                      <a:gd name="T4" fmla="*/ 5 w 42"/>
                      <a:gd name="T5" fmla="*/ 3 h 11"/>
                      <a:gd name="T6" fmla="*/ 8 w 42"/>
                      <a:gd name="T7" fmla="*/ 4 h 11"/>
                      <a:gd name="T8" fmla="*/ 11 w 42"/>
                      <a:gd name="T9" fmla="*/ 5 h 11"/>
                      <a:gd name="T10" fmla="*/ 14 w 42"/>
                      <a:gd name="T11" fmla="*/ 6 h 11"/>
                      <a:gd name="T12" fmla="*/ 17 w 42"/>
                      <a:gd name="T13" fmla="*/ 6 h 11"/>
                      <a:gd name="T14" fmla="*/ 20 w 42"/>
                      <a:gd name="T15" fmla="*/ 5 h 11"/>
                      <a:gd name="T16" fmla="*/ 21 w 42"/>
                      <a:gd name="T17" fmla="*/ 4 h 11"/>
                      <a:gd name="T18" fmla="*/ 21 w 42"/>
                      <a:gd name="T19" fmla="*/ 2 h 11"/>
                      <a:gd name="T20" fmla="*/ 20 w 42"/>
                      <a:gd name="T21" fmla="*/ 1 h 11"/>
                      <a:gd name="T22" fmla="*/ 17 w 42"/>
                      <a:gd name="T23" fmla="*/ 1 h 11"/>
                      <a:gd name="T24" fmla="*/ 13 w 42"/>
                      <a:gd name="T25" fmla="*/ 0 h 11"/>
                      <a:gd name="T26" fmla="*/ 9 w 42"/>
                      <a:gd name="T27" fmla="*/ 1 h 11"/>
                      <a:gd name="T28" fmla="*/ 5 w 42"/>
                      <a:gd name="T29" fmla="*/ 1 h 11"/>
                      <a:gd name="T30" fmla="*/ 2 w 42"/>
                      <a:gd name="T31" fmla="*/ 1 h 11"/>
                      <a:gd name="T32" fmla="*/ 0 w 4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11">
                        <a:moveTo>
                          <a:pt x="0" y="2"/>
                        </a:moveTo>
                        <a:lnTo>
                          <a:pt x="3" y="3"/>
                        </a:lnTo>
                        <a:lnTo>
                          <a:pt x="9" y="5"/>
                        </a:lnTo>
                        <a:lnTo>
                          <a:pt x="15" y="8"/>
                        </a:lnTo>
                        <a:lnTo>
                          <a:pt x="22" y="10"/>
                        </a:lnTo>
                        <a:lnTo>
                          <a:pt x="27" y="11"/>
                        </a:lnTo>
                        <a:lnTo>
                          <a:pt x="33" y="11"/>
                        </a:lnTo>
                        <a:lnTo>
                          <a:pt x="39" y="10"/>
                        </a:lnTo>
                        <a:lnTo>
                          <a:pt x="42" y="8"/>
                        </a:lnTo>
                        <a:lnTo>
                          <a:pt x="42" y="4"/>
                        </a:lnTo>
                        <a:lnTo>
                          <a:pt x="40" y="2"/>
                        </a:lnTo>
                        <a:lnTo>
                          <a:pt x="34" y="1"/>
                        </a:lnTo>
                        <a:lnTo>
                          <a:pt x="26" y="0"/>
                        </a:lnTo>
                        <a:lnTo>
                          <a:pt x="18" y="1"/>
                        </a:lnTo>
                        <a:lnTo>
                          <a:pt x="10" y="1"/>
                        </a:lnTo>
                        <a:lnTo>
                          <a:pt x="4" y="2"/>
                        </a:lnTo>
                        <a:lnTo>
                          <a:pt x="0"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2" name="Freeform 195">
                    <a:extLst>
                      <a:ext uri="{FF2B5EF4-FFF2-40B4-BE49-F238E27FC236}">
                        <a16:creationId xmlns:a16="http://schemas.microsoft.com/office/drawing/2014/main" id="{B171A13E-2CF0-4E5E-9ABE-9B496494A10A}"/>
                      </a:ext>
                    </a:extLst>
                  </p:cNvPr>
                  <p:cNvSpPr>
                    <a:spLocks/>
                  </p:cNvSpPr>
                  <p:nvPr/>
                </p:nvSpPr>
                <p:spPr bwMode="auto">
                  <a:xfrm>
                    <a:off x="135" y="631"/>
                    <a:ext cx="20" cy="33"/>
                  </a:xfrm>
                  <a:custGeom>
                    <a:avLst/>
                    <a:gdLst>
                      <a:gd name="T0" fmla="*/ 20 w 41"/>
                      <a:gd name="T1" fmla="*/ 32 h 66"/>
                      <a:gd name="T2" fmla="*/ 20 w 41"/>
                      <a:gd name="T3" fmla="*/ 30 h 66"/>
                      <a:gd name="T4" fmla="*/ 17 w 41"/>
                      <a:gd name="T5" fmla="*/ 28 h 66"/>
                      <a:gd name="T6" fmla="*/ 14 w 41"/>
                      <a:gd name="T7" fmla="*/ 24 h 66"/>
                      <a:gd name="T8" fmla="*/ 11 w 41"/>
                      <a:gd name="T9" fmla="*/ 19 h 66"/>
                      <a:gd name="T10" fmla="*/ 7 w 41"/>
                      <a:gd name="T11" fmla="*/ 14 h 66"/>
                      <a:gd name="T12" fmla="*/ 3 w 41"/>
                      <a:gd name="T13" fmla="*/ 9 h 66"/>
                      <a:gd name="T14" fmla="*/ 1 w 41"/>
                      <a:gd name="T15" fmla="*/ 5 h 66"/>
                      <a:gd name="T16" fmla="*/ 0 w 41"/>
                      <a:gd name="T17" fmla="*/ 0 h 66"/>
                      <a:gd name="T18" fmla="*/ 1 w 41"/>
                      <a:gd name="T19" fmla="*/ 6 h 66"/>
                      <a:gd name="T20" fmla="*/ 3 w 41"/>
                      <a:gd name="T21" fmla="*/ 11 h 66"/>
                      <a:gd name="T22" fmla="*/ 7 w 41"/>
                      <a:gd name="T23" fmla="*/ 18 h 66"/>
                      <a:gd name="T24" fmla="*/ 10 w 41"/>
                      <a:gd name="T25" fmla="*/ 24 h 66"/>
                      <a:gd name="T26" fmla="*/ 13 w 41"/>
                      <a:gd name="T27" fmla="*/ 28 h 66"/>
                      <a:gd name="T28" fmla="*/ 16 w 41"/>
                      <a:gd name="T29" fmla="*/ 32 h 66"/>
                      <a:gd name="T30" fmla="*/ 18 w 41"/>
                      <a:gd name="T31" fmla="*/ 33 h 66"/>
                      <a:gd name="T32" fmla="*/ 20 w 41"/>
                      <a:gd name="T33" fmla="*/ 3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66">
                        <a:moveTo>
                          <a:pt x="41" y="64"/>
                        </a:moveTo>
                        <a:lnTo>
                          <a:pt x="40" y="60"/>
                        </a:lnTo>
                        <a:lnTo>
                          <a:pt x="35" y="55"/>
                        </a:lnTo>
                        <a:lnTo>
                          <a:pt x="29" y="47"/>
                        </a:lnTo>
                        <a:lnTo>
                          <a:pt x="22" y="37"/>
                        </a:lnTo>
                        <a:lnTo>
                          <a:pt x="14" y="28"/>
                        </a:lnTo>
                        <a:lnTo>
                          <a:pt x="7" y="18"/>
                        </a:lnTo>
                        <a:lnTo>
                          <a:pt x="3" y="9"/>
                        </a:lnTo>
                        <a:lnTo>
                          <a:pt x="0" y="0"/>
                        </a:lnTo>
                        <a:lnTo>
                          <a:pt x="3" y="11"/>
                        </a:lnTo>
                        <a:lnTo>
                          <a:pt x="7" y="22"/>
                        </a:lnTo>
                        <a:lnTo>
                          <a:pt x="14" y="35"/>
                        </a:lnTo>
                        <a:lnTo>
                          <a:pt x="20" y="47"/>
                        </a:lnTo>
                        <a:lnTo>
                          <a:pt x="27" y="56"/>
                        </a:lnTo>
                        <a:lnTo>
                          <a:pt x="33" y="63"/>
                        </a:lnTo>
                        <a:lnTo>
                          <a:pt x="37" y="66"/>
                        </a:lnTo>
                        <a:lnTo>
                          <a:pt x="41"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3" name="Freeform 196">
                    <a:extLst>
                      <a:ext uri="{FF2B5EF4-FFF2-40B4-BE49-F238E27FC236}">
                        <a16:creationId xmlns:a16="http://schemas.microsoft.com/office/drawing/2014/main" id="{AB0237B6-3753-40AC-AC5D-2664558A92F5}"/>
                      </a:ext>
                    </a:extLst>
                  </p:cNvPr>
                  <p:cNvSpPr>
                    <a:spLocks/>
                  </p:cNvSpPr>
                  <p:nvPr/>
                </p:nvSpPr>
                <p:spPr bwMode="auto">
                  <a:xfrm>
                    <a:off x="133" y="645"/>
                    <a:ext cx="13" cy="24"/>
                  </a:xfrm>
                  <a:custGeom>
                    <a:avLst/>
                    <a:gdLst>
                      <a:gd name="T0" fmla="*/ 0 w 25"/>
                      <a:gd name="T1" fmla="*/ 0 h 47"/>
                      <a:gd name="T2" fmla="*/ 3 w 25"/>
                      <a:gd name="T3" fmla="*/ 8 h 47"/>
                      <a:gd name="T4" fmla="*/ 7 w 25"/>
                      <a:gd name="T5" fmla="*/ 16 h 47"/>
                      <a:gd name="T6" fmla="*/ 11 w 25"/>
                      <a:gd name="T7" fmla="*/ 23 h 47"/>
                      <a:gd name="T8" fmla="*/ 13 w 25"/>
                      <a:gd name="T9" fmla="*/ 24 h 47"/>
                      <a:gd name="T10" fmla="*/ 12 w 25"/>
                      <a:gd name="T11" fmla="*/ 19 h 47"/>
                      <a:gd name="T12" fmla="*/ 8 w 25"/>
                      <a:gd name="T13" fmla="*/ 12 h 47"/>
                      <a:gd name="T14" fmla="*/ 4 w 25"/>
                      <a:gd name="T15" fmla="*/ 5 h 47"/>
                      <a:gd name="T16" fmla="*/ 0 w 25"/>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7">
                        <a:moveTo>
                          <a:pt x="0" y="0"/>
                        </a:moveTo>
                        <a:lnTo>
                          <a:pt x="6" y="15"/>
                        </a:lnTo>
                        <a:lnTo>
                          <a:pt x="14" y="31"/>
                        </a:lnTo>
                        <a:lnTo>
                          <a:pt x="21" y="45"/>
                        </a:lnTo>
                        <a:lnTo>
                          <a:pt x="25" y="47"/>
                        </a:lnTo>
                        <a:lnTo>
                          <a:pt x="23" y="38"/>
                        </a:lnTo>
                        <a:lnTo>
                          <a:pt x="16" y="24"/>
                        </a:lnTo>
                        <a:lnTo>
                          <a:pt x="7"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4" name="Freeform 197">
                    <a:extLst>
                      <a:ext uri="{FF2B5EF4-FFF2-40B4-BE49-F238E27FC236}">
                        <a16:creationId xmlns:a16="http://schemas.microsoft.com/office/drawing/2014/main" id="{98A06864-480B-4A1D-A855-3093C071AE71}"/>
                      </a:ext>
                    </a:extLst>
                  </p:cNvPr>
                  <p:cNvSpPr>
                    <a:spLocks/>
                  </p:cNvSpPr>
                  <p:nvPr/>
                </p:nvSpPr>
                <p:spPr bwMode="auto">
                  <a:xfrm>
                    <a:off x="40" y="456"/>
                    <a:ext cx="34" cy="126"/>
                  </a:xfrm>
                  <a:custGeom>
                    <a:avLst/>
                    <a:gdLst>
                      <a:gd name="T0" fmla="*/ 29 w 70"/>
                      <a:gd name="T1" fmla="*/ 0 h 251"/>
                      <a:gd name="T2" fmla="*/ 31 w 70"/>
                      <a:gd name="T3" fmla="*/ 0 h 251"/>
                      <a:gd name="T4" fmla="*/ 32 w 70"/>
                      <a:gd name="T5" fmla="*/ 0 h 251"/>
                      <a:gd name="T6" fmla="*/ 33 w 70"/>
                      <a:gd name="T7" fmla="*/ 1 h 251"/>
                      <a:gd name="T8" fmla="*/ 34 w 70"/>
                      <a:gd name="T9" fmla="*/ 1 h 251"/>
                      <a:gd name="T10" fmla="*/ 21 w 70"/>
                      <a:gd name="T11" fmla="*/ 16 h 251"/>
                      <a:gd name="T12" fmla="*/ 13 w 70"/>
                      <a:gd name="T13" fmla="*/ 33 h 251"/>
                      <a:gd name="T14" fmla="*/ 7 w 70"/>
                      <a:gd name="T15" fmla="*/ 50 h 251"/>
                      <a:gd name="T16" fmla="*/ 5 w 70"/>
                      <a:gd name="T17" fmla="*/ 68 h 251"/>
                      <a:gd name="T18" fmla="*/ 4 w 70"/>
                      <a:gd name="T19" fmla="*/ 84 h 251"/>
                      <a:gd name="T20" fmla="*/ 5 w 70"/>
                      <a:gd name="T21" fmla="*/ 100 h 251"/>
                      <a:gd name="T22" fmla="*/ 7 w 70"/>
                      <a:gd name="T23" fmla="*/ 114 h 251"/>
                      <a:gd name="T24" fmla="*/ 9 w 70"/>
                      <a:gd name="T25" fmla="*/ 126 h 251"/>
                      <a:gd name="T26" fmla="*/ 5 w 70"/>
                      <a:gd name="T27" fmla="*/ 116 h 251"/>
                      <a:gd name="T28" fmla="*/ 1 w 70"/>
                      <a:gd name="T29" fmla="*/ 102 h 251"/>
                      <a:gd name="T30" fmla="*/ 0 w 70"/>
                      <a:gd name="T31" fmla="*/ 84 h 251"/>
                      <a:gd name="T32" fmla="*/ 1 w 70"/>
                      <a:gd name="T33" fmla="*/ 64 h 251"/>
                      <a:gd name="T34" fmla="*/ 5 w 70"/>
                      <a:gd name="T35" fmla="*/ 45 h 251"/>
                      <a:gd name="T36" fmla="*/ 10 w 70"/>
                      <a:gd name="T37" fmla="*/ 26 h 251"/>
                      <a:gd name="T38" fmla="*/ 18 w 70"/>
                      <a:gd name="T39" fmla="*/ 11 h 251"/>
                      <a:gd name="T40" fmla="*/ 29 w 70"/>
                      <a:gd name="T41" fmla="*/ 0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251">
                        <a:moveTo>
                          <a:pt x="60" y="0"/>
                        </a:moveTo>
                        <a:lnTo>
                          <a:pt x="63" y="0"/>
                        </a:lnTo>
                        <a:lnTo>
                          <a:pt x="65" y="0"/>
                        </a:lnTo>
                        <a:lnTo>
                          <a:pt x="67" y="1"/>
                        </a:lnTo>
                        <a:lnTo>
                          <a:pt x="70" y="1"/>
                        </a:lnTo>
                        <a:lnTo>
                          <a:pt x="43" y="32"/>
                        </a:lnTo>
                        <a:lnTo>
                          <a:pt x="26" y="66"/>
                        </a:lnTo>
                        <a:lnTo>
                          <a:pt x="14" y="100"/>
                        </a:lnTo>
                        <a:lnTo>
                          <a:pt x="10" y="135"/>
                        </a:lnTo>
                        <a:lnTo>
                          <a:pt x="9" y="168"/>
                        </a:lnTo>
                        <a:lnTo>
                          <a:pt x="11" y="199"/>
                        </a:lnTo>
                        <a:lnTo>
                          <a:pt x="15" y="227"/>
                        </a:lnTo>
                        <a:lnTo>
                          <a:pt x="19" y="251"/>
                        </a:lnTo>
                        <a:lnTo>
                          <a:pt x="10" y="232"/>
                        </a:lnTo>
                        <a:lnTo>
                          <a:pt x="3" y="203"/>
                        </a:lnTo>
                        <a:lnTo>
                          <a:pt x="0" y="167"/>
                        </a:lnTo>
                        <a:lnTo>
                          <a:pt x="3" y="128"/>
                        </a:lnTo>
                        <a:lnTo>
                          <a:pt x="10" y="89"/>
                        </a:lnTo>
                        <a:lnTo>
                          <a:pt x="21" y="52"/>
                        </a:lnTo>
                        <a:lnTo>
                          <a:pt x="37" y="2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5" name="Freeform 198">
                    <a:extLst>
                      <a:ext uri="{FF2B5EF4-FFF2-40B4-BE49-F238E27FC236}">
                        <a16:creationId xmlns:a16="http://schemas.microsoft.com/office/drawing/2014/main" id="{B23792AA-3D67-4EC3-AA35-60C536154FA1}"/>
                      </a:ext>
                    </a:extLst>
                  </p:cNvPr>
                  <p:cNvSpPr>
                    <a:spLocks/>
                  </p:cNvSpPr>
                  <p:nvPr/>
                </p:nvSpPr>
                <p:spPr bwMode="auto">
                  <a:xfrm>
                    <a:off x="44" y="561"/>
                    <a:ext cx="25" cy="17"/>
                  </a:xfrm>
                  <a:custGeom>
                    <a:avLst/>
                    <a:gdLst>
                      <a:gd name="T0" fmla="*/ 0 w 49"/>
                      <a:gd name="T1" fmla="*/ 0 h 33"/>
                      <a:gd name="T2" fmla="*/ 2 w 49"/>
                      <a:gd name="T3" fmla="*/ 4 h 33"/>
                      <a:gd name="T4" fmla="*/ 6 w 49"/>
                      <a:gd name="T5" fmla="*/ 7 h 33"/>
                      <a:gd name="T6" fmla="*/ 9 w 49"/>
                      <a:gd name="T7" fmla="*/ 10 h 33"/>
                      <a:gd name="T8" fmla="*/ 13 w 49"/>
                      <a:gd name="T9" fmla="*/ 13 h 33"/>
                      <a:gd name="T10" fmla="*/ 17 w 49"/>
                      <a:gd name="T11" fmla="*/ 15 h 33"/>
                      <a:gd name="T12" fmla="*/ 21 w 49"/>
                      <a:gd name="T13" fmla="*/ 16 h 33"/>
                      <a:gd name="T14" fmla="*/ 24 w 49"/>
                      <a:gd name="T15" fmla="*/ 17 h 33"/>
                      <a:gd name="T16" fmla="*/ 25 w 49"/>
                      <a:gd name="T17" fmla="*/ 16 h 33"/>
                      <a:gd name="T18" fmla="*/ 25 w 49"/>
                      <a:gd name="T19" fmla="*/ 15 h 33"/>
                      <a:gd name="T20" fmla="*/ 22 w 49"/>
                      <a:gd name="T21" fmla="*/ 13 h 33"/>
                      <a:gd name="T22" fmla="*/ 20 w 49"/>
                      <a:gd name="T23" fmla="*/ 12 h 33"/>
                      <a:gd name="T24" fmla="*/ 16 w 49"/>
                      <a:gd name="T25" fmla="*/ 10 h 33"/>
                      <a:gd name="T26" fmla="*/ 12 w 49"/>
                      <a:gd name="T27" fmla="*/ 8 h 33"/>
                      <a:gd name="T28" fmla="*/ 7 w 49"/>
                      <a:gd name="T29" fmla="*/ 5 h 33"/>
                      <a:gd name="T30" fmla="*/ 3 w 49"/>
                      <a:gd name="T31" fmla="*/ 3 h 33"/>
                      <a:gd name="T32" fmla="*/ 0 w 49"/>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3">
                        <a:moveTo>
                          <a:pt x="0" y="0"/>
                        </a:moveTo>
                        <a:lnTo>
                          <a:pt x="4" y="7"/>
                        </a:lnTo>
                        <a:lnTo>
                          <a:pt x="11" y="14"/>
                        </a:lnTo>
                        <a:lnTo>
                          <a:pt x="18" y="20"/>
                        </a:lnTo>
                        <a:lnTo>
                          <a:pt x="26" y="25"/>
                        </a:lnTo>
                        <a:lnTo>
                          <a:pt x="34" y="30"/>
                        </a:lnTo>
                        <a:lnTo>
                          <a:pt x="41" y="32"/>
                        </a:lnTo>
                        <a:lnTo>
                          <a:pt x="47" y="33"/>
                        </a:lnTo>
                        <a:lnTo>
                          <a:pt x="49" y="32"/>
                        </a:lnTo>
                        <a:lnTo>
                          <a:pt x="49" y="30"/>
                        </a:lnTo>
                        <a:lnTo>
                          <a:pt x="44" y="26"/>
                        </a:lnTo>
                        <a:lnTo>
                          <a:pt x="39" y="23"/>
                        </a:lnTo>
                        <a:lnTo>
                          <a:pt x="32" y="20"/>
                        </a:lnTo>
                        <a:lnTo>
                          <a:pt x="23" y="15"/>
                        </a:lnTo>
                        <a:lnTo>
                          <a:pt x="14" y="10"/>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6" name="Freeform 199">
                    <a:extLst>
                      <a:ext uri="{FF2B5EF4-FFF2-40B4-BE49-F238E27FC236}">
                        <a16:creationId xmlns:a16="http://schemas.microsoft.com/office/drawing/2014/main" id="{A123E535-0654-4696-8061-18AB6BA6A701}"/>
                      </a:ext>
                    </a:extLst>
                  </p:cNvPr>
                  <p:cNvSpPr>
                    <a:spLocks/>
                  </p:cNvSpPr>
                  <p:nvPr/>
                </p:nvSpPr>
                <p:spPr bwMode="auto">
                  <a:xfrm>
                    <a:off x="43" y="549"/>
                    <a:ext cx="29" cy="25"/>
                  </a:xfrm>
                  <a:custGeom>
                    <a:avLst/>
                    <a:gdLst>
                      <a:gd name="T0" fmla="*/ 29 w 59"/>
                      <a:gd name="T1" fmla="*/ 25 h 49"/>
                      <a:gd name="T2" fmla="*/ 28 w 59"/>
                      <a:gd name="T3" fmla="*/ 25 h 49"/>
                      <a:gd name="T4" fmla="*/ 25 w 59"/>
                      <a:gd name="T5" fmla="*/ 24 h 49"/>
                      <a:gd name="T6" fmla="*/ 21 w 59"/>
                      <a:gd name="T7" fmla="*/ 21 h 49"/>
                      <a:gd name="T8" fmla="*/ 15 w 59"/>
                      <a:gd name="T9" fmla="*/ 19 h 49"/>
                      <a:gd name="T10" fmla="*/ 10 w 59"/>
                      <a:gd name="T11" fmla="*/ 15 h 49"/>
                      <a:gd name="T12" fmla="*/ 6 w 59"/>
                      <a:gd name="T13" fmla="*/ 10 h 49"/>
                      <a:gd name="T14" fmla="*/ 2 w 59"/>
                      <a:gd name="T15" fmla="*/ 5 h 49"/>
                      <a:gd name="T16" fmla="*/ 0 w 59"/>
                      <a:gd name="T17" fmla="*/ 0 h 49"/>
                      <a:gd name="T18" fmla="*/ 3 w 59"/>
                      <a:gd name="T19" fmla="*/ 3 h 49"/>
                      <a:gd name="T20" fmla="*/ 7 w 59"/>
                      <a:gd name="T21" fmla="*/ 6 h 49"/>
                      <a:gd name="T22" fmla="*/ 13 w 59"/>
                      <a:gd name="T23" fmla="*/ 10 h 49"/>
                      <a:gd name="T24" fmla="*/ 18 w 59"/>
                      <a:gd name="T25" fmla="*/ 14 h 49"/>
                      <a:gd name="T26" fmla="*/ 22 w 59"/>
                      <a:gd name="T27" fmla="*/ 17 h 49"/>
                      <a:gd name="T28" fmla="*/ 26 w 59"/>
                      <a:gd name="T29" fmla="*/ 21 h 49"/>
                      <a:gd name="T30" fmla="*/ 29 w 59"/>
                      <a:gd name="T31" fmla="*/ 23 h 49"/>
                      <a:gd name="T32" fmla="*/ 29 w 59"/>
                      <a:gd name="T33" fmla="*/ 25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9">
                        <a:moveTo>
                          <a:pt x="59" y="49"/>
                        </a:moveTo>
                        <a:lnTo>
                          <a:pt x="56" y="49"/>
                        </a:lnTo>
                        <a:lnTo>
                          <a:pt x="50" y="47"/>
                        </a:lnTo>
                        <a:lnTo>
                          <a:pt x="42" y="42"/>
                        </a:lnTo>
                        <a:lnTo>
                          <a:pt x="31" y="37"/>
                        </a:lnTo>
                        <a:lnTo>
                          <a:pt x="21" y="29"/>
                        </a:lnTo>
                        <a:lnTo>
                          <a:pt x="12" y="19"/>
                        </a:lnTo>
                        <a:lnTo>
                          <a:pt x="5" y="10"/>
                        </a:lnTo>
                        <a:lnTo>
                          <a:pt x="0" y="0"/>
                        </a:lnTo>
                        <a:lnTo>
                          <a:pt x="6" y="5"/>
                        </a:lnTo>
                        <a:lnTo>
                          <a:pt x="15" y="12"/>
                        </a:lnTo>
                        <a:lnTo>
                          <a:pt x="26" y="20"/>
                        </a:lnTo>
                        <a:lnTo>
                          <a:pt x="36" y="27"/>
                        </a:lnTo>
                        <a:lnTo>
                          <a:pt x="45" y="34"/>
                        </a:lnTo>
                        <a:lnTo>
                          <a:pt x="53" y="41"/>
                        </a:lnTo>
                        <a:lnTo>
                          <a:pt x="58" y="46"/>
                        </a:lnTo>
                        <a:lnTo>
                          <a:pt x="59"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7" name="Freeform 200">
                    <a:extLst>
                      <a:ext uri="{FF2B5EF4-FFF2-40B4-BE49-F238E27FC236}">
                        <a16:creationId xmlns:a16="http://schemas.microsoft.com/office/drawing/2014/main" id="{E6707F28-0D41-462B-9F3A-02BE3A042F35}"/>
                      </a:ext>
                    </a:extLst>
                  </p:cNvPr>
                  <p:cNvSpPr>
                    <a:spLocks/>
                  </p:cNvSpPr>
                  <p:nvPr/>
                </p:nvSpPr>
                <p:spPr bwMode="auto">
                  <a:xfrm>
                    <a:off x="41" y="526"/>
                    <a:ext cx="36" cy="32"/>
                  </a:xfrm>
                  <a:custGeom>
                    <a:avLst/>
                    <a:gdLst>
                      <a:gd name="T0" fmla="*/ 36 w 70"/>
                      <a:gd name="T1" fmla="*/ 32 h 65"/>
                      <a:gd name="T2" fmla="*/ 34 w 70"/>
                      <a:gd name="T3" fmla="*/ 32 h 65"/>
                      <a:gd name="T4" fmla="*/ 30 w 70"/>
                      <a:gd name="T5" fmla="*/ 31 h 65"/>
                      <a:gd name="T6" fmla="*/ 25 w 70"/>
                      <a:gd name="T7" fmla="*/ 27 h 65"/>
                      <a:gd name="T8" fmla="*/ 19 w 70"/>
                      <a:gd name="T9" fmla="*/ 22 h 65"/>
                      <a:gd name="T10" fmla="*/ 13 w 70"/>
                      <a:gd name="T11" fmla="*/ 17 h 65"/>
                      <a:gd name="T12" fmla="*/ 7 w 70"/>
                      <a:gd name="T13" fmla="*/ 11 h 65"/>
                      <a:gd name="T14" fmla="*/ 3 w 70"/>
                      <a:gd name="T15" fmla="*/ 5 h 65"/>
                      <a:gd name="T16" fmla="*/ 0 w 70"/>
                      <a:gd name="T17" fmla="*/ 0 h 65"/>
                      <a:gd name="T18" fmla="*/ 3 w 70"/>
                      <a:gd name="T19" fmla="*/ 2 h 65"/>
                      <a:gd name="T20" fmla="*/ 8 w 70"/>
                      <a:gd name="T21" fmla="*/ 6 h 65"/>
                      <a:gd name="T22" fmla="*/ 13 w 70"/>
                      <a:gd name="T23" fmla="*/ 11 h 65"/>
                      <a:gd name="T24" fmla="*/ 21 w 70"/>
                      <a:gd name="T25" fmla="*/ 16 h 65"/>
                      <a:gd name="T26" fmla="*/ 27 w 70"/>
                      <a:gd name="T27" fmla="*/ 21 h 65"/>
                      <a:gd name="T28" fmla="*/ 32 w 70"/>
                      <a:gd name="T29" fmla="*/ 26 h 65"/>
                      <a:gd name="T30" fmla="*/ 35 w 70"/>
                      <a:gd name="T31" fmla="*/ 29 h 65"/>
                      <a:gd name="T32" fmla="*/ 36 w 70"/>
                      <a:gd name="T33" fmla="*/ 32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5">
                        <a:moveTo>
                          <a:pt x="70" y="64"/>
                        </a:moveTo>
                        <a:lnTo>
                          <a:pt x="67" y="65"/>
                        </a:lnTo>
                        <a:lnTo>
                          <a:pt x="59" y="62"/>
                        </a:lnTo>
                        <a:lnTo>
                          <a:pt x="48" y="55"/>
                        </a:lnTo>
                        <a:lnTo>
                          <a:pt x="37" y="45"/>
                        </a:lnTo>
                        <a:lnTo>
                          <a:pt x="25" y="34"/>
                        </a:lnTo>
                        <a:lnTo>
                          <a:pt x="14" y="22"/>
                        </a:lnTo>
                        <a:lnTo>
                          <a:pt x="6" y="11"/>
                        </a:lnTo>
                        <a:lnTo>
                          <a:pt x="0" y="0"/>
                        </a:lnTo>
                        <a:lnTo>
                          <a:pt x="6" y="5"/>
                        </a:lnTo>
                        <a:lnTo>
                          <a:pt x="15" y="13"/>
                        </a:lnTo>
                        <a:lnTo>
                          <a:pt x="26" y="22"/>
                        </a:lnTo>
                        <a:lnTo>
                          <a:pt x="40" y="33"/>
                        </a:lnTo>
                        <a:lnTo>
                          <a:pt x="52" y="43"/>
                        </a:lnTo>
                        <a:lnTo>
                          <a:pt x="62" y="52"/>
                        </a:lnTo>
                        <a:lnTo>
                          <a:pt x="69" y="59"/>
                        </a:lnTo>
                        <a:lnTo>
                          <a:pt x="70"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8" name="Freeform 201">
                    <a:extLst>
                      <a:ext uri="{FF2B5EF4-FFF2-40B4-BE49-F238E27FC236}">
                        <a16:creationId xmlns:a16="http://schemas.microsoft.com/office/drawing/2014/main" id="{CAE6FFE5-72A9-47E7-BC09-95B5C9BF8FC6}"/>
                      </a:ext>
                    </a:extLst>
                  </p:cNvPr>
                  <p:cNvSpPr>
                    <a:spLocks/>
                  </p:cNvSpPr>
                  <p:nvPr/>
                </p:nvSpPr>
                <p:spPr bwMode="auto">
                  <a:xfrm>
                    <a:off x="44" y="503"/>
                    <a:ext cx="38" cy="30"/>
                  </a:xfrm>
                  <a:custGeom>
                    <a:avLst/>
                    <a:gdLst>
                      <a:gd name="T0" fmla="*/ 38 w 76"/>
                      <a:gd name="T1" fmla="*/ 29 h 59"/>
                      <a:gd name="T2" fmla="*/ 36 w 76"/>
                      <a:gd name="T3" fmla="*/ 30 h 59"/>
                      <a:gd name="T4" fmla="*/ 31 w 76"/>
                      <a:gd name="T5" fmla="*/ 28 h 59"/>
                      <a:gd name="T6" fmla="*/ 25 w 76"/>
                      <a:gd name="T7" fmla="*/ 25 h 59"/>
                      <a:gd name="T8" fmla="*/ 19 w 76"/>
                      <a:gd name="T9" fmla="*/ 21 h 59"/>
                      <a:gd name="T10" fmla="*/ 13 w 76"/>
                      <a:gd name="T11" fmla="*/ 15 h 59"/>
                      <a:gd name="T12" fmla="*/ 7 w 76"/>
                      <a:gd name="T13" fmla="*/ 10 h 59"/>
                      <a:gd name="T14" fmla="*/ 2 w 76"/>
                      <a:gd name="T15" fmla="*/ 5 h 59"/>
                      <a:gd name="T16" fmla="*/ 0 w 76"/>
                      <a:gd name="T17" fmla="*/ 0 h 59"/>
                      <a:gd name="T18" fmla="*/ 3 w 76"/>
                      <a:gd name="T19" fmla="*/ 2 h 59"/>
                      <a:gd name="T20" fmla="*/ 8 w 76"/>
                      <a:gd name="T21" fmla="*/ 6 h 59"/>
                      <a:gd name="T22" fmla="*/ 14 w 76"/>
                      <a:gd name="T23" fmla="*/ 10 h 59"/>
                      <a:gd name="T24" fmla="*/ 21 w 76"/>
                      <a:gd name="T25" fmla="*/ 15 h 59"/>
                      <a:gd name="T26" fmla="*/ 28 w 76"/>
                      <a:gd name="T27" fmla="*/ 20 h 59"/>
                      <a:gd name="T28" fmla="*/ 33 w 76"/>
                      <a:gd name="T29" fmla="*/ 24 h 59"/>
                      <a:gd name="T30" fmla="*/ 37 w 76"/>
                      <a:gd name="T31" fmla="*/ 28 h 59"/>
                      <a:gd name="T32" fmla="*/ 38 w 76"/>
                      <a:gd name="T33" fmla="*/ 2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59">
                        <a:moveTo>
                          <a:pt x="76" y="58"/>
                        </a:moveTo>
                        <a:lnTo>
                          <a:pt x="71" y="59"/>
                        </a:lnTo>
                        <a:lnTo>
                          <a:pt x="62" y="56"/>
                        </a:lnTo>
                        <a:lnTo>
                          <a:pt x="50" y="50"/>
                        </a:lnTo>
                        <a:lnTo>
                          <a:pt x="38" y="41"/>
                        </a:lnTo>
                        <a:lnTo>
                          <a:pt x="25" y="30"/>
                        </a:lnTo>
                        <a:lnTo>
                          <a:pt x="13" y="20"/>
                        </a:lnTo>
                        <a:lnTo>
                          <a:pt x="4" y="10"/>
                        </a:lnTo>
                        <a:lnTo>
                          <a:pt x="0" y="0"/>
                        </a:lnTo>
                        <a:lnTo>
                          <a:pt x="5" y="4"/>
                        </a:lnTo>
                        <a:lnTo>
                          <a:pt x="16" y="11"/>
                        </a:lnTo>
                        <a:lnTo>
                          <a:pt x="28" y="19"/>
                        </a:lnTo>
                        <a:lnTo>
                          <a:pt x="42" y="29"/>
                        </a:lnTo>
                        <a:lnTo>
                          <a:pt x="55" y="39"/>
                        </a:lnTo>
                        <a:lnTo>
                          <a:pt x="66" y="48"/>
                        </a:lnTo>
                        <a:lnTo>
                          <a:pt x="73" y="55"/>
                        </a:lnTo>
                        <a:lnTo>
                          <a:pt x="76"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9" name="Freeform 202">
                    <a:extLst>
                      <a:ext uri="{FF2B5EF4-FFF2-40B4-BE49-F238E27FC236}">
                        <a16:creationId xmlns:a16="http://schemas.microsoft.com/office/drawing/2014/main" id="{767B9CA5-6F28-438F-8652-8A0768EF02A2}"/>
                      </a:ext>
                    </a:extLst>
                  </p:cNvPr>
                  <p:cNvSpPr>
                    <a:spLocks/>
                  </p:cNvSpPr>
                  <p:nvPr/>
                </p:nvSpPr>
                <p:spPr bwMode="auto">
                  <a:xfrm>
                    <a:off x="49" y="494"/>
                    <a:ext cx="34" cy="25"/>
                  </a:xfrm>
                  <a:custGeom>
                    <a:avLst/>
                    <a:gdLst>
                      <a:gd name="T0" fmla="*/ 34 w 69"/>
                      <a:gd name="T1" fmla="*/ 25 h 51"/>
                      <a:gd name="T2" fmla="*/ 33 w 69"/>
                      <a:gd name="T3" fmla="*/ 25 h 51"/>
                      <a:gd name="T4" fmla="*/ 28 w 69"/>
                      <a:gd name="T5" fmla="*/ 23 h 51"/>
                      <a:gd name="T6" fmla="*/ 23 w 69"/>
                      <a:gd name="T7" fmla="*/ 21 h 51"/>
                      <a:gd name="T8" fmla="*/ 17 w 69"/>
                      <a:gd name="T9" fmla="*/ 16 h 51"/>
                      <a:gd name="T10" fmla="*/ 11 w 69"/>
                      <a:gd name="T11" fmla="*/ 12 h 51"/>
                      <a:gd name="T12" fmla="*/ 5 w 69"/>
                      <a:gd name="T13" fmla="*/ 8 h 51"/>
                      <a:gd name="T14" fmla="*/ 1 w 69"/>
                      <a:gd name="T15" fmla="*/ 3 h 51"/>
                      <a:gd name="T16" fmla="*/ 0 w 69"/>
                      <a:gd name="T17" fmla="*/ 0 h 51"/>
                      <a:gd name="T18" fmla="*/ 3 w 69"/>
                      <a:gd name="T19" fmla="*/ 2 h 51"/>
                      <a:gd name="T20" fmla="*/ 8 w 69"/>
                      <a:gd name="T21" fmla="*/ 5 h 51"/>
                      <a:gd name="T22" fmla="*/ 14 w 69"/>
                      <a:gd name="T23" fmla="*/ 8 h 51"/>
                      <a:gd name="T24" fmla="*/ 20 w 69"/>
                      <a:gd name="T25" fmla="*/ 12 h 51"/>
                      <a:gd name="T26" fmla="*/ 26 w 69"/>
                      <a:gd name="T27" fmla="*/ 16 h 51"/>
                      <a:gd name="T28" fmla="*/ 31 w 69"/>
                      <a:gd name="T29" fmla="*/ 19 h 51"/>
                      <a:gd name="T30" fmla="*/ 34 w 69"/>
                      <a:gd name="T31" fmla="*/ 23 h 51"/>
                      <a:gd name="T32" fmla="*/ 34 w 69"/>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1">
                        <a:moveTo>
                          <a:pt x="69" y="51"/>
                        </a:moveTo>
                        <a:lnTo>
                          <a:pt x="66" y="51"/>
                        </a:lnTo>
                        <a:lnTo>
                          <a:pt x="57" y="47"/>
                        </a:lnTo>
                        <a:lnTo>
                          <a:pt x="47" y="42"/>
                        </a:lnTo>
                        <a:lnTo>
                          <a:pt x="34" y="33"/>
                        </a:lnTo>
                        <a:lnTo>
                          <a:pt x="22" y="25"/>
                        </a:lnTo>
                        <a:lnTo>
                          <a:pt x="11" y="16"/>
                        </a:lnTo>
                        <a:lnTo>
                          <a:pt x="3" y="7"/>
                        </a:lnTo>
                        <a:lnTo>
                          <a:pt x="0" y="0"/>
                        </a:lnTo>
                        <a:lnTo>
                          <a:pt x="7" y="5"/>
                        </a:lnTo>
                        <a:lnTo>
                          <a:pt x="16" y="10"/>
                        </a:lnTo>
                        <a:lnTo>
                          <a:pt x="29" y="17"/>
                        </a:lnTo>
                        <a:lnTo>
                          <a:pt x="41" y="24"/>
                        </a:lnTo>
                        <a:lnTo>
                          <a:pt x="53" y="32"/>
                        </a:lnTo>
                        <a:lnTo>
                          <a:pt x="62" y="39"/>
                        </a:lnTo>
                        <a:lnTo>
                          <a:pt x="68" y="46"/>
                        </a:lnTo>
                        <a:lnTo>
                          <a:pt x="69"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0" name="Freeform 203">
                    <a:extLst>
                      <a:ext uri="{FF2B5EF4-FFF2-40B4-BE49-F238E27FC236}">
                        <a16:creationId xmlns:a16="http://schemas.microsoft.com/office/drawing/2014/main" id="{A8F084FB-6C7D-4433-92A9-3773948F75A1}"/>
                      </a:ext>
                    </a:extLst>
                  </p:cNvPr>
                  <p:cNvSpPr>
                    <a:spLocks/>
                  </p:cNvSpPr>
                  <p:nvPr/>
                </p:nvSpPr>
                <p:spPr bwMode="auto">
                  <a:xfrm>
                    <a:off x="54" y="476"/>
                    <a:ext cx="29" cy="21"/>
                  </a:xfrm>
                  <a:custGeom>
                    <a:avLst/>
                    <a:gdLst>
                      <a:gd name="T0" fmla="*/ 29 w 59"/>
                      <a:gd name="T1" fmla="*/ 21 h 43"/>
                      <a:gd name="T2" fmla="*/ 27 w 59"/>
                      <a:gd name="T3" fmla="*/ 21 h 43"/>
                      <a:gd name="T4" fmla="*/ 24 w 59"/>
                      <a:gd name="T5" fmla="*/ 21 h 43"/>
                      <a:gd name="T6" fmla="*/ 20 w 59"/>
                      <a:gd name="T7" fmla="*/ 19 h 43"/>
                      <a:gd name="T8" fmla="*/ 15 w 59"/>
                      <a:gd name="T9" fmla="*/ 16 h 43"/>
                      <a:gd name="T10" fmla="*/ 10 w 59"/>
                      <a:gd name="T11" fmla="*/ 13 h 43"/>
                      <a:gd name="T12" fmla="*/ 6 w 59"/>
                      <a:gd name="T13" fmla="*/ 9 h 43"/>
                      <a:gd name="T14" fmla="*/ 2 w 59"/>
                      <a:gd name="T15" fmla="*/ 5 h 43"/>
                      <a:gd name="T16" fmla="*/ 0 w 59"/>
                      <a:gd name="T17" fmla="*/ 0 h 43"/>
                      <a:gd name="T18" fmla="*/ 3 w 59"/>
                      <a:gd name="T19" fmla="*/ 2 h 43"/>
                      <a:gd name="T20" fmla="*/ 7 w 59"/>
                      <a:gd name="T21" fmla="*/ 5 h 43"/>
                      <a:gd name="T22" fmla="*/ 12 w 59"/>
                      <a:gd name="T23" fmla="*/ 8 h 43"/>
                      <a:gd name="T24" fmla="*/ 18 w 59"/>
                      <a:gd name="T25" fmla="*/ 11 h 43"/>
                      <a:gd name="T26" fmla="*/ 22 w 59"/>
                      <a:gd name="T27" fmla="*/ 14 h 43"/>
                      <a:gd name="T28" fmla="*/ 26 w 59"/>
                      <a:gd name="T29" fmla="*/ 17 h 43"/>
                      <a:gd name="T30" fmla="*/ 29 w 59"/>
                      <a:gd name="T31" fmla="*/ 19 h 43"/>
                      <a:gd name="T32" fmla="*/ 29 w 59"/>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3">
                        <a:moveTo>
                          <a:pt x="59" y="42"/>
                        </a:moveTo>
                        <a:lnTo>
                          <a:pt x="55" y="43"/>
                        </a:lnTo>
                        <a:lnTo>
                          <a:pt x="48" y="42"/>
                        </a:lnTo>
                        <a:lnTo>
                          <a:pt x="40" y="38"/>
                        </a:lnTo>
                        <a:lnTo>
                          <a:pt x="30" y="33"/>
                        </a:lnTo>
                        <a:lnTo>
                          <a:pt x="21" y="27"/>
                        </a:lnTo>
                        <a:lnTo>
                          <a:pt x="12" y="19"/>
                        </a:lnTo>
                        <a:lnTo>
                          <a:pt x="5" y="10"/>
                        </a:lnTo>
                        <a:lnTo>
                          <a:pt x="0" y="0"/>
                        </a:lnTo>
                        <a:lnTo>
                          <a:pt x="6" y="5"/>
                        </a:lnTo>
                        <a:lnTo>
                          <a:pt x="15" y="10"/>
                        </a:lnTo>
                        <a:lnTo>
                          <a:pt x="25" y="16"/>
                        </a:lnTo>
                        <a:lnTo>
                          <a:pt x="36" y="22"/>
                        </a:lnTo>
                        <a:lnTo>
                          <a:pt x="45" y="29"/>
                        </a:lnTo>
                        <a:lnTo>
                          <a:pt x="53" y="34"/>
                        </a:lnTo>
                        <a:lnTo>
                          <a:pt x="58" y="38"/>
                        </a:lnTo>
                        <a:lnTo>
                          <a:pt x="59"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1" name="Freeform 204">
                    <a:extLst>
                      <a:ext uri="{FF2B5EF4-FFF2-40B4-BE49-F238E27FC236}">
                        <a16:creationId xmlns:a16="http://schemas.microsoft.com/office/drawing/2014/main" id="{EAC94290-AA8D-4658-BA33-899524D03A9E}"/>
                      </a:ext>
                    </a:extLst>
                  </p:cNvPr>
                  <p:cNvSpPr>
                    <a:spLocks/>
                  </p:cNvSpPr>
                  <p:nvPr/>
                </p:nvSpPr>
                <p:spPr bwMode="auto">
                  <a:xfrm>
                    <a:off x="71" y="461"/>
                    <a:ext cx="18" cy="5"/>
                  </a:xfrm>
                  <a:custGeom>
                    <a:avLst/>
                    <a:gdLst>
                      <a:gd name="T0" fmla="*/ 18 w 34"/>
                      <a:gd name="T1" fmla="*/ 3 h 12"/>
                      <a:gd name="T2" fmla="*/ 17 w 34"/>
                      <a:gd name="T3" fmla="*/ 5 h 12"/>
                      <a:gd name="T4" fmla="*/ 14 w 34"/>
                      <a:gd name="T5" fmla="*/ 5 h 12"/>
                      <a:gd name="T6" fmla="*/ 12 w 34"/>
                      <a:gd name="T7" fmla="*/ 5 h 12"/>
                      <a:gd name="T8" fmla="*/ 8 w 34"/>
                      <a:gd name="T9" fmla="*/ 5 h 12"/>
                      <a:gd name="T10" fmla="*/ 5 w 34"/>
                      <a:gd name="T11" fmla="*/ 5 h 12"/>
                      <a:gd name="T12" fmla="*/ 2 w 34"/>
                      <a:gd name="T13" fmla="*/ 3 h 12"/>
                      <a:gd name="T14" fmla="*/ 1 w 34"/>
                      <a:gd name="T15" fmla="*/ 2 h 12"/>
                      <a:gd name="T16" fmla="*/ 0 w 34"/>
                      <a:gd name="T17" fmla="*/ 0 h 12"/>
                      <a:gd name="T18" fmla="*/ 2 w 34"/>
                      <a:gd name="T19" fmla="*/ 2 h 12"/>
                      <a:gd name="T20" fmla="*/ 5 w 34"/>
                      <a:gd name="T21" fmla="*/ 2 h 12"/>
                      <a:gd name="T22" fmla="*/ 8 w 34"/>
                      <a:gd name="T23" fmla="*/ 2 h 12"/>
                      <a:gd name="T24" fmla="*/ 12 w 34"/>
                      <a:gd name="T25" fmla="*/ 2 h 12"/>
                      <a:gd name="T26" fmla="*/ 15 w 34"/>
                      <a:gd name="T27" fmla="*/ 2 h 12"/>
                      <a:gd name="T28" fmla="*/ 17 w 34"/>
                      <a:gd name="T29" fmla="*/ 2 h 12"/>
                      <a:gd name="T30" fmla="*/ 18 w 34"/>
                      <a:gd name="T31" fmla="*/ 3 h 12"/>
                      <a:gd name="T32" fmla="*/ 18 w 34"/>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2">
                        <a:moveTo>
                          <a:pt x="34" y="8"/>
                        </a:moveTo>
                        <a:lnTo>
                          <a:pt x="32" y="11"/>
                        </a:lnTo>
                        <a:lnTo>
                          <a:pt x="27" y="12"/>
                        </a:lnTo>
                        <a:lnTo>
                          <a:pt x="23" y="12"/>
                        </a:lnTo>
                        <a:lnTo>
                          <a:pt x="16" y="12"/>
                        </a:lnTo>
                        <a:lnTo>
                          <a:pt x="10" y="11"/>
                        </a:lnTo>
                        <a:lnTo>
                          <a:pt x="4" y="8"/>
                        </a:lnTo>
                        <a:lnTo>
                          <a:pt x="1" y="5"/>
                        </a:lnTo>
                        <a:lnTo>
                          <a:pt x="0" y="0"/>
                        </a:lnTo>
                        <a:lnTo>
                          <a:pt x="4" y="4"/>
                        </a:lnTo>
                        <a:lnTo>
                          <a:pt x="9" y="5"/>
                        </a:lnTo>
                        <a:lnTo>
                          <a:pt x="16" y="5"/>
                        </a:lnTo>
                        <a:lnTo>
                          <a:pt x="23" y="5"/>
                        </a:lnTo>
                        <a:lnTo>
                          <a:pt x="29" y="5"/>
                        </a:lnTo>
                        <a:lnTo>
                          <a:pt x="32" y="5"/>
                        </a:lnTo>
                        <a:lnTo>
                          <a:pt x="34" y="6"/>
                        </a:lnTo>
                        <a:lnTo>
                          <a:pt x="34"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2" name="Freeform 205">
                    <a:extLst>
                      <a:ext uri="{FF2B5EF4-FFF2-40B4-BE49-F238E27FC236}">
                        <a16:creationId xmlns:a16="http://schemas.microsoft.com/office/drawing/2014/main" id="{E9D3BF96-C16B-461E-A58D-0A01343A5C8A}"/>
                      </a:ext>
                    </a:extLst>
                  </p:cNvPr>
                  <p:cNvSpPr>
                    <a:spLocks/>
                  </p:cNvSpPr>
                  <p:nvPr/>
                </p:nvSpPr>
                <p:spPr bwMode="auto">
                  <a:xfrm>
                    <a:off x="41" y="537"/>
                    <a:ext cx="33" cy="28"/>
                  </a:xfrm>
                  <a:custGeom>
                    <a:avLst/>
                    <a:gdLst>
                      <a:gd name="T0" fmla="*/ 33 w 65"/>
                      <a:gd name="T1" fmla="*/ 28 h 57"/>
                      <a:gd name="T2" fmla="*/ 31 w 65"/>
                      <a:gd name="T3" fmla="*/ 28 h 57"/>
                      <a:gd name="T4" fmla="*/ 28 w 65"/>
                      <a:gd name="T5" fmla="*/ 26 h 57"/>
                      <a:gd name="T6" fmla="*/ 23 w 65"/>
                      <a:gd name="T7" fmla="*/ 24 h 57"/>
                      <a:gd name="T8" fmla="*/ 17 w 65"/>
                      <a:gd name="T9" fmla="*/ 20 h 57"/>
                      <a:gd name="T10" fmla="*/ 12 w 65"/>
                      <a:gd name="T11" fmla="*/ 15 h 57"/>
                      <a:gd name="T12" fmla="*/ 7 w 65"/>
                      <a:gd name="T13" fmla="*/ 10 h 57"/>
                      <a:gd name="T14" fmla="*/ 3 w 65"/>
                      <a:gd name="T15" fmla="*/ 5 h 57"/>
                      <a:gd name="T16" fmla="*/ 0 w 65"/>
                      <a:gd name="T17" fmla="*/ 0 h 57"/>
                      <a:gd name="T18" fmla="*/ 3 w 65"/>
                      <a:gd name="T19" fmla="*/ 2 h 57"/>
                      <a:gd name="T20" fmla="*/ 7 w 65"/>
                      <a:gd name="T21" fmla="*/ 5 h 57"/>
                      <a:gd name="T22" fmla="*/ 13 w 65"/>
                      <a:gd name="T23" fmla="*/ 9 h 57"/>
                      <a:gd name="T24" fmla="*/ 19 w 65"/>
                      <a:gd name="T25" fmla="*/ 14 h 57"/>
                      <a:gd name="T26" fmla="*/ 24 w 65"/>
                      <a:gd name="T27" fmla="*/ 18 h 57"/>
                      <a:gd name="T28" fmla="*/ 29 w 65"/>
                      <a:gd name="T29" fmla="*/ 22 h 57"/>
                      <a:gd name="T30" fmla="*/ 32 w 65"/>
                      <a:gd name="T31" fmla="*/ 25 h 57"/>
                      <a:gd name="T32" fmla="*/ 33 w 65"/>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7">
                        <a:moveTo>
                          <a:pt x="65" y="56"/>
                        </a:moveTo>
                        <a:lnTo>
                          <a:pt x="62" y="57"/>
                        </a:lnTo>
                        <a:lnTo>
                          <a:pt x="55" y="53"/>
                        </a:lnTo>
                        <a:lnTo>
                          <a:pt x="45" y="49"/>
                        </a:lnTo>
                        <a:lnTo>
                          <a:pt x="34" y="41"/>
                        </a:lnTo>
                        <a:lnTo>
                          <a:pt x="23" y="31"/>
                        </a:lnTo>
                        <a:lnTo>
                          <a:pt x="14" y="21"/>
                        </a:lnTo>
                        <a:lnTo>
                          <a:pt x="6" y="11"/>
                        </a:lnTo>
                        <a:lnTo>
                          <a:pt x="0" y="0"/>
                        </a:lnTo>
                        <a:lnTo>
                          <a:pt x="6" y="5"/>
                        </a:lnTo>
                        <a:lnTo>
                          <a:pt x="14" y="11"/>
                        </a:lnTo>
                        <a:lnTo>
                          <a:pt x="25" y="19"/>
                        </a:lnTo>
                        <a:lnTo>
                          <a:pt x="37" y="28"/>
                        </a:lnTo>
                        <a:lnTo>
                          <a:pt x="48" y="37"/>
                        </a:lnTo>
                        <a:lnTo>
                          <a:pt x="57" y="45"/>
                        </a:lnTo>
                        <a:lnTo>
                          <a:pt x="64" y="51"/>
                        </a:lnTo>
                        <a:lnTo>
                          <a:pt x="65"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3" name="Freeform 206">
                    <a:extLst>
                      <a:ext uri="{FF2B5EF4-FFF2-40B4-BE49-F238E27FC236}">
                        <a16:creationId xmlns:a16="http://schemas.microsoft.com/office/drawing/2014/main" id="{FA739944-6339-4F9B-B1CA-811653A8773B}"/>
                      </a:ext>
                    </a:extLst>
                  </p:cNvPr>
                  <p:cNvSpPr>
                    <a:spLocks/>
                  </p:cNvSpPr>
                  <p:nvPr/>
                </p:nvSpPr>
                <p:spPr bwMode="auto">
                  <a:xfrm>
                    <a:off x="42" y="515"/>
                    <a:ext cx="37" cy="29"/>
                  </a:xfrm>
                  <a:custGeom>
                    <a:avLst/>
                    <a:gdLst>
                      <a:gd name="T0" fmla="*/ 37 w 75"/>
                      <a:gd name="T1" fmla="*/ 28 h 56"/>
                      <a:gd name="T2" fmla="*/ 35 w 75"/>
                      <a:gd name="T3" fmla="*/ 29 h 56"/>
                      <a:gd name="T4" fmla="*/ 30 w 75"/>
                      <a:gd name="T5" fmla="*/ 27 h 56"/>
                      <a:gd name="T6" fmla="*/ 25 w 75"/>
                      <a:gd name="T7" fmla="*/ 24 h 56"/>
                      <a:gd name="T8" fmla="*/ 19 w 75"/>
                      <a:gd name="T9" fmla="*/ 20 h 56"/>
                      <a:gd name="T10" fmla="*/ 12 w 75"/>
                      <a:gd name="T11" fmla="*/ 16 h 56"/>
                      <a:gd name="T12" fmla="*/ 7 w 75"/>
                      <a:gd name="T13" fmla="*/ 10 h 56"/>
                      <a:gd name="T14" fmla="*/ 2 w 75"/>
                      <a:gd name="T15" fmla="*/ 5 h 56"/>
                      <a:gd name="T16" fmla="*/ 0 w 75"/>
                      <a:gd name="T17" fmla="*/ 0 h 56"/>
                      <a:gd name="T18" fmla="*/ 3 w 75"/>
                      <a:gd name="T19" fmla="*/ 2 h 56"/>
                      <a:gd name="T20" fmla="*/ 8 w 75"/>
                      <a:gd name="T21" fmla="*/ 5 h 56"/>
                      <a:gd name="T22" fmla="*/ 14 w 75"/>
                      <a:gd name="T23" fmla="*/ 9 h 56"/>
                      <a:gd name="T24" fmla="*/ 21 w 75"/>
                      <a:gd name="T25" fmla="*/ 14 h 56"/>
                      <a:gd name="T26" fmla="*/ 27 w 75"/>
                      <a:gd name="T27" fmla="*/ 19 h 56"/>
                      <a:gd name="T28" fmla="*/ 33 w 75"/>
                      <a:gd name="T29" fmla="*/ 23 h 56"/>
                      <a:gd name="T30" fmla="*/ 36 w 75"/>
                      <a:gd name="T31" fmla="*/ 27 h 56"/>
                      <a:gd name="T32" fmla="*/ 37 w 75"/>
                      <a:gd name="T33" fmla="*/ 28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6">
                        <a:moveTo>
                          <a:pt x="75" y="55"/>
                        </a:moveTo>
                        <a:lnTo>
                          <a:pt x="70" y="56"/>
                        </a:lnTo>
                        <a:lnTo>
                          <a:pt x="61" y="53"/>
                        </a:lnTo>
                        <a:lnTo>
                          <a:pt x="51" y="47"/>
                        </a:lnTo>
                        <a:lnTo>
                          <a:pt x="38" y="39"/>
                        </a:lnTo>
                        <a:lnTo>
                          <a:pt x="24" y="30"/>
                        </a:lnTo>
                        <a:lnTo>
                          <a:pt x="14" y="19"/>
                        </a:lnTo>
                        <a:lnTo>
                          <a:pt x="5" y="9"/>
                        </a:lnTo>
                        <a:lnTo>
                          <a:pt x="0" y="0"/>
                        </a:lnTo>
                        <a:lnTo>
                          <a:pt x="6" y="3"/>
                        </a:lnTo>
                        <a:lnTo>
                          <a:pt x="16" y="9"/>
                        </a:lnTo>
                        <a:lnTo>
                          <a:pt x="28" y="18"/>
                        </a:lnTo>
                        <a:lnTo>
                          <a:pt x="42" y="27"/>
                        </a:lnTo>
                        <a:lnTo>
                          <a:pt x="55" y="37"/>
                        </a:lnTo>
                        <a:lnTo>
                          <a:pt x="66" y="45"/>
                        </a:lnTo>
                        <a:lnTo>
                          <a:pt x="73" y="52"/>
                        </a:lnTo>
                        <a:lnTo>
                          <a:pt x="7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4" name="Freeform 207">
                    <a:extLst>
                      <a:ext uri="{FF2B5EF4-FFF2-40B4-BE49-F238E27FC236}">
                        <a16:creationId xmlns:a16="http://schemas.microsoft.com/office/drawing/2014/main" id="{43C2723E-1211-4935-8327-3A6A1E6C0579}"/>
                      </a:ext>
                    </a:extLst>
                  </p:cNvPr>
                  <p:cNvSpPr>
                    <a:spLocks/>
                  </p:cNvSpPr>
                  <p:nvPr/>
                </p:nvSpPr>
                <p:spPr bwMode="auto">
                  <a:xfrm>
                    <a:off x="49" y="485"/>
                    <a:ext cx="36" cy="21"/>
                  </a:xfrm>
                  <a:custGeom>
                    <a:avLst/>
                    <a:gdLst>
                      <a:gd name="T0" fmla="*/ 36 w 71"/>
                      <a:gd name="T1" fmla="*/ 21 h 42"/>
                      <a:gd name="T2" fmla="*/ 34 w 71"/>
                      <a:gd name="T3" fmla="*/ 21 h 42"/>
                      <a:gd name="T4" fmla="*/ 30 w 71"/>
                      <a:gd name="T5" fmla="*/ 21 h 42"/>
                      <a:gd name="T6" fmla="*/ 25 w 71"/>
                      <a:gd name="T7" fmla="*/ 19 h 42"/>
                      <a:gd name="T8" fmla="*/ 19 w 71"/>
                      <a:gd name="T9" fmla="*/ 16 h 42"/>
                      <a:gd name="T10" fmla="*/ 13 w 71"/>
                      <a:gd name="T11" fmla="*/ 13 h 42"/>
                      <a:gd name="T12" fmla="*/ 7 w 71"/>
                      <a:gd name="T13" fmla="*/ 9 h 42"/>
                      <a:gd name="T14" fmla="*/ 3 w 71"/>
                      <a:gd name="T15" fmla="*/ 5 h 42"/>
                      <a:gd name="T16" fmla="*/ 0 w 71"/>
                      <a:gd name="T17" fmla="*/ 0 h 42"/>
                      <a:gd name="T18" fmla="*/ 4 w 71"/>
                      <a:gd name="T19" fmla="*/ 2 h 42"/>
                      <a:gd name="T20" fmla="*/ 9 w 71"/>
                      <a:gd name="T21" fmla="*/ 5 h 42"/>
                      <a:gd name="T22" fmla="*/ 15 w 71"/>
                      <a:gd name="T23" fmla="*/ 8 h 42"/>
                      <a:gd name="T24" fmla="*/ 22 w 71"/>
                      <a:gd name="T25" fmla="*/ 11 h 42"/>
                      <a:gd name="T26" fmla="*/ 27 w 71"/>
                      <a:gd name="T27" fmla="*/ 14 h 42"/>
                      <a:gd name="T28" fmla="*/ 32 w 71"/>
                      <a:gd name="T29" fmla="*/ 17 h 42"/>
                      <a:gd name="T30" fmla="*/ 35 w 71"/>
                      <a:gd name="T31" fmla="*/ 19 h 42"/>
                      <a:gd name="T32" fmla="*/ 36 w 71"/>
                      <a:gd name="T33" fmla="*/ 2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42">
                        <a:moveTo>
                          <a:pt x="71" y="41"/>
                        </a:moveTo>
                        <a:lnTo>
                          <a:pt x="68" y="42"/>
                        </a:lnTo>
                        <a:lnTo>
                          <a:pt x="60" y="41"/>
                        </a:lnTo>
                        <a:lnTo>
                          <a:pt x="49" y="38"/>
                        </a:lnTo>
                        <a:lnTo>
                          <a:pt x="38" y="32"/>
                        </a:lnTo>
                        <a:lnTo>
                          <a:pt x="25" y="25"/>
                        </a:lnTo>
                        <a:lnTo>
                          <a:pt x="14" y="18"/>
                        </a:lnTo>
                        <a:lnTo>
                          <a:pt x="6" y="9"/>
                        </a:lnTo>
                        <a:lnTo>
                          <a:pt x="0" y="0"/>
                        </a:lnTo>
                        <a:lnTo>
                          <a:pt x="7" y="4"/>
                        </a:lnTo>
                        <a:lnTo>
                          <a:pt x="17" y="9"/>
                        </a:lnTo>
                        <a:lnTo>
                          <a:pt x="30" y="15"/>
                        </a:lnTo>
                        <a:lnTo>
                          <a:pt x="43" y="22"/>
                        </a:lnTo>
                        <a:lnTo>
                          <a:pt x="54" y="27"/>
                        </a:lnTo>
                        <a:lnTo>
                          <a:pt x="64" y="33"/>
                        </a:lnTo>
                        <a:lnTo>
                          <a:pt x="70" y="38"/>
                        </a:lnTo>
                        <a:lnTo>
                          <a:pt x="71"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5" name="Freeform 208">
                    <a:extLst>
                      <a:ext uri="{FF2B5EF4-FFF2-40B4-BE49-F238E27FC236}">
                        <a16:creationId xmlns:a16="http://schemas.microsoft.com/office/drawing/2014/main" id="{75AC06CD-8BE6-467C-882C-FB6D9A87AEE3}"/>
                      </a:ext>
                    </a:extLst>
                  </p:cNvPr>
                  <p:cNvSpPr>
                    <a:spLocks/>
                  </p:cNvSpPr>
                  <p:nvPr/>
                </p:nvSpPr>
                <p:spPr bwMode="auto">
                  <a:xfrm>
                    <a:off x="58" y="469"/>
                    <a:ext cx="27" cy="22"/>
                  </a:xfrm>
                  <a:custGeom>
                    <a:avLst/>
                    <a:gdLst>
                      <a:gd name="T0" fmla="*/ 27 w 53"/>
                      <a:gd name="T1" fmla="*/ 22 h 44"/>
                      <a:gd name="T2" fmla="*/ 25 w 53"/>
                      <a:gd name="T3" fmla="*/ 22 h 44"/>
                      <a:gd name="T4" fmla="*/ 22 w 53"/>
                      <a:gd name="T5" fmla="*/ 21 h 44"/>
                      <a:gd name="T6" fmla="*/ 18 w 53"/>
                      <a:gd name="T7" fmla="*/ 18 h 44"/>
                      <a:gd name="T8" fmla="*/ 13 w 53"/>
                      <a:gd name="T9" fmla="*/ 14 h 44"/>
                      <a:gd name="T10" fmla="*/ 8 w 53"/>
                      <a:gd name="T11" fmla="*/ 10 h 44"/>
                      <a:gd name="T12" fmla="*/ 4 w 53"/>
                      <a:gd name="T13" fmla="*/ 6 h 44"/>
                      <a:gd name="T14" fmla="*/ 2 w 53"/>
                      <a:gd name="T15" fmla="*/ 3 h 44"/>
                      <a:gd name="T16" fmla="*/ 0 w 53"/>
                      <a:gd name="T17" fmla="*/ 0 h 44"/>
                      <a:gd name="T18" fmla="*/ 3 w 53"/>
                      <a:gd name="T19" fmla="*/ 2 h 44"/>
                      <a:gd name="T20" fmla="*/ 7 w 53"/>
                      <a:gd name="T21" fmla="*/ 5 h 44"/>
                      <a:gd name="T22" fmla="*/ 11 w 53"/>
                      <a:gd name="T23" fmla="*/ 7 h 44"/>
                      <a:gd name="T24" fmla="*/ 15 w 53"/>
                      <a:gd name="T25" fmla="*/ 11 h 44"/>
                      <a:gd name="T26" fmla="*/ 20 w 53"/>
                      <a:gd name="T27" fmla="*/ 14 h 44"/>
                      <a:gd name="T28" fmla="*/ 23 w 53"/>
                      <a:gd name="T29" fmla="*/ 17 h 44"/>
                      <a:gd name="T30" fmla="*/ 26 w 53"/>
                      <a:gd name="T31" fmla="*/ 20 h 44"/>
                      <a:gd name="T32" fmla="*/ 27 w 5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4">
                        <a:moveTo>
                          <a:pt x="53" y="43"/>
                        </a:moveTo>
                        <a:lnTo>
                          <a:pt x="50" y="44"/>
                        </a:lnTo>
                        <a:lnTo>
                          <a:pt x="43" y="41"/>
                        </a:lnTo>
                        <a:lnTo>
                          <a:pt x="35" y="35"/>
                        </a:lnTo>
                        <a:lnTo>
                          <a:pt x="26" y="28"/>
                        </a:lnTo>
                        <a:lnTo>
                          <a:pt x="15" y="20"/>
                        </a:lnTo>
                        <a:lnTo>
                          <a:pt x="7" y="12"/>
                        </a:lnTo>
                        <a:lnTo>
                          <a:pt x="3" y="5"/>
                        </a:lnTo>
                        <a:lnTo>
                          <a:pt x="0" y="0"/>
                        </a:lnTo>
                        <a:lnTo>
                          <a:pt x="6" y="4"/>
                        </a:lnTo>
                        <a:lnTo>
                          <a:pt x="13" y="9"/>
                        </a:lnTo>
                        <a:lnTo>
                          <a:pt x="22" y="14"/>
                        </a:lnTo>
                        <a:lnTo>
                          <a:pt x="30" y="21"/>
                        </a:lnTo>
                        <a:lnTo>
                          <a:pt x="39" y="28"/>
                        </a:lnTo>
                        <a:lnTo>
                          <a:pt x="46" y="34"/>
                        </a:lnTo>
                        <a:lnTo>
                          <a:pt x="51" y="40"/>
                        </a:lnTo>
                        <a:lnTo>
                          <a:pt x="53"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6" name="Freeform 209">
                    <a:extLst>
                      <a:ext uri="{FF2B5EF4-FFF2-40B4-BE49-F238E27FC236}">
                        <a16:creationId xmlns:a16="http://schemas.microsoft.com/office/drawing/2014/main" id="{B1F0FC3C-DC5F-484D-92D6-4472DA699D05}"/>
                      </a:ext>
                    </a:extLst>
                  </p:cNvPr>
                  <p:cNvSpPr>
                    <a:spLocks/>
                  </p:cNvSpPr>
                  <p:nvPr/>
                </p:nvSpPr>
                <p:spPr bwMode="auto">
                  <a:xfrm>
                    <a:off x="62" y="466"/>
                    <a:ext cx="19" cy="8"/>
                  </a:xfrm>
                  <a:custGeom>
                    <a:avLst/>
                    <a:gdLst>
                      <a:gd name="T0" fmla="*/ 19 w 39"/>
                      <a:gd name="T1" fmla="*/ 7 h 17"/>
                      <a:gd name="T2" fmla="*/ 18 w 39"/>
                      <a:gd name="T3" fmla="*/ 8 h 17"/>
                      <a:gd name="T4" fmla="*/ 16 w 39"/>
                      <a:gd name="T5" fmla="*/ 8 h 17"/>
                      <a:gd name="T6" fmla="*/ 13 w 39"/>
                      <a:gd name="T7" fmla="*/ 8 h 17"/>
                      <a:gd name="T8" fmla="*/ 10 w 39"/>
                      <a:gd name="T9" fmla="*/ 7 h 17"/>
                      <a:gd name="T10" fmla="*/ 6 w 39"/>
                      <a:gd name="T11" fmla="*/ 6 h 17"/>
                      <a:gd name="T12" fmla="*/ 3 w 39"/>
                      <a:gd name="T13" fmla="*/ 4 h 17"/>
                      <a:gd name="T14" fmla="*/ 1 w 39"/>
                      <a:gd name="T15" fmla="*/ 2 h 17"/>
                      <a:gd name="T16" fmla="*/ 0 w 39"/>
                      <a:gd name="T17" fmla="*/ 0 h 17"/>
                      <a:gd name="T18" fmla="*/ 2 w 39"/>
                      <a:gd name="T19" fmla="*/ 1 h 17"/>
                      <a:gd name="T20" fmla="*/ 5 w 39"/>
                      <a:gd name="T21" fmla="*/ 2 h 17"/>
                      <a:gd name="T22" fmla="*/ 9 w 39"/>
                      <a:gd name="T23" fmla="*/ 3 h 17"/>
                      <a:gd name="T24" fmla="*/ 13 w 39"/>
                      <a:gd name="T25" fmla="*/ 4 h 17"/>
                      <a:gd name="T26" fmla="*/ 16 w 39"/>
                      <a:gd name="T27" fmla="*/ 4 h 17"/>
                      <a:gd name="T28" fmla="*/ 18 w 39"/>
                      <a:gd name="T29" fmla="*/ 5 h 17"/>
                      <a:gd name="T30" fmla="*/ 19 w 39"/>
                      <a:gd name="T31" fmla="*/ 6 h 17"/>
                      <a:gd name="T32" fmla="*/ 19 w 39"/>
                      <a:gd name="T33" fmla="*/ 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7">
                        <a:moveTo>
                          <a:pt x="39" y="15"/>
                        </a:moveTo>
                        <a:lnTo>
                          <a:pt x="37" y="16"/>
                        </a:lnTo>
                        <a:lnTo>
                          <a:pt x="32" y="17"/>
                        </a:lnTo>
                        <a:lnTo>
                          <a:pt x="27" y="16"/>
                        </a:lnTo>
                        <a:lnTo>
                          <a:pt x="20" y="15"/>
                        </a:lnTo>
                        <a:lnTo>
                          <a:pt x="13" y="12"/>
                        </a:lnTo>
                        <a:lnTo>
                          <a:pt x="7" y="9"/>
                        </a:lnTo>
                        <a:lnTo>
                          <a:pt x="3" y="4"/>
                        </a:lnTo>
                        <a:lnTo>
                          <a:pt x="0" y="0"/>
                        </a:lnTo>
                        <a:lnTo>
                          <a:pt x="5" y="3"/>
                        </a:lnTo>
                        <a:lnTo>
                          <a:pt x="11" y="5"/>
                        </a:lnTo>
                        <a:lnTo>
                          <a:pt x="19" y="6"/>
                        </a:lnTo>
                        <a:lnTo>
                          <a:pt x="26" y="8"/>
                        </a:lnTo>
                        <a:lnTo>
                          <a:pt x="32" y="9"/>
                        </a:lnTo>
                        <a:lnTo>
                          <a:pt x="37" y="10"/>
                        </a:lnTo>
                        <a:lnTo>
                          <a:pt x="39" y="12"/>
                        </a:lnTo>
                        <a:lnTo>
                          <a:pt x="39"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7" name="Freeform 210">
                    <a:extLst>
                      <a:ext uri="{FF2B5EF4-FFF2-40B4-BE49-F238E27FC236}">
                        <a16:creationId xmlns:a16="http://schemas.microsoft.com/office/drawing/2014/main" id="{F98E4237-5401-4852-8E86-5769DC93AB85}"/>
                      </a:ext>
                    </a:extLst>
                  </p:cNvPr>
                  <p:cNvSpPr>
                    <a:spLocks/>
                  </p:cNvSpPr>
                  <p:nvPr/>
                </p:nvSpPr>
                <p:spPr bwMode="auto">
                  <a:xfrm>
                    <a:off x="46" y="571"/>
                    <a:ext cx="16" cy="17"/>
                  </a:xfrm>
                  <a:custGeom>
                    <a:avLst/>
                    <a:gdLst>
                      <a:gd name="T0" fmla="*/ 0 w 31"/>
                      <a:gd name="T1" fmla="*/ 0 h 33"/>
                      <a:gd name="T2" fmla="*/ 2 w 31"/>
                      <a:gd name="T3" fmla="*/ 1 h 33"/>
                      <a:gd name="T4" fmla="*/ 4 w 31"/>
                      <a:gd name="T5" fmla="*/ 3 h 33"/>
                      <a:gd name="T6" fmla="*/ 7 w 31"/>
                      <a:gd name="T7" fmla="*/ 5 h 33"/>
                      <a:gd name="T8" fmla="*/ 10 w 31"/>
                      <a:gd name="T9" fmla="*/ 8 h 33"/>
                      <a:gd name="T10" fmla="*/ 13 w 31"/>
                      <a:gd name="T11" fmla="*/ 10 h 33"/>
                      <a:gd name="T12" fmla="*/ 15 w 31"/>
                      <a:gd name="T13" fmla="*/ 13 h 33"/>
                      <a:gd name="T14" fmla="*/ 16 w 31"/>
                      <a:gd name="T15" fmla="*/ 15 h 33"/>
                      <a:gd name="T16" fmla="*/ 15 w 31"/>
                      <a:gd name="T17" fmla="*/ 17 h 33"/>
                      <a:gd name="T18" fmla="*/ 12 w 31"/>
                      <a:gd name="T19" fmla="*/ 16 h 33"/>
                      <a:gd name="T20" fmla="*/ 7 w 31"/>
                      <a:gd name="T21" fmla="*/ 11 h 33"/>
                      <a:gd name="T22" fmla="*/ 3 w 31"/>
                      <a:gd name="T23" fmla="*/ 5 h 33"/>
                      <a:gd name="T24" fmla="*/ 0 w 31"/>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3">
                        <a:moveTo>
                          <a:pt x="0" y="0"/>
                        </a:moveTo>
                        <a:lnTo>
                          <a:pt x="4" y="2"/>
                        </a:lnTo>
                        <a:lnTo>
                          <a:pt x="8" y="5"/>
                        </a:lnTo>
                        <a:lnTo>
                          <a:pt x="14" y="10"/>
                        </a:lnTo>
                        <a:lnTo>
                          <a:pt x="20" y="15"/>
                        </a:lnTo>
                        <a:lnTo>
                          <a:pt x="25" y="20"/>
                        </a:lnTo>
                        <a:lnTo>
                          <a:pt x="29" y="25"/>
                        </a:lnTo>
                        <a:lnTo>
                          <a:pt x="31" y="30"/>
                        </a:lnTo>
                        <a:lnTo>
                          <a:pt x="30" y="33"/>
                        </a:lnTo>
                        <a:lnTo>
                          <a:pt x="23" y="32"/>
                        </a:lnTo>
                        <a:lnTo>
                          <a:pt x="14" y="21"/>
                        </a:lnTo>
                        <a:lnTo>
                          <a:pt x="6"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8" name="Freeform 211">
                    <a:extLst>
                      <a:ext uri="{FF2B5EF4-FFF2-40B4-BE49-F238E27FC236}">
                        <a16:creationId xmlns:a16="http://schemas.microsoft.com/office/drawing/2014/main" id="{966CEEC7-6EF6-43D0-8D08-D3849BA1893F}"/>
                      </a:ext>
                    </a:extLst>
                  </p:cNvPr>
                  <p:cNvSpPr>
                    <a:spLocks/>
                  </p:cNvSpPr>
                  <p:nvPr/>
                </p:nvSpPr>
                <p:spPr bwMode="auto">
                  <a:xfrm>
                    <a:off x="45" y="575"/>
                    <a:ext cx="5" cy="20"/>
                  </a:xfrm>
                  <a:custGeom>
                    <a:avLst/>
                    <a:gdLst>
                      <a:gd name="T0" fmla="*/ 1 w 8"/>
                      <a:gd name="T1" fmla="*/ 0 h 42"/>
                      <a:gd name="T2" fmla="*/ 1 w 8"/>
                      <a:gd name="T3" fmla="*/ 4 h 42"/>
                      <a:gd name="T4" fmla="*/ 0 w 8"/>
                      <a:gd name="T5" fmla="*/ 10 h 42"/>
                      <a:gd name="T6" fmla="*/ 0 w 8"/>
                      <a:gd name="T7" fmla="*/ 17 h 42"/>
                      <a:gd name="T8" fmla="*/ 3 w 8"/>
                      <a:gd name="T9" fmla="*/ 20 h 42"/>
                      <a:gd name="T10" fmla="*/ 5 w 8"/>
                      <a:gd name="T11" fmla="*/ 17 h 42"/>
                      <a:gd name="T12" fmla="*/ 5 w 8"/>
                      <a:gd name="T13" fmla="*/ 12 h 42"/>
                      <a:gd name="T14" fmla="*/ 3 w 8"/>
                      <a:gd name="T15" fmla="*/ 5 h 42"/>
                      <a:gd name="T16" fmla="*/ 1 w 8"/>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2">
                        <a:moveTo>
                          <a:pt x="2" y="0"/>
                        </a:moveTo>
                        <a:lnTo>
                          <a:pt x="2" y="9"/>
                        </a:lnTo>
                        <a:lnTo>
                          <a:pt x="0" y="22"/>
                        </a:lnTo>
                        <a:lnTo>
                          <a:pt x="0" y="36"/>
                        </a:lnTo>
                        <a:lnTo>
                          <a:pt x="5" y="42"/>
                        </a:lnTo>
                        <a:lnTo>
                          <a:pt x="8" y="36"/>
                        </a:lnTo>
                        <a:lnTo>
                          <a:pt x="8" y="25"/>
                        </a:lnTo>
                        <a:lnTo>
                          <a:pt x="5"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9" name="Freeform 212">
                    <a:extLst>
                      <a:ext uri="{FF2B5EF4-FFF2-40B4-BE49-F238E27FC236}">
                        <a16:creationId xmlns:a16="http://schemas.microsoft.com/office/drawing/2014/main" id="{32C3D483-2797-42BA-AB10-F9DE53BA53DA}"/>
                      </a:ext>
                    </a:extLst>
                  </p:cNvPr>
                  <p:cNvSpPr>
                    <a:spLocks/>
                  </p:cNvSpPr>
                  <p:nvPr/>
                </p:nvSpPr>
                <p:spPr bwMode="auto">
                  <a:xfrm>
                    <a:off x="30" y="571"/>
                    <a:ext cx="17" cy="19"/>
                  </a:xfrm>
                  <a:custGeom>
                    <a:avLst/>
                    <a:gdLst>
                      <a:gd name="T0" fmla="*/ 17 w 33"/>
                      <a:gd name="T1" fmla="*/ 0 h 38"/>
                      <a:gd name="T2" fmla="*/ 13 w 33"/>
                      <a:gd name="T3" fmla="*/ 6 h 38"/>
                      <a:gd name="T4" fmla="*/ 8 w 33"/>
                      <a:gd name="T5" fmla="*/ 13 h 38"/>
                      <a:gd name="T6" fmla="*/ 3 w 33"/>
                      <a:gd name="T7" fmla="*/ 19 h 38"/>
                      <a:gd name="T8" fmla="*/ 0 w 33"/>
                      <a:gd name="T9" fmla="*/ 19 h 38"/>
                      <a:gd name="T10" fmla="*/ 0 w 33"/>
                      <a:gd name="T11" fmla="*/ 18 h 38"/>
                      <a:gd name="T12" fmla="*/ 1 w 33"/>
                      <a:gd name="T13" fmla="*/ 15 h 38"/>
                      <a:gd name="T14" fmla="*/ 4 w 33"/>
                      <a:gd name="T15" fmla="*/ 13 h 38"/>
                      <a:gd name="T16" fmla="*/ 7 w 33"/>
                      <a:gd name="T17" fmla="*/ 10 h 38"/>
                      <a:gd name="T18" fmla="*/ 10 w 33"/>
                      <a:gd name="T19" fmla="*/ 7 h 38"/>
                      <a:gd name="T20" fmla="*/ 13 w 33"/>
                      <a:gd name="T21" fmla="*/ 4 h 38"/>
                      <a:gd name="T22" fmla="*/ 15 w 33"/>
                      <a:gd name="T23" fmla="*/ 2 h 38"/>
                      <a:gd name="T24" fmla="*/ 17 w 33"/>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8">
                        <a:moveTo>
                          <a:pt x="33" y="0"/>
                        </a:moveTo>
                        <a:lnTo>
                          <a:pt x="25" y="12"/>
                        </a:lnTo>
                        <a:lnTo>
                          <a:pt x="15" y="26"/>
                        </a:lnTo>
                        <a:lnTo>
                          <a:pt x="6" y="37"/>
                        </a:lnTo>
                        <a:lnTo>
                          <a:pt x="0" y="38"/>
                        </a:lnTo>
                        <a:lnTo>
                          <a:pt x="0" y="35"/>
                        </a:lnTo>
                        <a:lnTo>
                          <a:pt x="2" y="30"/>
                        </a:lnTo>
                        <a:lnTo>
                          <a:pt x="7" y="26"/>
                        </a:lnTo>
                        <a:lnTo>
                          <a:pt x="13" y="19"/>
                        </a:lnTo>
                        <a:lnTo>
                          <a:pt x="19" y="13"/>
                        </a:lnTo>
                        <a:lnTo>
                          <a:pt x="25" y="8"/>
                        </a:lnTo>
                        <a:lnTo>
                          <a:pt x="30" y="4"/>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0" name="Freeform 213">
                    <a:extLst>
                      <a:ext uri="{FF2B5EF4-FFF2-40B4-BE49-F238E27FC236}">
                        <a16:creationId xmlns:a16="http://schemas.microsoft.com/office/drawing/2014/main" id="{F05F0428-FC4E-4039-A858-7B65C02CF3DF}"/>
                      </a:ext>
                    </a:extLst>
                  </p:cNvPr>
                  <p:cNvSpPr>
                    <a:spLocks/>
                  </p:cNvSpPr>
                  <p:nvPr/>
                </p:nvSpPr>
                <p:spPr bwMode="auto">
                  <a:xfrm>
                    <a:off x="33" y="465"/>
                    <a:ext cx="26" cy="6"/>
                  </a:xfrm>
                  <a:custGeom>
                    <a:avLst/>
                    <a:gdLst>
                      <a:gd name="T0" fmla="*/ 26 w 52"/>
                      <a:gd name="T1" fmla="*/ 5 h 12"/>
                      <a:gd name="T2" fmla="*/ 23 w 52"/>
                      <a:gd name="T3" fmla="*/ 6 h 12"/>
                      <a:gd name="T4" fmla="*/ 19 w 52"/>
                      <a:gd name="T5" fmla="*/ 6 h 12"/>
                      <a:gd name="T6" fmla="*/ 15 w 52"/>
                      <a:gd name="T7" fmla="*/ 6 h 12"/>
                      <a:gd name="T8" fmla="*/ 11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1 h 12"/>
                      <a:gd name="T24" fmla="*/ 11 w 52"/>
                      <a:gd name="T25" fmla="*/ 2 h 12"/>
                      <a:gd name="T26" fmla="*/ 15 w 52"/>
                      <a:gd name="T27" fmla="*/ 3 h 12"/>
                      <a:gd name="T28" fmla="*/ 19 w 52"/>
                      <a:gd name="T29" fmla="*/ 4 h 12"/>
                      <a:gd name="T30" fmla="*/ 23 w 52"/>
                      <a:gd name="T31" fmla="*/ 4 h 12"/>
                      <a:gd name="T32" fmla="*/ 26 w 5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10"/>
                        </a:moveTo>
                        <a:lnTo>
                          <a:pt x="46" y="11"/>
                        </a:lnTo>
                        <a:lnTo>
                          <a:pt x="38" y="12"/>
                        </a:lnTo>
                        <a:lnTo>
                          <a:pt x="30" y="12"/>
                        </a:lnTo>
                        <a:lnTo>
                          <a:pt x="22" y="12"/>
                        </a:lnTo>
                        <a:lnTo>
                          <a:pt x="14" y="12"/>
                        </a:lnTo>
                        <a:lnTo>
                          <a:pt x="7" y="11"/>
                        </a:lnTo>
                        <a:lnTo>
                          <a:pt x="2" y="8"/>
                        </a:lnTo>
                        <a:lnTo>
                          <a:pt x="0" y="5"/>
                        </a:lnTo>
                        <a:lnTo>
                          <a:pt x="1" y="2"/>
                        </a:lnTo>
                        <a:lnTo>
                          <a:pt x="6" y="0"/>
                        </a:lnTo>
                        <a:lnTo>
                          <a:pt x="12" y="2"/>
                        </a:lnTo>
                        <a:lnTo>
                          <a:pt x="21" y="3"/>
                        </a:lnTo>
                        <a:lnTo>
                          <a:pt x="29" y="5"/>
                        </a:lnTo>
                        <a:lnTo>
                          <a:pt x="38" y="7"/>
                        </a:lnTo>
                        <a:lnTo>
                          <a:pt x="46" y="8"/>
                        </a:lnTo>
                        <a:lnTo>
                          <a:pt x="52"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1" name="Freeform 214">
                    <a:extLst>
                      <a:ext uri="{FF2B5EF4-FFF2-40B4-BE49-F238E27FC236}">
                        <a16:creationId xmlns:a16="http://schemas.microsoft.com/office/drawing/2014/main" id="{AC8115A0-B4F7-45D3-B246-5A08E1E1BE8E}"/>
                      </a:ext>
                    </a:extLst>
                  </p:cNvPr>
                  <p:cNvSpPr>
                    <a:spLocks/>
                  </p:cNvSpPr>
                  <p:nvPr/>
                </p:nvSpPr>
                <p:spPr bwMode="auto">
                  <a:xfrm>
                    <a:off x="39" y="454"/>
                    <a:ext cx="24" cy="11"/>
                  </a:xfrm>
                  <a:custGeom>
                    <a:avLst/>
                    <a:gdLst>
                      <a:gd name="T0" fmla="*/ 24 w 49"/>
                      <a:gd name="T1" fmla="*/ 11 h 22"/>
                      <a:gd name="T2" fmla="*/ 22 w 49"/>
                      <a:gd name="T3" fmla="*/ 11 h 22"/>
                      <a:gd name="T4" fmla="*/ 18 w 49"/>
                      <a:gd name="T5" fmla="*/ 11 h 22"/>
                      <a:gd name="T6" fmla="*/ 14 w 49"/>
                      <a:gd name="T7" fmla="*/ 10 h 22"/>
                      <a:gd name="T8" fmla="*/ 10 w 49"/>
                      <a:gd name="T9" fmla="*/ 9 h 22"/>
                      <a:gd name="T10" fmla="*/ 7 w 49"/>
                      <a:gd name="T11" fmla="*/ 7 h 22"/>
                      <a:gd name="T12" fmla="*/ 3 w 49"/>
                      <a:gd name="T13" fmla="*/ 5 h 22"/>
                      <a:gd name="T14" fmla="*/ 1 w 49"/>
                      <a:gd name="T15" fmla="*/ 3 h 22"/>
                      <a:gd name="T16" fmla="*/ 0 w 49"/>
                      <a:gd name="T17" fmla="*/ 2 h 22"/>
                      <a:gd name="T18" fmla="*/ 0 w 49"/>
                      <a:gd name="T19" fmla="*/ 0 h 22"/>
                      <a:gd name="T20" fmla="*/ 3 w 49"/>
                      <a:gd name="T21" fmla="*/ 0 h 22"/>
                      <a:gd name="T22" fmla="*/ 7 w 49"/>
                      <a:gd name="T23" fmla="*/ 2 h 22"/>
                      <a:gd name="T24" fmla="*/ 11 w 49"/>
                      <a:gd name="T25" fmla="*/ 4 h 22"/>
                      <a:gd name="T26" fmla="*/ 15 w 49"/>
                      <a:gd name="T27" fmla="*/ 6 h 22"/>
                      <a:gd name="T28" fmla="*/ 19 w 49"/>
                      <a:gd name="T29" fmla="*/ 9 h 22"/>
                      <a:gd name="T30" fmla="*/ 22 w 49"/>
                      <a:gd name="T31" fmla="*/ 10 h 22"/>
                      <a:gd name="T32" fmla="*/ 24 w 49"/>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2">
                        <a:moveTo>
                          <a:pt x="49" y="22"/>
                        </a:moveTo>
                        <a:lnTo>
                          <a:pt x="44" y="22"/>
                        </a:lnTo>
                        <a:lnTo>
                          <a:pt x="37" y="21"/>
                        </a:lnTo>
                        <a:lnTo>
                          <a:pt x="29" y="19"/>
                        </a:lnTo>
                        <a:lnTo>
                          <a:pt x="21" y="17"/>
                        </a:lnTo>
                        <a:lnTo>
                          <a:pt x="14" y="13"/>
                        </a:lnTo>
                        <a:lnTo>
                          <a:pt x="7" y="10"/>
                        </a:lnTo>
                        <a:lnTo>
                          <a:pt x="3" y="6"/>
                        </a:lnTo>
                        <a:lnTo>
                          <a:pt x="0" y="3"/>
                        </a:lnTo>
                        <a:lnTo>
                          <a:pt x="1" y="0"/>
                        </a:lnTo>
                        <a:lnTo>
                          <a:pt x="6" y="0"/>
                        </a:lnTo>
                        <a:lnTo>
                          <a:pt x="14" y="3"/>
                        </a:lnTo>
                        <a:lnTo>
                          <a:pt x="22" y="7"/>
                        </a:lnTo>
                        <a:lnTo>
                          <a:pt x="30" y="12"/>
                        </a:lnTo>
                        <a:lnTo>
                          <a:pt x="38" y="17"/>
                        </a:lnTo>
                        <a:lnTo>
                          <a:pt x="45" y="20"/>
                        </a:lnTo>
                        <a:lnTo>
                          <a:pt x="49"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2" name="Freeform 215">
                    <a:extLst>
                      <a:ext uri="{FF2B5EF4-FFF2-40B4-BE49-F238E27FC236}">
                        <a16:creationId xmlns:a16="http://schemas.microsoft.com/office/drawing/2014/main" id="{AB083696-C521-4087-892A-995905FE7591}"/>
                      </a:ext>
                    </a:extLst>
                  </p:cNvPr>
                  <p:cNvSpPr>
                    <a:spLocks/>
                  </p:cNvSpPr>
                  <p:nvPr/>
                </p:nvSpPr>
                <p:spPr bwMode="auto">
                  <a:xfrm>
                    <a:off x="33" y="476"/>
                    <a:ext cx="25" cy="6"/>
                  </a:xfrm>
                  <a:custGeom>
                    <a:avLst/>
                    <a:gdLst>
                      <a:gd name="T0" fmla="*/ 25 w 48"/>
                      <a:gd name="T1" fmla="*/ 3 h 12"/>
                      <a:gd name="T2" fmla="*/ 24 w 48"/>
                      <a:gd name="T3" fmla="*/ 4 h 12"/>
                      <a:gd name="T4" fmla="*/ 21 w 48"/>
                      <a:gd name="T5" fmla="*/ 5 h 12"/>
                      <a:gd name="T6" fmla="*/ 17 w 48"/>
                      <a:gd name="T7" fmla="*/ 6 h 12"/>
                      <a:gd name="T8" fmla="*/ 13 w 48"/>
                      <a:gd name="T9" fmla="*/ 6 h 12"/>
                      <a:gd name="T10" fmla="*/ 9 w 48"/>
                      <a:gd name="T11" fmla="*/ 6 h 12"/>
                      <a:gd name="T12" fmla="*/ 5 w 48"/>
                      <a:gd name="T13" fmla="*/ 6 h 12"/>
                      <a:gd name="T14" fmla="*/ 2 w 48"/>
                      <a:gd name="T15" fmla="*/ 4 h 12"/>
                      <a:gd name="T16" fmla="*/ 0 w 48"/>
                      <a:gd name="T17" fmla="*/ 3 h 12"/>
                      <a:gd name="T18" fmla="*/ 0 w 48"/>
                      <a:gd name="T19" fmla="*/ 1 h 12"/>
                      <a:gd name="T20" fmla="*/ 2 w 48"/>
                      <a:gd name="T21" fmla="*/ 0 h 12"/>
                      <a:gd name="T22" fmla="*/ 5 w 48"/>
                      <a:gd name="T23" fmla="*/ 0 h 12"/>
                      <a:gd name="T24" fmla="*/ 9 w 48"/>
                      <a:gd name="T25" fmla="*/ 1 h 12"/>
                      <a:gd name="T26" fmla="*/ 14 w 48"/>
                      <a:gd name="T27" fmla="*/ 2 h 12"/>
                      <a:gd name="T28" fmla="*/ 18 w 48"/>
                      <a:gd name="T29" fmla="*/ 2 h 12"/>
                      <a:gd name="T30" fmla="*/ 22 w 48"/>
                      <a:gd name="T31" fmla="*/ 3 h 12"/>
                      <a:gd name="T32" fmla="*/ 25 w 48"/>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2">
                        <a:moveTo>
                          <a:pt x="48" y="5"/>
                        </a:moveTo>
                        <a:lnTo>
                          <a:pt x="46" y="7"/>
                        </a:lnTo>
                        <a:lnTo>
                          <a:pt x="41" y="10"/>
                        </a:lnTo>
                        <a:lnTo>
                          <a:pt x="33" y="11"/>
                        </a:lnTo>
                        <a:lnTo>
                          <a:pt x="25" y="12"/>
                        </a:lnTo>
                        <a:lnTo>
                          <a:pt x="17" y="12"/>
                        </a:lnTo>
                        <a:lnTo>
                          <a:pt x="9" y="11"/>
                        </a:lnTo>
                        <a:lnTo>
                          <a:pt x="3" y="8"/>
                        </a:lnTo>
                        <a:lnTo>
                          <a:pt x="0" y="5"/>
                        </a:lnTo>
                        <a:lnTo>
                          <a:pt x="0" y="1"/>
                        </a:lnTo>
                        <a:lnTo>
                          <a:pt x="3" y="0"/>
                        </a:lnTo>
                        <a:lnTo>
                          <a:pt x="10" y="0"/>
                        </a:lnTo>
                        <a:lnTo>
                          <a:pt x="17" y="1"/>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3" name="Freeform 216">
                    <a:extLst>
                      <a:ext uri="{FF2B5EF4-FFF2-40B4-BE49-F238E27FC236}">
                        <a16:creationId xmlns:a16="http://schemas.microsoft.com/office/drawing/2014/main" id="{62CCC7AC-A48B-4FA5-9668-86087F9DE256}"/>
                      </a:ext>
                    </a:extLst>
                  </p:cNvPr>
                  <p:cNvSpPr>
                    <a:spLocks/>
                  </p:cNvSpPr>
                  <p:nvPr/>
                </p:nvSpPr>
                <p:spPr bwMode="auto">
                  <a:xfrm>
                    <a:off x="27" y="487"/>
                    <a:ext cx="26" cy="4"/>
                  </a:xfrm>
                  <a:custGeom>
                    <a:avLst/>
                    <a:gdLst>
                      <a:gd name="T0" fmla="*/ 26 w 52"/>
                      <a:gd name="T1" fmla="*/ 0 h 8"/>
                      <a:gd name="T2" fmla="*/ 24 w 52"/>
                      <a:gd name="T3" fmla="*/ 1 h 8"/>
                      <a:gd name="T4" fmla="*/ 21 w 52"/>
                      <a:gd name="T5" fmla="*/ 2 h 8"/>
                      <a:gd name="T6" fmla="*/ 17 w 52"/>
                      <a:gd name="T7" fmla="*/ 3 h 8"/>
                      <a:gd name="T8" fmla="*/ 12 w 52"/>
                      <a:gd name="T9" fmla="*/ 4 h 8"/>
                      <a:gd name="T10" fmla="*/ 8 w 52"/>
                      <a:gd name="T11" fmla="*/ 4 h 8"/>
                      <a:gd name="T12" fmla="*/ 4 w 52"/>
                      <a:gd name="T13" fmla="*/ 4 h 8"/>
                      <a:gd name="T14" fmla="*/ 2 w 52"/>
                      <a:gd name="T15" fmla="*/ 4 h 8"/>
                      <a:gd name="T16" fmla="*/ 0 w 52"/>
                      <a:gd name="T17" fmla="*/ 3 h 8"/>
                      <a:gd name="T18" fmla="*/ 0 w 52"/>
                      <a:gd name="T19" fmla="*/ 1 h 8"/>
                      <a:gd name="T20" fmla="*/ 2 w 52"/>
                      <a:gd name="T21" fmla="*/ 0 h 8"/>
                      <a:gd name="T22" fmla="*/ 5 w 52"/>
                      <a:gd name="T23" fmla="*/ 0 h 8"/>
                      <a:gd name="T24" fmla="*/ 9 w 52"/>
                      <a:gd name="T25" fmla="*/ 0 h 8"/>
                      <a:gd name="T26" fmla="*/ 14 w 52"/>
                      <a:gd name="T27" fmla="*/ 0 h 8"/>
                      <a:gd name="T28" fmla="*/ 18 w 52"/>
                      <a:gd name="T29" fmla="*/ 1 h 8"/>
                      <a:gd name="T30" fmla="*/ 22 w 52"/>
                      <a:gd name="T31" fmla="*/ 1 h 8"/>
                      <a:gd name="T32" fmla="*/ 26 w 52"/>
                      <a:gd name="T33" fmla="*/ 0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
                        <a:moveTo>
                          <a:pt x="52" y="0"/>
                        </a:moveTo>
                        <a:lnTo>
                          <a:pt x="47" y="2"/>
                        </a:lnTo>
                        <a:lnTo>
                          <a:pt x="42" y="4"/>
                        </a:lnTo>
                        <a:lnTo>
                          <a:pt x="34" y="6"/>
                        </a:lnTo>
                        <a:lnTo>
                          <a:pt x="24" y="7"/>
                        </a:lnTo>
                        <a:lnTo>
                          <a:pt x="16" y="8"/>
                        </a:lnTo>
                        <a:lnTo>
                          <a:pt x="8" y="8"/>
                        </a:lnTo>
                        <a:lnTo>
                          <a:pt x="4" y="7"/>
                        </a:lnTo>
                        <a:lnTo>
                          <a:pt x="0" y="5"/>
                        </a:lnTo>
                        <a:lnTo>
                          <a:pt x="0" y="2"/>
                        </a:lnTo>
                        <a:lnTo>
                          <a:pt x="4" y="0"/>
                        </a:lnTo>
                        <a:lnTo>
                          <a:pt x="9" y="0"/>
                        </a:lnTo>
                        <a:lnTo>
                          <a:pt x="17" y="0"/>
                        </a:lnTo>
                        <a:lnTo>
                          <a:pt x="27" y="0"/>
                        </a:lnTo>
                        <a:lnTo>
                          <a:pt x="36" y="1"/>
                        </a:lnTo>
                        <a:lnTo>
                          <a:pt x="44"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4" name="Freeform 217">
                    <a:extLst>
                      <a:ext uri="{FF2B5EF4-FFF2-40B4-BE49-F238E27FC236}">
                        <a16:creationId xmlns:a16="http://schemas.microsoft.com/office/drawing/2014/main" id="{0FEFE193-4188-4070-90B6-8DE30DF91BD5}"/>
                      </a:ext>
                    </a:extLst>
                  </p:cNvPr>
                  <p:cNvSpPr>
                    <a:spLocks/>
                  </p:cNvSpPr>
                  <p:nvPr/>
                </p:nvSpPr>
                <p:spPr bwMode="auto">
                  <a:xfrm>
                    <a:off x="22" y="495"/>
                    <a:ext cx="26" cy="6"/>
                  </a:xfrm>
                  <a:custGeom>
                    <a:avLst/>
                    <a:gdLst>
                      <a:gd name="T0" fmla="*/ 26 w 52"/>
                      <a:gd name="T1" fmla="*/ 0 h 12"/>
                      <a:gd name="T2" fmla="*/ 24 w 52"/>
                      <a:gd name="T3" fmla="*/ 1 h 12"/>
                      <a:gd name="T4" fmla="*/ 20 w 52"/>
                      <a:gd name="T5" fmla="*/ 2 h 12"/>
                      <a:gd name="T6" fmla="*/ 16 w 52"/>
                      <a:gd name="T7" fmla="*/ 4 h 12"/>
                      <a:gd name="T8" fmla="*/ 12 w 52"/>
                      <a:gd name="T9" fmla="*/ 5 h 12"/>
                      <a:gd name="T10" fmla="*/ 7 w 52"/>
                      <a:gd name="T11" fmla="*/ 6 h 12"/>
                      <a:gd name="T12" fmla="*/ 4 w 52"/>
                      <a:gd name="T13" fmla="*/ 6 h 12"/>
                      <a:gd name="T14" fmla="*/ 1 w 52"/>
                      <a:gd name="T15" fmla="*/ 6 h 12"/>
                      <a:gd name="T16" fmla="*/ 0 w 52"/>
                      <a:gd name="T17" fmla="*/ 4 h 12"/>
                      <a:gd name="T18" fmla="*/ 1 w 52"/>
                      <a:gd name="T19" fmla="*/ 3 h 12"/>
                      <a:gd name="T20" fmla="*/ 3 w 52"/>
                      <a:gd name="T21" fmla="*/ 2 h 12"/>
                      <a:gd name="T22" fmla="*/ 7 w 52"/>
                      <a:gd name="T23" fmla="*/ 2 h 12"/>
                      <a:gd name="T24" fmla="*/ 11 w 52"/>
                      <a:gd name="T25" fmla="*/ 1 h 12"/>
                      <a:gd name="T26" fmla="*/ 15 w 52"/>
                      <a:gd name="T27" fmla="*/ 1 h 12"/>
                      <a:gd name="T28" fmla="*/ 19 w 52"/>
                      <a:gd name="T29" fmla="*/ 1 h 12"/>
                      <a:gd name="T30" fmla="*/ 23 w 52"/>
                      <a:gd name="T31" fmla="*/ 1 h 12"/>
                      <a:gd name="T32" fmla="*/ 26 w 5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0"/>
                        </a:moveTo>
                        <a:lnTo>
                          <a:pt x="47" y="2"/>
                        </a:lnTo>
                        <a:lnTo>
                          <a:pt x="40" y="4"/>
                        </a:lnTo>
                        <a:lnTo>
                          <a:pt x="31" y="7"/>
                        </a:lnTo>
                        <a:lnTo>
                          <a:pt x="23" y="10"/>
                        </a:lnTo>
                        <a:lnTo>
                          <a:pt x="14" y="11"/>
                        </a:lnTo>
                        <a:lnTo>
                          <a:pt x="7" y="12"/>
                        </a:lnTo>
                        <a:lnTo>
                          <a:pt x="2" y="11"/>
                        </a:lnTo>
                        <a:lnTo>
                          <a:pt x="0" y="8"/>
                        </a:lnTo>
                        <a:lnTo>
                          <a:pt x="1" y="5"/>
                        </a:lnTo>
                        <a:lnTo>
                          <a:pt x="6" y="4"/>
                        </a:lnTo>
                        <a:lnTo>
                          <a:pt x="13" y="3"/>
                        </a:lnTo>
                        <a:lnTo>
                          <a:pt x="21" y="2"/>
                        </a:lnTo>
                        <a:lnTo>
                          <a:pt x="29" y="2"/>
                        </a:lnTo>
                        <a:lnTo>
                          <a:pt x="37" y="2"/>
                        </a:lnTo>
                        <a:lnTo>
                          <a:pt x="45"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5" name="Freeform 218">
                    <a:extLst>
                      <a:ext uri="{FF2B5EF4-FFF2-40B4-BE49-F238E27FC236}">
                        <a16:creationId xmlns:a16="http://schemas.microsoft.com/office/drawing/2014/main" id="{7BA069B6-DA6E-4A68-9C3F-166FDBD053DB}"/>
                      </a:ext>
                    </a:extLst>
                  </p:cNvPr>
                  <p:cNvSpPr>
                    <a:spLocks/>
                  </p:cNvSpPr>
                  <p:nvPr/>
                </p:nvSpPr>
                <p:spPr bwMode="auto">
                  <a:xfrm>
                    <a:off x="17" y="504"/>
                    <a:ext cx="29" cy="7"/>
                  </a:xfrm>
                  <a:custGeom>
                    <a:avLst/>
                    <a:gdLst>
                      <a:gd name="T0" fmla="*/ 29 w 57"/>
                      <a:gd name="T1" fmla="*/ 0 h 14"/>
                      <a:gd name="T2" fmla="*/ 25 w 57"/>
                      <a:gd name="T3" fmla="*/ 2 h 14"/>
                      <a:gd name="T4" fmla="*/ 21 w 57"/>
                      <a:gd name="T5" fmla="*/ 4 h 14"/>
                      <a:gd name="T6" fmla="*/ 17 w 57"/>
                      <a:gd name="T7" fmla="*/ 5 h 14"/>
                      <a:gd name="T8" fmla="*/ 12 w 57"/>
                      <a:gd name="T9" fmla="*/ 6 h 14"/>
                      <a:gd name="T10" fmla="*/ 8 w 57"/>
                      <a:gd name="T11" fmla="*/ 7 h 14"/>
                      <a:gd name="T12" fmla="*/ 3 w 57"/>
                      <a:gd name="T13" fmla="*/ 7 h 14"/>
                      <a:gd name="T14" fmla="*/ 1 w 57"/>
                      <a:gd name="T15" fmla="*/ 6 h 14"/>
                      <a:gd name="T16" fmla="*/ 0 w 57"/>
                      <a:gd name="T17" fmla="*/ 4 h 14"/>
                      <a:gd name="T18" fmla="*/ 1 w 57"/>
                      <a:gd name="T19" fmla="*/ 2 h 14"/>
                      <a:gd name="T20" fmla="*/ 3 w 57"/>
                      <a:gd name="T21" fmla="*/ 1 h 14"/>
                      <a:gd name="T22" fmla="*/ 8 w 57"/>
                      <a:gd name="T23" fmla="*/ 1 h 14"/>
                      <a:gd name="T24" fmla="*/ 12 w 57"/>
                      <a:gd name="T25" fmla="*/ 0 h 14"/>
                      <a:gd name="T26" fmla="*/ 17 w 57"/>
                      <a:gd name="T27" fmla="*/ 1 h 14"/>
                      <a:gd name="T28" fmla="*/ 22 w 57"/>
                      <a:gd name="T29" fmla="*/ 1 h 14"/>
                      <a:gd name="T30" fmla="*/ 26 w 57"/>
                      <a:gd name="T31" fmla="*/ 1 h 14"/>
                      <a:gd name="T32" fmla="*/ 29 w 57"/>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4">
                        <a:moveTo>
                          <a:pt x="57" y="0"/>
                        </a:moveTo>
                        <a:lnTo>
                          <a:pt x="50" y="3"/>
                        </a:lnTo>
                        <a:lnTo>
                          <a:pt x="42" y="7"/>
                        </a:lnTo>
                        <a:lnTo>
                          <a:pt x="33" y="9"/>
                        </a:lnTo>
                        <a:lnTo>
                          <a:pt x="24" y="12"/>
                        </a:lnTo>
                        <a:lnTo>
                          <a:pt x="15" y="14"/>
                        </a:lnTo>
                        <a:lnTo>
                          <a:pt x="6" y="14"/>
                        </a:lnTo>
                        <a:lnTo>
                          <a:pt x="2" y="11"/>
                        </a:lnTo>
                        <a:lnTo>
                          <a:pt x="0" y="8"/>
                        </a:lnTo>
                        <a:lnTo>
                          <a:pt x="1" y="4"/>
                        </a:lnTo>
                        <a:lnTo>
                          <a:pt x="6" y="2"/>
                        </a:lnTo>
                        <a:lnTo>
                          <a:pt x="15" y="1"/>
                        </a:lnTo>
                        <a:lnTo>
                          <a:pt x="24" y="0"/>
                        </a:lnTo>
                        <a:lnTo>
                          <a:pt x="34" y="1"/>
                        </a:lnTo>
                        <a:lnTo>
                          <a:pt x="43" y="1"/>
                        </a:lnTo>
                        <a:lnTo>
                          <a:pt x="51" y="1"/>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6" name="Freeform 219">
                    <a:extLst>
                      <a:ext uri="{FF2B5EF4-FFF2-40B4-BE49-F238E27FC236}">
                        <a16:creationId xmlns:a16="http://schemas.microsoft.com/office/drawing/2014/main" id="{678513C3-065C-4B7B-A610-23A96497CB16}"/>
                      </a:ext>
                    </a:extLst>
                  </p:cNvPr>
                  <p:cNvSpPr>
                    <a:spLocks/>
                  </p:cNvSpPr>
                  <p:nvPr/>
                </p:nvSpPr>
                <p:spPr bwMode="auto">
                  <a:xfrm>
                    <a:off x="13" y="515"/>
                    <a:ext cx="31" cy="10"/>
                  </a:xfrm>
                  <a:custGeom>
                    <a:avLst/>
                    <a:gdLst>
                      <a:gd name="T0" fmla="*/ 31 w 64"/>
                      <a:gd name="T1" fmla="*/ 0 h 19"/>
                      <a:gd name="T2" fmla="*/ 28 w 64"/>
                      <a:gd name="T3" fmla="*/ 1 h 19"/>
                      <a:gd name="T4" fmla="*/ 24 w 64"/>
                      <a:gd name="T5" fmla="*/ 3 h 19"/>
                      <a:gd name="T6" fmla="*/ 18 w 64"/>
                      <a:gd name="T7" fmla="*/ 6 h 19"/>
                      <a:gd name="T8" fmla="*/ 13 w 64"/>
                      <a:gd name="T9" fmla="*/ 8 h 19"/>
                      <a:gd name="T10" fmla="*/ 7 w 64"/>
                      <a:gd name="T11" fmla="*/ 9 h 19"/>
                      <a:gd name="T12" fmla="*/ 3 w 64"/>
                      <a:gd name="T13" fmla="*/ 10 h 19"/>
                      <a:gd name="T14" fmla="*/ 0 w 64"/>
                      <a:gd name="T15" fmla="*/ 10 h 19"/>
                      <a:gd name="T16" fmla="*/ 0 w 64"/>
                      <a:gd name="T17" fmla="*/ 8 h 19"/>
                      <a:gd name="T18" fmla="*/ 2 w 64"/>
                      <a:gd name="T19" fmla="*/ 6 h 19"/>
                      <a:gd name="T20" fmla="*/ 5 w 64"/>
                      <a:gd name="T21" fmla="*/ 5 h 19"/>
                      <a:gd name="T22" fmla="*/ 9 w 64"/>
                      <a:gd name="T23" fmla="*/ 3 h 19"/>
                      <a:gd name="T24" fmla="*/ 15 w 64"/>
                      <a:gd name="T25" fmla="*/ 2 h 19"/>
                      <a:gd name="T26" fmla="*/ 20 w 64"/>
                      <a:gd name="T27" fmla="*/ 2 h 19"/>
                      <a:gd name="T28" fmla="*/ 25 w 64"/>
                      <a:gd name="T29" fmla="*/ 1 h 19"/>
                      <a:gd name="T30" fmla="*/ 29 w 64"/>
                      <a:gd name="T31" fmla="*/ 1 h 19"/>
                      <a:gd name="T32" fmla="*/ 31 w 64"/>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9">
                        <a:moveTo>
                          <a:pt x="64" y="0"/>
                        </a:moveTo>
                        <a:lnTo>
                          <a:pt x="58" y="2"/>
                        </a:lnTo>
                        <a:lnTo>
                          <a:pt x="49" y="6"/>
                        </a:lnTo>
                        <a:lnTo>
                          <a:pt x="37" y="11"/>
                        </a:lnTo>
                        <a:lnTo>
                          <a:pt x="27" y="15"/>
                        </a:lnTo>
                        <a:lnTo>
                          <a:pt x="15" y="18"/>
                        </a:lnTo>
                        <a:lnTo>
                          <a:pt x="7" y="19"/>
                        </a:lnTo>
                        <a:lnTo>
                          <a:pt x="1" y="19"/>
                        </a:lnTo>
                        <a:lnTo>
                          <a:pt x="0" y="16"/>
                        </a:lnTo>
                        <a:lnTo>
                          <a:pt x="4" y="11"/>
                        </a:lnTo>
                        <a:lnTo>
                          <a:pt x="10" y="9"/>
                        </a:lnTo>
                        <a:lnTo>
                          <a:pt x="19" y="6"/>
                        </a:lnTo>
                        <a:lnTo>
                          <a:pt x="30" y="4"/>
                        </a:lnTo>
                        <a:lnTo>
                          <a:pt x="41" y="3"/>
                        </a:lnTo>
                        <a:lnTo>
                          <a:pt x="51" y="2"/>
                        </a:lnTo>
                        <a:lnTo>
                          <a:pt x="59" y="1"/>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7" name="Freeform 220">
                    <a:extLst>
                      <a:ext uri="{FF2B5EF4-FFF2-40B4-BE49-F238E27FC236}">
                        <a16:creationId xmlns:a16="http://schemas.microsoft.com/office/drawing/2014/main" id="{010A8D00-CA79-4385-85C1-2C81ADB2D23D}"/>
                      </a:ext>
                    </a:extLst>
                  </p:cNvPr>
                  <p:cNvSpPr>
                    <a:spLocks/>
                  </p:cNvSpPr>
                  <p:nvPr/>
                </p:nvSpPr>
                <p:spPr bwMode="auto">
                  <a:xfrm>
                    <a:off x="10" y="523"/>
                    <a:ext cx="34" cy="13"/>
                  </a:xfrm>
                  <a:custGeom>
                    <a:avLst/>
                    <a:gdLst>
                      <a:gd name="T0" fmla="*/ 34 w 68"/>
                      <a:gd name="T1" fmla="*/ 0 h 26"/>
                      <a:gd name="T2" fmla="*/ 31 w 68"/>
                      <a:gd name="T3" fmla="*/ 3 h 26"/>
                      <a:gd name="T4" fmla="*/ 27 w 68"/>
                      <a:gd name="T5" fmla="*/ 6 h 26"/>
                      <a:gd name="T6" fmla="*/ 21 w 68"/>
                      <a:gd name="T7" fmla="*/ 9 h 26"/>
                      <a:gd name="T8" fmla="*/ 15 w 68"/>
                      <a:gd name="T9" fmla="*/ 11 h 26"/>
                      <a:gd name="T10" fmla="*/ 9 w 68"/>
                      <a:gd name="T11" fmla="*/ 13 h 26"/>
                      <a:gd name="T12" fmla="*/ 5 w 68"/>
                      <a:gd name="T13" fmla="*/ 13 h 26"/>
                      <a:gd name="T14" fmla="*/ 1 w 68"/>
                      <a:gd name="T15" fmla="*/ 13 h 26"/>
                      <a:gd name="T16" fmla="*/ 0 w 68"/>
                      <a:gd name="T17" fmla="*/ 11 h 26"/>
                      <a:gd name="T18" fmla="*/ 1 w 68"/>
                      <a:gd name="T19" fmla="*/ 9 h 26"/>
                      <a:gd name="T20" fmla="*/ 4 w 68"/>
                      <a:gd name="T21" fmla="*/ 6 h 26"/>
                      <a:gd name="T22" fmla="*/ 8 w 68"/>
                      <a:gd name="T23" fmla="*/ 5 h 26"/>
                      <a:gd name="T24" fmla="*/ 14 w 68"/>
                      <a:gd name="T25" fmla="*/ 4 h 26"/>
                      <a:gd name="T26" fmla="*/ 20 w 68"/>
                      <a:gd name="T27" fmla="*/ 2 h 26"/>
                      <a:gd name="T28" fmla="*/ 25 w 68"/>
                      <a:gd name="T29" fmla="*/ 1 h 26"/>
                      <a:gd name="T30" fmla="*/ 31 w 68"/>
                      <a:gd name="T31" fmla="*/ 1 h 26"/>
                      <a:gd name="T32" fmla="*/ 34 w 68"/>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26">
                        <a:moveTo>
                          <a:pt x="68" y="0"/>
                        </a:moveTo>
                        <a:lnTo>
                          <a:pt x="62" y="5"/>
                        </a:lnTo>
                        <a:lnTo>
                          <a:pt x="53" y="12"/>
                        </a:lnTo>
                        <a:lnTo>
                          <a:pt x="41" y="17"/>
                        </a:lnTo>
                        <a:lnTo>
                          <a:pt x="30" y="22"/>
                        </a:lnTo>
                        <a:lnTo>
                          <a:pt x="18" y="25"/>
                        </a:lnTo>
                        <a:lnTo>
                          <a:pt x="9" y="26"/>
                        </a:lnTo>
                        <a:lnTo>
                          <a:pt x="2" y="25"/>
                        </a:lnTo>
                        <a:lnTo>
                          <a:pt x="0" y="22"/>
                        </a:lnTo>
                        <a:lnTo>
                          <a:pt x="1" y="17"/>
                        </a:lnTo>
                        <a:lnTo>
                          <a:pt x="8" y="12"/>
                        </a:lnTo>
                        <a:lnTo>
                          <a:pt x="16" y="9"/>
                        </a:lnTo>
                        <a:lnTo>
                          <a:pt x="27" y="7"/>
                        </a:lnTo>
                        <a:lnTo>
                          <a:pt x="39" y="4"/>
                        </a:lnTo>
                        <a:lnTo>
                          <a:pt x="50" y="2"/>
                        </a:lnTo>
                        <a:lnTo>
                          <a:pt x="61" y="1"/>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7908" name="Freeform 221">
                  <a:extLst>
                    <a:ext uri="{FF2B5EF4-FFF2-40B4-BE49-F238E27FC236}">
                      <a16:creationId xmlns:a16="http://schemas.microsoft.com/office/drawing/2014/main" id="{3E5DC199-0AA3-4DBB-AB1C-5A65096E72DF}"/>
                    </a:ext>
                  </a:extLst>
                </p:cNvPr>
                <p:cNvSpPr>
                  <a:spLocks/>
                </p:cNvSpPr>
                <p:nvPr/>
              </p:nvSpPr>
              <p:spPr bwMode="auto">
                <a:xfrm>
                  <a:off x="12" y="536"/>
                  <a:ext cx="32" cy="21"/>
                </a:xfrm>
                <a:custGeom>
                  <a:avLst/>
                  <a:gdLst>
                    <a:gd name="T0" fmla="*/ 32 w 65"/>
                    <a:gd name="T1" fmla="*/ 0 h 43"/>
                    <a:gd name="T2" fmla="*/ 29 w 65"/>
                    <a:gd name="T3" fmla="*/ 3 h 43"/>
                    <a:gd name="T4" fmla="*/ 25 w 65"/>
                    <a:gd name="T5" fmla="*/ 7 h 43"/>
                    <a:gd name="T6" fmla="*/ 20 w 65"/>
                    <a:gd name="T7" fmla="*/ 11 h 43"/>
                    <a:gd name="T8" fmla="*/ 15 w 65"/>
                    <a:gd name="T9" fmla="*/ 15 h 43"/>
                    <a:gd name="T10" fmla="*/ 10 w 65"/>
                    <a:gd name="T11" fmla="*/ 18 h 43"/>
                    <a:gd name="T12" fmla="*/ 5 w 65"/>
                    <a:gd name="T13" fmla="*/ 20 h 43"/>
                    <a:gd name="T14" fmla="*/ 2 w 65"/>
                    <a:gd name="T15" fmla="*/ 21 h 43"/>
                    <a:gd name="T16" fmla="*/ 0 w 65"/>
                    <a:gd name="T17" fmla="*/ 20 h 43"/>
                    <a:gd name="T18" fmla="*/ 0 w 65"/>
                    <a:gd name="T19" fmla="*/ 18 h 43"/>
                    <a:gd name="T20" fmla="*/ 3 w 65"/>
                    <a:gd name="T21" fmla="*/ 15 h 43"/>
                    <a:gd name="T22" fmla="*/ 6 w 65"/>
                    <a:gd name="T23" fmla="*/ 12 h 43"/>
                    <a:gd name="T24" fmla="*/ 11 w 65"/>
                    <a:gd name="T25" fmla="*/ 8 h 43"/>
                    <a:gd name="T26" fmla="*/ 17 w 65"/>
                    <a:gd name="T27" fmla="*/ 6 h 43"/>
                    <a:gd name="T28" fmla="*/ 22 w 65"/>
                    <a:gd name="T29" fmla="*/ 3 h 43"/>
                    <a:gd name="T30" fmla="*/ 27 w 65"/>
                    <a:gd name="T31" fmla="*/ 1 h 43"/>
                    <a:gd name="T32" fmla="*/ 32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43">
                      <a:moveTo>
                        <a:pt x="65" y="0"/>
                      </a:moveTo>
                      <a:lnTo>
                        <a:pt x="59" y="7"/>
                      </a:lnTo>
                      <a:lnTo>
                        <a:pt x="51" y="14"/>
                      </a:lnTo>
                      <a:lnTo>
                        <a:pt x="40" y="22"/>
                      </a:lnTo>
                      <a:lnTo>
                        <a:pt x="30" y="30"/>
                      </a:lnTo>
                      <a:lnTo>
                        <a:pt x="20" y="36"/>
                      </a:lnTo>
                      <a:lnTo>
                        <a:pt x="11" y="41"/>
                      </a:lnTo>
                      <a:lnTo>
                        <a:pt x="4" y="43"/>
                      </a:lnTo>
                      <a:lnTo>
                        <a:pt x="0" y="41"/>
                      </a:lnTo>
                      <a:lnTo>
                        <a:pt x="1" y="36"/>
                      </a:lnTo>
                      <a:lnTo>
                        <a:pt x="6" y="30"/>
                      </a:lnTo>
                      <a:lnTo>
                        <a:pt x="13" y="24"/>
                      </a:lnTo>
                      <a:lnTo>
                        <a:pt x="23" y="17"/>
                      </a:lnTo>
                      <a:lnTo>
                        <a:pt x="34" y="12"/>
                      </a:lnTo>
                      <a:lnTo>
                        <a:pt x="45" y="6"/>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9" name="Freeform 222">
                  <a:extLst>
                    <a:ext uri="{FF2B5EF4-FFF2-40B4-BE49-F238E27FC236}">
                      <a16:creationId xmlns:a16="http://schemas.microsoft.com/office/drawing/2014/main" id="{7FC8D37B-9CC7-480B-9E8D-D9A0BF45FDB3}"/>
                    </a:ext>
                  </a:extLst>
                </p:cNvPr>
                <p:cNvSpPr>
                  <a:spLocks/>
                </p:cNvSpPr>
                <p:nvPr/>
              </p:nvSpPr>
              <p:spPr bwMode="auto">
                <a:xfrm>
                  <a:off x="17" y="548"/>
                  <a:ext cx="27" cy="27"/>
                </a:xfrm>
                <a:custGeom>
                  <a:avLst/>
                  <a:gdLst>
                    <a:gd name="T0" fmla="*/ 27 w 54"/>
                    <a:gd name="T1" fmla="*/ 0 h 55"/>
                    <a:gd name="T2" fmla="*/ 25 w 54"/>
                    <a:gd name="T3" fmla="*/ 3 h 55"/>
                    <a:gd name="T4" fmla="*/ 22 w 54"/>
                    <a:gd name="T5" fmla="*/ 7 h 55"/>
                    <a:gd name="T6" fmla="*/ 18 w 54"/>
                    <a:gd name="T7" fmla="*/ 13 h 55"/>
                    <a:gd name="T8" fmla="*/ 14 w 54"/>
                    <a:gd name="T9" fmla="*/ 17 h 55"/>
                    <a:gd name="T10" fmla="*/ 9 w 54"/>
                    <a:gd name="T11" fmla="*/ 22 h 55"/>
                    <a:gd name="T12" fmla="*/ 5 w 54"/>
                    <a:gd name="T13" fmla="*/ 25 h 55"/>
                    <a:gd name="T14" fmla="*/ 2 w 54"/>
                    <a:gd name="T15" fmla="*/ 27 h 55"/>
                    <a:gd name="T16" fmla="*/ 0 w 54"/>
                    <a:gd name="T17" fmla="*/ 26 h 55"/>
                    <a:gd name="T18" fmla="*/ 0 w 54"/>
                    <a:gd name="T19" fmla="*/ 24 h 55"/>
                    <a:gd name="T20" fmla="*/ 2 w 54"/>
                    <a:gd name="T21" fmla="*/ 20 h 55"/>
                    <a:gd name="T22" fmla="*/ 6 w 54"/>
                    <a:gd name="T23" fmla="*/ 16 h 55"/>
                    <a:gd name="T24" fmla="*/ 10 w 54"/>
                    <a:gd name="T25" fmla="*/ 11 h 55"/>
                    <a:gd name="T26" fmla="*/ 16 w 54"/>
                    <a:gd name="T27" fmla="*/ 7 h 55"/>
                    <a:gd name="T28" fmla="*/ 20 w 54"/>
                    <a:gd name="T29" fmla="*/ 3 h 55"/>
                    <a:gd name="T30" fmla="*/ 24 w 54"/>
                    <a:gd name="T31" fmla="*/ 1 h 55"/>
                    <a:gd name="T32" fmla="*/ 27 w 54"/>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5">
                      <a:moveTo>
                        <a:pt x="54" y="0"/>
                      </a:moveTo>
                      <a:lnTo>
                        <a:pt x="50" y="7"/>
                      </a:lnTo>
                      <a:lnTo>
                        <a:pt x="43" y="15"/>
                      </a:lnTo>
                      <a:lnTo>
                        <a:pt x="35" y="26"/>
                      </a:lnTo>
                      <a:lnTo>
                        <a:pt x="27" y="35"/>
                      </a:lnTo>
                      <a:lnTo>
                        <a:pt x="18" y="44"/>
                      </a:lnTo>
                      <a:lnTo>
                        <a:pt x="10" y="51"/>
                      </a:lnTo>
                      <a:lnTo>
                        <a:pt x="3" y="55"/>
                      </a:lnTo>
                      <a:lnTo>
                        <a:pt x="0" y="53"/>
                      </a:lnTo>
                      <a:lnTo>
                        <a:pt x="0" y="48"/>
                      </a:lnTo>
                      <a:lnTo>
                        <a:pt x="4" y="41"/>
                      </a:lnTo>
                      <a:lnTo>
                        <a:pt x="11" y="32"/>
                      </a:lnTo>
                      <a:lnTo>
                        <a:pt x="20" y="23"/>
                      </a:lnTo>
                      <a:lnTo>
                        <a:pt x="31" y="14"/>
                      </a:lnTo>
                      <a:lnTo>
                        <a:pt x="40" y="7"/>
                      </a:lnTo>
                      <a:lnTo>
                        <a:pt x="48" y="3"/>
                      </a:lnTo>
                      <a:lnTo>
                        <a:pt x="5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0" name="Freeform 223">
                  <a:extLst>
                    <a:ext uri="{FF2B5EF4-FFF2-40B4-BE49-F238E27FC236}">
                      <a16:creationId xmlns:a16="http://schemas.microsoft.com/office/drawing/2014/main" id="{050BE157-A824-4461-B30D-E5B26EE77F79}"/>
                    </a:ext>
                  </a:extLst>
                </p:cNvPr>
                <p:cNvSpPr>
                  <a:spLocks/>
                </p:cNvSpPr>
                <p:nvPr/>
              </p:nvSpPr>
              <p:spPr bwMode="auto">
                <a:xfrm>
                  <a:off x="21" y="560"/>
                  <a:ext cx="24" cy="24"/>
                </a:xfrm>
                <a:custGeom>
                  <a:avLst/>
                  <a:gdLst>
                    <a:gd name="T0" fmla="*/ 0 w 50"/>
                    <a:gd name="T1" fmla="*/ 23 h 49"/>
                    <a:gd name="T2" fmla="*/ 1 w 50"/>
                    <a:gd name="T3" fmla="*/ 21 h 49"/>
                    <a:gd name="T4" fmla="*/ 3 w 50"/>
                    <a:gd name="T5" fmla="*/ 19 h 49"/>
                    <a:gd name="T6" fmla="*/ 6 w 50"/>
                    <a:gd name="T7" fmla="*/ 17 h 49"/>
                    <a:gd name="T8" fmla="*/ 10 w 50"/>
                    <a:gd name="T9" fmla="*/ 13 h 49"/>
                    <a:gd name="T10" fmla="*/ 14 w 50"/>
                    <a:gd name="T11" fmla="*/ 10 h 49"/>
                    <a:gd name="T12" fmla="*/ 18 w 50"/>
                    <a:gd name="T13" fmla="*/ 6 h 49"/>
                    <a:gd name="T14" fmla="*/ 22 w 50"/>
                    <a:gd name="T15" fmla="*/ 3 h 49"/>
                    <a:gd name="T16" fmla="*/ 24 w 50"/>
                    <a:gd name="T17" fmla="*/ 0 h 49"/>
                    <a:gd name="T18" fmla="*/ 23 w 50"/>
                    <a:gd name="T19" fmla="*/ 4 h 49"/>
                    <a:gd name="T20" fmla="*/ 20 w 50"/>
                    <a:gd name="T21" fmla="*/ 9 h 49"/>
                    <a:gd name="T22" fmla="*/ 17 w 50"/>
                    <a:gd name="T23" fmla="*/ 13 h 49"/>
                    <a:gd name="T24" fmla="*/ 13 w 50"/>
                    <a:gd name="T25" fmla="*/ 18 h 49"/>
                    <a:gd name="T26" fmla="*/ 9 w 50"/>
                    <a:gd name="T27" fmla="*/ 21 h 49"/>
                    <a:gd name="T28" fmla="*/ 6 w 50"/>
                    <a:gd name="T29" fmla="*/ 24 h 49"/>
                    <a:gd name="T30" fmla="*/ 2 w 50"/>
                    <a:gd name="T31" fmla="*/ 24 h 49"/>
                    <a:gd name="T32" fmla="*/ 0 w 50"/>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9">
                      <a:moveTo>
                        <a:pt x="0" y="47"/>
                      </a:moveTo>
                      <a:lnTo>
                        <a:pt x="2" y="43"/>
                      </a:lnTo>
                      <a:lnTo>
                        <a:pt x="6" y="39"/>
                      </a:lnTo>
                      <a:lnTo>
                        <a:pt x="13" y="34"/>
                      </a:lnTo>
                      <a:lnTo>
                        <a:pt x="21" y="27"/>
                      </a:lnTo>
                      <a:lnTo>
                        <a:pt x="30" y="20"/>
                      </a:lnTo>
                      <a:lnTo>
                        <a:pt x="38" y="13"/>
                      </a:lnTo>
                      <a:lnTo>
                        <a:pt x="45" y="6"/>
                      </a:lnTo>
                      <a:lnTo>
                        <a:pt x="50" y="0"/>
                      </a:lnTo>
                      <a:lnTo>
                        <a:pt x="48" y="9"/>
                      </a:lnTo>
                      <a:lnTo>
                        <a:pt x="42" y="18"/>
                      </a:lnTo>
                      <a:lnTo>
                        <a:pt x="35" y="27"/>
                      </a:lnTo>
                      <a:lnTo>
                        <a:pt x="27" y="36"/>
                      </a:lnTo>
                      <a:lnTo>
                        <a:pt x="19" y="43"/>
                      </a:lnTo>
                      <a:lnTo>
                        <a:pt x="12" y="48"/>
                      </a:lnTo>
                      <a:lnTo>
                        <a:pt x="5" y="49"/>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1" name="Freeform 224">
                  <a:extLst>
                    <a:ext uri="{FF2B5EF4-FFF2-40B4-BE49-F238E27FC236}">
                      <a16:creationId xmlns:a16="http://schemas.microsoft.com/office/drawing/2014/main" id="{4BDE67BE-3DE5-4FC8-8CFC-A125532D63C8}"/>
                    </a:ext>
                  </a:extLst>
                </p:cNvPr>
                <p:cNvSpPr>
                  <a:spLocks/>
                </p:cNvSpPr>
                <p:nvPr/>
              </p:nvSpPr>
              <p:spPr bwMode="auto">
                <a:xfrm>
                  <a:off x="69" y="585"/>
                  <a:ext cx="29" cy="118"/>
                </a:xfrm>
                <a:custGeom>
                  <a:avLst/>
                  <a:gdLst>
                    <a:gd name="T0" fmla="*/ 26 w 59"/>
                    <a:gd name="T1" fmla="*/ 0 h 237"/>
                    <a:gd name="T2" fmla="*/ 27 w 59"/>
                    <a:gd name="T3" fmla="*/ 0 h 237"/>
                    <a:gd name="T4" fmla="*/ 28 w 59"/>
                    <a:gd name="T5" fmla="*/ 0 h 237"/>
                    <a:gd name="T6" fmla="*/ 29 w 59"/>
                    <a:gd name="T7" fmla="*/ 2 h 237"/>
                    <a:gd name="T8" fmla="*/ 29 w 59"/>
                    <a:gd name="T9" fmla="*/ 3 h 237"/>
                    <a:gd name="T10" fmla="*/ 18 w 59"/>
                    <a:gd name="T11" fmla="*/ 17 h 237"/>
                    <a:gd name="T12" fmla="*/ 10 w 59"/>
                    <a:gd name="T13" fmla="*/ 33 h 237"/>
                    <a:gd name="T14" fmla="*/ 6 w 59"/>
                    <a:gd name="T15" fmla="*/ 49 h 237"/>
                    <a:gd name="T16" fmla="*/ 6 w 59"/>
                    <a:gd name="T17" fmla="*/ 64 h 237"/>
                    <a:gd name="T18" fmla="*/ 6 w 59"/>
                    <a:gd name="T19" fmla="*/ 80 h 237"/>
                    <a:gd name="T20" fmla="*/ 8 w 59"/>
                    <a:gd name="T21" fmla="*/ 94 h 237"/>
                    <a:gd name="T22" fmla="*/ 11 w 59"/>
                    <a:gd name="T23" fmla="*/ 107 h 237"/>
                    <a:gd name="T24" fmla="*/ 14 w 59"/>
                    <a:gd name="T25" fmla="*/ 118 h 237"/>
                    <a:gd name="T26" fmla="*/ 8 w 59"/>
                    <a:gd name="T27" fmla="*/ 111 h 237"/>
                    <a:gd name="T28" fmla="*/ 3 w 59"/>
                    <a:gd name="T29" fmla="*/ 98 h 237"/>
                    <a:gd name="T30" fmla="*/ 0 w 59"/>
                    <a:gd name="T31" fmla="*/ 82 h 237"/>
                    <a:gd name="T32" fmla="*/ 0 w 59"/>
                    <a:gd name="T33" fmla="*/ 63 h 237"/>
                    <a:gd name="T34" fmla="*/ 2 w 59"/>
                    <a:gd name="T35" fmla="*/ 44 h 237"/>
                    <a:gd name="T36" fmla="*/ 7 w 59"/>
                    <a:gd name="T37" fmla="*/ 26 h 237"/>
                    <a:gd name="T38" fmla="*/ 15 w 59"/>
                    <a:gd name="T39" fmla="*/ 11 h 237"/>
                    <a:gd name="T40" fmla="*/ 26 w 59"/>
                    <a:gd name="T41" fmla="*/ 0 h 2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7">
                      <a:moveTo>
                        <a:pt x="53" y="0"/>
                      </a:moveTo>
                      <a:lnTo>
                        <a:pt x="54" y="0"/>
                      </a:lnTo>
                      <a:lnTo>
                        <a:pt x="56" y="1"/>
                      </a:lnTo>
                      <a:lnTo>
                        <a:pt x="58" y="4"/>
                      </a:lnTo>
                      <a:lnTo>
                        <a:pt x="59" y="6"/>
                      </a:lnTo>
                      <a:lnTo>
                        <a:pt x="36" y="35"/>
                      </a:lnTo>
                      <a:lnTo>
                        <a:pt x="21" y="66"/>
                      </a:lnTo>
                      <a:lnTo>
                        <a:pt x="13" y="98"/>
                      </a:lnTo>
                      <a:lnTo>
                        <a:pt x="12" y="129"/>
                      </a:lnTo>
                      <a:lnTo>
                        <a:pt x="13" y="160"/>
                      </a:lnTo>
                      <a:lnTo>
                        <a:pt x="17" y="188"/>
                      </a:lnTo>
                      <a:lnTo>
                        <a:pt x="23" y="215"/>
                      </a:lnTo>
                      <a:lnTo>
                        <a:pt x="29" y="237"/>
                      </a:lnTo>
                      <a:lnTo>
                        <a:pt x="16" y="222"/>
                      </a:lnTo>
                      <a:lnTo>
                        <a:pt x="7" y="196"/>
                      </a:lnTo>
                      <a:lnTo>
                        <a:pt x="1" y="164"/>
                      </a:lnTo>
                      <a:lnTo>
                        <a:pt x="0" y="127"/>
                      </a:lnTo>
                      <a:lnTo>
                        <a:pt x="5" y="89"/>
                      </a:lnTo>
                      <a:lnTo>
                        <a:pt x="14" y="52"/>
                      </a:lnTo>
                      <a:lnTo>
                        <a:pt x="30" y="22"/>
                      </a:lnTo>
                      <a:lnTo>
                        <a:pt x="5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2" name="Freeform 225">
                  <a:extLst>
                    <a:ext uri="{FF2B5EF4-FFF2-40B4-BE49-F238E27FC236}">
                      <a16:creationId xmlns:a16="http://schemas.microsoft.com/office/drawing/2014/main" id="{C0C70728-398F-4C92-81AA-F89AC635E76C}"/>
                    </a:ext>
                  </a:extLst>
                </p:cNvPr>
                <p:cNvSpPr>
                  <a:spLocks/>
                </p:cNvSpPr>
                <p:nvPr/>
              </p:nvSpPr>
              <p:spPr bwMode="auto">
                <a:xfrm>
                  <a:off x="75" y="687"/>
                  <a:ext cx="26" cy="15"/>
                </a:xfrm>
                <a:custGeom>
                  <a:avLst/>
                  <a:gdLst>
                    <a:gd name="T0" fmla="*/ 0 w 51"/>
                    <a:gd name="T1" fmla="*/ 0 h 29"/>
                    <a:gd name="T2" fmla="*/ 3 w 51"/>
                    <a:gd name="T3" fmla="*/ 3 h 29"/>
                    <a:gd name="T4" fmla="*/ 7 w 51"/>
                    <a:gd name="T5" fmla="*/ 6 h 29"/>
                    <a:gd name="T6" fmla="*/ 11 w 51"/>
                    <a:gd name="T7" fmla="*/ 9 h 29"/>
                    <a:gd name="T8" fmla="*/ 15 w 51"/>
                    <a:gd name="T9" fmla="*/ 11 h 29"/>
                    <a:gd name="T10" fmla="*/ 19 w 51"/>
                    <a:gd name="T11" fmla="*/ 13 h 29"/>
                    <a:gd name="T12" fmla="*/ 22 w 51"/>
                    <a:gd name="T13" fmla="*/ 15 h 29"/>
                    <a:gd name="T14" fmla="*/ 24 w 51"/>
                    <a:gd name="T15" fmla="*/ 15 h 29"/>
                    <a:gd name="T16" fmla="*/ 26 w 51"/>
                    <a:gd name="T17" fmla="*/ 14 h 29"/>
                    <a:gd name="T18" fmla="*/ 26 w 51"/>
                    <a:gd name="T19" fmla="*/ 13 h 29"/>
                    <a:gd name="T20" fmla="*/ 23 w 51"/>
                    <a:gd name="T21" fmla="*/ 12 h 29"/>
                    <a:gd name="T22" fmla="*/ 20 w 51"/>
                    <a:gd name="T23" fmla="*/ 10 h 29"/>
                    <a:gd name="T24" fmla="*/ 16 w 51"/>
                    <a:gd name="T25" fmla="*/ 8 h 29"/>
                    <a:gd name="T26" fmla="*/ 12 w 51"/>
                    <a:gd name="T27" fmla="*/ 7 h 29"/>
                    <a:gd name="T28" fmla="*/ 8 w 51"/>
                    <a:gd name="T29" fmla="*/ 5 h 29"/>
                    <a:gd name="T30" fmla="*/ 4 w 51"/>
                    <a:gd name="T31" fmla="*/ 3 h 29"/>
                    <a:gd name="T32" fmla="*/ 0 w 51"/>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9">
                      <a:moveTo>
                        <a:pt x="0" y="0"/>
                      </a:moveTo>
                      <a:lnTo>
                        <a:pt x="6" y="6"/>
                      </a:lnTo>
                      <a:lnTo>
                        <a:pt x="13" y="12"/>
                      </a:lnTo>
                      <a:lnTo>
                        <a:pt x="21" y="18"/>
                      </a:lnTo>
                      <a:lnTo>
                        <a:pt x="29" y="22"/>
                      </a:lnTo>
                      <a:lnTo>
                        <a:pt x="37" y="26"/>
                      </a:lnTo>
                      <a:lnTo>
                        <a:pt x="44" y="29"/>
                      </a:lnTo>
                      <a:lnTo>
                        <a:pt x="48" y="29"/>
                      </a:lnTo>
                      <a:lnTo>
                        <a:pt x="51" y="28"/>
                      </a:lnTo>
                      <a:lnTo>
                        <a:pt x="51" y="26"/>
                      </a:lnTo>
                      <a:lnTo>
                        <a:pt x="46" y="23"/>
                      </a:lnTo>
                      <a:lnTo>
                        <a:pt x="40" y="20"/>
                      </a:lnTo>
                      <a:lnTo>
                        <a:pt x="32" y="16"/>
                      </a:lnTo>
                      <a:lnTo>
                        <a:pt x="24" y="13"/>
                      </a:lnTo>
                      <a:lnTo>
                        <a:pt x="15" y="9"/>
                      </a:lnTo>
                      <a:lnTo>
                        <a:pt x="7"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3" name="Freeform 226">
                  <a:extLst>
                    <a:ext uri="{FF2B5EF4-FFF2-40B4-BE49-F238E27FC236}">
                      <a16:creationId xmlns:a16="http://schemas.microsoft.com/office/drawing/2014/main" id="{054019AB-5768-41D9-8E29-0075941B6C10}"/>
                    </a:ext>
                  </a:extLst>
                </p:cNvPr>
                <p:cNvSpPr>
                  <a:spLocks/>
                </p:cNvSpPr>
                <p:nvPr/>
              </p:nvSpPr>
              <p:spPr bwMode="auto">
                <a:xfrm>
                  <a:off x="73" y="677"/>
                  <a:ext cx="28" cy="17"/>
                </a:xfrm>
                <a:custGeom>
                  <a:avLst/>
                  <a:gdLst>
                    <a:gd name="T0" fmla="*/ 28 w 58"/>
                    <a:gd name="T1" fmla="*/ 17 h 34"/>
                    <a:gd name="T2" fmla="*/ 27 w 58"/>
                    <a:gd name="T3" fmla="*/ 17 h 34"/>
                    <a:gd name="T4" fmla="*/ 24 w 58"/>
                    <a:gd name="T5" fmla="*/ 17 h 34"/>
                    <a:gd name="T6" fmla="*/ 21 w 58"/>
                    <a:gd name="T7" fmla="*/ 16 h 34"/>
                    <a:gd name="T8" fmla="*/ 16 w 58"/>
                    <a:gd name="T9" fmla="*/ 13 h 34"/>
                    <a:gd name="T10" fmla="*/ 12 w 58"/>
                    <a:gd name="T11" fmla="*/ 11 h 34"/>
                    <a:gd name="T12" fmla="*/ 7 w 58"/>
                    <a:gd name="T13" fmla="*/ 8 h 34"/>
                    <a:gd name="T14" fmla="*/ 3 w 58"/>
                    <a:gd name="T15" fmla="*/ 4 h 34"/>
                    <a:gd name="T16" fmla="*/ 0 w 58"/>
                    <a:gd name="T17" fmla="*/ 0 h 34"/>
                    <a:gd name="T18" fmla="*/ 3 w 58"/>
                    <a:gd name="T19" fmla="*/ 2 h 34"/>
                    <a:gd name="T20" fmla="*/ 8 w 58"/>
                    <a:gd name="T21" fmla="*/ 4 h 34"/>
                    <a:gd name="T22" fmla="*/ 12 w 58"/>
                    <a:gd name="T23" fmla="*/ 6 h 34"/>
                    <a:gd name="T24" fmla="*/ 17 w 58"/>
                    <a:gd name="T25" fmla="*/ 9 h 34"/>
                    <a:gd name="T26" fmla="*/ 21 w 58"/>
                    <a:gd name="T27" fmla="*/ 12 h 34"/>
                    <a:gd name="T28" fmla="*/ 25 w 58"/>
                    <a:gd name="T29" fmla="*/ 13 h 34"/>
                    <a:gd name="T30" fmla="*/ 28 w 58"/>
                    <a:gd name="T31" fmla="*/ 16 h 34"/>
                    <a:gd name="T32" fmla="*/ 28 w 58"/>
                    <a:gd name="T33" fmla="*/ 17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34">
                      <a:moveTo>
                        <a:pt x="58" y="33"/>
                      </a:moveTo>
                      <a:lnTo>
                        <a:pt x="55" y="34"/>
                      </a:lnTo>
                      <a:lnTo>
                        <a:pt x="50" y="33"/>
                      </a:lnTo>
                      <a:lnTo>
                        <a:pt x="43" y="31"/>
                      </a:lnTo>
                      <a:lnTo>
                        <a:pt x="34" y="26"/>
                      </a:lnTo>
                      <a:lnTo>
                        <a:pt x="24" y="21"/>
                      </a:lnTo>
                      <a:lnTo>
                        <a:pt x="15" y="16"/>
                      </a:lnTo>
                      <a:lnTo>
                        <a:pt x="7" y="8"/>
                      </a:lnTo>
                      <a:lnTo>
                        <a:pt x="0" y="0"/>
                      </a:lnTo>
                      <a:lnTo>
                        <a:pt x="7" y="3"/>
                      </a:lnTo>
                      <a:lnTo>
                        <a:pt x="16" y="8"/>
                      </a:lnTo>
                      <a:lnTo>
                        <a:pt x="25" y="12"/>
                      </a:lnTo>
                      <a:lnTo>
                        <a:pt x="36" y="18"/>
                      </a:lnTo>
                      <a:lnTo>
                        <a:pt x="44" y="23"/>
                      </a:lnTo>
                      <a:lnTo>
                        <a:pt x="52" y="26"/>
                      </a:lnTo>
                      <a:lnTo>
                        <a:pt x="57" y="31"/>
                      </a:lnTo>
                      <a:lnTo>
                        <a:pt x="58"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4" name="Freeform 227">
                  <a:extLst>
                    <a:ext uri="{FF2B5EF4-FFF2-40B4-BE49-F238E27FC236}">
                      <a16:creationId xmlns:a16="http://schemas.microsoft.com/office/drawing/2014/main" id="{30AD548B-1C54-4743-8797-4BCDB272BFA5}"/>
                    </a:ext>
                  </a:extLst>
                </p:cNvPr>
                <p:cNvSpPr>
                  <a:spLocks/>
                </p:cNvSpPr>
                <p:nvPr/>
              </p:nvSpPr>
              <p:spPr bwMode="auto">
                <a:xfrm>
                  <a:off x="70" y="653"/>
                  <a:ext cx="37" cy="23"/>
                </a:xfrm>
                <a:custGeom>
                  <a:avLst/>
                  <a:gdLst>
                    <a:gd name="T0" fmla="*/ 37 w 73"/>
                    <a:gd name="T1" fmla="*/ 23 h 46"/>
                    <a:gd name="T2" fmla="*/ 35 w 73"/>
                    <a:gd name="T3" fmla="*/ 23 h 46"/>
                    <a:gd name="T4" fmla="*/ 31 w 73"/>
                    <a:gd name="T5" fmla="*/ 22 h 46"/>
                    <a:gd name="T6" fmla="*/ 26 w 73"/>
                    <a:gd name="T7" fmla="*/ 21 h 46"/>
                    <a:gd name="T8" fmla="*/ 20 w 73"/>
                    <a:gd name="T9" fmla="*/ 18 h 46"/>
                    <a:gd name="T10" fmla="*/ 14 w 73"/>
                    <a:gd name="T11" fmla="*/ 14 h 46"/>
                    <a:gd name="T12" fmla="*/ 8 w 73"/>
                    <a:gd name="T13" fmla="*/ 10 h 46"/>
                    <a:gd name="T14" fmla="*/ 3 w 73"/>
                    <a:gd name="T15" fmla="*/ 5 h 46"/>
                    <a:gd name="T16" fmla="*/ 0 w 73"/>
                    <a:gd name="T17" fmla="*/ 0 h 46"/>
                    <a:gd name="T18" fmla="*/ 3 w 73"/>
                    <a:gd name="T19" fmla="*/ 2 h 46"/>
                    <a:gd name="T20" fmla="*/ 7 w 73"/>
                    <a:gd name="T21" fmla="*/ 5 h 46"/>
                    <a:gd name="T22" fmla="*/ 14 w 73"/>
                    <a:gd name="T23" fmla="*/ 8 h 46"/>
                    <a:gd name="T24" fmla="*/ 21 w 73"/>
                    <a:gd name="T25" fmla="*/ 12 h 46"/>
                    <a:gd name="T26" fmla="*/ 27 w 73"/>
                    <a:gd name="T27" fmla="*/ 15 h 46"/>
                    <a:gd name="T28" fmla="*/ 32 w 73"/>
                    <a:gd name="T29" fmla="*/ 18 h 46"/>
                    <a:gd name="T30" fmla="*/ 36 w 73"/>
                    <a:gd name="T31" fmla="*/ 21 h 46"/>
                    <a:gd name="T32" fmla="*/ 37 w 73"/>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46">
                      <a:moveTo>
                        <a:pt x="73" y="45"/>
                      </a:moveTo>
                      <a:lnTo>
                        <a:pt x="70" y="46"/>
                      </a:lnTo>
                      <a:lnTo>
                        <a:pt x="62" y="44"/>
                      </a:lnTo>
                      <a:lnTo>
                        <a:pt x="51" y="41"/>
                      </a:lnTo>
                      <a:lnTo>
                        <a:pt x="40" y="35"/>
                      </a:lnTo>
                      <a:lnTo>
                        <a:pt x="27" y="27"/>
                      </a:lnTo>
                      <a:lnTo>
                        <a:pt x="16" y="19"/>
                      </a:lnTo>
                      <a:lnTo>
                        <a:pt x="5" y="9"/>
                      </a:lnTo>
                      <a:lnTo>
                        <a:pt x="0" y="0"/>
                      </a:lnTo>
                      <a:lnTo>
                        <a:pt x="5" y="4"/>
                      </a:lnTo>
                      <a:lnTo>
                        <a:pt x="14" y="9"/>
                      </a:lnTo>
                      <a:lnTo>
                        <a:pt x="27" y="16"/>
                      </a:lnTo>
                      <a:lnTo>
                        <a:pt x="41" y="23"/>
                      </a:lnTo>
                      <a:lnTo>
                        <a:pt x="54" y="30"/>
                      </a:lnTo>
                      <a:lnTo>
                        <a:pt x="64" y="36"/>
                      </a:lnTo>
                      <a:lnTo>
                        <a:pt x="71" y="42"/>
                      </a:lnTo>
                      <a:lnTo>
                        <a:pt x="73"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5" name="Freeform 228">
                  <a:extLst>
                    <a:ext uri="{FF2B5EF4-FFF2-40B4-BE49-F238E27FC236}">
                      <a16:creationId xmlns:a16="http://schemas.microsoft.com/office/drawing/2014/main" id="{79B76DF8-B226-45C0-941A-033C6ED40305}"/>
                    </a:ext>
                  </a:extLst>
                </p:cNvPr>
                <p:cNvSpPr>
                  <a:spLocks/>
                </p:cNvSpPr>
                <p:nvPr/>
              </p:nvSpPr>
              <p:spPr bwMode="auto">
                <a:xfrm>
                  <a:off x="72" y="631"/>
                  <a:ext cx="40" cy="26"/>
                </a:xfrm>
                <a:custGeom>
                  <a:avLst/>
                  <a:gdLst>
                    <a:gd name="T0" fmla="*/ 40 w 81"/>
                    <a:gd name="T1" fmla="*/ 25 h 51"/>
                    <a:gd name="T2" fmla="*/ 38 w 81"/>
                    <a:gd name="T3" fmla="*/ 26 h 51"/>
                    <a:gd name="T4" fmla="*/ 33 w 81"/>
                    <a:gd name="T5" fmla="*/ 25 h 51"/>
                    <a:gd name="T6" fmla="*/ 27 w 81"/>
                    <a:gd name="T7" fmla="*/ 22 h 51"/>
                    <a:gd name="T8" fmla="*/ 20 w 81"/>
                    <a:gd name="T9" fmla="*/ 18 h 51"/>
                    <a:gd name="T10" fmla="*/ 14 w 81"/>
                    <a:gd name="T11" fmla="*/ 14 h 51"/>
                    <a:gd name="T12" fmla="*/ 8 w 81"/>
                    <a:gd name="T13" fmla="*/ 10 h 51"/>
                    <a:gd name="T14" fmla="*/ 3 w 81"/>
                    <a:gd name="T15" fmla="*/ 5 h 51"/>
                    <a:gd name="T16" fmla="*/ 0 w 81"/>
                    <a:gd name="T17" fmla="*/ 0 h 51"/>
                    <a:gd name="T18" fmla="*/ 3 w 81"/>
                    <a:gd name="T19" fmla="*/ 2 h 51"/>
                    <a:gd name="T20" fmla="*/ 8 w 81"/>
                    <a:gd name="T21" fmla="*/ 5 h 51"/>
                    <a:gd name="T22" fmla="*/ 15 w 81"/>
                    <a:gd name="T23" fmla="*/ 9 h 51"/>
                    <a:gd name="T24" fmla="*/ 22 w 81"/>
                    <a:gd name="T25" fmla="*/ 13 h 51"/>
                    <a:gd name="T26" fmla="*/ 29 w 81"/>
                    <a:gd name="T27" fmla="*/ 17 h 51"/>
                    <a:gd name="T28" fmla="*/ 35 w 81"/>
                    <a:gd name="T29" fmla="*/ 21 h 51"/>
                    <a:gd name="T30" fmla="*/ 39 w 81"/>
                    <a:gd name="T31" fmla="*/ 24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5" y="43"/>
                      </a:lnTo>
                      <a:lnTo>
                        <a:pt x="41" y="36"/>
                      </a:lnTo>
                      <a:lnTo>
                        <a:pt x="28" y="28"/>
                      </a:lnTo>
                      <a:lnTo>
                        <a:pt x="16" y="19"/>
                      </a:lnTo>
                      <a:lnTo>
                        <a:pt x="6" y="10"/>
                      </a:lnTo>
                      <a:lnTo>
                        <a:pt x="0" y="0"/>
                      </a:lnTo>
                      <a:lnTo>
                        <a:pt x="6" y="4"/>
                      </a:lnTo>
                      <a:lnTo>
                        <a:pt x="17" y="10"/>
                      </a:lnTo>
                      <a:lnTo>
                        <a:pt x="30" y="17"/>
                      </a:lnTo>
                      <a:lnTo>
                        <a:pt x="45" y="25"/>
                      </a:lnTo>
                      <a:lnTo>
                        <a:pt x="59" y="34"/>
                      </a:lnTo>
                      <a:lnTo>
                        <a:pt x="70" y="41"/>
                      </a:lnTo>
                      <a:lnTo>
                        <a:pt x="78" y="47"/>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6" name="Freeform 229">
                  <a:extLst>
                    <a:ext uri="{FF2B5EF4-FFF2-40B4-BE49-F238E27FC236}">
                      <a16:creationId xmlns:a16="http://schemas.microsoft.com/office/drawing/2014/main" id="{F92DA286-2FA8-447A-8D71-45F1F006F7CC}"/>
                    </a:ext>
                  </a:extLst>
                </p:cNvPr>
                <p:cNvSpPr>
                  <a:spLocks/>
                </p:cNvSpPr>
                <p:nvPr/>
              </p:nvSpPr>
              <p:spPr bwMode="auto">
                <a:xfrm>
                  <a:off x="76" y="617"/>
                  <a:ext cx="32" cy="27"/>
                </a:xfrm>
                <a:custGeom>
                  <a:avLst/>
                  <a:gdLst>
                    <a:gd name="T0" fmla="*/ 32 w 65"/>
                    <a:gd name="T1" fmla="*/ 27 h 54"/>
                    <a:gd name="T2" fmla="*/ 30 w 65"/>
                    <a:gd name="T3" fmla="*/ 27 h 54"/>
                    <a:gd name="T4" fmla="*/ 27 w 65"/>
                    <a:gd name="T5" fmla="*/ 25 h 54"/>
                    <a:gd name="T6" fmla="*/ 22 w 65"/>
                    <a:gd name="T7" fmla="*/ 22 h 54"/>
                    <a:gd name="T8" fmla="*/ 16 w 65"/>
                    <a:gd name="T9" fmla="*/ 18 h 54"/>
                    <a:gd name="T10" fmla="*/ 10 w 65"/>
                    <a:gd name="T11" fmla="*/ 13 h 54"/>
                    <a:gd name="T12" fmla="*/ 5 w 65"/>
                    <a:gd name="T13" fmla="*/ 8 h 54"/>
                    <a:gd name="T14" fmla="*/ 1 w 65"/>
                    <a:gd name="T15" fmla="*/ 4 h 54"/>
                    <a:gd name="T16" fmla="*/ 0 w 65"/>
                    <a:gd name="T17" fmla="*/ 0 h 54"/>
                    <a:gd name="T18" fmla="*/ 3 w 65"/>
                    <a:gd name="T19" fmla="*/ 2 h 54"/>
                    <a:gd name="T20" fmla="*/ 7 w 65"/>
                    <a:gd name="T21" fmla="*/ 6 h 54"/>
                    <a:gd name="T22" fmla="*/ 13 w 65"/>
                    <a:gd name="T23" fmla="*/ 10 h 54"/>
                    <a:gd name="T24" fmla="*/ 19 w 65"/>
                    <a:gd name="T25" fmla="*/ 14 h 54"/>
                    <a:gd name="T26" fmla="*/ 25 w 65"/>
                    <a:gd name="T27" fmla="*/ 18 h 54"/>
                    <a:gd name="T28" fmla="*/ 29 w 65"/>
                    <a:gd name="T29" fmla="*/ 22 h 54"/>
                    <a:gd name="T30" fmla="*/ 32 w 65"/>
                    <a:gd name="T31" fmla="*/ 25 h 54"/>
                    <a:gd name="T32" fmla="*/ 32 w 65"/>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4">
                      <a:moveTo>
                        <a:pt x="65" y="54"/>
                      </a:moveTo>
                      <a:lnTo>
                        <a:pt x="61" y="54"/>
                      </a:lnTo>
                      <a:lnTo>
                        <a:pt x="54" y="50"/>
                      </a:lnTo>
                      <a:lnTo>
                        <a:pt x="44" y="43"/>
                      </a:lnTo>
                      <a:lnTo>
                        <a:pt x="32" y="35"/>
                      </a:lnTo>
                      <a:lnTo>
                        <a:pt x="21" y="25"/>
                      </a:lnTo>
                      <a:lnTo>
                        <a:pt x="10" y="16"/>
                      </a:lnTo>
                      <a:lnTo>
                        <a:pt x="3" y="7"/>
                      </a:lnTo>
                      <a:lnTo>
                        <a:pt x="0" y="0"/>
                      </a:lnTo>
                      <a:lnTo>
                        <a:pt x="6" y="4"/>
                      </a:lnTo>
                      <a:lnTo>
                        <a:pt x="15" y="11"/>
                      </a:lnTo>
                      <a:lnTo>
                        <a:pt x="27" y="19"/>
                      </a:lnTo>
                      <a:lnTo>
                        <a:pt x="39" y="27"/>
                      </a:lnTo>
                      <a:lnTo>
                        <a:pt x="50" y="35"/>
                      </a:lnTo>
                      <a:lnTo>
                        <a:pt x="59" y="43"/>
                      </a:lnTo>
                      <a:lnTo>
                        <a:pt x="65" y="49"/>
                      </a:lnTo>
                      <a:lnTo>
                        <a:pt x="65"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7" name="Freeform 230">
                  <a:extLst>
                    <a:ext uri="{FF2B5EF4-FFF2-40B4-BE49-F238E27FC236}">
                      <a16:creationId xmlns:a16="http://schemas.microsoft.com/office/drawing/2014/main" id="{18E051C6-8ABB-4FA0-B996-E56B0B11627A}"/>
                    </a:ext>
                  </a:extLst>
                </p:cNvPr>
                <p:cNvSpPr>
                  <a:spLocks/>
                </p:cNvSpPr>
                <p:nvPr/>
              </p:nvSpPr>
              <p:spPr bwMode="auto">
                <a:xfrm>
                  <a:off x="80" y="606"/>
                  <a:ext cx="27" cy="23"/>
                </a:xfrm>
                <a:custGeom>
                  <a:avLst/>
                  <a:gdLst>
                    <a:gd name="T0" fmla="*/ 27 w 54"/>
                    <a:gd name="T1" fmla="*/ 23 h 46"/>
                    <a:gd name="T2" fmla="*/ 26 w 54"/>
                    <a:gd name="T3" fmla="*/ 23 h 46"/>
                    <a:gd name="T4" fmla="*/ 23 w 54"/>
                    <a:gd name="T5" fmla="*/ 23 h 46"/>
                    <a:gd name="T6" fmla="*/ 19 w 54"/>
                    <a:gd name="T7" fmla="*/ 20 h 46"/>
                    <a:gd name="T8" fmla="*/ 14 w 54"/>
                    <a:gd name="T9" fmla="*/ 17 h 46"/>
                    <a:gd name="T10" fmla="*/ 10 w 54"/>
                    <a:gd name="T11" fmla="*/ 13 h 46"/>
                    <a:gd name="T12" fmla="*/ 5 w 54"/>
                    <a:gd name="T13" fmla="*/ 9 h 46"/>
                    <a:gd name="T14" fmla="*/ 2 w 54"/>
                    <a:gd name="T15" fmla="*/ 5 h 46"/>
                    <a:gd name="T16" fmla="*/ 0 w 54"/>
                    <a:gd name="T17" fmla="*/ 0 h 46"/>
                    <a:gd name="T18" fmla="*/ 3 w 54"/>
                    <a:gd name="T19" fmla="*/ 2 h 46"/>
                    <a:gd name="T20" fmla="*/ 7 w 54"/>
                    <a:gd name="T21" fmla="*/ 6 h 46"/>
                    <a:gd name="T22" fmla="*/ 12 w 54"/>
                    <a:gd name="T23" fmla="*/ 9 h 46"/>
                    <a:gd name="T24" fmla="*/ 17 w 54"/>
                    <a:gd name="T25" fmla="*/ 13 h 46"/>
                    <a:gd name="T26" fmla="*/ 22 w 54"/>
                    <a:gd name="T27" fmla="*/ 16 h 46"/>
                    <a:gd name="T28" fmla="*/ 25 w 54"/>
                    <a:gd name="T29" fmla="*/ 19 h 46"/>
                    <a:gd name="T30" fmla="*/ 27 w 54"/>
                    <a:gd name="T31" fmla="*/ 21 h 46"/>
                    <a:gd name="T32" fmla="*/ 27 w 54"/>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6">
                      <a:moveTo>
                        <a:pt x="54" y="46"/>
                      </a:moveTo>
                      <a:lnTo>
                        <a:pt x="51" y="46"/>
                      </a:lnTo>
                      <a:lnTo>
                        <a:pt x="45" y="45"/>
                      </a:lnTo>
                      <a:lnTo>
                        <a:pt x="37" y="40"/>
                      </a:lnTo>
                      <a:lnTo>
                        <a:pt x="28" y="34"/>
                      </a:lnTo>
                      <a:lnTo>
                        <a:pt x="19" y="26"/>
                      </a:lnTo>
                      <a:lnTo>
                        <a:pt x="10" y="18"/>
                      </a:lnTo>
                      <a:lnTo>
                        <a:pt x="4" y="9"/>
                      </a:lnTo>
                      <a:lnTo>
                        <a:pt x="0" y="0"/>
                      </a:lnTo>
                      <a:lnTo>
                        <a:pt x="6" y="4"/>
                      </a:lnTo>
                      <a:lnTo>
                        <a:pt x="14" y="11"/>
                      </a:lnTo>
                      <a:lnTo>
                        <a:pt x="23" y="18"/>
                      </a:lnTo>
                      <a:lnTo>
                        <a:pt x="33" y="25"/>
                      </a:lnTo>
                      <a:lnTo>
                        <a:pt x="43" y="32"/>
                      </a:lnTo>
                      <a:lnTo>
                        <a:pt x="50" y="38"/>
                      </a:lnTo>
                      <a:lnTo>
                        <a:pt x="54" y="42"/>
                      </a:lnTo>
                      <a:lnTo>
                        <a:pt x="54"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8" name="Freeform 231">
                  <a:extLst>
                    <a:ext uri="{FF2B5EF4-FFF2-40B4-BE49-F238E27FC236}">
                      <a16:creationId xmlns:a16="http://schemas.microsoft.com/office/drawing/2014/main" id="{6781CDBA-1136-4993-861E-1ED235E252FF}"/>
                    </a:ext>
                  </a:extLst>
                </p:cNvPr>
                <p:cNvSpPr>
                  <a:spLocks/>
                </p:cNvSpPr>
                <p:nvPr/>
              </p:nvSpPr>
              <p:spPr bwMode="auto">
                <a:xfrm>
                  <a:off x="88" y="595"/>
                  <a:ext cx="19" cy="20"/>
                </a:xfrm>
                <a:custGeom>
                  <a:avLst/>
                  <a:gdLst>
                    <a:gd name="T0" fmla="*/ 19 w 38"/>
                    <a:gd name="T1" fmla="*/ 20 h 40"/>
                    <a:gd name="T2" fmla="*/ 18 w 38"/>
                    <a:gd name="T3" fmla="*/ 20 h 40"/>
                    <a:gd name="T4" fmla="*/ 15 w 38"/>
                    <a:gd name="T5" fmla="*/ 19 h 40"/>
                    <a:gd name="T6" fmla="*/ 12 w 38"/>
                    <a:gd name="T7" fmla="*/ 16 h 40"/>
                    <a:gd name="T8" fmla="*/ 8 w 38"/>
                    <a:gd name="T9" fmla="*/ 13 h 40"/>
                    <a:gd name="T10" fmla="*/ 6 w 38"/>
                    <a:gd name="T11" fmla="*/ 9 h 40"/>
                    <a:gd name="T12" fmla="*/ 3 w 38"/>
                    <a:gd name="T13" fmla="*/ 5 h 40"/>
                    <a:gd name="T14" fmla="*/ 1 w 38"/>
                    <a:gd name="T15" fmla="*/ 2 h 40"/>
                    <a:gd name="T16" fmla="*/ 0 w 38"/>
                    <a:gd name="T17" fmla="*/ 0 h 40"/>
                    <a:gd name="T18" fmla="*/ 2 w 38"/>
                    <a:gd name="T19" fmla="*/ 2 h 40"/>
                    <a:gd name="T20" fmla="*/ 5 w 38"/>
                    <a:gd name="T21" fmla="*/ 5 h 40"/>
                    <a:gd name="T22" fmla="*/ 8 w 38"/>
                    <a:gd name="T23" fmla="*/ 8 h 40"/>
                    <a:gd name="T24" fmla="*/ 11 w 38"/>
                    <a:gd name="T25" fmla="*/ 11 h 40"/>
                    <a:gd name="T26" fmla="*/ 14 w 38"/>
                    <a:gd name="T27" fmla="*/ 13 h 40"/>
                    <a:gd name="T28" fmla="*/ 17 w 38"/>
                    <a:gd name="T29" fmla="*/ 16 h 40"/>
                    <a:gd name="T30" fmla="*/ 19 w 38"/>
                    <a:gd name="T31" fmla="*/ 19 h 40"/>
                    <a:gd name="T32" fmla="*/ 19 w 38"/>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40">
                      <a:moveTo>
                        <a:pt x="38" y="40"/>
                      </a:moveTo>
                      <a:lnTo>
                        <a:pt x="35" y="40"/>
                      </a:lnTo>
                      <a:lnTo>
                        <a:pt x="30" y="37"/>
                      </a:lnTo>
                      <a:lnTo>
                        <a:pt x="23" y="32"/>
                      </a:lnTo>
                      <a:lnTo>
                        <a:pt x="16" y="25"/>
                      </a:lnTo>
                      <a:lnTo>
                        <a:pt x="11" y="18"/>
                      </a:lnTo>
                      <a:lnTo>
                        <a:pt x="5" y="10"/>
                      </a:lnTo>
                      <a:lnTo>
                        <a:pt x="1" y="4"/>
                      </a:lnTo>
                      <a:lnTo>
                        <a:pt x="0" y="0"/>
                      </a:lnTo>
                      <a:lnTo>
                        <a:pt x="4" y="4"/>
                      </a:lnTo>
                      <a:lnTo>
                        <a:pt x="9" y="9"/>
                      </a:lnTo>
                      <a:lnTo>
                        <a:pt x="16" y="15"/>
                      </a:lnTo>
                      <a:lnTo>
                        <a:pt x="22" y="21"/>
                      </a:lnTo>
                      <a:lnTo>
                        <a:pt x="28" y="26"/>
                      </a:lnTo>
                      <a:lnTo>
                        <a:pt x="34" y="32"/>
                      </a:lnTo>
                      <a:lnTo>
                        <a:pt x="37" y="37"/>
                      </a:lnTo>
                      <a:lnTo>
                        <a:pt x="38"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9" name="Freeform 232">
                  <a:extLst>
                    <a:ext uri="{FF2B5EF4-FFF2-40B4-BE49-F238E27FC236}">
                      <a16:creationId xmlns:a16="http://schemas.microsoft.com/office/drawing/2014/main" id="{20D9FFA5-B694-4829-91A1-5FD029DA54A6}"/>
                    </a:ext>
                  </a:extLst>
                </p:cNvPr>
                <p:cNvSpPr>
                  <a:spLocks/>
                </p:cNvSpPr>
                <p:nvPr/>
              </p:nvSpPr>
              <p:spPr bwMode="auto">
                <a:xfrm>
                  <a:off x="93" y="589"/>
                  <a:ext cx="11" cy="13"/>
                </a:xfrm>
                <a:custGeom>
                  <a:avLst/>
                  <a:gdLst>
                    <a:gd name="T0" fmla="*/ 11 w 23"/>
                    <a:gd name="T1" fmla="*/ 13 h 27"/>
                    <a:gd name="T2" fmla="*/ 9 w 23"/>
                    <a:gd name="T3" fmla="*/ 12 h 27"/>
                    <a:gd name="T4" fmla="*/ 4 w 23"/>
                    <a:gd name="T5" fmla="*/ 9 h 27"/>
                    <a:gd name="T6" fmla="*/ 0 w 23"/>
                    <a:gd name="T7" fmla="*/ 4 h 27"/>
                    <a:gd name="T8" fmla="*/ 0 w 23"/>
                    <a:gd name="T9" fmla="*/ 0 h 27"/>
                    <a:gd name="T10" fmla="*/ 3 w 23"/>
                    <a:gd name="T11" fmla="*/ 4 h 27"/>
                    <a:gd name="T12" fmla="*/ 7 w 23"/>
                    <a:gd name="T13" fmla="*/ 8 h 27"/>
                    <a:gd name="T14" fmla="*/ 11 w 23"/>
                    <a:gd name="T15" fmla="*/ 11 h 27"/>
                    <a:gd name="T16" fmla="*/ 11 w 23"/>
                    <a:gd name="T17" fmla="*/ 13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27">
                      <a:moveTo>
                        <a:pt x="23" y="27"/>
                      </a:moveTo>
                      <a:lnTo>
                        <a:pt x="18" y="25"/>
                      </a:lnTo>
                      <a:lnTo>
                        <a:pt x="8" y="19"/>
                      </a:lnTo>
                      <a:lnTo>
                        <a:pt x="0" y="9"/>
                      </a:lnTo>
                      <a:lnTo>
                        <a:pt x="0" y="0"/>
                      </a:lnTo>
                      <a:lnTo>
                        <a:pt x="6" y="9"/>
                      </a:lnTo>
                      <a:lnTo>
                        <a:pt x="15" y="16"/>
                      </a:lnTo>
                      <a:lnTo>
                        <a:pt x="23" y="22"/>
                      </a:lnTo>
                      <a:lnTo>
                        <a:pt x="23"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0" name="Freeform 233">
                  <a:extLst>
                    <a:ext uri="{FF2B5EF4-FFF2-40B4-BE49-F238E27FC236}">
                      <a16:creationId xmlns:a16="http://schemas.microsoft.com/office/drawing/2014/main" id="{C965E1C7-F270-420F-834D-67825AF8F2E9}"/>
                    </a:ext>
                  </a:extLst>
                </p:cNvPr>
                <p:cNvSpPr>
                  <a:spLocks/>
                </p:cNvSpPr>
                <p:nvPr/>
              </p:nvSpPr>
              <p:spPr bwMode="auto">
                <a:xfrm>
                  <a:off x="80" y="696"/>
                  <a:ext cx="17" cy="15"/>
                </a:xfrm>
                <a:custGeom>
                  <a:avLst/>
                  <a:gdLst>
                    <a:gd name="T0" fmla="*/ 0 w 33"/>
                    <a:gd name="T1" fmla="*/ 0 h 29"/>
                    <a:gd name="T2" fmla="*/ 1 w 33"/>
                    <a:gd name="T3" fmla="*/ 1 h 29"/>
                    <a:gd name="T4" fmla="*/ 4 w 33"/>
                    <a:gd name="T5" fmla="*/ 2 h 29"/>
                    <a:gd name="T6" fmla="*/ 7 w 33"/>
                    <a:gd name="T7" fmla="*/ 5 h 29"/>
                    <a:gd name="T8" fmla="*/ 10 w 33"/>
                    <a:gd name="T9" fmla="*/ 6 h 29"/>
                    <a:gd name="T10" fmla="*/ 14 w 33"/>
                    <a:gd name="T11" fmla="*/ 9 h 29"/>
                    <a:gd name="T12" fmla="*/ 16 w 33"/>
                    <a:gd name="T13" fmla="*/ 11 h 29"/>
                    <a:gd name="T14" fmla="*/ 17 w 33"/>
                    <a:gd name="T15" fmla="*/ 13 h 29"/>
                    <a:gd name="T16" fmla="*/ 16 w 33"/>
                    <a:gd name="T17" fmla="*/ 15 h 29"/>
                    <a:gd name="T18" fmla="*/ 13 w 33"/>
                    <a:gd name="T19" fmla="*/ 15 h 29"/>
                    <a:gd name="T20" fmla="*/ 8 w 33"/>
                    <a:gd name="T21" fmla="*/ 10 h 29"/>
                    <a:gd name="T22" fmla="*/ 4 w 33"/>
                    <a:gd name="T23" fmla="*/ 4 h 29"/>
                    <a:gd name="T24" fmla="*/ 0 w 33"/>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9">
                      <a:moveTo>
                        <a:pt x="0" y="0"/>
                      </a:moveTo>
                      <a:lnTo>
                        <a:pt x="2" y="2"/>
                      </a:lnTo>
                      <a:lnTo>
                        <a:pt x="7" y="4"/>
                      </a:lnTo>
                      <a:lnTo>
                        <a:pt x="14" y="9"/>
                      </a:lnTo>
                      <a:lnTo>
                        <a:pt x="20" y="12"/>
                      </a:lnTo>
                      <a:lnTo>
                        <a:pt x="27" y="17"/>
                      </a:lnTo>
                      <a:lnTo>
                        <a:pt x="31" y="22"/>
                      </a:lnTo>
                      <a:lnTo>
                        <a:pt x="33" y="25"/>
                      </a:lnTo>
                      <a:lnTo>
                        <a:pt x="32" y="29"/>
                      </a:lnTo>
                      <a:lnTo>
                        <a:pt x="25" y="29"/>
                      </a:lnTo>
                      <a:lnTo>
                        <a:pt x="16" y="19"/>
                      </a:lnTo>
                      <a:lnTo>
                        <a:pt x="7"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1" name="Freeform 234">
                  <a:extLst>
                    <a:ext uri="{FF2B5EF4-FFF2-40B4-BE49-F238E27FC236}">
                      <a16:creationId xmlns:a16="http://schemas.microsoft.com/office/drawing/2014/main" id="{AC4CDF52-3590-4043-BD69-982F94D43550}"/>
                    </a:ext>
                  </a:extLst>
                </p:cNvPr>
                <p:cNvSpPr>
                  <a:spLocks/>
                </p:cNvSpPr>
                <p:nvPr/>
              </p:nvSpPr>
              <p:spPr bwMode="auto">
                <a:xfrm>
                  <a:off x="71" y="696"/>
                  <a:ext cx="8" cy="18"/>
                </a:xfrm>
                <a:custGeom>
                  <a:avLst/>
                  <a:gdLst>
                    <a:gd name="T0" fmla="*/ 8 w 16"/>
                    <a:gd name="T1" fmla="*/ 0 h 35"/>
                    <a:gd name="T2" fmla="*/ 6 w 16"/>
                    <a:gd name="T3" fmla="*/ 3 h 35"/>
                    <a:gd name="T4" fmla="*/ 3 w 16"/>
                    <a:gd name="T5" fmla="*/ 9 h 35"/>
                    <a:gd name="T6" fmla="*/ 0 w 16"/>
                    <a:gd name="T7" fmla="*/ 14 h 35"/>
                    <a:gd name="T8" fmla="*/ 1 w 16"/>
                    <a:gd name="T9" fmla="*/ 18 h 35"/>
                    <a:gd name="T10" fmla="*/ 3 w 16"/>
                    <a:gd name="T11" fmla="*/ 17 h 35"/>
                    <a:gd name="T12" fmla="*/ 5 w 16"/>
                    <a:gd name="T13" fmla="*/ 12 h 35"/>
                    <a:gd name="T14" fmla="*/ 7 w 16"/>
                    <a:gd name="T15" fmla="*/ 5 h 35"/>
                    <a:gd name="T16" fmla="*/ 8 w 16"/>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35">
                      <a:moveTo>
                        <a:pt x="16" y="0"/>
                      </a:moveTo>
                      <a:lnTo>
                        <a:pt x="12" y="5"/>
                      </a:lnTo>
                      <a:lnTo>
                        <a:pt x="6" y="17"/>
                      </a:lnTo>
                      <a:lnTo>
                        <a:pt x="0" y="27"/>
                      </a:lnTo>
                      <a:lnTo>
                        <a:pt x="1" y="35"/>
                      </a:lnTo>
                      <a:lnTo>
                        <a:pt x="6" y="33"/>
                      </a:lnTo>
                      <a:lnTo>
                        <a:pt x="10" y="23"/>
                      </a:lnTo>
                      <a:lnTo>
                        <a:pt x="14" y="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2" name="Freeform 235">
                  <a:extLst>
                    <a:ext uri="{FF2B5EF4-FFF2-40B4-BE49-F238E27FC236}">
                      <a16:creationId xmlns:a16="http://schemas.microsoft.com/office/drawing/2014/main" id="{63354B52-10A9-4460-A499-C069F1409117}"/>
                    </a:ext>
                  </a:extLst>
                </p:cNvPr>
                <p:cNvSpPr>
                  <a:spLocks/>
                </p:cNvSpPr>
                <p:nvPr/>
              </p:nvSpPr>
              <p:spPr bwMode="auto">
                <a:xfrm>
                  <a:off x="81" y="699"/>
                  <a:ext cx="5" cy="20"/>
                </a:xfrm>
                <a:custGeom>
                  <a:avLst/>
                  <a:gdLst>
                    <a:gd name="T0" fmla="*/ 0 w 11"/>
                    <a:gd name="T1" fmla="*/ 0 h 41"/>
                    <a:gd name="T2" fmla="*/ 0 w 11"/>
                    <a:gd name="T3" fmla="*/ 4 h 41"/>
                    <a:gd name="T4" fmla="*/ 0 w 11"/>
                    <a:gd name="T5" fmla="*/ 11 h 41"/>
                    <a:gd name="T6" fmla="*/ 1 w 11"/>
                    <a:gd name="T7" fmla="*/ 17 h 41"/>
                    <a:gd name="T8" fmla="*/ 3 w 11"/>
                    <a:gd name="T9" fmla="*/ 20 h 41"/>
                    <a:gd name="T10" fmla="*/ 5 w 11"/>
                    <a:gd name="T11" fmla="*/ 18 h 41"/>
                    <a:gd name="T12" fmla="*/ 4 w 11"/>
                    <a:gd name="T13" fmla="*/ 12 h 41"/>
                    <a:gd name="T14" fmla="*/ 2 w 11"/>
                    <a:gd name="T15" fmla="*/ 5 h 41"/>
                    <a:gd name="T16" fmla="*/ 0 w 11"/>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1">
                      <a:moveTo>
                        <a:pt x="0" y="0"/>
                      </a:moveTo>
                      <a:lnTo>
                        <a:pt x="1" y="9"/>
                      </a:lnTo>
                      <a:lnTo>
                        <a:pt x="1" y="22"/>
                      </a:lnTo>
                      <a:lnTo>
                        <a:pt x="3" y="35"/>
                      </a:lnTo>
                      <a:lnTo>
                        <a:pt x="7" y="41"/>
                      </a:lnTo>
                      <a:lnTo>
                        <a:pt x="11" y="36"/>
                      </a:lnTo>
                      <a:lnTo>
                        <a:pt x="8" y="24"/>
                      </a:lnTo>
                      <a:lnTo>
                        <a:pt x="4"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3" name="Freeform 236">
                  <a:extLst>
                    <a:ext uri="{FF2B5EF4-FFF2-40B4-BE49-F238E27FC236}">
                      <a16:creationId xmlns:a16="http://schemas.microsoft.com/office/drawing/2014/main" id="{387E107F-7A58-436C-BC92-46064AD85A7C}"/>
                    </a:ext>
                  </a:extLst>
                </p:cNvPr>
                <p:cNvSpPr>
                  <a:spLocks/>
                </p:cNvSpPr>
                <p:nvPr/>
              </p:nvSpPr>
              <p:spPr bwMode="auto">
                <a:xfrm>
                  <a:off x="62" y="689"/>
                  <a:ext cx="15" cy="18"/>
                </a:xfrm>
                <a:custGeom>
                  <a:avLst/>
                  <a:gdLst>
                    <a:gd name="T0" fmla="*/ 15 w 30"/>
                    <a:gd name="T1" fmla="*/ 0 h 36"/>
                    <a:gd name="T2" fmla="*/ 12 w 30"/>
                    <a:gd name="T3" fmla="*/ 6 h 36"/>
                    <a:gd name="T4" fmla="*/ 8 w 30"/>
                    <a:gd name="T5" fmla="*/ 12 h 36"/>
                    <a:gd name="T6" fmla="*/ 3 w 30"/>
                    <a:gd name="T7" fmla="*/ 17 h 36"/>
                    <a:gd name="T8" fmla="*/ 0 w 30"/>
                    <a:gd name="T9" fmla="*/ 18 h 36"/>
                    <a:gd name="T10" fmla="*/ 0 w 30"/>
                    <a:gd name="T11" fmla="*/ 16 h 36"/>
                    <a:gd name="T12" fmla="*/ 2 w 30"/>
                    <a:gd name="T13" fmla="*/ 15 h 36"/>
                    <a:gd name="T14" fmla="*/ 3 w 30"/>
                    <a:gd name="T15" fmla="*/ 12 h 36"/>
                    <a:gd name="T16" fmla="*/ 6 w 30"/>
                    <a:gd name="T17" fmla="*/ 9 h 36"/>
                    <a:gd name="T18" fmla="*/ 9 w 30"/>
                    <a:gd name="T19" fmla="*/ 7 h 36"/>
                    <a:gd name="T20" fmla="*/ 12 w 30"/>
                    <a:gd name="T21" fmla="*/ 4 h 36"/>
                    <a:gd name="T22" fmla="*/ 14 w 30"/>
                    <a:gd name="T23" fmla="*/ 2 h 36"/>
                    <a:gd name="T24" fmla="*/ 15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36">
                      <a:moveTo>
                        <a:pt x="30" y="0"/>
                      </a:moveTo>
                      <a:lnTo>
                        <a:pt x="23" y="11"/>
                      </a:lnTo>
                      <a:lnTo>
                        <a:pt x="15" y="24"/>
                      </a:lnTo>
                      <a:lnTo>
                        <a:pt x="6" y="34"/>
                      </a:lnTo>
                      <a:lnTo>
                        <a:pt x="0" y="36"/>
                      </a:lnTo>
                      <a:lnTo>
                        <a:pt x="0" y="32"/>
                      </a:lnTo>
                      <a:lnTo>
                        <a:pt x="3" y="29"/>
                      </a:lnTo>
                      <a:lnTo>
                        <a:pt x="6" y="23"/>
                      </a:lnTo>
                      <a:lnTo>
                        <a:pt x="12" y="17"/>
                      </a:lnTo>
                      <a:lnTo>
                        <a:pt x="18" y="13"/>
                      </a:lnTo>
                      <a:lnTo>
                        <a:pt x="23" y="7"/>
                      </a:lnTo>
                      <a:lnTo>
                        <a:pt x="28" y="3"/>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4" name="Freeform 237">
                  <a:extLst>
                    <a:ext uri="{FF2B5EF4-FFF2-40B4-BE49-F238E27FC236}">
                      <a16:creationId xmlns:a16="http://schemas.microsoft.com/office/drawing/2014/main" id="{DB3ABD3E-9A44-4965-AA8B-D8B5F156537D}"/>
                    </a:ext>
                  </a:extLst>
                </p:cNvPr>
                <p:cNvSpPr>
                  <a:spLocks/>
                </p:cNvSpPr>
                <p:nvPr/>
              </p:nvSpPr>
              <p:spPr bwMode="auto">
                <a:xfrm>
                  <a:off x="63" y="592"/>
                  <a:ext cx="26" cy="5"/>
                </a:xfrm>
                <a:custGeom>
                  <a:avLst/>
                  <a:gdLst>
                    <a:gd name="T0" fmla="*/ 26 w 52"/>
                    <a:gd name="T1" fmla="*/ 5 h 10"/>
                    <a:gd name="T2" fmla="*/ 23 w 52"/>
                    <a:gd name="T3" fmla="*/ 5 h 10"/>
                    <a:gd name="T4" fmla="*/ 19 w 52"/>
                    <a:gd name="T5" fmla="*/ 5 h 10"/>
                    <a:gd name="T6" fmla="*/ 15 w 52"/>
                    <a:gd name="T7" fmla="*/ 5 h 10"/>
                    <a:gd name="T8" fmla="*/ 11 w 52"/>
                    <a:gd name="T9" fmla="*/ 5 h 10"/>
                    <a:gd name="T10" fmla="*/ 7 w 52"/>
                    <a:gd name="T11" fmla="*/ 5 h 10"/>
                    <a:gd name="T12" fmla="*/ 4 w 52"/>
                    <a:gd name="T13" fmla="*/ 5 h 10"/>
                    <a:gd name="T14" fmla="*/ 1 w 52"/>
                    <a:gd name="T15" fmla="*/ 4 h 10"/>
                    <a:gd name="T16" fmla="*/ 0 w 52"/>
                    <a:gd name="T17" fmla="*/ 2 h 10"/>
                    <a:gd name="T18" fmla="*/ 1 w 52"/>
                    <a:gd name="T19" fmla="*/ 1 h 10"/>
                    <a:gd name="T20" fmla="*/ 3 w 52"/>
                    <a:gd name="T21" fmla="*/ 0 h 10"/>
                    <a:gd name="T22" fmla="*/ 6 w 52"/>
                    <a:gd name="T23" fmla="*/ 0 h 10"/>
                    <a:gd name="T24" fmla="*/ 10 w 52"/>
                    <a:gd name="T25" fmla="*/ 1 h 10"/>
                    <a:gd name="T26" fmla="*/ 14 w 52"/>
                    <a:gd name="T27" fmla="*/ 3 h 10"/>
                    <a:gd name="T28" fmla="*/ 19 w 52"/>
                    <a:gd name="T29" fmla="*/ 4 h 10"/>
                    <a:gd name="T30" fmla="*/ 23 w 52"/>
                    <a:gd name="T31" fmla="*/ 4 h 10"/>
                    <a:gd name="T32" fmla="*/ 26 w 52"/>
                    <a:gd name="T33" fmla="*/ 5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0">
                      <a:moveTo>
                        <a:pt x="52" y="9"/>
                      </a:moveTo>
                      <a:lnTo>
                        <a:pt x="46" y="9"/>
                      </a:lnTo>
                      <a:lnTo>
                        <a:pt x="38" y="10"/>
                      </a:lnTo>
                      <a:lnTo>
                        <a:pt x="30" y="10"/>
                      </a:lnTo>
                      <a:lnTo>
                        <a:pt x="22" y="10"/>
                      </a:lnTo>
                      <a:lnTo>
                        <a:pt x="14" y="10"/>
                      </a:lnTo>
                      <a:lnTo>
                        <a:pt x="7" y="9"/>
                      </a:lnTo>
                      <a:lnTo>
                        <a:pt x="2" y="7"/>
                      </a:lnTo>
                      <a:lnTo>
                        <a:pt x="0" y="3"/>
                      </a:lnTo>
                      <a:lnTo>
                        <a:pt x="1" y="1"/>
                      </a:lnTo>
                      <a:lnTo>
                        <a:pt x="5" y="0"/>
                      </a:lnTo>
                      <a:lnTo>
                        <a:pt x="12" y="0"/>
                      </a:lnTo>
                      <a:lnTo>
                        <a:pt x="20" y="2"/>
                      </a:lnTo>
                      <a:lnTo>
                        <a:pt x="28" y="5"/>
                      </a:lnTo>
                      <a:lnTo>
                        <a:pt x="38" y="7"/>
                      </a:lnTo>
                      <a:lnTo>
                        <a:pt x="46" y="8"/>
                      </a:lnTo>
                      <a:lnTo>
                        <a:pt x="52"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5" name="Freeform 238">
                  <a:extLst>
                    <a:ext uri="{FF2B5EF4-FFF2-40B4-BE49-F238E27FC236}">
                      <a16:creationId xmlns:a16="http://schemas.microsoft.com/office/drawing/2014/main" id="{B7DF266D-1FCD-4666-924C-3D284B245B2F}"/>
                    </a:ext>
                  </a:extLst>
                </p:cNvPr>
                <p:cNvSpPr>
                  <a:spLocks/>
                </p:cNvSpPr>
                <p:nvPr/>
              </p:nvSpPr>
              <p:spPr bwMode="auto">
                <a:xfrm>
                  <a:off x="68" y="582"/>
                  <a:ext cx="25" cy="8"/>
                </a:xfrm>
                <a:custGeom>
                  <a:avLst/>
                  <a:gdLst>
                    <a:gd name="T0" fmla="*/ 25 w 49"/>
                    <a:gd name="T1" fmla="*/ 8 h 18"/>
                    <a:gd name="T2" fmla="*/ 23 w 49"/>
                    <a:gd name="T3" fmla="*/ 8 h 18"/>
                    <a:gd name="T4" fmla="*/ 19 w 49"/>
                    <a:gd name="T5" fmla="*/ 7 h 18"/>
                    <a:gd name="T6" fmla="*/ 15 w 49"/>
                    <a:gd name="T7" fmla="*/ 7 h 18"/>
                    <a:gd name="T8" fmla="*/ 11 w 49"/>
                    <a:gd name="T9" fmla="*/ 6 h 18"/>
                    <a:gd name="T10" fmla="*/ 7 w 49"/>
                    <a:gd name="T11" fmla="*/ 5 h 18"/>
                    <a:gd name="T12" fmla="*/ 4 w 49"/>
                    <a:gd name="T13" fmla="*/ 4 h 18"/>
                    <a:gd name="T14" fmla="*/ 1 w 49"/>
                    <a:gd name="T15" fmla="*/ 3 h 18"/>
                    <a:gd name="T16" fmla="*/ 0 w 49"/>
                    <a:gd name="T17" fmla="*/ 1 h 18"/>
                    <a:gd name="T18" fmla="*/ 1 w 49"/>
                    <a:gd name="T19" fmla="*/ 0 h 18"/>
                    <a:gd name="T20" fmla="*/ 4 w 49"/>
                    <a:gd name="T21" fmla="*/ 0 h 18"/>
                    <a:gd name="T22" fmla="*/ 7 w 49"/>
                    <a:gd name="T23" fmla="*/ 1 h 18"/>
                    <a:gd name="T24" fmla="*/ 11 w 49"/>
                    <a:gd name="T25" fmla="*/ 3 h 18"/>
                    <a:gd name="T26" fmla="*/ 16 w 49"/>
                    <a:gd name="T27" fmla="*/ 4 h 18"/>
                    <a:gd name="T28" fmla="*/ 20 w 49"/>
                    <a:gd name="T29" fmla="*/ 6 h 18"/>
                    <a:gd name="T30" fmla="*/ 23 w 49"/>
                    <a:gd name="T31" fmla="*/ 7 h 18"/>
                    <a:gd name="T32" fmla="*/ 25 w 49"/>
                    <a:gd name="T33" fmla="*/ 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18">
                      <a:moveTo>
                        <a:pt x="49" y="18"/>
                      </a:moveTo>
                      <a:lnTo>
                        <a:pt x="45" y="18"/>
                      </a:lnTo>
                      <a:lnTo>
                        <a:pt x="38" y="16"/>
                      </a:lnTo>
                      <a:lnTo>
                        <a:pt x="30" y="15"/>
                      </a:lnTo>
                      <a:lnTo>
                        <a:pt x="22" y="14"/>
                      </a:lnTo>
                      <a:lnTo>
                        <a:pt x="14" y="12"/>
                      </a:lnTo>
                      <a:lnTo>
                        <a:pt x="7" y="10"/>
                      </a:lnTo>
                      <a:lnTo>
                        <a:pt x="2" y="6"/>
                      </a:lnTo>
                      <a:lnTo>
                        <a:pt x="0" y="3"/>
                      </a:lnTo>
                      <a:lnTo>
                        <a:pt x="1" y="0"/>
                      </a:lnTo>
                      <a:lnTo>
                        <a:pt x="7" y="0"/>
                      </a:lnTo>
                      <a:lnTo>
                        <a:pt x="14" y="3"/>
                      </a:lnTo>
                      <a:lnTo>
                        <a:pt x="22" y="6"/>
                      </a:lnTo>
                      <a:lnTo>
                        <a:pt x="31" y="10"/>
                      </a:lnTo>
                      <a:lnTo>
                        <a:pt x="39" y="13"/>
                      </a:lnTo>
                      <a:lnTo>
                        <a:pt x="46" y="16"/>
                      </a:lnTo>
                      <a:lnTo>
                        <a:pt x="49"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6" name="Freeform 239">
                  <a:extLst>
                    <a:ext uri="{FF2B5EF4-FFF2-40B4-BE49-F238E27FC236}">
                      <a16:creationId xmlns:a16="http://schemas.microsoft.com/office/drawing/2014/main" id="{C2F82058-554C-4A45-938E-E3D93A96DEB7}"/>
                    </a:ext>
                  </a:extLst>
                </p:cNvPr>
                <p:cNvSpPr>
                  <a:spLocks/>
                </p:cNvSpPr>
                <p:nvPr/>
              </p:nvSpPr>
              <p:spPr bwMode="auto">
                <a:xfrm>
                  <a:off x="56" y="605"/>
                  <a:ext cx="25" cy="5"/>
                </a:xfrm>
                <a:custGeom>
                  <a:avLst/>
                  <a:gdLst>
                    <a:gd name="T0" fmla="*/ 25 w 48"/>
                    <a:gd name="T1" fmla="*/ 2 h 11"/>
                    <a:gd name="T2" fmla="*/ 24 w 48"/>
                    <a:gd name="T3" fmla="*/ 3 h 11"/>
                    <a:gd name="T4" fmla="*/ 21 w 48"/>
                    <a:gd name="T5" fmla="*/ 4 h 11"/>
                    <a:gd name="T6" fmla="*/ 18 w 48"/>
                    <a:gd name="T7" fmla="*/ 5 h 11"/>
                    <a:gd name="T8" fmla="*/ 14 w 48"/>
                    <a:gd name="T9" fmla="*/ 5 h 11"/>
                    <a:gd name="T10" fmla="*/ 9 w 48"/>
                    <a:gd name="T11" fmla="*/ 5 h 11"/>
                    <a:gd name="T12" fmla="*/ 5 w 48"/>
                    <a:gd name="T13" fmla="*/ 5 h 11"/>
                    <a:gd name="T14" fmla="*/ 2 w 48"/>
                    <a:gd name="T15" fmla="*/ 4 h 11"/>
                    <a:gd name="T16" fmla="*/ 0 w 48"/>
                    <a:gd name="T17" fmla="*/ 2 h 11"/>
                    <a:gd name="T18" fmla="*/ 0 w 48"/>
                    <a:gd name="T19" fmla="*/ 1 h 11"/>
                    <a:gd name="T20" fmla="*/ 2 w 48"/>
                    <a:gd name="T21" fmla="*/ 0 h 11"/>
                    <a:gd name="T22" fmla="*/ 5 w 48"/>
                    <a:gd name="T23" fmla="*/ 0 h 11"/>
                    <a:gd name="T24" fmla="*/ 9 w 48"/>
                    <a:gd name="T25" fmla="*/ 1 h 11"/>
                    <a:gd name="T26" fmla="*/ 14 w 48"/>
                    <a:gd name="T27" fmla="*/ 1 h 11"/>
                    <a:gd name="T28" fmla="*/ 18 w 48"/>
                    <a:gd name="T29" fmla="*/ 2 h 11"/>
                    <a:gd name="T30" fmla="*/ 22 w 48"/>
                    <a:gd name="T31" fmla="*/ 2 h 11"/>
                    <a:gd name="T32" fmla="*/ 25 w 48"/>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1">
                      <a:moveTo>
                        <a:pt x="48" y="5"/>
                      </a:moveTo>
                      <a:lnTo>
                        <a:pt x="46" y="7"/>
                      </a:lnTo>
                      <a:lnTo>
                        <a:pt x="41" y="8"/>
                      </a:lnTo>
                      <a:lnTo>
                        <a:pt x="34" y="11"/>
                      </a:lnTo>
                      <a:lnTo>
                        <a:pt x="26" y="11"/>
                      </a:lnTo>
                      <a:lnTo>
                        <a:pt x="17" y="11"/>
                      </a:lnTo>
                      <a:lnTo>
                        <a:pt x="10" y="10"/>
                      </a:lnTo>
                      <a:lnTo>
                        <a:pt x="3" y="8"/>
                      </a:lnTo>
                      <a:lnTo>
                        <a:pt x="0" y="5"/>
                      </a:lnTo>
                      <a:lnTo>
                        <a:pt x="0" y="2"/>
                      </a:lnTo>
                      <a:lnTo>
                        <a:pt x="3" y="0"/>
                      </a:lnTo>
                      <a:lnTo>
                        <a:pt x="10" y="0"/>
                      </a:lnTo>
                      <a:lnTo>
                        <a:pt x="17" y="2"/>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7" name="Freeform 240">
                  <a:extLst>
                    <a:ext uri="{FF2B5EF4-FFF2-40B4-BE49-F238E27FC236}">
                      <a16:creationId xmlns:a16="http://schemas.microsoft.com/office/drawing/2014/main" id="{5BBD8ACF-5D4A-44B7-9FA6-EE288559E719}"/>
                    </a:ext>
                  </a:extLst>
                </p:cNvPr>
                <p:cNvSpPr>
                  <a:spLocks/>
                </p:cNvSpPr>
                <p:nvPr/>
              </p:nvSpPr>
              <p:spPr bwMode="auto">
                <a:xfrm>
                  <a:off x="50" y="617"/>
                  <a:ext cx="28" cy="8"/>
                </a:xfrm>
                <a:custGeom>
                  <a:avLst/>
                  <a:gdLst>
                    <a:gd name="T0" fmla="*/ 28 w 56"/>
                    <a:gd name="T1" fmla="*/ 0 h 16"/>
                    <a:gd name="T2" fmla="*/ 26 w 56"/>
                    <a:gd name="T3" fmla="*/ 2 h 16"/>
                    <a:gd name="T4" fmla="*/ 22 w 56"/>
                    <a:gd name="T5" fmla="*/ 4 h 16"/>
                    <a:gd name="T6" fmla="*/ 17 w 56"/>
                    <a:gd name="T7" fmla="*/ 5 h 16"/>
                    <a:gd name="T8" fmla="*/ 13 w 56"/>
                    <a:gd name="T9" fmla="*/ 7 h 16"/>
                    <a:gd name="T10" fmla="*/ 8 w 56"/>
                    <a:gd name="T11" fmla="*/ 8 h 16"/>
                    <a:gd name="T12" fmla="*/ 4 w 56"/>
                    <a:gd name="T13" fmla="*/ 8 h 16"/>
                    <a:gd name="T14" fmla="*/ 2 w 56"/>
                    <a:gd name="T15" fmla="*/ 8 h 16"/>
                    <a:gd name="T16" fmla="*/ 0 w 56"/>
                    <a:gd name="T17" fmla="*/ 6 h 16"/>
                    <a:gd name="T18" fmla="*/ 1 w 56"/>
                    <a:gd name="T19" fmla="*/ 5 h 16"/>
                    <a:gd name="T20" fmla="*/ 4 w 56"/>
                    <a:gd name="T21" fmla="*/ 4 h 16"/>
                    <a:gd name="T22" fmla="*/ 7 w 56"/>
                    <a:gd name="T23" fmla="*/ 2 h 16"/>
                    <a:gd name="T24" fmla="*/ 12 w 56"/>
                    <a:gd name="T25" fmla="*/ 2 h 16"/>
                    <a:gd name="T26" fmla="*/ 17 w 56"/>
                    <a:gd name="T27" fmla="*/ 2 h 16"/>
                    <a:gd name="T28" fmla="*/ 22 w 56"/>
                    <a:gd name="T29" fmla="*/ 1 h 16"/>
                    <a:gd name="T30" fmla="*/ 26 w 56"/>
                    <a:gd name="T31" fmla="*/ 1 h 16"/>
                    <a:gd name="T32" fmla="*/ 28 w 56"/>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6">
                      <a:moveTo>
                        <a:pt x="56" y="0"/>
                      </a:moveTo>
                      <a:lnTo>
                        <a:pt x="51" y="3"/>
                      </a:lnTo>
                      <a:lnTo>
                        <a:pt x="43" y="7"/>
                      </a:lnTo>
                      <a:lnTo>
                        <a:pt x="33" y="10"/>
                      </a:lnTo>
                      <a:lnTo>
                        <a:pt x="25" y="13"/>
                      </a:lnTo>
                      <a:lnTo>
                        <a:pt x="16" y="16"/>
                      </a:lnTo>
                      <a:lnTo>
                        <a:pt x="8" y="16"/>
                      </a:lnTo>
                      <a:lnTo>
                        <a:pt x="3" y="16"/>
                      </a:lnTo>
                      <a:lnTo>
                        <a:pt x="0" y="12"/>
                      </a:lnTo>
                      <a:lnTo>
                        <a:pt x="1" y="9"/>
                      </a:lnTo>
                      <a:lnTo>
                        <a:pt x="7" y="7"/>
                      </a:lnTo>
                      <a:lnTo>
                        <a:pt x="14" y="4"/>
                      </a:lnTo>
                      <a:lnTo>
                        <a:pt x="23" y="3"/>
                      </a:lnTo>
                      <a:lnTo>
                        <a:pt x="33" y="3"/>
                      </a:lnTo>
                      <a:lnTo>
                        <a:pt x="43" y="2"/>
                      </a:lnTo>
                      <a:lnTo>
                        <a:pt x="51" y="1"/>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8" name="Freeform 241">
                  <a:extLst>
                    <a:ext uri="{FF2B5EF4-FFF2-40B4-BE49-F238E27FC236}">
                      <a16:creationId xmlns:a16="http://schemas.microsoft.com/office/drawing/2014/main" id="{6198B463-596D-44CB-A4FD-BE9B3E5E10E0}"/>
                    </a:ext>
                  </a:extLst>
                </p:cNvPr>
                <p:cNvSpPr>
                  <a:spLocks/>
                </p:cNvSpPr>
                <p:nvPr/>
              </p:nvSpPr>
              <p:spPr bwMode="auto">
                <a:xfrm>
                  <a:off x="43" y="629"/>
                  <a:ext cx="30" cy="10"/>
                </a:xfrm>
                <a:custGeom>
                  <a:avLst/>
                  <a:gdLst>
                    <a:gd name="T0" fmla="*/ 30 w 61"/>
                    <a:gd name="T1" fmla="*/ 0 h 20"/>
                    <a:gd name="T2" fmla="*/ 28 w 61"/>
                    <a:gd name="T3" fmla="*/ 1 h 20"/>
                    <a:gd name="T4" fmla="*/ 23 w 61"/>
                    <a:gd name="T5" fmla="*/ 4 h 20"/>
                    <a:gd name="T6" fmla="*/ 18 w 61"/>
                    <a:gd name="T7" fmla="*/ 5 h 20"/>
                    <a:gd name="T8" fmla="*/ 13 w 61"/>
                    <a:gd name="T9" fmla="*/ 8 h 20"/>
                    <a:gd name="T10" fmla="*/ 8 w 61"/>
                    <a:gd name="T11" fmla="*/ 9 h 20"/>
                    <a:gd name="T12" fmla="*/ 4 w 61"/>
                    <a:gd name="T13" fmla="*/ 10 h 20"/>
                    <a:gd name="T14" fmla="*/ 1 w 61"/>
                    <a:gd name="T15" fmla="*/ 9 h 20"/>
                    <a:gd name="T16" fmla="*/ 0 w 61"/>
                    <a:gd name="T17" fmla="*/ 8 h 20"/>
                    <a:gd name="T18" fmla="*/ 1 w 61"/>
                    <a:gd name="T19" fmla="*/ 6 h 20"/>
                    <a:gd name="T20" fmla="*/ 4 w 61"/>
                    <a:gd name="T21" fmla="*/ 5 h 20"/>
                    <a:gd name="T22" fmla="*/ 9 w 61"/>
                    <a:gd name="T23" fmla="*/ 4 h 20"/>
                    <a:gd name="T24" fmla="*/ 14 w 61"/>
                    <a:gd name="T25" fmla="*/ 3 h 20"/>
                    <a:gd name="T26" fmla="*/ 19 w 61"/>
                    <a:gd name="T27" fmla="*/ 2 h 20"/>
                    <a:gd name="T28" fmla="*/ 24 w 61"/>
                    <a:gd name="T29" fmla="*/ 1 h 20"/>
                    <a:gd name="T30" fmla="*/ 28 w 61"/>
                    <a:gd name="T31" fmla="*/ 1 h 20"/>
                    <a:gd name="T32" fmla="*/ 30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0"/>
                      </a:moveTo>
                      <a:lnTo>
                        <a:pt x="56" y="2"/>
                      </a:lnTo>
                      <a:lnTo>
                        <a:pt x="47" y="7"/>
                      </a:lnTo>
                      <a:lnTo>
                        <a:pt x="37" y="10"/>
                      </a:lnTo>
                      <a:lnTo>
                        <a:pt x="27" y="15"/>
                      </a:lnTo>
                      <a:lnTo>
                        <a:pt x="16" y="17"/>
                      </a:lnTo>
                      <a:lnTo>
                        <a:pt x="8" y="20"/>
                      </a:lnTo>
                      <a:lnTo>
                        <a:pt x="3" y="18"/>
                      </a:lnTo>
                      <a:lnTo>
                        <a:pt x="0" y="16"/>
                      </a:lnTo>
                      <a:lnTo>
                        <a:pt x="3" y="12"/>
                      </a:lnTo>
                      <a:lnTo>
                        <a:pt x="9" y="9"/>
                      </a:lnTo>
                      <a:lnTo>
                        <a:pt x="19" y="7"/>
                      </a:lnTo>
                      <a:lnTo>
                        <a:pt x="29" y="5"/>
                      </a:lnTo>
                      <a:lnTo>
                        <a:pt x="39" y="3"/>
                      </a:lnTo>
                      <a:lnTo>
                        <a:pt x="49" y="2"/>
                      </a:lnTo>
                      <a:lnTo>
                        <a:pt x="57" y="1"/>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9" name="Freeform 242">
                  <a:extLst>
                    <a:ext uri="{FF2B5EF4-FFF2-40B4-BE49-F238E27FC236}">
                      <a16:creationId xmlns:a16="http://schemas.microsoft.com/office/drawing/2014/main" id="{F696A021-2F0E-48AF-9C90-3C7B2BE97822}"/>
                    </a:ext>
                  </a:extLst>
                </p:cNvPr>
                <p:cNvSpPr>
                  <a:spLocks/>
                </p:cNvSpPr>
                <p:nvPr/>
              </p:nvSpPr>
              <p:spPr bwMode="auto">
                <a:xfrm>
                  <a:off x="40" y="653"/>
                  <a:ext cx="33" cy="17"/>
                </a:xfrm>
                <a:custGeom>
                  <a:avLst/>
                  <a:gdLst>
                    <a:gd name="T0" fmla="*/ 33 w 65"/>
                    <a:gd name="T1" fmla="*/ 0 h 35"/>
                    <a:gd name="T2" fmla="*/ 30 w 65"/>
                    <a:gd name="T3" fmla="*/ 3 h 35"/>
                    <a:gd name="T4" fmla="*/ 25 w 65"/>
                    <a:gd name="T5" fmla="*/ 6 h 35"/>
                    <a:gd name="T6" fmla="*/ 21 w 65"/>
                    <a:gd name="T7" fmla="*/ 9 h 35"/>
                    <a:gd name="T8" fmla="*/ 15 w 65"/>
                    <a:gd name="T9" fmla="*/ 12 h 35"/>
                    <a:gd name="T10" fmla="*/ 10 w 65"/>
                    <a:gd name="T11" fmla="*/ 15 h 35"/>
                    <a:gd name="T12" fmla="*/ 5 w 65"/>
                    <a:gd name="T13" fmla="*/ 17 h 35"/>
                    <a:gd name="T14" fmla="*/ 2 w 65"/>
                    <a:gd name="T15" fmla="*/ 17 h 35"/>
                    <a:gd name="T16" fmla="*/ 0 w 65"/>
                    <a:gd name="T17" fmla="*/ 16 h 35"/>
                    <a:gd name="T18" fmla="*/ 1 w 65"/>
                    <a:gd name="T19" fmla="*/ 14 h 35"/>
                    <a:gd name="T20" fmla="*/ 4 w 65"/>
                    <a:gd name="T21" fmla="*/ 12 h 35"/>
                    <a:gd name="T22" fmla="*/ 9 w 65"/>
                    <a:gd name="T23" fmla="*/ 10 h 35"/>
                    <a:gd name="T24" fmla="*/ 14 w 65"/>
                    <a:gd name="T25" fmla="*/ 8 h 35"/>
                    <a:gd name="T26" fmla="*/ 21 w 65"/>
                    <a:gd name="T27" fmla="*/ 6 h 35"/>
                    <a:gd name="T28" fmla="*/ 26 w 65"/>
                    <a:gd name="T29" fmla="*/ 4 h 35"/>
                    <a:gd name="T30" fmla="*/ 31 w 65"/>
                    <a:gd name="T31" fmla="*/ 2 h 35"/>
                    <a:gd name="T32" fmla="*/ 33 w 65"/>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35">
                      <a:moveTo>
                        <a:pt x="65" y="0"/>
                      </a:moveTo>
                      <a:lnTo>
                        <a:pt x="60" y="6"/>
                      </a:lnTo>
                      <a:lnTo>
                        <a:pt x="50" y="13"/>
                      </a:lnTo>
                      <a:lnTo>
                        <a:pt x="41" y="19"/>
                      </a:lnTo>
                      <a:lnTo>
                        <a:pt x="30" y="24"/>
                      </a:lnTo>
                      <a:lnTo>
                        <a:pt x="19" y="30"/>
                      </a:lnTo>
                      <a:lnTo>
                        <a:pt x="10" y="34"/>
                      </a:lnTo>
                      <a:lnTo>
                        <a:pt x="3" y="35"/>
                      </a:lnTo>
                      <a:lnTo>
                        <a:pt x="0" y="32"/>
                      </a:lnTo>
                      <a:lnTo>
                        <a:pt x="1" y="29"/>
                      </a:lnTo>
                      <a:lnTo>
                        <a:pt x="8" y="25"/>
                      </a:lnTo>
                      <a:lnTo>
                        <a:pt x="17" y="21"/>
                      </a:lnTo>
                      <a:lnTo>
                        <a:pt x="28" y="16"/>
                      </a:lnTo>
                      <a:lnTo>
                        <a:pt x="41" y="13"/>
                      </a:lnTo>
                      <a:lnTo>
                        <a:pt x="51" y="8"/>
                      </a:lnTo>
                      <a:lnTo>
                        <a:pt x="61" y="4"/>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0" name="Freeform 243">
                  <a:extLst>
                    <a:ext uri="{FF2B5EF4-FFF2-40B4-BE49-F238E27FC236}">
                      <a16:creationId xmlns:a16="http://schemas.microsoft.com/office/drawing/2014/main" id="{8243F02A-66C4-4198-A5EC-2DFDA2AFB74E}"/>
                    </a:ext>
                  </a:extLst>
                </p:cNvPr>
                <p:cNvSpPr>
                  <a:spLocks/>
                </p:cNvSpPr>
                <p:nvPr/>
              </p:nvSpPr>
              <p:spPr bwMode="auto">
                <a:xfrm>
                  <a:off x="45" y="679"/>
                  <a:ext cx="31" cy="20"/>
                </a:xfrm>
                <a:custGeom>
                  <a:avLst/>
                  <a:gdLst>
                    <a:gd name="T0" fmla="*/ 31 w 61"/>
                    <a:gd name="T1" fmla="*/ 0 h 39"/>
                    <a:gd name="T2" fmla="*/ 28 w 61"/>
                    <a:gd name="T3" fmla="*/ 3 h 39"/>
                    <a:gd name="T4" fmla="*/ 24 w 61"/>
                    <a:gd name="T5" fmla="*/ 6 h 39"/>
                    <a:gd name="T6" fmla="*/ 20 w 61"/>
                    <a:gd name="T7" fmla="*/ 10 h 39"/>
                    <a:gd name="T8" fmla="*/ 15 w 61"/>
                    <a:gd name="T9" fmla="*/ 13 h 39"/>
                    <a:gd name="T10" fmla="*/ 9 w 61"/>
                    <a:gd name="T11" fmla="*/ 16 h 39"/>
                    <a:gd name="T12" fmla="*/ 5 w 61"/>
                    <a:gd name="T13" fmla="*/ 19 h 39"/>
                    <a:gd name="T14" fmla="*/ 2 w 61"/>
                    <a:gd name="T15" fmla="*/ 20 h 39"/>
                    <a:gd name="T16" fmla="*/ 0 w 61"/>
                    <a:gd name="T17" fmla="*/ 19 h 39"/>
                    <a:gd name="T18" fmla="*/ 1 w 61"/>
                    <a:gd name="T19" fmla="*/ 16 h 39"/>
                    <a:gd name="T20" fmla="*/ 4 w 61"/>
                    <a:gd name="T21" fmla="*/ 14 h 39"/>
                    <a:gd name="T22" fmla="*/ 8 w 61"/>
                    <a:gd name="T23" fmla="*/ 11 h 39"/>
                    <a:gd name="T24" fmla="*/ 14 w 61"/>
                    <a:gd name="T25" fmla="*/ 8 h 39"/>
                    <a:gd name="T26" fmla="*/ 19 w 61"/>
                    <a:gd name="T27" fmla="*/ 6 h 39"/>
                    <a:gd name="T28" fmla="*/ 24 w 61"/>
                    <a:gd name="T29" fmla="*/ 4 h 39"/>
                    <a:gd name="T30" fmla="*/ 28 w 61"/>
                    <a:gd name="T31" fmla="*/ 1 h 39"/>
                    <a:gd name="T32" fmla="*/ 31 w 61"/>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39">
                      <a:moveTo>
                        <a:pt x="61" y="0"/>
                      </a:moveTo>
                      <a:lnTo>
                        <a:pt x="56" y="5"/>
                      </a:lnTo>
                      <a:lnTo>
                        <a:pt x="48" y="12"/>
                      </a:lnTo>
                      <a:lnTo>
                        <a:pt x="39" y="19"/>
                      </a:lnTo>
                      <a:lnTo>
                        <a:pt x="29" y="25"/>
                      </a:lnTo>
                      <a:lnTo>
                        <a:pt x="18" y="32"/>
                      </a:lnTo>
                      <a:lnTo>
                        <a:pt x="10" y="37"/>
                      </a:lnTo>
                      <a:lnTo>
                        <a:pt x="3" y="39"/>
                      </a:lnTo>
                      <a:lnTo>
                        <a:pt x="0" y="37"/>
                      </a:lnTo>
                      <a:lnTo>
                        <a:pt x="1" y="32"/>
                      </a:lnTo>
                      <a:lnTo>
                        <a:pt x="7" y="28"/>
                      </a:lnTo>
                      <a:lnTo>
                        <a:pt x="16" y="22"/>
                      </a:lnTo>
                      <a:lnTo>
                        <a:pt x="28" y="16"/>
                      </a:lnTo>
                      <a:lnTo>
                        <a:pt x="38" y="12"/>
                      </a:lnTo>
                      <a:lnTo>
                        <a:pt x="48" y="7"/>
                      </a:lnTo>
                      <a:lnTo>
                        <a:pt x="56"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1" name="Freeform 244">
                  <a:extLst>
                    <a:ext uri="{FF2B5EF4-FFF2-40B4-BE49-F238E27FC236}">
                      <a16:creationId xmlns:a16="http://schemas.microsoft.com/office/drawing/2014/main" id="{30898385-B7AD-449D-B709-030DBB4FD5D8}"/>
                    </a:ext>
                  </a:extLst>
                </p:cNvPr>
                <p:cNvSpPr>
                  <a:spLocks/>
                </p:cNvSpPr>
                <p:nvPr/>
              </p:nvSpPr>
              <p:spPr bwMode="auto">
                <a:xfrm>
                  <a:off x="44" y="641"/>
                  <a:ext cx="28" cy="17"/>
                </a:xfrm>
                <a:custGeom>
                  <a:avLst/>
                  <a:gdLst>
                    <a:gd name="T0" fmla="*/ 28 w 55"/>
                    <a:gd name="T1" fmla="*/ 0 h 33"/>
                    <a:gd name="T2" fmla="*/ 25 w 55"/>
                    <a:gd name="T3" fmla="*/ 3 h 33"/>
                    <a:gd name="T4" fmla="*/ 21 w 55"/>
                    <a:gd name="T5" fmla="*/ 5 h 33"/>
                    <a:gd name="T6" fmla="*/ 17 w 55"/>
                    <a:gd name="T7" fmla="*/ 8 h 33"/>
                    <a:gd name="T8" fmla="*/ 12 w 55"/>
                    <a:gd name="T9" fmla="*/ 12 h 33"/>
                    <a:gd name="T10" fmla="*/ 8 w 55"/>
                    <a:gd name="T11" fmla="*/ 15 h 33"/>
                    <a:gd name="T12" fmla="*/ 4 w 55"/>
                    <a:gd name="T13" fmla="*/ 16 h 33"/>
                    <a:gd name="T14" fmla="*/ 1 w 55"/>
                    <a:gd name="T15" fmla="*/ 17 h 33"/>
                    <a:gd name="T16" fmla="*/ 0 w 55"/>
                    <a:gd name="T17" fmla="*/ 16 h 33"/>
                    <a:gd name="T18" fmla="*/ 1 w 55"/>
                    <a:gd name="T19" fmla="*/ 14 h 33"/>
                    <a:gd name="T20" fmla="*/ 4 w 55"/>
                    <a:gd name="T21" fmla="*/ 11 h 33"/>
                    <a:gd name="T22" fmla="*/ 8 w 55"/>
                    <a:gd name="T23" fmla="*/ 9 h 33"/>
                    <a:gd name="T24" fmla="*/ 13 w 55"/>
                    <a:gd name="T25" fmla="*/ 7 h 33"/>
                    <a:gd name="T26" fmla="*/ 17 w 55"/>
                    <a:gd name="T27" fmla="*/ 4 h 33"/>
                    <a:gd name="T28" fmla="*/ 22 w 55"/>
                    <a:gd name="T29" fmla="*/ 3 h 33"/>
                    <a:gd name="T30" fmla="*/ 25 w 55"/>
                    <a:gd name="T31" fmla="*/ 1 h 33"/>
                    <a:gd name="T32" fmla="*/ 28 w 55"/>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33">
                      <a:moveTo>
                        <a:pt x="55" y="0"/>
                      </a:moveTo>
                      <a:lnTo>
                        <a:pt x="50" y="5"/>
                      </a:lnTo>
                      <a:lnTo>
                        <a:pt x="42" y="10"/>
                      </a:lnTo>
                      <a:lnTo>
                        <a:pt x="34" y="16"/>
                      </a:lnTo>
                      <a:lnTo>
                        <a:pt x="24" y="23"/>
                      </a:lnTo>
                      <a:lnTo>
                        <a:pt x="16" y="29"/>
                      </a:lnTo>
                      <a:lnTo>
                        <a:pt x="8" y="32"/>
                      </a:lnTo>
                      <a:lnTo>
                        <a:pt x="2" y="33"/>
                      </a:lnTo>
                      <a:lnTo>
                        <a:pt x="0" y="31"/>
                      </a:lnTo>
                      <a:lnTo>
                        <a:pt x="2" y="27"/>
                      </a:lnTo>
                      <a:lnTo>
                        <a:pt x="7" y="22"/>
                      </a:lnTo>
                      <a:lnTo>
                        <a:pt x="15" y="17"/>
                      </a:lnTo>
                      <a:lnTo>
                        <a:pt x="25" y="13"/>
                      </a:lnTo>
                      <a:lnTo>
                        <a:pt x="34" y="8"/>
                      </a:lnTo>
                      <a:lnTo>
                        <a:pt x="43" y="5"/>
                      </a:lnTo>
                      <a:lnTo>
                        <a:pt x="50" y="2"/>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2" name="Freeform 245">
                  <a:extLst>
                    <a:ext uri="{FF2B5EF4-FFF2-40B4-BE49-F238E27FC236}">
                      <a16:creationId xmlns:a16="http://schemas.microsoft.com/office/drawing/2014/main" id="{4B8F29BF-F568-4B4E-B172-E058CB681A94}"/>
                    </a:ext>
                  </a:extLst>
                </p:cNvPr>
                <p:cNvSpPr>
                  <a:spLocks/>
                </p:cNvSpPr>
                <p:nvPr/>
              </p:nvSpPr>
              <p:spPr bwMode="auto">
                <a:xfrm>
                  <a:off x="70" y="642"/>
                  <a:ext cx="40" cy="26"/>
                </a:xfrm>
                <a:custGeom>
                  <a:avLst/>
                  <a:gdLst>
                    <a:gd name="T0" fmla="*/ 40 w 81"/>
                    <a:gd name="T1" fmla="*/ 25 h 51"/>
                    <a:gd name="T2" fmla="*/ 38 w 81"/>
                    <a:gd name="T3" fmla="*/ 26 h 51"/>
                    <a:gd name="T4" fmla="*/ 33 w 81"/>
                    <a:gd name="T5" fmla="*/ 25 h 51"/>
                    <a:gd name="T6" fmla="*/ 28 w 81"/>
                    <a:gd name="T7" fmla="*/ 22 h 51"/>
                    <a:gd name="T8" fmla="*/ 21 w 81"/>
                    <a:gd name="T9" fmla="*/ 18 h 51"/>
                    <a:gd name="T10" fmla="*/ 14 w 81"/>
                    <a:gd name="T11" fmla="*/ 14 h 51"/>
                    <a:gd name="T12" fmla="*/ 7 w 81"/>
                    <a:gd name="T13" fmla="*/ 10 h 51"/>
                    <a:gd name="T14" fmla="*/ 3 w 81"/>
                    <a:gd name="T15" fmla="*/ 5 h 51"/>
                    <a:gd name="T16" fmla="*/ 0 w 81"/>
                    <a:gd name="T17" fmla="*/ 0 h 51"/>
                    <a:gd name="T18" fmla="*/ 3 w 81"/>
                    <a:gd name="T19" fmla="*/ 2 h 51"/>
                    <a:gd name="T20" fmla="*/ 9 w 81"/>
                    <a:gd name="T21" fmla="*/ 5 h 51"/>
                    <a:gd name="T22" fmla="*/ 15 w 81"/>
                    <a:gd name="T23" fmla="*/ 8 h 51"/>
                    <a:gd name="T24" fmla="*/ 22 w 81"/>
                    <a:gd name="T25" fmla="*/ 13 h 51"/>
                    <a:gd name="T26" fmla="*/ 29 w 81"/>
                    <a:gd name="T27" fmla="*/ 17 h 51"/>
                    <a:gd name="T28" fmla="*/ 35 w 81"/>
                    <a:gd name="T29" fmla="*/ 21 h 51"/>
                    <a:gd name="T30" fmla="*/ 39 w 81"/>
                    <a:gd name="T31" fmla="*/ 23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6" y="43"/>
                      </a:lnTo>
                      <a:lnTo>
                        <a:pt x="42" y="36"/>
                      </a:lnTo>
                      <a:lnTo>
                        <a:pt x="28" y="28"/>
                      </a:lnTo>
                      <a:lnTo>
                        <a:pt x="15" y="19"/>
                      </a:lnTo>
                      <a:lnTo>
                        <a:pt x="6" y="10"/>
                      </a:lnTo>
                      <a:lnTo>
                        <a:pt x="0" y="0"/>
                      </a:lnTo>
                      <a:lnTo>
                        <a:pt x="6" y="4"/>
                      </a:lnTo>
                      <a:lnTo>
                        <a:pt x="18" y="10"/>
                      </a:lnTo>
                      <a:lnTo>
                        <a:pt x="30" y="16"/>
                      </a:lnTo>
                      <a:lnTo>
                        <a:pt x="45" y="25"/>
                      </a:lnTo>
                      <a:lnTo>
                        <a:pt x="59" y="34"/>
                      </a:lnTo>
                      <a:lnTo>
                        <a:pt x="71" y="41"/>
                      </a:lnTo>
                      <a:lnTo>
                        <a:pt x="79" y="46"/>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3" name="Freeform 246">
                  <a:extLst>
                    <a:ext uri="{FF2B5EF4-FFF2-40B4-BE49-F238E27FC236}">
                      <a16:creationId xmlns:a16="http://schemas.microsoft.com/office/drawing/2014/main" id="{21F440A5-2E12-4596-8716-CAD01E968C22}"/>
                    </a:ext>
                  </a:extLst>
                </p:cNvPr>
                <p:cNvSpPr>
                  <a:spLocks/>
                </p:cNvSpPr>
                <p:nvPr/>
              </p:nvSpPr>
              <p:spPr bwMode="auto">
                <a:xfrm>
                  <a:off x="71" y="663"/>
                  <a:ext cx="32" cy="22"/>
                </a:xfrm>
                <a:custGeom>
                  <a:avLst/>
                  <a:gdLst>
                    <a:gd name="T0" fmla="*/ 32 w 63"/>
                    <a:gd name="T1" fmla="*/ 22 h 44"/>
                    <a:gd name="T2" fmla="*/ 30 w 63"/>
                    <a:gd name="T3" fmla="*/ 22 h 44"/>
                    <a:gd name="T4" fmla="*/ 27 w 63"/>
                    <a:gd name="T5" fmla="*/ 22 h 44"/>
                    <a:gd name="T6" fmla="*/ 23 w 63"/>
                    <a:gd name="T7" fmla="*/ 20 h 44"/>
                    <a:gd name="T8" fmla="*/ 17 w 63"/>
                    <a:gd name="T9" fmla="*/ 17 h 44"/>
                    <a:gd name="T10" fmla="*/ 12 w 63"/>
                    <a:gd name="T11" fmla="*/ 13 h 44"/>
                    <a:gd name="T12" fmla="*/ 7 w 63"/>
                    <a:gd name="T13" fmla="*/ 9 h 44"/>
                    <a:gd name="T14" fmla="*/ 3 w 63"/>
                    <a:gd name="T15" fmla="*/ 5 h 44"/>
                    <a:gd name="T16" fmla="*/ 0 w 63"/>
                    <a:gd name="T17" fmla="*/ 0 h 44"/>
                    <a:gd name="T18" fmla="*/ 4 w 63"/>
                    <a:gd name="T19" fmla="*/ 3 h 44"/>
                    <a:gd name="T20" fmla="*/ 8 w 63"/>
                    <a:gd name="T21" fmla="*/ 6 h 44"/>
                    <a:gd name="T22" fmla="*/ 14 w 63"/>
                    <a:gd name="T23" fmla="*/ 9 h 44"/>
                    <a:gd name="T24" fmla="*/ 19 w 63"/>
                    <a:gd name="T25" fmla="*/ 13 h 44"/>
                    <a:gd name="T26" fmla="*/ 24 w 63"/>
                    <a:gd name="T27" fmla="*/ 16 h 44"/>
                    <a:gd name="T28" fmla="*/ 28 w 63"/>
                    <a:gd name="T29" fmla="*/ 19 h 44"/>
                    <a:gd name="T30" fmla="*/ 31 w 63"/>
                    <a:gd name="T31" fmla="*/ 21 h 44"/>
                    <a:gd name="T32" fmla="*/ 32 w 6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44">
                      <a:moveTo>
                        <a:pt x="63" y="44"/>
                      </a:moveTo>
                      <a:lnTo>
                        <a:pt x="60" y="44"/>
                      </a:lnTo>
                      <a:lnTo>
                        <a:pt x="54" y="43"/>
                      </a:lnTo>
                      <a:lnTo>
                        <a:pt x="45" y="39"/>
                      </a:lnTo>
                      <a:lnTo>
                        <a:pt x="34" y="33"/>
                      </a:lnTo>
                      <a:lnTo>
                        <a:pt x="24" y="26"/>
                      </a:lnTo>
                      <a:lnTo>
                        <a:pt x="14" y="18"/>
                      </a:lnTo>
                      <a:lnTo>
                        <a:pt x="6" y="9"/>
                      </a:lnTo>
                      <a:lnTo>
                        <a:pt x="0" y="0"/>
                      </a:lnTo>
                      <a:lnTo>
                        <a:pt x="7" y="6"/>
                      </a:lnTo>
                      <a:lnTo>
                        <a:pt x="16" y="11"/>
                      </a:lnTo>
                      <a:lnTo>
                        <a:pt x="27" y="18"/>
                      </a:lnTo>
                      <a:lnTo>
                        <a:pt x="38" y="25"/>
                      </a:lnTo>
                      <a:lnTo>
                        <a:pt x="48" y="31"/>
                      </a:lnTo>
                      <a:lnTo>
                        <a:pt x="56" y="37"/>
                      </a:lnTo>
                      <a:lnTo>
                        <a:pt x="62" y="41"/>
                      </a:lnTo>
                      <a:lnTo>
                        <a:pt x="63"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4" name="Freeform 247">
                  <a:extLst>
                    <a:ext uri="{FF2B5EF4-FFF2-40B4-BE49-F238E27FC236}">
                      <a16:creationId xmlns:a16="http://schemas.microsoft.com/office/drawing/2014/main" id="{D1BDF999-C7DC-45DF-9C4D-E905B7198322}"/>
                    </a:ext>
                  </a:extLst>
                </p:cNvPr>
                <p:cNvSpPr>
                  <a:spLocks/>
                </p:cNvSpPr>
                <p:nvPr/>
              </p:nvSpPr>
              <p:spPr bwMode="auto">
                <a:xfrm>
                  <a:off x="44" y="666"/>
                  <a:ext cx="30" cy="19"/>
                </a:xfrm>
                <a:custGeom>
                  <a:avLst/>
                  <a:gdLst>
                    <a:gd name="T0" fmla="*/ 30 w 59"/>
                    <a:gd name="T1" fmla="*/ 0 h 39"/>
                    <a:gd name="T2" fmla="*/ 28 w 59"/>
                    <a:gd name="T3" fmla="*/ 2 h 39"/>
                    <a:gd name="T4" fmla="*/ 24 w 59"/>
                    <a:gd name="T5" fmla="*/ 5 h 39"/>
                    <a:gd name="T6" fmla="*/ 19 w 59"/>
                    <a:gd name="T7" fmla="*/ 9 h 39"/>
                    <a:gd name="T8" fmla="*/ 14 w 59"/>
                    <a:gd name="T9" fmla="*/ 13 h 39"/>
                    <a:gd name="T10" fmla="*/ 9 w 59"/>
                    <a:gd name="T11" fmla="*/ 16 h 39"/>
                    <a:gd name="T12" fmla="*/ 5 w 59"/>
                    <a:gd name="T13" fmla="*/ 18 h 39"/>
                    <a:gd name="T14" fmla="*/ 2 w 59"/>
                    <a:gd name="T15" fmla="*/ 19 h 39"/>
                    <a:gd name="T16" fmla="*/ 0 w 59"/>
                    <a:gd name="T17" fmla="*/ 18 h 39"/>
                    <a:gd name="T18" fmla="*/ 1 w 59"/>
                    <a:gd name="T19" fmla="*/ 16 h 39"/>
                    <a:gd name="T20" fmla="*/ 3 w 59"/>
                    <a:gd name="T21" fmla="*/ 13 h 39"/>
                    <a:gd name="T22" fmla="*/ 7 w 59"/>
                    <a:gd name="T23" fmla="*/ 11 h 39"/>
                    <a:gd name="T24" fmla="*/ 13 w 59"/>
                    <a:gd name="T25" fmla="*/ 8 h 39"/>
                    <a:gd name="T26" fmla="*/ 18 w 59"/>
                    <a:gd name="T27" fmla="*/ 5 h 39"/>
                    <a:gd name="T28" fmla="*/ 24 w 59"/>
                    <a:gd name="T29" fmla="*/ 3 h 39"/>
                    <a:gd name="T30" fmla="*/ 28 w 59"/>
                    <a:gd name="T31" fmla="*/ 1 h 39"/>
                    <a:gd name="T32" fmla="*/ 30 w 59"/>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39">
                      <a:moveTo>
                        <a:pt x="59" y="0"/>
                      </a:moveTo>
                      <a:lnTo>
                        <a:pt x="55" y="4"/>
                      </a:lnTo>
                      <a:lnTo>
                        <a:pt x="47" y="11"/>
                      </a:lnTo>
                      <a:lnTo>
                        <a:pt x="38" y="18"/>
                      </a:lnTo>
                      <a:lnTo>
                        <a:pt x="28" y="26"/>
                      </a:lnTo>
                      <a:lnTo>
                        <a:pt x="18" y="32"/>
                      </a:lnTo>
                      <a:lnTo>
                        <a:pt x="10" y="37"/>
                      </a:lnTo>
                      <a:lnTo>
                        <a:pt x="3" y="39"/>
                      </a:lnTo>
                      <a:lnTo>
                        <a:pt x="0" y="37"/>
                      </a:lnTo>
                      <a:lnTo>
                        <a:pt x="1" y="32"/>
                      </a:lnTo>
                      <a:lnTo>
                        <a:pt x="5" y="27"/>
                      </a:lnTo>
                      <a:lnTo>
                        <a:pt x="14" y="23"/>
                      </a:lnTo>
                      <a:lnTo>
                        <a:pt x="26" y="17"/>
                      </a:lnTo>
                      <a:lnTo>
                        <a:pt x="36" y="11"/>
                      </a:lnTo>
                      <a:lnTo>
                        <a:pt x="47" y="7"/>
                      </a:lnTo>
                      <a:lnTo>
                        <a:pt x="55" y="3"/>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5" name="Freeform 248">
                  <a:extLst>
                    <a:ext uri="{FF2B5EF4-FFF2-40B4-BE49-F238E27FC236}">
                      <a16:creationId xmlns:a16="http://schemas.microsoft.com/office/drawing/2014/main" id="{D0B914F1-A5C0-48A4-A8FD-50F0D4AB1343}"/>
                    </a:ext>
                  </a:extLst>
                </p:cNvPr>
                <p:cNvSpPr>
                  <a:spLocks/>
                </p:cNvSpPr>
                <p:nvPr/>
              </p:nvSpPr>
              <p:spPr bwMode="auto">
                <a:xfrm>
                  <a:off x="113" y="689"/>
                  <a:ext cx="24" cy="100"/>
                </a:xfrm>
                <a:custGeom>
                  <a:avLst/>
                  <a:gdLst>
                    <a:gd name="T0" fmla="*/ 22 w 48"/>
                    <a:gd name="T1" fmla="*/ 0 h 200"/>
                    <a:gd name="T2" fmla="*/ 23 w 48"/>
                    <a:gd name="T3" fmla="*/ 0 h 200"/>
                    <a:gd name="T4" fmla="*/ 24 w 48"/>
                    <a:gd name="T5" fmla="*/ 1 h 200"/>
                    <a:gd name="T6" fmla="*/ 24 w 48"/>
                    <a:gd name="T7" fmla="*/ 2 h 200"/>
                    <a:gd name="T8" fmla="*/ 24 w 48"/>
                    <a:gd name="T9" fmla="*/ 2 h 200"/>
                    <a:gd name="T10" fmla="*/ 15 w 48"/>
                    <a:gd name="T11" fmla="*/ 15 h 200"/>
                    <a:gd name="T12" fmla="*/ 8 w 48"/>
                    <a:gd name="T13" fmla="*/ 28 h 200"/>
                    <a:gd name="T14" fmla="*/ 5 w 48"/>
                    <a:gd name="T15" fmla="*/ 42 h 200"/>
                    <a:gd name="T16" fmla="*/ 4 w 48"/>
                    <a:gd name="T17" fmla="*/ 55 h 200"/>
                    <a:gd name="T18" fmla="*/ 5 w 48"/>
                    <a:gd name="T19" fmla="*/ 68 h 200"/>
                    <a:gd name="T20" fmla="*/ 7 w 48"/>
                    <a:gd name="T21" fmla="*/ 80 h 200"/>
                    <a:gd name="T22" fmla="*/ 10 w 48"/>
                    <a:gd name="T23" fmla="*/ 91 h 200"/>
                    <a:gd name="T24" fmla="*/ 12 w 48"/>
                    <a:gd name="T25" fmla="*/ 100 h 200"/>
                    <a:gd name="T26" fmla="*/ 7 w 48"/>
                    <a:gd name="T27" fmla="*/ 94 h 200"/>
                    <a:gd name="T28" fmla="*/ 3 w 48"/>
                    <a:gd name="T29" fmla="*/ 84 h 200"/>
                    <a:gd name="T30" fmla="*/ 1 w 48"/>
                    <a:gd name="T31" fmla="*/ 69 h 200"/>
                    <a:gd name="T32" fmla="*/ 0 w 48"/>
                    <a:gd name="T33" fmla="*/ 54 h 200"/>
                    <a:gd name="T34" fmla="*/ 2 w 48"/>
                    <a:gd name="T35" fmla="*/ 38 h 200"/>
                    <a:gd name="T36" fmla="*/ 6 w 48"/>
                    <a:gd name="T37" fmla="*/ 22 h 200"/>
                    <a:gd name="T38" fmla="*/ 12 w 48"/>
                    <a:gd name="T39" fmla="*/ 9 h 200"/>
                    <a:gd name="T40" fmla="*/ 22 w 48"/>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00">
                      <a:moveTo>
                        <a:pt x="43" y="0"/>
                      </a:moveTo>
                      <a:lnTo>
                        <a:pt x="45" y="0"/>
                      </a:lnTo>
                      <a:lnTo>
                        <a:pt x="47" y="1"/>
                      </a:lnTo>
                      <a:lnTo>
                        <a:pt x="48" y="3"/>
                      </a:lnTo>
                      <a:lnTo>
                        <a:pt x="48" y="4"/>
                      </a:lnTo>
                      <a:lnTo>
                        <a:pt x="29" y="29"/>
                      </a:lnTo>
                      <a:lnTo>
                        <a:pt x="16" y="55"/>
                      </a:lnTo>
                      <a:lnTo>
                        <a:pt x="10" y="83"/>
                      </a:lnTo>
                      <a:lnTo>
                        <a:pt x="8" y="109"/>
                      </a:lnTo>
                      <a:lnTo>
                        <a:pt x="10" y="136"/>
                      </a:lnTo>
                      <a:lnTo>
                        <a:pt x="14" y="160"/>
                      </a:lnTo>
                      <a:lnTo>
                        <a:pt x="19" y="182"/>
                      </a:lnTo>
                      <a:lnTo>
                        <a:pt x="24" y="200"/>
                      </a:lnTo>
                      <a:lnTo>
                        <a:pt x="14" y="188"/>
                      </a:lnTo>
                      <a:lnTo>
                        <a:pt x="5" y="167"/>
                      </a:lnTo>
                      <a:lnTo>
                        <a:pt x="1" y="138"/>
                      </a:lnTo>
                      <a:lnTo>
                        <a:pt x="0" y="107"/>
                      </a:lnTo>
                      <a:lnTo>
                        <a:pt x="3" y="75"/>
                      </a:lnTo>
                      <a:lnTo>
                        <a:pt x="11" y="44"/>
                      </a:lnTo>
                      <a:lnTo>
                        <a:pt x="24" y="18"/>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6" name="Freeform 249">
                  <a:extLst>
                    <a:ext uri="{FF2B5EF4-FFF2-40B4-BE49-F238E27FC236}">
                      <a16:creationId xmlns:a16="http://schemas.microsoft.com/office/drawing/2014/main" id="{128B9BB0-2359-47A8-9E6F-0BA713BC3CE1}"/>
                    </a:ext>
                  </a:extLst>
                </p:cNvPr>
                <p:cNvSpPr>
                  <a:spLocks/>
                </p:cNvSpPr>
                <p:nvPr/>
              </p:nvSpPr>
              <p:spPr bwMode="auto">
                <a:xfrm>
                  <a:off x="118" y="775"/>
                  <a:ext cx="22" cy="13"/>
                </a:xfrm>
                <a:custGeom>
                  <a:avLst/>
                  <a:gdLst>
                    <a:gd name="T0" fmla="*/ 0 w 44"/>
                    <a:gd name="T1" fmla="*/ 0 h 25"/>
                    <a:gd name="T2" fmla="*/ 3 w 44"/>
                    <a:gd name="T3" fmla="*/ 2 h 25"/>
                    <a:gd name="T4" fmla="*/ 5 w 44"/>
                    <a:gd name="T5" fmla="*/ 5 h 25"/>
                    <a:gd name="T6" fmla="*/ 9 w 44"/>
                    <a:gd name="T7" fmla="*/ 8 h 25"/>
                    <a:gd name="T8" fmla="*/ 13 w 44"/>
                    <a:gd name="T9" fmla="*/ 9 h 25"/>
                    <a:gd name="T10" fmla="*/ 16 w 44"/>
                    <a:gd name="T11" fmla="*/ 11 h 25"/>
                    <a:gd name="T12" fmla="*/ 19 w 44"/>
                    <a:gd name="T13" fmla="*/ 12 h 25"/>
                    <a:gd name="T14" fmla="*/ 21 w 44"/>
                    <a:gd name="T15" fmla="*/ 13 h 25"/>
                    <a:gd name="T16" fmla="*/ 22 w 44"/>
                    <a:gd name="T17" fmla="*/ 12 h 25"/>
                    <a:gd name="T18" fmla="*/ 22 w 44"/>
                    <a:gd name="T19" fmla="*/ 11 h 25"/>
                    <a:gd name="T20" fmla="*/ 20 w 44"/>
                    <a:gd name="T21" fmla="*/ 10 h 25"/>
                    <a:gd name="T22" fmla="*/ 18 w 44"/>
                    <a:gd name="T23" fmla="*/ 9 h 25"/>
                    <a:gd name="T24" fmla="*/ 15 w 44"/>
                    <a:gd name="T25" fmla="*/ 7 h 25"/>
                    <a:gd name="T26" fmla="*/ 11 w 44"/>
                    <a:gd name="T27" fmla="*/ 6 h 25"/>
                    <a:gd name="T28" fmla="*/ 7 w 44"/>
                    <a:gd name="T29" fmla="*/ 4 h 25"/>
                    <a:gd name="T30" fmla="*/ 3 w 44"/>
                    <a:gd name="T31" fmla="*/ 2 h 25"/>
                    <a:gd name="T32" fmla="*/ 0 w 4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25">
                      <a:moveTo>
                        <a:pt x="0" y="0"/>
                      </a:moveTo>
                      <a:lnTo>
                        <a:pt x="5" y="4"/>
                      </a:lnTo>
                      <a:lnTo>
                        <a:pt x="10" y="10"/>
                      </a:lnTo>
                      <a:lnTo>
                        <a:pt x="17" y="15"/>
                      </a:lnTo>
                      <a:lnTo>
                        <a:pt x="25" y="18"/>
                      </a:lnTo>
                      <a:lnTo>
                        <a:pt x="31" y="22"/>
                      </a:lnTo>
                      <a:lnTo>
                        <a:pt x="37" y="24"/>
                      </a:lnTo>
                      <a:lnTo>
                        <a:pt x="42" y="25"/>
                      </a:lnTo>
                      <a:lnTo>
                        <a:pt x="44" y="24"/>
                      </a:lnTo>
                      <a:lnTo>
                        <a:pt x="44" y="22"/>
                      </a:lnTo>
                      <a:lnTo>
                        <a:pt x="40" y="19"/>
                      </a:lnTo>
                      <a:lnTo>
                        <a:pt x="36" y="17"/>
                      </a:lnTo>
                      <a:lnTo>
                        <a:pt x="29" y="13"/>
                      </a:lnTo>
                      <a:lnTo>
                        <a:pt x="22" y="11"/>
                      </a:lnTo>
                      <a:lnTo>
                        <a:pt x="14" y="8"/>
                      </a:lnTo>
                      <a:lnTo>
                        <a:pt x="6"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7" name="Freeform 250">
                  <a:extLst>
                    <a:ext uri="{FF2B5EF4-FFF2-40B4-BE49-F238E27FC236}">
                      <a16:creationId xmlns:a16="http://schemas.microsoft.com/office/drawing/2014/main" id="{48F035CA-D40A-4A13-9B55-414D8C6960EC}"/>
                    </a:ext>
                  </a:extLst>
                </p:cNvPr>
                <p:cNvSpPr>
                  <a:spLocks/>
                </p:cNvSpPr>
                <p:nvPr/>
              </p:nvSpPr>
              <p:spPr bwMode="auto">
                <a:xfrm>
                  <a:off x="116" y="767"/>
                  <a:ext cx="24" cy="14"/>
                </a:xfrm>
                <a:custGeom>
                  <a:avLst/>
                  <a:gdLst>
                    <a:gd name="T0" fmla="*/ 24 w 47"/>
                    <a:gd name="T1" fmla="*/ 14 h 29"/>
                    <a:gd name="T2" fmla="*/ 23 w 47"/>
                    <a:gd name="T3" fmla="*/ 14 h 29"/>
                    <a:gd name="T4" fmla="*/ 21 w 47"/>
                    <a:gd name="T5" fmla="*/ 14 h 29"/>
                    <a:gd name="T6" fmla="*/ 17 w 47"/>
                    <a:gd name="T7" fmla="*/ 13 h 29"/>
                    <a:gd name="T8" fmla="*/ 14 w 47"/>
                    <a:gd name="T9" fmla="*/ 11 h 29"/>
                    <a:gd name="T10" fmla="*/ 10 w 47"/>
                    <a:gd name="T11" fmla="*/ 9 h 29"/>
                    <a:gd name="T12" fmla="*/ 6 w 47"/>
                    <a:gd name="T13" fmla="*/ 6 h 29"/>
                    <a:gd name="T14" fmla="*/ 3 w 47"/>
                    <a:gd name="T15" fmla="*/ 3 h 29"/>
                    <a:gd name="T16" fmla="*/ 0 w 47"/>
                    <a:gd name="T17" fmla="*/ 0 h 29"/>
                    <a:gd name="T18" fmla="*/ 3 w 47"/>
                    <a:gd name="T19" fmla="*/ 2 h 29"/>
                    <a:gd name="T20" fmla="*/ 6 w 47"/>
                    <a:gd name="T21" fmla="*/ 3 h 29"/>
                    <a:gd name="T22" fmla="*/ 10 w 47"/>
                    <a:gd name="T23" fmla="*/ 6 h 29"/>
                    <a:gd name="T24" fmla="*/ 14 w 47"/>
                    <a:gd name="T25" fmla="*/ 7 h 29"/>
                    <a:gd name="T26" fmla="*/ 18 w 47"/>
                    <a:gd name="T27" fmla="*/ 10 h 29"/>
                    <a:gd name="T28" fmla="*/ 21 w 47"/>
                    <a:gd name="T29" fmla="*/ 11 h 29"/>
                    <a:gd name="T30" fmla="*/ 23 w 47"/>
                    <a:gd name="T31" fmla="*/ 13 h 29"/>
                    <a:gd name="T32" fmla="*/ 24 w 47"/>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9">
                      <a:moveTo>
                        <a:pt x="47" y="28"/>
                      </a:moveTo>
                      <a:lnTo>
                        <a:pt x="45" y="29"/>
                      </a:lnTo>
                      <a:lnTo>
                        <a:pt x="41" y="28"/>
                      </a:lnTo>
                      <a:lnTo>
                        <a:pt x="34" y="27"/>
                      </a:lnTo>
                      <a:lnTo>
                        <a:pt x="27" y="23"/>
                      </a:lnTo>
                      <a:lnTo>
                        <a:pt x="19" y="19"/>
                      </a:lnTo>
                      <a:lnTo>
                        <a:pt x="11" y="13"/>
                      </a:lnTo>
                      <a:lnTo>
                        <a:pt x="5" y="7"/>
                      </a:lnTo>
                      <a:lnTo>
                        <a:pt x="0" y="0"/>
                      </a:lnTo>
                      <a:lnTo>
                        <a:pt x="5" y="4"/>
                      </a:lnTo>
                      <a:lnTo>
                        <a:pt x="12" y="7"/>
                      </a:lnTo>
                      <a:lnTo>
                        <a:pt x="20" y="12"/>
                      </a:lnTo>
                      <a:lnTo>
                        <a:pt x="28" y="15"/>
                      </a:lnTo>
                      <a:lnTo>
                        <a:pt x="36" y="20"/>
                      </a:lnTo>
                      <a:lnTo>
                        <a:pt x="42" y="23"/>
                      </a:lnTo>
                      <a:lnTo>
                        <a:pt x="46" y="26"/>
                      </a:lnTo>
                      <a:lnTo>
                        <a:pt x="47"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8" name="Freeform 251">
                  <a:extLst>
                    <a:ext uri="{FF2B5EF4-FFF2-40B4-BE49-F238E27FC236}">
                      <a16:creationId xmlns:a16="http://schemas.microsoft.com/office/drawing/2014/main" id="{7115F2FE-BEC7-402A-BEE0-F39E4203A45A}"/>
                    </a:ext>
                  </a:extLst>
                </p:cNvPr>
                <p:cNvSpPr>
                  <a:spLocks/>
                </p:cNvSpPr>
                <p:nvPr/>
              </p:nvSpPr>
              <p:spPr bwMode="auto">
                <a:xfrm>
                  <a:off x="114" y="747"/>
                  <a:ext cx="31" cy="19"/>
                </a:xfrm>
                <a:custGeom>
                  <a:avLst/>
                  <a:gdLst>
                    <a:gd name="T0" fmla="*/ 31 w 62"/>
                    <a:gd name="T1" fmla="*/ 19 h 39"/>
                    <a:gd name="T2" fmla="*/ 30 w 62"/>
                    <a:gd name="T3" fmla="*/ 19 h 39"/>
                    <a:gd name="T4" fmla="*/ 26 w 62"/>
                    <a:gd name="T5" fmla="*/ 19 h 39"/>
                    <a:gd name="T6" fmla="*/ 22 w 62"/>
                    <a:gd name="T7" fmla="*/ 17 h 39"/>
                    <a:gd name="T8" fmla="*/ 17 w 62"/>
                    <a:gd name="T9" fmla="*/ 14 h 39"/>
                    <a:gd name="T10" fmla="*/ 12 w 62"/>
                    <a:gd name="T11" fmla="*/ 11 h 39"/>
                    <a:gd name="T12" fmla="*/ 7 w 62"/>
                    <a:gd name="T13" fmla="*/ 8 h 39"/>
                    <a:gd name="T14" fmla="*/ 3 w 62"/>
                    <a:gd name="T15" fmla="*/ 4 h 39"/>
                    <a:gd name="T16" fmla="*/ 0 w 62"/>
                    <a:gd name="T17" fmla="*/ 0 h 39"/>
                    <a:gd name="T18" fmla="*/ 3 w 62"/>
                    <a:gd name="T19" fmla="*/ 1 h 39"/>
                    <a:gd name="T20" fmla="*/ 7 w 62"/>
                    <a:gd name="T21" fmla="*/ 4 h 39"/>
                    <a:gd name="T22" fmla="*/ 12 w 62"/>
                    <a:gd name="T23" fmla="*/ 7 h 39"/>
                    <a:gd name="T24" fmla="*/ 18 w 62"/>
                    <a:gd name="T25" fmla="*/ 10 h 39"/>
                    <a:gd name="T26" fmla="*/ 23 w 62"/>
                    <a:gd name="T27" fmla="*/ 12 h 39"/>
                    <a:gd name="T28" fmla="*/ 28 w 62"/>
                    <a:gd name="T29" fmla="*/ 15 h 39"/>
                    <a:gd name="T30" fmla="*/ 31 w 62"/>
                    <a:gd name="T31" fmla="*/ 17 h 39"/>
                    <a:gd name="T32" fmla="*/ 31 w 62"/>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9">
                      <a:moveTo>
                        <a:pt x="62" y="38"/>
                      </a:moveTo>
                      <a:lnTo>
                        <a:pt x="59" y="39"/>
                      </a:lnTo>
                      <a:lnTo>
                        <a:pt x="52" y="38"/>
                      </a:lnTo>
                      <a:lnTo>
                        <a:pt x="44" y="35"/>
                      </a:lnTo>
                      <a:lnTo>
                        <a:pt x="33" y="29"/>
                      </a:lnTo>
                      <a:lnTo>
                        <a:pt x="23" y="23"/>
                      </a:lnTo>
                      <a:lnTo>
                        <a:pt x="13" y="16"/>
                      </a:lnTo>
                      <a:lnTo>
                        <a:pt x="5" y="8"/>
                      </a:lnTo>
                      <a:lnTo>
                        <a:pt x="0" y="0"/>
                      </a:lnTo>
                      <a:lnTo>
                        <a:pt x="5" y="3"/>
                      </a:lnTo>
                      <a:lnTo>
                        <a:pt x="13" y="8"/>
                      </a:lnTo>
                      <a:lnTo>
                        <a:pt x="24" y="14"/>
                      </a:lnTo>
                      <a:lnTo>
                        <a:pt x="35" y="20"/>
                      </a:lnTo>
                      <a:lnTo>
                        <a:pt x="46" y="25"/>
                      </a:lnTo>
                      <a:lnTo>
                        <a:pt x="55" y="31"/>
                      </a:lnTo>
                      <a:lnTo>
                        <a:pt x="61" y="35"/>
                      </a:lnTo>
                      <a:lnTo>
                        <a:pt x="62"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9" name="Freeform 252">
                  <a:extLst>
                    <a:ext uri="{FF2B5EF4-FFF2-40B4-BE49-F238E27FC236}">
                      <a16:creationId xmlns:a16="http://schemas.microsoft.com/office/drawing/2014/main" id="{8A8A8DE8-D4C0-441D-B164-88D9FC233BE8}"/>
                    </a:ext>
                  </a:extLst>
                </p:cNvPr>
                <p:cNvSpPr>
                  <a:spLocks/>
                </p:cNvSpPr>
                <p:nvPr/>
              </p:nvSpPr>
              <p:spPr bwMode="auto">
                <a:xfrm>
                  <a:off x="116" y="728"/>
                  <a:ext cx="34" cy="22"/>
                </a:xfrm>
                <a:custGeom>
                  <a:avLst/>
                  <a:gdLst>
                    <a:gd name="T0" fmla="*/ 34 w 68"/>
                    <a:gd name="T1" fmla="*/ 22 h 44"/>
                    <a:gd name="T2" fmla="*/ 33 w 68"/>
                    <a:gd name="T3" fmla="*/ 22 h 44"/>
                    <a:gd name="T4" fmla="*/ 29 w 68"/>
                    <a:gd name="T5" fmla="*/ 21 h 44"/>
                    <a:gd name="T6" fmla="*/ 24 w 68"/>
                    <a:gd name="T7" fmla="*/ 19 h 44"/>
                    <a:gd name="T8" fmla="*/ 18 w 68"/>
                    <a:gd name="T9" fmla="*/ 15 h 44"/>
                    <a:gd name="T10" fmla="*/ 12 w 68"/>
                    <a:gd name="T11" fmla="*/ 12 h 44"/>
                    <a:gd name="T12" fmla="*/ 7 w 68"/>
                    <a:gd name="T13" fmla="*/ 8 h 44"/>
                    <a:gd name="T14" fmla="*/ 3 w 68"/>
                    <a:gd name="T15" fmla="*/ 4 h 44"/>
                    <a:gd name="T16" fmla="*/ 0 w 68"/>
                    <a:gd name="T17" fmla="*/ 0 h 44"/>
                    <a:gd name="T18" fmla="*/ 3 w 68"/>
                    <a:gd name="T19" fmla="*/ 2 h 44"/>
                    <a:gd name="T20" fmla="*/ 7 w 68"/>
                    <a:gd name="T21" fmla="*/ 4 h 44"/>
                    <a:gd name="T22" fmla="*/ 13 w 68"/>
                    <a:gd name="T23" fmla="*/ 7 h 44"/>
                    <a:gd name="T24" fmla="*/ 19 w 68"/>
                    <a:gd name="T25" fmla="*/ 11 h 44"/>
                    <a:gd name="T26" fmla="*/ 25 w 68"/>
                    <a:gd name="T27" fmla="*/ 15 h 44"/>
                    <a:gd name="T28" fmla="*/ 30 w 68"/>
                    <a:gd name="T29" fmla="*/ 18 h 44"/>
                    <a:gd name="T30" fmla="*/ 33 w 68"/>
                    <a:gd name="T31" fmla="*/ 20 h 44"/>
                    <a:gd name="T32" fmla="*/ 34 w 68"/>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4">
                      <a:moveTo>
                        <a:pt x="68" y="43"/>
                      </a:moveTo>
                      <a:lnTo>
                        <a:pt x="65" y="44"/>
                      </a:lnTo>
                      <a:lnTo>
                        <a:pt x="57" y="42"/>
                      </a:lnTo>
                      <a:lnTo>
                        <a:pt x="47" y="37"/>
                      </a:lnTo>
                      <a:lnTo>
                        <a:pt x="35" y="30"/>
                      </a:lnTo>
                      <a:lnTo>
                        <a:pt x="24" y="23"/>
                      </a:lnTo>
                      <a:lnTo>
                        <a:pt x="13" y="15"/>
                      </a:lnTo>
                      <a:lnTo>
                        <a:pt x="5" y="7"/>
                      </a:lnTo>
                      <a:lnTo>
                        <a:pt x="0" y="0"/>
                      </a:lnTo>
                      <a:lnTo>
                        <a:pt x="5" y="4"/>
                      </a:lnTo>
                      <a:lnTo>
                        <a:pt x="14" y="8"/>
                      </a:lnTo>
                      <a:lnTo>
                        <a:pt x="26" y="14"/>
                      </a:lnTo>
                      <a:lnTo>
                        <a:pt x="38" y="21"/>
                      </a:lnTo>
                      <a:lnTo>
                        <a:pt x="50" y="29"/>
                      </a:lnTo>
                      <a:lnTo>
                        <a:pt x="59" y="35"/>
                      </a:lnTo>
                      <a:lnTo>
                        <a:pt x="66" y="39"/>
                      </a:lnTo>
                      <a:lnTo>
                        <a:pt x="68"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0" name="Freeform 253">
                  <a:extLst>
                    <a:ext uri="{FF2B5EF4-FFF2-40B4-BE49-F238E27FC236}">
                      <a16:creationId xmlns:a16="http://schemas.microsoft.com/office/drawing/2014/main" id="{F18801AB-84ED-48C5-9EB4-8B0D74BCA35D}"/>
                    </a:ext>
                  </a:extLst>
                </p:cNvPr>
                <p:cNvSpPr>
                  <a:spLocks/>
                </p:cNvSpPr>
                <p:nvPr/>
              </p:nvSpPr>
              <p:spPr bwMode="auto">
                <a:xfrm>
                  <a:off x="119" y="716"/>
                  <a:ext cx="27" cy="23"/>
                </a:xfrm>
                <a:custGeom>
                  <a:avLst/>
                  <a:gdLst>
                    <a:gd name="T0" fmla="*/ 27 w 56"/>
                    <a:gd name="T1" fmla="*/ 23 h 46"/>
                    <a:gd name="T2" fmla="*/ 25 w 56"/>
                    <a:gd name="T3" fmla="*/ 23 h 46"/>
                    <a:gd name="T4" fmla="*/ 22 w 56"/>
                    <a:gd name="T5" fmla="*/ 22 h 46"/>
                    <a:gd name="T6" fmla="*/ 18 w 56"/>
                    <a:gd name="T7" fmla="*/ 19 h 46"/>
                    <a:gd name="T8" fmla="*/ 14 w 56"/>
                    <a:gd name="T9" fmla="*/ 15 h 46"/>
                    <a:gd name="T10" fmla="*/ 9 w 56"/>
                    <a:gd name="T11" fmla="*/ 11 h 46"/>
                    <a:gd name="T12" fmla="*/ 4 w 56"/>
                    <a:gd name="T13" fmla="*/ 7 h 46"/>
                    <a:gd name="T14" fmla="*/ 1 w 56"/>
                    <a:gd name="T15" fmla="*/ 3 h 46"/>
                    <a:gd name="T16" fmla="*/ 0 w 56"/>
                    <a:gd name="T17" fmla="*/ 0 h 46"/>
                    <a:gd name="T18" fmla="*/ 3 w 56"/>
                    <a:gd name="T19" fmla="*/ 2 h 46"/>
                    <a:gd name="T20" fmla="*/ 7 w 56"/>
                    <a:gd name="T21" fmla="*/ 5 h 46"/>
                    <a:gd name="T22" fmla="*/ 11 w 56"/>
                    <a:gd name="T23" fmla="*/ 8 h 46"/>
                    <a:gd name="T24" fmla="*/ 16 w 56"/>
                    <a:gd name="T25" fmla="*/ 12 h 46"/>
                    <a:gd name="T26" fmla="*/ 21 w 56"/>
                    <a:gd name="T27" fmla="*/ 16 h 46"/>
                    <a:gd name="T28" fmla="*/ 25 w 56"/>
                    <a:gd name="T29" fmla="*/ 19 h 46"/>
                    <a:gd name="T30" fmla="*/ 27 w 56"/>
                    <a:gd name="T31" fmla="*/ 22 h 46"/>
                    <a:gd name="T32" fmla="*/ 27 w 56"/>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46">
                      <a:moveTo>
                        <a:pt x="56" y="46"/>
                      </a:moveTo>
                      <a:lnTo>
                        <a:pt x="52" y="46"/>
                      </a:lnTo>
                      <a:lnTo>
                        <a:pt x="46" y="43"/>
                      </a:lnTo>
                      <a:lnTo>
                        <a:pt x="37" y="37"/>
                      </a:lnTo>
                      <a:lnTo>
                        <a:pt x="28" y="30"/>
                      </a:lnTo>
                      <a:lnTo>
                        <a:pt x="18" y="22"/>
                      </a:lnTo>
                      <a:lnTo>
                        <a:pt x="9" y="14"/>
                      </a:lnTo>
                      <a:lnTo>
                        <a:pt x="3" y="6"/>
                      </a:lnTo>
                      <a:lnTo>
                        <a:pt x="0" y="0"/>
                      </a:lnTo>
                      <a:lnTo>
                        <a:pt x="6" y="3"/>
                      </a:lnTo>
                      <a:lnTo>
                        <a:pt x="14" y="9"/>
                      </a:lnTo>
                      <a:lnTo>
                        <a:pt x="23" y="16"/>
                      </a:lnTo>
                      <a:lnTo>
                        <a:pt x="34" y="23"/>
                      </a:lnTo>
                      <a:lnTo>
                        <a:pt x="43" y="31"/>
                      </a:lnTo>
                      <a:lnTo>
                        <a:pt x="51" y="37"/>
                      </a:lnTo>
                      <a:lnTo>
                        <a:pt x="56" y="43"/>
                      </a:lnTo>
                      <a:lnTo>
                        <a:pt x="56"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1" name="Freeform 254">
                  <a:extLst>
                    <a:ext uri="{FF2B5EF4-FFF2-40B4-BE49-F238E27FC236}">
                      <a16:creationId xmlns:a16="http://schemas.microsoft.com/office/drawing/2014/main" id="{65D61B64-AC86-4FF9-B2F5-4E572BEEA1C4}"/>
                    </a:ext>
                  </a:extLst>
                </p:cNvPr>
                <p:cNvSpPr>
                  <a:spLocks/>
                </p:cNvSpPr>
                <p:nvPr/>
              </p:nvSpPr>
              <p:spPr bwMode="auto">
                <a:xfrm>
                  <a:off x="123" y="707"/>
                  <a:ext cx="22" cy="19"/>
                </a:xfrm>
                <a:custGeom>
                  <a:avLst/>
                  <a:gdLst>
                    <a:gd name="T0" fmla="*/ 22 w 45"/>
                    <a:gd name="T1" fmla="*/ 19 h 39"/>
                    <a:gd name="T2" fmla="*/ 21 w 45"/>
                    <a:gd name="T3" fmla="*/ 19 h 39"/>
                    <a:gd name="T4" fmla="*/ 18 w 45"/>
                    <a:gd name="T5" fmla="*/ 18 h 39"/>
                    <a:gd name="T6" fmla="*/ 15 w 45"/>
                    <a:gd name="T7" fmla="*/ 17 h 39"/>
                    <a:gd name="T8" fmla="*/ 11 w 45"/>
                    <a:gd name="T9" fmla="*/ 14 h 39"/>
                    <a:gd name="T10" fmla="*/ 7 w 45"/>
                    <a:gd name="T11" fmla="*/ 11 h 39"/>
                    <a:gd name="T12" fmla="*/ 4 w 45"/>
                    <a:gd name="T13" fmla="*/ 7 h 39"/>
                    <a:gd name="T14" fmla="*/ 1 w 45"/>
                    <a:gd name="T15" fmla="*/ 4 h 39"/>
                    <a:gd name="T16" fmla="*/ 0 w 45"/>
                    <a:gd name="T17" fmla="*/ 0 h 39"/>
                    <a:gd name="T18" fmla="*/ 2 w 45"/>
                    <a:gd name="T19" fmla="*/ 2 h 39"/>
                    <a:gd name="T20" fmla="*/ 6 w 45"/>
                    <a:gd name="T21" fmla="*/ 5 h 39"/>
                    <a:gd name="T22" fmla="*/ 9 w 45"/>
                    <a:gd name="T23" fmla="*/ 7 h 39"/>
                    <a:gd name="T24" fmla="*/ 14 w 45"/>
                    <a:gd name="T25" fmla="*/ 10 h 39"/>
                    <a:gd name="T26" fmla="*/ 17 w 45"/>
                    <a:gd name="T27" fmla="*/ 13 h 39"/>
                    <a:gd name="T28" fmla="*/ 21 w 45"/>
                    <a:gd name="T29" fmla="*/ 16 h 39"/>
                    <a:gd name="T30" fmla="*/ 22 w 45"/>
                    <a:gd name="T31" fmla="*/ 18 h 39"/>
                    <a:gd name="T32" fmla="*/ 22 w 45"/>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39">
                      <a:moveTo>
                        <a:pt x="45" y="39"/>
                      </a:moveTo>
                      <a:lnTo>
                        <a:pt x="43" y="39"/>
                      </a:lnTo>
                      <a:lnTo>
                        <a:pt x="37" y="37"/>
                      </a:lnTo>
                      <a:lnTo>
                        <a:pt x="30" y="34"/>
                      </a:lnTo>
                      <a:lnTo>
                        <a:pt x="23" y="29"/>
                      </a:lnTo>
                      <a:lnTo>
                        <a:pt x="15" y="22"/>
                      </a:lnTo>
                      <a:lnTo>
                        <a:pt x="8" y="15"/>
                      </a:lnTo>
                      <a:lnTo>
                        <a:pt x="3" y="9"/>
                      </a:lnTo>
                      <a:lnTo>
                        <a:pt x="0" y="0"/>
                      </a:lnTo>
                      <a:lnTo>
                        <a:pt x="5" y="5"/>
                      </a:lnTo>
                      <a:lnTo>
                        <a:pt x="12" y="10"/>
                      </a:lnTo>
                      <a:lnTo>
                        <a:pt x="19" y="15"/>
                      </a:lnTo>
                      <a:lnTo>
                        <a:pt x="28" y="21"/>
                      </a:lnTo>
                      <a:lnTo>
                        <a:pt x="35" y="27"/>
                      </a:lnTo>
                      <a:lnTo>
                        <a:pt x="42" y="33"/>
                      </a:lnTo>
                      <a:lnTo>
                        <a:pt x="45" y="36"/>
                      </a:lnTo>
                      <a:lnTo>
                        <a:pt x="45"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2" name="Freeform 255">
                  <a:extLst>
                    <a:ext uri="{FF2B5EF4-FFF2-40B4-BE49-F238E27FC236}">
                      <a16:creationId xmlns:a16="http://schemas.microsoft.com/office/drawing/2014/main" id="{8438F401-3D4C-4BE8-8E4D-A00FCEC7286C}"/>
                    </a:ext>
                  </a:extLst>
                </p:cNvPr>
                <p:cNvSpPr>
                  <a:spLocks/>
                </p:cNvSpPr>
                <p:nvPr/>
              </p:nvSpPr>
              <p:spPr bwMode="auto">
                <a:xfrm>
                  <a:off x="129" y="698"/>
                  <a:ext cx="16" cy="16"/>
                </a:xfrm>
                <a:custGeom>
                  <a:avLst/>
                  <a:gdLst>
                    <a:gd name="T0" fmla="*/ 16 w 32"/>
                    <a:gd name="T1" fmla="*/ 16 h 33"/>
                    <a:gd name="T2" fmla="*/ 15 w 32"/>
                    <a:gd name="T3" fmla="*/ 16 h 33"/>
                    <a:gd name="T4" fmla="*/ 13 w 32"/>
                    <a:gd name="T5" fmla="*/ 15 h 33"/>
                    <a:gd name="T6" fmla="*/ 10 w 32"/>
                    <a:gd name="T7" fmla="*/ 13 h 33"/>
                    <a:gd name="T8" fmla="*/ 7 w 32"/>
                    <a:gd name="T9" fmla="*/ 10 h 33"/>
                    <a:gd name="T10" fmla="*/ 4 w 32"/>
                    <a:gd name="T11" fmla="*/ 7 h 33"/>
                    <a:gd name="T12" fmla="*/ 2 w 32"/>
                    <a:gd name="T13" fmla="*/ 4 h 33"/>
                    <a:gd name="T14" fmla="*/ 1 w 32"/>
                    <a:gd name="T15" fmla="*/ 1 h 33"/>
                    <a:gd name="T16" fmla="*/ 0 w 32"/>
                    <a:gd name="T17" fmla="*/ 0 h 33"/>
                    <a:gd name="T18" fmla="*/ 4 w 32"/>
                    <a:gd name="T19" fmla="*/ 3 h 33"/>
                    <a:gd name="T20" fmla="*/ 9 w 32"/>
                    <a:gd name="T21" fmla="*/ 8 h 33"/>
                    <a:gd name="T22" fmla="*/ 14 w 32"/>
                    <a:gd name="T23" fmla="*/ 13 h 33"/>
                    <a:gd name="T24" fmla="*/ 16 w 32"/>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3">
                      <a:moveTo>
                        <a:pt x="32" y="33"/>
                      </a:moveTo>
                      <a:lnTo>
                        <a:pt x="30" y="33"/>
                      </a:lnTo>
                      <a:lnTo>
                        <a:pt x="25" y="31"/>
                      </a:lnTo>
                      <a:lnTo>
                        <a:pt x="20" y="27"/>
                      </a:lnTo>
                      <a:lnTo>
                        <a:pt x="14" y="21"/>
                      </a:lnTo>
                      <a:lnTo>
                        <a:pt x="8" y="15"/>
                      </a:lnTo>
                      <a:lnTo>
                        <a:pt x="3" y="9"/>
                      </a:lnTo>
                      <a:lnTo>
                        <a:pt x="1" y="3"/>
                      </a:lnTo>
                      <a:lnTo>
                        <a:pt x="0" y="0"/>
                      </a:lnTo>
                      <a:lnTo>
                        <a:pt x="8" y="7"/>
                      </a:lnTo>
                      <a:lnTo>
                        <a:pt x="18" y="17"/>
                      </a:lnTo>
                      <a:lnTo>
                        <a:pt x="28" y="27"/>
                      </a:lnTo>
                      <a:lnTo>
                        <a:pt x="32"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3" name="Freeform 256">
                  <a:extLst>
                    <a:ext uri="{FF2B5EF4-FFF2-40B4-BE49-F238E27FC236}">
                      <a16:creationId xmlns:a16="http://schemas.microsoft.com/office/drawing/2014/main" id="{C36D0F85-4B1B-4A59-8C3F-DE4314857E70}"/>
                    </a:ext>
                  </a:extLst>
                </p:cNvPr>
                <p:cNvSpPr>
                  <a:spLocks/>
                </p:cNvSpPr>
                <p:nvPr/>
              </p:nvSpPr>
              <p:spPr bwMode="auto">
                <a:xfrm>
                  <a:off x="133" y="692"/>
                  <a:ext cx="10" cy="11"/>
                </a:xfrm>
                <a:custGeom>
                  <a:avLst/>
                  <a:gdLst>
                    <a:gd name="T0" fmla="*/ 10 w 20"/>
                    <a:gd name="T1" fmla="*/ 11 h 22"/>
                    <a:gd name="T2" fmla="*/ 7 w 20"/>
                    <a:gd name="T3" fmla="*/ 11 h 22"/>
                    <a:gd name="T4" fmla="*/ 4 w 20"/>
                    <a:gd name="T5" fmla="*/ 9 h 22"/>
                    <a:gd name="T6" fmla="*/ 0 w 20"/>
                    <a:gd name="T7" fmla="*/ 5 h 22"/>
                    <a:gd name="T8" fmla="*/ 0 w 20"/>
                    <a:gd name="T9" fmla="*/ 0 h 22"/>
                    <a:gd name="T10" fmla="*/ 3 w 20"/>
                    <a:gd name="T11" fmla="*/ 5 h 22"/>
                    <a:gd name="T12" fmla="*/ 7 w 20"/>
                    <a:gd name="T13" fmla="*/ 7 h 22"/>
                    <a:gd name="T14" fmla="*/ 10 w 20"/>
                    <a:gd name="T15" fmla="*/ 10 h 22"/>
                    <a:gd name="T16" fmla="*/ 10 w 20"/>
                    <a:gd name="T17" fmla="*/ 11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22"/>
                      </a:moveTo>
                      <a:lnTo>
                        <a:pt x="14" y="21"/>
                      </a:lnTo>
                      <a:lnTo>
                        <a:pt x="7" y="17"/>
                      </a:lnTo>
                      <a:lnTo>
                        <a:pt x="0" y="9"/>
                      </a:lnTo>
                      <a:lnTo>
                        <a:pt x="0" y="0"/>
                      </a:lnTo>
                      <a:lnTo>
                        <a:pt x="5" y="9"/>
                      </a:lnTo>
                      <a:lnTo>
                        <a:pt x="14" y="14"/>
                      </a:lnTo>
                      <a:lnTo>
                        <a:pt x="20" y="19"/>
                      </a:lnTo>
                      <a:lnTo>
                        <a:pt x="20"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4" name="Freeform 257">
                  <a:extLst>
                    <a:ext uri="{FF2B5EF4-FFF2-40B4-BE49-F238E27FC236}">
                      <a16:creationId xmlns:a16="http://schemas.microsoft.com/office/drawing/2014/main" id="{C8B1B6E5-5B8C-4AE4-8B79-BAC3ECA5912D}"/>
                    </a:ext>
                  </a:extLst>
                </p:cNvPr>
                <p:cNvSpPr>
                  <a:spLocks/>
                </p:cNvSpPr>
                <p:nvPr/>
              </p:nvSpPr>
              <p:spPr bwMode="auto">
                <a:xfrm>
                  <a:off x="122" y="783"/>
                  <a:ext cx="14" cy="13"/>
                </a:xfrm>
                <a:custGeom>
                  <a:avLst/>
                  <a:gdLst>
                    <a:gd name="T0" fmla="*/ 0 w 28"/>
                    <a:gd name="T1" fmla="*/ 0 h 25"/>
                    <a:gd name="T2" fmla="*/ 4 w 28"/>
                    <a:gd name="T3" fmla="*/ 2 h 25"/>
                    <a:gd name="T4" fmla="*/ 9 w 28"/>
                    <a:gd name="T5" fmla="*/ 5 h 25"/>
                    <a:gd name="T6" fmla="*/ 14 w 28"/>
                    <a:gd name="T7" fmla="*/ 9 h 25"/>
                    <a:gd name="T8" fmla="*/ 14 w 28"/>
                    <a:gd name="T9" fmla="*/ 13 h 25"/>
                    <a:gd name="T10" fmla="*/ 11 w 28"/>
                    <a:gd name="T11" fmla="*/ 12 h 25"/>
                    <a:gd name="T12" fmla="*/ 7 w 28"/>
                    <a:gd name="T13" fmla="*/ 9 h 25"/>
                    <a:gd name="T14" fmla="*/ 3 w 28"/>
                    <a:gd name="T15" fmla="*/ 4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25">
                      <a:moveTo>
                        <a:pt x="0" y="0"/>
                      </a:moveTo>
                      <a:lnTo>
                        <a:pt x="7" y="3"/>
                      </a:lnTo>
                      <a:lnTo>
                        <a:pt x="17" y="10"/>
                      </a:lnTo>
                      <a:lnTo>
                        <a:pt x="27" y="18"/>
                      </a:lnTo>
                      <a:lnTo>
                        <a:pt x="28" y="25"/>
                      </a:lnTo>
                      <a:lnTo>
                        <a:pt x="22" y="24"/>
                      </a:lnTo>
                      <a:lnTo>
                        <a:pt x="14" y="17"/>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5" name="Freeform 258">
                  <a:extLst>
                    <a:ext uri="{FF2B5EF4-FFF2-40B4-BE49-F238E27FC236}">
                      <a16:creationId xmlns:a16="http://schemas.microsoft.com/office/drawing/2014/main" id="{88E61E44-6B30-4270-BAD5-504585A0B92E}"/>
                    </a:ext>
                  </a:extLst>
                </p:cNvPr>
                <p:cNvSpPr>
                  <a:spLocks/>
                </p:cNvSpPr>
                <p:nvPr/>
              </p:nvSpPr>
              <p:spPr bwMode="auto">
                <a:xfrm>
                  <a:off x="115" y="783"/>
                  <a:ext cx="6" cy="15"/>
                </a:xfrm>
                <a:custGeom>
                  <a:avLst/>
                  <a:gdLst>
                    <a:gd name="T0" fmla="*/ 6 w 14"/>
                    <a:gd name="T1" fmla="*/ 0 h 30"/>
                    <a:gd name="T2" fmla="*/ 5 w 14"/>
                    <a:gd name="T3" fmla="*/ 3 h 30"/>
                    <a:gd name="T4" fmla="*/ 2 w 14"/>
                    <a:gd name="T5" fmla="*/ 8 h 30"/>
                    <a:gd name="T6" fmla="*/ 0 w 14"/>
                    <a:gd name="T7" fmla="*/ 12 h 30"/>
                    <a:gd name="T8" fmla="*/ 0 w 14"/>
                    <a:gd name="T9" fmla="*/ 15 h 30"/>
                    <a:gd name="T10" fmla="*/ 3 w 14"/>
                    <a:gd name="T11" fmla="*/ 14 h 30"/>
                    <a:gd name="T12" fmla="*/ 4 w 14"/>
                    <a:gd name="T13" fmla="*/ 10 h 30"/>
                    <a:gd name="T14" fmla="*/ 6 w 14"/>
                    <a:gd name="T15" fmla="*/ 4 h 30"/>
                    <a:gd name="T16" fmla="*/ 6 w 1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30">
                      <a:moveTo>
                        <a:pt x="14" y="0"/>
                      </a:moveTo>
                      <a:lnTo>
                        <a:pt x="11" y="5"/>
                      </a:lnTo>
                      <a:lnTo>
                        <a:pt x="5" y="15"/>
                      </a:lnTo>
                      <a:lnTo>
                        <a:pt x="0" y="24"/>
                      </a:lnTo>
                      <a:lnTo>
                        <a:pt x="1" y="30"/>
                      </a:lnTo>
                      <a:lnTo>
                        <a:pt x="6" y="27"/>
                      </a:lnTo>
                      <a:lnTo>
                        <a:pt x="9" y="19"/>
                      </a:lnTo>
                      <a:lnTo>
                        <a:pt x="13" y="8"/>
                      </a:lnTo>
                      <a:lnTo>
                        <a:pt x="1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6" name="Freeform 259">
                  <a:extLst>
                    <a:ext uri="{FF2B5EF4-FFF2-40B4-BE49-F238E27FC236}">
                      <a16:creationId xmlns:a16="http://schemas.microsoft.com/office/drawing/2014/main" id="{F0B5BE3C-4B80-40A2-80B9-4A1B92299DA6}"/>
                    </a:ext>
                  </a:extLst>
                </p:cNvPr>
                <p:cNvSpPr>
                  <a:spLocks/>
                </p:cNvSpPr>
                <p:nvPr/>
              </p:nvSpPr>
              <p:spPr bwMode="auto">
                <a:xfrm>
                  <a:off x="123" y="786"/>
                  <a:ext cx="4" cy="17"/>
                </a:xfrm>
                <a:custGeom>
                  <a:avLst/>
                  <a:gdLst>
                    <a:gd name="T0" fmla="*/ 0 w 9"/>
                    <a:gd name="T1" fmla="*/ 0 h 33"/>
                    <a:gd name="T2" fmla="*/ 0 w 9"/>
                    <a:gd name="T3" fmla="*/ 3 h 33"/>
                    <a:gd name="T4" fmla="*/ 0 w 9"/>
                    <a:gd name="T5" fmla="*/ 9 h 33"/>
                    <a:gd name="T6" fmla="*/ 1 w 9"/>
                    <a:gd name="T7" fmla="*/ 14 h 33"/>
                    <a:gd name="T8" fmla="*/ 2 w 9"/>
                    <a:gd name="T9" fmla="*/ 17 h 33"/>
                    <a:gd name="T10" fmla="*/ 4 w 9"/>
                    <a:gd name="T11" fmla="*/ 14 h 33"/>
                    <a:gd name="T12" fmla="*/ 3 w 9"/>
                    <a:gd name="T13" fmla="*/ 9 h 33"/>
                    <a:gd name="T14" fmla="*/ 1 w 9"/>
                    <a:gd name="T15" fmla="*/ 4 h 33"/>
                    <a:gd name="T16" fmla="*/ 0 w 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33">
                      <a:moveTo>
                        <a:pt x="0" y="0"/>
                      </a:moveTo>
                      <a:lnTo>
                        <a:pt x="0" y="5"/>
                      </a:lnTo>
                      <a:lnTo>
                        <a:pt x="0" y="17"/>
                      </a:lnTo>
                      <a:lnTo>
                        <a:pt x="2" y="28"/>
                      </a:lnTo>
                      <a:lnTo>
                        <a:pt x="5" y="33"/>
                      </a:lnTo>
                      <a:lnTo>
                        <a:pt x="9" y="28"/>
                      </a:lnTo>
                      <a:lnTo>
                        <a:pt x="6" y="18"/>
                      </a:lnTo>
                      <a:lnTo>
                        <a:pt x="3"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7" name="Freeform 260">
                  <a:extLst>
                    <a:ext uri="{FF2B5EF4-FFF2-40B4-BE49-F238E27FC236}">
                      <a16:creationId xmlns:a16="http://schemas.microsoft.com/office/drawing/2014/main" id="{9AE0DC16-1541-415A-9796-B2D7985794CD}"/>
                    </a:ext>
                  </a:extLst>
                </p:cNvPr>
                <p:cNvSpPr>
                  <a:spLocks/>
                </p:cNvSpPr>
                <p:nvPr/>
              </p:nvSpPr>
              <p:spPr bwMode="auto">
                <a:xfrm>
                  <a:off x="107" y="778"/>
                  <a:ext cx="12" cy="15"/>
                </a:xfrm>
                <a:custGeom>
                  <a:avLst/>
                  <a:gdLst>
                    <a:gd name="T0" fmla="*/ 12 w 25"/>
                    <a:gd name="T1" fmla="*/ 0 h 30"/>
                    <a:gd name="T2" fmla="*/ 10 w 25"/>
                    <a:gd name="T3" fmla="*/ 5 h 30"/>
                    <a:gd name="T4" fmla="*/ 6 w 25"/>
                    <a:gd name="T5" fmla="*/ 11 h 30"/>
                    <a:gd name="T6" fmla="*/ 3 w 25"/>
                    <a:gd name="T7" fmla="*/ 15 h 30"/>
                    <a:gd name="T8" fmla="*/ 0 w 25"/>
                    <a:gd name="T9" fmla="*/ 15 h 30"/>
                    <a:gd name="T10" fmla="*/ 0 w 25"/>
                    <a:gd name="T11" fmla="*/ 12 h 30"/>
                    <a:gd name="T12" fmla="*/ 4 w 25"/>
                    <a:gd name="T13" fmla="*/ 8 h 30"/>
                    <a:gd name="T14" fmla="*/ 9 w 25"/>
                    <a:gd name="T15" fmla="*/ 3 h 30"/>
                    <a:gd name="T16" fmla="*/ 12 w 25"/>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0">
                      <a:moveTo>
                        <a:pt x="25" y="0"/>
                      </a:moveTo>
                      <a:lnTo>
                        <a:pt x="20" y="9"/>
                      </a:lnTo>
                      <a:lnTo>
                        <a:pt x="13" y="21"/>
                      </a:lnTo>
                      <a:lnTo>
                        <a:pt x="6" y="29"/>
                      </a:lnTo>
                      <a:lnTo>
                        <a:pt x="0" y="30"/>
                      </a:lnTo>
                      <a:lnTo>
                        <a:pt x="1" y="24"/>
                      </a:lnTo>
                      <a:lnTo>
                        <a:pt x="9" y="15"/>
                      </a:lnTo>
                      <a:lnTo>
                        <a:pt x="18" y="6"/>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8" name="Freeform 261">
                  <a:extLst>
                    <a:ext uri="{FF2B5EF4-FFF2-40B4-BE49-F238E27FC236}">
                      <a16:creationId xmlns:a16="http://schemas.microsoft.com/office/drawing/2014/main" id="{E5E41152-C3EA-4850-BB01-67862D91EDC1}"/>
                    </a:ext>
                  </a:extLst>
                </p:cNvPr>
                <p:cNvSpPr>
                  <a:spLocks/>
                </p:cNvSpPr>
                <p:nvPr/>
              </p:nvSpPr>
              <p:spPr bwMode="auto">
                <a:xfrm>
                  <a:off x="108" y="695"/>
                  <a:ext cx="22" cy="4"/>
                </a:xfrm>
                <a:custGeom>
                  <a:avLst/>
                  <a:gdLst>
                    <a:gd name="T0" fmla="*/ 22 w 43"/>
                    <a:gd name="T1" fmla="*/ 4 h 9"/>
                    <a:gd name="T2" fmla="*/ 20 w 43"/>
                    <a:gd name="T3" fmla="*/ 4 h 9"/>
                    <a:gd name="T4" fmla="*/ 16 w 43"/>
                    <a:gd name="T5" fmla="*/ 4 h 9"/>
                    <a:gd name="T6" fmla="*/ 13 w 43"/>
                    <a:gd name="T7" fmla="*/ 4 h 9"/>
                    <a:gd name="T8" fmla="*/ 9 w 43"/>
                    <a:gd name="T9" fmla="*/ 4 h 9"/>
                    <a:gd name="T10" fmla="*/ 6 w 43"/>
                    <a:gd name="T11" fmla="*/ 4 h 9"/>
                    <a:gd name="T12" fmla="*/ 3 w 43"/>
                    <a:gd name="T13" fmla="*/ 4 h 9"/>
                    <a:gd name="T14" fmla="*/ 1 w 43"/>
                    <a:gd name="T15" fmla="*/ 3 h 9"/>
                    <a:gd name="T16" fmla="*/ 0 w 43"/>
                    <a:gd name="T17" fmla="*/ 2 h 9"/>
                    <a:gd name="T18" fmla="*/ 1 w 43"/>
                    <a:gd name="T19" fmla="*/ 0 h 9"/>
                    <a:gd name="T20" fmla="*/ 2 w 43"/>
                    <a:gd name="T21" fmla="*/ 0 h 9"/>
                    <a:gd name="T22" fmla="*/ 5 w 43"/>
                    <a:gd name="T23" fmla="*/ 0 h 9"/>
                    <a:gd name="T24" fmla="*/ 9 w 43"/>
                    <a:gd name="T25" fmla="*/ 1 h 9"/>
                    <a:gd name="T26" fmla="*/ 12 w 43"/>
                    <a:gd name="T27" fmla="*/ 2 h 9"/>
                    <a:gd name="T28" fmla="*/ 16 w 43"/>
                    <a:gd name="T29" fmla="*/ 3 h 9"/>
                    <a:gd name="T30" fmla="*/ 19 w 43"/>
                    <a:gd name="T31" fmla="*/ 3 h 9"/>
                    <a:gd name="T32" fmla="*/ 22 w 43"/>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9">
                      <a:moveTo>
                        <a:pt x="43" y="8"/>
                      </a:moveTo>
                      <a:lnTo>
                        <a:pt x="39" y="8"/>
                      </a:lnTo>
                      <a:lnTo>
                        <a:pt x="32" y="9"/>
                      </a:lnTo>
                      <a:lnTo>
                        <a:pt x="25" y="9"/>
                      </a:lnTo>
                      <a:lnTo>
                        <a:pt x="18" y="9"/>
                      </a:lnTo>
                      <a:lnTo>
                        <a:pt x="11" y="9"/>
                      </a:lnTo>
                      <a:lnTo>
                        <a:pt x="5" y="8"/>
                      </a:lnTo>
                      <a:lnTo>
                        <a:pt x="2" y="6"/>
                      </a:lnTo>
                      <a:lnTo>
                        <a:pt x="0" y="4"/>
                      </a:lnTo>
                      <a:lnTo>
                        <a:pt x="1" y="1"/>
                      </a:lnTo>
                      <a:lnTo>
                        <a:pt x="4" y="0"/>
                      </a:lnTo>
                      <a:lnTo>
                        <a:pt x="10" y="0"/>
                      </a:lnTo>
                      <a:lnTo>
                        <a:pt x="17" y="3"/>
                      </a:lnTo>
                      <a:lnTo>
                        <a:pt x="24" y="4"/>
                      </a:lnTo>
                      <a:lnTo>
                        <a:pt x="32" y="6"/>
                      </a:lnTo>
                      <a:lnTo>
                        <a:pt x="38" y="7"/>
                      </a:lnTo>
                      <a:lnTo>
                        <a:pt x="43"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9" name="Freeform 262">
                  <a:extLst>
                    <a:ext uri="{FF2B5EF4-FFF2-40B4-BE49-F238E27FC236}">
                      <a16:creationId xmlns:a16="http://schemas.microsoft.com/office/drawing/2014/main" id="{DBCB2FD3-2F1D-4F5F-B557-93162E6D1891}"/>
                    </a:ext>
                  </a:extLst>
                </p:cNvPr>
                <p:cNvSpPr>
                  <a:spLocks/>
                </p:cNvSpPr>
                <p:nvPr/>
              </p:nvSpPr>
              <p:spPr bwMode="auto">
                <a:xfrm>
                  <a:off x="112" y="686"/>
                  <a:ext cx="21" cy="7"/>
                </a:xfrm>
                <a:custGeom>
                  <a:avLst/>
                  <a:gdLst>
                    <a:gd name="T0" fmla="*/ 21 w 43"/>
                    <a:gd name="T1" fmla="*/ 7 h 15"/>
                    <a:gd name="T2" fmla="*/ 19 w 43"/>
                    <a:gd name="T3" fmla="*/ 7 h 15"/>
                    <a:gd name="T4" fmla="*/ 16 w 43"/>
                    <a:gd name="T5" fmla="*/ 7 h 15"/>
                    <a:gd name="T6" fmla="*/ 13 w 43"/>
                    <a:gd name="T7" fmla="*/ 6 h 15"/>
                    <a:gd name="T8" fmla="*/ 9 w 43"/>
                    <a:gd name="T9" fmla="*/ 5 h 15"/>
                    <a:gd name="T10" fmla="*/ 6 w 43"/>
                    <a:gd name="T11" fmla="*/ 5 h 15"/>
                    <a:gd name="T12" fmla="*/ 3 w 43"/>
                    <a:gd name="T13" fmla="*/ 4 h 15"/>
                    <a:gd name="T14" fmla="*/ 1 w 43"/>
                    <a:gd name="T15" fmla="*/ 2 h 15"/>
                    <a:gd name="T16" fmla="*/ 0 w 43"/>
                    <a:gd name="T17" fmla="*/ 1 h 15"/>
                    <a:gd name="T18" fmla="*/ 1 w 43"/>
                    <a:gd name="T19" fmla="*/ 0 h 15"/>
                    <a:gd name="T20" fmla="*/ 3 w 43"/>
                    <a:gd name="T21" fmla="*/ 0 h 15"/>
                    <a:gd name="T22" fmla="*/ 6 w 43"/>
                    <a:gd name="T23" fmla="*/ 0 h 15"/>
                    <a:gd name="T24" fmla="*/ 9 w 43"/>
                    <a:gd name="T25" fmla="*/ 2 h 15"/>
                    <a:gd name="T26" fmla="*/ 13 w 43"/>
                    <a:gd name="T27" fmla="*/ 4 h 15"/>
                    <a:gd name="T28" fmla="*/ 17 w 43"/>
                    <a:gd name="T29" fmla="*/ 5 h 15"/>
                    <a:gd name="T30" fmla="*/ 20 w 43"/>
                    <a:gd name="T31" fmla="*/ 7 h 15"/>
                    <a:gd name="T32" fmla="*/ 21 w 4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5">
                      <a:moveTo>
                        <a:pt x="43" y="15"/>
                      </a:moveTo>
                      <a:lnTo>
                        <a:pt x="38" y="15"/>
                      </a:lnTo>
                      <a:lnTo>
                        <a:pt x="33" y="14"/>
                      </a:lnTo>
                      <a:lnTo>
                        <a:pt x="26" y="13"/>
                      </a:lnTo>
                      <a:lnTo>
                        <a:pt x="19" y="11"/>
                      </a:lnTo>
                      <a:lnTo>
                        <a:pt x="12" y="10"/>
                      </a:lnTo>
                      <a:lnTo>
                        <a:pt x="6" y="8"/>
                      </a:lnTo>
                      <a:lnTo>
                        <a:pt x="3" y="5"/>
                      </a:lnTo>
                      <a:lnTo>
                        <a:pt x="0" y="2"/>
                      </a:lnTo>
                      <a:lnTo>
                        <a:pt x="2" y="0"/>
                      </a:lnTo>
                      <a:lnTo>
                        <a:pt x="6" y="0"/>
                      </a:lnTo>
                      <a:lnTo>
                        <a:pt x="12" y="1"/>
                      </a:lnTo>
                      <a:lnTo>
                        <a:pt x="19" y="5"/>
                      </a:lnTo>
                      <a:lnTo>
                        <a:pt x="27" y="8"/>
                      </a:lnTo>
                      <a:lnTo>
                        <a:pt x="34" y="10"/>
                      </a:lnTo>
                      <a:lnTo>
                        <a:pt x="40" y="14"/>
                      </a:lnTo>
                      <a:lnTo>
                        <a:pt x="43"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0" name="Freeform 263">
                  <a:extLst>
                    <a:ext uri="{FF2B5EF4-FFF2-40B4-BE49-F238E27FC236}">
                      <a16:creationId xmlns:a16="http://schemas.microsoft.com/office/drawing/2014/main" id="{8801AC0F-6126-4EF0-B6B4-6828EB553D26}"/>
                    </a:ext>
                  </a:extLst>
                </p:cNvPr>
                <p:cNvSpPr>
                  <a:spLocks/>
                </p:cNvSpPr>
                <p:nvPr/>
              </p:nvSpPr>
              <p:spPr bwMode="auto">
                <a:xfrm>
                  <a:off x="102" y="706"/>
                  <a:ext cx="21" cy="4"/>
                </a:xfrm>
                <a:custGeom>
                  <a:avLst/>
                  <a:gdLst>
                    <a:gd name="T0" fmla="*/ 21 w 40"/>
                    <a:gd name="T1" fmla="*/ 2 h 9"/>
                    <a:gd name="T2" fmla="*/ 20 w 40"/>
                    <a:gd name="T3" fmla="*/ 3 h 9"/>
                    <a:gd name="T4" fmla="*/ 18 w 40"/>
                    <a:gd name="T5" fmla="*/ 3 h 9"/>
                    <a:gd name="T6" fmla="*/ 15 w 40"/>
                    <a:gd name="T7" fmla="*/ 4 h 9"/>
                    <a:gd name="T8" fmla="*/ 12 w 40"/>
                    <a:gd name="T9" fmla="*/ 4 h 9"/>
                    <a:gd name="T10" fmla="*/ 7 w 40"/>
                    <a:gd name="T11" fmla="*/ 4 h 9"/>
                    <a:gd name="T12" fmla="*/ 4 w 40"/>
                    <a:gd name="T13" fmla="*/ 4 h 9"/>
                    <a:gd name="T14" fmla="*/ 1 w 40"/>
                    <a:gd name="T15" fmla="*/ 3 h 9"/>
                    <a:gd name="T16" fmla="*/ 0 w 40"/>
                    <a:gd name="T17" fmla="*/ 2 h 9"/>
                    <a:gd name="T18" fmla="*/ 0 w 40"/>
                    <a:gd name="T19" fmla="*/ 0 h 9"/>
                    <a:gd name="T20" fmla="*/ 1 w 40"/>
                    <a:gd name="T21" fmla="*/ 0 h 9"/>
                    <a:gd name="T22" fmla="*/ 4 w 40"/>
                    <a:gd name="T23" fmla="*/ 0 h 9"/>
                    <a:gd name="T24" fmla="*/ 7 w 40"/>
                    <a:gd name="T25" fmla="*/ 0 h 9"/>
                    <a:gd name="T26" fmla="*/ 11 w 40"/>
                    <a:gd name="T27" fmla="*/ 1 h 9"/>
                    <a:gd name="T28" fmla="*/ 15 w 40"/>
                    <a:gd name="T29" fmla="*/ 1 h 9"/>
                    <a:gd name="T30" fmla="*/ 18 w 40"/>
                    <a:gd name="T31" fmla="*/ 2 h 9"/>
                    <a:gd name="T32" fmla="*/ 21 w 40"/>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9">
                      <a:moveTo>
                        <a:pt x="40" y="4"/>
                      </a:moveTo>
                      <a:lnTo>
                        <a:pt x="39" y="6"/>
                      </a:lnTo>
                      <a:lnTo>
                        <a:pt x="35" y="7"/>
                      </a:lnTo>
                      <a:lnTo>
                        <a:pt x="29" y="8"/>
                      </a:lnTo>
                      <a:lnTo>
                        <a:pt x="22" y="9"/>
                      </a:lnTo>
                      <a:lnTo>
                        <a:pt x="14" y="9"/>
                      </a:lnTo>
                      <a:lnTo>
                        <a:pt x="8" y="8"/>
                      </a:lnTo>
                      <a:lnTo>
                        <a:pt x="2" y="7"/>
                      </a:lnTo>
                      <a:lnTo>
                        <a:pt x="0" y="4"/>
                      </a:lnTo>
                      <a:lnTo>
                        <a:pt x="0" y="1"/>
                      </a:lnTo>
                      <a:lnTo>
                        <a:pt x="2" y="0"/>
                      </a:lnTo>
                      <a:lnTo>
                        <a:pt x="8" y="0"/>
                      </a:lnTo>
                      <a:lnTo>
                        <a:pt x="14" y="1"/>
                      </a:lnTo>
                      <a:lnTo>
                        <a:pt x="21" y="2"/>
                      </a:lnTo>
                      <a:lnTo>
                        <a:pt x="29" y="2"/>
                      </a:lnTo>
                      <a:lnTo>
                        <a:pt x="35" y="4"/>
                      </a:lnTo>
                      <a:lnTo>
                        <a:pt x="40"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1" name="Freeform 264">
                  <a:extLst>
                    <a:ext uri="{FF2B5EF4-FFF2-40B4-BE49-F238E27FC236}">
                      <a16:creationId xmlns:a16="http://schemas.microsoft.com/office/drawing/2014/main" id="{045D4DB5-C0F3-4CD0-A126-B8D6BCB07920}"/>
                    </a:ext>
                  </a:extLst>
                </p:cNvPr>
                <p:cNvSpPr>
                  <a:spLocks/>
                </p:cNvSpPr>
                <p:nvPr/>
              </p:nvSpPr>
              <p:spPr bwMode="auto">
                <a:xfrm>
                  <a:off x="97" y="715"/>
                  <a:ext cx="23" cy="8"/>
                </a:xfrm>
                <a:custGeom>
                  <a:avLst/>
                  <a:gdLst>
                    <a:gd name="T0" fmla="*/ 23 w 48"/>
                    <a:gd name="T1" fmla="*/ 0 h 15"/>
                    <a:gd name="T2" fmla="*/ 20 w 48"/>
                    <a:gd name="T3" fmla="*/ 2 h 15"/>
                    <a:gd name="T4" fmla="*/ 17 w 48"/>
                    <a:gd name="T5" fmla="*/ 4 h 15"/>
                    <a:gd name="T6" fmla="*/ 13 w 48"/>
                    <a:gd name="T7" fmla="*/ 5 h 15"/>
                    <a:gd name="T8" fmla="*/ 10 w 48"/>
                    <a:gd name="T9" fmla="*/ 6 h 15"/>
                    <a:gd name="T10" fmla="*/ 6 w 48"/>
                    <a:gd name="T11" fmla="*/ 7 h 15"/>
                    <a:gd name="T12" fmla="*/ 3 w 48"/>
                    <a:gd name="T13" fmla="*/ 8 h 15"/>
                    <a:gd name="T14" fmla="*/ 1 w 48"/>
                    <a:gd name="T15" fmla="*/ 7 h 15"/>
                    <a:gd name="T16" fmla="*/ 0 w 48"/>
                    <a:gd name="T17" fmla="*/ 6 h 15"/>
                    <a:gd name="T18" fmla="*/ 1 w 48"/>
                    <a:gd name="T19" fmla="*/ 4 h 15"/>
                    <a:gd name="T20" fmla="*/ 2 w 48"/>
                    <a:gd name="T21" fmla="*/ 3 h 15"/>
                    <a:gd name="T22" fmla="*/ 6 w 48"/>
                    <a:gd name="T23" fmla="*/ 2 h 15"/>
                    <a:gd name="T24" fmla="*/ 10 w 48"/>
                    <a:gd name="T25" fmla="*/ 2 h 15"/>
                    <a:gd name="T26" fmla="*/ 13 w 48"/>
                    <a:gd name="T27" fmla="*/ 2 h 15"/>
                    <a:gd name="T28" fmla="*/ 17 w 48"/>
                    <a:gd name="T29" fmla="*/ 1 h 15"/>
                    <a:gd name="T30" fmla="*/ 21 w 48"/>
                    <a:gd name="T31" fmla="*/ 1 h 15"/>
                    <a:gd name="T32" fmla="*/ 23 w 4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5">
                      <a:moveTo>
                        <a:pt x="48" y="0"/>
                      </a:moveTo>
                      <a:lnTo>
                        <a:pt x="42" y="3"/>
                      </a:lnTo>
                      <a:lnTo>
                        <a:pt x="36" y="7"/>
                      </a:lnTo>
                      <a:lnTo>
                        <a:pt x="28" y="9"/>
                      </a:lnTo>
                      <a:lnTo>
                        <a:pt x="20" y="12"/>
                      </a:lnTo>
                      <a:lnTo>
                        <a:pt x="13" y="14"/>
                      </a:lnTo>
                      <a:lnTo>
                        <a:pt x="6" y="15"/>
                      </a:lnTo>
                      <a:lnTo>
                        <a:pt x="3" y="14"/>
                      </a:lnTo>
                      <a:lnTo>
                        <a:pt x="0" y="11"/>
                      </a:lnTo>
                      <a:lnTo>
                        <a:pt x="2" y="8"/>
                      </a:lnTo>
                      <a:lnTo>
                        <a:pt x="5" y="6"/>
                      </a:lnTo>
                      <a:lnTo>
                        <a:pt x="12" y="4"/>
                      </a:lnTo>
                      <a:lnTo>
                        <a:pt x="20" y="3"/>
                      </a:lnTo>
                      <a:lnTo>
                        <a:pt x="28" y="3"/>
                      </a:lnTo>
                      <a:lnTo>
                        <a:pt x="36" y="2"/>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2" name="Freeform 265">
                  <a:extLst>
                    <a:ext uri="{FF2B5EF4-FFF2-40B4-BE49-F238E27FC236}">
                      <a16:creationId xmlns:a16="http://schemas.microsoft.com/office/drawing/2014/main" id="{7F5E9410-8B7E-4A66-9175-AD7C2077B042}"/>
                    </a:ext>
                  </a:extLst>
                </p:cNvPr>
                <p:cNvSpPr>
                  <a:spLocks/>
                </p:cNvSpPr>
                <p:nvPr/>
              </p:nvSpPr>
              <p:spPr bwMode="auto">
                <a:xfrm>
                  <a:off x="90" y="726"/>
                  <a:ext cx="26" cy="9"/>
                </a:xfrm>
                <a:custGeom>
                  <a:avLst/>
                  <a:gdLst>
                    <a:gd name="T0" fmla="*/ 26 w 52"/>
                    <a:gd name="T1" fmla="*/ 0 h 17"/>
                    <a:gd name="T2" fmla="*/ 24 w 52"/>
                    <a:gd name="T3" fmla="*/ 1 h 17"/>
                    <a:gd name="T4" fmla="*/ 20 w 52"/>
                    <a:gd name="T5" fmla="*/ 3 h 17"/>
                    <a:gd name="T6" fmla="*/ 16 w 52"/>
                    <a:gd name="T7" fmla="*/ 5 h 17"/>
                    <a:gd name="T8" fmla="*/ 11 w 52"/>
                    <a:gd name="T9" fmla="*/ 6 h 17"/>
                    <a:gd name="T10" fmla="*/ 7 w 52"/>
                    <a:gd name="T11" fmla="*/ 8 h 17"/>
                    <a:gd name="T12" fmla="*/ 3 w 52"/>
                    <a:gd name="T13" fmla="*/ 9 h 17"/>
                    <a:gd name="T14" fmla="*/ 1 w 52"/>
                    <a:gd name="T15" fmla="*/ 8 h 17"/>
                    <a:gd name="T16" fmla="*/ 0 w 52"/>
                    <a:gd name="T17" fmla="*/ 7 h 17"/>
                    <a:gd name="T18" fmla="*/ 1 w 52"/>
                    <a:gd name="T19" fmla="*/ 5 h 17"/>
                    <a:gd name="T20" fmla="*/ 4 w 52"/>
                    <a:gd name="T21" fmla="*/ 4 h 17"/>
                    <a:gd name="T22" fmla="*/ 8 w 52"/>
                    <a:gd name="T23" fmla="*/ 3 h 17"/>
                    <a:gd name="T24" fmla="*/ 12 w 52"/>
                    <a:gd name="T25" fmla="*/ 2 h 17"/>
                    <a:gd name="T26" fmla="*/ 17 w 52"/>
                    <a:gd name="T27" fmla="*/ 2 h 17"/>
                    <a:gd name="T28" fmla="*/ 21 w 52"/>
                    <a:gd name="T29" fmla="*/ 1 h 17"/>
                    <a:gd name="T30" fmla="*/ 24 w 52"/>
                    <a:gd name="T31" fmla="*/ 1 h 17"/>
                    <a:gd name="T32" fmla="*/ 26 w 52"/>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7">
                      <a:moveTo>
                        <a:pt x="52" y="0"/>
                      </a:moveTo>
                      <a:lnTo>
                        <a:pt x="47" y="2"/>
                      </a:lnTo>
                      <a:lnTo>
                        <a:pt x="39" y="5"/>
                      </a:lnTo>
                      <a:lnTo>
                        <a:pt x="31" y="9"/>
                      </a:lnTo>
                      <a:lnTo>
                        <a:pt x="22" y="12"/>
                      </a:lnTo>
                      <a:lnTo>
                        <a:pt x="14" y="15"/>
                      </a:lnTo>
                      <a:lnTo>
                        <a:pt x="6" y="17"/>
                      </a:lnTo>
                      <a:lnTo>
                        <a:pt x="1" y="16"/>
                      </a:lnTo>
                      <a:lnTo>
                        <a:pt x="0" y="13"/>
                      </a:lnTo>
                      <a:lnTo>
                        <a:pt x="2" y="10"/>
                      </a:lnTo>
                      <a:lnTo>
                        <a:pt x="8" y="8"/>
                      </a:lnTo>
                      <a:lnTo>
                        <a:pt x="15" y="5"/>
                      </a:lnTo>
                      <a:lnTo>
                        <a:pt x="24" y="4"/>
                      </a:lnTo>
                      <a:lnTo>
                        <a:pt x="33" y="3"/>
                      </a:lnTo>
                      <a:lnTo>
                        <a:pt x="41" y="2"/>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3" name="Freeform 266">
                  <a:extLst>
                    <a:ext uri="{FF2B5EF4-FFF2-40B4-BE49-F238E27FC236}">
                      <a16:creationId xmlns:a16="http://schemas.microsoft.com/office/drawing/2014/main" id="{29DA2EEA-3D69-4900-89CA-289D39822290}"/>
                    </a:ext>
                  </a:extLst>
                </p:cNvPr>
                <p:cNvSpPr>
                  <a:spLocks/>
                </p:cNvSpPr>
                <p:nvPr/>
              </p:nvSpPr>
              <p:spPr bwMode="auto">
                <a:xfrm>
                  <a:off x="89" y="747"/>
                  <a:ext cx="27" cy="13"/>
                </a:xfrm>
                <a:custGeom>
                  <a:avLst/>
                  <a:gdLst>
                    <a:gd name="T0" fmla="*/ 27 w 56"/>
                    <a:gd name="T1" fmla="*/ 0 h 28"/>
                    <a:gd name="T2" fmla="*/ 24 w 56"/>
                    <a:gd name="T3" fmla="*/ 2 h 28"/>
                    <a:gd name="T4" fmla="*/ 21 w 56"/>
                    <a:gd name="T5" fmla="*/ 5 h 28"/>
                    <a:gd name="T6" fmla="*/ 17 w 56"/>
                    <a:gd name="T7" fmla="*/ 7 h 28"/>
                    <a:gd name="T8" fmla="*/ 13 w 56"/>
                    <a:gd name="T9" fmla="*/ 10 h 28"/>
                    <a:gd name="T10" fmla="*/ 8 w 56"/>
                    <a:gd name="T11" fmla="*/ 11 h 28"/>
                    <a:gd name="T12" fmla="*/ 5 w 56"/>
                    <a:gd name="T13" fmla="*/ 13 h 28"/>
                    <a:gd name="T14" fmla="*/ 2 w 56"/>
                    <a:gd name="T15" fmla="*/ 13 h 28"/>
                    <a:gd name="T16" fmla="*/ 0 w 56"/>
                    <a:gd name="T17" fmla="*/ 13 h 28"/>
                    <a:gd name="T18" fmla="*/ 1 w 56"/>
                    <a:gd name="T19" fmla="*/ 11 h 28"/>
                    <a:gd name="T20" fmla="*/ 3 w 56"/>
                    <a:gd name="T21" fmla="*/ 9 h 28"/>
                    <a:gd name="T22" fmla="*/ 7 w 56"/>
                    <a:gd name="T23" fmla="*/ 7 h 28"/>
                    <a:gd name="T24" fmla="*/ 12 w 56"/>
                    <a:gd name="T25" fmla="*/ 6 h 28"/>
                    <a:gd name="T26" fmla="*/ 17 w 56"/>
                    <a:gd name="T27" fmla="*/ 5 h 28"/>
                    <a:gd name="T28" fmla="*/ 21 w 56"/>
                    <a:gd name="T29" fmla="*/ 3 h 28"/>
                    <a:gd name="T30" fmla="*/ 25 w 56"/>
                    <a:gd name="T31" fmla="*/ 1 h 28"/>
                    <a:gd name="T32" fmla="*/ 27 w 56"/>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28">
                      <a:moveTo>
                        <a:pt x="56" y="0"/>
                      </a:moveTo>
                      <a:lnTo>
                        <a:pt x="50" y="5"/>
                      </a:lnTo>
                      <a:lnTo>
                        <a:pt x="43" y="10"/>
                      </a:lnTo>
                      <a:lnTo>
                        <a:pt x="35" y="16"/>
                      </a:lnTo>
                      <a:lnTo>
                        <a:pt x="26" y="21"/>
                      </a:lnTo>
                      <a:lnTo>
                        <a:pt x="16" y="24"/>
                      </a:lnTo>
                      <a:lnTo>
                        <a:pt x="10" y="28"/>
                      </a:lnTo>
                      <a:lnTo>
                        <a:pt x="4" y="28"/>
                      </a:lnTo>
                      <a:lnTo>
                        <a:pt x="0" y="27"/>
                      </a:lnTo>
                      <a:lnTo>
                        <a:pt x="2" y="23"/>
                      </a:lnTo>
                      <a:lnTo>
                        <a:pt x="7" y="20"/>
                      </a:lnTo>
                      <a:lnTo>
                        <a:pt x="15" y="16"/>
                      </a:lnTo>
                      <a:lnTo>
                        <a:pt x="25" y="13"/>
                      </a:lnTo>
                      <a:lnTo>
                        <a:pt x="35" y="10"/>
                      </a:lnTo>
                      <a:lnTo>
                        <a:pt x="44" y="7"/>
                      </a:lnTo>
                      <a:lnTo>
                        <a:pt x="51" y="3"/>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4" name="Freeform 267">
                  <a:extLst>
                    <a:ext uri="{FF2B5EF4-FFF2-40B4-BE49-F238E27FC236}">
                      <a16:creationId xmlns:a16="http://schemas.microsoft.com/office/drawing/2014/main" id="{66C4DB54-BCF0-4314-9F8C-F7CA3DB4C584}"/>
                    </a:ext>
                  </a:extLst>
                </p:cNvPr>
                <p:cNvSpPr>
                  <a:spLocks/>
                </p:cNvSpPr>
                <p:nvPr/>
              </p:nvSpPr>
              <p:spPr bwMode="auto">
                <a:xfrm>
                  <a:off x="93" y="768"/>
                  <a:ext cx="26" cy="17"/>
                </a:xfrm>
                <a:custGeom>
                  <a:avLst/>
                  <a:gdLst>
                    <a:gd name="T0" fmla="*/ 26 w 50"/>
                    <a:gd name="T1" fmla="*/ 0 h 33"/>
                    <a:gd name="T2" fmla="*/ 24 w 50"/>
                    <a:gd name="T3" fmla="*/ 2 h 33"/>
                    <a:gd name="T4" fmla="*/ 21 w 50"/>
                    <a:gd name="T5" fmla="*/ 5 h 33"/>
                    <a:gd name="T6" fmla="*/ 17 w 50"/>
                    <a:gd name="T7" fmla="*/ 8 h 33"/>
                    <a:gd name="T8" fmla="*/ 12 w 50"/>
                    <a:gd name="T9" fmla="*/ 12 h 33"/>
                    <a:gd name="T10" fmla="*/ 8 w 50"/>
                    <a:gd name="T11" fmla="*/ 14 h 33"/>
                    <a:gd name="T12" fmla="*/ 4 w 50"/>
                    <a:gd name="T13" fmla="*/ 16 h 33"/>
                    <a:gd name="T14" fmla="*/ 2 w 50"/>
                    <a:gd name="T15" fmla="*/ 17 h 33"/>
                    <a:gd name="T16" fmla="*/ 0 w 50"/>
                    <a:gd name="T17" fmla="*/ 16 h 33"/>
                    <a:gd name="T18" fmla="*/ 1 w 50"/>
                    <a:gd name="T19" fmla="*/ 15 h 33"/>
                    <a:gd name="T20" fmla="*/ 3 w 50"/>
                    <a:gd name="T21" fmla="*/ 12 h 33"/>
                    <a:gd name="T22" fmla="*/ 6 w 50"/>
                    <a:gd name="T23" fmla="*/ 10 h 33"/>
                    <a:gd name="T24" fmla="*/ 11 w 50"/>
                    <a:gd name="T25" fmla="*/ 8 h 33"/>
                    <a:gd name="T26" fmla="*/ 17 w 50"/>
                    <a:gd name="T27" fmla="*/ 5 h 33"/>
                    <a:gd name="T28" fmla="*/ 21 w 50"/>
                    <a:gd name="T29" fmla="*/ 3 h 33"/>
                    <a:gd name="T30" fmla="*/ 24 w 50"/>
                    <a:gd name="T31" fmla="*/ 1 h 33"/>
                    <a:gd name="T32" fmla="*/ 26 w 5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33">
                      <a:moveTo>
                        <a:pt x="50" y="0"/>
                      </a:moveTo>
                      <a:lnTo>
                        <a:pt x="47" y="4"/>
                      </a:lnTo>
                      <a:lnTo>
                        <a:pt x="40" y="10"/>
                      </a:lnTo>
                      <a:lnTo>
                        <a:pt x="32" y="16"/>
                      </a:lnTo>
                      <a:lnTo>
                        <a:pt x="24" y="23"/>
                      </a:lnTo>
                      <a:lnTo>
                        <a:pt x="16" y="27"/>
                      </a:lnTo>
                      <a:lnTo>
                        <a:pt x="8" y="32"/>
                      </a:lnTo>
                      <a:lnTo>
                        <a:pt x="3" y="33"/>
                      </a:lnTo>
                      <a:lnTo>
                        <a:pt x="0" y="32"/>
                      </a:lnTo>
                      <a:lnTo>
                        <a:pt x="1" y="29"/>
                      </a:lnTo>
                      <a:lnTo>
                        <a:pt x="5" y="24"/>
                      </a:lnTo>
                      <a:lnTo>
                        <a:pt x="12" y="19"/>
                      </a:lnTo>
                      <a:lnTo>
                        <a:pt x="21" y="15"/>
                      </a:lnTo>
                      <a:lnTo>
                        <a:pt x="32" y="10"/>
                      </a:lnTo>
                      <a:lnTo>
                        <a:pt x="40" y="6"/>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5" name="Freeform 268">
                  <a:extLst>
                    <a:ext uri="{FF2B5EF4-FFF2-40B4-BE49-F238E27FC236}">
                      <a16:creationId xmlns:a16="http://schemas.microsoft.com/office/drawing/2014/main" id="{0BF2BFAC-FE77-441B-964C-A4C589E51155}"/>
                    </a:ext>
                  </a:extLst>
                </p:cNvPr>
                <p:cNvSpPr>
                  <a:spLocks/>
                </p:cNvSpPr>
                <p:nvPr/>
              </p:nvSpPr>
              <p:spPr bwMode="auto">
                <a:xfrm>
                  <a:off x="92" y="736"/>
                  <a:ext cx="23" cy="15"/>
                </a:xfrm>
                <a:custGeom>
                  <a:avLst/>
                  <a:gdLst>
                    <a:gd name="T0" fmla="*/ 23 w 46"/>
                    <a:gd name="T1" fmla="*/ 0 h 29"/>
                    <a:gd name="T2" fmla="*/ 22 w 46"/>
                    <a:gd name="T3" fmla="*/ 2 h 29"/>
                    <a:gd name="T4" fmla="*/ 18 w 46"/>
                    <a:gd name="T5" fmla="*/ 4 h 29"/>
                    <a:gd name="T6" fmla="*/ 15 w 46"/>
                    <a:gd name="T7" fmla="*/ 7 h 29"/>
                    <a:gd name="T8" fmla="*/ 11 w 46"/>
                    <a:gd name="T9" fmla="*/ 10 h 29"/>
                    <a:gd name="T10" fmla="*/ 7 w 46"/>
                    <a:gd name="T11" fmla="*/ 12 h 29"/>
                    <a:gd name="T12" fmla="*/ 4 w 46"/>
                    <a:gd name="T13" fmla="*/ 14 h 29"/>
                    <a:gd name="T14" fmla="*/ 2 w 46"/>
                    <a:gd name="T15" fmla="*/ 15 h 29"/>
                    <a:gd name="T16" fmla="*/ 0 w 46"/>
                    <a:gd name="T17" fmla="*/ 14 h 29"/>
                    <a:gd name="T18" fmla="*/ 1 w 46"/>
                    <a:gd name="T19" fmla="*/ 12 h 29"/>
                    <a:gd name="T20" fmla="*/ 3 w 46"/>
                    <a:gd name="T21" fmla="*/ 10 h 29"/>
                    <a:gd name="T22" fmla="*/ 7 w 46"/>
                    <a:gd name="T23" fmla="*/ 8 h 29"/>
                    <a:gd name="T24" fmla="*/ 11 w 46"/>
                    <a:gd name="T25" fmla="*/ 6 h 29"/>
                    <a:gd name="T26" fmla="*/ 15 w 46"/>
                    <a:gd name="T27" fmla="*/ 4 h 29"/>
                    <a:gd name="T28" fmla="*/ 19 w 46"/>
                    <a:gd name="T29" fmla="*/ 3 h 29"/>
                    <a:gd name="T30" fmla="*/ 22 w 46"/>
                    <a:gd name="T31" fmla="*/ 2 h 29"/>
                    <a:gd name="T32" fmla="*/ 23 w 4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46" y="0"/>
                      </a:moveTo>
                      <a:lnTo>
                        <a:pt x="43" y="4"/>
                      </a:lnTo>
                      <a:lnTo>
                        <a:pt x="36" y="8"/>
                      </a:lnTo>
                      <a:lnTo>
                        <a:pt x="29" y="14"/>
                      </a:lnTo>
                      <a:lnTo>
                        <a:pt x="21" y="20"/>
                      </a:lnTo>
                      <a:lnTo>
                        <a:pt x="14" y="24"/>
                      </a:lnTo>
                      <a:lnTo>
                        <a:pt x="7" y="28"/>
                      </a:lnTo>
                      <a:lnTo>
                        <a:pt x="3" y="29"/>
                      </a:lnTo>
                      <a:lnTo>
                        <a:pt x="0" y="27"/>
                      </a:lnTo>
                      <a:lnTo>
                        <a:pt x="1" y="23"/>
                      </a:lnTo>
                      <a:lnTo>
                        <a:pt x="6" y="19"/>
                      </a:lnTo>
                      <a:lnTo>
                        <a:pt x="13" y="15"/>
                      </a:lnTo>
                      <a:lnTo>
                        <a:pt x="21" y="12"/>
                      </a:lnTo>
                      <a:lnTo>
                        <a:pt x="29" y="8"/>
                      </a:lnTo>
                      <a:lnTo>
                        <a:pt x="37" y="5"/>
                      </a:lnTo>
                      <a:lnTo>
                        <a:pt x="43" y="3"/>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6" name="Freeform 269">
                  <a:extLst>
                    <a:ext uri="{FF2B5EF4-FFF2-40B4-BE49-F238E27FC236}">
                      <a16:creationId xmlns:a16="http://schemas.microsoft.com/office/drawing/2014/main" id="{908F5D8D-452E-4762-9E8D-8E4D24B38D49}"/>
                    </a:ext>
                  </a:extLst>
                </p:cNvPr>
                <p:cNvSpPr>
                  <a:spLocks/>
                </p:cNvSpPr>
                <p:nvPr/>
              </p:nvSpPr>
              <p:spPr bwMode="auto">
                <a:xfrm>
                  <a:off x="113" y="737"/>
                  <a:ext cx="34" cy="22"/>
                </a:xfrm>
                <a:custGeom>
                  <a:avLst/>
                  <a:gdLst>
                    <a:gd name="T0" fmla="*/ 34 w 68"/>
                    <a:gd name="T1" fmla="*/ 21 h 43"/>
                    <a:gd name="T2" fmla="*/ 32 w 68"/>
                    <a:gd name="T3" fmla="*/ 22 h 43"/>
                    <a:gd name="T4" fmla="*/ 28 w 68"/>
                    <a:gd name="T5" fmla="*/ 21 h 43"/>
                    <a:gd name="T6" fmla="*/ 23 w 68"/>
                    <a:gd name="T7" fmla="*/ 18 h 43"/>
                    <a:gd name="T8" fmla="*/ 17 w 68"/>
                    <a:gd name="T9" fmla="*/ 16 h 43"/>
                    <a:gd name="T10" fmla="*/ 12 w 68"/>
                    <a:gd name="T11" fmla="*/ 12 h 43"/>
                    <a:gd name="T12" fmla="*/ 7 w 68"/>
                    <a:gd name="T13" fmla="*/ 8 h 43"/>
                    <a:gd name="T14" fmla="*/ 2 w 68"/>
                    <a:gd name="T15" fmla="*/ 3 h 43"/>
                    <a:gd name="T16" fmla="*/ 0 w 68"/>
                    <a:gd name="T17" fmla="*/ 0 h 43"/>
                    <a:gd name="T18" fmla="*/ 3 w 68"/>
                    <a:gd name="T19" fmla="*/ 2 h 43"/>
                    <a:gd name="T20" fmla="*/ 7 w 68"/>
                    <a:gd name="T21" fmla="*/ 4 h 43"/>
                    <a:gd name="T22" fmla="*/ 13 w 68"/>
                    <a:gd name="T23" fmla="*/ 7 h 43"/>
                    <a:gd name="T24" fmla="*/ 19 w 68"/>
                    <a:gd name="T25" fmla="*/ 10 h 43"/>
                    <a:gd name="T26" fmla="*/ 25 w 68"/>
                    <a:gd name="T27" fmla="*/ 14 h 43"/>
                    <a:gd name="T28" fmla="*/ 30 w 68"/>
                    <a:gd name="T29" fmla="*/ 17 h 43"/>
                    <a:gd name="T30" fmla="*/ 33 w 68"/>
                    <a:gd name="T31" fmla="*/ 20 h 43"/>
                    <a:gd name="T32" fmla="*/ 34 w 68"/>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68" y="42"/>
                      </a:moveTo>
                      <a:lnTo>
                        <a:pt x="64" y="43"/>
                      </a:lnTo>
                      <a:lnTo>
                        <a:pt x="56" y="41"/>
                      </a:lnTo>
                      <a:lnTo>
                        <a:pt x="46" y="36"/>
                      </a:lnTo>
                      <a:lnTo>
                        <a:pt x="34" y="31"/>
                      </a:lnTo>
                      <a:lnTo>
                        <a:pt x="23" y="23"/>
                      </a:lnTo>
                      <a:lnTo>
                        <a:pt x="13" y="15"/>
                      </a:lnTo>
                      <a:lnTo>
                        <a:pt x="4" y="6"/>
                      </a:lnTo>
                      <a:lnTo>
                        <a:pt x="0" y="0"/>
                      </a:lnTo>
                      <a:lnTo>
                        <a:pt x="6" y="3"/>
                      </a:lnTo>
                      <a:lnTo>
                        <a:pt x="14" y="8"/>
                      </a:lnTo>
                      <a:lnTo>
                        <a:pt x="25" y="13"/>
                      </a:lnTo>
                      <a:lnTo>
                        <a:pt x="38" y="20"/>
                      </a:lnTo>
                      <a:lnTo>
                        <a:pt x="49" y="28"/>
                      </a:lnTo>
                      <a:lnTo>
                        <a:pt x="60" y="34"/>
                      </a:lnTo>
                      <a:lnTo>
                        <a:pt x="66" y="39"/>
                      </a:lnTo>
                      <a:lnTo>
                        <a:pt x="68"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7" name="Freeform 270">
                  <a:extLst>
                    <a:ext uri="{FF2B5EF4-FFF2-40B4-BE49-F238E27FC236}">
                      <a16:creationId xmlns:a16="http://schemas.microsoft.com/office/drawing/2014/main" id="{A906F162-BD8C-4A0E-889B-CBC0A2D076CD}"/>
                    </a:ext>
                  </a:extLst>
                </p:cNvPr>
                <p:cNvSpPr>
                  <a:spLocks/>
                </p:cNvSpPr>
                <p:nvPr/>
              </p:nvSpPr>
              <p:spPr bwMode="auto">
                <a:xfrm>
                  <a:off x="115" y="755"/>
                  <a:ext cx="27" cy="19"/>
                </a:xfrm>
                <a:custGeom>
                  <a:avLst/>
                  <a:gdLst>
                    <a:gd name="T0" fmla="*/ 27 w 53"/>
                    <a:gd name="T1" fmla="*/ 19 h 37"/>
                    <a:gd name="T2" fmla="*/ 26 w 53"/>
                    <a:gd name="T3" fmla="*/ 19 h 37"/>
                    <a:gd name="T4" fmla="*/ 23 w 53"/>
                    <a:gd name="T5" fmla="*/ 18 h 37"/>
                    <a:gd name="T6" fmla="*/ 19 w 53"/>
                    <a:gd name="T7" fmla="*/ 17 h 37"/>
                    <a:gd name="T8" fmla="*/ 15 w 53"/>
                    <a:gd name="T9" fmla="*/ 14 h 37"/>
                    <a:gd name="T10" fmla="*/ 10 w 53"/>
                    <a:gd name="T11" fmla="*/ 11 h 37"/>
                    <a:gd name="T12" fmla="*/ 6 w 53"/>
                    <a:gd name="T13" fmla="*/ 8 h 37"/>
                    <a:gd name="T14" fmla="*/ 3 w 53"/>
                    <a:gd name="T15" fmla="*/ 4 h 37"/>
                    <a:gd name="T16" fmla="*/ 0 w 53"/>
                    <a:gd name="T17" fmla="*/ 0 h 37"/>
                    <a:gd name="T18" fmla="*/ 3 w 53"/>
                    <a:gd name="T19" fmla="*/ 3 h 37"/>
                    <a:gd name="T20" fmla="*/ 7 w 53"/>
                    <a:gd name="T21" fmla="*/ 5 h 37"/>
                    <a:gd name="T22" fmla="*/ 11 w 53"/>
                    <a:gd name="T23" fmla="*/ 8 h 37"/>
                    <a:gd name="T24" fmla="*/ 17 w 53"/>
                    <a:gd name="T25" fmla="*/ 11 h 37"/>
                    <a:gd name="T26" fmla="*/ 21 w 53"/>
                    <a:gd name="T27" fmla="*/ 14 h 37"/>
                    <a:gd name="T28" fmla="*/ 24 w 53"/>
                    <a:gd name="T29" fmla="*/ 16 h 37"/>
                    <a:gd name="T30" fmla="*/ 26 w 53"/>
                    <a:gd name="T31" fmla="*/ 18 h 37"/>
                    <a:gd name="T32" fmla="*/ 27 w 53"/>
                    <a:gd name="T33" fmla="*/ 19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7">
                      <a:moveTo>
                        <a:pt x="53" y="37"/>
                      </a:moveTo>
                      <a:lnTo>
                        <a:pt x="51" y="37"/>
                      </a:lnTo>
                      <a:lnTo>
                        <a:pt x="45" y="36"/>
                      </a:lnTo>
                      <a:lnTo>
                        <a:pt x="37" y="33"/>
                      </a:lnTo>
                      <a:lnTo>
                        <a:pt x="29" y="28"/>
                      </a:lnTo>
                      <a:lnTo>
                        <a:pt x="20" y="22"/>
                      </a:lnTo>
                      <a:lnTo>
                        <a:pt x="12" y="15"/>
                      </a:lnTo>
                      <a:lnTo>
                        <a:pt x="5" y="8"/>
                      </a:lnTo>
                      <a:lnTo>
                        <a:pt x="0" y="0"/>
                      </a:lnTo>
                      <a:lnTo>
                        <a:pt x="6" y="5"/>
                      </a:lnTo>
                      <a:lnTo>
                        <a:pt x="14" y="10"/>
                      </a:lnTo>
                      <a:lnTo>
                        <a:pt x="22" y="15"/>
                      </a:lnTo>
                      <a:lnTo>
                        <a:pt x="33" y="21"/>
                      </a:lnTo>
                      <a:lnTo>
                        <a:pt x="41" y="27"/>
                      </a:lnTo>
                      <a:lnTo>
                        <a:pt x="48" y="31"/>
                      </a:lnTo>
                      <a:lnTo>
                        <a:pt x="52" y="35"/>
                      </a:lnTo>
                      <a:lnTo>
                        <a:pt x="53"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8" name="Freeform 271">
                  <a:extLst>
                    <a:ext uri="{FF2B5EF4-FFF2-40B4-BE49-F238E27FC236}">
                      <a16:creationId xmlns:a16="http://schemas.microsoft.com/office/drawing/2014/main" id="{39301949-929D-4F9E-A559-DFBECF0EB68C}"/>
                    </a:ext>
                  </a:extLst>
                </p:cNvPr>
                <p:cNvSpPr>
                  <a:spLocks/>
                </p:cNvSpPr>
                <p:nvPr/>
              </p:nvSpPr>
              <p:spPr bwMode="auto">
                <a:xfrm>
                  <a:off x="91" y="757"/>
                  <a:ext cx="26" cy="17"/>
                </a:xfrm>
                <a:custGeom>
                  <a:avLst/>
                  <a:gdLst>
                    <a:gd name="T0" fmla="*/ 26 w 52"/>
                    <a:gd name="T1" fmla="*/ 0 h 32"/>
                    <a:gd name="T2" fmla="*/ 24 w 52"/>
                    <a:gd name="T3" fmla="*/ 3 h 32"/>
                    <a:gd name="T4" fmla="*/ 21 w 52"/>
                    <a:gd name="T5" fmla="*/ 5 h 32"/>
                    <a:gd name="T6" fmla="*/ 17 w 52"/>
                    <a:gd name="T7" fmla="*/ 9 h 32"/>
                    <a:gd name="T8" fmla="*/ 13 w 52"/>
                    <a:gd name="T9" fmla="*/ 12 h 32"/>
                    <a:gd name="T10" fmla="*/ 8 w 52"/>
                    <a:gd name="T11" fmla="*/ 15 h 32"/>
                    <a:gd name="T12" fmla="*/ 5 w 52"/>
                    <a:gd name="T13" fmla="*/ 16 h 32"/>
                    <a:gd name="T14" fmla="*/ 2 w 52"/>
                    <a:gd name="T15" fmla="*/ 17 h 32"/>
                    <a:gd name="T16" fmla="*/ 0 w 52"/>
                    <a:gd name="T17" fmla="*/ 16 h 32"/>
                    <a:gd name="T18" fmla="*/ 1 w 52"/>
                    <a:gd name="T19" fmla="*/ 15 h 32"/>
                    <a:gd name="T20" fmla="*/ 3 w 52"/>
                    <a:gd name="T21" fmla="*/ 13 h 32"/>
                    <a:gd name="T22" fmla="*/ 7 w 52"/>
                    <a:gd name="T23" fmla="*/ 11 h 32"/>
                    <a:gd name="T24" fmla="*/ 12 w 52"/>
                    <a:gd name="T25" fmla="*/ 8 h 32"/>
                    <a:gd name="T26" fmla="*/ 17 w 52"/>
                    <a:gd name="T27" fmla="*/ 5 h 32"/>
                    <a:gd name="T28" fmla="*/ 21 w 52"/>
                    <a:gd name="T29" fmla="*/ 3 h 32"/>
                    <a:gd name="T30" fmla="*/ 24 w 52"/>
                    <a:gd name="T31" fmla="*/ 1 h 32"/>
                    <a:gd name="T32" fmla="*/ 26 w 52"/>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2">
                      <a:moveTo>
                        <a:pt x="52" y="0"/>
                      </a:moveTo>
                      <a:lnTo>
                        <a:pt x="48" y="5"/>
                      </a:lnTo>
                      <a:lnTo>
                        <a:pt x="41" y="10"/>
                      </a:lnTo>
                      <a:lnTo>
                        <a:pt x="33" y="16"/>
                      </a:lnTo>
                      <a:lnTo>
                        <a:pt x="25" y="22"/>
                      </a:lnTo>
                      <a:lnTo>
                        <a:pt x="16" y="28"/>
                      </a:lnTo>
                      <a:lnTo>
                        <a:pt x="9" y="31"/>
                      </a:lnTo>
                      <a:lnTo>
                        <a:pt x="3" y="32"/>
                      </a:lnTo>
                      <a:lnTo>
                        <a:pt x="0" y="31"/>
                      </a:lnTo>
                      <a:lnTo>
                        <a:pt x="1" y="28"/>
                      </a:lnTo>
                      <a:lnTo>
                        <a:pt x="6" y="24"/>
                      </a:lnTo>
                      <a:lnTo>
                        <a:pt x="14" y="20"/>
                      </a:lnTo>
                      <a:lnTo>
                        <a:pt x="23" y="15"/>
                      </a:lnTo>
                      <a:lnTo>
                        <a:pt x="33" y="10"/>
                      </a:lnTo>
                      <a:lnTo>
                        <a:pt x="41" y="6"/>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9" name="Freeform 272">
                  <a:extLst>
                    <a:ext uri="{FF2B5EF4-FFF2-40B4-BE49-F238E27FC236}">
                      <a16:creationId xmlns:a16="http://schemas.microsoft.com/office/drawing/2014/main" id="{8FA100D3-924D-4364-BE79-1D46DB86E95C}"/>
                    </a:ext>
                  </a:extLst>
                </p:cNvPr>
                <p:cNvSpPr>
                  <a:spLocks/>
                </p:cNvSpPr>
                <p:nvPr/>
              </p:nvSpPr>
              <p:spPr bwMode="auto">
                <a:xfrm>
                  <a:off x="2" y="17"/>
                  <a:ext cx="254" cy="251"/>
                </a:xfrm>
                <a:custGeom>
                  <a:avLst/>
                  <a:gdLst>
                    <a:gd name="T0" fmla="*/ 101 w 508"/>
                    <a:gd name="T1" fmla="*/ 58 h 501"/>
                    <a:gd name="T2" fmla="*/ 70 w 508"/>
                    <a:gd name="T3" fmla="*/ 37 h 501"/>
                    <a:gd name="T4" fmla="*/ 30 w 508"/>
                    <a:gd name="T5" fmla="*/ 28 h 501"/>
                    <a:gd name="T6" fmla="*/ 15 w 508"/>
                    <a:gd name="T7" fmla="*/ 24 h 501"/>
                    <a:gd name="T8" fmla="*/ 25 w 508"/>
                    <a:gd name="T9" fmla="*/ 58 h 501"/>
                    <a:gd name="T10" fmla="*/ 41 w 508"/>
                    <a:gd name="T11" fmla="*/ 88 h 501"/>
                    <a:gd name="T12" fmla="*/ 71 w 508"/>
                    <a:gd name="T13" fmla="*/ 106 h 501"/>
                    <a:gd name="T14" fmla="*/ 95 w 508"/>
                    <a:gd name="T15" fmla="*/ 119 h 501"/>
                    <a:gd name="T16" fmla="*/ 85 w 508"/>
                    <a:gd name="T17" fmla="*/ 124 h 501"/>
                    <a:gd name="T18" fmla="*/ 65 w 508"/>
                    <a:gd name="T19" fmla="*/ 120 h 501"/>
                    <a:gd name="T20" fmla="*/ 39 w 508"/>
                    <a:gd name="T21" fmla="*/ 132 h 501"/>
                    <a:gd name="T22" fmla="*/ 22 w 508"/>
                    <a:gd name="T23" fmla="*/ 155 h 501"/>
                    <a:gd name="T24" fmla="*/ 5 w 508"/>
                    <a:gd name="T25" fmla="*/ 167 h 501"/>
                    <a:gd name="T26" fmla="*/ 7 w 508"/>
                    <a:gd name="T27" fmla="*/ 175 h 501"/>
                    <a:gd name="T28" fmla="*/ 22 w 508"/>
                    <a:gd name="T29" fmla="*/ 182 h 501"/>
                    <a:gd name="T30" fmla="*/ 53 w 508"/>
                    <a:gd name="T31" fmla="*/ 186 h 501"/>
                    <a:gd name="T32" fmla="*/ 88 w 508"/>
                    <a:gd name="T33" fmla="*/ 164 h 501"/>
                    <a:gd name="T34" fmla="*/ 96 w 508"/>
                    <a:gd name="T35" fmla="*/ 147 h 501"/>
                    <a:gd name="T36" fmla="*/ 106 w 508"/>
                    <a:gd name="T37" fmla="*/ 131 h 501"/>
                    <a:gd name="T38" fmla="*/ 113 w 508"/>
                    <a:gd name="T39" fmla="*/ 138 h 501"/>
                    <a:gd name="T40" fmla="*/ 102 w 508"/>
                    <a:gd name="T41" fmla="*/ 160 h 501"/>
                    <a:gd name="T42" fmla="*/ 84 w 508"/>
                    <a:gd name="T43" fmla="*/ 174 h 501"/>
                    <a:gd name="T44" fmla="*/ 72 w 508"/>
                    <a:gd name="T45" fmla="*/ 201 h 501"/>
                    <a:gd name="T46" fmla="*/ 74 w 508"/>
                    <a:gd name="T47" fmla="*/ 223 h 501"/>
                    <a:gd name="T48" fmla="*/ 71 w 508"/>
                    <a:gd name="T49" fmla="*/ 247 h 501"/>
                    <a:gd name="T50" fmla="*/ 94 w 508"/>
                    <a:gd name="T51" fmla="*/ 247 h 501"/>
                    <a:gd name="T52" fmla="*/ 138 w 508"/>
                    <a:gd name="T53" fmla="*/ 193 h 501"/>
                    <a:gd name="T54" fmla="*/ 125 w 508"/>
                    <a:gd name="T55" fmla="*/ 150 h 501"/>
                    <a:gd name="T56" fmla="*/ 133 w 508"/>
                    <a:gd name="T57" fmla="*/ 142 h 501"/>
                    <a:gd name="T58" fmla="*/ 143 w 508"/>
                    <a:gd name="T59" fmla="*/ 175 h 501"/>
                    <a:gd name="T60" fmla="*/ 156 w 508"/>
                    <a:gd name="T61" fmla="*/ 201 h 501"/>
                    <a:gd name="T62" fmla="*/ 192 w 508"/>
                    <a:gd name="T63" fmla="*/ 217 h 501"/>
                    <a:gd name="T64" fmla="*/ 216 w 508"/>
                    <a:gd name="T65" fmla="*/ 236 h 501"/>
                    <a:gd name="T66" fmla="*/ 216 w 508"/>
                    <a:gd name="T67" fmla="*/ 180 h 501"/>
                    <a:gd name="T68" fmla="*/ 181 w 508"/>
                    <a:gd name="T69" fmla="*/ 153 h 501"/>
                    <a:gd name="T70" fmla="*/ 165 w 508"/>
                    <a:gd name="T71" fmla="*/ 149 h 501"/>
                    <a:gd name="T72" fmla="*/ 168 w 508"/>
                    <a:gd name="T73" fmla="*/ 140 h 501"/>
                    <a:gd name="T74" fmla="*/ 209 w 508"/>
                    <a:gd name="T75" fmla="*/ 152 h 501"/>
                    <a:gd name="T76" fmla="*/ 237 w 508"/>
                    <a:gd name="T77" fmla="*/ 145 h 501"/>
                    <a:gd name="T78" fmla="*/ 252 w 508"/>
                    <a:gd name="T79" fmla="*/ 140 h 501"/>
                    <a:gd name="T80" fmla="*/ 236 w 508"/>
                    <a:gd name="T81" fmla="*/ 129 h 501"/>
                    <a:gd name="T82" fmla="*/ 219 w 508"/>
                    <a:gd name="T83" fmla="*/ 107 h 501"/>
                    <a:gd name="T84" fmla="*/ 184 w 508"/>
                    <a:gd name="T85" fmla="*/ 93 h 501"/>
                    <a:gd name="T86" fmla="*/ 162 w 508"/>
                    <a:gd name="T87" fmla="*/ 103 h 501"/>
                    <a:gd name="T88" fmla="*/ 152 w 508"/>
                    <a:gd name="T89" fmla="*/ 107 h 501"/>
                    <a:gd name="T90" fmla="*/ 154 w 508"/>
                    <a:gd name="T91" fmla="*/ 96 h 501"/>
                    <a:gd name="T92" fmla="*/ 164 w 508"/>
                    <a:gd name="T93" fmla="*/ 93 h 501"/>
                    <a:gd name="T94" fmla="*/ 183 w 508"/>
                    <a:gd name="T95" fmla="*/ 73 h 501"/>
                    <a:gd name="T96" fmla="*/ 186 w 508"/>
                    <a:gd name="T97" fmla="*/ 35 h 501"/>
                    <a:gd name="T98" fmla="*/ 177 w 508"/>
                    <a:gd name="T99" fmla="*/ 5 h 501"/>
                    <a:gd name="T100" fmla="*/ 156 w 508"/>
                    <a:gd name="T101" fmla="*/ 24 h 501"/>
                    <a:gd name="T102" fmla="*/ 128 w 508"/>
                    <a:gd name="T103" fmla="*/ 43 h 501"/>
                    <a:gd name="T104" fmla="*/ 120 w 508"/>
                    <a:gd name="T105" fmla="*/ 91 h 5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08" h="501">
                      <a:moveTo>
                        <a:pt x="222" y="183"/>
                      </a:moveTo>
                      <a:lnTo>
                        <a:pt x="220" y="166"/>
                      </a:lnTo>
                      <a:lnTo>
                        <a:pt x="216" y="148"/>
                      </a:lnTo>
                      <a:lnTo>
                        <a:pt x="210" y="132"/>
                      </a:lnTo>
                      <a:lnTo>
                        <a:pt x="201" y="116"/>
                      </a:lnTo>
                      <a:lnTo>
                        <a:pt x="190" y="102"/>
                      </a:lnTo>
                      <a:lnTo>
                        <a:pt x="179" y="91"/>
                      </a:lnTo>
                      <a:lnTo>
                        <a:pt x="166" y="81"/>
                      </a:lnTo>
                      <a:lnTo>
                        <a:pt x="154" y="77"/>
                      </a:lnTo>
                      <a:lnTo>
                        <a:pt x="140" y="73"/>
                      </a:lnTo>
                      <a:lnTo>
                        <a:pt x="124" y="70"/>
                      </a:lnTo>
                      <a:lnTo>
                        <a:pt x="106" y="66"/>
                      </a:lnTo>
                      <a:lnTo>
                        <a:pt x="89" y="63"/>
                      </a:lnTo>
                      <a:lnTo>
                        <a:pt x="73" y="60"/>
                      </a:lnTo>
                      <a:lnTo>
                        <a:pt x="59" y="56"/>
                      </a:lnTo>
                      <a:lnTo>
                        <a:pt x="48" y="53"/>
                      </a:lnTo>
                      <a:lnTo>
                        <a:pt x="41" y="49"/>
                      </a:lnTo>
                      <a:lnTo>
                        <a:pt x="34" y="45"/>
                      </a:lnTo>
                      <a:lnTo>
                        <a:pt x="29" y="43"/>
                      </a:lnTo>
                      <a:lnTo>
                        <a:pt x="29" y="47"/>
                      </a:lnTo>
                      <a:lnTo>
                        <a:pt x="34" y="53"/>
                      </a:lnTo>
                      <a:lnTo>
                        <a:pt x="41" y="63"/>
                      </a:lnTo>
                      <a:lnTo>
                        <a:pt x="44" y="78"/>
                      </a:lnTo>
                      <a:lnTo>
                        <a:pt x="48" y="96"/>
                      </a:lnTo>
                      <a:lnTo>
                        <a:pt x="50" y="115"/>
                      </a:lnTo>
                      <a:lnTo>
                        <a:pt x="52" y="125"/>
                      </a:lnTo>
                      <a:lnTo>
                        <a:pt x="57" y="137"/>
                      </a:lnTo>
                      <a:lnTo>
                        <a:pt x="64" y="149"/>
                      </a:lnTo>
                      <a:lnTo>
                        <a:pt x="72" y="162"/>
                      </a:lnTo>
                      <a:lnTo>
                        <a:pt x="81" y="175"/>
                      </a:lnTo>
                      <a:lnTo>
                        <a:pt x="93" y="186"/>
                      </a:lnTo>
                      <a:lnTo>
                        <a:pt x="104" y="196"/>
                      </a:lnTo>
                      <a:lnTo>
                        <a:pt x="118" y="202"/>
                      </a:lnTo>
                      <a:lnTo>
                        <a:pt x="131" y="207"/>
                      </a:lnTo>
                      <a:lnTo>
                        <a:pt x="142" y="212"/>
                      </a:lnTo>
                      <a:lnTo>
                        <a:pt x="154" y="215"/>
                      </a:lnTo>
                      <a:lnTo>
                        <a:pt x="164" y="220"/>
                      </a:lnTo>
                      <a:lnTo>
                        <a:pt x="173" y="224"/>
                      </a:lnTo>
                      <a:lnTo>
                        <a:pt x="181" y="230"/>
                      </a:lnTo>
                      <a:lnTo>
                        <a:pt x="189" y="238"/>
                      </a:lnTo>
                      <a:lnTo>
                        <a:pt x="196" y="249"/>
                      </a:lnTo>
                      <a:lnTo>
                        <a:pt x="189" y="251"/>
                      </a:lnTo>
                      <a:lnTo>
                        <a:pt x="181" y="251"/>
                      </a:lnTo>
                      <a:lnTo>
                        <a:pt x="176" y="250"/>
                      </a:lnTo>
                      <a:lnTo>
                        <a:pt x="169" y="247"/>
                      </a:lnTo>
                      <a:lnTo>
                        <a:pt x="162" y="246"/>
                      </a:lnTo>
                      <a:lnTo>
                        <a:pt x="156" y="244"/>
                      </a:lnTo>
                      <a:lnTo>
                        <a:pt x="148" y="242"/>
                      </a:lnTo>
                      <a:lnTo>
                        <a:pt x="141" y="241"/>
                      </a:lnTo>
                      <a:lnTo>
                        <a:pt x="129" y="239"/>
                      </a:lnTo>
                      <a:lnTo>
                        <a:pt x="119" y="242"/>
                      </a:lnTo>
                      <a:lnTo>
                        <a:pt x="108" y="245"/>
                      </a:lnTo>
                      <a:lnTo>
                        <a:pt x="97" y="250"/>
                      </a:lnTo>
                      <a:lnTo>
                        <a:pt x="87" y="256"/>
                      </a:lnTo>
                      <a:lnTo>
                        <a:pt x="78" y="264"/>
                      </a:lnTo>
                      <a:lnTo>
                        <a:pt x="71" y="273"/>
                      </a:lnTo>
                      <a:lnTo>
                        <a:pt x="64" y="282"/>
                      </a:lnTo>
                      <a:lnTo>
                        <a:pt x="58" y="291"/>
                      </a:lnTo>
                      <a:lnTo>
                        <a:pt x="51" y="300"/>
                      </a:lnTo>
                      <a:lnTo>
                        <a:pt x="43" y="309"/>
                      </a:lnTo>
                      <a:lnTo>
                        <a:pt x="35" y="315"/>
                      </a:lnTo>
                      <a:lnTo>
                        <a:pt x="28" y="321"/>
                      </a:lnTo>
                      <a:lnTo>
                        <a:pt x="20" y="326"/>
                      </a:lnTo>
                      <a:lnTo>
                        <a:pt x="14" y="330"/>
                      </a:lnTo>
                      <a:lnTo>
                        <a:pt x="9" y="333"/>
                      </a:lnTo>
                      <a:lnTo>
                        <a:pt x="3" y="336"/>
                      </a:lnTo>
                      <a:lnTo>
                        <a:pt x="0" y="340"/>
                      </a:lnTo>
                      <a:lnTo>
                        <a:pt x="4" y="342"/>
                      </a:lnTo>
                      <a:lnTo>
                        <a:pt x="11" y="348"/>
                      </a:lnTo>
                      <a:lnTo>
                        <a:pt x="13" y="349"/>
                      </a:lnTo>
                      <a:lnTo>
                        <a:pt x="18" y="351"/>
                      </a:lnTo>
                      <a:lnTo>
                        <a:pt x="22" y="354"/>
                      </a:lnTo>
                      <a:lnTo>
                        <a:pt x="29" y="357"/>
                      </a:lnTo>
                      <a:lnTo>
                        <a:pt x="35" y="359"/>
                      </a:lnTo>
                      <a:lnTo>
                        <a:pt x="43" y="363"/>
                      </a:lnTo>
                      <a:lnTo>
                        <a:pt x="51" y="365"/>
                      </a:lnTo>
                      <a:lnTo>
                        <a:pt x="60" y="367"/>
                      </a:lnTo>
                      <a:lnTo>
                        <a:pt x="74" y="370"/>
                      </a:lnTo>
                      <a:lnTo>
                        <a:pt x="89" y="371"/>
                      </a:lnTo>
                      <a:lnTo>
                        <a:pt x="105" y="371"/>
                      </a:lnTo>
                      <a:lnTo>
                        <a:pt x="120" y="369"/>
                      </a:lnTo>
                      <a:lnTo>
                        <a:pt x="135" y="363"/>
                      </a:lnTo>
                      <a:lnTo>
                        <a:pt x="150" y="355"/>
                      </a:lnTo>
                      <a:lnTo>
                        <a:pt x="164" y="343"/>
                      </a:lnTo>
                      <a:lnTo>
                        <a:pt x="176" y="328"/>
                      </a:lnTo>
                      <a:lnTo>
                        <a:pt x="179" y="322"/>
                      </a:lnTo>
                      <a:lnTo>
                        <a:pt x="182" y="315"/>
                      </a:lnTo>
                      <a:lnTo>
                        <a:pt x="185" y="310"/>
                      </a:lnTo>
                      <a:lnTo>
                        <a:pt x="188" y="303"/>
                      </a:lnTo>
                      <a:lnTo>
                        <a:pt x="192" y="294"/>
                      </a:lnTo>
                      <a:lnTo>
                        <a:pt x="195" y="284"/>
                      </a:lnTo>
                      <a:lnTo>
                        <a:pt x="199" y="277"/>
                      </a:lnTo>
                      <a:lnTo>
                        <a:pt x="203" y="272"/>
                      </a:lnTo>
                      <a:lnTo>
                        <a:pt x="208" y="266"/>
                      </a:lnTo>
                      <a:lnTo>
                        <a:pt x="212" y="262"/>
                      </a:lnTo>
                      <a:lnTo>
                        <a:pt x="218" y="260"/>
                      </a:lnTo>
                      <a:lnTo>
                        <a:pt x="224" y="259"/>
                      </a:lnTo>
                      <a:lnTo>
                        <a:pt x="224" y="266"/>
                      </a:lnTo>
                      <a:lnTo>
                        <a:pt x="224" y="272"/>
                      </a:lnTo>
                      <a:lnTo>
                        <a:pt x="226" y="276"/>
                      </a:lnTo>
                      <a:lnTo>
                        <a:pt x="228" y="281"/>
                      </a:lnTo>
                      <a:lnTo>
                        <a:pt x="227" y="294"/>
                      </a:lnTo>
                      <a:lnTo>
                        <a:pt x="224" y="304"/>
                      </a:lnTo>
                      <a:lnTo>
                        <a:pt x="216" y="313"/>
                      </a:lnTo>
                      <a:lnTo>
                        <a:pt x="204" y="320"/>
                      </a:lnTo>
                      <a:lnTo>
                        <a:pt x="196" y="324"/>
                      </a:lnTo>
                      <a:lnTo>
                        <a:pt x="189" y="327"/>
                      </a:lnTo>
                      <a:lnTo>
                        <a:pt x="182" y="333"/>
                      </a:lnTo>
                      <a:lnTo>
                        <a:pt x="176" y="339"/>
                      </a:lnTo>
                      <a:lnTo>
                        <a:pt x="167" y="347"/>
                      </a:lnTo>
                      <a:lnTo>
                        <a:pt x="161" y="356"/>
                      </a:lnTo>
                      <a:lnTo>
                        <a:pt x="155" y="366"/>
                      </a:lnTo>
                      <a:lnTo>
                        <a:pt x="150" y="378"/>
                      </a:lnTo>
                      <a:lnTo>
                        <a:pt x="147" y="388"/>
                      </a:lnTo>
                      <a:lnTo>
                        <a:pt x="144" y="401"/>
                      </a:lnTo>
                      <a:lnTo>
                        <a:pt x="143" y="412"/>
                      </a:lnTo>
                      <a:lnTo>
                        <a:pt x="144" y="424"/>
                      </a:lnTo>
                      <a:lnTo>
                        <a:pt x="146" y="432"/>
                      </a:lnTo>
                      <a:lnTo>
                        <a:pt x="147" y="439"/>
                      </a:lnTo>
                      <a:lnTo>
                        <a:pt x="148" y="446"/>
                      </a:lnTo>
                      <a:lnTo>
                        <a:pt x="148" y="452"/>
                      </a:lnTo>
                      <a:lnTo>
                        <a:pt x="149" y="467"/>
                      </a:lnTo>
                      <a:lnTo>
                        <a:pt x="148" y="478"/>
                      </a:lnTo>
                      <a:lnTo>
                        <a:pt x="146" y="487"/>
                      </a:lnTo>
                      <a:lnTo>
                        <a:pt x="142" y="493"/>
                      </a:lnTo>
                      <a:lnTo>
                        <a:pt x="139" y="499"/>
                      </a:lnTo>
                      <a:lnTo>
                        <a:pt x="141" y="501"/>
                      </a:lnTo>
                      <a:lnTo>
                        <a:pt x="147" y="501"/>
                      </a:lnTo>
                      <a:lnTo>
                        <a:pt x="154" y="500"/>
                      </a:lnTo>
                      <a:lnTo>
                        <a:pt x="187" y="494"/>
                      </a:lnTo>
                      <a:lnTo>
                        <a:pt x="217" y="482"/>
                      </a:lnTo>
                      <a:lnTo>
                        <a:pt x="240" y="463"/>
                      </a:lnTo>
                      <a:lnTo>
                        <a:pt x="258" y="440"/>
                      </a:lnTo>
                      <a:lnTo>
                        <a:pt x="270" y="413"/>
                      </a:lnTo>
                      <a:lnTo>
                        <a:pt x="275" y="386"/>
                      </a:lnTo>
                      <a:lnTo>
                        <a:pt x="273" y="358"/>
                      </a:lnTo>
                      <a:lnTo>
                        <a:pt x="265" y="330"/>
                      </a:lnTo>
                      <a:lnTo>
                        <a:pt x="260" y="318"/>
                      </a:lnTo>
                      <a:lnTo>
                        <a:pt x="254" y="307"/>
                      </a:lnTo>
                      <a:lnTo>
                        <a:pt x="250" y="300"/>
                      </a:lnTo>
                      <a:lnTo>
                        <a:pt x="248" y="292"/>
                      </a:lnTo>
                      <a:lnTo>
                        <a:pt x="253" y="291"/>
                      </a:lnTo>
                      <a:lnTo>
                        <a:pt x="258" y="289"/>
                      </a:lnTo>
                      <a:lnTo>
                        <a:pt x="263" y="287"/>
                      </a:lnTo>
                      <a:lnTo>
                        <a:pt x="265" y="284"/>
                      </a:lnTo>
                      <a:lnTo>
                        <a:pt x="273" y="292"/>
                      </a:lnTo>
                      <a:lnTo>
                        <a:pt x="278" y="306"/>
                      </a:lnTo>
                      <a:lnTo>
                        <a:pt x="281" y="321"/>
                      </a:lnTo>
                      <a:lnTo>
                        <a:pt x="284" y="337"/>
                      </a:lnTo>
                      <a:lnTo>
                        <a:pt x="285" y="349"/>
                      </a:lnTo>
                      <a:lnTo>
                        <a:pt x="287" y="360"/>
                      </a:lnTo>
                      <a:lnTo>
                        <a:pt x="291" y="371"/>
                      </a:lnTo>
                      <a:lnTo>
                        <a:pt x="295" y="381"/>
                      </a:lnTo>
                      <a:lnTo>
                        <a:pt x="302" y="392"/>
                      </a:lnTo>
                      <a:lnTo>
                        <a:pt x="311" y="401"/>
                      </a:lnTo>
                      <a:lnTo>
                        <a:pt x="323" y="409"/>
                      </a:lnTo>
                      <a:lnTo>
                        <a:pt x="337" y="416"/>
                      </a:lnTo>
                      <a:lnTo>
                        <a:pt x="353" y="422"/>
                      </a:lnTo>
                      <a:lnTo>
                        <a:pt x="368" y="427"/>
                      </a:lnTo>
                      <a:lnTo>
                        <a:pt x="383" y="433"/>
                      </a:lnTo>
                      <a:lnTo>
                        <a:pt x="395" y="439"/>
                      </a:lnTo>
                      <a:lnTo>
                        <a:pt x="407" y="446"/>
                      </a:lnTo>
                      <a:lnTo>
                        <a:pt x="417" y="453"/>
                      </a:lnTo>
                      <a:lnTo>
                        <a:pt x="425" y="462"/>
                      </a:lnTo>
                      <a:lnTo>
                        <a:pt x="432" y="472"/>
                      </a:lnTo>
                      <a:lnTo>
                        <a:pt x="436" y="456"/>
                      </a:lnTo>
                      <a:lnTo>
                        <a:pt x="438" y="435"/>
                      </a:lnTo>
                      <a:lnTo>
                        <a:pt x="439" y="411"/>
                      </a:lnTo>
                      <a:lnTo>
                        <a:pt x="437" y="385"/>
                      </a:lnTo>
                      <a:lnTo>
                        <a:pt x="431" y="359"/>
                      </a:lnTo>
                      <a:lnTo>
                        <a:pt x="420" y="337"/>
                      </a:lnTo>
                      <a:lnTo>
                        <a:pt x="402" y="320"/>
                      </a:lnTo>
                      <a:lnTo>
                        <a:pt x="378" y="309"/>
                      </a:lnTo>
                      <a:lnTo>
                        <a:pt x="370" y="306"/>
                      </a:lnTo>
                      <a:lnTo>
                        <a:pt x="362" y="305"/>
                      </a:lnTo>
                      <a:lnTo>
                        <a:pt x="354" y="303"/>
                      </a:lnTo>
                      <a:lnTo>
                        <a:pt x="347" y="302"/>
                      </a:lnTo>
                      <a:lnTo>
                        <a:pt x="340" y="299"/>
                      </a:lnTo>
                      <a:lnTo>
                        <a:pt x="334" y="298"/>
                      </a:lnTo>
                      <a:lnTo>
                        <a:pt x="330" y="297"/>
                      </a:lnTo>
                      <a:lnTo>
                        <a:pt x="326" y="296"/>
                      </a:lnTo>
                      <a:lnTo>
                        <a:pt x="329" y="292"/>
                      </a:lnTo>
                      <a:lnTo>
                        <a:pt x="332" y="288"/>
                      </a:lnTo>
                      <a:lnTo>
                        <a:pt x="334" y="283"/>
                      </a:lnTo>
                      <a:lnTo>
                        <a:pt x="336" y="280"/>
                      </a:lnTo>
                      <a:lnTo>
                        <a:pt x="353" y="288"/>
                      </a:lnTo>
                      <a:lnTo>
                        <a:pt x="370" y="295"/>
                      </a:lnTo>
                      <a:lnTo>
                        <a:pt x="386" y="299"/>
                      </a:lnTo>
                      <a:lnTo>
                        <a:pt x="402" y="302"/>
                      </a:lnTo>
                      <a:lnTo>
                        <a:pt x="417" y="303"/>
                      </a:lnTo>
                      <a:lnTo>
                        <a:pt x="431" y="303"/>
                      </a:lnTo>
                      <a:lnTo>
                        <a:pt x="444" y="300"/>
                      </a:lnTo>
                      <a:lnTo>
                        <a:pt x="455" y="297"/>
                      </a:lnTo>
                      <a:lnTo>
                        <a:pt x="466" y="292"/>
                      </a:lnTo>
                      <a:lnTo>
                        <a:pt x="474" y="289"/>
                      </a:lnTo>
                      <a:lnTo>
                        <a:pt x="482" y="286"/>
                      </a:lnTo>
                      <a:lnTo>
                        <a:pt x="489" y="283"/>
                      </a:lnTo>
                      <a:lnTo>
                        <a:pt x="495" y="281"/>
                      </a:lnTo>
                      <a:lnTo>
                        <a:pt x="499" y="280"/>
                      </a:lnTo>
                      <a:lnTo>
                        <a:pt x="504" y="280"/>
                      </a:lnTo>
                      <a:lnTo>
                        <a:pt x="508" y="280"/>
                      </a:lnTo>
                      <a:lnTo>
                        <a:pt x="498" y="275"/>
                      </a:lnTo>
                      <a:lnTo>
                        <a:pt x="489" y="271"/>
                      </a:lnTo>
                      <a:lnTo>
                        <a:pt x="480" y="264"/>
                      </a:lnTo>
                      <a:lnTo>
                        <a:pt x="471" y="257"/>
                      </a:lnTo>
                      <a:lnTo>
                        <a:pt x="465" y="250"/>
                      </a:lnTo>
                      <a:lnTo>
                        <a:pt x="458" y="242"/>
                      </a:lnTo>
                      <a:lnTo>
                        <a:pt x="451" y="232"/>
                      </a:lnTo>
                      <a:lnTo>
                        <a:pt x="445" y="223"/>
                      </a:lnTo>
                      <a:lnTo>
                        <a:pt x="437" y="214"/>
                      </a:lnTo>
                      <a:lnTo>
                        <a:pt x="427" y="205"/>
                      </a:lnTo>
                      <a:lnTo>
                        <a:pt x="413" y="197"/>
                      </a:lnTo>
                      <a:lnTo>
                        <a:pt x="399" y="191"/>
                      </a:lnTo>
                      <a:lnTo>
                        <a:pt x="383" y="188"/>
                      </a:lnTo>
                      <a:lnTo>
                        <a:pt x="368" y="186"/>
                      </a:lnTo>
                      <a:lnTo>
                        <a:pt x="354" y="189"/>
                      </a:lnTo>
                      <a:lnTo>
                        <a:pt x="342" y="193"/>
                      </a:lnTo>
                      <a:lnTo>
                        <a:pt x="336" y="198"/>
                      </a:lnTo>
                      <a:lnTo>
                        <a:pt x="329" y="202"/>
                      </a:lnTo>
                      <a:lnTo>
                        <a:pt x="323" y="205"/>
                      </a:lnTo>
                      <a:lnTo>
                        <a:pt x="318" y="208"/>
                      </a:lnTo>
                      <a:lnTo>
                        <a:pt x="314" y="209"/>
                      </a:lnTo>
                      <a:lnTo>
                        <a:pt x="310" y="212"/>
                      </a:lnTo>
                      <a:lnTo>
                        <a:pt x="307" y="212"/>
                      </a:lnTo>
                      <a:lnTo>
                        <a:pt x="304" y="213"/>
                      </a:lnTo>
                      <a:lnTo>
                        <a:pt x="306" y="209"/>
                      </a:lnTo>
                      <a:lnTo>
                        <a:pt x="306" y="204"/>
                      </a:lnTo>
                      <a:lnTo>
                        <a:pt x="304" y="198"/>
                      </a:lnTo>
                      <a:lnTo>
                        <a:pt x="302" y="194"/>
                      </a:lnTo>
                      <a:lnTo>
                        <a:pt x="307" y="192"/>
                      </a:lnTo>
                      <a:lnTo>
                        <a:pt x="310" y="190"/>
                      </a:lnTo>
                      <a:lnTo>
                        <a:pt x="315" y="189"/>
                      </a:lnTo>
                      <a:lnTo>
                        <a:pt x="319" y="188"/>
                      </a:lnTo>
                      <a:lnTo>
                        <a:pt x="323" y="188"/>
                      </a:lnTo>
                      <a:lnTo>
                        <a:pt x="328" y="186"/>
                      </a:lnTo>
                      <a:lnTo>
                        <a:pt x="332" y="185"/>
                      </a:lnTo>
                      <a:lnTo>
                        <a:pt x="337" y="183"/>
                      </a:lnTo>
                      <a:lnTo>
                        <a:pt x="348" y="174"/>
                      </a:lnTo>
                      <a:lnTo>
                        <a:pt x="357" y="161"/>
                      </a:lnTo>
                      <a:lnTo>
                        <a:pt x="366" y="146"/>
                      </a:lnTo>
                      <a:lnTo>
                        <a:pt x="371" y="129"/>
                      </a:lnTo>
                      <a:lnTo>
                        <a:pt x="376" y="111"/>
                      </a:lnTo>
                      <a:lnTo>
                        <a:pt x="377" y="94"/>
                      </a:lnTo>
                      <a:lnTo>
                        <a:pt x="376" y="80"/>
                      </a:lnTo>
                      <a:lnTo>
                        <a:pt x="371" y="69"/>
                      </a:lnTo>
                      <a:lnTo>
                        <a:pt x="364" y="51"/>
                      </a:lnTo>
                      <a:lnTo>
                        <a:pt x="361" y="32"/>
                      </a:lnTo>
                      <a:lnTo>
                        <a:pt x="360" y="13"/>
                      </a:lnTo>
                      <a:lnTo>
                        <a:pt x="361" y="0"/>
                      </a:lnTo>
                      <a:lnTo>
                        <a:pt x="353" y="10"/>
                      </a:lnTo>
                      <a:lnTo>
                        <a:pt x="345" y="20"/>
                      </a:lnTo>
                      <a:lnTo>
                        <a:pt x="337" y="30"/>
                      </a:lnTo>
                      <a:lnTo>
                        <a:pt x="329" y="36"/>
                      </a:lnTo>
                      <a:lnTo>
                        <a:pt x="319" y="43"/>
                      </a:lnTo>
                      <a:lnTo>
                        <a:pt x="311" y="48"/>
                      </a:lnTo>
                      <a:lnTo>
                        <a:pt x="303" y="53"/>
                      </a:lnTo>
                      <a:lnTo>
                        <a:pt x="296" y="55"/>
                      </a:lnTo>
                      <a:lnTo>
                        <a:pt x="281" y="61"/>
                      </a:lnTo>
                      <a:lnTo>
                        <a:pt x="268" y="71"/>
                      </a:lnTo>
                      <a:lnTo>
                        <a:pt x="256" y="85"/>
                      </a:lnTo>
                      <a:lnTo>
                        <a:pt x="246" y="101"/>
                      </a:lnTo>
                      <a:lnTo>
                        <a:pt x="238" y="119"/>
                      </a:lnTo>
                      <a:lnTo>
                        <a:pt x="234" y="139"/>
                      </a:lnTo>
                      <a:lnTo>
                        <a:pt x="234" y="160"/>
                      </a:lnTo>
                      <a:lnTo>
                        <a:pt x="240" y="182"/>
                      </a:lnTo>
                      <a:lnTo>
                        <a:pt x="237" y="181"/>
                      </a:lnTo>
                      <a:lnTo>
                        <a:pt x="231" y="181"/>
                      </a:lnTo>
                      <a:lnTo>
                        <a:pt x="225" y="181"/>
                      </a:lnTo>
                      <a:lnTo>
                        <a:pt x="222" y="183"/>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0" name="Freeform 273">
                  <a:extLst>
                    <a:ext uri="{FF2B5EF4-FFF2-40B4-BE49-F238E27FC236}">
                      <a16:creationId xmlns:a16="http://schemas.microsoft.com/office/drawing/2014/main" id="{74F69EA1-33B4-46B7-91F1-AD8EE8009ABB}"/>
                    </a:ext>
                  </a:extLst>
                </p:cNvPr>
                <p:cNvSpPr>
                  <a:spLocks/>
                </p:cNvSpPr>
                <p:nvPr/>
              </p:nvSpPr>
              <p:spPr bwMode="auto">
                <a:xfrm>
                  <a:off x="73" y="0"/>
                  <a:ext cx="77" cy="109"/>
                </a:xfrm>
                <a:custGeom>
                  <a:avLst/>
                  <a:gdLst>
                    <a:gd name="T0" fmla="*/ 77 w 154"/>
                    <a:gd name="T1" fmla="*/ 45 h 218"/>
                    <a:gd name="T2" fmla="*/ 73 w 154"/>
                    <a:gd name="T3" fmla="*/ 47 h 218"/>
                    <a:gd name="T4" fmla="*/ 68 w 154"/>
                    <a:gd name="T5" fmla="*/ 50 h 218"/>
                    <a:gd name="T6" fmla="*/ 64 w 154"/>
                    <a:gd name="T7" fmla="*/ 53 h 218"/>
                    <a:gd name="T8" fmla="*/ 59 w 154"/>
                    <a:gd name="T9" fmla="*/ 57 h 218"/>
                    <a:gd name="T10" fmla="*/ 56 w 154"/>
                    <a:gd name="T11" fmla="*/ 62 h 218"/>
                    <a:gd name="T12" fmla="*/ 52 w 154"/>
                    <a:gd name="T13" fmla="*/ 68 h 218"/>
                    <a:gd name="T14" fmla="*/ 49 w 154"/>
                    <a:gd name="T15" fmla="*/ 73 h 218"/>
                    <a:gd name="T16" fmla="*/ 48 w 154"/>
                    <a:gd name="T17" fmla="*/ 80 h 218"/>
                    <a:gd name="T18" fmla="*/ 47 w 154"/>
                    <a:gd name="T19" fmla="*/ 82 h 218"/>
                    <a:gd name="T20" fmla="*/ 47 w 154"/>
                    <a:gd name="T21" fmla="*/ 84 h 218"/>
                    <a:gd name="T22" fmla="*/ 46 w 154"/>
                    <a:gd name="T23" fmla="*/ 86 h 218"/>
                    <a:gd name="T24" fmla="*/ 46 w 154"/>
                    <a:gd name="T25" fmla="*/ 88 h 218"/>
                    <a:gd name="T26" fmla="*/ 46 w 154"/>
                    <a:gd name="T27" fmla="*/ 93 h 218"/>
                    <a:gd name="T28" fmla="*/ 47 w 154"/>
                    <a:gd name="T29" fmla="*/ 98 h 218"/>
                    <a:gd name="T30" fmla="*/ 48 w 154"/>
                    <a:gd name="T31" fmla="*/ 103 h 218"/>
                    <a:gd name="T32" fmla="*/ 49 w 154"/>
                    <a:gd name="T33" fmla="*/ 109 h 218"/>
                    <a:gd name="T34" fmla="*/ 48 w 154"/>
                    <a:gd name="T35" fmla="*/ 108 h 218"/>
                    <a:gd name="T36" fmla="*/ 45 w 154"/>
                    <a:gd name="T37" fmla="*/ 108 h 218"/>
                    <a:gd name="T38" fmla="*/ 42 w 154"/>
                    <a:gd name="T39" fmla="*/ 108 h 218"/>
                    <a:gd name="T40" fmla="*/ 40 w 154"/>
                    <a:gd name="T41" fmla="*/ 109 h 218"/>
                    <a:gd name="T42" fmla="*/ 39 w 154"/>
                    <a:gd name="T43" fmla="*/ 101 h 218"/>
                    <a:gd name="T44" fmla="*/ 37 w 154"/>
                    <a:gd name="T45" fmla="*/ 92 h 218"/>
                    <a:gd name="T46" fmla="*/ 34 w 154"/>
                    <a:gd name="T47" fmla="*/ 84 h 218"/>
                    <a:gd name="T48" fmla="*/ 30 w 154"/>
                    <a:gd name="T49" fmla="*/ 76 h 218"/>
                    <a:gd name="T50" fmla="*/ 24 w 154"/>
                    <a:gd name="T51" fmla="*/ 69 h 218"/>
                    <a:gd name="T52" fmla="*/ 19 w 154"/>
                    <a:gd name="T53" fmla="*/ 63 h 218"/>
                    <a:gd name="T54" fmla="*/ 12 w 154"/>
                    <a:gd name="T55" fmla="*/ 58 h 218"/>
                    <a:gd name="T56" fmla="*/ 6 w 154"/>
                    <a:gd name="T57" fmla="*/ 56 h 218"/>
                    <a:gd name="T58" fmla="*/ 7 w 154"/>
                    <a:gd name="T59" fmla="*/ 51 h 218"/>
                    <a:gd name="T60" fmla="*/ 7 w 154"/>
                    <a:gd name="T61" fmla="*/ 46 h 218"/>
                    <a:gd name="T62" fmla="*/ 4 w 154"/>
                    <a:gd name="T63" fmla="*/ 42 h 218"/>
                    <a:gd name="T64" fmla="*/ 0 w 154"/>
                    <a:gd name="T65" fmla="*/ 39 h 218"/>
                    <a:gd name="T66" fmla="*/ 5 w 154"/>
                    <a:gd name="T67" fmla="*/ 31 h 218"/>
                    <a:gd name="T68" fmla="*/ 9 w 154"/>
                    <a:gd name="T69" fmla="*/ 21 h 218"/>
                    <a:gd name="T70" fmla="*/ 11 w 154"/>
                    <a:gd name="T71" fmla="*/ 9 h 218"/>
                    <a:gd name="T72" fmla="*/ 7 w 154"/>
                    <a:gd name="T73" fmla="*/ 0 h 218"/>
                    <a:gd name="T74" fmla="*/ 11 w 154"/>
                    <a:gd name="T75" fmla="*/ 3 h 218"/>
                    <a:gd name="T76" fmla="*/ 15 w 154"/>
                    <a:gd name="T77" fmla="*/ 7 h 218"/>
                    <a:gd name="T78" fmla="*/ 19 w 154"/>
                    <a:gd name="T79" fmla="*/ 10 h 218"/>
                    <a:gd name="T80" fmla="*/ 23 w 154"/>
                    <a:gd name="T81" fmla="*/ 13 h 218"/>
                    <a:gd name="T82" fmla="*/ 29 w 154"/>
                    <a:gd name="T83" fmla="*/ 15 h 218"/>
                    <a:gd name="T84" fmla="*/ 34 w 154"/>
                    <a:gd name="T85" fmla="*/ 17 h 218"/>
                    <a:gd name="T86" fmla="*/ 41 w 154"/>
                    <a:gd name="T87" fmla="*/ 18 h 218"/>
                    <a:gd name="T88" fmla="*/ 48 w 154"/>
                    <a:gd name="T89" fmla="*/ 17 h 218"/>
                    <a:gd name="T90" fmla="*/ 48 w 154"/>
                    <a:gd name="T91" fmla="*/ 22 h 218"/>
                    <a:gd name="T92" fmla="*/ 48 w 154"/>
                    <a:gd name="T93" fmla="*/ 28 h 218"/>
                    <a:gd name="T94" fmla="*/ 49 w 154"/>
                    <a:gd name="T95" fmla="*/ 34 h 218"/>
                    <a:gd name="T96" fmla="*/ 52 w 154"/>
                    <a:gd name="T97" fmla="*/ 39 h 218"/>
                    <a:gd name="T98" fmla="*/ 56 w 154"/>
                    <a:gd name="T99" fmla="*/ 43 h 218"/>
                    <a:gd name="T100" fmla="*/ 61 w 154"/>
                    <a:gd name="T101" fmla="*/ 46 h 218"/>
                    <a:gd name="T102" fmla="*/ 68 w 154"/>
                    <a:gd name="T103" fmla="*/ 47 h 218"/>
                    <a:gd name="T104" fmla="*/ 77 w 154"/>
                    <a:gd name="T105" fmla="*/ 45 h 21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4" h="218">
                      <a:moveTo>
                        <a:pt x="154" y="90"/>
                      </a:moveTo>
                      <a:lnTo>
                        <a:pt x="145" y="93"/>
                      </a:lnTo>
                      <a:lnTo>
                        <a:pt x="136" y="99"/>
                      </a:lnTo>
                      <a:lnTo>
                        <a:pt x="127" y="106"/>
                      </a:lnTo>
                      <a:lnTo>
                        <a:pt x="118" y="114"/>
                      </a:lnTo>
                      <a:lnTo>
                        <a:pt x="111" y="123"/>
                      </a:lnTo>
                      <a:lnTo>
                        <a:pt x="104" y="135"/>
                      </a:lnTo>
                      <a:lnTo>
                        <a:pt x="98" y="146"/>
                      </a:lnTo>
                      <a:lnTo>
                        <a:pt x="95" y="159"/>
                      </a:lnTo>
                      <a:lnTo>
                        <a:pt x="93" y="164"/>
                      </a:lnTo>
                      <a:lnTo>
                        <a:pt x="93" y="167"/>
                      </a:lnTo>
                      <a:lnTo>
                        <a:pt x="92" y="172"/>
                      </a:lnTo>
                      <a:lnTo>
                        <a:pt x="92" y="176"/>
                      </a:lnTo>
                      <a:lnTo>
                        <a:pt x="92" y="186"/>
                      </a:lnTo>
                      <a:lnTo>
                        <a:pt x="93" y="196"/>
                      </a:lnTo>
                      <a:lnTo>
                        <a:pt x="95" y="206"/>
                      </a:lnTo>
                      <a:lnTo>
                        <a:pt x="98" y="217"/>
                      </a:lnTo>
                      <a:lnTo>
                        <a:pt x="95" y="216"/>
                      </a:lnTo>
                      <a:lnTo>
                        <a:pt x="89" y="216"/>
                      </a:lnTo>
                      <a:lnTo>
                        <a:pt x="83" y="216"/>
                      </a:lnTo>
                      <a:lnTo>
                        <a:pt x="80" y="218"/>
                      </a:lnTo>
                      <a:lnTo>
                        <a:pt x="78" y="201"/>
                      </a:lnTo>
                      <a:lnTo>
                        <a:pt x="74" y="183"/>
                      </a:lnTo>
                      <a:lnTo>
                        <a:pt x="68" y="167"/>
                      </a:lnTo>
                      <a:lnTo>
                        <a:pt x="59" y="151"/>
                      </a:lnTo>
                      <a:lnTo>
                        <a:pt x="48" y="137"/>
                      </a:lnTo>
                      <a:lnTo>
                        <a:pt x="37" y="126"/>
                      </a:lnTo>
                      <a:lnTo>
                        <a:pt x="24" y="116"/>
                      </a:lnTo>
                      <a:lnTo>
                        <a:pt x="12" y="112"/>
                      </a:lnTo>
                      <a:lnTo>
                        <a:pt x="13" y="101"/>
                      </a:lnTo>
                      <a:lnTo>
                        <a:pt x="13" y="91"/>
                      </a:lnTo>
                      <a:lnTo>
                        <a:pt x="8" y="83"/>
                      </a:lnTo>
                      <a:lnTo>
                        <a:pt x="0" y="77"/>
                      </a:lnTo>
                      <a:lnTo>
                        <a:pt x="9" y="62"/>
                      </a:lnTo>
                      <a:lnTo>
                        <a:pt x="17" y="42"/>
                      </a:lnTo>
                      <a:lnTo>
                        <a:pt x="21" y="18"/>
                      </a:lnTo>
                      <a:lnTo>
                        <a:pt x="14" y="0"/>
                      </a:lnTo>
                      <a:lnTo>
                        <a:pt x="21" y="6"/>
                      </a:lnTo>
                      <a:lnTo>
                        <a:pt x="29" y="13"/>
                      </a:lnTo>
                      <a:lnTo>
                        <a:pt x="37" y="20"/>
                      </a:lnTo>
                      <a:lnTo>
                        <a:pt x="46" y="25"/>
                      </a:lnTo>
                      <a:lnTo>
                        <a:pt x="57" y="30"/>
                      </a:lnTo>
                      <a:lnTo>
                        <a:pt x="68" y="33"/>
                      </a:lnTo>
                      <a:lnTo>
                        <a:pt x="81" y="35"/>
                      </a:lnTo>
                      <a:lnTo>
                        <a:pt x="95" y="33"/>
                      </a:lnTo>
                      <a:lnTo>
                        <a:pt x="95" y="44"/>
                      </a:lnTo>
                      <a:lnTo>
                        <a:pt x="96" y="55"/>
                      </a:lnTo>
                      <a:lnTo>
                        <a:pt x="98" y="67"/>
                      </a:lnTo>
                      <a:lnTo>
                        <a:pt x="103" y="77"/>
                      </a:lnTo>
                      <a:lnTo>
                        <a:pt x="111" y="86"/>
                      </a:lnTo>
                      <a:lnTo>
                        <a:pt x="121" y="91"/>
                      </a:lnTo>
                      <a:lnTo>
                        <a:pt x="136" y="93"/>
                      </a:lnTo>
                      <a:lnTo>
                        <a:pt x="154" y="9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1" name="Freeform 274">
                  <a:extLst>
                    <a:ext uri="{FF2B5EF4-FFF2-40B4-BE49-F238E27FC236}">
                      <a16:creationId xmlns:a16="http://schemas.microsoft.com/office/drawing/2014/main" id="{2388E4EB-F817-4389-9720-4AABDC2976A0}"/>
                    </a:ext>
                  </a:extLst>
                </p:cNvPr>
                <p:cNvSpPr>
                  <a:spLocks/>
                </p:cNvSpPr>
                <p:nvPr/>
              </p:nvSpPr>
              <p:spPr bwMode="auto">
                <a:xfrm>
                  <a:off x="3" y="182"/>
                  <a:ext cx="87" cy="101"/>
                </a:xfrm>
                <a:custGeom>
                  <a:avLst/>
                  <a:gdLst>
                    <a:gd name="T0" fmla="*/ 31 w 174"/>
                    <a:gd name="T1" fmla="*/ 20 h 203"/>
                    <a:gd name="T2" fmla="*/ 36 w 174"/>
                    <a:gd name="T3" fmla="*/ 21 h 203"/>
                    <a:gd name="T4" fmla="*/ 42 w 174"/>
                    <a:gd name="T5" fmla="*/ 21 h 203"/>
                    <a:gd name="T6" fmla="*/ 47 w 174"/>
                    <a:gd name="T7" fmla="*/ 21 h 203"/>
                    <a:gd name="T8" fmla="*/ 53 w 174"/>
                    <a:gd name="T9" fmla="*/ 21 h 203"/>
                    <a:gd name="T10" fmla="*/ 58 w 174"/>
                    <a:gd name="T11" fmla="*/ 20 h 203"/>
                    <a:gd name="T12" fmla="*/ 65 w 174"/>
                    <a:gd name="T13" fmla="*/ 18 h 203"/>
                    <a:gd name="T14" fmla="*/ 72 w 174"/>
                    <a:gd name="T15" fmla="*/ 15 h 203"/>
                    <a:gd name="T16" fmla="*/ 78 w 174"/>
                    <a:gd name="T17" fmla="*/ 10 h 203"/>
                    <a:gd name="T18" fmla="*/ 84 w 174"/>
                    <a:gd name="T19" fmla="*/ 4 h 203"/>
                    <a:gd name="T20" fmla="*/ 87 w 174"/>
                    <a:gd name="T21" fmla="*/ 1 h 203"/>
                    <a:gd name="T22" fmla="*/ 87 w 174"/>
                    <a:gd name="T23" fmla="*/ 4 h 203"/>
                    <a:gd name="T24" fmla="*/ 82 w 174"/>
                    <a:gd name="T25" fmla="*/ 9 h 203"/>
                    <a:gd name="T26" fmla="*/ 76 w 174"/>
                    <a:gd name="T27" fmla="*/ 19 h 203"/>
                    <a:gd name="T28" fmla="*/ 72 w 174"/>
                    <a:gd name="T29" fmla="*/ 30 h 203"/>
                    <a:gd name="T30" fmla="*/ 70 w 174"/>
                    <a:gd name="T31" fmla="*/ 42 h 203"/>
                    <a:gd name="T32" fmla="*/ 72 w 174"/>
                    <a:gd name="T33" fmla="*/ 52 h 203"/>
                    <a:gd name="T34" fmla="*/ 73 w 174"/>
                    <a:gd name="T35" fmla="*/ 59 h 203"/>
                    <a:gd name="T36" fmla="*/ 70 w 174"/>
                    <a:gd name="T37" fmla="*/ 61 h 203"/>
                    <a:gd name="T38" fmla="*/ 63 w 174"/>
                    <a:gd name="T39" fmla="*/ 64 h 203"/>
                    <a:gd name="T40" fmla="*/ 57 w 174"/>
                    <a:gd name="T41" fmla="*/ 72 h 203"/>
                    <a:gd name="T42" fmla="*/ 54 w 174"/>
                    <a:gd name="T43" fmla="*/ 85 h 203"/>
                    <a:gd name="T44" fmla="*/ 50 w 174"/>
                    <a:gd name="T45" fmla="*/ 91 h 203"/>
                    <a:gd name="T46" fmla="*/ 40 w 174"/>
                    <a:gd name="T47" fmla="*/ 88 h 203"/>
                    <a:gd name="T48" fmla="*/ 28 w 174"/>
                    <a:gd name="T49" fmla="*/ 89 h 203"/>
                    <a:gd name="T50" fmla="*/ 18 w 174"/>
                    <a:gd name="T51" fmla="*/ 96 h 203"/>
                    <a:gd name="T52" fmla="*/ 15 w 174"/>
                    <a:gd name="T53" fmla="*/ 90 h 203"/>
                    <a:gd name="T54" fmla="*/ 8 w 174"/>
                    <a:gd name="T55" fmla="*/ 69 h 203"/>
                    <a:gd name="T56" fmla="*/ 5 w 174"/>
                    <a:gd name="T57" fmla="*/ 57 h 203"/>
                    <a:gd name="T58" fmla="*/ 9 w 174"/>
                    <a:gd name="T59" fmla="*/ 41 h 203"/>
                    <a:gd name="T60" fmla="*/ 11 w 174"/>
                    <a:gd name="T61" fmla="*/ 35 h 203"/>
                    <a:gd name="T62" fmla="*/ 17 w 174"/>
                    <a:gd name="T63" fmla="*/ 32 h 203"/>
                    <a:gd name="T64" fmla="*/ 23 w 174"/>
                    <a:gd name="T65" fmla="*/ 28 h 203"/>
                    <a:gd name="T66" fmla="*/ 28 w 174"/>
                    <a:gd name="T67" fmla="*/ 23 h 2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4" h="203">
                      <a:moveTo>
                        <a:pt x="57" y="39"/>
                      </a:moveTo>
                      <a:lnTo>
                        <a:pt x="62" y="41"/>
                      </a:lnTo>
                      <a:lnTo>
                        <a:pt x="68" y="42"/>
                      </a:lnTo>
                      <a:lnTo>
                        <a:pt x="72" y="43"/>
                      </a:lnTo>
                      <a:lnTo>
                        <a:pt x="78" y="43"/>
                      </a:lnTo>
                      <a:lnTo>
                        <a:pt x="83" y="43"/>
                      </a:lnTo>
                      <a:lnTo>
                        <a:pt x="88" y="43"/>
                      </a:lnTo>
                      <a:lnTo>
                        <a:pt x="94" y="43"/>
                      </a:lnTo>
                      <a:lnTo>
                        <a:pt x="100" y="43"/>
                      </a:lnTo>
                      <a:lnTo>
                        <a:pt x="106" y="43"/>
                      </a:lnTo>
                      <a:lnTo>
                        <a:pt x="111" y="42"/>
                      </a:lnTo>
                      <a:lnTo>
                        <a:pt x="116" y="41"/>
                      </a:lnTo>
                      <a:lnTo>
                        <a:pt x="122" y="39"/>
                      </a:lnTo>
                      <a:lnTo>
                        <a:pt x="129" y="37"/>
                      </a:lnTo>
                      <a:lnTo>
                        <a:pt x="136" y="34"/>
                      </a:lnTo>
                      <a:lnTo>
                        <a:pt x="143" y="30"/>
                      </a:lnTo>
                      <a:lnTo>
                        <a:pt x="149" y="26"/>
                      </a:lnTo>
                      <a:lnTo>
                        <a:pt x="155" y="21"/>
                      </a:lnTo>
                      <a:lnTo>
                        <a:pt x="161" y="15"/>
                      </a:lnTo>
                      <a:lnTo>
                        <a:pt x="167" y="8"/>
                      </a:lnTo>
                      <a:lnTo>
                        <a:pt x="173" y="0"/>
                      </a:lnTo>
                      <a:lnTo>
                        <a:pt x="174" y="2"/>
                      </a:lnTo>
                      <a:lnTo>
                        <a:pt x="174" y="5"/>
                      </a:lnTo>
                      <a:lnTo>
                        <a:pt x="174" y="8"/>
                      </a:lnTo>
                      <a:lnTo>
                        <a:pt x="173" y="11"/>
                      </a:lnTo>
                      <a:lnTo>
                        <a:pt x="164" y="19"/>
                      </a:lnTo>
                      <a:lnTo>
                        <a:pt x="158" y="28"/>
                      </a:lnTo>
                      <a:lnTo>
                        <a:pt x="152" y="38"/>
                      </a:lnTo>
                      <a:lnTo>
                        <a:pt x="147" y="50"/>
                      </a:lnTo>
                      <a:lnTo>
                        <a:pt x="144" y="60"/>
                      </a:lnTo>
                      <a:lnTo>
                        <a:pt x="141" y="73"/>
                      </a:lnTo>
                      <a:lnTo>
                        <a:pt x="140" y="84"/>
                      </a:lnTo>
                      <a:lnTo>
                        <a:pt x="141" y="96"/>
                      </a:lnTo>
                      <a:lnTo>
                        <a:pt x="143" y="104"/>
                      </a:lnTo>
                      <a:lnTo>
                        <a:pt x="144" y="111"/>
                      </a:lnTo>
                      <a:lnTo>
                        <a:pt x="145" y="118"/>
                      </a:lnTo>
                      <a:lnTo>
                        <a:pt x="145" y="124"/>
                      </a:lnTo>
                      <a:lnTo>
                        <a:pt x="140" y="122"/>
                      </a:lnTo>
                      <a:lnTo>
                        <a:pt x="133" y="125"/>
                      </a:lnTo>
                      <a:lnTo>
                        <a:pt x="126" y="129"/>
                      </a:lnTo>
                      <a:lnTo>
                        <a:pt x="120" y="135"/>
                      </a:lnTo>
                      <a:lnTo>
                        <a:pt x="114" y="144"/>
                      </a:lnTo>
                      <a:lnTo>
                        <a:pt x="109" y="157"/>
                      </a:lnTo>
                      <a:lnTo>
                        <a:pt x="107" y="171"/>
                      </a:lnTo>
                      <a:lnTo>
                        <a:pt x="107" y="188"/>
                      </a:lnTo>
                      <a:lnTo>
                        <a:pt x="100" y="182"/>
                      </a:lnTo>
                      <a:lnTo>
                        <a:pt x="90" y="178"/>
                      </a:lnTo>
                      <a:lnTo>
                        <a:pt x="79" y="177"/>
                      </a:lnTo>
                      <a:lnTo>
                        <a:pt x="67" y="177"/>
                      </a:lnTo>
                      <a:lnTo>
                        <a:pt x="55" y="179"/>
                      </a:lnTo>
                      <a:lnTo>
                        <a:pt x="45" y="183"/>
                      </a:lnTo>
                      <a:lnTo>
                        <a:pt x="35" y="192"/>
                      </a:lnTo>
                      <a:lnTo>
                        <a:pt x="30" y="203"/>
                      </a:lnTo>
                      <a:lnTo>
                        <a:pt x="30" y="181"/>
                      </a:lnTo>
                      <a:lnTo>
                        <a:pt x="25" y="157"/>
                      </a:lnTo>
                      <a:lnTo>
                        <a:pt x="16" y="139"/>
                      </a:lnTo>
                      <a:lnTo>
                        <a:pt x="0" y="129"/>
                      </a:lnTo>
                      <a:lnTo>
                        <a:pt x="10" y="115"/>
                      </a:lnTo>
                      <a:lnTo>
                        <a:pt x="16" y="99"/>
                      </a:lnTo>
                      <a:lnTo>
                        <a:pt x="18" y="83"/>
                      </a:lnTo>
                      <a:lnTo>
                        <a:pt x="15" y="73"/>
                      </a:lnTo>
                      <a:lnTo>
                        <a:pt x="22" y="70"/>
                      </a:lnTo>
                      <a:lnTo>
                        <a:pt x="29" y="68"/>
                      </a:lnTo>
                      <a:lnTo>
                        <a:pt x="34" y="65"/>
                      </a:lnTo>
                      <a:lnTo>
                        <a:pt x="41" y="61"/>
                      </a:lnTo>
                      <a:lnTo>
                        <a:pt x="46" y="57"/>
                      </a:lnTo>
                      <a:lnTo>
                        <a:pt x="52" y="52"/>
                      </a:lnTo>
                      <a:lnTo>
                        <a:pt x="55" y="46"/>
                      </a:lnTo>
                      <a:lnTo>
                        <a:pt x="57" y="39"/>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2" name="Freeform 275">
                  <a:extLst>
                    <a:ext uri="{FF2B5EF4-FFF2-40B4-BE49-F238E27FC236}">
                      <a16:creationId xmlns:a16="http://schemas.microsoft.com/office/drawing/2014/main" id="{0936D2EF-8226-4E7F-85A8-F0F7A4EB814E}"/>
                    </a:ext>
                  </a:extLst>
                </p:cNvPr>
                <p:cNvSpPr>
                  <a:spLocks/>
                </p:cNvSpPr>
                <p:nvPr/>
              </p:nvSpPr>
              <p:spPr bwMode="auto">
                <a:xfrm>
                  <a:off x="77" y="12"/>
                  <a:ext cx="53" cy="76"/>
                </a:xfrm>
                <a:custGeom>
                  <a:avLst/>
                  <a:gdLst>
                    <a:gd name="T0" fmla="*/ 42 w 107"/>
                    <a:gd name="T1" fmla="*/ 70 h 152"/>
                    <a:gd name="T2" fmla="*/ 42 w 107"/>
                    <a:gd name="T3" fmla="*/ 74 h 152"/>
                    <a:gd name="T4" fmla="*/ 40 w 107"/>
                    <a:gd name="T5" fmla="*/ 72 h 152"/>
                    <a:gd name="T6" fmla="*/ 35 w 107"/>
                    <a:gd name="T7" fmla="*/ 62 h 152"/>
                    <a:gd name="T8" fmla="*/ 33 w 107"/>
                    <a:gd name="T9" fmla="*/ 58 h 152"/>
                    <a:gd name="T10" fmla="*/ 28 w 107"/>
                    <a:gd name="T11" fmla="*/ 56 h 152"/>
                    <a:gd name="T12" fmla="*/ 22 w 107"/>
                    <a:gd name="T13" fmla="*/ 54 h 152"/>
                    <a:gd name="T14" fmla="*/ 17 w 107"/>
                    <a:gd name="T15" fmla="*/ 52 h 152"/>
                    <a:gd name="T16" fmla="*/ 15 w 107"/>
                    <a:gd name="T17" fmla="*/ 52 h 152"/>
                    <a:gd name="T18" fmla="*/ 14 w 107"/>
                    <a:gd name="T19" fmla="*/ 51 h 152"/>
                    <a:gd name="T20" fmla="*/ 15 w 107"/>
                    <a:gd name="T21" fmla="*/ 50 h 152"/>
                    <a:gd name="T22" fmla="*/ 21 w 107"/>
                    <a:gd name="T23" fmla="*/ 51 h 152"/>
                    <a:gd name="T24" fmla="*/ 27 w 107"/>
                    <a:gd name="T25" fmla="*/ 52 h 152"/>
                    <a:gd name="T26" fmla="*/ 32 w 107"/>
                    <a:gd name="T27" fmla="*/ 52 h 152"/>
                    <a:gd name="T28" fmla="*/ 32 w 107"/>
                    <a:gd name="T29" fmla="*/ 48 h 152"/>
                    <a:gd name="T30" fmla="*/ 29 w 107"/>
                    <a:gd name="T31" fmla="*/ 42 h 152"/>
                    <a:gd name="T32" fmla="*/ 24 w 107"/>
                    <a:gd name="T33" fmla="*/ 38 h 152"/>
                    <a:gd name="T34" fmla="*/ 16 w 107"/>
                    <a:gd name="T35" fmla="*/ 34 h 152"/>
                    <a:gd name="T36" fmla="*/ 9 w 107"/>
                    <a:gd name="T37" fmla="*/ 30 h 152"/>
                    <a:gd name="T38" fmla="*/ 3 w 107"/>
                    <a:gd name="T39" fmla="*/ 27 h 152"/>
                    <a:gd name="T40" fmla="*/ 0 w 107"/>
                    <a:gd name="T41" fmla="*/ 26 h 152"/>
                    <a:gd name="T42" fmla="*/ 0 w 107"/>
                    <a:gd name="T43" fmla="*/ 25 h 152"/>
                    <a:gd name="T44" fmla="*/ 4 w 107"/>
                    <a:gd name="T45" fmla="*/ 26 h 152"/>
                    <a:gd name="T46" fmla="*/ 10 w 107"/>
                    <a:gd name="T47" fmla="*/ 29 h 152"/>
                    <a:gd name="T48" fmla="*/ 17 w 107"/>
                    <a:gd name="T49" fmla="*/ 32 h 152"/>
                    <a:gd name="T50" fmla="*/ 24 w 107"/>
                    <a:gd name="T51" fmla="*/ 35 h 152"/>
                    <a:gd name="T52" fmla="*/ 25 w 107"/>
                    <a:gd name="T53" fmla="*/ 27 h 152"/>
                    <a:gd name="T54" fmla="*/ 16 w 107"/>
                    <a:gd name="T55" fmla="*/ 8 h 152"/>
                    <a:gd name="T56" fmla="*/ 11 w 107"/>
                    <a:gd name="T57" fmla="*/ 1 h 152"/>
                    <a:gd name="T58" fmla="*/ 13 w 107"/>
                    <a:gd name="T59" fmla="*/ 1 h 152"/>
                    <a:gd name="T60" fmla="*/ 20 w 107"/>
                    <a:gd name="T61" fmla="*/ 10 h 152"/>
                    <a:gd name="T62" fmla="*/ 29 w 107"/>
                    <a:gd name="T63" fmla="*/ 26 h 152"/>
                    <a:gd name="T64" fmla="*/ 34 w 107"/>
                    <a:gd name="T65" fmla="*/ 28 h 152"/>
                    <a:gd name="T66" fmla="*/ 40 w 107"/>
                    <a:gd name="T67" fmla="*/ 15 h 152"/>
                    <a:gd name="T68" fmla="*/ 40 w 107"/>
                    <a:gd name="T69" fmla="*/ 8 h 152"/>
                    <a:gd name="T70" fmla="*/ 41 w 107"/>
                    <a:gd name="T71" fmla="*/ 10 h 152"/>
                    <a:gd name="T72" fmla="*/ 41 w 107"/>
                    <a:gd name="T73" fmla="*/ 17 h 152"/>
                    <a:gd name="T74" fmla="*/ 38 w 107"/>
                    <a:gd name="T75" fmla="*/ 32 h 152"/>
                    <a:gd name="T76" fmla="*/ 35 w 107"/>
                    <a:gd name="T77" fmla="*/ 42 h 152"/>
                    <a:gd name="T78" fmla="*/ 37 w 107"/>
                    <a:gd name="T79" fmla="*/ 51 h 152"/>
                    <a:gd name="T80" fmla="*/ 42 w 107"/>
                    <a:gd name="T81" fmla="*/ 51 h 152"/>
                    <a:gd name="T82" fmla="*/ 48 w 107"/>
                    <a:gd name="T83" fmla="*/ 45 h 152"/>
                    <a:gd name="T84" fmla="*/ 52 w 107"/>
                    <a:gd name="T85" fmla="*/ 39 h 152"/>
                    <a:gd name="T86" fmla="*/ 53 w 107"/>
                    <a:gd name="T87" fmla="*/ 40 h 152"/>
                    <a:gd name="T88" fmla="*/ 52 w 107"/>
                    <a:gd name="T89" fmla="*/ 46 h 152"/>
                    <a:gd name="T90" fmla="*/ 44 w 107"/>
                    <a:gd name="T91" fmla="*/ 56 h 152"/>
                    <a:gd name="T92" fmla="*/ 41 w 107"/>
                    <a:gd name="T93" fmla="*/ 61 h 152"/>
                    <a:gd name="T94" fmla="*/ 42 w 107"/>
                    <a:gd name="T95" fmla="*/ 66 h 1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152">
                      <a:moveTo>
                        <a:pt x="87" y="135"/>
                      </a:moveTo>
                      <a:lnTo>
                        <a:pt x="85" y="140"/>
                      </a:lnTo>
                      <a:lnTo>
                        <a:pt x="85" y="143"/>
                      </a:lnTo>
                      <a:lnTo>
                        <a:pt x="84" y="148"/>
                      </a:lnTo>
                      <a:lnTo>
                        <a:pt x="84" y="152"/>
                      </a:lnTo>
                      <a:lnTo>
                        <a:pt x="80" y="144"/>
                      </a:lnTo>
                      <a:lnTo>
                        <a:pt x="75" y="134"/>
                      </a:lnTo>
                      <a:lnTo>
                        <a:pt x="70" y="124"/>
                      </a:lnTo>
                      <a:lnTo>
                        <a:pt x="69" y="117"/>
                      </a:lnTo>
                      <a:lnTo>
                        <a:pt x="66" y="116"/>
                      </a:lnTo>
                      <a:lnTo>
                        <a:pt x="61" y="113"/>
                      </a:lnTo>
                      <a:lnTo>
                        <a:pt x="57" y="111"/>
                      </a:lnTo>
                      <a:lnTo>
                        <a:pt x="51" y="109"/>
                      </a:lnTo>
                      <a:lnTo>
                        <a:pt x="45" y="107"/>
                      </a:lnTo>
                      <a:lnTo>
                        <a:pt x="40" y="105"/>
                      </a:lnTo>
                      <a:lnTo>
                        <a:pt x="35" y="104"/>
                      </a:lnTo>
                      <a:lnTo>
                        <a:pt x="31" y="104"/>
                      </a:lnTo>
                      <a:lnTo>
                        <a:pt x="30" y="103"/>
                      </a:lnTo>
                      <a:lnTo>
                        <a:pt x="29" y="102"/>
                      </a:lnTo>
                      <a:lnTo>
                        <a:pt x="28" y="101"/>
                      </a:lnTo>
                      <a:lnTo>
                        <a:pt x="27" y="99"/>
                      </a:lnTo>
                      <a:lnTo>
                        <a:pt x="30" y="99"/>
                      </a:lnTo>
                      <a:lnTo>
                        <a:pt x="36" y="101"/>
                      </a:lnTo>
                      <a:lnTo>
                        <a:pt x="42" y="101"/>
                      </a:lnTo>
                      <a:lnTo>
                        <a:pt x="49" y="102"/>
                      </a:lnTo>
                      <a:lnTo>
                        <a:pt x="54" y="103"/>
                      </a:lnTo>
                      <a:lnTo>
                        <a:pt x="60" y="104"/>
                      </a:lnTo>
                      <a:lnTo>
                        <a:pt x="65" y="104"/>
                      </a:lnTo>
                      <a:lnTo>
                        <a:pt x="67" y="105"/>
                      </a:lnTo>
                      <a:lnTo>
                        <a:pt x="65" y="96"/>
                      </a:lnTo>
                      <a:lnTo>
                        <a:pt x="62" y="89"/>
                      </a:lnTo>
                      <a:lnTo>
                        <a:pt x="59" y="84"/>
                      </a:lnTo>
                      <a:lnTo>
                        <a:pt x="57" y="80"/>
                      </a:lnTo>
                      <a:lnTo>
                        <a:pt x="49" y="76"/>
                      </a:lnTo>
                      <a:lnTo>
                        <a:pt x="40" y="73"/>
                      </a:lnTo>
                      <a:lnTo>
                        <a:pt x="32" y="68"/>
                      </a:lnTo>
                      <a:lnTo>
                        <a:pt x="26" y="65"/>
                      </a:lnTo>
                      <a:lnTo>
                        <a:pt x="19" y="60"/>
                      </a:lnTo>
                      <a:lnTo>
                        <a:pt x="13" y="57"/>
                      </a:lnTo>
                      <a:lnTo>
                        <a:pt x="7" y="54"/>
                      </a:lnTo>
                      <a:lnTo>
                        <a:pt x="4" y="53"/>
                      </a:lnTo>
                      <a:lnTo>
                        <a:pt x="1" y="52"/>
                      </a:lnTo>
                      <a:lnTo>
                        <a:pt x="0" y="50"/>
                      </a:lnTo>
                      <a:lnTo>
                        <a:pt x="1" y="49"/>
                      </a:lnTo>
                      <a:lnTo>
                        <a:pt x="6" y="50"/>
                      </a:lnTo>
                      <a:lnTo>
                        <a:pt x="9" y="52"/>
                      </a:lnTo>
                      <a:lnTo>
                        <a:pt x="15" y="54"/>
                      </a:lnTo>
                      <a:lnTo>
                        <a:pt x="21" y="57"/>
                      </a:lnTo>
                      <a:lnTo>
                        <a:pt x="28" y="60"/>
                      </a:lnTo>
                      <a:lnTo>
                        <a:pt x="35" y="64"/>
                      </a:lnTo>
                      <a:lnTo>
                        <a:pt x="42" y="67"/>
                      </a:lnTo>
                      <a:lnTo>
                        <a:pt x="49" y="69"/>
                      </a:lnTo>
                      <a:lnTo>
                        <a:pt x="54" y="71"/>
                      </a:lnTo>
                      <a:lnTo>
                        <a:pt x="51" y="54"/>
                      </a:lnTo>
                      <a:lnTo>
                        <a:pt x="42" y="35"/>
                      </a:lnTo>
                      <a:lnTo>
                        <a:pt x="32" y="16"/>
                      </a:lnTo>
                      <a:lnTo>
                        <a:pt x="24" y="6"/>
                      </a:lnTo>
                      <a:lnTo>
                        <a:pt x="22" y="1"/>
                      </a:lnTo>
                      <a:lnTo>
                        <a:pt x="23" y="0"/>
                      </a:lnTo>
                      <a:lnTo>
                        <a:pt x="27" y="1"/>
                      </a:lnTo>
                      <a:lnTo>
                        <a:pt x="32" y="7"/>
                      </a:lnTo>
                      <a:lnTo>
                        <a:pt x="40" y="19"/>
                      </a:lnTo>
                      <a:lnTo>
                        <a:pt x="50" y="35"/>
                      </a:lnTo>
                      <a:lnTo>
                        <a:pt x="58" y="51"/>
                      </a:lnTo>
                      <a:lnTo>
                        <a:pt x="62" y="64"/>
                      </a:lnTo>
                      <a:lnTo>
                        <a:pt x="69" y="56"/>
                      </a:lnTo>
                      <a:lnTo>
                        <a:pt x="75" y="43"/>
                      </a:lnTo>
                      <a:lnTo>
                        <a:pt x="80" y="30"/>
                      </a:lnTo>
                      <a:lnTo>
                        <a:pt x="81" y="20"/>
                      </a:lnTo>
                      <a:lnTo>
                        <a:pt x="81" y="16"/>
                      </a:lnTo>
                      <a:lnTo>
                        <a:pt x="82" y="15"/>
                      </a:lnTo>
                      <a:lnTo>
                        <a:pt x="83" y="19"/>
                      </a:lnTo>
                      <a:lnTo>
                        <a:pt x="83" y="23"/>
                      </a:lnTo>
                      <a:lnTo>
                        <a:pt x="83" y="34"/>
                      </a:lnTo>
                      <a:lnTo>
                        <a:pt x="82" y="47"/>
                      </a:lnTo>
                      <a:lnTo>
                        <a:pt x="77" y="64"/>
                      </a:lnTo>
                      <a:lnTo>
                        <a:pt x="67" y="76"/>
                      </a:lnTo>
                      <a:lnTo>
                        <a:pt x="70" y="84"/>
                      </a:lnTo>
                      <a:lnTo>
                        <a:pt x="74" y="92"/>
                      </a:lnTo>
                      <a:lnTo>
                        <a:pt x="75" y="101"/>
                      </a:lnTo>
                      <a:lnTo>
                        <a:pt x="76" y="105"/>
                      </a:lnTo>
                      <a:lnTo>
                        <a:pt x="84" y="101"/>
                      </a:lnTo>
                      <a:lnTo>
                        <a:pt x="91" y="96"/>
                      </a:lnTo>
                      <a:lnTo>
                        <a:pt x="97" y="90"/>
                      </a:lnTo>
                      <a:lnTo>
                        <a:pt x="102" y="82"/>
                      </a:lnTo>
                      <a:lnTo>
                        <a:pt x="104" y="77"/>
                      </a:lnTo>
                      <a:lnTo>
                        <a:pt x="106" y="76"/>
                      </a:lnTo>
                      <a:lnTo>
                        <a:pt x="107" y="79"/>
                      </a:lnTo>
                      <a:lnTo>
                        <a:pt x="107" y="83"/>
                      </a:lnTo>
                      <a:lnTo>
                        <a:pt x="104" y="91"/>
                      </a:lnTo>
                      <a:lnTo>
                        <a:pt x="97" y="102"/>
                      </a:lnTo>
                      <a:lnTo>
                        <a:pt x="88" y="111"/>
                      </a:lnTo>
                      <a:lnTo>
                        <a:pt x="80" y="117"/>
                      </a:lnTo>
                      <a:lnTo>
                        <a:pt x="82" y="121"/>
                      </a:lnTo>
                      <a:lnTo>
                        <a:pt x="83" y="127"/>
                      </a:lnTo>
                      <a:lnTo>
                        <a:pt x="85" y="132"/>
                      </a:lnTo>
                      <a:lnTo>
                        <a:pt x="87" y="13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3" name="Freeform 276">
                  <a:extLst>
                    <a:ext uri="{FF2B5EF4-FFF2-40B4-BE49-F238E27FC236}">
                      <a16:creationId xmlns:a16="http://schemas.microsoft.com/office/drawing/2014/main" id="{A84DAA2A-990C-4B43-AA07-215A4CD6FC1B}"/>
                    </a:ext>
                  </a:extLst>
                </p:cNvPr>
                <p:cNvSpPr>
                  <a:spLocks/>
                </p:cNvSpPr>
                <p:nvPr/>
              </p:nvSpPr>
              <p:spPr bwMode="auto">
                <a:xfrm>
                  <a:off x="11" y="201"/>
                  <a:ext cx="53" cy="69"/>
                </a:xfrm>
                <a:custGeom>
                  <a:avLst/>
                  <a:gdLst>
                    <a:gd name="T0" fmla="*/ 50 w 106"/>
                    <a:gd name="T1" fmla="*/ 1 h 138"/>
                    <a:gd name="T2" fmla="*/ 45 w 106"/>
                    <a:gd name="T3" fmla="*/ 2 h 138"/>
                    <a:gd name="T4" fmla="*/ 42 w 106"/>
                    <a:gd name="T5" fmla="*/ 5 h 138"/>
                    <a:gd name="T6" fmla="*/ 38 w 106"/>
                    <a:gd name="T7" fmla="*/ 11 h 138"/>
                    <a:gd name="T8" fmla="*/ 32 w 106"/>
                    <a:gd name="T9" fmla="*/ 13 h 138"/>
                    <a:gd name="T10" fmla="*/ 25 w 106"/>
                    <a:gd name="T11" fmla="*/ 14 h 138"/>
                    <a:gd name="T12" fmla="*/ 17 w 106"/>
                    <a:gd name="T13" fmla="*/ 16 h 138"/>
                    <a:gd name="T14" fmla="*/ 11 w 106"/>
                    <a:gd name="T15" fmla="*/ 19 h 138"/>
                    <a:gd name="T16" fmla="*/ 8 w 106"/>
                    <a:gd name="T17" fmla="*/ 22 h 138"/>
                    <a:gd name="T18" fmla="*/ 8 w 106"/>
                    <a:gd name="T19" fmla="*/ 22 h 138"/>
                    <a:gd name="T20" fmla="*/ 12 w 106"/>
                    <a:gd name="T21" fmla="*/ 21 h 138"/>
                    <a:gd name="T22" fmla="*/ 17 w 106"/>
                    <a:gd name="T23" fmla="*/ 19 h 138"/>
                    <a:gd name="T24" fmla="*/ 23 w 106"/>
                    <a:gd name="T25" fmla="*/ 17 h 138"/>
                    <a:gd name="T26" fmla="*/ 30 w 106"/>
                    <a:gd name="T27" fmla="*/ 17 h 138"/>
                    <a:gd name="T28" fmla="*/ 31 w 106"/>
                    <a:gd name="T29" fmla="*/ 22 h 138"/>
                    <a:gd name="T30" fmla="*/ 26 w 106"/>
                    <a:gd name="T31" fmla="*/ 32 h 138"/>
                    <a:gd name="T32" fmla="*/ 22 w 106"/>
                    <a:gd name="T33" fmla="*/ 35 h 138"/>
                    <a:gd name="T34" fmla="*/ 16 w 106"/>
                    <a:gd name="T35" fmla="*/ 37 h 138"/>
                    <a:gd name="T36" fmla="*/ 9 w 106"/>
                    <a:gd name="T37" fmla="*/ 38 h 138"/>
                    <a:gd name="T38" fmla="*/ 4 w 106"/>
                    <a:gd name="T39" fmla="*/ 40 h 138"/>
                    <a:gd name="T40" fmla="*/ 1 w 106"/>
                    <a:gd name="T41" fmla="*/ 41 h 138"/>
                    <a:gd name="T42" fmla="*/ 1 w 106"/>
                    <a:gd name="T43" fmla="*/ 41 h 138"/>
                    <a:gd name="T44" fmla="*/ 5 w 106"/>
                    <a:gd name="T45" fmla="*/ 41 h 138"/>
                    <a:gd name="T46" fmla="*/ 9 w 106"/>
                    <a:gd name="T47" fmla="*/ 41 h 138"/>
                    <a:gd name="T48" fmla="*/ 15 w 106"/>
                    <a:gd name="T49" fmla="*/ 40 h 138"/>
                    <a:gd name="T50" fmla="*/ 20 w 106"/>
                    <a:gd name="T51" fmla="*/ 39 h 138"/>
                    <a:gd name="T52" fmla="*/ 19 w 106"/>
                    <a:gd name="T53" fmla="*/ 43 h 138"/>
                    <a:gd name="T54" fmla="*/ 13 w 106"/>
                    <a:gd name="T55" fmla="*/ 56 h 138"/>
                    <a:gd name="T56" fmla="*/ 15 w 106"/>
                    <a:gd name="T57" fmla="*/ 63 h 138"/>
                    <a:gd name="T58" fmla="*/ 23 w 106"/>
                    <a:gd name="T59" fmla="*/ 46 h 138"/>
                    <a:gd name="T60" fmla="*/ 28 w 106"/>
                    <a:gd name="T61" fmla="*/ 47 h 138"/>
                    <a:gd name="T62" fmla="*/ 33 w 106"/>
                    <a:gd name="T63" fmla="*/ 58 h 138"/>
                    <a:gd name="T64" fmla="*/ 38 w 106"/>
                    <a:gd name="T65" fmla="*/ 64 h 138"/>
                    <a:gd name="T66" fmla="*/ 37 w 106"/>
                    <a:gd name="T67" fmla="*/ 62 h 138"/>
                    <a:gd name="T68" fmla="*/ 34 w 106"/>
                    <a:gd name="T69" fmla="*/ 54 h 138"/>
                    <a:gd name="T70" fmla="*/ 31 w 106"/>
                    <a:gd name="T71" fmla="*/ 42 h 138"/>
                    <a:gd name="T72" fmla="*/ 32 w 106"/>
                    <a:gd name="T73" fmla="*/ 33 h 138"/>
                    <a:gd name="T74" fmla="*/ 38 w 106"/>
                    <a:gd name="T75" fmla="*/ 22 h 138"/>
                    <a:gd name="T76" fmla="*/ 43 w 106"/>
                    <a:gd name="T77" fmla="*/ 22 h 138"/>
                    <a:gd name="T78" fmla="*/ 50 w 106"/>
                    <a:gd name="T79" fmla="*/ 33 h 138"/>
                    <a:gd name="T80" fmla="*/ 51 w 106"/>
                    <a:gd name="T81" fmla="*/ 44 h 138"/>
                    <a:gd name="T82" fmla="*/ 53 w 106"/>
                    <a:gd name="T83" fmla="*/ 43 h 138"/>
                    <a:gd name="T84" fmla="*/ 52 w 106"/>
                    <a:gd name="T85" fmla="*/ 33 h 138"/>
                    <a:gd name="T86" fmla="*/ 47 w 106"/>
                    <a:gd name="T87" fmla="*/ 19 h 138"/>
                    <a:gd name="T88" fmla="*/ 47 w 106"/>
                    <a:gd name="T89" fmla="*/ 12 h 138"/>
                    <a:gd name="T90" fmla="*/ 52 w 106"/>
                    <a:gd name="T91" fmla="*/ 4 h 138"/>
                    <a:gd name="T92" fmla="*/ 53 w 106"/>
                    <a:gd name="T93" fmla="*/ 0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6" h="138">
                      <a:moveTo>
                        <a:pt x="106" y="0"/>
                      </a:moveTo>
                      <a:lnTo>
                        <a:pt x="100" y="2"/>
                      </a:lnTo>
                      <a:lnTo>
                        <a:pt x="95" y="3"/>
                      </a:lnTo>
                      <a:lnTo>
                        <a:pt x="90" y="4"/>
                      </a:lnTo>
                      <a:lnTo>
                        <a:pt x="84" y="4"/>
                      </a:lnTo>
                      <a:lnTo>
                        <a:pt x="83" y="10"/>
                      </a:lnTo>
                      <a:lnTo>
                        <a:pt x="79" y="17"/>
                      </a:lnTo>
                      <a:lnTo>
                        <a:pt x="75" y="22"/>
                      </a:lnTo>
                      <a:lnTo>
                        <a:pt x="69" y="25"/>
                      </a:lnTo>
                      <a:lnTo>
                        <a:pt x="63" y="26"/>
                      </a:lnTo>
                      <a:lnTo>
                        <a:pt x="56" y="26"/>
                      </a:lnTo>
                      <a:lnTo>
                        <a:pt x="49" y="28"/>
                      </a:lnTo>
                      <a:lnTo>
                        <a:pt x="41" y="29"/>
                      </a:lnTo>
                      <a:lnTo>
                        <a:pt x="33" y="31"/>
                      </a:lnTo>
                      <a:lnTo>
                        <a:pt x="26" y="35"/>
                      </a:lnTo>
                      <a:lnTo>
                        <a:pt x="21" y="37"/>
                      </a:lnTo>
                      <a:lnTo>
                        <a:pt x="17" y="41"/>
                      </a:lnTo>
                      <a:lnTo>
                        <a:pt x="16" y="43"/>
                      </a:lnTo>
                      <a:lnTo>
                        <a:pt x="15" y="43"/>
                      </a:lnTo>
                      <a:lnTo>
                        <a:pt x="16" y="43"/>
                      </a:lnTo>
                      <a:lnTo>
                        <a:pt x="19" y="42"/>
                      </a:lnTo>
                      <a:lnTo>
                        <a:pt x="23" y="41"/>
                      </a:lnTo>
                      <a:lnTo>
                        <a:pt x="28" y="38"/>
                      </a:lnTo>
                      <a:lnTo>
                        <a:pt x="33" y="37"/>
                      </a:lnTo>
                      <a:lnTo>
                        <a:pt x="39" y="35"/>
                      </a:lnTo>
                      <a:lnTo>
                        <a:pt x="46" y="34"/>
                      </a:lnTo>
                      <a:lnTo>
                        <a:pt x="53" y="34"/>
                      </a:lnTo>
                      <a:lnTo>
                        <a:pt x="60" y="34"/>
                      </a:lnTo>
                      <a:lnTo>
                        <a:pt x="66" y="35"/>
                      </a:lnTo>
                      <a:lnTo>
                        <a:pt x="61" y="44"/>
                      </a:lnTo>
                      <a:lnTo>
                        <a:pt x="56" y="55"/>
                      </a:lnTo>
                      <a:lnTo>
                        <a:pt x="52" y="64"/>
                      </a:lnTo>
                      <a:lnTo>
                        <a:pt x="47" y="68"/>
                      </a:lnTo>
                      <a:lnTo>
                        <a:pt x="44" y="70"/>
                      </a:lnTo>
                      <a:lnTo>
                        <a:pt x="38" y="72"/>
                      </a:lnTo>
                      <a:lnTo>
                        <a:pt x="32" y="73"/>
                      </a:lnTo>
                      <a:lnTo>
                        <a:pt x="25" y="75"/>
                      </a:lnTo>
                      <a:lnTo>
                        <a:pt x="18" y="76"/>
                      </a:lnTo>
                      <a:lnTo>
                        <a:pt x="13" y="78"/>
                      </a:lnTo>
                      <a:lnTo>
                        <a:pt x="7" y="79"/>
                      </a:lnTo>
                      <a:lnTo>
                        <a:pt x="3" y="80"/>
                      </a:lnTo>
                      <a:lnTo>
                        <a:pt x="1" y="81"/>
                      </a:lnTo>
                      <a:lnTo>
                        <a:pt x="0" y="81"/>
                      </a:lnTo>
                      <a:lnTo>
                        <a:pt x="1" y="82"/>
                      </a:lnTo>
                      <a:lnTo>
                        <a:pt x="6" y="82"/>
                      </a:lnTo>
                      <a:lnTo>
                        <a:pt x="9" y="82"/>
                      </a:lnTo>
                      <a:lnTo>
                        <a:pt x="14" y="81"/>
                      </a:lnTo>
                      <a:lnTo>
                        <a:pt x="18" y="81"/>
                      </a:lnTo>
                      <a:lnTo>
                        <a:pt x="24" y="80"/>
                      </a:lnTo>
                      <a:lnTo>
                        <a:pt x="29" y="79"/>
                      </a:lnTo>
                      <a:lnTo>
                        <a:pt x="34" y="79"/>
                      </a:lnTo>
                      <a:lnTo>
                        <a:pt x="40" y="78"/>
                      </a:lnTo>
                      <a:lnTo>
                        <a:pt x="45" y="76"/>
                      </a:lnTo>
                      <a:lnTo>
                        <a:pt x="38" y="86"/>
                      </a:lnTo>
                      <a:lnTo>
                        <a:pt x="31" y="95"/>
                      </a:lnTo>
                      <a:lnTo>
                        <a:pt x="25" y="111"/>
                      </a:lnTo>
                      <a:lnTo>
                        <a:pt x="23" y="138"/>
                      </a:lnTo>
                      <a:lnTo>
                        <a:pt x="29" y="125"/>
                      </a:lnTo>
                      <a:lnTo>
                        <a:pt x="37" y="108"/>
                      </a:lnTo>
                      <a:lnTo>
                        <a:pt x="45" y="91"/>
                      </a:lnTo>
                      <a:lnTo>
                        <a:pt x="53" y="81"/>
                      </a:lnTo>
                      <a:lnTo>
                        <a:pt x="55" y="93"/>
                      </a:lnTo>
                      <a:lnTo>
                        <a:pt x="60" y="105"/>
                      </a:lnTo>
                      <a:lnTo>
                        <a:pt x="66" y="116"/>
                      </a:lnTo>
                      <a:lnTo>
                        <a:pt x="71" y="124"/>
                      </a:lnTo>
                      <a:lnTo>
                        <a:pt x="75" y="127"/>
                      </a:lnTo>
                      <a:lnTo>
                        <a:pt x="75" y="126"/>
                      </a:lnTo>
                      <a:lnTo>
                        <a:pt x="74" y="124"/>
                      </a:lnTo>
                      <a:lnTo>
                        <a:pt x="71" y="120"/>
                      </a:lnTo>
                      <a:lnTo>
                        <a:pt x="67" y="108"/>
                      </a:lnTo>
                      <a:lnTo>
                        <a:pt x="63" y="95"/>
                      </a:lnTo>
                      <a:lnTo>
                        <a:pt x="61" y="83"/>
                      </a:lnTo>
                      <a:lnTo>
                        <a:pt x="61" y="74"/>
                      </a:lnTo>
                      <a:lnTo>
                        <a:pt x="63" y="65"/>
                      </a:lnTo>
                      <a:lnTo>
                        <a:pt x="69" y="53"/>
                      </a:lnTo>
                      <a:lnTo>
                        <a:pt x="75" y="43"/>
                      </a:lnTo>
                      <a:lnTo>
                        <a:pt x="78" y="37"/>
                      </a:lnTo>
                      <a:lnTo>
                        <a:pt x="85" y="44"/>
                      </a:lnTo>
                      <a:lnTo>
                        <a:pt x="93" y="55"/>
                      </a:lnTo>
                      <a:lnTo>
                        <a:pt x="99" y="66"/>
                      </a:lnTo>
                      <a:lnTo>
                        <a:pt x="102" y="82"/>
                      </a:lnTo>
                      <a:lnTo>
                        <a:pt x="102" y="88"/>
                      </a:lnTo>
                      <a:lnTo>
                        <a:pt x="105" y="88"/>
                      </a:lnTo>
                      <a:lnTo>
                        <a:pt x="106" y="85"/>
                      </a:lnTo>
                      <a:lnTo>
                        <a:pt x="106" y="80"/>
                      </a:lnTo>
                      <a:lnTo>
                        <a:pt x="104" y="65"/>
                      </a:lnTo>
                      <a:lnTo>
                        <a:pt x="100" y="49"/>
                      </a:lnTo>
                      <a:lnTo>
                        <a:pt x="94" y="37"/>
                      </a:lnTo>
                      <a:lnTo>
                        <a:pt x="90" y="30"/>
                      </a:lnTo>
                      <a:lnTo>
                        <a:pt x="94" y="23"/>
                      </a:lnTo>
                      <a:lnTo>
                        <a:pt x="99" y="15"/>
                      </a:lnTo>
                      <a:lnTo>
                        <a:pt x="104" y="7"/>
                      </a:lnTo>
                      <a:lnTo>
                        <a:pt x="10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4" name="Freeform 277">
                  <a:extLst>
                    <a:ext uri="{FF2B5EF4-FFF2-40B4-BE49-F238E27FC236}">
                      <a16:creationId xmlns:a16="http://schemas.microsoft.com/office/drawing/2014/main" id="{7D0067A1-8EBE-486D-9591-3C17F206EEF0}"/>
                    </a:ext>
                  </a:extLst>
                </p:cNvPr>
                <p:cNvSpPr>
                  <a:spLocks/>
                </p:cNvSpPr>
                <p:nvPr/>
              </p:nvSpPr>
              <p:spPr bwMode="auto">
                <a:xfrm>
                  <a:off x="94" y="108"/>
                  <a:ext cx="75" cy="58"/>
                </a:xfrm>
                <a:custGeom>
                  <a:avLst/>
                  <a:gdLst>
                    <a:gd name="T0" fmla="*/ 45 w 151"/>
                    <a:gd name="T1" fmla="*/ 4 h 116"/>
                    <a:gd name="T2" fmla="*/ 52 w 151"/>
                    <a:gd name="T3" fmla="*/ 4 h 116"/>
                    <a:gd name="T4" fmla="*/ 59 w 151"/>
                    <a:gd name="T5" fmla="*/ 8 h 116"/>
                    <a:gd name="T6" fmla="*/ 60 w 151"/>
                    <a:gd name="T7" fmla="*/ 12 h 116"/>
                    <a:gd name="T8" fmla="*/ 58 w 151"/>
                    <a:gd name="T9" fmla="*/ 18 h 116"/>
                    <a:gd name="T10" fmla="*/ 48 w 151"/>
                    <a:gd name="T11" fmla="*/ 21 h 116"/>
                    <a:gd name="T12" fmla="*/ 43 w 151"/>
                    <a:gd name="T13" fmla="*/ 25 h 116"/>
                    <a:gd name="T14" fmla="*/ 43 w 151"/>
                    <a:gd name="T15" fmla="*/ 27 h 116"/>
                    <a:gd name="T16" fmla="*/ 45 w 151"/>
                    <a:gd name="T17" fmla="*/ 25 h 116"/>
                    <a:gd name="T18" fmla="*/ 53 w 151"/>
                    <a:gd name="T19" fmla="*/ 24 h 116"/>
                    <a:gd name="T20" fmla="*/ 56 w 151"/>
                    <a:gd name="T21" fmla="*/ 27 h 116"/>
                    <a:gd name="T22" fmla="*/ 58 w 151"/>
                    <a:gd name="T23" fmla="*/ 29 h 116"/>
                    <a:gd name="T24" fmla="*/ 58 w 151"/>
                    <a:gd name="T25" fmla="*/ 32 h 116"/>
                    <a:gd name="T26" fmla="*/ 55 w 151"/>
                    <a:gd name="T27" fmla="*/ 36 h 116"/>
                    <a:gd name="T28" fmla="*/ 58 w 151"/>
                    <a:gd name="T29" fmla="*/ 38 h 116"/>
                    <a:gd name="T30" fmla="*/ 66 w 151"/>
                    <a:gd name="T31" fmla="*/ 37 h 116"/>
                    <a:gd name="T32" fmla="*/ 74 w 151"/>
                    <a:gd name="T33" fmla="*/ 44 h 116"/>
                    <a:gd name="T34" fmla="*/ 72 w 151"/>
                    <a:gd name="T35" fmla="*/ 55 h 116"/>
                    <a:gd name="T36" fmla="*/ 61 w 151"/>
                    <a:gd name="T37" fmla="*/ 58 h 116"/>
                    <a:gd name="T38" fmla="*/ 54 w 151"/>
                    <a:gd name="T39" fmla="*/ 51 h 116"/>
                    <a:gd name="T40" fmla="*/ 53 w 151"/>
                    <a:gd name="T41" fmla="*/ 43 h 116"/>
                    <a:gd name="T42" fmla="*/ 43 w 151"/>
                    <a:gd name="T43" fmla="*/ 36 h 116"/>
                    <a:gd name="T44" fmla="*/ 42 w 151"/>
                    <a:gd name="T45" fmla="*/ 36 h 116"/>
                    <a:gd name="T46" fmla="*/ 43 w 151"/>
                    <a:gd name="T47" fmla="*/ 45 h 116"/>
                    <a:gd name="T48" fmla="*/ 39 w 151"/>
                    <a:gd name="T49" fmla="*/ 53 h 116"/>
                    <a:gd name="T50" fmla="*/ 31 w 151"/>
                    <a:gd name="T51" fmla="*/ 56 h 116"/>
                    <a:gd name="T52" fmla="*/ 23 w 151"/>
                    <a:gd name="T53" fmla="*/ 53 h 116"/>
                    <a:gd name="T54" fmla="*/ 19 w 151"/>
                    <a:gd name="T55" fmla="*/ 46 h 116"/>
                    <a:gd name="T56" fmla="*/ 20 w 151"/>
                    <a:gd name="T57" fmla="*/ 38 h 116"/>
                    <a:gd name="T58" fmla="*/ 24 w 151"/>
                    <a:gd name="T59" fmla="*/ 34 h 116"/>
                    <a:gd name="T60" fmla="*/ 17 w 151"/>
                    <a:gd name="T61" fmla="*/ 30 h 116"/>
                    <a:gd name="T62" fmla="*/ 14 w 151"/>
                    <a:gd name="T63" fmla="*/ 33 h 116"/>
                    <a:gd name="T64" fmla="*/ 4 w 151"/>
                    <a:gd name="T65" fmla="*/ 32 h 116"/>
                    <a:gd name="T66" fmla="*/ 0 w 151"/>
                    <a:gd name="T67" fmla="*/ 26 h 116"/>
                    <a:gd name="T68" fmla="*/ 3 w 151"/>
                    <a:gd name="T69" fmla="*/ 17 h 116"/>
                    <a:gd name="T70" fmla="*/ 6 w 151"/>
                    <a:gd name="T71" fmla="*/ 14 h 116"/>
                    <a:gd name="T72" fmla="*/ 10 w 151"/>
                    <a:gd name="T73" fmla="*/ 13 h 116"/>
                    <a:gd name="T74" fmla="*/ 13 w 151"/>
                    <a:gd name="T75" fmla="*/ 13 h 116"/>
                    <a:gd name="T76" fmla="*/ 15 w 151"/>
                    <a:gd name="T77" fmla="*/ 4 h 116"/>
                    <a:gd name="T78" fmla="*/ 23 w 151"/>
                    <a:gd name="T79" fmla="*/ 0 h 116"/>
                    <a:gd name="T80" fmla="*/ 31 w 151"/>
                    <a:gd name="T81" fmla="*/ 2 h 116"/>
                    <a:gd name="T82" fmla="*/ 30 w 151"/>
                    <a:gd name="T83" fmla="*/ 14 h 116"/>
                    <a:gd name="T84" fmla="*/ 36 w 151"/>
                    <a:gd name="T85" fmla="*/ 18 h 116"/>
                    <a:gd name="T86" fmla="*/ 36 w 151"/>
                    <a:gd name="T87" fmla="*/ 23 h 116"/>
                    <a:gd name="T88" fmla="*/ 39 w 151"/>
                    <a:gd name="T89" fmla="*/ 22 h 116"/>
                    <a:gd name="T90" fmla="*/ 42 w 151"/>
                    <a:gd name="T91" fmla="*/ 17 h 116"/>
                    <a:gd name="T92" fmla="*/ 40 w 151"/>
                    <a:gd name="T93" fmla="*/ 9 h 1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1" h="116">
                      <a:moveTo>
                        <a:pt x="83" y="11"/>
                      </a:moveTo>
                      <a:lnTo>
                        <a:pt x="85" y="9"/>
                      </a:lnTo>
                      <a:lnTo>
                        <a:pt x="90" y="7"/>
                      </a:lnTo>
                      <a:lnTo>
                        <a:pt x="94" y="5"/>
                      </a:lnTo>
                      <a:lnTo>
                        <a:pt x="100" y="7"/>
                      </a:lnTo>
                      <a:lnTo>
                        <a:pt x="105" y="7"/>
                      </a:lnTo>
                      <a:lnTo>
                        <a:pt x="109" y="8"/>
                      </a:lnTo>
                      <a:lnTo>
                        <a:pt x="114" y="10"/>
                      </a:lnTo>
                      <a:lnTo>
                        <a:pt x="118" y="15"/>
                      </a:lnTo>
                      <a:lnTo>
                        <a:pt x="117" y="13"/>
                      </a:lnTo>
                      <a:lnTo>
                        <a:pt x="119" y="17"/>
                      </a:lnTo>
                      <a:lnTo>
                        <a:pt x="121" y="23"/>
                      </a:lnTo>
                      <a:lnTo>
                        <a:pt x="121" y="28"/>
                      </a:lnTo>
                      <a:lnTo>
                        <a:pt x="119" y="32"/>
                      </a:lnTo>
                      <a:lnTo>
                        <a:pt x="117" y="35"/>
                      </a:lnTo>
                      <a:lnTo>
                        <a:pt x="115" y="40"/>
                      </a:lnTo>
                      <a:lnTo>
                        <a:pt x="108" y="42"/>
                      </a:lnTo>
                      <a:lnTo>
                        <a:pt x="96" y="41"/>
                      </a:lnTo>
                      <a:lnTo>
                        <a:pt x="93" y="43"/>
                      </a:lnTo>
                      <a:lnTo>
                        <a:pt x="91" y="47"/>
                      </a:lnTo>
                      <a:lnTo>
                        <a:pt x="87" y="49"/>
                      </a:lnTo>
                      <a:lnTo>
                        <a:pt x="85" y="50"/>
                      </a:lnTo>
                      <a:lnTo>
                        <a:pt x="86" y="51"/>
                      </a:lnTo>
                      <a:lnTo>
                        <a:pt x="86" y="53"/>
                      </a:lnTo>
                      <a:lnTo>
                        <a:pt x="87" y="54"/>
                      </a:lnTo>
                      <a:lnTo>
                        <a:pt x="87" y="55"/>
                      </a:lnTo>
                      <a:lnTo>
                        <a:pt x="91" y="50"/>
                      </a:lnTo>
                      <a:lnTo>
                        <a:pt x="95" y="47"/>
                      </a:lnTo>
                      <a:lnTo>
                        <a:pt x="100" y="46"/>
                      </a:lnTo>
                      <a:lnTo>
                        <a:pt x="106" y="47"/>
                      </a:lnTo>
                      <a:lnTo>
                        <a:pt x="109" y="49"/>
                      </a:lnTo>
                      <a:lnTo>
                        <a:pt x="111" y="50"/>
                      </a:lnTo>
                      <a:lnTo>
                        <a:pt x="113" y="53"/>
                      </a:lnTo>
                      <a:lnTo>
                        <a:pt x="115" y="55"/>
                      </a:lnTo>
                      <a:lnTo>
                        <a:pt x="116" y="56"/>
                      </a:lnTo>
                      <a:lnTo>
                        <a:pt x="116" y="57"/>
                      </a:lnTo>
                      <a:lnTo>
                        <a:pt x="116" y="60"/>
                      </a:lnTo>
                      <a:lnTo>
                        <a:pt x="116" y="61"/>
                      </a:lnTo>
                      <a:lnTo>
                        <a:pt x="116" y="64"/>
                      </a:lnTo>
                      <a:lnTo>
                        <a:pt x="115" y="66"/>
                      </a:lnTo>
                      <a:lnTo>
                        <a:pt x="114" y="70"/>
                      </a:lnTo>
                      <a:lnTo>
                        <a:pt x="111" y="72"/>
                      </a:lnTo>
                      <a:lnTo>
                        <a:pt x="113" y="73"/>
                      </a:lnTo>
                      <a:lnTo>
                        <a:pt x="114" y="75"/>
                      </a:lnTo>
                      <a:lnTo>
                        <a:pt x="116" y="76"/>
                      </a:lnTo>
                      <a:lnTo>
                        <a:pt x="117" y="77"/>
                      </a:lnTo>
                      <a:lnTo>
                        <a:pt x="124" y="73"/>
                      </a:lnTo>
                      <a:lnTo>
                        <a:pt x="132" y="73"/>
                      </a:lnTo>
                      <a:lnTo>
                        <a:pt x="139" y="76"/>
                      </a:lnTo>
                      <a:lnTo>
                        <a:pt x="145" y="80"/>
                      </a:lnTo>
                      <a:lnTo>
                        <a:pt x="148" y="87"/>
                      </a:lnTo>
                      <a:lnTo>
                        <a:pt x="151" y="95"/>
                      </a:lnTo>
                      <a:lnTo>
                        <a:pt x="148" y="103"/>
                      </a:lnTo>
                      <a:lnTo>
                        <a:pt x="145" y="109"/>
                      </a:lnTo>
                      <a:lnTo>
                        <a:pt x="138" y="114"/>
                      </a:lnTo>
                      <a:lnTo>
                        <a:pt x="131" y="116"/>
                      </a:lnTo>
                      <a:lnTo>
                        <a:pt x="123" y="116"/>
                      </a:lnTo>
                      <a:lnTo>
                        <a:pt x="116" y="113"/>
                      </a:lnTo>
                      <a:lnTo>
                        <a:pt x="111" y="107"/>
                      </a:lnTo>
                      <a:lnTo>
                        <a:pt x="109" y="101"/>
                      </a:lnTo>
                      <a:lnTo>
                        <a:pt x="109" y="95"/>
                      </a:lnTo>
                      <a:lnTo>
                        <a:pt x="110" y="90"/>
                      </a:lnTo>
                      <a:lnTo>
                        <a:pt x="106" y="86"/>
                      </a:lnTo>
                      <a:lnTo>
                        <a:pt x="99" y="81"/>
                      </a:lnTo>
                      <a:lnTo>
                        <a:pt x="91" y="76"/>
                      </a:lnTo>
                      <a:lnTo>
                        <a:pt x="86" y="72"/>
                      </a:lnTo>
                      <a:lnTo>
                        <a:pt x="85" y="71"/>
                      </a:lnTo>
                      <a:lnTo>
                        <a:pt x="84" y="71"/>
                      </a:lnTo>
                      <a:lnTo>
                        <a:pt x="84" y="72"/>
                      </a:lnTo>
                      <a:lnTo>
                        <a:pt x="84" y="73"/>
                      </a:lnTo>
                      <a:lnTo>
                        <a:pt x="87" y="81"/>
                      </a:lnTo>
                      <a:lnTo>
                        <a:pt x="87" y="90"/>
                      </a:lnTo>
                      <a:lnTo>
                        <a:pt x="84" y="98"/>
                      </a:lnTo>
                      <a:lnTo>
                        <a:pt x="80" y="103"/>
                      </a:lnTo>
                      <a:lnTo>
                        <a:pt x="78" y="106"/>
                      </a:lnTo>
                      <a:lnTo>
                        <a:pt x="73" y="108"/>
                      </a:lnTo>
                      <a:lnTo>
                        <a:pt x="68" y="110"/>
                      </a:lnTo>
                      <a:lnTo>
                        <a:pt x="63" y="111"/>
                      </a:lnTo>
                      <a:lnTo>
                        <a:pt x="57" y="110"/>
                      </a:lnTo>
                      <a:lnTo>
                        <a:pt x="52" y="108"/>
                      </a:lnTo>
                      <a:lnTo>
                        <a:pt x="47" y="105"/>
                      </a:lnTo>
                      <a:lnTo>
                        <a:pt x="43" y="100"/>
                      </a:lnTo>
                      <a:lnTo>
                        <a:pt x="41" y="95"/>
                      </a:lnTo>
                      <a:lnTo>
                        <a:pt x="39" y="91"/>
                      </a:lnTo>
                      <a:lnTo>
                        <a:pt x="39" y="85"/>
                      </a:lnTo>
                      <a:lnTo>
                        <a:pt x="39" y="78"/>
                      </a:lnTo>
                      <a:lnTo>
                        <a:pt x="41" y="76"/>
                      </a:lnTo>
                      <a:lnTo>
                        <a:pt x="43" y="72"/>
                      </a:lnTo>
                      <a:lnTo>
                        <a:pt x="46" y="70"/>
                      </a:lnTo>
                      <a:lnTo>
                        <a:pt x="49" y="68"/>
                      </a:lnTo>
                      <a:lnTo>
                        <a:pt x="43" y="66"/>
                      </a:lnTo>
                      <a:lnTo>
                        <a:pt x="39" y="63"/>
                      </a:lnTo>
                      <a:lnTo>
                        <a:pt x="34" y="60"/>
                      </a:lnTo>
                      <a:lnTo>
                        <a:pt x="32" y="55"/>
                      </a:lnTo>
                      <a:lnTo>
                        <a:pt x="31" y="61"/>
                      </a:lnTo>
                      <a:lnTo>
                        <a:pt x="29" y="65"/>
                      </a:lnTo>
                      <a:lnTo>
                        <a:pt x="23" y="68"/>
                      </a:lnTo>
                      <a:lnTo>
                        <a:pt x="14" y="66"/>
                      </a:lnTo>
                      <a:lnTo>
                        <a:pt x="8" y="64"/>
                      </a:lnTo>
                      <a:lnTo>
                        <a:pt x="3" y="60"/>
                      </a:lnTo>
                      <a:lnTo>
                        <a:pt x="1" y="55"/>
                      </a:lnTo>
                      <a:lnTo>
                        <a:pt x="0" y="51"/>
                      </a:lnTo>
                      <a:lnTo>
                        <a:pt x="1" y="46"/>
                      </a:lnTo>
                      <a:lnTo>
                        <a:pt x="3" y="40"/>
                      </a:lnTo>
                      <a:lnTo>
                        <a:pt x="7" y="34"/>
                      </a:lnTo>
                      <a:lnTo>
                        <a:pt x="9" y="31"/>
                      </a:lnTo>
                      <a:lnTo>
                        <a:pt x="10" y="30"/>
                      </a:lnTo>
                      <a:lnTo>
                        <a:pt x="12" y="28"/>
                      </a:lnTo>
                      <a:lnTo>
                        <a:pt x="15" y="27"/>
                      </a:lnTo>
                      <a:lnTo>
                        <a:pt x="17" y="26"/>
                      </a:lnTo>
                      <a:lnTo>
                        <a:pt x="20" y="26"/>
                      </a:lnTo>
                      <a:lnTo>
                        <a:pt x="23" y="25"/>
                      </a:lnTo>
                      <a:lnTo>
                        <a:pt x="24" y="25"/>
                      </a:lnTo>
                      <a:lnTo>
                        <a:pt x="26" y="25"/>
                      </a:lnTo>
                      <a:lnTo>
                        <a:pt x="26" y="19"/>
                      </a:lnTo>
                      <a:lnTo>
                        <a:pt x="26" y="12"/>
                      </a:lnTo>
                      <a:lnTo>
                        <a:pt x="30" y="7"/>
                      </a:lnTo>
                      <a:lnTo>
                        <a:pt x="37" y="2"/>
                      </a:lnTo>
                      <a:lnTo>
                        <a:pt x="40" y="0"/>
                      </a:lnTo>
                      <a:lnTo>
                        <a:pt x="46" y="0"/>
                      </a:lnTo>
                      <a:lnTo>
                        <a:pt x="52" y="0"/>
                      </a:lnTo>
                      <a:lnTo>
                        <a:pt x="55" y="1"/>
                      </a:lnTo>
                      <a:lnTo>
                        <a:pt x="62" y="4"/>
                      </a:lnTo>
                      <a:lnTo>
                        <a:pt x="65" y="12"/>
                      </a:lnTo>
                      <a:lnTo>
                        <a:pt x="65" y="20"/>
                      </a:lnTo>
                      <a:lnTo>
                        <a:pt x="60" y="27"/>
                      </a:lnTo>
                      <a:lnTo>
                        <a:pt x="64" y="28"/>
                      </a:lnTo>
                      <a:lnTo>
                        <a:pt x="70" y="31"/>
                      </a:lnTo>
                      <a:lnTo>
                        <a:pt x="73" y="36"/>
                      </a:lnTo>
                      <a:lnTo>
                        <a:pt x="75" y="42"/>
                      </a:lnTo>
                      <a:lnTo>
                        <a:pt x="73" y="45"/>
                      </a:lnTo>
                      <a:lnTo>
                        <a:pt x="73" y="46"/>
                      </a:lnTo>
                      <a:lnTo>
                        <a:pt x="73" y="47"/>
                      </a:lnTo>
                      <a:lnTo>
                        <a:pt x="76" y="46"/>
                      </a:lnTo>
                      <a:lnTo>
                        <a:pt x="78" y="43"/>
                      </a:lnTo>
                      <a:lnTo>
                        <a:pt x="80" y="40"/>
                      </a:lnTo>
                      <a:lnTo>
                        <a:pt x="83" y="38"/>
                      </a:lnTo>
                      <a:lnTo>
                        <a:pt x="84" y="34"/>
                      </a:lnTo>
                      <a:lnTo>
                        <a:pt x="81" y="28"/>
                      </a:lnTo>
                      <a:lnTo>
                        <a:pt x="80" y="24"/>
                      </a:lnTo>
                      <a:lnTo>
                        <a:pt x="80" y="18"/>
                      </a:lnTo>
                      <a:lnTo>
                        <a:pt x="83" y="11"/>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5" name="Freeform 278">
                  <a:extLst>
                    <a:ext uri="{FF2B5EF4-FFF2-40B4-BE49-F238E27FC236}">
                      <a16:creationId xmlns:a16="http://schemas.microsoft.com/office/drawing/2014/main" id="{403B6937-4230-4432-8F32-48380C65A11A}"/>
                    </a:ext>
                  </a:extLst>
                </p:cNvPr>
                <p:cNvSpPr>
                  <a:spLocks/>
                </p:cNvSpPr>
                <p:nvPr/>
              </p:nvSpPr>
              <p:spPr bwMode="auto">
                <a:xfrm>
                  <a:off x="32" y="55"/>
                  <a:ext cx="70" cy="68"/>
                </a:xfrm>
                <a:custGeom>
                  <a:avLst/>
                  <a:gdLst>
                    <a:gd name="T0" fmla="*/ 68 w 141"/>
                    <a:gd name="T1" fmla="*/ 67 h 137"/>
                    <a:gd name="T2" fmla="*/ 64 w 141"/>
                    <a:gd name="T3" fmla="*/ 65 h 137"/>
                    <a:gd name="T4" fmla="*/ 57 w 141"/>
                    <a:gd name="T5" fmla="*/ 63 h 137"/>
                    <a:gd name="T6" fmla="*/ 50 w 141"/>
                    <a:gd name="T7" fmla="*/ 64 h 137"/>
                    <a:gd name="T8" fmla="*/ 42 w 141"/>
                    <a:gd name="T9" fmla="*/ 64 h 137"/>
                    <a:gd name="T10" fmla="*/ 37 w 141"/>
                    <a:gd name="T11" fmla="*/ 62 h 137"/>
                    <a:gd name="T12" fmla="*/ 40 w 141"/>
                    <a:gd name="T13" fmla="*/ 61 h 137"/>
                    <a:gd name="T14" fmla="*/ 52 w 141"/>
                    <a:gd name="T15" fmla="*/ 59 h 137"/>
                    <a:gd name="T16" fmla="*/ 49 w 141"/>
                    <a:gd name="T17" fmla="*/ 51 h 137"/>
                    <a:gd name="T18" fmla="*/ 41 w 141"/>
                    <a:gd name="T19" fmla="*/ 47 h 137"/>
                    <a:gd name="T20" fmla="*/ 29 w 141"/>
                    <a:gd name="T21" fmla="*/ 49 h 137"/>
                    <a:gd name="T22" fmla="*/ 18 w 141"/>
                    <a:gd name="T23" fmla="*/ 47 h 137"/>
                    <a:gd name="T24" fmla="*/ 14 w 141"/>
                    <a:gd name="T25" fmla="*/ 43 h 137"/>
                    <a:gd name="T26" fmla="*/ 20 w 141"/>
                    <a:gd name="T27" fmla="*/ 44 h 137"/>
                    <a:gd name="T28" fmla="*/ 28 w 141"/>
                    <a:gd name="T29" fmla="*/ 44 h 137"/>
                    <a:gd name="T30" fmla="*/ 36 w 141"/>
                    <a:gd name="T31" fmla="*/ 42 h 137"/>
                    <a:gd name="T32" fmla="*/ 34 w 141"/>
                    <a:gd name="T33" fmla="*/ 35 h 137"/>
                    <a:gd name="T34" fmla="*/ 25 w 141"/>
                    <a:gd name="T35" fmla="*/ 32 h 137"/>
                    <a:gd name="T36" fmla="*/ 12 w 141"/>
                    <a:gd name="T37" fmla="*/ 33 h 137"/>
                    <a:gd name="T38" fmla="*/ 2 w 141"/>
                    <a:gd name="T39" fmla="*/ 29 h 137"/>
                    <a:gd name="T40" fmla="*/ 0 w 141"/>
                    <a:gd name="T41" fmla="*/ 25 h 137"/>
                    <a:gd name="T42" fmla="*/ 5 w 141"/>
                    <a:gd name="T43" fmla="*/ 27 h 137"/>
                    <a:gd name="T44" fmla="*/ 12 w 141"/>
                    <a:gd name="T45" fmla="*/ 28 h 137"/>
                    <a:gd name="T46" fmla="*/ 21 w 141"/>
                    <a:gd name="T47" fmla="*/ 28 h 137"/>
                    <a:gd name="T48" fmla="*/ 17 w 141"/>
                    <a:gd name="T49" fmla="*/ 21 h 137"/>
                    <a:gd name="T50" fmla="*/ 8 w 141"/>
                    <a:gd name="T51" fmla="*/ 12 h 137"/>
                    <a:gd name="T52" fmla="*/ 2 w 141"/>
                    <a:gd name="T53" fmla="*/ 4 h 137"/>
                    <a:gd name="T54" fmla="*/ 2 w 141"/>
                    <a:gd name="T55" fmla="*/ 0 h 137"/>
                    <a:gd name="T56" fmla="*/ 7 w 141"/>
                    <a:gd name="T57" fmla="*/ 6 h 137"/>
                    <a:gd name="T58" fmla="*/ 17 w 141"/>
                    <a:gd name="T59" fmla="*/ 16 h 137"/>
                    <a:gd name="T60" fmla="*/ 24 w 141"/>
                    <a:gd name="T61" fmla="*/ 23 h 137"/>
                    <a:gd name="T62" fmla="*/ 28 w 141"/>
                    <a:gd name="T63" fmla="*/ 11 h 137"/>
                    <a:gd name="T64" fmla="*/ 27 w 141"/>
                    <a:gd name="T65" fmla="*/ 4 h 137"/>
                    <a:gd name="T66" fmla="*/ 31 w 141"/>
                    <a:gd name="T67" fmla="*/ 12 h 137"/>
                    <a:gd name="T68" fmla="*/ 32 w 141"/>
                    <a:gd name="T69" fmla="*/ 26 h 137"/>
                    <a:gd name="T70" fmla="*/ 40 w 141"/>
                    <a:gd name="T71" fmla="*/ 35 h 137"/>
                    <a:gd name="T72" fmla="*/ 48 w 141"/>
                    <a:gd name="T73" fmla="*/ 32 h 137"/>
                    <a:gd name="T74" fmla="*/ 50 w 141"/>
                    <a:gd name="T75" fmla="*/ 18 h 137"/>
                    <a:gd name="T76" fmla="*/ 52 w 141"/>
                    <a:gd name="T77" fmla="*/ 19 h 137"/>
                    <a:gd name="T78" fmla="*/ 54 w 141"/>
                    <a:gd name="T79" fmla="*/ 38 h 137"/>
                    <a:gd name="T80" fmla="*/ 58 w 141"/>
                    <a:gd name="T81" fmla="*/ 49 h 137"/>
                    <a:gd name="T82" fmla="*/ 63 w 141"/>
                    <a:gd name="T83" fmla="*/ 52 h 137"/>
                    <a:gd name="T84" fmla="*/ 66 w 141"/>
                    <a:gd name="T85" fmla="*/ 46 h 137"/>
                    <a:gd name="T86" fmla="*/ 69 w 141"/>
                    <a:gd name="T87" fmla="*/ 44 h 137"/>
                    <a:gd name="T88" fmla="*/ 68 w 141"/>
                    <a:gd name="T89" fmla="*/ 53 h 137"/>
                    <a:gd name="T90" fmla="*/ 67 w 141"/>
                    <a:gd name="T91" fmla="*/ 60 h 137"/>
                    <a:gd name="T92" fmla="*/ 70 w 141"/>
                    <a:gd name="T93" fmla="*/ 66 h 13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41" h="137">
                      <a:moveTo>
                        <a:pt x="141" y="132"/>
                      </a:moveTo>
                      <a:lnTo>
                        <a:pt x="139" y="133"/>
                      </a:lnTo>
                      <a:lnTo>
                        <a:pt x="136" y="134"/>
                      </a:lnTo>
                      <a:lnTo>
                        <a:pt x="134" y="136"/>
                      </a:lnTo>
                      <a:lnTo>
                        <a:pt x="133" y="137"/>
                      </a:lnTo>
                      <a:lnTo>
                        <a:pt x="129" y="131"/>
                      </a:lnTo>
                      <a:lnTo>
                        <a:pt x="126" y="127"/>
                      </a:lnTo>
                      <a:lnTo>
                        <a:pt x="121" y="126"/>
                      </a:lnTo>
                      <a:lnTo>
                        <a:pt x="115" y="127"/>
                      </a:lnTo>
                      <a:lnTo>
                        <a:pt x="110" y="129"/>
                      </a:lnTo>
                      <a:lnTo>
                        <a:pt x="105" y="129"/>
                      </a:lnTo>
                      <a:lnTo>
                        <a:pt x="101" y="129"/>
                      </a:lnTo>
                      <a:lnTo>
                        <a:pt x="95" y="129"/>
                      </a:lnTo>
                      <a:lnTo>
                        <a:pt x="89" y="129"/>
                      </a:lnTo>
                      <a:lnTo>
                        <a:pt x="85" y="129"/>
                      </a:lnTo>
                      <a:lnTo>
                        <a:pt x="81" y="127"/>
                      </a:lnTo>
                      <a:lnTo>
                        <a:pt x="78" y="126"/>
                      </a:lnTo>
                      <a:lnTo>
                        <a:pt x="74" y="124"/>
                      </a:lnTo>
                      <a:lnTo>
                        <a:pt x="73" y="122"/>
                      </a:lnTo>
                      <a:lnTo>
                        <a:pt x="74" y="121"/>
                      </a:lnTo>
                      <a:lnTo>
                        <a:pt x="80" y="122"/>
                      </a:lnTo>
                      <a:lnTo>
                        <a:pt x="88" y="122"/>
                      </a:lnTo>
                      <a:lnTo>
                        <a:pt x="97" y="121"/>
                      </a:lnTo>
                      <a:lnTo>
                        <a:pt x="105" y="118"/>
                      </a:lnTo>
                      <a:lnTo>
                        <a:pt x="111" y="116"/>
                      </a:lnTo>
                      <a:lnTo>
                        <a:pt x="105" y="109"/>
                      </a:lnTo>
                      <a:lnTo>
                        <a:pt x="98" y="102"/>
                      </a:lnTo>
                      <a:lnTo>
                        <a:pt x="93" y="96"/>
                      </a:lnTo>
                      <a:lnTo>
                        <a:pt x="89" y="93"/>
                      </a:lnTo>
                      <a:lnTo>
                        <a:pt x="83" y="94"/>
                      </a:lnTo>
                      <a:lnTo>
                        <a:pt x="75" y="95"/>
                      </a:lnTo>
                      <a:lnTo>
                        <a:pt x="67" y="96"/>
                      </a:lnTo>
                      <a:lnTo>
                        <a:pt x="59" y="98"/>
                      </a:lnTo>
                      <a:lnTo>
                        <a:pt x="50" y="98"/>
                      </a:lnTo>
                      <a:lnTo>
                        <a:pt x="43" y="96"/>
                      </a:lnTo>
                      <a:lnTo>
                        <a:pt x="36" y="95"/>
                      </a:lnTo>
                      <a:lnTo>
                        <a:pt x="32" y="93"/>
                      </a:lnTo>
                      <a:lnTo>
                        <a:pt x="28" y="89"/>
                      </a:lnTo>
                      <a:lnTo>
                        <a:pt x="28" y="87"/>
                      </a:lnTo>
                      <a:lnTo>
                        <a:pt x="30" y="87"/>
                      </a:lnTo>
                      <a:lnTo>
                        <a:pt x="35" y="88"/>
                      </a:lnTo>
                      <a:lnTo>
                        <a:pt x="40" y="89"/>
                      </a:lnTo>
                      <a:lnTo>
                        <a:pt x="44" y="89"/>
                      </a:lnTo>
                      <a:lnTo>
                        <a:pt x="50" y="89"/>
                      </a:lnTo>
                      <a:lnTo>
                        <a:pt x="56" y="88"/>
                      </a:lnTo>
                      <a:lnTo>
                        <a:pt x="62" y="87"/>
                      </a:lnTo>
                      <a:lnTo>
                        <a:pt x="67" y="86"/>
                      </a:lnTo>
                      <a:lnTo>
                        <a:pt x="72" y="85"/>
                      </a:lnTo>
                      <a:lnTo>
                        <a:pt x="77" y="83"/>
                      </a:lnTo>
                      <a:lnTo>
                        <a:pt x="73" y="77"/>
                      </a:lnTo>
                      <a:lnTo>
                        <a:pt x="68" y="71"/>
                      </a:lnTo>
                      <a:lnTo>
                        <a:pt x="63" y="66"/>
                      </a:lnTo>
                      <a:lnTo>
                        <a:pt x="57" y="63"/>
                      </a:lnTo>
                      <a:lnTo>
                        <a:pt x="50" y="65"/>
                      </a:lnTo>
                      <a:lnTo>
                        <a:pt x="42" y="66"/>
                      </a:lnTo>
                      <a:lnTo>
                        <a:pt x="33" y="66"/>
                      </a:lnTo>
                      <a:lnTo>
                        <a:pt x="25" y="66"/>
                      </a:lnTo>
                      <a:lnTo>
                        <a:pt x="18" y="64"/>
                      </a:lnTo>
                      <a:lnTo>
                        <a:pt x="11" y="62"/>
                      </a:lnTo>
                      <a:lnTo>
                        <a:pt x="5" y="58"/>
                      </a:lnTo>
                      <a:lnTo>
                        <a:pt x="2" y="54"/>
                      </a:lnTo>
                      <a:lnTo>
                        <a:pt x="0" y="51"/>
                      </a:lnTo>
                      <a:lnTo>
                        <a:pt x="0" y="50"/>
                      </a:lnTo>
                      <a:lnTo>
                        <a:pt x="3" y="51"/>
                      </a:lnTo>
                      <a:lnTo>
                        <a:pt x="6" y="54"/>
                      </a:lnTo>
                      <a:lnTo>
                        <a:pt x="10" y="55"/>
                      </a:lnTo>
                      <a:lnTo>
                        <a:pt x="13" y="56"/>
                      </a:lnTo>
                      <a:lnTo>
                        <a:pt x="19" y="57"/>
                      </a:lnTo>
                      <a:lnTo>
                        <a:pt x="25" y="57"/>
                      </a:lnTo>
                      <a:lnTo>
                        <a:pt x="30" y="57"/>
                      </a:lnTo>
                      <a:lnTo>
                        <a:pt x="36" y="57"/>
                      </a:lnTo>
                      <a:lnTo>
                        <a:pt x="42" y="56"/>
                      </a:lnTo>
                      <a:lnTo>
                        <a:pt x="47" y="55"/>
                      </a:lnTo>
                      <a:lnTo>
                        <a:pt x="41" y="49"/>
                      </a:lnTo>
                      <a:lnTo>
                        <a:pt x="35" y="43"/>
                      </a:lnTo>
                      <a:lnTo>
                        <a:pt x="29" y="38"/>
                      </a:lnTo>
                      <a:lnTo>
                        <a:pt x="22" y="31"/>
                      </a:lnTo>
                      <a:lnTo>
                        <a:pt x="17" y="24"/>
                      </a:lnTo>
                      <a:lnTo>
                        <a:pt x="11" y="18"/>
                      </a:lnTo>
                      <a:lnTo>
                        <a:pt x="7" y="12"/>
                      </a:lnTo>
                      <a:lnTo>
                        <a:pt x="4" y="8"/>
                      </a:lnTo>
                      <a:lnTo>
                        <a:pt x="2" y="2"/>
                      </a:lnTo>
                      <a:lnTo>
                        <a:pt x="2" y="0"/>
                      </a:lnTo>
                      <a:lnTo>
                        <a:pt x="5" y="1"/>
                      </a:lnTo>
                      <a:lnTo>
                        <a:pt x="9" y="4"/>
                      </a:lnTo>
                      <a:lnTo>
                        <a:pt x="11" y="8"/>
                      </a:lnTo>
                      <a:lnTo>
                        <a:pt x="15" y="12"/>
                      </a:lnTo>
                      <a:lnTo>
                        <a:pt x="21" y="19"/>
                      </a:lnTo>
                      <a:lnTo>
                        <a:pt x="27" y="25"/>
                      </a:lnTo>
                      <a:lnTo>
                        <a:pt x="34" y="32"/>
                      </a:lnTo>
                      <a:lnTo>
                        <a:pt x="40" y="38"/>
                      </a:lnTo>
                      <a:lnTo>
                        <a:pt x="45" y="43"/>
                      </a:lnTo>
                      <a:lnTo>
                        <a:pt x="49" y="46"/>
                      </a:lnTo>
                      <a:lnTo>
                        <a:pt x="52" y="39"/>
                      </a:lnTo>
                      <a:lnTo>
                        <a:pt x="55" y="31"/>
                      </a:lnTo>
                      <a:lnTo>
                        <a:pt x="56" y="23"/>
                      </a:lnTo>
                      <a:lnTo>
                        <a:pt x="55" y="16"/>
                      </a:lnTo>
                      <a:lnTo>
                        <a:pt x="53" y="11"/>
                      </a:lnTo>
                      <a:lnTo>
                        <a:pt x="55" y="8"/>
                      </a:lnTo>
                      <a:lnTo>
                        <a:pt x="56" y="9"/>
                      </a:lnTo>
                      <a:lnTo>
                        <a:pt x="58" y="11"/>
                      </a:lnTo>
                      <a:lnTo>
                        <a:pt x="62" y="24"/>
                      </a:lnTo>
                      <a:lnTo>
                        <a:pt x="64" y="36"/>
                      </a:lnTo>
                      <a:lnTo>
                        <a:pt x="64" y="47"/>
                      </a:lnTo>
                      <a:lnTo>
                        <a:pt x="64" y="53"/>
                      </a:lnTo>
                      <a:lnTo>
                        <a:pt x="70" y="57"/>
                      </a:lnTo>
                      <a:lnTo>
                        <a:pt x="75" y="64"/>
                      </a:lnTo>
                      <a:lnTo>
                        <a:pt x="80" y="70"/>
                      </a:lnTo>
                      <a:lnTo>
                        <a:pt x="85" y="73"/>
                      </a:lnTo>
                      <a:lnTo>
                        <a:pt x="91" y="71"/>
                      </a:lnTo>
                      <a:lnTo>
                        <a:pt x="97" y="64"/>
                      </a:lnTo>
                      <a:lnTo>
                        <a:pt x="101" y="55"/>
                      </a:lnTo>
                      <a:lnTo>
                        <a:pt x="101" y="44"/>
                      </a:lnTo>
                      <a:lnTo>
                        <a:pt x="100" y="36"/>
                      </a:lnTo>
                      <a:lnTo>
                        <a:pt x="101" y="33"/>
                      </a:lnTo>
                      <a:lnTo>
                        <a:pt x="102" y="34"/>
                      </a:lnTo>
                      <a:lnTo>
                        <a:pt x="104" y="39"/>
                      </a:lnTo>
                      <a:lnTo>
                        <a:pt x="106" y="50"/>
                      </a:lnTo>
                      <a:lnTo>
                        <a:pt x="108" y="63"/>
                      </a:lnTo>
                      <a:lnTo>
                        <a:pt x="108" y="76"/>
                      </a:lnTo>
                      <a:lnTo>
                        <a:pt x="103" y="85"/>
                      </a:lnTo>
                      <a:lnTo>
                        <a:pt x="110" y="92"/>
                      </a:lnTo>
                      <a:lnTo>
                        <a:pt x="116" y="98"/>
                      </a:lnTo>
                      <a:lnTo>
                        <a:pt x="119" y="103"/>
                      </a:lnTo>
                      <a:lnTo>
                        <a:pt x="123" y="108"/>
                      </a:lnTo>
                      <a:lnTo>
                        <a:pt x="127" y="104"/>
                      </a:lnTo>
                      <a:lnTo>
                        <a:pt x="129" y="100"/>
                      </a:lnTo>
                      <a:lnTo>
                        <a:pt x="132" y="95"/>
                      </a:lnTo>
                      <a:lnTo>
                        <a:pt x="133" y="92"/>
                      </a:lnTo>
                      <a:lnTo>
                        <a:pt x="134" y="89"/>
                      </a:lnTo>
                      <a:lnTo>
                        <a:pt x="136" y="88"/>
                      </a:lnTo>
                      <a:lnTo>
                        <a:pt x="139" y="89"/>
                      </a:lnTo>
                      <a:lnTo>
                        <a:pt x="140" y="94"/>
                      </a:lnTo>
                      <a:lnTo>
                        <a:pt x="139" y="101"/>
                      </a:lnTo>
                      <a:lnTo>
                        <a:pt x="136" y="107"/>
                      </a:lnTo>
                      <a:lnTo>
                        <a:pt x="134" y="114"/>
                      </a:lnTo>
                      <a:lnTo>
                        <a:pt x="132" y="117"/>
                      </a:lnTo>
                      <a:lnTo>
                        <a:pt x="134" y="121"/>
                      </a:lnTo>
                      <a:lnTo>
                        <a:pt x="136" y="124"/>
                      </a:lnTo>
                      <a:lnTo>
                        <a:pt x="139" y="129"/>
                      </a:lnTo>
                      <a:lnTo>
                        <a:pt x="141" y="1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6" name="Freeform 279">
                  <a:extLst>
                    <a:ext uri="{FF2B5EF4-FFF2-40B4-BE49-F238E27FC236}">
                      <a16:creationId xmlns:a16="http://schemas.microsoft.com/office/drawing/2014/main" id="{D67B3792-9BDB-4F49-8A5E-4EAF207917F3}"/>
                    </a:ext>
                  </a:extLst>
                </p:cNvPr>
                <p:cNvSpPr>
                  <a:spLocks/>
                </p:cNvSpPr>
                <p:nvPr/>
              </p:nvSpPr>
              <p:spPr bwMode="auto">
                <a:xfrm>
                  <a:off x="124" y="38"/>
                  <a:ext cx="56" cy="76"/>
                </a:xfrm>
                <a:custGeom>
                  <a:avLst/>
                  <a:gdLst>
                    <a:gd name="T0" fmla="*/ 8 w 112"/>
                    <a:gd name="T1" fmla="*/ 72 h 151"/>
                    <a:gd name="T2" fmla="*/ 0 w 112"/>
                    <a:gd name="T3" fmla="*/ 57 h 151"/>
                    <a:gd name="T4" fmla="*/ 1 w 112"/>
                    <a:gd name="T5" fmla="*/ 46 h 151"/>
                    <a:gd name="T6" fmla="*/ 3 w 112"/>
                    <a:gd name="T7" fmla="*/ 46 h 151"/>
                    <a:gd name="T8" fmla="*/ 4 w 112"/>
                    <a:gd name="T9" fmla="*/ 54 h 151"/>
                    <a:gd name="T10" fmla="*/ 8 w 112"/>
                    <a:gd name="T11" fmla="*/ 67 h 151"/>
                    <a:gd name="T12" fmla="*/ 14 w 112"/>
                    <a:gd name="T13" fmla="*/ 69 h 151"/>
                    <a:gd name="T14" fmla="*/ 16 w 112"/>
                    <a:gd name="T15" fmla="*/ 65 h 151"/>
                    <a:gd name="T16" fmla="*/ 15 w 112"/>
                    <a:gd name="T17" fmla="*/ 57 h 151"/>
                    <a:gd name="T18" fmla="*/ 12 w 112"/>
                    <a:gd name="T19" fmla="*/ 41 h 151"/>
                    <a:gd name="T20" fmla="*/ 13 w 112"/>
                    <a:gd name="T21" fmla="*/ 33 h 151"/>
                    <a:gd name="T22" fmla="*/ 14 w 112"/>
                    <a:gd name="T23" fmla="*/ 33 h 151"/>
                    <a:gd name="T24" fmla="*/ 15 w 112"/>
                    <a:gd name="T25" fmla="*/ 41 h 151"/>
                    <a:gd name="T26" fmla="*/ 18 w 112"/>
                    <a:gd name="T27" fmla="*/ 54 h 151"/>
                    <a:gd name="T28" fmla="*/ 23 w 112"/>
                    <a:gd name="T29" fmla="*/ 54 h 151"/>
                    <a:gd name="T30" fmla="*/ 27 w 112"/>
                    <a:gd name="T31" fmla="*/ 45 h 151"/>
                    <a:gd name="T32" fmla="*/ 25 w 112"/>
                    <a:gd name="T33" fmla="*/ 33 h 151"/>
                    <a:gd name="T34" fmla="*/ 25 w 112"/>
                    <a:gd name="T35" fmla="*/ 16 h 151"/>
                    <a:gd name="T36" fmla="*/ 29 w 112"/>
                    <a:gd name="T37" fmla="*/ 9 h 151"/>
                    <a:gd name="T38" fmla="*/ 31 w 112"/>
                    <a:gd name="T39" fmla="*/ 10 h 151"/>
                    <a:gd name="T40" fmla="*/ 28 w 112"/>
                    <a:gd name="T41" fmla="*/ 18 h 151"/>
                    <a:gd name="T42" fmla="*/ 29 w 112"/>
                    <a:gd name="T43" fmla="*/ 31 h 151"/>
                    <a:gd name="T44" fmla="*/ 34 w 112"/>
                    <a:gd name="T45" fmla="*/ 30 h 151"/>
                    <a:gd name="T46" fmla="*/ 38 w 112"/>
                    <a:gd name="T47" fmla="*/ 22 h 151"/>
                    <a:gd name="T48" fmla="*/ 40 w 112"/>
                    <a:gd name="T49" fmla="*/ 14 h 151"/>
                    <a:gd name="T50" fmla="*/ 44 w 112"/>
                    <a:gd name="T51" fmla="*/ 5 h 151"/>
                    <a:gd name="T52" fmla="*/ 48 w 112"/>
                    <a:gd name="T53" fmla="*/ 1 h 151"/>
                    <a:gd name="T54" fmla="*/ 51 w 112"/>
                    <a:gd name="T55" fmla="*/ 1 h 151"/>
                    <a:gd name="T56" fmla="*/ 47 w 112"/>
                    <a:gd name="T57" fmla="*/ 8 h 151"/>
                    <a:gd name="T58" fmla="*/ 41 w 112"/>
                    <a:gd name="T59" fmla="*/ 17 h 151"/>
                    <a:gd name="T60" fmla="*/ 40 w 112"/>
                    <a:gd name="T61" fmla="*/ 25 h 151"/>
                    <a:gd name="T62" fmla="*/ 37 w 112"/>
                    <a:gd name="T63" fmla="*/ 33 h 151"/>
                    <a:gd name="T64" fmla="*/ 38 w 112"/>
                    <a:gd name="T65" fmla="*/ 35 h 151"/>
                    <a:gd name="T66" fmla="*/ 44 w 112"/>
                    <a:gd name="T67" fmla="*/ 33 h 151"/>
                    <a:gd name="T68" fmla="*/ 50 w 112"/>
                    <a:gd name="T69" fmla="*/ 30 h 151"/>
                    <a:gd name="T70" fmla="*/ 53 w 112"/>
                    <a:gd name="T71" fmla="*/ 27 h 151"/>
                    <a:gd name="T72" fmla="*/ 55 w 112"/>
                    <a:gd name="T73" fmla="*/ 25 h 151"/>
                    <a:gd name="T74" fmla="*/ 56 w 112"/>
                    <a:gd name="T75" fmla="*/ 26 h 151"/>
                    <a:gd name="T76" fmla="*/ 54 w 112"/>
                    <a:gd name="T77" fmla="*/ 31 h 151"/>
                    <a:gd name="T78" fmla="*/ 48 w 112"/>
                    <a:gd name="T79" fmla="*/ 36 h 151"/>
                    <a:gd name="T80" fmla="*/ 42 w 112"/>
                    <a:gd name="T81" fmla="*/ 39 h 151"/>
                    <a:gd name="T82" fmla="*/ 36 w 112"/>
                    <a:gd name="T83" fmla="*/ 41 h 151"/>
                    <a:gd name="T84" fmla="*/ 32 w 112"/>
                    <a:gd name="T85" fmla="*/ 45 h 151"/>
                    <a:gd name="T86" fmla="*/ 27 w 112"/>
                    <a:gd name="T87" fmla="*/ 57 h 151"/>
                    <a:gd name="T88" fmla="*/ 28 w 112"/>
                    <a:gd name="T89" fmla="*/ 61 h 151"/>
                    <a:gd name="T90" fmla="*/ 33 w 112"/>
                    <a:gd name="T91" fmla="*/ 62 h 151"/>
                    <a:gd name="T92" fmla="*/ 39 w 112"/>
                    <a:gd name="T93" fmla="*/ 61 h 151"/>
                    <a:gd name="T94" fmla="*/ 44 w 112"/>
                    <a:gd name="T95" fmla="*/ 58 h 151"/>
                    <a:gd name="T96" fmla="*/ 48 w 112"/>
                    <a:gd name="T97" fmla="*/ 53 h 151"/>
                    <a:gd name="T98" fmla="*/ 49 w 112"/>
                    <a:gd name="T99" fmla="*/ 53 h 151"/>
                    <a:gd name="T100" fmla="*/ 47 w 112"/>
                    <a:gd name="T101" fmla="*/ 59 h 151"/>
                    <a:gd name="T102" fmla="*/ 42 w 112"/>
                    <a:gd name="T103" fmla="*/ 64 h 151"/>
                    <a:gd name="T104" fmla="*/ 35 w 112"/>
                    <a:gd name="T105" fmla="*/ 66 h 151"/>
                    <a:gd name="T106" fmla="*/ 28 w 112"/>
                    <a:gd name="T107" fmla="*/ 67 h 151"/>
                    <a:gd name="T108" fmla="*/ 23 w 112"/>
                    <a:gd name="T109" fmla="*/ 68 h 151"/>
                    <a:gd name="T110" fmla="*/ 21 w 112"/>
                    <a:gd name="T111" fmla="*/ 72 h 151"/>
                    <a:gd name="T112" fmla="*/ 17 w 112"/>
                    <a:gd name="T113" fmla="*/ 73 h 151"/>
                    <a:gd name="T114" fmla="*/ 13 w 112"/>
                    <a:gd name="T115" fmla="*/ 75 h 1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2" h="151">
                      <a:moveTo>
                        <a:pt x="23" y="151"/>
                      </a:moveTo>
                      <a:lnTo>
                        <a:pt x="15" y="144"/>
                      </a:lnTo>
                      <a:lnTo>
                        <a:pt x="7" y="130"/>
                      </a:lnTo>
                      <a:lnTo>
                        <a:pt x="0" y="114"/>
                      </a:lnTo>
                      <a:lnTo>
                        <a:pt x="0" y="96"/>
                      </a:lnTo>
                      <a:lnTo>
                        <a:pt x="2" y="91"/>
                      </a:lnTo>
                      <a:lnTo>
                        <a:pt x="3" y="91"/>
                      </a:lnTo>
                      <a:lnTo>
                        <a:pt x="5" y="92"/>
                      </a:lnTo>
                      <a:lnTo>
                        <a:pt x="5" y="96"/>
                      </a:lnTo>
                      <a:lnTo>
                        <a:pt x="7" y="108"/>
                      </a:lnTo>
                      <a:lnTo>
                        <a:pt x="10" y="122"/>
                      </a:lnTo>
                      <a:lnTo>
                        <a:pt x="16" y="134"/>
                      </a:lnTo>
                      <a:lnTo>
                        <a:pt x="25" y="142"/>
                      </a:lnTo>
                      <a:lnTo>
                        <a:pt x="28" y="138"/>
                      </a:lnTo>
                      <a:lnTo>
                        <a:pt x="31" y="134"/>
                      </a:lnTo>
                      <a:lnTo>
                        <a:pt x="32" y="130"/>
                      </a:lnTo>
                      <a:lnTo>
                        <a:pt x="34" y="128"/>
                      </a:lnTo>
                      <a:lnTo>
                        <a:pt x="30" y="114"/>
                      </a:lnTo>
                      <a:lnTo>
                        <a:pt x="26" y="98"/>
                      </a:lnTo>
                      <a:lnTo>
                        <a:pt x="24" y="82"/>
                      </a:lnTo>
                      <a:lnTo>
                        <a:pt x="24" y="72"/>
                      </a:lnTo>
                      <a:lnTo>
                        <a:pt x="25" y="66"/>
                      </a:lnTo>
                      <a:lnTo>
                        <a:pt x="27" y="65"/>
                      </a:lnTo>
                      <a:lnTo>
                        <a:pt x="28" y="66"/>
                      </a:lnTo>
                      <a:lnTo>
                        <a:pt x="30" y="72"/>
                      </a:lnTo>
                      <a:lnTo>
                        <a:pt x="30" y="82"/>
                      </a:lnTo>
                      <a:lnTo>
                        <a:pt x="32" y="95"/>
                      </a:lnTo>
                      <a:lnTo>
                        <a:pt x="35" y="107"/>
                      </a:lnTo>
                      <a:lnTo>
                        <a:pt x="40" y="115"/>
                      </a:lnTo>
                      <a:lnTo>
                        <a:pt x="45" y="108"/>
                      </a:lnTo>
                      <a:lnTo>
                        <a:pt x="49" y="99"/>
                      </a:lnTo>
                      <a:lnTo>
                        <a:pt x="53" y="90"/>
                      </a:lnTo>
                      <a:lnTo>
                        <a:pt x="55" y="83"/>
                      </a:lnTo>
                      <a:lnTo>
                        <a:pt x="49" y="66"/>
                      </a:lnTo>
                      <a:lnTo>
                        <a:pt x="47" y="49"/>
                      </a:lnTo>
                      <a:lnTo>
                        <a:pt x="49" y="32"/>
                      </a:lnTo>
                      <a:lnTo>
                        <a:pt x="55" y="20"/>
                      </a:lnTo>
                      <a:lnTo>
                        <a:pt x="58" y="17"/>
                      </a:lnTo>
                      <a:lnTo>
                        <a:pt x="59" y="17"/>
                      </a:lnTo>
                      <a:lnTo>
                        <a:pt x="61" y="19"/>
                      </a:lnTo>
                      <a:lnTo>
                        <a:pt x="59" y="22"/>
                      </a:lnTo>
                      <a:lnTo>
                        <a:pt x="56" y="36"/>
                      </a:lnTo>
                      <a:lnTo>
                        <a:pt x="55" y="50"/>
                      </a:lnTo>
                      <a:lnTo>
                        <a:pt x="57" y="61"/>
                      </a:lnTo>
                      <a:lnTo>
                        <a:pt x="61" y="69"/>
                      </a:lnTo>
                      <a:lnTo>
                        <a:pt x="68" y="60"/>
                      </a:lnTo>
                      <a:lnTo>
                        <a:pt x="72" y="51"/>
                      </a:lnTo>
                      <a:lnTo>
                        <a:pt x="76" y="43"/>
                      </a:lnTo>
                      <a:lnTo>
                        <a:pt x="77" y="35"/>
                      </a:lnTo>
                      <a:lnTo>
                        <a:pt x="79" y="27"/>
                      </a:lnTo>
                      <a:lnTo>
                        <a:pt x="84" y="17"/>
                      </a:lnTo>
                      <a:lnTo>
                        <a:pt x="88" y="9"/>
                      </a:lnTo>
                      <a:lnTo>
                        <a:pt x="93" y="4"/>
                      </a:lnTo>
                      <a:lnTo>
                        <a:pt x="96" y="1"/>
                      </a:lnTo>
                      <a:lnTo>
                        <a:pt x="101" y="0"/>
                      </a:lnTo>
                      <a:lnTo>
                        <a:pt x="102" y="1"/>
                      </a:lnTo>
                      <a:lnTo>
                        <a:pt x="101" y="5"/>
                      </a:lnTo>
                      <a:lnTo>
                        <a:pt x="93" y="15"/>
                      </a:lnTo>
                      <a:lnTo>
                        <a:pt x="86" y="24"/>
                      </a:lnTo>
                      <a:lnTo>
                        <a:pt x="81" y="34"/>
                      </a:lnTo>
                      <a:lnTo>
                        <a:pt x="80" y="40"/>
                      </a:lnTo>
                      <a:lnTo>
                        <a:pt x="79" y="49"/>
                      </a:lnTo>
                      <a:lnTo>
                        <a:pt x="77" y="58"/>
                      </a:lnTo>
                      <a:lnTo>
                        <a:pt x="73" y="66"/>
                      </a:lnTo>
                      <a:lnTo>
                        <a:pt x="70" y="72"/>
                      </a:lnTo>
                      <a:lnTo>
                        <a:pt x="76" y="70"/>
                      </a:lnTo>
                      <a:lnTo>
                        <a:pt x="81" y="68"/>
                      </a:lnTo>
                      <a:lnTo>
                        <a:pt x="87" y="66"/>
                      </a:lnTo>
                      <a:lnTo>
                        <a:pt x="93" y="64"/>
                      </a:lnTo>
                      <a:lnTo>
                        <a:pt x="99" y="60"/>
                      </a:lnTo>
                      <a:lnTo>
                        <a:pt x="102" y="57"/>
                      </a:lnTo>
                      <a:lnTo>
                        <a:pt x="106" y="54"/>
                      </a:lnTo>
                      <a:lnTo>
                        <a:pt x="108" y="52"/>
                      </a:lnTo>
                      <a:lnTo>
                        <a:pt x="110" y="50"/>
                      </a:lnTo>
                      <a:lnTo>
                        <a:pt x="112" y="49"/>
                      </a:lnTo>
                      <a:lnTo>
                        <a:pt x="112" y="51"/>
                      </a:lnTo>
                      <a:lnTo>
                        <a:pt x="111" y="54"/>
                      </a:lnTo>
                      <a:lnTo>
                        <a:pt x="107" y="61"/>
                      </a:lnTo>
                      <a:lnTo>
                        <a:pt x="101" y="67"/>
                      </a:lnTo>
                      <a:lnTo>
                        <a:pt x="95" y="72"/>
                      </a:lnTo>
                      <a:lnTo>
                        <a:pt x="89" y="75"/>
                      </a:lnTo>
                      <a:lnTo>
                        <a:pt x="83" y="77"/>
                      </a:lnTo>
                      <a:lnTo>
                        <a:pt x="77" y="80"/>
                      </a:lnTo>
                      <a:lnTo>
                        <a:pt x="72" y="81"/>
                      </a:lnTo>
                      <a:lnTo>
                        <a:pt x="69" y="81"/>
                      </a:lnTo>
                      <a:lnTo>
                        <a:pt x="64" y="90"/>
                      </a:lnTo>
                      <a:lnTo>
                        <a:pt x="57" y="102"/>
                      </a:lnTo>
                      <a:lnTo>
                        <a:pt x="53" y="113"/>
                      </a:lnTo>
                      <a:lnTo>
                        <a:pt x="50" y="121"/>
                      </a:lnTo>
                      <a:lnTo>
                        <a:pt x="55" y="122"/>
                      </a:lnTo>
                      <a:lnTo>
                        <a:pt x="59" y="123"/>
                      </a:lnTo>
                      <a:lnTo>
                        <a:pt x="66" y="123"/>
                      </a:lnTo>
                      <a:lnTo>
                        <a:pt x="72" y="122"/>
                      </a:lnTo>
                      <a:lnTo>
                        <a:pt x="78" y="121"/>
                      </a:lnTo>
                      <a:lnTo>
                        <a:pt x="84" y="119"/>
                      </a:lnTo>
                      <a:lnTo>
                        <a:pt x="88" y="115"/>
                      </a:lnTo>
                      <a:lnTo>
                        <a:pt x="92" y="111"/>
                      </a:lnTo>
                      <a:lnTo>
                        <a:pt x="95" y="106"/>
                      </a:lnTo>
                      <a:lnTo>
                        <a:pt x="97" y="105"/>
                      </a:lnTo>
                      <a:lnTo>
                        <a:pt x="97" y="106"/>
                      </a:lnTo>
                      <a:lnTo>
                        <a:pt x="96" y="111"/>
                      </a:lnTo>
                      <a:lnTo>
                        <a:pt x="93" y="117"/>
                      </a:lnTo>
                      <a:lnTo>
                        <a:pt x="88" y="122"/>
                      </a:lnTo>
                      <a:lnTo>
                        <a:pt x="83" y="127"/>
                      </a:lnTo>
                      <a:lnTo>
                        <a:pt x="76" y="129"/>
                      </a:lnTo>
                      <a:lnTo>
                        <a:pt x="69" y="132"/>
                      </a:lnTo>
                      <a:lnTo>
                        <a:pt x="62" y="133"/>
                      </a:lnTo>
                      <a:lnTo>
                        <a:pt x="55" y="133"/>
                      </a:lnTo>
                      <a:lnTo>
                        <a:pt x="49" y="132"/>
                      </a:lnTo>
                      <a:lnTo>
                        <a:pt x="46" y="135"/>
                      </a:lnTo>
                      <a:lnTo>
                        <a:pt x="43" y="138"/>
                      </a:lnTo>
                      <a:lnTo>
                        <a:pt x="41" y="143"/>
                      </a:lnTo>
                      <a:lnTo>
                        <a:pt x="40" y="147"/>
                      </a:lnTo>
                      <a:lnTo>
                        <a:pt x="34" y="145"/>
                      </a:lnTo>
                      <a:lnTo>
                        <a:pt x="30" y="147"/>
                      </a:lnTo>
                      <a:lnTo>
                        <a:pt x="25" y="149"/>
                      </a:lnTo>
                      <a:lnTo>
                        <a:pt x="23" y="15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7" name="Freeform 280">
                  <a:extLst>
                    <a:ext uri="{FF2B5EF4-FFF2-40B4-BE49-F238E27FC236}">
                      <a16:creationId xmlns:a16="http://schemas.microsoft.com/office/drawing/2014/main" id="{E40A2ED8-3D88-4668-AEFB-94C5DC4FC610}"/>
                    </a:ext>
                  </a:extLst>
                </p:cNvPr>
                <p:cNvSpPr>
                  <a:spLocks/>
                </p:cNvSpPr>
                <p:nvPr/>
              </p:nvSpPr>
              <p:spPr bwMode="auto">
                <a:xfrm>
                  <a:off x="151" y="123"/>
                  <a:ext cx="91" cy="41"/>
                </a:xfrm>
                <a:custGeom>
                  <a:avLst/>
                  <a:gdLst>
                    <a:gd name="T0" fmla="*/ 1 w 181"/>
                    <a:gd name="T1" fmla="*/ 13 h 83"/>
                    <a:gd name="T2" fmla="*/ 1 w 181"/>
                    <a:gd name="T3" fmla="*/ 15 h 83"/>
                    <a:gd name="T4" fmla="*/ 4 w 181"/>
                    <a:gd name="T5" fmla="*/ 15 h 83"/>
                    <a:gd name="T6" fmla="*/ 12 w 181"/>
                    <a:gd name="T7" fmla="*/ 15 h 83"/>
                    <a:gd name="T8" fmla="*/ 20 w 181"/>
                    <a:gd name="T9" fmla="*/ 16 h 83"/>
                    <a:gd name="T10" fmla="*/ 25 w 181"/>
                    <a:gd name="T11" fmla="*/ 18 h 83"/>
                    <a:gd name="T12" fmla="*/ 28 w 181"/>
                    <a:gd name="T13" fmla="*/ 23 h 83"/>
                    <a:gd name="T14" fmla="*/ 35 w 181"/>
                    <a:gd name="T15" fmla="*/ 33 h 83"/>
                    <a:gd name="T16" fmla="*/ 43 w 181"/>
                    <a:gd name="T17" fmla="*/ 38 h 83"/>
                    <a:gd name="T18" fmla="*/ 43 w 181"/>
                    <a:gd name="T19" fmla="*/ 36 h 83"/>
                    <a:gd name="T20" fmla="*/ 38 w 181"/>
                    <a:gd name="T21" fmla="*/ 30 h 83"/>
                    <a:gd name="T22" fmla="*/ 35 w 181"/>
                    <a:gd name="T23" fmla="*/ 23 h 83"/>
                    <a:gd name="T24" fmla="*/ 38 w 181"/>
                    <a:gd name="T25" fmla="*/ 20 h 83"/>
                    <a:gd name="T26" fmla="*/ 47 w 181"/>
                    <a:gd name="T27" fmla="*/ 21 h 83"/>
                    <a:gd name="T28" fmla="*/ 52 w 181"/>
                    <a:gd name="T29" fmla="*/ 27 h 83"/>
                    <a:gd name="T30" fmla="*/ 60 w 181"/>
                    <a:gd name="T31" fmla="*/ 36 h 83"/>
                    <a:gd name="T32" fmla="*/ 69 w 181"/>
                    <a:gd name="T33" fmla="*/ 41 h 83"/>
                    <a:gd name="T34" fmla="*/ 73 w 181"/>
                    <a:gd name="T35" fmla="*/ 40 h 83"/>
                    <a:gd name="T36" fmla="*/ 65 w 181"/>
                    <a:gd name="T37" fmla="*/ 35 h 83"/>
                    <a:gd name="T38" fmla="*/ 57 w 181"/>
                    <a:gd name="T39" fmla="*/ 28 h 83"/>
                    <a:gd name="T40" fmla="*/ 60 w 181"/>
                    <a:gd name="T41" fmla="*/ 26 h 83"/>
                    <a:gd name="T42" fmla="*/ 69 w 181"/>
                    <a:gd name="T43" fmla="*/ 28 h 83"/>
                    <a:gd name="T44" fmla="*/ 79 w 181"/>
                    <a:gd name="T45" fmla="*/ 30 h 83"/>
                    <a:gd name="T46" fmla="*/ 86 w 181"/>
                    <a:gd name="T47" fmla="*/ 31 h 83"/>
                    <a:gd name="T48" fmla="*/ 90 w 181"/>
                    <a:gd name="T49" fmla="*/ 31 h 83"/>
                    <a:gd name="T50" fmla="*/ 89 w 181"/>
                    <a:gd name="T51" fmla="*/ 29 h 83"/>
                    <a:gd name="T52" fmla="*/ 83 w 181"/>
                    <a:gd name="T53" fmla="*/ 28 h 83"/>
                    <a:gd name="T54" fmla="*/ 75 w 181"/>
                    <a:gd name="T55" fmla="*/ 26 h 83"/>
                    <a:gd name="T56" fmla="*/ 67 w 181"/>
                    <a:gd name="T57" fmla="*/ 23 h 83"/>
                    <a:gd name="T58" fmla="*/ 61 w 181"/>
                    <a:gd name="T59" fmla="*/ 21 h 83"/>
                    <a:gd name="T60" fmla="*/ 62 w 181"/>
                    <a:gd name="T61" fmla="*/ 17 h 83"/>
                    <a:gd name="T62" fmla="*/ 68 w 181"/>
                    <a:gd name="T63" fmla="*/ 15 h 83"/>
                    <a:gd name="T64" fmla="*/ 73 w 181"/>
                    <a:gd name="T65" fmla="*/ 13 h 83"/>
                    <a:gd name="T66" fmla="*/ 72 w 181"/>
                    <a:gd name="T67" fmla="*/ 12 h 83"/>
                    <a:gd name="T68" fmla="*/ 66 w 181"/>
                    <a:gd name="T69" fmla="*/ 10 h 83"/>
                    <a:gd name="T70" fmla="*/ 57 w 181"/>
                    <a:gd name="T71" fmla="*/ 15 h 83"/>
                    <a:gd name="T72" fmla="*/ 53 w 181"/>
                    <a:gd name="T73" fmla="*/ 17 h 83"/>
                    <a:gd name="T74" fmla="*/ 47 w 181"/>
                    <a:gd name="T75" fmla="*/ 16 h 83"/>
                    <a:gd name="T76" fmla="*/ 42 w 181"/>
                    <a:gd name="T77" fmla="*/ 16 h 83"/>
                    <a:gd name="T78" fmla="*/ 38 w 181"/>
                    <a:gd name="T79" fmla="*/ 16 h 83"/>
                    <a:gd name="T80" fmla="*/ 36 w 181"/>
                    <a:gd name="T81" fmla="*/ 12 h 83"/>
                    <a:gd name="T82" fmla="*/ 40 w 181"/>
                    <a:gd name="T83" fmla="*/ 5 h 83"/>
                    <a:gd name="T84" fmla="*/ 47 w 181"/>
                    <a:gd name="T85" fmla="*/ 1 h 83"/>
                    <a:gd name="T86" fmla="*/ 46 w 181"/>
                    <a:gd name="T87" fmla="*/ 0 h 83"/>
                    <a:gd name="T88" fmla="*/ 42 w 181"/>
                    <a:gd name="T89" fmla="*/ 0 h 83"/>
                    <a:gd name="T90" fmla="*/ 37 w 181"/>
                    <a:gd name="T91" fmla="*/ 3 h 83"/>
                    <a:gd name="T92" fmla="*/ 32 w 181"/>
                    <a:gd name="T93" fmla="*/ 7 h 83"/>
                    <a:gd name="T94" fmla="*/ 28 w 181"/>
                    <a:gd name="T95" fmla="*/ 10 h 83"/>
                    <a:gd name="T96" fmla="*/ 24 w 181"/>
                    <a:gd name="T97" fmla="*/ 12 h 83"/>
                    <a:gd name="T98" fmla="*/ 17 w 181"/>
                    <a:gd name="T99" fmla="*/ 12 h 83"/>
                    <a:gd name="T100" fmla="*/ 9 w 181"/>
                    <a:gd name="T101" fmla="*/ 12 h 83"/>
                    <a:gd name="T102" fmla="*/ 2 w 181"/>
                    <a:gd name="T103" fmla="*/ 12 h 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 h="83">
                      <a:moveTo>
                        <a:pt x="0" y="25"/>
                      </a:moveTo>
                      <a:lnTo>
                        <a:pt x="1" y="26"/>
                      </a:lnTo>
                      <a:lnTo>
                        <a:pt x="1" y="27"/>
                      </a:lnTo>
                      <a:lnTo>
                        <a:pt x="1" y="30"/>
                      </a:lnTo>
                      <a:lnTo>
                        <a:pt x="1" y="31"/>
                      </a:lnTo>
                      <a:lnTo>
                        <a:pt x="8" y="31"/>
                      </a:lnTo>
                      <a:lnTo>
                        <a:pt x="15" y="31"/>
                      </a:lnTo>
                      <a:lnTo>
                        <a:pt x="23" y="31"/>
                      </a:lnTo>
                      <a:lnTo>
                        <a:pt x="31" y="32"/>
                      </a:lnTo>
                      <a:lnTo>
                        <a:pt x="39" y="33"/>
                      </a:lnTo>
                      <a:lnTo>
                        <a:pt x="45" y="35"/>
                      </a:lnTo>
                      <a:lnTo>
                        <a:pt x="49" y="36"/>
                      </a:lnTo>
                      <a:lnTo>
                        <a:pt x="53" y="39"/>
                      </a:lnTo>
                      <a:lnTo>
                        <a:pt x="56" y="46"/>
                      </a:lnTo>
                      <a:lnTo>
                        <a:pt x="61" y="56"/>
                      </a:lnTo>
                      <a:lnTo>
                        <a:pt x="69" y="66"/>
                      </a:lnTo>
                      <a:lnTo>
                        <a:pt x="79" y="75"/>
                      </a:lnTo>
                      <a:lnTo>
                        <a:pt x="85" y="76"/>
                      </a:lnTo>
                      <a:lnTo>
                        <a:pt x="86" y="75"/>
                      </a:lnTo>
                      <a:lnTo>
                        <a:pt x="85" y="72"/>
                      </a:lnTo>
                      <a:lnTo>
                        <a:pt x="80" y="68"/>
                      </a:lnTo>
                      <a:lnTo>
                        <a:pt x="75" y="61"/>
                      </a:lnTo>
                      <a:lnTo>
                        <a:pt x="71" y="54"/>
                      </a:lnTo>
                      <a:lnTo>
                        <a:pt x="69" y="46"/>
                      </a:lnTo>
                      <a:lnTo>
                        <a:pt x="68" y="40"/>
                      </a:lnTo>
                      <a:lnTo>
                        <a:pt x="76" y="40"/>
                      </a:lnTo>
                      <a:lnTo>
                        <a:pt x="86" y="41"/>
                      </a:lnTo>
                      <a:lnTo>
                        <a:pt x="94" y="43"/>
                      </a:lnTo>
                      <a:lnTo>
                        <a:pt x="101" y="46"/>
                      </a:lnTo>
                      <a:lnTo>
                        <a:pt x="104" y="55"/>
                      </a:lnTo>
                      <a:lnTo>
                        <a:pt x="110" y="64"/>
                      </a:lnTo>
                      <a:lnTo>
                        <a:pt x="120" y="73"/>
                      </a:lnTo>
                      <a:lnTo>
                        <a:pt x="130" y="80"/>
                      </a:lnTo>
                      <a:lnTo>
                        <a:pt x="138" y="83"/>
                      </a:lnTo>
                      <a:lnTo>
                        <a:pt x="144" y="83"/>
                      </a:lnTo>
                      <a:lnTo>
                        <a:pt x="145" y="81"/>
                      </a:lnTo>
                      <a:lnTo>
                        <a:pt x="142" y="78"/>
                      </a:lnTo>
                      <a:lnTo>
                        <a:pt x="130" y="71"/>
                      </a:lnTo>
                      <a:lnTo>
                        <a:pt x="121" y="63"/>
                      </a:lnTo>
                      <a:lnTo>
                        <a:pt x="114" y="56"/>
                      </a:lnTo>
                      <a:lnTo>
                        <a:pt x="112" y="49"/>
                      </a:lnTo>
                      <a:lnTo>
                        <a:pt x="119" y="53"/>
                      </a:lnTo>
                      <a:lnTo>
                        <a:pt x="128" y="56"/>
                      </a:lnTo>
                      <a:lnTo>
                        <a:pt x="137" y="57"/>
                      </a:lnTo>
                      <a:lnTo>
                        <a:pt x="147" y="60"/>
                      </a:lnTo>
                      <a:lnTo>
                        <a:pt x="157" y="61"/>
                      </a:lnTo>
                      <a:lnTo>
                        <a:pt x="165" y="62"/>
                      </a:lnTo>
                      <a:lnTo>
                        <a:pt x="171" y="63"/>
                      </a:lnTo>
                      <a:lnTo>
                        <a:pt x="176" y="63"/>
                      </a:lnTo>
                      <a:lnTo>
                        <a:pt x="180" y="63"/>
                      </a:lnTo>
                      <a:lnTo>
                        <a:pt x="181" y="61"/>
                      </a:lnTo>
                      <a:lnTo>
                        <a:pt x="177" y="58"/>
                      </a:lnTo>
                      <a:lnTo>
                        <a:pt x="173" y="57"/>
                      </a:lnTo>
                      <a:lnTo>
                        <a:pt x="166" y="56"/>
                      </a:lnTo>
                      <a:lnTo>
                        <a:pt x="159" y="55"/>
                      </a:lnTo>
                      <a:lnTo>
                        <a:pt x="150" y="53"/>
                      </a:lnTo>
                      <a:lnTo>
                        <a:pt x="142" y="50"/>
                      </a:lnTo>
                      <a:lnTo>
                        <a:pt x="133" y="47"/>
                      </a:lnTo>
                      <a:lnTo>
                        <a:pt x="125" y="45"/>
                      </a:lnTo>
                      <a:lnTo>
                        <a:pt x="121" y="42"/>
                      </a:lnTo>
                      <a:lnTo>
                        <a:pt x="117" y="41"/>
                      </a:lnTo>
                      <a:lnTo>
                        <a:pt x="123" y="35"/>
                      </a:lnTo>
                      <a:lnTo>
                        <a:pt x="129" y="32"/>
                      </a:lnTo>
                      <a:lnTo>
                        <a:pt x="135" y="30"/>
                      </a:lnTo>
                      <a:lnTo>
                        <a:pt x="140" y="28"/>
                      </a:lnTo>
                      <a:lnTo>
                        <a:pt x="145" y="27"/>
                      </a:lnTo>
                      <a:lnTo>
                        <a:pt x="146" y="26"/>
                      </a:lnTo>
                      <a:lnTo>
                        <a:pt x="144" y="24"/>
                      </a:lnTo>
                      <a:lnTo>
                        <a:pt x="138" y="21"/>
                      </a:lnTo>
                      <a:lnTo>
                        <a:pt x="131" y="21"/>
                      </a:lnTo>
                      <a:lnTo>
                        <a:pt x="122" y="25"/>
                      </a:lnTo>
                      <a:lnTo>
                        <a:pt x="114" y="30"/>
                      </a:lnTo>
                      <a:lnTo>
                        <a:pt x="109" y="35"/>
                      </a:lnTo>
                      <a:lnTo>
                        <a:pt x="105" y="35"/>
                      </a:lnTo>
                      <a:lnTo>
                        <a:pt x="99" y="34"/>
                      </a:lnTo>
                      <a:lnTo>
                        <a:pt x="93" y="33"/>
                      </a:lnTo>
                      <a:lnTo>
                        <a:pt x="87" y="33"/>
                      </a:lnTo>
                      <a:lnTo>
                        <a:pt x="83" y="32"/>
                      </a:lnTo>
                      <a:lnTo>
                        <a:pt x="78" y="32"/>
                      </a:lnTo>
                      <a:lnTo>
                        <a:pt x="75" y="32"/>
                      </a:lnTo>
                      <a:lnTo>
                        <a:pt x="72" y="32"/>
                      </a:lnTo>
                      <a:lnTo>
                        <a:pt x="71" y="25"/>
                      </a:lnTo>
                      <a:lnTo>
                        <a:pt x="74" y="17"/>
                      </a:lnTo>
                      <a:lnTo>
                        <a:pt x="79" y="10"/>
                      </a:lnTo>
                      <a:lnTo>
                        <a:pt x="87" y="5"/>
                      </a:lnTo>
                      <a:lnTo>
                        <a:pt x="93" y="2"/>
                      </a:lnTo>
                      <a:lnTo>
                        <a:pt x="94" y="1"/>
                      </a:lnTo>
                      <a:lnTo>
                        <a:pt x="92" y="0"/>
                      </a:lnTo>
                      <a:lnTo>
                        <a:pt x="87" y="0"/>
                      </a:lnTo>
                      <a:lnTo>
                        <a:pt x="84" y="1"/>
                      </a:lnTo>
                      <a:lnTo>
                        <a:pt x="79" y="3"/>
                      </a:lnTo>
                      <a:lnTo>
                        <a:pt x="74" y="6"/>
                      </a:lnTo>
                      <a:lnTo>
                        <a:pt x="69" y="10"/>
                      </a:lnTo>
                      <a:lnTo>
                        <a:pt x="63" y="15"/>
                      </a:lnTo>
                      <a:lnTo>
                        <a:pt x="59" y="18"/>
                      </a:lnTo>
                      <a:lnTo>
                        <a:pt x="55" y="21"/>
                      </a:lnTo>
                      <a:lnTo>
                        <a:pt x="53" y="24"/>
                      </a:lnTo>
                      <a:lnTo>
                        <a:pt x="48" y="24"/>
                      </a:lnTo>
                      <a:lnTo>
                        <a:pt x="41" y="24"/>
                      </a:lnTo>
                      <a:lnTo>
                        <a:pt x="34" y="24"/>
                      </a:lnTo>
                      <a:lnTo>
                        <a:pt x="26" y="24"/>
                      </a:lnTo>
                      <a:lnTo>
                        <a:pt x="18" y="24"/>
                      </a:lnTo>
                      <a:lnTo>
                        <a:pt x="10" y="24"/>
                      </a:lnTo>
                      <a:lnTo>
                        <a:pt x="4" y="24"/>
                      </a:lnTo>
                      <a:lnTo>
                        <a:pt x="0" y="25"/>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8" name="Freeform 281">
                  <a:extLst>
                    <a:ext uri="{FF2B5EF4-FFF2-40B4-BE49-F238E27FC236}">
                      <a16:creationId xmlns:a16="http://schemas.microsoft.com/office/drawing/2014/main" id="{B3DBA833-5AFC-4173-A3EC-17811378B7D5}"/>
                    </a:ext>
                  </a:extLst>
                </p:cNvPr>
                <p:cNvSpPr>
                  <a:spLocks/>
                </p:cNvSpPr>
                <p:nvPr/>
              </p:nvSpPr>
              <p:spPr bwMode="auto">
                <a:xfrm>
                  <a:off x="142" y="160"/>
                  <a:ext cx="74" cy="84"/>
                </a:xfrm>
                <a:custGeom>
                  <a:avLst/>
                  <a:gdLst>
                    <a:gd name="T0" fmla="*/ 3 w 148"/>
                    <a:gd name="T1" fmla="*/ 2 h 169"/>
                    <a:gd name="T2" fmla="*/ 10 w 148"/>
                    <a:gd name="T3" fmla="*/ 11 h 169"/>
                    <a:gd name="T4" fmla="*/ 11 w 148"/>
                    <a:gd name="T5" fmla="*/ 20 h 169"/>
                    <a:gd name="T6" fmla="*/ 11 w 148"/>
                    <a:gd name="T7" fmla="*/ 38 h 169"/>
                    <a:gd name="T8" fmla="*/ 14 w 148"/>
                    <a:gd name="T9" fmla="*/ 37 h 169"/>
                    <a:gd name="T10" fmla="*/ 15 w 148"/>
                    <a:gd name="T11" fmla="*/ 22 h 169"/>
                    <a:gd name="T12" fmla="*/ 19 w 148"/>
                    <a:gd name="T13" fmla="*/ 17 h 169"/>
                    <a:gd name="T14" fmla="*/ 21 w 148"/>
                    <a:gd name="T15" fmla="*/ 19 h 169"/>
                    <a:gd name="T16" fmla="*/ 25 w 148"/>
                    <a:gd name="T17" fmla="*/ 24 h 169"/>
                    <a:gd name="T18" fmla="*/ 32 w 148"/>
                    <a:gd name="T19" fmla="*/ 32 h 169"/>
                    <a:gd name="T20" fmla="*/ 33 w 148"/>
                    <a:gd name="T21" fmla="*/ 41 h 169"/>
                    <a:gd name="T22" fmla="*/ 33 w 148"/>
                    <a:gd name="T23" fmla="*/ 57 h 169"/>
                    <a:gd name="T24" fmla="*/ 36 w 148"/>
                    <a:gd name="T25" fmla="*/ 56 h 169"/>
                    <a:gd name="T26" fmla="*/ 37 w 148"/>
                    <a:gd name="T27" fmla="*/ 42 h 169"/>
                    <a:gd name="T28" fmla="*/ 43 w 148"/>
                    <a:gd name="T29" fmla="*/ 41 h 169"/>
                    <a:gd name="T30" fmla="*/ 51 w 148"/>
                    <a:gd name="T31" fmla="*/ 51 h 169"/>
                    <a:gd name="T32" fmla="*/ 61 w 148"/>
                    <a:gd name="T33" fmla="*/ 64 h 169"/>
                    <a:gd name="T34" fmla="*/ 69 w 148"/>
                    <a:gd name="T35" fmla="*/ 77 h 169"/>
                    <a:gd name="T36" fmla="*/ 73 w 148"/>
                    <a:gd name="T37" fmla="*/ 84 h 169"/>
                    <a:gd name="T38" fmla="*/ 74 w 148"/>
                    <a:gd name="T39" fmla="*/ 82 h 169"/>
                    <a:gd name="T40" fmla="*/ 72 w 148"/>
                    <a:gd name="T41" fmla="*/ 76 h 169"/>
                    <a:gd name="T42" fmla="*/ 65 w 148"/>
                    <a:gd name="T43" fmla="*/ 64 h 169"/>
                    <a:gd name="T44" fmla="*/ 56 w 148"/>
                    <a:gd name="T45" fmla="*/ 50 h 169"/>
                    <a:gd name="T46" fmla="*/ 48 w 148"/>
                    <a:gd name="T47" fmla="*/ 39 h 169"/>
                    <a:gd name="T48" fmla="*/ 47 w 148"/>
                    <a:gd name="T49" fmla="*/ 35 h 169"/>
                    <a:gd name="T50" fmla="*/ 51 w 148"/>
                    <a:gd name="T51" fmla="*/ 33 h 169"/>
                    <a:gd name="T52" fmla="*/ 55 w 148"/>
                    <a:gd name="T53" fmla="*/ 32 h 169"/>
                    <a:gd name="T54" fmla="*/ 60 w 148"/>
                    <a:gd name="T55" fmla="*/ 32 h 169"/>
                    <a:gd name="T56" fmla="*/ 66 w 148"/>
                    <a:gd name="T57" fmla="*/ 35 h 169"/>
                    <a:gd name="T58" fmla="*/ 67 w 148"/>
                    <a:gd name="T59" fmla="*/ 35 h 169"/>
                    <a:gd name="T60" fmla="*/ 64 w 148"/>
                    <a:gd name="T61" fmla="*/ 31 h 169"/>
                    <a:gd name="T62" fmla="*/ 58 w 148"/>
                    <a:gd name="T63" fmla="*/ 29 h 169"/>
                    <a:gd name="T64" fmla="*/ 51 w 148"/>
                    <a:gd name="T65" fmla="*/ 28 h 169"/>
                    <a:gd name="T66" fmla="*/ 44 w 148"/>
                    <a:gd name="T67" fmla="*/ 29 h 169"/>
                    <a:gd name="T68" fmla="*/ 37 w 148"/>
                    <a:gd name="T69" fmla="*/ 28 h 169"/>
                    <a:gd name="T70" fmla="*/ 29 w 148"/>
                    <a:gd name="T71" fmla="*/ 20 h 169"/>
                    <a:gd name="T72" fmla="*/ 29 w 148"/>
                    <a:gd name="T73" fmla="*/ 16 h 169"/>
                    <a:gd name="T74" fmla="*/ 38 w 148"/>
                    <a:gd name="T75" fmla="*/ 15 h 169"/>
                    <a:gd name="T76" fmla="*/ 44 w 148"/>
                    <a:gd name="T77" fmla="*/ 16 h 169"/>
                    <a:gd name="T78" fmla="*/ 43 w 148"/>
                    <a:gd name="T79" fmla="*/ 14 h 169"/>
                    <a:gd name="T80" fmla="*/ 39 w 148"/>
                    <a:gd name="T81" fmla="*/ 14 h 169"/>
                    <a:gd name="T82" fmla="*/ 34 w 148"/>
                    <a:gd name="T83" fmla="*/ 13 h 169"/>
                    <a:gd name="T84" fmla="*/ 28 w 148"/>
                    <a:gd name="T85" fmla="*/ 12 h 169"/>
                    <a:gd name="T86" fmla="*/ 23 w 148"/>
                    <a:gd name="T87" fmla="*/ 12 h 169"/>
                    <a:gd name="T88" fmla="*/ 19 w 148"/>
                    <a:gd name="T89" fmla="*/ 11 h 169"/>
                    <a:gd name="T90" fmla="*/ 13 w 148"/>
                    <a:gd name="T91" fmla="*/ 7 h 169"/>
                    <a:gd name="T92" fmla="*/ 7 w 148"/>
                    <a:gd name="T93" fmla="*/ 3 h 169"/>
                    <a:gd name="T94" fmla="*/ 3 w 148"/>
                    <a:gd name="T95" fmla="*/ 0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 h="169">
                      <a:moveTo>
                        <a:pt x="0" y="0"/>
                      </a:moveTo>
                      <a:lnTo>
                        <a:pt x="6" y="5"/>
                      </a:lnTo>
                      <a:lnTo>
                        <a:pt x="13" y="13"/>
                      </a:lnTo>
                      <a:lnTo>
                        <a:pt x="20" y="22"/>
                      </a:lnTo>
                      <a:lnTo>
                        <a:pt x="25" y="27"/>
                      </a:lnTo>
                      <a:lnTo>
                        <a:pt x="21" y="40"/>
                      </a:lnTo>
                      <a:lnTo>
                        <a:pt x="21" y="58"/>
                      </a:lnTo>
                      <a:lnTo>
                        <a:pt x="22" y="76"/>
                      </a:lnTo>
                      <a:lnTo>
                        <a:pt x="28" y="89"/>
                      </a:lnTo>
                      <a:lnTo>
                        <a:pt x="27" y="74"/>
                      </a:lnTo>
                      <a:lnTo>
                        <a:pt x="28" y="59"/>
                      </a:lnTo>
                      <a:lnTo>
                        <a:pt x="30" y="45"/>
                      </a:lnTo>
                      <a:lnTo>
                        <a:pt x="35" y="37"/>
                      </a:lnTo>
                      <a:lnTo>
                        <a:pt x="37" y="35"/>
                      </a:lnTo>
                      <a:lnTo>
                        <a:pt x="40" y="36"/>
                      </a:lnTo>
                      <a:lnTo>
                        <a:pt x="41" y="38"/>
                      </a:lnTo>
                      <a:lnTo>
                        <a:pt x="43" y="42"/>
                      </a:lnTo>
                      <a:lnTo>
                        <a:pt x="49" y="48"/>
                      </a:lnTo>
                      <a:lnTo>
                        <a:pt x="56" y="56"/>
                      </a:lnTo>
                      <a:lnTo>
                        <a:pt x="63" y="64"/>
                      </a:lnTo>
                      <a:lnTo>
                        <a:pt x="67" y="70"/>
                      </a:lnTo>
                      <a:lnTo>
                        <a:pt x="65" y="83"/>
                      </a:lnTo>
                      <a:lnTo>
                        <a:pt x="63" y="100"/>
                      </a:lnTo>
                      <a:lnTo>
                        <a:pt x="65" y="114"/>
                      </a:lnTo>
                      <a:lnTo>
                        <a:pt x="74" y="127"/>
                      </a:lnTo>
                      <a:lnTo>
                        <a:pt x="72" y="112"/>
                      </a:lnTo>
                      <a:lnTo>
                        <a:pt x="72" y="97"/>
                      </a:lnTo>
                      <a:lnTo>
                        <a:pt x="74" y="85"/>
                      </a:lnTo>
                      <a:lnTo>
                        <a:pt x="80" y="76"/>
                      </a:lnTo>
                      <a:lnTo>
                        <a:pt x="86" y="82"/>
                      </a:lnTo>
                      <a:lnTo>
                        <a:pt x="94" y="90"/>
                      </a:lnTo>
                      <a:lnTo>
                        <a:pt x="102" y="103"/>
                      </a:lnTo>
                      <a:lnTo>
                        <a:pt x="112" y="116"/>
                      </a:lnTo>
                      <a:lnTo>
                        <a:pt x="121" y="129"/>
                      </a:lnTo>
                      <a:lnTo>
                        <a:pt x="131" y="142"/>
                      </a:lnTo>
                      <a:lnTo>
                        <a:pt x="138" y="154"/>
                      </a:lnTo>
                      <a:lnTo>
                        <a:pt x="142" y="162"/>
                      </a:lnTo>
                      <a:lnTo>
                        <a:pt x="146" y="168"/>
                      </a:lnTo>
                      <a:lnTo>
                        <a:pt x="148" y="169"/>
                      </a:lnTo>
                      <a:lnTo>
                        <a:pt x="148" y="165"/>
                      </a:lnTo>
                      <a:lnTo>
                        <a:pt x="147" y="159"/>
                      </a:lnTo>
                      <a:lnTo>
                        <a:pt x="143" y="153"/>
                      </a:lnTo>
                      <a:lnTo>
                        <a:pt x="138" y="142"/>
                      </a:lnTo>
                      <a:lnTo>
                        <a:pt x="129" y="128"/>
                      </a:lnTo>
                      <a:lnTo>
                        <a:pt x="121" y="114"/>
                      </a:lnTo>
                      <a:lnTo>
                        <a:pt x="111" y="101"/>
                      </a:lnTo>
                      <a:lnTo>
                        <a:pt x="103" y="88"/>
                      </a:lnTo>
                      <a:lnTo>
                        <a:pt x="95" y="79"/>
                      </a:lnTo>
                      <a:lnTo>
                        <a:pt x="89" y="73"/>
                      </a:lnTo>
                      <a:lnTo>
                        <a:pt x="93" y="71"/>
                      </a:lnTo>
                      <a:lnTo>
                        <a:pt x="97" y="67"/>
                      </a:lnTo>
                      <a:lnTo>
                        <a:pt x="102" y="66"/>
                      </a:lnTo>
                      <a:lnTo>
                        <a:pt x="106" y="65"/>
                      </a:lnTo>
                      <a:lnTo>
                        <a:pt x="110" y="64"/>
                      </a:lnTo>
                      <a:lnTo>
                        <a:pt x="114" y="64"/>
                      </a:lnTo>
                      <a:lnTo>
                        <a:pt x="119" y="65"/>
                      </a:lnTo>
                      <a:lnTo>
                        <a:pt x="124" y="67"/>
                      </a:lnTo>
                      <a:lnTo>
                        <a:pt x="131" y="71"/>
                      </a:lnTo>
                      <a:lnTo>
                        <a:pt x="134" y="72"/>
                      </a:lnTo>
                      <a:lnTo>
                        <a:pt x="134" y="71"/>
                      </a:lnTo>
                      <a:lnTo>
                        <a:pt x="132" y="66"/>
                      </a:lnTo>
                      <a:lnTo>
                        <a:pt x="128" y="63"/>
                      </a:lnTo>
                      <a:lnTo>
                        <a:pt x="123" y="60"/>
                      </a:lnTo>
                      <a:lnTo>
                        <a:pt x="116" y="58"/>
                      </a:lnTo>
                      <a:lnTo>
                        <a:pt x="109" y="57"/>
                      </a:lnTo>
                      <a:lnTo>
                        <a:pt x="101" y="57"/>
                      </a:lnTo>
                      <a:lnTo>
                        <a:pt x="93" y="58"/>
                      </a:lnTo>
                      <a:lnTo>
                        <a:pt x="87" y="59"/>
                      </a:lnTo>
                      <a:lnTo>
                        <a:pt x="81" y="63"/>
                      </a:lnTo>
                      <a:lnTo>
                        <a:pt x="73" y="56"/>
                      </a:lnTo>
                      <a:lnTo>
                        <a:pt x="65" y="48"/>
                      </a:lnTo>
                      <a:lnTo>
                        <a:pt x="57" y="41"/>
                      </a:lnTo>
                      <a:lnTo>
                        <a:pt x="52" y="36"/>
                      </a:lnTo>
                      <a:lnTo>
                        <a:pt x="58" y="33"/>
                      </a:lnTo>
                      <a:lnTo>
                        <a:pt x="66" y="31"/>
                      </a:lnTo>
                      <a:lnTo>
                        <a:pt x="75" y="30"/>
                      </a:lnTo>
                      <a:lnTo>
                        <a:pt x="83" y="31"/>
                      </a:lnTo>
                      <a:lnTo>
                        <a:pt x="87" y="33"/>
                      </a:lnTo>
                      <a:lnTo>
                        <a:pt x="88" y="31"/>
                      </a:lnTo>
                      <a:lnTo>
                        <a:pt x="86" y="29"/>
                      </a:lnTo>
                      <a:lnTo>
                        <a:pt x="81" y="28"/>
                      </a:lnTo>
                      <a:lnTo>
                        <a:pt x="78" y="28"/>
                      </a:lnTo>
                      <a:lnTo>
                        <a:pt x="73" y="27"/>
                      </a:lnTo>
                      <a:lnTo>
                        <a:pt x="67" y="26"/>
                      </a:lnTo>
                      <a:lnTo>
                        <a:pt x="61" y="26"/>
                      </a:lnTo>
                      <a:lnTo>
                        <a:pt x="56" y="25"/>
                      </a:lnTo>
                      <a:lnTo>
                        <a:pt x="51" y="25"/>
                      </a:lnTo>
                      <a:lnTo>
                        <a:pt x="45" y="25"/>
                      </a:lnTo>
                      <a:lnTo>
                        <a:pt x="42" y="25"/>
                      </a:lnTo>
                      <a:lnTo>
                        <a:pt x="37" y="23"/>
                      </a:lnTo>
                      <a:lnTo>
                        <a:pt x="32" y="20"/>
                      </a:lnTo>
                      <a:lnTo>
                        <a:pt x="26" y="15"/>
                      </a:lnTo>
                      <a:lnTo>
                        <a:pt x="20" y="11"/>
                      </a:lnTo>
                      <a:lnTo>
                        <a:pt x="14" y="6"/>
                      </a:lnTo>
                      <a:lnTo>
                        <a:pt x="10" y="3"/>
                      </a:lnTo>
                      <a:lnTo>
                        <a:pt x="5"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9" name="Freeform 282">
                  <a:extLst>
                    <a:ext uri="{FF2B5EF4-FFF2-40B4-BE49-F238E27FC236}">
                      <a16:creationId xmlns:a16="http://schemas.microsoft.com/office/drawing/2014/main" id="{2E2DAE5A-2455-495B-A9F8-B5D1D5EE9A5E}"/>
                    </a:ext>
                  </a:extLst>
                </p:cNvPr>
                <p:cNvSpPr>
                  <a:spLocks/>
                </p:cNvSpPr>
                <p:nvPr/>
              </p:nvSpPr>
              <p:spPr bwMode="auto">
                <a:xfrm>
                  <a:off x="79" y="167"/>
                  <a:ext cx="55" cy="98"/>
                </a:xfrm>
                <a:custGeom>
                  <a:avLst/>
                  <a:gdLst>
                    <a:gd name="T0" fmla="*/ 36 w 110"/>
                    <a:gd name="T1" fmla="*/ 13 h 195"/>
                    <a:gd name="T2" fmla="*/ 31 w 110"/>
                    <a:gd name="T3" fmla="*/ 18 h 195"/>
                    <a:gd name="T4" fmla="*/ 18 w 110"/>
                    <a:gd name="T5" fmla="*/ 25 h 195"/>
                    <a:gd name="T6" fmla="*/ 7 w 110"/>
                    <a:gd name="T7" fmla="*/ 32 h 195"/>
                    <a:gd name="T8" fmla="*/ 6 w 110"/>
                    <a:gd name="T9" fmla="*/ 37 h 195"/>
                    <a:gd name="T10" fmla="*/ 11 w 110"/>
                    <a:gd name="T11" fmla="*/ 33 h 195"/>
                    <a:gd name="T12" fmla="*/ 19 w 110"/>
                    <a:gd name="T13" fmla="*/ 28 h 195"/>
                    <a:gd name="T14" fmla="*/ 28 w 110"/>
                    <a:gd name="T15" fmla="*/ 25 h 195"/>
                    <a:gd name="T16" fmla="*/ 30 w 110"/>
                    <a:gd name="T17" fmla="*/ 34 h 195"/>
                    <a:gd name="T18" fmla="*/ 23 w 110"/>
                    <a:gd name="T19" fmla="*/ 41 h 195"/>
                    <a:gd name="T20" fmla="*/ 11 w 110"/>
                    <a:gd name="T21" fmla="*/ 47 h 195"/>
                    <a:gd name="T22" fmla="*/ 4 w 110"/>
                    <a:gd name="T23" fmla="*/ 54 h 195"/>
                    <a:gd name="T24" fmla="*/ 4 w 110"/>
                    <a:gd name="T25" fmla="*/ 59 h 195"/>
                    <a:gd name="T26" fmla="*/ 7 w 110"/>
                    <a:gd name="T27" fmla="*/ 55 h 195"/>
                    <a:gd name="T28" fmla="*/ 15 w 110"/>
                    <a:gd name="T29" fmla="*/ 49 h 195"/>
                    <a:gd name="T30" fmla="*/ 24 w 110"/>
                    <a:gd name="T31" fmla="*/ 46 h 195"/>
                    <a:gd name="T32" fmla="*/ 26 w 110"/>
                    <a:gd name="T33" fmla="*/ 56 h 195"/>
                    <a:gd name="T34" fmla="*/ 20 w 110"/>
                    <a:gd name="T35" fmla="*/ 64 h 195"/>
                    <a:gd name="T36" fmla="*/ 11 w 110"/>
                    <a:gd name="T37" fmla="*/ 68 h 195"/>
                    <a:gd name="T38" fmla="*/ 5 w 110"/>
                    <a:gd name="T39" fmla="*/ 76 h 195"/>
                    <a:gd name="T40" fmla="*/ 13 w 110"/>
                    <a:gd name="T41" fmla="*/ 71 h 195"/>
                    <a:gd name="T42" fmla="*/ 21 w 110"/>
                    <a:gd name="T43" fmla="*/ 70 h 195"/>
                    <a:gd name="T44" fmla="*/ 16 w 110"/>
                    <a:gd name="T45" fmla="*/ 82 h 195"/>
                    <a:gd name="T46" fmla="*/ 6 w 110"/>
                    <a:gd name="T47" fmla="*/ 93 h 195"/>
                    <a:gd name="T48" fmla="*/ 0 w 110"/>
                    <a:gd name="T49" fmla="*/ 97 h 195"/>
                    <a:gd name="T50" fmla="*/ 5 w 110"/>
                    <a:gd name="T51" fmla="*/ 96 h 195"/>
                    <a:gd name="T52" fmla="*/ 15 w 110"/>
                    <a:gd name="T53" fmla="*/ 87 h 195"/>
                    <a:gd name="T54" fmla="*/ 24 w 110"/>
                    <a:gd name="T55" fmla="*/ 72 h 195"/>
                    <a:gd name="T56" fmla="*/ 34 w 110"/>
                    <a:gd name="T57" fmla="*/ 71 h 195"/>
                    <a:gd name="T58" fmla="*/ 35 w 110"/>
                    <a:gd name="T59" fmla="*/ 82 h 195"/>
                    <a:gd name="T60" fmla="*/ 37 w 110"/>
                    <a:gd name="T61" fmla="*/ 83 h 195"/>
                    <a:gd name="T62" fmla="*/ 39 w 110"/>
                    <a:gd name="T63" fmla="*/ 78 h 195"/>
                    <a:gd name="T64" fmla="*/ 35 w 110"/>
                    <a:gd name="T65" fmla="*/ 67 h 195"/>
                    <a:gd name="T66" fmla="*/ 32 w 110"/>
                    <a:gd name="T67" fmla="*/ 58 h 195"/>
                    <a:gd name="T68" fmla="*/ 34 w 110"/>
                    <a:gd name="T69" fmla="*/ 44 h 195"/>
                    <a:gd name="T70" fmla="*/ 36 w 110"/>
                    <a:gd name="T71" fmla="*/ 43 h 195"/>
                    <a:gd name="T72" fmla="*/ 46 w 110"/>
                    <a:gd name="T73" fmla="*/ 49 h 195"/>
                    <a:gd name="T74" fmla="*/ 50 w 110"/>
                    <a:gd name="T75" fmla="*/ 63 h 195"/>
                    <a:gd name="T76" fmla="*/ 52 w 110"/>
                    <a:gd name="T77" fmla="*/ 60 h 195"/>
                    <a:gd name="T78" fmla="*/ 50 w 110"/>
                    <a:gd name="T79" fmla="*/ 51 h 195"/>
                    <a:gd name="T80" fmla="*/ 43 w 110"/>
                    <a:gd name="T81" fmla="*/ 41 h 195"/>
                    <a:gd name="T82" fmla="*/ 36 w 110"/>
                    <a:gd name="T83" fmla="*/ 34 h 195"/>
                    <a:gd name="T84" fmla="*/ 38 w 110"/>
                    <a:gd name="T85" fmla="*/ 24 h 195"/>
                    <a:gd name="T86" fmla="*/ 51 w 110"/>
                    <a:gd name="T87" fmla="*/ 30 h 195"/>
                    <a:gd name="T88" fmla="*/ 55 w 110"/>
                    <a:gd name="T89" fmla="*/ 38 h 195"/>
                    <a:gd name="T90" fmla="*/ 54 w 110"/>
                    <a:gd name="T91" fmla="*/ 30 h 195"/>
                    <a:gd name="T92" fmla="*/ 41 w 110"/>
                    <a:gd name="T93" fmla="*/ 18 h 195"/>
                    <a:gd name="T94" fmla="*/ 41 w 110"/>
                    <a:gd name="T95" fmla="*/ 6 h 195"/>
                    <a:gd name="T96" fmla="*/ 39 w 110"/>
                    <a:gd name="T97" fmla="*/ 0 h 1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95">
                      <a:moveTo>
                        <a:pt x="73" y="10"/>
                      </a:moveTo>
                      <a:lnTo>
                        <a:pt x="73" y="18"/>
                      </a:lnTo>
                      <a:lnTo>
                        <a:pt x="72" y="25"/>
                      </a:lnTo>
                      <a:lnTo>
                        <a:pt x="70" y="29"/>
                      </a:lnTo>
                      <a:lnTo>
                        <a:pt x="67" y="33"/>
                      </a:lnTo>
                      <a:lnTo>
                        <a:pt x="61" y="36"/>
                      </a:lnTo>
                      <a:lnTo>
                        <a:pt x="53" y="40"/>
                      </a:lnTo>
                      <a:lnTo>
                        <a:pt x="45" y="44"/>
                      </a:lnTo>
                      <a:lnTo>
                        <a:pt x="35" y="49"/>
                      </a:lnTo>
                      <a:lnTo>
                        <a:pt x="26" y="53"/>
                      </a:lnTo>
                      <a:lnTo>
                        <a:pt x="19" y="58"/>
                      </a:lnTo>
                      <a:lnTo>
                        <a:pt x="14" y="64"/>
                      </a:lnTo>
                      <a:lnTo>
                        <a:pt x="11" y="68"/>
                      </a:lnTo>
                      <a:lnTo>
                        <a:pt x="11" y="72"/>
                      </a:lnTo>
                      <a:lnTo>
                        <a:pt x="12" y="73"/>
                      </a:lnTo>
                      <a:lnTo>
                        <a:pt x="14" y="72"/>
                      </a:lnTo>
                      <a:lnTo>
                        <a:pt x="17" y="70"/>
                      </a:lnTo>
                      <a:lnTo>
                        <a:pt x="21" y="66"/>
                      </a:lnTo>
                      <a:lnTo>
                        <a:pt x="25" y="61"/>
                      </a:lnTo>
                      <a:lnTo>
                        <a:pt x="31" y="58"/>
                      </a:lnTo>
                      <a:lnTo>
                        <a:pt x="37" y="56"/>
                      </a:lnTo>
                      <a:lnTo>
                        <a:pt x="42" y="52"/>
                      </a:lnTo>
                      <a:lnTo>
                        <a:pt x="49" y="51"/>
                      </a:lnTo>
                      <a:lnTo>
                        <a:pt x="56" y="49"/>
                      </a:lnTo>
                      <a:lnTo>
                        <a:pt x="62" y="49"/>
                      </a:lnTo>
                      <a:lnTo>
                        <a:pt x="61" y="59"/>
                      </a:lnTo>
                      <a:lnTo>
                        <a:pt x="59" y="68"/>
                      </a:lnTo>
                      <a:lnTo>
                        <a:pt x="55" y="75"/>
                      </a:lnTo>
                      <a:lnTo>
                        <a:pt x="53" y="81"/>
                      </a:lnTo>
                      <a:lnTo>
                        <a:pt x="45" y="82"/>
                      </a:lnTo>
                      <a:lnTo>
                        <a:pt x="35" y="86"/>
                      </a:lnTo>
                      <a:lnTo>
                        <a:pt x="29" y="88"/>
                      </a:lnTo>
                      <a:lnTo>
                        <a:pt x="22" y="93"/>
                      </a:lnTo>
                      <a:lnTo>
                        <a:pt x="15" y="97"/>
                      </a:lnTo>
                      <a:lnTo>
                        <a:pt x="10" y="102"/>
                      </a:lnTo>
                      <a:lnTo>
                        <a:pt x="8" y="108"/>
                      </a:lnTo>
                      <a:lnTo>
                        <a:pt x="7" y="113"/>
                      </a:lnTo>
                      <a:lnTo>
                        <a:pt x="7" y="117"/>
                      </a:lnTo>
                      <a:lnTo>
                        <a:pt x="8" y="118"/>
                      </a:lnTo>
                      <a:lnTo>
                        <a:pt x="10" y="116"/>
                      </a:lnTo>
                      <a:lnTo>
                        <a:pt x="11" y="112"/>
                      </a:lnTo>
                      <a:lnTo>
                        <a:pt x="14" y="109"/>
                      </a:lnTo>
                      <a:lnTo>
                        <a:pt x="17" y="105"/>
                      </a:lnTo>
                      <a:lnTo>
                        <a:pt x="23" y="102"/>
                      </a:lnTo>
                      <a:lnTo>
                        <a:pt x="29" y="98"/>
                      </a:lnTo>
                      <a:lnTo>
                        <a:pt x="35" y="95"/>
                      </a:lnTo>
                      <a:lnTo>
                        <a:pt x="42" y="93"/>
                      </a:lnTo>
                      <a:lnTo>
                        <a:pt x="48" y="91"/>
                      </a:lnTo>
                      <a:lnTo>
                        <a:pt x="54" y="90"/>
                      </a:lnTo>
                      <a:lnTo>
                        <a:pt x="54" y="102"/>
                      </a:lnTo>
                      <a:lnTo>
                        <a:pt x="52" y="111"/>
                      </a:lnTo>
                      <a:lnTo>
                        <a:pt x="49" y="119"/>
                      </a:lnTo>
                      <a:lnTo>
                        <a:pt x="46" y="125"/>
                      </a:lnTo>
                      <a:lnTo>
                        <a:pt x="39" y="127"/>
                      </a:lnTo>
                      <a:lnTo>
                        <a:pt x="32" y="129"/>
                      </a:lnTo>
                      <a:lnTo>
                        <a:pt x="26" y="133"/>
                      </a:lnTo>
                      <a:lnTo>
                        <a:pt x="21" y="136"/>
                      </a:lnTo>
                      <a:lnTo>
                        <a:pt x="16" y="141"/>
                      </a:lnTo>
                      <a:lnTo>
                        <a:pt x="12" y="146"/>
                      </a:lnTo>
                      <a:lnTo>
                        <a:pt x="10" y="151"/>
                      </a:lnTo>
                      <a:lnTo>
                        <a:pt x="9" y="157"/>
                      </a:lnTo>
                      <a:lnTo>
                        <a:pt x="17" y="149"/>
                      </a:lnTo>
                      <a:lnTo>
                        <a:pt x="26" y="141"/>
                      </a:lnTo>
                      <a:lnTo>
                        <a:pt x="35" y="135"/>
                      </a:lnTo>
                      <a:lnTo>
                        <a:pt x="42" y="133"/>
                      </a:lnTo>
                      <a:lnTo>
                        <a:pt x="41" y="139"/>
                      </a:lnTo>
                      <a:lnTo>
                        <a:pt x="39" y="146"/>
                      </a:lnTo>
                      <a:lnTo>
                        <a:pt x="35" y="154"/>
                      </a:lnTo>
                      <a:lnTo>
                        <a:pt x="31" y="163"/>
                      </a:lnTo>
                      <a:lnTo>
                        <a:pt x="24" y="171"/>
                      </a:lnTo>
                      <a:lnTo>
                        <a:pt x="18" y="179"/>
                      </a:lnTo>
                      <a:lnTo>
                        <a:pt x="11" y="185"/>
                      </a:lnTo>
                      <a:lnTo>
                        <a:pt x="4" y="189"/>
                      </a:lnTo>
                      <a:lnTo>
                        <a:pt x="1" y="192"/>
                      </a:lnTo>
                      <a:lnTo>
                        <a:pt x="0" y="194"/>
                      </a:lnTo>
                      <a:lnTo>
                        <a:pt x="1" y="195"/>
                      </a:lnTo>
                      <a:lnTo>
                        <a:pt x="6" y="194"/>
                      </a:lnTo>
                      <a:lnTo>
                        <a:pt x="10" y="192"/>
                      </a:lnTo>
                      <a:lnTo>
                        <a:pt x="16" y="188"/>
                      </a:lnTo>
                      <a:lnTo>
                        <a:pt x="23" y="183"/>
                      </a:lnTo>
                      <a:lnTo>
                        <a:pt x="30" y="174"/>
                      </a:lnTo>
                      <a:lnTo>
                        <a:pt x="37" y="166"/>
                      </a:lnTo>
                      <a:lnTo>
                        <a:pt x="44" y="156"/>
                      </a:lnTo>
                      <a:lnTo>
                        <a:pt x="48" y="144"/>
                      </a:lnTo>
                      <a:lnTo>
                        <a:pt x="52" y="133"/>
                      </a:lnTo>
                      <a:lnTo>
                        <a:pt x="60" y="135"/>
                      </a:lnTo>
                      <a:lnTo>
                        <a:pt x="67" y="141"/>
                      </a:lnTo>
                      <a:lnTo>
                        <a:pt x="71" y="149"/>
                      </a:lnTo>
                      <a:lnTo>
                        <a:pt x="71" y="156"/>
                      </a:lnTo>
                      <a:lnTo>
                        <a:pt x="69" y="163"/>
                      </a:lnTo>
                      <a:lnTo>
                        <a:pt x="69" y="168"/>
                      </a:lnTo>
                      <a:lnTo>
                        <a:pt x="70" y="169"/>
                      </a:lnTo>
                      <a:lnTo>
                        <a:pt x="73" y="165"/>
                      </a:lnTo>
                      <a:lnTo>
                        <a:pt x="76" y="162"/>
                      </a:lnTo>
                      <a:lnTo>
                        <a:pt x="78" y="158"/>
                      </a:lnTo>
                      <a:lnTo>
                        <a:pt x="78" y="155"/>
                      </a:lnTo>
                      <a:lnTo>
                        <a:pt x="77" y="150"/>
                      </a:lnTo>
                      <a:lnTo>
                        <a:pt x="73" y="142"/>
                      </a:lnTo>
                      <a:lnTo>
                        <a:pt x="69" y="134"/>
                      </a:lnTo>
                      <a:lnTo>
                        <a:pt x="64" y="128"/>
                      </a:lnTo>
                      <a:lnTo>
                        <a:pt x="61" y="125"/>
                      </a:lnTo>
                      <a:lnTo>
                        <a:pt x="63" y="116"/>
                      </a:lnTo>
                      <a:lnTo>
                        <a:pt x="64" y="105"/>
                      </a:lnTo>
                      <a:lnTo>
                        <a:pt x="67" y="95"/>
                      </a:lnTo>
                      <a:lnTo>
                        <a:pt x="67" y="88"/>
                      </a:lnTo>
                      <a:lnTo>
                        <a:pt x="68" y="85"/>
                      </a:lnTo>
                      <a:lnTo>
                        <a:pt x="69" y="85"/>
                      </a:lnTo>
                      <a:lnTo>
                        <a:pt x="72" y="86"/>
                      </a:lnTo>
                      <a:lnTo>
                        <a:pt x="78" y="88"/>
                      </a:lnTo>
                      <a:lnTo>
                        <a:pt x="85" y="93"/>
                      </a:lnTo>
                      <a:lnTo>
                        <a:pt x="91" y="98"/>
                      </a:lnTo>
                      <a:lnTo>
                        <a:pt x="97" y="108"/>
                      </a:lnTo>
                      <a:lnTo>
                        <a:pt x="99" y="120"/>
                      </a:lnTo>
                      <a:lnTo>
                        <a:pt x="100" y="125"/>
                      </a:lnTo>
                      <a:lnTo>
                        <a:pt x="101" y="126"/>
                      </a:lnTo>
                      <a:lnTo>
                        <a:pt x="103" y="125"/>
                      </a:lnTo>
                      <a:lnTo>
                        <a:pt x="103" y="119"/>
                      </a:lnTo>
                      <a:lnTo>
                        <a:pt x="103" y="114"/>
                      </a:lnTo>
                      <a:lnTo>
                        <a:pt x="102" y="109"/>
                      </a:lnTo>
                      <a:lnTo>
                        <a:pt x="100" y="101"/>
                      </a:lnTo>
                      <a:lnTo>
                        <a:pt x="97" y="94"/>
                      </a:lnTo>
                      <a:lnTo>
                        <a:pt x="92" y="87"/>
                      </a:lnTo>
                      <a:lnTo>
                        <a:pt x="85" y="81"/>
                      </a:lnTo>
                      <a:lnTo>
                        <a:pt x="78" y="75"/>
                      </a:lnTo>
                      <a:lnTo>
                        <a:pt x="69" y="73"/>
                      </a:lnTo>
                      <a:lnTo>
                        <a:pt x="71" y="67"/>
                      </a:lnTo>
                      <a:lnTo>
                        <a:pt x="73" y="59"/>
                      </a:lnTo>
                      <a:lnTo>
                        <a:pt x="76" y="52"/>
                      </a:lnTo>
                      <a:lnTo>
                        <a:pt x="76" y="48"/>
                      </a:lnTo>
                      <a:lnTo>
                        <a:pt x="85" y="50"/>
                      </a:lnTo>
                      <a:lnTo>
                        <a:pt x="95" y="53"/>
                      </a:lnTo>
                      <a:lnTo>
                        <a:pt x="102" y="60"/>
                      </a:lnTo>
                      <a:lnTo>
                        <a:pt x="107" y="71"/>
                      </a:lnTo>
                      <a:lnTo>
                        <a:pt x="108" y="75"/>
                      </a:lnTo>
                      <a:lnTo>
                        <a:pt x="109" y="76"/>
                      </a:lnTo>
                      <a:lnTo>
                        <a:pt x="110" y="74"/>
                      </a:lnTo>
                      <a:lnTo>
                        <a:pt x="110" y="68"/>
                      </a:lnTo>
                      <a:lnTo>
                        <a:pt x="107" y="59"/>
                      </a:lnTo>
                      <a:lnTo>
                        <a:pt x="100" y="49"/>
                      </a:lnTo>
                      <a:lnTo>
                        <a:pt x="91" y="40"/>
                      </a:lnTo>
                      <a:lnTo>
                        <a:pt x="82" y="36"/>
                      </a:lnTo>
                      <a:lnTo>
                        <a:pt x="82" y="27"/>
                      </a:lnTo>
                      <a:lnTo>
                        <a:pt x="82" y="19"/>
                      </a:lnTo>
                      <a:lnTo>
                        <a:pt x="82" y="12"/>
                      </a:lnTo>
                      <a:lnTo>
                        <a:pt x="82" y="5"/>
                      </a:lnTo>
                      <a:lnTo>
                        <a:pt x="79" y="0"/>
                      </a:lnTo>
                      <a:lnTo>
                        <a:pt x="77" y="0"/>
                      </a:lnTo>
                      <a:lnTo>
                        <a:pt x="75" y="5"/>
                      </a:lnTo>
                      <a:lnTo>
                        <a:pt x="73" y="1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0" name="Freeform 283">
                  <a:extLst>
                    <a:ext uri="{FF2B5EF4-FFF2-40B4-BE49-F238E27FC236}">
                      <a16:creationId xmlns:a16="http://schemas.microsoft.com/office/drawing/2014/main" id="{42E572E2-A3B5-4C6E-8B4E-9F902104AE0E}"/>
                    </a:ext>
                  </a:extLst>
                </p:cNvPr>
                <p:cNvSpPr>
                  <a:spLocks/>
                </p:cNvSpPr>
                <p:nvPr/>
              </p:nvSpPr>
              <p:spPr bwMode="auto">
                <a:xfrm>
                  <a:off x="18" y="145"/>
                  <a:ext cx="89" cy="50"/>
                </a:xfrm>
                <a:custGeom>
                  <a:avLst/>
                  <a:gdLst>
                    <a:gd name="T0" fmla="*/ 76 w 177"/>
                    <a:gd name="T1" fmla="*/ 2 h 101"/>
                    <a:gd name="T2" fmla="*/ 69 w 177"/>
                    <a:gd name="T3" fmla="*/ 5 h 101"/>
                    <a:gd name="T4" fmla="*/ 60 w 177"/>
                    <a:gd name="T5" fmla="*/ 9 h 101"/>
                    <a:gd name="T6" fmla="*/ 54 w 177"/>
                    <a:gd name="T7" fmla="*/ 12 h 101"/>
                    <a:gd name="T8" fmla="*/ 51 w 177"/>
                    <a:gd name="T9" fmla="*/ 12 h 101"/>
                    <a:gd name="T10" fmla="*/ 46 w 177"/>
                    <a:gd name="T11" fmla="*/ 10 h 101"/>
                    <a:gd name="T12" fmla="*/ 39 w 177"/>
                    <a:gd name="T13" fmla="*/ 9 h 101"/>
                    <a:gd name="T14" fmla="*/ 33 w 177"/>
                    <a:gd name="T15" fmla="*/ 9 h 101"/>
                    <a:gd name="T16" fmla="*/ 29 w 177"/>
                    <a:gd name="T17" fmla="*/ 10 h 101"/>
                    <a:gd name="T18" fmla="*/ 31 w 177"/>
                    <a:gd name="T19" fmla="*/ 11 h 101"/>
                    <a:gd name="T20" fmla="*/ 36 w 177"/>
                    <a:gd name="T21" fmla="*/ 11 h 101"/>
                    <a:gd name="T22" fmla="*/ 46 w 177"/>
                    <a:gd name="T23" fmla="*/ 16 h 101"/>
                    <a:gd name="T24" fmla="*/ 47 w 177"/>
                    <a:gd name="T25" fmla="*/ 20 h 101"/>
                    <a:gd name="T26" fmla="*/ 42 w 177"/>
                    <a:gd name="T27" fmla="*/ 24 h 101"/>
                    <a:gd name="T28" fmla="*/ 36 w 177"/>
                    <a:gd name="T29" fmla="*/ 25 h 101"/>
                    <a:gd name="T30" fmla="*/ 29 w 177"/>
                    <a:gd name="T31" fmla="*/ 24 h 101"/>
                    <a:gd name="T32" fmla="*/ 21 w 177"/>
                    <a:gd name="T33" fmla="*/ 22 h 101"/>
                    <a:gd name="T34" fmla="*/ 14 w 177"/>
                    <a:gd name="T35" fmla="*/ 23 h 101"/>
                    <a:gd name="T36" fmla="*/ 14 w 177"/>
                    <a:gd name="T37" fmla="*/ 24 h 101"/>
                    <a:gd name="T38" fmla="*/ 20 w 177"/>
                    <a:gd name="T39" fmla="*/ 25 h 101"/>
                    <a:gd name="T40" fmla="*/ 25 w 177"/>
                    <a:gd name="T41" fmla="*/ 26 h 101"/>
                    <a:gd name="T42" fmla="*/ 31 w 177"/>
                    <a:gd name="T43" fmla="*/ 28 h 101"/>
                    <a:gd name="T44" fmla="*/ 30 w 177"/>
                    <a:gd name="T45" fmla="*/ 32 h 101"/>
                    <a:gd name="T46" fmla="*/ 23 w 177"/>
                    <a:gd name="T47" fmla="*/ 36 h 101"/>
                    <a:gd name="T48" fmla="*/ 14 w 177"/>
                    <a:gd name="T49" fmla="*/ 39 h 101"/>
                    <a:gd name="T50" fmla="*/ 6 w 177"/>
                    <a:gd name="T51" fmla="*/ 40 h 101"/>
                    <a:gd name="T52" fmla="*/ 1 w 177"/>
                    <a:gd name="T53" fmla="*/ 40 h 101"/>
                    <a:gd name="T54" fmla="*/ 1 w 177"/>
                    <a:gd name="T55" fmla="*/ 41 h 101"/>
                    <a:gd name="T56" fmla="*/ 6 w 177"/>
                    <a:gd name="T57" fmla="*/ 42 h 101"/>
                    <a:gd name="T58" fmla="*/ 14 w 177"/>
                    <a:gd name="T59" fmla="*/ 41 h 101"/>
                    <a:gd name="T60" fmla="*/ 24 w 177"/>
                    <a:gd name="T61" fmla="*/ 40 h 101"/>
                    <a:gd name="T62" fmla="*/ 33 w 177"/>
                    <a:gd name="T63" fmla="*/ 36 h 101"/>
                    <a:gd name="T64" fmla="*/ 39 w 177"/>
                    <a:gd name="T65" fmla="*/ 36 h 101"/>
                    <a:gd name="T66" fmla="*/ 39 w 177"/>
                    <a:gd name="T67" fmla="*/ 44 h 101"/>
                    <a:gd name="T68" fmla="*/ 35 w 177"/>
                    <a:gd name="T69" fmla="*/ 50 h 101"/>
                    <a:gd name="T70" fmla="*/ 37 w 177"/>
                    <a:gd name="T71" fmla="*/ 50 h 101"/>
                    <a:gd name="T72" fmla="*/ 41 w 177"/>
                    <a:gd name="T73" fmla="*/ 47 h 101"/>
                    <a:gd name="T74" fmla="*/ 43 w 177"/>
                    <a:gd name="T75" fmla="*/ 37 h 101"/>
                    <a:gd name="T76" fmla="*/ 47 w 177"/>
                    <a:gd name="T77" fmla="*/ 28 h 101"/>
                    <a:gd name="T78" fmla="*/ 55 w 177"/>
                    <a:gd name="T79" fmla="*/ 20 h 101"/>
                    <a:gd name="T80" fmla="*/ 62 w 177"/>
                    <a:gd name="T81" fmla="*/ 21 h 101"/>
                    <a:gd name="T82" fmla="*/ 63 w 177"/>
                    <a:gd name="T83" fmla="*/ 32 h 101"/>
                    <a:gd name="T84" fmla="*/ 61 w 177"/>
                    <a:gd name="T85" fmla="*/ 38 h 101"/>
                    <a:gd name="T86" fmla="*/ 63 w 177"/>
                    <a:gd name="T87" fmla="*/ 39 h 101"/>
                    <a:gd name="T88" fmla="*/ 66 w 177"/>
                    <a:gd name="T89" fmla="*/ 33 h 101"/>
                    <a:gd name="T90" fmla="*/ 66 w 177"/>
                    <a:gd name="T91" fmla="*/ 21 h 101"/>
                    <a:gd name="T92" fmla="*/ 66 w 177"/>
                    <a:gd name="T93" fmla="*/ 13 h 101"/>
                    <a:gd name="T94" fmla="*/ 72 w 177"/>
                    <a:gd name="T95" fmla="*/ 9 h 101"/>
                    <a:gd name="T96" fmla="*/ 80 w 177"/>
                    <a:gd name="T97" fmla="*/ 5 h 101"/>
                    <a:gd name="T98" fmla="*/ 86 w 177"/>
                    <a:gd name="T99" fmla="*/ 2 h 101"/>
                    <a:gd name="T100" fmla="*/ 87 w 177"/>
                    <a:gd name="T101" fmla="*/ 0 h 101"/>
                    <a:gd name="T102" fmla="*/ 81 w 177"/>
                    <a:gd name="T103" fmla="*/ 1 h 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7" h="101">
                      <a:moveTo>
                        <a:pt x="157" y="3"/>
                      </a:moveTo>
                      <a:lnTo>
                        <a:pt x="152" y="5"/>
                      </a:lnTo>
                      <a:lnTo>
                        <a:pt x="145" y="7"/>
                      </a:lnTo>
                      <a:lnTo>
                        <a:pt x="137" y="11"/>
                      </a:lnTo>
                      <a:lnTo>
                        <a:pt x="128" y="14"/>
                      </a:lnTo>
                      <a:lnTo>
                        <a:pt x="119" y="19"/>
                      </a:lnTo>
                      <a:lnTo>
                        <a:pt x="113" y="22"/>
                      </a:lnTo>
                      <a:lnTo>
                        <a:pt x="107" y="25"/>
                      </a:lnTo>
                      <a:lnTo>
                        <a:pt x="105" y="27"/>
                      </a:lnTo>
                      <a:lnTo>
                        <a:pt x="101" y="25"/>
                      </a:lnTo>
                      <a:lnTo>
                        <a:pt x="96" y="21"/>
                      </a:lnTo>
                      <a:lnTo>
                        <a:pt x="91" y="20"/>
                      </a:lnTo>
                      <a:lnTo>
                        <a:pt x="85" y="18"/>
                      </a:lnTo>
                      <a:lnTo>
                        <a:pt x="78" y="18"/>
                      </a:lnTo>
                      <a:lnTo>
                        <a:pt x="72" y="17"/>
                      </a:lnTo>
                      <a:lnTo>
                        <a:pt x="66" y="18"/>
                      </a:lnTo>
                      <a:lnTo>
                        <a:pt x="61" y="19"/>
                      </a:lnTo>
                      <a:lnTo>
                        <a:pt x="57" y="21"/>
                      </a:lnTo>
                      <a:lnTo>
                        <a:pt x="58" y="22"/>
                      </a:lnTo>
                      <a:lnTo>
                        <a:pt x="61" y="22"/>
                      </a:lnTo>
                      <a:lnTo>
                        <a:pt x="65" y="22"/>
                      </a:lnTo>
                      <a:lnTo>
                        <a:pt x="72" y="23"/>
                      </a:lnTo>
                      <a:lnTo>
                        <a:pt x="83" y="27"/>
                      </a:lnTo>
                      <a:lnTo>
                        <a:pt x="91" y="32"/>
                      </a:lnTo>
                      <a:lnTo>
                        <a:pt x="96" y="35"/>
                      </a:lnTo>
                      <a:lnTo>
                        <a:pt x="93" y="40"/>
                      </a:lnTo>
                      <a:lnTo>
                        <a:pt x="88" y="44"/>
                      </a:lnTo>
                      <a:lnTo>
                        <a:pt x="83" y="49"/>
                      </a:lnTo>
                      <a:lnTo>
                        <a:pt x="79" y="51"/>
                      </a:lnTo>
                      <a:lnTo>
                        <a:pt x="72" y="50"/>
                      </a:lnTo>
                      <a:lnTo>
                        <a:pt x="65" y="49"/>
                      </a:lnTo>
                      <a:lnTo>
                        <a:pt x="57" y="48"/>
                      </a:lnTo>
                      <a:lnTo>
                        <a:pt x="49" y="46"/>
                      </a:lnTo>
                      <a:lnTo>
                        <a:pt x="41" y="45"/>
                      </a:lnTo>
                      <a:lnTo>
                        <a:pt x="34" y="45"/>
                      </a:lnTo>
                      <a:lnTo>
                        <a:pt x="28" y="46"/>
                      </a:lnTo>
                      <a:lnTo>
                        <a:pt x="24" y="48"/>
                      </a:lnTo>
                      <a:lnTo>
                        <a:pt x="28" y="48"/>
                      </a:lnTo>
                      <a:lnTo>
                        <a:pt x="33" y="49"/>
                      </a:lnTo>
                      <a:lnTo>
                        <a:pt x="39" y="50"/>
                      </a:lnTo>
                      <a:lnTo>
                        <a:pt x="45" y="51"/>
                      </a:lnTo>
                      <a:lnTo>
                        <a:pt x="50" y="52"/>
                      </a:lnTo>
                      <a:lnTo>
                        <a:pt x="56" y="53"/>
                      </a:lnTo>
                      <a:lnTo>
                        <a:pt x="61" y="56"/>
                      </a:lnTo>
                      <a:lnTo>
                        <a:pt x="65" y="58"/>
                      </a:lnTo>
                      <a:lnTo>
                        <a:pt x="60" y="64"/>
                      </a:lnTo>
                      <a:lnTo>
                        <a:pt x="53" y="68"/>
                      </a:lnTo>
                      <a:lnTo>
                        <a:pt x="45" y="73"/>
                      </a:lnTo>
                      <a:lnTo>
                        <a:pt x="37" y="76"/>
                      </a:lnTo>
                      <a:lnTo>
                        <a:pt x="28" y="79"/>
                      </a:lnTo>
                      <a:lnTo>
                        <a:pt x="19" y="80"/>
                      </a:lnTo>
                      <a:lnTo>
                        <a:pt x="12" y="81"/>
                      </a:lnTo>
                      <a:lnTo>
                        <a:pt x="7" y="81"/>
                      </a:lnTo>
                      <a:lnTo>
                        <a:pt x="2" y="81"/>
                      </a:lnTo>
                      <a:lnTo>
                        <a:pt x="0" y="82"/>
                      </a:lnTo>
                      <a:lnTo>
                        <a:pt x="1" y="83"/>
                      </a:lnTo>
                      <a:lnTo>
                        <a:pt x="5" y="85"/>
                      </a:lnTo>
                      <a:lnTo>
                        <a:pt x="11" y="85"/>
                      </a:lnTo>
                      <a:lnTo>
                        <a:pt x="18" y="85"/>
                      </a:lnTo>
                      <a:lnTo>
                        <a:pt x="27" y="83"/>
                      </a:lnTo>
                      <a:lnTo>
                        <a:pt x="37" y="82"/>
                      </a:lnTo>
                      <a:lnTo>
                        <a:pt x="47" y="80"/>
                      </a:lnTo>
                      <a:lnTo>
                        <a:pt x="56" y="76"/>
                      </a:lnTo>
                      <a:lnTo>
                        <a:pt x="65" y="72"/>
                      </a:lnTo>
                      <a:lnTo>
                        <a:pt x="73" y="66"/>
                      </a:lnTo>
                      <a:lnTo>
                        <a:pt x="78" y="73"/>
                      </a:lnTo>
                      <a:lnTo>
                        <a:pt x="79" y="81"/>
                      </a:lnTo>
                      <a:lnTo>
                        <a:pt x="77" y="89"/>
                      </a:lnTo>
                      <a:lnTo>
                        <a:pt x="72" y="97"/>
                      </a:lnTo>
                      <a:lnTo>
                        <a:pt x="70" y="100"/>
                      </a:lnTo>
                      <a:lnTo>
                        <a:pt x="70" y="101"/>
                      </a:lnTo>
                      <a:lnTo>
                        <a:pt x="73" y="101"/>
                      </a:lnTo>
                      <a:lnTo>
                        <a:pt x="77" y="98"/>
                      </a:lnTo>
                      <a:lnTo>
                        <a:pt x="81" y="94"/>
                      </a:lnTo>
                      <a:lnTo>
                        <a:pt x="85" y="85"/>
                      </a:lnTo>
                      <a:lnTo>
                        <a:pt x="86" y="74"/>
                      </a:lnTo>
                      <a:lnTo>
                        <a:pt x="85" y="64"/>
                      </a:lnTo>
                      <a:lnTo>
                        <a:pt x="93" y="56"/>
                      </a:lnTo>
                      <a:lnTo>
                        <a:pt x="101" y="46"/>
                      </a:lnTo>
                      <a:lnTo>
                        <a:pt x="109" y="40"/>
                      </a:lnTo>
                      <a:lnTo>
                        <a:pt x="118" y="36"/>
                      </a:lnTo>
                      <a:lnTo>
                        <a:pt x="123" y="43"/>
                      </a:lnTo>
                      <a:lnTo>
                        <a:pt x="125" y="52"/>
                      </a:lnTo>
                      <a:lnTo>
                        <a:pt x="125" y="64"/>
                      </a:lnTo>
                      <a:lnTo>
                        <a:pt x="123" y="73"/>
                      </a:lnTo>
                      <a:lnTo>
                        <a:pt x="122" y="76"/>
                      </a:lnTo>
                      <a:lnTo>
                        <a:pt x="123" y="78"/>
                      </a:lnTo>
                      <a:lnTo>
                        <a:pt x="125" y="78"/>
                      </a:lnTo>
                      <a:lnTo>
                        <a:pt x="128" y="74"/>
                      </a:lnTo>
                      <a:lnTo>
                        <a:pt x="131" y="66"/>
                      </a:lnTo>
                      <a:lnTo>
                        <a:pt x="133" y="56"/>
                      </a:lnTo>
                      <a:lnTo>
                        <a:pt x="132" y="43"/>
                      </a:lnTo>
                      <a:lnTo>
                        <a:pt x="129" y="30"/>
                      </a:lnTo>
                      <a:lnTo>
                        <a:pt x="132" y="27"/>
                      </a:lnTo>
                      <a:lnTo>
                        <a:pt x="138" y="23"/>
                      </a:lnTo>
                      <a:lnTo>
                        <a:pt x="144" y="19"/>
                      </a:lnTo>
                      <a:lnTo>
                        <a:pt x="152" y="14"/>
                      </a:lnTo>
                      <a:lnTo>
                        <a:pt x="160" y="10"/>
                      </a:lnTo>
                      <a:lnTo>
                        <a:pt x="167" y="6"/>
                      </a:lnTo>
                      <a:lnTo>
                        <a:pt x="172" y="4"/>
                      </a:lnTo>
                      <a:lnTo>
                        <a:pt x="177" y="2"/>
                      </a:lnTo>
                      <a:lnTo>
                        <a:pt x="174" y="0"/>
                      </a:lnTo>
                      <a:lnTo>
                        <a:pt x="168" y="2"/>
                      </a:lnTo>
                      <a:lnTo>
                        <a:pt x="161" y="3"/>
                      </a:lnTo>
                      <a:lnTo>
                        <a:pt x="157"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1" name="Freeform 284">
                  <a:extLst>
                    <a:ext uri="{FF2B5EF4-FFF2-40B4-BE49-F238E27FC236}">
                      <a16:creationId xmlns:a16="http://schemas.microsoft.com/office/drawing/2014/main" id="{821A7848-AB39-4591-BB76-22677DE7860F}"/>
                    </a:ext>
                  </a:extLst>
                </p:cNvPr>
                <p:cNvSpPr>
                  <a:spLocks/>
                </p:cNvSpPr>
                <p:nvPr/>
              </p:nvSpPr>
              <p:spPr bwMode="auto">
                <a:xfrm>
                  <a:off x="141" y="117"/>
                  <a:ext cx="8" cy="9"/>
                </a:xfrm>
                <a:custGeom>
                  <a:avLst/>
                  <a:gdLst>
                    <a:gd name="T0" fmla="*/ 1 w 16"/>
                    <a:gd name="T1" fmla="*/ 1 h 17"/>
                    <a:gd name="T2" fmla="*/ 4 w 16"/>
                    <a:gd name="T3" fmla="*/ 0 h 17"/>
                    <a:gd name="T4" fmla="*/ 6 w 16"/>
                    <a:gd name="T5" fmla="*/ 0 h 17"/>
                    <a:gd name="T6" fmla="*/ 7 w 16"/>
                    <a:gd name="T7" fmla="*/ 1 h 17"/>
                    <a:gd name="T8" fmla="*/ 8 w 16"/>
                    <a:gd name="T9" fmla="*/ 3 h 17"/>
                    <a:gd name="T10" fmla="*/ 8 w 16"/>
                    <a:gd name="T11" fmla="*/ 4 h 17"/>
                    <a:gd name="T12" fmla="*/ 8 w 16"/>
                    <a:gd name="T13" fmla="*/ 6 h 17"/>
                    <a:gd name="T14" fmla="*/ 8 w 16"/>
                    <a:gd name="T15" fmla="*/ 7 h 17"/>
                    <a:gd name="T16" fmla="*/ 7 w 16"/>
                    <a:gd name="T17" fmla="*/ 8 h 17"/>
                    <a:gd name="T18" fmla="*/ 6 w 16"/>
                    <a:gd name="T19" fmla="*/ 9 h 17"/>
                    <a:gd name="T20" fmla="*/ 5 w 16"/>
                    <a:gd name="T21" fmla="*/ 9 h 17"/>
                    <a:gd name="T22" fmla="*/ 3 w 16"/>
                    <a:gd name="T23" fmla="*/ 8 h 17"/>
                    <a:gd name="T24" fmla="*/ 1 w 16"/>
                    <a:gd name="T25" fmla="*/ 7 h 17"/>
                    <a:gd name="T26" fmla="*/ 1 w 16"/>
                    <a:gd name="T27" fmla="*/ 5 h 17"/>
                    <a:gd name="T28" fmla="*/ 0 w 16"/>
                    <a:gd name="T29" fmla="*/ 3 h 17"/>
                    <a:gd name="T30" fmla="*/ 0 w 16"/>
                    <a:gd name="T31" fmla="*/ 1 h 17"/>
                    <a:gd name="T32" fmla="*/ 1 w 16"/>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7">
                      <a:moveTo>
                        <a:pt x="2" y="1"/>
                      </a:moveTo>
                      <a:lnTo>
                        <a:pt x="7" y="0"/>
                      </a:lnTo>
                      <a:lnTo>
                        <a:pt x="11" y="0"/>
                      </a:lnTo>
                      <a:lnTo>
                        <a:pt x="14" y="1"/>
                      </a:lnTo>
                      <a:lnTo>
                        <a:pt x="15" y="5"/>
                      </a:lnTo>
                      <a:lnTo>
                        <a:pt x="16" y="8"/>
                      </a:lnTo>
                      <a:lnTo>
                        <a:pt x="16" y="12"/>
                      </a:lnTo>
                      <a:lnTo>
                        <a:pt x="15" y="14"/>
                      </a:lnTo>
                      <a:lnTo>
                        <a:pt x="14" y="16"/>
                      </a:lnTo>
                      <a:lnTo>
                        <a:pt x="12" y="17"/>
                      </a:lnTo>
                      <a:lnTo>
                        <a:pt x="9" y="17"/>
                      </a:lnTo>
                      <a:lnTo>
                        <a:pt x="6" y="16"/>
                      </a:lnTo>
                      <a:lnTo>
                        <a:pt x="2" y="14"/>
                      </a:lnTo>
                      <a:lnTo>
                        <a:pt x="1" y="10"/>
                      </a:lnTo>
                      <a:lnTo>
                        <a:pt x="0" y="6"/>
                      </a:lnTo>
                      <a:lnTo>
                        <a:pt x="0" y="2"/>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2" name="Freeform 285">
                  <a:extLst>
                    <a:ext uri="{FF2B5EF4-FFF2-40B4-BE49-F238E27FC236}">
                      <a16:creationId xmlns:a16="http://schemas.microsoft.com/office/drawing/2014/main" id="{F8C21972-84E0-4CC9-BD1F-683151E28C14}"/>
                    </a:ext>
                  </a:extLst>
                </p:cNvPr>
                <p:cNvSpPr>
                  <a:spLocks/>
                </p:cNvSpPr>
                <p:nvPr/>
              </p:nvSpPr>
              <p:spPr bwMode="auto">
                <a:xfrm>
                  <a:off x="139" y="137"/>
                  <a:ext cx="7" cy="6"/>
                </a:xfrm>
                <a:custGeom>
                  <a:avLst/>
                  <a:gdLst>
                    <a:gd name="T0" fmla="*/ 1 w 14"/>
                    <a:gd name="T1" fmla="*/ 1 h 12"/>
                    <a:gd name="T2" fmla="*/ 2 w 14"/>
                    <a:gd name="T3" fmla="*/ 0 h 12"/>
                    <a:gd name="T4" fmla="*/ 4 w 14"/>
                    <a:gd name="T5" fmla="*/ 0 h 12"/>
                    <a:gd name="T6" fmla="*/ 5 w 14"/>
                    <a:gd name="T7" fmla="*/ 1 h 12"/>
                    <a:gd name="T8" fmla="*/ 6 w 14"/>
                    <a:gd name="T9" fmla="*/ 2 h 12"/>
                    <a:gd name="T10" fmla="*/ 7 w 14"/>
                    <a:gd name="T11" fmla="*/ 3 h 12"/>
                    <a:gd name="T12" fmla="*/ 7 w 14"/>
                    <a:gd name="T13" fmla="*/ 3 h 12"/>
                    <a:gd name="T14" fmla="*/ 6 w 14"/>
                    <a:gd name="T15" fmla="*/ 4 h 12"/>
                    <a:gd name="T16" fmla="*/ 6 w 14"/>
                    <a:gd name="T17" fmla="*/ 6 h 12"/>
                    <a:gd name="T18" fmla="*/ 5 w 14"/>
                    <a:gd name="T19" fmla="*/ 6 h 12"/>
                    <a:gd name="T20" fmla="*/ 3 w 14"/>
                    <a:gd name="T21" fmla="*/ 6 h 12"/>
                    <a:gd name="T22" fmla="*/ 1 w 14"/>
                    <a:gd name="T23" fmla="*/ 6 h 12"/>
                    <a:gd name="T24" fmla="*/ 1 w 14"/>
                    <a:gd name="T25" fmla="*/ 5 h 12"/>
                    <a:gd name="T26" fmla="*/ 1 w 14"/>
                    <a:gd name="T27" fmla="*/ 4 h 12"/>
                    <a:gd name="T28" fmla="*/ 0 w 14"/>
                    <a:gd name="T29" fmla="*/ 4 h 12"/>
                    <a:gd name="T30" fmla="*/ 0 w 14"/>
                    <a:gd name="T31" fmla="*/ 2 h 12"/>
                    <a:gd name="T32" fmla="*/ 1 w 14"/>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2">
                      <a:moveTo>
                        <a:pt x="1" y="2"/>
                      </a:moveTo>
                      <a:lnTo>
                        <a:pt x="4" y="0"/>
                      </a:lnTo>
                      <a:lnTo>
                        <a:pt x="7" y="0"/>
                      </a:lnTo>
                      <a:lnTo>
                        <a:pt x="10" y="2"/>
                      </a:lnTo>
                      <a:lnTo>
                        <a:pt x="12" y="3"/>
                      </a:lnTo>
                      <a:lnTo>
                        <a:pt x="14" y="5"/>
                      </a:lnTo>
                      <a:lnTo>
                        <a:pt x="14" y="6"/>
                      </a:lnTo>
                      <a:lnTo>
                        <a:pt x="12" y="8"/>
                      </a:lnTo>
                      <a:lnTo>
                        <a:pt x="11" y="11"/>
                      </a:lnTo>
                      <a:lnTo>
                        <a:pt x="9" y="12"/>
                      </a:lnTo>
                      <a:lnTo>
                        <a:pt x="5" y="12"/>
                      </a:lnTo>
                      <a:lnTo>
                        <a:pt x="2" y="11"/>
                      </a:lnTo>
                      <a:lnTo>
                        <a:pt x="1" y="10"/>
                      </a:lnTo>
                      <a:lnTo>
                        <a:pt x="1" y="8"/>
                      </a:lnTo>
                      <a:lnTo>
                        <a:pt x="0" y="7"/>
                      </a:lnTo>
                      <a:lnTo>
                        <a:pt x="0" y="4"/>
                      </a:lnTo>
                      <a:lnTo>
                        <a:pt x="1"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3" name="Freeform 286">
                  <a:extLst>
                    <a:ext uri="{FF2B5EF4-FFF2-40B4-BE49-F238E27FC236}">
                      <a16:creationId xmlns:a16="http://schemas.microsoft.com/office/drawing/2014/main" id="{B8C215D9-6790-4CAE-A881-AF6AFCA35500}"/>
                    </a:ext>
                  </a:extLst>
                </p:cNvPr>
                <p:cNvSpPr>
                  <a:spLocks/>
                </p:cNvSpPr>
                <p:nvPr/>
              </p:nvSpPr>
              <p:spPr bwMode="auto">
                <a:xfrm>
                  <a:off x="154" y="151"/>
                  <a:ext cx="10" cy="9"/>
                </a:xfrm>
                <a:custGeom>
                  <a:avLst/>
                  <a:gdLst>
                    <a:gd name="T0" fmla="*/ 1 w 18"/>
                    <a:gd name="T1" fmla="*/ 3 h 17"/>
                    <a:gd name="T2" fmla="*/ 3 w 18"/>
                    <a:gd name="T3" fmla="*/ 1 h 17"/>
                    <a:gd name="T4" fmla="*/ 5 w 18"/>
                    <a:gd name="T5" fmla="*/ 0 h 17"/>
                    <a:gd name="T6" fmla="*/ 6 w 18"/>
                    <a:gd name="T7" fmla="*/ 0 h 17"/>
                    <a:gd name="T8" fmla="*/ 8 w 18"/>
                    <a:gd name="T9" fmla="*/ 1 h 17"/>
                    <a:gd name="T10" fmla="*/ 9 w 18"/>
                    <a:gd name="T11" fmla="*/ 3 h 17"/>
                    <a:gd name="T12" fmla="*/ 10 w 18"/>
                    <a:gd name="T13" fmla="*/ 4 h 17"/>
                    <a:gd name="T14" fmla="*/ 10 w 18"/>
                    <a:gd name="T15" fmla="*/ 6 h 17"/>
                    <a:gd name="T16" fmla="*/ 9 w 18"/>
                    <a:gd name="T17" fmla="*/ 7 h 17"/>
                    <a:gd name="T18" fmla="*/ 7 w 18"/>
                    <a:gd name="T19" fmla="*/ 8 h 17"/>
                    <a:gd name="T20" fmla="*/ 6 w 18"/>
                    <a:gd name="T21" fmla="*/ 9 h 17"/>
                    <a:gd name="T22" fmla="*/ 3 w 18"/>
                    <a:gd name="T23" fmla="*/ 9 h 17"/>
                    <a:gd name="T24" fmla="*/ 2 w 18"/>
                    <a:gd name="T25" fmla="*/ 8 h 17"/>
                    <a:gd name="T26" fmla="*/ 1 w 18"/>
                    <a:gd name="T27" fmla="*/ 7 h 17"/>
                    <a:gd name="T28" fmla="*/ 0 w 18"/>
                    <a:gd name="T29" fmla="*/ 5 h 17"/>
                    <a:gd name="T30" fmla="*/ 0 w 18"/>
                    <a:gd name="T31" fmla="*/ 4 h 17"/>
                    <a:gd name="T32" fmla="*/ 1 w 18"/>
                    <a:gd name="T33" fmla="*/ 3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2" y="5"/>
                      </a:moveTo>
                      <a:lnTo>
                        <a:pt x="5" y="1"/>
                      </a:lnTo>
                      <a:lnTo>
                        <a:pt x="9" y="0"/>
                      </a:lnTo>
                      <a:lnTo>
                        <a:pt x="11" y="0"/>
                      </a:lnTo>
                      <a:lnTo>
                        <a:pt x="15" y="2"/>
                      </a:lnTo>
                      <a:lnTo>
                        <a:pt x="17" y="5"/>
                      </a:lnTo>
                      <a:lnTo>
                        <a:pt x="18" y="8"/>
                      </a:lnTo>
                      <a:lnTo>
                        <a:pt x="18" y="12"/>
                      </a:lnTo>
                      <a:lnTo>
                        <a:pt x="16" y="14"/>
                      </a:lnTo>
                      <a:lnTo>
                        <a:pt x="13" y="16"/>
                      </a:lnTo>
                      <a:lnTo>
                        <a:pt x="10" y="17"/>
                      </a:lnTo>
                      <a:lnTo>
                        <a:pt x="5" y="17"/>
                      </a:lnTo>
                      <a:lnTo>
                        <a:pt x="3" y="16"/>
                      </a:lnTo>
                      <a:lnTo>
                        <a:pt x="1" y="13"/>
                      </a:lnTo>
                      <a:lnTo>
                        <a:pt x="0" y="10"/>
                      </a:lnTo>
                      <a:lnTo>
                        <a:pt x="0" y="7"/>
                      </a:lnTo>
                      <a:lnTo>
                        <a:pt x="2"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4" name="Freeform 287">
                  <a:extLst>
                    <a:ext uri="{FF2B5EF4-FFF2-40B4-BE49-F238E27FC236}">
                      <a16:creationId xmlns:a16="http://schemas.microsoft.com/office/drawing/2014/main" id="{7FA7C74B-FB6B-4822-BE85-8DE3D0EA68AD}"/>
                    </a:ext>
                  </a:extLst>
                </p:cNvPr>
                <p:cNvSpPr>
                  <a:spLocks/>
                </p:cNvSpPr>
                <p:nvPr/>
              </p:nvSpPr>
              <p:spPr bwMode="auto">
                <a:xfrm>
                  <a:off x="120" y="148"/>
                  <a:ext cx="11" cy="9"/>
                </a:xfrm>
                <a:custGeom>
                  <a:avLst/>
                  <a:gdLst>
                    <a:gd name="T0" fmla="*/ 6 w 20"/>
                    <a:gd name="T1" fmla="*/ 0 h 20"/>
                    <a:gd name="T2" fmla="*/ 8 w 20"/>
                    <a:gd name="T3" fmla="*/ 0 h 20"/>
                    <a:gd name="T4" fmla="*/ 10 w 20"/>
                    <a:gd name="T5" fmla="*/ 1 h 20"/>
                    <a:gd name="T6" fmla="*/ 11 w 20"/>
                    <a:gd name="T7" fmla="*/ 3 h 20"/>
                    <a:gd name="T8" fmla="*/ 11 w 20"/>
                    <a:gd name="T9" fmla="*/ 4 h 20"/>
                    <a:gd name="T10" fmla="*/ 10 w 20"/>
                    <a:gd name="T11" fmla="*/ 6 h 20"/>
                    <a:gd name="T12" fmla="*/ 10 w 20"/>
                    <a:gd name="T13" fmla="*/ 8 h 20"/>
                    <a:gd name="T14" fmla="*/ 8 w 20"/>
                    <a:gd name="T15" fmla="*/ 9 h 20"/>
                    <a:gd name="T16" fmla="*/ 6 w 20"/>
                    <a:gd name="T17" fmla="*/ 9 h 20"/>
                    <a:gd name="T18" fmla="*/ 4 w 20"/>
                    <a:gd name="T19" fmla="*/ 9 h 20"/>
                    <a:gd name="T20" fmla="*/ 2 w 20"/>
                    <a:gd name="T21" fmla="*/ 8 h 20"/>
                    <a:gd name="T22" fmla="*/ 1 w 20"/>
                    <a:gd name="T23" fmla="*/ 7 h 20"/>
                    <a:gd name="T24" fmla="*/ 0 w 20"/>
                    <a:gd name="T25" fmla="*/ 5 h 20"/>
                    <a:gd name="T26" fmla="*/ 1 w 20"/>
                    <a:gd name="T27" fmla="*/ 4 h 20"/>
                    <a:gd name="T28" fmla="*/ 1 w 20"/>
                    <a:gd name="T29" fmla="*/ 2 h 20"/>
                    <a:gd name="T30" fmla="*/ 3 w 20"/>
                    <a:gd name="T31" fmla="*/ 0 h 20"/>
                    <a:gd name="T32" fmla="*/ 6 w 20"/>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0">
                      <a:moveTo>
                        <a:pt x="10" y="0"/>
                      </a:moveTo>
                      <a:lnTo>
                        <a:pt x="15" y="1"/>
                      </a:lnTo>
                      <a:lnTo>
                        <a:pt x="18" y="2"/>
                      </a:lnTo>
                      <a:lnTo>
                        <a:pt x="20" y="6"/>
                      </a:lnTo>
                      <a:lnTo>
                        <a:pt x="20" y="9"/>
                      </a:lnTo>
                      <a:lnTo>
                        <a:pt x="19" y="14"/>
                      </a:lnTo>
                      <a:lnTo>
                        <a:pt x="18" y="17"/>
                      </a:lnTo>
                      <a:lnTo>
                        <a:pt x="15" y="20"/>
                      </a:lnTo>
                      <a:lnTo>
                        <a:pt x="11" y="20"/>
                      </a:lnTo>
                      <a:lnTo>
                        <a:pt x="7" y="19"/>
                      </a:lnTo>
                      <a:lnTo>
                        <a:pt x="3" y="17"/>
                      </a:lnTo>
                      <a:lnTo>
                        <a:pt x="1" y="15"/>
                      </a:lnTo>
                      <a:lnTo>
                        <a:pt x="0" y="12"/>
                      </a:lnTo>
                      <a:lnTo>
                        <a:pt x="1" y="8"/>
                      </a:lnTo>
                      <a:lnTo>
                        <a:pt x="2" y="4"/>
                      </a:lnTo>
                      <a:lnTo>
                        <a:pt x="5" y="1"/>
                      </a:lnTo>
                      <a:lnTo>
                        <a:pt x="1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5" name="Freeform 288">
                  <a:extLst>
                    <a:ext uri="{FF2B5EF4-FFF2-40B4-BE49-F238E27FC236}">
                      <a16:creationId xmlns:a16="http://schemas.microsoft.com/office/drawing/2014/main" id="{F36AA449-66E6-4806-84C6-2A5FE0BD1FE9}"/>
                    </a:ext>
                  </a:extLst>
                </p:cNvPr>
                <p:cNvSpPr>
                  <a:spLocks/>
                </p:cNvSpPr>
                <p:nvPr/>
              </p:nvSpPr>
              <p:spPr bwMode="auto">
                <a:xfrm>
                  <a:off x="115" y="126"/>
                  <a:ext cx="11" cy="9"/>
                </a:xfrm>
                <a:custGeom>
                  <a:avLst/>
                  <a:gdLst>
                    <a:gd name="T0" fmla="*/ 0 w 21"/>
                    <a:gd name="T1" fmla="*/ 5 h 19"/>
                    <a:gd name="T2" fmla="*/ 0 w 21"/>
                    <a:gd name="T3" fmla="*/ 3 h 19"/>
                    <a:gd name="T4" fmla="*/ 2 w 21"/>
                    <a:gd name="T5" fmla="*/ 1 h 19"/>
                    <a:gd name="T6" fmla="*/ 3 w 21"/>
                    <a:gd name="T7" fmla="*/ 1 h 19"/>
                    <a:gd name="T8" fmla="*/ 6 w 21"/>
                    <a:gd name="T9" fmla="*/ 0 h 19"/>
                    <a:gd name="T10" fmla="*/ 7 w 21"/>
                    <a:gd name="T11" fmla="*/ 0 h 19"/>
                    <a:gd name="T12" fmla="*/ 9 w 21"/>
                    <a:gd name="T13" fmla="*/ 1 h 19"/>
                    <a:gd name="T14" fmla="*/ 10 w 21"/>
                    <a:gd name="T15" fmla="*/ 2 h 19"/>
                    <a:gd name="T16" fmla="*/ 11 w 21"/>
                    <a:gd name="T17" fmla="*/ 3 h 19"/>
                    <a:gd name="T18" fmla="*/ 11 w 21"/>
                    <a:gd name="T19" fmla="*/ 5 h 19"/>
                    <a:gd name="T20" fmla="*/ 10 w 21"/>
                    <a:gd name="T21" fmla="*/ 6 h 19"/>
                    <a:gd name="T22" fmla="*/ 9 w 21"/>
                    <a:gd name="T23" fmla="*/ 8 h 19"/>
                    <a:gd name="T24" fmla="*/ 7 w 21"/>
                    <a:gd name="T25" fmla="*/ 9 h 19"/>
                    <a:gd name="T26" fmla="*/ 6 w 21"/>
                    <a:gd name="T27" fmla="*/ 9 h 19"/>
                    <a:gd name="T28" fmla="*/ 3 w 21"/>
                    <a:gd name="T29" fmla="*/ 9 h 19"/>
                    <a:gd name="T30" fmla="*/ 2 w 21"/>
                    <a:gd name="T31" fmla="*/ 7 h 19"/>
                    <a:gd name="T32" fmla="*/ 0 w 21"/>
                    <a:gd name="T33" fmla="*/ 5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9">
                      <a:moveTo>
                        <a:pt x="0" y="11"/>
                      </a:moveTo>
                      <a:lnTo>
                        <a:pt x="0" y="6"/>
                      </a:lnTo>
                      <a:lnTo>
                        <a:pt x="3" y="3"/>
                      </a:lnTo>
                      <a:lnTo>
                        <a:pt x="6" y="2"/>
                      </a:lnTo>
                      <a:lnTo>
                        <a:pt x="11" y="0"/>
                      </a:lnTo>
                      <a:lnTo>
                        <a:pt x="14" y="0"/>
                      </a:lnTo>
                      <a:lnTo>
                        <a:pt x="18" y="2"/>
                      </a:lnTo>
                      <a:lnTo>
                        <a:pt x="20" y="4"/>
                      </a:lnTo>
                      <a:lnTo>
                        <a:pt x="21" y="6"/>
                      </a:lnTo>
                      <a:lnTo>
                        <a:pt x="21" y="10"/>
                      </a:lnTo>
                      <a:lnTo>
                        <a:pt x="20" y="13"/>
                      </a:lnTo>
                      <a:lnTo>
                        <a:pt x="18" y="17"/>
                      </a:lnTo>
                      <a:lnTo>
                        <a:pt x="14" y="19"/>
                      </a:lnTo>
                      <a:lnTo>
                        <a:pt x="11" y="19"/>
                      </a:lnTo>
                      <a:lnTo>
                        <a:pt x="6" y="18"/>
                      </a:lnTo>
                      <a:lnTo>
                        <a:pt x="3"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6" name="Freeform 289">
                  <a:extLst>
                    <a:ext uri="{FF2B5EF4-FFF2-40B4-BE49-F238E27FC236}">
                      <a16:creationId xmlns:a16="http://schemas.microsoft.com/office/drawing/2014/main" id="{A07CB259-A9C9-4A2C-AD2E-7BA2EAC153D2}"/>
                    </a:ext>
                  </a:extLst>
                </p:cNvPr>
                <p:cNvSpPr>
                  <a:spLocks/>
                </p:cNvSpPr>
                <p:nvPr/>
              </p:nvSpPr>
              <p:spPr bwMode="auto">
                <a:xfrm>
                  <a:off x="100" y="126"/>
                  <a:ext cx="8" cy="8"/>
                </a:xfrm>
                <a:custGeom>
                  <a:avLst/>
                  <a:gdLst>
                    <a:gd name="T0" fmla="*/ 0 w 18"/>
                    <a:gd name="T1" fmla="*/ 6 h 16"/>
                    <a:gd name="T2" fmla="*/ 0 w 18"/>
                    <a:gd name="T3" fmla="*/ 4 h 16"/>
                    <a:gd name="T4" fmla="*/ 1 w 18"/>
                    <a:gd name="T5" fmla="*/ 2 h 16"/>
                    <a:gd name="T6" fmla="*/ 2 w 18"/>
                    <a:gd name="T7" fmla="*/ 1 h 16"/>
                    <a:gd name="T8" fmla="*/ 4 w 18"/>
                    <a:gd name="T9" fmla="*/ 0 h 16"/>
                    <a:gd name="T10" fmla="*/ 5 w 18"/>
                    <a:gd name="T11" fmla="*/ 0 h 16"/>
                    <a:gd name="T12" fmla="*/ 7 w 18"/>
                    <a:gd name="T13" fmla="*/ 1 h 16"/>
                    <a:gd name="T14" fmla="*/ 7 w 18"/>
                    <a:gd name="T15" fmla="*/ 3 h 16"/>
                    <a:gd name="T16" fmla="*/ 8 w 18"/>
                    <a:gd name="T17" fmla="*/ 4 h 16"/>
                    <a:gd name="T18" fmla="*/ 7 w 18"/>
                    <a:gd name="T19" fmla="*/ 6 h 16"/>
                    <a:gd name="T20" fmla="*/ 7 w 18"/>
                    <a:gd name="T21" fmla="*/ 7 h 16"/>
                    <a:gd name="T22" fmla="*/ 6 w 18"/>
                    <a:gd name="T23" fmla="*/ 8 h 16"/>
                    <a:gd name="T24" fmla="*/ 5 w 18"/>
                    <a:gd name="T25" fmla="*/ 8 h 16"/>
                    <a:gd name="T26" fmla="*/ 3 w 18"/>
                    <a:gd name="T27" fmla="*/ 8 h 16"/>
                    <a:gd name="T28" fmla="*/ 2 w 18"/>
                    <a:gd name="T29" fmla="*/ 8 h 16"/>
                    <a:gd name="T30" fmla="*/ 0 w 18"/>
                    <a:gd name="T31" fmla="*/ 7 h 16"/>
                    <a:gd name="T32" fmla="*/ 0 w 18"/>
                    <a:gd name="T33" fmla="*/ 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6">
                      <a:moveTo>
                        <a:pt x="0" y="11"/>
                      </a:moveTo>
                      <a:lnTo>
                        <a:pt x="0" y="7"/>
                      </a:lnTo>
                      <a:lnTo>
                        <a:pt x="3" y="4"/>
                      </a:lnTo>
                      <a:lnTo>
                        <a:pt x="5" y="1"/>
                      </a:lnTo>
                      <a:lnTo>
                        <a:pt x="8" y="0"/>
                      </a:lnTo>
                      <a:lnTo>
                        <a:pt x="12" y="0"/>
                      </a:lnTo>
                      <a:lnTo>
                        <a:pt x="15" y="1"/>
                      </a:lnTo>
                      <a:lnTo>
                        <a:pt x="16" y="5"/>
                      </a:lnTo>
                      <a:lnTo>
                        <a:pt x="18" y="7"/>
                      </a:lnTo>
                      <a:lnTo>
                        <a:pt x="16" y="11"/>
                      </a:lnTo>
                      <a:lnTo>
                        <a:pt x="15" y="13"/>
                      </a:lnTo>
                      <a:lnTo>
                        <a:pt x="13" y="15"/>
                      </a:lnTo>
                      <a:lnTo>
                        <a:pt x="11" y="16"/>
                      </a:lnTo>
                      <a:lnTo>
                        <a:pt x="7" y="16"/>
                      </a:lnTo>
                      <a:lnTo>
                        <a:pt x="4" y="15"/>
                      </a:lnTo>
                      <a:lnTo>
                        <a:pt x="0"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7" name="Freeform 290">
                  <a:extLst>
                    <a:ext uri="{FF2B5EF4-FFF2-40B4-BE49-F238E27FC236}">
                      <a16:creationId xmlns:a16="http://schemas.microsoft.com/office/drawing/2014/main" id="{D6B51CA5-AD4D-4449-A1DC-D3C693DB0EBB}"/>
                    </a:ext>
                  </a:extLst>
                </p:cNvPr>
                <p:cNvSpPr>
                  <a:spLocks/>
                </p:cNvSpPr>
                <p:nvPr/>
              </p:nvSpPr>
              <p:spPr bwMode="auto">
                <a:xfrm>
                  <a:off x="112" y="111"/>
                  <a:ext cx="9" cy="9"/>
                </a:xfrm>
                <a:custGeom>
                  <a:avLst/>
                  <a:gdLst>
                    <a:gd name="T0" fmla="*/ 0 w 18"/>
                    <a:gd name="T1" fmla="*/ 5 h 17"/>
                    <a:gd name="T2" fmla="*/ 1 w 18"/>
                    <a:gd name="T3" fmla="*/ 3 h 17"/>
                    <a:gd name="T4" fmla="*/ 1 w 18"/>
                    <a:gd name="T5" fmla="*/ 2 h 17"/>
                    <a:gd name="T6" fmla="*/ 2 w 18"/>
                    <a:gd name="T7" fmla="*/ 1 h 17"/>
                    <a:gd name="T8" fmla="*/ 4 w 18"/>
                    <a:gd name="T9" fmla="*/ 0 h 17"/>
                    <a:gd name="T10" fmla="*/ 6 w 18"/>
                    <a:gd name="T11" fmla="*/ 0 h 17"/>
                    <a:gd name="T12" fmla="*/ 8 w 18"/>
                    <a:gd name="T13" fmla="*/ 1 h 17"/>
                    <a:gd name="T14" fmla="*/ 9 w 18"/>
                    <a:gd name="T15" fmla="*/ 2 h 17"/>
                    <a:gd name="T16" fmla="*/ 9 w 18"/>
                    <a:gd name="T17" fmla="*/ 3 h 17"/>
                    <a:gd name="T18" fmla="*/ 9 w 18"/>
                    <a:gd name="T19" fmla="*/ 5 h 17"/>
                    <a:gd name="T20" fmla="*/ 9 w 18"/>
                    <a:gd name="T21" fmla="*/ 6 h 17"/>
                    <a:gd name="T22" fmla="*/ 8 w 18"/>
                    <a:gd name="T23" fmla="*/ 8 h 17"/>
                    <a:gd name="T24" fmla="*/ 6 w 18"/>
                    <a:gd name="T25" fmla="*/ 9 h 17"/>
                    <a:gd name="T26" fmla="*/ 4 w 18"/>
                    <a:gd name="T27" fmla="*/ 9 h 17"/>
                    <a:gd name="T28" fmla="*/ 2 w 18"/>
                    <a:gd name="T29" fmla="*/ 8 h 17"/>
                    <a:gd name="T30" fmla="*/ 1 w 18"/>
                    <a:gd name="T31" fmla="*/ 6 h 17"/>
                    <a:gd name="T32" fmla="*/ 0 w 18"/>
                    <a:gd name="T33" fmla="*/ 5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0" y="9"/>
                      </a:moveTo>
                      <a:lnTo>
                        <a:pt x="1" y="6"/>
                      </a:lnTo>
                      <a:lnTo>
                        <a:pt x="2" y="3"/>
                      </a:lnTo>
                      <a:lnTo>
                        <a:pt x="4" y="1"/>
                      </a:lnTo>
                      <a:lnTo>
                        <a:pt x="8" y="0"/>
                      </a:lnTo>
                      <a:lnTo>
                        <a:pt x="11" y="0"/>
                      </a:lnTo>
                      <a:lnTo>
                        <a:pt x="15" y="1"/>
                      </a:lnTo>
                      <a:lnTo>
                        <a:pt x="17" y="3"/>
                      </a:lnTo>
                      <a:lnTo>
                        <a:pt x="18" y="5"/>
                      </a:lnTo>
                      <a:lnTo>
                        <a:pt x="18" y="9"/>
                      </a:lnTo>
                      <a:lnTo>
                        <a:pt x="17" y="12"/>
                      </a:lnTo>
                      <a:lnTo>
                        <a:pt x="15" y="16"/>
                      </a:lnTo>
                      <a:lnTo>
                        <a:pt x="11" y="17"/>
                      </a:lnTo>
                      <a:lnTo>
                        <a:pt x="8" y="17"/>
                      </a:lnTo>
                      <a:lnTo>
                        <a:pt x="4" y="16"/>
                      </a:lnTo>
                      <a:lnTo>
                        <a:pt x="1" y="12"/>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8" name="Freeform 291">
                  <a:extLst>
                    <a:ext uri="{FF2B5EF4-FFF2-40B4-BE49-F238E27FC236}">
                      <a16:creationId xmlns:a16="http://schemas.microsoft.com/office/drawing/2014/main" id="{3FF04C5C-AE70-40BF-A52B-886236060ACF}"/>
                    </a:ext>
                  </a:extLst>
                </p:cNvPr>
                <p:cNvSpPr>
                  <a:spLocks/>
                </p:cNvSpPr>
                <p:nvPr/>
              </p:nvSpPr>
              <p:spPr bwMode="auto">
                <a:xfrm>
                  <a:off x="290" y="109"/>
                  <a:ext cx="66" cy="67"/>
                </a:xfrm>
                <a:custGeom>
                  <a:avLst/>
                  <a:gdLst>
                    <a:gd name="T0" fmla="*/ 7 w 132"/>
                    <a:gd name="T1" fmla="*/ 19 h 134"/>
                    <a:gd name="T2" fmla="*/ 11 w 132"/>
                    <a:gd name="T3" fmla="*/ 32 h 134"/>
                    <a:gd name="T4" fmla="*/ 17 w 132"/>
                    <a:gd name="T5" fmla="*/ 31 h 134"/>
                    <a:gd name="T6" fmla="*/ 22 w 132"/>
                    <a:gd name="T7" fmla="*/ 36 h 134"/>
                    <a:gd name="T8" fmla="*/ 23 w 132"/>
                    <a:gd name="T9" fmla="*/ 39 h 134"/>
                    <a:gd name="T10" fmla="*/ 18 w 132"/>
                    <a:gd name="T11" fmla="*/ 38 h 134"/>
                    <a:gd name="T12" fmla="*/ 14 w 132"/>
                    <a:gd name="T13" fmla="*/ 37 h 134"/>
                    <a:gd name="T14" fmla="*/ 10 w 132"/>
                    <a:gd name="T15" fmla="*/ 34 h 134"/>
                    <a:gd name="T16" fmla="*/ 2 w 132"/>
                    <a:gd name="T17" fmla="*/ 38 h 134"/>
                    <a:gd name="T18" fmla="*/ 1 w 132"/>
                    <a:gd name="T19" fmla="*/ 46 h 134"/>
                    <a:gd name="T20" fmla="*/ 3 w 132"/>
                    <a:gd name="T21" fmla="*/ 50 h 134"/>
                    <a:gd name="T22" fmla="*/ 14 w 132"/>
                    <a:gd name="T23" fmla="*/ 52 h 134"/>
                    <a:gd name="T24" fmla="*/ 19 w 132"/>
                    <a:gd name="T25" fmla="*/ 49 h 134"/>
                    <a:gd name="T26" fmla="*/ 19 w 132"/>
                    <a:gd name="T27" fmla="*/ 52 h 134"/>
                    <a:gd name="T28" fmla="*/ 16 w 132"/>
                    <a:gd name="T29" fmla="*/ 65 h 134"/>
                    <a:gd name="T30" fmla="*/ 27 w 132"/>
                    <a:gd name="T31" fmla="*/ 66 h 134"/>
                    <a:gd name="T32" fmla="*/ 32 w 132"/>
                    <a:gd name="T33" fmla="*/ 57 h 134"/>
                    <a:gd name="T34" fmla="*/ 28 w 132"/>
                    <a:gd name="T35" fmla="*/ 49 h 134"/>
                    <a:gd name="T36" fmla="*/ 30 w 132"/>
                    <a:gd name="T37" fmla="*/ 47 h 134"/>
                    <a:gd name="T38" fmla="*/ 32 w 132"/>
                    <a:gd name="T39" fmla="*/ 50 h 134"/>
                    <a:gd name="T40" fmla="*/ 36 w 132"/>
                    <a:gd name="T41" fmla="*/ 57 h 134"/>
                    <a:gd name="T42" fmla="*/ 45 w 132"/>
                    <a:gd name="T43" fmla="*/ 57 h 134"/>
                    <a:gd name="T44" fmla="*/ 53 w 132"/>
                    <a:gd name="T45" fmla="*/ 59 h 134"/>
                    <a:gd name="T46" fmla="*/ 60 w 132"/>
                    <a:gd name="T47" fmla="*/ 54 h 134"/>
                    <a:gd name="T48" fmla="*/ 62 w 132"/>
                    <a:gd name="T49" fmla="*/ 50 h 134"/>
                    <a:gd name="T50" fmla="*/ 60 w 132"/>
                    <a:gd name="T51" fmla="*/ 47 h 134"/>
                    <a:gd name="T52" fmla="*/ 52 w 132"/>
                    <a:gd name="T53" fmla="*/ 43 h 134"/>
                    <a:gd name="T54" fmla="*/ 46 w 132"/>
                    <a:gd name="T55" fmla="*/ 41 h 134"/>
                    <a:gd name="T56" fmla="*/ 49 w 132"/>
                    <a:gd name="T57" fmla="*/ 35 h 134"/>
                    <a:gd name="T58" fmla="*/ 57 w 132"/>
                    <a:gd name="T59" fmla="*/ 32 h 134"/>
                    <a:gd name="T60" fmla="*/ 65 w 132"/>
                    <a:gd name="T61" fmla="*/ 27 h 134"/>
                    <a:gd name="T62" fmla="*/ 65 w 132"/>
                    <a:gd name="T63" fmla="*/ 19 h 134"/>
                    <a:gd name="T64" fmla="*/ 57 w 132"/>
                    <a:gd name="T65" fmla="*/ 15 h 134"/>
                    <a:gd name="T66" fmla="*/ 49 w 132"/>
                    <a:gd name="T67" fmla="*/ 19 h 134"/>
                    <a:gd name="T68" fmla="*/ 49 w 132"/>
                    <a:gd name="T69" fmla="*/ 24 h 134"/>
                    <a:gd name="T70" fmla="*/ 42 w 132"/>
                    <a:gd name="T71" fmla="*/ 30 h 134"/>
                    <a:gd name="T72" fmla="*/ 39 w 132"/>
                    <a:gd name="T73" fmla="*/ 30 h 134"/>
                    <a:gd name="T74" fmla="*/ 38 w 132"/>
                    <a:gd name="T75" fmla="*/ 26 h 134"/>
                    <a:gd name="T76" fmla="*/ 40 w 132"/>
                    <a:gd name="T77" fmla="*/ 18 h 134"/>
                    <a:gd name="T78" fmla="*/ 47 w 132"/>
                    <a:gd name="T79" fmla="*/ 10 h 134"/>
                    <a:gd name="T80" fmla="*/ 42 w 132"/>
                    <a:gd name="T81" fmla="*/ 1 h 134"/>
                    <a:gd name="T82" fmla="*/ 34 w 132"/>
                    <a:gd name="T83" fmla="*/ 1 h 134"/>
                    <a:gd name="T84" fmla="*/ 29 w 132"/>
                    <a:gd name="T85" fmla="*/ 4 h 134"/>
                    <a:gd name="T86" fmla="*/ 26 w 132"/>
                    <a:gd name="T87" fmla="*/ 8 h 134"/>
                    <a:gd name="T88" fmla="*/ 29 w 132"/>
                    <a:gd name="T89" fmla="*/ 15 h 134"/>
                    <a:gd name="T90" fmla="*/ 32 w 132"/>
                    <a:gd name="T91" fmla="*/ 20 h 134"/>
                    <a:gd name="T92" fmla="*/ 32 w 132"/>
                    <a:gd name="T93" fmla="*/ 27 h 134"/>
                    <a:gd name="T94" fmla="*/ 28 w 132"/>
                    <a:gd name="T95" fmla="*/ 28 h 134"/>
                    <a:gd name="T96" fmla="*/ 24 w 132"/>
                    <a:gd name="T97" fmla="*/ 20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2" h="134">
                      <a:moveTo>
                        <a:pt x="33" y="30"/>
                      </a:moveTo>
                      <a:lnTo>
                        <a:pt x="23" y="32"/>
                      </a:lnTo>
                      <a:lnTo>
                        <a:pt x="14" y="38"/>
                      </a:lnTo>
                      <a:lnTo>
                        <a:pt x="11" y="48"/>
                      </a:lnTo>
                      <a:lnTo>
                        <a:pt x="17" y="62"/>
                      </a:lnTo>
                      <a:lnTo>
                        <a:pt x="21" y="64"/>
                      </a:lnTo>
                      <a:lnTo>
                        <a:pt x="26" y="66"/>
                      </a:lnTo>
                      <a:lnTo>
                        <a:pt x="30" y="64"/>
                      </a:lnTo>
                      <a:lnTo>
                        <a:pt x="33" y="62"/>
                      </a:lnTo>
                      <a:lnTo>
                        <a:pt x="36" y="66"/>
                      </a:lnTo>
                      <a:lnTo>
                        <a:pt x="40" y="68"/>
                      </a:lnTo>
                      <a:lnTo>
                        <a:pt x="43" y="71"/>
                      </a:lnTo>
                      <a:lnTo>
                        <a:pt x="45" y="75"/>
                      </a:lnTo>
                      <a:lnTo>
                        <a:pt x="46" y="77"/>
                      </a:lnTo>
                      <a:lnTo>
                        <a:pt x="46" y="78"/>
                      </a:lnTo>
                      <a:lnTo>
                        <a:pt x="44" y="78"/>
                      </a:lnTo>
                      <a:lnTo>
                        <a:pt x="40" y="77"/>
                      </a:lnTo>
                      <a:lnTo>
                        <a:pt x="35" y="76"/>
                      </a:lnTo>
                      <a:lnTo>
                        <a:pt x="32" y="76"/>
                      </a:lnTo>
                      <a:lnTo>
                        <a:pt x="29" y="75"/>
                      </a:lnTo>
                      <a:lnTo>
                        <a:pt x="28" y="74"/>
                      </a:lnTo>
                      <a:lnTo>
                        <a:pt x="27" y="71"/>
                      </a:lnTo>
                      <a:lnTo>
                        <a:pt x="23" y="69"/>
                      </a:lnTo>
                      <a:lnTo>
                        <a:pt x="19" y="68"/>
                      </a:lnTo>
                      <a:lnTo>
                        <a:pt x="13" y="68"/>
                      </a:lnTo>
                      <a:lnTo>
                        <a:pt x="7" y="70"/>
                      </a:lnTo>
                      <a:lnTo>
                        <a:pt x="3" y="75"/>
                      </a:lnTo>
                      <a:lnTo>
                        <a:pt x="0" y="82"/>
                      </a:lnTo>
                      <a:lnTo>
                        <a:pt x="0" y="89"/>
                      </a:lnTo>
                      <a:lnTo>
                        <a:pt x="2" y="92"/>
                      </a:lnTo>
                      <a:lnTo>
                        <a:pt x="3" y="96"/>
                      </a:lnTo>
                      <a:lnTo>
                        <a:pt x="4" y="98"/>
                      </a:lnTo>
                      <a:lnTo>
                        <a:pt x="5" y="100"/>
                      </a:lnTo>
                      <a:lnTo>
                        <a:pt x="12" y="104"/>
                      </a:lnTo>
                      <a:lnTo>
                        <a:pt x="20" y="104"/>
                      </a:lnTo>
                      <a:lnTo>
                        <a:pt x="27" y="103"/>
                      </a:lnTo>
                      <a:lnTo>
                        <a:pt x="32" y="99"/>
                      </a:lnTo>
                      <a:lnTo>
                        <a:pt x="35" y="97"/>
                      </a:lnTo>
                      <a:lnTo>
                        <a:pt x="38" y="97"/>
                      </a:lnTo>
                      <a:lnTo>
                        <a:pt x="42" y="97"/>
                      </a:lnTo>
                      <a:lnTo>
                        <a:pt x="45" y="98"/>
                      </a:lnTo>
                      <a:lnTo>
                        <a:pt x="38" y="104"/>
                      </a:lnTo>
                      <a:lnTo>
                        <a:pt x="33" y="113"/>
                      </a:lnTo>
                      <a:lnTo>
                        <a:pt x="29" y="122"/>
                      </a:lnTo>
                      <a:lnTo>
                        <a:pt x="32" y="129"/>
                      </a:lnTo>
                      <a:lnTo>
                        <a:pt x="38" y="132"/>
                      </a:lnTo>
                      <a:lnTo>
                        <a:pt x="46" y="134"/>
                      </a:lnTo>
                      <a:lnTo>
                        <a:pt x="53" y="131"/>
                      </a:lnTo>
                      <a:lnTo>
                        <a:pt x="59" y="127"/>
                      </a:lnTo>
                      <a:lnTo>
                        <a:pt x="61" y="120"/>
                      </a:lnTo>
                      <a:lnTo>
                        <a:pt x="63" y="113"/>
                      </a:lnTo>
                      <a:lnTo>
                        <a:pt x="60" y="107"/>
                      </a:lnTo>
                      <a:lnTo>
                        <a:pt x="58" y="101"/>
                      </a:lnTo>
                      <a:lnTo>
                        <a:pt x="56" y="98"/>
                      </a:lnTo>
                      <a:lnTo>
                        <a:pt x="56" y="96"/>
                      </a:lnTo>
                      <a:lnTo>
                        <a:pt x="58" y="94"/>
                      </a:lnTo>
                      <a:lnTo>
                        <a:pt x="60" y="93"/>
                      </a:lnTo>
                      <a:lnTo>
                        <a:pt x="61" y="94"/>
                      </a:lnTo>
                      <a:lnTo>
                        <a:pt x="63" y="97"/>
                      </a:lnTo>
                      <a:lnTo>
                        <a:pt x="64" y="100"/>
                      </a:lnTo>
                      <a:lnTo>
                        <a:pt x="65" y="105"/>
                      </a:lnTo>
                      <a:lnTo>
                        <a:pt x="66" y="109"/>
                      </a:lnTo>
                      <a:lnTo>
                        <a:pt x="71" y="114"/>
                      </a:lnTo>
                      <a:lnTo>
                        <a:pt x="76" y="114"/>
                      </a:lnTo>
                      <a:lnTo>
                        <a:pt x="86" y="109"/>
                      </a:lnTo>
                      <a:lnTo>
                        <a:pt x="89" y="113"/>
                      </a:lnTo>
                      <a:lnTo>
                        <a:pt x="94" y="115"/>
                      </a:lnTo>
                      <a:lnTo>
                        <a:pt x="99" y="117"/>
                      </a:lnTo>
                      <a:lnTo>
                        <a:pt x="105" y="117"/>
                      </a:lnTo>
                      <a:lnTo>
                        <a:pt x="110" y="116"/>
                      </a:lnTo>
                      <a:lnTo>
                        <a:pt x="116" y="114"/>
                      </a:lnTo>
                      <a:lnTo>
                        <a:pt x="120" y="108"/>
                      </a:lnTo>
                      <a:lnTo>
                        <a:pt x="124" y="101"/>
                      </a:lnTo>
                      <a:lnTo>
                        <a:pt x="124" y="100"/>
                      </a:lnTo>
                      <a:lnTo>
                        <a:pt x="124" y="99"/>
                      </a:lnTo>
                      <a:lnTo>
                        <a:pt x="123" y="98"/>
                      </a:lnTo>
                      <a:lnTo>
                        <a:pt x="123" y="97"/>
                      </a:lnTo>
                      <a:lnTo>
                        <a:pt x="120" y="93"/>
                      </a:lnTo>
                      <a:lnTo>
                        <a:pt x="117" y="89"/>
                      </a:lnTo>
                      <a:lnTo>
                        <a:pt x="111" y="85"/>
                      </a:lnTo>
                      <a:lnTo>
                        <a:pt x="103" y="85"/>
                      </a:lnTo>
                      <a:lnTo>
                        <a:pt x="98" y="85"/>
                      </a:lnTo>
                      <a:lnTo>
                        <a:pt x="95" y="84"/>
                      </a:lnTo>
                      <a:lnTo>
                        <a:pt x="91" y="82"/>
                      </a:lnTo>
                      <a:lnTo>
                        <a:pt x="89" y="79"/>
                      </a:lnTo>
                      <a:lnTo>
                        <a:pt x="93" y="75"/>
                      </a:lnTo>
                      <a:lnTo>
                        <a:pt x="97" y="69"/>
                      </a:lnTo>
                      <a:lnTo>
                        <a:pt x="101" y="66"/>
                      </a:lnTo>
                      <a:lnTo>
                        <a:pt x="104" y="63"/>
                      </a:lnTo>
                      <a:lnTo>
                        <a:pt x="113" y="63"/>
                      </a:lnTo>
                      <a:lnTo>
                        <a:pt x="120" y="62"/>
                      </a:lnTo>
                      <a:lnTo>
                        <a:pt x="125" y="59"/>
                      </a:lnTo>
                      <a:lnTo>
                        <a:pt x="129" y="54"/>
                      </a:lnTo>
                      <a:lnTo>
                        <a:pt x="132" y="48"/>
                      </a:lnTo>
                      <a:lnTo>
                        <a:pt x="132" y="44"/>
                      </a:lnTo>
                      <a:lnTo>
                        <a:pt x="129" y="38"/>
                      </a:lnTo>
                      <a:lnTo>
                        <a:pt x="127" y="33"/>
                      </a:lnTo>
                      <a:lnTo>
                        <a:pt x="121" y="30"/>
                      </a:lnTo>
                      <a:lnTo>
                        <a:pt x="114" y="29"/>
                      </a:lnTo>
                      <a:lnTo>
                        <a:pt x="108" y="30"/>
                      </a:lnTo>
                      <a:lnTo>
                        <a:pt x="102" y="32"/>
                      </a:lnTo>
                      <a:lnTo>
                        <a:pt x="98" y="37"/>
                      </a:lnTo>
                      <a:lnTo>
                        <a:pt x="97" y="40"/>
                      </a:lnTo>
                      <a:lnTo>
                        <a:pt x="97" y="44"/>
                      </a:lnTo>
                      <a:lnTo>
                        <a:pt x="98" y="47"/>
                      </a:lnTo>
                      <a:lnTo>
                        <a:pt x="94" y="52"/>
                      </a:lnTo>
                      <a:lnTo>
                        <a:pt x="88" y="56"/>
                      </a:lnTo>
                      <a:lnTo>
                        <a:pt x="83" y="60"/>
                      </a:lnTo>
                      <a:lnTo>
                        <a:pt x="81" y="62"/>
                      </a:lnTo>
                      <a:lnTo>
                        <a:pt x="80" y="60"/>
                      </a:lnTo>
                      <a:lnTo>
                        <a:pt x="78" y="59"/>
                      </a:lnTo>
                      <a:lnTo>
                        <a:pt x="75" y="56"/>
                      </a:lnTo>
                      <a:lnTo>
                        <a:pt x="73" y="55"/>
                      </a:lnTo>
                      <a:lnTo>
                        <a:pt x="75" y="51"/>
                      </a:lnTo>
                      <a:lnTo>
                        <a:pt x="78" y="45"/>
                      </a:lnTo>
                      <a:lnTo>
                        <a:pt x="79" y="40"/>
                      </a:lnTo>
                      <a:lnTo>
                        <a:pt x="80" y="36"/>
                      </a:lnTo>
                      <a:lnTo>
                        <a:pt x="86" y="31"/>
                      </a:lnTo>
                      <a:lnTo>
                        <a:pt x="90" y="25"/>
                      </a:lnTo>
                      <a:lnTo>
                        <a:pt x="93" y="19"/>
                      </a:lnTo>
                      <a:lnTo>
                        <a:pt x="93" y="13"/>
                      </a:lnTo>
                      <a:lnTo>
                        <a:pt x="89" y="7"/>
                      </a:lnTo>
                      <a:lnTo>
                        <a:pt x="84" y="2"/>
                      </a:lnTo>
                      <a:lnTo>
                        <a:pt x="78" y="0"/>
                      </a:lnTo>
                      <a:lnTo>
                        <a:pt x="72" y="0"/>
                      </a:lnTo>
                      <a:lnTo>
                        <a:pt x="67" y="1"/>
                      </a:lnTo>
                      <a:lnTo>
                        <a:pt x="64" y="2"/>
                      </a:lnTo>
                      <a:lnTo>
                        <a:pt x="60" y="6"/>
                      </a:lnTo>
                      <a:lnTo>
                        <a:pt x="57" y="8"/>
                      </a:lnTo>
                      <a:lnTo>
                        <a:pt x="55" y="10"/>
                      </a:lnTo>
                      <a:lnTo>
                        <a:pt x="53" y="14"/>
                      </a:lnTo>
                      <a:lnTo>
                        <a:pt x="52" y="16"/>
                      </a:lnTo>
                      <a:lnTo>
                        <a:pt x="52" y="19"/>
                      </a:lnTo>
                      <a:lnTo>
                        <a:pt x="53" y="25"/>
                      </a:lnTo>
                      <a:lnTo>
                        <a:pt x="57" y="29"/>
                      </a:lnTo>
                      <a:lnTo>
                        <a:pt x="60" y="32"/>
                      </a:lnTo>
                      <a:lnTo>
                        <a:pt x="64" y="34"/>
                      </a:lnTo>
                      <a:lnTo>
                        <a:pt x="64" y="40"/>
                      </a:lnTo>
                      <a:lnTo>
                        <a:pt x="64" y="45"/>
                      </a:lnTo>
                      <a:lnTo>
                        <a:pt x="63" y="49"/>
                      </a:lnTo>
                      <a:lnTo>
                        <a:pt x="63" y="53"/>
                      </a:lnTo>
                      <a:lnTo>
                        <a:pt x="60" y="53"/>
                      </a:lnTo>
                      <a:lnTo>
                        <a:pt x="57" y="54"/>
                      </a:lnTo>
                      <a:lnTo>
                        <a:pt x="56" y="55"/>
                      </a:lnTo>
                      <a:lnTo>
                        <a:pt x="55" y="55"/>
                      </a:lnTo>
                      <a:lnTo>
                        <a:pt x="50" y="49"/>
                      </a:lnTo>
                      <a:lnTo>
                        <a:pt x="48" y="40"/>
                      </a:lnTo>
                      <a:lnTo>
                        <a:pt x="42" y="33"/>
                      </a:lnTo>
                      <a:lnTo>
                        <a:pt x="33"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9" name="Freeform 292">
                  <a:extLst>
                    <a:ext uri="{FF2B5EF4-FFF2-40B4-BE49-F238E27FC236}">
                      <a16:creationId xmlns:a16="http://schemas.microsoft.com/office/drawing/2014/main" id="{6F20CC15-B7D8-4D00-A247-E9761B32E6B2}"/>
                    </a:ext>
                  </a:extLst>
                </p:cNvPr>
                <p:cNvSpPr>
                  <a:spLocks/>
                </p:cNvSpPr>
                <p:nvPr/>
              </p:nvSpPr>
              <p:spPr bwMode="auto">
                <a:xfrm>
                  <a:off x="244" y="197"/>
                  <a:ext cx="68" cy="118"/>
                </a:xfrm>
                <a:custGeom>
                  <a:avLst/>
                  <a:gdLst>
                    <a:gd name="T0" fmla="*/ 67 w 135"/>
                    <a:gd name="T1" fmla="*/ 0 h 235"/>
                    <a:gd name="T2" fmla="*/ 62 w 135"/>
                    <a:gd name="T3" fmla="*/ 8 h 235"/>
                    <a:gd name="T4" fmla="*/ 56 w 135"/>
                    <a:gd name="T5" fmla="*/ 14 h 235"/>
                    <a:gd name="T6" fmla="*/ 49 w 135"/>
                    <a:gd name="T7" fmla="*/ 20 h 235"/>
                    <a:gd name="T8" fmla="*/ 42 w 135"/>
                    <a:gd name="T9" fmla="*/ 24 h 235"/>
                    <a:gd name="T10" fmla="*/ 34 w 135"/>
                    <a:gd name="T11" fmla="*/ 27 h 235"/>
                    <a:gd name="T12" fmla="*/ 27 w 135"/>
                    <a:gd name="T13" fmla="*/ 29 h 235"/>
                    <a:gd name="T14" fmla="*/ 20 w 135"/>
                    <a:gd name="T15" fmla="*/ 30 h 235"/>
                    <a:gd name="T16" fmla="*/ 13 w 135"/>
                    <a:gd name="T17" fmla="*/ 30 h 235"/>
                    <a:gd name="T18" fmla="*/ 13 w 135"/>
                    <a:gd name="T19" fmla="*/ 36 h 235"/>
                    <a:gd name="T20" fmla="*/ 12 w 135"/>
                    <a:gd name="T21" fmla="*/ 42 h 235"/>
                    <a:gd name="T22" fmla="*/ 8 w 135"/>
                    <a:gd name="T23" fmla="*/ 49 h 235"/>
                    <a:gd name="T24" fmla="*/ 0 w 135"/>
                    <a:gd name="T25" fmla="*/ 55 h 235"/>
                    <a:gd name="T26" fmla="*/ 5 w 135"/>
                    <a:gd name="T27" fmla="*/ 62 h 235"/>
                    <a:gd name="T28" fmla="*/ 8 w 135"/>
                    <a:gd name="T29" fmla="*/ 71 h 235"/>
                    <a:gd name="T30" fmla="*/ 8 w 135"/>
                    <a:gd name="T31" fmla="*/ 81 h 235"/>
                    <a:gd name="T32" fmla="*/ 5 w 135"/>
                    <a:gd name="T33" fmla="*/ 89 h 235"/>
                    <a:gd name="T34" fmla="*/ 8 w 135"/>
                    <a:gd name="T35" fmla="*/ 90 h 235"/>
                    <a:gd name="T36" fmla="*/ 11 w 135"/>
                    <a:gd name="T37" fmla="*/ 92 h 235"/>
                    <a:gd name="T38" fmla="*/ 15 w 135"/>
                    <a:gd name="T39" fmla="*/ 94 h 235"/>
                    <a:gd name="T40" fmla="*/ 20 w 135"/>
                    <a:gd name="T41" fmla="*/ 97 h 235"/>
                    <a:gd name="T42" fmla="*/ 24 w 135"/>
                    <a:gd name="T43" fmla="*/ 101 h 235"/>
                    <a:gd name="T44" fmla="*/ 28 w 135"/>
                    <a:gd name="T45" fmla="*/ 105 h 235"/>
                    <a:gd name="T46" fmla="*/ 31 w 135"/>
                    <a:gd name="T47" fmla="*/ 111 h 235"/>
                    <a:gd name="T48" fmla="*/ 33 w 135"/>
                    <a:gd name="T49" fmla="*/ 118 h 235"/>
                    <a:gd name="T50" fmla="*/ 35 w 135"/>
                    <a:gd name="T51" fmla="*/ 114 h 235"/>
                    <a:gd name="T52" fmla="*/ 37 w 135"/>
                    <a:gd name="T53" fmla="*/ 109 h 235"/>
                    <a:gd name="T54" fmla="*/ 40 w 135"/>
                    <a:gd name="T55" fmla="*/ 105 h 235"/>
                    <a:gd name="T56" fmla="*/ 43 w 135"/>
                    <a:gd name="T57" fmla="*/ 101 h 235"/>
                    <a:gd name="T58" fmla="*/ 47 w 135"/>
                    <a:gd name="T59" fmla="*/ 97 h 235"/>
                    <a:gd name="T60" fmla="*/ 52 w 135"/>
                    <a:gd name="T61" fmla="*/ 94 h 235"/>
                    <a:gd name="T62" fmla="*/ 56 w 135"/>
                    <a:gd name="T63" fmla="*/ 93 h 235"/>
                    <a:gd name="T64" fmla="*/ 61 w 135"/>
                    <a:gd name="T65" fmla="*/ 91 h 235"/>
                    <a:gd name="T66" fmla="*/ 59 w 135"/>
                    <a:gd name="T67" fmla="*/ 86 h 235"/>
                    <a:gd name="T68" fmla="*/ 57 w 135"/>
                    <a:gd name="T69" fmla="*/ 79 h 235"/>
                    <a:gd name="T70" fmla="*/ 59 w 135"/>
                    <a:gd name="T71" fmla="*/ 72 h 235"/>
                    <a:gd name="T72" fmla="*/ 63 w 135"/>
                    <a:gd name="T73" fmla="*/ 64 h 235"/>
                    <a:gd name="T74" fmla="*/ 59 w 135"/>
                    <a:gd name="T75" fmla="*/ 52 h 235"/>
                    <a:gd name="T76" fmla="*/ 57 w 135"/>
                    <a:gd name="T77" fmla="*/ 40 h 235"/>
                    <a:gd name="T78" fmla="*/ 58 w 135"/>
                    <a:gd name="T79" fmla="*/ 29 h 235"/>
                    <a:gd name="T80" fmla="*/ 59 w 135"/>
                    <a:gd name="T81" fmla="*/ 21 h 235"/>
                    <a:gd name="T82" fmla="*/ 61 w 135"/>
                    <a:gd name="T83" fmla="*/ 16 h 235"/>
                    <a:gd name="T84" fmla="*/ 63 w 135"/>
                    <a:gd name="T85" fmla="*/ 11 h 235"/>
                    <a:gd name="T86" fmla="*/ 65 w 135"/>
                    <a:gd name="T87" fmla="*/ 6 h 235"/>
                    <a:gd name="T88" fmla="*/ 67 w 135"/>
                    <a:gd name="T89" fmla="*/ 4 h 235"/>
                    <a:gd name="T90" fmla="*/ 68 w 135"/>
                    <a:gd name="T91" fmla="*/ 3 h 235"/>
                    <a:gd name="T92" fmla="*/ 68 w 135"/>
                    <a:gd name="T93" fmla="*/ 2 h 235"/>
                    <a:gd name="T94" fmla="*/ 67 w 135"/>
                    <a:gd name="T95" fmla="*/ 2 h 235"/>
                    <a:gd name="T96" fmla="*/ 67 w 135"/>
                    <a:gd name="T97" fmla="*/ 2 h 235"/>
                    <a:gd name="T98" fmla="*/ 67 w 135"/>
                    <a:gd name="T99" fmla="*/ 0 h 2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5">
                      <a:moveTo>
                        <a:pt x="134" y="0"/>
                      </a:moveTo>
                      <a:lnTo>
                        <a:pt x="124" y="15"/>
                      </a:lnTo>
                      <a:lnTo>
                        <a:pt x="111" y="28"/>
                      </a:lnTo>
                      <a:lnTo>
                        <a:pt x="97" y="39"/>
                      </a:lnTo>
                      <a:lnTo>
                        <a:pt x="83" y="48"/>
                      </a:lnTo>
                      <a:lnTo>
                        <a:pt x="68" y="53"/>
                      </a:lnTo>
                      <a:lnTo>
                        <a:pt x="53" y="58"/>
                      </a:lnTo>
                      <a:lnTo>
                        <a:pt x="39" y="60"/>
                      </a:lnTo>
                      <a:lnTo>
                        <a:pt x="26" y="60"/>
                      </a:lnTo>
                      <a:lnTo>
                        <a:pt x="26" y="72"/>
                      </a:lnTo>
                      <a:lnTo>
                        <a:pt x="23" y="84"/>
                      </a:lnTo>
                      <a:lnTo>
                        <a:pt x="15" y="98"/>
                      </a:lnTo>
                      <a:lnTo>
                        <a:pt x="0" y="109"/>
                      </a:lnTo>
                      <a:lnTo>
                        <a:pt x="10" y="124"/>
                      </a:lnTo>
                      <a:lnTo>
                        <a:pt x="15" y="142"/>
                      </a:lnTo>
                      <a:lnTo>
                        <a:pt x="16" y="162"/>
                      </a:lnTo>
                      <a:lnTo>
                        <a:pt x="10" y="178"/>
                      </a:lnTo>
                      <a:lnTo>
                        <a:pt x="15" y="180"/>
                      </a:lnTo>
                      <a:lnTo>
                        <a:pt x="22" y="184"/>
                      </a:lnTo>
                      <a:lnTo>
                        <a:pt x="30" y="187"/>
                      </a:lnTo>
                      <a:lnTo>
                        <a:pt x="39" y="193"/>
                      </a:lnTo>
                      <a:lnTo>
                        <a:pt x="48" y="201"/>
                      </a:lnTo>
                      <a:lnTo>
                        <a:pt x="56" y="210"/>
                      </a:lnTo>
                      <a:lnTo>
                        <a:pt x="61" y="222"/>
                      </a:lnTo>
                      <a:lnTo>
                        <a:pt x="66" y="235"/>
                      </a:lnTo>
                      <a:lnTo>
                        <a:pt x="69" y="227"/>
                      </a:lnTo>
                      <a:lnTo>
                        <a:pt x="74" y="218"/>
                      </a:lnTo>
                      <a:lnTo>
                        <a:pt x="80" y="210"/>
                      </a:lnTo>
                      <a:lnTo>
                        <a:pt x="86" y="202"/>
                      </a:lnTo>
                      <a:lnTo>
                        <a:pt x="94" y="194"/>
                      </a:lnTo>
                      <a:lnTo>
                        <a:pt x="103" y="188"/>
                      </a:lnTo>
                      <a:lnTo>
                        <a:pt x="112" y="185"/>
                      </a:lnTo>
                      <a:lnTo>
                        <a:pt x="122" y="182"/>
                      </a:lnTo>
                      <a:lnTo>
                        <a:pt x="118" y="172"/>
                      </a:lnTo>
                      <a:lnTo>
                        <a:pt x="114" y="158"/>
                      </a:lnTo>
                      <a:lnTo>
                        <a:pt x="117" y="144"/>
                      </a:lnTo>
                      <a:lnTo>
                        <a:pt x="126" y="128"/>
                      </a:lnTo>
                      <a:lnTo>
                        <a:pt x="117" y="103"/>
                      </a:lnTo>
                      <a:lnTo>
                        <a:pt x="114" y="79"/>
                      </a:lnTo>
                      <a:lnTo>
                        <a:pt x="115" y="57"/>
                      </a:lnTo>
                      <a:lnTo>
                        <a:pt x="118" y="41"/>
                      </a:lnTo>
                      <a:lnTo>
                        <a:pt x="121" y="31"/>
                      </a:lnTo>
                      <a:lnTo>
                        <a:pt x="126" y="21"/>
                      </a:lnTo>
                      <a:lnTo>
                        <a:pt x="130" y="12"/>
                      </a:lnTo>
                      <a:lnTo>
                        <a:pt x="134" y="7"/>
                      </a:lnTo>
                      <a:lnTo>
                        <a:pt x="135" y="6"/>
                      </a:lnTo>
                      <a:lnTo>
                        <a:pt x="135" y="4"/>
                      </a:lnTo>
                      <a:lnTo>
                        <a:pt x="134" y="3"/>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0" name="Freeform 293">
                  <a:extLst>
                    <a:ext uri="{FF2B5EF4-FFF2-40B4-BE49-F238E27FC236}">
                      <a16:creationId xmlns:a16="http://schemas.microsoft.com/office/drawing/2014/main" id="{64A524E8-AA25-4AE1-A5FF-1A6858E21004}"/>
                    </a:ext>
                  </a:extLst>
                </p:cNvPr>
                <p:cNvSpPr>
                  <a:spLocks/>
                </p:cNvSpPr>
                <p:nvPr/>
              </p:nvSpPr>
              <p:spPr bwMode="auto">
                <a:xfrm>
                  <a:off x="416" y="168"/>
                  <a:ext cx="127" cy="97"/>
                </a:xfrm>
                <a:custGeom>
                  <a:avLst/>
                  <a:gdLst>
                    <a:gd name="T0" fmla="*/ 58 w 253"/>
                    <a:gd name="T1" fmla="*/ 0 h 194"/>
                    <a:gd name="T2" fmla="*/ 53 w 253"/>
                    <a:gd name="T3" fmla="*/ 2 h 194"/>
                    <a:gd name="T4" fmla="*/ 48 w 253"/>
                    <a:gd name="T5" fmla="*/ 4 h 194"/>
                    <a:gd name="T6" fmla="*/ 42 w 253"/>
                    <a:gd name="T7" fmla="*/ 6 h 194"/>
                    <a:gd name="T8" fmla="*/ 35 w 253"/>
                    <a:gd name="T9" fmla="*/ 8 h 194"/>
                    <a:gd name="T10" fmla="*/ 27 w 253"/>
                    <a:gd name="T11" fmla="*/ 10 h 194"/>
                    <a:gd name="T12" fmla="*/ 20 w 253"/>
                    <a:gd name="T13" fmla="*/ 12 h 194"/>
                    <a:gd name="T14" fmla="*/ 14 w 253"/>
                    <a:gd name="T15" fmla="*/ 13 h 194"/>
                    <a:gd name="T16" fmla="*/ 8 w 253"/>
                    <a:gd name="T17" fmla="*/ 14 h 194"/>
                    <a:gd name="T18" fmla="*/ 6 w 253"/>
                    <a:gd name="T19" fmla="*/ 13 h 194"/>
                    <a:gd name="T20" fmla="*/ 4 w 253"/>
                    <a:gd name="T21" fmla="*/ 13 h 194"/>
                    <a:gd name="T22" fmla="*/ 1 w 253"/>
                    <a:gd name="T23" fmla="*/ 13 h 194"/>
                    <a:gd name="T24" fmla="*/ 0 w 253"/>
                    <a:gd name="T25" fmla="*/ 13 h 194"/>
                    <a:gd name="T26" fmla="*/ 7 w 253"/>
                    <a:gd name="T27" fmla="*/ 17 h 194"/>
                    <a:gd name="T28" fmla="*/ 13 w 253"/>
                    <a:gd name="T29" fmla="*/ 22 h 194"/>
                    <a:gd name="T30" fmla="*/ 18 w 253"/>
                    <a:gd name="T31" fmla="*/ 29 h 194"/>
                    <a:gd name="T32" fmla="*/ 24 w 253"/>
                    <a:gd name="T33" fmla="*/ 37 h 194"/>
                    <a:gd name="T34" fmla="*/ 28 w 253"/>
                    <a:gd name="T35" fmla="*/ 45 h 194"/>
                    <a:gd name="T36" fmla="*/ 31 w 253"/>
                    <a:gd name="T37" fmla="*/ 55 h 194"/>
                    <a:gd name="T38" fmla="*/ 33 w 253"/>
                    <a:gd name="T39" fmla="*/ 64 h 194"/>
                    <a:gd name="T40" fmla="*/ 35 w 253"/>
                    <a:gd name="T41" fmla="*/ 73 h 194"/>
                    <a:gd name="T42" fmla="*/ 39 w 253"/>
                    <a:gd name="T43" fmla="*/ 73 h 194"/>
                    <a:gd name="T44" fmla="*/ 43 w 253"/>
                    <a:gd name="T45" fmla="*/ 74 h 194"/>
                    <a:gd name="T46" fmla="*/ 47 w 253"/>
                    <a:gd name="T47" fmla="*/ 77 h 194"/>
                    <a:gd name="T48" fmla="*/ 52 w 253"/>
                    <a:gd name="T49" fmla="*/ 79 h 194"/>
                    <a:gd name="T50" fmla="*/ 57 w 253"/>
                    <a:gd name="T51" fmla="*/ 83 h 194"/>
                    <a:gd name="T52" fmla="*/ 62 w 253"/>
                    <a:gd name="T53" fmla="*/ 87 h 194"/>
                    <a:gd name="T54" fmla="*/ 66 w 253"/>
                    <a:gd name="T55" fmla="*/ 92 h 194"/>
                    <a:gd name="T56" fmla="*/ 69 w 253"/>
                    <a:gd name="T57" fmla="*/ 97 h 194"/>
                    <a:gd name="T58" fmla="*/ 72 w 253"/>
                    <a:gd name="T59" fmla="*/ 94 h 194"/>
                    <a:gd name="T60" fmla="*/ 77 w 253"/>
                    <a:gd name="T61" fmla="*/ 92 h 194"/>
                    <a:gd name="T62" fmla="*/ 83 w 253"/>
                    <a:gd name="T63" fmla="*/ 89 h 194"/>
                    <a:gd name="T64" fmla="*/ 90 w 253"/>
                    <a:gd name="T65" fmla="*/ 88 h 194"/>
                    <a:gd name="T66" fmla="*/ 98 w 253"/>
                    <a:gd name="T67" fmla="*/ 87 h 194"/>
                    <a:gd name="T68" fmla="*/ 107 w 253"/>
                    <a:gd name="T69" fmla="*/ 88 h 194"/>
                    <a:gd name="T70" fmla="*/ 116 w 253"/>
                    <a:gd name="T71" fmla="*/ 90 h 194"/>
                    <a:gd name="T72" fmla="*/ 127 w 253"/>
                    <a:gd name="T73" fmla="*/ 94 h 194"/>
                    <a:gd name="T74" fmla="*/ 124 w 253"/>
                    <a:gd name="T75" fmla="*/ 90 h 194"/>
                    <a:gd name="T76" fmla="*/ 120 w 253"/>
                    <a:gd name="T77" fmla="*/ 86 h 194"/>
                    <a:gd name="T78" fmla="*/ 118 w 253"/>
                    <a:gd name="T79" fmla="*/ 81 h 194"/>
                    <a:gd name="T80" fmla="*/ 116 w 253"/>
                    <a:gd name="T81" fmla="*/ 75 h 194"/>
                    <a:gd name="T82" fmla="*/ 115 w 253"/>
                    <a:gd name="T83" fmla="*/ 68 h 194"/>
                    <a:gd name="T84" fmla="*/ 115 w 253"/>
                    <a:gd name="T85" fmla="*/ 60 h 194"/>
                    <a:gd name="T86" fmla="*/ 118 w 253"/>
                    <a:gd name="T87" fmla="*/ 52 h 194"/>
                    <a:gd name="T88" fmla="*/ 122 w 253"/>
                    <a:gd name="T89" fmla="*/ 42 h 194"/>
                    <a:gd name="T90" fmla="*/ 116 w 253"/>
                    <a:gd name="T91" fmla="*/ 41 h 194"/>
                    <a:gd name="T92" fmla="*/ 109 w 253"/>
                    <a:gd name="T93" fmla="*/ 39 h 194"/>
                    <a:gd name="T94" fmla="*/ 104 w 253"/>
                    <a:gd name="T95" fmla="*/ 36 h 194"/>
                    <a:gd name="T96" fmla="*/ 99 w 253"/>
                    <a:gd name="T97" fmla="*/ 33 h 194"/>
                    <a:gd name="T98" fmla="*/ 94 w 253"/>
                    <a:gd name="T99" fmla="*/ 29 h 194"/>
                    <a:gd name="T100" fmla="*/ 90 w 253"/>
                    <a:gd name="T101" fmla="*/ 22 h 194"/>
                    <a:gd name="T102" fmla="*/ 89 w 253"/>
                    <a:gd name="T103" fmla="*/ 15 h 194"/>
                    <a:gd name="T104" fmla="*/ 88 w 253"/>
                    <a:gd name="T105" fmla="*/ 6 h 194"/>
                    <a:gd name="T106" fmla="*/ 85 w 253"/>
                    <a:gd name="T107" fmla="*/ 7 h 194"/>
                    <a:gd name="T108" fmla="*/ 81 w 253"/>
                    <a:gd name="T109" fmla="*/ 8 h 194"/>
                    <a:gd name="T110" fmla="*/ 78 w 253"/>
                    <a:gd name="T111" fmla="*/ 8 h 194"/>
                    <a:gd name="T112" fmla="*/ 74 w 253"/>
                    <a:gd name="T113" fmla="*/ 8 h 194"/>
                    <a:gd name="T114" fmla="*/ 70 w 253"/>
                    <a:gd name="T115" fmla="*/ 7 h 194"/>
                    <a:gd name="T116" fmla="*/ 66 w 253"/>
                    <a:gd name="T117" fmla="*/ 6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3"/>
                      </a:lnTo>
                      <a:lnTo>
                        <a:pt x="95" y="7"/>
                      </a:lnTo>
                      <a:lnTo>
                        <a:pt x="83" y="11"/>
                      </a:lnTo>
                      <a:lnTo>
                        <a:pt x="69" y="15"/>
                      </a:lnTo>
                      <a:lnTo>
                        <a:pt x="54" y="20"/>
                      </a:lnTo>
                      <a:lnTo>
                        <a:pt x="40" y="24"/>
                      </a:lnTo>
                      <a:lnTo>
                        <a:pt x="27" y="26"/>
                      </a:lnTo>
                      <a:lnTo>
                        <a:pt x="16" y="27"/>
                      </a:lnTo>
                      <a:lnTo>
                        <a:pt x="11" y="26"/>
                      </a:lnTo>
                      <a:lnTo>
                        <a:pt x="7" y="26"/>
                      </a:lnTo>
                      <a:lnTo>
                        <a:pt x="2" y="25"/>
                      </a:lnTo>
                      <a:lnTo>
                        <a:pt x="0" y="25"/>
                      </a:lnTo>
                      <a:lnTo>
                        <a:pt x="13" y="33"/>
                      </a:lnTo>
                      <a:lnTo>
                        <a:pt x="26" y="44"/>
                      </a:lnTo>
                      <a:lnTo>
                        <a:pt x="36" y="58"/>
                      </a:lnTo>
                      <a:lnTo>
                        <a:pt x="47" y="73"/>
                      </a:lnTo>
                      <a:lnTo>
                        <a:pt x="55" y="90"/>
                      </a:lnTo>
                      <a:lnTo>
                        <a:pt x="62" y="109"/>
                      </a:lnTo>
                      <a:lnTo>
                        <a:pt x="66" y="127"/>
                      </a:lnTo>
                      <a:lnTo>
                        <a:pt x="70" y="146"/>
                      </a:lnTo>
                      <a:lnTo>
                        <a:pt x="77" y="146"/>
                      </a:lnTo>
                      <a:lnTo>
                        <a:pt x="85" y="148"/>
                      </a:lnTo>
                      <a:lnTo>
                        <a:pt x="94" y="153"/>
                      </a:lnTo>
                      <a:lnTo>
                        <a:pt x="104" y="157"/>
                      </a:lnTo>
                      <a:lnTo>
                        <a:pt x="114" y="165"/>
                      </a:lnTo>
                      <a:lnTo>
                        <a:pt x="123" y="173"/>
                      </a:lnTo>
                      <a:lnTo>
                        <a:pt x="131" y="184"/>
                      </a:lnTo>
                      <a:lnTo>
                        <a:pt x="137" y="194"/>
                      </a:lnTo>
                      <a:lnTo>
                        <a:pt x="144" y="188"/>
                      </a:lnTo>
                      <a:lnTo>
                        <a:pt x="154" y="183"/>
                      </a:lnTo>
                      <a:lnTo>
                        <a:pt x="165" y="178"/>
                      </a:lnTo>
                      <a:lnTo>
                        <a:pt x="179" y="175"/>
                      </a:lnTo>
                      <a:lnTo>
                        <a:pt x="195" y="173"/>
                      </a:lnTo>
                      <a:lnTo>
                        <a:pt x="214" y="175"/>
                      </a:lnTo>
                      <a:lnTo>
                        <a:pt x="232" y="180"/>
                      </a:lnTo>
                      <a:lnTo>
                        <a:pt x="253" y="188"/>
                      </a:lnTo>
                      <a:lnTo>
                        <a:pt x="247" y="180"/>
                      </a:lnTo>
                      <a:lnTo>
                        <a:pt x="240" y="172"/>
                      </a:lnTo>
                      <a:lnTo>
                        <a:pt x="236" y="162"/>
                      </a:lnTo>
                      <a:lnTo>
                        <a:pt x="231" y="149"/>
                      </a:lnTo>
                      <a:lnTo>
                        <a:pt x="230" y="135"/>
                      </a:lnTo>
                      <a:lnTo>
                        <a:pt x="230" y="120"/>
                      </a:lnTo>
                      <a:lnTo>
                        <a:pt x="235" y="103"/>
                      </a:lnTo>
                      <a:lnTo>
                        <a:pt x="243" y="84"/>
                      </a:lnTo>
                      <a:lnTo>
                        <a:pt x="231" y="81"/>
                      </a:lnTo>
                      <a:lnTo>
                        <a:pt x="218" y="78"/>
                      </a:lnTo>
                      <a:lnTo>
                        <a:pt x="207" y="72"/>
                      </a:lnTo>
                      <a:lnTo>
                        <a:pt x="197" y="65"/>
                      </a:lnTo>
                      <a:lnTo>
                        <a:pt x="187" y="57"/>
                      </a:lnTo>
                      <a:lnTo>
                        <a:pt x="180" y="44"/>
                      </a:lnTo>
                      <a:lnTo>
                        <a:pt x="177" y="30"/>
                      </a:lnTo>
                      <a:lnTo>
                        <a:pt x="176" y="12"/>
                      </a:lnTo>
                      <a:lnTo>
                        <a:pt x="169" y="13"/>
                      </a:lnTo>
                      <a:lnTo>
                        <a:pt x="162" y="15"/>
                      </a:lnTo>
                      <a:lnTo>
                        <a:pt x="155" y="15"/>
                      </a:lnTo>
                      <a:lnTo>
                        <a:pt x="148" y="15"/>
                      </a:lnTo>
                      <a:lnTo>
                        <a:pt x="140" y="14"/>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1" name="Freeform 294">
                  <a:extLst>
                    <a:ext uri="{FF2B5EF4-FFF2-40B4-BE49-F238E27FC236}">
                      <a16:creationId xmlns:a16="http://schemas.microsoft.com/office/drawing/2014/main" id="{303F549A-79D0-465C-BE0F-404CC4FC92D9}"/>
                    </a:ext>
                  </a:extLst>
                </p:cNvPr>
                <p:cNvSpPr>
                  <a:spLocks/>
                </p:cNvSpPr>
                <p:nvPr/>
              </p:nvSpPr>
              <p:spPr bwMode="auto">
                <a:xfrm>
                  <a:off x="351" y="22"/>
                  <a:ext cx="111" cy="138"/>
                </a:xfrm>
                <a:custGeom>
                  <a:avLst/>
                  <a:gdLst>
                    <a:gd name="T0" fmla="*/ 94 w 222"/>
                    <a:gd name="T1" fmla="*/ 67 h 274"/>
                    <a:gd name="T2" fmla="*/ 79 w 222"/>
                    <a:gd name="T3" fmla="*/ 68 h 274"/>
                    <a:gd name="T4" fmla="*/ 60 w 222"/>
                    <a:gd name="T5" fmla="*/ 75 h 274"/>
                    <a:gd name="T6" fmla="*/ 43 w 222"/>
                    <a:gd name="T7" fmla="*/ 90 h 274"/>
                    <a:gd name="T8" fmla="*/ 32 w 222"/>
                    <a:gd name="T9" fmla="*/ 115 h 274"/>
                    <a:gd name="T10" fmla="*/ 25 w 222"/>
                    <a:gd name="T11" fmla="*/ 130 h 274"/>
                    <a:gd name="T12" fmla="*/ 17 w 222"/>
                    <a:gd name="T13" fmla="*/ 133 h 274"/>
                    <a:gd name="T14" fmla="*/ 12 w 222"/>
                    <a:gd name="T15" fmla="*/ 134 h 274"/>
                    <a:gd name="T16" fmla="*/ 7 w 222"/>
                    <a:gd name="T17" fmla="*/ 136 h 274"/>
                    <a:gd name="T18" fmla="*/ 2 w 222"/>
                    <a:gd name="T19" fmla="*/ 137 h 274"/>
                    <a:gd name="T20" fmla="*/ 1 w 222"/>
                    <a:gd name="T21" fmla="*/ 137 h 274"/>
                    <a:gd name="T22" fmla="*/ 0 w 222"/>
                    <a:gd name="T23" fmla="*/ 136 h 274"/>
                    <a:gd name="T24" fmla="*/ 9 w 222"/>
                    <a:gd name="T25" fmla="*/ 132 h 274"/>
                    <a:gd name="T26" fmla="*/ 21 w 222"/>
                    <a:gd name="T27" fmla="*/ 118 h 274"/>
                    <a:gd name="T28" fmla="*/ 26 w 222"/>
                    <a:gd name="T29" fmla="*/ 101 h 274"/>
                    <a:gd name="T30" fmla="*/ 28 w 222"/>
                    <a:gd name="T31" fmla="*/ 87 h 274"/>
                    <a:gd name="T32" fmla="*/ 27 w 222"/>
                    <a:gd name="T33" fmla="*/ 77 h 274"/>
                    <a:gd name="T34" fmla="*/ 25 w 222"/>
                    <a:gd name="T35" fmla="*/ 65 h 274"/>
                    <a:gd name="T36" fmla="*/ 26 w 222"/>
                    <a:gd name="T37" fmla="*/ 58 h 274"/>
                    <a:gd name="T38" fmla="*/ 35 w 222"/>
                    <a:gd name="T39" fmla="*/ 52 h 274"/>
                    <a:gd name="T40" fmla="*/ 43 w 222"/>
                    <a:gd name="T41" fmla="*/ 42 h 274"/>
                    <a:gd name="T42" fmla="*/ 46 w 222"/>
                    <a:gd name="T43" fmla="*/ 31 h 274"/>
                    <a:gd name="T44" fmla="*/ 49 w 222"/>
                    <a:gd name="T45" fmla="*/ 24 h 274"/>
                    <a:gd name="T46" fmla="*/ 62 w 222"/>
                    <a:gd name="T47" fmla="*/ 20 h 274"/>
                    <a:gd name="T48" fmla="*/ 75 w 222"/>
                    <a:gd name="T49" fmla="*/ 13 h 274"/>
                    <a:gd name="T50" fmla="*/ 87 w 222"/>
                    <a:gd name="T51" fmla="*/ 4 h 274"/>
                    <a:gd name="T52" fmla="*/ 90 w 222"/>
                    <a:gd name="T53" fmla="*/ 5 h 274"/>
                    <a:gd name="T54" fmla="*/ 92 w 222"/>
                    <a:gd name="T55" fmla="*/ 19 h 274"/>
                    <a:gd name="T56" fmla="*/ 97 w 222"/>
                    <a:gd name="T57" fmla="*/ 31 h 274"/>
                    <a:gd name="T58" fmla="*/ 106 w 222"/>
                    <a:gd name="T59" fmla="*/ 42 h 274"/>
                    <a:gd name="T60" fmla="*/ 108 w 222"/>
                    <a:gd name="T61" fmla="*/ 46 h 274"/>
                    <a:gd name="T62" fmla="*/ 101 w 222"/>
                    <a:gd name="T63" fmla="*/ 49 h 274"/>
                    <a:gd name="T64" fmla="*/ 96 w 222"/>
                    <a:gd name="T65" fmla="*/ 54 h 274"/>
                    <a:gd name="T66" fmla="*/ 95 w 222"/>
                    <a:gd name="T67" fmla="*/ 62 h 2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4">
                      <a:moveTo>
                        <a:pt x="194" y="133"/>
                      </a:moveTo>
                      <a:lnTo>
                        <a:pt x="187" y="133"/>
                      </a:lnTo>
                      <a:lnTo>
                        <a:pt x="175" y="133"/>
                      </a:lnTo>
                      <a:lnTo>
                        <a:pt x="158" y="135"/>
                      </a:lnTo>
                      <a:lnTo>
                        <a:pt x="140" y="139"/>
                      </a:lnTo>
                      <a:lnTo>
                        <a:pt x="120" y="148"/>
                      </a:lnTo>
                      <a:lnTo>
                        <a:pt x="102" y="160"/>
                      </a:lnTo>
                      <a:lnTo>
                        <a:pt x="85" y="179"/>
                      </a:lnTo>
                      <a:lnTo>
                        <a:pt x="72" y="205"/>
                      </a:lnTo>
                      <a:lnTo>
                        <a:pt x="64" y="228"/>
                      </a:lnTo>
                      <a:lnTo>
                        <a:pt x="57" y="247"/>
                      </a:lnTo>
                      <a:lnTo>
                        <a:pt x="49" y="258"/>
                      </a:lnTo>
                      <a:lnTo>
                        <a:pt x="40" y="264"/>
                      </a:lnTo>
                      <a:lnTo>
                        <a:pt x="34" y="265"/>
                      </a:lnTo>
                      <a:lnTo>
                        <a:pt x="29" y="266"/>
                      </a:lnTo>
                      <a:lnTo>
                        <a:pt x="24" y="267"/>
                      </a:lnTo>
                      <a:lnTo>
                        <a:pt x="18" y="269"/>
                      </a:lnTo>
                      <a:lnTo>
                        <a:pt x="13" y="270"/>
                      </a:lnTo>
                      <a:lnTo>
                        <a:pt x="9" y="271"/>
                      </a:lnTo>
                      <a:lnTo>
                        <a:pt x="4" y="273"/>
                      </a:lnTo>
                      <a:lnTo>
                        <a:pt x="1" y="274"/>
                      </a:lnTo>
                      <a:lnTo>
                        <a:pt x="1" y="273"/>
                      </a:lnTo>
                      <a:lnTo>
                        <a:pt x="1" y="272"/>
                      </a:lnTo>
                      <a:lnTo>
                        <a:pt x="0" y="271"/>
                      </a:lnTo>
                      <a:lnTo>
                        <a:pt x="0" y="270"/>
                      </a:lnTo>
                      <a:lnTo>
                        <a:pt x="18" y="262"/>
                      </a:lnTo>
                      <a:lnTo>
                        <a:pt x="33" y="249"/>
                      </a:lnTo>
                      <a:lnTo>
                        <a:pt x="42" y="234"/>
                      </a:lnTo>
                      <a:lnTo>
                        <a:pt x="49" y="218"/>
                      </a:lnTo>
                      <a:lnTo>
                        <a:pt x="52" y="201"/>
                      </a:lnTo>
                      <a:lnTo>
                        <a:pt x="55" y="186"/>
                      </a:lnTo>
                      <a:lnTo>
                        <a:pt x="55" y="172"/>
                      </a:lnTo>
                      <a:lnTo>
                        <a:pt x="55" y="161"/>
                      </a:lnTo>
                      <a:lnTo>
                        <a:pt x="54" y="152"/>
                      </a:lnTo>
                      <a:lnTo>
                        <a:pt x="52" y="142"/>
                      </a:lnTo>
                      <a:lnTo>
                        <a:pt x="49" y="130"/>
                      </a:lnTo>
                      <a:lnTo>
                        <a:pt x="46" y="118"/>
                      </a:lnTo>
                      <a:lnTo>
                        <a:pt x="52" y="116"/>
                      </a:lnTo>
                      <a:lnTo>
                        <a:pt x="62" y="112"/>
                      </a:lnTo>
                      <a:lnTo>
                        <a:pt x="70" y="104"/>
                      </a:lnTo>
                      <a:lnTo>
                        <a:pt x="79" y="95"/>
                      </a:lnTo>
                      <a:lnTo>
                        <a:pt x="86" y="84"/>
                      </a:lnTo>
                      <a:lnTo>
                        <a:pt x="90" y="73"/>
                      </a:lnTo>
                      <a:lnTo>
                        <a:pt x="92" y="61"/>
                      </a:lnTo>
                      <a:lnTo>
                        <a:pt x="88" y="48"/>
                      </a:lnTo>
                      <a:lnTo>
                        <a:pt x="97" y="47"/>
                      </a:lnTo>
                      <a:lnTo>
                        <a:pt x="110" y="44"/>
                      </a:lnTo>
                      <a:lnTo>
                        <a:pt x="123" y="39"/>
                      </a:lnTo>
                      <a:lnTo>
                        <a:pt x="138" y="32"/>
                      </a:lnTo>
                      <a:lnTo>
                        <a:pt x="150" y="25"/>
                      </a:lnTo>
                      <a:lnTo>
                        <a:pt x="163" y="17"/>
                      </a:lnTo>
                      <a:lnTo>
                        <a:pt x="173" y="8"/>
                      </a:lnTo>
                      <a:lnTo>
                        <a:pt x="180" y="0"/>
                      </a:lnTo>
                      <a:lnTo>
                        <a:pt x="180" y="10"/>
                      </a:lnTo>
                      <a:lnTo>
                        <a:pt x="181" y="23"/>
                      </a:lnTo>
                      <a:lnTo>
                        <a:pt x="184" y="37"/>
                      </a:lnTo>
                      <a:lnTo>
                        <a:pt x="188" y="50"/>
                      </a:lnTo>
                      <a:lnTo>
                        <a:pt x="194" y="62"/>
                      </a:lnTo>
                      <a:lnTo>
                        <a:pt x="202" y="74"/>
                      </a:lnTo>
                      <a:lnTo>
                        <a:pt x="211" y="83"/>
                      </a:lnTo>
                      <a:lnTo>
                        <a:pt x="222" y="90"/>
                      </a:lnTo>
                      <a:lnTo>
                        <a:pt x="215" y="91"/>
                      </a:lnTo>
                      <a:lnTo>
                        <a:pt x="208" y="93"/>
                      </a:lnTo>
                      <a:lnTo>
                        <a:pt x="201" y="97"/>
                      </a:lnTo>
                      <a:lnTo>
                        <a:pt x="195" y="101"/>
                      </a:lnTo>
                      <a:lnTo>
                        <a:pt x="191" y="107"/>
                      </a:lnTo>
                      <a:lnTo>
                        <a:pt x="190" y="115"/>
                      </a:lnTo>
                      <a:lnTo>
                        <a:pt x="190" y="123"/>
                      </a:lnTo>
                      <a:lnTo>
                        <a:pt x="194" y="13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2" name="Freeform 295">
                  <a:extLst>
                    <a:ext uri="{FF2B5EF4-FFF2-40B4-BE49-F238E27FC236}">
                      <a16:creationId xmlns:a16="http://schemas.microsoft.com/office/drawing/2014/main" id="{971B1F42-1DA1-4153-972E-777B73781837}"/>
                    </a:ext>
                  </a:extLst>
                </p:cNvPr>
                <p:cNvSpPr>
                  <a:spLocks/>
                </p:cNvSpPr>
                <p:nvPr/>
              </p:nvSpPr>
              <p:spPr bwMode="auto">
                <a:xfrm>
                  <a:off x="315" y="25"/>
                  <a:ext cx="66" cy="132"/>
                </a:xfrm>
                <a:custGeom>
                  <a:avLst/>
                  <a:gdLst>
                    <a:gd name="T0" fmla="*/ 35 w 131"/>
                    <a:gd name="T1" fmla="*/ 130 h 265"/>
                    <a:gd name="T2" fmla="*/ 31 w 131"/>
                    <a:gd name="T3" fmla="*/ 126 h 265"/>
                    <a:gd name="T4" fmla="*/ 24 w 131"/>
                    <a:gd name="T5" fmla="*/ 126 h 265"/>
                    <a:gd name="T6" fmla="*/ 21 w 131"/>
                    <a:gd name="T7" fmla="*/ 125 h 265"/>
                    <a:gd name="T8" fmla="*/ 22 w 131"/>
                    <a:gd name="T9" fmla="*/ 121 h 265"/>
                    <a:gd name="T10" fmla="*/ 26 w 131"/>
                    <a:gd name="T11" fmla="*/ 117 h 265"/>
                    <a:gd name="T12" fmla="*/ 32 w 131"/>
                    <a:gd name="T13" fmla="*/ 115 h 265"/>
                    <a:gd name="T14" fmla="*/ 38 w 131"/>
                    <a:gd name="T15" fmla="*/ 113 h 265"/>
                    <a:gd name="T16" fmla="*/ 41 w 131"/>
                    <a:gd name="T17" fmla="*/ 110 h 265"/>
                    <a:gd name="T18" fmla="*/ 41 w 131"/>
                    <a:gd name="T19" fmla="*/ 107 h 265"/>
                    <a:gd name="T20" fmla="*/ 41 w 131"/>
                    <a:gd name="T21" fmla="*/ 104 h 265"/>
                    <a:gd name="T22" fmla="*/ 39 w 131"/>
                    <a:gd name="T23" fmla="*/ 102 h 265"/>
                    <a:gd name="T24" fmla="*/ 36 w 131"/>
                    <a:gd name="T25" fmla="*/ 99 h 265"/>
                    <a:gd name="T26" fmla="*/ 29 w 131"/>
                    <a:gd name="T27" fmla="*/ 99 h 265"/>
                    <a:gd name="T28" fmla="*/ 24 w 131"/>
                    <a:gd name="T29" fmla="*/ 102 h 265"/>
                    <a:gd name="T30" fmla="*/ 24 w 131"/>
                    <a:gd name="T31" fmla="*/ 106 h 265"/>
                    <a:gd name="T32" fmla="*/ 22 w 131"/>
                    <a:gd name="T33" fmla="*/ 110 h 265"/>
                    <a:gd name="T34" fmla="*/ 17 w 131"/>
                    <a:gd name="T35" fmla="*/ 114 h 265"/>
                    <a:gd name="T36" fmla="*/ 15 w 131"/>
                    <a:gd name="T37" fmla="*/ 114 h 265"/>
                    <a:gd name="T38" fmla="*/ 13 w 131"/>
                    <a:gd name="T39" fmla="*/ 112 h 265"/>
                    <a:gd name="T40" fmla="*/ 13 w 131"/>
                    <a:gd name="T41" fmla="*/ 109 h 265"/>
                    <a:gd name="T42" fmla="*/ 15 w 131"/>
                    <a:gd name="T43" fmla="*/ 104 h 265"/>
                    <a:gd name="T44" fmla="*/ 17 w 131"/>
                    <a:gd name="T45" fmla="*/ 100 h 265"/>
                    <a:gd name="T46" fmla="*/ 21 w 131"/>
                    <a:gd name="T47" fmla="*/ 96 h 265"/>
                    <a:gd name="T48" fmla="*/ 22 w 131"/>
                    <a:gd name="T49" fmla="*/ 92 h 265"/>
                    <a:gd name="T50" fmla="*/ 22 w 131"/>
                    <a:gd name="T51" fmla="*/ 91 h 265"/>
                    <a:gd name="T52" fmla="*/ 20 w 131"/>
                    <a:gd name="T53" fmla="*/ 88 h 265"/>
                    <a:gd name="T54" fmla="*/ 17 w 131"/>
                    <a:gd name="T55" fmla="*/ 85 h 265"/>
                    <a:gd name="T56" fmla="*/ 12 w 131"/>
                    <a:gd name="T57" fmla="*/ 84 h 265"/>
                    <a:gd name="T58" fmla="*/ 9 w 131"/>
                    <a:gd name="T59" fmla="*/ 84 h 265"/>
                    <a:gd name="T60" fmla="*/ 7 w 131"/>
                    <a:gd name="T61" fmla="*/ 85 h 265"/>
                    <a:gd name="T62" fmla="*/ 4 w 131"/>
                    <a:gd name="T63" fmla="*/ 87 h 265"/>
                    <a:gd name="T64" fmla="*/ 0 w 131"/>
                    <a:gd name="T65" fmla="*/ 76 h 265"/>
                    <a:gd name="T66" fmla="*/ 6 w 131"/>
                    <a:gd name="T67" fmla="*/ 50 h 265"/>
                    <a:gd name="T68" fmla="*/ 24 w 131"/>
                    <a:gd name="T69" fmla="*/ 26 h 265"/>
                    <a:gd name="T70" fmla="*/ 46 w 131"/>
                    <a:gd name="T71" fmla="*/ 9 h 265"/>
                    <a:gd name="T72" fmla="*/ 59 w 131"/>
                    <a:gd name="T73" fmla="*/ 2 h 265"/>
                    <a:gd name="T74" fmla="*/ 66 w 131"/>
                    <a:gd name="T75" fmla="*/ 0 h 265"/>
                    <a:gd name="T76" fmla="*/ 60 w 131"/>
                    <a:gd name="T77" fmla="*/ 8 h 265"/>
                    <a:gd name="T78" fmla="*/ 54 w 131"/>
                    <a:gd name="T79" fmla="*/ 23 h 265"/>
                    <a:gd name="T80" fmla="*/ 54 w 131"/>
                    <a:gd name="T81" fmla="*/ 36 h 265"/>
                    <a:gd name="T82" fmla="*/ 57 w 131"/>
                    <a:gd name="T83" fmla="*/ 49 h 265"/>
                    <a:gd name="T84" fmla="*/ 61 w 131"/>
                    <a:gd name="T85" fmla="*/ 62 h 265"/>
                    <a:gd name="T86" fmla="*/ 64 w 131"/>
                    <a:gd name="T87" fmla="*/ 73 h 265"/>
                    <a:gd name="T88" fmla="*/ 64 w 131"/>
                    <a:gd name="T89" fmla="*/ 83 h 265"/>
                    <a:gd name="T90" fmla="*/ 63 w 131"/>
                    <a:gd name="T91" fmla="*/ 98 h 265"/>
                    <a:gd name="T92" fmla="*/ 58 w 131"/>
                    <a:gd name="T93" fmla="*/ 114 h 265"/>
                    <a:gd name="T94" fmla="*/ 46 w 131"/>
                    <a:gd name="T95" fmla="*/ 128 h 2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5">
                      <a:moveTo>
                        <a:pt x="73" y="265"/>
                      </a:moveTo>
                      <a:lnTo>
                        <a:pt x="70" y="261"/>
                      </a:lnTo>
                      <a:lnTo>
                        <a:pt x="67" y="257"/>
                      </a:lnTo>
                      <a:lnTo>
                        <a:pt x="61" y="253"/>
                      </a:lnTo>
                      <a:lnTo>
                        <a:pt x="53" y="253"/>
                      </a:lnTo>
                      <a:lnTo>
                        <a:pt x="48" y="253"/>
                      </a:lnTo>
                      <a:lnTo>
                        <a:pt x="45" y="252"/>
                      </a:lnTo>
                      <a:lnTo>
                        <a:pt x="41" y="250"/>
                      </a:lnTo>
                      <a:lnTo>
                        <a:pt x="39" y="247"/>
                      </a:lnTo>
                      <a:lnTo>
                        <a:pt x="43" y="243"/>
                      </a:lnTo>
                      <a:lnTo>
                        <a:pt x="47" y="237"/>
                      </a:lnTo>
                      <a:lnTo>
                        <a:pt x="51" y="234"/>
                      </a:lnTo>
                      <a:lnTo>
                        <a:pt x="54" y="231"/>
                      </a:lnTo>
                      <a:lnTo>
                        <a:pt x="63" y="231"/>
                      </a:lnTo>
                      <a:lnTo>
                        <a:pt x="70" y="230"/>
                      </a:lnTo>
                      <a:lnTo>
                        <a:pt x="75" y="227"/>
                      </a:lnTo>
                      <a:lnTo>
                        <a:pt x="79" y="222"/>
                      </a:lnTo>
                      <a:lnTo>
                        <a:pt x="81" y="220"/>
                      </a:lnTo>
                      <a:lnTo>
                        <a:pt x="81" y="216"/>
                      </a:lnTo>
                      <a:lnTo>
                        <a:pt x="82" y="214"/>
                      </a:lnTo>
                      <a:lnTo>
                        <a:pt x="82" y="212"/>
                      </a:lnTo>
                      <a:lnTo>
                        <a:pt x="81" y="209"/>
                      </a:lnTo>
                      <a:lnTo>
                        <a:pt x="79" y="206"/>
                      </a:lnTo>
                      <a:lnTo>
                        <a:pt x="78" y="204"/>
                      </a:lnTo>
                      <a:lnTo>
                        <a:pt x="77" y="201"/>
                      </a:lnTo>
                      <a:lnTo>
                        <a:pt x="71" y="198"/>
                      </a:lnTo>
                      <a:lnTo>
                        <a:pt x="64" y="197"/>
                      </a:lnTo>
                      <a:lnTo>
                        <a:pt x="58" y="198"/>
                      </a:lnTo>
                      <a:lnTo>
                        <a:pt x="52" y="200"/>
                      </a:lnTo>
                      <a:lnTo>
                        <a:pt x="48" y="205"/>
                      </a:lnTo>
                      <a:lnTo>
                        <a:pt x="47" y="208"/>
                      </a:lnTo>
                      <a:lnTo>
                        <a:pt x="47" y="212"/>
                      </a:lnTo>
                      <a:lnTo>
                        <a:pt x="48" y="215"/>
                      </a:lnTo>
                      <a:lnTo>
                        <a:pt x="44" y="220"/>
                      </a:lnTo>
                      <a:lnTo>
                        <a:pt x="38" y="224"/>
                      </a:lnTo>
                      <a:lnTo>
                        <a:pt x="33" y="228"/>
                      </a:lnTo>
                      <a:lnTo>
                        <a:pt x="31" y="230"/>
                      </a:lnTo>
                      <a:lnTo>
                        <a:pt x="30" y="228"/>
                      </a:lnTo>
                      <a:lnTo>
                        <a:pt x="28" y="227"/>
                      </a:lnTo>
                      <a:lnTo>
                        <a:pt x="25" y="224"/>
                      </a:lnTo>
                      <a:lnTo>
                        <a:pt x="23" y="223"/>
                      </a:lnTo>
                      <a:lnTo>
                        <a:pt x="25" y="219"/>
                      </a:lnTo>
                      <a:lnTo>
                        <a:pt x="28" y="213"/>
                      </a:lnTo>
                      <a:lnTo>
                        <a:pt x="29" y="208"/>
                      </a:lnTo>
                      <a:lnTo>
                        <a:pt x="30" y="204"/>
                      </a:lnTo>
                      <a:lnTo>
                        <a:pt x="34" y="200"/>
                      </a:lnTo>
                      <a:lnTo>
                        <a:pt x="38" y="197"/>
                      </a:lnTo>
                      <a:lnTo>
                        <a:pt x="41" y="192"/>
                      </a:lnTo>
                      <a:lnTo>
                        <a:pt x="43" y="187"/>
                      </a:lnTo>
                      <a:lnTo>
                        <a:pt x="43" y="185"/>
                      </a:lnTo>
                      <a:lnTo>
                        <a:pt x="43" y="184"/>
                      </a:lnTo>
                      <a:lnTo>
                        <a:pt x="43" y="182"/>
                      </a:lnTo>
                      <a:lnTo>
                        <a:pt x="43" y="181"/>
                      </a:lnTo>
                      <a:lnTo>
                        <a:pt x="40" y="176"/>
                      </a:lnTo>
                      <a:lnTo>
                        <a:pt x="38" y="173"/>
                      </a:lnTo>
                      <a:lnTo>
                        <a:pt x="33" y="170"/>
                      </a:lnTo>
                      <a:lnTo>
                        <a:pt x="26" y="168"/>
                      </a:lnTo>
                      <a:lnTo>
                        <a:pt x="24" y="168"/>
                      </a:lnTo>
                      <a:lnTo>
                        <a:pt x="21" y="168"/>
                      </a:lnTo>
                      <a:lnTo>
                        <a:pt x="17" y="169"/>
                      </a:lnTo>
                      <a:lnTo>
                        <a:pt x="15" y="170"/>
                      </a:lnTo>
                      <a:lnTo>
                        <a:pt x="13" y="171"/>
                      </a:lnTo>
                      <a:lnTo>
                        <a:pt x="10" y="173"/>
                      </a:lnTo>
                      <a:lnTo>
                        <a:pt x="8" y="175"/>
                      </a:lnTo>
                      <a:lnTo>
                        <a:pt x="7" y="176"/>
                      </a:lnTo>
                      <a:lnTo>
                        <a:pt x="0" y="152"/>
                      </a:lnTo>
                      <a:lnTo>
                        <a:pt x="2" y="125"/>
                      </a:lnTo>
                      <a:lnTo>
                        <a:pt x="11" y="100"/>
                      </a:lnTo>
                      <a:lnTo>
                        <a:pt x="28" y="75"/>
                      </a:lnTo>
                      <a:lnTo>
                        <a:pt x="47" y="53"/>
                      </a:lnTo>
                      <a:lnTo>
                        <a:pt x="69" y="33"/>
                      </a:lnTo>
                      <a:lnTo>
                        <a:pt x="92" y="18"/>
                      </a:lnTo>
                      <a:lnTo>
                        <a:pt x="112" y="8"/>
                      </a:lnTo>
                      <a:lnTo>
                        <a:pt x="117" y="4"/>
                      </a:lnTo>
                      <a:lnTo>
                        <a:pt x="125" y="1"/>
                      </a:lnTo>
                      <a:lnTo>
                        <a:pt x="131" y="0"/>
                      </a:lnTo>
                      <a:lnTo>
                        <a:pt x="128" y="4"/>
                      </a:lnTo>
                      <a:lnTo>
                        <a:pt x="120" y="16"/>
                      </a:lnTo>
                      <a:lnTo>
                        <a:pt x="113" y="31"/>
                      </a:lnTo>
                      <a:lnTo>
                        <a:pt x="107" y="46"/>
                      </a:lnTo>
                      <a:lnTo>
                        <a:pt x="106" y="62"/>
                      </a:lnTo>
                      <a:lnTo>
                        <a:pt x="107" y="72"/>
                      </a:lnTo>
                      <a:lnTo>
                        <a:pt x="111" y="84"/>
                      </a:lnTo>
                      <a:lnTo>
                        <a:pt x="114" y="98"/>
                      </a:lnTo>
                      <a:lnTo>
                        <a:pt x="119" y="113"/>
                      </a:lnTo>
                      <a:lnTo>
                        <a:pt x="122" y="125"/>
                      </a:lnTo>
                      <a:lnTo>
                        <a:pt x="125" y="137"/>
                      </a:lnTo>
                      <a:lnTo>
                        <a:pt x="127" y="147"/>
                      </a:lnTo>
                      <a:lnTo>
                        <a:pt x="128" y="156"/>
                      </a:lnTo>
                      <a:lnTo>
                        <a:pt x="128" y="167"/>
                      </a:lnTo>
                      <a:lnTo>
                        <a:pt x="128" y="181"/>
                      </a:lnTo>
                      <a:lnTo>
                        <a:pt x="125" y="196"/>
                      </a:lnTo>
                      <a:lnTo>
                        <a:pt x="122" y="213"/>
                      </a:lnTo>
                      <a:lnTo>
                        <a:pt x="115" y="229"/>
                      </a:lnTo>
                      <a:lnTo>
                        <a:pt x="106" y="244"/>
                      </a:lnTo>
                      <a:lnTo>
                        <a:pt x="91" y="257"/>
                      </a:lnTo>
                      <a:lnTo>
                        <a:pt x="73"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3" name="Freeform 296">
                  <a:extLst>
                    <a:ext uri="{FF2B5EF4-FFF2-40B4-BE49-F238E27FC236}">
                      <a16:creationId xmlns:a16="http://schemas.microsoft.com/office/drawing/2014/main" id="{97D5D0D7-B854-4BB0-9B42-E5324BB580D4}"/>
                    </a:ext>
                  </a:extLst>
                </p:cNvPr>
                <p:cNvSpPr>
                  <a:spLocks/>
                </p:cNvSpPr>
                <p:nvPr/>
              </p:nvSpPr>
              <p:spPr bwMode="auto">
                <a:xfrm>
                  <a:off x="212" y="89"/>
                  <a:ext cx="320" cy="225"/>
                </a:xfrm>
                <a:custGeom>
                  <a:avLst/>
                  <a:gdLst>
                    <a:gd name="T0" fmla="*/ 148 w 640"/>
                    <a:gd name="T1" fmla="*/ 192 h 450"/>
                    <a:gd name="T2" fmla="*/ 131 w 640"/>
                    <a:gd name="T3" fmla="*/ 223 h 450"/>
                    <a:gd name="T4" fmla="*/ 116 w 640"/>
                    <a:gd name="T5" fmla="*/ 197 h 450"/>
                    <a:gd name="T6" fmla="*/ 97 w 640"/>
                    <a:gd name="T7" fmla="*/ 176 h 450"/>
                    <a:gd name="T8" fmla="*/ 91 w 640"/>
                    <a:gd name="T9" fmla="*/ 129 h 450"/>
                    <a:gd name="T10" fmla="*/ 104 w 640"/>
                    <a:gd name="T11" fmla="*/ 107 h 450"/>
                    <a:gd name="T12" fmla="*/ 115 w 640"/>
                    <a:gd name="T13" fmla="*/ 84 h 450"/>
                    <a:gd name="T14" fmla="*/ 108 w 640"/>
                    <a:gd name="T15" fmla="*/ 88 h 450"/>
                    <a:gd name="T16" fmla="*/ 99 w 640"/>
                    <a:gd name="T17" fmla="*/ 108 h 450"/>
                    <a:gd name="T18" fmla="*/ 66 w 640"/>
                    <a:gd name="T19" fmla="*/ 135 h 450"/>
                    <a:gd name="T20" fmla="*/ 40 w 640"/>
                    <a:gd name="T21" fmla="*/ 137 h 450"/>
                    <a:gd name="T22" fmla="*/ 24 w 640"/>
                    <a:gd name="T23" fmla="*/ 131 h 450"/>
                    <a:gd name="T24" fmla="*/ 0 w 640"/>
                    <a:gd name="T25" fmla="*/ 121 h 450"/>
                    <a:gd name="T26" fmla="*/ 20 w 640"/>
                    <a:gd name="T27" fmla="*/ 113 h 450"/>
                    <a:gd name="T28" fmla="*/ 38 w 640"/>
                    <a:gd name="T29" fmla="*/ 92 h 450"/>
                    <a:gd name="T30" fmla="*/ 73 w 640"/>
                    <a:gd name="T31" fmla="*/ 69 h 450"/>
                    <a:gd name="T32" fmla="*/ 94 w 640"/>
                    <a:gd name="T33" fmla="*/ 70 h 450"/>
                    <a:gd name="T34" fmla="*/ 98 w 640"/>
                    <a:gd name="T35" fmla="*/ 72 h 450"/>
                    <a:gd name="T36" fmla="*/ 93 w 640"/>
                    <a:gd name="T37" fmla="*/ 84 h 450"/>
                    <a:gd name="T38" fmla="*/ 96 w 640"/>
                    <a:gd name="T39" fmla="*/ 86 h 450"/>
                    <a:gd name="T40" fmla="*/ 108 w 640"/>
                    <a:gd name="T41" fmla="*/ 84 h 450"/>
                    <a:gd name="T42" fmla="*/ 106 w 640"/>
                    <a:gd name="T43" fmla="*/ 69 h 450"/>
                    <a:gd name="T44" fmla="*/ 110 w 640"/>
                    <a:gd name="T45" fmla="*/ 69 h 450"/>
                    <a:gd name="T46" fmla="*/ 116 w 640"/>
                    <a:gd name="T47" fmla="*/ 77 h 450"/>
                    <a:gd name="T48" fmla="*/ 131 w 640"/>
                    <a:gd name="T49" fmla="*/ 79 h 450"/>
                    <a:gd name="T50" fmla="*/ 142 w 640"/>
                    <a:gd name="T51" fmla="*/ 70 h 450"/>
                    <a:gd name="T52" fmla="*/ 154 w 640"/>
                    <a:gd name="T53" fmla="*/ 67 h 450"/>
                    <a:gd name="T54" fmla="*/ 172 w 640"/>
                    <a:gd name="T55" fmla="*/ 48 h 450"/>
                    <a:gd name="T56" fmla="*/ 210 w 640"/>
                    <a:gd name="T57" fmla="*/ 3 h 450"/>
                    <a:gd name="T58" fmla="*/ 240 w 640"/>
                    <a:gd name="T59" fmla="*/ 0 h 450"/>
                    <a:gd name="T60" fmla="*/ 264 w 640"/>
                    <a:gd name="T61" fmla="*/ 5 h 450"/>
                    <a:gd name="T62" fmla="*/ 290 w 640"/>
                    <a:gd name="T63" fmla="*/ 14 h 450"/>
                    <a:gd name="T64" fmla="*/ 315 w 640"/>
                    <a:gd name="T65" fmla="*/ 16 h 450"/>
                    <a:gd name="T66" fmla="*/ 311 w 640"/>
                    <a:gd name="T67" fmla="*/ 28 h 450"/>
                    <a:gd name="T68" fmla="*/ 277 w 640"/>
                    <a:gd name="T69" fmla="*/ 70 h 450"/>
                    <a:gd name="T70" fmla="*/ 246 w 640"/>
                    <a:gd name="T71" fmla="*/ 84 h 450"/>
                    <a:gd name="T72" fmla="*/ 213 w 640"/>
                    <a:gd name="T73" fmla="*/ 92 h 450"/>
                    <a:gd name="T74" fmla="*/ 182 w 640"/>
                    <a:gd name="T75" fmla="*/ 85 h 450"/>
                    <a:gd name="T76" fmla="*/ 166 w 640"/>
                    <a:gd name="T77" fmla="*/ 76 h 450"/>
                    <a:gd name="T78" fmla="*/ 154 w 640"/>
                    <a:gd name="T79" fmla="*/ 73 h 450"/>
                    <a:gd name="T80" fmla="*/ 142 w 640"/>
                    <a:gd name="T81" fmla="*/ 76 h 450"/>
                    <a:gd name="T82" fmla="*/ 143 w 640"/>
                    <a:gd name="T83" fmla="*/ 82 h 450"/>
                    <a:gd name="T84" fmla="*/ 157 w 640"/>
                    <a:gd name="T85" fmla="*/ 81 h 450"/>
                    <a:gd name="T86" fmla="*/ 173 w 640"/>
                    <a:gd name="T87" fmla="*/ 80 h 450"/>
                    <a:gd name="T88" fmla="*/ 205 w 640"/>
                    <a:gd name="T89" fmla="*/ 91 h 450"/>
                    <a:gd name="T90" fmla="*/ 232 w 640"/>
                    <a:gd name="T91" fmla="*/ 124 h 450"/>
                    <a:gd name="T92" fmla="*/ 241 w 640"/>
                    <a:gd name="T93" fmla="*/ 164 h 450"/>
                    <a:gd name="T94" fmla="*/ 224 w 640"/>
                    <a:gd name="T95" fmla="*/ 164 h 450"/>
                    <a:gd name="T96" fmla="*/ 187 w 640"/>
                    <a:gd name="T97" fmla="*/ 153 h 450"/>
                    <a:gd name="T98" fmla="*/ 163 w 640"/>
                    <a:gd name="T99" fmla="*/ 146 h 450"/>
                    <a:gd name="T100" fmla="*/ 145 w 640"/>
                    <a:gd name="T101" fmla="*/ 117 h 450"/>
                    <a:gd name="T102" fmla="*/ 139 w 640"/>
                    <a:gd name="T103" fmla="*/ 91 h 450"/>
                    <a:gd name="T104" fmla="*/ 126 w 640"/>
                    <a:gd name="T105" fmla="*/ 81 h 450"/>
                    <a:gd name="T106" fmla="*/ 119 w 640"/>
                    <a:gd name="T107" fmla="*/ 84 h 450"/>
                    <a:gd name="T108" fmla="*/ 126 w 640"/>
                    <a:gd name="T109" fmla="*/ 96 h 450"/>
                    <a:gd name="T110" fmla="*/ 149 w 640"/>
                    <a:gd name="T111" fmla="*/ 125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6"/>
                      </a:moveTo>
                      <a:lnTo>
                        <a:pt x="312" y="298"/>
                      </a:lnTo>
                      <a:lnTo>
                        <a:pt x="312" y="330"/>
                      </a:lnTo>
                      <a:lnTo>
                        <a:pt x="306" y="360"/>
                      </a:lnTo>
                      <a:lnTo>
                        <a:pt x="296" y="383"/>
                      </a:lnTo>
                      <a:lnTo>
                        <a:pt x="284" y="401"/>
                      </a:lnTo>
                      <a:lnTo>
                        <a:pt x="275" y="417"/>
                      </a:lnTo>
                      <a:lnTo>
                        <a:pt x="268" y="432"/>
                      </a:lnTo>
                      <a:lnTo>
                        <a:pt x="262" y="450"/>
                      </a:lnTo>
                      <a:lnTo>
                        <a:pt x="261" y="445"/>
                      </a:lnTo>
                      <a:lnTo>
                        <a:pt x="258" y="435"/>
                      </a:lnTo>
                      <a:lnTo>
                        <a:pt x="253" y="425"/>
                      </a:lnTo>
                      <a:lnTo>
                        <a:pt x="247" y="415"/>
                      </a:lnTo>
                      <a:lnTo>
                        <a:pt x="240" y="403"/>
                      </a:lnTo>
                      <a:lnTo>
                        <a:pt x="232" y="393"/>
                      </a:lnTo>
                      <a:lnTo>
                        <a:pt x="224" y="382"/>
                      </a:lnTo>
                      <a:lnTo>
                        <a:pt x="216" y="375"/>
                      </a:lnTo>
                      <a:lnTo>
                        <a:pt x="207" y="368"/>
                      </a:lnTo>
                      <a:lnTo>
                        <a:pt x="200" y="360"/>
                      </a:lnTo>
                      <a:lnTo>
                        <a:pt x="194" y="352"/>
                      </a:lnTo>
                      <a:lnTo>
                        <a:pt x="190" y="344"/>
                      </a:lnTo>
                      <a:lnTo>
                        <a:pt x="181" y="319"/>
                      </a:lnTo>
                      <a:lnTo>
                        <a:pt x="178" y="295"/>
                      </a:lnTo>
                      <a:lnTo>
                        <a:pt x="179" y="273"/>
                      </a:lnTo>
                      <a:lnTo>
                        <a:pt x="182" y="257"/>
                      </a:lnTo>
                      <a:lnTo>
                        <a:pt x="185" y="249"/>
                      </a:lnTo>
                      <a:lnTo>
                        <a:pt x="190" y="239"/>
                      </a:lnTo>
                      <a:lnTo>
                        <a:pt x="194" y="230"/>
                      </a:lnTo>
                      <a:lnTo>
                        <a:pt x="201" y="222"/>
                      </a:lnTo>
                      <a:lnTo>
                        <a:pt x="208" y="213"/>
                      </a:lnTo>
                      <a:lnTo>
                        <a:pt x="215" y="202"/>
                      </a:lnTo>
                      <a:lnTo>
                        <a:pt x="221" y="192"/>
                      </a:lnTo>
                      <a:lnTo>
                        <a:pt x="227" y="182"/>
                      </a:lnTo>
                      <a:lnTo>
                        <a:pt x="229" y="175"/>
                      </a:lnTo>
                      <a:lnTo>
                        <a:pt x="230" y="167"/>
                      </a:lnTo>
                      <a:lnTo>
                        <a:pt x="229" y="161"/>
                      </a:lnTo>
                      <a:lnTo>
                        <a:pt x="227" y="160"/>
                      </a:lnTo>
                      <a:lnTo>
                        <a:pt x="221" y="163"/>
                      </a:lnTo>
                      <a:lnTo>
                        <a:pt x="217" y="169"/>
                      </a:lnTo>
                      <a:lnTo>
                        <a:pt x="215" y="176"/>
                      </a:lnTo>
                      <a:lnTo>
                        <a:pt x="213" y="182"/>
                      </a:lnTo>
                      <a:lnTo>
                        <a:pt x="211" y="191"/>
                      </a:lnTo>
                      <a:lnTo>
                        <a:pt x="207" y="200"/>
                      </a:lnTo>
                      <a:lnTo>
                        <a:pt x="202" y="208"/>
                      </a:lnTo>
                      <a:lnTo>
                        <a:pt x="198" y="216"/>
                      </a:lnTo>
                      <a:lnTo>
                        <a:pt x="188" y="231"/>
                      </a:lnTo>
                      <a:lnTo>
                        <a:pt x="175" y="244"/>
                      </a:lnTo>
                      <a:lnTo>
                        <a:pt x="161" y="255"/>
                      </a:lnTo>
                      <a:lnTo>
                        <a:pt x="147" y="264"/>
                      </a:lnTo>
                      <a:lnTo>
                        <a:pt x="132" y="269"/>
                      </a:lnTo>
                      <a:lnTo>
                        <a:pt x="117" y="274"/>
                      </a:lnTo>
                      <a:lnTo>
                        <a:pt x="103" y="276"/>
                      </a:lnTo>
                      <a:lnTo>
                        <a:pt x="90" y="276"/>
                      </a:lnTo>
                      <a:lnTo>
                        <a:pt x="85" y="275"/>
                      </a:lnTo>
                      <a:lnTo>
                        <a:pt x="80" y="274"/>
                      </a:lnTo>
                      <a:lnTo>
                        <a:pt x="76" y="274"/>
                      </a:lnTo>
                      <a:lnTo>
                        <a:pt x="72" y="273"/>
                      </a:lnTo>
                      <a:lnTo>
                        <a:pt x="64" y="269"/>
                      </a:lnTo>
                      <a:lnTo>
                        <a:pt x="56" y="266"/>
                      </a:lnTo>
                      <a:lnTo>
                        <a:pt x="48" y="262"/>
                      </a:lnTo>
                      <a:lnTo>
                        <a:pt x="40" y="258"/>
                      </a:lnTo>
                      <a:lnTo>
                        <a:pt x="32" y="254"/>
                      </a:lnTo>
                      <a:lnTo>
                        <a:pt x="22" y="250"/>
                      </a:lnTo>
                      <a:lnTo>
                        <a:pt x="11" y="245"/>
                      </a:lnTo>
                      <a:lnTo>
                        <a:pt x="0" y="241"/>
                      </a:lnTo>
                      <a:lnTo>
                        <a:pt x="7" y="238"/>
                      </a:lnTo>
                      <a:lnTo>
                        <a:pt x="14" y="236"/>
                      </a:lnTo>
                      <a:lnTo>
                        <a:pt x="23" y="234"/>
                      </a:lnTo>
                      <a:lnTo>
                        <a:pt x="32" y="230"/>
                      </a:lnTo>
                      <a:lnTo>
                        <a:pt x="40" y="226"/>
                      </a:lnTo>
                      <a:lnTo>
                        <a:pt x="48" y="221"/>
                      </a:lnTo>
                      <a:lnTo>
                        <a:pt x="55" y="214"/>
                      </a:lnTo>
                      <a:lnTo>
                        <a:pt x="60" y="207"/>
                      </a:lnTo>
                      <a:lnTo>
                        <a:pt x="67" y="196"/>
                      </a:lnTo>
                      <a:lnTo>
                        <a:pt x="75" y="183"/>
                      </a:lnTo>
                      <a:lnTo>
                        <a:pt x="86" y="170"/>
                      </a:lnTo>
                      <a:lnTo>
                        <a:pt x="99" y="157"/>
                      </a:lnTo>
                      <a:lnTo>
                        <a:pt x="113" y="148"/>
                      </a:lnTo>
                      <a:lnTo>
                        <a:pt x="128" y="141"/>
                      </a:lnTo>
                      <a:lnTo>
                        <a:pt x="145" y="138"/>
                      </a:lnTo>
                      <a:lnTo>
                        <a:pt x="161" y="140"/>
                      </a:lnTo>
                      <a:lnTo>
                        <a:pt x="168" y="144"/>
                      </a:lnTo>
                      <a:lnTo>
                        <a:pt x="176" y="144"/>
                      </a:lnTo>
                      <a:lnTo>
                        <a:pt x="183" y="143"/>
                      </a:lnTo>
                      <a:lnTo>
                        <a:pt x="188" y="139"/>
                      </a:lnTo>
                      <a:lnTo>
                        <a:pt x="191" y="137"/>
                      </a:lnTo>
                      <a:lnTo>
                        <a:pt x="194" y="137"/>
                      </a:lnTo>
                      <a:lnTo>
                        <a:pt x="198" y="137"/>
                      </a:lnTo>
                      <a:lnTo>
                        <a:pt x="201" y="138"/>
                      </a:lnTo>
                      <a:lnTo>
                        <a:pt x="196" y="143"/>
                      </a:lnTo>
                      <a:lnTo>
                        <a:pt x="191" y="149"/>
                      </a:lnTo>
                      <a:lnTo>
                        <a:pt x="186" y="156"/>
                      </a:lnTo>
                      <a:lnTo>
                        <a:pt x="185" y="163"/>
                      </a:lnTo>
                      <a:lnTo>
                        <a:pt x="185" y="164"/>
                      </a:lnTo>
                      <a:lnTo>
                        <a:pt x="186" y="167"/>
                      </a:lnTo>
                      <a:lnTo>
                        <a:pt x="186" y="168"/>
                      </a:lnTo>
                      <a:lnTo>
                        <a:pt x="188" y="169"/>
                      </a:lnTo>
                      <a:lnTo>
                        <a:pt x="189" y="170"/>
                      </a:lnTo>
                      <a:lnTo>
                        <a:pt x="191" y="171"/>
                      </a:lnTo>
                      <a:lnTo>
                        <a:pt x="192" y="171"/>
                      </a:lnTo>
                      <a:lnTo>
                        <a:pt x="193" y="172"/>
                      </a:lnTo>
                      <a:lnTo>
                        <a:pt x="199" y="174"/>
                      </a:lnTo>
                      <a:lnTo>
                        <a:pt x="206" y="172"/>
                      </a:lnTo>
                      <a:lnTo>
                        <a:pt x="211" y="170"/>
                      </a:lnTo>
                      <a:lnTo>
                        <a:pt x="215" y="167"/>
                      </a:lnTo>
                      <a:lnTo>
                        <a:pt x="217" y="160"/>
                      </a:lnTo>
                      <a:lnTo>
                        <a:pt x="219" y="153"/>
                      </a:lnTo>
                      <a:lnTo>
                        <a:pt x="216" y="147"/>
                      </a:lnTo>
                      <a:lnTo>
                        <a:pt x="214" y="141"/>
                      </a:lnTo>
                      <a:lnTo>
                        <a:pt x="212" y="138"/>
                      </a:lnTo>
                      <a:lnTo>
                        <a:pt x="212" y="136"/>
                      </a:lnTo>
                      <a:lnTo>
                        <a:pt x="214" y="134"/>
                      </a:lnTo>
                      <a:lnTo>
                        <a:pt x="216" y="133"/>
                      </a:lnTo>
                      <a:lnTo>
                        <a:pt x="217" y="134"/>
                      </a:lnTo>
                      <a:lnTo>
                        <a:pt x="219" y="137"/>
                      </a:lnTo>
                      <a:lnTo>
                        <a:pt x="220" y="140"/>
                      </a:lnTo>
                      <a:lnTo>
                        <a:pt x="221" y="145"/>
                      </a:lnTo>
                      <a:lnTo>
                        <a:pt x="222" y="149"/>
                      </a:lnTo>
                      <a:lnTo>
                        <a:pt x="227" y="154"/>
                      </a:lnTo>
                      <a:lnTo>
                        <a:pt x="232" y="154"/>
                      </a:lnTo>
                      <a:lnTo>
                        <a:pt x="242" y="149"/>
                      </a:lnTo>
                      <a:lnTo>
                        <a:pt x="245" y="153"/>
                      </a:lnTo>
                      <a:lnTo>
                        <a:pt x="250" y="155"/>
                      </a:lnTo>
                      <a:lnTo>
                        <a:pt x="255" y="157"/>
                      </a:lnTo>
                      <a:lnTo>
                        <a:pt x="261" y="157"/>
                      </a:lnTo>
                      <a:lnTo>
                        <a:pt x="266" y="156"/>
                      </a:lnTo>
                      <a:lnTo>
                        <a:pt x="272" y="154"/>
                      </a:lnTo>
                      <a:lnTo>
                        <a:pt x="276" y="148"/>
                      </a:lnTo>
                      <a:lnTo>
                        <a:pt x="280" y="141"/>
                      </a:lnTo>
                      <a:lnTo>
                        <a:pt x="283" y="140"/>
                      </a:lnTo>
                      <a:lnTo>
                        <a:pt x="288" y="138"/>
                      </a:lnTo>
                      <a:lnTo>
                        <a:pt x="292" y="137"/>
                      </a:lnTo>
                      <a:lnTo>
                        <a:pt x="297" y="136"/>
                      </a:lnTo>
                      <a:lnTo>
                        <a:pt x="303" y="134"/>
                      </a:lnTo>
                      <a:lnTo>
                        <a:pt x="308" y="133"/>
                      </a:lnTo>
                      <a:lnTo>
                        <a:pt x="313" y="132"/>
                      </a:lnTo>
                      <a:lnTo>
                        <a:pt x="319" y="131"/>
                      </a:lnTo>
                      <a:lnTo>
                        <a:pt x="328" y="125"/>
                      </a:lnTo>
                      <a:lnTo>
                        <a:pt x="336" y="114"/>
                      </a:lnTo>
                      <a:lnTo>
                        <a:pt x="343" y="95"/>
                      </a:lnTo>
                      <a:lnTo>
                        <a:pt x="351" y="72"/>
                      </a:lnTo>
                      <a:lnTo>
                        <a:pt x="364" y="46"/>
                      </a:lnTo>
                      <a:lnTo>
                        <a:pt x="381" y="27"/>
                      </a:lnTo>
                      <a:lnTo>
                        <a:pt x="399" y="15"/>
                      </a:lnTo>
                      <a:lnTo>
                        <a:pt x="419" y="6"/>
                      </a:lnTo>
                      <a:lnTo>
                        <a:pt x="437" y="2"/>
                      </a:lnTo>
                      <a:lnTo>
                        <a:pt x="454" y="0"/>
                      </a:lnTo>
                      <a:lnTo>
                        <a:pt x="466" y="0"/>
                      </a:lnTo>
                      <a:lnTo>
                        <a:pt x="473" y="0"/>
                      </a:lnTo>
                      <a:lnTo>
                        <a:pt x="479" y="0"/>
                      </a:lnTo>
                      <a:lnTo>
                        <a:pt x="486" y="1"/>
                      </a:lnTo>
                      <a:lnTo>
                        <a:pt x="495" y="2"/>
                      </a:lnTo>
                      <a:lnTo>
                        <a:pt x="505" y="3"/>
                      </a:lnTo>
                      <a:lnTo>
                        <a:pt x="517" y="6"/>
                      </a:lnTo>
                      <a:lnTo>
                        <a:pt x="527" y="9"/>
                      </a:lnTo>
                      <a:lnTo>
                        <a:pt x="539" y="13"/>
                      </a:lnTo>
                      <a:lnTo>
                        <a:pt x="548" y="18"/>
                      </a:lnTo>
                      <a:lnTo>
                        <a:pt x="557" y="23"/>
                      </a:lnTo>
                      <a:lnTo>
                        <a:pt x="568" y="26"/>
                      </a:lnTo>
                      <a:lnTo>
                        <a:pt x="579" y="28"/>
                      </a:lnTo>
                      <a:lnTo>
                        <a:pt x="589" y="31"/>
                      </a:lnTo>
                      <a:lnTo>
                        <a:pt x="601" y="32"/>
                      </a:lnTo>
                      <a:lnTo>
                        <a:pt x="611" y="32"/>
                      </a:lnTo>
                      <a:lnTo>
                        <a:pt x="621" y="32"/>
                      </a:lnTo>
                      <a:lnTo>
                        <a:pt x="630" y="31"/>
                      </a:lnTo>
                      <a:lnTo>
                        <a:pt x="640" y="31"/>
                      </a:lnTo>
                      <a:lnTo>
                        <a:pt x="640" y="34"/>
                      </a:lnTo>
                      <a:lnTo>
                        <a:pt x="636" y="39"/>
                      </a:lnTo>
                      <a:lnTo>
                        <a:pt x="631" y="43"/>
                      </a:lnTo>
                      <a:lnTo>
                        <a:pt x="622" y="56"/>
                      </a:lnTo>
                      <a:lnTo>
                        <a:pt x="610" y="72"/>
                      </a:lnTo>
                      <a:lnTo>
                        <a:pt x="596" y="91"/>
                      </a:lnTo>
                      <a:lnTo>
                        <a:pt x="583" y="108"/>
                      </a:lnTo>
                      <a:lnTo>
                        <a:pt x="568" y="125"/>
                      </a:lnTo>
                      <a:lnTo>
                        <a:pt x="553" y="140"/>
                      </a:lnTo>
                      <a:lnTo>
                        <a:pt x="538" y="152"/>
                      </a:lnTo>
                      <a:lnTo>
                        <a:pt x="524" y="157"/>
                      </a:lnTo>
                      <a:lnTo>
                        <a:pt x="515" y="160"/>
                      </a:lnTo>
                      <a:lnTo>
                        <a:pt x="504" y="164"/>
                      </a:lnTo>
                      <a:lnTo>
                        <a:pt x="492" y="168"/>
                      </a:lnTo>
                      <a:lnTo>
                        <a:pt x="478" y="172"/>
                      </a:lnTo>
                      <a:lnTo>
                        <a:pt x="463" y="177"/>
                      </a:lnTo>
                      <a:lnTo>
                        <a:pt x="449" y="181"/>
                      </a:lnTo>
                      <a:lnTo>
                        <a:pt x="436" y="183"/>
                      </a:lnTo>
                      <a:lnTo>
                        <a:pt x="425" y="184"/>
                      </a:lnTo>
                      <a:lnTo>
                        <a:pt x="414" y="183"/>
                      </a:lnTo>
                      <a:lnTo>
                        <a:pt x="402" y="181"/>
                      </a:lnTo>
                      <a:lnTo>
                        <a:pt x="388" y="177"/>
                      </a:lnTo>
                      <a:lnTo>
                        <a:pt x="375" y="172"/>
                      </a:lnTo>
                      <a:lnTo>
                        <a:pt x="364" y="169"/>
                      </a:lnTo>
                      <a:lnTo>
                        <a:pt x="353" y="164"/>
                      </a:lnTo>
                      <a:lnTo>
                        <a:pt x="345" y="161"/>
                      </a:lnTo>
                      <a:lnTo>
                        <a:pt x="341" y="159"/>
                      </a:lnTo>
                      <a:lnTo>
                        <a:pt x="336" y="155"/>
                      </a:lnTo>
                      <a:lnTo>
                        <a:pt x="331" y="152"/>
                      </a:lnTo>
                      <a:lnTo>
                        <a:pt x="326" y="148"/>
                      </a:lnTo>
                      <a:lnTo>
                        <a:pt x="321" y="145"/>
                      </a:lnTo>
                      <a:lnTo>
                        <a:pt x="318" y="144"/>
                      </a:lnTo>
                      <a:lnTo>
                        <a:pt x="313" y="144"/>
                      </a:lnTo>
                      <a:lnTo>
                        <a:pt x="308" y="145"/>
                      </a:lnTo>
                      <a:lnTo>
                        <a:pt x="303" y="145"/>
                      </a:lnTo>
                      <a:lnTo>
                        <a:pt x="296" y="147"/>
                      </a:lnTo>
                      <a:lnTo>
                        <a:pt x="291" y="148"/>
                      </a:lnTo>
                      <a:lnTo>
                        <a:pt x="287" y="149"/>
                      </a:lnTo>
                      <a:lnTo>
                        <a:pt x="283" y="152"/>
                      </a:lnTo>
                      <a:lnTo>
                        <a:pt x="280" y="155"/>
                      </a:lnTo>
                      <a:lnTo>
                        <a:pt x="279" y="157"/>
                      </a:lnTo>
                      <a:lnTo>
                        <a:pt x="280" y="160"/>
                      </a:lnTo>
                      <a:lnTo>
                        <a:pt x="283" y="162"/>
                      </a:lnTo>
                      <a:lnTo>
                        <a:pt x="285" y="163"/>
                      </a:lnTo>
                      <a:lnTo>
                        <a:pt x="290" y="163"/>
                      </a:lnTo>
                      <a:lnTo>
                        <a:pt x="295" y="163"/>
                      </a:lnTo>
                      <a:lnTo>
                        <a:pt x="300" y="163"/>
                      </a:lnTo>
                      <a:lnTo>
                        <a:pt x="307" y="162"/>
                      </a:lnTo>
                      <a:lnTo>
                        <a:pt x="313" y="162"/>
                      </a:lnTo>
                      <a:lnTo>
                        <a:pt x="320" y="161"/>
                      </a:lnTo>
                      <a:lnTo>
                        <a:pt x="327" y="160"/>
                      </a:lnTo>
                      <a:lnTo>
                        <a:pt x="333" y="159"/>
                      </a:lnTo>
                      <a:lnTo>
                        <a:pt x="340" y="159"/>
                      </a:lnTo>
                      <a:lnTo>
                        <a:pt x="346" y="160"/>
                      </a:lnTo>
                      <a:lnTo>
                        <a:pt x="355" y="161"/>
                      </a:lnTo>
                      <a:lnTo>
                        <a:pt x="365" y="163"/>
                      </a:lnTo>
                      <a:lnTo>
                        <a:pt x="376" y="168"/>
                      </a:lnTo>
                      <a:lnTo>
                        <a:pt x="391" y="174"/>
                      </a:lnTo>
                      <a:lnTo>
                        <a:pt x="409" y="182"/>
                      </a:lnTo>
                      <a:lnTo>
                        <a:pt x="422" y="190"/>
                      </a:lnTo>
                      <a:lnTo>
                        <a:pt x="435" y="201"/>
                      </a:lnTo>
                      <a:lnTo>
                        <a:pt x="445" y="215"/>
                      </a:lnTo>
                      <a:lnTo>
                        <a:pt x="456" y="230"/>
                      </a:lnTo>
                      <a:lnTo>
                        <a:pt x="464" y="247"/>
                      </a:lnTo>
                      <a:lnTo>
                        <a:pt x="471" y="266"/>
                      </a:lnTo>
                      <a:lnTo>
                        <a:pt x="475" y="284"/>
                      </a:lnTo>
                      <a:lnTo>
                        <a:pt x="479" y="303"/>
                      </a:lnTo>
                      <a:lnTo>
                        <a:pt x="480" y="315"/>
                      </a:lnTo>
                      <a:lnTo>
                        <a:pt x="481" y="328"/>
                      </a:lnTo>
                      <a:lnTo>
                        <a:pt x="481" y="340"/>
                      </a:lnTo>
                      <a:lnTo>
                        <a:pt x="480" y="351"/>
                      </a:lnTo>
                      <a:lnTo>
                        <a:pt x="472" y="342"/>
                      </a:lnTo>
                      <a:lnTo>
                        <a:pt x="462" y="335"/>
                      </a:lnTo>
                      <a:lnTo>
                        <a:pt x="448" y="327"/>
                      </a:lnTo>
                      <a:lnTo>
                        <a:pt x="433" y="321"/>
                      </a:lnTo>
                      <a:lnTo>
                        <a:pt x="417" y="317"/>
                      </a:lnTo>
                      <a:lnTo>
                        <a:pt x="401" y="312"/>
                      </a:lnTo>
                      <a:lnTo>
                        <a:pt x="386" y="309"/>
                      </a:lnTo>
                      <a:lnTo>
                        <a:pt x="373" y="306"/>
                      </a:lnTo>
                      <a:lnTo>
                        <a:pt x="365" y="305"/>
                      </a:lnTo>
                      <a:lnTo>
                        <a:pt x="355" y="303"/>
                      </a:lnTo>
                      <a:lnTo>
                        <a:pt x="345" y="300"/>
                      </a:lnTo>
                      <a:lnTo>
                        <a:pt x="335" y="297"/>
                      </a:lnTo>
                      <a:lnTo>
                        <a:pt x="326" y="291"/>
                      </a:lnTo>
                      <a:lnTo>
                        <a:pt x="317" y="284"/>
                      </a:lnTo>
                      <a:lnTo>
                        <a:pt x="310" y="275"/>
                      </a:lnTo>
                      <a:lnTo>
                        <a:pt x="304" y="264"/>
                      </a:lnTo>
                      <a:lnTo>
                        <a:pt x="297" y="246"/>
                      </a:lnTo>
                      <a:lnTo>
                        <a:pt x="289" y="234"/>
                      </a:lnTo>
                      <a:lnTo>
                        <a:pt x="284" y="219"/>
                      </a:lnTo>
                      <a:lnTo>
                        <a:pt x="284" y="198"/>
                      </a:lnTo>
                      <a:lnTo>
                        <a:pt x="284" y="192"/>
                      </a:lnTo>
                      <a:lnTo>
                        <a:pt x="281" y="186"/>
                      </a:lnTo>
                      <a:lnTo>
                        <a:pt x="277" y="181"/>
                      </a:lnTo>
                      <a:lnTo>
                        <a:pt x="272" y="176"/>
                      </a:lnTo>
                      <a:lnTo>
                        <a:pt x="266" y="171"/>
                      </a:lnTo>
                      <a:lnTo>
                        <a:pt x="260" y="168"/>
                      </a:lnTo>
                      <a:lnTo>
                        <a:pt x="255" y="164"/>
                      </a:lnTo>
                      <a:lnTo>
                        <a:pt x="251" y="162"/>
                      </a:lnTo>
                      <a:lnTo>
                        <a:pt x="245" y="160"/>
                      </a:lnTo>
                      <a:lnTo>
                        <a:pt x="240" y="159"/>
                      </a:lnTo>
                      <a:lnTo>
                        <a:pt x="237" y="159"/>
                      </a:lnTo>
                      <a:lnTo>
                        <a:pt x="236" y="162"/>
                      </a:lnTo>
                      <a:lnTo>
                        <a:pt x="237" y="167"/>
                      </a:lnTo>
                      <a:lnTo>
                        <a:pt x="237" y="171"/>
                      </a:lnTo>
                      <a:lnTo>
                        <a:pt x="238" y="177"/>
                      </a:lnTo>
                      <a:lnTo>
                        <a:pt x="240" y="182"/>
                      </a:lnTo>
                      <a:lnTo>
                        <a:pt x="244" y="185"/>
                      </a:lnTo>
                      <a:lnTo>
                        <a:pt x="251" y="191"/>
                      </a:lnTo>
                      <a:lnTo>
                        <a:pt x="259" y="199"/>
                      </a:lnTo>
                      <a:lnTo>
                        <a:pt x="269" y="208"/>
                      </a:lnTo>
                      <a:lnTo>
                        <a:pt x="280" y="220"/>
                      </a:lnTo>
                      <a:lnTo>
                        <a:pt x="290" y="234"/>
                      </a:lnTo>
                      <a:lnTo>
                        <a:pt x="298" y="249"/>
                      </a:lnTo>
                      <a:lnTo>
                        <a:pt x="305"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4" name="Freeform 297">
                  <a:extLst>
                    <a:ext uri="{FF2B5EF4-FFF2-40B4-BE49-F238E27FC236}">
                      <a16:creationId xmlns:a16="http://schemas.microsoft.com/office/drawing/2014/main" id="{1A9F556E-11C8-4CCA-96BF-DF69315DEB52}"/>
                    </a:ext>
                  </a:extLst>
                </p:cNvPr>
                <p:cNvSpPr>
                  <a:spLocks/>
                </p:cNvSpPr>
                <p:nvPr/>
              </p:nvSpPr>
              <p:spPr bwMode="auto">
                <a:xfrm>
                  <a:off x="217" y="55"/>
                  <a:ext cx="96" cy="98"/>
                </a:xfrm>
                <a:custGeom>
                  <a:avLst/>
                  <a:gdLst>
                    <a:gd name="T0" fmla="*/ 73 w 192"/>
                    <a:gd name="T1" fmla="*/ 95 h 196"/>
                    <a:gd name="T2" fmla="*/ 77 w 192"/>
                    <a:gd name="T3" fmla="*/ 89 h 196"/>
                    <a:gd name="T4" fmla="*/ 83 w 192"/>
                    <a:gd name="T5" fmla="*/ 88 h 196"/>
                    <a:gd name="T6" fmla="*/ 87 w 192"/>
                    <a:gd name="T7" fmla="*/ 89 h 196"/>
                    <a:gd name="T8" fmla="*/ 88 w 192"/>
                    <a:gd name="T9" fmla="*/ 91 h 196"/>
                    <a:gd name="T10" fmla="*/ 91 w 192"/>
                    <a:gd name="T11" fmla="*/ 92 h 196"/>
                    <a:gd name="T12" fmla="*/ 95 w 192"/>
                    <a:gd name="T13" fmla="*/ 93 h 196"/>
                    <a:gd name="T14" fmla="*/ 96 w 192"/>
                    <a:gd name="T15" fmla="*/ 92 h 196"/>
                    <a:gd name="T16" fmla="*/ 95 w 192"/>
                    <a:gd name="T17" fmla="*/ 89 h 196"/>
                    <a:gd name="T18" fmla="*/ 91 w 192"/>
                    <a:gd name="T19" fmla="*/ 87 h 196"/>
                    <a:gd name="T20" fmla="*/ 88 w 192"/>
                    <a:gd name="T21" fmla="*/ 86 h 196"/>
                    <a:gd name="T22" fmla="*/ 84 w 192"/>
                    <a:gd name="T23" fmla="*/ 86 h 196"/>
                    <a:gd name="T24" fmla="*/ 80 w 192"/>
                    <a:gd name="T25" fmla="*/ 83 h 196"/>
                    <a:gd name="T26" fmla="*/ 79 w 192"/>
                    <a:gd name="T27" fmla="*/ 78 h 196"/>
                    <a:gd name="T28" fmla="*/ 79 w 192"/>
                    <a:gd name="T29" fmla="*/ 75 h 196"/>
                    <a:gd name="T30" fmla="*/ 81 w 192"/>
                    <a:gd name="T31" fmla="*/ 73 h 196"/>
                    <a:gd name="T32" fmla="*/ 83 w 192"/>
                    <a:gd name="T33" fmla="*/ 70 h 196"/>
                    <a:gd name="T34" fmla="*/ 88 w 192"/>
                    <a:gd name="T35" fmla="*/ 69 h 196"/>
                    <a:gd name="T36" fmla="*/ 92 w 192"/>
                    <a:gd name="T37" fmla="*/ 59 h 196"/>
                    <a:gd name="T38" fmla="*/ 88 w 192"/>
                    <a:gd name="T39" fmla="*/ 40 h 196"/>
                    <a:gd name="T40" fmla="*/ 76 w 192"/>
                    <a:gd name="T41" fmla="*/ 25 h 196"/>
                    <a:gd name="T42" fmla="*/ 54 w 192"/>
                    <a:gd name="T43" fmla="*/ 14 h 196"/>
                    <a:gd name="T44" fmla="*/ 34 w 192"/>
                    <a:gd name="T45" fmla="*/ 10 h 196"/>
                    <a:gd name="T46" fmla="*/ 22 w 192"/>
                    <a:gd name="T47" fmla="*/ 7 h 196"/>
                    <a:gd name="T48" fmla="*/ 11 w 192"/>
                    <a:gd name="T49" fmla="*/ 4 h 196"/>
                    <a:gd name="T50" fmla="*/ 3 w 192"/>
                    <a:gd name="T51" fmla="*/ 1 h 196"/>
                    <a:gd name="T52" fmla="*/ 4 w 192"/>
                    <a:gd name="T53" fmla="*/ 5 h 196"/>
                    <a:gd name="T54" fmla="*/ 10 w 192"/>
                    <a:gd name="T55" fmla="*/ 17 h 196"/>
                    <a:gd name="T56" fmla="*/ 14 w 192"/>
                    <a:gd name="T57" fmla="*/ 30 h 196"/>
                    <a:gd name="T58" fmla="*/ 18 w 192"/>
                    <a:gd name="T59" fmla="*/ 43 h 196"/>
                    <a:gd name="T60" fmla="*/ 20 w 192"/>
                    <a:gd name="T61" fmla="*/ 55 h 196"/>
                    <a:gd name="T62" fmla="*/ 27 w 192"/>
                    <a:gd name="T63" fmla="*/ 70 h 196"/>
                    <a:gd name="T64" fmla="*/ 39 w 192"/>
                    <a:gd name="T65" fmla="*/ 86 h 196"/>
                    <a:gd name="T66" fmla="*/ 60 w 192"/>
                    <a:gd name="T67" fmla="*/ 96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2" h="196">
                      <a:moveTo>
                        <a:pt x="146" y="196"/>
                      </a:moveTo>
                      <a:lnTo>
                        <a:pt x="146" y="189"/>
                      </a:lnTo>
                      <a:lnTo>
                        <a:pt x="149" y="182"/>
                      </a:lnTo>
                      <a:lnTo>
                        <a:pt x="153" y="177"/>
                      </a:lnTo>
                      <a:lnTo>
                        <a:pt x="159" y="175"/>
                      </a:lnTo>
                      <a:lnTo>
                        <a:pt x="165" y="175"/>
                      </a:lnTo>
                      <a:lnTo>
                        <a:pt x="169" y="176"/>
                      </a:lnTo>
                      <a:lnTo>
                        <a:pt x="173" y="178"/>
                      </a:lnTo>
                      <a:lnTo>
                        <a:pt x="174" y="181"/>
                      </a:lnTo>
                      <a:lnTo>
                        <a:pt x="175" y="182"/>
                      </a:lnTo>
                      <a:lnTo>
                        <a:pt x="178" y="183"/>
                      </a:lnTo>
                      <a:lnTo>
                        <a:pt x="181" y="183"/>
                      </a:lnTo>
                      <a:lnTo>
                        <a:pt x="186" y="184"/>
                      </a:lnTo>
                      <a:lnTo>
                        <a:pt x="190" y="185"/>
                      </a:lnTo>
                      <a:lnTo>
                        <a:pt x="192" y="185"/>
                      </a:lnTo>
                      <a:lnTo>
                        <a:pt x="192" y="184"/>
                      </a:lnTo>
                      <a:lnTo>
                        <a:pt x="191" y="182"/>
                      </a:lnTo>
                      <a:lnTo>
                        <a:pt x="189" y="178"/>
                      </a:lnTo>
                      <a:lnTo>
                        <a:pt x="186" y="175"/>
                      </a:lnTo>
                      <a:lnTo>
                        <a:pt x="182" y="173"/>
                      </a:lnTo>
                      <a:lnTo>
                        <a:pt x="179" y="169"/>
                      </a:lnTo>
                      <a:lnTo>
                        <a:pt x="176" y="171"/>
                      </a:lnTo>
                      <a:lnTo>
                        <a:pt x="172" y="173"/>
                      </a:lnTo>
                      <a:lnTo>
                        <a:pt x="167" y="171"/>
                      </a:lnTo>
                      <a:lnTo>
                        <a:pt x="163" y="169"/>
                      </a:lnTo>
                      <a:lnTo>
                        <a:pt x="160" y="165"/>
                      </a:lnTo>
                      <a:lnTo>
                        <a:pt x="158" y="160"/>
                      </a:lnTo>
                      <a:lnTo>
                        <a:pt x="158" y="155"/>
                      </a:lnTo>
                      <a:lnTo>
                        <a:pt x="158" y="152"/>
                      </a:lnTo>
                      <a:lnTo>
                        <a:pt x="158" y="150"/>
                      </a:lnTo>
                      <a:lnTo>
                        <a:pt x="159" y="147"/>
                      </a:lnTo>
                      <a:lnTo>
                        <a:pt x="161" y="146"/>
                      </a:lnTo>
                      <a:lnTo>
                        <a:pt x="163" y="144"/>
                      </a:lnTo>
                      <a:lnTo>
                        <a:pt x="166" y="140"/>
                      </a:lnTo>
                      <a:lnTo>
                        <a:pt x="171" y="138"/>
                      </a:lnTo>
                      <a:lnTo>
                        <a:pt x="175" y="137"/>
                      </a:lnTo>
                      <a:lnTo>
                        <a:pt x="179" y="137"/>
                      </a:lnTo>
                      <a:lnTo>
                        <a:pt x="183" y="117"/>
                      </a:lnTo>
                      <a:lnTo>
                        <a:pt x="182" y="98"/>
                      </a:lnTo>
                      <a:lnTo>
                        <a:pt x="176" y="80"/>
                      </a:lnTo>
                      <a:lnTo>
                        <a:pt x="167" y="63"/>
                      </a:lnTo>
                      <a:lnTo>
                        <a:pt x="152" y="49"/>
                      </a:lnTo>
                      <a:lnTo>
                        <a:pt x="133" y="37"/>
                      </a:lnTo>
                      <a:lnTo>
                        <a:pt x="107" y="27"/>
                      </a:lnTo>
                      <a:lnTo>
                        <a:pt x="78" y="20"/>
                      </a:lnTo>
                      <a:lnTo>
                        <a:pt x="67" y="19"/>
                      </a:lnTo>
                      <a:lnTo>
                        <a:pt x="55" y="16"/>
                      </a:lnTo>
                      <a:lnTo>
                        <a:pt x="44" y="14"/>
                      </a:lnTo>
                      <a:lnTo>
                        <a:pt x="32" y="10"/>
                      </a:lnTo>
                      <a:lnTo>
                        <a:pt x="22" y="8"/>
                      </a:lnTo>
                      <a:lnTo>
                        <a:pt x="13" y="4"/>
                      </a:lnTo>
                      <a:lnTo>
                        <a:pt x="6" y="2"/>
                      </a:lnTo>
                      <a:lnTo>
                        <a:pt x="0" y="0"/>
                      </a:lnTo>
                      <a:lnTo>
                        <a:pt x="7" y="9"/>
                      </a:lnTo>
                      <a:lnTo>
                        <a:pt x="13" y="20"/>
                      </a:lnTo>
                      <a:lnTo>
                        <a:pt x="19" y="33"/>
                      </a:lnTo>
                      <a:lnTo>
                        <a:pt x="24" y="46"/>
                      </a:lnTo>
                      <a:lnTo>
                        <a:pt x="28" y="60"/>
                      </a:lnTo>
                      <a:lnTo>
                        <a:pt x="31" y="72"/>
                      </a:lnTo>
                      <a:lnTo>
                        <a:pt x="35" y="85"/>
                      </a:lnTo>
                      <a:lnTo>
                        <a:pt x="37" y="97"/>
                      </a:lnTo>
                      <a:lnTo>
                        <a:pt x="40" y="109"/>
                      </a:lnTo>
                      <a:lnTo>
                        <a:pt x="45" y="123"/>
                      </a:lnTo>
                      <a:lnTo>
                        <a:pt x="53" y="139"/>
                      </a:lnTo>
                      <a:lnTo>
                        <a:pt x="65" y="156"/>
                      </a:lnTo>
                      <a:lnTo>
                        <a:pt x="78" y="171"/>
                      </a:lnTo>
                      <a:lnTo>
                        <a:pt x="97" y="184"/>
                      </a:lnTo>
                      <a:lnTo>
                        <a:pt x="119" y="192"/>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5" name="Freeform 298">
                  <a:extLst>
                    <a:ext uri="{FF2B5EF4-FFF2-40B4-BE49-F238E27FC236}">
                      <a16:creationId xmlns:a16="http://schemas.microsoft.com/office/drawing/2014/main" id="{370F7594-6F22-4C76-B21E-71536265CBE8}"/>
                    </a:ext>
                  </a:extLst>
                </p:cNvPr>
                <p:cNvSpPr>
                  <a:spLocks/>
                </p:cNvSpPr>
                <p:nvPr/>
              </p:nvSpPr>
              <p:spPr bwMode="auto">
                <a:xfrm>
                  <a:off x="321" y="114"/>
                  <a:ext cx="10" cy="10"/>
                </a:xfrm>
                <a:custGeom>
                  <a:avLst/>
                  <a:gdLst>
                    <a:gd name="T0" fmla="*/ 0 w 21"/>
                    <a:gd name="T1" fmla="*/ 4 h 21"/>
                    <a:gd name="T2" fmla="*/ 1 w 21"/>
                    <a:gd name="T3" fmla="*/ 2 h 21"/>
                    <a:gd name="T4" fmla="*/ 2 w 21"/>
                    <a:gd name="T5" fmla="*/ 0 h 21"/>
                    <a:gd name="T6" fmla="*/ 3 w 21"/>
                    <a:gd name="T7" fmla="*/ 0 h 21"/>
                    <a:gd name="T8" fmla="*/ 5 w 21"/>
                    <a:gd name="T9" fmla="*/ 0 h 21"/>
                    <a:gd name="T10" fmla="*/ 7 w 21"/>
                    <a:gd name="T11" fmla="*/ 0 h 21"/>
                    <a:gd name="T12" fmla="*/ 9 w 21"/>
                    <a:gd name="T13" fmla="*/ 2 h 21"/>
                    <a:gd name="T14" fmla="*/ 10 w 21"/>
                    <a:gd name="T15" fmla="*/ 3 h 21"/>
                    <a:gd name="T16" fmla="*/ 10 w 21"/>
                    <a:gd name="T17" fmla="*/ 5 h 21"/>
                    <a:gd name="T18" fmla="*/ 10 w 21"/>
                    <a:gd name="T19" fmla="*/ 7 h 21"/>
                    <a:gd name="T20" fmla="*/ 9 w 21"/>
                    <a:gd name="T21" fmla="*/ 8 h 21"/>
                    <a:gd name="T22" fmla="*/ 7 w 21"/>
                    <a:gd name="T23" fmla="*/ 10 h 21"/>
                    <a:gd name="T24" fmla="*/ 6 w 21"/>
                    <a:gd name="T25" fmla="*/ 10 h 21"/>
                    <a:gd name="T26" fmla="*/ 4 w 21"/>
                    <a:gd name="T27" fmla="*/ 10 h 21"/>
                    <a:gd name="T28" fmla="*/ 2 w 21"/>
                    <a:gd name="T29" fmla="*/ 8 h 21"/>
                    <a:gd name="T30" fmla="*/ 1 w 21"/>
                    <a:gd name="T31" fmla="*/ 6 h 21"/>
                    <a:gd name="T32" fmla="*/ 0 w 21"/>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1">
                      <a:moveTo>
                        <a:pt x="0" y="9"/>
                      </a:moveTo>
                      <a:lnTo>
                        <a:pt x="2" y="5"/>
                      </a:lnTo>
                      <a:lnTo>
                        <a:pt x="4" y="1"/>
                      </a:lnTo>
                      <a:lnTo>
                        <a:pt x="7" y="0"/>
                      </a:lnTo>
                      <a:lnTo>
                        <a:pt x="11" y="0"/>
                      </a:lnTo>
                      <a:lnTo>
                        <a:pt x="15" y="1"/>
                      </a:lnTo>
                      <a:lnTo>
                        <a:pt x="18" y="4"/>
                      </a:lnTo>
                      <a:lnTo>
                        <a:pt x="20" y="7"/>
                      </a:lnTo>
                      <a:lnTo>
                        <a:pt x="21" y="10"/>
                      </a:lnTo>
                      <a:lnTo>
                        <a:pt x="20" y="15"/>
                      </a:lnTo>
                      <a:lnTo>
                        <a:pt x="18" y="17"/>
                      </a:lnTo>
                      <a:lnTo>
                        <a:pt x="15" y="20"/>
                      </a:lnTo>
                      <a:lnTo>
                        <a:pt x="12" y="21"/>
                      </a:lnTo>
                      <a:lnTo>
                        <a:pt x="9" y="20"/>
                      </a:lnTo>
                      <a:lnTo>
                        <a:pt x="5" y="16"/>
                      </a:lnTo>
                      <a:lnTo>
                        <a:pt x="2" y="13"/>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6" name="Freeform 299">
                  <a:extLst>
                    <a:ext uri="{FF2B5EF4-FFF2-40B4-BE49-F238E27FC236}">
                      <a16:creationId xmlns:a16="http://schemas.microsoft.com/office/drawing/2014/main" id="{C3665D14-2276-47CD-81A7-3A33D8A5EC24}"/>
                    </a:ext>
                  </a:extLst>
                </p:cNvPr>
                <p:cNvSpPr>
                  <a:spLocks/>
                </p:cNvSpPr>
                <p:nvPr/>
              </p:nvSpPr>
              <p:spPr bwMode="auto">
                <a:xfrm>
                  <a:off x="341" y="127"/>
                  <a:ext cx="11" cy="11"/>
                </a:xfrm>
                <a:custGeom>
                  <a:avLst/>
                  <a:gdLst>
                    <a:gd name="T0" fmla="*/ 1 w 21"/>
                    <a:gd name="T1" fmla="*/ 2 h 22"/>
                    <a:gd name="T2" fmla="*/ 3 w 21"/>
                    <a:gd name="T3" fmla="*/ 1 h 22"/>
                    <a:gd name="T4" fmla="*/ 5 w 21"/>
                    <a:gd name="T5" fmla="*/ 0 h 22"/>
                    <a:gd name="T6" fmla="*/ 8 w 21"/>
                    <a:gd name="T7" fmla="*/ 1 h 22"/>
                    <a:gd name="T8" fmla="*/ 9 w 21"/>
                    <a:gd name="T9" fmla="*/ 2 h 22"/>
                    <a:gd name="T10" fmla="*/ 11 w 21"/>
                    <a:gd name="T11" fmla="*/ 4 h 22"/>
                    <a:gd name="T12" fmla="*/ 11 w 21"/>
                    <a:gd name="T13" fmla="*/ 6 h 22"/>
                    <a:gd name="T14" fmla="*/ 11 w 21"/>
                    <a:gd name="T15" fmla="*/ 8 h 22"/>
                    <a:gd name="T16" fmla="*/ 10 w 21"/>
                    <a:gd name="T17" fmla="*/ 11 h 22"/>
                    <a:gd name="T18" fmla="*/ 8 w 21"/>
                    <a:gd name="T19" fmla="*/ 11 h 22"/>
                    <a:gd name="T20" fmla="*/ 6 w 21"/>
                    <a:gd name="T21" fmla="*/ 11 h 22"/>
                    <a:gd name="T22" fmla="*/ 3 w 21"/>
                    <a:gd name="T23" fmla="*/ 11 h 22"/>
                    <a:gd name="T24" fmla="*/ 1 w 21"/>
                    <a:gd name="T25" fmla="*/ 9 h 22"/>
                    <a:gd name="T26" fmla="*/ 1 w 21"/>
                    <a:gd name="T27" fmla="*/ 7 h 22"/>
                    <a:gd name="T28" fmla="*/ 0 w 21"/>
                    <a:gd name="T29" fmla="*/ 5 h 22"/>
                    <a:gd name="T30" fmla="*/ 0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1" y="3"/>
                      </a:moveTo>
                      <a:lnTo>
                        <a:pt x="6" y="1"/>
                      </a:lnTo>
                      <a:lnTo>
                        <a:pt x="10" y="0"/>
                      </a:lnTo>
                      <a:lnTo>
                        <a:pt x="15" y="1"/>
                      </a:lnTo>
                      <a:lnTo>
                        <a:pt x="18" y="3"/>
                      </a:lnTo>
                      <a:lnTo>
                        <a:pt x="21" y="7"/>
                      </a:lnTo>
                      <a:lnTo>
                        <a:pt x="21" y="11"/>
                      </a:lnTo>
                      <a:lnTo>
                        <a:pt x="21" y="16"/>
                      </a:lnTo>
                      <a:lnTo>
                        <a:pt x="20" y="21"/>
                      </a:lnTo>
                      <a:lnTo>
                        <a:pt x="16" y="22"/>
                      </a:lnTo>
                      <a:lnTo>
                        <a:pt x="11" y="22"/>
                      </a:lnTo>
                      <a:lnTo>
                        <a:pt x="6" y="21"/>
                      </a:lnTo>
                      <a:lnTo>
                        <a:pt x="2" y="17"/>
                      </a:lnTo>
                      <a:lnTo>
                        <a:pt x="1" y="14"/>
                      </a:lnTo>
                      <a:lnTo>
                        <a:pt x="0" y="10"/>
                      </a:lnTo>
                      <a:lnTo>
                        <a:pt x="0" y="7"/>
                      </a:lnTo>
                      <a:lnTo>
                        <a:pt x="1"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7" name="Freeform 300">
                  <a:extLst>
                    <a:ext uri="{FF2B5EF4-FFF2-40B4-BE49-F238E27FC236}">
                      <a16:creationId xmlns:a16="http://schemas.microsoft.com/office/drawing/2014/main" id="{76C8412F-5C33-4937-8283-0885897634D4}"/>
                    </a:ext>
                  </a:extLst>
                </p:cNvPr>
                <p:cNvSpPr>
                  <a:spLocks/>
                </p:cNvSpPr>
                <p:nvPr/>
              </p:nvSpPr>
              <p:spPr bwMode="auto">
                <a:xfrm>
                  <a:off x="317" y="141"/>
                  <a:ext cx="10" cy="11"/>
                </a:xfrm>
                <a:custGeom>
                  <a:avLst/>
                  <a:gdLst>
                    <a:gd name="T0" fmla="*/ 1 w 21"/>
                    <a:gd name="T1" fmla="*/ 3 h 22"/>
                    <a:gd name="T2" fmla="*/ 2 w 21"/>
                    <a:gd name="T3" fmla="*/ 2 h 22"/>
                    <a:gd name="T4" fmla="*/ 5 w 21"/>
                    <a:gd name="T5" fmla="*/ 0 h 22"/>
                    <a:gd name="T6" fmla="*/ 7 w 21"/>
                    <a:gd name="T7" fmla="*/ 0 h 22"/>
                    <a:gd name="T8" fmla="*/ 9 w 21"/>
                    <a:gd name="T9" fmla="*/ 2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3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5"/>
                      </a:moveTo>
                      <a:lnTo>
                        <a:pt x="5" y="3"/>
                      </a:lnTo>
                      <a:lnTo>
                        <a:pt x="10" y="0"/>
                      </a:lnTo>
                      <a:lnTo>
                        <a:pt x="14" y="0"/>
                      </a:lnTo>
                      <a:lnTo>
                        <a:pt x="19" y="3"/>
                      </a:lnTo>
                      <a:lnTo>
                        <a:pt x="21" y="7"/>
                      </a:lnTo>
                      <a:lnTo>
                        <a:pt x="21" y="12"/>
                      </a:lnTo>
                      <a:lnTo>
                        <a:pt x="20" y="16"/>
                      </a:lnTo>
                      <a:lnTo>
                        <a:pt x="18" y="19"/>
                      </a:lnTo>
                      <a:lnTo>
                        <a:pt x="15" y="21"/>
                      </a:lnTo>
                      <a:lnTo>
                        <a:pt x="11" y="22"/>
                      </a:lnTo>
                      <a:lnTo>
                        <a:pt x="6" y="22"/>
                      </a:lnTo>
                      <a:lnTo>
                        <a:pt x="3" y="20"/>
                      </a:lnTo>
                      <a:lnTo>
                        <a:pt x="0" y="16"/>
                      </a:lnTo>
                      <a:lnTo>
                        <a:pt x="0" y="12"/>
                      </a:lnTo>
                      <a:lnTo>
                        <a:pt x="2" y="7"/>
                      </a:lnTo>
                      <a:lnTo>
                        <a:pt x="3"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8" name="Freeform 301">
                  <a:extLst>
                    <a:ext uri="{FF2B5EF4-FFF2-40B4-BE49-F238E27FC236}">
                      <a16:creationId xmlns:a16="http://schemas.microsoft.com/office/drawing/2014/main" id="{1CCB178B-3A73-4A71-B09A-A79B900E3B06}"/>
                    </a:ext>
                  </a:extLst>
                </p:cNvPr>
                <p:cNvSpPr>
                  <a:spLocks/>
                </p:cNvSpPr>
                <p:nvPr/>
              </p:nvSpPr>
              <p:spPr bwMode="auto">
                <a:xfrm>
                  <a:off x="299" y="127"/>
                  <a:ext cx="11" cy="11"/>
                </a:xfrm>
                <a:custGeom>
                  <a:avLst/>
                  <a:gdLst>
                    <a:gd name="T0" fmla="*/ 2 w 22"/>
                    <a:gd name="T1" fmla="*/ 1 h 21"/>
                    <a:gd name="T2" fmla="*/ 1 w 22"/>
                    <a:gd name="T3" fmla="*/ 2 h 21"/>
                    <a:gd name="T4" fmla="*/ 0 w 22"/>
                    <a:gd name="T5" fmla="*/ 4 h 21"/>
                    <a:gd name="T6" fmla="*/ 0 w 22"/>
                    <a:gd name="T7" fmla="*/ 6 h 21"/>
                    <a:gd name="T8" fmla="*/ 1 w 22"/>
                    <a:gd name="T9" fmla="*/ 9 h 21"/>
                    <a:gd name="T10" fmla="*/ 3 w 22"/>
                    <a:gd name="T11" fmla="*/ 10 h 21"/>
                    <a:gd name="T12" fmla="*/ 5 w 22"/>
                    <a:gd name="T13" fmla="*/ 11 h 21"/>
                    <a:gd name="T14" fmla="*/ 8 w 22"/>
                    <a:gd name="T15" fmla="*/ 11 h 21"/>
                    <a:gd name="T16" fmla="*/ 9 w 22"/>
                    <a:gd name="T17" fmla="*/ 9 h 21"/>
                    <a:gd name="T18" fmla="*/ 11 w 22"/>
                    <a:gd name="T19" fmla="*/ 8 h 21"/>
                    <a:gd name="T20" fmla="*/ 11 w 22"/>
                    <a:gd name="T21" fmla="*/ 6 h 21"/>
                    <a:gd name="T22" fmla="*/ 11 w 22"/>
                    <a:gd name="T23" fmla="*/ 5 h 21"/>
                    <a:gd name="T24" fmla="*/ 11 w 22"/>
                    <a:gd name="T25" fmla="*/ 3 h 21"/>
                    <a:gd name="T26" fmla="*/ 9 w 22"/>
                    <a:gd name="T27" fmla="*/ 1 h 21"/>
                    <a:gd name="T28" fmla="*/ 7 w 22"/>
                    <a:gd name="T29" fmla="*/ 0 h 21"/>
                    <a:gd name="T30" fmla="*/ 4 w 22"/>
                    <a:gd name="T31" fmla="*/ 0 h 21"/>
                    <a:gd name="T32" fmla="*/ 2 w 22"/>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1">
                      <a:moveTo>
                        <a:pt x="3" y="1"/>
                      </a:moveTo>
                      <a:lnTo>
                        <a:pt x="1" y="3"/>
                      </a:lnTo>
                      <a:lnTo>
                        <a:pt x="0" y="8"/>
                      </a:lnTo>
                      <a:lnTo>
                        <a:pt x="0" y="12"/>
                      </a:lnTo>
                      <a:lnTo>
                        <a:pt x="2" y="17"/>
                      </a:lnTo>
                      <a:lnTo>
                        <a:pt x="6" y="19"/>
                      </a:lnTo>
                      <a:lnTo>
                        <a:pt x="10" y="21"/>
                      </a:lnTo>
                      <a:lnTo>
                        <a:pt x="15" y="21"/>
                      </a:lnTo>
                      <a:lnTo>
                        <a:pt x="18" y="18"/>
                      </a:lnTo>
                      <a:lnTo>
                        <a:pt x="21" y="16"/>
                      </a:lnTo>
                      <a:lnTo>
                        <a:pt x="22" y="12"/>
                      </a:lnTo>
                      <a:lnTo>
                        <a:pt x="22" y="9"/>
                      </a:lnTo>
                      <a:lnTo>
                        <a:pt x="21" y="6"/>
                      </a:lnTo>
                      <a:lnTo>
                        <a:pt x="17" y="2"/>
                      </a:lnTo>
                      <a:lnTo>
                        <a:pt x="13" y="0"/>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9" name="Freeform 302">
                  <a:extLst>
                    <a:ext uri="{FF2B5EF4-FFF2-40B4-BE49-F238E27FC236}">
                      <a16:creationId xmlns:a16="http://schemas.microsoft.com/office/drawing/2014/main" id="{78E871DF-F68A-4B83-ACF8-E865D204E7CA}"/>
                    </a:ext>
                  </a:extLst>
                </p:cNvPr>
                <p:cNvSpPr>
                  <a:spLocks/>
                </p:cNvSpPr>
                <p:nvPr/>
              </p:nvSpPr>
              <p:spPr bwMode="auto">
                <a:xfrm>
                  <a:off x="293" y="148"/>
                  <a:ext cx="9" cy="9"/>
                </a:xfrm>
                <a:custGeom>
                  <a:avLst/>
                  <a:gdLst>
                    <a:gd name="T0" fmla="*/ 0 w 19"/>
                    <a:gd name="T1" fmla="*/ 6 h 19"/>
                    <a:gd name="T2" fmla="*/ 0 w 19"/>
                    <a:gd name="T3" fmla="*/ 4 h 19"/>
                    <a:gd name="T4" fmla="*/ 0 w 19"/>
                    <a:gd name="T5" fmla="*/ 2 h 19"/>
                    <a:gd name="T6" fmla="*/ 1 w 19"/>
                    <a:gd name="T7" fmla="*/ 1 h 19"/>
                    <a:gd name="T8" fmla="*/ 3 w 19"/>
                    <a:gd name="T9" fmla="*/ 0 h 19"/>
                    <a:gd name="T10" fmla="*/ 6 w 19"/>
                    <a:gd name="T11" fmla="*/ 0 h 19"/>
                    <a:gd name="T12" fmla="*/ 7 w 19"/>
                    <a:gd name="T13" fmla="*/ 0 h 19"/>
                    <a:gd name="T14" fmla="*/ 8 w 19"/>
                    <a:gd name="T15" fmla="*/ 2 h 19"/>
                    <a:gd name="T16" fmla="*/ 9 w 19"/>
                    <a:gd name="T17" fmla="*/ 3 h 19"/>
                    <a:gd name="T18" fmla="*/ 9 w 19"/>
                    <a:gd name="T19" fmla="*/ 4 h 19"/>
                    <a:gd name="T20" fmla="*/ 8 w 19"/>
                    <a:gd name="T21" fmla="*/ 7 h 19"/>
                    <a:gd name="T22" fmla="*/ 7 w 19"/>
                    <a:gd name="T23" fmla="*/ 8 h 19"/>
                    <a:gd name="T24" fmla="*/ 6 w 19"/>
                    <a:gd name="T25" fmla="*/ 9 h 19"/>
                    <a:gd name="T26" fmla="*/ 4 w 19"/>
                    <a:gd name="T27" fmla="*/ 9 h 19"/>
                    <a:gd name="T28" fmla="*/ 2 w 19"/>
                    <a:gd name="T29" fmla="*/ 8 h 19"/>
                    <a:gd name="T30" fmla="*/ 0 w 19"/>
                    <a:gd name="T31" fmla="*/ 7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3"/>
                      </a:moveTo>
                      <a:lnTo>
                        <a:pt x="0" y="8"/>
                      </a:lnTo>
                      <a:lnTo>
                        <a:pt x="0" y="5"/>
                      </a:lnTo>
                      <a:lnTo>
                        <a:pt x="2" y="2"/>
                      </a:lnTo>
                      <a:lnTo>
                        <a:pt x="7" y="1"/>
                      </a:lnTo>
                      <a:lnTo>
                        <a:pt x="12" y="0"/>
                      </a:lnTo>
                      <a:lnTo>
                        <a:pt x="15" y="1"/>
                      </a:lnTo>
                      <a:lnTo>
                        <a:pt x="17" y="4"/>
                      </a:lnTo>
                      <a:lnTo>
                        <a:pt x="19" y="6"/>
                      </a:lnTo>
                      <a:lnTo>
                        <a:pt x="19" y="9"/>
                      </a:lnTo>
                      <a:lnTo>
                        <a:pt x="17" y="14"/>
                      </a:lnTo>
                      <a:lnTo>
                        <a:pt x="14" y="16"/>
                      </a:lnTo>
                      <a:lnTo>
                        <a:pt x="12" y="19"/>
                      </a:lnTo>
                      <a:lnTo>
                        <a:pt x="8" y="19"/>
                      </a:lnTo>
                      <a:lnTo>
                        <a:pt x="5" y="17"/>
                      </a:lnTo>
                      <a:lnTo>
                        <a:pt x="1" y="15"/>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0" name="Freeform 303">
                  <a:extLst>
                    <a:ext uri="{FF2B5EF4-FFF2-40B4-BE49-F238E27FC236}">
                      <a16:creationId xmlns:a16="http://schemas.microsoft.com/office/drawing/2014/main" id="{30302093-9EA8-4D0A-8E30-5A34665B48C8}"/>
                    </a:ext>
                  </a:extLst>
                </p:cNvPr>
                <p:cNvSpPr>
                  <a:spLocks/>
                </p:cNvSpPr>
                <p:nvPr/>
              </p:nvSpPr>
              <p:spPr bwMode="auto">
                <a:xfrm>
                  <a:off x="310" y="163"/>
                  <a:ext cx="8" cy="11"/>
                </a:xfrm>
                <a:custGeom>
                  <a:avLst/>
                  <a:gdLst>
                    <a:gd name="T0" fmla="*/ 3 w 16"/>
                    <a:gd name="T1" fmla="*/ 11 h 22"/>
                    <a:gd name="T2" fmla="*/ 1 w 16"/>
                    <a:gd name="T3" fmla="*/ 11 h 22"/>
                    <a:gd name="T4" fmla="*/ 1 w 16"/>
                    <a:gd name="T5" fmla="*/ 10 h 22"/>
                    <a:gd name="T6" fmla="*/ 0 w 16"/>
                    <a:gd name="T7" fmla="*/ 8 h 22"/>
                    <a:gd name="T8" fmla="*/ 0 w 16"/>
                    <a:gd name="T9" fmla="*/ 5 h 22"/>
                    <a:gd name="T10" fmla="*/ 1 w 16"/>
                    <a:gd name="T11" fmla="*/ 3 h 22"/>
                    <a:gd name="T12" fmla="*/ 2 w 16"/>
                    <a:gd name="T13" fmla="*/ 1 h 22"/>
                    <a:gd name="T14" fmla="*/ 3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10 h 22"/>
                    <a:gd name="T30" fmla="*/ 5 w 16"/>
                    <a:gd name="T31" fmla="*/ 11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1"/>
                      </a:lnTo>
                      <a:lnTo>
                        <a:pt x="1" y="19"/>
                      </a:lnTo>
                      <a:lnTo>
                        <a:pt x="0" y="15"/>
                      </a:lnTo>
                      <a:lnTo>
                        <a:pt x="0" y="10"/>
                      </a:lnTo>
                      <a:lnTo>
                        <a:pt x="1" y="6"/>
                      </a:lnTo>
                      <a:lnTo>
                        <a:pt x="4" y="2"/>
                      </a:lnTo>
                      <a:lnTo>
                        <a:pt x="6" y="1"/>
                      </a:lnTo>
                      <a:lnTo>
                        <a:pt x="10" y="0"/>
                      </a:lnTo>
                      <a:lnTo>
                        <a:pt x="12" y="1"/>
                      </a:lnTo>
                      <a:lnTo>
                        <a:pt x="15" y="4"/>
                      </a:lnTo>
                      <a:lnTo>
                        <a:pt x="16" y="8"/>
                      </a:lnTo>
                      <a:lnTo>
                        <a:pt x="16" y="12"/>
                      </a:lnTo>
                      <a:lnTo>
                        <a:pt x="15" y="15"/>
                      </a:lnTo>
                      <a:lnTo>
                        <a:pt x="12" y="19"/>
                      </a:lnTo>
                      <a:lnTo>
                        <a:pt x="10" y="21"/>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1" name="Freeform 304">
                  <a:extLst>
                    <a:ext uri="{FF2B5EF4-FFF2-40B4-BE49-F238E27FC236}">
                      <a16:creationId xmlns:a16="http://schemas.microsoft.com/office/drawing/2014/main" id="{5A6C5502-8487-4B0C-88CB-9572C1C60C88}"/>
                    </a:ext>
                  </a:extLst>
                </p:cNvPr>
                <p:cNvSpPr>
                  <a:spLocks/>
                </p:cNvSpPr>
                <p:nvPr/>
              </p:nvSpPr>
              <p:spPr bwMode="auto">
                <a:xfrm>
                  <a:off x="325" y="152"/>
                  <a:ext cx="10" cy="12"/>
                </a:xfrm>
                <a:custGeom>
                  <a:avLst/>
                  <a:gdLst>
                    <a:gd name="T0" fmla="*/ 1 w 19"/>
                    <a:gd name="T1" fmla="*/ 6 h 25"/>
                    <a:gd name="T2" fmla="*/ 1 w 19"/>
                    <a:gd name="T3" fmla="*/ 4 h 25"/>
                    <a:gd name="T4" fmla="*/ 2 w 19"/>
                    <a:gd name="T5" fmla="*/ 2 h 25"/>
                    <a:gd name="T6" fmla="*/ 3 w 19"/>
                    <a:gd name="T7" fmla="*/ 1 h 25"/>
                    <a:gd name="T8" fmla="*/ 6 w 19"/>
                    <a:gd name="T9" fmla="*/ 0 h 25"/>
                    <a:gd name="T10" fmla="*/ 8 w 19"/>
                    <a:gd name="T11" fmla="*/ 1 h 25"/>
                    <a:gd name="T12" fmla="*/ 10 w 19"/>
                    <a:gd name="T13" fmla="*/ 2 h 25"/>
                    <a:gd name="T14" fmla="*/ 10 w 19"/>
                    <a:gd name="T15" fmla="*/ 4 h 25"/>
                    <a:gd name="T16" fmla="*/ 10 w 19"/>
                    <a:gd name="T17" fmla="*/ 6 h 25"/>
                    <a:gd name="T18" fmla="*/ 9 w 19"/>
                    <a:gd name="T19" fmla="*/ 9 h 25"/>
                    <a:gd name="T20" fmla="*/ 7 w 19"/>
                    <a:gd name="T21" fmla="*/ 10 h 25"/>
                    <a:gd name="T22" fmla="*/ 5 w 19"/>
                    <a:gd name="T23" fmla="*/ 11 h 25"/>
                    <a:gd name="T24" fmla="*/ 3 w 19"/>
                    <a:gd name="T25" fmla="*/ 12 h 25"/>
                    <a:gd name="T26" fmla="*/ 2 w 19"/>
                    <a:gd name="T27" fmla="*/ 11 h 25"/>
                    <a:gd name="T28" fmla="*/ 1 w 19"/>
                    <a:gd name="T29" fmla="*/ 10 h 25"/>
                    <a:gd name="T30" fmla="*/ 0 w 19"/>
                    <a:gd name="T31" fmla="*/ 8 h 25"/>
                    <a:gd name="T32" fmla="*/ 1 w 19"/>
                    <a:gd name="T33" fmla="*/ 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25">
                      <a:moveTo>
                        <a:pt x="1" y="13"/>
                      </a:moveTo>
                      <a:lnTo>
                        <a:pt x="2" y="8"/>
                      </a:lnTo>
                      <a:lnTo>
                        <a:pt x="4" y="5"/>
                      </a:lnTo>
                      <a:lnTo>
                        <a:pt x="6" y="2"/>
                      </a:lnTo>
                      <a:lnTo>
                        <a:pt x="11" y="0"/>
                      </a:lnTo>
                      <a:lnTo>
                        <a:pt x="16" y="2"/>
                      </a:lnTo>
                      <a:lnTo>
                        <a:pt x="19" y="5"/>
                      </a:lnTo>
                      <a:lnTo>
                        <a:pt x="19" y="8"/>
                      </a:lnTo>
                      <a:lnTo>
                        <a:pt x="19" y="13"/>
                      </a:lnTo>
                      <a:lnTo>
                        <a:pt x="17" y="18"/>
                      </a:lnTo>
                      <a:lnTo>
                        <a:pt x="13" y="21"/>
                      </a:lnTo>
                      <a:lnTo>
                        <a:pt x="9" y="23"/>
                      </a:lnTo>
                      <a:lnTo>
                        <a:pt x="5" y="25"/>
                      </a:lnTo>
                      <a:lnTo>
                        <a:pt x="3" y="23"/>
                      </a:lnTo>
                      <a:lnTo>
                        <a:pt x="1" y="20"/>
                      </a:lnTo>
                      <a:lnTo>
                        <a:pt x="0" y="17"/>
                      </a:lnTo>
                      <a:lnTo>
                        <a:pt x="1"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2" name="Freeform 305">
                  <a:extLst>
                    <a:ext uri="{FF2B5EF4-FFF2-40B4-BE49-F238E27FC236}">
                      <a16:creationId xmlns:a16="http://schemas.microsoft.com/office/drawing/2014/main" id="{09CE47ED-4ED7-45C7-908F-25A65EB8F37E}"/>
                    </a:ext>
                  </a:extLst>
                </p:cNvPr>
                <p:cNvSpPr>
                  <a:spLocks/>
                </p:cNvSpPr>
                <p:nvPr/>
              </p:nvSpPr>
              <p:spPr bwMode="auto">
                <a:xfrm>
                  <a:off x="337" y="155"/>
                  <a:ext cx="10" cy="9"/>
                </a:xfrm>
                <a:custGeom>
                  <a:avLst/>
                  <a:gdLst>
                    <a:gd name="T0" fmla="*/ 8 w 19"/>
                    <a:gd name="T1" fmla="*/ 0 h 19"/>
                    <a:gd name="T2" fmla="*/ 9 w 19"/>
                    <a:gd name="T3" fmla="*/ 2 h 19"/>
                    <a:gd name="T4" fmla="*/ 9 w 19"/>
                    <a:gd name="T5" fmla="*/ 3 h 19"/>
                    <a:gd name="T6" fmla="*/ 10 w 19"/>
                    <a:gd name="T7" fmla="*/ 4 h 19"/>
                    <a:gd name="T8" fmla="*/ 9 w 19"/>
                    <a:gd name="T9" fmla="*/ 6 h 19"/>
                    <a:gd name="T10" fmla="*/ 8 w 19"/>
                    <a:gd name="T11" fmla="*/ 8 h 19"/>
                    <a:gd name="T12" fmla="*/ 7 w 19"/>
                    <a:gd name="T13" fmla="*/ 8 h 19"/>
                    <a:gd name="T14" fmla="*/ 5 w 19"/>
                    <a:gd name="T15" fmla="*/ 9 h 19"/>
                    <a:gd name="T16" fmla="*/ 3 w 19"/>
                    <a:gd name="T17" fmla="*/ 9 h 19"/>
                    <a:gd name="T18" fmla="*/ 2 w 19"/>
                    <a:gd name="T19" fmla="*/ 8 h 19"/>
                    <a:gd name="T20" fmla="*/ 1 w 19"/>
                    <a:gd name="T21" fmla="*/ 7 h 19"/>
                    <a:gd name="T22" fmla="*/ 0 w 19"/>
                    <a:gd name="T23" fmla="*/ 5 h 19"/>
                    <a:gd name="T24" fmla="*/ 0 w 19"/>
                    <a:gd name="T25" fmla="*/ 3 h 19"/>
                    <a:gd name="T26" fmla="*/ 1 w 19"/>
                    <a:gd name="T27" fmla="*/ 2 h 19"/>
                    <a:gd name="T28" fmla="*/ 3 w 19"/>
                    <a:gd name="T29" fmla="*/ 0 h 19"/>
                    <a:gd name="T30" fmla="*/ 5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4"/>
                      </a:lnTo>
                      <a:lnTo>
                        <a:pt x="18" y="6"/>
                      </a:lnTo>
                      <a:lnTo>
                        <a:pt x="19" y="9"/>
                      </a:lnTo>
                      <a:lnTo>
                        <a:pt x="18" y="13"/>
                      </a:lnTo>
                      <a:lnTo>
                        <a:pt x="16" y="16"/>
                      </a:lnTo>
                      <a:lnTo>
                        <a:pt x="13" y="17"/>
                      </a:lnTo>
                      <a:lnTo>
                        <a:pt x="9" y="19"/>
                      </a:lnTo>
                      <a:lnTo>
                        <a:pt x="6" y="19"/>
                      </a:lnTo>
                      <a:lnTo>
                        <a:pt x="3" y="17"/>
                      </a:lnTo>
                      <a:lnTo>
                        <a:pt x="1" y="14"/>
                      </a:lnTo>
                      <a:lnTo>
                        <a:pt x="0" y="11"/>
                      </a:lnTo>
                      <a:lnTo>
                        <a:pt x="0" y="7"/>
                      </a:lnTo>
                      <a:lnTo>
                        <a:pt x="2" y="4"/>
                      </a:lnTo>
                      <a:lnTo>
                        <a:pt x="6" y="0"/>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3" name="Freeform 306">
                  <a:extLst>
                    <a:ext uri="{FF2B5EF4-FFF2-40B4-BE49-F238E27FC236}">
                      <a16:creationId xmlns:a16="http://schemas.microsoft.com/office/drawing/2014/main" id="{88565F70-1464-4CC9-831D-02E6ACA2755B}"/>
                    </a:ext>
                  </a:extLst>
                </p:cNvPr>
                <p:cNvSpPr>
                  <a:spLocks/>
                </p:cNvSpPr>
                <p:nvPr/>
              </p:nvSpPr>
              <p:spPr bwMode="auto">
                <a:xfrm>
                  <a:off x="227" y="169"/>
                  <a:ext cx="82" cy="56"/>
                </a:xfrm>
                <a:custGeom>
                  <a:avLst/>
                  <a:gdLst>
                    <a:gd name="T0" fmla="*/ 81 w 163"/>
                    <a:gd name="T1" fmla="*/ 5 h 113"/>
                    <a:gd name="T2" fmla="*/ 78 w 163"/>
                    <a:gd name="T3" fmla="*/ 4 h 113"/>
                    <a:gd name="T4" fmla="*/ 78 w 163"/>
                    <a:gd name="T5" fmla="*/ 1 h 113"/>
                    <a:gd name="T6" fmla="*/ 74 w 163"/>
                    <a:gd name="T7" fmla="*/ 5 h 113"/>
                    <a:gd name="T8" fmla="*/ 66 w 163"/>
                    <a:gd name="T9" fmla="*/ 4 h 113"/>
                    <a:gd name="T10" fmla="*/ 48 w 163"/>
                    <a:gd name="T11" fmla="*/ 0 h 113"/>
                    <a:gd name="T12" fmla="*/ 35 w 163"/>
                    <a:gd name="T13" fmla="*/ 0 h 113"/>
                    <a:gd name="T14" fmla="*/ 33 w 163"/>
                    <a:gd name="T15" fmla="*/ 2 h 113"/>
                    <a:gd name="T16" fmla="*/ 44 w 163"/>
                    <a:gd name="T17" fmla="*/ 1 h 113"/>
                    <a:gd name="T18" fmla="*/ 59 w 163"/>
                    <a:gd name="T19" fmla="*/ 5 h 113"/>
                    <a:gd name="T20" fmla="*/ 69 w 163"/>
                    <a:gd name="T21" fmla="*/ 9 h 113"/>
                    <a:gd name="T22" fmla="*/ 68 w 163"/>
                    <a:gd name="T23" fmla="*/ 12 h 113"/>
                    <a:gd name="T24" fmla="*/ 61 w 163"/>
                    <a:gd name="T25" fmla="*/ 16 h 113"/>
                    <a:gd name="T26" fmla="*/ 54 w 163"/>
                    <a:gd name="T27" fmla="*/ 17 h 113"/>
                    <a:gd name="T28" fmla="*/ 42 w 163"/>
                    <a:gd name="T29" fmla="*/ 13 h 113"/>
                    <a:gd name="T30" fmla="*/ 28 w 163"/>
                    <a:gd name="T31" fmla="*/ 12 h 113"/>
                    <a:gd name="T32" fmla="*/ 21 w 163"/>
                    <a:gd name="T33" fmla="*/ 15 h 113"/>
                    <a:gd name="T34" fmla="*/ 26 w 163"/>
                    <a:gd name="T35" fmla="*/ 15 h 113"/>
                    <a:gd name="T36" fmla="*/ 33 w 163"/>
                    <a:gd name="T37" fmla="*/ 15 h 113"/>
                    <a:gd name="T38" fmla="*/ 40 w 163"/>
                    <a:gd name="T39" fmla="*/ 16 h 113"/>
                    <a:gd name="T40" fmla="*/ 50 w 163"/>
                    <a:gd name="T41" fmla="*/ 19 h 113"/>
                    <a:gd name="T42" fmla="*/ 51 w 163"/>
                    <a:gd name="T43" fmla="*/ 23 h 113"/>
                    <a:gd name="T44" fmla="*/ 39 w 163"/>
                    <a:gd name="T45" fmla="*/ 27 h 113"/>
                    <a:gd name="T46" fmla="*/ 28 w 163"/>
                    <a:gd name="T47" fmla="*/ 24 h 113"/>
                    <a:gd name="T48" fmla="*/ 18 w 163"/>
                    <a:gd name="T49" fmla="*/ 23 h 113"/>
                    <a:gd name="T50" fmla="*/ 21 w 163"/>
                    <a:gd name="T51" fmla="*/ 26 h 113"/>
                    <a:gd name="T52" fmla="*/ 31 w 163"/>
                    <a:gd name="T53" fmla="*/ 30 h 113"/>
                    <a:gd name="T54" fmla="*/ 20 w 163"/>
                    <a:gd name="T55" fmla="*/ 33 h 113"/>
                    <a:gd name="T56" fmla="*/ 7 w 163"/>
                    <a:gd name="T57" fmla="*/ 37 h 113"/>
                    <a:gd name="T58" fmla="*/ 0 w 163"/>
                    <a:gd name="T59" fmla="*/ 39 h 113"/>
                    <a:gd name="T60" fmla="*/ 4 w 163"/>
                    <a:gd name="T61" fmla="*/ 40 h 113"/>
                    <a:gd name="T62" fmla="*/ 16 w 163"/>
                    <a:gd name="T63" fmla="*/ 38 h 113"/>
                    <a:gd name="T64" fmla="*/ 29 w 163"/>
                    <a:gd name="T65" fmla="*/ 35 h 113"/>
                    <a:gd name="T66" fmla="*/ 34 w 163"/>
                    <a:gd name="T67" fmla="*/ 37 h 113"/>
                    <a:gd name="T68" fmla="*/ 28 w 163"/>
                    <a:gd name="T69" fmla="*/ 54 h 113"/>
                    <a:gd name="T70" fmla="*/ 29 w 163"/>
                    <a:gd name="T71" fmla="*/ 56 h 113"/>
                    <a:gd name="T72" fmla="*/ 36 w 163"/>
                    <a:gd name="T73" fmla="*/ 43 h 113"/>
                    <a:gd name="T74" fmla="*/ 42 w 163"/>
                    <a:gd name="T75" fmla="*/ 32 h 113"/>
                    <a:gd name="T76" fmla="*/ 50 w 163"/>
                    <a:gd name="T77" fmla="*/ 28 h 113"/>
                    <a:gd name="T78" fmla="*/ 57 w 163"/>
                    <a:gd name="T79" fmla="*/ 26 h 113"/>
                    <a:gd name="T80" fmla="*/ 58 w 163"/>
                    <a:gd name="T81" fmla="*/ 37 h 113"/>
                    <a:gd name="T82" fmla="*/ 55 w 163"/>
                    <a:gd name="T83" fmla="*/ 51 h 113"/>
                    <a:gd name="T84" fmla="*/ 57 w 163"/>
                    <a:gd name="T85" fmla="*/ 49 h 113"/>
                    <a:gd name="T86" fmla="*/ 63 w 163"/>
                    <a:gd name="T87" fmla="*/ 30 h 113"/>
                    <a:gd name="T88" fmla="*/ 69 w 163"/>
                    <a:gd name="T89" fmla="*/ 18 h 113"/>
                    <a:gd name="T90" fmla="*/ 74 w 163"/>
                    <a:gd name="T91" fmla="*/ 12 h 113"/>
                    <a:gd name="T92" fmla="*/ 76 w 163"/>
                    <a:gd name="T93" fmla="*/ 15 h 113"/>
                    <a:gd name="T94" fmla="*/ 74 w 163"/>
                    <a:gd name="T95" fmla="*/ 34 h 113"/>
                    <a:gd name="T96" fmla="*/ 80 w 163"/>
                    <a:gd name="T97" fmla="*/ 24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2"/>
                      </a:moveTo>
                      <a:lnTo>
                        <a:pt x="162" y="11"/>
                      </a:lnTo>
                      <a:lnTo>
                        <a:pt x="161" y="11"/>
                      </a:lnTo>
                      <a:lnTo>
                        <a:pt x="159" y="10"/>
                      </a:lnTo>
                      <a:lnTo>
                        <a:pt x="158" y="9"/>
                      </a:lnTo>
                      <a:lnTo>
                        <a:pt x="156" y="8"/>
                      </a:lnTo>
                      <a:lnTo>
                        <a:pt x="156" y="7"/>
                      </a:lnTo>
                      <a:lnTo>
                        <a:pt x="155" y="4"/>
                      </a:lnTo>
                      <a:lnTo>
                        <a:pt x="155" y="3"/>
                      </a:lnTo>
                      <a:lnTo>
                        <a:pt x="153" y="7"/>
                      </a:lnTo>
                      <a:lnTo>
                        <a:pt x="151" y="10"/>
                      </a:lnTo>
                      <a:lnTo>
                        <a:pt x="147" y="11"/>
                      </a:lnTo>
                      <a:lnTo>
                        <a:pt x="146" y="14"/>
                      </a:lnTo>
                      <a:lnTo>
                        <a:pt x="139" y="11"/>
                      </a:lnTo>
                      <a:lnTo>
                        <a:pt x="131" y="8"/>
                      </a:lnTo>
                      <a:lnTo>
                        <a:pt x="120" y="6"/>
                      </a:lnTo>
                      <a:lnTo>
                        <a:pt x="108" y="3"/>
                      </a:lnTo>
                      <a:lnTo>
                        <a:pt x="96" y="1"/>
                      </a:lnTo>
                      <a:lnTo>
                        <a:pt x="85" y="0"/>
                      </a:lnTo>
                      <a:lnTo>
                        <a:pt x="77" y="0"/>
                      </a:lnTo>
                      <a:lnTo>
                        <a:pt x="70" y="1"/>
                      </a:lnTo>
                      <a:lnTo>
                        <a:pt x="63" y="3"/>
                      </a:lnTo>
                      <a:lnTo>
                        <a:pt x="62" y="3"/>
                      </a:lnTo>
                      <a:lnTo>
                        <a:pt x="65" y="4"/>
                      </a:lnTo>
                      <a:lnTo>
                        <a:pt x="70" y="3"/>
                      </a:lnTo>
                      <a:lnTo>
                        <a:pt x="79" y="3"/>
                      </a:lnTo>
                      <a:lnTo>
                        <a:pt x="88" y="3"/>
                      </a:lnTo>
                      <a:lnTo>
                        <a:pt x="99" y="6"/>
                      </a:lnTo>
                      <a:lnTo>
                        <a:pt x="108" y="8"/>
                      </a:lnTo>
                      <a:lnTo>
                        <a:pt x="117" y="10"/>
                      </a:lnTo>
                      <a:lnTo>
                        <a:pt x="126" y="14"/>
                      </a:lnTo>
                      <a:lnTo>
                        <a:pt x="133" y="16"/>
                      </a:lnTo>
                      <a:lnTo>
                        <a:pt x="138" y="19"/>
                      </a:lnTo>
                      <a:lnTo>
                        <a:pt x="139" y="22"/>
                      </a:lnTo>
                      <a:lnTo>
                        <a:pt x="138" y="23"/>
                      </a:lnTo>
                      <a:lnTo>
                        <a:pt x="136" y="24"/>
                      </a:lnTo>
                      <a:lnTo>
                        <a:pt x="131" y="26"/>
                      </a:lnTo>
                      <a:lnTo>
                        <a:pt x="126" y="29"/>
                      </a:lnTo>
                      <a:lnTo>
                        <a:pt x="122" y="32"/>
                      </a:lnTo>
                      <a:lnTo>
                        <a:pt x="117" y="34"/>
                      </a:lnTo>
                      <a:lnTo>
                        <a:pt x="114" y="37"/>
                      </a:lnTo>
                      <a:lnTo>
                        <a:pt x="108" y="34"/>
                      </a:lnTo>
                      <a:lnTo>
                        <a:pt x="101" y="32"/>
                      </a:lnTo>
                      <a:lnTo>
                        <a:pt x="92" y="29"/>
                      </a:lnTo>
                      <a:lnTo>
                        <a:pt x="83" y="26"/>
                      </a:lnTo>
                      <a:lnTo>
                        <a:pt x="72" y="25"/>
                      </a:lnTo>
                      <a:lnTo>
                        <a:pt x="63" y="24"/>
                      </a:lnTo>
                      <a:lnTo>
                        <a:pt x="55" y="24"/>
                      </a:lnTo>
                      <a:lnTo>
                        <a:pt x="48" y="26"/>
                      </a:lnTo>
                      <a:lnTo>
                        <a:pt x="44" y="29"/>
                      </a:lnTo>
                      <a:lnTo>
                        <a:pt x="41" y="30"/>
                      </a:lnTo>
                      <a:lnTo>
                        <a:pt x="42" y="31"/>
                      </a:lnTo>
                      <a:lnTo>
                        <a:pt x="47" y="31"/>
                      </a:lnTo>
                      <a:lnTo>
                        <a:pt x="52" y="30"/>
                      </a:lnTo>
                      <a:lnTo>
                        <a:pt x="55" y="30"/>
                      </a:lnTo>
                      <a:lnTo>
                        <a:pt x="60" y="30"/>
                      </a:lnTo>
                      <a:lnTo>
                        <a:pt x="65" y="30"/>
                      </a:lnTo>
                      <a:lnTo>
                        <a:pt x="70" y="31"/>
                      </a:lnTo>
                      <a:lnTo>
                        <a:pt x="75" y="32"/>
                      </a:lnTo>
                      <a:lnTo>
                        <a:pt x="80" y="33"/>
                      </a:lnTo>
                      <a:lnTo>
                        <a:pt x="85" y="34"/>
                      </a:lnTo>
                      <a:lnTo>
                        <a:pt x="93" y="37"/>
                      </a:lnTo>
                      <a:lnTo>
                        <a:pt x="100" y="39"/>
                      </a:lnTo>
                      <a:lnTo>
                        <a:pt x="106" y="40"/>
                      </a:lnTo>
                      <a:lnTo>
                        <a:pt x="108" y="41"/>
                      </a:lnTo>
                      <a:lnTo>
                        <a:pt x="102" y="46"/>
                      </a:lnTo>
                      <a:lnTo>
                        <a:pt x="93" y="49"/>
                      </a:lnTo>
                      <a:lnTo>
                        <a:pt x="84" y="52"/>
                      </a:lnTo>
                      <a:lnTo>
                        <a:pt x="78" y="54"/>
                      </a:lnTo>
                      <a:lnTo>
                        <a:pt x="72" y="54"/>
                      </a:lnTo>
                      <a:lnTo>
                        <a:pt x="64" y="53"/>
                      </a:lnTo>
                      <a:lnTo>
                        <a:pt x="56" y="49"/>
                      </a:lnTo>
                      <a:lnTo>
                        <a:pt x="48" y="47"/>
                      </a:lnTo>
                      <a:lnTo>
                        <a:pt x="41" y="46"/>
                      </a:lnTo>
                      <a:lnTo>
                        <a:pt x="35" y="46"/>
                      </a:lnTo>
                      <a:lnTo>
                        <a:pt x="33" y="47"/>
                      </a:lnTo>
                      <a:lnTo>
                        <a:pt x="35" y="48"/>
                      </a:lnTo>
                      <a:lnTo>
                        <a:pt x="42" y="52"/>
                      </a:lnTo>
                      <a:lnTo>
                        <a:pt x="50" y="54"/>
                      </a:lnTo>
                      <a:lnTo>
                        <a:pt x="56" y="57"/>
                      </a:lnTo>
                      <a:lnTo>
                        <a:pt x="61" y="60"/>
                      </a:lnTo>
                      <a:lnTo>
                        <a:pt x="56" y="61"/>
                      </a:lnTo>
                      <a:lnTo>
                        <a:pt x="49" y="63"/>
                      </a:lnTo>
                      <a:lnTo>
                        <a:pt x="40" y="67"/>
                      </a:lnTo>
                      <a:lnTo>
                        <a:pt x="31" y="69"/>
                      </a:lnTo>
                      <a:lnTo>
                        <a:pt x="22" y="71"/>
                      </a:lnTo>
                      <a:lnTo>
                        <a:pt x="14" y="74"/>
                      </a:lnTo>
                      <a:lnTo>
                        <a:pt x="8" y="76"/>
                      </a:lnTo>
                      <a:lnTo>
                        <a:pt x="3" y="77"/>
                      </a:lnTo>
                      <a:lnTo>
                        <a:pt x="0" y="78"/>
                      </a:lnTo>
                      <a:lnTo>
                        <a:pt x="0" y="79"/>
                      </a:lnTo>
                      <a:lnTo>
                        <a:pt x="2" y="81"/>
                      </a:lnTo>
                      <a:lnTo>
                        <a:pt x="8" y="81"/>
                      </a:lnTo>
                      <a:lnTo>
                        <a:pt x="14" y="81"/>
                      </a:lnTo>
                      <a:lnTo>
                        <a:pt x="22" y="79"/>
                      </a:lnTo>
                      <a:lnTo>
                        <a:pt x="31" y="77"/>
                      </a:lnTo>
                      <a:lnTo>
                        <a:pt x="40" y="75"/>
                      </a:lnTo>
                      <a:lnTo>
                        <a:pt x="49" y="72"/>
                      </a:lnTo>
                      <a:lnTo>
                        <a:pt x="57" y="70"/>
                      </a:lnTo>
                      <a:lnTo>
                        <a:pt x="64" y="68"/>
                      </a:lnTo>
                      <a:lnTo>
                        <a:pt x="69" y="66"/>
                      </a:lnTo>
                      <a:lnTo>
                        <a:pt x="68" y="75"/>
                      </a:lnTo>
                      <a:lnTo>
                        <a:pt x="64" y="89"/>
                      </a:lnTo>
                      <a:lnTo>
                        <a:pt x="61" y="100"/>
                      </a:lnTo>
                      <a:lnTo>
                        <a:pt x="56" y="108"/>
                      </a:lnTo>
                      <a:lnTo>
                        <a:pt x="54" y="112"/>
                      </a:lnTo>
                      <a:lnTo>
                        <a:pt x="55" y="113"/>
                      </a:lnTo>
                      <a:lnTo>
                        <a:pt x="57" y="113"/>
                      </a:lnTo>
                      <a:lnTo>
                        <a:pt x="61" y="109"/>
                      </a:lnTo>
                      <a:lnTo>
                        <a:pt x="65" y="101"/>
                      </a:lnTo>
                      <a:lnTo>
                        <a:pt x="72" y="87"/>
                      </a:lnTo>
                      <a:lnTo>
                        <a:pt x="78" y="75"/>
                      </a:lnTo>
                      <a:lnTo>
                        <a:pt x="80" y="66"/>
                      </a:lnTo>
                      <a:lnTo>
                        <a:pt x="84" y="64"/>
                      </a:lnTo>
                      <a:lnTo>
                        <a:pt x="88" y="62"/>
                      </a:lnTo>
                      <a:lnTo>
                        <a:pt x="94" y="60"/>
                      </a:lnTo>
                      <a:lnTo>
                        <a:pt x="99" y="57"/>
                      </a:lnTo>
                      <a:lnTo>
                        <a:pt x="105" y="55"/>
                      </a:lnTo>
                      <a:lnTo>
                        <a:pt x="109" y="53"/>
                      </a:lnTo>
                      <a:lnTo>
                        <a:pt x="114" y="52"/>
                      </a:lnTo>
                      <a:lnTo>
                        <a:pt x="117" y="51"/>
                      </a:lnTo>
                      <a:lnTo>
                        <a:pt x="117" y="60"/>
                      </a:lnTo>
                      <a:lnTo>
                        <a:pt x="116" y="74"/>
                      </a:lnTo>
                      <a:lnTo>
                        <a:pt x="113" y="87"/>
                      </a:lnTo>
                      <a:lnTo>
                        <a:pt x="110" y="98"/>
                      </a:lnTo>
                      <a:lnTo>
                        <a:pt x="109" y="102"/>
                      </a:lnTo>
                      <a:lnTo>
                        <a:pt x="109" y="105"/>
                      </a:lnTo>
                      <a:lnTo>
                        <a:pt x="110" y="102"/>
                      </a:lnTo>
                      <a:lnTo>
                        <a:pt x="114" y="98"/>
                      </a:lnTo>
                      <a:lnTo>
                        <a:pt x="118" y="87"/>
                      </a:lnTo>
                      <a:lnTo>
                        <a:pt x="123" y="74"/>
                      </a:lnTo>
                      <a:lnTo>
                        <a:pt x="126" y="60"/>
                      </a:lnTo>
                      <a:lnTo>
                        <a:pt x="126" y="47"/>
                      </a:lnTo>
                      <a:lnTo>
                        <a:pt x="133" y="41"/>
                      </a:lnTo>
                      <a:lnTo>
                        <a:pt x="138" y="36"/>
                      </a:lnTo>
                      <a:lnTo>
                        <a:pt x="143" y="31"/>
                      </a:lnTo>
                      <a:lnTo>
                        <a:pt x="146" y="27"/>
                      </a:lnTo>
                      <a:lnTo>
                        <a:pt x="148" y="25"/>
                      </a:lnTo>
                      <a:lnTo>
                        <a:pt x="151" y="24"/>
                      </a:lnTo>
                      <a:lnTo>
                        <a:pt x="152" y="26"/>
                      </a:lnTo>
                      <a:lnTo>
                        <a:pt x="152" y="31"/>
                      </a:lnTo>
                      <a:lnTo>
                        <a:pt x="151" y="40"/>
                      </a:lnTo>
                      <a:lnTo>
                        <a:pt x="149" y="54"/>
                      </a:lnTo>
                      <a:lnTo>
                        <a:pt x="148" y="69"/>
                      </a:lnTo>
                      <a:lnTo>
                        <a:pt x="147" y="78"/>
                      </a:lnTo>
                      <a:lnTo>
                        <a:pt x="153" y="67"/>
                      </a:lnTo>
                      <a:lnTo>
                        <a:pt x="159" y="48"/>
                      </a:lnTo>
                      <a:lnTo>
                        <a:pt x="162" y="29"/>
                      </a:lnTo>
                      <a:lnTo>
                        <a:pt x="163" y="1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4" name="Freeform 307">
                  <a:extLst>
                    <a:ext uri="{FF2B5EF4-FFF2-40B4-BE49-F238E27FC236}">
                      <a16:creationId xmlns:a16="http://schemas.microsoft.com/office/drawing/2014/main" id="{4508CD3A-5B5A-4C73-9231-AE501C6192D5}"/>
                    </a:ext>
                  </a:extLst>
                </p:cNvPr>
                <p:cNvSpPr>
                  <a:spLocks/>
                </p:cNvSpPr>
                <p:nvPr/>
              </p:nvSpPr>
              <p:spPr bwMode="auto">
                <a:xfrm>
                  <a:off x="233" y="69"/>
                  <a:ext cx="65" cy="62"/>
                </a:xfrm>
                <a:custGeom>
                  <a:avLst/>
                  <a:gdLst>
                    <a:gd name="T0" fmla="*/ 63 w 132"/>
                    <a:gd name="T1" fmla="*/ 61 h 125"/>
                    <a:gd name="T2" fmla="*/ 64 w 132"/>
                    <a:gd name="T3" fmla="*/ 59 h 125"/>
                    <a:gd name="T4" fmla="*/ 62 w 132"/>
                    <a:gd name="T5" fmla="*/ 56 h 125"/>
                    <a:gd name="T6" fmla="*/ 58 w 132"/>
                    <a:gd name="T7" fmla="*/ 51 h 125"/>
                    <a:gd name="T8" fmla="*/ 58 w 132"/>
                    <a:gd name="T9" fmla="*/ 44 h 125"/>
                    <a:gd name="T10" fmla="*/ 55 w 132"/>
                    <a:gd name="T11" fmla="*/ 29 h 125"/>
                    <a:gd name="T12" fmla="*/ 53 w 132"/>
                    <a:gd name="T13" fmla="*/ 21 h 125"/>
                    <a:gd name="T14" fmla="*/ 51 w 132"/>
                    <a:gd name="T15" fmla="*/ 21 h 125"/>
                    <a:gd name="T16" fmla="*/ 52 w 132"/>
                    <a:gd name="T17" fmla="*/ 28 h 125"/>
                    <a:gd name="T18" fmla="*/ 52 w 132"/>
                    <a:gd name="T19" fmla="*/ 40 h 125"/>
                    <a:gd name="T20" fmla="*/ 49 w 132"/>
                    <a:gd name="T21" fmla="*/ 43 h 125"/>
                    <a:gd name="T22" fmla="*/ 41 w 132"/>
                    <a:gd name="T23" fmla="*/ 37 h 125"/>
                    <a:gd name="T24" fmla="*/ 37 w 132"/>
                    <a:gd name="T25" fmla="*/ 31 h 125"/>
                    <a:gd name="T26" fmla="*/ 35 w 132"/>
                    <a:gd name="T27" fmla="*/ 20 h 125"/>
                    <a:gd name="T28" fmla="*/ 34 w 132"/>
                    <a:gd name="T29" fmla="*/ 11 h 125"/>
                    <a:gd name="T30" fmla="*/ 33 w 132"/>
                    <a:gd name="T31" fmla="*/ 5 h 125"/>
                    <a:gd name="T32" fmla="*/ 32 w 132"/>
                    <a:gd name="T33" fmla="*/ 1 h 125"/>
                    <a:gd name="T34" fmla="*/ 32 w 132"/>
                    <a:gd name="T35" fmla="*/ 3 h 125"/>
                    <a:gd name="T36" fmla="*/ 33 w 132"/>
                    <a:gd name="T37" fmla="*/ 9 h 125"/>
                    <a:gd name="T38" fmla="*/ 32 w 132"/>
                    <a:gd name="T39" fmla="*/ 14 h 125"/>
                    <a:gd name="T40" fmla="*/ 31 w 132"/>
                    <a:gd name="T41" fmla="*/ 19 h 125"/>
                    <a:gd name="T42" fmla="*/ 33 w 132"/>
                    <a:gd name="T43" fmla="*/ 28 h 125"/>
                    <a:gd name="T44" fmla="*/ 29 w 132"/>
                    <a:gd name="T45" fmla="*/ 27 h 125"/>
                    <a:gd name="T46" fmla="*/ 19 w 132"/>
                    <a:gd name="T47" fmla="*/ 17 h 125"/>
                    <a:gd name="T48" fmla="*/ 10 w 132"/>
                    <a:gd name="T49" fmla="*/ 7 h 125"/>
                    <a:gd name="T50" fmla="*/ 2 w 132"/>
                    <a:gd name="T51" fmla="*/ 1 h 125"/>
                    <a:gd name="T52" fmla="*/ 4 w 132"/>
                    <a:gd name="T53" fmla="*/ 6 h 125"/>
                    <a:gd name="T54" fmla="*/ 13 w 132"/>
                    <a:gd name="T55" fmla="*/ 17 h 125"/>
                    <a:gd name="T56" fmla="*/ 18 w 132"/>
                    <a:gd name="T57" fmla="*/ 25 h 125"/>
                    <a:gd name="T58" fmla="*/ 26 w 132"/>
                    <a:gd name="T59" fmla="*/ 32 h 125"/>
                    <a:gd name="T60" fmla="*/ 26 w 132"/>
                    <a:gd name="T61" fmla="*/ 35 h 125"/>
                    <a:gd name="T62" fmla="*/ 18 w 132"/>
                    <a:gd name="T63" fmla="*/ 33 h 125"/>
                    <a:gd name="T64" fmla="*/ 13 w 132"/>
                    <a:gd name="T65" fmla="*/ 30 h 125"/>
                    <a:gd name="T66" fmla="*/ 11 w 132"/>
                    <a:gd name="T67" fmla="*/ 31 h 125"/>
                    <a:gd name="T68" fmla="*/ 14 w 132"/>
                    <a:gd name="T69" fmla="*/ 34 h 125"/>
                    <a:gd name="T70" fmla="*/ 19 w 132"/>
                    <a:gd name="T71" fmla="*/ 37 h 125"/>
                    <a:gd name="T72" fmla="*/ 27 w 132"/>
                    <a:gd name="T73" fmla="*/ 40 h 125"/>
                    <a:gd name="T74" fmla="*/ 34 w 132"/>
                    <a:gd name="T75" fmla="*/ 41 h 125"/>
                    <a:gd name="T76" fmla="*/ 40 w 132"/>
                    <a:gd name="T77" fmla="*/ 43 h 125"/>
                    <a:gd name="T78" fmla="*/ 48 w 132"/>
                    <a:gd name="T79" fmla="*/ 48 h 125"/>
                    <a:gd name="T80" fmla="*/ 48 w 132"/>
                    <a:gd name="T81" fmla="*/ 51 h 125"/>
                    <a:gd name="T82" fmla="*/ 43 w 132"/>
                    <a:gd name="T83" fmla="*/ 53 h 125"/>
                    <a:gd name="T84" fmla="*/ 37 w 132"/>
                    <a:gd name="T85" fmla="*/ 54 h 125"/>
                    <a:gd name="T86" fmla="*/ 33 w 132"/>
                    <a:gd name="T87" fmla="*/ 54 h 125"/>
                    <a:gd name="T88" fmla="*/ 28 w 132"/>
                    <a:gd name="T89" fmla="*/ 53 h 125"/>
                    <a:gd name="T90" fmla="*/ 27 w 132"/>
                    <a:gd name="T91" fmla="*/ 55 h 125"/>
                    <a:gd name="T92" fmla="*/ 33 w 132"/>
                    <a:gd name="T93" fmla="*/ 56 h 125"/>
                    <a:gd name="T94" fmla="*/ 41 w 132"/>
                    <a:gd name="T95" fmla="*/ 56 h 125"/>
                    <a:gd name="T96" fmla="*/ 48 w 132"/>
                    <a:gd name="T97" fmla="*/ 56 h 125"/>
                    <a:gd name="T98" fmla="*/ 54 w 132"/>
                    <a:gd name="T99" fmla="*/ 56 h 125"/>
                    <a:gd name="T100" fmla="*/ 58 w 132"/>
                    <a:gd name="T101" fmla="*/ 56 h 125"/>
                    <a:gd name="T102" fmla="*/ 62 w 132"/>
                    <a:gd name="T103" fmla="*/ 60 h 1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25">
                      <a:moveTo>
                        <a:pt x="127" y="125"/>
                      </a:moveTo>
                      <a:lnTo>
                        <a:pt x="127" y="123"/>
                      </a:lnTo>
                      <a:lnTo>
                        <a:pt x="128" y="120"/>
                      </a:lnTo>
                      <a:lnTo>
                        <a:pt x="130" y="119"/>
                      </a:lnTo>
                      <a:lnTo>
                        <a:pt x="132" y="117"/>
                      </a:lnTo>
                      <a:lnTo>
                        <a:pt x="126" y="112"/>
                      </a:lnTo>
                      <a:lnTo>
                        <a:pt x="121" y="106"/>
                      </a:lnTo>
                      <a:lnTo>
                        <a:pt x="118" y="102"/>
                      </a:lnTo>
                      <a:lnTo>
                        <a:pt x="117" y="97"/>
                      </a:lnTo>
                      <a:lnTo>
                        <a:pt x="117" y="88"/>
                      </a:lnTo>
                      <a:lnTo>
                        <a:pt x="115" y="73"/>
                      </a:lnTo>
                      <a:lnTo>
                        <a:pt x="112" y="58"/>
                      </a:lnTo>
                      <a:lnTo>
                        <a:pt x="110" y="48"/>
                      </a:lnTo>
                      <a:lnTo>
                        <a:pt x="107" y="43"/>
                      </a:lnTo>
                      <a:lnTo>
                        <a:pt x="105" y="42"/>
                      </a:lnTo>
                      <a:lnTo>
                        <a:pt x="104" y="42"/>
                      </a:lnTo>
                      <a:lnTo>
                        <a:pt x="104" y="46"/>
                      </a:lnTo>
                      <a:lnTo>
                        <a:pt x="105" y="56"/>
                      </a:lnTo>
                      <a:lnTo>
                        <a:pt x="106" y="68"/>
                      </a:lnTo>
                      <a:lnTo>
                        <a:pt x="106" y="81"/>
                      </a:lnTo>
                      <a:lnTo>
                        <a:pt x="106" y="90"/>
                      </a:lnTo>
                      <a:lnTo>
                        <a:pt x="99" y="86"/>
                      </a:lnTo>
                      <a:lnTo>
                        <a:pt x="91" y="81"/>
                      </a:lnTo>
                      <a:lnTo>
                        <a:pt x="84" y="75"/>
                      </a:lnTo>
                      <a:lnTo>
                        <a:pt x="80" y="71"/>
                      </a:lnTo>
                      <a:lnTo>
                        <a:pt x="76" y="63"/>
                      </a:lnTo>
                      <a:lnTo>
                        <a:pt x="73" y="51"/>
                      </a:lnTo>
                      <a:lnTo>
                        <a:pt x="71" y="40"/>
                      </a:lnTo>
                      <a:lnTo>
                        <a:pt x="69" y="30"/>
                      </a:lnTo>
                      <a:lnTo>
                        <a:pt x="69" y="23"/>
                      </a:lnTo>
                      <a:lnTo>
                        <a:pt x="69" y="15"/>
                      </a:lnTo>
                      <a:lnTo>
                        <a:pt x="68" y="10"/>
                      </a:lnTo>
                      <a:lnTo>
                        <a:pt x="66" y="5"/>
                      </a:lnTo>
                      <a:lnTo>
                        <a:pt x="64" y="3"/>
                      </a:lnTo>
                      <a:lnTo>
                        <a:pt x="64" y="4"/>
                      </a:lnTo>
                      <a:lnTo>
                        <a:pt x="64" y="7"/>
                      </a:lnTo>
                      <a:lnTo>
                        <a:pt x="65" y="12"/>
                      </a:lnTo>
                      <a:lnTo>
                        <a:pt x="66" y="18"/>
                      </a:lnTo>
                      <a:lnTo>
                        <a:pt x="65" y="23"/>
                      </a:lnTo>
                      <a:lnTo>
                        <a:pt x="64" y="28"/>
                      </a:lnTo>
                      <a:lnTo>
                        <a:pt x="62" y="33"/>
                      </a:lnTo>
                      <a:lnTo>
                        <a:pt x="62" y="38"/>
                      </a:lnTo>
                      <a:lnTo>
                        <a:pt x="64" y="48"/>
                      </a:lnTo>
                      <a:lnTo>
                        <a:pt x="66" y="56"/>
                      </a:lnTo>
                      <a:lnTo>
                        <a:pt x="67" y="63"/>
                      </a:lnTo>
                      <a:lnTo>
                        <a:pt x="58" y="55"/>
                      </a:lnTo>
                      <a:lnTo>
                        <a:pt x="49" y="45"/>
                      </a:lnTo>
                      <a:lnTo>
                        <a:pt x="38" y="35"/>
                      </a:lnTo>
                      <a:lnTo>
                        <a:pt x="29" y="25"/>
                      </a:lnTo>
                      <a:lnTo>
                        <a:pt x="20" y="15"/>
                      </a:lnTo>
                      <a:lnTo>
                        <a:pt x="12" y="8"/>
                      </a:lnTo>
                      <a:lnTo>
                        <a:pt x="5" y="3"/>
                      </a:lnTo>
                      <a:lnTo>
                        <a:pt x="0" y="0"/>
                      </a:lnTo>
                      <a:lnTo>
                        <a:pt x="8" y="12"/>
                      </a:lnTo>
                      <a:lnTo>
                        <a:pt x="18" y="23"/>
                      </a:lnTo>
                      <a:lnTo>
                        <a:pt x="27" y="35"/>
                      </a:lnTo>
                      <a:lnTo>
                        <a:pt x="31" y="43"/>
                      </a:lnTo>
                      <a:lnTo>
                        <a:pt x="36" y="50"/>
                      </a:lnTo>
                      <a:lnTo>
                        <a:pt x="45" y="58"/>
                      </a:lnTo>
                      <a:lnTo>
                        <a:pt x="53" y="65"/>
                      </a:lnTo>
                      <a:lnTo>
                        <a:pt x="60" y="70"/>
                      </a:lnTo>
                      <a:lnTo>
                        <a:pt x="53" y="70"/>
                      </a:lnTo>
                      <a:lnTo>
                        <a:pt x="44" y="68"/>
                      </a:lnTo>
                      <a:lnTo>
                        <a:pt x="36" y="66"/>
                      </a:lnTo>
                      <a:lnTo>
                        <a:pt x="30" y="64"/>
                      </a:lnTo>
                      <a:lnTo>
                        <a:pt x="27" y="61"/>
                      </a:lnTo>
                      <a:lnTo>
                        <a:pt x="24" y="61"/>
                      </a:lnTo>
                      <a:lnTo>
                        <a:pt x="22" y="63"/>
                      </a:lnTo>
                      <a:lnTo>
                        <a:pt x="24" y="66"/>
                      </a:lnTo>
                      <a:lnTo>
                        <a:pt x="28" y="68"/>
                      </a:lnTo>
                      <a:lnTo>
                        <a:pt x="34" y="72"/>
                      </a:lnTo>
                      <a:lnTo>
                        <a:pt x="39" y="74"/>
                      </a:lnTo>
                      <a:lnTo>
                        <a:pt x="46" y="78"/>
                      </a:lnTo>
                      <a:lnTo>
                        <a:pt x="54" y="80"/>
                      </a:lnTo>
                      <a:lnTo>
                        <a:pt x="61" y="82"/>
                      </a:lnTo>
                      <a:lnTo>
                        <a:pt x="69" y="83"/>
                      </a:lnTo>
                      <a:lnTo>
                        <a:pt x="75" y="83"/>
                      </a:lnTo>
                      <a:lnTo>
                        <a:pt x="82" y="86"/>
                      </a:lnTo>
                      <a:lnTo>
                        <a:pt x="90" y="90"/>
                      </a:lnTo>
                      <a:lnTo>
                        <a:pt x="97" y="96"/>
                      </a:lnTo>
                      <a:lnTo>
                        <a:pt x="102" y="102"/>
                      </a:lnTo>
                      <a:lnTo>
                        <a:pt x="98" y="103"/>
                      </a:lnTo>
                      <a:lnTo>
                        <a:pt x="94" y="105"/>
                      </a:lnTo>
                      <a:lnTo>
                        <a:pt x="88" y="106"/>
                      </a:lnTo>
                      <a:lnTo>
                        <a:pt x="82" y="108"/>
                      </a:lnTo>
                      <a:lnTo>
                        <a:pt x="76" y="108"/>
                      </a:lnTo>
                      <a:lnTo>
                        <a:pt x="71" y="109"/>
                      </a:lnTo>
                      <a:lnTo>
                        <a:pt x="66" y="109"/>
                      </a:lnTo>
                      <a:lnTo>
                        <a:pt x="61" y="108"/>
                      </a:lnTo>
                      <a:lnTo>
                        <a:pt x="56" y="106"/>
                      </a:lnTo>
                      <a:lnTo>
                        <a:pt x="53" y="108"/>
                      </a:lnTo>
                      <a:lnTo>
                        <a:pt x="54" y="110"/>
                      </a:lnTo>
                      <a:lnTo>
                        <a:pt x="62" y="112"/>
                      </a:lnTo>
                      <a:lnTo>
                        <a:pt x="68" y="113"/>
                      </a:lnTo>
                      <a:lnTo>
                        <a:pt x="75" y="113"/>
                      </a:lnTo>
                      <a:lnTo>
                        <a:pt x="83" y="113"/>
                      </a:lnTo>
                      <a:lnTo>
                        <a:pt x="90" y="113"/>
                      </a:lnTo>
                      <a:lnTo>
                        <a:pt x="97" y="113"/>
                      </a:lnTo>
                      <a:lnTo>
                        <a:pt x="104" y="112"/>
                      </a:lnTo>
                      <a:lnTo>
                        <a:pt x="109" y="112"/>
                      </a:lnTo>
                      <a:lnTo>
                        <a:pt x="112" y="112"/>
                      </a:lnTo>
                      <a:lnTo>
                        <a:pt x="118" y="113"/>
                      </a:lnTo>
                      <a:lnTo>
                        <a:pt x="121" y="117"/>
                      </a:lnTo>
                      <a:lnTo>
                        <a:pt x="125" y="120"/>
                      </a:lnTo>
                      <a:lnTo>
                        <a:pt x="127" y="12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5" name="Freeform 308">
                  <a:extLst>
                    <a:ext uri="{FF2B5EF4-FFF2-40B4-BE49-F238E27FC236}">
                      <a16:creationId xmlns:a16="http://schemas.microsoft.com/office/drawing/2014/main" id="{781A967E-2413-4584-ACDC-436E8EAFA8E1}"/>
                    </a:ext>
                  </a:extLst>
                </p:cNvPr>
                <p:cNvSpPr>
                  <a:spLocks/>
                </p:cNvSpPr>
                <p:nvPr/>
              </p:nvSpPr>
              <p:spPr bwMode="auto">
                <a:xfrm>
                  <a:off x="330" y="45"/>
                  <a:ext cx="40" cy="95"/>
                </a:xfrm>
                <a:custGeom>
                  <a:avLst/>
                  <a:gdLst>
                    <a:gd name="T0" fmla="*/ 4 w 81"/>
                    <a:gd name="T1" fmla="*/ 79 h 190"/>
                    <a:gd name="T2" fmla="*/ 7 w 81"/>
                    <a:gd name="T3" fmla="*/ 75 h 190"/>
                    <a:gd name="T4" fmla="*/ 9 w 81"/>
                    <a:gd name="T5" fmla="*/ 76 h 190"/>
                    <a:gd name="T6" fmla="*/ 11 w 81"/>
                    <a:gd name="T7" fmla="*/ 68 h 190"/>
                    <a:gd name="T8" fmla="*/ 4 w 81"/>
                    <a:gd name="T9" fmla="*/ 54 h 190"/>
                    <a:gd name="T10" fmla="*/ 0 w 81"/>
                    <a:gd name="T11" fmla="*/ 39 h 190"/>
                    <a:gd name="T12" fmla="*/ 1 w 81"/>
                    <a:gd name="T13" fmla="*/ 40 h 190"/>
                    <a:gd name="T14" fmla="*/ 9 w 81"/>
                    <a:gd name="T15" fmla="*/ 55 h 190"/>
                    <a:gd name="T16" fmla="*/ 15 w 81"/>
                    <a:gd name="T17" fmla="*/ 45 h 190"/>
                    <a:gd name="T18" fmla="*/ 15 w 81"/>
                    <a:gd name="T19" fmla="*/ 27 h 190"/>
                    <a:gd name="T20" fmla="*/ 15 w 81"/>
                    <a:gd name="T21" fmla="*/ 11 h 190"/>
                    <a:gd name="T22" fmla="*/ 16 w 81"/>
                    <a:gd name="T23" fmla="*/ 12 h 190"/>
                    <a:gd name="T24" fmla="*/ 16 w 81"/>
                    <a:gd name="T25" fmla="*/ 21 h 190"/>
                    <a:gd name="T26" fmla="*/ 20 w 81"/>
                    <a:gd name="T27" fmla="*/ 21 h 190"/>
                    <a:gd name="T28" fmla="*/ 30 w 81"/>
                    <a:gd name="T29" fmla="*/ 1 h 190"/>
                    <a:gd name="T30" fmla="*/ 32 w 81"/>
                    <a:gd name="T31" fmla="*/ 1 h 190"/>
                    <a:gd name="T32" fmla="*/ 26 w 81"/>
                    <a:gd name="T33" fmla="*/ 15 h 190"/>
                    <a:gd name="T34" fmla="*/ 26 w 81"/>
                    <a:gd name="T35" fmla="*/ 26 h 190"/>
                    <a:gd name="T36" fmla="*/ 34 w 81"/>
                    <a:gd name="T37" fmla="*/ 23 h 190"/>
                    <a:gd name="T38" fmla="*/ 35 w 81"/>
                    <a:gd name="T39" fmla="*/ 23 h 190"/>
                    <a:gd name="T40" fmla="*/ 28 w 81"/>
                    <a:gd name="T41" fmla="*/ 29 h 190"/>
                    <a:gd name="T42" fmla="*/ 20 w 81"/>
                    <a:gd name="T43" fmla="*/ 39 h 190"/>
                    <a:gd name="T44" fmla="*/ 16 w 81"/>
                    <a:gd name="T45" fmla="*/ 58 h 190"/>
                    <a:gd name="T46" fmla="*/ 25 w 81"/>
                    <a:gd name="T47" fmla="*/ 58 h 190"/>
                    <a:gd name="T48" fmla="*/ 34 w 81"/>
                    <a:gd name="T49" fmla="*/ 56 h 190"/>
                    <a:gd name="T50" fmla="*/ 38 w 81"/>
                    <a:gd name="T51" fmla="*/ 53 h 190"/>
                    <a:gd name="T52" fmla="*/ 37 w 81"/>
                    <a:gd name="T53" fmla="*/ 56 h 190"/>
                    <a:gd name="T54" fmla="*/ 31 w 81"/>
                    <a:gd name="T55" fmla="*/ 60 h 190"/>
                    <a:gd name="T56" fmla="*/ 21 w 81"/>
                    <a:gd name="T57" fmla="*/ 64 h 190"/>
                    <a:gd name="T58" fmla="*/ 15 w 81"/>
                    <a:gd name="T59" fmla="*/ 67 h 190"/>
                    <a:gd name="T60" fmla="*/ 14 w 81"/>
                    <a:gd name="T61" fmla="*/ 77 h 190"/>
                    <a:gd name="T62" fmla="*/ 19 w 81"/>
                    <a:gd name="T63" fmla="*/ 78 h 190"/>
                    <a:gd name="T64" fmla="*/ 31 w 81"/>
                    <a:gd name="T65" fmla="*/ 73 h 190"/>
                    <a:gd name="T66" fmla="*/ 39 w 81"/>
                    <a:gd name="T67" fmla="*/ 68 h 190"/>
                    <a:gd name="T68" fmla="*/ 39 w 81"/>
                    <a:gd name="T69" fmla="*/ 70 h 190"/>
                    <a:gd name="T70" fmla="*/ 28 w 81"/>
                    <a:gd name="T71" fmla="*/ 83 h 190"/>
                    <a:gd name="T72" fmla="*/ 24 w 81"/>
                    <a:gd name="T73" fmla="*/ 83 h 190"/>
                    <a:gd name="T74" fmla="*/ 20 w 81"/>
                    <a:gd name="T75" fmla="*/ 79 h 190"/>
                    <a:gd name="T76" fmla="*/ 11 w 81"/>
                    <a:gd name="T77" fmla="*/ 80 h 190"/>
                    <a:gd name="T78" fmla="*/ 8 w 81"/>
                    <a:gd name="T79" fmla="*/ 86 h 190"/>
                    <a:gd name="T80" fmla="*/ 4 w 81"/>
                    <a:gd name="T81" fmla="*/ 92 h 190"/>
                    <a:gd name="T82" fmla="*/ 3 w 81"/>
                    <a:gd name="T83" fmla="*/ 92 h 190"/>
                    <a:gd name="T84" fmla="*/ 6 w 81"/>
                    <a:gd name="T85" fmla="*/ 84 h 190"/>
                    <a:gd name="T86" fmla="*/ 1 w 81"/>
                    <a:gd name="T87" fmla="*/ 81 h 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90">
                      <a:moveTo>
                        <a:pt x="0" y="164"/>
                      </a:moveTo>
                      <a:lnTo>
                        <a:pt x="4" y="160"/>
                      </a:lnTo>
                      <a:lnTo>
                        <a:pt x="8" y="157"/>
                      </a:lnTo>
                      <a:lnTo>
                        <a:pt x="11" y="152"/>
                      </a:lnTo>
                      <a:lnTo>
                        <a:pt x="13" y="147"/>
                      </a:lnTo>
                      <a:lnTo>
                        <a:pt x="14" y="150"/>
                      </a:lnTo>
                      <a:lnTo>
                        <a:pt x="16" y="151"/>
                      </a:lnTo>
                      <a:lnTo>
                        <a:pt x="17" y="151"/>
                      </a:lnTo>
                      <a:lnTo>
                        <a:pt x="18" y="152"/>
                      </a:lnTo>
                      <a:lnTo>
                        <a:pt x="19" y="149"/>
                      </a:lnTo>
                      <a:lnTo>
                        <a:pt x="22" y="143"/>
                      </a:lnTo>
                      <a:lnTo>
                        <a:pt x="22" y="135"/>
                      </a:lnTo>
                      <a:lnTo>
                        <a:pt x="21" y="130"/>
                      </a:lnTo>
                      <a:lnTo>
                        <a:pt x="15" y="121"/>
                      </a:lnTo>
                      <a:lnTo>
                        <a:pt x="8" y="107"/>
                      </a:lnTo>
                      <a:lnTo>
                        <a:pt x="2" y="92"/>
                      </a:lnTo>
                      <a:lnTo>
                        <a:pt x="0" y="83"/>
                      </a:lnTo>
                      <a:lnTo>
                        <a:pt x="0" y="78"/>
                      </a:lnTo>
                      <a:lnTo>
                        <a:pt x="2" y="75"/>
                      </a:lnTo>
                      <a:lnTo>
                        <a:pt x="3" y="76"/>
                      </a:lnTo>
                      <a:lnTo>
                        <a:pt x="3" y="79"/>
                      </a:lnTo>
                      <a:lnTo>
                        <a:pt x="6" y="88"/>
                      </a:lnTo>
                      <a:lnTo>
                        <a:pt x="11" y="99"/>
                      </a:lnTo>
                      <a:lnTo>
                        <a:pt x="18" y="109"/>
                      </a:lnTo>
                      <a:lnTo>
                        <a:pt x="24" y="115"/>
                      </a:lnTo>
                      <a:lnTo>
                        <a:pt x="28" y="105"/>
                      </a:lnTo>
                      <a:lnTo>
                        <a:pt x="31" y="89"/>
                      </a:lnTo>
                      <a:lnTo>
                        <a:pt x="32" y="74"/>
                      </a:lnTo>
                      <a:lnTo>
                        <a:pt x="32" y="63"/>
                      </a:lnTo>
                      <a:lnTo>
                        <a:pt x="30" y="53"/>
                      </a:lnTo>
                      <a:lnTo>
                        <a:pt x="29" y="41"/>
                      </a:lnTo>
                      <a:lnTo>
                        <a:pt x="29" y="30"/>
                      </a:lnTo>
                      <a:lnTo>
                        <a:pt x="30" y="22"/>
                      </a:lnTo>
                      <a:lnTo>
                        <a:pt x="32" y="20"/>
                      </a:lnTo>
                      <a:lnTo>
                        <a:pt x="33" y="20"/>
                      </a:lnTo>
                      <a:lnTo>
                        <a:pt x="33" y="23"/>
                      </a:lnTo>
                      <a:lnTo>
                        <a:pt x="32" y="28"/>
                      </a:lnTo>
                      <a:lnTo>
                        <a:pt x="32" y="35"/>
                      </a:lnTo>
                      <a:lnTo>
                        <a:pt x="33" y="41"/>
                      </a:lnTo>
                      <a:lnTo>
                        <a:pt x="36" y="50"/>
                      </a:lnTo>
                      <a:lnTo>
                        <a:pt x="38" y="54"/>
                      </a:lnTo>
                      <a:lnTo>
                        <a:pt x="41" y="41"/>
                      </a:lnTo>
                      <a:lnTo>
                        <a:pt x="47" y="26"/>
                      </a:lnTo>
                      <a:lnTo>
                        <a:pt x="53" y="11"/>
                      </a:lnTo>
                      <a:lnTo>
                        <a:pt x="61" y="2"/>
                      </a:lnTo>
                      <a:lnTo>
                        <a:pt x="64" y="0"/>
                      </a:lnTo>
                      <a:lnTo>
                        <a:pt x="66" y="0"/>
                      </a:lnTo>
                      <a:lnTo>
                        <a:pt x="64" y="2"/>
                      </a:lnTo>
                      <a:lnTo>
                        <a:pt x="62" y="6"/>
                      </a:lnTo>
                      <a:lnTo>
                        <a:pt x="57" y="14"/>
                      </a:lnTo>
                      <a:lnTo>
                        <a:pt x="53" y="29"/>
                      </a:lnTo>
                      <a:lnTo>
                        <a:pt x="48" y="44"/>
                      </a:lnTo>
                      <a:lnTo>
                        <a:pt x="46" y="53"/>
                      </a:lnTo>
                      <a:lnTo>
                        <a:pt x="52" y="52"/>
                      </a:lnTo>
                      <a:lnTo>
                        <a:pt x="57" y="51"/>
                      </a:lnTo>
                      <a:lnTo>
                        <a:pt x="63" y="47"/>
                      </a:lnTo>
                      <a:lnTo>
                        <a:pt x="68" y="45"/>
                      </a:lnTo>
                      <a:lnTo>
                        <a:pt x="70" y="43"/>
                      </a:lnTo>
                      <a:lnTo>
                        <a:pt x="72" y="43"/>
                      </a:lnTo>
                      <a:lnTo>
                        <a:pt x="71" y="45"/>
                      </a:lnTo>
                      <a:lnTo>
                        <a:pt x="69" y="47"/>
                      </a:lnTo>
                      <a:lnTo>
                        <a:pt x="64" y="52"/>
                      </a:lnTo>
                      <a:lnTo>
                        <a:pt x="56" y="58"/>
                      </a:lnTo>
                      <a:lnTo>
                        <a:pt x="48" y="62"/>
                      </a:lnTo>
                      <a:lnTo>
                        <a:pt x="44" y="66"/>
                      </a:lnTo>
                      <a:lnTo>
                        <a:pt x="41" y="78"/>
                      </a:lnTo>
                      <a:lnTo>
                        <a:pt x="39" y="94"/>
                      </a:lnTo>
                      <a:lnTo>
                        <a:pt x="36" y="108"/>
                      </a:lnTo>
                      <a:lnTo>
                        <a:pt x="33" y="116"/>
                      </a:lnTo>
                      <a:lnTo>
                        <a:pt x="39" y="116"/>
                      </a:lnTo>
                      <a:lnTo>
                        <a:pt x="45" y="115"/>
                      </a:lnTo>
                      <a:lnTo>
                        <a:pt x="51" y="115"/>
                      </a:lnTo>
                      <a:lnTo>
                        <a:pt x="57" y="114"/>
                      </a:lnTo>
                      <a:lnTo>
                        <a:pt x="62" y="113"/>
                      </a:lnTo>
                      <a:lnTo>
                        <a:pt x="68" y="112"/>
                      </a:lnTo>
                      <a:lnTo>
                        <a:pt x="71" y="109"/>
                      </a:lnTo>
                      <a:lnTo>
                        <a:pt x="74" y="108"/>
                      </a:lnTo>
                      <a:lnTo>
                        <a:pt x="76" y="106"/>
                      </a:lnTo>
                      <a:lnTo>
                        <a:pt x="78" y="106"/>
                      </a:lnTo>
                      <a:lnTo>
                        <a:pt x="77" y="108"/>
                      </a:lnTo>
                      <a:lnTo>
                        <a:pt x="75" y="111"/>
                      </a:lnTo>
                      <a:lnTo>
                        <a:pt x="72" y="113"/>
                      </a:lnTo>
                      <a:lnTo>
                        <a:pt x="68" y="115"/>
                      </a:lnTo>
                      <a:lnTo>
                        <a:pt x="62" y="119"/>
                      </a:lnTo>
                      <a:lnTo>
                        <a:pt x="55" y="121"/>
                      </a:lnTo>
                      <a:lnTo>
                        <a:pt x="48" y="124"/>
                      </a:lnTo>
                      <a:lnTo>
                        <a:pt x="43" y="127"/>
                      </a:lnTo>
                      <a:lnTo>
                        <a:pt x="38" y="128"/>
                      </a:lnTo>
                      <a:lnTo>
                        <a:pt x="34" y="129"/>
                      </a:lnTo>
                      <a:lnTo>
                        <a:pt x="31" y="134"/>
                      </a:lnTo>
                      <a:lnTo>
                        <a:pt x="29" y="141"/>
                      </a:lnTo>
                      <a:lnTo>
                        <a:pt x="28" y="147"/>
                      </a:lnTo>
                      <a:lnTo>
                        <a:pt x="28" y="153"/>
                      </a:lnTo>
                      <a:lnTo>
                        <a:pt x="30" y="156"/>
                      </a:lnTo>
                      <a:lnTo>
                        <a:pt x="34" y="156"/>
                      </a:lnTo>
                      <a:lnTo>
                        <a:pt x="39" y="156"/>
                      </a:lnTo>
                      <a:lnTo>
                        <a:pt x="44" y="154"/>
                      </a:lnTo>
                      <a:lnTo>
                        <a:pt x="53" y="151"/>
                      </a:lnTo>
                      <a:lnTo>
                        <a:pt x="62" y="146"/>
                      </a:lnTo>
                      <a:lnTo>
                        <a:pt x="70" y="142"/>
                      </a:lnTo>
                      <a:lnTo>
                        <a:pt x="76" y="138"/>
                      </a:lnTo>
                      <a:lnTo>
                        <a:pt x="78" y="135"/>
                      </a:lnTo>
                      <a:lnTo>
                        <a:pt x="81" y="134"/>
                      </a:lnTo>
                      <a:lnTo>
                        <a:pt x="81" y="135"/>
                      </a:lnTo>
                      <a:lnTo>
                        <a:pt x="78" y="139"/>
                      </a:lnTo>
                      <a:lnTo>
                        <a:pt x="72" y="147"/>
                      </a:lnTo>
                      <a:lnTo>
                        <a:pt x="66" y="158"/>
                      </a:lnTo>
                      <a:lnTo>
                        <a:pt x="57" y="166"/>
                      </a:lnTo>
                      <a:lnTo>
                        <a:pt x="52" y="172"/>
                      </a:lnTo>
                      <a:lnTo>
                        <a:pt x="51" y="169"/>
                      </a:lnTo>
                      <a:lnTo>
                        <a:pt x="49" y="166"/>
                      </a:lnTo>
                      <a:lnTo>
                        <a:pt x="48" y="164"/>
                      </a:lnTo>
                      <a:lnTo>
                        <a:pt x="47" y="161"/>
                      </a:lnTo>
                      <a:lnTo>
                        <a:pt x="41" y="158"/>
                      </a:lnTo>
                      <a:lnTo>
                        <a:pt x="34" y="157"/>
                      </a:lnTo>
                      <a:lnTo>
                        <a:pt x="28" y="158"/>
                      </a:lnTo>
                      <a:lnTo>
                        <a:pt x="22" y="160"/>
                      </a:lnTo>
                      <a:lnTo>
                        <a:pt x="18" y="165"/>
                      </a:lnTo>
                      <a:lnTo>
                        <a:pt x="17" y="168"/>
                      </a:lnTo>
                      <a:lnTo>
                        <a:pt x="17" y="172"/>
                      </a:lnTo>
                      <a:lnTo>
                        <a:pt x="18" y="175"/>
                      </a:lnTo>
                      <a:lnTo>
                        <a:pt x="14" y="180"/>
                      </a:lnTo>
                      <a:lnTo>
                        <a:pt x="8" y="184"/>
                      </a:lnTo>
                      <a:lnTo>
                        <a:pt x="3" y="188"/>
                      </a:lnTo>
                      <a:lnTo>
                        <a:pt x="1" y="190"/>
                      </a:lnTo>
                      <a:lnTo>
                        <a:pt x="6" y="184"/>
                      </a:lnTo>
                      <a:lnTo>
                        <a:pt x="10" y="177"/>
                      </a:lnTo>
                      <a:lnTo>
                        <a:pt x="13" y="173"/>
                      </a:lnTo>
                      <a:lnTo>
                        <a:pt x="13" y="168"/>
                      </a:lnTo>
                      <a:lnTo>
                        <a:pt x="10" y="166"/>
                      </a:lnTo>
                      <a:lnTo>
                        <a:pt x="7" y="164"/>
                      </a:lnTo>
                      <a:lnTo>
                        <a:pt x="3" y="162"/>
                      </a:lnTo>
                      <a:lnTo>
                        <a:pt x="0" y="16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6" name="Freeform 309">
                  <a:extLst>
                    <a:ext uri="{FF2B5EF4-FFF2-40B4-BE49-F238E27FC236}">
                      <a16:creationId xmlns:a16="http://schemas.microsoft.com/office/drawing/2014/main" id="{2CE9C461-0999-4694-90DF-DE52122A1AF9}"/>
                    </a:ext>
                  </a:extLst>
                </p:cNvPr>
                <p:cNvSpPr>
                  <a:spLocks/>
                </p:cNvSpPr>
                <p:nvPr/>
              </p:nvSpPr>
              <p:spPr bwMode="auto">
                <a:xfrm>
                  <a:off x="321" y="98"/>
                  <a:ext cx="7" cy="12"/>
                </a:xfrm>
                <a:custGeom>
                  <a:avLst/>
                  <a:gdLst>
                    <a:gd name="T0" fmla="*/ 7 w 13"/>
                    <a:gd name="T1" fmla="*/ 11 h 24"/>
                    <a:gd name="T2" fmla="*/ 6 w 13"/>
                    <a:gd name="T3" fmla="*/ 11 h 24"/>
                    <a:gd name="T4" fmla="*/ 4 w 13"/>
                    <a:gd name="T5" fmla="*/ 11 h 24"/>
                    <a:gd name="T6" fmla="*/ 2 w 13"/>
                    <a:gd name="T7" fmla="*/ 12 h 24"/>
                    <a:gd name="T8" fmla="*/ 1 w 13"/>
                    <a:gd name="T9" fmla="*/ 12 h 24"/>
                    <a:gd name="T10" fmla="*/ 1 w 13"/>
                    <a:gd name="T11" fmla="*/ 9 h 24"/>
                    <a:gd name="T12" fmla="*/ 0 w 13"/>
                    <a:gd name="T13" fmla="*/ 7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7 h 24"/>
                    <a:gd name="T30" fmla="*/ 5 w 13"/>
                    <a:gd name="T31" fmla="*/ 9 h 24"/>
                    <a:gd name="T32" fmla="*/ 7 w 13"/>
                    <a:gd name="T33" fmla="*/ 1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2"/>
                      </a:moveTo>
                      <a:lnTo>
                        <a:pt x="11" y="22"/>
                      </a:lnTo>
                      <a:lnTo>
                        <a:pt x="8" y="22"/>
                      </a:lnTo>
                      <a:lnTo>
                        <a:pt x="4" y="23"/>
                      </a:lnTo>
                      <a:lnTo>
                        <a:pt x="2" y="24"/>
                      </a:lnTo>
                      <a:lnTo>
                        <a:pt x="1" y="17"/>
                      </a:lnTo>
                      <a:lnTo>
                        <a:pt x="0" y="13"/>
                      </a:lnTo>
                      <a:lnTo>
                        <a:pt x="0" y="7"/>
                      </a:lnTo>
                      <a:lnTo>
                        <a:pt x="0" y="2"/>
                      </a:lnTo>
                      <a:lnTo>
                        <a:pt x="0" y="0"/>
                      </a:lnTo>
                      <a:lnTo>
                        <a:pt x="1" y="0"/>
                      </a:lnTo>
                      <a:lnTo>
                        <a:pt x="2" y="1"/>
                      </a:lnTo>
                      <a:lnTo>
                        <a:pt x="2" y="3"/>
                      </a:lnTo>
                      <a:lnTo>
                        <a:pt x="3" y="7"/>
                      </a:lnTo>
                      <a:lnTo>
                        <a:pt x="7" y="13"/>
                      </a:lnTo>
                      <a:lnTo>
                        <a:pt x="10" y="18"/>
                      </a:lnTo>
                      <a:lnTo>
                        <a:pt x="13" y="2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7" name="Freeform 310">
                  <a:extLst>
                    <a:ext uri="{FF2B5EF4-FFF2-40B4-BE49-F238E27FC236}">
                      <a16:creationId xmlns:a16="http://schemas.microsoft.com/office/drawing/2014/main" id="{B7E7A958-EE70-4DF1-AE94-130A3ABF623C}"/>
                    </a:ext>
                  </a:extLst>
                </p:cNvPr>
                <p:cNvSpPr>
                  <a:spLocks/>
                </p:cNvSpPr>
                <p:nvPr/>
              </p:nvSpPr>
              <p:spPr bwMode="auto">
                <a:xfrm>
                  <a:off x="376" y="95"/>
                  <a:ext cx="129" cy="79"/>
                </a:xfrm>
                <a:custGeom>
                  <a:avLst/>
                  <a:gdLst>
                    <a:gd name="T0" fmla="*/ 13 w 258"/>
                    <a:gd name="T1" fmla="*/ 56 h 158"/>
                    <a:gd name="T2" fmla="*/ 25 w 258"/>
                    <a:gd name="T3" fmla="*/ 48 h 158"/>
                    <a:gd name="T4" fmla="*/ 33 w 258"/>
                    <a:gd name="T5" fmla="*/ 30 h 158"/>
                    <a:gd name="T6" fmla="*/ 42 w 258"/>
                    <a:gd name="T7" fmla="*/ 15 h 158"/>
                    <a:gd name="T8" fmla="*/ 55 w 258"/>
                    <a:gd name="T9" fmla="*/ 2 h 158"/>
                    <a:gd name="T10" fmla="*/ 58 w 258"/>
                    <a:gd name="T11" fmla="*/ 1 h 158"/>
                    <a:gd name="T12" fmla="*/ 51 w 258"/>
                    <a:gd name="T13" fmla="*/ 10 h 158"/>
                    <a:gd name="T14" fmla="*/ 39 w 258"/>
                    <a:gd name="T15" fmla="*/ 24 h 158"/>
                    <a:gd name="T16" fmla="*/ 34 w 258"/>
                    <a:gd name="T17" fmla="*/ 39 h 158"/>
                    <a:gd name="T18" fmla="*/ 35 w 258"/>
                    <a:gd name="T19" fmla="*/ 43 h 158"/>
                    <a:gd name="T20" fmla="*/ 43 w 258"/>
                    <a:gd name="T21" fmla="*/ 37 h 158"/>
                    <a:gd name="T22" fmla="*/ 53 w 258"/>
                    <a:gd name="T23" fmla="*/ 31 h 158"/>
                    <a:gd name="T24" fmla="*/ 65 w 258"/>
                    <a:gd name="T25" fmla="*/ 16 h 158"/>
                    <a:gd name="T26" fmla="*/ 84 w 258"/>
                    <a:gd name="T27" fmla="*/ 3 h 158"/>
                    <a:gd name="T28" fmla="*/ 91 w 258"/>
                    <a:gd name="T29" fmla="*/ 2 h 158"/>
                    <a:gd name="T30" fmla="*/ 76 w 258"/>
                    <a:gd name="T31" fmla="*/ 13 h 158"/>
                    <a:gd name="T32" fmla="*/ 61 w 258"/>
                    <a:gd name="T33" fmla="*/ 29 h 158"/>
                    <a:gd name="T34" fmla="*/ 62 w 258"/>
                    <a:gd name="T35" fmla="*/ 32 h 158"/>
                    <a:gd name="T36" fmla="*/ 77 w 258"/>
                    <a:gd name="T37" fmla="*/ 29 h 158"/>
                    <a:gd name="T38" fmla="*/ 94 w 258"/>
                    <a:gd name="T39" fmla="*/ 20 h 158"/>
                    <a:gd name="T40" fmla="*/ 112 w 258"/>
                    <a:gd name="T41" fmla="*/ 11 h 158"/>
                    <a:gd name="T42" fmla="*/ 117 w 258"/>
                    <a:gd name="T43" fmla="*/ 11 h 158"/>
                    <a:gd name="T44" fmla="*/ 103 w 258"/>
                    <a:gd name="T45" fmla="*/ 18 h 158"/>
                    <a:gd name="T46" fmla="*/ 90 w 258"/>
                    <a:gd name="T47" fmla="*/ 28 h 158"/>
                    <a:gd name="T48" fmla="*/ 103 w 258"/>
                    <a:gd name="T49" fmla="*/ 29 h 158"/>
                    <a:gd name="T50" fmla="*/ 122 w 258"/>
                    <a:gd name="T51" fmla="*/ 25 h 158"/>
                    <a:gd name="T52" fmla="*/ 129 w 258"/>
                    <a:gd name="T53" fmla="*/ 23 h 158"/>
                    <a:gd name="T54" fmla="*/ 118 w 258"/>
                    <a:gd name="T55" fmla="*/ 30 h 158"/>
                    <a:gd name="T56" fmla="*/ 96 w 258"/>
                    <a:gd name="T57" fmla="*/ 35 h 158"/>
                    <a:gd name="T58" fmla="*/ 99 w 258"/>
                    <a:gd name="T59" fmla="*/ 42 h 158"/>
                    <a:gd name="T60" fmla="*/ 113 w 258"/>
                    <a:gd name="T61" fmla="*/ 49 h 158"/>
                    <a:gd name="T62" fmla="*/ 118 w 258"/>
                    <a:gd name="T63" fmla="*/ 53 h 158"/>
                    <a:gd name="T64" fmla="*/ 103 w 258"/>
                    <a:gd name="T65" fmla="*/ 49 h 158"/>
                    <a:gd name="T66" fmla="*/ 85 w 258"/>
                    <a:gd name="T67" fmla="*/ 39 h 158"/>
                    <a:gd name="T68" fmla="*/ 75 w 258"/>
                    <a:gd name="T69" fmla="*/ 38 h 158"/>
                    <a:gd name="T70" fmla="*/ 65 w 258"/>
                    <a:gd name="T71" fmla="*/ 39 h 158"/>
                    <a:gd name="T72" fmla="*/ 69 w 258"/>
                    <a:gd name="T73" fmla="*/ 47 h 158"/>
                    <a:gd name="T74" fmla="*/ 80 w 258"/>
                    <a:gd name="T75" fmla="*/ 56 h 158"/>
                    <a:gd name="T76" fmla="*/ 92 w 258"/>
                    <a:gd name="T77" fmla="*/ 63 h 158"/>
                    <a:gd name="T78" fmla="*/ 96 w 258"/>
                    <a:gd name="T79" fmla="*/ 68 h 158"/>
                    <a:gd name="T80" fmla="*/ 79 w 258"/>
                    <a:gd name="T81" fmla="*/ 58 h 158"/>
                    <a:gd name="T82" fmla="*/ 62 w 258"/>
                    <a:gd name="T83" fmla="*/ 47 h 158"/>
                    <a:gd name="T84" fmla="*/ 53 w 258"/>
                    <a:gd name="T85" fmla="*/ 44 h 158"/>
                    <a:gd name="T86" fmla="*/ 38 w 258"/>
                    <a:gd name="T87" fmla="*/ 49 h 158"/>
                    <a:gd name="T88" fmla="*/ 35 w 258"/>
                    <a:gd name="T89" fmla="*/ 54 h 158"/>
                    <a:gd name="T90" fmla="*/ 47 w 258"/>
                    <a:gd name="T91" fmla="*/ 63 h 158"/>
                    <a:gd name="T92" fmla="*/ 64 w 258"/>
                    <a:gd name="T93" fmla="*/ 75 h 158"/>
                    <a:gd name="T94" fmla="*/ 66 w 258"/>
                    <a:gd name="T95" fmla="*/ 79 h 158"/>
                    <a:gd name="T96" fmla="*/ 50 w 258"/>
                    <a:gd name="T97" fmla="*/ 69 h 158"/>
                    <a:gd name="T98" fmla="*/ 31 w 258"/>
                    <a:gd name="T99" fmla="*/ 58 h 158"/>
                    <a:gd name="T100" fmla="*/ 21 w 258"/>
                    <a:gd name="T101" fmla="*/ 60 h 158"/>
                    <a:gd name="T102" fmla="*/ 4 w 258"/>
                    <a:gd name="T103" fmla="*/ 65 h 158"/>
                    <a:gd name="T104" fmla="*/ 3 w 258"/>
                    <a:gd name="T105" fmla="*/ 63 h 15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8">
                      <a:moveTo>
                        <a:pt x="10" y="121"/>
                      </a:moveTo>
                      <a:lnTo>
                        <a:pt x="14" y="118"/>
                      </a:lnTo>
                      <a:lnTo>
                        <a:pt x="20" y="114"/>
                      </a:lnTo>
                      <a:lnTo>
                        <a:pt x="25" y="111"/>
                      </a:lnTo>
                      <a:lnTo>
                        <a:pt x="33" y="107"/>
                      </a:lnTo>
                      <a:lnTo>
                        <a:pt x="39" y="103"/>
                      </a:lnTo>
                      <a:lnTo>
                        <a:pt x="46" y="99"/>
                      </a:lnTo>
                      <a:lnTo>
                        <a:pt x="50" y="96"/>
                      </a:lnTo>
                      <a:lnTo>
                        <a:pt x="52" y="93"/>
                      </a:lnTo>
                      <a:lnTo>
                        <a:pt x="54" y="85"/>
                      </a:lnTo>
                      <a:lnTo>
                        <a:pt x="60" y="73"/>
                      </a:lnTo>
                      <a:lnTo>
                        <a:pt x="66" y="59"/>
                      </a:lnTo>
                      <a:lnTo>
                        <a:pt x="70" y="48"/>
                      </a:lnTo>
                      <a:lnTo>
                        <a:pt x="74" y="44"/>
                      </a:lnTo>
                      <a:lnTo>
                        <a:pt x="78" y="37"/>
                      </a:lnTo>
                      <a:lnTo>
                        <a:pt x="84" y="30"/>
                      </a:lnTo>
                      <a:lnTo>
                        <a:pt x="91" y="22"/>
                      </a:lnTo>
                      <a:lnTo>
                        <a:pt x="98" y="15"/>
                      </a:lnTo>
                      <a:lnTo>
                        <a:pt x="104" y="8"/>
                      </a:lnTo>
                      <a:lnTo>
                        <a:pt x="109" y="4"/>
                      </a:lnTo>
                      <a:lnTo>
                        <a:pt x="113" y="1"/>
                      </a:lnTo>
                      <a:lnTo>
                        <a:pt x="116" y="0"/>
                      </a:lnTo>
                      <a:lnTo>
                        <a:pt x="117" y="1"/>
                      </a:lnTo>
                      <a:lnTo>
                        <a:pt x="116" y="2"/>
                      </a:lnTo>
                      <a:lnTo>
                        <a:pt x="114" y="5"/>
                      </a:lnTo>
                      <a:lnTo>
                        <a:pt x="112" y="8"/>
                      </a:lnTo>
                      <a:lnTo>
                        <a:pt x="107" y="13"/>
                      </a:lnTo>
                      <a:lnTo>
                        <a:pt x="101" y="20"/>
                      </a:lnTo>
                      <a:lnTo>
                        <a:pt x="94" y="27"/>
                      </a:lnTo>
                      <a:lnTo>
                        <a:pt x="88" y="35"/>
                      </a:lnTo>
                      <a:lnTo>
                        <a:pt x="82" y="43"/>
                      </a:lnTo>
                      <a:lnTo>
                        <a:pt x="77" y="48"/>
                      </a:lnTo>
                      <a:lnTo>
                        <a:pt x="75" y="53"/>
                      </a:lnTo>
                      <a:lnTo>
                        <a:pt x="71" y="61"/>
                      </a:lnTo>
                      <a:lnTo>
                        <a:pt x="69" y="69"/>
                      </a:lnTo>
                      <a:lnTo>
                        <a:pt x="67" y="77"/>
                      </a:lnTo>
                      <a:lnTo>
                        <a:pt x="67" y="83"/>
                      </a:lnTo>
                      <a:lnTo>
                        <a:pt x="67" y="85"/>
                      </a:lnTo>
                      <a:lnTo>
                        <a:pt x="67" y="87"/>
                      </a:lnTo>
                      <a:lnTo>
                        <a:pt x="69" y="85"/>
                      </a:lnTo>
                      <a:lnTo>
                        <a:pt x="74" y="83"/>
                      </a:lnTo>
                      <a:lnTo>
                        <a:pt x="77" y="81"/>
                      </a:lnTo>
                      <a:lnTo>
                        <a:pt x="81" y="77"/>
                      </a:lnTo>
                      <a:lnTo>
                        <a:pt x="86" y="74"/>
                      </a:lnTo>
                      <a:lnTo>
                        <a:pt x="91" y="70"/>
                      </a:lnTo>
                      <a:lnTo>
                        <a:pt x="96" y="67"/>
                      </a:lnTo>
                      <a:lnTo>
                        <a:pt x="101" y="65"/>
                      </a:lnTo>
                      <a:lnTo>
                        <a:pt x="105" y="62"/>
                      </a:lnTo>
                      <a:lnTo>
                        <a:pt x="108" y="61"/>
                      </a:lnTo>
                      <a:lnTo>
                        <a:pt x="114" y="51"/>
                      </a:lnTo>
                      <a:lnTo>
                        <a:pt x="121" y="42"/>
                      </a:lnTo>
                      <a:lnTo>
                        <a:pt x="130" y="32"/>
                      </a:lnTo>
                      <a:lnTo>
                        <a:pt x="141" y="23"/>
                      </a:lnTo>
                      <a:lnTo>
                        <a:pt x="151" y="16"/>
                      </a:lnTo>
                      <a:lnTo>
                        <a:pt x="160" y="9"/>
                      </a:lnTo>
                      <a:lnTo>
                        <a:pt x="167" y="6"/>
                      </a:lnTo>
                      <a:lnTo>
                        <a:pt x="173" y="4"/>
                      </a:lnTo>
                      <a:lnTo>
                        <a:pt x="179" y="2"/>
                      </a:lnTo>
                      <a:lnTo>
                        <a:pt x="182" y="2"/>
                      </a:lnTo>
                      <a:lnTo>
                        <a:pt x="182" y="4"/>
                      </a:lnTo>
                      <a:lnTo>
                        <a:pt x="177" y="6"/>
                      </a:lnTo>
                      <a:lnTo>
                        <a:pt x="169" y="10"/>
                      </a:lnTo>
                      <a:lnTo>
                        <a:pt x="160" y="17"/>
                      </a:lnTo>
                      <a:lnTo>
                        <a:pt x="151" y="25"/>
                      </a:lnTo>
                      <a:lnTo>
                        <a:pt x="142" y="34"/>
                      </a:lnTo>
                      <a:lnTo>
                        <a:pt x="134" y="43"/>
                      </a:lnTo>
                      <a:lnTo>
                        <a:pt x="127" y="51"/>
                      </a:lnTo>
                      <a:lnTo>
                        <a:pt x="121" y="58"/>
                      </a:lnTo>
                      <a:lnTo>
                        <a:pt x="120" y="62"/>
                      </a:lnTo>
                      <a:lnTo>
                        <a:pt x="120" y="65"/>
                      </a:lnTo>
                      <a:lnTo>
                        <a:pt x="122" y="65"/>
                      </a:lnTo>
                      <a:lnTo>
                        <a:pt x="124" y="63"/>
                      </a:lnTo>
                      <a:lnTo>
                        <a:pt x="130" y="63"/>
                      </a:lnTo>
                      <a:lnTo>
                        <a:pt x="138" y="62"/>
                      </a:lnTo>
                      <a:lnTo>
                        <a:pt x="147" y="60"/>
                      </a:lnTo>
                      <a:lnTo>
                        <a:pt x="154" y="58"/>
                      </a:lnTo>
                      <a:lnTo>
                        <a:pt x="160" y="58"/>
                      </a:lnTo>
                      <a:lnTo>
                        <a:pt x="167" y="52"/>
                      </a:lnTo>
                      <a:lnTo>
                        <a:pt x="176" y="45"/>
                      </a:lnTo>
                      <a:lnTo>
                        <a:pt x="187" y="39"/>
                      </a:lnTo>
                      <a:lnTo>
                        <a:pt x="197" y="35"/>
                      </a:lnTo>
                      <a:lnTo>
                        <a:pt x="207" y="30"/>
                      </a:lnTo>
                      <a:lnTo>
                        <a:pt x="217" y="25"/>
                      </a:lnTo>
                      <a:lnTo>
                        <a:pt x="223" y="22"/>
                      </a:lnTo>
                      <a:lnTo>
                        <a:pt x="228" y="20"/>
                      </a:lnTo>
                      <a:lnTo>
                        <a:pt x="233" y="19"/>
                      </a:lnTo>
                      <a:lnTo>
                        <a:pt x="235" y="20"/>
                      </a:lnTo>
                      <a:lnTo>
                        <a:pt x="234" y="22"/>
                      </a:lnTo>
                      <a:lnTo>
                        <a:pt x="228" y="25"/>
                      </a:lnTo>
                      <a:lnTo>
                        <a:pt x="221" y="28"/>
                      </a:lnTo>
                      <a:lnTo>
                        <a:pt x="213" y="31"/>
                      </a:lnTo>
                      <a:lnTo>
                        <a:pt x="205" y="36"/>
                      </a:lnTo>
                      <a:lnTo>
                        <a:pt x="197" y="40"/>
                      </a:lnTo>
                      <a:lnTo>
                        <a:pt x="190" y="45"/>
                      </a:lnTo>
                      <a:lnTo>
                        <a:pt x="184" y="51"/>
                      </a:lnTo>
                      <a:lnTo>
                        <a:pt x="180" y="55"/>
                      </a:lnTo>
                      <a:lnTo>
                        <a:pt x="177" y="59"/>
                      </a:lnTo>
                      <a:lnTo>
                        <a:pt x="185" y="60"/>
                      </a:lnTo>
                      <a:lnTo>
                        <a:pt x="196" y="59"/>
                      </a:lnTo>
                      <a:lnTo>
                        <a:pt x="206" y="58"/>
                      </a:lnTo>
                      <a:lnTo>
                        <a:pt x="217" y="57"/>
                      </a:lnTo>
                      <a:lnTo>
                        <a:pt x="227" y="54"/>
                      </a:lnTo>
                      <a:lnTo>
                        <a:pt x="236" y="52"/>
                      </a:lnTo>
                      <a:lnTo>
                        <a:pt x="243" y="50"/>
                      </a:lnTo>
                      <a:lnTo>
                        <a:pt x="248" y="47"/>
                      </a:lnTo>
                      <a:lnTo>
                        <a:pt x="253" y="45"/>
                      </a:lnTo>
                      <a:lnTo>
                        <a:pt x="258" y="44"/>
                      </a:lnTo>
                      <a:lnTo>
                        <a:pt x="258" y="45"/>
                      </a:lnTo>
                      <a:lnTo>
                        <a:pt x="255" y="48"/>
                      </a:lnTo>
                      <a:lnTo>
                        <a:pt x="250" y="51"/>
                      </a:lnTo>
                      <a:lnTo>
                        <a:pt x="244" y="54"/>
                      </a:lnTo>
                      <a:lnTo>
                        <a:pt x="236" y="59"/>
                      </a:lnTo>
                      <a:lnTo>
                        <a:pt x="226" y="62"/>
                      </a:lnTo>
                      <a:lnTo>
                        <a:pt x="215" y="66"/>
                      </a:lnTo>
                      <a:lnTo>
                        <a:pt x="204" y="69"/>
                      </a:lnTo>
                      <a:lnTo>
                        <a:pt x="192" y="70"/>
                      </a:lnTo>
                      <a:lnTo>
                        <a:pt x="181" y="70"/>
                      </a:lnTo>
                      <a:lnTo>
                        <a:pt x="184" y="74"/>
                      </a:lnTo>
                      <a:lnTo>
                        <a:pt x="190" y="78"/>
                      </a:lnTo>
                      <a:lnTo>
                        <a:pt x="197" y="83"/>
                      </a:lnTo>
                      <a:lnTo>
                        <a:pt x="205" y="87"/>
                      </a:lnTo>
                      <a:lnTo>
                        <a:pt x="212" y="91"/>
                      </a:lnTo>
                      <a:lnTo>
                        <a:pt x="219" y="95"/>
                      </a:lnTo>
                      <a:lnTo>
                        <a:pt x="225" y="97"/>
                      </a:lnTo>
                      <a:lnTo>
                        <a:pt x="229" y="99"/>
                      </a:lnTo>
                      <a:lnTo>
                        <a:pt x="235" y="102"/>
                      </a:lnTo>
                      <a:lnTo>
                        <a:pt x="237" y="105"/>
                      </a:lnTo>
                      <a:lnTo>
                        <a:pt x="236" y="106"/>
                      </a:lnTo>
                      <a:lnTo>
                        <a:pt x="230" y="105"/>
                      </a:lnTo>
                      <a:lnTo>
                        <a:pt x="225" y="103"/>
                      </a:lnTo>
                      <a:lnTo>
                        <a:pt x="217" y="100"/>
                      </a:lnTo>
                      <a:lnTo>
                        <a:pt x="206" y="97"/>
                      </a:lnTo>
                      <a:lnTo>
                        <a:pt x="196" y="92"/>
                      </a:lnTo>
                      <a:lnTo>
                        <a:pt x="185" y="88"/>
                      </a:lnTo>
                      <a:lnTo>
                        <a:pt x="176" y="83"/>
                      </a:lnTo>
                      <a:lnTo>
                        <a:pt x="169" y="78"/>
                      </a:lnTo>
                      <a:lnTo>
                        <a:pt x="165" y="75"/>
                      </a:lnTo>
                      <a:lnTo>
                        <a:pt x="160" y="75"/>
                      </a:lnTo>
                      <a:lnTo>
                        <a:pt x="155" y="76"/>
                      </a:lnTo>
                      <a:lnTo>
                        <a:pt x="150" y="76"/>
                      </a:lnTo>
                      <a:lnTo>
                        <a:pt x="144" y="77"/>
                      </a:lnTo>
                      <a:lnTo>
                        <a:pt x="139" y="77"/>
                      </a:lnTo>
                      <a:lnTo>
                        <a:pt x="134" y="78"/>
                      </a:lnTo>
                      <a:lnTo>
                        <a:pt x="130" y="78"/>
                      </a:lnTo>
                      <a:lnTo>
                        <a:pt x="127" y="80"/>
                      </a:lnTo>
                      <a:lnTo>
                        <a:pt x="129" y="84"/>
                      </a:lnTo>
                      <a:lnTo>
                        <a:pt x="132" y="89"/>
                      </a:lnTo>
                      <a:lnTo>
                        <a:pt x="137" y="93"/>
                      </a:lnTo>
                      <a:lnTo>
                        <a:pt x="143" y="98"/>
                      </a:lnTo>
                      <a:lnTo>
                        <a:pt x="149" y="103"/>
                      </a:lnTo>
                      <a:lnTo>
                        <a:pt x="153" y="107"/>
                      </a:lnTo>
                      <a:lnTo>
                        <a:pt x="159" y="111"/>
                      </a:lnTo>
                      <a:lnTo>
                        <a:pt x="162" y="113"/>
                      </a:lnTo>
                      <a:lnTo>
                        <a:pt x="169" y="118"/>
                      </a:lnTo>
                      <a:lnTo>
                        <a:pt x="176" y="121"/>
                      </a:lnTo>
                      <a:lnTo>
                        <a:pt x="183" y="125"/>
                      </a:lnTo>
                      <a:lnTo>
                        <a:pt x="188" y="127"/>
                      </a:lnTo>
                      <a:lnTo>
                        <a:pt x="191" y="130"/>
                      </a:lnTo>
                      <a:lnTo>
                        <a:pt x="194" y="134"/>
                      </a:lnTo>
                      <a:lnTo>
                        <a:pt x="191" y="135"/>
                      </a:lnTo>
                      <a:lnTo>
                        <a:pt x="183" y="130"/>
                      </a:lnTo>
                      <a:lnTo>
                        <a:pt x="176" y="126"/>
                      </a:lnTo>
                      <a:lnTo>
                        <a:pt x="167" y="121"/>
                      </a:lnTo>
                      <a:lnTo>
                        <a:pt x="157" y="115"/>
                      </a:lnTo>
                      <a:lnTo>
                        <a:pt x="147" y="108"/>
                      </a:lnTo>
                      <a:lnTo>
                        <a:pt x="137" y="103"/>
                      </a:lnTo>
                      <a:lnTo>
                        <a:pt x="129" y="98"/>
                      </a:lnTo>
                      <a:lnTo>
                        <a:pt x="123" y="93"/>
                      </a:lnTo>
                      <a:lnTo>
                        <a:pt x="119" y="90"/>
                      </a:lnTo>
                      <a:lnTo>
                        <a:pt x="114" y="87"/>
                      </a:lnTo>
                      <a:lnTo>
                        <a:pt x="109" y="85"/>
                      </a:lnTo>
                      <a:lnTo>
                        <a:pt x="106" y="87"/>
                      </a:lnTo>
                      <a:lnTo>
                        <a:pt x="101" y="89"/>
                      </a:lnTo>
                      <a:lnTo>
                        <a:pt x="94" y="91"/>
                      </a:lnTo>
                      <a:lnTo>
                        <a:pt x="84" y="95"/>
                      </a:lnTo>
                      <a:lnTo>
                        <a:pt x="75" y="97"/>
                      </a:lnTo>
                      <a:lnTo>
                        <a:pt x="69" y="100"/>
                      </a:lnTo>
                      <a:lnTo>
                        <a:pt x="68" y="103"/>
                      </a:lnTo>
                      <a:lnTo>
                        <a:pt x="68" y="104"/>
                      </a:lnTo>
                      <a:lnTo>
                        <a:pt x="70" y="107"/>
                      </a:lnTo>
                      <a:lnTo>
                        <a:pt x="75" y="111"/>
                      </a:lnTo>
                      <a:lnTo>
                        <a:pt x="79" y="114"/>
                      </a:lnTo>
                      <a:lnTo>
                        <a:pt x="85" y="120"/>
                      </a:lnTo>
                      <a:lnTo>
                        <a:pt x="93" y="126"/>
                      </a:lnTo>
                      <a:lnTo>
                        <a:pt x="103" y="133"/>
                      </a:lnTo>
                      <a:lnTo>
                        <a:pt x="112" y="140"/>
                      </a:lnTo>
                      <a:lnTo>
                        <a:pt x="121" y="145"/>
                      </a:lnTo>
                      <a:lnTo>
                        <a:pt x="128" y="150"/>
                      </a:lnTo>
                      <a:lnTo>
                        <a:pt x="134" y="152"/>
                      </a:lnTo>
                      <a:lnTo>
                        <a:pt x="139" y="156"/>
                      </a:lnTo>
                      <a:lnTo>
                        <a:pt x="138" y="158"/>
                      </a:lnTo>
                      <a:lnTo>
                        <a:pt x="132" y="158"/>
                      </a:lnTo>
                      <a:lnTo>
                        <a:pt x="124" y="153"/>
                      </a:lnTo>
                      <a:lnTo>
                        <a:pt x="117" y="149"/>
                      </a:lnTo>
                      <a:lnTo>
                        <a:pt x="109" y="143"/>
                      </a:lnTo>
                      <a:lnTo>
                        <a:pt x="99" y="137"/>
                      </a:lnTo>
                      <a:lnTo>
                        <a:pt x="89" y="130"/>
                      </a:lnTo>
                      <a:lnTo>
                        <a:pt x="78" y="125"/>
                      </a:lnTo>
                      <a:lnTo>
                        <a:pt x="69" y="120"/>
                      </a:lnTo>
                      <a:lnTo>
                        <a:pt x="62" y="115"/>
                      </a:lnTo>
                      <a:lnTo>
                        <a:pt x="59" y="114"/>
                      </a:lnTo>
                      <a:lnTo>
                        <a:pt x="55" y="114"/>
                      </a:lnTo>
                      <a:lnTo>
                        <a:pt x="50" y="117"/>
                      </a:lnTo>
                      <a:lnTo>
                        <a:pt x="41" y="119"/>
                      </a:lnTo>
                      <a:lnTo>
                        <a:pt x="32" y="122"/>
                      </a:lnTo>
                      <a:lnTo>
                        <a:pt x="23" y="125"/>
                      </a:lnTo>
                      <a:lnTo>
                        <a:pt x="14" y="128"/>
                      </a:lnTo>
                      <a:lnTo>
                        <a:pt x="7" y="129"/>
                      </a:lnTo>
                      <a:lnTo>
                        <a:pt x="2" y="130"/>
                      </a:lnTo>
                      <a:lnTo>
                        <a:pt x="0" y="130"/>
                      </a:lnTo>
                      <a:lnTo>
                        <a:pt x="1" y="128"/>
                      </a:lnTo>
                      <a:lnTo>
                        <a:pt x="6" y="126"/>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8" name="Freeform 311">
                  <a:extLst>
                    <a:ext uri="{FF2B5EF4-FFF2-40B4-BE49-F238E27FC236}">
                      <a16:creationId xmlns:a16="http://schemas.microsoft.com/office/drawing/2014/main" id="{0C750C16-8354-40D9-BB25-89D4741385BE}"/>
                    </a:ext>
                  </a:extLst>
                </p:cNvPr>
                <p:cNvSpPr>
                  <a:spLocks/>
                </p:cNvSpPr>
                <p:nvPr/>
              </p:nvSpPr>
              <p:spPr bwMode="auto">
                <a:xfrm>
                  <a:off x="350" y="174"/>
                  <a:ext cx="93" cy="78"/>
                </a:xfrm>
                <a:custGeom>
                  <a:avLst/>
                  <a:gdLst>
                    <a:gd name="T0" fmla="*/ 11 w 187"/>
                    <a:gd name="T1" fmla="*/ 7 h 156"/>
                    <a:gd name="T2" fmla="*/ 23 w 187"/>
                    <a:gd name="T3" fmla="*/ 8 h 156"/>
                    <a:gd name="T4" fmla="*/ 42 w 187"/>
                    <a:gd name="T5" fmla="*/ 5 h 156"/>
                    <a:gd name="T6" fmla="*/ 59 w 187"/>
                    <a:gd name="T7" fmla="*/ 5 h 156"/>
                    <a:gd name="T8" fmla="*/ 65 w 187"/>
                    <a:gd name="T9" fmla="*/ 8 h 156"/>
                    <a:gd name="T10" fmla="*/ 55 w 187"/>
                    <a:gd name="T11" fmla="*/ 8 h 156"/>
                    <a:gd name="T12" fmla="*/ 40 w 187"/>
                    <a:gd name="T13" fmla="*/ 9 h 156"/>
                    <a:gd name="T14" fmla="*/ 25 w 187"/>
                    <a:gd name="T15" fmla="*/ 12 h 156"/>
                    <a:gd name="T16" fmla="*/ 27 w 187"/>
                    <a:gd name="T17" fmla="*/ 15 h 156"/>
                    <a:gd name="T18" fmla="*/ 36 w 187"/>
                    <a:gd name="T19" fmla="*/ 19 h 156"/>
                    <a:gd name="T20" fmla="*/ 41 w 187"/>
                    <a:gd name="T21" fmla="*/ 22 h 156"/>
                    <a:gd name="T22" fmla="*/ 58 w 187"/>
                    <a:gd name="T23" fmla="*/ 21 h 156"/>
                    <a:gd name="T24" fmla="*/ 77 w 187"/>
                    <a:gd name="T25" fmla="*/ 24 h 156"/>
                    <a:gd name="T26" fmla="*/ 87 w 187"/>
                    <a:gd name="T27" fmla="*/ 30 h 156"/>
                    <a:gd name="T28" fmla="*/ 82 w 187"/>
                    <a:gd name="T29" fmla="*/ 29 h 156"/>
                    <a:gd name="T30" fmla="*/ 70 w 187"/>
                    <a:gd name="T31" fmla="*/ 26 h 156"/>
                    <a:gd name="T32" fmla="*/ 55 w 187"/>
                    <a:gd name="T33" fmla="*/ 25 h 156"/>
                    <a:gd name="T34" fmla="*/ 52 w 187"/>
                    <a:gd name="T35" fmla="*/ 29 h 156"/>
                    <a:gd name="T36" fmla="*/ 59 w 187"/>
                    <a:gd name="T37" fmla="*/ 35 h 156"/>
                    <a:gd name="T38" fmla="*/ 72 w 187"/>
                    <a:gd name="T39" fmla="*/ 37 h 156"/>
                    <a:gd name="T40" fmla="*/ 87 w 187"/>
                    <a:gd name="T41" fmla="*/ 42 h 156"/>
                    <a:gd name="T42" fmla="*/ 90 w 187"/>
                    <a:gd name="T43" fmla="*/ 49 h 156"/>
                    <a:gd name="T44" fmla="*/ 80 w 187"/>
                    <a:gd name="T45" fmla="*/ 44 h 156"/>
                    <a:gd name="T46" fmla="*/ 69 w 187"/>
                    <a:gd name="T47" fmla="*/ 41 h 156"/>
                    <a:gd name="T48" fmla="*/ 74 w 187"/>
                    <a:gd name="T49" fmla="*/ 49 h 156"/>
                    <a:gd name="T50" fmla="*/ 84 w 187"/>
                    <a:gd name="T51" fmla="*/ 60 h 156"/>
                    <a:gd name="T52" fmla="*/ 90 w 187"/>
                    <a:gd name="T53" fmla="*/ 67 h 156"/>
                    <a:gd name="T54" fmla="*/ 92 w 187"/>
                    <a:gd name="T55" fmla="*/ 75 h 156"/>
                    <a:gd name="T56" fmla="*/ 87 w 187"/>
                    <a:gd name="T57" fmla="*/ 70 h 156"/>
                    <a:gd name="T58" fmla="*/ 72 w 187"/>
                    <a:gd name="T59" fmla="*/ 53 h 156"/>
                    <a:gd name="T60" fmla="*/ 63 w 187"/>
                    <a:gd name="T61" fmla="*/ 43 h 156"/>
                    <a:gd name="T62" fmla="*/ 60 w 187"/>
                    <a:gd name="T63" fmla="*/ 45 h 156"/>
                    <a:gd name="T64" fmla="*/ 64 w 187"/>
                    <a:gd name="T65" fmla="*/ 59 h 156"/>
                    <a:gd name="T66" fmla="*/ 69 w 187"/>
                    <a:gd name="T67" fmla="*/ 71 h 156"/>
                    <a:gd name="T68" fmla="*/ 65 w 187"/>
                    <a:gd name="T69" fmla="*/ 68 h 156"/>
                    <a:gd name="T70" fmla="*/ 56 w 187"/>
                    <a:gd name="T71" fmla="*/ 46 h 156"/>
                    <a:gd name="T72" fmla="*/ 46 w 187"/>
                    <a:gd name="T73" fmla="*/ 32 h 156"/>
                    <a:gd name="T74" fmla="*/ 39 w 187"/>
                    <a:gd name="T75" fmla="*/ 27 h 156"/>
                    <a:gd name="T76" fmla="*/ 37 w 187"/>
                    <a:gd name="T77" fmla="*/ 30 h 156"/>
                    <a:gd name="T78" fmla="*/ 42 w 187"/>
                    <a:gd name="T79" fmla="*/ 53 h 156"/>
                    <a:gd name="T80" fmla="*/ 49 w 187"/>
                    <a:gd name="T81" fmla="*/ 64 h 156"/>
                    <a:gd name="T82" fmla="*/ 41 w 187"/>
                    <a:gd name="T83" fmla="*/ 57 h 156"/>
                    <a:gd name="T84" fmla="*/ 33 w 187"/>
                    <a:gd name="T85" fmla="*/ 25 h 156"/>
                    <a:gd name="T86" fmla="*/ 22 w 187"/>
                    <a:gd name="T87" fmla="*/ 18 h 156"/>
                    <a:gd name="T88" fmla="*/ 18 w 187"/>
                    <a:gd name="T89" fmla="*/ 25 h 156"/>
                    <a:gd name="T90" fmla="*/ 21 w 187"/>
                    <a:gd name="T91" fmla="*/ 40 h 156"/>
                    <a:gd name="T92" fmla="*/ 25 w 187"/>
                    <a:gd name="T93" fmla="*/ 57 h 156"/>
                    <a:gd name="T94" fmla="*/ 22 w 187"/>
                    <a:gd name="T95" fmla="*/ 55 h 156"/>
                    <a:gd name="T96" fmla="*/ 17 w 187"/>
                    <a:gd name="T97" fmla="*/ 33 h 156"/>
                    <a:gd name="T98" fmla="*/ 8 w 187"/>
                    <a:gd name="T99" fmla="*/ 10 h 156"/>
                    <a:gd name="T100" fmla="*/ 0 w 187"/>
                    <a:gd name="T101" fmla="*/ 1 h 156"/>
                    <a:gd name="T102" fmla="*/ 2 w 187"/>
                    <a:gd name="T103" fmla="*/ 0 h 1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6">
                      <a:moveTo>
                        <a:pt x="7" y="1"/>
                      </a:moveTo>
                      <a:lnTo>
                        <a:pt x="14" y="7"/>
                      </a:lnTo>
                      <a:lnTo>
                        <a:pt x="22" y="13"/>
                      </a:lnTo>
                      <a:lnTo>
                        <a:pt x="30" y="16"/>
                      </a:lnTo>
                      <a:lnTo>
                        <a:pt x="37" y="17"/>
                      </a:lnTo>
                      <a:lnTo>
                        <a:pt x="46" y="15"/>
                      </a:lnTo>
                      <a:lnTo>
                        <a:pt x="58" y="13"/>
                      </a:lnTo>
                      <a:lnTo>
                        <a:pt x="70" y="12"/>
                      </a:lnTo>
                      <a:lnTo>
                        <a:pt x="84" y="9"/>
                      </a:lnTo>
                      <a:lnTo>
                        <a:pt x="97" y="9"/>
                      </a:lnTo>
                      <a:lnTo>
                        <a:pt x="108" y="9"/>
                      </a:lnTo>
                      <a:lnTo>
                        <a:pt x="119" y="9"/>
                      </a:lnTo>
                      <a:lnTo>
                        <a:pt x="125" y="12"/>
                      </a:lnTo>
                      <a:lnTo>
                        <a:pt x="130" y="15"/>
                      </a:lnTo>
                      <a:lnTo>
                        <a:pt x="130" y="16"/>
                      </a:lnTo>
                      <a:lnTo>
                        <a:pt x="126" y="16"/>
                      </a:lnTo>
                      <a:lnTo>
                        <a:pt x="118" y="16"/>
                      </a:lnTo>
                      <a:lnTo>
                        <a:pt x="111" y="16"/>
                      </a:lnTo>
                      <a:lnTo>
                        <a:pt x="102" y="16"/>
                      </a:lnTo>
                      <a:lnTo>
                        <a:pt x="91" y="16"/>
                      </a:lnTo>
                      <a:lnTo>
                        <a:pt x="80" y="17"/>
                      </a:lnTo>
                      <a:lnTo>
                        <a:pt x="68" y="20"/>
                      </a:lnTo>
                      <a:lnTo>
                        <a:pt x="59" y="21"/>
                      </a:lnTo>
                      <a:lnTo>
                        <a:pt x="51" y="23"/>
                      </a:lnTo>
                      <a:lnTo>
                        <a:pt x="46" y="26"/>
                      </a:lnTo>
                      <a:lnTo>
                        <a:pt x="50" y="28"/>
                      </a:lnTo>
                      <a:lnTo>
                        <a:pt x="55" y="30"/>
                      </a:lnTo>
                      <a:lnTo>
                        <a:pt x="60" y="32"/>
                      </a:lnTo>
                      <a:lnTo>
                        <a:pt x="66" y="35"/>
                      </a:lnTo>
                      <a:lnTo>
                        <a:pt x="72" y="37"/>
                      </a:lnTo>
                      <a:lnTo>
                        <a:pt x="76" y="39"/>
                      </a:lnTo>
                      <a:lnTo>
                        <a:pt x="80" y="41"/>
                      </a:lnTo>
                      <a:lnTo>
                        <a:pt x="82" y="43"/>
                      </a:lnTo>
                      <a:lnTo>
                        <a:pt x="91" y="42"/>
                      </a:lnTo>
                      <a:lnTo>
                        <a:pt x="104" y="41"/>
                      </a:lnTo>
                      <a:lnTo>
                        <a:pt x="117" y="42"/>
                      </a:lnTo>
                      <a:lnTo>
                        <a:pt x="130" y="43"/>
                      </a:lnTo>
                      <a:lnTo>
                        <a:pt x="143" y="45"/>
                      </a:lnTo>
                      <a:lnTo>
                        <a:pt x="155" y="47"/>
                      </a:lnTo>
                      <a:lnTo>
                        <a:pt x="164" y="51"/>
                      </a:lnTo>
                      <a:lnTo>
                        <a:pt x="169" y="54"/>
                      </a:lnTo>
                      <a:lnTo>
                        <a:pt x="175" y="59"/>
                      </a:lnTo>
                      <a:lnTo>
                        <a:pt x="175" y="61"/>
                      </a:lnTo>
                      <a:lnTo>
                        <a:pt x="172" y="60"/>
                      </a:lnTo>
                      <a:lnTo>
                        <a:pt x="165" y="58"/>
                      </a:lnTo>
                      <a:lnTo>
                        <a:pt x="159" y="56"/>
                      </a:lnTo>
                      <a:lnTo>
                        <a:pt x="151" y="54"/>
                      </a:lnTo>
                      <a:lnTo>
                        <a:pt x="141" y="52"/>
                      </a:lnTo>
                      <a:lnTo>
                        <a:pt x="130" y="51"/>
                      </a:lnTo>
                      <a:lnTo>
                        <a:pt x="119" y="50"/>
                      </a:lnTo>
                      <a:lnTo>
                        <a:pt x="110" y="50"/>
                      </a:lnTo>
                      <a:lnTo>
                        <a:pt x="100" y="50"/>
                      </a:lnTo>
                      <a:lnTo>
                        <a:pt x="95" y="51"/>
                      </a:lnTo>
                      <a:lnTo>
                        <a:pt x="104" y="58"/>
                      </a:lnTo>
                      <a:lnTo>
                        <a:pt x="111" y="62"/>
                      </a:lnTo>
                      <a:lnTo>
                        <a:pt x="117" y="66"/>
                      </a:lnTo>
                      <a:lnTo>
                        <a:pt x="119" y="69"/>
                      </a:lnTo>
                      <a:lnTo>
                        <a:pt x="126" y="71"/>
                      </a:lnTo>
                      <a:lnTo>
                        <a:pt x="134" y="72"/>
                      </a:lnTo>
                      <a:lnTo>
                        <a:pt x="144" y="73"/>
                      </a:lnTo>
                      <a:lnTo>
                        <a:pt x="155" y="75"/>
                      </a:lnTo>
                      <a:lnTo>
                        <a:pt x="165" y="79"/>
                      </a:lnTo>
                      <a:lnTo>
                        <a:pt x="174" y="84"/>
                      </a:lnTo>
                      <a:lnTo>
                        <a:pt x="182" y="92"/>
                      </a:lnTo>
                      <a:lnTo>
                        <a:pt x="187" y="103"/>
                      </a:lnTo>
                      <a:lnTo>
                        <a:pt x="181" y="98"/>
                      </a:lnTo>
                      <a:lnTo>
                        <a:pt x="175" y="95"/>
                      </a:lnTo>
                      <a:lnTo>
                        <a:pt x="167" y="90"/>
                      </a:lnTo>
                      <a:lnTo>
                        <a:pt x="160" y="87"/>
                      </a:lnTo>
                      <a:lnTo>
                        <a:pt x="153" y="83"/>
                      </a:lnTo>
                      <a:lnTo>
                        <a:pt x="145" y="82"/>
                      </a:lnTo>
                      <a:lnTo>
                        <a:pt x="138" y="81"/>
                      </a:lnTo>
                      <a:lnTo>
                        <a:pt x="131" y="81"/>
                      </a:lnTo>
                      <a:lnTo>
                        <a:pt x="140" y="89"/>
                      </a:lnTo>
                      <a:lnTo>
                        <a:pt x="148" y="98"/>
                      </a:lnTo>
                      <a:lnTo>
                        <a:pt x="156" y="106"/>
                      </a:lnTo>
                      <a:lnTo>
                        <a:pt x="163" y="113"/>
                      </a:lnTo>
                      <a:lnTo>
                        <a:pt x="169" y="120"/>
                      </a:lnTo>
                      <a:lnTo>
                        <a:pt x="175" y="126"/>
                      </a:lnTo>
                      <a:lnTo>
                        <a:pt x="179" y="130"/>
                      </a:lnTo>
                      <a:lnTo>
                        <a:pt x="180" y="133"/>
                      </a:lnTo>
                      <a:lnTo>
                        <a:pt x="181" y="137"/>
                      </a:lnTo>
                      <a:lnTo>
                        <a:pt x="183" y="143"/>
                      </a:lnTo>
                      <a:lnTo>
                        <a:pt x="184" y="150"/>
                      </a:lnTo>
                      <a:lnTo>
                        <a:pt x="187" y="156"/>
                      </a:lnTo>
                      <a:lnTo>
                        <a:pt x="182" y="149"/>
                      </a:lnTo>
                      <a:lnTo>
                        <a:pt x="174" y="139"/>
                      </a:lnTo>
                      <a:lnTo>
                        <a:pt x="165" y="128"/>
                      </a:lnTo>
                      <a:lnTo>
                        <a:pt x="156" y="115"/>
                      </a:lnTo>
                      <a:lnTo>
                        <a:pt x="145" y="105"/>
                      </a:lnTo>
                      <a:lnTo>
                        <a:pt x="137" y="96"/>
                      </a:lnTo>
                      <a:lnTo>
                        <a:pt x="130" y="89"/>
                      </a:lnTo>
                      <a:lnTo>
                        <a:pt x="126" y="85"/>
                      </a:lnTo>
                      <a:lnTo>
                        <a:pt x="122" y="84"/>
                      </a:lnTo>
                      <a:lnTo>
                        <a:pt x="120" y="87"/>
                      </a:lnTo>
                      <a:lnTo>
                        <a:pt x="120" y="90"/>
                      </a:lnTo>
                      <a:lnTo>
                        <a:pt x="121" y="95"/>
                      </a:lnTo>
                      <a:lnTo>
                        <a:pt x="123" y="103"/>
                      </a:lnTo>
                      <a:lnTo>
                        <a:pt x="129" y="117"/>
                      </a:lnTo>
                      <a:lnTo>
                        <a:pt x="135" y="129"/>
                      </a:lnTo>
                      <a:lnTo>
                        <a:pt x="138" y="139"/>
                      </a:lnTo>
                      <a:lnTo>
                        <a:pt x="138" y="142"/>
                      </a:lnTo>
                      <a:lnTo>
                        <a:pt x="137" y="142"/>
                      </a:lnTo>
                      <a:lnTo>
                        <a:pt x="135" y="141"/>
                      </a:lnTo>
                      <a:lnTo>
                        <a:pt x="131" y="136"/>
                      </a:lnTo>
                      <a:lnTo>
                        <a:pt x="126" y="126"/>
                      </a:lnTo>
                      <a:lnTo>
                        <a:pt x="119" y="109"/>
                      </a:lnTo>
                      <a:lnTo>
                        <a:pt x="112" y="91"/>
                      </a:lnTo>
                      <a:lnTo>
                        <a:pt x="112" y="77"/>
                      </a:lnTo>
                      <a:lnTo>
                        <a:pt x="102" y="69"/>
                      </a:lnTo>
                      <a:lnTo>
                        <a:pt x="92" y="64"/>
                      </a:lnTo>
                      <a:lnTo>
                        <a:pt x="84" y="59"/>
                      </a:lnTo>
                      <a:lnTo>
                        <a:pt x="81" y="57"/>
                      </a:lnTo>
                      <a:lnTo>
                        <a:pt x="79" y="54"/>
                      </a:lnTo>
                      <a:lnTo>
                        <a:pt x="76" y="54"/>
                      </a:lnTo>
                      <a:lnTo>
                        <a:pt x="75" y="56"/>
                      </a:lnTo>
                      <a:lnTo>
                        <a:pt x="74" y="60"/>
                      </a:lnTo>
                      <a:lnTo>
                        <a:pt x="75" y="71"/>
                      </a:lnTo>
                      <a:lnTo>
                        <a:pt x="79" y="88"/>
                      </a:lnTo>
                      <a:lnTo>
                        <a:pt x="84" y="105"/>
                      </a:lnTo>
                      <a:lnTo>
                        <a:pt x="93" y="119"/>
                      </a:lnTo>
                      <a:lnTo>
                        <a:pt x="98" y="125"/>
                      </a:lnTo>
                      <a:lnTo>
                        <a:pt x="98" y="128"/>
                      </a:lnTo>
                      <a:lnTo>
                        <a:pt x="95" y="127"/>
                      </a:lnTo>
                      <a:lnTo>
                        <a:pt x="90" y="124"/>
                      </a:lnTo>
                      <a:lnTo>
                        <a:pt x="83" y="113"/>
                      </a:lnTo>
                      <a:lnTo>
                        <a:pt x="74" y="96"/>
                      </a:lnTo>
                      <a:lnTo>
                        <a:pt x="67" y="74"/>
                      </a:lnTo>
                      <a:lnTo>
                        <a:pt x="67" y="49"/>
                      </a:lnTo>
                      <a:lnTo>
                        <a:pt x="60" y="43"/>
                      </a:lnTo>
                      <a:lnTo>
                        <a:pt x="52" y="38"/>
                      </a:lnTo>
                      <a:lnTo>
                        <a:pt x="44" y="35"/>
                      </a:lnTo>
                      <a:lnTo>
                        <a:pt x="39" y="32"/>
                      </a:lnTo>
                      <a:lnTo>
                        <a:pt x="37" y="39"/>
                      </a:lnTo>
                      <a:lnTo>
                        <a:pt x="37" y="50"/>
                      </a:lnTo>
                      <a:lnTo>
                        <a:pt x="39" y="61"/>
                      </a:lnTo>
                      <a:lnTo>
                        <a:pt x="42" y="71"/>
                      </a:lnTo>
                      <a:lnTo>
                        <a:pt x="43" y="80"/>
                      </a:lnTo>
                      <a:lnTo>
                        <a:pt x="45" y="94"/>
                      </a:lnTo>
                      <a:lnTo>
                        <a:pt x="49" y="105"/>
                      </a:lnTo>
                      <a:lnTo>
                        <a:pt x="51" y="113"/>
                      </a:lnTo>
                      <a:lnTo>
                        <a:pt x="51" y="115"/>
                      </a:lnTo>
                      <a:lnTo>
                        <a:pt x="47" y="114"/>
                      </a:lnTo>
                      <a:lnTo>
                        <a:pt x="44" y="110"/>
                      </a:lnTo>
                      <a:lnTo>
                        <a:pt x="41" y="102"/>
                      </a:lnTo>
                      <a:lnTo>
                        <a:pt x="38" y="87"/>
                      </a:lnTo>
                      <a:lnTo>
                        <a:pt x="35" y="65"/>
                      </a:lnTo>
                      <a:lnTo>
                        <a:pt x="30" y="44"/>
                      </a:lnTo>
                      <a:lnTo>
                        <a:pt x="28" y="30"/>
                      </a:lnTo>
                      <a:lnTo>
                        <a:pt x="17" y="20"/>
                      </a:lnTo>
                      <a:lnTo>
                        <a:pt x="9" y="12"/>
                      </a:lnTo>
                      <a:lnTo>
                        <a:pt x="4" y="6"/>
                      </a:lnTo>
                      <a:lnTo>
                        <a:pt x="0" y="2"/>
                      </a:lnTo>
                      <a:lnTo>
                        <a:pt x="0" y="0"/>
                      </a:lnTo>
                      <a:lnTo>
                        <a:pt x="1" y="0"/>
                      </a:lnTo>
                      <a:lnTo>
                        <a:pt x="4" y="0"/>
                      </a:lnTo>
                      <a:lnTo>
                        <a:pt x="7" y="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9" name="Freeform 312">
                  <a:extLst>
                    <a:ext uri="{FF2B5EF4-FFF2-40B4-BE49-F238E27FC236}">
                      <a16:creationId xmlns:a16="http://schemas.microsoft.com/office/drawing/2014/main" id="{16506A0B-151B-4CCA-A9D5-2C6316799998}"/>
                    </a:ext>
                  </a:extLst>
                </p:cNvPr>
                <p:cNvSpPr>
                  <a:spLocks/>
                </p:cNvSpPr>
                <p:nvPr/>
              </p:nvSpPr>
              <p:spPr bwMode="auto">
                <a:xfrm>
                  <a:off x="302" y="183"/>
                  <a:ext cx="64" cy="108"/>
                </a:xfrm>
                <a:custGeom>
                  <a:avLst/>
                  <a:gdLst>
                    <a:gd name="T0" fmla="*/ 29 w 129"/>
                    <a:gd name="T1" fmla="*/ 1 h 214"/>
                    <a:gd name="T2" fmla="*/ 30 w 129"/>
                    <a:gd name="T3" fmla="*/ 12 h 214"/>
                    <a:gd name="T4" fmla="*/ 32 w 129"/>
                    <a:gd name="T5" fmla="*/ 17 h 214"/>
                    <a:gd name="T6" fmla="*/ 37 w 129"/>
                    <a:gd name="T7" fmla="*/ 20 h 214"/>
                    <a:gd name="T8" fmla="*/ 43 w 129"/>
                    <a:gd name="T9" fmla="*/ 26 h 214"/>
                    <a:gd name="T10" fmla="*/ 50 w 129"/>
                    <a:gd name="T11" fmla="*/ 34 h 214"/>
                    <a:gd name="T12" fmla="*/ 58 w 129"/>
                    <a:gd name="T13" fmla="*/ 47 h 214"/>
                    <a:gd name="T14" fmla="*/ 63 w 129"/>
                    <a:gd name="T15" fmla="*/ 58 h 214"/>
                    <a:gd name="T16" fmla="*/ 64 w 129"/>
                    <a:gd name="T17" fmla="*/ 62 h 214"/>
                    <a:gd name="T18" fmla="*/ 63 w 129"/>
                    <a:gd name="T19" fmla="*/ 62 h 214"/>
                    <a:gd name="T20" fmla="*/ 60 w 129"/>
                    <a:gd name="T21" fmla="*/ 57 h 214"/>
                    <a:gd name="T22" fmla="*/ 56 w 129"/>
                    <a:gd name="T23" fmla="*/ 49 h 214"/>
                    <a:gd name="T24" fmla="*/ 50 w 129"/>
                    <a:gd name="T25" fmla="*/ 40 h 214"/>
                    <a:gd name="T26" fmla="*/ 45 w 129"/>
                    <a:gd name="T27" fmla="*/ 33 h 214"/>
                    <a:gd name="T28" fmla="*/ 40 w 129"/>
                    <a:gd name="T29" fmla="*/ 29 h 214"/>
                    <a:gd name="T30" fmla="*/ 36 w 129"/>
                    <a:gd name="T31" fmla="*/ 26 h 214"/>
                    <a:gd name="T32" fmla="*/ 34 w 129"/>
                    <a:gd name="T33" fmla="*/ 31 h 214"/>
                    <a:gd name="T34" fmla="*/ 35 w 129"/>
                    <a:gd name="T35" fmla="*/ 43 h 214"/>
                    <a:gd name="T36" fmla="*/ 38 w 129"/>
                    <a:gd name="T37" fmla="*/ 50 h 214"/>
                    <a:gd name="T38" fmla="*/ 45 w 129"/>
                    <a:gd name="T39" fmla="*/ 57 h 214"/>
                    <a:gd name="T40" fmla="*/ 54 w 129"/>
                    <a:gd name="T41" fmla="*/ 67 h 214"/>
                    <a:gd name="T42" fmla="*/ 59 w 129"/>
                    <a:gd name="T43" fmla="*/ 79 h 214"/>
                    <a:gd name="T44" fmla="*/ 60 w 129"/>
                    <a:gd name="T45" fmla="*/ 89 h 214"/>
                    <a:gd name="T46" fmla="*/ 58 w 129"/>
                    <a:gd name="T47" fmla="*/ 84 h 214"/>
                    <a:gd name="T48" fmla="*/ 53 w 129"/>
                    <a:gd name="T49" fmla="*/ 74 h 214"/>
                    <a:gd name="T50" fmla="*/ 48 w 129"/>
                    <a:gd name="T51" fmla="*/ 67 h 214"/>
                    <a:gd name="T52" fmla="*/ 43 w 129"/>
                    <a:gd name="T53" fmla="*/ 61 h 214"/>
                    <a:gd name="T54" fmla="*/ 38 w 129"/>
                    <a:gd name="T55" fmla="*/ 57 h 214"/>
                    <a:gd name="T56" fmla="*/ 39 w 129"/>
                    <a:gd name="T57" fmla="*/ 66 h 214"/>
                    <a:gd name="T58" fmla="*/ 43 w 129"/>
                    <a:gd name="T59" fmla="*/ 93 h 214"/>
                    <a:gd name="T60" fmla="*/ 41 w 129"/>
                    <a:gd name="T61" fmla="*/ 107 h 214"/>
                    <a:gd name="T62" fmla="*/ 40 w 129"/>
                    <a:gd name="T63" fmla="*/ 106 h 214"/>
                    <a:gd name="T64" fmla="*/ 39 w 129"/>
                    <a:gd name="T65" fmla="*/ 95 h 214"/>
                    <a:gd name="T66" fmla="*/ 33 w 129"/>
                    <a:gd name="T67" fmla="*/ 69 h 214"/>
                    <a:gd name="T68" fmla="*/ 26 w 129"/>
                    <a:gd name="T69" fmla="*/ 65 h 214"/>
                    <a:gd name="T70" fmla="*/ 17 w 129"/>
                    <a:gd name="T71" fmla="*/ 78 h 214"/>
                    <a:gd name="T72" fmla="*/ 14 w 129"/>
                    <a:gd name="T73" fmla="*/ 88 h 214"/>
                    <a:gd name="T74" fmla="*/ 12 w 129"/>
                    <a:gd name="T75" fmla="*/ 85 h 214"/>
                    <a:gd name="T76" fmla="*/ 16 w 129"/>
                    <a:gd name="T77" fmla="*/ 74 h 214"/>
                    <a:gd name="T78" fmla="*/ 25 w 129"/>
                    <a:gd name="T79" fmla="*/ 58 h 214"/>
                    <a:gd name="T80" fmla="*/ 29 w 129"/>
                    <a:gd name="T81" fmla="*/ 46 h 214"/>
                    <a:gd name="T82" fmla="*/ 29 w 129"/>
                    <a:gd name="T83" fmla="*/ 31 h 214"/>
                    <a:gd name="T84" fmla="*/ 26 w 129"/>
                    <a:gd name="T85" fmla="*/ 29 h 214"/>
                    <a:gd name="T86" fmla="*/ 18 w 129"/>
                    <a:gd name="T87" fmla="*/ 36 h 214"/>
                    <a:gd name="T88" fmla="*/ 10 w 129"/>
                    <a:gd name="T89" fmla="*/ 46 h 214"/>
                    <a:gd name="T90" fmla="*/ 4 w 129"/>
                    <a:gd name="T91" fmla="*/ 56 h 214"/>
                    <a:gd name="T92" fmla="*/ 1 w 129"/>
                    <a:gd name="T93" fmla="*/ 63 h 214"/>
                    <a:gd name="T94" fmla="*/ 0 w 129"/>
                    <a:gd name="T95" fmla="*/ 62 h 214"/>
                    <a:gd name="T96" fmla="*/ 2 w 129"/>
                    <a:gd name="T97" fmla="*/ 55 h 214"/>
                    <a:gd name="T98" fmla="*/ 7 w 129"/>
                    <a:gd name="T99" fmla="*/ 45 h 214"/>
                    <a:gd name="T100" fmla="*/ 15 w 129"/>
                    <a:gd name="T101" fmla="*/ 33 h 214"/>
                    <a:gd name="T102" fmla="*/ 23 w 129"/>
                    <a:gd name="T103" fmla="*/ 23 h 214"/>
                    <a:gd name="T104" fmla="*/ 28 w 129"/>
                    <a:gd name="T105" fmla="*/ 16 h 214"/>
                    <a:gd name="T106" fmla="*/ 27 w 129"/>
                    <a:gd name="T107" fmla="*/ 7 h 214"/>
                    <a:gd name="T108" fmla="*/ 26 w 129"/>
                    <a:gd name="T109" fmla="*/ 3 h 214"/>
                    <a:gd name="T110" fmla="*/ 27 w 129"/>
                    <a:gd name="T111" fmla="*/ 1 h 2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4">
                      <a:moveTo>
                        <a:pt x="56" y="0"/>
                      </a:moveTo>
                      <a:lnTo>
                        <a:pt x="58" y="1"/>
                      </a:lnTo>
                      <a:lnTo>
                        <a:pt x="60" y="11"/>
                      </a:lnTo>
                      <a:lnTo>
                        <a:pt x="61" y="24"/>
                      </a:lnTo>
                      <a:lnTo>
                        <a:pt x="63" y="31"/>
                      </a:lnTo>
                      <a:lnTo>
                        <a:pt x="65" y="33"/>
                      </a:lnTo>
                      <a:lnTo>
                        <a:pt x="68" y="35"/>
                      </a:lnTo>
                      <a:lnTo>
                        <a:pt x="74" y="40"/>
                      </a:lnTo>
                      <a:lnTo>
                        <a:pt x="80" y="46"/>
                      </a:lnTo>
                      <a:lnTo>
                        <a:pt x="87" y="52"/>
                      </a:lnTo>
                      <a:lnTo>
                        <a:pt x="94" y="60"/>
                      </a:lnTo>
                      <a:lnTo>
                        <a:pt x="101" y="68"/>
                      </a:lnTo>
                      <a:lnTo>
                        <a:pt x="106" y="78"/>
                      </a:lnTo>
                      <a:lnTo>
                        <a:pt x="116" y="94"/>
                      </a:lnTo>
                      <a:lnTo>
                        <a:pt x="123" y="106"/>
                      </a:lnTo>
                      <a:lnTo>
                        <a:pt x="127" y="114"/>
                      </a:lnTo>
                      <a:lnTo>
                        <a:pt x="129" y="120"/>
                      </a:lnTo>
                      <a:lnTo>
                        <a:pt x="129" y="123"/>
                      </a:lnTo>
                      <a:lnTo>
                        <a:pt x="128" y="124"/>
                      </a:lnTo>
                      <a:lnTo>
                        <a:pt x="126" y="123"/>
                      </a:lnTo>
                      <a:lnTo>
                        <a:pt x="123" y="117"/>
                      </a:lnTo>
                      <a:lnTo>
                        <a:pt x="120" y="113"/>
                      </a:lnTo>
                      <a:lnTo>
                        <a:pt x="117" y="106"/>
                      </a:lnTo>
                      <a:lnTo>
                        <a:pt x="112" y="98"/>
                      </a:lnTo>
                      <a:lnTo>
                        <a:pt x="106" y="88"/>
                      </a:lnTo>
                      <a:lnTo>
                        <a:pt x="101" y="80"/>
                      </a:lnTo>
                      <a:lnTo>
                        <a:pt x="95" y="72"/>
                      </a:lnTo>
                      <a:lnTo>
                        <a:pt x="90" y="65"/>
                      </a:lnTo>
                      <a:lnTo>
                        <a:pt x="87" y="62"/>
                      </a:lnTo>
                      <a:lnTo>
                        <a:pt x="81" y="57"/>
                      </a:lnTo>
                      <a:lnTo>
                        <a:pt x="76" y="54"/>
                      </a:lnTo>
                      <a:lnTo>
                        <a:pt x="73" y="52"/>
                      </a:lnTo>
                      <a:lnTo>
                        <a:pt x="70" y="50"/>
                      </a:lnTo>
                      <a:lnTo>
                        <a:pt x="68" y="62"/>
                      </a:lnTo>
                      <a:lnTo>
                        <a:pt x="68" y="75"/>
                      </a:lnTo>
                      <a:lnTo>
                        <a:pt x="70" y="86"/>
                      </a:lnTo>
                      <a:lnTo>
                        <a:pt x="71" y="94"/>
                      </a:lnTo>
                      <a:lnTo>
                        <a:pt x="76" y="99"/>
                      </a:lnTo>
                      <a:lnTo>
                        <a:pt x="83" y="106"/>
                      </a:lnTo>
                      <a:lnTo>
                        <a:pt x="91" y="113"/>
                      </a:lnTo>
                      <a:lnTo>
                        <a:pt x="100" y="122"/>
                      </a:lnTo>
                      <a:lnTo>
                        <a:pt x="108" y="132"/>
                      </a:lnTo>
                      <a:lnTo>
                        <a:pt x="114" y="144"/>
                      </a:lnTo>
                      <a:lnTo>
                        <a:pt x="119" y="156"/>
                      </a:lnTo>
                      <a:lnTo>
                        <a:pt x="121" y="171"/>
                      </a:lnTo>
                      <a:lnTo>
                        <a:pt x="121" y="176"/>
                      </a:lnTo>
                      <a:lnTo>
                        <a:pt x="119" y="174"/>
                      </a:lnTo>
                      <a:lnTo>
                        <a:pt x="116" y="166"/>
                      </a:lnTo>
                      <a:lnTo>
                        <a:pt x="110" y="153"/>
                      </a:lnTo>
                      <a:lnTo>
                        <a:pt x="106" y="146"/>
                      </a:lnTo>
                      <a:lnTo>
                        <a:pt x="103" y="138"/>
                      </a:lnTo>
                      <a:lnTo>
                        <a:pt x="97" y="132"/>
                      </a:lnTo>
                      <a:lnTo>
                        <a:pt x="93" y="125"/>
                      </a:lnTo>
                      <a:lnTo>
                        <a:pt x="87" y="121"/>
                      </a:lnTo>
                      <a:lnTo>
                        <a:pt x="81" y="116"/>
                      </a:lnTo>
                      <a:lnTo>
                        <a:pt x="76" y="113"/>
                      </a:lnTo>
                      <a:lnTo>
                        <a:pt x="72" y="111"/>
                      </a:lnTo>
                      <a:lnTo>
                        <a:pt x="79" y="130"/>
                      </a:lnTo>
                      <a:lnTo>
                        <a:pt x="83" y="156"/>
                      </a:lnTo>
                      <a:lnTo>
                        <a:pt x="87" y="184"/>
                      </a:lnTo>
                      <a:lnTo>
                        <a:pt x="86" y="207"/>
                      </a:lnTo>
                      <a:lnTo>
                        <a:pt x="83" y="213"/>
                      </a:lnTo>
                      <a:lnTo>
                        <a:pt x="82" y="214"/>
                      </a:lnTo>
                      <a:lnTo>
                        <a:pt x="81" y="211"/>
                      </a:lnTo>
                      <a:lnTo>
                        <a:pt x="81" y="204"/>
                      </a:lnTo>
                      <a:lnTo>
                        <a:pt x="79" y="188"/>
                      </a:lnTo>
                      <a:lnTo>
                        <a:pt x="74" y="162"/>
                      </a:lnTo>
                      <a:lnTo>
                        <a:pt x="67" y="136"/>
                      </a:lnTo>
                      <a:lnTo>
                        <a:pt x="63" y="121"/>
                      </a:lnTo>
                      <a:lnTo>
                        <a:pt x="53" y="128"/>
                      </a:lnTo>
                      <a:lnTo>
                        <a:pt x="43" y="139"/>
                      </a:lnTo>
                      <a:lnTo>
                        <a:pt x="35" y="154"/>
                      </a:lnTo>
                      <a:lnTo>
                        <a:pt x="30" y="168"/>
                      </a:lnTo>
                      <a:lnTo>
                        <a:pt x="28" y="174"/>
                      </a:lnTo>
                      <a:lnTo>
                        <a:pt x="26" y="174"/>
                      </a:lnTo>
                      <a:lnTo>
                        <a:pt x="25" y="169"/>
                      </a:lnTo>
                      <a:lnTo>
                        <a:pt x="27" y="161"/>
                      </a:lnTo>
                      <a:lnTo>
                        <a:pt x="33" y="147"/>
                      </a:lnTo>
                      <a:lnTo>
                        <a:pt x="42" y="130"/>
                      </a:lnTo>
                      <a:lnTo>
                        <a:pt x="51" y="114"/>
                      </a:lnTo>
                      <a:lnTo>
                        <a:pt x="58" y="105"/>
                      </a:lnTo>
                      <a:lnTo>
                        <a:pt x="59" y="91"/>
                      </a:lnTo>
                      <a:lnTo>
                        <a:pt x="59" y="75"/>
                      </a:lnTo>
                      <a:lnTo>
                        <a:pt x="59" y="62"/>
                      </a:lnTo>
                      <a:lnTo>
                        <a:pt x="59" y="53"/>
                      </a:lnTo>
                      <a:lnTo>
                        <a:pt x="52" y="57"/>
                      </a:lnTo>
                      <a:lnTo>
                        <a:pt x="44" y="64"/>
                      </a:lnTo>
                      <a:lnTo>
                        <a:pt x="36" y="72"/>
                      </a:lnTo>
                      <a:lnTo>
                        <a:pt x="27" y="81"/>
                      </a:lnTo>
                      <a:lnTo>
                        <a:pt x="20" y="92"/>
                      </a:lnTo>
                      <a:lnTo>
                        <a:pt x="13" y="102"/>
                      </a:lnTo>
                      <a:lnTo>
                        <a:pt x="9" y="111"/>
                      </a:lnTo>
                      <a:lnTo>
                        <a:pt x="5" y="121"/>
                      </a:lnTo>
                      <a:lnTo>
                        <a:pt x="3" y="124"/>
                      </a:lnTo>
                      <a:lnTo>
                        <a:pt x="2" y="124"/>
                      </a:lnTo>
                      <a:lnTo>
                        <a:pt x="0" y="122"/>
                      </a:lnTo>
                      <a:lnTo>
                        <a:pt x="2" y="115"/>
                      </a:lnTo>
                      <a:lnTo>
                        <a:pt x="4" y="109"/>
                      </a:lnTo>
                      <a:lnTo>
                        <a:pt x="9" y="100"/>
                      </a:lnTo>
                      <a:lnTo>
                        <a:pt x="15" y="90"/>
                      </a:lnTo>
                      <a:lnTo>
                        <a:pt x="22" y="78"/>
                      </a:lnTo>
                      <a:lnTo>
                        <a:pt x="30" y="65"/>
                      </a:lnTo>
                      <a:lnTo>
                        <a:pt x="38" y="55"/>
                      </a:lnTo>
                      <a:lnTo>
                        <a:pt x="47" y="46"/>
                      </a:lnTo>
                      <a:lnTo>
                        <a:pt x="53" y="39"/>
                      </a:lnTo>
                      <a:lnTo>
                        <a:pt x="57" y="32"/>
                      </a:lnTo>
                      <a:lnTo>
                        <a:pt x="57" y="23"/>
                      </a:lnTo>
                      <a:lnTo>
                        <a:pt x="55" y="13"/>
                      </a:lnTo>
                      <a:lnTo>
                        <a:pt x="53" y="8"/>
                      </a:lnTo>
                      <a:lnTo>
                        <a:pt x="53" y="5"/>
                      </a:lnTo>
                      <a:lnTo>
                        <a:pt x="53" y="3"/>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0" name="Freeform 313">
                  <a:extLst>
                    <a:ext uri="{FF2B5EF4-FFF2-40B4-BE49-F238E27FC236}">
                      <a16:creationId xmlns:a16="http://schemas.microsoft.com/office/drawing/2014/main" id="{25C37F6D-9B57-4813-82BE-E5D2AD1DDD03}"/>
                    </a:ext>
                  </a:extLst>
                </p:cNvPr>
                <p:cNvSpPr>
                  <a:spLocks/>
                </p:cNvSpPr>
                <p:nvPr/>
              </p:nvSpPr>
              <p:spPr bwMode="auto">
                <a:xfrm>
                  <a:off x="367" y="44"/>
                  <a:ext cx="78" cy="111"/>
                </a:xfrm>
                <a:custGeom>
                  <a:avLst/>
                  <a:gdLst>
                    <a:gd name="T0" fmla="*/ 2 w 155"/>
                    <a:gd name="T1" fmla="*/ 106 h 222"/>
                    <a:gd name="T2" fmla="*/ 9 w 155"/>
                    <a:gd name="T3" fmla="*/ 92 h 222"/>
                    <a:gd name="T4" fmla="*/ 14 w 155"/>
                    <a:gd name="T5" fmla="*/ 81 h 222"/>
                    <a:gd name="T6" fmla="*/ 20 w 155"/>
                    <a:gd name="T7" fmla="*/ 67 h 222"/>
                    <a:gd name="T8" fmla="*/ 19 w 155"/>
                    <a:gd name="T9" fmla="*/ 59 h 222"/>
                    <a:gd name="T10" fmla="*/ 14 w 155"/>
                    <a:gd name="T11" fmla="*/ 54 h 222"/>
                    <a:gd name="T12" fmla="*/ 14 w 155"/>
                    <a:gd name="T13" fmla="*/ 47 h 222"/>
                    <a:gd name="T14" fmla="*/ 15 w 155"/>
                    <a:gd name="T15" fmla="*/ 49 h 222"/>
                    <a:gd name="T16" fmla="*/ 18 w 155"/>
                    <a:gd name="T17" fmla="*/ 53 h 222"/>
                    <a:gd name="T18" fmla="*/ 23 w 155"/>
                    <a:gd name="T19" fmla="*/ 55 h 222"/>
                    <a:gd name="T20" fmla="*/ 27 w 155"/>
                    <a:gd name="T21" fmla="*/ 53 h 222"/>
                    <a:gd name="T22" fmla="*/ 33 w 155"/>
                    <a:gd name="T23" fmla="*/ 46 h 222"/>
                    <a:gd name="T24" fmla="*/ 39 w 155"/>
                    <a:gd name="T25" fmla="*/ 39 h 222"/>
                    <a:gd name="T26" fmla="*/ 43 w 155"/>
                    <a:gd name="T27" fmla="*/ 33 h 222"/>
                    <a:gd name="T28" fmla="*/ 43 w 155"/>
                    <a:gd name="T29" fmla="*/ 28 h 222"/>
                    <a:gd name="T30" fmla="*/ 40 w 155"/>
                    <a:gd name="T31" fmla="*/ 15 h 222"/>
                    <a:gd name="T32" fmla="*/ 36 w 155"/>
                    <a:gd name="T33" fmla="*/ 8 h 222"/>
                    <a:gd name="T34" fmla="*/ 35 w 155"/>
                    <a:gd name="T35" fmla="*/ 5 h 222"/>
                    <a:gd name="T36" fmla="*/ 40 w 155"/>
                    <a:gd name="T37" fmla="*/ 10 h 222"/>
                    <a:gd name="T38" fmla="*/ 46 w 155"/>
                    <a:gd name="T39" fmla="*/ 23 h 222"/>
                    <a:gd name="T40" fmla="*/ 50 w 155"/>
                    <a:gd name="T41" fmla="*/ 21 h 222"/>
                    <a:gd name="T42" fmla="*/ 59 w 155"/>
                    <a:gd name="T43" fmla="*/ 6 h 222"/>
                    <a:gd name="T44" fmla="*/ 65 w 155"/>
                    <a:gd name="T45" fmla="*/ 0 h 222"/>
                    <a:gd name="T46" fmla="*/ 65 w 155"/>
                    <a:gd name="T47" fmla="*/ 2 h 222"/>
                    <a:gd name="T48" fmla="*/ 61 w 155"/>
                    <a:gd name="T49" fmla="*/ 9 h 222"/>
                    <a:gd name="T50" fmla="*/ 52 w 155"/>
                    <a:gd name="T51" fmla="*/ 27 h 222"/>
                    <a:gd name="T52" fmla="*/ 52 w 155"/>
                    <a:gd name="T53" fmla="*/ 31 h 222"/>
                    <a:gd name="T54" fmla="*/ 60 w 155"/>
                    <a:gd name="T55" fmla="*/ 29 h 222"/>
                    <a:gd name="T56" fmla="*/ 66 w 155"/>
                    <a:gd name="T57" fmla="*/ 27 h 222"/>
                    <a:gd name="T58" fmla="*/ 71 w 155"/>
                    <a:gd name="T59" fmla="*/ 24 h 222"/>
                    <a:gd name="T60" fmla="*/ 75 w 155"/>
                    <a:gd name="T61" fmla="*/ 21 h 222"/>
                    <a:gd name="T62" fmla="*/ 78 w 155"/>
                    <a:gd name="T63" fmla="*/ 22 h 222"/>
                    <a:gd name="T64" fmla="*/ 74 w 155"/>
                    <a:gd name="T65" fmla="*/ 25 h 222"/>
                    <a:gd name="T66" fmla="*/ 67 w 155"/>
                    <a:gd name="T67" fmla="*/ 29 h 222"/>
                    <a:gd name="T68" fmla="*/ 58 w 155"/>
                    <a:gd name="T69" fmla="*/ 34 h 222"/>
                    <a:gd name="T70" fmla="*/ 50 w 155"/>
                    <a:gd name="T71" fmla="*/ 38 h 222"/>
                    <a:gd name="T72" fmla="*/ 44 w 155"/>
                    <a:gd name="T73" fmla="*/ 40 h 222"/>
                    <a:gd name="T74" fmla="*/ 37 w 155"/>
                    <a:gd name="T75" fmla="*/ 49 h 222"/>
                    <a:gd name="T76" fmla="*/ 37 w 155"/>
                    <a:gd name="T77" fmla="*/ 53 h 222"/>
                    <a:gd name="T78" fmla="*/ 40 w 155"/>
                    <a:gd name="T79" fmla="*/ 55 h 222"/>
                    <a:gd name="T80" fmla="*/ 39 w 155"/>
                    <a:gd name="T81" fmla="*/ 56 h 222"/>
                    <a:gd name="T82" fmla="*/ 35 w 155"/>
                    <a:gd name="T83" fmla="*/ 59 h 222"/>
                    <a:gd name="T84" fmla="*/ 33 w 155"/>
                    <a:gd name="T85" fmla="*/ 59 h 222"/>
                    <a:gd name="T86" fmla="*/ 31 w 155"/>
                    <a:gd name="T87" fmla="*/ 59 h 222"/>
                    <a:gd name="T88" fmla="*/ 29 w 155"/>
                    <a:gd name="T89" fmla="*/ 62 h 222"/>
                    <a:gd name="T90" fmla="*/ 24 w 155"/>
                    <a:gd name="T91" fmla="*/ 72 h 222"/>
                    <a:gd name="T92" fmla="*/ 18 w 155"/>
                    <a:gd name="T93" fmla="*/ 84 h 222"/>
                    <a:gd name="T94" fmla="*/ 14 w 155"/>
                    <a:gd name="T95" fmla="*/ 96 h 222"/>
                    <a:gd name="T96" fmla="*/ 13 w 155"/>
                    <a:gd name="T97" fmla="*/ 102 h 222"/>
                    <a:gd name="T98" fmla="*/ 11 w 155"/>
                    <a:gd name="T99" fmla="*/ 107 h 222"/>
                    <a:gd name="T100" fmla="*/ 8 w 155"/>
                    <a:gd name="T101" fmla="*/ 110 h 222"/>
                    <a:gd name="T102" fmla="*/ 2 w 155"/>
                    <a:gd name="T103" fmla="*/ 111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2">
                      <a:moveTo>
                        <a:pt x="0" y="222"/>
                      </a:moveTo>
                      <a:lnTo>
                        <a:pt x="4" y="212"/>
                      </a:lnTo>
                      <a:lnTo>
                        <a:pt x="11" y="197"/>
                      </a:lnTo>
                      <a:lnTo>
                        <a:pt x="18" y="183"/>
                      </a:lnTo>
                      <a:lnTo>
                        <a:pt x="23" y="173"/>
                      </a:lnTo>
                      <a:lnTo>
                        <a:pt x="27" y="162"/>
                      </a:lnTo>
                      <a:lnTo>
                        <a:pt x="33" y="147"/>
                      </a:lnTo>
                      <a:lnTo>
                        <a:pt x="39" y="133"/>
                      </a:lnTo>
                      <a:lnTo>
                        <a:pt x="43" y="124"/>
                      </a:lnTo>
                      <a:lnTo>
                        <a:pt x="38" y="118"/>
                      </a:lnTo>
                      <a:lnTo>
                        <a:pt x="32" y="113"/>
                      </a:lnTo>
                      <a:lnTo>
                        <a:pt x="28" y="107"/>
                      </a:lnTo>
                      <a:lnTo>
                        <a:pt x="27" y="99"/>
                      </a:lnTo>
                      <a:lnTo>
                        <a:pt x="27" y="94"/>
                      </a:lnTo>
                      <a:lnTo>
                        <a:pt x="28" y="94"/>
                      </a:lnTo>
                      <a:lnTo>
                        <a:pt x="30" y="98"/>
                      </a:lnTo>
                      <a:lnTo>
                        <a:pt x="32" y="102"/>
                      </a:lnTo>
                      <a:lnTo>
                        <a:pt x="35" y="106"/>
                      </a:lnTo>
                      <a:lnTo>
                        <a:pt x="40" y="108"/>
                      </a:lnTo>
                      <a:lnTo>
                        <a:pt x="45" y="110"/>
                      </a:lnTo>
                      <a:lnTo>
                        <a:pt x="48" y="111"/>
                      </a:lnTo>
                      <a:lnTo>
                        <a:pt x="54" y="106"/>
                      </a:lnTo>
                      <a:lnTo>
                        <a:pt x="59" y="100"/>
                      </a:lnTo>
                      <a:lnTo>
                        <a:pt x="65" y="92"/>
                      </a:lnTo>
                      <a:lnTo>
                        <a:pt x="71" y="85"/>
                      </a:lnTo>
                      <a:lnTo>
                        <a:pt x="77" y="78"/>
                      </a:lnTo>
                      <a:lnTo>
                        <a:pt x="81" y="72"/>
                      </a:lnTo>
                      <a:lnTo>
                        <a:pt x="85" y="66"/>
                      </a:lnTo>
                      <a:lnTo>
                        <a:pt x="86" y="63"/>
                      </a:lnTo>
                      <a:lnTo>
                        <a:pt x="86" y="55"/>
                      </a:lnTo>
                      <a:lnTo>
                        <a:pt x="85" y="42"/>
                      </a:lnTo>
                      <a:lnTo>
                        <a:pt x="80" y="30"/>
                      </a:lnTo>
                      <a:lnTo>
                        <a:pt x="76" y="20"/>
                      </a:lnTo>
                      <a:lnTo>
                        <a:pt x="71" y="15"/>
                      </a:lnTo>
                      <a:lnTo>
                        <a:pt x="70" y="11"/>
                      </a:lnTo>
                      <a:lnTo>
                        <a:pt x="70" y="10"/>
                      </a:lnTo>
                      <a:lnTo>
                        <a:pt x="73" y="12"/>
                      </a:lnTo>
                      <a:lnTo>
                        <a:pt x="79" y="19"/>
                      </a:lnTo>
                      <a:lnTo>
                        <a:pt x="86" y="32"/>
                      </a:lnTo>
                      <a:lnTo>
                        <a:pt x="92" y="46"/>
                      </a:lnTo>
                      <a:lnTo>
                        <a:pt x="93" y="55"/>
                      </a:lnTo>
                      <a:lnTo>
                        <a:pt x="100" y="41"/>
                      </a:lnTo>
                      <a:lnTo>
                        <a:pt x="109" y="25"/>
                      </a:lnTo>
                      <a:lnTo>
                        <a:pt x="117" y="11"/>
                      </a:lnTo>
                      <a:lnTo>
                        <a:pt x="125" y="2"/>
                      </a:lnTo>
                      <a:lnTo>
                        <a:pt x="130" y="0"/>
                      </a:lnTo>
                      <a:lnTo>
                        <a:pt x="131" y="1"/>
                      </a:lnTo>
                      <a:lnTo>
                        <a:pt x="130" y="3"/>
                      </a:lnTo>
                      <a:lnTo>
                        <a:pt x="126" y="8"/>
                      </a:lnTo>
                      <a:lnTo>
                        <a:pt x="122" y="18"/>
                      </a:lnTo>
                      <a:lnTo>
                        <a:pt x="112" y="37"/>
                      </a:lnTo>
                      <a:lnTo>
                        <a:pt x="104" y="54"/>
                      </a:lnTo>
                      <a:lnTo>
                        <a:pt x="97" y="63"/>
                      </a:lnTo>
                      <a:lnTo>
                        <a:pt x="104" y="61"/>
                      </a:lnTo>
                      <a:lnTo>
                        <a:pt x="112" y="58"/>
                      </a:lnTo>
                      <a:lnTo>
                        <a:pt x="119" y="57"/>
                      </a:lnTo>
                      <a:lnTo>
                        <a:pt x="125" y="55"/>
                      </a:lnTo>
                      <a:lnTo>
                        <a:pt x="131" y="53"/>
                      </a:lnTo>
                      <a:lnTo>
                        <a:pt x="137" y="50"/>
                      </a:lnTo>
                      <a:lnTo>
                        <a:pt x="141" y="48"/>
                      </a:lnTo>
                      <a:lnTo>
                        <a:pt x="145" y="46"/>
                      </a:lnTo>
                      <a:lnTo>
                        <a:pt x="150" y="42"/>
                      </a:lnTo>
                      <a:lnTo>
                        <a:pt x="154" y="41"/>
                      </a:lnTo>
                      <a:lnTo>
                        <a:pt x="155" y="43"/>
                      </a:lnTo>
                      <a:lnTo>
                        <a:pt x="153" y="47"/>
                      </a:lnTo>
                      <a:lnTo>
                        <a:pt x="148" y="50"/>
                      </a:lnTo>
                      <a:lnTo>
                        <a:pt x="141" y="54"/>
                      </a:lnTo>
                      <a:lnTo>
                        <a:pt x="133" y="58"/>
                      </a:lnTo>
                      <a:lnTo>
                        <a:pt x="124" y="63"/>
                      </a:lnTo>
                      <a:lnTo>
                        <a:pt x="115" y="68"/>
                      </a:lnTo>
                      <a:lnTo>
                        <a:pt x="107" y="72"/>
                      </a:lnTo>
                      <a:lnTo>
                        <a:pt x="100" y="75"/>
                      </a:lnTo>
                      <a:lnTo>
                        <a:pt x="95" y="76"/>
                      </a:lnTo>
                      <a:lnTo>
                        <a:pt x="87" y="79"/>
                      </a:lnTo>
                      <a:lnTo>
                        <a:pt x="79" y="88"/>
                      </a:lnTo>
                      <a:lnTo>
                        <a:pt x="73" y="98"/>
                      </a:lnTo>
                      <a:lnTo>
                        <a:pt x="72" y="103"/>
                      </a:lnTo>
                      <a:lnTo>
                        <a:pt x="73" y="106"/>
                      </a:lnTo>
                      <a:lnTo>
                        <a:pt x="77" y="108"/>
                      </a:lnTo>
                      <a:lnTo>
                        <a:pt x="79" y="109"/>
                      </a:lnTo>
                      <a:lnTo>
                        <a:pt x="81" y="109"/>
                      </a:lnTo>
                      <a:lnTo>
                        <a:pt x="77" y="111"/>
                      </a:lnTo>
                      <a:lnTo>
                        <a:pt x="73" y="114"/>
                      </a:lnTo>
                      <a:lnTo>
                        <a:pt x="70" y="117"/>
                      </a:lnTo>
                      <a:lnTo>
                        <a:pt x="68" y="120"/>
                      </a:lnTo>
                      <a:lnTo>
                        <a:pt x="65" y="118"/>
                      </a:lnTo>
                      <a:lnTo>
                        <a:pt x="63" y="118"/>
                      </a:lnTo>
                      <a:lnTo>
                        <a:pt x="62" y="118"/>
                      </a:lnTo>
                      <a:lnTo>
                        <a:pt x="58" y="124"/>
                      </a:lnTo>
                      <a:lnTo>
                        <a:pt x="54" y="132"/>
                      </a:lnTo>
                      <a:lnTo>
                        <a:pt x="48" y="144"/>
                      </a:lnTo>
                      <a:lnTo>
                        <a:pt x="41" y="155"/>
                      </a:lnTo>
                      <a:lnTo>
                        <a:pt x="35" y="168"/>
                      </a:lnTo>
                      <a:lnTo>
                        <a:pt x="31" y="181"/>
                      </a:lnTo>
                      <a:lnTo>
                        <a:pt x="28" y="191"/>
                      </a:lnTo>
                      <a:lnTo>
                        <a:pt x="27" y="199"/>
                      </a:lnTo>
                      <a:lnTo>
                        <a:pt x="25" y="204"/>
                      </a:lnTo>
                      <a:lnTo>
                        <a:pt x="24" y="208"/>
                      </a:lnTo>
                      <a:lnTo>
                        <a:pt x="21" y="213"/>
                      </a:lnTo>
                      <a:lnTo>
                        <a:pt x="18" y="216"/>
                      </a:lnTo>
                      <a:lnTo>
                        <a:pt x="15" y="219"/>
                      </a:lnTo>
                      <a:lnTo>
                        <a:pt x="9" y="221"/>
                      </a:lnTo>
                      <a:lnTo>
                        <a:pt x="3" y="222"/>
                      </a:lnTo>
                      <a:lnTo>
                        <a:pt x="0" y="222"/>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1" name="Freeform 314">
                  <a:extLst>
                    <a:ext uri="{FF2B5EF4-FFF2-40B4-BE49-F238E27FC236}">
                      <a16:creationId xmlns:a16="http://schemas.microsoft.com/office/drawing/2014/main" id="{3CF9A184-22A8-47C0-B327-2DDC0598D738}"/>
                    </a:ext>
                  </a:extLst>
                </p:cNvPr>
                <p:cNvSpPr>
                  <a:spLocks/>
                </p:cNvSpPr>
                <p:nvPr/>
              </p:nvSpPr>
              <p:spPr bwMode="auto">
                <a:xfrm>
                  <a:off x="253" y="221"/>
                  <a:ext cx="50" cy="86"/>
                </a:xfrm>
                <a:custGeom>
                  <a:avLst/>
                  <a:gdLst>
                    <a:gd name="T0" fmla="*/ 33 w 100"/>
                    <a:gd name="T1" fmla="*/ 5 h 172"/>
                    <a:gd name="T2" fmla="*/ 28 w 100"/>
                    <a:gd name="T3" fmla="*/ 16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3 h 172"/>
                    <a:gd name="T16" fmla="*/ 4 w 100"/>
                    <a:gd name="T17" fmla="*/ 32 h 172"/>
                    <a:gd name="T18" fmla="*/ 9 w 100"/>
                    <a:gd name="T19" fmla="*/ 29 h 172"/>
                    <a:gd name="T20" fmla="*/ 16 w 100"/>
                    <a:gd name="T21" fmla="*/ 25 h 172"/>
                    <a:gd name="T22" fmla="*/ 23 w 100"/>
                    <a:gd name="T23" fmla="*/ 23 h 172"/>
                    <a:gd name="T24" fmla="*/ 24 w 100"/>
                    <a:gd name="T25" fmla="*/ 26 h 172"/>
                    <a:gd name="T26" fmla="*/ 21 w 100"/>
                    <a:gd name="T27" fmla="*/ 37 h 172"/>
                    <a:gd name="T28" fmla="*/ 19 w 100"/>
                    <a:gd name="T29" fmla="*/ 43 h 172"/>
                    <a:gd name="T30" fmla="*/ 13 w 100"/>
                    <a:gd name="T31" fmla="*/ 48 h 172"/>
                    <a:gd name="T32" fmla="*/ 8 w 100"/>
                    <a:gd name="T33" fmla="*/ 55 h 172"/>
                    <a:gd name="T34" fmla="*/ 3 w 100"/>
                    <a:gd name="T35" fmla="*/ 59 h 172"/>
                    <a:gd name="T36" fmla="*/ 2 w 100"/>
                    <a:gd name="T37" fmla="*/ 63 h 172"/>
                    <a:gd name="T38" fmla="*/ 3 w 100"/>
                    <a:gd name="T39" fmla="*/ 64 h 172"/>
                    <a:gd name="T40" fmla="*/ 8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5 h 172"/>
                    <a:gd name="T52" fmla="*/ 26 w 100"/>
                    <a:gd name="T53" fmla="*/ 75 h 172"/>
                    <a:gd name="T54" fmla="*/ 25 w 100"/>
                    <a:gd name="T55" fmla="*/ 50 h 172"/>
                    <a:gd name="T56" fmla="*/ 27 w 100"/>
                    <a:gd name="T57" fmla="*/ 42 h 172"/>
                    <a:gd name="T58" fmla="*/ 28 w 100"/>
                    <a:gd name="T59" fmla="*/ 43 h 172"/>
                    <a:gd name="T60" fmla="*/ 31 w 100"/>
                    <a:gd name="T61" fmla="*/ 50 h 172"/>
                    <a:gd name="T62" fmla="*/ 42 w 100"/>
                    <a:gd name="T63" fmla="*/ 62 h 172"/>
                    <a:gd name="T64" fmla="*/ 47 w 100"/>
                    <a:gd name="T65" fmla="*/ 65 h 172"/>
                    <a:gd name="T66" fmla="*/ 45 w 100"/>
                    <a:gd name="T67" fmla="*/ 62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4 w 100"/>
                    <a:gd name="T79" fmla="*/ 23 h 172"/>
                    <a:gd name="T80" fmla="*/ 38 w 100"/>
                    <a:gd name="T81" fmla="*/ 28 h 172"/>
                    <a:gd name="T82" fmla="*/ 47 w 100"/>
                    <a:gd name="T83" fmla="*/ 36 h 172"/>
                    <a:gd name="T84" fmla="*/ 50 w 100"/>
                    <a:gd name="T85" fmla="*/ 38 h 172"/>
                    <a:gd name="T86" fmla="*/ 47 w 100"/>
                    <a:gd name="T87" fmla="*/ 33 h 172"/>
                    <a:gd name="T88" fmla="*/ 42 w 100"/>
                    <a:gd name="T89" fmla="*/ 28 h 172"/>
                    <a:gd name="T90" fmla="*/ 38 w 100"/>
                    <a:gd name="T91" fmla="*/ 22 h 172"/>
                    <a:gd name="T92" fmla="*/ 35 w 100"/>
                    <a:gd name="T93" fmla="*/ 17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3"/>
                      </a:moveTo>
                      <a:lnTo>
                        <a:pt x="65" y="10"/>
                      </a:lnTo>
                      <a:lnTo>
                        <a:pt x="61" y="20"/>
                      </a:lnTo>
                      <a:lnTo>
                        <a:pt x="56" y="31"/>
                      </a:lnTo>
                      <a:lnTo>
                        <a:pt x="54" y="36"/>
                      </a:lnTo>
                      <a:lnTo>
                        <a:pt x="48" y="36"/>
                      </a:lnTo>
                      <a:lnTo>
                        <a:pt x="40" y="39"/>
                      </a:lnTo>
                      <a:lnTo>
                        <a:pt x="32" y="42"/>
                      </a:lnTo>
                      <a:lnTo>
                        <a:pt x="24" y="47"/>
                      </a:lnTo>
                      <a:lnTo>
                        <a:pt x="16" y="51"/>
                      </a:lnTo>
                      <a:lnTo>
                        <a:pt x="9" y="55"/>
                      </a:lnTo>
                      <a:lnTo>
                        <a:pt x="3" y="60"/>
                      </a:lnTo>
                      <a:lnTo>
                        <a:pt x="1" y="62"/>
                      </a:lnTo>
                      <a:lnTo>
                        <a:pt x="0" y="65"/>
                      </a:lnTo>
                      <a:lnTo>
                        <a:pt x="0" y="66"/>
                      </a:lnTo>
                      <a:lnTo>
                        <a:pt x="1" y="66"/>
                      </a:lnTo>
                      <a:lnTo>
                        <a:pt x="4" y="65"/>
                      </a:lnTo>
                      <a:lnTo>
                        <a:pt x="8" y="63"/>
                      </a:lnTo>
                      <a:lnTo>
                        <a:pt x="12" y="61"/>
                      </a:lnTo>
                      <a:lnTo>
                        <a:pt x="18" y="57"/>
                      </a:lnTo>
                      <a:lnTo>
                        <a:pt x="25" y="53"/>
                      </a:lnTo>
                      <a:lnTo>
                        <a:pt x="32" y="49"/>
                      </a:lnTo>
                      <a:lnTo>
                        <a:pt x="39" y="47"/>
                      </a:lnTo>
                      <a:lnTo>
                        <a:pt x="45" y="45"/>
                      </a:lnTo>
                      <a:lnTo>
                        <a:pt x="49" y="43"/>
                      </a:lnTo>
                      <a:lnTo>
                        <a:pt x="47" y="51"/>
                      </a:lnTo>
                      <a:lnTo>
                        <a:pt x="45" y="63"/>
                      </a:lnTo>
                      <a:lnTo>
                        <a:pt x="42" y="73"/>
                      </a:lnTo>
                      <a:lnTo>
                        <a:pt x="41" y="80"/>
                      </a:lnTo>
                      <a:lnTo>
                        <a:pt x="38" y="85"/>
                      </a:lnTo>
                      <a:lnTo>
                        <a:pt x="32" y="89"/>
                      </a:lnTo>
                      <a:lnTo>
                        <a:pt x="26" y="96"/>
                      </a:lnTo>
                      <a:lnTo>
                        <a:pt x="20" y="102"/>
                      </a:lnTo>
                      <a:lnTo>
                        <a:pt x="15" y="109"/>
                      </a:lnTo>
                      <a:lnTo>
                        <a:pt x="9" y="114"/>
                      </a:lnTo>
                      <a:lnTo>
                        <a:pt x="5" y="118"/>
                      </a:lnTo>
                      <a:lnTo>
                        <a:pt x="4" y="122"/>
                      </a:lnTo>
                      <a:lnTo>
                        <a:pt x="3" y="125"/>
                      </a:lnTo>
                      <a:lnTo>
                        <a:pt x="3" y="128"/>
                      </a:lnTo>
                      <a:lnTo>
                        <a:pt x="5" y="128"/>
                      </a:lnTo>
                      <a:lnTo>
                        <a:pt x="8" y="124"/>
                      </a:lnTo>
                      <a:lnTo>
                        <a:pt x="15" y="117"/>
                      </a:lnTo>
                      <a:lnTo>
                        <a:pt x="25" y="107"/>
                      </a:lnTo>
                      <a:lnTo>
                        <a:pt x="34" y="99"/>
                      </a:lnTo>
                      <a:lnTo>
                        <a:pt x="41" y="93"/>
                      </a:lnTo>
                      <a:lnTo>
                        <a:pt x="42" y="107"/>
                      </a:lnTo>
                      <a:lnTo>
                        <a:pt x="43" y="130"/>
                      </a:lnTo>
                      <a:lnTo>
                        <a:pt x="46" y="153"/>
                      </a:lnTo>
                      <a:lnTo>
                        <a:pt x="48" y="167"/>
                      </a:lnTo>
                      <a:lnTo>
                        <a:pt x="49" y="171"/>
                      </a:lnTo>
                      <a:lnTo>
                        <a:pt x="50" y="172"/>
                      </a:lnTo>
                      <a:lnTo>
                        <a:pt x="50" y="170"/>
                      </a:lnTo>
                      <a:lnTo>
                        <a:pt x="52" y="164"/>
                      </a:lnTo>
                      <a:lnTo>
                        <a:pt x="52" y="149"/>
                      </a:lnTo>
                      <a:lnTo>
                        <a:pt x="50" y="124"/>
                      </a:lnTo>
                      <a:lnTo>
                        <a:pt x="49" y="100"/>
                      </a:lnTo>
                      <a:lnTo>
                        <a:pt x="52" y="85"/>
                      </a:lnTo>
                      <a:lnTo>
                        <a:pt x="53" y="84"/>
                      </a:lnTo>
                      <a:lnTo>
                        <a:pt x="54" y="84"/>
                      </a:lnTo>
                      <a:lnTo>
                        <a:pt x="55" y="86"/>
                      </a:lnTo>
                      <a:lnTo>
                        <a:pt x="56" y="91"/>
                      </a:lnTo>
                      <a:lnTo>
                        <a:pt x="61" y="99"/>
                      </a:lnTo>
                      <a:lnTo>
                        <a:pt x="71" y="111"/>
                      </a:lnTo>
                      <a:lnTo>
                        <a:pt x="83" y="124"/>
                      </a:lnTo>
                      <a:lnTo>
                        <a:pt x="90" y="130"/>
                      </a:lnTo>
                      <a:lnTo>
                        <a:pt x="93" y="130"/>
                      </a:lnTo>
                      <a:lnTo>
                        <a:pt x="93" y="126"/>
                      </a:lnTo>
                      <a:lnTo>
                        <a:pt x="90" y="123"/>
                      </a:lnTo>
                      <a:lnTo>
                        <a:pt x="85" y="117"/>
                      </a:lnTo>
                      <a:lnTo>
                        <a:pt x="78" y="109"/>
                      </a:lnTo>
                      <a:lnTo>
                        <a:pt x="70" y="99"/>
                      </a:lnTo>
                      <a:lnTo>
                        <a:pt x="63" y="88"/>
                      </a:lnTo>
                      <a:lnTo>
                        <a:pt x="58" y="80"/>
                      </a:lnTo>
                      <a:lnTo>
                        <a:pt x="58" y="72"/>
                      </a:lnTo>
                      <a:lnTo>
                        <a:pt x="58" y="61"/>
                      </a:lnTo>
                      <a:lnTo>
                        <a:pt x="60" y="51"/>
                      </a:lnTo>
                      <a:lnTo>
                        <a:pt x="61" y="46"/>
                      </a:lnTo>
                      <a:lnTo>
                        <a:pt x="62" y="43"/>
                      </a:lnTo>
                      <a:lnTo>
                        <a:pt x="64" y="43"/>
                      </a:lnTo>
                      <a:lnTo>
                        <a:pt x="67" y="46"/>
                      </a:lnTo>
                      <a:lnTo>
                        <a:pt x="69" y="49"/>
                      </a:lnTo>
                      <a:lnTo>
                        <a:pt x="76" y="55"/>
                      </a:lnTo>
                      <a:lnTo>
                        <a:pt x="85" y="63"/>
                      </a:lnTo>
                      <a:lnTo>
                        <a:pt x="93" y="71"/>
                      </a:lnTo>
                      <a:lnTo>
                        <a:pt x="99" y="76"/>
                      </a:lnTo>
                      <a:lnTo>
                        <a:pt x="100" y="76"/>
                      </a:lnTo>
                      <a:lnTo>
                        <a:pt x="98" y="72"/>
                      </a:lnTo>
                      <a:lnTo>
                        <a:pt x="94" y="66"/>
                      </a:lnTo>
                      <a:lnTo>
                        <a:pt x="88" y="61"/>
                      </a:lnTo>
                      <a:lnTo>
                        <a:pt x="84" y="55"/>
                      </a:lnTo>
                      <a:lnTo>
                        <a:pt x="79" y="49"/>
                      </a:lnTo>
                      <a:lnTo>
                        <a:pt x="75" y="43"/>
                      </a:lnTo>
                      <a:lnTo>
                        <a:pt x="72" y="39"/>
                      </a:lnTo>
                      <a:lnTo>
                        <a:pt x="70" y="34"/>
                      </a:lnTo>
                      <a:lnTo>
                        <a:pt x="70" y="26"/>
                      </a:lnTo>
                      <a:lnTo>
                        <a:pt x="70" y="17"/>
                      </a:lnTo>
                      <a:lnTo>
                        <a:pt x="73" y="9"/>
                      </a:lnTo>
                      <a:lnTo>
                        <a:pt x="76" y="3"/>
                      </a:lnTo>
                      <a:lnTo>
                        <a:pt x="76" y="0"/>
                      </a:lnTo>
                      <a:lnTo>
                        <a:pt x="73" y="0"/>
                      </a:lnTo>
                      <a:lnTo>
                        <a:pt x="70" y="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2" name="Freeform 315">
                  <a:extLst>
                    <a:ext uri="{FF2B5EF4-FFF2-40B4-BE49-F238E27FC236}">
                      <a16:creationId xmlns:a16="http://schemas.microsoft.com/office/drawing/2014/main" id="{593F07E4-A642-4080-8096-F9F255C1C2B7}"/>
                    </a:ext>
                  </a:extLst>
                </p:cNvPr>
                <p:cNvSpPr>
                  <a:spLocks/>
                </p:cNvSpPr>
                <p:nvPr/>
              </p:nvSpPr>
              <p:spPr bwMode="auto">
                <a:xfrm>
                  <a:off x="430" y="182"/>
                  <a:ext cx="100" cy="79"/>
                </a:xfrm>
                <a:custGeom>
                  <a:avLst/>
                  <a:gdLst>
                    <a:gd name="T0" fmla="*/ 3 w 200"/>
                    <a:gd name="T1" fmla="*/ 8 h 158"/>
                    <a:gd name="T2" fmla="*/ 8 w 200"/>
                    <a:gd name="T3" fmla="*/ 14 h 158"/>
                    <a:gd name="T4" fmla="*/ 12 w 200"/>
                    <a:gd name="T5" fmla="*/ 17 h 158"/>
                    <a:gd name="T6" fmla="*/ 20 w 200"/>
                    <a:gd name="T7" fmla="*/ 20 h 158"/>
                    <a:gd name="T8" fmla="*/ 23 w 200"/>
                    <a:gd name="T9" fmla="*/ 29 h 158"/>
                    <a:gd name="T10" fmla="*/ 23 w 200"/>
                    <a:gd name="T11" fmla="*/ 45 h 158"/>
                    <a:gd name="T12" fmla="*/ 25 w 200"/>
                    <a:gd name="T13" fmla="*/ 53 h 158"/>
                    <a:gd name="T14" fmla="*/ 26 w 200"/>
                    <a:gd name="T15" fmla="*/ 51 h 158"/>
                    <a:gd name="T16" fmla="*/ 25 w 200"/>
                    <a:gd name="T17" fmla="*/ 43 h 158"/>
                    <a:gd name="T18" fmla="*/ 27 w 200"/>
                    <a:gd name="T19" fmla="*/ 27 h 158"/>
                    <a:gd name="T20" fmla="*/ 30 w 200"/>
                    <a:gd name="T21" fmla="*/ 23 h 158"/>
                    <a:gd name="T22" fmla="*/ 34 w 200"/>
                    <a:gd name="T23" fmla="*/ 28 h 158"/>
                    <a:gd name="T24" fmla="*/ 40 w 200"/>
                    <a:gd name="T25" fmla="*/ 33 h 158"/>
                    <a:gd name="T26" fmla="*/ 44 w 200"/>
                    <a:gd name="T27" fmla="*/ 37 h 158"/>
                    <a:gd name="T28" fmla="*/ 47 w 200"/>
                    <a:gd name="T29" fmla="*/ 47 h 158"/>
                    <a:gd name="T30" fmla="*/ 52 w 200"/>
                    <a:gd name="T31" fmla="*/ 71 h 158"/>
                    <a:gd name="T32" fmla="*/ 56 w 200"/>
                    <a:gd name="T33" fmla="*/ 79 h 158"/>
                    <a:gd name="T34" fmla="*/ 56 w 200"/>
                    <a:gd name="T35" fmla="*/ 75 h 158"/>
                    <a:gd name="T36" fmla="*/ 54 w 200"/>
                    <a:gd name="T37" fmla="*/ 66 h 158"/>
                    <a:gd name="T38" fmla="*/ 50 w 200"/>
                    <a:gd name="T39" fmla="*/ 47 h 158"/>
                    <a:gd name="T40" fmla="*/ 55 w 200"/>
                    <a:gd name="T41" fmla="*/ 43 h 158"/>
                    <a:gd name="T42" fmla="*/ 69 w 200"/>
                    <a:gd name="T43" fmla="*/ 51 h 158"/>
                    <a:gd name="T44" fmla="*/ 84 w 200"/>
                    <a:gd name="T45" fmla="*/ 60 h 158"/>
                    <a:gd name="T46" fmla="*/ 96 w 200"/>
                    <a:gd name="T47" fmla="*/ 66 h 158"/>
                    <a:gd name="T48" fmla="*/ 99 w 200"/>
                    <a:gd name="T49" fmla="*/ 69 h 158"/>
                    <a:gd name="T50" fmla="*/ 99 w 200"/>
                    <a:gd name="T51" fmla="*/ 67 h 158"/>
                    <a:gd name="T52" fmla="*/ 93 w 200"/>
                    <a:gd name="T53" fmla="*/ 62 h 158"/>
                    <a:gd name="T54" fmla="*/ 82 w 200"/>
                    <a:gd name="T55" fmla="*/ 55 h 158"/>
                    <a:gd name="T56" fmla="*/ 68 w 200"/>
                    <a:gd name="T57" fmla="*/ 46 h 158"/>
                    <a:gd name="T58" fmla="*/ 56 w 200"/>
                    <a:gd name="T59" fmla="*/ 39 h 158"/>
                    <a:gd name="T60" fmla="*/ 51 w 200"/>
                    <a:gd name="T61" fmla="*/ 37 h 158"/>
                    <a:gd name="T62" fmla="*/ 54 w 200"/>
                    <a:gd name="T63" fmla="*/ 36 h 158"/>
                    <a:gd name="T64" fmla="*/ 61 w 200"/>
                    <a:gd name="T65" fmla="*/ 34 h 158"/>
                    <a:gd name="T66" fmla="*/ 72 w 200"/>
                    <a:gd name="T67" fmla="*/ 32 h 158"/>
                    <a:gd name="T68" fmla="*/ 83 w 200"/>
                    <a:gd name="T69" fmla="*/ 31 h 158"/>
                    <a:gd name="T70" fmla="*/ 94 w 200"/>
                    <a:gd name="T71" fmla="*/ 32 h 158"/>
                    <a:gd name="T72" fmla="*/ 100 w 200"/>
                    <a:gd name="T73" fmla="*/ 35 h 158"/>
                    <a:gd name="T74" fmla="*/ 98 w 200"/>
                    <a:gd name="T75" fmla="*/ 32 h 158"/>
                    <a:gd name="T76" fmla="*/ 93 w 200"/>
                    <a:gd name="T77" fmla="*/ 30 h 158"/>
                    <a:gd name="T78" fmla="*/ 81 w 200"/>
                    <a:gd name="T79" fmla="*/ 29 h 158"/>
                    <a:gd name="T80" fmla="*/ 67 w 200"/>
                    <a:gd name="T81" fmla="*/ 29 h 158"/>
                    <a:gd name="T82" fmla="*/ 55 w 200"/>
                    <a:gd name="T83" fmla="*/ 30 h 158"/>
                    <a:gd name="T84" fmla="*/ 50 w 200"/>
                    <a:gd name="T85" fmla="*/ 30 h 158"/>
                    <a:gd name="T86" fmla="*/ 45 w 200"/>
                    <a:gd name="T87" fmla="*/ 27 h 158"/>
                    <a:gd name="T88" fmla="*/ 40 w 200"/>
                    <a:gd name="T89" fmla="*/ 22 h 158"/>
                    <a:gd name="T90" fmla="*/ 35 w 200"/>
                    <a:gd name="T91" fmla="*/ 19 h 158"/>
                    <a:gd name="T92" fmla="*/ 37 w 200"/>
                    <a:gd name="T93" fmla="*/ 16 h 158"/>
                    <a:gd name="T94" fmla="*/ 44 w 200"/>
                    <a:gd name="T95" fmla="*/ 11 h 158"/>
                    <a:gd name="T96" fmla="*/ 53 w 200"/>
                    <a:gd name="T97" fmla="*/ 7 h 158"/>
                    <a:gd name="T98" fmla="*/ 60 w 200"/>
                    <a:gd name="T99" fmla="*/ 3 h 158"/>
                    <a:gd name="T100" fmla="*/ 64 w 200"/>
                    <a:gd name="T101" fmla="*/ 2 h 158"/>
                    <a:gd name="T102" fmla="*/ 61 w 200"/>
                    <a:gd name="T103" fmla="*/ 0 h 158"/>
                    <a:gd name="T104" fmla="*/ 55 w 200"/>
                    <a:gd name="T105" fmla="*/ 3 h 158"/>
                    <a:gd name="T106" fmla="*/ 46 w 200"/>
                    <a:gd name="T107" fmla="*/ 6 h 158"/>
                    <a:gd name="T108" fmla="*/ 38 w 200"/>
                    <a:gd name="T109" fmla="*/ 10 h 158"/>
                    <a:gd name="T110" fmla="*/ 31 w 200"/>
                    <a:gd name="T111" fmla="*/ 13 h 158"/>
                    <a:gd name="T112" fmla="*/ 27 w 200"/>
                    <a:gd name="T113" fmla="*/ 15 h 158"/>
                    <a:gd name="T114" fmla="*/ 22 w 200"/>
                    <a:gd name="T115" fmla="*/ 15 h 158"/>
                    <a:gd name="T116" fmla="*/ 17 w 200"/>
                    <a:gd name="T117" fmla="*/ 12 h 158"/>
                    <a:gd name="T118" fmla="*/ 11 w 200"/>
                    <a:gd name="T119" fmla="*/ 10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5" y="16"/>
                      </a:lnTo>
                      <a:lnTo>
                        <a:pt x="11" y="22"/>
                      </a:lnTo>
                      <a:lnTo>
                        <a:pt x="16" y="27"/>
                      </a:lnTo>
                      <a:lnTo>
                        <a:pt x="19" y="30"/>
                      </a:lnTo>
                      <a:lnTo>
                        <a:pt x="23" y="33"/>
                      </a:lnTo>
                      <a:lnTo>
                        <a:pt x="31" y="35"/>
                      </a:lnTo>
                      <a:lnTo>
                        <a:pt x="39" y="40"/>
                      </a:lnTo>
                      <a:lnTo>
                        <a:pt x="45" y="43"/>
                      </a:lnTo>
                      <a:lnTo>
                        <a:pt x="45" y="58"/>
                      </a:lnTo>
                      <a:lnTo>
                        <a:pt x="45" y="74"/>
                      </a:lnTo>
                      <a:lnTo>
                        <a:pt x="45" y="89"/>
                      </a:lnTo>
                      <a:lnTo>
                        <a:pt x="47" y="101"/>
                      </a:lnTo>
                      <a:lnTo>
                        <a:pt x="50" y="105"/>
                      </a:lnTo>
                      <a:lnTo>
                        <a:pt x="51" y="105"/>
                      </a:lnTo>
                      <a:lnTo>
                        <a:pt x="51" y="101"/>
                      </a:lnTo>
                      <a:lnTo>
                        <a:pt x="50" y="96"/>
                      </a:lnTo>
                      <a:lnTo>
                        <a:pt x="50" y="86"/>
                      </a:lnTo>
                      <a:lnTo>
                        <a:pt x="51" y="69"/>
                      </a:lnTo>
                      <a:lnTo>
                        <a:pt x="53" y="53"/>
                      </a:lnTo>
                      <a:lnTo>
                        <a:pt x="56" y="44"/>
                      </a:lnTo>
                      <a:lnTo>
                        <a:pt x="59" y="46"/>
                      </a:lnTo>
                      <a:lnTo>
                        <a:pt x="62" y="50"/>
                      </a:lnTo>
                      <a:lnTo>
                        <a:pt x="68" y="55"/>
                      </a:lnTo>
                      <a:lnTo>
                        <a:pt x="74" y="60"/>
                      </a:lnTo>
                      <a:lnTo>
                        <a:pt x="79" y="65"/>
                      </a:lnTo>
                      <a:lnTo>
                        <a:pt x="84" y="69"/>
                      </a:lnTo>
                      <a:lnTo>
                        <a:pt x="88" y="73"/>
                      </a:lnTo>
                      <a:lnTo>
                        <a:pt x="91" y="75"/>
                      </a:lnTo>
                      <a:lnTo>
                        <a:pt x="94" y="94"/>
                      </a:lnTo>
                      <a:lnTo>
                        <a:pt x="97" y="118"/>
                      </a:lnTo>
                      <a:lnTo>
                        <a:pt x="103" y="141"/>
                      </a:lnTo>
                      <a:lnTo>
                        <a:pt x="109" y="155"/>
                      </a:lnTo>
                      <a:lnTo>
                        <a:pt x="112" y="158"/>
                      </a:lnTo>
                      <a:lnTo>
                        <a:pt x="113" y="156"/>
                      </a:lnTo>
                      <a:lnTo>
                        <a:pt x="112" y="150"/>
                      </a:lnTo>
                      <a:lnTo>
                        <a:pt x="110" y="143"/>
                      </a:lnTo>
                      <a:lnTo>
                        <a:pt x="107" y="131"/>
                      </a:lnTo>
                      <a:lnTo>
                        <a:pt x="104" y="112"/>
                      </a:lnTo>
                      <a:lnTo>
                        <a:pt x="100" y="94"/>
                      </a:lnTo>
                      <a:lnTo>
                        <a:pt x="100" y="81"/>
                      </a:lnTo>
                      <a:lnTo>
                        <a:pt x="110" y="86"/>
                      </a:lnTo>
                      <a:lnTo>
                        <a:pt x="122" y="94"/>
                      </a:lnTo>
                      <a:lnTo>
                        <a:pt x="137" y="102"/>
                      </a:lnTo>
                      <a:lnTo>
                        <a:pt x="153" y="110"/>
                      </a:lnTo>
                      <a:lnTo>
                        <a:pt x="168" y="119"/>
                      </a:lnTo>
                      <a:lnTo>
                        <a:pt x="181" y="126"/>
                      </a:lnTo>
                      <a:lnTo>
                        <a:pt x="191" y="132"/>
                      </a:lnTo>
                      <a:lnTo>
                        <a:pt x="196" y="135"/>
                      </a:lnTo>
                      <a:lnTo>
                        <a:pt x="198" y="138"/>
                      </a:lnTo>
                      <a:lnTo>
                        <a:pt x="200" y="136"/>
                      </a:lnTo>
                      <a:lnTo>
                        <a:pt x="197" y="133"/>
                      </a:lnTo>
                      <a:lnTo>
                        <a:pt x="191" y="128"/>
                      </a:lnTo>
                      <a:lnTo>
                        <a:pt x="186" y="124"/>
                      </a:lnTo>
                      <a:lnTo>
                        <a:pt x="175" y="117"/>
                      </a:lnTo>
                      <a:lnTo>
                        <a:pt x="163" y="109"/>
                      </a:lnTo>
                      <a:lnTo>
                        <a:pt x="149" y="99"/>
                      </a:lnTo>
                      <a:lnTo>
                        <a:pt x="135" y="91"/>
                      </a:lnTo>
                      <a:lnTo>
                        <a:pt x="122" y="83"/>
                      </a:lnTo>
                      <a:lnTo>
                        <a:pt x="112" y="78"/>
                      </a:lnTo>
                      <a:lnTo>
                        <a:pt x="106" y="74"/>
                      </a:lnTo>
                      <a:lnTo>
                        <a:pt x="102" y="73"/>
                      </a:lnTo>
                      <a:lnTo>
                        <a:pt x="103" y="72"/>
                      </a:lnTo>
                      <a:lnTo>
                        <a:pt x="107" y="72"/>
                      </a:lnTo>
                      <a:lnTo>
                        <a:pt x="115" y="69"/>
                      </a:lnTo>
                      <a:lnTo>
                        <a:pt x="122" y="67"/>
                      </a:lnTo>
                      <a:lnTo>
                        <a:pt x="132" y="65"/>
                      </a:lnTo>
                      <a:lnTo>
                        <a:pt x="143" y="64"/>
                      </a:lnTo>
                      <a:lnTo>
                        <a:pt x="155" y="63"/>
                      </a:lnTo>
                      <a:lnTo>
                        <a:pt x="166" y="61"/>
                      </a:lnTo>
                      <a:lnTo>
                        <a:pt x="178" y="63"/>
                      </a:lnTo>
                      <a:lnTo>
                        <a:pt x="187" y="64"/>
                      </a:lnTo>
                      <a:lnTo>
                        <a:pt x="194" y="66"/>
                      </a:lnTo>
                      <a:lnTo>
                        <a:pt x="200" y="69"/>
                      </a:lnTo>
                      <a:lnTo>
                        <a:pt x="200" y="67"/>
                      </a:lnTo>
                      <a:lnTo>
                        <a:pt x="196" y="64"/>
                      </a:lnTo>
                      <a:lnTo>
                        <a:pt x="190" y="60"/>
                      </a:lnTo>
                      <a:lnTo>
                        <a:pt x="185" y="59"/>
                      </a:lnTo>
                      <a:lnTo>
                        <a:pt x="174" y="58"/>
                      </a:lnTo>
                      <a:lnTo>
                        <a:pt x="162" y="58"/>
                      </a:lnTo>
                      <a:lnTo>
                        <a:pt x="148" y="58"/>
                      </a:lnTo>
                      <a:lnTo>
                        <a:pt x="133" y="58"/>
                      </a:lnTo>
                      <a:lnTo>
                        <a:pt x="120" y="59"/>
                      </a:lnTo>
                      <a:lnTo>
                        <a:pt x="110" y="59"/>
                      </a:lnTo>
                      <a:lnTo>
                        <a:pt x="104" y="60"/>
                      </a:lnTo>
                      <a:lnTo>
                        <a:pt x="100" y="59"/>
                      </a:lnTo>
                      <a:lnTo>
                        <a:pt x="95" y="57"/>
                      </a:lnTo>
                      <a:lnTo>
                        <a:pt x="90" y="53"/>
                      </a:lnTo>
                      <a:lnTo>
                        <a:pt x="84" y="49"/>
                      </a:lnTo>
                      <a:lnTo>
                        <a:pt x="79" y="44"/>
                      </a:lnTo>
                      <a:lnTo>
                        <a:pt x="73" y="40"/>
                      </a:lnTo>
                      <a:lnTo>
                        <a:pt x="69" y="37"/>
                      </a:lnTo>
                      <a:lnTo>
                        <a:pt x="67" y="35"/>
                      </a:lnTo>
                      <a:lnTo>
                        <a:pt x="73" y="31"/>
                      </a:lnTo>
                      <a:lnTo>
                        <a:pt x="80" y="27"/>
                      </a:lnTo>
                      <a:lnTo>
                        <a:pt x="88" y="22"/>
                      </a:lnTo>
                      <a:lnTo>
                        <a:pt x="97" y="18"/>
                      </a:lnTo>
                      <a:lnTo>
                        <a:pt x="105" y="13"/>
                      </a:lnTo>
                      <a:lnTo>
                        <a:pt x="112" y="8"/>
                      </a:lnTo>
                      <a:lnTo>
                        <a:pt x="119" y="6"/>
                      </a:lnTo>
                      <a:lnTo>
                        <a:pt x="124" y="5"/>
                      </a:lnTo>
                      <a:lnTo>
                        <a:pt x="128" y="4"/>
                      </a:lnTo>
                      <a:lnTo>
                        <a:pt x="128" y="1"/>
                      </a:lnTo>
                      <a:lnTo>
                        <a:pt x="122" y="0"/>
                      </a:lnTo>
                      <a:lnTo>
                        <a:pt x="114" y="3"/>
                      </a:lnTo>
                      <a:lnTo>
                        <a:pt x="109" y="5"/>
                      </a:lnTo>
                      <a:lnTo>
                        <a:pt x="102" y="8"/>
                      </a:lnTo>
                      <a:lnTo>
                        <a:pt x="92" y="12"/>
                      </a:lnTo>
                      <a:lnTo>
                        <a:pt x="84" y="15"/>
                      </a:lnTo>
                      <a:lnTo>
                        <a:pt x="75" y="20"/>
                      </a:lnTo>
                      <a:lnTo>
                        <a:pt x="68" y="23"/>
                      </a:lnTo>
                      <a:lnTo>
                        <a:pt x="61" y="26"/>
                      </a:lnTo>
                      <a:lnTo>
                        <a:pt x="58" y="28"/>
                      </a:lnTo>
                      <a:lnTo>
                        <a:pt x="53" y="30"/>
                      </a:lnTo>
                      <a:lnTo>
                        <a:pt x="49" y="30"/>
                      </a:lnTo>
                      <a:lnTo>
                        <a:pt x="43" y="29"/>
                      </a:lnTo>
                      <a:lnTo>
                        <a:pt x="37" y="26"/>
                      </a:lnTo>
                      <a:lnTo>
                        <a:pt x="33" y="23"/>
                      </a:lnTo>
                      <a:lnTo>
                        <a:pt x="28" y="21"/>
                      </a:lnTo>
                      <a:lnTo>
                        <a:pt x="22" y="19"/>
                      </a:lnTo>
                      <a:lnTo>
                        <a:pt x="16" y="18"/>
                      </a:lnTo>
                      <a:lnTo>
                        <a:pt x="12"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3" name="Freeform 316">
                  <a:extLst>
                    <a:ext uri="{FF2B5EF4-FFF2-40B4-BE49-F238E27FC236}">
                      <a16:creationId xmlns:a16="http://schemas.microsoft.com/office/drawing/2014/main" id="{B0C5EB4A-ED4D-47CB-AB2A-6BB7F7768927}"/>
                    </a:ext>
                  </a:extLst>
                </p:cNvPr>
                <p:cNvSpPr>
                  <a:spLocks/>
                </p:cNvSpPr>
                <p:nvPr/>
              </p:nvSpPr>
              <p:spPr bwMode="auto">
                <a:xfrm>
                  <a:off x="85" y="303"/>
                  <a:ext cx="65" cy="67"/>
                </a:xfrm>
                <a:custGeom>
                  <a:avLst/>
                  <a:gdLst>
                    <a:gd name="T0" fmla="*/ 7 w 131"/>
                    <a:gd name="T1" fmla="*/ 20 h 134"/>
                    <a:gd name="T2" fmla="*/ 10 w 131"/>
                    <a:gd name="T3" fmla="*/ 33 h 134"/>
                    <a:gd name="T4" fmla="*/ 16 w 131"/>
                    <a:gd name="T5" fmla="*/ 32 h 134"/>
                    <a:gd name="T6" fmla="*/ 21 w 131"/>
                    <a:gd name="T7" fmla="*/ 36 h 134"/>
                    <a:gd name="T8" fmla="*/ 23 w 131"/>
                    <a:gd name="T9" fmla="*/ 40 h 134"/>
                    <a:gd name="T10" fmla="*/ 17 w 131"/>
                    <a:gd name="T11" fmla="*/ 39 h 134"/>
                    <a:gd name="T12" fmla="*/ 14 w 131"/>
                    <a:gd name="T13" fmla="*/ 37 h 134"/>
                    <a:gd name="T14" fmla="*/ 9 w 131"/>
                    <a:gd name="T15" fmla="*/ 34 h 134"/>
                    <a:gd name="T16" fmla="*/ 1 w 131"/>
                    <a:gd name="T17" fmla="*/ 39 h 134"/>
                    <a:gd name="T18" fmla="*/ 0 w 131"/>
                    <a:gd name="T19" fmla="*/ 47 h 134"/>
                    <a:gd name="T20" fmla="*/ 2 w 131"/>
                    <a:gd name="T21" fmla="*/ 51 h 134"/>
                    <a:gd name="T22" fmla="*/ 13 w 131"/>
                    <a:gd name="T23" fmla="*/ 52 h 134"/>
                    <a:gd name="T24" fmla="*/ 19 w 131"/>
                    <a:gd name="T25" fmla="*/ 49 h 134"/>
                    <a:gd name="T26" fmla="*/ 19 w 131"/>
                    <a:gd name="T27" fmla="*/ 53 h 134"/>
                    <a:gd name="T28" fmla="*/ 16 w 131"/>
                    <a:gd name="T29" fmla="*/ 66 h 134"/>
                    <a:gd name="T30" fmla="*/ 26 w 131"/>
                    <a:gd name="T31" fmla="*/ 66 h 134"/>
                    <a:gd name="T32" fmla="*/ 30 w 131"/>
                    <a:gd name="T33" fmla="*/ 58 h 134"/>
                    <a:gd name="T34" fmla="*/ 28 w 131"/>
                    <a:gd name="T35" fmla="*/ 50 h 134"/>
                    <a:gd name="T36" fmla="*/ 29 w 131"/>
                    <a:gd name="T37" fmla="*/ 48 h 134"/>
                    <a:gd name="T38" fmla="*/ 32 w 131"/>
                    <a:gd name="T39" fmla="*/ 51 h 134"/>
                    <a:gd name="T40" fmla="*/ 35 w 131"/>
                    <a:gd name="T41" fmla="*/ 58 h 134"/>
                    <a:gd name="T42" fmla="*/ 44 w 131"/>
                    <a:gd name="T43" fmla="*/ 58 h 134"/>
                    <a:gd name="T44" fmla="*/ 52 w 131"/>
                    <a:gd name="T45" fmla="*/ 60 h 134"/>
                    <a:gd name="T46" fmla="*/ 60 w 131"/>
                    <a:gd name="T47" fmla="*/ 55 h 134"/>
                    <a:gd name="T48" fmla="*/ 62 w 131"/>
                    <a:gd name="T49" fmla="*/ 50 h 134"/>
                    <a:gd name="T50" fmla="*/ 60 w 131"/>
                    <a:gd name="T51" fmla="*/ 48 h 134"/>
                    <a:gd name="T52" fmla="*/ 51 w 131"/>
                    <a:gd name="T53" fmla="*/ 43 h 134"/>
                    <a:gd name="T54" fmla="*/ 45 w 131"/>
                    <a:gd name="T55" fmla="*/ 41 h 134"/>
                    <a:gd name="T56" fmla="*/ 48 w 131"/>
                    <a:gd name="T57" fmla="*/ 36 h 134"/>
                    <a:gd name="T58" fmla="*/ 56 w 131"/>
                    <a:gd name="T59" fmla="*/ 33 h 134"/>
                    <a:gd name="T60" fmla="*/ 64 w 131"/>
                    <a:gd name="T61" fmla="*/ 28 h 134"/>
                    <a:gd name="T62" fmla="*/ 64 w 131"/>
                    <a:gd name="T63" fmla="*/ 20 h 134"/>
                    <a:gd name="T64" fmla="*/ 57 w 131"/>
                    <a:gd name="T65" fmla="*/ 15 h 134"/>
                    <a:gd name="T66" fmla="*/ 48 w 131"/>
                    <a:gd name="T67" fmla="*/ 19 h 134"/>
                    <a:gd name="T68" fmla="*/ 48 w 131"/>
                    <a:gd name="T69" fmla="*/ 25 h 134"/>
                    <a:gd name="T70" fmla="*/ 41 w 131"/>
                    <a:gd name="T71" fmla="*/ 30 h 134"/>
                    <a:gd name="T72" fmla="*/ 39 w 131"/>
                    <a:gd name="T73" fmla="*/ 30 h 134"/>
                    <a:gd name="T74" fmla="*/ 37 w 131"/>
                    <a:gd name="T75" fmla="*/ 26 h 134"/>
                    <a:gd name="T76" fmla="*/ 40 w 131"/>
                    <a:gd name="T77" fmla="*/ 19 h 134"/>
                    <a:gd name="T78" fmla="*/ 46 w 131"/>
                    <a:gd name="T79" fmla="*/ 11 h 134"/>
                    <a:gd name="T80" fmla="*/ 41 w 131"/>
                    <a:gd name="T81" fmla="*/ 2 h 134"/>
                    <a:gd name="T82" fmla="*/ 33 w 131"/>
                    <a:gd name="T83" fmla="*/ 1 h 134"/>
                    <a:gd name="T84" fmla="*/ 28 w 131"/>
                    <a:gd name="T85" fmla="*/ 5 h 134"/>
                    <a:gd name="T86" fmla="*/ 25 w 131"/>
                    <a:gd name="T87" fmla="*/ 9 h 134"/>
                    <a:gd name="T88" fmla="*/ 28 w 131"/>
                    <a:gd name="T89" fmla="*/ 15 h 134"/>
                    <a:gd name="T90" fmla="*/ 32 w 131"/>
                    <a:gd name="T91" fmla="*/ 21 h 134"/>
                    <a:gd name="T92" fmla="*/ 31 w 131"/>
                    <a:gd name="T93" fmla="*/ 27 h 134"/>
                    <a:gd name="T94" fmla="*/ 28 w 131"/>
                    <a:gd name="T95" fmla="*/ 28 h 134"/>
                    <a:gd name="T96" fmla="*/ 23 w 131"/>
                    <a:gd name="T97" fmla="*/ 21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1" h="134">
                      <a:moveTo>
                        <a:pt x="32" y="30"/>
                      </a:moveTo>
                      <a:lnTo>
                        <a:pt x="22" y="33"/>
                      </a:lnTo>
                      <a:lnTo>
                        <a:pt x="14" y="40"/>
                      </a:lnTo>
                      <a:lnTo>
                        <a:pt x="11" y="50"/>
                      </a:lnTo>
                      <a:lnTo>
                        <a:pt x="17" y="64"/>
                      </a:lnTo>
                      <a:lnTo>
                        <a:pt x="20" y="66"/>
                      </a:lnTo>
                      <a:lnTo>
                        <a:pt x="25" y="66"/>
                      </a:lnTo>
                      <a:lnTo>
                        <a:pt x="29" y="65"/>
                      </a:lnTo>
                      <a:lnTo>
                        <a:pt x="32" y="64"/>
                      </a:lnTo>
                      <a:lnTo>
                        <a:pt x="36" y="66"/>
                      </a:lnTo>
                      <a:lnTo>
                        <a:pt x="40" y="70"/>
                      </a:lnTo>
                      <a:lnTo>
                        <a:pt x="43" y="72"/>
                      </a:lnTo>
                      <a:lnTo>
                        <a:pt x="45" y="75"/>
                      </a:lnTo>
                      <a:lnTo>
                        <a:pt x="47" y="79"/>
                      </a:lnTo>
                      <a:lnTo>
                        <a:pt x="47" y="80"/>
                      </a:lnTo>
                      <a:lnTo>
                        <a:pt x="44" y="80"/>
                      </a:lnTo>
                      <a:lnTo>
                        <a:pt x="40" y="79"/>
                      </a:lnTo>
                      <a:lnTo>
                        <a:pt x="35" y="78"/>
                      </a:lnTo>
                      <a:lnTo>
                        <a:pt x="32" y="77"/>
                      </a:lnTo>
                      <a:lnTo>
                        <a:pt x="29" y="77"/>
                      </a:lnTo>
                      <a:lnTo>
                        <a:pt x="28" y="74"/>
                      </a:lnTo>
                      <a:lnTo>
                        <a:pt x="27" y="72"/>
                      </a:lnTo>
                      <a:lnTo>
                        <a:pt x="23" y="70"/>
                      </a:lnTo>
                      <a:lnTo>
                        <a:pt x="18" y="68"/>
                      </a:lnTo>
                      <a:lnTo>
                        <a:pt x="12" y="70"/>
                      </a:lnTo>
                      <a:lnTo>
                        <a:pt x="6" y="72"/>
                      </a:lnTo>
                      <a:lnTo>
                        <a:pt x="3" y="77"/>
                      </a:lnTo>
                      <a:lnTo>
                        <a:pt x="0" y="82"/>
                      </a:lnTo>
                      <a:lnTo>
                        <a:pt x="0" y="89"/>
                      </a:lnTo>
                      <a:lnTo>
                        <a:pt x="0" y="93"/>
                      </a:lnTo>
                      <a:lnTo>
                        <a:pt x="2" y="96"/>
                      </a:lnTo>
                      <a:lnTo>
                        <a:pt x="4" y="98"/>
                      </a:lnTo>
                      <a:lnTo>
                        <a:pt x="5" y="101"/>
                      </a:lnTo>
                      <a:lnTo>
                        <a:pt x="12" y="104"/>
                      </a:lnTo>
                      <a:lnTo>
                        <a:pt x="20" y="105"/>
                      </a:lnTo>
                      <a:lnTo>
                        <a:pt x="27" y="104"/>
                      </a:lnTo>
                      <a:lnTo>
                        <a:pt x="32" y="101"/>
                      </a:lnTo>
                      <a:lnTo>
                        <a:pt x="35" y="97"/>
                      </a:lnTo>
                      <a:lnTo>
                        <a:pt x="38" y="97"/>
                      </a:lnTo>
                      <a:lnTo>
                        <a:pt x="42" y="98"/>
                      </a:lnTo>
                      <a:lnTo>
                        <a:pt x="45" y="100"/>
                      </a:lnTo>
                      <a:lnTo>
                        <a:pt x="38" y="105"/>
                      </a:lnTo>
                      <a:lnTo>
                        <a:pt x="33" y="115"/>
                      </a:lnTo>
                      <a:lnTo>
                        <a:pt x="29" y="124"/>
                      </a:lnTo>
                      <a:lnTo>
                        <a:pt x="32" y="131"/>
                      </a:lnTo>
                      <a:lnTo>
                        <a:pt x="38" y="134"/>
                      </a:lnTo>
                      <a:lnTo>
                        <a:pt x="45" y="134"/>
                      </a:lnTo>
                      <a:lnTo>
                        <a:pt x="53" y="132"/>
                      </a:lnTo>
                      <a:lnTo>
                        <a:pt x="58" y="127"/>
                      </a:lnTo>
                      <a:lnTo>
                        <a:pt x="61" y="121"/>
                      </a:lnTo>
                      <a:lnTo>
                        <a:pt x="61" y="115"/>
                      </a:lnTo>
                      <a:lnTo>
                        <a:pt x="60" y="108"/>
                      </a:lnTo>
                      <a:lnTo>
                        <a:pt x="58" y="103"/>
                      </a:lnTo>
                      <a:lnTo>
                        <a:pt x="56" y="100"/>
                      </a:lnTo>
                      <a:lnTo>
                        <a:pt x="56" y="97"/>
                      </a:lnTo>
                      <a:lnTo>
                        <a:pt x="57" y="96"/>
                      </a:lnTo>
                      <a:lnTo>
                        <a:pt x="59" y="95"/>
                      </a:lnTo>
                      <a:lnTo>
                        <a:pt x="61" y="95"/>
                      </a:lnTo>
                      <a:lnTo>
                        <a:pt x="63" y="98"/>
                      </a:lnTo>
                      <a:lnTo>
                        <a:pt x="64" y="102"/>
                      </a:lnTo>
                      <a:lnTo>
                        <a:pt x="65" y="105"/>
                      </a:lnTo>
                      <a:lnTo>
                        <a:pt x="66" y="110"/>
                      </a:lnTo>
                      <a:lnTo>
                        <a:pt x="71" y="115"/>
                      </a:lnTo>
                      <a:lnTo>
                        <a:pt x="76" y="116"/>
                      </a:lnTo>
                      <a:lnTo>
                        <a:pt x="86" y="111"/>
                      </a:lnTo>
                      <a:lnTo>
                        <a:pt x="89" y="115"/>
                      </a:lnTo>
                      <a:lnTo>
                        <a:pt x="94" y="117"/>
                      </a:lnTo>
                      <a:lnTo>
                        <a:pt x="99" y="119"/>
                      </a:lnTo>
                      <a:lnTo>
                        <a:pt x="105" y="119"/>
                      </a:lnTo>
                      <a:lnTo>
                        <a:pt x="110" y="118"/>
                      </a:lnTo>
                      <a:lnTo>
                        <a:pt x="116" y="115"/>
                      </a:lnTo>
                      <a:lnTo>
                        <a:pt x="120" y="110"/>
                      </a:lnTo>
                      <a:lnTo>
                        <a:pt x="124" y="102"/>
                      </a:lnTo>
                      <a:lnTo>
                        <a:pt x="124" y="101"/>
                      </a:lnTo>
                      <a:lnTo>
                        <a:pt x="124" y="100"/>
                      </a:lnTo>
                      <a:lnTo>
                        <a:pt x="123" y="100"/>
                      </a:lnTo>
                      <a:lnTo>
                        <a:pt x="123" y="98"/>
                      </a:lnTo>
                      <a:lnTo>
                        <a:pt x="120" y="95"/>
                      </a:lnTo>
                      <a:lnTo>
                        <a:pt x="117" y="89"/>
                      </a:lnTo>
                      <a:lnTo>
                        <a:pt x="111" y="86"/>
                      </a:lnTo>
                      <a:lnTo>
                        <a:pt x="103" y="86"/>
                      </a:lnTo>
                      <a:lnTo>
                        <a:pt x="98" y="87"/>
                      </a:lnTo>
                      <a:lnTo>
                        <a:pt x="94" y="86"/>
                      </a:lnTo>
                      <a:lnTo>
                        <a:pt x="90" y="82"/>
                      </a:lnTo>
                      <a:lnTo>
                        <a:pt x="88" y="80"/>
                      </a:lnTo>
                      <a:lnTo>
                        <a:pt x="93" y="75"/>
                      </a:lnTo>
                      <a:lnTo>
                        <a:pt x="96" y="71"/>
                      </a:lnTo>
                      <a:lnTo>
                        <a:pt x="101" y="67"/>
                      </a:lnTo>
                      <a:lnTo>
                        <a:pt x="104" y="64"/>
                      </a:lnTo>
                      <a:lnTo>
                        <a:pt x="113" y="65"/>
                      </a:lnTo>
                      <a:lnTo>
                        <a:pt x="120" y="63"/>
                      </a:lnTo>
                      <a:lnTo>
                        <a:pt x="125" y="60"/>
                      </a:lnTo>
                      <a:lnTo>
                        <a:pt x="128" y="56"/>
                      </a:lnTo>
                      <a:lnTo>
                        <a:pt x="131" y="50"/>
                      </a:lnTo>
                      <a:lnTo>
                        <a:pt x="131" y="45"/>
                      </a:lnTo>
                      <a:lnTo>
                        <a:pt x="129" y="40"/>
                      </a:lnTo>
                      <a:lnTo>
                        <a:pt x="126" y="35"/>
                      </a:lnTo>
                      <a:lnTo>
                        <a:pt x="121" y="32"/>
                      </a:lnTo>
                      <a:lnTo>
                        <a:pt x="114" y="30"/>
                      </a:lnTo>
                      <a:lnTo>
                        <a:pt x="106" y="32"/>
                      </a:lnTo>
                      <a:lnTo>
                        <a:pt x="101" y="34"/>
                      </a:lnTo>
                      <a:lnTo>
                        <a:pt x="97" y="37"/>
                      </a:lnTo>
                      <a:lnTo>
                        <a:pt x="97" y="41"/>
                      </a:lnTo>
                      <a:lnTo>
                        <a:pt x="97" y="45"/>
                      </a:lnTo>
                      <a:lnTo>
                        <a:pt x="97" y="49"/>
                      </a:lnTo>
                      <a:lnTo>
                        <a:pt x="93" y="53"/>
                      </a:lnTo>
                      <a:lnTo>
                        <a:pt x="88" y="57"/>
                      </a:lnTo>
                      <a:lnTo>
                        <a:pt x="83" y="60"/>
                      </a:lnTo>
                      <a:lnTo>
                        <a:pt x="81" y="63"/>
                      </a:lnTo>
                      <a:lnTo>
                        <a:pt x="79" y="62"/>
                      </a:lnTo>
                      <a:lnTo>
                        <a:pt x="78" y="59"/>
                      </a:lnTo>
                      <a:lnTo>
                        <a:pt x="75" y="58"/>
                      </a:lnTo>
                      <a:lnTo>
                        <a:pt x="73" y="57"/>
                      </a:lnTo>
                      <a:lnTo>
                        <a:pt x="75" y="52"/>
                      </a:lnTo>
                      <a:lnTo>
                        <a:pt x="78" y="47"/>
                      </a:lnTo>
                      <a:lnTo>
                        <a:pt x="79" y="41"/>
                      </a:lnTo>
                      <a:lnTo>
                        <a:pt x="80" y="37"/>
                      </a:lnTo>
                      <a:lnTo>
                        <a:pt x="86" y="33"/>
                      </a:lnTo>
                      <a:lnTo>
                        <a:pt x="90" y="27"/>
                      </a:lnTo>
                      <a:lnTo>
                        <a:pt x="93" y="21"/>
                      </a:lnTo>
                      <a:lnTo>
                        <a:pt x="93" y="14"/>
                      </a:lnTo>
                      <a:lnTo>
                        <a:pt x="89" y="8"/>
                      </a:lnTo>
                      <a:lnTo>
                        <a:pt x="83" y="4"/>
                      </a:lnTo>
                      <a:lnTo>
                        <a:pt x="78" y="0"/>
                      </a:lnTo>
                      <a:lnTo>
                        <a:pt x="71" y="0"/>
                      </a:lnTo>
                      <a:lnTo>
                        <a:pt x="67" y="2"/>
                      </a:lnTo>
                      <a:lnTo>
                        <a:pt x="64" y="4"/>
                      </a:lnTo>
                      <a:lnTo>
                        <a:pt x="59" y="6"/>
                      </a:lnTo>
                      <a:lnTo>
                        <a:pt x="56" y="10"/>
                      </a:lnTo>
                      <a:lnTo>
                        <a:pt x="53" y="12"/>
                      </a:lnTo>
                      <a:lnTo>
                        <a:pt x="52" y="14"/>
                      </a:lnTo>
                      <a:lnTo>
                        <a:pt x="51" y="18"/>
                      </a:lnTo>
                      <a:lnTo>
                        <a:pt x="51" y="20"/>
                      </a:lnTo>
                      <a:lnTo>
                        <a:pt x="53" y="26"/>
                      </a:lnTo>
                      <a:lnTo>
                        <a:pt x="57" y="30"/>
                      </a:lnTo>
                      <a:lnTo>
                        <a:pt x="60" y="34"/>
                      </a:lnTo>
                      <a:lnTo>
                        <a:pt x="64" y="35"/>
                      </a:lnTo>
                      <a:lnTo>
                        <a:pt x="64" y="41"/>
                      </a:lnTo>
                      <a:lnTo>
                        <a:pt x="64" y="47"/>
                      </a:lnTo>
                      <a:lnTo>
                        <a:pt x="63" y="51"/>
                      </a:lnTo>
                      <a:lnTo>
                        <a:pt x="63" y="53"/>
                      </a:lnTo>
                      <a:lnTo>
                        <a:pt x="60" y="53"/>
                      </a:lnTo>
                      <a:lnTo>
                        <a:pt x="57" y="55"/>
                      </a:lnTo>
                      <a:lnTo>
                        <a:pt x="56" y="56"/>
                      </a:lnTo>
                      <a:lnTo>
                        <a:pt x="55" y="56"/>
                      </a:lnTo>
                      <a:lnTo>
                        <a:pt x="50" y="50"/>
                      </a:lnTo>
                      <a:lnTo>
                        <a:pt x="47" y="42"/>
                      </a:lnTo>
                      <a:lnTo>
                        <a:pt x="42" y="34"/>
                      </a:lnTo>
                      <a:lnTo>
                        <a:pt x="32"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4" name="Freeform 317">
                  <a:extLst>
                    <a:ext uri="{FF2B5EF4-FFF2-40B4-BE49-F238E27FC236}">
                      <a16:creationId xmlns:a16="http://schemas.microsoft.com/office/drawing/2014/main" id="{C98E8F3D-3F7A-4A9F-85E9-497E8936C7B9}"/>
                    </a:ext>
                  </a:extLst>
                </p:cNvPr>
                <p:cNvSpPr>
                  <a:spLocks/>
                </p:cNvSpPr>
                <p:nvPr/>
              </p:nvSpPr>
              <p:spPr bwMode="auto">
                <a:xfrm>
                  <a:off x="39" y="392"/>
                  <a:ext cx="68" cy="117"/>
                </a:xfrm>
                <a:custGeom>
                  <a:avLst/>
                  <a:gdLst>
                    <a:gd name="T0" fmla="*/ 67 w 135"/>
                    <a:gd name="T1" fmla="*/ 0 h 234"/>
                    <a:gd name="T2" fmla="*/ 62 w 135"/>
                    <a:gd name="T3" fmla="*/ 8 h 234"/>
                    <a:gd name="T4" fmla="*/ 56 w 135"/>
                    <a:gd name="T5" fmla="*/ 14 h 234"/>
                    <a:gd name="T6" fmla="*/ 49 w 135"/>
                    <a:gd name="T7" fmla="*/ 20 h 234"/>
                    <a:gd name="T8" fmla="*/ 41 w 135"/>
                    <a:gd name="T9" fmla="*/ 24 h 234"/>
                    <a:gd name="T10" fmla="*/ 34 w 135"/>
                    <a:gd name="T11" fmla="*/ 27 h 234"/>
                    <a:gd name="T12" fmla="*/ 26 w 135"/>
                    <a:gd name="T13" fmla="*/ 29 h 234"/>
                    <a:gd name="T14" fmla="*/ 19 w 135"/>
                    <a:gd name="T15" fmla="*/ 30 h 234"/>
                    <a:gd name="T16" fmla="*/ 12 w 135"/>
                    <a:gd name="T17" fmla="*/ 30 h 234"/>
                    <a:gd name="T18" fmla="*/ 13 w 135"/>
                    <a:gd name="T19" fmla="*/ 35 h 234"/>
                    <a:gd name="T20" fmla="*/ 12 w 135"/>
                    <a:gd name="T21" fmla="*/ 42 h 234"/>
                    <a:gd name="T22" fmla="*/ 8 w 135"/>
                    <a:gd name="T23" fmla="*/ 49 h 234"/>
                    <a:gd name="T24" fmla="*/ 0 w 135"/>
                    <a:gd name="T25" fmla="*/ 54 h 234"/>
                    <a:gd name="T26" fmla="*/ 5 w 135"/>
                    <a:gd name="T27" fmla="*/ 62 h 234"/>
                    <a:gd name="T28" fmla="*/ 8 w 135"/>
                    <a:gd name="T29" fmla="*/ 71 h 234"/>
                    <a:gd name="T30" fmla="*/ 8 w 135"/>
                    <a:gd name="T31" fmla="*/ 80 h 234"/>
                    <a:gd name="T32" fmla="*/ 5 w 135"/>
                    <a:gd name="T33" fmla="*/ 88 h 234"/>
                    <a:gd name="T34" fmla="*/ 8 w 135"/>
                    <a:gd name="T35" fmla="*/ 90 h 234"/>
                    <a:gd name="T36" fmla="*/ 11 w 135"/>
                    <a:gd name="T37" fmla="*/ 91 h 234"/>
                    <a:gd name="T38" fmla="*/ 15 w 135"/>
                    <a:gd name="T39" fmla="*/ 93 h 234"/>
                    <a:gd name="T40" fmla="*/ 20 w 135"/>
                    <a:gd name="T41" fmla="*/ 96 h 234"/>
                    <a:gd name="T42" fmla="*/ 24 w 135"/>
                    <a:gd name="T43" fmla="*/ 100 h 234"/>
                    <a:gd name="T44" fmla="*/ 27 w 135"/>
                    <a:gd name="T45" fmla="*/ 105 h 234"/>
                    <a:gd name="T46" fmla="*/ 30 w 135"/>
                    <a:gd name="T47" fmla="*/ 110 h 234"/>
                    <a:gd name="T48" fmla="*/ 33 w 135"/>
                    <a:gd name="T49" fmla="*/ 117 h 234"/>
                    <a:gd name="T50" fmla="*/ 34 w 135"/>
                    <a:gd name="T51" fmla="*/ 113 h 234"/>
                    <a:gd name="T52" fmla="*/ 37 w 135"/>
                    <a:gd name="T53" fmla="*/ 109 h 234"/>
                    <a:gd name="T54" fmla="*/ 40 w 135"/>
                    <a:gd name="T55" fmla="*/ 105 h 234"/>
                    <a:gd name="T56" fmla="*/ 43 w 135"/>
                    <a:gd name="T57" fmla="*/ 101 h 234"/>
                    <a:gd name="T58" fmla="*/ 46 w 135"/>
                    <a:gd name="T59" fmla="*/ 97 h 234"/>
                    <a:gd name="T60" fmla="*/ 51 w 135"/>
                    <a:gd name="T61" fmla="*/ 94 h 234"/>
                    <a:gd name="T62" fmla="*/ 56 w 135"/>
                    <a:gd name="T63" fmla="*/ 92 h 234"/>
                    <a:gd name="T64" fmla="*/ 61 w 135"/>
                    <a:gd name="T65" fmla="*/ 91 h 234"/>
                    <a:gd name="T66" fmla="*/ 59 w 135"/>
                    <a:gd name="T67" fmla="*/ 86 h 234"/>
                    <a:gd name="T68" fmla="*/ 57 w 135"/>
                    <a:gd name="T69" fmla="*/ 79 h 234"/>
                    <a:gd name="T70" fmla="*/ 59 w 135"/>
                    <a:gd name="T71" fmla="*/ 72 h 234"/>
                    <a:gd name="T72" fmla="*/ 63 w 135"/>
                    <a:gd name="T73" fmla="*/ 64 h 234"/>
                    <a:gd name="T74" fmla="*/ 59 w 135"/>
                    <a:gd name="T75" fmla="*/ 52 h 234"/>
                    <a:gd name="T76" fmla="*/ 57 w 135"/>
                    <a:gd name="T77" fmla="*/ 39 h 234"/>
                    <a:gd name="T78" fmla="*/ 58 w 135"/>
                    <a:gd name="T79" fmla="*/ 28 h 234"/>
                    <a:gd name="T80" fmla="*/ 59 w 135"/>
                    <a:gd name="T81" fmla="*/ 20 h 234"/>
                    <a:gd name="T82" fmla="*/ 61 w 135"/>
                    <a:gd name="T83" fmla="*/ 16 h 234"/>
                    <a:gd name="T84" fmla="*/ 63 w 135"/>
                    <a:gd name="T85" fmla="*/ 10 h 234"/>
                    <a:gd name="T86" fmla="*/ 65 w 135"/>
                    <a:gd name="T87" fmla="*/ 6 h 234"/>
                    <a:gd name="T88" fmla="*/ 67 w 135"/>
                    <a:gd name="T89" fmla="*/ 4 h 234"/>
                    <a:gd name="T90" fmla="*/ 68 w 135"/>
                    <a:gd name="T91" fmla="*/ 3 h 234"/>
                    <a:gd name="T92" fmla="*/ 68 w 135"/>
                    <a:gd name="T93" fmla="*/ 2 h 234"/>
                    <a:gd name="T94" fmla="*/ 67 w 135"/>
                    <a:gd name="T95" fmla="*/ 1 h 234"/>
                    <a:gd name="T96" fmla="*/ 67 w 135"/>
                    <a:gd name="T97" fmla="*/ 1 h 234"/>
                    <a:gd name="T98" fmla="*/ 67 w 135"/>
                    <a:gd name="T99" fmla="*/ 0 h 23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4">
                      <a:moveTo>
                        <a:pt x="134" y="0"/>
                      </a:moveTo>
                      <a:lnTo>
                        <a:pt x="124" y="15"/>
                      </a:lnTo>
                      <a:lnTo>
                        <a:pt x="111" y="28"/>
                      </a:lnTo>
                      <a:lnTo>
                        <a:pt x="97" y="39"/>
                      </a:lnTo>
                      <a:lnTo>
                        <a:pt x="82" y="47"/>
                      </a:lnTo>
                      <a:lnTo>
                        <a:pt x="67" y="53"/>
                      </a:lnTo>
                      <a:lnTo>
                        <a:pt x="52" y="58"/>
                      </a:lnTo>
                      <a:lnTo>
                        <a:pt x="38" y="59"/>
                      </a:lnTo>
                      <a:lnTo>
                        <a:pt x="24" y="59"/>
                      </a:lnTo>
                      <a:lnTo>
                        <a:pt x="26" y="70"/>
                      </a:lnTo>
                      <a:lnTo>
                        <a:pt x="23" y="84"/>
                      </a:lnTo>
                      <a:lnTo>
                        <a:pt x="15" y="98"/>
                      </a:lnTo>
                      <a:lnTo>
                        <a:pt x="0" y="108"/>
                      </a:lnTo>
                      <a:lnTo>
                        <a:pt x="10" y="123"/>
                      </a:lnTo>
                      <a:lnTo>
                        <a:pt x="15" y="142"/>
                      </a:lnTo>
                      <a:lnTo>
                        <a:pt x="15" y="160"/>
                      </a:lnTo>
                      <a:lnTo>
                        <a:pt x="10" y="176"/>
                      </a:lnTo>
                      <a:lnTo>
                        <a:pt x="15" y="179"/>
                      </a:lnTo>
                      <a:lnTo>
                        <a:pt x="22" y="182"/>
                      </a:lnTo>
                      <a:lnTo>
                        <a:pt x="30" y="186"/>
                      </a:lnTo>
                      <a:lnTo>
                        <a:pt x="39" y="191"/>
                      </a:lnTo>
                      <a:lnTo>
                        <a:pt x="48" y="199"/>
                      </a:lnTo>
                      <a:lnTo>
                        <a:pt x="54" y="209"/>
                      </a:lnTo>
                      <a:lnTo>
                        <a:pt x="60" y="220"/>
                      </a:lnTo>
                      <a:lnTo>
                        <a:pt x="65" y="234"/>
                      </a:lnTo>
                      <a:lnTo>
                        <a:pt x="68" y="226"/>
                      </a:lnTo>
                      <a:lnTo>
                        <a:pt x="73" y="217"/>
                      </a:lnTo>
                      <a:lnTo>
                        <a:pt x="79" y="209"/>
                      </a:lnTo>
                      <a:lnTo>
                        <a:pt x="86" y="201"/>
                      </a:lnTo>
                      <a:lnTo>
                        <a:pt x="92" y="193"/>
                      </a:lnTo>
                      <a:lnTo>
                        <a:pt x="102" y="187"/>
                      </a:lnTo>
                      <a:lnTo>
                        <a:pt x="111" y="183"/>
                      </a:lnTo>
                      <a:lnTo>
                        <a:pt x="121" y="181"/>
                      </a:lnTo>
                      <a:lnTo>
                        <a:pt x="117" y="172"/>
                      </a:lnTo>
                      <a:lnTo>
                        <a:pt x="114" y="158"/>
                      </a:lnTo>
                      <a:lnTo>
                        <a:pt x="117" y="144"/>
                      </a:lnTo>
                      <a:lnTo>
                        <a:pt x="126" y="128"/>
                      </a:lnTo>
                      <a:lnTo>
                        <a:pt x="117" y="103"/>
                      </a:lnTo>
                      <a:lnTo>
                        <a:pt x="114" y="78"/>
                      </a:lnTo>
                      <a:lnTo>
                        <a:pt x="115" y="56"/>
                      </a:lnTo>
                      <a:lnTo>
                        <a:pt x="118" y="40"/>
                      </a:lnTo>
                      <a:lnTo>
                        <a:pt x="121" y="31"/>
                      </a:lnTo>
                      <a:lnTo>
                        <a:pt x="126" y="20"/>
                      </a:lnTo>
                      <a:lnTo>
                        <a:pt x="130" y="12"/>
                      </a:lnTo>
                      <a:lnTo>
                        <a:pt x="134" y="7"/>
                      </a:lnTo>
                      <a:lnTo>
                        <a:pt x="135" y="5"/>
                      </a:lnTo>
                      <a:lnTo>
                        <a:pt x="135" y="3"/>
                      </a:lnTo>
                      <a:lnTo>
                        <a:pt x="134" y="1"/>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5" name="Freeform 318">
                  <a:extLst>
                    <a:ext uri="{FF2B5EF4-FFF2-40B4-BE49-F238E27FC236}">
                      <a16:creationId xmlns:a16="http://schemas.microsoft.com/office/drawing/2014/main" id="{91614AA4-EC17-4252-A68C-5FFCEDECDA73}"/>
                    </a:ext>
                  </a:extLst>
                </p:cNvPr>
                <p:cNvSpPr>
                  <a:spLocks/>
                </p:cNvSpPr>
                <p:nvPr/>
              </p:nvSpPr>
              <p:spPr bwMode="auto">
                <a:xfrm>
                  <a:off x="211" y="363"/>
                  <a:ext cx="127" cy="96"/>
                </a:xfrm>
                <a:custGeom>
                  <a:avLst/>
                  <a:gdLst>
                    <a:gd name="T0" fmla="*/ 58 w 253"/>
                    <a:gd name="T1" fmla="*/ 0 h 194"/>
                    <a:gd name="T2" fmla="*/ 53 w 253"/>
                    <a:gd name="T3" fmla="*/ 1 h 194"/>
                    <a:gd name="T4" fmla="*/ 48 w 253"/>
                    <a:gd name="T5" fmla="*/ 3 h 194"/>
                    <a:gd name="T6" fmla="*/ 41 w 253"/>
                    <a:gd name="T7" fmla="*/ 5 h 194"/>
                    <a:gd name="T8" fmla="*/ 34 w 253"/>
                    <a:gd name="T9" fmla="*/ 7 h 194"/>
                    <a:gd name="T10" fmla="*/ 27 w 253"/>
                    <a:gd name="T11" fmla="*/ 9 h 194"/>
                    <a:gd name="T12" fmla="*/ 20 w 253"/>
                    <a:gd name="T13" fmla="*/ 11 h 194"/>
                    <a:gd name="T14" fmla="*/ 14 w 253"/>
                    <a:gd name="T15" fmla="*/ 12 h 194"/>
                    <a:gd name="T16" fmla="*/ 8 w 253"/>
                    <a:gd name="T17" fmla="*/ 13 h 194"/>
                    <a:gd name="T18" fmla="*/ 6 w 253"/>
                    <a:gd name="T19" fmla="*/ 13 h 194"/>
                    <a:gd name="T20" fmla="*/ 4 w 253"/>
                    <a:gd name="T21" fmla="*/ 12 h 194"/>
                    <a:gd name="T22" fmla="*/ 1 w 253"/>
                    <a:gd name="T23" fmla="*/ 12 h 194"/>
                    <a:gd name="T24" fmla="*/ 0 w 253"/>
                    <a:gd name="T25" fmla="*/ 12 h 194"/>
                    <a:gd name="T26" fmla="*/ 7 w 253"/>
                    <a:gd name="T27" fmla="*/ 16 h 194"/>
                    <a:gd name="T28" fmla="*/ 13 w 253"/>
                    <a:gd name="T29" fmla="*/ 22 h 194"/>
                    <a:gd name="T30" fmla="*/ 19 w 253"/>
                    <a:gd name="T31" fmla="*/ 29 h 194"/>
                    <a:gd name="T32" fmla="*/ 23 w 253"/>
                    <a:gd name="T33" fmla="*/ 36 h 194"/>
                    <a:gd name="T34" fmla="*/ 28 w 253"/>
                    <a:gd name="T35" fmla="*/ 45 h 194"/>
                    <a:gd name="T36" fmla="*/ 31 w 253"/>
                    <a:gd name="T37" fmla="*/ 53 h 194"/>
                    <a:gd name="T38" fmla="*/ 33 w 253"/>
                    <a:gd name="T39" fmla="*/ 63 h 194"/>
                    <a:gd name="T40" fmla="*/ 35 w 253"/>
                    <a:gd name="T41" fmla="*/ 72 h 194"/>
                    <a:gd name="T42" fmla="*/ 38 w 253"/>
                    <a:gd name="T43" fmla="*/ 72 h 194"/>
                    <a:gd name="T44" fmla="*/ 43 w 253"/>
                    <a:gd name="T45" fmla="*/ 73 h 194"/>
                    <a:gd name="T46" fmla="*/ 47 w 253"/>
                    <a:gd name="T47" fmla="*/ 75 h 194"/>
                    <a:gd name="T48" fmla="*/ 52 w 253"/>
                    <a:gd name="T49" fmla="*/ 78 h 194"/>
                    <a:gd name="T50" fmla="*/ 57 w 253"/>
                    <a:gd name="T51" fmla="*/ 81 h 194"/>
                    <a:gd name="T52" fmla="*/ 62 w 253"/>
                    <a:gd name="T53" fmla="*/ 86 h 194"/>
                    <a:gd name="T54" fmla="*/ 66 w 253"/>
                    <a:gd name="T55" fmla="*/ 90 h 194"/>
                    <a:gd name="T56" fmla="*/ 69 w 253"/>
                    <a:gd name="T57" fmla="*/ 96 h 194"/>
                    <a:gd name="T58" fmla="*/ 72 w 253"/>
                    <a:gd name="T59" fmla="*/ 93 h 194"/>
                    <a:gd name="T60" fmla="*/ 77 w 253"/>
                    <a:gd name="T61" fmla="*/ 90 h 194"/>
                    <a:gd name="T62" fmla="*/ 83 w 253"/>
                    <a:gd name="T63" fmla="*/ 88 h 194"/>
                    <a:gd name="T64" fmla="*/ 90 w 253"/>
                    <a:gd name="T65" fmla="*/ 86 h 194"/>
                    <a:gd name="T66" fmla="*/ 98 w 253"/>
                    <a:gd name="T67" fmla="*/ 86 h 194"/>
                    <a:gd name="T68" fmla="*/ 107 w 253"/>
                    <a:gd name="T69" fmla="*/ 86 h 194"/>
                    <a:gd name="T70" fmla="*/ 116 w 253"/>
                    <a:gd name="T71" fmla="*/ 89 h 194"/>
                    <a:gd name="T72" fmla="*/ 127 w 253"/>
                    <a:gd name="T73" fmla="*/ 93 h 194"/>
                    <a:gd name="T74" fmla="*/ 124 w 253"/>
                    <a:gd name="T75" fmla="*/ 89 h 194"/>
                    <a:gd name="T76" fmla="*/ 120 w 253"/>
                    <a:gd name="T77" fmla="*/ 85 h 194"/>
                    <a:gd name="T78" fmla="*/ 118 w 253"/>
                    <a:gd name="T79" fmla="*/ 79 h 194"/>
                    <a:gd name="T80" fmla="*/ 116 w 253"/>
                    <a:gd name="T81" fmla="*/ 74 h 194"/>
                    <a:gd name="T82" fmla="*/ 115 w 253"/>
                    <a:gd name="T83" fmla="*/ 67 h 194"/>
                    <a:gd name="T84" fmla="*/ 115 w 253"/>
                    <a:gd name="T85" fmla="*/ 59 h 194"/>
                    <a:gd name="T86" fmla="*/ 118 w 253"/>
                    <a:gd name="T87" fmla="*/ 50 h 194"/>
                    <a:gd name="T88" fmla="*/ 122 w 253"/>
                    <a:gd name="T89" fmla="*/ 41 h 194"/>
                    <a:gd name="T90" fmla="*/ 116 w 253"/>
                    <a:gd name="T91" fmla="*/ 40 h 194"/>
                    <a:gd name="T92" fmla="*/ 109 w 253"/>
                    <a:gd name="T93" fmla="*/ 38 h 194"/>
                    <a:gd name="T94" fmla="*/ 104 w 253"/>
                    <a:gd name="T95" fmla="*/ 36 h 194"/>
                    <a:gd name="T96" fmla="*/ 99 w 253"/>
                    <a:gd name="T97" fmla="*/ 32 h 194"/>
                    <a:gd name="T98" fmla="*/ 94 w 253"/>
                    <a:gd name="T99" fmla="*/ 28 h 194"/>
                    <a:gd name="T100" fmla="*/ 90 w 253"/>
                    <a:gd name="T101" fmla="*/ 22 h 194"/>
                    <a:gd name="T102" fmla="*/ 89 w 253"/>
                    <a:gd name="T103" fmla="*/ 14 h 194"/>
                    <a:gd name="T104" fmla="*/ 88 w 253"/>
                    <a:gd name="T105" fmla="*/ 6 h 194"/>
                    <a:gd name="T106" fmla="*/ 85 w 253"/>
                    <a:gd name="T107" fmla="*/ 6 h 194"/>
                    <a:gd name="T108" fmla="*/ 81 w 253"/>
                    <a:gd name="T109" fmla="*/ 7 h 194"/>
                    <a:gd name="T110" fmla="*/ 78 w 253"/>
                    <a:gd name="T111" fmla="*/ 7 h 194"/>
                    <a:gd name="T112" fmla="*/ 74 w 253"/>
                    <a:gd name="T113" fmla="*/ 7 h 194"/>
                    <a:gd name="T114" fmla="*/ 70 w 253"/>
                    <a:gd name="T115" fmla="*/ 6 h 194"/>
                    <a:gd name="T116" fmla="*/ 66 w 253"/>
                    <a:gd name="T117" fmla="*/ 5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2"/>
                      </a:lnTo>
                      <a:lnTo>
                        <a:pt x="95" y="6"/>
                      </a:lnTo>
                      <a:lnTo>
                        <a:pt x="81" y="11"/>
                      </a:lnTo>
                      <a:lnTo>
                        <a:pt x="68" y="14"/>
                      </a:lnTo>
                      <a:lnTo>
                        <a:pt x="54" y="19"/>
                      </a:lnTo>
                      <a:lnTo>
                        <a:pt x="40" y="22"/>
                      </a:lnTo>
                      <a:lnTo>
                        <a:pt x="27" y="24"/>
                      </a:lnTo>
                      <a:lnTo>
                        <a:pt x="16" y="26"/>
                      </a:lnTo>
                      <a:lnTo>
                        <a:pt x="11" y="26"/>
                      </a:lnTo>
                      <a:lnTo>
                        <a:pt x="7" y="24"/>
                      </a:lnTo>
                      <a:lnTo>
                        <a:pt x="2" y="24"/>
                      </a:lnTo>
                      <a:lnTo>
                        <a:pt x="0" y="24"/>
                      </a:lnTo>
                      <a:lnTo>
                        <a:pt x="13" y="32"/>
                      </a:lnTo>
                      <a:lnTo>
                        <a:pt x="25" y="44"/>
                      </a:lnTo>
                      <a:lnTo>
                        <a:pt x="37" y="58"/>
                      </a:lnTo>
                      <a:lnTo>
                        <a:pt x="46" y="73"/>
                      </a:lnTo>
                      <a:lnTo>
                        <a:pt x="55" y="90"/>
                      </a:lnTo>
                      <a:lnTo>
                        <a:pt x="61" y="107"/>
                      </a:lnTo>
                      <a:lnTo>
                        <a:pt x="66" y="127"/>
                      </a:lnTo>
                      <a:lnTo>
                        <a:pt x="70" y="145"/>
                      </a:lnTo>
                      <a:lnTo>
                        <a:pt x="76" y="145"/>
                      </a:lnTo>
                      <a:lnTo>
                        <a:pt x="85" y="147"/>
                      </a:lnTo>
                      <a:lnTo>
                        <a:pt x="94" y="151"/>
                      </a:lnTo>
                      <a:lnTo>
                        <a:pt x="103" y="157"/>
                      </a:lnTo>
                      <a:lnTo>
                        <a:pt x="114" y="164"/>
                      </a:lnTo>
                      <a:lnTo>
                        <a:pt x="123" y="173"/>
                      </a:lnTo>
                      <a:lnTo>
                        <a:pt x="131" y="182"/>
                      </a:lnTo>
                      <a:lnTo>
                        <a:pt x="137" y="194"/>
                      </a:lnTo>
                      <a:lnTo>
                        <a:pt x="144" y="188"/>
                      </a:lnTo>
                      <a:lnTo>
                        <a:pt x="154" y="182"/>
                      </a:lnTo>
                      <a:lnTo>
                        <a:pt x="165" y="178"/>
                      </a:lnTo>
                      <a:lnTo>
                        <a:pt x="179" y="174"/>
                      </a:lnTo>
                      <a:lnTo>
                        <a:pt x="195" y="173"/>
                      </a:lnTo>
                      <a:lnTo>
                        <a:pt x="214" y="174"/>
                      </a:lnTo>
                      <a:lnTo>
                        <a:pt x="232" y="179"/>
                      </a:lnTo>
                      <a:lnTo>
                        <a:pt x="253" y="187"/>
                      </a:lnTo>
                      <a:lnTo>
                        <a:pt x="247" y="180"/>
                      </a:lnTo>
                      <a:lnTo>
                        <a:pt x="240" y="171"/>
                      </a:lnTo>
                      <a:lnTo>
                        <a:pt x="236" y="160"/>
                      </a:lnTo>
                      <a:lnTo>
                        <a:pt x="231" y="149"/>
                      </a:lnTo>
                      <a:lnTo>
                        <a:pt x="230" y="135"/>
                      </a:lnTo>
                      <a:lnTo>
                        <a:pt x="230" y="119"/>
                      </a:lnTo>
                      <a:lnTo>
                        <a:pt x="235" y="102"/>
                      </a:lnTo>
                      <a:lnTo>
                        <a:pt x="243" y="83"/>
                      </a:lnTo>
                      <a:lnTo>
                        <a:pt x="231" y="80"/>
                      </a:lnTo>
                      <a:lnTo>
                        <a:pt x="218" y="76"/>
                      </a:lnTo>
                      <a:lnTo>
                        <a:pt x="207" y="72"/>
                      </a:lnTo>
                      <a:lnTo>
                        <a:pt x="197" y="65"/>
                      </a:lnTo>
                      <a:lnTo>
                        <a:pt x="187" y="56"/>
                      </a:lnTo>
                      <a:lnTo>
                        <a:pt x="180" y="44"/>
                      </a:lnTo>
                      <a:lnTo>
                        <a:pt x="177" y="29"/>
                      </a:lnTo>
                      <a:lnTo>
                        <a:pt x="176" y="12"/>
                      </a:lnTo>
                      <a:lnTo>
                        <a:pt x="169" y="13"/>
                      </a:lnTo>
                      <a:lnTo>
                        <a:pt x="162" y="14"/>
                      </a:lnTo>
                      <a:lnTo>
                        <a:pt x="155" y="15"/>
                      </a:lnTo>
                      <a:lnTo>
                        <a:pt x="148" y="14"/>
                      </a:lnTo>
                      <a:lnTo>
                        <a:pt x="140" y="13"/>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6" name="Freeform 319">
                  <a:extLst>
                    <a:ext uri="{FF2B5EF4-FFF2-40B4-BE49-F238E27FC236}">
                      <a16:creationId xmlns:a16="http://schemas.microsoft.com/office/drawing/2014/main" id="{93A625AC-92D0-42BB-83E9-6FB7317C21CB}"/>
                    </a:ext>
                  </a:extLst>
                </p:cNvPr>
                <p:cNvSpPr>
                  <a:spLocks/>
                </p:cNvSpPr>
                <p:nvPr/>
              </p:nvSpPr>
              <p:spPr bwMode="auto">
                <a:xfrm>
                  <a:off x="146" y="217"/>
                  <a:ext cx="111" cy="137"/>
                </a:xfrm>
                <a:custGeom>
                  <a:avLst/>
                  <a:gdLst>
                    <a:gd name="T0" fmla="*/ 94 w 222"/>
                    <a:gd name="T1" fmla="*/ 67 h 275"/>
                    <a:gd name="T2" fmla="*/ 79 w 222"/>
                    <a:gd name="T3" fmla="*/ 67 h 275"/>
                    <a:gd name="T4" fmla="*/ 60 w 222"/>
                    <a:gd name="T5" fmla="*/ 74 h 275"/>
                    <a:gd name="T6" fmla="*/ 43 w 222"/>
                    <a:gd name="T7" fmla="*/ 90 h 275"/>
                    <a:gd name="T8" fmla="*/ 32 w 222"/>
                    <a:gd name="T9" fmla="*/ 114 h 275"/>
                    <a:gd name="T10" fmla="*/ 25 w 222"/>
                    <a:gd name="T11" fmla="*/ 129 h 275"/>
                    <a:gd name="T12" fmla="*/ 17 w 222"/>
                    <a:gd name="T13" fmla="*/ 133 h 275"/>
                    <a:gd name="T14" fmla="*/ 12 w 222"/>
                    <a:gd name="T15" fmla="*/ 134 h 275"/>
                    <a:gd name="T16" fmla="*/ 6 w 222"/>
                    <a:gd name="T17" fmla="*/ 135 h 275"/>
                    <a:gd name="T18" fmla="*/ 2 w 222"/>
                    <a:gd name="T19" fmla="*/ 137 h 275"/>
                    <a:gd name="T20" fmla="*/ 1 w 222"/>
                    <a:gd name="T21" fmla="*/ 137 h 275"/>
                    <a:gd name="T22" fmla="*/ 0 w 222"/>
                    <a:gd name="T23" fmla="*/ 136 h 275"/>
                    <a:gd name="T24" fmla="*/ 9 w 222"/>
                    <a:gd name="T25" fmla="*/ 131 h 275"/>
                    <a:gd name="T26" fmla="*/ 21 w 222"/>
                    <a:gd name="T27" fmla="*/ 117 h 275"/>
                    <a:gd name="T28" fmla="*/ 26 w 222"/>
                    <a:gd name="T29" fmla="*/ 101 h 275"/>
                    <a:gd name="T30" fmla="*/ 28 w 222"/>
                    <a:gd name="T31" fmla="*/ 86 h 275"/>
                    <a:gd name="T32" fmla="*/ 27 w 222"/>
                    <a:gd name="T33" fmla="*/ 77 h 275"/>
                    <a:gd name="T34" fmla="*/ 25 w 222"/>
                    <a:gd name="T35" fmla="*/ 65 h 275"/>
                    <a:gd name="T36" fmla="*/ 26 w 222"/>
                    <a:gd name="T37" fmla="*/ 58 h 275"/>
                    <a:gd name="T38" fmla="*/ 35 w 222"/>
                    <a:gd name="T39" fmla="*/ 52 h 275"/>
                    <a:gd name="T40" fmla="*/ 43 w 222"/>
                    <a:gd name="T41" fmla="*/ 43 h 275"/>
                    <a:gd name="T42" fmla="*/ 45 w 222"/>
                    <a:gd name="T43" fmla="*/ 31 h 275"/>
                    <a:gd name="T44" fmla="*/ 49 w 222"/>
                    <a:gd name="T45" fmla="*/ 24 h 275"/>
                    <a:gd name="T46" fmla="*/ 62 w 222"/>
                    <a:gd name="T47" fmla="*/ 20 h 275"/>
                    <a:gd name="T48" fmla="*/ 75 w 222"/>
                    <a:gd name="T49" fmla="*/ 13 h 275"/>
                    <a:gd name="T50" fmla="*/ 87 w 222"/>
                    <a:gd name="T51" fmla="*/ 5 h 275"/>
                    <a:gd name="T52" fmla="*/ 90 w 222"/>
                    <a:gd name="T53" fmla="*/ 5 h 275"/>
                    <a:gd name="T54" fmla="*/ 92 w 222"/>
                    <a:gd name="T55" fmla="*/ 18 h 275"/>
                    <a:gd name="T56" fmla="*/ 97 w 222"/>
                    <a:gd name="T57" fmla="*/ 31 h 275"/>
                    <a:gd name="T58" fmla="*/ 106 w 222"/>
                    <a:gd name="T59" fmla="*/ 42 h 275"/>
                    <a:gd name="T60" fmla="*/ 108 w 222"/>
                    <a:gd name="T61" fmla="*/ 46 h 275"/>
                    <a:gd name="T62" fmla="*/ 101 w 222"/>
                    <a:gd name="T63" fmla="*/ 49 h 275"/>
                    <a:gd name="T64" fmla="*/ 96 w 222"/>
                    <a:gd name="T65" fmla="*/ 54 h 275"/>
                    <a:gd name="T66" fmla="*/ 95 w 222"/>
                    <a:gd name="T67" fmla="*/ 62 h 2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5">
                      <a:moveTo>
                        <a:pt x="194" y="134"/>
                      </a:moveTo>
                      <a:lnTo>
                        <a:pt x="187" y="134"/>
                      </a:lnTo>
                      <a:lnTo>
                        <a:pt x="175" y="134"/>
                      </a:lnTo>
                      <a:lnTo>
                        <a:pt x="158" y="135"/>
                      </a:lnTo>
                      <a:lnTo>
                        <a:pt x="140" y="140"/>
                      </a:lnTo>
                      <a:lnTo>
                        <a:pt x="120" y="148"/>
                      </a:lnTo>
                      <a:lnTo>
                        <a:pt x="102" y="161"/>
                      </a:lnTo>
                      <a:lnTo>
                        <a:pt x="85" y="180"/>
                      </a:lnTo>
                      <a:lnTo>
                        <a:pt x="72" y="206"/>
                      </a:lnTo>
                      <a:lnTo>
                        <a:pt x="64" y="229"/>
                      </a:lnTo>
                      <a:lnTo>
                        <a:pt x="57" y="247"/>
                      </a:lnTo>
                      <a:lnTo>
                        <a:pt x="49" y="259"/>
                      </a:lnTo>
                      <a:lnTo>
                        <a:pt x="40" y="265"/>
                      </a:lnTo>
                      <a:lnTo>
                        <a:pt x="34" y="266"/>
                      </a:lnTo>
                      <a:lnTo>
                        <a:pt x="28" y="267"/>
                      </a:lnTo>
                      <a:lnTo>
                        <a:pt x="23" y="268"/>
                      </a:lnTo>
                      <a:lnTo>
                        <a:pt x="18" y="269"/>
                      </a:lnTo>
                      <a:lnTo>
                        <a:pt x="12" y="270"/>
                      </a:lnTo>
                      <a:lnTo>
                        <a:pt x="8" y="273"/>
                      </a:lnTo>
                      <a:lnTo>
                        <a:pt x="4" y="274"/>
                      </a:lnTo>
                      <a:lnTo>
                        <a:pt x="1" y="275"/>
                      </a:lnTo>
                      <a:lnTo>
                        <a:pt x="1" y="274"/>
                      </a:lnTo>
                      <a:lnTo>
                        <a:pt x="1" y="273"/>
                      </a:lnTo>
                      <a:lnTo>
                        <a:pt x="0" y="273"/>
                      </a:lnTo>
                      <a:lnTo>
                        <a:pt x="0" y="271"/>
                      </a:lnTo>
                      <a:lnTo>
                        <a:pt x="18" y="262"/>
                      </a:lnTo>
                      <a:lnTo>
                        <a:pt x="32" y="251"/>
                      </a:lnTo>
                      <a:lnTo>
                        <a:pt x="41" y="235"/>
                      </a:lnTo>
                      <a:lnTo>
                        <a:pt x="48" y="218"/>
                      </a:lnTo>
                      <a:lnTo>
                        <a:pt x="51" y="202"/>
                      </a:lnTo>
                      <a:lnTo>
                        <a:pt x="54" y="186"/>
                      </a:lnTo>
                      <a:lnTo>
                        <a:pt x="55" y="173"/>
                      </a:lnTo>
                      <a:lnTo>
                        <a:pt x="55" y="163"/>
                      </a:lnTo>
                      <a:lnTo>
                        <a:pt x="54" y="154"/>
                      </a:lnTo>
                      <a:lnTo>
                        <a:pt x="52" y="143"/>
                      </a:lnTo>
                      <a:lnTo>
                        <a:pt x="49" y="131"/>
                      </a:lnTo>
                      <a:lnTo>
                        <a:pt x="46" y="118"/>
                      </a:lnTo>
                      <a:lnTo>
                        <a:pt x="52" y="117"/>
                      </a:lnTo>
                      <a:lnTo>
                        <a:pt x="61" y="112"/>
                      </a:lnTo>
                      <a:lnTo>
                        <a:pt x="70" y="105"/>
                      </a:lnTo>
                      <a:lnTo>
                        <a:pt x="78" y="96"/>
                      </a:lnTo>
                      <a:lnTo>
                        <a:pt x="85" y="86"/>
                      </a:lnTo>
                      <a:lnTo>
                        <a:pt x="89" y="74"/>
                      </a:lnTo>
                      <a:lnTo>
                        <a:pt x="90" y="62"/>
                      </a:lnTo>
                      <a:lnTo>
                        <a:pt x="88" y="49"/>
                      </a:lnTo>
                      <a:lnTo>
                        <a:pt x="97" y="48"/>
                      </a:lnTo>
                      <a:lnTo>
                        <a:pt x="110" y="45"/>
                      </a:lnTo>
                      <a:lnTo>
                        <a:pt x="123" y="40"/>
                      </a:lnTo>
                      <a:lnTo>
                        <a:pt x="138" y="34"/>
                      </a:lnTo>
                      <a:lnTo>
                        <a:pt x="150" y="26"/>
                      </a:lnTo>
                      <a:lnTo>
                        <a:pt x="163" y="18"/>
                      </a:lnTo>
                      <a:lnTo>
                        <a:pt x="173" y="10"/>
                      </a:lnTo>
                      <a:lnTo>
                        <a:pt x="180" y="0"/>
                      </a:lnTo>
                      <a:lnTo>
                        <a:pt x="180" y="11"/>
                      </a:lnTo>
                      <a:lnTo>
                        <a:pt x="181" y="24"/>
                      </a:lnTo>
                      <a:lnTo>
                        <a:pt x="184" y="37"/>
                      </a:lnTo>
                      <a:lnTo>
                        <a:pt x="188" y="50"/>
                      </a:lnTo>
                      <a:lnTo>
                        <a:pt x="194" y="63"/>
                      </a:lnTo>
                      <a:lnTo>
                        <a:pt x="202" y="74"/>
                      </a:lnTo>
                      <a:lnTo>
                        <a:pt x="211" y="85"/>
                      </a:lnTo>
                      <a:lnTo>
                        <a:pt x="222" y="92"/>
                      </a:lnTo>
                      <a:lnTo>
                        <a:pt x="215" y="93"/>
                      </a:lnTo>
                      <a:lnTo>
                        <a:pt x="208" y="95"/>
                      </a:lnTo>
                      <a:lnTo>
                        <a:pt x="201" y="98"/>
                      </a:lnTo>
                      <a:lnTo>
                        <a:pt x="195" y="103"/>
                      </a:lnTo>
                      <a:lnTo>
                        <a:pt x="191" y="109"/>
                      </a:lnTo>
                      <a:lnTo>
                        <a:pt x="190" y="116"/>
                      </a:lnTo>
                      <a:lnTo>
                        <a:pt x="190" y="125"/>
                      </a:lnTo>
                      <a:lnTo>
                        <a:pt x="194" y="13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7" name="Freeform 320">
                  <a:extLst>
                    <a:ext uri="{FF2B5EF4-FFF2-40B4-BE49-F238E27FC236}">
                      <a16:creationId xmlns:a16="http://schemas.microsoft.com/office/drawing/2014/main" id="{C2DDECF8-AEDF-4636-88FF-588BC8C4945C}"/>
                    </a:ext>
                  </a:extLst>
                </p:cNvPr>
                <p:cNvSpPr>
                  <a:spLocks/>
                </p:cNvSpPr>
                <p:nvPr/>
              </p:nvSpPr>
              <p:spPr bwMode="auto">
                <a:xfrm>
                  <a:off x="109" y="219"/>
                  <a:ext cx="66" cy="133"/>
                </a:xfrm>
                <a:custGeom>
                  <a:avLst/>
                  <a:gdLst>
                    <a:gd name="T0" fmla="*/ 36 w 131"/>
                    <a:gd name="T1" fmla="*/ 132 h 266"/>
                    <a:gd name="T2" fmla="*/ 31 w 131"/>
                    <a:gd name="T3" fmla="*/ 127 h 266"/>
                    <a:gd name="T4" fmla="*/ 25 w 131"/>
                    <a:gd name="T5" fmla="*/ 128 h 266"/>
                    <a:gd name="T6" fmla="*/ 21 w 131"/>
                    <a:gd name="T7" fmla="*/ 125 h 266"/>
                    <a:gd name="T8" fmla="*/ 22 w 131"/>
                    <a:gd name="T9" fmla="*/ 122 h 266"/>
                    <a:gd name="T10" fmla="*/ 26 w 131"/>
                    <a:gd name="T11" fmla="*/ 118 h 266"/>
                    <a:gd name="T12" fmla="*/ 32 w 131"/>
                    <a:gd name="T13" fmla="*/ 117 h 266"/>
                    <a:gd name="T14" fmla="*/ 38 w 131"/>
                    <a:gd name="T15" fmla="*/ 114 h 266"/>
                    <a:gd name="T16" fmla="*/ 40 w 131"/>
                    <a:gd name="T17" fmla="*/ 111 h 266"/>
                    <a:gd name="T18" fmla="*/ 41 w 131"/>
                    <a:gd name="T19" fmla="*/ 108 h 266"/>
                    <a:gd name="T20" fmla="*/ 41 w 131"/>
                    <a:gd name="T21" fmla="*/ 105 h 266"/>
                    <a:gd name="T22" fmla="*/ 39 w 131"/>
                    <a:gd name="T23" fmla="*/ 103 h 266"/>
                    <a:gd name="T24" fmla="*/ 36 w 131"/>
                    <a:gd name="T25" fmla="*/ 100 h 266"/>
                    <a:gd name="T26" fmla="*/ 29 w 131"/>
                    <a:gd name="T27" fmla="*/ 100 h 266"/>
                    <a:gd name="T28" fmla="*/ 24 w 131"/>
                    <a:gd name="T29" fmla="*/ 103 h 266"/>
                    <a:gd name="T30" fmla="*/ 24 w 131"/>
                    <a:gd name="T31" fmla="*/ 107 h 266"/>
                    <a:gd name="T32" fmla="*/ 22 w 131"/>
                    <a:gd name="T33" fmla="*/ 111 h 266"/>
                    <a:gd name="T34" fmla="*/ 17 w 131"/>
                    <a:gd name="T35" fmla="*/ 114 h 266"/>
                    <a:gd name="T36" fmla="*/ 15 w 131"/>
                    <a:gd name="T37" fmla="*/ 115 h 266"/>
                    <a:gd name="T38" fmla="*/ 13 w 131"/>
                    <a:gd name="T39" fmla="*/ 113 h 266"/>
                    <a:gd name="T40" fmla="*/ 13 w 131"/>
                    <a:gd name="T41" fmla="*/ 110 h 266"/>
                    <a:gd name="T42" fmla="*/ 15 w 131"/>
                    <a:gd name="T43" fmla="*/ 105 h 266"/>
                    <a:gd name="T44" fmla="*/ 18 w 131"/>
                    <a:gd name="T45" fmla="*/ 101 h 266"/>
                    <a:gd name="T46" fmla="*/ 21 w 131"/>
                    <a:gd name="T47" fmla="*/ 97 h 266"/>
                    <a:gd name="T48" fmla="*/ 22 w 131"/>
                    <a:gd name="T49" fmla="*/ 94 h 266"/>
                    <a:gd name="T50" fmla="*/ 22 w 131"/>
                    <a:gd name="T51" fmla="*/ 92 h 266"/>
                    <a:gd name="T52" fmla="*/ 21 w 131"/>
                    <a:gd name="T53" fmla="*/ 89 h 266"/>
                    <a:gd name="T54" fmla="*/ 17 w 131"/>
                    <a:gd name="T55" fmla="*/ 86 h 266"/>
                    <a:gd name="T56" fmla="*/ 12 w 131"/>
                    <a:gd name="T57" fmla="*/ 84 h 266"/>
                    <a:gd name="T58" fmla="*/ 9 w 131"/>
                    <a:gd name="T59" fmla="*/ 85 h 266"/>
                    <a:gd name="T60" fmla="*/ 7 w 131"/>
                    <a:gd name="T61" fmla="*/ 86 h 266"/>
                    <a:gd name="T62" fmla="*/ 5 w 131"/>
                    <a:gd name="T63" fmla="*/ 88 h 266"/>
                    <a:gd name="T64" fmla="*/ 0 w 131"/>
                    <a:gd name="T65" fmla="*/ 76 h 266"/>
                    <a:gd name="T66" fmla="*/ 6 w 131"/>
                    <a:gd name="T67" fmla="*/ 50 h 266"/>
                    <a:gd name="T68" fmla="*/ 24 w 131"/>
                    <a:gd name="T69" fmla="*/ 27 h 266"/>
                    <a:gd name="T70" fmla="*/ 46 w 131"/>
                    <a:gd name="T71" fmla="*/ 10 h 266"/>
                    <a:gd name="T72" fmla="*/ 59 w 131"/>
                    <a:gd name="T73" fmla="*/ 3 h 266"/>
                    <a:gd name="T74" fmla="*/ 66 w 131"/>
                    <a:gd name="T75" fmla="*/ 0 h 266"/>
                    <a:gd name="T76" fmla="*/ 61 w 131"/>
                    <a:gd name="T77" fmla="*/ 9 h 266"/>
                    <a:gd name="T78" fmla="*/ 54 w 131"/>
                    <a:gd name="T79" fmla="*/ 24 h 266"/>
                    <a:gd name="T80" fmla="*/ 54 w 131"/>
                    <a:gd name="T81" fmla="*/ 37 h 266"/>
                    <a:gd name="T82" fmla="*/ 58 w 131"/>
                    <a:gd name="T83" fmla="*/ 49 h 266"/>
                    <a:gd name="T84" fmla="*/ 62 w 131"/>
                    <a:gd name="T85" fmla="*/ 63 h 266"/>
                    <a:gd name="T86" fmla="*/ 64 w 131"/>
                    <a:gd name="T87" fmla="*/ 75 h 266"/>
                    <a:gd name="T88" fmla="*/ 65 w 131"/>
                    <a:gd name="T89" fmla="*/ 84 h 266"/>
                    <a:gd name="T90" fmla="*/ 63 w 131"/>
                    <a:gd name="T91" fmla="*/ 99 h 266"/>
                    <a:gd name="T92" fmla="*/ 58 w 131"/>
                    <a:gd name="T93" fmla="*/ 115 h 266"/>
                    <a:gd name="T94" fmla="*/ 46 w 131"/>
                    <a:gd name="T95" fmla="*/ 129 h 2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6">
                      <a:moveTo>
                        <a:pt x="74" y="266"/>
                      </a:moveTo>
                      <a:lnTo>
                        <a:pt x="71" y="263"/>
                      </a:lnTo>
                      <a:lnTo>
                        <a:pt x="68" y="257"/>
                      </a:lnTo>
                      <a:lnTo>
                        <a:pt x="62" y="254"/>
                      </a:lnTo>
                      <a:lnTo>
                        <a:pt x="54" y="254"/>
                      </a:lnTo>
                      <a:lnTo>
                        <a:pt x="49" y="255"/>
                      </a:lnTo>
                      <a:lnTo>
                        <a:pt x="45" y="254"/>
                      </a:lnTo>
                      <a:lnTo>
                        <a:pt x="41" y="250"/>
                      </a:lnTo>
                      <a:lnTo>
                        <a:pt x="39" y="248"/>
                      </a:lnTo>
                      <a:lnTo>
                        <a:pt x="44" y="243"/>
                      </a:lnTo>
                      <a:lnTo>
                        <a:pt x="47" y="239"/>
                      </a:lnTo>
                      <a:lnTo>
                        <a:pt x="52" y="235"/>
                      </a:lnTo>
                      <a:lnTo>
                        <a:pt x="55" y="232"/>
                      </a:lnTo>
                      <a:lnTo>
                        <a:pt x="64" y="233"/>
                      </a:lnTo>
                      <a:lnTo>
                        <a:pt x="71" y="231"/>
                      </a:lnTo>
                      <a:lnTo>
                        <a:pt x="76" y="228"/>
                      </a:lnTo>
                      <a:lnTo>
                        <a:pt x="79" y="224"/>
                      </a:lnTo>
                      <a:lnTo>
                        <a:pt x="80" y="221"/>
                      </a:lnTo>
                      <a:lnTo>
                        <a:pt x="82" y="218"/>
                      </a:lnTo>
                      <a:lnTo>
                        <a:pt x="82" y="216"/>
                      </a:lnTo>
                      <a:lnTo>
                        <a:pt x="82" y="212"/>
                      </a:lnTo>
                      <a:lnTo>
                        <a:pt x="82" y="210"/>
                      </a:lnTo>
                      <a:lnTo>
                        <a:pt x="80" y="208"/>
                      </a:lnTo>
                      <a:lnTo>
                        <a:pt x="78" y="205"/>
                      </a:lnTo>
                      <a:lnTo>
                        <a:pt x="77" y="203"/>
                      </a:lnTo>
                      <a:lnTo>
                        <a:pt x="72" y="200"/>
                      </a:lnTo>
                      <a:lnTo>
                        <a:pt x="65" y="198"/>
                      </a:lnTo>
                      <a:lnTo>
                        <a:pt x="57" y="200"/>
                      </a:lnTo>
                      <a:lnTo>
                        <a:pt x="52" y="202"/>
                      </a:lnTo>
                      <a:lnTo>
                        <a:pt x="48" y="205"/>
                      </a:lnTo>
                      <a:lnTo>
                        <a:pt x="48" y="209"/>
                      </a:lnTo>
                      <a:lnTo>
                        <a:pt x="48" y="213"/>
                      </a:lnTo>
                      <a:lnTo>
                        <a:pt x="48" y="217"/>
                      </a:lnTo>
                      <a:lnTo>
                        <a:pt x="44" y="221"/>
                      </a:lnTo>
                      <a:lnTo>
                        <a:pt x="39" y="225"/>
                      </a:lnTo>
                      <a:lnTo>
                        <a:pt x="34" y="228"/>
                      </a:lnTo>
                      <a:lnTo>
                        <a:pt x="32" y="231"/>
                      </a:lnTo>
                      <a:lnTo>
                        <a:pt x="30" y="230"/>
                      </a:lnTo>
                      <a:lnTo>
                        <a:pt x="29" y="227"/>
                      </a:lnTo>
                      <a:lnTo>
                        <a:pt x="26" y="226"/>
                      </a:lnTo>
                      <a:lnTo>
                        <a:pt x="24" y="225"/>
                      </a:lnTo>
                      <a:lnTo>
                        <a:pt x="26" y="220"/>
                      </a:lnTo>
                      <a:lnTo>
                        <a:pt x="29" y="215"/>
                      </a:lnTo>
                      <a:lnTo>
                        <a:pt x="30" y="209"/>
                      </a:lnTo>
                      <a:lnTo>
                        <a:pt x="31" y="205"/>
                      </a:lnTo>
                      <a:lnTo>
                        <a:pt x="36" y="202"/>
                      </a:lnTo>
                      <a:lnTo>
                        <a:pt x="39" y="198"/>
                      </a:lnTo>
                      <a:lnTo>
                        <a:pt x="42" y="193"/>
                      </a:lnTo>
                      <a:lnTo>
                        <a:pt x="44" y="188"/>
                      </a:lnTo>
                      <a:lnTo>
                        <a:pt x="44" y="187"/>
                      </a:lnTo>
                      <a:lnTo>
                        <a:pt x="44" y="185"/>
                      </a:lnTo>
                      <a:lnTo>
                        <a:pt x="44" y="183"/>
                      </a:lnTo>
                      <a:lnTo>
                        <a:pt x="44" y="182"/>
                      </a:lnTo>
                      <a:lnTo>
                        <a:pt x="41" y="178"/>
                      </a:lnTo>
                      <a:lnTo>
                        <a:pt x="38" y="174"/>
                      </a:lnTo>
                      <a:lnTo>
                        <a:pt x="34" y="172"/>
                      </a:lnTo>
                      <a:lnTo>
                        <a:pt x="27" y="170"/>
                      </a:lnTo>
                      <a:lnTo>
                        <a:pt x="24" y="168"/>
                      </a:lnTo>
                      <a:lnTo>
                        <a:pt x="22" y="168"/>
                      </a:lnTo>
                      <a:lnTo>
                        <a:pt x="18" y="170"/>
                      </a:lnTo>
                      <a:lnTo>
                        <a:pt x="16" y="171"/>
                      </a:lnTo>
                      <a:lnTo>
                        <a:pt x="14" y="172"/>
                      </a:lnTo>
                      <a:lnTo>
                        <a:pt x="11" y="174"/>
                      </a:lnTo>
                      <a:lnTo>
                        <a:pt x="9" y="175"/>
                      </a:lnTo>
                      <a:lnTo>
                        <a:pt x="7" y="178"/>
                      </a:lnTo>
                      <a:lnTo>
                        <a:pt x="0" y="152"/>
                      </a:lnTo>
                      <a:lnTo>
                        <a:pt x="2" y="127"/>
                      </a:lnTo>
                      <a:lnTo>
                        <a:pt x="12" y="100"/>
                      </a:lnTo>
                      <a:lnTo>
                        <a:pt x="29" y="76"/>
                      </a:lnTo>
                      <a:lnTo>
                        <a:pt x="48" y="53"/>
                      </a:lnTo>
                      <a:lnTo>
                        <a:pt x="70" y="34"/>
                      </a:lnTo>
                      <a:lnTo>
                        <a:pt x="92" y="19"/>
                      </a:lnTo>
                      <a:lnTo>
                        <a:pt x="113" y="8"/>
                      </a:lnTo>
                      <a:lnTo>
                        <a:pt x="118" y="6"/>
                      </a:lnTo>
                      <a:lnTo>
                        <a:pt x="126" y="1"/>
                      </a:lnTo>
                      <a:lnTo>
                        <a:pt x="131" y="0"/>
                      </a:lnTo>
                      <a:lnTo>
                        <a:pt x="129" y="6"/>
                      </a:lnTo>
                      <a:lnTo>
                        <a:pt x="121" y="17"/>
                      </a:lnTo>
                      <a:lnTo>
                        <a:pt x="113" y="31"/>
                      </a:lnTo>
                      <a:lnTo>
                        <a:pt x="108" y="47"/>
                      </a:lnTo>
                      <a:lnTo>
                        <a:pt x="107" y="64"/>
                      </a:lnTo>
                      <a:lnTo>
                        <a:pt x="108" y="73"/>
                      </a:lnTo>
                      <a:lnTo>
                        <a:pt x="112" y="84"/>
                      </a:lnTo>
                      <a:lnTo>
                        <a:pt x="115" y="98"/>
                      </a:lnTo>
                      <a:lnTo>
                        <a:pt x="120" y="113"/>
                      </a:lnTo>
                      <a:lnTo>
                        <a:pt x="123" y="126"/>
                      </a:lnTo>
                      <a:lnTo>
                        <a:pt x="126" y="138"/>
                      </a:lnTo>
                      <a:lnTo>
                        <a:pt x="128" y="149"/>
                      </a:lnTo>
                      <a:lnTo>
                        <a:pt x="129" y="158"/>
                      </a:lnTo>
                      <a:lnTo>
                        <a:pt x="129" y="168"/>
                      </a:lnTo>
                      <a:lnTo>
                        <a:pt x="128" y="181"/>
                      </a:lnTo>
                      <a:lnTo>
                        <a:pt x="125" y="197"/>
                      </a:lnTo>
                      <a:lnTo>
                        <a:pt x="122" y="213"/>
                      </a:lnTo>
                      <a:lnTo>
                        <a:pt x="115" y="230"/>
                      </a:lnTo>
                      <a:lnTo>
                        <a:pt x="106" y="246"/>
                      </a:lnTo>
                      <a:lnTo>
                        <a:pt x="92" y="257"/>
                      </a:lnTo>
                      <a:lnTo>
                        <a:pt x="74"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8" name="Freeform 321">
                  <a:extLst>
                    <a:ext uri="{FF2B5EF4-FFF2-40B4-BE49-F238E27FC236}">
                      <a16:creationId xmlns:a16="http://schemas.microsoft.com/office/drawing/2014/main" id="{58BE0ADB-7DAD-48D6-93C9-96F505DE3FDA}"/>
                    </a:ext>
                  </a:extLst>
                </p:cNvPr>
                <p:cNvSpPr>
                  <a:spLocks/>
                </p:cNvSpPr>
                <p:nvPr/>
              </p:nvSpPr>
              <p:spPr bwMode="auto">
                <a:xfrm>
                  <a:off x="7" y="284"/>
                  <a:ext cx="320" cy="224"/>
                </a:xfrm>
                <a:custGeom>
                  <a:avLst/>
                  <a:gdLst>
                    <a:gd name="T0" fmla="*/ 148 w 640"/>
                    <a:gd name="T1" fmla="*/ 191 h 450"/>
                    <a:gd name="T2" fmla="*/ 131 w 640"/>
                    <a:gd name="T3" fmla="*/ 221 h 450"/>
                    <a:gd name="T4" fmla="*/ 116 w 640"/>
                    <a:gd name="T5" fmla="*/ 195 h 450"/>
                    <a:gd name="T6" fmla="*/ 97 w 640"/>
                    <a:gd name="T7" fmla="*/ 176 h 450"/>
                    <a:gd name="T8" fmla="*/ 91 w 640"/>
                    <a:gd name="T9" fmla="*/ 128 h 450"/>
                    <a:gd name="T10" fmla="*/ 104 w 640"/>
                    <a:gd name="T11" fmla="*/ 106 h 450"/>
                    <a:gd name="T12" fmla="*/ 115 w 640"/>
                    <a:gd name="T13" fmla="*/ 83 h 450"/>
                    <a:gd name="T14" fmla="*/ 108 w 640"/>
                    <a:gd name="T15" fmla="*/ 87 h 450"/>
                    <a:gd name="T16" fmla="*/ 99 w 640"/>
                    <a:gd name="T17" fmla="*/ 108 h 450"/>
                    <a:gd name="T18" fmla="*/ 66 w 640"/>
                    <a:gd name="T19" fmla="*/ 134 h 450"/>
                    <a:gd name="T20" fmla="*/ 40 w 640"/>
                    <a:gd name="T21" fmla="*/ 137 h 450"/>
                    <a:gd name="T22" fmla="*/ 24 w 640"/>
                    <a:gd name="T23" fmla="*/ 130 h 450"/>
                    <a:gd name="T24" fmla="*/ 0 w 640"/>
                    <a:gd name="T25" fmla="*/ 119 h 450"/>
                    <a:gd name="T26" fmla="*/ 20 w 640"/>
                    <a:gd name="T27" fmla="*/ 112 h 450"/>
                    <a:gd name="T28" fmla="*/ 38 w 640"/>
                    <a:gd name="T29" fmla="*/ 91 h 450"/>
                    <a:gd name="T30" fmla="*/ 72 w 640"/>
                    <a:gd name="T31" fmla="*/ 68 h 450"/>
                    <a:gd name="T32" fmla="*/ 94 w 640"/>
                    <a:gd name="T33" fmla="*/ 70 h 450"/>
                    <a:gd name="T34" fmla="*/ 98 w 640"/>
                    <a:gd name="T35" fmla="*/ 71 h 450"/>
                    <a:gd name="T36" fmla="*/ 93 w 640"/>
                    <a:gd name="T37" fmla="*/ 83 h 450"/>
                    <a:gd name="T38" fmla="*/ 96 w 640"/>
                    <a:gd name="T39" fmla="*/ 86 h 450"/>
                    <a:gd name="T40" fmla="*/ 107 w 640"/>
                    <a:gd name="T41" fmla="*/ 83 h 450"/>
                    <a:gd name="T42" fmla="*/ 106 w 640"/>
                    <a:gd name="T43" fmla="*/ 69 h 450"/>
                    <a:gd name="T44" fmla="*/ 110 w 640"/>
                    <a:gd name="T45" fmla="*/ 68 h 450"/>
                    <a:gd name="T46" fmla="*/ 116 w 640"/>
                    <a:gd name="T47" fmla="*/ 77 h 450"/>
                    <a:gd name="T48" fmla="*/ 131 w 640"/>
                    <a:gd name="T49" fmla="*/ 79 h 450"/>
                    <a:gd name="T50" fmla="*/ 142 w 640"/>
                    <a:gd name="T51" fmla="*/ 70 h 450"/>
                    <a:gd name="T52" fmla="*/ 154 w 640"/>
                    <a:gd name="T53" fmla="*/ 66 h 450"/>
                    <a:gd name="T54" fmla="*/ 172 w 640"/>
                    <a:gd name="T55" fmla="*/ 47 h 450"/>
                    <a:gd name="T56" fmla="*/ 210 w 640"/>
                    <a:gd name="T57" fmla="*/ 3 h 450"/>
                    <a:gd name="T58" fmla="*/ 240 w 640"/>
                    <a:gd name="T59" fmla="*/ 0 h 450"/>
                    <a:gd name="T60" fmla="*/ 264 w 640"/>
                    <a:gd name="T61" fmla="*/ 4 h 450"/>
                    <a:gd name="T62" fmla="*/ 290 w 640"/>
                    <a:gd name="T63" fmla="*/ 14 h 450"/>
                    <a:gd name="T64" fmla="*/ 315 w 640"/>
                    <a:gd name="T65" fmla="*/ 15 h 450"/>
                    <a:gd name="T66" fmla="*/ 311 w 640"/>
                    <a:gd name="T67" fmla="*/ 28 h 450"/>
                    <a:gd name="T68" fmla="*/ 277 w 640"/>
                    <a:gd name="T69" fmla="*/ 70 h 450"/>
                    <a:gd name="T70" fmla="*/ 245 w 640"/>
                    <a:gd name="T71" fmla="*/ 84 h 450"/>
                    <a:gd name="T72" fmla="*/ 213 w 640"/>
                    <a:gd name="T73" fmla="*/ 92 h 450"/>
                    <a:gd name="T74" fmla="*/ 182 w 640"/>
                    <a:gd name="T75" fmla="*/ 84 h 450"/>
                    <a:gd name="T76" fmla="*/ 166 w 640"/>
                    <a:gd name="T77" fmla="*/ 75 h 450"/>
                    <a:gd name="T78" fmla="*/ 154 w 640"/>
                    <a:gd name="T79" fmla="*/ 72 h 450"/>
                    <a:gd name="T80" fmla="*/ 142 w 640"/>
                    <a:gd name="T81" fmla="*/ 75 h 450"/>
                    <a:gd name="T82" fmla="*/ 143 w 640"/>
                    <a:gd name="T83" fmla="*/ 82 h 450"/>
                    <a:gd name="T84" fmla="*/ 157 w 640"/>
                    <a:gd name="T85" fmla="*/ 81 h 450"/>
                    <a:gd name="T86" fmla="*/ 173 w 640"/>
                    <a:gd name="T87" fmla="*/ 79 h 450"/>
                    <a:gd name="T88" fmla="*/ 205 w 640"/>
                    <a:gd name="T89" fmla="*/ 91 h 450"/>
                    <a:gd name="T90" fmla="*/ 232 w 640"/>
                    <a:gd name="T91" fmla="*/ 123 h 450"/>
                    <a:gd name="T92" fmla="*/ 241 w 640"/>
                    <a:gd name="T93" fmla="*/ 163 h 450"/>
                    <a:gd name="T94" fmla="*/ 224 w 640"/>
                    <a:gd name="T95" fmla="*/ 163 h 450"/>
                    <a:gd name="T96" fmla="*/ 186 w 640"/>
                    <a:gd name="T97" fmla="*/ 152 h 450"/>
                    <a:gd name="T98" fmla="*/ 163 w 640"/>
                    <a:gd name="T99" fmla="*/ 145 h 450"/>
                    <a:gd name="T100" fmla="*/ 145 w 640"/>
                    <a:gd name="T101" fmla="*/ 116 h 450"/>
                    <a:gd name="T102" fmla="*/ 139 w 640"/>
                    <a:gd name="T103" fmla="*/ 90 h 450"/>
                    <a:gd name="T104" fmla="*/ 126 w 640"/>
                    <a:gd name="T105" fmla="*/ 81 h 450"/>
                    <a:gd name="T106" fmla="*/ 118 w 640"/>
                    <a:gd name="T107" fmla="*/ 83 h 450"/>
                    <a:gd name="T108" fmla="*/ 126 w 640"/>
                    <a:gd name="T109" fmla="*/ 96 h 450"/>
                    <a:gd name="T110" fmla="*/ 149 w 640"/>
                    <a:gd name="T111" fmla="*/ 123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5"/>
                      </a:moveTo>
                      <a:lnTo>
                        <a:pt x="311" y="298"/>
                      </a:lnTo>
                      <a:lnTo>
                        <a:pt x="311" y="330"/>
                      </a:lnTo>
                      <a:lnTo>
                        <a:pt x="306" y="361"/>
                      </a:lnTo>
                      <a:lnTo>
                        <a:pt x="296" y="384"/>
                      </a:lnTo>
                      <a:lnTo>
                        <a:pt x="284" y="401"/>
                      </a:lnTo>
                      <a:lnTo>
                        <a:pt x="275" y="416"/>
                      </a:lnTo>
                      <a:lnTo>
                        <a:pt x="268" y="433"/>
                      </a:lnTo>
                      <a:lnTo>
                        <a:pt x="262" y="450"/>
                      </a:lnTo>
                      <a:lnTo>
                        <a:pt x="261" y="444"/>
                      </a:lnTo>
                      <a:lnTo>
                        <a:pt x="258" y="435"/>
                      </a:lnTo>
                      <a:lnTo>
                        <a:pt x="253" y="425"/>
                      </a:lnTo>
                      <a:lnTo>
                        <a:pt x="246" y="414"/>
                      </a:lnTo>
                      <a:lnTo>
                        <a:pt x="239" y="403"/>
                      </a:lnTo>
                      <a:lnTo>
                        <a:pt x="231" y="392"/>
                      </a:lnTo>
                      <a:lnTo>
                        <a:pt x="223" y="382"/>
                      </a:lnTo>
                      <a:lnTo>
                        <a:pt x="215" y="375"/>
                      </a:lnTo>
                      <a:lnTo>
                        <a:pt x="207" y="368"/>
                      </a:lnTo>
                      <a:lnTo>
                        <a:pt x="200" y="360"/>
                      </a:lnTo>
                      <a:lnTo>
                        <a:pt x="194" y="353"/>
                      </a:lnTo>
                      <a:lnTo>
                        <a:pt x="190" y="345"/>
                      </a:lnTo>
                      <a:lnTo>
                        <a:pt x="181" y="320"/>
                      </a:lnTo>
                      <a:lnTo>
                        <a:pt x="178" y="295"/>
                      </a:lnTo>
                      <a:lnTo>
                        <a:pt x="179" y="273"/>
                      </a:lnTo>
                      <a:lnTo>
                        <a:pt x="182" y="257"/>
                      </a:lnTo>
                      <a:lnTo>
                        <a:pt x="184" y="248"/>
                      </a:lnTo>
                      <a:lnTo>
                        <a:pt x="189" y="239"/>
                      </a:lnTo>
                      <a:lnTo>
                        <a:pt x="194" y="231"/>
                      </a:lnTo>
                      <a:lnTo>
                        <a:pt x="201" y="222"/>
                      </a:lnTo>
                      <a:lnTo>
                        <a:pt x="207" y="212"/>
                      </a:lnTo>
                      <a:lnTo>
                        <a:pt x="214" y="202"/>
                      </a:lnTo>
                      <a:lnTo>
                        <a:pt x="221" y="192"/>
                      </a:lnTo>
                      <a:lnTo>
                        <a:pt x="227" y="181"/>
                      </a:lnTo>
                      <a:lnTo>
                        <a:pt x="229" y="174"/>
                      </a:lnTo>
                      <a:lnTo>
                        <a:pt x="229" y="167"/>
                      </a:lnTo>
                      <a:lnTo>
                        <a:pt x="228" y="162"/>
                      </a:lnTo>
                      <a:lnTo>
                        <a:pt x="226" y="160"/>
                      </a:lnTo>
                      <a:lnTo>
                        <a:pt x="221" y="164"/>
                      </a:lnTo>
                      <a:lnTo>
                        <a:pt x="217" y="169"/>
                      </a:lnTo>
                      <a:lnTo>
                        <a:pt x="215" y="175"/>
                      </a:lnTo>
                      <a:lnTo>
                        <a:pt x="213" y="181"/>
                      </a:lnTo>
                      <a:lnTo>
                        <a:pt x="211" y="192"/>
                      </a:lnTo>
                      <a:lnTo>
                        <a:pt x="207" y="201"/>
                      </a:lnTo>
                      <a:lnTo>
                        <a:pt x="203" y="209"/>
                      </a:lnTo>
                      <a:lnTo>
                        <a:pt x="198" y="217"/>
                      </a:lnTo>
                      <a:lnTo>
                        <a:pt x="188" y="232"/>
                      </a:lnTo>
                      <a:lnTo>
                        <a:pt x="175" y="245"/>
                      </a:lnTo>
                      <a:lnTo>
                        <a:pt x="161" y="256"/>
                      </a:lnTo>
                      <a:lnTo>
                        <a:pt x="146" y="264"/>
                      </a:lnTo>
                      <a:lnTo>
                        <a:pt x="131" y="270"/>
                      </a:lnTo>
                      <a:lnTo>
                        <a:pt x="116" y="275"/>
                      </a:lnTo>
                      <a:lnTo>
                        <a:pt x="102" y="276"/>
                      </a:lnTo>
                      <a:lnTo>
                        <a:pt x="88" y="276"/>
                      </a:lnTo>
                      <a:lnTo>
                        <a:pt x="84" y="276"/>
                      </a:lnTo>
                      <a:lnTo>
                        <a:pt x="80" y="275"/>
                      </a:lnTo>
                      <a:lnTo>
                        <a:pt x="76" y="273"/>
                      </a:lnTo>
                      <a:lnTo>
                        <a:pt x="72" y="272"/>
                      </a:lnTo>
                      <a:lnTo>
                        <a:pt x="64" y="270"/>
                      </a:lnTo>
                      <a:lnTo>
                        <a:pt x="56" y="267"/>
                      </a:lnTo>
                      <a:lnTo>
                        <a:pt x="48" y="262"/>
                      </a:lnTo>
                      <a:lnTo>
                        <a:pt x="40" y="258"/>
                      </a:lnTo>
                      <a:lnTo>
                        <a:pt x="31" y="254"/>
                      </a:lnTo>
                      <a:lnTo>
                        <a:pt x="22" y="249"/>
                      </a:lnTo>
                      <a:lnTo>
                        <a:pt x="11" y="245"/>
                      </a:lnTo>
                      <a:lnTo>
                        <a:pt x="0" y="240"/>
                      </a:lnTo>
                      <a:lnTo>
                        <a:pt x="7" y="238"/>
                      </a:lnTo>
                      <a:lnTo>
                        <a:pt x="14" y="235"/>
                      </a:lnTo>
                      <a:lnTo>
                        <a:pt x="23" y="233"/>
                      </a:lnTo>
                      <a:lnTo>
                        <a:pt x="32" y="230"/>
                      </a:lnTo>
                      <a:lnTo>
                        <a:pt x="40" y="226"/>
                      </a:lnTo>
                      <a:lnTo>
                        <a:pt x="48" y="220"/>
                      </a:lnTo>
                      <a:lnTo>
                        <a:pt x="55" y="215"/>
                      </a:lnTo>
                      <a:lnTo>
                        <a:pt x="60" y="207"/>
                      </a:lnTo>
                      <a:lnTo>
                        <a:pt x="65" y="195"/>
                      </a:lnTo>
                      <a:lnTo>
                        <a:pt x="75" y="182"/>
                      </a:lnTo>
                      <a:lnTo>
                        <a:pt x="85" y="170"/>
                      </a:lnTo>
                      <a:lnTo>
                        <a:pt x="99" y="157"/>
                      </a:lnTo>
                      <a:lnTo>
                        <a:pt x="113" y="148"/>
                      </a:lnTo>
                      <a:lnTo>
                        <a:pt x="128" y="141"/>
                      </a:lnTo>
                      <a:lnTo>
                        <a:pt x="144" y="137"/>
                      </a:lnTo>
                      <a:lnTo>
                        <a:pt x="161" y="140"/>
                      </a:lnTo>
                      <a:lnTo>
                        <a:pt x="168" y="143"/>
                      </a:lnTo>
                      <a:lnTo>
                        <a:pt x="176" y="144"/>
                      </a:lnTo>
                      <a:lnTo>
                        <a:pt x="183" y="143"/>
                      </a:lnTo>
                      <a:lnTo>
                        <a:pt x="188" y="140"/>
                      </a:lnTo>
                      <a:lnTo>
                        <a:pt x="191" y="136"/>
                      </a:lnTo>
                      <a:lnTo>
                        <a:pt x="194" y="136"/>
                      </a:lnTo>
                      <a:lnTo>
                        <a:pt x="198" y="137"/>
                      </a:lnTo>
                      <a:lnTo>
                        <a:pt x="201" y="139"/>
                      </a:lnTo>
                      <a:lnTo>
                        <a:pt x="196" y="143"/>
                      </a:lnTo>
                      <a:lnTo>
                        <a:pt x="190" y="150"/>
                      </a:lnTo>
                      <a:lnTo>
                        <a:pt x="186" y="157"/>
                      </a:lnTo>
                      <a:lnTo>
                        <a:pt x="185" y="164"/>
                      </a:lnTo>
                      <a:lnTo>
                        <a:pt x="185" y="165"/>
                      </a:lnTo>
                      <a:lnTo>
                        <a:pt x="186" y="166"/>
                      </a:lnTo>
                      <a:lnTo>
                        <a:pt x="186" y="169"/>
                      </a:lnTo>
                      <a:lnTo>
                        <a:pt x="188" y="170"/>
                      </a:lnTo>
                      <a:lnTo>
                        <a:pt x="189" y="171"/>
                      </a:lnTo>
                      <a:lnTo>
                        <a:pt x="190" y="171"/>
                      </a:lnTo>
                      <a:lnTo>
                        <a:pt x="192" y="172"/>
                      </a:lnTo>
                      <a:lnTo>
                        <a:pt x="193" y="173"/>
                      </a:lnTo>
                      <a:lnTo>
                        <a:pt x="199" y="174"/>
                      </a:lnTo>
                      <a:lnTo>
                        <a:pt x="205" y="173"/>
                      </a:lnTo>
                      <a:lnTo>
                        <a:pt x="211" y="170"/>
                      </a:lnTo>
                      <a:lnTo>
                        <a:pt x="214" y="166"/>
                      </a:lnTo>
                      <a:lnTo>
                        <a:pt x="217" y="160"/>
                      </a:lnTo>
                      <a:lnTo>
                        <a:pt x="217" y="154"/>
                      </a:lnTo>
                      <a:lnTo>
                        <a:pt x="216" y="147"/>
                      </a:lnTo>
                      <a:lnTo>
                        <a:pt x="214" y="142"/>
                      </a:lnTo>
                      <a:lnTo>
                        <a:pt x="212" y="139"/>
                      </a:lnTo>
                      <a:lnTo>
                        <a:pt x="212" y="136"/>
                      </a:lnTo>
                      <a:lnTo>
                        <a:pt x="213" y="135"/>
                      </a:lnTo>
                      <a:lnTo>
                        <a:pt x="215" y="134"/>
                      </a:lnTo>
                      <a:lnTo>
                        <a:pt x="217" y="134"/>
                      </a:lnTo>
                      <a:lnTo>
                        <a:pt x="219" y="137"/>
                      </a:lnTo>
                      <a:lnTo>
                        <a:pt x="220" y="141"/>
                      </a:lnTo>
                      <a:lnTo>
                        <a:pt x="221" y="144"/>
                      </a:lnTo>
                      <a:lnTo>
                        <a:pt x="222" y="149"/>
                      </a:lnTo>
                      <a:lnTo>
                        <a:pt x="227" y="154"/>
                      </a:lnTo>
                      <a:lnTo>
                        <a:pt x="232" y="155"/>
                      </a:lnTo>
                      <a:lnTo>
                        <a:pt x="242" y="150"/>
                      </a:lnTo>
                      <a:lnTo>
                        <a:pt x="245" y="154"/>
                      </a:lnTo>
                      <a:lnTo>
                        <a:pt x="250" y="156"/>
                      </a:lnTo>
                      <a:lnTo>
                        <a:pt x="255" y="158"/>
                      </a:lnTo>
                      <a:lnTo>
                        <a:pt x="261" y="158"/>
                      </a:lnTo>
                      <a:lnTo>
                        <a:pt x="266" y="157"/>
                      </a:lnTo>
                      <a:lnTo>
                        <a:pt x="272" y="154"/>
                      </a:lnTo>
                      <a:lnTo>
                        <a:pt x="276" y="149"/>
                      </a:lnTo>
                      <a:lnTo>
                        <a:pt x="280" y="141"/>
                      </a:lnTo>
                      <a:lnTo>
                        <a:pt x="283" y="140"/>
                      </a:lnTo>
                      <a:lnTo>
                        <a:pt x="287" y="139"/>
                      </a:lnTo>
                      <a:lnTo>
                        <a:pt x="291" y="136"/>
                      </a:lnTo>
                      <a:lnTo>
                        <a:pt x="297" y="135"/>
                      </a:lnTo>
                      <a:lnTo>
                        <a:pt x="302" y="134"/>
                      </a:lnTo>
                      <a:lnTo>
                        <a:pt x="307" y="133"/>
                      </a:lnTo>
                      <a:lnTo>
                        <a:pt x="313" y="132"/>
                      </a:lnTo>
                      <a:lnTo>
                        <a:pt x="319" y="131"/>
                      </a:lnTo>
                      <a:lnTo>
                        <a:pt x="328" y="125"/>
                      </a:lnTo>
                      <a:lnTo>
                        <a:pt x="336" y="113"/>
                      </a:lnTo>
                      <a:lnTo>
                        <a:pt x="343" y="95"/>
                      </a:lnTo>
                      <a:lnTo>
                        <a:pt x="351" y="72"/>
                      </a:lnTo>
                      <a:lnTo>
                        <a:pt x="364" y="46"/>
                      </a:lnTo>
                      <a:lnTo>
                        <a:pt x="381" y="27"/>
                      </a:lnTo>
                      <a:lnTo>
                        <a:pt x="399" y="14"/>
                      </a:lnTo>
                      <a:lnTo>
                        <a:pt x="419" y="6"/>
                      </a:lnTo>
                      <a:lnTo>
                        <a:pt x="437" y="1"/>
                      </a:lnTo>
                      <a:lnTo>
                        <a:pt x="454" y="0"/>
                      </a:lnTo>
                      <a:lnTo>
                        <a:pt x="466" y="0"/>
                      </a:lnTo>
                      <a:lnTo>
                        <a:pt x="473" y="0"/>
                      </a:lnTo>
                      <a:lnTo>
                        <a:pt x="479" y="0"/>
                      </a:lnTo>
                      <a:lnTo>
                        <a:pt x="486" y="1"/>
                      </a:lnTo>
                      <a:lnTo>
                        <a:pt x="495" y="3"/>
                      </a:lnTo>
                      <a:lnTo>
                        <a:pt x="505" y="4"/>
                      </a:lnTo>
                      <a:lnTo>
                        <a:pt x="517" y="6"/>
                      </a:lnTo>
                      <a:lnTo>
                        <a:pt x="527" y="9"/>
                      </a:lnTo>
                      <a:lnTo>
                        <a:pt x="539" y="13"/>
                      </a:lnTo>
                      <a:lnTo>
                        <a:pt x="548" y="18"/>
                      </a:lnTo>
                      <a:lnTo>
                        <a:pt x="557" y="22"/>
                      </a:lnTo>
                      <a:lnTo>
                        <a:pt x="568" y="26"/>
                      </a:lnTo>
                      <a:lnTo>
                        <a:pt x="579" y="28"/>
                      </a:lnTo>
                      <a:lnTo>
                        <a:pt x="589" y="30"/>
                      </a:lnTo>
                      <a:lnTo>
                        <a:pt x="601" y="31"/>
                      </a:lnTo>
                      <a:lnTo>
                        <a:pt x="611" y="31"/>
                      </a:lnTo>
                      <a:lnTo>
                        <a:pt x="621" y="31"/>
                      </a:lnTo>
                      <a:lnTo>
                        <a:pt x="630" y="30"/>
                      </a:lnTo>
                      <a:lnTo>
                        <a:pt x="640" y="30"/>
                      </a:lnTo>
                      <a:lnTo>
                        <a:pt x="640" y="35"/>
                      </a:lnTo>
                      <a:lnTo>
                        <a:pt x="636" y="39"/>
                      </a:lnTo>
                      <a:lnTo>
                        <a:pt x="631" y="44"/>
                      </a:lnTo>
                      <a:lnTo>
                        <a:pt x="622" y="57"/>
                      </a:lnTo>
                      <a:lnTo>
                        <a:pt x="610" y="73"/>
                      </a:lnTo>
                      <a:lnTo>
                        <a:pt x="596" y="90"/>
                      </a:lnTo>
                      <a:lnTo>
                        <a:pt x="583" y="107"/>
                      </a:lnTo>
                      <a:lnTo>
                        <a:pt x="568" y="125"/>
                      </a:lnTo>
                      <a:lnTo>
                        <a:pt x="553" y="140"/>
                      </a:lnTo>
                      <a:lnTo>
                        <a:pt x="538" y="151"/>
                      </a:lnTo>
                      <a:lnTo>
                        <a:pt x="524" y="158"/>
                      </a:lnTo>
                      <a:lnTo>
                        <a:pt x="515" y="160"/>
                      </a:lnTo>
                      <a:lnTo>
                        <a:pt x="504" y="164"/>
                      </a:lnTo>
                      <a:lnTo>
                        <a:pt x="490" y="169"/>
                      </a:lnTo>
                      <a:lnTo>
                        <a:pt x="477" y="172"/>
                      </a:lnTo>
                      <a:lnTo>
                        <a:pt x="463" y="177"/>
                      </a:lnTo>
                      <a:lnTo>
                        <a:pt x="449" y="180"/>
                      </a:lnTo>
                      <a:lnTo>
                        <a:pt x="436" y="182"/>
                      </a:lnTo>
                      <a:lnTo>
                        <a:pt x="425" y="184"/>
                      </a:lnTo>
                      <a:lnTo>
                        <a:pt x="414" y="182"/>
                      </a:lnTo>
                      <a:lnTo>
                        <a:pt x="402" y="180"/>
                      </a:lnTo>
                      <a:lnTo>
                        <a:pt x="388" y="177"/>
                      </a:lnTo>
                      <a:lnTo>
                        <a:pt x="375" y="172"/>
                      </a:lnTo>
                      <a:lnTo>
                        <a:pt x="364" y="169"/>
                      </a:lnTo>
                      <a:lnTo>
                        <a:pt x="353" y="164"/>
                      </a:lnTo>
                      <a:lnTo>
                        <a:pt x="345" y="160"/>
                      </a:lnTo>
                      <a:lnTo>
                        <a:pt x="341" y="158"/>
                      </a:lnTo>
                      <a:lnTo>
                        <a:pt x="336" y="155"/>
                      </a:lnTo>
                      <a:lnTo>
                        <a:pt x="331" y="151"/>
                      </a:lnTo>
                      <a:lnTo>
                        <a:pt x="326" y="148"/>
                      </a:lnTo>
                      <a:lnTo>
                        <a:pt x="321" y="145"/>
                      </a:lnTo>
                      <a:lnTo>
                        <a:pt x="318" y="144"/>
                      </a:lnTo>
                      <a:lnTo>
                        <a:pt x="313" y="144"/>
                      </a:lnTo>
                      <a:lnTo>
                        <a:pt x="307" y="144"/>
                      </a:lnTo>
                      <a:lnTo>
                        <a:pt x="302" y="145"/>
                      </a:lnTo>
                      <a:lnTo>
                        <a:pt x="296" y="147"/>
                      </a:lnTo>
                      <a:lnTo>
                        <a:pt x="291" y="148"/>
                      </a:lnTo>
                      <a:lnTo>
                        <a:pt x="287" y="150"/>
                      </a:lnTo>
                      <a:lnTo>
                        <a:pt x="283" y="151"/>
                      </a:lnTo>
                      <a:lnTo>
                        <a:pt x="279" y="155"/>
                      </a:lnTo>
                      <a:lnTo>
                        <a:pt x="277" y="158"/>
                      </a:lnTo>
                      <a:lnTo>
                        <a:pt x="279" y="160"/>
                      </a:lnTo>
                      <a:lnTo>
                        <a:pt x="282" y="163"/>
                      </a:lnTo>
                      <a:lnTo>
                        <a:pt x="285" y="164"/>
                      </a:lnTo>
                      <a:lnTo>
                        <a:pt x="290" y="164"/>
                      </a:lnTo>
                      <a:lnTo>
                        <a:pt x="295" y="163"/>
                      </a:lnTo>
                      <a:lnTo>
                        <a:pt x="300" y="163"/>
                      </a:lnTo>
                      <a:lnTo>
                        <a:pt x="306" y="162"/>
                      </a:lnTo>
                      <a:lnTo>
                        <a:pt x="313" y="162"/>
                      </a:lnTo>
                      <a:lnTo>
                        <a:pt x="320" y="160"/>
                      </a:lnTo>
                      <a:lnTo>
                        <a:pt x="326" y="159"/>
                      </a:lnTo>
                      <a:lnTo>
                        <a:pt x="333" y="158"/>
                      </a:lnTo>
                      <a:lnTo>
                        <a:pt x="338" y="158"/>
                      </a:lnTo>
                      <a:lnTo>
                        <a:pt x="346" y="159"/>
                      </a:lnTo>
                      <a:lnTo>
                        <a:pt x="355" y="160"/>
                      </a:lnTo>
                      <a:lnTo>
                        <a:pt x="365" y="164"/>
                      </a:lnTo>
                      <a:lnTo>
                        <a:pt x="376" y="169"/>
                      </a:lnTo>
                      <a:lnTo>
                        <a:pt x="391" y="174"/>
                      </a:lnTo>
                      <a:lnTo>
                        <a:pt x="409" y="182"/>
                      </a:lnTo>
                      <a:lnTo>
                        <a:pt x="422" y="190"/>
                      </a:lnTo>
                      <a:lnTo>
                        <a:pt x="434" y="202"/>
                      </a:lnTo>
                      <a:lnTo>
                        <a:pt x="446" y="216"/>
                      </a:lnTo>
                      <a:lnTo>
                        <a:pt x="455" y="231"/>
                      </a:lnTo>
                      <a:lnTo>
                        <a:pt x="464" y="248"/>
                      </a:lnTo>
                      <a:lnTo>
                        <a:pt x="470" y="265"/>
                      </a:lnTo>
                      <a:lnTo>
                        <a:pt x="475" y="285"/>
                      </a:lnTo>
                      <a:lnTo>
                        <a:pt x="479" y="303"/>
                      </a:lnTo>
                      <a:lnTo>
                        <a:pt x="480" y="316"/>
                      </a:lnTo>
                      <a:lnTo>
                        <a:pt x="481" y="328"/>
                      </a:lnTo>
                      <a:lnTo>
                        <a:pt x="480" y="339"/>
                      </a:lnTo>
                      <a:lnTo>
                        <a:pt x="479" y="351"/>
                      </a:lnTo>
                      <a:lnTo>
                        <a:pt x="472" y="343"/>
                      </a:lnTo>
                      <a:lnTo>
                        <a:pt x="460" y="335"/>
                      </a:lnTo>
                      <a:lnTo>
                        <a:pt x="448" y="328"/>
                      </a:lnTo>
                      <a:lnTo>
                        <a:pt x="433" y="321"/>
                      </a:lnTo>
                      <a:lnTo>
                        <a:pt x="417" y="316"/>
                      </a:lnTo>
                      <a:lnTo>
                        <a:pt x="401" y="312"/>
                      </a:lnTo>
                      <a:lnTo>
                        <a:pt x="386" y="308"/>
                      </a:lnTo>
                      <a:lnTo>
                        <a:pt x="372" y="306"/>
                      </a:lnTo>
                      <a:lnTo>
                        <a:pt x="364" y="305"/>
                      </a:lnTo>
                      <a:lnTo>
                        <a:pt x="355" y="302"/>
                      </a:lnTo>
                      <a:lnTo>
                        <a:pt x="344" y="300"/>
                      </a:lnTo>
                      <a:lnTo>
                        <a:pt x="335" y="297"/>
                      </a:lnTo>
                      <a:lnTo>
                        <a:pt x="326" y="292"/>
                      </a:lnTo>
                      <a:lnTo>
                        <a:pt x="317" y="284"/>
                      </a:lnTo>
                      <a:lnTo>
                        <a:pt x="310" y="275"/>
                      </a:lnTo>
                      <a:lnTo>
                        <a:pt x="304" y="263"/>
                      </a:lnTo>
                      <a:lnTo>
                        <a:pt x="296" y="247"/>
                      </a:lnTo>
                      <a:lnTo>
                        <a:pt x="289" y="234"/>
                      </a:lnTo>
                      <a:lnTo>
                        <a:pt x="284" y="219"/>
                      </a:lnTo>
                      <a:lnTo>
                        <a:pt x="284" y="199"/>
                      </a:lnTo>
                      <a:lnTo>
                        <a:pt x="284" y="193"/>
                      </a:lnTo>
                      <a:lnTo>
                        <a:pt x="281" y="186"/>
                      </a:lnTo>
                      <a:lnTo>
                        <a:pt x="277" y="181"/>
                      </a:lnTo>
                      <a:lnTo>
                        <a:pt x="272" y="175"/>
                      </a:lnTo>
                      <a:lnTo>
                        <a:pt x="266" y="172"/>
                      </a:lnTo>
                      <a:lnTo>
                        <a:pt x="260" y="167"/>
                      </a:lnTo>
                      <a:lnTo>
                        <a:pt x="255" y="165"/>
                      </a:lnTo>
                      <a:lnTo>
                        <a:pt x="251" y="163"/>
                      </a:lnTo>
                      <a:lnTo>
                        <a:pt x="245" y="160"/>
                      </a:lnTo>
                      <a:lnTo>
                        <a:pt x="239" y="158"/>
                      </a:lnTo>
                      <a:lnTo>
                        <a:pt x="236" y="159"/>
                      </a:lnTo>
                      <a:lnTo>
                        <a:pt x="235" y="162"/>
                      </a:lnTo>
                      <a:lnTo>
                        <a:pt x="236" y="166"/>
                      </a:lnTo>
                      <a:lnTo>
                        <a:pt x="236" y="172"/>
                      </a:lnTo>
                      <a:lnTo>
                        <a:pt x="238" y="177"/>
                      </a:lnTo>
                      <a:lnTo>
                        <a:pt x="241" y="182"/>
                      </a:lnTo>
                      <a:lnTo>
                        <a:pt x="244" y="186"/>
                      </a:lnTo>
                      <a:lnTo>
                        <a:pt x="251" y="192"/>
                      </a:lnTo>
                      <a:lnTo>
                        <a:pt x="259" y="200"/>
                      </a:lnTo>
                      <a:lnTo>
                        <a:pt x="269" y="209"/>
                      </a:lnTo>
                      <a:lnTo>
                        <a:pt x="280" y="220"/>
                      </a:lnTo>
                      <a:lnTo>
                        <a:pt x="290" y="233"/>
                      </a:lnTo>
                      <a:lnTo>
                        <a:pt x="298" y="248"/>
                      </a:lnTo>
                      <a:lnTo>
                        <a:pt x="305"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9" name="Freeform 322">
                  <a:extLst>
                    <a:ext uri="{FF2B5EF4-FFF2-40B4-BE49-F238E27FC236}">
                      <a16:creationId xmlns:a16="http://schemas.microsoft.com/office/drawing/2014/main" id="{744E5D7A-9214-4E51-836D-1897EDDC6FDF}"/>
                    </a:ext>
                  </a:extLst>
                </p:cNvPr>
                <p:cNvSpPr>
                  <a:spLocks/>
                </p:cNvSpPr>
                <p:nvPr/>
              </p:nvSpPr>
              <p:spPr bwMode="auto">
                <a:xfrm>
                  <a:off x="12" y="250"/>
                  <a:ext cx="96" cy="98"/>
                </a:xfrm>
                <a:custGeom>
                  <a:avLst/>
                  <a:gdLst>
                    <a:gd name="T0" fmla="*/ 73 w 193"/>
                    <a:gd name="T1" fmla="*/ 95 h 196"/>
                    <a:gd name="T2" fmla="*/ 76 w 193"/>
                    <a:gd name="T3" fmla="*/ 90 h 196"/>
                    <a:gd name="T4" fmla="*/ 82 w 193"/>
                    <a:gd name="T5" fmla="*/ 88 h 196"/>
                    <a:gd name="T6" fmla="*/ 86 w 193"/>
                    <a:gd name="T7" fmla="*/ 90 h 196"/>
                    <a:gd name="T8" fmla="*/ 87 w 193"/>
                    <a:gd name="T9" fmla="*/ 92 h 196"/>
                    <a:gd name="T10" fmla="*/ 90 w 193"/>
                    <a:gd name="T11" fmla="*/ 93 h 196"/>
                    <a:gd name="T12" fmla="*/ 95 w 193"/>
                    <a:gd name="T13" fmla="*/ 94 h 196"/>
                    <a:gd name="T14" fmla="*/ 96 w 193"/>
                    <a:gd name="T15" fmla="*/ 93 h 196"/>
                    <a:gd name="T16" fmla="*/ 94 w 193"/>
                    <a:gd name="T17" fmla="*/ 90 h 196"/>
                    <a:gd name="T18" fmla="*/ 91 w 193"/>
                    <a:gd name="T19" fmla="*/ 87 h 196"/>
                    <a:gd name="T20" fmla="*/ 87 w 193"/>
                    <a:gd name="T21" fmla="*/ 86 h 196"/>
                    <a:gd name="T22" fmla="*/ 83 w 193"/>
                    <a:gd name="T23" fmla="*/ 87 h 196"/>
                    <a:gd name="T24" fmla="*/ 79 w 193"/>
                    <a:gd name="T25" fmla="*/ 83 h 196"/>
                    <a:gd name="T26" fmla="*/ 78 w 193"/>
                    <a:gd name="T27" fmla="*/ 78 h 196"/>
                    <a:gd name="T28" fmla="*/ 79 w 193"/>
                    <a:gd name="T29" fmla="*/ 75 h 196"/>
                    <a:gd name="T30" fmla="*/ 80 w 193"/>
                    <a:gd name="T31" fmla="*/ 74 h 196"/>
                    <a:gd name="T32" fmla="*/ 83 w 193"/>
                    <a:gd name="T33" fmla="*/ 71 h 196"/>
                    <a:gd name="T34" fmla="*/ 87 w 193"/>
                    <a:gd name="T35" fmla="*/ 69 h 196"/>
                    <a:gd name="T36" fmla="*/ 91 w 193"/>
                    <a:gd name="T37" fmla="*/ 59 h 196"/>
                    <a:gd name="T38" fmla="*/ 88 w 193"/>
                    <a:gd name="T39" fmla="*/ 41 h 196"/>
                    <a:gd name="T40" fmla="*/ 75 w 193"/>
                    <a:gd name="T41" fmla="*/ 25 h 196"/>
                    <a:gd name="T42" fmla="*/ 53 w 193"/>
                    <a:gd name="T43" fmla="*/ 14 h 196"/>
                    <a:gd name="T44" fmla="*/ 33 w 193"/>
                    <a:gd name="T45" fmla="*/ 10 h 196"/>
                    <a:gd name="T46" fmla="*/ 22 w 193"/>
                    <a:gd name="T47" fmla="*/ 7 h 196"/>
                    <a:gd name="T48" fmla="*/ 11 w 193"/>
                    <a:gd name="T49" fmla="*/ 4 h 196"/>
                    <a:gd name="T50" fmla="*/ 3 w 193"/>
                    <a:gd name="T51" fmla="*/ 2 h 196"/>
                    <a:gd name="T52" fmla="*/ 3 w 193"/>
                    <a:gd name="T53" fmla="*/ 5 h 196"/>
                    <a:gd name="T54" fmla="*/ 9 w 193"/>
                    <a:gd name="T55" fmla="*/ 17 h 196"/>
                    <a:gd name="T56" fmla="*/ 13 w 193"/>
                    <a:gd name="T57" fmla="*/ 30 h 196"/>
                    <a:gd name="T58" fmla="*/ 17 w 193"/>
                    <a:gd name="T59" fmla="*/ 43 h 196"/>
                    <a:gd name="T60" fmla="*/ 20 w 193"/>
                    <a:gd name="T61" fmla="*/ 55 h 196"/>
                    <a:gd name="T62" fmla="*/ 26 w 193"/>
                    <a:gd name="T63" fmla="*/ 71 h 196"/>
                    <a:gd name="T64" fmla="*/ 38 w 193"/>
                    <a:gd name="T65" fmla="*/ 86 h 196"/>
                    <a:gd name="T66" fmla="*/ 59 w 193"/>
                    <a:gd name="T67" fmla="*/ 97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3" h="196">
                      <a:moveTo>
                        <a:pt x="146" y="196"/>
                      </a:moveTo>
                      <a:lnTo>
                        <a:pt x="146" y="189"/>
                      </a:lnTo>
                      <a:lnTo>
                        <a:pt x="149" y="184"/>
                      </a:lnTo>
                      <a:lnTo>
                        <a:pt x="152" y="179"/>
                      </a:lnTo>
                      <a:lnTo>
                        <a:pt x="158" y="177"/>
                      </a:lnTo>
                      <a:lnTo>
                        <a:pt x="164" y="175"/>
                      </a:lnTo>
                      <a:lnTo>
                        <a:pt x="169" y="177"/>
                      </a:lnTo>
                      <a:lnTo>
                        <a:pt x="173" y="179"/>
                      </a:lnTo>
                      <a:lnTo>
                        <a:pt x="174" y="181"/>
                      </a:lnTo>
                      <a:lnTo>
                        <a:pt x="175" y="184"/>
                      </a:lnTo>
                      <a:lnTo>
                        <a:pt x="178" y="184"/>
                      </a:lnTo>
                      <a:lnTo>
                        <a:pt x="181" y="185"/>
                      </a:lnTo>
                      <a:lnTo>
                        <a:pt x="186" y="186"/>
                      </a:lnTo>
                      <a:lnTo>
                        <a:pt x="190" y="187"/>
                      </a:lnTo>
                      <a:lnTo>
                        <a:pt x="193" y="187"/>
                      </a:lnTo>
                      <a:lnTo>
                        <a:pt x="193" y="186"/>
                      </a:lnTo>
                      <a:lnTo>
                        <a:pt x="191" y="182"/>
                      </a:lnTo>
                      <a:lnTo>
                        <a:pt x="189" y="179"/>
                      </a:lnTo>
                      <a:lnTo>
                        <a:pt x="186" y="177"/>
                      </a:lnTo>
                      <a:lnTo>
                        <a:pt x="182" y="173"/>
                      </a:lnTo>
                      <a:lnTo>
                        <a:pt x="178" y="171"/>
                      </a:lnTo>
                      <a:lnTo>
                        <a:pt x="175" y="172"/>
                      </a:lnTo>
                      <a:lnTo>
                        <a:pt x="171" y="173"/>
                      </a:lnTo>
                      <a:lnTo>
                        <a:pt x="166" y="173"/>
                      </a:lnTo>
                      <a:lnTo>
                        <a:pt x="163" y="171"/>
                      </a:lnTo>
                      <a:lnTo>
                        <a:pt x="159" y="166"/>
                      </a:lnTo>
                      <a:lnTo>
                        <a:pt x="157" y="160"/>
                      </a:lnTo>
                      <a:lnTo>
                        <a:pt x="157" y="156"/>
                      </a:lnTo>
                      <a:lnTo>
                        <a:pt x="157" y="152"/>
                      </a:lnTo>
                      <a:lnTo>
                        <a:pt x="158" y="150"/>
                      </a:lnTo>
                      <a:lnTo>
                        <a:pt x="159" y="148"/>
                      </a:lnTo>
                      <a:lnTo>
                        <a:pt x="161" y="147"/>
                      </a:lnTo>
                      <a:lnTo>
                        <a:pt x="163" y="144"/>
                      </a:lnTo>
                      <a:lnTo>
                        <a:pt x="166" y="141"/>
                      </a:lnTo>
                      <a:lnTo>
                        <a:pt x="171" y="139"/>
                      </a:lnTo>
                      <a:lnTo>
                        <a:pt x="174" y="137"/>
                      </a:lnTo>
                      <a:lnTo>
                        <a:pt x="178" y="137"/>
                      </a:lnTo>
                      <a:lnTo>
                        <a:pt x="182" y="118"/>
                      </a:lnTo>
                      <a:lnTo>
                        <a:pt x="181" y="99"/>
                      </a:lnTo>
                      <a:lnTo>
                        <a:pt x="176" y="81"/>
                      </a:lnTo>
                      <a:lnTo>
                        <a:pt x="166" y="65"/>
                      </a:lnTo>
                      <a:lnTo>
                        <a:pt x="151" y="50"/>
                      </a:lnTo>
                      <a:lnTo>
                        <a:pt x="131" y="38"/>
                      </a:lnTo>
                      <a:lnTo>
                        <a:pt x="107" y="28"/>
                      </a:lnTo>
                      <a:lnTo>
                        <a:pt x="78" y="22"/>
                      </a:lnTo>
                      <a:lnTo>
                        <a:pt x="67" y="20"/>
                      </a:lnTo>
                      <a:lnTo>
                        <a:pt x="55" y="18"/>
                      </a:lnTo>
                      <a:lnTo>
                        <a:pt x="44" y="14"/>
                      </a:lnTo>
                      <a:lnTo>
                        <a:pt x="32" y="11"/>
                      </a:lnTo>
                      <a:lnTo>
                        <a:pt x="22" y="8"/>
                      </a:lnTo>
                      <a:lnTo>
                        <a:pt x="13" y="5"/>
                      </a:lnTo>
                      <a:lnTo>
                        <a:pt x="6" y="3"/>
                      </a:lnTo>
                      <a:lnTo>
                        <a:pt x="0" y="0"/>
                      </a:lnTo>
                      <a:lnTo>
                        <a:pt x="7" y="9"/>
                      </a:lnTo>
                      <a:lnTo>
                        <a:pt x="13" y="21"/>
                      </a:lnTo>
                      <a:lnTo>
                        <a:pt x="19" y="34"/>
                      </a:lnTo>
                      <a:lnTo>
                        <a:pt x="23" y="46"/>
                      </a:lnTo>
                      <a:lnTo>
                        <a:pt x="27" y="60"/>
                      </a:lnTo>
                      <a:lnTo>
                        <a:pt x="31" y="74"/>
                      </a:lnTo>
                      <a:lnTo>
                        <a:pt x="35" y="86"/>
                      </a:lnTo>
                      <a:lnTo>
                        <a:pt x="37" y="97"/>
                      </a:lnTo>
                      <a:lnTo>
                        <a:pt x="40" y="110"/>
                      </a:lnTo>
                      <a:lnTo>
                        <a:pt x="45" y="125"/>
                      </a:lnTo>
                      <a:lnTo>
                        <a:pt x="53" y="141"/>
                      </a:lnTo>
                      <a:lnTo>
                        <a:pt x="64" y="157"/>
                      </a:lnTo>
                      <a:lnTo>
                        <a:pt x="77" y="172"/>
                      </a:lnTo>
                      <a:lnTo>
                        <a:pt x="96" y="185"/>
                      </a:lnTo>
                      <a:lnTo>
                        <a:pt x="119" y="193"/>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0" name="Freeform 323">
                  <a:extLst>
                    <a:ext uri="{FF2B5EF4-FFF2-40B4-BE49-F238E27FC236}">
                      <a16:creationId xmlns:a16="http://schemas.microsoft.com/office/drawing/2014/main" id="{E2513045-AE74-46BF-BCBB-996FE7A800A3}"/>
                    </a:ext>
                  </a:extLst>
                </p:cNvPr>
                <p:cNvSpPr>
                  <a:spLocks/>
                </p:cNvSpPr>
                <p:nvPr/>
              </p:nvSpPr>
              <p:spPr bwMode="auto">
                <a:xfrm>
                  <a:off x="116" y="308"/>
                  <a:ext cx="10" cy="11"/>
                </a:xfrm>
                <a:custGeom>
                  <a:avLst/>
                  <a:gdLst>
                    <a:gd name="T0" fmla="*/ 0 w 20"/>
                    <a:gd name="T1" fmla="*/ 4 h 21"/>
                    <a:gd name="T2" fmla="*/ 1 w 20"/>
                    <a:gd name="T3" fmla="*/ 2 h 21"/>
                    <a:gd name="T4" fmla="*/ 2 w 20"/>
                    <a:gd name="T5" fmla="*/ 1 h 21"/>
                    <a:gd name="T6" fmla="*/ 4 w 20"/>
                    <a:gd name="T7" fmla="*/ 0 h 21"/>
                    <a:gd name="T8" fmla="*/ 6 w 20"/>
                    <a:gd name="T9" fmla="*/ 0 h 21"/>
                    <a:gd name="T10" fmla="*/ 7 w 20"/>
                    <a:gd name="T11" fmla="*/ 1 h 21"/>
                    <a:gd name="T12" fmla="*/ 9 w 20"/>
                    <a:gd name="T13" fmla="*/ 2 h 21"/>
                    <a:gd name="T14" fmla="*/ 10 w 20"/>
                    <a:gd name="T15" fmla="*/ 3 h 21"/>
                    <a:gd name="T16" fmla="*/ 10 w 20"/>
                    <a:gd name="T17" fmla="*/ 5 h 21"/>
                    <a:gd name="T18" fmla="*/ 10 w 20"/>
                    <a:gd name="T19" fmla="*/ 8 h 21"/>
                    <a:gd name="T20" fmla="*/ 9 w 20"/>
                    <a:gd name="T21" fmla="*/ 9 h 21"/>
                    <a:gd name="T22" fmla="*/ 7 w 20"/>
                    <a:gd name="T23" fmla="*/ 10 h 21"/>
                    <a:gd name="T24" fmla="*/ 6 w 20"/>
                    <a:gd name="T25" fmla="*/ 11 h 21"/>
                    <a:gd name="T26" fmla="*/ 5 w 20"/>
                    <a:gd name="T27" fmla="*/ 10 h 21"/>
                    <a:gd name="T28" fmla="*/ 2 w 20"/>
                    <a:gd name="T29" fmla="*/ 8 h 21"/>
                    <a:gd name="T30" fmla="*/ 1 w 20"/>
                    <a:gd name="T31" fmla="*/ 6 h 21"/>
                    <a:gd name="T32" fmla="*/ 0 w 20"/>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1">
                      <a:moveTo>
                        <a:pt x="0" y="8"/>
                      </a:moveTo>
                      <a:lnTo>
                        <a:pt x="2" y="3"/>
                      </a:lnTo>
                      <a:lnTo>
                        <a:pt x="4" y="1"/>
                      </a:lnTo>
                      <a:lnTo>
                        <a:pt x="7" y="0"/>
                      </a:lnTo>
                      <a:lnTo>
                        <a:pt x="11" y="0"/>
                      </a:lnTo>
                      <a:lnTo>
                        <a:pt x="14" y="1"/>
                      </a:lnTo>
                      <a:lnTo>
                        <a:pt x="18" y="3"/>
                      </a:lnTo>
                      <a:lnTo>
                        <a:pt x="19" y="6"/>
                      </a:lnTo>
                      <a:lnTo>
                        <a:pt x="20" y="10"/>
                      </a:lnTo>
                      <a:lnTo>
                        <a:pt x="19" y="15"/>
                      </a:lnTo>
                      <a:lnTo>
                        <a:pt x="18" y="17"/>
                      </a:lnTo>
                      <a:lnTo>
                        <a:pt x="14" y="19"/>
                      </a:lnTo>
                      <a:lnTo>
                        <a:pt x="12" y="21"/>
                      </a:lnTo>
                      <a:lnTo>
                        <a:pt x="9" y="19"/>
                      </a:lnTo>
                      <a:lnTo>
                        <a:pt x="4" y="16"/>
                      </a:lnTo>
                      <a:lnTo>
                        <a:pt x="2" y="12"/>
                      </a:lnTo>
                      <a:lnTo>
                        <a:pt x="0" y="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1" name="Freeform 324">
                  <a:extLst>
                    <a:ext uri="{FF2B5EF4-FFF2-40B4-BE49-F238E27FC236}">
                      <a16:creationId xmlns:a16="http://schemas.microsoft.com/office/drawing/2014/main" id="{49AB2749-D332-4C1E-B219-75D235F11B27}"/>
                    </a:ext>
                  </a:extLst>
                </p:cNvPr>
                <p:cNvSpPr>
                  <a:spLocks/>
                </p:cNvSpPr>
                <p:nvPr/>
              </p:nvSpPr>
              <p:spPr bwMode="auto">
                <a:xfrm>
                  <a:off x="136" y="322"/>
                  <a:ext cx="11" cy="11"/>
                </a:xfrm>
                <a:custGeom>
                  <a:avLst/>
                  <a:gdLst>
                    <a:gd name="T0" fmla="*/ 1 w 22"/>
                    <a:gd name="T1" fmla="*/ 2 h 22"/>
                    <a:gd name="T2" fmla="*/ 3 w 22"/>
                    <a:gd name="T3" fmla="*/ 0 h 22"/>
                    <a:gd name="T4" fmla="*/ 6 w 22"/>
                    <a:gd name="T5" fmla="*/ 0 h 22"/>
                    <a:gd name="T6" fmla="*/ 8 w 22"/>
                    <a:gd name="T7" fmla="*/ 1 h 22"/>
                    <a:gd name="T8" fmla="*/ 10 w 22"/>
                    <a:gd name="T9" fmla="*/ 2 h 22"/>
                    <a:gd name="T10" fmla="*/ 11 w 22"/>
                    <a:gd name="T11" fmla="*/ 4 h 22"/>
                    <a:gd name="T12" fmla="*/ 11 w 22"/>
                    <a:gd name="T13" fmla="*/ 6 h 22"/>
                    <a:gd name="T14" fmla="*/ 11 w 22"/>
                    <a:gd name="T15" fmla="*/ 9 h 22"/>
                    <a:gd name="T16" fmla="*/ 11 w 22"/>
                    <a:gd name="T17" fmla="*/ 10 h 22"/>
                    <a:gd name="T18" fmla="*/ 9 w 22"/>
                    <a:gd name="T19" fmla="*/ 11 h 22"/>
                    <a:gd name="T20" fmla="*/ 6 w 22"/>
                    <a:gd name="T21" fmla="*/ 11 h 22"/>
                    <a:gd name="T22" fmla="*/ 4 w 22"/>
                    <a:gd name="T23" fmla="*/ 10 h 22"/>
                    <a:gd name="T24" fmla="*/ 2 w 22"/>
                    <a:gd name="T25" fmla="*/ 9 h 22"/>
                    <a:gd name="T26" fmla="*/ 1 w 22"/>
                    <a:gd name="T27" fmla="*/ 7 h 22"/>
                    <a:gd name="T28" fmla="*/ 0 w 22"/>
                    <a:gd name="T29" fmla="*/ 5 h 22"/>
                    <a:gd name="T30" fmla="*/ 0 w 22"/>
                    <a:gd name="T31" fmla="*/ 3 h 22"/>
                    <a:gd name="T32" fmla="*/ 1 w 22"/>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2" y="3"/>
                      </a:moveTo>
                      <a:lnTo>
                        <a:pt x="6" y="0"/>
                      </a:lnTo>
                      <a:lnTo>
                        <a:pt x="11" y="0"/>
                      </a:lnTo>
                      <a:lnTo>
                        <a:pt x="16" y="2"/>
                      </a:lnTo>
                      <a:lnTo>
                        <a:pt x="19" y="4"/>
                      </a:lnTo>
                      <a:lnTo>
                        <a:pt x="22" y="7"/>
                      </a:lnTo>
                      <a:lnTo>
                        <a:pt x="22" y="12"/>
                      </a:lnTo>
                      <a:lnTo>
                        <a:pt x="22" y="17"/>
                      </a:lnTo>
                      <a:lnTo>
                        <a:pt x="21" y="20"/>
                      </a:lnTo>
                      <a:lnTo>
                        <a:pt x="17" y="22"/>
                      </a:lnTo>
                      <a:lnTo>
                        <a:pt x="11" y="22"/>
                      </a:lnTo>
                      <a:lnTo>
                        <a:pt x="7" y="20"/>
                      </a:lnTo>
                      <a:lnTo>
                        <a:pt x="3" y="18"/>
                      </a:lnTo>
                      <a:lnTo>
                        <a:pt x="1" y="14"/>
                      </a:lnTo>
                      <a:lnTo>
                        <a:pt x="0" y="10"/>
                      </a:lnTo>
                      <a:lnTo>
                        <a:pt x="0" y="6"/>
                      </a:lnTo>
                      <a:lnTo>
                        <a:pt x="2"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2" name="Freeform 325">
                  <a:extLst>
                    <a:ext uri="{FF2B5EF4-FFF2-40B4-BE49-F238E27FC236}">
                      <a16:creationId xmlns:a16="http://schemas.microsoft.com/office/drawing/2014/main" id="{C999AB3B-B9D7-42F3-87D4-D3664F4E4F88}"/>
                    </a:ext>
                  </a:extLst>
                </p:cNvPr>
                <p:cNvSpPr>
                  <a:spLocks/>
                </p:cNvSpPr>
                <p:nvPr/>
              </p:nvSpPr>
              <p:spPr bwMode="auto">
                <a:xfrm>
                  <a:off x="112" y="335"/>
                  <a:ext cx="10" cy="11"/>
                </a:xfrm>
                <a:custGeom>
                  <a:avLst/>
                  <a:gdLst>
                    <a:gd name="T0" fmla="*/ 1 w 21"/>
                    <a:gd name="T1" fmla="*/ 2 h 22"/>
                    <a:gd name="T2" fmla="*/ 2 w 21"/>
                    <a:gd name="T3" fmla="*/ 1 h 22"/>
                    <a:gd name="T4" fmla="*/ 5 w 21"/>
                    <a:gd name="T5" fmla="*/ 0 h 22"/>
                    <a:gd name="T6" fmla="*/ 7 w 21"/>
                    <a:gd name="T7" fmla="*/ 0 h 22"/>
                    <a:gd name="T8" fmla="*/ 9 w 21"/>
                    <a:gd name="T9" fmla="*/ 1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4"/>
                      </a:moveTo>
                      <a:lnTo>
                        <a:pt x="5" y="2"/>
                      </a:lnTo>
                      <a:lnTo>
                        <a:pt x="10" y="0"/>
                      </a:lnTo>
                      <a:lnTo>
                        <a:pt x="14" y="0"/>
                      </a:lnTo>
                      <a:lnTo>
                        <a:pt x="19" y="2"/>
                      </a:lnTo>
                      <a:lnTo>
                        <a:pt x="21" y="7"/>
                      </a:lnTo>
                      <a:lnTo>
                        <a:pt x="21" y="11"/>
                      </a:lnTo>
                      <a:lnTo>
                        <a:pt x="20" y="16"/>
                      </a:lnTo>
                      <a:lnTo>
                        <a:pt x="18" y="19"/>
                      </a:lnTo>
                      <a:lnTo>
                        <a:pt x="14" y="21"/>
                      </a:lnTo>
                      <a:lnTo>
                        <a:pt x="11" y="22"/>
                      </a:lnTo>
                      <a:lnTo>
                        <a:pt x="6" y="22"/>
                      </a:lnTo>
                      <a:lnTo>
                        <a:pt x="3" y="19"/>
                      </a:lnTo>
                      <a:lnTo>
                        <a:pt x="0" y="16"/>
                      </a:lnTo>
                      <a:lnTo>
                        <a:pt x="0" y="11"/>
                      </a:lnTo>
                      <a:lnTo>
                        <a:pt x="2" y="8"/>
                      </a:lnTo>
                      <a:lnTo>
                        <a:pt x="3"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3" name="Freeform 326">
                  <a:extLst>
                    <a:ext uri="{FF2B5EF4-FFF2-40B4-BE49-F238E27FC236}">
                      <a16:creationId xmlns:a16="http://schemas.microsoft.com/office/drawing/2014/main" id="{AEF037B4-430A-4B07-815C-BD5E4068CAB8}"/>
                    </a:ext>
                  </a:extLst>
                </p:cNvPr>
                <p:cNvSpPr>
                  <a:spLocks/>
                </p:cNvSpPr>
                <p:nvPr/>
              </p:nvSpPr>
              <p:spPr bwMode="auto">
                <a:xfrm>
                  <a:off x="94" y="322"/>
                  <a:ext cx="11" cy="11"/>
                </a:xfrm>
                <a:custGeom>
                  <a:avLst/>
                  <a:gdLst>
                    <a:gd name="T0" fmla="*/ 2 w 22"/>
                    <a:gd name="T1" fmla="*/ 1 h 22"/>
                    <a:gd name="T2" fmla="*/ 1 w 22"/>
                    <a:gd name="T3" fmla="*/ 3 h 22"/>
                    <a:gd name="T4" fmla="*/ 0 w 22"/>
                    <a:gd name="T5" fmla="*/ 5 h 22"/>
                    <a:gd name="T6" fmla="*/ 0 w 22"/>
                    <a:gd name="T7" fmla="*/ 7 h 22"/>
                    <a:gd name="T8" fmla="*/ 1 w 22"/>
                    <a:gd name="T9" fmla="*/ 9 h 22"/>
                    <a:gd name="T10" fmla="*/ 2 w 22"/>
                    <a:gd name="T11" fmla="*/ 10 h 22"/>
                    <a:gd name="T12" fmla="*/ 5 w 22"/>
                    <a:gd name="T13" fmla="*/ 11 h 22"/>
                    <a:gd name="T14" fmla="*/ 8 w 22"/>
                    <a:gd name="T15" fmla="*/ 11 h 22"/>
                    <a:gd name="T16" fmla="*/ 9 w 22"/>
                    <a:gd name="T17" fmla="*/ 10 h 22"/>
                    <a:gd name="T18" fmla="*/ 11 w 22"/>
                    <a:gd name="T19" fmla="*/ 8 h 22"/>
                    <a:gd name="T20" fmla="*/ 11 w 22"/>
                    <a:gd name="T21" fmla="*/ 7 h 22"/>
                    <a:gd name="T22" fmla="*/ 11 w 22"/>
                    <a:gd name="T23" fmla="*/ 5 h 22"/>
                    <a:gd name="T24" fmla="*/ 11 w 22"/>
                    <a:gd name="T25" fmla="*/ 3 h 22"/>
                    <a:gd name="T26" fmla="*/ 9 w 22"/>
                    <a:gd name="T27" fmla="*/ 2 h 22"/>
                    <a:gd name="T28" fmla="*/ 7 w 22"/>
                    <a:gd name="T29" fmla="*/ 1 h 22"/>
                    <a:gd name="T30" fmla="*/ 4 w 22"/>
                    <a:gd name="T31" fmla="*/ 0 h 22"/>
                    <a:gd name="T32" fmla="*/ 2 w 22"/>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3" y="1"/>
                      </a:moveTo>
                      <a:lnTo>
                        <a:pt x="1" y="5"/>
                      </a:lnTo>
                      <a:lnTo>
                        <a:pt x="0" y="10"/>
                      </a:lnTo>
                      <a:lnTo>
                        <a:pt x="0" y="14"/>
                      </a:lnTo>
                      <a:lnTo>
                        <a:pt x="1" y="18"/>
                      </a:lnTo>
                      <a:lnTo>
                        <a:pt x="4" y="20"/>
                      </a:lnTo>
                      <a:lnTo>
                        <a:pt x="10" y="22"/>
                      </a:lnTo>
                      <a:lnTo>
                        <a:pt x="15" y="22"/>
                      </a:lnTo>
                      <a:lnTo>
                        <a:pt x="18" y="20"/>
                      </a:lnTo>
                      <a:lnTo>
                        <a:pt x="21" y="16"/>
                      </a:lnTo>
                      <a:lnTo>
                        <a:pt x="22" y="13"/>
                      </a:lnTo>
                      <a:lnTo>
                        <a:pt x="22" y="10"/>
                      </a:lnTo>
                      <a:lnTo>
                        <a:pt x="21" y="6"/>
                      </a:lnTo>
                      <a:lnTo>
                        <a:pt x="17" y="4"/>
                      </a:lnTo>
                      <a:lnTo>
                        <a:pt x="13" y="1"/>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4" name="Freeform 327">
                  <a:extLst>
                    <a:ext uri="{FF2B5EF4-FFF2-40B4-BE49-F238E27FC236}">
                      <a16:creationId xmlns:a16="http://schemas.microsoft.com/office/drawing/2014/main" id="{95A77E81-E22D-478A-9DC4-1B218B447BB1}"/>
                    </a:ext>
                  </a:extLst>
                </p:cNvPr>
                <p:cNvSpPr>
                  <a:spLocks/>
                </p:cNvSpPr>
                <p:nvPr/>
              </p:nvSpPr>
              <p:spPr bwMode="auto">
                <a:xfrm>
                  <a:off x="88" y="342"/>
                  <a:ext cx="9" cy="10"/>
                </a:xfrm>
                <a:custGeom>
                  <a:avLst/>
                  <a:gdLst>
                    <a:gd name="T0" fmla="*/ 0 w 19"/>
                    <a:gd name="T1" fmla="*/ 6 h 19"/>
                    <a:gd name="T2" fmla="*/ 0 w 19"/>
                    <a:gd name="T3" fmla="*/ 5 h 19"/>
                    <a:gd name="T4" fmla="*/ 0 w 19"/>
                    <a:gd name="T5" fmla="*/ 3 h 19"/>
                    <a:gd name="T6" fmla="*/ 1 w 19"/>
                    <a:gd name="T7" fmla="*/ 2 h 19"/>
                    <a:gd name="T8" fmla="*/ 3 w 19"/>
                    <a:gd name="T9" fmla="*/ 1 h 19"/>
                    <a:gd name="T10" fmla="*/ 6 w 19"/>
                    <a:gd name="T11" fmla="*/ 0 h 19"/>
                    <a:gd name="T12" fmla="*/ 7 w 19"/>
                    <a:gd name="T13" fmla="*/ 1 h 19"/>
                    <a:gd name="T14" fmla="*/ 8 w 19"/>
                    <a:gd name="T15" fmla="*/ 2 h 19"/>
                    <a:gd name="T16" fmla="*/ 9 w 19"/>
                    <a:gd name="T17" fmla="*/ 4 h 19"/>
                    <a:gd name="T18" fmla="*/ 9 w 19"/>
                    <a:gd name="T19" fmla="*/ 5 h 19"/>
                    <a:gd name="T20" fmla="*/ 8 w 19"/>
                    <a:gd name="T21" fmla="*/ 8 h 19"/>
                    <a:gd name="T22" fmla="*/ 7 w 19"/>
                    <a:gd name="T23" fmla="*/ 9 h 19"/>
                    <a:gd name="T24" fmla="*/ 6 w 19"/>
                    <a:gd name="T25" fmla="*/ 10 h 19"/>
                    <a:gd name="T26" fmla="*/ 4 w 19"/>
                    <a:gd name="T27" fmla="*/ 10 h 19"/>
                    <a:gd name="T28" fmla="*/ 2 w 19"/>
                    <a:gd name="T29" fmla="*/ 9 h 19"/>
                    <a:gd name="T30" fmla="*/ 0 w 19"/>
                    <a:gd name="T31" fmla="*/ 8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2"/>
                      </a:moveTo>
                      <a:lnTo>
                        <a:pt x="0" y="9"/>
                      </a:lnTo>
                      <a:lnTo>
                        <a:pt x="0" y="5"/>
                      </a:lnTo>
                      <a:lnTo>
                        <a:pt x="3" y="3"/>
                      </a:lnTo>
                      <a:lnTo>
                        <a:pt x="6" y="1"/>
                      </a:lnTo>
                      <a:lnTo>
                        <a:pt x="12" y="0"/>
                      </a:lnTo>
                      <a:lnTo>
                        <a:pt x="15" y="1"/>
                      </a:lnTo>
                      <a:lnTo>
                        <a:pt x="17" y="3"/>
                      </a:lnTo>
                      <a:lnTo>
                        <a:pt x="19" y="7"/>
                      </a:lnTo>
                      <a:lnTo>
                        <a:pt x="19" y="10"/>
                      </a:lnTo>
                      <a:lnTo>
                        <a:pt x="17" y="15"/>
                      </a:lnTo>
                      <a:lnTo>
                        <a:pt x="14" y="17"/>
                      </a:lnTo>
                      <a:lnTo>
                        <a:pt x="12" y="19"/>
                      </a:lnTo>
                      <a:lnTo>
                        <a:pt x="8" y="19"/>
                      </a:lnTo>
                      <a:lnTo>
                        <a:pt x="5" y="17"/>
                      </a:lnTo>
                      <a:lnTo>
                        <a:pt x="1" y="15"/>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5" name="Freeform 328">
                  <a:extLst>
                    <a:ext uri="{FF2B5EF4-FFF2-40B4-BE49-F238E27FC236}">
                      <a16:creationId xmlns:a16="http://schemas.microsoft.com/office/drawing/2014/main" id="{3B3B3693-E8C1-4B24-B51A-40D633701CB8}"/>
                    </a:ext>
                  </a:extLst>
                </p:cNvPr>
                <p:cNvSpPr>
                  <a:spLocks/>
                </p:cNvSpPr>
                <p:nvPr/>
              </p:nvSpPr>
              <p:spPr bwMode="auto">
                <a:xfrm>
                  <a:off x="105" y="357"/>
                  <a:ext cx="8" cy="11"/>
                </a:xfrm>
                <a:custGeom>
                  <a:avLst/>
                  <a:gdLst>
                    <a:gd name="T0" fmla="*/ 3 w 16"/>
                    <a:gd name="T1" fmla="*/ 11 h 22"/>
                    <a:gd name="T2" fmla="*/ 1 w 16"/>
                    <a:gd name="T3" fmla="*/ 10 h 22"/>
                    <a:gd name="T4" fmla="*/ 0 w 16"/>
                    <a:gd name="T5" fmla="*/ 9 h 22"/>
                    <a:gd name="T6" fmla="*/ 0 w 16"/>
                    <a:gd name="T7" fmla="*/ 8 h 22"/>
                    <a:gd name="T8" fmla="*/ 0 w 16"/>
                    <a:gd name="T9" fmla="*/ 5 h 22"/>
                    <a:gd name="T10" fmla="*/ 1 w 16"/>
                    <a:gd name="T11" fmla="*/ 4 h 22"/>
                    <a:gd name="T12" fmla="*/ 2 w 16"/>
                    <a:gd name="T13" fmla="*/ 2 h 22"/>
                    <a:gd name="T14" fmla="*/ 4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9 h 22"/>
                    <a:gd name="T30" fmla="*/ 5 w 16"/>
                    <a:gd name="T31" fmla="*/ 10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0"/>
                      </a:lnTo>
                      <a:lnTo>
                        <a:pt x="0" y="18"/>
                      </a:lnTo>
                      <a:lnTo>
                        <a:pt x="0" y="15"/>
                      </a:lnTo>
                      <a:lnTo>
                        <a:pt x="0" y="10"/>
                      </a:lnTo>
                      <a:lnTo>
                        <a:pt x="1" y="7"/>
                      </a:lnTo>
                      <a:lnTo>
                        <a:pt x="3" y="3"/>
                      </a:lnTo>
                      <a:lnTo>
                        <a:pt x="7" y="1"/>
                      </a:lnTo>
                      <a:lnTo>
                        <a:pt x="10" y="0"/>
                      </a:lnTo>
                      <a:lnTo>
                        <a:pt x="12" y="1"/>
                      </a:lnTo>
                      <a:lnTo>
                        <a:pt x="15" y="3"/>
                      </a:lnTo>
                      <a:lnTo>
                        <a:pt x="16" y="8"/>
                      </a:lnTo>
                      <a:lnTo>
                        <a:pt x="16" y="11"/>
                      </a:lnTo>
                      <a:lnTo>
                        <a:pt x="15" y="15"/>
                      </a:lnTo>
                      <a:lnTo>
                        <a:pt x="12" y="18"/>
                      </a:lnTo>
                      <a:lnTo>
                        <a:pt x="10" y="20"/>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6" name="Freeform 329">
                  <a:extLst>
                    <a:ext uri="{FF2B5EF4-FFF2-40B4-BE49-F238E27FC236}">
                      <a16:creationId xmlns:a16="http://schemas.microsoft.com/office/drawing/2014/main" id="{A82307D3-757E-41C6-8425-740025AEA9E6}"/>
                    </a:ext>
                  </a:extLst>
                </p:cNvPr>
                <p:cNvSpPr>
                  <a:spLocks/>
                </p:cNvSpPr>
                <p:nvPr/>
              </p:nvSpPr>
              <p:spPr bwMode="auto">
                <a:xfrm>
                  <a:off x="119" y="346"/>
                  <a:ext cx="10" cy="13"/>
                </a:xfrm>
                <a:custGeom>
                  <a:avLst/>
                  <a:gdLst>
                    <a:gd name="T0" fmla="*/ 1 w 20"/>
                    <a:gd name="T1" fmla="*/ 7 h 25"/>
                    <a:gd name="T2" fmla="*/ 2 w 20"/>
                    <a:gd name="T3" fmla="*/ 5 h 25"/>
                    <a:gd name="T4" fmla="*/ 3 w 20"/>
                    <a:gd name="T5" fmla="*/ 3 h 25"/>
                    <a:gd name="T6" fmla="*/ 4 w 20"/>
                    <a:gd name="T7" fmla="*/ 1 h 25"/>
                    <a:gd name="T8" fmla="*/ 7 w 20"/>
                    <a:gd name="T9" fmla="*/ 0 h 25"/>
                    <a:gd name="T10" fmla="*/ 9 w 20"/>
                    <a:gd name="T11" fmla="*/ 1 h 25"/>
                    <a:gd name="T12" fmla="*/ 10 w 20"/>
                    <a:gd name="T13" fmla="*/ 3 h 25"/>
                    <a:gd name="T14" fmla="*/ 10 w 20"/>
                    <a:gd name="T15" fmla="*/ 4 h 25"/>
                    <a:gd name="T16" fmla="*/ 10 w 20"/>
                    <a:gd name="T17" fmla="*/ 7 h 25"/>
                    <a:gd name="T18" fmla="*/ 9 w 20"/>
                    <a:gd name="T19" fmla="*/ 9 h 25"/>
                    <a:gd name="T20" fmla="*/ 8 w 20"/>
                    <a:gd name="T21" fmla="*/ 11 h 25"/>
                    <a:gd name="T22" fmla="*/ 6 w 20"/>
                    <a:gd name="T23" fmla="*/ 12 h 25"/>
                    <a:gd name="T24" fmla="*/ 4 w 20"/>
                    <a:gd name="T25" fmla="*/ 13 h 25"/>
                    <a:gd name="T26" fmla="*/ 2 w 20"/>
                    <a:gd name="T27" fmla="*/ 12 h 25"/>
                    <a:gd name="T28" fmla="*/ 1 w 20"/>
                    <a:gd name="T29" fmla="*/ 11 h 25"/>
                    <a:gd name="T30" fmla="*/ 0 w 20"/>
                    <a:gd name="T31" fmla="*/ 9 h 25"/>
                    <a:gd name="T32" fmla="*/ 1 w 20"/>
                    <a:gd name="T33" fmla="*/ 7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5">
                      <a:moveTo>
                        <a:pt x="2" y="14"/>
                      </a:moveTo>
                      <a:lnTo>
                        <a:pt x="4" y="9"/>
                      </a:lnTo>
                      <a:lnTo>
                        <a:pt x="6" y="5"/>
                      </a:lnTo>
                      <a:lnTo>
                        <a:pt x="8" y="1"/>
                      </a:lnTo>
                      <a:lnTo>
                        <a:pt x="13" y="0"/>
                      </a:lnTo>
                      <a:lnTo>
                        <a:pt x="18" y="1"/>
                      </a:lnTo>
                      <a:lnTo>
                        <a:pt x="20" y="5"/>
                      </a:lnTo>
                      <a:lnTo>
                        <a:pt x="20" y="8"/>
                      </a:lnTo>
                      <a:lnTo>
                        <a:pt x="20" y="13"/>
                      </a:lnTo>
                      <a:lnTo>
                        <a:pt x="18" y="17"/>
                      </a:lnTo>
                      <a:lnTo>
                        <a:pt x="15" y="21"/>
                      </a:lnTo>
                      <a:lnTo>
                        <a:pt x="11" y="24"/>
                      </a:lnTo>
                      <a:lnTo>
                        <a:pt x="7" y="25"/>
                      </a:lnTo>
                      <a:lnTo>
                        <a:pt x="4" y="24"/>
                      </a:lnTo>
                      <a:lnTo>
                        <a:pt x="2" y="21"/>
                      </a:lnTo>
                      <a:lnTo>
                        <a:pt x="0" y="17"/>
                      </a:lnTo>
                      <a:lnTo>
                        <a:pt x="2"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7" name="Freeform 330">
                  <a:extLst>
                    <a:ext uri="{FF2B5EF4-FFF2-40B4-BE49-F238E27FC236}">
                      <a16:creationId xmlns:a16="http://schemas.microsoft.com/office/drawing/2014/main" id="{E2AB6E5A-ECB0-46D1-A67D-F7AB6727070C}"/>
                    </a:ext>
                  </a:extLst>
                </p:cNvPr>
                <p:cNvSpPr>
                  <a:spLocks/>
                </p:cNvSpPr>
                <p:nvPr/>
              </p:nvSpPr>
              <p:spPr bwMode="auto">
                <a:xfrm>
                  <a:off x="132" y="349"/>
                  <a:ext cx="10" cy="10"/>
                </a:xfrm>
                <a:custGeom>
                  <a:avLst/>
                  <a:gdLst>
                    <a:gd name="T0" fmla="*/ 8 w 19"/>
                    <a:gd name="T1" fmla="*/ 1 h 19"/>
                    <a:gd name="T2" fmla="*/ 9 w 19"/>
                    <a:gd name="T3" fmla="*/ 2 h 19"/>
                    <a:gd name="T4" fmla="*/ 9 w 19"/>
                    <a:gd name="T5" fmla="*/ 4 h 19"/>
                    <a:gd name="T6" fmla="*/ 10 w 19"/>
                    <a:gd name="T7" fmla="*/ 5 h 19"/>
                    <a:gd name="T8" fmla="*/ 9 w 19"/>
                    <a:gd name="T9" fmla="*/ 6 h 19"/>
                    <a:gd name="T10" fmla="*/ 8 w 19"/>
                    <a:gd name="T11" fmla="*/ 8 h 19"/>
                    <a:gd name="T12" fmla="*/ 7 w 19"/>
                    <a:gd name="T13" fmla="*/ 9 h 19"/>
                    <a:gd name="T14" fmla="*/ 5 w 19"/>
                    <a:gd name="T15" fmla="*/ 10 h 19"/>
                    <a:gd name="T16" fmla="*/ 3 w 19"/>
                    <a:gd name="T17" fmla="*/ 10 h 19"/>
                    <a:gd name="T18" fmla="*/ 2 w 19"/>
                    <a:gd name="T19" fmla="*/ 9 h 19"/>
                    <a:gd name="T20" fmla="*/ 1 w 19"/>
                    <a:gd name="T21" fmla="*/ 8 h 19"/>
                    <a:gd name="T22" fmla="*/ 0 w 19"/>
                    <a:gd name="T23" fmla="*/ 6 h 19"/>
                    <a:gd name="T24" fmla="*/ 0 w 19"/>
                    <a:gd name="T25" fmla="*/ 4 h 19"/>
                    <a:gd name="T26" fmla="*/ 1 w 19"/>
                    <a:gd name="T27" fmla="*/ 2 h 19"/>
                    <a:gd name="T28" fmla="*/ 3 w 19"/>
                    <a:gd name="T29" fmla="*/ 1 h 19"/>
                    <a:gd name="T30" fmla="*/ 5 w 19"/>
                    <a:gd name="T31" fmla="*/ 0 h 19"/>
                    <a:gd name="T32" fmla="*/ 8 w 19"/>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3"/>
                      </a:lnTo>
                      <a:lnTo>
                        <a:pt x="18" y="7"/>
                      </a:lnTo>
                      <a:lnTo>
                        <a:pt x="19" y="9"/>
                      </a:lnTo>
                      <a:lnTo>
                        <a:pt x="18" y="12"/>
                      </a:lnTo>
                      <a:lnTo>
                        <a:pt x="15" y="16"/>
                      </a:lnTo>
                      <a:lnTo>
                        <a:pt x="13" y="18"/>
                      </a:lnTo>
                      <a:lnTo>
                        <a:pt x="9" y="19"/>
                      </a:lnTo>
                      <a:lnTo>
                        <a:pt x="6" y="19"/>
                      </a:lnTo>
                      <a:lnTo>
                        <a:pt x="3" y="18"/>
                      </a:lnTo>
                      <a:lnTo>
                        <a:pt x="1" y="15"/>
                      </a:lnTo>
                      <a:lnTo>
                        <a:pt x="0" y="11"/>
                      </a:lnTo>
                      <a:lnTo>
                        <a:pt x="0" y="8"/>
                      </a:lnTo>
                      <a:lnTo>
                        <a:pt x="2" y="3"/>
                      </a:lnTo>
                      <a:lnTo>
                        <a:pt x="6" y="1"/>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8" name="Freeform 331">
                  <a:extLst>
                    <a:ext uri="{FF2B5EF4-FFF2-40B4-BE49-F238E27FC236}">
                      <a16:creationId xmlns:a16="http://schemas.microsoft.com/office/drawing/2014/main" id="{E211F662-79E5-4F73-9EEC-FEA05E99D9E3}"/>
                    </a:ext>
                  </a:extLst>
                </p:cNvPr>
                <p:cNvSpPr>
                  <a:spLocks/>
                </p:cNvSpPr>
                <p:nvPr/>
              </p:nvSpPr>
              <p:spPr bwMode="auto">
                <a:xfrm>
                  <a:off x="22" y="363"/>
                  <a:ext cx="82" cy="57"/>
                </a:xfrm>
                <a:custGeom>
                  <a:avLst/>
                  <a:gdLst>
                    <a:gd name="T0" fmla="*/ 80 w 163"/>
                    <a:gd name="T1" fmla="*/ 6 h 113"/>
                    <a:gd name="T2" fmla="*/ 78 w 163"/>
                    <a:gd name="T3" fmla="*/ 5 h 113"/>
                    <a:gd name="T4" fmla="*/ 78 w 163"/>
                    <a:gd name="T5" fmla="*/ 3 h 113"/>
                    <a:gd name="T6" fmla="*/ 74 w 163"/>
                    <a:gd name="T7" fmla="*/ 7 h 113"/>
                    <a:gd name="T8" fmla="*/ 66 w 163"/>
                    <a:gd name="T9" fmla="*/ 5 h 113"/>
                    <a:gd name="T10" fmla="*/ 49 w 163"/>
                    <a:gd name="T11" fmla="*/ 2 h 113"/>
                    <a:gd name="T12" fmla="*/ 35 w 163"/>
                    <a:gd name="T13" fmla="*/ 1 h 113"/>
                    <a:gd name="T14" fmla="*/ 33 w 163"/>
                    <a:gd name="T15" fmla="*/ 3 h 113"/>
                    <a:gd name="T16" fmla="*/ 44 w 163"/>
                    <a:gd name="T17" fmla="*/ 3 h 113"/>
                    <a:gd name="T18" fmla="*/ 59 w 163"/>
                    <a:gd name="T19" fmla="*/ 6 h 113"/>
                    <a:gd name="T20" fmla="*/ 69 w 163"/>
                    <a:gd name="T21" fmla="*/ 11 h 113"/>
                    <a:gd name="T22" fmla="*/ 68 w 163"/>
                    <a:gd name="T23" fmla="*/ 13 h 113"/>
                    <a:gd name="T24" fmla="*/ 61 w 163"/>
                    <a:gd name="T25" fmla="*/ 17 h 113"/>
                    <a:gd name="T26" fmla="*/ 54 w 163"/>
                    <a:gd name="T27" fmla="*/ 18 h 113"/>
                    <a:gd name="T28" fmla="*/ 42 w 163"/>
                    <a:gd name="T29" fmla="*/ 14 h 113"/>
                    <a:gd name="T30" fmla="*/ 28 w 163"/>
                    <a:gd name="T31" fmla="*/ 13 h 113"/>
                    <a:gd name="T32" fmla="*/ 21 w 163"/>
                    <a:gd name="T33" fmla="*/ 16 h 113"/>
                    <a:gd name="T34" fmla="*/ 25 w 163"/>
                    <a:gd name="T35" fmla="*/ 16 h 113"/>
                    <a:gd name="T36" fmla="*/ 32 w 163"/>
                    <a:gd name="T37" fmla="*/ 16 h 113"/>
                    <a:gd name="T38" fmla="*/ 40 w 163"/>
                    <a:gd name="T39" fmla="*/ 17 h 113"/>
                    <a:gd name="T40" fmla="*/ 50 w 163"/>
                    <a:gd name="T41" fmla="*/ 20 h 113"/>
                    <a:gd name="T42" fmla="*/ 51 w 163"/>
                    <a:gd name="T43" fmla="*/ 23 h 113"/>
                    <a:gd name="T44" fmla="*/ 39 w 163"/>
                    <a:gd name="T45" fmla="*/ 28 h 113"/>
                    <a:gd name="T46" fmla="*/ 28 w 163"/>
                    <a:gd name="T47" fmla="*/ 26 h 113"/>
                    <a:gd name="T48" fmla="*/ 18 w 163"/>
                    <a:gd name="T49" fmla="*/ 23 h 113"/>
                    <a:gd name="T50" fmla="*/ 21 w 163"/>
                    <a:gd name="T51" fmla="*/ 26 h 113"/>
                    <a:gd name="T52" fmla="*/ 31 w 163"/>
                    <a:gd name="T53" fmla="*/ 30 h 113"/>
                    <a:gd name="T54" fmla="*/ 20 w 163"/>
                    <a:gd name="T55" fmla="*/ 34 h 113"/>
                    <a:gd name="T56" fmla="*/ 7 w 163"/>
                    <a:gd name="T57" fmla="*/ 38 h 113"/>
                    <a:gd name="T58" fmla="*/ 0 w 163"/>
                    <a:gd name="T59" fmla="*/ 40 h 113"/>
                    <a:gd name="T60" fmla="*/ 4 w 163"/>
                    <a:gd name="T61" fmla="*/ 41 h 113"/>
                    <a:gd name="T62" fmla="*/ 15 w 163"/>
                    <a:gd name="T63" fmla="*/ 40 h 113"/>
                    <a:gd name="T64" fmla="*/ 28 w 163"/>
                    <a:gd name="T65" fmla="*/ 36 h 113"/>
                    <a:gd name="T66" fmla="*/ 34 w 163"/>
                    <a:gd name="T67" fmla="*/ 38 h 113"/>
                    <a:gd name="T68" fmla="*/ 28 w 163"/>
                    <a:gd name="T69" fmla="*/ 55 h 113"/>
                    <a:gd name="T70" fmla="*/ 29 w 163"/>
                    <a:gd name="T71" fmla="*/ 57 h 113"/>
                    <a:gd name="T72" fmla="*/ 36 w 163"/>
                    <a:gd name="T73" fmla="*/ 45 h 113"/>
                    <a:gd name="T74" fmla="*/ 42 w 163"/>
                    <a:gd name="T75" fmla="*/ 33 h 113"/>
                    <a:gd name="T76" fmla="*/ 50 w 163"/>
                    <a:gd name="T77" fmla="*/ 30 h 113"/>
                    <a:gd name="T78" fmla="*/ 57 w 163"/>
                    <a:gd name="T79" fmla="*/ 26 h 113"/>
                    <a:gd name="T80" fmla="*/ 58 w 163"/>
                    <a:gd name="T81" fmla="*/ 38 h 113"/>
                    <a:gd name="T82" fmla="*/ 54 w 163"/>
                    <a:gd name="T83" fmla="*/ 52 h 113"/>
                    <a:gd name="T84" fmla="*/ 57 w 163"/>
                    <a:gd name="T85" fmla="*/ 49 h 113"/>
                    <a:gd name="T86" fmla="*/ 63 w 163"/>
                    <a:gd name="T87" fmla="*/ 31 h 113"/>
                    <a:gd name="T88" fmla="*/ 69 w 163"/>
                    <a:gd name="T89" fmla="*/ 18 h 113"/>
                    <a:gd name="T90" fmla="*/ 74 w 163"/>
                    <a:gd name="T91" fmla="*/ 13 h 113"/>
                    <a:gd name="T92" fmla="*/ 76 w 163"/>
                    <a:gd name="T93" fmla="*/ 16 h 113"/>
                    <a:gd name="T94" fmla="*/ 74 w 163"/>
                    <a:gd name="T95" fmla="*/ 35 h 113"/>
                    <a:gd name="T96" fmla="*/ 79 w 163"/>
                    <a:gd name="T97" fmla="*/ 25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4"/>
                      </a:moveTo>
                      <a:lnTo>
                        <a:pt x="162" y="13"/>
                      </a:lnTo>
                      <a:lnTo>
                        <a:pt x="160" y="12"/>
                      </a:lnTo>
                      <a:lnTo>
                        <a:pt x="159" y="12"/>
                      </a:lnTo>
                      <a:lnTo>
                        <a:pt x="158" y="11"/>
                      </a:lnTo>
                      <a:lnTo>
                        <a:pt x="156" y="10"/>
                      </a:lnTo>
                      <a:lnTo>
                        <a:pt x="156" y="7"/>
                      </a:lnTo>
                      <a:lnTo>
                        <a:pt x="155" y="6"/>
                      </a:lnTo>
                      <a:lnTo>
                        <a:pt x="155" y="5"/>
                      </a:lnTo>
                      <a:lnTo>
                        <a:pt x="153" y="8"/>
                      </a:lnTo>
                      <a:lnTo>
                        <a:pt x="151" y="11"/>
                      </a:lnTo>
                      <a:lnTo>
                        <a:pt x="147" y="13"/>
                      </a:lnTo>
                      <a:lnTo>
                        <a:pt x="146" y="14"/>
                      </a:lnTo>
                      <a:lnTo>
                        <a:pt x="139" y="12"/>
                      </a:lnTo>
                      <a:lnTo>
                        <a:pt x="131" y="10"/>
                      </a:lnTo>
                      <a:lnTo>
                        <a:pt x="120" y="7"/>
                      </a:lnTo>
                      <a:lnTo>
                        <a:pt x="108" y="4"/>
                      </a:lnTo>
                      <a:lnTo>
                        <a:pt x="97" y="3"/>
                      </a:lnTo>
                      <a:lnTo>
                        <a:pt x="85" y="1"/>
                      </a:lnTo>
                      <a:lnTo>
                        <a:pt x="77" y="0"/>
                      </a:lnTo>
                      <a:lnTo>
                        <a:pt x="70" y="1"/>
                      </a:lnTo>
                      <a:lnTo>
                        <a:pt x="63" y="4"/>
                      </a:lnTo>
                      <a:lnTo>
                        <a:pt x="62" y="5"/>
                      </a:lnTo>
                      <a:lnTo>
                        <a:pt x="65" y="6"/>
                      </a:lnTo>
                      <a:lnTo>
                        <a:pt x="70" y="5"/>
                      </a:lnTo>
                      <a:lnTo>
                        <a:pt x="79" y="4"/>
                      </a:lnTo>
                      <a:lnTo>
                        <a:pt x="88" y="5"/>
                      </a:lnTo>
                      <a:lnTo>
                        <a:pt x="98" y="6"/>
                      </a:lnTo>
                      <a:lnTo>
                        <a:pt x="108" y="8"/>
                      </a:lnTo>
                      <a:lnTo>
                        <a:pt x="117" y="12"/>
                      </a:lnTo>
                      <a:lnTo>
                        <a:pt x="125" y="14"/>
                      </a:lnTo>
                      <a:lnTo>
                        <a:pt x="132" y="18"/>
                      </a:lnTo>
                      <a:lnTo>
                        <a:pt x="137" y="21"/>
                      </a:lnTo>
                      <a:lnTo>
                        <a:pt x="139" y="23"/>
                      </a:lnTo>
                      <a:lnTo>
                        <a:pt x="138" y="25"/>
                      </a:lnTo>
                      <a:lnTo>
                        <a:pt x="135" y="26"/>
                      </a:lnTo>
                      <a:lnTo>
                        <a:pt x="131" y="28"/>
                      </a:lnTo>
                      <a:lnTo>
                        <a:pt x="126" y="30"/>
                      </a:lnTo>
                      <a:lnTo>
                        <a:pt x="122" y="33"/>
                      </a:lnTo>
                      <a:lnTo>
                        <a:pt x="117" y="35"/>
                      </a:lnTo>
                      <a:lnTo>
                        <a:pt x="114" y="37"/>
                      </a:lnTo>
                      <a:lnTo>
                        <a:pt x="108" y="35"/>
                      </a:lnTo>
                      <a:lnTo>
                        <a:pt x="101" y="33"/>
                      </a:lnTo>
                      <a:lnTo>
                        <a:pt x="92" y="30"/>
                      </a:lnTo>
                      <a:lnTo>
                        <a:pt x="83" y="28"/>
                      </a:lnTo>
                      <a:lnTo>
                        <a:pt x="72" y="27"/>
                      </a:lnTo>
                      <a:lnTo>
                        <a:pt x="63" y="26"/>
                      </a:lnTo>
                      <a:lnTo>
                        <a:pt x="55" y="26"/>
                      </a:lnTo>
                      <a:lnTo>
                        <a:pt x="48" y="28"/>
                      </a:lnTo>
                      <a:lnTo>
                        <a:pt x="44" y="30"/>
                      </a:lnTo>
                      <a:lnTo>
                        <a:pt x="41" y="31"/>
                      </a:lnTo>
                      <a:lnTo>
                        <a:pt x="41" y="33"/>
                      </a:lnTo>
                      <a:lnTo>
                        <a:pt x="47" y="31"/>
                      </a:lnTo>
                      <a:lnTo>
                        <a:pt x="50" y="31"/>
                      </a:lnTo>
                      <a:lnTo>
                        <a:pt x="55" y="31"/>
                      </a:lnTo>
                      <a:lnTo>
                        <a:pt x="60" y="31"/>
                      </a:lnTo>
                      <a:lnTo>
                        <a:pt x="64" y="31"/>
                      </a:lnTo>
                      <a:lnTo>
                        <a:pt x="70" y="31"/>
                      </a:lnTo>
                      <a:lnTo>
                        <a:pt x="75" y="33"/>
                      </a:lnTo>
                      <a:lnTo>
                        <a:pt x="80" y="34"/>
                      </a:lnTo>
                      <a:lnTo>
                        <a:pt x="85" y="35"/>
                      </a:lnTo>
                      <a:lnTo>
                        <a:pt x="93" y="37"/>
                      </a:lnTo>
                      <a:lnTo>
                        <a:pt x="100" y="40"/>
                      </a:lnTo>
                      <a:lnTo>
                        <a:pt x="105" y="41"/>
                      </a:lnTo>
                      <a:lnTo>
                        <a:pt x="108" y="43"/>
                      </a:lnTo>
                      <a:lnTo>
                        <a:pt x="102" y="46"/>
                      </a:lnTo>
                      <a:lnTo>
                        <a:pt x="93" y="50"/>
                      </a:lnTo>
                      <a:lnTo>
                        <a:pt x="84" y="52"/>
                      </a:lnTo>
                      <a:lnTo>
                        <a:pt x="78" y="55"/>
                      </a:lnTo>
                      <a:lnTo>
                        <a:pt x="72" y="56"/>
                      </a:lnTo>
                      <a:lnTo>
                        <a:pt x="64" y="53"/>
                      </a:lnTo>
                      <a:lnTo>
                        <a:pt x="55" y="51"/>
                      </a:lnTo>
                      <a:lnTo>
                        <a:pt x="48" y="49"/>
                      </a:lnTo>
                      <a:lnTo>
                        <a:pt x="41" y="46"/>
                      </a:lnTo>
                      <a:lnTo>
                        <a:pt x="35" y="46"/>
                      </a:lnTo>
                      <a:lnTo>
                        <a:pt x="32" y="48"/>
                      </a:lnTo>
                      <a:lnTo>
                        <a:pt x="35" y="50"/>
                      </a:lnTo>
                      <a:lnTo>
                        <a:pt x="42" y="52"/>
                      </a:lnTo>
                      <a:lnTo>
                        <a:pt x="50" y="55"/>
                      </a:lnTo>
                      <a:lnTo>
                        <a:pt x="56" y="58"/>
                      </a:lnTo>
                      <a:lnTo>
                        <a:pt x="61" y="60"/>
                      </a:lnTo>
                      <a:lnTo>
                        <a:pt x="56" y="61"/>
                      </a:lnTo>
                      <a:lnTo>
                        <a:pt x="49" y="64"/>
                      </a:lnTo>
                      <a:lnTo>
                        <a:pt x="40" y="67"/>
                      </a:lnTo>
                      <a:lnTo>
                        <a:pt x="31" y="70"/>
                      </a:lnTo>
                      <a:lnTo>
                        <a:pt x="22" y="72"/>
                      </a:lnTo>
                      <a:lnTo>
                        <a:pt x="14" y="75"/>
                      </a:lnTo>
                      <a:lnTo>
                        <a:pt x="7" y="78"/>
                      </a:lnTo>
                      <a:lnTo>
                        <a:pt x="3" y="79"/>
                      </a:lnTo>
                      <a:lnTo>
                        <a:pt x="0" y="80"/>
                      </a:lnTo>
                      <a:lnTo>
                        <a:pt x="0" y="81"/>
                      </a:lnTo>
                      <a:lnTo>
                        <a:pt x="2" y="81"/>
                      </a:lnTo>
                      <a:lnTo>
                        <a:pt x="8" y="81"/>
                      </a:lnTo>
                      <a:lnTo>
                        <a:pt x="14" y="81"/>
                      </a:lnTo>
                      <a:lnTo>
                        <a:pt x="22" y="80"/>
                      </a:lnTo>
                      <a:lnTo>
                        <a:pt x="30" y="79"/>
                      </a:lnTo>
                      <a:lnTo>
                        <a:pt x="40" y="76"/>
                      </a:lnTo>
                      <a:lnTo>
                        <a:pt x="48" y="74"/>
                      </a:lnTo>
                      <a:lnTo>
                        <a:pt x="56" y="72"/>
                      </a:lnTo>
                      <a:lnTo>
                        <a:pt x="63" y="70"/>
                      </a:lnTo>
                      <a:lnTo>
                        <a:pt x="68" y="67"/>
                      </a:lnTo>
                      <a:lnTo>
                        <a:pt x="67" y="76"/>
                      </a:lnTo>
                      <a:lnTo>
                        <a:pt x="64" y="89"/>
                      </a:lnTo>
                      <a:lnTo>
                        <a:pt x="61" y="101"/>
                      </a:lnTo>
                      <a:lnTo>
                        <a:pt x="56" y="109"/>
                      </a:lnTo>
                      <a:lnTo>
                        <a:pt x="54" y="112"/>
                      </a:lnTo>
                      <a:lnTo>
                        <a:pt x="55" y="113"/>
                      </a:lnTo>
                      <a:lnTo>
                        <a:pt x="57" y="113"/>
                      </a:lnTo>
                      <a:lnTo>
                        <a:pt x="60" y="110"/>
                      </a:lnTo>
                      <a:lnTo>
                        <a:pt x="64" y="102"/>
                      </a:lnTo>
                      <a:lnTo>
                        <a:pt x="71" y="89"/>
                      </a:lnTo>
                      <a:lnTo>
                        <a:pt x="77" y="76"/>
                      </a:lnTo>
                      <a:lnTo>
                        <a:pt x="79" y="67"/>
                      </a:lnTo>
                      <a:lnTo>
                        <a:pt x="83" y="66"/>
                      </a:lnTo>
                      <a:lnTo>
                        <a:pt x="88" y="64"/>
                      </a:lnTo>
                      <a:lnTo>
                        <a:pt x="93" y="61"/>
                      </a:lnTo>
                      <a:lnTo>
                        <a:pt x="99" y="59"/>
                      </a:lnTo>
                      <a:lnTo>
                        <a:pt x="105" y="57"/>
                      </a:lnTo>
                      <a:lnTo>
                        <a:pt x="109" y="55"/>
                      </a:lnTo>
                      <a:lnTo>
                        <a:pt x="114" y="52"/>
                      </a:lnTo>
                      <a:lnTo>
                        <a:pt x="116" y="51"/>
                      </a:lnTo>
                      <a:lnTo>
                        <a:pt x="116" y="61"/>
                      </a:lnTo>
                      <a:lnTo>
                        <a:pt x="115" y="75"/>
                      </a:lnTo>
                      <a:lnTo>
                        <a:pt x="113" y="89"/>
                      </a:lnTo>
                      <a:lnTo>
                        <a:pt x="110" y="98"/>
                      </a:lnTo>
                      <a:lnTo>
                        <a:pt x="108" y="104"/>
                      </a:lnTo>
                      <a:lnTo>
                        <a:pt x="108" y="105"/>
                      </a:lnTo>
                      <a:lnTo>
                        <a:pt x="110" y="104"/>
                      </a:lnTo>
                      <a:lnTo>
                        <a:pt x="114" y="98"/>
                      </a:lnTo>
                      <a:lnTo>
                        <a:pt x="118" y="89"/>
                      </a:lnTo>
                      <a:lnTo>
                        <a:pt x="123" y="75"/>
                      </a:lnTo>
                      <a:lnTo>
                        <a:pt x="126" y="61"/>
                      </a:lnTo>
                      <a:lnTo>
                        <a:pt x="126" y="48"/>
                      </a:lnTo>
                      <a:lnTo>
                        <a:pt x="133" y="42"/>
                      </a:lnTo>
                      <a:lnTo>
                        <a:pt x="138" y="36"/>
                      </a:lnTo>
                      <a:lnTo>
                        <a:pt x="143" y="31"/>
                      </a:lnTo>
                      <a:lnTo>
                        <a:pt x="146" y="28"/>
                      </a:lnTo>
                      <a:lnTo>
                        <a:pt x="148" y="26"/>
                      </a:lnTo>
                      <a:lnTo>
                        <a:pt x="151" y="26"/>
                      </a:lnTo>
                      <a:lnTo>
                        <a:pt x="152" y="28"/>
                      </a:lnTo>
                      <a:lnTo>
                        <a:pt x="152" y="31"/>
                      </a:lnTo>
                      <a:lnTo>
                        <a:pt x="151" y="42"/>
                      </a:lnTo>
                      <a:lnTo>
                        <a:pt x="149" y="56"/>
                      </a:lnTo>
                      <a:lnTo>
                        <a:pt x="148" y="70"/>
                      </a:lnTo>
                      <a:lnTo>
                        <a:pt x="147" y="80"/>
                      </a:lnTo>
                      <a:lnTo>
                        <a:pt x="153" y="68"/>
                      </a:lnTo>
                      <a:lnTo>
                        <a:pt x="158" y="49"/>
                      </a:lnTo>
                      <a:lnTo>
                        <a:pt x="161" y="29"/>
                      </a:lnTo>
                      <a:lnTo>
                        <a:pt x="163" y="1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9" name="Freeform 332">
                  <a:extLst>
                    <a:ext uri="{FF2B5EF4-FFF2-40B4-BE49-F238E27FC236}">
                      <a16:creationId xmlns:a16="http://schemas.microsoft.com/office/drawing/2014/main" id="{E7DFB2EE-F3FB-4BA7-801A-7AB18199EBBB}"/>
                    </a:ext>
                  </a:extLst>
                </p:cNvPr>
                <p:cNvSpPr>
                  <a:spLocks/>
                </p:cNvSpPr>
                <p:nvPr/>
              </p:nvSpPr>
              <p:spPr bwMode="auto">
                <a:xfrm>
                  <a:off x="27" y="263"/>
                  <a:ext cx="66" cy="63"/>
                </a:xfrm>
                <a:custGeom>
                  <a:avLst/>
                  <a:gdLst>
                    <a:gd name="T0" fmla="*/ 64 w 133"/>
                    <a:gd name="T1" fmla="*/ 62 h 124"/>
                    <a:gd name="T2" fmla="*/ 65 w 133"/>
                    <a:gd name="T3" fmla="*/ 60 h 124"/>
                    <a:gd name="T4" fmla="*/ 63 w 133"/>
                    <a:gd name="T5" fmla="*/ 57 h 124"/>
                    <a:gd name="T6" fmla="*/ 59 w 133"/>
                    <a:gd name="T7" fmla="*/ 51 h 124"/>
                    <a:gd name="T8" fmla="*/ 58 w 133"/>
                    <a:gd name="T9" fmla="*/ 44 h 124"/>
                    <a:gd name="T10" fmla="*/ 56 w 133"/>
                    <a:gd name="T11" fmla="*/ 29 h 124"/>
                    <a:gd name="T12" fmla="*/ 53 w 133"/>
                    <a:gd name="T13" fmla="*/ 22 h 124"/>
                    <a:gd name="T14" fmla="*/ 52 w 133"/>
                    <a:gd name="T15" fmla="*/ 22 h 124"/>
                    <a:gd name="T16" fmla="*/ 53 w 133"/>
                    <a:gd name="T17" fmla="*/ 28 h 124"/>
                    <a:gd name="T18" fmla="*/ 53 w 133"/>
                    <a:gd name="T19" fmla="*/ 42 h 124"/>
                    <a:gd name="T20" fmla="*/ 49 w 133"/>
                    <a:gd name="T21" fmla="*/ 43 h 124"/>
                    <a:gd name="T22" fmla="*/ 42 w 133"/>
                    <a:gd name="T23" fmla="*/ 38 h 124"/>
                    <a:gd name="T24" fmla="*/ 38 w 133"/>
                    <a:gd name="T25" fmla="*/ 32 h 124"/>
                    <a:gd name="T26" fmla="*/ 36 w 133"/>
                    <a:gd name="T27" fmla="*/ 20 h 124"/>
                    <a:gd name="T28" fmla="*/ 35 w 133"/>
                    <a:gd name="T29" fmla="*/ 12 h 124"/>
                    <a:gd name="T30" fmla="*/ 34 w 133"/>
                    <a:gd name="T31" fmla="*/ 5 h 124"/>
                    <a:gd name="T32" fmla="*/ 32 w 133"/>
                    <a:gd name="T33" fmla="*/ 1 h 124"/>
                    <a:gd name="T34" fmla="*/ 32 w 133"/>
                    <a:gd name="T35" fmla="*/ 4 h 124"/>
                    <a:gd name="T36" fmla="*/ 33 w 133"/>
                    <a:gd name="T37" fmla="*/ 9 h 124"/>
                    <a:gd name="T38" fmla="*/ 31 w 133"/>
                    <a:gd name="T39" fmla="*/ 15 h 124"/>
                    <a:gd name="T40" fmla="*/ 31 w 133"/>
                    <a:gd name="T41" fmla="*/ 20 h 124"/>
                    <a:gd name="T42" fmla="*/ 33 w 133"/>
                    <a:gd name="T43" fmla="*/ 28 h 124"/>
                    <a:gd name="T44" fmla="*/ 29 w 133"/>
                    <a:gd name="T45" fmla="*/ 28 h 124"/>
                    <a:gd name="T46" fmla="*/ 19 w 133"/>
                    <a:gd name="T47" fmla="*/ 18 h 124"/>
                    <a:gd name="T48" fmla="*/ 10 w 133"/>
                    <a:gd name="T49" fmla="*/ 8 h 124"/>
                    <a:gd name="T50" fmla="*/ 3 w 133"/>
                    <a:gd name="T51" fmla="*/ 1 h 124"/>
                    <a:gd name="T52" fmla="*/ 4 w 133"/>
                    <a:gd name="T53" fmla="*/ 6 h 124"/>
                    <a:gd name="T54" fmla="*/ 13 w 133"/>
                    <a:gd name="T55" fmla="*/ 18 h 124"/>
                    <a:gd name="T56" fmla="*/ 18 w 133"/>
                    <a:gd name="T57" fmla="*/ 26 h 124"/>
                    <a:gd name="T58" fmla="*/ 27 w 133"/>
                    <a:gd name="T59" fmla="*/ 34 h 124"/>
                    <a:gd name="T60" fmla="*/ 27 w 133"/>
                    <a:gd name="T61" fmla="*/ 36 h 124"/>
                    <a:gd name="T62" fmla="*/ 18 w 133"/>
                    <a:gd name="T63" fmla="*/ 34 h 124"/>
                    <a:gd name="T64" fmla="*/ 14 w 133"/>
                    <a:gd name="T65" fmla="*/ 31 h 124"/>
                    <a:gd name="T66" fmla="*/ 11 w 133"/>
                    <a:gd name="T67" fmla="*/ 32 h 124"/>
                    <a:gd name="T68" fmla="*/ 14 w 133"/>
                    <a:gd name="T69" fmla="*/ 35 h 124"/>
                    <a:gd name="T70" fmla="*/ 20 w 133"/>
                    <a:gd name="T71" fmla="*/ 38 h 124"/>
                    <a:gd name="T72" fmla="*/ 27 w 133"/>
                    <a:gd name="T73" fmla="*/ 41 h 124"/>
                    <a:gd name="T74" fmla="*/ 35 w 133"/>
                    <a:gd name="T75" fmla="*/ 43 h 124"/>
                    <a:gd name="T76" fmla="*/ 41 w 133"/>
                    <a:gd name="T77" fmla="*/ 44 h 124"/>
                    <a:gd name="T78" fmla="*/ 49 w 133"/>
                    <a:gd name="T79" fmla="*/ 49 h 124"/>
                    <a:gd name="T80" fmla="*/ 49 w 133"/>
                    <a:gd name="T81" fmla="*/ 53 h 124"/>
                    <a:gd name="T82" fmla="*/ 44 w 133"/>
                    <a:gd name="T83" fmla="*/ 54 h 124"/>
                    <a:gd name="T84" fmla="*/ 38 w 133"/>
                    <a:gd name="T85" fmla="*/ 55 h 124"/>
                    <a:gd name="T86" fmla="*/ 33 w 133"/>
                    <a:gd name="T87" fmla="*/ 55 h 124"/>
                    <a:gd name="T88" fmla="*/ 28 w 133"/>
                    <a:gd name="T89" fmla="*/ 54 h 124"/>
                    <a:gd name="T90" fmla="*/ 27 w 133"/>
                    <a:gd name="T91" fmla="*/ 56 h 124"/>
                    <a:gd name="T92" fmla="*/ 34 w 133"/>
                    <a:gd name="T93" fmla="*/ 58 h 124"/>
                    <a:gd name="T94" fmla="*/ 42 w 133"/>
                    <a:gd name="T95" fmla="*/ 58 h 124"/>
                    <a:gd name="T96" fmla="*/ 49 w 133"/>
                    <a:gd name="T97" fmla="*/ 58 h 124"/>
                    <a:gd name="T98" fmla="*/ 55 w 133"/>
                    <a:gd name="T99" fmla="*/ 57 h 124"/>
                    <a:gd name="T100" fmla="*/ 59 w 133"/>
                    <a:gd name="T101" fmla="*/ 58 h 124"/>
                    <a:gd name="T102" fmla="*/ 62 w 133"/>
                    <a:gd name="T103" fmla="*/ 61 h 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3" h="124">
                      <a:moveTo>
                        <a:pt x="127" y="124"/>
                      </a:moveTo>
                      <a:lnTo>
                        <a:pt x="128" y="122"/>
                      </a:lnTo>
                      <a:lnTo>
                        <a:pt x="129" y="120"/>
                      </a:lnTo>
                      <a:lnTo>
                        <a:pt x="131" y="119"/>
                      </a:lnTo>
                      <a:lnTo>
                        <a:pt x="133" y="116"/>
                      </a:lnTo>
                      <a:lnTo>
                        <a:pt x="127" y="112"/>
                      </a:lnTo>
                      <a:lnTo>
                        <a:pt x="122" y="107"/>
                      </a:lnTo>
                      <a:lnTo>
                        <a:pt x="119" y="101"/>
                      </a:lnTo>
                      <a:lnTo>
                        <a:pt x="118" y="97"/>
                      </a:lnTo>
                      <a:lnTo>
                        <a:pt x="116" y="87"/>
                      </a:lnTo>
                      <a:lnTo>
                        <a:pt x="115" y="73"/>
                      </a:lnTo>
                      <a:lnTo>
                        <a:pt x="113" y="58"/>
                      </a:lnTo>
                      <a:lnTo>
                        <a:pt x="111" y="47"/>
                      </a:lnTo>
                      <a:lnTo>
                        <a:pt x="107" y="43"/>
                      </a:lnTo>
                      <a:lnTo>
                        <a:pt x="105" y="41"/>
                      </a:lnTo>
                      <a:lnTo>
                        <a:pt x="104" y="43"/>
                      </a:lnTo>
                      <a:lnTo>
                        <a:pt x="105" y="47"/>
                      </a:lnTo>
                      <a:lnTo>
                        <a:pt x="106" y="56"/>
                      </a:lnTo>
                      <a:lnTo>
                        <a:pt x="107" y="69"/>
                      </a:lnTo>
                      <a:lnTo>
                        <a:pt x="107" y="82"/>
                      </a:lnTo>
                      <a:lnTo>
                        <a:pt x="106" y="90"/>
                      </a:lnTo>
                      <a:lnTo>
                        <a:pt x="99" y="85"/>
                      </a:lnTo>
                      <a:lnTo>
                        <a:pt x="92" y="81"/>
                      </a:lnTo>
                      <a:lnTo>
                        <a:pt x="85" y="75"/>
                      </a:lnTo>
                      <a:lnTo>
                        <a:pt x="81" y="70"/>
                      </a:lnTo>
                      <a:lnTo>
                        <a:pt x="77" y="63"/>
                      </a:lnTo>
                      <a:lnTo>
                        <a:pt x="74" y="52"/>
                      </a:lnTo>
                      <a:lnTo>
                        <a:pt x="72" y="39"/>
                      </a:lnTo>
                      <a:lnTo>
                        <a:pt x="70" y="30"/>
                      </a:lnTo>
                      <a:lnTo>
                        <a:pt x="70" y="23"/>
                      </a:lnTo>
                      <a:lnTo>
                        <a:pt x="70" y="16"/>
                      </a:lnTo>
                      <a:lnTo>
                        <a:pt x="69" y="9"/>
                      </a:lnTo>
                      <a:lnTo>
                        <a:pt x="67" y="4"/>
                      </a:lnTo>
                      <a:lnTo>
                        <a:pt x="65" y="2"/>
                      </a:lnTo>
                      <a:lnTo>
                        <a:pt x="65" y="3"/>
                      </a:lnTo>
                      <a:lnTo>
                        <a:pt x="65" y="7"/>
                      </a:lnTo>
                      <a:lnTo>
                        <a:pt x="66" y="13"/>
                      </a:lnTo>
                      <a:lnTo>
                        <a:pt x="66" y="18"/>
                      </a:lnTo>
                      <a:lnTo>
                        <a:pt x="65" y="24"/>
                      </a:lnTo>
                      <a:lnTo>
                        <a:pt x="63" y="29"/>
                      </a:lnTo>
                      <a:lnTo>
                        <a:pt x="63" y="33"/>
                      </a:lnTo>
                      <a:lnTo>
                        <a:pt x="63" y="39"/>
                      </a:lnTo>
                      <a:lnTo>
                        <a:pt x="65" y="48"/>
                      </a:lnTo>
                      <a:lnTo>
                        <a:pt x="66" y="56"/>
                      </a:lnTo>
                      <a:lnTo>
                        <a:pt x="67" y="63"/>
                      </a:lnTo>
                      <a:lnTo>
                        <a:pt x="58" y="55"/>
                      </a:lnTo>
                      <a:lnTo>
                        <a:pt x="48" y="46"/>
                      </a:lnTo>
                      <a:lnTo>
                        <a:pt x="39" y="36"/>
                      </a:lnTo>
                      <a:lnTo>
                        <a:pt x="30" y="25"/>
                      </a:lnTo>
                      <a:lnTo>
                        <a:pt x="21" y="16"/>
                      </a:lnTo>
                      <a:lnTo>
                        <a:pt x="13" y="8"/>
                      </a:lnTo>
                      <a:lnTo>
                        <a:pt x="6" y="2"/>
                      </a:lnTo>
                      <a:lnTo>
                        <a:pt x="0" y="0"/>
                      </a:lnTo>
                      <a:lnTo>
                        <a:pt x="8" y="11"/>
                      </a:lnTo>
                      <a:lnTo>
                        <a:pt x="19" y="24"/>
                      </a:lnTo>
                      <a:lnTo>
                        <a:pt x="27" y="36"/>
                      </a:lnTo>
                      <a:lnTo>
                        <a:pt x="32" y="44"/>
                      </a:lnTo>
                      <a:lnTo>
                        <a:pt x="37" y="51"/>
                      </a:lnTo>
                      <a:lnTo>
                        <a:pt x="46" y="59"/>
                      </a:lnTo>
                      <a:lnTo>
                        <a:pt x="54" y="66"/>
                      </a:lnTo>
                      <a:lnTo>
                        <a:pt x="61" y="70"/>
                      </a:lnTo>
                      <a:lnTo>
                        <a:pt x="54" y="70"/>
                      </a:lnTo>
                      <a:lnTo>
                        <a:pt x="45" y="69"/>
                      </a:lnTo>
                      <a:lnTo>
                        <a:pt x="37" y="67"/>
                      </a:lnTo>
                      <a:lnTo>
                        <a:pt x="31" y="63"/>
                      </a:lnTo>
                      <a:lnTo>
                        <a:pt x="28" y="61"/>
                      </a:lnTo>
                      <a:lnTo>
                        <a:pt x="24" y="61"/>
                      </a:lnTo>
                      <a:lnTo>
                        <a:pt x="23" y="62"/>
                      </a:lnTo>
                      <a:lnTo>
                        <a:pt x="25" y="66"/>
                      </a:lnTo>
                      <a:lnTo>
                        <a:pt x="29" y="68"/>
                      </a:lnTo>
                      <a:lnTo>
                        <a:pt x="35" y="71"/>
                      </a:lnTo>
                      <a:lnTo>
                        <a:pt x="40" y="75"/>
                      </a:lnTo>
                      <a:lnTo>
                        <a:pt x="47" y="77"/>
                      </a:lnTo>
                      <a:lnTo>
                        <a:pt x="55" y="81"/>
                      </a:lnTo>
                      <a:lnTo>
                        <a:pt x="62" y="82"/>
                      </a:lnTo>
                      <a:lnTo>
                        <a:pt x="70" y="84"/>
                      </a:lnTo>
                      <a:lnTo>
                        <a:pt x="76" y="84"/>
                      </a:lnTo>
                      <a:lnTo>
                        <a:pt x="83" y="86"/>
                      </a:lnTo>
                      <a:lnTo>
                        <a:pt x="91" y="91"/>
                      </a:lnTo>
                      <a:lnTo>
                        <a:pt x="98" y="97"/>
                      </a:lnTo>
                      <a:lnTo>
                        <a:pt x="103" y="102"/>
                      </a:lnTo>
                      <a:lnTo>
                        <a:pt x="99" y="104"/>
                      </a:lnTo>
                      <a:lnTo>
                        <a:pt x="95" y="106"/>
                      </a:lnTo>
                      <a:lnTo>
                        <a:pt x="89" y="107"/>
                      </a:lnTo>
                      <a:lnTo>
                        <a:pt x="83" y="107"/>
                      </a:lnTo>
                      <a:lnTo>
                        <a:pt x="77" y="108"/>
                      </a:lnTo>
                      <a:lnTo>
                        <a:pt x="72" y="108"/>
                      </a:lnTo>
                      <a:lnTo>
                        <a:pt x="67" y="108"/>
                      </a:lnTo>
                      <a:lnTo>
                        <a:pt x="62" y="108"/>
                      </a:lnTo>
                      <a:lnTo>
                        <a:pt x="57" y="107"/>
                      </a:lnTo>
                      <a:lnTo>
                        <a:pt x="53" y="108"/>
                      </a:lnTo>
                      <a:lnTo>
                        <a:pt x="55" y="111"/>
                      </a:lnTo>
                      <a:lnTo>
                        <a:pt x="63" y="113"/>
                      </a:lnTo>
                      <a:lnTo>
                        <a:pt x="69" y="114"/>
                      </a:lnTo>
                      <a:lnTo>
                        <a:pt x="76" y="114"/>
                      </a:lnTo>
                      <a:lnTo>
                        <a:pt x="84" y="114"/>
                      </a:lnTo>
                      <a:lnTo>
                        <a:pt x="91" y="114"/>
                      </a:lnTo>
                      <a:lnTo>
                        <a:pt x="98" y="114"/>
                      </a:lnTo>
                      <a:lnTo>
                        <a:pt x="105" y="113"/>
                      </a:lnTo>
                      <a:lnTo>
                        <a:pt x="110" y="113"/>
                      </a:lnTo>
                      <a:lnTo>
                        <a:pt x="113" y="113"/>
                      </a:lnTo>
                      <a:lnTo>
                        <a:pt x="119" y="114"/>
                      </a:lnTo>
                      <a:lnTo>
                        <a:pt x="122" y="116"/>
                      </a:lnTo>
                      <a:lnTo>
                        <a:pt x="125" y="121"/>
                      </a:lnTo>
                      <a:lnTo>
                        <a:pt x="127" y="12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0" name="Freeform 333">
                  <a:extLst>
                    <a:ext uri="{FF2B5EF4-FFF2-40B4-BE49-F238E27FC236}">
                      <a16:creationId xmlns:a16="http://schemas.microsoft.com/office/drawing/2014/main" id="{42855EEE-7CA6-4D22-9655-569345F7B07A}"/>
                    </a:ext>
                  </a:extLst>
                </p:cNvPr>
                <p:cNvSpPr>
                  <a:spLocks/>
                </p:cNvSpPr>
                <p:nvPr/>
              </p:nvSpPr>
              <p:spPr bwMode="auto">
                <a:xfrm>
                  <a:off x="125" y="240"/>
                  <a:ext cx="40" cy="94"/>
                </a:xfrm>
                <a:custGeom>
                  <a:avLst/>
                  <a:gdLst>
                    <a:gd name="T0" fmla="*/ 4 w 81"/>
                    <a:gd name="T1" fmla="*/ 78 h 189"/>
                    <a:gd name="T2" fmla="*/ 7 w 81"/>
                    <a:gd name="T3" fmla="*/ 74 h 189"/>
                    <a:gd name="T4" fmla="*/ 9 w 81"/>
                    <a:gd name="T5" fmla="*/ 75 h 189"/>
                    <a:gd name="T6" fmla="*/ 11 w 81"/>
                    <a:gd name="T7" fmla="*/ 67 h 189"/>
                    <a:gd name="T8" fmla="*/ 4 w 81"/>
                    <a:gd name="T9" fmla="*/ 53 h 189"/>
                    <a:gd name="T10" fmla="*/ 0 w 81"/>
                    <a:gd name="T11" fmla="*/ 38 h 189"/>
                    <a:gd name="T12" fmla="*/ 1 w 81"/>
                    <a:gd name="T13" fmla="*/ 39 h 189"/>
                    <a:gd name="T14" fmla="*/ 8 w 81"/>
                    <a:gd name="T15" fmla="*/ 54 h 189"/>
                    <a:gd name="T16" fmla="*/ 15 w 81"/>
                    <a:gd name="T17" fmla="*/ 44 h 189"/>
                    <a:gd name="T18" fmla="*/ 15 w 81"/>
                    <a:gd name="T19" fmla="*/ 26 h 189"/>
                    <a:gd name="T20" fmla="*/ 14 w 81"/>
                    <a:gd name="T21" fmla="*/ 11 h 189"/>
                    <a:gd name="T22" fmla="*/ 16 w 81"/>
                    <a:gd name="T23" fmla="*/ 11 h 189"/>
                    <a:gd name="T24" fmla="*/ 16 w 81"/>
                    <a:gd name="T25" fmla="*/ 20 h 189"/>
                    <a:gd name="T26" fmla="*/ 20 w 81"/>
                    <a:gd name="T27" fmla="*/ 20 h 189"/>
                    <a:gd name="T28" fmla="*/ 30 w 81"/>
                    <a:gd name="T29" fmla="*/ 1 h 189"/>
                    <a:gd name="T30" fmla="*/ 32 w 81"/>
                    <a:gd name="T31" fmla="*/ 1 h 189"/>
                    <a:gd name="T32" fmla="*/ 26 w 81"/>
                    <a:gd name="T33" fmla="*/ 14 h 189"/>
                    <a:gd name="T34" fmla="*/ 25 w 81"/>
                    <a:gd name="T35" fmla="*/ 25 h 189"/>
                    <a:gd name="T36" fmla="*/ 34 w 81"/>
                    <a:gd name="T37" fmla="*/ 21 h 189"/>
                    <a:gd name="T38" fmla="*/ 35 w 81"/>
                    <a:gd name="T39" fmla="*/ 21 h 189"/>
                    <a:gd name="T40" fmla="*/ 28 w 81"/>
                    <a:gd name="T41" fmla="*/ 28 h 189"/>
                    <a:gd name="T42" fmla="*/ 20 w 81"/>
                    <a:gd name="T43" fmla="*/ 39 h 189"/>
                    <a:gd name="T44" fmla="*/ 16 w 81"/>
                    <a:gd name="T45" fmla="*/ 58 h 189"/>
                    <a:gd name="T46" fmla="*/ 25 w 81"/>
                    <a:gd name="T47" fmla="*/ 57 h 189"/>
                    <a:gd name="T48" fmla="*/ 34 w 81"/>
                    <a:gd name="T49" fmla="*/ 55 h 189"/>
                    <a:gd name="T50" fmla="*/ 38 w 81"/>
                    <a:gd name="T51" fmla="*/ 53 h 189"/>
                    <a:gd name="T52" fmla="*/ 37 w 81"/>
                    <a:gd name="T53" fmla="*/ 55 h 189"/>
                    <a:gd name="T54" fmla="*/ 31 w 81"/>
                    <a:gd name="T55" fmla="*/ 59 h 189"/>
                    <a:gd name="T56" fmla="*/ 21 w 81"/>
                    <a:gd name="T57" fmla="*/ 63 h 189"/>
                    <a:gd name="T58" fmla="*/ 15 w 81"/>
                    <a:gd name="T59" fmla="*/ 66 h 189"/>
                    <a:gd name="T60" fmla="*/ 14 w 81"/>
                    <a:gd name="T61" fmla="*/ 76 h 189"/>
                    <a:gd name="T62" fmla="*/ 19 w 81"/>
                    <a:gd name="T63" fmla="*/ 77 h 189"/>
                    <a:gd name="T64" fmla="*/ 31 w 81"/>
                    <a:gd name="T65" fmla="*/ 72 h 189"/>
                    <a:gd name="T66" fmla="*/ 39 w 81"/>
                    <a:gd name="T67" fmla="*/ 67 h 189"/>
                    <a:gd name="T68" fmla="*/ 39 w 81"/>
                    <a:gd name="T69" fmla="*/ 69 h 189"/>
                    <a:gd name="T70" fmla="*/ 28 w 81"/>
                    <a:gd name="T71" fmla="*/ 82 h 189"/>
                    <a:gd name="T72" fmla="*/ 24 w 81"/>
                    <a:gd name="T73" fmla="*/ 83 h 189"/>
                    <a:gd name="T74" fmla="*/ 20 w 81"/>
                    <a:gd name="T75" fmla="*/ 79 h 189"/>
                    <a:gd name="T76" fmla="*/ 10 w 81"/>
                    <a:gd name="T77" fmla="*/ 80 h 189"/>
                    <a:gd name="T78" fmla="*/ 8 w 81"/>
                    <a:gd name="T79" fmla="*/ 85 h 189"/>
                    <a:gd name="T80" fmla="*/ 4 w 81"/>
                    <a:gd name="T81" fmla="*/ 91 h 189"/>
                    <a:gd name="T82" fmla="*/ 3 w 81"/>
                    <a:gd name="T83" fmla="*/ 91 h 189"/>
                    <a:gd name="T84" fmla="*/ 6 w 81"/>
                    <a:gd name="T85" fmla="*/ 84 h 189"/>
                    <a:gd name="T86" fmla="*/ 1 w 81"/>
                    <a:gd name="T87" fmla="*/ 80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89">
                      <a:moveTo>
                        <a:pt x="0" y="163"/>
                      </a:moveTo>
                      <a:lnTo>
                        <a:pt x="5" y="160"/>
                      </a:lnTo>
                      <a:lnTo>
                        <a:pt x="8" y="156"/>
                      </a:lnTo>
                      <a:lnTo>
                        <a:pt x="11" y="151"/>
                      </a:lnTo>
                      <a:lnTo>
                        <a:pt x="13" y="146"/>
                      </a:lnTo>
                      <a:lnTo>
                        <a:pt x="14" y="148"/>
                      </a:lnTo>
                      <a:lnTo>
                        <a:pt x="16" y="149"/>
                      </a:lnTo>
                      <a:lnTo>
                        <a:pt x="17" y="151"/>
                      </a:lnTo>
                      <a:lnTo>
                        <a:pt x="18" y="151"/>
                      </a:lnTo>
                      <a:lnTo>
                        <a:pt x="19" y="147"/>
                      </a:lnTo>
                      <a:lnTo>
                        <a:pt x="21" y="141"/>
                      </a:lnTo>
                      <a:lnTo>
                        <a:pt x="22" y="134"/>
                      </a:lnTo>
                      <a:lnTo>
                        <a:pt x="21" y="130"/>
                      </a:lnTo>
                      <a:lnTo>
                        <a:pt x="15" y="121"/>
                      </a:lnTo>
                      <a:lnTo>
                        <a:pt x="8" y="107"/>
                      </a:lnTo>
                      <a:lnTo>
                        <a:pt x="2" y="92"/>
                      </a:lnTo>
                      <a:lnTo>
                        <a:pt x="0" y="83"/>
                      </a:lnTo>
                      <a:lnTo>
                        <a:pt x="0" y="77"/>
                      </a:lnTo>
                      <a:lnTo>
                        <a:pt x="2" y="75"/>
                      </a:lnTo>
                      <a:lnTo>
                        <a:pt x="3" y="75"/>
                      </a:lnTo>
                      <a:lnTo>
                        <a:pt x="3" y="78"/>
                      </a:lnTo>
                      <a:lnTo>
                        <a:pt x="6" y="86"/>
                      </a:lnTo>
                      <a:lnTo>
                        <a:pt x="10" y="98"/>
                      </a:lnTo>
                      <a:lnTo>
                        <a:pt x="17" y="109"/>
                      </a:lnTo>
                      <a:lnTo>
                        <a:pt x="24" y="115"/>
                      </a:lnTo>
                      <a:lnTo>
                        <a:pt x="28" y="103"/>
                      </a:lnTo>
                      <a:lnTo>
                        <a:pt x="31" y="88"/>
                      </a:lnTo>
                      <a:lnTo>
                        <a:pt x="32" y="73"/>
                      </a:lnTo>
                      <a:lnTo>
                        <a:pt x="32" y="62"/>
                      </a:lnTo>
                      <a:lnTo>
                        <a:pt x="30" y="53"/>
                      </a:lnTo>
                      <a:lnTo>
                        <a:pt x="29" y="40"/>
                      </a:lnTo>
                      <a:lnTo>
                        <a:pt x="28" y="28"/>
                      </a:lnTo>
                      <a:lnTo>
                        <a:pt x="29" y="22"/>
                      </a:lnTo>
                      <a:lnTo>
                        <a:pt x="31" y="19"/>
                      </a:lnTo>
                      <a:lnTo>
                        <a:pt x="32" y="19"/>
                      </a:lnTo>
                      <a:lnTo>
                        <a:pt x="32" y="23"/>
                      </a:lnTo>
                      <a:lnTo>
                        <a:pt x="32" y="27"/>
                      </a:lnTo>
                      <a:lnTo>
                        <a:pt x="32" y="34"/>
                      </a:lnTo>
                      <a:lnTo>
                        <a:pt x="33" y="41"/>
                      </a:lnTo>
                      <a:lnTo>
                        <a:pt x="34" y="48"/>
                      </a:lnTo>
                      <a:lnTo>
                        <a:pt x="37" y="53"/>
                      </a:lnTo>
                      <a:lnTo>
                        <a:pt x="41" y="41"/>
                      </a:lnTo>
                      <a:lnTo>
                        <a:pt x="46" y="25"/>
                      </a:lnTo>
                      <a:lnTo>
                        <a:pt x="52" y="11"/>
                      </a:lnTo>
                      <a:lnTo>
                        <a:pt x="60" y="2"/>
                      </a:lnTo>
                      <a:lnTo>
                        <a:pt x="64" y="0"/>
                      </a:lnTo>
                      <a:lnTo>
                        <a:pt x="66" y="0"/>
                      </a:lnTo>
                      <a:lnTo>
                        <a:pt x="64" y="2"/>
                      </a:lnTo>
                      <a:lnTo>
                        <a:pt x="62" y="5"/>
                      </a:lnTo>
                      <a:lnTo>
                        <a:pt x="57" y="13"/>
                      </a:lnTo>
                      <a:lnTo>
                        <a:pt x="52" y="28"/>
                      </a:lnTo>
                      <a:lnTo>
                        <a:pt x="47" y="43"/>
                      </a:lnTo>
                      <a:lnTo>
                        <a:pt x="45" y="53"/>
                      </a:lnTo>
                      <a:lnTo>
                        <a:pt x="51" y="51"/>
                      </a:lnTo>
                      <a:lnTo>
                        <a:pt x="57" y="49"/>
                      </a:lnTo>
                      <a:lnTo>
                        <a:pt x="63" y="47"/>
                      </a:lnTo>
                      <a:lnTo>
                        <a:pt x="68" y="43"/>
                      </a:lnTo>
                      <a:lnTo>
                        <a:pt x="70" y="42"/>
                      </a:lnTo>
                      <a:lnTo>
                        <a:pt x="72" y="42"/>
                      </a:lnTo>
                      <a:lnTo>
                        <a:pt x="71" y="43"/>
                      </a:lnTo>
                      <a:lnTo>
                        <a:pt x="69" y="47"/>
                      </a:lnTo>
                      <a:lnTo>
                        <a:pt x="63" y="50"/>
                      </a:lnTo>
                      <a:lnTo>
                        <a:pt x="56" y="56"/>
                      </a:lnTo>
                      <a:lnTo>
                        <a:pt x="48" y="61"/>
                      </a:lnTo>
                      <a:lnTo>
                        <a:pt x="44" y="64"/>
                      </a:lnTo>
                      <a:lnTo>
                        <a:pt x="41" y="78"/>
                      </a:lnTo>
                      <a:lnTo>
                        <a:pt x="38" y="93"/>
                      </a:lnTo>
                      <a:lnTo>
                        <a:pt x="36" y="108"/>
                      </a:lnTo>
                      <a:lnTo>
                        <a:pt x="33" y="116"/>
                      </a:lnTo>
                      <a:lnTo>
                        <a:pt x="39" y="116"/>
                      </a:lnTo>
                      <a:lnTo>
                        <a:pt x="45" y="115"/>
                      </a:lnTo>
                      <a:lnTo>
                        <a:pt x="51" y="115"/>
                      </a:lnTo>
                      <a:lnTo>
                        <a:pt x="57" y="114"/>
                      </a:lnTo>
                      <a:lnTo>
                        <a:pt x="62" y="113"/>
                      </a:lnTo>
                      <a:lnTo>
                        <a:pt x="68" y="110"/>
                      </a:lnTo>
                      <a:lnTo>
                        <a:pt x="71" y="109"/>
                      </a:lnTo>
                      <a:lnTo>
                        <a:pt x="74" y="108"/>
                      </a:lnTo>
                      <a:lnTo>
                        <a:pt x="76" y="106"/>
                      </a:lnTo>
                      <a:lnTo>
                        <a:pt x="77" y="106"/>
                      </a:lnTo>
                      <a:lnTo>
                        <a:pt x="77" y="108"/>
                      </a:lnTo>
                      <a:lnTo>
                        <a:pt x="75" y="110"/>
                      </a:lnTo>
                      <a:lnTo>
                        <a:pt x="72" y="113"/>
                      </a:lnTo>
                      <a:lnTo>
                        <a:pt x="68" y="115"/>
                      </a:lnTo>
                      <a:lnTo>
                        <a:pt x="62" y="118"/>
                      </a:lnTo>
                      <a:lnTo>
                        <a:pt x="55" y="121"/>
                      </a:lnTo>
                      <a:lnTo>
                        <a:pt x="48" y="124"/>
                      </a:lnTo>
                      <a:lnTo>
                        <a:pt x="43" y="126"/>
                      </a:lnTo>
                      <a:lnTo>
                        <a:pt x="38" y="128"/>
                      </a:lnTo>
                      <a:lnTo>
                        <a:pt x="34" y="129"/>
                      </a:lnTo>
                      <a:lnTo>
                        <a:pt x="31" y="132"/>
                      </a:lnTo>
                      <a:lnTo>
                        <a:pt x="29" y="139"/>
                      </a:lnTo>
                      <a:lnTo>
                        <a:pt x="28" y="147"/>
                      </a:lnTo>
                      <a:lnTo>
                        <a:pt x="28" y="152"/>
                      </a:lnTo>
                      <a:lnTo>
                        <a:pt x="30" y="154"/>
                      </a:lnTo>
                      <a:lnTo>
                        <a:pt x="33" y="155"/>
                      </a:lnTo>
                      <a:lnTo>
                        <a:pt x="39" y="155"/>
                      </a:lnTo>
                      <a:lnTo>
                        <a:pt x="43" y="154"/>
                      </a:lnTo>
                      <a:lnTo>
                        <a:pt x="53" y="149"/>
                      </a:lnTo>
                      <a:lnTo>
                        <a:pt x="62" y="145"/>
                      </a:lnTo>
                      <a:lnTo>
                        <a:pt x="70" y="140"/>
                      </a:lnTo>
                      <a:lnTo>
                        <a:pt x="75" y="137"/>
                      </a:lnTo>
                      <a:lnTo>
                        <a:pt x="78" y="134"/>
                      </a:lnTo>
                      <a:lnTo>
                        <a:pt x="81" y="133"/>
                      </a:lnTo>
                      <a:lnTo>
                        <a:pt x="81" y="134"/>
                      </a:lnTo>
                      <a:lnTo>
                        <a:pt x="78" y="139"/>
                      </a:lnTo>
                      <a:lnTo>
                        <a:pt x="72" y="147"/>
                      </a:lnTo>
                      <a:lnTo>
                        <a:pt x="64" y="156"/>
                      </a:lnTo>
                      <a:lnTo>
                        <a:pt x="57" y="164"/>
                      </a:lnTo>
                      <a:lnTo>
                        <a:pt x="51" y="170"/>
                      </a:lnTo>
                      <a:lnTo>
                        <a:pt x="51" y="168"/>
                      </a:lnTo>
                      <a:lnTo>
                        <a:pt x="49" y="166"/>
                      </a:lnTo>
                      <a:lnTo>
                        <a:pt x="47" y="163"/>
                      </a:lnTo>
                      <a:lnTo>
                        <a:pt x="46" y="161"/>
                      </a:lnTo>
                      <a:lnTo>
                        <a:pt x="41" y="158"/>
                      </a:lnTo>
                      <a:lnTo>
                        <a:pt x="34" y="156"/>
                      </a:lnTo>
                      <a:lnTo>
                        <a:pt x="26" y="158"/>
                      </a:lnTo>
                      <a:lnTo>
                        <a:pt x="21" y="160"/>
                      </a:lnTo>
                      <a:lnTo>
                        <a:pt x="17" y="163"/>
                      </a:lnTo>
                      <a:lnTo>
                        <a:pt x="17" y="167"/>
                      </a:lnTo>
                      <a:lnTo>
                        <a:pt x="17" y="171"/>
                      </a:lnTo>
                      <a:lnTo>
                        <a:pt x="17" y="175"/>
                      </a:lnTo>
                      <a:lnTo>
                        <a:pt x="13" y="179"/>
                      </a:lnTo>
                      <a:lnTo>
                        <a:pt x="8" y="183"/>
                      </a:lnTo>
                      <a:lnTo>
                        <a:pt x="3" y="186"/>
                      </a:lnTo>
                      <a:lnTo>
                        <a:pt x="1" y="189"/>
                      </a:lnTo>
                      <a:lnTo>
                        <a:pt x="6" y="183"/>
                      </a:lnTo>
                      <a:lnTo>
                        <a:pt x="10" y="177"/>
                      </a:lnTo>
                      <a:lnTo>
                        <a:pt x="13" y="171"/>
                      </a:lnTo>
                      <a:lnTo>
                        <a:pt x="13" y="168"/>
                      </a:lnTo>
                      <a:lnTo>
                        <a:pt x="10" y="164"/>
                      </a:lnTo>
                      <a:lnTo>
                        <a:pt x="7" y="162"/>
                      </a:lnTo>
                      <a:lnTo>
                        <a:pt x="3" y="161"/>
                      </a:lnTo>
                      <a:lnTo>
                        <a:pt x="0" y="16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1" name="Freeform 334">
                  <a:extLst>
                    <a:ext uri="{FF2B5EF4-FFF2-40B4-BE49-F238E27FC236}">
                      <a16:creationId xmlns:a16="http://schemas.microsoft.com/office/drawing/2014/main" id="{0EF9994F-0943-4B3A-A324-18F78AA1102C}"/>
                    </a:ext>
                  </a:extLst>
                </p:cNvPr>
                <p:cNvSpPr>
                  <a:spLocks/>
                </p:cNvSpPr>
                <p:nvPr/>
              </p:nvSpPr>
              <p:spPr bwMode="auto">
                <a:xfrm>
                  <a:off x="116" y="292"/>
                  <a:ext cx="7" cy="12"/>
                </a:xfrm>
                <a:custGeom>
                  <a:avLst/>
                  <a:gdLst>
                    <a:gd name="T0" fmla="*/ 7 w 13"/>
                    <a:gd name="T1" fmla="*/ 12 h 24"/>
                    <a:gd name="T2" fmla="*/ 5 w 13"/>
                    <a:gd name="T3" fmla="*/ 11 h 24"/>
                    <a:gd name="T4" fmla="*/ 4 w 13"/>
                    <a:gd name="T5" fmla="*/ 11 h 24"/>
                    <a:gd name="T6" fmla="*/ 2 w 13"/>
                    <a:gd name="T7" fmla="*/ 12 h 24"/>
                    <a:gd name="T8" fmla="*/ 1 w 13"/>
                    <a:gd name="T9" fmla="*/ 12 h 24"/>
                    <a:gd name="T10" fmla="*/ 1 w 13"/>
                    <a:gd name="T11" fmla="*/ 9 h 24"/>
                    <a:gd name="T12" fmla="*/ 0 w 13"/>
                    <a:gd name="T13" fmla="*/ 6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6 h 24"/>
                    <a:gd name="T30" fmla="*/ 5 w 13"/>
                    <a:gd name="T31" fmla="*/ 9 h 24"/>
                    <a:gd name="T32" fmla="*/ 7 w 1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3"/>
                      </a:moveTo>
                      <a:lnTo>
                        <a:pt x="10" y="21"/>
                      </a:lnTo>
                      <a:lnTo>
                        <a:pt x="8" y="21"/>
                      </a:lnTo>
                      <a:lnTo>
                        <a:pt x="4" y="23"/>
                      </a:lnTo>
                      <a:lnTo>
                        <a:pt x="2" y="24"/>
                      </a:lnTo>
                      <a:lnTo>
                        <a:pt x="1" y="18"/>
                      </a:lnTo>
                      <a:lnTo>
                        <a:pt x="0" y="12"/>
                      </a:lnTo>
                      <a:lnTo>
                        <a:pt x="0" y="8"/>
                      </a:lnTo>
                      <a:lnTo>
                        <a:pt x="0" y="2"/>
                      </a:lnTo>
                      <a:lnTo>
                        <a:pt x="0" y="0"/>
                      </a:lnTo>
                      <a:lnTo>
                        <a:pt x="1" y="0"/>
                      </a:lnTo>
                      <a:lnTo>
                        <a:pt x="2" y="1"/>
                      </a:lnTo>
                      <a:lnTo>
                        <a:pt x="2" y="3"/>
                      </a:lnTo>
                      <a:lnTo>
                        <a:pt x="3" y="8"/>
                      </a:lnTo>
                      <a:lnTo>
                        <a:pt x="7" y="12"/>
                      </a:lnTo>
                      <a:lnTo>
                        <a:pt x="10" y="18"/>
                      </a:lnTo>
                      <a:lnTo>
                        <a:pt x="13" y="2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2" name="Freeform 335">
                  <a:extLst>
                    <a:ext uri="{FF2B5EF4-FFF2-40B4-BE49-F238E27FC236}">
                      <a16:creationId xmlns:a16="http://schemas.microsoft.com/office/drawing/2014/main" id="{2B6FE02E-5BAD-4117-B471-63A61F9A25C5}"/>
                    </a:ext>
                  </a:extLst>
                </p:cNvPr>
                <p:cNvSpPr>
                  <a:spLocks/>
                </p:cNvSpPr>
                <p:nvPr/>
              </p:nvSpPr>
              <p:spPr bwMode="auto">
                <a:xfrm>
                  <a:off x="171" y="289"/>
                  <a:ext cx="129" cy="79"/>
                </a:xfrm>
                <a:custGeom>
                  <a:avLst/>
                  <a:gdLst>
                    <a:gd name="T0" fmla="*/ 13 w 258"/>
                    <a:gd name="T1" fmla="*/ 55 h 157"/>
                    <a:gd name="T2" fmla="*/ 25 w 258"/>
                    <a:gd name="T3" fmla="*/ 48 h 157"/>
                    <a:gd name="T4" fmla="*/ 33 w 258"/>
                    <a:gd name="T5" fmla="*/ 29 h 157"/>
                    <a:gd name="T6" fmla="*/ 42 w 258"/>
                    <a:gd name="T7" fmla="*/ 15 h 157"/>
                    <a:gd name="T8" fmla="*/ 54 w 258"/>
                    <a:gd name="T9" fmla="*/ 2 h 157"/>
                    <a:gd name="T10" fmla="*/ 58 w 258"/>
                    <a:gd name="T11" fmla="*/ 1 h 157"/>
                    <a:gd name="T12" fmla="*/ 50 w 258"/>
                    <a:gd name="T13" fmla="*/ 10 h 157"/>
                    <a:gd name="T14" fmla="*/ 39 w 258"/>
                    <a:gd name="T15" fmla="*/ 24 h 157"/>
                    <a:gd name="T16" fmla="*/ 34 w 258"/>
                    <a:gd name="T17" fmla="*/ 39 h 157"/>
                    <a:gd name="T18" fmla="*/ 35 w 258"/>
                    <a:gd name="T19" fmla="*/ 42 h 157"/>
                    <a:gd name="T20" fmla="*/ 43 w 258"/>
                    <a:gd name="T21" fmla="*/ 37 h 157"/>
                    <a:gd name="T22" fmla="*/ 53 w 258"/>
                    <a:gd name="T23" fmla="*/ 31 h 157"/>
                    <a:gd name="T24" fmla="*/ 65 w 258"/>
                    <a:gd name="T25" fmla="*/ 16 h 157"/>
                    <a:gd name="T26" fmla="*/ 84 w 258"/>
                    <a:gd name="T27" fmla="*/ 2 h 157"/>
                    <a:gd name="T28" fmla="*/ 91 w 258"/>
                    <a:gd name="T29" fmla="*/ 1 h 157"/>
                    <a:gd name="T30" fmla="*/ 76 w 258"/>
                    <a:gd name="T31" fmla="*/ 12 h 157"/>
                    <a:gd name="T32" fmla="*/ 61 w 258"/>
                    <a:gd name="T33" fmla="*/ 28 h 157"/>
                    <a:gd name="T34" fmla="*/ 62 w 258"/>
                    <a:gd name="T35" fmla="*/ 32 h 157"/>
                    <a:gd name="T36" fmla="*/ 77 w 258"/>
                    <a:gd name="T37" fmla="*/ 29 h 157"/>
                    <a:gd name="T38" fmla="*/ 93 w 258"/>
                    <a:gd name="T39" fmla="*/ 20 h 157"/>
                    <a:gd name="T40" fmla="*/ 112 w 258"/>
                    <a:gd name="T41" fmla="*/ 11 h 157"/>
                    <a:gd name="T42" fmla="*/ 117 w 258"/>
                    <a:gd name="T43" fmla="*/ 11 h 157"/>
                    <a:gd name="T44" fmla="*/ 103 w 258"/>
                    <a:gd name="T45" fmla="*/ 17 h 157"/>
                    <a:gd name="T46" fmla="*/ 90 w 258"/>
                    <a:gd name="T47" fmla="*/ 27 h 157"/>
                    <a:gd name="T48" fmla="*/ 103 w 258"/>
                    <a:gd name="T49" fmla="*/ 29 h 157"/>
                    <a:gd name="T50" fmla="*/ 122 w 258"/>
                    <a:gd name="T51" fmla="*/ 24 h 157"/>
                    <a:gd name="T52" fmla="*/ 129 w 258"/>
                    <a:gd name="T53" fmla="*/ 22 h 157"/>
                    <a:gd name="T54" fmla="*/ 118 w 258"/>
                    <a:gd name="T55" fmla="*/ 29 h 157"/>
                    <a:gd name="T56" fmla="*/ 96 w 258"/>
                    <a:gd name="T57" fmla="*/ 35 h 157"/>
                    <a:gd name="T58" fmla="*/ 99 w 258"/>
                    <a:gd name="T59" fmla="*/ 41 h 157"/>
                    <a:gd name="T60" fmla="*/ 113 w 258"/>
                    <a:gd name="T61" fmla="*/ 49 h 157"/>
                    <a:gd name="T62" fmla="*/ 118 w 258"/>
                    <a:gd name="T63" fmla="*/ 53 h 157"/>
                    <a:gd name="T64" fmla="*/ 103 w 258"/>
                    <a:gd name="T65" fmla="*/ 48 h 157"/>
                    <a:gd name="T66" fmla="*/ 85 w 258"/>
                    <a:gd name="T67" fmla="*/ 39 h 157"/>
                    <a:gd name="T68" fmla="*/ 75 w 258"/>
                    <a:gd name="T69" fmla="*/ 38 h 157"/>
                    <a:gd name="T70" fmla="*/ 65 w 258"/>
                    <a:gd name="T71" fmla="*/ 39 h 157"/>
                    <a:gd name="T72" fmla="*/ 69 w 258"/>
                    <a:gd name="T73" fmla="*/ 46 h 157"/>
                    <a:gd name="T74" fmla="*/ 79 w 258"/>
                    <a:gd name="T75" fmla="*/ 55 h 157"/>
                    <a:gd name="T76" fmla="*/ 91 w 258"/>
                    <a:gd name="T77" fmla="*/ 62 h 157"/>
                    <a:gd name="T78" fmla="*/ 96 w 258"/>
                    <a:gd name="T79" fmla="*/ 68 h 157"/>
                    <a:gd name="T80" fmla="*/ 79 w 258"/>
                    <a:gd name="T81" fmla="*/ 57 h 157"/>
                    <a:gd name="T82" fmla="*/ 62 w 258"/>
                    <a:gd name="T83" fmla="*/ 46 h 157"/>
                    <a:gd name="T84" fmla="*/ 53 w 258"/>
                    <a:gd name="T85" fmla="*/ 43 h 157"/>
                    <a:gd name="T86" fmla="*/ 38 w 258"/>
                    <a:gd name="T87" fmla="*/ 49 h 157"/>
                    <a:gd name="T88" fmla="*/ 35 w 258"/>
                    <a:gd name="T89" fmla="*/ 53 h 157"/>
                    <a:gd name="T90" fmla="*/ 47 w 258"/>
                    <a:gd name="T91" fmla="*/ 63 h 157"/>
                    <a:gd name="T92" fmla="*/ 64 w 258"/>
                    <a:gd name="T93" fmla="*/ 75 h 157"/>
                    <a:gd name="T94" fmla="*/ 66 w 258"/>
                    <a:gd name="T95" fmla="*/ 79 h 157"/>
                    <a:gd name="T96" fmla="*/ 50 w 258"/>
                    <a:gd name="T97" fmla="*/ 68 h 157"/>
                    <a:gd name="T98" fmla="*/ 31 w 258"/>
                    <a:gd name="T99" fmla="*/ 57 h 157"/>
                    <a:gd name="T100" fmla="*/ 20 w 258"/>
                    <a:gd name="T101" fmla="*/ 59 h 157"/>
                    <a:gd name="T102" fmla="*/ 4 w 258"/>
                    <a:gd name="T103" fmla="*/ 64 h 157"/>
                    <a:gd name="T104" fmla="*/ 3 w 258"/>
                    <a:gd name="T105" fmla="*/ 63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7">
                      <a:moveTo>
                        <a:pt x="10" y="121"/>
                      </a:moveTo>
                      <a:lnTo>
                        <a:pt x="14" y="117"/>
                      </a:lnTo>
                      <a:lnTo>
                        <a:pt x="20" y="114"/>
                      </a:lnTo>
                      <a:lnTo>
                        <a:pt x="25" y="110"/>
                      </a:lnTo>
                      <a:lnTo>
                        <a:pt x="33" y="106"/>
                      </a:lnTo>
                      <a:lnTo>
                        <a:pt x="39" y="102"/>
                      </a:lnTo>
                      <a:lnTo>
                        <a:pt x="46" y="99"/>
                      </a:lnTo>
                      <a:lnTo>
                        <a:pt x="50" y="95"/>
                      </a:lnTo>
                      <a:lnTo>
                        <a:pt x="52" y="93"/>
                      </a:lnTo>
                      <a:lnTo>
                        <a:pt x="54" y="85"/>
                      </a:lnTo>
                      <a:lnTo>
                        <a:pt x="59" y="72"/>
                      </a:lnTo>
                      <a:lnTo>
                        <a:pt x="65" y="57"/>
                      </a:lnTo>
                      <a:lnTo>
                        <a:pt x="70" y="47"/>
                      </a:lnTo>
                      <a:lnTo>
                        <a:pt x="74" y="42"/>
                      </a:lnTo>
                      <a:lnTo>
                        <a:pt x="78" y="35"/>
                      </a:lnTo>
                      <a:lnTo>
                        <a:pt x="84" y="29"/>
                      </a:lnTo>
                      <a:lnTo>
                        <a:pt x="90" y="21"/>
                      </a:lnTo>
                      <a:lnTo>
                        <a:pt x="97" y="14"/>
                      </a:lnTo>
                      <a:lnTo>
                        <a:pt x="103" y="8"/>
                      </a:lnTo>
                      <a:lnTo>
                        <a:pt x="108" y="3"/>
                      </a:lnTo>
                      <a:lnTo>
                        <a:pt x="112" y="1"/>
                      </a:lnTo>
                      <a:lnTo>
                        <a:pt x="116" y="0"/>
                      </a:lnTo>
                      <a:lnTo>
                        <a:pt x="118" y="0"/>
                      </a:lnTo>
                      <a:lnTo>
                        <a:pt x="116" y="1"/>
                      </a:lnTo>
                      <a:lnTo>
                        <a:pt x="114" y="4"/>
                      </a:lnTo>
                      <a:lnTo>
                        <a:pt x="112" y="8"/>
                      </a:lnTo>
                      <a:lnTo>
                        <a:pt x="107" y="12"/>
                      </a:lnTo>
                      <a:lnTo>
                        <a:pt x="100" y="19"/>
                      </a:lnTo>
                      <a:lnTo>
                        <a:pt x="94" y="26"/>
                      </a:lnTo>
                      <a:lnTo>
                        <a:pt x="88" y="34"/>
                      </a:lnTo>
                      <a:lnTo>
                        <a:pt x="82" y="42"/>
                      </a:lnTo>
                      <a:lnTo>
                        <a:pt x="77" y="48"/>
                      </a:lnTo>
                      <a:lnTo>
                        <a:pt x="74" y="53"/>
                      </a:lnTo>
                      <a:lnTo>
                        <a:pt x="70" y="61"/>
                      </a:lnTo>
                      <a:lnTo>
                        <a:pt x="68" y="69"/>
                      </a:lnTo>
                      <a:lnTo>
                        <a:pt x="67" y="77"/>
                      </a:lnTo>
                      <a:lnTo>
                        <a:pt x="66" y="82"/>
                      </a:lnTo>
                      <a:lnTo>
                        <a:pt x="66" y="85"/>
                      </a:lnTo>
                      <a:lnTo>
                        <a:pt x="67" y="85"/>
                      </a:lnTo>
                      <a:lnTo>
                        <a:pt x="69" y="84"/>
                      </a:lnTo>
                      <a:lnTo>
                        <a:pt x="74" y="82"/>
                      </a:lnTo>
                      <a:lnTo>
                        <a:pt x="77" y="79"/>
                      </a:lnTo>
                      <a:lnTo>
                        <a:pt x="81" y="77"/>
                      </a:lnTo>
                      <a:lnTo>
                        <a:pt x="86" y="74"/>
                      </a:lnTo>
                      <a:lnTo>
                        <a:pt x="91" y="70"/>
                      </a:lnTo>
                      <a:lnTo>
                        <a:pt x="96" y="67"/>
                      </a:lnTo>
                      <a:lnTo>
                        <a:pt x="101" y="63"/>
                      </a:lnTo>
                      <a:lnTo>
                        <a:pt x="105" y="61"/>
                      </a:lnTo>
                      <a:lnTo>
                        <a:pt x="108" y="60"/>
                      </a:lnTo>
                      <a:lnTo>
                        <a:pt x="114" y="50"/>
                      </a:lnTo>
                      <a:lnTo>
                        <a:pt x="121" y="40"/>
                      </a:lnTo>
                      <a:lnTo>
                        <a:pt x="130" y="31"/>
                      </a:lnTo>
                      <a:lnTo>
                        <a:pt x="141" y="22"/>
                      </a:lnTo>
                      <a:lnTo>
                        <a:pt x="151" y="15"/>
                      </a:lnTo>
                      <a:lnTo>
                        <a:pt x="160" y="9"/>
                      </a:lnTo>
                      <a:lnTo>
                        <a:pt x="167" y="4"/>
                      </a:lnTo>
                      <a:lnTo>
                        <a:pt x="173" y="2"/>
                      </a:lnTo>
                      <a:lnTo>
                        <a:pt x="179" y="1"/>
                      </a:lnTo>
                      <a:lnTo>
                        <a:pt x="182" y="1"/>
                      </a:lnTo>
                      <a:lnTo>
                        <a:pt x="182" y="2"/>
                      </a:lnTo>
                      <a:lnTo>
                        <a:pt x="177" y="4"/>
                      </a:lnTo>
                      <a:lnTo>
                        <a:pt x="169" y="9"/>
                      </a:lnTo>
                      <a:lnTo>
                        <a:pt x="160" y="16"/>
                      </a:lnTo>
                      <a:lnTo>
                        <a:pt x="151" y="24"/>
                      </a:lnTo>
                      <a:lnTo>
                        <a:pt x="142" y="32"/>
                      </a:lnTo>
                      <a:lnTo>
                        <a:pt x="134" y="41"/>
                      </a:lnTo>
                      <a:lnTo>
                        <a:pt x="127" y="49"/>
                      </a:lnTo>
                      <a:lnTo>
                        <a:pt x="121" y="56"/>
                      </a:lnTo>
                      <a:lnTo>
                        <a:pt x="120" y="61"/>
                      </a:lnTo>
                      <a:lnTo>
                        <a:pt x="120" y="63"/>
                      </a:lnTo>
                      <a:lnTo>
                        <a:pt x="122" y="63"/>
                      </a:lnTo>
                      <a:lnTo>
                        <a:pt x="124" y="63"/>
                      </a:lnTo>
                      <a:lnTo>
                        <a:pt x="130" y="62"/>
                      </a:lnTo>
                      <a:lnTo>
                        <a:pt x="138" y="61"/>
                      </a:lnTo>
                      <a:lnTo>
                        <a:pt x="146" y="59"/>
                      </a:lnTo>
                      <a:lnTo>
                        <a:pt x="154" y="57"/>
                      </a:lnTo>
                      <a:lnTo>
                        <a:pt x="160" y="56"/>
                      </a:lnTo>
                      <a:lnTo>
                        <a:pt x="167" y="50"/>
                      </a:lnTo>
                      <a:lnTo>
                        <a:pt x="175" y="45"/>
                      </a:lnTo>
                      <a:lnTo>
                        <a:pt x="185" y="39"/>
                      </a:lnTo>
                      <a:lnTo>
                        <a:pt x="197" y="33"/>
                      </a:lnTo>
                      <a:lnTo>
                        <a:pt x="207" y="29"/>
                      </a:lnTo>
                      <a:lnTo>
                        <a:pt x="217" y="24"/>
                      </a:lnTo>
                      <a:lnTo>
                        <a:pt x="223" y="22"/>
                      </a:lnTo>
                      <a:lnTo>
                        <a:pt x="228" y="19"/>
                      </a:lnTo>
                      <a:lnTo>
                        <a:pt x="233" y="18"/>
                      </a:lnTo>
                      <a:lnTo>
                        <a:pt x="235" y="19"/>
                      </a:lnTo>
                      <a:lnTo>
                        <a:pt x="234" y="22"/>
                      </a:lnTo>
                      <a:lnTo>
                        <a:pt x="228" y="24"/>
                      </a:lnTo>
                      <a:lnTo>
                        <a:pt x="221" y="26"/>
                      </a:lnTo>
                      <a:lnTo>
                        <a:pt x="213" y="31"/>
                      </a:lnTo>
                      <a:lnTo>
                        <a:pt x="205" y="34"/>
                      </a:lnTo>
                      <a:lnTo>
                        <a:pt x="197" y="39"/>
                      </a:lnTo>
                      <a:lnTo>
                        <a:pt x="190" y="45"/>
                      </a:lnTo>
                      <a:lnTo>
                        <a:pt x="184" y="49"/>
                      </a:lnTo>
                      <a:lnTo>
                        <a:pt x="180" y="54"/>
                      </a:lnTo>
                      <a:lnTo>
                        <a:pt x="177" y="59"/>
                      </a:lnTo>
                      <a:lnTo>
                        <a:pt x="185" y="60"/>
                      </a:lnTo>
                      <a:lnTo>
                        <a:pt x="196" y="59"/>
                      </a:lnTo>
                      <a:lnTo>
                        <a:pt x="206" y="57"/>
                      </a:lnTo>
                      <a:lnTo>
                        <a:pt x="217" y="55"/>
                      </a:lnTo>
                      <a:lnTo>
                        <a:pt x="227" y="53"/>
                      </a:lnTo>
                      <a:lnTo>
                        <a:pt x="236" y="50"/>
                      </a:lnTo>
                      <a:lnTo>
                        <a:pt x="243" y="48"/>
                      </a:lnTo>
                      <a:lnTo>
                        <a:pt x="248" y="47"/>
                      </a:lnTo>
                      <a:lnTo>
                        <a:pt x="253" y="44"/>
                      </a:lnTo>
                      <a:lnTo>
                        <a:pt x="258" y="42"/>
                      </a:lnTo>
                      <a:lnTo>
                        <a:pt x="258" y="44"/>
                      </a:lnTo>
                      <a:lnTo>
                        <a:pt x="255" y="47"/>
                      </a:lnTo>
                      <a:lnTo>
                        <a:pt x="250" y="50"/>
                      </a:lnTo>
                      <a:lnTo>
                        <a:pt x="244" y="54"/>
                      </a:lnTo>
                      <a:lnTo>
                        <a:pt x="236" y="57"/>
                      </a:lnTo>
                      <a:lnTo>
                        <a:pt x="226" y="62"/>
                      </a:lnTo>
                      <a:lnTo>
                        <a:pt x="215" y="65"/>
                      </a:lnTo>
                      <a:lnTo>
                        <a:pt x="204" y="68"/>
                      </a:lnTo>
                      <a:lnTo>
                        <a:pt x="192" y="69"/>
                      </a:lnTo>
                      <a:lnTo>
                        <a:pt x="181" y="69"/>
                      </a:lnTo>
                      <a:lnTo>
                        <a:pt x="184" y="74"/>
                      </a:lnTo>
                      <a:lnTo>
                        <a:pt x="190" y="77"/>
                      </a:lnTo>
                      <a:lnTo>
                        <a:pt x="197" y="82"/>
                      </a:lnTo>
                      <a:lnTo>
                        <a:pt x="205" y="86"/>
                      </a:lnTo>
                      <a:lnTo>
                        <a:pt x="212" y="90"/>
                      </a:lnTo>
                      <a:lnTo>
                        <a:pt x="219" y="94"/>
                      </a:lnTo>
                      <a:lnTo>
                        <a:pt x="225" y="97"/>
                      </a:lnTo>
                      <a:lnTo>
                        <a:pt x="229" y="99"/>
                      </a:lnTo>
                      <a:lnTo>
                        <a:pt x="235" y="101"/>
                      </a:lnTo>
                      <a:lnTo>
                        <a:pt x="237" y="104"/>
                      </a:lnTo>
                      <a:lnTo>
                        <a:pt x="236" y="105"/>
                      </a:lnTo>
                      <a:lnTo>
                        <a:pt x="230" y="104"/>
                      </a:lnTo>
                      <a:lnTo>
                        <a:pt x="225" y="102"/>
                      </a:lnTo>
                      <a:lnTo>
                        <a:pt x="217" y="99"/>
                      </a:lnTo>
                      <a:lnTo>
                        <a:pt x="206" y="95"/>
                      </a:lnTo>
                      <a:lnTo>
                        <a:pt x="196" y="91"/>
                      </a:lnTo>
                      <a:lnTo>
                        <a:pt x="185" y="86"/>
                      </a:lnTo>
                      <a:lnTo>
                        <a:pt x="176" y="83"/>
                      </a:lnTo>
                      <a:lnTo>
                        <a:pt x="169" y="78"/>
                      </a:lnTo>
                      <a:lnTo>
                        <a:pt x="165" y="75"/>
                      </a:lnTo>
                      <a:lnTo>
                        <a:pt x="160" y="75"/>
                      </a:lnTo>
                      <a:lnTo>
                        <a:pt x="156" y="76"/>
                      </a:lnTo>
                      <a:lnTo>
                        <a:pt x="150" y="76"/>
                      </a:lnTo>
                      <a:lnTo>
                        <a:pt x="144" y="76"/>
                      </a:lnTo>
                      <a:lnTo>
                        <a:pt x="138" y="77"/>
                      </a:lnTo>
                      <a:lnTo>
                        <a:pt x="134" y="77"/>
                      </a:lnTo>
                      <a:lnTo>
                        <a:pt x="129" y="78"/>
                      </a:lnTo>
                      <a:lnTo>
                        <a:pt x="126" y="78"/>
                      </a:lnTo>
                      <a:lnTo>
                        <a:pt x="128" y="83"/>
                      </a:lnTo>
                      <a:lnTo>
                        <a:pt x="132" y="87"/>
                      </a:lnTo>
                      <a:lnTo>
                        <a:pt x="137" y="92"/>
                      </a:lnTo>
                      <a:lnTo>
                        <a:pt x="143" y="97"/>
                      </a:lnTo>
                      <a:lnTo>
                        <a:pt x="147" y="101"/>
                      </a:lnTo>
                      <a:lnTo>
                        <a:pt x="153" y="106"/>
                      </a:lnTo>
                      <a:lnTo>
                        <a:pt x="158" y="109"/>
                      </a:lnTo>
                      <a:lnTo>
                        <a:pt x="161" y="112"/>
                      </a:lnTo>
                      <a:lnTo>
                        <a:pt x="168" y="116"/>
                      </a:lnTo>
                      <a:lnTo>
                        <a:pt x="176" y="120"/>
                      </a:lnTo>
                      <a:lnTo>
                        <a:pt x="182" y="123"/>
                      </a:lnTo>
                      <a:lnTo>
                        <a:pt x="188" y="127"/>
                      </a:lnTo>
                      <a:lnTo>
                        <a:pt x="191" y="130"/>
                      </a:lnTo>
                      <a:lnTo>
                        <a:pt x="194" y="133"/>
                      </a:lnTo>
                      <a:lnTo>
                        <a:pt x="191" y="135"/>
                      </a:lnTo>
                      <a:lnTo>
                        <a:pt x="182" y="130"/>
                      </a:lnTo>
                      <a:lnTo>
                        <a:pt x="175" y="125"/>
                      </a:lnTo>
                      <a:lnTo>
                        <a:pt x="166" y="120"/>
                      </a:lnTo>
                      <a:lnTo>
                        <a:pt x="157" y="114"/>
                      </a:lnTo>
                      <a:lnTo>
                        <a:pt x="147" y="108"/>
                      </a:lnTo>
                      <a:lnTo>
                        <a:pt x="137" y="102"/>
                      </a:lnTo>
                      <a:lnTo>
                        <a:pt x="129" y="97"/>
                      </a:lnTo>
                      <a:lnTo>
                        <a:pt x="123" y="92"/>
                      </a:lnTo>
                      <a:lnTo>
                        <a:pt x="119" y="89"/>
                      </a:lnTo>
                      <a:lnTo>
                        <a:pt x="114" y="85"/>
                      </a:lnTo>
                      <a:lnTo>
                        <a:pt x="109" y="84"/>
                      </a:lnTo>
                      <a:lnTo>
                        <a:pt x="106" y="85"/>
                      </a:lnTo>
                      <a:lnTo>
                        <a:pt x="101" y="87"/>
                      </a:lnTo>
                      <a:lnTo>
                        <a:pt x="94" y="90"/>
                      </a:lnTo>
                      <a:lnTo>
                        <a:pt x="84" y="93"/>
                      </a:lnTo>
                      <a:lnTo>
                        <a:pt x="75" y="97"/>
                      </a:lnTo>
                      <a:lnTo>
                        <a:pt x="69" y="99"/>
                      </a:lnTo>
                      <a:lnTo>
                        <a:pt x="68" y="101"/>
                      </a:lnTo>
                      <a:lnTo>
                        <a:pt x="68" y="104"/>
                      </a:lnTo>
                      <a:lnTo>
                        <a:pt x="69" y="106"/>
                      </a:lnTo>
                      <a:lnTo>
                        <a:pt x="74" y="110"/>
                      </a:lnTo>
                      <a:lnTo>
                        <a:pt x="78" y="114"/>
                      </a:lnTo>
                      <a:lnTo>
                        <a:pt x="85" y="119"/>
                      </a:lnTo>
                      <a:lnTo>
                        <a:pt x="93" y="125"/>
                      </a:lnTo>
                      <a:lnTo>
                        <a:pt x="103" y="131"/>
                      </a:lnTo>
                      <a:lnTo>
                        <a:pt x="112" y="138"/>
                      </a:lnTo>
                      <a:lnTo>
                        <a:pt x="121" y="144"/>
                      </a:lnTo>
                      <a:lnTo>
                        <a:pt x="128" y="150"/>
                      </a:lnTo>
                      <a:lnTo>
                        <a:pt x="134" y="152"/>
                      </a:lnTo>
                      <a:lnTo>
                        <a:pt x="138" y="155"/>
                      </a:lnTo>
                      <a:lnTo>
                        <a:pt x="137" y="157"/>
                      </a:lnTo>
                      <a:lnTo>
                        <a:pt x="132" y="157"/>
                      </a:lnTo>
                      <a:lnTo>
                        <a:pt x="123" y="152"/>
                      </a:lnTo>
                      <a:lnTo>
                        <a:pt x="118" y="147"/>
                      </a:lnTo>
                      <a:lnTo>
                        <a:pt x="108" y="142"/>
                      </a:lnTo>
                      <a:lnTo>
                        <a:pt x="99" y="136"/>
                      </a:lnTo>
                      <a:lnTo>
                        <a:pt x="89" y="129"/>
                      </a:lnTo>
                      <a:lnTo>
                        <a:pt x="78" y="123"/>
                      </a:lnTo>
                      <a:lnTo>
                        <a:pt x="69" y="119"/>
                      </a:lnTo>
                      <a:lnTo>
                        <a:pt x="62" y="114"/>
                      </a:lnTo>
                      <a:lnTo>
                        <a:pt x="59" y="113"/>
                      </a:lnTo>
                      <a:lnTo>
                        <a:pt x="55" y="113"/>
                      </a:lnTo>
                      <a:lnTo>
                        <a:pt x="48" y="115"/>
                      </a:lnTo>
                      <a:lnTo>
                        <a:pt x="40" y="117"/>
                      </a:lnTo>
                      <a:lnTo>
                        <a:pt x="31" y="121"/>
                      </a:lnTo>
                      <a:lnTo>
                        <a:pt x="22" y="123"/>
                      </a:lnTo>
                      <a:lnTo>
                        <a:pt x="14" y="127"/>
                      </a:lnTo>
                      <a:lnTo>
                        <a:pt x="7" y="128"/>
                      </a:lnTo>
                      <a:lnTo>
                        <a:pt x="2" y="129"/>
                      </a:lnTo>
                      <a:lnTo>
                        <a:pt x="0" y="129"/>
                      </a:lnTo>
                      <a:lnTo>
                        <a:pt x="1" y="128"/>
                      </a:lnTo>
                      <a:lnTo>
                        <a:pt x="6" y="125"/>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3" name="Freeform 336">
                  <a:extLst>
                    <a:ext uri="{FF2B5EF4-FFF2-40B4-BE49-F238E27FC236}">
                      <a16:creationId xmlns:a16="http://schemas.microsoft.com/office/drawing/2014/main" id="{87B214A3-2C77-43C7-BE92-6BC51A7FF9E7}"/>
                    </a:ext>
                  </a:extLst>
                </p:cNvPr>
                <p:cNvSpPr>
                  <a:spLocks/>
                </p:cNvSpPr>
                <p:nvPr/>
              </p:nvSpPr>
              <p:spPr bwMode="auto">
                <a:xfrm>
                  <a:off x="145" y="368"/>
                  <a:ext cx="93" cy="79"/>
                </a:xfrm>
                <a:custGeom>
                  <a:avLst/>
                  <a:gdLst>
                    <a:gd name="T0" fmla="*/ 10 w 187"/>
                    <a:gd name="T1" fmla="*/ 7 h 157"/>
                    <a:gd name="T2" fmla="*/ 22 w 187"/>
                    <a:gd name="T3" fmla="*/ 8 h 157"/>
                    <a:gd name="T4" fmla="*/ 42 w 187"/>
                    <a:gd name="T5" fmla="*/ 5 h 157"/>
                    <a:gd name="T6" fmla="*/ 59 w 187"/>
                    <a:gd name="T7" fmla="*/ 5 h 157"/>
                    <a:gd name="T8" fmla="*/ 65 w 187"/>
                    <a:gd name="T9" fmla="*/ 9 h 157"/>
                    <a:gd name="T10" fmla="*/ 55 w 187"/>
                    <a:gd name="T11" fmla="*/ 8 h 157"/>
                    <a:gd name="T12" fmla="*/ 40 w 187"/>
                    <a:gd name="T13" fmla="*/ 9 h 157"/>
                    <a:gd name="T14" fmla="*/ 25 w 187"/>
                    <a:gd name="T15" fmla="*/ 12 h 157"/>
                    <a:gd name="T16" fmla="*/ 27 w 187"/>
                    <a:gd name="T17" fmla="*/ 16 h 157"/>
                    <a:gd name="T18" fmla="*/ 36 w 187"/>
                    <a:gd name="T19" fmla="*/ 19 h 157"/>
                    <a:gd name="T20" fmla="*/ 41 w 187"/>
                    <a:gd name="T21" fmla="*/ 21 h 157"/>
                    <a:gd name="T22" fmla="*/ 58 w 187"/>
                    <a:gd name="T23" fmla="*/ 21 h 157"/>
                    <a:gd name="T24" fmla="*/ 77 w 187"/>
                    <a:gd name="T25" fmla="*/ 24 h 157"/>
                    <a:gd name="T26" fmla="*/ 87 w 187"/>
                    <a:gd name="T27" fmla="*/ 30 h 157"/>
                    <a:gd name="T28" fmla="*/ 82 w 187"/>
                    <a:gd name="T29" fmla="*/ 30 h 157"/>
                    <a:gd name="T30" fmla="*/ 70 w 187"/>
                    <a:gd name="T31" fmla="*/ 27 h 157"/>
                    <a:gd name="T32" fmla="*/ 54 w 187"/>
                    <a:gd name="T33" fmla="*/ 25 h 157"/>
                    <a:gd name="T34" fmla="*/ 51 w 187"/>
                    <a:gd name="T35" fmla="*/ 29 h 157"/>
                    <a:gd name="T36" fmla="*/ 59 w 187"/>
                    <a:gd name="T37" fmla="*/ 35 h 157"/>
                    <a:gd name="T38" fmla="*/ 72 w 187"/>
                    <a:gd name="T39" fmla="*/ 36 h 157"/>
                    <a:gd name="T40" fmla="*/ 87 w 187"/>
                    <a:gd name="T41" fmla="*/ 43 h 157"/>
                    <a:gd name="T42" fmla="*/ 90 w 187"/>
                    <a:gd name="T43" fmla="*/ 50 h 157"/>
                    <a:gd name="T44" fmla="*/ 80 w 187"/>
                    <a:gd name="T45" fmla="*/ 43 h 157"/>
                    <a:gd name="T46" fmla="*/ 69 w 187"/>
                    <a:gd name="T47" fmla="*/ 40 h 157"/>
                    <a:gd name="T48" fmla="*/ 74 w 187"/>
                    <a:gd name="T49" fmla="*/ 49 h 157"/>
                    <a:gd name="T50" fmla="*/ 85 w 187"/>
                    <a:gd name="T51" fmla="*/ 61 h 157"/>
                    <a:gd name="T52" fmla="*/ 90 w 187"/>
                    <a:gd name="T53" fmla="*/ 67 h 157"/>
                    <a:gd name="T54" fmla="*/ 92 w 187"/>
                    <a:gd name="T55" fmla="*/ 76 h 157"/>
                    <a:gd name="T56" fmla="*/ 87 w 187"/>
                    <a:gd name="T57" fmla="*/ 70 h 157"/>
                    <a:gd name="T58" fmla="*/ 72 w 187"/>
                    <a:gd name="T59" fmla="*/ 53 h 157"/>
                    <a:gd name="T60" fmla="*/ 63 w 187"/>
                    <a:gd name="T61" fmla="*/ 43 h 157"/>
                    <a:gd name="T62" fmla="*/ 60 w 187"/>
                    <a:gd name="T63" fmla="*/ 46 h 157"/>
                    <a:gd name="T64" fmla="*/ 64 w 187"/>
                    <a:gd name="T65" fmla="*/ 58 h 157"/>
                    <a:gd name="T66" fmla="*/ 69 w 187"/>
                    <a:gd name="T67" fmla="*/ 71 h 157"/>
                    <a:gd name="T68" fmla="*/ 66 w 187"/>
                    <a:gd name="T69" fmla="*/ 68 h 157"/>
                    <a:gd name="T70" fmla="*/ 56 w 187"/>
                    <a:gd name="T71" fmla="*/ 46 h 157"/>
                    <a:gd name="T72" fmla="*/ 46 w 187"/>
                    <a:gd name="T73" fmla="*/ 32 h 157"/>
                    <a:gd name="T74" fmla="*/ 39 w 187"/>
                    <a:gd name="T75" fmla="*/ 28 h 157"/>
                    <a:gd name="T76" fmla="*/ 37 w 187"/>
                    <a:gd name="T77" fmla="*/ 30 h 157"/>
                    <a:gd name="T78" fmla="*/ 42 w 187"/>
                    <a:gd name="T79" fmla="*/ 53 h 157"/>
                    <a:gd name="T80" fmla="*/ 48 w 187"/>
                    <a:gd name="T81" fmla="*/ 64 h 157"/>
                    <a:gd name="T82" fmla="*/ 41 w 187"/>
                    <a:gd name="T83" fmla="*/ 57 h 157"/>
                    <a:gd name="T84" fmla="*/ 33 w 187"/>
                    <a:gd name="T85" fmla="*/ 25 h 157"/>
                    <a:gd name="T86" fmla="*/ 22 w 187"/>
                    <a:gd name="T87" fmla="*/ 18 h 157"/>
                    <a:gd name="T88" fmla="*/ 18 w 187"/>
                    <a:gd name="T89" fmla="*/ 25 h 157"/>
                    <a:gd name="T90" fmla="*/ 21 w 187"/>
                    <a:gd name="T91" fmla="*/ 40 h 157"/>
                    <a:gd name="T92" fmla="*/ 25 w 187"/>
                    <a:gd name="T93" fmla="*/ 57 h 157"/>
                    <a:gd name="T94" fmla="*/ 22 w 187"/>
                    <a:gd name="T95" fmla="*/ 55 h 157"/>
                    <a:gd name="T96" fmla="*/ 17 w 187"/>
                    <a:gd name="T97" fmla="*/ 32 h 157"/>
                    <a:gd name="T98" fmla="*/ 8 w 187"/>
                    <a:gd name="T99" fmla="*/ 10 h 157"/>
                    <a:gd name="T100" fmla="*/ 0 w 187"/>
                    <a:gd name="T101" fmla="*/ 1 h 157"/>
                    <a:gd name="T102" fmla="*/ 2 w 187"/>
                    <a:gd name="T103" fmla="*/ 0 h 1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7">
                      <a:moveTo>
                        <a:pt x="6" y="2"/>
                      </a:moveTo>
                      <a:lnTo>
                        <a:pt x="13" y="8"/>
                      </a:lnTo>
                      <a:lnTo>
                        <a:pt x="21" y="14"/>
                      </a:lnTo>
                      <a:lnTo>
                        <a:pt x="29" y="17"/>
                      </a:lnTo>
                      <a:lnTo>
                        <a:pt x="36" y="18"/>
                      </a:lnTo>
                      <a:lnTo>
                        <a:pt x="45" y="16"/>
                      </a:lnTo>
                      <a:lnTo>
                        <a:pt x="57" y="14"/>
                      </a:lnTo>
                      <a:lnTo>
                        <a:pt x="70" y="11"/>
                      </a:lnTo>
                      <a:lnTo>
                        <a:pt x="84" y="10"/>
                      </a:lnTo>
                      <a:lnTo>
                        <a:pt x="97" y="9"/>
                      </a:lnTo>
                      <a:lnTo>
                        <a:pt x="108" y="9"/>
                      </a:lnTo>
                      <a:lnTo>
                        <a:pt x="119" y="10"/>
                      </a:lnTo>
                      <a:lnTo>
                        <a:pt x="125" y="11"/>
                      </a:lnTo>
                      <a:lnTo>
                        <a:pt x="130" y="15"/>
                      </a:lnTo>
                      <a:lnTo>
                        <a:pt x="130" y="17"/>
                      </a:lnTo>
                      <a:lnTo>
                        <a:pt x="126" y="17"/>
                      </a:lnTo>
                      <a:lnTo>
                        <a:pt x="117" y="16"/>
                      </a:lnTo>
                      <a:lnTo>
                        <a:pt x="110" y="16"/>
                      </a:lnTo>
                      <a:lnTo>
                        <a:pt x="102" y="16"/>
                      </a:lnTo>
                      <a:lnTo>
                        <a:pt x="90" y="17"/>
                      </a:lnTo>
                      <a:lnTo>
                        <a:pt x="80" y="18"/>
                      </a:lnTo>
                      <a:lnTo>
                        <a:pt x="68" y="19"/>
                      </a:lnTo>
                      <a:lnTo>
                        <a:pt x="59" y="22"/>
                      </a:lnTo>
                      <a:lnTo>
                        <a:pt x="51" y="24"/>
                      </a:lnTo>
                      <a:lnTo>
                        <a:pt x="46" y="26"/>
                      </a:lnTo>
                      <a:lnTo>
                        <a:pt x="50" y="29"/>
                      </a:lnTo>
                      <a:lnTo>
                        <a:pt x="55" y="31"/>
                      </a:lnTo>
                      <a:lnTo>
                        <a:pt x="60" y="33"/>
                      </a:lnTo>
                      <a:lnTo>
                        <a:pt x="66" y="35"/>
                      </a:lnTo>
                      <a:lnTo>
                        <a:pt x="72" y="38"/>
                      </a:lnTo>
                      <a:lnTo>
                        <a:pt x="76" y="39"/>
                      </a:lnTo>
                      <a:lnTo>
                        <a:pt x="80" y="41"/>
                      </a:lnTo>
                      <a:lnTo>
                        <a:pt x="82" y="42"/>
                      </a:lnTo>
                      <a:lnTo>
                        <a:pt x="91" y="41"/>
                      </a:lnTo>
                      <a:lnTo>
                        <a:pt x="104" y="40"/>
                      </a:lnTo>
                      <a:lnTo>
                        <a:pt x="117" y="41"/>
                      </a:lnTo>
                      <a:lnTo>
                        <a:pt x="130" y="42"/>
                      </a:lnTo>
                      <a:lnTo>
                        <a:pt x="143" y="45"/>
                      </a:lnTo>
                      <a:lnTo>
                        <a:pt x="155" y="47"/>
                      </a:lnTo>
                      <a:lnTo>
                        <a:pt x="164" y="50"/>
                      </a:lnTo>
                      <a:lnTo>
                        <a:pt x="170" y="54"/>
                      </a:lnTo>
                      <a:lnTo>
                        <a:pt x="174" y="60"/>
                      </a:lnTo>
                      <a:lnTo>
                        <a:pt x="175" y="62"/>
                      </a:lnTo>
                      <a:lnTo>
                        <a:pt x="172" y="61"/>
                      </a:lnTo>
                      <a:lnTo>
                        <a:pt x="165" y="59"/>
                      </a:lnTo>
                      <a:lnTo>
                        <a:pt x="159" y="56"/>
                      </a:lnTo>
                      <a:lnTo>
                        <a:pt x="151" y="54"/>
                      </a:lnTo>
                      <a:lnTo>
                        <a:pt x="141" y="53"/>
                      </a:lnTo>
                      <a:lnTo>
                        <a:pt x="130" y="50"/>
                      </a:lnTo>
                      <a:lnTo>
                        <a:pt x="119" y="49"/>
                      </a:lnTo>
                      <a:lnTo>
                        <a:pt x="108" y="49"/>
                      </a:lnTo>
                      <a:lnTo>
                        <a:pt x="100" y="49"/>
                      </a:lnTo>
                      <a:lnTo>
                        <a:pt x="95" y="50"/>
                      </a:lnTo>
                      <a:lnTo>
                        <a:pt x="103" y="57"/>
                      </a:lnTo>
                      <a:lnTo>
                        <a:pt x="111" y="62"/>
                      </a:lnTo>
                      <a:lnTo>
                        <a:pt x="117" y="67"/>
                      </a:lnTo>
                      <a:lnTo>
                        <a:pt x="119" y="70"/>
                      </a:lnTo>
                      <a:lnTo>
                        <a:pt x="126" y="70"/>
                      </a:lnTo>
                      <a:lnTo>
                        <a:pt x="134" y="71"/>
                      </a:lnTo>
                      <a:lnTo>
                        <a:pt x="144" y="72"/>
                      </a:lnTo>
                      <a:lnTo>
                        <a:pt x="155" y="75"/>
                      </a:lnTo>
                      <a:lnTo>
                        <a:pt x="165" y="79"/>
                      </a:lnTo>
                      <a:lnTo>
                        <a:pt x="174" y="85"/>
                      </a:lnTo>
                      <a:lnTo>
                        <a:pt x="181" y="93"/>
                      </a:lnTo>
                      <a:lnTo>
                        <a:pt x="187" y="103"/>
                      </a:lnTo>
                      <a:lnTo>
                        <a:pt x="181" y="99"/>
                      </a:lnTo>
                      <a:lnTo>
                        <a:pt x="175" y="94"/>
                      </a:lnTo>
                      <a:lnTo>
                        <a:pt x="167" y="91"/>
                      </a:lnTo>
                      <a:lnTo>
                        <a:pt x="160" y="86"/>
                      </a:lnTo>
                      <a:lnTo>
                        <a:pt x="153" y="84"/>
                      </a:lnTo>
                      <a:lnTo>
                        <a:pt x="145" y="82"/>
                      </a:lnTo>
                      <a:lnTo>
                        <a:pt x="138" y="80"/>
                      </a:lnTo>
                      <a:lnTo>
                        <a:pt x="132" y="80"/>
                      </a:lnTo>
                      <a:lnTo>
                        <a:pt x="140" y="90"/>
                      </a:lnTo>
                      <a:lnTo>
                        <a:pt x="148" y="98"/>
                      </a:lnTo>
                      <a:lnTo>
                        <a:pt x="156" y="107"/>
                      </a:lnTo>
                      <a:lnTo>
                        <a:pt x="163" y="114"/>
                      </a:lnTo>
                      <a:lnTo>
                        <a:pt x="170" y="121"/>
                      </a:lnTo>
                      <a:lnTo>
                        <a:pt x="175" y="127"/>
                      </a:lnTo>
                      <a:lnTo>
                        <a:pt x="179" y="131"/>
                      </a:lnTo>
                      <a:lnTo>
                        <a:pt x="180" y="133"/>
                      </a:lnTo>
                      <a:lnTo>
                        <a:pt x="181" y="138"/>
                      </a:lnTo>
                      <a:lnTo>
                        <a:pt x="182" y="144"/>
                      </a:lnTo>
                      <a:lnTo>
                        <a:pt x="184" y="151"/>
                      </a:lnTo>
                      <a:lnTo>
                        <a:pt x="187" y="157"/>
                      </a:lnTo>
                      <a:lnTo>
                        <a:pt x="181" y="148"/>
                      </a:lnTo>
                      <a:lnTo>
                        <a:pt x="174" y="139"/>
                      </a:lnTo>
                      <a:lnTo>
                        <a:pt x="165" y="128"/>
                      </a:lnTo>
                      <a:lnTo>
                        <a:pt x="155" y="116"/>
                      </a:lnTo>
                      <a:lnTo>
                        <a:pt x="145" y="105"/>
                      </a:lnTo>
                      <a:lnTo>
                        <a:pt x="137" y="95"/>
                      </a:lnTo>
                      <a:lnTo>
                        <a:pt x="130" y="88"/>
                      </a:lnTo>
                      <a:lnTo>
                        <a:pt x="126" y="85"/>
                      </a:lnTo>
                      <a:lnTo>
                        <a:pt x="121" y="84"/>
                      </a:lnTo>
                      <a:lnTo>
                        <a:pt x="120" y="86"/>
                      </a:lnTo>
                      <a:lnTo>
                        <a:pt x="120" y="91"/>
                      </a:lnTo>
                      <a:lnTo>
                        <a:pt x="121" y="95"/>
                      </a:lnTo>
                      <a:lnTo>
                        <a:pt x="123" y="103"/>
                      </a:lnTo>
                      <a:lnTo>
                        <a:pt x="128" y="116"/>
                      </a:lnTo>
                      <a:lnTo>
                        <a:pt x="134" y="130"/>
                      </a:lnTo>
                      <a:lnTo>
                        <a:pt x="137" y="138"/>
                      </a:lnTo>
                      <a:lnTo>
                        <a:pt x="138" y="142"/>
                      </a:lnTo>
                      <a:lnTo>
                        <a:pt x="137" y="142"/>
                      </a:lnTo>
                      <a:lnTo>
                        <a:pt x="134" y="140"/>
                      </a:lnTo>
                      <a:lnTo>
                        <a:pt x="132" y="136"/>
                      </a:lnTo>
                      <a:lnTo>
                        <a:pt x="126" y="125"/>
                      </a:lnTo>
                      <a:lnTo>
                        <a:pt x="118" y="108"/>
                      </a:lnTo>
                      <a:lnTo>
                        <a:pt x="112" y="91"/>
                      </a:lnTo>
                      <a:lnTo>
                        <a:pt x="112" y="78"/>
                      </a:lnTo>
                      <a:lnTo>
                        <a:pt x="102" y="70"/>
                      </a:lnTo>
                      <a:lnTo>
                        <a:pt x="92" y="63"/>
                      </a:lnTo>
                      <a:lnTo>
                        <a:pt x="84" y="59"/>
                      </a:lnTo>
                      <a:lnTo>
                        <a:pt x="81" y="56"/>
                      </a:lnTo>
                      <a:lnTo>
                        <a:pt x="79" y="55"/>
                      </a:lnTo>
                      <a:lnTo>
                        <a:pt x="76" y="54"/>
                      </a:lnTo>
                      <a:lnTo>
                        <a:pt x="75" y="55"/>
                      </a:lnTo>
                      <a:lnTo>
                        <a:pt x="74" y="60"/>
                      </a:lnTo>
                      <a:lnTo>
                        <a:pt x="75" y="70"/>
                      </a:lnTo>
                      <a:lnTo>
                        <a:pt x="79" y="87"/>
                      </a:lnTo>
                      <a:lnTo>
                        <a:pt x="84" y="105"/>
                      </a:lnTo>
                      <a:lnTo>
                        <a:pt x="93" y="120"/>
                      </a:lnTo>
                      <a:lnTo>
                        <a:pt x="98" y="125"/>
                      </a:lnTo>
                      <a:lnTo>
                        <a:pt x="97" y="128"/>
                      </a:lnTo>
                      <a:lnTo>
                        <a:pt x="95" y="127"/>
                      </a:lnTo>
                      <a:lnTo>
                        <a:pt x="90" y="123"/>
                      </a:lnTo>
                      <a:lnTo>
                        <a:pt x="83" y="114"/>
                      </a:lnTo>
                      <a:lnTo>
                        <a:pt x="74" y="97"/>
                      </a:lnTo>
                      <a:lnTo>
                        <a:pt x="67" y="73"/>
                      </a:lnTo>
                      <a:lnTo>
                        <a:pt x="67" y="49"/>
                      </a:lnTo>
                      <a:lnTo>
                        <a:pt x="60" y="44"/>
                      </a:lnTo>
                      <a:lnTo>
                        <a:pt x="52" y="39"/>
                      </a:lnTo>
                      <a:lnTo>
                        <a:pt x="44" y="35"/>
                      </a:lnTo>
                      <a:lnTo>
                        <a:pt x="38" y="33"/>
                      </a:lnTo>
                      <a:lnTo>
                        <a:pt x="37" y="40"/>
                      </a:lnTo>
                      <a:lnTo>
                        <a:pt x="37" y="50"/>
                      </a:lnTo>
                      <a:lnTo>
                        <a:pt x="39" y="62"/>
                      </a:lnTo>
                      <a:lnTo>
                        <a:pt x="42" y="71"/>
                      </a:lnTo>
                      <a:lnTo>
                        <a:pt x="43" y="80"/>
                      </a:lnTo>
                      <a:lnTo>
                        <a:pt x="45" y="93"/>
                      </a:lnTo>
                      <a:lnTo>
                        <a:pt x="47" y="106"/>
                      </a:lnTo>
                      <a:lnTo>
                        <a:pt x="50" y="113"/>
                      </a:lnTo>
                      <a:lnTo>
                        <a:pt x="51" y="115"/>
                      </a:lnTo>
                      <a:lnTo>
                        <a:pt x="47" y="114"/>
                      </a:lnTo>
                      <a:lnTo>
                        <a:pt x="44" y="109"/>
                      </a:lnTo>
                      <a:lnTo>
                        <a:pt x="41" y="101"/>
                      </a:lnTo>
                      <a:lnTo>
                        <a:pt x="38" y="86"/>
                      </a:lnTo>
                      <a:lnTo>
                        <a:pt x="34" y="64"/>
                      </a:lnTo>
                      <a:lnTo>
                        <a:pt x="30" y="44"/>
                      </a:lnTo>
                      <a:lnTo>
                        <a:pt x="28" y="31"/>
                      </a:lnTo>
                      <a:lnTo>
                        <a:pt x="17" y="20"/>
                      </a:lnTo>
                      <a:lnTo>
                        <a:pt x="9" y="12"/>
                      </a:lnTo>
                      <a:lnTo>
                        <a:pt x="4" y="7"/>
                      </a:lnTo>
                      <a:lnTo>
                        <a:pt x="0" y="2"/>
                      </a:lnTo>
                      <a:lnTo>
                        <a:pt x="0" y="0"/>
                      </a:lnTo>
                      <a:lnTo>
                        <a:pt x="1" y="0"/>
                      </a:lnTo>
                      <a:lnTo>
                        <a:pt x="4" y="0"/>
                      </a:lnTo>
                      <a:lnTo>
                        <a:pt x="6"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4" name="Freeform 337">
                  <a:extLst>
                    <a:ext uri="{FF2B5EF4-FFF2-40B4-BE49-F238E27FC236}">
                      <a16:creationId xmlns:a16="http://schemas.microsoft.com/office/drawing/2014/main" id="{83358B6E-FAA8-411C-97B1-13F65114D9AB}"/>
                    </a:ext>
                  </a:extLst>
                </p:cNvPr>
                <p:cNvSpPr>
                  <a:spLocks/>
                </p:cNvSpPr>
                <p:nvPr/>
              </p:nvSpPr>
              <p:spPr bwMode="auto">
                <a:xfrm>
                  <a:off x="97" y="378"/>
                  <a:ext cx="64" cy="107"/>
                </a:xfrm>
                <a:custGeom>
                  <a:avLst/>
                  <a:gdLst>
                    <a:gd name="T0" fmla="*/ 29 w 129"/>
                    <a:gd name="T1" fmla="*/ 1 h 215"/>
                    <a:gd name="T2" fmla="*/ 31 w 129"/>
                    <a:gd name="T3" fmla="*/ 13 h 215"/>
                    <a:gd name="T4" fmla="*/ 32 w 129"/>
                    <a:gd name="T5" fmla="*/ 17 h 215"/>
                    <a:gd name="T6" fmla="*/ 37 w 129"/>
                    <a:gd name="T7" fmla="*/ 21 h 215"/>
                    <a:gd name="T8" fmla="*/ 43 w 129"/>
                    <a:gd name="T9" fmla="*/ 26 h 215"/>
                    <a:gd name="T10" fmla="*/ 50 w 129"/>
                    <a:gd name="T11" fmla="*/ 34 h 215"/>
                    <a:gd name="T12" fmla="*/ 57 w 129"/>
                    <a:gd name="T13" fmla="*/ 48 h 215"/>
                    <a:gd name="T14" fmla="*/ 63 w 129"/>
                    <a:gd name="T15" fmla="*/ 57 h 215"/>
                    <a:gd name="T16" fmla="*/ 64 w 129"/>
                    <a:gd name="T17" fmla="*/ 62 h 215"/>
                    <a:gd name="T18" fmla="*/ 63 w 129"/>
                    <a:gd name="T19" fmla="*/ 62 h 215"/>
                    <a:gd name="T20" fmla="*/ 60 w 129"/>
                    <a:gd name="T21" fmla="*/ 57 h 215"/>
                    <a:gd name="T22" fmla="*/ 56 w 129"/>
                    <a:gd name="T23" fmla="*/ 49 h 215"/>
                    <a:gd name="T24" fmla="*/ 50 w 129"/>
                    <a:gd name="T25" fmla="*/ 41 h 215"/>
                    <a:gd name="T26" fmla="*/ 45 w 129"/>
                    <a:gd name="T27" fmla="*/ 33 h 215"/>
                    <a:gd name="T28" fmla="*/ 40 w 129"/>
                    <a:gd name="T29" fmla="*/ 29 h 215"/>
                    <a:gd name="T30" fmla="*/ 36 w 129"/>
                    <a:gd name="T31" fmla="*/ 26 h 215"/>
                    <a:gd name="T32" fmla="*/ 34 w 129"/>
                    <a:gd name="T33" fmla="*/ 32 h 215"/>
                    <a:gd name="T34" fmla="*/ 35 w 129"/>
                    <a:gd name="T35" fmla="*/ 44 h 215"/>
                    <a:gd name="T36" fmla="*/ 38 w 129"/>
                    <a:gd name="T37" fmla="*/ 50 h 215"/>
                    <a:gd name="T38" fmla="*/ 45 w 129"/>
                    <a:gd name="T39" fmla="*/ 57 h 215"/>
                    <a:gd name="T40" fmla="*/ 54 w 129"/>
                    <a:gd name="T41" fmla="*/ 67 h 215"/>
                    <a:gd name="T42" fmla="*/ 59 w 129"/>
                    <a:gd name="T43" fmla="*/ 79 h 215"/>
                    <a:gd name="T44" fmla="*/ 60 w 129"/>
                    <a:gd name="T45" fmla="*/ 88 h 215"/>
                    <a:gd name="T46" fmla="*/ 57 w 129"/>
                    <a:gd name="T47" fmla="*/ 83 h 215"/>
                    <a:gd name="T48" fmla="*/ 53 w 129"/>
                    <a:gd name="T49" fmla="*/ 73 h 215"/>
                    <a:gd name="T50" fmla="*/ 48 w 129"/>
                    <a:gd name="T51" fmla="*/ 66 h 215"/>
                    <a:gd name="T52" fmla="*/ 43 w 129"/>
                    <a:gd name="T53" fmla="*/ 61 h 215"/>
                    <a:gd name="T54" fmla="*/ 38 w 129"/>
                    <a:gd name="T55" fmla="*/ 57 h 215"/>
                    <a:gd name="T56" fmla="*/ 39 w 129"/>
                    <a:gd name="T57" fmla="*/ 66 h 215"/>
                    <a:gd name="T58" fmla="*/ 43 w 129"/>
                    <a:gd name="T59" fmla="*/ 93 h 215"/>
                    <a:gd name="T60" fmla="*/ 41 w 129"/>
                    <a:gd name="T61" fmla="*/ 107 h 215"/>
                    <a:gd name="T62" fmla="*/ 40 w 129"/>
                    <a:gd name="T63" fmla="*/ 105 h 215"/>
                    <a:gd name="T64" fmla="*/ 39 w 129"/>
                    <a:gd name="T65" fmla="*/ 94 h 215"/>
                    <a:gd name="T66" fmla="*/ 33 w 129"/>
                    <a:gd name="T67" fmla="*/ 68 h 215"/>
                    <a:gd name="T68" fmla="*/ 26 w 129"/>
                    <a:gd name="T69" fmla="*/ 64 h 215"/>
                    <a:gd name="T70" fmla="*/ 17 w 129"/>
                    <a:gd name="T71" fmla="*/ 77 h 215"/>
                    <a:gd name="T72" fmla="*/ 14 w 129"/>
                    <a:gd name="T73" fmla="*/ 87 h 215"/>
                    <a:gd name="T74" fmla="*/ 12 w 129"/>
                    <a:gd name="T75" fmla="*/ 85 h 215"/>
                    <a:gd name="T76" fmla="*/ 16 w 129"/>
                    <a:gd name="T77" fmla="*/ 74 h 215"/>
                    <a:gd name="T78" fmla="*/ 25 w 129"/>
                    <a:gd name="T79" fmla="*/ 57 h 215"/>
                    <a:gd name="T80" fmla="*/ 29 w 129"/>
                    <a:gd name="T81" fmla="*/ 45 h 215"/>
                    <a:gd name="T82" fmla="*/ 29 w 129"/>
                    <a:gd name="T83" fmla="*/ 31 h 215"/>
                    <a:gd name="T84" fmla="*/ 25 w 129"/>
                    <a:gd name="T85" fmla="*/ 29 h 215"/>
                    <a:gd name="T86" fmla="*/ 17 w 129"/>
                    <a:gd name="T87" fmla="*/ 37 h 215"/>
                    <a:gd name="T88" fmla="*/ 10 w 129"/>
                    <a:gd name="T89" fmla="*/ 46 h 215"/>
                    <a:gd name="T90" fmla="*/ 4 w 129"/>
                    <a:gd name="T91" fmla="*/ 56 h 215"/>
                    <a:gd name="T92" fmla="*/ 1 w 129"/>
                    <a:gd name="T93" fmla="*/ 63 h 215"/>
                    <a:gd name="T94" fmla="*/ 0 w 129"/>
                    <a:gd name="T95" fmla="*/ 62 h 215"/>
                    <a:gd name="T96" fmla="*/ 2 w 129"/>
                    <a:gd name="T97" fmla="*/ 55 h 215"/>
                    <a:gd name="T98" fmla="*/ 7 w 129"/>
                    <a:gd name="T99" fmla="*/ 45 h 215"/>
                    <a:gd name="T100" fmla="*/ 15 w 129"/>
                    <a:gd name="T101" fmla="*/ 33 h 215"/>
                    <a:gd name="T102" fmla="*/ 23 w 129"/>
                    <a:gd name="T103" fmla="*/ 23 h 215"/>
                    <a:gd name="T104" fmla="*/ 28 w 129"/>
                    <a:gd name="T105" fmla="*/ 17 h 215"/>
                    <a:gd name="T106" fmla="*/ 27 w 129"/>
                    <a:gd name="T107" fmla="*/ 7 h 215"/>
                    <a:gd name="T108" fmla="*/ 26 w 129"/>
                    <a:gd name="T109" fmla="*/ 3 h 215"/>
                    <a:gd name="T110" fmla="*/ 27 w 129"/>
                    <a:gd name="T111" fmla="*/ 1 h 2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5">
                      <a:moveTo>
                        <a:pt x="56" y="0"/>
                      </a:moveTo>
                      <a:lnTo>
                        <a:pt x="58" y="2"/>
                      </a:lnTo>
                      <a:lnTo>
                        <a:pt x="59" y="13"/>
                      </a:lnTo>
                      <a:lnTo>
                        <a:pt x="62" y="26"/>
                      </a:lnTo>
                      <a:lnTo>
                        <a:pt x="63" y="32"/>
                      </a:lnTo>
                      <a:lnTo>
                        <a:pt x="65" y="35"/>
                      </a:lnTo>
                      <a:lnTo>
                        <a:pt x="68" y="37"/>
                      </a:lnTo>
                      <a:lnTo>
                        <a:pt x="74" y="42"/>
                      </a:lnTo>
                      <a:lnTo>
                        <a:pt x="80" y="46"/>
                      </a:lnTo>
                      <a:lnTo>
                        <a:pt x="87" y="53"/>
                      </a:lnTo>
                      <a:lnTo>
                        <a:pt x="94" y="60"/>
                      </a:lnTo>
                      <a:lnTo>
                        <a:pt x="100" y="69"/>
                      </a:lnTo>
                      <a:lnTo>
                        <a:pt x="105" y="79"/>
                      </a:lnTo>
                      <a:lnTo>
                        <a:pt x="114" y="96"/>
                      </a:lnTo>
                      <a:lnTo>
                        <a:pt x="123" y="107"/>
                      </a:lnTo>
                      <a:lnTo>
                        <a:pt x="127" y="115"/>
                      </a:lnTo>
                      <a:lnTo>
                        <a:pt x="129" y="121"/>
                      </a:lnTo>
                      <a:lnTo>
                        <a:pt x="129" y="125"/>
                      </a:lnTo>
                      <a:lnTo>
                        <a:pt x="128" y="126"/>
                      </a:lnTo>
                      <a:lnTo>
                        <a:pt x="126" y="125"/>
                      </a:lnTo>
                      <a:lnTo>
                        <a:pt x="123" y="119"/>
                      </a:lnTo>
                      <a:lnTo>
                        <a:pt x="120" y="114"/>
                      </a:lnTo>
                      <a:lnTo>
                        <a:pt x="117" y="107"/>
                      </a:lnTo>
                      <a:lnTo>
                        <a:pt x="112" y="99"/>
                      </a:lnTo>
                      <a:lnTo>
                        <a:pt x="106" y="90"/>
                      </a:lnTo>
                      <a:lnTo>
                        <a:pt x="101" y="82"/>
                      </a:lnTo>
                      <a:lnTo>
                        <a:pt x="95" y="74"/>
                      </a:lnTo>
                      <a:lnTo>
                        <a:pt x="90" y="67"/>
                      </a:lnTo>
                      <a:lnTo>
                        <a:pt x="87" y="64"/>
                      </a:lnTo>
                      <a:lnTo>
                        <a:pt x="81" y="59"/>
                      </a:lnTo>
                      <a:lnTo>
                        <a:pt x="76" y="55"/>
                      </a:lnTo>
                      <a:lnTo>
                        <a:pt x="73" y="53"/>
                      </a:lnTo>
                      <a:lnTo>
                        <a:pt x="70" y="52"/>
                      </a:lnTo>
                      <a:lnTo>
                        <a:pt x="68" y="64"/>
                      </a:lnTo>
                      <a:lnTo>
                        <a:pt x="68" y="75"/>
                      </a:lnTo>
                      <a:lnTo>
                        <a:pt x="70" y="88"/>
                      </a:lnTo>
                      <a:lnTo>
                        <a:pt x="71" y="96"/>
                      </a:lnTo>
                      <a:lnTo>
                        <a:pt x="76" y="100"/>
                      </a:lnTo>
                      <a:lnTo>
                        <a:pt x="83" y="106"/>
                      </a:lnTo>
                      <a:lnTo>
                        <a:pt x="91" y="114"/>
                      </a:lnTo>
                      <a:lnTo>
                        <a:pt x="100" y="124"/>
                      </a:lnTo>
                      <a:lnTo>
                        <a:pt x="108" y="134"/>
                      </a:lnTo>
                      <a:lnTo>
                        <a:pt x="114" y="145"/>
                      </a:lnTo>
                      <a:lnTo>
                        <a:pt x="119" y="158"/>
                      </a:lnTo>
                      <a:lnTo>
                        <a:pt x="121" y="172"/>
                      </a:lnTo>
                      <a:lnTo>
                        <a:pt x="121" y="177"/>
                      </a:lnTo>
                      <a:lnTo>
                        <a:pt x="119" y="175"/>
                      </a:lnTo>
                      <a:lnTo>
                        <a:pt x="114" y="167"/>
                      </a:lnTo>
                      <a:lnTo>
                        <a:pt x="110" y="155"/>
                      </a:lnTo>
                      <a:lnTo>
                        <a:pt x="106" y="147"/>
                      </a:lnTo>
                      <a:lnTo>
                        <a:pt x="103" y="140"/>
                      </a:lnTo>
                      <a:lnTo>
                        <a:pt x="97" y="133"/>
                      </a:lnTo>
                      <a:lnTo>
                        <a:pt x="93" y="127"/>
                      </a:lnTo>
                      <a:lnTo>
                        <a:pt x="87" y="122"/>
                      </a:lnTo>
                      <a:lnTo>
                        <a:pt x="81" y="118"/>
                      </a:lnTo>
                      <a:lnTo>
                        <a:pt x="76" y="114"/>
                      </a:lnTo>
                      <a:lnTo>
                        <a:pt x="72" y="113"/>
                      </a:lnTo>
                      <a:lnTo>
                        <a:pt x="79" y="132"/>
                      </a:lnTo>
                      <a:lnTo>
                        <a:pt x="83" y="157"/>
                      </a:lnTo>
                      <a:lnTo>
                        <a:pt x="86" y="186"/>
                      </a:lnTo>
                      <a:lnTo>
                        <a:pt x="85" y="209"/>
                      </a:lnTo>
                      <a:lnTo>
                        <a:pt x="83" y="215"/>
                      </a:lnTo>
                      <a:lnTo>
                        <a:pt x="82" y="215"/>
                      </a:lnTo>
                      <a:lnTo>
                        <a:pt x="81" y="211"/>
                      </a:lnTo>
                      <a:lnTo>
                        <a:pt x="81" y="205"/>
                      </a:lnTo>
                      <a:lnTo>
                        <a:pt x="79" y="189"/>
                      </a:lnTo>
                      <a:lnTo>
                        <a:pt x="74" y="163"/>
                      </a:lnTo>
                      <a:lnTo>
                        <a:pt x="67" y="137"/>
                      </a:lnTo>
                      <a:lnTo>
                        <a:pt x="63" y="122"/>
                      </a:lnTo>
                      <a:lnTo>
                        <a:pt x="53" y="129"/>
                      </a:lnTo>
                      <a:lnTo>
                        <a:pt x="43" y="141"/>
                      </a:lnTo>
                      <a:lnTo>
                        <a:pt x="35" y="155"/>
                      </a:lnTo>
                      <a:lnTo>
                        <a:pt x="30" y="170"/>
                      </a:lnTo>
                      <a:lnTo>
                        <a:pt x="28" y="174"/>
                      </a:lnTo>
                      <a:lnTo>
                        <a:pt x="26" y="174"/>
                      </a:lnTo>
                      <a:lnTo>
                        <a:pt x="25" y="170"/>
                      </a:lnTo>
                      <a:lnTo>
                        <a:pt x="26" y="162"/>
                      </a:lnTo>
                      <a:lnTo>
                        <a:pt x="33" y="149"/>
                      </a:lnTo>
                      <a:lnTo>
                        <a:pt x="42" y="132"/>
                      </a:lnTo>
                      <a:lnTo>
                        <a:pt x="50" y="115"/>
                      </a:lnTo>
                      <a:lnTo>
                        <a:pt x="57" y="105"/>
                      </a:lnTo>
                      <a:lnTo>
                        <a:pt x="58" y="91"/>
                      </a:lnTo>
                      <a:lnTo>
                        <a:pt x="59" y="76"/>
                      </a:lnTo>
                      <a:lnTo>
                        <a:pt x="58" y="62"/>
                      </a:lnTo>
                      <a:lnTo>
                        <a:pt x="58" y="54"/>
                      </a:lnTo>
                      <a:lnTo>
                        <a:pt x="51" y="59"/>
                      </a:lnTo>
                      <a:lnTo>
                        <a:pt x="43" y="66"/>
                      </a:lnTo>
                      <a:lnTo>
                        <a:pt x="35" y="74"/>
                      </a:lnTo>
                      <a:lnTo>
                        <a:pt x="27" y="83"/>
                      </a:lnTo>
                      <a:lnTo>
                        <a:pt x="20" y="92"/>
                      </a:lnTo>
                      <a:lnTo>
                        <a:pt x="13" y="103"/>
                      </a:lnTo>
                      <a:lnTo>
                        <a:pt x="9" y="112"/>
                      </a:lnTo>
                      <a:lnTo>
                        <a:pt x="5" y="121"/>
                      </a:lnTo>
                      <a:lnTo>
                        <a:pt x="3" y="126"/>
                      </a:lnTo>
                      <a:lnTo>
                        <a:pt x="2" y="126"/>
                      </a:lnTo>
                      <a:lnTo>
                        <a:pt x="0" y="124"/>
                      </a:lnTo>
                      <a:lnTo>
                        <a:pt x="2" y="117"/>
                      </a:lnTo>
                      <a:lnTo>
                        <a:pt x="4" y="111"/>
                      </a:lnTo>
                      <a:lnTo>
                        <a:pt x="9" y="102"/>
                      </a:lnTo>
                      <a:lnTo>
                        <a:pt x="15" y="90"/>
                      </a:lnTo>
                      <a:lnTo>
                        <a:pt x="22" y="79"/>
                      </a:lnTo>
                      <a:lnTo>
                        <a:pt x="30" y="67"/>
                      </a:lnTo>
                      <a:lnTo>
                        <a:pt x="38" y="55"/>
                      </a:lnTo>
                      <a:lnTo>
                        <a:pt x="47" y="46"/>
                      </a:lnTo>
                      <a:lnTo>
                        <a:pt x="53" y="41"/>
                      </a:lnTo>
                      <a:lnTo>
                        <a:pt x="57" y="34"/>
                      </a:lnTo>
                      <a:lnTo>
                        <a:pt x="57" y="23"/>
                      </a:lnTo>
                      <a:lnTo>
                        <a:pt x="55" y="15"/>
                      </a:lnTo>
                      <a:lnTo>
                        <a:pt x="53" y="9"/>
                      </a:lnTo>
                      <a:lnTo>
                        <a:pt x="53" y="6"/>
                      </a:lnTo>
                      <a:lnTo>
                        <a:pt x="53" y="5"/>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5" name="Freeform 338">
                  <a:extLst>
                    <a:ext uri="{FF2B5EF4-FFF2-40B4-BE49-F238E27FC236}">
                      <a16:creationId xmlns:a16="http://schemas.microsoft.com/office/drawing/2014/main" id="{755744B2-F6C2-44E8-949B-649D96583B1A}"/>
                    </a:ext>
                  </a:extLst>
                </p:cNvPr>
                <p:cNvSpPr>
                  <a:spLocks/>
                </p:cNvSpPr>
                <p:nvPr/>
              </p:nvSpPr>
              <p:spPr bwMode="auto">
                <a:xfrm>
                  <a:off x="162" y="239"/>
                  <a:ext cx="78" cy="111"/>
                </a:xfrm>
                <a:custGeom>
                  <a:avLst/>
                  <a:gdLst>
                    <a:gd name="T0" fmla="*/ 2 w 155"/>
                    <a:gd name="T1" fmla="*/ 106 h 223"/>
                    <a:gd name="T2" fmla="*/ 9 w 155"/>
                    <a:gd name="T3" fmla="*/ 91 h 223"/>
                    <a:gd name="T4" fmla="*/ 13 w 155"/>
                    <a:gd name="T5" fmla="*/ 81 h 223"/>
                    <a:gd name="T6" fmla="*/ 20 w 155"/>
                    <a:gd name="T7" fmla="*/ 66 h 223"/>
                    <a:gd name="T8" fmla="*/ 18 w 155"/>
                    <a:gd name="T9" fmla="*/ 59 h 223"/>
                    <a:gd name="T10" fmla="*/ 14 w 155"/>
                    <a:gd name="T11" fmla="*/ 54 h 223"/>
                    <a:gd name="T12" fmla="*/ 14 w 155"/>
                    <a:gd name="T13" fmla="*/ 47 h 223"/>
                    <a:gd name="T14" fmla="*/ 15 w 155"/>
                    <a:gd name="T15" fmla="*/ 48 h 223"/>
                    <a:gd name="T16" fmla="*/ 18 w 155"/>
                    <a:gd name="T17" fmla="*/ 52 h 223"/>
                    <a:gd name="T18" fmla="*/ 23 w 155"/>
                    <a:gd name="T19" fmla="*/ 55 h 223"/>
                    <a:gd name="T20" fmla="*/ 27 w 155"/>
                    <a:gd name="T21" fmla="*/ 53 h 223"/>
                    <a:gd name="T22" fmla="*/ 33 w 155"/>
                    <a:gd name="T23" fmla="*/ 46 h 223"/>
                    <a:gd name="T24" fmla="*/ 39 w 155"/>
                    <a:gd name="T25" fmla="*/ 39 h 223"/>
                    <a:gd name="T26" fmla="*/ 42 w 155"/>
                    <a:gd name="T27" fmla="*/ 33 h 223"/>
                    <a:gd name="T28" fmla="*/ 43 w 155"/>
                    <a:gd name="T29" fmla="*/ 28 h 223"/>
                    <a:gd name="T30" fmla="*/ 40 w 155"/>
                    <a:gd name="T31" fmla="*/ 14 h 223"/>
                    <a:gd name="T32" fmla="*/ 36 w 155"/>
                    <a:gd name="T33" fmla="*/ 7 h 223"/>
                    <a:gd name="T34" fmla="*/ 35 w 155"/>
                    <a:gd name="T35" fmla="*/ 5 h 223"/>
                    <a:gd name="T36" fmla="*/ 40 w 155"/>
                    <a:gd name="T37" fmla="*/ 10 h 223"/>
                    <a:gd name="T38" fmla="*/ 46 w 155"/>
                    <a:gd name="T39" fmla="*/ 22 h 223"/>
                    <a:gd name="T40" fmla="*/ 50 w 155"/>
                    <a:gd name="T41" fmla="*/ 21 h 223"/>
                    <a:gd name="T42" fmla="*/ 59 w 155"/>
                    <a:gd name="T43" fmla="*/ 5 h 223"/>
                    <a:gd name="T44" fmla="*/ 65 w 155"/>
                    <a:gd name="T45" fmla="*/ 0 h 223"/>
                    <a:gd name="T46" fmla="*/ 65 w 155"/>
                    <a:gd name="T47" fmla="*/ 2 h 223"/>
                    <a:gd name="T48" fmla="*/ 61 w 155"/>
                    <a:gd name="T49" fmla="*/ 9 h 223"/>
                    <a:gd name="T50" fmla="*/ 52 w 155"/>
                    <a:gd name="T51" fmla="*/ 27 h 223"/>
                    <a:gd name="T52" fmla="*/ 52 w 155"/>
                    <a:gd name="T53" fmla="*/ 30 h 223"/>
                    <a:gd name="T54" fmla="*/ 60 w 155"/>
                    <a:gd name="T55" fmla="*/ 28 h 223"/>
                    <a:gd name="T56" fmla="*/ 66 w 155"/>
                    <a:gd name="T57" fmla="*/ 26 h 223"/>
                    <a:gd name="T58" fmla="*/ 70 w 155"/>
                    <a:gd name="T59" fmla="*/ 24 h 223"/>
                    <a:gd name="T60" fmla="*/ 75 w 155"/>
                    <a:gd name="T61" fmla="*/ 21 h 223"/>
                    <a:gd name="T62" fmla="*/ 78 w 155"/>
                    <a:gd name="T63" fmla="*/ 21 h 223"/>
                    <a:gd name="T64" fmla="*/ 74 w 155"/>
                    <a:gd name="T65" fmla="*/ 25 h 223"/>
                    <a:gd name="T66" fmla="*/ 67 w 155"/>
                    <a:gd name="T67" fmla="*/ 29 h 223"/>
                    <a:gd name="T68" fmla="*/ 58 w 155"/>
                    <a:gd name="T69" fmla="*/ 34 h 223"/>
                    <a:gd name="T70" fmla="*/ 50 w 155"/>
                    <a:gd name="T71" fmla="*/ 37 h 223"/>
                    <a:gd name="T72" fmla="*/ 44 w 155"/>
                    <a:gd name="T73" fmla="*/ 40 h 223"/>
                    <a:gd name="T74" fmla="*/ 37 w 155"/>
                    <a:gd name="T75" fmla="*/ 48 h 223"/>
                    <a:gd name="T76" fmla="*/ 37 w 155"/>
                    <a:gd name="T77" fmla="*/ 52 h 223"/>
                    <a:gd name="T78" fmla="*/ 40 w 155"/>
                    <a:gd name="T79" fmla="*/ 54 h 223"/>
                    <a:gd name="T80" fmla="*/ 39 w 155"/>
                    <a:gd name="T81" fmla="*/ 56 h 223"/>
                    <a:gd name="T82" fmla="*/ 35 w 155"/>
                    <a:gd name="T83" fmla="*/ 59 h 223"/>
                    <a:gd name="T84" fmla="*/ 33 w 155"/>
                    <a:gd name="T85" fmla="*/ 59 h 223"/>
                    <a:gd name="T86" fmla="*/ 31 w 155"/>
                    <a:gd name="T87" fmla="*/ 59 h 223"/>
                    <a:gd name="T88" fmla="*/ 29 w 155"/>
                    <a:gd name="T89" fmla="*/ 62 h 223"/>
                    <a:gd name="T90" fmla="*/ 24 w 155"/>
                    <a:gd name="T91" fmla="*/ 71 h 223"/>
                    <a:gd name="T92" fmla="*/ 18 w 155"/>
                    <a:gd name="T93" fmla="*/ 84 h 223"/>
                    <a:gd name="T94" fmla="*/ 14 w 155"/>
                    <a:gd name="T95" fmla="*/ 96 h 223"/>
                    <a:gd name="T96" fmla="*/ 13 w 155"/>
                    <a:gd name="T97" fmla="*/ 102 h 223"/>
                    <a:gd name="T98" fmla="*/ 10 w 155"/>
                    <a:gd name="T99" fmla="*/ 107 h 223"/>
                    <a:gd name="T100" fmla="*/ 8 w 155"/>
                    <a:gd name="T101" fmla="*/ 109 h 223"/>
                    <a:gd name="T102" fmla="*/ 2 w 155"/>
                    <a:gd name="T103" fmla="*/ 111 h 2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3">
                      <a:moveTo>
                        <a:pt x="0" y="223"/>
                      </a:moveTo>
                      <a:lnTo>
                        <a:pt x="4" y="212"/>
                      </a:lnTo>
                      <a:lnTo>
                        <a:pt x="11" y="197"/>
                      </a:lnTo>
                      <a:lnTo>
                        <a:pt x="17" y="182"/>
                      </a:lnTo>
                      <a:lnTo>
                        <a:pt x="21" y="172"/>
                      </a:lnTo>
                      <a:lnTo>
                        <a:pt x="26" y="162"/>
                      </a:lnTo>
                      <a:lnTo>
                        <a:pt x="32" y="147"/>
                      </a:lnTo>
                      <a:lnTo>
                        <a:pt x="39" y="133"/>
                      </a:lnTo>
                      <a:lnTo>
                        <a:pt x="42" y="125"/>
                      </a:lnTo>
                      <a:lnTo>
                        <a:pt x="36" y="119"/>
                      </a:lnTo>
                      <a:lnTo>
                        <a:pt x="32" y="113"/>
                      </a:lnTo>
                      <a:lnTo>
                        <a:pt x="28" y="108"/>
                      </a:lnTo>
                      <a:lnTo>
                        <a:pt x="27" y="99"/>
                      </a:lnTo>
                      <a:lnTo>
                        <a:pt x="27" y="94"/>
                      </a:lnTo>
                      <a:lnTo>
                        <a:pt x="28" y="94"/>
                      </a:lnTo>
                      <a:lnTo>
                        <a:pt x="30" y="97"/>
                      </a:lnTo>
                      <a:lnTo>
                        <a:pt x="32" y="102"/>
                      </a:lnTo>
                      <a:lnTo>
                        <a:pt x="35" y="105"/>
                      </a:lnTo>
                      <a:lnTo>
                        <a:pt x="40" y="109"/>
                      </a:lnTo>
                      <a:lnTo>
                        <a:pt x="45" y="111"/>
                      </a:lnTo>
                      <a:lnTo>
                        <a:pt x="48" y="112"/>
                      </a:lnTo>
                      <a:lnTo>
                        <a:pt x="53" y="106"/>
                      </a:lnTo>
                      <a:lnTo>
                        <a:pt x="59" y="101"/>
                      </a:lnTo>
                      <a:lnTo>
                        <a:pt x="65" y="93"/>
                      </a:lnTo>
                      <a:lnTo>
                        <a:pt x="71" y="86"/>
                      </a:lnTo>
                      <a:lnTo>
                        <a:pt x="77" y="79"/>
                      </a:lnTo>
                      <a:lnTo>
                        <a:pt x="81" y="73"/>
                      </a:lnTo>
                      <a:lnTo>
                        <a:pt x="84" y="67"/>
                      </a:lnTo>
                      <a:lnTo>
                        <a:pt x="86" y="64"/>
                      </a:lnTo>
                      <a:lnTo>
                        <a:pt x="86" y="56"/>
                      </a:lnTo>
                      <a:lnTo>
                        <a:pt x="84" y="42"/>
                      </a:lnTo>
                      <a:lnTo>
                        <a:pt x="79" y="29"/>
                      </a:lnTo>
                      <a:lnTo>
                        <a:pt x="74" y="20"/>
                      </a:lnTo>
                      <a:lnTo>
                        <a:pt x="71" y="14"/>
                      </a:lnTo>
                      <a:lnTo>
                        <a:pt x="69" y="11"/>
                      </a:lnTo>
                      <a:lnTo>
                        <a:pt x="70" y="11"/>
                      </a:lnTo>
                      <a:lnTo>
                        <a:pt x="73" y="13"/>
                      </a:lnTo>
                      <a:lnTo>
                        <a:pt x="79" y="20"/>
                      </a:lnTo>
                      <a:lnTo>
                        <a:pt x="86" y="33"/>
                      </a:lnTo>
                      <a:lnTo>
                        <a:pt x="91" y="45"/>
                      </a:lnTo>
                      <a:lnTo>
                        <a:pt x="93" y="56"/>
                      </a:lnTo>
                      <a:lnTo>
                        <a:pt x="100" y="42"/>
                      </a:lnTo>
                      <a:lnTo>
                        <a:pt x="109" y="26"/>
                      </a:lnTo>
                      <a:lnTo>
                        <a:pt x="117" y="11"/>
                      </a:lnTo>
                      <a:lnTo>
                        <a:pt x="125" y="3"/>
                      </a:lnTo>
                      <a:lnTo>
                        <a:pt x="130" y="0"/>
                      </a:lnTo>
                      <a:lnTo>
                        <a:pt x="131" y="0"/>
                      </a:lnTo>
                      <a:lnTo>
                        <a:pt x="130" y="4"/>
                      </a:lnTo>
                      <a:lnTo>
                        <a:pt x="126" y="7"/>
                      </a:lnTo>
                      <a:lnTo>
                        <a:pt x="121" y="19"/>
                      </a:lnTo>
                      <a:lnTo>
                        <a:pt x="112" y="37"/>
                      </a:lnTo>
                      <a:lnTo>
                        <a:pt x="103" y="54"/>
                      </a:lnTo>
                      <a:lnTo>
                        <a:pt x="98" y="64"/>
                      </a:lnTo>
                      <a:lnTo>
                        <a:pt x="104" y="61"/>
                      </a:lnTo>
                      <a:lnTo>
                        <a:pt x="112" y="59"/>
                      </a:lnTo>
                      <a:lnTo>
                        <a:pt x="119" y="57"/>
                      </a:lnTo>
                      <a:lnTo>
                        <a:pt x="125" y="54"/>
                      </a:lnTo>
                      <a:lnTo>
                        <a:pt x="131" y="53"/>
                      </a:lnTo>
                      <a:lnTo>
                        <a:pt x="137" y="51"/>
                      </a:lnTo>
                      <a:lnTo>
                        <a:pt x="140" y="49"/>
                      </a:lnTo>
                      <a:lnTo>
                        <a:pt x="144" y="46"/>
                      </a:lnTo>
                      <a:lnTo>
                        <a:pt x="149" y="43"/>
                      </a:lnTo>
                      <a:lnTo>
                        <a:pt x="154" y="42"/>
                      </a:lnTo>
                      <a:lnTo>
                        <a:pt x="155" y="43"/>
                      </a:lnTo>
                      <a:lnTo>
                        <a:pt x="152" y="46"/>
                      </a:lnTo>
                      <a:lnTo>
                        <a:pt x="147" y="50"/>
                      </a:lnTo>
                      <a:lnTo>
                        <a:pt x="141" y="53"/>
                      </a:lnTo>
                      <a:lnTo>
                        <a:pt x="133" y="59"/>
                      </a:lnTo>
                      <a:lnTo>
                        <a:pt x="124" y="64"/>
                      </a:lnTo>
                      <a:lnTo>
                        <a:pt x="115" y="68"/>
                      </a:lnTo>
                      <a:lnTo>
                        <a:pt x="106" y="72"/>
                      </a:lnTo>
                      <a:lnTo>
                        <a:pt x="99" y="74"/>
                      </a:lnTo>
                      <a:lnTo>
                        <a:pt x="94" y="75"/>
                      </a:lnTo>
                      <a:lnTo>
                        <a:pt x="87" y="80"/>
                      </a:lnTo>
                      <a:lnTo>
                        <a:pt x="79" y="88"/>
                      </a:lnTo>
                      <a:lnTo>
                        <a:pt x="73" y="97"/>
                      </a:lnTo>
                      <a:lnTo>
                        <a:pt x="71" y="103"/>
                      </a:lnTo>
                      <a:lnTo>
                        <a:pt x="73" y="105"/>
                      </a:lnTo>
                      <a:lnTo>
                        <a:pt x="76" y="108"/>
                      </a:lnTo>
                      <a:lnTo>
                        <a:pt x="79" y="109"/>
                      </a:lnTo>
                      <a:lnTo>
                        <a:pt x="81" y="109"/>
                      </a:lnTo>
                      <a:lnTo>
                        <a:pt x="77" y="112"/>
                      </a:lnTo>
                      <a:lnTo>
                        <a:pt x="73" y="114"/>
                      </a:lnTo>
                      <a:lnTo>
                        <a:pt x="70" y="118"/>
                      </a:lnTo>
                      <a:lnTo>
                        <a:pt x="68" y="120"/>
                      </a:lnTo>
                      <a:lnTo>
                        <a:pt x="65" y="119"/>
                      </a:lnTo>
                      <a:lnTo>
                        <a:pt x="63" y="119"/>
                      </a:lnTo>
                      <a:lnTo>
                        <a:pt x="62" y="119"/>
                      </a:lnTo>
                      <a:lnTo>
                        <a:pt x="58" y="124"/>
                      </a:lnTo>
                      <a:lnTo>
                        <a:pt x="54" y="133"/>
                      </a:lnTo>
                      <a:lnTo>
                        <a:pt x="48" y="143"/>
                      </a:lnTo>
                      <a:lnTo>
                        <a:pt x="41" y="156"/>
                      </a:lnTo>
                      <a:lnTo>
                        <a:pt x="35" y="169"/>
                      </a:lnTo>
                      <a:lnTo>
                        <a:pt x="31" y="180"/>
                      </a:lnTo>
                      <a:lnTo>
                        <a:pt x="28" y="192"/>
                      </a:lnTo>
                      <a:lnTo>
                        <a:pt x="27" y="200"/>
                      </a:lnTo>
                      <a:lnTo>
                        <a:pt x="25" y="204"/>
                      </a:lnTo>
                      <a:lnTo>
                        <a:pt x="23" y="209"/>
                      </a:lnTo>
                      <a:lnTo>
                        <a:pt x="20" y="214"/>
                      </a:lnTo>
                      <a:lnTo>
                        <a:pt x="18" y="216"/>
                      </a:lnTo>
                      <a:lnTo>
                        <a:pt x="15" y="218"/>
                      </a:lnTo>
                      <a:lnTo>
                        <a:pt x="9" y="221"/>
                      </a:lnTo>
                      <a:lnTo>
                        <a:pt x="3" y="222"/>
                      </a:lnTo>
                      <a:lnTo>
                        <a:pt x="0" y="22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6" name="Freeform 339">
                  <a:extLst>
                    <a:ext uri="{FF2B5EF4-FFF2-40B4-BE49-F238E27FC236}">
                      <a16:creationId xmlns:a16="http://schemas.microsoft.com/office/drawing/2014/main" id="{5B7E7313-21A2-474A-8673-932EB68208E6}"/>
                    </a:ext>
                  </a:extLst>
                </p:cNvPr>
                <p:cNvSpPr>
                  <a:spLocks/>
                </p:cNvSpPr>
                <p:nvPr/>
              </p:nvSpPr>
              <p:spPr bwMode="auto">
                <a:xfrm>
                  <a:off x="48" y="416"/>
                  <a:ext cx="50" cy="86"/>
                </a:xfrm>
                <a:custGeom>
                  <a:avLst/>
                  <a:gdLst>
                    <a:gd name="T0" fmla="*/ 33 w 100"/>
                    <a:gd name="T1" fmla="*/ 6 h 172"/>
                    <a:gd name="T2" fmla="*/ 28 w 100"/>
                    <a:gd name="T3" fmla="*/ 15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4 h 172"/>
                    <a:gd name="T16" fmla="*/ 4 w 100"/>
                    <a:gd name="T17" fmla="*/ 32 h 172"/>
                    <a:gd name="T18" fmla="*/ 9 w 100"/>
                    <a:gd name="T19" fmla="*/ 29 h 172"/>
                    <a:gd name="T20" fmla="*/ 16 w 100"/>
                    <a:gd name="T21" fmla="*/ 25 h 172"/>
                    <a:gd name="T22" fmla="*/ 23 w 100"/>
                    <a:gd name="T23" fmla="*/ 22 h 172"/>
                    <a:gd name="T24" fmla="*/ 24 w 100"/>
                    <a:gd name="T25" fmla="*/ 26 h 172"/>
                    <a:gd name="T26" fmla="*/ 21 w 100"/>
                    <a:gd name="T27" fmla="*/ 37 h 172"/>
                    <a:gd name="T28" fmla="*/ 19 w 100"/>
                    <a:gd name="T29" fmla="*/ 43 h 172"/>
                    <a:gd name="T30" fmla="*/ 13 w 100"/>
                    <a:gd name="T31" fmla="*/ 49 h 172"/>
                    <a:gd name="T32" fmla="*/ 7 w 100"/>
                    <a:gd name="T33" fmla="*/ 55 h 172"/>
                    <a:gd name="T34" fmla="*/ 3 w 100"/>
                    <a:gd name="T35" fmla="*/ 60 h 172"/>
                    <a:gd name="T36" fmla="*/ 2 w 100"/>
                    <a:gd name="T37" fmla="*/ 63 h 172"/>
                    <a:gd name="T38" fmla="*/ 3 w 100"/>
                    <a:gd name="T39" fmla="*/ 64 h 172"/>
                    <a:gd name="T40" fmla="*/ 7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6 h 172"/>
                    <a:gd name="T52" fmla="*/ 25 w 100"/>
                    <a:gd name="T53" fmla="*/ 75 h 172"/>
                    <a:gd name="T54" fmla="*/ 25 w 100"/>
                    <a:gd name="T55" fmla="*/ 51 h 172"/>
                    <a:gd name="T56" fmla="*/ 27 w 100"/>
                    <a:gd name="T57" fmla="*/ 42 h 172"/>
                    <a:gd name="T58" fmla="*/ 28 w 100"/>
                    <a:gd name="T59" fmla="*/ 43 h 172"/>
                    <a:gd name="T60" fmla="*/ 31 w 100"/>
                    <a:gd name="T61" fmla="*/ 50 h 172"/>
                    <a:gd name="T62" fmla="*/ 41 w 100"/>
                    <a:gd name="T63" fmla="*/ 62 h 172"/>
                    <a:gd name="T64" fmla="*/ 47 w 100"/>
                    <a:gd name="T65" fmla="*/ 65 h 172"/>
                    <a:gd name="T66" fmla="*/ 44 w 100"/>
                    <a:gd name="T67" fmla="*/ 61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3 w 100"/>
                    <a:gd name="T79" fmla="*/ 23 h 172"/>
                    <a:gd name="T80" fmla="*/ 38 w 100"/>
                    <a:gd name="T81" fmla="*/ 28 h 172"/>
                    <a:gd name="T82" fmla="*/ 47 w 100"/>
                    <a:gd name="T83" fmla="*/ 36 h 172"/>
                    <a:gd name="T84" fmla="*/ 50 w 100"/>
                    <a:gd name="T85" fmla="*/ 38 h 172"/>
                    <a:gd name="T86" fmla="*/ 47 w 100"/>
                    <a:gd name="T87" fmla="*/ 34 h 172"/>
                    <a:gd name="T88" fmla="*/ 42 w 100"/>
                    <a:gd name="T89" fmla="*/ 28 h 172"/>
                    <a:gd name="T90" fmla="*/ 37 w 100"/>
                    <a:gd name="T91" fmla="*/ 22 h 172"/>
                    <a:gd name="T92" fmla="*/ 35 w 100"/>
                    <a:gd name="T93" fmla="*/ 18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4"/>
                      </a:moveTo>
                      <a:lnTo>
                        <a:pt x="65" y="11"/>
                      </a:lnTo>
                      <a:lnTo>
                        <a:pt x="60" y="21"/>
                      </a:lnTo>
                      <a:lnTo>
                        <a:pt x="55" y="30"/>
                      </a:lnTo>
                      <a:lnTo>
                        <a:pt x="53" y="36"/>
                      </a:lnTo>
                      <a:lnTo>
                        <a:pt x="47" y="36"/>
                      </a:lnTo>
                      <a:lnTo>
                        <a:pt x="40" y="38"/>
                      </a:lnTo>
                      <a:lnTo>
                        <a:pt x="31" y="42"/>
                      </a:lnTo>
                      <a:lnTo>
                        <a:pt x="23" y="46"/>
                      </a:lnTo>
                      <a:lnTo>
                        <a:pt x="15" y="51"/>
                      </a:lnTo>
                      <a:lnTo>
                        <a:pt x="8" y="56"/>
                      </a:lnTo>
                      <a:lnTo>
                        <a:pt x="3" y="59"/>
                      </a:lnTo>
                      <a:lnTo>
                        <a:pt x="1" y="63"/>
                      </a:lnTo>
                      <a:lnTo>
                        <a:pt x="0" y="66"/>
                      </a:lnTo>
                      <a:lnTo>
                        <a:pt x="0" y="67"/>
                      </a:lnTo>
                      <a:lnTo>
                        <a:pt x="1" y="67"/>
                      </a:lnTo>
                      <a:lnTo>
                        <a:pt x="4" y="65"/>
                      </a:lnTo>
                      <a:lnTo>
                        <a:pt x="8" y="64"/>
                      </a:lnTo>
                      <a:lnTo>
                        <a:pt x="12" y="60"/>
                      </a:lnTo>
                      <a:lnTo>
                        <a:pt x="18" y="57"/>
                      </a:lnTo>
                      <a:lnTo>
                        <a:pt x="25" y="53"/>
                      </a:lnTo>
                      <a:lnTo>
                        <a:pt x="32" y="50"/>
                      </a:lnTo>
                      <a:lnTo>
                        <a:pt x="39" y="46"/>
                      </a:lnTo>
                      <a:lnTo>
                        <a:pt x="45" y="44"/>
                      </a:lnTo>
                      <a:lnTo>
                        <a:pt x="49" y="43"/>
                      </a:lnTo>
                      <a:lnTo>
                        <a:pt x="47" y="51"/>
                      </a:lnTo>
                      <a:lnTo>
                        <a:pt x="45" y="63"/>
                      </a:lnTo>
                      <a:lnTo>
                        <a:pt x="42" y="74"/>
                      </a:lnTo>
                      <a:lnTo>
                        <a:pt x="41" y="81"/>
                      </a:lnTo>
                      <a:lnTo>
                        <a:pt x="37" y="86"/>
                      </a:lnTo>
                      <a:lnTo>
                        <a:pt x="32" y="90"/>
                      </a:lnTo>
                      <a:lnTo>
                        <a:pt x="26" y="97"/>
                      </a:lnTo>
                      <a:lnTo>
                        <a:pt x="19" y="103"/>
                      </a:lnTo>
                      <a:lnTo>
                        <a:pt x="14" y="110"/>
                      </a:lnTo>
                      <a:lnTo>
                        <a:pt x="9" y="114"/>
                      </a:lnTo>
                      <a:lnTo>
                        <a:pt x="5" y="119"/>
                      </a:lnTo>
                      <a:lnTo>
                        <a:pt x="3" y="122"/>
                      </a:lnTo>
                      <a:lnTo>
                        <a:pt x="3" y="126"/>
                      </a:lnTo>
                      <a:lnTo>
                        <a:pt x="3" y="128"/>
                      </a:lnTo>
                      <a:lnTo>
                        <a:pt x="5" y="128"/>
                      </a:lnTo>
                      <a:lnTo>
                        <a:pt x="8" y="125"/>
                      </a:lnTo>
                      <a:lnTo>
                        <a:pt x="14" y="118"/>
                      </a:lnTo>
                      <a:lnTo>
                        <a:pt x="24" y="107"/>
                      </a:lnTo>
                      <a:lnTo>
                        <a:pt x="34" y="99"/>
                      </a:lnTo>
                      <a:lnTo>
                        <a:pt x="41" y="94"/>
                      </a:lnTo>
                      <a:lnTo>
                        <a:pt x="42" y="107"/>
                      </a:lnTo>
                      <a:lnTo>
                        <a:pt x="44" y="131"/>
                      </a:lnTo>
                      <a:lnTo>
                        <a:pt x="46" y="154"/>
                      </a:lnTo>
                      <a:lnTo>
                        <a:pt x="48" y="166"/>
                      </a:lnTo>
                      <a:lnTo>
                        <a:pt x="49" y="171"/>
                      </a:lnTo>
                      <a:lnTo>
                        <a:pt x="50" y="172"/>
                      </a:lnTo>
                      <a:lnTo>
                        <a:pt x="50" y="171"/>
                      </a:lnTo>
                      <a:lnTo>
                        <a:pt x="52" y="165"/>
                      </a:lnTo>
                      <a:lnTo>
                        <a:pt x="50" y="150"/>
                      </a:lnTo>
                      <a:lnTo>
                        <a:pt x="50" y="125"/>
                      </a:lnTo>
                      <a:lnTo>
                        <a:pt x="49" y="101"/>
                      </a:lnTo>
                      <a:lnTo>
                        <a:pt x="52" y="86"/>
                      </a:lnTo>
                      <a:lnTo>
                        <a:pt x="53" y="84"/>
                      </a:lnTo>
                      <a:lnTo>
                        <a:pt x="54" y="84"/>
                      </a:lnTo>
                      <a:lnTo>
                        <a:pt x="55" y="86"/>
                      </a:lnTo>
                      <a:lnTo>
                        <a:pt x="56" y="90"/>
                      </a:lnTo>
                      <a:lnTo>
                        <a:pt x="61" y="99"/>
                      </a:lnTo>
                      <a:lnTo>
                        <a:pt x="71" y="111"/>
                      </a:lnTo>
                      <a:lnTo>
                        <a:pt x="82" y="124"/>
                      </a:lnTo>
                      <a:lnTo>
                        <a:pt x="90" y="129"/>
                      </a:lnTo>
                      <a:lnTo>
                        <a:pt x="93" y="129"/>
                      </a:lnTo>
                      <a:lnTo>
                        <a:pt x="92" y="127"/>
                      </a:lnTo>
                      <a:lnTo>
                        <a:pt x="88" y="122"/>
                      </a:lnTo>
                      <a:lnTo>
                        <a:pt x="84" y="117"/>
                      </a:lnTo>
                      <a:lnTo>
                        <a:pt x="78" y="109"/>
                      </a:lnTo>
                      <a:lnTo>
                        <a:pt x="70" y="98"/>
                      </a:lnTo>
                      <a:lnTo>
                        <a:pt x="63" y="88"/>
                      </a:lnTo>
                      <a:lnTo>
                        <a:pt x="58" y="80"/>
                      </a:lnTo>
                      <a:lnTo>
                        <a:pt x="58" y="72"/>
                      </a:lnTo>
                      <a:lnTo>
                        <a:pt x="58" y="61"/>
                      </a:lnTo>
                      <a:lnTo>
                        <a:pt x="60" y="51"/>
                      </a:lnTo>
                      <a:lnTo>
                        <a:pt x="61" y="45"/>
                      </a:lnTo>
                      <a:lnTo>
                        <a:pt x="62" y="43"/>
                      </a:lnTo>
                      <a:lnTo>
                        <a:pt x="63" y="43"/>
                      </a:lnTo>
                      <a:lnTo>
                        <a:pt x="65" y="45"/>
                      </a:lnTo>
                      <a:lnTo>
                        <a:pt x="69" y="49"/>
                      </a:lnTo>
                      <a:lnTo>
                        <a:pt x="76" y="56"/>
                      </a:lnTo>
                      <a:lnTo>
                        <a:pt x="84" y="64"/>
                      </a:lnTo>
                      <a:lnTo>
                        <a:pt x="93" y="72"/>
                      </a:lnTo>
                      <a:lnTo>
                        <a:pt x="99" y="76"/>
                      </a:lnTo>
                      <a:lnTo>
                        <a:pt x="100" y="76"/>
                      </a:lnTo>
                      <a:lnTo>
                        <a:pt x="98" y="72"/>
                      </a:lnTo>
                      <a:lnTo>
                        <a:pt x="93" y="67"/>
                      </a:lnTo>
                      <a:lnTo>
                        <a:pt x="88" y="61"/>
                      </a:lnTo>
                      <a:lnTo>
                        <a:pt x="84" y="56"/>
                      </a:lnTo>
                      <a:lnTo>
                        <a:pt x="78" y="49"/>
                      </a:lnTo>
                      <a:lnTo>
                        <a:pt x="73" y="43"/>
                      </a:lnTo>
                      <a:lnTo>
                        <a:pt x="71" y="39"/>
                      </a:lnTo>
                      <a:lnTo>
                        <a:pt x="70" y="35"/>
                      </a:lnTo>
                      <a:lnTo>
                        <a:pt x="69" y="27"/>
                      </a:lnTo>
                      <a:lnTo>
                        <a:pt x="70" y="18"/>
                      </a:lnTo>
                      <a:lnTo>
                        <a:pt x="73" y="8"/>
                      </a:lnTo>
                      <a:lnTo>
                        <a:pt x="76" y="3"/>
                      </a:lnTo>
                      <a:lnTo>
                        <a:pt x="76" y="0"/>
                      </a:lnTo>
                      <a:lnTo>
                        <a:pt x="73" y="0"/>
                      </a:lnTo>
                      <a:lnTo>
                        <a:pt x="7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7" name="Freeform 340">
                  <a:extLst>
                    <a:ext uri="{FF2B5EF4-FFF2-40B4-BE49-F238E27FC236}">
                      <a16:creationId xmlns:a16="http://schemas.microsoft.com/office/drawing/2014/main" id="{1923EB82-C2D3-4A97-AC08-07232EE84584}"/>
                    </a:ext>
                  </a:extLst>
                </p:cNvPr>
                <p:cNvSpPr>
                  <a:spLocks/>
                </p:cNvSpPr>
                <p:nvPr/>
              </p:nvSpPr>
              <p:spPr bwMode="auto">
                <a:xfrm>
                  <a:off x="225" y="377"/>
                  <a:ext cx="100" cy="79"/>
                </a:xfrm>
                <a:custGeom>
                  <a:avLst/>
                  <a:gdLst>
                    <a:gd name="T0" fmla="*/ 2 w 200"/>
                    <a:gd name="T1" fmla="*/ 8 h 158"/>
                    <a:gd name="T2" fmla="*/ 8 w 200"/>
                    <a:gd name="T3" fmla="*/ 13 h 158"/>
                    <a:gd name="T4" fmla="*/ 12 w 200"/>
                    <a:gd name="T5" fmla="*/ 16 h 158"/>
                    <a:gd name="T6" fmla="*/ 20 w 200"/>
                    <a:gd name="T7" fmla="*/ 19 h 158"/>
                    <a:gd name="T8" fmla="*/ 22 w 200"/>
                    <a:gd name="T9" fmla="*/ 29 h 158"/>
                    <a:gd name="T10" fmla="*/ 23 w 200"/>
                    <a:gd name="T11" fmla="*/ 45 h 158"/>
                    <a:gd name="T12" fmla="*/ 25 w 200"/>
                    <a:gd name="T13" fmla="*/ 53 h 158"/>
                    <a:gd name="T14" fmla="*/ 26 w 200"/>
                    <a:gd name="T15" fmla="*/ 50 h 158"/>
                    <a:gd name="T16" fmla="*/ 25 w 200"/>
                    <a:gd name="T17" fmla="*/ 42 h 158"/>
                    <a:gd name="T18" fmla="*/ 27 w 200"/>
                    <a:gd name="T19" fmla="*/ 26 h 158"/>
                    <a:gd name="T20" fmla="*/ 29 w 200"/>
                    <a:gd name="T21" fmla="*/ 23 h 158"/>
                    <a:gd name="T22" fmla="*/ 34 w 200"/>
                    <a:gd name="T23" fmla="*/ 27 h 158"/>
                    <a:gd name="T24" fmla="*/ 40 w 200"/>
                    <a:gd name="T25" fmla="*/ 33 h 158"/>
                    <a:gd name="T26" fmla="*/ 44 w 200"/>
                    <a:gd name="T27" fmla="*/ 37 h 158"/>
                    <a:gd name="T28" fmla="*/ 47 w 200"/>
                    <a:gd name="T29" fmla="*/ 46 h 158"/>
                    <a:gd name="T30" fmla="*/ 52 w 200"/>
                    <a:gd name="T31" fmla="*/ 71 h 158"/>
                    <a:gd name="T32" fmla="*/ 56 w 200"/>
                    <a:gd name="T33" fmla="*/ 79 h 158"/>
                    <a:gd name="T34" fmla="*/ 56 w 200"/>
                    <a:gd name="T35" fmla="*/ 75 h 158"/>
                    <a:gd name="T36" fmla="*/ 53 w 200"/>
                    <a:gd name="T37" fmla="*/ 65 h 158"/>
                    <a:gd name="T38" fmla="*/ 50 w 200"/>
                    <a:gd name="T39" fmla="*/ 47 h 158"/>
                    <a:gd name="T40" fmla="*/ 55 w 200"/>
                    <a:gd name="T41" fmla="*/ 43 h 158"/>
                    <a:gd name="T42" fmla="*/ 69 w 200"/>
                    <a:gd name="T43" fmla="*/ 50 h 158"/>
                    <a:gd name="T44" fmla="*/ 84 w 200"/>
                    <a:gd name="T45" fmla="*/ 59 h 158"/>
                    <a:gd name="T46" fmla="*/ 96 w 200"/>
                    <a:gd name="T47" fmla="*/ 66 h 158"/>
                    <a:gd name="T48" fmla="*/ 99 w 200"/>
                    <a:gd name="T49" fmla="*/ 69 h 158"/>
                    <a:gd name="T50" fmla="*/ 99 w 200"/>
                    <a:gd name="T51" fmla="*/ 67 h 158"/>
                    <a:gd name="T52" fmla="*/ 93 w 200"/>
                    <a:gd name="T53" fmla="*/ 61 h 158"/>
                    <a:gd name="T54" fmla="*/ 82 w 200"/>
                    <a:gd name="T55" fmla="*/ 54 h 158"/>
                    <a:gd name="T56" fmla="*/ 68 w 200"/>
                    <a:gd name="T57" fmla="*/ 45 h 158"/>
                    <a:gd name="T58" fmla="*/ 56 w 200"/>
                    <a:gd name="T59" fmla="*/ 39 h 158"/>
                    <a:gd name="T60" fmla="*/ 50 w 200"/>
                    <a:gd name="T61" fmla="*/ 36 h 158"/>
                    <a:gd name="T62" fmla="*/ 54 w 200"/>
                    <a:gd name="T63" fmla="*/ 35 h 158"/>
                    <a:gd name="T64" fmla="*/ 61 w 200"/>
                    <a:gd name="T65" fmla="*/ 33 h 158"/>
                    <a:gd name="T66" fmla="*/ 71 w 200"/>
                    <a:gd name="T67" fmla="*/ 31 h 158"/>
                    <a:gd name="T68" fmla="*/ 83 w 200"/>
                    <a:gd name="T69" fmla="*/ 31 h 158"/>
                    <a:gd name="T70" fmla="*/ 93 w 200"/>
                    <a:gd name="T71" fmla="*/ 32 h 158"/>
                    <a:gd name="T72" fmla="*/ 100 w 200"/>
                    <a:gd name="T73" fmla="*/ 34 h 158"/>
                    <a:gd name="T74" fmla="*/ 98 w 200"/>
                    <a:gd name="T75" fmla="*/ 31 h 158"/>
                    <a:gd name="T76" fmla="*/ 93 w 200"/>
                    <a:gd name="T77" fmla="*/ 29 h 158"/>
                    <a:gd name="T78" fmla="*/ 81 w 200"/>
                    <a:gd name="T79" fmla="*/ 28 h 158"/>
                    <a:gd name="T80" fmla="*/ 67 w 200"/>
                    <a:gd name="T81" fmla="*/ 29 h 158"/>
                    <a:gd name="T82" fmla="*/ 55 w 200"/>
                    <a:gd name="T83" fmla="*/ 30 h 158"/>
                    <a:gd name="T84" fmla="*/ 50 w 200"/>
                    <a:gd name="T85" fmla="*/ 29 h 158"/>
                    <a:gd name="T86" fmla="*/ 45 w 200"/>
                    <a:gd name="T87" fmla="*/ 26 h 158"/>
                    <a:gd name="T88" fmla="*/ 39 w 200"/>
                    <a:gd name="T89" fmla="*/ 22 h 158"/>
                    <a:gd name="T90" fmla="*/ 34 w 200"/>
                    <a:gd name="T91" fmla="*/ 18 h 158"/>
                    <a:gd name="T92" fmla="*/ 36 w 200"/>
                    <a:gd name="T93" fmla="*/ 15 h 158"/>
                    <a:gd name="T94" fmla="*/ 44 w 200"/>
                    <a:gd name="T95" fmla="*/ 11 h 158"/>
                    <a:gd name="T96" fmla="*/ 52 w 200"/>
                    <a:gd name="T97" fmla="*/ 7 h 158"/>
                    <a:gd name="T98" fmla="*/ 60 w 200"/>
                    <a:gd name="T99" fmla="*/ 3 h 158"/>
                    <a:gd name="T100" fmla="*/ 64 w 200"/>
                    <a:gd name="T101" fmla="*/ 2 h 158"/>
                    <a:gd name="T102" fmla="*/ 61 w 200"/>
                    <a:gd name="T103" fmla="*/ 0 h 158"/>
                    <a:gd name="T104" fmla="*/ 54 w 200"/>
                    <a:gd name="T105" fmla="*/ 3 h 158"/>
                    <a:gd name="T106" fmla="*/ 46 w 200"/>
                    <a:gd name="T107" fmla="*/ 5 h 158"/>
                    <a:gd name="T108" fmla="*/ 38 w 200"/>
                    <a:gd name="T109" fmla="*/ 10 h 158"/>
                    <a:gd name="T110" fmla="*/ 31 w 200"/>
                    <a:gd name="T111" fmla="*/ 13 h 158"/>
                    <a:gd name="T112" fmla="*/ 27 w 200"/>
                    <a:gd name="T113" fmla="*/ 15 h 158"/>
                    <a:gd name="T114" fmla="*/ 22 w 200"/>
                    <a:gd name="T115" fmla="*/ 15 h 158"/>
                    <a:gd name="T116" fmla="*/ 16 w 200"/>
                    <a:gd name="T117" fmla="*/ 12 h 158"/>
                    <a:gd name="T118" fmla="*/ 11 w 200"/>
                    <a:gd name="T119" fmla="*/ 9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4" y="16"/>
                      </a:lnTo>
                      <a:lnTo>
                        <a:pt x="10" y="21"/>
                      </a:lnTo>
                      <a:lnTo>
                        <a:pt x="15" y="25"/>
                      </a:lnTo>
                      <a:lnTo>
                        <a:pt x="19" y="29"/>
                      </a:lnTo>
                      <a:lnTo>
                        <a:pt x="23" y="31"/>
                      </a:lnTo>
                      <a:lnTo>
                        <a:pt x="31" y="35"/>
                      </a:lnTo>
                      <a:lnTo>
                        <a:pt x="39" y="38"/>
                      </a:lnTo>
                      <a:lnTo>
                        <a:pt x="44" y="43"/>
                      </a:lnTo>
                      <a:lnTo>
                        <a:pt x="44" y="58"/>
                      </a:lnTo>
                      <a:lnTo>
                        <a:pt x="44" y="74"/>
                      </a:lnTo>
                      <a:lnTo>
                        <a:pt x="45" y="89"/>
                      </a:lnTo>
                      <a:lnTo>
                        <a:pt x="46" y="100"/>
                      </a:lnTo>
                      <a:lnTo>
                        <a:pt x="49" y="105"/>
                      </a:lnTo>
                      <a:lnTo>
                        <a:pt x="50" y="104"/>
                      </a:lnTo>
                      <a:lnTo>
                        <a:pt x="51" y="100"/>
                      </a:lnTo>
                      <a:lnTo>
                        <a:pt x="50" y="95"/>
                      </a:lnTo>
                      <a:lnTo>
                        <a:pt x="50" y="84"/>
                      </a:lnTo>
                      <a:lnTo>
                        <a:pt x="51" y="68"/>
                      </a:lnTo>
                      <a:lnTo>
                        <a:pt x="53" y="52"/>
                      </a:lnTo>
                      <a:lnTo>
                        <a:pt x="54" y="43"/>
                      </a:lnTo>
                      <a:lnTo>
                        <a:pt x="58" y="45"/>
                      </a:lnTo>
                      <a:lnTo>
                        <a:pt x="62" y="50"/>
                      </a:lnTo>
                      <a:lnTo>
                        <a:pt x="67" y="54"/>
                      </a:lnTo>
                      <a:lnTo>
                        <a:pt x="73" y="60"/>
                      </a:lnTo>
                      <a:lnTo>
                        <a:pt x="79" y="65"/>
                      </a:lnTo>
                      <a:lnTo>
                        <a:pt x="84" y="69"/>
                      </a:lnTo>
                      <a:lnTo>
                        <a:pt x="88" y="73"/>
                      </a:lnTo>
                      <a:lnTo>
                        <a:pt x="91" y="74"/>
                      </a:lnTo>
                      <a:lnTo>
                        <a:pt x="94" y="92"/>
                      </a:lnTo>
                      <a:lnTo>
                        <a:pt x="97" y="116"/>
                      </a:lnTo>
                      <a:lnTo>
                        <a:pt x="103" y="141"/>
                      </a:lnTo>
                      <a:lnTo>
                        <a:pt x="109" y="154"/>
                      </a:lnTo>
                      <a:lnTo>
                        <a:pt x="112" y="158"/>
                      </a:lnTo>
                      <a:lnTo>
                        <a:pt x="113" y="156"/>
                      </a:lnTo>
                      <a:lnTo>
                        <a:pt x="112" y="150"/>
                      </a:lnTo>
                      <a:lnTo>
                        <a:pt x="110" y="143"/>
                      </a:lnTo>
                      <a:lnTo>
                        <a:pt x="106" y="130"/>
                      </a:lnTo>
                      <a:lnTo>
                        <a:pt x="103" y="112"/>
                      </a:lnTo>
                      <a:lnTo>
                        <a:pt x="100" y="93"/>
                      </a:lnTo>
                      <a:lnTo>
                        <a:pt x="100" y="81"/>
                      </a:lnTo>
                      <a:lnTo>
                        <a:pt x="110" y="85"/>
                      </a:lnTo>
                      <a:lnTo>
                        <a:pt x="122" y="92"/>
                      </a:lnTo>
                      <a:lnTo>
                        <a:pt x="137" y="100"/>
                      </a:lnTo>
                      <a:lnTo>
                        <a:pt x="152" y="110"/>
                      </a:lnTo>
                      <a:lnTo>
                        <a:pt x="167" y="118"/>
                      </a:lnTo>
                      <a:lnTo>
                        <a:pt x="181" y="126"/>
                      </a:lnTo>
                      <a:lnTo>
                        <a:pt x="191" y="131"/>
                      </a:lnTo>
                      <a:lnTo>
                        <a:pt x="196" y="135"/>
                      </a:lnTo>
                      <a:lnTo>
                        <a:pt x="198" y="137"/>
                      </a:lnTo>
                      <a:lnTo>
                        <a:pt x="200" y="136"/>
                      </a:lnTo>
                      <a:lnTo>
                        <a:pt x="197" y="133"/>
                      </a:lnTo>
                      <a:lnTo>
                        <a:pt x="191" y="127"/>
                      </a:lnTo>
                      <a:lnTo>
                        <a:pt x="186" y="122"/>
                      </a:lnTo>
                      <a:lnTo>
                        <a:pt x="175" y="115"/>
                      </a:lnTo>
                      <a:lnTo>
                        <a:pt x="163" y="107"/>
                      </a:lnTo>
                      <a:lnTo>
                        <a:pt x="149" y="99"/>
                      </a:lnTo>
                      <a:lnTo>
                        <a:pt x="135" y="90"/>
                      </a:lnTo>
                      <a:lnTo>
                        <a:pt x="122" y="83"/>
                      </a:lnTo>
                      <a:lnTo>
                        <a:pt x="112" y="77"/>
                      </a:lnTo>
                      <a:lnTo>
                        <a:pt x="105" y="74"/>
                      </a:lnTo>
                      <a:lnTo>
                        <a:pt x="100" y="71"/>
                      </a:lnTo>
                      <a:lnTo>
                        <a:pt x="102" y="70"/>
                      </a:lnTo>
                      <a:lnTo>
                        <a:pt x="107" y="70"/>
                      </a:lnTo>
                      <a:lnTo>
                        <a:pt x="114" y="68"/>
                      </a:lnTo>
                      <a:lnTo>
                        <a:pt x="121" y="66"/>
                      </a:lnTo>
                      <a:lnTo>
                        <a:pt x="132" y="63"/>
                      </a:lnTo>
                      <a:lnTo>
                        <a:pt x="142" y="62"/>
                      </a:lnTo>
                      <a:lnTo>
                        <a:pt x="155" y="61"/>
                      </a:lnTo>
                      <a:lnTo>
                        <a:pt x="166" y="61"/>
                      </a:lnTo>
                      <a:lnTo>
                        <a:pt x="178" y="62"/>
                      </a:lnTo>
                      <a:lnTo>
                        <a:pt x="186" y="63"/>
                      </a:lnTo>
                      <a:lnTo>
                        <a:pt x="193" y="66"/>
                      </a:lnTo>
                      <a:lnTo>
                        <a:pt x="200" y="68"/>
                      </a:lnTo>
                      <a:lnTo>
                        <a:pt x="200" y="67"/>
                      </a:lnTo>
                      <a:lnTo>
                        <a:pt x="196" y="62"/>
                      </a:lnTo>
                      <a:lnTo>
                        <a:pt x="190" y="59"/>
                      </a:lnTo>
                      <a:lnTo>
                        <a:pt x="185" y="58"/>
                      </a:lnTo>
                      <a:lnTo>
                        <a:pt x="174" y="58"/>
                      </a:lnTo>
                      <a:lnTo>
                        <a:pt x="162" y="56"/>
                      </a:lnTo>
                      <a:lnTo>
                        <a:pt x="148" y="56"/>
                      </a:lnTo>
                      <a:lnTo>
                        <a:pt x="133" y="58"/>
                      </a:lnTo>
                      <a:lnTo>
                        <a:pt x="120" y="58"/>
                      </a:lnTo>
                      <a:lnTo>
                        <a:pt x="110" y="59"/>
                      </a:lnTo>
                      <a:lnTo>
                        <a:pt x="104" y="59"/>
                      </a:lnTo>
                      <a:lnTo>
                        <a:pt x="100" y="58"/>
                      </a:lnTo>
                      <a:lnTo>
                        <a:pt x="95" y="55"/>
                      </a:lnTo>
                      <a:lnTo>
                        <a:pt x="90" y="52"/>
                      </a:lnTo>
                      <a:lnTo>
                        <a:pt x="83" y="47"/>
                      </a:lnTo>
                      <a:lnTo>
                        <a:pt x="77" y="44"/>
                      </a:lnTo>
                      <a:lnTo>
                        <a:pt x="73" y="39"/>
                      </a:lnTo>
                      <a:lnTo>
                        <a:pt x="68" y="36"/>
                      </a:lnTo>
                      <a:lnTo>
                        <a:pt x="66" y="33"/>
                      </a:lnTo>
                      <a:lnTo>
                        <a:pt x="72" y="30"/>
                      </a:lnTo>
                      <a:lnTo>
                        <a:pt x="80" y="27"/>
                      </a:lnTo>
                      <a:lnTo>
                        <a:pt x="88" y="22"/>
                      </a:lnTo>
                      <a:lnTo>
                        <a:pt x="96" y="17"/>
                      </a:lnTo>
                      <a:lnTo>
                        <a:pt x="104" y="13"/>
                      </a:lnTo>
                      <a:lnTo>
                        <a:pt x="112" y="8"/>
                      </a:lnTo>
                      <a:lnTo>
                        <a:pt x="119" y="6"/>
                      </a:lnTo>
                      <a:lnTo>
                        <a:pt x="124" y="5"/>
                      </a:lnTo>
                      <a:lnTo>
                        <a:pt x="128" y="3"/>
                      </a:lnTo>
                      <a:lnTo>
                        <a:pt x="127" y="1"/>
                      </a:lnTo>
                      <a:lnTo>
                        <a:pt x="121" y="0"/>
                      </a:lnTo>
                      <a:lnTo>
                        <a:pt x="113" y="2"/>
                      </a:lnTo>
                      <a:lnTo>
                        <a:pt x="107" y="5"/>
                      </a:lnTo>
                      <a:lnTo>
                        <a:pt x="100" y="7"/>
                      </a:lnTo>
                      <a:lnTo>
                        <a:pt x="92" y="10"/>
                      </a:lnTo>
                      <a:lnTo>
                        <a:pt x="83" y="15"/>
                      </a:lnTo>
                      <a:lnTo>
                        <a:pt x="75" y="20"/>
                      </a:lnTo>
                      <a:lnTo>
                        <a:pt x="67" y="23"/>
                      </a:lnTo>
                      <a:lnTo>
                        <a:pt x="61" y="25"/>
                      </a:lnTo>
                      <a:lnTo>
                        <a:pt x="58" y="28"/>
                      </a:lnTo>
                      <a:lnTo>
                        <a:pt x="53" y="30"/>
                      </a:lnTo>
                      <a:lnTo>
                        <a:pt x="49" y="30"/>
                      </a:lnTo>
                      <a:lnTo>
                        <a:pt x="43" y="29"/>
                      </a:lnTo>
                      <a:lnTo>
                        <a:pt x="36" y="25"/>
                      </a:lnTo>
                      <a:lnTo>
                        <a:pt x="31" y="23"/>
                      </a:lnTo>
                      <a:lnTo>
                        <a:pt x="27" y="21"/>
                      </a:lnTo>
                      <a:lnTo>
                        <a:pt x="21" y="18"/>
                      </a:lnTo>
                      <a:lnTo>
                        <a:pt x="16" y="16"/>
                      </a:lnTo>
                      <a:lnTo>
                        <a:pt x="11"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37901" name="Picture 341" descr="POINSET2">
              <a:extLst>
                <a:ext uri="{FF2B5EF4-FFF2-40B4-BE49-F238E27FC236}">
                  <a16:creationId xmlns:a16="http://schemas.microsoft.com/office/drawing/2014/main" id="{64386F63-B779-4CB3-950D-FA38F7833EA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400000">
              <a:off x="5138" y="1"/>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02" name="Picture 342" descr="POINSET2">
              <a:extLst>
                <a:ext uri="{FF2B5EF4-FFF2-40B4-BE49-F238E27FC236}">
                  <a16:creationId xmlns:a16="http://schemas.microsoft.com/office/drawing/2014/main" id="{A9CEA3A9-2933-4490-8CBA-3326B9A10C3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067281">
              <a:off x="-1" y="3697"/>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7596" name="Text Box 12">
            <a:extLst>
              <a:ext uri="{FF2B5EF4-FFF2-40B4-BE49-F238E27FC236}">
                <a16:creationId xmlns:a16="http://schemas.microsoft.com/office/drawing/2014/main" id="{84755DAF-52D8-47EA-9C45-4C384F6E441B}"/>
              </a:ext>
            </a:extLst>
          </p:cNvPr>
          <p:cNvSpPr txBox="1">
            <a:spLocks noChangeArrowheads="1"/>
          </p:cNvSpPr>
          <p:nvPr/>
        </p:nvSpPr>
        <p:spPr bwMode="auto">
          <a:xfrm>
            <a:off x="381000" y="1219200"/>
            <a:ext cx="5181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US" altLang="en-US" sz="2800" b="1" u="sng">
                <a:solidFill>
                  <a:srgbClr val="CC0000"/>
                </a:solidFill>
                <a:latin typeface="Times New Roman" panose="02020603050405020304" pitchFamily="18" charset="0"/>
              </a:rPr>
              <a:t>2.Trang phục và lễ hội</a:t>
            </a:r>
          </a:p>
        </p:txBody>
      </p:sp>
      <p:sp>
        <p:nvSpPr>
          <p:cNvPr id="67597" name="Text Box 13">
            <a:extLst>
              <a:ext uri="{FF2B5EF4-FFF2-40B4-BE49-F238E27FC236}">
                <a16:creationId xmlns:a16="http://schemas.microsoft.com/office/drawing/2014/main" id="{612DEE2A-DD45-4FFB-8F56-ED61A710B5AD}"/>
              </a:ext>
            </a:extLst>
          </p:cNvPr>
          <p:cNvSpPr txBox="1">
            <a:spLocks noChangeArrowheads="1"/>
          </p:cNvSpPr>
          <p:nvPr/>
        </p:nvSpPr>
        <p:spPr bwMode="auto">
          <a:xfrm>
            <a:off x="304800" y="2895600"/>
            <a:ext cx="13716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US" altLang="en-US" sz="2400">
                <a:solidFill>
                  <a:srgbClr val="0000FF"/>
                </a:solidFill>
              </a:rPr>
              <a:t>Trang phục và lễ hội</a:t>
            </a:r>
          </a:p>
        </p:txBody>
      </p:sp>
      <p:sp>
        <p:nvSpPr>
          <p:cNvPr id="67598" name="Line 14">
            <a:extLst>
              <a:ext uri="{FF2B5EF4-FFF2-40B4-BE49-F238E27FC236}">
                <a16:creationId xmlns:a16="http://schemas.microsoft.com/office/drawing/2014/main" id="{17C28870-197D-48DC-9777-AB687774ED1D}"/>
              </a:ext>
            </a:extLst>
          </p:cNvPr>
          <p:cNvSpPr>
            <a:spLocks noChangeShapeType="1"/>
          </p:cNvSpPr>
          <p:nvPr/>
        </p:nvSpPr>
        <p:spPr bwMode="auto">
          <a:xfrm flipV="1">
            <a:off x="1524000" y="2895600"/>
            <a:ext cx="762000" cy="609600"/>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7599" name="Line 15">
            <a:extLst>
              <a:ext uri="{FF2B5EF4-FFF2-40B4-BE49-F238E27FC236}">
                <a16:creationId xmlns:a16="http://schemas.microsoft.com/office/drawing/2014/main" id="{E5EB0911-40EE-422F-863D-DF33E5011B4A}"/>
              </a:ext>
            </a:extLst>
          </p:cNvPr>
          <p:cNvSpPr>
            <a:spLocks noChangeShapeType="1"/>
          </p:cNvSpPr>
          <p:nvPr/>
        </p:nvSpPr>
        <p:spPr bwMode="auto">
          <a:xfrm>
            <a:off x="1524000" y="3505200"/>
            <a:ext cx="685800" cy="0"/>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7600" name="Line 16">
            <a:extLst>
              <a:ext uri="{FF2B5EF4-FFF2-40B4-BE49-F238E27FC236}">
                <a16:creationId xmlns:a16="http://schemas.microsoft.com/office/drawing/2014/main" id="{33365044-5A9F-4B98-9E2E-2229CAFE366A}"/>
              </a:ext>
            </a:extLst>
          </p:cNvPr>
          <p:cNvSpPr>
            <a:spLocks noChangeShapeType="1"/>
          </p:cNvSpPr>
          <p:nvPr/>
        </p:nvSpPr>
        <p:spPr bwMode="auto">
          <a:xfrm>
            <a:off x="1524000" y="3581400"/>
            <a:ext cx="533400" cy="914400"/>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7601" name="Text Box 17">
            <a:extLst>
              <a:ext uri="{FF2B5EF4-FFF2-40B4-BE49-F238E27FC236}">
                <a16:creationId xmlns:a16="http://schemas.microsoft.com/office/drawing/2014/main" id="{10B836FF-D86B-42EB-A4FF-7709E36F5AFB}"/>
              </a:ext>
            </a:extLst>
          </p:cNvPr>
          <p:cNvSpPr txBox="1">
            <a:spLocks noChangeArrowheads="1"/>
          </p:cNvSpPr>
          <p:nvPr/>
        </p:nvSpPr>
        <p:spPr bwMode="auto">
          <a:xfrm>
            <a:off x="2286000" y="2514600"/>
            <a:ext cx="723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US" altLang="en-US" sz="2400">
                <a:solidFill>
                  <a:srgbClr val="0000FF"/>
                </a:solidFill>
              </a:rPr>
              <a:t>Nam: quần trắng, áo dài the, đầu đội khăn xếp.</a:t>
            </a:r>
          </a:p>
        </p:txBody>
      </p:sp>
      <p:sp>
        <p:nvSpPr>
          <p:cNvPr id="67602" name="Text Box 18">
            <a:extLst>
              <a:ext uri="{FF2B5EF4-FFF2-40B4-BE49-F238E27FC236}">
                <a16:creationId xmlns:a16="http://schemas.microsoft.com/office/drawing/2014/main" id="{2515AC04-C351-4A46-8E6C-7424694E7B94}"/>
              </a:ext>
            </a:extLst>
          </p:cNvPr>
          <p:cNvSpPr txBox="1">
            <a:spLocks noChangeArrowheads="1"/>
          </p:cNvSpPr>
          <p:nvPr/>
        </p:nvSpPr>
        <p:spPr bwMode="auto">
          <a:xfrm>
            <a:off x="2057400" y="3276600"/>
            <a:ext cx="7086600" cy="173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spcBef>
                <a:spcPct val="50000"/>
              </a:spcBef>
            </a:pPr>
            <a:r>
              <a:rPr lang="en-US" altLang="en-US" sz="2400">
                <a:solidFill>
                  <a:srgbClr val="0000FF"/>
                </a:solidFill>
              </a:rPr>
              <a:t>Nữ: váy đen, áo dài tứ thân, mặc yếm đỏ, lưng thắt khăn lụa dài, đầu vấn tóc và chít khăn mỏ quạ.</a:t>
            </a:r>
          </a:p>
          <a:p>
            <a:pPr>
              <a:spcBef>
                <a:spcPct val="50000"/>
              </a:spcBef>
            </a:pPr>
            <a:endParaRPr lang="en-US" altLang="en-US" sz="2400">
              <a:solidFill>
                <a:srgbClr val="0000FF"/>
              </a:solidFill>
            </a:endParaRPr>
          </a:p>
        </p:txBody>
      </p:sp>
      <p:sp>
        <p:nvSpPr>
          <p:cNvPr id="67603" name="Text Box 19">
            <a:extLst>
              <a:ext uri="{FF2B5EF4-FFF2-40B4-BE49-F238E27FC236}">
                <a16:creationId xmlns:a16="http://schemas.microsoft.com/office/drawing/2014/main" id="{90614C0F-F296-45C2-A06E-617D25790C43}"/>
              </a:ext>
            </a:extLst>
          </p:cNvPr>
          <p:cNvSpPr txBox="1">
            <a:spLocks noChangeArrowheads="1"/>
          </p:cNvSpPr>
          <p:nvPr/>
        </p:nvSpPr>
        <p:spPr bwMode="auto">
          <a:xfrm>
            <a:off x="1981200" y="4419600"/>
            <a:ext cx="71628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US" altLang="en-US" sz="2400">
                <a:solidFill>
                  <a:srgbClr val="0000FF"/>
                </a:solidFill>
              </a:rPr>
              <a:t>Hội Chùa Hương, Hội Lim,Hội Gióng… là những lễ hội nổi tiếng ở đồng bằng Bắc Bộ.</a:t>
            </a:r>
          </a:p>
        </p:txBody>
      </p:sp>
      <p:sp>
        <p:nvSpPr>
          <p:cNvPr id="37899" name="Rectangle 22">
            <a:extLst>
              <a:ext uri="{FF2B5EF4-FFF2-40B4-BE49-F238E27FC236}">
                <a16:creationId xmlns:a16="http://schemas.microsoft.com/office/drawing/2014/main" id="{ABC9CB8C-8B1E-486C-9B5D-CB5AD6322857}"/>
              </a:ext>
            </a:extLst>
          </p:cNvPr>
          <p:cNvSpPr>
            <a:spLocks noChangeArrowheads="1"/>
          </p:cNvSpPr>
          <p:nvPr/>
        </p:nvSpPr>
        <p:spPr bwMode="auto">
          <a:xfrm>
            <a:off x="9067800" y="4373563"/>
            <a:ext cx="184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b="1">
              <a:solidFill>
                <a:srgbClr val="0000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67596">
                                            <p:txEl>
                                              <p:pRg st="0" end="0"/>
                                            </p:txEl>
                                          </p:spTgt>
                                        </p:tgtEl>
                                        <p:attrNameLst>
                                          <p:attrName>style.visibility</p:attrName>
                                        </p:attrNameLst>
                                      </p:cBhvr>
                                      <p:to>
                                        <p:strVal val="visible"/>
                                      </p:to>
                                    </p:set>
                                    <p:animEffect transition="in" filter="checkerboard(across)">
                                      <p:cBhvr>
                                        <p:cTn id="7" dur="500"/>
                                        <p:tgtEl>
                                          <p:spTgt spid="6759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67597">
                                            <p:txEl>
                                              <p:pRg st="0" end="0"/>
                                            </p:txEl>
                                          </p:spTgt>
                                        </p:tgtEl>
                                        <p:attrNameLst>
                                          <p:attrName>style.visibility</p:attrName>
                                        </p:attrNameLst>
                                      </p:cBhvr>
                                      <p:to>
                                        <p:strVal val="visible"/>
                                      </p:to>
                                    </p:set>
                                    <p:animEffect transition="in" filter="checkerboard(across)">
                                      <p:cBhvr>
                                        <p:cTn id="12" dur="500"/>
                                        <p:tgtEl>
                                          <p:spTgt spid="67597">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nodeType="clickEffect">
                                  <p:stCondLst>
                                    <p:cond delay="0"/>
                                  </p:stCondLst>
                                  <p:childTnLst>
                                    <p:set>
                                      <p:cBhvr>
                                        <p:cTn id="16" dur="1" fill="hold">
                                          <p:stCondLst>
                                            <p:cond delay="0"/>
                                          </p:stCondLst>
                                        </p:cTn>
                                        <p:tgtEl>
                                          <p:spTgt spid="67598"/>
                                        </p:tgtEl>
                                        <p:attrNameLst>
                                          <p:attrName>style.visibility</p:attrName>
                                        </p:attrNameLst>
                                      </p:cBhvr>
                                      <p:to>
                                        <p:strVal val="visible"/>
                                      </p:to>
                                    </p:set>
                                    <p:animEffect transition="in" filter="diamond(in)">
                                      <p:cBhvr>
                                        <p:cTn id="17" dur="2000"/>
                                        <p:tgtEl>
                                          <p:spTgt spid="6759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16" fill="hold" nodeType="clickEffect">
                                  <p:stCondLst>
                                    <p:cond delay="0"/>
                                  </p:stCondLst>
                                  <p:childTnLst>
                                    <p:set>
                                      <p:cBhvr>
                                        <p:cTn id="21" dur="1" fill="hold">
                                          <p:stCondLst>
                                            <p:cond delay="0"/>
                                          </p:stCondLst>
                                        </p:cTn>
                                        <p:tgtEl>
                                          <p:spTgt spid="67601">
                                            <p:txEl>
                                              <p:pRg st="0" end="0"/>
                                            </p:txEl>
                                          </p:spTgt>
                                        </p:tgtEl>
                                        <p:attrNameLst>
                                          <p:attrName>style.visibility</p:attrName>
                                        </p:attrNameLst>
                                      </p:cBhvr>
                                      <p:to>
                                        <p:strVal val="visible"/>
                                      </p:to>
                                    </p:set>
                                    <p:animEffect transition="in" filter="box(in)">
                                      <p:cBhvr>
                                        <p:cTn id="22" dur="500"/>
                                        <p:tgtEl>
                                          <p:spTgt spid="67601">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 presetClass="entr" presetSubtype="16" fill="hold" nodeType="clickEffect">
                                  <p:stCondLst>
                                    <p:cond delay="0"/>
                                  </p:stCondLst>
                                  <p:childTnLst>
                                    <p:set>
                                      <p:cBhvr>
                                        <p:cTn id="26" dur="1" fill="hold">
                                          <p:stCondLst>
                                            <p:cond delay="0"/>
                                          </p:stCondLst>
                                        </p:cTn>
                                        <p:tgtEl>
                                          <p:spTgt spid="67599"/>
                                        </p:tgtEl>
                                        <p:attrNameLst>
                                          <p:attrName>style.visibility</p:attrName>
                                        </p:attrNameLst>
                                      </p:cBhvr>
                                      <p:to>
                                        <p:strVal val="visible"/>
                                      </p:to>
                                    </p:set>
                                    <p:animEffect transition="in" filter="box(in)">
                                      <p:cBhvr>
                                        <p:cTn id="27" dur="500"/>
                                        <p:tgtEl>
                                          <p:spTgt spid="6759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nodeType="clickEffect">
                                  <p:stCondLst>
                                    <p:cond delay="0"/>
                                  </p:stCondLst>
                                  <p:childTnLst>
                                    <p:set>
                                      <p:cBhvr>
                                        <p:cTn id="31" dur="1" fill="hold">
                                          <p:stCondLst>
                                            <p:cond delay="0"/>
                                          </p:stCondLst>
                                        </p:cTn>
                                        <p:tgtEl>
                                          <p:spTgt spid="67602">
                                            <p:txEl>
                                              <p:pRg st="0" end="0"/>
                                            </p:txEl>
                                          </p:spTgt>
                                        </p:tgtEl>
                                        <p:attrNameLst>
                                          <p:attrName>style.visibility</p:attrName>
                                        </p:attrNameLst>
                                      </p:cBhvr>
                                      <p:to>
                                        <p:strVal val="visible"/>
                                      </p:to>
                                    </p:set>
                                    <p:animEffect transition="in" filter="checkerboard(across)">
                                      <p:cBhvr>
                                        <p:cTn id="32" dur="500"/>
                                        <p:tgtEl>
                                          <p:spTgt spid="67602">
                                            <p:txEl>
                                              <p:pRg st="0" end="0"/>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 presetClass="entr" presetSubtype="10" fill="hold" nodeType="clickEffect">
                                  <p:stCondLst>
                                    <p:cond delay="0"/>
                                  </p:stCondLst>
                                  <p:childTnLst>
                                    <p:set>
                                      <p:cBhvr>
                                        <p:cTn id="36" dur="1" fill="hold">
                                          <p:stCondLst>
                                            <p:cond delay="0"/>
                                          </p:stCondLst>
                                        </p:cTn>
                                        <p:tgtEl>
                                          <p:spTgt spid="67600"/>
                                        </p:tgtEl>
                                        <p:attrNameLst>
                                          <p:attrName>style.visibility</p:attrName>
                                        </p:attrNameLst>
                                      </p:cBhvr>
                                      <p:to>
                                        <p:strVal val="visible"/>
                                      </p:to>
                                    </p:set>
                                    <p:animEffect transition="in" filter="checkerboard(across)">
                                      <p:cBhvr>
                                        <p:cTn id="37" dur="500"/>
                                        <p:tgtEl>
                                          <p:spTgt spid="6760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4" presetClass="entr" presetSubtype="16" fill="hold" nodeType="clickEffect">
                                  <p:stCondLst>
                                    <p:cond delay="0"/>
                                  </p:stCondLst>
                                  <p:childTnLst>
                                    <p:set>
                                      <p:cBhvr>
                                        <p:cTn id="41" dur="1" fill="hold">
                                          <p:stCondLst>
                                            <p:cond delay="0"/>
                                          </p:stCondLst>
                                        </p:cTn>
                                        <p:tgtEl>
                                          <p:spTgt spid="67603">
                                            <p:txEl>
                                              <p:pRg st="0" end="0"/>
                                            </p:txEl>
                                          </p:spTgt>
                                        </p:tgtEl>
                                        <p:attrNameLst>
                                          <p:attrName>style.visibility</p:attrName>
                                        </p:attrNameLst>
                                      </p:cBhvr>
                                      <p:to>
                                        <p:strVal val="visible"/>
                                      </p:to>
                                    </p:set>
                                    <p:animEffect transition="in" filter="box(in)">
                                      <p:cBhvr>
                                        <p:cTn id="42" dur="500"/>
                                        <p:tgtEl>
                                          <p:spTgt spid="6760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14" name="Group 11">
            <a:extLst>
              <a:ext uri="{FF2B5EF4-FFF2-40B4-BE49-F238E27FC236}">
                <a16:creationId xmlns:a16="http://schemas.microsoft.com/office/drawing/2014/main" id="{0A4B94DB-EB98-4053-A4EF-973070DD32B8}"/>
              </a:ext>
            </a:extLst>
          </p:cNvPr>
          <p:cNvGrpSpPr>
            <a:grpSpLocks/>
          </p:cNvGrpSpPr>
          <p:nvPr/>
        </p:nvGrpSpPr>
        <p:grpSpPr bwMode="auto">
          <a:xfrm>
            <a:off x="0" y="-38100"/>
            <a:ext cx="9144000" cy="6896100"/>
            <a:chOff x="0" y="-24"/>
            <a:chExt cx="5760" cy="4344"/>
          </a:xfrm>
        </p:grpSpPr>
        <p:grpSp>
          <p:nvGrpSpPr>
            <p:cNvPr id="38918" name="Group 12">
              <a:extLst>
                <a:ext uri="{FF2B5EF4-FFF2-40B4-BE49-F238E27FC236}">
                  <a16:creationId xmlns:a16="http://schemas.microsoft.com/office/drawing/2014/main" id="{DF4C09BE-685E-4D34-A039-07F1CDD6625C}"/>
                </a:ext>
              </a:extLst>
            </p:cNvPr>
            <p:cNvGrpSpPr>
              <a:grpSpLocks/>
            </p:cNvGrpSpPr>
            <p:nvPr/>
          </p:nvGrpSpPr>
          <p:grpSpPr bwMode="auto">
            <a:xfrm>
              <a:off x="0" y="-24"/>
              <a:ext cx="5760" cy="4344"/>
              <a:chOff x="0" y="-24"/>
              <a:chExt cx="5760" cy="4344"/>
            </a:xfrm>
          </p:grpSpPr>
          <p:pic>
            <p:nvPicPr>
              <p:cNvPr id="38921" name="Picture 3" descr="Frames PPT 015">
                <a:extLst>
                  <a:ext uri="{FF2B5EF4-FFF2-40B4-BE49-F238E27FC236}">
                    <a16:creationId xmlns:a16="http://schemas.microsoft.com/office/drawing/2014/main" id="{F2B42718-3E50-486F-A658-70175AE9C07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24"/>
                <a:ext cx="5760" cy="4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8922" name="Object 14">
                <a:extLst>
                  <a:ext uri="{FF2B5EF4-FFF2-40B4-BE49-F238E27FC236}">
                    <a16:creationId xmlns:a16="http://schemas.microsoft.com/office/drawing/2014/main" id="{B7B5FE48-12C2-4E82-97BD-8135976DBD37}"/>
                  </a:ext>
                </a:extLst>
              </p:cNvPr>
              <p:cNvGraphicFramePr>
                <a:graphicFrameLocks noChangeAspect="1"/>
              </p:cNvGraphicFramePr>
              <p:nvPr/>
            </p:nvGraphicFramePr>
            <p:xfrm>
              <a:off x="4944" y="3572"/>
              <a:ext cx="816" cy="748"/>
            </p:xfrm>
            <a:graphic>
              <a:graphicData uri="http://schemas.openxmlformats.org/presentationml/2006/ole">
                <mc:AlternateContent xmlns:mc="http://schemas.openxmlformats.org/markup-compatibility/2006">
                  <mc:Choice xmlns:v="urn:schemas-microsoft-com:vml" Requires="v">
                    <p:oleObj spid="_x0000_s39246" name="Clip" r:id="rId5" imgW="1999793" imgH="1831543" progId="MS_ClipArt_Gallery.2">
                      <p:embed/>
                    </p:oleObj>
                  </mc:Choice>
                  <mc:Fallback>
                    <p:oleObj name="Clip" r:id="rId5" imgW="1999793" imgH="1831543" progId="MS_ClipArt_Gallery.2">
                      <p:embed/>
                      <p:pic>
                        <p:nvPicPr>
                          <p:cNvPr id="0" name="Object 1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944" y="3572"/>
                            <a:ext cx="816" cy="7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8923" name="Group 15">
                <a:extLst>
                  <a:ext uri="{FF2B5EF4-FFF2-40B4-BE49-F238E27FC236}">
                    <a16:creationId xmlns:a16="http://schemas.microsoft.com/office/drawing/2014/main" id="{7FFF0B48-021C-47C4-9ADB-28ED11060432}"/>
                  </a:ext>
                </a:extLst>
              </p:cNvPr>
              <p:cNvGrpSpPr>
                <a:grpSpLocks/>
              </p:cNvGrpSpPr>
              <p:nvPr/>
            </p:nvGrpSpPr>
            <p:grpSpPr bwMode="auto">
              <a:xfrm>
                <a:off x="2" y="0"/>
                <a:ext cx="766" cy="1776"/>
                <a:chOff x="2" y="0"/>
                <a:chExt cx="995" cy="2099"/>
              </a:xfrm>
            </p:grpSpPr>
            <p:sp>
              <p:nvSpPr>
                <p:cNvPr id="38924" name="AutoShape 16">
                  <a:extLst>
                    <a:ext uri="{FF2B5EF4-FFF2-40B4-BE49-F238E27FC236}">
                      <a16:creationId xmlns:a16="http://schemas.microsoft.com/office/drawing/2014/main" id="{2E7682E0-1F35-47D3-A662-CF38A20B67FA}"/>
                    </a:ext>
                  </a:extLst>
                </p:cNvPr>
                <p:cNvSpPr>
                  <a:spLocks noChangeAspect="1" noChangeArrowheads="1" noTextEdit="1"/>
                </p:cNvSpPr>
                <p:nvPr/>
              </p:nvSpPr>
              <p:spPr bwMode="auto">
                <a:xfrm>
                  <a:off x="192" y="1296"/>
                  <a:ext cx="80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38925" name="Group 17">
                  <a:extLst>
                    <a:ext uri="{FF2B5EF4-FFF2-40B4-BE49-F238E27FC236}">
                      <a16:creationId xmlns:a16="http://schemas.microsoft.com/office/drawing/2014/main" id="{B651BE93-4AB9-49D5-A80E-463F2E5C3DE6}"/>
                    </a:ext>
                  </a:extLst>
                </p:cNvPr>
                <p:cNvGrpSpPr>
                  <a:grpSpLocks/>
                </p:cNvGrpSpPr>
                <p:nvPr/>
              </p:nvGrpSpPr>
              <p:grpSpPr bwMode="auto">
                <a:xfrm>
                  <a:off x="10" y="3"/>
                  <a:ext cx="794" cy="666"/>
                  <a:chOff x="10" y="3"/>
                  <a:chExt cx="794" cy="666"/>
                </a:xfrm>
              </p:grpSpPr>
              <p:sp>
                <p:nvSpPr>
                  <p:cNvPr id="39046" name="Freeform 18">
                    <a:extLst>
                      <a:ext uri="{FF2B5EF4-FFF2-40B4-BE49-F238E27FC236}">
                        <a16:creationId xmlns:a16="http://schemas.microsoft.com/office/drawing/2014/main" id="{6EBE9CD1-7943-460C-8C8E-7817CA8E68CF}"/>
                      </a:ext>
                    </a:extLst>
                  </p:cNvPr>
                  <p:cNvSpPr>
                    <a:spLocks/>
                  </p:cNvSpPr>
                  <p:nvPr/>
                </p:nvSpPr>
                <p:spPr bwMode="auto">
                  <a:xfrm>
                    <a:off x="436" y="21"/>
                    <a:ext cx="112" cy="49"/>
                  </a:xfrm>
                  <a:custGeom>
                    <a:avLst/>
                    <a:gdLst>
                      <a:gd name="T0" fmla="*/ 0 w 223"/>
                      <a:gd name="T1" fmla="*/ 43 h 98"/>
                      <a:gd name="T2" fmla="*/ 0 w 223"/>
                      <a:gd name="T3" fmla="*/ 42 h 98"/>
                      <a:gd name="T4" fmla="*/ 2 w 223"/>
                      <a:gd name="T5" fmla="*/ 42 h 98"/>
                      <a:gd name="T6" fmla="*/ 3 w 223"/>
                      <a:gd name="T7" fmla="*/ 41 h 98"/>
                      <a:gd name="T8" fmla="*/ 3 w 223"/>
                      <a:gd name="T9" fmla="*/ 40 h 98"/>
                      <a:gd name="T10" fmla="*/ 12 w 223"/>
                      <a:gd name="T11" fmla="*/ 43 h 98"/>
                      <a:gd name="T12" fmla="*/ 22 w 223"/>
                      <a:gd name="T13" fmla="*/ 44 h 98"/>
                      <a:gd name="T14" fmla="*/ 30 w 223"/>
                      <a:gd name="T15" fmla="*/ 44 h 98"/>
                      <a:gd name="T16" fmla="*/ 38 w 223"/>
                      <a:gd name="T17" fmla="*/ 43 h 98"/>
                      <a:gd name="T18" fmla="*/ 46 w 223"/>
                      <a:gd name="T19" fmla="*/ 42 h 98"/>
                      <a:gd name="T20" fmla="*/ 54 w 223"/>
                      <a:gd name="T21" fmla="*/ 39 h 98"/>
                      <a:gd name="T22" fmla="*/ 62 w 223"/>
                      <a:gd name="T23" fmla="*/ 36 h 98"/>
                      <a:gd name="T24" fmla="*/ 69 w 223"/>
                      <a:gd name="T25" fmla="*/ 33 h 98"/>
                      <a:gd name="T26" fmla="*/ 76 w 223"/>
                      <a:gd name="T27" fmla="*/ 29 h 98"/>
                      <a:gd name="T28" fmla="*/ 82 w 223"/>
                      <a:gd name="T29" fmla="*/ 25 h 98"/>
                      <a:gd name="T30" fmla="*/ 88 w 223"/>
                      <a:gd name="T31" fmla="*/ 21 h 98"/>
                      <a:gd name="T32" fmla="*/ 94 w 223"/>
                      <a:gd name="T33" fmla="*/ 16 h 98"/>
                      <a:gd name="T34" fmla="*/ 99 w 223"/>
                      <a:gd name="T35" fmla="*/ 12 h 98"/>
                      <a:gd name="T36" fmla="*/ 103 w 223"/>
                      <a:gd name="T37" fmla="*/ 8 h 98"/>
                      <a:gd name="T38" fmla="*/ 108 w 223"/>
                      <a:gd name="T39" fmla="*/ 4 h 98"/>
                      <a:gd name="T40" fmla="*/ 112 w 223"/>
                      <a:gd name="T41" fmla="*/ 0 h 98"/>
                      <a:gd name="T42" fmla="*/ 111 w 223"/>
                      <a:gd name="T43" fmla="*/ 5 h 98"/>
                      <a:gd name="T44" fmla="*/ 108 w 223"/>
                      <a:gd name="T45" fmla="*/ 9 h 98"/>
                      <a:gd name="T46" fmla="*/ 104 w 223"/>
                      <a:gd name="T47" fmla="*/ 14 h 98"/>
                      <a:gd name="T48" fmla="*/ 98 w 223"/>
                      <a:gd name="T49" fmla="*/ 19 h 98"/>
                      <a:gd name="T50" fmla="*/ 92 w 223"/>
                      <a:gd name="T51" fmla="*/ 24 h 98"/>
                      <a:gd name="T52" fmla="*/ 85 w 223"/>
                      <a:gd name="T53" fmla="*/ 29 h 98"/>
                      <a:gd name="T54" fmla="*/ 77 w 223"/>
                      <a:gd name="T55" fmla="*/ 34 h 98"/>
                      <a:gd name="T56" fmla="*/ 68 w 223"/>
                      <a:gd name="T57" fmla="*/ 38 h 98"/>
                      <a:gd name="T58" fmla="*/ 60 w 223"/>
                      <a:gd name="T59" fmla="*/ 42 h 98"/>
                      <a:gd name="T60" fmla="*/ 50 w 223"/>
                      <a:gd name="T61" fmla="*/ 45 h 98"/>
                      <a:gd name="T62" fmla="*/ 41 w 223"/>
                      <a:gd name="T63" fmla="*/ 47 h 98"/>
                      <a:gd name="T64" fmla="*/ 32 w 223"/>
                      <a:gd name="T65" fmla="*/ 49 h 98"/>
                      <a:gd name="T66" fmla="*/ 23 w 223"/>
                      <a:gd name="T67" fmla="*/ 49 h 98"/>
                      <a:gd name="T68" fmla="*/ 15 w 223"/>
                      <a:gd name="T69" fmla="*/ 49 h 98"/>
                      <a:gd name="T70" fmla="*/ 7 w 223"/>
                      <a:gd name="T71" fmla="*/ 46 h 98"/>
                      <a:gd name="T72" fmla="*/ 0 w 223"/>
                      <a:gd name="T73" fmla="*/ 43 h 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3" h="98">
                        <a:moveTo>
                          <a:pt x="0" y="85"/>
                        </a:moveTo>
                        <a:lnTo>
                          <a:pt x="0" y="84"/>
                        </a:lnTo>
                        <a:lnTo>
                          <a:pt x="3" y="83"/>
                        </a:lnTo>
                        <a:lnTo>
                          <a:pt x="6" y="82"/>
                        </a:lnTo>
                        <a:lnTo>
                          <a:pt x="6" y="80"/>
                        </a:lnTo>
                        <a:lnTo>
                          <a:pt x="24" y="85"/>
                        </a:lnTo>
                        <a:lnTo>
                          <a:pt x="43" y="87"/>
                        </a:lnTo>
                        <a:lnTo>
                          <a:pt x="60" y="88"/>
                        </a:lnTo>
                        <a:lnTo>
                          <a:pt x="76" y="86"/>
                        </a:lnTo>
                        <a:lnTo>
                          <a:pt x="92" y="83"/>
                        </a:lnTo>
                        <a:lnTo>
                          <a:pt x="108" y="78"/>
                        </a:lnTo>
                        <a:lnTo>
                          <a:pt x="123" y="72"/>
                        </a:lnTo>
                        <a:lnTo>
                          <a:pt x="137" y="65"/>
                        </a:lnTo>
                        <a:lnTo>
                          <a:pt x="151" y="57"/>
                        </a:lnTo>
                        <a:lnTo>
                          <a:pt x="163" y="49"/>
                        </a:lnTo>
                        <a:lnTo>
                          <a:pt x="175" y="41"/>
                        </a:lnTo>
                        <a:lnTo>
                          <a:pt x="187" y="32"/>
                        </a:lnTo>
                        <a:lnTo>
                          <a:pt x="197" y="23"/>
                        </a:lnTo>
                        <a:lnTo>
                          <a:pt x="206" y="15"/>
                        </a:lnTo>
                        <a:lnTo>
                          <a:pt x="215" y="7"/>
                        </a:lnTo>
                        <a:lnTo>
                          <a:pt x="223" y="0"/>
                        </a:lnTo>
                        <a:lnTo>
                          <a:pt x="221" y="9"/>
                        </a:lnTo>
                        <a:lnTo>
                          <a:pt x="215" y="18"/>
                        </a:lnTo>
                        <a:lnTo>
                          <a:pt x="207" y="27"/>
                        </a:lnTo>
                        <a:lnTo>
                          <a:pt x="196" y="38"/>
                        </a:lnTo>
                        <a:lnTo>
                          <a:pt x="183" y="48"/>
                        </a:lnTo>
                        <a:lnTo>
                          <a:pt x="169" y="58"/>
                        </a:lnTo>
                        <a:lnTo>
                          <a:pt x="153" y="68"/>
                        </a:lnTo>
                        <a:lnTo>
                          <a:pt x="136" y="76"/>
                        </a:lnTo>
                        <a:lnTo>
                          <a:pt x="119" y="84"/>
                        </a:lnTo>
                        <a:lnTo>
                          <a:pt x="100" y="90"/>
                        </a:lnTo>
                        <a:lnTo>
                          <a:pt x="82" y="94"/>
                        </a:lnTo>
                        <a:lnTo>
                          <a:pt x="64" y="98"/>
                        </a:lnTo>
                        <a:lnTo>
                          <a:pt x="46" y="98"/>
                        </a:lnTo>
                        <a:lnTo>
                          <a:pt x="30" y="97"/>
                        </a:lnTo>
                        <a:lnTo>
                          <a:pt x="14" y="92"/>
                        </a:lnTo>
                        <a:lnTo>
                          <a:pt x="0" y="8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7" name="Freeform 19">
                    <a:extLst>
                      <a:ext uri="{FF2B5EF4-FFF2-40B4-BE49-F238E27FC236}">
                        <a16:creationId xmlns:a16="http://schemas.microsoft.com/office/drawing/2014/main" id="{4BF16D07-AC69-4910-AA25-EECDD3A6633B}"/>
                      </a:ext>
                    </a:extLst>
                  </p:cNvPr>
                  <p:cNvSpPr>
                    <a:spLocks/>
                  </p:cNvSpPr>
                  <p:nvPr/>
                </p:nvSpPr>
                <p:spPr bwMode="auto">
                  <a:xfrm>
                    <a:off x="524" y="7"/>
                    <a:ext cx="6" cy="38"/>
                  </a:xfrm>
                  <a:custGeom>
                    <a:avLst/>
                    <a:gdLst>
                      <a:gd name="T0" fmla="*/ 4 w 13"/>
                      <a:gd name="T1" fmla="*/ 0 h 76"/>
                      <a:gd name="T2" fmla="*/ 6 w 13"/>
                      <a:gd name="T3" fmla="*/ 5 h 76"/>
                      <a:gd name="T4" fmla="*/ 6 w 13"/>
                      <a:gd name="T5" fmla="*/ 16 h 76"/>
                      <a:gd name="T6" fmla="*/ 4 w 13"/>
                      <a:gd name="T7" fmla="*/ 28 h 76"/>
                      <a:gd name="T8" fmla="*/ 0 w 13"/>
                      <a:gd name="T9" fmla="*/ 38 h 76"/>
                      <a:gd name="T10" fmla="*/ 1 w 13"/>
                      <a:gd name="T11" fmla="*/ 28 h 76"/>
                      <a:gd name="T12" fmla="*/ 2 w 13"/>
                      <a:gd name="T13" fmla="*/ 16 h 76"/>
                      <a:gd name="T14" fmla="*/ 3 w 13"/>
                      <a:gd name="T15" fmla="*/ 5 h 76"/>
                      <a:gd name="T16" fmla="*/ 4 w 13"/>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6">
                        <a:moveTo>
                          <a:pt x="9" y="0"/>
                        </a:moveTo>
                        <a:lnTo>
                          <a:pt x="13" y="9"/>
                        </a:lnTo>
                        <a:lnTo>
                          <a:pt x="13" y="31"/>
                        </a:lnTo>
                        <a:lnTo>
                          <a:pt x="9" y="56"/>
                        </a:lnTo>
                        <a:lnTo>
                          <a:pt x="0" y="76"/>
                        </a:lnTo>
                        <a:lnTo>
                          <a:pt x="2" y="56"/>
                        </a:lnTo>
                        <a:lnTo>
                          <a:pt x="5" y="31"/>
                        </a:lnTo>
                        <a:lnTo>
                          <a:pt x="7" y="9"/>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8" name="Freeform 20">
                    <a:extLst>
                      <a:ext uri="{FF2B5EF4-FFF2-40B4-BE49-F238E27FC236}">
                        <a16:creationId xmlns:a16="http://schemas.microsoft.com/office/drawing/2014/main" id="{D873D57D-720E-4957-ABF7-E7521940B8BA}"/>
                      </a:ext>
                    </a:extLst>
                  </p:cNvPr>
                  <p:cNvSpPr>
                    <a:spLocks/>
                  </p:cNvSpPr>
                  <p:nvPr/>
                </p:nvSpPr>
                <p:spPr bwMode="auto">
                  <a:xfrm>
                    <a:off x="515" y="6"/>
                    <a:ext cx="8" cy="46"/>
                  </a:xfrm>
                  <a:custGeom>
                    <a:avLst/>
                    <a:gdLst>
                      <a:gd name="T0" fmla="*/ 6 w 16"/>
                      <a:gd name="T1" fmla="*/ 0 h 91"/>
                      <a:gd name="T2" fmla="*/ 8 w 16"/>
                      <a:gd name="T3" fmla="*/ 6 h 91"/>
                      <a:gd name="T4" fmla="*/ 8 w 16"/>
                      <a:gd name="T5" fmla="*/ 19 h 91"/>
                      <a:gd name="T6" fmla="*/ 5 w 16"/>
                      <a:gd name="T7" fmla="*/ 34 h 91"/>
                      <a:gd name="T8" fmla="*/ 0 w 16"/>
                      <a:gd name="T9" fmla="*/ 46 h 91"/>
                      <a:gd name="T10" fmla="*/ 1 w 16"/>
                      <a:gd name="T11" fmla="*/ 36 h 91"/>
                      <a:gd name="T12" fmla="*/ 2 w 16"/>
                      <a:gd name="T13" fmla="*/ 21 h 91"/>
                      <a:gd name="T14" fmla="*/ 4 w 16"/>
                      <a:gd name="T15" fmla="*/ 6 h 91"/>
                      <a:gd name="T16" fmla="*/ 6 w 16"/>
                      <a:gd name="T17" fmla="*/ 0 h 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91">
                        <a:moveTo>
                          <a:pt x="12" y="0"/>
                        </a:moveTo>
                        <a:lnTo>
                          <a:pt x="16" y="11"/>
                        </a:lnTo>
                        <a:lnTo>
                          <a:pt x="15" y="38"/>
                        </a:lnTo>
                        <a:lnTo>
                          <a:pt x="10" y="68"/>
                        </a:lnTo>
                        <a:lnTo>
                          <a:pt x="0" y="91"/>
                        </a:lnTo>
                        <a:lnTo>
                          <a:pt x="2" y="72"/>
                        </a:lnTo>
                        <a:lnTo>
                          <a:pt x="4" y="41"/>
                        </a:lnTo>
                        <a:lnTo>
                          <a:pt x="8" y="12"/>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9" name="Freeform 21">
                    <a:extLst>
                      <a:ext uri="{FF2B5EF4-FFF2-40B4-BE49-F238E27FC236}">
                        <a16:creationId xmlns:a16="http://schemas.microsoft.com/office/drawing/2014/main" id="{1EFC27B6-0628-4195-A868-15ACA25E6A93}"/>
                      </a:ext>
                    </a:extLst>
                  </p:cNvPr>
                  <p:cNvSpPr>
                    <a:spLocks/>
                  </p:cNvSpPr>
                  <p:nvPr/>
                </p:nvSpPr>
                <p:spPr bwMode="auto">
                  <a:xfrm>
                    <a:off x="499" y="13"/>
                    <a:ext cx="6" cy="48"/>
                  </a:xfrm>
                  <a:custGeom>
                    <a:avLst/>
                    <a:gdLst>
                      <a:gd name="T0" fmla="*/ 3 w 13"/>
                      <a:gd name="T1" fmla="*/ 0 h 95"/>
                      <a:gd name="T2" fmla="*/ 6 w 13"/>
                      <a:gd name="T3" fmla="*/ 6 h 95"/>
                      <a:gd name="T4" fmla="*/ 6 w 13"/>
                      <a:gd name="T5" fmla="*/ 21 h 95"/>
                      <a:gd name="T6" fmla="*/ 5 w 13"/>
                      <a:gd name="T7" fmla="*/ 37 h 95"/>
                      <a:gd name="T8" fmla="*/ 0 w 13"/>
                      <a:gd name="T9" fmla="*/ 48 h 95"/>
                      <a:gd name="T10" fmla="*/ 0 w 13"/>
                      <a:gd name="T11" fmla="*/ 38 h 95"/>
                      <a:gd name="T12" fmla="*/ 0 w 13"/>
                      <a:gd name="T13" fmla="*/ 22 h 95"/>
                      <a:gd name="T14" fmla="*/ 2 w 13"/>
                      <a:gd name="T15" fmla="*/ 7 h 95"/>
                      <a:gd name="T16" fmla="*/ 3 w 13"/>
                      <a:gd name="T17" fmla="*/ 0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95">
                        <a:moveTo>
                          <a:pt x="7" y="0"/>
                        </a:moveTo>
                        <a:lnTo>
                          <a:pt x="12" y="12"/>
                        </a:lnTo>
                        <a:lnTo>
                          <a:pt x="13" y="41"/>
                        </a:lnTo>
                        <a:lnTo>
                          <a:pt x="10" y="73"/>
                        </a:lnTo>
                        <a:lnTo>
                          <a:pt x="0" y="95"/>
                        </a:lnTo>
                        <a:lnTo>
                          <a:pt x="0" y="76"/>
                        </a:lnTo>
                        <a:lnTo>
                          <a:pt x="1" y="43"/>
                        </a:lnTo>
                        <a:lnTo>
                          <a:pt x="4" y="13"/>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0" name="Freeform 22">
                    <a:extLst>
                      <a:ext uri="{FF2B5EF4-FFF2-40B4-BE49-F238E27FC236}">
                        <a16:creationId xmlns:a16="http://schemas.microsoft.com/office/drawing/2014/main" id="{6A285474-7E90-4E43-94BF-881A3FF942AA}"/>
                      </a:ext>
                    </a:extLst>
                  </p:cNvPr>
                  <p:cNvSpPr>
                    <a:spLocks/>
                  </p:cNvSpPr>
                  <p:nvPr/>
                </p:nvSpPr>
                <p:spPr bwMode="auto">
                  <a:xfrm>
                    <a:off x="488" y="22"/>
                    <a:ext cx="5" cy="43"/>
                  </a:xfrm>
                  <a:custGeom>
                    <a:avLst/>
                    <a:gdLst>
                      <a:gd name="T0" fmla="*/ 3 w 10"/>
                      <a:gd name="T1" fmla="*/ 0 h 85"/>
                      <a:gd name="T2" fmla="*/ 5 w 10"/>
                      <a:gd name="T3" fmla="*/ 6 h 85"/>
                      <a:gd name="T4" fmla="*/ 5 w 10"/>
                      <a:gd name="T5" fmla="*/ 19 h 85"/>
                      <a:gd name="T6" fmla="*/ 4 w 10"/>
                      <a:gd name="T7" fmla="*/ 34 h 85"/>
                      <a:gd name="T8" fmla="*/ 1 w 10"/>
                      <a:gd name="T9" fmla="*/ 43 h 85"/>
                      <a:gd name="T10" fmla="*/ 1 w 10"/>
                      <a:gd name="T11" fmla="*/ 33 h 85"/>
                      <a:gd name="T12" fmla="*/ 0 w 10"/>
                      <a:gd name="T13" fmla="*/ 19 h 85"/>
                      <a:gd name="T14" fmla="*/ 1 w 10"/>
                      <a:gd name="T15" fmla="*/ 6 h 85"/>
                      <a:gd name="T16" fmla="*/ 3 w 10"/>
                      <a:gd name="T17" fmla="*/ 0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85">
                        <a:moveTo>
                          <a:pt x="5" y="0"/>
                        </a:moveTo>
                        <a:lnTo>
                          <a:pt x="9" y="11"/>
                        </a:lnTo>
                        <a:lnTo>
                          <a:pt x="10" y="38"/>
                        </a:lnTo>
                        <a:lnTo>
                          <a:pt x="8" y="67"/>
                        </a:lnTo>
                        <a:lnTo>
                          <a:pt x="1" y="85"/>
                        </a:lnTo>
                        <a:lnTo>
                          <a:pt x="1" y="66"/>
                        </a:lnTo>
                        <a:lnTo>
                          <a:pt x="0" y="37"/>
                        </a:lnTo>
                        <a:lnTo>
                          <a:pt x="1"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1" name="Freeform 23">
                    <a:extLst>
                      <a:ext uri="{FF2B5EF4-FFF2-40B4-BE49-F238E27FC236}">
                        <a16:creationId xmlns:a16="http://schemas.microsoft.com/office/drawing/2014/main" id="{3757AC79-242B-48CE-8D8F-164579F024EE}"/>
                      </a:ext>
                    </a:extLst>
                  </p:cNvPr>
                  <p:cNvSpPr>
                    <a:spLocks/>
                  </p:cNvSpPr>
                  <p:nvPr/>
                </p:nvSpPr>
                <p:spPr bwMode="auto">
                  <a:xfrm>
                    <a:off x="468" y="33"/>
                    <a:ext cx="6" cy="36"/>
                  </a:xfrm>
                  <a:custGeom>
                    <a:avLst/>
                    <a:gdLst>
                      <a:gd name="T0" fmla="*/ 1 w 13"/>
                      <a:gd name="T1" fmla="*/ 0 h 71"/>
                      <a:gd name="T2" fmla="*/ 4 w 13"/>
                      <a:gd name="T3" fmla="*/ 4 h 71"/>
                      <a:gd name="T4" fmla="*/ 6 w 13"/>
                      <a:gd name="T5" fmla="*/ 15 h 71"/>
                      <a:gd name="T6" fmla="*/ 6 w 13"/>
                      <a:gd name="T7" fmla="*/ 26 h 71"/>
                      <a:gd name="T8" fmla="*/ 2 w 13"/>
                      <a:gd name="T9" fmla="*/ 36 h 71"/>
                      <a:gd name="T10" fmla="*/ 2 w 13"/>
                      <a:gd name="T11" fmla="*/ 27 h 71"/>
                      <a:gd name="T12" fmla="*/ 0 w 13"/>
                      <a:gd name="T13" fmla="*/ 15 h 71"/>
                      <a:gd name="T14" fmla="*/ 0 w 13"/>
                      <a:gd name="T15" fmla="*/ 5 h 71"/>
                      <a:gd name="T16" fmla="*/ 1 w 13"/>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1">
                        <a:moveTo>
                          <a:pt x="3" y="0"/>
                        </a:moveTo>
                        <a:lnTo>
                          <a:pt x="8" y="8"/>
                        </a:lnTo>
                        <a:lnTo>
                          <a:pt x="13" y="29"/>
                        </a:lnTo>
                        <a:lnTo>
                          <a:pt x="12" y="52"/>
                        </a:lnTo>
                        <a:lnTo>
                          <a:pt x="5" y="71"/>
                        </a:lnTo>
                        <a:lnTo>
                          <a:pt x="4" y="54"/>
                        </a:lnTo>
                        <a:lnTo>
                          <a:pt x="1" y="30"/>
                        </a:lnTo>
                        <a:lnTo>
                          <a:pt x="0" y="9"/>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2" name="Freeform 24">
                    <a:extLst>
                      <a:ext uri="{FF2B5EF4-FFF2-40B4-BE49-F238E27FC236}">
                        <a16:creationId xmlns:a16="http://schemas.microsoft.com/office/drawing/2014/main" id="{2DCF8268-1BDD-49BE-B5CA-01EAE5AFFB7D}"/>
                      </a:ext>
                    </a:extLst>
                  </p:cNvPr>
                  <p:cNvSpPr>
                    <a:spLocks/>
                  </p:cNvSpPr>
                  <p:nvPr/>
                </p:nvSpPr>
                <p:spPr bwMode="auto">
                  <a:xfrm>
                    <a:off x="439" y="49"/>
                    <a:ext cx="7" cy="17"/>
                  </a:xfrm>
                  <a:custGeom>
                    <a:avLst/>
                    <a:gdLst>
                      <a:gd name="T0" fmla="*/ 1 w 15"/>
                      <a:gd name="T1" fmla="*/ 0 h 35"/>
                      <a:gd name="T2" fmla="*/ 3 w 15"/>
                      <a:gd name="T3" fmla="*/ 1 h 35"/>
                      <a:gd name="T4" fmla="*/ 6 w 15"/>
                      <a:gd name="T5" fmla="*/ 7 h 35"/>
                      <a:gd name="T6" fmla="*/ 7 w 15"/>
                      <a:gd name="T7" fmla="*/ 13 h 35"/>
                      <a:gd name="T8" fmla="*/ 5 w 15"/>
                      <a:gd name="T9" fmla="*/ 17 h 35"/>
                      <a:gd name="T10" fmla="*/ 5 w 15"/>
                      <a:gd name="T11" fmla="*/ 11 h 35"/>
                      <a:gd name="T12" fmla="*/ 2 w 15"/>
                      <a:gd name="T13" fmla="*/ 6 h 35"/>
                      <a:gd name="T14" fmla="*/ 0 w 15"/>
                      <a:gd name="T15" fmla="*/ 1 h 35"/>
                      <a:gd name="T16" fmla="*/ 1 w 15"/>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35">
                        <a:moveTo>
                          <a:pt x="2" y="0"/>
                        </a:moveTo>
                        <a:lnTo>
                          <a:pt x="6" y="3"/>
                        </a:lnTo>
                        <a:lnTo>
                          <a:pt x="12" y="14"/>
                        </a:lnTo>
                        <a:lnTo>
                          <a:pt x="15" y="27"/>
                        </a:lnTo>
                        <a:lnTo>
                          <a:pt x="11" y="35"/>
                        </a:lnTo>
                        <a:lnTo>
                          <a:pt x="11" y="23"/>
                        </a:lnTo>
                        <a:lnTo>
                          <a:pt x="5" y="12"/>
                        </a:lnTo>
                        <a:lnTo>
                          <a:pt x="0" y="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3" name="Freeform 25">
                    <a:extLst>
                      <a:ext uri="{FF2B5EF4-FFF2-40B4-BE49-F238E27FC236}">
                        <a16:creationId xmlns:a16="http://schemas.microsoft.com/office/drawing/2014/main" id="{4E39C565-CCFD-464F-9CAE-BEFB6873BFF3}"/>
                      </a:ext>
                    </a:extLst>
                  </p:cNvPr>
                  <p:cNvSpPr>
                    <a:spLocks/>
                  </p:cNvSpPr>
                  <p:nvPr/>
                </p:nvSpPr>
                <p:spPr bwMode="auto">
                  <a:xfrm>
                    <a:off x="535" y="3"/>
                    <a:ext cx="6" cy="33"/>
                  </a:xfrm>
                  <a:custGeom>
                    <a:avLst/>
                    <a:gdLst>
                      <a:gd name="T0" fmla="*/ 4 w 13"/>
                      <a:gd name="T1" fmla="*/ 0 h 66"/>
                      <a:gd name="T2" fmla="*/ 6 w 13"/>
                      <a:gd name="T3" fmla="*/ 4 h 66"/>
                      <a:gd name="T4" fmla="*/ 6 w 13"/>
                      <a:gd name="T5" fmla="*/ 13 h 66"/>
                      <a:gd name="T6" fmla="*/ 4 w 13"/>
                      <a:gd name="T7" fmla="*/ 23 h 66"/>
                      <a:gd name="T8" fmla="*/ 0 w 13"/>
                      <a:gd name="T9" fmla="*/ 33 h 66"/>
                      <a:gd name="T10" fmla="*/ 1 w 13"/>
                      <a:gd name="T11" fmla="*/ 24 h 66"/>
                      <a:gd name="T12" fmla="*/ 1 w 13"/>
                      <a:gd name="T13" fmla="*/ 13 h 66"/>
                      <a:gd name="T14" fmla="*/ 3 w 13"/>
                      <a:gd name="T15" fmla="*/ 4 h 66"/>
                      <a:gd name="T16" fmla="*/ 4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66">
                        <a:moveTo>
                          <a:pt x="9" y="0"/>
                        </a:moveTo>
                        <a:lnTo>
                          <a:pt x="13" y="7"/>
                        </a:lnTo>
                        <a:lnTo>
                          <a:pt x="13" y="25"/>
                        </a:lnTo>
                        <a:lnTo>
                          <a:pt x="9" y="46"/>
                        </a:lnTo>
                        <a:lnTo>
                          <a:pt x="0" y="66"/>
                        </a:lnTo>
                        <a:lnTo>
                          <a:pt x="2" y="47"/>
                        </a:lnTo>
                        <a:lnTo>
                          <a:pt x="3" y="25"/>
                        </a:lnTo>
                        <a:lnTo>
                          <a:pt x="6" y="8"/>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4" name="Freeform 26">
                    <a:extLst>
                      <a:ext uri="{FF2B5EF4-FFF2-40B4-BE49-F238E27FC236}">
                        <a16:creationId xmlns:a16="http://schemas.microsoft.com/office/drawing/2014/main" id="{06BB3008-1F2B-4AD5-9A6E-C7E9D4D85BA1}"/>
                      </a:ext>
                    </a:extLst>
                  </p:cNvPr>
                  <p:cNvSpPr>
                    <a:spLocks/>
                  </p:cNvSpPr>
                  <p:nvPr/>
                </p:nvSpPr>
                <p:spPr bwMode="auto">
                  <a:xfrm>
                    <a:off x="508" y="10"/>
                    <a:ext cx="6" cy="46"/>
                  </a:xfrm>
                  <a:custGeom>
                    <a:avLst/>
                    <a:gdLst>
                      <a:gd name="T0" fmla="*/ 4 w 12"/>
                      <a:gd name="T1" fmla="*/ 0 h 93"/>
                      <a:gd name="T2" fmla="*/ 6 w 12"/>
                      <a:gd name="T3" fmla="*/ 6 h 93"/>
                      <a:gd name="T4" fmla="*/ 6 w 12"/>
                      <a:gd name="T5" fmla="*/ 20 h 93"/>
                      <a:gd name="T6" fmla="*/ 5 w 12"/>
                      <a:gd name="T7" fmla="*/ 35 h 93"/>
                      <a:gd name="T8" fmla="*/ 0 w 12"/>
                      <a:gd name="T9" fmla="*/ 46 h 93"/>
                      <a:gd name="T10" fmla="*/ 0 w 12"/>
                      <a:gd name="T11" fmla="*/ 37 h 93"/>
                      <a:gd name="T12" fmla="*/ 1 w 12"/>
                      <a:gd name="T13" fmla="*/ 21 h 93"/>
                      <a:gd name="T14" fmla="*/ 2 w 12"/>
                      <a:gd name="T15" fmla="*/ 6 h 93"/>
                      <a:gd name="T16" fmla="*/ 4 w 12"/>
                      <a:gd name="T17" fmla="*/ 0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93">
                        <a:moveTo>
                          <a:pt x="7" y="0"/>
                        </a:moveTo>
                        <a:lnTo>
                          <a:pt x="11" y="12"/>
                        </a:lnTo>
                        <a:lnTo>
                          <a:pt x="12" y="40"/>
                        </a:lnTo>
                        <a:lnTo>
                          <a:pt x="9" y="71"/>
                        </a:lnTo>
                        <a:lnTo>
                          <a:pt x="0" y="93"/>
                        </a:lnTo>
                        <a:lnTo>
                          <a:pt x="0" y="75"/>
                        </a:lnTo>
                        <a:lnTo>
                          <a:pt x="1" y="42"/>
                        </a:lnTo>
                        <a:lnTo>
                          <a:pt x="3" y="12"/>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5" name="Freeform 27">
                    <a:extLst>
                      <a:ext uri="{FF2B5EF4-FFF2-40B4-BE49-F238E27FC236}">
                        <a16:creationId xmlns:a16="http://schemas.microsoft.com/office/drawing/2014/main" id="{AE187D45-7629-4B90-8374-B439B650F2D3}"/>
                      </a:ext>
                    </a:extLst>
                  </p:cNvPr>
                  <p:cNvSpPr>
                    <a:spLocks/>
                  </p:cNvSpPr>
                  <p:nvPr/>
                </p:nvSpPr>
                <p:spPr bwMode="auto">
                  <a:xfrm>
                    <a:off x="476" y="26"/>
                    <a:ext cx="7" cy="41"/>
                  </a:xfrm>
                  <a:custGeom>
                    <a:avLst/>
                    <a:gdLst>
                      <a:gd name="T0" fmla="*/ 2 w 13"/>
                      <a:gd name="T1" fmla="*/ 0 h 82"/>
                      <a:gd name="T2" fmla="*/ 4 w 13"/>
                      <a:gd name="T3" fmla="*/ 5 h 82"/>
                      <a:gd name="T4" fmla="*/ 7 w 13"/>
                      <a:gd name="T5" fmla="*/ 17 h 82"/>
                      <a:gd name="T6" fmla="*/ 7 w 13"/>
                      <a:gd name="T7" fmla="*/ 31 h 82"/>
                      <a:gd name="T8" fmla="*/ 3 w 13"/>
                      <a:gd name="T9" fmla="*/ 41 h 82"/>
                      <a:gd name="T10" fmla="*/ 3 w 13"/>
                      <a:gd name="T11" fmla="*/ 31 h 82"/>
                      <a:gd name="T12" fmla="*/ 2 w 13"/>
                      <a:gd name="T13" fmla="*/ 18 h 82"/>
                      <a:gd name="T14" fmla="*/ 0 w 13"/>
                      <a:gd name="T15" fmla="*/ 5 h 82"/>
                      <a:gd name="T16" fmla="*/ 2 w 13"/>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82">
                        <a:moveTo>
                          <a:pt x="3" y="0"/>
                        </a:moveTo>
                        <a:lnTo>
                          <a:pt x="8" y="10"/>
                        </a:lnTo>
                        <a:lnTo>
                          <a:pt x="13" y="33"/>
                        </a:lnTo>
                        <a:lnTo>
                          <a:pt x="13" y="61"/>
                        </a:lnTo>
                        <a:lnTo>
                          <a:pt x="6" y="82"/>
                        </a:lnTo>
                        <a:lnTo>
                          <a:pt x="5" y="62"/>
                        </a:lnTo>
                        <a:lnTo>
                          <a:pt x="3" y="36"/>
                        </a:lnTo>
                        <a:lnTo>
                          <a:pt x="0"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6" name="Freeform 28">
                    <a:extLst>
                      <a:ext uri="{FF2B5EF4-FFF2-40B4-BE49-F238E27FC236}">
                        <a16:creationId xmlns:a16="http://schemas.microsoft.com/office/drawing/2014/main" id="{901DC14A-20D8-4123-9296-1F0DA30D1C14}"/>
                      </a:ext>
                    </a:extLst>
                  </p:cNvPr>
                  <p:cNvSpPr>
                    <a:spLocks/>
                  </p:cNvSpPr>
                  <p:nvPr/>
                </p:nvSpPr>
                <p:spPr bwMode="auto">
                  <a:xfrm>
                    <a:off x="461" y="35"/>
                    <a:ext cx="4" cy="34"/>
                  </a:xfrm>
                  <a:custGeom>
                    <a:avLst/>
                    <a:gdLst>
                      <a:gd name="T0" fmla="*/ 2 w 7"/>
                      <a:gd name="T1" fmla="*/ 0 h 68"/>
                      <a:gd name="T2" fmla="*/ 3 w 7"/>
                      <a:gd name="T3" fmla="*/ 6 h 68"/>
                      <a:gd name="T4" fmla="*/ 4 w 7"/>
                      <a:gd name="T5" fmla="*/ 16 h 68"/>
                      <a:gd name="T6" fmla="*/ 3 w 7"/>
                      <a:gd name="T7" fmla="*/ 28 h 68"/>
                      <a:gd name="T8" fmla="*/ 1 w 7"/>
                      <a:gd name="T9" fmla="*/ 34 h 68"/>
                      <a:gd name="T10" fmla="*/ 1 w 7"/>
                      <a:gd name="T11" fmla="*/ 27 h 68"/>
                      <a:gd name="T12" fmla="*/ 0 w 7"/>
                      <a:gd name="T13" fmla="*/ 16 h 68"/>
                      <a:gd name="T14" fmla="*/ 0 w 7"/>
                      <a:gd name="T15" fmla="*/ 6 h 68"/>
                      <a:gd name="T16" fmla="*/ 2 w 7"/>
                      <a:gd name="T17" fmla="*/ 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68">
                        <a:moveTo>
                          <a:pt x="3" y="0"/>
                        </a:moveTo>
                        <a:lnTo>
                          <a:pt x="6" y="11"/>
                        </a:lnTo>
                        <a:lnTo>
                          <a:pt x="7" y="32"/>
                        </a:lnTo>
                        <a:lnTo>
                          <a:pt x="6" y="56"/>
                        </a:lnTo>
                        <a:lnTo>
                          <a:pt x="2" y="68"/>
                        </a:lnTo>
                        <a:lnTo>
                          <a:pt x="2" y="53"/>
                        </a:lnTo>
                        <a:lnTo>
                          <a:pt x="0" y="32"/>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7" name="Freeform 29">
                    <a:extLst>
                      <a:ext uri="{FF2B5EF4-FFF2-40B4-BE49-F238E27FC236}">
                        <a16:creationId xmlns:a16="http://schemas.microsoft.com/office/drawing/2014/main" id="{9770608E-DC3F-44A2-87D5-F488C7397FB8}"/>
                      </a:ext>
                    </a:extLst>
                  </p:cNvPr>
                  <p:cNvSpPr>
                    <a:spLocks/>
                  </p:cNvSpPr>
                  <p:nvPr/>
                </p:nvSpPr>
                <p:spPr bwMode="auto">
                  <a:xfrm>
                    <a:off x="449" y="47"/>
                    <a:ext cx="7" cy="21"/>
                  </a:xfrm>
                  <a:custGeom>
                    <a:avLst/>
                    <a:gdLst>
                      <a:gd name="T0" fmla="*/ 2 w 14"/>
                      <a:gd name="T1" fmla="*/ 0 h 41"/>
                      <a:gd name="T2" fmla="*/ 4 w 14"/>
                      <a:gd name="T3" fmla="*/ 2 h 41"/>
                      <a:gd name="T4" fmla="*/ 6 w 14"/>
                      <a:gd name="T5" fmla="*/ 9 h 41"/>
                      <a:gd name="T6" fmla="*/ 7 w 14"/>
                      <a:gd name="T7" fmla="*/ 16 h 41"/>
                      <a:gd name="T8" fmla="*/ 5 w 14"/>
                      <a:gd name="T9" fmla="*/ 21 h 41"/>
                      <a:gd name="T10" fmla="*/ 5 w 14"/>
                      <a:gd name="T11" fmla="*/ 15 h 41"/>
                      <a:gd name="T12" fmla="*/ 3 w 14"/>
                      <a:gd name="T13" fmla="*/ 8 h 41"/>
                      <a:gd name="T14" fmla="*/ 0 w 14"/>
                      <a:gd name="T15" fmla="*/ 2 h 41"/>
                      <a:gd name="T16" fmla="*/ 2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3" y="0"/>
                        </a:moveTo>
                        <a:lnTo>
                          <a:pt x="7" y="4"/>
                        </a:lnTo>
                        <a:lnTo>
                          <a:pt x="12" y="17"/>
                        </a:lnTo>
                        <a:lnTo>
                          <a:pt x="14" y="32"/>
                        </a:lnTo>
                        <a:lnTo>
                          <a:pt x="9" y="41"/>
                        </a:lnTo>
                        <a:lnTo>
                          <a:pt x="9" y="30"/>
                        </a:lnTo>
                        <a:lnTo>
                          <a:pt x="5" y="16"/>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8" name="Freeform 30">
                    <a:extLst>
                      <a:ext uri="{FF2B5EF4-FFF2-40B4-BE49-F238E27FC236}">
                        <a16:creationId xmlns:a16="http://schemas.microsoft.com/office/drawing/2014/main" id="{16142DFA-841A-4D15-A188-A0345D101338}"/>
                      </a:ext>
                    </a:extLst>
                  </p:cNvPr>
                  <p:cNvSpPr>
                    <a:spLocks/>
                  </p:cNvSpPr>
                  <p:nvPr/>
                </p:nvSpPr>
                <p:spPr bwMode="auto">
                  <a:xfrm>
                    <a:off x="544" y="7"/>
                    <a:ext cx="6" cy="22"/>
                  </a:xfrm>
                  <a:custGeom>
                    <a:avLst/>
                    <a:gdLst>
                      <a:gd name="T0" fmla="*/ 0 w 14"/>
                      <a:gd name="T1" fmla="*/ 22 h 43"/>
                      <a:gd name="T2" fmla="*/ 0 w 14"/>
                      <a:gd name="T3" fmla="*/ 17 h 43"/>
                      <a:gd name="T4" fmla="*/ 0 w 14"/>
                      <a:gd name="T5" fmla="*/ 9 h 43"/>
                      <a:gd name="T6" fmla="*/ 2 w 14"/>
                      <a:gd name="T7" fmla="*/ 3 h 43"/>
                      <a:gd name="T8" fmla="*/ 5 w 14"/>
                      <a:gd name="T9" fmla="*/ 0 h 43"/>
                      <a:gd name="T10" fmla="*/ 6 w 14"/>
                      <a:gd name="T11" fmla="*/ 4 h 43"/>
                      <a:gd name="T12" fmla="*/ 5 w 14"/>
                      <a:gd name="T13" fmla="*/ 10 h 43"/>
                      <a:gd name="T14" fmla="*/ 2 w 14"/>
                      <a:gd name="T15" fmla="*/ 17 h 43"/>
                      <a:gd name="T16" fmla="*/ 0 w 14"/>
                      <a:gd name="T17" fmla="*/ 22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3">
                        <a:moveTo>
                          <a:pt x="0" y="43"/>
                        </a:moveTo>
                        <a:lnTo>
                          <a:pt x="0" y="33"/>
                        </a:lnTo>
                        <a:lnTo>
                          <a:pt x="1" y="17"/>
                        </a:lnTo>
                        <a:lnTo>
                          <a:pt x="5" y="5"/>
                        </a:lnTo>
                        <a:lnTo>
                          <a:pt x="11" y="0"/>
                        </a:lnTo>
                        <a:lnTo>
                          <a:pt x="14" y="7"/>
                        </a:lnTo>
                        <a:lnTo>
                          <a:pt x="11" y="20"/>
                        </a:lnTo>
                        <a:lnTo>
                          <a:pt x="5" y="33"/>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9" name="Freeform 31">
                    <a:extLst>
                      <a:ext uri="{FF2B5EF4-FFF2-40B4-BE49-F238E27FC236}">
                        <a16:creationId xmlns:a16="http://schemas.microsoft.com/office/drawing/2014/main" id="{AB7C8305-7C9D-4754-80AC-157158F2F421}"/>
                      </a:ext>
                    </a:extLst>
                  </p:cNvPr>
                  <p:cNvSpPr>
                    <a:spLocks/>
                  </p:cNvSpPr>
                  <p:nvPr/>
                </p:nvSpPr>
                <p:spPr bwMode="auto">
                  <a:xfrm>
                    <a:off x="542" y="25"/>
                    <a:ext cx="20" cy="5"/>
                  </a:xfrm>
                  <a:custGeom>
                    <a:avLst/>
                    <a:gdLst>
                      <a:gd name="T0" fmla="*/ 0 w 39"/>
                      <a:gd name="T1" fmla="*/ 4 h 9"/>
                      <a:gd name="T2" fmla="*/ 1 w 39"/>
                      <a:gd name="T3" fmla="*/ 4 h 9"/>
                      <a:gd name="T4" fmla="*/ 4 w 39"/>
                      <a:gd name="T5" fmla="*/ 4 h 9"/>
                      <a:gd name="T6" fmla="*/ 7 w 39"/>
                      <a:gd name="T7" fmla="*/ 4 h 9"/>
                      <a:gd name="T8" fmla="*/ 11 w 39"/>
                      <a:gd name="T9" fmla="*/ 5 h 9"/>
                      <a:gd name="T10" fmla="*/ 14 w 39"/>
                      <a:gd name="T11" fmla="*/ 5 h 9"/>
                      <a:gd name="T12" fmla="*/ 17 w 39"/>
                      <a:gd name="T13" fmla="*/ 4 h 9"/>
                      <a:gd name="T14" fmla="*/ 19 w 39"/>
                      <a:gd name="T15" fmla="*/ 3 h 9"/>
                      <a:gd name="T16" fmla="*/ 20 w 39"/>
                      <a:gd name="T17" fmla="*/ 2 h 9"/>
                      <a:gd name="T18" fmla="*/ 19 w 39"/>
                      <a:gd name="T19" fmla="*/ 1 h 9"/>
                      <a:gd name="T20" fmla="*/ 17 w 39"/>
                      <a:gd name="T21" fmla="*/ 0 h 9"/>
                      <a:gd name="T22" fmla="*/ 15 w 39"/>
                      <a:gd name="T23" fmla="*/ 0 h 9"/>
                      <a:gd name="T24" fmla="*/ 12 w 39"/>
                      <a:gd name="T25" fmla="*/ 1 h 9"/>
                      <a:gd name="T26" fmla="*/ 8 w 39"/>
                      <a:gd name="T27" fmla="*/ 2 h 9"/>
                      <a:gd name="T28" fmla="*/ 5 w 39"/>
                      <a:gd name="T29" fmla="*/ 2 h 9"/>
                      <a:gd name="T30" fmla="*/ 2 w 39"/>
                      <a:gd name="T31" fmla="*/ 4 h 9"/>
                      <a:gd name="T32" fmla="*/ 0 w 39"/>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9">
                        <a:moveTo>
                          <a:pt x="0" y="8"/>
                        </a:moveTo>
                        <a:lnTo>
                          <a:pt x="2" y="8"/>
                        </a:lnTo>
                        <a:lnTo>
                          <a:pt x="7" y="8"/>
                        </a:lnTo>
                        <a:lnTo>
                          <a:pt x="14" y="8"/>
                        </a:lnTo>
                        <a:lnTo>
                          <a:pt x="21" y="9"/>
                        </a:lnTo>
                        <a:lnTo>
                          <a:pt x="27" y="9"/>
                        </a:lnTo>
                        <a:lnTo>
                          <a:pt x="33" y="8"/>
                        </a:lnTo>
                        <a:lnTo>
                          <a:pt x="37" y="5"/>
                        </a:lnTo>
                        <a:lnTo>
                          <a:pt x="39" y="3"/>
                        </a:lnTo>
                        <a:lnTo>
                          <a:pt x="38" y="1"/>
                        </a:lnTo>
                        <a:lnTo>
                          <a:pt x="34" y="0"/>
                        </a:lnTo>
                        <a:lnTo>
                          <a:pt x="30" y="0"/>
                        </a:lnTo>
                        <a:lnTo>
                          <a:pt x="23" y="1"/>
                        </a:lnTo>
                        <a:lnTo>
                          <a:pt x="16" y="3"/>
                        </a:lnTo>
                        <a:lnTo>
                          <a:pt x="9" y="4"/>
                        </a:lnTo>
                        <a:lnTo>
                          <a:pt x="4"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0" name="Freeform 32">
                    <a:extLst>
                      <a:ext uri="{FF2B5EF4-FFF2-40B4-BE49-F238E27FC236}">
                        <a16:creationId xmlns:a16="http://schemas.microsoft.com/office/drawing/2014/main" id="{2BF0E026-E841-414F-8DCB-56F5A5156D3C}"/>
                      </a:ext>
                    </a:extLst>
                  </p:cNvPr>
                  <p:cNvSpPr>
                    <a:spLocks/>
                  </p:cNvSpPr>
                  <p:nvPr/>
                </p:nvSpPr>
                <p:spPr bwMode="auto">
                  <a:xfrm>
                    <a:off x="548" y="10"/>
                    <a:ext cx="16" cy="12"/>
                  </a:xfrm>
                  <a:custGeom>
                    <a:avLst/>
                    <a:gdLst>
                      <a:gd name="T0" fmla="*/ 0 w 32"/>
                      <a:gd name="T1" fmla="*/ 12 h 24"/>
                      <a:gd name="T2" fmla="*/ 2 w 32"/>
                      <a:gd name="T3" fmla="*/ 12 h 24"/>
                      <a:gd name="T4" fmla="*/ 4 w 32"/>
                      <a:gd name="T5" fmla="*/ 10 h 24"/>
                      <a:gd name="T6" fmla="*/ 7 w 32"/>
                      <a:gd name="T7" fmla="*/ 9 h 24"/>
                      <a:gd name="T8" fmla="*/ 10 w 32"/>
                      <a:gd name="T9" fmla="*/ 7 h 24"/>
                      <a:gd name="T10" fmla="*/ 12 w 32"/>
                      <a:gd name="T11" fmla="*/ 5 h 24"/>
                      <a:gd name="T12" fmla="*/ 15 w 32"/>
                      <a:gd name="T13" fmla="*/ 4 h 24"/>
                      <a:gd name="T14" fmla="*/ 16 w 32"/>
                      <a:gd name="T15" fmla="*/ 2 h 24"/>
                      <a:gd name="T16" fmla="*/ 16 w 32"/>
                      <a:gd name="T17" fmla="*/ 0 h 24"/>
                      <a:gd name="T18" fmla="*/ 14 w 32"/>
                      <a:gd name="T19" fmla="*/ 0 h 24"/>
                      <a:gd name="T20" fmla="*/ 9 w 32"/>
                      <a:gd name="T21" fmla="*/ 4 h 24"/>
                      <a:gd name="T22" fmla="*/ 4 w 32"/>
                      <a:gd name="T23" fmla="*/ 9 h 24"/>
                      <a:gd name="T24" fmla="*/ 0 w 32"/>
                      <a:gd name="T25" fmla="*/ 12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24">
                        <a:moveTo>
                          <a:pt x="0" y="24"/>
                        </a:moveTo>
                        <a:lnTo>
                          <a:pt x="3" y="23"/>
                        </a:lnTo>
                        <a:lnTo>
                          <a:pt x="7" y="20"/>
                        </a:lnTo>
                        <a:lnTo>
                          <a:pt x="13" y="17"/>
                        </a:lnTo>
                        <a:lnTo>
                          <a:pt x="19" y="13"/>
                        </a:lnTo>
                        <a:lnTo>
                          <a:pt x="24" y="10"/>
                        </a:lnTo>
                        <a:lnTo>
                          <a:pt x="30" y="7"/>
                        </a:lnTo>
                        <a:lnTo>
                          <a:pt x="32" y="3"/>
                        </a:lnTo>
                        <a:lnTo>
                          <a:pt x="32" y="0"/>
                        </a:lnTo>
                        <a:lnTo>
                          <a:pt x="27" y="0"/>
                        </a:lnTo>
                        <a:lnTo>
                          <a:pt x="17" y="7"/>
                        </a:lnTo>
                        <a:lnTo>
                          <a:pt x="7" y="17"/>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1" name="Freeform 33">
                    <a:extLst>
                      <a:ext uri="{FF2B5EF4-FFF2-40B4-BE49-F238E27FC236}">
                        <a16:creationId xmlns:a16="http://schemas.microsoft.com/office/drawing/2014/main" id="{3BF44AE2-227A-4EF9-86CF-8349E86C11DE}"/>
                      </a:ext>
                    </a:extLst>
                  </p:cNvPr>
                  <p:cNvSpPr>
                    <a:spLocks/>
                  </p:cNvSpPr>
                  <p:nvPr/>
                </p:nvSpPr>
                <p:spPr bwMode="auto">
                  <a:xfrm>
                    <a:off x="453" y="66"/>
                    <a:ext cx="6" cy="26"/>
                  </a:xfrm>
                  <a:custGeom>
                    <a:avLst/>
                    <a:gdLst>
                      <a:gd name="T0" fmla="*/ 1 w 12"/>
                      <a:gd name="T1" fmla="*/ 0 h 52"/>
                      <a:gd name="T2" fmla="*/ 4 w 12"/>
                      <a:gd name="T3" fmla="*/ 7 h 52"/>
                      <a:gd name="T4" fmla="*/ 6 w 12"/>
                      <a:gd name="T5" fmla="*/ 15 h 52"/>
                      <a:gd name="T6" fmla="*/ 6 w 12"/>
                      <a:gd name="T7" fmla="*/ 22 h 52"/>
                      <a:gd name="T8" fmla="*/ 3 w 12"/>
                      <a:gd name="T9" fmla="*/ 26 h 52"/>
                      <a:gd name="T10" fmla="*/ 1 w 12"/>
                      <a:gd name="T11" fmla="*/ 24 h 52"/>
                      <a:gd name="T12" fmla="*/ 0 w 12"/>
                      <a:gd name="T13" fmla="*/ 17 h 52"/>
                      <a:gd name="T14" fmla="*/ 1 w 12"/>
                      <a:gd name="T15" fmla="*/ 8 h 52"/>
                      <a:gd name="T16" fmla="*/ 1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2">
                        <a:moveTo>
                          <a:pt x="1" y="0"/>
                        </a:moveTo>
                        <a:lnTo>
                          <a:pt x="8" y="13"/>
                        </a:lnTo>
                        <a:lnTo>
                          <a:pt x="12" y="29"/>
                        </a:lnTo>
                        <a:lnTo>
                          <a:pt x="11" y="44"/>
                        </a:lnTo>
                        <a:lnTo>
                          <a:pt x="6" y="52"/>
                        </a:lnTo>
                        <a:lnTo>
                          <a:pt x="1" y="48"/>
                        </a:lnTo>
                        <a:lnTo>
                          <a:pt x="0" y="33"/>
                        </a:lnTo>
                        <a:lnTo>
                          <a:pt x="1" y="15"/>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2" name="Freeform 34">
                    <a:extLst>
                      <a:ext uri="{FF2B5EF4-FFF2-40B4-BE49-F238E27FC236}">
                        <a16:creationId xmlns:a16="http://schemas.microsoft.com/office/drawing/2014/main" id="{B665E097-5C56-4211-9E99-D4AD6EFBF887}"/>
                      </a:ext>
                    </a:extLst>
                  </p:cNvPr>
                  <p:cNvSpPr>
                    <a:spLocks/>
                  </p:cNvSpPr>
                  <p:nvPr/>
                </p:nvSpPr>
                <p:spPr bwMode="auto">
                  <a:xfrm>
                    <a:off x="434" y="62"/>
                    <a:ext cx="9" cy="25"/>
                  </a:xfrm>
                  <a:custGeom>
                    <a:avLst/>
                    <a:gdLst>
                      <a:gd name="T0" fmla="*/ 9 w 18"/>
                      <a:gd name="T1" fmla="*/ 0 h 49"/>
                      <a:gd name="T2" fmla="*/ 8 w 18"/>
                      <a:gd name="T3" fmla="*/ 6 h 49"/>
                      <a:gd name="T4" fmla="*/ 7 w 18"/>
                      <a:gd name="T5" fmla="*/ 14 h 49"/>
                      <a:gd name="T6" fmla="*/ 5 w 18"/>
                      <a:gd name="T7" fmla="*/ 21 h 49"/>
                      <a:gd name="T8" fmla="*/ 2 w 18"/>
                      <a:gd name="T9" fmla="*/ 25 h 49"/>
                      <a:gd name="T10" fmla="*/ 0 w 18"/>
                      <a:gd name="T11" fmla="*/ 21 h 49"/>
                      <a:gd name="T12" fmla="*/ 3 w 18"/>
                      <a:gd name="T13" fmla="*/ 14 h 49"/>
                      <a:gd name="T14" fmla="*/ 7 w 18"/>
                      <a:gd name="T15" fmla="*/ 5 h 49"/>
                      <a:gd name="T16" fmla="*/ 9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18" y="0"/>
                        </a:moveTo>
                        <a:lnTo>
                          <a:pt x="16" y="11"/>
                        </a:lnTo>
                        <a:lnTo>
                          <a:pt x="14" y="27"/>
                        </a:lnTo>
                        <a:lnTo>
                          <a:pt x="10" y="42"/>
                        </a:lnTo>
                        <a:lnTo>
                          <a:pt x="3" y="49"/>
                        </a:lnTo>
                        <a:lnTo>
                          <a:pt x="0" y="42"/>
                        </a:lnTo>
                        <a:lnTo>
                          <a:pt x="5" y="27"/>
                        </a:lnTo>
                        <a:lnTo>
                          <a:pt x="13" y="1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3" name="Freeform 35">
                    <a:extLst>
                      <a:ext uri="{FF2B5EF4-FFF2-40B4-BE49-F238E27FC236}">
                        <a16:creationId xmlns:a16="http://schemas.microsoft.com/office/drawing/2014/main" id="{D5CDD5BD-11C4-4ED6-B11E-D3EFFAC54391}"/>
                      </a:ext>
                    </a:extLst>
                  </p:cNvPr>
                  <p:cNvSpPr>
                    <a:spLocks/>
                  </p:cNvSpPr>
                  <p:nvPr/>
                </p:nvSpPr>
                <p:spPr bwMode="auto">
                  <a:xfrm>
                    <a:off x="462" y="67"/>
                    <a:ext cx="6" cy="24"/>
                  </a:xfrm>
                  <a:custGeom>
                    <a:avLst/>
                    <a:gdLst>
                      <a:gd name="T0" fmla="*/ 0 w 12"/>
                      <a:gd name="T1" fmla="*/ 0 h 47"/>
                      <a:gd name="T2" fmla="*/ 4 w 12"/>
                      <a:gd name="T3" fmla="*/ 4 h 47"/>
                      <a:gd name="T4" fmla="*/ 6 w 12"/>
                      <a:gd name="T5" fmla="*/ 11 h 47"/>
                      <a:gd name="T6" fmla="*/ 6 w 12"/>
                      <a:gd name="T7" fmla="*/ 19 h 47"/>
                      <a:gd name="T8" fmla="*/ 5 w 12"/>
                      <a:gd name="T9" fmla="*/ 24 h 47"/>
                      <a:gd name="T10" fmla="*/ 2 w 12"/>
                      <a:gd name="T11" fmla="*/ 23 h 47"/>
                      <a:gd name="T12" fmla="*/ 2 w 12"/>
                      <a:gd name="T13" fmla="*/ 16 h 47"/>
                      <a:gd name="T14" fmla="*/ 1 w 12"/>
                      <a:gd name="T15" fmla="*/ 7 h 47"/>
                      <a:gd name="T16" fmla="*/ 0 w 12"/>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47">
                        <a:moveTo>
                          <a:pt x="0" y="0"/>
                        </a:moveTo>
                        <a:lnTo>
                          <a:pt x="7" y="7"/>
                        </a:lnTo>
                        <a:lnTo>
                          <a:pt x="11" y="21"/>
                        </a:lnTo>
                        <a:lnTo>
                          <a:pt x="12" y="37"/>
                        </a:lnTo>
                        <a:lnTo>
                          <a:pt x="9" y="47"/>
                        </a:lnTo>
                        <a:lnTo>
                          <a:pt x="4" y="45"/>
                        </a:lnTo>
                        <a:lnTo>
                          <a:pt x="3" y="31"/>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4" name="Freeform 36">
                    <a:extLst>
                      <a:ext uri="{FF2B5EF4-FFF2-40B4-BE49-F238E27FC236}">
                        <a16:creationId xmlns:a16="http://schemas.microsoft.com/office/drawing/2014/main" id="{D658DFAF-F832-47B9-ACD7-A231BD4BF2E8}"/>
                      </a:ext>
                    </a:extLst>
                  </p:cNvPr>
                  <p:cNvSpPr>
                    <a:spLocks/>
                  </p:cNvSpPr>
                  <p:nvPr/>
                </p:nvSpPr>
                <p:spPr bwMode="auto">
                  <a:xfrm>
                    <a:off x="470" y="67"/>
                    <a:ext cx="10" cy="25"/>
                  </a:xfrm>
                  <a:custGeom>
                    <a:avLst/>
                    <a:gdLst>
                      <a:gd name="T0" fmla="*/ 0 w 18"/>
                      <a:gd name="T1" fmla="*/ 0 h 49"/>
                      <a:gd name="T2" fmla="*/ 5 w 18"/>
                      <a:gd name="T3" fmla="*/ 4 h 49"/>
                      <a:gd name="T4" fmla="*/ 8 w 18"/>
                      <a:gd name="T5" fmla="*/ 12 h 49"/>
                      <a:gd name="T6" fmla="*/ 10 w 18"/>
                      <a:gd name="T7" fmla="*/ 20 h 49"/>
                      <a:gd name="T8" fmla="*/ 9 w 18"/>
                      <a:gd name="T9" fmla="*/ 25 h 49"/>
                      <a:gd name="T10" fmla="*/ 6 w 18"/>
                      <a:gd name="T11" fmla="*/ 23 h 49"/>
                      <a:gd name="T12" fmla="*/ 4 w 18"/>
                      <a:gd name="T13" fmla="*/ 17 h 49"/>
                      <a:gd name="T14" fmla="*/ 3 w 18"/>
                      <a:gd name="T15" fmla="*/ 8 h 49"/>
                      <a:gd name="T16" fmla="*/ 0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0" y="0"/>
                        </a:moveTo>
                        <a:lnTo>
                          <a:pt x="9" y="8"/>
                        </a:lnTo>
                        <a:lnTo>
                          <a:pt x="15" y="24"/>
                        </a:lnTo>
                        <a:lnTo>
                          <a:pt x="18" y="40"/>
                        </a:lnTo>
                        <a:lnTo>
                          <a:pt x="16" y="49"/>
                        </a:lnTo>
                        <a:lnTo>
                          <a:pt x="11" y="46"/>
                        </a:lnTo>
                        <a:lnTo>
                          <a:pt x="8" y="33"/>
                        </a:lnTo>
                        <a:lnTo>
                          <a:pt x="5"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5" name="Freeform 37">
                    <a:extLst>
                      <a:ext uri="{FF2B5EF4-FFF2-40B4-BE49-F238E27FC236}">
                        <a16:creationId xmlns:a16="http://schemas.microsoft.com/office/drawing/2014/main" id="{A5676CC8-2ABF-4D98-9614-D993F12BF868}"/>
                      </a:ext>
                    </a:extLst>
                  </p:cNvPr>
                  <p:cNvSpPr>
                    <a:spLocks/>
                  </p:cNvSpPr>
                  <p:nvPr/>
                </p:nvSpPr>
                <p:spPr bwMode="auto">
                  <a:xfrm>
                    <a:off x="478" y="66"/>
                    <a:ext cx="11" cy="23"/>
                  </a:xfrm>
                  <a:custGeom>
                    <a:avLst/>
                    <a:gdLst>
                      <a:gd name="T0" fmla="*/ 0 w 23"/>
                      <a:gd name="T1" fmla="*/ 0 h 46"/>
                      <a:gd name="T2" fmla="*/ 5 w 23"/>
                      <a:gd name="T3" fmla="*/ 5 h 46"/>
                      <a:gd name="T4" fmla="*/ 9 w 23"/>
                      <a:gd name="T5" fmla="*/ 12 h 46"/>
                      <a:gd name="T6" fmla="*/ 11 w 23"/>
                      <a:gd name="T7" fmla="*/ 20 h 46"/>
                      <a:gd name="T8" fmla="*/ 10 w 23"/>
                      <a:gd name="T9" fmla="*/ 23 h 46"/>
                      <a:gd name="T10" fmla="*/ 7 w 23"/>
                      <a:gd name="T11" fmla="*/ 21 h 46"/>
                      <a:gd name="T12" fmla="*/ 5 w 23"/>
                      <a:gd name="T13" fmla="*/ 14 h 46"/>
                      <a:gd name="T14" fmla="*/ 3 w 23"/>
                      <a:gd name="T15" fmla="*/ 6 h 46"/>
                      <a:gd name="T16" fmla="*/ 0 w 23"/>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46">
                        <a:moveTo>
                          <a:pt x="0" y="0"/>
                        </a:moveTo>
                        <a:lnTo>
                          <a:pt x="10" y="9"/>
                        </a:lnTo>
                        <a:lnTo>
                          <a:pt x="18" y="24"/>
                        </a:lnTo>
                        <a:lnTo>
                          <a:pt x="23" y="39"/>
                        </a:lnTo>
                        <a:lnTo>
                          <a:pt x="21" y="46"/>
                        </a:lnTo>
                        <a:lnTo>
                          <a:pt x="15" y="42"/>
                        </a:lnTo>
                        <a:lnTo>
                          <a:pt x="10" y="28"/>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6" name="Freeform 38">
                    <a:extLst>
                      <a:ext uri="{FF2B5EF4-FFF2-40B4-BE49-F238E27FC236}">
                        <a16:creationId xmlns:a16="http://schemas.microsoft.com/office/drawing/2014/main" id="{FFD9EA5A-E716-4E1E-961D-B48B69EA0132}"/>
                      </a:ext>
                    </a:extLst>
                  </p:cNvPr>
                  <p:cNvSpPr>
                    <a:spLocks/>
                  </p:cNvSpPr>
                  <p:nvPr/>
                </p:nvSpPr>
                <p:spPr bwMode="auto">
                  <a:xfrm>
                    <a:off x="487" y="63"/>
                    <a:ext cx="17" cy="25"/>
                  </a:xfrm>
                  <a:custGeom>
                    <a:avLst/>
                    <a:gdLst>
                      <a:gd name="T0" fmla="*/ 0 w 35"/>
                      <a:gd name="T1" fmla="*/ 0 h 48"/>
                      <a:gd name="T2" fmla="*/ 3 w 35"/>
                      <a:gd name="T3" fmla="*/ 2 h 48"/>
                      <a:gd name="T4" fmla="*/ 6 w 35"/>
                      <a:gd name="T5" fmla="*/ 6 h 48"/>
                      <a:gd name="T6" fmla="*/ 9 w 35"/>
                      <a:gd name="T7" fmla="*/ 9 h 48"/>
                      <a:gd name="T8" fmla="*/ 12 w 35"/>
                      <a:gd name="T9" fmla="*/ 13 h 48"/>
                      <a:gd name="T10" fmla="*/ 15 w 35"/>
                      <a:gd name="T11" fmla="*/ 17 h 48"/>
                      <a:gd name="T12" fmla="*/ 17 w 35"/>
                      <a:gd name="T13" fmla="*/ 21 h 48"/>
                      <a:gd name="T14" fmla="*/ 17 w 35"/>
                      <a:gd name="T15" fmla="*/ 23 h 48"/>
                      <a:gd name="T16" fmla="*/ 16 w 35"/>
                      <a:gd name="T17" fmla="*/ 25 h 48"/>
                      <a:gd name="T18" fmla="*/ 12 w 35"/>
                      <a:gd name="T19" fmla="*/ 23 h 48"/>
                      <a:gd name="T20" fmla="*/ 7 w 35"/>
                      <a:gd name="T21" fmla="*/ 16 h 48"/>
                      <a:gd name="T22" fmla="*/ 3 w 35"/>
                      <a:gd name="T23" fmla="*/ 7 h 48"/>
                      <a:gd name="T24" fmla="*/ 0 w 35"/>
                      <a:gd name="T25" fmla="*/ 0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48">
                        <a:moveTo>
                          <a:pt x="0" y="0"/>
                        </a:moveTo>
                        <a:lnTo>
                          <a:pt x="6" y="4"/>
                        </a:lnTo>
                        <a:lnTo>
                          <a:pt x="12" y="11"/>
                        </a:lnTo>
                        <a:lnTo>
                          <a:pt x="19" y="18"/>
                        </a:lnTo>
                        <a:lnTo>
                          <a:pt x="25" y="25"/>
                        </a:lnTo>
                        <a:lnTo>
                          <a:pt x="30" y="33"/>
                        </a:lnTo>
                        <a:lnTo>
                          <a:pt x="34" y="40"/>
                        </a:lnTo>
                        <a:lnTo>
                          <a:pt x="35" y="45"/>
                        </a:lnTo>
                        <a:lnTo>
                          <a:pt x="32" y="48"/>
                        </a:lnTo>
                        <a:lnTo>
                          <a:pt x="24" y="45"/>
                        </a:lnTo>
                        <a:lnTo>
                          <a:pt x="15" y="30"/>
                        </a:lnTo>
                        <a:lnTo>
                          <a:pt x="7"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7" name="Freeform 39">
                    <a:extLst>
                      <a:ext uri="{FF2B5EF4-FFF2-40B4-BE49-F238E27FC236}">
                        <a16:creationId xmlns:a16="http://schemas.microsoft.com/office/drawing/2014/main" id="{598BCC78-4EF9-48E0-8A81-0EED725DA7B3}"/>
                      </a:ext>
                    </a:extLst>
                  </p:cNvPr>
                  <p:cNvSpPr>
                    <a:spLocks/>
                  </p:cNvSpPr>
                  <p:nvPr/>
                </p:nvSpPr>
                <p:spPr bwMode="auto">
                  <a:xfrm>
                    <a:off x="497" y="59"/>
                    <a:ext cx="22" cy="23"/>
                  </a:xfrm>
                  <a:custGeom>
                    <a:avLst/>
                    <a:gdLst>
                      <a:gd name="T0" fmla="*/ 0 w 45"/>
                      <a:gd name="T1" fmla="*/ 0 h 46"/>
                      <a:gd name="T2" fmla="*/ 3 w 45"/>
                      <a:gd name="T3" fmla="*/ 2 h 46"/>
                      <a:gd name="T4" fmla="*/ 6 w 45"/>
                      <a:gd name="T5" fmla="*/ 5 h 46"/>
                      <a:gd name="T6" fmla="*/ 10 w 45"/>
                      <a:gd name="T7" fmla="*/ 9 h 46"/>
                      <a:gd name="T8" fmla="*/ 15 w 45"/>
                      <a:gd name="T9" fmla="*/ 12 h 46"/>
                      <a:gd name="T10" fmla="*/ 18 w 45"/>
                      <a:gd name="T11" fmla="*/ 16 h 46"/>
                      <a:gd name="T12" fmla="*/ 21 w 45"/>
                      <a:gd name="T13" fmla="*/ 19 h 46"/>
                      <a:gd name="T14" fmla="*/ 22 w 45"/>
                      <a:gd name="T15" fmla="*/ 22 h 46"/>
                      <a:gd name="T16" fmla="*/ 22 w 45"/>
                      <a:gd name="T17" fmla="*/ 23 h 46"/>
                      <a:gd name="T18" fmla="*/ 19 w 45"/>
                      <a:gd name="T19" fmla="*/ 23 h 46"/>
                      <a:gd name="T20" fmla="*/ 16 w 45"/>
                      <a:gd name="T21" fmla="*/ 21 h 46"/>
                      <a:gd name="T22" fmla="*/ 13 w 45"/>
                      <a:gd name="T23" fmla="*/ 17 h 46"/>
                      <a:gd name="T24" fmla="*/ 9 w 45"/>
                      <a:gd name="T25" fmla="*/ 13 h 46"/>
                      <a:gd name="T26" fmla="*/ 7 w 45"/>
                      <a:gd name="T27" fmla="*/ 9 h 46"/>
                      <a:gd name="T28" fmla="*/ 4 w 45"/>
                      <a:gd name="T29" fmla="*/ 5 h 46"/>
                      <a:gd name="T30" fmla="*/ 1 w 45"/>
                      <a:gd name="T31" fmla="*/ 2 h 46"/>
                      <a:gd name="T32" fmla="*/ 0 w 45"/>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6">
                        <a:moveTo>
                          <a:pt x="0" y="0"/>
                        </a:moveTo>
                        <a:lnTo>
                          <a:pt x="6" y="3"/>
                        </a:lnTo>
                        <a:lnTo>
                          <a:pt x="13" y="9"/>
                        </a:lnTo>
                        <a:lnTo>
                          <a:pt x="21" y="17"/>
                        </a:lnTo>
                        <a:lnTo>
                          <a:pt x="30" y="24"/>
                        </a:lnTo>
                        <a:lnTo>
                          <a:pt x="37" y="32"/>
                        </a:lnTo>
                        <a:lnTo>
                          <a:pt x="42" y="38"/>
                        </a:lnTo>
                        <a:lnTo>
                          <a:pt x="45" y="43"/>
                        </a:lnTo>
                        <a:lnTo>
                          <a:pt x="44" y="46"/>
                        </a:lnTo>
                        <a:lnTo>
                          <a:pt x="39" y="46"/>
                        </a:lnTo>
                        <a:lnTo>
                          <a:pt x="33" y="41"/>
                        </a:lnTo>
                        <a:lnTo>
                          <a:pt x="26" y="34"/>
                        </a:lnTo>
                        <a:lnTo>
                          <a:pt x="19" y="26"/>
                        </a:lnTo>
                        <a:lnTo>
                          <a:pt x="14" y="17"/>
                        </a:lnTo>
                        <a:lnTo>
                          <a:pt x="8"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8" name="Freeform 40">
                    <a:extLst>
                      <a:ext uri="{FF2B5EF4-FFF2-40B4-BE49-F238E27FC236}">
                        <a16:creationId xmlns:a16="http://schemas.microsoft.com/office/drawing/2014/main" id="{E0655163-9C8C-483D-ABAF-69B80EEC4ABD}"/>
                      </a:ext>
                    </a:extLst>
                  </p:cNvPr>
                  <p:cNvSpPr>
                    <a:spLocks/>
                  </p:cNvSpPr>
                  <p:nvPr/>
                </p:nvSpPr>
                <p:spPr bwMode="auto">
                  <a:xfrm>
                    <a:off x="509" y="54"/>
                    <a:ext cx="25" cy="24"/>
                  </a:xfrm>
                  <a:custGeom>
                    <a:avLst/>
                    <a:gdLst>
                      <a:gd name="T0" fmla="*/ 0 w 51"/>
                      <a:gd name="T1" fmla="*/ 0 h 49"/>
                      <a:gd name="T2" fmla="*/ 3 w 51"/>
                      <a:gd name="T3" fmla="*/ 2 h 49"/>
                      <a:gd name="T4" fmla="*/ 7 w 51"/>
                      <a:gd name="T5" fmla="*/ 4 h 49"/>
                      <a:gd name="T6" fmla="*/ 11 w 51"/>
                      <a:gd name="T7" fmla="*/ 7 h 49"/>
                      <a:gd name="T8" fmla="*/ 16 w 51"/>
                      <a:gd name="T9" fmla="*/ 11 h 49"/>
                      <a:gd name="T10" fmla="*/ 21 w 51"/>
                      <a:gd name="T11" fmla="*/ 15 h 49"/>
                      <a:gd name="T12" fmla="*/ 23 w 51"/>
                      <a:gd name="T13" fmla="*/ 19 h 49"/>
                      <a:gd name="T14" fmla="*/ 25 w 51"/>
                      <a:gd name="T15" fmla="*/ 22 h 49"/>
                      <a:gd name="T16" fmla="*/ 25 w 51"/>
                      <a:gd name="T17" fmla="*/ 24 h 49"/>
                      <a:gd name="T18" fmla="*/ 22 w 51"/>
                      <a:gd name="T19" fmla="*/ 24 h 49"/>
                      <a:gd name="T20" fmla="*/ 19 w 51"/>
                      <a:gd name="T21" fmla="*/ 22 h 49"/>
                      <a:gd name="T22" fmla="*/ 16 w 51"/>
                      <a:gd name="T23" fmla="*/ 19 h 49"/>
                      <a:gd name="T24" fmla="*/ 12 w 51"/>
                      <a:gd name="T25" fmla="*/ 14 h 49"/>
                      <a:gd name="T26" fmla="*/ 8 w 51"/>
                      <a:gd name="T27" fmla="*/ 10 h 49"/>
                      <a:gd name="T28" fmla="*/ 5 w 51"/>
                      <a:gd name="T29" fmla="*/ 6 h 49"/>
                      <a:gd name="T30" fmla="*/ 2 w 51"/>
                      <a:gd name="T31" fmla="*/ 2 h 49"/>
                      <a:gd name="T32" fmla="*/ 0 w 51"/>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9">
                        <a:moveTo>
                          <a:pt x="0" y="0"/>
                        </a:moveTo>
                        <a:lnTo>
                          <a:pt x="6" y="4"/>
                        </a:lnTo>
                        <a:lnTo>
                          <a:pt x="14" y="8"/>
                        </a:lnTo>
                        <a:lnTo>
                          <a:pt x="23" y="15"/>
                        </a:lnTo>
                        <a:lnTo>
                          <a:pt x="32" y="23"/>
                        </a:lnTo>
                        <a:lnTo>
                          <a:pt x="42" y="31"/>
                        </a:lnTo>
                        <a:lnTo>
                          <a:pt x="47" y="38"/>
                        </a:lnTo>
                        <a:lnTo>
                          <a:pt x="51" y="44"/>
                        </a:lnTo>
                        <a:lnTo>
                          <a:pt x="50" y="49"/>
                        </a:lnTo>
                        <a:lnTo>
                          <a:pt x="45" y="49"/>
                        </a:lnTo>
                        <a:lnTo>
                          <a:pt x="39" y="45"/>
                        </a:lnTo>
                        <a:lnTo>
                          <a:pt x="32" y="38"/>
                        </a:lnTo>
                        <a:lnTo>
                          <a:pt x="25" y="29"/>
                        </a:lnTo>
                        <a:lnTo>
                          <a:pt x="17" y="20"/>
                        </a:lnTo>
                        <a:lnTo>
                          <a:pt x="10" y="12"/>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9" name="Freeform 41">
                    <a:extLst>
                      <a:ext uri="{FF2B5EF4-FFF2-40B4-BE49-F238E27FC236}">
                        <a16:creationId xmlns:a16="http://schemas.microsoft.com/office/drawing/2014/main" id="{02B2954B-1D3A-4F01-893D-1B49EC11742B}"/>
                      </a:ext>
                    </a:extLst>
                  </p:cNvPr>
                  <p:cNvSpPr>
                    <a:spLocks/>
                  </p:cNvSpPr>
                  <p:nvPr/>
                </p:nvSpPr>
                <p:spPr bwMode="auto">
                  <a:xfrm>
                    <a:off x="518" y="48"/>
                    <a:ext cx="28" cy="22"/>
                  </a:xfrm>
                  <a:custGeom>
                    <a:avLst/>
                    <a:gdLst>
                      <a:gd name="T0" fmla="*/ 0 w 58"/>
                      <a:gd name="T1" fmla="*/ 0 h 44"/>
                      <a:gd name="T2" fmla="*/ 3 w 58"/>
                      <a:gd name="T3" fmla="*/ 1 h 44"/>
                      <a:gd name="T4" fmla="*/ 8 w 58"/>
                      <a:gd name="T5" fmla="*/ 3 h 44"/>
                      <a:gd name="T6" fmla="*/ 13 w 58"/>
                      <a:gd name="T7" fmla="*/ 5 h 44"/>
                      <a:gd name="T8" fmla="*/ 17 w 58"/>
                      <a:gd name="T9" fmla="*/ 8 h 44"/>
                      <a:gd name="T10" fmla="*/ 21 w 58"/>
                      <a:gd name="T11" fmla="*/ 11 h 44"/>
                      <a:gd name="T12" fmla="*/ 25 w 58"/>
                      <a:gd name="T13" fmla="*/ 14 h 44"/>
                      <a:gd name="T14" fmla="*/ 27 w 58"/>
                      <a:gd name="T15" fmla="*/ 18 h 44"/>
                      <a:gd name="T16" fmla="*/ 28 w 58"/>
                      <a:gd name="T17" fmla="*/ 21 h 44"/>
                      <a:gd name="T18" fmla="*/ 27 w 58"/>
                      <a:gd name="T19" fmla="*/ 22 h 44"/>
                      <a:gd name="T20" fmla="*/ 25 w 58"/>
                      <a:gd name="T21" fmla="*/ 21 h 44"/>
                      <a:gd name="T22" fmla="*/ 20 w 58"/>
                      <a:gd name="T23" fmla="*/ 18 h 44"/>
                      <a:gd name="T24" fmla="*/ 16 w 58"/>
                      <a:gd name="T25" fmla="*/ 14 h 44"/>
                      <a:gd name="T26" fmla="*/ 11 w 58"/>
                      <a:gd name="T27" fmla="*/ 10 h 44"/>
                      <a:gd name="T28" fmla="*/ 6 w 58"/>
                      <a:gd name="T29" fmla="*/ 6 h 44"/>
                      <a:gd name="T30" fmla="*/ 2 w 58"/>
                      <a:gd name="T31" fmla="*/ 2 h 44"/>
                      <a:gd name="T32" fmla="*/ 0 w 58"/>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44">
                        <a:moveTo>
                          <a:pt x="0" y="0"/>
                        </a:moveTo>
                        <a:lnTo>
                          <a:pt x="7" y="2"/>
                        </a:lnTo>
                        <a:lnTo>
                          <a:pt x="16" y="5"/>
                        </a:lnTo>
                        <a:lnTo>
                          <a:pt x="26" y="10"/>
                        </a:lnTo>
                        <a:lnTo>
                          <a:pt x="35" y="15"/>
                        </a:lnTo>
                        <a:lnTo>
                          <a:pt x="44" y="22"/>
                        </a:lnTo>
                        <a:lnTo>
                          <a:pt x="51" y="27"/>
                        </a:lnTo>
                        <a:lnTo>
                          <a:pt x="56" y="35"/>
                        </a:lnTo>
                        <a:lnTo>
                          <a:pt x="58" y="42"/>
                        </a:lnTo>
                        <a:lnTo>
                          <a:pt x="56" y="44"/>
                        </a:lnTo>
                        <a:lnTo>
                          <a:pt x="51" y="41"/>
                        </a:lnTo>
                        <a:lnTo>
                          <a:pt x="42" y="35"/>
                        </a:lnTo>
                        <a:lnTo>
                          <a:pt x="33" y="27"/>
                        </a:lnTo>
                        <a:lnTo>
                          <a:pt x="22" y="19"/>
                        </a:lnTo>
                        <a:lnTo>
                          <a:pt x="13" y="11"/>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0" name="Freeform 42">
                    <a:extLst>
                      <a:ext uri="{FF2B5EF4-FFF2-40B4-BE49-F238E27FC236}">
                        <a16:creationId xmlns:a16="http://schemas.microsoft.com/office/drawing/2014/main" id="{E73A2235-96CE-45BA-8AF8-74209800419F}"/>
                      </a:ext>
                    </a:extLst>
                  </p:cNvPr>
                  <p:cNvSpPr>
                    <a:spLocks/>
                  </p:cNvSpPr>
                  <p:nvPr/>
                </p:nvSpPr>
                <p:spPr bwMode="auto">
                  <a:xfrm>
                    <a:off x="525" y="44"/>
                    <a:ext cx="30" cy="10"/>
                  </a:xfrm>
                  <a:custGeom>
                    <a:avLst/>
                    <a:gdLst>
                      <a:gd name="T0" fmla="*/ 30 w 61"/>
                      <a:gd name="T1" fmla="*/ 10 h 20"/>
                      <a:gd name="T2" fmla="*/ 29 w 61"/>
                      <a:gd name="T3" fmla="*/ 10 h 20"/>
                      <a:gd name="T4" fmla="*/ 26 w 61"/>
                      <a:gd name="T5" fmla="*/ 10 h 20"/>
                      <a:gd name="T6" fmla="*/ 22 w 61"/>
                      <a:gd name="T7" fmla="*/ 9 h 20"/>
                      <a:gd name="T8" fmla="*/ 17 w 61"/>
                      <a:gd name="T9" fmla="*/ 7 h 20"/>
                      <a:gd name="T10" fmla="*/ 12 w 61"/>
                      <a:gd name="T11" fmla="*/ 5 h 20"/>
                      <a:gd name="T12" fmla="*/ 7 w 61"/>
                      <a:gd name="T13" fmla="*/ 4 h 20"/>
                      <a:gd name="T14" fmla="*/ 3 w 61"/>
                      <a:gd name="T15" fmla="*/ 2 h 20"/>
                      <a:gd name="T16" fmla="*/ 0 w 61"/>
                      <a:gd name="T17" fmla="*/ 1 h 20"/>
                      <a:gd name="T18" fmla="*/ 4 w 61"/>
                      <a:gd name="T19" fmla="*/ 0 h 20"/>
                      <a:gd name="T20" fmla="*/ 8 w 61"/>
                      <a:gd name="T21" fmla="*/ 0 h 20"/>
                      <a:gd name="T22" fmla="*/ 14 w 61"/>
                      <a:gd name="T23" fmla="*/ 1 h 20"/>
                      <a:gd name="T24" fmla="*/ 19 w 61"/>
                      <a:gd name="T25" fmla="*/ 2 h 20"/>
                      <a:gd name="T26" fmla="*/ 25 w 61"/>
                      <a:gd name="T27" fmla="*/ 3 h 20"/>
                      <a:gd name="T28" fmla="*/ 28 w 61"/>
                      <a:gd name="T29" fmla="*/ 5 h 20"/>
                      <a:gd name="T30" fmla="*/ 30 w 61"/>
                      <a:gd name="T31" fmla="*/ 8 h 20"/>
                      <a:gd name="T32" fmla="*/ 30 w 61"/>
                      <a:gd name="T33" fmla="*/ 1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19"/>
                        </a:moveTo>
                        <a:lnTo>
                          <a:pt x="59" y="20"/>
                        </a:lnTo>
                        <a:lnTo>
                          <a:pt x="52" y="19"/>
                        </a:lnTo>
                        <a:lnTo>
                          <a:pt x="44" y="17"/>
                        </a:lnTo>
                        <a:lnTo>
                          <a:pt x="35" y="13"/>
                        </a:lnTo>
                        <a:lnTo>
                          <a:pt x="24" y="10"/>
                        </a:lnTo>
                        <a:lnTo>
                          <a:pt x="15" y="7"/>
                        </a:lnTo>
                        <a:lnTo>
                          <a:pt x="6" y="3"/>
                        </a:lnTo>
                        <a:lnTo>
                          <a:pt x="0" y="2"/>
                        </a:lnTo>
                        <a:lnTo>
                          <a:pt x="8" y="0"/>
                        </a:lnTo>
                        <a:lnTo>
                          <a:pt x="17" y="0"/>
                        </a:lnTo>
                        <a:lnTo>
                          <a:pt x="29" y="1"/>
                        </a:lnTo>
                        <a:lnTo>
                          <a:pt x="39" y="3"/>
                        </a:lnTo>
                        <a:lnTo>
                          <a:pt x="50" y="5"/>
                        </a:lnTo>
                        <a:lnTo>
                          <a:pt x="57" y="10"/>
                        </a:lnTo>
                        <a:lnTo>
                          <a:pt x="61" y="15"/>
                        </a:lnTo>
                        <a:lnTo>
                          <a:pt x="61"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1" name="Freeform 43">
                    <a:extLst>
                      <a:ext uri="{FF2B5EF4-FFF2-40B4-BE49-F238E27FC236}">
                        <a16:creationId xmlns:a16="http://schemas.microsoft.com/office/drawing/2014/main" id="{FDA8231A-2F6F-442C-A9FD-358283BD6EC0}"/>
                      </a:ext>
                    </a:extLst>
                  </p:cNvPr>
                  <p:cNvSpPr>
                    <a:spLocks/>
                  </p:cNvSpPr>
                  <p:nvPr/>
                </p:nvSpPr>
                <p:spPr bwMode="auto">
                  <a:xfrm>
                    <a:off x="534" y="35"/>
                    <a:ext cx="30" cy="9"/>
                  </a:xfrm>
                  <a:custGeom>
                    <a:avLst/>
                    <a:gdLst>
                      <a:gd name="T0" fmla="*/ 30 w 61"/>
                      <a:gd name="T1" fmla="*/ 9 h 20"/>
                      <a:gd name="T2" fmla="*/ 28 w 61"/>
                      <a:gd name="T3" fmla="*/ 9 h 20"/>
                      <a:gd name="T4" fmla="*/ 25 w 61"/>
                      <a:gd name="T5" fmla="*/ 9 h 20"/>
                      <a:gd name="T6" fmla="*/ 21 w 61"/>
                      <a:gd name="T7" fmla="*/ 7 h 20"/>
                      <a:gd name="T8" fmla="*/ 16 w 61"/>
                      <a:gd name="T9" fmla="*/ 6 h 20"/>
                      <a:gd name="T10" fmla="*/ 11 w 61"/>
                      <a:gd name="T11" fmla="*/ 5 h 20"/>
                      <a:gd name="T12" fmla="*/ 6 w 61"/>
                      <a:gd name="T13" fmla="*/ 3 h 20"/>
                      <a:gd name="T14" fmla="*/ 2 w 61"/>
                      <a:gd name="T15" fmla="*/ 2 h 20"/>
                      <a:gd name="T16" fmla="*/ 0 w 61"/>
                      <a:gd name="T17" fmla="*/ 1 h 20"/>
                      <a:gd name="T18" fmla="*/ 4 w 61"/>
                      <a:gd name="T19" fmla="*/ 0 h 20"/>
                      <a:gd name="T20" fmla="*/ 9 w 61"/>
                      <a:gd name="T21" fmla="*/ 0 h 20"/>
                      <a:gd name="T22" fmla="*/ 14 w 61"/>
                      <a:gd name="T23" fmla="*/ 0 h 20"/>
                      <a:gd name="T24" fmla="*/ 19 w 61"/>
                      <a:gd name="T25" fmla="*/ 2 h 20"/>
                      <a:gd name="T26" fmla="*/ 24 w 61"/>
                      <a:gd name="T27" fmla="*/ 3 h 20"/>
                      <a:gd name="T28" fmla="*/ 28 w 61"/>
                      <a:gd name="T29" fmla="*/ 5 h 20"/>
                      <a:gd name="T30" fmla="*/ 30 w 61"/>
                      <a:gd name="T31" fmla="*/ 7 h 20"/>
                      <a:gd name="T32" fmla="*/ 30 w 6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20"/>
                        </a:moveTo>
                        <a:lnTo>
                          <a:pt x="57" y="20"/>
                        </a:lnTo>
                        <a:lnTo>
                          <a:pt x="51" y="19"/>
                        </a:lnTo>
                        <a:lnTo>
                          <a:pt x="42" y="16"/>
                        </a:lnTo>
                        <a:lnTo>
                          <a:pt x="33" y="14"/>
                        </a:lnTo>
                        <a:lnTo>
                          <a:pt x="23" y="11"/>
                        </a:lnTo>
                        <a:lnTo>
                          <a:pt x="13" y="7"/>
                        </a:lnTo>
                        <a:lnTo>
                          <a:pt x="5" y="5"/>
                        </a:lnTo>
                        <a:lnTo>
                          <a:pt x="0" y="2"/>
                        </a:lnTo>
                        <a:lnTo>
                          <a:pt x="8" y="0"/>
                        </a:lnTo>
                        <a:lnTo>
                          <a:pt x="18" y="0"/>
                        </a:lnTo>
                        <a:lnTo>
                          <a:pt x="28" y="1"/>
                        </a:lnTo>
                        <a:lnTo>
                          <a:pt x="39" y="4"/>
                        </a:lnTo>
                        <a:lnTo>
                          <a:pt x="49" y="6"/>
                        </a:lnTo>
                        <a:lnTo>
                          <a:pt x="56" y="11"/>
                        </a:lnTo>
                        <a:lnTo>
                          <a:pt x="61" y="15"/>
                        </a:lnTo>
                        <a:lnTo>
                          <a:pt x="6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2" name="Freeform 44">
                    <a:extLst>
                      <a:ext uri="{FF2B5EF4-FFF2-40B4-BE49-F238E27FC236}">
                        <a16:creationId xmlns:a16="http://schemas.microsoft.com/office/drawing/2014/main" id="{035715D8-51D3-4885-A276-CA714C87D081}"/>
                      </a:ext>
                    </a:extLst>
                  </p:cNvPr>
                  <p:cNvSpPr>
                    <a:spLocks/>
                  </p:cNvSpPr>
                  <p:nvPr/>
                </p:nvSpPr>
                <p:spPr bwMode="auto">
                  <a:xfrm>
                    <a:off x="508" y="54"/>
                    <a:ext cx="147" cy="40"/>
                  </a:xfrm>
                  <a:custGeom>
                    <a:avLst/>
                    <a:gdLst>
                      <a:gd name="T0" fmla="*/ 2 w 293"/>
                      <a:gd name="T1" fmla="*/ 35 h 81"/>
                      <a:gd name="T2" fmla="*/ 1 w 293"/>
                      <a:gd name="T3" fmla="*/ 36 h 81"/>
                      <a:gd name="T4" fmla="*/ 1 w 293"/>
                      <a:gd name="T5" fmla="*/ 37 h 81"/>
                      <a:gd name="T6" fmla="*/ 1 w 293"/>
                      <a:gd name="T7" fmla="*/ 39 h 81"/>
                      <a:gd name="T8" fmla="*/ 0 w 293"/>
                      <a:gd name="T9" fmla="*/ 40 h 81"/>
                      <a:gd name="T10" fmla="*/ 10 w 293"/>
                      <a:gd name="T11" fmla="*/ 33 h 81"/>
                      <a:gd name="T12" fmla="*/ 21 w 293"/>
                      <a:gd name="T13" fmla="*/ 28 h 81"/>
                      <a:gd name="T14" fmla="*/ 32 w 293"/>
                      <a:gd name="T15" fmla="*/ 23 h 81"/>
                      <a:gd name="T16" fmla="*/ 42 w 293"/>
                      <a:gd name="T17" fmla="*/ 18 h 81"/>
                      <a:gd name="T18" fmla="*/ 53 w 293"/>
                      <a:gd name="T19" fmla="*/ 15 h 81"/>
                      <a:gd name="T20" fmla="*/ 62 w 293"/>
                      <a:gd name="T21" fmla="*/ 12 h 81"/>
                      <a:gd name="T22" fmla="*/ 72 w 293"/>
                      <a:gd name="T23" fmla="*/ 10 h 81"/>
                      <a:gd name="T24" fmla="*/ 81 w 293"/>
                      <a:gd name="T25" fmla="*/ 7 h 81"/>
                      <a:gd name="T26" fmla="*/ 91 w 293"/>
                      <a:gd name="T27" fmla="*/ 6 h 81"/>
                      <a:gd name="T28" fmla="*/ 100 w 293"/>
                      <a:gd name="T29" fmla="*/ 5 h 81"/>
                      <a:gd name="T30" fmla="*/ 108 w 293"/>
                      <a:gd name="T31" fmla="*/ 4 h 81"/>
                      <a:gd name="T32" fmla="*/ 117 w 293"/>
                      <a:gd name="T33" fmla="*/ 3 h 81"/>
                      <a:gd name="T34" fmla="*/ 125 w 293"/>
                      <a:gd name="T35" fmla="*/ 3 h 81"/>
                      <a:gd name="T36" fmla="*/ 133 w 293"/>
                      <a:gd name="T37" fmla="*/ 3 h 81"/>
                      <a:gd name="T38" fmla="*/ 140 w 293"/>
                      <a:gd name="T39" fmla="*/ 3 h 81"/>
                      <a:gd name="T40" fmla="*/ 147 w 293"/>
                      <a:gd name="T41" fmla="*/ 2 h 81"/>
                      <a:gd name="T42" fmla="*/ 142 w 293"/>
                      <a:gd name="T43" fmla="*/ 1 h 81"/>
                      <a:gd name="T44" fmla="*/ 136 w 293"/>
                      <a:gd name="T45" fmla="*/ 0 h 81"/>
                      <a:gd name="T46" fmla="*/ 129 w 293"/>
                      <a:gd name="T47" fmla="*/ 0 h 81"/>
                      <a:gd name="T48" fmla="*/ 120 w 293"/>
                      <a:gd name="T49" fmla="*/ 0 h 81"/>
                      <a:gd name="T50" fmla="*/ 111 w 293"/>
                      <a:gd name="T51" fmla="*/ 0 h 81"/>
                      <a:gd name="T52" fmla="*/ 101 w 293"/>
                      <a:gd name="T53" fmla="*/ 1 h 81"/>
                      <a:gd name="T54" fmla="*/ 90 w 293"/>
                      <a:gd name="T55" fmla="*/ 2 h 81"/>
                      <a:gd name="T56" fmla="*/ 79 w 293"/>
                      <a:gd name="T57" fmla="*/ 4 h 81"/>
                      <a:gd name="T58" fmla="*/ 67 w 293"/>
                      <a:gd name="T59" fmla="*/ 6 h 81"/>
                      <a:gd name="T60" fmla="*/ 57 w 293"/>
                      <a:gd name="T61" fmla="*/ 9 h 81"/>
                      <a:gd name="T62" fmla="*/ 46 w 293"/>
                      <a:gd name="T63" fmla="*/ 11 h 81"/>
                      <a:gd name="T64" fmla="*/ 35 w 293"/>
                      <a:gd name="T65" fmla="*/ 15 h 81"/>
                      <a:gd name="T66" fmla="*/ 25 w 293"/>
                      <a:gd name="T67" fmla="*/ 19 h 81"/>
                      <a:gd name="T68" fmla="*/ 16 w 293"/>
                      <a:gd name="T69" fmla="*/ 24 h 81"/>
                      <a:gd name="T70" fmla="*/ 9 w 293"/>
                      <a:gd name="T71" fmla="*/ 29 h 81"/>
                      <a:gd name="T72" fmla="*/ 2 w 293"/>
                      <a:gd name="T73" fmla="*/ 35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3" h="81">
                        <a:moveTo>
                          <a:pt x="3" y="71"/>
                        </a:moveTo>
                        <a:lnTo>
                          <a:pt x="2" y="73"/>
                        </a:lnTo>
                        <a:lnTo>
                          <a:pt x="1" y="75"/>
                        </a:lnTo>
                        <a:lnTo>
                          <a:pt x="1" y="79"/>
                        </a:lnTo>
                        <a:lnTo>
                          <a:pt x="0" y="81"/>
                        </a:lnTo>
                        <a:lnTo>
                          <a:pt x="20" y="67"/>
                        </a:lnTo>
                        <a:lnTo>
                          <a:pt x="42" y="56"/>
                        </a:lnTo>
                        <a:lnTo>
                          <a:pt x="63" y="46"/>
                        </a:lnTo>
                        <a:lnTo>
                          <a:pt x="84" y="37"/>
                        </a:lnTo>
                        <a:lnTo>
                          <a:pt x="105" y="30"/>
                        </a:lnTo>
                        <a:lnTo>
                          <a:pt x="124" y="24"/>
                        </a:lnTo>
                        <a:lnTo>
                          <a:pt x="144" y="20"/>
                        </a:lnTo>
                        <a:lnTo>
                          <a:pt x="162" y="15"/>
                        </a:lnTo>
                        <a:lnTo>
                          <a:pt x="182" y="13"/>
                        </a:lnTo>
                        <a:lnTo>
                          <a:pt x="199" y="11"/>
                        </a:lnTo>
                        <a:lnTo>
                          <a:pt x="216" y="8"/>
                        </a:lnTo>
                        <a:lnTo>
                          <a:pt x="234" y="7"/>
                        </a:lnTo>
                        <a:lnTo>
                          <a:pt x="250" y="7"/>
                        </a:lnTo>
                        <a:lnTo>
                          <a:pt x="265" y="6"/>
                        </a:lnTo>
                        <a:lnTo>
                          <a:pt x="280" y="6"/>
                        </a:lnTo>
                        <a:lnTo>
                          <a:pt x="293" y="5"/>
                        </a:lnTo>
                        <a:lnTo>
                          <a:pt x="284" y="3"/>
                        </a:lnTo>
                        <a:lnTo>
                          <a:pt x="272" y="1"/>
                        </a:lnTo>
                        <a:lnTo>
                          <a:pt x="258" y="0"/>
                        </a:lnTo>
                        <a:lnTo>
                          <a:pt x="240" y="0"/>
                        </a:lnTo>
                        <a:lnTo>
                          <a:pt x="221" y="0"/>
                        </a:lnTo>
                        <a:lnTo>
                          <a:pt x="201" y="3"/>
                        </a:lnTo>
                        <a:lnTo>
                          <a:pt x="179" y="5"/>
                        </a:lnTo>
                        <a:lnTo>
                          <a:pt x="158" y="8"/>
                        </a:lnTo>
                        <a:lnTo>
                          <a:pt x="134" y="12"/>
                        </a:lnTo>
                        <a:lnTo>
                          <a:pt x="113" y="18"/>
                        </a:lnTo>
                        <a:lnTo>
                          <a:pt x="91" y="23"/>
                        </a:lnTo>
                        <a:lnTo>
                          <a:pt x="70" y="30"/>
                        </a:lnTo>
                        <a:lnTo>
                          <a:pt x="50" y="39"/>
                        </a:lnTo>
                        <a:lnTo>
                          <a:pt x="32" y="49"/>
                        </a:lnTo>
                        <a:lnTo>
                          <a:pt x="17" y="59"/>
                        </a:lnTo>
                        <a:lnTo>
                          <a:pt x="3"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3" name="Freeform 45">
                    <a:extLst>
                      <a:ext uri="{FF2B5EF4-FFF2-40B4-BE49-F238E27FC236}">
                        <a16:creationId xmlns:a16="http://schemas.microsoft.com/office/drawing/2014/main" id="{ED25A94F-1D5B-4922-8A9B-01941C939777}"/>
                      </a:ext>
                    </a:extLst>
                  </p:cNvPr>
                  <p:cNvSpPr>
                    <a:spLocks/>
                  </p:cNvSpPr>
                  <p:nvPr/>
                </p:nvSpPr>
                <p:spPr bwMode="auto">
                  <a:xfrm>
                    <a:off x="624" y="56"/>
                    <a:ext cx="23" cy="21"/>
                  </a:xfrm>
                  <a:custGeom>
                    <a:avLst/>
                    <a:gdLst>
                      <a:gd name="T0" fmla="*/ 22 w 45"/>
                      <a:gd name="T1" fmla="*/ 21 h 41"/>
                      <a:gd name="T2" fmla="*/ 23 w 45"/>
                      <a:gd name="T3" fmla="*/ 20 h 41"/>
                      <a:gd name="T4" fmla="*/ 22 w 45"/>
                      <a:gd name="T5" fmla="*/ 17 h 41"/>
                      <a:gd name="T6" fmla="*/ 21 w 45"/>
                      <a:gd name="T7" fmla="*/ 14 h 41"/>
                      <a:gd name="T8" fmla="*/ 18 w 45"/>
                      <a:gd name="T9" fmla="*/ 11 h 41"/>
                      <a:gd name="T10" fmla="*/ 14 w 45"/>
                      <a:gd name="T11" fmla="*/ 7 h 41"/>
                      <a:gd name="T12" fmla="*/ 10 w 45"/>
                      <a:gd name="T13" fmla="*/ 4 h 41"/>
                      <a:gd name="T14" fmla="*/ 6 w 45"/>
                      <a:gd name="T15" fmla="*/ 1 h 41"/>
                      <a:gd name="T16" fmla="*/ 0 w 45"/>
                      <a:gd name="T17" fmla="*/ 0 h 41"/>
                      <a:gd name="T18" fmla="*/ 3 w 45"/>
                      <a:gd name="T19" fmla="*/ 2 h 41"/>
                      <a:gd name="T20" fmla="*/ 6 w 45"/>
                      <a:gd name="T21" fmla="*/ 5 h 41"/>
                      <a:gd name="T22" fmla="*/ 10 w 45"/>
                      <a:gd name="T23" fmla="*/ 9 h 41"/>
                      <a:gd name="T24" fmla="*/ 13 w 45"/>
                      <a:gd name="T25" fmla="*/ 13 h 41"/>
                      <a:gd name="T26" fmla="*/ 16 w 45"/>
                      <a:gd name="T27" fmla="*/ 16 h 41"/>
                      <a:gd name="T28" fmla="*/ 19 w 45"/>
                      <a:gd name="T29" fmla="*/ 19 h 41"/>
                      <a:gd name="T30" fmla="*/ 21 w 45"/>
                      <a:gd name="T31" fmla="*/ 21 h 41"/>
                      <a:gd name="T32" fmla="*/ 22 w 45"/>
                      <a:gd name="T33" fmla="*/ 2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1">
                        <a:moveTo>
                          <a:pt x="44" y="41"/>
                        </a:moveTo>
                        <a:lnTo>
                          <a:pt x="45" y="39"/>
                        </a:lnTo>
                        <a:lnTo>
                          <a:pt x="44" y="34"/>
                        </a:lnTo>
                        <a:lnTo>
                          <a:pt x="41" y="28"/>
                        </a:lnTo>
                        <a:lnTo>
                          <a:pt x="35" y="21"/>
                        </a:lnTo>
                        <a:lnTo>
                          <a:pt x="28" y="14"/>
                        </a:lnTo>
                        <a:lnTo>
                          <a:pt x="20" y="7"/>
                        </a:lnTo>
                        <a:lnTo>
                          <a:pt x="11" y="2"/>
                        </a:lnTo>
                        <a:lnTo>
                          <a:pt x="0" y="0"/>
                        </a:lnTo>
                        <a:lnTo>
                          <a:pt x="6" y="4"/>
                        </a:lnTo>
                        <a:lnTo>
                          <a:pt x="12" y="10"/>
                        </a:lnTo>
                        <a:lnTo>
                          <a:pt x="19" y="17"/>
                        </a:lnTo>
                        <a:lnTo>
                          <a:pt x="25" y="25"/>
                        </a:lnTo>
                        <a:lnTo>
                          <a:pt x="31" y="32"/>
                        </a:lnTo>
                        <a:lnTo>
                          <a:pt x="37" y="38"/>
                        </a:lnTo>
                        <a:lnTo>
                          <a:pt x="41" y="41"/>
                        </a:lnTo>
                        <a:lnTo>
                          <a:pt x="44"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4" name="Freeform 46">
                    <a:extLst>
                      <a:ext uri="{FF2B5EF4-FFF2-40B4-BE49-F238E27FC236}">
                        <a16:creationId xmlns:a16="http://schemas.microsoft.com/office/drawing/2014/main" id="{C022D70D-8D5B-4496-AA51-6BD3E14E851F}"/>
                      </a:ext>
                    </a:extLst>
                  </p:cNvPr>
                  <p:cNvSpPr>
                    <a:spLocks/>
                  </p:cNvSpPr>
                  <p:nvPr/>
                </p:nvSpPr>
                <p:spPr bwMode="auto">
                  <a:xfrm>
                    <a:off x="597" y="56"/>
                    <a:ext cx="29" cy="24"/>
                  </a:xfrm>
                  <a:custGeom>
                    <a:avLst/>
                    <a:gdLst>
                      <a:gd name="T0" fmla="*/ 29 w 59"/>
                      <a:gd name="T1" fmla="*/ 24 h 47"/>
                      <a:gd name="T2" fmla="*/ 29 w 59"/>
                      <a:gd name="T3" fmla="*/ 22 h 47"/>
                      <a:gd name="T4" fmla="*/ 28 w 59"/>
                      <a:gd name="T5" fmla="*/ 20 h 47"/>
                      <a:gd name="T6" fmla="*/ 25 w 59"/>
                      <a:gd name="T7" fmla="*/ 16 h 47"/>
                      <a:gd name="T8" fmla="*/ 21 w 59"/>
                      <a:gd name="T9" fmla="*/ 12 h 47"/>
                      <a:gd name="T10" fmla="*/ 17 w 59"/>
                      <a:gd name="T11" fmla="*/ 8 h 47"/>
                      <a:gd name="T12" fmla="*/ 11 w 59"/>
                      <a:gd name="T13" fmla="*/ 4 h 47"/>
                      <a:gd name="T14" fmla="*/ 6 w 59"/>
                      <a:gd name="T15" fmla="*/ 1 h 47"/>
                      <a:gd name="T16" fmla="*/ 0 w 59"/>
                      <a:gd name="T17" fmla="*/ 0 h 47"/>
                      <a:gd name="T18" fmla="*/ 2 w 59"/>
                      <a:gd name="T19" fmla="*/ 2 h 47"/>
                      <a:gd name="T20" fmla="*/ 6 w 59"/>
                      <a:gd name="T21" fmla="*/ 5 h 47"/>
                      <a:gd name="T22" fmla="*/ 10 w 59"/>
                      <a:gd name="T23" fmla="*/ 9 h 47"/>
                      <a:gd name="T24" fmla="*/ 14 w 59"/>
                      <a:gd name="T25" fmla="*/ 14 h 47"/>
                      <a:gd name="T26" fmla="*/ 18 w 59"/>
                      <a:gd name="T27" fmla="*/ 18 h 47"/>
                      <a:gd name="T28" fmla="*/ 23 w 59"/>
                      <a:gd name="T29" fmla="*/ 22 h 47"/>
                      <a:gd name="T30" fmla="*/ 26 w 59"/>
                      <a:gd name="T31" fmla="*/ 24 h 47"/>
                      <a:gd name="T32" fmla="*/ 29 w 59"/>
                      <a:gd name="T33" fmla="*/ 24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7">
                        <a:moveTo>
                          <a:pt x="58" y="47"/>
                        </a:moveTo>
                        <a:lnTo>
                          <a:pt x="59" y="44"/>
                        </a:lnTo>
                        <a:lnTo>
                          <a:pt x="57" y="39"/>
                        </a:lnTo>
                        <a:lnTo>
                          <a:pt x="51" y="31"/>
                        </a:lnTo>
                        <a:lnTo>
                          <a:pt x="43" y="23"/>
                        </a:lnTo>
                        <a:lnTo>
                          <a:pt x="34" y="15"/>
                        </a:lnTo>
                        <a:lnTo>
                          <a:pt x="22" y="8"/>
                        </a:lnTo>
                        <a:lnTo>
                          <a:pt x="12" y="2"/>
                        </a:lnTo>
                        <a:lnTo>
                          <a:pt x="0" y="0"/>
                        </a:lnTo>
                        <a:lnTo>
                          <a:pt x="5" y="3"/>
                        </a:lnTo>
                        <a:lnTo>
                          <a:pt x="12" y="10"/>
                        </a:lnTo>
                        <a:lnTo>
                          <a:pt x="20" y="18"/>
                        </a:lnTo>
                        <a:lnTo>
                          <a:pt x="29" y="27"/>
                        </a:lnTo>
                        <a:lnTo>
                          <a:pt x="37" y="36"/>
                        </a:lnTo>
                        <a:lnTo>
                          <a:pt x="46" y="43"/>
                        </a:lnTo>
                        <a:lnTo>
                          <a:pt x="53" y="47"/>
                        </a:lnTo>
                        <a:lnTo>
                          <a:pt x="58"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5" name="Freeform 47">
                    <a:extLst>
                      <a:ext uri="{FF2B5EF4-FFF2-40B4-BE49-F238E27FC236}">
                        <a16:creationId xmlns:a16="http://schemas.microsoft.com/office/drawing/2014/main" id="{A8676F46-497D-428D-9BCF-3A73AB2CE4BD}"/>
                      </a:ext>
                    </a:extLst>
                  </p:cNvPr>
                  <p:cNvSpPr>
                    <a:spLocks/>
                  </p:cNvSpPr>
                  <p:nvPr/>
                </p:nvSpPr>
                <p:spPr bwMode="auto">
                  <a:xfrm>
                    <a:off x="584" y="59"/>
                    <a:ext cx="26" cy="27"/>
                  </a:xfrm>
                  <a:custGeom>
                    <a:avLst/>
                    <a:gdLst>
                      <a:gd name="T0" fmla="*/ 25 w 52"/>
                      <a:gd name="T1" fmla="*/ 27 h 54"/>
                      <a:gd name="T2" fmla="*/ 26 w 52"/>
                      <a:gd name="T3" fmla="*/ 25 h 54"/>
                      <a:gd name="T4" fmla="*/ 25 w 52"/>
                      <a:gd name="T5" fmla="*/ 22 h 54"/>
                      <a:gd name="T6" fmla="*/ 23 w 52"/>
                      <a:gd name="T7" fmla="*/ 17 h 54"/>
                      <a:gd name="T8" fmla="*/ 19 w 52"/>
                      <a:gd name="T9" fmla="*/ 13 h 54"/>
                      <a:gd name="T10" fmla="*/ 15 w 52"/>
                      <a:gd name="T11" fmla="*/ 8 h 54"/>
                      <a:gd name="T12" fmla="*/ 10 w 52"/>
                      <a:gd name="T13" fmla="*/ 4 h 54"/>
                      <a:gd name="T14" fmla="*/ 5 w 52"/>
                      <a:gd name="T15" fmla="*/ 1 h 54"/>
                      <a:gd name="T16" fmla="*/ 0 w 52"/>
                      <a:gd name="T17" fmla="*/ 0 h 54"/>
                      <a:gd name="T18" fmla="*/ 2 w 52"/>
                      <a:gd name="T19" fmla="*/ 2 h 54"/>
                      <a:gd name="T20" fmla="*/ 5 w 52"/>
                      <a:gd name="T21" fmla="*/ 6 h 54"/>
                      <a:gd name="T22" fmla="*/ 8 w 52"/>
                      <a:gd name="T23" fmla="*/ 11 h 54"/>
                      <a:gd name="T24" fmla="*/ 12 w 52"/>
                      <a:gd name="T25" fmla="*/ 15 h 54"/>
                      <a:gd name="T26" fmla="*/ 16 w 52"/>
                      <a:gd name="T27" fmla="*/ 20 h 54"/>
                      <a:gd name="T28" fmla="*/ 20 w 52"/>
                      <a:gd name="T29" fmla="*/ 24 h 54"/>
                      <a:gd name="T30" fmla="*/ 24 w 52"/>
                      <a:gd name="T31" fmla="*/ 27 h 54"/>
                      <a:gd name="T32" fmla="*/ 25 w 52"/>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4">
                        <a:moveTo>
                          <a:pt x="50" y="54"/>
                        </a:moveTo>
                        <a:lnTo>
                          <a:pt x="52" y="50"/>
                        </a:lnTo>
                        <a:lnTo>
                          <a:pt x="50" y="44"/>
                        </a:lnTo>
                        <a:lnTo>
                          <a:pt x="45" y="34"/>
                        </a:lnTo>
                        <a:lnTo>
                          <a:pt x="38" y="25"/>
                        </a:lnTo>
                        <a:lnTo>
                          <a:pt x="30" y="16"/>
                        </a:lnTo>
                        <a:lnTo>
                          <a:pt x="19" y="8"/>
                        </a:lnTo>
                        <a:lnTo>
                          <a:pt x="10" y="2"/>
                        </a:lnTo>
                        <a:lnTo>
                          <a:pt x="0" y="0"/>
                        </a:lnTo>
                        <a:lnTo>
                          <a:pt x="3" y="4"/>
                        </a:lnTo>
                        <a:lnTo>
                          <a:pt x="9" y="11"/>
                        </a:lnTo>
                        <a:lnTo>
                          <a:pt x="16" y="21"/>
                        </a:lnTo>
                        <a:lnTo>
                          <a:pt x="24" y="30"/>
                        </a:lnTo>
                        <a:lnTo>
                          <a:pt x="32" y="40"/>
                        </a:lnTo>
                        <a:lnTo>
                          <a:pt x="40" y="48"/>
                        </a:lnTo>
                        <a:lnTo>
                          <a:pt x="47" y="53"/>
                        </a:lnTo>
                        <a:lnTo>
                          <a:pt x="5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6" name="Freeform 48">
                    <a:extLst>
                      <a:ext uri="{FF2B5EF4-FFF2-40B4-BE49-F238E27FC236}">
                        <a16:creationId xmlns:a16="http://schemas.microsoft.com/office/drawing/2014/main" id="{45636DFA-0D31-4743-8EC8-D538EC0E1085}"/>
                      </a:ext>
                    </a:extLst>
                  </p:cNvPr>
                  <p:cNvSpPr>
                    <a:spLocks/>
                  </p:cNvSpPr>
                  <p:nvPr/>
                </p:nvSpPr>
                <p:spPr bwMode="auto">
                  <a:xfrm>
                    <a:off x="559" y="64"/>
                    <a:ext cx="23" cy="25"/>
                  </a:xfrm>
                  <a:custGeom>
                    <a:avLst/>
                    <a:gdLst>
                      <a:gd name="T0" fmla="*/ 22 w 45"/>
                      <a:gd name="T1" fmla="*/ 25 h 51"/>
                      <a:gd name="T2" fmla="*/ 23 w 45"/>
                      <a:gd name="T3" fmla="*/ 23 h 51"/>
                      <a:gd name="T4" fmla="*/ 22 w 45"/>
                      <a:gd name="T5" fmla="*/ 20 h 51"/>
                      <a:gd name="T6" fmla="*/ 19 w 45"/>
                      <a:gd name="T7" fmla="*/ 16 h 51"/>
                      <a:gd name="T8" fmla="*/ 16 w 45"/>
                      <a:gd name="T9" fmla="*/ 12 h 51"/>
                      <a:gd name="T10" fmla="*/ 12 w 45"/>
                      <a:gd name="T11" fmla="*/ 7 h 51"/>
                      <a:gd name="T12" fmla="*/ 8 w 45"/>
                      <a:gd name="T13" fmla="*/ 3 h 51"/>
                      <a:gd name="T14" fmla="*/ 4 w 45"/>
                      <a:gd name="T15" fmla="*/ 1 h 51"/>
                      <a:gd name="T16" fmla="*/ 0 w 45"/>
                      <a:gd name="T17" fmla="*/ 0 h 51"/>
                      <a:gd name="T18" fmla="*/ 2 w 45"/>
                      <a:gd name="T19" fmla="*/ 2 h 51"/>
                      <a:gd name="T20" fmla="*/ 4 w 45"/>
                      <a:gd name="T21" fmla="*/ 6 h 51"/>
                      <a:gd name="T22" fmla="*/ 7 w 45"/>
                      <a:gd name="T23" fmla="*/ 10 h 51"/>
                      <a:gd name="T24" fmla="*/ 11 w 45"/>
                      <a:gd name="T25" fmla="*/ 15 h 51"/>
                      <a:gd name="T26" fmla="*/ 14 w 45"/>
                      <a:gd name="T27" fmla="*/ 19 h 51"/>
                      <a:gd name="T28" fmla="*/ 17 w 45"/>
                      <a:gd name="T29" fmla="*/ 23 h 51"/>
                      <a:gd name="T30" fmla="*/ 20 w 45"/>
                      <a:gd name="T31" fmla="*/ 25 h 51"/>
                      <a:gd name="T32" fmla="*/ 22 w 45"/>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1">
                        <a:moveTo>
                          <a:pt x="44" y="51"/>
                        </a:moveTo>
                        <a:lnTo>
                          <a:pt x="45" y="47"/>
                        </a:lnTo>
                        <a:lnTo>
                          <a:pt x="43" y="41"/>
                        </a:lnTo>
                        <a:lnTo>
                          <a:pt x="38" y="33"/>
                        </a:lnTo>
                        <a:lnTo>
                          <a:pt x="31" y="24"/>
                        </a:lnTo>
                        <a:lnTo>
                          <a:pt x="24" y="15"/>
                        </a:lnTo>
                        <a:lnTo>
                          <a:pt x="16" y="7"/>
                        </a:lnTo>
                        <a:lnTo>
                          <a:pt x="7" y="2"/>
                        </a:lnTo>
                        <a:lnTo>
                          <a:pt x="0" y="0"/>
                        </a:lnTo>
                        <a:lnTo>
                          <a:pt x="4" y="5"/>
                        </a:lnTo>
                        <a:lnTo>
                          <a:pt x="8" y="12"/>
                        </a:lnTo>
                        <a:lnTo>
                          <a:pt x="14" y="21"/>
                        </a:lnTo>
                        <a:lnTo>
                          <a:pt x="21" y="30"/>
                        </a:lnTo>
                        <a:lnTo>
                          <a:pt x="27" y="39"/>
                        </a:lnTo>
                        <a:lnTo>
                          <a:pt x="34" y="46"/>
                        </a:lnTo>
                        <a:lnTo>
                          <a:pt x="39" y="51"/>
                        </a:lnTo>
                        <a:lnTo>
                          <a:pt x="44"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7" name="Freeform 49">
                    <a:extLst>
                      <a:ext uri="{FF2B5EF4-FFF2-40B4-BE49-F238E27FC236}">
                        <a16:creationId xmlns:a16="http://schemas.microsoft.com/office/drawing/2014/main" id="{ED5157D2-427F-44FA-8377-8F233302E4A7}"/>
                      </a:ext>
                    </a:extLst>
                  </p:cNvPr>
                  <p:cNvSpPr>
                    <a:spLocks/>
                  </p:cNvSpPr>
                  <p:nvPr/>
                </p:nvSpPr>
                <p:spPr bwMode="auto">
                  <a:xfrm>
                    <a:off x="549" y="68"/>
                    <a:ext cx="16" cy="23"/>
                  </a:xfrm>
                  <a:custGeom>
                    <a:avLst/>
                    <a:gdLst>
                      <a:gd name="T0" fmla="*/ 15 w 32"/>
                      <a:gd name="T1" fmla="*/ 23 h 46"/>
                      <a:gd name="T2" fmla="*/ 16 w 32"/>
                      <a:gd name="T3" fmla="*/ 22 h 46"/>
                      <a:gd name="T4" fmla="*/ 16 w 32"/>
                      <a:gd name="T5" fmla="*/ 19 h 46"/>
                      <a:gd name="T6" fmla="*/ 16 w 32"/>
                      <a:gd name="T7" fmla="*/ 16 h 46"/>
                      <a:gd name="T8" fmla="*/ 14 w 32"/>
                      <a:gd name="T9" fmla="*/ 12 h 46"/>
                      <a:gd name="T10" fmla="*/ 12 w 32"/>
                      <a:gd name="T11" fmla="*/ 8 h 46"/>
                      <a:gd name="T12" fmla="*/ 9 w 32"/>
                      <a:gd name="T13" fmla="*/ 5 h 46"/>
                      <a:gd name="T14" fmla="*/ 5 w 32"/>
                      <a:gd name="T15" fmla="*/ 2 h 46"/>
                      <a:gd name="T16" fmla="*/ 0 w 32"/>
                      <a:gd name="T17" fmla="*/ 0 h 46"/>
                      <a:gd name="T18" fmla="*/ 3 w 32"/>
                      <a:gd name="T19" fmla="*/ 6 h 46"/>
                      <a:gd name="T20" fmla="*/ 7 w 32"/>
                      <a:gd name="T21" fmla="*/ 14 h 46"/>
                      <a:gd name="T22" fmla="*/ 12 w 32"/>
                      <a:gd name="T23" fmla="*/ 21 h 46"/>
                      <a:gd name="T24" fmla="*/ 15 w 32"/>
                      <a:gd name="T25" fmla="*/ 23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46">
                        <a:moveTo>
                          <a:pt x="29" y="46"/>
                        </a:moveTo>
                        <a:lnTo>
                          <a:pt x="32" y="44"/>
                        </a:lnTo>
                        <a:lnTo>
                          <a:pt x="32" y="38"/>
                        </a:lnTo>
                        <a:lnTo>
                          <a:pt x="31" y="31"/>
                        </a:lnTo>
                        <a:lnTo>
                          <a:pt x="27" y="23"/>
                        </a:lnTo>
                        <a:lnTo>
                          <a:pt x="23" y="16"/>
                        </a:lnTo>
                        <a:lnTo>
                          <a:pt x="17" y="9"/>
                        </a:lnTo>
                        <a:lnTo>
                          <a:pt x="9" y="4"/>
                        </a:lnTo>
                        <a:lnTo>
                          <a:pt x="0" y="0"/>
                        </a:lnTo>
                        <a:lnTo>
                          <a:pt x="6" y="12"/>
                        </a:lnTo>
                        <a:lnTo>
                          <a:pt x="14" y="28"/>
                        </a:lnTo>
                        <a:lnTo>
                          <a:pt x="23" y="42"/>
                        </a:lnTo>
                        <a:lnTo>
                          <a:pt x="29"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8" name="Freeform 50">
                    <a:extLst>
                      <a:ext uri="{FF2B5EF4-FFF2-40B4-BE49-F238E27FC236}">
                        <a16:creationId xmlns:a16="http://schemas.microsoft.com/office/drawing/2014/main" id="{A5AAB580-54EF-4925-8C4A-4881172B72C7}"/>
                      </a:ext>
                    </a:extLst>
                  </p:cNvPr>
                  <p:cNvSpPr>
                    <a:spLocks/>
                  </p:cNvSpPr>
                  <p:nvPr/>
                </p:nvSpPr>
                <p:spPr bwMode="auto">
                  <a:xfrm>
                    <a:off x="526" y="79"/>
                    <a:ext cx="13" cy="17"/>
                  </a:xfrm>
                  <a:custGeom>
                    <a:avLst/>
                    <a:gdLst>
                      <a:gd name="T0" fmla="*/ 12 w 25"/>
                      <a:gd name="T1" fmla="*/ 17 h 35"/>
                      <a:gd name="T2" fmla="*/ 13 w 25"/>
                      <a:gd name="T3" fmla="*/ 14 h 35"/>
                      <a:gd name="T4" fmla="*/ 10 w 25"/>
                      <a:gd name="T5" fmla="*/ 7 h 35"/>
                      <a:gd name="T6" fmla="*/ 5 w 25"/>
                      <a:gd name="T7" fmla="*/ 2 h 35"/>
                      <a:gd name="T8" fmla="*/ 0 w 25"/>
                      <a:gd name="T9" fmla="*/ 0 h 35"/>
                      <a:gd name="T10" fmla="*/ 2 w 25"/>
                      <a:gd name="T11" fmla="*/ 4 h 35"/>
                      <a:gd name="T12" fmla="*/ 5 w 25"/>
                      <a:gd name="T13" fmla="*/ 10 h 35"/>
                      <a:gd name="T14" fmla="*/ 9 w 25"/>
                      <a:gd name="T15" fmla="*/ 15 h 35"/>
                      <a:gd name="T16" fmla="*/ 12 w 25"/>
                      <a:gd name="T17" fmla="*/ 1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5">
                        <a:moveTo>
                          <a:pt x="23" y="35"/>
                        </a:moveTo>
                        <a:lnTo>
                          <a:pt x="25" y="28"/>
                        </a:lnTo>
                        <a:lnTo>
                          <a:pt x="19" y="15"/>
                        </a:lnTo>
                        <a:lnTo>
                          <a:pt x="9" y="5"/>
                        </a:lnTo>
                        <a:lnTo>
                          <a:pt x="0" y="0"/>
                        </a:lnTo>
                        <a:lnTo>
                          <a:pt x="4" y="8"/>
                        </a:lnTo>
                        <a:lnTo>
                          <a:pt x="10" y="20"/>
                        </a:lnTo>
                        <a:lnTo>
                          <a:pt x="17" y="30"/>
                        </a:lnTo>
                        <a:lnTo>
                          <a:pt x="23"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9" name="Freeform 51">
                    <a:extLst>
                      <a:ext uri="{FF2B5EF4-FFF2-40B4-BE49-F238E27FC236}">
                        <a16:creationId xmlns:a16="http://schemas.microsoft.com/office/drawing/2014/main" id="{A4FDC20F-AD16-48D7-B26F-2FF2FF7A8128}"/>
                      </a:ext>
                    </a:extLst>
                  </p:cNvPr>
                  <p:cNvSpPr>
                    <a:spLocks/>
                  </p:cNvSpPr>
                  <p:nvPr/>
                </p:nvSpPr>
                <p:spPr bwMode="auto">
                  <a:xfrm>
                    <a:off x="517" y="84"/>
                    <a:ext cx="9" cy="12"/>
                  </a:xfrm>
                  <a:custGeom>
                    <a:avLst/>
                    <a:gdLst>
                      <a:gd name="T0" fmla="*/ 9 w 18"/>
                      <a:gd name="T1" fmla="*/ 12 h 24"/>
                      <a:gd name="T2" fmla="*/ 9 w 18"/>
                      <a:gd name="T3" fmla="*/ 8 h 24"/>
                      <a:gd name="T4" fmla="*/ 8 w 18"/>
                      <a:gd name="T5" fmla="*/ 4 h 24"/>
                      <a:gd name="T6" fmla="*/ 5 w 18"/>
                      <a:gd name="T7" fmla="*/ 0 h 24"/>
                      <a:gd name="T8" fmla="*/ 0 w 18"/>
                      <a:gd name="T9" fmla="*/ 1 h 24"/>
                      <a:gd name="T10" fmla="*/ 4 w 18"/>
                      <a:gd name="T11" fmla="*/ 3 h 24"/>
                      <a:gd name="T12" fmla="*/ 5 w 18"/>
                      <a:gd name="T13" fmla="*/ 8 h 24"/>
                      <a:gd name="T14" fmla="*/ 7 w 18"/>
                      <a:gd name="T15" fmla="*/ 12 h 24"/>
                      <a:gd name="T16" fmla="*/ 9 w 18"/>
                      <a:gd name="T17" fmla="*/ 1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4">
                        <a:moveTo>
                          <a:pt x="17" y="23"/>
                        </a:moveTo>
                        <a:lnTo>
                          <a:pt x="18" y="16"/>
                        </a:lnTo>
                        <a:lnTo>
                          <a:pt x="15" y="7"/>
                        </a:lnTo>
                        <a:lnTo>
                          <a:pt x="9" y="0"/>
                        </a:lnTo>
                        <a:lnTo>
                          <a:pt x="0" y="1"/>
                        </a:lnTo>
                        <a:lnTo>
                          <a:pt x="7" y="6"/>
                        </a:lnTo>
                        <a:lnTo>
                          <a:pt x="10" y="15"/>
                        </a:lnTo>
                        <a:lnTo>
                          <a:pt x="14" y="24"/>
                        </a:lnTo>
                        <a:lnTo>
                          <a:pt x="17"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0" name="Freeform 52">
                    <a:extLst>
                      <a:ext uri="{FF2B5EF4-FFF2-40B4-BE49-F238E27FC236}">
                        <a16:creationId xmlns:a16="http://schemas.microsoft.com/office/drawing/2014/main" id="{C9525E3C-63EF-4841-9FF3-841E2C99117E}"/>
                      </a:ext>
                    </a:extLst>
                  </p:cNvPr>
                  <p:cNvSpPr>
                    <a:spLocks/>
                  </p:cNvSpPr>
                  <p:nvPr/>
                </p:nvSpPr>
                <p:spPr bwMode="auto">
                  <a:xfrm>
                    <a:off x="610" y="56"/>
                    <a:ext cx="26" cy="22"/>
                  </a:xfrm>
                  <a:custGeom>
                    <a:avLst/>
                    <a:gdLst>
                      <a:gd name="T0" fmla="*/ 25 w 51"/>
                      <a:gd name="T1" fmla="*/ 22 h 45"/>
                      <a:gd name="T2" fmla="*/ 26 w 51"/>
                      <a:gd name="T3" fmla="*/ 20 h 45"/>
                      <a:gd name="T4" fmla="*/ 25 w 51"/>
                      <a:gd name="T5" fmla="*/ 18 h 45"/>
                      <a:gd name="T6" fmla="*/ 23 w 51"/>
                      <a:gd name="T7" fmla="*/ 15 h 45"/>
                      <a:gd name="T8" fmla="*/ 20 w 51"/>
                      <a:gd name="T9" fmla="*/ 11 h 45"/>
                      <a:gd name="T10" fmla="*/ 16 w 51"/>
                      <a:gd name="T11" fmla="*/ 7 h 45"/>
                      <a:gd name="T12" fmla="*/ 11 w 51"/>
                      <a:gd name="T13" fmla="*/ 4 h 45"/>
                      <a:gd name="T14" fmla="*/ 5 w 51"/>
                      <a:gd name="T15" fmla="*/ 1 h 45"/>
                      <a:gd name="T16" fmla="*/ 0 w 51"/>
                      <a:gd name="T17" fmla="*/ 0 h 45"/>
                      <a:gd name="T18" fmla="*/ 2 w 51"/>
                      <a:gd name="T19" fmla="*/ 1 h 45"/>
                      <a:gd name="T20" fmla="*/ 5 w 51"/>
                      <a:gd name="T21" fmla="*/ 4 h 45"/>
                      <a:gd name="T22" fmla="*/ 9 w 51"/>
                      <a:gd name="T23" fmla="*/ 8 h 45"/>
                      <a:gd name="T24" fmla="*/ 13 w 51"/>
                      <a:gd name="T25" fmla="*/ 12 h 45"/>
                      <a:gd name="T26" fmla="*/ 17 w 51"/>
                      <a:gd name="T27" fmla="*/ 16 h 45"/>
                      <a:gd name="T28" fmla="*/ 20 w 51"/>
                      <a:gd name="T29" fmla="*/ 20 h 45"/>
                      <a:gd name="T30" fmla="*/ 23 w 51"/>
                      <a:gd name="T31" fmla="*/ 22 h 45"/>
                      <a:gd name="T32" fmla="*/ 25 w 51"/>
                      <a:gd name="T33" fmla="*/ 2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0" y="45"/>
                        </a:moveTo>
                        <a:lnTo>
                          <a:pt x="51" y="41"/>
                        </a:lnTo>
                        <a:lnTo>
                          <a:pt x="50" y="37"/>
                        </a:lnTo>
                        <a:lnTo>
                          <a:pt x="46" y="30"/>
                        </a:lnTo>
                        <a:lnTo>
                          <a:pt x="39" y="22"/>
                        </a:lnTo>
                        <a:lnTo>
                          <a:pt x="31" y="15"/>
                        </a:lnTo>
                        <a:lnTo>
                          <a:pt x="21" y="8"/>
                        </a:lnTo>
                        <a:lnTo>
                          <a:pt x="10" y="2"/>
                        </a:lnTo>
                        <a:lnTo>
                          <a:pt x="0" y="0"/>
                        </a:lnTo>
                        <a:lnTo>
                          <a:pt x="4" y="3"/>
                        </a:lnTo>
                        <a:lnTo>
                          <a:pt x="10" y="9"/>
                        </a:lnTo>
                        <a:lnTo>
                          <a:pt x="17" y="17"/>
                        </a:lnTo>
                        <a:lnTo>
                          <a:pt x="25" y="25"/>
                        </a:lnTo>
                        <a:lnTo>
                          <a:pt x="33" y="33"/>
                        </a:lnTo>
                        <a:lnTo>
                          <a:pt x="40" y="40"/>
                        </a:lnTo>
                        <a:lnTo>
                          <a:pt x="46" y="45"/>
                        </a:lnTo>
                        <a:lnTo>
                          <a:pt x="5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1" name="Freeform 53">
                    <a:extLst>
                      <a:ext uri="{FF2B5EF4-FFF2-40B4-BE49-F238E27FC236}">
                        <a16:creationId xmlns:a16="http://schemas.microsoft.com/office/drawing/2014/main" id="{4EF00D02-0165-4643-A9ED-0C575664F1EF}"/>
                      </a:ext>
                    </a:extLst>
                  </p:cNvPr>
                  <p:cNvSpPr>
                    <a:spLocks/>
                  </p:cNvSpPr>
                  <p:nvPr/>
                </p:nvSpPr>
                <p:spPr bwMode="auto">
                  <a:xfrm>
                    <a:off x="637" y="55"/>
                    <a:ext cx="20" cy="18"/>
                  </a:xfrm>
                  <a:custGeom>
                    <a:avLst/>
                    <a:gdLst>
                      <a:gd name="T0" fmla="*/ 20 w 40"/>
                      <a:gd name="T1" fmla="*/ 18 h 35"/>
                      <a:gd name="T2" fmla="*/ 20 w 40"/>
                      <a:gd name="T3" fmla="*/ 17 h 35"/>
                      <a:gd name="T4" fmla="*/ 20 w 40"/>
                      <a:gd name="T5" fmla="*/ 15 h 35"/>
                      <a:gd name="T6" fmla="*/ 19 w 40"/>
                      <a:gd name="T7" fmla="*/ 12 h 35"/>
                      <a:gd name="T8" fmla="*/ 17 w 40"/>
                      <a:gd name="T9" fmla="*/ 9 h 35"/>
                      <a:gd name="T10" fmla="*/ 13 w 40"/>
                      <a:gd name="T11" fmla="*/ 6 h 35"/>
                      <a:gd name="T12" fmla="*/ 10 w 40"/>
                      <a:gd name="T13" fmla="*/ 3 h 35"/>
                      <a:gd name="T14" fmla="*/ 5 w 40"/>
                      <a:gd name="T15" fmla="*/ 1 h 35"/>
                      <a:gd name="T16" fmla="*/ 0 w 40"/>
                      <a:gd name="T17" fmla="*/ 0 h 35"/>
                      <a:gd name="T18" fmla="*/ 2 w 40"/>
                      <a:gd name="T19" fmla="*/ 2 h 35"/>
                      <a:gd name="T20" fmla="*/ 5 w 40"/>
                      <a:gd name="T21" fmla="*/ 5 h 35"/>
                      <a:gd name="T22" fmla="*/ 8 w 40"/>
                      <a:gd name="T23" fmla="*/ 8 h 35"/>
                      <a:gd name="T24" fmla="*/ 11 w 40"/>
                      <a:gd name="T25" fmla="*/ 12 h 35"/>
                      <a:gd name="T26" fmla="*/ 14 w 40"/>
                      <a:gd name="T27" fmla="*/ 14 h 35"/>
                      <a:gd name="T28" fmla="*/ 16 w 40"/>
                      <a:gd name="T29" fmla="*/ 17 h 35"/>
                      <a:gd name="T30" fmla="*/ 19 w 40"/>
                      <a:gd name="T31" fmla="*/ 18 h 35"/>
                      <a:gd name="T32" fmla="*/ 20 w 40"/>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5">
                        <a:moveTo>
                          <a:pt x="39" y="35"/>
                        </a:moveTo>
                        <a:lnTo>
                          <a:pt x="40" y="33"/>
                        </a:lnTo>
                        <a:lnTo>
                          <a:pt x="40" y="30"/>
                        </a:lnTo>
                        <a:lnTo>
                          <a:pt x="37" y="24"/>
                        </a:lnTo>
                        <a:lnTo>
                          <a:pt x="33" y="18"/>
                        </a:lnTo>
                        <a:lnTo>
                          <a:pt x="26" y="12"/>
                        </a:lnTo>
                        <a:lnTo>
                          <a:pt x="19" y="6"/>
                        </a:lnTo>
                        <a:lnTo>
                          <a:pt x="10" y="2"/>
                        </a:lnTo>
                        <a:lnTo>
                          <a:pt x="0" y="0"/>
                        </a:lnTo>
                        <a:lnTo>
                          <a:pt x="4" y="4"/>
                        </a:lnTo>
                        <a:lnTo>
                          <a:pt x="10" y="10"/>
                        </a:lnTo>
                        <a:lnTo>
                          <a:pt x="16" y="16"/>
                        </a:lnTo>
                        <a:lnTo>
                          <a:pt x="22" y="23"/>
                        </a:lnTo>
                        <a:lnTo>
                          <a:pt x="27" y="28"/>
                        </a:lnTo>
                        <a:lnTo>
                          <a:pt x="32" y="33"/>
                        </a:lnTo>
                        <a:lnTo>
                          <a:pt x="37" y="35"/>
                        </a:lnTo>
                        <a:lnTo>
                          <a:pt x="39"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2" name="Freeform 54">
                    <a:extLst>
                      <a:ext uri="{FF2B5EF4-FFF2-40B4-BE49-F238E27FC236}">
                        <a16:creationId xmlns:a16="http://schemas.microsoft.com/office/drawing/2014/main" id="{12850832-92CE-4E81-8E60-7E197A70C79E}"/>
                      </a:ext>
                    </a:extLst>
                  </p:cNvPr>
                  <p:cNvSpPr>
                    <a:spLocks/>
                  </p:cNvSpPr>
                  <p:nvPr/>
                </p:nvSpPr>
                <p:spPr bwMode="auto">
                  <a:xfrm>
                    <a:off x="569" y="61"/>
                    <a:ext cx="23" cy="24"/>
                  </a:xfrm>
                  <a:custGeom>
                    <a:avLst/>
                    <a:gdLst>
                      <a:gd name="T0" fmla="*/ 22 w 45"/>
                      <a:gd name="T1" fmla="*/ 24 h 50"/>
                      <a:gd name="T2" fmla="*/ 23 w 45"/>
                      <a:gd name="T3" fmla="*/ 23 h 50"/>
                      <a:gd name="T4" fmla="*/ 22 w 45"/>
                      <a:gd name="T5" fmla="*/ 19 h 50"/>
                      <a:gd name="T6" fmla="*/ 19 w 45"/>
                      <a:gd name="T7" fmla="*/ 16 h 50"/>
                      <a:gd name="T8" fmla="*/ 16 w 45"/>
                      <a:gd name="T9" fmla="*/ 12 h 50"/>
                      <a:gd name="T10" fmla="*/ 12 w 45"/>
                      <a:gd name="T11" fmla="*/ 7 h 50"/>
                      <a:gd name="T12" fmla="*/ 8 w 45"/>
                      <a:gd name="T13" fmla="*/ 3 h 50"/>
                      <a:gd name="T14" fmla="*/ 4 w 45"/>
                      <a:gd name="T15" fmla="*/ 1 h 50"/>
                      <a:gd name="T16" fmla="*/ 0 w 45"/>
                      <a:gd name="T17" fmla="*/ 0 h 50"/>
                      <a:gd name="T18" fmla="*/ 2 w 45"/>
                      <a:gd name="T19" fmla="*/ 2 h 50"/>
                      <a:gd name="T20" fmla="*/ 4 w 45"/>
                      <a:gd name="T21" fmla="*/ 6 h 50"/>
                      <a:gd name="T22" fmla="*/ 7 w 45"/>
                      <a:gd name="T23" fmla="*/ 10 h 50"/>
                      <a:gd name="T24" fmla="*/ 11 w 45"/>
                      <a:gd name="T25" fmla="*/ 14 h 50"/>
                      <a:gd name="T26" fmla="*/ 13 w 45"/>
                      <a:gd name="T27" fmla="*/ 18 h 50"/>
                      <a:gd name="T28" fmla="*/ 17 w 45"/>
                      <a:gd name="T29" fmla="*/ 22 h 50"/>
                      <a:gd name="T30" fmla="*/ 20 w 45"/>
                      <a:gd name="T31" fmla="*/ 24 h 50"/>
                      <a:gd name="T32" fmla="*/ 22 w 45"/>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0">
                        <a:moveTo>
                          <a:pt x="44" y="50"/>
                        </a:moveTo>
                        <a:lnTo>
                          <a:pt x="45" y="47"/>
                        </a:lnTo>
                        <a:lnTo>
                          <a:pt x="43" y="40"/>
                        </a:lnTo>
                        <a:lnTo>
                          <a:pt x="38" y="33"/>
                        </a:lnTo>
                        <a:lnTo>
                          <a:pt x="31" y="24"/>
                        </a:lnTo>
                        <a:lnTo>
                          <a:pt x="24" y="15"/>
                        </a:lnTo>
                        <a:lnTo>
                          <a:pt x="16" y="7"/>
                        </a:lnTo>
                        <a:lnTo>
                          <a:pt x="7" y="2"/>
                        </a:lnTo>
                        <a:lnTo>
                          <a:pt x="0" y="0"/>
                        </a:lnTo>
                        <a:lnTo>
                          <a:pt x="3" y="5"/>
                        </a:lnTo>
                        <a:lnTo>
                          <a:pt x="8" y="12"/>
                        </a:lnTo>
                        <a:lnTo>
                          <a:pt x="14" y="21"/>
                        </a:lnTo>
                        <a:lnTo>
                          <a:pt x="21" y="30"/>
                        </a:lnTo>
                        <a:lnTo>
                          <a:pt x="26" y="38"/>
                        </a:lnTo>
                        <a:lnTo>
                          <a:pt x="33" y="45"/>
                        </a:lnTo>
                        <a:lnTo>
                          <a:pt x="39" y="50"/>
                        </a:lnTo>
                        <a:lnTo>
                          <a:pt x="44"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3" name="Freeform 55">
                    <a:extLst>
                      <a:ext uri="{FF2B5EF4-FFF2-40B4-BE49-F238E27FC236}">
                        <a16:creationId xmlns:a16="http://schemas.microsoft.com/office/drawing/2014/main" id="{A501E65D-1E1A-4D41-BC4F-93F07E27D50C}"/>
                      </a:ext>
                    </a:extLst>
                  </p:cNvPr>
                  <p:cNvSpPr>
                    <a:spLocks/>
                  </p:cNvSpPr>
                  <p:nvPr/>
                </p:nvSpPr>
                <p:spPr bwMode="auto">
                  <a:xfrm>
                    <a:off x="537" y="73"/>
                    <a:ext cx="17" cy="20"/>
                  </a:xfrm>
                  <a:custGeom>
                    <a:avLst/>
                    <a:gdLst>
                      <a:gd name="T0" fmla="*/ 16 w 34"/>
                      <a:gd name="T1" fmla="*/ 20 h 42"/>
                      <a:gd name="T2" fmla="*/ 17 w 34"/>
                      <a:gd name="T3" fmla="*/ 19 h 42"/>
                      <a:gd name="T4" fmla="*/ 17 w 34"/>
                      <a:gd name="T5" fmla="*/ 16 h 42"/>
                      <a:gd name="T6" fmla="*/ 15 w 34"/>
                      <a:gd name="T7" fmla="*/ 13 h 42"/>
                      <a:gd name="T8" fmla="*/ 12 w 34"/>
                      <a:gd name="T9" fmla="*/ 9 h 42"/>
                      <a:gd name="T10" fmla="*/ 9 w 34"/>
                      <a:gd name="T11" fmla="*/ 6 h 42"/>
                      <a:gd name="T12" fmla="*/ 6 w 34"/>
                      <a:gd name="T13" fmla="*/ 3 h 42"/>
                      <a:gd name="T14" fmla="*/ 3 w 34"/>
                      <a:gd name="T15" fmla="*/ 0 h 42"/>
                      <a:gd name="T16" fmla="*/ 0 w 34"/>
                      <a:gd name="T17" fmla="*/ 0 h 42"/>
                      <a:gd name="T18" fmla="*/ 3 w 34"/>
                      <a:gd name="T19" fmla="*/ 4 h 42"/>
                      <a:gd name="T20" fmla="*/ 7 w 34"/>
                      <a:gd name="T21" fmla="*/ 11 h 42"/>
                      <a:gd name="T22" fmla="*/ 12 w 34"/>
                      <a:gd name="T23" fmla="*/ 17 h 42"/>
                      <a:gd name="T24" fmla="*/ 16 w 34"/>
                      <a:gd name="T25" fmla="*/ 2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42">
                        <a:moveTo>
                          <a:pt x="32" y="42"/>
                        </a:moveTo>
                        <a:lnTo>
                          <a:pt x="34" y="39"/>
                        </a:lnTo>
                        <a:lnTo>
                          <a:pt x="33" y="34"/>
                        </a:lnTo>
                        <a:lnTo>
                          <a:pt x="29" y="27"/>
                        </a:lnTo>
                        <a:lnTo>
                          <a:pt x="24" y="19"/>
                        </a:lnTo>
                        <a:lnTo>
                          <a:pt x="18" y="12"/>
                        </a:lnTo>
                        <a:lnTo>
                          <a:pt x="12" y="6"/>
                        </a:lnTo>
                        <a:lnTo>
                          <a:pt x="5" y="1"/>
                        </a:lnTo>
                        <a:lnTo>
                          <a:pt x="0" y="0"/>
                        </a:lnTo>
                        <a:lnTo>
                          <a:pt x="6" y="9"/>
                        </a:lnTo>
                        <a:lnTo>
                          <a:pt x="14" y="23"/>
                        </a:lnTo>
                        <a:lnTo>
                          <a:pt x="24" y="36"/>
                        </a:lnTo>
                        <a:lnTo>
                          <a:pt x="3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4" name="Freeform 56">
                    <a:extLst>
                      <a:ext uri="{FF2B5EF4-FFF2-40B4-BE49-F238E27FC236}">
                        <a16:creationId xmlns:a16="http://schemas.microsoft.com/office/drawing/2014/main" id="{5CF49C32-7C84-4B44-B2D0-F38740FAF0CD}"/>
                      </a:ext>
                    </a:extLst>
                  </p:cNvPr>
                  <p:cNvSpPr>
                    <a:spLocks/>
                  </p:cNvSpPr>
                  <p:nvPr/>
                </p:nvSpPr>
                <p:spPr bwMode="auto">
                  <a:xfrm>
                    <a:off x="647" y="53"/>
                    <a:ext cx="22" cy="3"/>
                  </a:xfrm>
                  <a:custGeom>
                    <a:avLst/>
                    <a:gdLst>
                      <a:gd name="T0" fmla="*/ 0 w 45"/>
                      <a:gd name="T1" fmla="*/ 3 h 7"/>
                      <a:gd name="T2" fmla="*/ 2 w 45"/>
                      <a:gd name="T3" fmla="*/ 3 h 7"/>
                      <a:gd name="T4" fmla="*/ 5 w 45"/>
                      <a:gd name="T5" fmla="*/ 2 h 7"/>
                      <a:gd name="T6" fmla="*/ 8 w 45"/>
                      <a:gd name="T7" fmla="*/ 2 h 7"/>
                      <a:gd name="T8" fmla="*/ 12 w 45"/>
                      <a:gd name="T9" fmla="*/ 1 h 7"/>
                      <a:gd name="T10" fmla="*/ 16 w 45"/>
                      <a:gd name="T11" fmla="*/ 0 h 7"/>
                      <a:gd name="T12" fmla="*/ 19 w 45"/>
                      <a:gd name="T13" fmla="*/ 0 h 7"/>
                      <a:gd name="T14" fmla="*/ 22 w 45"/>
                      <a:gd name="T15" fmla="*/ 0 h 7"/>
                      <a:gd name="T16" fmla="*/ 22 w 45"/>
                      <a:gd name="T17" fmla="*/ 1 h 7"/>
                      <a:gd name="T18" fmla="*/ 22 w 45"/>
                      <a:gd name="T19" fmla="*/ 2 h 7"/>
                      <a:gd name="T20" fmla="*/ 19 w 45"/>
                      <a:gd name="T21" fmla="*/ 3 h 7"/>
                      <a:gd name="T22" fmla="*/ 17 w 45"/>
                      <a:gd name="T23" fmla="*/ 3 h 7"/>
                      <a:gd name="T24" fmla="*/ 13 w 45"/>
                      <a:gd name="T25" fmla="*/ 3 h 7"/>
                      <a:gd name="T26" fmla="*/ 9 w 45"/>
                      <a:gd name="T27" fmla="*/ 3 h 7"/>
                      <a:gd name="T28" fmla="*/ 5 w 45"/>
                      <a:gd name="T29" fmla="*/ 3 h 7"/>
                      <a:gd name="T30" fmla="*/ 2 w 45"/>
                      <a:gd name="T31" fmla="*/ 3 h 7"/>
                      <a:gd name="T32" fmla="*/ 0 w 45"/>
                      <a:gd name="T33" fmla="*/ 3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
                        <a:moveTo>
                          <a:pt x="0" y="6"/>
                        </a:moveTo>
                        <a:lnTo>
                          <a:pt x="4" y="6"/>
                        </a:lnTo>
                        <a:lnTo>
                          <a:pt x="10" y="5"/>
                        </a:lnTo>
                        <a:lnTo>
                          <a:pt x="16" y="4"/>
                        </a:lnTo>
                        <a:lnTo>
                          <a:pt x="24" y="2"/>
                        </a:lnTo>
                        <a:lnTo>
                          <a:pt x="33" y="1"/>
                        </a:lnTo>
                        <a:lnTo>
                          <a:pt x="39" y="0"/>
                        </a:lnTo>
                        <a:lnTo>
                          <a:pt x="44" y="0"/>
                        </a:lnTo>
                        <a:lnTo>
                          <a:pt x="45" y="2"/>
                        </a:lnTo>
                        <a:lnTo>
                          <a:pt x="44" y="5"/>
                        </a:lnTo>
                        <a:lnTo>
                          <a:pt x="39" y="7"/>
                        </a:lnTo>
                        <a:lnTo>
                          <a:pt x="34" y="7"/>
                        </a:lnTo>
                        <a:lnTo>
                          <a:pt x="27" y="7"/>
                        </a:lnTo>
                        <a:lnTo>
                          <a:pt x="19" y="7"/>
                        </a:lnTo>
                        <a:lnTo>
                          <a:pt x="11" y="7"/>
                        </a:lnTo>
                        <a:lnTo>
                          <a:pt x="5"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5" name="Freeform 57">
                    <a:extLst>
                      <a:ext uri="{FF2B5EF4-FFF2-40B4-BE49-F238E27FC236}">
                        <a16:creationId xmlns:a16="http://schemas.microsoft.com/office/drawing/2014/main" id="{BF2CF597-96C2-4DD7-A84E-96DCDCC980A7}"/>
                      </a:ext>
                    </a:extLst>
                  </p:cNvPr>
                  <p:cNvSpPr>
                    <a:spLocks/>
                  </p:cNvSpPr>
                  <p:nvPr/>
                </p:nvSpPr>
                <p:spPr bwMode="auto">
                  <a:xfrm>
                    <a:off x="621" y="28"/>
                    <a:ext cx="30" cy="27"/>
                  </a:xfrm>
                  <a:custGeom>
                    <a:avLst/>
                    <a:gdLst>
                      <a:gd name="T0" fmla="*/ 0 w 60"/>
                      <a:gd name="T1" fmla="*/ 27 h 55"/>
                      <a:gd name="T2" fmla="*/ 4 w 60"/>
                      <a:gd name="T3" fmla="*/ 25 h 55"/>
                      <a:gd name="T4" fmla="*/ 9 w 60"/>
                      <a:gd name="T5" fmla="*/ 22 h 55"/>
                      <a:gd name="T6" fmla="*/ 14 w 60"/>
                      <a:gd name="T7" fmla="*/ 18 h 55"/>
                      <a:gd name="T8" fmla="*/ 20 w 60"/>
                      <a:gd name="T9" fmla="*/ 13 h 55"/>
                      <a:gd name="T10" fmla="*/ 25 w 60"/>
                      <a:gd name="T11" fmla="*/ 9 h 55"/>
                      <a:gd name="T12" fmla="*/ 29 w 60"/>
                      <a:gd name="T13" fmla="*/ 5 h 55"/>
                      <a:gd name="T14" fmla="*/ 30 w 60"/>
                      <a:gd name="T15" fmla="*/ 2 h 55"/>
                      <a:gd name="T16" fmla="*/ 30 w 60"/>
                      <a:gd name="T17" fmla="*/ 0 h 55"/>
                      <a:gd name="T18" fmla="*/ 28 w 60"/>
                      <a:gd name="T19" fmla="*/ 0 h 55"/>
                      <a:gd name="T20" fmla="*/ 24 w 60"/>
                      <a:gd name="T21" fmla="*/ 2 h 55"/>
                      <a:gd name="T22" fmla="*/ 20 w 60"/>
                      <a:gd name="T23" fmla="*/ 6 h 55"/>
                      <a:gd name="T24" fmla="*/ 16 w 60"/>
                      <a:gd name="T25" fmla="*/ 11 h 55"/>
                      <a:gd name="T26" fmla="*/ 11 w 60"/>
                      <a:gd name="T27" fmla="*/ 16 h 55"/>
                      <a:gd name="T28" fmla="*/ 7 w 60"/>
                      <a:gd name="T29" fmla="*/ 21 h 55"/>
                      <a:gd name="T30" fmla="*/ 3 w 60"/>
                      <a:gd name="T31" fmla="*/ 25 h 55"/>
                      <a:gd name="T32" fmla="*/ 0 w 60"/>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5">
                        <a:moveTo>
                          <a:pt x="0" y="55"/>
                        </a:moveTo>
                        <a:lnTo>
                          <a:pt x="7" y="51"/>
                        </a:lnTo>
                        <a:lnTo>
                          <a:pt x="17" y="44"/>
                        </a:lnTo>
                        <a:lnTo>
                          <a:pt x="28" y="36"/>
                        </a:lnTo>
                        <a:lnTo>
                          <a:pt x="40" y="27"/>
                        </a:lnTo>
                        <a:lnTo>
                          <a:pt x="49" y="19"/>
                        </a:lnTo>
                        <a:lnTo>
                          <a:pt x="57" y="11"/>
                        </a:lnTo>
                        <a:lnTo>
                          <a:pt x="60" y="4"/>
                        </a:lnTo>
                        <a:lnTo>
                          <a:pt x="59" y="0"/>
                        </a:lnTo>
                        <a:lnTo>
                          <a:pt x="55" y="0"/>
                        </a:lnTo>
                        <a:lnTo>
                          <a:pt x="48" y="5"/>
                        </a:lnTo>
                        <a:lnTo>
                          <a:pt x="40" y="12"/>
                        </a:lnTo>
                        <a:lnTo>
                          <a:pt x="32" y="22"/>
                        </a:lnTo>
                        <a:lnTo>
                          <a:pt x="22" y="32"/>
                        </a:lnTo>
                        <a:lnTo>
                          <a:pt x="14" y="42"/>
                        </a:lnTo>
                        <a:lnTo>
                          <a:pt x="6"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6" name="Freeform 58">
                    <a:extLst>
                      <a:ext uri="{FF2B5EF4-FFF2-40B4-BE49-F238E27FC236}">
                        <a16:creationId xmlns:a16="http://schemas.microsoft.com/office/drawing/2014/main" id="{07131D4A-B870-4075-984D-21992ECB2E91}"/>
                      </a:ext>
                    </a:extLst>
                  </p:cNvPr>
                  <p:cNvSpPr>
                    <a:spLocks/>
                  </p:cNvSpPr>
                  <p:nvPr/>
                </p:nvSpPr>
                <p:spPr bwMode="auto">
                  <a:xfrm>
                    <a:off x="610" y="28"/>
                    <a:ext cx="27" cy="28"/>
                  </a:xfrm>
                  <a:custGeom>
                    <a:avLst/>
                    <a:gdLst>
                      <a:gd name="T0" fmla="*/ 0 w 54"/>
                      <a:gd name="T1" fmla="*/ 28 h 57"/>
                      <a:gd name="T2" fmla="*/ 4 w 54"/>
                      <a:gd name="T3" fmla="*/ 26 h 57"/>
                      <a:gd name="T4" fmla="*/ 8 w 54"/>
                      <a:gd name="T5" fmla="*/ 22 h 57"/>
                      <a:gd name="T6" fmla="*/ 13 w 54"/>
                      <a:gd name="T7" fmla="*/ 18 h 57"/>
                      <a:gd name="T8" fmla="*/ 18 w 54"/>
                      <a:gd name="T9" fmla="*/ 13 h 57"/>
                      <a:gd name="T10" fmla="*/ 23 w 54"/>
                      <a:gd name="T11" fmla="*/ 8 h 57"/>
                      <a:gd name="T12" fmla="*/ 26 w 54"/>
                      <a:gd name="T13" fmla="*/ 4 h 57"/>
                      <a:gd name="T14" fmla="*/ 27 w 54"/>
                      <a:gd name="T15" fmla="*/ 1 h 57"/>
                      <a:gd name="T16" fmla="*/ 27 w 54"/>
                      <a:gd name="T17" fmla="*/ 0 h 57"/>
                      <a:gd name="T18" fmla="*/ 24 w 54"/>
                      <a:gd name="T19" fmla="*/ 1 h 57"/>
                      <a:gd name="T20" fmla="*/ 20 w 54"/>
                      <a:gd name="T21" fmla="*/ 4 h 57"/>
                      <a:gd name="T22" fmla="*/ 17 w 54"/>
                      <a:gd name="T23" fmla="*/ 8 h 57"/>
                      <a:gd name="T24" fmla="*/ 13 w 54"/>
                      <a:gd name="T25" fmla="*/ 13 h 57"/>
                      <a:gd name="T26" fmla="*/ 9 w 54"/>
                      <a:gd name="T27" fmla="*/ 18 h 57"/>
                      <a:gd name="T28" fmla="*/ 5 w 54"/>
                      <a:gd name="T29" fmla="*/ 23 h 57"/>
                      <a:gd name="T30" fmla="*/ 2 w 54"/>
                      <a:gd name="T31" fmla="*/ 27 h 57"/>
                      <a:gd name="T32" fmla="*/ 0 w 54"/>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7">
                        <a:moveTo>
                          <a:pt x="0" y="57"/>
                        </a:moveTo>
                        <a:lnTo>
                          <a:pt x="7" y="52"/>
                        </a:lnTo>
                        <a:lnTo>
                          <a:pt x="16" y="44"/>
                        </a:lnTo>
                        <a:lnTo>
                          <a:pt x="25" y="36"/>
                        </a:lnTo>
                        <a:lnTo>
                          <a:pt x="35" y="26"/>
                        </a:lnTo>
                        <a:lnTo>
                          <a:pt x="45" y="17"/>
                        </a:lnTo>
                        <a:lnTo>
                          <a:pt x="51" y="9"/>
                        </a:lnTo>
                        <a:lnTo>
                          <a:pt x="54" y="3"/>
                        </a:lnTo>
                        <a:lnTo>
                          <a:pt x="53" y="0"/>
                        </a:lnTo>
                        <a:lnTo>
                          <a:pt x="47" y="3"/>
                        </a:lnTo>
                        <a:lnTo>
                          <a:pt x="40" y="9"/>
                        </a:lnTo>
                        <a:lnTo>
                          <a:pt x="33" y="17"/>
                        </a:lnTo>
                        <a:lnTo>
                          <a:pt x="25" y="27"/>
                        </a:lnTo>
                        <a:lnTo>
                          <a:pt x="17" y="36"/>
                        </a:lnTo>
                        <a:lnTo>
                          <a:pt x="10" y="47"/>
                        </a:lnTo>
                        <a:lnTo>
                          <a:pt x="4" y="54"/>
                        </a:lnTo>
                        <a:lnTo>
                          <a:pt x="0"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7" name="Freeform 59">
                    <a:extLst>
                      <a:ext uri="{FF2B5EF4-FFF2-40B4-BE49-F238E27FC236}">
                        <a16:creationId xmlns:a16="http://schemas.microsoft.com/office/drawing/2014/main" id="{31E99465-88F4-43D6-B06F-F6A409629CF0}"/>
                      </a:ext>
                    </a:extLst>
                  </p:cNvPr>
                  <p:cNvSpPr>
                    <a:spLocks/>
                  </p:cNvSpPr>
                  <p:nvPr/>
                </p:nvSpPr>
                <p:spPr bwMode="auto">
                  <a:xfrm>
                    <a:off x="597" y="28"/>
                    <a:ext cx="24" cy="30"/>
                  </a:xfrm>
                  <a:custGeom>
                    <a:avLst/>
                    <a:gdLst>
                      <a:gd name="T0" fmla="*/ 0 w 47"/>
                      <a:gd name="T1" fmla="*/ 30 h 60"/>
                      <a:gd name="T2" fmla="*/ 4 w 47"/>
                      <a:gd name="T3" fmla="*/ 28 h 60"/>
                      <a:gd name="T4" fmla="*/ 8 w 47"/>
                      <a:gd name="T5" fmla="*/ 23 h 60"/>
                      <a:gd name="T6" fmla="*/ 13 w 47"/>
                      <a:gd name="T7" fmla="*/ 18 h 60"/>
                      <a:gd name="T8" fmla="*/ 17 w 47"/>
                      <a:gd name="T9" fmla="*/ 14 h 60"/>
                      <a:gd name="T10" fmla="*/ 21 w 47"/>
                      <a:gd name="T11" fmla="*/ 8 h 60"/>
                      <a:gd name="T12" fmla="*/ 23 w 47"/>
                      <a:gd name="T13" fmla="*/ 4 h 60"/>
                      <a:gd name="T14" fmla="*/ 24 w 47"/>
                      <a:gd name="T15" fmla="*/ 2 h 60"/>
                      <a:gd name="T16" fmla="*/ 23 w 47"/>
                      <a:gd name="T17" fmla="*/ 0 h 60"/>
                      <a:gd name="T18" fmla="*/ 21 w 47"/>
                      <a:gd name="T19" fmla="*/ 2 h 60"/>
                      <a:gd name="T20" fmla="*/ 18 w 47"/>
                      <a:gd name="T21" fmla="*/ 4 h 60"/>
                      <a:gd name="T22" fmla="*/ 15 w 47"/>
                      <a:gd name="T23" fmla="*/ 8 h 60"/>
                      <a:gd name="T24" fmla="*/ 12 w 47"/>
                      <a:gd name="T25" fmla="*/ 14 h 60"/>
                      <a:gd name="T26" fmla="*/ 9 w 47"/>
                      <a:gd name="T27" fmla="*/ 19 h 60"/>
                      <a:gd name="T28" fmla="*/ 6 w 47"/>
                      <a:gd name="T29" fmla="*/ 24 h 60"/>
                      <a:gd name="T30" fmla="*/ 3 w 47"/>
                      <a:gd name="T31" fmla="*/ 28 h 60"/>
                      <a:gd name="T32" fmla="*/ 0 w 47"/>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0">
                        <a:moveTo>
                          <a:pt x="0" y="60"/>
                        </a:moveTo>
                        <a:lnTo>
                          <a:pt x="7" y="55"/>
                        </a:lnTo>
                        <a:lnTo>
                          <a:pt x="16" y="46"/>
                        </a:lnTo>
                        <a:lnTo>
                          <a:pt x="26" y="36"/>
                        </a:lnTo>
                        <a:lnTo>
                          <a:pt x="34" y="27"/>
                        </a:lnTo>
                        <a:lnTo>
                          <a:pt x="41" y="16"/>
                        </a:lnTo>
                        <a:lnTo>
                          <a:pt x="46" y="8"/>
                        </a:lnTo>
                        <a:lnTo>
                          <a:pt x="47" y="3"/>
                        </a:lnTo>
                        <a:lnTo>
                          <a:pt x="46" y="0"/>
                        </a:lnTo>
                        <a:lnTo>
                          <a:pt x="42" y="3"/>
                        </a:lnTo>
                        <a:lnTo>
                          <a:pt x="36" y="8"/>
                        </a:lnTo>
                        <a:lnTo>
                          <a:pt x="30" y="16"/>
                        </a:lnTo>
                        <a:lnTo>
                          <a:pt x="23" y="27"/>
                        </a:lnTo>
                        <a:lnTo>
                          <a:pt x="18" y="38"/>
                        </a:lnTo>
                        <a:lnTo>
                          <a:pt x="11" y="48"/>
                        </a:lnTo>
                        <a:lnTo>
                          <a:pt x="5" y="56"/>
                        </a:lnTo>
                        <a:lnTo>
                          <a:pt x="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8" name="Freeform 60">
                    <a:extLst>
                      <a:ext uri="{FF2B5EF4-FFF2-40B4-BE49-F238E27FC236}">
                        <a16:creationId xmlns:a16="http://schemas.microsoft.com/office/drawing/2014/main" id="{4CF7BF83-AA26-4734-8648-A6DA40B9CA19}"/>
                      </a:ext>
                    </a:extLst>
                  </p:cNvPr>
                  <p:cNvSpPr>
                    <a:spLocks/>
                  </p:cNvSpPr>
                  <p:nvPr/>
                </p:nvSpPr>
                <p:spPr bwMode="auto">
                  <a:xfrm>
                    <a:off x="584" y="33"/>
                    <a:ext cx="18" cy="28"/>
                  </a:xfrm>
                  <a:custGeom>
                    <a:avLst/>
                    <a:gdLst>
                      <a:gd name="T0" fmla="*/ 0 w 36"/>
                      <a:gd name="T1" fmla="*/ 28 h 55"/>
                      <a:gd name="T2" fmla="*/ 3 w 36"/>
                      <a:gd name="T3" fmla="*/ 25 h 55"/>
                      <a:gd name="T4" fmla="*/ 7 w 36"/>
                      <a:gd name="T5" fmla="*/ 21 h 55"/>
                      <a:gd name="T6" fmla="*/ 10 w 36"/>
                      <a:gd name="T7" fmla="*/ 17 h 55"/>
                      <a:gd name="T8" fmla="*/ 13 w 36"/>
                      <a:gd name="T9" fmla="*/ 12 h 55"/>
                      <a:gd name="T10" fmla="*/ 16 w 36"/>
                      <a:gd name="T11" fmla="*/ 8 h 55"/>
                      <a:gd name="T12" fmla="*/ 18 w 36"/>
                      <a:gd name="T13" fmla="*/ 4 h 55"/>
                      <a:gd name="T14" fmla="*/ 18 w 36"/>
                      <a:gd name="T15" fmla="*/ 1 h 55"/>
                      <a:gd name="T16" fmla="*/ 16 w 36"/>
                      <a:gd name="T17" fmla="*/ 0 h 55"/>
                      <a:gd name="T18" fmla="*/ 11 w 36"/>
                      <a:gd name="T19" fmla="*/ 4 h 55"/>
                      <a:gd name="T20" fmla="*/ 8 w 36"/>
                      <a:gd name="T21" fmla="*/ 12 h 55"/>
                      <a:gd name="T22" fmla="*/ 4 w 36"/>
                      <a:gd name="T23" fmla="*/ 21 h 55"/>
                      <a:gd name="T24" fmla="*/ 0 w 36"/>
                      <a:gd name="T25" fmla="*/ 28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55">
                        <a:moveTo>
                          <a:pt x="0" y="55"/>
                        </a:moveTo>
                        <a:lnTo>
                          <a:pt x="6" y="50"/>
                        </a:lnTo>
                        <a:lnTo>
                          <a:pt x="13" y="42"/>
                        </a:lnTo>
                        <a:lnTo>
                          <a:pt x="19" y="33"/>
                        </a:lnTo>
                        <a:lnTo>
                          <a:pt x="26" y="24"/>
                        </a:lnTo>
                        <a:lnTo>
                          <a:pt x="32" y="15"/>
                        </a:lnTo>
                        <a:lnTo>
                          <a:pt x="36" y="7"/>
                        </a:lnTo>
                        <a:lnTo>
                          <a:pt x="36" y="2"/>
                        </a:lnTo>
                        <a:lnTo>
                          <a:pt x="32" y="0"/>
                        </a:lnTo>
                        <a:lnTo>
                          <a:pt x="22" y="8"/>
                        </a:lnTo>
                        <a:lnTo>
                          <a:pt x="15" y="24"/>
                        </a:lnTo>
                        <a:lnTo>
                          <a:pt x="7" y="42"/>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9" name="Freeform 61">
                    <a:extLst>
                      <a:ext uri="{FF2B5EF4-FFF2-40B4-BE49-F238E27FC236}">
                        <a16:creationId xmlns:a16="http://schemas.microsoft.com/office/drawing/2014/main" id="{5A493690-3BA1-4C86-BE4B-D5580EFC922A}"/>
                      </a:ext>
                    </a:extLst>
                  </p:cNvPr>
                  <p:cNvSpPr>
                    <a:spLocks/>
                  </p:cNvSpPr>
                  <p:nvPr/>
                </p:nvSpPr>
                <p:spPr bwMode="auto">
                  <a:xfrm>
                    <a:off x="571" y="36"/>
                    <a:ext cx="16" cy="27"/>
                  </a:xfrm>
                  <a:custGeom>
                    <a:avLst/>
                    <a:gdLst>
                      <a:gd name="T0" fmla="*/ 0 w 33"/>
                      <a:gd name="T1" fmla="*/ 27 h 53"/>
                      <a:gd name="T2" fmla="*/ 2 w 33"/>
                      <a:gd name="T3" fmla="*/ 24 h 53"/>
                      <a:gd name="T4" fmla="*/ 5 w 33"/>
                      <a:gd name="T5" fmla="*/ 20 h 53"/>
                      <a:gd name="T6" fmla="*/ 8 w 33"/>
                      <a:gd name="T7" fmla="*/ 16 h 53"/>
                      <a:gd name="T8" fmla="*/ 11 w 33"/>
                      <a:gd name="T9" fmla="*/ 10 h 53"/>
                      <a:gd name="T10" fmla="*/ 14 w 33"/>
                      <a:gd name="T11" fmla="*/ 6 h 53"/>
                      <a:gd name="T12" fmla="*/ 15 w 33"/>
                      <a:gd name="T13" fmla="*/ 2 h 53"/>
                      <a:gd name="T14" fmla="*/ 16 w 33"/>
                      <a:gd name="T15" fmla="*/ 0 h 53"/>
                      <a:gd name="T16" fmla="*/ 14 w 33"/>
                      <a:gd name="T17" fmla="*/ 0 h 53"/>
                      <a:gd name="T18" fmla="*/ 9 w 33"/>
                      <a:gd name="T19" fmla="*/ 5 h 53"/>
                      <a:gd name="T20" fmla="*/ 5 w 33"/>
                      <a:gd name="T21" fmla="*/ 13 h 53"/>
                      <a:gd name="T22" fmla="*/ 2 w 33"/>
                      <a:gd name="T23" fmla="*/ 21 h 53"/>
                      <a:gd name="T24" fmla="*/ 0 w 33"/>
                      <a:gd name="T25" fmla="*/ 27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3">
                        <a:moveTo>
                          <a:pt x="0" y="53"/>
                        </a:moveTo>
                        <a:lnTo>
                          <a:pt x="5" y="48"/>
                        </a:lnTo>
                        <a:lnTo>
                          <a:pt x="11" y="40"/>
                        </a:lnTo>
                        <a:lnTo>
                          <a:pt x="16" y="31"/>
                        </a:lnTo>
                        <a:lnTo>
                          <a:pt x="23" y="20"/>
                        </a:lnTo>
                        <a:lnTo>
                          <a:pt x="28" y="12"/>
                        </a:lnTo>
                        <a:lnTo>
                          <a:pt x="31" y="4"/>
                        </a:lnTo>
                        <a:lnTo>
                          <a:pt x="33" y="0"/>
                        </a:lnTo>
                        <a:lnTo>
                          <a:pt x="29" y="0"/>
                        </a:lnTo>
                        <a:lnTo>
                          <a:pt x="19" y="9"/>
                        </a:lnTo>
                        <a:lnTo>
                          <a:pt x="11" y="25"/>
                        </a:lnTo>
                        <a:lnTo>
                          <a:pt x="5" y="42"/>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0" name="Freeform 62">
                    <a:extLst>
                      <a:ext uri="{FF2B5EF4-FFF2-40B4-BE49-F238E27FC236}">
                        <a16:creationId xmlns:a16="http://schemas.microsoft.com/office/drawing/2014/main" id="{1DBBF49C-22C6-4680-9D00-55F065439A36}"/>
                      </a:ext>
                    </a:extLst>
                  </p:cNvPr>
                  <p:cNvSpPr>
                    <a:spLocks/>
                  </p:cNvSpPr>
                  <p:nvPr/>
                </p:nvSpPr>
                <p:spPr bwMode="auto">
                  <a:xfrm>
                    <a:off x="557" y="43"/>
                    <a:ext cx="8" cy="23"/>
                  </a:xfrm>
                  <a:custGeom>
                    <a:avLst/>
                    <a:gdLst>
                      <a:gd name="T0" fmla="*/ 0 w 16"/>
                      <a:gd name="T1" fmla="*/ 23 h 47"/>
                      <a:gd name="T2" fmla="*/ 4 w 16"/>
                      <a:gd name="T3" fmla="*/ 17 h 47"/>
                      <a:gd name="T4" fmla="*/ 7 w 16"/>
                      <a:gd name="T5" fmla="*/ 9 h 47"/>
                      <a:gd name="T6" fmla="*/ 8 w 16"/>
                      <a:gd name="T7" fmla="*/ 2 h 47"/>
                      <a:gd name="T8" fmla="*/ 5 w 16"/>
                      <a:gd name="T9" fmla="*/ 0 h 47"/>
                      <a:gd name="T10" fmla="*/ 2 w 16"/>
                      <a:gd name="T11" fmla="*/ 3 h 47"/>
                      <a:gd name="T12" fmla="*/ 1 w 16"/>
                      <a:gd name="T13" fmla="*/ 10 h 47"/>
                      <a:gd name="T14" fmla="*/ 1 w 16"/>
                      <a:gd name="T15" fmla="*/ 17 h 47"/>
                      <a:gd name="T16" fmla="*/ 0 w 16"/>
                      <a:gd name="T17" fmla="*/ 23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47"/>
                        </a:moveTo>
                        <a:lnTo>
                          <a:pt x="8" y="34"/>
                        </a:lnTo>
                        <a:lnTo>
                          <a:pt x="14" y="18"/>
                        </a:lnTo>
                        <a:lnTo>
                          <a:pt x="16" y="5"/>
                        </a:lnTo>
                        <a:lnTo>
                          <a:pt x="10" y="0"/>
                        </a:lnTo>
                        <a:lnTo>
                          <a:pt x="3" y="7"/>
                        </a:lnTo>
                        <a:lnTo>
                          <a:pt x="2" y="20"/>
                        </a:lnTo>
                        <a:lnTo>
                          <a:pt x="2" y="35"/>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1" name="Freeform 63">
                    <a:extLst>
                      <a:ext uri="{FF2B5EF4-FFF2-40B4-BE49-F238E27FC236}">
                        <a16:creationId xmlns:a16="http://schemas.microsoft.com/office/drawing/2014/main" id="{3455CCF0-BB41-46D8-B2A0-AFE8C30EFFEA}"/>
                      </a:ext>
                    </a:extLst>
                  </p:cNvPr>
                  <p:cNvSpPr>
                    <a:spLocks/>
                  </p:cNvSpPr>
                  <p:nvPr/>
                </p:nvSpPr>
                <p:spPr bwMode="auto">
                  <a:xfrm>
                    <a:off x="546" y="50"/>
                    <a:ext cx="4" cy="20"/>
                  </a:xfrm>
                  <a:custGeom>
                    <a:avLst/>
                    <a:gdLst>
                      <a:gd name="T0" fmla="*/ 1 w 9"/>
                      <a:gd name="T1" fmla="*/ 20 h 41"/>
                      <a:gd name="T2" fmla="*/ 3 w 9"/>
                      <a:gd name="T3" fmla="*/ 15 h 41"/>
                      <a:gd name="T4" fmla="*/ 4 w 9"/>
                      <a:gd name="T5" fmla="*/ 8 h 41"/>
                      <a:gd name="T6" fmla="*/ 4 w 9"/>
                      <a:gd name="T7" fmla="*/ 2 h 41"/>
                      <a:gd name="T8" fmla="*/ 2 w 9"/>
                      <a:gd name="T9" fmla="*/ 0 h 41"/>
                      <a:gd name="T10" fmla="*/ 0 w 9"/>
                      <a:gd name="T11" fmla="*/ 3 h 41"/>
                      <a:gd name="T12" fmla="*/ 0 w 9"/>
                      <a:gd name="T13" fmla="*/ 8 h 41"/>
                      <a:gd name="T14" fmla="*/ 1 w 9"/>
                      <a:gd name="T15" fmla="*/ 14 h 41"/>
                      <a:gd name="T16" fmla="*/ 1 w 9"/>
                      <a:gd name="T17" fmla="*/ 2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1">
                        <a:moveTo>
                          <a:pt x="2" y="41"/>
                        </a:moveTo>
                        <a:lnTo>
                          <a:pt x="6" y="30"/>
                        </a:lnTo>
                        <a:lnTo>
                          <a:pt x="9" y="16"/>
                        </a:lnTo>
                        <a:lnTo>
                          <a:pt x="9" y="4"/>
                        </a:lnTo>
                        <a:lnTo>
                          <a:pt x="4" y="0"/>
                        </a:lnTo>
                        <a:lnTo>
                          <a:pt x="0" y="6"/>
                        </a:lnTo>
                        <a:lnTo>
                          <a:pt x="1" y="16"/>
                        </a:lnTo>
                        <a:lnTo>
                          <a:pt x="2" y="29"/>
                        </a:lnTo>
                        <a:lnTo>
                          <a:pt x="2"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2" name="Freeform 64">
                    <a:extLst>
                      <a:ext uri="{FF2B5EF4-FFF2-40B4-BE49-F238E27FC236}">
                        <a16:creationId xmlns:a16="http://schemas.microsoft.com/office/drawing/2014/main" id="{95E25A98-3A55-4D63-9C96-8F752477A6A0}"/>
                      </a:ext>
                    </a:extLst>
                  </p:cNvPr>
                  <p:cNvSpPr>
                    <a:spLocks/>
                  </p:cNvSpPr>
                  <p:nvPr/>
                </p:nvSpPr>
                <p:spPr bwMode="auto">
                  <a:xfrm>
                    <a:off x="534" y="54"/>
                    <a:ext cx="6" cy="19"/>
                  </a:xfrm>
                  <a:custGeom>
                    <a:avLst/>
                    <a:gdLst>
                      <a:gd name="T0" fmla="*/ 4 w 11"/>
                      <a:gd name="T1" fmla="*/ 19 h 39"/>
                      <a:gd name="T2" fmla="*/ 5 w 11"/>
                      <a:gd name="T3" fmla="*/ 15 h 39"/>
                      <a:gd name="T4" fmla="*/ 6 w 11"/>
                      <a:gd name="T5" fmla="*/ 9 h 39"/>
                      <a:gd name="T6" fmla="*/ 5 w 11"/>
                      <a:gd name="T7" fmla="*/ 2 h 39"/>
                      <a:gd name="T8" fmla="*/ 2 w 11"/>
                      <a:gd name="T9" fmla="*/ 0 h 39"/>
                      <a:gd name="T10" fmla="*/ 0 w 11"/>
                      <a:gd name="T11" fmla="*/ 2 h 39"/>
                      <a:gd name="T12" fmla="*/ 1 w 11"/>
                      <a:gd name="T13" fmla="*/ 7 h 39"/>
                      <a:gd name="T14" fmla="*/ 3 w 11"/>
                      <a:gd name="T15" fmla="*/ 13 h 39"/>
                      <a:gd name="T16" fmla="*/ 4 w 11"/>
                      <a:gd name="T17" fmla="*/ 19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39">
                        <a:moveTo>
                          <a:pt x="8" y="39"/>
                        </a:moveTo>
                        <a:lnTo>
                          <a:pt x="10" y="30"/>
                        </a:lnTo>
                        <a:lnTo>
                          <a:pt x="11" y="18"/>
                        </a:lnTo>
                        <a:lnTo>
                          <a:pt x="9" y="5"/>
                        </a:lnTo>
                        <a:lnTo>
                          <a:pt x="3" y="0"/>
                        </a:lnTo>
                        <a:lnTo>
                          <a:pt x="0" y="5"/>
                        </a:lnTo>
                        <a:lnTo>
                          <a:pt x="2" y="14"/>
                        </a:lnTo>
                        <a:lnTo>
                          <a:pt x="5" y="27"/>
                        </a:lnTo>
                        <a:lnTo>
                          <a:pt x="8"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3" name="Freeform 65">
                    <a:extLst>
                      <a:ext uri="{FF2B5EF4-FFF2-40B4-BE49-F238E27FC236}">
                        <a16:creationId xmlns:a16="http://schemas.microsoft.com/office/drawing/2014/main" id="{4754E76C-3E2F-4331-946D-98CB253E450A}"/>
                      </a:ext>
                    </a:extLst>
                  </p:cNvPr>
                  <p:cNvSpPr>
                    <a:spLocks/>
                  </p:cNvSpPr>
                  <p:nvPr/>
                </p:nvSpPr>
                <p:spPr bwMode="auto">
                  <a:xfrm>
                    <a:off x="525" y="61"/>
                    <a:ext cx="5" cy="19"/>
                  </a:xfrm>
                  <a:custGeom>
                    <a:avLst/>
                    <a:gdLst>
                      <a:gd name="T0" fmla="*/ 0 w 12"/>
                      <a:gd name="T1" fmla="*/ 19 h 38"/>
                      <a:gd name="T2" fmla="*/ 3 w 12"/>
                      <a:gd name="T3" fmla="*/ 16 h 38"/>
                      <a:gd name="T4" fmla="*/ 5 w 12"/>
                      <a:gd name="T5" fmla="*/ 11 h 38"/>
                      <a:gd name="T6" fmla="*/ 5 w 12"/>
                      <a:gd name="T7" fmla="*/ 4 h 38"/>
                      <a:gd name="T8" fmla="*/ 3 w 12"/>
                      <a:gd name="T9" fmla="*/ 0 h 38"/>
                      <a:gd name="T10" fmla="*/ 0 w 12"/>
                      <a:gd name="T11" fmla="*/ 2 h 38"/>
                      <a:gd name="T12" fmla="*/ 0 w 12"/>
                      <a:gd name="T13" fmla="*/ 7 h 38"/>
                      <a:gd name="T14" fmla="*/ 0 w 12"/>
                      <a:gd name="T15" fmla="*/ 14 h 38"/>
                      <a:gd name="T16" fmla="*/ 0 w 12"/>
                      <a:gd name="T17" fmla="*/ 19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38">
                        <a:moveTo>
                          <a:pt x="1" y="38"/>
                        </a:moveTo>
                        <a:lnTo>
                          <a:pt x="7" y="32"/>
                        </a:lnTo>
                        <a:lnTo>
                          <a:pt x="12" y="21"/>
                        </a:lnTo>
                        <a:lnTo>
                          <a:pt x="12" y="8"/>
                        </a:lnTo>
                        <a:lnTo>
                          <a:pt x="6" y="0"/>
                        </a:lnTo>
                        <a:lnTo>
                          <a:pt x="0" y="4"/>
                        </a:lnTo>
                        <a:lnTo>
                          <a:pt x="0" y="14"/>
                        </a:lnTo>
                        <a:lnTo>
                          <a:pt x="1" y="28"/>
                        </a:lnTo>
                        <a:lnTo>
                          <a:pt x="1"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4" name="Freeform 66">
                    <a:extLst>
                      <a:ext uri="{FF2B5EF4-FFF2-40B4-BE49-F238E27FC236}">
                        <a16:creationId xmlns:a16="http://schemas.microsoft.com/office/drawing/2014/main" id="{62A6E5B3-9C38-4243-BC64-1C6231D27E3B}"/>
                      </a:ext>
                    </a:extLst>
                  </p:cNvPr>
                  <p:cNvSpPr>
                    <a:spLocks/>
                  </p:cNvSpPr>
                  <p:nvPr/>
                </p:nvSpPr>
                <p:spPr bwMode="auto">
                  <a:xfrm>
                    <a:off x="518" y="63"/>
                    <a:ext cx="5" cy="21"/>
                  </a:xfrm>
                  <a:custGeom>
                    <a:avLst/>
                    <a:gdLst>
                      <a:gd name="T0" fmla="*/ 2 w 11"/>
                      <a:gd name="T1" fmla="*/ 21 h 42"/>
                      <a:gd name="T2" fmla="*/ 3 w 11"/>
                      <a:gd name="T3" fmla="*/ 17 h 42"/>
                      <a:gd name="T4" fmla="*/ 5 w 11"/>
                      <a:gd name="T5" fmla="*/ 10 h 42"/>
                      <a:gd name="T6" fmla="*/ 5 w 11"/>
                      <a:gd name="T7" fmla="*/ 4 h 42"/>
                      <a:gd name="T8" fmla="*/ 3 w 11"/>
                      <a:gd name="T9" fmla="*/ 0 h 42"/>
                      <a:gd name="T10" fmla="*/ 0 w 11"/>
                      <a:gd name="T11" fmla="*/ 2 h 42"/>
                      <a:gd name="T12" fmla="*/ 0 w 11"/>
                      <a:gd name="T13" fmla="*/ 8 h 42"/>
                      <a:gd name="T14" fmla="*/ 0 w 11"/>
                      <a:gd name="T15" fmla="*/ 16 h 42"/>
                      <a:gd name="T16" fmla="*/ 2 w 11"/>
                      <a:gd name="T17" fmla="*/ 21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2">
                        <a:moveTo>
                          <a:pt x="4" y="42"/>
                        </a:moveTo>
                        <a:lnTo>
                          <a:pt x="7" y="33"/>
                        </a:lnTo>
                        <a:lnTo>
                          <a:pt x="11" y="20"/>
                        </a:lnTo>
                        <a:lnTo>
                          <a:pt x="11" y="8"/>
                        </a:lnTo>
                        <a:lnTo>
                          <a:pt x="6" y="0"/>
                        </a:lnTo>
                        <a:lnTo>
                          <a:pt x="0" y="3"/>
                        </a:lnTo>
                        <a:lnTo>
                          <a:pt x="0" y="16"/>
                        </a:lnTo>
                        <a:lnTo>
                          <a:pt x="1" y="32"/>
                        </a:lnTo>
                        <a:lnTo>
                          <a:pt x="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5" name="Freeform 67">
                    <a:extLst>
                      <a:ext uri="{FF2B5EF4-FFF2-40B4-BE49-F238E27FC236}">
                        <a16:creationId xmlns:a16="http://schemas.microsoft.com/office/drawing/2014/main" id="{415ED00E-3C2A-4C48-AE25-1D758194E3E6}"/>
                      </a:ext>
                    </a:extLst>
                  </p:cNvPr>
                  <p:cNvSpPr>
                    <a:spLocks/>
                  </p:cNvSpPr>
                  <p:nvPr/>
                </p:nvSpPr>
                <p:spPr bwMode="auto">
                  <a:xfrm>
                    <a:off x="633" y="33"/>
                    <a:ext cx="31" cy="22"/>
                  </a:xfrm>
                  <a:custGeom>
                    <a:avLst/>
                    <a:gdLst>
                      <a:gd name="T0" fmla="*/ 30 w 62"/>
                      <a:gd name="T1" fmla="*/ 0 h 45"/>
                      <a:gd name="T2" fmla="*/ 28 w 62"/>
                      <a:gd name="T3" fmla="*/ 0 h 45"/>
                      <a:gd name="T4" fmla="*/ 26 w 62"/>
                      <a:gd name="T5" fmla="*/ 2 h 45"/>
                      <a:gd name="T6" fmla="*/ 22 w 62"/>
                      <a:gd name="T7" fmla="*/ 6 h 45"/>
                      <a:gd name="T8" fmla="*/ 18 w 62"/>
                      <a:gd name="T9" fmla="*/ 10 h 45"/>
                      <a:gd name="T10" fmla="*/ 13 w 62"/>
                      <a:gd name="T11" fmla="*/ 14 h 45"/>
                      <a:gd name="T12" fmla="*/ 9 w 62"/>
                      <a:gd name="T13" fmla="*/ 17 h 45"/>
                      <a:gd name="T14" fmla="*/ 4 w 62"/>
                      <a:gd name="T15" fmla="*/ 20 h 45"/>
                      <a:gd name="T16" fmla="*/ 0 w 62"/>
                      <a:gd name="T17" fmla="*/ 22 h 45"/>
                      <a:gd name="T18" fmla="*/ 5 w 62"/>
                      <a:gd name="T19" fmla="*/ 20 h 45"/>
                      <a:gd name="T20" fmla="*/ 11 w 62"/>
                      <a:gd name="T21" fmla="*/ 17 h 45"/>
                      <a:gd name="T22" fmla="*/ 17 w 62"/>
                      <a:gd name="T23" fmla="*/ 15 h 45"/>
                      <a:gd name="T24" fmla="*/ 22 w 62"/>
                      <a:gd name="T25" fmla="*/ 11 h 45"/>
                      <a:gd name="T26" fmla="*/ 27 w 62"/>
                      <a:gd name="T27" fmla="*/ 7 h 45"/>
                      <a:gd name="T28" fmla="*/ 30 w 62"/>
                      <a:gd name="T29" fmla="*/ 4 h 45"/>
                      <a:gd name="T30" fmla="*/ 31 w 62"/>
                      <a:gd name="T31" fmla="*/ 1 h 45"/>
                      <a:gd name="T32" fmla="*/ 30 w 62"/>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5">
                        <a:moveTo>
                          <a:pt x="60" y="0"/>
                        </a:moveTo>
                        <a:lnTo>
                          <a:pt x="56" y="1"/>
                        </a:lnTo>
                        <a:lnTo>
                          <a:pt x="51" y="5"/>
                        </a:lnTo>
                        <a:lnTo>
                          <a:pt x="43" y="12"/>
                        </a:lnTo>
                        <a:lnTo>
                          <a:pt x="35" y="20"/>
                        </a:lnTo>
                        <a:lnTo>
                          <a:pt x="26" y="29"/>
                        </a:lnTo>
                        <a:lnTo>
                          <a:pt x="17" y="35"/>
                        </a:lnTo>
                        <a:lnTo>
                          <a:pt x="8" y="41"/>
                        </a:lnTo>
                        <a:lnTo>
                          <a:pt x="0" y="45"/>
                        </a:lnTo>
                        <a:lnTo>
                          <a:pt x="10" y="41"/>
                        </a:lnTo>
                        <a:lnTo>
                          <a:pt x="22" y="35"/>
                        </a:lnTo>
                        <a:lnTo>
                          <a:pt x="33" y="30"/>
                        </a:lnTo>
                        <a:lnTo>
                          <a:pt x="43" y="22"/>
                        </a:lnTo>
                        <a:lnTo>
                          <a:pt x="53" y="15"/>
                        </a:lnTo>
                        <a:lnTo>
                          <a:pt x="60" y="8"/>
                        </a:lnTo>
                        <a:lnTo>
                          <a:pt x="62" y="3"/>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6" name="Freeform 68">
                    <a:extLst>
                      <a:ext uri="{FF2B5EF4-FFF2-40B4-BE49-F238E27FC236}">
                        <a16:creationId xmlns:a16="http://schemas.microsoft.com/office/drawing/2014/main" id="{DED72623-DEA8-402E-AB3C-9A1539EEF60E}"/>
                      </a:ext>
                    </a:extLst>
                  </p:cNvPr>
                  <p:cNvSpPr>
                    <a:spLocks/>
                  </p:cNvSpPr>
                  <p:nvPr/>
                </p:nvSpPr>
                <p:spPr bwMode="auto">
                  <a:xfrm>
                    <a:off x="647" y="42"/>
                    <a:ext cx="23" cy="14"/>
                  </a:xfrm>
                  <a:custGeom>
                    <a:avLst/>
                    <a:gdLst>
                      <a:gd name="T0" fmla="*/ 0 w 46"/>
                      <a:gd name="T1" fmla="*/ 14 h 29"/>
                      <a:gd name="T2" fmla="*/ 3 w 46"/>
                      <a:gd name="T3" fmla="*/ 12 h 29"/>
                      <a:gd name="T4" fmla="*/ 7 w 46"/>
                      <a:gd name="T5" fmla="*/ 11 h 29"/>
                      <a:gd name="T6" fmla="*/ 11 w 46"/>
                      <a:gd name="T7" fmla="*/ 8 h 29"/>
                      <a:gd name="T8" fmla="*/ 15 w 46"/>
                      <a:gd name="T9" fmla="*/ 6 h 29"/>
                      <a:gd name="T10" fmla="*/ 19 w 46"/>
                      <a:gd name="T11" fmla="*/ 4 h 29"/>
                      <a:gd name="T12" fmla="*/ 22 w 46"/>
                      <a:gd name="T13" fmla="*/ 2 h 29"/>
                      <a:gd name="T14" fmla="*/ 23 w 46"/>
                      <a:gd name="T15" fmla="*/ 1 h 29"/>
                      <a:gd name="T16" fmla="*/ 23 w 46"/>
                      <a:gd name="T17" fmla="*/ 0 h 29"/>
                      <a:gd name="T18" fmla="*/ 22 w 46"/>
                      <a:gd name="T19" fmla="*/ 0 h 29"/>
                      <a:gd name="T20" fmla="*/ 19 w 46"/>
                      <a:gd name="T21" fmla="*/ 1 h 29"/>
                      <a:gd name="T22" fmla="*/ 16 w 46"/>
                      <a:gd name="T23" fmla="*/ 3 h 29"/>
                      <a:gd name="T24" fmla="*/ 12 w 46"/>
                      <a:gd name="T25" fmla="*/ 6 h 29"/>
                      <a:gd name="T26" fmla="*/ 8 w 46"/>
                      <a:gd name="T27" fmla="*/ 8 h 29"/>
                      <a:gd name="T28" fmla="*/ 5 w 46"/>
                      <a:gd name="T29" fmla="*/ 11 h 29"/>
                      <a:gd name="T30" fmla="*/ 2 w 46"/>
                      <a:gd name="T31" fmla="*/ 13 h 29"/>
                      <a:gd name="T32" fmla="*/ 0 w 46"/>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0" y="29"/>
                        </a:moveTo>
                        <a:lnTo>
                          <a:pt x="6" y="25"/>
                        </a:lnTo>
                        <a:lnTo>
                          <a:pt x="14" y="22"/>
                        </a:lnTo>
                        <a:lnTo>
                          <a:pt x="22" y="17"/>
                        </a:lnTo>
                        <a:lnTo>
                          <a:pt x="30" y="13"/>
                        </a:lnTo>
                        <a:lnTo>
                          <a:pt x="38" y="9"/>
                        </a:lnTo>
                        <a:lnTo>
                          <a:pt x="44" y="5"/>
                        </a:lnTo>
                        <a:lnTo>
                          <a:pt x="46" y="2"/>
                        </a:lnTo>
                        <a:lnTo>
                          <a:pt x="46" y="0"/>
                        </a:lnTo>
                        <a:lnTo>
                          <a:pt x="43" y="0"/>
                        </a:lnTo>
                        <a:lnTo>
                          <a:pt x="37" y="2"/>
                        </a:lnTo>
                        <a:lnTo>
                          <a:pt x="31" y="7"/>
                        </a:lnTo>
                        <a:lnTo>
                          <a:pt x="23" y="12"/>
                        </a:lnTo>
                        <a:lnTo>
                          <a:pt x="16" y="17"/>
                        </a:lnTo>
                        <a:lnTo>
                          <a:pt x="10" y="22"/>
                        </a:lnTo>
                        <a:lnTo>
                          <a:pt x="4" y="27"/>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7" name="Freeform 69">
                    <a:extLst>
                      <a:ext uri="{FF2B5EF4-FFF2-40B4-BE49-F238E27FC236}">
                        <a16:creationId xmlns:a16="http://schemas.microsoft.com/office/drawing/2014/main" id="{5FB64DF7-9893-4BED-984A-A23822D2B004}"/>
                      </a:ext>
                    </a:extLst>
                  </p:cNvPr>
                  <p:cNvSpPr>
                    <a:spLocks/>
                  </p:cNvSpPr>
                  <p:nvPr/>
                </p:nvSpPr>
                <p:spPr bwMode="auto">
                  <a:xfrm>
                    <a:off x="462" y="126"/>
                    <a:ext cx="127" cy="30"/>
                  </a:xfrm>
                  <a:custGeom>
                    <a:avLst/>
                    <a:gdLst>
                      <a:gd name="T0" fmla="*/ 1 w 254"/>
                      <a:gd name="T1" fmla="*/ 6 h 60"/>
                      <a:gd name="T2" fmla="*/ 0 w 254"/>
                      <a:gd name="T3" fmla="*/ 5 h 60"/>
                      <a:gd name="T4" fmla="*/ 1 w 254"/>
                      <a:gd name="T5" fmla="*/ 3 h 60"/>
                      <a:gd name="T6" fmla="*/ 1 w 254"/>
                      <a:gd name="T7" fmla="*/ 2 h 60"/>
                      <a:gd name="T8" fmla="*/ 1 w 254"/>
                      <a:gd name="T9" fmla="*/ 0 h 60"/>
                      <a:gd name="T10" fmla="*/ 9 w 254"/>
                      <a:gd name="T11" fmla="*/ 7 h 60"/>
                      <a:gd name="T12" fmla="*/ 17 w 254"/>
                      <a:gd name="T13" fmla="*/ 13 h 60"/>
                      <a:gd name="T14" fmla="*/ 26 w 254"/>
                      <a:gd name="T15" fmla="*/ 17 h 60"/>
                      <a:gd name="T16" fmla="*/ 35 w 254"/>
                      <a:gd name="T17" fmla="*/ 21 h 60"/>
                      <a:gd name="T18" fmla="*/ 43 w 254"/>
                      <a:gd name="T19" fmla="*/ 24 h 60"/>
                      <a:gd name="T20" fmla="*/ 52 w 254"/>
                      <a:gd name="T21" fmla="*/ 25 h 60"/>
                      <a:gd name="T22" fmla="*/ 61 w 254"/>
                      <a:gd name="T23" fmla="*/ 26 h 60"/>
                      <a:gd name="T24" fmla="*/ 69 w 254"/>
                      <a:gd name="T25" fmla="*/ 26 h 60"/>
                      <a:gd name="T26" fmla="*/ 77 w 254"/>
                      <a:gd name="T27" fmla="*/ 26 h 60"/>
                      <a:gd name="T28" fmla="*/ 86 w 254"/>
                      <a:gd name="T29" fmla="*/ 26 h 60"/>
                      <a:gd name="T30" fmla="*/ 94 w 254"/>
                      <a:gd name="T31" fmla="*/ 25 h 60"/>
                      <a:gd name="T32" fmla="*/ 101 w 254"/>
                      <a:gd name="T33" fmla="*/ 24 h 60"/>
                      <a:gd name="T34" fmla="*/ 108 w 254"/>
                      <a:gd name="T35" fmla="*/ 22 h 60"/>
                      <a:gd name="T36" fmla="*/ 115 w 254"/>
                      <a:gd name="T37" fmla="*/ 21 h 60"/>
                      <a:gd name="T38" fmla="*/ 122 w 254"/>
                      <a:gd name="T39" fmla="*/ 20 h 60"/>
                      <a:gd name="T40" fmla="*/ 127 w 254"/>
                      <a:gd name="T41" fmla="*/ 18 h 60"/>
                      <a:gd name="T42" fmla="*/ 123 w 254"/>
                      <a:gd name="T43" fmla="*/ 21 h 60"/>
                      <a:gd name="T44" fmla="*/ 118 w 254"/>
                      <a:gd name="T45" fmla="*/ 24 h 60"/>
                      <a:gd name="T46" fmla="*/ 111 w 254"/>
                      <a:gd name="T47" fmla="*/ 26 h 60"/>
                      <a:gd name="T48" fmla="*/ 104 w 254"/>
                      <a:gd name="T49" fmla="*/ 28 h 60"/>
                      <a:gd name="T50" fmla="*/ 95 w 254"/>
                      <a:gd name="T51" fmla="*/ 29 h 60"/>
                      <a:gd name="T52" fmla="*/ 86 w 254"/>
                      <a:gd name="T53" fmla="*/ 30 h 60"/>
                      <a:gd name="T54" fmla="*/ 76 w 254"/>
                      <a:gd name="T55" fmla="*/ 30 h 60"/>
                      <a:gd name="T56" fmla="*/ 66 w 254"/>
                      <a:gd name="T57" fmla="*/ 30 h 60"/>
                      <a:gd name="T58" fmla="*/ 56 w 254"/>
                      <a:gd name="T59" fmla="*/ 29 h 60"/>
                      <a:gd name="T60" fmla="*/ 47 w 254"/>
                      <a:gd name="T61" fmla="*/ 28 h 60"/>
                      <a:gd name="T62" fmla="*/ 37 w 254"/>
                      <a:gd name="T63" fmla="*/ 26 h 60"/>
                      <a:gd name="T64" fmla="*/ 28 w 254"/>
                      <a:gd name="T65" fmla="*/ 24 h 60"/>
                      <a:gd name="T66" fmla="*/ 20 w 254"/>
                      <a:gd name="T67" fmla="*/ 20 h 60"/>
                      <a:gd name="T68" fmla="*/ 12 w 254"/>
                      <a:gd name="T69" fmla="*/ 16 h 60"/>
                      <a:gd name="T70" fmla="*/ 6 w 254"/>
                      <a:gd name="T71" fmla="*/ 11 h 60"/>
                      <a:gd name="T72" fmla="*/ 1 w 254"/>
                      <a:gd name="T73" fmla="*/ 6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4" h="60">
                        <a:moveTo>
                          <a:pt x="1" y="11"/>
                        </a:moveTo>
                        <a:lnTo>
                          <a:pt x="0" y="9"/>
                        </a:lnTo>
                        <a:lnTo>
                          <a:pt x="1" y="6"/>
                        </a:lnTo>
                        <a:lnTo>
                          <a:pt x="2" y="4"/>
                        </a:lnTo>
                        <a:lnTo>
                          <a:pt x="2" y="0"/>
                        </a:lnTo>
                        <a:lnTo>
                          <a:pt x="18" y="14"/>
                        </a:lnTo>
                        <a:lnTo>
                          <a:pt x="34" y="25"/>
                        </a:lnTo>
                        <a:lnTo>
                          <a:pt x="51" y="34"/>
                        </a:lnTo>
                        <a:lnTo>
                          <a:pt x="69" y="41"/>
                        </a:lnTo>
                        <a:lnTo>
                          <a:pt x="86" y="47"/>
                        </a:lnTo>
                        <a:lnTo>
                          <a:pt x="103" y="50"/>
                        </a:lnTo>
                        <a:lnTo>
                          <a:pt x="121" y="51"/>
                        </a:lnTo>
                        <a:lnTo>
                          <a:pt x="138" y="52"/>
                        </a:lnTo>
                        <a:lnTo>
                          <a:pt x="154" y="52"/>
                        </a:lnTo>
                        <a:lnTo>
                          <a:pt x="171" y="51"/>
                        </a:lnTo>
                        <a:lnTo>
                          <a:pt x="187" y="49"/>
                        </a:lnTo>
                        <a:lnTo>
                          <a:pt x="202" y="47"/>
                        </a:lnTo>
                        <a:lnTo>
                          <a:pt x="216" y="44"/>
                        </a:lnTo>
                        <a:lnTo>
                          <a:pt x="230" y="42"/>
                        </a:lnTo>
                        <a:lnTo>
                          <a:pt x="243" y="39"/>
                        </a:lnTo>
                        <a:lnTo>
                          <a:pt x="254" y="36"/>
                        </a:lnTo>
                        <a:lnTo>
                          <a:pt x="246" y="42"/>
                        </a:lnTo>
                        <a:lnTo>
                          <a:pt x="236" y="47"/>
                        </a:lnTo>
                        <a:lnTo>
                          <a:pt x="222" y="51"/>
                        </a:lnTo>
                        <a:lnTo>
                          <a:pt x="207" y="55"/>
                        </a:lnTo>
                        <a:lnTo>
                          <a:pt x="190" y="58"/>
                        </a:lnTo>
                        <a:lnTo>
                          <a:pt x="171" y="59"/>
                        </a:lnTo>
                        <a:lnTo>
                          <a:pt x="152" y="60"/>
                        </a:lnTo>
                        <a:lnTo>
                          <a:pt x="132" y="59"/>
                        </a:lnTo>
                        <a:lnTo>
                          <a:pt x="112" y="58"/>
                        </a:lnTo>
                        <a:lnTo>
                          <a:pt x="93" y="56"/>
                        </a:lnTo>
                        <a:lnTo>
                          <a:pt x="73" y="52"/>
                        </a:lnTo>
                        <a:lnTo>
                          <a:pt x="55" y="47"/>
                        </a:lnTo>
                        <a:lnTo>
                          <a:pt x="39" y="40"/>
                        </a:lnTo>
                        <a:lnTo>
                          <a:pt x="24" y="32"/>
                        </a:lnTo>
                        <a:lnTo>
                          <a:pt x="11" y="22"/>
                        </a:lnTo>
                        <a:lnTo>
                          <a:pt x="1" y="1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8" name="Freeform 70">
                    <a:extLst>
                      <a:ext uri="{FF2B5EF4-FFF2-40B4-BE49-F238E27FC236}">
                        <a16:creationId xmlns:a16="http://schemas.microsoft.com/office/drawing/2014/main" id="{5F3AC954-A973-453F-9031-31722927447E}"/>
                      </a:ext>
                    </a:extLst>
                  </p:cNvPr>
                  <p:cNvSpPr>
                    <a:spLocks/>
                  </p:cNvSpPr>
                  <p:nvPr/>
                </p:nvSpPr>
                <p:spPr bwMode="auto">
                  <a:xfrm>
                    <a:off x="569" y="125"/>
                    <a:ext cx="15" cy="25"/>
                  </a:xfrm>
                  <a:custGeom>
                    <a:avLst/>
                    <a:gdLst>
                      <a:gd name="T0" fmla="*/ 0 w 31"/>
                      <a:gd name="T1" fmla="*/ 25 h 52"/>
                      <a:gd name="T2" fmla="*/ 3 w 31"/>
                      <a:gd name="T3" fmla="*/ 23 h 52"/>
                      <a:gd name="T4" fmla="*/ 6 w 31"/>
                      <a:gd name="T5" fmla="*/ 19 h 52"/>
                      <a:gd name="T6" fmla="*/ 9 w 31"/>
                      <a:gd name="T7" fmla="*/ 15 h 52"/>
                      <a:gd name="T8" fmla="*/ 12 w 31"/>
                      <a:gd name="T9" fmla="*/ 11 h 52"/>
                      <a:gd name="T10" fmla="*/ 13 w 31"/>
                      <a:gd name="T11" fmla="*/ 7 h 52"/>
                      <a:gd name="T12" fmla="*/ 15 w 31"/>
                      <a:gd name="T13" fmla="*/ 4 h 52"/>
                      <a:gd name="T14" fmla="*/ 15 w 31"/>
                      <a:gd name="T15" fmla="*/ 1 h 52"/>
                      <a:gd name="T16" fmla="*/ 15 w 31"/>
                      <a:gd name="T17" fmla="*/ 0 h 52"/>
                      <a:gd name="T18" fmla="*/ 12 w 31"/>
                      <a:gd name="T19" fmla="*/ 2 h 52"/>
                      <a:gd name="T20" fmla="*/ 9 w 31"/>
                      <a:gd name="T21" fmla="*/ 9 h 52"/>
                      <a:gd name="T22" fmla="*/ 5 w 31"/>
                      <a:gd name="T23" fmla="*/ 18 h 52"/>
                      <a:gd name="T24" fmla="*/ 0 w 31"/>
                      <a:gd name="T25" fmla="*/ 25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52">
                        <a:moveTo>
                          <a:pt x="0" y="52"/>
                        </a:moveTo>
                        <a:lnTo>
                          <a:pt x="6" y="47"/>
                        </a:lnTo>
                        <a:lnTo>
                          <a:pt x="12" y="40"/>
                        </a:lnTo>
                        <a:lnTo>
                          <a:pt x="18" y="32"/>
                        </a:lnTo>
                        <a:lnTo>
                          <a:pt x="24" y="23"/>
                        </a:lnTo>
                        <a:lnTo>
                          <a:pt x="27" y="15"/>
                        </a:lnTo>
                        <a:lnTo>
                          <a:pt x="30" y="8"/>
                        </a:lnTo>
                        <a:lnTo>
                          <a:pt x="31" y="2"/>
                        </a:lnTo>
                        <a:lnTo>
                          <a:pt x="30" y="0"/>
                        </a:lnTo>
                        <a:lnTo>
                          <a:pt x="24" y="5"/>
                        </a:lnTo>
                        <a:lnTo>
                          <a:pt x="18" y="18"/>
                        </a:lnTo>
                        <a:lnTo>
                          <a:pt x="10" y="37"/>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9" name="Freeform 71">
                    <a:extLst>
                      <a:ext uri="{FF2B5EF4-FFF2-40B4-BE49-F238E27FC236}">
                        <a16:creationId xmlns:a16="http://schemas.microsoft.com/office/drawing/2014/main" id="{4D2C5D0D-94F4-4834-979D-2E69DDC9A8EA}"/>
                      </a:ext>
                    </a:extLst>
                  </p:cNvPr>
                  <p:cNvSpPr>
                    <a:spLocks/>
                  </p:cNvSpPr>
                  <p:nvPr/>
                </p:nvSpPr>
                <p:spPr bwMode="auto">
                  <a:xfrm>
                    <a:off x="557" y="121"/>
                    <a:ext cx="23" cy="32"/>
                  </a:xfrm>
                  <a:custGeom>
                    <a:avLst/>
                    <a:gdLst>
                      <a:gd name="T0" fmla="*/ 23 w 46"/>
                      <a:gd name="T1" fmla="*/ 0 h 64"/>
                      <a:gd name="T2" fmla="*/ 23 w 46"/>
                      <a:gd name="T3" fmla="*/ 2 h 64"/>
                      <a:gd name="T4" fmla="*/ 23 w 46"/>
                      <a:gd name="T5" fmla="*/ 5 h 64"/>
                      <a:gd name="T6" fmla="*/ 20 w 46"/>
                      <a:gd name="T7" fmla="*/ 10 h 64"/>
                      <a:gd name="T8" fmla="*/ 17 w 46"/>
                      <a:gd name="T9" fmla="*/ 15 h 64"/>
                      <a:gd name="T10" fmla="*/ 14 w 46"/>
                      <a:gd name="T11" fmla="*/ 20 h 64"/>
                      <a:gd name="T12" fmla="*/ 10 w 46"/>
                      <a:gd name="T13" fmla="*/ 25 h 64"/>
                      <a:gd name="T14" fmla="*/ 5 w 46"/>
                      <a:gd name="T15" fmla="*/ 29 h 64"/>
                      <a:gd name="T16" fmla="*/ 0 w 46"/>
                      <a:gd name="T17" fmla="*/ 32 h 64"/>
                      <a:gd name="T18" fmla="*/ 3 w 46"/>
                      <a:gd name="T19" fmla="*/ 29 h 64"/>
                      <a:gd name="T20" fmla="*/ 6 w 46"/>
                      <a:gd name="T21" fmla="*/ 24 h 64"/>
                      <a:gd name="T22" fmla="*/ 9 w 46"/>
                      <a:gd name="T23" fmla="*/ 19 h 64"/>
                      <a:gd name="T24" fmla="*/ 13 w 46"/>
                      <a:gd name="T25" fmla="*/ 13 h 64"/>
                      <a:gd name="T26" fmla="*/ 16 w 46"/>
                      <a:gd name="T27" fmla="*/ 8 h 64"/>
                      <a:gd name="T28" fmla="*/ 19 w 46"/>
                      <a:gd name="T29" fmla="*/ 4 h 64"/>
                      <a:gd name="T30" fmla="*/ 21 w 46"/>
                      <a:gd name="T31" fmla="*/ 1 h 64"/>
                      <a:gd name="T32" fmla="*/ 23 w 4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4">
                        <a:moveTo>
                          <a:pt x="46" y="0"/>
                        </a:moveTo>
                        <a:lnTo>
                          <a:pt x="46" y="4"/>
                        </a:lnTo>
                        <a:lnTo>
                          <a:pt x="45" y="9"/>
                        </a:lnTo>
                        <a:lnTo>
                          <a:pt x="40" y="19"/>
                        </a:lnTo>
                        <a:lnTo>
                          <a:pt x="34" y="29"/>
                        </a:lnTo>
                        <a:lnTo>
                          <a:pt x="27" y="40"/>
                        </a:lnTo>
                        <a:lnTo>
                          <a:pt x="19" y="50"/>
                        </a:lnTo>
                        <a:lnTo>
                          <a:pt x="9" y="58"/>
                        </a:lnTo>
                        <a:lnTo>
                          <a:pt x="0" y="64"/>
                        </a:lnTo>
                        <a:lnTo>
                          <a:pt x="5" y="57"/>
                        </a:lnTo>
                        <a:lnTo>
                          <a:pt x="11" y="47"/>
                        </a:lnTo>
                        <a:lnTo>
                          <a:pt x="18" y="37"/>
                        </a:lnTo>
                        <a:lnTo>
                          <a:pt x="25" y="25"/>
                        </a:lnTo>
                        <a:lnTo>
                          <a:pt x="32" y="15"/>
                        </a:lnTo>
                        <a:lnTo>
                          <a:pt x="38"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0" name="Freeform 72">
                    <a:extLst>
                      <a:ext uri="{FF2B5EF4-FFF2-40B4-BE49-F238E27FC236}">
                        <a16:creationId xmlns:a16="http://schemas.microsoft.com/office/drawing/2014/main" id="{A25C0B54-49E4-4058-A650-9865EA40F3D3}"/>
                      </a:ext>
                    </a:extLst>
                  </p:cNvPr>
                  <p:cNvSpPr>
                    <a:spLocks/>
                  </p:cNvSpPr>
                  <p:nvPr/>
                </p:nvSpPr>
                <p:spPr bwMode="auto">
                  <a:xfrm>
                    <a:off x="534" y="118"/>
                    <a:ext cx="30" cy="37"/>
                  </a:xfrm>
                  <a:custGeom>
                    <a:avLst/>
                    <a:gdLst>
                      <a:gd name="T0" fmla="*/ 29 w 59"/>
                      <a:gd name="T1" fmla="*/ 0 h 74"/>
                      <a:gd name="T2" fmla="*/ 30 w 59"/>
                      <a:gd name="T3" fmla="*/ 2 h 74"/>
                      <a:gd name="T4" fmla="*/ 28 w 59"/>
                      <a:gd name="T5" fmla="*/ 6 h 74"/>
                      <a:gd name="T6" fmla="*/ 25 w 59"/>
                      <a:gd name="T7" fmla="*/ 11 h 74"/>
                      <a:gd name="T8" fmla="*/ 21 w 59"/>
                      <a:gd name="T9" fmla="*/ 18 h 74"/>
                      <a:gd name="T10" fmla="*/ 16 w 59"/>
                      <a:gd name="T11" fmla="*/ 24 h 74"/>
                      <a:gd name="T12" fmla="*/ 10 w 59"/>
                      <a:gd name="T13" fmla="*/ 30 h 74"/>
                      <a:gd name="T14" fmla="*/ 5 w 59"/>
                      <a:gd name="T15" fmla="*/ 34 h 74"/>
                      <a:gd name="T16" fmla="*/ 0 w 59"/>
                      <a:gd name="T17" fmla="*/ 37 h 74"/>
                      <a:gd name="T18" fmla="*/ 2 w 59"/>
                      <a:gd name="T19" fmla="*/ 34 h 74"/>
                      <a:gd name="T20" fmla="*/ 6 w 59"/>
                      <a:gd name="T21" fmla="*/ 29 h 74"/>
                      <a:gd name="T22" fmla="*/ 10 w 59"/>
                      <a:gd name="T23" fmla="*/ 23 h 74"/>
                      <a:gd name="T24" fmla="*/ 15 w 59"/>
                      <a:gd name="T25" fmla="*/ 17 h 74"/>
                      <a:gd name="T26" fmla="*/ 20 w 59"/>
                      <a:gd name="T27" fmla="*/ 10 h 74"/>
                      <a:gd name="T28" fmla="*/ 24 w 59"/>
                      <a:gd name="T29" fmla="*/ 4 h 74"/>
                      <a:gd name="T30" fmla="*/ 27 w 59"/>
                      <a:gd name="T31" fmla="*/ 1 h 74"/>
                      <a:gd name="T32" fmla="*/ 29 w 59"/>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74">
                        <a:moveTo>
                          <a:pt x="58" y="0"/>
                        </a:moveTo>
                        <a:lnTo>
                          <a:pt x="59" y="4"/>
                        </a:lnTo>
                        <a:lnTo>
                          <a:pt x="56" y="12"/>
                        </a:lnTo>
                        <a:lnTo>
                          <a:pt x="50" y="22"/>
                        </a:lnTo>
                        <a:lnTo>
                          <a:pt x="41" y="35"/>
                        </a:lnTo>
                        <a:lnTo>
                          <a:pt x="32" y="48"/>
                        </a:lnTo>
                        <a:lnTo>
                          <a:pt x="20" y="59"/>
                        </a:lnTo>
                        <a:lnTo>
                          <a:pt x="10" y="68"/>
                        </a:lnTo>
                        <a:lnTo>
                          <a:pt x="0" y="74"/>
                        </a:lnTo>
                        <a:lnTo>
                          <a:pt x="4" y="68"/>
                        </a:lnTo>
                        <a:lnTo>
                          <a:pt x="11" y="58"/>
                        </a:lnTo>
                        <a:lnTo>
                          <a:pt x="19" y="46"/>
                        </a:lnTo>
                        <a:lnTo>
                          <a:pt x="30" y="33"/>
                        </a:lnTo>
                        <a:lnTo>
                          <a:pt x="39" y="20"/>
                        </a:lnTo>
                        <a:lnTo>
                          <a:pt x="47" y="8"/>
                        </a:lnTo>
                        <a:lnTo>
                          <a:pt x="54" y="1"/>
                        </a:lnTo>
                        <a:lnTo>
                          <a:pt x="5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1" name="Freeform 73">
                    <a:extLst>
                      <a:ext uri="{FF2B5EF4-FFF2-40B4-BE49-F238E27FC236}">
                        <a16:creationId xmlns:a16="http://schemas.microsoft.com/office/drawing/2014/main" id="{AD23B137-F53F-44EF-B389-9E8F123980CC}"/>
                      </a:ext>
                    </a:extLst>
                  </p:cNvPr>
                  <p:cNvSpPr>
                    <a:spLocks/>
                  </p:cNvSpPr>
                  <p:nvPr/>
                </p:nvSpPr>
                <p:spPr bwMode="auto">
                  <a:xfrm>
                    <a:off x="511" y="114"/>
                    <a:ext cx="27" cy="40"/>
                  </a:xfrm>
                  <a:custGeom>
                    <a:avLst/>
                    <a:gdLst>
                      <a:gd name="T0" fmla="*/ 26 w 54"/>
                      <a:gd name="T1" fmla="*/ 0 h 81"/>
                      <a:gd name="T2" fmla="*/ 27 w 54"/>
                      <a:gd name="T3" fmla="*/ 2 h 81"/>
                      <a:gd name="T4" fmla="*/ 26 w 54"/>
                      <a:gd name="T5" fmla="*/ 7 h 81"/>
                      <a:gd name="T6" fmla="*/ 23 w 54"/>
                      <a:gd name="T7" fmla="*/ 12 h 81"/>
                      <a:gd name="T8" fmla="*/ 19 w 54"/>
                      <a:gd name="T9" fmla="*/ 19 h 81"/>
                      <a:gd name="T10" fmla="*/ 14 w 54"/>
                      <a:gd name="T11" fmla="*/ 26 h 81"/>
                      <a:gd name="T12" fmla="*/ 10 w 54"/>
                      <a:gd name="T13" fmla="*/ 33 h 81"/>
                      <a:gd name="T14" fmla="*/ 5 w 54"/>
                      <a:gd name="T15" fmla="*/ 37 h 81"/>
                      <a:gd name="T16" fmla="*/ 0 w 54"/>
                      <a:gd name="T17" fmla="*/ 40 h 81"/>
                      <a:gd name="T18" fmla="*/ 2 w 54"/>
                      <a:gd name="T19" fmla="*/ 37 h 81"/>
                      <a:gd name="T20" fmla="*/ 5 w 54"/>
                      <a:gd name="T21" fmla="*/ 32 h 81"/>
                      <a:gd name="T22" fmla="*/ 9 w 54"/>
                      <a:gd name="T23" fmla="*/ 25 h 81"/>
                      <a:gd name="T24" fmla="*/ 13 w 54"/>
                      <a:gd name="T25" fmla="*/ 18 h 81"/>
                      <a:gd name="T26" fmla="*/ 17 w 54"/>
                      <a:gd name="T27" fmla="*/ 11 h 81"/>
                      <a:gd name="T28" fmla="*/ 21 w 54"/>
                      <a:gd name="T29" fmla="*/ 5 h 81"/>
                      <a:gd name="T30" fmla="*/ 24 w 54"/>
                      <a:gd name="T31" fmla="*/ 1 h 81"/>
                      <a:gd name="T32" fmla="*/ 26 w 54"/>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81">
                        <a:moveTo>
                          <a:pt x="52" y="0"/>
                        </a:moveTo>
                        <a:lnTo>
                          <a:pt x="54" y="5"/>
                        </a:lnTo>
                        <a:lnTo>
                          <a:pt x="51" y="14"/>
                        </a:lnTo>
                        <a:lnTo>
                          <a:pt x="46" y="25"/>
                        </a:lnTo>
                        <a:lnTo>
                          <a:pt x="38" y="39"/>
                        </a:lnTo>
                        <a:lnTo>
                          <a:pt x="28" y="53"/>
                        </a:lnTo>
                        <a:lnTo>
                          <a:pt x="19" y="66"/>
                        </a:lnTo>
                        <a:lnTo>
                          <a:pt x="9" y="75"/>
                        </a:lnTo>
                        <a:lnTo>
                          <a:pt x="0" y="81"/>
                        </a:lnTo>
                        <a:lnTo>
                          <a:pt x="3" y="75"/>
                        </a:lnTo>
                        <a:lnTo>
                          <a:pt x="9" y="64"/>
                        </a:lnTo>
                        <a:lnTo>
                          <a:pt x="17" y="51"/>
                        </a:lnTo>
                        <a:lnTo>
                          <a:pt x="25" y="36"/>
                        </a:lnTo>
                        <a:lnTo>
                          <a:pt x="34" y="22"/>
                        </a:lnTo>
                        <a:lnTo>
                          <a:pt x="42" y="10"/>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2" name="Freeform 74">
                    <a:extLst>
                      <a:ext uri="{FF2B5EF4-FFF2-40B4-BE49-F238E27FC236}">
                        <a16:creationId xmlns:a16="http://schemas.microsoft.com/office/drawing/2014/main" id="{B30A7D9A-0C18-44B5-8FFE-2AC73A3AE24F}"/>
                      </a:ext>
                    </a:extLst>
                  </p:cNvPr>
                  <p:cNvSpPr>
                    <a:spLocks/>
                  </p:cNvSpPr>
                  <p:nvPr/>
                </p:nvSpPr>
                <p:spPr bwMode="auto">
                  <a:xfrm>
                    <a:off x="502" y="114"/>
                    <a:ext cx="23" cy="36"/>
                  </a:xfrm>
                  <a:custGeom>
                    <a:avLst/>
                    <a:gdLst>
                      <a:gd name="T0" fmla="*/ 23 w 46"/>
                      <a:gd name="T1" fmla="*/ 0 h 73"/>
                      <a:gd name="T2" fmla="*/ 23 w 46"/>
                      <a:gd name="T3" fmla="*/ 2 h 73"/>
                      <a:gd name="T4" fmla="*/ 22 w 46"/>
                      <a:gd name="T5" fmla="*/ 6 h 73"/>
                      <a:gd name="T6" fmla="*/ 19 w 46"/>
                      <a:gd name="T7" fmla="*/ 11 h 73"/>
                      <a:gd name="T8" fmla="*/ 16 w 46"/>
                      <a:gd name="T9" fmla="*/ 17 h 73"/>
                      <a:gd name="T10" fmla="*/ 12 w 46"/>
                      <a:gd name="T11" fmla="*/ 24 h 73"/>
                      <a:gd name="T12" fmla="*/ 8 w 46"/>
                      <a:gd name="T13" fmla="*/ 30 h 73"/>
                      <a:gd name="T14" fmla="*/ 4 w 46"/>
                      <a:gd name="T15" fmla="*/ 34 h 73"/>
                      <a:gd name="T16" fmla="*/ 0 w 46"/>
                      <a:gd name="T17" fmla="*/ 36 h 73"/>
                      <a:gd name="T18" fmla="*/ 2 w 46"/>
                      <a:gd name="T19" fmla="*/ 33 h 73"/>
                      <a:gd name="T20" fmla="*/ 5 w 46"/>
                      <a:gd name="T21" fmla="*/ 27 h 73"/>
                      <a:gd name="T22" fmla="*/ 8 w 46"/>
                      <a:gd name="T23" fmla="*/ 21 h 73"/>
                      <a:gd name="T24" fmla="*/ 11 w 46"/>
                      <a:gd name="T25" fmla="*/ 14 h 73"/>
                      <a:gd name="T26" fmla="*/ 15 w 46"/>
                      <a:gd name="T27" fmla="*/ 8 h 73"/>
                      <a:gd name="T28" fmla="*/ 18 w 46"/>
                      <a:gd name="T29" fmla="*/ 3 h 73"/>
                      <a:gd name="T30" fmla="*/ 21 w 46"/>
                      <a:gd name="T31" fmla="*/ 0 h 73"/>
                      <a:gd name="T32" fmla="*/ 23 w 46"/>
                      <a:gd name="T33" fmla="*/ 0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73">
                        <a:moveTo>
                          <a:pt x="46" y="0"/>
                        </a:moveTo>
                        <a:lnTo>
                          <a:pt x="46" y="4"/>
                        </a:lnTo>
                        <a:lnTo>
                          <a:pt x="44" y="12"/>
                        </a:lnTo>
                        <a:lnTo>
                          <a:pt x="38" y="22"/>
                        </a:lnTo>
                        <a:lnTo>
                          <a:pt x="32" y="35"/>
                        </a:lnTo>
                        <a:lnTo>
                          <a:pt x="24" y="49"/>
                        </a:lnTo>
                        <a:lnTo>
                          <a:pt x="15" y="60"/>
                        </a:lnTo>
                        <a:lnTo>
                          <a:pt x="7" y="68"/>
                        </a:lnTo>
                        <a:lnTo>
                          <a:pt x="0" y="73"/>
                        </a:lnTo>
                        <a:lnTo>
                          <a:pt x="4" y="66"/>
                        </a:lnTo>
                        <a:lnTo>
                          <a:pt x="9" y="55"/>
                        </a:lnTo>
                        <a:lnTo>
                          <a:pt x="15" y="43"/>
                        </a:lnTo>
                        <a:lnTo>
                          <a:pt x="22" y="29"/>
                        </a:lnTo>
                        <a:lnTo>
                          <a:pt x="29" y="17"/>
                        </a:lnTo>
                        <a:lnTo>
                          <a:pt x="36"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3" name="Freeform 75">
                    <a:extLst>
                      <a:ext uri="{FF2B5EF4-FFF2-40B4-BE49-F238E27FC236}">
                        <a16:creationId xmlns:a16="http://schemas.microsoft.com/office/drawing/2014/main" id="{81530FE7-FFCC-4F0D-9521-9082FA2E1BDA}"/>
                      </a:ext>
                    </a:extLst>
                  </p:cNvPr>
                  <p:cNvSpPr>
                    <a:spLocks/>
                  </p:cNvSpPr>
                  <p:nvPr/>
                </p:nvSpPr>
                <p:spPr bwMode="auto">
                  <a:xfrm>
                    <a:off x="483" y="115"/>
                    <a:ext cx="20" cy="31"/>
                  </a:xfrm>
                  <a:custGeom>
                    <a:avLst/>
                    <a:gdLst>
                      <a:gd name="T0" fmla="*/ 19 w 39"/>
                      <a:gd name="T1" fmla="*/ 0 h 61"/>
                      <a:gd name="T2" fmla="*/ 20 w 39"/>
                      <a:gd name="T3" fmla="*/ 2 h 61"/>
                      <a:gd name="T4" fmla="*/ 19 w 39"/>
                      <a:gd name="T5" fmla="*/ 5 h 61"/>
                      <a:gd name="T6" fmla="*/ 18 w 39"/>
                      <a:gd name="T7" fmla="*/ 10 h 61"/>
                      <a:gd name="T8" fmla="*/ 16 w 39"/>
                      <a:gd name="T9" fmla="*/ 14 h 61"/>
                      <a:gd name="T10" fmla="*/ 13 w 39"/>
                      <a:gd name="T11" fmla="*/ 20 h 61"/>
                      <a:gd name="T12" fmla="*/ 9 w 39"/>
                      <a:gd name="T13" fmla="*/ 24 h 61"/>
                      <a:gd name="T14" fmla="*/ 5 w 39"/>
                      <a:gd name="T15" fmla="*/ 28 h 61"/>
                      <a:gd name="T16" fmla="*/ 0 w 39"/>
                      <a:gd name="T17" fmla="*/ 31 h 61"/>
                      <a:gd name="T18" fmla="*/ 3 w 39"/>
                      <a:gd name="T19" fmla="*/ 28 h 61"/>
                      <a:gd name="T20" fmla="*/ 5 w 39"/>
                      <a:gd name="T21" fmla="*/ 23 h 61"/>
                      <a:gd name="T22" fmla="*/ 8 w 39"/>
                      <a:gd name="T23" fmla="*/ 18 h 61"/>
                      <a:gd name="T24" fmla="*/ 11 w 39"/>
                      <a:gd name="T25" fmla="*/ 13 h 61"/>
                      <a:gd name="T26" fmla="*/ 13 w 39"/>
                      <a:gd name="T27" fmla="*/ 8 h 61"/>
                      <a:gd name="T28" fmla="*/ 16 w 39"/>
                      <a:gd name="T29" fmla="*/ 3 h 61"/>
                      <a:gd name="T30" fmla="*/ 18 w 39"/>
                      <a:gd name="T31" fmla="*/ 1 h 61"/>
                      <a:gd name="T32" fmla="*/ 19 w 3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1">
                        <a:moveTo>
                          <a:pt x="38" y="0"/>
                        </a:moveTo>
                        <a:lnTo>
                          <a:pt x="39" y="3"/>
                        </a:lnTo>
                        <a:lnTo>
                          <a:pt x="38" y="10"/>
                        </a:lnTo>
                        <a:lnTo>
                          <a:pt x="36" y="19"/>
                        </a:lnTo>
                        <a:lnTo>
                          <a:pt x="31" y="28"/>
                        </a:lnTo>
                        <a:lnTo>
                          <a:pt x="26" y="39"/>
                        </a:lnTo>
                        <a:lnTo>
                          <a:pt x="18" y="48"/>
                        </a:lnTo>
                        <a:lnTo>
                          <a:pt x="9" y="56"/>
                        </a:lnTo>
                        <a:lnTo>
                          <a:pt x="0" y="61"/>
                        </a:lnTo>
                        <a:lnTo>
                          <a:pt x="5" y="55"/>
                        </a:lnTo>
                        <a:lnTo>
                          <a:pt x="9" y="46"/>
                        </a:lnTo>
                        <a:lnTo>
                          <a:pt x="15" y="35"/>
                        </a:lnTo>
                        <a:lnTo>
                          <a:pt x="21" y="25"/>
                        </a:lnTo>
                        <a:lnTo>
                          <a:pt x="26" y="15"/>
                        </a:lnTo>
                        <a:lnTo>
                          <a:pt x="31" y="6"/>
                        </a:lnTo>
                        <a:lnTo>
                          <a:pt x="35" y="1"/>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4" name="Freeform 76">
                    <a:extLst>
                      <a:ext uri="{FF2B5EF4-FFF2-40B4-BE49-F238E27FC236}">
                        <a16:creationId xmlns:a16="http://schemas.microsoft.com/office/drawing/2014/main" id="{3BC9ACB4-0BF4-4004-9C78-7B74417004A2}"/>
                      </a:ext>
                    </a:extLst>
                  </p:cNvPr>
                  <p:cNvSpPr>
                    <a:spLocks/>
                  </p:cNvSpPr>
                  <p:nvPr/>
                </p:nvSpPr>
                <p:spPr bwMode="auto">
                  <a:xfrm>
                    <a:off x="467" y="112"/>
                    <a:ext cx="5" cy="18"/>
                  </a:xfrm>
                  <a:custGeom>
                    <a:avLst/>
                    <a:gdLst>
                      <a:gd name="T0" fmla="*/ 3 w 10"/>
                      <a:gd name="T1" fmla="*/ 0 h 35"/>
                      <a:gd name="T2" fmla="*/ 5 w 10"/>
                      <a:gd name="T3" fmla="*/ 3 h 35"/>
                      <a:gd name="T4" fmla="*/ 5 w 10"/>
                      <a:gd name="T5" fmla="*/ 9 h 35"/>
                      <a:gd name="T6" fmla="*/ 4 w 10"/>
                      <a:gd name="T7" fmla="*/ 14 h 35"/>
                      <a:gd name="T8" fmla="*/ 0 w 10"/>
                      <a:gd name="T9" fmla="*/ 18 h 35"/>
                      <a:gd name="T10" fmla="*/ 2 w 10"/>
                      <a:gd name="T11" fmla="*/ 13 h 35"/>
                      <a:gd name="T12" fmla="*/ 2 w 10"/>
                      <a:gd name="T13" fmla="*/ 6 h 35"/>
                      <a:gd name="T14" fmla="*/ 1 w 10"/>
                      <a:gd name="T15" fmla="*/ 1 h 35"/>
                      <a:gd name="T16" fmla="*/ 3 w 10"/>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35">
                        <a:moveTo>
                          <a:pt x="6" y="0"/>
                        </a:moveTo>
                        <a:lnTo>
                          <a:pt x="9" y="5"/>
                        </a:lnTo>
                        <a:lnTo>
                          <a:pt x="10" y="17"/>
                        </a:lnTo>
                        <a:lnTo>
                          <a:pt x="7" y="28"/>
                        </a:lnTo>
                        <a:lnTo>
                          <a:pt x="0" y="35"/>
                        </a:lnTo>
                        <a:lnTo>
                          <a:pt x="3" y="25"/>
                        </a:lnTo>
                        <a:lnTo>
                          <a:pt x="3" y="12"/>
                        </a:lnTo>
                        <a:lnTo>
                          <a:pt x="2" y="2"/>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5" name="Freeform 77">
                    <a:extLst>
                      <a:ext uri="{FF2B5EF4-FFF2-40B4-BE49-F238E27FC236}">
                        <a16:creationId xmlns:a16="http://schemas.microsoft.com/office/drawing/2014/main" id="{E7A078D5-8E41-4E47-A03B-A9F2D59A38E2}"/>
                      </a:ext>
                    </a:extLst>
                  </p:cNvPr>
                  <p:cNvSpPr>
                    <a:spLocks/>
                  </p:cNvSpPr>
                  <p:nvPr/>
                </p:nvSpPr>
                <p:spPr bwMode="auto">
                  <a:xfrm>
                    <a:off x="544" y="120"/>
                    <a:ext cx="27" cy="34"/>
                  </a:xfrm>
                  <a:custGeom>
                    <a:avLst/>
                    <a:gdLst>
                      <a:gd name="T0" fmla="*/ 26 w 53"/>
                      <a:gd name="T1" fmla="*/ 0 h 68"/>
                      <a:gd name="T2" fmla="*/ 27 w 53"/>
                      <a:gd name="T3" fmla="*/ 2 h 68"/>
                      <a:gd name="T4" fmla="*/ 26 w 53"/>
                      <a:gd name="T5" fmla="*/ 6 h 68"/>
                      <a:gd name="T6" fmla="*/ 23 w 53"/>
                      <a:gd name="T7" fmla="*/ 11 h 68"/>
                      <a:gd name="T8" fmla="*/ 20 w 53"/>
                      <a:gd name="T9" fmla="*/ 16 h 68"/>
                      <a:gd name="T10" fmla="*/ 15 w 53"/>
                      <a:gd name="T11" fmla="*/ 22 h 68"/>
                      <a:gd name="T12" fmla="*/ 11 w 53"/>
                      <a:gd name="T13" fmla="*/ 27 h 68"/>
                      <a:gd name="T14" fmla="*/ 6 w 53"/>
                      <a:gd name="T15" fmla="*/ 31 h 68"/>
                      <a:gd name="T16" fmla="*/ 0 w 53"/>
                      <a:gd name="T17" fmla="*/ 34 h 68"/>
                      <a:gd name="T18" fmla="*/ 3 w 53"/>
                      <a:gd name="T19" fmla="*/ 31 h 68"/>
                      <a:gd name="T20" fmla="*/ 6 w 53"/>
                      <a:gd name="T21" fmla="*/ 27 h 68"/>
                      <a:gd name="T22" fmla="*/ 9 w 53"/>
                      <a:gd name="T23" fmla="*/ 21 h 68"/>
                      <a:gd name="T24" fmla="*/ 14 w 53"/>
                      <a:gd name="T25" fmla="*/ 15 h 68"/>
                      <a:gd name="T26" fmla="*/ 18 w 53"/>
                      <a:gd name="T27" fmla="*/ 9 h 68"/>
                      <a:gd name="T28" fmla="*/ 21 w 53"/>
                      <a:gd name="T29" fmla="*/ 4 h 68"/>
                      <a:gd name="T30" fmla="*/ 24 w 53"/>
                      <a:gd name="T31" fmla="*/ 1 h 68"/>
                      <a:gd name="T32" fmla="*/ 26 w 5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68">
                        <a:moveTo>
                          <a:pt x="52" y="0"/>
                        </a:moveTo>
                        <a:lnTo>
                          <a:pt x="53" y="3"/>
                        </a:lnTo>
                        <a:lnTo>
                          <a:pt x="51" y="11"/>
                        </a:lnTo>
                        <a:lnTo>
                          <a:pt x="46" y="21"/>
                        </a:lnTo>
                        <a:lnTo>
                          <a:pt x="39" y="32"/>
                        </a:lnTo>
                        <a:lnTo>
                          <a:pt x="30" y="43"/>
                        </a:lnTo>
                        <a:lnTo>
                          <a:pt x="21" y="54"/>
                        </a:lnTo>
                        <a:lnTo>
                          <a:pt x="11" y="62"/>
                        </a:lnTo>
                        <a:lnTo>
                          <a:pt x="0" y="68"/>
                        </a:lnTo>
                        <a:lnTo>
                          <a:pt x="5" y="62"/>
                        </a:lnTo>
                        <a:lnTo>
                          <a:pt x="11" y="53"/>
                        </a:lnTo>
                        <a:lnTo>
                          <a:pt x="18" y="41"/>
                        </a:lnTo>
                        <a:lnTo>
                          <a:pt x="27" y="30"/>
                        </a:lnTo>
                        <a:lnTo>
                          <a:pt x="35" y="18"/>
                        </a:lnTo>
                        <a:lnTo>
                          <a:pt x="42" y="8"/>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6" name="Freeform 78">
                    <a:extLst>
                      <a:ext uri="{FF2B5EF4-FFF2-40B4-BE49-F238E27FC236}">
                        <a16:creationId xmlns:a16="http://schemas.microsoft.com/office/drawing/2014/main" id="{FBDEB6A2-6F8D-4EB0-98B7-38C00BAB6735}"/>
                      </a:ext>
                    </a:extLst>
                  </p:cNvPr>
                  <p:cNvSpPr>
                    <a:spLocks/>
                  </p:cNvSpPr>
                  <p:nvPr/>
                </p:nvSpPr>
                <p:spPr bwMode="auto">
                  <a:xfrm>
                    <a:off x="523" y="116"/>
                    <a:ext cx="26" cy="39"/>
                  </a:xfrm>
                  <a:custGeom>
                    <a:avLst/>
                    <a:gdLst>
                      <a:gd name="T0" fmla="*/ 25 w 52"/>
                      <a:gd name="T1" fmla="*/ 0 h 78"/>
                      <a:gd name="T2" fmla="*/ 26 w 52"/>
                      <a:gd name="T3" fmla="*/ 2 h 78"/>
                      <a:gd name="T4" fmla="*/ 25 w 52"/>
                      <a:gd name="T5" fmla="*/ 7 h 78"/>
                      <a:gd name="T6" fmla="*/ 23 w 52"/>
                      <a:gd name="T7" fmla="*/ 13 h 78"/>
                      <a:gd name="T8" fmla="*/ 19 w 52"/>
                      <a:gd name="T9" fmla="*/ 20 h 78"/>
                      <a:gd name="T10" fmla="*/ 14 w 52"/>
                      <a:gd name="T11" fmla="*/ 26 h 78"/>
                      <a:gd name="T12" fmla="*/ 9 w 52"/>
                      <a:gd name="T13" fmla="*/ 32 h 78"/>
                      <a:gd name="T14" fmla="*/ 5 w 52"/>
                      <a:gd name="T15" fmla="*/ 37 h 78"/>
                      <a:gd name="T16" fmla="*/ 0 w 52"/>
                      <a:gd name="T17" fmla="*/ 39 h 78"/>
                      <a:gd name="T18" fmla="*/ 2 w 52"/>
                      <a:gd name="T19" fmla="*/ 36 h 78"/>
                      <a:gd name="T20" fmla="*/ 5 w 52"/>
                      <a:gd name="T21" fmla="*/ 31 h 78"/>
                      <a:gd name="T22" fmla="*/ 8 w 52"/>
                      <a:gd name="T23" fmla="*/ 24 h 78"/>
                      <a:gd name="T24" fmla="*/ 13 w 52"/>
                      <a:gd name="T25" fmla="*/ 17 h 78"/>
                      <a:gd name="T26" fmla="*/ 17 w 52"/>
                      <a:gd name="T27" fmla="*/ 10 h 78"/>
                      <a:gd name="T28" fmla="*/ 21 w 52"/>
                      <a:gd name="T29" fmla="*/ 5 h 78"/>
                      <a:gd name="T30" fmla="*/ 24 w 52"/>
                      <a:gd name="T31" fmla="*/ 1 h 78"/>
                      <a:gd name="T32" fmla="*/ 25 w 52"/>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8">
                        <a:moveTo>
                          <a:pt x="50" y="0"/>
                        </a:moveTo>
                        <a:lnTo>
                          <a:pt x="52" y="4"/>
                        </a:lnTo>
                        <a:lnTo>
                          <a:pt x="49" y="14"/>
                        </a:lnTo>
                        <a:lnTo>
                          <a:pt x="45" y="25"/>
                        </a:lnTo>
                        <a:lnTo>
                          <a:pt x="38" y="39"/>
                        </a:lnTo>
                        <a:lnTo>
                          <a:pt x="28" y="52"/>
                        </a:lnTo>
                        <a:lnTo>
                          <a:pt x="18" y="64"/>
                        </a:lnTo>
                        <a:lnTo>
                          <a:pt x="9" y="74"/>
                        </a:lnTo>
                        <a:lnTo>
                          <a:pt x="0" y="78"/>
                        </a:lnTo>
                        <a:lnTo>
                          <a:pt x="3" y="72"/>
                        </a:lnTo>
                        <a:lnTo>
                          <a:pt x="9" y="62"/>
                        </a:lnTo>
                        <a:lnTo>
                          <a:pt x="16" y="48"/>
                        </a:lnTo>
                        <a:lnTo>
                          <a:pt x="25" y="34"/>
                        </a:lnTo>
                        <a:lnTo>
                          <a:pt x="33" y="20"/>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7" name="Freeform 79">
                    <a:extLst>
                      <a:ext uri="{FF2B5EF4-FFF2-40B4-BE49-F238E27FC236}">
                        <a16:creationId xmlns:a16="http://schemas.microsoft.com/office/drawing/2014/main" id="{A568C1D6-F054-42E1-8840-B1EB1B4F112E}"/>
                      </a:ext>
                    </a:extLst>
                  </p:cNvPr>
                  <p:cNvSpPr>
                    <a:spLocks/>
                  </p:cNvSpPr>
                  <p:nvPr/>
                </p:nvSpPr>
                <p:spPr bwMode="auto">
                  <a:xfrm>
                    <a:off x="492" y="113"/>
                    <a:ext cx="19" cy="37"/>
                  </a:xfrm>
                  <a:custGeom>
                    <a:avLst/>
                    <a:gdLst>
                      <a:gd name="T0" fmla="*/ 19 w 38"/>
                      <a:gd name="T1" fmla="*/ 0 h 75"/>
                      <a:gd name="T2" fmla="*/ 19 w 38"/>
                      <a:gd name="T3" fmla="*/ 1 h 75"/>
                      <a:gd name="T4" fmla="*/ 19 w 38"/>
                      <a:gd name="T5" fmla="*/ 5 h 75"/>
                      <a:gd name="T6" fmla="*/ 17 w 38"/>
                      <a:gd name="T7" fmla="*/ 11 h 75"/>
                      <a:gd name="T8" fmla="*/ 15 w 38"/>
                      <a:gd name="T9" fmla="*/ 17 h 75"/>
                      <a:gd name="T10" fmla="*/ 12 w 38"/>
                      <a:gd name="T11" fmla="*/ 23 h 75"/>
                      <a:gd name="T12" fmla="*/ 9 w 38"/>
                      <a:gd name="T13" fmla="*/ 29 h 75"/>
                      <a:gd name="T14" fmla="*/ 5 w 38"/>
                      <a:gd name="T15" fmla="*/ 34 h 75"/>
                      <a:gd name="T16" fmla="*/ 0 w 38"/>
                      <a:gd name="T17" fmla="*/ 37 h 75"/>
                      <a:gd name="T18" fmla="*/ 2 w 38"/>
                      <a:gd name="T19" fmla="*/ 34 h 75"/>
                      <a:gd name="T20" fmla="*/ 4 w 38"/>
                      <a:gd name="T21" fmla="*/ 28 h 75"/>
                      <a:gd name="T22" fmla="*/ 6 w 38"/>
                      <a:gd name="T23" fmla="*/ 22 h 75"/>
                      <a:gd name="T24" fmla="*/ 9 w 38"/>
                      <a:gd name="T25" fmla="*/ 15 h 75"/>
                      <a:gd name="T26" fmla="*/ 12 w 38"/>
                      <a:gd name="T27" fmla="*/ 9 h 75"/>
                      <a:gd name="T28" fmla="*/ 14 w 38"/>
                      <a:gd name="T29" fmla="*/ 4 h 75"/>
                      <a:gd name="T30" fmla="*/ 17 w 38"/>
                      <a:gd name="T31" fmla="*/ 0 h 75"/>
                      <a:gd name="T32" fmla="*/ 19 w 3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5">
                        <a:moveTo>
                          <a:pt x="37" y="0"/>
                        </a:moveTo>
                        <a:lnTo>
                          <a:pt x="38" y="3"/>
                        </a:lnTo>
                        <a:lnTo>
                          <a:pt x="37" y="11"/>
                        </a:lnTo>
                        <a:lnTo>
                          <a:pt x="34" y="23"/>
                        </a:lnTo>
                        <a:lnTo>
                          <a:pt x="30" y="35"/>
                        </a:lnTo>
                        <a:lnTo>
                          <a:pt x="24" y="47"/>
                        </a:lnTo>
                        <a:lnTo>
                          <a:pt x="17" y="59"/>
                        </a:lnTo>
                        <a:lnTo>
                          <a:pt x="9" y="69"/>
                        </a:lnTo>
                        <a:lnTo>
                          <a:pt x="0" y="75"/>
                        </a:lnTo>
                        <a:lnTo>
                          <a:pt x="3" y="68"/>
                        </a:lnTo>
                        <a:lnTo>
                          <a:pt x="8" y="56"/>
                        </a:lnTo>
                        <a:lnTo>
                          <a:pt x="12" y="44"/>
                        </a:lnTo>
                        <a:lnTo>
                          <a:pt x="18" y="31"/>
                        </a:lnTo>
                        <a:lnTo>
                          <a:pt x="24" y="18"/>
                        </a:lnTo>
                        <a:lnTo>
                          <a:pt x="28" y="8"/>
                        </a:lnTo>
                        <a:lnTo>
                          <a:pt x="33" y="1"/>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8" name="Freeform 80">
                    <a:extLst>
                      <a:ext uri="{FF2B5EF4-FFF2-40B4-BE49-F238E27FC236}">
                        <a16:creationId xmlns:a16="http://schemas.microsoft.com/office/drawing/2014/main" id="{F407C902-0AB8-4902-B9BB-9649FD70BA7C}"/>
                      </a:ext>
                    </a:extLst>
                  </p:cNvPr>
                  <p:cNvSpPr>
                    <a:spLocks/>
                  </p:cNvSpPr>
                  <p:nvPr/>
                </p:nvSpPr>
                <p:spPr bwMode="auto">
                  <a:xfrm>
                    <a:off x="476" y="114"/>
                    <a:ext cx="20" cy="28"/>
                  </a:xfrm>
                  <a:custGeom>
                    <a:avLst/>
                    <a:gdLst>
                      <a:gd name="T0" fmla="*/ 20 w 41"/>
                      <a:gd name="T1" fmla="*/ 0 h 56"/>
                      <a:gd name="T2" fmla="*/ 20 w 41"/>
                      <a:gd name="T3" fmla="*/ 2 h 56"/>
                      <a:gd name="T4" fmla="*/ 18 w 41"/>
                      <a:gd name="T5" fmla="*/ 6 h 56"/>
                      <a:gd name="T6" fmla="*/ 16 w 41"/>
                      <a:gd name="T7" fmla="*/ 10 h 56"/>
                      <a:gd name="T8" fmla="*/ 13 w 41"/>
                      <a:gd name="T9" fmla="*/ 15 h 56"/>
                      <a:gd name="T10" fmla="*/ 9 w 41"/>
                      <a:gd name="T11" fmla="*/ 20 h 56"/>
                      <a:gd name="T12" fmla="*/ 6 w 41"/>
                      <a:gd name="T13" fmla="*/ 24 h 56"/>
                      <a:gd name="T14" fmla="*/ 2 w 41"/>
                      <a:gd name="T15" fmla="*/ 27 h 56"/>
                      <a:gd name="T16" fmla="*/ 0 w 41"/>
                      <a:gd name="T17" fmla="*/ 28 h 56"/>
                      <a:gd name="T18" fmla="*/ 2 w 41"/>
                      <a:gd name="T19" fmla="*/ 25 h 56"/>
                      <a:gd name="T20" fmla="*/ 4 w 41"/>
                      <a:gd name="T21" fmla="*/ 22 h 56"/>
                      <a:gd name="T22" fmla="*/ 7 w 41"/>
                      <a:gd name="T23" fmla="*/ 17 h 56"/>
                      <a:gd name="T24" fmla="*/ 10 w 41"/>
                      <a:gd name="T25" fmla="*/ 12 h 56"/>
                      <a:gd name="T26" fmla="*/ 13 w 41"/>
                      <a:gd name="T27" fmla="*/ 8 h 56"/>
                      <a:gd name="T28" fmla="*/ 16 w 41"/>
                      <a:gd name="T29" fmla="*/ 4 h 56"/>
                      <a:gd name="T30" fmla="*/ 18 w 41"/>
                      <a:gd name="T31" fmla="*/ 2 h 56"/>
                      <a:gd name="T32" fmla="*/ 20 w 41"/>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6">
                        <a:moveTo>
                          <a:pt x="40" y="0"/>
                        </a:moveTo>
                        <a:lnTo>
                          <a:pt x="41" y="4"/>
                        </a:lnTo>
                        <a:lnTo>
                          <a:pt x="37" y="11"/>
                        </a:lnTo>
                        <a:lnTo>
                          <a:pt x="33" y="20"/>
                        </a:lnTo>
                        <a:lnTo>
                          <a:pt x="27" y="29"/>
                        </a:lnTo>
                        <a:lnTo>
                          <a:pt x="19" y="39"/>
                        </a:lnTo>
                        <a:lnTo>
                          <a:pt x="12" y="48"/>
                        </a:lnTo>
                        <a:lnTo>
                          <a:pt x="5" y="53"/>
                        </a:lnTo>
                        <a:lnTo>
                          <a:pt x="0" y="56"/>
                        </a:lnTo>
                        <a:lnTo>
                          <a:pt x="4" y="50"/>
                        </a:lnTo>
                        <a:lnTo>
                          <a:pt x="8" y="43"/>
                        </a:lnTo>
                        <a:lnTo>
                          <a:pt x="14" y="34"/>
                        </a:lnTo>
                        <a:lnTo>
                          <a:pt x="20" y="24"/>
                        </a:lnTo>
                        <a:lnTo>
                          <a:pt x="26" y="15"/>
                        </a:lnTo>
                        <a:lnTo>
                          <a:pt x="32" y="8"/>
                        </a:lnTo>
                        <a:lnTo>
                          <a:pt x="36" y="3"/>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9" name="Freeform 81">
                    <a:extLst>
                      <a:ext uri="{FF2B5EF4-FFF2-40B4-BE49-F238E27FC236}">
                        <a16:creationId xmlns:a16="http://schemas.microsoft.com/office/drawing/2014/main" id="{B5D25739-9E27-4B74-8B2B-554C301B3739}"/>
                      </a:ext>
                    </a:extLst>
                  </p:cNvPr>
                  <p:cNvSpPr>
                    <a:spLocks/>
                  </p:cNvSpPr>
                  <p:nvPr/>
                </p:nvSpPr>
                <p:spPr bwMode="auto">
                  <a:xfrm>
                    <a:off x="473" y="118"/>
                    <a:ext cx="7" cy="20"/>
                  </a:xfrm>
                  <a:custGeom>
                    <a:avLst/>
                    <a:gdLst>
                      <a:gd name="T0" fmla="*/ 6 w 14"/>
                      <a:gd name="T1" fmla="*/ 0 h 41"/>
                      <a:gd name="T2" fmla="*/ 7 w 14"/>
                      <a:gd name="T3" fmla="*/ 3 h 41"/>
                      <a:gd name="T4" fmla="*/ 6 w 14"/>
                      <a:gd name="T5" fmla="*/ 10 h 41"/>
                      <a:gd name="T6" fmla="*/ 4 w 14"/>
                      <a:gd name="T7" fmla="*/ 17 h 41"/>
                      <a:gd name="T8" fmla="*/ 0 w 14"/>
                      <a:gd name="T9" fmla="*/ 20 h 41"/>
                      <a:gd name="T10" fmla="*/ 2 w 14"/>
                      <a:gd name="T11" fmla="*/ 15 h 41"/>
                      <a:gd name="T12" fmla="*/ 3 w 14"/>
                      <a:gd name="T13" fmla="*/ 7 h 41"/>
                      <a:gd name="T14" fmla="*/ 4 w 14"/>
                      <a:gd name="T15" fmla="*/ 2 h 41"/>
                      <a:gd name="T16" fmla="*/ 6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12" y="0"/>
                        </a:moveTo>
                        <a:lnTo>
                          <a:pt x="14" y="7"/>
                        </a:lnTo>
                        <a:lnTo>
                          <a:pt x="12" y="21"/>
                        </a:lnTo>
                        <a:lnTo>
                          <a:pt x="8" y="34"/>
                        </a:lnTo>
                        <a:lnTo>
                          <a:pt x="0" y="41"/>
                        </a:lnTo>
                        <a:lnTo>
                          <a:pt x="4" y="30"/>
                        </a:lnTo>
                        <a:lnTo>
                          <a:pt x="6" y="15"/>
                        </a:lnTo>
                        <a:lnTo>
                          <a:pt x="8" y="4"/>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0" name="Freeform 82">
                    <a:extLst>
                      <a:ext uri="{FF2B5EF4-FFF2-40B4-BE49-F238E27FC236}">
                        <a16:creationId xmlns:a16="http://schemas.microsoft.com/office/drawing/2014/main" id="{E80376E0-E09A-47AF-9C45-2A92AC8C5830}"/>
                      </a:ext>
                    </a:extLst>
                  </p:cNvPr>
                  <p:cNvSpPr>
                    <a:spLocks/>
                  </p:cNvSpPr>
                  <p:nvPr/>
                </p:nvSpPr>
                <p:spPr bwMode="auto">
                  <a:xfrm>
                    <a:off x="579" y="131"/>
                    <a:ext cx="16" cy="17"/>
                  </a:xfrm>
                  <a:custGeom>
                    <a:avLst/>
                    <a:gdLst>
                      <a:gd name="T0" fmla="*/ 0 w 33"/>
                      <a:gd name="T1" fmla="*/ 17 h 32"/>
                      <a:gd name="T2" fmla="*/ 3 w 33"/>
                      <a:gd name="T3" fmla="*/ 13 h 32"/>
                      <a:gd name="T4" fmla="*/ 7 w 33"/>
                      <a:gd name="T5" fmla="*/ 6 h 32"/>
                      <a:gd name="T6" fmla="*/ 11 w 33"/>
                      <a:gd name="T7" fmla="*/ 1 h 32"/>
                      <a:gd name="T8" fmla="*/ 15 w 33"/>
                      <a:gd name="T9" fmla="*/ 0 h 32"/>
                      <a:gd name="T10" fmla="*/ 16 w 33"/>
                      <a:gd name="T11" fmla="*/ 2 h 32"/>
                      <a:gd name="T12" fmla="*/ 15 w 33"/>
                      <a:gd name="T13" fmla="*/ 4 h 32"/>
                      <a:gd name="T14" fmla="*/ 13 w 33"/>
                      <a:gd name="T15" fmla="*/ 7 h 32"/>
                      <a:gd name="T16" fmla="*/ 10 w 33"/>
                      <a:gd name="T17" fmla="*/ 9 h 32"/>
                      <a:gd name="T18" fmla="*/ 7 w 33"/>
                      <a:gd name="T19" fmla="*/ 12 h 32"/>
                      <a:gd name="T20" fmla="*/ 5 w 33"/>
                      <a:gd name="T21" fmla="*/ 13 h 32"/>
                      <a:gd name="T22" fmla="*/ 2 w 33"/>
                      <a:gd name="T23" fmla="*/ 16 h 32"/>
                      <a:gd name="T24" fmla="*/ 0 w 33"/>
                      <a:gd name="T25" fmla="*/ 1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2">
                        <a:moveTo>
                          <a:pt x="0" y="32"/>
                        </a:moveTo>
                        <a:lnTo>
                          <a:pt x="6" y="24"/>
                        </a:lnTo>
                        <a:lnTo>
                          <a:pt x="14" y="11"/>
                        </a:lnTo>
                        <a:lnTo>
                          <a:pt x="23" y="1"/>
                        </a:lnTo>
                        <a:lnTo>
                          <a:pt x="31" y="0"/>
                        </a:lnTo>
                        <a:lnTo>
                          <a:pt x="33" y="3"/>
                        </a:lnTo>
                        <a:lnTo>
                          <a:pt x="31" y="8"/>
                        </a:lnTo>
                        <a:lnTo>
                          <a:pt x="27" y="13"/>
                        </a:lnTo>
                        <a:lnTo>
                          <a:pt x="21" y="17"/>
                        </a:lnTo>
                        <a:lnTo>
                          <a:pt x="15" y="22"/>
                        </a:lnTo>
                        <a:lnTo>
                          <a:pt x="10" y="25"/>
                        </a:lnTo>
                        <a:lnTo>
                          <a:pt x="4" y="30"/>
                        </a:lnTo>
                        <a:lnTo>
                          <a:pt x="0" y="3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1" name="Freeform 83">
                    <a:extLst>
                      <a:ext uri="{FF2B5EF4-FFF2-40B4-BE49-F238E27FC236}">
                        <a16:creationId xmlns:a16="http://schemas.microsoft.com/office/drawing/2014/main" id="{4A0D664C-D560-49D9-A8F6-2B8667343844}"/>
                      </a:ext>
                    </a:extLst>
                  </p:cNvPr>
                  <p:cNvSpPr>
                    <a:spLocks/>
                  </p:cNvSpPr>
                  <p:nvPr/>
                </p:nvSpPr>
                <p:spPr bwMode="auto">
                  <a:xfrm>
                    <a:off x="582" y="142"/>
                    <a:ext cx="21" cy="5"/>
                  </a:xfrm>
                  <a:custGeom>
                    <a:avLst/>
                    <a:gdLst>
                      <a:gd name="T0" fmla="*/ 0 w 42"/>
                      <a:gd name="T1" fmla="*/ 4 h 9"/>
                      <a:gd name="T2" fmla="*/ 2 w 42"/>
                      <a:gd name="T3" fmla="*/ 4 h 9"/>
                      <a:gd name="T4" fmla="*/ 4 w 42"/>
                      <a:gd name="T5" fmla="*/ 4 h 9"/>
                      <a:gd name="T6" fmla="*/ 8 w 42"/>
                      <a:gd name="T7" fmla="*/ 4 h 9"/>
                      <a:gd name="T8" fmla="*/ 11 w 42"/>
                      <a:gd name="T9" fmla="*/ 5 h 9"/>
                      <a:gd name="T10" fmla="*/ 15 w 42"/>
                      <a:gd name="T11" fmla="*/ 5 h 9"/>
                      <a:gd name="T12" fmla="*/ 18 w 42"/>
                      <a:gd name="T13" fmla="*/ 4 h 9"/>
                      <a:gd name="T14" fmla="*/ 21 w 42"/>
                      <a:gd name="T15" fmla="*/ 3 h 9"/>
                      <a:gd name="T16" fmla="*/ 21 w 42"/>
                      <a:gd name="T17" fmla="*/ 2 h 9"/>
                      <a:gd name="T18" fmla="*/ 21 w 42"/>
                      <a:gd name="T19" fmla="*/ 1 h 9"/>
                      <a:gd name="T20" fmla="*/ 18 w 42"/>
                      <a:gd name="T21" fmla="*/ 0 h 9"/>
                      <a:gd name="T22" fmla="*/ 15 w 42"/>
                      <a:gd name="T23" fmla="*/ 0 h 9"/>
                      <a:gd name="T24" fmla="*/ 12 w 42"/>
                      <a:gd name="T25" fmla="*/ 1 h 9"/>
                      <a:gd name="T26" fmla="*/ 8 w 42"/>
                      <a:gd name="T27" fmla="*/ 2 h 9"/>
                      <a:gd name="T28" fmla="*/ 6 w 42"/>
                      <a:gd name="T29" fmla="*/ 2 h 9"/>
                      <a:gd name="T30" fmla="*/ 3 w 42"/>
                      <a:gd name="T31" fmla="*/ 4 h 9"/>
                      <a:gd name="T32" fmla="*/ 0 w 42"/>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9">
                        <a:moveTo>
                          <a:pt x="0" y="8"/>
                        </a:moveTo>
                        <a:lnTo>
                          <a:pt x="3" y="8"/>
                        </a:lnTo>
                        <a:lnTo>
                          <a:pt x="8" y="8"/>
                        </a:lnTo>
                        <a:lnTo>
                          <a:pt x="15" y="8"/>
                        </a:lnTo>
                        <a:lnTo>
                          <a:pt x="22" y="9"/>
                        </a:lnTo>
                        <a:lnTo>
                          <a:pt x="29" y="9"/>
                        </a:lnTo>
                        <a:lnTo>
                          <a:pt x="36" y="8"/>
                        </a:lnTo>
                        <a:lnTo>
                          <a:pt x="41" y="6"/>
                        </a:lnTo>
                        <a:lnTo>
                          <a:pt x="42" y="3"/>
                        </a:lnTo>
                        <a:lnTo>
                          <a:pt x="41" y="1"/>
                        </a:lnTo>
                        <a:lnTo>
                          <a:pt x="36" y="0"/>
                        </a:lnTo>
                        <a:lnTo>
                          <a:pt x="30" y="0"/>
                        </a:lnTo>
                        <a:lnTo>
                          <a:pt x="24" y="1"/>
                        </a:lnTo>
                        <a:lnTo>
                          <a:pt x="16" y="3"/>
                        </a:lnTo>
                        <a:lnTo>
                          <a:pt x="11" y="4"/>
                        </a:lnTo>
                        <a:lnTo>
                          <a:pt x="5"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2" name="Freeform 84">
                    <a:extLst>
                      <a:ext uri="{FF2B5EF4-FFF2-40B4-BE49-F238E27FC236}">
                        <a16:creationId xmlns:a16="http://schemas.microsoft.com/office/drawing/2014/main" id="{D06F37AF-5860-4031-AA21-13E10D070592}"/>
                      </a:ext>
                    </a:extLst>
                  </p:cNvPr>
                  <p:cNvSpPr>
                    <a:spLocks/>
                  </p:cNvSpPr>
                  <p:nvPr/>
                </p:nvSpPr>
                <p:spPr bwMode="auto">
                  <a:xfrm>
                    <a:off x="578" y="147"/>
                    <a:ext cx="21" cy="16"/>
                  </a:xfrm>
                  <a:custGeom>
                    <a:avLst/>
                    <a:gdLst>
                      <a:gd name="T0" fmla="*/ 0 w 42"/>
                      <a:gd name="T1" fmla="*/ 0 h 31"/>
                      <a:gd name="T2" fmla="*/ 3 w 42"/>
                      <a:gd name="T3" fmla="*/ 1 h 31"/>
                      <a:gd name="T4" fmla="*/ 7 w 42"/>
                      <a:gd name="T5" fmla="*/ 4 h 31"/>
                      <a:gd name="T6" fmla="*/ 10 w 42"/>
                      <a:gd name="T7" fmla="*/ 6 h 31"/>
                      <a:gd name="T8" fmla="*/ 14 w 42"/>
                      <a:gd name="T9" fmla="*/ 8 h 31"/>
                      <a:gd name="T10" fmla="*/ 17 w 42"/>
                      <a:gd name="T11" fmla="*/ 11 h 31"/>
                      <a:gd name="T12" fmla="*/ 20 w 42"/>
                      <a:gd name="T13" fmla="*/ 13 h 31"/>
                      <a:gd name="T14" fmla="*/ 21 w 42"/>
                      <a:gd name="T15" fmla="*/ 15 h 31"/>
                      <a:gd name="T16" fmla="*/ 21 w 42"/>
                      <a:gd name="T17" fmla="*/ 16 h 31"/>
                      <a:gd name="T18" fmla="*/ 19 w 42"/>
                      <a:gd name="T19" fmla="*/ 16 h 31"/>
                      <a:gd name="T20" fmla="*/ 16 w 42"/>
                      <a:gd name="T21" fmla="*/ 15 h 31"/>
                      <a:gd name="T22" fmla="*/ 14 w 42"/>
                      <a:gd name="T23" fmla="*/ 13 h 31"/>
                      <a:gd name="T24" fmla="*/ 11 w 42"/>
                      <a:gd name="T25" fmla="*/ 10 h 31"/>
                      <a:gd name="T26" fmla="*/ 7 w 42"/>
                      <a:gd name="T27" fmla="*/ 7 h 31"/>
                      <a:gd name="T28" fmla="*/ 4 w 42"/>
                      <a:gd name="T29" fmla="*/ 4 h 31"/>
                      <a:gd name="T30" fmla="*/ 2 w 42"/>
                      <a:gd name="T31" fmla="*/ 2 h 31"/>
                      <a:gd name="T32" fmla="*/ 0 w 42"/>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1">
                        <a:moveTo>
                          <a:pt x="0" y="0"/>
                        </a:moveTo>
                        <a:lnTo>
                          <a:pt x="6" y="2"/>
                        </a:lnTo>
                        <a:lnTo>
                          <a:pt x="13" y="7"/>
                        </a:lnTo>
                        <a:lnTo>
                          <a:pt x="20" y="12"/>
                        </a:lnTo>
                        <a:lnTo>
                          <a:pt x="28" y="16"/>
                        </a:lnTo>
                        <a:lnTo>
                          <a:pt x="34" y="21"/>
                        </a:lnTo>
                        <a:lnTo>
                          <a:pt x="39" y="25"/>
                        </a:lnTo>
                        <a:lnTo>
                          <a:pt x="42" y="29"/>
                        </a:lnTo>
                        <a:lnTo>
                          <a:pt x="41" y="31"/>
                        </a:lnTo>
                        <a:lnTo>
                          <a:pt x="37" y="31"/>
                        </a:lnTo>
                        <a:lnTo>
                          <a:pt x="32" y="29"/>
                        </a:lnTo>
                        <a:lnTo>
                          <a:pt x="27" y="25"/>
                        </a:lnTo>
                        <a:lnTo>
                          <a:pt x="21" y="20"/>
                        </a:lnTo>
                        <a:lnTo>
                          <a:pt x="14" y="14"/>
                        </a:lnTo>
                        <a:lnTo>
                          <a:pt x="8"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3" name="Freeform 85">
                    <a:extLst>
                      <a:ext uri="{FF2B5EF4-FFF2-40B4-BE49-F238E27FC236}">
                        <a16:creationId xmlns:a16="http://schemas.microsoft.com/office/drawing/2014/main" id="{2B0D2067-2373-4473-9E3F-D9312750E283}"/>
                      </a:ext>
                    </a:extLst>
                  </p:cNvPr>
                  <p:cNvSpPr>
                    <a:spLocks/>
                  </p:cNvSpPr>
                  <p:nvPr/>
                </p:nvSpPr>
                <p:spPr bwMode="auto">
                  <a:xfrm>
                    <a:off x="474" y="141"/>
                    <a:ext cx="5" cy="26"/>
                  </a:xfrm>
                  <a:custGeom>
                    <a:avLst/>
                    <a:gdLst>
                      <a:gd name="T0" fmla="*/ 3 w 10"/>
                      <a:gd name="T1" fmla="*/ 0 h 52"/>
                      <a:gd name="T2" fmla="*/ 4 w 10"/>
                      <a:gd name="T3" fmla="*/ 7 h 52"/>
                      <a:gd name="T4" fmla="*/ 5 w 10"/>
                      <a:gd name="T5" fmla="*/ 15 h 52"/>
                      <a:gd name="T6" fmla="*/ 5 w 10"/>
                      <a:gd name="T7" fmla="*/ 23 h 52"/>
                      <a:gd name="T8" fmla="*/ 2 w 10"/>
                      <a:gd name="T9" fmla="*/ 26 h 52"/>
                      <a:gd name="T10" fmla="*/ 0 w 10"/>
                      <a:gd name="T11" fmla="*/ 23 h 52"/>
                      <a:gd name="T12" fmla="*/ 1 w 10"/>
                      <a:gd name="T13" fmla="*/ 16 h 52"/>
                      <a:gd name="T14" fmla="*/ 2 w 10"/>
                      <a:gd name="T15" fmla="*/ 7 h 52"/>
                      <a:gd name="T16" fmla="*/ 3 w 10"/>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6" y="0"/>
                        </a:moveTo>
                        <a:lnTo>
                          <a:pt x="8" y="14"/>
                        </a:lnTo>
                        <a:lnTo>
                          <a:pt x="10" y="30"/>
                        </a:lnTo>
                        <a:lnTo>
                          <a:pt x="10" y="45"/>
                        </a:lnTo>
                        <a:lnTo>
                          <a:pt x="4" y="52"/>
                        </a:lnTo>
                        <a:lnTo>
                          <a:pt x="0" y="46"/>
                        </a:lnTo>
                        <a:lnTo>
                          <a:pt x="1" y="31"/>
                        </a:lnTo>
                        <a:lnTo>
                          <a:pt x="3" y="14"/>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4" name="Freeform 86">
                    <a:extLst>
                      <a:ext uri="{FF2B5EF4-FFF2-40B4-BE49-F238E27FC236}">
                        <a16:creationId xmlns:a16="http://schemas.microsoft.com/office/drawing/2014/main" id="{5FD0BFDE-86E4-483E-9FF5-30520987A697}"/>
                      </a:ext>
                    </a:extLst>
                  </p:cNvPr>
                  <p:cNvSpPr>
                    <a:spLocks/>
                  </p:cNvSpPr>
                  <p:nvPr/>
                </p:nvSpPr>
                <p:spPr bwMode="auto">
                  <a:xfrm>
                    <a:off x="462" y="137"/>
                    <a:ext cx="10" cy="25"/>
                  </a:xfrm>
                  <a:custGeom>
                    <a:avLst/>
                    <a:gdLst>
                      <a:gd name="T0" fmla="*/ 10 w 19"/>
                      <a:gd name="T1" fmla="*/ 0 h 51"/>
                      <a:gd name="T2" fmla="*/ 9 w 19"/>
                      <a:gd name="T3" fmla="*/ 6 h 51"/>
                      <a:gd name="T4" fmla="*/ 8 w 19"/>
                      <a:gd name="T5" fmla="*/ 14 h 51"/>
                      <a:gd name="T6" fmla="*/ 5 w 19"/>
                      <a:gd name="T7" fmla="*/ 22 h 51"/>
                      <a:gd name="T8" fmla="*/ 1 w 19"/>
                      <a:gd name="T9" fmla="*/ 25 h 51"/>
                      <a:gd name="T10" fmla="*/ 0 w 19"/>
                      <a:gd name="T11" fmla="*/ 22 h 51"/>
                      <a:gd name="T12" fmla="*/ 3 w 19"/>
                      <a:gd name="T13" fmla="*/ 14 h 51"/>
                      <a:gd name="T14" fmla="*/ 7 w 19"/>
                      <a:gd name="T15" fmla="*/ 6 h 51"/>
                      <a:gd name="T16" fmla="*/ 10 w 1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1">
                        <a:moveTo>
                          <a:pt x="19" y="0"/>
                        </a:moveTo>
                        <a:lnTo>
                          <a:pt x="18" y="12"/>
                        </a:lnTo>
                        <a:lnTo>
                          <a:pt x="15" y="29"/>
                        </a:lnTo>
                        <a:lnTo>
                          <a:pt x="10" y="44"/>
                        </a:lnTo>
                        <a:lnTo>
                          <a:pt x="2" y="51"/>
                        </a:lnTo>
                        <a:lnTo>
                          <a:pt x="0" y="44"/>
                        </a:lnTo>
                        <a:lnTo>
                          <a:pt x="6" y="29"/>
                        </a:lnTo>
                        <a:lnTo>
                          <a:pt x="14" y="12"/>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5" name="Freeform 87">
                    <a:extLst>
                      <a:ext uri="{FF2B5EF4-FFF2-40B4-BE49-F238E27FC236}">
                        <a16:creationId xmlns:a16="http://schemas.microsoft.com/office/drawing/2014/main" id="{B1B1656F-0FB8-4F37-8FD1-2AC9C54A286D}"/>
                      </a:ext>
                    </a:extLst>
                  </p:cNvPr>
                  <p:cNvSpPr>
                    <a:spLocks/>
                  </p:cNvSpPr>
                  <p:nvPr/>
                </p:nvSpPr>
                <p:spPr bwMode="auto">
                  <a:xfrm>
                    <a:off x="484" y="142"/>
                    <a:ext cx="5" cy="24"/>
                  </a:xfrm>
                  <a:custGeom>
                    <a:avLst/>
                    <a:gdLst>
                      <a:gd name="T0" fmla="*/ 1 w 10"/>
                      <a:gd name="T1" fmla="*/ 0 h 48"/>
                      <a:gd name="T2" fmla="*/ 3 w 10"/>
                      <a:gd name="T3" fmla="*/ 4 h 48"/>
                      <a:gd name="T4" fmla="*/ 5 w 10"/>
                      <a:gd name="T5" fmla="*/ 11 h 48"/>
                      <a:gd name="T6" fmla="*/ 5 w 10"/>
                      <a:gd name="T7" fmla="*/ 19 h 48"/>
                      <a:gd name="T8" fmla="*/ 2 w 10"/>
                      <a:gd name="T9" fmla="*/ 24 h 48"/>
                      <a:gd name="T10" fmla="*/ 0 w 10"/>
                      <a:gd name="T11" fmla="*/ 23 h 48"/>
                      <a:gd name="T12" fmla="*/ 0 w 10"/>
                      <a:gd name="T13" fmla="*/ 16 h 48"/>
                      <a:gd name="T14" fmla="*/ 1 w 10"/>
                      <a:gd name="T15" fmla="*/ 7 h 48"/>
                      <a:gd name="T16" fmla="*/ 1 w 10"/>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8">
                        <a:moveTo>
                          <a:pt x="2" y="0"/>
                        </a:moveTo>
                        <a:lnTo>
                          <a:pt x="6" y="7"/>
                        </a:lnTo>
                        <a:lnTo>
                          <a:pt x="10" y="22"/>
                        </a:lnTo>
                        <a:lnTo>
                          <a:pt x="10" y="38"/>
                        </a:lnTo>
                        <a:lnTo>
                          <a:pt x="4" y="48"/>
                        </a:lnTo>
                        <a:lnTo>
                          <a:pt x="0" y="45"/>
                        </a:lnTo>
                        <a:lnTo>
                          <a:pt x="0" y="31"/>
                        </a:lnTo>
                        <a:lnTo>
                          <a:pt x="2" y="1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6" name="Freeform 88">
                    <a:extLst>
                      <a:ext uri="{FF2B5EF4-FFF2-40B4-BE49-F238E27FC236}">
                        <a16:creationId xmlns:a16="http://schemas.microsoft.com/office/drawing/2014/main" id="{8146C81A-2380-4E38-859C-B21E453BC33D}"/>
                      </a:ext>
                    </a:extLst>
                  </p:cNvPr>
                  <p:cNvSpPr>
                    <a:spLocks/>
                  </p:cNvSpPr>
                  <p:nvPr/>
                </p:nvSpPr>
                <p:spPr bwMode="auto">
                  <a:xfrm>
                    <a:off x="493" y="146"/>
                    <a:ext cx="6" cy="26"/>
                  </a:xfrm>
                  <a:custGeom>
                    <a:avLst/>
                    <a:gdLst>
                      <a:gd name="T0" fmla="*/ 0 w 11"/>
                      <a:gd name="T1" fmla="*/ 0 h 52"/>
                      <a:gd name="T2" fmla="*/ 3 w 11"/>
                      <a:gd name="T3" fmla="*/ 5 h 52"/>
                      <a:gd name="T4" fmla="*/ 5 w 11"/>
                      <a:gd name="T5" fmla="*/ 13 h 52"/>
                      <a:gd name="T6" fmla="*/ 6 w 11"/>
                      <a:gd name="T7" fmla="*/ 21 h 52"/>
                      <a:gd name="T8" fmla="*/ 4 w 11"/>
                      <a:gd name="T9" fmla="*/ 26 h 52"/>
                      <a:gd name="T10" fmla="*/ 3 w 11"/>
                      <a:gd name="T11" fmla="*/ 24 h 52"/>
                      <a:gd name="T12" fmla="*/ 1 w 11"/>
                      <a:gd name="T13" fmla="*/ 17 h 52"/>
                      <a:gd name="T14" fmla="*/ 1 w 11"/>
                      <a:gd name="T15" fmla="*/ 8 h 52"/>
                      <a:gd name="T16" fmla="*/ 0 w 11"/>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2">
                        <a:moveTo>
                          <a:pt x="0" y="0"/>
                        </a:moveTo>
                        <a:lnTo>
                          <a:pt x="5" y="10"/>
                        </a:lnTo>
                        <a:lnTo>
                          <a:pt x="9" y="26"/>
                        </a:lnTo>
                        <a:lnTo>
                          <a:pt x="11" y="42"/>
                        </a:lnTo>
                        <a:lnTo>
                          <a:pt x="8" y="52"/>
                        </a:lnTo>
                        <a:lnTo>
                          <a:pt x="5" y="48"/>
                        </a:lnTo>
                        <a:lnTo>
                          <a:pt x="2" y="34"/>
                        </a:lnTo>
                        <a:lnTo>
                          <a:pt x="2"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7" name="Freeform 89">
                    <a:extLst>
                      <a:ext uri="{FF2B5EF4-FFF2-40B4-BE49-F238E27FC236}">
                        <a16:creationId xmlns:a16="http://schemas.microsoft.com/office/drawing/2014/main" id="{81D37266-79C5-480E-9ABB-839DA06B3305}"/>
                      </a:ext>
                    </a:extLst>
                  </p:cNvPr>
                  <p:cNvSpPr>
                    <a:spLocks/>
                  </p:cNvSpPr>
                  <p:nvPr/>
                </p:nvSpPr>
                <p:spPr bwMode="auto">
                  <a:xfrm>
                    <a:off x="503" y="150"/>
                    <a:ext cx="7" cy="26"/>
                  </a:xfrm>
                  <a:custGeom>
                    <a:avLst/>
                    <a:gdLst>
                      <a:gd name="T0" fmla="*/ 0 w 14"/>
                      <a:gd name="T1" fmla="*/ 0 h 52"/>
                      <a:gd name="T2" fmla="*/ 3 w 14"/>
                      <a:gd name="T3" fmla="*/ 6 h 52"/>
                      <a:gd name="T4" fmla="*/ 6 w 14"/>
                      <a:gd name="T5" fmla="*/ 15 h 52"/>
                      <a:gd name="T6" fmla="*/ 7 w 14"/>
                      <a:gd name="T7" fmla="*/ 23 h 52"/>
                      <a:gd name="T8" fmla="*/ 6 w 14"/>
                      <a:gd name="T9" fmla="*/ 26 h 52"/>
                      <a:gd name="T10" fmla="*/ 3 w 14"/>
                      <a:gd name="T11" fmla="*/ 23 h 52"/>
                      <a:gd name="T12" fmla="*/ 2 w 14"/>
                      <a:gd name="T13" fmla="*/ 16 h 52"/>
                      <a:gd name="T14" fmla="*/ 2 w 14"/>
                      <a:gd name="T15" fmla="*/ 8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52">
                        <a:moveTo>
                          <a:pt x="0" y="0"/>
                        </a:moveTo>
                        <a:lnTo>
                          <a:pt x="5" y="11"/>
                        </a:lnTo>
                        <a:lnTo>
                          <a:pt x="12" y="29"/>
                        </a:lnTo>
                        <a:lnTo>
                          <a:pt x="14" y="45"/>
                        </a:lnTo>
                        <a:lnTo>
                          <a:pt x="12" y="52"/>
                        </a:lnTo>
                        <a:lnTo>
                          <a:pt x="6" y="46"/>
                        </a:lnTo>
                        <a:lnTo>
                          <a:pt x="4" y="31"/>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8" name="Freeform 90">
                    <a:extLst>
                      <a:ext uri="{FF2B5EF4-FFF2-40B4-BE49-F238E27FC236}">
                        <a16:creationId xmlns:a16="http://schemas.microsoft.com/office/drawing/2014/main" id="{46A8369B-3FFD-4A1B-9D83-3658FE94308E}"/>
                      </a:ext>
                    </a:extLst>
                  </p:cNvPr>
                  <p:cNvSpPr>
                    <a:spLocks/>
                  </p:cNvSpPr>
                  <p:nvPr/>
                </p:nvSpPr>
                <p:spPr bwMode="auto">
                  <a:xfrm>
                    <a:off x="512" y="152"/>
                    <a:ext cx="9" cy="28"/>
                  </a:xfrm>
                  <a:custGeom>
                    <a:avLst/>
                    <a:gdLst>
                      <a:gd name="T0" fmla="*/ 0 w 17"/>
                      <a:gd name="T1" fmla="*/ 0 h 58"/>
                      <a:gd name="T2" fmla="*/ 4 w 17"/>
                      <a:gd name="T3" fmla="*/ 7 h 58"/>
                      <a:gd name="T4" fmla="*/ 8 w 17"/>
                      <a:gd name="T5" fmla="*/ 16 h 58"/>
                      <a:gd name="T6" fmla="*/ 9 w 17"/>
                      <a:gd name="T7" fmla="*/ 24 h 58"/>
                      <a:gd name="T8" fmla="*/ 6 w 17"/>
                      <a:gd name="T9" fmla="*/ 28 h 58"/>
                      <a:gd name="T10" fmla="*/ 3 w 17"/>
                      <a:gd name="T11" fmla="*/ 25 h 58"/>
                      <a:gd name="T12" fmla="*/ 2 w 17"/>
                      <a:gd name="T13" fmla="*/ 16 h 58"/>
                      <a:gd name="T14" fmla="*/ 1 w 17"/>
                      <a:gd name="T15" fmla="*/ 7 h 58"/>
                      <a:gd name="T16" fmla="*/ 0 w 17"/>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58">
                        <a:moveTo>
                          <a:pt x="0" y="0"/>
                        </a:moveTo>
                        <a:lnTo>
                          <a:pt x="8" y="15"/>
                        </a:lnTo>
                        <a:lnTo>
                          <a:pt x="15" y="34"/>
                        </a:lnTo>
                        <a:lnTo>
                          <a:pt x="17" y="50"/>
                        </a:lnTo>
                        <a:lnTo>
                          <a:pt x="12" y="58"/>
                        </a:lnTo>
                        <a:lnTo>
                          <a:pt x="6" y="51"/>
                        </a:lnTo>
                        <a:lnTo>
                          <a:pt x="3" y="34"/>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9" name="Freeform 91">
                    <a:extLst>
                      <a:ext uri="{FF2B5EF4-FFF2-40B4-BE49-F238E27FC236}">
                        <a16:creationId xmlns:a16="http://schemas.microsoft.com/office/drawing/2014/main" id="{EC7D7B89-A1FC-4BA6-BE6D-8E6A3B5BEA11}"/>
                      </a:ext>
                    </a:extLst>
                  </p:cNvPr>
                  <p:cNvSpPr>
                    <a:spLocks/>
                  </p:cNvSpPr>
                  <p:nvPr/>
                </p:nvSpPr>
                <p:spPr bwMode="auto">
                  <a:xfrm>
                    <a:off x="523" y="153"/>
                    <a:ext cx="11" cy="31"/>
                  </a:xfrm>
                  <a:custGeom>
                    <a:avLst/>
                    <a:gdLst>
                      <a:gd name="T0" fmla="*/ 0 w 23"/>
                      <a:gd name="T1" fmla="*/ 0 h 61"/>
                      <a:gd name="T2" fmla="*/ 3 w 23"/>
                      <a:gd name="T3" fmla="*/ 7 h 61"/>
                      <a:gd name="T4" fmla="*/ 8 w 23"/>
                      <a:gd name="T5" fmla="*/ 18 h 61"/>
                      <a:gd name="T6" fmla="*/ 11 w 23"/>
                      <a:gd name="T7" fmla="*/ 27 h 61"/>
                      <a:gd name="T8" fmla="*/ 9 w 23"/>
                      <a:gd name="T9" fmla="*/ 31 h 61"/>
                      <a:gd name="T10" fmla="*/ 5 w 23"/>
                      <a:gd name="T11" fmla="*/ 26 h 61"/>
                      <a:gd name="T12" fmla="*/ 3 w 23"/>
                      <a:gd name="T13" fmla="*/ 16 h 61"/>
                      <a:gd name="T14" fmla="*/ 1 w 23"/>
                      <a:gd name="T15" fmla="*/ 6 h 61"/>
                      <a:gd name="T16" fmla="*/ 0 w 2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1">
                        <a:moveTo>
                          <a:pt x="0" y="0"/>
                        </a:moveTo>
                        <a:lnTo>
                          <a:pt x="7" y="14"/>
                        </a:lnTo>
                        <a:lnTo>
                          <a:pt x="17" y="35"/>
                        </a:lnTo>
                        <a:lnTo>
                          <a:pt x="23" y="54"/>
                        </a:lnTo>
                        <a:lnTo>
                          <a:pt x="19" y="61"/>
                        </a:lnTo>
                        <a:lnTo>
                          <a:pt x="11" y="52"/>
                        </a:lnTo>
                        <a:lnTo>
                          <a:pt x="7" y="32"/>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20" name="Freeform 92">
                    <a:extLst>
                      <a:ext uri="{FF2B5EF4-FFF2-40B4-BE49-F238E27FC236}">
                        <a16:creationId xmlns:a16="http://schemas.microsoft.com/office/drawing/2014/main" id="{51D90EA7-D8C7-4440-A91B-70DEEA8F929F}"/>
                      </a:ext>
                    </a:extLst>
                  </p:cNvPr>
                  <p:cNvSpPr>
                    <a:spLocks/>
                  </p:cNvSpPr>
                  <p:nvPr/>
                </p:nvSpPr>
                <p:spPr bwMode="auto">
                  <a:xfrm>
                    <a:off x="531" y="153"/>
                    <a:ext cx="15" cy="33"/>
                  </a:xfrm>
                  <a:custGeom>
                    <a:avLst/>
                    <a:gdLst>
                      <a:gd name="T0" fmla="*/ 0 w 30"/>
                      <a:gd name="T1" fmla="*/ 0 h 66"/>
                      <a:gd name="T2" fmla="*/ 3 w 30"/>
                      <a:gd name="T3" fmla="*/ 3 h 66"/>
                      <a:gd name="T4" fmla="*/ 6 w 30"/>
                      <a:gd name="T5" fmla="*/ 8 h 66"/>
                      <a:gd name="T6" fmla="*/ 9 w 30"/>
                      <a:gd name="T7" fmla="*/ 13 h 66"/>
                      <a:gd name="T8" fmla="*/ 12 w 30"/>
                      <a:gd name="T9" fmla="*/ 18 h 66"/>
                      <a:gd name="T10" fmla="*/ 14 w 30"/>
                      <a:gd name="T11" fmla="*/ 24 h 66"/>
                      <a:gd name="T12" fmla="*/ 15 w 30"/>
                      <a:gd name="T13" fmla="*/ 29 h 66"/>
                      <a:gd name="T14" fmla="*/ 15 w 30"/>
                      <a:gd name="T15" fmla="*/ 32 h 66"/>
                      <a:gd name="T16" fmla="*/ 13 w 30"/>
                      <a:gd name="T17" fmla="*/ 33 h 66"/>
                      <a:gd name="T18" fmla="*/ 8 w 30"/>
                      <a:gd name="T19" fmla="*/ 30 h 66"/>
                      <a:gd name="T20" fmla="*/ 4 w 30"/>
                      <a:gd name="T21" fmla="*/ 20 h 66"/>
                      <a:gd name="T22" fmla="*/ 2 w 30"/>
                      <a:gd name="T23" fmla="*/ 9 h 66"/>
                      <a:gd name="T24" fmla="*/ 0 w 30"/>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6">
                        <a:moveTo>
                          <a:pt x="0" y="0"/>
                        </a:moveTo>
                        <a:lnTo>
                          <a:pt x="6" y="5"/>
                        </a:lnTo>
                        <a:lnTo>
                          <a:pt x="12" y="15"/>
                        </a:lnTo>
                        <a:lnTo>
                          <a:pt x="18" y="25"/>
                        </a:lnTo>
                        <a:lnTo>
                          <a:pt x="24" y="36"/>
                        </a:lnTo>
                        <a:lnTo>
                          <a:pt x="27" y="48"/>
                        </a:lnTo>
                        <a:lnTo>
                          <a:pt x="30" y="57"/>
                        </a:lnTo>
                        <a:lnTo>
                          <a:pt x="29" y="64"/>
                        </a:lnTo>
                        <a:lnTo>
                          <a:pt x="25" y="66"/>
                        </a:lnTo>
                        <a:lnTo>
                          <a:pt x="16" y="59"/>
                        </a:lnTo>
                        <a:lnTo>
                          <a:pt x="8" y="40"/>
                        </a:lnTo>
                        <a:lnTo>
                          <a:pt x="3"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21" name="Freeform 93">
                    <a:extLst>
                      <a:ext uri="{FF2B5EF4-FFF2-40B4-BE49-F238E27FC236}">
                        <a16:creationId xmlns:a16="http://schemas.microsoft.com/office/drawing/2014/main" id="{D9893F9D-A6E1-48F1-B7F7-499CB31E0928}"/>
                      </a:ext>
                    </a:extLst>
                  </p:cNvPr>
                  <p:cNvSpPr>
                    <a:spLocks/>
                  </p:cNvSpPr>
                  <p:nvPr/>
                </p:nvSpPr>
                <p:spPr bwMode="auto">
                  <a:xfrm>
                    <a:off x="544" y="152"/>
                    <a:ext cx="23" cy="30"/>
                  </a:xfrm>
                  <a:custGeom>
                    <a:avLst/>
                    <a:gdLst>
                      <a:gd name="T0" fmla="*/ 0 w 46"/>
                      <a:gd name="T1" fmla="*/ 0 h 61"/>
                      <a:gd name="T2" fmla="*/ 4 w 46"/>
                      <a:gd name="T3" fmla="*/ 2 h 61"/>
                      <a:gd name="T4" fmla="*/ 8 w 46"/>
                      <a:gd name="T5" fmla="*/ 6 h 61"/>
                      <a:gd name="T6" fmla="*/ 12 w 46"/>
                      <a:gd name="T7" fmla="*/ 11 h 61"/>
                      <a:gd name="T8" fmla="*/ 16 w 46"/>
                      <a:gd name="T9" fmla="*/ 16 h 61"/>
                      <a:gd name="T10" fmla="*/ 20 w 46"/>
                      <a:gd name="T11" fmla="*/ 21 h 61"/>
                      <a:gd name="T12" fmla="*/ 22 w 46"/>
                      <a:gd name="T13" fmla="*/ 25 h 61"/>
                      <a:gd name="T14" fmla="*/ 23 w 46"/>
                      <a:gd name="T15" fmla="*/ 29 h 61"/>
                      <a:gd name="T16" fmla="*/ 23 w 46"/>
                      <a:gd name="T17" fmla="*/ 30 h 61"/>
                      <a:gd name="T18" fmla="*/ 20 w 46"/>
                      <a:gd name="T19" fmla="*/ 30 h 61"/>
                      <a:gd name="T20" fmla="*/ 18 w 46"/>
                      <a:gd name="T21" fmla="*/ 28 h 61"/>
                      <a:gd name="T22" fmla="*/ 14 w 46"/>
                      <a:gd name="T23" fmla="*/ 25 h 61"/>
                      <a:gd name="T24" fmla="*/ 11 w 46"/>
                      <a:gd name="T25" fmla="*/ 20 h 61"/>
                      <a:gd name="T26" fmla="*/ 7 w 46"/>
                      <a:gd name="T27" fmla="*/ 15 h 61"/>
                      <a:gd name="T28" fmla="*/ 4 w 46"/>
                      <a:gd name="T29" fmla="*/ 10 h 61"/>
                      <a:gd name="T30" fmla="*/ 1 w 46"/>
                      <a:gd name="T31" fmla="*/ 4 h 61"/>
                      <a:gd name="T32" fmla="*/ 0 w 46"/>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1">
                        <a:moveTo>
                          <a:pt x="0" y="0"/>
                        </a:moveTo>
                        <a:lnTo>
                          <a:pt x="7" y="5"/>
                        </a:lnTo>
                        <a:lnTo>
                          <a:pt x="15" y="13"/>
                        </a:lnTo>
                        <a:lnTo>
                          <a:pt x="24" y="22"/>
                        </a:lnTo>
                        <a:lnTo>
                          <a:pt x="32" y="32"/>
                        </a:lnTo>
                        <a:lnTo>
                          <a:pt x="39" y="43"/>
                        </a:lnTo>
                        <a:lnTo>
                          <a:pt x="44" y="51"/>
                        </a:lnTo>
                        <a:lnTo>
                          <a:pt x="46" y="58"/>
                        </a:lnTo>
                        <a:lnTo>
                          <a:pt x="45" y="61"/>
                        </a:lnTo>
                        <a:lnTo>
                          <a:pt x="40" y="61"/>
                        </a:lnTo>
                        <a:lnTo>
                          <a:pt x="35" y="57"/>
                        </a:lnTo>
                        <a:lnTo>
                          <a:pt x="28" y="50"/>
                        </a:lnTo>
                        <a:lnTo>
                          <a:pt x="21" y="41"/>
                        </a:lnTo>
                        <a:lnTo>
                          <a:pt x="14" y="30"/>
                        </a:lnTo>
                        <a:lnTo>
                          <a:pt x="8" y="20"/>
                        </a:lnTo>
                        <a:lnTo>
                          <a:pt x="2"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22" name="Freeform 94">
                    <a:extLst>
                      <a:ext uri="{FF2B5EF4-FFF2-40B4-BE49-F238E27FC236}">
                        <a16:creationId xmlns:a16="http://schemas.microsoft.com/office/drawing/2014/main" id="{296C11E6-5871-4229-97AC-22E14E7FD78C}"/>
                      </a:ext>
                    </a:extLst>
                  </p:cNvPr>
                  <p:cNvSpPr>
                    <a:spLocks/>
                  </p:cNvSpPr>
                  <p:nvPr/>
                </p:nvSpPr>
                <p:spPr bwMode="auto">
                  <a:xfrm>
                    <a:off x="556" y="150"/>
                    <a:ext cx="28" cy="26"/>
                  </a:xfrm>
                  <a:custGeom>
                    <a:avLst/>
                    <a:gdLst>
                      <a:gd name="T0" fmla="*/ 0 w 58"/>
                      <a:gd name="T1" fmla="*/ 0 h 51"/>
                      <a:gd name="T2" fmla="*/ 3 w 58"/>
                      <a:gd name="T3" fmla="*/ 2 h 51"/>
                      <a:gd name="T4" fmla="*/ 8 w 58"/>
                      <a:gd name="T5" fmla="*/ 5 h 51"/>
                      <a:gd name="T6" fmla="*/ 13 w 58"/>
                      <a:gd name="T7" fmla="*/ 9 h 51"/>
                      <a:gd name="T8" fmla="*/ 18 w 58"/>
                      <a:gd name="T9" fmla="*/ 13 h 51"/>
                      <a:gd name="T10" fmla="*/ 23 w 58"/>
                      <a:gd name="T11" fmla="*/ 17 h 51"/>
                      <a:gd name="T12" fmla="*/ 26 w 58"/>
                      <a:gd name="T13" fmla="*/ 20 h 51"/>
                      <a:gd name="T14" fmla="*/ 28 w 58"/>
                      <a:gd name="T15" fmla="*/ 24 h 51"/>
                      <a:gd name="T16" fmla="*/ 28 w 58"/>
                      <a:gd name="T17" fmla="*/ 26 h 51"/>
                      <a:gd name="T18" fmla="*/ 25 w 58"/>
                      <a:gd name="T19" fmla="*/ 26 h 51"/>
                      <a:gd name="T20" fmla="*/ 21 w 58"/>
                      <a:gd name="T21" fmla="*/ 24 h 51"/>
                      <a:gd name="T22" fmla="*/ 17 w 58"/>
                      <a:gd name="T23" fmla="*/ 20 h 51"/>
                      <a:gd name="T24" fmla="*/ 12 w 58"/>
                      <a:gd name="T25" fmla="*/ 16 h 51"/>
                      <a:gd name="T26" fmla="*/ 7 w 58"/>
                      <a:gd name="T27" fmla="*/ 11 h 51"/>
                      <a:gd name="T28" fmla="*/ 3 w 58"/>
                      <a:gd name="T29" fmla="*/ 7 h 51"/>
                      <a:gd name="T30" fmla="*/ 1 w 58"/>
                      <a:gd name="T31" fmla="*/ 3 h 51"/>
                      <a:gd name="T32" fmla="*/ 0 w 58"/>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51">
                        <a:moveTo>
                          <a:pt x="0" y="0"/>
                        </a:moveTo>
                        <a:lnTo>
                          <a:pt x="7" y="3"/>
                        </a:lnTo>
                        <a:lnTo>
                          <a:pt x="16" y="10"/>
                        </a:lnTo>
                        <a:lnTo>
                          <a:pt x="27" y="17"/>
                        </a:lnTo>
                        <a:lnTo>
                          <a:pt x="37" y="25"/>
                        </a:lnTo>
                        <a:lnTo>
                          <a:pt x="48" y="33"/>
                        </a:lnTo>
                        <a:lnTo>
                          <a:pt x="54" y="40"/>
                        </a:lnTo>
                        <a:lnTo>
                          <a:pt x="58" y="47"/>
                        </a:lnTo>
                        <a:lnTo>
                          <a:pt x="57" y="51"/>
                        </a:lnTo>
                        <a:lnTo>
                          <a:pt x="51" y="51"/>
                        </a:lnTo>
                        <a:lnTo>
                          <a:pt x="44" y="47"/>
                        </a:lnTo>
                        <a:lnTo>
                          <a:pt x="35" y="40"/>
                        </a:lnTo>
                        <a:lnTo>
                          <a:pt x="25" y="32"/>
                        </a:lnTo>
                        <a:lnTo>
                          <a:pt x="15" y="22"/>
                        </a:lnTo>
                        <a:lnTo>
                          <a:pt x="7" y="14"/>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23" name="Freeform 95">
                    <a:extLst>
                      <a:ext uri="{FF2B5EF4-FFF2-40B4-BE49-F238E27FC236}">
                        <a16:creationId xmlns:a16="http://schemas.microsoft.com/office/drawing/2014/main" id="{4F938E23-8367-4D1E-89C2-8151154DF211}"/>
                      </a:ext>
                    </a:extLst>
                  </p:cNvPr>
                  <p:cNvSpPr>
                    <a:spLocks/>
                  </p:cNvSpPr>
                  <p:nvPr/>
                </p:nvSpPr>
                <p:spPr bwMode="auto">
                  <a:xfrm>
                    <a:off x="567" y="149"/>
                    <a:ext cx="26" cy="23"/>
                  </a:xfrm>
                  <a:custGeom>
                    <a:avLst/>
                    <a:gdLst>
                      <a:gd name="T0" fmla="*/ 25 w 51"/>
                      <a:gd name="T1" fmla="*/ 23 h 47"/>
                      <a:gd name="T2" fmla="*/ 23 w 51"/>
                      <a:gd name="T3" fmla="*/ 22 h 47"/>
                      <a:gd name="T4" fmla="*/ 21 w 51"/>
                      <a:gd name="T5" fmla="*/ 21 h 47"/>
                      <a:gd name="T6" fmla="*/ 18 w 51"/>
                      <a:gd name="T7" fmla="*/ 17 h 47"/>
                      <a:gd name="T8" fmla="*/ 14 w 51"/>
                      <a:gd name="T9" fmla="*/ 13 h 47"/>
                      <a:gd name="T10" fmla="*/ 11 w 51"/>
                      <a:gd name="T11" fmla="*/ 9 h 47"/>
                      <a:gd name="T12" fmla="*/ 7 w 51"/>
                      <a:gd name="T13" fmla="*/ 5 h 47"/>
                      <a:gd name="T14" fmla="*/ 3 w 51"/>
                      <a:gd name="T15" fmla="*/ 2 h 47"/>
                      <a:gd name="T16" fmla="*/ 0 w 51"/>
                      <a:gd name="T17" fmla="*/ 0 h 47"/>
                      <a:gd name="T18" fmla="*/ 4 w 51"/>
                      <a:gd name="T19" fmla="*/ 1 h 47"/>
                      <a:gd name="T20" fmla="*/ 10 w 51"/>
                      <a:gd name="T21" fmla="*/ 3 h 47"/>
                      <a:gd name="T22" fmla="*/ 14 w 51"/>
                      <a:gd name="T23" fmla="*/ 7 h 47"/>
                      <a:gd name="T24" fmla="*/ 19 w 51"/>
                      <a:gd name="T25" fmla="*/ 10 h 47"/>
                      <a:gd name="T26" fmla="*/ 22 w 51"/>
                      <a:gd name="T27" fmla="*/ 14 h 47"/>
                      <a:gd name="T28" fmla="*/ 25 w 51"/>
                      <a:gd name="T29" fmla="*/ 18 h 47"/>
                      <a:gd name="T30" fmla="*/ 26 w 51"/>
                      <a:gd name="T31" fmla="*/ 21 h 47"/>
                      <a:gd name="T32" fmla="*/ 25 w 51"/>
                      <a:gd name="T33" fmla="*/ 23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7">
                        <a:moveTo>
                          <a:pt x="49" y="47"/>
                        </a:moveTo>
                        <a:lnTo>
                          <a:pt x="46" y="45"/>
                        </a:lnTo>
                        <a:lnTo>
                          <a:pt x="42" y="42"/>
                        </a:lnTo>
                        <a:lnTo>
                          <a:pt x="35" y="35"/>
                        </a:lnTo>
                        <a:lnTo>
                          <a:pt x="28" y="27"/>
                        </a:lnTo>
                        <a:lnTo>
                          <a:pt x="21" y="19"/>
                        </a:lnTo>
                        <a:lnTo>
                          <a:pt x="13" y="11"/>
                        </a:lnTo>
                        <a:lnTo>
                          <a:pt x="6" y="5"/>
                        </a:lnTo>
                        <a:lnTo>
                          <a:pt x="0" y="0"/>
                        </a:lnTo>
                        <a:lnTo>
                          <a:pt x="8" y="3"/>
                        </a:lnTo>
                        <a:lnTo>
                          <a:pt x="19" y="7"/>
                        </a:lnTo>
                        <a:lnTo>
                          <a:pt x="28" y="14"/>
                        </a:lnTo>
                        <a:lnTo>
                          <a:pt x="37" y="21"/>
                        </a:lnTo>
                        <a:lnTo>
                          <a:pt x="44" y="29"/>
                        </a:lnTo>
                        <a:lnTo>
                          <a:pt x="50" y="36"/>
                        </a:lnTo>
                        <a:lnTo>
                          <a:pt x="51" y="42"/>
                        </a:lnTo>
                        <a:lnTo>
                          <a:pt x="49"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24" name="Freeform 96">
                    <a:extLst>
                      <a:ext uri="{FF2B5EF4-FFF2-40B4-BE49-F238E27FC236}">
                        <a16:creationId xmlns:a16="http://schemas.microsoft.com/office/drawing/2014/main" id="{34907FF5-3FAB-46FD-A41B-39FD0E267280}"/>
                      </a:ext>
                    </a:extLst>
                  </p:cNvPr>
                  <p:cNvSpPr>
                    <a:spLocks/>
                  </p:cNvSpPr>
                  <p:nvPr/>
                </p:nvSpPr>
                <p:spPr bwMode="auto">
                  <a:xfrm>
                    <a:off x="590" y="95"/>
                    <a:ext cx="118" cy="25"/>
                  </a:xfrm>
                  <a:custGeom>
                    <a:avLst/>
                    <a:gdLst>
                      <a:gd name="T0" fmla="*/ 0 w 236"/>
                      <a:gd name="T1" fmla="*/ 3 h 51"/>
                      <a:gd name="T2" fmla="*/ 0 w 236"/>
                      <a:gd name="T3" fmla="*/ 2 h 51"/>
                      <a:gd name="T4" fmla="*/ 1 w 236"/>
                      <a:gd name="T5" fmla="*/ 2 h 51"/>
                      <a:gd name="T6" fmla="*/ 2 w 236"/>
                      <a:gd name="T7" fmla="*/ 0 h 51"/>
                      <a:gd name="T8" fmla="*/ 3 w 236"/>
                      <a:gd name="T9" fmla="*/ 0 h 51"/>
                      <a:gd name="T10" fmla="*/ 10 w 236"/>
                      <a:gd name="T11" fmla="*/ 6 h 51"/>
                      <a:gd name="T12" fmla="*/ 18 w 236"/>
                      <a:gd name="T13" fmla="*/ 11 h 51"/>
                      <a:gd name="T14" fmla="*/ 26 w 236"/>
                      <a:gd name="T15" fmla="*/ 14 h 51"/>
                      <a:gd name="T16" fmla="*/ 34 w 236"/>
                      <a:gd name="T17" fmla="*/ 17 h 51"/>
                      <a:gd name="T18" fmla="*/ 42 w 236"/>
                      <a:gd name="T19" fmla="*/ 19 h 51"/>
                      <a:gd name="T20" fmla="*/ 50 w 236"/>
                      <a:gd name="T21" fmla="*/ 20 h 51"/>
                      <a:gd name="T22" fmla="*/ 58 w 236"/>
                      <a:gd name="T23" fmla="*/ 20 h 51"/>
                      <a:gd name="T24" fmla="*/ 66 w 236"/>
                      <a:gd name="T25" fmla="*/ 20 h 51"/>
                      <a:gd name="T26" fmla="*/ 74 w 236"/>
                      <a:gd name="T27" fmla="*/ 19 h 51"/>
                      <a:gd name="T28" fmla="*/ 81 w 236"/>
                      <a:gd name="T29" fmla="*/ 18 h 51"/>
                      <a:gd name="T30" fmla="*/ 88 w 236"/>
                      <a:gd name="T31" fmla="*/ 17 h 51"/>
                      <a:gd name="T32" fmla="*/ 95 w 236"/>
                      <a:gd name="T33" fmla="*/ 15 h 51"/>
                      <a:gd name="T34" fmla="*/ 102 w 236"/>
                      <a:gd name="T35" fmla="*/ 13 h 51"/>
                      <a:gd name="T36" fmla="*/ 108 w 236"/>
                      <a:gd name="T37" fmla="*/ 11 h 51"/>
                      <a:gd name="T38" fmla="*/ 113 w 236"/>
                      <a:gd name="T39" fmla="*/ 9 h 51"/>
                      <a:gd name="T40" fmla="*/ 118 w 236"/>
                      <a:gd name="T41" fmla="*/ 7 h 51"/>
                      <a:gd name="T42" fmla="*/ 116 w 236"/>
                      <a:gd name="T43" fmla="*/ 11 h 51"/>
                      <a:gd name="T44" fmla="*/ 112 w 236"/>
                      <a:gd name="T45" fmla="*/ 14 h 51"/>
                      <a:gd name="T46" fmla="*/ 106 w 236"/>
                      <a:gd name="T47" fmla="*/ 17 h 51"/>
                      <a:gd name="T48" fmla="*/ 99 w 236"/>
                      <a:gd name="T49" fmla="*/ 19 h 51"/>
                      <a:gd name="T50" fmla="*/ 92 w 236"/>
                      <a:gd name="T51" fmla="*/ 22 h 51"/>
                      <a:gd name="T52" fmla="*/ 83 w 236"/>
                      <a:gd name="T53" fmla="*/ 23 h 51"/>
                      <a:gd name="T54" fmla="*/ 74 w 236"/>
                      <a:gd name="T55" fmla="*/ 25 h 51"/>
                      <a:gd name="T56" fmla="*/ 65 w 236"/>
                      <a:gd name="T57" fmla="*/ 25 h 51"/>
                      <a:gd name="T58" fmla="*/ 55 w 236"/>
                      <a:gd name="T59" fmla="*/ 25 h 51"/>
                      <a:gd name="T60" fmla="*/ 46 w 236"/>
                      <a:gd name="T61" fmla="*/ 25 h 51"/>
                      <a:gd name="T62" fmla="*/ 36 w 236"/>
                      <a:gd name="T63" fmla="*/ 23 h 51"/>
                      <a:gd name="T64" fmla="*/ 27 w 236"/>
                      <a:gd name="T65" fmla="*/ 21 h 51"/>
                      <a:gd name="T66" fmla="*/ 19 w 236"/>
                      <a:gd name="T67" fmla="*/ 18 h 51"/>
                      <a:gd name="T68" fmla="*/ 12 w 236"/>
                      <a:gd name="T69" fmla="*/ 14 h 51"/>
                      <a:gd name="T70" fmla="*/ 6 w 236"/>
                      <a:gd name="T71" fmla="*/ 9 h 51"/>
                      <a:gd name="T72" fmla="*/ 0 w 236"/>
                      <a:gd name="T73" fmla="*/ 3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6" h="51">
                        <a:moveTo>
                          <a:pt x="0" y="7"/>
                        </a:moveTo>
                        <a:lnTo>
                          <a:pt x="0" y="5"/>
                        </a:lnTo>
                        <a:lnTo>
                          <a:pt x="1" y="4"/>
                        </a:lnTo>
                        <a:lnTo>
                          <a:pt x="3" y="1"/>
                        </a:lnTo>
                        <a:lnTo>
                          <a:pt x="5" y="0"/>
                        </a:lnTo>
                        <a:lnTo>
                          <a:pt x="20" y="12"/>
                        </a:lnTo>
                        <a:lnTo>
                          <a:pt x="36" y="22"/>
                        </a:lnTo>
                        <a:lnTo>
                          <a:pt x="51" y="29"/>
                        </a:lnTo>
                        <a:lnTo>
                          <a:pt x="67" y="35"/>
                        </a:lnTo>
                        <a:lnTo>
                          <a:pt x="83" y="38"/>
                        </a:lnTo>
                        <a:lnTo>
                          <a:pt x="99" y="40"/>
                        </a:lnTo>
                        <a:lnTo>
                          <a:pt x="115" y="40"/>
                        </a:lnTo>
                        <a:lnTo>
                          <a:pt x="132" y="40"/>
                        </a:lnTo>
                        <a:lnTo>
                          <a:pt x="147" y="39"/>
                        </a:lnTo>
                        <a:lnTo>
                          <a:pt x="162" y="37"/>
                        </a:lnTo>
                        <a:lnTo>
                          <a:pt x="176" y="34"/>
                        </a:lnTo>
                        <a:lnTo>
                          <a:pt x="190" y="30"/>
                        </a:lnTo>
                        <a:lnTo>
                          <a:pt x="203" y="27"/>
                        </a:lnTo>
                        <a:lnTo>
                          <a:pt x="216" y="22"/>
                        </a:lnTo>
                        <a:lnTo>
                          <a:pt x="226" y="19"/>
                        </a:lnTo>
                        <a:lnTo>
                          <a:pt x="236" y="15"/>
                        </a:lnTo>
                        <a:lnTo>
                          <a:pt x="232" y="22"/>
                        </a:lnTo>
                        <a:lnTo>
                          <a:pt x="223" y="29"/>
                        </a:lnTo>
                        <a:lnTo>
                          <a:pt x="212" y="35"/>
                        </a:lnTo>
                        <a:lnTo>
                          <a:pt x="198" y="39"/>
                        </a:lnTo>
                        <a:lnTo>
                          <a:pt x="183" y="44"/>
                        </a:lnTo>
                        <a:lnTo>
                          <a:pt x="166" y="47"/>
                        </a:lnTo>
                        <a:lnTo>
                          <a:pt x="148" y="50"/>
                        </a:lnTo>
                        <a:lnTo>
                          <a:pt x="129" y="51"/>
                        </a:lnTo>
                        <a:lnTo>
                          <a:pt x="110" y="51"/>
                        </a:lnTo>
                        <a:lnTo>
                          <a:pt x="91" y="50"/>
                        </a:lnTo>
                        <a:lnTo>
                          <a:pt x="72" y="46"/>
                        </a:lnTo>
                        <a:lnTo>
                          <a:pt x="54" y="43"/>
                        </a:lnTo>
                        <a:lnTo>
                          <a:pt x="38" y="36"/>
                        </a:lnTo>
                        <a:lnTo>
                          <a:pt x="23" y="29"/>
                        </a:lnTo>
                        <a:lnTo>
                          <a:pt x="11" y="19"/>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25" name="Freeform 97">
                    <a:extLst>
                      <a:ext uri="{FF2B5EF4-FFF2-40B4-BE49-F238E27FC236}">
                        <a16:creationId xmlns:a16="http://schemas.microsoft.com/office/drawing/2014/main" id="{5A31C536-0C20-4661-B61E-E6A6B739CC90}"/>
                      </a:ext>
                    </a:extLst>
                  </p:cNvPr>
                  <p:cNvSpPr>
                    <a:spLocks/>
                  </p:cNvSpPr>
                  <p:nvPr/>
                </p:nvSpPr>
                <p:spPr bwMode="auto">
                  <a:xfrm>
                    <a:off x="692" y="84"/>
                    <a:ext cx="13" cy="27"/>
                  </a:xfrm>
                  <a:custGeom>
                    <a:avLst/>
                    <a:gdLst>
                      <a:gd name="T0" fmla="*/ 0 w 27"/>
                      <a:gd name="T1" fmla="*/ 27 h 53"/>
                      <a:gd name="T2" fmla="*/ 6 w 27"/>
                      <a:gd name="T3" fmla="*/ 21 h 53"/>
                      <a:gd name="T4" fmla="*/ 10 w 27"/>
                      <a:gd name="T5" fmla="*/ 12 h 53"/>
                      <a:gd name="T6" fmla="*/ 13 w 27"/>
                      <a:gd name="T7" fmla="*/ 4 h 53"/>
                      <a:gd name="T8" fmla="*/ 13 w 27"/>
                      <a:gd name="T9" fmla="*/ 0 h 53"/>
                      <a:gd name="T10" fmla="*/ 10 w 27"/>
                      <a:gd name="T11" fmla="*/ 3 h 53"/>
                      <a:gd name="T12" fmla="*/ 7 w 27"/>
                      <a:gd name="T13" fmla="*/ 10 h 53"/>
                      <a:gd name="T14" fmla="*/ 4 w 27"/>
                      <a:gd name="T15" fmla="*/ 19 h 53"/>
                      <a:gd name="T16" fmla="*/ 0 w 27"/>
                      <a:gd name="T17" fmla="*/ 2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53">
                        <a:moveTo>
                          <a:pt x="0" y="53"/>
                        </a:moveTo>
                        <a:lnTo>
                          <a:pt x="12" y="41"/>
                        </a:lnTo>
                        <a:lnTo>
                          <a:pt x="21" y="23"/>
                        </a:lnTo>
                        <a:lnTo>
                          <a:pt x="27" y="8"/>
                        </a:lnTo>
                        <a:lnTo>
                          <a:pt x="26" y="0"/>
                        </a:lnTo>
                        <a:lnTo>
                          <a:pt x="21" y="5"/>
                        </a:lnTo>
                        <a:lnTo>
                          <a:pt x="15" y="20"/>
                        </a:lnTo>
                        <a:lnTo>
                          <a:pt x="8" y="37"/>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26" name="Freeform 98">
                    <a:extLst>
                      <a:ext uri="{FF2B5EF4-FFF2-40B4-BE49-F238E27FC236}">
                        <a16:creationId xmlns:a16="http://schemas.microsoft.com/office/drawing/2014/main" id="{F3711B0D-5054-460C-9415-3FF32145674E}"/>
                      </a:ext>
                    </a:extLst>
                  </p:cNvPr>
                  <p:cNvSpPr>
                    <a:spLocks/>
                  </p:cNvSpPr>
                  <p:nvPr/>
                </p:nvSpPr>
                <p:spPr bwMode="auto">
                  <a:xfrm>
                    <a:off x="682" y="85"/>
                    <a:ext cx="15" cy="29"/>
                  </a:xfrm>
                  <a:custGeom>
                    <a:avLst/>
                    <a:gdLst>
                      <a:gd name="T0" fmla="*/ 15 w 28"/>
                      <a:gd name="T1" fmla="*/ 0 h 59"/>
                      <a:gd name="T2" fmla="*/ 15 w 28"/>
                      <a:gd name="T3" fmla="*/ 4 h 59"/>
                      <a:gd name="T4" fmla="*/ 13 w 28"/>
                      <a:gd name="T5" fmla="*/ 12 h 59"/>
                      <a:gd name="T6" fmla="*/ 8 w 28"/>
                      <a:gd name="T7" fmla="*/ 22 h 59"/>
                      <a:gd name="T8" fmla="*/ 0 w 28"/>
                      <a:gd name="T9" fmla="*/ 29 h 59"/>
                      <a:gd name="T10" fmla="*/ 4 w 28"/>
                      <a:gd name="T11" fmla="*/ 21 h 59"/>
                      <a:gd name="T12" fmla="*/ 9 w 28"/>
                      <a:gd name="T13" fmla="*/ 12 h 59"/>
                      <a:gd name="T14" fmla="*/ 12 w 28"/>
                      <a:gd name="T15" fmla="*/ 3 h 59"/>
                      <a:gd name="T16" fmla="*/ 15 w 28"/>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59">
                        <a:moveTo>
                          <a:pt x="28" y="0"/>
                        </a:moveTo>
                        <a:lnTo>
                          <a:pt x="28" y="9"/>
                        </a:lnTo>
                        <a:lnTo>
                          <a:pt x="24" y="25"/>
                        </a:lnTo>
                        <a:lnTo>
                          <a:pt x="14" y="44"/>
                        </a:lnTo>
                        <a:lnTo>
                          <a:pt x="0" y="59"/>
                        </a:lnTo>
                        <a:lnTo>
                          <a:pt x="7" y="43"/>
                        </a:lnTo>
                        <a:lnTo>
                          <a:pt x="16" y="24"/>
                        </a:lnTo>
                        <a:lnTo>
                          <a:pt x="23" y="7"/>
                        </a:lnTo>
                        <a:lnTo>
                          <a:pt x="2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27" name="Freeform 99">
                    <a:extLst>
                      <a:ext uri="{FF2B5EF4-FFF2-40B4-BE49-F238E27FC236}">
                        <a16:creationId xmlns:a16="http://schemas.microsoft.com/office/drawing/2014/main" id="{15B02EFC-D885-4F4A-B1BD-8FA1A8D1383F}"/>
                      </a:ext>
                    </a:extLst>
                  </p:cNvPr>
                  <p:cNvSpPr>
                    <a:spLocks/>
                  </p:cNvSpPr>
                  <p:nvPr/>
                </p:nvSpPr>
                <p:spPr bwMode="auto">
                  <a:xfrm>
                    <a:off x="659" y="80"/>
                    <a:ext cx="20" cy="38"/>
                  </a:xfrm>
                  <a:custGeom>
                    <a:avLst/>
                    <a:gdLst>
                      <a:gd name="T0" fmla="*/ 20 w 42"/>
                      <a:gd name="T1" fmla="*/ 0 h 76"/>
                      <a:gd name="T2" fmla="*/ 20 w 42"/>
                      <a:gd name="T3" fmla="*/ 2 h 76"/>
                      <a:gd name="T4" fmla="*/ 20 w 42"/>
                      <a:gd name="T5" fmla="*/ 6 h 76"/>
                      <a:gd name="T6" fmla="*/ 18 w 42"/>
                      <a:gd name="T7" fmla="*/ 11 h 76"/>
                      <a:gd name="T8" fmla="*/ 15 w 42"/>
                      <a:gd name="T9" fmla="*/ 18 h 76"/>
                      <a:gd name="T10" fmla="*/ 12 w 42"/>
                      <a:gd name="T11" fmla="*/ 24 h 76"/>
                      <a:gd name="T12" fmla="*/ 9 w 42"/>
                      <a:gd name="T13" fmla="*/ 30 h 76"/>
                      <a:gd name="T14" fmla="*/ 4 w 42"/>
                      <a:gd name="T15" fmla="*/ 35 h 76"/>
                      <a:gd name="T16" fmla="*/ 0 w 42"/>
                      <a:gd name="T17" fmla="*/ 38 h 76"/>
                      <a:gd name="T18" fmla="*/ 2 w 42"/>
                      <a:gd name="T19" fmla="*/ 36 h 76"/>
                      <a:gd name="T20" fmla="*/ 4 w 42"/>
                      <a:gd name="T21" fmla="*/ 30 h 76"/>
                      <a:gd name="T22" fmla="*/ 7 w 42"/>
                      <a:gd name="T23" fmla="*/ 24 h 76"/>
                      <a:gd name="T24" fmla="*/ 10 w 42"/>
                      <a:gd name="T25" fmla="*/ 17 h 76"/>
                      <a:gd name="T26" fmla="*/ 13 w 42"/>
                      <a:gd name="T27" fmla="*/ 10 h 76"/>
                      <a:gd name="T28" fmla="*/ 16 w 42"/>
                      <a:gd name="T29" fmla="*/ 5 h 76"/>
                      <a:gd name="T30" fmla="*/ 18 w 42"/>
                      <a:gd name="T31" fmla="*/ 2 h 76"/>
                      <a:gd name="T32" fmla="*/ 20 w 42"/>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76">
                        <a:moveTo>
                          <a:pt x="41" y="0"/>
                        </a:moveTo>
                        <a:lnTo>
                          <a:pt x="42" y="4"/>
                        </a:lnTo>
                        <a:lnTo>
                          <a:pt x="41" y="12"/>
                        </a:lnTo>
                        <a:lnTo>
                          <a:pt x="37" y="22"/>
                        </a:lnTo>
                        <a:lnTo>
                          <a:pt x="32" y="35"/>
                        </a:lnTo>
                        <a:lnTo>
                          <a:pt x="25" y="48"/>
                        </a:lnTo>
                        <a:lnTo>
                          <a:pt x="18" y="59"/>
                        </a:lnTo>
                        <a:lnTo>
                          <a:pt x="9" y="69"/>
                        </a:lnTo>
                        <a:lnTo>
                          <a:pt x="0" y="76"/>
                        </a:lnTo>
                        <a:lnTo>
                          <a:pt x="4" y="71"/>
                        </a:lnTo>
                        <a:lnTo>
                          <a:pt x="9" y="60"/>
                        </a:lnTo>
                        <a:lnTo>
                          <a:pt x="14" y="48"/>
                        </a:lnTo>
                        <a:lnTo>
                          <a:pt x="21" y="34"/>
                        </a:lnTo>
                        <a:lnTo>
                          <a:pt x="27" y="20"/>
                        </a:lnTo>
                        <a:lnTo>
                          <a:pt x="33" y="9"/>
                        </a:lnTo>
                        <a:lnTo>
                          <a:pt x="37" y="3"/>
                        </a:lnTo>
                        <a:lnTo>
                          <a:pt x="4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28" name="Freeform 100">
                    <a:extLst>
                      <a:ext uri="{FF2B5EF4-FFF2-40B4-BE49-F238E27FC236}">
                        <a16:creationId xmlns:a16="http://schemas.microsoft.com/office/drawing/2014/main" id="{3F18181C-4F23-46BF-9F6B-59DAC410406E}"/>
                      </a:ext>
                    </a:extLst>
                  </p:cNvPr>
                  <p:cNvSpPr>
                    <a:spLocks/>
                  </p:cNvSpPr>
                  <p:nvPr/>
                </p:nvSpPr>
                <p:spPr bwMode="auto">
                  <a:xfrm>
                    <a:off x="637" y="76"/>
                    <a:ext cx="23" cy="42"/>
                  </a:xfrm>
                  <a:custGeom>
                    <a:avLst/>
                    <a:gdLst>
                      <a:gd name="T0" fmla="*/ 23 w 46"/>
                      <a:gd name="T1" fmla="*/ 0 h 83"/>
                      <a:gd name="T2" fmla="*/ 23 w 46"/>
                      <a:gd name="T3" fmla="*/ 3 h 83"/>
                      <a:gd name="T4" fmla="*/ 22 w 46"/>
                      <a:gd name="T5" fmla="*/ 7 h 83"/>
                      <a:gd name="T6" fmla="*/ 20 w 46"/>
                      <a:gd name="T7" fmla="*/ 13 h 83"/>
                      <a:gd name="T8" fmla="*/ 17 w 46"/>
                      <a:gd name="T9" fmla="*/ 20 h 83"/>
                      <a:gd name="T10" fmla="*/ 13 w 46"/>
                      <a:gd name="T11" fmla="*/ 27 h 83"/>
                      <a:gd name="T12" fmla="*/ 9 w 46"/>
                      <a:gd name="T13" fmla="*/ 34 h 83"/>
                      <a:gd name="T14" fmla="*/ 4 w 46"/>
                      <a:gd name="T15" fmla="*/ 39 h 83"/>
                      <a:gd name="T16" fmla="*/ 0 w 46"/>
                      <a:gd name="T17" fmla="*/ 42 h 83"/>
                      <a:gd name="T18" fmla="*/ 2 w 46"/>
                      <a:gd name="T19" fmla="*/ 39 h 83"/>
                      <a:gd name="T20" fmla="*/ 4 w 46"/>
                      <a:gd name="T21" fmla="*/ 33 h 83"/>
                      <a:gd name="T22" fmla="*/ 8 w 46"/>
                      <a:gd name="T23" fmla="*/ 26 h 83"/>
                      <a:gd name="T24" fmla="*/ 11 w 46"/>
                      <a:gd name="T25" fmla="*/ 19 h 83"/>
                      <a:gd name="T26" fmla="*/ 15 w 46"/>
                      <a:gd name="T27" fmla="*/ 12 h 83"/>
                      <a:gd name="T28" fmla="*/ 18 w 46"/>
                      <a:gd name="T29" fmla="*/ 6 h 83"/>
                      <a:gd name="T30" fmla="*/ 21 w 46"/>
                      <a:gd name="T31" fmla="*/ 1 h 83"/>
                      <a:gd name="T32" fmla="*/ 23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83">
                        <a:moveTo>
                          <a:pt x="45" y="0"/>
                        </a:moveTo>
                        <a:lnTo>
                          <a:pt x="46" y="5"/>
                        </a:lnTo>
                        <a:lnTo>
                          <a:pt x="43" y="14"/>
                        </a:lnTo>
                        <a:lnTo>
                          <a:pt x="39" y="26"/>
                        </a:lnTo>
                        <a:lnTo>
                          <a:pt x="33" y="39"/>
                        </a:lnTo>
                        <a:lnTo>
                          <a:pt x="25" y="54"/>
                        </a:lnTo>
                        <a:lnTo>
                          <a:pt x="17" y="67"/>
                        </a:lnTo>
                        <a:lnTo>
                          <a:pt x="8" y="77"/>
                        </a:lnTo>
                        <a:lnTo>
                          <a:pt x="0" y="83"/>
                        </a:lnTo>
                        <a:lnTo>
                          <a:pt x="3" y="77"/>
                        </a:lnTo>
                        <a:lnTo>
                          <a:pt x="8" y="66"/>
                        </a:lnTo>
                        <a:lnTo>
                          <a:pt x="15" y="52"/>
                        </a:lnTo>
                        <a:lnTo>
                          <a:pt x="22" y="37"/>
                        </a:lnTo>
                        <a:lnTo>
                          <a:pt x="30" y="23"/>
                        </a:lnTo>
                        <a:lnTo>
                          <a:pt x="35" y="11"/>
                        </a:lnTo>
                        <a:lnTo>
                          <a:pt x="41" y="2"/>
                        </a:lnTo>
                        <a:lnTo>
                          <a:pt x="4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29" name="Freeform 101">
                    <a:extLst>
                      <a:ext uri="{FF2B5EF4-FFF2-40B4-BE49-F238E27FC236}">
                        <a16:creationId xmlns:a16="http://schemas.microsoft.com/office/drawing/2014/main" id="{9A42CEC5-EA83-47EE-801D-E5595601AB35}"/>
                      </a:ext>
                    </a:extLst>
                  </p:cNvPr>
                  <p:cNvSpPr>
                    <a:spLocks/>
                  </p:cNvSpPr>
                  <p:nvPr/>
                </p:nvSpPr>
                <p:spPr bwMode="auto">
                  <a:xfrm>
                    <a:off x="622" y="81"/>
                    <a:ext cx="25" cy="34"/>
                  </a:xfrm>
                  <a:custGeom>
                    <a:avLst/>
                    <a:gdLst>
                      <a:gd name="T0" fmla="*/ 25 w 49"/>
                      <a:gd name="T1" fmla="*/ 0 h 68"/>
                      <a:gd name="T2" fmla="*/ 25 w 49"/>
                      <a:gd name="T3" fmla="*/ 2 h 68"/>
                      <a:gd name="T4" fmla="*/ 23 w 49"/>
                      <a:gd name="T5" fmla="*/ 6 h 68"/>
                      <a:gd name="T6" fmla="*/ 20 w 49"/>
                      <a:gd name="T7" fmla="*/ 11 h 68"/>
                      <a:gd name="T8" fmla="*/ 17 w 49"/>
                      <a:gd name="T9" fmla="*/ 17 h 68"/>
                      <a:gd name="T10" fmla="*/ 12 w 49"/>
                      <a:gd name="T11" fmla="*/ 24 h 68"/>
                      <a:gd name="T12" fmla="*/ 8 w 49"/>
                      <a:gd name="T13" fmla="*/ 29 h 68"/>
                      <a:gd name="T14" fmla="*/ 4 w 49"/>
                      <a:gd name="T15" fmla="*/ 33 h 68"/>
                      <a:gd name="T16" fmla="*/ 0 w 49"/>
                      <a:gd name="T17" fmla="*/ 34 h 68"/>
                      <a:gd name="T18" fmla="*/ 3 w 49"/>
                      <a:gd name="T19" fmla="*/ 31 h 68"/>
                      <a:gd name="T20" fmla="*/ 5 w 49"/>
                      <a:gd name="T21" fmla="*/ 26 h 68"/>
                      <a:gd name="T22" fmla="*/ 9 w 49"/>
                      <a:gd name="T23" fmla="*/ 21 h 68"/>
                      <a:gd name="T24" fmla="*/ 12 w 49"/>
                      <a:gd name="T25" fmla="*/ 14 h 68"/>
                      <a:gd name="T26" fmla="*/ 16 w 49"/>
                      <a:gd name="T27" fmla="*/ 9 h 68"/>
                      <a:gd name="T28" fmla="*/ 20 w 49"/>
                      <a:gd name="T29" fmla="*/ 4 h 68"/>
                      <a:gd name="T30" fmla="*/ 23 w 49"/>
                      <a:gd name="T31" fmla="*/ 1 h 68"/>
                      <a:gd name="T32" fmla="*/ 25 w 49"/>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8">
                        <a:moveTo>
                          <a:pt x="49" y="0"/>
                        </a:moveTo>
                        <a:lnTo>
                          <a:pt x="49" y="4"/>
                        </a:lnTo>
                        <a:lnTo>
                          <a:pt x="46" y="12"/>
                        </a:lnTo>
                        <a:lnTo>
                          <a:pt x="40" y="22"/>
                        </a:lnTo>
                        <a:lnTo>
                          <a:pt x="33" y="34"/>
                        </a:lnTo>
                        <a:lnTo>
                          <a:pt x="24" y="47"/>
                        </a:lnTo>
                        <a:lnTo>
                          <a:pt x="15" y="57"/>
                        </a:lnTo>
                        <a:lnTo>
                          <a:pt x="7" y="65"/>
                        </a:lnTo>
                        <a:lnTo>
                          <a:pt x="0" y="68"/>
                        </a:lnTo>
                        <a:lnTo>
                          <a:pt x="5" y="62"/>
                        </a:lnTo>
                        <a:lnTo>
                          <a:pt x="10" y="52"/>
                        </a:lnTo>
                        <a:lnTo>
                          <a:pt x="17" y="41"/>
                        </a:lnTo>
                        <a:lnTo>
                          <a:pt x="24" y="28"/>
                        </a:lnTo>
                        <a:lnTo>
                          <a:pt x="32" y="17"/>
                        </a:lnTo>
                        <a:lnTo>
                          <a:pt x="39" y="7"/>
                        </a:lnTo>
                        <a:lnTo>
                          <a:pt x="45" y="2"/>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30" name="Freeform 102">
                    <a:extLst>
                      <a:ext uri="{FF2B5EF4-FFF2-40B4-BE49-F238E27FC236}">
                        <a16:creationId xmlns:a16="http://schemas.microsoft.com/office/drawing/2014/main" id="{6772730A-9156-4B46-86C4-ABD2F0170DFE}"/>
                      </a:ext>
                    </a:extLst>
                  </p:cNvPr>
                  <p:cNvSpPr>
                    <a:spLocks/>
                  </p:cNvSpPr>
                  <p:nvPr/>
                </p:nvSpPr>
                <p:spPr bwMode="auto">
                  <a:xfrm>
                    <a:off x="611" y="83"/>
                    <a:ext cx="22" cy="28"/>
                  </a:xfrm>
                  <a:custGeom>
                    <a:avLst/>
                    <a:gdLst>
                      <a:gd name="T0" fmla="*/ 22 w 44"/>
                      <a:gd name="T1" fmla="*/ 0 h 57"/>
                      <a:gd name="T2" fmla="*/ 22 w 44"/>
                      <a:gd name="T3" fmla="*/ 1 h 57"/>
                      <a:gd name="T4" fmla="*/ 21 w 44"/>
                      <a:gd name="T5" fmla="*/ 4 h 57"/>
                      <a:gd name="T6" fmla="*/ 19 w 44"/>
                      <a:gd name="T7" fmla="*/ 8 h 57"/>
                      <a:gd name="T8" fmla="*/ 17 w 44"/>
                      <a:gd name="T9" fmla="*/ 13 h 57"/>
                      <a:gd name="T10" fmla="*/ 13 w 44"/>
                      <a:gd name="T11" fmla="*/ 18 h 57"/>
                      <a:gd name="T12" fmla="*/ 9 w 44"/>
                      <a:gd name="T13" fmla="*/ 22 h 57"/>
                      <a:gd name="T14" fmla="*/ 5 w 44"/>
                      <a:gd name="T15" fmla="*/ 26 h 57"/>
                      <a:gd name="T16" fmla="*/ 0 w 44"/>
                      <a:gd name="T17" fmla="*/ 28 h 57"/>
                      <a:gd name="T18" fmla="*/ 3 w 44"/>
                      <a:gd name="T19" fmla="*/ 25 h 57"/>
                      <a:gd name="T20" fmla="*/ 5 w 44"/>
                      <a:gd name="T21" fmla="*/ 21 h 57"/>
                      <a:gd name="T22" fmla="*/ 8 w 44"/>
                      <a:gd name="T23" fmla="*/ 16 h 57"/>
                      <a:gd name="T24" fmla="*/ 12 w 44"/>
                      <a:gd name="T25" fmla="*/ 11 h 57"/>
                      <a:gd name="T26" fmla="*/ 15 w 44"/>
                      <a:gd name="T27" fmla="*/ 6 h 57"/>
                      <a:gd name="T28" fmla="*/ 17 w 44"/>
                      <a:gd name="T29" fmla="*/ 3 h 57"/>
                      <a:gd name="T30" fmla="*/ 20 w 44"/>
                      <a:gd name="T31" fmla="*/ 0 h 57"/>
                      <a:gd name="T32" fmla="*/ 22 w 44"/>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57">
                        <a:moveTo>
                          <a:pt x="43" y="0"/>
                        </a:moveTo>
                        <a:lnTo>
                          <a:pt x="44" y="3"/>
                        </a:lnTo>
                        <a:lnTo>
                          <a:pt x="41" y="9"/>
                        </a:lnTo>
                        <a:lnTo>
                          <a:pt x="38" y="17"/>
                        </a:lnTo>
                        <a:lnTo>
                          <a:pt x="33" y="27"/>
                        </a:lnTo>
                        <a:lnTo>
                          <a:pt x="26" y="37"/>
                        </a:lnTo>
                        <a:lnTo>
                          <a:pt x="18" y="45"/>
                        </a:lnTo>
                        <a:lnTo>
                          <a:pt x="9" y="52"/>
                        </a:lnTo>
                        <a:lnTo>
                          <a:pt x="0" y="57"/>
                        </a:lnTo>
                        <a:lnTo>
                          <a:pt x="5" y="51"/>
                        </a:lnTo>
                        <a:lnTo>
                          <a:pt x="10" y="43"/>
                        </a:lnTo>
                        <a:lnTo>
                          <a:pt x="16" y="32"/>
                        </a:lnTo>
                        <a:lnTo>
                          <a:pt x="23" y="22"/>
                        </a:lnTo>
                        <a:lnTo>
                          <a:pt x="29" y="13"/>
                        </a:lnTo>
                        <a:lnTo>
                          <a:pt x="34"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31" name="Freeform 103">
                    <a:extLst>
                      <a:ext uri="{FF2B5EF4-FFF2-40B4-BE49-F238E27FC236}">
                        <a16:creationId xmlns:a16="http://schemas.microsoft.com/office/drawing/2014/main" id="{C770BAE2-4EEB-4E02-9BC5-661054D39F6A}"/>
                      </a:ext>
                    </a:extLst>
                  </p:cNvPr>
                  <p:cNvSpPr>
                    <a:spLocks/>
                  </p:cNvSpPr>
                  <p:nvPr/>
                </p:nvSpPr>
                <p:spPr bwMode="auto">
                  <a:xfrm>
                    <a:off x="600" y="84"/>
                    <a:ext cx="18" cy="20"/>
                  </a:xfrm>
                  <a:custGeom>
                    <a:avLst/>
                    <a:gdLst>
                      <a:gd name="T0" fmla="*/ 18 w 37"/>
                      <a:gd name="T1" fmla="*/ 0 h 42"/>
                      <a:gd name="T2" fmla="*/ 18 w 37"/>
                      <a:gd name="T3" fmla="*/ 2 h 42"/>
                      <a:gd name="T4" fmla="*/ 17 w 37"/>
                      <a:gd name="T5" fmla="*/ 4 h 42"/>
                      <a:gd name="T6" fmla="*/ 15 w 37"/>
                      <a:gd name="T7" fmla="*/ 7 h 42"/>
                      <a:gd name="T8" fmla="*/ 12 w 37"/>
                      <a:gd name="T9" fmla="*/ 11 h 42"/>
                      <a:gd name="T10" fmla="*/ 8 w 37"/>
                      <a:gd name="T11" fmla="*/ 14 h 42"/>
                      <a:gd name="T12" fmla="*/ 5 w 37"/>
                      <a:gd name="T13" fmla="*/ 17 h 42"/>
                      <a:gd name="T14" fmla="*/ 2 w 37"/>
                      <a:gd name="T15" fmla="*/ 20 h 42"/>
                      <a:gd name="T16" fmla="*/ 0 w 37"/>
                      <a:gd name="T17" fmla="*/ 20 h 42"/>
                      <a:gd name="T18" fmla="*/ 1 w 37"/>
                      <a:gd name="T19" fmla="*/ 18 h 42"/>
                      <a:gd name="T20" fmla="*/ 4 w 37"/>
                      <a:gd name="T21" fmla="*/ 15 h 42"/>
                      <a:gd name="T22" fmla="*/ 6 w 37"/>
                      <a:gd name="T23" fmla="*/ 11 h 42"/>
                      <a:gd name="T24" fmla="*/ 9 w 37"/>
                      <a:gd name="T25" fmla="*/ 8 h 42"/>
                      <a:gd name="T26" fmla="*/ 12 w 37"/>
                      <a:gd name="T27" fmla="*/ 6 h 42"/>
                      <a:gd name="T28" fmla="*/ 14 w 37"/>
                      <a:gd name="T29" fmla="*/ 3 h 42"/>
                      <a:gd name="T30" fmla="*/ 16 w 37"/>
                      <a:gd name="T31" fmla="*/ 1 h 42"/>
                      <a:gd name="T32" fmla="*/ 18 w 3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2">
                        <a:moveTo>
                          <a:pt x="37" y="0"/>
                        </a:moveTo>
                        <a:lnTo>
                          <a:pt x="37" y="4"/>
                        </a:lnTo>
                        <a:lnTo>
                          <a:pt x="35" y="8"/>
                        </a:lnTo>
                        <a:lnTo>
                          <a:pt x="30" y="15"/>
                        </a:lnTo>
                        <a:lnTo>
                          <a:pt x="24" y="23"/>
                        </a:lnTo>
                        <a:lnTo>
                          <a:pt x="17" y="30"/>
                        </a:lnTo>
                        <a:lnTo>
                          <a:pt x="10" y="36"/>
                        </a:lnTo>
                        <a:lnTo>
                          <a:pt x="5" y="41"/>
                        </a:lnTo>
                        <a:lnTo>
                          <a:pt x="0" y="42"/>
                        </a:lnTo>
                        <a:lnTo>
                          <a:pt x="3" y="37"/>
                        </a:lnTo>
                        <a:lnTo>
                          <a:pt x="8" y="31"/>
                        </a:lnTo>
                        <a:lnTo>
                          <a:pt x="13" y="24"/>
                        </a:lnTo>
                        <a:lnTo>
                          <a:pt x="18" y="17"/>
                        </a:lnTo>
                        <a:lnTo>
                          <a:pt x="24" y="12"/>
                        </a:lnTo>
                        <a:lnTo>
                          <a:pt x="29" y="6"/>
                        </a:lnTo>
                        <a:lnTo>
                          <a:pt x="33" y="2"/>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32" name="Freeform 104">
                    <a:extLst>
                      <a:ext uri="{FF2B5EF4-FFF2-40B4-BE49-F238E27FC236}">
                        <a16:creationId xmlns:a16="http://schemas.microsoft.com/office/drawing/2014/main" id="{1FE35468-32AD-4079-A2FD-83025F74AE24}"/>
                      </a:ext>
                    </a:extLst>
                  </p:cNvPr>
                  <p:cNvSpPr>
                    <a:spLocks/>
                  </p:cNvSpPr>
                  <p:nvPr/>
                </p:nvSpPr>
                <p:spPr bwMode="auto">
                  <a:xfrm>
                    <a:off x="593" y="87"/>
                    <a:ext cx="12" cy="13"/>
                  </a:xfrm>
                  <a:custGeom>
                    <a:avLst/>
                    <a:gdLst>
                      <a:gd name="T0" fmla="*/ 12 w 25"/>
                      <a:gd name="T1" fmla="*/ 0 h 27"/>
                      <a:gd name="T2" fmla="*/ 12 w 25"/>
                      <a:gd name="T3" fmla="*/ 3 h 27"/>
                      <a:gd name="T4" fmla="*/ 9 w 25"/>
                      <a:gd name="T5" fmla="*/ 8 h 27"/>
                      <a:gd name="T6" fmla="*/ 4 w 25"/>
                      <a:gd name="T7" fmla="*/ 12 h 27"/>
                      <a:gd name="T8" fmla="*/ 0 w 25"/>
                      <a:gd name="T9" fmla="*/ 13 h 27"/>
                      <a:gd name="T10" fmla="*/ 4 w 25"/>
                      <a:gd name="T11" fmla="*/ 10 h 27"/>
                      <a:gd name="T12" fmla="*/ 8 w 25"/>
                      <a:gd name="T13" fmla="*/ 4 h 27"/>
                      <a:gd name="T14" fmla="*/ 11 w 25"/>
                      <a:gd name="T15" fmla="*/ 0 h 27"/>
                      <a:gd name="T16" fmla="*/ 12 w 25"/>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27">
                        <a:moveTo>
                          <a:pt x="25" y="0"/>
                        </a:moveTo>
                        <a:lnTo>
                          <a:pt x="24" y="7"/>
                        </a:lnTo>
                        <a:lnTo>
                          <a:pt x="18" y="16"/>
                        </a:lnTo>
                        <a:lnTo>
                          <a:pt x="9" y="25"/>
                        </a:lnTo>
                        <a:lnTo>
                          <a:pt x="0" y="27"/>
                        </a:lnTo>
                        <a:lnTo>
                          <a:pt x="9" y="21"/>
                        </a:lnTo>
                        <a:lnTo>
                          <a:pt x="16" y="9"/>
                        </a:lnTo>
                        <a:lnTo>
                          <a:pt x="22" y="0"/>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33" name="Freeform 105">
                    <a:extLst>
                      <a:ext uri="{FF2B5EF4-FFF2-40B4-BE49-F238E27FC236}">
                        <a16:creationId xmlns:a16="http://schemas.microsoft.com/office/drawing/2014/main" id="{6A97A5DE-3ADF-455C-94B5-EF82DCF71792}"/>
                      </a:ext>
                    </a:extLst>
                  </p:cNvPr>
                  <p:cNvSpPr>
                    <a:spLocks/>
                  </p:cNvSpPr>
                  <p:nvPr/>
                </p:nvSpPr>
                <p:spPr bwMode="auto">
                  <a:xfrm>
                    <a:off x="701" y="89"/>
                    <a:ext cx="14" cy="16"/>
                  </a:xfrm>
                  <a:custGeom>
                    <a:avLst/>
                    <a:gdLst>
                      <a:gd name="T0" fmla="*/ 0 w 27"/>
                      <a:gd name="T1" fmla="*/ 16 h 33"/>
                      <a:gd name="T2" fmla="*/ 2 w 27"/>
                      <a:gd name="T3" fmla="*/ 12 h 33"/>
                      <a:gd name="T4" fmla="*/ 6 w 27"/>
                      <a:gd name="T5" fmla="*/ 6 h 33"/>
                      <a:gd name="T6" fmla="*/ 10 w 27"/>
                      <a:gd name="T7" fmla="*/ 1 h 33"/>
                      <a:gd name="T8" fmla="*/ 13 w 27"/>
                      <a:gd name="T9" fmla="*/ 0 h 33"/>
                      <a:gd name="T10" fmla="*/ 14 w 27"/>
                      <a:gd name="T11" fmla="*/ 1 h 33"/>
                      <a:gd name="T12" fmla="*/ 13 w 27"/>
                      <a:gd name="T13" fmla="*/ 3 h 33"/>
                      <a:gd name="T14" fmla="*/ 12 w 27"/>
                      <a:gd name="T15" fmla="*/ 5 h 33"/>
                      <a:gd name="T16" fmla="*/ 9 w 27"/>
                      <a:gd name="T17" fmla="*/ 8 h 33"/>
                      <a:gd name="T18" fmla="*/ 6 w 27"/>
                      <a:gd name="T19" fmla="*/ 10 h 33"/>
                      <a:gd name="T20" fmla="*/ 4 w 27"/>
                      <a:gd name="T21" fmla="*/ 13 h 33"/>
                      <a:gd name="T22" fmla="*/ 2 w 27"/>
                      <a:gd name="T23" fmla="*/ 15 h 33"/>
                      <a:gd name="T24" fmla="*/ 0 w 27"/>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33">
                        <a:moveTo>
                          <a:pt x="0" y="33"/>
                        </a:moveTo>
                        <a:lnTo>
                          <a:pt x="3" y="25"/>
                        </a:lnTo>
                        <a:lnTo>
                          <a:pt x="11" y="12"/>
                        </a:lnTo>
                        <a:lnTo>
                          <a:pt x="19" y="2"/>
                        </a:lnTo>
                        <a:lnTo>
                          <a:pt x="26" y="0"/>
                        </a:lnTo>
                        <a:lnTo>
                          <a:pt x="27" y="3"/>
                        </a:lnTo>
                        <a:lnTo>
                          <a:pt x="26" y="6"/>
                        </a:lnTo>
                        <a:lnTo>
                          <a:pt x="23" y="11"/>
                        </a:lnTo>
                        <a:lnTo>
                          <a:pt x="18" y="17"/>
                        </a:lnTo>
                        <a:lnTo>
                          <a:pt x="12" y="21"/>
                        </a:lnTo>
                        <a:lnTo>
                          <a:pt x="8" y="26"/>
                        </a:lnTo>
                        <a:lnTo>
                          <a:pt x="3" y="31"/>
                        </a:lnTo>
                        <a:lnTo>
                          <a:pt x="0"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34" name="Freeform 106">
                    <a:extLst>
                      <a:ext uri="{FF2B5EF4-FFF2-40B4-BE49-F238E27FC236}">
                        <a16:creationId xmlns:a16="http://schemas.microsoft.com/office/drawing/2014/main" id="{93B041B2-6EFA-4AE3-B6D3-C4083D58AC74}"/>
                      </a:ext>
                    </a:extLst>
                  </p:cNvPr>
                  <p:cNvSpPr>
                    <a:spLocks/>
                  </p:cNvSpPr>
                  <p:nvPr/>
                </p:nvSpPr>
                <p:spPr bwMode="auto">
                  <a:xfrm>
                    <a:off x="701" y="107"/>
                    <a:ext cx="18" cy="7"/>
                  </a:xfrm>
                  <a:custGeom>
                    <a:avLst/>
                    <a:gdLst>
                      <a:gd name="T0" fmla="*/ 0 w 35"/>
                      <a:gd name="T1" fmla="*/ 0 h 14"/>
                      <a:gd name="T2" fmla="*/ 1 w 35"/>
                      <a:gd name="T3" fmla="*/ 1 h 14"/>
                      <a:gd name="T4" fmla="*/ 3 w 35"/>
                      <a:gd name="T5" fmla="*/ 2 h 14"/>
                      <a:gd name="T6" fmla="*/ 6 w 35"/>
                      <a:gd name="T7" fmla="*/ 3 h 14"/>
                      <a:gd name="T8" fmla="*/ 9 w 35"/>
                      <a:gd name="T9" fmla="*/ 5 h 14"/>
                      <a:gd name="T10" fmla="*/ 12 w 35"/>
                      <a:gd name="T11" fmla="*/ 6 h 14"/>
                      <a:gd name="T12" fmla="*/ 14 w 35"/>
                      <a:gd name="T13" fmla="*/ 7 h 14"/>
                      <a:gd name="T14" fmla="*/ 17 w 35"/>
                      <a:gd name="T15" fmla="*/ 7 h 14"/>
                      <a:gd name="T16" fmla="*/ 18 w 35"/>
                      <a:gd name="T17" fmla="*/ 7 h 14"/>
                      <a:gd name="T18" fmla="*/ 18 w 35"/>
                      <a:gd name="T19" fmla="*/ 6 h 14"/>
                      <a:gd name="T20" fmla="*/ 17 w 35"/>
                      <a:gd name="T21" fmla="*/ 4 h 14"/>
                      <a:gd name="T22" fmla="*/ 14 w 35"/>
                      <a:gd name="T23" fmla="*/ 3 h 14"/>
                      <a:gd name="T24" fmla="*/ 12 w 35"/>
                      <a:gd name="T25" fmla="*/ 2 h 14"/>
                      <a:gd name="T26" fmla="*/ 8 w 35"/>
                      <a:gd name="T27" fmla="*/ 2 h 14"/>
                      <a:gd name="T28" fmla="*/ 5 w 35"/>
                      <a:gd name="T29" fmla="*/ 1 h 14"/>
                      <a:gd name="T30" fmla="*/ 2 w 35"/>
                      <a:gd name="T31" fmla="*/ 0 h 14"/>
                      <a:gd name="T32" fmla="*/ 0 w 35"/>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14">
                        <a:moveTo>
                          <a:pt x="0" y="0"/>
                        </a:moveTo>
                        <a:lnTo>
                          <a:pt x="2" y="1"/>
                        </a:lnTo>
                        <a:lnTo>
                          <a:pt x="6" y="4"/>
                        </a:lnTo>
                        <a:lnTo>
                          <a:pt x="11" y="6"/>
                        </a:lnTo>
                        <a:lnTo>
                          <a:pt x="17" y="10"/>
                        </a:lnTo>
                        <a:lnTo>
                          <a:pt x="23" y="12"/>
                        </a:lnTo>
                        <a:lnTo>
                          <a:pt x="28" y="14"/>
                        </a:lnTo>
                        <a:lnTo>
                          <a:pt x="33" y="14"/>
                        </a:lnTo>
                        <a:lnTo>
                          <a:pt x="35" y="13"/>
                        </a:lnTo>
                        <a:lnTo>
                          <a:pt x="35" y="11"/>
                        </a:lnTo>
                        <a:lnTo>
                          <a:pt x="33" y="7"/>
                        </a:lnTo>
                        <a:lnTo>
                          <a:pt x="28" y="6"/>
                        </a:lnTo>
                        <a:lnTo>
                          <a:pt x="23" y="4"/>
                        </a:lnTo>
                        <a:lnTo>
                          <a:pt x="16" y="3"/>
                        </a:lnTo>
                        <a:lnTo>
                          <a:pt x="9" y="1"/>
                        </a:lnTo>
                        <a:lnTo>
                          <a:pt x="4"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35" name="Freeform 107">
                    <a:extLst>
                      <a:ext uri="{FF2B5EF4-FFF2-40B4-BE49-F238E27FC236}">
                        <a16:creationId xmlns:a16="http://schemas.microsoft.com/office/drawing/2014/main" id="{D3E948EE-30F5-4716-B6C1-4FAD39FD5D6D}"/>
                      </a:ext>
                    </a:extLst>
                  </p:cNvPr>
                  <p:cNvSpPr>
                    <a:spLocks/>
                  </p:cNvSpPr>
                  <p:nvPr/>
                </p:nvSpPr>
                <p:spPr bwMode="auto">
                  <a:xfrm>
                    <a:off x="704" y="99"/>
                    <a:ext cx="20" cy="5"/>
                  </a:xfrm>
                  <a:custGeom>
                    <a:avLst/>
                    <a:gdLst>
                      <a:gd name="T0" fmla="*/ 0 w 40"/>
                      <a:gd name="T1" fmla="*/ 5 h 12"/>
                      <a:gd name="T2" fmla="*/ 2 w 40"/>
                      <a:gd name="T3" fmla="*/ 5 h 12"/>
                      <a:gd name="T4" fmla="*/ 5 w 40"/>
                      <a:gd name="T5" fmla="*/ 5 h 12"/>
                      <a:gd name="T6" fmla="*/ 7 w 40"/>
                      <a:gd name="T7" fmla="*/ 5 h 12"/>
                      <a:gd name="T8" fmla="*/ 11 w 40"/>
                      <a:gd name="T9" fmla="*/ 5 h 12"/>
                      <a:gd name="T10" fmla="*/ 14 w 40"/>
                      <a:gd name="T11" fmla="*/ 4 h 12"/>
                      <a:gd name="T12" fmla="*/ 18 w 40"/>
                      <a:gd name="T13" fmla="*/ 3 h 12"/>
                      <a:gd name="T14" fmla="*/ 19 w 40"/>
                      <a:gd name="T15" fmla="*/ 3 h 12"/>
                      <a:gd name="T16" fmla="*/ 20 w 40"/>
                      <a:gd name="T17" fmla="*/ 2 h 12"/>
                      <a:gd name="T18" fmla="*/ 19 w 40"/>
                      <a:gd name="T19" fmla="*/ 0 h 12"/>
                      <a:gd name="T20" fmla="*/ 18 w 40"/>
                      <a:gd name="T21" fmla="*/ 0 h 12"/>
                      <a:gd name="T22" fmla="*/ 15 w 40"/>
                      <a:gd name="T23" fmla="*/ 0 h 12"/>
                      <a:gd name="T24" fmla="*/ 12 w 40"/>
                      <a:gd name="T25" fmla="*/ 2 h 12"/>
                      <a:gd name="T26" fmla="*/ 9 w 40"/>
                      <a:gd name="T27" fmla="*/ 3 h 12"/>
                      <a:gd name="T28" fmla="*/ 5 w 40"/>
                      <a:gd name="T29" fmla="*/ 3 h 12"/>
                      <a:gd name="T30" fmla="*/ 2 w 40"/>
                      <a:gd name="T31" fmla="*/ 5 h 12"/>
                      <a:gd name="T32" fmla="*/ 0 w 4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2">
                        <a:moveTo>
                          <a:pt x="0" y="12"/>
                        </a:moveTo>
                        <a:lnTo>
                          <a:pt x="3" y="12"/>
                        </a:lnTo>
                        <a:lnTo>
                          <a:pt x="9" y="12"/>
                        </a:lnTo>
                        <a:lnTo>
                          <a:pt x="14" y="11"/>
                        </a:lnTo>
                        <a:lnTo>
                          <a:pt x="22" y="11"/>
                        </a:lnTo>
                        <a:lnTo>
                          <a:pt x="28" y="9"/>
                        </a:lnTo>
                        <a:lnTo>
                          <a:pt x="35" y="8"/>
                        </a:lnTo>
                        <a:lnTo>
                          <a:pt x="38" y="7"/>
                        </a:lnTo>
                        <a:lnTo>
                          <a:pt x="40" y="4"/>
                        </a:lnTo>
                        <a:lnTo>
                          <a:pt x="38" y="1"/>
                        </a:lnTo>
                        <a:lnTo>
                          <a:pt x="35" y="0"/>
                        </a:lnTo>
                        <a:lnTo>
                          <a:pt x="29" y="1"/>
                        </a:lnTo>
                        <a:lnTo>
                          <a:pt x="23" y="4"/>
                        </a:lnTo>
                        <a:lnTo>
                          <a:pt x="17" y="6"/>
                        </a:lnTo>
                        <a:lnTo>
                          <a:pt x="10" y="8"/>
                        </a:lnTo>
                        <a:lnTo>
                          <a:pt x="4" y="11"/>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36" name="Freeform 108">
                    <a:extLst>
                      <a:ext uri="{FF2B5EF4-FFF2-40B4-BE49-F238E27FC236}">
                        <a16:creationId xmlns:a16="http://schemas.microsoft.com/office/drawing/2014/main" id="{C02C6628-3601-4910-8288-5F4AD351B8D8}"/>
                      </a:ext>
                    </a:extLst>
                  </p:cNvPr>
                  <p:cNvSpPr>
                    <a:spLocks/>
                  </p:cNvSpPr>
                  <p:nvPr/>
                </p:nvSpPr>
                <p:spPr bwMode="auto">
                  <a:xfrm>
                    <a:off x="695" y="110"/>
                    <a:ext cx="18" cy="14"/>
                  </a:xfrm>
                  <a:custGeom>
                    <a:avLst/>
                    <a:gdLst>
                      <a:gd name="T0" fmla="*/ 0 w 37"/>
                      <a:gd name="T1" fmla="*/ 0 h 29"/>
                      <a:gd name="T2" fmla="*/ 2 w 37"/>
                      <a:gd name="T3" fmla="*/ 1 h 29"/>
                      <a:gd name="T4" fmla="*/ 6 w 37"/>
                      <a:gd name="T5" fmla="*/ 3 h 29"/>
                      <a:gd name="T6" fmla="*/ 8 w 37"/>
                      <a:gd name="T7" fmla="*/ 4 h 29"/>
                      <a:gd name="T8" fmla="*/ 12 w 37"/>
                      <a:gd name="T9" fmla="*/ 7 h 29"/>
                      <a:gd name="T10" fmla="*/ 15 w 37"/>
                      <a:gd name="T11" fmla="*/ 9 h 29"/>
                      <a:gd name="T12" fmla="*/ 17 w 37"/>
                      <a:gd name="T13" fmla="*/ 11 h 29"/>
                      <a:gd name="T14" fmla="*/ 18 w 37"/>
                      <a:gd name="T15" fmla="*/ 12 h 29"/>
                      <a:gd name="T16" fmla="*/ 18 w 37"/>
                      <a:gd name="T17" fmla="*/ 14 h 29"/>
                      <a:gd name="T18" fmla="*/ 16 w 37"/>
                      <a:gd name="T19" fmla="*/ 14 h 29"/>
                      <a:gd name="T20" fmla="*/ 14 w 37"/>
                      <a:gd name="T21" fmla="*/ 13 h 29"/>
                      <a:gd name="T22" fmla="*/ 12 w 37"/>
                      <a:gd name="T23" fmla="*/ 11 h 29"/>
                      <a:gd name="T24" fmla="*/ 9 w 37"/>
                      <a:gd name="T25" fmla="*/ 8 h 29"/>
                      <a:gd name="T26" fmla="*/ 6 w 37"/>
                      <a:gd name="T27" fmla="*/ 6 h 29"/>
                      <a:gd name="T28" fmla="*/ 3 w 37"/>
                      <a:gd name="T29" fmla="*/ 3 h 29"/>
                      <a:gd name="T30" fmla="*/ 1 w 37"/>
                      <a:gd name="T31" fmla="*/ 1 h 29"/>
                      <a:gd name="T32" fmla="*/ 0 w 37"/>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9">
                        <a:moveTo>
                          <a:pt x="0" y="0"/>
                        </a:moveTo>
                        <a:lnTo>
                          <a:pt x="5" y="2"/>
                        </a:lnTo>
                        <a:lnTo>
                          <a:pt x="12" y="6"/>
                        </a:lnTo>
                        <a:lnTo>
                          <a:pt x="17" y="9"/>
                        </a:lnTo>
                        <a:lnTo>
                          <a:pt x="24" y="14"/>
                        </a:lnTo>
                        <a:lnTo>
                          <a:pt x="30" y="18"/>
                        </a:lnTo>
                        <a:lnTo>
                          <a:pt x="35" y="22"/>
                        </a:lnTo>
                        <a:lnTo>
                          <a:pt x="37" y="25"/>
                        </a:lnTo>
                        <a:lnTo>
                          <a:pt x="37" y="28"/>
                        </a:lnTo>
                        <a:lnTo>
                          <a:pt x="33" y="29"/>
                        </a:lnTo>
                        <a:lnTo>
                          <a:pt x="29" y="27"/>
                        </a:lnTo>
                        <a:lnTo>
                          <a:pt x="24" y="23"/>
                        </a:lnTo>
                        <a:lnTo>
                          <a:pt x="18" y="17"/>
                        </a:lnTo>
                        <a:lnTo>
                          <a:pt x="13" y="13"/>
                        </a:lnTo>
                        <a:lnTo>
                          <a:pt x="7" y="7"/>
                        </a:lnTo>
                        <a:lnTo>
                          <a:pt x="2"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37" name="Freeform 109">
                    <a:extLst>
                      <a:ext uri="{FF2B5EF4-FFF2-40B4-BE49-F238E27FC236}">
                        <a16:creationId xmlns:a16="http://schemas.microsoft.com/office/drawing/2014/main" id="{0D828FFE-102F-49C3-8B21-DBF3EAD2BD4C}"/>
                      </a:ext>
                    </a:extLst>
                  </p:cNvPr>
                  <p:cNvSpPr>
                    <a:spLocks/>
                  </p:cNvSpPr>
                  <p:nvPr/>
                </p:nvSpPr>
                <p:spPr bwMode="auto">
                  <a:xfrm>
                    <a:off x="598" y="103"/>
                    <a:ext cx="5" cy="26"/>
                  </a:xfrm>
                  <a:custGeom>
                    <a:avLst/>
                    <a:gdLst>
                      <a:gd name="T0" fmla="*/ 3 w 9"/>
                      <a:gd name="T1" fmla="*/ 0 h 51"/>
                      <a:gd name="T2" fmla="*/ 4 w 9"/>
                      <a:gd name="T3" fmla="*/ 7 h 51"/>
                      <a:gd name="T4" fmla="*/ 5 w 9"/>
                      <a:gd name="T5" fmla="*/ 15 h 51"/>
                      <a:gd name="T6" fmla="*/ 4 w 9"/>
                      <a:gd name="T7" fmla="*/ 22 h 51"/>
                      <a:gd name="T8" fmla="*/ 2 w 9"/>
                      <a:gd name="T9" fmla="*/ 26 h 51"/>
                      <a:gd name="T10" fmla="*/ 0 w 9"/>
                      <a:gd name="T11" fmla="*/ 23 h 51"/>
                      <a:gd name="T12" fmla="*/ 1 w 9"/>
                      <a:gd name="T13" fmla="*/ 16 h 51"/>
                      <a:gd name="T14" fmla="*/ 2 w 9"/>
                      <a:gd name="T15" fmla="*/ 7 h 51"/>
                      <a:gd name="T16" fmla="*/ 3 w 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51">
                        <a:moveTo>
                          <a:pt x="5" y="0"/>
                        </a:moveTo>
                        <a:lnTo>
                          <a:pt x="8" y="13"/>
                        </a:lnTo>
                        <a:lnTo>
                          <a:pt x="9" y="29"/>
                        </a:lnTo>
                        <a:lnTo>
                          <a:pt x="8" y="44"/>
                        </a:lnTo>
                        <a:lnTo>
                          <a:pt x="3" y="51"/>
                        </a:lnTo>
                        <a:lnTo>
                          <a:pt x="0" y="46"/>
                        </a:lnTo>
                        <a:lnTo>
                          <a:pt x="1" y="31"/>
                        </a:lnTo>
                        <a:lnTo>
                          <a:pt x="3" y="14"/>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38" name="Freeform 110">
                    <a:extLst>
                      <a:ext uri="{FF2B5EF4-FFF2-40B4-BE49-F238E27FC236}">
                        <a16:creationId xmlns:a16="http://schemas.microsoft.com/office/drawing/2014/main" id="{B0315248-C8C8-4D45-9D53-78008A4CDCFF}"/>
                      </a:ext>
                    </a:extLst>
                  </p:cNvPr>
                  <p:cNvSpPr>
                    <a:spLocks/>
                  </p:cNvSpPr>
                  <p:nvPr/>
                </p:nvSpPr>
                <p:spPr bwMode="auto">
                  <a:xfrm>
                    <a:off x="587" y="100"/>
                    <a:ext cx="8" cy="25"/>
                  </a:xfrm>
                  <a:custGeom>
                    <a:avLst/>
                    <a:gdLst>
                      <a:gd name="T0" fmla="*/ 8 w 15"/>
                      <a:gd name="T1" fmla="*/ 0 h 51"/>
                      <a:gd name="T2" fmla="*/ 8 w 15"/>
                      <a:gd name="T3" fmla="*/ 6 h 51"/>
                      <a:gd name="T4" fmla="*/ 7 w 15"/>
                      <a:gd name="T5" fmla="*/ 14 h 51"/>
                      <a:gd name="T6" fmla="*/ 5 w 15"/>
                      <a:gd name="T7" fmla="*/ 22 h 51"/>
                      <a:gd name="T8" fmla="*/ 2 w 15"/>
                      <a:gd name="T9" fmla="*/ 25 h 51"/>
                      <a:gd name="T10" fmla="*/ 0 w 15"/>
                      <a:gd name="T11" fmla="*/ 22 h 51"/>
                      <a:gd name="T12" fmla="*/ 2 w 15"/>
                      <a:gd name="T13" fmla="*/ 14 h 51"/>
                      <a:gd name="T14" fmla="*/ 5 w 15"/>
                      <a:gd name="T15" fmla="*/ 6 h 51"/>
                      <a:gd name="T16" fmla="*/ 8 w 15"/>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1">
                        <a:moveTo>
                          <a:pt x="15" y="0"/>
                        </a:moveTo>
                        <a:lnTo>
                          <a:pt x="15" y="12"/>
                        </a:lnTo>
                        <a:lnTo>
                          <a:pt x="13" y="29"/>
                        </a:lnTo>
                        <a:lnTo>
                          <a:pt x="10" y="44"/>
                        </a:lnTo>
                        <a:lnTo>
                          <a:pt x="3" y="51"/>
                        </a:lnTo>
                        <a:lnTo>
                          <a:pt x="0" y="44"/>
                        </a:lnTo>
                        <a:lnTo>
                          <a:pt x="4" y="29"/>
                        </a:lnTo>
                        <a:lnTo>
                          <a:pt x="10" y="12"/>
                        </a:lnTo>
                        <a:lnTo>
                          <a:pt x="1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39" name="Freeform 111">
                    <a:extLst>
                      <a:ext uri="{FF2B5EF4-FFF2-40B4-BE49-F238E27FC236}">
                        <a16:creationId xmlns:a16="http://schemas.microsoft.com/office/drawing/2014/main" id="{42FEF5B0-87E5-49A2-8D09-1F243A733ACD}"/>
                      </a:ext>
                    </a:extLst>
                  </p:cNvPr>
                  <p:cNvSpPr>
                    <a:spLocks/>
                  </p:cNvSpPr>
                  <p:nvPr/>
                </p:nvSpPr>
                <p:spPr bwMode="auto">
                  <a:xfrm>
                    <a:off x="612" y="111"/>
                    <a:ext cx="4" cy="24"/>
                  </a:xfrm>
                  <a:custGeom>
                    <a:avLst/>
                    <a:gdLst>
                      <a:gd name="T0" fmla="*/ 0 w 9"/>
                      <a:gd name="T1" fmla="*/ 0 h 49"/>
                      <a:gd name="T2" fmla="*/ 3 w 9"/>
                      <a:gd name="T3" fmla="*/ 3 h 49"/>
                      <a:gd name="T4" fmla="*/ 4 w 9"/>
                      <a:gd name="T5" fmla="*/ 11 h 49"/>
                      <a:gd name="T6" fmla="*/ 4 w 9"/>
                      <a:gd name="T7" fmla="*/ 19 h 49"/>
                      <a:gd name="T8" fmla="*/ 2 w 9"/>
                      <a:gd name="T9" fmla="*/ 24 h 49"/>
                      <a:gd name="T10" fmla="*/ 0 w 9"/>
                      <a:gd name="T11" fmla="*/ 22 h 49"/>
                      <a:gd name="T12" fmla="*/ 0 w 9"/>
                      <a:gd name="T13" fmla="*/ 15 h 49"/>
                      <a:gd name="T14" fmla="*/ 0 w 9"/>
                      <a:gd name="T15" fmla="*/ 7 h 49"/>
                      <a:gd name="T16" fmla="*/ 0 w 9"/>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9">
                        <a:moveTo>
                          <a:pt x="1" y="0"/>
                        </a:moveTo>
                        <a:lnTo>
                          <a:pt x="6" y="7"/>
                        </a:lnTo>
                        <a:lnTo>
                          <a:pt x="8" y="22"/>
                        </a:lnTo>
                        <a:lnTo>
                          <a:pt x="9" y="38"/>
                        </a:lnTo>
                        <a:lnTo>
                          <a:pt x="5" y="49"/>
                        </a:lnTo>
                        <a:lnTo>
                          <a:pt x="0" y="45"/>
                        </a:lnTo>
                        <a:lnTo>
                          <a:pt x="0" y="31"/>
                        </a:lnTo>
                        <a:lnTo>
                          <a:pt x="1" y="14"/>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40" name="Freeform 112">
                    <a:extLst>
                      <a:ext uri="{FF2B5EF4-FFF2-40B4-BE49-F238E27FC236}">
                        <a16:creationId xmlns:a16="http://schemas.microsoft.com/office/drawing/2014/main" id="{79B26AB5-CBF1-4098-94B8-368F828CDAA9}"/>
                      </a:ext>
                    </a:extLst>
                  </p:cNvPr>
                  <p:cNvSpPr>
                    <a:spLocks/>
                  </p:cNvSpPr>
                  <p:nvPr/>
                </p:nvSpPr>
                <p:spPr bwMode="auto">
                  <a:xfrm>
                    <a:off x="622" y="113"/>
                    <a:ext cx="10" cy="28"/>
                  </a:xfrm>
                  <a:custGeom>
                    <a:avLst/>
                    <a:gdLst>
                      <a:gd name="T0" fmla="*/ 0 w 19"/>
                      <a:gd name="T1" fmla="*/ 0 h 55"/>
                      <a:gd name="T2" fmla="*/ 4 w 19"/>
                      <a:gd name="T3" fmla="*/ 7 h 55"/>
                      <a:gd name="T4" fmla="*/ 8 w 19"/>
                      <a:gd name="T5" fmla="*/ 16 h 55"/>
                      <a:gd name="T6" fmla="*/ 10 w 19"/>
                      <a:gd name="T7" fmla="*/ 24 h 55"/>
                      <a:gd name="T8" fmla="*/ 8 w 19"/>
                      <a:gd name="T9" fmla="*/ 28 h 55"/>
                      <a:gd name="T10" fmla="*/ 5 w 19"/>
                      <a:gd name="T11" fmla="*/ 25 h 55"/>
                      <a:gd name="T12" fmla="*/ 3 w 19"/>
                      <a:gd name="T13" fmla="*/ 16 h 55"/>
                      <a:gd name="T14" fmla="*/ 2 w 19"/>
                      <a:gd name="T15" fmla="*/ 7 h 55"/>
                      <a:gd name="T16" fmla="*/ 0 w 19"/>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5">
                        <a:moveTo>
                          <a:pt x="0" y="0"/>
                        </a:moveTo>
                        <a:lnTo>
                          <a:pt x="8" y="14"/>
                        </a:lnTo>
                        <a:lnTo>
                          <a:pt x="16" y="31"/>
                        </a:lnTo>
                        <a:lnTo>
                          <a:pt x="19" y="47"/>
                        </a:lnTo>
                        <a:lnTo>
                          <a:pt x="16" y="55"/>
                        </a:lnTo>
                        <a:lnTo>
                          <a:pt x="9" y="50"/>
                        </a:lnTo>
                        <a:lnTo>
                          <a:pt x="6" y="32"/>
                        </a:lnTo>
                        <a:lnTo>
                          <a:pt x="3"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41" name="Freeform 113">
                    <a:extLst>
                      <a:ext uri="{FF2B5EF4-FFF2-40B4-BE49-F238E27FC236}">
                        <a16:creationId xmlns:a16="http://schemas.microsoft.com/office/drawing/2014/main" id="{0FF26074-426E-43FF-8560-AE80458D437A}"/>
                      </a:ext>
                    </a:extLst>
                  </p:cNvPr>
                  <p:cNvSpPr>
                    <a:spLocks/>
                  </p:cNvSpPr>
                  <p:nvPr/>
                </p:nvSpPr>
                <p:spPr bwMode="auto">
                  <a:xfrm>
                    <a:off x="635" y="116"/>
                    <a:ext cx="11" cy="31"/>
                  </a:xfrm>
                  <a:custGeom>
                    <a:avLst/>
                    <a:gdLst>
                      <a:gd name="T0" fmla="*/ 0 w 22"/>
                      <a:gd name="T1" fmla="*/ 0 h 61"/>
                      <a:gd name="T2" fmla="*/ 4 w 22"/>
                      <a:gd name="T3" fmla="*/ 7 h 61"/>
                      <a:gd name="T4" fmla="*/ 8 w 22"/>
                      <a:gd name="T5" fmla="*/ 17 h 61"/>
                      <a:gd name="T6" fmla="*/ 11 w 22"/>
                      <a:gd name="T7" fmla="*/ 27 h 61"/>
                      <a:gd name="T8" fmla="*/ 10 w 22"/>
                      <a:gd name="T9" fmla="*/ 31 h 61"/>
                      <a:gd name="T10" fmla="*/ 6 w 22"/>
                      <a:gd name="T11" fmla="*/ 26 h 61"/>
                      <a:gd name="T12" fmla="*/ 4 w 22"/>
                      <a:gd name="T13" fmla="*/ 16 h 61"/>
                      <a:gd name="T14" fmla="*/ 2 w 22"/>
                      <a:gd name="T15" fmla="*/ 7 h 61"/>
                      <a:gd name="T16" fmla="*/ 0 w 22"/>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0"/>
                        </a:moveTo>
                        <a:lnTo>
                          <a:pt x="7" y="14"/>
                        </a:lnTo>
                        <a:lnTo>
                          <a:pt x="16" y="34"/>
                        </a:lnTo>
                        <a:lnTo>
                          <a:pt x="22" y="53"/>
                        </a:lnTo>
                        <a:lnTo>
                          <a:pt x="20" y="61"/>
                        </a:lnTo>
                        <a:lnTo>
                          <a:pt x="12" y="52"/>
                        </a:lnTo>
                        <a:lnTo>
                          <a:pt x="7" y="32"/>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42" name="Freeform 114">
                    <a:extLst>
                      <a:ext uri="{FF2B5EF4-FFF2-40B4-BE49-F238E27FC236}">
                        <a16:creationId xmlns:a16="http://schemas.microsoft.com/office/drawing/2014/main" id="{7F589380-2ADB-48E7-9FE6-EB27B3DC8C98}"/>
                      </a:ext>
                    </a:extLst>
                  </p:cNvPr>
                  <p:cNvSpPr>
                    <a:spLocks/>
                  </p:cNvSpPr>
                  <p:nvPr/>
                </p:nvSpPr>
                <p:spPr bwMode="auto">
                  <a:xfrm>
                    <a:off x="658" y="115"/>
                    <a:ext cx="19" cy="32"/>
                  </a:xfrm>
                  <a:custGeom>
                    <a:avLst/>
                    <a:gdLst>
                      <a:gd name="T0" fmla="*/ 0 w 37"/>
                      <a:gd name="T1" fmla="*/ 0 h 63"/>
                      <a:gd name="T2" fmla="*/ 3 w 37"/>
                      <a:gd name="T3" fmla="*/ 3 h 63"/>
                      <a:gd name="T4" fmla="*/ 7 w 37"/>
                      <a:gd name="T5" fmla="*/ 7 h 63"/>
                      <a:gd name="T6" fmla="*/ 10 w 37"/>
                      <a:gd name="T7" fmla="*/ 12 h 63"/>
                      <a:gd name="T8" fmla="*/ 14 w 37"/>
                      <a:gd name="T9" fmla="*/ 17 h 63"/>
                      <a:gd name="T10" fmla="*/ 17 w 37"/>
                      <a:gd name="T11" fmla="*/ 22 h 63"/>
                      <a:gd name="T12" fmla="*/ 18 w 37"/>
                      <a:gd name="T13" fmla="*/ 27 h 63"/>
                      <a:gd name="T14" fmla="*/ 19 w 37"/>
                      <a:gd name="T15" fmla="*/ 30 h 63"/>
                      <a:gd name="T16" fmla="*/ 18 w 37"/>
                      <a:gd name="T17" fmla="*/ 32 h 63"/>
                      <a:gd name="T18" fmla="*/ 17 w 37"/>
                      <a:gd name="T19" fmla="*/ 31 h 63"/>
                      <a:gd name="T20" fmla="*/ 14 w 37"/>
                      <a:gd name="T21" fmla="*/ 28 h 63"/>
                      <a:gd name="T22" fmla="*/ 12 w 37"/>
                      <a:gd name="T23" fmla="*/ 24 h 63"/>
                      <a:gd name="T24" fmla="*/ 10 w 37"/>
                      <a:gd name="T25" fmla="*/ 18 h 63"/>
                      <a:gd name="T26" fmla="*/ 7 w 37"/>
                      <a:gd name="T27" fmla="*/ 12 h 63"/>
                      <a:gd name="T28" fmla="*/ 5 w 37"/>
                      <a:gd name="T29" fmla="*/ 6 h 63"/>
                      <a:gd name="T30" fmla="*/ 3 w 37"/>
                      <a:gd name="T31" fmla="*/ 2 h 63"/>
                      <a:gd name="T32" fmla="*/ 0 w 37"/>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3">
                        <a:moveTo>
                          <a:pt x="0" y="0"/>
                        </a:moveTo>
                        <a:lnTo>
                          <a:pt x="6" y="5"/>
                        </a:lnTo>
                        <a:lnTo>
                          <a:pt x="13" y="13"/>
                        </a:lnTo>
                        <a:lnTo>
                          <a:pt x="20" y="23"/>
                        </a:lnTo>
                        <a:lnTo>
                          <a:pt x="27" y="33"/>
                        </a:lnTo>
                        <a:lnTo>
                          <a:pt x="33" y="43"/>
                        </a:lnTo>
                        <a:lnTo>
                          <a:pt x="36" y="53"/>
                        </a:lnTo>
                        <a:lnTo>
                          <a:pt x="37" y="60"/>
                        </a:lnTo>
                        <a:lnTo>
                          <a:pt x="36" y="63"/>
                        </a:lnTo>
                        <a:lnTo>
                          <a:pt x="33" y="62"/>
                        </a:lnTo>
                        <a:lnTo>
                          <a:pt x="28" y="56"/>
                        </a:lnTo>
                        <a:lnTo>
                          <a:pt x="23" y="47"/>
                        </a:lnTo>
                        <a:lnTo>
                          <a:pt x="19" y="35"/>
                        </a:lnTo>
                        <a:lnTo>
                          <a:pt x="14" y="24"/>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43" name="Freeform 115">
                    <a:extLst>
                      <a:ext uri="{FF2B5EF4-FFF2-40B4-BE49-F238E27FC236}">
                        <a16:creationId xmlns:a16="http://schemas.microsoft.com/office/drawing/2014/main" id="{512F69E3-3E70-4467-B772-3B40FF3872C1}"/>
                      </a:ext>
                    </a:extLst>
                  </p:cNvPr>
                  <p:cNvSpPr>
                    <a:spLocks/>
                  </p:cNvSpPr>
                  <p:nvPr/>
                </p:nvSpPr>
                <p:spPr bwMode="auto">
                  <a:xfrm>
                    <a:off x="684" y="111"/>
                    <a:ext cx="21" cy="29"/>
                  </a:xfrm>
                  <a:custGeom>
                    <a:avLst/>
                    <a:gdLst>
                      <a:gd name="T0" fmla="*/ 0 w 42"/>
                      <a:gd name="T1" fmla="*/ 0 h 59"/>
                      <a:gd name="T2" fmla="*/ 3 w 42"/>
                      <a:gd name="T3" fmla="*/ 2 h 59"/>
                      <a:gd name="T4" fmla="*/ 7 w 42"/>
                      <a:gd name="T5" fmla="*/ 6 h 59"/>
                      <a:gd name="T6" fmla="*/ 10 w 42"/>
                      <a:gd name="T7" fmla="*/ 10 h 59"/>
                      <a:gd name="T8" fmla="*/ 14 w 42"/>
                      <a:gd name="T9" fmla="*/ 15 h 59"/>
                      <a:gd name="T10" fmla="*/ 18 w 42"/>
                      <a:gd name="T11" fmla="*/ 20 h 59"/>
                      <a:gd name="T12" fmla="*/ 20 w 42"/>
                      <a:gd name="T13" fmla="*/ 24 h 59"/>
                      <a:gd name="T14" fmla="*/ 21 w 42"/>
                      <a:gd name="T15" fmla="*/ 28 h 59"/>
                      <a:gd name="T16" fmla="*/ 20 w 42"/>
                      <a:gd name="T17" fmla="*/ 29 h 59"/>
                      <a:gd name="T18" fmla="*/ 18 w 42"/>
                      <a:gd name="T19" fmla="*/ 29 h 59"/>
                      <a:gd name="T20" fmla="*/ 16 w 42"/>
                      <a:gd name="T21" fmla="*/ 26 h 59"/>
                      <a:gd name="T22" fmla="*/ 13 w 42"/>
                      <a:gd name="T23" fmla="*/ 22 h 59"/>
                      <a:gd name="T24" fmla="*/ 10 w 42"/>
                      <a:gd name="T25" fmla="*/ 16 h 59"/>
                      <a:gd name="T26" fmla="*/ 7 w 42"/>
                      <a:gd name="T27" fmla="*/ 11 h 59"/>
                      <a:gd name="T28" fmla="*/ 4 w 42"/>
                      <a:gd name="T29" fmla="*/ 6 h 59"/>
                      <a:gd name="T30" fmla="*/ 2 w 42"/>
                      <a:gd name="T31" fmla="*/ 2 h 59"/>
                      <a:gd name="T32" fmla="*/ 0 w 42"/>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59">
                        <a:moveTo>
                          <a:pt x="0" y="0"/>
                        </a:moveTo>
                        <a:lnTo>
                          <a:pt x="5" y="5"/>
                        </a:lnTo>
                        <a:lnTo>
                          <a:pt x="13" y="12"/>
                        </a:lnTo>
                        <a:lnTo>
                          <a:pt x="20" y="21"/>
                        </a:lnTo>
                        <a:lnTo>
                          <a:pt x="28" y="30"/>
                        </a:lnTo>
                        <a:lnTo>
                          <a:pt x="35" y="41"/>
                        </a:lnTo>
                        <a:lnTo>
                          <a:pt x="40" y="49"/>
                        </a:lnTo>
                        <a:lnTo>
                          <a:pt x="42" y="56"/>
                        </a:lnTo>
                        <a:lnTo>
                          <a:pt x="40" y="59"/>
                        </a:lnTo>
                        <a:lnTo>
                          <a:pt x="36" y="58"/>
                        </a:lnTo>
                        <a:lnTo>
                          <a:pt x="31" y="52"/>
                        </a:lnTo>
                        <a:lnTo>
                          <a:pt x="25" y="44"/>
                        </a:lnTo>
                        <a:lnTo>
                          <a:pt x="20" y="33"/>
                        </a:lnTo>
                        <a:lnTo>
                          <a:pt x="14" y="22"/>
                        </a:lnTo>
                        <a:lnTo>
                          <a:pt x="8" y="12"/>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44" name="Freeform 116">
                    <a:extLst>
                      <a:ext uri="{FF2B5EF4-FFF2-40B4-BE49-F238E27FC236}">
                        <a16:creationId xmlns:a16="http://schemas.microsoft.com/office/drawing/2014/main" id="{8C219E78-C701-4F79-BDE2-FEF3420B892E}"/>
                      </a:ext>
                    </a:extLst>
                  </p:cNvPr>
                  <p:cNvSpPr>
                    <a:spLocks/>
                  </p:cNvSpPr>
                  <p:nvPr/>
                </p:nvSpPr>
                <p:spPr bwMode="auto">
                  <a:xfrm>
                    <a:off x="647" y="117"/>
                    <a:ext cx="18" cy="27"/>
                  </a:xfrm>
                  <a:custGeom>
                    <a:avLst/>
                    <a:gdLst>
                      <a:gd name="T0" fmla="*/ 0 w 37"/>
                      <a:gd name="T1" fmla="*/ 0 h 54"/>
                      <a:gd name="T2" fmla="*/ 2 w 37"/>
                      <a:gd name="T3" fmla="*/ 3 h 54"/>
                      <a:gd name="T4" fmla="*/ 5 w 37"/>
                      <a:gd name="T5" fmla="*/ 6 h 54"/>
                      <a:gd name="T6" fmla="*/ 9 w 37"/>
                      <a:gd name="T7" fmla="*/ 11 h 54"/>
                      <a:gd name="T8" fmla="*/ 12 w 37"/>
                      <a:gd name="T9" fmla="*/ 15 h 54"/>
                      <a:gd name="T10" fmla="*/ 15 w 37"/>
                      <a:gd name="T11" fmla="*/ 19 h 54"/>
                      <a:gd name="T12" fmla="*/ 18 w 37"/>
                      <a:gd name="T13" fmla="*/ 23 h 54"/>
                      <a:gd name="T14" fmla="*/ 18 w 37"/>
                      <a:gd name="T15" fmla="*/ 26 h 54"/>
                      <a:gd name="T16" fmla="*/ 17 w 37"/>
                      <a:gd name="T17" fmla="*/ 27 h 54"/>
                      <a:gd name="T18" fmla="*/ 15 w 37"/>
                      <a:gd name="T19" fmla="*/ 27 h 54"/>
                      <a:gd name="T20" fmla="*/ 12 w 37"/>
                      <a:gd name="T21" fmla="*/ 24 h 54"/>
                      <a:gd name="T22" fmla="*/ 10 w 37"/>
                      <a:gd name="T23" fmla="*/ 20 h 54"/>
                      <a:gd name="T24" fmla="*/ 7 w 37"/>
                      <a:gd name="T25" fmla="*/ 15 h 54"/>
                      <a:gd name="T26" fmla="*/ 5 w 37"/>
                      <a:gd name="T27" fmla="*/ 11 h 54"/>
                      <a:gd name="T28" fmla="*/ 3 w 37"/>
                      <a:gd name="T29" fmla="*/ 6 h 54"/>
                      <a:gd name="T30" fmla="*/ 1 w 37"/>
                      <a:gd name="T31" fmla="*/ 3 h 54"/>
                      <a:gd name="T32" fmla="*/ 0 w 37"/>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54">
                        <a:moveTo>
                          <a:pt x="0" y="0"/>
                        </a:moveTo>
                        <a:lnTo>
                          <a:pt x="5" y="5"/>
                        </a:lnTo>
                        <a:lnTo>
                          <a:pt x="11" y="12"/>
                        </a:lnTo>
                        <a:lnTo>
                          <a:pt x="18" y="21"/>
                        </a:lnTo>
                        <a:lnTo>
                          <a:pt x="24" y="30"/>
                        </a:lnTo>
                        <a:lnTo>
                          <a:pt x="31" y="38"/>
                        </a:lnTo>
                        <a:lnTo>
                          <a:pt x="36" y="46"/>
                        </a:lnTo>
                        <a:lnTo>
                          <a:pt x="37" y="52"/>
                        </a:lnTo>
                        <a:lnTo>
                          <a:pt x="35" y="54"/>
                        </a:lnTo>
                        <a:lnTo>
                          <a:pt x="30" y="53"/>
                        </a:lnTo>
                        <a:lnTo>
                          <a:pt x="24" y="47"/>
                        </a:lnTo>
                        <a:lnTo>
                          <a:pt x="20" y="40"/>
                        </a:lnTo>
                        <a:lnTo>
                          <a:pt x="14" y="30"/>
                        </a:lnTo>
                        <a:lnTo>
                          <a:pt x="10" y="21"/>
                        </a:lnTo>
                        <a:lnTo>
                          <a:pt x="6" y="12"/>
                        </a:lnTo>
                        <a:lnTo>
                          <a:pt x="3"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45" name="Freeform 117">
                    <a:extLst>
                      <a:ext uri="{FF2B5EF4-FFF2-40B4-BE49-F238E27FC236}">
                        <a16:creationId xmlns:a16="http://schemas.microsoft.com/office/drawing/2014/main" id="{501F5C5A-9CF8-43DB-A98D-383423497BE3}"/>
                      </a:ext>
                    </a:extLst>
                  </p:cNvPr>
                  <p:cNvSpPr>
                    <a:spLocks/>
                  </p:cNvSpPr>
                  <p:nvPr/>
                </p:nvSpPr>
                <p:spPr bwMode="auto">
                  <a:xfrm>
                    <a:off x="648" y="78"/>
                    <a:ext cx="23" cy="41"/>
                  </a:xfrm>
                  <a:custGeom>
                    <a:avLst/>
                    <a:gdLst>
                      <a:gd name="T0" fmla="*/ 22 w 45"/>
                      <a:gd name="T1" fmla="*/ 0 h 83"/>
                      <a:gd name="T2" fmla="*/ 23 w 45"/>
                      <a:gd name="T3" fmla="*/ 2 h 83"/>
                      <a:gd name="T4" fmla="*/ 22 w 45"/>
                      <a:gd name="T5" fmla="*/ 6 h 83"/>
                      <a:gd name="T6" fmla="*/ 20 w 45"/>
                      <a:gd name="T7" fmla="*/ 12 h 83"/>
                      <a:gd name="T8" fmla="*/ 16 w 45"/>
                      <a:gd name="T9" fmla="*/ 19 h 83"/>
                      <a:gd name="T10" fmla="*/ 13 w 45"/>
                      <a:gd name="T11" fmla="*/ 27 h 83"/>
                      <a:gd name="T12" fmla="*/ 9 w 45"/>
                      <a:gd name="T13" fmla="*/ 33 h 83"/>
                      <a:gd name="T14" fmla="*/ 4 w 45"/>
                      <a:gd name="T15" fmla="*/ 38 h 83"/>
                      <a:gd name="T16" fmla="*/ 0 w 45"/>
                      <a:gd name="T17" fmla="*/ 41 h 83"/>
                      <a:gd name="T18" fmla="*/ 1 w 45"/>
                      <a:gd name="T19" fmla="*/ 38 h 83"/>
                      <a:gd name="T20" fmla="*/ 4 w 45"/>
                      <a:gd name="T21" fmla="*/ 32 h 83"/>
                      <a:gd name="T22" fmla="*/ 7 w 45"/>
                      <a:gd name="T23" fmla="*/ 26 h 83"/>
                      <a:gd name="T24" fmla="*/ 10 w 45"/>
                      <a:gd name="T25" fmla="*/ 18 h 83"/>
                      <a:gd name="T26" fmla="*/ 15 w 45"/>
                      <a:gd name="T27" fmla="*/ 11 h 83"/>
                      <a:gd name="T28" fmla="*/ 17 w 45"/>
                      <a:gd name="T29" fmla="*/ 5 h 83"/>
                      <a:gd name="T30" fmla="*/ 20 w 45"/>
                      <a:gd name="T31" fmla="*/ 1 h 83"/>
                      <a:gd name="T32" fmla="*/ 22 w 45"/>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83">
                        <a:moveTo>
                          <a:pt x="44" y="0"/>
                        </a:moveTo>
                        <a:lnTo>
                          <a:pt x="45" y="4"/>
                        </a:lnTo>
                        <a:lnTo>
                          <a:pt x="44" y="13"/>
                        </a:lnTo>
                        <a:lnTo>
                          <a:pt x="39" y="25"/>
                        </a:lnTo>
                        <a:lnTo>
                          <a:pt x="32" y="39"/>
                        </a:lnTo>
                        <a:lnTo>
                          <a:pt x="25" y="54"/>
                        </a:lnTo>
                        <a:lnTo>
                          <a:pt x="17" y="67"/>
                        </a:lnTo>
                        <a:lnTo>
                          <a:pt x="8" y="77"/>
                        </a:lnTo>
                        <a:lnTo>
                          <a:pt x="0" y="83"/>
                        </a:lnTo>
                        <a:lnTo>
                          <a:pt x="2" y="77"/>
                        </a:lnTo>
                        <a:lnTo>
                          <a:pt x="8" y="65"/>
                        </a:lnTo>
                        <a:lnTo>
                          <a:pt x="14" y="52"/>
                        </a:lnTo>
                        <a:lnTo>
                          <a:pt x="20" y="37"/>
                        </a:lnTo>
                        <a:lnTo>
                          <a:pt x="29" y="23"/>
                        </a:lnTo>
                        <a:lnTo>
                          <a:pt x="34" y="10"/>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46" name="Freeform 118">
                    <a:extLst>
                      <a:ext uri="{FF2B5EF4-FFF2-40B4-BE49-F238E27FC236}">
                        <a16:creationId xmlns:a16="http://schemas.microsoft.com/office/drawing/2014/main" id="{C9909BFF-F563-438A-BE8C-9A0F069D748B}"/>
                      </a:ext>
                    </a:extLst>
                  </p:cNvPr>
                  <p:cNvSpPr>
                    <a:spLocks/>
                  </p:cNvSpPr>
                  <p:nvPr/>
                </p:nvSpPr>
                <p:spPr bwMode="auto">
                  <a:xfrm>
                    <a:off x="669" y="84"/>
                    <a:ext cx="20" cy="32"/>
                  </a:xfrm>
                  <a:custGeom>
                    <a:avLst/>
                    <a:gdLst>
                      <a:gd name="T0" fmla="*/ 20 w 40"/>
                      <a:gd name="T1" fmla="*/ 0 h 66"/>
                      <a:gd name="T2" fmla="*/ 20 w 40"/>
                      <a:gd name="T3" fmla="*/ 2 h 66"/>
                      <a:gd name="T4" fmla="*/ 19 w 40"/>
                      <a:gd name="T5" fmla="*/ 4 h 66"/>
                      <a:gd name="T6" fmla="*/ 18 w 40"/>
                      <a:gd name="T7" fmla="*/ 9 h 66"/>
                      <a:gd name="T8" fmla="*/ 15 w 40"/>
                      <a:gd name="T9" fmla="*/ 14 h 66"/>
                      <a:gd name="T10" fmla="*/ 12 w 40"/>
                      <a:gd name="T11" fmla="*/ 20 h 66"/>
                      <a:gd name="T12" fmla="*/ 9 w 40"/>
                      <a:gd name="T13" fmla="*/ 25 h 66"/>
                      <a:gd name="T14" fmla="*/ 5 w 40"/>
                      <a:gd name="T15" fmla="*/ 29 h 66"/>
                      <a:gd name="T16" fmla="*/ 0 w 40"/>
                      <a:gd name="T17" fmla="*/ 32 h 66"/>
                      <a:gd name="T18" fmla="*/ 3 w 40"/>
                      <a:gd name="T19" fmla="*/ 29 h 66"/>
                      <a:gd name="T20" fmla="*/ 5 w 40"/>
                      <a:gd name="T21" fmla="*/ 24 h 66"/>
                      <a:gd name="T22" fmla="*/ 8 w 40"/>
                      <a:gd name="T23" fmla="*/ 18 h 66"/>
                      <a:gd name="T24" fmla="*/ 11 w 40"/>
                      <a:gd name="T25" fmla="*/ 13 h 66"/>
                      <a:gd name="T26" fmla="*/ 14 w 40"/>
                      <a:gd name="T27" fmla="*/ 8 h 66"/>
                      <a:gd name="T28" fmla="*/ 16 w 40"/>
                      <a:gd name="T29" fmla="*/ 3 h 66"/>
                      <a:gd name="T30" fmla="*/ 19 w 40"/>
                      <a:gd name="T31" fmla="*/ 0 h 66"/>
                      <a:gd name="T32" fmla="*/ 20 w 40"/>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39" y="0"/>
                        </a:moveTo>
                        <a:lnTo>
                          <a:pt x="40" y="4"/>
                        </a:lnTo>
                        <a:lnTo>
                          <a:pt x="38" y="9"/>
                        </a:lnTo>
                        <a:lnTo>
                          <a:pt x="36" y="19"/>
                        </a:lnTo>
                        <a:lnTo>
                          <a:pt x="30" y="29"/>
                        </a:lnTo>
                        <a:lnTo>
                          <a:pt x="24" y="41"/>
                        </a:lnTo>
                        <a:lnTo>
                          <a:pt x="17" y="51"/>
                        </a:lnTo>
                        <a:lnTo>
                          <a:pt x="9" y="60"/>
                        </a:lnTo>
                        <a:lnTo>
                          <a:pt x="0" y="66"/>
                        </a:lnTo>
                        <a:lnTo>
                          <a:pt x="5" y="59"/>
                        </a:lnTo>
                        <a:lnTo>
                          <a:pt x="10" y="49"/>
                        </a:lnTo>
                        <a:lnTo>
                          <a:pt x="16" y="38"/>
                        </a:lnTo>
                        <a:lnTo>
                          <a:pt x="22" y="27"/>
                        </a:lnTo>
                        <a:lnTo>
                          <a:pt x="28" y="16"/>
                        </a:lnTo>
                        <a:lnTo>
                          <a:pt x="32" y="7"/>
                        </a:lnTo>
                        <a:lnTo>
                          <a:pt x="37" y="1"/>
                        </a:lnTo>
                        <a:lnTo>
                          <a:pt x="3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47" name="Freeform 119">
                    <a:extLst>
                      <a:ext uri="{FF2B5EF4-FFF2-40B4-BE49-F238E27FC236}">
                        <a16:creationId xmlns:a16="http://schemas.microsoft.com/office/drawing/2014/main" id="{D60837A6-68DF-4742-9351-85AB80DC367F}"/>
                      </a:ext>
                    </a:extLst>
                  </p:cNvPr>
                  <p:cNvSpPr>
                    <a:spLocks/>
                  </p:cNvSpPr>
                  <p:nvPr/>
                </p:nvSpPr>
                <p:spPr bwMode="auto">
                  <a:xfrm>
                    <a:off x="671" y="114"/>
                    <a:ext cx="21" cy="29"/>
                  </a:xfrm>
                  <a:custGeom>
                    <a:avLst/>
                    <a:gdLst>
                      <a:gd name="T0" fmla="*/ 0 w 41"/>
                      <a:gd name="T1" fmla="*/ 0 h 58"/>
                      <a:gd name="T2" fmla="*/ 2 w 41"/>
                      <a:gd name="T3" fmla="*/ 3 h 58"/>
                      <a:gd name="T4" fmla="*/ 6 w 41"/>
                      <a:gd name="T5" fmla="*/ 6 h 58"/>
                      <a:gd name="T6" fmla="*/ 10 w 41"/>
                      <a:gd name="T7" fmla="*/ 11 h 58"/>
                      <a:gd name="T8" fmla="*/ 14 w 41"/>
                      <a:gd name="T9" fmla="*/ 15 h 58"/>
                      <a:gd name="T10" fmla="*/ 17 w 41"/>
                      <a:gd name="T11" fmla="*/ 20 h 58"/>
                      <a:gd name="T12" fmla="*/ 20 w 41"/>
                      <a:gd name="T13" fmla="*/ 24 h 58"/>
                      <a:gd name="T14" fmla="*/ 21 w 41"/>
                      <a:gd name="T15" fmla="*/ 27 h 58"/>
                      <a:gd name="T16" fmla="*/ 20 w 41"/>
                      <a:gd name="T17" fmla="*/ 29 h 58"/>
                      <a:gd name="T18" fmla="*/ 18 w 41"/>
                      <a:gd name="T19" fmla="*/ 29 h 58"/>
                      <a:gd name="T20" fmla="*/ 16 w 41"/>
                      <a:gd name="T21" fmla="*/ 26 h 58"/>
                      <a:gd name="T22" fmla="*/ 13 w 41"/>
                      <a:gd name="T23" fmla="*/ 22 h 58"/>
                      <a:gd name="T24" fmla="*/ 9 w 41"/>
                      <a:gd name="T25" fmla="*/ 17 h 58"/>
                      <a:gd name="T26" fmla="*/ 6 w 41"/>
                      <a:gd name="T27" fmla="*/ 11 h 58"/>
                      <a:gd name="T28" fmla="*/ 4 w 41"/>
                      <a:gd name="T29" fmla="*/ 6 h 58"/>
                      <a:gd name="T30" fmla="*/ 2 w 41"/>
                      <a:gd name="T31" fmla="*/ 2 h 58"/>
                      <a:gd name="T32" fmla="*/ 0 w 41"/>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8">
                        <a:moveTo>
                          <a:pt x="0" y="0"/>
                        </a:moveTo>
                        <a:lnTo>
                          <a:pt x="4" y="5"/>
                        </a:lnTo>
                        <a:lnTo>
                          <a:pt x="12" y="12"/>
                        </a:lnTo>
                        <a:lnTo>
                          <a:pt x="19" y="21"/>
                        </a:lnTo>
                        <a:lnTo>
                          <a:pt x="27" y="30"/>
                        </a:lnTo>
                        <a:lnTo>
                          <a:pt x="34" y="39"/>
                        </a:lnTo>
                        <a:lnTo>
                          <a:pt x="40" y="48"/>
                        </a:lnTo>
                        <a:lnTo>
                          <a:pt x="41" y="54"/>
                        </a:lnTo>
                        <a:lnTo>
                          <a:pt x="40" y="58"/>
                        </a:lnTo>
                        <a:lnTo>
                          <a:pt x="36" y="57"/>
                        </a:lnTo>
                        <a:lnTo>
                          <a:pt x="31" y="52"/>
                        </a:lnTo>
                        <a:lnTo>
                          <a:pt x="25" y="43"/>
                        </a:lnTo>
                        <a:lnTo>
                          <a:pt x="18" y="33"/>
                        </a:lnTo>
                        <a:lnTo>
                          <a:pt x="12" y="21"/>
                        </a:lnTo>
                        <a:lnTo>
                          <a:pt x="8" y="12"/>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48" name="Freeform 120">
                    <a:extLst>
                      <a:ext uri="{FF2B5EF4-FFF2-40B4-BE49-F238E27FC236}">
                        <a16:creationId xmlns:a16="http://schemas.microsoft.com/office/drawing/2014/main" id="{6B222F13-0098-4A92-9C44-2379EEC67929}"/>
                      </a:ext>
                    </a:extLst>
                  </p:cNvPr>
                  <p:cNvSpPr>
                    <a:spLocks/>
                  </p:cNvSpPr>
                  <p:nvPr/>
                </p:nvSpPr>
                <p:spPr bwMode="auto">
                  <a:xfrm>
                    <a:off x="690" y="49"/>
                    <a:ext cx="101" cy="21"/>
                  </a:xfrm>
                  <a:custGeom>
                    <a:avLst/>
                    <a:gdLst>
                      <a:gd name="T0" fmla="*/ 0 w 201"/>
                      <a:gd name="T1" fmla="*/ 2 h 43"/>
                      <a:gd name="T2" fmla="*/ 0 w 201"/>
                      <a:gd name="T3" fmla="*/ 1 h 43"/>
                      <a:gd name="T4" fmla="*/ 1 w 201"/>
                      <a:gd name="T5" fmla="*/ 0 h 43"/>
                      <a:gd name="T6" fmla="*/ 1 w 201"/>
                      <a:gd name="T7" fmla="*/ 0 h 43"/>
                      <a:gd name="T8" fmla="*/ 2 w 201"/>
                      <a:gd name="T9" fmla="*/ 0 h 43"/>
                      <a:gd name="T10" fmla="*/ 9 w 201"/>
                      <a:gd name="T11" fmla="*/ 5 h 43"/>
                      <a:gd name="T12" fmla="*/ 15 w 201"/>
                      <a:gd name="T13" fmla="*/ 9 h 43"/>
                      <a:gd name="T14" fmla="*/ 22 w 201"/>
                      <a:gd name="T15" fmla="*/ 12 h 43"/>
                      <a:gd name="T16" fmla="*/ 29 w 201"/>
                      <a:gd name="T17" fmla="*/ 14 h 43"/>
                      <a:gd name="T18" fmla="*/ 36 w 201"/>
                      <a:gd name="T19" fmla="*/ 16 h 43"/>
                      <a:gd name="T20" fmla="*/ 43 w 201"/>
                      <a:gd name="T21" fmla="*/ 16 h 43"/>
                      <a:gd name="T22" fmla="*/ 49 w 201"/>
                      <a:gd name="T23" fmla="*/ 16 h 43"/>
                      <a:gd name="T24" fmla="*/ 56 w 201"/>
                      <a:gd name="T25" fmla="*/ 16 h 43"/>
                      <a:gd name="T26" fmla="*/ 62 w 201"/>
                      <a:gd name="T27" fmla="*/ 16 h 43"/>
                      <a:gd name="T28" fmla="*/ 69 w 201"/>
                      <a:gd name="T29" fmla="*/ 15 h 43"/>
                      <a:gd name="T30" fmla="*/ 75 w 201"/>
                      <a:gd name="T31" fmla="*/ 14 h 43"/>
                      <a:gd name="T32" fmla="*/ 81 w 201"/>
                      <a:gd name="T33" fmla="*/ 12 h 43"/>
                      <a:gd name="T34" fmla="*/ 87 w 201"/>
                      <a:gd name="T35" fmla="*/ 10 h 43"/>
                      <a:gd name="T36" fmla="*/ 92 w 201"/>
                      <a:gd name="T37" fmla="*/ 8 h 43"/>
                      <a:gd name="T38" fmla="*/ 96 w 201"/>
                      <a:gd name="T39" fmla="*/ 7 h 43"/>
                      <a:gd name="T40" fmla="*/ 101 w 201"/>
                      <a:gd name="T41" fmla="*/ 6 h 43"/>
                      <a:gd name="T42" fmla="*/ 99 w 201"/>
                      <a:gd name="T43" fmla="*/ 8 h 43"/>
                      <a:gd name="T44" fmla="*/ 95 w 201"/>
                      <a:gd name="T45" fmla="*/ 11 h 43"/>
                      <a:gd name="T46" fmla="*/ 91 w 201"/>
                      <a:gd name="T47" fmla="*/ 14 h 43"/>
                      <a:gd name="T48" fmla="*/ 85 w 201"/>
                      <a:gd name="T49" fmla="*/ 16 h 43"/>
                      <a:gd name="T50" fmla="*/ 78 w 201"/>
                      <a:gd name="T51" fmla="*/ 18 h 43"/>
                      <a:gd name="T52" fmla="*/ 71 w 201"/>
                      <a:gd name="T53" fmla="*/ 19 h 43"/>
                      <a:gd name="T54" fmla="*/ 63 w 201"/>
                      <a:gd name="T55" fmla="*/ 21 h 43"/>
                      <a:gd name="T56" fmla="*/ 55 w 201"/>
                      <a:gd name="T57" fmla="*/ 21 h 43"/>
                      <a:gd name="T58" fmla="*/ 47 w 201"/>
                      <a:gd name="T59" fmla="*/ 21 h 43"/>
                      <a:gd name="T60" fmla="*/ 39 w 201"/>
                      <a:gd name="T61" fmla="*/ 21 h 43"/>
                      <a:gd name="T62" fmla="*/ 31 w 201"/>
                      <a:gd name="T63" fmla="*/ 19 h 43"/>
                      <a:gd name="T64" fmla="*/ 23 w 201"/>
                      <a:gd name="T65" fmla="*/ 17 h 43"/>
                      <a:gd name="T66" fmla="*/ 16 w 201"/>
                      <a:gd name="T67" fmla="*/ 15 h 43"/>
                      <a:gd name="T68" fmla="*/ 10 w 201"/>
                      <a:gd name="T69" fmla="*/ 11 h 43"/>
                      <a:gd name="T70" fmla="*/ 5 w 201"/>
                      <a:gd name="T71" fmla="*/ 7 h 43"/>
                      <a:gd name="T72" fmla="*/ 0 w 201"/>
                      <a:gd name="T73" fmla="*/ 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1" h="43">
                        <a:moveTo>
                          <a:pt x="0" y="5"/>
                        </a:moveTo>
                        <a:lnTo>
                          <a:pt x="0" y="3"/>
                        </a:lnTo>
                        <a:lnTo>
                          <a:pt x="1" y="1"/>
                        </a:lnTo>
                        <a:lnTo>
                          <a:pt x="2" y="0"/>
                        </a:lnTo>
                        <a:lnTo>
                          <a:pt x="4" y="0"/>
                        </a:lnTo>
                        <a:lnTo>
                          <a:pt x="17" y="10"/>
                        </a:lnTo>
                        <a:lnTo>
                          <a:pt x="30" y="18"/>
                        </a:lnTo>
                        <a:lnTo>
                          <a:pt x="44" y="24"/>
                        </a:lnTo>
                        <a:lnTo>
                          <a:pt x="57" y="29"/>
                        </a:lnTo>
                        <a:lnTo>
                          <a:pt x="71" y="32"/>
                        </a:lnTo>
                        <a:lnTo>
                          <a:pt x="85" y="33"/>
                        </a:lnTo>
                        <a:lnTo>
                          <a:pt x="98" y="33"/>
                        </a:lnTo>
                        <a:lnTo>
                          <a:pt x="112" y="33"/>
                        </a:lnTo>
                        <a:lnTo>
                          <a:pt x="124" y="32"/>
                        </a:lnTo>
                        <a:lnTo>
                          <a:pt x="137" y="30"/>
                        </a:lnTo>
                        <a:lnTo>
                          <a:pt x="150" y="28"/>
                        </a:lnTo>
                        <a:lnTo>
                          <a:pt x="161" y="24"/>
                        </a:lnTo>
                        <a:lnTo>
                          <a:pt x="173" y="21"/>
                        </a:lnTo>
                        <a:lnTo>
                          <a:pt x="183" y="17"/>
                        </a:lnTo>
                        <a:lnTo>
                          <a:pt x="192" y="15"/>
                        </a:lnTo>
                        <a:lnTo>
                          <a:pt x="201" y="12"/>
                        </a:lnTo>
                        <a:lnTo>
                          <a:pt x="197" y="17"/>
                        </a:lnTo>
                        <a:lnTo>
                          <a:pt x="190" y="23"/>
                        </a:lnTo>
                        <a:lnTo>
                          <a:pt x="181" y="28"/>
                        </a:lnTo>
                        <a:lnTo>
                          <a:pt x="169" y="32"/>
                        </a:lnTo>
                        <a:lnTo>
                          <a:pt x="155" y="37"/>
                        </a:lnTo>
                        <a:lnTo>
                          <a:pt x="141" y="39"/>
                        </a:lnTo>
                        <a:lnTo>
                          <a:pt x="125" y="42"/>
                        </a:lnTo>
                        <a:lnTo>
                          <a:pt x="109" y="43"/>
                        </a:lnTo>
                        <a:lnTo>
                          <a:pt x="93" y="43"/>
                        </a:lnTo>
                        <a:lnTo>
                          <a:pt x="77" y="42"/>
                        </a:lnTo>
                        <a:lnTo>
                          <a:pt x="61" y="38"/>
                        </a:lnTo>
                        <a:lnTo>
                          <a:pt x="46" y="35"/>
                        </a:lnTo>
                        <a:lnTo>
                          <a:pt x="32" y="30"/>
                        </a:lnTo>
                        <a:lnTo>
                          <a:pt x="19" y="23"/>
                        </a:lnTo>
                        <a:lnTo>
                          <a:pt x="9" y="1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49" name="Freeform 121">
                    <a:extLst>
                      <a:ext uri="{FF2B5EF4-FFF2-40B4-BE49-F238E27FC236}">
                        <a16:creationId xmlns:a16="http://schemas.microsoft.com/office/drawing/2014/main" id="{F22193C9-7D4B-49BB-A8E1-06564B112B5B}"/>
                      </a:ext>
                    </a:extLst>
                  </p:cNvPr>
                  <p:cNvSpPr>
                    <a:spLocks/>
                  </p:cNvSpPr>
                  <p:nvPr/>
                </p:nvSpPr>
                <p:spPr bwMode="auto">
                  <a:xfrm>
                    <a:off x="778" y="40"/>
                    <a:ext cx="11" cy="22"/>
                  </a:xfrm>
                  <a:custGeom>
                    <a:avLst/>
                    <a:gdLst>
                      <a:gd name="T0" fmla="*/ 0 w 22"/>
                      <a:gd name="T1" fmla="*/ 22 h 45"/>
                      <a:gd name="T2" fmla="*/ 5 w 22"/>
                      <a:gd name="T3" fmla="*/ 16 h 45"/>
                      <a:gd name="T4" fmla="*/ 9 w 22"/>
                      <a:gd name="T5" fmla="*/ 9 h 45"/>
                      <a:gd name="T6" fmla="*/ 11 w 22"/>
                      <a:gd name="T7" fmla="*/ 3 h 45"/>
                      <a:gd name="T8" fmla="*/ 11 w 22"/>
                      <a:gd name="T9" fmla="*/ 0 h 45"/>
                      <a:gd name="T10" fmla="*/ 8 w 22"/>
                      <a:gd name="T11" fmla="*/ 1 h 45"/>
                      <a:gd name="T12" fmla="*/ 7 w 22"/>
                      <a:gd name="T13" fmla="*/ 8 h 45"/>
                      <a:gd name="T14" fmla="*/ 4 w 22"/>
                      <a:gd name="T15" fmla="*/ 15 h 45"/>
                      <a:gd name="T16" fmla="*/ 0 w 22"/>
                      <a:gd name="T17" fmla="*/ 22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5">
                        <a:moveTo>
                          <a:pt x="0" y="45"/>
                        </a:moveTo>
                        <a:lnTo>
                          <a:pt x="9" y="33"/>
                        </a:lnTo>
                        <a:lnTo>
                          <a:pt x="17" y="19"/>
                        </a:lnTo>
                        <a:lnTo>
                          <a:pt x="22" y="6"/>
                        </a:lnTo>
                        <a:lnTo>
                          <a:pt x="21" y="0"/>
                        </a:lnTo>
                        <a:lnTo>
                          <a:pt x="16" y="3"/>
                        </a:lnTo>
                        <a:lnTo>
                          <a:pt x="13" y="16"/>
                        </a:lnTo>
                        <a:lnTo>
                          <a:pt x="7" y="31"/>
                        </a:lnTo>
                        <a:lnTo>
                          <a:pt x="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50" name="Freeform 122">
                    <a:extLst>
                      <a:ext uri="{FF2B5EF4-FFF2-40B4-BE49-F238E27FC236}">
                        <a16:creationId xmlns:a16="http://schemas.microsoft.com/office/drawing/2014/main" id="{A79E871E-4CA3-4F6D-A128-713639D5CB7E}"/>
                      </a:ext>
                    </a:extLst>
                  </p:cNvPr>
                  <p:cNvSpPr>
                    <a:spLocks/>
                  </p:cNvSpPr>
                  <p:nvPr/>
                </p:nvSpPr>
                <p:spPr bwMode="auto">
                  <a:xfrm>
                    <a:off x="769" y="40"/>
                    <a:ext cx="13" cy="25"/>
                  </a:xfrm>
                  <a:custGeom>
                    <a:avLst/>
                    <a:gdLst>
                      <a:gd name="T0" fmla="*/ 12 w 25"/>
                      <a:gd name="T1" fmla="*/ 0 h 49"/>
                      <a:gd name="T2" fmla="*/ 13 w 25"/>
                      <a:gd name="T3" fmla="*/ 4 h 49"/>
                      <a:gd name="T4" fmla="*/ 10 w 25"/>
                      <a:gd name="T5" fmla="*/ 10 h 49"/>
                      <a:gd name="T6" fmla="*/ 6 w 25"/>
                      <a:gd name="T7" fmla="*/ 19 h 49"/>
                      <a:gd name="T8" fmla="*/ 0 w 25"/>
                      <a:gd name="T9" fmla="*/ 25 h 49"/>
                      <a:gd name="T10" fmla="*/ 3 w 25"/>
                      <a:gd name="T11" fmla="*/ 18 h 49"/>
                      <a:gd name="T12" fmla="*/ 7 w 25"/>
                      <a:gd name="T13" fmla="*/ 10 h 49"/>
                      <a:gd name="T14" fmla="*/ 10 w 25"/>
                      <a:gd name="T15" fmla="*/ 3 h 49"/>
                      <a:gd name="T16" fmla="*/ 12 w 25"/>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9">
                        <a:moveTo>
                          <a:pt x="24" y="0"/>
                        </a:moveTo>
                        <a:lnTo>
                          <a:pt x="25" y="7"/>
                        </a:lnTo>
                        <a:lnTo>
                          <a:pt x="20" y="20"/>
                        </a:lnTo>
                        <a:lnTo>
                          <a:pt x="12" y="37"/>
                        </a:lnTo>
                        <a:lnTo>
                          <a:pt x="0" y="49"/>
                        </a:lnTo>
                        <a:lnTo>
                          <a:pt x="5" y="35"/>
                        </a:lnTo>
                        <a:lnTo>
                          <a:pt x="13" y="19"/>
                        </a:lnTo>
                        <a:lnTo>
                          <a:pt x="19" y="5"/>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51" name="Freeform 123">
                    <a:extLst>
                      <a:ext uri="{FF2B5EF4-FFF2-40B4-BE49-F238E27FC236}">
                        <a16:creationId xmlns:a16="http://schemas.microsoft.com/office/drawing/2014/main" id="{96A09646-BFBA-46FC-BF2B-309D1EDF98BD}"/>
                      </a:ext>
                    </a:extLst>
                  </p:cNvPr>
                  <p:cNvSpPr>
                    <a:spLocks/>
                  </p:cNvSpPr>
                  <p:nvPr/>
                </p:nvSpPr>
                <p:spPr bwMode="auto">
                  <a:xfrm>
                    <a:off x="749" y="36"/>
                    <a:ext cx="18" cy="33"/>
                  </a:xfrm>
                  <a:custGeom>
                    <a:avLst/>
                    <a:gdLst>
                      <a:gd name="T0" fmla="*/ 18 w 36"/>
                      <a:gd name="T1" fmla="*/ 0 h 64"/>
                      <a:gd name="T2" fmla="*/ 18 w 36"/>
                      <a:gd name="T3" fmla="*/ 2 h 64"/>
                      <a:gd name="T4" fmla="*/ 18 w 36"/>
                      <a:gd name="T5" fmla="*/ 5 h 64"/>
                      <a:gd name="T6" fmla="*/ 16 w 36"/>
                      <a:gd name="T7" fmla="*/ 9 h 64"/>
                      <a:gd name="T8" fmla="*/ 14 w 36"/>
                      <a:gd name="T9" fmla="*/ 14 h 64"/>
                      <a:gd name="T10" fmla="*/ 11 w 36"/>
                      <a:gd name="T11" fmla="*/ 20 h 64"/>
                      <a:gd name="T12" fmla="*/ 8 w 36"/>
                      <a:gd name="T13" fmla="*/ 25 h 64"/>
                      <a:gd name="T14" fmla="*/ 4 w 36"/>
                      <a:gd name="T15" fmla="*/ 30 h 64"/>
                      <a:gd name="T16" fmla="*/ 0 w 36"/>
                      <a:gd name="T17" fmla="*/ 33 h 64"/>
                      <a:gd name="T18" fmla="*/ 2 w 36"/>
                      <a:gd name="T19" fmla="*/ 30 h 64"/>
                      <a:gd name="T20" fmla="*/ 4 w 36"/>
                      <a:gd name="T21" fmla="*/ 26 h 64"/>
                      <a:gd name="T22" fmla="*/ 7 w 36"/>
                      <a:gd name="T23" fmla="*/ 20 h 64"/>
                      <a:gd name="T24" fmla="*/ 9 w 36"/>
                      <a:gd name="T25" fmla="*/ 14 h 64"/>
                      <a:gd name="T26" fmla="*/ 11 w 36"/>
                      <a:gd name="T27" fmla="*/ 9 h 64"/>
                      <a:gd name="T28" fmla="*/ 14 w 36"/>
                      <a:gd name="T29" fmla="*/ 4 h 64"/>
                      <a:gd name="T30" fmla="*/ 16 w 36"/>
                      <a:gd name="T31" fmla="*/ 1 h 64"/>
                      <a:gd name="T32" fmla="*/ 18 w 3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64">
                        <a:moveTo>
                          <a:pt x="35" y="0"/>
                        </a:moveTo>
                        <a:lnTo>
                          <a:pt x="36" y="3"/>
                        </a:lnTo>
                        <a:lnTo>
                          <a:pt x="35" y="9"/>
                        </a:lnTo>
                        <a:lnTo>
                          <a:pt x="31" y="18"/>
                        </a:lnTo>
                        <a:lnTo>
                          <a:pt x="27" y="28"/>
                        </a:lnTo>
                        <a:lnTo>
                          <a:pt x="21" y="39"/>
                        </a:lnTo>
                        <a:lnTo>
                          <a:pt x="15" y="49"/>
                        </a:lnTo>
                        <a:lnTo>
                          <a:pt x="7" y="58"/>
                        </a:lnTo>
                        <a:lnTo>
                          <a:pt x="0" y="64"/>
                        </a:lnTo>
                        <a:lnTo>
                          <a:pt x="4" y="58"/>
                        </a:lnTo>
                        <a:lnTo>
                          <a:pt x="7" y="50"/>
                        </a:lnTo>
                        <a:lnTo>
                          <a:pt x="13" y="39"/>
                        </a:lnTo>
                        <a:lnTo>
                          <a:pt x="18" y="27"/>
                        </a:lnTo>
                        <a:lnTo>
                          <a:pt x="22" y="17"/>
                        </a:lnTo>
                        <a:lnTo>
                          <a:pt x="28" y="7"/>
                        </a:lnTo>
                        <a:lnTo>
                          <a:pt x="31"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52" name="Freeform 124">
                    <a:extLst>
                      <a:ext uri="{FF2B5EF4-FFF2-40B4-BE49-F238E27FC236}">
                        <a16:creationId xmlns:a16="http://schemas.microsoft.com/office/drawing/2014/main" id="{2B46DC89-917E-4B33-A94B-5CF439C53A05}"/>
                      </a:ext>
                    </a:extLst>
                  </p:cNvPr>
                  <p:cNvSpPr>
                    <a:spLocks/>
                  </p:cNvSpPr>
                  <p:nvPr/>
                </p:nvSpPr>
                <p:spPr bwMode="auto">
                  <a:xfrm>
                    <a:off x="731" y="33"/>
                    <a:ext cx="19" cy="35"/>
                  </a:xfrm>
                  <a:custGeom>
                    <a:avLst/>
                    <a:gdLst>
                      <a:gd name="T0" fmla="*/ 18 w 40"/>
                      <a:gd name="T1" fmla="*/ 0 h 70"/>
                      <a:gd name="T2" fmla="*/ 19 w 40"/>
                      <a:gd name="T3" fmla="*/ 2 h 70"/>
                      <a:gd name="T4" fmla="*/ 18 w 40"/>
                      <a:gd name="T5" fmla="*/ 6 h 70"/>
                      <a:gd name="T6" fmla="*/ 16 w 40"/>
                      <a:gd name="T7" fmla="*/ 11 h 70"/>
                      <a:gd name="T8" fmla="*/ 13 w 40"/>
                      <a:gd name="T9" fmla="*/ 17 h 70"/>
                      <a:gd name="T10" fmla="*/ 10 w 40"/>
                      <a:gd name="T11" fmla="*/ 23 h 70"/>
                      <a:gd name="T12" fmla="*/ 7 w 40"/>
                      <a:gd name="T13" fmla="*/ 28 h 70"/>
                      <a:gd name="T14" fmla="*/ 3 w 40"/>
                      <a:gd name="T15" fmla="*/ 32 h 70"/>
                      <a:gd name="T16" fmla="*/ 0 w 40"/>
                      <a:gd name="T17" fmla="*/ 35 h 70"/>
                      <a:gd name="T18" fmla="*/ 1 w 40"/>
                      <a:gd name="T19" fmla="*/ 32 h 70"/>
                      <a:gd name="T20" fmla="*/ 3 w 40"/>
                      <a:gd name="T21" fmla="*/ 28 h 70"/>
                      <a:gd name="T22" fmla="*/ 6 w 40"/>
                      <a:gd name="T23" fmla="*/ 22 h 70"/>
                      <a:gd name="T24" fmla="*/ 9 w 40"/>
                      <a:gd name="T25" fmla="*/ 16 h 70"/>
                      <a:gd name="T26" fmla="*/ 12 w 40"/>
                      <a:gd name="T27" fmla="*/ 10 h 70"/>
                      <a:gd name="T28" fmla="*/ 15 w 40"/>
                      <a:gd name="T29" fmla="*/ 5 h 70"/>
                      <a:gd name="T30" fmla="*/ 17 w 40"/>
                      <a:gd name="T31" fmla="*/ 1 h 70"/>
                      <a:gd name="T32" fmla="*/ 18 w 40"/>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70">
                        <a:moveTo>
                          <a:pt x="38" y="0"/>
                        </a:moveTo>
                        <a:lnTo>
                          <a:pt x="40" y="3"/>
                        </a:lnTo>
                        <a:lnTo>
                          <a:pt x="37" y="11"/>
                        </a:lnTo>
                        <a:lnTo>
                          <a:pt x="34" y="22"/>
                        </a:lnTo>
                        <a:lnTo>
                          <a:pt x="28" y="33"/>
                        </a:lnTo>
                        <a:lnTo>
                          <a:pt x="22" y="45"/>
                        </a:lnTo>
                        <a:lnTo>
                          <a:pt x="14" y="56"/>
                        </a:lnTo>
                        <a:lnTo>
                          <a:pt x="7" y="64"/>
                        </a:lnTo>
                        <a:lnTo>
                          <a:pt x="0" y="70"/>
                        </a:lnTo>
                        <a:lnTo>
                          <a:pt x="3" y="64"/>
                        </a:lnTo>
                        <a:lnTo>
                          <a:pt x="7" y="55"/>
                        </a:lnTo>
                        <a:lnTo>
                          <a:pt x="13" y="44"/>
                        </a:lnTo>
                        <a:lnTo>
                          <a:pt x="19" y="31"/>
                        </a:lnTo>
                        <a:lnTo>
                          <a:pt x="26" y="19"/>
                        </a:lnTo>
                        <a:lnTo>
                          <a:pt x="32"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53" name="Freeform 125">
                    <a:extLst>
                      <a:ext uri="{FF2B5EF4-FFF2-40B4-BE49-F238E27FC236}">
                        <a16:creationId xmlns:a16="http://schemas.microsoft.com/office/drawing/2014/main" id="{98822B3D-84FB-4F76-AE97-FD97913D49BF}"/>
                      </a:ext>
                    </a:extLst>
                  </p:cNvPr>
                  <p:cNvSpPr>
                    <a:spLocks/>
                  </p:cNvSpPr>
                  <p:nvPr/>
                </p:nvSpPr>
                <p:spPr bwMode="auto">
                  <a:xfrm>
                    <a:off x="718" y="37"/>
                    <a:ext cx="21" cy="29"/>
                  </a:xfrm>
                  <a:custGeom>
                    <a:avLst/>
                    <a:gdLst>
                      <a:gd name="T0" fmla="*/ 21 w 43"/>
                      <a:gd name="T1" fmla="*/ 0 h 57"/>
                      <a:gd name="T2" fmla="*/ 21 w 43"/>
                      <a:gd name="T3" fmla="*/ 1 h 57"/>
                      <a:gd name="T4" fmla="*/ 20 w 43"/>
                      <a:gd name="T5" fmla="*/ 5 h 57"/>
                      <a:gd name="T6" fmla="*/ 17 w 43"/>
                      <a:gd name="T7" fmla="*/ 9 h 57"/>
                      <a:gd name="T8" fmla="*/ 14 w 43"/>
                      <a:gd name="T9" fmla="*/ 15 h 57"/>
                      <a:gd name="T10" fmla="*/ 10 w 43"/>
                      <a:gd name="T11" fmla="*/ 20 h 57"/>
                      <a:gd name="T12" fmla="*/ 6 w 43"/>
                      <a:gd name="T13" fmla="*/ 24 h 57"/>
                      <a:gd name="T14" fmla="*/ 3 w 43"/>
                      <a:gd name="T15" fmla="*/ 27 h 57"/>
                      <a:gd name="T16" fmla="*/ 0 w 43"/>
                      <a:gd name="T17" fmla="*/ 29 h 57"/>
                      <a:gd name="T18" fmla="*/ 2 w 43"/>
                      <a:gd name="T19" fmla="*/ 26 h 57"/>
                      <a:gd name="T20" fmla="*/ 4 w 43"/>
                      <a:gd name="T21" fmla="*/ 22 h 57"/>
                      <a:gd name="T22" fmla="*/ 7 w 43"/>
                      <a:gd name="T23" fmla="*/ 17 h 57"/>
                      <a:gd name="T24" fmla="*/ 11 w 43"/>
                      <a:gd name="T25" fmla="*/ 12 h 57"/>
                      <a:gd name="T26" fmla="*/ 14 w 43"/>
                      <a:gd name="T27" fmla="*/ 7 h 57"/>
                      <a:gd name="T28" fmla="*/ 17 w 43"/>
                      <a:gd name="T29" fmla="*/ 3 h 57"/>
                      <a:gd name="T30" fmla="*/ 19 w 43"/>
                      <a:gd name="T31" fmla="*/ 1 h 57"/>
                      <a:gd name="T32" fmla="*/ 21 w 43"/>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57">
                        <a:moveTo>
                          <a:pt x="43" y="0"/>
                        </a:moveTo>
                        <a:lnTo>
                          <a:pt x="43" y="2"/>
                        </a:lnTo>
                        <a:lnTo>
                          <a:pt x="40" y="9"/>
                        </a:lnTo>
                        <a:lnTo>
                          <a:pt x="35" y="18"/>
                        </a:lnTo>
                        <a:lnTo>
                          <a:pt x="29" y="29"/>
                        </a:lnTo>
                        <a:lnTo>
                          <a:pt x="21" y="39"/>
                        </a:lnTo>
                        <a:lnTo>
                          <a:pt x="13" y="47"/>
                        </a:lnTo>
                        <a:lnTo>
                          <a:pt x="6" y="54"/>
                        </a:lnTo>
                        <a:lnTo>
                          <a:pt x="0" y="57"/>
                        </a:lnTo>
                        <a:lnTo>
                          <a:pt x="4" y="52"/>
                        </a:lnTo>
                        <a:lnTo>
                          <a:pt x="9" y="44"/>
                        </a:lnTo>
                        <a:lnTo>
                          <a:pt x="15" y="34"/>
                        </a:lnTo>
                        <a:lnTo>
                          <a:pt x="22" y="23"/>
                        </a:lnTo>
                        <a:lnTo>
                          <a:pt x="29" y="14"/>
                        </a:lnTo>
                        <a:lnTo>
                          <a:pt x="35"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54" name="Freeform 126">
                    <a:extLst>
                      <a:ext uri="{FF2B5EF4-FFF2-40B4-BE49-F238E27FC236}">
                        <a16:creationId xmlns:a16="http://schemas.microsoft.com/office/drawing/2014/main" id="{D311B733-28B1-40F5-A61A-1CA9EC35608A}"/>
                      </a:ext>
                    </a:extLst>
                  </p:cNvPr>
                  <p:cNvSpPr>
                    <a:spLocks/>
                  </p:cNvSpPr>
                  <p:nvPr/>
                </p:nvSpPr>
                <p:spPr bwMode="auto">
                  <a:xfrm>
                    <a:off x="709" y="39"/>
                    <a:ext cx="18" cy="24"/>
                  </a:xfrm>
                  <a:custGeom>
                    <a:avLst/>
                    <a:gdLst>
                      <a:gd name="T0" fmla="*/ 17 w 37"/>
                      <a:gd name="T1" fmla="*/ 0 h 49"/>
                      <a:gd name="T2" fmla="*/ 18 w 37"/>
                      <a:gd name="T3" fmla="*/ 1 h 49"/>
                      <a:gd name="T4" fmla="*/ 17 w 37"/>
                      <a:gd name="T5" fmla="*/ 4 h 49"/>
                      <a:gd name="T6" fmla="*/ 16 w 37"/>
                      <a:gd name="T7" fmla="*/ 7 h 49"/>
                      <a:gd name="T8" fmla="*/ 13 w 37"/>
                      <a:gd name="T9" fmla="*/ 11 h 49"/>
                      <a:gd name="T10" fmla="*/ 11 w 37"/>
                      <a:gd name="T11" fmla="*/ 15 h 49"/>
                      <a:gd name="T12" fmla="*/ 7 w 37"/>
                      <a:gd name="T13" fmla="*/ 19 h 49"/>
                      <a:gd name="T14" fmla="*/ 4 w 37"/>
                      <a:gd name="T15" fmla="*/ 22 h 49"/>
                      <a:gd name="T16" fmla="*/ 0 w 37"/>
                      <a:gd name="T17" fmla="*/ 24 h 49"/>
                      <a:gd name="T18" fmla="*/ 1 w 37"/>
                      <a:gd name="T19" fmla="*/ 21 h 49"/>
                      <a:gd name="T20" fmla="*/ 4 w 37"/>
                      <a:gd name="T21" fmla="*/ 18 h 49"/>
                      <a:gd name="T22" fmla="*/ 6 w 37"/>
                      <a:gd name="T23" fmla="*/ 14 h 49"/>
                      <a:gd name="T24" fmla="*/ 9 w 37"/>
                      <a:gd name="T25" fmla="*/ 9 h 49"/>
                      <a:gd name="T26" fmla="*/ 12 w 37"/>
                      <a:gd name="T27" fmla="*/ 6 h 49"/>
                      <a:gd name="T28" fmla="*/ 14 w 37"/>
                      <a:gd name="T29" fmla="*/ 2 h 49"/>
                      <a:gd name="T30" fmla="*/ 16 w 37"/>
                      <a:gd name="T31" fmla="*/ 0 h 49"/>
                      <a:gd name="T32" fmla="*/ 17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35" y="0"/>
                        </a:moveTo>
                        <a:lnTo>
                          <a:pt x="37" y="3"/>
                        </a:lnTo>
                        <a:lnTo>
                          <a:pt x="34" y="8"/>
                        </a:lnTo>
                        <a:lnTo>
                          <a:pt x="32" y="15"/>
                        </a:lnTo>
                        <a:lnTo>
                          <a:pt x="27" y="23"/>
                        </a:lnTo>
                        <a:lnTo>
                          <a:pt x="22" y="31"/>
                        </a:lnTo>
                        <a:lnTo>
                          <a:pt x="15" y="39"/>
                        </a:lnTo>
                        <a:lnTo>
                          <a:pt x="8" y="45"/>
                        </a:lnTo>
                        <a:lnTo>
                          <a:pt x="0" y="49"/>
                        </a:lnTo>
                        <a:lnTo>
                          <a:pt x="3" y="43"/>
                        </a:lnTo>
                        <a:lnTo>
                          <a:pt x="8" y="36"/>
                        </a:lnTo>
                        <a:lnTo>
                          <a:pt x="13" y="28"/>
                        </a:lnTo>
                        <a:lnTo>
                          <a:pt x="19" y="19"/>
                        </a:lnTo>
                        <a:lnTo>
                          <a:pt x="24" y="12"/>
                        </a:lnTo>
                        <a:lnTo>
                          <a:pt x="28" y="5"/>
                        </a:lnTo>
                        <a:lnTo>
                          <a:pt x="33"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55" name="Freeform 127">
                    <a:extLst>
                      <a:ext uri="{FF2B5EF4-FFF2-40B4-BE49-F238E27FC236}">
                        <a16:creationId xmlns:a16="http://schemas.microsoft.com/office/drawing/2014/main" id="{8A74F836-072A-427C-90C0-A1D86F138F49}"/>
                      </a:ext>
                    </a:extLst>
                  </p:cNvPr>
                  <p:cNvSpPr>
                    <a:spLocks/>
                  </p:cNvSpPr>
                  <p:nvPr/>
                </p:nvSpPr>
                <p:spPr bwMode="auto">
                  <a:xfrm>
                    <a:off x="699" y="39"/>
                    <a:ext cx="16" cy="17"/>
                  </a:xfrm>
                  <a:custGeom>
                    <a:avLst/>
                    <a:gdLst>
                      <a:gd name="T0" fmla="*/ 16 w 32"/>
                      <a:gd name="T1" fmla="*/ 0 h 35"/>
                      <a:gd name="T2" fmla="*/ 16 w 32"/>
                      <a:gd name="T3" fmla="*/ 1 h 35"/>
                      <a:gd name="T4" fmla="*/ 15 w 32"/>
                      <a:gd name="T5" fmla="*/ 3 h 35"/>
                      <a:gd name="T6" fmla="*/ 14 w 32"/>
                      <a:gd name="T7" fmla="*/ 6 h 35"/>
                      <a:gd name="T8" fmla="*/ 11 w 32"/>
                      <a:gd name="T9" fmla="*/ 10 h 35"/>
                      <a:gd name="T10" fmla="*/ 8 w 32"/>
                      <a:gd name="T11" fmla="*/ 13 h 35"/>
                      <a:gd name="T12" fmla="*/ 5 w 32"/>
                      <a:gd name="T13" fmla="*/ 16 h 35"/>
                      <a:gd name="T14" fmla="*/ 2 w 32"/>
                      <a:gd name="T15" fmla="*/ 17 h 35"/>
                      <a:gd name="T16" fmla="*/ 0 w 32"/>
                      <a:gd name="T17" fmla="*/ 17 h 35"/>
                      <a:gd name="T18" fmla="*/ 4 w 32"/>
                      <a:gd name="T19" fmla="*/ 13 h 35"/>
                      <a:gd name="T20" fmla="*/ 8 w 32"/>
                      <a:gd name="T21" fmla="*/ 7 h 35"/>
                      <a:gd name="T22" fmla="*/ 13 w 32"/>
                      <a:gd name="T23" fmla="*/ 2 h 35"/>
                      <a:gd name="T24" fmla="*/ 16 w 32"/>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5">
                        <a:moveTo>
                          <a:pt x="31" y="0"/>
                        </a:moveTo>
                        <a:lnTo>
                          <a:pt x="32" y="3"/>
                        </a:lnTo>
                        <a:lnTo>
                          <a:pt x="30" y="7"/>
                        </a:lnTo>
                        <a:lnTo>
                          <a:pt x="27" y="13"/>
                        </a:lnTo>
                        <a:lnTo>
                          <a:pt x="21" y="20"/>
                        </a:lnTo>
                        <a:lnTo>
                          <a:pt x="15" y="26"/>
                        </a:lnTo>
                        <a:lnTo>
                          <a:pt x="9" y="32"/>
                        </a:lnTo>
                        <a:lnTo>
                          <a:pt x="4" y="34"/>
                        </a:lnTo>
                        <a:lnTo>
                          <a:pt x="0" y="35"/>
                        </a:lnTo>
                        <a:lnTo>
                          <a:pt x="7" y="27"/>
                        </a:lnTo>
                        <a:lnTo>
                          <a:pt x="16" y="15"/>
                        </a:lnTo>
                        <a:lnTo>
                          <a:pt x="25" y="5"/>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56" name="Freeform 128">
                    <a:extLst>
                      <a:ext uri="{FF2B5EF4-FFF2-40B4-BE49-F238E27FC236}">
                        <a16:creationId xmlns:a16="http://schemas.microsoft.com/office/drawing/2014/main" id="{FD2D2452-1CFA-4B2F-8A48-C775724CFEA4}"/>
                      </a:ext>
                    </a:extLst>
                  </p:cNvPr>
                  <p:cNvSpPr>
                    <a:spLocks/>
                  </p:cNvSpPr>
                  <p:nvPr/>
                </p:nvSpPr>
                <p:spPr bwMode="auto">
                  <a:xfrm>
                    <a:off x="693" y="42"/>
                    <a:ext cx="11" cy="11"/>
                  </a:xfrm>
                  <a:custGeom>
                    <a:avLst/>
                    <a:gdLst>
                      <a:gd name="T0" fmla="*/ 11 w 20"/>
                      <a:gd name="T1" fmla="*/ 0 h 22"/>
                      <a:gd name="T2" fmla="*/ 11 w 20"/>
                      <a:gd name="T3" fmla="*/ 3 h 22"/>
                      <a:gd name="T4" fmla="*/ 8 w 20"/>
                      <a:gd name="T5" fmla="*/ 7 h 22"/>
                      <a:gd name="T6" fmla="*/ 4 w 20"/>
                      <a:gd name="T7" fmla="*/ 11 h 22"/>
                      <a:gd name="T8" fmla="*/ 0 w 20"/>
                      <a:gd name="T9" fmla="*/ 11 h 22"/>
                      <a:gd name="T10" fmla="*/ 3 w 20"/>
                      <a:gd name="T11" fmla="*/ 9 h 22"/>
                      <a:gd name="T12" fmla="*/ 7 w 20"/>
                      <a:gd name="T13" fmla="*/ 4 h 22"/>
                      <a:gd name="T14" fmla="*/ 9 w 20"/>
                      <a:gd name="T15" fmla="*/ 0 h 22"/>
                      <a:gd name="T16" fmla="*/ 11 w 20"/>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0"/>
                        </a:moveTo>
                        <a:lnTo>
                          <a:pt x="20" y="6"/>
                        </a:lnTo>
                        <a:lnTo>
                          <a:pt x="15" y="14"/>
                        </a:lnTo>
                        <a:lnTo>
                          <a:pt x="8" y="21"/>
                        </a:lnTo>
                        <a:lnTo>
                          <a:pt x="0" y="22"/>
                        </a:lnTo>
                        <a:lnTo>
                          <a:pt x="6" y="17"/>
                        </a:lnTo>
                        <a:lnTo>
                          <a:pt x="12" y="8"/>
                        </a:lnTo>
                        <a:lnTo>
                          <a:pt x="17" y="0"/>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57" name="Freeform 129">
                    <a:extLst>
                      <a:ext uri="{FF2B5EF4-FFF2-40B4-BE49-F238E27FC236}">
                        <a16:creationId xmlns:a16="http://schemas.microsoft.com/office/drawing/2014/main" id="{F2E575A2-7142-4A37-B68B-14FB6096FC9F}"/>
                      </a:ext>
                    </a:extLst>
                  </p:cNvPr>
                  <p:cNvSpPr>
                    <a:spLocks/>
                  </p:cNvSpPr>
                  <p:nvPr/>
                </p:nvSpPr>
                <p:spPr bwMode="auto">
                  <a:xfrm>
                    <a:off x="785" y="43"/>
                    <a:ext cx="12" cy="15"/>
                  </a:xfrm>
                  <a:custGeom>
                    <a:avLst/>
                    <a:gdLst>
                      <a:gd name="T0" fmla="*/ 0 w 23"/>
                      <a:gd name="T1" fmla="*/ 15 h 30"/>
                      <a:gd name="T2" fmla="*/ 2 w 23"/>
                      <a:gd name="T3" fmla="*/ 12 h 30"/>
                      <a:gd name="T4" fmla="*/ 5 w 23"/>
                      <a:gd name="T5" fmla="*/ 6 h 30"/>
                      <a:gd name="T6" fmla="*/ 9 w 23"/>
                      <a:gd name="T7" fmla="*/ 2 h 30"/>
                      <a:gd name="T8" fmla="*/ 12 w 23"/>
                      <a:gd name="T9" fmla="*/ 0 h 30"/>
                      <a:gd name="T10" fmla="*/ 12 w 23"/>
                      <a:gd name="T11" fmla="*/ 4 h 30"/>
                      <a:gd name="T12" fmla="*/ 8 w 23"/>
                      <a:gd name="T13" fmla="*/ 8 h 30"/>
                      <a:gd name="T14" fmla="*/ 4 w 23"/>
                      <a:gd name="T15" fmla="*/ 13 h 30"/>
                      <a:gd name="T16" fmla="*/ 0 w 23"/>
                      <a:gd name="T17" fmla="*/ 15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30">
                        <a:moveTo>
                          <a:pt x="0" y="30"/>
                        </a:moveTo>
                        <a:lnTo>
                          <a:pt x="3" y="24"/>
                        </a:lnTo>
                        <a:lnTo>
                          <a:pt x="10" y="12"/>
                        </a:lnTo>
                        <a:lnTo>
                          <a:pt x="17" y="3"/>
                        </a:lnTo>
                        <a:lnTo>
                          <a:pt x="23" y="0"/>
                        </a:lnTo>
                        <a:lnTo>
                          <a:pt x="23" y="7"/>
                        </a:lnTo>
                        <a:lnTo>
                          <a:pt x="16" y="15"/>
                        </a:lnTo>
                        <a:lnTo>
                          <a:pt x="7" y="25"/>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58" name="Freeform 130">
                    <a:extLst>
                      <a:ext uri="{FF2B5EF4-FFF2-40B4-BE49-F238E27FC236}">
                        <a16:creationId xmlns:a16="http://schemas.microsoft.com/office/drawing/2014/main" id="{F1CED02C-E419-44C5-8734-3F7C262BB0CC}"/>
                      </a:ext>
                    </a:extLst>
                  </p:cNvPr>
                  <p:cNvSpPr>
                    <a:spLocks/>
                  </p:cNvSpPr>
                  <p:nvPr/>
                </p:nvSpPr>
                <p:spPr bwMode="auto">
                  <a:xfrm>
                    <a:off x="785" y="59"/>
                    <a:ext cx="15" cy="6"/>
                  </a:xfrm>
                  <a:custGeom>
                    <a:avLst/>
                    <a:gdLst>
                      <a:gd name="T0" fmla="*/ 0 w 31"/>
                      <a:gd name="T1" fmla="*/ 0 h 11"/>
                      <a:gd name="T2" fmla="*/ 2 w 31"/>
                      <a:gd name="T3" fmla="*/ 1 h 11"/>
                      <a:gd name="T4" fmla="*/ 7 w 31"/>
                      <a:gd name="T5" fmla="*/ 4 h 11"/>
                      <a:gd name="T6" fmla="*/ 12 w 31"/>
                      <a:gd name="T7" fmla="*/ 6 h 11"/>
                      <a:gd name="T8" fmla="*/ 15 w 31"/>
                      <a:gd name="T9" fmla="*/ 5 h 11"/>
                      <a:gd name="T10" fmla="*/ 15 w 31"/>
                      <a:gd name="T11" fmla="*/ 4 h 11"/>
                      <a:gd name="T12" fmla="*/ 14 w 31"/>
                      <a:gd name="T13" fmla="*/ 3 h 11"/>
                      <a:gd name="T14" fmla="*/ 12 w 31"/>
                      <a:gd name="T15" fmla="*/ 2 h 11"/>
                      <a:gd name="T16" fmla="*/ 9 w 31"/>
                      <a:gd name="T17" fmla="*/ 2 h 11"/>
                      <a:gd name="T18" fmla="*/ 7 w 31"/>
                      <a:gd name="T19" fmla="*/ 1 h 11"/>
                      <a:gd name="T20" fmla="*/ 4 w 31"/>
                      <a:gd name="T21" fmla="*/ 1 h 11"/>
                      <a:gd name="T22" fmla="*/ 1 w 31"/>
                      <a:gd name="T23" fmla="*/ 0 h 11"/>
                      <a:gd name="T24" fmla="*/ 0 w 31"/>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11">
                        <a:moveTo>
                          <a:pt x="0" y="0"/>
                        </a:moveTo>
                        <a:lnTo>
                          <a:pt x="5" y="2"/>
                        </a:lnTo>
                        <a:lnTo>
                          <a:pt x="15" y="8"/>
                        </a:lnTo>
                        <a:lnTo>
                          <a:pt x="25" y="11"/>
                        </a:lnTo>
                        <a:lnTo>
                          <a:pt x="31" y="10"/>
                        </a:lnTo>
                        <a:lnTo>
                          <a:pt x="31" y="8"/>
                        </a:lnTo>
                        <a:lnTo>
                          <a:pt x="28" y="5"/>
                        </a:lnTo>
                        <a:lnTo>
                          <a:pt x="24" y="4"/>
                        </a:lnTo>
                        <a:lnTo>
                          <a:pt x="19" y="3"/>
                        </a:lnTo>
                        <a:lnTo>
                          <a:pt x="14" y="2"/>
                        </a:lnTo>
                        <a:lnTo>
                          <a:pt x="8" y="1"/>
                        </a:lnTo>
                        <a:lnTo>
                          <a:pt x="3"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59" name="Freeform 131">
                    <a:extLst>
                      <a:ext uri="{FF2B5EF4-FFF2-40B4-BE49-F238E27FC236}">
                        <a16:creationId xmlns:a16="http://schemas.microsoft.com/office/drawing/2014/main" id="{DC685B3C-1B29-4640-875C-8FCEA1818F84}"/>
                      </a:ext>
                    </a:extLst>
                  </p:cNvPr>
                  <p:cNvSpPr>
                    <a:spLocks/>
                  </p:cNvSpPr>
                  <p:nvPr/>
                </p:nvSpPr>
                <p:spPr bwMode="auto">
                  <a:xfrm>
                    <a:off x="788" y="52"/>
                    <a:ext cx="16" cy="5"/>
                  </a:xfrm>
                  <a:custGeom>
                    <a:avLst/>
                    <a:gdLst>
                      <a:gd name="T0" fmla="*/ 0 w 34"/>
                      <a:gd name="T1" fmla="*/ 5 h 10"/>
                      <a:gd name="T2" fmla="*/ 1 w 34"/>
                      <a:gd name="T3" fmla="*/ 5 h 10"/>
                      <a:gd name="T4" fmla="*/ 3 w 34"/>
                      <a:gd name="T5" fmla="*/ 5 h 10"/>
                      <a:gd name="T6" fmla="*/ 6 w 34"/>
                      <a:gd name="T7" fmla="*/ 5 h 10"/>
                      <a:gd name="T8" fmla="*/ 9 w 34"/>
                      <a:gd name="T9" fmla="*/ 5 h 10"/>
                      <a:gd name="T10" fmla="*/ 12 w 34"/>
                      <a:gd name="T11" fmla="*/ 4 h 10"/>
                      <a:gd name="T12" fmla="*/ 14 w 34"/>
                      <a:gd name="T13" fmla="*/ 4 h 10"/>
                      <a:gd name="T14" fmla="*/ 16 w 34"/>
                      <a:gd name="T15" fmla="*/ 2 h 10"/>
                      <a:gd name="T16" fmla="*/ 16 w 34"/>
                      <a:gd name="T17" fmla="*/ 1 h 10"/>
                      <a:gd name="T18" fmla="*/ 14 w 34"/>
                      <a:gd name="T19" fmla="*/ 0 h 10"/>
                      <a:gd name="T20" fmla="*/ 9 w 34"/>
                      <a:gd name="T21" fmla="*/ 1 h 10"/>
                      <a:gd name="T22" fmla="*/ 4 w 34"/>
                      <a:gd name="T23" fmla="*/ 4 h 10"/>
                      <a:gd name="T24" fmla="*/ 0 w 3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10">
                        <a:moveTo>
                          <a:pt x="0" y="10"/>
                        </a:moveTo>
                        <a:lnTo>
                          <a:pt x="3" y="10"/>
                        </a:lnTo>
                        <a:lnTo>
                          <a:pt x="7" y="9"/>
                        </a:lnTo>
                        <a:lnTo>
                          <a:pt x="13" y="9"/>
                        </a:lnTo>
                        <a:lnTo>
                          <a:pt x="19" y="9"/>
                        </a:lnTo>
                        <a:lnTo>
                          <a:pt x="25" y="8"/>
                        </a:lnTo>
                        <a:lnTo>
                          <a:pt x="29" y="7"/>
                        </a:lnTo>
                        <a:lnTo>
                          <a:pt x="33" y="4"/>
                        </a:lnTo>
                        <a:lnTo>
                          <a:pt x="34" y="2"/>
                        </a:lnTo>
                        <a:lnTo>
                          <a:pt x="29" y="0"/>
                        </a:lnTo>
                        <a:lnTo>
                          <a:pt x="20" y="2"/>
                        </a:lnTo>
                        <a:lnTo>
                          <a:pt x="9" y="7"/>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60" name="Freeform 132">
                    <a:extLst>
                      <a:ext uri="{FF2B5EF4-FFF2-40B4-BE49-F238E27FC236}">
                        <a16:creationId xmlns:a16="http://schemas.microsoft.com/office/drawing/2014/main" id="{C26D6E85-8BA0-442F-8546-1C055E06717F}"/>
                      </a:ext>
                    </a:extLst>
                  </p:cNvPr>
                  <p:cNvSpPr>
                    <a:spLocks/>
                  </p:cNvSpPr>
                  <p:nvPr/>
                </p:nvSpPr>
                <p:spPr bwMode="auto">
                  <a:xfrm>
                    <a:off x="780" y="61"/>
                    <a:ext cx="16" cy="12"/>
                  </a:xfrm>
                  <a:custGeom>
                    <a:avLst/>
                    <a:gdLst>
                      <a:gd name="T0" fmla="*/ 0 w 33"/>
                      <a:gd name="T1" fmla="*/ 0 h 24"/>
                      <a:gd name="T2" fmla="*/ 2 w 33"/>
                      <a:gd name="T3" fmla="*/ 2 h 24"/>
                      <a:gd name="T4" fmla="*/ 5 w 33"/>
                      <a:gd name="T5" fmla="*/ 3 h 24"/>
                      <a:gd name="T6" fmla="*/ 7 w 33"/>
                      <a:gd name="T7" fmla="*/ 4 h 24"/>
                      <a:gd name="T8" fmla="*/ 11 w 33"/>
                      <a:gd name="T9" fmla="*/ 6 h 24"/>
                      <a:gd name="T10" fmla="*/ 13 w 33"/>
                      <a:gd name="T11" fmla="*/ 8 h 24"/>
                      <a:gd name="T12" fmla="*/ 15 w 33"/>
                      <a:gd name="T13" fmla="*/ 10 h 24"/>
                      <a:gd name="T14" fmla="*/ 16 w 33"/>
                      <a:gd name="T15" fmla="*/ 11 h 24"/>
                      <a:gd name="T16" fmla="*/ 16 w 33"/>
                      <a:gd name="T17" fmla="*/ 12 h 24"/>
                      <a:gd name="T18" fmla="*/ 13 w 33"/>
                      <a:gd name="T19" fmla="*/ 12 h 24"/>
                      <a:gd name="T20" fmla="*/ 8 w 33"/>
                      <a:gd name="T21" fmla="*/ 8 h 24"/>
                      <a:gd name="T22" fmla="*/ 3 w 33"/>
                      <a:gd name="T23" fmla="*/ 4 h 24"/>
                      <a:gd name="T24" fmla="*/ 0 w 33"/>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4">
                        <a:moveTo>
                          <a:pt x="0" y="0"/>
                        </a:moveTo>
                        <a:lnTo>
                          <a:pt x="5" y="3"/>
                        </a:lnTo>
                        <a:lnTo>
                          <a:pt x="10" y="5"/>
                        </a:lnTo>
                        <a:lnTo>
                          <a:pt x="15" y="8"/>
                        </a:lnTo>
                        <a:lnTo>
                          <a:pt x="22" y="12"/>
                        </a:lnTo>
                        <a:lnTo>
                          <a:pt x="27" y="16"/>
                        </a:lnTo>
                        <a:lnTo>
                          <a:pt x="30" y="20"/>
                        </a:lnTo>
                        <a:lnTo>
                          <a:pt x="33" y="22"/>
                        </a:lnTo>
                        <a:lnTo>
                          <a:pt x="33" y="24"/>
                        </a:lnTo>
                        <a:lnTo>
                          <a:pt x="27" y="23"/>
                        </a:lnTo>
                        <a:lnTo>
                          <a:pt x="16" y="15"/>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61" name="Freeform 133">
                    <a:extLst>
                      <a:ext uri="{FF2B5EF4-FFF2-40B4-BE49-F238E27FC236}">
                        <a16:creationId xmlns:a16="http://schemas.microsoft.com/office/drawing/2014/main" id="{739EA073-6EA6-4053-871C-177E6B543277}"/>
                      </a:ext>
                    </a:extLst>
                  </p:cNvPr>
                  <p:cNvSpPr>
                    <a:spLocks/>
                  </p:cNvSpPr>
                  <p:nvPr/>
                </p:nvSpPr>
                <p:spPr bwMode="auto">
                  <a:xfrm>
                    <a:off x="697" y="56"/>
                    <a:ext cx="5" cy="22"/>
                  </a:xfrm>
                  <a:custGeom>
                    <a:avLst/>
                    <a:gdLst>
                      <a:gd name="T0" fmla="*/ 3 w 9"/>
                      <a:gd name="T1" fmla="*/ 0 h 44"/>
                      <a:gd name="T2" fmla="*/ 4 w 9"/>
                      <a:gd name="T3" fmla="*/ 5 h 44"/>
                      <a:gd name="T4" fmla="*/ 5 w 9"/>
                      <a:gd name="T5" fmla="*/ 13 h 44"/>
                      <a:gd name="T6" fmla="*/ 4 w 9"/>
                      <a:gd name="T7" fmla="*/ 19 h 44"/>
                      <a:gd name="T8" fmla="*/ 2 w 9"/>
                      <a:gd name="T9" fmla="*/ 22 h 44"/>
                      <a:gd name="T10" fmla="*/ 0 w 9"/>
                      <a:gd name="T11" fmla="*/ 20 h 44"/>
                      <a:gd name="T12" fmla="*/ 1 w 9"/>
                      <a:gd name="T13" fmla="*/ 13 h 44"/>
                      <a:gd name="T14" fmla="*/ 2 w 9"/>
                      <a:gd name="T15" fmla="*/ 6 h 44"/>
                      <a:gd name="T16" fmla="*/ 3 w 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4">
                        <a:moveTo>
                          <a:pt x="5" y="0"/>
                        </a:moveTo>
                        <a:lnTo>
                          <a:pt x="8" y="10"/>
                        </a:lnTo>
                        <a:lnTo>
                          <a:pt x="9" y="25"/>
                        </a:lnTo>
                        <a:lnTo>
                          <a:pt x="8" y="37"/>
                        </a:lnTo>
                        <a:lnTo>
                          <a:pt x="3" y="44"/>
                        </a:lnTo>
                        <a:lnTo>
                          <a:pt x="0" y="39"/>
                        </a:lnTo>
                        <a:lnTo>
                          <a:pt x="1" y="26"/>
                        </a:lnTo>
                        <a:lnTo>
                          <a:pt x="4"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62" name="Freeform 134">
                    <a:extLst>
                      <a:ext uri="{FF2B5EF4-FFF2-40B4-BE49-F238E27FC236}">
                        <a16:creationId xmlns:a16="http://schemas.microsoft.com/office/drawing/2014/main" id="{F4F0DCC5-60D2-4BBE-92BD-270D7FA46D20}"/>
                      </a:ext>
                    </a:extLst>
                  </p:cNvPr>
                  <p:cNvSpPr>
                    <a:spLocks/>
                  </p:cNvSpPr>
                  <p:nvPr/>
                </p:nvSpPr>
                <p:spPr bwMode="auto">
                  <a:xfrm>
                    <a:off x="689" y="53"/>
                    <a:ext cx="6" cy="21"/>
                  </a:xfrm>
                  <a:custGeom>
                    <a:avLst/>
                    <a:gdLst>
                      <a:gd name="T0" fmla="*/ 6 w 13"/>
                      <a:gd name="T1" fmla="*/ 0 h 43"/>
                      <a:gd name="T2" fmla="*/ 6 w 13"/>
                      <a:gd name="T3" fmla="*/ 5 h 43"/>
                      <a:gd name="T4" fmla="*/ 6 w 13"/>
                      <a:gd name="T5" fmla="*/ 12 h 43"/>
                      <a:gd name="T6" fmla="*/ 4 w 13"/>
                      <a:gd name="T7" fmla="*/ 18 h 43"/>
                      <a:gd name="T8" fmla="*/ 1 w 13"/>
                      <a:gd name="T9" fmla="*/ 21 h 43"/>
                      <a:gd name="T10" fmla="*/ 0 w 13"/>
                      <a:gd name="T11" fmla="*/ 18 h 43"/>
                      <a:gd name="T12" fmla="*/ 2 w 13"/>
                      <a:gd name="T13" fmla="*/ 12 h 43"/>
                      <a:gd name="T14" fmla="*/ 5 w 13"/>
                      <a:gd name="T15" fmla="*/ 4 h 43"/>
                      <a:gd name="T16" fmla="*/ 6 w 13"/>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43">
                        <a:moveTo>
                          <a:pt x="13" y="0"/>
                        </a:moveTo>
                        <a:lnTo>
                          <a:pt x="13" y="10"/>
                        </a:lnTo>
                        <a:lnTo>
                          <a:pt x="12" y="24"/>
                        </a:lnTo>
                        <a:lnTo>
                          <a:pt x="8" y="37"/>
                        </a:lnTo>
                        <a:lnTo>
                          <a:pt x="3" y="43"/>
                        </a:lnTo>
                        <a:lnTo>
                          <a:pt x="0" y="37"/>
                        </a:lnTo>
                        <a:lnTo>
                          <a:pt x="4" y="24"/>
                        </a:lnTo>
                        <a:lnTo>
                          <a:pt x="10" y="9"/>
                        </a:lnTo>
                        <a:lnTo>
                          <a:pt x="1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63" name="Freeform 135">
                    <a:extLst>
                      <a:ext uri="{FF2B5EF4-FFF2-40B4-BE49-F238E27FC236}">
                        <a16:creationId xmlns:a16="http://schemas.microsoft.com/office/drawing/2014/main" id="{2B928831-5471-4098-ACC2-EEFBCFF88B49}"/>
                      </a:ext>
                    </a:extLst>
                  </p:cNvPr>
                  <p:cNvSpPr>
                    <a:spLocks/>
                  </p:cNvSpPr>
                  <p:nvPr/>
                </p:nvSpPr>
                <p:spPr bwMode="auto">
                  <a:xfrm>
                    <a:off x="709" y="62"/>
                    <a:ext cx="4" cy="20"/>
                  </a:xfrm>
                  <a:custGeom>
                    <a:avLst/>
                    <a:gdLst>
                      <a:gd name="T0" fmla="*/ 1 w 8"/>
                      <a:gd name="T1" fmla="*/ 0 h 40"/>
                      <a:gd name="T2" fmla="*/ 3 w 8"/>
                      <a:gd name="T3" fmla="*/ 3 h 40"/>
                      <a:gd name="T4" fmla="*/ 4 w 8"/>
                      <a:gd name="T5" fmla="*/ 9 h 40"/>
                      <a:gd name="T6" fmla="*/ 4 w 8"/>
                      <a:gd name="T7" fmla="*/ 16 h 40"/>
                      <a:gd name="T8" fmla="*/ 2 w 8"/>
                      <a:gd name="T9" fmla="*/ 20 h 40"/>
                      <a:gd name="T10" fmla="*/ 0 w 8"/>
                      <a:gd name="T11" fmla="*/ 19 h 40"/>
                      <a:gd name="T12" fmla="*/ 0 w 8"/>
                      <a:gd name="T13" fmla="*/ 13 h 40"/>
                      <a:gd name="T14" fmla="*/ 1 w 8"/>
                      <a:gd name="T15" fmla="*/ 6 h 40"/>
                      <a:gd name="T16" fmla="*/ 1 w 8"/>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0">
                        <a:moveTo>
                          <a:pt x="2" y="0"/>
                        </a:moveTo>
                        <a:lnTo>
                          <a:pt x="5" y="5"/>
                        </a:lnTo>
                        <a:lnTo>
                          <a:pt x="8" y="18"/>
                        </a:lnTo>
                        <a:lnTo>
                          <a:pt x="8" y="32"/>
                        </a:lnTo>
                        <a:lnTo>
                          <a:pt x="4" y="40"/>
                        </a:lnTo>
                        <a:lnTo>
                          <a:pt x="0" y="38"/>
                        </a:lnTo>
                        <a:lnTo>
                          <a:pt x="0" y="26"/>
                        </a:lnTo>
                        <a:lnTo>
                          <a:pt x="2"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64" name="Freeform 136">
                    <a:extLst>
                      <a:ext uri="{FF2B5EF4-FFF2-40B4-BE49-F238E27FC236}">
                        <a16:creationId xmlns:a16="http://schemas.microsoft.com/office/drawing/2014/main" id="{696A9EF5-7E91-4698-BD21-3E4024D20455}"/>
                      </a:ext>
                    </a:extLst>
                  </p:cNvPr>
                  <p:cNvSpPr>
                    <a:spLocks/>
                  </p:cNvSpPr>
                  <p:nvPr/>
                </p:nvSpPr>
                <p:spPr bwMode="auto">
                  <a:xfrm>
                    <a:off x="718" y="64"/>
                    <a:ext cx="8" cy="24"/>
                  </a:xfrm>
                  <a:custGeom>
                    <a:avLst/>
                    <a:gdLst>
                      <a:gd name="T0" fmla="*/ 0 w 16"/>
                      <a:gd name="T1" fmla="*/ 0 h 47"/>
                      <a:gd name="T2" fmla="*/ 4 w 16"/>
                      <a:gd name="T3" fmla="*/ 6 h 47"/>
                      <a:gd name="T4" fmla="*/ 7 w 16"/>
                      <a:gd name="T5" fmla="*/ 13 h 47"/>
                      <a:gd name="T6" fmla="*/ 8 w 16"/>
                      <a:gd name="T7" fmla="*/ 20 h 47"/>
                      <a:gd name="T8" fmla="*/ 7 w 16"/>
                      <a:gd name="T9" fmla="*/ 24 h 47"/>
                      <a:gd name="T10" fmla="*/ 4 w 16"/>
                      <a:gd name="T11" fmla="*/ 22 h 47"/>
                      <a:gd name="T12" fmla="*/ 3 w 16"/>
                      <a:gd name="T13" fmla="*/ 14 h 47"/>
                      <a:gd name="T14" fmla="*/ 1 w 16"/>
                      <a:gd name="T15" fmla="*/ 6 h 47"/>
                      <a:gd name="T16" fmla="*/ 0 w 16"/>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0"/>
                        </a:moveTo>
                        <a:lnTo>
                          <a:pt x="7" y="12"/>
                        </a:lnTo>
                        <a:lnTo>
                          <a:pt x="14" y="26"/>
                        </a:lnTo>
                        <a:lnTo>
                          <a:pt x="16" y="40"/>
                        </a:lnTo>
                        <a:lnTo>
                          <a:pt x="14" y="47"/>
                        </a:lnTo>
                        <a:lnTo>
                          <a:pt x="8" y="43"/>
                        </a:lnTo>
                        <a:lnTo>
                          <a:pt x="5" y="28"/>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65" name="Freeform 137">
                    <a:extLst>
                      <a:ext uri="{FF2B5EF4-FFF2-40B4-BE49-F238E27FC236}">
                        <a16:creationId xmlns:a16="http://schemas.microsoft.com/office/drawing/2014/main" id="{22986E60-00EE-4590-8670-DA6B5AF67260}"/>
                      </a:ext>
                    </a:extLst>
                  </p:cNvPr>
                  <p:cNvSpPr>
                    <a:spLocks/>
                  </p:cNvSpPr>
                  <p:nvPr/>
                </p:nvSpPr>
                <p:spPr bwMode="auto">
                  <a:xfrm>
                    <a:off x="729" y="67"/>
                    <a:ext cx="9" cy="26"/>
                  </a:xfrm>
                  <a:custGeom>
                    <a:avLst/>
                    <a:gdLst>
                      <a:gd name="T0" fmla="*/ 0 w 18"/>
                      <a:gd name="T1" fmla="*/ 0 h 51"/>
                      <a:gd name="T2" fmla="*/ 4 w 18"/>
                      <a:gd name="T3" fmla="*/ 6 h 51"/>
                      <a:gd name="T4" fmla="*/ 7 w 18"/>
                      <a:gd name="T5" fmla="*/ 15 h 51"/>
                      <a:gd name="T6" fmla="*/ 9 w 18"/>
                      <a:gd name="T7" fmla="*/ 23 h 51"/>
                      <a:gd name="T8" fmla="*/ 8 w 18"/>
                      <a:gd name="T9" fmla="*/ 26 h 51"/>
                      <a:gd name="T10" fmla="*/ 5 w 18"/>
                      <a:gd name="T11" fmla="*/ 22 h 51"/>
                      <a:gd name="T12" fmla="*/ 3 w 18"/>
                      <a:gd name="T13" fmla="*/ 14 h 51"/>
                      <a:gd name="T14" fmla="*/ 1 w 18"/>
                      <a:gd name="T15" fmla="*/ 5 h 51"/>
                      <a:gd name="T16" fmla="*/ 0 w 18"/>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1">
                        <a:moveTo>
                          <a:pt x="0" y="0"/>
                        </a:moveTo>
                        <a:lnTo>
                          <a:pt x="7" y="11"/>
                        </a:lnTo>
                        <a:lnTo>
                          <a:pt x="14" y="29"/>
                        </a:lnTo>
                        <a:lnTo>
                          <a:pt x="18" y="45"/>
                        </a:lnTo>
                        <a:lnTo>
                          <a:pt x="16" y="51"/>
                        </a:lnTo>
                        <a:lnTo>
                          <a:pt x="10" y="44"/>
                        </a:lnTo>
                        <a:lnTo>
                          <a:pt x="6" y="28"/>
                        </a:lnTo>
                        <a:lnTo>
                          <a:pt x="2"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66" name="Freeform 138">
                    <a:extLst>
                      <a:ext uri="{FF2B5EF4-FFF2-40B4-BE49-F238E27FC236}">
                        <a16:creationId xmlns:a16="http://schemas.microsoft.com/office/drawing/2014/main" id="{614D9F49-9C38-4F81-A647-A978938EB781}"/>
                      </a:ext>
                    </a:extLst>
                  </p:cNvPr>
                  <p:cNvSpPr>
                    <a:spLocks/>
                  </p:cNvSpPr>
                  <p:nvPr/>
                </p:nvSpPr>
                <p:spPr bwMode="auto">
                  <a:xfrm>
                    <a:off x="749" y="66"/>
                    <a:ext cx="16" cy="27"/>
                  </a:xfrm>
                  <a:custGeom>
                    <a:avLst/>
                    <a:gdLst>
                      <a:gd name="T0" fmla="*/ 0 w 32"/>
                      <a:gd name="T1" fmla="*/ 0 h 54"/>
                      <a:gd name="T2" fmla="*/ 3 w 32"/>
                      <a:gd name="T3" fmla="*/ 2 h 54"/>
                      <a:gd name="T4" fmla="*/ 6 w 32"/>
                      <a:gd name="T5" fmla="*/ 6 h 54"/>
                      <a:gd name="T6" fmla="*/ 9 w 32"/>
                      <a:gd name="T7" fmla="*/ 10 h 54"/>
                      <a:gd name="T8" fmla="*/ 12 w 32"/>
                      <a:gd name="T9" fmla="*/ 14 h 54"/>
                      <a:gd name="T10" fmla="*/ 14 w 32"/>
                      <a:gd name="T11" fmla="*/ 18 h 54"/>
                      <a:gd name="T12" fmla="*/ 16 w 32"/>
                      <a:gd name="T13" fmla="*/ 23 h 54"/>
                      <a:gd name="T14" fmla="*/ 16 w 32"/>
                      <a:gd name="T15" fmla="*/ 25 h 54"/>
                      <a:gd name="T16" fmla="*/ 16 w 32"/>
                      <a:gd name="T17" fmla="*/ 27 h 54"/>
                      <a:gd name="T18" fmla="*/ 12 w 32"/>
                      <a:gd name="T19" fmla="*/ 24 h 54"/>
                      <a:gd name="T20" fmla="*/ 8 w 32"/>
                      <a:gd name="T21" fmla="*/ 15 h 54"/>
                      <a:gd name="T22" fmla="*/ 4 w 32"/>
                      <a:gd name="T23" fmla="*/ 5 h 54"/>
                      <a:gd name="T24" fmla="*/ 0 w 32"/>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54">
                        <a:moveTo>
                          <a:pt x="0" y="0"/>
                        </a:moveTo>
                        <a:lnTo>
                          <a:pt x="6" y="4"/>
                        </a:lnTo>
                        <a:lnTo>
                          <a:pt x="12" y="11"/>
                        </a:lnTo>
                        <a:lnTo>
                          <a:pt x="17" y="19"/>
                        </a:lnTo>
                        <a:lnTo>
                          <a:pt x="23" y="28"/>
                        </a:lnTo>
                        <a:lnTo>
                          <a:pt x="28" y="36"/>
                        </a:lnTo>
                        <a:lnTo>
                          <a:pt x="31" y="45"/>
                        </a:lnTo>
                        <a:lnTo>
                          <a:pt x="32" y="50"/>
                        </a:lnTo>
                        <a:lnTo>
                          <a:pt x="31" y="54"/>
                        </a:lnTo>
                        <a:lnTo>
                          <a:pt x="24" y="47"/>
                        </a:lnTo>
                        <a:lnTo>
                          <a:pt x="16" y="30"/>
                        </a:lnTo>
                        <a:lnTo>
                          <a:pt x="8"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67" name="Freeform 139">
                    <a:extLst>
                      <a:ext uri="{FF2B5EF4-FFF2-40B4-BE49-F238E27FC236}">
                        <a16:creationId xmlns:a16="http://schemas.microsoft.com/office/drawing/2014/main" id="{8FEFD383-4A5D-4620-8A97-E24331E9C89C}"/>
                      </a:ext>
                    </a:extLst>
                  </p:cNvPr>
                  <p:cNvSpPr>
                    <a:spLocks/>
                  </p:cNvSpPr>
                  <p:nvPr/>
                </p:nvSpPr>
                <p:spPr bwMode="auto">
                  <a:xfrm>
                    <a:off x="770" y="62"/>
                    <a:ext cx="19" cy="25"/>
                  </a:xfrm>
                  <a:custGeom>
                    <a:avLst/>
                    <a:gdLst>
                      <a:gd name="T0" fmla="*/ 0 w 37"/>
                      <a:gd name="T1" fmla="*/ 0 h 49"/>
                      <a:gd name="T2" fmla="*/ 3 w 37"/>
                      <a:gd name="T3" fmla="*/ 2 h 49"/>
                      <a:gd name="T4" fmla="*/ 5 w 37"/>
                      <a:gd name="T5" fmla="*/ 5 h 49"/>
                      <a:gd name="T6" fmla="*/ 9 w 37"/>
                      <a:gd name="T7" fmla="*/ 9 h 49"/>
                      <a:gd name="T8" fmla="*/ 12 w 37"/>
                      <a:gd name="T9" fmla="*/ 13 h 49"/>
                      <a:gd name="T10" fmla="*/ 15 w 37"/>
                      <a:gd name="T11" fmla="*/ 17 h 49"/>
                      <a:gd name="T12" fmla="*/ 17 w 37"/>
                      <a:gd name="T13" fmla="*/ 20 h 49"/>
                      <a:gd name="T14" fmla="*/ 19 w 37"/>
                      <a:gd name="T15" fmla="*/ 23 h 49"/>
                      <a:gd name="T16" fmla="*/ 18 w 37"/>
                      <a:gd name="T17" fmla="*/ 25 h 49"/>
                      <a:gd name="T18" fmla="*/ 16 w 37"/>
                      <a:gd name="T19" fmla="*/ 24 h 49"/>
                      <a:gd name="T20" fmla="*/ 14 w 37"/>
                      <a:gd name="T21" fmla="*/ 22 h 49"/>
                      <a:gd name="T22" fmla="*/ 11 w 37"/>
                      <a:gd name="T23" fmla="*/ 18 h 49"/>
                      <a:gd name="T24" fmla="*/ 9 w 37"/>
                      <a:gd name="T25" fmla="*/ 14 h 49"/>
                      <a:gd name="T26" fmla="*/ 6 w 37"/>
                      <a:gd name="T27" fmla="*/ 9 h 49"/>
                      <a:gd name="T28" fmla="*/ 4 w 37"/>
                      <a:gd name="T29" fmla="*/ 5 h 49"/>
                      <a:gd name="T30" fmla="*/ 2 w 37"/>
                      <a:gd name="T31" fmla="*/ 2 h 49"/>
                      <a:gd name="T32" fmla="*/ 0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0" y="0"/>
                        </a:moveTo>
                        <a:lnTo>
                          <a:pt x="5" y="3"/>
                        </a:lnTo>
                        <a:lnTo>
                          <a:pt x="10" y="10"/>
                        </a:lnTo>
                        <a:lnTo>
                          <a:pt x="17" y="17"/>
                        </a:lnTo>
                        <a:lnTo>
                          <a:pt x="24" y="25"/>
                        </a:lnTo>
                        <a:lnTo>
                          <a:pt x="30" y="33"/>
                        </a:lnTo>
                        <a:lnTo>
                          <a:pt x="34" y="40"/>
                        </a:lnTo>
                        <a:lnTo>
                          <a:pt x="37" y="46"/>
                        </a:lnTo>
                        <a:lnTo>
                          <a:pt x="36" y="49"/>
                        </a:lnTo>
                        <a:lnTo>
                          <a:pt x="32" y="48"/>
                        </a:lnTo>
                        <a:lnTo>
                          <a:pt x="28" y="43"/>
                        </a:lnTo>
                        <a:lnTo>
                          <a:pt x="22" y="36"/>
                        </a:lnTo>
                        <a:lnTo>
                          <a:pt x="17" y="27"/>
                        </a:lnTo>
                        <a:lnTo>
                          <a:pt x="11" y="18"/>
                        </a:lnTo>
                        <a:lnTo>
                          <a:pt x="7" y="10"/>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68" name="Freeform 140">
                    <a:extLst>
                      <a:ext uri="{FF2B5EF4-FFF2-40B4-BE49-F238E27FC236}">
                        <a16:creationId xmlns:a16="http://schemas.microsoft.com/office/drawing/2014/main" id="{269898F4-A7FC-4EA2-8073-47BBF554DFED}"/>
                      </a:ext>
                    </a:extLst>
                  </p:cNvPr>
                  <p:cNvSpPr>
                    <a:spLocks/>
                  </p:cNvSpPr>
                  <p:nvPr/>
                </p:nvSpPr>
                <p:spPr bwMode="auto">
                  <a:xfrm>
                    <a:off x="739" y="68"/>
                    <a:ext cx="15" cy="23"/>
                  </a:xfrm>
                  <a:custGeom>
                    <a:avLst/>
                    <a:gdLst>
                      <a:gd name="T0" fmla="*/ 0 w 31"/>
                      <a:gd name="T1" fmla="*/ 0 h 45"/>
                      <a:gd name="T2" fmla="*/ 1 w 31"/>
                      <a:gd name="T3" fmla="*/ 2 h 45"/>
                      <a:gd name="T4" fmla="*/ 4 w 31"/>
                      <a:gd name="T5" fmla="*/ 5 h 45"/>
                      <a:gd name="T6" fmla="*/ 7 w 31"/>
                      <a:gd name="T7" fmla="*/ 8 h 45"/>
                      <a:gd name="T8" fmla="*/ 10 w 31"/>
                      <a:gd name="T9" fmla="*/ 12 h 45"/>
                      <a:gd name="T10" fmla="*/ 13 w 31"/>
                      <a:gd name="T11" fmla="*/ 16 h 45"/>
                      <a:gd name="T12" fmla="*/ 15 w 31"/>
                      <a:gd name="T13" fmla="*/ 19 h 45"/>
                      <a:gd name="T14" fmla="*/ 15 w 31"/>
                      <a:gd name="T15" fmla="*/ 22 h 45"/>
                      <a:gd name="T16" fmla="*/ 14 w 31"/>
                      <a:gd name="T17" fmla="*/ 23 h 45"/>
                      <a:gd name="T18" fmla="*/ 10 w 31"/>
                      <a:gd name="T19" fmla="*/ 20 h 45"/>
                      <a:gd name="T20" fmla="*/ 6 w 31"/>
                      <a:gd name="T21" fmla="*/ 13 h 45"/>
                      <a:gd name="T22" fmla="*/ 2 w 31"/>
                      <a:gd name="T23" fmla="*/ 5 h 45"/>
                      <a:gd name="T24" fmla="*/ 0 w 31"/>
                      <a:gd name="T25" fmla="*/ 0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5">
                        <a:moveTo>
                          <a:pt x="0" y="0"/>
                        </a:moveTo>
                        <a:lnTo>
                          <a:pt x="3" y="4"/>
                        </a:lnTo>
                        <a:lnTo>
                          <a:pt x="9" y="9"/>
                        </a:lnTo>
                        <a:lnTo>
                          <a:pt x="15" y="16"/>
                        </a:lnTo>
                        <a:lnTo>
                          <a:pt x="21" y="24"/>
                        </a:lnTo>
                        <a:lnTo>
                          <a:pt x="26" y="31"/>
                        </a:lnTo>
                        <a:lnTo>
                          <a:pt x="30" y="38"/>
                        </a:lnTo>
                        <a:lnTo>
                          <a:pt x="31" y="43"/>
                        </a:lnTo>
                        <a:lnTo>
                          <a:pt x="28" y="45"/>
                        </a:lnTo>
                        <a:lnTo>
                          <a:pt x="20" y="39"/>
                        </a:lnTo>
                        <a:lnTo>
                          <a:pt x="12" y="25"/>
                        </a:lnTo>
                        <a:lnTo>
                          <a:pt x="4"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69" name="Freeform 141">
                    <a:extLst>
                      <a:ext uri="{FF2B5EF4-FFF2-40B4-BE49-F238E27FC236}">
                        <a16:creationId xmlns:a16="http://schemas.microsoft.com/office/drawing/2014/main" id="{3A9B7E57-8CC7-434C-8E48-9BB1B17C6140}"/>
                      </a:ext>
                    </a:extLst>
                  </p:cNvPr>
                  <p:cNvSpPr>
                    <a:spLocks/>
                  </p:cNvSpPr>
                  <p:nvPr/>
                </p:nvSpPr>
                <p:spPr bwMode="auto">
                  <a:xfrm>
                    <a:off x="740" y="34"/>
                    <a:ext cx="20" cy="36"/>
                  </a:xfrm>
                  <a:custGeom>
                    <a:avLst/>
                    <a:gdLst>
                      <a:gd name="T0" fmla="*/ 19 w 39"/>
                      <a:gd name="T1" fmla="*/ 0 h 72"/>
                      <a:gd name="T2" fmla="*/ 20 w 39"/>
                      <a:gd name="T3" fmla="*/ 3 h 72"/>
                      <a:gd name="T4" fmla="*/ 19 w 39"/>
                      <a:gd name="T5" fmla="*/ 6 h 72"/>
                      <a:gd name="T6" fmla="*/ 17 w 39"/>
                      <a:gd name="T7" fmla="*/ 12 h 72"/>
                      <a:gd name="T8" fmla="*/ 15 w 39"/>
                      <a:gd name="T9" fmla="*/ 18 h 72"/>
                      <a:gd name="T10" fmla="*/ 11 w 39"/>
                      <a:gd name="T11" fmla="*/ 23 h 72"/>
                      <a:gd name="T12" fmla="*/ 8 w 39"/>
                      <a:gd name="T13" fmla="*/ 29 h 72"/>
                      <a:gd name="T14" fmla="*/ 4 w 39"/>
                      <a:gd name="T15" fmla="*/ 33 h 72"/>
                      <a:gd name="T16" fmla="*/ 0 w 39"/>
                      <a:gd name="T17" fmla="*/ 36 h 72"/>
                      <a:gd name="T18" fmla="*/ 1 w 39"/>
                      <a:gd name="T19" fmla="*/ 33 h 72"/>
                      <a:gd name="T20" fmla="*/ 4 w 39"/>
                      <a:gd name="T21" fmla="*/ 29 h 72"/>
                      <a:gd name="T22" fmla="*/ 7 w 39"/>
                      <a:gd name="T23" fmla="*/ 23 h 72"/>
                      <a:gd name="T24" fmla="*/ 9 w 39"/>
                      <a:gd name="T25" fmla="*/ 16 h 72"/>
                      <a:gd name="T26" fmla="*/ 13 w 39"/>
                      <a:gd name="T27" fmla="*/ 10 h 72"/>
                      <a:gd name="T28" fmla="*/ 16 w 39"/>
                      <a:gd name="T29" fmla="*/ 5 h 72"/>
                      <a:gd name="T30" fmla="*/ 18 w 39"/>
                      <a:gd name="T31" fmla="*/ 1 h 72"/>
                      <a:gd name="T32" fmla="*/ 19 w 39"/>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72">
                        <a:moveTo>
                          <a:pt x="38" y="0"/>
                        </a:moveTo>
                        <a:lnTo>
                          <a:pt x="39" y="5"/>
                        </a:lnTo>
                        <a:lnTo>
                          <a:pt x="38" y="12"/>
                        </a:lnTo>
                        <a:lnTo>
                          <a:pt x="33" y="23"/>
                        </a:lnTo>
                        <a:lnTo>
                          <a:pt x="29" y="35"/>
                        </a:lnTo>
                        <a:lnTo>
                          <a:pt x="22" y="46"/>
                        </a:lnTo>
                        <a:lnTo>
                          <a:pt x="15" y="58"/>
                        </a:lnTo>
                        <a:lnTo>
                          <a:pt x="7" y="66"/>
                        </a:lnTo>
                        <a:lnTo>
                          <a:pt x="0" y="72"/>
                        </a:lnTo>
                        <a:lnTo>
                          <a:pt x="2" y="66"/>
                        </a:lnTo>
                        <a:lnTo>
                          <a:pt x="7" y="57"/>
                        </a:lnTo>
                        <a:lnTo>
                          <a:pt x="13" y="45"/>
                        </a:lnTo>
                        <a:lnTo>
                          <a:pt x="18" y="32"/>
                        </a:lnTo>
                        <a:lnTo>
                          <a:pt x="25" y="20"/>
                        </a:lnTo>
                        <a:lnTo>
                          <a:pt x="31"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70" name="Freeform 142">
                    <a:extLst>
                      <a:ext uri="{FF2B5EF4-FFF2-40B4-BE49-F238E27FC236}">
                        <a16:creationId xmlns:a16="http://schemas.microsoft.com/office/drawing/2014/main" id="{2E31FA88-FDEF-4980-AB2A-7748C14655CB}"/>
                      </a:ext>
                    </a:extLst>
                  </p:cNvPr>
                  <p:cNvSpPr>
                    <a:spLocks/>
                  </p:cNvSpPr>
                  <p:nvPr/>
                </p:nvSpPr>
                <p:spPr bwMode="auto">
                  <a:xfrm>
                    <a:off x="758" y="39"/>
                    <a:ext cx="16" cy="28"/>
                  </a:xfrm>
                  <a:custGeom>
                    <a:avLst/>
                    <a:gdLst>
                      <a:gd name="T0" fmla="*/ 16 w 33"/>
                      <a:gd name="T1" fmla="*/ 0 h 56"/>
                      <a:gd name="T2" fmla="*/ 16 w 33"/>
                      <a:gd name="T3" fmla="*/ 2 h 56"/>
                      <a:gd name="T4" fmla="*/ 16 w 33"/>
                      <a:gd name="T5" fmla="*/ 4 h 56"/>
                      <a:gd name="T6" fmla="*/ 15 w 33"/>
                      <a:gd name="T7" fmla="*/ 9 h 56"/>
                      <a:gd name="T8" fmla="*/ 12 w 33"/>
                      <a:gd name="T9" fmla="*/ 13 h 56"/>
                      <a:gd name="T10" fmla="*/ 9 w 33"/>
                      <a:gd name="T11" fmla="*/ 18 h 56"/>
                      <a:gd name="T12" fmla="*/ 6 w 33"/>
                      <a:gd name="T13" fmla="*/ 22 h 56"/>
                      <a:gd name="T14" fmla="*/ 3 w 33"/>
                      <a:gd name="T15" fmla="*/ 26 h 56"/>
                      <a:gd name="T16" fmla="*/ 0 w 33"/>
                      <a:gd name="T17" fmla="*/ 28 h 56"/>
                      <a:gd name="T18" fmla="*/ 4 w 33"/>
                      <a:gd name="T19" fmla="*/ 21 h 56"/>
                      <a:gd name="T20" fmla="*/ 9 w 33"/>
                      <a:gd name="T21" fmla="*/ 11 h 56"/>
                      <a:gd name="T22" fmla="*/ 13 w 33"/>
                      <a:gd name="T23" fmla="*/ 3 h 56"/>
                      <a:gd name="T24" fmla="*/ 16 w 33"/>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6">
                        <a:moveTo>
                          <a:pt x="33" y="0"/>
                        </a:moveTo>
                        <a:lnTo>
                          <a:pt x="33" y="3"/>
                        </a:lnTo>
                        <a:lnTo>
                          <a:pt x="32" y="8"/>
                        </a:lnTo>
                        <a:lnTo>
                          <a:pt x="30" y="17"/>
                        </a:lnTo>
                        <a:lnTo>
                          <a:pt x="25" y="25"/>
                        </a:lnTo>
                        <a:lnTo>
                          <a:pt x="19" y="35"/>
                        </a:lnTo>
                        <a:lnTo>
                          <a:pt x="13" y="43"/>
                        </a:lnTo>
                        <a:lnTo>
                          <a:pt x="6" y="51"/>
                        </a:lnTo>
                        <a:lnTo>
                          <a:pt x="0" y="56"/>
                        </a:lnTo>
                        <a:lnTo>
                          <a:pt x="8" y="42"/>
                        </a:lnTo>
                        <a:lnTo>
                          <a:pt x="18" y="22"/>
                        </a:lnTo>
                        <a:lnTo>
                          <a:pt x="27" y="6"/>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71" name="Freeform 143">
                    <a:extLst>
                      <a:ext uri="{FF2B5EF4-FFF2-40B4-BE49-F238E27FC236}">
                        <a16:creationId xmlns:a16="http://schemas.microsoft.com/office/drawing/2014/main" id="{1FBA4DD7-241C-46FC-BF42-901C4C4F0CF3}"/>
                      </a:ext>
                    </a:extLst>
                  </p:cNvPr>
                  <p:cNvSpPr>
                    <a:spLocks/>
                  </p:cNvSpPr>
                  <p:nvPr/>
                </p:nvSpPr>
                <p:spPr bwMode="auto">
                  <a:xfrm>
                    <a:off x="760" y="65"/>
                    <a:ext cx="18" cy="24"/>
                  </a:xfrm>
                  <a:custGeom>
                    <a:avLst/>
                    <a:gdLst>
                      <a:gd name="T0" fmla="*/ 0 w 36"/>
                      <a:gd name="T1" fmla="*/ 0 h 49"/>
                      <a:gd name="T2" fmla="*/ 3 w 36"/>
                      <a:gd name="T3" fmla="*/ 2 h 49"/>
                      <a:gd name="T4" fmla="*/ 6 w 36"/>
                      <a:gd name="T5" fmla="*/ 5 h 49"/>
                      <a:gd name="T6" fmla="*/ 8 w 36"/>
                      <a:gd name="T7" fmla="*/ 9 h 49"/>
                      <a:gd name="T8" fmla="*/ 12 w 36"/>
                      <a:gd name="T9" fmla="*/ 13 h 49"/>
                      <a:gd name="T10" fmla="*/ 15 w 36"/>
                      <a:gd name="T11" fmla="*/ 17 h 49"/>
                      <a:gd name="T12" fmla="*/ 17 w 36"/>
                      <a:gd name="T13" fmla="*/ 20 h 49"/>
                      <a:gd name="T14" fmla="*/ 18 w 36"/>
                      <a:gd name="T15" fmla="*/ 22 h 49"/>
                      <a:gd name="T16" fmla="*/ 18 w 36"/>
                      <a:gd name="T17" fmla="*/ 24 h 49"/>
                      <a:gd name="T18" fmla="*/ 16 w 36"/>
                      <a:gd name="T19" fmla="*/ 24 h 49"/>
                      <a:gd name="T20" fmla="*/ 14 w 36"/>
                      <a:gd name="T21" fmla="*/ 22 h 49"/>
                      <a:gd name="T22" fmla="*/ 11 w 36"/>
                      <a:gd name="T23" fmla="*/ 18 h 49"/>
                      <a:gd name="T24" fmla="*/ 8 w 36"/>
                      <a:gd name="T25" fmla="*/ 14 h 49"/>
                      <a:gd name="T26" fmla="*/ 6 w 36"/>
                      <a:gd name="T27" fmla="*/ 9 h 49"/>
                      <a:gd name="T28" fmla="*/ 4 w 36"/>
                      <a:gd name="T29" fmla="*/ 5 h 49"/>
                      <a:gd name="T30" fmla="*/ 1 w 36"/>
                      <a:gd name="T31" fmla="*/ 2 h 49"/>
                      <a:gd name="T32" fmla="*/ 0 w 36"/>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49">
                        <a:moveTo>
                          <a:pt x="0" y="0"/>
                        </a:moveTo>
                        <a:lnTo>
                          <a:pt x="5" y="4"/>
                        </a:lnTo>
                        <a:lnTo>
                          <a:pt x="11" y="11"/>
                        </a:lnTo>
                        <a:lnTo>
                          <a:pt x="16" y="18"/>
                        </a:lnTo>
                        <a:lnTo>
                          <a:pt x="23" y="26"/>
                        </a:lnTo>
                        <a:lnTo>
                          <a:pt x="29" y="34"/>
                        </a:lnTo>
                        <a:lnTo>
                          <a:pt x="34" y="41"/>
                        </a:lnTo>
                        <a:lnTo>
                          <a:pt x="36" y="45"/>
                        </a:lnTo>
                        <a:lnTo>
                          <a:pt x="35" y="49"/>
                        </a:lnTo>
                        <a:lnTo>
                          <a:pt x="31" y="49"/>
                        </a:lnTo>
                        <a:lnTo>
                          <a:pt x="27" y="44"/>
                        </a:lnTo>
                        <a:lnTo>
                          <a:pt x="21" y="37"/>
                        </a:lnTo>
                        <a:lnTo>
                          <a:pt x="16" y="28"/>
                        </a:lnTo>
                        <a:lnTo>
                          <a:pt x="12" y="19"/>
                        </a:lnTo>
                        <a:lnTo>
                          <a:pt x="7" y="11"/>
                        </a:lnTo>
                        <a:lnTo>
                          <a:pt x="2"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72" name="Freeform 144">
                    <a:extLst>
                      <a:ext uri="{FF2B5EF4-FFF2-40B4-BE49-F238E27FC236}">
                        <a16:creationId xmlns:a16="http://schemas.microsoft.com/office/drawing/2014/main" id="{3402037D-65D1-4BD3-9853-4A2A2EAA6994}"/>
                      </a:ext>
                    </a:extLst>
                  </p:cNvPr>
                  <p:cNvSpPr>
                    <a:spLocks/>
                  </p:cNvSpPr>
                  <p:nvPr/>
                </p:nvSpPr>
                <p:spPr bwMode="auto">
                  <a:xfrm>
                    <a:off x="130" y="435"/>
                    <a:ext cx="44" cy="114"/>
                  </a:xfrm>
                  <a:custGeom>
                    <a:avLst/>
                    <a:gdLst>
                      <a:gd name="T0" fmla="*/ 8 w 88"/>
                      <a:gd name="T1" fmla="*/ 0 h 229"/>
                      <a:gd name="T2" fmla="*/ 9 w 88"/>
                      <a:gd name="T3" fmla="*/ 0 h 229"/>
                      <a:gd name="T4" fmla="*/ 10 w 88"/>
                      <a:gd name="T5" fmla="*/ 1 h 229"/>
                      <a:gd name="T6" fmla="*/ 10 w 88"/>
                      <a:gd name="T7" fmla="*/ 2 h 229"/>
                      <a:gd name="T8" fmla="*/ 11 w 88"/>
                      <a:gd name="T9" fmla="*/ 3 h 229"/>
                      <a:gd name="T10" fmla="*/ 6 w 88"/>
                      <a:gd name="T11" fmla="*/ 21 h 229"/>
                      <a:gd name="T12" fmla="*/ 6 w 88"/>
                      <a:gd name="T13" fmla="*/ 38 h 229"/>
                      <a:gd name="T14" fmla="*/ 8 w 88"/>
                      <a:gd name="T15" fmla="*/ 54 h 229"/>
                      <a:gd name="T16" fmla="*/ 14 w 88"/>
                      <a:gd name="T17" fmla="*/ 68 h 229"/>
                      <a:gd name="T18" fmla="*/ 21 w 88"/>
                      <a:gd name="T19" fmla="*/ 82 h 229"/>
                      <a:gd name="T20" fmla="*/ 29 w 88"/>
                      <a:gd name="T21" fmla="*/ 94 h 229"/>
                      <a:gd name="T22" fmla="*/ 37 w 88"/>
                      <a:gd name="T23" fmla="*/ 105 h 229"/>
                      <a:gd name="T24" fmla="*/ 44 w 88"/>
                      <a:gd name="T25" fmla="*/ 114 h 229"/>
                      <a:gd name="T26" fmla="*/ 36 w 88"/>
                      <a:gd name="T27" fmla="*/ 109 h 229"/>
                      <a:gd name="T28" fmla="*/ 26 w 88"/>
                      <a:gd name="T29" fmla="*/ 99 h 229"/>
                      <a:gd name="T30" fmla="*/ 17 w 88"/>
                      <a:gd name="T31" fmla="*/ 85 h 229"/>
                      <a:gd name="T32" fmla="*/ 9 w 88"/>
                      <a:gd name="T33" fmla="*/ 68 h 229"/>
                      <a:gd name="T34" fmla="*/ 3 w 88"/>
                      <a:gd name="T35" fmla="*/ 50 h 229"/>
                      <a:gd name="T36" fmla="*/ 0 w 88"/>
                      <a:gd name="T37" fmla="*/ 32 h 229"/>
                      <a:gd name="T38" fmla="*/ 2 w 88"/>
                      <a:gd name="T39" fmla="*/ 14 h 229"/>
                      <a:gd name="T40" fmla="*/ 8 w 88"/>
                      <a:gd name="T41" fmla="*/ 0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8" h="229">
                        <a:moveTo>
                          <a:pt x="16" y="0"/>
                        </a:moveTo>
                        <a:lnTo>
                          <a:pt x="18" y="0"/>
                        </a:lnTo>
                        <a:lnTo>
                          <a:pt x="19" y="3"/>
                        </a:lnTo>
                        <a:lnTo>
                          <a:pt x="20" y="5"/>
                        </a:lnTo>
                        <a:lnTo>
                          <a:pt x="21" y="6"/>
                        </a:lnTo>
                        <a:lnTo>
                          <a:pt x="12" y="42"/>
                        </a:lnTo>
                        <a:lnTo>
                          <a:pt x="11" y="76"/>
                        </a:lnTo>
                        <a:lnTo>
                          <a:pt x="16" y="109"/>
                        </a:lnTo>
                        <a:lnTo>
                          <a:pt x="28" y="137"/>
                        </a:lnTo>
                        <a:lnTo>
                          <a:pt x="42" y="165"/>
                        </a:lnTo>
                        <a:lnTo>
                          <a:pt x="58" y="189"/>
                        </a:lnTo>
                        <a:lnTo>
                          <a:pt x="74" y="211"/>
                        </a:lnTo>
                        <a:lnTo>
                          <a:pt x="88" y="229"/>
                        </a:lnTo>
                        <a:lnTo>
                          <a:pt x="71" y="219"/>
                        </a:lnTo>
                        <a:lnTo>
                          <a:pt x="52" y="199"/>
                        </a:lnTo>
                        <a:lnTo>
                          <a:pt x="34" y="171"/>
                        </a:lnTo>
                        <a:lnTo>
                          <a:pt x="18" y="136"/>
                        </a:lnTo>
                        <a:lnTo>
                          <a:pt x="6" y="101"/>
                        </a:lnTo>
                        <a:lnTo>
                          <a:pt x="0" y="64"/>
                        </a:lnTo>
                        <a:lnTo>
                          <a:pt x="4" y="2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73" name="Freeform 145">
                    <a:extLst>
                      <a:ext uri="{FF2B5EF4-FFF2-40B4-BE49-F238E27FC236}">
                        <a16:creationId xmlns:a16="http://schemas.microsoft.com/office/drawing/2014/main" id="{C4ECAF6D-1E22-4FC4-AA74-EDB59D1FDB24}"/>
                      </a:ext>
                    </a:extLst>
                  </p:cNvPr>
                  <p:cNvSpPr>
                    <a:spLocks/>
                  </p:cNvSpPr>
                  <p:nvPr/>
                </p:nvSpPr>
                <p:spPr bwMode="auto">
                  <a:xfrm>
                    <a:off x="151" y="523"/>
                    <a:ext cx="38" cy="8"/>
                  </a:xfrm>
                  <a:custGeom>
                    <a:avLst/>
                    <a:gdLst>
                      <a:gd name="T0" fmla="*/ 38 w 76"/>
                      <a:gd name="T1" fmla="*/ 7 h 16"/>
                      <a:gd name="T2" fmla="*/ 37 w 76"/>
                      <a:gd name="T3" fmla="*/ 8 h 16"/>
                      <a:gd name="T4" fmla="*/ 34 w 76"/>
                      <a:gd name="T5" fmla="*/ 8 h 16"/>
                      <a:gd name="T6" fmla="*/ 29 w 76"/>
                      <a:gd name="T7" fmla="*/ 8 h 16"/>
                      <a:gd name="T8" fmla="*/ 23 w 76"/>
                      <a:gd name="T9" fmla="*/ 8 h 16"/>
                      <a:gd name="T10" fmla="*/ 16 w 76"/>
                      <a:gd name="T11" fmla="*/ 7 h 16"/>
                      <a:gd name="T12" fmla="*/ 10 w 76"/>
                      <a:gd name="T13" fmla="*/ 5 h 16"/>
                      <a:gd name="T14" fmla="*/ 5 w 76"/>
                      <a:gd name="T15" fmla="*/ 3 h 16"/>
                      <a:gd name="T16" fmla="*/ 0 w 76"/>
                      <a:gd name="T17" fmla="*/ 0 h 16"/>
                      <a:gd name="T18" fmla="*/ 4 w 76"/>
                      <a:gd name="T19" fmla="*/ 1 h 16"/>
                      <a:gd name="T20" fmla="*/ 10 w 76"/>
                      <a:gd name="T21" fmla="*/ 2 h 16"/>
                      <a:gd name="T22" fmla="*/ 16 w 76"/>
                      <a:gd name="T23" fmla="*/ 2 h 16"/>
                      <a:gd name="T24" fmla="*/ 23 w 76"/>
                      <a:gd name="T25" fmla="*/ 4 h 16"/>
                      <a:gd name="T26" fmla="*/ 28 w 76"/>
                      <a:gd name="T27" fmla="*/ 4 h 16"/>
                      <a:gd name="T28" fmla="*/ 34 w 76"/>
                      <a:gd name="T29" fmla="*/ 5 h 16"/>
                      <a:gd name="T30" fmla="*/ 37 w 76"/>
                      <a:gd name="T31" fmla="*/ 6 h 16"/>
                      <a:gd name="T32" fmla="*/ 38 w 76"/>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16">
                        <a:moveTo>
                          <a:pt x="76" y="14"/>
                        </a:moveTo>
                        <a:lnTo>
                          <a:pt x="74" y="15"/>
                        </a:lnTo>
                        <a:lnTo>
                          <a:pt x="67" y="16"/>
                        </a:lnTo>
                        <a:lnTo>
                          <a:pt x="57" y="16"/>
                        </a:lnTo>
                        <a:lnTo>
                          <a:pt x="45" y="15"/>
                        </a:lnTo>
                        <a:lnTo>
                          <a:pt x="32" y="14"/>
                        </a:lnTo>
                        <a:lnTo>
                          <a:pt x="19" y="10"/>
                        </a:lnTo>
                        <a:lnTo>
                          <a:pt x="9" y="6"/>
                        </a:lnTo>
                        <a:lnTo>
                          <a:pt x="0" y="0"/>
                        </a:lnTo>
                        <a:lnTo>
                          <a:pt x="8" y="1"/>
                        </a:lnTo>
                        <a:lnTo>
                          <a:pt x="19" y="3"/>
                        </a:lnTo>
                        <a:lnTo>
                          <a:pt x="32" y="4"/>
                        </a:lnTo>
                        <a:lnTo>
                          <a:pt x="45" y="7"/>
                        </a:lnTo>
                        <a:lnTo>
                          <a:pt x="56" y="8"/>
                        </a:lnTo>
                        <a:lnTo>
                          <a:pt x="67" y="10"/>
                        </a:lnTo>
                        <a:lnTo>
                          <a:pt x="74" y="11"/>
                        </a:lnTo>
                        <a:lnTo>
                          <a:pt x="76"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74" name="Freeform 146">
                    <a:extLst>
                      <a:ext uri="{FF2B5EF4-FFF2-40B4-BE49-F238E27FC236}">
                        <a16:creationId xmlns:a16="http://schemas.microsoft.com/office/drawing/2014/main" id="{7D3709B2-B58B-473F-93EE-65F3EBEE8E41}"/>
                      </a:ext>
                    </a:extLst>
                  </p:cNvPr>
                  <p:cNvSpPr>
                    <a:spLocks/>
                  </p:cNvSpPr>
                  <p:nvPr/>
                </p:nvSpPr>
                <p:spPr bwMode="auto">
                  <a:xfrm>
                    <a:off x="145" y="513"/>
                    <a:ext cx="46" cy="12"/>
                  </a:xfrm>
                  <a:custGeom>
                    <a:avLst/>
                    <a:gdLst>
                      <a:gd name="T0" fmla="*/ 46 w 91"/>
                      <a:gd name="T1" fmla="*/ 10 h 23"/>
                      <a:gd name="T2" fmla="*/ 44 w 91"/>
                      <a:gd name="T3" fmla="*/ 11 h 23"/>
                      <a:gd name="T4" fmla="*/ 40 w 91"/>
                      <a:gd name="T5" fmla="*/ 12 h 23"/>
                      <a:gd name="T6" fmla="*/ 34 w 91"/>
                      <a:gd name="T7" fmla="*/ 11 h 23"/>
                      <a:gd name="T8" fmla="*/ 27 w 91"/>
                      <a:gd name="T9" fmla="*/ 10 h 23"/>
                      <a:gd name="T10" fmla="*/ 19 w 91"/>
                      <a:gd name="T11" fmla="*/ 8 h 23"/>
                      <a:gd name="T12" fmla="*/ 12 w 91"/>
                      <a:gd name="T13" fmla="*/ 6 h 23"/>
                      <a:gd name="T14" fmla="*/ 6 w 91"/>
                      <a:gd name="T15" fmla="*/ 4 h 23"/>
                      <a:gd name="T16" fmla="*/ 0 w 91"/>
                      <a:gd name="T17" fmla="*/ 0 h 23"/>
                      <a:gd name="T18" fmla="*/ 4 w 91"/>
                      <a:gd name="T19" fmla="*/ 1 h 23"/>
                      <a:gd name="T20" fmla="*/ 10 w 91"/>
                      <a:gd name="T21" fmla="*/ 2 h 23"/>
                      <a:gd name="T22" fmla="*/ 17 w 91"/>
                      <a:gd name="T23" fmla="*/ 3 h 23"/>
                      <a:gd name="T24" fmla="*/ 25 w 91"/>
                      <a:gd name="T25" fmla="*/ 4 h 23"/>
                      <a:gd name="T26" fmla="*/ 33 w 91"/>
                      <a:gd name="T27" fmla="*/ 6 h 23"/>
                      <a:gd name="T28" fmla="*/ 40 w 91"/>
                      <a:gd name="T29" fmla="*/ 7 h 23"/>
                      <a:gd name="T30" fmla="*/ 44 w 91"/>
                      <a:gd name="T31" fmla="*/ 8 h 23"/>
                      <a:gd name="T32" fmla="*/ 46 w 91"/>
                      <a:gd name="T33" fmla="*/ 1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23">
                        <a:moveTo>
                          <a:pt x="91" y="20"/>
                        </a:moveTo>
                        <a:lnTo>
                          <a:pt x="88" y="22"/>
                        </a:lnTo>
                        <a:lnTo>
                          <a:pt x="80" y="23"/>
                        </a:lnTo>
                        <a:lnTo>
                          <a:pt x="67" y="22"/>
                        </a:lnTo>
                        <a:lnTo>
                          <a:pt x="53" y="20"/>
                        </a:lnTo>
                        <a:lnTo>
                          <a:pt x="38" y="16"/>
                        </a:lnTo>
                        <a:lnTo>
                          <a:pt x="23" y="12"/>
                        </a:lnTo>
                        <a:lnTo>
                          <a:pt x="11" y="7"/>
                        </a:lnTo>
                        <a:lnTo>
                          <a:pt x="0" y="0"/>
                        </a:lnTo>
                        <a:lnTo>
                          <a:pt x="7" y="2"/>
                        </a:lnTo>
                        <a:lnTo>
                          <a:pt x="20" y="4"/>
                        </a:lnTo>
                        <a:lnTo>
                          <a:pt x="34" y="6"/>
                        </a:lnTo>
                        <a:lnTo>
                          <a:pt x="50" y="8"/>
                        </a:lnTo>
                        <a:lnTo>
                          <a:pt x="66" y="12"/>
                        </a:lnTo>
                        <a:lnTo>
                          <a:pt x="79" y="14"/>
                        </a:lnTo>
                        <a:lnTo>
                          <a:pt x="88" y="16"/>
                        </a:lnTo>
                        <a:lnTo>
                          <a:pt x="9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75" name="Freeform 147">
                    <a:extLst>
                      <a:ext uri="{FF2B5EF4-FFF2-40B4-BE49-F238E27FC236}">
                        <a16:creationId xmlns:a16="http://schemas.microsoft.com/office/drawing/2014/main" id="{B825BB27-2A62-4F1A-8B7B-E6F7D6B99BA6}"/>
                      </a:ext>
                    </a:extLst>
                  </p:cNvPr>
                  <p:cNvSpPr>
                    <a:spLocks/>
                  </p:cNvSpPr>
                  <p:nvPr/>
                </p:nvSpPr>
                <p:spPr bwMode="auto">
                  <a:xfrm>
                    <a:off x="137" y="497"/>
                    <a:ext cx="48" cy="9"/>
                  </a:xfrm>
                  <a:custGeom>
                    <a:avLst/>
                    <a:gdLst>
                      <a:gd name="T0" fmla="*/ 48 w 96"/>
                      <a:gd name="T1" fmla="*/ 6 h 17"/>
                      <a:gd name="T2" fmla="*/ 46 w 96"/>
                      <a:gd name="T3" fmla="*/ 8 h 17"/>
                      <a:gd name="T4" fmla="*/ 41 w 96"/>
                      <a:gd name="T5" fmla="*/ 9 h 17"/>
                      <a:gd name="T6" fmla="*/ 35 w 96"/>
                      <a:gd name="T7" fmla="*/ 9 h 17"/>
                      <a:gd name="T8" fmla="*/ 27 w 96"/>
                      <a:gd name="T9" fmla="*/ 8 h 17"/>
                      <a:gd name="T10" fmla="*/ 19 w 96"/>
                      <a:gd name="T11" fmla="*/ 7 h 17"/>
                      <a:gd name="T12" fmla="*/ 11 w 96"/>
                      <a:gd name="T13" fmla="*/ 5 h 17"/>
                      <a:gd name="T14" fmla="*/ 5 w 96"/>
                      <a:gd name="T15" fmla="*/ 3 h 17"/>
                      <a:gd name="T16" fmla="*/ 0 w 96"/>
                      <a:gd name="T17" fmla="*/ 0 h 17"/>
                      <a:gd name="T18" fmla="*/ 4 w 96"/>
                      <a:gd name="T19" fmla="*/ 1 h 17"/>
                      <a:gd name="T20" fmla="*/ 10 w 96"/>
                      <a:gd name="T21" fmla="*/ 1 h 17"/>
                      <a:gd name="T22" fmla="*/ 18 w 96"/>
                      <a:gd name="T23" fmla="*/ 2 h 17"/>
                      <a:gd name="T24" fmla="*/ 26 w 96"/>
                      <a:gd name="T25" fmla="*/ 2 h 17"/>
                      <a:gd name="T26" fmla="*/ 34 w 96"/>
                      <a:gd name="T27" fmla="*/ 4 h 17"/>
                      <a:gd name="T28" fmla="*/ 41 w 96"/>
                      <a:gd name="T29" fmla="*/ 4 h 17"/>
                      <a:gd name="T30" fmla="*/ 46 w 96"/>
                      <a:gd name="T31" fmla="*/ 5 h 17"/>
                      <a:gd name="T32" fmla="*/ 48 w 96"/>
                      <a:gd name="T33" fmla="*/ 6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17">
                        <a:moveTo>
                          <a:pt x="96" y="12"/>
                        </a:moveTo>
                        <a:lnTo>
                          <a:pt x="91" y="15"/>
                        </a:lnTo>
                        <a:lnTo>
                          <a:pt x="82" y="17"/>
                        </a:lnTo>
                        <a:lnTo>
                          <a:pt x="69" y="17"/>
                        </a:lnTo>
                        <a:lnTo>
                          <a:pt x="53" y="16"/>
                        </a:lnTo>
                        <a:lnTo>
                          <a:pt x="37" y="14"/>
                        </a:lnTo>
                        <a:lnTo>
                          <a:pt x="22" y="10"/>
                        </a:lnTo>
                        <a:lnTo>
                          <a:pt x="9" y="6"/>
                        </a:lnTo>
                        <a:lnTo>
                          <a:pt x="0" y="0"/>
                        </a:lnTo>
                        <a:lnTo>
                          <a:pt x="7" y="1"/>
                        </a:lnTo>
                        <a:lnTo>
                          <a:pt x="20" y="1"/>
                        </a:lnTo>
                        <a:lnTo>
                          <a:pt x="35" y="3"/>
                        </a:lnTo>
                        <a:lnTo>
                          <a:pt x="52" y="4"/>
                        </a:lnTo>
                        <a:lnTo>
                          <a:pt x="68" y="7"/>
                        </a:lnTo>
                        <a:lnTo>
                          <a:pt x="82" y="8"/>
                        </a:lnTo>
                        <a:lnTo>
                          <a:pt x="92" y="10"/>
                        </a:lnTo>
                        <a:lnTo>
                          <a:pt x="9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76" name="Freeform 148">
                    <a:extLst>
                      <a:ext uri="{FF2B5EF4-FFF2-40B4-BE49-F238E27FC236}">
                        <a16:creationId xmlns:a16="http://schemas.microsoft.com/office/drawing/2014/main" id="{65033AB1-FF84-4B43-B53B-AC5522ABA0DA}"/>
                      </a:ext>
                    </a:extLst>
                  </p:cNvPr>
                  <p:cNvSpPr>
                    <a:spLocks/>
                  </p:cNvSpPr>
                  <p:nvPr/>
                </p:nvSpPr>
                <p:spPr bwMode="auto">
                  <a:xfrm>
                    <a:off x="135" y="487"/>
                    <a:ext cx="42" cy="6"/>
                  </a:xfrm>
                  <a:custGeom>
                    <a:avLst/>
                    <a:gdLst>
                      <a:gd name="T0" fmla="*/ 42 w 85"/>
                      <a:gd name="T1" fmla="*/ 5 h 13"/>
                      <a:gd name="T2" fmla="*/ 41 w 85"/>
                      <a:gd name="T3" fmla="*/ 6 h 13"/>
                      <a:gd name="T4" fmla="*/ 36 w 85"/>
                      <a:gd name="T5" fmla="*/ 6 h 13"/>
                      <a:gd name="T6" fmla="*/ 31 w 85"/>
                      <a:gd name="T7" fmla="*/ 6 h 13"/>
                      <a:gd name="T8" fmla="*/ 23 w 85"/>
                      <a:gd name="T9" fmla="*/ 6 h 13"/>
                      <a:gd name="T10" fmla="*/ 16 w 85"/>
                      <a:gd name="T11" fmla="*/ 5 h 13"/>
                      <a:gd name="T12" fmla="*/ 9 w 85"/>
                      <a:gd name="T13" fmla="*/ 4 h 13"/>
                      <a:gd name="T14" fmla="*/ 3 w 85"/>
                      <a:gd name="T15" fmla="*/ 2 h 13"/>
                      <a:gd name="T16" fmla="*/ 0 w 85"/>
                      <a:gd name="T17" fmla="*/ 0 h 13"/>
                      <a:gd name="T18" fmla="*/ 4 w 85"/>
                      <a:gd name="T19" fmla="*/ 0 h 13"/>
                      <a:gd name="T20" fmla="*/ 10 w 85"/>
                      <a:gd name="T21" fmla="*/ 0 h 13"/>
                      <a:gd name="T22" fmla="*/ 17 w 85"/>
                      <a:gd name="T23" fmla="*/ 0 h 13"/>
                      <a:gd name="T24" fmla="*/ 24 w 85"/>
                      <a:gd name="T25" fmla="*/ 1 h 13"/>
                      <a:gd name="T26" fmla="*/ 31 w 85"/>
                      <a:gd name="T27" fmla="*/ 2 h 13"/>
                      <a:gd name="T28" fmla="*/ 37 w 85"/>
                      <a:gd name="T29" fmla="*/ 2 h 13"/>
                      <a:gd name="T30" fmla="*/ 41 w 85"/>
                      <a:gd name="T31" fmla="*/ 3 h 13"/>
                      <a:gd name="T32" fmla="*/ 42 w 85"/>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13">
                        <a:moveTo>
                          <a:pt x="85" y="10"/>
                        </a:moveTo>
                        <a:lnTo>
                          <a:pt x="82" y="12"/>
                        </a:lnTo>
                        <a:lnTo>
                          <a:pt x="73" y="13"/>
                        </a:lnTo>
                        <a:lnTo>
                          <a:pt x="62" y="13"/>
                        </a:lnTo>
                        <a:lnTo>
                          <a:pt x="47" y="12"/>
                        </a:lnTo>
                        <a:lnTo>
                          <a:pt x="32" y="10"/>
                        </a:lnTo>
                        <a:lnTo>
                          <a:pt x="18" y="8"/>
                        </a:lnTo>
                        <a:lnTo>
                          <a:pt x="7" y="5"/>
                        </a:lnTo>
                        <a:lnTo>
                          <a:pt x="0" y="0"/>
                        </a:lnTo>
                        <a:lnTo>
                          <a:pt x="9" y="1"/>
                        </a:lnTo>
                        <a:lnTo>
                          <a:pt x="20" y="1"/>
                        </a:lnTo>
                        <a:lnTo>
                          <a:pt x="34" y="1"/>
                        </a:lnTo>
                        <a:lnTo>
                          <a:pt x="48" y="2"/>
                        </a:lnTo>
                        <a:lnTo>
                          <a:pt x="63" y="4"/>
                        </a:lnTo>
                        <a:lnTo>
                          <a:pt x="74" y="5"/>
                        </a:lnTo>
                        <a:lnTo>
                          <a:pt x="82" y="7"/>
                        </a:lnTo>
                        <a:lnTo>
                          <a:pt x="85"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77" name="Freeform 149">
                    <a:extLst>
                      <a:ext uri="{FF2B5EF4-FFF2-40B4-BE49-F238E27FC236}">
                        <a16:creationId xmlns:a16="http://schemas.microsoft.com/office/drawing/2014/main" id="{225CB878-95FF-4653-A8DB-E3CE6F30E793}"/>
                      </a:ext>
                    </a:extLst>
                  </p:cNvPr>
                  <p:cNvSpPr>
                    <a:spLocks/>
                  </p:cNvSpPr>
                  <p:nvPr/>
                </p:nvSpPr>
                <p:spPr bwMode="auto">
                  <a:xfrm>
                    <a:off x="131" y="468"/>
                    <a:ext cx="37" cy="5"/>
                  </a:xfrm>
                  <a:custGeom>
                    <a:avLst/>
                    <a:gdLst>
                      <a:gd name="T0" fmla="*/ 37 w 72"/>
                      <a:gd name="T1" fmla="*/ 1 h 12"/>
                      <a:gd name="T2" fmla="*/ 36 w 72"/>
                      <a:gd name="T3" fmla="*/ 3 h 12"/>
                      <a:gd name="T4" fmla="*/ 32 w 72"/>
                      <a:gd name="T5" fmla="*/ 4 h 12"/>
                      <a:gd name="T6" fmla="*/ 28 w 72"/>
                      <a:gd name="T7" fmla="*/ 4 h 12"/>
                      <a:gd name="T8" fmla="*/ 22 w 72"/>
                      <a:gd name="T9" fmla="*/ 5 h 12"/>
                      <a:gd name="T10" fmla="*/ 16 w 72"/>
                      <a:gd name="T11" fmla="*/ 5 h 12"/>
                      <a:gd name="T12" fmla="*/ 10 w 72"/>
                      <a:gd name="T13" fmla="*/ 4 h 12"/>
                      <a:gd name="T14" fmla="*/ 5 w 72"/>
                      <a:gd name="T15" fmla="*/ 3 h 12"/>
                      <a:gd name="T16" fmla="*/ 0 w 72"/>
                      <a:gd name="T17" fmla="*/ 0 h 12"/>
                      <a:gd name="T18" fmla="*/ 3 w 72"/>
                      <a:gd name="T19" fmla="*/ 0 h 12"/>
                      <a:gd name="T20" fmla="*/ 9 w 72"/>
                      <a:gd name="T21" fmla="*/ 0 h 12"/>
                      <a:gd name="T22" fmla="*/ 15 w 72"/>
                      <a:gd name="T23" fmla="*/ 0 h 12"/>
                      <a:gd name="T24" fmla="*/ 21 w 72"/>
                      <a:gd name="T25" fmla="*/ 0 h 12"/>
                      <a:gd name="T26" fmla="*/ 27 w 72"/>
                      <a:gd name="T27" fmla="*/ 0 h 12"/>
                      <a:gd name="T28" fmla="*/ 32 w 72"/>
                      <a:gd name="T29" fmla="*/ 0 h 12"/>
                      <a:gd name="T30" fmla="*/ 36 w 72"/>
                      <a:gd name="T31" fmla="*/ 0 h 12"/>
                      <a:gd name="T32" fmla="*/ 37 w 7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12">
                        <a:moveTo>
                          <a:pt x="72" y="3"/>
                        </a:moveTo>
                        <a:lnTo>
                          <a:pt x="70" y="6"/>
                        </a:lnTo>
                        <a:lnTo>
                          <a:pt x="63" y="9"/>
                        </a:lnTo>
                        <a:lnTo>
                          <a:pt x="54" y="10"/>
                        </a:lnTo>
                        <a:lnTo>
                          <a:pt x="43" y="12"/>
                        </a:lnTo>
                        <a:lnTo>
                          <a:pt x="31" y="12"/>
                        </a:lnTo>
                        <a:lnTo>
                          <a:pt x="19" y="9"/>
                        </a:lnTo>
                        <a:lnTo>
                          <a:pt x="9" y="6"/>
                        </a:lnTo>
                        <a:lnTo>
                          <a:pt x="0" y="1"/>
                        </a:lnTo>
                        <a:lnTo>
                          <a:pt x="6" y="1"/>
                        </a:lnTo>
                        <a:lnTo>
                          <a:pt x="17" y="1"/>
                        </a:lnTo>
                        <a:lnTo>
                          <a:pt x="30" y="1"/>
                        </a:lnTo>
                        <a:lnTo>
                          <a:pt x="41" y="0"/>
                        </a:lnTo>
                        <a:lnTo>
                          <a:pt x="53" y="0"/>
                        </a:lnTo>
                        <a:lnTo>
                          <a:pt x="63" y="0"/>
                        </a:lnTo>
                        <a:lnTo>
                          <a:pt x="70" y="1"/>
                        </a:lnTo>
                        <a:lnTo>
                          <a:pt x="7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78" name="Freeform 150">
                    <a:extLst>
                      <a:ext uri="{FF2B5EF4-FFF2-40B4-BE49-F238E27FC236}">
                        <a16:creationId xmlns:a16="http://schemas.microsoft.com/office/drawing/2014/main" id="{8B05BD92-8118-45F5-B56C-8B78424D9ADD}"/>
                      </a:ext>
                    </a:extLst>
                  </p:cNvPr>
                  <p:cNvSpPr>
                    <a:spLocks/>
                  </p:cNvSpPr>
                  <p:nvPr/>
                </p:nvSpPr>
                <p:spPr bwMode="auto">
                  <a:xfrm>
                    <a:off x="136" y="438"/>
                    <a:ext cx="17" cy="6"/>
                  </a:xfrm>
                  <a:custGeom>
                    <a:avLst/>
                    <a:gdLst>
                      <a:gd name="T0" fmla="*/ 17 w 34"/>
                      <a:gd name="T1" fmla="*/ 1 h 14"/>
                      <a:gd name="T2" fmla="*/ 17 w 34"/>
                      <a:gd name="T3" fmla="*/ 2 h 14"/>
                      <a:gd name="T4" fmla="*/ 15 w 34"/>
                      <a:gd name="T5" fmla="*/ 3 h 14"/>
                      <a:gd name="T6" fmla="*/ 13 w 34"/>
                      <a:gd name="T7" fmla="*/ 4 h 14"/>
                      <a:gd name="T8" fmla="*/ 10 w 34"/>
                      <a:gd name="T9" fmla="*/ 5 h 14"/>
                      <a:gd name="T10" fmla="*/ 7 w 34"/>
                      <a:gd name="T11" fmla="*/ 6 h 14"/>
                      <a:gd name="T12" fmla="*/ 4 w 34"/>
                      <a:gd name="T13" fmla="*/ 6 h 14"/>
                      <a:gd name="T14" fmla="*/ 2 w 34"/>
                      <a:gd name="T15" fmla="*/ 6 h 14"/>
                      <a:gd name="T16" fmla="*/ 0 w 34"/>
                      <a:gd name="T17" fmla="*/ 4 h 14"/>
                      <a:gd name="T18" fmla="*/ 2 w 34"/>
                      <a:gd name="T19" fmla="*/ 5 h 14"/>
                      <a:gd name="T20" fmla="*/ 5 w 34"/>
                      <a:gd name="T21" fmla="*/ 4 h 14"/>
                      <a:gd name="T22" fmla="*/ 8 w 34"/>
                      <a:gd name="T23" fmla="*/ 3 h 14"/>
                      <a:gd name="T24" fmla="*/ 11 w 34"/>
                      <a:gd name="T25" fmla="*/ 2 h 14"/>
                      <a:gd name="T26" fmla="*/ 13 w 34"/>
                      <a:gd name="T27" fmla="*/ 1 h 14"/>
                      <a:gd name="T28" fmla="*/ 16 w 34"/>
                      <a:gd name="T29" fmla="*/ 0 h 14"/>
                      <a:gd name="T30" fmla="*/ 17 w 34"/>
                      <a:gd name="T31" fmla="*/ 0 h 14"/>
                      <a:gd name="T32" fmla="*/ 17 w 3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4">
                        <a:moveTo>
                          <a:pt x="34" y="2"/>
                        </a:moveTo>
                        <a:lnTo>
                          <a:pt x="33" y="5"/>
                        </a:lnTo>
                        <a:lnTo>
                          <a:pt x="30" y="7"/>
                        </a:lnTo>
                        <a:lnTo>
                          <a:pt x="25" y="9"/>
                        </a:lnTo>
                        <a:lnTo>
                          <a:pt x="19" y="12"/>
                        </a:lnTo>
                        <a:lnTo>
                          <a:pt x="14" y="14"/>
                        </a:lnTo>
                        <a:lnTo>
                          <a:pt x="8" y="14"/>
                        </a:lnTo>
                        <a:lnTo>
                          <a:pt x="3" y="13"/>
                        </a:lnTo>
                        <a:lnTo>
                          <a:pt x="0" y="10"/>
                        </a:lnTo>
                        <a:lnTo>
                          <a:pt x="4" y="12"/>
                        </a:lnTo>
                        <a:lnTo>
                          <a:pt x="10" y="10"/>
                        </a:lnTo>
                        <a:lnTo>
                          <a:pt x="16" y="8"/>
                        </a:lnTo>
                        <a:lnTo>
                          <a:pt x="22" y="5"/>
                        </a:lnTo>
                        <a:lnTo>
                          <a:pt x="26" y="2"/>
                        </a:lnTo>
                        <a:lnTo>
                          <a:pt x="31" y="0"/>
                        </a:lnTo>
                        <a:lnTo>
                          <a:pt x="33" y="0"/>
                        </a:lnTo>
                        <a:lnTo>
                          <a:pt x="34"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79" name="Freeform 151">
                    <a:extLst>
                      <a:ext uri="{FF2B5EF4-FFF2-40B4-BE49-F238E27FC236}">
                        <a16:creationId xmlns:a16="http://schemas.microsoft.com/office/drawing/2014/main" id="{EB2D000C-5178-465F-9213-F8C405EE3AAC}"/>
                      </a:ext>
                    </a:extLst>
                  </p:cNvPr>
                  <p:cNvSpPr>
                    <a:spLocks/>
                  </p:cNvSpPr>
                  <p:nvPr/>
                </p:nvSpPr>
                <p:spPr bwMode="auto">
                  <a:xfrm>
                    <a:off x="160" y="534"/>
                    <a:ext cx="32" cy="8"/>
                  </a:xfrm>
                  <a:custGeom>
                    <a:avLst/>
                    <a:gdLst>
                      <a:gd name="T0" fmla="*/ 32 w 65"/>
                      <a:gd name="T1" fmla="*/ 7 h 16"/>
                      <a:gd name="T2" fmla="*/ 31 w 65"/>
                      <a:gd name="T3" fmla="*/ 8 h 16"/>
                      <a:gd name="T4" fmla="*/ 29 w 65"/>
                      <a:gd name="T5" fmla="*/ 8 h 16"/>
                      <a:gd name="T6" fmla="*/ 25 w 65"/>
                      <a:gd name="T7" fmla="*/ 8 h 16"/>
                      <a:gd name="T8" fmla="*/ 19 w 65"/>
                      <a:gd name="T9" fmla="*/ 8 h 16"/>
                      <a:gd name="T10" fmla="*/ 14 w 65"/>
                      <a:gd name="T11" fmla="*/ 7 h 16"/>
                      <a:gd name="T12" fmla="*/ 9 w 65"/>
                      <a:gd name="T13" fmla="*/ 5 h 16"/>
                      <a:gd name="T14" fmla="*/ 4 w 65"/>
                      <a:gd name="T15" fmla="*/ 3 h 16"/>
                      <a:gd name="T16" fmla="*/ 0 w 65"/>
                      <a:gd name="T17" fmla="*/ 0 h 16"/>
                      <a:gd name="T18" fmla="*/ 4 w 65"/>
                      <a:gd name="T19" fmla="*/ 1 h 16"/>
                      <a:gd name="T20" fmla="*/ 8 w 65"/>
                      <a:gd name="T21" fmla="*/ 2 h 16"/>
                      <a:gd name="T22" fmla="*/ 14 w 65"/>
                      <a:gd name="T23" fmla="*/ 3 h 16"/>
                      <a:gd name="T24" fmla="*/ 19 w 65"/>
                      <a:gd name="T25" fmla="*/ 4 h 16"/>
                      <a:gd name="T26" fmla="*/ 24 w 65"/>
                      <a:gd name="T27" fmla="*/ 4 h 16"/>
                      <a:gd name="T28" fmla="*/ 28 w 65"/>
                      <a:gd name="T29" fmla="*/ 5 h 16"/>
                      <a:gd name="T30" fmla="*/ 31 w 65"/>
                      <a:gd name="T31" fmla="*/ 6 h 16"/>
                      <a:gd name="T32" fmla="*/ 32 w 65"/>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6">
                        <a:moveTo>
                          <a:pt x="65" y="14"/>
                        </a:moveTo>
                        <a:lnTo>
                          <a:pt x="62" y="15"/>
                        </a:lnTo>
                        <a:lnTo>
                          <a:pt x="58" y="16"/>
                        </a:lnTo>
                        <a:lnTo>
                          <a:pt x="50" y="16"/>
                        </a:lnTo>
                        <a:lnTo>
                          <a:pt x="39" y="15"/>
                        </a:lnTo>
                        <a:lnTo>
                          <a:pt x="29" y="14"/>
                        </a:lnTo>
                        <a:lnTo>
                          <a:pt x="19" y="10"/>
                        </a:lnTo>
                        <a:lnTo>
                          <a:pt x="8" y="6"/>
                        </a:lnTo>
                        <a:lnTo>
                          <a:pt x="0" y="0"/>
                        </a:lnTo>
                        <a:lnTo>
                          <a:pt x="8" y="2"/>
                        </a:lnTo>
                        <a:lnTo>
                          <a:pt x="17" y="3"/>
                        </a:lnTo>
                        <a:lnTo>
                          <a:pt x="28" y="6"/>
                        </a:lnTo>
                        <a:lnTo>
                          <a:pt x="39" y="7"/>
                        </a:lnTo>
                        <a:lnTo>
                          <a:pt x="49" y="8"/>
                        </a:lnTo>
                        <a:lnTo>
                          <a:pt x="57" y="10"/>
                        </a:lnTo>
                        <a:lnTo>
                          <a:pt x="62" y="11"/>
                        </a:lnTo>
                        <a:lnTo>
                          <a:pt x="65"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80" name="Freeform 152">
                    <a:extLst>
                      <a:ext uri="{FF2B5EF4-FFF2-40B4-BE49-F238E27FC236}">
                        <a16:creationId xmlns:a16="http://schemas.microsoft.com/office/drawing/2014/main" id="{9E93EFF3-9F93-4C54-BA7F-F59B0FFA9674}"/>
                      </a:ext>
                    </a:extLst>
                  </p:cNvPr>
                  <p:cNvSpPr>
                    <a:spLocks/>
                  </p:cNvSpPr>
                  <p:nvPr/>
                </p:nvSpPr>
                <p:spPr bwMode="auto">
                  <a:xfrm>
                    <a:off x="142" y="506"/>
                    <a:ext cx="46" cy="9"/>
                  </a:xfrm>
                  <a:custGeom>
                    <a:avLst/>
                    <a:gdLst>
                      <a:gd name="T0" fmla="*/ 46 w 92"/>
                      <a:gd name="T1" fmla="*/ 7 h 18"/>
                      <a:gd name="T2" fmla="*/ 45 w 92"/>
                      <a:gd name="T3" fmla="*/ 8 h 18"/>
                      <a:gd name="T4" fmla="*/ 40 w 92"/>
                      <a:gd name="T5" fmla="*/ 9 h 18"/>
                      <a:gd name="T6" fmla="*/ 34 w 92"/>
                      <a:gd name="T7" fmla="*/ 9 h 18"/>
                      <a:gd name="T8" fmla="*/ 26 w 92"/>
                      <a:gd name="T9" fmla="*/ 8 h 18"/>
                      <a:gd name="T10" fmla="*/ 18 w 92"/>
                      <a:gd name="T11" fmla="*/ 7 h 18"/>
                      <a:gd name="T12" fmla="*/ 11 w 92"/>
                      <a:gd name="T13" fmla="*/ 6 h 18"/>
                      <a:gd name="T14" fmla="*/ 4 w 92"/>
                      <a:gd name="T15" fmla="*/ 3 h 18"/>
                      <a:gd name="T16" fmla="*/ 0 w 92"/>
                      <a:gd name="T17" fmla="*/ 0 h 18"/>
                      <a:gd name="T18" fmla="*/ 4 w 92"/>
                      <a:gd name="T19" fmla="*/ 0 h 18"/>
                      <a:gd name="T20" fmla="*/ 10 w 92"/>
                      <a:gd name="T21" fmla="*/ 1 h 18"/>
                      <a:gd name="T22" fmla="*/ 17 w 92"/>
                      <a:gd name="T23" fmla="*/ 2 h 18"/>
                      <a:gd name="T24" fmla="*/ 25 w 92"/>
                      <a:gd name="T25" fmla="*/ 3 h 18"/>
                      <a:gd name="T26" fmla="*/ 33 w 92"/>
                      <a:gd name="T27" fmla="*/ 3 h 18"/>
                      <a:gd name="T28" fmla="*/ 40 w 92"/>
                      <a:gd name="T29" fmla="*/ 4 h 18"/>
                      <a:gd name="T30" fmla="*/ 45 w 92"/>
                      <a:gd name="T31" fmla="*/ 6 h 18"/>
                      <a:gd name="T32" fmla="*/ 46 w 92"/>
                      <a:gd name="T33" fmla="*/ 7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
                        <a:moveTo>
                          <a:pt x="92" y="13"/>
                        </a:moveTo>
                        <a:lnTo>
                          <a:pt x="89" y="15"/>
                        </a:lnTo>
                        <a:lnTo>
                          <a:pt x="80" y="18"/>
                        </a:lnTo>
                        <a:lnTo>
                          <a:pt x="67" y="18"/>
                        </a:lnTo>
                        <a:lnTo>
                          <a:pt x="52" y="16"/>
                        </a:lnTo>
                        <a:lnTo>
                          <a:pt x="36" y="14"/>
                        </a:lnTo>
                        <a:lnTo>
                          <a:pt x="21" y="11"/>
                        </a:lnTo>
                        <a:lnTo>
                          <a:pt x="8" y="6"/>
                        </a:lnTo>
                        <a:lnTo>
                          <a:pt x="0" y="0"/>
                        </a:lnTo>
                        <a:lnTo>
                          <a:pt x="7" y="0"/>
                        </a:lnTo>
                        <a:lnTo>
                          <a:pt x="19" y="1"/>
                        </a:lnTo>
                        <a:lnTo>
                          <a:pt x="34" y="3"/>
                        </a:lnTo>
                        <a:lnTo>
                          <a:pt x="50" y="5"/>
                        </a:lnTo>
                        <a:lnTo>
                          <a:pt x="66" y="6"/>
                        </a:lnTo>
                        <a:lnTo>
                          <a:pt x="80" y="8"/>
                        </a:lnTo>
                        <a:lnTo>
                          <a:pt x="89" y="11"/>
                        </a:lnTo>
                        <a:lnTo>
                          <a:pt x="9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81" name="Freeform 153">
                    <a:extLst>
                      <a:ext uri="{FF2B5EF4-FFF2-40B4-BE49-F238E27FC236}">
                        <a16:creationId xmlns:a16="http://schemas.microsoft.com/office/drawing/2014/main" id="{6EC61E0D-3ECF-46E6-B266-DEA90A59E74B}"/>
                      </a:ext>
                    </a:extLst>
                  </p:cNvPr>
                  <p:cNvSpPr>
                    <a:spLocks/>
                  </p:cNvSpPr>
                  <p:nvPr/>
                </p:nvSpPr>
                <p:spPr bwMode="auto">
                  <a:xfrm>
                    <a:off x="132" y="476"/>
                    <a:ext cx="42" cy="5"/>
                  </a:xfrm>
                  <a:custGeom>
                    <a:avLst/>
                    <a:gdLst>
                      <a:gd name="T0" fmla="*/ 42 w 83"/>
                      <a:gd name="T1" fmla="*/ 2 h 11"/>
                      <a:gd name="T2" fmla="*/ 40 w 83"/>
                      <a:gd name="T3" fmla="*/ 3 h 11"/>
                      <a:gd name="T4" fmla="*/ 36 w 83"/>
                      <a:gd name="T5" fmla="*/ 4 h 11"/>
                      <a:gd name="T6" fmla="*/ 31 w 83"/>
                      <a:gd name="T7" fmla="*/ 5 h 11"/>
                      <a:gd name="T8" fmla="*/ 24 w 83"/>
                      <a:gd name="T9" fmla="*/ 5 h 11"/>
                      <a:gd name="T10" fmla="*/ 17 w 83"/>
                      <a:gd name="T11" fmla="*/ 5 h 11"/>
                      <a:gd name="T12" fmla="*/ 11 w 83"/>
                      <a:gd name="T13" fmla="*/ 5 h 11"/>
                      <a:gd name="T14" fmla="*/ 5 w 83"/>
                      <a:gd name="T15" fmla="*/ 3 h 11"/>
                      <a:gd name="T16" fmla="*/ 0 w 83"/>
                      <a:gd name="T17" fmla="*/ 0 h 11"/>
                      <a:gd name="T18" fmla="*/ 4 w 83"/>
                      <a:gd name="T19" fmla="*/ 0 h 11"/>
                      <a:gd name="T20" fmla="*/ 10 w 83"/>
                      <a:gd name="T21" fmla="*/ 0 h 11"/>
                      <a:gd name="T22" fmla="*/ 16 w 83"/>
                      <a:gd name="T23" fmla="*/ 0 h 11"/>
                      <a:gd name="T24" fmla="*/ 24 w 83"/>
                      <a:gd name="T25" fmla="*/ 0 h 11"/>
                      <a:gd name="T26" fmla="*/ 31 w 83"/>
                      <a:gd name="T27" fmla="*/ 0 h 11"/>
                      <a:gd name="T28" fmla="*/ 36 w 83"/>
                      <a:gd name="T29" fmla="*/ 0 h 11"/>
                      <a:gd name="T30" fmla="*/ 40 w 83"/>
                      <a:gd name="T31" fmla="*/ 0 h 11"/>
                      <a:gd name="T32" fmla="*/ 42 w 83"/>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3" h="11">
                        <a:moveTo>
                          <a:pt x="83" y="4"/>
                        </a:moveTo>
                        <a:lnTo>
                          <a:pt x="79" y="6"/>
                        </a:lnTo>
                        <a:lnTo>
                          <a:pt x="72" y="8"/>
                        </a:lnTo>
                        <a:lnTo>
                          <a:pt x="61" y="11"/>
                        </a:lnTo>
                        <a:lnTo>
                          <a:pt x="48" y="11"/>
                        </a:lnTo>
                        <a:lnTo>
                          <a:pt x="34" y="11"/>
                        </a:lnTo>
                        <a:lnTo>
                          <a:pt x="21" y="10"/>
                        </a:lnTo>
                        <a:lnTo>
                          <a:pt x="9" y="6"/>
                        </a:lnTo>
                        <a:lnTo>
                          <a:pt x="0" y="1"/>
                        </a:lnTo>
                        <a:lnTo>
                          <a:pt x="8" y="1"/>
                        </a:lnTo>
                        <a:lnTo>
                          <a:pt x="19" y="1"/>
                        </a:lnTo>
                        <a:lnTo>
                          <a:pt x="32" y="1"/>
                        </a:lnTo>
                        <a:lnTo>
                          <a:pt x="47" y="0"/>
                        </a:lnTo>
                        <a:lnTo>
                          <a:pt x="61" y="0"/>
                        </a:lnTo>
                        <a:lnTo>
                          <a:pt x="72" y="0"/>
                        </a:lnTo>
                        <a:lnTo>
                          <a:pt x="79" y="1"/>
                        </a:lnTo>
                        <a:lnTo>
                          <a:pt x="8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82" name="Freeform 154">
                    <a:extLst>
                      <a:ext uri="{FF2B5EF4-FFF2-40B4-BE49-F238E27FC236}">
                        <a16:creationId xmlns:a16="http://schemas.microsoft.com/office/drawing/2014/main" id="{D17BB039-F0B8-418B-9592-449DC5E5BE7B}"/>
                      </a:ext>
                    </a:extLst>
                  </p:cNvPr>
                  <p:cNvSpPr>
                    <a:spLocks/>
                  </p:cNvSpPr>
                  <p:nvPr/>
                </p:nvSpPr>
                <p:spPr bwMode="auto">
                  <a:xfrm>
                    <a:off x="132" y="459"/>
                    <a:ext cx="34" cy="5"/>
                  </a:xfrm>
                  <a:custGeom>
                    <a:avLst/>
                    <a:gdLst>
                      <a:gd name="T0" fmla="*/ 34 w 68"/>
                      <a:gd name="T1" fmla="*/ 3 h 9"/>
                      <a:gd name="T2" fmla="*/ 33 w 68"/>
                      <a:gd name="T3" fmla="*/ 4 h 9"/>
                      <a:gd name="T4" fmla="*/ 29 w 68"/>
                      <a:gd name="T5" fmla="*/ 5 h 9"/>
                      <a:gd name="T6" fmla="*/ 24 w 68"/>
                      <a:gd name="T7" fmla="*/ 5 h 9"/>
                      <a:gd name="T8" fmla="*/ 18 w 68"/>
                      <a:gd name="T9" fmla="*/ 5 h 9"/>
                      <a:gd name="T10" fmla="*/ 12 w 68"/>
                      <a:gd name="T11" fmla="*/ 4 h 9"/>
                      <a:gd name="T12" fmla="*/ 6 w 68"/>
                      <a:gd name="T13" fmla="*/ 3 h 9"/>
                      <a:gd name="T14" fmla="*/ 2 w 68"/>
                      <a:gd name="T15" fmla="*/ 2 h 9"/>
                      <a:gd name="T16" fmla="*/ 0 w 68"/>
                      <a:gd name="T17" fmla="*/ 0 h 9"/>
                      <a:gd name="T18" fmla="*/ 4 w 68"/>
                      <a:gd name="T19" fmla="*/ 0 h 9"/>
                      <a:gd name="T20" fmla="*/ 8 w 68"/>
                      <a:gd name="T21" fmla="*/ 0 h 9"/>
                      <a:gd name="T22" fmla="*/ 13 w 68"/>
                      <a:gd name="T23" fmla="*/ 1 h 9"/>
                      <a:gd name="T24" fmla="*/ 19 w 68"/>
                      <a:gd name="T25" fmla="*/ 1 h 9"/>
                      <a:gd name="T26" fmla="*/ 24 w 68"/>
                      <a:gd name="T27" fmla="*/ 1 h 9"/>
                      <a:gd name="T28" fmla="*/ 29 w 68"/>
                      <a:gd name="T29" fmla="*/ 1 h 9"/>
                      <a:gd name="T30" fmla="*/ 32 w 68"/>
                      <a:gd name="T31" fmla="*/ 2 h 9"/>
                      <a:gd name="T32" fmla="*/ 34 w 68"/>
                      <a:gd name="T33" fmla="*/ 3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9">
                        <a:moveTo>
                          <a:pt x="68" y="6"/>
                        </a:moveTo>
                        <a:lnTo>
                          <a:pt x="65" y="8"/>
                        </a:lnTo>
                        <a:lnTo>
                          <a:pt x="57" y="9"/>
                        </a:lnTo>
                        <a:lnTo>
                          <a:pt x="47" y="9"/>
                        </a:lnTo>
                        <a:lnTo>
                          <a:pt x="35" y="9"/>
                        </a:lnTo>
                        <a:lnTo>
                          <a:pt x="23" y="8"/>
                        </a:lnTo>
                        <a:lnTo>
                          <a:pt x="12" y="6"/>
                        </a:lnTo>
                        <a:lnTo>
                          <a:pt x="4" y="3"/>
                        </a:lnTo>
                        <a:lnTo>
                          <a:pt x="0" y="0"/>
                        </a:lnTo>
                        <a:lnTo>
                          <a:pt x="7" y="0"/>
                        </a:lnTo>
                        <a:lnTo>
                          <a:pt x="15" y="0"/>
                        </a:lnTo>
                        <a:lnTo>
                          <a:pt x="25" y="1"/>
                        </a:lnTo>
                        <a:lnTo>
                          <a:pt x="37" y="1"/>
                        </a:lnTo>
                        <a:lnTo>
                          <a:pt x="47" y="1"/>
                        </a:lnTo>
                        <a:lnTo>
                          <a:pt x="57" y="2"/>
                        </a:lnTo>
                        <a:lnTo>
                          <a:pt x="64" y="3"/>
                        </a:lnTo>
                        <a:lnTo>
                          <a:pt x="68"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83" name="Freeform 155">
                    <a:extLst>
                      <a:ext uri="{FF2B5EF4-FFF2-40B4-BE49-F238E27FC236}">
                        <a16:creationId xmlns:a16="http://schemas.microsoft.com/office/drawing/2014/main" id="{0ACB5956-8E7F-4973-A2F4-53A8F04B30E0}"/>
                      </a:ext>
                    </a:extLst>
                  </p:cNvPr>
                  <p:cNvSpPr>
                    <a:spLocks/>
                  </p:cNvSpPr>
                  <p:nvPr/>
                </p:nvSpPr>
                <p:spPr bwMode="auto">
                  <a:xfrm>
                    <a:off x="133" y="448"/>
                    <a:ext cx="21" cy="6"/>
                  </a:xfrm>
                  <a:custGeom>
                    <a:avLst/>
                    <a:gdLst>
                      <a:gd name="T0" fmla="*/ 21 w 43"/>
                      <a:gd name="T1" fmla="*/ 1 h 10"/>
                      <a:gd name="T2" fmla="*/ 20 w 43"/>
                      <a:gd name="T3" fmla="*/ 3 h 10"/>
                      <a:gd name="T4" fmla="*/ 18 w 43"/>
                      <a:gd name="T5" fmla="*/ 4 h 10"/>
                      <a:gd name="T6" fmla="*/ 15 w 43"/>
                      <a:gd name="T7" fmla="*/ 5 h 10"/>
                      <a:gd name="T8" fmla="*/ 12 w 43"/>
                      <a:gd name="T9" fmla="*/ 6 h 10"/>
                      <a:gd name="T10" fmla="*/ 8 w 43"/>
                      <a:gd name="T11" fmla="*/ 6 h 10"/>
                      <a:gd name="T12" fmla="*/ 4 w 43"/>
                      <a:gd name="T13" fmla="*/ 6 h 10"/>
                      <a:gd name="T14" fmla="*/ 1 w 43"/>
                      <a:gd name="T15" fmla="*/ 5 h 10"/>
                      <a:gd name="T16" fmla="*/ 0 w 43"/>
                      <a:gd name="T17" fmla="*/ 4 h 10"/>
                      <a:gd name="T18" fmla="*/ 3 w 43"/>
                      <a:gd name="T19" fmla="*/ 4 h 10"/>
                      <a:gd name="T20" fmla="*/ 6 w 43"/>
                      <a:gd name="T21" fmla="*/ 4 h 10"/>
                      <a:gd name="T22" fmla="*/ 10 w 43"/>
                      <a:gd name="T23" fmla="*/ 3 h 10"/>
                      <a:gd name="T24" fmla="*/ 13 w 43"/>
                      <a:gd name="T25" fmla="*/ 1 h 10"/>
                      <a:gd name="T26" fmla="*/ 16 w 43"/>
                      <a:gd name="T27" fmla="*/ 1 h 10"/>
                      <a:gd name="T28" fmla="*/ 19 w 43"/>
                      <a:gd name="T29" fmla="*/ 0 h 10"/>
                      <a:gd name="T30" fmla="*/ 20 w 43"/>
                      <a:gd name="T31" fmla="*/ 0 h 10"/>
                      <a:gd name="T32" fmla="*/ 21 w 43"/>
                      <a:gd name="T33" fmla="*/ 1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0">
                        <a:moveTo>
                          <a:pt x="43" y="2"/>
                        </a:moveTo>
                        <a:lnTo>
                          <a:pt x="41" y="5"/>
                        </a:lnTo>
                        <a:lnTo>
                          <a:pt x="37" y="7"/>
                        </a:lnTo>
                        <a:lnTo>
                          <a:pt x="31" y="8"/>
                        </a:lnTo>
                        <a:lnTo>
                          <a:pt x="24" y="10"/>
                        </a:lnTo>
                        <a:lnTo>
                          <a:pt x="16" y="10"/>
                        </a:lnTo>
                        <a:lnTo>
                          <a:pt x="9" y="10"/>
                        </a:lnTo>
                        <a:lnTo>
                          <a:pt x="3" y="9"/>
                        </a:lnTo>
                        <a:lnTo>
                          <a:pt x="0" y="6"/>
                        </a:lnTo>
                        <a:lnTo>
                          <a:pt x="6" y="7"/>
                        </a:lnTo>
                        <a:lnTo>
                          <a:pt x="12" y="7"/>
                        </a:lnTo>
                        <a:lnTo>
                          <a:pt x="20" y="5"/>
                        </a:lnTo>
                        <a:lnTo>
                          <a:pt x="27" y="2"/>
                        </a:lnTo>
                        <a:lnTo>
                          <a:pt x="32" y="1"/>
                        </a:lnTo>
                        <a:lnTo>
                          <a:pt x="38" y="0"/>
                        </a:lnTo>
                        <a:lnTo>
                          <a:pt x="41" y="0"/>
                        </a:lnTo>
                        <a:lnTo>
                          <a:pt x="43"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84" name="Freeform 156">
                    <a:extLst>
                      <a:ext uri="{FF2B5EF4-FFF2-40B4-BE49-F238E27FC236}">
                        <a16:creationId xmlns:a16="http://schemas.microsoft.com/office/drawing/2014/main" id="{3611AC1D-FD46-4EC7-A714-4C634E1FE113}"/>
                      </a:ext>
                    </a:extLst>
                  </p:cNvPr>
                  <p:cNvSpPr>
                    <a:spLocks/>
                  </p:cNvSpPr>
                  <p:nvPr/>
                </p:nvSpPr>
                <p:spPr bwMode="auto">
                  <a:xfrm>
                    <a:off x="167" y="544"/>
                    <a:ext cx="21" cy="8"/>
                  </a:xfrm>
                  <a:custGeom>
                    <a:avLst/>
                    <a:gdLst>
                      <a:gd name="T0" fmla="*/ 0 w 41"/>
                      <a:gd name="T1" fmla="*/ 0 h 16"/>
                      <a:gd name="T2" fmla="*/ 2 w 41"/>
                      <a:gd name="T3" fmla="*/ 0 h 16"/>
                      <a:gd name="T4" fmla="*/ 5 w 41"/>
                      <a:gd name="T5" fmla="*/ 1 h 16"/>
                      <a:gd name="T6" fmla="*/ 8 w 41"/>
                      <a:gd name="T7" fmla="*/ 1 h 16"/>
                      <a:gd name="T8" fmla="*/ 12 w 41"/>
                      <a:gd name="T9" fmla="*/ 2 h 16"/>
                      <a:gd name="T10" fmla="*/ 16 w 41"/>
                      <a:gd name="T11" fmla="*/ 3 h 16"/>
                      <a:gd name="T12" fmla="*/ 19 w 41"/>
                      <a:gd name="T13" fmla="*/ 4 h 16"/>
                      <a:gd name="T14" fmla="*/ 20 w 41"/>
                      <a:gd name="T15" fmla="*/ 6 h 16"/>
                      <a:gd name="T16" fmla="*/ 21 w 41"/>
                      <a:gd name="T17" fmla="*/ 7 h 16"/>
                      <a:gd name="T18" fmla="*/ 20 w 41"/>
                      <a:gd name="T19" fmla="*/ 8 h 16"/>
                      <a:gd name="T20" fmla="*/ 18 w 41"/>
                      <a:gd name="T21" fmla="*/ 8 h 16"/>
                      <a:gd name="T22" fmla="*/ 14 w 41"/>
                      <a:gd name="T23" fmla="*/ 8 h 16"/>
                      <a:gd name="T24" fmla="*/ 11 w 41"/>
                      <a:gd name="T25" fmla="*/ 6 h 16"/>
                      <a:gd name="T26" fmla="*/ 8 w 41"/>
                      <a:gd name="T27" fmla="*/ 4 h 16"/>
                      <a:gd name="T28" fmla="*/ 5 w 41"/>
                      <a:gd name="T29" fmla="*/ 3 h 16"/>
                      <a:gd name="T30" fmla="*/ 2 w 41"/>
                      <a:gd name="T31" fmla="*/ 1 h 16"/>
                      <a:gd name="T32" fmla="*/ 0 w 4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16">
                        <a:moveTo>
                          <a:pt x="0" y="0"/>
                        </a:moveTo>
                        <a:lnTo>
                          <a:pt x="3" y="0"/>
                        </a:lnTo>
                        <a:lnTo>
                          <a:pt x="9" y="1"/>
                        </a:lnTo>
                        <a:lnTo>
                          <a:pt x="16" y="2"/>
                        </a:lnTo>
                        <a:lnTo>
                          <a:pt x="24" y="4"/>
                        </a:lnTo>
                        <a:lnTo>
                          <a:pt x="31" y="6"/>
                        </a:lnTo>
                        <a:lnTo>
                          <a:pt x="37" y="7"/>
                        </a:lnTo>
                        <a:lnTo>
                          <a:pt x="40" y="11"/>
                        </a:lnTo>
                        <a:lnTo>
                          <a:pt x="41" y="14"/>
                        </a:lnTo>
                        <a:lnTo>
                          <a:pt x="39" y="16"/>
                        </a:lnTo>
                        <a:lnTo>
                          <a:pt x="35" y="16"/>
                        </a:lnTo>
                        <a:lnTo>
                          <a:pt x="28" y="15"/>
                        </a:lnTo>
                        <a:lnTo>
                          <a:pt x="22" y="12"/>
                        </a:lnTo>
                        <a:lnTo>
                          <a:pt x="15" y="8"/>
                        </a:lnTo>
                        <a:lnTo>
                          <a:pt x="9" y="5"/>
                        </a:lnTo>
                        <a:lnTo>
                          <a:pt x="3"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85" name="Freeform 157">
                    <a:extLst>
                      <a:ext uri="{FF2B5EF4-FFF2-40B4-BE49-F238E27FC236}">
                        <a16:creationId xmlns:a16="http://schemas.microsoft.com/office/drawing/2014/main" id="{298FF1F6-74B1-41CD-81F8-E7FF846A1576}"/>
                      </a:ext>
                    </a:extLst>
                  </p:cNvPr>
                  <p:cNvSpPr>
                    <a:spLocks/>
                  </p:cNvSpPr>
                  <p:nvPr/>
                </p:nvSpPr>
                <p:spPr bwMode="auto">
                  <a:xfrm>
                    <a:off x="165" y="542"/>
                    <a:ext cx="4" cy="20"/>
                  </a:xfrm>
                  <a:custGeom>
                    <a:avLst/>
                    <a:gdLst>
                      <a:gd name="T0" fmla="*/ 1 w 8"/>
                      <a:gd name="T1" fmla="*/ 0 h 39"/>
                      <a:gd name="T2" fmla="*/ 1 w 8"/>
                      <a:gd name="T3" fmla="*/ 4 h 39"/>
                      <a:gd name="T4" fmla="*/ 0 w 8"/>
                      <a:gd name="T5" fmla="*/ 11 h 39"/>
                      <a:gd name="T6" fmla="*/ 0 w 8"/>
                      <a:gd name="T7" fmla="*/ 17 h 39"/>
                      <a:gd name="T8" fmla="*/ 2 w 8"/>
                      <a:gd name="T9" fmla="*/ 20 h 39"/>
                      <a:gd name="T10" fmla="*/ 4 w 8"/>
                      <a:gd name="T11" fmla="*/ 17 h 39"/>
                      <a:gd name="T12" fmla="*/ 3 w 8"/>
                      <a:gd name="T13" fmla="*/ 12 h 39"/>
                      <a:gd name="T14" fmla="*/ 2 w 8"/>
                      <a:gd name="T15" fmla="*/ 5 h 39"/>
                      <a:gd name="T16" fmla="*/ 1 w 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39">
                        <a:moveTo>
                          <a:pt x="1" y="0"/>
                        </a:moveTo>
                        <a:lnTo>
                          <a:pt x="1" y="7"/>
                        </a:lnTo>
                        <a:lnTo>
                          <a:pt x="0" y="21"/>
                        </a:lnTo>
                        <a:lnTo>
                          <a:pt x="0" y="33"/>
                        </a:lnTo>
                        <a:lnTo>
                          <a:pt x="4" y="39"/>
                        </a:lnTo>
                        <a:lnTo>
                          <a:pt x="8" y="34"/>
                        </a:lnTo>
                        <a:lnTo>
                          <a:pt x="6" y="23"/>
                        </a:lnTo>
                        <a:lnTo>
                          <a:pt x="3" y="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86" name="Freeform 158">
                    <a:extLst>
                      <a:ext uri="{FF2B5EF4-FFF2-40B4-BE49-F238E27FC236}">
                        <a16:creationId xmlns:a16="http://schemas.microsoft.com/office/drawing/2014/main" id="{C064845A-6B63-48B5-A920-A806DCBEA6D4}"/>
                      </a:ext>
                    </a:extLst>
                  </p:cNvPr>
                  <p:cNvSpPr>
                    <a:spLocks/>
                  </p:cNvSpPr>
                  <p:nvPr/>
                </p:nvSpPr>
                <p:spPr bwMode="auto">
                  <a:xfrm>
                    <a:off x="173" y="548"/>
                    <a:ext cx="12" cy="17"/>
                  </a:xfrm>
                  <a:custGeom>
                    <a:avLst/>
                    <a:gdLst>
                      <a:gd name="T0" fmla="*/ 0 w 25"/>
                      <a:gd name="T1" fmla="*/ 0 h 34"/>
                      <a:gd name="T2" fmla="*/ 2 w 25"/>
                      <a:gd name="T3" fmla="*/ 4 h 34"/>
                      <a:gd name="T4" fmla="*/ 5 w 25"/>
                      <a:gd name="T5" fmla="*/ 10 h 34"/>
                      <a:gd name="T6" fmla="*/ 8 w 25"/>
                      <a:gd name="T7" fmla="*/ 15 h 34"/>
                      <a:gd name="T8" fmla="*/ 12 w 25"/>
                      <a:gd name="T9" fmla="*/ 17 h 34"/>
                      <a:gd name="T10" fmla="*/ 12 w 25"/>
                      <a:gd name="T11" fmla="*/ 14 h 34"/>
                      <a:gd name="T12" fmla="*/ 9 w 25"/>
                      <a:gd name="T13" fmla="*/ 9 h 34"/>
                      <a:gd name="T14" fmla="*/ 3 w 25"/>
                      <a:gd name="T15" fmla="*/ 4 h 34"/>
                      <a:gd name="T16" fmla="*/ 0 w 25"/>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4">
                        <a:moveTo>
                          <a:pt x="0" y="0"/>
                        </a:moveTo>
                        <a:lnTo>
                          <a:pt x="4" y="7"/>
                        </a:lnTo>
                        <a:lnTo>
                          <a:pt x="11" y="20"/>
                        </a:lnTo>
                        <a:lnTo>
                          <a:pt x="17" y="30"/>
                        </a:lnTo>
                        <a:lnTo>
                          <a:pt x="24" y="34"/>
                        </a:lnTo>
                        <a:lnTo>
                          <a:pt x="25" y="28"/>
                        </a:lnTo>
                        <a:lnTo>
                          <a:pt x="18" y="18"/>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87" name="Freeform 159">
                    <a:extLst>
                      <a:ext uri="{FF2B5EF4-FFF2-40B4-BE49-F238E27FC236}">
                        <a16:creationId xmlns:a16="http://schemas.microsoft.com/office/drawing/2014/main" id="{10BD0D2B-5CBC-4E3B-BC24-BAAC43FF22C9}"/>
                      </a:ext>
                    </a:extLst>
                  </p:cNvPr>
                  <p:cNvSpPr>
                    <a:spLocks/>
                  </p:cNvSpPr>
                  <p:nvPr/>
                </p:nvSpPr>
                <p:spPr bwMode="auto">
                  <a:xfrm>
                    <a:off x="109" y="450"/>
                    <a:ext cx="26" cy="6"/>
                  </a:xfrm>
                  <a:custGeom>
                    <a:avLst/>
                    <a:gdLst>
                      <a:gd name="T0" fmla="*/ 26 w 52"/>
                      <a:gd name="T1" fmla="*/ 2 h 12"/>
                      <a:gd name="T2" fmla="*/ 23 w 52"/>
                      <a:gd name="T3" fmla="*/ 3 h 12"/>
                      <a:gd name="T4" fmla="*/ 20 w 52"/>
                      <a:gd name="T5" fmla="*/ 4 h 12"/>
                      <a:gd name="T6" fmla="*/ 16 w 52"/>
                      <a:gd name="T7" fmla="*/ 6 h 12"/>
                      <a:gd name="T8" fmla="*/ 12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0 h 12"/>
                      <a:gd name="T24" fmla="*/ 11 w 52"/>
                      <a:gd name="T25" fmla="*/ 0 h 12"/>
                      <a:gd name="T26" fmla="*/ 15 w 52"/>
                      <a:gd name="T27" fmla="*/ 1 h 12"/>
                      <a:gd name="T28" fmla="*/ 19 w 52"/>
                      <a:gd name="T29" fmla="*/ 1 h 12"/>
                      <a:gd name="T30" fmla="*/ 23 w 52"/>
                      <a:gd name="T31" fmla="*/ 2 h 12"/>
                      <a:gd name="T32" fmla="*/ 26 w 52"/>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3"/>
                        </a:moveTo>
                        <a:lnTo>
                          <a:pt x="46" y="6"/>
                        </a:lnTo>
                        <a:lnTo>
                          <a:pt x="39" y="8"/>
                        </a:lnTo>
                        <a:lnTo>
                          <a:pt x="31" y="11"/>
                        </a:lnTo>
                        <a:lnTo>
                          <a:pt x="23" y="12"/>
                        </a:lnTo>
                        <a:lnTo>
                          <a:pt x="14" y="12"/>
                        </a:lnTo>
                        <a:lnTo>
                          <a:pt x="7" y="11"/>
                        </a:lnTo>
                        <a:lnTo>
                          <a:pt x="2" y="8"/>
                        </a:lnTo>
                        <a:lnTo>
                          <a:pt x="0" y="5"/>
                        </a:lnTo>
                        <a:lnTo>
                          <a:pt x="1" y="2"/>
                        </a:lnTo>
                        <a:lnTo>
                          <a:pt x="6" y="0"/>
                        </a:lnTo>
                        <a:lnTo>
                          <a:pt x="11" y="0"/>
                        </a:lnTo>
                        <a:lnTo>
                          <a:pt x="21" y="0"/>
                        </a:lnTo>
                        <a:lnTo>
                          <a:pt x="29" y="2"/>
                        </a:lnTo>
                        <a:lnTo>
                          <a:pt x="38" y="2"/>
                        </a:lnTo>
                        <a:lnTo>
                          <a:pt x="46" y="3"/>
                        </a:lnTo>
                        <a:lnTo>
                          <a:pt x="5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88" name="Freeform 160">
                    <a:extLst>
                      <a:ext uri="{FF2B5EF4-FFF2-40B4-BE49-F238E27FC236}">
                        <a16:creationId xmlns:a16="http://schemas.microsoft.com/office/drawing/2014/main" id="{3D8A9B40-D981-464C-970C-F6553846097B}"/>
                      </a:ext>
                    </a:extLst>
                  </p:cNvPr>
                  <p:cNvSpPr>
                    <a:spLocks/>
                  </p:cNvSpPr>
                  <p:nvPr/>
                </p:nvSpPr>
                <p:spPr bwMode="auto">
                  <a:xfrm>
                    <a:off x="115" y="431"/>
                    <a:ext cx="25" cy="10"/>
                  </a:xfrm>
                  <a:custGeom>
                    <a:avLst/>
                    <a:gdLst>
                      <a:gd name="T0" fmla="*/ 25 w 50"/>
                      <a:gd name="T1" fmla="*/ 10 h 21"/>
                      <a:gd name="T2" fmla="*/ 23 w 50"/>
                      <a:gd name="T3" fmla="*/ 10 h 21"/>
                      <a:gd name="T4" fmla="*/ 19 w 50"/>
                      <a:gd name="T5" fmla="*/ 10 h 21"/>
                      <a:gd name="T6" fmla="*/ 15 w 50"/>
                      <a:gd name="T7" fmla="*/ 9 h 21"/>
                      <a:gd name="T8" fmla="*/ 11 w 50"/>
                      <a:gd name="T9" fmla="*/ 7 h 21"/>
                      <a:gd name="T10" fmla="*/ 7 w 50"/>
                      <a:gd name="T11" fmla="*/ 6 h 21"/>
                      <a:gd name="T12" fmla="*/ 3 w 50"/>
                      <a:gd name="T13" fmla="*/ 4 h 21"/>
                      <a:gd name="T14" fmla="*/ 1 w 50"/>
                      <a:gd name="T15" fmla="*/ 3 h 21"/>
                      <a:gd name="T16" fmla="*/ 0 w 50"/>
                      <a:gd name="T17" fmla="*/ 1 h 21"/>
                      <a:gd name="T18" fmla="*/ 2 w 50"/>
                      <a:gd name="T19" fmla="*/ 0 h 21"/>
                      <a:gd name="T20" fmla="*/ 4 w 50"/>
                      <a:gd name="T21" fmla="*/ 0 h 21"/>
                      <a:gd name="T22" fmla="*/ 7 w 50"/>
                      <a:gd name="T23" fmla="*/ 1 h 21"/>
                      <a:gd name="T24" fmla="*/ 12 w 50"/>
                      <a:gd name="T25" fmla="*/ 3 h 21"/>
                      <a:gd name="T26" fmla="*/ 16 w 50"/>
                      <a:gd name="T27" fmla="*/ 5 h 21"/>
                      <a:gd name="T28" fmla="*/ 20 w 50"/>
                      <a:gd name="T29" fmla="*/ 7 h 21"/>
                      <a:gd name="T30" fmla="*/ 23 w 50"/>
                      <a:gd name="T31" fmla="*/ 9 h 21"/>
                      <a:gd name="T32" fmla="*/ 25 w 50"/>
                      <a:gd name="T33" fmla="*/ 1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1">
                        <a:moveTo>
                          <a:pt x="50" y="21"/>
                        </a:moveTo>
                        <a:lnTo>
                          <a:pt x="45" y="21"/>
                        </a:lnTo>
                        <a:lnTo>
                          <a:pt x="37" y="20"/>
                        </a:lnTo>
                        <a:lnTo>
                          <a:pt x="29" y="18"/>
                        </a:lnTo>
                        <a:lnTo>
                          <a:pt x="21" y="15"/>
                        </a:lnTo>
                        <a:lnTo>
                          <a:pt x="13" y="13"/>
                        </a:lnTo>
                        <a:lnTo>
                          <a:pt x="6" y="9"/>
                        </a:lnTo>
                        <a:lnTo>
                          <a:pt x="1" y="6"/>
                        </a:lnTo>
                        <a:lnTo>
                          <a:pt x="0" y="3"/>
                        </a:lnTo>
                        <a:lnTo>
                          <a:pt x="3" y="0"/>
                        </a:lnTo>
                        <a:lnTo>
                          <a:pt x="7" y="0"/>
                        </a:lnTo>
                        <a:lnTo>
                          <a:pt x="14" y="3"/>
                        </a:lnTo>
                        <a:lnTo>
                          <a:pt x="23" y="6"/>
                        </a:lnTo>
                        <a:lnTo>
                          <a:pt x="31" y="11"/>
                        </a:lnTo>
                        <a:lnTo>
                          <a:pt x="39" y="15"/>
                        </a:lnTo>
                        <a:lnTo>
                          <a:pt x="46" y="19"/>
                        </a:lnTo>
                        <a:lnTo>
                          <a:pt x="5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89" name="Freeform 161">
                    <a:extLst>
                      <a:ext uri="{FF2B5EF4-FFF2-40B4-BE49-F238E27FC236}">
                        <a16:creationId xmlns:a16="http://schemas.microsoft.com/office/drawing/2014/main" id="{01B0B27D-E385-4073-9125-56D43FF1C1DA}"/>
                      </a:ext>
                    </a:extLst>
                  </p:cNvPr>
                  <p:cNvSpPr>
                    <a:spLocks/>
                  </p:cNvSpPr>
                  <p:nvPr/>
                </p:nvSpPr>
                <p:spPr bwMode="auto">
                  <a:xfrm>
                    <a:off x="109" y="459"/>
                    <a:ext cx="24" cy="6"/>
                  </a:xfrm>
                  <a:custGeom>
                    <a:avLst/>
                    <a:gdLst>
                      <a:gd name="T0" fmla="*/ 24 w 47"/>
                      <a:gd name="T1" fmla="*/ 0 h 11"/>
                      <a:gd name="T2" fmla="*/ 23 w 47"/>
                      <a:gd name="T3" fmla="*/ 2 h 11"/>
                      <a:gd name="T4" fmla="*/ 20 w 47"/>
                      <a:gd name="T5" fmla="*/ 4 h 11"/>
                      <a:gd name="T6" fmla="*/ 17 w 47"/>
                      <a:gd name="T7" fmla="*/ 5 h 11"/>
                      <a:gd name="T8" fmla="*/ 13 w 47"/>
                      <a:gd name="T9" fmla="*/ 6 h 11"/>
                      <a:gd name="T10" fmla="*/ 9 w 47"/>
                      <a:gd name="T11" fmla="*/ 6 h 11"/>
                      <a:gd name="T12" fmla="*/ 5 w 47"/>
                      <a:gd name="T13" fmla="*/ 6 h 11"/>
                      <a:gd name="T14" fmla="*/ 2 w 47"/>
                      <a:gd name="T15" fmla="*/ 5 h 11"/>
                      <a:gd name="T16" fmla="*/ 0 w 47"/>
                      <a:gd name="T17" fmla="*/ 4 h 11"/>
                      <a:gd name="T18" fmla="*/ 0 w 47"/>
                      <a:gd name="T19" fmla="*/ 2 h 11"/>
                      <a:gd name="T20" fmla="*/ 1 w 47"/>
                      <a:gd name="T21" fmla="*/ 1 h 11"/>
                      <a:gd name="T22" fmla="*/ 4 w 47"/>
                      <a:gd name="T23" fmla="*/ 1 h 11"/>
                      <a:gd name="T24" fmla="*/ 8 w 47"/>
                      <a:gd name="T25" fmla="*/ 1 h 11"/>
                      <a:gd name="T26" fmla="*/ 13 w 47"/>
                      <a:gd name="T27" fmla="*/ 1 h 11"/>
                      <a:gd name="T28" fmla="*/ 17 w 47"/>
                      <a:gd name="T29" fmla="*/ 1 h 11"/>
                      <a:gd name="T30" fmla="*/ 21 w 47"/>
                      <a:gd name="T31" fmla="*/ 1 h 11"/>
                      <a:gd name="T32" fmla="*/ 24 w 47"/>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1">
                        <a:moveTo>
                          <a:pt x="47" y="0"/>
                        </a:moveTo>
                        <a:lnTo>
                          <a:pt x="45" y="3"/>
                        </a:lnTo>
                        <a:lnTo>
                          <a:pt x="40" y="7"/>
                        </a:lnTo>
                        <a:lnTo>
                          <a:pt x="33" y="9"/>
                        </a:lnTo>
                        <a:lnTo>
                          <a:pt x="25" y="11"/>
                        </a:lnTo>
                        <a:lnTo>
                          <a:pt x="17" y="11"/>
                        </a:lnTo>
                        <a:lnTo>
                          <a:pt x="10" y="11"/>
                        </a:lnTo>
                        <a:lnTo>
                          <a:pt x="3" y="9"/>
                        </a:lnTo>
                        <a:lnTo>
                          <a:pt x="0" y="7"/>
                        </a:lnTo>
                        <a:lnTo>
                          <a:pt x="0" y="4"/>
                        </a:lnTo>
                        <a:lnTo>
                          <a:pt x="2" y="2"/>
                        </a:lnTo>
                        <a:lnTo>
                          <a:pt x="8" y="1"/>
                        </a:lnTo>
                        <a:lnTo>
                          <a:pt x="16" y="1"/>
                        </a:lnTo>
                        <a:lnTo>
                          <a:pt x="25" y="1"/>
                        </a:lnTo>
                        <a:lnTo>
                          <a:pt x="33" y="1"/>
                        </a:lnTo>
                        <a:lnTo>
                          <a:pt x="41" y="1"/>
                        </a:lnTo>
                        <a:lnTo>
                          <a:pt x="4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90" name="Freeform 162">
                    <a:extLst>
                      <a:ext uri="{FF2B5EF4-FFF2-40B4-BE49-F238E27FC236}">
                        <a16:creationId xmlns:a16="http://schemas.microsoft.com/office/drawing/2014/main" id="{AE480E4D-4962-42EC-8037-F252B17190D0}"/>
                      </a:ext>
                    </a:extLst>
                  </p:cNvPr>
                  <p:cNvSpPr>
                    <a:spLocks/>
                  </p:cNvSpPr>
                  <p:nvPr/>
                </p:nvSpPr>
                <p:spPr bwMode="auto">
                  <a:xfrm>
                    <a:off x="108" y="468"/>
                    <a:ext cx="25" cy="8"/>
                  </a:xfrm>
                  <a:custGeom>
                    <a:avLst/>
                    <a:gdLst>
                      <a:gd name="T0" fmla="*/ 25 w 51"/>
                      <a:gd name="T1" fmla="*/ 0 h 16"/>
                      <a:gd name="T2" fmla="*/ 24 w 51"/>
                      <a:gd name="T3" fmla="*/ 3 h 16"/>
                      <a:gd name="T4" fmla="*/ 21 w 51"/>
                      <a:gd name="T5" fmla="*/ 4 h 16"/>
                      <a:gd name="T6" fmla="*/ 17 w 51"/>
                      <a:gd name="T7" fmla="*/ 6 h 16"/>
                      <a:gd name="T8" fmla="*/ 13 w 51"/>
                      <a:gd name="T9" fmla="*/ 7 h 16"/>
                      <a:gd name="T10" fmla="*/ 9 w 51"/>
                      <a:gd name="T11" fmla="*/ 8 h 16"/>
                      <a:gd name="T12" fmla="*/ 5 w 51"/>
                      <a:gd name="T13" fmla="*/ 8 h 16"/>
                      <a:gd name="T14" fmla="*/ 2 w 51"/>
                      <a:gd name="T15" fmla="*/ 8 h 16"/>
                      <a:gd name="T16" fmla="*/ 0 w 51"/>
                      <a:gd name="T17" fmla="*/ 7 h 16"/>
                      <a:gd name="T18" fmla="*/ 0 w 51"/>
                      <a:gd name="T19" fmla="*/ 6 h 16"/>
                      <a:gd name="T20" fmla="*/ 2 w 51"/>
                      <a:gd name="T21" fmla="*/ 5 h 16"/>
                      <a:gd name="T22" fmla="*/ 5 w 51"/>
                      <a:gd name="T23" fmla="*/ 4 h 16"/>
                      <a:gd name="T24" fmla="*/ 8 w 51"/>
                      <a:gd name="T25" fmla="*/ 3 h 16"/>
                      <a:gd name="T26" fmla="*/ 13 w 51"/>
                      <a:gd name="T27" fmla="*/ 3 h 16"/>
                      <a:gd name="T28" fmla="*/ 17 w 51"/>
                      <a:gd name="T29" fmla="*/ 2 h 16"/>
                      <a:gd name="T30" fmla="*/ 21 w 51"/>
                      <a:gd name="T31" fmla="*/ 1 h 16"/>
                      <a:gd name="T32" fmla="*/ 25 w 5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6">
                        <a:moveTo>
                          <a:pt x="51" y="0"/>
                        </a:moveTo>
                        <a:lnTo>
                          <a:pt x="48" y="5"/>
                        </a:lnTo>
                        <a:lnTo>
                          <a:pt x="42" y="8"/>
                        </a:lnTo>
                        <a:lnTo>
                          <a:pt x="35" y="12"/>
                        </a:lnTo>
                        <a:lnTo>
                          <a:pt x="26" y="14"/>
                        </a:lnTo>
                        <a:lnTo>
                          <a:pt x="18" y="15"/>
                        </a:lnTo>
                        <a:lnTo>
                          <a:pt x="10" y="16"/>
                        </a:lnTo>
                        <a:lnTo>
                          <a:pt x="4" y="15"/>
                        </a:lnTo>
                        <a:lnTo>
                          <a:pt x="0" y="13"/>
                        </a:lnTo>
                        <a:lnTo>
                          <a:pt x="0" y="11"/>
                        </a:lnTo>
                        <a:lnTo>
                          <a:pt x="4" y="9"/>
                        </a:lnTo>
                        <a:lnTo>
                          <a:pt x="10" y="7"/>
                        </a:lnTo>
                        <a:lnTo>
                          <a:pt x="16" y="6"/>
                        </a:lnTo>
                        <a:lnTo>
                          <a:pt x="26" y="6"/>
                        </a:lnTo>
                        <a:lnTo>
                          <a:pt x="35" y="4"/>
                        </a:lnTo>
                        <a:lnTo>
                          <a:pt x="43"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91" name="Freeform 163">
                    <a:extLst>
                      <a:ext uri="{FF2B5EF4-FFF2-40B4-BE49-F238E27FC236}">
                        <a16:creationId xmlns:a16="http://schemas.microsoft.com/office/drawing/2014/main" id="{50F2AB66-92F2-4054-9343-5313BE53463D}"/>
                      </a:ext>
                    </a:extLst>
                  </p:cNvPr>
                  <p:cNvSpPr>
                    <a:spLocks/>
                  </p:cNvSpPr>
                  <p:nvPr/>
                </p:nvSpPr>
                <p:spPr bwMode="auto">
                  <a:xfrm>
                    <a:off x="109" y="476"/>
                    <a:ext cx="25" cy="10"/>
                  </a:xfrm>
                  <a:custGeom>
                    <a:avLst/>
                    <a:gdLst>
                      <a:gd name="T0" fmla="*/ 25 w 48"/>
                      <a:gd name="T1" fmla="*/ 0 h 21"/>
                      <a:gd name="T2" fmla="*/ 23 w 48"/>
                      <a:gd name="T3" fmla="*/ 2 h 21"/>
                      <a:gd name="T4" fmla="*/ 20 w 48"/>
                      <a:gd name="T5" fmla="*/ 5 h 21"/>
                      <a:gd name="T6" fmla="*/ 16 w 48"/>
                      <a:gd name="T7" fmla="*/ 7 h 21"/>
                      <a:gd name="T8" fmla="*/ 12 w 48"/>
                      <a:gd name="T9" fmla="*/ 8 h 21"/>
                      <a:gd name="T10" fmla="*/ 8 w 48"/>
                      <a:gd name="T11" fmla="*/ 10 h 21"/>
                      <a:gd name="T12" fmla="*/ 4 w 48"/>
                      <a:gd name="T13" fmla="*/ 10 h 21"/>
                      <a:gd name="T14" fmla="*/ 1 w 48"/>
                      <a:gd name="T15" fmla="*/ 10 h 21"/>
                      <a:gd name="T16" fmla="*/ 0 w 48"/>
                      <a:gd name="T17" fmla="*/ 9 h 21"/>
                      <a:gd name="T18" fmla="*/ 1 w 48"/>
                      <a:gd name="T19" fmla="*/ 8 h 21"/>
                      <a:gd name="T20" fmla="*/ 2 w 48"/>
                      <a:gd name="T21" fmla="*/ 6 h 21"/>
                      <a:gd name="T22" fmla="*/ 5 w 48"/>
                      <a:gd name="T23" fmla="*/ 5 h 21"/>
                      <a:gd name="T24" fmla="*/ 9 w 48"/>
                      <a:gd name="T25" fmla="*/ 4 h 21"/>
                      <a:gd name="T26" fmla="*/ 14 w 48"/>
                      <a:gd name="T27" fmla="*/ 3 h 21"/>
                      <a:gd name="T28" fmla="*/ 18 w 48"/>
                      <a:gd name="T29" fmla="*/ 2 h 21"/>
                      <a:gd name="T30" fmla="*/ 22 w 48"/>
                      <a:gd name="T31" fmla="*/ 1 h 21"/>
                      <a:gd name="T32" fmla="*/ 25 w 48"/>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1">
                        <a:moveTo>
                          <a:pt x="48" y="0"/>
                        </a:moveTo>
                        <a:lnTo>
                          <a:pt x="45" y="5"/>
                        </a:lnTo>
                        <a:lnTo>
                          <a:pt x="38" y="11"/>
                        </a:lnTo>
                        <a:lnTo>
                          <a:pt x="31" y="14"/>
                        </a:lnTo>
                        <a:lnTo>
                          <a:pt x="23" y="17"/>
                        </a:lnTo>
                        <a:lnTo>
                          <a:pt x="15" y="20"/>
                        </a:lnTo>
                        <a:lnTo>
                          <a:pt x="8" y="21"/>
                        </a:lnTo>
                        <a:lnTo>
                          <a:pt x="2" y="21"/>
                        </a:lnTo>
                        <a:lnTo>
                          <a:pt x="0" y="19"/>
                        </a:lnTo>
                        <a:lnTo>
                          <a:pt x="1" y="16"/>
                        </a:lnTo>
                        <a:lnTo>
                          <a:pt x="4" y="13"/>
                        </a:lnTo>
                        <a:lnTo>
                          <a:pt x="10" y="11"/>
                        </a:lnTo>
                        <a:lnTo>
                          <a:pt x="18" y="9"/>
                        </a:lnTo>
                        <a:lnTo>
                          <a:pt x="26" y="7"/>
                        </a:lnTo>
                        <a:lnTo>
                          <a:pt x="34" y="5"/>
                        </a:lnTo>
                        <a:lnTo>
                          <a:pt x="42" y="2"/>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92" name="Freeform 164">
                    <a:extLst>
                      <a:ext uri="{FF2B5EF4-FFF2-40B4-BE49-F238E27FC236}">
                        <a16:creationId xmlns:a16="http://schemas.microsoft.com/office/drawing/2014/main" id="{F8742A27-F202-43E3-95F3-B7818996E697}"/>
                      </a:ext>
                    </a:extLst>
                  </p:cNvPr>
                  <p:cNvSpPr>
                    <a:spLocks/>
                  </p:cNvSpPr>
                  <p:nvPr/>
                </p:nvSpPr>
                <p:spPr bwMode="auto">
                  <a:xfrm>
                    <a:off x="111" y="485"/>
                    <a:ext cx="25" cy="15"/>
                  </a:xfrm>
                  <a:custGeom>
                    <a:avLst/>
                    <a:gdLst>
                      <a:gd name="T0" fmla="*/ 25 w 51"/>
                      <a:gd name="T1" fmla="*/ 0 h 31"/>
                      <a:gd name="T2" fmla="*/ 22 w 51"/>
                      <a:gd name="T3" fmla="*/ 2 h 31"/>
                      <a:gd name="T4" fmla="*/ 19 w 51"/>
                      <a:gd name="T5" fmla="*/ 5 h 31"/>
                      <a:gd name="T6" fmla="*/ 15 w 51"/>
                      <a:gd name="T7" fmla="*/ 8 h 31"/>
                      <a:gd name="T8" fmla="*/ 11 w 51"/>
                      <a:gd name="T9" fmla="*/ 11 h 31"/>
                      <a:gd name="T10" fmla="*/ 7 w 51"/>
                      <a:gd name="T11" fmla="*/ 13 h 31"/>
                      <a:gd name="T12" fmla="*/ 4 w 51"/>
                      <a:gd name="T13" fmla="*/ 15 h 31"/>
                      <a:gd name="T14" fmla="*/ 2 w 51"/>
                      <a:gd name="T15" fmla="*/ 15 h 31"/>
                      <a:gd name="T16" fmla="*/ 0 w 51"/>
                      <a:gd name="T17" fmla="*/ 14 h 31"/>
                      <a:gd name="T18" fmla="*/ 0 w 51"/>
                      <a:gd name="T19" fmla="*/ 12 h 31"/>
                      <a:gd name="T20" fmla="*/ 2 w 51"/>
                      <a:gd name="T21" fmla="*/ 10 h 31"/>
                      <a:gd name="T22" fmla="*/ 5 w 51"/>
                      <a:gd name="T23" fmla="*/ 8 h 31"/>
                      <a:gd name="T24" fmla="*/ 10 w 51"/>
                      <a:gd name="T25" fmla="*/ 6 h 31"/>
                      <a:gd name="T26" fmla="*/ 14 w 51"/>
                      <a:gd name="T27" fmla="*/ 4 h 31"/>
                      <a:gd name="T28" fmla="*/ 19 w 51"/>
                      <a:gd name="T29" fmla="*/ 2 h 31"/>
                      <a:gd name="T30" fmla="*/ 22 w 51"/>
                      <a:gd name="T31" fmla="*/ 1 h 31"/>
                      <a:gd name="T32" fmla="*/ 25 w 51"/>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31">
                        <a:moveTo>
                          <a:pt x="51" y="0"/>
                        </a:moveTo>
                        <a:lnTo>
                          <a:pt x="45" y="4"/>
                        </a:lnTo>
                        <a:lnTo>
                          <a:pt x="39" y="10"/>
                        </a:lnTo>
                        <a:lnTo>
                          <a:pt x="31" y="17"/>
                        </a:lnTo>
                        <a:lnTo>
                          <a:pt x="23" y="23"/>
                        </a:lnTo>
                        <a:lnTo>
                          <a:pt x="15" y="27"/>
                        </a:lnTo>
                        <a:lnTo>
                          <a:pt x="9" y="30"/>
                        </a:lnTo>
                        <a:lnTo>
                          <a:pt x="4" y="31"/>
                        </a:lnTo>
                        <a:lnTo>
                          <a:pt x="0" y="28"/>
                        </a:lnTo>
                        <a:lnTo>
                          <a:pt x="0" y="25"/>
                        </a:lnTo>
                        <a:lnTo>
                          <a:pt x="5" y="20"/>
                        </a:lnTo>
                        <a:lnTo>
                          <a:pt x="10" y="17"/>
                        </a:lnTo>
                        <a:lnTo>
                          <a:pt x="20" y="12"/>
                        </a:lnTo>
                        <a:lnTo>
                          <a:pt x="29" y="9"/>
                        </a:lnTo>
                        <a:lnTo>
                          <a:pt x="38" y="5"/>
                        </a:lnTo>
                        <a:lnTo>
                          <a:pt x="45"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93" name="Freeform 165">
                    <a:extLst>
                      <a:ext uri="{FF2B5EF4-FFF2-40B4-BE49-F238E27FC236}">
                        <a16:creationId xmlns:a16="http://schemas.microsoft.com/office/drawing/2014/main" id="{A51AE094-3FA7-44D9-833E-D1AA112AFFEE}"/>
                      </a:ext>
                    </a:extLst>
                  </p:cNvPr>
                  <p:cNvSpPr>
                    <a:spLocks/>
                  </p:cNvSpPr>
                  <p:nvPr/>
                </p:nvSpPr>
                <p:spPr bwMode="auto">
                  <a:xfrm>
                    <a:off x="115" y="495"/>
                    <a:ext cx="25" cy="22"/>
                  </a:xfrm>
                  <a:custGeom>
                    <a:avLst/>
                    <a:gdLst>
                      <a:gd name="T0" fmla="*/ 25 w 50"/>
                      <a:gd name="T1" fmla="*/ 0 h 43"/>
                      <a:gd name="T2" fmla="*/ 23 w 50"/>
                      <a:gd name="T3" fmla="*/ 3 h 43"/>
                      <a:gd name="T4" fmla="*/ 20 w 50"/>
                      <a:gd name="T5" fmla="*/ 6 h 43"/>
                      <a:gd name="T6" fmla="*/ 16 w 50"/>
                      <a:gd name="T7" fmla="*/ 10 h 43"/>
                      <a:gd name="T8" fmla="*/ 12 w 50"/>
                      <a:gd name="T9" fmla="*/ 14 h 43"/>
                      <a:gd name="T10" fmla="*/ 8 w 50"/>
                      <a:gd name="T11" fmla="*/ 18 h 43"/>
                      <a:gd name="T12" fmla="*/ 4 w 50"/>
                      <a:gd name="T13" fmla="*/ 21 h 43"/>
                      <a:gd name="T14" fmla="*/ 2 w 50"/>
                      <a:gd name="T15" fmla="*/ 22 h 43"/>
                      <a:gd name="T16" fmla="*/ 0 w 50"/>
                      <a:gd name="T17" fmla="*/ 21 h 43"/>
                      <a:gd name="T18" fmla="*/ 1 w 50"/>
                      <a:gd name="T19" fmla="*/ 18 h 43"/>
                      <a:gd name="T20" fmla="*/ 3 w 50"/>
                      <a:gd name="T21" fmla="*/ 15 h 43"/>
                      <a:gd name="T22" fmla="*/ 7 w 50"/>
                      <a:gd name="T23" fmla="*/ 13 h 43"/>
                      <a:gd name="T24" fmla="*/ 11 w 50"/>
                      <a:gd name="T25" fmla="*/ 10 h 43"/>
                      <a:gd name="T26" fmla="*/ 15 w 50"/>
                      <a:gd name="T27" fmla="*/ 7 h 43"/>
                      <a:gd name="T28" fmla="*/ 20 w 50"/>
                      <a:gd name="T29" fmla="*/ 4 h 43"/>
                      <a:gd name="T30" fmla="*/ 23 w 50"/>
                      <a:gd name="T31" fmla="*/ 2 h 43"/>
                      <a:gd name="T32" fmla="*/ 25 w 50"/>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3">
                        <a:moveTo>
                          <a:pt x="50" y="0"/>
                        </a:moveTo>
                        <a:lnTo>
                          <a:pt x="45" y="5"/>
                        </a:lnTo>
                        <a:lnTo>
                          <a:pt x="39" y="12"/>
                        </a:lnTo>
                        <a:lnTo>
                          <a:pt x="31" y="20"/>
                        </a:lnTo>
                        <a:lnTo>
                          <a:pt x="23" y="28"/>
                        </a:lnTo>
                        <a:lnTo>
                          <a:pt x="15" y="35"/>
                        </a:lnTo>
                        <a:lnTo>
                          <a:pt x="8" y="41"/>
                        </a:lnTo>
                        <a:lnTo>
                          <a:pt x="3" y="43"/>
                        </a:lnTo>
                        <a:lnTo>
                          <a:pt x="0" y="41"/>
                        </a:lnTo>
                        <a:lnTo>
                          <a:pt x="1" y="36"/>
                        </a:lnTo>
                        <a:lnTo>
                          <a:pt x="6" y="30"/>
                        </a:lnTo>
                        <a:lnTo>
                          <a:pt x="13" y="25"/>
                        </a:lnTo>
                        <a:lnTo>
                          <a:pt x="22" y="19"/>
                        </a:lnTo>
                        <a:lnTo>
                          <a:pt x="30" y="13"/>
                        </a:lnTo>
                        <a:lnTo>
                          <a:pt x="39" y="7"/>
                        </a:lnTo>
                        <a:lnTo>
                          <a:pt x="46" y="4"/>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94" name="Freeform 166">
                    <a:extLst>
                      <a:ext uri="{FF2B5EF4-FFF2-40B4-BE49-F238E27FC236}">
                        <a16:creationId xmlns:a16="http://schemas.microsoft.com/office/drawing/2014/main" id="{15BFEBAE-F894-4AB4-8FFB-8FAE7C54E184}"/>
                      </a:ext>
                    </a:extLst>
                  </p:cNvPr>
                  <p:cNvSpPr>
                    <a:spLocks/>
                  </p:cNvSpPr>
                  <p:nvPr/>
                </p:nvSpPr>
                <p:spPr bwMode="auto">
                  <a:xfrm>
                    <a:off x="119" y="507"/>
                    <a:ext cx="25" cy="24"/>
                  </a:xfrm>
                  <a:custGeom>
                    <a:avLst/>
                    <a:gdLst>
                      <a:gd name="T0" fmla="*/ 25 w 51"/>
                      <a:gd name="T1" fmla="*/ 0 h 48"/>
                      <a:gd name="T2" fmla="*/ 23 w 51"/>
                      <a:gd name="T3" fmla="*/ 3 h 48"/>
                      <a:gd name="T4" fmla="*/ 21 w 51"/>
                      <a:gd name="T5" fmla="*/ 7 h 48"/>
                      <a:gd name="T6" fmla="*/ 17 w 51"/>
                      <a:gd name="T7" fmla="*/ 12 h 48"/>
                      <a:gd name="T8" fmla="*/ 13 w 51"/>
                      <a:gd name="T9" fmla="*/ 16 h 48"/>
                      <a:gd name="T10" fmla="*/ 9 w 51"/>
                      <a:gd name="T11" fmla="*/ 20 h 48"/>
                      <a:gd name="T12" fmla="*/ 5 w 51"/>
                      <a:gd name="T13" fmla="*/ 23 h 48"/>
                      <a:gd name="T14" fmla="*/ 2 w 51"/>
                      <a:gd name="T15" fmla="*/ 24 h 48"/>
                      <a:gd name="T16" fmla="*/ 0 w 51"/>
                      <a:gd name="T17" fmla="*/ 23 h 48"/>
                      <a:gd name="T18" fmla="*/ 0 w 51"/>
                      <a:gd name="T19" fmla="*/ 21 h 48"/>
                      <a:gd name="T20" fmla="*/ 2 w 51"/>
                      <a:gd name="T21" fmla="*/ 18 h 48"/>
                      <a:gd name="T22" fmla="*/ 6 w 51"/>
                      <a:gd name="T23" fmla="*/ 15 h 48"/>
                      <a:gd name="T24" fmla="*/ 10 w 51"/>
                      <a:gd name="T25" fmla="*/ 12 h 48"/>
                      <a:gd name="T26" fmla="*/ 15 w 51"/>
                      <a:gd name="T27" fmla="*/ 9 h 48"/>
                      <a:gd name="T28" fmla="*/ 19 w 51"/>
                      <a:gd name="T29" fmla="*/ 5 h 48"/>
                      <a:gd name="T30" fmla="*/ 23 w 51"/>
                      <a:gd name="T31" fmla="*/ 2 h 48"/>
                      <a:gd name="T32" fmla="*/ 25 w 51"/>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8">
                        <a:moveTo>
                          <a:pt x="51" y="0"/>
                        </a:moveTo>
                        <a:lnTo>
                          <a:pt x="47" y="5"/>
                        </a:lnTo>
                        <a:lnTo>
                          <a:pt x="42" y="13"/>
                        </a:lnTo>
                        <a:lnTo>
                          <a:pt x="34" y="23"/>
                        </a:lnTo>
                        <a:lnTo>
                          <a:pt x="26" y="32"/>
                        </a:lnTo>
                        <a:lnTo>
                          <a:pt x="18" y="40"/>
                        </a:lnTo>
                        <a:lnTo>
                          <a:pt x="11" y="46"/>
                        </a:lnTo>
                        <a:lnTo>
                          <a:pt x="4" y="48"/>
                        </a:lnTo>
                        <a:lnTo>
                          <a:pt x="0" y="46"/>
                        </a:lnTo>
                        <a:lnTo>
                          <a:pt x="0" y="41"/>
                        </a:lnTo>
                        <a:lnTo>
                          <a:pt x="4" y="35"/>
                        </a:lnTo>
                        <a:lnTo>
                          <a:pt x="12" y="30"/>
                        </a:lnTo>
                        <a:lnTo>
                          <a:pt x="21" y="23"/>
                        </a:lnTo>
                        <a:lnTo>
                          <a:pt x="30" y="17"/>
                        </a:lnTo>
                        <a:lnTo>
                          <a:pt x="39" y="10"/>
                        </a:lnTo>
                        <a:lnTo>
                          <a:pt x="46" y="4"/>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95" name="Freeform 167">
                    <a:extLst>
                      <a:ext uri="{FF2B5EF4-FFF2-40B4-BE49-F238E27FC236}">
                        <a16:creationId xmlns:a16="http://schemas.microsoft.com/office/drawing/2014/main" id="{EE8BB744-DDEA-495C-A4D5-89AA5A722F87}"/>
                      </a:ext>
                    </a:extLst>
                  </p:cNvPr>
                  <p:cNvSpPr>
                    <a:spLocks/>
                  </p:cNvSpPr>
                  <p:nvPr/>
                </p:nvSpPr>
                <p:spPr bwMode="auto">
                  <a:xfrm>
                    <a:off x="126" y="517"/>
                    <a:ext cx="24" cy="27"/>
                  </a:xfrm>
                  <a:custGeom>
                    <a:avLst/>
                    <a:gdLst>
                      <a:gd name="T0" fmla="*/ 24 w 48"/>
                      <a:gd name="T1" fmla="*/ 0 h 55"/>
                      <a:gd name="T2" fmla="*/ 23 w 48"/>
                      <a:gd name="T3" fmla="*/ 3 h 55"/>
                      <a:gd name="T4" fmla="*/ 21 w 48"/>
                      <a:gd name="T5" fmla="*/ 8 h 55"/>
                      <a:gd name="T6" fmla="*/ 18 w 48"/>
                      <a:gd name="T7" fmla="*/ 12 h 55"/>
                      <a:gd name="T8" fmla="*/ 15 w 48"/>
                      <a:gd name="T9" fmla="*/ 17 h 55"/>
                      <a:gd name="T10" fmla="*/ 12 w 48"/>
                      <a:gd name="T11" fmla="*/ 21 h 55"/>
                      <a:gd name="T12" fmla="*/ 8 w 48"/>
                      <a:gd name="T13" fmla="*/ 25 h 55"/>
                      <a:gd name="T14" fmla="*/ 4 w 48"/>
                      <a:gd name="T15" fmla="*/ 27 h 55"/>
                      <a:gd name="T16" fmla="*/ 1 w 48"/>
                      <a:gd name="T17" fmla="*/ 27 h 55"/>
                      <a:gd name="T18" fmla="*/ 0 w 48"/>
                      <a:gd name="T19" fmla="*/ 26 h 55"/>
                      <a:gd name="T20" fmla="*/ 1 w 48"/>
                      <a:gd name="T21" fmla="*/ 23 h 55"/>
                      <a:gd name="T22" fmla="*/ 5 w 48"/>
                      <a:gd name="T23" fmla="*/ 19 h 55"/>
                      <a:gd name="T24" fmla="*/ 9 w 48"/>
                      <a:gd name="T25" fmla="*/ 15 h 55"/>
                      <a:gd name="T26" fmla="*/ 14 w 48"/>
                      <a:gd name="T27" fmla="*/ 10 h 55"/>
                      <a:gd name="T28" fmla="*/ 18 w 48"/>
                      <a:gd name="T29" fmla="*/ 6 h 55"/>
                      <a:gd name="T30" fmla="*/ 22 w 48"/>
                      <a:gd name="T31" fmla="*/ 2 h 55"/>
                      <a:gd name="T32" fmla="*/ 24 w 48"/>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55">
                        <a:moveTo>
                          <a:pt x="48" y="0"/>
                        </a:moveTo>
                        <a:lnTo>
                          <a:pt x="46" y="7"/>
                        </a:lnTo>
                        <a:lnTo>
                          <a:pt x="42" y="16"/>
                        </a:lnTo>
                        <a:lnTo>
                          <a:pt x="36" y="25"/>
                        </a:lnTo>
                        <a:lnTo>
                          <a:pt x="30" y="35"/>
                        </a:lnTo>
                        <a:lnTo>
                          <a:pt x="23" y="43"/>
                        </a:lnTo>
                        <a:lnTo>
                          <a:pt x="16" y="50"/>
                        </a:lnTo>
                        <a:lnTo>
                          <a:pt x="8" y="54"/>
                        </a:lnTo>
                        <a:lnTo>
                          <a:pt x="1" y="55"/>
                        </a:lnTo>
                        <a:lnTo>
                          <a:pt x="0" y="53"/>
                        </a:lnTo>
                        <a:lnTo>
                          <a:pt x="2" y="47"/>
                        </a:lnTo>
                        <a:lnTo>
                          <a:pt x="9" y="39"/>
                        </a:lnTo>
                        <a:lnTo>
                          <a:pt x="17" y="30"/>
                        </a:lnTo>
                        <a:lnTo>
                          <a:pt x="27" y="21"/>
                        </a:lnTo>
                        <a:lnTo>
                          <a:pt x="36" y="12"/>
                        </a:lnTo>
                        <a:lnTo>
                          <a:pt x="44" y="5"/>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96" name="Freeform 168">
                    <a:extLst>
                      <a:ext uri="{FF2B5EF4-FFF2-40B4-BE49-F238E27FC236}">
                        <a16:creationId xmlns:a16="http://schemas.microsoft.com/office/drawing/2014/main" id="{8CCDE2BF-E499-4A2C-AFC7-4482CD679216}"/>
                      </a:ext>
                    </a:extLst>
                  </p:cNvPr>
                  <p:cNvSpPr>
                    <a:spLocks/>
                  </p:cNvSpPr>
                  <p:nvPr/>
                </p:nvSpPr>
                <p:spPr bwMode="auto">
                  <a:xfrm>
                    <a:off x="141" y="523"/>
                    <a:ext cx="11" cy="31"/>
                  </a:xfrm>
                  <a:custGeom>
                    <a:avLst/>
                    <a:gdLst>
                      <a:gd name="T0" fmla="*/ 0 w 22"/>
                      <a:gd name="T1" fmla="*/ 31 h 61"/>
                      <a:gd name="T2" fmla="*/ 1 w 22"/>
                      <a:gd name="T3" fmla="*/ 26 h 61"/>
                      <a:gd name="T4" fmla="*/ 4 w 22"/>
                      <a:gd name="T5" fmla="*/ 17 h 61"/>
                      <a:gd name="T6" fmla="*/ 8 w 22"/>
                      <a:gd name="T7" fmla="*/ 7 h 61"/>
                      <a:gd name="T8" fmla="*/ 11 w 22"/>
                      <a:gd name="T9" fmla="*/ 0 h 61"/>
                      <a:gd name="T10" fmla="*/ 11 w 22"/>
                      <a:gd name="T11" fmla="*/ 9 h 61"/>
                      <a:gd name="T12" fmla="*/ 9 w 22"/>
                      <a:gd name="T13" fmla="*/ 20 h 61"/>
                      <a:gd name="T14" fmla="*/ 6 w 22"/>
                      <a:gd name="T15" fmla="*/ 28 h 61"/>
                      <a:gd name="T16" fmla="*/ 0 w 22"/>
                      <a:gd name="T17" fmla="*/ 31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61"/>
                        </a:moveTo>
                        <a:lnTo>
                          <a:pt x="1" y="52"/>
                        </a:lnTo>
                        <a:lnTo>
                          <a:pt x="7" y="33"/>
                        </a:lnTo>
                        <a:lnTo>
                          <a:pt x="15" y="14"/>
                        </a:lnTo>
                        <a:lnTo>
                          <a:pt x="21" y="0"/>
                        </a:lnTo>
                        <a:lnTo>
                          <a:pt x="22" y="18"/>
                        </a:lnTo>
                        <a:lnTo>
                          <a:pt x="17" y="40"/>
                        </a:lnTo>
                        <a:lnTo>
                          <a:pt x="11" y="56"/>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97" name="Freeform 169">
                    <a:extLst>
                      <a:ext uri="{FF2B5EF4-FFF2-40B4-BE49-F238E27FC236}">
                        <a16:creationId xmlns:a16="http://schemas.microsoft.com/office/drawing/2014/main" id="{9BE4932B-8988-4AF6-BD4D-48EF5428FCD8}"/>
                      </a:ext>
                    </a:extLst>
                  </p:cNvPr>
                  <p:cNvSpPr>
                    <a:spLocks/>
                  </p:cNvSpPr>
                  <p:nvPr/>
                </p:nvSpPr>
                <p:spPr bwMode="auto">
                  <a:xfrm>
                    <a:off x="150" y="534"/>
                    <a:ext cx="11" cy="29"/>
                  </a:xfrm>
                  <a:custGeom>
                    <a:avLst/>
                    <a:gdLst>
                      <a:gd name="T0" fmla="*/ 0 w 22"/>
                      <a:gd name="T1" fmla="*/ 29 h 58"/>
                      <a:gd name="T2" fmla="*/ 1 w 22"/>
                      <a:gd name="T3" fmla="*/ 25 h 58"/>
                      <a:gd name="T4" fmla="*/ 4 w 22"/>
                      <a:gd name="T5" fmla="*/ 16 h 58"/>
                      <a:gd name="T6" fmla="*/ 9 w 22"/>
                      <a:gd name="T7" fmla="*/ 6 h 58"/>
                      <a:gd name="T8" fmla="*/ 11 w 22"/>
                      <a:gd name="T9" fmla="*/ 0 h 58"/>
                      <a:gd name="T10" fmla="*/ 11 w 22"/>
                      <a:gd name="T11" fmla="*/ 9 h 58"/>
                      <a:gd name="T12" fmla="*/ 9 w 22"/>
                      <a:gd name="T13" fmla="*/ 20 h 58"/>
                      <a:gd name="T14" fmla="*/ 6 w 22"/>
                      <a:gd name="T15" fmla="*/ 28 h 58"/>
                      <a:gd name="T16" fmla="*/ 0 w 22"/>
                      <a:gd name="T17" fmla="*/ 29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8">
                        <a:moveTo>
                          <a:pt x="0" y="58"/>
                        </a:moveTo>
                        <a:lnTo>
                          <a:pt x="2" y="49"/>
                        </a:lnTo>
                        <a:lnTo>
                          <a:pt x="8" y="31"/>
                        </a:lnTo>
                        <a:lnTo>
                          <a:pt x="17" y="12"/>
                        </a:lnTo>
                        <a:lnTo>
                          <a:pt x="21" y="0"/>
                        </a:lnTo>
                        <a:lnTo>
                          <a:pt x="22" y="18"/>
                        </a:lnTo>
                        <a:lnTo>
                          <a:pt x="18" y="39"/>
                        </a:lnTo>
                        <a:lnTo>
                          <a:pt x="11" y="55"/>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98" name="Freeform 170">
                    <a:extLst>
                      <a:ext uri="{FF2B5EF4-FFF2-40B4-BE49-F238E27FC236}">
                        <a16:creationId xmlns:a16="http://schemas.microsoft.com/office/drawing/2014/main" id="{3387684D-013E-44D8-BFB3-D5ACF40A03E2}"/>
                      </a:ext>
                    </a:extLst>
                  </p:cNvPr>
                  <p:cNvSpPr>
                    <a:spLocks/>
                  </p:cNvSpPr>
                  <p:nvPr/>
                </p:nvSpPr>
                <p:spPr bwMode="auto">
                  <a:xfrm>
                    <a:off x="104" y="504"/>
                    <a:ext cx="32" cy="149"/>
                  </a:xfrm>
                  <a:custGeom>
                    <a:avLst/>
                    <a:gdLst>
                      <a:gd name="T0" fmla="*/ 5 w 65"/>
                      <a:gd name="T1" fmla="*/ 2 h 298"/>
                      <a:gd name="T2" fmla="*/ 3 w 65"/>
                      <a:gd name="T3" fmla="*/ 1 h 298"/>
                      <a:gd name="T4" fmla="*/ 2 w 65"/>
                      <a:gd name="T5" fmla="*/ 1 h 298"/>
                      <a:gd name="T6" fmla="*/ 1 w 65"/>
                      <a:gd name="T7" fmla="*/ 1 h 298"/>
                      <a:gd name="T8" fmla="*/ 0 w 65"/>
                      <a:gd name="T9" fmla="*/ 0 h 298"/>
                      <a:gd name="T10" fmla="*/ 11 w 65"/>
                      <a:gd name="T11" fmla="*/ 22 h 298"/>
                      <a:gd name="T12" fmla="*/ 19 w 65"/>
                      <a:gd name="T13" fmla="*/ 43 h 298"/>
                      <a:gd name="T14" fmla="*/ 24 w 65"/>
                      <a:gd name="T15" fmla="*/ 64 h 298"/>
                      <a:gd name="T16" fmla="*/ 27 w 65"/>
                      <a:gd name="T17" fmla="*/ 84 h 298"/>
                      <a:gd name="T18" fmla="*/ 28 w 65"/>
                      <a:gd name="T19" fmla="*/ 102 h 298"/>
                      <a:gd name="T20" fmla="*/ 29 w 65"/>
                      <a:gd name="T21" fmla="*/ 119 h 298"/>
                      <a:gd name="T22" fmla="*/ 29 w 65"/>
                      <a:gd name="T23" fmla="*/ 135 h 298"/>
                      <a:gd name="T24" fmla="*/ 28 w 65"/>
                      <a:gd name="T25" fmla="*/ 149 h 298"/>
                      <a:gd name="T26" fmla="*/ 30 w 65"/>
                      <a:gd name="T27" fmla="*/ 138 h 298"/>
                      <a:gd name="T28" fmla="*/ 32 w 65"/>
                      <a:gd name="T29" fmla="*/ 123 h 298"/>
                      <a:gd name="T30" fmla="*/ 32 w 65"/>
                      <a:gd name="T31" fmla="*/ 103 h 298"/>
                      <a:gd name="T32" fmla="*/ 31 w 65"/>
                      <a:gd name="T33" fmla="*/ 81 h 298"/>
                      <a:gd name="T34" fmla="*/ 28 w 65"/>
                      <a:gd name="T35" fmla="*/ 58 h 298"/>
                      <a:gd name="T36" fmla="*/ 22 w 65"/>
                      <a:gd name="T37" fmla="*/ 36 h 298"/>
                      <a:gd name="T38" fmla="*/ 15 w 65"/>
                      <a:gd name="T39" fmla="*/ 17 h 298"/>
                      <a:gd name="T40" fmla="*/ 5 w 65"/>
                      <a:gd name="T41" fmla="*/ 2 h 2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98">
                        <a:moveTo>
                          <a:pt x="10" y="3"/>
                        </a:moveTo>
                        <a:lnTo>
                          <a:pt x="7" y="2"/>
                        </a:lnTo>
                        <a:lnTo>
                          <a:pt x="5" y="1"/>
                        </a:lnTo>
                        <a:lnTo>
                          <a:pt x="3" y="1"/>
                        </a:lnTo>
                        <a:lnTo>
                          <a:pt x="0" y="0"/>
                        </a:lnTo>
                        <a:lnTo>
                          <a:pt x="22" y="43"/>
                        </a:lnTo>
                        <a:lnTo>
                          <a:pt x="38" y="86"/>
                        </a:lnTo>
                        <a:lnTo>
                          <a:pt x="49" y="128"/>
                        </a:lnTo>
                        <a:lnTo>
                          <a:pt x="55" y="167"/>
                        </a:lnTo>
                        <a:lnTo>
                          <a:pt x="57" y="204"/>
                        </a:lnTo>
                        <a:lnTo>
                          <a:pt x="58" y="238"/>
                        </a:lnTo>
                        <a:lnTo>
                          <a:pt x="58" y="269"/>
                        </a:lnTo>
                        <a:lnTo>
                          <a:pt x="57" y="298"/>
                        </a:lnTo>
                        <a:lnTo>
                          <a:pt x="61" y="276"/>
                        </a:lnTo>
                        <a:lnTo>
                          <a:pt x="65" y="245"/>
                        </a:lnTo>
                        <a:lnTo>
                          <a:pt x="65" y="205"/>
                        </a:lnTo>
                        <a:lnTo>
                          <a:pt x="63" y="161"/>
                        </a:lnTo>
                        <a:lnTo>
                          <a:pt x="56" y="116"/>
                        </a:lnTo>
                        <a:lnTo>
                          <a:pt x="45" y="72"/>
                        </a:lnTo>
                        <a:lnTo>
                          <a:pt x="30" y="34"/>
                        </a:lnTo>
                        <a:lnTo>
                          <a:pt x="1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99" name="Freeform 171">
                    <a:extLst>
                      <a:ext uri="{FF2B5EF4-FFF2-40B4-BE49-F238E27FC236}">
                        <a16:creationId xmlns:a16="http://schemas.microsoft.com/office/drawing/2014/main" id="{42A82BE2-E10C-4D51-A311-4B0E0FE6459C}"/>
                      </a:ext>
                    </a:extLst>
                  </p:cNvPr>
                  <p:cNvSpPr>
                    <a:spLocks/>
                  </p:cNvSpPr>
                  <p:nvPr/>
                </p:nvSpPr>
                <p:spPr bwMode="auto">
                  <a:xfrm>
                    <a:off x="112" y="622"/>
                    <a:ext cx="23" cy="22"/>
                  </a:xfrm>
                  <a:custGeom>
                    <a:avLst/>
                    <a:gdLst>
                      <a:gd name="T0" fmla="*/ 0 w 44"/>
                      <a:gd name="T1" fmla="*/ 22 h 44"/>
                      <a:gd name="T2" fmla="*/ 1 w 44"/>
                      <a:gd name="T3" fmla="*/ 22 h 44"/>
                      <a:gd name="T4" fmla="*/ 3 w 44"/>
                      <a:gd name="T5" fmla="*/ 22 h 44"/>
                      <a:gd name="T6" fmla="*/ 7 w 44"/>
                      <a:gd name="T7" fmla="*/ 20 h 44"/>
                      <a:gd name="T8" fmla="*/ 11 w 44"/>
                      <a:gd name="T9" fmla="*/ 18 h 44"/>
                      <a:gd name="T10" fmla="*/ 15 w 44"/>
                      <a:gd name="T11" fmla="*/ 14 h 44"/>
                      <a:gd name="T12" fmla="*/ 19 w 44"/>
                      <a:gd name="T13" fmla="*/ 10 h 44"/>
                      <a:gd name="T14" fmla="*/ 21 w 44"/>
                      <a:gd name="T15" fmla="*/ 5 h 44"/>
                      <a:gd name="T16" fmla="*/ 23 w 44"/>
                      <a:gd name="T17" fmla="*/ 0 h 44"/>
                      <a:gd name="T18" fmla="*/ 21 w 44"/>
                      <a:gd name="T19" fmla="*/ 3 h 44"/>
                      <a:gd name="T20" fmla="*/ 17 w 44"/>
                      <a:gd name="T21" fmla="*/ 6 h 44"/>
                      <a:gd name="T22" fmla="*/ 14 w 44"/>
                      <a:gd name="T23" fmla="*/ 9 h 44"/>
                      <a:gd name="T24" fmla="*/ 9 w 44"/>
                      <a:gd name="T25" fmla="*/ 12 h 44"/>
                      <a:gd name="T26" fmla="*/ 5 w 44"/>
                      <a:gd name="T27" fmla="*/ 15 h 44"/>
                      <a:gd name="T28" fmla="*/ 2 w 44"/>
                      <a:gd name="T29" fmla="*/ 18 h 44"/>
                      <a:gd name="T30" fmla="*/ 1 w 44"/>
                      <a:gd name="T31" fmla="*/ 20 h 44"/>
                      <a:gd name="T32" fmla="*/ 0 w 44"/>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44">
                        <a:moveTo>
                          <a:pt x="0" y="43"/>
                        </a:moveTo>
                        <a:lnTo>
                          <a:pt x="2" y="44"/>
                        </a:lnTo>
                        <a:lnTo>
                          <a:pt x="6" y="43"/>
                        </a:lnTo>
                        <a:lnTo>
                          <a:pt x="13" y="39"/>
                        </a:lnTo>
                        <a:lnTo>
                          <a:pt x="21" y="35"/>
                        </a:lnTo>
                        <a:lnTo>
                          <a:pt x="28" y="28"/>
                        </a:lnTo>
                        <a:lnTo>
                          <a:pt x="36" y="20"/>
                        </a:lnTo>
                        <a:lnTo>
                          <a:pt x="41" y="10"/>
                        </a:lnTo>
                        <a:lnTo>
                          <a:pt x="44" y="0"/>
                        </a:lnTo>
                        <a:lnTo>
                          <a:pt x="40" y="6"/>
                        </a:lnTo>
                        <a:lnTo>
                          <a:pt x="33" y="12"/>
                        </a:lnTo>
                        <a:lnTo>
                          <a:pt x="26" y="17"/>
                        </a:lnTo>
                        <a:lnTo>
                          <a:pt x="18" y="23"/>
                        </a:lnTo>
                        <a:lnTo>
                          <a:pt x="10" y="30"/>
                        </a:lnTo>
                        <a:lnTo>
                          <a:pt x="4" y="35"/>
                        </a:lnTo>
                        <a:lnTo>
                          <a:pt x="1" y="39"/>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00" name="Freeform 172">
                    <a:extLst>
                      <a:ext uri="{FF2B5EF4-FFF2-40B4-BE49-F238E27FC236}">
                        <a16:creationId xmlns:a16="http://schemas.microsoft.com/office/drawing/2014/main" id="{B9A3E3FA-E790-4D76-8B72-49A74C3C92EE}"/>
                      </a:ext>
                    </a:extLst>
                  </p:cNvPr>
                  <p:cNvSpPr>
                    <a:spLocks/>
                  </p:cNvSpPr>
                  <p:nvPr/>
                </p:nvSpPr>
                <p:spPr bwMode="auto">
                  <a:xfrm>
                    <a:off x="110" y="595"/>
                    <a:ext cx="26" cy="28"/>
                  </a:xfrm>
                  <a:custGeom>
                    <a:avLst/>
                    <a:gdLst>
                      <a:gd name="T0" fmla="*/ 0 w 52"/>
                      <a:gd name="T1" fmla="*/ 27 h 55"/>
                      <a:gd name="T2" fmla="*/ 2 w 52"/>
                      <a:gd name="T3" fmla="*/ 28 h 55"/>
                      <a:gd name="T4" fmla="*/ 5 w 52"/>
                      <a:gd name="T5" fmla="*/ 27 h 55"/>
                      <a:gd name="T6" fmla="*/ 8 w 52"/>
                      <a:gd name="T7" fmla="*/ 24 h 55"/>
                      <a:gd name="T8" fmla="*/ 13 w 52"/>
                      <a:gd name="T9" fmla="*/ 21 h 55"/>
                      <a:gd name="T10" fmla="*/ 17 w 52"/>
                      <a:gd name="T11" fmla="*/ 16 h 55"/>
                      <a:gd name="T12" fmla="*/ 21 w 52"/>
                      <a:gd name="T13" fmla="*/ 11 h 55"/>
                      <a:gd name="T14" fmla="*/ 24 w 52"/>
                      <a:gd name="T15" fmla="*/ 6 h 55"/>
                      <a:gd name="T16" fmla="*/ 26 w 52"/>
                      <a:gd name="T17" fmla="*/ 0 h 55"/>
                      <a:gd name="T18" fmla="*/ 24 w 52"/>
                      <a:gd name="T19" fmla="*/ 3 h 55"/>
                      <a:gd name="T20" fmla="*/ 20 w 52"/>
                      <a:gd name="T21" fmla="*/ 5 h 55"/>
                      <a:gd name="T22" fmla="*/ 16 w 52"/>
                      <a:gd name="T23" fmla="*/ 9 h 55"/>
                      <a:gd name="T24" fmla="*/ 12 w 52"/>
                      <a:gd name="T25" fmla="*/ 13 h 55"/>
                      <a:gd name="T26" fmla="*/ 7 w 52"/>
                      <a:gd name="T27" fmla="*/ 18 h 55"/>
                      <a:gd name="T28" fmla="*/ 3 w 52"/>
                      <a:gd name="T29" fmla="*/ 22 h 55"/>
                      <a:gd name="T30" fmla="*/ 1 w 52"/>
                      <a:gd name="T31" fmla="*/ 25 h 55"/>
                      <a:gd name="T32" fmla="*/ 0 w 52"/>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5">
                        <a:moveTo>
                          <a:pt x="0" y="54"/>
                        </a:moveTo>
                        <a:lnTo>
                          <a:pt x="3" y="55"/>
                        </a:lnTo>
                        <a:lnTo>
                          <a:pt x="9" y="54"/>
                        </a:lnTo>
                        <a:lnTo>
                          <a:pt x="16" y="48"/>
                        </a:lnTo>
                        <a:lnTo>
                          <a:pt x="25" y="41"/>
                        </a:lnTo>
                        <a:lnTo>
                          <a:pt x="33" y="32"/>
                        </a:lnTo>
                        <a:lnTo>
                          <a:pt x="41" y="22"/>
                        </a:lnTo>
                        <a:lnTo>
                          <a:pt x="48" y="11"/>
                        </a:lnTo>
                        <a:lnTo>
                          <a:pt x="52" y="0"/>
                        </a:lnTo>
                        <a:lnTo>
                          <a:pt x="48" y="5"/>
                        </a:lnTo>
                        <a:lnTo>
                          <a:pt x="40" y="10"/>
                        </a:lnTo>
                        <a:lnTo>
                          <a:pt x="32" y="18"/>
                        </a:lnTo>
                        <a:lnTo>
                          <a:pt x="23" y="26"/>
                        </a:lnTo>
                        <a:lnTo>
                          <a:pt x="14" y="35"/>
                        </a:lnTo>
                        <a:lnTo>
                          <a:pt x="6" y="43"/>
                        </a:lnTo>
                        <a:lnTo>
                          <a:pt x="1" y="50"/>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01" name="Freeform 173">
                    <a:extLst>
                      <a:ext uri="{FF2B5EF4-FFF2-40B4-BE49-F238E27FC236}">
                        <a16:creationId xmlns:a16="http://schemas.microsoft.com/office/drawing/2014/main" id="{F1CF9BDD-5BC9-4179-B671-6529AC5A8C4D}"/>
                      </a:ext>
                    </a:extLst>
                  </p:cNvPr>
                  <p:cNvSpPr>
                    <a:spLocks/>
                  </p:cNvSpPr>
                  <p:nvPr/>
                </p:nvSpPr>
                <p:spPr bwMode="auto">
                  <a:xfrm>
                    <a:off x="105" y="582"/>
                    <a:ext cx="29" cy="24"/>
                  </a:xfrm>
                  <a:custGeom>
                    <a:avLst/>
                    <a:gdLst>
                      <a:gd name="T0" fmla="*/ 0 w 57"/>
                      <a:gd name="T1" fmla="*/ 23 h 49"/>
                      <a:gd name="T2" fmla="*/ 2 w 57"/>
                      <a:gd name="T3" fmla="*/ 24 h 49"/>
                      <a:gd name="T4" fmla="*/ 6 w 57"/>
                      <a:gd name="T5" fmla="*/ 24 h 49"/>
                      <a:gd name="T6" fmla="*/ 10 w 57"/>
                      <a:gd name="T7" fmla="*/ 21 h 49"/>
                      <a:gd name="T8" fmla="*/ 15 w 57"/>
                      <a:gd name="T9" fmla="*/ 18 h 49"/>
                      <a:gd name="T10" fmla="*/ 20 w 57"/>
                      <a:gd name="T11" fmla="*/ 14 h 49"/>
                      <a:gd name="T12" fmla="*/ 24 w 57"/>
                      <a:gd name="T13" fmla="*/ 10 h 49"/>
                      <a:gd name="T14" fmla="*/ 27 w 57"/>
                      <a:gd name="T15" fmla="*/ 5 h 49"/>
                      <a:gd name="T16" fmla="*/ 29 w 57"/>
                      <a:gd name="T17" fmla="*/ 0 h 49"/>
                      <a:gd name="T18" fmla="*/ 27 w 57"/>
                      <a:gd name="T19" fmla="*/ 1 h 49"/>
                      <a:gd name="T20" fmla="*/ 23 w 57"/>
                      <a:gd name="T21" fmla="*/ 4 h 49"/>
                      <a:gd name="T22" fmla="*/ 18 w 57"/>
                      <a:gd name="T23" fmla="*/ 7 h 49"/>
                      <a:gd name="T24" fmla="*/ 13 w 57"/>
                      <a:gd name="T25" fmla="*/ 11 h 49"/>
                      <a:gd name="T26" fmla="*/ 8 w 57"/>
                      <a:gd name="T27" fmla="*/ 14 h 49"/>
                      <a:gd name="T28" fmla="*/ 4 w 57"/>
                      <a:gd name="T29" fmla="*/ 18 h 49"/>
                      <a:gd name="T30" fmla="*/ 1 w 57"/>
                      <a:gd name="T31" fmla="*/ 21 h 49"/>
                      <a:gd name="T32" fmla="*/ 0 w 57"/>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49">
                        <a:moveTo>
                          <a:pt x="0" y="47"/>
                        </a:moveTo>
                        <a:lnTo>
                          <a:pt x="3" y="49"/>
                        </a:lnTo>
                        <a:lnTo>
                          <a:pt x="11" y="48"/>
                        </a:lnTo>
                        <a:lnTo>
                          <a:pt x="19" y="43"/>
                        </a:lnTo>
                        <a:lnTo>
                          <a:pt x="30" y="37"/>
                        </a:lnTo>
                        <a:lnTo>
                          <a:pt x="39" y="29"/>
                        </a:lnTo>
                        <a:lnTo>
                          <a:pt x="48" y="20"/>
                        </a:lnTo>
                        <a:lnTo>
                          <a:pt x="54" y="10"/>
                        </a:lnTo>
                        <a:lnTo>
                          <a:pt x="57" y="0"/>
                        </a:lnTo>
                        <a:lnTo>
                          <a:pt x="53" y="3"/>
                        </a:lnTo>
                        <a:lnTo>
                          <a:pt x="46" y="9"/>
                        </a:lnTo>
                        <a:lnTo>
                          <a:pt x="35" y="14"/>
                        </a:lnTo>
                        <a:lnTo>
                          <a:pt x="25" y="22"/>
                        </a:lnTo>
                        <a:lnTo>
                          <a:pt x="16" y="29"/>
                        </a:lnTo>
                        <a:lnTo>
                          <a:pt x="7" y="37"/>
                        </a:lnTo>
                        <a:lnTo>
                          <a:pt x="1" y="43"/>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02" name="Freeform 174">
                    <a:extLst>
                      <a:ext uri="{FF2B5EF4-FFF2-40B4-BE49-F238E27FC236}">
                        <a16:creationId xmlns:a16="http://schemas.microsoft.com/office/drawing/2014/main" id="{44F24CD9-285C-4E71-BF36-DA6EB358AC20}"/>
                      </a:ext>
                    </a:extLst>
                  </p:cNvPr>
                  <p:cNvSpPr>
                    <a:spLocks/>
                  </p:cNvSpPr>
                  <p:nvPr/>
                </p:nvSpPr>
                <p:spPr bwMode="auto">
                  <a:xfrm>
                    <a:off x="104" y="557"/>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10" y="40"/>
                        </a:lnTo>
                        <a:lnTo>
                          <a:pt x="18" y="35"/>
                        </a:lnTo>
                        <a:lnTo>
                          <a:pt x="27" y="30"/>
                        </a:lnTo>
                        <a:lnTo>
                          <a:pt x="36" y="23"/>
                        </a:lnTo>
                        <a:lnTo>
                          <a:pt x="44" y="16"/>
                        </a:lnTo>
                        <a:lnTo>
                          <a:pt x="51" y="8"/>
                        </a:lnTo>
                        <a:lnTo>
                          <a:pt x="53" y="0"/>
                        </a:lnTo>
                        <a:lnTo>
                          <a:pt x="49" y="3"/>
                        </a:lnTo>
                        <a:lnTo>
                          <a:pt x="41" y="8"/>
                        </a:lnTo>
                        <a:lnTo>
                          <a:pt x="32" y="12"/>
                        </a:lnTo>
                        <a:lnTo>
                          <a:pt x="22" y="18"/>
                        </a:lnTo>
                        <a:lnTo>
                          <a:pt x="13" y="24"/>
                        </a:lnTo>
                        <a:lnTo>
                          <a:pt x="5" y="30"/>
                        </a:lnTo>
                        <a:lnTo>
                          <a:pt x="2"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03" name="Freeform 175">
                    <a:extLst>
                      <a:ext uri="{FF2B5EF4-FFF2-40B4-BE49-F238E27FC236}">
                        <a16:creationId xmlns:a16="http://schemas.microsoft.com/office/drawing/2014/main" id="{C6A15248-7B2B-4BC8-B6D3-A1CA54DDAD92}"/>
                      </a:ext>
                    </a:extLst>
                  </p:cNvPr>
                  <p:cNvSpPr>
                    <a:spLocks/>
                  </p:cNvSpPr>
                  <p:nvPr/>
                </p:nvSpPr>
                <p:spPr bwMode="auto">
                  <a:xfrm>
                    <a:off x="103" y="546"/>
                    <a:ext cx="24" cy="15"/>
                  </a:xfrm>
                  <a:custGeom>
                    <a:avLst/>
                    <a:gdLst>
                      <a:gd name="T0" fmla="*/ 0 w 49"/>
                      <a:gd name="T1" fmla="*/ 13 h 30"/>
                      <a:gd name="T2" fmla="*/ 1 w 49"/>
                      <a:gd name="T3" fmla="*/ 15 h 30"/>
                      <a:gd name="T4" fmla="*/ 4 w 49"/>
                      <a:gd name="T5" fmla="*/ 15 h 30"/>
                      <a:gd name="T6" fmla="*/ 7 w 49"/>
                      <a:gd name="T7" fmla="*/ 15 h 30"/>
                      <a:gd name="T8" fmla="*/ 11 w 49"/>
                      <a:gd name="T9" fmla="*/ 13 h 30"/>
                      <a:gd name="T10" fmla="*/ 15 w 49"/>
                      <a:gd name="T11" fmla="*/ 11 h 30"/>
                      <a:gd name="T12" fmla="*/ 19 w 49"/>
                      <a:gd name="T13" fmla="*/ 8 h 30"/>
                      <a:gd name="T14" fmla="*/ 22 w 49"/>
                      <a:gd name="T15" fmla="*/ 5 h 30"/>
                      <a:gd name="T16" fmla="*/ 24 w 49"/>
                      <a:gd name="T17" fmla="*/ 0 h 30"/>
                      <a:gd name="T18" fmla="*/ 22 w 49"/>
                      <a:gd name="T19" fmla="*/ 1 h 30"/>
                      <a:gd name="T20" fmla="*/ 18 w 49"/>
                      <a:gd name="T21" fmla="*/ 3 h 30"/>
                      <a:gd name="T22" fmla="*/ 14 w 49"/>
                      <a:gd name="T23" fmla="*/ 5 h 30"/>
                      <a:gd name="T24" fmla="*/ 10 w 49"/>
                      <a:gd name="T25" fmla="*/ 7 h 30"/>
                      <a:gd name="T26" fmla="*/ 6 w 49"/>
                      <a:gd name="T27" fmla="*/ 8 h 30"/>
                      <a:gd name="T28" fmla="*/ 2 w 49"/>
                      <a:gd name="T29" fmla="*/ 10 h 30"/>
                      <a:gd name="T30" fmla="*/ 0 w 49"/>
                      <a:gd name="T31" fmla="*/ 12 h 30"/>
                      <a:gd name="T32" fmla="*/ 0 w 49"/>
                      <a:gd name="T33" fmla="*/ 1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0">
                        <a:moveTo>
                          <a:pt x="0" y="26"/>
                        </a:moveTo>
                        <a:lnTo>
                          <a:pt x="2" y="29"/>
                        </a:lnTo>
                        <a:lnTo>
                          <a:pt x="8" y="30"/>
                        </a:lnTo>
                        <a:lnTo>
                          <a:pt x="15" y="29"/>
                        </a:lnTo>
                        <a:lnTo>
                          <a:pt x="23" y="26"/>
                        </a:lnTo>
                        <a:lnTo>
                          <a:pt x="31" y="22"/>
                        </a:lnTo>
                        <a:lnTo>
                          <a:pt x="39" y="16"/>
                        </a:lnTo>
                        <a:lnTo>
                          <a:pt x="45" y="9"/>
                        </a:lnTo>
                        <a:lnTo>
                          <a:pt x="49" y="0"/>
                        </a:lnTo>
                        <a:lnTo>
                          <a:pt x="44" y="2"/>
                        </a:lnTo>
                        <a:lnTo>
                          <a:pt x="37" y="6"/>
                        </a:lnTo>
                        <a:lnTo>
                          <a:pt x="28" y="9"/>
                        </a:lnTo>
                        <a:lnTo>
                          <a:pt x="20" y="13"/>
                        </a:lnTo>
                        <a:lnTo>
                          <a:pt x="12" y="16"/>
                        </a:lnTo>
                        <a:lnTo>
                          <a:pt x="5" y="20"/>
                        </a:lnTo>
                        <a:lnTo>
                          <a:pt x="1" y="23"/>
                        </a:lnTo>
                        <a:lnTo>
                          <a:pt x="0" y="2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04" name="Freeform 176">
                    <a:extLst>
                      <a:ext uri="{FF2B5EF4-FFF2-40B4-BE49-F238E27FC236}">
                        <a16:creationId xmlns:a16="http://schemas.microsoft.com/office/drawing/2014/main" id="{CD5A29C4-092D-4EB7-9B75-29138ECA0436}"/>
                      </a:ext>
                    </a:extLst>
                  </p:cNvPr>
                  <p:cNvSpPr>
                    <a:spLocks/>
                  </p:cNvSpPr>
                  <p:nvPr/>
                </p:nvSpPr>
                <p:spPr bwMode="auto">
                  <a:xfrm>
                    <a:off x="100" y="523"/>
                    <a:ext cx="18" cy="12"/>
                  </a:xfrm>
                  <a:custGeom>
                    <a:avLst/>
                    <a:gdLst>
                      <a:gd name="T0" fmla="*/ 0 w 37"/>
                      <a:gd name="T1" fmla="*/ 11 h 23"/>
                      <a:gd name="T2" fmla="*/ 1 w 37"/>
                      <a:gd name="T3" fmla="*/ 12 h 23"/>
                      <a:gd name="T4" fmla="*/ 3 w 37"/>
                      <a:gd name="T5" fmla="*/ 12 h 23"/>
                      <a:gd name="T6" fmla="*/ 6 w 37"/>
                      <a:gd name="T7" fmla="*/ 11 h 23"/>
                      <a:gd name="T8" fmla="*/ 10 w 37"/>
                      <a:gd name="T9" fmla="*/ 9 h 23"/>
                      <a:gd name="T10" fmla="*/ 13 w 37"/>
                      <a:gd name="T11" fmla="*/ 7 h 23"/>
                      <a:gd name="T12" fmla="*/ 15 w 37"/>
                      <a:gd name="T13" fmla="*/ 5 h 23"/>
                      <a:gd name="T14" fmla="*/ 18 w 37"/>
                      <a:gd name="T15" fmla="*/ 2 h 23"/>
                      <a:gd name="T16" fmla="*/ 18 w 37"/>
                      <a:gd name="T17" fmla="*/ 0 h 23"/>
                      <a:gd name="T18" fmla="*/ 17 w 37"/>
                      <a:gd name="T19" fmla="*/ 1 h 23"/>
                      <a:gd name="T20" fmla="*/ 14 w 37"/>
                      <a:gd name="T21" fmla="*/ 2 h 23"/>
                      <a:gd name="T22" fmla="*/ 11 w 37"/>
                      <a:gd name="T23" fmla="*/ 4 h 23"/>
                      <a:gd name="T24" fmla="*/ 8 w 37"/>
                      <a:gd name="T25" fmla="*/ 5 h 23"/>
                      <a:gd name="T26" fmla="*/ 5 w 37"/>
                      <a:gd name="T27" fmla="*/ 6 h 23"/>
                      <a:gd name="T28" fmla="*/ 2 w 37"/>
                      <a:gd name="T29" fmla="*/ 8 h 23"/>
                      <a:gd name="T30" fmla="*/ 0 w 37"/>
                      <a:gd name="T31" fmla="*/ 9 h 23"/>
                      <a:gd name="T32" fmla="*/ 0 w 37"/>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3">
                        <a:moveTo>
                          <a:pt x="0" y="21"/>
                        </a:moveTo>
                        <a:lnTo>
                          <a:pt x="3" y="23"/>
                        </a:lnTo>
                        <a:lnTo>
                          <a:pt x="7" y="23"/>
                        </a:lnTo>
                        <a:lnTo>
                          <a:pt x="13" y="21"/>
                        </a:lnTo>
                        <a:lnTo>
                          <a:pt x="20" y="18"/>
                        </a:lnTo>
                        <a:lnTo>
                          <a:pt x="27" y="14"/>
                        </a:lnTo>
                        <a:lnTo>
                          <a:pt x="31" y="9"/>
                        </a:lnTo>
                        <a:lnTo>
                          <a:pt x="36" y="4"/>
                        </a:lnTo>
                        <a:lnTo>
                          <a:pt x="37" y="0"/>
                        </a:lnTo>
                        <a:lnTo>
                          <a:pt x="34" y="2"/>
                        </a:lnTo>
                        <a:lnTo>
                          <a:pt x="28" y="4"/>
                        </a:lnTo>
                        <a:lnTo>
                          <a:pt x="22" y="7"/>
                        </a:lnTo>
                        <a:lnTo>
                          <a:pt x="16" y="9"/>
                        </a:lnTo>
                        <a:lnTo>
                          <a:pt x="11" y="11"/>
                        </a:lnTo>
                        <a:lnTo>
                          <a:pt x="5" y="15"/>
                        </a:lnTo>
                        <a:lnTo>
                          <a:pt x="1" y="17"/>
                        </a:lnTo>
                        <a:lnTo>
                          <a:pt x="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05" name="Freeform 177">
                    <a:extLst>
                      <a:ext uri="{FF2B5EF4-FFF2-40B4-BE49-F238E27FC236}">
                        <a16:creationId xmlns:a16="http://schemas.microsoft.com/office/drawing/2014/main" id="{5771D5BB-813D-4DF9-B372-C43567A59826}"/>
                      </a:ext>
                    </a:extLst>
                  </p:cNvPr>
                  <p:cNvSpPr>
                    <a:spLocks/>
                  </p:cNvSpPr>
                  <p:nvPr/>
                </p:nvSpPr>
                <p:spPr bwMode="auto">
                  <a:xfrm>
                    <a:off x="101" y="513"/>
                    <a:ext cx="12" cy="9"/>
                  </a:xfrm>
                  <a:custGeom>
                    <a:avLst/>
                    <a:gdLst>
                      <a:gd name="T0" fmla="*/ 1 w 24"/>
                      <a:gd name="T1" fmla="*/ 8 h 17"/>
                      <a:gd name="T2" fmla="*/ 4 w 24"/>
                      <a:gd name="T3" fmla="*/ 9 h 17"/>
                      <a:gd name="T4" fmla="*/ 9 w 24"/>
                      <a:gd name="T5" fmla="*/ 8 h 17"/>
                      <a:gd name="T6" fmla="*/ 12 w 24"/>
                      <a:gd name="T7" fmla="*/ 4 h 17"/>
                      <a:gd name="T8" fmla="*/ 12 w 24"/>
                      <a:gd name="T9" fmla="*/ 0 h 17"/>
                      <a:gd name="T10" fmla="*/ 9 w 24"/>
                      <a:gd name="T11" fmla="*/ 4 h 17"/>
                      <a:gd name="T12" fmla="*/ 5 w 24"/>
                      <a:gd name="T13" fmla="*/ 5 h 17"/>
                      <a:gd name="T14" fmla="*/ 0 w 24"/>
                      <a:gd name="T15" fmla="*/ 6 h 17"/>
                      <a:gd name="T16" fmla="*/ 1 w 24"/>
                      <a:gd name="T17" fmla="*/ 8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17">
                        <a:moveTo>
                          <a:pt x="1" y="16"/>
                        </a:moveTo>
                        <a:lnTo>
                          <a:pt x="8" y="17"/>
                        </a:lnTo>
                        <a:lnTo>
                          <a:pt x="17" y="15"/>
                        </a:lnTo>
                        <a:lnTo>
                          <a:pt x="24" y="8"/>
                        </a:lnTo>
                        <a:lnTo>
                          <a:pt x="23" y="0"/>
                        </a:lnTo>
                        <a:lnTo>
                          <a:pt x="18" y="7"/>
                        </a:lnTo>
                        <a:lnTo>
                          <a:pt x="9" y="9"/>
                        </a:lnTo>
                        <a:lnTo>
                          <a:pt x="0" y="12"/>
                        </a:lnTo>
                        <a:lnTo>
                          <a:pt x="1"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06" name="Freeform 178">
                    <a:extLst>
                      <a:ext uri="{FF2B5EF4-FFF2-40B4-BE49-F238E27FC236}">
                        <a16:creationId xmlns:a16="http://schemas.microsoft.com/office/drawing/2014/main" id="{DD76EC92-2BC5-433E-A789-9C851F9B8671}"/>
                      </a:ext>
                    </a:extLst>
                  </p:cNvPr>
                  <p:cNvSpPr>
                    <a:spLocks/>
                  </p:cNvSpPr>
                  <p:nvPr/>
                </p:nvSpPr>
                <p:spPr bwMode="auto">
                  <a:xfrm>
                    <a:off x="111" y="608"/>
                    <a:ext cx="24" cy="25"/>
                  </a:xfrm>
                  <a:custGeom>
                    <a:avLst/>
                    <a:gdLst>
                      <a:gd name="T0" fmla="*/ 0 w 49"/>
                      <a:gd name="T1" fmla="*/ 24 h 50"/>
                      <a:gd name="T2" fmla="*/ 2 w 49"/>
                      <a:gd name="T3" fmla="*/ 25 h 50"/>
                      <a:gd name="T4" fmla="*/ 4 w 49"/>
                      <a:gd name="T5" fmla="*/ 24 h 50"/>
                      <a:gd name="T6" fmla="*/ 8 w 49"/>
                      <a:gd name="T7" fmla="*/ 22 h 50"/>
                      <a:gd name="T8" fmla="*/ 12 w 49"/>
                      <a:gd name="T9" fmla="*/ 19 h 50"/>
                      <a:gd name="T10" fmla="*/ 16 w 49"/>
                      <a:gd name="T11" fmla="*/ 15 h 50"/>
                      <a:gd name="T12" fmla="*/ 19 w 49"/>
                      <a:gd name="T13" fmla="*/ 11 h 50"/>
                      <a:gd name="T14" fmla="*/ 22 w 49"/>
                      <a:gd name="T15" fmla="*/ 6 h 50"/>
                      <a:gd name="T16" fmla="*/ 24 w 49"/>
                      <a:gd name="T17" fmla="*/ 0 h 50"/>
                      <a:gd name="T18" fmla="*/ 22 w 49"/>
                      <a:gd name="T19" fmla="*/ 2 h 50"/>
                      <a:gd name="T20" fmla="*/ 19 w 49"/>
                      <a:gd name="T21" fmla="*/ 5 h 50"/>
                      <a:gd name="T22" fmla="*/ 15 w 49"/>
                      <a:gd name="T23" fmla="*/ 8 h 50"/>
                      <a:gd name="T24" fmla="*/ 10 w 49"/>
                      <a:gd name="T25" fmla="*/ 12 h 50"/>
                      <a:gd name="T26" fmla="*/ 6 w 49"/>
                      <a:gd name="T27" fmla="*/ 15 h 50"/>
                      <a:gd name="T28" fmla="*/ 3 w 49"/>
                      <a:gd name="T29" fmla="*/ 19 h 50"/>
                      <a:gd name="T30" fmla="*/ 0 w 49"/>
                      <a:gd name="T31" fmla="*/ 22 h 50"/>
                      <a:gd name="T32" fmla="*/ 0 w 49"/>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0">
                        <a:moveTo>
                          <a:pt x="0" y="48"/>
                        </a:moveTo>
                        <a:lnTo>
                          <a:pt x="4" y="50"/>
                        </a:lnTo>
                        <a:lnTo>
                          <a:pt x="9" y="48"/>
                        </a:lnTo>
                        <a:lnTo>
                          <a:pt x="16" y="44"/>
                        </a:lnTo>
                        <a:lnTo>
                          <a:pt x="24" y="38"/>
                        </a:lnTo>
                        <a:lnTo>
                          <a:pt x="33" y="30"/>
                        </a:lnTo>
                        <a:lnTo>
                          <a:pt x="39" y="21"/>
                        </a:lnTo>
                        <a:lnTo>
                          <a:pt x="45" y="11"/>
                        </a:lnTo>
                        <a:lnTo>
                          <a:pt x="49" y="0"/>
                        </a:lnTo>
                        <a:lnTo>
                          <a:pt x="45" y="4"/>
                        </a:lnTo>
                        <a:lnTo>
                          <a:pt x="38" y="10"/>
                        </a:lnTo>
                        <a:lnTo>
                          <a:pt x="30" y="16"/>
                        </a:lnTo>
                        <a:lnTo>
                          <a:pt x="21" y="23"/>
                        </a:lnTo>
                        <a:lnTo>
                          <a:pt x="13" y="30"/>
                        </a:lnTo>
                        <a:lnTo>
                          <a:pt x="6" y="37"/>
                        </a:lnTo>
                        <a:lnTo>
                          <a:pt x="1" y="43"/>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07" name="Freeform 179">
                    <a:extLst>
                      <a:ext uri="{FF2B5EF4-FFF2-40B4-BE49-F238E27FC236}">
                        <a16:creationId xmlns:a16="http://schemas.microsoft.com/office/drawing/2014/main" id="{7ECFA2C3-2668-4AFC-B2D1-DF74DEADB714}"/>
                      </a:ext>
                    </a:extLst>
                  </p:cNvPr>
                  <p:cNvSpPr>
                    <a:spLocks/>
                  </p:cNvSpPr>
                  <p:nvPr/>
                </p:nvSpPr>
                <p:spPr bwMode="auto">
                  <a:xfrm>
                    <a:off x="116" y="635"/>
                    <a:ext cx="19" cy="19"/>
                  </a:xfrm>
                  <a:custGeom>
                    <a:avLst/>
                    <a:gdLst>
                      <a:gd name="T0" fmla="*/ 0 w 38"/>
                      <a:gd name="T1" fmla="*/ 18 h 38"/>
                      <a:gd name="T2" fmla="*/ 2 w 38"/>
                      <a:gd name="T3" fmla="*/ 19 h 38"/>
                      <a:gd name="T4" fmla="*/ 3 w 38"/>
                      <a:gd name="T5" fmla="*/ 19 h 38"/>
                      <a:gd name="T6" fmla="*/ 6 w 38"/>
                      <a:gd name="T7" fmla="*/ 18 h 38"/>
                      <a:gd name="T8" fmla="*/ 10 w 38"/>
                      <a:gd name="T9" fmla="*/ 16 h 38"/>
                      <a:gd name="T10" fmla="*/ 13 w 38"/>
                      <a:gd name="T11" fmla="*/ 13 h 38"/>
                      <a:gd name="T12" fmla="*/ 15 w 38"/>
                      <a:gd name="T13" fmla="*/ 9 h 38"/>
                      <a:gd name="T14" fmla="*/ 18 w 38"/>
                      <a:gd name="T15" fmla="*/ 5 h 38"/>
                      <a:gd name="T16" fmla="*/ 19 w 38"/>
                      <a:gd name="T17" fmla="*/ 0 h 38"/>
                      <a:gd name="T18" fmla="*/ 17 w 38"/>
                      <a:gd name="T19" fmla="*/ 2 h 38"/>
                      <a:gd name="T20" fmla="*/ 14 w 38"/>
                      <a:gd name="T21" fmla="*/ 5 h 38"/>
                      <a:gd name="T22" fmla="*/ 11 w 38"/>
                      <a:gd name="T23" fmla="*/ 7 h 38"/>
                      <a:gd name="T24" fmla="*/ 7 w 38"/>
                      <a:gd name="T25" fmla="*/ 10 h 38"/>
                      <a:gd name="T26" fmla="*/ 5 w 38"/>
                      <a:gd name="T27" fmla="*/ 13 h 38"/>
                      <a:gd name="T28" fmla="*/ 2 w 38"/>
                      <a:gd name="T29" fmla="*/ 15 h 38"/>
                      <a:gd name="T30" fmla="*/ 0 w 38"/>
                      <a:gd name="T31" fmla="*/ 17 h 38"/>
                      <a:gd name="T32" fmla="*/ 0 w 38"/>
                      <a:gd name="T33" fmla="*/ 18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38">
                        <a:moveTo>
                          <a:pt x="0" y="36"/>
                        </a:moveTo>
                        <a:lnTo>
                          <a:pt x="3" y="38"/>
                        </a:lnTo>
                        <a:lnTo>
                          <a:pt x="6" y="38"/>
                        </a:lnTo>
                        <a:lnTo>
                          <a:pt x="12" y="35"/>
                        </a:lnTo>
                        <a:lnTo>
                          <a:pt x="19" y="32"/>
                        </a:lnTo>
                        <a:lnTo>
                          <a:pt x="25" y="26"/>
                        </a:lnTo>
                        <a:lnTo>
                          <a:pt x="30" y="18"/>
                        </a:lnTo>
                        <a:lnTo>
                          <a:pt x="36" y="10"/>
                        </a:lnTo>
                        <a:lnTo>
                          <a:pt x="38" y="0"/>
                        </a:lnTo>
                        <a:lnTo>
                          <a:pt x="34" y="4"/>
                        </a:lnTo>
                        <a:lnTo>
                          <a:pt x="28" y="10"/>
                        </a:lnTo>
                        <a:lnTo>
                          <a:pt x="21" y="14"/>
                        </a:lnTo>
                        <a:lnTo>
                          <a:pt x="14" y="20"/>
                        </a:lnTo>
                        <a:lnTo>
                          <a:pt x="9" y="25"/>
                        </a:lnTo>
                        <a:lnTo>
                          <a:pt x="4" y="29"/>
                        </a:lnTo>
                        <a:lnTo>
                          <a:pt x="0" y="3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08" name="Freeform 180">
                    <a:extLst>
                      <a:ext uri="{FF2B5EF4-FFF2-40B4-BE49-F238E27FC236}">
                        <a16:creationId xmlns:a16="http://schemas.microsoft.com/office/drawing/2014/main" id="{6DEC3FA6-0FC4-4607-8EBA-DAF27EA19A7D}"/>
                      </a:ext>
                    </a:extLst>
                  </p:cNvPr>
                  <p:cNvSpPr>
                    <a:spLocks/>
                  </p:cNvSpPr>
                  <p:nvPr/>
                </p:nvSpPr>
                <p:spPr bwMode="auto">
                  <a:xfrm>
                    <a:off x="107" y="568"/>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9" y="39"/>
                        </a:lnTo>
                        <a:lnTo>
                          <a:pt x="17" y="35"/>
                        </a:lnTo>
                        <a:lnTo>
                          <a:pt x="27" y="30"/>
                        </a:lnTo>
                        <a:lnTo>
                          <a:pt x="36" y="23"/>
                        </a:lnTo>
                        <a:lnTo>
                          <a:pt x="44" y="15"/>
                        </a:lnTo>
                        <a:lnTo>
                          <a:pt x="51" y="7"/>
                        </a:lnTo>
                        <a:lnTo>
                          <a:pt x="53" y="0"/>
                        </a:lnTo>
                        <a:lnTo>
                          <a:pt x="49" y="3"/>
                        </a:lnTo>
                        <a:lnTo>
                          <a:pt x="41" y="7"/>
                        </a:lnTo>
                        <a:lnTo>
                          <a:pt x="31" y="12"/>
                        </a:lnTo>
                        <a:lnTo>
                          <a:pt x="22" y="18"/>
                        </a:lnTo>
                        <a:lnTo>
                          <a:pt x="13" y="24"/>
                        </a:lnTo>
                        <a:lnTo>
                          <a:pt x="5" y="30"/>
                        </a:lnTo>
                        <a:lnTo>
                          <a:pt x="1"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09" name="Freeform 181">
                    <a:extLst>
                      <a:ext uri="{FF2B5EF4-FFF2-40B4-BE49-F238E27FC236}">
                        <a16:creationId xmlns:a16="http://schemas.microsoft.com/office/drawing/2014/main" id="{ECB31E17-1DD7-448A-8AD4-0B13BDE0E363}"/>
                      </a:ext>
                    </a:extLst>
                  </p:cNvPr>
                  <p:cNvSpPr>
                    <a:spLocks/>
                  </p:cNvSpPr>
                  <p:nvPr/>
                </p:nvSpPr>
                <p:spPr bwMode="auto">
                  <a:xfrm>
                    <a:off x="101" y="534"/>
                    <a:ext cx="22" cy="16"/>
                  </a:xfrm>
                  <a:custGeom>
                    <a:avLst/>
                    <a:gdLst>
                      <a:gd name="T0" fmla="*/ 0 w 43"/>
                      <a:gd name="T1" fmla="*/ 15 h 31"/>
                      <a:gd name="T2" fmla="*/ 2 w 43"/>
                      <a:gd name="T3" fmla="*/ 16 h 31"/>
                      <a:gd name="T4" fmla="*/ 4 w 43"/>
                      <a:gd name="T5" fmla="*/ 15 h 31"/>
                      <a:gd name="T6" fmla="*/ 8 w 43"/>
                      <a:gd name="T7" fmla="*/ 13 h 31"/>
                      <a:gd name="T8" fmla="*/ 12 w 43"/>
                      <a:gd name="T9" fmla="*/ 11 h 31"/>
                      <a:gd name="T10" fmla="*/ 16 w 43"/>
                      <a:gd name="T11" fmla="*/ 8 h 31"/>
                      <a:gd name="T12" fmla="*/ 19 w 43"/>
                      <a:gd name="T13" fmla="*/ 5 h 31"/>
                      <a:gd name="T14" fmla="*/ 21 w 43"/>
                      <a:gd name="T15" fmla="*/ 2 h 31"/>
                      <a:gd name="T16" fmla="*/ 22 w 43"/>
                      <a:gd name="T17" fmla="*/ 0 h 31"/>
                      <a:gd name="T18" fmla="*/ 20 w 43"/>
                      <a:gd name="T19" fmla="*/ 1 h 31"/>
                      <a:gd name="T20" fmla="*/ 17 w 43"/>
                      <a:gd name="T21" fmla="*/ 3 h 31"/>
                      <a:gd name="T22" fmla="*/ 14 w 43"/>
                      <a:gd name="T23" fmla="*/ 5 h 31"/>
                      <a:gd name="T24" fmla="*/ 10 w 43"/>
                      <a:gd name="T25" fmla="*/ 6 h 31"/>
                      <a:gd name="T26" fmla="*/ 6 w 43"/>
                      <a:gd name="T27" fmla="*/ 9 h 31"/>
                      <a:gd name="T28" fmla="*/ 4 w 43"/>
                      <a:gd name="T29" fmla="*/ 11 h 31"/>
                      <a:gd name="T30" fmla="*/ 1 w 43"/>
                      <a:gd name="T31" fmla="*/ 13 h 31"/>
                      <a:gd name="T32" fmla="*/ 0 w 43"/>
                      <a:gd name="T33" fmla="*/ 15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31">
                        <a:moveTo>
                          <a:pt x="0" y="29"/>
                        </a:moveTo>
                        <a:lnTo>
                          <a:pt x="3" y="31"/>
                        </a:lnTo>
                        <a:lnTo>
                          <a:pt x="8" y="30"/>
                        </a:lnTo>
                        <a:lnTo>
                          <a:pt x="16" y="26"/>
                        </a:lnTo>
                        <a:lnTo>
                          <a:pt x="24" y="22"/>
                        </a:lnTo>
                        <a:lnTo>
                          <a:pt x="31" y="16"/>
                        </a:lnTo>
                        <a:lnTo>
                          <a:pt x="38" y="10"/>
                        </a:lnTo>
                        <a:lnTo>
                          <a:pt x="42" y="4"/>
                        </a:lnTo>
                        <a:lnTo>
                          <a:pt x="43" y="0"/>
                        </a:lnTo>
                        <a:lnTo>
                          <a:pt x="40" y="2"/>
                        </a:lnTo>
                        <a:lnTo>
                          <a:pt x="34" y="6"/>
                        </a:lnTo>
                        <a:lnTo>
                          <a:pt x="27" y="9"/>
                        </a:lnTo>
                        <a:lnTo>
                          <a:pt x="19" y="12"/>
                        </a:lnTo>
                        <a:lnTo>
                          <a:pt x="12" y="17"/>
                        </a:lnTo>
                        <a:lnTo>
                          <a:pt x="7" y="22"/>
                        </a:lnTo>
                        <a:lnTo>
                          <a:pt x="2" y="25"/>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10" name="Freeform 182">
                    <a:extLst>
                      <a:ext uri="{FF2B5EF4-FFF2-40B4-BE49-F238E27FC236}">
                        <a16:creationId xmlns:a16="http://schemas.microsoft.com/office/drawing/2014/main" id="{54575A7B-9C6B-4C35-9DDB-FF87DF796298}"/>
                      </a:ext>
                    </a:extLst>
                  </p:cNvPr>
                  <p:cNvSpPr>
                    <a:spLocks/>
                  </p:cNvSpPr>
                  <p:nvPr/>
                </p:nvSpPr>
                <p:spPr bwMode="auto">
                  <a:xfrm>
                    <a:off x="131" y="645"/>
                    <a:ext cx="4" cy="23"/>
                  </a:xfrm>
                  <a:custGeom>
                    <a:avLst/>
                    <a:gdLst>
                      <a:gd name="T0" fmla="*/ 2 w 6"/>
                      <a:gd name="T1" fmla="*/ 0 h 45"/>
                      <a:gd name="T2" fmla="*/ 3 w 6"/>
                      <a:gd name="T3" fmla="*/ 5 h 45"/>
                      <a:gd name="T4" fmla="*/ 3 w 6"/>
                      <a:gd name="T5" fmla="*/ 13 h 45"/>
                      <a:gd name="T6" fmla="*/ 4 w 6"/>
                      <a:gd name="T7" fmla="*/ 20 h 45"/>
                      <a:gd name="T8" fmla="*/ 2 w 6"/>
                      <a:gd name="T9" fmla="*/ 23 h 45"/>
                      <a:gd name="T10" fmla="*/ 0 w 6"/>
                      <a:gd name="T11" fmla="*/ 20 h 45"/>
                      <a:gd name="T12" fmla="*/ 0 w 6"/>
                      <a:gd name="T13" fmla="*/ 13 h 45"/>
                      <a:gd name="T14" fmla="*/ 1 w 6"/>
                      <a:gd name="T15" fmla="*/ 5 h 45"/>
                      <a:gd name="T16" fmla="*/ 2 w 6"/>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45">
                        <a:moveTo>
                          <a:pt x="3" y="0"/>
                        </a:moveTo>
                        <a:lnTo>
                          <a:pt x="4" y="9"/>
                        </a:lnTo>
                        <a:lnTo>
                          <a:pt x="5" y="25"/>
                        </a:lnTo>
                        <a:lnTo>
                          <a:pt x="6" y="39"/>
                        </a:lnTo>
                        <a:lnTo>
                          <a:pt x="3" y="45"/>
                        </a:lnTo>
                        <a:lnTo>
                          <a:pt x="0" y="39"/>
                        </a:lnTo>
                        <a:lnTo>
                          <a:pt x="0" y="25"/>
                        </a:lnTo>
                        <a:lnTo>
                          <a:pt x="2"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11" name="Freeform 183">
                    <a:extLst>
                      <a:ext uri="{FF2B5EF4-FFF2-40B4-BE49-F238E27FC236}">
                        <a16:creationId xmlns:a16="http://schemas.microsoft.com/office/drawing/2014/main" id="{C31987CB-C7FD-4C3C-B7D2-DCD6508ECD4E}"/>
                      </a:ext>
                    </a:extLst>
                  </p:cNvPr>
                  <p:cNvSpPr>
                    <a:spLocks/>
                  </p:cNvSpPr>
                  <p:nvPr/>
                </p:nvSpPr>
                <p:spPr bwMode="auto">
                  <a:xfrm>
                    <a:off x="135" y="619"/>
                    <a:ext cx="25" cy="32"/>
                  </a:xfrm>
                  <a:custGeom>
                    <a:avLst/>
                    <a:gdLst>
                      <a:gd name="T0" fmla="*/ 0 w 49"/>
                      <a:gd name="T1" fmla="*/ 0 h 64"/>
                      <a:gd name="T2" fmla="*/ 2 w 49"/>
                      <a:gd name="T3" fmla="*/ 4 h 64"/>
                      <a:gd name="T4" fmla="*/ 5 w 49"/>
                      <a:gd name="T5" fmla="*/ 9 h 64"/>
                      <a:gd name="T6" fmla="*/ 8 w 49"/>
                      <a:gd name="T7" fmla="*/ 15 h 64"/>
                      <a:gd name="T8" fmla="*/ 12 w 49"/>
                      <a:gd name="T9" fmla="*/ 21 h 64"/>
                      <a:gd name="T10" fmla="*/ 16 w 49"/>
                      <a:gd name="T11" fmla="*/ 26 h 64"/>
                      <a:gd name="T12" fmla="*/ 20 w 49"/>
                      <a:gd name="T13" fmla="*/ 30 h 64"/>
                      <a:gd name="T14" fmla="*/ 23 w 49"/>
                      <a:gd name="T15" fmla="*/ 32 h 64"/>
                      <a:gd name="T16" fmla="*/ 25 w 49"/>
                      <a:gd name="T17" fmla="*/ 31 h 64"/>
                      <a:gd name="T18" fmla="*/ 25 w 49"/>
                      <a:gd name="T19" fmla="*/ 29 h 64"/>
                      <a:gd name="T20" fmla="*/ 23 w 49"/>
                      <a:gd name="T21" fmla="*/ 25 h 64"/>
                      <a:gd name="T22" fmla="*/ 20 w 49"/>
                      <a:gd name="T23" fmla="*/ 21 h 64"/>
                      <a:gd name="T24" fmla="*/ 15 w 49"/>
                      <a:gd name="T25" fmla="*/ 17 h 64"/>
                      <a:gd name="T26" fmla="*/ 10 w 49"/>
                      <a:gd name="T27" fmla="*/ 12 h 64"/>
                      <a:gd name="T28" fmla="*/ 6 w 49"/>
                      <a:gd name="T29" fmla="*/ 7 h 64"/>
                      <a:gd name="T30" fmla="*/ 2 w 49"/>
                      <a:gd name="T31" fmla="*/ 3 h 64"/>
                      <a:gd name="T32" fmla="*/ 0 w 49"/>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4">
                        <a:moveTo>
                          <a:pt x="0" y="0"/>
                        </a:moveTo>
                        <a:lnTo>
                          <a:pt x="3" y="7"/>
                        </a:lnTo>
                        <a:lnTo>
                          <a:pt x="9" y="18"/>
                        </a:lnTo>
                        <a:lnTo>
                          <a:pt x="16" y="29"/>
                        </a:lnTo>
                        <a:lnTo>
                          <a:pt x="24" y="41"/>
                        </a:lnTo>
                        <a:lnTo>
                          <a:pt x="32" y="51"/>
                        </a:lnTo>
                        <a:lnTo>
                          <a:pt x="39" y="59"/>
                        </a:lnTo>
                        <a:lnTo>
                          <a:pt x="46" y="64"/>
                        </a:lnTo>
                        <a:lnTo>
                          <a:pt x="49" y="62"/>
                        </a:lnTo>
                        <a:lnTo>
                          <a:pt x="49" y="58"/>
                        </a:lnTo>
                        <a:lnTo>
                          <a:pt x="46" y="50"/>
                        </a:lnTo>
                        <a:lnTo>
                          <a:pt x="39" y="42"/>
                        </a:lnTo>
                        <a:lnTo>
                          <a:pt x="30" y="33"/>
                        </a:lnTo>
                        <a:lnTo>
                          <a:pt x="20" y="23"/>
                        </a:lnTo>
                        <a:lnTo>
                          <a:pt x="11" y="14"/>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12" name="Freeform 184">
                    <a:extLst>
                      <a:ext uri="{FF2B5EF4-FFF2-40B4-BE49-F238E27FC236}">
                        <a16:creationId xmlns:a16="http://schemas.microsoft.com/office/drawing/2014/main" id="{27B88764-F3DE-466C-9B11-049FCF32515C}"/>
                      </a:ext>
                    </a:extLst>
                  </p:cNvPr>
                  <p:cNvSpPr>
                    <a:spLocks/>
                  </p:cNvSpPr>
                  <p:nvPr/>
                </p:nvSpPr>
                <p:spPr bwMode="auto">
                  <a:xfrm>
                    <a:off x="135" y="608"/>
                    <a:ext cx="26" cy="29"/>
                  </a:xfrm>
                  <a:custGeom>
                    <a:avLst/>
                    <a:gdLst>
                      <a:gd name="T0" fmla="*/ 0 w 53"/>
                      <a:gd name="T1" fmla="*/ 0 h 58"/>
                      <a:gd name="T2" fmla="*/ 2 w 53"/>
                      <a:gd name="T3" fmla="*/ 4 h 58"/>
                      <a:gd name="T4" fmla="*/ 6 w 53"/>
                      <a:gd name="T5" fmla="*/ 9 h 58"/>
                      <a:gd name="T6" fmla="*/ 10 w 53"/>
                      <a:gd name="T7" fmla="*/ 14 h 58"/>
                      <a:gd name="T8" fmla="*/ 14 w 53"/>
                      <a:gd name="T9" fmla="*/ 19 h 58"/>
                      <a:gd name="T10" fmla="*/ 18 w 53"/>
                      <a:gd name="T11" fmla="*/ 24 h 58"/>
                      <a:gd name="T12" fmla="*/ 22 w 53"/>
                      <a:gd name="T13" fmla="*/ 28 h 58"/>
                      <a:gd name="T14" fmla="*/ 25 w 53"/>
                      <a:gd name="T15" fmla="*/ 29 h 58"/>
                      <a:gd name="T16" fmla="*/ 26 w 53"/>
                      <a:gd name="T17" fmla="*/ 29 h 58"/>
                      <a:gd name="T18" fmla="*/ 26 w 53"/>
                      <a:gd name="T19" fmla="*/ 26 h 58"/>
                      <a:gd name="T20" fmla="*/ 23 w 53"/>
                      <a:gd name="T21" fmla="*/ 22 h 58"/>
                      <a:gd name="T22" fmla="*/ 19 w 53"/>
                      <a:gd name="T23" fmla="*/ 18 h 58"/>
                      <a:gd name="T24" fmla="*/ 14 w 53"/>
                      <a:gd name="T25" fmla="*/ 14 h 58"/>
                      <a:gd name="T26" fmla="*/ 10 w 53"/>
                      <a:gd name="T27" fmla="*/ 10 h 58"/>
                      <a:gd name="T28" fmla="*/ 5 w 53"/>
                      <a:gd name="T29" fmla="*/ 6 h 58"/>
                      <a:gd name="T30" fmla="*/ 2 w 53"/>
                      <a:gd name="T31" fmla="*/ 3 h 58"/>
                      <a:gd name="T32" fmla="*/ 0 w 53"/>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8">
                        <a:moveTo>
                          <a:pt x="0" y="0"/>
                        </a:moveTo>
                        <a:lnTo>
                          <a:pt x="5" y="7"/>
                        </a:lnTo>
                        <a:lnTo>
                          <a:pt x="12" y="18"/>
                        </a:lnTo>
                        <a:lnTo>
                          <a:pt x="20" y="28"/>
                        </a:lnTo>
                        <a:lnTo>
                          <a:pt x="29" y="38"/>
                        </a:lnTo>
                        <a:lnTo>
                          <a:pt x="37" y="48"/>
                        </a:lnTo>
                        <a:lnTo>
                          <a:pt x="45" y="55"/>
                        </a:lnTo>
                        <a:lnTo>
                          <a:pt x="51" y="58"/>
                        </a:lnTo>
                        <a:lnTo>
                          <a:pt x="53" y="57"/>
                        </a:lnTo>
                        <a:lnTo>
                          <a:pt x="52" y="51"/>
                        </a:lnTo>
                        <a:lnTo>
                          <a:pt x="47" y="44"/>
                        </a:lnTo>
                        <a:lnTo>
                          <a:pt x="38" y="36"/>
                        </a:lnTo>
                        <a:lnTo>
                          <a:pt x="29" y="27"/>
                        </a:lnTo>
                        <a:lnTo>
                          <a:pt x="20" y="19"/>
                        </a:lnTo>
                        <a:lnTo>
                          <a:pt x="11" y="11"/>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13" name="Freeform 185">
                    <a:extLst>
                      <a:ext uri="{FF2B5EF4-FFF2-40B4-BE49-F238E27FC236}">
                        <a16:creationId xmlns:a16="http://schemas.microsoft.com/office/drawing/2014/main" id="{BE15E8DF-05EF-4088-AE2D-38B209DA4119}"/>
                      </a:ext>
                    </a:extLst>
                  </p:cNvPr>
                  <p:cNvSpPr>
                    <a:spLocks/>
                  </p:cNvSpPr>
                  <p:nvPr/>
                </p:nvSpPr>
                <p:spPr bwMode="auto">
                  <a:xfrm>
                    <a:off x="135" y="595"/>
                    <a:ext cx="27" cy="26"/>
                  </a:xfrm>
                  <a:custGeom>
                    <a:avLst/>
                    <a:gdLst>
                      <a:gd name="T0" fmla="*/ 0 w 56"/>
                      <a:gd name="T1" fmla="*/ 0 h 51"/>
                      <a:gd name="T2" fmla="*/ 3 w 56"/>
                      <a:gd name="T3" fmla="*/ 4 h 51"/>
                      <a:gd name="T4" fmla="*/ 6 w 56"/>
                      <a:gd name="T5" fmla="*/ 9 h 51"/>
                      <a:gd name="T6" fmla="*/ 11 w 56"/>
                      <a:gd name="T7" fmla="*/ 13 h 51"/>
                      <a:gd name="T8" fmla="*/ 15 w 56"/>
                      <a:gd name="T9" fmla="*/ 18 h 51"/>
                      <a:gd name="T10" fmla="*/ 19 w 56"/>
                      <a:gd name="T11" fmla="*/ 22 h 51"/>
                      <a:gd name="T12" fmla="*/ 23 w 56"/>
                      <a:gd name="T13" fmla="*/ 24 h 51"/>
                      <a:gd name="T14" fmla="*/ 26 w 56"/>
                      <a:gd name="T15" fmla="*/ 26 h 51"/>
                      <a:gd name="T16" fmla="*/ 27 w 56"/>
                      <a:gd name="T17" fmla="*/ 25 h 51"/>
                      <a:gd name="T18" fmla="*/ 27 w 56"/>
                      <a:gd name="T19" fmla="*/ 23 h 51"/>
                      <a:gd name="T20" fmla="*/ 24 w 56"/>
                      <a:gd name="T21" fmla="*/ 20 h 51"/>
                      <a:gd name="T22" fmla="*/ 20 w 56"/>
                      <a:gd name="T23" fmla="*/ 16 h 51"/>
                      <a:gd name="T24" fmla="*/ 15 w 56"/>
                      <a:gd name="T25" fmla="*/ 13 h 51"/>
                      <a:gd name="T26" fmla="*/ 10 w 56"/>
                      <a:gd name="T27" fmla="*/ 9 h 51"/>
                      <a:gd name="T28" fmla="*/ 6 w 56"/>
                      <a:gd name="T29" fmla="*/ 6 h 51"/>
                      <a:gd name="T30" fmla="*/ 2 w 56"/>
                      <a:gd name="T31" fmla="*/ 3 h 51"/>
                      <a:gd name="T32" fmla="*/ 0 w 56"/>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51">
                        <a:moveTo>
                          <a:pt x="0" y="0"/>
                        </a:moveTo>
                        <a:lnTo>
                          <a:pt x="6" y="8"/>
                        </a:lnTo>
                        <a:lnTo>
                          <a:pt x="13" y="17"/>
                        </a:lnTo>
                        <a:lnTo>
                          <a:pt x="22" y="26"/>
                        </a:lnTo>
                        <a:lnTo>
                          <a:pt x="32" y="36"/>
                        </a:lnTo>
                        <a:lnTo>
                          <a:pt x="40" y="44"/>
                        </a:lnTo>
                        <a:lnTo>
                          <a:pt x="48" y="48"/>
                        </a:lnTo>
                        <a:lnTo>
                          <a:pt x="53" y="51"/>
                        </a:lnTo>
                        <a:lnTo>
                          <a:pt x="56" y="50"/>
                        </a:lnTo>
                        <a:lnTo>
                          <a:pt x="55" y="45"/>
                        </a:lnTo>
                        <a:lnTo>
                          <a:pt x="49" y="39"/>
                        </a:lnTo>
                        <a:lnTo>
                          <a:pt x="41" y="32"/>
                        </a:lnTo>
                        <a:lnTo>
                          <a:pt x="32" y="25"/>
                        </a:lnTo>
                        <a:lnTo>
                          <a:pt x="21" y="18"/>
                        </a:lnTo>
                        <a:lnTo>
                          <a:pt x="12" y="11"/>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14" name="Freeform 186">
                    <a:extLst>
                      <a:ext uri="{FF2B5EF4-FFF2-40B4-BE49-F238E27FC236}">
                        <a16:creationId xmlns:a16="http://schemas.microsoft.com/office/drawing/2014/main" id="{E3F2C682-831E-4309-9820-AE708B4A2F35}"/>
                      </a:ext>
                    </a:extLst>
                  </p:cNvPr>
                  <p:cNvSpPr>
                    <a:spLocks/>
                  </p:cNvSpPr>
                  <p:nvPr/>
                </p:nvSpPr>
                <p:spPr bwMode="auto">
                  <a:xfrm>
                    <a:off x="132" y="583"/>
                    <a:ext cx="27" cy="19"/>
                  </a:xfrm>
                  <a:custGeom>
                    <a:avLst/>
                    <a:gdLst>
                      <a:gd name="T0" fmla="*/ 0 w 53"/>
                      <a:gd name="T1" fmla="*/ 0 h 39"/>
                      <a:gd name="T2" fmla="*/ 2 w 53"/>
                      <a:gd name="T3" fmla="*/ 2 h 39"/>
                      <a:gd name="T4" fmla="*/ 6 w 53"/>
                      <a:gd name="T5" fmla="*/ 6 h 39"/>
                      <a:gd name="T6" fmla="*/ 11 w 53"/>
                      <a:gd name="T7" fmla="*/ 10 h 39"/>
                      <a:gd name="T8" fmla="*/ 15 w 53"/>
                      <a:gd name="T9" fmla="*/ 13 h 39"/>
                      <a:gd name="T10" fmla="*/ 19 w 53"/>
                      <a:gd name="T11" fmla="*/ 17 h 39"/>
                      <a:gd name="T12" fmla="*/ 23 w 53"/>
                      <a:gd name="T13" fmla="*/ 19 h 39"/>
                      <a:gd name="T14" fmla="*/ 26 w 53"/>
                      <a:gd name="T15" fmla="*/ 19 h 39"/>
                      <a:gd name="T16" fmla="*/ 27 w 53"/>
                      <a:gd name="T17" fmla="*/ 17 h 39"/>
                      <a:gd name="T18" fmla="*/ 26 w 53"/>
                      <a:gd name="T19" fmla="*/ 15 h 39"/>
                      <a:gd name="T20" fmla="*/ 23 w 53"/>
                      <a:gd name="T21" fmla="*/ 12 h 39"/>
                      <a:gd name="T22" fmla="*/ 20 w 53"/>
                      <a:gd name="T23" fmla="*/ 10 h 39"/>
                      <a:gd name="T24" fmla="*/ 15 w 53"/>
                      <a:gd name="T25" fmla="*/ 8 h 39"/>
                      <a:gd name="T26" fmla="*/ 11 w 53"/>
                      <a:gd name="T27" fmla="*/ 5 h 39"/>
                      <a:gd name="T28" fmla="*/ 7 w 53"/>
                      <a:gd name="T29" fmla="*/ 4 h 39"/>
                      <a:gd name="T30" fmla="*/ 2 w 53"/>
                      <a:gd name="T31" fmla="*/ 1 h 39"/>
                      <a:gd name="T32" fmla="*/ 0 w 53"/>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9">
                        <a:moveTo>
                          <a:pt x="0" y="0"/>
                        </a:moveTo>
                        <a:lnTo>
                          <a:pt x="4" y="5"/>
                        </a:lnTo>
                        <a:lnTo>
                          <a:pt x="11" y="12"/>
                        </a:lnTo>
                        <a:lnTo>
                          <a:pt x="21" y="20"/>
                        </a:lnTo>
                        <a:lnTo>
                          <a:pt x="30" y="27"/>
                        </a:lnTo>
                        <a:lnTo>
                          <a:pt x="38" y="34"/>
                        </a:lnTo>
                        <a:lnTo>
                          <a:pt x="46" y="38"/>
                        </a:lnTo>
                        <a:lnTo>
                          <a:pt x="51" y="39"/>
                        </a:lnTo>
                        <a:lnTo>
                          <a:pt x="53" y="35"/>
                        </a:lnTo>
                        <a:lnTo>
                          <a:pt x="51" y="30"/>
                        </a:lnTo>
                        <a:lnTo>
                          <a:pt x="46" y="25"/>
                        </a:lnTo>
                        <a:lnTo>
                          <a:pt x="39" y="20"/>
                        </a:lnTo>
                        <a:lnTo>
                          <a:pt x="30" y="16"/>
                        </a:lnTo>
                        <a:lnTo>
                          <a:pt x="21" y="11"/>
                        </a:lnTo>
                        <a:lnTo>
                          <a:pt x="13"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15" name="Freeform 187">
                    <a:extLst>
                      <a:ext uri="{FF2B5EF4-FFF2-40B4-BE49-F238E27FC236}">
                        <a16:creationId xmlns:a16="http://schemas.microsoft.com/office/drawing/2014/main" id="{B0DAAA28-4A8C-458A-A0D0-D84DC7736FB5}"/>
                      </a:ext>
                    </a:extLst>
                  </p:cNvPr>
                  <p:cNvSpPr>
                    <a:spLocks/>
                  </p:cNvSpPr>
                  <p:nvPr/>
                </p:nvSpPr>
                <p:spPr bwMode="auto">
                  <a:xfrm>
                    <a:off x="131" y="568"/>
                    <a:ext cx="26" cy="18"/>
                  </a:xfrm>
                  <a:custGeom>
                    <a:avLst/>
                    <a:gdLst>
                      <a:gd name="T0" fmla="*/ 0 w 52"/>
                      <a:gd name="T1" fmla="*/ 0 h 36"/>
                      <a:gd name="T2" fmla="*/ 3 w 52"/>
                      <a:gd name="T3" fmla="*/ 2 h 36"/>
                      <a:gd name="T4" fmla="*/ 7 w 52"/>
                      <a:gd name="T5" fmla="*/ 6 h 36"/>
                      <a:gd name="T6" fmla="*/ 11 w 52"/>
                      <a:gd name="T7" fmla="*/ 9 h 36"/>
                      <a:gd name="T8" fmla="*/ 16 w 52"/>
                      <a:gd name="T9" fmla="*/ 13 h 36"/>
                      <a:gd name="T10" fmla="*/ 20 w 52"/>
                      <a:gd name="T11" fmla="*/ 16 h 36"/>
                      <a:gd name="T12" fmla="*/ 23 w 52"/>
                      <a:gd name="T13" fmla="*/ 17 h 36"/>
                      <a:gd name="T14" fmla="*/ 26 w 52"/>
                      <a:gd name="T15" fmla="*/ 18 h 36"/>
                      <a:gd name="T16" fmla="*/ 26 w 52"/>
                      <a:gd name="T17" fmla="*/ 16 h 36"/>
                      <a:gd name="T18" fmla="*/ 25 w 52"/>
                      <a:gd name="T19" fmla="*/ 13 h 36"/>
                      <a:gd name="T20" fmla="*/ 22 w 52"/>
                      <a:gd name="T21" fmla="*/ 11 h 36"/>
                      <a:gd name="T22" fmla="*/ 18 w 52"/>
                      <a:gd name="T23" fmla="*/ 9 h 36"/>
                      <a:gd name="T24" fmla="*/ 14 w 52"/>
                      <a:gd name="T25" fmla="*/ 6 h 36"/>
                      <a:gd name="T26" fmla="*/ 10 w 52"/>
                      <a:gd name="T27" fmla="*/ 5 h 36"/>
                      <a:gd name="T28" fmla="*/ 6 w 52"/>
                      <a:gd name="T29" fmla="*/ 3 h 36"/>
                      <a:gd name="T30" fmla="*/ 2 w 52"/>
                      <a:gd name="T31" fmla="*/ 1 h 36"/>
                      <a:gd name="T32" fmla="*/ 0 w 5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6">
                        <a:moveTo>
                          <a:pt x="0" y="0"/>
                        </a:moveTo>
                        <a:lnTo>
                          <a:pt x="5" y="4"/>
                        </a:lnTo>
                        <a:lnTo>
                          <a:pt x="13" y="11"/>
                        </a:lnTo>
                        <a:lnTo>
                          <a:pt x="22" y="18"/>
                        </a:lnTo>
                        <a:lnTo>
                          <a:pt x="32" y="25"/>
                        </a:lnTo>
                        <a:lnTo>
                          <a:pt x="40" y="31"/>
                        </a:lnTo>
                        <a:lnTo>
                          <a:pt x="46" y="34"/>
                        </a:lnTo>
                        <a:lnTo>
                          <a:pt x="51" y="36"/>
                        </a:lnTo>
                        <a:lnTo>
                          <a:pt x="52" y="32"/>
                        </a:lnTo>
                        <a:lnTo>
                          <a:pt x="50" y="26"/>
                        </a:lnTo>
                        <a:lnTo>
                          <a:pt x="44" y="22"/>
                        </a:lnTo>
                        <a:lnTo>
                          <a:pt x="36" y="17"/>
                        </a:lnTo>
                        <a:lnTo>
                          <a:pt x="28" y="12"/>
                        </a:lnTo>
                        <a:lnTo>
                          <a:pt x="19" y="9"/>
                        </a:lnTo>
                        <a:lnTo>
                          <a:pt x="11" y="6"/>
                        </a:lnTo>
                        <a:lnTo>
                          <a:pt x="4"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16" name="Freeform 188">
                    <a:extLst>
                      <a:ext uri="{FF2B5EF4-FFF2-40B4-BE49-F238E27FC236}">
                        <a16:creationId xmlns:a16="http://schemas.microsoft.com/office/drawing/2014/main" id="{5019301D-4A5D-458F-9A68-B9B62373153C}"/>
                      </a:ext>
                    </a:extLst>
                  </p:cNvPr>
                  <p:cNvSpPr>
                    <a:spLocks/>
                  </p:cNvSpPr>
                  <p:nvPr/>
                </p:nvSpPr>
                <p:spPr bwMode="auto">
                  <a:xfrm>
                    <a:off x="128" y="555"/>
                    <a:ext cx="23" cy="9"/>
                  </a:xfrm>
                  <a:custGeom>
                    <a:avLst/>
                    <a:gdLst>
                      <a:gd name="T0" fmla="*/ 0 w 45"/>
                      <a:gd name="T1" fmla="*/ 0 h 19"/>
                      <a:gd name="T2" fmla="*/ 3 w 45"/>
                      <a:gd name="T3" fmla="*/ 2 h 19"/>
                      <a:gd name="T4" fmla="*/ 6 w 45"/>
                      <a:gd name="T5" fmla="*/ 4 h 19"/>
                      <a:gd name="T6" fmla="*/ 10 w 45"/>
                      <a:gd name="T7" fmla="*/ 6 h 19"/>
                      <a:gd name="T8" fmla="*/ 14 w 45"/>
                      <a:gd name="T9" fmla="*/ 8 h 19"/>
                      <a:gd name="T10" fmla="*/ 17 w 45"/>
                      <a:gd name="T11" fmla="*/ 9 h 19"/>
                      <a:gd name="T12" fmla="*/ 20 w 45"/>
                      <a:gd name="T13" fmla="*/ 9 h 19"/>
                      <a:gd name="T14" fmla="*/ 22 w 45"/>
                      <a:gd name="T15" fmla="*/ 9 h 19"/>
                      <a:gd name="T16" fmla="*/ 23 w 45"/>
                      <a:gd name="T17" fmla="*/ 7 h 19"/>
                      <a:gd name="T18" fmla="*/ 21 w 45"/>
                      <a:gd name="T19" fmla="*/ 4 h 19"/>
                      <a:gd name="T20" fmla="*/ 20 w 45"/>
                      <a:gd name="T21" fmla="*/ 3 h 19"/>
                      <a:gd name="T22" fmla="*/ 17 w 45"/>
                      <a:gd name="T23" fmla="*/ 2 h 19"/>
                      <a:gd name="T24" fmla="*/ 13 w 45"/>
                      <a:gd name="T25" fmla="*/ 2 h 19"/>
                      <a:gd name="T26" fmla="*/ 9 w 45"/>
                      <a:gd name="T27" fmla="*/ 2 h 19"/>
                      <a:gd name="T28" fmla="*/ 6 w 45"/>
                      <a:gd name="T29" fmla="*/ 1 h 19"/>
                      <a:gd name="T30" fmla="*/ 2 w 45"/>
                      <a:gd name="T31" fmla="*/ 0 h 19"/>
                      <a:gd name="T32" fmla="*/ 0 w 45"/>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9">
                        <a:moveTo>
                          <a:pt x="0" y="0"/>
                        </a:moveTo>
                        <a:lnTo>
                          <a:pt x="6" y="5"/>
                        </a:lnTo>
                        <a:lnTo>
                          <a:pt x="12" y="8"/>
                        </a:lnTo>
                        <a:lnTo>
                          <a:pt x="19" y="13"/>
                        </a:lnTo>
                        <a:lnTo>
                          <a:pt x="27" y="16"/>
                        </a:lnTo>
                        <a:lnTo>
                          <a:pt x="34" y="19"/>
                        </a:lnTo>
                        <a:lnTo>
                          <a:pt x="40" y="19"/>
                        </a:lnTo>
                        <a:lnTo>
                          <a:pt x="44" y="18"/>
                        </a:lnTo>
                        <a:lnTo>
                          <a:pt x="45" y="14"/>
                        </a:lnTo>
                        <a:lnTo>
                          <a:pt x="42" y="9"/>
                        </a:lnTo>
                        <a:lnTo>
                          <a:pt x="39" y="6"/>
                        </a:lnTo>
                        <a:lnTo>
                          <a:pt x="33" y="5"/>
                        </a:lnTo>
                        <a:lnTo>
                          <a:pt x="26" y="4"/>
                        </a:lnTo>
                        <a:lnTo>
                          <a:pt x="18" y="4"/>
                        </a:lnTo>
                        <a:lnTo>
                          <a:pt x="11" y="3"/>
                        </a:lnTo>
                        <a:lnTo>
                          <a:pt x="4"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17" name="Freeform 189">
                    <a:extLst>
                      <a:ext uri="{FF2B5EF4-FFF2-40B4-BE49-F238E27FC236}">
                        <a16:creationId xmlns:a16="http://schemas.microsoft.com/office/drawing/2014/main" id="{3A3092E4-24CD-4E45-A242-BFA317455106}"/>
                      </a:ext>
                    </a:extLst>
                  </p:cNvPr>
                  <p:cNvSpPr>
                    <a:spLocks/>
                  </p:cNvSpPr>
                  <p:nvPr/>
                </p:nvSpPr>
                <p:spPr bwMode="auto">
                  <a:xfrm>
                    <a:off x="126" y="545"/>
                    <a:ext cx="20" cy="4"/>
                  </a:xfrm>
                  <a:custGeom>
                    <a:avLst/>
                    <a:gdLst>
                      <a:gd name="T0" fmla="*/ 0 w 39"/>
                      <a:gd name="T1" fmla="*/ 0 h 10"/>
                      <a:gd name="T2" fmla="*/ 3 w 39"/>
                      <a:gd name="T3" fmla="*/ 1 h 10"/>
                      <a:gd name="T4" fmla="*/ 5 w 39"/>
                      <a:gd name="T5" fmla="*/ 2 h 10"/>
                      <a:gd name="T6" fmla="*/ 8 w 39"/>
                      <a:gd name="T7" fmla="*/ 2 h 10"/>
                      <a:gd name="T8" fmla="*/ 12 w 39"/>
                      <a:gd name="T9" fmla="*/ 4 h 10"/>
                      <a:gd name="T10" fmla="*/ 15 w 39"/>
                      <a:gd name="T11" fmla="*/ 4 h 10"/>
                      <a:gd name="T12" fmla="*/ 18 w 39"/>
                      <a:gd name="T13" fmla="*/ 4 h 10"/>
                      <a:gd name="T14" fmla="*/ 19 w 39"/>
                      <a:gd name="T15" fmla="*/ 4 h 10"/>
                      <a:gd name="T16" fmla="*/ 20 w 39"/>
                      <a:gd name="T17" fmla="*/ 2 h 10"/>
                      <a:gd name="T18" fmla="*/ 19 w 39"/>
                      <a:gd name="T19" fmla="*/ 1 h 10"/>
                      <a:gd name="T20" fmla="*/ 17 w 39"/>
                      <a:gd name="T21" fmla="*/ 0 h 10"/>
                      <a:gd name="T22" fmla="*/ 15 w 39"/>
                      <a:gd name="T23" fmla="*/ 0 h 10"/>
                      <a:gd name="T24" fmla="*/ 12 w 39"/>
                      <a:gd name="T25" fmla="*/ 0 h 10"/>
                      <a:gd name="T26" fmla="*/ 9 w 39"/>
                      <a:gd name="T27" fmla="*/ 1 h 10"/>
                      <a:gd name="T28" fmla="*/ 6 w 39"/>
                      <a:gd name="T29" fmla="*/ 1 h 10"/>
                      <a:gd name="T30" fmla="*/ 3 w 39"/>
                      <a:gd name="T31" fmla="*/ 1 h 10"/>
                      <a:gd name="T32" fmla="*/ 0 w 39"/>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0">
                        <a:moveTo>
                          <a:pt x="0" y="0"/>
                        </a:moveTo>
                        <a:lnTo>
                          <a:pt x="5" y="2"/>
                        </a:lnTo>
                        <a:lnTo>
                          <a:pt x="9" y="4"/>
                        </a:lnTo>
                        <a:lnTo>
                          <a:pt x="16" y="6"/>
                        </a:lnTo>
                        <a:lnTo>
                          <a:pt x="23" y="9"/>
                        </a:lnTo>
                        <a:lnTo>
                          <a:pt x="30" y="10"/>
                        </a:lnTo>
                        <a:lnTo>
                          <a:pt x="35" y="10"/>
                        </a:lnTo>
                        <a:lnTo>
                          <a:pt x="38" y="9"/>
                        </a:lnTo>
                        <a:lnTo>
                          <a:pt x="39" y="5"/>
                        </a:lnTo>
                        <a:lnTo>
                          <a:pt x="37" y="2"/>
                        </a:lnTo>
                        <a:lnTo>
                          <a:pt x="34" y="0"/>
                        </a:lnTo>
                        <a:lnTo>
                          <a:pt x="29" y="0"/>
                        </a:lnTo>
                        <a:lnTo>
                          <a:pt x="23" y="0"/>
                        </a:lnTo>
                        <a:lnTo>
                          <a:pt x="17" y="2"/>
                        </a:lnTo>
                        <a:lnTo>
                          <a:pt x="11" y="2"/>
                        </a:lnTo>
                        <a:lnTo>
                          <a:pt x="5"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18" name="Freeform 190">
                    <a:extLst>
                      <a:ext uri="{FF2B5EF4-FFF2-40B4-BE49-F238E27FC236}">
                        <a16:creationId xmlns:a16="http://schemas.microsoft.com/office/drawing/2014/main" id="{3A79A004-CB60-4C19-B6DA-D8990C53F524}"/>
                      </a:ext>
                    </a:extLst>
                  </p:cNvPr>
                  <p:cNvSpPr>
                    <a:spLocks/>
                  </p:cNvSpPr>
                  <p:nvPr/>
                </p:nvSpPr>
                <p:spPr bwMode="auto">
                  <a:xfrm>
                    <a:off x="123" y="532"/>
                    <a:ext cx="19" cy="6"/>
                  </a:xfrm>
                  <a:custGeom>
                    <a:avLst/>
                    <a:gdLst>
                      <a:gd name="T0" fmla="*/ 0 w 39"/>
                      <a:gd name="T1" fmla="*/ 3 h 12"/>
                      <a:gd name="T2" fmla="*/ 2 w 39"/>
                      <a:gd name="T3" fmla="*/ 4 h 12"/>
                      <a:gd name="T4" fmla="*/ 5 w 39"/>
                      <a:gd name="T5" fmla="*/ 5 h 12"/>
                      <a:gd name="T6" fmla="*/ 7 w 39"/>
                      <a:gd name="T7" fmla="*/ 6 h 12"/>
                      <a:gd name="T8" fmla="*/ 11 w 39"/>
                      <a:gd name="T9" fmla="*/ 6 h 12"/>
                      <a:gd name="T10" fmla="*/ 14 w 39"/>
                      <a:gd name="T11" fmla="*/ 6 h 12"/>
                      <a:gd name="T12" fmla="*/ 17 w 39"/>
                      <a:gd name="T13" fmla="*/ 5 h 12"/>
                      <a:gd name="T14" fmla="*/ 18 w 39"/>
                      <a:gd name="T15" fmla="*/ 4 h 12"/>
                      <a:gd name="T16" fmla="*/ 19 w 39"/>
                      <a:gd name="T17" fmla="*/ 2 h 12"/>
                      <a:gd name="T18" fmla="*/ 19 w 39"/>
                      <a:gd name="T19" fmla="*/ 1 h 12"/>
                      <a:gd name="T20" fmla="*/ 18 w 39"/>
                      <a:gd name="T21" fmla="*/ 0 h 12"/>
                      <a:gd name="T22" fmla="*/ 15 w 39"/>
                      <a:gd name="T23" fmla="*/ 0 h 12"/>
                      <a:gd name="T24" fmla="*/ 13 w 39"/>
                      <a:gd name="T25" fmla="*/ 1 h 12"/>
                      <a:gd name="T26" fmla="*/ 9 w 39"/>
                      <a:gd name="T27" fmla="*/ 1 h 12"/>
                      <a:gd name="T28" fmla="*/ 6 w 39"/>
                      <a:gd name="T29" fmla="*/ 3 h 12"/>
                      <a:gd name="T30" fmla="*/ 3 w 39"/>
                      <a:gd name="T31" fmla="*/ 3 h 12"/>
                      <a:gd name="T32" fmla="*/ 0 w 39"/>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2">
                        <a:moveTo>
                          <a:pt x="0" y="6"/>
                        </a:moveTo>
                        <a:lnTo>
                          <a:pt x="4" y="8"/>
                        </a:lnTo>
                        <a:lnTo>
                          <a:pt x="10" y="9"/>
                        </a:lnTo>
                        <a:lnTo>
                          <a:pt x="15" y="11"/>
                        </a:lnTo>
                        <a:lnTo>
                          <a:pt x="22" y="12"/>
                        </a:lnTo>
                        <a:lnTo>
                          <a:pt x="28" y="11"/>
                        </a:lnTo>
                        <a:lnTo>
                          <a:pt x="34" y="9"/>
                        </a:lnTo>
                        <a:lnTo>
                          <a:pt x="37" y="7"/>
                        </a:lnTo>
                        <a:lnTo>
                          <a:pt x="39" y="4"/>
                        </a:lnTo>
                        <a:lnTo>
                          <a:pt x="38" y="1"/>
                        </a:lnTo>
                        <a:lnTo>
                          <a:pt x="36" y="0"/>
                        </a:lnTo>
                        <a:lnTo>
                          <a:pt x="31" y="0"/>
                        </a:lnTo>
                        <a:lnTo>
                          <a:pt x="26" y="1"/>
                        </a:lnTo>
                        <a:lnTo>
                          <a:pt x="19" y="2"/>
                        </a:lnTo>
                        <a:lnTo>
                          <a:pt x="13" y="5"/>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19" name="Freeform 191">
                    <a:extLst>
                      <a:ext uri="{FF2B5EF4-FFF2-40B4-BE49-F238E27FC236}">
                        <a16:creationId xmlns:a16="http://schemas.microsoft.com/office/drawing/2014/main" id="{ED2883C6-980B-4E11-831E-EF6EC25646A0}"/>
                      </a:ext>
                    </a:extLst>
                  </p:cNvPr>
                  <p:cNvSpPr>
                    <a:spLocks/>
                  </p:cNvSpPr>
                  <p:nvPr/>
                </p:nvSpPr>
                <p:spPr bwMode="auto">
                  <a:xfrm>
                    <a:off x="113" y="515"/>
                    <a:ext cx="21" cy="6"/>
                  </a:xfrm>
                  <a:custGeom>
                    <a:avLst/>
                    <a:gdLst>
                      <a:gd name="T0" fmla="*/ 0 w 42"/>
                      <a:gd name="T1" fmla="*/ 1 h 11"/>
                      <a:gd name="T2" fmla="*/ 2 w 42"/>
                      <a:gd name="T3" fmla="*/ 2 h 11"/>
                      <a:gd name="T4" fmla="*/ 5 w 42"/>
                      <a:gd name="T5" fmla="*/ 3 h 11"/>
                      <a:gd name="T6" fmla="*/ 8 w 42"/>
                      <a:gd name="T7" fmla="*/ 4 h 11"/>
                      <a:gd name="T8" fmla="*/ 11 w 42"/>
                      <a:gd name="T9" fmla="*/ 5 h 11"/>
                      <a:gd name="T10" fmla="*/ 14 w 42"/>
                      <a:gd name="T11" fmla="*/ 6 h 11"/>
                      <a:gd name="T12" fmla="*/ 17 w 42"/>
                      <a:gd name="T13" fmla="*/ 6 h 11"/>
                      <a:gd name="T14" fmla="*/ 20 w 42"/>
                      <a:gd name="T15" fmla="*/ 5 h 11"/>
                      <a:gd name="T16" fmla="*/ 21 w 42"/>
                      <a:gd name="T17" fmla="*/ 4 h 11"/>
                      <a:gd name="T18" fmla="*/ 21 w 42"/>
                      <a:gd name="T19" fmla="*/ 2 h 11"/>
                      <a:gd name="T20" fmla="*/ 20 w 42"/>
                      <a:gd name="T21" fmla="*/ 1 h 11"/>
                      <a:gd name="T22" fmla="*/ 17 w 42"/>
                      <a:gd name="T23" fmla="*/ 1 h 11"/>
                      <a:gd name="T24" fmla="*/ 13 w 42"/>
                      <a:gd name="T25" fmla="*/ 0 h 11"/>
                      <a:gd name="T26" fmla="*/ 9 w 42"/>
                      <a:gd name="T27" fmla="*/ 1 h 11"/>
                      <a:gd name="T28" fmla="*/ 5 w 42"/>
                      <a:gd name="T29" fmla="*/ 1 h 11"/>
                      <a:gd name="T30" fmla="*/ 2 w 42"/>
                      <a:gd name="T31" fmla="*/ 1 h 11"/>
                      <a:gd name="T32" fmla="*/ 0 w 4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11">
                        <a:moveTo>
                          <a:pt x="0" y="2"/>
                        </a:moveTo>
                        <a:lnTo>
                          <a:pt x="3" y="3"/>
                        </a:lnTo>
                        <a:lnTo>
                          <a:pt x="9" y="5"/>
                        </a:lnTo>
                        <a:lnTo>
                          <a:pt x="15" y="8"/>
                        </a:lnTo>
                        <a:lnTo>
                          <a:pt x="22" y="10"/>
                        </a:lnTo>
                        <a:lnTo>
                          <a:pt x="27" y="11"/>
                        </a:lnTo>
                        <a:lnTo>
                          <a:pt x="33" y="11"/>
                        </a:lnTo>
                        <a:lnTo>
                          <a:pt x="39" y="10"/>
                        </a:lnTo>
                        <a:lnTo>
                          <a:pt x="42" y="8"/>
                        </a:lnTo>
                        <a:lnTo>
                          <a:pt x="42" y="4"/>
                        </a:lnTo>
                        <a:lnTo>
                          <a:pt x="40" y="2"/>
                        </a:lnTo>
                        <a:lnTo>
                          <a:pt x="34" y="1"/>
                        </a:lnTo>
                        <a:lnTo>
                          <a:pt x="26" y="0"/>
                        </a:lnTo>
                        <a:lnTo>
                          <a:pt x="18" y="1"/>
                        </a:lnTo>
                        <a:lnTo>
                          <a:pt x="10" y="1"/>
                        </a:lnTo>
                        <a:lnTo>
                          <a:pt x="4" y="2"/>
                        </a:lnTo>
                        <a:lnTo>
                          <a:pt x="0"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20" name="Freeform 192">
                    <a:extLst>
                      <a:ext uri="{FF2B5EF4-FFF2-40B4-BE49-F238E27FC236}">
                        <a16:creationId xmlns:a16="http://schemas.microsoft.com/office/drawing/2014/main" id="{B6D340C3-A91C-4C44-83E4-4585306F3E44}"/>
                      </a:ext>
                    </a:extLst>
                  </p:cNvPr>
                  <p:cNvSpPr>
                    <a:spLocks/>
                  </p:cNvSpPr>
                  <p:nvPr/>
                </p:nvSpPr>
                <p:spPr bwMode="auto">
                  <a:xfrm>
                    <a:off x="135" y="631"/>
                    <a:ext cx="20" cy="33"/>
                  </a:xfrm>
                  <a:custGeom>
                    <a:avLst/>
                    <a:gdLst>
                      <a:gd name="T0" fmla="*/ 20 w 41"/>
                      <a:gd name="T1" fmla="*/ 32 h 66"/>
                      <a:gd name="T2" fmla="*/ 20 w 41"/>
                      <a:gd name="T3" fmla="*/ 30 h 66"/>
                      <a:gd name="T4" fmla="*/ 17 w 41"/>
                      <a:gd name="T5" fmla="*/ 28 h 66"/>
                      <a:gd name="T6" fmla="*/ 14 w 41"/>
                      <a:gd name="T7" fmla="*/ 24 h 66"/>
                      <a:gd name="T8" fmla="*/ 11 w 41"/>
                      <a:gd name="T9" fmla="*/ 19 h 66"/>
                      <a:gd name="T10" fmla="*/ 7 w 41"/>
                      <a:gd name="T11" fmla="*/ 14 h 66"/>
                      <a:gd name="T12" fmla="*/ 3 w 41"/>
                      <a:gd name="T13" fmla="*/ 9 h 66"/>
                      <a:gd name="T14" fmla="*/ 1 w 41"/>
                      <a:gd name="T15" fmla="*/ 5 h 66"/>
                      <a:gd name="T16" fmla="*/ 0 w 41"/>
                      <a:gd name="T17" fmla="*/ 0 h 66"/>
                      <a:gd name="T18" fmla="*/ 1 w 41"/>
                      <a:gd name="T19" fmla="*/ 6 h 66"/>
                      <a:gd name="T20" fmla="*/ 3 w 41"/>
                      <a:gd name="T21" fmla="*/ 11 h 66"/>
                      <a:gd name="T22" fmla="*/ 7 w 41"/>
                      <a:gd name="T23" fmla="*/ 18 h 66"/>
                      <a:gd name="T24" fmla="*/ 10 w 41"/>
                      <a:gd name="T25" fmla="*/ 24 h 66"/>
                      <a:gd name="T26" fmla="*/ 13 w 41"/>
                      <a:gd name="T27" fmla="*/ 28 h 66"/>
                      <a:gd name="T28" fmla="*/ 16 w 41"/>
                      <a:gd name="T29" fmla="*/ 32 h 66"/>
                      <a:gd name="T30" fmla="*/ 18 w 41"/>
                      <a:gd name="T31" fmla="*/ 33 h 66"/>
                      <a:gd name="T32" fmla="*/ 20 w 41"/>
                      <a:gd name="T33" fmla="*/ 3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66">
                        <a:moveTo>
                          <a:pt x="41" y="64"/>
                        </a:moveTo>
                        <a:lnTo>
                          <a:pt x="40" y="60"/>
                        </a:lnTo>
                        <a:lnTo>
                          <a:pt x="35" y="55"/>
                        </a:lnTo>
                        <a:lnTo>
                          <a:pt x="29" y="47"/>
                        </a:lnTo>
                        <a:lnTo>
                          <a:pt x="22" y="37"/>
                        </a:lnTo>
                        <a:lnTo>
                          <a:pt x="14" y="28"/>
                        </a:lnTo>
                        <a:lnTo>
                          <a:pt x="7" y="18"/>
                        </a:lnTo>
                        <a:lnTo>
                          <a:pt x="3" y="9"/>
                        </a:lnTo>
                        <a:lnTo>
                          <a:pt x="0" y="0"/>
                        </a:lnTo>
                        <a:lnTo>
                          <a:pt x="3" y="11"/>
                        </a:lnTo>
                        <a:lnTo>
                          <a:pt x="7" y="22"/>
                        </a:lnTo>
                        <a:lnTo>
                          <a:pt x="14" y="35"/>
                        </a:lnTo>
                        <a:lnTo>
                          <a:pt x="20" y="47"/>
                        </a:lnTo>
                        <a:lnTo>
                          <a:pt x="27" y="56"/>
                        </a:lnTo>
                        <a:lnTo>
                          <a:pt x="33" y="63"/>
                        </a:lnTo>
                        <a:lnTo>
                          <a:pt x="37" y="66"/>
                        </a:lnTo>
                        <a:lnTo>
                          <a:pt x="41"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21" name="Freeform 193">
                    <a:extLst>
                      <a:ext uri="{FF2B5EF4-FFF2-40B4-BE49-F238E27FC236}">
                        <a16:creationId xmlns:a16="http://schemas.microsoft.com/office/drawing/2014/main" id="{139625AE-F897-4CA3-9346-7CA788CF33D7}"/>
                      </a:ext>
                    </a:extLst>
                  </p:cNvPr>
                  <p:cNvSpPr>
                    <a:spLocks/>
                  </p:cNvSpPr>
                  <p:nvPr/>
                </p:nvSpPr>
                <p:spPr bwMode="auto">
                  <a:xfrm>
                    <a:off x="133" y="645"/>
                    <a:ext cx="13" cy="24"/>
                  </a:xfrm>
                  <a:custGeom>
                    <a:avLst/>
                    <a:gdLst>
                      <a:gd name="T0" fmla="*/ 0 w 25"/>
                      <a:gd name="T1" fmla="*/ 0 h 47"/>
                      <a:gd name="T2" fmla="*/ 3 w 25"/>
                      <a:gd name="T3" fmla="*/ 8 h 47"/>
                      <a:gd name="T4" fmla="*/ 7 w 25"/>
                      <a:gd name="T5" fmla="*/ 16 h 47"/>
                      <a:gd name="T6" fmla="*/ 11 w 25"/>
                      <a:gd name="T7" fmla="*/ 23 h 47"/>
                      <a:gd name="T8" fmla="*/ 13 w 25"/>
                      <a:gd name="T9" fmla="*/ 24 h 47"/>
                      <a:gd name="T10" fmla="*/ 12 w 25"/>
                      <a:gd name="T11" fmla="*/ 19 h 47"/>
                      <a:gd name="T12" fmla="*/ 8 w 25"/>
                      <a:gd name="T13" fmla="*/ 12 h 47"/>
                      <a:gd name="T14" fmla="*/ 4 w 25"/>
                      <a:gd name="T15" fmla="*/ 5 h 47"/>
                      <a:gd name="T16" fmla="*/ 0 w 25"/>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7">
                        <a:moveTo>
                          <a:pt x="0" y="0"/>
                        </a:moveTo>
                        <a:lnTo>
                          <a:pt x="6" y="15"/>
                        </a:lnTo>
                        <a:lnTo>
                          <a:pt x="14" y="31"/>
                        </a:lnTo>
                        <a:lnTo>
                          <a:pt x="21" y="45"/>
                        </a:lnTo>
                        <a:lnTo>
                          <a:pt x="25" y="47"/>
                        </a:lnTo>
                        <a:lnTo>
                          <a:pt x="23" y="38"/>
                        </a:lnTo>
                        <a:lnTo>
                          <a:pt x="16" y="24"/>
                        </a:lnTo>
                        <a:lnTo>
                          <a:pt x="7"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22" name="Freeform 194">
                    <a:extLst>
                      <a:ext uri="{FF2B5EF4-FFF2-40B4-BE49-F238E27FC236}">
                        <a16:creationId xmlns:a16="http://schemas.microsoft.com/office/drawing/2014/main" id="{3DD43724-B187-4BE6-A3D5-4FCF891CDBBA}"/>
                      </a:ext>
                    </a:extLst>
                  </p:cNvPr>
                  <p:cNvSpPr>
                    <a:spLocks/>
                  </p:cNvSpPr>
                  <p:nvPr/>
                </p:nvSpPr>
                <p:spPr bwMode="auto">
                  <a:xfrm>
                    <a:off x="40" y="456"/>
                    <a:ext cx="34" cy="126"/>
                  </a:xfrm>
                  <a:custGeom>
                    <a:avLst/>
                    <a:gdLst>
                      <a:gd name="T0" fmla="*/ 29 w 70"/>
                      <a:gd name="T1" fmla="*/ 0 h 251"/>
                      <a:gd name="T2" fmla="*/ 31 w 70"/>
                      <a:gd name="T3" fmla="*/ 0 h 251"/>
                      <a:gd name="T4" fmla="*/ 32 w 70"/>
                      <a:gd name="T5" fmla="*/ 0 h 251"/>
                      <a:gd name="T6" fmla="*/ 33 w 70"/>
                      <a:gd name="T7" fmla="*/ 1 h 251"/>
                      <a:gd name="T8" fmla="*/ 34 w 70"/>
                      <a:gd name="T9" fmla="*/ 1 h 251"/>
                      <a:gd name="T10" fmla="*/ 21 w 70"/>
                      <a:gd name="T11" fmla="*/ 16 h 251"/>
                      <a:gd name="T12" fmla="*/ 13 w 70"/>
                      <a:gd name="T13" fmla="*/ 33 h 251"/>
                      <a:gd name="T14" fmla="*/ 7 w 70"/>
                      <a:gd name="T15" fmla="*/ 50 h 251"/>
                      <a:gd name="T16" fmla="*/ 5 w 70"/>
                      <a:gd name="T17" fmla="*/ 68 h 251"/>
                      <a:gd name="T18" fmla="*/ 4 w 70"/>
                      <a:gd name="T19" fmla="*/ 84 h 251"/>
                      <a:gd name="T20" fmla="*/ 5 w 70"/>
                      <a:gd name="T21" fmla="*/ 100 h 251"/>
                      <a:gd name="T22" fmla="*/ 7 w 70"/>
                      <a:gd name="T23" fmla="*/ 114 h 251"/>
                      <a:gd name="T24" fmla="*/ 9 w 70"/>
                      <a:gd name="T25" fmla="*/ 126 h 251"/>
                      <a:gd name="T26" fmla="*/ 5 w 70"/>
                      <a:gd name="T27" fmla="*/ 116 h 251"/>
                      <a:gd name="T28" fmla="*/ 1 w 70"/>
                      <a:gd name="T29" fmla="*/ 102 h 251"/>
                      <a:gd name="T30" fmla="*/ 0 w 70"/>
                      <a:gd name="T31" fmla="*/ 84 h 251"/>
                      <a:gd name="T32" fmla="*/ 1 w 70"/>
                      <a:gd name="T33" fmla="*/ 64 h 251"/>
                      <a:gd name="T34" fmla="*/ 5 w 70"/>
                      <a:gd name="T35" fmla="*/ 45 h 251"/>
                      <a:gd name="T36" fmla="*/ 10 w 70"/>
                      <a:gd name="T37" fmla="*/ 26 h 251"/>
                      <a:gd name="T38" fmla="*/ 18 w 70"/>
                      <a:gd name="T39" fmla="*/ 11 h 251"/>
                      <a:gd name="T40" fmla="*/ 29 w 70"/>
                      <a:gd name="T41" fmla="*/ 0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251">
                        <a:moveTo>
                          <a:pt x="60" y="0"/>
                        </a:moveTo>
                        <a:lnTo>
                          <a:pt x="63" y="0"/>
                        </a:lnTo>
                        <a:lnTo>
                          <a:pt x="65" y="0"/>
                        </a:lnTo>
                        <a:lnTo>
                          <a:pt x="67" y="1"/>
                        </a:lnTo>
                        <a:lnTo>
                          <a:pt x="70" y="1"/>
                        </a:lnTo>
                        <a:lnTo>
                          <a:pt x="43" y="32"/>
                        </a:lnTo>
                        <a:lnTo>
                          <a:pt x="26" y="66"/>
                        </a:lnTo>
                        <a:lnTo>
                          <a:pt x="14" y="100"/>
                        </a:lnTo>
                        <a:lnTo>
                          <a:pt x="10" y="135"/>
                        </a:lnTo>
                        <a:lnTo>
                          <a:pt x="9" y="168"/>
                        </a:lnTo>
                        <a:lnTo>
                          <a:pt x="11" y="199"/>
                        </a:lnTo>
                        <a:lnTo>
                          <a:pt x="15" y="227"/>
                        </a:lnTo>
                        <a:lnTo>
                          <a:pt x="19" y="251"/>
                        </a:lnTo>
                        <a:lnTo>
                          <a:pt x="10" y="232"/>
                        </a:lnTo>
                        <a:lnTo>
                          <a:pt x="3" y="203"/>
                        </a:lnTo>
                        <a:lnTo>
                          <a:pt x="0" y="167"/>
                        </a:lnTo>
                        <a:lnTo>
                          <a:pt x="3" y="128"/>
                        </a:lnTo>
                        <a:lnTo>
                          <a:pt x="10" y="89"/>
                        </a:lnTo>
                        <a:lnTo>
                          <a:pt x="21" y="52"/>
                        </a:lnTo>
                        <a:lnTo>
                          <a:pt x="37" y="2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23" name="Freeform 195">
                    <a:extLst>
                      <a:ext uri="{FF2B5EF4-FFF2-40B4-BE49-F238E27FC236}">
                        <a16:creationId xmlns:a16="http://schemas.microsoft.com/office/drawing/2014/main" id="{1F5F07CD-0BA6-4689-ADFD-3E56108B1F64}"/>
                      </a:ext>
                    </a:extLst>
                  </p:cNvPr>
                  <p:cNvSpPr>
                    <a:spLocks/>
                  </p:cNvSpPr>
                  <p:nvPr/>
                </p:nvSpPr>
                <p:spPr bwMode="auto">
                  <a:xfrm>
                    <a:off x="44" y="561"/>
                    <a:ext cx="25" cy="17"/>
                  </a:xfrm>
                  <a:custGeom>
                    <a:avLst/>
                    <a:gdLst>
                      <a:gd name="T0" fmla="*/ 0 w 49"/>
                      <a:gd name="T1" fmla="*/ 0 h 33"/>
                      <a:gd name="T2" fmla="*/ 2 w 49"/>
                      <a:gd name="T3" fmla="*/ 4 h 33"/>
                      <a:gd name="T4" fmla="*/ 6 w 49"/>
                      <a:gd name="T5" fmla="*/ 7 h 33"/>
                      <a:gd name="T6" fmla="*/ 9 w 49"/>
                      <a:gd name="T7" fmla="*/ 10 h 33"/>
                      <a:gd name="T8" fmla="*/ 13 w 49"/>
                      <a:gd name="T9" fmla="*/ 13 h 33"/>
                      <a:gd name="T10" fmla="*/ 17 w 49"/>
                      <a:gd name="T11" fmla="*/ 15 h 33"/>
                      <a:gd name="T12" fmla="*/ 21 w 49"/>
                      <a:gd name="T13" fmla="*/ 16 h 33"/>
                      <a:gd name="T14" fmla="*/ 24 w 49"/>
                      <a:gd name="T15" fmla="*/ 17 h 33"/>
                      <a:gd name="T16" fmla="*/ 25 w 49"/>
                      <a:gd name="T17" fmla="*/ 16 h 33"/>
                      <a:gd name="T18" fmla="*/ 25 w 49"/>
                      <a:gd name="T19" fmla="*/ 15 h 33"/>
                      <a:gd name="T20" fmla="*/ 22 w 49"/>
                      <a:gd name="T21" fmla="*/ 13 h 33"/>
                      <a:gd name="T22" fmla="*/ 20 w 49"/>
                      <a:gd name="T23" fmla="*/ 12 h 33"/>
                      <a:gd name="T24" fmla="*/ 16 w 49"/>
                      <a:gd name="T25" fmla="*/ 10 h 33"/>
                      <a:gd name="T26" fmla="*/ 12 w 49"/>
                      <a:gd name="T27" fmla="*/ 8 h 33"/>
                      <a:gd name="T28" fmla="*/ 7 w 49"/>
                      <a:gd name="T29" fmla="*/ 5 h 33"/>
                      <a:gd name="T30" fmla="*/ 3 w 49"/>
                      <a:gd name="T31" fmla="*/ 3 h 33"/>
                      <a:gd name="T32" fmla="*/ 0 w 49"/>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3">
                        <a:moveTo>
                          <a:pt x="0" y="0"/>
                        </a:moveTo>
                        <a:lnTo>
                          <a:pt x="4" y="7"/>
                        </a:lnTo>
                        <a:lnTo>
                          <a:pt x="11" y="14"/>
                        </a:lnTo>
                        <a:lnTo>
                          <a:pt x="18" y="20"/>
                        </a:lnTo>
                        <a:lnTo>
                          <a:pt x="26" y="25"/>
                        </a:lnTo>
                        <a:lnTo>
                          <a:pt x="34" y="30"/>
                        </a:lnTo>
                        <a:lnTo>
                          <a:pt x="41" y="32"/>
                        </a:lnTo>
                        <a:lnTo>
                          <a:pt x="47" y="33"/>
                        </a:lnTo>
                        <a:lnTo>
                          <a:pt x="49" y="32"/>
                        </a:lnTo>
                        <a:lnTo>
                          <a:pt x="49" y="30"/>
                        </a:lnTo>
                        <a:lnTo>
                          <a:pt x="44" y="26"/>
                        </a:lnTo>
                        <a:lnTo>
                          <a:pt x="39" y="23"/>
                        </a:lnTo>
                        <a:lnTo>
                          <a:pt x="32" y="20"/>
                        </a:lnTo>
                        <a:lnTo>
                          <a:pt x="23" y="15"/>
                        </a:lnTo>
                        <a:lnTo>
                          <a:pt x="14" y="10"/>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24" name="Freeform 196">
                    <a:extLst>
                      <a:ext uri="{FF2B5EF4-FFF2-40B4-BE49-F238E27FC236}">
                        <a16:creationId xmlns:a16="http://schemas.microsoft.com/office/drawing/2014/main" id="{35126D2E-3DC9-4D35-8C1B-F762AE2247E5}"/>
                      </a:ext>
                    </a:extLst>
                  </p:cNvPr>
                  <p:cNvSpPr>
                    <a:spLocks/>
                  </p:cNvSpPr>
                  <p:nvPr/>
                </p:nvSpPr>
                <p:spPr bwMode="auto">
                  <a:xfrm>
                    <a:off x="43" y="549"/>
                    <a:ext cx="29" cy="25"/>
                  </a:xfrm>
                  <a:custGeom>
                    <a:avLst/>
                    <a:gdLst>
                      <a:gd name="T0" fmla="*/ 29 w 59"/>
                      <a:gd name="T1" fmla="*/ 25 h 49"/>
                      <a:gd name="T2" fmla="*/ 28 w 59"/>
                      <a:gd name="T3" fmla="*/ 25 h 49"/>
                      <a:gd name="T4" fmla="*/ 25 w 59"/>
                      <a:gd name="T5" fmla="*/ 24 h 49"/>
                      <a:gd name="T6" fmla="*/ 21 w 59"/>
                      <a:gd name="T7" fmla="*/ 21 h 49"/>
                      <a:gd name="T8" fmla="*/ 15 w 59"/>
                      <a:gd name="T9" fmla="*/ 19 h 49"/>
                      <a:gd name="T10" fmla="*/ 10 w 59"/>
                      <a:gd name="T11" fmla="*/ 15 h 49"/>
                      <a:gd name="T12" fmla="*/ 6 w 59"/>
                      <a:gd name="T13" fmla="*/ 10 h 49"/>
                      <a:gd name="T14" fmla="*/ 2 w 59"/>
                      <a:gd name="T15" fmla="*/ 5 h 49"/>
                      <a:gd name="T16" fmla="*/ 0 w 59"/>
                      <a:gd name="T17" fmla="*/ 0 h 49"/>
                      <a:gd name="T18" fmla="*/ 3 w 59"/>
                      <a:gd name="T19" fmla="*/ 3 h 49"/>
                      <a:gd name="T20" fmla="*/ 7 w 59"/>
                      <a:gd name="T21" fmla="*/ 6 h 49"/>
                      <a:gd name="T22" fmla="*/ 13 w 59"/>
                      <a:gd name="T23" fmla="*/ 10 h 49"/>
                      <a:gd name="T24" fmla="*/ 18 w 59"/>
                      <a:gd name="T25" fmla="*/ 14 h 49"/>
                      <a:gd name="T26" fmla="*/ 22 w 59"/>
                      <a:gd name="T27" fmla="*/ 17 h 49"/>
                      <a:gd name="T28" fmla="*/ 26 w 59"/>
                      <a:gd name="T29" fmla="*/ 21 h 49"/>
                      <a:gd name="T30" fmla="*/ 29 w 59"/>
                      <a:gd name="T31" fmla="*/ 23 h 49"/>
                      <a:gd name="T32" fmla="*/ 29 w 59"/>
                      <a:gd name="T33" fmla="*/ 25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9">
                        <a:moveTo>
                          <a:pt x="59" y="49"/>
                        </a:moveTo>
                        <a:lnTo>
                          <a:pt x="56" y="49"/>
                        </a:lnTo>
                        <a:lnTo>
                          <a:pt x="50" y="47"/>
                        </a:lnTo>
                        <a:lnTo>
                          <a:pt x="42" y="42"/>
                        </a:lnTo>
                        <a:lnTo>
                          <a:pt x="31" y="37"/>
                        </a:lnTo>
                        <a:lnTo>
                          <a:pt x="21" y="29"/>
                        </a:lnTo>
                        <a:lnTo>
                          <a:pt x="12" y="19"/>
                        </a:lnTo>
                        <a:lnTo>
                          <a:pt x="5" y="10"/>
                        </a:lnTo>
                        <a:lnTo>
                          <a:pt x="0" y="0"/>
                        </a:lnTo>
                        <a:lnTo>
                          <a:pt x="6" y="5"/>
                        </a:lnTo>
                        <a:lnTo>
                          <a:pt x="15" y="12"/>
                        </a:lnTo>
                        <a:lnTo>
                          <a:pt x="26" y="20"/>
                        </a:lnTo>
                        <a:lnTo>
                          <a:pt x="36" y="27"/>
                        </a:lnTo>
                        <a:lnTo>
                          <a:pt x="45" y="34"/>
                        </a:lnTo>
                        <a:lnTo>
                          <a:pt x="53" y="41"/>
                        </a:lnTo>
                        <a:lnTo>
                          <a:pt x="58" y="46"/>
                        </a:lnTo>
                        <a:lnTo>
                          <a:pt x="59"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25" name="Freeform 197">
                    <a:extLst>
                      <a:ext uri="{FF2B5EF4-FFF2-40B4-BE49-F238E27FC236}">
                        <a16:creationId xmlns:a16="http://schemas.microsoft.com/office/drawing/2014/main" id="{D83AA663-262D-4745-A58D-5B95059E5AAD}"/>
                      </a:ext>
                    </a:extLst>
                  </p:cNvPr>
                  <p:cNvSpPr>
                    <a:spLocks/>
                  </p:cNvSpPr>
                  <p:nvPr/>
                </p:nvSpPr>
                <p:spPr bwMode="auto">
                  <a:xfrm>
                    <a:off x="41" y="526"/>
                    <a:ext cx="36" cy="32"/>
                  </a:xfrm>
                  <a:custGeom>
                    <a:avLst/>
                    <a:gdLst>
                      <a:gd name="T0" fmla="*/ 36 w 70"/>
                      <a:gd name="T1" fmla="*/ 32 h 65"/>
                      <a:gd name="T2" fmla="*/ 34 w 70"/>
                      <a:gd name="T3" fmla="*/ 32 h 65"/>
                      <a:gd name="T4" fmla="*/ 30 w 70"/>
                      <a:gd name="T5" fmla="*/ 31 h 65"/>
                      <a:gd name="T6" fmla="*/ 25 w 70"/>
                      <a:gd name="T7" fmla="*/ 27 h 65"/>
                      <a:gd name="T8" fmla="*/ 19 w 70"/>
                      <a:gd name="T9" fmla="*/ 22 h 65"/>
                      <a:gd name="T10" fmla="*/ 13 w 70"/>
                      <a:gd name="T11" fmla="*/ 17 h 65"/>
                      <a:gd name="T12" fmla="*/ 7 w 70"/>
                      <a:gd name="T13" fmla="*/ 11 h 65"/>
                      <a:gd name="T14" fmla="*/ 3 w 70"/>
                      <a:gd name="T15" fmla="*/ 5 h 65"/>
                      <a:gd name="T16" fmla="*/ 0 w 70"/>
                      <a:gd name="T17" fmla="*/ 0 h 65"/>
                      <a:gd name="T18" fmla="*/ 3 w 70"/>
                      <a:gd name="T19" fmla="*/ 2 h 65"/>
                      <a:gd name="T20" fmla="*/ 8 w 70"/>
                      <a:gd name="T21" fmla="*/ 6 h 65"/>
                      <a:gd name="T22" fmla="*/ 13 w 70"/>
                      <a:gd name="T23" fmla="*/ 11 h 65"/>
                      <a:gd name="T24" fmla="*/ 21 w 70"/>
                      <a:gd name="T25" fmla="*/ 16 h 65"/>
                      <a:gd name="T26" fmla="*/ 27 w 70"/>
                      <a:gd name="T27" fmla="*/ 21 h 65"/>
                      <a:gd name="T28" fmla="*/ 32 w 70"/>
                      <a:gd name="T29" fmla="*/ 26 h 65"/>
                      <a:gd name="T30" fmla="*/ 35 w 70"/>
                      <a:gd name="T31" fmla="*/ 29 h 65"/>
                      <a:gd name="T32" fmla="*/ 36 w 70"/>
                      <a:gd name="T33" fmla="*/ 32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5">
                        <a:moveTo>
                          <a:pt x="70" y="64"/>
                        </a:moveTo>
                        <a:lnTo>
                          <a:pt x="67" y="65"/>
                        </a:lnTo>
                        <a:lnTo>
                          <a:pt x="59" y="62"/>
                        </a:lnTo>
                        <a:lnTo>
                          <a:pt x="48" y="55"/>
                        </a:lnTo>
                        <a:lnTo>
                          <a:pt x="37" y="45"/>
                        </a:lnTo>
                        <a:lnTo>
                          <a:pt x="25" y="34"/>
                        </a:lnTo>
                        <a:lnTo>
                          <a:pt x="14" y="22"/>
                        </a:lnTo>
                        <a:lnTo>
                          <a:pt x="6" y="11"/>
                        </a:lnTo>
                        <a:lnTo>
                          <a:pt x="0" y="0"/>
                        </a:lnTo>
                        <a:lnTo>
                          <a:pt x="6" y="5"/>
                        </a:lnTo>
                        <a:lnTo>
                          <a:pt x="15" y="13"/>
                        </a:lnTo>
                        <a:lnTo>
                          <a:pt x="26" y="22"/>
                        </a:lnTo>
                        <a:lnTo>
                          <a:pt x="40" y="33"/>
                        </a:lnTo>
                        <a:lnTo>
                          <a:pt x="52" y="43"/>
                        </a:lnTo>
                        <a:lnTo>
                          <a:pt x="62" y="52"/>
                        </a:lnTo>
                        <a:lnTo>
                          <a:pt x="69" y="59"/>
                        </a:lnTo>
                        <a:lnTo>
                          <a:pt x="70"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26" name="Freeform 198">
                    <a:extLst>
                      <a:ext uri="{FF2B5EF4-FFF2-40B4-BE49-F238E27FC236}">
                        <a16:creationId xmlns:a16="http://schemas.microsoft.com/office/drawing/2014/main" id="{E1FE1C59-6877-45AF-8D14-76D627F4E8F8}"/>
                      </a:ext>
                    </a:extLst>
                  </p:cNvPr>
                  <p:cNvSpPr>
                    <a:spLocks/>
                  </p:cNvSpPr>
                  <p:nvPr/>
                </p:nvSpPr>
                <p:spPr bwMode="auto">
                  <a:xfrm>
                    <a:off x="44" y="503"/>
                    <a:ext cx="38" cy="30"/>
                  </a:xfrm>
                  <a:custGeom>
                    <a:avLst/>
                    <a:gdLst>
                      <a:gd name="T0" fmla="*/ 38 w 76"/>
                      <a:gd name="T1" fmla="*/ 29 h 59"/>
                      <a:gd name="T2" fmla="*/ 36 w 76"/>
                      <a:gd name="T3" fmla="*/ 30 h 59"/>
                      <a:gd name="T4" fmla="*/ 31 w 76"/>
                      <a:gd name="T5" fmla="*/ 28 h 59"/>
                      <a:gd name="T6" fmla="*/ 25 w 76"/>
                      <a:gd name="T7" fmla="*/ 25 h 59"/>
                      <a:gd name="T8" fmla="*/ 19 w 76"/>
                      <a:gd name="T9" fmla="*/ 21 h 59"/>
                      <a:gd name="T10" fmla="*/ 13 w 76"/>
                      <a:gd name="T11" fmla="*/ 15 h 59"/>
                      <a:gd name="T12" fmla="*/ 7 w 76"/>
                      <a:gd name="T13" fmla="*/ 10 h 59"/>
                      <a:gd name="T14" fmla="*/ 2 w 76"/>
                      <a:gd name="T15" fmla="*/ 5 h 59"/>
                      <a:gd name="T16" fmla="*/ 0 w 76"/>
                      <a:gd name="T17" fmla="*/ 0 h 59"/>
                      <a:gd name="T18" fmla="*/ 3 w 76"/>
                      <a:gd name="T19" fmla="*/ 2 h 59"/>
                      <a:gd name="T20" fmla="*/ 8 w 76"/>
                      <a:gd name="T21" fmla="*/ 6 h 59"/>
                      <a:gd name="T22" fmla="*/ 14 w 76"/>
                      <a:gd name="T23" fmla="*/ 10 h 59"/>
                      <a:gd name="T24" fmla="*/ 21 w 76"/>
                      <a:gd name="T25" fmla="*/ 15 h 59"/>
                      <a:gd name="T26" fmla="*/ 28 w 76"/>
                      <a:gd name="T27" fmla="*/ 20 h 59"/>
                      <a:gd name="T28" fmla="*/ 33 w 76"/>
                      <a:gd name="T29" fmla="*/ 24 h 59"/>
                      <a:gd name="T30" fmla="*/ 37 w 76"/>
                      <a:gd name="T31" fmla="*/ 28 h 59"/>
                      <a:gd name="T32" fmla="*/ 38 w 76"/>
                      <a:gd name="T33" fmla="*/ 2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59">
                        <a:moveTo>
                          <a:pt x="76" y="58"/>
                        </a:moveTo>
                        <a:lnTo>
                          <a:pt x="71" y="59"/>
                        </a:lnTo>
                        <a:lnTo>
                          <a:pt x="62" y="56"/>
                        </a:lnTo>
                        <a:lnTo>
                          <a:pt x="50" y="50"/>
                        </a:lnTo>
                        <a:lnTo>
                          <a:pt x="38" y="41"/>
                        </a:lnTo>
                        <a:lnTo>
                          <a:pt x="25" y="30"/>
                        </a:lnTo>
                        <a:lnTo>
                          <a:pt x="13" y="20"/>
                        </a:lnTo>
                        <a:lnTo>
                          <a:pt x="4" y="10"/>
                        </a:lnTo>
                        <a:lnTo>
                          <a:pt x="0" y="0"/>
                        </a:lnTo>
                        <a:lnTo>
                          <a:pt x="5" y="4"/>
                        </a:lnTo>
                        <a:lnTo>
                          <a:pt x="16" y="11"/>
                        </a:lnTo>
                        <a:lnTo>
                          <a:pt x="28" y="19"/>
                        </a:lnTo>
                        <a:lnTo>
                          <a:pt x="42" y="29"/>
                        </a:lnTo>
                        <a:lnTo>
                          <a:pt x="55" y="39"/>
                        </a:lnTo>
                        <a:lnTo>
                          <a:pt x="66" y="48"/>
                        </a:lnTo>
                        <a:lnTo>
                          <a:pt x="73" y="55"/>
                        </a:lnTo>
                        <a:lnTo>
                          <a:pt x="76"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27" name="Freeform 199">
                    <a:extLst>
                      <a:ext uri="{FF2B5EF4-FFF2-40B4-BE49-F238E27FC236}">
                        <a16:creationId xmlns:a16="http://schemas.microsoft.com/office/drawing/2014/main" id="{6B5161FA-B71D-42BC-82A8-71532C2A6B9A}"/>
                      </a:ext>
                    </a:extLst>
                  </p:cNvPr>
                  <p:cNvSpPr>
                    <a:spLocks/>
                  </p:cNvSpPr>
                  <p:nvPr/>
                </p:nvSpPr>
                <p:spPr bwMode="auto">
                  <a:xfrm>
                    <a:off x="49" y="494"/>
                    <a:ext cx="34" cy="25"/>
                  </a:xfrm>
                  <a:custGeom>
                    <a:avLst/>
                    <a:gdLst>
                      <a:gd name="T0" fmla="*/ 34 w 69"/>
                      <a:gd name="T1" fmla="*/ 25 h 51"/>
                      <a:gd name="T2" fmla="*/ 33 w 69"/>
                      <a:gd name="T3" fmla="*/ 25 h 51"/>
                      <a:gd name="T4" fmla="*/ 28 w 69"/>
                      <a:gd name="T5" fmla="*/ 23 h 51"/>
                      <a:gd name="T6" fmla="*/ 23 w 69"/>
                      <a:gd name="T7" fmla="*/ 21 h 51"/>
                      <a:gd name="T8" fmla="*/ 17 w 69"/>
                      <a:gd name="T9" fmla="*/ 16 h 51"/>
                      <a:gd name="T10" fmla="*/ 11 w 69"/>
                      <a:gd name="T11" fmla="*/ 12 h 51"/>
                      <a:gd name="T12" fmla="*/ 5 w 69"/>
                      <a:gd name="T13" fmla="*/ 8 h 51"/>
                      <a:gd name="T14" fmla="*/ 1 w 69"/>
                      <a:gd name="T15" fmla="*/ 3 h 51"/>
                      <a:gd name="T16" fmla="*/ 0 w 69"/>
                      <a:gd name="T17" fmla="*/ 0 h 51"/>
                      <a:gd name="T18" fmla="*/ 3 w 69"/>
                      <a:gd name="T19" fmla="*/ 2 h 51"/>
                      <a:gd name="T20" fmla="*/ 8 w 69"/>
                      <a:gd name="T21" fmla="*/ 5 h 51"/>
                      <a:gd name="T22" fmla="*/ 14 w 69"/>
                      <a:gd name="T23" fmla="*/ 8 h 51"/>
                      <a:gd name="T24" fmla="*/ 20 w 69"/>
                      <a:gd name="T25" fmla="*/ 12 h 51"/>
                      <a:gd name="T26" fmla="*/ 26 w 69"/>
                      <a:gd name="T27" fmla="*/ 16 h 51"/>
                      <a:gd name="T28" fmla="*/ 31 w 69"/>
                      <a:gd name="T29" fmla="*/ 19 h 51"/>
                      <a:gd name="T30" fmla="*/ 34 w 69"/>
                      <a:gd name="T31" fmla="*/ 23 h 51"/>
                      <a:gd name="T32" fmla="*/ 34 w 69"/>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1">
                        <a:moveTo>
                          <a:pt x="69" y="51"/>
                        </a:moveTo>
                        <a:lnTo>
                          <a:pt x="66" y="51"/>
                        </a:lnTo>
                        <a:lnTo>
                          <a:pt x="57" y="47"/>
                        </a:lnTo>
                        <a:lnTo>
                          <a:pt x="47" y="42"/>
                        </a:lnTo>
                        <a:lnTo>
                          <a:pt x="34" y="33"/>
                        </a:lnTo>
                        <a:lnTo>
                          <a:pt x="22" y="25"/>
                        </a:lnTo>
                        <a:lnTo>
                          <a:pt x="11" y="16"/>
                        </a:lnTo>
                        <a:lnTo>
                          <a:pt x="3" y="7"/>
                        </a:lnTo>
                        <a:lnTo>
                          <a:pt x="0" y="0"/>
                        </a:lnTo>
                        <a:lnTo>
                          <a:pt x="7" y="5"/>
                        </a:lnTo>
                        <a:lnTo>
                          <a:pt x="16" y="10"/>
                        </a:lnTo>
                        <a:lnTo>
                          <a:pt x="29" y="17"/>
                        </a:lnTo>
                        <a:lnTo>
                          <a:pt x="41" y="24"/>
                        </a:lnTo>
                        <a:lnTo>
                          <a:pt x="53" y="32"/>
                        </a:lnTo>
                        <a:lnTo>
                          <a:pt x="62" y="39"/>
                        </a:lnTo>
                        <a:lnTo>
                          <a:pt x="68" y="46"/>
                        </a:lnTo>
                        <a:lnTo>
                          <a:pt x="69"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28" name="Freeform 200">
                    <a:extLst>
                      <a:ext uri="{FF2B5EF4-FFF2-40B4-BE49-F238E27FC236}">
                        <a16:creationId xmlns:a16="http://schemas.microsoft.com/office/drawing/2014/main" id="{96BDCA3C-F491-4FCF-9009-418DFB4D1A3E}"/>
                      </a:ext>
                    </a:extLst>
                  </p:cNvPr>
                  <p:cNvSpPr>
                    <a:spLocks/>
                  </p:cNvSpPr>
                  <p:nvPr/>
                </p:nvSpPr>
                <p:spPr bwMode="auto">
                  <a:xfrm>
                    <a:off x="54" y="476"/>
                    <a:ext cx="29" cy="21"/>
                  </a:xfrm>
                  <a:custGeom>
                    <a:avLst/>
                    <a:gdLst>
                      <a:gd name="T0" fmla="*/ 29 w 59"/>
                      <a:gd name="T1" fmla="*/ 21 h 43"/>
                      <a:gd name="T2" fmla="*/ 27 w 59"/>
                      <a:gd name="T3" fmla="*/ 21 h 43"/>
                      <a:gd name="T4" fmla="*/ 24 w 59"/>
                      <a:gd name="T5" fmla="*/ 21 h 43"/>
                      <a:gd name="T6" fmla="*/ 20 w 59"/>
                      <a:gd name="T7" fmla="*/ 19 h 43"/>
                      <a:gd name="T8" fmla="*/ 15 w 59"/>
                      <a:gd name="T9" fmla="*/ 16 h 43"/>
                      <a:gd name="T10" fmla="*/ 10 w 59"/>
                      <a:gd name="T11" fmla="*/ 13 h 43"/>
                      <a:gd name="T12" fmla="*/ 6 w 59"/>
                      <a:gd name="T13" fmla="*/ 9 h 43"/>
                      <a:gd name="T14" fmla="*/ 2 w 59"/>
                      <a:gd name="T15" fmla="*/ 5 h 43"/>
                      <a:gd name="T16" fmla="*/ 0 w 59"/>
                      <a:gd name="T17" fmla="*/ 0 h 43"/>
                      <a:gd name="T18" fmla="*/ 3 w 59"/>
                      <a:gd name="T19" fmla="*/ 2 h 43"/>
                      <a:gd name="T20" fmla="*/ 7 w 59"/>
                      <a:gd name="T21" fmla="*/ 5 h 43"/>
                      <a:gd name="T22" fmla="*/ 12 w 59"/>
                      <a:gd name="T23" fmla="*/ 8 h 43"/>
                      <a:gd name="T24" fmla="*/ 18 w 59"/>
                      <a:gd name="T25" fmla="*/ 11 h 43"/>
                      <a:gd name="T26" fmla="*/ 22 w 59"/>
                      <a:gd name="T27" fmla="*/ 14 h 43"/>
                      <a:gd name="T28" fmla="*/ 26 w 59"/>
                      <a:gd name="T29" fmla="*/ 17 h 43"/>
                      <a:gd name="T30" fmla="*/ 29 w 59"/>
                      <a:gd name="T31" fmla="*/ 19 h 43"/>
                      <a:gd name="T32" fmla="*/ 29 w 59"/>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3">
                        <a:moveTo>
                          <a:pt x="59" y="42"/>
                        </a:moveTo>
                        <a:lnTo>
                          <a:pt x="55" y="43"/>
                        </a:lnTo>
                        <a:lnTo>
                          <a:pt x="48" y="42"/>
                        </a:lnTo>
                        <a:lnTo>
                          <a:pt x="40" y="38"/>
                        </a:lnTo>
                        <a:lnTo>
                          <a:pt x="30" y="33"/>
                        </a:lnTo>
                        <a:lnTo>
                          <a:pt x="21" y="27"/>
                        </a:lnTo>
                        <a:lnTo>
                          <a:pt x="12" y="19"/>
                        </a:lnTo>
                        <a:lnTo>
                          <a:pt x="5" y="10"/>
                        </a:lnTo>
                        <a:lnTo>
                          <a:pt x="0" y="0"/>
                        </a:lnTo>
                        <a:lnTo>
                          <a:pt x="6" y="5"/>
                        </a:lnTo>
                        <a:lnTo>
                          <a:pt x="15" y="10"/>
                        </a:lnTo>
                        <a:lnTo>
                          <a:pt x="25" y="16"/>
                        </a:lnTo>
                        <a:lnTo>
                          <a:pt x="36" y="22"/>
                        </a:lnTo>
                        <a:lnTo>
                          <a:pt x="45" y="29"/>
                        </a:lnTo>
                        <a:lnTo>
                          <a:pt x="53" y="34"/>
                        </a:lnTo>
                        <a:lnTo>
                          <a:pt x="58" y="38"/>
                        </a:lnTo>
                        <a:lnTo>
                          <a:pt x="59"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29" name="Freeform 201">
                    <a:extLst>
                      <a:ext uri="{FF2B5EF4-FFF2-40B4-BE49-F238E27FC236}">
                        <a16:creationId xmlns:a16="http://schemas.microsoft.com/office/drawing/2014/main" id="{FED631D5-504A-4890-8F04-BD7E2D75F67A}"/>
                      </a:ext>
                    </a:extLst>
                  </p:cNvPr>
                  <p:cNvSpPr>
                    <a:spLocks/>
                  </p:cNvSpPr>
                  <p:nvPr/>
                </p:nvSpPr>
                <p:spPr bwMode="auto">
                  <a:xfrm>
                    <a:off x="71" y="461"/>
                    <a:ext cx="18" cy="5"/>
                  </a:xfrm>
                  <a:custGeom>
                    <a:avLst/>
                    <a:gdLst>
                      <a:gd name="T0" fmla="*/ 18 w 34"/>
                      <a:gd name="T1" fmla="*/ 3 h 12"/>
                      <a:gd name="T2" fmla="*/ 17 w 34"/>
                      <a:gd name="T3" fmla="*/ 5 h 12"/>
                      <a:gd name="T4" fmla="*/ 14 w 34"/>
                      <a:gd name="T5" fmla="*/ 5 h 12"/>
                      <a:gd name="T6" fmla="*/ 12 w 34"/>
                      <a:gd name="T7" fmla="*/ 5 h 12"/>
                      <a:gd name="T8" fmla="*/ 8 w 34"/>
                      <a:gd name="T9" fmla="*/ 5 h 12"/>
                      <a:gd name="T10" fmla="*/ 5 w 34"/>
                      <a:gd name="T11" fmla="*/ 5 h 12"/>
                      <a:gd name="T12" fmla="*/ 2 w 34"/>
                      <a:gd name="T13" fmla="*/ 3 h 12"/>
                      <a:gd name="T14" fmla="*/ 1 w 34"/>
                      <a:gd name="T15" fmla="*/ 2 h 12"/>
                      <a:gd name="T16" fmla="*/ 0 w 34"/>
                      <a:gd name="T17" fmla="*/ 0 h 12"/>
                      <a:gd name="T18" fmla="*/ 2 w 34"/>
                      <a:gd name="T19" fmla="*/ 2 h 12"/>
                      <a:gd name="T20" fmla="*/ 5 w 34"/>
                      <a:gd name="T21" fmla="*/ 2 h 12"/>
                      <a:gd name="T22" fmla="*/ 8 w 34"/>
                      <a:gd name="T23" fmla="*/ 2 h 12"/>
                      <a:gd name="T24" fmla="*/ 12 w 34"/>
                      <a:gd name="T25" fmla="*/ 2 h 12"/>
                      <a:gd name="T26" fmla="*/ 15 w 34"/>
                      <a:gd name="T27" fmla="*/ 2 h 12"/>
                      <a:gd name="T28" fmla="*/ 17 w 34"/>
                      <a:gd name="T29" fmla="*/ 2 h 12"/>
                      <a:gd name="T30" fmla="*/ 18 w 34"/>
                      <a:gd name="T31" fmla="*/ 3 h 12"/>
                      <a:gd name="T32" fmla="*/ 18 w 34"/>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2">
                        <a:moveTo>
                          <a:pt x="34" y="8"/>
                        </a:moveTo>
                        <a:lnTo>
                          <a:pt x="32" y="11"/>
                        </a:lnTo>
                        <a:lnTo>
                          <a:pt x="27" y="12"/>
                        </a:lnTo>
                        <a:lnTo>
                          <a:pt x="23" y="12"/>
                        </a:lnTo>
                        <a:lnTo>
                          <a:pt x="16" y="12"/>
                        </a:lnTo>
                        <a:lnTo>
                          <a:pt x="10" y="11"/>
                        </a:lnTo>
                        <a:lnTo>
                          <a:pt x="4" y="8"/>
                        </a:lnTo>
                        <a:lnTo>
                          <a:pt x="1" y="5"/>
                        </a:lnTo>
                        <a:lnTo>
                          <a:pt x="0" y="0"/>
                        </a:lnTo>
                        <a:lnTo>
                          <a:pt x="4" y="4"/>
                        </a:lnTo>
                        <a:lnTo>
                          <a:pt x="9" y="5"/>
                        </a:lnTo>
                        <a:lnTo>
                          <a:pt x="16" y="5"/>
                        </a:lnTo>
                        <a:lnTo>
                          <a:pt x="23" y="5"/>
                        </a:lnTo>
                        <a:lnTo>
                          <a:pt x="29" y="5"/>
                        </a:lnTo>
                        <a:lnTo>
                          <a:pt x="32" y="5"/>
                        </a:lnTo>
                        <a:lnTo>
                          <a:pt x="34" y="6"/>
                        </a:lnTo>
                        <a:lnTo>
                          <a:pt x="34"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30" name="Freeform 202">
                    <a:extLst>
                      <a:ext uri="{FF2B5EF4-FFF2-40B4-BE49-F238E27FC236}">
                        <a16:creationId xmlns:a16="http://schemas.microsoft.com/office/drawing/2014/main" id="{399780DE-6475-42C9-A25B-F25A1144A154}"/>
                      </a:ext>
                    </a:extLst>
                  </p:cNvPr>
                  <p:cNvSpPr>
                    <a:spLocks/>
                  </p:cNvSpPr>
                  <p:nvPr/>
                </p:nvSpPr>
                <p:spPr bwMode="auto">
                  <a:xfrm>
                    <a:off x="41" y="537"/>
                    <a:ext cx="33" cy="28"/>
                  </a:xfrm>
                  <a:custGeom>
                    <a:avLst/>
                    <a:gdLst>
                      <a:gd name="T0" fmla="*/ 33 w 65"/>
                      <a:gd name="T1" fmla="*/ 28 h 57"/>
                      <a:gd name="T2" fmla="*/ 31 w 65"/>
                      <a:gd name="T3" fmla="*/ 28 h 57"/>
                      <a:gd name="T4" fmla="*/ 28 w 65"/>
                      <a:gd name="T5" fmla="*/ 26 h 57"/>
                      <a:gd name="T6" fmla="*/ 23 w 65"/>
                      <a:gd name="T7" fmla="*/ 24 h 57"/>
                      <a:gd name="T8" fmla="*/ 17 w 65"/>
                      <a:gd name="T9" fmla="*/ 20 h 57"/>
                      <a:gd name="T10" fmla="*/ 12 w 65"/>
                      <a:gd name="T11" fmla="*/ 15 h 57"/>
                      <a:gd name="T12" fmla="*/ 7 w 65"/>
                      <a:gd name="T13" fmla="*/ 10 h 57"/>
                      <a:gd name="T14" fmla="*/ 3 w 65"/>
                      <a:gd name="T15" fmla="*/ 5 h 57"/>
                      <a:gd name="T16" fmla="*/ 0 w 65"/>
                      <a:gd name="T17" fmla="*/ 0 h 57"/>
                      <a:gd name="T18" fmla="*/ 3 w 65"/>
                      <a:gd name="T19" fmla="*/ 2 h 57"/>
                      <a:gd name="T20" fmla="*/ 7 w 65"/>
                      <a:gd name="T21" fmla="*/ 5 h 57"/>
                      <a:gd name="T22" fmla="*/ 13 w 65"/>
                      <a:gd name="T23" fmla="*/ 9 h 57"/>
                      <a:gd name="T24" fmla="*/ 19 w 65"/>
                      <a:gd name="T25" fmla="*/ 14 h 57"/>
                      <a:gd name="T26" fmla="*/ 24 w 65"/>
                      <a:gd name="T27" fmla="*/ 18 h 57"/>
                      <a:gd name="T28" fmla="*/ 29 w 65"/>
                      <a:gd name="T29" fmla="*/ 22 h 57"/>
                      <a:gd name="T30" fmla="*/ 32 w 65"/>
                      <a:gd name="T31" fmla="*/ 25 h 57"/>
                      <a:gd name="T32" fmla="*/ 33 w 65"/>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7">
                        <a:moveTo>
                          <a:pt x="65" y="56"/>
                        </a:moveTo>
                        <a:lnTo>
                          <a:pt x="62" y="57"/>
                        </a:lnTo>
                        <a:lnTo>
                          <a:pt x="55" y="53"/>
                        </a:lnTo>
                        <a:lnTo>
                          <a:pt x="45" y="49"/>
                        </a:lnTo>
                        <a:lnTo>
                          <a:pt x="34" y="41"/>
                        </a:lnTo>
                        <a:lnTo>
                          <a:pt x="23" y="31"/>
                        </a:lnTo>
                        <a:lnTo>
                          <a:pt x="14" y="21"/>
                        </a:lnTo>
                        <a:lnTo>
                          <a:pt x="6" y="11"/>
                        </a:lnTo>
                        <a:lnTo>
                          <a:pt x="0" y="0"/>
                        </a:lnTo>
                        <a:lnTo>
                          <a:pt x="6" y="5"/>
                        </a:lnTo>
                        <a:lnTo>
                          <a:pt x="14" y="11"/>
                        </a:lnTo>
                        <a:lnTo>
                          <a:pt x="25" y="19"/>
                        </a:lnTo>
                        <a:lnTo>
                          <a:pt x="37" y="28"/>
                        </a:lnTo>
                        <a:lnTo>
                          <a:pt x="48" y="37"/>
                        </a:lnTo>
                        <a:lnTo>
                          <a:pt x="57" y="45"/>
                        </a:lnTo>
                        <a:lnTo>
                          <a:pt x="64" y="51"/>
                        </a:lnTo>
                        <a:lnTo>
                          <a:pt x="65"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31" name="Freeform 203">
                    <a:extLst>
                      <a:ext uri="{FF2B5EF4-FFF2-40B4-BE49-F238E27FC236}">
                        <a16:creationId xmlns:a16="http://schemas.microsoft.com/office/drawing/2014/main" id="{71149F0C-F30E-4167-BA19-830F6BEBBA12}"/>
                      </a:ext>
                    </a:extLst>
                  </p:cNvPr>
                  <p:cNvSpPr>
                    <a:spLocks/>
                  </p:cNvSpPr>
                  <p:nvPr/>
                </p:nvSpPr>
                <p:spPr bwMode="auto">
                  <a:xfrm>
                    <a:off x="42" y="515"/>
                    <a:ext cx="37" cy="29"/>
                  </a:xfrm>
                  <a:custGeom>
                    <a:avLst/>
                    <a:gdLst>
                      <a:gd name="T0" fmla="*/ 37 w 75"/>
                      <a:gd name="T1" fmla="*/ 28 h 56"/>
                      <a:gd name="T2" fmla="*/ 35 w 75"/>
                      <a:gd name="T3" fmla="*/ 29 h 56"/>
                      <a:gd name="T4" fmla="*/ 30 w 75"/>
                      <a:gd name="T5" fmla="*/ 27 h 56"/>
                      <a:gd name="T6" fmla="*/ 25 w 75"/>
                      <a:gd name="T7" fmla="*/ 24 h 56"/>
                      <a:gd name="T8" fmla="*/ 19 w 75"/>
                      <a:gd name="T9" fmla="*/ 20 h 56"/>
                      <a:gd name="T10" fmla="*/ 12 w 75"/>
                      <a:gd name="T11" fmla="*/ 16 h 56"/>
                      <a:gd name="T12" fmla="*/ 7 w 75"/>
                      <a:gd name="T13" fmla="*/ 10 h 56"/>
                      <a:gd name="T14" fmla="*/ 2 w 75"/>
                      <a:gd name="T15" fmla="*/ 5 h 56"/>
                      <a:gd name="T16" fmla="*/ 0 w 75"/>
                      <a:gd name="T17" fmla="*/ 0 h 56"/>
                      <a:gd name="T18" fmla="*/ 3 w 75"/>
                      <a:gd name="T19" fmla="*/ 2 h 56"/>
                      <a:gd name="T20" fmla="*/ 8 w 75"/>
                      <a:gd name="T21" fmla="*/ 5 h 56"/>
                      <a:gd name="T22" fmla="*/ 14 w 75"/>
                      <a:gd name="T23" fmla="*/ 9 h 56"/>
                      <a:gd name="T24" fmla="*/ 21 w 75"/>
                      <a:gd name="T25" fmla="*/ 14 h 56"/>
                      <a:gd name="T26" fmla="*/ 27 w 75"/>
                      <a:gd name="T27" fmla="*/ 19 h 56"/>
                      <a:gd name="T28" fmla="*/ 33 w 75"/>
                      <a:gd name="T29" fmla="*/ 23 h 56"/>
                      <a:gd name="T30" fmla="*/ 36 w 75"/>
                      <a:gd name="T31" fmla="*/ 27 h 56"/>
                      <a:gd name="T32" fmla="*/ 37 w 75"/>
                      <a:gd name="T33" fmla="*/ 28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6">
                        <a:moveTo>
                          <a:pt x="75" y="55"/>
                        </a:moveTo>
                        <a:lnTo>
                          <a:pt x="70" y="56"/>
                        </a:lnTo>
                        <a:lnTo>
                          <a:pt x="61" y="53"/>
                        </a:lnTo>
                        <a:lnTo>
                          <a:pt x="51" y="47"/>
                        </a:lnTo>
                        <a:lnTo>
                          <a:pt x="38" y="39"/>
                        </a:lnTo>
                        <a:lnTo>
                          <a:pt x="24" y="30"/>
                        </a:lnTo>
                        <a:lnTo>
                          <a:pt x="14" y="19"/>
                        </a:lnTo>
                        <a:lnTo>
                          <a:pt x="5" y="9"/>
                        </a:lnTo>
                        <a:lnTo>
                          <a:pt x="0" y="0"/>
                        </a:lnTo>
                        <a:lnTo>
                          <a:pt x="6" y="3"/>
                        </a:lnTo>
                        <a:lnTo>
                          <a:pt x="16" y="9"/>
                        </a:lnTo>
                        <a:lnTo>
                          <a:pt x="28" y="18"/>
                        </a:lnTo>
                        <a:lnTo>
                          <a:pt x="42" y="27"/>
                        </a:lnTo>
                        <a:lnTo>
                          <a:pt x="55" y="37"/>
                        </a:lnTo>
                        <a:lnTo>
                          <a:pt x="66" y="45"/>
                        </a:lnTo>
                        <a:lnTo>
                          <a:pt x="73" y="52"/>
                        </a:lnTo>
                        <a:lnTo>
                          <a:pt x="7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32" name="Freeform 204">
                    <a:extLst>
                      <a:ext uri="{FF2B5EF4-FFF2-40B4-BE49-F238E27FC236}">
                        <a16:creationId xmlns:a16="http://schemas.microsoft.com/office/drawing/2014/main" id="{205DDAFC-EE81-4CAB-9719-ED2968A76950}"/>
                      </a:ext>
                    </a:extLst>
                  </p:cNvPr>
                  <p:cNvSpPr>
                    <a:spLocks/>
                  </p:cNvSpPr>
                  <p:nvPr/>
                </p:nvSpPr>
                <p:spPr bwMode="auto">
                  <a:xfrm>
                    <a:off x="49" y="485"/>
                    <a:ext cx="36" cy="21"/>
                  </a:xfrm>
                  <a:custGeom>
                    <a:avLst/>
                    <a:gdLst>
                      <a:gd name="T0" fmla="*/ 36 w 71"/>
                      <a:gd name="T1" fmla="*/ 21 h 42"/>
                      <a:gd name="T2" fmla="*/ 34 w 71"/>
                      <a:gd name="T3" fmla="*/ 21 h 42"/>
                      <a:gd name="T4" fmla="*/ 30 w 71"/>
                      <a:gd name="T5" fmla="*/ 21 h 42"/>
                      <a:gd name="T6" fmla="*/ 25 w 71"/>
                      <a:gd name="T7" fmla="*/ 19 h 42"/>
                      <a:gd name="T8" fmla="*/ 19 w 71"/>
                      <a:gd name="T9" fmla="*/ 16 h 42"/>
                      <a:gd name="T10" fmla="*/ 13 w 71"/>
                      <a:gd name="T11" fmla="*/ 13 h 42"/>
                      <a:gd name="T12" fmla="*/ 7 w 71"/>
                      <a:gd name="T13" fmla="*/ 9 h 42"/>
                      <a:gd name="T14" fmla="*/ 3 w 71"/>
                      <a:gd name="T15" fmla="*/ 5 h 42"/>
                      <a:gd name="T16" fmla="*/ 0 w 71"/>
                      <a:gd name="T17" fmla="*/ 0 h 42"/>
                      <a:gd name="T18" fmla="*/ 4 w 71"/>
                      <a:gd name="T19" fmla="*/ 2 h 42"/>
                      <a:gd name="T20" fmla="*/ 9 w 71"/>
                      <a:gd name="T21" fmla="*/ 5 h 42"/>
                      <a:gd name="T22" fmla="*/ 15 w 71"/>
                      <a:gd name="T23" fmla="*/ 8 h 42"/>
                      <a:gd name="T24" fmla="*/ 22 w 71"/>
                      <a:gd name="T25" fmla="*/ 11 h 42"/>
                      <a:gd name="T26" fmla="*/ 27 w 71"/>
                      <a:gd name="T27" fmla="*/ 14 h 42"/>
                      <a:gd name="T28" fmla="*/ 32 w 71"/>
                      <a:gd name="T29" fmla="*/ 17 h 42"/>
                      <a:gd name="T30" fmla="*/ 35 w 71"/>
                      <a:gd name="T31" fmla="*/ 19 h 42"/>
                      <a:gd name="T32" fmla="*/ 36 w 71"/>
                      <a:gd name="T33" fmla="*/ 2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42">
                        <a:moveTo>
                          <a:pt x="71" y="41"/>
                        </a:moveTo>
                        <a:lnTo>
                          <a:pt x="68" y="42"/>
                        </a:lnTo>
                        <a:lnTo>
                          <a:pt x="60" y="41"/>
                        </a:lnTo>
                        <a:lnTo>
                          <a:pt x="49" y="38"/>
                        </a:lnTo>
                        <a:lnTo>
                          <a:pt x="38" y="32"/>
                        </a:lnTo>
                        <a:lnTo>
                          <a:pt x="25" y="25"/>
                        </a:lnTo>
                        <a:lnTo>
                          <a:pt x="14" y="18"/>
                        </a:lnTo>
                        <a:lnTo>
                          <a:pt x="6" y="9"/>
                        </a:lnTo>
                        <a:lnTo>
                          <a:pt x="0" y="0"/>
                        </a:lnTo>
                        <a:lnTo>
                          <a:pt x="7" y="4"/>
                        </a:lnTo>
                        <a:lnTo>
                          <a:pt x="17" y="9"/>
                        </a:lnTo>
                        <a:lnTo>
                          <a:pt x="30" y="15"/>
                        </a:lnTo>
                        <a:lnTo>
                          <a:pt x="43" y="22"/>
                        </a:lnTo>
                        <a:lnTo>
                          <a:pt x="54" y="27"/>
                        </a:lnTo>
                        <a:lnTo>
                          <a:pt x="64" y="33"/>
                        </a:lnTo>
                        <a:lnTo>
                          <a:pt x="70" y="38"/>
                        </a:lnTo>
                        <a:lnTo>
                          <a:pt x="71"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33" name="Freeform 205">
                    <a:extLst>
                      <a:ext uri="{FF2B5EF4-FFF2-40B4-BE49-F238E27FC236}">
                        <a16:creationId xmlns:a16="http://schemas.microsoft.com/office/drawing/2014/main" id="{114AE68D-02FD-49AF-AD5E-0877CBA63776}"/>
                      </a:ext>
                    </a:extLst>
                  </p:cNvPr>
                  <p:cNvSpPr>
                    <a:spLocks/>
                  </p:cNvSpPr>
                  <p:nvPr/>
                </p:nvSpPr>
                <p:spPr bwMode="auto">
                  <a:xfrm>
                    <a:off x="58" y="469"/>
                    <a:ext cx="27" cy="22"/>
                  </a:xfrm>
                  <a:custGeom>
                    <a:avLst/>
                    <a:gdLst>
                      <a:gd name="T0" fmla="*/ 27 w 53"/>
                      <a:gd name="T1" fmla="*/ 22 h 44"/>
                      <a:gd name="T2" fmla="*/ 25 w 53"/>
                      <a:gd name="T3" fmla="*/ 22 h 44"/>
                      <a:gd name="T4" fmla="*/ 22 w 53"/>
                      <a:gd name="T5" fmla="*/ 21 h 44"/>
                      <a:gd name="T6" fmla="*/ 18 w 53"/>
                      <a:gd name="T7" fmla="*/ 18 h 44"/>
                      <a:gd name="T8" fmla="*/ 13 w 53"/>
                      <a:gd name="T9" fmla="*/ 14 h 44"/>
                      <a:gd name="T10" fmla="*/ 8 w 53"/>
                      <a:gd name="T11" fmla="*/ 10 h 44"/>
                      <a:gd name="T12" fmla="*/ 4 w 53"/>
                      <a:gd name="T13" fmla="*/ 6 h 44"/>
                      <a:gd name="T14" fmla="*/ 2 w 53"/>
                      <a:gd name="T15" fmla="*/ 3 h 44"/>
                      <a:gd name="T16" fmla="*/ 0 w 53"/>
                      <a:gd name="T17" fmla="*/ 0 h 44"/>
                      <a:gd name="T18" fmla="*/ 3 w 53"/>
                      <a:gd name="T19" fmla="*/ 2 h 44"/>
                      <a:gd name="T20" fmla="*/ 7 w 53"/>
                      <a:gd name="T21" fmla="*/ 5 h 44"/>
                      <a:gd name="T22" fmla="*/ 11 w 53"/>
                      <a:gd name="T23" fmla="*/ 7 h 44"/>
                      <a:gd name="T24" fmla="*/ 15 w 53"/>
                      <a:gd name="T25" fmla="*/ 11 h 44"/>
                      <a:gd name="T26" fmla="*/ 20 w 53"/>
                      <a:gd name="T27" fmla="*/ 14 h 44"/>
                      <a:gd name="T28" fmla="*/ 23 w 53"/>
                      <a:gd name="T29" fmla="*/ 17 h 44"/>
                      <a:gd name="T30" fmla="*/ 26 w 53"/>
                      <a:gd name="T31" fmla="*/ 20 h 44"/>
                      <a:gd name="T32" fmla="*/ 27 w 5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4">
                        <a:moveTo>
                          <a:pt x="53" y="43"/>
                        </a:moveTo>
                        <a:lnTo>
                          <a:pt x="50" y="44"/>
                        </a:lnTo>
                        <a:lnTo>
                          <a:pt x="43" y="41"/>
                        </a:lnTo>
                        <a:lnTo>
                          <a:pt x="35" y="35"/>
                        </a:lnTo>
                        <a:lnTo>
                          <a:pt x="26" y="28"/>
                        </a:lnTo>
                        <a:lnTo>
                          <a:pt x="15" y="20"/>
                        </a:lnTo>
                        <a:lnTo>
                          <a:pt x="7" y="12"/>
                        </a:lnTo>
                        <a:lnTo>
                          <a:pt x="3" y="5"/>
                        </a:lnTo>
                        <a:lnTo>
                          <a:pt x="0" y="0"/>
                        </a:lnTo>
                        <a:lnTo>
                          <a:pt x="6" y="4"/>
                        </a:lnTo>
                        <a:lnTo>
                          <a:pt x="13" y="9"/>
                        </a:lnTo>
                        <a:lnTo>
                          <a:pt x="22" y="14"/>
                        </a:lnTo>
                        <a:lnTo>
                          <a:pt x="30" y="21"/>
                        </a:lnTo>
                        <a:lnTo>
                          <a:pt x="39" y="28"/>
                        </a:lnTo>
                        <a:lnTo>
                          <a:pt x="46" y="34"/>
                        </a:lnTo>
                        <a:lnTo>
                          <a:pt x="51" y="40"/>
                        </a:lnTo>
                        <a:lnTo>
                          <a:pt x="53"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34" name="Freeform 206">
                    <a:extLst>
                      <a:ext uri="{FF2B5EF4-FFF2-40B4-BE49-F238E27FC236}">
                        <a16:creationId xmlns:a16="http://schemas.microsoft.com/office/drawing/2014/main" id="{61C22AB1-E536-4F96-8FCD-D7C4C4678424}"/>
                      </a:ext>
                    </a:extLst>
                  </p:cNvPr>
                  <p:cNvSpPr>
                    <a:spLocks/>
                  </p:cNvSpPr>
                  <p:nvPr/>
                </p:nvSpPr>
                <p:spPr bwMode="auto">
                  <a:xfrm>
                    <a:off x="62" y="466"/>
                    <a:ext cx="19" cy="8"/>
                  </a:xfrm>
                  <a:custGeom>
                    <a:avLst/>
                    <a:gdLst>
                      <a:gd name="T0" fmla="*/ 19 w 39"/>
                      <a:gd name="T1" fmla="*/ 7 h 17"/>
                      <a:gd name="T2" fmla="*/ 18 w 39"/>
                      <a:gd name="T3" fmla="*/ 8 h 17"/>
                      <a:gd name="T4" fmla="*/ 16 w 39"/>
                      <a:gd name="T5" fmla="*/ 8 h 17"/>
                      <a:gd name="T6" fmla="*/ 13 w 39"/>
                      <a:gd name="T7" fmla="*/ 8 h 17"/>
                      <a:gd name="T8" fmla="*/ 10 w 39"/>
                      <a:gd name="T9" fmla="*/ 7 h 17"/>
                      <a:gd name="T10" fmla="*/ 6 w 39"/>
                      <a:gd name="T11" fmla="*/ 6 h 17"/>
                      <a:gd name="T12" fmla="*/ 3 w 39"/>
                      <a:gd name="T13" fmla="*/ 4 h 17"/>
                      <a:gd name="T14" fmla="*/ 1 w 39"/>
                      <a:gd name="T15" fmla="*/ 2 h 17"/>
                      <a:gd name="T16" fmla="*/ 0 w 39"/>
                      <a:gd name="T17" fmla="*/ 0 h 17"/>
                      <a:gd name="T18" fmla="*/ 2 w 39"/>
                      <a:gd name="T19" fmla="*/ 1 h 17"/>
                      <a:gd name="T20" fmla="*/ 5 w 39"/>
                      <a:gd name="T21" fmla="*/ 2 h 17"/>
                      <a:gd name="T22" fmla="*/ 9 w 39"/>
                      <a:gd name="T23" fmla="*/ 3 h 17"/>
                      <a:gd name="T24" fmla="*/ 13 w 39"/>
                      <a:gd name="T25" fmla="*/ 4 h 17"/>
                      <a:gd name="T26" fmla="*/ 16 w 39"/>
                      <a:gd name="T27" fmla="*/ 4 h 17"/>
                      <a:gd name="T28" fmla="*/ 18 w 39"/>
                      <a:gd name="T29" fmla="*/ 5 h 17"/>
                      <a:gd name="T30" fmla="*/ 19 w 39"/>
                      <a:gd name="T31" fmla="*/ 6 h 17"/>
                      <a:gd name="T32" fmla="*/ 19 w 39"/>
                      <a:gd name="T33" fmla="*/ 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7">
                        <a:moveTo>
                          <a:pt x="39" y="15"/>
                        </a:moveTo>
                        <a:lnTo>
                          <a:pt x="37" y="16"/>
                        </a:lnTo>
                        <a:lnTo>
                          <a:pt x="32" y="17"/>
                        </a:lnTo>
                        <a:lnTo>
                          <a:pt x="27" y="16"/>
                        </a:lnTo>
                        <a:lnTo>
                          <a:pt x="20" y="15"/>
                        </a:lnTo>
                        <a:lnTo>
                          <a:pt x="13" y="12"/>
                        </a:lnTo>
                        <a:lnTo>
                          <a:pt x="7" y="9"/>
                        </a:lnTo>
                        <a:lnTo>
                          <a:pt x="3" y="4"/>
                        </a:lnTo>
                        <a:lnTo>
                          <a:pt x="0" y="0"/>
                        </a:lnTo>
                        <a:lnTo>
                          <a:pt x="5" y="3"/>
                        </a:lnTo>
                        <a:lnTo>
                          <a:pt x="11" y="5"/>
                        </a:lnTo>
                        <a:lnTo>
                          <a:pt x="19" y="6"/>
                        </a:lnTo>
                        <a:lnTo>
                          <a:pt x="26" y="8"/>
                        </a:lnTo>
                        <a:lnTo>
                          <a:pt x="32" y="9"/>
                        </a:lnTo>
                        <a:lnTo>
                          <a:pt x="37" y="10"/>
                        </a:lnTo>
                        <a:lnTo>
                          <a:pt x="39" y="12"/>
                        </a:lnTo>
                        <a:lnTo>
                          <a:pt x="39"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35" name="Freeform 207">
                    <a:extLst>
                      <a:ext uri="{FF2B5EF4-FFF2-40B4-BE49-F238E27FC236}">
                        <a16:creationId xmlns:a16="http://schemas.microsoft.com/office/drawing/2014/main" id="{82F1BF64-7E7D-4557-9D7C-9CCE9DFC5162}"/>
                      </a:ext>
                    </a:extLst>
                  </p:cNvPr>
                  <p:cNvSpPr>
                    <a:spLocks/>
                  </p:cNvSpPr>
                  <p:nvPr/>
                </p:nvSpPr>
                <p:spPr bwMode="auto">
                  <a:xfrm>
                    <a:off x="46" y="571"/>
                    <a:ext cx="16" cy="17"/>
                  </a:xfrm>
                  <a:custGeom>
                    <a:avLst/>
                    <a:gdLst>
                      <a:gd name="T0" fmla="*/ 0 w 31"/>
                      <a:gd name="T1" fmla="*/ 0 h 33"/>
                      <a:gd name="T2" fmla="*/ 2 w 31"/>
                      <a:gd name="T3" fmla="*/ 1 h 33"/>
                      <a:gd name="T4" fmla="*/ 4 w 31"/>
                      <a:gd name="T5" fmla="*/ 3 h 33"/>
                      <a:gd name="T6" fmla="*/ 7 w 31"/>
                      <a:gd name="T7" fmla="*/ 5 h 33"/>
                      <a:gd name="T8" fmla="*/ 10 w 31"/>
                      <a:gd name="T9" fmla="*/ 8 h 33"/>
                      <a:gd name="T10" fmla="*/ 13 w 31"/>
                      <a:gd name="T11" fmla="*/ 10 h 33"/>
                      <a:gd name="T12" fmla="*/ 15 w 31"/>
                      <a:gd name="T13" fmla="*/ 13 h 33"/>
                      <a:gd name="T14" fmla="*/ 16 w 31"/>
                      <a:gd name="T15" fmla="*/ 15 h 33"/>
                      <a:gd name="T16" fmla="*/ 15 w 31"/>
                      <a:gd name="T17" fmla="*/ 17 h 33"/>
                      <a:gd name="T18" fmla="*/ 12 w 31"/>
                      <a:gd name="T19" fmla="*/ 16 h 33"/>
                      <a:gd name="T20" fmla="*/ 7 w 31"/>
                      <a:gd name="T21" fmla="*/ 11 h 33"/>
                      <a:gd name="T22" fmla="*/ 3 w 31"/>
                      <a:gd name="T23" fmla="*/ 5 h 33"/>
                      <a:gd name="T24" fmla="*/ 0 w 31"/>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3">
                        <a:moveTo>
                          <a:pt x="0" y="0"/>
                        </a:moveTo>
                        <a:lnTo>
                          <a:pt x="4" y="2"/>
                        </a:lnTo>
                        <a:lnTo>
                          <a:pt x="8" y="5"/>
                        </a:lnTo>
                        <a:lnTo>
                          <a:pt x="14" y="10"/>
                        </a:lnTo>
                        <a:lnTo>
                          <a:pt x="20" y="15"/>
                        </a:lnTo>
                        <a:lnTo>
                          <a:pt x="25" y="20"/>
                        </a:lnTo>
                        <a:lnTo>
                          <a:pt x="29" y="25"/>
                        </a:lnTo>
                        <a:lnTo>
                          <a:pt x="31" y="30"/>
                        </a:lnTo>
                        <a:lnTo>
                          <a:pt x="30" y="33"/>
                        </a:lnTo>
                        <a:lnTo>
                          <a:pt x="23" y="32"/>
                        </a:lnTo>
                        <a:lnTo>
                          <a:pt x="14" y="21"/>
                        </a:lnTo>
                        <a:lnTo>
                          <a:pt x="6"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36" name="Freeform 208">
                    <a:extLst>
                      <a:ext uri="{FF2B5EF4-FFF2-40B4-BE49-F238E27FC236}">
                        <a16:creationId xmlns:a16="http://schemas.microsoft.com/office/drawing/2014/main" id="{8F092D66-3192-4AB5-8BB7-595B9FC7D506}"/>
                      </a:ext>
                    </a:extLst>
                  </p:cNvPr>
                  <p:cNvSpPr>
                    <a:spLocks/>
                  </p:cNvSpPr>
                  <p:nvPr/>
                </p:nvSpPr>
                <p:spPr bwMode="auto">
                  <a:xfrm>
                    <a:off x="45" y="575"/>
                    <a:ext cx="5" cy="20"/>
                  </a:xfrm>
                  <a:custGeom>
                    <a:avLst/>
                    <a:gdLst>
                      <a:gd name="T0" fmla="*/ 1 w 8"/>
                      <a:gd name="T1" fmla="*/ 0 h 42"/>
                      <a:gd name="T2" fmla="*/ 1 w 8"/>
                      <a:gd name="T3" fmla="*/ 4 h 42"/>
                      <a:gd name="T4" fmla="*/ 0 w 8"/>
                      <a:gd name="T5" fmla="*/ 10 h 42"/>
                      <a:gd name="T6" fmla="*/ 0 w 8"/>
                      <a:gd name="T7" fmla="*/ 17 h 42"/>
                      <a:gd name="T8" fmla="*/ 3 w 8"/>
                      <a:gd name="T9" fmla="*/ 20 h 42"/>
                      <a:gd name="T10" fmla="*/ 5 w 8"/>
                      <a:gd name="T11" fmla="*/ 17 h 42"/>
                      <a:gd name="T12" fmla="*/ 5 w 8"/>
                      <a:gd name="T13" fmla="*/ 12 h 42"/>
                      <a:gd name="T14" fmla="*/ 3 w 8"/>
                      <a:gd name="T15" fmla="*/ 5 h 42"/>
                      <a:gd name="T16" fmla="*/ 1 w 8"/>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2">
                        <a:moveTo>
                          <a:pt x="2" y="0"/>
                        </a:moveTo>
                        <a:lnTo>
                          <a:pt x="2" y="9"/>
                        </a:lnTo>
                        <a:lnTo>
                          <a:pt x="0" y="22"/>
                        </a:lnTo>
                        <a:lnTo>
                          <a:pt x="0" y="36"/>
                        </a:lnTo>
                        <a:lnTo>
                          <a:pt x="5" y="42"/>
                        </a:lnTo>
                        <a:lnTo>
                          <a:pt x="8" y="36"/>
                        </a:lnTo>
                        <a:lnTo>
                          <a:pt x="8" y="25"/>
                        </a:lnTo>
                        <a:lnTo>
                          <a:pt x="5"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37" name="Freeform 209">
                    <a:extLst>
                      <a:ext uri="{FF2B5EF4-FFF2-40B4-BE49-F238E27FC236}">
                        <a16:creationId xmlns:a16="http://schemas.microsoft.com/office/drawing/2014/main" id="{8C82B927-88E1-40FD-B7D9-E8C4F74230FA}"/>
                      </a:ext>
                    </a:extLst>
                  </p:cNvPr>
                  <p:cNvSpPr>
                    <a:spLocks/>
                  </p:cNvSpPr>
                  <p:nvPr/>
                </p:nvSpPr>
                <p:spPr bwMode="auto">
                  <a:xfrm>
                    <a:off x="30" y="571"/>
                    <a:ext cx="17" cy="19"/>
                  </a:xfrm>
                  <a:custGeom>
                    <a:avLst/>
                    <a:gdLst>
                      <a:gd name="T0" fmla="*/ 17 w 33"/>
                      <a:gd name="T1" fmla="*/ 0 h 38"/>
                      <a:gd name="T2" fmla="*/ 13 w 33"/>
                      <a:gd name="T3" fmla="*/ 6 h 38"/>
                      <a:gd name="T4" fmla="*/ 8 w 33"/>
                      <a:gd name="T5" fmla="*/ 13 h 38"/>
                      <a:gd name="T6" fmla="*/ 3 w 33"/>
                      <a:gd name="T7" fmla="*/ 19 h 38"/>
                      <a:gd name="T8" fmla="*/ 0 w 33"/>
                      <a:gd name="T9" fmla="*/ 19 h 38"/>
                      <a:gd name="T10" fmla="*/ 0 w 33"/>
                      <a:gd name="T11" fmla="*/ 18 h 38"/>
                      <a:gd name="T12" fmla="*/ 1 w 33"/>
                      <a:gd name="T13" fmla="*/ 15 h 38"/>
                      <a:gd name="T14" fmla="*/ 4 w 33"/>
                      <a:gd name="T15" fmla="*/ 13 h 38"/>
                      <a:gd name="T16" fmla="*/ 7 w 33"/>
                      <a:gd name="T17" fmla="*/ 10 h 38"/>
                      <a:gd name="T18" fmla="*/ 10 w 33"/>
                      <a:gd name="T19" fmla="*/ 7 h 38"/>
                      <a:gd name="T20" fmla="*/ 13 w 33"/>
                      <a:gd name="T21" fmla="*/ 4 h 38"/>
                      <a:gd name="T22" fmla="*/ 15 w 33"/>
                      <a:gd name="T23" fmla="*/ 2 h 38"/>
                      <a:gd name="T24" fmla="*/ 17 w 33"/>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8">
                        <a:moveTo>
                          <a:pt x="33" y="0"/>
                        </a:moveTo>
                        <a:lnTo>
                          <a:pt x="25" y="12"/>
                        </a:lnTo>
                        <a:lnTo>
                          <a:pt x="15" y="26"/>
                        </a:lnTo>
                        <a:lnTo>
                          <a:pt x="6" y="37"/>
                        </a:lnTo>
                        <a:lnTo>
                          <a:pt x="0" y="38"/>
                        </a:lnTo>
                        <a:lnTo>
                          <a:pt x="0" y="35"/>
                        </a:lnTo>
                        <a:lnTo>
                          <a:pt x="2" y="30"/>
                        </a:lnTo>
                        <a:lnTo>
                          <a:pt x="7" y="26"/>
                        </a:lnTo>
                        <a:lnTo>
                          <a:pt x="13" y="19"/>
                        </a:lnTo>
                        <a:lnTo>
                          <a:pt x="19" y="13"/>
                        </a:lnTo>
                        <a:lnTo>
                          <a:pt x="25" y="8"/>
                        </a:lnTo>
                        <a:lnTo>
                          <a:pt x="30" y="4"/>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38" name="Freeform 210">
                    <a:extLst>
                      <a:ext uri="{FF2B5EF4-FFF2-40B4-BE49-F238E27FC236}">
                        <a16:creationId xmlns:a16="http://schemas.microsoft.com/office/drawing/2014/main" id="{2F79C2F2-3E67-4551-A3CA-3D8A080CA293}"/>
                      </a:ext>
                    </a:extLst>
                  </p:cNvPr>
                  <p:cNvSpPr>
                    <a:spLocks/>
                  </p:cNvSpPr>
                  <p:nvPr/>
                </p:nvSpPr>
                <p:spPr bwMode="auto">
                  <a:xfrm>
                    <a:off x="33" y="465"/>
                    <a:ext cx="26" cy="6"/>
                  </a:xfrm>
                  <a:custGeom>
                    <a:avLst/>
                    <a:gdLst>
                      <a:gd name="T0" fmla="*/ 26 w 52"/>
                      <a:gd name="T1" fmla="*/ 5 h 12"/>
                      <a:gd name="T2" fmla="*/ 23 w 52"/>
                      <a:gd name="T3" fmla="*/ 6 h 12"/>
                      <a:gd name="T4" fmla="*/ 19 w 52"/>
                      <a:gd name="T5" fmla="*/ 6 h 12"/>
                      <a:gd name="T6" fmla="*/ 15 w 52"/>
                      <a:gd name="T7" fmla="*/ 6 h 12"/>
                      <a:gd name="T8" fmla="*/ 11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1 h 12"/>
                      <a:gd name="T24" fmla="*/ 11 w 52"/>
                      <a:gd name="T25" fmla="*/ 2 h 12"/>
                      <a:gd name="T26" fmla="*/ 15 w 52"/>
                      <a:gd name="T27" fmla="*/ 3 h 12"/>
                      <a:gd name="T28" fmla="*/ 19 w 52"/>
                      <a:gd name="T29" fmla="*/ 4 h 12"/>
                      <a:gd name="T30" fmla="*/ 23 w 52"/>
                      <a:gd name="T31" fmla="*/ 4 h 12"/>
                      <a:gd name="T32" fmla="*/ 26 w 5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10"/>
                        </a:moveTo>
                        <a:lnTo>
                          <a:pt x="46" y="11"/>
                        </a:lnTo>
                        <a:lnTo>
                          <a:pt x="38" y="12"/>
                        </a:lnTo>
                        <a:lnTo>
                          <a:pt x="30" y="12"/>
                        </a:lnTo>
                        <a:lnTo>
                          <a:pt x="22" y="12"/>
                        </a:lnTo>
                        <a:lnTo>
                          <a:pt x="14" y="12"/>
                        </a:lnTo>
                        <a:lnTo>
                          <a:pt x="7" y="11"/>
                        </a:lnTo>
                        <a:lnTo>
                          <a:pt x="2" y="8"/>
                        </a:lnTo>
                        <a:lnTo>
                          <a:pt x="0" y="5"/>
                        </a:lnTo>
                        <a:lnTo>
                          <a:pt x="1" y="2"/>
                        </a:lnTo>
                        <a:lnTo>
                          <a:pt x="6" y="0"/>
                        </a:lnTo>
                        <a:lnTo>
                          <a:pt x="12" y="2"/>
                        </a:lnTo>
                        <a:lnTo>
                          <a:pt x="21" y="3"/>
                        </a:lnTo>
                        <a:lnTo>
                          <a:pt x="29" y="5"/>
                        </a:lnTo>
                        <a:lnTo>
                          <a:pt x="38" y="7"/>
                        </a:lnTo>
                        <a:lnTo>
                          <a:pt x="46" y="8"/>
                        </a:lnTo>
                        <a:lnTo>
                          <a:pt x="52"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39" name="Freeform 211">
                    <a:extLst>
                      <a:ext uri="{FF2B5EF4-FFF2-40B4-BE49-F238E27FC236}">
                        <a16:creationId xmlns:a16="http://schemas.microsoft.com/office/drawing/2014/main" id="{34AADD8D-31BD-4947-AA97-20E923C68A1E}"/>
                      </a:ext>
                    </a:extLst>
                  </p:cNvPr>
                  <p:cNvSpPr>
                    <a:spLocks/>
                  </p:cNvSpPr>
                  <p:nvPr/>
                </p:nvSpPr>
                <p:spPr bwMode="auto">
                  <a:xfrm>
                    <a:off x="39" y="454"/>
                    <a:ext cx="24" cy="11"/>
                  </a:xfrm>
                  <a:custGeom>
                    <a:avLst/>
                    <a:gdLst>
                      <a:gd name="T0" fmla="*/ 24 w 49"/>
                      <a:gd name="T1" fmla="*/ 11 h 22"/>
                      <a:gd name="T2" fmla="*/ 22 w 49"/>
                      <a:gd name="T3" fmla="*/ 11 h 22"/>
                      <a:gd name="T4" fmla="*/ 18 w 49"/>
                      <a:gd name="T5" fmla="*/ 11 h 22"/>
                      <a:gd name="T6" fmla="*/ 14 w 49"/>
                      <a:gd name="T7" fmla="*/ 10 h 22"/>
                      <a:gd name="T8" fmla="*/ 10 w 49"/>
                      <a:gd name="T9" fmla="*/ 9 h 22"/>
                      <a:gd name="T10" fmla="*/ 7 w 49"/>
                      <a:gd name="T11" fmla="*/ 7 h 22"/>
                      <a:gd name="T12" fmla="*/ 3 w 49"/>
                      <a:gd name="T13" fmla="*/ 5 h 22"/>
                      <a:gd name="T14" fmla="*/ 1 w 49"/>
                      <a:gd name="T15" fmla="*/ 3 h 22"/>
                      <a:gd name="T16" fmla="*/ 0 w 49"/>
                      <a:gd name="T17" fmla="*/ 2 h 22"/>
                      <a:gd name="T18" fmla="*/ 0 w 49"/>
                      <a:gd name="T19" fmla="*/ 0 h 22"/>
                      <a:gd name="T20" fmla="*/ 3 w 49"/>
                      <a:gd name="T21" fmla="*/ 0 h 22"/>
                      <a:gd name="T22" fmla="*/ 7 w 49"/>
                      <a:gd name="T23" fmla="*/ 2 h 22"/>
                      <a:gd name="T24" fmla="*/ 11 w 49"/>
                      <a:gd name="T25" fmla="*/ 4 h 22"/>
                      <a:gd name="T26" fmla="*/ 15 w 49"/>
                      <a:gd name="T27" fmla="*/ 6 h 22"/>
                      <a:gd name="T28" fmla="*/ 19 w 49"/>
                      <a:gd name="T29" fmla="*/ 9 h 22"/>
                      <a:gd name="T30" fmla="*/ 22 w 49"/>
                      <a:gd name="T31" fmla="*/ 10 h 22"/>
                      <a:gd name="T32" fmla="*/ 24 w 49"/>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2">
                        <a:moveTo>
                          <a:pt x="49" y="22"/>
                        </a:moveTo>
                        <a:lnTo>
                          <a:pt x="44" y="22"/>
                        </a:lnTo>
                        <a:lnTo>
                          <a:pt x="37" y="21"/>
                        </a:lnTo>
                        <a:lnTo>
                          <a:pt x="29" y="19"/>
                        </a:lnTo>
                        <a:lnTo>
                          <a:pt x="21" y="17"/>
                        </a:lnTo>
                        <a:lnTo>
                          <a:pt x="14" y="13"/>
                        </a:lnTo>
                        <a:lnTo>
                          <a:pt x="7" y="10"/>
                        </a:lnTo>
                        <a:lnTo>
                          <a:pt x="3" y="6"/>
                        </a:lnTo>
                        <a:lnTo>
                          <a:pt x="0" y="3"/>
                        </a:lnTo>
                        <a:lnTo>
                          <a:pt x="1" y="0"/>
                        </a:lnTo>
                        <a:lnTo>
                          <a:pt x="6" y="0"/>
                        </a:lnTo>
                        <a:lnTo>
                          <a:pt x="14" y="3"/>
                        </a:lnTo>
                        <a:lnTo>
                          <a:pt x="22" y="7"/>
                        </a:lnTo>
                        <a:lnTo>
                          <a:pt x="30" y="12"/>
                        </a:lnTo>
                        <a:lnTo>
                          <a:pt x="38" y="17"/>
                        </a:lnTo>
                        <a:lnTo>
                          <a:pt x="45" y="20"/>
                        </a:lnTo>
                        <a:lnTo>
                          <a:pt x="49"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40" name="Freeform 212">
                    <a:extLst>
                      <a:ext uri="{FF2B5EF4-FFF2-40B4-BE49-F238E27FC236}">
                        <a16:creationId xmlns:a16="http://schemas.microsoft.com/office/drawing/2014/main" id="{7E8A5CFD-8634-473D-B746-C87A47F4334B}"/>
                      </a:ext>
                    </a:extLst>
                  </p:cNvPr>
                  <p:cNvSpPr>
                    <a:spLocks/>
                  </p:cNvSpPr>
                  <p:nvPr/>
                </p:nvSpPr>
                <p:spPr bwMode="auto">
                  <a:xfrm>
                    <a:off x="33" y="476"/>
                    <a:ext cx="25" cy="6"/>
                  </a:xfrm>
                  <a:custGeom>
                    <a:avLst/>
                    <a:gdLst>
                      <a:gd name="T0" fmla="*/ 25 w 48"/>
                      <a:gd name="T1" fmla="*/ 3 h 12"/>
                      <a:gd name="T2" fmla="*/ 24 w 48"/>
                      <a:gd name="T3" fmla="*/ 4 h 12"/>
                      <a:gd name="T4" fmla="*/ 21 w 48"/>
                      <a:gd name="T5" fmla="*/ 5 h 12"/>
                      <a:gd name="T6" fmla="*/ 17 w 48"/>
                      <a:gd name="T7" fmla="*/ 6 h 12"/>
                      <a:gd name="T8" fmla="*/ 13 w 48"/>
                      <a:gd name="T9" fmla="*/ 6 h 12"/>
                      <a:gd name="T10" fmla="*/ 9 w 48"/>
                      <a:gd name="T11" fmla="*/ 6 h 12"/>
                      <a:gd name="T12" fmla="*/ 5 w 48"/>
                      <a:gd name="T13" fmla="*/ 6 h 12"/>
                      <a:gd name="T14" fmla="*/ 2 w 48"/>
                      <a:gd name="T15" fmla="*/ 4 h 12"/>
                      <a:gd name="T16" fmla="*/ 0 w 48"/>
                      <a:gd name="T17" fmla="*/ 3 h 12"/>
                      <a:gd name="T18" fmla="*/ 0 w 48"/>
                      <a:gd name="T19" fmla="*/ 1 h 12"/>
                      <a:gd name="T20" fmla="*/ 2 w 48"/>
                      <a:gd name="T21" fmla="*/ 0 h 12"/>
                      <a:gd name="T22" fmla="*/ 5 w 48"/>
                      <a:gd name="T23" fmla="*/ 0 h 12"/>
                      <a:gd name="T24" fmla="*/ 9 w 48"/>
                      <a:gd name="T25" fmla="*/ 1 h 12"/>
                      <a:gd name="T26" fmla="*/ 14 w 48"/>
                      <a:gd name="T27" fmla="*/ 2 h 12"/>
                      <a:gd name="T28" fmla="*/ 18 w 48"/>
                      <a:gd name="T29" fmla="*/ 2 h 12"/>
                      <a:gd name="T30" fmla="*/ 22 w 48"/>
                      <a:gd name="T31" fmla="*/ 3 h 12"/>
                      <a:gd name="T32" fmla="*/ 25 w 48"/>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2">
                        <a:moveTo>
                          <a:pt x="48" y="5"/>
                        </a:moveTo>
                        <a:lnTo>
                          <a:pt x="46" y="7"/>
                        </a:lnTo>
                        <a:lnTo>
                          <a:pt x="41" y="10"/>
                        </a:lnTo>
                        <a:lnTo>
                          <a:pt x="33" y="11"/>
                        </a:lnTo>
                        <a:lnTo>
                          <a:pt x="25" y="12"/>
                        </a:lnTo>
                        <a:lnTo>
                          <a:pt x="17" y="12"/>
                        </a:lnTo>
                        <a:lnTo>
                          <a:pt x="9" y="11"/>
                        </a:lnTo>
                        <a:lnTo>
                          <a:pt x="3" y="8"/>
                        </a:lnTo>
                        <a:lnTo>
                          <a:pt x="0" y="5"/>
                        </a:lnTo>
                        <a:lnTo>
                          <a:pt x="0" y="1"/>
                        </a:lnTo>
                        <a:lnTo>
                          <a:pt x="3" y="0"/>
                        </a:lnTo>
                        <a:lnTo>
                          <a:pt x="10" y="0"/>
                        </a:lnTo>
                        <a:lnTo>
                          <a:pt x="17" y="1"/>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41" name="Freeform 213">
                    <a:extLst>
                      <a:ext uri="{FF2B5EF4-FFF2-40B4-BE49-F238E27FC236}">
                        <a16:creationId xmlns:a16="http://schemas.microsoft.com/office/drawing/2014/main" id="{0783E718-9A02-45E6-8BC3-AC9F468350D8}"/>
                      </a:ext>
                    </a:extLst>
                  </p:cNvPr>
                  <p:cNvSpPr>
                    <a:spLocks/>
                  </p:cNvSpPr>
                  <p:nvPr/>
                </p:nvSpPr>
                <p:spPr bwMode="auto">
                  <a:xfrm>
                    <a:off x="27" y="487"/>
                    <a:ext cx="26" cy="4"/>
                  </a:xfrm>
                  <a:custGeom>
                    <a:avLst/>
                    <a:gdLst>
                      <a:gd name="T0" fmla="*/ 26 w 52"/>
                      <a:gd name="T1" fmla="*/ 0 h 8"/>
                      <a:gd name="T2" fmla="*/ 24 w 52"/>
                      <a:gd name="T3" fmla="*/ 1 h 8"/>
                      <a:gd name="T4" fmla="*/ 21 w 52"/>
                      <a:gd name="T5" fmla="*/ 2 h 8"/>
                      <a:gd name="T6" fmla="*/ 17 w 52"/>
                      <a:gd name="T7" fmla="*/ 3 h 8"/>
                      <a:gd name="T8" fmla="*/ 12 w 52"/>
                      <a:gd name="T9" fmla="*/ 4 h 8"/>
                      <a:gd name="T10" fmla="*/ 8 w 52"/>
                      <a:gd name="T11" fmla="*/ 4 h 8"/>
                      <a:gd name="T12" fmla="*/ 4 w 52"/>
                      <a:gd name="T13" fmla="*/ 4 h 8"/>
                      <a:gd name="T14" fmla="*/ 2 w 52"/>
                      <a:gd name="T15" fmla="*/ 4 h 8"/>
                      <a:gd name="T16" fmla="*/ 0 w 52"/>
                      <a:gd name="T17" fmla="*/ 3 h 8"/>
                      <a:gd name="T18" fmla="*/ 0 w 52"/>
                      <a:gd name="T19" fmla="*/ 1 h 8"/>
                      <a:gd name="T20" fmla="*/ 2 w 52"/>
                      <a:gd name="T21" fmla="*/ 0 h 8"/>
                      <a:gd name="T22" fmla="*/ 5 w 52"/>
                      <a:gd name="T23" fmla="*/ 0 h 8"/>
                      <a:gd name="T24" fmla="*/ 9 w 52"/>
                      <a:gd name="T25" fmla="*/ 0 h 8"/>
                      <a:gd name="T26" fmla="*/ 14 w 52"/>
                      <a:gd name="T27" fmla="*/ 0 h 8"/>
                      <a:gd name="T28" fmla="*/ 18 w 52"/>
                      <a:gd name="T29" fmla="*/ 1 h 8"/>
                      <a:gd name="T30" fmla="*/ 22 w 52"/>
                      <a:gd name="T31" fmla="*/ 1 h 8"/>
                      <a:gd name="T32" fmla="*/ 26 w 52"/>
                      <a:gd name="T33" fmla="*/ 0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
                        <a:moveTo>
                          <a:pt x="52" y="0"/>
                        </a:moveTo>
                        <a:lnTo>
                          <a:pt x="47" y="2"/>
                        </a:lnTo>
                        <a:lnTo>
                          <a:pt x="42" y="4"/>
                        </a:lnTo>
                        <a:lnTo>
                          <a:pt x="34" y="6"/>
                        </a:lnTo>
                        <a:lnTo>
                          <a:pt x="24" y="7"/>
                        </a:lnTo>
                        <a:lnTo>
                          <a:pt x="16" y="8"/>
                        </a:lnTo>
                        <a:lnTo>
                          <a:pt x="8" y="8"/>
                        </a:lnTo>
                        <a:lnTo>
                          <a:pt x="4" y="7"/>
                        </a:lnTo>
                        <a:lnTo>
                          <a:pt x="0" y="5"/>
                        </a:lnTo>
                        <a:lnTo>
                          <a:pt x="0" y="2"/>
                        </a:lnTo>
                        <a:lnTo>
                          <a:pt x="4" y="0"/>
                        </a:lnTo>
                        <a:lnTo>
                          <a:pt x="9" y="0"/>
                        </a:lnTo>
                        <a:lnTo>
                          <a:pt x="17" y="0"/>
                        </a:lnTo>
                        <a:lnTo>
                          <a:pt x="27" y="0"/>
                        </a:lnTo>
                        <a:lnTo>
                          <a:pt x="36" y="1"/>
                        </a:lnTo>
                        <a:lnTo>
                          <a:pt x="44"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42" name="Freeform 214">
                    <a:extLst>
                      <a:ext uri="{FF2B5EF4-FFF2-40B4-BE49-F238E27FC236}">
                        <a16:creationId xmlns:a16="http://schemas.microsoft.com/office/drawing/2014/main" id="{302AFB8B-7C1F-42A0-A6CC-7FECA1A73FC5}"/>
                      </a:ext>
                    </a:extLst>
                  </p:cNvPr>
                  <p:cNvSpPr>
                    <a:spLocks/>
                  </p:cNvSpPr>
                  <p:nvPr/>
                </p:nvSpPr>
                <p:spPr bwMode="auto">
                  <a:xfrm>
                    <a:off x="22" y="495"/>
                    <a:ext cx="26" cy="6"/>
                  </a:xfrm>
                  <a:custGeom>
                    <a:avLst/>
                    <a:gdLst>
                      <a:gd name="T0" fmla="*/ 26 w 52"/>
                      <a:gd name="T1" fmla="*/ 0 h 12"/>
                      <a:gd name="T2" fmla="*/ 24 w 52"/>
                      <a:gd name="T3" fmla="*/ 1 h 12"/>
                      <a:gd name="T4" fmla="*/ 20 w 52"/>
                      <a:gd name="T5" fmla="*/ 2 h 12"/>
                      <a:gd name="T6" fmla="*/ 16 w 52"/>
                      <a:gd name="T7" fmla="*/ 4 h 12"/>
                      <a:gd name="T8" fmla="*/ 12 w 52"/>
                      <a:gd name="T9" fmla="*/ 5 h 12"/>
                      <a:gd name="T10" fmla="*/ 7 w 52"/>
                      <a:gd name="T11" fmla="*/ 6 h 12"/>
                      <a:gd name="T12" fmla="*/ 4 w 52"/>
                      <a:gd name="T13" fmla="*/ 6 h 12"/>
                      <a:gd name="T14" fmla="*/ 1 w 52"/>
                      <a:gd name="T15" fmla="*/ 6 h 12"/>
                      <a:gd name="T16" fmla="*/ 0 w 52"/>
                      <a:gd name="T17" fmla="*/ 4 h 12"/>
                      <a:gd name="T18" fmla="*/ 1 w 52"/>
                      <a:gd name="T19" fmla="*/ 3 h 12"/>
                      <a:gd name="T20" fmla="*/ 3 w 52"/>
                      <a:gd name="T21" fmla="*/ 2 h 12"/>
                      <a:gd name="T22" fmla="*/ 7 w 52"/>
                      <a:gd name="T23" fmla="*/ 2 h 12"/>
                      <a:gd name="T24" fmla="*/ 11 w 52"/>
                      <a:gd name="T25" fmla="*/ 1 h 12"/>
                      <a:gd name="T26" fmla="*/ 15 w 52"/>
                      <a:gd name="T27" fmla="*/ 1 h 12"/>
                      <a:gd name="T28" fmla="*/ 19 w 52"/>
                      <a:gd name="T29" fmla="*/ 1 h 12"/>
                      <a:gd name="T30" fmla="*/ 23 w 52"/>
                      <a:gd name="T31" fmla="*/ 1 h 12"/>
                      <a:gd name="T32" fmla="*/ 26 w 5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0"/>
                        </a:moveTo>
                        <a:lnTo>
                          <a:pt x="47" y="2"/>
                        </a:lnTo>
                        <a:lnTo>
                          <a:pt x="40" y="4"/>
                        </a:lnTo>
                        <a:lnTo>
                          <a:pt x="31" y="7"/>
                        </a:lnTo>
                        <a:lnTo>
                          <a:pt x="23" y="10"/>
                        </a:lnTo>
                        <a:lnTo>
                          <a:pt x="14" y="11"/>
                        </a:lnTo>
                        <a:lnTo>
                          <a:pt x="7" y="12"/>
                        </a:lnTo>
                        <a:lnTo>
                          <a:pt x="2" y="11"/>
                        </a:lnTo>
                        <a:lnTo>
                          <a:pt x="0" y="8"/>
                        </a:lnTo>
                        <a:lnTo>
                          <a:pt x="1" y="5"/>
                        </a:lnTo>
                        <a:lnTo>
                          <a:pt x="6" y="4"/>
                        </a:lnTo>
                        <a:lnTo>
                          <a:pt x="13" y="3"/>
                        </a:lnTo>
                        <a:lnTo>
                          <a:pt x="21" y="2"/>
                        </a:lnTo>
                        <a:lnTo>
                          <a:pt x="29" y="2"/>
                        </a:lnTo>
                        <a:lnTo>
                          <a:pt x="37" y="2"/>
                        </a:lnTo>
                        <a:lnTo>
                          <a:pt x="45"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43" name="Freeform 215">
                    <a:extLst>
                      <a:ext uri="{FF2B5EF4-FFF2-40B4-BE49-F238E27FC236}">
                        <a16:creationId xmlns:a16="http://schemas.microsoft.com/office/drawing/2014/main" id="{3D84C9A7-A4FD-4949-9742-F5E099519B8E}"/>
                      </a:ext>
                    </a:extLst>
                  </p:cNvPr>
                  <p:cNvSpPr>
                    <a:spLocks/>
                  </p:cNvSpPr>
                  <p:nvPr/>
                </p:nvSpPr>
                <p:spPr bwMode="auto">
                  <a:xfrm>
                    <a:off x="17" y="504"/>
                    <a:ext cx="29" cy="7"/>
                  </a:xfrm>
                  <a:custGeom>
                    <a:avLst/>
                    <a:gdLst>
                      <a:gd name="T0" fmla="*/ 29 w 57"/>
                      <a:gd name="T1" fmla="*/ 0 h 14"/>
                      <a:gd name="T2" fmla="*/ 25 w 57"/>
                      <a:gd name="T3" fmla="*/ 2 h 14"/>
                      <a:gd name="T4" fmla="*/ 21 w 57"/>
                      <a:gd name="T5" fmla="*/ 4 h 14"/>
                      <a:gd name="T6" fmla="*/ 17 w 57"/>
                      <a:gd name="T7" fmla="*/ 5 h 14"/>
                      <a:gd name="T8" fmla="*/ 12 w 57"/>
                      <a:gd name="T9" fmla="*/ 6 h 14"/>
                      <a:gd name="T10" fmla="*/ 8 w 57"/>
                      <a:gd name="T11" fmla="*/ 7 h 14"/>
                      <a:gd name="T12" fmla="*/ 3 w 57"/>
                      <a:gd name="T13" fmla="*/ 7 h 14"/>
                      <a:gd name="T14" fmla="*/ 1 w 57"/>
                      <a:gd name="T15" fmla="*/ 6 h 14"/>
                      <a:gd name="T16" fmla="*/ 0 w 57"/>
                      <a:gd name="T17" fmla="*/ 4 h 14"/>
                      <a:gd name="T18" fmla="*/ 1 w 57"/>
                      <a:gd name="T19" fmla="*/ 2 h 14"/>
                      <a:gd name="T20" fmla="*/ 3 w 57"/>
                      <a:gd name="T21" fmla="*/ 1 h 14"/>
                      <a:gd name="T22" fmla="*/ 8 w 57"/>
                      <a:gd name="T23" fmla="*/ 1 h 14"/>
                      <a:gd name="T24" fmla="*/ 12 w 57"/>
                      <a:gd name="T25" fmla="*/ 0 h 14"/>
                      <a:gd name="T26" fmla="*/ 17 w 57"/>
                      <a:gd name="T27" fmla="*/ 1 h 14"/>
                      <a:gd name="T28" fmla="*/ 22 w 57"/>
                      <a:gd name="T29" fmla="*/ 1 h 14"/>
                      <a:gd name="T30" fmla="*/ 26 w 57"/>
                      <a:gd name="T31" fmla="*/ 1 h 14"/>
                      <a:gd name="T32" fmla="*/ 29 w 57"/>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4">
                        <a:moveTo>
                          <a:pt x="57" y="0"/>
                        </a:moveTo>
                        <a:lnTo>
                          <a:pt x="50" y="3"/>
                        </a:lnTo>
                        <a:lnTo>
                          <a:pt x="42" y="7"/>
                        </a:lnTo>
                        <a:lnTo>
                          <a:pt x="33" y="9"/>
                        </a:lnTo>
                        <a:lnTo>
                          <a:pt x="24" y="12"/>
                        </a:lnTo>
                        <a:lnTo>
                          <a:pt x="15" y="14"/>
                        </a:lnTo>
                        <a:lnTo>
                          <a:pt x="6" y="14"/>
                        </a:lnTo>
                        <a:lnTo>
                          <a:pt x="2" y="11"/>
                        </a:lnTo>
                        <a:lnTo>
                          <a:pt x="0" y="8"/>
                        </a:lnTo>
                        <a:lnTo>
                          <a:pt x="1" y="4"/>
                        </a:lnTo>
                        <a:lnTo>
                          <a:pt x="6" y="2"/>
                        </a:lnTo>
                        <a:lnTo>
                          <a:pt x="15" y="1"/>
                        </a:lnTo>
                        <a:lnTo>
                          <a:pt x="24" y="0"/>
                        </a:lnTo>
                        <a:lnTo>
                          <a:pt x="34" y="1"/>
                        </a:lnTo>
                        <a:lnTo>
                          <a:pt x="43" y="1"/>
                        </a:lnTo>
                        <a:lnTo>
                          <a:pt x="51" y="1"/>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44" name="Freeform 216">
                    <a:extLst>
                      <a:ext uri="{FF2B5EF4-FFF2-40B4-BE49-F238E27FC236}">
                        <a16:creationId xmlns:a16="http://schemas.microsoft.com/office/drawing/2014/main" id="{B1561519-6630-4B1D-877C-5DA3E60265AD}"/>
                      </a:ext>
                    </a:extLst>
                  </p:cNvPr>
                  <p:cNvSpPr>
                    <a:spLocks/>
                  </p:cNvSpPr>
                  <p:nvPr/>
                </p:nvSpPr>
                <p:spPr bwMode="auto">
                  <a:xfrm>
                    <a:off x="13" y="515"/>
                    <a:ext cx="31" cy="10"/>
                  </a:xfrm>
                  <a:custGeom>
                    <a:avLst/>
                    <a:gdLst>
                      <a:gd name="T0" fmla="*/ 31 w 64"/>
                      <a:gd name="T1" fmla="*/ 0 h 19"/>
                      <a:gd name="T2" fmla="*/ 28 w 64"/>
                      <a:gd name="T3" fmla="*/ 1 h 19"/>
                      <a:gd name="T4" fmla="*/ 24 w 64"/>
                      <a:gd name="T5" fmla="*/ 3 h 19"/>
                      <a:gd name="T6" fmla="*/ 18 w 64"/>
                      <a:gd name="T7" fmla="*/ 6 h 19"/>
                      <a:gd name="T8" fmla="*/ 13 w 64"/>
                      <a:gd name="T9" fmla="*/ 8 h 19"/>
                      <a:gd name="T10" fmla="*/ 7 w 64"/>
                      <a:gd name="T11" fmla="*/ 9 h 19"/>
                      <a:gd name="T12" fmla="*/ 3 w 64"/>
                      <a:gd name="T13" fmla="*/ 10 h 19"/>
                      <a:gd name="T14" fmla="*/ 0 w 64"/>
                      <a:gd name="T15" fmla="*/ 10 h 19"/>
                      <a:gd name="T16" fmla="*/ 0 w 64"/>
                      <a:gd name="T17" fmla="*/ 8 h 19"/>
                      <a:gd name="T18" fmla="*/ 2 w 64"/>
                      <a:gd name="T19" fmla="*/ 6 h 19"/>
                      <a:gd name="T20" fmla="*/ 5 w 64"/>
                      <a:gd name="T21" fmla="*/ 5 h 19"/>
                      <a:gd name="T22" fmla="*/ 9 w 64"/>
                      <a:gd name="T23" fmla="*/ 3 h 19"/>
                      <a:gd name="T24" fmla="*/ 15 w 64"/>
                      <a:gd name="T25" fmla="*/ 2 h 19"/>
                      <a:gd name="T26" fmla="*/ 20 w 64"/>
                      <a:gd name="T27" fmla="*/ 2 h 19"/>
                      <a:gd name="T28" fmla="*/ 25 w 64"/>
                      <a:gd name="T29" fmla="*/ 1 h 19"/>
                      <a:gd name="T30" fmla="*/ 29 w 64"/>
                      <a:gd name="T31" fmla="*/ 1 h 19"/>
                      <a:gd name="T32" fmla="*/ 31 w 64"/>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9">
                        <a:moveTo>
                          <a:pt x="64" y="0"/>
                        </a:moveTo>
                        <a:lnTo>
                          <a:pt x="58" y="2"/>
                        </a:lnTo>
                        <a:lnTo>
                          <a:pt x="49" y="6"/>
                        </a:lnTo>
                        <a:lnTo>
                          <a:pt x="37" y="11"/>
                        </a:lnTo>
                        <a:lnTo>
                          <a:pt x="27" y="15"/>
                        </a:lnTo>
                        <a:lnTo>
                          <a:pt x="15" y="18"/>
                        </a:lnTo>
                        <a:lnTo>
                          <a:pt x="7" y="19"/>
                        </a:lnTo>
                        <a:lnTo>
                          <a:pt x="1" y="19"/>
                        </a:lnTo>
                        <a:lnTo>
                          <a:pt x="0" y="16"/>
                        </a:lnTo>
                        <a:lnTo>
                          <a:pt x="4" y="11"/>
                        </a:lnTo>
                        <a:lnTo>
                          <a:pt x="10" y="9"/>
                        </a:lnTo>
                        <a:lnTo>
                          <a:pt x="19" y="6"/>
                        </a:lnTo>
                        <a:lnTo>
                          <a:pt x="30" y="4"/>
                        </a:lnTo>
                        <a:lnTo>
                          <a:pt x="41" y="3"/>
                        </a:lnTo>
                        <a:lnTo>
                          <a:pt x="51" y="2"/>
                        </a:lnTo>
                        <a:lnTo>
                          <a:pt x="59" y="1"/>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45" name="Freeform 217">
                    <a:extLst>
                      <a:ext uri="{FF2B5EF4-FFF2-40B4-BE49-F238E27FC236}">
                        <a16:creationId xmlns:a16="http://schemas.microsoft.com/office/drawing/2014/main" id="{FF88808E-E4E1-4BDF-8A17-0F789D6417C8}"/>
                      </a:ext>
                    </a:extLst>
                  </p:cNvPr>
                  <p:cNvSpPr>
                    <a:spLocks/>
                  </p:cNvSpPr>
                  <p:nvPr/>
                </p:nvSpPr>
                <p:spPr bwMode="auto">
                  <a:xfrm>
                    <a:off x="10" y="523"/>
                    <a:ext cx="34" cy="13"/>
                  </a:xfrm>
                  <a:custGeom>
                    <a:avLst/>
                    <a:gdLst>
                      <a:gd name="T0" fmla="*/ 34 w 68"/>
                      <a:gd name="T1" fmla="*/ 0 h 26"/>
                      <a:gd name="T2" fmla="*/ 31 w 68"/>
                      <a:gd name="T3" fmla="*/ 3 h 26"/>
                      <a:gd name="T4" fmla="*/ 27 w 68"/>
                      <a:gd name="T5" fmla="*/ 6 h 26"/>
                      <a:gd name="T6" fmla="*/ 21 w 68"/>
                      <a:gd name="T7" fmla="*/ 9 h 26"/>
                      <a:gd name="T8" fmla="*/ 15 w 68"/>
                      <a:gd name="T9" fmla="*/ 11 h 26"/>
                      <a:gd name="T10" fmla="*/ 9 w 68"/>
                      <a:gd name="T11" fmla="*/ 13 h 26"/>
                      <a:gd name="T12" fmla="*/ 5 w 68"/>
                      <a:gd name="T13" fmla="*/ 13 h 26"/>
                      <a:gd name="T14" fmla="*/ 1 w 68"/>
                      <a:gd name="T15" fmla="*/ 13 h 26"/>
                      <a:gd name="T16" fmla="*/ 0 w 68"/>
                      <a:gd name="T17" fmla="*/ 11 h 26"/>
                      <a:gd name="T18" fmla="*/ 1 w 68"/>
                      <a:gd name="T19" fmla="*/ 9 h 26"/>
                      <a:gd name="T20" fmla="*/ 4 w 68"/>
                      <a:gd name="T21" fmla="*/ 6 h 26"/>
                      <a:gd name="T22" fmla="*/ 8 w 68"/>
                      <a:gd name="T23" fmla="*/ 5 h 26"/>
                      <a:gd name="T24" fmla="*/ 14 w 68"/>
                      <a:gd name="T25" fmla="*/ 4 h 26"/>
                      <a:gd name="T26" fmla="*/ 20 w 68"/>
                      <a:gd name="T27" fmla="*/ 2 h 26"/>
                      <a:gd name="T28" fmla="*/ 25 w 68"/>
                      <a:gd name="T29" fmla="*/ 1 h 26"/>
                      <a:gd name="T30" fmla="*/ 31 w 68"/>
                      <a:gd name="T31" fmla="*/ 1 h 26"/>
                      <a:gd name="T32" fmla="*/ 34 w 68"/>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26">
                        <a:moveTo>
                          <a:pt x="68" y="0"/>
                        </a:moveTo>
                        <a:lnTo>
                          <a:pt x="62" y="5"/>
                        </a:lnTo>
                        <a:lnTo>
                          <a:pt x="53" y="12"/>
                        </a:lnTo>
                        <a:lnTo>
                          <a:pt x="41" y="17"/>
                        </a:lnTo>
                        <a:lnTo>
                          <a:pt x="30" y="22"/>
                        </a:lnTo>
                        <a:lnTo>
                          <a:pt x="18" y="25"/>
                        </a:lnTo>
                        <a:lnTo>
                          <a:pt x="9" y="26"/>
                        </a:lnTo>
                        <a:lnTo>
                          <a:pt x="2" y="25"/>
                        </a:lnTo>
                        <a:lnTo>
                          <a:pt x="0" y="22"/>
                        </a:lnTo>
                        <a:lnTo>
                          <a:pt x="1" y="17"/>
                        </a:lnTo>
                        <a:lnTo>
                          <a:pt x="8" y="12"/>
                        </a:lnTo>
                        <a:lnTo>
                          <a:pt x="16" y="9"/>
                        </a:lnTo>
                        <a:lnTo>
                          <a:pt x="27" y="7"/>
                        </a:lnTo>
                        <a:lnTo>
                          <a:pt x="39" y="4"/>
                        </a:lnTo>
                        <a:lnTo>
                          <a:pt x="50" y="2"/>
                        </a:lnTo>
                        <a:lnTo>
                          <a:pt x="61" y="1"/>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8926" name="Freeform 218">
                  <a:extLst>
                    <a:ext uri="{FF2B5EF4-FFF2-40B4-BE49-F238E27FC236}">
                      <a16:creationId xmlns:a16="http://schemas.microsoft.com/office/drawing/2014/main" id="{70441E28-20D8-41DD-94A7-44A33718A24F}"/>
                    </a:ext>
                  </a:extLst>
                </p:cNvPr>
                <p:cNvSpPr>
                  <a:spLocks/>
                </p:cNvSpPr>
                <p:nvPr/>
              </p:nvSpPr>
              <p:spPr bwMode="auto">
                <a:xfrm>
                  <a:off x="12" y="536"/>
                  <a:ext cx="32" cy="21"/>
                </a:xfrm>
                <a:custGeom>
                  <a:avLst/>
                  <a:gdLst>
                    <a:gd name="T0" fmla="*/ 32 w 65"/>
                    <a:gd name="T1" fmla="*/ 0 h 43"/>
                    <a:gd name="T2" fmla="*/ 29 w 65"/>
                    <a:gd name="T3" fmla="*/ 3 h 43"/>
                    <a:gd name="T4" fmla="*/ 25 w 65"/>
                    <a:gd name="T5" fmla="*/ 7 h 43"/>
                    <a:gd name="T6" fmla="*/ 20 w 65"/>
                    <a:gd name="T7" fmla="*/ 11 h 43"/>
                    <a:gd name="T8" fmla="*/ 15 w 65"/>
                    <a:gd name="T9" fmla="*/ 15 h 43"/>
                    <a:gd name="T10" fmla="*/ 10 w 65"/>
                    <a:gd name="T11" fmla="*/ 18 h 43"/>
                    <a:gd name="T12" fmla="*/ 5 w 65"/>
                    <a:gd name="T13" fmla="*/ 20 h 43"/>
                    <a:gd name="T14" fmla="*/ 2 w 65"/>
                    <a:gd name="T15" fmla="*/ 21 h 43"/>
                    <a:gd name="T16" fmla="*/ 0 w 65"/>
                    <a:gd name="T17" fmla="*/ 20 h 43"/>
                    <a:gd name="T18" fmla="*/ 0 w 65"/>
                    <a:gd name="T19" fmla="*/ 18 h 43"/>
                    <a:gd name="T20" fmla="*/ 3 w 65"/>
                    <a:gd name="T21" fmla="*/ 15 h 43"/>
                    <a:gd name="T22" fmla="*/ 6 w 65"/>
                    <a:gd name="T23" fmla="*/ 12 h 43"/>
                    <a:gd name="T24" fmla="*/ 11 w 65"/>
                    <a:gd name="T25" fmla="*/ 8 h 43"/>
                    <a:gd name="T26" fmla="*/ 17 w 65"/>
                    <a:gd name="T27" fmla="*/ 6 h 43"/>
                    <a:gd name="T28" fmla="*/ 22 w 65"/>
                    <a:gd name="T29" fmla="*/ 3 h 43"/>
                    <a:gd name="T30" fmla="*/ 27 w 65"/>
                    <a:gd name="T31" fmla="*/ 1 h 43"/>
                    <a:gd name="T32" fmla="*/ 32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43">
                      <a:moveTo>
                        <a:pt x="65" y="0"/>
                      </a:moveTo>
                      <a:lnTo>
                        <a:pt x="59" y="7"/>
                      </a:lnTo>
                      <a:lnTo>
                        <a:pt x="51" y="14"/>
                      </a:lnTo>
                      <a:lnTo>
                        <a:pt x="40" y="22"/>
                      </a:lnTo>
                      <a:lnTo>
                        <a:pt x="30" y="30"/>
                      </a:lnTo>
                      <a:lnTo>
                        <a:pt x="20" y="36"/>
                      </a:lnTo>
                      <a:lnTo>
                        <a:pt x="11" y="41"/>
                      </a:lnTo>
                      <a:lnTo>
                        <a:pt x="4" y="43"/>
                      </a:lnTo>
                      <a:lnTo>
                        <a:pt x="0" y="41"/>
                      </a:lnTo>
                      <a:lnTo>
                        <a:pt x="1" y="36"/>
                      </a:lnTo>
                      <a:lnTo>
                        <a:pt x="6" y="30"/>
                      </a:lnTo>
                      <a:lnTo>
                        <a:pt x="13" y="24"/>
                      </a:lnTo>
                      <a:lnTo>
                        <a:pt x="23" y="17"/>
                      </a:lnTo>
                      <a:lnTo>
                        <a:pt x="34" y="12"/>
                      </a:lnTo>
                      <a:lnTo>
                        <a:pt x="45" y="6"/>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7" name="Freeform 219">
                  <a:extLst>
                    <a:ext uri="{FF2B5EF4-FFF2-40B4-BE49-F238E27FC236}">
                      <a16:creationId xmlns:a16="http://schemas.microsoft.com/office/drawing/2014/main" id="{EC52D228-A0FC-4C27-B78B-D26F865861B8}"/>
                    </a:ext>
                  </a:extLst>
                </p:cNvPr>
                <p:cNvSpPr>
                  <a:spLocks/>
                </p:cNvSpPr>
                <p:nvPr/>
              </p:nvSpPr>
              <p:spPr bwMode="auto">
                <a:xfrm>
                  <a:off x="17" y="548"/>
                  <a:ext cx="27" cy="27"/>
                </a:xfrm>
                <a:custGeom>
                  <a:avLst/>
                  <a:gdLst>
                    <a:gd name="T0" fmla="*/ 27 w 54"/>
                    <a:gd name="T1" fmla="*/ 0 h 55"/>
                    <a:gd name="T2" fmla="*/ 25 w 54"/>
                    <a:gd name="T3" fmla="*/ 3 h 55"/>
                    <a:gd name="T4" fmla="*/ 22 w 54"/>
                    <a:gd name="T5" fmla="*/ 7 h 55"/>
                    <a:gd name="T6" fmla="*/ 18 w 54"/>
                    <a:gd name="T7" fmla="*/ 13 h 55"/>
                    <a:gd name="T8" fmla="*/ 14 w 54"/>
                    <a:gd name="T9" fmla="*/ 17 h 55"/>
                    <a:gd name="T10" fmla="*/ 9 w 54"/>
                    <a:gd name="T11" fmla="*/ 22 h 55"/>
                    <a:gd name="T12" fmla="*/ 5 w 54"/>
                    <a:gd name="T13" fmla="*/ 25 h 55"/>
                    <a:gd name="T14" fmla="*/ 2 w 54"/>
                    <a:gd name="T15" fmla="*/ 27 h 55"/>
                    <a:gd name="T16" fmla="*/ 0 w 54"/>
                    <a:gd name="T17" fmla="*/ 26 h 55"/>
                    <a:gd name="T18" fmla="*/ 0 w 54"/>
                    <a:gd name="T19" fmla="*/ 24 h 55"/>
                    <a:gd name="T20" fmla="*/ 2 w 54"/>
                    <a:gd name="T21" fmla="*/ 20 h 55"/>
                    <a:gd name="T22" fmla="*/ 6 w 54"/>
                    <a:gd name="T23" fmla="*/ 16 h 55"/>
                    <a:gd name="T24" fmla="*/ 10 w 54"/>
                    <a:gd name="T25" fmla="*/ 11 h 55"/>
                    <a:gd name="T26" fmla="*/ 16 w 54"/>
                    <a:gd name="T27" fmla="*/ 7 h 55"/>
                    <a:gd name="T28" fmla="*/ 20 w 54"/>
                    <a:gd name="T29" fmla="*/ 3 h 55"/>
                    <a:gd name="T30" fmla="*/ 24 w 54"/>
                    <a:gd name="T31" fmla="*/ 1 h 55"/>
                    <a:gd name="T32" fmla="*/ 27 w 54"/>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5">
                      <a:moveTo>
                        <a:pt x="54" y="0"/>
                      </a:moveTo>
                      <a:lnTo>
                        <a:pt x="50" y="7"/>
                      </a:lnTo>
                      <a:lnTo>
                        <a:pt x="43" y="15"/>
                      </a:lnTo>
                      <a:lnTo>
                        <a:pt x="35" y="26"/>
                      </a:lnTo>
                      <a:lnTo>
                        <a:pt x="27" y="35"/>
                      </a:lnTo>
                      <a:lnTo>
                        <a:pt x="18" y="44"/>
                      </a:lnTo>
                      <a:lnTo>
                        <a:pt x="10" y="51"/>
                      </a:lnTo>
                      <a:lnTo>
                        <a:pt x="3" y="55"/>
                      </a:lnTo>
                      <a:lnTo>
                        <a:pt x="0" y="53"/>
                      </a:lnTo>
                      <a:lnTo>
                        <a:pt x="0" y="48"/>
                      </a:lnTo>
                      <a:lnTo>
                        <a:pt x="4" y="41"/>
                      </a:lnTo>
                      <a:lnTo>
                        <a:pt x="11" y="32"/>
                      </a:lnTo>
                      <a:lnTo>
                        <a:pt x="20" y="23"/>
                      </a:lnTo>
                      <a:lnTo>
                        <a:pt x="31" y="14"/>
                      </a:lnTo>
                      <a:lnTo>
                        <a:pt x="40" y="7"/>
                      </a:lnTo>
                      <a:lnTo>
                        <a:pt x="48" y="3"/>
                      </a:lnTo>
                      <a:lnTo>
                        <a:pt x="5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8" name="Freeform 220">
                  <a:extLst>
                    <a:ext uri="{FF2B5EF4-FFF2-40B4-BE49-F238E27FC236}">
                      <a16:creationId xmlns:a16="http://schemas.microsoft.com/office/drawing/2014/main" id="{FA22E943-F2A3-4F73-902F-8D55FEB44619}"/>
                    </a:ext>
                  </a:extLst>
                </p:cNvPr>
                <p:cNvSpPr>
                  <a:spLocks/>
                </p:cNvSpPr>
                <p:nvPr/>
              </p:nvSpPr>
              <p:spPr bwMode="auto">
                <a:xfrm>
                  <a:off x="21" y="560"/>
                  <a:ext cx="24" cy="24"/>
                </a:xfrm>
                <a:custGeom>
                  <a:avLst/>
                  <a:gdLst>
                    <a:gd name="T0" fmla="*/ 0 w 50"/>
                    <a:gd name="T1" fmla="*/ 23 h 49"/>
                    <a:gd name="T2" fmla="*/ 1 w 50"/>
                    <a:gd name="T3" fmla="*/ 21 h 49"/>
                    <a:gd name="T4" fmla="*/ 3 w 50"/>
                    <a:gd name="T5" fmla="*/ 19 h 49"/>
                    <a:gd name="T6" fmla="*/ 6 w 50"/>
                    <a:gd name="T7" fmla="*/ 17 h 49"/>
                    <a:gd name="T8" fmla="*/ 10 w 50"/>
                    <a:gd name="T9" fmla="*/ 13 h 49"/>
                    <a:gd name="T10" fmla="*/ 14 w 50"/>
                    <a:gd name="T11" fmla="*/ 10 h 49"/>
                    <a:gd name="T12" fmla="*/ 18 w 50"/>
                    <a:gd name="T13" fmla="*/ 6 h 49"/>
                    <a:gd name="T14" fmla="*/ 22 w 50"/>
                    <a:gd name="T15" fmla="*/ 3 h 49"/>
                    <a:gd name="T16" fmla="*/ 24 w 50"/>
                    <a:gd name="T17" fmla="*/ 0 h 49"/>
                    <a:gd name="T18" fmla="*/ 23 w 50"/>
                    <a:gd name="T19" fmla="*/ 4 h 49"/>
                    <a:gd name="T20" fmla="*/ 20 w 50"/>
                    <a:gd name="T21" fmla="*/ 9 h 49"/>
                    <a:gd name="T22" fmla="*/ 17 w 50"/>
                    <a:gd name="T23" fmla="*/ 13 h 49"/>
                    <a:gd name="T24" fmla="*/ 13 w 50"/>
                    <a:gd name="T25" fmla="*/ 18 h 49"/>
                    <a:gd name="T26" fmla="*/ 9 w 50"/>
                    <a:gd name="T27" fmla="*/ 21 h 49"/>
                    <a:gd name="T28" fmla="*/ 6 w 50"/>
                    <a:gd name="T29" fmla="*/ 24 h 49"/>
                    <a:gd name="T30" fmla="*/ 2 w 50"/>
                    <a:gd name="T31" fmla="*/ 24 h 49"/>
                    <a:gd name="T32" fmla="*/ 0 w 50"/>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9">
                      <a:moveTo>
                        <a:pt x="0" y="47"/>
                      </a:moveTo>
                      <a:lnTo>
                        <a:pt x="2" y="43"/>
                      </a:lnTo>
                      <a:lnTo>
                        <a:pt x="6" y="39"/>
                      </a:lnTo>
                      <a:lnTo>
                        <a:pt x="13" y="34"/>
                      </a:lnTo>
                      <a:lnTo>
                        <a:pt x="21" y="27"/>
                      </a:lnTo>
                      <a:lnTo>
                        <a:pt x="30" y="20"/>
                      </a:lnTo>
                      <a:lnTo>
                        <a:pt x="38" y="13"/>
                      </a:lnTo>
                      <a:lnTo>
                        <a:pt x="45" y="6"/>
                      </a:lnTo>
                      <a:lnTo>
                        <a:pt x="50" y="0"/>
                      </a:lnTo>
                      <a:lnTo>
                        <a:pt x="48" y="9"/>
                      </a:lnTo>
                      <a:lnTo>
                        <a:pt x="42" y="18"/>
                      </a:lnTo>
                      <a:lnTo>
                        <a:pt x="35" y="27"/>
                      </a:lnTo>
                      <a:lnTo>
                        <a:pt x="27" y="36"/>
                      </a:lnTo>
                      <a:lnTo>
                        <a:pt x="19" y="43"/>
                      </a:lnTo>
                      <a:lnTo>
                        <a:pt x="12" y="48"/>
                      </a:lnTo>
                      <a:lnTo>
                        <a:pt x="5" y="49"/>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9" name="Freeform 221">
                  <a:extLst>
                    <a:ext uri="{FF2B5EF4-FFF2-40B4-BE49-F238E27FC236}">
                      <a16:creationId xmlns:a16="http://schemas.microsoft.com/office/drawing/2014/main" id="{EBAC3439-E4BA-461D-B9C2-4EF355DD4AE6}"/>
                    </a:ext>
                  </a:extLst>
                </p:cNvPr>
                <p:cNvSpPr>
                  <a:spLocks/>
                </p:cNvSpPr>
                <p:nvPr/>
              </p:nvSpPr>
              <p:spPr bwMode="auto">
                <a:xfrm>
                  <a:off x="69" y="585"/>
                  <a:ext cx="29" cy="118"/>
                </a:xfrm>
                <a:custGeom>
                  <a:avLst/>
                  <a:gdLst>
                    <a:gd name="T0" fmla="*/ 26 w 59"/>
                    <a:gd name="T1" fmla="*/ 0 h 237"/>
                    <a:gd name="T2" fmla="*/ 27 w 59"/>
                    <a:gd name="T3" fmla="*/ 0 h 237"/>
                    <a:gd name="T4" fmla="*/ 28 w 59"/>
                    <a:gd name="T5" fmla="*/ 0 h 237"/>
                    <a:gd name="T6" fmla="*/ 29 w 59"/>
                    <a:gd name="T7" fmla="*/ 2 h 237"/>
                    <a:gd name="T8" fmla="*/ 29 w 59"/>
                    <a:gd name="T9" fmla="*/ 3 h 237"/>
                    <a:gd name="T10" fmla="*/ 18 w 59"/>
                    <a:gd name="T11" fmla="*/ 17 h 237"/>
                    <a:gd name="T12" fmla="*/ 10 w 59"/>
                    <a:gd name="T13" fmla="*/ 33 h 237"/>
                    <a:gd name="T14" fmla="*/ 6 w 59"/>
                    <a:gd name="T15" fmla="*/ 49 h 237"/>
                    <a:gd name="T16" fmla="*/ 6 w 59"/>
                    <a:gd name="T17" fmla="*/ 64 h 237"/>
                    <a:gd name="T18" fmla="*/ 6 w 59"/>
                    <a:gd name="T19" fmla="*/ 80 h 237"/>
                    <a:gd name="T20" fmla="*/ 8 w 59"/>
                    <a:gd name="T21" fmla="*/ 94 h 237"/>
                    <a:gd name="T22" fmla="*/ 11 w 59"/>
                    <a:gd name="T23" fmla="*/ 107 h 237"/>
                    <a:gd name="T24" fmla="*/ 14 w 59"/>
                    <a:gd name="T25" fmla="*/ 118 h 237"/>
                    <a:gd name="T26" fmla="*/ 8 w 59"/>
                    <a:gd name="T27" fmla="*/ 111 h 237"/>
                    <a:gd name="T28" fmla="*/ 3 w 59"/>
                    <a:gd name="T29" fmla="*/ 98 h 237"/>
                    <a:gd name="T30" fmla="*/ 0 w 59"/>
                    <a:gd name="T31" fmla="*/ 82 h 237"/>
                    <a:gd name="T32" fmla="*/ 0 w 59"/>
                    <a:gd name="T33" fmla="*/ 63 h 237"/>
                    <a:gd name="T34" fmla="*/ 2 w 59"/>
                    <a:gd name="T35" fmla="*/ 44 h 237"/>
                    <a:gd name="T36" fmla="*/ 7 w 59"/>
                    <a:gd name="T37" fmla="*/ 26 h 237"/>
                    <a:gd name="T38" fmla="*/ 15 w 59"/>
                    <a:gd name="T39" fmla="*/ 11 h 237"/>
                    <a:gd name="T40" fmla="*/ 26 w 59"/>
                    <a:gd name="T41" fmla="*/ 0 h 2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7">
                      <a:moveTo>
                        <a:pt x="53" y="0"/>
                      </a:moveTo>
                      <a:lnTo>
                        <a:pt x="54" y="0"/>
                      </a:lnTo>
                      <a:lnTo>
                        <a:pt x="56" y="1"/>
                      </a:lnTo>
                      <a:lnTo>
                        <a:pt x="58" y="4"/>
                      </a:lnTo>
                      <a:lnTo>
                        <a:pt x="59" y="6"/>
                      </a:lnTo>
                      <a:lnTo>
                        <a:pt x="36" y="35"/>
                      </a:lnTo>
                      <a:lnTo>
                        <a:pt x="21" y="66"/>
                      </a:lnTo>
                      <a:lnTo>
                        <a:pt x="13" y="98"/>
                      </a:lnTo>
                      <a:lnTo>
                        <a:pt x="12" y="129"/>
                      </a:lnTo>
                      <a:lnTo>
                        <a:pt x="13" y="160"/>
                      </a:lnTo>
                      <a:lnTo>
                        <a:pt x="17" y="188"/>
                      </a:lnTo>
                      <a:lnTo>
                        <a:pt x="23" y="215"/>
                      </a:lnTo>
                      <a:lnTo>
                        <a:pt x="29" y="237"/>
                      </a:lnTo>
                      <a:lnTo>
                        <a:pt x="16" y="222"/>
                      </a:lnTo>
                      <a:lnTo>
                        <a:pt x="7" y="196"/>
                      </a:lnTo>
                      <a:lnTo>
                        <a:pt x="1" y="164"/>
                      </a:lnTo>
                      <a:lnTo>
                        <a:pt x="0" y="127"/>
                      </a:lnTo>
                      <a:lnTo>
                        <a:pt x="5" y="89"/>
                      </a:lnTo>
                      <a:lnTo>
                        <a:pt x="14" y="52"/>
                      </a:lnTo>
                      <a:lnTo>
                        <a:pt x="30" y="22"/>
                      </a:lnTo>
                      <a:lnTo>
                        <a:pt x="5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0" name="Freeform 222">
                  <a:extLst>
                    <a:ext uri="{FF2B5EF4-FFF2-40B4-BE49-F238E27FC236}">
                      <a16:creationId xmlns:a16="http://schemas.microsoft.com/office/drawing/2014/main" id="{C6678C2A-48AB-4517-8171-7411DD8564BC}"/>
                    </a:ext>
                  </a:extLst>
                </p:cNvPr>
                <p:cNvSpPr>
                  <a:spLocks/>
                </p:cNvSpPr>
                <p:nvPr/>
              </p:nvSpPr>
              <p:spPr bwMode="auto">
                <a:xfrm>
                  <a:off x="75" y="687"/>
                  <a:ext cx="26" cy="15"/>
                </a:xfrm>
                <a:custGeom>
                  <a:avLst/>
                  <a:gdLst>
                    <a:gd name="T0" fmla="*/ 0 w 51"/>
                    <a:gd name="T1" fmla="*/ 0 h 29"/>
                    <a:gd name="T2" fmla="*/ 3 w 51"/>
                    <a:gd name="T3" fmla="*/ 3 h 29"/>
                    <a:gd name="T4" fmla="*/ 7 w 51"/>
                    <a:gd name="T5" fmla="*/ 6 h 29"/>
                    <a:gd name="T6" fmla="*/ 11 w 51"/>
                    <a:gd name="T7" fmla="*/ 9 h 29"/>
                    <a:gd name="T8" fmla="*/ 15 w 51"/>
                    <a:gd name="T9" fmla="*/ 11 h 29"/>
                    <a:gd name="T10" fmla="*/ 19 w 51"/>
                    <a:gd name="T11" fmla="*/ 13 h 29"/>
                    <a:gd name="T12" fmla="*/ 22 w 51"/>
                    <a:gd name="T13" fmla="*/ 15 h 29"/>
                    <a:gd name="T14" fmla="*/ 24 w 51"/>
                    <a:gd name="T15" fmla="*/ 15 h 29"/>
                    <a:gd name="T16" fmla="*/ 26 w 51"/>
                    <a:gd name="T17" fmla="*/ 14 h 29"/>
                    <a:gd name="T18" fmla="*/ 26 w 51"/>
                    <a:gd name="T19" fmla="*/ 13 h 29"/>
                    <a:gd name="T20" fmla="*/ 23 w 51"/>
                    <a:gd name="T21" fmla="*/ 12 h 29"/>
                    <a:gd name="T22" fmla="*/ 20 w 51"/>
                    <a:gd name="T23" fmla="*/ 10 h 29"/>
                    <a:gd name="T24" fmla="*/ 16 w 51"/>
                    <a:gd name="T25" fmla="*/ 8 h 29"/>
                    <a:gd name="T26" fmla="*/ 12 w 51"/>
                    <a:gd name="T27" fmla="*/ 7 h 29"/>
                    <a:gd name="T28" fmla="*/ 8 w 51"/>
                    <a:gd name="T29" fmla="*/ 5 h 29"/>
                    <a:gd name="T30" fmla="*/ 4 w 51"/>
                    <a:gd name="T31" fmla="*/ 3 h 29"/>
                    <a:gd name="T32" fmla="*/ 0 w 51"/>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9">
                      <a:moveTo>
                        <a:pt x="0" y="0"/>
                      </a:moveTo>
                      <a:lnTo>
                        <a:pt x="6" y="6"/>
                      </a:lnTo>
                      <a:lnTo>
                        <a:pt x="13" y="12"/>
                      </a:lnTo>
                      <a:lnTo>
                        <a:pt x="21" y="18"/>
                      </a:lnTo>
                      <a:lnTo>
                        <a:pt x="29" y="22"/>
                      </a:lnTo>
                      <a:lnTo>
                        <a:pt x="37" y="26"/>
                      </a:lnTo>
                      <a:lnTo>
                        <a:pt x="44" y="29"/>
                      </a:lnTo>
                      <a:lnTo>
                        <a:pt x="48" y="29"/>
                      </a:lnTo>
                      <a:lnTo>
                        <a:pt x="51" y="28"/>
                      </a:lnTo>
                      <a:lnTo>
                        <a:pt x="51" y="26"/>
                      </a:lnTo>
                      <a:lnTo>
                        <a:pt x="46" y="23"/>
                      </a:lnTo>
                      <a:lnTo>
                        <a:pt x="40" y="20"/>
                      </a:lnTo>
                      <a:lnTo>
                        <a:pt x="32" y="16"/>
                      </a:lnTo>
                      <a:lnTo>
                        <a:pt x="24" y="13"/>
                      </a:lnTo>
                      <a:lnTo>
                        <a:pt x="15" y="9"/>
                      </a:lnTo>
                      <a:lnTo>
                        <a:pt x="7"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1" name="Freeform 223">
                  <a:extLst>
                    <a:ext uri="{FF2B5EF4-FFF2-40B4-BE49-F238E27FC236}">
                      <a16:creationId xmlns:a16="http://schemas.microsoft.com/office/drawing/2014/main" id="{FE939F6F-5539-4EA3-A1D7-F0CE72A71B4A}"/>
                    </a:ext>
                  </a:extLst>
                </p:cNvPr>
                <p:cNvSpPr>
                  <a:spLocks/>
                </p:cNvSpPr>
                <p:nvPr/>
              </p:nvSpPr>
              <p:spPr bwMode="auto">
                <a:xfrm>
                  <a:off x="73" y="677"/>
                  <a:ext cx="28" cy="17"/>
                </a:xfrm>
                <a:custGeom>
                  <a:avLst/>
                  <a:gdLst>
                    <a:gd name="T0" fmla="*/ 28 w 58"/>
                    <a:gd name="T1" fmla="*/ 17 h 34"/>
                    <a:gd name="T2" fmla="*/ 27 w 58"/>
                    <a:gd name="T3" fmla="*/ 17 h 34"/>
                    <a:gd name="T4" fmla="*/ 24 w 58"/>
                    <a:gd name="T5" fmla="*/ 17 h 34"/>
                    <a:gd name="T6" fmla="*/ 21 w 58"/>
                    <a:gd name="T7" fmla="*/ 16 h 34"/>
                    <a:gd name="T8" fmla="*/ 16 w 58"/>
                    <a:gd name="T9" fmla="*/ 13 h 34"/>
                    <a:gd name="T10" fmla="*/ 12 w 58"/>
                    <a:gd name="T11" fmla="*/ 11 h 34"/>
                    <a:gd name="T12" fmla="*/ 7 w 58"/>
                    <a:gd name="T13" fmla="*/ 8 h 34"/>
                    <a:gd name="T14" fmla="*/ 3 w 58"/>
                    <a:gd name="T15" fmla="*/ 4 h 34"/>
                    <a:gd name="T16" fmla="*/ 0 w 58"/>
                    <a:gd name="T17" fmla="*/ 0 h 34"/>
                    <a:gd name="T18" fmla="*/ 3 w 58"/>
                    <a:gd name="T19" fmla="*/ 2 h 34"/>
                    <a:gd name="T20" fmla="*/ 8 w 58"/>
                    <a:gd name="T21" fmla="*/ 4 h 34"/>
                    <a:gd name="T22" fmla="*/ 12 w 58"/>
                    <a:gd name="T23" fmla="*/ 6 h 34"/>
                    <a:gd name="T24" fmla="*/ 17 w 58"/>
                    <a:gd name="T25" fmla="*/ 9 h 34"/>
                    <a:gd name="T26" fmla="*/ 21 w 58"/>
                    <a:gd name="T27" fmla="*/ 12 h 34"/>
                    <a:gd name="T28" fmla="*/ 25 w 58"/>
                    <a:gd name="T29" fmla="*/ 13 h 34"/>
                    <a:gd name="T30" fmla="*/ 28 w 58"/>
                    <a:gd name="T31" fmla="*/ 16 h 34"/>
                    <a:gd name="T32" fmla="*/ 28 w 58"/>
                    <a:gd name="T33" fmla="*/ 17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34">
                      <a:moveTo>
                        <a:pt x="58" y="33"/>
                      </a:moveTo>
                      <a:lnTo>
                        <a:pt x="55" y="34"/>
                      </a:lnTo>
                      <a:lnTo>
                        <a:pt x="50" y="33"/>
                      </a:lnTo>
                      <a:lnTo>
                        <a:pt x="43" y="31"/>
                      </a:lnTo>
                      <a:lnTo>
                        <a:pt x="34" y="26"/>
                      </a:lnTo>
                      <a:lnTo>
                        <a:pt x="24" y="21"/>
                      </a:lnTo>
                      <a:lnTo>
                        <a:pt x="15" y="16"/>
                      </a:lnTo>
                      <a:lnTo>
                        <a:pt x="7" y="8"/>
                      </a:lnTo>
                      <a:lnTo>
                        <a:pt x="0" y="0"/>
                      </a:lnTo>
                      <a:lnTo>
                        <a:pt x="7" y="3"/>
                      </a:lnTo>
                      <a:lnTo>
                        <a:pt x="16" y="8"/>
                      </a:lnTo>
                      <a:lnTo>
                        <a:pt x="25" y="12"/>
                      </a:lnTo>
                      <a:lnTo>
                        <a:pt x="36" y="18"/>
                      </a:lnTo>
                      <a:lnTo>
                        <a:pt x="44" y="23"/>
                      </a:lnTo>
                      <a:lnTo>
                        <a:pt x="52" y="26"/>
                      </a:lnTo>
                      <a:lnTo>
                        <a:pt x="57" y="31"/>
                      </a:lnTo>
                      <a:lnTo>
                        <a:pt x="58"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2" name="Freeform 224">
                  <a:extLst>
                    <a:ext uri="{FF2B5EF4-FFF2-40B4-BE49-F238E27FC236}">
                      <a16:creationId xmlns:a16="http://schemas.microsoft.com/office/drawing/2014/main" id="{49BA65F3-A7DE-4D9E-AD69-D37152F2E0C2}"/>
                    </a:ext>
                  </a:extLst>
                </p:cNvPr>
                <p:cNvSpPr>
                  <a:spLocks/>
                </p:cNvSpPr>
                <p:nvPr/>
              </p:nvSpPr>
              <p:spPr bwMode="auto">
                <a:xfrm>
                  <a:off x="70" y="653"/>
                  <a:ext cx="37" cy="23"/>
                </a:xfrm>
                <a:custGeom>
                  <a:avLst/>
                  <a:gdLst>
                    <a:gd name="T0" fmla="*/ 37 w 73"/>
                    <a:gd name="T1" fmla="*/ 23 h 46"/>
                    <a:gd name="T2" fmla="*/ 35 w 73"/>
                    <a:gd name="T3" fmla="*/ 23 h 46"/>
                    <a:gd name="T4" fmla="*/ 31 w 73"/>
                    <a:gd name="T5" fmla="*/ 22 h 46"/>
                    <a:gd name="T6" fmla="*/ 26 w 73"/>
                    <a:gd name="T7" fmla="*/ 21 h 46"/>
                    <a:gd name="T8" fmla="*/ 20 w 73"/>
                    <a:gd name="T9" fmla="*/ 18 h 46"/>
                    <a:gd name="T10" fmla="*/ 14 w 73"/>
                    <a:gd name="T11" fmla="*/ 14 h 46"/>
                    <a:gd name="T12" fmla="*/ 8 w 73"/>
                    <a:gd name="T13" fmla="*/ 10 h 46"/>
                    <a:gd name="T14" fmla="*/ 3 w 73"/>
                    <a:gd name="T15" fmla="*/ 5 h 46"/>
                    <a:gd name="T16" fmla="*/ 0 w 73"/>
                    <a:gd name="T17" fmla="*/ 0 h 46"/>
                    <a:gd name="T18" fmla="*/ 3 w 73"/>
                    <a:gd name="T19" fmla="*/ 2 h 46"/>
                    <a:gd name="T20" fmla="*/ 7 w 73"/>
                    <a:gd name="T21" fmla="*/ 5 h 46"/>
                    <a:gd name="T22" fmla="*/ 14 w 73"/>
                    <a:gd name="T23" fmla="*/ 8 h 46"/>
                    <a:gd name="T24" fmla="*/ 21 w 73"/>
                    <a:gd name="T25" fmla="*/ 12 h 46"/>
                    <a:gd name="T26" fmla="*/ 27 w 73"/>
                    <a:gd name="T27" fmla="*/ 15 h 46"/>
                    <a:gd name="T28" fmla="*/ 32 w 73"/>
                    <a:gd name="T29" fmla="*/ 18 h 46"/>
                    <a:gd name="T30" fmla="*/ 36 w 73"/>
                    <a:gd name="T31" fmla="*/ 21 h 46"/>
                    <a:gd name="T32" fmla="*/ 37 w 73"/>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46">
                      <a:moveTo>
                        <a:pt x="73" y="45"/>
                      </a:moveTo>
                      <a:lnTo>
                        <a:pt x="70" y="46"/>
                      </a:lnTo>
                      <a:lnTo>
                        <a:pt x="62" y="44"/>
                      </a:lnTo>
                      <a:lnTo>
                        <a:pt x="51" y="41"/>
                      </a:lnTo>
                      <a:lnTo>
                        <a:pt x="40" y="35"/>
                      </a:lnTo>
                      <a:lnTo>
                        <a:pt x="27" y="27"/>
                      </a:lnTo>
                      <a:lnTo>
                        <a:pt x="16" y="19"/>
                      </a:lnTo>
                      <a:lnTo>
                        <a:pt x="5" y="9"/>
                      </a:lnTo>
                      <a:lnTo>
                        <a:pt x="0" y="0"/>
                      </a:lnTo>
                      <a:lnTo>
                        <a:pt x="5" y="4"/>
                      </a:lnTo>
                      <a:lnTo>
                        <a:pt x="14" y="9"/>
                      </a:lnTo>
                      <a:lnTo>
                        <a:pt x="27" y="16"/>
                      </a:lnTo>
                      <a:lnTo>
                        <a:pt x="41" y="23"/>
                      </a:lnTo>
                      <a:lnTo>
                        <a:pt x="54" y="30"/>
                      </a:lnTo>
                      <a:lnTo>
                        <a:pt x="64" y="36"/>
                      </a:lnTo>
                      <a:lnTo>
                        <a:pt x="71" y="42"/>
                      </a:lnTo>
                      <a:lnTo>
                        <a:pt x="73"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3" name="Freeform 225">
                  <a:extLst>
                    <a:ext uri="{FF2B5EF4-FFF2-40B4-BE49-F238E27FC236}">
                      <a16:creationId xmlns:a16="http://schemas.microsoft.com/office/drawing/2014/main" id="{97944008-B917-417B-A1CD-004B63BD5873}"/>
                    </a:ext>
                  </a:extLst>
                </p:cNvPr>
                <p:cNvSpPr>
                  <a:spLocks/>
                </p:cNvSpPr>
                <p:nvPr/>
              </p:nvSpPr>
              <p:spPr bwMode="auto">
                <a:xfrm>
                  <a:off x="72" y="631"/>
                  <a:ext cx="40" cy="26"/>
                </a:xfrm>
                <a:custGeom>
                  <a:avLst/>
                  <a:gdLst>
                    <a:gd name="T0" fmla="*/ 40 w 81"/>
                    <a:gd name="T1" fmla="*/ 25 h 51"/>
                    <a:gd name="T2" fmla="*/ 38 w 81"/>
                    <a:gd name="T3" fmla="*/ 26 h 51"/>
                    <a:gd name="T4" fmla="*/ 33 w 81"/>
                    <a:gd name="T5" fmla="*/ 25 h 51"/>
                    <a:gd name="T6" fmla="*/ 27 w 81"/>
                    <a:gd name="T7" fmla="*/ 22 h 51"/>
                    <a:gd name="T8" fmla="*/ 20 w 81"/>
                    <a:gd name="T9" fmla="*/ 18 h 51"/>
                    <a:gd name="T10" fmla="*/ 14 w 81"/>
                    <a:gd name="T11" fmla="*/ 14 h 51"/>
                    <a:gd name="T12" fmla="*/ 8 w 81"/>
                    <a:gd name="T13" fmla="*/ 10 h 51"/>
                    <a:gd name="T14" fmla="*/ 3 w 81"/>
                    <a:gd name="T15" fmla="*/ 5 h 51"/>
                    <a:gd name="T16" fmla="*/ 0 w 81"/>
                    <a:gd name="T17" fmla="*/ 0 h 51"/>
                    <a:gd name="T18" fmla="*/ 3 w 81"/>
                    <a:gd name="T19" fmla="*/ 2 h 51"/>
                    <a:gd name="T20" fmla="*/ 8 w 81"/>
                    <a:gd name="T21" fmla="*/ 5 h 51"/>
                    <a:gd name="T22" fmla="*/ 15 w 81"/>
                    <a:gd name="T23" fmla="*/ 9 h 51"/>
                    <a:gd name="T24" fmla="*/ 22 w 81"/>
                    <a:gd name="T25" fmla="*/ 13 h 51"/>
                    <a:gd name="T26" fmla="*/ 29 w 81"/>
                    <a:gd name="T27" fmla="*/ 17 h 51"/>
                    <a:gd name="T28" fmla="*/ 35 w 81"/>
                    <a:gd name="T29" fmla="*/ 21 h 51"/>
                    <a:gd name="T30" fmla="*/ 39 w 81"/>
                    <a:gd name="T31" fmla="*/ 24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5" y="43"/>
                      </a:lnTo>
                      <a:lnTo>
                        <a:pt x="41" y="36"/>
                      </a:lnTo>
                      <a:lnTo>
                        <a:pt x="28" y="28"/>
                      </a:lnTo>
                      <a:lnTo>
                        <a:pt x="16" y="19"/>
                      </a:lnTo>
                      <a:lnTo>
                        <a:pt x="6" y="10"/>
                      </a:lnTo>
                      <a:lnTo>
                        <a:pt x="0" y="0"/>
                      </a:lnTo>
                      <a:lnTo>
                        <a:pt x="6" y="4"/>
                      </a:lnTo>
                      <a:lnTo>
                        <a:pt x="17" y="10"/>
                      </a:lnTo>
                      <a:lnTo>
                        <a:pt x="30" y="17"/>
                      </a:lnTo>
                      <a:lnTo>
                        <a:pt x="45" y="25"/>
                      </a:lnTo>
                      <a:lnTo>
                        <a:pt x="59" y="34"/>
                      </a:lnTo>
                      <a:lnTo>
                        <a:pt x="70" y="41"/>
                      </a:lnTo>
                      <a:lnTo>
                        <a:pt x="78" y="47"/>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4" name="Freeform 226">
                  <a:extLst>
                    <a:ext uri="{FF2B5EF4-FFF2-40B4-BE49-F238E27FC236}">
                      <a16:creationId xmlns:a16="http://schemas.microsoft.com/office/drawing/2014/main" id="{E0CEBCBC-ED87-4524-8BFA-310AC76BA217}"/>
                    </a:ext>
                  </a:extLst>
                </p:cNvPr>
                <p:cNvSpPr>
                  <a:spLocks/>
                </p:cNvSpPr>
                <p:nvPr/>
              </p:nvSpPr>
              <p:spPr bwMode="auto">
                <a:xfrm>
                  <a:off x="76" y="617"/>
                  <a:ext cx="32" cy="27"/>
                </a:xfrm>
                <a:custGeom>
                  <a:avLst/>
                  <a:gdLst>
                    <a:gd name="T0" fmla="*/ 32 w 65"/>
                    <a:gd name="T1" fmla="*/ 27 h 54"/>
                    <a:gd name="T2" fmla="*/ 30 w 65"/>
                    <a:gd name="T3" fmla="*/ 27 h 54"/>
                    <a:gd name="T4" fmla="*/ 27 w 65"/>
                    <a:gd name="T5" fmla="*/ 25 h 54"/>
                    <a:gd name="T6" fmla="*/ 22 w 65"/>
                    <a:gd name="T7" fmla="*/ 22 h 54"/>
                    <a:gd name="T8" fmla="*/ 16 w 65"/>
                    <a:gd name="T9" fmla="*/ 18 h 54"/>
                    <a:gd name="T10" fmla="*/ 10 w 65"/>
                    <a:gd name="T11" fmla="*/ 13 h 54"/>
                    <a:gd name="T12" fmla="*/ 5 w 65"/>
                    <a:gd name="T13" fmla="*/ 8 h 54"/>
                    <a:gd name="T14" fmla="*/ 1 w 65"/>
                    <a:gd name="T15" fmla="*/ 4 h 54"/>
                    <a:gd name="T16" fmla="*/ 0 w 65"/>
                    <a:gd name="T17" fmla="*/ 0 h 54"/>
                    <a:gd name="T18" fmla="*/ 3 w 65"/>
                    <a:gd name="T19" fmla="*/ 2 h 54"/>
                    <a:gd name="T20" fmla="*/ 7 w 65"/>
                    <a:gd name="T21" fmla="*/ 6 h 54"/>
                    <a:gd name="T22" fmla="*/ 13 w 65"/>
                    <a:gd name="T23" fmla="*/ 10 h 54"/>
                    <a:gd name="T24" fmla="*/ 19 w 65"/>
                    <a:gd name="T25" fmla="*/ 14 h 54"/>
                    <a:gd name="T26" fmla="*/ 25 w 65"/>
                    <a:gd name="T27" fmla="*/ 18 h 54"/>
                    <a:gd name="T28" fmla="*/ 29 w 65"/>
                    <a:gd name="T29" fmla="*/ 22 h 54"/>
                    <a:gd name="T30" fmla="*/ 32 w 65"/>
                    <a:gd name="T31" fmla="*/ 25 h 54"/>
                    <a:gd name="T32" fmla="*/ 32 w 65"/>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4">
                      <a:moveTo>
                        <a:pt x="65" y="54"/>
                      </a:moveTo>
                      <a:lnTo>
                        <a:pt x="61" y="54"/>
                      </a:lnTo>
                      <a:lnTo>
                        <a:pt x="54" y="50"/>
                      </a:lnTo>
                      <a:lnTo>
                        <a:pt x="44" y="43"/>
                      </a:lnTo>
                      <a:lnTo>
                        <a:pt x="32" y="35"/>
                      </a:lnTo>
                      <a:lnTo>
                        <a:pt x="21" y="25"/>
                      </a:lnTo>
                      <a:lnTo>
                        <a:pt x="10" y="16"/>
                      </a:lnTo>
                      <a:lnTo>
                        <a:pt x="3" y="7"/>
                      </a:lnTo>
                      <a:lnTo>
                        <a:pt x="0" y="0"/>
                      </a:lnTo>
                      <a:lnTo>
                        <a:pt x="6" y="4"/>
                      </a:lnTo>
                      <a:lnTo>
                        <a:pt x="15" y="11"/>
                      </a:lnTo>
                      <a:lnTo>
                        <a:pt x="27" y="19"/>
                      </a:lnTo>
                      <a:lnTo>
                        <a:pt x="39" y="27"/>
                      </a:lnTo>
                      <a:lnTo>
                        <a:pt x="50" y="35"/>
                      </a:lnTo>
                      <a:lnTo>
                        <a:pt x="59" y="43"/>
                      </a:lnTo>
                      <a:lnTo>
                        <a:pt x="65" y="49"/>
                      </a:lnTo>
                      <a:lnTo>
                        <a:pt x="65"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5" name="Freeform 227">
                  <a:extLst>
                    <a:ext uri="{FF2B5EF4-FFF2-40B4-BE49-F238E27FC236}">
                      <a16:creationId xmlns:a16="http://schemas.microsoft.com/office/drawing/2014/main" id="{33A00E91-C0DF-4CAF-9E4C-6105F677B28B}"/>
                    </a:ext>
                  </a:extLst>
                </p:cNvPr>
                <p:cNvSpPr>
                  <a:spLocks/>
                </p:cNvSpPr>
                <p:nvPr/>
              </p:nvSpPr>
              <p:spPr bwMode="auto">
                <a:xfrm>
                  <a:off x="80" y="606"/>
                  <a:ext cx="27" cy="23"/>
                </a:xfrm>
                <a:custGeom>
                  <a:avLst/>
                  <a:gdLst>
                    <a:gd name="T0" fmla="*/ 27 w 54"/>
                    <a:gd name="T1" fmla="*/ 23 h 46"/>
                    <a:gd name="T2" fmla="*/ 26 w 54"/>
                    <a:gd name="T3" fmla="*/ 23 h 46"/>
                    <a:gd name="T4" fmla="*/ 23 w 54"/>
                    <a:gd name="T5" fmla="*/ 23 h 46"/>
                    <a:gd name="T6" fmla="*/ 19 w 54"/>
                    <a:gd name="T7" fmla="*/ 20 h 46"/>
                    <a:gd name="T8" fmla="*/ 14 w 54"/>
                    <a:gd name="T9" fmla="*/ 17 h 46"/>
                    <a:gd name="T10" fmla="*/ 10 w 54"/>
                    <a:gd name="T11" fmla="*/ 13 h 46"/>
                    <a:gd name="T12" fmla="*/ 5 w 54"/>
                    <a:gd name="T13" fmla="*/ 9 h 46"/>
                    <a:gd name="T14" fmla="*/ 2 w 54"/>
                    <a:gd name="T15" fmla="*/ 5 h 46"/>
                    <a:gd name="T16" fmla="*/ 0 w 54"/>
                    <a:gd name="T17" fmla="*/ 0 h 46"/>
                    <a:gd name="T18" fmla="*/ 3 w 54"/>
                    <a:gd name="T19" fmla="*/ 2 h 46"/>
                    <a:gd name="T20" fmla="*/ 7 w 54"/>
                    <a:gd name="T21" fmla="*/ 6 h 46"/>
                    <a:gd name="T22" fmla="*/ 12 w 54"/>
                    <a:gd name="T23" fmla="*/ 9 h 46"/>
                    <a:gd name="T24" fmla="*/ 17 w 54"/>
                    <a:gd name="T25" fmla="*/ 13 h 46"/>
                    <a:gd name="T26" fmla="*/ 22 w 54"/>
                    <a:gd name="T27" fmla="*/ 16 h 46"/>
                    <a:gd name="T28" fmla="*/ 25 w 54"/>
                    <a:gd name="T29" fmla="*/ 19 h 46"/>
                    <a:gd name="T30" fmla="*/ 27 w 54"/>
                    <a:gd name="T31" fmla="*/ 21 h 46"/>
                    <a:gd name="T32" fmla="*/ 27 w 54"/>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6">
                      <a:moveTo>
                        <a:pt x="54" y="46"/>
                      </a:moveTo>
                      <a:lnTo>
                        <a:pt x="51" y="46"/>
                      </a:lnTo>
                      <a:lnTo>
                        <a:pt x="45" y="45"/>
                      </a:lnTo>
                      <a:lnTo>
                        <a:pt x="37" y="40"/>
                      </a:lnTo>
                      <a:lnTo>
                        <a:pt x="28" y="34"/>
                      </a:lnTo>
                      <a:lnTo>
                        <a:pt x="19" y="26"/>
                      </a:lnTo>
                      <a:lnTo>
                        <a:pt x="10" y="18"/>
                      </a:lnTo>
                      <a:lnTo>
                        <a:pt x="4" y="9"/>
                      </a:lnTo>
                      <a:lnTo>
                        <a:pt x="0" y="0"/>
                      </a:lnTo>
                      <a:lnTo>
                        <a:pt x="6" y="4"/>
                      </a:lnTo>
                      <a:lnTo>
                        <a:pt x="14" y="11"/>
                      </a:lnTo>
                      <a:lnTo>
                        <a:pt x="23" y="18"/>
                      </a:lnTo>
                      <a:lnTo>
                        <a:pt x="33" y="25"/>
                      </a:lnTo>
                      <a:lnTo>
                        <a:pt x="43" y="32"/>
                      </a:lnTo>
                      <a:lnTo>
                        <a:pt x="50" y="38"/>
                      </a:lnTo>
                      <a:lnTo>
                        <a:pt x="54" y="42"/>
                      </a:lnTo>
                      <a:lnTo>
                        <a:pt x="54"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6" name="Freeform 228">
                  <a:extLst>
                    <a:ext uri="{FF2B5EF4-FFF2-40B4-BE49-F238E27FC236}">
                      <a16:creationId xmlns:a16="http://schemas.microsoft.com/office/drawing/2014/main" id="{723CF85C-08E6-4621-9838-5374E334B36D}"/>
                    </a:ext>
                  </a:extLst>
                </p:cNvPr>
                <p:cNvSpPr>
                  <a:spLocks/>
                </p:cNvSpPr>
                <p:nvPr/>
              </p:nvSpPr>
              <p:spPr bwMode="auto">
                <a:xfrm>
                  <a:off x="88" y="595"/>
                  <a:ext cx="19" cy="20"/>
                </a:xfrm>
                <a:custGeom>
                  <a:avLst/>
                  <a:gdLst>
                    <a:gd name="T0" fmla="*/ 19 w 38"/>
                    <a:gd name="T1" fmla="*/ 20 h 40"/>
                    <a:gd name="T2" fmla="*/ 18 w 38"/>
                    <a:gd name="T3" fmla="*/ 20 h 40"/>
                    <a:gd name="T4" fmla="*/ 15 w 38"/>
                    <a:gd name="T5" fmla="*/ 19 h 40"/>
                    <a:gd name="T6" fmla="*/ 12 w 38"/>
                    <a:gd name="T7" fmla="*/ 16 h 40"/>
                    <a:gd name="T8" fmla="*/ 8 w 38"/>
                    <a:gd name="T9" fmla="*/ 13 h 40"/>
                    <a:gd name="T10" fmla="*/ 6 w 38"/>
                    <a:gd name="T11" fmla="*/ 9 h 40"/>
                    <a:gd name="T12" fmla="*/ 3 w 38"/>
                    <a:gd name="T13" fmla="*/ 5 h 40"/>
                    <a:gd name="T14" fmla="*/ 1 w 38"/>
                    <a:gd name="T15" fmla="*/ 2 h 40"/>
                    <a:gd name="T16" fmla="*/ 0 w 38"/>
                    <a:gd name="T17" fmla="*/ 0 h 40"/>
                    <a:gd name="T18" fmla="*/ 2 w 38"/>
                    <a:gd name="T19" fmla="*/ 2 h 40"/>
                    <a:gd name="T20" fmla="*/ 5 w 38"/>
                    <a:gd name="T21" fmla="*/ 5 h 40"/>
                    <a:gd name="T22" fmla="*/ 8 w 38"/>
                    <a:gd name="T23" fmla="*/ 8 h 40"/>
                    <a:gd name="T24" fmla="*/ 11 w 38"/>
                    <a:gd name="T25" fmla="*/ 11 h 40"/>
                    <a:gd name="T26" fmla="*/ 14 w 38"/>
                    <a:gd name="T27" fmla="*/ 13 h 40"/>
                    <a:gd name="T28" fmla="*/ 17 w 38"/>
                    <a:gd name="T29" fmla="*/ 16 h 40"/>
                    <a:gd name="T30" fmla="*/ 19 w 38"/>
                    <a:gd name="T31" fmla="*/ 19 h 40"/>
                    <a:gd name="T32" fmla="*/ 19 w 38"/>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40">
                      <a:moveTo>
                        <a:pt x="38" y="40"/>
                      </a:moveTo>
                      <a:lnTo>
                        <a:pt x="35" y="40"/>
                      </a:lnTo>
                      <a:lnTo>
                        <a:pt x="30" y="37"/>
                      </a:lnTo>
                      <a:lnTo>
                        <a:pt x="23" y="32"/>
                      </a:lnTo>
                      <a:lnTo>
                        <a:pt x="16" y="25"/>
                      </a:lnTo>
                      <a:lnTo>
                        <a:pt x="11" y="18"/>
                      </a:lnTo>
                      <a:lnTo>
                        <a:pt x="5" y="10"/>
                      </a:lnTo>
                      <a:lnTo>
                        <a:pt x="1" y="4"/>
                      </a:lnTo>
                      <a:lnTo>
                        <a:pt x="0" y="0"/>
                      </a:lnTo>
                      <a:lnTo>
                        <a:pt x="4" y="4"/>
                      </a:lnTo>
                      <a:lnTo>
                        <a:pt x="9" y="9"/>
                      </a:lnTo>
                      <a:lnTo>
                        <a:pt x="16" y="15"/>
                      </a:lnTo>
                      <a:lnTo>
                        <a:pt x="22" y="21"/>
                      </a:lnTo>
                      <a:lnTo>
                        <a:pt x="28" y="26"/>
                      </a:lnTo>
                      <a:lnTo>
                        <a:pt x="34" y="32"/>
                      </a:lnTo>
                      <a:lnTo>
                        <a:pt x="37" y="37"/>
                      </a:lnTo>
                      <a:lnTo>
                        <a:pt x="38"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7" name="Freeform 229">
                  <a:extLst>
                    <a:ext uri="{FF2B5EF4-FFF2-40B4-BE49-F238E27FC236}">
                      <a16:creationId xmlns:a16="http://schemas.microsoft.com/office/drawing/2014/main" id="{E0AD6716-ACFF-47BC-8D36-40B49D47A61B}"/>
                    </a:ext>
                  </a:extLst>
                </p:cNvPr>
                <p:cNvSpPr>
                  <a:spLocks/>
                </p:cNvSpPr>
                <p:nvPr/>
              </p:nvSpPr>
              <p:spPr bwMode="auto">
                <a:xfrm>
                  <a:off x="93" y="589"/>
                  <a:ext cx="11" cy="13"/>
                </a:xfrm>
                <a:custGeom>
                  <a:avLst/>
                  <a:gdLst>
                    <a:gd name="T0" fmla="*/ 11 w 23"/>
                    <a:gd name="T1" fmla="*/ 13 h 27"/>
                    <a:gd name="T2" fmla="*/ 9 w 23"/>
                    <a:gd name="T3" fmla="*/ 12 h 27"/>
                    <a:gd name="T4" fmla="*/ 4 w 23"/>
                    <a:gd name="T5" fmla="*/ 9 h 27"/>
                    <a:gd name="T6" fmla="*/ 0 w 23"/>
                    <a:gd name="T7" fmla="*/ 4 h 27"/>
                    <a:gd name="T8" fmla="*/ 0 w 23"/>
                    <a:gd name="T9" fmla="*/ 0 h 27"/>
                    <a:gd name="T10" fmla="*/ 3 w 23"/>
                    <a:gd name="T11" fmla="*/ 4 h 27"/>
                    <a:gd name="T12" fmla="*/ 7 w 23"/>
                    <a:gd name="T13" fmla="*/ 8 h 27"/>
                    <a:gd name="T14" fmla="*/ 11 w 23"/>
                    <a:gd name="T15" fmla="*/ 11 h 27"/>
                    <a:gd name="T16" fmla="*/ 11 w 23"/>
                    <a:gd name="T17" fmla="*/ 13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27">
                      <a:moveTo>
                        <a:pt x="23" y="27"/>
                      </a:moveTo>
                      <a:lnTo>
                        <a:pt x="18" y="25"/>
                      </a:lnTo>
                      <a:lnTo>
                        <a:pt x="8" y="19"/>
                      </a:lnTo>
                      <a:lnTo>
                        <a:pt x="0" y="9"/>
                      </a:lnTo>
                      <a:lnTo>
                        <a:pt x="0" y="0"/>
                      </a:lnTo>
                      <a:lnTo>
                        <a:pt x="6" y="9"/>
                      </a:lnTo>
                      <a:lnTo>
                        <a:pt x="15" y="16"/>
                      </a:lnTo>
                      <a:lnTo>
                        <a:pt x="23" y="22"/>
                      </a:lnTo>
                      <a:lnTo>
                        <a:pt x="23"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8" name="Freeform 230">
                  <a:extLst>
                    <a:ext uri="{FF2B5EF4-FFF2-40B4-BE49-F238E27FC236}">
                      <a16:creationId xmlns:a16="http://schemas.microsoft.com/office/drawing/2014/main" id="{165386B9-8023-4A9E-8759-EB3F7524665C}"/>
                    </a:ext>
                  </a:extLst>
                </p:cNvPr>
                <p:cNvSpPr>
                  <a:spLocks/>
                </p:cNvSpPr>
                <p:nvPr/>
              </p:nvSpPr>
              <p:spPr bwMode="auto">
                <a:xfrm>
                  <a:off x="80" y="696"/>
                  <a:ext cx="17" cy="15"/>
                </a:xfrm>
                <a:custGeom>
                  <a:avLst/>
                  <a:gdLst>
                    <a:gd name="T0" fmla="*/ 0 w 33"/>
                    <a:gd name="T1" fmla="*/ 0 h 29"/>
                    <a:gd name="T2" fmla="*/ 1 w 33"/>
                    <a:gd name="T3" fmla="*/ 1 h 29"/>
                    <a:gd name="T4" fmla="*/ 4 w 33"/>
                    <a:gd name="T5" fmla="*/ 2 h 29"/>
                    <a:gd name="T6" fmla="*/ 7 w 33"/>
                    <a:gd name="T7" fmla="*/ 5 h 29"/>
                    <a:gd name="T8" fmla="*/ 10 w 33"/>
                    <a:gd name="T9" fmla="*/ 6 h 29"/>
                    <a:gd name="T10" fmla="*/ 14 w 33"/>
                    <a:gd name="T11" fmla="*/ 9 h 29"/>
                    <a:gd name="T12" fmla="*/ 16 w 33"/>
                    <a:gd name="T13" fmla="*/ 11 h 29"/>
                    <a:gd name="T14" fmla="*/ 17 w 33"/>
                    <a:gd name="T15" fmla="*/ 13 h 29"/>
                    <a:gd name="T16" fmla="*/ 16 w 33"/>
                    <a:gd name="T17" fmla="*/ 15 h 29"/>
                    <a:gd name="T18" fmla="*/ 13 w 33"/>
                    <a:gd name="T19" fmla="*/ 15 h 29"/>
                    <a:gd name="T20" fmla="*/ 8 w 33"/>
                    <a:gd name="T21" fmla="*/ 10 h 29"/>
                    <a:gd name="T22" fmla="*/ 4 w 33"/>
                    <a:gd name="T23" fmla="*/ 4 h 29"/>
                    <a:gd name="T24" fmla="*/ 0 w 33"/>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9">
                      <a:moveTo>
                        <a:pt x="0" y="0"/>
                      </a:moveTo>
                      <a:lnTo>
                        <a:pt x="2" y="2"/>
                      </a:lnTo>
                      <a:lnTo>
                        <a:pt x="7" y="4"/>
                      </a:lnTo>
                      <a:lnTo>
                        <a:pt x="14" y="9"/>
                      </a:lnTo>
                      <a:lnTo>
                        <a:pt x="20" y="12"/>
                      </a:lnTo>
                      <a:lnTo>
                        <a:pt x="27" y="17"/>
                      </a:lnTo>
                      <a:lnTo>
                        <a:pt x="31" y="22"/>
                      </a:lnTo>
                      <a:lnTo>
                        <a:pt x="33" y="25"/>
                      </a:lnTo>
                      <a:lnTo>
                        <a:pt x="32" y="29"/>
                      </a:lnTo>
                      <a:lnTo>
                        <a:pt x="25" y="29"/>
                      </a:lnTo>
                      <a:lnTo>
                        <a:pt x="16" y="19"/>
                      </a:lnTo>
                      <a:lnTo>
                        <a:pt x="7"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9" name="Freeform 231">
                  <a:extLst>
                    <a:ext uri="{FF2B5EF4-FFF2-40B4-BE49-F238E27FC236}">
                      <a16:creationId xmlns:a16="http://schemas.microsoft.com/office/drawing/2014/main" id="{7C1FCE89-4473-46E7-8962-12508C9F81FF}"/>
                    </a:ext>
                  </a:extLst>
                </p:cNvPr>
                <p:cNvSpPr>
                  <a:spLocks/>
                </p:cNvSpPr>
                <p:nvPr/>
              </p:nvSpPr>
              <p:spPr bwMode="auto">
                <a:xfrm>
                  <a:off x="71" y="696"/>
                  <a:ext cx="8" cy="18"/>
                </a:xfrm>
                <a:custGeom>
                  <a:avLst/>
                  <a:gdLst>
                    <a:gd name="T0" fmla="*/ 8 w 16"/>
                    <a:gd name="T1" fmla="*/ 0 h 35"/>
                    <a:gd name="T2" fmla="*/ 6 w 16"/>
                    <a:gd name="T3" fmla="*/ 3 h 35"/>
                    <a:gd name="T4" fmla="*/ 3 w 16"/>
                    <a:gd name="T5" fmla="*/ 9 h 35"/>
                    <a:gd name="T6" fmla="*/ 0 w 16"/>
                    <a:gd name="T7" fmla="*/ 14 h 35"/>
                    <a:gd name="T8" fmla="*/ 1 w 16"/>
                    <a:gd name="T9" fmla="*/ 18 h 35"/>
                    <a:gd name="T10" fmla="*/ 3 w 16"/>
                    <a:gd name="T11" fmla="*/ 17 h 35"/>
                    <a:gd name="T12" fmla="*/ 5 w 16"/>
                    <a:gd name="T13" fmla="*/ 12 h 35"/>
                    <a:gd name="T14" fmla="*/ 7 w 16"/>
                    <a:gd name="T15" fmla="*/ 5 h 35"/>
                    <a:gd name="T16" fmla="*/ 8 w 16"/>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35">
                      <a:moveTo>
                        <a:pt x="16" y="0"/>
                      </a:moveTo>
                      <a:lnTo>
                        <a:pt x="12" y="5"/>
                      </a:lnTo>
                      <a:lnTo>
                        <a:pt x="6" y="17"/>
                      </a:lnTo>
                      <a:lnTo>
                        <a:pt x="0" y="27"/>
                      </a:lnTo>
                      <a:lnTo>
                        <a:pt x="1" y="35"/>
                      </a:lnTo>
                      <a:lnTo>
                        <a:pt x="6" y="33"/>
                      </a:lnTo>
                      <a:lnTo>
                        <a:pt x="10" y="23"/>
                      </a:lnTo>
                      <a:lnTo>
                        <a:pt x="14" y="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0" name="Freeform 232">
                  <a:extLst>
                    <a:ext uri="{FF2B5EF4-FFF2-40B4-BE49-F238E27FC236}">
                      <a16:creationId xmlns:a16="http://schemas.microsoft.com/office/drawing/2014/main" id="{8C6BE079-0940-45FC-A68F-CBD37F1DCB69}"/>
                    </a:ext>
                  </a:extLst>
                </p:cNvPr>
                <p:cNvSpPr>
                  <a:spLocks/>
                </p:cNvSpPr>
                <p:nvPr/>
              </p:nvSpPr>
              <p:spPr bwMode="auto">
                <a:xfrm>
                  <a:off x="81" y="699"/>
                  <a:ext cx="5" cy="20"/>
                </a:xfrm>
                <a:custGeom>
                  <a:avLst/>
                  <a:gdLst>
                    <a:gd name="T0" fmla="*/ 0 w 11"/>
                    <a:gd name="T1" fmla="*/ 0 h 41"/>
                    <a:gd name="T2" fmla="*/ 0 w 11"/>
                    <a:gd name="T3" fmla="*/ 4 h 41"/>
                    <a:gd name="T4" fmla="*/ 0 w 11"/>
                    <a:gd name="T5" fmla="*/ 11 h 41"/>
                    <a:gd name="T6" fmla="*/ 1 w 11"/>
                    <a:gd name="T7" fmla="*/ 17 h 41"/>
                    <a:gd name="T8" fmla="*/ 3 w 11"/>
                    <a:gd name="T9" fmla="*/ 20 h 41"/>
                    <a:gd name="T10" fmla="*/ 5 w 11"/>
                    <a:gd name="T11" fmla="*/ 18 h 41"/>
                    <a:gd name="T12" fmla="*/ 4 w 11"/>
                    <a:gd name="T13" fmla="*/ 12 h 41"/>
                    <a:gd name="T14" fmla="*/ 2 w 11"/>
                    <a:gd name="T15" fmla="*/ 5 h 41"/>
                    <a:gd name="T16" fmla="*/ 0 w 11"/>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1">
                      <a:moveTo>
                        <a:pt x="0" y="0"/>
                      </a:moveTo>
                      <a:lnTo>
                        <a:pt x="1" y="9"/>
                      </a:lnTo>
                      <a:lnTo>
                        <a:pt x="1" y="22"/>
                      </a:lnTo>
                      <a:lnTo>
                        <a:pt x="3" y="35"/>
                      </a:lnTo>
                      <a:lnTo>
                        <a:pt x="7" y="41"/>
                      </a:lnTo>
                      <a:lnTo>
                        <a:pt x="11" y="36"/>
                      </a:lnTo>
                      <a:lnTo>
                        <a:pt x="8" y="24"/>
                      </a:lnTo>
                      <a:lnTo>
                        <a:pt x="4"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1" name="Freeform 233">
                  <a:extLst>
                    <a:ext uri="{FF2B5EF4-FFF2-40B4-BE49-F238E27FC236}">
                      <a16:creationId xmlns:a16="http://schemas.microsoft.com/office/drawing/2014/main" id="{6D699BE4-3EFE-46F2-A41F-0E873BC9A569}"/>
                    </a:ext>
                  </a:extLst>
                </p:cNvPr>
                <p:cNvSpPr>
                  <a:spLocks/>
                </p:cNvSpPr>
                <p:nvPr/>
              </p:nvSpPr>
              <p:spPr bwMode="auto">
                <a:xfrm>
                  <a:off x="62" y="689"/>
                  <a:ext cx="15" cy="18"/>
                </a:xfrm>
                <a:custGeom>
                  <a:avLst/>
                  <a:gdLst>
                    <a:gd name="T0" fmla="*/ 15 w 30"/>
                    <a:gd name="T1" fmla="*/ 0 h 36"/>
                    <a:gd name="T2" fmla="*/ 12 w 30"/>
                    <a:gd name="T3" fmla="*/ 6 h 36"/>
                    <a:gd name="T4" fmla="*/ 8 w 30"/>
                    <a:gd name="T5" fmla="*/ 12 h 36"/>
                    <a:gd name="T6" fmla="*/ 3 w 30"/>
                    <a:gd name="T7" fmla="*/ 17 h 36"/>
                    <a:gd name="T8" fmla="*/ 0 w 30"/>
                    <a:gd name="T9" fmla="*/ 18 h 36"/>
                    <a:gd name="T10" fmla="*/ 0 w 30"/>
                    <a:gd name="T11" fmla="*/ 16 h 36"/>
                    <a:gd name="T12" fmla="*/ 2 w 30"/>
                    <a:gd name="T13" fmla="*/ 15 h 36"/>
                    <a:gd name="T14" fmla="*/ 3 w 30"/>
                    <a:gd name="T15" fmla="*/ 12 h 36"/>
                    <a:gd name="T16" fmla="*/ 6 w 30"/>
                    <a:gd name="T17" fmla="*/ 9 h 36"/>
                    <a:gd name="T18" fmla="*/ 9 w 30"/>
                    <a:gd name="T19" fmla="*/ 7 h 36"/>
                    <a:gd name="T20" fmla="*/ 12 w 30"/>
                    <a:gd name="T21" fmla="*/ 4 h 36"/>
                    <a:gd name="T22" fmla="*/ 14 w 30"/>
                    <a:gd name="T23" fmla="*/ 2 h 36"/>
                    <a:gd name="T24" fmla="*/ 15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36">
                      <a:moveTo>
                        <a:pt x="30" y="0"/>
                      </a:moveTo>
                      <a:lnTo>
                        <a:pt x="23" y="11"/>
                      </a:lnTo>
                      <a:lnTo>
                        <a:pt x="15" y="24"/>
                      </a:lnTo>
                      <a:lnTo>
                        <a:pt x="6" y="34"/>
                      </a:lnTo>
                      <a:lnTo>
                        <a:pt x="0" y="36"/>
                      </a:lnTo>
                      <a:lnTo>
                        <a:pt x="0" y="32"/>
                      </a:lnTo>
                      <a:lnTo>
                        <a:pt x="3" y="29"/>
                      </a:lnTo>
                      <a:lnTo>
                        <a:pt x="6" y="23"/>
                      </a:lnTo>
                      <a:lnTo>
                        <a:pt x="12" y="17"/>
                      </a:lnTo>
                      <a:lnTo>
                        <a:pt x="18" y="13"/>
                      </a:lnTo>
                      <a:lnTo>
                        <a:pt x="23" y="7"/>
                      </a:lnTo>
                      <a:lnTo>
                        <a:pt x="28" y="3"/>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2" name="Freeform 234">
                  <a:extLst>
                    <a:ext uri="{FF2B5EF4-FFF2-40B4-BE49-F238E27FC236}">
                      <a16:creationId xmlns:a16="http://schemas.microsoft.com/office/drawing/2014/main" id="{8888E045-3A50-4D4E-85BA-2CE9F65538AB}"/>
                    </a:ext>
                  </a:extLst>
                </p:cNvPr>
                <p:cNvSpPr>
                  <a:spLocks/>
                </p:cNvSpPr>
                <p:nvPr/>
              </p:nvSpPr>
              <p:spPr bwMode="auto">
                <a:xfrm>
                  <a:off x="63" y="592"/>
                  <a:ext cx="26" cy="5"/>
                </a:xfrm>
                <a:custGeom>
                  <a:avLst/>
                  <a:gdLst>
                    <a:gd name="T0" fmla="*/ 26 w 52"/>
                    <a:gd name="T1" fmla="*/ 5 h 10"/>
                    <a:gd name="T2" fmla="*/ 23 w 52"/>
                    <a:gd name="T3" fmla="*/ 5 h 10"/>
                    <a:gd name="T4" fmla="*/ 19 w 52"/>
                    <a:gd name="T5" fmla="*/ 5 h 10"/>
                    <a:gd name="T6" fmla="*/ 15 w 52"/>
                    <a:gd name="T7" fmla="*/ 5 h 10"/>
                    <a:gd name="T8" fmla="*/ 11 w 52"/>
                    <a:gd name="T9" fmla="*/ 5 h 10"/>
                    <a:gd name="T10" fmla="*/ 7 w 52"/>
                    <a:gd name="T11" fmla="*/ 5 h 10"/>
                    <a:gd name="T12" fmla="*/ 4 w 52"/>
                    <a:gd name="T13" fmla="*/ 5 h 10"/>
                    <a:gd name="T14" fmla="*/ 1 w 52"/>
                    <a:gd name="T15" fmla="*/ 4 h 10"/>
                    <a:gd name="T16" fmla="*/ 0 w 52"/>
                    <a:gd name="T17" fmla="*/ 2 h 10"/>
                    <a:gd name="T18" fmla="*/ 1 w 52"/>
                    <a:gd name="T19" fmla="*/ 1 h 10"/>
                    <a:gd name="T20" fmla="*/ 3 w 52"/>
                    <a:gd name="T21" fmla="*/ 0 h 10"/>
                    <a:gd name="T22" fmla="*/ 6 w 52"/>
                    <a:gd name="T23" fmla="*/ 0 h 10"/>
                    <a:gd name="T24" fmla="*/ 10 w 52"/>
                    <a:gd name="T25" fmla="*/ 1 h 10"/>
                    <a:gd name="T26" fmla="*/ 14 w 52"/>
                    <a:gd name="T27" fmla="*/ 3 h 10"/>
                    <a:gd name="T28" fmla="*/ 19 w 52"/>
                    <a:gd name="T29" fmla="*/ 4 h 10"/>
                    <a:gd name="T30" fmla="*/ 23 w 52"/>
                    <a:gd name="T31" fmla="*/ 4 h 10"/>
                    <a:gd name="T32" fmla="*/ 26 w 52"/>
                    <a:gd name="T33" fmla="*/ 5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0">
                      <a:moveTo>
                        <a:pt x="52" y="9"/>
                      </a:moveTo>
                      <a:lnTo>
                        <a:pt x="46" y="9"/>
                      </a:lnTo>
                      <a:lnTo>
                        <a:pt x="38" y="10"/>
                      </a:lnTo>
                      <a:lnTo>
                        <a:pt x="30" y="10"/>
                      </a:lnTo>
                      <a:lnTo>
                        <a:pt x="22" y="10"/>
                      </a:lnTo>
                      <a:lnTo>
                        <a:pt x="14" y="10"/>
                      </a:lnTo>
                      <a:lnTo>
                        <a:pt x="7" y="9"/>
                      </a:lnTo>
                      <a:lnTo>
                        <a:pt x="2" y="7"/>
                      </a:lnTo>
                      <a:lnTo>
                        <a:pt x="0" y="3"/>
                      </a:lnTo>
                      <a:lnTo>
                        <a:pt x="1" y="1"/>
                      </a:lnTo>
                      <a:lnTo>
                        <a:pt x="5" y="0"/>
                      </a:lnTo>
                      <a:lnTo>
                        <a:pt x="12" y="0"/>
                      </a:lnTo>
                      <a:lnTo>
                        <a:pt x="20" y="2"/>
                      </a:lnTo>
                      <a:lnTo>
                        <a:pt x="28" y="5"/>
                      </a:lnTo>
                      <a:lnTo>
                        <a:pt x="38" y="7"/>
                      </a:lnTo>
                      <a:lnTo>
                        <a:pt x="46" y="8"/>
                      </a:lnTo>
                      <a:lnTo>
                        <a:pt x="52"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3" name="Freeform 235">
                  <a:extLst>
                    <a:ext uri="{FF2B5EF4-FFF2-40B4-BE49-F238E27FC236}">
                      <a16:creationId xmlns:a16="http://schemas.microsoft.com/office/drawing/2014/main" id="{57E67F59-2133-4325-8D0A-6155E8B2719B}"/>
                    </a:ext>
                  </a:extLst>
                </p:cNvPr>
                <p:cNvSpPr>
                  <a:spLocks/>
                </p:cNvSpPr>
                <p:nvPr/>
              </p:nvSpPr>
              <p:spPr bwMode="auto">
                <a:xfrm>
                  <a:off x="68" y="582"/>
                  <a:ext cx="25" cy="8"/>
                </a:xfrm>
                <a:custGeom>
                  <a:avLst/>
                  <a:gdLst>
                    <a:gd name="T0" fmla="*/ 25 w 49"/>
                    <a:gd name="T1" fmla="*/ 8 h 18"/>
                    <a:gd name="T2" fmla="*/ 23 w 49"/>
                    <a:gd name="T3" fmla="*/ 8 h 18"/>
                    <a:gd name="T4" fmla="*/ 19 w 49"/>
                    <a:gd name="T5" fmla="*/ 7 h 18"/>
                    <a:gd name="T6" fmla="*/ 15 w 49"/>
                    <a:gd name="T7" fmla="*/ 7 h 18"/>
                    <a:gd name="T8" fmla="*/ 11 w 49"/>
                    <a:gd name="T9" fmla="*/ 6 h 18"/>
                    <a:gd name="T10" fmla="*/ 7 w 49"/>
                    <a:gd name="T11" fmla="*/ 5 h 18"/>
                    <a:gd name="T12" fmla="*/ 4 w 49"/>
                    <a:gd name="T13" fmla="*/ 4 h 18"/>
                    <a:gd name="T14" fmla="*/ 1 w 49"/>
                    <a:gd name="T15" fmla="*/ 3 h 18"/>
                    <a:gd name="T16" fmla="*/ 0 w 49"/>
                    <a:gd name="T17" fmla="*/ 1 h 18"/>
                    <a:gd name="T18" fmla="*/ 1 w 49"/>
                    <a:gd name="T19" fmla="*/ 0 h 18"/>
                    <a:gd name="T20" fmla="*/ 4 w 49"/>
                    <a:gd name="T21" fmla="*/ 0 h 18"/>
                    <a:gd name="T22" fmla="*/ 7 w 49"/>
                    <a:gd name="T23" fmla="*/ 1 h 18"/>
                    <a:gd name="T24" fmla="*/ 11 w 49"/>
                    <a:gd name="T25" fmla="*/ 3 h 18"/>
                    <a:gd name="T26" fmla="*/ 16 w 49"/>
                    <a:gd name="T27" fmla="*/ 4 h 18"/>
                    <a:gd name="T28" fmla="*/ 20 w 49"/>
                    <a:gd name="T29" fmla="*/ 6 h 18"/>
                    <a:gd name="T30" fmla="*/ 23 w 49"/>
                    <a:gd name="T31" fmla="*/ 7 h 18"/>
                    <a:gd name="T32" fmla="*/ 25 w 49"/>
                    <a:gd name="T33" fmla="*/ 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18">
                      <a:moveTo>
                        <a:pt x="49" y="18"/>
                      </a:moveTo>
                      <a:lnTo>
                        <a:pt x="45" y="18"/>
                      </a:lnTo>
                      <a:lnTo>
                        <a:pt x="38" y="16"/>
                      </a:lnTo>
                      <a:lnTo>
                        <a:pt x="30" y="15"/>
                      </a:lnTo>
                      <a:lnTo>
                        <a:pt x="22" y="14"/>
                      </a:lnTo>
                      <a:lnTo>
                        <a:pt x="14" y="12"/>
                      </a:lnTo>
                      <a:lnTo>
                        <a:pt x="7" y="10"/>
                      </a:lnTo>
                      <a:lnTo>
                        <a:pt x="2" y="6"/>
                      </a:lnTo>
                      <a:lnTo>
                        <a:pt x="0" y="3"/>
                      </a:lnTo>
                      <a:lnTo>
                        <a:pt x="1" y="0"/>
                      </a:lnTo>
                      <a:lnTo>
                        <a:pt x="7" y="0"/>
                      </a:lnTo>
                      <a:lnTo>
                        <a:pt x="14" y="3"/>
                      </a:lnTo>
                      <a:lnTo>
                        <a:pt x="22" y="6"/>
                      </a:lnTo>
                      <a:lnTo>
                        <a:pt x="31" y="10"/>
                      </a:lnTo>
                      <a:lnTo>
                        <a:pt x="39" y="13"/>
                      </a:lnTo>
                      <a:lnTo>
                        <a:pt x="46" y="16"/>
                      </a:lnTo>
                      <a:lnTo>
                        <a:pt x="49"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4" name="Freeform 236">
                  <a:extLst>
                    <a:ext uri="{FF2B5EF4-FFF2-40B4-BE49-F238E27FC236}">
                      <a16:creationId xmlns:a16="http://schemas.microsoft.com/office/drawing/2014/main" id="{C047A800-61F6-414D-8AAE-93713477D95E}"/>
                    </a:ext>
                  </a:extLst>
                </p:cNvPr>
                <p:cNvSpPr>
                  <a:spLocks/>
                </p:cNvSpPr>
                <p:nvPr/>
              </p:nvSpPr>
              <p:spPr bwMode="auto">
                <a:xfrm>
                  <a:off x="56" y="605"/>
                  <a:ext cx="25" cy="5"/>
                </a:xfrm>
                <a:custGeom>
                  <a:avLst/>
                  <a:gdLst>
                    <a:gd name="T0" fmla="*/ 25 w 48"/>
                    <a:gd name="T1" fmla="*/ 2 h 11"/>
                    <a:gd name="T2" fmla="*/ 24 w 48"/>
                    <a:gd name="T3" fmla="*/ 3 h 11"/>
                    <a:gd name="T4" fmla="*/ 21 w 48"/>
                    <a:gd name="T5" fmla="*/ 4 h 11"/>
                    <a:gd name="T6" fmla="*/ 18 w 48"/>
                    <a:gd name="T7" fmla="*/ 5 h 11"/>
                    <a:gd name="T8" fmla="*/ 14 w 48"/>
                    <a:gd name="T9" fmla="*/ 5 h 11"/>
                    <a:gd name="T10" fmla="*/ 9 w 48"/>
                    <a:gd name="T11" fmla="*/ 5 h 11"/>
                    <a:gd name="T12" fmla="*/ 5 w 48"/>
                    <a:gd name="T13" fmla="*/ 5 h 11"/>
                    <a:gd name="T14" fmla="*/ 2 w 48"/>
                    <a:gd name="T15" fmla="*/ 4 h 11"/>
                    <a:gd name="T16" fmla="*/ 0 w 48"/>
                    <a:gd name="T17" fmla="*/ 2 h 11"/>
                    <a:gd name="T18" fmla="*/ 0 w 48"/>
                    <a:gd name="T19" fmla="*/ 1 h 11"/>
                    <a:gd name="T20" fmla="*/ 2 w 48"/>
                    <a:gd name="T21" fmla="*/ 0 h 11"/>
                    <a:gd name="T22" fmla="*/ 5 w 48"/>
                    <a:gd name="T23" fmla="*/ 0 h 11"/>
                    <a:gd name="T24" fmla="*/ 9 w 48"/>
                    <a:gd name="T25" fmla="*/ 1 h 11"/>
                    <a:gd name="T26" fmla="*/ 14 w 48"/>
                    <a:gd name="T27" fmla="*/ 1 h 11"/>
                    <a:gd name="T28" fmla="*/ 18 w 48"/>
                    <a:gd name="T29" fmla="*/ 2 h 11"/>
                    <a:gd name="T30" fmla="*/ 22 w 48"/>
                    <a:gd name="T31" fmla="*/ 2 h 11"/>
                    <a:gd name="T32" fmla="*/ 25 w 48"/>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1">
                      <a:moveTo>
                        <a:pt x="48" y="5"/>
                      </a:moveTo>
                      <a:lnTo>
                        <a:pt x="46" y="7"/>
                      </a:lnTo>
                      <a:lnTo>
                        <a:pt x="41" y="8"/>
                      </a:lnTo>
                      <a:lnTo>
                        <a:pt x="34" y="11"/>
                      </a:lnTo>
                      <a:lnTo>
                        <a:pt x="26" y="11"/>
                      </a:lnTo>
                      <a:lnTo>
                        <a:pt x="17" y="11"/>
                      </a:lnTo>
                      <a:lnTo>
                        <a:pt x="10" y="10"/>
                      </a:lnTo>
                      <a:lnTo>
                        <a:pt x="3" y="8"/>
                      </a:lnTo>
                      <a:lnTo>
                        <a:pt x="0" y="5"/>
                      </a:lnTo>
                      <a:lnTo>
                        <a:pt x="0" y="2"/>
                      </a:lnTo>
                      <a:lnTo>
                        <a:pt x="3" y="0"/>
                      </a:lnTo>
                      <a:lnTo>
                        <a:pt x="10" y="0"/>
                      </a:lnTo>
                      <a:lnTo>
                        <a:pt x="17" y="2"/>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5" name="Freeform 237">
                  <a:extLst>
                    <a:ext uri="{FF2B5EF4-FFF2-40B4-BE49-F238E27FC236}">
                      <a16:creationId xmlns:a16="http://schemas.microsoft.com/office/drawing/2014/main" id="{81BCE6EF-61EA-4658-B799-6A5E14D79503}"/>
                    </a:ext>
                  </a:extLst>
                </p:cNvPr>
                <p:cNvSpPr>
                  <a:spLocks/>
                </p:cNvSpPr>
                <p:nvPr/>
              </p:nvSpPr>
              <p:spPr bwMode="auto">
                <a:xfrm>
                  <a:off x="50" y="617"/>
                  <a:ext cx="28" cy="8"/>
                </a:xfrm>
                <a:custGeom>
                  <a:avLst/>
                  <a:gdLst>
                    <a:gd name="T0" fmla="*/ 28 w 56"/>
                    <a:gd name="T1" fmla="*/ 0 h 16"/>
                    <a:gd name="T2" fmla="*/ 26 w 56"/>
                    <a:gd name="T3" fmla="*/ 2 h 16"/>
                    <a:gd name="T4" fmla="*/ 22 w 56"/>
                    <a:gd name="T5" fmla="*/ 4 h 16"/>
                    <a:gd name="T6" fmla="*/ 17 w 56"/>
                    <a:gd name="T7" fmla="*/ 5 h 16"/>
                    <a:gd name="T8" fmla="*/ 13 w 56"/>
                    <a:gd name="T9" fmla="*/ 7 h 16"/>
                    <a:gd name="T10" fmla="*/ 8 w 56"/>
                    <a:gd name="T11" fmla="*/ 8 h 16"/>
                    <a:gd name="T12" fmla="*/ 4 w 56"/>
                    <a:gd name="T13" fmla="*/ 8 h 16"/>
                    <a:gd name="T14" fmla="*/ 2 w 56"/>
                    <a:gd name="T15" fmla="*/ 8 h 16"/>
                    <a:gd name="T16" fmla="*/ 0 w 56"/>
                    <a:gd name="T17" fmla="*/ 6 h 16"/>
                    <a:gd name="T18" fmla="*/ 1 w 56"/>
                    <a:gd name="T19" fmla="*/ 5 h 16"/>
                    <a:gd name="T20" fmla="*/ 4 w 56"/>
                    <a:gd name="T21" fmla="*/ 4 h 16"/>
                    <a:gd name="T22" fmla="*/ 7 w 56"/>
                    <a:gd name="T23" fmla="*/ 2 h 16"/>
                    <a:gd name="T24" fmla="*/ 12 w 56"/>
                    <a:gd name="T25" fmla="*/ 2 h 16"/>
                    <a:gd name="T26" fmla="*/ 17 w 56"/>
                    <a:gd name="T27" fmla="*/ 2 h 16"/>
                    <a:gd name="T28" fmla="*/ 22 w 56"/>
                    <a:gd name="T29" fmla="*/ 1 h 16"/>
                    <a:gd name="T30" fmla="*/ 26 w 56"/>
                    <a:gd name="T31" fmla="*/ 1 h 16"/>
                    <a:gd name="T32" fmla="*/ 28 w 56"/>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6">
                      <a:moveTo>
                        <a:pt x="56" y="0"/>
                      </a:moveTo>
                      <a:lnTo>
                        <a:pt x="51" y="3"/>
                      </a:lnTo>
                      <a:lnTo>
                        <a:pt x="43" y="7"/>
                      </a:lnTo>
                      <a:lnTo>
                        <a:pt x="33" y="10"/>
                      </a:lnTo>
                      <a:lnTo>
                        <a:pt x="25" y="13"/>
                      </a:lnTo>
                      <a:lnTo>
                        <a:pt x="16" y="16"/>
                      </a:lnTo>
                      <a:lnTo>
                        <a:pt x="8" y="16"/>
                      </a:lnTo>
                      <a:lnTo>
                        <a:pt x="3" y="16"/>
                      </a:lnTo>
                      <a:lnTo>
                        <a:pt x="0" y="12"/>
                      </a:lnTo>
                      <a:lnTo>
                        <a:pt x="1" y="9"/>
                      </a:lnTo>
                      <a:lnTo>
                        <a:pt x="7" y="7"/>
                      </a:lnTo>
                      <a:lnTo>
                        <a:pt x="14" y="4"/>
                      </a:lnTo>
                      <a:lnTo>
                        <a:pt x="23" y="3"/>
                      </a:lnTo>
                      <a:lnTo>
                        <a:pt x="33" y="3"/>
                      </a:lnTo>
                      <a:lnTo>
                        <a:pt x="43" y="2"/>
                      </a:lnTo>
                      <a:lnTo>
                        <a:pt x="51" y="1"/>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6" name="Freeform 238">
                  <a:extLst>
                    <a:ext uri="{FF2B5EF4-FFF2-40B4-BE49-F238E27FC236}">
                      <a16:creationId xmlns:a16="http://schemas.microsoft.com/office/drawing/2014/main" id="{7C7BEF35-7D1D-4A0F-A68D-60BE24C2D2A9}"/>
                    </a:ext>
                  </a:extLst>
                </p:cNvPr>
                <p:cNvSpPr>
                  <a:spLocks/>
                </p:cNvSpPr>
                <p:nvPr/>
              </p:nvSpPr>
              <p:spPr bwMode="auto">
                <a:xfrm>
                  <a:off x="43" y="629"/>
                  <a:ext cx="30" cy="10"/>
                </a:xfrm>
                <a:custGeom>
                  <a:avLst/>
                  <a:gdLst>
                    <a:gd name="T0" fmla="*/ 30 w 61"/>
                    <a:gd name="T1" fmla="*/ 0 h 20"/>
                    <a:gd name="T2" fmla="*/ 28 w 61"/>
                    <a:gd name="T3" fmla="*/ 1 h 20"/>
                    <a:gd name="T4" fmla="*/ 23 w 61"/>
                    <a:gd name="T5" fmla="*/ 4 h 20"/>
                    <a:gd name="T6" fmla="*/ 18 w 61"/>
                    <a:gd name="T7" fmla="*/ 5 h 20"/>
                    <a:gd name="T8" fmla="*/ 13 w 61"/>
                    <a:gd name="T9" fmla="*/ 8 h 20"/>
                    <a:gd name="T10" fmla="*/ 8 w 61"/>
                    <a:gd name="T11" fmla="*/ 9 h 20"/>
                    <a:gd name="T12" fmla="*/ 4 w 61"/>
                    <a:gd name="T13" fmla="*/ 10 h 20"/>
                    <a:gd name="T14" fmla="*/ 1 w 61"/>
                    <a:gd name="T15" fmla="*/ 9 h 20"/>
                    <a:gd name="T16" fmla="*/ 0 w 61"/>
                    <a:gd name="T17" fmla="*/ 8 h 20"/>
                    <a:gd name="T18" fmla="*/ 1 w 61"/>
                    <a:gd name="T19" fmla="*/ 6 h 20"/>
                    <a:gd name="T20" fmla="*/ 4 w 61"/>
                    <a:gd name="T21" fmla="*/ 5 h 20"/>
                    <a:gd name="T22" fmla="*/ 9 w 61"/>
                    <a:gd name="T23" fmla="*/ 4 h 20"/>
                    <a:gd name="T24" fmla="*/ 14 w 61"/>
                    <a:gd name="T25" fmla="*/ 3 h 20"/>
                    <a:gd name="T26" fmla="*/ 19 w 61"/>
                    <a:gd name="T27" fmla="*/ 2 h 20"/>
                    <a:gd name="T28" fmla="*/ 24 w 61"/>
                    <a:gd name="T29" fmla="*/ 1 h 20"/>
                    <a:gd name="T30" fmla="*/ 28 w 61"/>
                    <a:gd name="T31" fmla="*/ 1 h 20"/>
                    <a:gd name="T32" fmla="*/ 30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0"/>
                      </a:moveTo>
                      <a:lnTo>
                        <a:pt x="56" y="2"/>
                      </a:lnTo>
                      <a:lnTo>
                        <a:pt x="47" y="7"/>
                      </a:lnTo>
                      <a:lnTo>
                        <a:pt x="37" y="10"/>
                      </a:lnTo>
                      <a:lnTo>
                        <a:pt x="27" y="15"/>
                      </a:lnTo>
                      <a:lnTo>
                        <a:pt x="16" y="17"/>
                      </a:lnTo>
                      <a:lnTo>
                        <a:pt x="8" y="20"/>
                      </a:lnTo>
                      <a:lnTo>
                        <a:pt x="3" y="18"/>
                      </a:lnTo>
                      <a:lnTo>
                        <a:pt x="0" y="16"/>
                      </a:lnTo>
                      <a:lnTo>
                        <a:pt x="3" y="12"/>
                      </a:lnTo>
                      <a:lnTo>
                        <a:pt x="9" y="9"/>
                      </a:lnTo>
                      <a:lnTo>
                        <a:pt x="19" y="7"/>
                      </a:lnTo>
                      <a:lnTo>
                        <a:pt x="29" y="5"/>
                      </a:lnTo>
                      <a:lnTo>
                        <a:pt x="39" y="3"/>
                      </a:lnTo>
                      <a:lnTo>
                        <a:pt x="49" y="2"/>
                      </a:lnTo>
                      <a:lnTo>
                        <a:pt x="57" y="1"/>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7" name="Freeform 239">
                  <a:extLst>
                    <a:ext uri="{FF2B5EF4-FFF2-40B4-BE49-F238E27FC236}">
                      <a16:creationId xmlns:a16="http://schemas.microsoft.com/office/drawing/2014/main" id="{D6DFF5F3-9384-4A45-9262-98A29E7DD866}"/>
                    </a:ext>
                  </a:extLst>
                </p:cNvPr>
                <p:cNvSpPr>
                  <a:spLocks/>
                </p:cNvSpPr>
                <p:nvPr/>
              </p:nvSpPr>
              <p:spPr bwMode="auto">
                <a:xfrm>
                  <a:off x="40" y="653"/>
                  <a:ext cx="33" cy="17"/>
                </a:xfrm>
                <a:custGeom>
                  <a:avLst/>
                  <a:gdLst>
                    <a:gd name="T0" fmla="*/ 33 w 65"/>
                    <a:gd name="T1" fmla="*/ 0 h 35"/>
                    <a:gd name="T2" fmla="*/ 30 w 65"/>
                    <a:gd name="T3" fmla="*/ 3 h 35"/>
                    <a:gd name="T4" fmla="*/ 25 w 65"/>
                    <a:gd name="T5" fmla="*/ 6 h 35"/>
                    <a:gd name="T6" fmla="*/ 21 w 65"/>
                    <a:gd name="T7" fmla="*/ 9 h 35"/>
                    <a:gd name="T8" fmla="*/ 15 w 65"/>
                    <a:gd name="T9" fmla="*/ 12 h 35"/>
                    <a:gd name="T10" fmla="*/ 10 w 65"/>
                    <a:gd name="T11" fmla="*/ 15 h 35"/>
                    <a:gd name="T12" fmla="*/ 5 w 65"/>
                    <a:gd name="T13" fmla="*/ 17 h 35"/>
                    <a:gd name="T14" fmla="*/ 2 w 65"/>
                    <a:gd name="T15" fmla="*/ 17 h 35"/>
                    <a:gd name="T16" fmla="*/ 0 w 65"/>
                    <a:gd name="T17" fmla="*/ 16 h 35"/>
                    <a:gd name="T18" fmla="*/ 1 w 65"/>
                    <a:gd name="T19" fmla="*/ 14 h 35"/>
                    <a:gd name="T20" fmla="*/ 4 w 65"/>
                    <a:gd name="T21" fmla="*/ 12 h 35"/>
                    <a:gd name="T22" fmla="*/ 9 w 65"/>
                    <a:gd name="T23" fmla="*/ 10 h 35"/>
                    <a:gd name="T24" fmla="*/ 14 w 65"/>
                    <a:gd name="T25" fmla="*/ 8 h 35"/>
                    <a:gd name="T26" fmla="*/ 21 w 65"/>
                    <a:gd name="T27" fmla="*/ 6 h 35"/>
                    <a:gd name="T28" fmla="*/ 26 w 65"/>
                    <a:gd name="T29" fmla="*/ 4 h 35"/>
                    <a:gd name="T30" fmla="*/ 31 w 65"/>
                    <a:gd name="T31" fmla="*/ 2 h 35"/>
                    <a:gd name="T32" fmla="*/ 33 w 65"/>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35">
                      <a:moveTo>
                        <a:pt x="65" y="0"/>
                      </a:moveTo>
                      <a:lnTo>
                        <a:pt x="60" y="6"/>
                      </a:lnTo>
                      <a:lnTo>
                        <a:pt x="50" y="13"/>
                      </a:lnTo>
                      <a:lnTo>
                        <a:pt x="41" y="19"/>
                      </a:lnTo>
                      <a:lnTo>
                        <a:pt x="30" y="24"/>
                      </a:lnTo>
                      <a:lnTo>
                        <a:pt x="19" y="30"/>
                      </a:lnTo>
                      <a:lnTo>
                        <a:pt x="10" y="34"/>
                      </a:lnTo>
                      <a:lnTo>
                        <a:pt x="3" y="35"/>
                      </a:lnTo>
                      <a:lnTo>
                        <a:pt x="0" y="32"/>
                      </a:lnTo>
                      <a:lnTo>
                        <a:pt x="1" y="29"/>
                      </a:lnTo>
                      <a:lnTo>
                        <a:pt x="8" y="25"/>
                      </a:lnTo>
                      <a:lnTo>
                        <a:pt x="17" y="21"/>
                      </a:lnTo>
                      <a:lnTo>
                        <a:pt x="28" y="16"/>
                      </a:lnTo>
                      <a:lnTo>
                        <a:pt x="41" y="13"/>
                      </a:lnTo>
                      <a:lnTo>
                        <a:pt x="51" y="8"/>
                      </a:lnTo>
                      <a:lnTo>
                        <a:pt x="61" y="4"/>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8" name="Freeform 240">
                  <a:extLst>
                    <a:ext uri="{FF2B5EF4-FFF2-40B4-BE49-F238E27FC236}">
                      <a16:creationId xmlns:a16="http://schemas.microsoft.com/office/drawing/2014/main" id="{99CE930B-AE74-492C-9C6D-270DC28F2638}"/>
                    </a:ext>
                  </a:extLst>
                </p:cNvPr>
                <p:cNvSpPr>
                  <a:spLocks/>
                </p:cNvSpPr>
                <p:nvPr/>
              </p:nvSpPr>
              <p:spPr bwMode="auto">
                <a:xfrm>
                  <a:off x="45" y="679"/>
                  <a:ext cx="31" cy="20"/>
                </a:xfrm>
                <a:custGeom>
                  <a:avLst/>
                  <a:gdLst>
                    <a:gd name="T0" fmla="*/ 31 w 61"/>
                    <a:gd name="T1" fmla="*/ 0 h 39"/>
                    <a:gd name="T2" fmla="*/ 28 w 61"/>
                    <a:gd name="T3" fmla="*/ 3 h 39"/>
                    <a:gd name="T4" fmla="*/ 24 w 61"/>
                    <a:gd name="T5" fmla="*/ 6 h 39"/>
                    <a:gd name="T6" fmla="*/ 20 w 61"/>
                    <a:gd name="T7" fmla="*/ 10 h 39"/>
                    <a:gd name="T8" fmla="*/ 15 w 61"/>
                    <a:gd name="T9" fmla="*/ 13 h 39"/>
                    <a:gd name="T10" fmla="*/ 9 w 61"/>
                    <a:gd name="T11" fmla="*/ 16 h 39"/>
                    <a:gd name="T12" fmla="*/ 5 w 61"/>
                    <a:gd name="T13" fmla="*/ 19 h 39"/>
                    <a:gd name="T14" fmla="*/ 2 w 61"/>
                    <a:gd name="T15" fmla="*/ 20 h 39"/>
                    <a:gd name="T16" fmla="*/ 0 w 61"/>
                    <a:gd name="T17" fmla="*/ 19 h 39"/>
                    <a:gd name="T18" fmla="*/ 1 w 61"/>
                    <a:gd name="T19" fmla="*/ 16 h 39"/>
                    <a:gd name="T20" fmla="*/ 4 w 61"/>
                    <a:gd name="T21" fmla="*/ 14 h 39"/>
                    <a:gd name="T22" fmla="*/ 8 w 61"/>
                    <a:gd name="T23" fmla="*/ 11 h 39"/>
                    <a:gd name="T24" fmla="*/ 14 w 61"/>
                    <a:gd name="T25" fmla="*/ 8 h 39"/>
                    <a:gd name="T26" fmla="*/ 19 w 61"/>
                    <a:gd name="T27" fmla="*/ 6 h 39"/>
                    <a:gd name="T28" fmla="*/ 24 w 61"/>
                    <a:gd name="T29" fmla="*/ 4 h 39"/>
                    <a:gd name="T30" fmla="*/ 28 w 61"/>
                    <a:gd name="T31" fmla="*/ 1 h 39"/>
                    <a:gd name="T32" fmla="*/ 31 w 61"/>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39">
                      <a:moveTo>
                        <a:pt x="61" y="0"/>
                      </a:moveTo>
                      <a:lnTo>
                        <a:pt x="56" y="5"/>
                      </a:lnTo>
                      <a:lnTo>
                        <a:pt x="48" y="12"/>
                      </a:lnTo>
                      <a:lnTo>
                        <a:pt x="39" y="19"/>
                      </a:lnTo>
                      <a:lnTo>
                        <a:pt x="29" y="25"/>
                      </a:lnTo>
                      <a:lnTo>
                        <a:pt x="18" y="32"/>
                      </a:lnTo>
                      <a:lnTo>
                        <a:pt x="10" y="37"/>
                      </a:lnTo>
                      <a:lnTo>
                        <a:pt x="3" y="39"/>
                      </a:lnTo>
                      <a:lnTo>
                        <a:pt x="0" y="37"/>
                      </a:lnTo>
                      <a:lnTo>
                        <a:pt x="1" y="32"/>
                      </a:lnTo>
                      <a:lnTo>
                        <a:pt x="7" y="28"/>
                      </a:lnTo>
                      <a:lnTo>
                        <a:pt x="16" y="22"/>
                      </a:lnTo>
                      <a:lnTo>
                        <a:pt x="28" y="16"/>
                      </a:lnTo>
                      <a:lnTo>
                        <a:pt x="38" y="12"/>
                      </a:lnTo>
                      <a:lnTo>
                        <a:pt x="48" y="7"/>
                      </a:lnTo>
                      <a:lnTo>
                        <a:pt x="56"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9" name="Freeform 241">
                  <a:extLst>
                    <a:ext uri="{FF2B5EF4-FFF2-40B4-BE49-F238E27FC236}">
                      <a16:creationId xmlns:a16="http://schemas.microsoft.com/office/drawing/2014/main" id="{D50E9B01-8102-4F7F-A636-C50CA7DC193E}"/>
                    </a:ext>
                  </a:extLst>
                </p:cNvPr>
                <p:cNvSpPr>
                  <a:spLocks/>
                </p:cNvSpPr>
                <p:nvPr/>
              </p:nvSpPr>
              <p:spPr bwMode="auto">
                <a:xfrm>
                  <a:off x="44" y="641"/>
                  <a:ext cx="28" cy="17"/>
                </a:xfrm>
                <a:custGeom>
                  <a:avLst/>
                  <a:gdLst>
                    <a:gd name="T0" fmla="*/ 28 w 55"/>
                    <a:gd name="T1" fmla="*/ 0 h 33"/>
                    <a:gd name="T2" fmla="*/ 25 w 55"/>
                    <a:gd name="T3" fmla="*/ 3 h 33"/>
                    <a:gd name="T4" fmla="*/ 21 w 55"/>
                    <a:gd name="T5" fmla="*/ 5 h 33"/>
                    <a:gd name="T6" fmla="*/ 17 w 55"/>
                    <a:gd name="T7" fmla="*/ 8 h 33"/>
                    <a:gd name="T8" fmla="*/ 12 w 55"/>
                    <a:gd name="T9" fmla="*/ 12 h 33"/>
                    <a:gd name="T10" fmla="*/ 8 w 55"/>
                    <a:gd name="T11" fmla="*/ 15 h 33"/>
                    <a:gd name="T12" fmla="*/ 4 w 55"/>
                    <a:gd name="T13" fmla="*/ 16 h 33"/>
                    <a:gd name="T14" fmla="*/ 1 w 55"/>
                    <a:gd name="T15" fmla="*/ 17 h 33"/>
                    <a:gd name="T16" fmla="*/ 0 w 55"/>
                    <a:gd name="T17" fmla="*/ 16 h 33"/>
                    <a:gd name="T18" fmla="*/ 1 w 55"/>
                    <a:gd name="T19" fmla="*/ 14 h 33"/>
                    <a:gd name="T20" fmla="*/ 4 w 55"/>
                    <a:gd name="T21" fmla="*/ 11 h 33"/>
                    <a:gd name="T22" fmla="*/ 8 w 55"/>
                    <a:gd name="T23" fmla="*/ 9 h 33"/>
                    <a:gd name="T24" fmla="*/ 13 w 55"/>
                    <a:gd name="T25" fmla="*/ 7 h 33"/>
                    <a:gd name="T26" fmla="*/ 17 w 55"/>
                    <a:gd name="T27" fmla="*/ 4 h 33"/>
                    <a:gd name="T28" fmla="*/ 22 w 55"/>
                    <a:gd name="T29" fmla="*/ 3 h 33"/>
                    <a:gd name="T30" fmla="*/ 25 w 55"/>
                    <a:gd name="T31" fmla="*/ 1 h 33"/>
                    <a:gd name="T32" fmla="*/ 28 w 55"/>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33">
                      <a:moveTo>
                        <a:pt x="55" y="0"/>
                      </a:moveTo>
                      <a:lnTo>
                        <a:pt x="50" y="5"/>
                      </a:lnTo>
                      <a:lnTo>
                        <a:pt x="42" y="10"/>
                      </a:lnTo>
                      <a:lnTo>
                        <a:pt x="34" y="16"/>
                      </a:lnTo>
                      <a:lnTo>
                        <a:pt x="24" y="23"/>
                      </a:lnTo>
                      <a:lnTo>
                        <a:pt x="16" y="29"/>
                      </a:lnTo>
                      <a:lnTo>
                        <a:pt x="8" y="32"/>
                      </a:lnTo>
                      <a:lnTo>
                        <a:pt x="2" y="33"/>
                      </a:lnTo>
                      <a:lnTo>
                        <a:pt x="0" y="31"/>
                      </a:lnTo>
                      <a:lnTo>
                        <a:pt x="2" y="27"/>
                      </a:lnTo>
                      <a:lnTo>
                        <a:pt x="7" y="22"/>
                      </a:lnTo>
                      <a:lnTo>
                        <a:pt x="15" y="17"/>
                      </a:lnTo>
                      <a:lnTo>
                        <a:pt x="25" y="13"/>
                      </a:lnTo>
                      <a:lnTo>
                        <a:pt x="34" y="8"/>
                      </a:lnTo>
                      <a:lnTo>
                        <a:pt x="43" y="5"/>
                      </a:lnTo>
                      <a:lnTo>
                        <a:pt x="50" y="2"/>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0" name="Freeform 242">
                  <a:extLst>
                    <a:ext uri="{FF2B5EF4-FFF2-40B4-BE49-F238E27FC236}">
                      <a16:creationId xmlns:a16="http://schemas.microsoft.com/office/drawing/2014/main" id="{3B140C3B-1D23-4194-A5C7-A8B1C7E9317A}"/>
                    </a:ext>
                  </a:extLst>
                </p:cNvPr>
                <p:cNvSpPr>
                  <a:spLocks/>
                </p:cNvSpPr>
                <p:nvPr/>
              </p:nvSpPr>
              <p:spPr bwMode="auto">
                <a:xfrm>
                  <a:off x="70" y="642"/>
                  <a:ext cx="40" cy="26"/>
                </a:xfrm>
                <a:custGeom>
                  <a:avLst/>
                  <a:gdLst>
                    <a:gd name="T0" fmla="*/ 40 w 81"/>
                    <a:gd name="T1" fmla="*/ 25 h 51"/>
                    <a:gd name="T2" fmla="*/ 38 w 81"/>
                    <a:gd name="T3" fmla="*/ 26 h 51"/>
                    <a:gd name="T4" fmla="*/ 33 w 81"/>
                    <a:gd name="T5" fmla="*/ 25 h 51"/>
                    <a:gd name="T6" fmla="*/ 28 w 81"/>
                    <a:gd name="T7" fmla="*/ 22 h 51"/>
                    <a:gd name="T8" fmla="*/ 21 w 81"/>
                    <a:gd name="T9" fmla="*/ 18 h 51"/>
                    <a:gd name="T10" fmla="*/ 14 w 81"/>
                    <a:gd name="T11" fmla="*/ 14 h 51"/>
                    <a:gd name="T12" fmla="*/ 7 w 81"/>
                    <a:gd name="T13" fmla="*/ 10 h 51"/>
                    <a:gd name="T14" fmla="*/ 3 w 81"/>
                    <a:gd name="T15" fmla="*/ 5 h 51"/>
                    <a:gd name="T16" fmla="*/ 0 w 81"/>
                    <a:gd name="T17" fmla="*/ 0 h 51"/>
                    <a:gd name="T18" fmla="*/ 3 w 81"/>
                    <a:gd name="T19" fmla="*/ 2 h 51"/>
                    <a:gd name="T20" fmla="*/ 9 w 81"/>
                    <a:gd name="T21" fmla="*/ 5 h 51"/>
                    <a:gd name="T22" fmla="*/ 15 w 81"/>
                    <a:gd name="T23" fmla="*/ 8 h 51"/>
                    <a:gd name="T24" fmla="*/ 22 w 81"/>
                    <a:gd name="T25" fmla="*/ 13 h 51"/>
                    <a:gd name="T26" fmla="*/ 29 w 81"/>
                    <a:gd name="T27" fmla="*/ 17 h 51"/>
                    <a:gd name="T28" fmla="*/ 35 w 81"/>
                    <a:gd name="T29" fmla="*/ 21 h 51"/>
                    <a:gd name="T30" fmla="*/ 39 w 81"/>
                    <a:gd name="T31" fmla="*/ 23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6" y="43"/>
                      </a:lnTo>
                      <a:lnTo>
                        <a:pt x="42" y="36"/>
                      </a:lnTo>
                      <a:lnTo>
                        <a:pt x="28" y="28"/>
                      </a:lnTo>
                      <a:lnTo>
                        <a:pt x="15" y="19"/>
                      </a:lnTo>
                      <a:lnTo>
                        <a:pt x="6" y="10"/>
                      </a:lnTo>
                      <a:lnTo>
                        <a:pt x="0" y="0"/>
                      </a:lnTo>
                      <a:lnTo>
                        <a:pt x="6" y="4"/>
                      </a:lnTo>
                      <a:lnTo>
                        <a:pt x="18" y="10"/>
                      </a:lnTo>
                      <a:lnTo>
                        <a:pt x="30" y="16"/>
                      </a:lnTo>
                      <a:lnTo>
                        <a:pt x="45" y="25"/>
                      </a:lnTo>
                      <a:lnTo>
                        <a:pt x="59" y="34"/>
                      </a:lnTo>
                      <a:lnTo>
                        <a:pt x="71" y="41"/>
                      </a:lnTo>
                      <a:lnTo>
                        <a:pt x="79" y="46"/>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1" name="Freeform 243">
                  <a:extLst>
                    <a:ext uri="{FF2B5EF4-FFF2-40B4-BE49-F238E27FC236}">
                      <a16:creationId xmlns:a16="http://schemas.microsoft.com/office/drawing/2014/main" id="{CBE9F35D-326A-42A8-8662-8FFE3390EE96}"/>
                    </a:ext>
                  </a:extLst>
                </p:cNvPr>
                <p:cNvSpPr>
                  <a:spLocks/>
                </p:cNvSpPr>
                <p:nvPr/>
              </p:nvSpPr>
              <p:spPr bwMode="auto">
                <a:xfrm>
                  <a:off x="71" y="663"/>
                  <a:ext cx="32" cy="22"/>
                </a:xfrm>
                <a:custGeom>
                  <a:avLst/>
                  <a:gdLst>
                    <a:gd name="T0" fmla="*/ 32 w 63"/>
                    <a:gd name="T1" fmla="*/ 22 h 44"/>
                    <a:gd name="T2" fmla="*/ 30 w 63"/>
                    <a:gd name="T3" fmla="*/ 22 h 44"/>
                    <a:gd name="T4" fmla="*/ 27 w 63"/>
                    <a:gd name="T5" fmla="*/ 22 h 44"/>
                    <a:gd name="T6" fmla="*/ 23 w 63"/>
                    <a:gd name="T7" fmla="*/ 20 h 44"/>
                    <a:gd name="T8" fmla="*/ 17 w 63"/>
                    <a:gd name="T9" fmla="*/ 17 h 44"/>
                    <a:gd name="T10" fmla="*/ 12 w 63"/>
                    <a:gd name="T11" fmla="*/ 13 h 44"/>
                    <a:gd name="T12" fmla="*/ 7 w 63"/>
                    <a:gd name="T13" fmla="*/ 9 h 44"/>
                    <a:gd name="T14" fmla="*/ 3 w 63"/>
                    <a:gd name="T15" fmla="*/ 5 h 44"/>
                    <a:gd name="T16" fmla="*/ 0 w 63"/>
                    <a:gd name="T17" fmla="*/ 0 h 44"/>
                    <a:gd name="T18" fmla="*/ 4 w 63"/>
                    <a:gd name="T19" fmla="*/ 3 h 44"/>
                    <a:gd name="T20" fmla="*/ 8 w 63"/>
                    <a:gd name="T21" fmla="*/ 6 h 44"/>
                    <a:gd name="T22" fmla="*/ 14 w 63"/>
                    <a:gd name="T23" fmla="*/ 9 h 44"/>
                    <a:gd name="T24" fmla="*/ 19 w 63"/>
                    <a:gd name="T25" fmla="*/ 13 h 44"/>
                    <a:gd name="T26" fmla="*/ 24 w 63"/>
                    <a:gd name="T27" fmla="*/ 16 h 44"/>
                    <a:gd name="T28" fmla="*/ 28 w 63"/>
                    <a:gd name="T29" fmla="*/ 19 h 44"/>
                    <a:gd name="T30" fmla="*/ 31 w 63"/>
                    <a:gd name="T31" fmla="*/ 21 h 44"/>
                    <a:gd name="T32" fmla="*/ 32 w 6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44">
                      <a:moveTo>
                        <a:pt x="63" y="44"/>
                      </a:moveTo>
                      <a:lnTo>
                        <a:pt x="60" y="44"/>
                      </a:lnTo>
                      <a:lnTo>
                        <a:pt x="54" y="43"/>
                      </a:lnTo>
                      <a:lnTo>
                        <a:pt x="45" y="39"/>
                      </a:lnTo>
                      <a:lnTo>
                        <a:pt x="34" y="33"/>
                      </a:lnTo>
                      <a:lnTo>
                        <a:pt x="24" y="26"/>
                      </a:lnTo>
                      <a:lnTo>
                        <a:pt x="14" y="18"/>
                      </a:lnTo>
                      <a:lnTo>
                        <a:pt x="6" y="9"/>
                      </a:lnTo>
                      <a:lnTo>
                        <a:pt x="0" y="0"/>
                      </a:lnTo>
                      <a:lnTo>
                        <a:pt x="7" y="6"/>
                      </a:lnTo>
                      <a:lnTo>
                        <a:pt x="16" y="11"/>
                      </a:lnTo>
                      <a:lnTo>
                        <a:pt x="27" y="18"/>
                      </a:lnTo>
                      <a:lnTo>
                        <a:pt x="38" y="25"/>
                      </a:lnTo>
                      <a:lnTo>
                        <a:pt x="48" y="31"/>
                      </a:lnTo>
                      <a:lnTo>
                        <a:pt x="56" y="37"/>
                      </a:lnTo>
                      <a:lnTo>
                        <a:pt x="62" y="41"/>
                      </a:lnTo>
                      <a:lnTo>
                        <a:pt x="63"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2" name="Freeform 244">
                  <a:extLst>
                    <a:ext uri="{FF2B5EF4-FFF2-40B4-BE49-F238E27FC236}">
                      <a16:creationId xmlns:a16="http://schemas.microsoft.com/office/drawing/2014/main" id="{3680144C-3117-47D2-98E3-AC0F3F6BDFA6}"/>
                    </a:ext>
                  </a:extLst>
                </p:cNvPr>
                <p:cNvSpPr>
                  <a:spLocks/>
                </p:cNvSpPr>
                <p:nvPr/>
              </p:nvSpPr>
              <p:spPr bwMode="auto">
                <a:xfrm>
                  <a:off x="44" y="666"/>
                  <a:ext cx="30" cy="19"/>
                </a:xfrm>
                <a:custGeom>
                  <a:avLst/>
                  <a:gdLst>
                    <a:gd name="T0" fmla="*/ 30 w 59"/>
                    <a:gd name="T1" fmla="*/ 0 h 39"/>
                    <a:gd name="T2" fmla="*/ 28 w 59"/>
                    <a:gd name="T3" fmla="*/ 2 h 39"/>
                    <a:gd name="T4" fmla="*/ 24 w 59"/>
                    <a:gd name="T5" fmla="*/ 5 h 39"/>
                    <a:gd name="T6" fmla="*/ 19 w 59"/>
                    <a:gd name="T7" fmla="*/ 9 h 39"/>
                    <a:gd name="T8" fmla="*/ 14 w 59"/>
                    <a:gd name="T9" fmla="*/ 13 h 39"/>
                    <a:gd name="T10" fmla="*/ 9 w 59"/>
                    <a:gd name="T11" fmla="*/ 16 h 39"/>
                    <a:gd name="T12" fmla="*/ 5 w 59"/>
                    <a:gd name="T13" fmla="*/ 18 h 39"/>
                    <a:gd name="T14" fmla="*/ 2 w 59"/>
                    <a:gd name="T15" fmla="*/ 19 h 39"/>
                    <a:gd name="T16" fmla="*/ 0 w 59"/>
                    <a:gd name="T17" fmla="*/ 18 h 39"/>
                    <a:gd name="T18" fmla="*/ 1 w 59"/>
                    <a:gd name="T19" fmla="*/ 16 h 39"/>
                    <a:gd name="T20" fmla="*/ 3 w 59"/>
                    <a:gd name="T21" fmla="*/ 13 h 39"/>
                    <a:gd name="T22" fmla="*/ 7 w 59"/>
                    <a:gd name="T23" fmla="*/ 11 h 39"/>
                    <a:gd name="T24" fmla="*/ 13 w 59"/>
                    <a:gd name="T25" fmla="*/ 8 h 39"/>
                    <a:gd name="T26" fmla="*/ 18 w 59"/>
                    <a:gd name="T27" fmla="*/ 5 h 39"/>
                    <a:gd name="T28" fmla="*/ 24 w 59"/>
                    <a:gd name="T29" fmla="*/ 3 h 39"/>
                    <a:gd name="T30" fmla="*/ 28 w 59"/>
                    <a:gd name="T31" fmla="*/ 1 h 39"/>
                    <a:gd name="T32" fmla="*/ 30 w 59"/>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39">
                      <a:moveTo>
                        <a:pt x="59" y="0"/>
                      </a:moveTo>
                      <a:lnTo>
                        <a:pt x="55" y="4"/>
                      </a:lnTo>
                      <a:lnTo>
                        <a:pt x="47" y="11"/>
                      </a:lnTo>
                      <a:lnTo>
                        <a:pt x="38" y="18"/>
                      </a:lnTo>
                      <a:lnTo>
                        <a:pt x="28" y="26"/>
                      </a:lnTo>
                      <a:lnTo>
                        <a:pt x="18" y="32"/>
                      </a:lnTo>
                      <a:lnTo>
                        <a:pt x="10" y="37"/>
                      </a:lnTo>
                      <a:lnTo>
                        <a:pt x="3" y="39"/>
                      </a:lnTo>
                      <a:lnTo>
                        <a:pt x="0" y="37"/>
                      </a:lnTo>
                      <a:lnTo>
                        <a:pt x="1" y="32"/>
                      </a:lnTo>
                      <a:lnTo>
                        <a:pt x="5" y="27"/>
                      </a:lnTo>
                      <a:lnTo>
                        <a:pt x="14" y="23"/>
                      </a:lnTo>
                      <a:lnTo>
                        <a:pt x="26" y="17"/>
                      </a:lnTo>
                      <a:lnTo>
                        <a:pt x="36" y="11"/>
                      </a:lnTo>
                      <a:lnTo>
                        <a:pt x="47" y="7"/>
                      </a:lnTo>
                      <a:lnTo>
                        <a:pt x="55" y="3"/>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3" name="Freeform 245">
                  <a:extLst>
                    <a:ext uri="{FF2B5EF4-FFF2-40B4-BE49-F238E27FC236}">
                      <a16:creationId xmlns:a16="http://schemas.microsoft.com/office/drawing/2014/main" id="{32BB8CE9-0F71-447C-98F2-6B9D2EC66694}"/>
                    </a:ext>
                  </a:extLst>
                </p:cNvPr>
                <p:cNvSpPr>
                  <a:spLocks/>
                </p:cNvSpPr>
                <p:nvPr/>
              </p:nvSpPr>
              <p:spPr bwMode="auto">
                <a:xfrm>
                  <a:off x="113" y="689"/>
                  <a:ext cx="24" cy="100"/>
                </a:xfrm>
                <a:custGeom>
                  <a:avLst/>
                  <a:gdLst>
                    <a:gd name="T0" fmla="*/ 22 w 48"/>
                    <a:gd name="T1" fmla="*/ 0 h 200"/>
                    <a:gd name="T2" fmla="*/ 23 w 48"/>
                    <a:gd name="T3" fmla="*/ 0 h 200"/>
                    <a:gd name="T4" fmla="*/ 24 w 48"/>
                    <a:gd name="T5" fmla="*/ 1 h 200"/>
                    <a:gd name="T6" fmla="*/ 24 w 48"/>
                    <a:gd name="T7" fmla="*/ 2 h 200"/>
                    <a:gd name="T8" fmla="*/ 24 w 48"/>
                    <a:gd name="T9" fmla="*/ 2 h 200"/>
                    <a:gd name="T10" fmla="*/ 15 w 48"/>
                    <a:gd name="T11" fmla="*/ 15 h 200"/>
                    <a:gd name="T12" fmla="*/ 8 w 48"/>
                    <a:gd name="T13" fmla="*/ 28 h 200"/>
                    <a:gd name="T14" fmla="*/ 5 w 48"/>
                    <a:gd name="T15" fmla="*/ 42 h 200"/>
                    <a:gd name="T16" fmla="*/ 4 w 48"/>
                    <a:gd name="T17" fmla="*/ 55 h 200"/>
                    <a:gd name="T18" fmla="*/ 5 w 48"/>
                    <a:gd name="T19" fmla="*/ 68 h 200"/>
                    <a:gd name="T20" fmla="*/ 7 w 48"/>
                    <a:gd name="T21" fmla="*/ 80 h 200"/>
                    <a:gd name="T22" fmla="*/ 10 w 48"/>
                    <a:gd name="T23" fmla="*/ 91 h 200"/>
                    <a:gd name="T24" fmla="*/ 12 w 48"/>
                    <a:gd name="T25" fmla="*/ 100 h 200"/>
                    <a:gd name="T26" fmla="*/ 7 w 48"/>
                    <a:gd name="T27" fmla="*/ 94 h 200"/>
                    <a:gd name="T28" fmla="*/ 3 w 48"/>
                    <a:gd name="T29" fmla="*/ 84 h 200"/>
                    <a:gd name="T30" fmla="*/ 1 w 48"/>
                    <a:gd name="T31" fmla="*/ 69 h 200"/>
                    <a:gd name="T32" fmla="*/ 0 w 48"/>
                    <a:gd name="T33" fmla="*/ 54 h 200"/>
                    <a:gd name="T34" fmla="*/ 2 w 48"/>
                    <a:gd name="T35" fmla="*/ 38 h 200"/>
                    <a:gd name="T36" fmla="*/ 6 w 48"/>
                    <a:gd name="T37" fmla="*/ 22 h 200"/>
                    <a:gd name="T38" fmla="*/ 12 w 48"/>
                    <a:gd name="T39" fmla="*/ 9 h 200"/>
                    <a:gd name="T40" fmla="*/ 22 w 48"/>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00">
                      <a:moveTo>
                        <a:pt x="43" y="0"/>
                      </a:moveTo>
                      <a:lnTo>
                        <a:pt x="45" y="0"/>
                      </a:lnTo>
                      <a:lnTo>
                        <a:pt x="47" y="1"/>
                      </a:lnTo>
                      <a:lnTo>
                        <a:pt x="48" y="3"/>
                      </a:lnTo>
                      <a:lnTo>
                        <a:pt x="48" y="4"/>
                      </a:lnTo>
                      <a:lnTo>
                        <a:pt x="29" y="29"/>
                      </a:lnTo>
                      <a:lnTo>
                        <a:pt x="16" y="55"/>
                      </a:lnTo>
                      <a:lnTo>
                        <a:pt x="10" y="83"/>
                      </a:lnTo>
                      <a:lnTo>
                        <a:pt x="8" y="109"/>
                      </a:lnTo>
                      <a:lnTo>
                        <a:pt x="10" y="136"/>
                      </a:lnTo>
                      <a:lnTo>
                        <a:pt x="14" y="160"/>
                      </a:lnTo>
                      <a:lnTo>
                        <a:pt x="19" y="182"/>
                      </a:lnTo>
                      <a:lnTo>
                        <a:pt x="24" y="200"/>
                      </a:lnTo>
                      <a:lnTo>
                        <a:pt x="14" y="188"/>
                      </a:lnTo>
                      <a:lnTo>
                        <a:pt x="5" y="167"/>
                      </a:lnTo>
                      <a:lnTo>
                        <a:pt x="1" y="138"/>
                      </a:lnTo>
                      <a:lnTo>
                        <a:pt x="0" y="107"/>
                      </a:lnTo>
                      <a:lnTo>
                        <a:pt x="3" y="75"/>
                      </a:lnTo>
                      <a:lnTo>
                        <a:pt x="11" y="44"/>
                      </a:lnTo>
                      <a:lnTo>
                        <a:pt x="24" y="18"/>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4" name="Freeform 246">
                  <a:extLst>
                    <a:ext uri="{FF2B5EF4-FFF2-40B4-BE49-F238E27FC236}">
                      <a16:creationId xmlns:a16="http://schemas.microsoft.com/office/drawing/2014/main" id="{A323F9A5-58A6-41FA-AE92-56DDC1127E24}"/>
                    </a:ext>
                  </a:extLst>
                </p:cNvPr>
                <p:cNvSpPr>
                  <a:spLocks/>
                </p:cNvSpPr>
                <p:nvPr/>
              </p:nvSpPr>
              <p:spPr bwMode="auto">
                <a:xfrm>
                  <a:off x="118" y="775"/>
                  <a:ext cx="22" cy="13"/>
                </a:xfrm>
                <a:custGeom>
                  <a:avLst/>
                  <a:gdLst>
                    <a:gd name="T0" fmla="*/ 0 w 44"/>
                    <a:gd name="T1" fmla="*/ 0 h 25"/>
                    <a:gd name="T2" fmla="*/ 3 w 44"/>
                    <a:gd name="T3" fmla="*/ 2 h 25"/>
                    <a:gd name="T4" fmla="*/ 5 w 44"/>
                    <a:gd name="T5" fmla="*/ 5 h 25"/>
                    <a:gd name="T6" fmla="*/ 9 w 44"/>
                    <a:gd name="T7" fmla="*/ 8 h 25"/>
                    <a:gd name="T8" fmla="*/ 13 w 44"/>
                    <a:gd name="T9" fmla="*/ 9 h 25"/>
                    <a:gd name="T10" fmla="*/ 16 w 44"/>
                    <a:gd name="T11" fmla="*/ 11 h 25"/>
                    <a:gd name="T12" fmla="*/ 19 w 44"/>
                    <a:gd name="T13" fmla="*/ 12 h 25"/>
                    <a:gd name="T14" fmla="*/ 21 w 44"/>
                    <a:gd name="T15" fmla="*/ 13 h 25"/>
                    <a:gd name="T16" fmla="*/ 22 w 44"/>
                    <a:gd name="T17" fmla="*/ 12 h 25"/>
                    <a:gd name="T18" fmla="*/ 22 w 44"/>
                    <a:gd name="T19" fmla="*/ 11 h 25"/>
                    <a:gd name="T20" fmla="*/ 20 w 44"/>
                    <a:gd name="T21" fmla="*/ 10 h 25"/>
                    <a:gd name="T22" fmla="*/ 18 w 44"/>
                    <a:gd name="T23" fmla="*/ 9 h 25"/>
                    <a:gd name="T24" fmla="*/ 15 w 44"/>
                    <a:gd name="T25" fmla="*/ 7 h 25"/>
                    <a:gd name="T26" fmla="*/ 11 w 44"/>
                    <a:gd name="T27" fmla="*/ 6 h 25"/>
                    <a:gd name="T28" fmla="*/ 7 w 44"/>
                    <a:gd name="T29" fmla="*/ 4 h 25"/>
                    <a:gd name="T30" fmla="*/ 3 w 44"/>
                    <a:gd name="T31" fmla="*/ 2 h 25"/>
                    <a:gd name="T32" fmla="*/ 0 w 4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25">
                      <a:moveTo>
                        <a:pt x="0" y="0"/>
                      </a:moveTo>
                      <a:lnTo>
                        <a:pt x="5" y="4"/>
                      </a:lnTo>
                      <a:lnTo>
                        <a:pt x="10" y="10"/>
                      </a:lnTo>
                      <a:lnTo>
                        <a:pt x="17" y="15"/>
                      </a:lnTo>
                      <a:lnTo>
                        <a:pt x="25" y="18"/>
                      </a:lnTo>
                      <a:lnTo>
                        <a:pt x="31" y="22"/>
                      </a:lnTo>
                      <a:lnTo>
                        <a:pt x="37" y="24"/>
                      </a:lnTo>
                      <a:lnTo>
                        <a:pt x="42" y="25"/>
                      </a:lnTo>
                      <a:lnTo>
                        <a:pt x="44" y="24"/>
                      </a:lnTo>
                      <a:lnTo>
                        <a:pt x="44" y="22"/>
                      </a:lnTo>
                      <a:lnTo>
                        <a:pt x="40" y="19"/>
                      </a:lnTo>
                      <a:lnTo>
                        <a:pt x="36" y="17"/>
                      </a:lnTo>
                      <a:lnTo>
                        <a:pt x="29" y="13"/>
                      </a:lnTo>
                      <a:lnTo>
                        <a:pt x="22" y="11"/>
                      </a:lnTo>
                      <a:lnTo>
                        <a:pt x="14" y="8"/>
                      </a:lnTo>
                      <a:lnTo>
                        <a:pt x="6"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5" name="Freeform 247">
                  <a:extLst>
                    <a:ext uri="{FF2B5EF4-FFF2-40B4-BE49-F238E27FC236}">
                      <a16:creationId xmlns:a16="http://schemas.microsoft.com/office/drawing/2014/main" id="{BF5B9622-64B0-44B1-97D3-2B23B0B9903B}"/>
                    </a:ext>
                  </a:extLst>
                </p:cNvPr>
                <p:cNvSpPr>
                  <a:spLocks/>
                </p:cNvSpPr>
                <p:nvPr/>
              </p:nvSpPr>
              <p:spPr bwMode="auto">
                <a:xfrm>
                  <a:off x="116" y="767"/>
                  <a:ext cx="24" cy="14"/>
                </a:xfrm>
                <a:custGeom>
                  <a:avLst/>
                  <a:gdLst>
                    <a:gd name="T0" fmla="*/ 24 w 47"/>
                    <a:gd name="T1" fmla="*/ 14 h 29"/>
                    <a:gd name="T2" fmla="*/ 23 w 47"/>
                    <a:gd name="T3" fmla="*/ 14 h 29"/>
                    <a:gd name="T4" fmla="*/ 21 w 47"/>
                    <a:gd name="T5" fmla="*/ 14 h 29"/>
                    <a:gd name="T6" fmla="*/ 17 w 47"/>
                    <a:gd name="T7" fmla="*/ 13 h 29"/>
                    <a:gd name="T8" fmla="*/ 14 w 47"/>
                    <a:gd name="T9" fmla="*/ 11 h 29"/>
                    <a:gd name="T10" fmla="*/ 10 w 47"/>
                    <a:gd name="T11" fmla="*/ 9 h 29"/>
                    <a:gd name="T12" fmla="*/ 6 w 47"/>
                    <a:gd name="T13" fmla="*/ 6 h 29"/>
                    <a:gd name="T14" fmla="*/ 3 w 47"/>
                    <a:gd name="T15" fmla="*/ 3 h 29"/>
                    <a:gd name="T16" fmla="*/ 0 w 47"/>
                    <a:gd name="T17" fmla="*/ 0 h 29"/>
                    <a:gd name="T18" fmla="*/ 3 w 47"/>
                    <a:gd name="T19" fmla="*/ 2 h 29"/>
                    <a:gd name="T20" fmla="*/ 6 w 47"/>
                    <a:gd name="T21" fmla="*/ 3 h 29"/>
                    <a:gd name="T22" fmla="*/ 10 w 47"/>
                    <a:gd name="T23" fmla="*/ 6 h 29"/>
                    <a:gd name="T24" fmla="*/ 14 w 47"/>
                    <a:gd name="T25" fmla="*/ 7 h 29"/>
                    <a:gd name="T26" fmla="*/ 18 w 47"/>
                    <a:gd name="T27" fmla="*/ 10 h 29"/>
                    <a:gd name="T28" fmla="*/ 21 w 47"/>
                    <a:gd name="T29" fmla="*/ 11 h 29"/>
                    <a:gd name="T30" fmla="*/ 23 w 47"/>
                    <a:gd name="T31" fmla="*/ 13 h 29"/>
                    <a:gd name="T32" fmla="*/ 24 w 47"/>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9">
                      <a:moveTo>
                        <a:pt x="47" y="28"/>
                      </a:moveTo>
                      <a:lnTo>
                        <a:pt x="45" y="29"/>
                      </a:lnTo>
                      <a:lnTo>
                        <a:pt x="41" y="28"/>
                      </a:lnTo>
                      <a:lnTo>
                        <a:pt x="34" y="27"/>
                      </a:lnTo>
                      <a:lnTo>
                        <a:pt x="27" y="23"/>
                      </a:lnTo>
                      <a:lnTo>
                        <a:pt x="19" y="19"/>
                      </a:lnTo>
                      <a:lnTo>
                        <a:pt x="11" y="13"/>
                      </a:lnTo>
                      <a:lnTo>
                        <a:pt x="5" y="7"/>
                      </a:lnTo>
                      <a:lnTo>
                        <a:pt x="0" y="0"/>
                      </a:lnTo>
                      <a:lnTo>
                        <a:pt x="5" y="4"/>
                      </a:lnTo>
                      <a:lnTo>
                        <a:pt x="12" y="7"/>
                      </a:lnTo>
                      <a:lnTo>
                        <a:pt x="20" y="12"/>
                      </a:lnTo>
                      <a:lnTo>
                        <a:pt x="28" y="15"/>
                      </a:lnTo>
                      <a:lnTo>
                        <a:pt x="36" y="20"/>
                      </a:lnTo>
                      <a:lnTo>
                        <a:pt x="42" y="23"/>
                      </a:lnTo>
                      <a:lnTo>
                        <a:pt x="46" y="26"/>
                      </a:lnTo>
                      <a:lnTo>
                        <a:pt x="47"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6" name="Freeform 248">
                  <a:extLst>
                    <a:ext uri="{FF2B5EF4-FFF2-40B4-BE49-F238E27FC236}">
                      <a16:creationId xmlns:a16="http://schemas.microsoft.com/office/drawing/2014/main" id="{553CBAD5-B036-473C-BA07-23EC91C04301}"/>
                    </a:ext>
                  </a:extLst>
                </p:cNvPr>
                <p:cNvSpPr>
                  <a:spLocks/>
                </p:cNvSpPr>
                <p:nvPr/>
              </p:nvSpPr>
              <p:spPr bwMode="auto">
                <a:xfrm>
                  <a:off x="114" y="747"/>
                  <a:ext cx="31" cy="19"/>
                </a:xfrm>
                <a:custGeom>
                  <a:avLst/>
                  <a:gdLst>
                    <a:gd name="T0" fmla="*/ 31 w 62"/>
                    <a:gd name="T1" fmla="*/ 19 h 39"/>
                    <a:gd name="T2" fmla="*/ 30 w 62"/>
                    <a:gd name="T3" fmla="*/ 19 h 39"/>
                    <a:gd name="T4" fmla="*/ 26 w 62"/>
                    <a:gd name="T5" fmla="*/ 19 h 39"/>
                    <a:gd name="T6" fmla="*/ 22 w 62"/>
                    <a:gd name="T7" fmla="*/ 17 h 39"/>
                    <a:gd name="T8" fmla="*/ 17 w 62"/>
                    <a:gd name="T9" fmla="*/ 14 h 39"/>
                    <a:gd name="T10" fmla="*/ 12 w 62"/>
                    <a:gd name="T11" fmla="*/ 11 h 39"/>
                    <a:gd name="T12" fmla="*/ 7 w 62"/>
                    <a:gd name="T13" fmla="*/ 8 h 39"/>
                    <a:gd name="T14" fmla="*/ 3 w 62"/>
                    <a:gd name="T15" fmla="*/ 4 h 39"/>
                    <a:gd name="T16" fmla="*/ 0 w 62"/>
                    <a:gd name="T17" fmla="*/ 0 h 39"/>
                    <a:gd name="T18" fmla="*/ 3 w 62"/>
                    <a:gd name="T19" fmla="*/ 1 h 39"/>
                    <a:gd name="T20" fmla="*/ 7 w 62"/>
                    <a:gd name="T21" fmla="*/ 4 h 39"/>
                    <a:gd name="T22" fmla="*/ 12 w 62"/>
                    <a:gd name="T23" fmla="*/ 7 h 39"/>
                    <a:gd name="T24" fmla="*/ 18 w 62"/>
                    <a:gd name="T25" fmla="*/ 10 h 39"/>
                    <a:gd name="T26" fmla="*/ 23 w 62"/>
                    <a:gd name="T27" fmla="*/ 12 h 39"/>
                    <a:gd name="T28" fmla="*/ 28 w 62"/>
                    <a:gd name="T29" fmla="*/ 15 h 39"/>
                    <a:gd name="T30" fmla="*/ 31 w 62"/>
                    <a:gd name="T31" fmla="*/ 17 h 39"/>
                    <a:gd name="T32" fmla="*/ 31 w 62"/>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9">
                      <a:moveTo>
                        <a:pt x="62" y="38"/>
                      </a:moveTo>
                      <a:lnTo>
                        <a:pt x="59" y="39"/>
                      </a:lnTo>
                      <a:lnTo>
                        <a:pt x="52" y="38"/>
                      </a:lnTo>
                      <a:lnTo>
                        <a:pt x="44" y="35"/>
                      </a:lnTo>
                      <a:lnTo>
                        <a:pt x="33" y="29"/>
                      </a:lnTo>
                      <a:lnTo>
                        <a:pt x="23" y="23"/>
                      </a:lnTo>
                      <a:lnTo>
                        <a:pt x="13" y="16"/>
                      </a:lnTo>
                      <a:lnTo>
                        <a:pt x="5" y="8"/>
                      </a:lnTo>
                      <a:lnTo>
                        <a:pt x="0" y="0"/>
                      </a:lnTo>
                      <a:lnTo>
                        <a:pt x="5" y="3"/>
                      </a:lnTo>
                      <a:lnTo>
                        <a:pt x="13" y="8"/>
                      </a:lnTo>
                      <a:lnTo>
                        <a:pt x="24" y="14"/>
                      </a:lnTo>
                      <a:lnTo>
                        <a:pt x="35" y="20"/>
                      </a:lnTo>
                      <a:lnTo>
                        <a:pt x="46" y="25"/>
                      </a:lnTo>
                      <a:lnTo>
                        <a:pt x="55" y="31"/>
                      </a:lnTo>
                      <a:lnTo>
                        <a:pt x="61" y="35"/>
                      </a:lnTo>
                      <a:lnTo>
                        <a:pt x="62"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7" name="Freeform 249">
                  <a:extLst>
                    <a:ext uri="{FF2B5EF4-FFF2-40B4-BE49-F238E27FC236}">
                      <a16:creationId xmlns:a16="http://schemas.microsoft.com/office/drawing/2014/main" id="{21E6D98C-CF42-4CDF-830D-55FBC6CF9950}"/>
                    </a:ext>
                  </a:extLst>
                </p:cNvPr>
                <p:cNvSpPr>
                  <a:spLocks/>
                </p:cNvSpPr>
                <p:nvPr/>
              </p:nvSpPr>
              <p:spPr bwMode="auto">
                <a:xfrm>
                  <a:off x="116" y="728"/>
                  <a:ext cx="34" cy="22"/>
                </a:xfrm>
                <a:custGeom>
                  <a:avLst/>
                  <a:gdLst>
                    <a:gd name="T0" fmla="*/ 34 w 68"/>
                    <a:gd name="T1" fmla="*/ 22 h 44"/>
                    <a:gd name="T2" fmla="*/ 33 w 68"/>
                    <a:gd name="T3" fmla="*/ 22 h 44"/>
                    <a:gd name="T4" fmla="*/ 29 w 68"/>
                    <a:gd name="T5" fmla="*/ 21 h 44"/>
                    <a:gd name="T6" fmla="*/ 24 w 68"/>
                    <a:gd name="T7" fmla="*/ 19 h 44"/>
                    <a:gd name="T8" fmla="*/ 18 w 68"/>
                    <a:gd name="T9" fmla="*/ 15 h 44"/>
                    <a:gd name="T10" fmla="*/ 12 w 68"/>
                    <a:gd name="T11" fmla="*/ 12 h 44"/>
                    <a:gd name="T12" fmla="*/ 7 w 68"/>
                    <a:gd name="T13" fmla="*/ 8 h 44"/>
                    <a:gd name="T14" fmla="*/ 3 w 68"/>
                    <a:gd name="T15" fmla="*/ 4 h 44"/>
                    <a:gd name="T16" fmla="*/ 0 w 68"/>
                    <a:gd name="T17" fmla="*/ 0 h 44"/>
                    <a:gd name="T18" fmla="*/ 3 w 68"/>
                    <a:gd name="T19" fmla="*/ 2 h 44"/>
                    <a:gd name="T20" fmla="*/ 7 w 68"/>
                    <a:gd name="T21" fmla="*/ 4 h 44"/>
                    <a:gd name="T22" fmla="*/ 13 w 68"/>
                    <a:gd name="T23" fmla="*/ 7 h 44"/>
                    <a:gd name="T24" fmla="*/ 19 w 68"/>
                    <a:gd name="T25" fmla="*/ 11 h 44"/>
                    <a:gd name="T26" fmla="*/ 25 w 68"/>
                    <a:gd name="T27" fmla="*/ 15 h 44"/>
                    <a:gd name="T28" fmla="*/ 30 w 68"/>
                    <a:gd name="T29" fmla="*/ 18 h 44"/>
                    <a:gd name="T30" fmla="*/ 33 w 68"/>
                    <a:gd name="T31" fmla="*/ 20 h 44"/>
                    <a:gd name="T32" fmla="*/ 34 w 68"/>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4">
                      <a:moveTo>
                        <a:pt x="68" y="43"/>
                      </a:moveTo>
                      <a:lnTo>
                        <a:pt x="65" y="44"/>
                      </a:lnTo>
                      <a:lnTo>
                        <a:pt x="57" y="42"/>
                      </a:lnTo>
                      <a:lnTo>
                        <a:pt x="47" y="37"/>
                      </a:lnTo>
                      <a:lnTo>
                        <a:pt x="35" y="30"/>
                      </a:lnTo>
                      <a:lnTo>
                        <a:pt x="24" y="23"/>
                      </a:lnTo>
                      <a:lnTo>
                        <a:pt x="13" y="15"/>
                      </a:lnTo>
                      <a:lnTo>
                        <a:pt x="5" y="7"/>
                      </a:lnTo>
                      <a:lnTo>
                        <a:pt x="0" y="0"/>
                      </a:lnTo>
                      <a:lnTo>
                        <a:pt x="5" y="4"/>
                      </a:lnTo>
                      <a:lnTo>
                        <a:pt x="14" y="8"/>
                      </a:lnTo>
                      <a:lnTo>
                        <a:pt x="26" y="14"/>
                      </a:lnTo>
                      <a:lnTo>
                        <a:pt x="38" y="21"/>
                      </a:lnTo>
                      <a:lnTo>
                        <a:pt x="50" y="29"/>
                      </a:lnTo>
                      <a:lnTo>
                        <a:pt x="59" y="35"/>
                      </a:lnTo>
                      <a:lnTo>
                        <a:pt x="66" y="39"/>
                      </a:lnTo>
                      <a:lnTo>
                        <a:pt x="68"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8" name="Freeform 250">
                  <a:extLst>
                    <a:ext uri="{FF2B5EF4-FFF2-40B4-BE49-F238E27FC236}">
                      <a16:creationId xmlns:a16="http://schemas.microsoft.com/office/drawing/2014/main" id="{6D9AF364-2259-4D6D-BAC9-FA7F7A96E736}"/>
                    </a:ext>
                  </a:extLst>
                </p:cNvPr>
                <p:cNvSpPr>
                  <a:spLocks/>
                </p:cNvSpPr>
                <p:nvPr/>
              </p:nvSpPr>
              <p:spPr bwMode="auto">
                <a:xfrm>
                  <a:off x="119" y="716"/>
                  <a:ext cx="27" cy="23"/>
                </a:xfrm>
                <a:custGeom>
                  <a:avLst/>
                  <a:gdLst>
                    <a:gd name="T0" fmla="*/ 27 w 56"/>
                    <a:gd name="T1" fmla="*/ 23 h 46"/>
                    <a:gd name="T2" fmla="*/ 25 w 56"/>
                    <a:gd name="T3" fmla="*/ 23 h 46"/>
                    <a:gd name="T4" fmla="*/ 22 w 56"/>
                    <a:gd name="T5" fmla="*/ 22 h 46"/>
                    <a:gd name="T6" fmla="*/ 18 w 56"/>
                    <a:gd name="T7" fmla="*/ 19 h 46"/>
                    <a:gd name="T8" fmla="*/ 14 w 56"/>
                    <a:gd name="T9" fmla="*/ 15 h 46"/>
                    <a:gd name="T10" fmla="*/ 9 w 56"/>
                    <a:gd name="T11" fmla="*/ 11 h 46"/>
                    <a:gd name="T12" fmla="*/ 4 w 56"/>
                    <a:gd name="T13" fmla="*/ 7 h 46"/>
                    <a:gd name="T14" fmla="*/ 1 w 56"/>
                    <a:gd name="T15" fmla="*/ 3 h 46"/>
                    <a:gd name="T16" fmla="*/ 0 w 56"/>
                    <a:gd name="T17" fmla="*/ 0 h 46"/>
                    <a:gd name="T18" fmla="*/ 3 w 56"/>
                    <a:gd name="T19" fmla="*/ 2 h 46"/>
                    <a:gd name="T20" fmla="*/ 7 w 56"/>
                    <a:gd name="T21" fmla="*/ 5 h 46"/>
                    <a:gd name="T22" fmla="*/ 11 w 56"/>
                    <a:gd name="T23" fmla="*/ 8 h 46"/>
                    <a:gd name="T24" fmla="*/ 16 w 56"/>
                    <a:gd name="T25" fmla="*/ 12 h 46"/>
                    <a:gd name="T26" fmla="*/ 21 w 56"/>
                    <a:gd name="T27" fmla="*/ 16 h 46"/>
                    <a:gd name="T28" fmla="*/ 25 w 56"/>
                    <a:gd name="T29" fmla="*/ 19 h 46"/>
                    <a:gd name="T30" fmla="*/ 27 w 56"/>
                    <a:gd name="T31" fmla="*/ 22 h 46"/>
                    <a:gd name="T32" fmla="*/ 27 w 56"/>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46">
                      <a:moveTo>
                        <a:pt x="56" y="46"/>
                      </a:moveTo>
                      <a:lnTo>
                        <a:pt x="52" y="46"/>
                      </a:lnTo>
                      <a:lnTo>
                        <a:pt x="46" y="43"/>
                      </a:lnTo>
                      <a:lnTo>
                        <a:pt x="37" y="37"/>
                      </a:lnTo>
                      <a:lnTo>
                        <a:pt x="28" y="30"/>
                      </a:lnTo>
                      <a:lnTo>
                        <a:pt x="18" y="22"/>
                      </a:lnTo>
                      <a:lnTo>
                        <a:pt x="9" y="14"/>
                      </a:lnTo>
                      <a:lnTo>
                        <a:pt x="3" y="6"/>
                      </a:lnTo>
                      <a:lnTo>
                        <a:pt x="0" y="0"/>
                      </a:lnTo>
                      <a:lnTo>
                        <a:pt x="6" y="3"/>
                      </a:lnTo>
                      <a:lnTo>
                        <a:pt x="14" y="9"/>
                      </a:lnTo>
                      <a:lnTo>
                        <a:pt x="23" y="16"/>
                      </a:lnTo>
                      <a:lnTo>
                        <a:pt x="34" y="23"/>
                      </a:lnTo>
                      <a:lnTo>
                        <a:pt x="43" y="31"/>
                      </a:lnTo>
                      <a:lnTo>
                        <a:pt x="51" y="37"/>
                      </a:lnTo>
                      <a:lnTo>
                        <a:pt x="56" y="43"/>
                      </a:lnTo>
                      <a:lnTo>
                        <a:pt x="56"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9" name="Freeform 251">
                  <a:extLst>
                    <a:ext uri="{FF2B5EF4-FFF2-40B4-BE49-F238E27FC236}">
                      <a16:creationId xmlns:a16="http://schemas.microsoft.com/office/drawing/2014/main" id="{12FF6354-A403-4D29-A136-2872C79DFBC2}"/>
                    </a:ext>
                  </a:extLst>
                </p:cNvPr>
                <p:cNvSpPr>
                  <a:spLocks/>
                </p:cNvSpPr>
                <p:nvPr/>
              </p:nvSpPr>
              <p:spPr bwMode="auto">
                <a:xfrm>
                  <a:off x="123" y="707"/>
                  <a:ext cx="22" cy="19"/>
                </a:xfrm>
                <a:custGeom>
                  <a:avLst/>
                  <a:gdLst>
                    <a:gd name="T0" fmla="*/ 22 w 45"/>
                    <a:gd name="T1" fmla="*/ 19 h 39"/>
                    <a:gd name="T2" fmla="*/ 21 w 45"/>
                    <a:gd name="T3" fmla="*/ 19 h 39"/>
                    <a:gd name="T4" fmla="*/ 18 w 45"/>
                    <a:gd name="T5" fmla="*/ 18 h 39"/>
                    <a:gd name="T6" fmla="*/ 15 w 45"/>
                    <a:gd name="T7" fmla="*/ 17 h 39"/>
                    <a:gd name="T8" fmla="*/ 11 w 45"/>
                    <a:gd name="T9" fmla="*/ 14 h 39"/>
                    <a:gd name="T10" fmla="*/ 7 w 45"/>
                    <a:gd name="T11" fmla="*/ 11 h 39"/>
                    <a:gd name="T12" fmla="*/ 4 w 45"/>
                    <a:gd name="T13" fmla="*/ 7 h 39"/>
                    <a:gd name="T14" fmla="*/ 1 w 45"/>
                    <a:gd name="T15" fmla="*/ 4 h 39"/>
                    <a:gd name="T16" fmla="*/ 0 w 45"/>
                    <a:gd name="T17" fmla="*/ 0 h 39"/>
                    <a:gd name="T18" fmla="*/ 2 w 45"/>
                    <a:gd name="T19" fmla="*/ 2 h 39"/>
                    <a:gd name="T20" fmla="*/ 6 w 45"/>
                    <a:gd name="T21" fmla="*/ 5 h 39"/>
                    <a:gd name="T22" fmla="*/ 9 w 45"/>
                    <a:gd name="T23" fmla="*/ 7 h 39"/>
                    <a:gd name="T24" fmla="*/ 14 w 45"/>
                    <a:gd name="T25" fmla="*/ 10 h 39"/>
                    <a:gd name="T26" fmla="*/ 17 w 45"/>
                    <a:gd name="T27" fmla="*/ 13 h 39"/>
                    <a:gd name="T28" fmla="*/ 21 w 45"/>
                    <a:gd name="T29" fmla="*/ 16 h 39"/>
                    <a:gd name="T30" fmla="*/ 22 w 45"/>
                    <a:gd name="T31" fmla="*/ 18 h 39"/>
                    <a:gd name="T32" fmla="*/ 22 w 45"/>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39">
                      <a:moveTo>
                        <a:pt x="45" y="39"/>
                      </a:moveTo>
                      <a:lnTo>
                        <a:pt x="43" y="39"/>
                      </a:lnTo>
                      <a:lnTo>
                        <a:pt x="37" y="37"/>
                      </a:lnTo>
                      <a:lnTo>
                        <a:pt x="30" y="34"/>
                      </a:lnTo>
                      <a:lnTo>
                        <a:pt x="23" y="29"/>
                      </a:lnTo>
                      <a:lnTo>
                        <a:pt x="15" y="22"/>
                      </a:lnTo>
                      <a:lnTo>
                        <a:pt x="8" y="15"/>
                      </a:lnTo>
                      <a:lnTo>
                        <a:pt x="3" y="9"/>
                      </a:lnTo>
                      <a:lnTo>
                        <a:pt x="0" y="0"/>
                      </a:lnTo>
                      <a:lnTo>
                        <a:pt x="5" y="5"/>
                      </a:lnTo>
                      <a:lnTo>
                        <a:pt x="12" y="10"/>
                      </a:lnTo>
                      <a:lnTo>
                        <a:pt x="19" y="15"/>
                      </a:lnTo>
                      <a:lnTo>
                        <a:pt x="28" y="21"/>
                      </a:lnTo>
                      <a:lnTo>
                        <a:pt x="35" y="27"/>
                      </a:lnTo>
                      <a:lnTo>
                        <a:pt x="42" y="33"/>
                      </a:lnTo>
                      <a:lnTo>
                        <a:pt x="45" y="36"/>
                      </a:lnTo>
                      <a:lnTo>
                        <a:pt x="45"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0" name="Freeform 252">
                  <a:extLst>
                    <a:ext uri="{FF2B5EF4-FFF2-40B4-BE49-F238E27FC236}">
                      <a16:creationId xmlns:a16="http://schemas.microsoft.com/office/drawing/2014/main" id="{8E804969-3E19-4FA0-ACBA-29AB88B7D7A1}"/>
                    </a:ext>
                  </a:extLst>
                </p:cNvPr>
                <p:cNvSpPr>
                  <a:spLocks/>
                </p:cNvSpPr>
                <p:nvPr/>
              </p:nvSpPr>
              <p:spPr bwMode="auto">
                <a:xfrm>
                  <a:off x="129" y="698"/>
                  <a:ext cx="16" cy="16"/>
                </a:xfrm>
                <a:custGeom>
                  <a:avLst/>
                  <a:gdLst>
                    <a:gd name="T0" fmla="*/ 16 w 32"/>
                    <a:gd name="T1" fmla="*/ 16 h 33"/>
                    <a:gd name="T2" fmla="*/ 15 w 32"/>
                    <a:gd name="T3" fmla="*/ 16 h 33"/>
                    <a:gd name="T4" fmla="*/ 13 w 32"/>
                    <a:gd name="T5" fmla="*/ 15 h 33"/>
                    <a:gd name="T6" fmla="*/ 10 w 32"/>
                    <a:gd name="T7" fmla="*/ 13 h 33"/>
                    <a:gd name="T8" fmla="*/ 7 w 32"/>
                    <a:gd name="T9" fmla="*/ 10 h 33"/>
                    <a:gd name="T10" fmla="*/ 4 w 32"/>
                    <a:gd name="T11" fmla="*/ 7 h 33"/>
                    <a:gd name="T12" fmla="*/ 2 w 32"/>
                    <a:gd name="T13" fmla="*/ 4 h 33"/>
                    <a:gd name="T14" fmla="*/ 1 w 32"/>
                    <a:gd name="T15" fmla="*/ 1 h 33"/>
                    <a:gd name="T16" fmla="*/ 0 w 32"/>
                    <a:gd name="T17" fmla="*/ 0 h 33"/>
                    <a:gd name="T18" fmla="*/ 4 w 32"/>
                    <a:gd name="T19" fmla="*/ 3 h 33"/>
                    <a:gd name="T20" fmla="*/ 9 w 32"/>
                    <a:gd name="T21" fmla="*/ 8 h 33"/>
                    <a:gd name="T22" fmla="*/ 14 w 32"/>
                    <a:gd name="T23" fmla="*/ 13 h 33"/>
                    <a:gd name="T24" fmla="*/ 16 w 32"/>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3">
                      <a:moveTo>
                        <a:pt x="32" y="33"/>
                      </a:moveTo>
                      <a:lnTo>
                        <a:pt x="30" y="33"/>
                      </a:lnTo>
                      <a:lnTo>
                        <a:pt x="25" y="31"/>
                      </a:lnTo>
                      <a:lnTo>
                        <a:pt x="20" y="27"/>
                      </a:lnTo>
                      <a:lnTo>
                        <a:pt x="14" y="21"/>
                      </a:lnTo>
                      <a:lnTo>
                        <a:pt x="8" y="15"/>
                      </a:lnTo>
                      <a:lnTo>
                        <a:pt x="3" y="9"/>
                      </a:lnTo>
                      <a:lnTo>
                        <a:pt x="1" y="3"/>
                      </a:lnTo>
                      <a:lnTo>
                        <a:pt x="0" y="0"/>
                      </a:lnTo>
                      <a:lnTo>
                        <a:pt x="8" y="7"/>
                      </a:lnTo>
                      <a:lnTo>
                        <a:pt x="18" y="17"/>
                      </a:lnTo>
                      <a:lnTo>
                        <a:pt x="28" y="27"/>
                      </a:lnTo>
                      <a:lnTo>
                        <a:pt x="32"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1" name="Freeform 253">
                  <a:extLst>
                    <a:ext uri="{FF2B5EF4-FFF2-40B4-BE49-F238E27FC236}">
                      <a16:creationId xmlns:a16="http://schemas.microsoft.com/office/drawing/2014/main" id="{231552A1-B304-4B43-863B-41ACB553BECE}"/>
                    </a:ext>
                  </a:extLst>
                </p:cNvPr>
                <p:cNvSpPr>
                  <a:spLocks/>
                </p:cNvSpPr>
                <p:nvPr/>
              </p:nvSpPr>
              <p:spPr bwMode="auto">
                <a:xfrm>
                  <a:off x="133" y="692"/>
                  <a:ext cx="10" cy="11"/>
                </a:xfrm>
                <a:custGeom>
                  <a:avLst/>
                  <a:gdLst>
                    <a:gd name="T0" fmla="*/ 10 w 20"/>
                    <a:gd name="T1" fmla="*/ 11 h 22"/>
                    <a:gd name="T2" fmla="*/ 7 w 20"/>
                    <a:gd name="T3" fmla="*/ 11 h 22"/>
                    <a:gd name="T4" fmla="*/ 4 w 20"/>
                    <a:gd name="T5" fmla="*/ 9 h 22"/>
                    <a:gd name="T6" fmla="*/ 0 w 20"/>
                    <a:gd name="T7" fmla="*/ 5 h 22"/>
                    <a:gd name="T8" fmla="*/ 0 w 20"/>
                    <a:gd name="T9" fmla="*/ 0 h 22"/>
                    <a:gd name="T10" fmla="*/ 3 w 20"/>
                    <a:gd name="T11" fmla="*/ 5 h 22"/>
                    <a:gd name="T12" fmla="*/ 7 w 20"/>
                    <a:gd name="T13" fmla="*/ 7 h 22"/>
                    <a:gd name="T14" fmla="*/ 10 w 20"/>
                    <a:gd name="T15" fmla="*/ 10 h 22"/>
                    <a:gd name="T16" fmla="*/ 10 w 20"/>
                    <a:gd name="T17" fmla="*/ 11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22"/>
                      </a:moveTo>
                      <a:lnTo>
                        <a:pt x="14" y="21"/>
                      </a:lnTo>
                      <a:lnTo>
                        <a:pt x="7" y="17"/>
                      </a:lnTo>
                      <a:lnTo>
                        <a:pt x="0" y="9"/>
                      </a:lnTo>
                      <a:lnTo>
                        <a:pt x="0" y="0"/>
                      </a:lnTo>
                      <a:lnTo>
                        <a:pt x="5" y="9"/>
                      </a:lnTo>
                      <a:lnTo>
                        <a:pt x="14" y="14"/>
                      </a:lnTo>
                      <a:lnTo>
                        <a:pt x="20" y="19"/>
                      </a:lnTo>
                      <a:lnTo>
                        <a:pt x="20"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2" name="Freeform 254">
                  <a:extLst>
                    <a:ext uri="{FF2B5EF4-FFF2-40B4-BE49-F238E27FC236}">
                      <a16:creationId xmlns:a16="http://schemas.microsoft.com/office/drawing/2014/main" id="{111D4A56-80F9-42C0-A71E-644D67AE49E9}"/>
                    </a:ext>
                  </a:extLst>
                </p:cNvPr>
                <p:cNvSpPr>
                  <a:spLocks/>
                </p:cNvSpPr>
                <p:nvPr/>
              </p:nvSpPr>
              <p:spPr bwMode="auto">
                <a:xfrm>
                  <a:off x="122" y="783"/>
                  <a:ext cx="14" cy="13"/>
                </a:xfrm>
                <a:custGeom>
                  <a:avLst/>
                  <a:gdLst>
                    <a:gd name="T0" fmla="*/ 0 w 28"/>
                    <a:gd name="T1" fmla="*/ 0 h 25"/>
                    <a:gd name="T2" fmla="*/ 4 w 28"/>
                    <a:gd name="T3" fmla="*/ 2 h 25"/>
                    <a:gd name="T4" fmla="*/ 9 w 28"/>
                    <a:gd name="T5" fmla="*/ 5 h 25"/>
                    <a:gd name="T6" fmla="*/ 14 w 28"/>
                    <a:gd name="T7" fmla="*/ 9 h 25"/>
                    <a:gd name="T8" fmla="*/ 14 w 28"/>
                    <a:gd name="T9" fmla="*/ 13 h 25"/>
                    <a:gd name="T10" fmla="*/ 11 w 28"/>
                    <a:gd name="T11" fmla="*/ 12 h 25"/>
                    <a:gd name="T12" fmla="*/ 7 w 28"/>
                    <a:gd name="T13" fmla="*/ 9 h 25"/>
                    <a:gd name="T14" fmla="*/ 3 w 28"/>
                    <a:gd name="T15" fmla="*/ 4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25">
                      <a:moveTo>
                        <a:pt x="0" y="0"/>
                      </a:moveTo>
                      <a:lnTo>
                        <a:pt x="7" y="3"/>
                      </a:lnTo>
                      <a:lnTo>
                        <a:pt x="17" y="10"/>
                      </a:lnTo>
                      <a:lnTo>
                        <a:pt x="27" y="18"/>
                      </a:lnTo>
                      <a:lnTo>
                        <a:pt x="28" y="25"/>
                      </a:lnTo>
                      <a:lnTo>
                        <a:pt x="22" y="24"/>
                      </a:lnTo>
                      <a:lnTo>
                        <a:pt x="14" y="17"/>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3" name="Freeform 255">
                  <a:extLst>
                    <a:ext uri="{FF2B5EF4-FFF2-40B4-BE49-F238E27FC236}">
                      <a16:creationId xmlns:a16="http://schemas.microsoft.com/office/drawing/2014/main" id="{54F97657-BC9B-4F50-B0EC-6529F9401A1E}"/>
                    </a:ext>
                  </a:extLst>
                </p:cNvPr>
                <p:cNvSpPr>
                  <a:spLocks/>
                </p:cNvSpPr>
                <p:nvPr/>
              </p:nvSpPr>
              <p:spPr bwMode="auto">
                <a:xfrm>
                  <a:off x="115" y="783"/>
                  <a:ext cx="6" cy="15"/>
                </a:xfrm>
                <a:custGeom>
                  <a:avLst/>
                  <a:gdLst>
                    <a:gd name="T0" fmla="*/ 6 w 14"/>
                    <a:gd name="T1" fmla="*/ 0 h 30"/>
                    <a:gd name="T2" fmla="*/ 5 w 14"/>
                    <a:gd name="T3" fmla="*/ 3 h 30"/>
                    <a:gd name="T4" fmla="*/ 2 w 14"/>
                    <a:gd name="T5" fmla="*/ 8 h 30"/>
                    <a:gd name="T6" fmla="*/ 0 w 14"/>
                    <a:gd name="T7" fmla="*/ 12 h 30"/>
                    <a:gd name="T8" fmla="*/ 0 w 14"/>
                    <a:gd name="T9" fmla="*/ 15 h 30"/>
                    <a:gd name="T10" fmla="*/ 3 w 14"/>
                    <a:gd name="T11" fmla="*/ 14 h 30"/>
                    <a:gd name="T12" fmla="*/ 4 w 14"/>
                    <a:gd name="T13" fmla="*/ 10 h 30"/>
                    <a:gd name="T14" fmla="*/ 6 w 14"/>
                    <a:gd name="T15" fmla="*/ 4 h 30"/>
                    <a:gd name="T16" fmla="*/ 6 w 1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30">
                      <a:moveTo>
                        <a:pt x="14" y="0"/>
                      </a:moveTo>
                      <a:lnTo>
                        <a:pt x="11" y="5"/>
                      </a:lnTo>
                      <a:lnTo>
                        <a:pt x="5" y="15"/>
                      </a:lnTo>
                      <a:lnTo>
                        <a:pt x="0" y="24"/>
                      </a:lnTo>
                      <a:lnTo>
                        <a:pt x="1" y="30"/>
                      </a:lnTo>
                      <a:lnTo>
                        <a:pt x="6" y="27"/>
                      </a:lnTo>
                      <a:lnTo>
                        <a:pt x="9" y="19"/>
                      </a:lnTo>
                      <a:lnTo>
                        <a:pt x="13" y="8"/>
                      </a:lnTo>
                      <a:lnTo>
                        <a:pt x="1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4" name="Freeform 256">
                  <a:extLst>
                    <a:ext uri="{FF2B5EF4-FFF2-40B4-BE49-F238E27FC236}">
                      <a16:creationId xmlns:a16="http://schemas.microsoft.com/office/drawing/2014/main" id="{6E959C4E-AD5C-4281-AACA-96B77E381282}"/>
                    </a:ext>
                  </a:extLst>
                </p:cNvPr>
                <p:cNvSpPr>
                  <a:spLocks/>
                </p:cNvSpPr>
                <p:nvPr/>
              </p:nvSpPr>
              <p:spPr bwMode="auto">
                <a:xfrm>
                  <a:off x="123" y="786"/>
                  <a:ext cx="4" cy="17"/>
                </a:xfrm>
                <a:custGeom>
                  <a:avLst/>
                  <a:gdLst>
                    <a:gd name="T0" fmla="*/ 0 w 9"/>
                    <a:gd name="T1" fmla="*/ 0 h 33"/>
                    <a:gd name="T2" fmla="*/ 0 w 9"/>
                    <a:gd name="T3" fmla="*/ 3 h 33"/>
                    <a:gd name="T4" fmla="*/ 0 w 9"/>
                    <a:gd name="T5" fmla="*/ 9 h 33"/>
                    <a:gd name="T6" fmla="*/ 1 w 9"/>
                    <a:gd name="T7" fmla="*/ 14 h 33"/>
                    <a:gd name="T8" fmla="*/ 2 w 9"/>
                    <a:gd name="T9" fmla="*/ 17 h 33"/>
                    <a:gd name="T10" fmla="*/ 4 w 9"/>
                    <a:gd name="T11" fmla="*/ 14 h 33"/>
                    <a:gd name="T12" fmla="*/ 3 w 9"/>
                    <a:gd name="T13" fmla="*/ 9 h 33"/>
                    <a:gd name="T14" fmla="*/ 1 w 9"/>
                    <a:gd name="T15" fmla="*/ 4 h 33"/>
                    <a:gd name="T16" fmla="*/ 0 w 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33">
                      <a:moveTo>
                        <a:pt x="0" y="0"/>
                      </a:moveTo>
                      <a:lnTo>
                        <a:pt x="0" y="5"/>
                      </a:lnTo>
                      <a:lnTo>
                        <a:pt x="0" y="17"/>
                      </a:lnTo>
                      <a:lnTo>
                        <a:pt x="2" y="28"/>
                      </a:lnTo>
                      <a:lnTo>
                        <a:pt x="5" y="33"/>
                      </a:lnTo>
                      <a:lnTo>
                        <a:pt x="9" y="28"/>
                      </a:lnTo>
                      <a:lnTo>
                        <a:pt x="6" y="18"/>
                      </a:lnTo>
                      <a:lnTo>
                        <a:pt x="3"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5" name="Freeform 257">
                  <a:extLst>
                    <a:ext uri="{FF2B5EF4-FFF2-40B4-BE49-F238E27FC236}">
                      <a16:creationId xmlns:a16="http://schemas.microsoft.com/office/drawing/2014/main" id="{C48EE5FD-FD23-48A5-8A6B-B1472386F49F}"/>
                    </a:ext>
                  </a:extLst>
                </p:cNvPr>
                <p:cNvSpPr>
                  <a:spLocks/>
                </p:cNvSpPr>
                <p:nvPr/>
              </p:nvSpPr>
              <p:spPr bwMode="auto">
                <a:xfrm>
                  <a:off x="107" y="778"/>
                  <a:ext cx="12" cy="15"/>
                </a:xfrm>
                <a:custGeom>
                  <a:avLst/>
                  <a:gdLst>
                    <a:gd name="T0" fmla="*/ 12 w 25"/>
                    <a:gd name="T1" fmla="*/ 0 h 30"/>
                    <a:gd name="T2" fmla="*/ 10 w 25"/>
                    <a:gd name="T3" fmla="*/ 5 h 30"/>
                    <a:gd name="T4" fmla="*/ 6 w 25"/>
                    <a:gd name="T5" fmla="*/ 11 h 30"/>
                    <a:gd name="T6" fmla="*/ 3 w 25"/>
                    <a:gd name="T7" fmla="*/ 15 h 30"/>
                    <a:gd name="T8" fmla="*/ 0 w 25"/>
                    <a:gd name="T9" fmla="*/ 15 h 30"/>
                    <a:gd name="T10" fmla="*/ 0 w 25"/>
                    <a:gd name="T11" fmla="*/ 12 h 30"/>
                    <a:gd name="T12" fmla="*/ 4 w 25"/>
                    <a:gd name="T13" fmla="*/ 8 h 30"/>
                    <a:gd name="T14" fmla="*/ 9 w 25"/>
                    <a:gd name="T15" fmla="*/ 3 h 30"/>
                    <a:gd name="T16" fmla="*/ 12 w 25"/>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0">
                      <a:moveTo>
                        <a:pt x="25" y="0"/>
                      </a:moveTo>
                      <a:lnTo>
                        <a:pt x="20" y="9"/>
                      </a:lnTo>
                      <a:lnTo>
                        <a:pt x="13" y="21"/>
                      </a:lnTo>
                      <a:lnTo>
                        <a:pt x="6" y="29"/>
                      </a:lnTo>
                      <a:lnTo>
                        <a:pt x="0" y="30"/>
                      </a:lnTo>
                      <a:lnTo>
                        <a:pt x="1" y="24"/>
                      </a:lnTo>
                      <a:lnTo>
                        <a:pt x="9" y="15"/>
                      </a:lnTo>
                      <a:lnTo>
                        <a:pt x="18" y="6"/>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6" name="Freeform 258">
                  <a:extLst>
                    <a:ext uri="{FF2B5EF4-FFF2-40B4-BE49-F238E27FC236}">
                      <a16:creationId xmlns:a16="http://schemas.microsoft.com/office/drawing/2014/main" id="{A90D75DA-2F26-4D46-A35E-2A5F4664BBF5}"/>
                    </a:ext>
                  </a:extLst>
                </p:cNvPr>
                <p:cNvSpPr>
                  <a:spLocks/>
                </p:cNvSpPr>
                <p:nvPr/>
              </p:nvSpPr>
              <p:spPr bwMode="auto">
                <a:xfrm>
                  <a:off x="108" y="695"/>
                  <a:ext cx="22" cy="4"/>
                </a:xfrm>
                <a:custGeom>
                  <a:avLst/>
                  <a:gdLst>
                    <a:gd name="T0" fmla="*/ 22 w 43"/>
                    <a:gd name="T1" fmla="*/ 4 h 9"/>
                    <a:gd name="T2" fmla="*/ 20 w 43"/>
                    <a:gd name="T3" fmla="*/ 4 h 9"/>
                    <a:gd name="T4" fmla="*/ 16 w 43"/>
                    <a:gd name="T5" fmla="*/ 4 h 9"/>
                    <a:gd name="T6" fmla="*/ 13 w 43"/>
                    <a:gd name="T7" fmla="*/ 4 h 9"/>
                    <a:gd name="T8" fmla="*/ 9 w 43"/>
                    <a:gd name="T9" fmla="*/ 4 h 9"/>
                    <a:gd name="T10" fmla="*/ 6 w 43"/>
                    <a:gd name="T11" fmla="*/ 4 h 9"/>
                    <a:gd name="T12" fmla="*/ 3 w 43"/>
                    <a:gd name="T13" fmla="*/ 4 h 9"/>
                    <a:gd name="T14" fmla="*/ 1 w 43"/>
                    <a:gd name="T15" fmla="*/ 3 h 9"/>
                    <a:gd name="T16" fmla="*/ 0 w 43"/>
                    <a:gd name="T17" fmla="*/ 2 h 9"/>
                    <a:gd name="T18" fmla="*/ 1 w 43"/>
                    <a:gd name="T19" fmla="*/ 0 h 9"/>
                    <a:gd name="T20" fmla="*/ 2 w 43"/>
                    <a:gd name="T21" fmla="*/ 0 h 9"/>
                    <a:gd name="T22" fmla="*/ 5 w 43"/>
                    <a:gd name="T23" fmla="*/ 0 h 9"/>
                    <a:gd name="T24" fmla="*/ 9 w 43"/>
                    <a:gd name="T25" fmla="*/ 1 h 9"/>
                    <a:gd name="T26" fmla="*/ 12 w 43"/>
                    <a:gd name="T27" fmla="*/ 2 h 9"/>
                    <a:gd name="T28" fmla="*/ 16 w 43"/>
                    <a:gd name="T29" fmla="*/ 3 h 9"/>
                    <a:gd name="T30" fmla="*/ 19 w 43"/>
                    <a:gd name="T31" fmla="*/ 3 h 9"/>
                    <a:gd name="T32" fmla="*/ 22 w 43"/>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9">
                      <a:moveTo>
                        <a:pt x="43" y="8"/>
                      </a:moveTo>
                      <a:lnTo>
                        <a:pt x="39" y="8"/>
                      </a:lnTo>
                      <a:lnTo>
                        <a:pt x="32" y="9"/>
                      </a:lnTo>
                      <a:lnTo>
                        <a:pt x="25" y="9"/>
                      </a:lnTo>
                      <a:lnTo>
                        <a:pt x="18" y="9"/>
                      </a:lnTo>
                      <a:lnTo>
                        <a:pt x="11" y="9"/>
                      </a:lnTo>
                      <a:lnTo>
                        <a:pt x="5" y="8"/>
                      </a:lnTo>
                      <a:lnTo>
                        <a:pt x="2" y="6"/>
                      </a:lnTo>
                      <a:lnTo>
                        <a:pt x="0" y="4"/>
                      </a:lnTo>
                      <a:lnTo>
                        <a:pt x="1" y="1"/>
                      </a:lnTo>
                      <a:lnTo>
                        <a:pt x="4" y="0"/>
                      </a:lnTo>
                      <a:lnTo>
                        <a:pt x="10" y="0"/>
                      </a:lnTo>
                      <a:lnTo>
                        <a:pt x="17" y="3"/>
                      </a:lnTo>
                      <a:lnTo>
                        <a:pt x="24" y="4"/>
                      </a:lnTo>
                      <a:lnTo>
                        <a:pt x="32" y="6"/>
                      </a:lnTo>
                      <a:lnTo>
                        <a:pt x="38" y="7"/>
                      </a:lnTo>
                      <a:lnTo>
                        <a:pt x="43"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7" name="Freeform 259">
                  <a:extLst>
                    <a:ext uri="{FF2B5EF4-FFF2-40B4-BE49-F238E27FC236}">
                      <a16:creationId xmlns:a16="http://schemas.microsoft.com/office/drawing/2014/main" id="{CFC5273D-76A3-4C78-86FC-9D35E92FFB74}"/>
                    </a:ext>
                  </a:extLst>
                </p:cNvPr>
                <p:cNvSpPr>
                  <a:spLocks/>
                </p:cNvSpPr>
                <p:nvPr/>
              </p:nvSpPr>
              <p:spPr bwMode="auto">
                <a:xfrm>
                  <a:off x="112" y="686"/>
                  <a:ext cx="21" cy="7"/>
                </a:xfrm>
                <a:custGeom>
                  <a:avLst/>
                  <a:gdLst>
                    <a:gd name="T0" fmla="*/ 21 w 43"/>
                    <a:gd name="T1" fmla="*/ 7 h 15"/>
                    <a:gd name="T2" fmla="*/ 19 w 43"/>
                    <a:gd name="T3" fmla="*/ 7 h 15"/>
                    <a:gd name="T4" fmla="*/ 16 w 43"/>
                    <a:gd name="T5" fmla="*/ 7 h 15"/>
                    <a:gd name="T6" fmla="*/ 13 w 43"/>
                    <a:gd name="T7" fmla="*/ 6 h 15"/>
                    <a:gd name="T8" fmla="*/ 9 w 43"/>
                    <a:gd name="T9" fmla="*/ 5 h 15"/>
                    <a:gd name="T10" fmla="*/ 6 w 43"/>
                    <a:gd name="T11" fmla="*/ 5 h 15"/>
                    <a:gd name="T12" fmla="*/ 3 w 43"/>
                    <a:gd name="T13" fmla="*/ 4 h 15"/>
                    <a:gd name="T14" fmla="*/ 1 w 43"/>
                    <a:gd name="T15" fmla="*/ 2 h 15"/>
                    <a:gd name="T16" fmla="*/ 0 w 43"/>
                    <a:gd name="T17" fmla="*/ 1 h 15"/>
                    <a:gd name="T18" fmla="*/ 1 w 43"/>
                    <a:gd name="T19" fmla="*/ 0 h 15"/>
                    <a:gd name="T20" fmla="*/ 3 w 43"/>
                    <a:gd name="T21" fmla="*/ 0 h 15"/>
                    <a:gd name="T22" fmla="*/ 6 w 43"/>
                    <a:gd name="T23" fmla="*/ 0 h 15"/>
                    <a:gd name="T24" fmla="*/ 9 w 43"/>
                    <a:gd name="T25" fmla="*/ 2 h 15"/>
                    <a:gd name="T26" fmla="*/ 13 w 43"/>
                    <a:gd name="T27" fmla="*/ 4 h 15"/>
                    <a:gd name="T28" fmla="*/ 17 w 43"/>
                    <a:gd name="T29" fmla="*/ 5 h 15"/>
                    <a:gd name="T30" fmla="*/ 20 w 43"/>
                    <a:gd name="T31" fmla="*/ 7 h 15"/>
                    <a:gd name="T32" fmla="*/ 21 w 4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5">
                      <a:moveTo>
                        <a:pt x="43" y="15"/>
                      </a:moveTo>
                      <a:lnTo>
                        <a:pt x="38" y="15"/>
                      </a:lnTo>
                      <a:lnTo>
                        <a:pt x="33" y="14"/>
                      </a:lnTo>
                      <a:lnTo>
                        <a:pt x="26" y="13"/>
                      </a:lnTo>
                      <a:lnTo>
                        <a:pt x="19" y="11"/>
                      </a:lnTo>
                      <a:lnTo>
                        <a:pt x="12" y="10"/>
                      </a:lnTo>
                      <a:lnTo>
                        <a:pt x="6" y="8"/>
                      </a:lnTo>
                      <a:lnTo>
                        <a:pt x="3" y="5"/>
                      </a:lnTo>
                      <a:lnTo>
                        <a:pt x="0" y="2"/>
                      </a:lnTo>
                      <a:lnTo>
                        <a:pt x="2" y="0"/>
                      </a:lnTo>
                      <a:lnTo>
                        <a:pt x="6" y="0"/>
                      </a:lnTo>
                      <a:lnTo>
                        <a:pt x="12" y="1"/>
                      </a:lnTo>
                      <a:lnTo>
                        <a:pt x="19" y="5"/>
                      </a:lnTo>
                      <a:lnTo>
                        <a:pt x="27" y="8"/>
                      </a:lnTo>
                      <a:lnTo>
                        <a:pt x="34" y="10"/>
                      </a:lnTo>
                      <a:lnTo>
                        <a:pt x="40" y="14"/>
                      </a:lnTo>
                      <a:lnTo>
                        <a:pt x="43"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8" name="Freeform 260">
                  <a:extLst>
                    <a:ext uri="{FF2B5EF4-FFF2-40B4-BE49-F238E27FC236}">
                      <a16:creationId xmlns:a16="http://schemas.microsoft.com/office/drawing/2014/main" id="{D56DFD44-64AD-4C67-BE53-4A11B2EA759A}"/>
                    </a:ext>
                  </a:extLst>
                </p:cNvPr>
                <p:cNvSpPr>
                  <a:spLocks/>
                </p:cNvSpPr>
                <p:nvPr/>
              </p:nvSpPr>
              <p:spPr bwMode="auto">
                <a:xfrm>
                  <a:off x="102" y="706"/>
                  <a:ext cx="21" cy="4"/>
                </a:xfrm>
                <a:custGeom>
                  <a:avLst/>
                  <a:gdLst>
                    <a:gd name="T0" fmla="*/ 21 w 40"/>
                    <a:gd name="T1" fmla="*/ 2 h 9"/>
                    <a:gd name="T2" fmla="*/ 20 w 40"/>
                    <a:gd name="T3" fmla="*/ 3 h 9"/>
                    <a:gd name="T4" fmla="*/ 18 w 40"/>
                    <a:gd name="T5" fmla="*/ 3 h 9"/>
                    <a:gd name="T6" fmla="*/ 15 w 40"/>
                    <a:gd name="T7" fmla="*/ 4 h 9"/>
                    <a:gd name="T8" fmla="*/ 12 w 40"/>
                    <a:gd name="T9" fmla="*/ 4 h 9"/>
                    <a:gd name="T10" fmla="*/ 7 w 40"/>
                    <a:gd name="T11" fmla="*/ 4 h 9"/>
                    <a:gd name="T12" fmla="*/ 4 w 40"/>
                    <a:gd name="T13" fmla="*/ 4 h 9"/>
                    <a:gd name="T14" fmla="*/ 1 w 40"/>
                    <a:gd name="T15" fmla="*/ 3 h 9"/>
                    <a:gd name="T16" fmla="*/ 0 w 40"/>
                    <a:gd name="T17" fmla="*/ 2 h 9"/>
                    <a:gd name="T18" fmla="*/ 0 w 40"/>
                    <a:gd name="T19" fmla="*/ 0 h 9"/>
                    <a:gd name="T20" fmla="*/ 1 w 40"/>
                    <a:gd name="T21" fmla="*/ 0 h 9"/>
                    <a:gd name="T22" fmla="*/ 4 w 40"/>
                    <a:gd name="T23" fmla="*/ 0 h 9"/>
                    <a:gd name="T24" fmla="*/ 7 w 40"/>
                    <a:gd name="T25" fmla="*/ 0 h 9"/>
                    <a:gd name="T26" fmla="*/ 11 w 40"/>
                    <a:gd name="T27" fmla="*/ 1 h 9"/>
                    <a:gd name="T28" fmla="*/ 15 w 40"/>
                    <a:gd name="T29" fmla="*/ 1 h 9"/>
                    <a:gd name="T30" fmla="*/ 18 w 40"/>
                    <a:gd name="T31" fmla="*/ 2 h 9"/>
                    <a:gd name="T32" fmla="*/ 21 w 40"/>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9">
                      <a:moveTo>
                        <a:pt x="40" y="4"/>
                      </a:moveTo>
                      <a:lnTo>
                        <a:pt x="39" y="6"/>
                      </a:lnTo>
                      <a:lnTo>
                        <a:pt x="35" y="7"/>
                      </a:lnTo>
                      <a:lnTo>
                        <a:pt x="29" y="8"/>
                      </a:lnTo>
                      <a:lnTo>
                        <a:pt x="22" y="9"/>
                      </a:lnTo>
                      <a:lnTo>
                        <a:pt x="14" y="9"/>
                      </a:lnTo>
                      <a:lnTo>
                        <a:pt x="8" y="8"/>
                      </a:lnTo>
                      <a:lnTo>
                        <a:pt x="2" y="7"/>
                      </a:lnTo>
                      <a:lnTo>
                        <a:pt x="0" y="4"/>
                      </a:lnTo>
                      <a:lnTo>
                        <a:pt x="0" y="1"/>
                      </a:lnTo>
                      <a:lnTo>
                        <a:pt x="2" y="0"/>
                      </a:lnTo>
                      <a:lnTo>
                        <a:pt x="8" y="0"/>
                      </a:lnTo>
                      <a:lnTo>
                        <a:pt x="14" y="1"/>
                      </a:lnTo>
                      <a:lnTo>
                        <a:pt x="21" y="2"/>
                      </a:lnTo>
                      <a:lnTo>
                        <a:pt x="29" y="2"/>
                      </a:lnTo>
                      <a:lnTo>
                        <a:pt x="35" y="4"/>
                      </a:lnTo>
                      <a:lnTo>
                        <a:pt x="40"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9" name="Freeform 261">
                  <a:extLst>
                    <a:ext uri="{FF2B5EF4-FFF2-40B4-BE49-F238E27FC236}">
                      <a16:creationId xmlns:a16="http://schemas.microsoft.com/office/drawing/2014/main" id="{2393343F-63CC-4994-98D0-91243F5B8061}"/>
                    </a:ext>
                  </a:extLst>
                </p:cNvPr>
                <p:cNvSpPr>
                  <a:spLocks/>
                </p:cNvSpPr>
                <p:nvPr/>
              </p:nvSpPr>
              <p:spPr bwMode="auto">
                <a:xfrm>
                  <a:off x="97" y="715"/>
                  <a:ext cx="23" cy="8"/>
                </a:xfrm>
                <a:custGeom>
                  <a:avLst/>
                  <a:gdLst>
                    <a:gd name="T0" fmla="*/ 23 w 48"/>
                    <a:gd name="T1" fmla="*/ 0 h 15"/>
                    <a:gd name="T2" fmla="*/ 20 w 48"/>
                    <a:gd name="T3" fmla="*/ 2 h 15"/>
                    <a:gd name="T4" fmla="*/ 17 w 48"/>
                    <a:gd name="T5" fmla="*/ 4 h 15"/>
                    <a:gd name="T6" fmla="*/ 13 w 48"/>
                    <a:gd name="T7" fmla="*/ 5 h 15"/>
                    <a:gd name="T8" fmla="*/ 10 w 48"/>
                    <a:gd name="T9" fmla="*/ 6 h 15"/>
                    <a:gd name="T10" fmla="*/ 6 w 48"/>
                    <a:gd name="T11" fmla="*/ 7 h 15"/>
                    <a:gd name="T12" fmla="*/ 3 w 48"/>
                    <a:gd name="T13" fmla="*/ 8 h 15"/>
                    <a:gd name="T14" fmla="*/ 1 w 48"/>
                    <a:gd name="T15" fmla="*/ 7 h 15"/>
                    <a:gd name="T16" fmla="*/ 0 w 48"/>
                    <a:gd name="T17" fmla="*/ 6 h 15"/>
                    <a:gd name="T18" fmla="*/ 1 w 48"/>
                    <a:gd name="T19" fmla="*/ 4 h 15"/>
                    <a:gd name="T20" fmla="*/ 2 w 48"/>
                    <a:gd name="T21" fmla="*/ 3 h 15"/>
                    <a:gd name="T22" fmla="*/ 6 w 48"/>
                    <a:gd name="T23" fmla="*/ 2 h 15"/>
                    <a:gd name="T24" fmla="*/ 10 w 48"/>
                    <a:gd name="T25" fmla="*/ 2 h 15"/>
                    <a:gd name="T26" fmla="*/ 13 w 48"/>
                    <a:gd name="T27" fmla="*/ 2 h 15"/>
                    <a:gd name="T28" fmla="*/ 17 w 48"/>
                    <a:gd name="T29" fmla="*/ 1 h 15"/>
                    <a:gd name="T30" fmla="*/ 21 w 48"/>
                    <a:gd name="T31" fmla="*/ 1 h 15"/>
                    <a:gd name="T32" fmla="*/ 23 w 4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5">
                      <a:moveTo>
                        <a:pt x="48" y="0"/>
                      </a:moveTo>
                      <a:lnTo>
                        <a:pt x="42" y="3"/>
                      </a:lnTo>
                      <a:lnTo>
                        <a:pt x="36" y="7"/>
                      </a:lnTo>
                      <a:lnTo>
                        <a:pt x="28" y="9"/>
                      </a:lnTo>
                      <a:lnTo>
                        <a:pt x="20" y="12"/>
                      </a:lnTo>
                      <a:lnTo>
                        <a:pt x="13" y="14"/>
                      </a:lnTo>
                      <a:lnTo>
                        <a:pt x="6" y="15"/>
                      </a:lnTo>
                      <a:lnTo>
                        <a:pt x="3" y="14"/>
                      </a:lnTo>
                      <a:lnTo>
                        <a:pt x="0" y="11"/>
                      </a:lnTo>
                      <a:lnTo>
                        <a:pt x="2" y="8"/>
                      </a:lnTo>
                      <a:lnTo>
                        <a:pt x="5" y="6"/>
                      </a:lnTo>
                      <a:lnTo>
                        <a:pt x="12" y="4"/>
                      </a:lnTo>
                      <a:lnTo>
                        <a:pt x="20" y="3"/>
                      </a:lnTo>
                      <a:lnTo>
                        <a:pt x="28" y="3"/>
                      </a:lnTo>
                      <a:lnTo>
                        <a:pt x="36" y="2"/>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0" name="Freeform 262">
                  <a:extLst>
                    <a:ext uri="{FF2B5EF4-FFF2-40B4-BE49-F238E27FC236}">
                      <a16:creationId xmlns:a16="http://schemas.microsoft.com/office/drawing/2014/main" id="{11BFFC20-F148-4E22-A190-3F66DD321833}"/>
                    </a:ext>
                  </a:extLst>
                </p:cNvPr>
                <p:cNvSpPr>
                  <a:spLocks/>
                </p:cNvSpPr>
                <p:nvPr/>
              </p:nvSpPr>
              <p:spPr bwMode="auto">
                <a:xfrm>
                  <a:off x="90" y="726"/>
                  <a:ext cx="26" cy="9"/>
                </a:xfrm>
                <a:custGeom>
                  <a:avLst/>
                  <a:gdLst>
                    <a:gd name="T0" fmla="*/ 26 w 52"/>
                    <a:gd name="T1" fmla="*/ 0 h 17"/>
                    <a:gd name="T2" fmla="*/ 24 w 52"/>
                    <a:gd name="T3" fmla="*/ 1 h 17"/>
                    <a:gd name="T4" fmla="*/ 20 w 52"/>
                    <a:gd name="T5" fmla="*/ 3 h 17"/>
                    <a:gd name="T6" fmla="*/ 16 w 52"/>
                    <a:gd name="T7" fmla="*/ 5 h 17"/>
                    <a:gd name="T8" fmla="*/ 11 w 52"/>
                    <a:gd name="T9" fmla="*/ 6 h 17"/>
                    <a:gd name="T10" fmla="*/ 7 w 52"/>
                    <a:gd name="T11" fmla="*/ 8 h 17"/>
                    <a:gd name="T12" fmla="*/ 3 w 52"/>
                    <a:gd name="T13" fmla="*/ 9 h 17"/>
                    <a:gd name="T14" fmla="*/ 1 w 52"/>
                    <a:gd name="T15" fmla="*/ 8 h 17"/>
                    <a:gd name="T16" fmla="*/ 0 w 52"/>
                    <a:gd name="T17" fmla="*/ 7 h 17"/>
                    <a:gd name="T18" fmla="*/ 1 w 52"/>
                    <a:gd name="T19" fmla="*/ 5 h 17"/>
                    <a:gd name="T20" fmla="*/ 4 w 52"/>
                    <a:gd name="T21" fmla="*/ 4 h 17"/>
                    <a:gd name="T22" fmla="*/ 8 w 52"/>
                    <a:gd name="T23" fmla="*/ 3 h 17"/>
                    <a:gd name="T24" fmla="*/ 12 w 52"/>
                    <a:gd name="T25" fmla="*/ 2 h 17"/>
                    <a:gd name="T26" fmla="*/ 17 w 52"/>
                    <a:gd name="T27" fmla="*/ 2 h 17"/>
                    <a:gd name="T28" fmla="*/ 21 w 52"/>
                    <a:gd name="T29" fmla="*/ 1 h 17"/>
                    <a:gd name="T30" fmla="*/ 24 w 52"/>
                    <a:gd name="T31" fmla="*/ 1 h 17"/>
                    <a:gd name="T32" fmla="*/ 26 w 52"/>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7">
                      <a:moveTo>
                        <a:pt x="52" y="0"/>
                      </a:moveTo>
                      <a:lnTo>
                        <a:pt x="47" y="2"/>
                      </a:lnTo>
                      <a:lnTo>
                        <a:pt x="39" y="5"/>
                      </a:lnTo>
                      <a:lnTo>
                        <a:pt x="31" y="9"/>
                      </a:lnTo>
                      <a:lnTo>
                        <a:pt x="22" y="12"/>
                      </a:lnTo>
                      <a:lnTo>
                        <a:pt x="14" y="15"/>
                      </a:lnTo>
                      <a:lnTo>
                        <a:pt x="6" y="17"/>
                      </a:lnTo>
                      <a:lnTo>
                        <a:pt x="1" y="16"/>
                      </a:lnTo>
                      <a:lnTo>
                        <a:pt x="0" y="13"/>
                      </a:lnTo>
                      <a:lnTo>
                        <a:pt x="2" y="10"/>
                      </a:lnTo>
                      <a:lnTo>
                        <a:pt x="8" y="8"/>
                      </a:lnTo>
                      <a:lnTo>
                        <a:pt x="15" y="5"/>
                      </a:lnTo>
                      <a:lnTo>
                        <a:pt x="24" y="4"/>
                      </a:lnTo>
                      <a:lnTo>
                        <a:pt x="33" y="3"/>
                      </a:lnTo>
                      <a:lnTo>
                        <a:pt x="41" y="2"/>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1" name="Freeform 263">
                  <a:extLst>
                    <a:ext uri="{FF2B5EF4-FFF2-40B4-BE49-F238E27FC236}">
                      <a16:creationId xmlns:a16="http://schemas.microsoft.com/office/drawing/2014/main" id="{881A99FB-4D8F-477F-84F4-20271E3D9F1A}"/>
                    </a:ext>
                  </a:extLst>
                </p:cNvPr>
                <p:cNvSpPr>
                  <a:spLocks/>
                </p:cNvSpPr>
                <p:nvPr/>
              </p:nvSpPr>
              <p:spPr bwMode="auto">
                <a:xfrm>
                  <a:off x="89" y="747"/>
                  <a:ext cx="27" cy="13"/>
                </a:xfrm>
                <a:custGeom>
                  <a:avLst/>
                  <a:gdLst>
                    <a:gd name="T0" fmla="*/ 27 w 56"/>
                    <a:gd name="T1" fmla="*/ 0 h 28"/>
                    <a:gd name="T2" fmla="*/ 24 w 56"/>
                    <a:gd name="T3" fmla="*/ 2 h 28"/>
                    <a:gd name="T4" fmla="*/ 21 w 56"/>
                    <a:gd name="T5" fmla="*/ 5 h 28"/>
                    <a:gd name="T6" fmla="*/ 17 w 56"/>
                    <a:gd name="T7" fmla="*/ 7 h 28"/>
                    <a:gd name="T8" fmla="*/ 13 w 56"/>
                    <a:gd name="T9" fmla="*/ 10 h 28"/>
                    <a:gd name="T10" fmla="*/ 8 w 56"/>
                    <a:gd name="T11" fmla="*/ 11 h 28"/>
                    <a:gd name="T12" fmla="*/ 5 w 56"/>
                    <a:gd name="T13" fmla="*/ 13 h 28"/>
                    <a:gd name="T14" fmla="*/ 2 w 56"/>
                    <a:gd name="T15" fmla="*/ 13 h 28"/>
                    <a:gd name="T16" fmla="*/ 0 w 56"/>
                    <a:gd name="T17" fmla="*/ 13 h 28"/>
                    <a:gd name="T18" fmla="*/ 1 w 56"/>
                    <a:gd name="T19" fmla="*/ 11 h 28"/>
                    <a:gd name="T20" fmla="*/ 3 w 56"/>
                    <a:gd name="T21" fmla="*/ 9 h 28"/>
                    <a:gd name="T22" fmla="*/ 7 w 56"/>
                    <a:gd name="T23" fmla="*/ 7 h 28"/>
                    <a:gd name="T24" fmla="*/ 12 w 56"/>
                    <a:gd name="T25" fmla="*/ 6 h 28"/>
                    <a:gd name="T26" fmla="*/ 17 w 56"/>
                    <a:gd name="T27" fmla="*/ 5 h 28"/>
                    <a:gd name="T28" fmla="*/ 21 w 56"/>
                    <a:gd name="T29" fmla="*/ 3 h 28"/>
                    <a:gd name="T30" fmla="*/ 25 w 56"/>
                    <a:gd name="T31" fmla="*/ 1 h 28"/>
                    <a:gd name="T32" fmla="*/ 27 w 56"/>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28">
                      <a:moveTo>
                        <a:pt x="56" y="0"/>
                      </a:moveTo>
                      <a:lnTo>
                        <a:pt x="50" y="5"/>
                      </a:lnTo>
                      <a:lnTo>
                        <a:pt x="43" y="10"/>
                      </a:lnTo>
                      <a:lnTo>
                        <a:pt x="35" y="16"/>
                      </a:lnTo>
                      <a:lnTo>
                        <a:pt x="26" y="21"/>
                      </a:lnTo>
                      <a:lnTo>
                        <a:pt x="16" y="24"/>
                      </a:lnTo>
                      <a:lnTo>
                        <a:pt x="10" y="28"/>
                      </a:lnTo>
                      <a:lnTo>
                        <a:pt x="4" y="28"/>
                      </a:lnTo>
                      <a:lnTo>
                        <a:pt x="0" y="27"/>
                      </a:lnTo>
                      <a:lnTo>
                        <a:pt x="2" y="23"/>
                      </a:lnTo>
                      <a:lnTo>
                        <a:pt x="7" y="20"/>
                      </a:lnTo>
                      <a:lnTo>
                        <a:pt x="15" y="16"/>
                      </a:lnTo>
                      <a:lnTo>
                        <a:pt x="25" y="13"/>
                      </a:lnTo>
                      <a:lnTo>
                        <a:pt x="35" y="10"/>
                      </a:lnTo>
                      <a:lnTo>
                        <a:pt x="44" y="7"/>
                      </a:lnTo>
                      <a:lnTo>
                        <a:pt x="51" y="3"/>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2" name="Freeform 264">
                  <a:extLst>
                    <a:ext uri="{FF2B5EF4-FFF2-40B4-BE49-F238E27FC236}">
                      <a16:creationId xmlns:a16="http://schemas.microsoft.com/office/drawing/2014/main" id="{B93B2FA8-7F50-483B-B1B7-9DA38B0E7A48}"/>
                    </a:ext>
                  </a:extLst>
                </p:cNvPr>
                <p:cNvSpPr>
                  <a:spLocks/>
                </p:cNvSpPr>
                <p:nvPr/>
              </p:nvSpPr>
              <p:spPr bwMode="auto">
                <a:xfrm>
                  <a:off x="93" y="768"/>
                  <a:ext cx="26" cy="17"/>
                </a:xfrm>
                <a:custGeom>
                  <a:avLst/>
                  <a:gdLst>
                    <a:gd name="T0" fmla="*/ 26 w 50"/>
                    <a:gd name="T1" fmla="*/ 0 h 33"/>
                    <a:gd name="T2" fmla="*/ 24 w 50"/>
                    <a:gd name="T3" fmla="*/ 2 h 33"/>
                    <a:gd name="T4" fmla="*/ 21 w 50"/>
                    <a:gd name="T5" fmla="*/ 5 h 33"/>
                    <a:gd name="T6" fmla="*/ 17 w 50"/>
                    <a:gd name="T7" fmla="*/ 8 h 33"/>
                    <a:gd name="T8" fmla="*/ 12 w 50"/>
                    <a:gd name="T9" fmla="*/ 12 h 33"/>
                    <a:gd name="T10" fmla="*/ 8 w 50"/>
                    <a:gd name="T11" fmla="*/ 14 h 33"/>
                    <a:gd name="T12" fmla="*/ 4 w 50"/>
                    <a:gd name="T13" fmla="*/ 16 h 33"/>
                    <a:gd name="T14" fmla="*/ 2 w 50"/>
                    <a:gd name="T15" fmla="*/ 17 h 33"/>
                    <a:gd name="T16" fmla="*/ 0 w 50"/>
                    <a:gd name="T17" fmla="*/ 16 h 33"/>
                    <a:gd name="T18" fmla="*/ 1 w 50"/>
                    <a:gd name="T19" fmla="*/ 15 h 33"/>
                    <a:gd name="T20" fmla="*/ 3 w 50"/>
                    <a:gd name="T21" fmla="*/ 12 h 33"/>
                    <a:gd name="T22" fmla="*/ 6 w 50"/>
                    <a:gd name="T23" fmla="*/ 10 h 33"/>
                    <a:gd name="T24" fmla="*/ 11 w 50"/>
                    <a:gd name="T25" fmla="*/ 8 h 33"/>
                    <a:gd name="T26" fmla="*/ 17 w 50"/>
                    <a:gd name="T27" fmla="*/ 5 h 33"/>
                    <a:gd name="T28" fmla="*/ 21 w 50"/>
                    <a:gd name="T29" fmla="*/ 3 h 33"/>
                    <a:gd name="T30" fmla="*/ 24 w 50"/>
                    <a:gd name="T31" fmla="*/ 1 h 33"/>
                    <a:gd name="T32" fmla="*/ 26 w 5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33">
                      <a:moveTo>
                        <a:pt x="50" y="0"/>
                      </a:moveTo>
                      <a:lnTo>
                        <a:pt x="47" y="4"/>
                      </a:lnTo>
                      <a:lnTo>
                        <a:pt x="40" y="10"/>
                      </a:lnTo>
                      <a:lnTo>
                        <a:pt x="32" y="16"/>
                      </a:lnTo>
                      <a:lnTo>
                        <a:pt x="24" y="23"/>
                      </a:lnTo>
                      <a:lnTo>
                        <a:pt x="16" y="27"/>
                      </a:lnTo>
                      <a:lnTo>
                        <a:pt x="8" y="32"/>
                      </a:lnTo>
                      <a:lnTo>
                        <a:pt x="3" y="33"/>
                      </a:lnTo>
                      <a:lnTo>
                        <a:pt x="0" y="32"/>
                      </a:lnTo>
                      <a:lnTo>
                        <a:pt x="1" y="29"/>
                      </a:lnTo>
                      <a:lnTo>
                        <a:pt x="5" y="24"/>
                      </a:lnTo>
                      <a:lnTo>
                        <a:pt x="12" y="19"/>
                      </a:lnTo>
                      <a:lnTo>
                        <a:pt x="21" y="15"/>
                      </a:lnTo>
                      <a:lnTo>
                        <a:pt x="32" y="10"/>
                      </a:lnTo>
                      <a:lnTo>
                        <a:pt x="40" y="6"/>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3" name="Freeform 265">
                  <a:extLst>
                    <a:ext uri="{FF2B5EF4-FFF2-40B4-BE49-F238E27FC236}">
                      <a16:creationId xmlns:a16="http://schemas.microsoft.com/office/drawing/2014/main" id="{6CBDE0A6-50B0-4096-9AA5-F8AC9DDC6D41}"/>
                    </a:ext>
                  </a:extLst>
                </p:cNvPr>
                <p:cNvSpPr>
                  <a:spLocks/>
                </p:cNvSpPr>
                <p:nvPr/>
              </p:nvSpPr>
              <p:spPr bwMode="auto">
                <a:xfrm>
                  <a:off x="92" y="736"/>
                  <a:ext cx="23" cy="15"/>
                </a:xfrm>
                <a:custGeom>
                  <a:avLst/>
                  <a:gdLst>
                    <a:gd name="T0" fmla="*/ 23 w 46"/>
                    <a:gd name="T1" fmla="*/ 0 h 29"/>
                    <a:gd name="T2" fmla="*/ 22 w 46"/>
                    <a:gd name="T3" fmla="*/ 2 h 29"/>
                    <a:gd name="T4" fmla="*/ 18 w 46"/>
                    <a:gd name="T5" fmla="*/ 4 h 29"/>
                    <a:gd name="T6" fmla="*/ 15 w 46"/>
                    <a:gd name="T7" fmla="*/ 7 h 29"/>
                    <a:gd name="T8" fmla="*/ 11 w 46"/>
                    <a:gd name="T9" fmla="*/ 10 h 29"/>
                    <a:gd name="T10" fmla="*/ 7 w 46"/>
                    <a:gd name="T11" fmla="*/ 12 h 29"/>
                    <a:gd name="T12" fmla="*/ 4 w 46"/>
                    <a:gd name="T13" fmla="*/ 14 h 29"/>
                    <a:gd name="T14" fmla="*/ 2 w 46"/>
                    <a:gd name="T15" fmla="*/ 15 h 29"/>
                    <a:gd name="T16" fmla="*/ 0 w 46"/>
                    <a:gd name="T17" fmla="*/ 14 h 29"/>
                    <a:gd name="T18" fmla="*/ 1 w 46"/>
                    <a:gd name="T19" fmla="*/ 12 h 29"/>
                    <a:gd name="T20" fmla="*/ 3 w 46"/>
                    <a:gd name="T21" fmla="*/ 10 h 29"/>
                    <a:gd name="T22" fmla="*/ 7 w 46"/>
                    <a:gd name="T23" fmla="*/ 8 h 29"/>
                    <a:gd name="T24" fmla="*/ 11 w 46"/>
                    <a:gd name="T25" fmla="*/ 6 h 29"/>
                    <a:gd name="T26" fmla="*/ 15 w 46"/>
                    <a:gd name="T27" fmla="*/ 4 h 29"/>
                    <a:gd name="T28" fmla="*/ 19 w 46"/>
                    <a:gd name="T29" fmla="*/ 3 h 29"/>
                    <a:gd name="T30" fmla="*/ 22 w 46"/>
                    <a:gd name="T31" fmla="*/ 2 h 29"/>
                    <a:gd name="T32" fmla="*/ 23 w 4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46" y="0"/>
                      </a:moveTo>
                      <a:lnTo>
                        <a:pt x="43" y="4"/>
                      </a:lnTo>
                      <a:lnTo>
                        <a:pt x="36" y="8"/>
                      </a:lnTo>
                      <a:lnTo>
                        <a:pt x="29" y="14"/>
                      </a:lnTo>
                      <a:lnTo>
                        <a:pt x="21" y="20"/>
                      </a:lnTo>
                      <a:lnTo>
                        <a:pt x="14" y="24"/>
                      </a:lnTo>
                      <a:lnTo>
                        <a:pt x="7" y="28"/>
                      </a:lnTo>
                      <a:lnTo>
                        <a:pt x="3" y="29"/>
                      </a:lnTo>
                      <a:lnTo>
                        <a:pt x="0" y="27"/>
                      </a:lnTo>
                      <a:lnTo>
                        <a:pt x="1" y="23"/>
                      </a:lnTo>
                      <a:lnTo>
                        <a:pt x="6" y="19"/>
                      </a:lnTo>
                      <a:lnTo>
                        <a:pt x="13" y="15"/>
                      </a:lnTo>
                      <a:lnTo>
                        <a:pt x="21" y="12"/>
                      </a:lnTo>
                      <a:lnTo>
                        <a:pt x="29" y="8"/>
                      </a:lnTo>
                      <a:lnTo>
                        <a:pt x="37" y="5"/>
                      </a:lnTo>
                      <a:lnTo>
                        <a:pt x="43" y="3"/>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4" name="Freeform 266">
                  <a:extLst>
                    <a:ext uri="{FF2B5EF4-FFF2-40B4-BE49-F238E27FC236}">
                      <a16:creationId xmlns:a16="http://schemas.microsoft.com/office/drawing/2014/main" id="{765789B6-A321-4490-866F-F0AC16016C36}"/>
                    </a:ext>
                  </a:extLst>
                </p:cNvPr>
                <p:cNvSpPr>
                  <a:spLocks/>
                </p:cNvSpPr>
                <p:nvPr/>
              </p:nvSpPr>
              <p:spPr bwMode="auto">
                <a:xfrm>
                  <a:off x="113" y="737"/>
                  <a:ext cx="34" cy="22"/>
                </a:xfrm>
                <a:custGeom>
                  <a:avLst/>
                  <a:gdLst>
                    <a:gd name="T0" fmla="*/ 34 w 68"/>
                    <a:gd name="T1" fmla="*/ 21 h 43"/>
                    <a:gd name="T2" fmla="*/ 32 w 68"/>
                    <a:gd name="T3" fmla="*/ 22 h 43"/>
                    <a:gd name="T4" fmla="*/ 28 w 68"/>
                    <a:gd name="T5" fmla="*/ 21 h 43"/>
                    <a:gd name="T6" fmla="*/ 23 w 68"/>
                    <a:gd name="T7" fmla="*/ 18 h 43"/>
                    <a:gd name="T8" fmla="*/ 17 w 68"/>
                    <a:gd name="T9" fmla="*/ 16 h 43"/>
                    <a:gd name="T10" fmla="*/ 12 w 68"/>
                    <a:gd name="T11" fmla="*/ 12 h 43"/>
                    <a:gd name="T12" fmla="*/ 7 w 68"/>
                    <a:gd name="T13" fmla="*/ 8 h 43"/>
                    <a:gd name="T14" fmla="*/ 2 w 68"/>
                    <a:gd name="T15" fmla="*/ 3 h 43"/>
                    <a:gd name="T16" fmla="*/ 0 w 68"/>
                    <a:gd name="T17" fmla="*/ 0 h 43"/>
                    <a:gd name="T18" fmla="*/ 3 w 68"/>
                    <a:gd name="T19" fmla="*/ 2 h 43"/>
                    <a:gd name="T20" fmla="*/ 7 w 68"/>
                    <a:gd name="T21" fmla="*/ 4 h 43"/>
                    <a:gd name="T22" fmla="*/ 13 w 68"/>
                    <a:gd name="T23" fmla="*/ 7 h 43"/>
                    <a:gd name="T24" fmla="*/ 19 w 68"/>
                    <a:gd name="T25" fmla="*/ 10 h 43"/>
                    <a:gd name="T26" fmla="*/ 25 w 68"/>
                    <a:gd name="T27" fmla="*/ 14 h 43"/>
                    <a:gd name="T28" fmla="*/ 30 w 68"/>
                    <a:gd name="T29" fmla="*/ 17 h 43"/>
                    <a:gd name="T30" fmla="*/ 33 w 68"/>
                    <a:gd name="T31" fmla="*/ 20 h 43"/>
                    <a:gd name="T32" fmla="*/ 34 w 68"/>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68" y="42"/>
                      </a:moveTo>
                      <a:lnTo>
                        <a:pt x="64" y="43"/>
                      </a:lnTo>
                      <a:lnTo>
                        <a:pt x="56" y="41"/>
                      </a:lnTo>
                      <a:lnTo>
                        <a:pt x="46" y="36"/>
                      </a:lnTo>
                      <a:lnTo>
                        <a:pt x="34" y="31"/>
                      </a:lnTo>
                      <a:lnTo>
                        <a:pt x="23" y="23"/>
                      </a:lnTo>
                      <a:lnTo>
                        <a:pt x="13" y="15"/>
                      </a:lnTo>
                      <a:lnTo>
                        <a:pt x="4" y="6"/>
                      </a:lnTo>
                      <a:lnTo>
                        <a:pt x="0" y="0"/>
                      </a:lnTo>
                      <a:lnTo>
                        <a:pt x="6" y="3"/>
                      </a:lnTo>
                      <a:lnTo>
                        <a:pt x="14" y="8"/>
                      </a:lnTo>
                      <a:lnTo>
                        <a:pt x="25" y="13"/>
                      </a:lnTo>
                      <a:lnTo>
                        <a:pt x="38" y="20"/>
                      </a:lnTo>
                      <a:lnTo>
                        <a:pt x="49" y="28"/>
                      </a:lnTo>
                      <a:lnTo>
                        <a:pt x="60" y="34"/>
                      </a:lnTo>
                      <a:lnTo>
                        <a:pt x="66" y="39"/>
                      </a:lnTo>
                      <a:lnTo>
                        <a:pt x="68"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5" name="Freeform 267">
                  <a:extLst>
                    <a:ext uri="{FF2B5EF4-FFF2-40B4-BE49-F238E27FC236}">
                      <a16:creationId xmlns:a16="http://schemas.microsoft.com/office/drawing/2014/main" id="{D9370CB6-AF01-4CEE-B3BE-DFBFC2A06248}"/>
                    </a:ext>
                  </a:extLst>
                </p:cNvPr>
                <p:cNvSpPr>
                  <a:spLocks/>
                </p:cNvSpPr>
                <p:nvPr/>
              </p:nvSpPr>
              <p:spPr bwMode="auto">
                <a:xfrm>
                  <a:off x="115" y="755"/>
                  <a:ext cx="27" cy="19"/>
                </a:xfrm>
                <a:custGeom>
                  <a:avLst/>
                  <a:gdLst>
                    <a:gd name="T0" fmla="*/ 27 w 53"/>
                    <a:gd name="T1" fmla="*/ 19 h 37"/>
                    <a:gd name="T2" fmla="*/ 26 w 53"/>
                    <a:gd name="T3" fmla="*/ 19 h 37"/>
                    <a:gd name="T4" fmla="*/ 23 w 53"/>
                    <a:gd name="T5" fmla="*/ 18 h 37"/>
                    <a:gd name="T6" fmla="*/ 19 w 53"/>
                    <a:gd name="T7" fmla="*/ 17 h 37"/>
                    <a:gd name="T8" fmla="*/ 15 w 53"/>
                    <a:gd name="T9" fmla="*/ 14 h 37"/>
                    <a:gd name="T10" fmla="*/ 10 w 53"/>
                    <a:gd name="T11" fmla="*/ 11 h 37"/>
                    <a:gd name="T12" fmla="*/ 6 w 53"/>
                    <a:gd name="T13" fmla="*/ 8 h 37"/>
                    <a:gd name="T14" fmla="*/ 3 w 53"/>
                    <a:gd name="T15" fmla="*/ 4 h 37"/>
                    <a:gd name="T16" fmla="*/ 0 w 53"/>
                    <a:gd name="T17" fmla="*/ 0 h 37"/>
                    <a:gd name="T18" fmla="*/ 3 w 53"/>
                    <a:gd name="T19" fmla="*/ 3 h 37"/>
                    <a:gd name="T20" fmla="*/ 7 w 53"/>
                    <a:gd name="T21" fmla="*/ 5 h 37"/>
                    <a:gd name="T22" fmla="*/ 11 w 53"/>
                    <a:gd name="T23" fmla="*/ 8 h 37"/>
                    <a:gd name="T24" fmla="*/ 17 w 53"/>
                    <a:gd name="T25" fmla="*/ 11 h 37"/>
                    <a:gd name="T26" fmla="*/ 21 w 53"/>
                    <a:gd name="T27" fmla="*/ 14 h 37"/>
                    <a:gd name="T28" fmla="*/ 24 w 53"/>
                    <a:gd name="T29" fmla="*/ 16 h 37"/>
                    <a:gd name="T30" fmla="*/ 26 w 53"/>
                    <a:gd name="T31" fmla="*/ 18 h 37"/>
                    <a:gd name="T32" fmla="*/ 27 w 53"/>
                    <a:gd name="T33" fmla="*/ 19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7">
                      <a:moveTo>
                        <a:pt x="53" y="37"/>
                      </a:moveTo>
                      <a:lnTo>
                        <a:pt x="51" y="37"/>
                      </a:lnTo>
                      <a:lnTo>
                        <a:pt x="45" y="36"/>
                      </a:lnTo>
                      <a:lnTo>
                        <a:pt x="37" y="33"/>
                      </a:lnTo>
                      <a:lnTo>
                        <a:pt x="29" y="28"/>
                      </a:lnTo>
                      <a:lnTo>
                        <a:pt x="20" y="22"/>
                      </a:lnTo>
                      <a:lnTo>
                        <a:pt x="12" y="15"/>
                      </a:lnTo>
                      <a:lnTo>
                        <a:pt x="5" y="8"/>
                      </a:lnTo>
                      <a:lnTo>
                        <a:pt x="0" y="0"/>
                      </a:lnTo>
                      <a:lnTo>
                        <a:pt x="6" y="5"/>
                      </a:lnTo>
                      <a:lnTo>
                        <a:pt x="14" y="10"/>
                      </a:lnTo>
                      <a:lnTo>
                        <a:pt x="22" y="15"/>
                      </a:lnTo>
                      <a:lnTo>
                        <a:pt x="33" y="21"/>
                      </a:lnTo>
                      <a:lnTo>
                        <a:pt x="41" y="27"/>
                      </a:lnTo>
                      <a:lnTo>
                        <a:pt x="48" y="31"/>
                      </a:lnTo>
                      <a:lnTo>
                        <a:pt x="52" y="35"/>
                      </a:lnTo>
                      <a:lnTo>
                        <a:pt x="53"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6" name="Freeform 268">
                  <a:extLst>
                    <a:ext uri="{FF2B5EF4-FFF2-40B4-BE49-F238E27FC236}">
                      <a16:creationId xmlns:a16="http://schemas.microsoft.com/office/drawing/2014/main" id="{6ED681F5-BD4E-433E-90E2-393C9DC3A1E7}"/>
                    </a:ext>
                  </a:extLst>
                </p:cNvPr>
                <p:cNvSpPr>
                  <a:spLocks/>
                </p:cNvSpPr>
                <p:nvPr/>
              </p:nvSpPr>
              <p:spPr bwMode="auto">
                <a:xfrm>
                  <a:off x="91" y="757"/>
                  <a:ext cx="26" cy="17"/>
                </a:xfrm>
                <a:custGeom>
                  <a:avLst/>
                  <a:gdLst>
                    <a:gd name="T0" fmla="*/ 26 w 52"/>
                    <a:gd name="T1" fmla="*/ 0 h 32"/>
                    <a:gd name="T2" fmla="*/ 24 w 52"/>
                    <a:gd name="T3" fmla="*/ 3 h 32"/>
                    <a:gd name="T4" fmla="*/ 21 w 52"/>
                    <a:gd name="T5" fmla="*/ 5 h 32"/>
                    <a:gd name="T6" fmla="*/ 17 w 52"/>
                    <a:gd name="T7" fmla="*/ 9 h 32"/>
                    <a:gd name="T8" fmla="*/ 13 w 52"/>
                    <a:gd name="T9" fmla="*/ 12 h 32"/>
                    <a:gd name="T10" fmla="*/ 8 w 52"/>
                    <a:gd name="T11" fmla="*/ 15 h 32"/>
                    <a:gd name="T12" fmla="*/ 5 w 52"/>
                    <a:gd name="T13" fmla="*/ 16 h 32"/>
                    <a:gd name="T14" fmla="*/ 2 w 52"/>
                    <a:gd name="T15" fmla="*/ 17 h 32"/>
                    <a:gd name="T16" fmla="*/ 0 w 52"/>
                    <a:gd name="T17" fmla="*/ 16 h 32"/>
                    <a:gd name="T18" fmla="*/ 1 w 52"/>
                    <a:gd name="T19" fmla="*/ 15 h 32"/>
                    <a:gd name="T20" fmla="*/ 3 w 52"/>
                    <a:gd name="T21" fmla="*/ 13 h 32"/>
                    <a:gd name="T22" fmla="*/ 7 w 52"/>
                    <a:gd name="T23" fmla="*/ 11 h 32"/>
                    <a:gd name="T24" fmla="*/ 12 w 52"/>
                    <a:gd name="T25" fmla="*/ 8 h 32"/>
                    <a:gd name="T26" fmla="*/ 17 w 52"/>
                    <a:gd name="T27" fmla="*/ 5 h 32"/>
                    <a:gd name="T28" fmla="*/ 21 w 52"/>
                    <a:gd name="T29" fmla="*/ 3 h 32"/>
                    <a:gd name="T30" fmla="*/ 24 w 52"/>
                    <a:gd name="T31" fmla="*/ 1 h 32"/>
                    <a:gd name="T32" fmla="*/ 26 w 52"/>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2">
                      <a:moveTo>
                        <a:pt x="52" y="0"/>
                      </a:moveTo>
                      <a:lnTo>
                        <a:pt x="48" y="5"/>
                      </a:lnTo>
                      <a:lnTo>
                        <a:pt x="41" y="10"/>
                      </a:lnTo>
                      <a:lnTo>
                        <a:pt x="33" y="16"/>
                      </a:lnTo>
                      <a:lnTo>
                        <a:pt x="25" y="22"/>
                      </a:lnTo>
                      <a:lnTo>
                        <a:pt x="16" y="28"/>
                      </a:lnTo>
                      <a:lnTo>
                        <a:pt x="9" y="31"/>
                      </a:lnTo>
                      <a:lnTo>
                        <a:pt x="3" y="32"/>
                      </a:lnTo>
                      <a:lnTo>
                        <a:pt x="0" y="31"/>
                      </a:lnTo>
                      <a:lnTo>
                        <a:pt x="1" y="28"/>
                      </a:lnTo>
                      <a:lnTo>
                        <a:pt x="6" y="24"/>
                      </a:lnTo>
                      <a:lnTo>
                        <a:pt x="14" y="20"/>
                      </a:lnTo>
                      <a:lnTo>
                        <a:pt x="23" y="15"/>
                      </a:lnTo>
                      <a:lnTo>
                        <a:pt x="33" y="10"/>
                      </a:lnTo>
                      <a:lnTo>
                        <a:pt x="41" y="6"/>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7" name="Freeform 269">
                  <a:extLst>
                    <a:ext uri="{FF2B5EF4-FFF2-40B4-BE49-F238E27FC236}">
                      <a16:creationId xmlns:a16="http://schemas.microsoft.com/office/drawing/2014/main" id="{0F0BDFB3-A8F7-4B49-A6F0-C011BFECD5B6}"/>
                    </a:ext>
                  </a:extLst>
                </p:cNvPr>
                <p:cNvSpPr>
                  <a:spLocks/>
                </p:cNvSpPr>
                <p:nvPr/>
              </p:nvSpPr>
              <p:spPr bwMode="auto">
                <a:xfrm>
                  <a:off x="2" y="17"/>
                  <a:ext cx="254" cy="251"/>
                </a:xfrm>
                <a:custGeom>
                  <a:avLst/>
                  <a:gdLst>
                    <a:gd name="T0" fmla="*/ 101 w 508"/>
                    <a:gd name="T1" fmla="*/ 58 h 501"/>
                    <a:gd name="T2" fmla="*/ 70 w 508"/>
                    <a:gd name="T3" fmla="*/ 37 h 501"/>
                    <a:gd name="T4" fmla="*/ 30 w 508"/>
                    <a:gd name="T5" fmla="*/ 28 h 501"/>
                    <a:gd name="T6" fmla="*/ 15 w 508"/>
                    <a:gd name="T7" fmla="*/ 24 h 501"/>
                    <a:gd name="T8" fmla="*/ 25 w 508"/>
                    <a:gd name="T9" fmla="*/ 58 h 501"/>
                    <a:gd name="T10" fmla="*/ 41 w 508"/>
                    <a:gd name="T11" fmla="*/ 88 h 501"/>
                    <a:gd name="T12" fmla="*/ 71 w 508"/>
                    <a:gd name="T13" fmla="*/ 106 h 501"/>
                    <a:gd name="T14" fmla="*/ 95 w 508"/>
                    <a:gd name="T15" fmla="*/ 119 h 501"/>
                    <a:gd name="T16" fmla="*/ 85 w 508"/>
                    <a:gd name="T17" fmla="*/ 124 h 501"/>
                    <a:gd name="T18" fmla="*/ 65 w 508"/>
                    <a:gd name="T19" fmla="*/ 120 h 501"/>
                    <a:gd name="T20" fmla="*/ 39 w 508"/>
                    <a:gd name="T21" fmla="*/ 132 h 501"/>
                    <a:gd name="T22" fmla="*/ 22 w 508"/>
                    <a:gd name="T23" fmla="*/ 155 h 501"/>
                    <a:gd name="T24" fmla="*/ 5 w 508"/>
                    <a:gd name="T25" fmla="*/ 167 h 501"/>
                    <a:gd name="T26" fmla="*/ 7 w 508"/>
                    <a:gd name="T27" fmla="*/ 175 h 501"/>
                    <a:gd name="T28" fmla="*/ 22 w 508"/>
                    <a:gd name="T29" fmla="*/ 182 h 501"/>
                    <a:gd name="T30" fmla="*/ 53 w 508"/>
                    <a:gd name="T31" fmla="*/ 186 h 501"/>
                    <a:gd name="T32" fmla="*/ 88 w 508"/>
                    <a:gd name="T33" fmla="*/ 164 h 501"/>
                    <a:gd name="T34" fmla="*/ 96 w 508"/>
                    <a:gd name="T35" fmla="*/ 147 h 501"/>
                    <a:gd name="T36" fmla="*/ 106 w 508"/>
                    <a:gd name="T37" fmla="*/ 131 h 501"/>
                    <a:gd name="T38" fmla="*/ 113 w 508"/>
                    <a:gd name="T39" fmla="*/ 138 h 501"/>
                    <a:gd name="T40" fmla="*/ 102 w 508"/>
                    <a:gd name="T41" fmla="*/ 160 h 501"/>
                    <a:gd name="T42" fmla="*/ 84 w 508"/>
                    <a:gd name="T43" fmla="*/ 174 h 501"/>
                    <a:gd name="T44" fmla="*/ 72 w 508"/>
                    <a:gd name="T45" fmla="*/ 201 h 501"/>
                    <a:gd name="T46" fmla="*/ 74 w 508"/>
                    <a:gd name="T47" fmla="*/ 223 h 501"/>
                    <a:gd name="T48" fmla="*/ 71 w 508"/>
                    <a:gd name="T49" fmla="*/ 247 h 501"/>
                    <a:gd name="T50" fmla="*/ 94 w 508"/>
                    <a:gd name="T51" fmla="*/ 247 h 501"/>
                    <a:gd name="T52" fmla="*/ 138 w 508"/>
                    <a:gd name="T53" fmla="*/ 193 h 501"/>
                    <a:gd name="T54" fmla="*/ 125 w 508"/>
                    <a:gd name="T55" fmla="*/ 150 h 501"/>
                    <a:gd name="T56" fmla="*/ 133 w 508"/>
                    <a:gd name="T57" fmla="*/ 142 h 501"/>
                    <a:gd name="T58" fmla="*/ 143 w 508"/>
                    <a:gd name="T59" fmla="*/ 175 h 501"/>
                    <a:gd name="T60" fmla="*/ 156 w 508"/>
                    <a:gd name="T61" fmla="*/ 201 h 501"/>
                    <a:gd name="T62" fmla="*/ 192 w 508"/>
                    <a:gd name="T63" fmla="*/ 217 h 501"/>
                    <a:gd name="T64" fmla="*/ 216 w 508"/>
                    <a:gd name="T65" fmla="*/ 236 h 501"/>
                    <a:gd name="T66" fmla="*/ 216 w 508"/>
                    <a:gd name="T67" fmla="*/ 180 h 501"/>
                    <a:gd name="T68" fmla="*/ 181 w 508"/>
                    <a:gd name="T69" fmla="*/ 153 h 501"/>
                    <a:gd name="T70" fmla="*/ 165 w 508"/>
                    <a:gd name="T71" fmla="*/ 149 h 501"/>
                    <a:gd name="T72" fmla="*/ 168 w 508"/>
                    <a:gd name="T73" fmla="*/ 140 h 501"/>
                    <a:gd name="T74" fmla="*/ 209 w 508"/>
                    <a:gd name="T75" fmla="*/ 152 h 501"/>
                    <a:gd name="T76" fmla="*/ 237 w 508"/>
                    <a:gd name="T77" fmla="*/ 145 h 501"/>
                    <a:gd name="T78" fmla="*/ 252 w 508"/>
                    <a:gd name="T79" fmla="*/ 140 h 501"/>
                    <a:gd name="T80" fmla="*/ 236 w 508"/>
                    <a:gd name="T81" fmla="*/ 129 h 501"/>
                    <a:gd name="T82" fmla="*/ 219 w 508"/>
                    <a:gd name="T83" fmla="*/ 107 h 501"/>
                    <a:gd name="T84" fmla="*/ 184 w 508"/>
                    <a:gd name="T85" fmla="*/ 93 h 501"/>
                    <a:gd name="T86" fmla="*/ 162 w 508"/>
                    <a:gd name="T87" fmla="*/ 103 h 501"/>
                    <a:gd name="T88" fmla="*/ 152 w 508"/>
                    <a:gd name="T89" fmla="*/ 107 h 501"/>
                    <a:gd name="T90" fmla="*/ 154 w 508"/>
                    <a:gd name="T91" fmla="*/ 96 h 501"/>
                    <a:gd name="T92" fmla="*/ 164 w 508"/>
                    <a:gd name="T93" fmla="*/ 93 h 501"/>
                    <a:gd name="T94" fmla="*/ 183 w 508"/>
                    <a:gd name="T95" fmla="*/ 73 h 501"/>
                    <a:gd name="T96" fmla="*/ 186 w 508"/>
                    <a:gd name="T97" fmla="*/ 35 h 501"/>
                    <a:gd name="T98" fmla="*/ 177 w 508"/>
                    <a:gd name="T99" fmla="*/ 5 h 501"/>
                    <a:gd name="T100" fmla="*/ 156 w 508"/>
                    <a:gd name="T101" fmla="*/ 24 h 501"/>
                    <a:gd name="T102" fmla="*/ 128 w 508"/>
                    <a:gd name="T103" fmla="*/ 43 h 501"/>
                    <a:gd name="T104" fmla="*/ 120 w 508"/>
                    <a:gd name="T105" fmla="*/ 91 h 5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08" h="501">
                      <a:moveTo>
                        <a:pt x="222" y="183"/>
                      </a:moveTo>
                      <a:lnTo>
                        <a:pt x="220" y="166"/>
                      </a:lnTo>
                      <a:lnTo>
                        <a:pt x="216" y="148"/>
                      </a:lnTo>
                      <a:lnTo>
                        <a:pt x="210" y="132"/>
                      </a:lnTo>
                      <a:lnTo>
                        <a:pt x="201" y="116"/>
                      </a:lnTo>
                      <a:lnTo>
                        <a:pt x="190" y="102"/>
                      </a:lnTo>
                      <a:lnTo>
                        <a:pt x="179" y="91"/>
                      </a:lnTo>
                      <a:lnTo>
                        <a:pt x="166" y="81"/>
                      </a:lnTo>
                      <a:lnTo>
                        <a:pt x="154" y="77"/>
                      </a:lnTo>
                      <a:lnTo>
                        <a:pt x="140" y="73"/>
                      </a:lnTo>
                      <a:lnTo>
                        <a:pt x="124" y="70"/>
                      </a:lnTo>
                      <a:lnTo>
                        <a:pt x="106" y="66"/>
                      </a:lnTo>
                      <a:lnTo>
                        <a:pt x="89" y="63"/>
                      </a:lnTo>
                      <a:lnTo>
                        <a:pt x="73" y="60"/>
                      </a:lnTo>
                      <a:lnTo>
                        <a:pt x="59" y="56"/>
                      </a:lnTo>
                      <a:lnTo>
                        <a:pt x="48" y="53"/>
                      </a:lnTo>
                      <a:lnTo>
                        <a:pt x="41" y="49"/>
                      </a:lnTo>
                      <a:lnTo>
                        <a:pt x="34" y="45"/>
                      </a:lnTo>
                      <a:lnTo>
                        <a:pt x="29" y="43"/>
                      </a:lnTo>
                      <a:lnTo>
                        <a:pt x="29" y="47"/>
                      </a:lnTo>
                      <a:lnTo>
                        <a:pt x="34" y="53"/>
                      </a:lnTo>
                      <a:lnTo>
                        <a:pt x="41" y="63"/>
                      </a:lnTo>
                      <a:lnTo>
                        <a:pt x="44" y="78"/>
                      </a:lnTo>
                      <a:lnTo>
                        <a:pt x="48" y="96"/>
                      </a:lnTo>
                      <a:lnTo>
                        <a:pt x="50" y="115"/>
                      </a:lnTo>
                      <a:lnTo>
                        <a:pt x="52" y="125"/>
                      </a:lnTo>
                      <a:lnTo>
                        <a:pt x="57" y="137"/>
                      </a:lnTo>
                      <a:lnTo>
                        <a:pt x="64" y="149"/>
                      </a:lnTo>
                      <a:lnTo>
                        <a:pt x="72" y="162"/>
                      </a:lnTo>
                      <a:lnTo>
                        <a:pt x="81" y="175"/>
                      </a:lnTo>
                      <a:lnTo>
                        <a:pt x="93" y="186"/>
                      </a:lnTo>
                      <a:lnTo>
                        <a:pt x="104" y="196"/>
                      </a:lnTo>
                      <a:lnTo>
                        <a:pt x="118" y="202"/>
                      </a:lnTo>
                      <a:lnTo>
                        <a:pt x="131" y="207"/>
                      </a:lnTo>
                      <a:lnTo>
                        <a:pt x="142" y="212"/>
                      </a:lnTo>
                      <a:lnTo>
                        <a:pt x="154" y="215"/>
                      </a:lnTo>
                      <a:lnTo>
                        <a:pt x="164" y="220"/>
                      </a:lnTo>
                      <a:lnTo>
                        <a:pt x="173" y="224"/>
                      </a:lnTo>
                      <a:lnTo>
                        <a:pt x="181" y="230"/>
                      </a:lnTo>
                      <a:lnTo>
                        <a:pt x="189" y="238"/>
                      </a:lnTo>
                      <a:lnTo>
                        <a:pt x="196" y="249"/>
                      </a:lnTo>
                      <a:lnTo>
                        <a:pt x="189" y="251"/>
                      </a:lnTo>
                      <a:lnTo>
                        <a:pt x="181" y="251"/>
                      </a:lnTo>
                      <a:lnTo>
                        <a:pt x="176" y="250"/>
                      </a:lnTo>
                      <a:lnTo>
                        <a:pt x="169" y="247"/>
                      </a:lnTo>
                      <a:lnTo>
                        <a:pt x="162" y="246"/>
                      </a:lnTo>
                      <a:lnTo>
                        <a:pt x="156" y="244"/>
                      </a:lnTo>
                      <a:lnTo>
                        <a:pt x="148" y="242"/>
                      </a:lnTo>
                      <a:lnTo>
                        <a:pt x="141" y="241"/>
                      </a:lnTo>
                      <a:lnTo>
                        <a:pt x="129" y="239"/>
                      </a:lnTo>
                      <a:lnTo>
                        <a:pt x="119" y="242"/>
                      </a:lnTo>
                      <a:lnTo>
                        <a:pt x="108" y="245"/>
                      </a:lnTo>
                      <a:lnTo>
                        <a:pt x="97" y="250"/>
                      </a:lnTo>
                      <a:lnTo>
                        <a:pt x="87" y="256"/>
                      </a:lnTo>
                      <a:lnTo>
                        <a:pt x="78" y="264"/>
                      </a:lnTo>
                      <a:lnTo>
                        <a:pt x="71" y="273"/>
                      </a:lnTo>
                      <a:lnTo>
                        <a:pt x="64" y="282"/>
                      </a:lnTo>
                      <a:lnTo>
                        <a:pt x="58" y="291"/>
                      </a:lnTo>
                      <a:lnTo>
                        <a:pt x="51" y="300"/>
                      </a:lnTo>
                      <a:lnTo>
                        <a:pt x="43" y="309"/>
                      </a:lnTo>
                      <a:lnTo>
                        <a:pt x="35" y="315"/>
                      </a:lnTo>
                      <a:lnTo>
                        <a:pt x="28" y="321"/>
                      </a:lnTo>
                      <a:lnTo>
                        <a:pt x="20" y="326"/>
                      </a:lnTo>
                      <a:lnTo>
                        <a:pt x="14" y="330"/>
                      </a:lnTo>
                      <a:lnTo>
                        <a:pt x="9" y="333"/>
                      </a:lnTo>
                      <a:lnTo>
                        <a:pt x="3" y="336"/>
                      </a:lnTo>
                      <a:lnTo>
                        <a:pt x="0" y="340"/>
                      </a:lnTo>
                      <a:lnTo>
                        <a:pt x="4" y="342"/>
                      </a:lnTo>
                      <a:lnTo>
                        <a:pt x="11" y="348"/>
                      </a:lnTo>
                      <a:lnTo>
                        <a:pt x="13" y="349"/>
                      </a:lnTo>
                      <a:lnTo>
                        <a:pt x="18" y="351"/>
                      </a:lnTo>
                      <a:lnTo>
                        <a:pt x="22" y="354"/>
                      </a:lnTo>
                      <a:lnTo>
                        <a:pt x="29" y="357"/>
                      </a:lnTo>
                      <a:lnTo>
                        <a:pt x="35" y="359"/>
                      </a:lnTo>
                      <a:lnTo>
                        <a:pt x="43" y="363"/>
                      </a:lnTo>
                      <a:lnTo>
                        <a:pt x="51" y="365"/>
                      </a:lnTo>
                      <a:lnTo>
                        <a:pt x="60" y="367"/>
                      </a:lnTo>
                      <a:lnTo>
                        <a:pt x="74" y="370"/>
                      </a:lnTo>
                      <a:lnTo>
                        <a:pt x="89" y="371"/>
                      </a:lnTo>
                      <a:lnTo>
                        <a:pt x="105" y="371"/>
                      </a:lnTo>
                      <a:lnTo>
                        <a:pt x="120" y="369"/>
                      </a:lnTo>
                      <a:lnTo>
                        <a:pt x="135" y="363"/>
                      </a:lnTo>
                      <a:lnTo>
                        <a:pt x="150" y="355"/>
                      </a:lnTo>
                      <a:lnTo>
                        <a:pt x="164" y="343"/>
                      </a:lnTo>
                      <a:lnTo>
                        <a:pt x="176" y="328"/>
                      </a:lnTo>
                      <a:lnTo>
                        <a:pt x="179" y="322"/>
                      </a:lnTo>
                      <a:lnTo>
                        <a:pt x="182" y="315"/>
                      </a:lnTo>
                      <a:lnTo>
                        <a:pt x="185" y="310"/>
                      </a:lnTo>
                      <a:lnTo>
                        <a:pt x="188" y="303"/>
                      </a:lnTo>
                      <a:lnTo>
                        <a:pt x="192" y="294"/>
                      </a:lnTo>
                      <a:lnTo>
                        <a:pt x="195" y="284"/>
                      </a:lnTo>
                      <a:lnTo>
                        <a:pt x="199" y="277"/>
                      </a:lnTo>
                      <a:lnTo>
                        <a:pt x="203" y="272"/>
                      </a:lnTo>
                      <a:lnTo>
                        <a:pt x="208" y="266"/>
                      </a:lnTo>
                      <a:lnTo>
                        <a:pt x="212" y="262"/>
                      </a:lnTo>
                      <a:lnTo>
                        <a:pt x="218" y="260"/>
                      </a:lnTo>
                      <a:lnTo>
                        <a:pt x="224" y="259"/>
                      </a:lnTo>
                      <a:lnTo>
                        <a:pt x="224" y="266"/>
                      </a:lnTo>
                      <a:lnTo>
                        <a:pt x="224" y="272"/>
                      </a:lnTo>
                      <a:lnTo>
                        <a:pt x="226" y="276"/>
                      </a:lnTo>
                      <a:lnTo>
                        <a:pt x="228" y="281"/>
                      </a:lnTo>
                      <a:lnTo>
                        <a:pt x="227" y="294"/>
                      </a:lnTo>
                      <a:lnTo>
                        <a:pt x="224" y="304"/>
                      </a:lnTo>
                      <a:lnTo>
                        <a:pt x="216" y="313"/>
                      </a:lnTo>
                      <a:lnTo>
                        <a:pt x="204" y="320"/>
                      </a:lnTo>
                      <a:lnTo>
                        <a:pt x="196" y="324"/>
                      </a:lnTo>
                      <a:lnTo>
                        <a:pt x="189" y="327"/>
                      </a:lnTo>
                      <a:lnTo>
                        <a:pt x="182" y="333"/>
                      </a:lnTo>
                      <a:lnTo>
                        <a:pt x="176" y="339"/>
                      </a:lnTo>
                      <a:lnTo>
                        <a:pt x="167" y="347"/>
                      </a:lnTo>
                      <a:lnTo>
                        <a:pt x="161" y="356"/>
                      </a:lnTo>
                      <a:lnTo>
                        <a:pt x="155" y="366"/>
                      </a:lnTo>
                      <a:lnTo>
                        <a:pt x="150" y="378"/>
                      </a:lnTo>
                      <a:lnTo>
                        <a:pt x="147" y="388"/>
                      </a:lnTo>
                      <a:lnTo>
                        <a:pt x="144" y="401"/>
                      </a:lnTo>
                      <a:lnTo>
                        <a:pt x="143" y="412"/>
                      </a:lnTo>
                      <a:lnTo>
                        <a:pt x="144" y="424"/>
                      </a:lnTo>
                      <a:lnTo>
                        <a:pt x="146" y="432"/>
                      </a:lnTo>
                      <a:lnTo>
                        <a:pt x="147" y="439"/>
                      </a:lnTo>
                      <a:lnTo>
                        <a:pt x="148" y="446"/>
                      </a:lnTo>
                      <a:lnTo>
                        <a:pt x="148" y="452"/>
                      </a:lnTo>
                      <a:lnTo>
                        <a:pt x="149" y="467"/>
                      </a:lnTo>
                      <a:lnTo>
                        <a:pt x="148" y="478"/>
                      </a:lnTo>
                      <a:lnTo>
                        <a:pt x="146" y="487"/>
                      </a:lnTo>
                      <a:lnTo>
                        <a:pt x="142" y="493"/>
                      </a:lnTo>
                      <a:lnTo>
                        <a:pt x="139" y="499"/>
                      </a:lnTo>
                      <a:lnTo>
                        <a:pt x="141" y="501"/>
                      </a:lnTo>
                      <a:lnTo>
                        <a:pt x="147" y="501"/>
                      </a:lnTo>
                      <a:lnTo>
                        <a:pt x="154" y="500"/>
                      </a:lnTo>
                      <a:lnTo>
                        <a:pt x="187" y="494"/>
                      </a:lnTo>
                      <a:lnTo>
                        <a:pt x="217" y="482"/>
                      </a:lnTo>
                      <a:lnTo>
                        <a:pt x="240" y="463"/>
                      </a:lnTo>
                      <a:lnTo>
                        <a:pt x="258" y="440"/>
                      </a:lnTo>
                      <a:lnTo>
                        <a:pt x="270" y="413"/>
                      </a:lnTo>
                      <a:lnTo>
                        <a:pt x="275" y="386"/>
                      </a:lnTo>
                      <a:lnTo>
                        <a:pt x="273" y="358"/>
                      </a:lnTo>
                      <a:lnTo>
                        <a:pt x="265" y="330"/>
                      </a:lnTo>
                      <a:lnTo>
                        <a:pt x="260" y="318"/>
                      </a:lnTo>
                      <a:lnTo>
                        <a:pt x="254" y="307"/>
                      </a:lnTo>
                      <a:lnTo>
                        <a:pt x="250" y="300"/>
                      </a:lnTo>
                      <a:lnTo>
                        <a:pt x="248" y="292"/>
                      </a:lnTo>
                      <a:lnTo>
                        <a:pt x="253" y="291"/>
                      </a:lnTo>
                      <a:lnTo>
                        <a:pt x="258" y="289"/>
                      </a:lnTo>
                      <a:lnTo>
                        <a:pt x="263" y="287"/>
                      </a:lnTo>
                      <a:lnTo>
                        <a:pt x="265" y="284"/>
                      </a:lnTo>
                      <a:lnTo>
                        <a:pt x="273" y="292"/>
                      </a:lnTo>
                      <a:lnTo>
                        <a:pt x="278" y="306"/>
                      </a:lnTo>
                      <a:lnTo>
                        <a:pt x="281" y="321"/>
                      </a:lnTo>
                      <a:lnTo>
                        <a:pt x="284" y="337"/>
                      </a:lnTo>
                      <a:lnTo>
                        <a:pt x="285" y="349"/>
                      </a:lnTo>
                      <a:lnTo>
                        <a:pt x="287" y="360"/>
                      </a:lnTo>
                      <a:lnTo>
                        <a:pt x="291" y="371"/>
                      </a:lnTo>
                      <a:lnTo>
                        <a:pt x="295" y="381"/>
                      </a:lnTo>
                      <a:lnTo>
                        <a:pt x="302" y="392"/>
                      </a:lnTo>
                      <a:lnTo>
                        <a:pt x="311" y="401"/>
                      </a:lnTo>
                      <a:lnTo>
                        <a:pt x="323" y="409"/>
                      </a:lnTo>
                      <a:lnTo>
                        <a:pt x="337" y="416"/>
                      </a:lnTo>
                      <a:lnTo>
                        <a:pt x="353" y="422"/>
                      </a:lnTo>
                      <a:lnTo>
                        <a:pt x="368" y="427"/>
                      </a:lnTo>
                      <a:lnTo>
                        <a:pt x="383" y="433"/>
                      </a:lnTo>
                      <a:lnTo>
                        <a:pt x="395" y="439"/>
                      </a:lnTo>
                      <a:lnTo>
                        <a:pt x="407" y="446"/>
                      </a:lnTo>
                      <a:lnTo>
                        <a:pt x="417" y="453"/>
                      </a:lnTo>
                      <a:lnTo>
                        <a:pt x="425" y="462"/>
                      </a:lnTo>
                      <a:lnTo>
                        <a:pt x="432" y="472"/>
                      </a:lnTo>
                      <a:lnTo>
                        <a:pt x="436" y="456"/>
                      </a:lnTo>
                      <a:lnTo>
                        <a:pt x="438" y="435"/>
                      </a:lnTo>
                      <a:lnTo>
                        <a:pt x="439" y="411"/>
                      </a:lnTo>
                      <a:lnTo>
                        <a:pt x="437" y="385"/>
                      </a:lnTo>
                      <a:lnTo>
                        <a:pt x="431" y="359"/>
                      </a:lnTo>
                      <a:lnTo>
                        <a:pt x="420" y="337"/>
                      </a:lnTo>
                      <a:lnTo>
                        <a:pt x="402" y="320"/>
                      </a:lnTo>
                      <a:lnTo>
                        <a:pt x="378" y="309"/>
                      </a:lnTo>
                      <a:lnTo>
                        <a:pt x="370" y="306"/>
                      </a:lnTo>
                      <a:lnTo>
                        <a:pt x="362" y="305"/>
                      </a:lnTo>
                      <a:lnTo>
                        <a:pt x="354" y="303"/>
                      </a:lnTo>
                      <a:lnTo>
                        <a:pt x="347" y="302"/>
                      </a:lnTo>
                      <a:lnTo>
                        <a:pt x="340" y="299"/>
                      </a:lnTo>
                      <a:lnTo>
                        <a:pt x="334" y="298"/>
                      </a:lnTo>
                      <a:lnTo>
                        <a:pt x="330" y="297"/>
                      </a:lnTo>
                      <a:lnTo>
                        <a:pt x="326" y="296"/>
                      </a:lnTo>
                      <a:lnTo>
                        <a:pt x="329" y="292"/>
                      </a:lnTo>
                      <a:lnTo>
                        <a:pt x="332" y="288"/>
                      </a:lnTo>
                      <a:lnTo>
                        <a:pt x="334" y="283"/>
                      </a:lnTo>
                      <a:lnTo>
                        <a:pt x="336" y="280"/>
                      </a:lnTo>
                      <a:lnTo>
                        <a:pt x="353" y="288"/>
                      </a:lnTo>
                      <a:lnTo>
                        <a:pt x="370" y="295"/>
                      </a:lnTo>
                      <a:lnTo>
                        <a:pt x="386" y="299"/>
                      </a:lnTo>
                      <a:lnTo>
                        <a:pt x="402" y="302"/>
                      </a:lnTo>
                      <a:lnTo>
                        <a:pt x="417" y="303"/>
                      </a:lnTo>
                      <a:lnTo>
                        <a:pt x="431" y="303"/>
                      </a:lnTo>
                      <a:lnTo>
                        <a:pt x="444" y="300"/>
                      </a:lnTo>
                      <a:lnTo>
                        <a:pt x="455" y="297"/>
                      </a:lnTo>
                      <a:lnTo>
                        <a:pt x="466" y="292"/>
                      </a:lnTo>
                      <a:lnTo>
                        <a:pt x="474" y="289"/>
                      </a:lnTo>
                      <a:lnTo>
                        <a:pt x="482" y="286"/>
                      </a:lnTo>
                      <a:lnTo>
                        <a:pt x="489" y="283"/>
                      </a:lnTo>
                      <a:lnTo>
                        <a:pt x="495" y="281"/>
                      </a:lnTo>
                      <a:lnTo>
                        <a:pt x="499" y="280"/>
                      </a:lnTo>
                      <a:lnTo>
                        <a:pt x="504" y="280"/>
                      </a:lnTo>
                      <a:lnTo>
                        <a:pt x="508" y="280"/>
                      </a:lnTo>
                      <a:lnTo>
                        <a:pt x="498" y="275"/>
                      </a:lnTo>
                      <a:lnTo>
                        <a:pt x="489" y="271"/>
                      </a:lnTo>
                      <a:lnTo>
                        <a:pt x="480" y="264"/>
                      </a:lnTo>
                      <a:lnTo>
                        <a:pt x="471" y="257"/>
                      </a:lnTo>
                      <a:lnTo>
                        <a:pt x="465" y="250"/>
                      </a:lnTo>
                      <a:lnTo>
                        <a:pt x="458" y="242"/>
                      </a:lnTo>
                      <a:lnTo>
                        <a:pt x="451" y="232"/>
                      </a:lnTo>
                      <a:lnTo>
                        <a:pt x="445" y="223"/>
                      </a:lnTo>
                      <a:lnTo>
                        <a:pt x="437" y="214"/>
                      </a:lnTo>
                      <a:lnTo>
                        <a:pt x="427" y="205"/>
                      </a:lnTo>
                      <a:lnTo>
                        <a:pt x="413" y="197"/>
                      </a:lnTo>
                      <a:lnTo>
                        <a:pt x="399" y="191"/>
                      </a:lnTo>
                      <a:lnTo>
                        <a:pt x="383" y="188"/>
                      </a:lnTo>
                      <a:lnTo>
                        <a:pt x="368" y="186"/>
                      </a:lnTo>
                      <a:lnTo>
                        <a:pt x="354" y="189"/>
                      </a:lnTo>
                      <a:lnTo>
                        <a:pt x="342" y="193"/>
                      </a:lnTo>
                      <a:lnTo>
                        <a:pt x="336" y="198"/>
                      </a:lnTo>
                      <a:lnTo>
                        <a:pt x="329" y="202"/>
                      </a:lnTo>
                      <a:lnTo>
                        <a:pt x="323" y="205"/>
                      </a:lnTo>
                      <a:lnTo>
                        <a:pt x="318" y="208"/>
                      </a:lnTo>
                      <a:lnTo>
                        <a:pt x="314" y="209"/>
                      </a:lnTo>
                      <a:lnTo>
                        <a:pt x="310" y="212"/>
                      </a:lnTo>
                      <a:lnTo>
                        <a:pt x="307" y="212"/>
                      </a:lnTo>
                      <a:lnTo>
                        <a:pt x="304" y="213"/>
                      </a:lnTo>
                      <a:lnTo>
                        <a:pt x="306" y="209"/>
                      </a:lnTo>
                      <a:lnTo>
                        <a:pt x="306" y="204"/>
                      </a:lnTo>
                      <a:lnTo>
                        <a:pt x="304" y="198"/>
                      </a:lnTo>
                      <a:lnTo>
                        <a:pt x="302" y="194"/>
                      </a:lnTo>
                      <a:lnTo>
                        <a:pt x="307" y="192"/>
                      </a:lnTo>
                      <a:lnTo>
                        <a:pt x="310" y="190"/>
                      </a:lnTo>
                      <a:lnTo>
                        <a:pt x="315" y="189"/>
                      </a:lnTo>
                      <a:lnTo>
                        <a:pt x="319" y="188"/>
                      </a:lnTo>
                      <a:lnTo>
                        <a:pt x="323" y="188"/>
                      </a:lnTo>
                      <a:lnTo>
                        <a:pt x="328" y="186"/>
                      </a:lnTo>
                      <a:lnTo>
                        <a:pt x="332" y="185"/>
                      </a:lnTo>
                      <a:lnTo>
                        <a:pt x="337" y="183"/>
                      </a:lnTo>
                      <a:lnTo>
                        <a:pt x="348" y="174"/>
                      </a:lnTo>
                      <a:lnTo>
                        <a:pt x="357" y="161"/>
                      </a:lnTo>
                      <a:lnTo>
                        <a:pt x="366" y="146"/>
                      </a:lnTo>
                      <a:lnTo>
                        <a:pt x="371" y="129"/>
                      </a:lnTo>
                      <a:lnTo>
                        <a:pt x="376" y="111"/>
                      </a:lnTo>
                      <a:lnTo>
                        <a:pt x="377" y="94"/>
                      </a:lnTo>
                      <a:lnTo>
                        <a:pt x="376" y="80"/>
                      </a:lnTo>
                      <a:lnTo>
                        <a:pt x="371" y="69"/>
                      </a:lnTo>
                      <a:lnTo>
                        <a:pt x="364" y="51"/>
                      </a:lnTo>
                      <a:lnTo>
                        <a:pt x="361" y="32"/>
                      </a:lnTo>
                      <a:lnTo>
                        <a:pt x="360" y="13"/>
                      </a:lnTo>
                      <a:lnTo>
                        <a:pt x="361" y="0"/>
                      </a:lnTo>
                      <a:lnTo>
                        <a:pt x="353" y="10"/>
                      </a:lnTo>
                      <a:lnTo>
                        <a:pt x="345" y="20"/>
                      </a:lnTo>
                      <a:lnTo>
                        <a:pt x="337" y="30"/>
                      </a:lnTo>
                      <a:lnTo>
                        <a:pt x="329" y="36"/>
                      </a:lnTo>
                      <a:lnTo>
                        <a:pt x="319" y="43"/>
                      </a:lnTo>
                      <a:lnTo>
                        <a:pt x="311" y="48"/>
                      </a:lnTo>
                      <a:lnTo>
                        <a:pt x="303" y="53"/>
                      </a:lnTo>
                      <a:lnTo>
                        <a:pt x="296" y="55"/>
                      </a:lnTo>
                      <a:lnTo>
                        <a:pt x="281" y="61"/>
                      </a:lnTo>
                      <a:lnTo>
                        <a:pt x="268" y="71"/>
                      </a:lnTo>
                      <a:lnTo>
                        <a:pt x="256" y="85"/>
                      </a:lnTo>
                      <a:lnTo>
                        <a:pt x="246" y="101"/>
                      </a:lnTo>
                      <a:lnTo>
                        <a:pt x="238" y="119"/>
                      </a:lnTo>
                      <a:lnTo>
                        <a:pt x="234" y="139"/>
                      </a:lnTo>
                      <a:lnTo>
                        <a:pt x="234" y="160"/>
                      </a:lnTo>
                      <a:lnTo>
                        <a:pt x="240" y="182"/>
                      </a:lnTo>
                      <a:lnTo>
                        <a:pt x="237" y="181"/>
                      </a:lnTo>
                      <a:lnTo>
                        <a:pt x="231" y="181"/>
                      </a:lnTo>
                      <a:lnTo>
                        <a:pt x="225" y="181"/>
                      </a:lnTo>
                      <a:lnTo>
                        <a:pt x="222" y="183"/>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8" name="Freeform 270">
                  <a:extLst>
                    <a:ext uri="{FF2B5EF4-FFF2-40B4-BE49-F238E27FC236}">
                      <a16:creationId xmlns:a16="http://schemas.microsoft.com/office/drawing/2014/main" id="{0C443C8F-F386-40E9-8C49-BC5038E8C4DD}"/>
                    </a:ext>
                  </a:extLst>
                </p:cNvPr>
                <p:cNvSpPr>
                  <a:spLocks/>
                </p:cNvSpPr>
                <p:nvPr/>
              </p:nvSpPr>
              <p:spPr bwMode="auto">
                <a:xfrm>
                  <a:off x="73" y="0"/>
                  <a:ext cx="77" cy="109"/>
                </a:xfrm>
                <a:custGeom>
                  <a:avLst/>
                  <a:gdLst>
                    <a:gd name="T0" fmla="*/ 77 w 154"/>
                    <a:gd name="T1" fmla="*/ 45 h 218"/>
                    <a:gd name="T2" fmla="*/ 73 w 154"/>
                    <a:gd name="T3" fmla="*/ 47 h 218"/>
                    <a:gd name="T4" fmla="*/ 68 w 154"/>
                    <a:gd name="T5" fmla="*/ 50 h 218"/>
                    <a:gd name="T6" fmla="*/ 64 w 154"/>
                    <a:gd name="T7" fmla="*/ 53 h 218"/>
                    <a:gd name="T8" fmla="*/ 59 w 154"/>
                    <a:gd name="T9" fmla="*/ 57 h 218"/>
                    <a:gd name="T10" fmla="*/ 56 w 154"/>
                    <a:gd name="T11" fmla="*/ 62 h 218"/>
                    <a:gd name="T12" fmla="*/ 52 w 154"/>
                    <a:gd name="T13" fmla="*/ 68 h 218"/>
                    <a:gd name="T14" fmla="*/ 49 w 154"/>
                    <a:gd name="T15" fmla="*/ 73 h 218"/>
                    <a:gd name="T16" fmla="*/ 48 w 154"/>
                    <a:gd name="T17" fmla="*/ 80 h 218"/>
                    <a:gd name="T18" fmla="*/ 47 w 154"/>
                    <a:gd name="T19" fmla="*/ 82 h 218"/>
                    <a:gd name="T20" fmla="*/ 47 w 154"/>
                    <a:gd name="T21" fmla="*/ 84 h 218"/>
                    <a:gd name="T22" fmla="*/ 46 w 154"/>
                    <a:gd name="T23" fmla="*/ 86 h 218"/>
                    <a:gd name="T24" fmla="*/ 46 w 154"/>
                    <a:gd name="T25" fmla="*/ 88 h 218"/>
                    <a:gd name="T26" fmla="*/ 46 w 154"/>
                    <a:gd name="T27" fmla="*/ 93 h 218"/>
                    <a:gd name="T28" fmla="*/ 47 w 154"/>
                    <a:gd name="T29" fmla="*/ 98 h 218"/>
                    <a:gd name="T30" fmla="*/ 48 w 154"/>
                    <a:gd name="T31" fmla="*/ 103 h 218"/>
                    <a:gd name="T32" fmla="*/ 49 w 154"/>
                    <a:gd name="T33" fmla="*/ 109 h 218"/>
                    <a:gd name="T34" fmla="*/ 48 w 154"/>
                    <a:gd name="T35" fmla="*/ 108 h 218"/>
                    <a:gd name="T36" fmla="*/ 45 w 154"/>
                    <a:gd name="T37" fmla="*/ 108 h 218"/>
                    <a:gd name="T38" fmla="*/ 42 w 154"/>
                    <a:gd name="T39" fmla="*/ 108 h 218"/>
                    <a:gd name="T40" fmla="*/ 40 w 154"/>
                    <a:gd name="T41" fmla="*/ 109 h 218"/>
                    <a:gd name="T42" fmla="*/ 39 w 154"/>
                    <a:gd name="T43" fmla="*/ 101 h 218"/>
                    <a:gd name="T44" fmla="*/ 37 w 154"/>
                    <a:gd name="T45" fmla="*/ 92 h 218"/>
                    <a:gd name="T46" fmla="*/ 34 w 154"/>
                    <a:gd name="T47" fmla="*/ 84 h 218"/>
                    <a:gd name="T48" fmla="*/ 30 w 154"/>
                    <a:gd name="T49" fmla="*/ 76 h 218"/>
                    <a:gd name="T50" fmla="*/ 24 w 154"/>
                    <a:gd name="T51" fmla="*/ 69 h 218"/>
                    <a:gd name="T52" fmla="*/ 19 w 154"/>
                    <a:gd name="T53" fmla="*/ 63 h 218"/>
                    <a:gd name="T54" fmla="*/ 12 w 154"/>
                    <a:gd name="T55" fmla="*/ 58 h 218"/>
                    <a:gd name="T56" fmla="*/ 6 w 154"/>
                    <a:gd name="T57" fmla="*/ 56 h 218"/>
                    <a:gd name="T58" fmla="*/ 7 w 154"/>
                    <a:gd name="T59" fmla="*/ 51 h 218"/>
                    <a:gd name="T60" fmla="*/ 7 w 154"/>
                    <a:gd name="T61" fmla="*/ 46 h 218"/>
                    <a:gd name="T62" fmla="*/ 4 w 154"/>
                    <a:gd name="T63" fmla="*/ 42 h 218"/>
                    <a:gd name="T64" fmla="*/ 0 w 154"/>
                    <a:gd name="T65" fmla="*/ 39 h 218"/>
                    <a:gd name="T66" fmla="*/ 5 w 154"/>
                    <a:gd name="T67" fmla="*/ 31 h 218"/>
                    <a:gd name="T68" fmla="*/ 9 w 154"/>
                    <a:gd name="T69" fmla="*/ 21 h 218"/>
                    <a:gd name="T70" fmla="*/ 11 w 154"/>
                    <a:gd name="T71" fmla="*/ 9 h 218"/>
                    <a:gd name="T72" fmla="*/ 7 w 154"/>
                    <a:gd name="T73" fmla="*/ 0 h 218"/>
                    <a:gd name="T74" fmla="*/ 11 w 154"/>
                    <a:gd name="T75" fmla="*/ 3 h 218"/>
                    <a:gd name="T76" fmla="*/ 15 w 154"/>
                    <a:gd name="T77" fmla="*/ 7 h 218"/>
                    <a:gd name="T78" fmla="*/ 19 w 154"/>
                    <a:gd name="T79" fmla="*/ 10 h 218"/>
                    <a:gd name="T80" fmla="*/ 23 w 154"/>
                    <a:gd name="T81" fmla="*/ 13 h 218"/>
                    <a:gd name="T82" fmla="*/ 29 w 154"/>
                    <a:gd name="T83" fmla="*/ 15 h 218"/>
                    <a:gd name="T84" fmla="*/ 34 w 154"/>
                    <a:gd name="T85" fmla="*/ 17 h 218"/>
                    <a:gd name="T86" fmla="*/ 41 w 154"/>
                    <a:gd name="T87" fmla="*/ 18 h 218"/>
                    <a:gd name="T88" fmla="*/ 48 w 154"/>
                    <a:gd name="T89" fmla="*/ 17 h 218"/>
                    <a:gd name="T90" fmla="*/ 48 w 154"/>
                    <a:gd name="T91" fmla="*/ 22 h 218"/>
                    <a:gd name="T92" fmla="*/ 48 w 154"/>
                    <a:gd name="T93" fmla="*/ 28 h 218"/>
                    <a:gd name="T94" fmla="*/ 49 w 154"/>
                    <a:gd name="T95" fmla="*/ 34 h 218"/>
                    <a:gd name="T96" fmla="*/ 52 w 154"/>
                    <a:gd name="T97" fmla="*/ 39 h 218"/>
                    <a:gd name="T98" fmla="*/ 56 w 154"/>
                    <a:gd name="T99" fmla="*/ 43 h 218"/>
                    <a:gd name="T100" fmla="*/ 61 w 154"/>
                    <a:gd name="T101" fmla="*/ 46 h 218"/>
                    <a:gd name="T102" fmla="*/ 68 w 154"/>
                    <a:gd name="T103" fmla="*/ 47 h 218"/>
                    <a:gd name="T104" fmla="*/ 77 w 154"/>
                    <a:gd name="T105" fmla="*/ 45 h 21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4" h="218">
                      <a:moveTo>
                        <a:pt x="154" y="90"/>
                      </a:moveTo>
                      <a:lnTo>
                        <a:pt x="145" y="93"/>
                      </a:lnTo>
                      <a:lnTo>
                        <a:pt x="136" y="99"/>
                      </a:lnTo>
                      <a:lnTo>
                        <a:pt x="127" y="106"/>
                      </a:lnTo>
                      <a:lnTo>
                        <a:pt x="118" y="114"/>
                      </a:lnTo>
                      <a:lnTo>
                        <a:pt x="111" y="123"/>
                      </a:lnTo>
                      <a:lnTo>
                        <a:pt x="104" y="135"/>
                      </a:lnTo>
                      <a:lnTo>
                        <a:pt x="98" y="146"/>
                      </a:lnTo>
                      <a:lnTo>
                        <a:pt x="95" y="159"/>
                      </a:lnTo>
                      <a:lnTo>
                        <a:pt x="93" y="164"/>
                      </a:lnTo>
                      <a:lnTo>
                        <a:pt x="93" y="167"/>
                      </a:lnTo>
                      <a:lnTo>
                        <a:pt x="92" y="172"/>
                      </a:lnTo>
                      <a:lnTo>
                        <a:pt x="92" y="176"/>
                      </a:lnTo>
                      <a:lnTo>
                        <a:pt x="92" y="186"/>
                      </a:lnTo>
                      <a:lnTo>
                        <a:pt x="93" y="196"/>
                      </a:lnTo>
                      <a:lnTo>
                        <a:pt x="95" y="206"/>
                      </a:lnTo>
                      <a:lnTo>
                        <a:pt x="98" y="217"/>
                      </a:lnTo>
                      <a:lnTo>
                        <a:pt x="95" y="216"/>
                      </a:lnTo>
                      <a:lnTo>
                        <a:pt x="89" y="216"/>
                      </a:lnTo>
                      <a:lnTo>
                        <a:pt x="83" y="216"/>
                      </a:lnTo>
                      <a:lnTo>
                        <a:pt x="80" y="218"/>
                      </a:lnTo>
                      <a:lnTo>
                        <a:pt x="78" y="201"/>
                      </a:lnTo>
                      <a:lnTo>
                        <a:pt x="74" y="183"/>
                      </a:lnTo>
                      <a:lnTo>
                        <a:pt x="68" y="167"/>
                      </a:lnTo>
                      <a:lnTo>
                        <a:pt x="59" y="151"/>
                      </a:lnTo>
                      <a:lnTo>
                        <a:pt x="48" y="137"/>
                      </a:lnTo>
                      <a:lnTo>
                        <a:pt x="37" y="126"/>
                      </a:lnTo>
                      <a:lnTo>
                        <a:pt x="24" y="116"/>
                      </a:lnTo>
                      <a:lnTo>
                        <a:pt x="12" y="112"/>
                      </a:lnTo>
                      <a:lnTo>
                        <a:pt x="13" y="101"/>
                      </a:lnTo>
                      <a:lnTo>
                        <a:pt x="13" y="91"/>
                      </a:lnTo>
                      <a:lnTo>
                        <a:pt x="8" y="83"/>
                      </a:lnTo>
                      <a:lnTo>
                        <a:pt x="0" y="77"/>
                      </a:lnTo>
                      <a:lnTo>
                        <a:pt x="9" y="62"/>
                      </a:lnTo>
                      <a:lnTo>
                        <a:pt x="17" y="42"/>
                      </a:lnTo>
                      <a:lnTo>
                        <a:pt x="21" y="18"/>
                      </a:lnTo>
                      <a:lnTo>
                        <a:pt x="14" y="0"/>
                      </a:lnTo>
                      <a:lnTo>
                        <a:pt x="21" y="6"/>
                      </a:lnTo>
                      <a:lnTo>
                        <a:pt x="29" y="13"/>
                      </a:lnTo>
                      <a:lnTo>
                        <a:pt x="37" y="20"/>
                      </a:lnTo>
                      <a:lnTo>
                        <a:pt x="46" y="25"/>
                      </a:lnTo>
                      <a:lnTo>
                        <a:pt x="57" y="30"/>
                      </a:lnTo>
                      <a:lnTo>
                        <a:pt x="68" y="33"/>
                      </a:lnTo>
                      <a:lnTo>
                        <a:pt x="81" y="35"/>
                      </a:lnTo>
                      <a:lnTo>
                        <a:pt x="95" y="33"/>
                      </a:lnTo>
                      <a:lnTo>
                        <a:pt x="95" y="44"/>
                      </a:lnTo>
                      <a:lnTo>
                        <a:pt x="96" y="55"/>
                      </a:lnTo>
                      <a:lnTo>
                        <a:pt x="98" y="67"/>
                      </a:lnTo>
                      <a:lnTo>
                        <a:pt x="103" y="77"/>
                      </a:lnTo>
                      <a:lnTo>
                        <a:pt x="111" y="86"/>
                      </a:lnTo>
                      <a:lnTo>
                        <a:pt x="121" y="91"/>
                      </a:lnTo>
                      <a:lnTo>
                        <a:pt x="136" y="93"/>
                      </a:lnTo>
                      <a:lnTo>
                        <a:pt x="154" y="9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9" name="Freeform 271">
                  <a:extLst>
                    <a:ext uri="{FF2B5EF4-FFF2-40B4-BE49-F238E27FC236}">
                      <a16:creationId xmlns:a16="http://schemas.microsoft.com/office/drawing/2014/main" id="{86D679B2-AE90-4DFE-A7A1-1904C21D0A30}"/>
                    </a:ext>
                  </a:extLst>
                </p:cNvPr>
                <p:cNvSpPr>
                  <a:spLocks/>
                </p:cNvSpPr>
                <p:nvPr/>
              </p:nvSpPr>
              <p:spPr bwMode="auto">
                <a:xfrm>
                  <a:off x="3" y="182"/>
                  <a:ext cx="87" cy="101"/>
                </a:xfrm>
                <a:custGeom>
                  <a:avLst/>
                  <a:gdLst>
                    <a:gd name="T0" fmla="*/ 31 w 174"/>
                    <a:gd name="T1" fmla="*/ 20 h 203"/>
                    <a:gd name="T2" fmla="*/ 36 w 174"/>
                    <a:gd name="T3" fmla="*/ 21 h 203"/>
                    <a:gd name="T4" fmla="*/ 42 w 174"/>
                    <a:gd name="T5" fmla="*/ 21 h 203"/>
                    <a:gd name="T6" fmla="*/ 47 w 174"/>
                    <a:gd name="T7" fmla="*/ 21 h 203"/>
                    <a:gd name="T8" fmla="*/ 53 w 174"/>
                    <a:gd name="T9" fmla="*/ 21 h 203"/>
                    <a:gd name="T10" fmla="*/ 58 w 174"/>
                    <a:gd name="T11" fmla="*/ 20 h 203"/>
                    <a:gd name="T12" fmla="*/ 65 w 174"/>
                    <a:gd name="T13" fmla="*/ 18 h 203"/>
                    <a:gd name="T14" fmla="*/ 72 w 174"/>
                    <a:gd name="T15" fmla="*/ 15 h 203"/>
                    <a:gd name="T16" fmla="*/ 78 w 174"/>
                    <a:gd name="T17" fmla="*/ 10 h 203"/>
                    <a:gd name="T18" fmla="*/ 84 w 174"/>
                    <a:gd name="T19" fmla="*/ 4 h 203"/>
                    <a:gd name="T20" fmla="*/ 87 w 174"/>
                    <a:gd name="T21" fmla="*/ 1 h 203"/>
                    <a:gd name="T22" fmla="*/ 87 w 174"/>
                    <a:gd name="T23" fmla="*/ 4 h 203"/>
                    <a:gd name="T24" fmla="*/ 82 w 174"/>
                    <a:gd name="T25" fmla="*/ 9 h 203"/>
                    <a:gd name="T26" fmla="*/ 76 w 174"/>
                    <a:gd name="T27" fmla="*/ 19 h 203"/>
                    <a:gd name="T28" fmla="*/ 72 w 174"/>
                    <a:gd name="T29" fmla="*/ 30 h 203"/>
                    <a:gd name="T30" fmla="*/ 70 w 174"/>
                    <a:gd name="T31" fmla="*/ 42 h 203"/>
                    <a:gd name="T32" fmla="*/ 72 w 174"/>
                    <a:gd name="T33" fmla="*/ 52 h 203"/>
                    <a:gd name="T34" fmla="*/ 73 w 174"/>
                    <a:gd name="T35" fmla="*/ 59 h 203"/>
                    <a:gd name="T36" fmla="*/ 70 w 174"/>
                    <a:gd name="T37" fmla="*/ 61 h 203"/>
                    <a:gd name="T38" fmla="*/ 63 w 174"/>
                    <a:gd name="T39" fmla="*/ 64 h 203"/>
                    <a:gd name="T40" fmla="*/ 57 w 174"/>
                    <a:gd name="T41" fmla="*/ 72 h 203"/>
                    <a:gd name="T42" fmla="*/ 54 w 174"/>
                    <a:gd name="T43" fmla="*/ 85 h 203"/>
                    <a:gd name="T44" fmla="*/ 50 w 174"/>
                    <a:gd name="T45" fmla="*/ 91 h 203"/>
                    <a:gd name="T46" fmla="*/ 40 w 174"/>
                    <a:gd name="T47" fmla="*/ 88 h 203"/>
                    <a:gd name="T48" fmla="*/ 28 w 174"/>
                    <a:gd name="T49" fmla="*/ 89 h 203"/>
                    <a:gd name="T50" fmla="*/ 18 w 174"/>
                    <a:gd name="T51" fmla="*/ 96 h 203"/>
                    <a:gd name="T52" fmla="*/ 15 w 174"/>
                    <a:gd name="T53" fmla="*/ 90 h 203"/>
                    <a:gd name="T54" fmla="*/ 8 w 174"/>
                    <a:gd name="T55" fmla="*/ 69 h 203"/>
                    <a:gd name="T56" fmla="*/ 5 w 174"/>
                    <a:gd name="T57" fmla="*/ 57 h 203"/>
                    <a:gd name="T58" fmla="*/ 9 w 174"/>
                    <a:gd name="T59" fmla="*/ 41 h 203"/>
                    <a:gd name="T60" fmla="*/ 11 w 174"/>
                    <a:gd name="T61" fmla="*/ 35 h 203"/>
                    <a:gd name="T62" fmla="*/ 17 w 174"/>
                    <a:gd name="T63" fmla="*/ 32 h 203"/>
                    <a:gd name="T64" fmla="*/ 23 w 174"/>
                    <a:gd name="T65" fmla="*/ 28 h 203"/>
                    <a:gd name="T66" fmla="*/ 28 w 174"/>
                    <a:gd name="T67" fmla="*/ 23 h 2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4" h="203">
                      <a:moveTo>
                        <a:pt x="57" y="39"/>
                      </a:moveTo>
                      <a:lnTo>
                        <a:pt x="62" y="41"/>
                      </a:lnTo>
                      <a:lnTo>
                        <a:pt x="68" y="42"/>
                      </a:lnTo>
                      <a:lnTo>
                        <a:pt x="72" y="43"/>
                      </a:lnTo>
                      <a:lnTo>
                        <a:pt x="78" y="43"/>
                      </a:lnTo>
                      <a:lnTo>
                        <a:pt x="83" y="43"/>
                      </a:lnTo>
                      <a:lnTo>
                        <a:pt x="88" y="43"/>
                      </a:lnTo>
                      <a:lnTo>
                        <a:pt x="94" y="43"/>
                      </a:lnTo>
                      <a:lnTo>
                        <a:pt x="100" y="43"/>
                      </a:lnTo>
                      <a:lnTo>
                        <a:pt x="106" y="43"/>
                      </a:lnTo>
                      <a:lnTo>
                        <a:pt x="111" y="42"/>
                      </a:lnTo>
                      <a:lnTo>
                        <a:pt x="116" y="41"/>
                      </a:lnTo>
                      <a:lnTo>
                        <a:pt x="122" y="39"/>
                      </a:lnTo>
                      <a:lnTo>
                        <a:pt x="129" y="37"/>
                      </a:lnTo>
                      <a:lnTo>
                        <a:pt x="136" y="34"/>
                      </a:lnTo>
                      <a:lnTo>
                        <a:pt x="143" y="30"/>
                      </a:lnTo>
                      <a:lnTo>
                        <a:pt x="149" y="26"/>
                      </a:lnTo>
                      <a:lnTo>
                        <a:pt x="155" y="21"/>
                      </a:lnTo>
                      <a:lnTo>
                        <a:pt x="161" y="15"/>
                      </a:lnTo>
                      <a:lnTo>
                        <a:pt x="167" y="8"/>
                      </a:lnTo>
                      <a:lnTo>
                        <a:pt x="173" y="0"/>
                      </a:lnTo>
                      <a:lnTo>
                        <a:pt x="174" y="2"/>
                      </a:lnTo>
                      <a:lnTo>
                        <a:pt x="174" y="5"/>
                      </a:lnTo>
                      <a:lnTo>
                        <a:pt x="174" y="8"/>
                      </a:lnTo>
                      <a:lnTo>
                        <a:pt x="173" y="11"/>
                      </a:lnTo>
                      <a:lnTo>
                        <a:pt x="164" y="19"/>
                      </a:lnTo>
                      <a:lnTo>
                        <a:pt x="158" y="28"/>
                      </a:lnTo>
                      <a:lnTo>
                        <a:pt x="152" y="38"/>
                      </a:lnTo>
                      <a:lnTo>
                        <a:pt x="147" y="50"/>
                      </a:lnTo>
                      <a:lnTo>
                        <a:pt x="144" y="60"/>
                      </a:lnTo>
                      <a:lnTo>
                        <a:pt x="141" y="73"/>
                      </a:lnTo>
                      <a:lnTo>
                        <a:pt x="140" y="84"/>
                      </a:lnTo>
                      <a:lnTo>
                        <a:pt x="141" y="96"/>
                      </a:lnTo>
                      <a:lnTo>
                        <a:pt x="143" y="104"/>
                      </a:lnTo>
                      <a:lnTo>
                        <a:pt x="144" y="111"/>
                      </a:lnTo>
                      <a:lnTo>
                        <a:pt x="145" y="118"/>
                      </a:lnTo>
                      <a:lnTo>
                        <a:pt x="145" y="124"/>
                      </a:lnTo>
                      <a:lnTo>
                        <a:pt x="140" y="122"/>
                      </a:lnTo>
                      <a:lnTo>
                        <a:pt x="133" y="125"/>
                      </a:lnTo>
                      <a:lnTo>
                        <a:pt x="126" y="129"/>
                      </a:lnTo>
                      <a:lnTo>
                        <a:pt x="120" y="135"/>
                      </a:lnTo>
                      <a:lnTo>
                        <a:pt x="114" y="144"/>
                      </a:lnTo>
                      <a:lnTo>
                        <a:pt x="109" y="157"/>
                      </a:lnTo>
                      <a:lnTo>
                        <a:pt x="107" y="171"/>
                      </a:lnTo>
                      <a:lnTo>
                        <a:pt x="107" y="188"/>
                      </a:lnTo>
                      <a:lnTo>
                        <a:pt x="100" y="182"/>
                      </a:lnTo>
                      <a:lnTo>
                        <a:pt x="90" y="178"/>
                      </a:lnTo>
                      <a:lnTo>
                        <a:pt x="79" y="177"/>
                      </a:lnTo>
                      <a:lnTo>
                        <a:pt x="67" y="177"/>
                      </a:lnTo>
                      <a:lnTo>
                        <a:pt x="55" y="179"/>
                      </a:lnTo>
                      <a:lnTo>
                        <a:pt x="45" y="183"/>
                      </a:lnTo>
                      <a:lnTo>
                        <a:pt x="35" y="192"/>
                      </a:lnTo>
                      <a:lnTo>
                        <a:pt x="30" y="203"/>
                      </a:lnTo>
                      <a:lnTo>
                        <a:pt x="30" y="181"/>
                      </a:lnTo>
                      <a:lnTo>
                        <a:pt x="25" y="157"/>
                      </a:lnTo>
                      <a:lnTo>
                        <a:pt x="16" y="139"/>
                      </a:lnTo>
                      <a:lnTo>
                        <a:pt x="0" y="129"/>
                      </a:lnTo>
                      <a:lnTo>
                        <a:pt x="10" y="115"/>
                      </a:lnTo>
                      <a:lnTo>
                        <a:pt x="16" y="99"/>
                      </a:lnTo>
                      <a:lnTo>
                        <a:pt x="18" y="83"/>
                      </a:lnTo>
                      <a:lnTo>
                        <a:pt x="15" y="73"/>
                      </a:lnTo>
                      <a:lnTo>
                        <a:pt x="22" y="70"/>
                      </a:lnTo>
                      <a:lnTo>
                        <a:pt x="29" y="68"/>
                      </a:lnTo>
                      <a:lnTo>
                        <a:pt x="34" y="65"/>
                      </a:lnTo>
                      <a:lnTo>
                        <a:pt x="41" y="61"/>
                      </a:lnTo>
                      <a:lnTo>
                        <a:pt x="46" y="57"/>
                      </a:lnTo>
                      <a:lnTo>
                        <a:pt x="52" y="52"/>
                      </a:lnTo>
                      <a:lnTo>
                        <a:pt x="55" y="46"/>
                      </a:lnTo>
                      <a:lnTo>
                        <a:pt x="57" y="39"/>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0" name="Freeform 272">
                  <a:extLst>
                    <a:ext uri="{FF2B5EF4-FFF2-40B4-BE49-F238E27FC236}">
                      <a16:creationId xmlns:a16="http://schemas.microsoft.com/office/drawing/2014/main" id="{3C419144-30FA-44C8-A0D2-3B1F82EC0D98}"/>
                    </a:ext>
                  </a:extLst>
                </p:cNvPr>
                <p:cNvSpPr>
                  <a:spLocks/>
                </p:cNvSpPr>
                <p:nvPr/>
              </p:nvSpPr>
              <p:spPr bwMode="auto">
                <a:xfrm>
                  <a:off x="77" y="12"/>
                  <a:ext cx="53" cy="76"/>
                </a:xfrm>
                <a:custGeom>
                  <a:avLst/>
                  <a:gdLst>
                    <a:gd name="T0" fmla="*/ 42 w 107"/>
                    <a:gd name="T1" fmla="*/ 70 h 152"/>
                    <a:gd name="T2" fmla="*/ 42 w 107"/>
                    <a:gd name="T3" fmla="*/ 74 h 152"/>
                    <a:gd name="T4" fmla="*/ 40 w 107"/>
                    <a:gd name="T5" fmla="*/ 72 h 152"/>
                    <a:gd name="T6" fmla="*/ 35 w 107"/>
                    <a:gd name="T7" fmla="*/ 62 h 152"/>
                    <a:gd name="T8" fmla="*/ 33 w 107"/>
                    <a:gd name="T9" fmla="*/ 58 h 152"/>
                    <a:gd name="T10" fmla="*/ 28 w 107"/>
                    <a:gd name="T11" fmla="*/ 56 h 152"/>
                    <a:gd name="T12" fmla="*/ 22 w 107"/>
                    <a:gd name="T13" fmla="*/ 54 h 152"/>
                    <a:gd name="T14" fmla="*/ 17 w 107"/>
                    <a:gd name="T15" fmla="*/ 52 h 152"/>
                    <a:gd name="T16" fmla="*/ 15 w 107"/>
                    <a:gd name="T17" fmla="*/ 52 h 152"/>
                    <a:gd name="T18" fmla="*/ 14 w 107"/>
                    <a:gd name="T19" fmla="*/ 51 h 152"/>
                    <a:gd name="T20" fmla="*/ 15 w 107"/>
                    <a:gd name="T21" fmla="*/ 50 h 152"/>
                    <a:gd name="T22" fmla="*/ 21 w 107"/>
                    <a:gd name="T23" fmla="*/ 51 h 152"/>
                    <a:gd name="T24" fmla="*/ 27 w 107"/>
                    <a:gd name="T25" fmla="*/ 52 h 152"/>
                    <a:gd name="T26" fmla="*/ 32 w 107"/>
                    <a:gd name="T27" fmla="*/ 52 h 152"/>
                    <a:gd name="T28" fmla="*/ 32 w 107"/>
                    <a:gd name="T29" fmla="*/ 48 h 152"/>
                    <a:gd name="T30" fmla="*/ 29 w 107"/>
                    <a:gd name="T31" fmla="*/ 42 h 152"/>
                    <a:gd name="T32" fmla="*/ 24 w 107"/>
                    <a:gd name="T33" fmla="*/ 38 h 152"/>
                    <a:gd name="T34" fmla="*/ 16 w 107"/>
                    <a:gd name="T35" fmla="*/ 34 h 152"/>
                    <a:gd name="T36" fmla="*/ 9 w 107"/>
                    <a:gd name="T37" fmla="*/ 30 h 152"/>
                    <a:gd name="T38" fmla="*/ 3 w 107"/>
                    <a:gd name="T39" fmla="*/ 27 h 152"/>
                    <a:gd name="T40" fmla="*/ 0 w 107"/>
                    <a:gd name="T41" fmla="*/ 26 h 152"/>
                    <a:gd name="T42" fmla="*/ 0 w 107"/>
                    <a:gd name="T43" fmla="*/ 25 h 152"/>
                    <a:gd name="T44" fmla="*/ 4 w 107"/>
                    <a:gd name="T45" fmla="*/ 26 h 152"/>
                    <a:gd name="T46" fmla="*/ 10 w 107"/>
                    <a:gd name="T47" fmla="*/ 29 h 152"/>
                    <a:gd name="T48" fmla="*/ 17 w 107"/>
                    <a:gd name="T49" fmla="*/ 32 h 152"/>
                    <a:gd name="T50" fmla="*/ 24 w 107"/>
                    <a:gd name="T51" fmla="*/ 35 h 152"/>
                    <a:gd name="T52" fmla="*/ 25 w 107"/>
                    <a:gd name="T53" fmla="*/ 27 h 152"/>
                    <a:gd name="T54" fmla="*/ 16 w 107"/>
                    <a:gd name="T55" fmla="*/ 8 h 152"/>
                    <a:gd name="T56" fmla="*/ 11 w 107"/>
                    <a:gd name="T57" fmla="*/ 1 h 152"/>
                    <a:gd name="T58" fmla="*/ 13 w 107"/>
                    <a:gd name="T59" fmla="*/ 1 h 152"/>
                    <a:gd name="T60" fmla="*/ 20 w 107"/>
                    <a:gd name="T61" fmla="*/ 10 h 152"/>
                    <a:gd name="T62" fmla="*/ 29 w 107"/>
                    <a:gd name="T63" fmla="*/ 26 h 152"/>
                    <a:gd name="T64" fmla="*/ 34 w 107"/>
                    <a:gd name="T65" fmla="*/ 28 h 152"/>
                    <a:gd name="T66" fmla="*/ 40 w 107"/>
                    <a:gd name="T67" fmla="*/ 15 h 152"/>
                    <a:gd name="T68" fmla="*/ 40 w 107"/>
                    <a:gd name="T69" fmla="*/ 8 h 152"/>
                    <a:gd name="T70" fmla="*/ 41 w 107"/>
                    <a:gd name="T71" fmla="*/ 10 h 152"/>
                    <a:gd name="T72" fmla="*/ 41 w 107"/>
                    <a:gd name="T73" fmla="*/ 17 h 152"/>
                    <a:gd name="T74" fmla="*/ 38 w 107"/>
                    <a:gd name="T75" fmla="*/ 32 h 152"/>
                    <a:gd name="T76" fmla="*/ 35 w 107"/>
                    <a:gd name="T77" fmla="*/ 42 h 152"/>
                    <a:gd name="T78" fmla="*/ 37 w 107"/>
                    <a:gd name="T79" fmla="*/ 51 h 152"/>
                    <a:gd name="T80" fmla="*/ 42 w 107"/>
                    <a:gd name="T81" fmla="*/ 51 h 152"/>
                    <a:gd name="T82" fmla="*/ 48 w 107"/>
                    <a:gd name="T83" fmla="*/ 45 h 152"/>
                    <a:gd name="T84" fmla="*/ 52 w 107"/>
                    <a:gd name="T85" fmla="*/ 39 h 152"/>
                    <a:gd name="T86" fmla="*/ 53 w 107"/>
                    <a:gd name="T87" fmla="*/ 40 h 152"/>
                    <a:gd name="T88" fmla="*/ 52 w 107"/>
                    <a:gd name="T89" fmla="*/ 46 h 152"/>
                    <a:gd name="T90" fmla="*/ 44 w 107"/>
                    <a:gd name="T91" fmla="*/ 56 h 152"/>
                    <a:gd name="T92" fmla="*/ 41 w 107"/>
                    <a:gd name="T93" fmla="*/ 61 h 152"/>
                    <a:gd name="T94" fmla="*/ 42 w 107"/>
                    <a:gd name="T95" fmla="*/ 66 h 1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152">
                      <a:moveTo>
                        <a:pt x="87" y="135"/>
                      </a:moveTo>
                      <a:lnTo>
                        <a:pt x="85" y="140"/>
                      </a:lnTo>
                      <a:lnTo>
                        <a:pt x="85" y="143"/>
                      </a:lnTo>
                      <a:lnTo>
                        <a:pt x="84" y="148"/>
                      </a:lnTo>
                      <a:lnTo>
                        <a:pt x="84" y="152"/>
                      </a:lnTo>
                      <a:lnTo>
                        <a:pt x="80" y="144"/>
                      </a:lnTo>
                      <a:lnTo>
                        <a:pt x="75" y="134"/>
                      </a:lnTo>
                      <a:lnTo>
                        <a:pt x="70" y="124"/>
                      </a:lnTo>
                      <a:lnTo>
                        <a:pt x="69" y="117"/>
                      </a:lnTo>
                      <a:lnTo>
                        <a:pt x="66" y="116"/>
                      </a:lnTo>
                      <a:lnTo>
                        <a:pt x="61" y="113"/>
                      </a:lnTo>
                      <a:lnTo>
                        <a:pt x="57" y="111"/>
                      </a:lnTo>
                      <a:lnTo>
                        <a:pt x="51" y="109"/>
                      </a:lnTo>
                      <a:lnTo>
                        <a:pt x="45" y="107"/>
                      </a:lnTo>
                      <a:lnTo>
                        <a:pt x="40" y="105"/>
                      </a:lnTo>
                      <a:lnTo>
                        <a:pt x="35" y="104"/>
                      </a:lnTo>
                      <a:lnTo>
                        <a:pt x="31" y="104"/>
                      </a:lnTo>
                      <a:lnTo>
                        <a:pt x="30" y="103"/>
                      </a:lnTo>
                      <a:lnTo>
                        <a:pt x="29" y="102"/>
                      </a:lnTo>
                      <a:lnTo>
                        <a:pt x="28" y="101"/>
                      </a:lnTo>
                      <a:lnTo>
                        <a:pt x="27" y="99"/>
                      </a:lnTo>
                      <a:lnTo>
                        <a:pt x="30" y="99"/>
                      </a:lnTo>
                      <a:lnTo>
                        <a:pt x="36" y="101"/>
                      </a:lnTo>
                      <a:lnTo>
                        <a:pt x="42" y="101"/>
                      </a:lnTo>
                      <a:lnTo>
                        <a:pt x="49" y="102"/>
                      </a:lnTo>
                      <a:lnTo>
                        <a:pt x="54" y="103"/>
                      </a:lnTo>
                      <a:lnTo>
                        <a:pt x="60" y="104"/>
                      </a:lnTo>
                      <a:lnTo>
                        <a:pt x="65" y="104"/>
                      </a:lnTo>
                      <a:lnTo>
                        <a:pt x="67" y="105"/>
                      </a:lnTo>
                      <a:lnTo>
                        <a:pt x="65" y="96"/>
                      </a:lnTo>
                      <a:lnTo>
                        <a:pt x="62" y="89"/>
                      </a:lnTo>
                      <a:lnTo>
                        <a:pt x="59" y="84"/>
                      </a:lnTo>
                      <a:lnTo>
                        <a:pt x="57" y="80"/>
                      </a:lnTo>
                      <a:lnTo>
                        <a:pt x="49" y="76"/>
                      </a:lnTo>
                      <a:lnTo>
                        <a:pt x="40" y="73"/>
                      </a:lnTo>
                      <a:lnTo>
                        <a:pt x="32" y="68"/>
                      </a:lnTo>
                      <a:lnTo>
                        <a:pt x="26" y="65"/>
                      </a:lnTo>
                      <a:lnTo>
                        <a:pt x="19" y="60"/>
                      </a:lnTo>
                      <a:lnTo>
                        <a:pt x="13" y="57"/>
                      </a:lnTo>
                      <a:lnTo>
                        <a:pt x="7" y="54"/>
                      </a:lnTo>
                      <a:lnTo>
                        <a:pt x="4" y="53"/>
                      </a:lnTo>
                      <a:lnTo>
                        <a:pt x="1" y="52"/>
                      </a:lnTo>
                      <a:lnTo>
                        <a:pt x="0" y="50"/>
                      </a:lnTo>
                      <a:lnTo>
                        <a:pt x="1" y="49"/>
                      </a:lnTo>
                      <a:lnTo>
                        <a:pt x="6" y="50"/>
                      </a:lnTo>
                      <a:lnTo>
                        <a:pt x="9" y="52"/>
                      </a:lnTo>
                      <a:lnTo>
                        <a:pt x="15" y="54"/>
                      </a:lnTo>
                      <a:lnTo>
                        <a:pt x="21" y="57"/>
                      </a:lnTo>
                      <a:lnTo>
                        <a:pt x="28" y="60"/>
                      </a:lnTo>
                      <a:lnTo>
                        <a:pt x="35" y="64"/>
                      </a:lnTo>
                      <a:lnTo>
                        <a:pt x="42" y="67"/>
                      </a:lnTo>
                      <a:lnTo>
                        <a:pt x="49" y="69"/>
                      </a:lnTo>
                      <a:lnTo>
                        <a:pt x="54" y="71"/>
                      </a:lnTo>
                      <a:lnTo>
                        <a:pt x="51" y="54"/>
                      </a:lnTo>
                      <a:lnTo>
                        <a:pt x="42" y="35"/>
                      </a:lnTo>
                      <a:lnTo>
                        <a:pt x="32" y="16"/>
                      </a:lnTo>
                      <a:lnTo>
                        <a:pt x="24" y="6"/>
                      </a:lnTo>
                      <a:lnTo>
                        <a:pt x="22" y="1"/>
                      </a:lnTo>
                      <a:lnTo>
                        <a:pt x="23" y="0"/>
                      </a:lnTo>
                      <a:lnTo>
                        <a:pt x="27" y="1"/>
                      </a:lnTo>
                      <a:lnTo>
                        <a:pt x="32" y="7"/>
                      </a:lnTo>
                      <a:lnTo>
                        <a:pt x="40" y="19"/>
                      </a:lnTo>
                      <a:lnTo>
                        <a:pt x="50" y="35"/>
                      </a:lnTo>
                      <a:lnTo>
                        <a:pt x="58" y="51"/>
                      </a:lnTo>
                      <a:lnTo>
                        <a:pt x="62" y="64"/>
                      </a:lnTo>
                      <a:lnTo>
                        <a:pt x="69" y="56"/>
                      </a:lnTo>
                      <a:lnTo>
                        <a:pt x="75" y="43"/>
                      </a:lnTo>
                      <a:lnTo>
                        <a:pt x="80" y="30"/>
                      </a:lnTo>
                      <a:lnTo>
                        <a:pt x="81" y="20"/>
                      </a:lnTo>
                      <a:lnTo>
                        <a:pt x="81" y="16"/>
                      </a:lnTo>
                      <a:lnTo>
                        <a:pt x="82" y="15"/>
                      </a:lnTo>
                      <a:lnTo>
                        <a:pt x="83" y="19"/>
                      </a:lnTo>
                      <a:lnTo>
                        <a:pt x="83" y="23"/>
                      </a:lnTo>
                      <a:lnTo>
                        <a:pt x="83" y="34"/>
                      </a:lnTo>
                      <a:lnTo>
                        <a:pt x="82" y="47"/>
                      </a:lnTo>
                      <a:lnTo>
                        <a:pt x="77" y="64"/>
                      </a:lnTo>
                      <a:lnTo>
                        <a:pt x="67" y="76"/>
                      </a:lnTo>
                      <a:lnTo>
                        <a:pt x="70" y="84"/>
                      </a:lnTo>
                      <a:lnTo>
                        <a:pt x="74" y="92"/>
                      </a:lnTo>
                      <a:lnTo>
                        <a:pt x="75" y="101"/>
                      </a:lnTo>
                      <a:lnTo>
                        <a:pt x="76" y="105"/>
                      </a:lnTo>
                      <a:lnTo>
                        <a:pt x="84" y="101"/>
                      </a:lnTo>
                      <a:lnTo>
                        <a:pt x="91" y="96"/>
                      </a:lnTo>
                      <a:lnTo>
                        <a:pt x="97" y="90"/>
                      </a:lnTo>
                      <a:lnTo>
                        <a:pt x="102" y="82"/>
                      </a:lnTo>
                      <a:lnTo>
                        <a:pt x="104" y="77"/>
                      </a:lnTo>
                      <a:lnTo>
                        <a:pt x="106" y="76"/>
                      </a:lnTo>
                      <a:lnTo>
                        <a:pt x="107" y="79"/>
                      </a:lnTo>
                      <a:lnTo>
                        <a:pt x="107" y="83"/>
                      </a:lnTo>
                      <a:lnTo>
                        <a:pt x="104" y="91"/>
                      </a:lnTo>
                      <a:lnTo>
                        <a:pt x="97" y="102"/>
                      </a:lnTo>
                      <a:lnTo>
                        <a:pt x="88" y="111"/>
                      </a:lnTo>
                      <a:lnTo>
                        <a:pt x="80" y="117"/>
                      </a:lnTo>
                      <a:lnTo>
                        <a:pt x="82" y="121"/>
                      </a:lnTo>
                      <a:lnTo>
                        <a:pt x="83" y="127"/>
                      </a:lnTo>
                      <a:lnTo>
                        <a:pt x="85" y="132"/>
                      </a:lnTo>
                      <a:lnTo>
                        <a:pt x="87" y="13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1" name="Freeform 273">
                  <a:extLst>
                    <a:ext uri="{FF2B5EF4-FFF2-40B4-BE49-F238E27FC236}">
                      <a16:creationId xmlns:a16="http://schemas.microsoft.com/office/drawing/2014/main" id="{5CD2E4D2-B750-41D9-B69F-2335A7ACAFCD}"/>
                    </a:ext>
                  </a:extLst>
                </p:cNvPr>
                <p:cNvSpPr>
                  <a:spLocks/>
                </p:cNvSpPr>
                <p:nvPr/>
              </p:nvSpPr>
              <p:spPr bwMode="auto">
                <a:xfrm>
                  <a:off x="11" y="201"/>
                  <a:ext cx="53" cy="69"/>
                </a:xfrm>
                <a:custGeom>
                  <a:avLst/>
                  <a:gdLst>
                    <a:gd name="T0" fmla="*/ 50 w 106"/>
                    <a:gd name="T1" fmla="*/ 1 h 138"/>
                    <a:gd name="T2" fmla="*/ 45 w 106"/>
                    <a:gd name="T3" fmla="*/ 2 h 138"/>
                    <a:gd name="T4" fmla="*/ 42 w 106"/>
                    <a:gd name="T5" fmla="*/ 5 h 138"/>
                    <a:gd name="T6" fmla="*/ 38 w 106"/>
                    <a:gd name="T7" fmla="*/ 11 h 138"/>
                    <a:gd name="T8" fmla="*/ 32 w 106"/>
                    <a:gd name="T9" fmla="*/ 13 h 138"/>
                    <a:gd name="T10" fmla="*/ 25 w 106"/>
                    <a:gd name="T11" fmla="*/ 14 h 138"/>
                    <a:gd name="T12" fmla="*/ 17 w 106"/>
                    <a:gd name="T13" fmla="*/ 16 h 138"/>
                    <a:gd name="T14" fmla="*/ 11 w 106"/>
                    <a:gd name="T15" fmla="*/ 19 h 138"/>
                    <a:gd name="T16" fmla="*/ 8 w 106"/>
                    <a:gd name="T17" fmla="*/ 22 h 138"/>
                    <a:gd name="T18" fmla="*/ 8 w 106"/>
                    <a:gd name="T19" fmla="*/ 22 h 138"/>
                    <a:gd name="T20" fmla="*/ 12 w 106"/>
                    <a:gd name="T21" fmla="*/ 21 h 138"/>
                    <a:gd name="T22" fmla="*/ 17 w 106"/>
                    <a:gd name="T23" fmla="*/ 19 h 138"/>
                    <a:gd name="T24" fmla="*/ 23 w 106"/>
                    <a:gd name="T25" fmla="*/ 17 h 138"/>
                    <a:gd name="T26" fmla="*/ 30 w 106"/>
                    <a:gd name="T27" fmla="*/ 17 h 138"/>
                    <a:gd name="T28" fmla="*/ 31 w 106"/>
                    <a:gd name="T29" fmla="*/ 22 h 138"/>
                    <a:gd name="T30" fmla="*/ 26 w 106"/>
                    <a:gd name="T31" fmla="*/ 32 h 138"/>
                    <a:gd name="T32" fmla="*/ 22 w 106"/>
                    <a:gd name="T33" fmla="*/ 35 h 138"/>
                    <a:gd name="T34" fmla="*/ 16 w 106"/>
                    <a:gd name="T35" fmla="*/ 37 h 138"/>
                    <a:gd name="T36" fmla="*/ 9 w 106"/>
                    <a:gd name="T37" fmla="*/ 38 h 138"/>
                    <a:gd name="T38" fmla="*/ 4 w 106"/>
                    <a:gd name="T39" fmla="*/ 40 h 138"/>
                    <a:gd name="T40" fmla="*/ 1 w 106"/>
                    <a:gd name="T41" fmla="*/ 41 h 138"/>
                    <a:gd name="T42" fmla="*/ 1 w 106"/>
                    <a:gd name="T43" fmla="*/ 41 h 138"/>
                    <a:gd name="T44" fmla="*/ 5 w 106"/>
                    <a:gd name="T45" fmla="*/ 41 h 138"/>
                    <a:gd name="T46" fmla="*/ 9 w 106"/>
                    <a:gd name="T47" fmla="*/ 41 h 138"/>
                    <a:gd name="T48" fmla="*/ 15 w 106"/>
                    <a:gd name="T49" fmla="*/ 40 h 138"/>
                    <a:gd name="T50" fmla="*/ 20 w 106"/>
                    <a:gd name="T51" fmla="*/ 39 h 138"/>
                    <a:gd name="T52" fmla="*/ 19 w 106"/>
                    <a:gd name="T53" fmla="*/ 43 h 138"/>
                    <a:gd name="T54" fmla="*/ 13 w 106"/>
                    <a:gd name="T55" fmla="*/ 56 h 138"/>
                    <a:gd name="T56" fmla="*/ 15 w 106"/>
                    <a:gd name="T57" fmla="*/ 63 h 138"/>
                    <a:gd name="T58" fmla="*/ 23 w 106"/>
                    <a:gd name="T59" fmla="*/ 46 h 138"/>
                    <a:gd name="T60" fmla="*/ 28 w 106"/>
                    <a:gd name="T61" fmla="*/ 47 h 138"/>
                    <a:gd name="T62" fmla="*/ 33 w 106"/>
                    <a:gd name="T63" fmla="*/ 58 h 138"/>
                    <a:gd name="T64" fmla="*/ 38 w 106"/>
                    <a:gd name="T65" fmla="*/ 64 h 138"/>
                    <a:gd name="T66" fmla="*/ 37 w 106"/>
                    <a:gd name="T67" fmla="*/ 62 h 138"/>
                    <a:gd name="T68" fmla="*/ 34 w 106"/>
                    <a:gd name="T69" fmla="*/ 54 h 138"/>
                    <a:gd name="T70" fmla="*/ 31 w 106"/>
                    <a:gd name="T71" fmla="*/ 42 h 138"/>
                    <a:gd name="T72" fmla="*/ 32 w 106"/>
                    <a:gd name="T73" fmla="*/ 33 h 138"/>
                    <a:gd name="T74" fmla="*/ 38 w 106"/>
                    <a:gd name="T75" fmla="*/ 22 h 138"/>
                    <a:gd name="T76" fmla="*/ 43 w 106"/>
                    <a:gd name="T77" fmla="*/ 22 h 138"/>
                    <a:gd name="T78" fmla="*/ 50 w 106"/>
                    <a:gd name="T79" fmla="*/ 33 h 138"/>
                    <a:gd name="T80" fmla="*/ 51 w 106"/>
                    <a:gd name="T81" fmla="*/ 44 h 138"/>
                    <a:gd name="T82" fmla="*/ 53 w 106"/>
                    <a:gd name="T83" fmla="*/ 43 h 138"/>
                    <a:gd name="T84" fmla="*/ 52 w 106"/>
                    <a:gd name="T85" fmla="*/ 33 h 138"/>
                    <a:gd name="T86" fmla="*/ 47 w 106"/>
                    <a:gd name="T87" fmla="*/ 19 h 138"/>
                    <a:gd name="T88" fmla="*/ 47 w 106"/>
                    <a:gd name="T89" fmla="*/ 12 h 138"/>
                    <a:gd name="T90" fmla="*/ 52 w 106"/>
                    <a:gd name="T91" fmla="*/ 4 h 138"/>
                    <a:gd name="T92" fmla="*/ 53 w 106"/>
                    <a:gd name="T93" fmla="*/ 0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6" h="138">
                      <a:moveTo>
                        <a:pt x="106" y="0"/>
                      </a:moveTo>
                      <a:lnTo>
                        <a:pt x="100" y="2"/>
                      </a:lnTo>
                      <a:lnTo>
                        <a:pt x="95" y="3"/>
                      </a:lnTo>
                      <a:lnTo>
                        <a:pt x="90" y="4"/>
                      </a:lnTo>
                      <a:lnTo>
                        <a:pt x="84" y="4"/>
                      </a:lnTo>
                      <a:lnTo>
                        <a:pt x="83" y="10"/>
                      </a:lnTo>
                      <a:lnTo>
                        <a:pt x="79" y="17"/>
                      </a:lnTo>
                      <a:lnTo>
                        <a:pt x="75" y="22"/>
                      </a:lnTo>
                      <a:lnTo>
                        <a:pt x="69" y="25"/>
                      </a:lnTo>
                      <a:lnTo>
                        <a:pt x="63" y="26"/>
                      </a:lnTo>
                      <a:lnTo>
                        <a:pt x="56" y="26"/>
                      </a:lnTo>
                      <a:lnTo>
                        <a:pt x="49" y="28"/>
                      </a:lnTo>
                      <a:lnTo>
                        <a:pt x="41" y="29"/>
                      </a:lnTo>
                      <a:lnTo>
                        <a:pt x="33" y="31"/>
                      </a:lnTo>
                      <a:lnTo>
                        <a:pt x="26" y="35"/>
                      </a:lnTo>
                      <a:lnTo>
                        <a:pt x="21" y="37"/>
                      </a:lnTo>
                      <a:lnTo>
                        <a:pt x="17" y="41"/>
                      </a:lnTo>
                      <a:lnTo>
                        <a:pt x="16" y="43"/>
                      </a:lnTo>
                      <a:lnTo>
                        <a:pt x="15" y="43"/>
                      </a:lnTo>
                      <a:lnTo>
                        <a:pt x="16" y="43"/>
                      </a:lnTo>
                      <a:lnTo>
                        <a:pt x="19" y="42"/>
                      </a:lnTo>
                      <a:lnTo>
                        <a:pt x="23" y="41"/>
                      </a:lnTo>
                      <a:lnTo>
                        <a:pt x="28" y="38"/>
                      </a:lnTo>
                      <a:lnTo>
                        <a:pt x="33" y="37"/>
                      </a:lnTo>
                      <a:lnTo>
                        <a:pt x="39" y="35"/>
                      </a:lnTo>
                      <a:lnTo>
                        <a:pt x="46" y="34"/>
                      </a:lnTo>
                      <a:lnTo>
                        <a:pt x="53" y="34"/>
                      </a:lnTo>
                      <a:lnTo>
                        <a:pt x="60" y="34"/>
                      </a:lnTo>
                      <a:lnTo>
                        <a:pt x="66" y="35"/>
                      </a:lnTo>
                      <a:lnTo>
                        <a:pt x="61" y="44"/>
                      </a:lnTo>
                      <a:lnTo>
                        <a:pt x="56" y="55"/>
                      </a:lnTo>
                      <a:lnTo>
                        <a:pt x="52" y="64"/>
                      </a:lnTo>
                      <a:lnTo>
                        <a:pt x="47" y="68"/>
                      </a:lnTo>
                      <a:lnTo>
                        <a:pt x="44" y="70"/>
                      </a:lnTo>
                      <a:lnTo>
                        <a:pt x="38" y="72"/>
                      </a:lnTo>
                      <a:lnTo>
                        <a:pt x="32" y="73"/>
                      </a:lnTo>
                      <a:lnTo>
                        <a:pt x="25" y="75"/>
                      </a:lnTo>
                      <a:lnTo>
                        <a:pt x="18" y="76"/>
                      </a:lnTo>
                      <a:lnTo>
                        <a:pt x="13" y="78"/>
                      </a:lnTo>
                      <a:lnTo>
                        <a:pt x="7" y="79"/>
                      </a:lnTo>
                      <a:lnTo>
                        <a:pt x="3" y="80"/>
                      </a:lnTo>
                      <a:lnTo>
                        <a:pt x="1" y="81"/>
                      </a:lnTo>
                      <a:lnTo>
                        <a:pt x="0" y="81"/>
                      </a:lnTo>
                      <a:lnTo>
                        <a:pt x="1" y="82"/>
                      </a:lnTo>
                      <a:lnTo>
                        <a:pt x="6" y="82"/>
                      </a:lnTo>
                      <a:lnTo>
                        <a:pt x="9" y="82"/>
                      </a:lnTo>
                      <a:lnTo>
                        <a:pt x="14" y="81"/>
                      </a:lnTo>
                      <a:lnTo>
                        <a:pt x="18" y="81"/>
                      </a:lnTo>
                      <a:lnTo>
                        <a:pt x="24" y="80"/>
                      </a:lnTo>
                      <a:lnTo>
                        <a:pt x="29" y="79"/>
                      </a:lnTo>
                      <a:lnTo>
                        <a:pt x="34" y="79"/>
                      </a:lnTo>
                      <a:lnTo>
                        <a:pt x="40" y="78"/>
                      </a:lnTo>
                      <a:lnTo>
                        <a:pt x="45" y="76"/>
                      </a:lnTo>
                      <a:lnTo>
                        <a:pt x="38" y="86"/>
                      </a:lnTo>
                      <a:lnTo>
                        <a:pt x="31" y="95"/>
                      </a:lnTo>
                      <a:lnTo>
                        <a:pt x="25" y="111"/>
                      </a:lnTo>
                      <a:lnTo>
                        <a:pt x="23" y="138"/>
                      </a:lnTo>
                      <a:lnTo>
                        <a:pt x="29" y="125"/>
                      </a:lnTo>
                      <a:lnTo>
                        <a:pt x="37" y="108"/>
                      </a:lnTo>
                      <a:lnTo>
                        <a:pt x="45" y="91"/>
                      </a:lnTo>
                      <a:lnTo>
                        <a:pt x="53" y="81"/>
                      </a:lnTo>
                      <a:lnTo>
                        <a:pt x="55" y="93"/>
                      </a:lnTo>
                      <a:lnTo>
                        <a:pt x="60" y="105"/>
                      </a:lnTo>
                      <a:lnTo>
                        <a:pt x="66" y="116"/>
                      </a:lnTo>
                      <a:lnTo>
                        <a:pt x="71" y="124"/>
                      </a:lnTo>
                      <a:lnTo>
                        <a:pt x="75" y="127"/>
                      </a:lnTo>
                      <a:lnTo>
                        <a:pt x="75" y="126"/>
                      </a:lnTo>
                      <a:lnTo>
                        <a:pt x="74" y="124"/>
                      </a:lnTo>
                      <a:lnTo>
                        <a:pt x="71" y="120"/>
                      </a:lnTo>
                      <a:lnTo>
                        <a:pt x="67" y="108"/>
                      </a:lnTo>
                      <a:lnTo>
                        <a:pt x="63" y="95"/>
                      </a:lnTo>
                      <a:lnTo>
                        <a:pt x="61" y="83"/>
                      </a:lnTo>
                      <a:lnTo>
                        <a:pt x="61" y="74"/>
                      </a:lnTo>
                      <a:lnTo>
                        <a:pt x="63" y="65"/>
                      </a:lnTo>
                      <a:lnTo>
                        <a:pt x="69" y="53"/>
                      </a:lnTo>
                      <a:lnTo>
                        <a:pt x="75" y="43"/>
                      </a:lnTo>
                      <a:lnTo>
                        <a:pt x="78" y="37"/>
                      </a:lnTo>
                      <a:lnTo>
                        <a:pt x="85" y="44"/>
                      </a:lnTo>
                      <a:lnTo>
                        <a:pt x="93" y="55"/>
                      </a:lnTo>
                      <a:lnTo>
                        <a:pt x="99" y="66"/>
                      </a:lnTo>
                      <a:lnTo>
                        <a:pt x="102" y="82"/>
                      </a:lnTo>
                      <a:lnTo>
                        <a:pt x="102" y="88"/>
                      </a:lnTo>
                      <a:lnTo>
                        <a:pt x="105" y="88"/>
                      </a:lnTo>
                      <a:lnTo>
                        <a:pt x="106" y="85"/>
                      </a:lnTo>
                      <a:lnTo>
                        <a:pt x="106" y="80"/>
                      </a:lnTo>
                      <a:lnTo>
                        <a:pt x="104" y="65"/>
                      </a:lnTo>
                      <a:lnTo>
                        <a:pt x="100" y="49"/>
                      </a:lnTo>
                      <a:lnTo>
                        <a:pt x="94" y="37"/>
                      </a:lnTo>
                      <a:lnTo>
                        <a:pt x="90" y="30"/>
                      </a:lnTo>
                      <a:lnTo>
                        <a:pt x="94" y="23"/>
                      </a:lnTo>
                      <a:lnTo>
                        <a:pt x="99" y="15"/>
                      </a:lnTo>
                      <a:lnTo>
                        <a:pt x="104" y="7"/>
                      </a:lnTo>
                      <a:lnTo>
                        <a:pt x="10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2" name="Freeform 274">
                  <a:extLst>
                    <a:ext uri="{FF2B5EF4-FFF2-40B4-BE49-F238E27FC236}">
                      <a16:creationId xmlns:a16="http://schemas.microsoft.com/office/drawing/2014/main" id="{E7B40CA4-23D6-4DF7-A98A-A29562D57F41}"/>
                    </a:ext>
                  </a:extLst>
                </p:cNvPr>
                <p:cNvSpPr>
                  <a:spLocks/>
                </p:cNvSpPr>
                <p:nvPr/>
              </p:nvSpPr>
              <p:spPr bwMode="auto">
                <a:xfrm>
                  <a:off x="94" y="108"/>
                  <a:ext cx="75" cy="58"/>
                </a:xfrm>
                <a:custGeom>
                  <a:avLst/>
                  <a:gdLst>
                    <a:gd name="T0" fmla="*/ 45 w 151"/>
                    <a:gd name="T1" fmla="*/ 4 h 116"/>
                    <a:gd name="T2" fmla="*/ 52 w 151"/>
                    <a:gd name="T3" fmla="*/ 4 h 116"/>
                    <a:gd name="T4" fmla="*/ 59 w 151"/>
                    <a:gd name="T5" fmla="*/ 8 h 116"/>
                    <a:gd name="T6" fmla="*/ 60 w 151"/>
                    <a:gd name="T7" fmla="*/ 12 h 116"/>
                    <a:gd name="T8" fmla="*/ 58 w 151"/>
                    <a:gd name="T9" fmla="*/ 18 h 116"/>
                    <a:gd name="T10" fmla="*/ 48 w 151"/>
                    <a:gd name="T11" fmla="*/ 21 h 116"/>
                    <a:gd name="T12" fmla="*/ 43 w 151"/>
                    <a:gd name="T13" fmla="*/ 25 h 116"/>
                    <a:gd name="T14" fmla="*/ 43 w 151"/>
                    <a:gd name="T15" fmla="*/ 27 h 116"/>
                    <a:gd name="T16" fmla="*/ 45 w 151"/>
                    <a:gd name="T17" fmla="*/ 25 h 116"/>
                    <a:gd name="T18" fmla="*/ 53 w 151"/>
                    <a:gd name="T19" fmla="*/ 24 h 116"/>
                    <a:gd name="T20" fmla="*/ 56 w 151"/>
                    <a:gd name="T21" fmla="*/ 27 h 116"/>
                    <a:gd name="T22" fmla="*/ 58 w 151"/>
                    <a:gd name="T23" fmla="*/ 29 h 116"/>
                    <a:gd name="T24" fmla="*/ 58 w 151"/>
                    <a:gd name="T25" fmla="*/ 32 h 116"/>
                    <a:gd name="T26" fmla="*/ 55 w 151"/>
                    <a:gd name="T27" fmla="*/ 36 h 116"/>
                    <a:gd name="T28" fmla="*/ 58 w 151"/>
                    <a:gd name="T29" fmla="*/ 38 h 116"/>
                    <a:gd name="T30" fmla="*/ 66 w 151"/>
                    <a:gd name="T31" fmla="*/ 37 h 116"/>
                    <a:gd name="T32" fmla="*/ 74 w 151"/>
                    <a:gd name="T33" fmla="*/ 44 h 116"/>
                    <a:gd name="T34" fmla="*/ 72 w 151"/>
                    <a:gd name="T35" fmla="*/ 55 h 116"/>
                    <a:gd name="T36" fmla="*/ 61 w 151"/>
                    <a:gd name="T37" fmla="*/ 58 h 116"/>
                    <a:gd name="T38" fmla="*/ 54 w 151"/>
                    <a:gd name="T39" fmla="*/ 51 h 116"/>
                    <a:gd name="T40" fmla="*/ 53 w 151"/>
                    <a:gd name="T41" fmla="*/ 43 h 116"/>
                    <a:gd name="T42" fmla="*/ 43 w 151"/>
                    <a:gd name="T43" fmla="*/ 36 h 116"/>
                    <a:gd name="T44" fmla="*/ 42 w 151"/>
                    <a:gd name="T45" fmla="*/ 36 h 116"/>
                    <a:gd name="T46" fmla="*/ 43 w 151"/>
                    <a:gd name="T47" fmla="*/ 45 h 116"/>
                    <a:gd name="T48" fmla="*/ 39 w 151"/>
                    <a:gd name="T49" fmla="*/ 53 h 116"/>
                    <a:gd name="T50" fmla="*/ 31 w 151"/>
                    <a:gd name="T51" fmla="*/ 56 h 116"/>
                    <a:gd name="T52" fmla="*/ 23 w 151"/>
                    <a:gd name="T53" fmla="*/ 53 h 116"/>
                    <a:gd name="T54" fmla="*/ 19 w 151"/>
                    <a:gd name="T55" fmla="*/ 46 h 116"/>
                    <a:gd name="T56" fmla="*/ 20 w 151"/>
                    <a:gd name="T57" fmla="*/ 38 h 116"/>
                    <a:gd name="T58" fmla="*/ 24 w 151"/>
                    <a:gd name="T59" fmla="*/ 34 h 116"/>
                    <a:gd name="T60" fmla="*/ 17 w 151"/>
                    <a:gd name="T61" fmla="*/ 30 h 116"/>
                    <a:gd name="T62" fmla="*/ 14 w 151"/>
                    <a:gd name="T63" fmla="*/ 33 h 116"/>
                    <a:gd name="T64" fmla="*/ 4 w 151"/>
                    <a:gd name="T65" fmla="*/ 32 h 116"/>
                    <a:gd name="T66" fmla="*/ 0 w 151"/>
                    <a:gd name="T67" fmla="*/ 26 h 116"/>
                    <a:gd name="T68" fmla="*/ 3 w 151"/>
                    <a:gd name="T69" fmla="*/ 17 h 116"/>
                    <a:gd name="T70" fmla="*/ 6 w 151"/>
                    <a:gd name="T71" fmla="*/ 14 h 116"/>
                    <a:gd name="T72" fmla="*/ 10 w 151"/>
                    <a:gd name="T73" fmla="*/ 13 h 116"/>
                    <a:gd name="T74" fmla="*/ 13 w 151"/>
                    <a:gd name="T75" fmla="*/ 13 h 116"/>
                    <a:gd name="T76" fmla="*/ 15 w 151"/>
                    <a:gd name="T77" fmla="*/ 4 h 116"/>
                    <a:gd name="T78" fmla="*/ 23 w 151"/>
                    <a:gd name="T79" fmla="*/ 0 h 116"/>
                    <a:gd name="T80" fmla="*/ 31 w 151"/>
                    <a:gd name="T81" fmla="*/ 2 h 116"/>
                    <a:gd name="T82" fmla="*/ 30 w 151"/>
                    <a:gd name="T83" fmla="*/ 14 h 116"/>
                    <a:gd name="T84" fmla="*/ 36 w 151"/>
                    <a:gd name="T85" fmla="*/ 18 h 116"/>
                    <a:gd name="T86" fmla="*/ 36 w 151"/>
                    <a:gd name="T87" fmla="*/ 23 h 116"/>
                    <a:gd name="T88" fmla="*/ 39 w 151"/>
                    <a:gd name="T89" fmla="*/ 22 h 116"/>
                    <a:gd name="T90" fmla="*/ 42 w 151"/>
                    <a:gd name="T91" fmla="*/ 17 h 116"/>
                    <a:gd name="T92" fmla="*/ 40 w 151"/>
                    <a:gd name="T93" fmla="*/ 9 h 1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1" h="116">
                      <a:moveTo>
                        <a:pt x="83" y="11"/>
                      </a:moveTo>
                      <a:lnTo>
                        <a:pt x="85" y="9"/>
                      </a:lnTo>
                      <a:lnTo>
                        <a:pt x="90" y="7"/>
                      </a:lnTo>
                      <a:lnTo>
                        <a:pt x="94" y="5"/>
                      </a:lnTo>
                      <a:lnTo>
                        <a:pt x="100" y="7"/>
                      </a:lnTo>
                      <a:lnTo>
                        <a:pt x="105" y="7"/>
                      </a:lnTo>
                      <a:lnTo>
                        <a:pt x="109" y="8"/>
                      </a:lnTo>
                      <a:lnTo>
                        <a:pt x="114" y="10"/>
                      </a:lnTo>
                      <a:lnTo>
                        <a:pt x="118" y="15"/>
                      </a:lnTo>
                      <a:lnTo>
                        <a:pt x="117" y="13"/>
                      </a:lnTo>
                      <a:lnTo>
                        <a:pt x="119" y="17"/>
                      </a:lnTo>
                      <a:lnTo>
                        <a:pt x="121" y="23"/>
                      </a:lnTo>
                      <a:lnTo>
                        <a:pt x="121" y="28"/>
                      </a:lnTo>
                      <a:lnTo>
                        <a:pt x="119" y="32"/>
                      </a:lnTo>
                      <a:lnTo>
                        <a:pt x="117" y="35"/>
                      </a:lnTo>
                      <a:lnTo>
                        <a:pt x="115" y="40"/>
                      </a:lnTo>
                      <a:lnTo>
                        <a:pt x="108" y="42"/>
                      </a:lnTo>
                      <a:lnTo>
                        <a:pt x="96" y="41"/>
                      </a:lnTo>
                      <a:lnTo>
                        <a:pt x="93" y="43"/>
                      </a:lnTo>
                      <a:lnTo>
                        <a:pt x="91" y="47"/>
                      </a:lnTo>
                      <a:lnTo>
                        <a:pt x="87" y="49"/>
                      </a:lnTo>
                      <a:lnTo>
                        <a:pt x="85" y="50"/>
                      </a:lnTo>
                      <a:lnTo>
                        <a:pt x="86" y="51"/>
                      </a:lnTo>
                      <a:lnTo>
                        <a:pt x="86" y="53"/>
                      </a:lnTo>
                      <a:lnTo>
                        <a:pt x="87" y="54"/>
                      </a:lnTo>
                      <a:lnTo>
                        <a:pt x="87" y="55"/>
                      </a:lnTo>
                      <a:lnTo>
                        <a:pt x="91" y="50"/>
                      </a:lnTo>
                      <a:lnTo>
                        <a:pt x="95" y="47"/>
                      </a:lnTo>
                      <a:lnTo>
                        <a:pt x="100" y="46"/>
                      </a:lnTo>
                      <a:lnTo>
                        <a:pt x="106" y="47"/>
                      </a:lnTo>
                      <a:lnTo>
                        <a:pt x="109" y="49"/>
                      </a:lnTo>
                      <a:lnTo>
                        <a:pt x="111" y="50"/>
                      </a:lnTo>
                      <a:lnTo>
                        <a:pt x="113" y="53"/>
                      </a:lnTo>
                      <a:lnTo>
                        <a:pt x="115" y="55"/>
                      </a:lnTo>
                      <a:lnTo>
                        <a:pt x="116" y="56"/>
                      </a:lnTo>
                      <a:lnTo>
                        <a:pt x="116" y="57"/>
                      </a:lnTo>
                      <a:lnTo>
                        <a:pt x="116" y="60"/>
                      </a:lnTo>
                      <a:lnTo>
                        <a:pt x="116" y="61"/>
                      </a:lnTo>
                      <a:lnTo>
                        <a:pt x="116" y="64"/>
                      </a:lnTo>
                      <a:lnTo>
                        <a:pt x="115" y="66"/>
                      </a:lnTo>
                      <a:lnTo>
                        <a:pt x="114" y="70"/>
                      </a:lnTo>
                      <a:lnTo>
                        <a:pt x="111" y="72"/>
                      </a:lnTo>
                      <a:lnTo>
                        <a:pt x="113" y="73"/>
                      </a:lnTo>
                      <a:lnTo>
                        <a:pt x="114" y="75"/>
                      </a:lnTo>
                      <a:lnTo>
                        <a:pt x="116" y="76"/>
                      </a:lnTo>
                      <a:lnTo>
                        <a:pt x="117" y="77"/>
                      </a:lnTo>
                      <a:lnTo>
                        <a:pt x="124" y="73"/>
                      </a:lnTo>
                      <a:lnTo>
                        <a:pt x="132" y="73"/>
                      </a:lnTo>
                      <a:lnTo>
                        <a:pt x="139" y="76"/>
                      </a:lnTo>
                      <a:lnTo>
                        <a:pt x="145" y="80"/>
                      </a:lnTo>
                      <a:lnTo>
                        <a:pt x="148" y="87"/>
                      </a:lnTo>
                      <a:lnTo>
                        <a:pt x="151" y="95"/>
                      </a:lnTo>
                      <a:lnTo>
                        <a:pt x="148" y="103"/>
                      </a:lnTo>
                      <a:lnTo>
                        <a:pt x="145" y="109"/>
                      </a:lnTo>
                      <a:lnTo>
                        <a:pt x="138" y="114"/>
                      </a:lnTo>
                      <a:lnTo>
                        <a:pt x="131" y="116"/>
                      </a:lnTo>
                      <a:lnTo>
                        <a:pt x="123" y="116"/>
                      </a:lnTo>
                      <a:lnTo>
                        <a:pt x="116" y="113"/>
                      </a:lnTo>
                      <a:lnTo>
                        <a:pt x="111" y="107"/>
                      </a:lnTo>
                      <a:lnTo>
                        <a:pt x="109" y="101"/>
                      </a:lnTo>
                      <a:lnTo>
                        <a:pt x="109" y="95"/>
                      </a:lnTo>
                      <a:lnTo>
                        <a:pt x="110" y="90"/>
                      </a:lnTo>
                      <a:lnTo>
                        <a:pt x="106" y="86"/>
                      </a:lnTo>
                      <a:lnTo>
                        <a:pt x="99" y="81"/>
                      </a:lnTo>
                      <a:lnTo>
                        <a:pt x="91" y="76"/>
                      </a:lnTo>
                      <a:lnTo>
                        <a:pt x="86" y="72"/>
                      </a:lnTo>
                      <a:lnTo>
                        <a:pt x="85" y="71"/>
                      </a:lnTo>
                      <a:lnTo>
                        <a:pt x="84" y="71"/>
                      </a:lnTo>
                      <a:lnTo>
                        <a:pt x="84" y="72"/>
                      </a:lnTo>
                      <a:lnTo>
                        <a:pt x="84" y="73"/>
                      </a:lnTo>
                      <a:lnTo>
                        <a:pt x="87" y="81"/>
                      </a:lnTo>
                      <a:lnTo>
                        <a:pt x="87" y="90"/>
                      </a:lnTo>
                      <a:lnTo>
                        <a:pt x="84" y="98"/>
                      </a:lnTo>
                      <a:lnTo>
                        <a:pt x="80" y="103"/>
                      </a:lnTo>
                      <a:lnTo>
                        <a:pt x="78" y="106"/>
                      </a:lnTo>
                      <a:lnTo>
                        <a:pt x="73" y="108"/>
                      </a:lnTo>
                      <a:lnTo>
                        <a:pt x="68" y="110"/>
                      </a:lnTo>
                      <a:lnTo>
                        <a:pt x="63" y="111"/>
                      </a:lnTo>
                      <a:lnTo>
                        <a:pt x="57" y="110"/>
                      </a:lnTo>
                      <a:lnTo>
                        <a:pt x="52" y="108"/>
                      </a:lnTo>
                      <a:lnTo>
                        <a:pt x="47" y="105"/>
                      </a:lnTo>
                      <a:lnTo>
                        <a:pt x="43" y="100"/>
                      </a:lnTo>
                      <a:lnTo>
                        <a:pt x="41" y="95"/>
                      </a:lnTo>
                      <a:lnTo>
                        <a:pt x="39" y="91"/>
                      </a:lnTo>
                      <a:lnTo>
                        <a:pt x="39" y="85"/>
                      </a:lnTo>
                      <a:lnTo>
                        <a:pt x="39" y="78"/>
                      </a:lnTo>
                      <a:lnTo>
                        <a:pt x="41" y="76"/>
                      </a:lnTo>
                      <a:lnTo>
                        <a:pt x="43" y="72"/>
                      </a:lnTo>
                      <a:lnTo>
                        <a:pt x="46" y="70"/>
                      </a:lnTo>
                      <a:lnTo>
                        <a:pt x="49" y="68"/>
                      </a:lnTo>
                      <a:lnTo>
                        <a:pt x="43" y="66"/>
                      </a:lnTo>
                      <a:lnTo>
                        <a:pt x="39" y="63"/>
                      </a:lnTo>
                      <a:lnTo>
                        <a:pt x="34" y="60"/>
                      </a:lnTo>
                      <a:lnTo>
                        <a:pt x="32" y="55"/>
                      </a:lnTo>
                      <a:lnTo>
                        <a:pt x="31" y="61"/>
                      </a:lnTo>
                      <a:lnTo>
                        <a:pt x="29" y="65"/>
                      </a:lnTo>
                      <a:lnTo>
                        <a:pt x="23" y="68"/>
                      </a:lnTo>
                      <a:lnTo>
                        <a:pt x="14" y="66"/>
                      </a:lnTo>
                      <a:lnTo>
                        <a:pt x="8" y="64"/>
                      </a:lnTo>
                      <a:lnTo>
                        <a:pt x="3" y="60"/>
                      </a:lnTo>
                      <a:lnTo>
                        <a:pt x="1" y="55"/>
                      </a:lnTo>
                      <a:lnTo>
                        <a:pt x="0" y="51"/>
                      </a:lnTo>
                      <a:lnTo>
                        <a:pt x="1" y="46"/>
                      </a:lnTo>
                      <a:lnTo>
                        <a:pt x="3" y="40"/>
                      </a:lnTo>
                      <a:lnTo>
                        <a:pt x="7" y="34"/>
                      </a:lnTo>
                      <a:lnTo>
                        <a:pt x="9" y="31"/>
                      </a:lnTo>
                      <a:lnTo>
                        <a:pt x="10" y="30"/>
                      </a:lnTo>
                      <a:lnTo>
                        <a:pt x="12" y="28"/>
                      </a:lnTo>
                      <a:lnTo>
                        <a:pt x="15" y="27"/>
                      </a:lnTo>
                      <a:lnTo>
                        <a:pt x="17" y="26"/>
                      </a:lnTo>
                      <a:lnTo>
                        <a:pt x="20" y="26"/>
                      </a:lnTo>
                      <a:lnTo>
                        <a:pt x="23" y="25"/>
                      </a:lnTo>
                      <a:lnTo>
                        <a:pt x="24" y="25"/>
                      </a:lnTo>
                      <a:lnTo>
                        <a:pt x="26" y="25"/>
                      </a:lnTo>
                      <a:lnTo>
                        <a:pt x="26" y="19"/>
                      </a:lnTo>
                      <a:lnTo>
                        <a:pt x="26" y="12"/>
                      </a:lnTo>
                      <a:lnTo>
                        <a:pt x="30" y="7"/>
                      </a:lnTo>
                      <a:lnTo>
                        <a:pt x="37" y="2"/>
                      </a:lnTo>
                      <a:lnTo>
                        <a:pt x="40" y="0"/>
                      </a:lnTo>
                      <a:lnTo>
                        <a:pt x="46" y="0"/>
                      </a:lnTo>
                      <a:lnTo>
                        <a:pt x="52" y="0"/>
                      </a:lnTo>
                      <a:lnTo>
                        <a:pt x="55" y="1"/>
                      </a:lnTo>
                      <a:lnTo>
                        <a:pt x="62" y="4"/>
                      </a:lnTo>
                      <a:lnTo>
                        <a:pt x="65" y="12"/>
                      </a:lnTo>
                      <a:lnTo>
                        <a:pt x="65" y="20"/>
                      </a:lnTo>
                      <a:lnTo>
                        <a:pt x="60" y="27"/>
                      </a:lnTo>
                      <a:lnTo>
                        <a:pt x="64" y="28"/>
                      </a:lnTo>
                      <a:lnTo>
                        <a:pt x="70" y="31"/>
                      </a:lnTo>
                      <a:lnTo>
                        <a:pt x="73" y="36"/>
                      </a:lnTo>
                      <a:lnTo>
                        <a:pt x="75" y="42"/>
                      </a:lnTo>
                      <a:lnTo>
                        <a:pt x="73" y="45"/>
                      </a:lnTo>
                      <a:lnTo>
                        <a:pt x="73" y="46"/>
                      </a:lnTo>
                      <a:lnTo>
                        <a:pt x="73" y="47"/>
                      </a:lnTo>
                      <a:lnTo>
                        <a:pt x="76" y="46"/>
                      </a:lnTo>
                      <a:lnTo>
                        <a:pt x="78" y="43"/>
                      </a:lnTo>
                      <a:lnTo>
                        <a:pt x="80" y="40"/>
                      </a:lnTo>
                      <a:lnTo>
                        <a:pt x="83" y="38"/>
                      </a:lnTo>
                      <a:lnTo>
                        <a:pt x="84" y="34"/>
                      </a:lnTo>
                      <a:lnTo>
                        <a:pt x="81" y="28"/>
                      </a:lnTo>
                      <a:lnTo>
                        <a:pt x="80" y="24"/>
                      </a:lnTo>
                      <a:lnTo>
                        <a:pt x="80" y="18"/>
                      </a:lnTo>
                      <a:lnTo>
                        <a:pt x="83" y="11"/>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3" name="Freeform 275">
                  <a:extLst>
                    <a:ext uri="{FF2B5EF4-FFF2-40B4-BE49-F238E27FC236}">
                      <a16:creationId xmlns:a16="http://schemas.microsoft.com/office/drawing/2014/main" id="{7BFC2D26-11AB-476D-9D8A-7A462C92BDF4}"/>
                    </a:ext>
                  </a:extLst>
                </p:cNvPr>
                <p:cNvSpPr>
                  <a:spLocks/>
                </p:cNvSpPr>
                <p:nvPr/>
              </p:nvSpPr>
              <p:spPr bwMode="auto">
                <a:xfrm>
                  <a:off x="32" y="55"/>
                  <a:ext cx="70" cy="68"/>
                </a:xfrm>
                <a:custGeom>
                  <a:avLst/>
                  <a:gdLst>
                    <a:gd name="T0" fmla="*/ 68 w 141"/>
                    <a:gd name="T1" fmla="*/ 67 h 137"/>
                    <a:gd name="T2" fmla="*/ 64 w 141"/>
                    <a:gd name="T3" fmla="*/ 65 h 137"/>
                    <a:gd name="T4" fmla="*/ 57 w 141"/>
                    <a:gd name="T5" fmla="*/ 63 h 137"/>
                    <a:gd name="T6" fmla="*/ 50 w 141"/>
                    <a:gd name="T7" fmla="*/ 64 h 137"/>
                    <a:gd name="T8" fmla="*/ 42 w 141"/>
                    <a:gd name="T9" fmla="*/ 64 h 137"/>
                    <a:gd name="T10" fmla="*/ 37 w 141"/>
                    <a:gd name="T11" fmla="*/ 62 h 137"/>
                    <a:gd name="T12" fmla="*/ 40 w 141"/>
                    <a:gd name="T13" fmla="*/ 61 h 137"/>
                    <a:gd name="T14" fmla="*/ 52 w 141"/>
                    <a:gd name="T15" fmla="*/ 59 h 137"/>
                    <a:gd name="T16" fmla="*/ 49 w 141"/>
                    <a:gd name="T17" fmla="*/ 51 h 137"/>
                    <a:gd name="T18" fmla="*/ 41 w 141"/>
                    <a:gd name="T19" fmla="*/ 47 h 137"/>
                    <a:gd name="T20" fmla="*/ 29 w 141"/>
                    <a:gd name="T21" fmla="*/ 49 h 137"/>
                    <a:gd name="T22" fmla="*/ 18 w 141"/>
                    <a:gd name="T23" fmla="*/ 47 h 137"/>
                    <a:gd name="T24" fmla="*/ 14 w 141"/>
                    <a:gd name="T25" fmla="*/ 43 h 137"/>
                    <a:gd name="T26" fmla="*/ 20 w 141"/>
                    <a:gd name="T27" fmla="*/ 44 h 137"/>
                    <a:gd name="T28" fmla="*/ 28 w 141"/>
                    <a:gd name="T29" fmla="*/ 44 h 137"/>
                    <a:gd name="T30" fmla="*/ 36 w 141"/>
                    <a:gd name="T31" fmla="*/ 42 h 137"/>
                    <a:gd name="T32" fmla="*/ 34 w 141"/>
                    <a:gd name="T33" fmla="*/ 35 h 137"/>
                    <a:gd name="T34" fmla="*/ 25 w 141"/>
                    <a:gd name="T35" fmla="*/ 32 h 137"/>
                    <a:gd name="T36" fmla="*/ 12 w 141"/>
                    <a:gd name="T37" fmla="*/ 33 h 137"/>
                    <a:gd name="T38" fmla="*/ 2 w 141"/>
                    <a:gd name="T39" fmla="*/ 29 h 137"/>
                    <a:gd name="T40" fmla="*/ 0 w 141"/>
                    <a:gd name="T41" fmla="*/ 25 h 137"/>
                    <a:gd name="T42" fmla="*/ 5 w 141"/>
                    <a:gd name="T43" fmla="*/ 27 h 137"/>
                    <a:gd name="T44" fmla="*/ 12 w 141"/>
                    <a:gd name="T45" fmla="*/ 28 h 137"/>
                    <a:gd name="T46" fmla="*/ 21 w 141"/>
                    <a:gd name="T47" fmla="*/ 28 h 137"/>
                    <a:gd name="T48" fmla="*/ 17 w 141"/>
                    <a:gd name="T49" fmla="*/ 21 h 137"/>
                    <a:gd name="T50" fmla="*/ 8 w 141"/>
                    <a:gd name="T51" fmla="*/ 12 h 137"/>
                    <a:gd name="T52" fmla="*/ 2 w 141"/>
                    <a:gd name="T53" fmla="*/ 4 h 137"/>
                    <a:gd name="T54" fmla="*/ 2 w 141"/>
                    <a:gd name="T55" fmla="*/ 0 h 137"/>
                    <a:gd name="T56" fmla="*/ 7 w 141"/>
                    <a:gd name="T57" fmla="*/ 6 h 137"/>
                    <a:gd name="T58" fmla="*/ 17 w 141"/>
                    <a:gd name="T59" fmla="*/ 16 h 137"/>
                    <a:gd name="T60" fmla="*/ 24 w 141"/>
                    <a:gd name="T61" fmla="*/ 23 h 137"/>
                    <a:gd name="T62" fmla="*/ 28 w 141"/>
                    <a:gd name="T63" fmla="*/ 11 h 137"/>
                    <a:gd name="T64" fmla="*/ 27 w 141"/>
                    <a:gd name="T65" fmla="*/ 4 h 137"/>
                    <a:gd name="T66" fmla="*/ 31 w 141"/>
                    <a:gd name="T67" fmla="*/ 12 h 137"/>
                    <a:gd name="T68" fmla="*/ 32 w 141"/>
                    <a:gd name="T69" fmla="*/ 26 h 137"/>
                    <a:gd name="T70" fmla="*/ 40 w 141"/>
                    <a:gd name="T71" fmla="*/ 35 h 137"/>
                    <a:gd name="T72" fmla="*/ 48 w 141"/>
                    <a:gd name="T73" fmla="*/ 32 h 137"/>
                    <a:gd name="T74" fmla="*/ 50 w 141"/>
                    <a:gd name="T75" fmla="*/ 18 h 137"/>
                    <a:gd name="T76" fmla="*/ 52 w 141"/>
                    <a:gd name="T77" fmla="*/ 19 h 137"/>
                    <a:gd name="T78" fmla="*/ 54 w 141"/>
                    <a:gd name="T79" fmla="*/ 38 h 137"/>
                    <a:gd name="T80" fmla="*/ 58 w 141"/>
                    <a:gd name="T81" fmla="*/ 49 h 137"/>
                    <a:gd name="T82" fmla="*/ 63 w 141"/>
                    <a:gd name="T83" fmla="*/ 52 h 137"/>
                    <a:gd name="T84" fmla="*/ 66 w 141"/>
                    <a:gd name="T85" fmla="*/ 46 h 137"/>
                    <a:gd name="T86" fmla="*/ 69 w 141"/>
                    <a:gd name="T87" fmla="*/ 44 h 137"/>
                    <a:gd name="T88" fmla="*/ 68 w 141"/>
                    <a:gd name="T89" fmla="*/ 53 h 137"/>
                    <a:gd name="T90" fmla="*/ 67 w 141"/>
                    <a:gd name="T91" fmla="*/ 60 h 137"/>
                    <a:gd name="T92" fmla="*/ 70 w 141"/>
                    <a:gd name="T93" fmla="*/ 66 h 13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41" h="137">
                      <a:moveTo>
                        <a:pt x="141" y="132"/>
                      </a:moveTo>
                      <a:lnTo>
                        <a:pt x="139" y="133"/>
                      </a:lnTo>
                      <a:lnTo>
                        <a:pt x="136" y="134"/>
                      </a:lnTo>
                      <a:lnTo>
                        <a:pt x="134" y="136"/>
                      </a:lnTo>
                      <a:lnTo>
                        <a:pt x="133" y="137"/>
                      </a:lnTo>
                      <a:lnTo>
                        <a:pt x="129" y="131"/>
                      </a:lnTo>
                      <a:lnTo>
                        <a:pt x="126" y="127"/>
                      </a:lnTo>
                      <a:lnTo>
                        <a:pt x="121" y="126"/>
                      </a:lnTo>
                      <a:lnTo>
                        <a:pt x="115" y="127"/>
                      </a:lnTo>
                      <a:lnTo>
                        <a:pt x="110" y="129"/>
                      </a:lnTo>
                      <a:lnTo>
                        <a:pt x="105" y="129"/>
                      </a:lnTo>
                      <a:lnTo>
                        <a:pt x="101" y="129"/>
                      </a:lnTo>
                      <a:lnTo>
                        <a:pt x="95" y="129"/>
                      </a:lnTo>
                      <a:lnTo>
                        <a:pt x="89" y="129"/>
                      </a:lnTo>
                      <a:lnTo>
                        <a:pt x="85" y="129"/>
                      </a:lnTo>
                      <a:lnTo>
                        <a:pt x="81" y="127"/>
                      </a:lnTo>
                      <a:lnTo>
                        <a:pt x="78" y="126"/>
                      </a:lnTo>
                      <a:lnTo>
                        <a:pt x="74" y="124"/>
                      </a:lnTo>
                      <a:lnTo>
                        <a:pt x="73" y="122"/>
                      </a:lnTo>
                      <a:lnTo>
                        <a:pt x="74" y="121"/>
                      </a:lnTo>
                      <a:lnTo>
                        <a:pt x="80" y="122"/>
                      </a:lnTo>
                      <a:lnTo>
                        <a:pt x="88" y="122"/>
                      </a:lnTo>
                      <a:lnTo>
                        <a:pt x="97" y="121"/>
                      </a:lnTo>
                      <a:lnTo>
                        <a:pt x="105" y="118"/>
                      </a:lnTo>
                      <a:lnTo>
                        <a:pt x="111" y="116"/>
                      </a:lnTo>
                      <a:lnTo>
                        <a:pt x="105" y="109"/>
                      </a:lnTo>
                      <a:lnTo>
                        <a:pt x="98" y="102"/>
                      </a:lnTo>
                      <a:lnTo>
                        <a:pt x="93" y="96"/>
                      </a:lnTo>
                      <a:lnTo>
                        <a:pt x="89" y="93"/>
                      </a:lnTo>
                      <a:lnTo>
                        <a:pt x="83" y="94"/>
                      </a:lnTo>
                      <a:lnTo>
                        <a:pt x="75" y="95"/>
                      </a:lnTo>
                      <a:lnTo>
                        <a:pt x="67" y="96"/>
                      </a:lnTo>
                      <a:lnTo>
                        <a:pt x="59" y="98"/>
                      </a:lnTo>
                      <a:lnTo>
                        <a:pt x="50" y="98"/>
                      </a:lnTo>
                      <a:lnTo>
                        <a:pt x="43" y="96"/>
                      </a:lnTo>
                      <a:lnTo>
                        <a:pt x="36" y="95"/>
                      </a:lnTo>
                      <a:lnTo>
                        <a:pt x="32" y="93"/>
                      </a:lnTo>
                      <a:lnTo>
                        <a:pt x="28" y="89"/>
                      </a:lnTo>
                      <a:lnTo>
                        <a:pt x="28" y="87"/>
                      </a:lnTo>
                      <a:lnTo>
                        <a:pt x="30" y="87"/>
                      </a:lnTo>
                      <a:lnTo>
                        <a:pt x="35" y="88"/>
                      </a:lnTo>
                      <a:lnTo>
                        <a:pt x="40" y="89"/>
                      </a:lnTo>
                      <a:lnTo>
                        <a:pt x="44" y="89"/>
                      </a:lnTo>
                      <a:lnTo>
                        <a:pt x="50" y="89"/>
                      </a:lnTo>
                      <a:lnTo>
                        <a:pt x="56" y="88"/>
                      </a:lnTo>
                      <a:lnTo>
                        <a:pt x="62" y="87"/>
                      </a:lnTo>
                      <a:lnTo>
                        <a:pt x="67" y="86"/>
                      </a:lnTo>
                      <a:lnTo>
                        <a:pt x="72" y="85"/>
                      </a:lnTo>
                      <a:lnTo>
                        <a:pt x="77" y="83"/>
                      </a:lnTo>
                      <a:lnTo>
                        <a:pt x="73" y="77"/>
                      </a:lnTo>
                      <a:lnTo>
                        <a:pt x="68" y="71"/>
                      </a:lnTo>
                      <a:lnTo>
                        <a:pt x="63" y="66"/>
                      </a:lnTo>
                      <a:lnTo>
                        <a:pt x="57" y="63"/>
                      </a:lnTo>
                      <a:lnTo>
                        <a:pt x="50" y="65"/>
                      </a:lnTo>
                      <a:lnTo>
                        <a:pt x="42" y="66"/>
                      </a:lnTo>
                      <a:lnTo>
                        <a:pt x="33" y="66"/>
                      </a:lnTo>
                      <a:lnTo>
                        <a:pt x="25" y="66"/>
                      </a:lnTo>
                      <a:lnTo>
                        <a:pt x="18" y="64"/>
                      </a:lnTo>
                      <a:lnTo>
                        <a:pt x="11" y="62"/>
                      </a:lnTo>
                      <a:lnTo>
                        <a:pt x="5" y="58"/>
                      </a:lnTo>
                      <a:lnTo>
                        <a:pt x="2" y="54"/>
                      </a:lnTo>
                      <a:lnTo>
                        <a:pt x="0" y="51"/>
                      </a:lnTo>
                      <a:lnTo>
                        <a:pt x="0" y="50"/>
                      </a:lnTo>
                      <a:lnTo>
                        <a:pt x="3" y="51"/>
                      </a:lnTo>
                      <a:lnTo>
                        <a:pt x="6" y="54"/>
                      </a:lnTo>
                      <a:lnTo>
                        <a:pt x="10" y="55"/>
                      </a:lnTo>
                      <a:lnTo>
                        <a:pt x="13" y="56"/>
                      </a:lnTo>
                      <a:lnTo>
                        <a:pt x="19" y="57"/>
                      </a:lnTo>
                      <a:lnTo>
                        <a:pt x="25" y="57"/>
                      </a:lnTo>
                      <a:lnTo>
                        <a:pt x="30" y="57"/>
                      </a:lnTo>
                      <a:lnTo>
                        <a:pt x="36" y="57"/>
                      </a:lnTo>
                      <a:lnTo>
                        <a:pt x="42" y="56"/>
                      </a:lnTo>
                      <a:lnTo>
                        <a:pt x="47" y="55"/>
                      </a:lnTo>
                      <a:lnTo>
                        <a:pt x="41" y="49"/>
                      </a:lnTo>
                      <a:lnTo>
                        <a:pt x="35" y="43"/>
                      </a:lnTo>
                      <a:lnTo>
                        <a:pt x="29" y="38"/>
                      </a:lnTo>
                      <a:lnTo>
                        <a:pt x="22" y="31"/>
                      </a:lnTo>
                      <a:lnTo>
                        <a:pt x="17" y="24"/>
                      </a:lnTo>
                      <a:lnTo>
                        <a:pt x="11" y="18"/>
                      </a:lnTo>
                      <a:lnTo>
                        <a:pt x="7" y="12"/>
                      </a:lnTo>
                      <a:lnTo>
                        <a:pt x="4" y="8"/>
                      </a:lnTo>
                      <a:lnTo>
                        <a:pt x="2" y="2"/>
                      </a:lnTo>
                      <a:lnTo>
                        <a:pt x="2" y="0"/>
                      </a:lnTo>
                      <a:lnTo>
                        <a:pt x="5" y="1"/>
                      </a:lnTo>
                      <a:lnTo>
                        <a:pt x="9" y="4"/>
                      </a:lnTo>
                      <a:lnTo>
                        <a:pt x="11" y="8"/>
                      </a:lnTo>
                      <a:lnTo>
                        <a:pt x="15" y="12"/>
                      </a:lnTo>
                      <a:lnTo>
                        <a:pt x="21" y="19"/>
                      </a:lnTo>
                      <a:lnTo>
                        <a:pt x="27" y="25"/>
                      </a:lnTo>
                      <a:lnTo>
                        <a:pt x="34" y="32"/>
                      </a:lnTo>
                      <a:lnTo>
                        <a:pt x="40" y="38"/>
                      </a:lnTo>
                      <a:lnTo>
                        <a:pt x="45" y="43"/>
                      </a:lnTo>
                      <a:lnTo>
                        <a:pt x="49" y="46"/>
                      </a:lnTo>
                      <a:lnTo>
                        <a:pt x="52" y="39"/>
                      </a:lnTo>
                      <a:lnTo>
                        <a:pt x="55" y="31"/>
                      </a:lnTo>
                      <a:lnTo>
                        <a:pt x="56" y="23"/>
                      </a:lnTo>
                      <a:lnTo>
                        <a:pt x="55" y="16"/>
                      </a:lnTo>
                      <a:lnTo>
                        <a:pt x="53" y="11"/>
                      </a:lnTo>
                      <a:lnTo>
                        <a:pt x="55" y="8"/>
                      </a:lnTo>
                      <a:lnTo>
                        <a:pt x="56" y="9"/>
                      </a:lnTo>
                      <a:lnTo>
                        <a:pt x="58" y="11"/>
                      </a:lnTo>
                      <a:lnTo>
                        <a:pt x="62" y="24"/>
                      </a:lnTo>
                      <a:lnTo>
                        <a:pt x="64" y="36"/>
                      </a:lnTo>
                      <a:lnTo>
                        <a:pt x="64" y="47"/>
                      </a:lnTo>
                      <a:lnTo>
                        <a:pt x="64" y="53"/>
                      </a:lnTo>
                      <a:lnTo>
                        <a:pt x="70" y="57"/>
                      </a:lnTo>
                      <a:lnTo>
                        <a:pt x="75" y="64"/>
                      </a:lnTo>
                      <a:lnTo>
                        <a:pt x="80" y="70"/>
                      </a:lnTo>
                      <a:lnTo>
                        <a:pt x="85" y="73"/>
                      </a:lnTo>
                      <a:lnTo>
                        <a:pt x="91" y="71"/>
                      </a:lnTo>
                      <a:lnTo>
                        <a:pt x="97" y="64"/>
                      </a:lnTo>
                      <a:lnTo>
                        <a:pt x="101" y="55"/>
                      </a:lnTo>
                      <a:lnTo>
                        <a:pt x="101" y="44"/>
                      </a:lnTo>
                      <a:lnTo>
                        <a:pt x="100" y="36"/>
                      </a:lnTo>
                      <a:lnTo>
                        <a:pt x="101" y="33"/>
                      </a:lnTo>
                      <a:lnTo>
                        <a:pt x="102" y="34"/>
                      </a:lnTo>
                      <a:lnTo>
                        <a:pt x="104" y="39"/>
                      </a:lnTo>
                      <a:lnTo>
                        <a:pt x="106" y="50"/>
                      </a:lnTo>
                      <a:lnTo>
                        <a:pt x="108" y="63"/>
                      </a:lnTo>
                      <a:lnTo>
                        <a:pt x="108" y="76"/>
                      </a:lnTo>
                      <a:lnTo>
                        <a:pt x="103" y="85"/>
                      </a:lnTo>
                      <a:lnTo>
                        <a:pt x="110" y="92"/>
                      </a:lnTo>
                      <a:lnTo>
                        <a:pt x="116" y="98"/>
                      </a:lnTo>
                      <a:lnTo>
                        <a:pt x="119" y="103"/>
                      </a:lnTo>
                      <a:lnTo>
                        <a:pt x="123" y="108"/>
                      </a:lnTo>
                      <a:lnTo>
                        <a:pt x="127" y="104"/>
                      </a:lnTo>
                      <a:lnTo>
                        <a:pt x="129" y="100"/>
                      </a:lnTo>
                      <a:lnTo>
                        <a:pt x="132" y="95"/>
                      </a:lnTo>
                      <a:lnTo>
                        <a:pt x="133" y="92"/>
                      </a:lnTo>
                      <a:lnTo>
                        <a:pt x="134" y="89"/>
                      </a:lnTo>
                      <a:lnTo>
                        <a:pt x="136" y="88"/>
                      </a:lnTo>
                      <a:lnTo>
                        <a:pt x="139" y="89"/>
                      </a:lnTo>
                      <a:lnTo>
                        <a:pt x="140" y="94"/>
                      </a:lnTo>
                      <a:lnTo>
                        <a:pt x="139" y="101"/>
                      </a:lnTo>
                      <a:lnTo>
                        <a:pt x="136" y="107"/>
                      </a:lnTo>
                      <a:lnTo>
                        <a:pt x="134" y="114"/>
                      </a:lnTo>
                      <a:lnTo>
                        <a:pt x="132" y="117"/>
                      </a:lnTo>
                      <a:lnTo>
                        <a:pt x="134" y="121"/>
                      </a:lnTo>
                      <a:lnTo>
                        <a:pt x="136" y="124"/>
                      </a:lnTo>
                      <a:lnTo>
                        <a:pt x="139" y="129"/>
                      </a:lnTo>
                      <a:lnTo>
                        <a:pt x="141" y="1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4" name="Freeform 276">
                  <a:extLst>
                    <a:ext uri="{FF2B5EF4-FFF2-40B4-BE49-F238E27FC236}">
                      <a16:creationId xmlns:a16="http://schemas.microsoft.com/office/drawing/2014/main" id="{52AB0770-DA4C-463A-81A0-5380717F253B}"/>
                    </a:ext>
                  </a:extLst>
                </p:cNvPr>
                <p:cNvSpPr>
                  <a:spLocks/>
                </p:cNvSpPr>
                <p:nvPr/>
              </p:nvSpPr>
              <p:spPr bwMode="auto">
                <a:xfrm>
                  <a:off x="124" y="38"/>
                  <a:ext cx="56" cy="76"/>
                </a:xfrm>
                <a:custGeom>
                  <a:avLst/>
                  <a:gdLst>
                    <a:gd name="T0" fmla="*/ 8 w 112"/>
                    <a:gd name="T1" fmla="*/ 72 h 151"/>
                    <a:gd name="T2" fmla="*/ 0 w 112"/>
                    <a:gd name="T3" fmla="*/ 57 h 151"/>
                    <a:gd name="T4" fmla="*/ 1 w 112"/>
                    <a:gd name="T5" fmla="*/ 46 h 151"/>
                    <a:gd name="T6" fmla="*/ 3 w 112"/>
                    <a:gd name="T7" fmla="*/ 46 h 151"/>
                    <a:gd name="T8" fmla="*/ 4 w 112"/>
                    <a:gd name="T9" fmla="*/ 54 h 151"/>
                    <a:gd name="T10" fmla="*/ 8 w 112"/>
                    <a:gd name="T11" fmla="*/ 67 h 151"/>
                    <a:gd name="T12" fmla="*/ 14 w 112"/>
                    <a:gd name="T13" fmla="*/ 69 h 151"/>
                    <a:gd name="T14" fmla="*/ 16 w 112"/>
                    <a:gd name="T15" fmla="*/ 65 h 151"/>
                    <a:gd name="T16" fmla="*/ 15 w 112"/>
                    <a:gd name="T17" fmla="*/ 57 h 151"/>
                    <a:gd name="T18" fmla="*/ 12 w 112"/>
                    <a:gd name="T19" fmla="*/ 41 h 151"/>
                    <a:gd name="T20" fmla="*/ 13 w 112"/>
                    <a:gd name="T21" fmla="*/ 33 h 151"/>
                    <a:gd name="T22" fmla="*/ 14 w 112"/>
                    <a:gd name="T23" fmla="*/ 33 h 151"/>
                    <a:gd name="T24" fmla="*/ 15 w 112"/>
                    <a:gd name="T25" fmla="*/ 41 h 151"/>
                    <a:gd name="T26" fmla="*/ 18 w 112"/>
                    <a:gd name="T27" fmla="*/ 54 h 151"/>
                    <a:gd name="T28" fmla="*/ 23 w 112"/>
                    <a:gd name="T29" fmla="*/ 54 h 151"/>
                    <a:gd name="T30" fmla="*/ 27 w 112"/>
                    <a:gd name="T31" fmla="*/ 45 h 151"/>
                    <a:gd name="T32" fmla="*/ 25 w 112"/>
                    <a:gd name="T33" fmla="*/ 33 h 151"/>
                    <a:gd name="T34" fmla="*/ 25 w 112"/>
                    <a:gd name="T35" fmla="*/ 16 h 151"/>
                    <a:gd name="T36" fmla="*/ 29 w 112"/>
                    <a:gd name="T37" fmla="*/ 9 h 151"/>
                    <a:gd name="T38" fmla="*/ 31 w 112"/>
                    <a:gd name="T39" fmla="*/ 10 h 151"/>
                    <a:gd name="T40" fmla="*/ 28 w 112"/>
                    <a:gd name="T41" fmla="*/ 18 h 151"/>
                    <a:gd name="T42" fmla="*/ 29 w 112"/>
                    <a:gd name="T43" fmla="*/ 31 h 151"/>
                    <a:gd name="T44" fmla="*/ 34 w 112"/>
                    <a:gd name="T45" fmla="*/ 30 h 151"/>
                    <a:gd name="T46" fmla="*/ 38 w 112"/>
                    <a:gd name="T47" fmla="*/ 22 h 151"/>
                    <a:gd name="T48" fmla="*/ 40 w 112"/>
                    <a:gd name="T49" fmla="*/ 14 h 151"/>
                    <a:gd name="T50" fmla="*/ 44 w 112"/>
                    <a:gd name="T51" fmla="*/ 5 h 151"/>
                    <a:gd name="T52" fmla="*/ 48 w 112"/>
                    <a:gd name="T53" fmla="*/ 1 h 151"/>
                    <a:gd name="T54" fmla="*/ 51 w 112"/>
                    <a:gd name="T55" fmla="*/ 1 h 151"/>
                    <a:gd name="T56" fmla="*/ 47 w 112"/>
                    <a:gd name="T57" fmla="*/ 8 h 151"/>
                    <a:gd name="T58" fmla="*/ 41 w 112"/>
                    <a:gd name="T59" fmla="*/ 17 h 151"/>
                    <a:gd name="T60" fmla="*/ 40 w 112"/>
                    <a:gd name="T61" fmla="*/ 25 h 151"/>
                    <a:gd name="T62" fmla="*/ 37 w 112"/>
                    <a:gd name="T63" fmla="*/ 33 h 151"/>
                    <a:gd name="T64" fmla="*/ 38 w 112"/>
                    <a:gd name="T65" fmla="*/ 35 h 151"/>
                    <a:gd name="T66" fmla="*/ 44 w 112"/>
                    <a:gd name="T67" fmla="*/ 33 h 151"/>
                    <a:gd name="T68" fmla="*/ 50 w 112"/>
                    <a:gd name="T69" fmla="*/ 30 h 151"/>
                    <a:gd name="T70" fmla="*/ 53 w 112"/>
                    <a:gd name="T71" fmla="*/ 27 h 151"/>
                    <a:gd name="T72" fmla="*/ 55 w 112"/>
                    <a:gd name="T73" fmla="*/ 25 h 151"/>
                    <a:gd name="T74" fmla="*/ 56 w 112"/>
                    <a:gd name="T75" fmla="*/ 26 h 151"/>
                    <a:gd name="T76" fmla="*/ 54 w 112"/>
                    <a:gd name="T77" fmla="*/ 31 h 151"/>
                    <a:gd name="T78" fmla="*/ 48 w 112"/>
                    <a:gd name="T79" fmla="*/ 36 h 151"/>
                    <a:gd name="T80" fmla="*/ 42 w 112"/>
                    <a:gd name="T81" fmla="*/ 39 h 151"/>
                    <a:gd name="T82" fmla="*/ 36 w 112"/>
                    <a:gd name="T83" fmla="*/ 41 h 151"/>
                    <a:gd name="T84" fmla="*/ 32 w 112"/>
                    <a:gd name="T85" fmla="*/ 45 h 151"/>
                    <a:gd name="T86" fmla="*/ 27 w 112"/>
                    <a:gd name="T87" fmla="*/ 57 h 151"/>
                    <a:gd name="T88" fmla="*/ 28 w 112"/>
                    <a:gd name="T89" fmla="*/ 61 h 151"/>
                    <a:gd name="T90" fmla="*/ 33 w 112"/>
                    <a:gd name="T91" fmla="*/ 62 h 151"/>
                    <a:gd name="T92" fmla="*/ 39 w 112"/>
                    <a:gd name="T93" fmla="*/ 61 h 151"/>
                    <a:gd name="T94" fmla="*/ 44 w 112"/>
                    <a:gd name="T95" fmla="*/ 58 h 151"/>
                    <a:gd name="T96" fmla="*/ 48 w 112"/>
                    <a:gd name="T97" fmla="*/ 53 h 151"/>
                    <a:gd name="T98" fmla="*/ 49 w 112"/>
                    <a:gd name="T99" fmla="*/ 53 h 151"/>
                    <a:gd name="T100" fmla="*/ 47 w 112"/>
                    <a:gd name="T101" fmla="*/ 59 h 151"/>
                    <a:gd name="T102" fmla="*/ 42 w 112"/>
                    <a:gd name="T103" fmla="*/ 64 h 151"/>
                    <a:gd name="T104" fmla="*/ 35 w 112"/>
                    <a:gd name="T105" fmla="*/ 66 h 151"/>
                    <a:gd name="T106" fmla="*/ 28 w 112"/>
                    <a:gd name="T107" fmla="*/ 67 h 151"/>
                    <a:gd name="T108" fmla="*/ 23 w 112"/>
                    <a:gd name="T109" fmla="*/ 68 h 151"/>
                    <a:gd name="T110" fmla="*/ 21 w 112"/>
                    <a:gd name="T111" fmla="*/ 72 h 151"/>
                    <a:gd name="T112" fmla="*/ 17 w 112"/>
                    <a:gd name="T113" fmla="*/ 73 h 151"/>
                    <a:gd name="T114" fmla="*/ 13 w 112"/>
                    <a:gd name="T115" fmla="*/ 75 h 1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2" h="151">
                      <a:moveTo>
                        <a:pt x="23" y="151"/>
                      </a:moveTo>
                      <a:lnTo>
                        <a:pt x="15" y="144"/>
                      </a:lnTo>
                      <a:lnTo>
                        <a:pt x="7" y="130"/>
                      </a:lnTo>
                      <a:lnTo>
                        <a:pt x="0" y="114"/>
                      </a:lnTo>
                      <a:lnTo>
                        <a:pt x="0" y="96"/>
                      </a:lnTo>
                      <a:lnTo>
                        <a:pt x="2" y="91"/>
                      </a:lnTo>
                      <a:lnTo>
                        <a:pt x="3" y="91"/>
                      </a:lnTo>
                      <a:lnTo>
                        <a:pt x="5" y="92"/>
                      </a:lnTo>
                      <a:lnTo>
                        <a:pt x="5" y="96"/>
                      </a:lnTo>
                      <a:lnTo>
                        <a:pt x="7" y="108"/>
                      </a:lnTo>
                      <a:lnTo>
                        <a:pt x="10" y="122"/>
                      </a:lnTo>
                      <a:lnTo>
                        <a:pt x="16" y="134"/>
                      </a:lnTo>
                      <a:lnTo>
                        <a:pt x="25" y="142"/>
                      </a:lnTo>
                      <a:lnTo>
                        <a:pt x="28" y="138"/>
                      </a:lnTo>
                      <a:lnTo>
                        <a:pt x="31" y="134"/>
                      </a:lnTo>
                      <a:lnTo>
                        <a:pt x="32" y="130"/>
                      </a:lnTo>
                      <a:lnTo>
                        <a:pt x="34" y="128"/>
                      </a:lnTo>
                      <a:lnTo>
                        <a:pt x="30" y="114"/>
                      </a:lnTo>
                      <a:lnTo>
                        <a:pt x="26" y="98"/>
                      </a:lnTo>
                      <a:lnTo>
                        <a:pt x="24" y="82"/>
                      </a:lnTo>
                      <a:lnTo>
                        <a:pt x="24" y="72"/>
                      </a:lnTo>
                      <a:lnTo>
                        <a:pt x="25" y="66"/>
                      </a:lnTo>
                      <a:lnTo>
                        <a:pt x="27" y="65"/>
                      </a:lnTo>
                      <a:lnTo>
                        <a:pt x="28" y="66"/>
                      </a:lnTo>
                      <a:lnTo>
                        <a:pt x="30" y="72"/>
                      </a:lnTo>
                      <a:lnTo>
                        <a:pt x="30" y="82"/>
                      </a:lnTo>
                      <a:lnTo>
                        <a:pt x="32" y="95"/>
                      </a:lnTo>
                      <a:lnTo>
                        <a:pt x="35" y="107"/>
                      </a:lnTo>
                      <a:lnTo>
                        <a:pt x="40" y="115"/>
                      </a:lnTo>
                      <a:lnTo>
                        <a:pt x="45" y="108"/>
                      </a:lnTo>
                      <a:lnTo>
                        <a:pt x="49" y="99"/>
                      </a:lnTo>
                      <a:lnTo>
                        <a:pt x="53" y="90"/>
                      </a:lnTo>
                      <a:lnTo>
                        <a:pt x="55" y="83"/>
                      </a:lnTo>
                      <a:lnTo>
                        <a:pt x="49" y="66"/>
                      </a:lnTo>
                      <a:lnTo>
                        <a:pt x="47" y="49"/>
                      </a:lnTo>
                      <a:lnTo>
                        <a:pt x="49" y="32"/>
                      </a:lnTo>
                      <a:lnTo>
                        <a:pt x="55" y="20"/>
                      </a:lnTo>
                      <a:lnTo>
                        <a:pt x="58" y="17"/>
                      </a:lnTo>
                      <a:lnTo>
                        <a:pt x="59" y="17"/>
                      </a:lnTo>
                      <a:lnTo>
                        <a:pt x="61" y="19"/>
                      </a:lnTo>
                      <a:lnTo>
                        <a:pt x="59" y="22"/>
                      </a:lnTo>
                      <a:lnTo>
                        <a:pt x="56" y="36"/>
                      </a:lnTo>
                      <a:lnTo>
                        <a:pt x="55" y="50"/>
                      </a:lnTo>
                      <a:lnTo>
                        <a:pt x="57" y="61"/>
                      </a:lnTo>
                      <a:lnTo>
                        <a:pt x="61" y="69"/>
                      </a:lnTo>
                      <a:lnTo>
                        <a:pt x="68" y="60"/>
                      </a:lnTo>
                      <a:lnTo>
                        <a:pt x="72" y="51"/>
                      </a:lnTo>
                      <a:lnTo>
                        <a:pt x="76" y="43"/>
                      </a:lnTo>
                      <a:lnTo>
                        <a:pt x="77" y="35"/>
                      </a:lnTo>
                      <a:lnTo>
                        <a:pt x="79" y="27"/>
                      </a:lnTo>
                      <a:lnTo>
                        <a:pt x="84" y="17"/>
                      </a:lnTo>
                      <a:lnTo>
                        <a:pt x="88" y="9"/>
                      </a:lnTo>
                      <a:lnTo>
                        <a:pt x="93" y="4"/>
                      </a:lnTo>
                      <a:lnTo>
                        <a:pt x="96" y="1"/>
                      </a:lnTo>
                      <a:lnTo>
                        <a:pt x="101" y="0"/>
                      </a:lnTo>
                      <a:lnTo>
                        <a:pt x="102" y="1"/>
                      </a:lnTo>
                      <a:lnTo>
                        <a:pt x="101" y="5"/>
                      </a:lnTo>
                      <a:lnTo>
                        <a:pt x="93" y="15"/>
                      </a:lnTo>
                      <a:lnTo>
                        <a:pt x="86" y="24"/>
                      </a:lnTo>
                      <a:lnTo>
                        <a:pt x="81" y="34"/>
                      </a:lnTo>
                      <a:lnTo>
                        <a:pt x="80" y="40"/>
                      </a:lnTo>
                      <a:lnTo>
                        <a:pt x="79" y="49"/>
                      </a:lnTo>
                      <a:lnTo>
                        <a:pt x="77" y="58"/>
                      </a:lnTo>
                      <a:lnTo>
                        <a:pt x="73" y="66"/>
                      </a:lnTo>
                      <a:lnTo>
                        <a:pt x="70" y="72"/>
                      </a:lnTo>
                      <a:lnTo>
                        <a:pt x="76" y="70"/>
                      </a:lnTo>
                      <a:lnTo>
                        <a:pt x="81" y="68"/>
                      </a:lnTo>
                      <a:lnTo>
                        <a:pt x="87" y="66"/>
                      </a:lnTo>
                      <a:lnTo>
                        <a:pt x="93" y="64"/>
                      </a:lnTo>
                      <a:lnTo>
                        <a:pt x="99" y="60"/>
                      </a:lnTo>
                      <a:lnTo>
                        <a:pt x="102" y="57"/>
                      </a:lnTo>
                      <a:lnTo>
                        <a:pt x="106" y="54"/>
                      </a:lnTo>
                      <a:lnTo>
                        <a:pt x="108" y="52"/>
                      </a:lnTo>
                      <a:lnTo>
                        <a:pt x="110" y="50"/>
                      </a:lnTo>
                      <a:lnTo>
                        <a:pt x="112" y="49"/>
                      </a:lnTo>
                      <a:lnTo>
                        <a:pt x="112" y="51"/>
                      </a:lnTo>
                      <a:lnTo>
                        <a:pt x="111" y="54"/>
                      </a:lnTo>
                      <a:lnTo>
                        <a:pt x="107" y="61"/>
                      </a:lnTo>
                      <a:lnTo>
                        <a:pt x="101" y="67"/>
                      </a:lnTo>
                      <a:lnTo>
                        <a:pt x="95" y="72"/>
                      </a:lnTo>
                      <a:lnTo>
                        <a:pt x="89" y="75"/>
                      </a:lnTo>
                      <a:lnTo>
                        <a:pt x="83" y="77"/>
                      </a:lnTo>
                      <a:lnTo>
                        <a:pt x="77" y="80"/>
                      </a:lnTo>
                      <a:lnTo>
                        <a:pt x="72" y="81"/>
                      </a:lnTo>
                      <a:lnTo>
                        <a:pt x="69" y="81"/>
                      </a:lnTo>
                      <a:lnTo>
                        <a:pt x="64" y="90"/>
                      </a:lnTo>
                      <a:lnTo>
                        <a:pt x="57" y="102"/>
                      </a:lnTo>
                      <a:lnTo>
                        <a:pt x="53" y="113"/>
                      </a:lnTo>
                      <a:lnTo>
                        <a:pt x="50" y="121"/>
                      </a:lnTo>
                      <a:lnTo>
                        <a:pt x="55" y="122"/>
                      </a:lnTo>
                      <a:lnTo>
                        <a:pt x="59" y="123"/>
                      </a:lnTo>
                      <a:lnTo>
                        <a:pt x="66" y="123"/>
                      </a:lnTo>
                      <a:lnTo>
                        <a:pt x="72" y="122"/>
                      </a:lnTo>
                      <a:lnTo>
                        <a:pt x="78" y="121"/>
                      </a:lnTo>
                      <a:lnTo>
                        <a:pt x="84" y="119"/>
                      </a:lnTo>
                      <a:lnTo>
                        <a:pt x="88" y="115"/>
                      </a:lnTo>
                      <a:lnTo>
                        <a:pt x="92" y="111"/>
                      </a:lnTo>
                      <a:lnTo>
                        <a:pt x="95" y="106"/>
                      </a:lnTo>
                      <a:lnTo>
                        <a:pt x="97" y="105"/>
                      </a:lnTo>
                      <a:lnTo>
                        <a:pt x="97" y="106"/>
                      </a:lnTo>
                      <a:lnTo>
                        <a:pt x="96" y="111"/>
                      </a:lnTo>
                      <a:lnTo>
                        <a:pt x="93" y="117"/>
                      </a:lnTo>
                      <a:lnTo>
                        <a:pt x="88" y="122"/>
                      </a:lnTo>
                      <a:lnTo>
                        <a:pt x="83" y="127"/>
                      </a:lnTo>
                      <a:lnTo>
                        <a:pt x="76" y="129"/>
                      </a:lnTo>
                      <a:lnTo>
                        <a:pt x="69" y="132"/>
                      </a:lnTo>
                      <a:lnTo>
                        <a:pt x="62" y="133"/>
                      </a:lnTo>
                      <a:lnTo>
                        <a:pt x="55" y="133"/>
                      </a:lnTo>
                      <a:lnTo>
                        <a:pt x="49" y="132"/>
                      </a:lnTo>
                      <a:lnTo>
                        <a:pt x="46" y="135"/>
                      </a:lnTo>
                      <a:lnTo>
                        <a:pt x="43" y="138"/>
                      </a:lnTo>
                      <a:lnTo>
                        <a:pt x="41" y="143"/>
                      </a:lnTo>
                      <a:lnTo>
                        <a:pt x="40" y="147"/>
                      </a:lnTo>
                      <a:lnTo>
                        <a:pt x="34" y="145"/>
                      </a:lnTo>
                      <a:lnTo>
                        <a:pt x="30" y="147"/>
                      </a:lnTo>
                      <a:lnTo>
                        <a:pt x="25" y="149"/>
                      </a:lnTo>
                      <a:lnTo>
                        <a:pt x="23" y="15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5" name="Freeform 277">
                  <a:extLst>
                    <a:ext uri="{FF2B5EF4-FFF2-40B4-BE49-F238E27FC236}">
                      <a16:creationId xmlns:a16="http://schemas.microsoft.com/office/drawing/2014/main" id="{2E724BAC-C019-4015-9A17-F95373BF20E6}"/>
                    </a:ext>
                  </a:extLst>
                </p:cNvPr>
                <p:cNvSpPr>
                  <a:spLocks/>
                </p:cNvSpPr>
                <p:nvPr/>
              </p:nvSpPr>
              <p:spPr bwMode="auto">
                <a:xfrm>
                  <a:off x="151" y="123"/>
                  <a:ext cx="91" cy="41"/>
                </a:xfrm>
                <a:custGeom>
                  <a:avLst/>
                  <a:gdLst>
                    <a:gd name="T0" fmla="*/ 1 w 181"/>
                    <a:gd name="T1" fmla="*/ 13 h 83"/>
                    <a:gd name="T2" fmla="*/ 1 w 181"/>
                    <a:gd name="T3" fmla="*/ 15 h 83"/>
                    <a:gd name="T4" fmla="*/ 4 w 181"/>
                    <a:gd name="T5" fmla="*/ 15 h 83"/>
                    <a:gd name="T6" fmla="*/ 12 w 181"/>
                    <a:gd name="T7" fmla="*/ 15 h 83"/>
                    <a:gd name="T8" fmla="*/ 20 w 181"/>
                    <a:gd name="T9" fmla="*/ 16 h 83"/>
                    <a:gd name="T10" fmla="*/ 25 w 181"/>
                    <a:gd name="T11" fmla="*/ 18 h 83"/>
                    <a:gd name="T12" fmla="*/ 28 w 181"/>
                    <a:gd name="T13" fmla="*/ 23 h 83"/>
                    <a:gd name="T14" fmla="*/ 35 w 181"/>
                    <a:gd name="T15" fmla="*/ 33 h 83"/>
                    <a:gd name="T16" fmla="*/ 43 w 181"/>
                    <a:gd name="T17" fmla="*/ 38 h 83"/>
                    <a:gd name="T18" fmla="*/ 43 w 181"/>
                    <a:gd name="T19" fmla="*/ 36 h 83"/>
                    <a:gd name="T20" fmla="*/ 38 w 181"/>
                    <a:gd name="T21" fmla="*/ 30 h 83"/>
                    <a:gd name="T22" fmla="*/ 35 w 181"/>
                    <a:gd name="T23" fmla="*/ 23 h 83"/>
                    <a:gd name="T24" fmla="*/ 38 w 181"/>
                    <a:gd name="T25" fmla="*/ 20 h 83"/>
                    <a:gd name="T26" fmla="*/ 47 w 181"/>
                    <a:gd name="T27" fmla="*/ 21 h 83"/>
                    <a:gd name="T28" fmla="*/ 52 w 181"/>
                    <a:gd name="T29" fmla="*/ 27 h 83"/>
                    <a:gd name="T30" fmla="*/ 60 w 181"/>
                    <a:gd name="T31" fmla="*/ 36 h 83"/>
                    <a:gd name="T32" fmla="*/ 69 w 181"/>
                    <a:gd name="T33" fmla="*/ 41 h 83"/>
                    <a:gd name="T34" fmla="*/ 73 w 181"/>
                    <a:gd name="T35" fmla="*/ 40 h 83"/>
                    <a:gd name="T36" fmla="*/ 65 w 181"/>
                    <a:gd name="T37" fmla="*/ 35 h 83"/>
                    <a:gd name="T38" fmla="*/ 57 w 181"/>
                    <a:gd name="T39" fmla="*/ 28 h 83"/>
                    <a:gd name="T40" fmla="*/ 60 w 181"/>
                    <a:gd name="T41" fmla="*/ 26 h 83"/>
                    <a:gd name="T42" fmla="*/ 69 w 181"/>
                    <a:gd name="T43" fmla="*/ 28 h 83"/>
                    <a:gd name="T44" fmla="*/ 79 w 181"/>
                    <a:gd name="T45" fmla="*/ 30 h 83"/>
                    <a:gd name="T46" fmla="*/ 86 w 181"/>
                    <a:gd name="T47" fmla="*/ 31 h 83"/>
                    <a:gd name="T48" fmla="*/ 90 w 181"/>
                    <a:gd name="T49" fmla="*/ 31 h 83"/>
                    <a:gd name="T50" fmla="*/ 89 w 181"/>
                    <a:gd name="T51" fmla="*/ 29 h 83"/>
                    <a:gd name="T52" fmla="*/ 83 w 181"/>
                    <a:gd name="T53" fmla="*/ 28 h 83"/>
                    <a:gd name="T54" fmla="*/ 75 w 181"/>
                    <a:gd name="T55" fmla="*/ 26 h 83"/>
                    <a:gd name="T56" fmla="*/ 67 w 181"/>
                    <a:gd name="T57" fmla="*/ 23 h 83"/>
                    <a:gd name="T58" fmla="*/ 61 w 181"/>
                    <a:gd name="T59" fmla="*/ 21 h 83"/>
                    <a:gd name="T60" fmla="*/ 62 w 181"/>
                    <a:gd name="T61" fmla="*/ 17 h 83"/>
                    <a:gd name="T62" fmla="*/ 68 w 181"/>
                    <a:gd name="T63" fmla="*/ 15 h 83"/>
                    <a:gd name="T64" fmla="*/ 73 w 181"/>
                    <a:gd name="T65" fmla="*/ 13 h 83"/>
                    <a:gd name="T66" fmla="*/ 72 w 181"/>
                    <a:gd name="T67" fmla="*/ 12 h 83"/>
                    <a:gd name="T68" fmla="*/ 66 w 181"/>
                    <a:gd name="T69" fmla="*/ 10 h 83"/>
                    <a:gd name="T70" fmla="*/ 57 w 181"/>
                    <a:gd name="T71" fmla="*/ 15 h 83"/>
                    <a:gd name="T72" fmla="*/ 53 w 181"/>
                    <a:gd name="T73" fmla="*/ 17 h 83"/>
                    <a:gd name="T74" fmla="*/ 47 w 181"/>
                    <a:gd name="T75" fmla="*/ 16 h 83"/>
                    <a:gd name="T76" fmla="*/ 42 w 181"/>
                    <a:gd name="T77" fmla="*/ 16 h 83"/>
                    <a:gd name="T78" fmla="*/ 38 w 181"/>
                    <a:gd name="T79" fmla="*/ 16 h 83"/>
                    <a:gd name="T80" fmla="*/ 36 w 181"/>
                    <a:gd name="T81" fmla="*/ 12 h 83"/>
                    <a:gd name="T82" fmla="*/ 40 w 181"/>
                    <a:gd name="T83" fmla="*/ 5 h 83"/>
                    <a:gd name="T84" fmla="*/ 47 w 181"/>
                    <a:gd name="T85" fmla="*/ 1 h 83"/>
                    <a:gd name="T86" fmla="*/ 46 w 181"/>
                    <a:gd name="T87" fmla="*/ 0 h 83"/>
                    <a:gd name="T88" fmla="*/ 42 w 181"/>
                    <a:gd name="T89" fmla="*/ 0 h 83"/>
                    <a:gd name="T90" fmla="*/ 37 w 181"/>
                    <a:gd name="T91" fmla="*/ 3 h 83"/>
                    <a:gd name="T92" fmla="*/ 32 w 181"/>
                    <a:gd name="T93" fmla="*/ 7 h 83"/>
                    <a:gd name="T94" fmla="*/ 28 w 181"/>
                    <a:gd name="T95" fmla="*/ 10 h 83"/>
                    <a:gd name="T96" fmla="*/ 24 w 181"/>
                    <a:gd name="T97" fmla="*/ 12 h 83"/>
                    <a:gd name="T98" fmla="*/ 17 w 181"/>
                    <a:gd name="T99" fmla="*/ 12 h 83"/>
                    <a:gd name="T100" fmla="*/ 9 w 181"/>
                    <a:gd name="T101" fmla="*/ 12 h 83"/>
                    <a:gd name="T102" fmla="*/ 2 w 181"/>
                    <a:gd name="T103" fmla="*/ 12 h 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 h="83">
                      <a:moveTo>
                        <a:pt x="0" y="25"/>
                      </a:moveTo>
                      <a:lnTo>
                        <a:pt x="1" y="26"/>
                      </a:lnTo>
                      <a:lnTo>
                        <a:pt x="1" y="27"/>
                      </a:lnTo>
                      <a:lnTo>
                        <a:pt x="1" y="30"/>
                      </a:lnTo>
                      <a:lnTo>
                        <a:pt x="1" y="31"/>
                      </a:lnTo>
                      <a:lnTo>
                        <a:pt x="8" y="31"/>
                      </a:lnTo>
                      <a:lnTo>
                        <a:pt x="15" y="31"/>
                      </a:lnTo>
                      <a:lnTo>
                        <a:pt x="23" y="31"/>
                      </a:lnTo>
                      <a:lnTo>
                        <a:pt x="31" y="32"/>
                      </a:lnTo>
                      <a:lnTo>
                        <a:pt x="39" y="33"/>
                      </a:lnTo>
                      <a:lnTo>
                        <a:pt x="45" y="35"/>
                      </a:lnTo>
                      <a:lnTo>
                        <a:pt x="49" y="36"/>
                      </a:lnTo>
                      <a:lnTo>
                        <a:pt x="53" y="39"/>
                      </a:lnTo>
                      <a:lnTo>
                        <a:pt x="56" y="46"/>
                      </a:lnTo>
                      <a:lnTo>
                        <a:pt x="61" y="56"/>
                      </a:lnTo>
                      <a:lnTo>
                        <a:pt x="69" y="66"/>
                      </a:lnTo>
                      <a:lnTo>
                        <a:pt x="79" y="75"/>
                      </a:lnTo>
                      <a:lnTo>
                        <a:pt x="85" y="76"/>
                      </a:lnTo>
                      <a:lnTo>
                        <a:pt x="86" y="75"/>
                      </a:lnTo>
                      <a:lnTo>
                        <a:pt x="85" y="72"/>
                      </a:lnTo>
                      <a:lnTo>
                        <a:pt x="80" y="68"/>
                      </a:lnTo>
                      <a:lnTo>
                        <a:pt x="75" y="61"/>
                      </a:lnTo>
                      <a:lnTo>
                        <a:pt x="71" y="54"/>
                      </a:lnTo>
                      <a:lnTo>
                        <a:pt x="69" y="46"/>
                      </a:lnTo>
                      <a:lnTo>
                        <a:pt x="68" y="40"/>
                      </a:lnTo>
                      <a:lnTo>
                        <a:pt x="76" y="40"/>
                      </a:lnTo>
                      <a:lnTo>
                        <a:pt x="86" y="41"/>
                      </a:lnTo>
                      <a:lnTo>
                        <a:pt x="94" y="43"/>
                      </a:lnTo>
                      <a:lnTo>
                        <a:pt x="101" y="46"/>
                      </a:lnTo>
                      <a:lnTo>
                        <a:pt x="104" y="55"/>
                      </a:lnTo>
                      <a:lnTo>
                        <a:pt x="110" y="64"/>
                      </a:lnTo>
                      <a:lnTo>
                        <a:pt x="120" y="73"/>
                      </a:lnTo>
                      <a:lnTo>
                        <a:pt x="130" y="80"/>
                      </a:lnTo>
                      <a:lnTo>
                        <a:pt x="138" y="83"/>
                      </a:lnTo>
                      <a:lnTo>
                        <a:pt x="144" y="83"/>
                      </a:lnTo>
                      <a:lnTo>
                        <a:pt x="145" y="81"/>
                      </a:lnTo>
                      <a:lnTo>
                        <a:pt x="142" y="78"/>
                      </a:lnTo>
                      <a:lnTo>
                        <a:pt x="130" y="71"/>
                      </a:lnTo>
                      <a:lnTo>
                        <a:pt x="121" y="63"/>
                      </a:lnTo>
                      <a:lnTo>
                        <a:pt x="114" y="56"/>
                      </a:lnTo>
                      <a:lnTo>
                        <a:pt x="112" y="49"/>
                      </a:lnTo>
                      <a:lnTo>
                        <a:pt x="119" y="53"/>
                      </a:lnTo>
                      <a:lnTo>
                        <a:pt x="128" y="56"/>
                      </a:lnTo>
                      <a:lnTo>
                        <a:pt x="137" y="57"/>
                      </a:lnTo>
                      <a:lnTo>
                        <a:pt x="147" y="60"/>
                      </a:lnTo>
                      <a:lnTo>
                        <a:pt x="157" y="61"/>
                      </a:lnTo>
                      <a:lnTo>
                        <a:pt x="165" y="62"/>
                      </a:lnTo>
                      <a:lnTo>
                        <a:pt x="171" y="63"/>
                      </a:lnTo>
                      <a:lnTo>
                        <a:pt x="176" y="63"/>
                      </a:lnTo>
                      <a:lnTo>
                        <a:pt x="180" y="63"/>
                      </a:lnTo>
                      <a:lnTo>
                        <a:pt x="181" y="61"/>
                      </a:lnTo>
                      <a:lnTo>
                        <a:pt x="177" y="58"/>
                      </a:lnTo>
                      <a:lnTo>
                        <a:pt x="173" y="57"/>
                      </a:lnTo>
                      <a:lnTo>
                        <a:pt x="166" y="56"/>
                      </a:lnTo>
                      <a:lnTo>
                        <a:pt x="159" y="55"/>
                      </a:lnTo>
                      <a:lnTo>
                        <a:pt x="150" y="53"/>
                      </a:lnTo>
                      <a:lnTo>
                        <a:pt x="142" y="50"/>
                      </a:lnTo>
                      <a:lnTo>
                        <a:pt x="133" y="47"/>
                      </a:lnTo>
                      <a:lnTo>
                        <a:pt x="125" y="45"/>
                      </a:lnTo>
                      <a:lnTo>
                        <a:pt x="121" y="42"/>
                      </a:lnTo>
                      <a:lnTo>
                        <a:pt x="117" y="41"/>
                      </a:lnTo>
                      <a:lnTo>
                        <a:pt x="123" y="35"/>
                      </a:lnTo>
                      <a:lnTo>
                        <a:pt x="129" y="32"/>
                      </a:lnTo>
                      <a:lnTo>
                        <a:pt x="135" y="30"/>
                      </a:lnTo>
                      <a:lnTo>
                        <a:pt x="140" y="28"/>
                      </a:lnTo>
                      <a:lnTo>
                        <a:pt x="145" y="27"/>
                      </a:lnTo>
                      <a:lnTo>
                        <a:pt x="146" y="26"/>
                      </a:lnTo>
                      <a:lnTo>
                        <a:pt x="144" y="24"/>
                      </a:lnTo>
                      <a:lnTo>
                        <a:pt x="138" y="21"/>
                      </a:lnTo>
                      <a:lnTo>
                        <a:pt x="131" y="21"/>
                      </a:lnTo>
                      <a:lnTo>
                        <a:pt x="122" y="25"/>
                      </a:lnTo>
                      <a:lnTo>
                        <a:pt x="114" y="30"/>
                      </a:lnTo>
                      <a:lnTo>
                        <a:pt x="109" y="35"/>
                      </a:lnTo>
                      <a:lnTo>
                        <a:pt x="105" y="35"/>
                      </a:lnTo>
                      <a:lnTo>
                        <a:pt x="99" y="34"/>
                      </a:lnTo>
                      <a:lnTo>
                        <a:pt x="93" y="33"/>
                      </a:lnTo>
                      <a:lnTo>
                        <a:pt x="87" y="33"/>
                      </a:lnTo>
                      <a:lnTo>
                        <a:pt x="83" y="32"/>
                      </a:lnTo>
                      <a:lnTo>
                        <a:pt x="78" y="32"/>
                      </a:lnTo>
                      <a:lnTo>
                        <a:pt x="75" y="32"/>
                      </a:lnTo>
                      <a:lnTo>
                        <a:pt x="72" y="32"/>
                      </a:lnTo>
                      <a:lnTo>
                        <a:pt x="71" y="25"/>
                      </a:lnTo>
                      <a:lnTo>
                        <a:pt x="74" y="17"/>
                      </a:lnTo>
                      <a:lnTo>
                        <a:pt x="79" y="10"/>
                      </a:lnTo>
                      <a:lnTo>
                        <a:pt x="87" y="5"/>
                      </a:lnTo>
                      <a:lnTo>
                        <a:pt x="93" y="2"/>
                      </a:lnTo>
                      <a:lnTo>
                        <a:pt x="94" y="1"/>
                      </a:lnTo>
                      <a:lnTo>
                        <a:pt x="92" y="0"/>
                      </a:lnTo>
                      <a:lnTo>
                        <a:pt x="87" y="0"/>
                      </a:lnTo>
                      <a:lnTo>
                        <a:pt x="84" y="1"/>
                      </a:lnTo>
                      <a:lnTo>
                        <a:pt x="79" y="3"/>
                      </a:lnTo>
                      <a:lnTo>
                        <a:pt x="74" y="6"/>
                      </a:lnTo>
                      <a:lnTo>
                        <a:pt x="69" y="10"/>
                      </a:lnTo>
                      <a:lnTo>
                        <a:pt x="63" y="15"/>
                      </a:lnTo>
                      <a:lnTo>
                        <a:pt x="59" y="18"/>
                      </a:lnTo>
                      <a:lnTo>
                        <a:pt x="55" y="21"/>
                      </a:lnTo>
                      <a:lnTo>
                        <a:pt x="53" y="24"/>
                      </a:lnTo>
                      <a:lnTo>
                        <a:pt x="48" y="24"/>
                      </a:lnTo>
                      <a:lnTo>
                        <a:pt x="41" y="24"/>
                      </a:lnTo>
                      <a:lnTo>
                        <a:pt x="34" y="24"/>
                      </a:lnTo>
                      <a:lnTo>
                        <a:pt x="26" y="24"/>
                      </a:lnTo>
                      <a:lnTo>
                        <a:pt x="18" y="24"/>
                      </a:lnTo>
                      <a:lnTo>
                        <a:pt x="10" y="24"/>
                      </a:lnTo>
                      <a:lnTo>
                        <a:pt x="4" y="24"/>
                      </a:lnTo>
                      <a:lnTo>
                        <a:pt x="0" y="25"/>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6" name="Freeform 278">
                  <a:extLst>
                    <a:ext uri="{FF2B5EF4-FFF2-40B4-BE49-F238E27FC236}">
                      <a16:creationId xmlns:a16="http://schemas.microsoft.com/office/drawing/2014/main" id="{73A9915A-CCA2-4314-954B-AE6257AF0E96}"/>
                    </a:ext>
                  </a:extLst>
                </p:cNvPr>
                <p:cNvSpPr>
                  <a:spLocks/>
                </p:cNvSpPr>
                <p:nvPr/>
              </p:nvSpPr>
              <p:spPr bwMode="auto">
                <a:xfrm>
                  <a:off x="142" y="160"/>
                  <a:ext cx="74" cy="84"/>
                </a:xfrm>
                <a:custGeom>
                  <a:avLst/>
                  <a:gdLst>
                    <a:gd name="T0" fmla="*/ 3 w 148"/>
                    <a:gd name="T1" fmla="*/ 2 h 169"/>
                    <a:gd name="T2" fmla="*/ 10 w 148"/>
                    <a:gd name="T3" fmla="*/ 11 h 169"/>
                    <a:gd name="T4" fmla="*/ 11 w 148"/>
                    <a:gd name="T5" fmla="*/ 20 h 169"/>
                    <a:gd name="T6" fmla="*/ 11 w 148"/>
                    <a:gd name="T7" fmla="*/ 38 h 169"/>
                    <a:gd name="T8" fmla="*/ 14 w 148"/>
                    <a:gd name="T9" fmla="*/ 37 h 169"/>
                    <a:gd name="T10" fmla="*/ 15 w 148"/>
                    <a:gd name="T11" fmla="*/ 22 h 169"/>
                    <a:gd name="T12" fmla="*/ 19 w 148"/>
                    <a:gd name="T13" fmla="*/ 17 h 169"/>
                    <a:gd name="T14" fmla="*/ 21 w 148"/>
                    <a:gd name="T15" fmla="*/ 19 h 169"/>
                    <a:gd name="T16" fmla="*/ 25 w 148"/>
                    <a:gd name="T17" fmla="*/ 24 h 169"/>
                    <a:gd name="T18" fmla="*/ 32 w 148"/>
                    <a:gd name="T19" fmla="*/ 32 h 169"/>
                    <a:gd name="T20" fmla="*/ 33 w 148"/>
                    <a:gd name="T21" fmla="*/ 41 h 169"/>
                    <a:gd name="T22" fmla="*/ 33 w 148"/>
                    <a:gd name="T23" fmla="*/ 57 h 169"/>
                    <a:gd name="T24" fmla="*/ 36 w 148"/>
                    <a:gd name="T25" fmla="*/ 56 h 169"/>
                    <a:gd name="T26" fmla="*/ 37 w 148"/>
                    <a:gd name="T27" fmla="*/ 42 h 169"/>
                    <a:gd name="T28" fmla="*/ 43 w 148"/>
                    <a:gd name="T29" fmla="*/ 41 h 169"/>
                    <a:gd name="T30" fmla="*/ 51 w 148"/>
                    <a:gd name="T31" fmla="*/ 51 h 169"/>
                    <a:gd name="T32" fmla="*/ 61 w 148"/>
                    <a:gd name="T33" fmla="*/ 64 h 169"/>
                    <a:gd name="T34" fmla="*/ 69 w 148"/>
                    <a:gd name="T35" fmla="*/ 77 h 169"/>
                    <a:gd name="T36" fmla="*/ 73 w 148"/>
                    <a:gd name="T37" fmla="*/ 84 h 169"/>
                    <a:gd name="T38" fmla="*/ 74 w 148"/>
                    <a:gd name="T39" fmla="*/ 82 h 169"/>
                    <a:gd name="T40" fmla="*/ 72 w 148"/>
                    <a:gd name="T41" fmla="*/ 76 h 169"/>
                    <a:gd name="T42" fmla="*/ 65 w 148"/>
                    <a:gd name="T43" fmla="*/ 64 h 169"/>
                    <a:gd name="T44" fmla="*/ 56 w 148"/>
                    <a:gd name="T45" fmla="*/ 50 h 169"/>
                    <a:gd name="T46" fmla="*/ 48 w 148"/>
                    <a:gd name="T47" fmla="*/ 39 h 169"/>
                    <a:gd name="T48" fmla="*/ 47 w 148"/>
                    <a:gd name="T49" fmla="*/ 35 h 169"/>
                    <a:gd name="T50" fmla="*/ 51 w 148"/>
                    <a:gd name="T51" fmla="*/ 33 h 169"/>
                    <a:gd name="T52" fmla="*/ 55 w 148"/>
                    <a:gd name="T53" fmla="*/ 32 h 169"/>
                    <a:gd name="T54" fmla="*/ 60 w 148"/>
                    <a:gd name="T55" fmla="*/ 32 h 169"/>
                    <a:gd name="T56" fmla="*/ 66 w 148"/>
                    <a:gd name="T57" fmla="*/ 35 h 169"/>
                    <a:gd name="T58" fmla="*/ 67 w 148"/>
                    <a:gd name="T59" fmla="*/ 35 h 169"/>
                    <a:gd name="T60" fmla="*/ 64 w 148"/>
                    <a:gd name="T61" fmla="*/ 31 h 169"/>
                    <a:gd name="T62" fmla="*/ 58 w 148"/>
                    <a:gd name="T63" fmla="*/ 29 h 169"/>
                    <a:gd name="T64" fmla="*/ 51 w 148"/>
                    <a:gd name="T65" fmla="*/ 28 h 169"/>
                    <a:gd name="T66" fmla="*/ 44 w 148"/>
                    <a:gd name="T67" fmla="*/ 29 h 169"/>
                    <a:gd name="T68" fmla="*/ 37 w 148"/>
                    <a:gd name="T69" fmla="*/ 28 h 169"/>
                    <a:gd name="T70" fmla="*/ 29 w 148"/>
                    <a:gd name="T71" fmla="*/ 20 h 169"/>
                    <a:gd name="T72" fmla="*/ 29 w 148"/>
                    <a:gd name="T73" fmla="*/ 16 h 169"/>
                    <a:gd name="T74" fmla="*/ 38 w 148"/>
                    <a:gd name="T75" fmla="*/ 15 h 169"/>
                    <a:gd name="T76" fmla="*/ 44 w 148"/>
                    <a:gd name="T77" fmla="*/ 16 h 169"/>
                    <a:gd name="T78" fmla="*/ 43 w 148"/>
                    <a:gd name="T79" fmla="*/ 14 h 169"/>
                    <a:gd name="T80" fmla="*/ 39 w 148"/>
                    <a:gd name="T81" fmla="*/ 14 h 169"/>
                    <a:gd name="T82" fmla="*/ 34 w 148"/>
                    <a:gd name="T83" fmla="*/ 13 h 169"/>
                    <a:gd name="T84" fmla="*/ 28 w 148"/>
                    <a:gd name="T85" fmla="*/ 12 h 169"/>
                    <a:gd name="T86" fmla="*/ 23 w 148"/>
                    <a:gd name="T87" fmla="*/ 12 h 169"/>
                    <a:gd name="T88" fmla="*/ 19 w 148"/>
                    <a:gd name="T89" fmla="*/ 11 h 169"/>
                    <a:gd name="T90" fmla="*/ 13 w 148"/>
                    <a:gd name="T91" fmla="*/ 7 h 169"/>
                    <a:gd name="T92" fmla="*/ 7 w 148"/>
                    <a:gd name="T93" fmla="*/ 3 h 169"/>
                    <a:gd name="T94" fmla="*/ 3 w 148"/>
                    <a:gd name="T95" fmla="*/ 0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 h="169">
                      <a:moveTo>
                        <a:pt x="0" y="0"/>
                      </a:moveTo>
                      <a:lnTo>
                        <a:pt x="6" y="5"/>
                      </a:lnTo>
                      <a:lnTo>
                        <a:pt x="13" y="13"/>
                      </a:lnTo>
                      <a:lnTo>
                        <a:pt x="20" y="22"/>
                      </a:lnTo>
                      <a:lnTo>
                        <a:pt x="25" y="27"/>
                      </a:lnTo>
                      <a:lnTo>
                        <a:pt x="21" y="40"/>
                      </a:lnTo>
                      <a:lnTo>
                        <a:pt x="21" y="58"/>
                      </a:lnTo>
                      <a:lnTo>
                        <a:pt x="22" y="76"/>
                      </a:lnTo>
                      <a:lnTo>
                        <a:pt x="28" y="89"/>
                      </a:lnTo>
                      <a:lnTo>
                        <a:pt x="27" y="74"/>
                      </a:lnTo>
                      <a:lnTo>
                        <a:pt x="28" y="59"/>
                      </a:lnTo>
                      <a:lnTo>
                        <a:pt x="30" y="45"/>
                      </a:lnTo>
                      <a:lnTo>
                        <a:pt x="35" y="37"/>
                      </a:lnTo>
                      <a:lnTo>
                        <a:pt x="37" y="35"/>
                      </a:lnTo>
                      <a:lnTo>
                        <a:pt x="40" y="36"/>
                      </a:lnTo>
                      <a:lnTo>
                        <a:pt x="41" y="38"/>
                      </a:lnTo>
                      <a:lnTo>
                        <a:pt x="43" y="42"/>
                      </a:lnTo>
                      <a:lnTo>
                        <a:pt x="49" y="48"/>
                      </a:lnTo>
                      <a:lnTo>
                        <a:pt x="56" y="56"/>
                      </a:lnTo>
                      <a:lnTo>
                        <a:pt x="63" y="64"/>
                      </a:lnTo>
                      <a:lnTo>
                        <a:pt x="67" y="70"/>
                      </a:lnTo>
                      <a:lnTo>
                        <a:pt x="65" y="83"/>
                      </a:lnTo>
                      <a:lnTo>
                        <a:pt x="63" y="100"/>
                      </a:lnTo>
                      <a:lnTo>
                        <a:pt x="65" y="114"/>
                      </a:lnTo>
                      <a:lnTo>
                        <a:pt x="74" y="127"/>
                      </a:lnTo>
                      <a:lnTo>
                        <a:pt x="72" y="112"/>
                      </a:lnTo>
                      <a:lnTo>
                        <a:pt x="72" y="97"/>
                      </a:lnTo>
                      <a:lnTo>
                        <a:pt x="74" y="85"/>
                      </a:lnTo>
                      <a:lnTo>
                        <a:pt x="80" y="76"/>
                      </a:lnTo>
                      <a:lnTo>
                        <a:pt x="86" y="82"/>
                      </a:lnTo>
                      <a:lnTo>
                        <a:pt x="94" y="90"/>
                      </a:lnTo>
                      <a:lnTo>
                        <a:pt x="102" y="103"/>
                      </a:lnTo>
                      <a:lnTo>
                        <a:pt x="112" y="116"/>
                      </a:lnTo>
                      <a:lnTo>
                        <a:pt x="121" y="129"/>
                      </a:lnTo>
                      <a:lnTo>
                        <a:pt x="131" y="142"/>
                      </a:lnTo>
                      <a:lnTo>
                        <a:pt x="138" y="154"/>
                      </a:lnTo>
                      <a:lnTo>
                        <a:pt x="142" y="162"/>
                      </a:lnTo>
                      <a:lnTo>
                        <a:pt x="146" y="168"/>
                      </a:lnTo>
                      <a:lnTo>
                        <a:pt x="148" y="169"/>
                      </a:lnTo>
                      <a:lnTo>
                        <a:pt x="148" y="165"/>
                      </a:lnTo>
                      <a:lnTo>
                        <a:pt x="147" y="159"/>
                      </a:lnTo>
                      <a:lnTo>
                        <a:pt x="143" y="153"/>
                      </a:lnTo>
                      <a:lnTo>
                        <a:pt x="138" y="142"/>
                      </a:lnTo>
                      <a:lnTo>
                        <a:pt x="129" y="128"/>
                      </a:lnTo>
                      <a:lnTo>
                        <a:pt x="121" y="114"/>
                      </a:lnTo>
                      <a:lnTo>
                        <a:pt x="111" y="101"/>
                      </a:lnTo>
                      <a:lnTo>
                        <a:pt x="103" y="88"/>
                      </a:lnTo>
                      <a:lnTo>
                        <a:pt x="95" y="79"/>
                      </a:lnTo>
                      <a:lnTo>
                        <a:pt x="89" y="73"/>
                      </a:lnTo>
                      <a:lnTo>
                        <a:pt x="93" y="71"/>
                      </a:lnTo>
                      <a:lnTo>
                        <a:pt x="97" y="67"/>
                      </a:lnTo>
                      <a:lnTo>
                        <a:pt x="102" y="66"/>
                      </a:lnTo>
                      <a:lnTo>
                        <a:pt x="106" y="65"/>
                      </a:lnTo>
                      <a:lnTo>
                        <a:pt x="110" y="64"/>
                      </a:lnTo>
                      <a:lnTo>
                        <a:pt x="114" y="64"/>
                      </a:lnTo>
                      <a:lnTo>
                        <a:pt x="119" y="65"/>
                      </a:lnTo>
                      <a:lnTo>
                        <a:pt x="124" y="67"/>
                      </a:lnTo>
                      <a:lnTo>
                        <a:pt x="131" y="71"/>
                      </a:lnTo>
                      <a:lnTo>
                        <a:pt x="134" y="72"/>
                      </a:lnTo>
                      <a:lnTo>
                        <a:pt x="134" y="71"/>
                      </a:lnTo>
                      <a:lnTo>
                        <a:pt x="132" y="66"/>
                      </a:lnTo>
                      <a:lnTo>
                        <a:pt x="128" y="63"/>
                      </a:lnTo>
                      <a:lnTo>
                        <a:pt x="123" y="60"/>
                      </a:lnTo>
                      <a:lnTo>
                        <a:pt x="116" y="58"/>
                      </a:lnTo>
                      <a:lnTo>
                        <a:pt x="109" y="57"/>
                      </a:lnTo>
                      <a:lnTo>
                        <a:pt x="101" y="57"/>
                      </a:lnTo>
                      <a:lnTo>
                        <a:pt x="93" y="58"/>
                      </a:lnTo>
                      <a:lnTo>
                        <a:pt x="87" y="59"/>
                      </a:lnTo>
                      <a:lnTo>
                        <a:pt x="81" y="63"/>
                      </a:lnTo>
                      <a:lnTo>
                        <a:pt x="73" y="56"/>
                      </a:lnTo>
                      <a:lnTo>
                        <a:pt x="65" y="48"/>
                      </a:lnTo>
                      <a:lnTo>
                        <a:pt x="57" y="41"/>
                      </a:lnTo>
                      <a:lnTo>
                        <a:pt x="52" y="36"/>
                      </a:lnTo>
                      <a:lnTo>
                        <a:pt x="58" y="33"/>
                      </a:lnTo>
                      <a:lnTo>
                        <a:pt x="66" y="31"/>
                      </a:lnTo>
                      <a:lnTo>
                        <a:pt x="75" y="30"/>
                      </a:lnTo>
                      <a:lnTo>
                        <a:pt x="83" y="31"/>
                      </a:lnTo>
                      <a:lnTo>
                        <a:pt x="87" y="33"/>
                      </a:lnTo>
                      <a:lnTo>
                        <a:pt x="88" y="31"/>
                      </a:lnTo>
                      <a:lnTo>
                        <a:pt x="86" y="29"/>
                      </a:lnTo>
                      <a:lnTo>
                        <a:pt x="81" y="28"/>
                      </a:lnTo>
                      <a:lnTo>
                        <a:pt x="78" y="28"/>
                      </a:lnTo>
                      <a:lnTo>
                        <a:pt x="73" y="27"/>
                      </a:lnTo>
                      <a:lnTo>
                        <a:pt x="67" y="26"/>
                      </a:lnTo>
                      <a:lnTo>
                        <a:pt x="61" y="26"/>
                      </a:lnTo>
                      <a:lnTo>
                        <a:pt x="56" y="25"/>
                      </a:lnTo>
                      <a:lnTo>
                        <a:pt x="51" y="25"/>
                      </a:lnTo>
                      <a:lnTo>
                        <a:pt x="45" y="25"/>
                      </a:lnTo>
                      <a:lnTo>
                        <a:pt x="42" y="25"/>
                      </a:lnTo>
                      <a:lnTo>
                        <a:pt x="37" y="23"/>
                      </a:lnTo>
                      <a:lnTo>
                        <a:pt x="32" y="20"/>
                      </a:lnTo>
                      <a:lnTo>
                        <a:pt x="26" y="15"/>
                      </a:lnTo>
                      <a:lnTo>
                        <a:pt x="20" y="11"/>
                      </a:lnTo>
                      <a:lnTo>
                        <a:pt x="14" y="6"/>
                      </a:lnTo>
                      <a:lnTo>
                        <a:pt x="10" y="3"/>
                      </a:lnTo>
                      <a:lnTo>
                        <a:pt x="5"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7" name="Freeform 279">
                  <a:extLst>
                    <a:ext uri="{FF2B5EF4-FFF2-40B4-BE49-F238E27FC236}">
                      <a16:creationId xmlns:a16="http://schemas.microsoft.com/office/drawing/2014/main" id="{CFC04B47-6D7F-44B7-994D-6526CB67822F}"/>
                    </a:ext>
                  </a:extLst>
                </p:cNvPr>
                <p:cNvSpPr>
                  <a:spLocks/>
                </p:cNvSpPr>
                <p:nvPr/>
              </p:nvSpPr>
              <p:spPr bwMode="auto">
                <a:xfrm>
                  <a:off x="79" y="167"/>
                  <a:ext cx="55" cy="98"/>
                </a:xfrm>
                <a:custGeom>
                  <a:avLst/>
                  <a:gdLst>
                    <a:gd name="T0" fmla="*/ 36 w 110"/>
                    <a:gd name="T1" fmla="*/ 13 h 195"/>
                    <a:gd name="T2" fmla="*/ 31 w 110"/>
                    <a:gd name="T3" fmla="*/ 18 h 195"/>
                    <a:gd name="T4" fmla="*/ 18 w 110"/>
                    <a:gd name="T5" fmla="*/ 25 h 195"/>
                    <a:gd name="T6" fmla="*/ 7 w 110"/>
                    <a:gd name="T7" fmla="*/ 32 h 195"/>
                    <a:gd name="T8" fmla="*/ 6 w 110"/>
                    <a:gd name="T9" fmla="*/ 37 h 195"/>
                    <a:gd name="T10" fmla="*/ 11 w 110"/>
                    <a:gd name="T11" fmla="*/ 33 h 195"/>
                    <a:gd name="T12" fmla="*/ 19 w 110"/>
                    <a:gd name="T13" fmla="*/ 28 h 195"/>
                    <a:gd name="T14" fmla="*/ 28 w 110"/>
                    <a:gd name="T15" fmla="*/ 25 h 195"/>
                    <a:gd name="T16" fmla="*/ 30 w 110"/>
                    <a:gd name="T17" fmla="*/ 34 h 195"/>
                    <a:gd name="T18" fmla="*/ 23 w 110"/>
                    <a:gd name="T19" fmla="*/ 41 h 195"/>
                    <a:gd name="T20" fmla="*/ 11 w 110"/>
                    <a:gd name="T21" fmla="*/ 47 h 195"/>
                    <a:gd name="T22" fmla="*/ 4 w 110"/>
                    <a:gd name="T23" fmla="*/ 54 h 195"/>
                    <a:gd name="T24" fmla="*/ 4 w 110"/>
                    <a:gd name="T25" fmla="*/ 59 h 195"/>
                    <a:gd name="T26" fmla="*/ 7 w 110"/>
                    <a:gd name="T27" fmla="*/ 55 h 195"/>
                    <a:gd name="T28" fmla="*/ 15 w 110"/>
                    <a:gd name="T29" fmla="*/ 49 h 195"/>
                    <a:gd name="T30" fmla="*/ 24 w 110"/>
                    <a:gd name="T31" fmla="*/ 46 h 195"/>
                    <a:gd name="T32" fmla="*/ 26 w 110"/>
                    <a:gd name="T33" fmla="*/ 56 h 195"/>
                    <a:gd name="T34" fmla="*/ 20 w 110"/>
                    <a:gd name="T35" fmla="*/ 64 h 195"/>
                    <a:gd name="T36" fmla="*/ 11 w 110"/>
                    <a:gd name="T37" fmla="*/ 68 h 195"/>
                    <a:gd name="T38" fmla="*/ 5 w 110"/>
                    <a:gd name="T39" fmla="*/ 76 h 195"/>
                    <a:gd name="T40" fmla="*/ 13 w 110"/>
                    <a:gd name="T41" fmla="*/ 71 h 195"/>
                    <a:gd name="T42" fmla="*/ 21 w 110"/>
                    <a:gd name="T43" fmla="*/ 70 h 195"/>
                    <a:gd name="T44" fmla="*/ 16 w 110"/>
                    <a:gd name="T45" fmla="*/ 82 h 195"/>
                    <a:gd name="T46" fmla="*/ 6 w 110"/>
                    <a:gd name="T47" fmla="*/ 93 h 195"/>
                    <a:gd name="T48" fmla="*/ 0 w 110"/>
                    <a:gd name="T49" fmla="*/ 97 h 195"/>
                    <a:gd name="T50" fmla="*/ 5 w 110"/>
                    <a:gd name="T51" fmla="*/ 96 h 195"/>
                    <a:gd name="T52" fmla="*/ 15 w 110"/>
                    <a:gd name="T53" fmla="*/ 87 h 195"/>
                    <a:gd name="T54" fmla="*/ 24 w 110"/>
                    <a:gd name="T55" fmla="*/ 72 h 195"/>
                    <a:gd name="T56" fmla="*/ 34 w 110"/>
                    <a:gd name="T57" fmla="*/ 71 h 195"/>
                    <a:gd name="T58" fmla="*/ 35 w 110"/>
                    <a:gd name="T59" fmla="*/ 82 h 195"/>
                    <a:gd name="T60" fmla="*/ 37 w 110"/>
                    <a:gd name="T61" fmla="*/ 83 h 195"/>
                    <a:gd name="T62" fmla="*/ 39 w 110"/>
                    <a:gd name="T63" fmla="*/ 78 h 195"/>
                    <a:gd name="T64" fmla="*/ 35 w 110"/>
                    <a:gd name="T65" fmla="*/ 67 h 195"/>
                    <a:gd name="T66" fmla="*/ 32 w 110"/>
                    <a:gd name="T67" fmla="*/ 58 h 195"/>
                    <a:gd name="T68" fmla="*/ 34 w 110"/>
                    <a:gd name="T69" fmla="*/ 44 h 195"/>
                    <a:gd name="T70" fmla="*/ 36 w 110"/>
                    <a:gd name="T71" fmla="*/ 43 h 195"/>
                    <a:gd name="T72" fmla="*/ 46 w 110"/>
                    <a:gd name="T73" fmla="*/ 49 h 195"/>
                    <a:gd name="T74" fmla="*/ 50 w 110"/>
                    <a:gd name="T75" fmla="*/ 63 h 195"/>
                    <a:gd name="T76" fmla="*/ 52 w 110"/>
                    <a:gd name="T77" fmla="*/ 60 h 195"/>
                    <a:gd name="T78" fmla="*/ 50 w 110"/>
                    <a:gd name="T79" fmla="*/ 51 h 195"/>
                    <a:gd name="T80" fmla="*/ 43 w 110"/>
                    <a:gd name="T81" fmla="*/ 41 h 195"/>
                    <a:gd name="T82" fmla="*/ 36 w 110"/>
                    <a:gd name="T83" fmla="*/ 34 h 195"/>
                    <a:gd name="T84" fmla="*/ 38 w 110"/>
                    <a:gd name="T85" fmla="*/ 24 h 195"/>
                    <a:gd name="T86" fmla="*/ 51 w 110"/>
                    <a:gd name="T87" fmla="*/ 30 h 195"/>
                    <a:gd name="T88" fmla="*/ 55 w 110"/>
                    <a:gd name="T89" fmla="*/ 38 h 195"/>
                    <a:gd name="T90" fmla="*/ 54 w 110"/>
                    <a:gd name="T91" fmla="*/ 30 h 195"/>
                    <a:gd name="T92" fmla="*/ 41 w 110"/>
                    <a:gd name="T93" fmla="*/ 18 h 195"/>
                    <a:gd name="T94" fmla="*/ 41 w 110"/>
                    <a:gd name="T95" fmla="*/ 6 h 195"/>
                    <a:gd name="T96" fmla="*/ 39 w 110"/>
                    <a:gd name="T97" fmla="*/ 0 h 1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95">
                      <a:moveTo>
                        <a:pt x="73" y="10"/>
                      </a:moveTo>
                      <a:lnTo>
                        <a:pt x="73" y="18"/>
                      </a:lnTo>
                      <a:lnTo>
                        <a:pt x="72" y="25"/>
                      </a:lnTo>
                      <a:lnTo>
                        <a:pt x="70" y="29"/>
                      </a:lnTo>
                      <a:lnTo>
                        <a:pt x="67" y="33"/>
                      </a:lnTo>
                      <a:lnTo>
                        <a:pt x="61" y="36"/>
                      </a:lnTo>
                      <a:lnTo>
                        <a:pt x="53" y="40"/>
                      </a:lnTo>
                      <a:lnTo>
                        <a:pt x="45" y="44"/>
                      </a:lnTo>
                      <a:lnTo>
                        <a:pt x="35" y="49"/>
                      </a:lnTo>
                      <a:lnTo>
                        <a:pt x="26" y="53"/>
                      </a:lnTo>
                      <a:lnTo>
                        <a:pt x="19" y="58"/>
                      </a:lnTo>
                      <a:lnTo>
                        <a:pt x="14" y="64"/>
                      </a:lnTo>
                      <a:lnTo>
                        <a:pt x="11" y="68"/>
                      </a:lnTo>
                      <a:lnTo>
                        <a:pt x="11" y="72"/>
                      </a:lnTo>
                      <a:lnTo>
                        <a:pt x="12" y="73"/>
                      </a:lnTo>
                      <a:lnTo>
                        <a:pt x="14" y="72"/>
                      </a:lnTo>
                      <a:lnTo>
                        <a:pt x="17" y="70"/>
                      </a:lnTo>
                      <a:lnTo>
                        <a:pt x="21" y="66"/>
                      </a:lnTo>
                      <a:lnTo>
                        <a:pt x="25" y="61"/>
                      </a:lnTo>
                      <a:lnTo>
                        <a:pt x="31" y="58"/>
                      </a:lnTo>
                      <a:lnTo>
                        <a:pt x="37" y="56"/>
                      </a:lnTo>
                      <a:lnTo>
                        <a:pt x="42" y="52"/>
                      </a:lnTo>
                      <a:lnTo>
                        <a:pt x="49" y="51"/>
                      </a:lnTo>
                      <a:lnTo>
                        <a:pt x="56" y="49"/>
                      </a:lnTo>
                      <a:lnTo>
                        <a:pt x="62" y="49"/>
                      </a:lnTo>
                      <a:lnTo>
                        <a:pt x="61" y="59"/>
                      </a:lnTo>
                      <a:lnTo>
                        <a:pt x="59" y="68"/>
                      </a:lnTo>
                      <a:lnTo>
                        <a:pt x="55" y="75"/>
                      </a:lnTo>
                      <a:lnTo>
                        <a:pt x="53" y="81"/>
                      </a:lnTo>
                      <a:lnTo>
                        <a:pt x="45" y="82"/>
                      </a:lnTo>
                      <a:lnTo>
                        <a:pt x="35" y="86"/>
                      </a:lnTo>
                      <a:lnTo>
                        <a:pt x="29" y="88"/>
                      </a:lnTo>
                      <a:lnTo>
                        <a:pt x="22" y="93"/>
                      </a:lnTo>
                      <a:lnTo>
                        <a:pt x="15" y="97"/>
                      </a:lnTo>
                      <a:lnTo>
                        <a:pt x="10" y="102"/>
                      </a:lnTo>
                      <a:lnTo>
                        <a:pt x="8" y="108"/>
                      </a:lnTo>
                      <a:lnTo>
                        <a:pt x="7" y="113"/>
                      </a:lnTo>
                      <a:lnTo>
                        <a:pt x="7" y="117"/>
                      </a:lnTo>
                      <a:lnTo>
                        <a:pt x="8" y="118"/>
                      </a:lnTo>
                      <a:lnTo>
                        <a:pt x="10" y="116"/>
                      </a:lnTo>
                      <a:lnTo>
                        <a:pt x="11" y="112"/>
                      </a:lnTo>
                      <a:lnTo>
                        <a:pt x="14" y="109"/>
                      </a:lnTo>
                      <a:lnTo>
                        <a:pt x="17" y="105"/>
                      </a:lnTo>
                      <a:lnTo>
                        <a:pt x="23" y="102"/>
                      </a:lnTo>
                      <a:lnTo>
                        <a:pt x="29" y="98"/>
                      </a:lnTo>
                      <a:lnTo>
                        <a:pt x="35" y="95"/>
                      </a:lnTo>
                      <a:lnTo>
                        <a:pt x="42" y="93"/>
                      </a:lnTo>
                      <a:lnTo>
                        <a:pt x="48" y="91"/>
                      </a:lnTo>
                      <a:lnTo>
                        <a:pt x="54" y="90"/>
                      </a:lnTo>
                      <a:lnTo>
                        <a:pt x="54" y="102"/>
                      </a:lnTo>
                      <a:lnTo>
                        <a:pt x="52" y="111"/>
                      </a:lnTo>
                      <a:lnTo>
                        <a:pt x="49" y="119"/>
                      </a:lnTo>
                      <a:lnTo>
                        <a:pt x="46" y="125"/>
                      </a:lnTo>
                      <a:lnTo>
                        <a:pt x="39" y="127"/>
                      </a:lnTo>
                      <a:lnTo>
                        <a:pt x="32" y="129"/>
                      </a:lnTo>
                      <a:lnTo>
                        <a:pt x="26" y="133"/>
                      </a:lnTo>
                      <a:lnTo>
                        <a:pt x="21" y="136"/>
                      </a:lnTo>
                      <a:lnTo>
                        <a:pt x="16" y="141"/>
                      </a:lnTo>
                      <a:lnTo>
                        <a:pt x="12" y="146"/>
                      </a:lnTo>
                      <a:lnTo>
                        <a:pt x="10" y="151"/>
                      </a:lnTo>
                      <a:lnTo>
                        <a:pt x="9" y="157"/>
                      </a:lnTo>
                      <a:lnTo>
                        <a:pt x="17" y="149"/>
                      </a:lnTo>
                      <a:lnTo>
                        <a:pt x="26" y="141"/>
                      </a:lnTo>
                      <a:lnTo>
                        <a:pt x="35" y="135"/>
                      </a:lnTo>
                      <a:lnTo>
                        <a:pt x="42" y="133"/>
                      </a:lnTo>
                      <a:lnTo>
                        <a:pt x="41" y="139"/>
                      </a:lnTo>
                      <a:lnTo>
                        <a:pt x="39" y="146"/>
                      </a:lnTo>
                      <a:lnTo>
                        <a:pt x="35" y="154"/>
                      </a:lnTo>
                      <a:lnTo>
                        <a:pt x="31" y="163"/>
                      </a:lnTo>
                      <a:lnTo>
                        <a:pt x="24" y="171"/>
                      </a:lnTo>
                      <a:lnTo>
                        <a:pt x="18" y="179"/>
                      </a:lnTo>
                      <a:lnTo>
                        <a:pt x="11" y="185"/>
                      </a:lnTo>
                      <a:lnTo>
                        <a:pt x="4" y="189"/>
                      </a:lnTo>
                      <a:lnTo>
                        <a:pt x="1" y="192"/>
                      </a:lnTo>
                      <a:lnTo>
                        <a:pt x="0" y="194"/>
                      </a:lnTo>
                      <a:lnTo>
                        <a:pt x="1" y="195"/>
                      </a:lnTo>
                      <a:lnTo>
                        <a:pt x="6" y="194"/>
                      </a:lnTo>
                      <a:lnTo>
                        <a:pt x="10" y="192"/>
                      </a:lnTo>
                      <a:lnTo>
                        <a:pt x="16" y="188"/>
                      </a:lnTo>
                      <a:lnTo>
                        <a:pt x="23" y="183"/>
                      </a:lnTo>
                      <a:lnTo>
                        <a:pt x="30" y="174"/>
                      </a:lnTo>
                      <a:lnTo>
                        <a:pt x="37" y="166"/>
                      </a:lnTo>
                      <a:lnTo>
                        <a:pt x="44" y="156"/>
                      </a:lnTo>
                      <a:lnTo>
                        <a:pt x="48" y="144"/>
                      </a:lnTo>
                      <a:lnTo>
                        <a:pt x="52" y="133"/>
                      </a:lnTo>
                      <a:lnTo>
                        <a:pt x="60" y="135"/>
                      </a:lnTo>
                      <a:lnTo>
                        <a:pt x="67" y="141"/>
                      </a:lnTo>
                      <a:lnTo>
                        <a:pt x="71" y="149"/>
                      </a:lnTo>
                      <a:lnTo>
                        <a:pt x="71" y="156"/>
                      </a:lnTo>
                      <a:lnTo>
                        <a:pt x="69" y="163"/>
                      </a:lnTo>
                      <a:lnTo>
                        <a:pt x="69" y="168"/>
                      </a:lnTo>
                      <a:lnTo>
                        <a:pt x="70" y="169"/>
                      </a:lnTo>
                      <a:lnTo>
                        <a:pt x="73" y="165"/>
                      </a:lnTo>
                      <a:lnTo>
                        <a:pt x="76" y="162"/>
                      </a:lnTo>
                      <a:lnTo>
                        <a:pt x="78" y="158"/>
                      </a:lnTo>
                      <a:lnTo>
                        <a:pt x="78" y="155"/>
                      </a:lnTo>
                      <a:lnTo>
                        <a:pt x="77" y="150"/>
                      </a:lnTo>
                      <a:lnTo>
                        <a:pt x="73" y="142"/>
                      </a:lnTo>
                      <a:lnTo>
                        <a:pt x="69" y="134"/>
                      </a:lnTo>
                      <a:lnTo>
                        <a:pt x="64" y="128"/>
                      </a:lnTo>
                      <a:lnTo>
                        <a:pt x="61" y="125"/>
                      </a:lnTo>
                      <a:lnTo>
                        <a:pt x="63" y="116"/>
                      </a:lnTo>
                      <a:lnTo>
                        <a:pt x="64" y="105"/>
                      </a:lnTo>
                      <a:lnTo>
                        <a:pt x="67" y="95"/>
                      </a:lnTo>
                      <a:lnTo>
                        <a:pt x="67" y="88"/>
                      </a:lnTo>
                      <a:lnTo>
                        <a:pt x="68" y="85"/>
                      </a:lnTo>
                      <a:lnTo>
                        <a:pt x="69" y="85"/>
                      </a:lnTo>
                      <a:lnTo>
                        <a:pt x="72" y="86"/>
                      </a:lnTo>
                      <a:lnTo>
                        <a:pt x="78" y="88"/>
                      </a:lnTo>
                      <a:lnTo>
                        <a:pt x="85" y="93"/>
                      </a:lnTo>
                      <a:lnTo>
                        <a:pt x="91" y="98"/>
                      </a:lnTo>
                      <a:lnTo>
                        <a:pt x="97" y="108"/>
                      </a:lnTo>
                      <a:lnTo>
                        <a:pt x="99" y="120"/>
                      </a:lnTo>
                      <a:lnTo>
                        <a:pt x="100" y="125"/>
                      </a:lnTo>
                      <a:lnTo>
                        <a:pt x="101" y="126"/>
                      </a:lnTo>
                      <a:lnTo>
                        <a:pt x="103" y="125"/>
                      </a:lnTo>
                      <a:lnTo>
                        <a:pt x="103" y="119"/>
                      </a:lnTo>
                      <a:lnTo>
                        <a:pt x="103" y="114"/>
                      </a:lnTo>
                      <a:lnTo>
                        <a:pt x="102" y="109"/>
                      </a:lnTo>
                      <a:lnTo>
                        <a:pt x="100" y="101"/>
                      </a:lnTo>
                      <a:lnTo>
                        <a:pt x="97" y="94"/>
                      </a:lnTo>
                      <a:lnTo>
                        <a:pt x="92" y="87"/>
                      </a:lnTo>
                      <a:lnTo>
                        <a:pt x="85" y="81"/>
                      </a:lnTo>
                      <a:lnTo>
                        <a:pt x="78" y="75"/>
                      </a:lnTo>
                      <a:lnTo>
                        <a:pt x="69" y="73"/>
                      </a:lnTo>
                      <a:lnTo>
                        <a:pt x="71" y="67"/>
                      </a:lnTo>
                      <a:lnTo>
                        <a:pt x="73" y="59"/>
                      </a:lnTo>
                      <a:lnTo>
                        <a:pt x="76" y="52"/>
                      </a:lnTo>
                      <a:lnTo>
                        <a:pt x="76" y="48"/>
                      </a:lnTo>
                      <a:lnTo>
                        <a:pt x="85" y="50"/>
                      </a:lnTo>
                      <a:lnTo>
                        <a:pt x="95" y="53"/>
                      </a:lnTo>
                      <a:lnTo>
                        <a:pt x="102" y="60"/>
                      </a:lnTo>
                      <a:lnTo>
                        <a:pt x="107" y="71"/>
                      </a:lnTo>
                      <a:lnTo>
                        <a:pt x="108" y="75"/>
                      </a:lnTo>
                      <a:lnTo>
                        <a:pt x="109" y="76"/>
                      </a:lnTo>
                      <a:lnTo>
                        <a:pt x="110" y="74"/>
                      </a:lnTo>
                      <a:lnTo>
                        <a:pt x="110" y="68"/>
                      </a:lnTo>
                      <a:lnTo>
                        <a:pt x="107" y="59"/>
                      </a:lnTo>
                      <a:lnTo>
                        <a:pt x="100" y="49"/>
                      </a:lnTo>
                      <a:lnTo>
                        <a:pt x="91" y="40"/>
                      </a:lnTo>
                      <a:lnTo>
                        <a:pt x="82" y="36"/>
                      </a:lnTo>
                      <a:lnTo>
                        <a:pt x="82" y="27"/>
                      </a:lnTo>
                      <a:lnTo>
                        <a:pt x="82" y="19"/>
                      </a:lnTo>
                      <a:lnTo>
                        <a:pt x="82" y="12"/>
                      </a:lnTo>
                      <a:lnTo>
                        <a:pt x="82" y="5"/>
                      </a:lnTo>
                      <a:lnTo>
                        <a:pt x="79" y="0"/>
                      </a:lnTo>
                      <a:lnTo>
                        <a:pt x="77" y="0"/>
                      </a:lnTo>
                      <a:lnTo>
                        <a:pt x="75" y="5"/>
                      </a:lnTo>
                      <a:lnTo>
                        <a:pt x="73" y="1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8" name="Freeform 280">
                  <a:extLst>
                    <a:ext uri="{FF2B5EF4-FFF2-40B4-BE49-F238E27FC236}">
                      <a16:creationId xmlns:a16="http://schemas.microsoft.com/office/drawing/2014/main" id="{0D36AA64-91AC-4F1A-A632-C011F70B9F8A}"/>
                    </a:ext>
                  </a:extLst>
                </p:cNvPr>
                <p:cNvSpPr>
                  <a:spLocks/>
                </p:cNvSpPr>
                <p:nvPr/>
              </p:nvSpPr>
              <p:spPr bwMode="auto">
                <a:xfrm>
                  <a:off x="18" y="145"/>
                  <a:ext cx="89" cy="50"/>
                </a:xfrm>
                <a:custGeom>
                  <a:avLst/>
                  <a:gdLst>
                    <a:gd name="T0" fmla="*/ 76 w 177"/>
                    <a:gd name="T1" fmla="*/ 2 h 101"/>
                    <a:gd name="T2" fmla="*/ 69 w 177"/>
                    <a:gd name="T3" fmla="*/ 5 h 101"/>
                    <a:gd name="T4" fmla="*/ 60 w 177"/>
                    <a:gd name="T5" fmla="*/ 9 h 101"/>
                    <a:gd name="T6" fmla="*/ 54 w 177"/>
                    <a:gd name="T7" fmla="*/ 12 h 101"/>
                    <a:gd name="T8" fmla="*/ 51 w 177"/>
                    <a:gd name="T9" fmla="*/ 12 h 101"/>
                    <a:gd name="T10" fmla="*/ 46 w 177"/>
                    <a:gd name="T11" fmla="*/ 10 h 101"/>
                    <a:gd name="T12" fmla="*/ 39 w 177"/>
                    <a:gd name="T13" fmla="*/ 9 h 101"/>
                    <a:gd name="T14" fmla="*/ 33 w 177"/>
                    <a:gd name="T15" fmla="*/ 9 h 101"/>
                    <a:gd name="T16" fmla="*/ 29 w 177"/>
                    <a:gd name="T17" fmla="*/ 10 h 101"/>
                    <a:gd name="T18" fmla="*/ 31 w 177"/>
                    <a:gd name="T19" fmla="*/ 11 h 101"/>
                    <a:gd name="T20" fmla="*/ 36 w 177"/>
                    <a:gd name="T21" fmla="*/ 11 h 101"/>
                    <a:gd name="T22" fmla="*/ 46 w 177"/>
                    <a:gd name="T23" fmla="*/ 16 h 101"/>
                    <a:gd name="T24" fmla="*/ 47 w 177"/>
                    <a:gd name="T25" fmla="*/ 20 h 101"/>
                    <a:gd name="T26" fmla="*/ 42 w 177"/>
                    <a:gd name="T27" fmla="*/ 24 h 101"/>
                    <a:gd name="T28" fmla="*/ 36 w 177"/>
                    <a:gd name="T29" fmla="*/ 25 h 101"/>
                    <a:gd name="T30" fmla="*/ 29 w 177"/>
                    <a:gd name="T31" fmla="*/ 24 h 101"/>
                    <a:gd name="T32" fmla="*/ 21 w 177"/>
                    <a:gd name="T33" fmla="*/ 22 h 101"/>
                    <a:gd name="T34" fmla="*/ 14 w 177"/>
                    <a:gd name="T35" fmla="*/ 23 h 101"/>
                    <a:gd name="T36" fmla="*/ 14 w 177"/>
                    <a:gd name="T37" fmla="*/ 24 h 101"/>
                    <a:gd name="T38" fmla="*/ 20 w 177"/>
                    <a:gd name="T39" fmla="*/ 25 h 101"/>
                    <a:gd name="T40" fmla="*/ 25 w 177"/>
                    <a:gd name="T41" fmla="*/ 26 h 101"/>
                    <a:gd name="T42" fmla="*/ 31 w 177"/>
                    <a:gd name="T43" fmla="*/ 28 h 101"/>
                    <a:gd name="T44" fmla="*/ 30 w 177"/>
                    <a:gd name="T45" fmla="*/ 32 h 101"/>
                    <a:gd name="T46" fmla="*/ 23 w 177"/>
                    <a:gd name="T47" fmla="*/ 36 h 101"/>
                    <a:gd name="T48" fmla="*/ 14 w 177"/>
                    <a:gd name="T49" fmla="*/ 39 h 101"/>
                    <a:gd name="T50" fmla="*/ 6 w 177"/>
                    <a:gd name="T51" fmla="*/ 40 h 101"/>
                    <a:gd name="T52" fmla="*/ 1 w 177"/>
                    <a:gd name="T53" fmla="*/ 40 h 101"/>
                    <a:gd name="T54" fmla="*/ 1 w 177"/>
                    <a:gd name="T55" fmla="*/ 41 h 101"/>
                    <a:gd name="T56" fmla="*/ 6 w 177"/>
                    <a:gd name="T57" fmla="*/ 42 h 101"/>
                    <a:gd name="T58" fmla="*/ 14 w 177"/>
                    <a:gd name="T59" fmla="*/ 41 h 101"/>
                    <a:gd name="T60" fmla="*/ 24 w 177"/>
                    <a:gd name="T61" fmla="*/ 40 h 101"/>
                    <a:gd name="T62" fmla="*/ 33 w 177"/>
                    <a:gd name="T63" fmla="*/ 36 h 101"/>
                    <a:gd name="T64" fmla="*/ 39 w 177"/>
                    <a:gd name="T65" fmla="*/ 36 h 101"/>
                    <a:gd name="T66" fmla="*/ 39 w 177"/>
                    <a:gd name="T67" fmla="*/ 44 h 101"/>
                    <a:gd name="T68" fmla="*/ 35 w 177"/>
                    <a:gd name="T69" fmla="*/ 50 h 101"/>
                    <a:gd name="T70" fmla="*/ 37 w 177"/>
                    <a:gd name="T71" fmla="*/ 50 h 101"/>
                    <a:gd name="T72" fmla="*/ 41 w 177"/>
                    <a:gd name="T73" fmla="*/ 47 h 101"/>
                    <a:gd name="T74" fmla="*/ 43 w 177"/>
                    <a:gd name="T75" fmla="*/ 37 h 101"/>
                    <a:gd name="T76" fmla="*/ 47 w 177"/>
                    <a:gd name="T77" fmla="*/ 28 h 101"/>
                    <a:gd name="T78" fmla="*/ 55 w 177"/>
                    <a:gd name="T79" fmla="*/ 20 h 101"/>
                    <a:gd name="T80" fmla="*/ 62 w 177"/>
                    <a:gd name="T81" fmla="*/ 21 h 101"/>
                    <a:gd name="T82" fmla="*/ 63 w 177"/>
                    <a:gd name="T83" fmla="*/ 32 h 101"/>
                    <a:gd name="T84" fmla="*/ 61 w 177"/>
                    <a:gd name="T85" fmla="*/ 38 h 101"/>
                    <a:gd name="T86" fmla="*/ 63 w 177"/>
                    <a:gd name="T87" fmla="*/ 39 h 101"/>
                    <a:gd name="T88" fmla="*/ 66 w 177"/>
                    <a:gd name="T89" fmla="*/ 33 h 101"/>
                    <a:gd name="T90" fmla="*/ 66 w 177"/>
                    <a:gd name="T91" fmla="*/ 21 h 101"/>
                    <a:gd name="T92" fmla="*/ 66 w 177"/>
                    <a:gd name="T93" fmla="*/ 13 h 101"/>
                    <a:gd name="T94" fmla="*/ 72 w 177"/>
                    <a:gd name="T95" fmla="*/ 9 h 101"/>
                    <a:gd name="T96" fmla="*/ 80 w 177"/>
                    <a:gd name="T97" fmla="*/ 5 h 101"/>
                    <a:gd name="T98" fmla="*/ 86 w 177"/>
                    <a:gd name="T99" fmla="*/ 2 h 101"/>
                    <a:gd name="T100" fmla="*/ 87 w 177"/>
                    <a:gd name="T101" fmla="*/ 0 h 101"/>
                    <a:gd name="T102" fmla="*/ 81 w 177"/>
                    <a:gd name="T103" fmla="*/ 1 h 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7" h="101">
                      <a:moveTo>
                        <a:pt x="157" y="3"/>
                      </a:moveTo>
                      <a:lnTo>
                        <a:pt x="152" y="5"/>
                      </a:lnTo>
                      <a:lnTo>
                        <a:pt x="145" y="7"/>
                      </a:lnTo>
                      <a:lnTo>
                        <a:pt x="137" y="11"/>
                      </a:lnTo>
                      <a:lnTo>
                        <a:pt x="128" y="14"/>
                      </a:lnTo>
                      <a:lnTo>
                        <a:pt x="119" y="19"/>
                      </a:lnTo>
                      <a:lnTo>
                        <a:pt x="113" y="22"/>
                      </a:lnTo>
                      <a:lnTo>
                        <a:pt x="107" y="25"/>
                      </a:lnTo>
                      <a:lnTo>
                        <a:pt x="105" y="27"/>
                      </a:lnTo>
                      <a:lnTo>
                        <a:pt x="101" y="25"/>
                      </a:lnTo>
                      <a:lnTo>
                        <a:pt x="96" y="21"/>
                      </a:lnTo>
                      <a:lnTo>
                        <a:pt x="91" y="20"/>
                      </a:lnTo>
                      <a:lnTo>
                        <a:pt x="85" y="18"/>
                      </a:lnTo>
                      <a:lnTo>
                        <a:pt x="78" y="18"/>
                      </a:lnTo>
                      <a:lnTo>
                        <a:pt x="72" y="17"/>
                      </a:lnTo>
                      <a:lnTo>
                        <a:pt x="66" y="18"/>
                      </a:lnTo>
                      <a:lnTo>
                        <a:pt x="61" y="19"/>
                      </a:lnTo>
                      <a:lnTo>
                        <a:pt x="57" y="21"/>
                      </a:lnTo>
                      <a:lnTo>
                        <a:pt x="58" y="22"/>
                      </a:lnTo>
                      <a:lnTo>
                        <a:pt x="61" y="22"/>
                      </a:lnTo>
                      <a:lnTo>
                        <a:pt x="65" y="22"/>
                      </a:lnTo>
                      <a:lnTo>
                        <a:pt x="72" y="23"/>
                      </a:lnTo>
                      <a:lnTo>
                        <a:pt x="83" y="27"/>
                      </a:lnTo>
                      <a:lnTo>
                        <a:pt x="91" y="32"/>
                      </a:lnTo>
                      <a:lnTo>
                        <a:pt x="96" y="35"/>
                      </a:lnTo>
                      <a:lnTo>
                        <a:pt x="93" y="40"/>
                      </a:lnTo>
                      <a:lnTo>
                        <a:pt x="88" y="44"/>
                      </a:lnTo>
                      <a:lnTo>
                        <a:pt x="83" y="49"/>
                      </a:lnTo>
                      <a:lnTo>
                        <a:pt x="79" y="51"/>
                      </a:lnTo>
                      <a:lnTo>
                        <a:pt x="72" y="50"/>
                      </a:lnTo>
                      <a:lnTo>
                        <a:pt x="65" y="49"/>
                      </a:lnTo>
                      <a:lnTo>
                        <a:pt x="57" y="48"/>
                      </a:lnTo>
                      <a:lnTo>
                        <a:pt x="49" y="46"/>
                      </a:lnTo>
                      <a:lnTo>
                        <a:pt x="41" y="45"/>
                      </a:lnTo>
                      <a:lnTo>
                        <a:pt x="34" y="45"/>
                      </a:lnTo>
                      <a:lnTo>
                        <a:pt x="28" y="46"/>
                      </a:lnTo>
                      <a:lnTo>
                        <a:pt x="24" y="48"/>
                      </a:lnTo>
                      <a:lnTo>
                        <a:pt x="28" y="48"/>
                      </a:lnTo>
                      <a:lnTo>
                        <a:pt x="33" y="49"/>
                      </a:lnTo>
                      <a:lnTo>
                        <a:pt x="39" y="50"/>
                      </a:lnTo>
                      <a:lnTo>
                        <a:pt x="45" y="51"/>
                      </a:lnTo>
                      <a:lnTo>
                        <a:pt x="50" y="52"/>
                      </a:lnTo>
                      <a:lnTo>
                        <a:pt x="56" y="53"/>
                      </a:lnTo>
                      <a:lnTo>
                        <a:pt x="61" y="56"/>
                      </a:lnTo>
                      <a:lnTo>
                        <a:pt x="65" y="58"/>
                      </a:lnTo>
                      <a:lnTo>
                        <a:pt x="60" y="64"/>
                      </a:lnTo>
                      <a:lnTo>
                        <a:pt x="53" y="68"/>
                      </a:lnTo>
                      <a:lnTo>
                        <a:pt x="45" y="73"/>
                      </a:lnTo>
                      <a:lnTo>
                        <a:pt x="37" y="76"/>
                      </a:lnTo>
                      <a:lnTo>
                        <a:pt x="28" y="79"/>
                      </a:lnTo>
                      <a:lnTo>
                        <a:pt x="19" y="80"/>
                      </a:lnTo>
                      <a:lnTo>
                        <a:pt x="12" y="81"/>
                      </a:lnTo>
                      <a:lnTo>
                        <a:pt x="7" y="81"/>
                      </a:lnTo>
                      <a:lnTo>
                        <a:pt x="2" y="81"/>
                      </a:lnTo>
                      <a:lnTo>
                        <a:pt x="0" y="82"/>
                      </a:lnTo>
                      <a:lnTo>
                        <a:pt x="1" y="83"/>
                      </a:lnTo>
                      <a:lnTo>
                        <a:pt x="5" y="85"/>
                      </a:lnTo>
                      <a:lnTo>
                        <a:pt x="11" y="85"/>
                      </a:lnTo>
                      <a:lnTo>
                        <a:pt x="18" y="85"/>
                      </a:lnTo>
                      <a:lnTo>
                        <a:pt x="27" y="83"/>
                      </a:lnTo>
                      <a:lnTo>
                        <a:pt x="37" y="82"/>
                      </a:lnTo>
                      <a:lnTo>
                        <a:pt x="47" y="80"/>
                      </a:lnTo>
                      <a:lnTo>
                        <a:pt x="56" y="76"/>
                      </a:lnTo>
                      <a:lnTo>
                        <a:pt x="65" y="72"/>
                      </a:lnTo>
                      <a:lnTo>
                        <a:pt x="73" y="66"/>
                      </a:lnTo>
                      <a:lnTo>
                        <a:pt x="78" y="73"/>
                      </a:lnTo>
                      <a:lnTo>
                        <a:pt x="79" y="81"/>
                      </a:lnTo>
                      <a:lnTo>
                        <a:pt x="77" y="89"/>
                      </a:lnTo>
                      <a:lnTo>
                        <a:pt x="72" y="97"/>
                      </a:lnTo>
                      <a:lnTo>
                        <a:pt x="70" y="100"/>
                      </a:lnTo>
                      <a:lnTo>
                        <a:pt x="70" y="101"/>
                      </a:lnTo>
                      <a:lnTo>
                        <a:pt x="73" y="101"/>
                      </a:lnTo>
                      <a:lnTo>
                        <a:pt x="77" y="98"/>
                      </a:lnTo>
                      <a:lnTo>
                        <a:pt x="81" y="94"/>
                      </a:lnTo>
                      <a:lnTo>
                        <a:pt x="85" y="85"/>
                      </a:lnTo>
                      <a:lnTo>
                        <a:pt x="86" y="74"/>
                      </a:lnTo>
                      <a:lnTo>
                        <a:pt x="85" y="64"/>
                      </a:lnTo>
                      <a:lnTo>
                        <a:pt x="93" y="56"/>
                      </a:lnTo>
                      <a:lnTo>
                        <a:pt x="101" y="46"/>
                      </a:lnTo>
                      <a:lnTo>
                        <a:pt x="109" y="40"/>
                      </a:lnTo>
                      <a:lnTo>
                        <a:pt x="118" y="36"/>
                      </a:lnTo>
                      <a:lnTo>
                        <a:pt x="123" y="43"/>
                      </a:lnTo>
                      <a:lnTo>
                        <a:pt x="125" y="52"/>
                      </a:lnTo>
                      <a:lnTo>
                        <a:pt x="125" y="64"/>
                      </a:lnTo>
                      <a:lnTo>
                        <a:pt x="123" y="73"/>
                      </a:lnTo>
                      <a:lnTo>
                        <a:pt x="122" y="76"/>
                      </a:lnTo>
                      <a:lnTo>
                        <a:pt x="123" y="78"/>
                      </a:lnTo>
                      <a:lnTo>
                        <a:pt x="125" y="78"/>
                      </a:lnTo>
                      <a:lnTo>
                        <a:pt x="128" y="74"/>
                      </a:lnTo>
                      <a:lnTo>
                        <a:pt x="131" y="66"/>
                      </a:lnTo>
                      <a:lnTo>
                        <a:pt x="133" y="56"/>
                      </a:lnTo>
                      <a:lnTo>
                        <a:pt x="132" y="43"/>
                      </a:lnTo>
                      <a:lnTo>
                        <a:pt x="129" y="30"/>
                      </a:lnTo>
                      <a:lnTo>
                        <a:pt x="132" y="27"/>
                      </a:lnTo>
                      <a:lnTo>
                        <a:pt x="138" y="23"/>
                      </a:lnTo>
                      <a:lnTo>
                        <a:pt x="144" y="19"/>
                      </a:lnTo>
                      <a:lnTo>
                        <a:pt x="152" y="14"/>
                      </a:lnTo>
                      <a:lnTo>
                        <a:pt x="160" y="10"/>
                      </a:lnTo>
                      <a:lnTo>
                        <a:pt x="167" y="6"/>
                      </a:lnTo>
                      <a:lnTo>
                        <a:pt x="172" y="4"/>
                      </a:lnTo>
                      <a:lnTo>
                        <a:pt x="177" y="2"/>
                      </a:lnTo>
                      <a:lnTo>
                        <a:pt x="174" y="0"/>
                      </a:lnTo>
                      <a:lnTo>
                        <a:pt x="168" y="2"/>
                      </a:lnTo>
                      <a:lnTo>
                        <a:pt x="161" y="3"/>
                      </a:lnTo>
                      <a:lnTo>
                        <a:pt x="157"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9" name="Freeform 281">
                  <a:extLst>
                    <a:ext uri="{FF2B5EF4-FFF2-40B4-BE49-F238E27FC236}">
                      <a16:creationId xmlns:a16="http://schemas.microsoft.com/office/drawing/2014/main" id="{C56578FE-848F-4106-9DD9-2B94D0F31153}"/>
                    </a:ext>
                  </a:extLst>
                </p:cNvPr>
                <p:cNvSpPr>
                  <a:spLocks/>
                </p:cNvSpPr>
                <p:nvPr/>
              </p:nvSpPr>
              <p:spPr bwMode="auto">
                <a:xfrm>
                  <a:off x="141" y="117"/>
                  <a:ext cx="8" cy="9"/>
                </a:xfrm>
                <a:custGeom>
                  <a:avLst/>
                  <a:gdLst>
                    <a:gd name="T0" fmla="*/ 1 w 16"/>
                    <a:gd name="T1" fmla="*/ 1 h 17"/>
                    <a:gd name="T2" fmla="*/ 4 w 16"/>
                    <a:gd name="T3" fmla="*/ 0 h 17"/>
                    <a:gd name="T4" fmla="*/ 6 w 16"/>
                    <a:gd name="T5" fmla="*/ 0 h 17"/>
                    <a:gd name="T6" fmla="*/ 7 w 16"/>
                    <a:gd name="T7" fmla="*/ 1 h 17"/>
                    <a:gd name="T8" fmla="*/ 8 w 16"/>
                    <a:gd name="T9" fmla="*/ 3 h 17"/>
                    <a:gd name="T10" fmla="*/ 8 w 16"/>
                    <a:gd name="T11" fmla="*/ 4 h 17"/>
                    <a:gd name="T12" fmla="*/ 8 w 16"/>
                    <a:gd name="T13" fmla="*/ 6 h 17"/>
                    <a:gd name="T14" fmla="*/ 8 w 16"/>
                    <a:gd name="T15" fmla="*/ 7 h 17"/>
                    <a:gd name="T16" fmla="*/ 7 w 16"/>
                    <a:gd name="T17" fmla="*/ 8 h 17"/>
                    <a:gd name="T18" fmla="*/ 6 w 16"/>
                    <a:gd name="T19" fmla="*/ 9 h 17"/>
                    <a:gd name="T20" fmla="*/ 5 w 16"/>
                    <a:gd name="T21" fmla="*/ 9 h 17"/>
                    <a:gd name="T22" fmla="*/ 3 w 16"/>
                    <a:gd name="T23" fmla="*/ 8 h 17"/>
                    <a:gd name="T24" fmla="*/ 1 w 16"/>
                    <a:gd name="T25" fmla="*/ 7 h 17"/>
                    <a:gd name="T26" fmla="*/ 1 w 16"/>
                    <a:gd name="T27" fmla="*/ 5 h 17"/>
                    <a:gd name="T28" fmla="*/ 0 w 16"/>
                    <a:gd name="T29" fmla="*/ 3 h 17"/>
                    <a:gd name="T30" fmla="*/ 0 w 16"/>
                    <a:gd name="T31" fmla="*/ 1 h 17"/>
                    <a:gd name="T32" fmla="*/ 1 w 16"/>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7">
                      <a:moveTo>
                        <a:pt x="2" y="1"/>
                      </a:moveTo>
                      <a:lnTo>
                        <a:pt x="7" y="0"/>
                      </a:lnTo>
                      <a:lnTo>
                        <a:pt x="11" y="0"/>
                      </a:lnTo>
                      <a:lnTo>
                        <a:pt x="14" y="1"/>
                      </a:lnTo>
                      <a:lnTo>
                        <a:pt x="15" y="5"/>
                      </a:lnTo>
                      <a:lnTo>
                        <a:pt x="16" y="8"/>
                      </a:lnTo>
                      <a:lnTo>
                        <a:pt x="16" y="12"/>
                      </a:lnTo>
                      <a:lnTo>
                        <a:pt x="15" y="14"/>
                      </a:lnTo>
                      <a:lnTo>
                        <a:pt x="14" y="16"/>
                      </a:lnTo>
                      <a:lnTo>
                        <a:pt x="12" y="17"/>
                      </a:lnTo>
                      <a:lnTo>
                        <a:pt x="9" y="17"/>
                      </a:lnTo>
                      <a:lnTo>
                        <a:pt x="6" y="16"/>
                      </a:lnTo>
                      <a:lnTo>
                        <a:pt x="2" y="14"/>
                      </a:lnTo>
                      <a:lnTo>
                        <a:pt x="1" y="10"/>
                      </a:lnTo>
                      <a:lnTo>
                        <a:pt x="0" y="6"/>
                      </a:lnTo>
                      <a:lnTo>
                        <a:pt x="0" y="2"/>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0" name="Freeform 282">
                  <a:extLst>
                    <a:ext uri="{FF2B5EF4-FFF2-40B4-BE49-F238E27FC236}">
                      <a16:creationId xmlns:a16="http://schemas.microsoft.com/office/drawing/2014/main" id="{FBE91A46-C2DC-4D7A-8657-0B38826EE64C}"/>
                    </a:ext>
                  </a:extLst>
                </p:cNvPr>
                <p:cNvSpPr>
                  <a:spLocks/>
                </p:cNvSpPr>
                <p:nvPr/>
              </p:nvSpPr>
              <p:spPr bwMode="auto">
                <a:xfrm>
                  <a:off x="139" y="137"/>
                  <a:ext cx="7" cy="6"/>
                </a:xfrm>
                <a:custGeom>
                  <a:avLst/>
                  <a:gdLst>
                    <a:gd name="T0" fmla="*/ 1 w 14"/>
                    <a:gd name="T1" fmla="*/ 1 h 12"/>
                    <a:gd name="T2" fmla="*/ 2 w 14"/>
                    <a:gd name="T3" fmla="*/ 0 h 12"/>
                    <a:gd name="T4" fmla="*/ 4 w 14"/>
                    <a:gd name="T5" fmla="*/ 0 h 12"/>
                    <a:gd name="T6" fmla="*/ 5 w 14"/>
                    <a:gd name="T7" fmla="*/ 1 h 12"/>
                    <a:gd name="T8" fmla="*/ 6 w 14"/>
                    <a:gd name="T9" fmla="*/ 2 h 12"/>
                    <a:gd name="T10" fmla="*/ 7 w 14"/>
                    <a:gd name="T11" fmla="*/ 3 h 12"/>
                    <a:gd name="T12" fmla="*/ 7 w 14"/>
                    <a:gd name="T13" fmla="*/ 3 h 12"/>
                    <a:gd name="T14" fmla="*/ 6 w 14"/>
                    <a:gd name="T15" fmla="*/ 4 h 12"/>
                    <a:gd name="T16" fmla="*/ 6 w 14"/>
                    <a:gd name="T17" fmla="*/ 6 h 12"/>
                    <a:gd name="T18" fmla="*/ 5 w 14"/>
                    <a:gd name="T19" fmla="*/ 6 h 12"/>
                    <a:gd name="T20" fmla="*/ 3 w 14"/>
                    <a:gd name="T21" fmla="*/ 6 h 12"/>
                    <a:gd name="T22" fmla="*/ 1 w 14"/>
                    <a:gd name="T23" fmla="*/ 6 h 12"/>
                    <a:gd name="T24" fmla="*/ 1 w 14"/>
                    <a:gd name="T25" fmla="*/ 5 h 12"/>
                    <a:gd name="T26" fmla="*/ 1 w 14"/>
                    <a:gd name="T27" fmla="*/ 4 h 12"/>
                    <a:gd name="T28" fmla="*/ 0 w 14"/>
                    <a:gd name="T29" fmla="*/ 4 h 12"/>
                    <a:gd name="T30" fmla="*/ 0 w 14"/>
                    <a:gd name="T31" fmla="*/ 2 h 12"/>
                    <a:gd name="T32" fmla="*/ 1 w 14"/>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2">
                      <a:moveTo>
                        <a:pt x="1" y="2"/>
                      </a:moveTo>
                      <a:lnTo>
                        <a:pt x="4" y="0"/>
                      </a:lnTo>
                      <a:lnTo>
                        <a:pt x="7" y="0"/>
                      </a:lnTo>
                      <a:lnTo>
                        <a:pt x="10" y="2"/>
                      </a:lnTo>
                      <a:lnTo>
                        <a:pt x="12" y="3"/>
                      </a:lnTo>
                      <a:lnTo>
                        <a:pt x="14" y="5"/>
                      </a:lnTo>
                      <a:lnTo>
                        <a:pt x="14" y="6"/>
                      </a:lnTo>
                      <a:lnTo>
                        <a:pt x="12" y="8"/>
                      </a:lnTo>
                      <a:lnTo>
                        <a:pt x="11" y="11"/>
                      </a:lnTo>
                      <a:lnTo>
                        <a:pt x="9" y="12"/>
                      </a:lnTo>
                      <a:lnTo>
                        <a:pt x="5" y="12"/>
                      </a:lnTo>
                      <a:lnTo>
                        <a:pt x="2" y="11"/>
                      </a:lnTo>
                      <a:lnTo>
                        <a:pt x="1" y="10"/>
                      </a:lnTo>
                      <a:lnTo>
                        <a:pt x="1" y="8"/>
                      </a:lnTo>
                      <a:lnTo>
                        <a:pt x="0" y="7"/>
                      </a:lnTo>
                      <a:lnTo>
                        <a:pt x="0" y="4"/>
                      </a:lnTo>
                      <a:lnTo>
                        <a:pt x="1"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1" name="Freeform 283">
                  <a:extLst>
                    <a:ext uri="{FF2B5EF4-FFF2-40B4-BE49-F238E27FC236}">
                      <a16:creationId xmlns:a16="http://schemas.microsoft.com/office/drawing/2014/main" id="{9940D5D9-66B6-4EB6-A369-13CCC3764BF6}"/>
                    </a:ext>
                  </a:extLst>
                </p:cNvPr>
                <p:cNvSpPr>
                  <a:spLocks/>
                </p:cNvSpPr>
                <p:nvPr/>
              </p:nvSpPr>
              <p:spPr bwMode="auto">
                <a:xfrm>
                  <a:off x="154" y="151"/>
                  <a:ext cx="10" cy="9"/>
                </a:xfrm>
                <a:custGeom>
                  <a:avLst/>
                  <a:gdLst>
                    <a:gd name="T0" fmla="*/ 1 w 18"/>
                    <a:gd name="T1" fmla="*/ 3 h 17"/>
                    <a:gd name="T2" fmla="*/ 3 w 18"/>
                    <a:gd name="T3" fmla="*/ 1 h 17"/>
                    <a:gd name="T4" fmla="*/ 5 w 18"/>
                    <a:gd name="T5" fmla="*/ 0 h 17"/>
                    <a:gd name="T6" fmla="*/ 6 w 18"/>
                    <a:gd name="T7" fmla="*/ 0 h 17"/>
                    <a:gd name="T8" fmla="*/ 8 w 18"/>
                    <a:gd name="T9" fmla="*/ 1 h 17"/>
                    <a:gd name="T10" fmla="*/ 9 w 18"/>
                    <a:gd name="T11" fmla="*/ 3 h 17"/>
                    <a:gd name="T12" fmla="*/ 10 w 18"/>
                    <a:gd name="T13" fmla="*/ 4 h 17"/>
                    <a:gd name="T14" fmla="*/ 10 w 18"/>
                    <a:gd name="T15" fmla="*/ 6 h 17"/>
                    <a:gd name="T16" fmla="*/ 9 w 18"/>
                    <a:gd name="T17" fmla="*/ 7 h 17"/>
                    <a:gd name="T18" fmla="*/ 7 w 18"/>
                    <a:gd name="T19" fmla="*/ 8 h 17"/>
                    <a:gd name="T20" fmla="*/ 6 w 18"/>
                    <a:gd name="T21" fmla="*/ 9 h 17"/>
                    <a:gd name="T22" fmla="*/ 3 w 18"/>
                    <a:gd name="T23" fmla="*/ 9 h 17"/>
                    <a:gd name="T24" fmla="*/ 2 w 18"/>
                    <a:gd name="T25" fmla="*/ 8 h 17"/>
                    <a:gd name="T26" fmla="*/ 1 w 18"/>
                    <a:gd name="T27" fmla="*/ 7 h 17"/>
                    <a:gd name="T28" fmla="*/ 0 w 18"/>
                    <a:gd name="T29" fmla="*/ 5 h 17"/>
                    <a:gd name="T30" fmla="*/ 0 w 18"/>
                    <a:gd name="T31" fmla="*/ 4 h 17"/>
                    <a:gd name="T32" fmla="*/ 1 w 18"/>
                    <a:gd name="T33" fmla="*/ 3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2" y="5"/>
                      </a:moveTo>
                      <a:lnTo>
                        <a:pt x="5" y="1"/>
                      </a:lnTo>
                      <a:lnTo>
                        <a:pt x="9" y="0"/>
                      </a:lnTo>
                      <a:lnTo>
                        <a:pt x="11" y="0"/>
                      </a:lnTo>
                      <a:lnTo>
                        <a:pt x="15" y="2"/>
                      </a:lnTo>
                      <a:lnTo>
                        <a:pt x="17" y="5"/>
                      </a:lnTo>
                      <a:lnTo>
                        <a:pt x="18" y="8"/>
                      </a:lnTo>
                      <a:lnTo>
                        <a:pt x="18" y="12"/>
                      </a:lnTo>
                      <a:lnTo>
                        <a:pt x="16" y="14"/>
                      </a:lnTo>
                      <a:lnTo>
                        <a:pt x="13" y="16"/>
                      </a:lnTo>
                      <a:lnTo>
                        <a:pt x="10" y="17"/>
                      </a:lnTo>
                      <a:lnTo>
                        <a:pt x="5" y="17"/>
                      </a:lnTo>
                      <a:lnTo>
                        <a:pt x="3" y="16"/>
                      </a:lnTo>
                      <a:lnTo>
                        <a:pt x="1" y="13"/>
                      </a:lnTo>
                      <a:lnTo>
                        <a:pt x="0" y="10"/>
                      </a:lnTo>
                      <a:lnTo>
                        <a:pt x="0" y="7"/>
                      </a:lnTo>
                      <a:lnTo>
                        <a:pt x="2"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2" name="Freeform 284">
                  <a:extLst>
                    <a:ext uri="{FF2B5EF4-FFF2-40B4-BE49-F238E27FC236}">
                      <a16:creationId xmlns:a16="http://schemas.microsoft.com/office/drawing/2014/main" id="{0BFFF04A-3A50-426C-8695-72B97882A2BF}"/>
                    </a:ext>
                  </a:extLst>
                </p:cNvPr>
                <p:cNvSpPr>
                  <a:spLocks/>
                </p:cNvSpPr>
                <p:nvPr/>
              </p:nvSpPr>
              <p:spPr bwMode="auto">
                <a:xfrm>
                  <a:off x="120" y="148"/>
                  <a:ext cx="11" cy="9"/>
                </a:xfrm>
                <a:custGeom>
                  <a:avLst/>
                  <a:gdLst>
                    <a:gd name="T0" fmla="*/ 6 w 20"/>
                    <a:gd name="T1" fmla="*/ 0 h 20"/>
                    <a:gd name="T2" fmla="*/ 8 w 20"/>
                    <a:gd name="T3" fmla="*/ 0 h 20"/>
                    <a:gd name="T4" fmla="*/ 10 w 20"/>
                    <a:gd name="T5" fmla="*/ 1 h 20"/>
                    <a:gd name="T6" fmla="*/ 11 w 20"/>
                    <a:gd name="T7" fmla="*/ 3 h 20"/>
                    <a:gd name="T8" fmla="*/ 11 w 20"/>
                    <a:gd name="T9" fmla="*/ 4 h 20"/>
                    <a:gd name="T10" fmla="*/ 10 w 20"/>
                    <a:gd name="T11" fmla="*/ 6 h 20"/>
                    <a:gd name="T12" fmla="*/ 10 w 20"/>
                    <a:gd name="T13" fmla="*/ 8 h 20"/>
                    <a:gd name="T14" fmla="*/ 8 w 20"/>
                    <a:gd name="T15" fmla="*/ 9 h 20"/>
                    <a:gd name="T16" fmla="*/ 6 w 20"/>
                    <a:gd name="T17" fmla="*/ 9 h 20"/>
                    <a:gd name="T18" fmla="*/ 4 w 20"/>
                    <a:gd name="T19" fmla="*/ 9 h 20"/>
                    <a:gd name="T20" fmla="*/ 2 w 20"/>
                    <a:gd name="T21" fmla="*/ 8 h 20"/>
                    <a:gd name="T22" fmla="*/ 1 w 20"/>
                    <a:gd name="T23" fmla="*/ 7 h 20"/>
                    <a:gd name="T24" fmla="*/ 0 w 20"/>
                    <a:gd name="T25" fmla="*/ 5 h 20"/>
                    <a:gd name="T26" fmla="*/ 1 w 20"/>
                    <a:gd name="T27" fmla="*/ 4 h 20"/>
                    <a:gd name="T28" fmla="*/ 1 w 20"/>
                    <a:gd name="T29" fmla="*/ 2 h 20"/>
                    <a:gd name="T30" fmla="*/ 3 w 20"/>
                    <a:gd name="T31" fmla="*/ 0 h 20"/>
                    <a:gd name="T32" fmla="*/ 6 w 20"/>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0">
                      <a:moveTo>
                        <a:pt x="10" y="0"/>
                      </a:moveTo>
                      <a:lnTo>
                        <a:pt x="15" y="1"/>
                      </a:lnTo>
                      <a:lnTo>
                        <a:pt x="18" y="2"/>
                      </a:lnTo>
                      <a:lnTo>
                        <a:pt x="20" y="6"/>
                      </a:lnTo>
                      <a:lnTo>
                        <a:pt x="20" y="9"/>
                      </a:lnTo>
                      <a:lnTo>
                        <a:pt x="19" y="14"/>
                      </a:lnTo>
                      <a:lnTo>
                        <a:pt x="18" y="17"/>
                      </a:lnTo>
                      <a:lnTo>
                        <a:pt x="15" y="20"/>
                      </a:lnTo>
                      <a:lnTo>
                        <a:pt x="11" y="20"/>
                      </a:lnTo>
                      <a:lnTo>
                        <a:pt x="7" y="19"/>
                      </a:lnTo>
                      <a:lnTo>
                        <a:pt x="3" y="17"/>
                      </a:lnTo>
                      <a:lnTo>
                        <a:pt x="1" y="15"/>
                      </a:lnTo>
                      <a:lnTo>
                        <a:pt x="0" y="12"/>
                      </a:lnTo>
                      <a:lnTo>
                        <a:pt x="1" y="8"/>
                      </a:lnTo>
                      <a:lnTo>
                        <a:pt x="2" y="4"/>
                      </a:lnTo>
                      <a:lnTo>
                        <a:pt x="5" y="1"/>
                      </a:lnTo>
                      <a:lnTo>
                        <a:pt x="1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3" name="Freeform 285">
                  <a:extLst>
                    <a:ext uri="{FF2B5EF4-FFF2-40B4-BE49-F238E27FC236}">
                      <a16:creationId xmlns:a16="http://schemas.microsoft.com/office/drawing/2014/main" id="{55507465-3223-4591-ACDB-8F0CBC9AD32B}"/>
                    </a:ext>
                  </a:extLst>
                </p:cNvPr>
                <p:cNvSpPr>
                  <a:spLocks/>
                </p:cNvSpPr>
                <p:nvPr/>
              </p:nvSpPr>
              <p:spPr bwMode="auto">
                <a:xfrm>
                  <a:off x="115" y="126"/>
                  <a:ext cx="11" cy="9"/>
                </a:xfrm>
                <a:custGeom>
                  <a:avLst/>
                  <a:gdLst>
                    <a:gd name="T0" fmla="*/ 0 w 21"/>
                    <a:gd name="T1" fmla="*/ 5 h 19"/>
                    <a:gd name="T2" fmla="*/ 0 w 21"/>
                    <a:gd name="T3" fmla="*/ 3 h 19"/>
                    <a:gd name="T4" fmla="*/ 2 w 21"/>
                    <a:gd name="T5" fmla="*/ 1 h 19"/>
                    <a:gd name="T6" fmla="*/ 3 w 21"/>
                    <a:gd name="T7" fmla="*/ 1 h 19"/>
                    <a:gd name="T8" fmla="*/ 6 w 21"/>
                    <a:gd name="T9" fmla="*/ 0 h 19"/>
                    <a:gd name="T10" fmla="*/ 7 w 21"/>
                    <a:gd name="T11" fmla="*/ 0 h 19"/>
                    <a:gd name="T12" fmla="*/ 9 w 21"/>
                    <a:gd name="T13" fmla="*/ 1 h 19"/>
                    <a:gd name="T14" fmla="*/ 10 w 21"/>
                    <a:gd name="T15" fmla="*/ 2 h 19"/>
                    <a:gd name="T16" fmla="*/ 11 w 21"/>
                    <a:gd name="T17" fmla="*/ 3 h 19"/>
                    <a:gd name="T18" fmla="*/ 11 w 21"/>
                    <a:gd name="T19" fmla="*/ 5 h 19"/>
                    <a:gd name="T20" fmla="*/ 10 w 21"/>
                    <a:gd name="T21" fmla="*/ 6 h 19"/>
                    <a:gd name="T22" fmla="*/ 9 w 21"/>
                    <a:gd name="T23" fmla="*/ 8 h 19"/>
                    <a:gd name="T24" fmla="*/ 7 w 21"/>
                    <a:gd name="T25" fmla="*/ 9 h 19"/>
                    <a:gd name="T26" fmla="*/ 6 w 21"/>
                    <a:gd name="T27" fmla="*/ 9 h 19"/>
                    <a:gd name="T28" fmla="*/ 3 w 21"/>
                    <a:gd name="T29" fmla="*/ 9 h 19"/>
                    <a:gd name="T30" fmla="*/ 2 w 21"/>
                    <a:gd name="T31" fmla="*/ 7 h 19"/>
                    <a:gd name="T32" fmla="*/ 0 w 21"/>
                    <a:gd name="T33" fmla="*/ 5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9">
                      <a:moveTo>
                        <a:pt x="0" y="11"/>
                      </a:moveTo>
                      <a:lnTo>
                        <a:pt x="0" y="6"/>
                      </a:lnTo>
                      <a:lnTo>
                        <a:pt x="3" y="3"/>
                      </a:lnTo>
                      <a:lnTo>
                        <a:pt x="6" y="2"/>
                      </a:lnTo>
                      <a:lnTo>
                        <a:pt x="11" y="0"/>
                      </a:lnTo>
                      <a:lnTo>
                        <a:pt x="14" y="0"/>
                      </a:lnTo>
                      <a:lnTo>
                        <a:pt x="18" y="2"/>
                      </a:lnTo>
                      <a:lnTo>
                        <a:pt x="20" y="4"/>
                      </a:lnTo>
                      <a:lnTo>
                        <a:pt x="21" y="6"/>
                      </a:lnTo>
                      <a:lnTo>
                        <a:pt x="21" y="10"/>
                      </a:lnTo>
                      <a:lnTo>
                        <a:pt x="20" y="13"/>
                      </a:lnTo>
                      <a:lnTo>
                        <a:pt x="18" y="17"/>
                      </a:lnTo>
                      <a:lnTo>
                        <a:pt x="14" y="19"/>
                      </a:lnTo>
                      <a:lnTo>
                        <a:pt x="11" y="19"/>
                      </a:lnTo>
                      <a:lnTo>
                        <a:pt x="6" y="18"/>
                      </a:lnTo>
                      <a:lnTo>
                        <a:pt x="3"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4" name="Freeform 286">
                  <a:extLst>
                    <a:ext uri="{FF2B5EF4-FFF2-40B4-BE49-F238E27FC236}">
                      <a16:creationId xmlns:a16="http://schemas.microsoft.com/office/drawing/2014/main" id="{311423F5-F5EB-4376-9E20-49454E0B6066}"/>
                    </a:ext>
                  </a:extLst>
                </p:cNvPr>
                <p:cNvSpPr>
                  <a:spLocks/>
                </p:cNvSpPr>
                <p:nvPr/>
              </p:nvSpPr>
              <p:spPr bwMode="auto">
                <a:xfrm>
                  <a:off x="100" y="126"/>
                  <a:ext cx="8" cy="8"/>
                </a:xfrm>
                <a:custGeom>
                  <a:avLst/>
                  <a:gdLst>
                    <a:gd name="T0" fmla="*/ 0 w 18"/>
                    <a:gd name="T1" fmla="*/ 6 h 16"/>
                    <a:gd name="T2" fmla="*/ 0 w 18"/>
                    <a:gd name="T3" fmla="*/ 4 h 16"/>
                    <a:gd name="T4" fmla="*/ 1 w 18"/>
                    <a:gd name="T5" fmla="*/ 2 h 16"/>
                    <a:gd name="T6" fmla="*/ 2 w 18"/>
                    <a:gd name="T7" fmla="*/ 1 h 16"/>
                    <a:gd name="T8" fmla="*/ 4 w 18"/>
                    <a:gd name="T9" fmla="*/ 0 h 16"/>
                    <a:gd name="T10" fmla="*/ 5 w 18"/>
                    <a:gd name="T11" fmla="*/ 0 h 16"/>
                    <a:gd name="T12" fmla="*/ 7 w 18"/>
                    <a:gd name="T13" fmla="*/ 1 h 16"/>
                    <a:gd name="T14" fmla="*/ 7 w 18"/>
                    <a:gd name="T15" fmla="*/ 3 h 16"/>
                    <a:gd name="T16" fmla="*/ 8 w 18"/>
                    <a:gd name="T17" fmla="*/ 4 h 16"/>
                    <a:gd name="T18" fmla="*/ 7 w 18"/>
                    <a:gd name="T19" fmla="*/ 6 h 16"/>
                    <a:gd name="T20" fmla="*/ 7 w 18"/>
                    <a:gd name="T21" fmla="*/ 7 h 16"/>
                    <a:gd name="T22" fmla="*/ 6 w 18"/>
                    <a:gd name="T23" fmla="*/ 8 h 16"/>
                    <a:gd name="T24" fmla="*/ 5 w 18"/>
                    <a:gd name="T25" fmla="*/ 8 h 16"/>
                    <a:gd name="T26" fmla="*/ 3 w 18"/>
                    <a:gd name="T27" fmla="*/ 8 h 16"/>
                    <a:gd name="T28" fmla="*/ 2 w 18"/>
                    <a:gd name="T29" fmla="*/ 8 h 16"/>
                    <a:gd name="T30" fmla="*/ 0 w 18"/>
                    <a:gd name="T31" fmla="*/ 7 h 16"/>
                    <a:gd name="T32" fmla="*/ 0 w 18"/>
                    <a:gd name="T33" fmla="*/ 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6">
                      <a:moveTo>
                        <a:pt x="0" y="11"/>
                      </a:moveTo>
                      <a:lnTo>
                        <a:pt x="0" y="7"/>
                      </a:lnTo>
                      <a:lnTo>
                        <a:pt x="3" y="4"/>
                      </a:lnTo>
                      <a:lnTo>
                        <a:pt x="5" y="1"/>
                      </a:lnTo>
                      <a:lnTo>
                        <a:pt x="8" y="0"/>
                      </a:lnTo>
                      <a:lnTo>
                        <a:pt x="12" y="0"/>
                      </a:lnTo>
                      <a:lnTo>
                        <a:pt x="15" y="1"/>
                      </a:lnTo>
                      <a:lnTo>
                        <a:pt x="16" y="5"/>
                      </a:lnTo>
                      <a:lnTo>
                        <a:pt x="18" y="7"/>
                      </a:lnTo>
                      <a:lnTo>
                        <a:pt x="16" y="11"/>
                      </a:lnTo>
                      <a:lnTo>
                        <a:pt x="15" y="13"/>
                      </a:lnTo>
                      <a:lnTo>
                        <a:pt x="13" y="15"/>
                      </a:lnTo>
                      <a:lnTo>
                        <a:pt x="11" y="16"/>
                      </a:lnTo>
                      <a:lnTo>
                        <a:pt x="7" y="16"/>
                      </a:lnTo>
                      <a:lnTo>
                        <a:pt x="4" y="15"/>
                      </a:lnTo>
                      <a:lnTo>
                        <a:pt x="0"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5" name="Freeform 287">
                  <a:extLst>
                    <a:ext uri="{FF2B5EF4-FFF2-40B4-BE49-F238E27FC236}">
                      <a16:creationId xmlns:a16="http://schemas.microsoft.com/office/drawing/2014/main" id="{358CCCDF-2D29-4305-8B88-CA4E845E431D}"/>
                    </a:ext>
                  </a:extLst>
                </p:cNvPr>
                <p:cNvSpPr>
                  <a:spLocks/>
                </p:cNvSpPr>
                <p:nvPr/>
              </p:nvSpPr>
              <p:spPr bwMode="auto">
                <a:xfrm>
                  <a:off x="112" y="111"/>
                  <a:ext cx="9" cy="9"/>
                </a:xfrm>
                <a:custGeom>
                  <a:avLst/>
                  <a:gdLst>
                    <a:gd name="T0" fmla="*/ 0 w 18"/>
                    <a:gd name="T1" fmla="*/ 5 h 17"/>
                    <a:gd name="T2" fmla="*/ 1 w 18"/>
                    <a:gd name="T3" fmla="*/ 3 h 17"/>
                    <a:gd name="T4" fmla="*/ 1 w 18"/>
                    <a:gd name="T5" fmla="*/ 2 h 17"/>
                    <a:gd name="T6" fmla="*/ 2 w 18"/>
                    <a:gd name="T7" fmla="*/ 1 h 17"/>
                    <a:gd name="T8" fmla="*/ 4 w 18"/>
                    <a:gd name="T9" fmla="*/ 0 h 17"/>
                    <a:gd name="T10" fmla="*/ 6 w 18"/>
                    <a:gd name="T11" fmla="*/ 0 h 17"/>
                    <a:gd name="T12" fmla="*/ 8 w 18"/>
                    <a:gd name="T13" fmla="*/ 1 h 17"/>
                    <a:gd name="T14" fmla="*/ 9 w 18"/>
                    <a:gd name="T15" fmla="*/ 2 h 17"/>
                    <a:gd name="T16" fmla="*/ 9 w 18"/>
                    <a:gd name="T17" fmla="*/ 3 h 17"/>
                    <a:gd name="T18" fmla="*/ 9 w 18"/>
                    <a:gd name="T19" fmla="*/ 5 h 17"/>
                    <a:gd name="T20" fmla="*/ 9 w 18"/>
                    <a:gd name="T21" fmla="*/ 6 h 17"/>
                    <a:gd name="T22" fmla="*/ 8 w 18"/>
                    <a:gd name="T23" fmla="*/ 8 h 17"/>
                    <a:gd name="T24" fmla="*/ 6 w 18"/>
                    <a:gd name="T25" fmla="*/ 9 h 17"/>
                    <a:gd name="T26" fmla="*/ 4 w 18"/>
                    <a:gd name="T27" fmla="*/ 9 h 17"/>
                    <a:gd name="T28" fmla="*/ 2 w 18"/>
                    <a:gd name="T29" fmla="*/ 8 h 17"/>
                    <a:gd name="T30" fmla="*/ 1 w 18"/>
                    <a:gd name="T31" fmla="*/ 6 h 17"/>
                    <a:gd name="T32" fmla="*/ 0 w 18"/>
                    <a:gd name="T33" fmla="*/ 5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0" y="9"/>
                      </a:moveTo>
                      <a:lnTo>
                        <a:pt x="1" y="6"/>
                      </a:lnTo>
                      <a:lnTo>
                        <a:pt x="2" y="3"/>
                      </a:lnTo>
                      <a:lnTo>
                        <a:pt x="4" y="1"/>
                      </a:lnTo>
                      <a:lnTo>
                        <a:pt x="8" y="0"/>
                      </a:lnTo>
                      <a:lnTo>
                        <a:pt x="11" y="0"/>
                      </a:lnTo>
                      <a:lnTo>
                        <a:pt x="15" y="1"/>
                      </a:lnTo>
                      <a:lnTo>
                        <a:pt x="17" y="3"/>
                      </a:lnTo>
                      <a:lnTo>
                        <a:pt x="18" y="5"/>
                      </a:lnTo>
                      <a:lnTo>
                        <a:pt x="18" y="9"/>
                      </a:lnTo>
                      <a:lnTo>
                        <a:pt x="17" y="12"/>
                      </a:lnTo>
                      <a:lnTo>
                        <a:pt x="15" y="16"/>
                      </a:lnTo>
                      <a:lnTo>
                        <a:pt x="11" y="17"/>
                      </a:lnTo>
                      <a:lnTo>
                        <a:pt x="8" y="17"/>
                      </a:lnTo>
                      <a:lnTo>
                        <a:pt x="4" y="16"/>
                      </a:lnTo>
                      <a:lnTo>
                        <a:pt x="1" y="12"/>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6" name="Freeform 288">
                  <a:extLst>
                    <a:ext uri="{FF2B5EF4-FFF2-40B4-BE49-F238E27FC236}">
                      <a16:creationId xmlns:a16="http://schemas.microsoft.com/office/drawing/2014/main" id="{0909B442-2D84-49B3-958D-F82A579DD8E6}"/>
                    </a:ext>
                  </a:extLst>
                </p:cNvPr>
                <p:cNvSpPr>
                  <a:spLocks/>
                </p:cNvSpPr>
                <p:nvPr/>
              </p:nvSpPr>
              <p:spPr bwMode="auto">
                <a:xfrm>
                  <a:off x="290" y="109"/>
                  <a:ext cx="66" cy="67"/>
                </a:xfrm>
                <a:custGeom>
                  <a:avLst/>
                  <a:gdLst>
                    <a:gd name="T0" fmla="*/ 7 w 132"/>
                    <a:gd name="T1" fmla="*/ 19 h 134"/>
                    <a:gd name="T2" fmla="*/ 11 w 132"/>
                    <a:gd name="T3" fmla="*/ 32 h 134"/>
                    <a:gd name="T4" fmla="*/ 17 w 132"/>
                    <a:gd name="T5" fmla="*/ 31 h 134"/>
                    <a:gd name="T6" fmla="*/ 22 w 132"/>
                    <a:gd name="T7" fmla="*/ 36 h 134"/>
                    <a:gd name="T8" fmla="*/ 23 w 132"/>
                    <a:gd name="T9" fmla="*/ 39 h 134"/>
                    <a:gd name="T10" fmla="*/ 18 w 132"/>
                    <a:gd name="T11" fmla="*/ 38 h 134"/>
                    <a:gd name="T12" fmla="*/ 14 w 132"/>
                    <a:gd name="T13" fmla="*/ 37 h 134"/>
                    <a:gd name="T14" fmla="*/ 10 w 132"/>
                    <a:gd name="T15" fmla="*/ 34 h 134"/>
                    <a:gd name="T16" fmla="*/ 2 w 132"/>
                    <a:gd name="T17" fmla="*/ 38 h 134"/>
                    <a:gd name="T18" fmla="*/ 1 w 132"/>
                    <a:gd name="T19" fmla="*/ 46 h 134"/>
                    <a:gd name="T20" fmla="*/ 3 w 132"/>
                    <a:gd name="T21" fmla="*/ 50 h 134"/>
                    <a:gd name="T22" fmla="*/ 14 w 132"/>
                    <a:gd name="T23" fmla="*/ 52 h 134"/>
                    <a:gd name="T24" fmla="*/ 19 w 132"/>
                    <a:gd name="T25" fmla="*/ 49 h 134"/>
                    <a:gd name="T26" fmla="*/ 19 w 132"/>
                    <a:gd name="T27" fmla="*/ 52 h 134"/>
                    <a:gd name="T28" fmla="*/ 16 w 132"/>
                    <a:gd name="T29" fmla="*/ 65 h 134"/>
                    <a:gd name="T30" fmla="*/ 27 w 132"/>
                    <a:gd name="T31" fmla="*/ 66 h 134"/>
                    <a:gd name="T32" fmla="*/ 32 w 132"/>
                    <a:gd name="T33" fmla="*/ 57 h 134"/>
                    <a:gd name="T34" fmla="*/ 28 w 132"/>
                    <a:gd name="T35" fmla="*/ 49 h 134"/>
                    <a:gd name="T36" fmla="*/ 30 w 132"/>
                    <a:gd name="T37" fmla="*/ 47 h 134"/>
                    <a:gd name="T38" fmla="*/ 32 w 132"/>
                    <a:gd name="T39" fmla="*/ 50 h 134"/>
                    <a:gd name="T40" fmla="*/ 36 w 132"/>
                    <a:gd name="T41" fmla="*/ 57 h 134"/>
                    <a:gd name="T42" fmla="*/ 45 w 132"/>
                    <a:gd name="T43" fmla="*/ 57 h 134"/>
                    <a:gd name="T44" fmla="*/ 53 w 132"/>
                    <a:gd name="T45" fmla="*/ 59 h 134"/>
                    <a:gd name="T46" fmla="*/ 60 w 132"/>
                    <a:gd name="T47" fmla="*/ 54 h 134"/>
                    <a:gd name="T48" fmla="*/ 62 w 132"/>
                    <a:gd name="T49" fmla="*/ 50 h 134"/>
                    <a:gd name="T50" fmla="*/ 60 w 132"/>
                    <a:gd name="T51" fmla="*/ 47 h 134"/>
                    <a:gd name="T52" fmla="*/ 52 w 132"/>
                    <a:gd name="T53" fmla="*/ 43 h 134"/>
                    <a:gd name="T54" fmla="*/ 46 w 132"/>
                    <a:gd name="T55" fmla="*/ 41 h 134"/>
                    <a:gd name="T56" fmla="*/ 49 w 132"/>
                    <a:gd name="T57" fmla="*/ 35 h 134"/>
                    <a:gd name="T58" fmla="*/ 57 w 132"/>
                    <a:gd name="T59" fmla="*/ 32 h 134"/>
                    <a:gd name="T60" fmla="*/ 65 w 132"/>
                    <a:gd name="T61" fmla="*/ 27 h 134"/>
                    <a:gd name="T62" fmla="*/ 65 w 132"/>
                    <a:gd name="T63" fmla="*/ 19 h 134"/>
                    <a:gd name="T64" fmla="*/ 57 w 132"/>
                    <a:gd name="T65" fmla="*/ 15 h 134"/>
                    <a:gd name="T66" fmla="*/ 49 w 132"/>
                    <a:gd name="T67" fmla="*/ 19 h 134"/>
                    <a:gd name="T68" fmla="*/ 49 w 132"/>
                    <a:gd name="T69" fmla="*/ 24 h 134"/>
                    <a:gd name="T70" fmla="*/ 42 w 132"/>
                    <a:gd name="T71" fmla="*/ 30 h 134"/>
                    <a:gd name="T72" fmla="*/ 39 w 132"/>
                    <a:gd name="T73" fmla="*/ 30 h 134"/>
                    <a:gd name="T74" fmla="*/ 38 w 132"/>
                    <a:gd name="T75" fmla="*/ 26 h 134"/>
                    <a:gd name="T76" fmla="*/ 40 w 132"/>
                    <a:gd name="T77" fmla="*/ 18 h 134"/>
                    <a:gd name="T78" fmla="*/ 47 w 132"/>
                    <a:gd name="T79" fmla="*/ 10 h 134"/>
                    <a:gd name="T80" fmla="*/ 42 w 132"/>
                    <a:gd name="T81" fmla="*/ 1 h 134"/>
                    <a:gd name="T82" fmla="*/ 34 w 132"/>
                    <a:gd name="T83" fmla="*/ 1 h 134"/>
                    <a:gd name="T84" fmla="*/ 29 w 132"/>
                    <a:gd name="T85" fmla="*/ 4 h 134"/>
                    <a:gd name="T86" fmla="*/ 26 w 132"/>
                    <a:gd name="T87" fmla="*/ 8 h 134"/>
                    <a:gd name="T88" fmla="*/ 29 w 132"/>
                    <a:gd name="T89" fmla="*/ 15 h 134"/>
                    <a:gd name="T90" fmla="*/ 32 w 132"/>
                    <a:gd name="T91" fmla="*/ 20 h 134"/>
                    <a:gd name="T92" fmla="*/ 32 w 132"/>
                    <a:gd name="T93" fmla="*/ 27 h 134"/>
                    <a:gd name="T94" fmla="*/ 28 w 132"/>
                    <a:gd name="T95" fmla="*/ 28 h 134"/>
                    <a:gd name="T96" fmla="*/ 24 w 132"/>
                    <a:gd name="T97" fmla="*/ 20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2" h="134">
                      <a:moveTo>
                        <a:pt x="33" y="30"/>
                      </a:moveTo>
                      <a:lnTo>
                        <a:pt x="23" y="32"/>
                      </a:lnTo>
                      <a:lnTo>
                        <a:pt x="14" y="38"/>
                      </a:lnTo>
                      <a:lnTo>
                        <a:pt x="11" y="48"/>
                      </a:lnTo>
                      <a:lnTo>
                        <a:pt x="17" y="62"/>
                      </a:lnTo>
                      <a:lnTo>
                        <a:pt x="21" y="64"/>
                      </a:lnTo>
                      <a:lnTo>
                        <a:pt x="26" y="66"/>
                      </a:lnTo>
                      <a:lnTo>
                        <a:pt x="30" y="64"/>
                      </a:lnTo>
                      <a:lnTo>
                        <a:pt x="33" y="62"/>
                      </a:lnTo>
                      <a:lnTo>
                        <a:pt x="36" y="66"/>
                      </a:lnTo>
                      <a:lnTo>
                        <a:pt x="40" y="68"/>
                      </a:lnTo>
                      <a:lnTo>
                        <a:pt x="43" y="71"/>
                      </a:lnTo>
                      <a:lnTo>
                        <a:pt x="45" y="75"/>
                      </a:lnTo>
                      <a:lnTo>
                        <a:pt x="46" y="77"/>
                      </a:lnTo>
                      <a:lnTo>
                        <a:pt x="46" y="78"/>
                      </a:lnTo>
                      <a:lnTo>
                        <a:pt x="44" y="78"/>
                      </a:lnTo>
                      <a:lnTo>
                        <a:pt x="40" y="77"/>
                      </a:lnTo>
                      <a:lnTo>
                        <a:pt x="35" y="76"/>
                      </a:lnTo>
                      <a:lnTo>
                        <a:pt x="32" y="76"/>
                      </a:lnTo>
                      <a:lnTo>
                        <a:pt x="29" y="75"/>
                      </a:lnTo>
                      <a:lnTo>
                        <a:pt x="28" y="74"/>
                      </a:lnTo>
                      <a:lnTo>
                        <a:pt x="27" y="71"/>
                      </a:lnTo>
                      <a:lnTo>
                        <a:pt x="23" y="69"/>
                      </a:lnTo>
                      <a:lnTo>
                        <a:pt x="19" y="68"/>
                      </a:lnTo>
                      <a:lnTo>
                        <a:pt x="13" y="68"/>
                      </a:lnTo>
                      <a:lnTo>
                        <a:pt x="7" y="70"/>
                      </a:lnTo>
                      <a:lnTo>
                        <a:pt x="3" y="75"/>
                      </a:lnTo>
                      <a:lnTo>
                        <a:pt x="0" y="82"/>
                      </a:lnTo>
                      <a:lnTo>
                        <a:pt x="0" y="89"/>
                      </a:lnTo>
                      <a:lnTo>
                        <a:pt x="2" y="92"/>
                      </a:lnTo>
                      <a:lnTo>
                        <a:pt x="3" y="96"/>
                      </a:lnTo>
                      <a:lnTo>
                        <a:pt x="4" y="98"/>
                      </a:lnTo>
                      <a:lnTo>
                        <a:pt x="5" y="100"/>
                      </a:lnTo>
                      <a:lnTo>
                        <a:pt x="12" y="104"/>
                      </a:lnTo>
                      <a:lnTo>
                        <a:pt x="20" y="104"/>
                      </a:lnTo>
                      <a:lnTo>
                        <a:pt x="27" y="103"/>
                      </a:lnTo>
                      <a:lnTo>
                        <a:pt x="32" y="99"/>
                      </a:lnTo>
                      <a:lnTo>
                        <a:pt x="35" y="97"/>
                      </a:lnTo>
                      <a:lnTo>
                        <a:pt x="38" y="97"/>
                      </a:lnTo>
                      <a:lnTo>
                        <a:pt x="42" y="97"/>
                      </a:lnTo>
                      <a:lnTo>
                        <a:pt x="45" y="98"/>
                      </a:lnTo>
                      <a:lnTo>
                        <a:pt x="38" y="104"/>
                      </a:lnTo>
                      <a:lnTo>
                        <a:pt x="33" y="113"/>
                      </a:lnTo>
                      <a:lnTo>
                        <a:pt x="29" y="122"/>
                      </a:lnTo>
                      <a:lnTo>
                        <a:pt x="32" y="129"/>
                      </a:lnTo>
                      <a:lnTo>
                        <a:pt x="38" y="132"/>
                      </a:lnTo>
                      <a:lnTo>
                        <a:pt x="46" y="134"/>
                      </a:lnTo>
                      <a:lnTo>
                        <a:pt x="53" y="131"/>
                      </a:lnTo>
                      <a:lnTo>
                        <a:pt x="59" y="127"/>
                      </a:lnTo>
                      <a:lnTo>
                        <a:pt x="61" y="120"/>
                      </a:lnTo>
                      <a:lnTo>
                        <a:pt x="63" y="113"/>
                      </a:lnTo>
                      <a:lnTo>
                        <a:pt x="60" y="107"/>
                      </a:lnTo>
                      <a:lnTo>
                        <a:pt x="58" y="101"/>
                      </a:lnTo>
                      <a:lnTo>
                        <a:pt x="56" y="98"/>
                      </a:lnTo>
                      <a:lnTo>
                        <a:pt x="56" y="96"/>
                      </a:lnTo>
                      <a:lnTo>
                        <a:pt x="58" y="94"/>
                      </a:lnTo>
                      <a:lnTo>
                        <a:pt x="60" y="93"/>
                      </a:lnTo>
                      <a:lnTo>
                        <a:pt x="61" y="94"/>
                      </a:lnTo>
                      <a:lnTo>
                        <a:pt x="63" y="97"/>
                      </a:lnTo>
                      <a:lnTo>
                        <a:pt x="64" y="100"/>
                      </a:lnTo>
                      <a:lnTo>
                        <a:pt x="65" y="105"/>
                      </a:lnTo>
                      <a:lnTo>
                        <a:pt x="66" y="109"/>
                      </a:lnTo>
                      <a:lnTo>
                        <a:pt x="71" y="114"/>
                      </a:lnTo>
                      <a:lnTo>
                        <a:pt x="76" y="114"/>
                      </a:lnTo>
                      <a:lnTo>
                        <a:pt x="86" y="109"/>
                      </a:lnTo>
                      <a:lnTo>
                        <a:pt x="89" y="113"/>
                      </a:lnTo>
                      <a:lnTo>
                        <a:pt x="94" y="115"/>
                      </a:lnTo>
                      <a:lnTo>
                        <a:pt x="99" y="117"/>
                      </a:lnTo>
                      <a:lnTo>
                        <a:pt x="105" y="117"/>
                      </a:lnTo>
                      <a:lnTo>
                        <a:pt x="110" y="116"/>
                      </a:lnTo>
                      <a:lnTo>
                        <a:pt x="116" y="114"/>
                      </a:lnTo>
                      <a:lnTo>
                        <a:pt x="120" y="108"/>
                      </a:lnTo>
                      <a:lnTo>
                        <a:pt x="124" y="101"/>
                      </a:lnTo>
                      <a:lnTo>
                        <a:pt x="124" y="100"/>
                      </a:lnTo>
                      <a:lnTo>
                        <a:pt x="124" y="99"/>
                      </a:lnTo>
                      <a:lnTo>
                        <a:pt x="123" y="98"/>
                      </a:lnTo>
                      <a:lnTo>
                        <a:pt x="123" y="97"/>
                      </a:lnTo>
                      <a:lnTo>
                        <a:pt x="120" y="93"/>
                      </a:lnTo>
                      <a:lnTo>
                        <a:pt x="117" y="89"/>
                      </a:lnTo>
                      <a:lnTo>
                        <a:pt x="111" y="85"/>
                      </a:lnTo>
                      <a:lnTo>
                        <a:pt x="103" y="85"/>
                      </a:lnTo>
                      <a:lnTo>
                        <a:pt x="98" y="85"/>
                      </a:lnTo>
                      <a:lnTo>
                        <a:pt x="95" y="84"/>
                      </a:lnTo>
                      <a:lnTo>
                        <a:pt x="91" y="82"/>
                      </a:lnTo>
                      <a:lnTo>
                        <a:pt x="89" y="79"/>
                      </a:lnTo>
                      <a:lnTo>
                        <a:pt x="93" y="75"/>
                      </a:lnTo>
                      <a:lnTo>
                        <a:pt x="97" y="69"/>
                      </a:lnTo>
                      <a:lnTo>
                        <a:pt x="101" y="66"/>
                      </a:lnTo>
                      <a:lnTo>
                        <a:pt x="104" y="63"/>
                      </a:lnTo>
                      <a:lnTo>
                        <a:pt x="113" y="63"/>
                      </a:lnTo>
                      <a:lnTo>
                        <a:pt x="120" y="62"/>
                      </a:lnTo>
                      <a:lnTo>
                        <a:pt x="125" y="59"/>
                      </a:lnTo>
                      <a:lnTo>
                        <a:pt x="129" y="54"/>
                      </a:lnTo>
                      <a:lnTo>
                        <a:pt x="132" y="48"/>
                      </a:lnTo>
                      <a:lnTo>
                        <a:pt x="132" y="44"/>
                      </a:lnTo>
                      <a:lnTo>
                        <a:pt x="129" y="38"/>
                      </a:lnTo>
                      <a:lnTo>
                        <a:pt x="127" y="33"/>
                      </a:lnTo>
                      <a:lnTo>
                        <a:pt x="121" y="30"/>
                      </a:lnTo>
                      <a:lnTo>
                        <a:pt x="114" y="29"/>
                      </a:lnTo>
                      <a:lnTo>
                        <a:pt x="108" y="30"/>
                      </a:lnTo>
                      <a:lnTo>
                        <a:pt x="102" y="32"/>
                      </a:lnTo>
                      <a:lnTo>
                        <a:pt x="98" y="37"/>
                      </a:lnTo>
                      <a:lnTo>
                        <a:pt x="97" y="40"/>
                      </a:lnTo>
                      <a:lnTo>
                        <a:pt x="97" y="44"/>
                      </a:lnTo>
                      <a:lnTo>
                        <a:pt x="98" y="47"/>
                      </a:lnTo>
                      <a:lnTo>
                        <a:pt x="94" y="52"/>
                      </a:lnTo>
                      <a:lnTo>
                        <a:pt x="88" y="56"/>
                      </a:lnTo>
                      <a:lnTo>
                        <a:pt x="83" y="60"/>
                      </a:lnTo>
                      <a:lnTo>
                        <a:pt x="81" y="62"/>
                      </a:lnTo>
                      <a:lnTo>
                        <a:pt x="80" y="60"/>
                      </a:lnTo>
                      <a:lnTo>
                        <a:pt x="78" y="59"/>
                      </a:lnTo>
                      <a:lnTo>
                        <a:pt x="75" y="56"/>
                      </a:lnTo>
                      <a:lnTo>
                        <a:pt x="73" y="55"/>
                      </a:lnTo>
                      <a:lnTo>
                        <a:pt x="75" y="51"/>
                      </a:lnTo>
                      <a:lnTo>
                        <a:pt x="78" y="45"/>
                      </a:lnTo>
                      <a:lnTo>
                        <a:pt x="79" y="40"/>
                      </a:lnTo>
                      <a:lnTo>
                        <a:pt x="80" y="36"/>
                      </a:lnTo>
                      <a:lnTo>
                        <a:pt x="86" y="31"/>
                      </a:lnTo>
                      <a:lnTo>
                        <a:pt x="90" y="25"/>
                      </a:lnTo>
                      <a:lnTo>
                        <a:pt x="93" y="19"/>
                      </a:lnTo>
                      <a:lnTo>
                        <a:pt x="93" y="13"/>
                      </a:lnTo>
                      <a:lnTo>
                        <a:pt x="89" y="7"/>
                      </a:lnTo>
                      <a:lnTo>
                        <a:pt x="84" y="2"/>
                      </a:lnTo>
                      <a:lnTo>
                        <a:pt x="78" y="0"/>
                      </a:lnTo>
                      <a:lnTo>
                        <a:pt x="72" y="0"/>
                      </a:lnTo>
                      <a:lnTo>
                        <a:pt x="67" y="1"/>
                      </a:lnTo>
                      <a:lnTo>
                        <a:pt x="64" y="2"/>
                      </a:lnTo>
                      <a:lnTo>
                        <a:pt x="60" y="6"/>
                      </a:lnTo>
                      <a:lnTo>
                        <a:pt x="57" y="8"/>
                      </a:lnTo>
                      <a:lnTo>
                        <a:pt x="55" y="10"/>
                      </a:lnTo>
                      <a:lnTo>
                        <a:pt x="53" y="14"/>
                      </a:lnTo>
                      <a:lnTo>
                        <a:pt x="52" y="16"/>
                      </a:lnTo>
                      <a:lnTo>
                        <a:pt x="52" y="19"/>
                      </a:lnTo>
                      <a:lnTo>
                        <a:pt x="53" y="25"/>
                      </a:lnTo>
                      <a:lnTo>
                        <a:pt x="57" y="29"/>
                      </a:lnTo>
                      <a:lnTo>
                        <a:pt x="60" y="32"/>
                      </a:lnTo>
                      <a:lnTo>
                        <a:pt x="64" y="34"/>
                      </a:lnTo>
                      <a:lnTo>
                        <a:pt x="64" y="40"/>
                      </a:lnTo>
                      <a:lnTo>
                        <a:pt x="64" y="45"/>
                      </a:lnTo>
                      <a:lnTo>
                        <a:pt x="63" y="49"/>
                      </a:lnTo>
                      <a:lnTo>
                        <a:pt x="63" y="53"/>
                      </a:lnTo>
                      <a:lnTo>
                        <a:pt x="60" y="53"/>
                      </a:lnTo>
                      <a:lnTo>
                        <a:pt x="57" y="54"/>
                      </a:lnTo>
                      <a:lnTo>
                        <a:pt x="56" y="55"/>
                      </a:lnTo>
                      <a:lnTo>
                        <a:pt x="55" y="55"/>
                      </a:lnTo>
                      <a:lnTo>
                        <a:pt x="50" y="49"/>
                      </a:lnTo>
                      <a:lnTo>
                        <a:pt x="48" y="40"/>
                      </a:lnTo>
                      <a:lnTo>
                        <a:pt x="42" y="33"/>
                      </a:lnTo>
                      <a:lnTo>
                        <a:pt x="33"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7" name="Freeform 289">
                  <a:extLst>
                    <a:ext uri="{FF2B5EF4-FFF2-40B4-BE49-F238E27FC236}">
                      <a16:creationId xmlns:a16="http://schemas.microsoft.com/office/drawing/2014/main" id="{B487F116-A0E3-4EC8-8713-67B92DECD76F}"/>
                    </a:ext>
                  </a:extLst>
                </p:cNvPr>
                <p:cNvSpPr>
                  <a:spLocks/>
                </p:cNvSpPr>
                <p:nvPr/>
              </p:nvSpPr>
              <p:spPr bwMode="auto">
                <a:xfrm>
                  <a:off x="244" y="197"/>
                  <a:ext cx="68" cy="118"/>
                </a:xfrm>
                <a:custGeom>
                  <a:avLst/>
                  <a:gdLst>
                    <a:gd name="T0" fmla="*/ 67 w 135"/>
                    <a:gd name="T1" fmla="*/ 0 h 235"/>
                    <a:gd name="T2" fmla="*/ 62 w 135"/>
                    <a:gd name="T3" fmla="*/ 8 h 235"/>
                    <a:gd name="T4" fmla="*/ 56 w 135"/>
                    <a:gd name="T5" fmla="*/ 14 h 235"/>
                    <a:gd name="T6" fmla="*/ 49 w 135"/>
                    <a:gd name="T7" fmla="*/ 20 h 235"/>
                    <a:gd name="T8" fmla="*/ 42 w 135"/>
                    <a:gd name="T9" fmla="*/ 24 h 235"/>
                    <a:gd name="T10" fmla="*/ 34 w 135"/>
                    <a:gd name="T11" fmla="*/ 27 h 235"/>
                    <a:gd name="T12" fmla="*/ 27 w 135"/>
                    <a:gd name="T13" fmla="*/ 29 h 235"/>
                    <a:gd name="T14" fmla="*/ 20 w 135"/>
                    <a:gd name="T15" fmla="*/ 30 h 235"/>
                    <a:gd name="T16" fmla="*/ 13 w 135"/>
                    <a:gd name="T17" fmla="*/ 30 h 235"/>
                    <a:gd name="T18" fmla="*/ 13 w 135"/>
                    <a:gd name="T19" fmla="*/ 36 h 235"/>
                    <a:gd name="T20" fmla="*/ 12 w 135"/>
                    <a:gd name="T21" fmla="*/ 42 h 235"/>
                    <a:gd name="T22" fmla="*/ 8 w 135"/>
                    <a:gd name="T23" fmla="*/ 49 h 235"/>
                    <a:gd name="T24" fmla="*/ 0 w 135"/>
                    <a:gd name="T25" fmla="*/ 55 h 235"/>
                    <a:gd name="T26" fmla="*/ 5 w 135"/>
                    <a:gd name="T27" fmla="*/ 62 h 235"/>
                    <a:gd name="T28" fmla="*/ 8 w 135"/>
                    <a:gd name="T29" fmla="*/ 71 h 235"/>
                    <a:gd name="T30" fmla="*/ 8 w 135"/>
                    <a:gd name="T31" fmla="*/ 81 h 235"/>
                    <a:gd name="T32" fmla="*/ 5 w 135"/>
                    <a:gd name="T33" fmla="*/ 89 h 235"/>
                    <a:gd name="T34" fmla="*/ 8 w 135"/>
                    <a:gd name="T35" fmla="*/ 90 h 235"/>
                    <a:gd name="T36" fmla="*/ 11 w 135"/>
                    <a:gd name="T37" fmla="*/ 92 h 235"/>
                    <a:gd name="T38" fmla="*/ 15 w 135"/>
                    <a:gd name="T39" fmla="*/ 94 h 235"/>
                    <a:gd name="T40" fmla="*/ 20 w 135"/>
                    <a:gd name="T41" fmla="*/ 97 h 235"/>
                    <a:gd name="T42" fmla="*/ 24 w 135"/>
                    <a:gd name="T43" fmla="*/ 101 h 235"/>
                    <a:gd name="T44" fmla="*/ 28 w 135"/>
                    <a:gd name="T45" fmla="*/ 105 h 235"/>
                    <a:gd name="T46" fmla="*/ 31 w 135"/>
                    <a:gd name="T47" fmla="*/ 111 h 235"/>
                    <a:gd name="T48" fmla="*/ 33 w 135"/>
                    <a:gd name="T49" fmla="*/ 118 h 235"/>
                    <a:gd name="T50" fmla="*/ 35 w 135"/>
                    <a:gd name="T51" fmla="*/ 114 h 235"/>
                    <a:gd name="T52" fmla="*/ 37 w 135"/>
                    <a:gd name="T53" fmla="*/ 109 h 235"/>
                    <a:gd name="T54" fmla="*/ 40 w 135"/>
                    <a:gd name="T55" fmla="*/ 105 h 235"/>
                    <a:gd name="T56" fmla="*/ 43 w 135"/>
                    <a:gd name="T57" fmla="*/ 101 h 235"/>
                    <a:gd name="T58" fmla="*/ 47 w 135"/>
                    <a:gd name="T59" fmla="*/ 97 h 235"/>
                    <a:gd name="T60" fmla="*/ 52 w 135"/>
                    <a:gd name="T61" fmla="*/ 94 h 235"/>
                    <a:gd name="T62" fmla="*/ 56 w 135"/>
                    <a:gd name="T63" fmla="*/ 93 h 235"/>
                    <a:gd name="T64" fmla="*/ 61 w 135"/>
                    <a:gd name="T65" fmla="*/ 91 h 235"/>
                    <a:gd name="T66" fmla="*/ 59 w 135"/>
                    <a:gd name="T67" fmla="*/ 86 h 235"/>
                    <a:gd name="T68" fmla="*/ 57 w 135"/>
                    <a:gd name="T69" fmla="*/ 79 h 235"/>
                    <a:gd name="T70" fmla="*/ 59 w 135"/>
                    <a:gd name="T71" fmla="*/ 72 h 235"/>
                    <a:gd name="T72" fmla="*/ 63 w 135"/>
                    <a:gd name="T73" fmla="*/ 64 h 235"/>
                    <a:gd name="T74" fmla="*/ 59 w 135"/>
                    <a:gd name="T75" fmla="*/ 52 h 235"/>
                    <a:gd name="T76" fmla="*/ 57 w 135"/>
                    <a:gd name="T77" fmla="*/ 40 h 235"/>
                    <a:gd name="T78" fmla="*/ 58 w 135"/>
                    <a:gd name="T79" fmla="*/ 29 h 235"/>
                    <a:gd name="T80" fmla="*/ 59 w 135"/>
                    <a:gd name="T81" fmla="*/ 21 h 235"/>
                    <a:gd name="T82" fmla="*/ 61 w 135"/>
                    <a:gd name="T83" fmla="*/ 16 h 235"/>
                    <a:gd name="T84" fmla="*/ 63 w 135"/>
                    <a:gd name="T85" fmla="*/ 11 h 235"/>
                    <a:gd name="T86" fmla="*/ 65 w 135"/>
                    <a:gd name="T87" fmla="*/ 6 h 235"/>
                    <a:gd name="T88" fmla="*/ 67 w 135"/>
                    <a:gd name="T89" fmla="*/ 4 h 235"/>
                    <a:gd name="T90" fmla="*/ 68 w 135"/>
                    <a:gd name="T91" fmla="*/ 3 h 235"/>
                    <a:gd name="T92" fmla="*/ 68 w 135"/>
                    <a:gd name="T93" fmla="*/ 2 h 235"/>
                    <a:gd name="T94" fmla="*/ 67 w 135"/>
                    <a:gd name="T95" fmla="*/ 2 h 235"/>
                    <a:gd name="T96" fmla="*/ 67 w 135"/>
                    <a:gd name="T97" fmla="*/ 2 h 235"/>
                    <a:gd name="T98" fmla="*/ 67 w 135"/>
                    <a:gd name="T99" fmla="*/ 0 h 2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5">
                      <a:moveTo>
                        <a:pt x="134" y="0"/>
                      </a:moveTo>
                      <a:lnTo>
                        <a:pt x="124" y="15"/>
                      </a:lnTo>
                      <a:lnTo>
                        <a:pt x="111" y="28"/>
                      </a:lnTo>
                      <a:lnTo>
                        <a:pt x="97" y="39"/>
                      </a:lnTo>
                      <a:lnTo>
                        <a:pt x="83" y="48"/>
                      </a:lnTo>
                      <a:lnTo>
                        <a:pt x="68" y="53"/>
                      </a:lnTo>
                      <a:lnTo>
                        <a:pt x="53" y="58"/>
                      </a:lnTo>
                      <a:lnTo>
                        <a:pt x="39" y="60"/>
                      </a:lnTo>
                      <a:lnTo>
                        <a:pt x="26" y="60"/>
                      </a:lnTo>
                      <a:lnTo>
                        <a:pt x="26" y="72"/>
                      </a:lnTo>
                      <a:lnTo>
                        <a:pt x="23" y="84"/>
                      </a:lnTo>
                      <a:lnTo>
                        <a:pt x="15" y="98"/>
                      </a:lnTo>
                      <a:lnTo>
                        <a:pt x="0" y="109"/>
                      </a:lnTo>
                      <a:lnTo>
                        <a:pt x="10" y="124"/>
                      </a:lnTo>
                      <a:lnTo>
                        <a:pt x="15" y="142"/>
                      </a:lnTo>
                      <a:lnTo>
                        <a:pt x="16" y="162"/>
                      </a:lnTo>
                      <a:lnTo>
                        <a:pt x="10" y="178"/>
                      </a:lnTo>
                      <a:lnTo>
                        <a:pt x="15" y="180"/>
                      </a:lnTo>
                      <a:lnTo>
                        <a:pt x="22" y="184"/>
                      </a:lnTo>
                      <a:lnTo>
                        <a:pt x="30" y="187"/>
                      </a:lnTo>
                      <a:lnTo>
                        <a:pt x="39" y="193"/>
                      </a:lnTo>
                      <a:lnTo>
                        <a:pt x="48" y="201"/>
                      </a:lnTo>
                      <a:lnTo>
                        <a:pt x="56" y="210"/>
                      </a:lnTo>
                      <a:lnTo>
                        <a:pt x="61" y="222"/>
                      </a:lnTo>
                      <a:lnTo>
                        <a:pt x="66" y="235"/>
                      </a:lnTo>
                      <a:lnTo>
                        <a:pt x="69" y="227"/>
                      </a:lnTo>
                      <a:lnTo>
                        <a:pt x="74" y="218"/>
                      </a:lnTo>
                      <a:lnTo>
                        <a:pt x="80" y="210"/>
                      </a:lnTo>
                      <a:lnTo>
                        <a:pt x="86" y="202"/>
                      </a:lnTo>
                      <a:lnTo>
                        <a:pt x="94" y="194"/>
                      </a:lnTo>
                      <a:lnTo>
                        <a:pt x="103" y="188"/>
                      </a:lnTo>
                      <a:lnTo>
                        <a:pt x="112" y="185"/>
                      </a:lnTo>
                      <a:lnTo>
                        <a:pt x="122" y="182"/>
                      </a:lnTo>
                      <a:lnTo>
                        <a:pt x="118" y="172"/>
                      </a:lnTo>
                      <a:lnTo>
                        <a:pt x="114" y="158"/>
                      </a:lnTo>
                      <a:lnTo>
                        <a:pt x="117" y="144"/>
                      </a:lnTo>
                      <a:lnTo>
                        <a:pt x="126" y="128"/>
                      </a:lnTo>
                      <a:lnTo>
                        <a:pt x="117" y="103"/>
                      </a:lnTo>
                      <a:lnTo>
                        <a:pt x="114" y="79"/>
                      </a:lnTo>
                      <a:lnTo>
                        <a:pt x="115" y="57"/>
                      </a:lnTo>
                      <a:lnTo>
                        <a:pt x="118" y="41"/>
                      </a:lnTo>
                      <a:lnTo>
                        <a:pt x="121" y="31"/>
                      </a:lnTo>
                      <a:lnTo>
                        <a:pt x="126" y="21"/>
                      </a:lnTo>
                      <a:lnTo>
                        <a:pt x="130" y="12"/>
                      </a:lnTo>
                      <a:lnTo>
                        <a:pt x="134" y="7"/>
                      </a:lnTo>
                      <a:lnTo>
                        <a:pt x="135" y="6"/>
                      </a:lnTo>
                      <a:lnTo>
                        <a:pt x="135" y="4"/>
                      </a:lnTo>
                      <a:lnTo>
                        <a:pt x="134" y="3"/>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8" name="Freeform 290">
                  <a:extLst>
                    <a:ext uri="{FF2B5EF4-FFF2-40B4-BE49-F238E27FC236}">
                      <a16:creationId xmlns:a16="http://schemas.microsoft.com/office/drawing/2014/main" id="{4B98CC0F-7626-40F6-9F36-FF8E44E1311F}"/>
                    </a:ext>
                  </a:extLst>
                </p:cNvPr>
                <p:cNvSpPr>
                  <a:spLocks/>
                </p:cNvSpPr>
                <p:nvPr/>
              </p:nvSpPr>
              <p:spPr bwMode="auto">
                <a:xfrm>
                  <a:off x="416" y="168"/>
                  <a:ext cx="127" cy="97"/>
                </a:xfrm>
                <a:custGeom>
                  <a:avLst/>
                  <a:gdLst>
                    <a:gd name="T0" fmla="*/ 58 w 253"/>
                    <a:gd name="T1" fmla="*/ 0 h 194"/>
                    <a:gd name="T2" fmla="*/ 53 w 253"/>
                    <a:gd name="T3" fmla="*/ 2 h 194"/>
                    <a:gd name="T4" fmla="*/ 48 w 253"/>
                    <a:gd name="T5" fmla="*/ 4 h 194"/>
                    <a:gd name="T6" fmla="*/ 42 w 253"/>
                    <a:gd name="T7" fmla="*/ 6 h 194"/>
                    <a:gd name="T8" fmla="*/ 35 w 253"/>
                    <a:gd name="T9" fmla="*/ 8 h 194"/>
                    <a:gd name="T10" fmla="*/ 27 w 253"/>
                    <a:gd name="T11" fmla="*/ 10 h 194"/>
                    <a:gd name="T12" fmla="*/ 20 w 253"/>
                    <a:gd name="T13" fmla="*/ 12 h 194"/>
                    <a:gd name="T14" fmla="*/ 14 w 253"/>
                    <a:gd name="T15" fmla="*/ 13 h 194"/>
                    <a:gd name="T16" fmla="*/ 8 w 253"/>
                    <a:gd name="T17" fmla="*/ 14 h 194"/>
                    <a:gd name="T18" fmla="*/ 6 w 253"/>
                    <a:gd name="T19" fmla="*/ 13 h 194"/>
                    <a:gd name="T20" fmla="*/ 4 w 253"/>
                    <a:gd name="T21" fmla="*/ 13 h 194"/>
                    <a:gd name="T22" fmla="*/ 1 w 253"/>
                    <a:gd name="T23" fmla="*/ 13 h 194"/>
                    <a:gd name="T24" fmla="*/ 0 w 253"/>
                    <a:gd name="T25" fmla="*/ 13 h 194"/>
                    <a:gd name="T26" fmla="*/ 7 w 253"/>
                    <a:gd name="T27" fmla="*/ 17 h 194"/>
                    <a:gd name="T28" fmla="*/ 13 w 253"/>
                    <a:gd name="T29" fmla="*/ 22 h 194"/>
                    <a:gd name="T30" fmla="*/ 18 w 253"/>
                    <a:gd name="T31" fmla="*/ 29 h 194"/>
                    <a:gd name="T32" fmla="*/ 24 w 253"/>
                    <a:gd name="T33" fmla="*/ 37 h 194"/>
                    <a:gd name="T34" fmla="*/ 28 w 253"/>
                    <a:gd name="T35" fmla="*/ 45 h 194"/>
                    <a:gd name="T36" fmla="*/ 31 w 253"/>
                    <a:gd name="T37" fmla="*/ 55 h 194"/>
                    <a:gd name="T38" fmla="*/ 33 w 253"/>
                    <a:gd name="T39" fmla="*/ 64 h 194"/>
                    <a:gd name="T40" fmla="*/ 35 w 253"/>
                    <a:gd name="T41" fmla="*/ 73 h 194"/>
                    <a:gd name="T42" fmla="*/ 39 w 253"/>
                    <a:gd name="T43" fmla="*/ 73 h 194"/>
                    <a:gd name="T44" fmla="*/ 43 w 253"/>
                    <a:gd name="T45" fmla="*/ 74 h 194"/>
                    <a:gd name="T46" fmla="*/ 47 w 253"/>
                    <a:gd name="T47" fmla="*/ 77 h 194"/>
                    <a:gd name="T48" fmla="*/ 52 w 253"/>
                    <a:gd name="T49" fmla="*/ 79 h 194"/>
                    <a:gd name="T50" fmla="*/ 57 w 253"/>
                    <a:gd name="T51" fmla="*/ 83 h 194"/>
                    <a:gd name="T52" fmla="*/ 62 w 253"/>
                    <a:gd name="T53" fmla="*/ 87 h 194"/>
                    <a:gd name="T54" fmla="*/ 66 w 253"/>
                    <a:gd name="T55" fmla="*/ 92 h 194"/>
                    <a:gd name="T56" fmla="*/ 69 w 253"/>
                    <a:gd name="T57" fmla="*/ 97 h 194"/>
                    <a:gd name="T58" fmla="*/ 72 w 253"/>
                    <a:gd name="T59" fmla="*/ 94 h 194"/>
                    <a:gd name="T60" fmla="*/ 77 w 253"/>
                    <a:gd name="T61" fmla="*/ 92 h 194"/>
                    <a:gd name="T62" fmla="*/ 83 w 253"/>
                    <a:gd name="T63" fmla="*/ 89 h 194"/>
                    <a:gd name="T64" fmla="*/ 90 w 253"/>
                    <a:gd name="T65" fmla="*/ 88 h 194"/>
                    <a:gd name="T66" fmla="*/ 98 w 253"/>
                    <a:gd name="T67" fmla="*/ 87 h 194"/>
                    <a:gd name="T68" fmla="*/ 107 w 253"/>
                    <a:gd name="T69" fmla="*/ 88 h 194"/>
                    <a:gd name="T70" fmla="*/ 116 w 253"/>
                    <a:gd name="T71" fmla="*/ 90 h 194"/>
                    <a:gd name="T72" fmla="*/ 127 w 253"/>
                    <a:gd name="T73" fmla="*/ 94 h 194"/>
                    <a:gd name="T74" fmla="*/ 124 w 253"/>
                    <a:gd name="T75" fmla="*/ 90 h 194"/>
                    <a:gd name="T76" fmla="*/ 120 w 253"/>
                    <a:gd name="T77" fmla="*/ 86 h 194"/>
                    <a:gd name="T78" fmla="*/ 118 w 253"/>
                    <a:gd name="T79" fmla="*/ 81 h 194"/>
                    <a:gd name="T80" fmla="*/ 116 w 253"/>
                    <a:gd name="T81" fmla="*/ 75 h 194"/>
                    <a:gd name="T82" fmla="*/ 115 w 253"/>
                    <a:gd name="T83" fmla="*/ 68 h 194"/>
                    <a:gd name="T84" fmla="*/ 115 w 253"/>
                    <a:gd name="T85" fmla="*/ 60 h 194"/>
                    <a:gd name="T86" fmla="*/ 118 w 253"/>
                    <a:gd name="T87" fmla="*/ 52 h 194"/>
                    <a:gd name="T88" fmla="*/ 122 w 253"/>
                    <a:gd name="T89" fmla="*/ 42 h 194"/>
                    <a:gd name="T90" fmla="*/ 116 w 253"/>
                    <a:gd name="T91" fmla="*/ 41 h 194"/>
                    <a:gd name="T92" fmla="*/ 109 w 253"/>
                    <a:gd name="T93" fmla="*/ 39 h 194"/>
                    <a:gd name="T94" fmla="*/ 104 w 253"/>
                    <a:gd name="T95" fmla="*/ 36 h 194"/>
                    <a:gd name="T96" fmla="*/ 99 w 253"/>
                    <a:gd name="T97" fmla="*/ 33 h 194"/>
                    <a:gd name="T98" fmla="*/ 94 w 253"/>
                    <a:gd name="T99" fmla="*/ 29 h 194"/>
                    <a:gd name="T100" fmla="*/ 90 w 253"/>
                    <a:gd name="T101" fmla="*/ 22 h 194"/>
                    <a:gd name="T102" fmla="*/ 89 w 253"/>
                    <a:gd name="T103" fmla="*/ 15 h 194"/>
                    <a:gd name="T104" fmla="*/ 88 w 253"/>
                    <a:gd name="T105" fmla="*/ 6 h 194"/>
                    <a:gd name="T106" fmla="*/ 85 w 253"/>
                    <a:gd name="T107" fmla="*/ 7 h 194"/>
                    <a:gd name="T108" fmla="*/ 81 w 253"/>
                    <a:gd name="T109" fmla="*/ 8 h 194"/>
                    <a:gd name="T110" fmla="*/ 78 w 253"/>
                    <a:gd name="T111" fmla="*/ 8 h 194"/>
                    <a:gd name="T112" fmla="*/ 74 w 253"/>
                    <a:gd name="T113" fmla="*/ 8 h 194"/>
                    <a:gd name="T114" fmla="*/ 70 w 253"/>
                    <a:gd name="T115" fmla="*/ 7 h 194"/>
                    <a:gd name="T116" fmla="*/ 66 w 253"/>
                    <a:gd name="T117" fmla="*/ 6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3"/>
                      </a:lnTo>
                      <a:lnTo>
                        <a:pt x="95" y="7"/>
                      </a:lnTo>
                      <a:lnTo>
                        <a:pt x="83" y="11"/>
                      </a:lnTo>
                      <a:lnTo>
                        <a:pt x="69" y="15"/>
                      </a:lnTo>
                      <a:lnTo>
                        <a:pt x="54" y="20"/>
                      </a:lnTo>
                      <a:lnTo>
                        <a:pt x="40" y="24"/>
                      </a:lnTo>
                      <a:lnTo>
                        <a:pt x="27" y="26"/>
                      </a:lnTo>
                      <a:lnTo>
                        <a:pt x="16" y="27"/>
                      </a:lnTo>
                      <a:lnTo>
                        <a:pt x="11" y="26"/>
                      </a:lnTo>
                      <a:lnTo>
                        <a:pt x="7" y="26"/>
                      </a:lnTo>
                      <a:lnTo>
                        <a:pt x="2" y="25"/>
                      </a:lnTo>
                      <a:lnTo>
                        <a:pt x="0" y="25"/>
                      </a:lnTo>
                      <a:lnTo>
                        <a:pt x="13" y="33"/>
                      </a:lnTo>
                      <a:lnTo>
                        <a:pt x="26" y="44"/>
                      </a:lnTo>
                      <a:lnTo>
                        <a:pt x="36" y="58"/>
                      </a:lnTo>
                      <a:lnTo>
                        <a:pt x="47" y="73"/>
                      </a:lnTo>
                      <a:lnTo>
                        <a:pt x="55" y="90"/>
                      </a:lnTo>
                      <a:lnTo>
                        <a:pt x="62" y="109"/>
                      </a:lnTo>
                      <a:lnTo>
                        <a:pt x="66" y="127"/>
                      </a:lnTo>
                      <a:lnTo>
                        <a:pt x="70" y="146"/>
                      </a:lnTo>
                      <a:lnTo>
                        <a:pt x="77" y="146"/>
                      </a:lnTo>
                      <a:lnTo>
                        <a:pt x="85" y="148"/>
                      </a:lnTo>
                      <a:lnTo>
                        <a:pt x="94" y="153"/>
                      </a:lnTo>
                      <a:lnTo>
                        <a:pt x="104" y="157"/>
                      </a:lnTo>
                      <a:lnTo>
                        <a:pt x="114" y="165"/>
                      </a:lnTo>
                      <a:lnTo>
                        <a:pt x="123" y="173"/>
                      </a:lnTo>
                      <a:lnTo>
                        <a:pt x="131" y="184"/>
                      </a:lnTo>
                      <a:lnTo>
                        <a:pt x="137" y="194"/>
                      </a:lnTo>
                      <a:lnTo>
                        <a:pt x="144" y="188"/>
                      </a:lnTo>
                      <a:lnTo>
                        <a:pt x="154" y="183"/>
                      </a:lnTo>
                      <a:lnTo>
                        <a:pt x="165" y="178"/>
                      </a:lnTo>
                      <a:lnTo>
                        <a:pt x="179" y="175"/>
                      </a:lnTo>
                      <a:lnTo>
                        <a:pt x="195" y="173"/>
                      </a:lnTo>
                      <a:lnTo>
                        <a:pt x="214" y="175"/>
                      </a:lnTo>
                      <a:lnTo>
                        <a:pt x="232" y="180"/>
                      </a:lnTo>
                      <a:lnTo>
                        <a:pt x="253" y="188"/>
                      </a:lnTo>
                      <a:lnTo>
                        <a:pt x="247" y="180"/>
                      </a:lnTo>
                      <a:lnTo>
                        <a:pt x="240" y="172"/>
                      </a:lnTo>
                      <a:lnTo>
                        <a:pt x="236" y="162"/>
                      </a:lnTo>
                      <a:lnTo>
                        <a:pt x="231" y="149"/>
                      </a:lnTo>
                      <a:lnTo>
                        <a:pt x="230" y="135"/>
                      </a:lnTo>
                      <a:lnTo>
                        <a:pt x="230" y="120"/>
                      </a:lnTo>
                      <a:lnTo>
                        <a:pt x="235" y="103"/>
                      </a:lnTo>
                      <a:lnTo>
                        <a:pt x="243" y="84"/>
                      </a:lnTo>
                      <a:lnTo>
                        <a:pt x="231" y="81"/>
                      </a:lnTo>
                      <a:lnTo>
                        <a:pt x="218" y="78"/>
                      </a:lnTo>
                      <a:lnTo>
                        <a:pt x="207" y="72"/>
                      </a:lnTo>
                      <a:lnTo>
                        <a:pt x="197" y="65"/>
                      </a:lnTo>
                      <a:lnTo>
                        <a:pt x="187" y="57"/>
                      </a:lnTo>
                      <a:lnTo>
                        <a:pt x="180" y="44"/>
                      </a:lnTo>
                      <a:lnTo>
                        <a:pt x="177" y="30"/>
                      </a:lnTo>
                      <a:lnTo>
                        <a:pt x="176" y="12"/>
                      </a:lnTo>
                      <a:lnTo>
                        <a:pt x="169" y="13"/>
                      </a:lnTo>
                      <a:lnTo>
                        <a:pt x="162" y="15"/>
                      </a:lnTo>
                      <a:lnTo>
                        <a:pt x="155" y="15"/>
                      </a:lnTo>
                      <a:lnTo>
                        <a:pt x="148" y="15"/>
                      </a:lnTo>
                      <a:lnTo>
                        <a:pt x="140" y="14"/>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9" name="Freeform 291">
                  <a:extLst>
                    <a:ext uri="{FF2B5EF4-FFF2-40B4-BE49-F238E27FC236}">
                      <a16:creationId xmlns:a16="http://schemas.microsoft.com/office/drawing/2014/main" id="{7044A583-399E-41F7-B475-8E5AAA442AA0}"/>
                    </a:ext>
                  </a:extLst>
                </p:cNvPr>
                <p:cNvSpPr>
                  <a:spLocks/>
                </p:cNvSpPr>
                <p:nvPr/>
              </p:nvSpPr>
              <p:spPr bwMode="auto">
                <a:xfrm>
                  <a:off x="351" y="22"/>
                  <a:ext cx="111" cy="138"/>
                </a:xfrm>
                <a:custGeom>
                  <a:avLst/>
                  <a:gdLst>
                    <a:gd name="T0" fmla="*/ 94 w 222"/>
                    <a:gd name="T1" fmla="*/ 67 h 274"/>
                    <a:gd name="T2" fmla="*/ 79 w 222"/>
                    <a:gd name="T3" fmla="*/ 68 h 274"/>
                    <a:gd name="T4" fmla="*/ 60 w 222"/>
                    <a:gd name="T5" fmla="*/ 75 h 274"/>
                    <a:gd name="T6" fmla="*/ 43 w 222"/>
                    <a:gd name="T7" fmla="*/ 90 h 274"/>
                    <a:gd name="T8" fmla="*/ 32 w 222"/>
                    <a:gd name="T9" fmla="*/ 115 h 274"/>
                    <a:gd name="T10" fmla="*/ 25 w 222"/>
                    <a:gd name="T11" fmla="*/ 130 h 274"/>
                    <a:gd name="T12" fmla="*/ 17 w 222"/>
                    <a:gd name="T13" fmla="*/ 133 h 274"/>
                    <a:gd name="T14" fmla="*/ 12 w 222"/>
                    <a:gd name="T15" fmla="*/ 134 h 274"/>
                    <a:gd name="T16" fmla="*/ 7 w 222"/>
                    <a:gd name="T17" fmla="*/ 136 h 274"/>
                    <a:gd name="T18" fmla="*/ 2 w 222"/>
                    <a:gd name="T19" fmla="*/ 137 h 274"/>
                    <a:gd name="T20" fmla="*/ 1 w 222"/>
                    <a:gd name="T21" fmla="*/ 137 h 274"/>
                    <a:gd name="T22" fmla="*/ 0 w 222"/>
                    <a:gd name="T23" fmla="*/ 136 h 274"/>
                    <a:gd name="T24" fmla="*/ 9 w 222"/>
                    <a:gd name="T25" fmla="*/ 132 h 274"/>
                    <a:gd name="T26" fmla="*/ 21 w 222"/>
                    <a:gd name="T27" fmla="*/ 118 h 274"/>
                    <a:gd name="T28" fmla="*/ 26 w 222"/>
                    <a:gd name="T29" fmla="*/ 101 h 274"/>
                    <a:gd name="T30" fmla="*/ 28 w 222"/>
                    <a:gd name="T31" fmla="*/ 87 h 274"/>
                    <a:gd name="T32" fmla="*/ 27 w 222"/>
                    <a:gd name="T33" fmla="*/ 77 h 274"/>
                    <a:gd name="T34" fmla="*/ 25 w 222"/>
                    <a:gd name="T35" fmla="*/ 65 h 274"/>
                    <a:gd name="T36" fmla="*/ 26 w 222"/>
                    <a:gd name="T37" fmla="*/ 58 h 274"/>
                    <a:gd name="T38" fmla="*/ 35 w 222"/>
                    <a:gd name="T39" fmla="*/ 52 h 274"/>
                    <a:gd name="T40" fmla="*/ 43 w 222"/>
                    <a:gd name="T41" fmla="*/ 42 h 274"/>
                    <a:gd name="T42" fmla="*/ 46 w 222"/>
                    <a:gd name="T43" fmla="*/ 31 h 274"/>
                    <a:gd name="T44" fmla="*/ 49 w 222"/>
                    <a:gd name="T45" fmla="*/ 24 h 274"/>
                    <a:gd name="T46" fmla="*/ 62 w 222"/>
                    <a:gd name="T47" fmla="*/ 20 h 274"/>
                    <a:gd name="T48" fmla="*/ 75 w 222"/>
                    <a:gd name="T49" fmla="*/ 13 h 274"/>
                    <a:gd name="T50" fmla="*/ 87 w 222"/>
                    <a:gd name="T51" fmla="*/ 4 h 274"/>
                    <a:gd name="T52" fmla="*/ 90 w 222"/>
                    <a:gd name="T53" fmla="*/ 5 h 274"/>
                    <a:gd name="T54" fmla="*/ 92 w 222"/>
                    <a:gd name="T55" fmla="*/ 19 h 274"/>
                    <a:gd name="T56" fmla="*/ 97 w 222"/>
                    <a:gd name="T57" fmla="*/ 31 h 274"/>
                    <a:gd name="T58" fmla="*/ 106 w 222"/>
                    <a:gd name="T59" fmla="*/ 42 h 274"/>
                    <a:gd name="T60" fmla="*/ 108 w 222"/>
                    <a:gd name="T61" fmla="*/ 46 h 274"/>
                    <a:gd name="T62" fmla="*/ 101 w 222"/>
                    <a:gd name="T63" fmla="*/ 49 h 274"/>
                    <a:gd name="T64" fmla="*/ 96 w 222"/>
                    <a:gd name="T65" fmla="*/ 54 h 274"/>
                    <a:gd name="T66" fmla="*/ 95 w 222"/>
                    <a:gd name="T67" fmla="*/ 62 h 2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4">
                      <a:moveTo>
                        <a:pt x="194" y="133"/>
                      </a:moveTo>
                      <a:lnTo>
                        <a:pt x="187" y="133"/>
                      </a:lnTo>
                      <a:lnTo>
                        <a:pt x="175" y="133"/>
                      </a:lnTo>
                      <a:lnTo>
                        <a:pt x="158" y="135"/>
                      </a:lnTo>
                      <a:lnTo>
                        <a:pt x="140" y="139"/>
                      </a:lnTo>
                      <a:lnTo>
                        <a:pt x="120" y="148"/>
                      </a:lnTo>
                      <a:lnTo>
                        <a:pt x="102" y="160"/>
                      </a:lnTo>
                      <a:lnTo>
                        <a:pt x="85" y="179"/>
                      </a:lnTo>
                      <a:lnTo>
                        <a:pt x="72" y="205"/>
                      </a:lnTo>
                      <a:lnTo>
                        <a:pt x="64" y="228"/>
                      </a:lnTo>
                      <a:lnTo>
                        <a:pt x="57" y="247"/>
                      </a:lnTo>
                      <a:lnTo>
                        <a:pt x="49" y="258"/>
                      </a:lnTo>
                      <a:lnTo>
                        <a:pt x="40" y="264"/>
                      </a:lnTo>
                      <a:lnTo>
                        <a:pt x="34" y="265"/>
                      </a:lnTo>
                      <a:lnTo>
                        <a:pt x="29" y="266"/>
                      </a:lnTo>
                      <a:lnTo>
                        <a:pt x="24" y="267"/>
                      </a:lnTo>
                      <a:lnTo>
                        <a:pt x="18" y="269"/>
                      </a:lnTo>
                      <a:lnTo>
                        <a:pt x="13" y="270"/>
                      </a:lnTo>
                      <a:lnTo>
                        <a:pt x="9" y="271"/>
                      </a:lnTo>
                      <a:lnTo>
                        <a:pt x="4" y="273"/>
                      </a:lnTo>
                      <a:lnTo>
                        <a:pt x="1" y="274"/>
                      </a:lnTo>
                      <a:lnTo>
                        <a:pt x="1" y="273"/>
                      </a:lnTo>
                      <a:lnTo>
                        <a:pt x="1" y="272"/>
                      </a:lnTo>
                      <a:lnTo>
                        <a:pt x="0" y="271"/>
                      </a:lnTo>
                      <a:lnTo>
                        <a:pt x="0" y="270"/>
                      </a:lnTo>
                      <a:lnTo>
                        <a:pt x="18" y="262"/>
                      </a:lnTo>
                      <a:lnTo>
                        <a:pt x="33" y="249"/>
                      </a:lnTo>
                      <a:lnTo>
                        <a:pt x="42" y="234"/>
                      </a:lnTo>
                      <a:lnTo>
                        <a:pt x="49" y="218"/>
                      </a:lnTo>
                      <a:lnTo>
                        <a:pt x="52" y="201"/>
                      </a:lnTo>
                      <a:lnTo>
                        <a:pt x="55" y="186"/>
                      </a:lnTo>
                      <a:lnTo>
                        <a:pt x="55" y="172"/>
                      </a:lnTo>
                      <a:lnTo>
                        <a:pt x="55" y="161"/>
                      </a:lnTo>
                      <a:lnTo>
                        <a:pt x="54" y="152"/>
                      </a:lnTo>
                      <a:lnTo>
                        <a:pt x="52" y="142"/>
                      </a:lnTo>
                      <a:lnTo>
                        <a:pt x="49" y="130"/>
                      </a:lnTo>
                      <a:lnTo>
                        <a:pt x="46" y="118"/>
                      </a:lnTo>
                      <a:lnTo>
                        <a:pt x="52" y="116"/>
                      </a:lnTo>
                      <a:lnTo>
                        <a:pt x="62" y="112"/>
                      </a:lnTo>
                      <a:lnTo>
                        <a:pt x="70" y="104"/>
                      </a:lnTo>
                      <a:lnTo>
                        <a:pt x="79" y="95"/>
                      </a:lnTo>
                      <a:lnTo>
                        <a:pt x="86" y="84"/>
                      </a:lnTo>
                      <a:lnTo>
                        <a:pt x="90" y="73"/>
                      </a:lnTo>
                      <a:lnTo>
                        <a:pt x="92" y="61"/>
                      </a:lnTo>
                      <a:lnTo>
                        <a:pt x="88" y="48"/>
                      </a:lnTo>
                      <a:lnTo>
                        <a:pt x="97" y="47"/>
                      </a:lnTo>
                      <a:lnTo>
                        <a:pt x="110" y="44"/>
                      </a:lnTo>
                      <a:lnTo>
                        <a:pt x="123" y="39"/>
                      </a:lnTo>
                      <a:lnTo>
                        <a:pt x="138" y="32"/>
                      </a:lnTo>
                      <a:lnTo>
                        <a:pt x="150" y="25"/>
                      </a:lnTo>
                      <a:lnTo>
                        <a:pt x="163" y="17"/>
                      </a:lnTo>
                      <a:lnTo>
                        <a:pt x="173" y="8"/>
                      </a:lnTo>
                      <a:lnTo>
                        <a:pt x="180" y="0"/>
                      </a:lnTo>
                      <a:lnTo>
                        <a:pt x="180" y="10"/>
                      </a:lnTo>
                      <a:lnTo>
                        <a:pt x="181" y="23"/>
                      </a:lnTo>
                      <a:lnTo>
                        <a:pt x="184" y="37"/>
                      </a:lnTo>
                      <a:lnTo>
                        <a:pt x="188" y="50"/>
                      </a:lnTo>
                      <a:lnTo>
                        <a:pt x="194" y="62"/>
                      </a:lnTo>
                      <a:lnTo>
                        <a:pt x="202" y="74"/>
                      </a:lnTo>
                      <a:lnTo>
                        <a:pt x="211" y="83"/>
                      </a:lnTo>
                      <a:lnTo>
                        <a:pt x="222" y="90"/>
                      </a:lnTo>
                      <a:lnTo>
                        <a:pt x="215" y="91"/>
                      </a:lnTo>
                      <a:lnTo>
                        <a:pt x="208" y="93"/>
                      </a:lnTo>
                      <a:lnTo>
                        <a:pt x="201" y="97"/>
                      </a:lnTo>
                      <a:lnTo>
                        <a:pt x="195" y="101"/>
                      </a:lnTo>
                      <a:lnTo>
                        <a:pt x="191" y="107"/>
                      </a:lnTo>
                      <a:lnTo>
                        <a:pt x="190" y="115"/>
                      </a:lnTo>
                      <a:lnTo>
                        <a:pt x="190" y="123"/>
                      </a:lnTo>
                      <a:lnTo>
                        <a:pt x="194" y="13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0" name="Freeform 292">
                  <a:extLst>
                    <a:ext uri="{FF2B5EF4-FFF2-40B4-BE49-F238E27FC236}">
                      <a16:creationId xmlns:a16="http://schemas.microsoft.com/office/drawing/2014/main" id="{A7730545-FDD0-4782-B9A8-FC4483A3D2D3}"/>
                    </a:ext>
                  </a:extLst>
                </p:cNvPr>
                <p:cNvSpPr>
                  <a:spLocks/>
                </p:cNvSpPr>
                <p:nvPr/>
              </p:nvSpPr>
              <p:spPr bwMode="auto">
                <a:xfrm>
                  <a:off x="315" y="25"/>
                  <a:ext cx="66" cy="132"/>
                </a:xfrm>
                <a:custGeom>
                  <a:avLst/>
                  <a:gdLst>
                    <a:gd name="T0" fmla="*/ 35 w 131"/>
                    <a:gd name="T1" fmla="*/ 130 h 265"/>
                    <a:gd name="T2" fmla="*/ 31 w 131"/>
                    <a:gd name="T3" fmla="*/ 126 h 265"/>
                    <a:gd name="T4" fmla="*/ 24 w 131"/>
                    <a:gd name="T5" fmla="*/ 126 h 265"/>
                    <a:gd name="T6" fmla="*/ 21 w 131"/>
                    <a:gd name="T7" fmla="*/ 125 h 265"/>
                    <a:gd name="T8" fmla="*/ 22 w 131"/>
                    <a:gd name="T9" fmla="*/ 121 h 265"/>
                    <a:gd name="T10" fmla="*/ 26 w 131"/>
                    <a:gd name="T11" fmla="*/ 117 h 265"/>
                    <a:gd name="T12" fmla="*/ 32 w 131"/>
                    <a:gd name="T13" fmla="*/ 115 h 265"/>
                    <a:gd name="T14" fmla="*/ 38 w 131"/>
                    <a:gd name="T15" fmla="*/ 113 h 265"/>
                    <a:gd name="T16" fmla="*/ 41 w 131"/>
                    <a:gd name="T17" fmla="*/ 110 h 265"/>
                    <a:gd name="T18" fmla="*/ 41 w 131"/>
                    <a:gd name="T19" fmla="*/ 107 h 265"/>
                    <a:gd name="T20" fmla="*/ 41 w 131"/>
                    <a:gd name="T21" fmla="*/ 104 h 265"/>
                    <a:gd name="T22" fmla="*/ 39 w 131"/>
                    <a:gd name="T23" fmla="*/ 102 h 265"/>
                    <a:gd name="T24" fmla="*/ 36 w 131"/>
                    <a:gd name="T25" fmla="*/ 99 h 265"/>
                    <a:gd name="T26" fmla="*/ 29 w 131"/>
                    <a:gd name="T27" fmla="*/ 99 h 265"/>
                    <a:gd name="T28" fmla="*/ 24 w 131"/>
                    <a:gd name="T29" fmla="*/ 102 h 265"/>
                    <a:gd name="T30" fmla="*/ 24 w 131"/>
                    <a:gd name="T31" fmla="*/ 106 h 265"/>
                    <a:gd name="T32" fmla="*/ 22 w 131"/>
                    <a:gd name="T33" fmla="*/ 110 h 265"/>
                    <a:gd name="T34" fmla="*/ 17 w 131"/>
                    <a:gd name="T35" fmla="*/ 114 h 265"/>
                    <a:gd name="T36" fmla="*/ 15 w 131"/>
                    <a:gd name="T37" fmla="*/ 114 h 265"/>
                    <a:gd name="T38" fmla="*/ 13 w 131"/>
                    <a:gd name="T39" fmla="*/ 112 h 265"/>
                    <a:gd name="T40" fmla="*/ 13 w 131"/>
                    <a:gd name="T41" fmla="*/ 109 h 265"/>
                    <a:gd name="T42" fmla="*/ 15 w 131"/>
                    <a:gd name="T43" fmla="*/ 104 h 265"/>
                    <a:gd name="T44" fmla="*/ 17 w 131"/>
                    <a:gd name="T45" fmla="*/ 100 h 265"/>
                    <a:gd name="T46" fmla="*/ 21 w 131"/>
                    <a:gd name="T47" fmla="*/ 96 h 265"/>
                    <a:gd name="T48" fmla="*/ 22 w 131"/>
                    <a:gd name="T49" fmla="*/ 92 h 265"/>
                    <a:gd name="T50" fmla="*/ 22 w 131"/>
                    <a:gd name="T51" fmla="*/ 91 h 265"/>
                    <a:gd name="T52" fmla="*/ 20 w 131"/>
                    <a:gd name="T53" fmla="*/ 88 h 265"/>
                    <a:gd name="T54" fmla="*/ 17 w 131"/>
                    <a:gd name="T55" fmla="*/ 85 h 265"/>
                    <a:gd name="T56" fmla="*/ 12 w 131"/>
                    <a:gd name="T57" fmla="*/ 84 h 265"/>
                    <a:gd name="T58" fmla="*/ 9 w 131"/>
                    <a:gd name="T59" fmla="*/ 84 h 265"/>
                    <a:gd name="T60" fmla="*/ 7 w 131"/>
                    <a:gd name="T61" fmla="*/ 85 h 265"/>
                    <a:gd name="T62" fmla="*/ 4 w 131"/>
                    <a:gd name="T63" fmla="*/ 87 h 265"/>
                    <a:gd name="T64" fmla="*/ 0 w 131"/>
                    <a:gd name="T65" fmla="*/ 76 h 265"/>
                    <a:gd name="T66" fmla="*/ 6 w 131"/>
                    <a:gd name="T67" fmla="*/ 50 h 265"/>
                    <a:gd name="T68" fmla="*/ 24 w 131"/>
                    <a:gd name="T69" fmla="*/ 26 h 265"/>
                    <a:gd name="T70" fmla="*/ 46 w 131"/>
                    <a:gd name="T71" fmla="*/ 9 h 265"/>
                    <a:gd name="T72" fmla="*/ 59 w 131"/>
                    <a:gd name="T73" fmla="*/ 2 h 265"/>
                    <a:gd name="T74" fmla="*/ 66 w 131"/>
                    <a:gd name="T75" fmla="*/ 0 h 265"/>
                    <a:gd name="T76" fmla="*/ 60 w 131"/>
                    <a:gd name="T77" fmla="*/ 8 h 265"/>
                    <a:gd name="T78" fmla="*/ 54 w 131"/>
                    <a:gd name="T79" fmla="*/ 23 h 265"/>
                    <a:gd name="T80" fmla="*/ 54 w 131"/>
                    <a:gd name="T81" fmla="*/ 36 h 265"/>
                    <a:gd name="T82" fmla="*/ 57 w 131"/>
                    <a:gd name="T83" fmla="*/ 49 h 265"/>
                    <a:gd name="T84" fmla="*/ 61 w 131"/>
                    <a:gd name="T85" fmla="*/ 62 h 265"/>
                    <a:gd name="T86" fmla="*/ 64 w 131"/>
                    <a:gd name="T87" fmla="*/ 73 h 265"/>
                    <a:gd name="T88" fmla="*/ 64 w 131"/>
                    <a:gd name="T89" fmla="*/ 83 h 265"/>
                    <a:gd name="T90" fmla="*/ 63 w 131"/>
                    <a:gd name="T91" fmla="*/ 98 h 265"/>
                    <a:gd name="T92" fmla="*/ 58 w 131"/>
                    <a:gd name="T93" fmla="*/ 114 h 265"/>
                    <a:gd name="T94" fmla="*/ 46 w 131"/>
                    <a:gd name="T95" fmla="*/ 128 h 2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5">
                      <a:moveTo>
                        <a:pt x="73" y="265"/>
                      </a:moveTo>
                      <a:lnTo>
                        <a:pt x="70" y="261"/>
                      </a:lnTo>
                      <a:lnTo>
                        <a:pt x="67" y="257"/>
                      </a:lnTo>
                      <a:lnTo>
                        <a:pt x="61" y="253"/>
                      </a:lnTo>
                      <a:lnTo>
                        <a:pt x="53" y="253"/>
                      </a:lnTo>
                      <a:lnTo>
                        <a:pt x="48" y="253"/>
                      </a:lnTo>
                      <a:lnTo>
                        <a:pt x="45" y="252"/>
                      </a:lnTo>
                      <a:lnTo>
                        <a:pt x="41" y="250"/>
                      </a:lnTo>
                      <a:lnTo>
                        <a:pt x="39" y="247"/>
                      </a:lnTo>
                      <a:lnTo>
                        <a:pt x="43" y="243"/>
                      </a:lnTo>
                      <a:lnTo>
                        <a:pt x="47" y="237"/>
                      </a:lnTo>
                      <a:lnTo>
                        <a:pt x="51" y="234"/>
                      </a:lnTo>
                      <a:lnTo>
                        <a:pt x="54" y="231"/>
                      </a:lnTo>
                      <a:lnTo>
                        <a:pt x="63" y="231"/>
                      </a:lnTo>
                      <a:lnTo>
                        <a:pt x="70" y="230"/>
                      </a:lnTo>
                      <a:lnTo>
                        <a:pt x="75" y="227"/>
                      </a:lnTo>
                      <a:lnTo>
                        <a:pt x="79" y="222"/>
                      </a:lnTo>
                      <a:lnTo>
                        <a:pt x="81" y="220"/>
                      </a:lnTo>
                      <a:lnTo>
                        <a:pt x="81" y="216"/>
                      </a:lnTo>
                      <a:lnTo>
                        <a:pt x="82" y="214"/>
                      </a:lnTo>
                      <a:lnTo>
                        <a:pt x="82" y="212"/>
                      </a:lnTo>
                      <a:lnTo>
                        <a:pt x="81" y="209"/>
                      </a:lnTo>
                      <a:lnTo>
                        <a:pt x="79" y="206"/>
                      </a:lnTo>
                      <a:lnTo>
                        <a:pt x="78" y="204"/>
                      </a:lnTo>
                      <a:lnTo>
                        <a:pt x="77" y="201"/>
                      </a:lnTo>
                      <a:lnTo>
                        <a:pt x="71" y="198"/>
                      </a:lnTo>
                      <a:lnTo>
                        <a:pt x="64" y="197"/>
                      </a:lnTo>
                      <a:lnTo>
                        <a:pt x="58" y="198"/>
                      </a:lnTo>
                      <a:lnTo>
                        <a:pt x="52" y="200"/>
                      </a:lnTo>
                      <a:lnTo>
                        <a:pt x="48" y="205"/>
                      </a:lnTo>
                      <a:lnTo>
                        <a:pt x="47" y="208"/>
                      </a:lnTo>
                      <a:lnTo>
                        <a:pt x="47" y="212"/>
                      </a:lnTo>
                      <a:lnTo>
                        <a:pt x="48" y="215"/>
                      </a:lnTo>
                      <a:lnTo>
                        <a:pt x="44" y="220"/>
                      </a:lnTo>
                      <a:lnTo>
                        <a:pt x="38" y="224"/>
                      </a:lnTo>
                      <a:lnTo>
                        <a:pt x="33" y="228"/>
                      </a:lnTo>
                      <a:lnTo>
                        <a:pt x="31" y="230"/>
                      </a:lnTo>
                      <a:lnTo>
                        <a:pt x="30" y="228"/>
                      </a:lnTo>
                      <a:lnTo>
                        <a:pt x="28" y="227"/>
                      </a:lnTo>
                      <a:lnTo>
                        <a:pt x="25" y="224"/>
                      </a:lnTo>
                      <a:lnTo>
                        <a:pt x="23" y="223"/>
                      </a:lnTo>
                      <a:lnTo>
                        <a:pt x="25" y="219"/>
                      </a:lnTo>
                      <a:lnTo>
                        <a:pt x="28" y="213"/>
                      </a:lnTo>
                      <a:lnTo>
                        <a:pt x="29" y="208"/>
                      </a:lnTo>
                      <a:lnTo>
                        <a:pt x="30" y="204"/>
                      </a:lnTo>
                      <a:lnTo>
                        <a:pt x="34" y="200"/>
                      </a:lnTo>
                      <a:lnTo>
                        <a:pt x="38" y="197"/>
                      </a:lnTo>
                      <a:lnTo>
                        <a:pt x="41" y="192"/>
                      </a:lnTo>
                      <a:lnTo>
                        <a:pt x="43" y="187"/>
                      </a:lnTo>
                      <a:lnTo>
                        <a:pt x="43" y="185"/>
                      </a:lnTo>
                      <a:lnTo>
                        <a:pt x="43" y="184"/>
                      </a:lnTo>
                      <a:lnTo>
                        <a:pt x="43" y="182"/>
                      </a:lnTo>
                      <a:lnTo>
                        <a:pt x="43" y="181"/>
                      </a:lnTo>
                      <a:lnTo>
                        <a:pt x="40" y="176"/>
                      </a:lnTo>
                      <a:lnTo>
                        <a:pt x="38" y="173"/>
                      </a:lnTo>
                      <a:lnTo>
                        <a:pt x="33" y="170"/>
                      </a:lnTo>
                      <a:lnTo>
                        <a:pt x="26" y="168"/>
                      </a:lnTo>
                      <a:lnTo>
                        <a:pt x="24" y="168"/>
                      </a:lnTo>
                      <a:lnTo>
                        <a:pt x="21" y="168"/>
                      </a:lnTo>
                      <a:lnTo>
                        <a:pt x="17" y="169"/>
                      </a:lnTo>
                      <a:lnTo>
                        <a:pt x="15" y="170"/>
                      </a:lnTo>
                      <a:lnTo>
                        <a:pt x="13" y="171"/>
                      </a:lnTo>
                      <a:lnTo>
                        <a:pt x="10" y="173"/>
                      </a:lnTo>
                      <a:lnTo>
                        <a:pt x="8" y="175"/>
                      </a:lnTo>
                      <a:lnTo>
                        <a:pt x="7" y="176"/>
                      </a:lnTo>
                      <a:lnTo>
                        <a:pt x="0" y="152"/>
                      </a:lnTo>
                      <a:lnTo>
                        <a:pt x="2" y="125"/>
                      </a:lnTo>
                      <a:lnTo>
                        <a:pt x="11" y="100"/>
                      </a:lnTo>
                      <a:lnTo>
                        <a:pt x="28" y="75"/>
                      </a:lnTo>
                      <a:lnTo>
                        <a:pt x="47" y="53"/>
                      </a:lnTo>
                      <a:lnTo>
                        <a:pt x="69" y="33"/>
                      </a:lnTo>
                      <a:lnTo>
                        <a:pt x="92" y="18"/>
                      </a:lnTo>
                      <a:lnTo>
                        <a:pt x="112" y="8"/>
                      </a:lnTo>
                      <a:lnTo>
                        <a:pt x="117" y="4"/>
                      </a:lnTo>
                      <a:lnTo>
                        <a:pt x="125" y="1"/>
                      </a:lnTo>
                      <a:lnTo>
                        <a:pt x="131" y="0"/>
                      </a:lnTo>
                      <a:lnTo>
                        <a:pt x="128" y="4"/>
                      </a:lnTo>
                      <a:lnTo>
                        <a:pt x="120" y="16"/>
                      </a:lnTo>
                      <a:lnTo>
                        <a:pt x="113" y="31"/>
                      </a:lnTo>
                      <a:lnTo>
                        <a:pt x="107" y="46"/>
                      </a:lnTo>
                      <a:lnTo>
                        <a:pt x="106" y="62"/>
                      </a:lnTo>
                      <a:lnTo>
                        <a:pt x="107" y="72"/>
                      </a:lnTo>
                      <a:lnTo>
                        <a:pt x="111" y="84"/>
                      </a:lnTo>
                      <a:lnTo>
                        <a:pt x="114" y="98"/>
                      </a:lnTo>
                      <a:lnTo>
                        <a:pt x="119" y="113"/>
                      </a:lnTo>
                      <a:lnTo>
                        <a:pt x="122" y="125"/>
                      </a:lnTo>
                      <a:lnTo>
                        <a:pt x="125" y="137"/>
                      </a:lnTo>
                      <a:lnTo>
                        <a:pt x="127" y="147"/>
                      </a:lnTo>
                      <a:lnTo>
                        <a:pt x="128" y="156"/>
                      </a:lnTo>
                      <a:lnTo>
                        <a:pt x="128" y="167"/>
                      </a:lnTo>
                      <a:lnTo>
                        <a:pt x="128" y="181"/>
                      </a:lnTo>
                      <a:lnTo>
                        <a:pt x="125" y="196"/>
                      </a:lnTo>
                      <a:lnTo>
                        <a:pt x="122" y="213"/>
                      </a:lnTo>
                      <a:lnTo>
                        <a:pt x="115" y="229"/>
                      </a:lnTo>
                      <a:lnTo>
                        <a:pt x="106" y="244"/>
                      </a:lnTo>
                      <a:lnTo>
                        <a:pt x="91" y="257"/>
                      </a:lnTo>
                      <a:lnTo>
                        <a:pt x="73"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1" name="Freeform 293">
                  <a:extLst>
                    <a:ext uri="{FF2B5EF4-FFF2-40B4-BE49-F238E27FC236}">
                      <a16:creationId xmlns:a16="http://schemas.microsoft.com/office/drawing/2014/main" id="{427726D7-E913-4D63-9250-D3C360E54F11}"/>
                    </a:ext>
                  </a:extLst>
                </p:cNvPr>
                <p:cNvSpPr>
                  <a:spLocks/>
                </p:cNvSpPr>
                <p:nvPr/>
              </p:nvSpPr>
              <p:spPr bwMode="auto">
                <a:xfrm>
                  <a:off x="212" y="89"/>
                  <a:ext cx="320" cy="225"/>
                </a:xfrm>
                <a:custGeom>
                  <a:avLst/>
                  <a:gdLst>
                    <a:gd name="T0" fmla="*/ 148 w 640"/>
                    <a:gd name="T1" fmla="*/ 192 h 450"/>
                    <a:gd name="T2" fmla="*/ 131 w 640"/>
                    <a:gd name="T3" fmla="*/ 223 h 450"/>
                    <a:gd name="T4" fmla="*/ 116 w 640"/>
                    <a:gd name="T5" fmla="*/ 197 h 450"/>
                    <a:gd name="T6" fmla="*/ 97 w 640"/>
                    <a:gd name="T7" fmla="*/ 176 h 450"/>
                    <a:gd name="T8" fmla="*/ 91 w 640"/>
                    <a:gd name="T9" fmla="*/ 129 h 450"/>
                    <a:gd name="T10" fmla="*/ 104 w 640"/>
                    <a:gd name="T11" fmla="*/ 107 h 450"/>
                    <a:gd name="T12" fmla="*/ 115 w 640"/>
                    <a:gd name="T13" fmla="*/ 84 h 450"/>
                    <a:gd name="T14" fmla="*/ 108 w 640"/>
                    <a:gd name="T15" fmla="*/ 88 h 450"/>
                    <a:gd name="T16" fmla="*/ 99 w 640"/>
                    <a:gd name="T17" fmla="*/ 108 h 450"/>
                    <a:gd name="T18" fmla="*/ 66 w 640"/>
                    <a:gd name="T19" fmla="*/ 135 h 450"/>
                    <a:gd name="T20" fmla="*/ 40 w 640"/>
                    <a:gd name="T21" fmla="*/ 137 h 450"/>
                    <a:gd name="T22" fmla="*/ 24 w 640"/>
                    <a:gd name="T23" fmla="*/ 131 h 450"/>
                    <a:gd name="T24" fmla="*/ 0 w 640"/>
                    <a:gd name="T25" fmla="*/ 121 h 450"/>
                    <a:gd name="T26" fmla="*/ 20 w 640"/>
                    <a:gd name="T27" fmla="*/ 113 h 450"/>
                    <a:gd name="T28" fmla="*/ 38 w 640"/>
                    <a:gd name="T29" fmla="*/ 92 h 450"/>
                    <a:gd name="T30" fmla="*/ 73 w 640"/>
                    <a:gd name="T31" fmla="*/ 69 h 450"/>
                    <a:gd name="T32" fmla="*/ 94 w 640"/>
                    <a:gd name="T33" fmla="*/ 70 h 450"/>
                    <a:gd name="T34" fmla="*/ 98 w 640"/>
                    <a:gd name="T35" fmla="*/ 72 h 450"/>
                    <a:gd name="T36" fmla="*/ 93 w 640"/>
                    <a:gd name="T37" fmla="*/ 84 h 450"/>
                    <a:gd name="T38" fmla="*/ 96 w 640"/>
                    <a:gd name="T39" fmla="*/ 86 h 450"/>
                    <a:gd name="T40" fmla="*/ 108 w 640"/>
                    <a:gd name="T41" fmla="*/ 84 h 450"/>
                    <a:gd name="T42" fmla="*/ 106 w 640"/>
                    <a:gd name="T43" fmla="*/ 69 h 450"/>
                    <a:gd name="T44" fmla="*/ 110 w 640"/>
                    <a:gd name="T45" fmla="*/ 69 h 450"/>
                    <a:gd name="T46" fmla="*/ 116 w 640"/>
                    <a:gd name="T47" fmla="*/ 77 h 450"/>
                    <a:gd name="T48" fmla="*/ 131 w 640"/>
                    <a:gd name="T49" fmla="*/ 79 h 450"/>
                    <a:gd name="T50" fmla="*/ 142 w 640"/>
                    <a:gd name="T51" fmla="*/ 70 h 450"/>
                    <a:gd name="T52" fmla="*/ 154 w 640"/>
                    <a:gd name="T53" fmla="*/ 67 h 450"/>
                    <a:gd name="T54" fmla="*/ 172 w 640"/>
                    <a:gd name="T55" fmla="*/ 48 h 450"/>
                    <a:gd name="T56" fmla="*/ 210 w 640"/>
                    <a:gd name="T57" fmla="*/ 3 h 450"/>
                    <a:gd name="T58" fmla="*/ 240 w 640"/>
                    <a:gd name="T59" fmla="*/ 0 h 450"/>
                    <a:gd name="T60" fmla="*/ 264 w 640"/>
                    <a:gd name="T61" fmla="*/ 5 h 450"/>
                    <a:gd name="T62" fmla="*/ 290 w 640"/>
                    <a:gd name="T63" fmla="*/ 14 h 450"/>
                    <a:gd name="T64" fmla="*/ 315 w 640"/>
                    <a:gd name="T65" fmla="*/ 16 h 450"/>
                    <a:gd name="T66" fmla="*/ 311 w 640"/>
                    <a:gd name="T67" fmla="*/ 28 h 450"/>
                    <a:gd name="T68" fmla="*/ 277 w 640"/>
                    <a:gd name="T69" fmla="*/ 70 h 450"/>
                    <a:gd name="T70" fmla="*/ 246 w 640"/>
                    <a:gd name="T71" fmla="*/ 84 h 450"/>
                    <a:gd name="T72" fmla="*/ 213 w 640"/>
                    <a:gd name="T73" fmla="*/ 92 h 450"/>
                    <a:gd name="T74" fmla="*/ 182 w 640"/>
                    <a:gd name="T75" fmla="*/ 85 h 450"/>
                    <a:gd name="T76" fmla="*/ 166 w 640"/>
                    <a:gd name="T77" fmla="*/ 76 h 450"/>
                    <a:gd name="T78" fmla="*/ 154 w 640"/>
                    <a:gd name="T79" fmla="*/ 73 h 450"/>
                    <a:gd name="T80" fmla="*/ 142 w 640"/>
                    <a:gd name="T81" fmla="*/ 76 h 450"/>
                    <a:gd name="T82" fmla="*/ 143 w 640"/>
                    <a:gd name="T83" fmla="*/ 82 h 450"/>
                    <a:gd name="T84" fmla="*/ 157 w 640"/>
                    <a:gd name="T85" fmla="*/ 81 h 450"/>
                    <a:gd name="T86" fmla="*/ 173 w 640"/>
                    <a:gd name="T87" fmla="*/ 80 h 450"/>
                    <a:gd name="T88" fmla="*/ 205 w 640"/>
                    <a:gd name="T89" fmla="*/ 91 h 450"/>
                    <a:gd name="T90" fmla="*/ 232 w 640"/>
                    <a:gd name="T91" fmla="*/ 124 h 450"/>
                    <a:gd name="T92" fmla="*/ 241 w 640"/>
                    <a:gd name="T93" fmla="*/ 164 h 450"/>
                    <a:gd name="T94" fmla="*/ 224 w 640"/>
                    <a:gd name="T95" fmla="*/ 164 h 450"/>
                    <a:gd name="T96" fmla="*/ 187 w 640"/>
                    <a:gd name="T97" fmla="*/ 153 h 450"/>
                    <a:gd name="T98" fmla="*/ 163 w 640"/>
                    <a:gd name="T99" fmla="*/ 146 h 450"/>
                    <a:gd name="T100" fmla="*/ 145 w 640"/>
                    <a:gd name="T101" fmla="*/ 117 h 450"/>
                    <a:gd name="T102" fmla="*/ 139 w 640"/>
                    <a:gd name="T103" fmla="*/ 91 h 450"/>
                    <a:gd name="T104" fmla="*/ 126 w 640"/>
                    <a:gd name="T105" fmla="*/ 81 h 450"/>
                    <a:gd name="T106" fmla="*/ 119 w 640"/>
                    <a:gd name="T107" fmla="*/ 84 h 450"/>
                    <a:gd name="T108" fmla="*/ 126 w 640"/>
                    <a:gd name="T109" fmla="*/ 96 h 450"/>
                    <a:gd name="T110" fmla="*/ 149 w 640"/>
                    <a:gd name="T111" fmla="*/ 125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6"/>
                      </a:moveTo>
                      <a:lnTo>
                        <a:pt x="312" y="298"/>
                      </a:lnTo>
                      <a:lnTo>
                        <a:pt x="312" y="330"/>
                      </a:lnTo>
                      <a:lnTo>
                        <a:pt x="306" y="360"/>
                      </a:lnTo>
                      <a:lnTo>
                        <a:pt x="296" y="383"/>
                      </a:lnTo>
                      <a:lnTo>
                        <a:pt x="284" y="401"/>
                      </a:lnTo>
                      <a:lnTo>
                        <a:pt x="275" y="417"/>
                      </a:lnTo>
                      <a:lnTo>
                        <a:pt x="268" y="432"/>
                      </a:lnTo>
                      <a:lnTo>
                        <a:pt x="262" y="450"/>
                      </a:lnTo>
                      <a:lnTo>
                        <a:pt x="261" y="445"/>
                      </a:lnTo>
                      <a:lnTo>
                        <a:pt x="258" y="435"/>
                      </a:lnTo>
                      <a:lnTo>
                        <a:pt x="253" y="425"/>
                      </a:lnTo>
                      <a:lnTo>
                        <a:pt x="247" y="415"/>
                      </a:lnTo>
                      <a:lnTo>
                        <a:pt x="240" y="403"/>
                      </a:lnTo>
                      <a:lnTo>
                        <a:pt x="232" y="393"/>
                      </a:lnTo>
                      <a:lnTo>
                        <a:pt x="224" y="382"/>
                      </a:lnTo>
                      <a:lnTo>
                        <a:pt x="216" y="375"/>
                      </a:lnTo>
                      <a:lnTo>
                        <a:pt x="207" y="368"/>
                      </a:lnTo>
                      <a:lnTo>
                        <a:pt x="200" y="360"/>
                      </a:lnTo>
                      <a:lnTo>
                        <a:pt x="194" y="352"/>
                      </a:lnTo>
                      <a:lnTo>
                        <a:pt x="190" y="344"/>
                      </a:lnTo>
                      <a:lnTo>
                        <a:pt x="181" y="319"/>
                      </a:lnTo>
                      <a:lnTo>
                        <a:pt x="178" y="295"/>
                      </a:lnTo>
                      <a:lnTo>
                        <a:pt x="179" y="273"/>
                      </a:lnTo>
                      <a:lnTo>
                        <a:pt x="182" y="257"/>
                      </a:lnTo>
                      <a:lnTo>
                        <a:pt x="185" y="249"/>
                      </a:lnTo>
                      <a:lnTo>
                        <a:pt x="190" y="239"/>
                      </a:lnTo>
                      <a:lnTo>
                        <a:pt x="194" y="230"/>
                      </a:lnTo>
                      <a:lnTo>
                        <a:pt x="201" y="222"/>
                      </a:lnTo>
                      <a:lnTo>
                        <a:pt x="208" y="213"/>
                      </a:lnTo>
                      <a:lnTo>
                        <a:pt x="215" y="202"/>
                      </a:lnTo>
                      <a:lnTo>
                        <a:pt x="221" y="192"/>
                      </a:lnTo>
                      <a:lnTo>
                        <a:pt x="227" y="182"/>
                      </a:lnTo>
                      <a:lnTo>
                        <a:pt x="229" y="175"/>
                      </a:lnTo>
                      <a:lnTo>
                        <a:pt x="230" y="167"/>
                      </a:lnTo>
                      <a:lnTo>
                        <a:pt x="229" y="161"/>
                      </a:lnTo>
                      <a:lnTo>
                        <a:pt x="227" y="160"/>
                      </a:lnTo>
                      <a:lnTo>
                        <a:pt x="221" y="163"/>
                      </a:lnTo>
                      <a:lnTo>
                        <a:pt x="217" y="169"/>
                      </a:lnTo>
                      <a:lnTo>
                        <a:pt x="215" y="176"/>
                      </a:lnTo>
                      <a:lnTo>
                        <a:pt x="213" y="182"/>
                      </a:lnTo>
                      <a:lnTo>
                        <a:pt x="211" y="191"/>
                      </a:lnTo>
                      <a:lnTo>
                        <a:pt x="207" y="200"/>
                      </a:lnTo>
                      <a:lnTo>
                        <a:pt x="202" y="208"/>
                      </a:lnTo>
                      <a:lnTo>
                        <a:pt x="198" y="216"/>
                      </a:lnTo>
                      <a:lnTo>
                        <a:pt x="188" y="231"/>
                      </a:lnTo>
                      <a:lnTo>
                        <a:pt x="175" y="244"/>
                      </a:lnTo>
                      <a:lnTo>
                        <a:pt x="161" y="255"/>
                      </a:lnTo>
                      <a:lnTo>
                        <a:pt x="147" y="264"/>
                      </a:lnTo>
                      <a:lnTo>
                        <a:pt x="132" y="269"/>
                      </a:lnTo>
                      <a:lnTo>
                        <a:pt x="117" y="274"/>
                      </a:lnTo>
                      <a:lnTo>
                        <a:pt x="103" y="276"/>
                      </a:lnTo>
                      <a:lnTo>
                        <a:pt x="90" y="276"/>
                      </a:lnTo>
                      <a:lnTo>
                        <a:pt x="85" y="275"/>
                      </a:lnTo>
                      <a:lnTo>
                        <a:pt x="80" y="274"/>
                      </a:lnTo>
                      <a:lnTo>
                        <a:pt x="76" y="274"/>
                      </a:lnTo>
                      <a:lnTo>
                        <a:pt x="72" y="273"/>
                      </a:lnTo>
                      <a:lnTo>
                        <a:pt x="64" y="269"/>
                      </a:lnTo>
                      <a:lnTo>
                        <a:pt x="56" y="266"/>
                      </a:lnTo>
                      <a:lnTo>
                        <a:pt x="48" y="262"/>
                      </a:lnTo>
                      <a:lnTo>
                        <a:pt x="40" y="258"/>
                      </a:lnTo>
                      <a:lnTo>
                        <a:pt x="32" y="254"/>
                      </a:lnTo>
                      <a:lnTo>
                        <a:pt x="22" y="250"/>
                      </a:lnTo>
                      <a:lnTo>
                        <a:pt x="11" y="245"/>
                      </a:lnTo>
                      <a:lnTo>
                        <a:pt x="0" y="241"/>
                      </a:lnTo>
                      <a:lnTo>
                        <a:pt x="7" y="238"/>
                      </a:lnTo>
                      <a:lnTo>
                        <a:pt x="14" y="236"/>
                      </a:lnTo>
                      <a:lnTo>
                        <a:pt x="23" y="234"/>
                      </a:lnTo>
                      <a:lnTo>
                        <a:pt x="32" y="230"/>
                      </a:lnTo>
                      <a:lnTo>
                        <a:pt x="40" y="226"/>
                      </a:lnTo>
                      <a:lnTo>
                        <a:pt x="48" y="221"/>
                      </a:lnTo>
                      <a:lnTo>
                        <a:pt x="55" y="214"/>
                      </a:lnTo>
                      <a:lnTo>
                        <a:pt x="60" y="207"/>
                      </a:lnTo>
                      <a:lnTo>
                        <a:pt x="67" y="196"/>
                      </a:lnTo>
                      <a:lnTo>
                        <a:pt x="75" y="183"/>
                      </a:lnTo>
                      <a:lnTo>
                        <a:pt x="86" y="170"/>
                      </a:lnTo>
                      <a:lnTo>
                        <a:pt x="99" y="157"/>
                      </a:lnTo>
                      <a:lnTo>
                        <a:pt x="113" y="148"/>
                      </a:lnTo>
                      <a:lnTo>
                        <a:pt x="128" y="141"/>
                      </a:lnTo>
                      <a:lnTo>
                        <a:pt x="145" y="138"/>
                      </a:lnTo>
                      <a:lnTo>
                        <a:pt x="161" y="140"/>
                      </a:lnTo>
                      <a:lnTo>
                        <a:pt x="168" y="144"/>
                      </a:lnTo>
                      <a:lnTo>
                        <a:pt x="176" y="144"/>
                      </a:lnTo>
                      <a:lnTo>
                        <a:pt x="183" y="143"/>
                      </a:lnTo>
                      <a:lnTo>
                        <a:pt x="188" y="139"/>
                      </a:lnTo>
                      <a:lnTo>
                        <a:pt x="191" y="137"/>
                      </a:lnTo>
                      <a:lnTo>
                        <a:pt x="194" y="137"/>
                      </a:lnTo>
                      <a:lnTo>
                        <a:pt x="198" y="137"/>
                      </a:lnTo>
                      <a:lnTo>
                        <a:pt x="201" y="138"/>
                      </a:lnTo>
                      <a:lnTo>
                        <a:pt x="196" y="143"/>
                      </a:lnTo>
                      <a:lnTo>
                        <a:pt x="191" y="149"/>
                      </a:lnTo>
                      <a:lnTo>
                        <a:pt x="186" y="156"/>
                      </a:lnTo>
                      <a:lnTo>
                        <a:pt x="185" y="163"/>
                      </a:lnTo>
                      <a:lnTo>
                        <a:pt x="185" y="164"/>
                      </a:lnTo>
                      <a:lnTo>
                        <a:pt x="186" y="167"/>
                      </a:lnTo>
                      <a:lnTo>
                        <a:pt x="186" y="168"/>
                      </a:lnTo>
                      <a:lnTo>
                        <a:pt x="188" y="169"/>
                      </a:lnTo>
                      <a:lnTo>
                        <a:pt x="189" y="170"/>
                      </a:lnTo>
                      <a:lnTo>
                        <a:pt x="191" y="171"/>
                      </a:lnTo>
                      <a:lnTo>
                        <a:pt x="192" y="171"/>
                      </a:lnTo>
                      <a:lnTo>
                        <a:pt x="193" y="172"/>
                      </a:lnTo>
                      <a:lnTo>
                        <a:pt x="199" y="174"/>
                      </a:lnTo>
                      <a:lnTo>
                        <a:pt x="206" y="172"/>
                      </a:lnTo>
                      <a:lnTo>
                        <a:pt x="211" y="170"/>
                      </a:lnTo>
                      <a:lnTo>
                        <a:pt x="215" y="167"/>
                      </a:lnTo>
                      <a:lnTo>
                        <a:pt x="217" y="160"/>
                      </a:lnTo>
                      <a:lnTo>
                        <a:pt x="219" y="153"/>
                      </a:lnTo>
                      <a:lnTo>
                        <a:pt x="216" y="147"/>
                      </a:lnTo>
                      <a:lnTo>
                        <a:pt x="214" y="141"/>
                      </a:lnTo>
                      <a:lnTo>
                        <a:pt x="212" y="138"/>
                      </a:lnTo>
                      <a:lnTo>
                        <a:pt x="212" y="136"/>
                      </a:lnTo>
                      <a:lnTo>
                        <a:pt x="214" y="134"/>
                      </a:lnTo>
                      <a:lnTo>
                        <a:pt x="216" y="133"/>
                      </a:lnTo>
                      <a:lnTo>
                        <a:pt x="217" y="134"/>
                      </a:lnTo>
                      <a:lnTo>
                        <a:pt x="219" y="137"/>
                      </a:lnTo>
                      <a:lnTo>
                        <a:pt x="220" y="140"/>
                      </a:lnTo>
                      <a:lnTo>
                        <a:pt x="221" y="145"/>
                      </a:lnTo>
                      <a:lnTo>
                        <a:pt x="222" y="149"/>
                      </a:lnTo>
                      <a:lnTo>
                        <a:pt x="227" y="154"/>
                      </a:lnTo>
                      <a:lnTo>
                        <a:pt x="232" y="154"/>
                      </a:lnTo>
                      <a:lnTo>
                        <a:pt x="242" y="149"/>
                      </a:lnTo>
                      <a:lnTo>
                        <a:pt x="245" y="153"/>
                      </a:lnTo>
                      <a:lnTo>
                        <a:pt x="250" y="155"/>
                      </a:lnTo>
                      <a:lnTo>
                        <a:pt x="255" y="157"/>
                      </a:lnTo>
                      <a:lnTo>
                        <a:pt x="261" y="157"/>
                      </a:lnTo>
                      <a:lnTo>
                        <a:pt x="266" y="156"/>
                      </a:lnTo>
                      <a:lnTo>
                        <a:pt x="272" y="154"/>
                      </a:lnTo>
                      <a:lnTo>
                        <a:pt x="276" y="148"/>
                      </a:lnTo>
                      <a:lnTo>
                        <a:pt x="280" y="141"/>
                      </a:lnTo>
                      <a:lnTo>
                        <a:pt x="283" y="140"/>
                      </a:lnTo>
                      <a:lnTo>
                        <a:pt x="288" y="138"/>
                      </a:lnTo>
                      <a:lnTo>
                        <a:pt x="292" y="137"/>
                      </a:lnTo>
                      <a:lnTo>
                        <a:pt x="297" y="136"/>
                      </a:lnTo>
                      <a:lnTo>
                        <a:pt x="303" y="134"/>
                      </a:lnTo>
                      <a:lnTo>
                        <a:pt x="308" y="133"/>
                      </a:lnTo>
                      <a:lnTo>
                        <a:pt x="313" y="132"/>
                      </a:lnTo>
                      <a:lnTo>
                        <a:pt x="319" y="131"/>
                      </a:lnTo>
                      <a:lnTo>
                        <a:pt x="328" y="125"/>
                      </a:lnTo>
                      <a:lnTo>
                        <a:pt x="336" y="114"/>
                      </a:lnTo>
                      <a:lnTo>
                        <a:pt x="343" y="95"/>
                      </a:lnTo>
                      <a:lnTo>
                        <a:pt x="351" y="72"/>
                      </a:lnTo>
                      <a:lnTo>
                        <a:pt x="364" y="46"/>
                      </a:lnTo>
                      <a:lnTo>
                        <a:pt x="381" y="27"/>
                      </a:lnTo>
                      <a:lnTo>
                        <a:pt x="399" y="15"/>
                      </a:lnTo>
                      <a:lnTo>
                        <a:pt x="419" y="6"/>
                      </a:lnTo>
                      <a:lnTo>
                        <a:pt x="437" y="2"/>
                      </a:lnTo>
                      <a:lnTo>
                        <a:pt x="454" y="0"/>
                      </a:lnTo>
                      <a:lnTo>
                        <a:pt x="466" y="0"/>
                      </a:lnTo>
                      <a:lnTo>
                        <a:pt x="473" y="0"/>
                      </a:lnTo>
                      <a:lnTo>
                        <a:pt x="479" y="0"/>
                      </a:lnTo>
                      <a:lnTo>
                        <a:pt x="486" y="1"/>
                      </a:lnTo>
                      <a:lnTo>
                        <a:pt x="495" y="2"/>
                      </a:lnTo>
                      <a:lnTo>
                        <a:pt x="505" y="3"/>
                      </a:lnTo>
                      <a:lnTo>
                        <a:pt x="517" y="6"/>
                      </a:lnTo>
                      <a:lnTo>
                        <a:pt x="527" y="9"/>
                      </a:lnTo>
                      <a:lnTo>
                        <a:pt x="539" y="13"/>
                      </a:lnTo>
                      <a:lnTo>
                        <a:pt x="548" y="18"/>
                      </a:lnTo>
                      <a:lnTo>
                        <a:pt x="557" y="23"/>
                      </a:lnTo>
                      <a:lnTo>
                        <a:pt x="568" y="26"/>
                      </a:lnTo>
                      <a:lnTo>
                        <a:pt x="579" y="28"/>
                      </a:lnTo>
                      <a:lnTo>
                        <a:pt x="589" y="31"/>
                      </a:lnTo>
                      <a:lnTo>
                        <a:pt x="601" y="32"/>
                      </a:lnTo>
                      <a:lnTo>
                        <a:pt x="611" y="32"/>
                      </a:lnTo>
                      <a:lnTo>
                        <a:pt x="621" y="32"/>
                      </a:lnTo>
                      <a:lnTo>
                        <a:pt x="630" y="31"/>
                      </a:lnTo>
                      <a:lnTo>
                        <a:pt x="640" y="31"/>
                      </a:lnTo>
                      <a:lnTo>
                        <a:pt x="640" y="34"/>
                      </a:lnTo>
                      <a:lnTo>
                        <a:pt x="636" y="39"/>
                      </a:lnTo>
                      <a:lnTo>
                        <a:pt x="631" y="43"/>
                      </a:lnTo>
                      <a:lnTo>
                        <a:pt x="622" y="56"/>
                      </a:lnTo>
                      <a:lnTo>
                        <a:pt x="610" y="72"/>
                      </a:lnTo>
                      <a:lnTo>
                        <a:pt x="596" y="91"/>
                      </a:lnTo>
                      <a:lnTo>
                        <a:pt x="583" y="108"/>
                      </a:lnTo>
                      <a:lnTo>
                        <a:pt x="568" y="125"/>
                      </a:lnTo>
                      <a:lnTo>
                        <a:pt x="553" y="140"/>
                      </a:lnTo>
                      <a:lnTo>
                        <a:pt x="538" y="152"/>
                      </a:lnTo>
                      <a:lnTo>
                        <a:pt x="524" y="157"/>
                      </a:lnTo>
                      <a:lnTo>
                        <a:pt x="515" y="160"/>
                      </a:lnTo>
                      <a:lnTo>
                        <a:pt x="504" y="164"/>
                      </a:lnTo>
                      <a:lnTo>
                        <a:pt x="492" y="168"/>
                      </a:lnTo>
                      <a:lnTo>
                        <a:pt x="478" y="172"/>
                      </a:lnTo>
                      <a:lnTo>
                        <a:pt x="463" y="177"/>
                      </a:lnTo>
                      <a:lnTo>
                        <a:pt x="449" y="181"/>
                      </a:lnTo>
                      <a:lnTo>
                        <a:pt x="436" y="183"/>
                      </a:lnTo>
                      <a:lnTo>
                        <a:pt x="425" y="184"/>
                      </a:lnTo>
                      <a:lnTo>
                        <a:pt x="414" y="183"/>
                      </a:lnTo>
                      <a:lnTo>
                        <a:pt x="402" y="181"/>
                      </a:lnTo>
                      <a:lnTo>
                        <a:pt x="388" y="177"/>
                      </a:lnTo>
                      <a:lnTo>
                        <a:pt x="375" y="172"/>
                      </a:lnTo>
                      <a:lnTo>
                        <a:pt x="364" y="169"/>
                      </a:lnTo>
                      <a:lnTo>
                        <a:pt x="353" y="164"/>
                      </a:lnTo>
                      <a:lnTo>
                        <a:pt x="345" y="161"/>
                      </a:lnTo>
                      <a:lnTo>
                        <a:pt x="341" y="159"/>
                      </a:lnTo>
                      <a:lnTo>
                        <a:pt x="336" y="155"/>
                      </a:lnTo>
                      <a:lnTo>
                        <a:pt x="331" y="152"/>
                      </a:lnTo>
                      <a:lnTo>
                        <a:pt x="326" y="148"/>
                      </a:lnTo>
                      <a:lnTo>
                        <a:pt x="321" y="145"/>
                      </a:lnTo>
                      <a:lnTo>
                        <a:pt x="318" y="144"/>
                      </a:lnTo>
                      <a:lnTo>
                        <a:pt x="313" y="144"/>
                      </a:lnTo>
                      <a:lnTo>
                        <a:pt x="308" y="145"/>
                      </a:lnTo>
                      <a:lnTo>
                        <a:pt x="303" y="145"/>
                      </a:lnTo>
                      <a:lnTo>
                        <a:pt x="296" y="147"/>
                      </a:lnTo>
                      <a:lnTo>
                        <a:pt x="291" y="148"/>
                      </a:lnTo>
                      <a:lnTo>
                        <a:pt x="287" y="149"/>
                      </a:lnTo>
                      <a:lnTo>
                        <a:pt x="283" y="152"/>
                      </a:lnTo>
                      <a:lnTo>
                        <a:pt x="280" y="155"/>
                      </a:lnTo>
                      <a:lnTo>
                        <a:pt x="279" y="157"/>
                      </a:lnTo>
                      <a:lnTo>
                        <a:pt x="280" y="160"/>
                      </a:lnTo>
                      <a:lnTo>
                        <a:pt x="283" y="162"/>
                      </a:lnTo>
                      <a:lnTo>
                        <a:pt x="285" y="163"/>
                      </a:lnTo>
                      <a:lnTo>
                        <a:pt x="290" y="163"/>
                      </a:lnTo>
                      <a:lnTo>
                        <a:pt x="295" y="163"/>
                      </a:lnTo>
                      <a:lnTo>
                        <a:pt x="300" y="163"/>
                      </a:lnTo>
                      <a:lnTo>
                        <a:pt x="307" y="162"/>
                      </a:lnTo>
                      <a:lnTo>
                        <a:pt x="313" y="162"/>
                      </a:lnTo>
                      <a:lnTo>
                        <a:pt x="320" y="161"/>
                      </a:lnTo>
                      <a:lnTo>
                        <a:pt x="327" y="160"/>
                      </a:lnTo>
                      <a:lnTo>
                        <a:pt x="333" y="159"/>
                      </a:lnTo>
                      <a:lnTo>
                        <a:pt x="340" y="159"/>
                      </a:lnTo>
                      <a:lnTo>
                        <a:pt x="346" y="160"/>
                      </a:lnTo>
                      <a:lnTo>
                        <a:pt x="355" y="161"/>
                      </a:lnTo>
                      <a:lnTo>
                        <a:pt x="365" y="163"/>
                      </a:lnTo>
                      <a:lnTo>
                        <a:pt x="376" y="168"/>
                      </a:lnTo>
                      <a:lnTo>
                        <a:pt x="391" y="174"/>
                      </a:lnTo>
                      <a:lnTo>
                        <a:pt x="409" y="182"/>
                      </a:lnTo>
                      <a:lnTo>
                        <a:pt x="422" y="190"/>
                      </a:lnTo>
                      <a:lnTo>
                        <a:pt x="435" y="201"/>
                      </a:lnTo>
                      <a:lnTo>
                        <a:pt x="445" y="215"/>
                      </a:lnTo>
                      <a:lnTo>
                        <a:pt x="456" y="230"/>
                      </a:lnTo>
                      <a:lnTo>
                        <a:pt x="464" y="247"/>
                      </a:lnTo>
                      <a:lnTo>
                        <a:pt x="471" y="266"/>
                      </a:lnTo>
                      <a:lnTo>
                        <a:pt x="475" y="284"/>
                      </a:lnTo>
                      <a:lnTo>
                        <a:pt x="479" y="303"/>
                      </a:lnTo>
                      <a:lnTo>
                        <a:pt x="480" y="315"/>
                      </a:lnTo>
                      <a:lnTo>
                        <a:pt x="481" y="328"/>
                      </a:lnTo>
                      <a:lnTo>
                        <a:pt x="481" y="340"/>
                      </a:lnTo>
                      <a:lnTo>
                        <a:pt x="480" y="351"/>
                      </a:lnTo>
                      <a:lnTo>
                        <a:pt x="472" y="342"/>
                      </a:lnTo>
                      <a:lnTo>
                        <a:pt x="462" y="335"/>
                      </a:lnTo>
                      <a:lnTo>
                        <a:pt x="448" y="327"/>
                      </a:lnTo>
                      <a:lnTo>
                        <a:pt x="433" y="321"/>
                      </a:lnTo>
                      <a:lnTo>
                        <a:pt x="417" y="317"/>
                      </a:lnTo>
                      <a:lnTo>
                        <a:pt x="401" y="312"/>
                      </a:lnTo>
                      <a:lnTo>
                        <a:pt x="386" y="309"/>
                      </a:lnTo>
                      <a:lnTo>
                        <a:pt x="373" y="306"/>
                      </a:lnTo>
                      <a:lnTo>
                        <a:pt x="365" y="305"/>
                      </a:lnTo>
                      <a:lnTo>
                        <a:pt x="355" y="303"/>
                      </a:lnTo>
                      <a:lnTo>
                        <a:pt x="345" y="300"/>
                      </a:lnTo>
                      <a:lnTo>
                        <a:pt x="335" y="297"/>
                      </a:lnTo>
                      <a:lnTo>
                        <a:pt x="326" y="291"/>
                      </a:lnTo>
                      <a:lnTo>
                        <a:pt x="317" y="284"/>
                      </a:lnTo>
                      <a:lnTo>
                        <a:pt x="310" y="275"/>
                      </a:lnTo>
                      <a:lnTo>
                        <a:pt x="304" y="264"/>
                      </a:lnTo>
                      <a:lnTo>
                        <a:pt x="297" y="246"/>
                      </a:lnTo>
                      <a:lnTo>
                        <a:pt x="289" y="234"/>
                      </a:lnTo>
                      <a:lnTo>
                        <a:pt x="284" y="219"/>
                      </a:lnTo>
                      <a:lnTo>
                        <a:pt x="284" y="198"/>
                      </a:lnTo>
                      <a:lnTo>
                        <a:pt x="284" y="192"/>
                      </a:lnTo>
                      <a:lnTo>
                        <a:pt x="281" y="186"/>
                      </a:lnTo>
                      <a:lnTo>
                        <a:pt x="277" y="181"/>
                      </a:lnTo>
                      <a:lnTo>
                        <a:pt x="272" y="176"/>
                      </a:lnTo>
                      <a:lnTo>
                        <a:pt x="266" y="171"/>
                      </a:lnTo>
                      <a:lnTo>
                        <a:pt x="260" y="168"/>
                      </a:lnTo>
                      <a:lnTo>
                        <a:pt x="255" y="164"/>
                      </a:lnTo>
                      <a:lnTo>
                        <a:pt x="251" y="162"/>
                      </a:lnTo>
                      <a:lnTo>
                        <a:pt x="245" y="160"/>
                      </a:lnTo>
                      <a:lnTo>
                        <a:pt x="240" y="159"/>
                      </a:lnTo>
                      <a:lnTo>
                        <a:pt x="237" y="159"/>
                      </a:lnTo>
                      <a:lnTo>
                        <a:pt x="236" y="162"/>
                      </a:lnTo>
                      <a:lnTo>
                        <a:pt x="237" y="167"/>
                      </a:lnTo>
                      <a:lnTo>
                        <a:pt x="237" y="171"/>
                      </a:lnTo>
                      <a:lnTo>
                        <a:pt x="238" y="177"/>
                      </a:lnTo>
                      <a:lnTo>
                        <a:pt x="240" y="182"/>
                      </a:lnTo>
                      <a:lnTo>
                        <a:pt x="244" y="185"/>
                      </a:lnTo>
                      <a:lnTo>
                        <a:pt x="251" y="191"/>
                      </a:lnTo>
                      <a:lnTo>
                        <a:pt x="259" y="199"/>
                      </a:lnTo>
                      <a:lnTo>
                        <a:pt x="269" y="208"/>
                      </a:lnTo>
                      <a:lnTo>
                        <a:pt x="280" y="220"/>
                      </a:lnTo>
                      <a:lnTo>
                        <a:pt x="290" y="234"/>
                      </a:lnTo>
                      <a:lnTo>
                        <a:pt x="298" y="249"/>
                      </a:lnTo>
                      <a:lnTo>
                        <a:pt x="305"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2" name="Freeform 294">
                  <a:extLst>
                    <a:ext uri="{FF2B5EF4-FFF2-40B4-BE49-F238E27FC236}">
                      <a16:creationId xmlns:a16="http://schemas.microsoft.com/office/drawing/2014/main" id="{525B104A-7838-4176-A420-7FD28EFF657E}"/>
                    </a:ext>
                  </a:extLst>
                </p:cNvPr>
                <p:cNvSpPr>
                  <a:spLocks/>
                </p:cNvSpPr>
                <p:nvPr/>
              </p:nvSpPr>
              <p:spPr bwMode="auto">
                <a:xfrm>
                  <a:off x="217" y="55"/>
                  <a:ext cx="96" cy="98"/>
                </a:xfrm>
                <a:custGeom>
                  <a:avLst/>
                  <a:gdLst>
                    <a:gd name="T0" fmla="*/ 73 w 192"/>
                    <a:gd name="T1" fmla="*/ 95 h 196"/>
                    <a:gd name="T2" fmla="*/ 77 w 192"/>
                    <a:gd name="T3" fmla="*/ 89 h 196"/>
                    <a:gd name="T4" fmla="*/ 83 w 192"/>
                    <a:gd name="T5" fmla="*/ 88 h 196"/>
                    <a:gd name="T6" fmla="*/ 87 w 192"/>
                    <a:gd name="T7" fmla="*/ 89 h 196"/>
                    <a:gd name="T8" fmla="*/ 88 w 192"/>
                    <a:gd name="T9" fmla="*/ 91 h 196"/>
                    <a:gd name="T10" fmla="*/ 91 w 192"/>
                    <a:gd name="T11" fmla="*/ 92 h 196"/>
                    <a:gd name="T12" fmla="*/ 95 w 192"/>
                    <a:gd name="T13" fmla="*/ 93 h 196"/>
                    <a:gd name="T14" fmla="*/ 96 w 192"/>
                    <a:gd name="T15" fmla="*/ 92 h 196"/>
                    <a:gd name="T16" fmla="*/ 95 w 192"/>
                    <a:gd name="T17" fmla="*/ 89 h 196"/>
                    <a:gd name="T18" fmla="*/ 91 w 192"/>
                    <a:gd name="T19" fmla="*/ 87 h 196"/>
                    <a:gd name="T20" fmla="*/ 88 w 192"/>
                    <a:gd name="T21" fmla="*/ 86 h 196"/>
                    <a:gd name="T22" fmla="*/ 84 w 192"/>
                    <a:gd name="T23" fmla="*/ 86 h 196"/>
                    <a:gd name="T24" fmla="*/ 80 w 192"/>
                    <a:gd name="T25" fmla="*/ 83 h 196"/>
                    <a:gd name="T26" fmla="*/ 79 w 192"/>
                    <a:gd name="T27" fmla="*/ 78 h 196"/>
                    <a:gd name="T28" fmla="*/ 79 w 192"/>
                    <a:gd name="T29" fmla="*/ 75 h 196"/>
                    <a:gd name="T30" fmla="*/ 81 w 192"/>
                    <a:gd name="T31" fmla="*/ 73 h 196"/>
                    <a:gd name="T32" fmla="*/ 83 w 192"/>
                    <a:gd name="T33" fmla="*/ 70 h 196"/>
                    <a:gd name="T34" fmla="*/ 88 w 192"/>
                    <a:gd name="T35" fmla="*/ 69 h 196"/>
                    <a:gd name="T36" fmla="*/ 92 w 192"/>
                    <a:gd name="T37" fmla="*/ 59 h 196"/>
                    <a:gd name="T38" fmla="*/ 88 w 192"/>
                    <a:gd name="T39" fmla="*/ 40 h 196"/>
                    <a:gd name="T40" fmla="*/ 76 w 192"/>
                    <a:gd name="T41" fmla="*/ 25 h 196"/>
                    <a:gd name="T42" fmla="*/ 54 w 192"/>
                    <a:gd name="T43" fmla="*/ 14 h 196"/>
                    <a:gd name="T44" fmla="*/ 34 w 192"/>
                    <a:gd name="T45" fmla="*/ 10 h 196"/>
                    <a:gd name="T46" fmla="*/ 22 w 192"/>
                    <a:gd name="T47" fmla="*/ 7 h 196"/>
                    <a:gd name="T48" fmla="*/ 11 w 192"/>
                    <a:gd name="T49" fmla="*/ 4 h 196"/>
                    <a:gd name="T50" fmla="*/ 3 w 192"/>
                    <a:gd name="T51" fmla="*/ 1 h 196"/>
                    <a:gd name="T52" fmla="*/ 4 w 192"/>
                    <a:gd name="T53" fmla="*/ 5 h 196"/>
                    <a:gd name="T54" fmla="*/ 10 w 192"/>
                    <a:gd name="T55" fmla="*/ 17 h 196"/>
                    <a:gd name="T56" fmla="*/ 14 w 192"/>
                    <a:gd name="T57" fmla="*/ 30 h 196"/>
                    <a:gd name="T58" fmla="*/ 18 w 192"/>
                    <a:gd name="T59" fmla="*/ 43 h 196"/>
                    <a:gd name="T60" fmla="*/ 20 w 192"/>
                    <a:gd name="T61" fmla="*/ 55 h 196"/>
                    <a:gd name="T62" fmla="*/ 27 w 192"/>
                    <a:gd name="T63" fmla="*/ 70 h 196"/>
                    <a:gd name="T64" fmla="*/ 39 w 192"/>
                    <a:gd name="T65" fmla="*/ 86 h 196"/>
                    <a:gd name="T66" fmla="*/ 60 w 192"/>
                    <a:gd name="T67" fmla="*/ 96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2" h="196">
                      <a:moveTo>
                        <a:pt x="146" y="196"/>
                      </a:moveTo>
                      <a:lnTo>
                        <a:pt x="146" y="189"/>
                      </a:lnTo>
                      <a:lnTo>
                        <a:pt x="149" y="182"/>
                      </a:lnTo>
                      <a:lnTo>
                        <a:pt x="153" y="177"/>
                      </a:lnTo>
                      <a:lnTo>
                        <a:pt x="159" y="175"/>
                      </a:lnTo>
                      <a:lnTo>
                        <a:pt x="165" y="175"/>
                      </a:lnTo>
                      <a:lnTo>
                        <a:pt x="169" y="176"/>
                      </a:lnTo>
                      <a:lnTo>
                        <a:pt x="173" y="178"/>
                      </a:lnTo>
                      <a:lnTo>
                        <a:pt x="174" y="181"/>
                      </a:lnTo>
                      <a:lnTo>
                        <a:pt x="175" y="182"/>
                      </a:lnTo>
                      <a:lnTo>
                        <a:pt x="178" y="183"/>
                      </a:lnTo>
                      <a:lnTo>
                        <a:pt x="181" y="183"/>
                      </a:lnTo>
                      <a:lnTo>
                        <a:pt x="186" y="184"/>
                      </a:lnTo>
                      <a:lnTo>
                        <a:pt x="190" y="185"/>
                      </a:lnTo>
                      <a:lnTo>
                        <a:pt x="192" y="185"/>
                      </a:lnTo>
                      <a:lnTo>
                        <a:pt x="192" y="184"/>
                      </a:lnTo>
                      <a:lnTo>
                        <a:pt x="191" y="182"/>
                      </a:lnTo>
                      <a:lnTo>
                        <a:pt x="189" y="178"/>
                      </a:lnTo>
                      <a:lnTo>
                        <a:pt x="186" y="175"/>
                      </a:lnTo>
                      <a:lnTo>
                        <a:pt x="182" y="173"/>
                      </a:lnTo>
                      <a:lnTo>
                        <a:pt x="179" y="169"/>
                      </a:lnTo>
                      <a:lnTo>
                        <a:pt x="176" y="171"/>
                      </a:lnTo>
                      <a:lnTo>
                        <a:pt x="172" y="173"/>
                      </a:lnTo>
                      <a:lnTo>
                        <a:pt x="167" y="171"/>
                      </a:lnTo>
                      <a:lnTo>
                        <a:pt x="163" y="169"/>
                      </a:lnTo>
                      <a:lnTo>
                        <a:pt x="160" y="165"/>
                      </a:lnTo>
                      <a:lnTo>
                        <a:pt x="158" y="160"/>
                      </a:lnTo>
                      <a:lnTo>
                        <a:pt x="158" y="155"/>
                      </a:lnTo>
                      <a:lnTo>
                        <a:pt x="158" y="152"/>
                      </a:lnTo>
                      <a:lnTo>
                        <a:pt x="158" y="150"/>
                      </a:lnTo>
                      <a:lnTo>
                        <a:pt x="159" y="147"/>
                      </a:lnTo>
                      <a:lnTo>
                        <a:pt x="161" y="146"/>
                      </a:lnTo>
                      <a:lnTo>
                        <a:pt x="163" y="144"/>
                      </a:lnTo>
                      <a:lnTo>
                        <a:pt x="166" y="140"/>
                      </a:lnTo>
                      <a:lnTo>
                        <a:pt x="171" y="138"/>
                      </a:lnTo>
                      <a:lnTo>
                        <a:pt x="175" y="137"/>
                      </a:lnTo>
                      <a:lnTo>
                        <a:pt x="179" y="137"/>
                      </a:lnTo>
                      <a:lnTo>
                        <a:pt x="183" y="117"/>
                      </a:lnTo>
                      <a:lnTo>
                        <a:pt x="182" y="98"/>
                      </a:lnTo>
                      <a:lnTo>
                        <a:pt x="176" y="80"/>
                      </a:lnTo>
                      <a:lnTo>
                        <a:pt x="167" y="63"/>
                      </a:lnTo>
                      <a:lnTo>
                        <a:pt x="152" y="49"/>
                      </a:lnTo>
                      <a:lnTo>
                        <a:pt x="133" y="37"/>
                      </a:lnTo>
                      <a:lnTo>
                        <a:pt x="107" y="27"/>
                      </a:lnTo>
                      <a:lnTo>
                        <a:pt x="78" y="20"/>
                      </a:lnTo>
                      <a:lnTo>
                        <a:pt x="67" y="19"/>
                      </a:lnTo>
                      <a:lnTo>
                        <a:pt x="55" y="16"/>
                      </a:lnTo>
                      <a:lnTo>
                        <a:pt x="44" y="14"/>
                      </a:lnTo>
                      <a:lnTo>
                        <a:pt x="32" y="10"/>
                      </a:lnTo>
                      <a:lnTo>
                        <a:pt x="22" y="8"/>
                      </a:lnTo>
                      <a:lnTo>
                        <a:pt x="13" y="4"/>
                      </a:lnTo>
                      <a:lnTo>
                        <a:pt x="6" y="2"/>
                      </a:lnTo>
                      <a:lnTo>
                        <a:pt x="0" y="0"/>
                      </a:lnTo>
                      <a:lnTo>
                        <a:pt x="7" y="9"/>
                      </a:lnTo>
                      <a:lnTo>
                        <a:pt x="13" y="20"/>
                      </a:lnTo>
                      <a:lnTo>
                        <a:pt x="19" y="33"/>
                      </a:lnTo>
                      <a:lnTo>
                        <a:pt x="24" y="46"/>
                      </a:lnTo>
                      <a:lnTo>
                        <a:pt x="28" y="60"/>
                      </a:lnTo>
                      <a:lnTo>
                        <a:pt x="31" y="72"/>
                      </a:lnTo>
                      <a:lnTo>
                        <a:pt x="35" y="85"/>
                      </a:lnTo>
                      <a:lnTo>
                        <a:pt x="37" y="97"/>
                      </a:lnTo>
                      <a:lnTo>
                        <a:pt x="40" y="109"/>
                      </a:lnTo>
                      <a:lnTo>
                        <a:pt x="45" y="123"/>
                      </a:lnTo>
                      <a:lnTo>
                        <a:pt x="53" y="139"/>
                      </a:lnTo>
                      <a:lnTo>
                        <a:pt x="65" y="156"/>
                      </a:lnTo>
                      <a:lnTo>
                        <a:pt x="78" y="171"/>
                      </a:lnTo>
                      <a:lnTo>
                        <a:pt x="97" y="184"/>
                      </a:lnTo>
                      <a:lnTo>
                        <a:pt x="119" y="192"/>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3" name="Freeform 295">
                  <a:extLst>
                    <a:ext uri="{FF2B5EF4-FFF2-40B4-BE49-F238E27FC236}">
                      <a16:creationId xmlns:a16="http://schemas.microsoft.com/office/drawing/2014/main" id="{544DAE7D-6F14-4964-AB80-191DE037C305}"/>
                    </a:ext>
                  </a:extLst>
                </p:cNvPr>
                <p:cNvSpPr>
                  <a:spLocks/>
                </p:cNvSpPr>
                <p:nvPr/>
              </p:nvSpPr>
              <p:spPr bwMode="auto">
                <a:xfrm>
                  <a:off x="321" y="114"/>
                  <a:ext cx="10" cy="10"/>
                </a:xfrm>
                <a:custGeom>
                  <a:avLst/>
                  <a:gdLst>
                    <a:gd name="T0" fmla="*/ 0 w 21"/>
                    <a:gd name="T1" fmla="*/ 4 h 21"/>
                    <a:gd name="T2" fmla="*/ 1 w 21"/>
                    <a:gd name="T3" fmla="*/ 2 h 21"/>
                    <a:gd name="T4" fmla="*/ 2 w 21"/>
                    <a:gd name="T5" fmla="*/ 0 h 21"/>
                    <a:gd name="T6" fmla="*/ 3 w 21"/>
                    <a:gd name="T7" fmla="*/ 0 h 21"/>
                    <a:gd name="T8" fmla="*/ 5 w 21"/>
                    <a:gd name="T9" fmla="*/ 0 h 21"/>
                    <a:gd name="T10" fmla="*/ 7 w 21"/>
                    <a:gd name="T11" fmla="*/ 0 h 21"/>
                    <a:gd name="T12" fmla="*/ 9 w 21"/>
                    <a:gd name="T13" fmla="*/ 2 h 21"/>
                    <a:gd name="T14" fmla="*/ 10 w 21"/>
                    <a:gd name="T15" fmla="*/ 3 h 21"/>
                    <a:gd name="T16" fmla="*/ 10 w 21"/>
                    <a:gd name="T17" fmla="*/ 5 h 21"/>
                    <a:gd name="T18" fmla="*/ 10 w 21"/>
                    <a:gd name="T19" fmla="*/ 7 h 21"/>
                    <a:gd name="T20" fmla="*/ 9 w 21"/>
                    <a:gd name="T21" fmla="*/ 8 h 21"/>
                    <a:gd name="T22" fmla="*/ 7 w 21"/>
                    <a:gd name="T23" fmla="*/ 10 h 21"/>
                    <a:gd name="T24" fmla="*/ 6 w 21"/>
                    <a:gd name="T25" fmla="*/ 10 h 21"/>
                    <a:gd name="T26" fmla="*/ 4 w 21"/>
                    <a:gd name="T27" fmla="*/ 10 h 21"/>
                    <a:gd name="T28" fmla="*/ 2 w 21"/>
                    <a:gd name="T29" fmla="*/ 8 h 21"/>
                    <a:gd name="T30" fmla="*/ 1 w 21"/>
                    <a:gd name="T31" fmla="*/ 6 h 21"/>
                    <a:gd name="T32" fmla="*/ 0 w 21"/>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1">
                      <a:moveTo>
                        <a:pt x="0" y="9"/>
                      </a:moveTo>
                      <a:lnTo>
                        <a:pt x="2" y="5"/>
                      </a:lnTo>
                      <a:lnTo>
                        <a:pt x="4" y="1"/>
                      </a:lnTo>
                      <a:lnTo>
                        <a:pt x="7" y="0"/>
                      </a:lnTo>
                      <a:lnTo>
                        <a:pt x="11" y="0"/>
                      </a:lnTo>
                      <a:lnTo>
                        <a:pt x="15" y="1"/>
                      </a:lnTo>
                      <a:lnTo>
                        <a:pt x="18" y="4"/>
                      </a:lnTo>
                      <a:lnTo>
                        <a:pt x="20" y="7"/>
                      </a:lnTo>
                      <a:lnTo>
                        <a:pt x="21" y="10"/>
                      </a:lnTo>
                      <a:lnTo>
                        <a:pt x="20" y="15"/>
                      </a:lnTo>
                      <a:lnTo>
                        <a:pt x="18" y="17"/>
                      </a:lnTo>
                      <a:lnTo>
                        <a:pt x="15" y="20"/>
                      </a:lnTo>
                      <a:lnTo>
                        <a:pt x="12" y="21"/>
                      </a:lnTo>
                      <a:lnTo>
                        <a:pt x="9" y="20"/>
                      </a:lnTo>
                      <a:lnTo>
                        <a:pt x="5" y="16"/>
                      </a:lnTo>
                      <a:lnTo>
                        <a:pt x="2" y="13"/>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4" name="Freeform 296">
                  <a:extLst>
                    <a:ext uri="{FF2B5EF4-FFF2-40B4-BE49-F238E27FC236}">
                      <a16:creationId xmlns:a16="http://schemas.microsoft.com/office/drawing/2014/main" id="{CCFE4AC3-D893-467C-8FBA-182150515555}"/>
                    </a:ext>
                  </a:extLst>
                </p:cNvPr>
                <p:cNvSpPr>
                  <a:spLocks/>
                </p:cNvSpPr>
                <p:nvPr/>
              </p:nvSpPr>
              <p:spPr bwMode="auto">
                <a:xfrm>
                  <a:off x="341" y="127"/>
                  <a:ext cx="11" cy="11"/>
                </a:xfrm>
                <a:custGeom>
                  <a:avLst/>
                  <a:gdLst>
                    <a:gd name="T0" fmla="*/ 1 w 21"/>
                    <a:gd name="T1" fmla="*/ 2 h 22"/>
                    <a:gd name="T2" fmla="*/ 3 w 21"/>
                    <a:gd name="T3" fmla="*/ 1 h 22"/>
                    <a:gd name="T4" fmla="*/ 5 w 21"/>
                    <a:gd name="T5" fmla="*/ 0 h 22"/>
                    <a:gd name="T6" fmla="*/ 8 w 21"/>
                    <a:gd name="T7" fmla="*/ 1 h 22"/>
                    <a:gd name="T8" fmla="*/ 9 w 21"/>
                    <a:gd name="T9" fmla="*/ 2 h 22"/>
                    <a:gd name="T10" fmla="*/ 11 w 21"/>
                    <a:gd name="T11" fmla="*/ 4 h 22"/>
                    <a:gd name="T12" fmla="*/ 11 w 21"/>
                    <a:gd name="T13" fmla="*/ 6 h 22"/>
                    <a:gd name="T14" fmla="*/ 11 w 21"/>
                    <a:gd name="T15" fmla="*/ 8 h 22"/>
                    <a:gd name="T16" fmla="*/ 10 w 21"/>
                    <a:gd name="T17" fmla="*/ 11 h 22"/>
                    <a:gd name="T18" fmla="*/ 8 w 21"/>
                    <a:gd name="T19" fmla="*/ 11 h 22"/>
                    <a:gd name="T20" fmla="*/ 6 w 21"/>
                    <a:gd name="T21" fmla="*/ 11 h 22"/>
                    <a:gd name="T22" fmla="*/ 3 w 21"/>
                    <a:gd name="T23" fmla="*/ 11 h 22"/>
                    <a:gd name="T24" fmla="*/ 1 w 21"/>
                    <a:gd name="T25" fmla="*/ 9 h 22"/>
                    <a:gd name="T26" fmla="*/ 1 w 21"/>
                    <a:gd name="T27" fmla="*/ 7 h 22"/>
                    <a:gd name="T28" fmla="*/ 0 w 21"/>
                    <a:gd name="T29" fmla="*/ 5 h 22"/>
                    <a:gd name="T30" fmla="*/ 0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1" y="3"/>
                      </a:moveTo>
                      <a:lnTo>
                        <a:pt x="6" y="1"/>
                      </a:lnTo>
                      <a:lnTo>
                        <a:pt x="10" y="0"/>
                      </a:lnTo>
                      <a:lnTo>
                        <a:pt x="15" y="1"/>
                      </a:lnTo>
                      <a:lnTo>
                        <a:pt x="18" y="3"/>
                      </a:lnTo>
                      <a:lnTo>
                        <a:pt x="21" y="7"/>
                      </a:lnTo>
                      <a:lnTo>
                        <a:pt x="21" y="11"/>
                      </a:lnTo>
                      <a:lnTo>
                        <a:pt x="21" y="16"/>
                      </a:lnTo>
                      <a:lnTo>
                        <a:pt x="20" y="21"/>
                      </a:lnTo>
                      <a:lnTo>
                        <a:pt x="16" y="22"/>
                      </a:lnTo>
                      <a:lnTo>
                        <a:pt x="11" y="22"/>
                      </a:lnTo>
                      <a:lnTo>
                        <a:pt x="6" y="21"/>
                      </a:lnTo>
                      <a:lnTo>
                        <a:pt x="2" y="17"/>
                      </a:lnTo>
                      <a:lnTo>
                        <a:pt x="1" y="14"/>
                      </a:lnTo>
                      <a:lnTo>
                        <a:pt x="0" y="10"/>
                      </a:lnTo>
                      <a:lnTo>
                        <a:pt x="0" y="7"/>
                      </a:lnTo>
                      <a:lnTo>
                        <a:pt x="1"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5" name="Freeform 297">
                  <a:extLst>
                    <a:ext uri="{FF2B5EF4-FFF2-40B4-BE49-F238E27FC236}">
                      <a16:creationId xmlns:a16="http://schemas.microsoft.com/office/drawing/2014/main" id="{01813D81-F480-4B01-8BBB-F3570E37AE6E}"/>
                    </a:ext>
                  </a:extLst>
                </p:cNvPr>
                <p:cNvSpPr>
                  <a:spLocks/>
                </p:cNvSpPr>
                <p:nvPr/>
              </p:nvSpPr>
              <p:spPr bwMode="auto">
                <a:xfrm>
                  <a:off x="317" y="141"/>
                  <a:ext cx="10" cy="11"/>
                </a:xfrm>
                <a:custGeom>
                  <a:avLst/>
                  <a:gdLst>
                    <a:gd name="T0" fmla="*/ 1 w 21"/>
                    <a:gd name="T1" fmla="*/ 3 h 22"/>
                    <a:gd name="T2" fmla="*/ 2 w 21"/>
                    <a:gd name="T3" fmla="*/ 2 h 22"/>
                    <a:gd name="T4" fmla="*/ 5 w 21"/>
                    <a:gd name="T5" fmla="*/ 0 h 22"/>
                    <a:gd name="T6" fmla="*/ 7 w 21"/>
                    <a:gd name="T7" fmla="*/ 0 h 22"/>
                    <a:gd name="T8" fmla="*/ 9 w 21"/>
                    <a:gd name="T9" fmla="*/ 2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3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5"/>
                      </a:moveTo>
                      <a:lnTo>
                        <a:pt x="5" y="3"/>
                      </a:lnTo>
                      <a:lnTo>
                        <a:pt x="10" y="0"/>
                      </a:lnTo>
                      <a:lnTo>
                        <a:pt x="14" y="0"/>
                      </a:lnTo>
                      <a:lnTo>
                        <a:pt x="19" y="3"/>
                      </a:lnTo>
                      <a:lnTo>
                        <a:pt x="21" y="7"/>
                      </a:lnTo>
                      <a:lnTo>
                        <a:pt x="21" y="12"/>
                      </a:lnTo>
                      <a:lnTo>
                        <a:pt x="20" y="16"/>
                      </a:lnTo>
                      <a:lnTo>
                        <a:pt x="18" y="19"/>
                      </a:lnTo>
                      <a:lnTo>
                        <a:pt x="15" y="21"/>
                      </a:lnTo>
                      <a:lnTo>
                        <a:pt x="11" y="22"/>
                      </a:lnTo>
                      <a:lnTo>
                        <a:pt x="6" y="22"/>
                      </a:lnTo>
                      <a:lnTo>
                        <a:pt x="3" y="20"/>
                      </a:lnTo>
                      <a:lnTo>
                        <a:pt x="0" y="16"/>
                      </a:lnTo>
                      <a:lnTo>
                        <a:pt x="0" y="12"/>
                      </a:lnTo>
                      <a:lnTo>
                        <a:pt x="2" y="7"/>
                      </a:lnTo>
                      <a:lnTo>
                        <a:pt x="3"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6" name="Freeform 298">
                  <a:extLst>
                    <a:ext uri="{FF2B5EF4-FFF2-40B4-BE49-F238E27FC236}">
                      <a16:creationId xmlns:a16="http://schemas.microsoft.com/office/drawing/2014/main" id="{239A0A49-BEB7-48A2-A999-44598F7339BD}"/>
                    </a:ext>
                  </a:extLst>
                </p:cNvPr>
                <p:cNvSpPr>
                  <a:spLocks/>
                </p:cNvSpPr>
                <p:nvPr/>
              </p:nvSpPr>
              <p:spPr bwMode="auto">
                <a:xfrm>
                  <a:off x="299" y="127"/>
                  <a:ext cx="11" cy="11"/>
                </a:xfrm>
                <a:custGeom>
                  <a:avLst/>
                  <a:gdLst>
                    <a:gd name="T0" fmla="*/ 2 w 22"/>
                    <a:gd name="T1" fmla="*/ 1 h 21"/>
                    <a:gd name="T2" fmla="*/ 1 w 22"/>
                    <a:gd name="T3" fmla="*/ 2 h 21"/>
                    <a:gd name="T4" fmla="*/ 0 w 22"/>
                    <a:gd name="T5" fmla="*/ 4 h 21"/>
                    <a:gd name="T6" fmla="*/ 0 w 22"/>
                    <a:gd name="T7" fmla="*/ 6 h 21"/>
                    <a:gd name="T8" fmla="*/ 1 w 22"/>
                    <a:gd name="T9" fmla="*/ 9 h 21"/>
                    <a:gd name="T10" fmla="*/ 3 w 22"/>
                    <a:gd name="T11" fmla="*/ 10 h 21"/>
                    <a:gd name="T12" fmla="*/ 5 w 22"/>
                    <a:gd name="T13" fmla="*/ 11 h 21"/>
                    <a:gd name="T14" fmla="*/ 8 w 22"/>
                    <a:gd name="T15" fmla="*/ 11 h 21"/>
                    <a:gd name="T16" fmla="*/ 9 w 22"/>
                    <a:gd name="T17" fmla="*/ 9 h 21"/>
                    <a:gd name="T18" fmla="*/ 11 w 22"/>
                    <a:gd name="T19" fmla="*/ 8 h 21"/>
                    <a:gd name="T20" fmla="*/ 11 w 22"/>
                    <a:gd name="T21" fmla="*/ 6 h 21"/>
                    <a:gd name="T22" fmla="*/ 11 w 22"/>
                    <a:gd name="T23" fmla="*/ 5 h 21"/>
                    <a:gd name="T24" fmla="*/ 11 w 22"/>
                    <a:gd name="T25" fmla="*/ 3 h 21"/>
                    <a:gd name="T26" fmla="*/ 9 w 22"/>
                    <a:gd name="T27" fmla="*/ 1 h 21"/>
                    <a:gd name="T28" fmla="*/ 7 w 22"/>
                    <a:gd name="T29" fmla="*/ 0 h 21"/>
                    <a:gd name="T30" fmla="*/ 4 w 22"/>
                    <a:gd name="T31" fmla="*/ 0 h 21"/>
                    <a:gd name="T32" fmla="*/ 2 w 22"/>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1">
                      <a:moveTo>
                        <a:pt x="3" y="1"/>
                      </a:moveTo>
                      <a:lnTo>
                        <a:pt x="1" y="3"/>
                      </a:lnTo>
                      <a:lnTo>
                        <a:pt x="0" y="8"/>
                      </a:lnTo>
                      <a:lnTo>
                        <a:pt x="0" y="12"/>
                      </a:lnTo>
                      <a:lnTo>
                        <a:pt x="2" y="17"/>
                      </a:lnTo>
                      <a:lnTo>
                        <a:pt x="6" y="19"/>
                      </a:lnTo>
                      <a:lnTo>
                        <a:pt x="10" y="21"/>
                      </a:lnTo>
                      <a:lnTo>
                        <a:pt x="15" y="21"/>
                      </a:lnTo>
                      <a:lnTo>
                        <a:pt x="18" y="18"/>
                      </a:lnTo>
                      <a:lnTo>
                        <a:pt x="21" y="16"/>
                      </a:lnTo>
                      <a:lnTo>
                        <a:pt x="22" y="12"/>
                      </a:lnTo>
                      <a:lnTo>
                        <a:pt x="22" y="9"/>
                      </a:lnTo>
                      <a:lnTo>
                        <a:pt x="21" y="6"/>
                      </a:lnTo>
                      <a:lnTo>
                        <a:pt x="17" y="2"/>
                      </a:lnTo>
                      <a:lnTo>
                        <a:pt x="13" y="0"/>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7" name="Freeform 299">
                  <a:extLst>
                    <a:ext uri="{FF2B5EF4-FFF2-40B4-BE49-F238E27FC236}">
                      <a16:creationId xmlns:a16="http://schemas.microsoft.com/office/drawing/2014/main" id="{313E273F-02CF-47A5-8B3A-C958DBCAD09D}"/>
                    </a:ext>
                  </a:extLst>
                </p:cNvPr>
                <p:cNvSpPr>
                  <a:spLocks/>
                </p:cNvSpPr>
                <p:nvPr/>
              </p:nvSpPr>
              <p:spPr bwMode="auto">
                <a:xfrm>
                  <a:off x="293" y="148"/>
                  <a:ext cx="9" cy="9"/>
                </a:xfrm>
                <a:custGeom>
                  <a:avLst/>
                  <a:gdLst>
                    <a:gd name="T0" fmla="*/ 0 w 19"/>
                    <a:gd name="T1" fmla="*/ 6 h 19"/>
                    <a:gd name="T2" fmla="*/ 0 w 19"/>
                    <a:gd name="T3" fmla="*/ 4 h 19"/>
                    <a:gd name="T4" fmla="*/ 0 w 19"/>
                    <a:gd name="T5" fmla="*/ 2 h 19"/>
                    <a:gd name="T6" fmla="*/ 1 w 19"/>
                    <a:gd name="T7" fmla="*/ 1 h 19"/>
                    <a:gd name="T8" fmla="*/ 3 w 19"/>
                    <a:gd name="T9" fmla="*/ 0 h 19"/>
                    <a:gd name="T10" fmla="*/ 6 w 19"/>
                    <a:gd name="T11" fmla="*/ 0 h 19"/>
                    <a:gd name="T12" fmla="*/ 7 w 19"/>
                    <a:gd name="T13" fmla="*/ 0 h 19"/>
                    <a:gd name="T14" fmla="*/ 8 w 19"/>
                    <a:gd name="T15" fmla="*/ 2 h 19"/>
                    <a:gd name="T16" fmla="*/ 9 w 19"/>
                    <a:gd name="T17" fmla="*/ 3 h 19"/>
                    <a:gd name="T18" fmla="*/ 9 w 19"/>
                    <a:gd name="T19" fmla="*/ 4 h 19"/>
                    <a:gd name="T20" fmla="*/ 8 w 19"/>
                    <a:gd name="T21" fmla="*/ 7 h 19"/>
                    <a:gd name="T22" fmla="*/ 7 w 19"/>
                    <a:gd name="T23" fmla="*/ 8 h 19"/>
                    <a:gd name="T24" fmla="*/ 6 w 19"/>
                    <a:gd name="T25" fmla="*/ 9 h 19"/>
                    <a:gd name="T26" fmla="*/ 4 w 19"/>
                    <a:gd name="T27" fmla="*/ 9 h 19"/>
                    <a:gd name="T28" fmla="*/ 2 w 19"/>
                    <a:gd name="T29" fmla="*/ 8 h 19"/>
                    <a:gd name="T30" fmla="*/ 0 w 19"/>
                    <a:gd name="T31" fmla="*/ 7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3"/>
                      </a:moveTo>
                      <a:lnTo>
                        <a:pt x="0" y="8"/>
                      </a:lnTo>
                      <a:lnTo>
                        <a:pt x="0" y="5"/>
                      </a:lnTo>
                      <a:lnTo>
                        <a:pt x="2" y="2"/>
                      </a:lnTo>
                      <a:lnTo>
                        <a:pt x="7" y="1"/>
                      </a:lnTo>
                      <a:lnTo>
                        <a:pt x="12" y="0"/>
                      </a:lnTo>
                      <a:lnTo>
                        <a:pt x="15" y="1"/>
                      </a:lnTo>
                      <a:lnTo>
                        <a:pt x="17" y="4"/>
                      </a:lnTo>
                      <a:lnTo>
                        <a:pt x="19" y="6"/>
                      </a:lnTo>
                      <a:lnTo>
                        <a:pt x="19" y="9"/>
                      </a:lnTo>
                      <a:lnTo>
                        <a:pt x="17" y="14"/>
                      </a:lnTo>
                      <a:lnTo>
                        <a:pt x="14" y="16"/>
                      </a:lnTo>
                      <a:lnTo>
                        <a:pt x="12" y="19"/>
                      </a:lnTo>
                      <a:lnTo>
                        <a:pt x="8" y="19"/>
                      </a:lnTo>
                      <a:lnTo>
                        <a:pt x="5" y="17"/>
                      </a:lnTo>
                      <a:lnTo>
                        <a:pt x="1" y="15"/>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8" name="Freeform 300">
                  <a:extLst>
                    <a:ext uri="{FF2B5EF4-FFF2-40B4-BE49-F238E27FC236}">
                      <a16:creationId xmlns:a16="http://schemas.microsoft.com/office/drawing/2014/main" id="{B4820C0F-3638-4AED-B4E1-4630C68A8117}"/>
                    </a:ext>
                  </a:extLst>
                </p:cNvPr>
                <p:cNvSpPr>
                  <a:spLocks/>
                </p:cNvSpPr>
                <p:nvPr/>
              </p:nvSpPr>
              <p:spPr bwMode="auto">
                <a:xfrm>
                  <a:off x="310" y="163"/>
                  <a:ext cx="8" cy="11"/>
                </a:xfrm>
                <a:custGeom>
                  <a:avLst/>
                  <a:gdLst>
                    <a:gd name="T0" fmla="*/ 3 w 16"/>
                    <a:gd name="T1" fmla="*/ 11 h 22"/>
                    <a:gd name="T2" fmla="*/ 1 w 16"/>
                    <a:gd name="T3" fmla="*/ 11 h 22"/>
                    <a:gd name="T4" fmla="*/ 1 w 16"/>
                    <a:gd name="T5" fmla="*/ 10 h 22"/>
                    <a:gd name="T6" fmla="*/ 0 w 16"/>
                    <a:gd name="T7" fmla="*/ 8 h 22"/>
                    <a:gd name="T8" fmla="*/ 0 w 16"/>
                    <a:gd name="T9" fmla="*/ 5 h 22"/>
                    <a:gd name="T10" fmla="*/ 1 w 16"/>
                    <a:gd name="T11" fmla="*/ 3 h 22"/>
                    <a:gd name="T12" fmla="*/ 2 w 16"/>
                    <a:gd name="T13" fmla="*/ 1 h 22"/>
                    <a:gd name="T14" fmla="*/ 3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10 h 22"/>
                    <a:gd name="T30" fmla="*/ 5 w 16"/>
                    <a:gd name="T31" fmla="*/ 11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1"/>
                      </a:lnTo>
                      <a:lnTo>
                        <a:pt x="1" y="19"/>
                      </a:lnTo>
                      <a:lnTo>
                        <a:pt x="0" y="15"/>
                      </a:lnTo>
                      <a:lnTo>
                        <a:pt x="0" y="10"/>
                      </a:lnTo>
                      <a:lnTo>
                        <a:pt x="1" y="6"/>
                      </a:lnTo>
                      <a:lnTo>
                        <a:pt x="4" y="2"/>
                      </a:lnTo>
                      <a:lnTo>
                        <a:pt x="6" y="1"/>
                      </a:lnTo>
                      <a:lnTo>
                        <a:pt x="10" y="0"/>
                      </a:lnTo>
                      <a:lnTo>
                        <a:pt x="12" y="1"/>
                      </a:lnTo>
                      <a:lnTo>
                        <a:pt x="15" y="4"/>
                      </a:lnTo>
                      <a:lnTo>
                        <a:pt x="16" y="8"/>
                      </a:lnTo>
                      <a:lnTo>
                        <a:pt x="16" y="12"/>
                      </a:lnTo>
                      <a:lnTo>
                        <a:pt x="15" y="15"/>
                      </a:lnTo>
                      <a:lnTo>
                        <a:pt x="12" y="19"/>
                      </a:lnTo>
                      <a:lnTo>
                        <a:pt x="10" y="21"/>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9" name="Freeform 301">
                  <a:extLst>
                    <a:ext uri="{FF2B5EF4-FFF2-40B4-BE49-F238E27FC236}">
                      <a16:creationId xmlns:a16="http://schemas.microsoft.com/office/drawing/2014/main" id="{4A1DC1A6-DFCA-4719-B626-189ED3E40DF1}"/>
                    </a:ext>
                  </a:extLst>
                </p:cNvPr>
                <p:cNvSpPr>
                  <a:spLocks/>
                </p:cNvSpPr>
                <p:nvPr/>
              </p:nvSpPr>
              <p:spPr bwMode="auto">
                <a:xfrm>
                  <a:off x="325" y="152"/>
                  <a:ext cx="10" cy="12"/>
                </a:xfrm>
                <a:custGeom>
                  <a:avLst/>
                  <a:gdLst>
                    <a:gd name="T0" fmla="*/ 1 w 19"/>
                    <a:gd name="T1" fmla="*/ 6 h 25"/>
                    <a:gd name="T2" fmla="*/ 1 w 19"/>
                    <a:gd name="T3" fmla="*/ 4 h 25"/>
                    <a:gd name="T4" fmla="*/ 2 w 19"/>
                    <a:gd name="T5" fmla="*/ 2 h 25"/>
                    <a:gd name="T6" fmla="*/ 3 w 19"/>
                    <a:gd name="T7" fmla="*/ 1 h 25"/>
                    <a:gd name="T8" fmla="*/ 6 w 19"/>
                    <a:gd name="T9" fmla="*/ 0 h 25"/>
                    <a:gd name="T10" fmla="*/ 8 w 19"/>
                    <a:gd name="T11" fmla="*/ 1 h 25"/>
                    <a:gd name="T12" fmla="*/ 10 w 19"/>
                    <a:gd name="T13" fmla="*/ 2 h 25"/>
                    <a:gd name="T14" fmla="*/ 10 w 19"/>
                    <a:gd name="T15" fmla="*/ 4 h 25"/>
                    <a:gd name="T16" fmla="*/ 10 w 19"/>
                    <a:gd name="T17" fmla="*/ 6 h 25"/>
                    <a:gd name="T18" fmla="*/ 9 w 19"/>
                    <a:gd name="T19" fmla="*/ 9 h 25"/>
                    <a:gd name="T20" fmla="*/ 7 w 19"/>
                    <a:gd name="T21" fmla="*/ 10 h 25"/>
                    <a:gd name="T22" fmla="*/ 5 w 19"/>
                    <a:gd name="T23" fmla="*/ 11 h 25"/>
                    <a:gd name="T24" fmla="*/ 3 w 19"/>
                    <a:gd name="T25" fmla="*/ 12 h 25"/>
                    <a:gd name="T26" fmla="*/ 2 w 19"/>
                    <a:gd name="T27" fmla="*/ 11 h 25"/>
                    <a:gd name="T28" fmla="*/ 1 w 19"/>
                    <a:gd name="T29" fmla="*/ 10 h 25"/>
                    <a:gd name="T30" fmla="*/ 0 w 19"/>
                    <a:gd name="T31" fmla="*/ 8 h 25"/>
                    <a:gd name="T32" fmla="*/ 1 w 19"/>
                    <a:gd name="T33" fmla="*/ 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25">
                      <a:moveTo>
                        <a:pt x="1" y="13"/>
                      </a:moveTo>
                      <a:lnTo>
                        <a:pt x="2" y="8"/>
                      </a:lnTo>
                      <a:lnTo>
                        <a:pt x="4" y="5"/>
                      </a:lnTo>
                      <a:lnTo>
                        <a:pt x="6" y="2"/>
                      </a:lnTo>
                      <a:lnTo>
                        <a:pt x="11" y="0"/>
                      </a:lnTo>
                      <a:lnTo>
                        <a:pt x="16" y="2"/>
                      </a:lnTo>
                      <a:lnTo>
                        <a:pt x="19" y="5"/>
                      </a:lnTo>
                      <a:lnTo>
                        <a:pt x="19" y="8"/>
                      </a:lnTo>
                      <a:lnTo>
                        <a:pt x="19" y="13"/>
                      </a:lnTo>
                      <a:lnTo>
                        <a:pt x="17" y="18"/>
                      </a:lnTo>
                      <a:lnTo>
                        <a:pt x="13" y="21"/>
                      </a:lnTo>
                      <a:lnTo>
                        <a:pt x="9" y="23"/>
                      </a:lnTo>
                      <a:lnTo>
                        <a:pt x="5" y="25"/>
                      </a:lnTo>
                      <a:lnTo>
                        <a:pt x="3" y="23"/>
                      </a:lnTo>
                      <a:lnTo>
                        <a:pt x="1" y="20"/>
                      </a:lnTo>
                      <a:lnTo>
                        <a:pt x="0" y="17"/>
                      </a:lnTo>
                      <a:lnTo>
                        <a:pt x="1"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0" name="Freeform 302">
                  <a:extLst>
                    <a:ext uri="{FF2B5EF4-FFF2-40B4-BE49-F238E27FC236}">
                      <a16:creationId xmlns:a16="http://schemas.microsoft.com/office/drawing/2014/main" id="{94D5E44B-64E0-4BF0-94EA-9637A2B2533E}"/>
                    </a:ext>
                  </a:extLst>
                </p:cNvPr>
                <p:cNvSpPr>
                  <a:spLocks/>
                </p:cNvSpPr>
                <p:nvPr/>
              </p:nvSpPr>
              <p:spPr bwMode="auto">
                <a:xfrm>
                  <a:off x="337" y="155"/>
                  <a:ext cx="10" cy="9"/>
                </a:xfrm>
                <a:custGeom>
                  <a:avLst/>
                  <a:gdLst>
                    <a:gd name="T0" fmla="*/ 8 w 19"/>
                    <a:gd name="T1" fmla="*/ 0 h 19"/>
                    <a:gd name="T2" fmla="*/ 9 w 19"/>
                    <a:gd name="T3" fmla="*/ 2 h 19"/>
                    <a:gd name="T4" fmla="*/ 9 w 19"/>
                    <a:gd name="T5" fmla="*/ 3 h 19"/>
                    <a:gd name="T6" fmla="*/ 10 w 19"/>
                    <a:gd name="T7" fmla="*/ 4 h 19"/>
                    <a:gd name="T8" fmla="*/ 9 w 19"/>
                    <a:gd name="T9" fmla="*/ 6 h 19"/>
                    <a:gd name="T10" fmla="*/ 8 w 19"/>
                    <a:gd name="T11" fmla="*/ 8 h 19"/>
                    <a:gd name="T12" fmla="*/ 7 w 19"/>
                    <a:gd name="T13" fmla="*/ 8 h 19"/>
                    <a:gd name="T14" fmla="*/ 5 w 19"/>
                    <a:gd name="T15" fmla="*/ 9 h 19"/>
                    <a:gd name="T16" fmla="*/ 3 w 19"/>
                    <a:gd name="T17" fmla="*/ 9 h 19"/>
                    <a:gd name="T18" fmla="*/ 2 w 19"/>
                    <a:gd name="T19" fmla="*/ 8 h 19"/>
                    <a:gd name="T20" fmla="*/ 1 w 19"/>
                    <a:gd name="T21" fmla="*/ 7 h 19"/>
                    <a:gd name="T22" fmla="*/ 0 w 19"/>
                    <a:gd name="T23" fmla="*/ 5 h 19"/>
                    <a:gd name="T24" fmla="*/ 0 w 19"/>
                    <a:gd name="T25" fmla="*/ 3 h 19"/>
                    <a:gd name="T26" fmla="*/ 1 w 19"/>
                    <a:gd name="T27" fmla="*/ 2 h 19"/>
                    <a:gd name="T28" fmla="*/ 3 w 19"/>
                    <a:gd name="T29" fmla="*/ 0 h 19"/>
                    <a:gd name="T30" fmla="*/ 5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4"/>
                      </a:lnTo>
                      <a:lnTo>
                        <a:pt x="18" y="6"/>
                      </a:lnTo>
                      <a:lnTo>
                        <a:pt x="19" y="9"/>
                      </a:lnTo>
                      <a:lnTo>
                        <a:pt x="18" y="13"/>
                      </a:lnTo>
                      <a:lnTo>
                        <a:pt x="16" y="16"/>
                      </a:lnTo>
                      <a:lnTo>
                        <a:pt x="13" y="17"/>
                      </a:lnTo>
                      <a:lnTo>
                        <a:pt x="9" y="19"/>
                      </a:lnTo>
                      <a:lnTo>
                        <a:pt x="6" y="19"/>
                      </a:lnTo>
                      <a:lnTo>
                        <a:pt x="3" y="17"/>
                      </a:lnTo>
                      <a:lnTo>
                        <a:pt x="1" y="14"/>
                      </a:lnTo>
                      <a:lnTo>
                        <a:pt x="0" y="11"/>
                      </a:lnTo>
                      <a:lnTo>
                        <a:pt x="0" y="7"/>
                      </a:lnTo>
                      <a:lnTo>
                        <a:pt x="2" y="4"/>
                      </a:lnTo>
                      <a:lnTo>
                        <a:pt x="6" y="0"/>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1" name="Freeform 303">
                  <a:extLst>
                    <a:ext uri="{FF2B5EF4-FFF2-40B4-BE49-F238E27FC236}">
                      <a16:creationId xmlns:a16="http://schemas.microsoft.com/office/drawing/2014/main" id="{B3DDF674-541C-4518-9051-8D6059D5FA5D}"/>
                    </a:ext>
                  </a:extLst>
                </p:cNvPr>
                <p:cNvSpPr>
                  <a:spLocks/>
                </p:cNvSpPr>
                <p:nvPr/>
              </p:nvSpPr>
              <p:spPr bwMode="auto">
                <a:xfrm>
                  <a:off x="227" y="169"/>
                  <a:ext cx="82" cy="56"/>
                </a:xfrm>
                <a:custGeom>
                  <a:avLst/>
                  <a:gdLst>
                    <a:gd name="T0" fmla="*/ 81 w 163"/>
                    <a:gd name="T1" fmla="*/ 5 h 113"/>
                    <a:gd name="T2" fmla="*/ 78 w 163"/>
                    <a:gd name="T3" fmla="*/ 4 h 113"/>
                    <a:gd name="T4" fmla="*/ 78 w 163"/>
                    <a:gd name="T5" fmla="*/ 1 h 113"/>
                    <a:gd name="T6" fmla="*/ 74 w 163"/>
                    <a:gd name="T7" fmla="*/ 5 h 113"/>
                    <a:gd name="T8" fmla="*/ 66 w 163"/>
                    <a:gd name="T9" fmla="*/ 4 h 113"/>
                    <a:gd name="T10" fmla="*/ 48 w 163"/>
                    <a:gd name="T11" fmla="*/ 0 h 113"/>
                    <a:gd name="T12" fmla="*/ 35 w 163"/>
                    <a:gd name="T13" fmla="*/ 0 h 113"/>
                    <a:gd name="T14" fmla="*/ 33 w 163"/>
                    <a:gd name="T15" fmla="*/ 2 h 113"/>
                    <a:gd name="T16" fmla="*/ 44 w 163"/>
                    <a:gd name="T17" fmla="*/ 1 h 113"/>
                    <a:gd name="T18" fmla="*/ 59 w 163"/>
                    <a:gd name="T19" fmla="*/ 5 h 113"/>
                    <a:gd name="T20" fmla="*/ 69 w 163"/>
                    <a:gd name="T21" fmla="*/ 9 h 113"/>
                    <a:gd name="T22" fmla="*/ 68 w 163"/>
                    <a:gd name="T23" fmla="*/ 12 h 113"/>
                    <a:gd name="T24" fmla="*/ 61 w 163"/>
                    <a:gd name="T25" fmla="*/ 16 h 113"/>
                    <a:gd name="T26" fmla="*/ 54 w 163"/>
                    <a:gd name="T27" fmla="*/ 17 h 113"/>
                    <a:gd name="T28" fmla="*/ 42 w 163"/>
                    <a:gd name="T29" fmla="*/ 13 h 113"/>
                    <a:gd name="T30" fmla="*/ 28 w 163"/>
                    <a:gd name="T31" fmla="*/ 12 h 113"/>
                    <a:gd name="T32" fmla="*/ 21 w 163"/>
                    <a:gd name="T33" fmla="*/ 15 h 113"/>
                    <a:gd name="T34" fmla="*/ 26 w 163"/>
                    <a:gd name="T35" fmla="*/ 15 h 113"/>
                    <a:gd name="T36" fmla="*/ 33 w 163"/>
                    <a:gd name="T37" fmla="*/ 15 h 113"/>
                    <a:gd name="T38" fmla="*/ 40 w 163"/>
                    <a:gd name="T39" fmla="*/ 16 h 113"/>
                    <a:gd name="T40" fmla="*/ 50 w 163"/>
                    <a:gd name="T41" fmla="*/ 19 h 113"/>
                    <a:gd name="T42" fmla="*/ 51 w 163"/>
                    <a:gd name="T43" fmla="*/ 23 h 113"/>
                    <a:gd name="T44" fmla="*/ 39 w 163"/>
                    <a:gd name="T45" fmla="*/ 27 h 113"/>
                    <a:gd name="T46" fmla="*/ 28 w 163"/>
                    <a:gd name="T47" fmla="*/ 24 h 113"/>
                    <a:gd name="T48" fmla="*/ 18 w 163"/>
                    <a:gd name="T49" fmla="*/ 23 h 113"/>
                    <a:gd name="T50" fmla="*/ 21 w 163"/>
                    <a:gd name="T51" fmla="*/ 26 h 113"/>
                    <a:gd name="T52" fmla="*/ 31 w 163"/>
                    <a:gd name="T53" fmla="*/ 30 h 113"/>
                    <a:gd name="T54" fmla="*/ 20 w 163"/>
                    <a:gd name="T55" fmla="*/ 33 h 113"/>
                    <a:gd name="T56" fmla="*/ 7 w 163"/>
                    <a:gd name="T57" fmla="*/ 37 h 113"/>
                    <a:gd name="T58" fmla="*/ 0 w 163"/>
                    <a:gd name="T59" fmla="*/ 39 h 113"/>
                    <a:gd name="T60" fmla="*/ 4 w 163"/>
                    <a:gd name="T61" fmla="*/ 40 h 113"/>
                    <a:gd name="T62" fmla="*/ 16 w 163"/>
                    <a:gd name="T63" fmla="*/ 38 h 113"/>
                    <a:gd name="T64" fmla="*/ 29 w 163"/>
                    <a:gd name="T65" fmla="*/ 35 h 113"/>
                    <a:gd name="T66" fmla="*/ 34 w 163"/>
                    <a:gd name="T67" fmla="*/ 37 h 113"/>
                    <a:gd name="T68" fmla="*/ 28 w 163"/>
                    <a:gd name="T69" fmla="*/ 54 h 113"/>
                    <a:gd name="T70" fmla="*/ 29 w 163"/>
                    <a:gd name="T71" fmla="*/ 56 h 113"/>
                    <a:gd name="T72" fmla="*/ 36 w 163"/>
                    <a:gd name="T73" fmla="*/ 43 h 113"/>
                    <a:gd name="T74" fmla="*/ 42 w 163"/>
                    <a:gd name="T75" fmla="*/ 32 h 113"/>
                    <a:gd name="T76" fmla="*/ 50 w 163"/>
                    <a:gd name="T77" fmla="*/ 28 h 113"/>
                    <a:gd name="T78" fmla="*/ 57 w 163"/>
                    <a:gd name="T79" fmla="*/ 26 h 113"/>
                    <a:gd name="T80" fmla="*/ 58 w 163"/>
                    <a:gd name="T81" fmla="*/ 37 h 113"/>
                    <a:gd name="T82" fmla="*/ 55 w 163"/>
                    <a:gd name="T83" fmla="*/ 51 h 113"/>
                    <a:gd name="T84" fmla="*/ 57 w 163"/>
                    <a:gd name="T85" fmla="*/ 49 h 113"/>
                    <a:gd name="T86" fmla="*/ 63 w 163"/>
                    <a:gd name="T87" fmla="*/ 30 h 113"/>
                    <a:gd name="T88" fmla="*/ 69 w 163"/>
                    <a:gd name="T89" fmla="*/ 18 h 113"/>
                    <a:gd name="T90" fmla="*/ 74 w 163"/>
                    <a:gd name="T91" fmla="*/ 12 h 113"/>
                    <a:gd name="T92" fmla="*/ 76 w 163"/>
                    <a:gd name="T93" fmla="*/ 15 h 113"/>
                    <a:gd name="T94" fmla="*/ 74 w 163"/>
                    <a:gd name="T95" fmla="*/ 34 h 113"/>
                    <a:gd name="T96" fmla="*/ 80 w 163"/>
                    <a:gd name="T97" fmla="*/ 24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2"/>
                      </a:moveTo>
                      <a:lnTo>
                        <a:pt x="162" y="11"/>
                      </a:lnTo>
                      <a:lnTo>
                        <a:pt x="161" y="11"/>
                      </a:lnTo>
                      <a:lnTo>
                        <a:pt x="159" y="10"/>
                      </a:lnTo>
                      <a:lnTo>
                        <a:pt x="158" y="9"/>
                      </a:lnTo>
                      <a:lnTo>
                        <a:pt x="156" y="8"/>
                      </a:lnTo>
                      <a:lnTo>
                        <a:pt x="156" y="7"/>
                      </a:lnTo>
                      <a:lnTo>
                        <a:pt x="155" y="4"/>
                      </a:lnTo>
                      <a:lnTo>
                        <a:pt x="155" y="3"/>
                      </a:lnTo>
                      <a:lnTo>
                        <a:pt x="153" y="7"/>
                      </a:lnTo>
                      <a:lnTo>
                        <a:pt x="151" y="10"/>
                      </a:lnTo>
                      <a:lnTo>
                        <a:pt x="147" y="11"/>
                      </a:lnTo>
                      <a:lnTo>
                        <a:pt x="146" y="14"/>
                      </a:lnTo>
                      <a:lnTo>
                        <a:pt x="139" y="11"/>
                      </a:lnTo>
                      <a:lnTo>
                        <a:pt x="131" y="8"/>
                      </a:lnTo>
                      <a:lnTo>
                        <a:pt x="120" y="6"/>
                      </a:lnTo>
                      <a:lnTo>
                        <a:pt x="108" y="3"/>
                      </a:lnTo>
                      <a:lnTo>
                        <a:pt x="96" y="1"/>
                      </a:lnTo>
                      <a:lnTo>
                        <a:pt x="85" y="0"/>
                      </a:lnTo>
                      <a:lnTo>
                        <a:pt x="77" y="0"/>
                      </a:lnTo>
                      <a:lnTo>
                        <a:pt x="70" y="1"/>
                      </a:lnTo>
                      <a:lnTo>
                        <a:pt x="63" y="3"/>
                      </a:lnTo>
                      <a:lnTo>
                        <a:pt x="62" y="3"/>
                      </a:lnTo>
                      <a:lnTo>
                        <a:pt x="65" y="4"/>
                      </a:lnTo>
                      <a:lnTo>
                        <a:pt x="70" y="3"/>
                      </a:lnTo>
                      <a:lnTo>
                        <a:pt x="79" y="3"/>
                      </a:lnTo>
                      <a:lnTo>
                        <a:pt x="88" y="3"/>
                      </a:lnTo>
                      <a:lnTo>
                        <a:pt x="99" y="6"/>
                      </a:lnTo>
                      <a:lnTo>
                        <a:pt x="108" y="8"/>
                      </a:lnTo>
                      <a:lnTo>
                        <a:pt x="117" y="10"/>
                      </a:lnTo>
                      <a:lnTo>
                        <a:pt x="126" y="14"/>
                      </a:lnTo>
                      <a:lnTo>
                        <a:pt x="133" y="16"/>
                      </a:lnTo>
                      <a:lnTo>
                        <a:pt x="138" y="19"/>
                      </a:lnTo>
                      <a:lnTo>
                        <a:pt x="139" y="22"/>
                      </a:lnTo>
                      <a:lnTo>
                        <a:pt x="138" y="23"/>
                      </a:lnTo>
                      <a:lnTo>
                        <a:pt x="136" y="24"/>
                      </a:lnTo>
                      <a:lnTo>
                        <a:pt x="131" y="26"/>
                      </a:lnTo>
                      <a:lnTo>
                        <a:pt x="126" y="29"/>
                      </a:lnTo>
                      <a:lnTo>
                        <a:pt x="122" y="32"/>
                      </a:lnTo>
                      <a:lnTo>
                        <a:pt x="117" y="34"/>
                      </a:lnTo>
                      <a:lnTo>
                        <a:pt x="114" y="37"/>
                      </a:lnTo>
                      <a:lnTo>
                        <a:pt x="108" y="34"/>
                      </a:lnTo>
                      <a:lnTo>
                        <a:pt x="101" y="32"/>
                      </a:lnTo>
                      <a:lnTo>
                        <a:pt x="92" y="29"/>
                      </a:lnTo>
                      <a:lnTo>
                        <a:pt x="83" y="26"/>
                      </a:lnTo>
                      <a:lnTo>
                        <a:pt x="72" y="25"/>
                      </a:lnTo>
                      <a:lnTo>
                        <a:pt x="63" y="24"/>
                      </a:lnTo>
                      <a:lnTo>
                        <a:pt x="55" y="24"/>
                      </a:lnTo>
                      <a:lnTo>
                        <a:pt x="48" y="26"/>
                      </a:lnTo>
                      <a:lnTo>
                        <a:pt x="44" y="29"/>
                      </a:lnTo>
                      <a:lnTo>
                        <a:pt x="41" y="30"/>
                      </a:lnTo>
                      <a:lnTo>
                        <a:pt x="42" y="31"/>
                      </a:lnTo>
                      <a:lnTo>
                        <a:pt x="47" y="31"/>
                      </a:lnTo>
                      <a:lnTo>
                        <a:pt x="52" y="30"/>
                      </a:lnTo>
                      <a:lnTo>
                        <a:pt x="55" y="30"/>
                      </a:lnTo>
                      <a:lnTo>
                        <a:pt x="60" y="30"/>
                      </a:lnTo>
                      <a:lnTo>
                        <a:pt x="65" y="30"/>
                      </a:lnTo>
                      <a:lnTo>
                        <a:pt x="70" y="31"/>
                      </a:lnTo>
                      <a:lnTo>
                        <a:pt x="75" y="32"/>
                      </a:lnTo>
                      <a:lnTo>
                        <a:pt x="80" y="33"/>
                      </a:lnTo>
                      <a:lnTo>
                        <a:pt x="85" y="34"/>
                      </a:lnTo>
                      <a:lnTo>
                        <a:pt x="93" y="37"/>
                      </a:lnTo>
                      <a:lnTo>
                        <a:pt x="100" y="39"/>
                      </a:lnTo>
                      <a:lnTo>
                        <a:pt x="106" y="40"/>
                      </a:lnTo>
                      <a:lnTo>
                        <a:pt x="108" y="41"/>
                      </a:lnTo>
                      <a:lnTo>
                        <a:pt x="102" y="46"/>
                      </a:lnTo>
                      <a:lnTo>
                        <a:pt x="93" y="49"/>
                      </a:lnTo>
                      <a:lnTo>
                        <a:pt x="84" y="52"/>
                      </a:lnTo>
                      <a:lnTo>
                        <a:pt x="78" y="54"/>
                      </a:lnTo>
                      <a:lnTo>
                        <a:pt x="72" y="54"/>
                      </a:lnTo>
                      <a:lnTo>
                        <a:pt x="64" y="53"/>
                      </a:lnTo>
                      <a:lnTo>
                        <a:pt x="56" y="49"/>
                      </a:lnTo>
                      <a:lnTo>
                        <a:pt x="48" y="47"/>
                      </a:lnTo>
                      <a:lnTo>
                        <a:pt x="41" y="46"/>
                      </a:lnTo>
                      <a:lnTo>
                        <a:pt x="35" y="46"/>
                      </a:lnTo>
                      <a:lnTo>
                        <a:pt x="33" y="47"/>
                      </a:lnTo>
                      <a:lnTo>
                        <a:pt x="35" y="48"/>
                      </a:lnTo>
                      <a:lnTo>
                        <a:pt x="42" y="52"/>
                      </a:lnTo>
                      <a:lnTo>
                        <a:pt x="50" y="54"/>
                      </a:lnTo>
                      <a:lnTo>
                        <a:pt x="56" y="57"/>
                      </a:lnTo>
                      <a:lnTo>
                        <a:pt x="61" y="60"/>
                      </a:lnTo>
                      <a:lnTo>
                        <a:pt x="56" y="61"/>
                      </a:lnTo>
                      <a:lnTo>
                        <a:pt x="49" y="63"/>
                      </a:lnTo>
                      <a:lnTo>
                        <a:pt x="40" y="67"/>
                      </a:lnTo>
                      <a:lnTo>
                        <a:pt x="31" y="69"/>
                      </a:lnTo>
                      <a:lnTo>
                        <a:pt x="22" y="71"/>
                      </a:lnTo>
                      <a:lnTo>
                        <a:pt x="14" y="74"/>
                      </a:lnTo>
                      <a:lnTo>
                        <a:pt x="8" y="76"/>
                      </a:lnTo>
                      <a:lnTo>
                        <a:pt x="3" y="77"/>
                      </a:lnTo>
                      <a:lnTo>
                        <a:pt x="0" y="78"/>
                      </a:lnTo>
                      <a:lnTo>
                        <a:pt x="0" y="79"/>
                      </a:lnTo>
                      <a:lnTo>
                        <a:pt x="2" y="81"/>
                      </a:lnTo>
                      <a:lnTo>
                        <a:pt x="8" y="81"/>
                      </a:lnTo>
                      <a:lnTo>
                        <a:pt x="14" y="81"/>
                      </a:lnTo>
                      <a:lnTo>
                        <a:pt x="22" y="79"/>
                      </a:lnTo>
                      <a:lnTo>
                        <a:pt x="31" y="77"/>
                      </a:lnTo>
                      <a:lnTo>
                        <a:pt x="40" y="75"/>
                      </a:lnTo>
                      <a:lnTo>
                        <a:pt x="49" y="72"/>
                      </a:lnTo>
                      <a:lnTo>
                        <a:pt x="57" y="70"/>
                      </a:lnTo>
                      <a:lnTo>
                        <a:pt x="64" y="68"/>
                      </a:lnTo>
                      <a:lnTo>
                        <a:pt x="69" y="66"/>
                      </a:lnTo>
                      <a:lnTo>
                        <a:pt x="68" y="75"/>
                      </a:lnTo>
                      <a:lnTo>
                        <a:pt x="64" y="89"/>
                      </a:lnTo>
                      <a:lnTo>
                        <a:pt x="61" y="100"/>
                      </a:lnTo>
                      <a:lnTo>
                        <a:pt x="56" y="108"/>
                      </a:lnTo>
                      <a:lnTo>
                        <a:pt x="54" y="112"/>
                      </a:lnTo>
                      <a:lnTo>
                        <a:pt x="55" y="113"/>
                      </a:lnTo>
                      <a:lnTo>
                        <a:pt x="57" y="113"/>
                      </a:lnTo>
                      <a:lnTo>
                        <a:pt x="61" y="109"/>
                      </a:lnTo>
                      <a:lnTo>
                        <a:pt x="65" y="101"/>
                      </a:lnTo>
                      <a:lnTo>
                        <a:pt x="72" y="87"/>
                      </a:lnTo>
                      <a:lnTo>
                        <a:pt x="78" y="75"/>
                      </a:lnTo>
                      <a:lnTo>
                        <a:pt x="80" y="66"/>
                      </a:lnTo>
                      <a:lnTo>
                        <a:pt x="84" y="64"/>
                      </a:lnTo>
                      <a:lnTo>
                        <a:pt x="88" y="62"/>
                      </a:lnTo>
                      <a:lnTo>
                        <a:pt x="94" y="60"/>
                      </a:lnTo>
                      <a:lnTo>
                        <a:pt x="99" y="57"/>
                      </a:lnTo>
                      <a:lnTo>
                        <a:pt x="105" y="55"/>
                      </a:lnTo>
                      <a:lnTo>
                        <a:pt x="109" y="53"/>
                      </a:lnTo>
                      <a:lnTo>
                        <a:pt x="114" y="52"/>
                      </a:lnTo>
                      <a:lnTo>
                        <a:pt x="117" y="51"/>
                      </a:lnTo>
                      <a:lnTo>
                        <a:pt x="117" y="60"/>
                      </a:lnTo>
                      <a:lnTo>
                        <a:pt x="116" y="74"/>
                      </a:lnTo>
                      <a:lnTo>
                        <a:pt x="113" y="87"/>
                      </a:lnTo>
                      <a:lnTo>
                        <a:pt x="110" y="98"/>
                      </a:lnTo>
                      <a:lnTo>
                        <a:pt x="109" y="102"/>
                      </a:lnTo>
                      <a:lnTo>
                        <a:pt x="109" y="105"/>
                      </a:lnTo>
                      <a:lnTo>
                        <a:pt x="110" y="102"/>
                      </a:lnTo>
                      <a:lnTo>
                        <a:pt x="114" y="98"/>
                      </a:lnTo>
                      <a:lnTo>
                        <a:pt x="118" y="87"/>
                      </a:lnTo>
                      <a:lnTo>
                        <a:pt x="123" y="74"/>
                      </a:lnTo>
                      <a:lnTo>
                        <a:pt x="126" y="60"/>
                      </a:lnTo>
                      <a:lnTo>
                        <a:pt x="126" y="47"/>
                      </a:lnTo>
                      <a:lnTo>
                        <a:pt x="133" y="41"/>
                      </a:lnTo>
                      <a:lnTo>
                        <a:pt x="138" y="36"/>
                      </a:lnTo>
                      <a:lnTo>
                        <a:pt x="143" y="31"/>
                      </a:lnTo>
                      <a:lnTo>
                        <a:pt x="146" y="27"/>
                      </a:lnTo>
                      <a:lnTo>
                        <a:pt x="148" y="25"/>
                      </a:lnTo>
                      <a:lnTo>
                        <a:pt x="151" y="24"/>
                      </a:lnTo>
                      <a:lnTo>
                        <a:pt x="152" y="26"/>
                      </a:lnTo>
                      <a:lnTo>
                        <a:pt x="152" y="31"/>
                      </a:lnTo>
                      <a:lnTo>
                        <a:pt x="151" y="40"/>
                      </a:lnTo>
                      <a:lnTo>
                        <a:pt x="149" y="54"/>
                      </a:lnTo>
                      <a:lnTo>
                        <a:pt x="148" y="69"/>
                      </a:lnTo>
                      <a:lnTo>
                        <a:pt x="147" y="78"/>
                      </a:lnTo>
                      <a:lnTo>
                        <a:pt x="153" y="67"/>
                      </a:lnTo>
                      <a:lnTo>
                        <a:pt x="159" y="48"/>
                      </a:lnTo>
                      <a:lnTo>
                        <a:pt x="162" y="29"/>
                      </a:lnTo>
                      <a:lnTo>
                        <a:pt x="163" y="1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2" name="Freeform 304">
                  <a:extLst>
                    <a:ext uri="{FF2B5EF4-FFF2-40B4-BE49-F238E27FC236}">
                      <a16:creationId xmlns:a16="http://schemas.microsoft.com/office/drawing/2014/main" id="{36D2FED3-6592-400D-B434-55CB565BE494}"/>
                    </a:ext>
                  </a:extLst>
                </p:cNvPr>
                <p:cNvSpPr>
                  <a:spLocks/>
                </p:cNvSpPr>
                <p:nvPr/>
              </p:nvSpPr>
              <p:spPr bwMode="auto">
                <a:xfrm>
                  <a:off x="233" y="69"/>
                  <a:ext cx="65" cy="62"/>
                </a:xfrm>
                <a:custGeom>
                  <a:avLst/>
                  <a:gdLst>
                    <a:gd name="T0" fmla="*/ 63 w 132"/>
                    <a:gd name="T1" fmla="*/ 61 h 125"/>
                    <a:gd name="T2" fmla="*/ 64 w 132"/>
                    <a:gd name="T3" fmla="*/ 59 h 125"/>
                    <a:gd name="T4" fmla="*/ 62 w 132"/>
                    <a:gd name="T5" fmla="*/ 56 h 125"/>
                    <a:gd name="T6" fmla="*/ 58 w 132"/>
                    <a:gd name="T7" fmla="*/ 51 h 125"/>
                    <a:gd name="T8" fmla="*/ 58 w 132"/>
                    <a:gd name="T9" fmla="*/ 44 h 125"/>
                    <a:gd name="T10" fmla="*/ 55 w 132"/>
                    <a:gd name="T11" fmla="*/ 29 h 125"/>
                    <a:gd name="T12" fmla="*/ 53 w 132"/>
                    <a:gd name="T13" fmla="*/ 21 h 125"/>
                    <a:gd name="T14" fmla="*/ 51 w 132"/>
                    <a:gd name="T15" fmla="*/ 21 h 125"/>
                    <a:gd name="T16" fmla="*/ 52 w 132"/>
                    <a:gd name="T17" fmla="*/ 28 h 125"/>
                    <a:gd name="T18" fmla="*/ 52 w 132"/>
                    <a:gd name="T19" fmla="*/ 40 h 125"/>
                    <a:gd name="T20" fmla="*/ 49 w 132"/>
                    <a:gd name="T21" fmla="*/ 43 h 125"/>
                    <a:gd name="T22" fmla="*/ 41 w 132"/>
                    <a:gd name="T23" fmla="*/ 37 h 125"/>
                    <a:gd name="T24" fmla="*/ 37 w 132"/>
                    <a:gd name="T25" fmla="*/ 31 h 125"/>
                    <a:gd name="T26" fmla="*/ 35 w 132"/>
                    <a:gd name="T27" fmla="*/ 20 h 125"/>
                    <a:gd name="T28" fmla="*/ 34 w 132"/>
                    <a:gd name="T29" fmla="*/ 11 h 125"/>
                    <a:gd name="T30" fmla="*/ 33 w 132"/>
                    <a:gd name="T31" fmla="*/ 5 h 125"/>
                    <a:gd name="T32" fmla="*/ 32 w 132"/>
                    <a:gd name="T33" fmla="*/ 1 h 125"/>
                    <a:gd name="T34" fmla="*/ 32 w 132"/>
                    <a:gd name="T35" fmla="*/ 3 h 125"/>
                    <a:gd name="T36" fmla="*/ 33 w 132"/>
                    <a:gd name="T37" fmla="*/ 9 h 125"/>
                    <a:gd name="T38" fmla="*/ 32 w 132"/>
                    <a:gd name="T39" fmla="*/ 14 h 125"/>
                    <a:gd name="T40" fmla="*/ 31 w 132"/>
                    <a:gd name="T41" fmla="*/ 19 h 125"/>
                    <a:gd name="T42" fmla="*/ 33 w 132"/>
                    <a:gd name="T43" fmla="*/ 28 h 125"/>
                    <a:gd name="T44" fmla="*/ 29 w 132"/>
                    <a:gd name="T45" fmla="*/ 27 h 125"/>
                    <a:gd name="T46" fmla="*/ 19 w 132"/>
                    <a:gd name="T47" fmla="*/ 17 h 125"/>
                    <a:gd name="T48" fmla="*/ 10 w 132"/>
                    <a:gd name="T49" fmla="*/ 7 h 125"/>
                    <a:gd name="T50" fmla="*/ 2 w 132"/>
                    <a:gd name="T51" fmla="*/ 1 h 125"/>
                    <a:gd name="T52" fmla="*/ 4 w 132"/>
                    <a:gd name="T53" fmla="*/ 6 h 125"/>
                    <a:gd name="T54" fmla="*/ 13 w 132"/>
                    <a:gd name="T55" fmla="*/ 17 h 125"/>
                    <a:gd name="T56" fmla="*/ 18 w 132"/>
                    <a:gd name="T57" fmla="*/ 25 h 125"/>
                    <a:gd name="T58" fmla="*/ 26 w 132"/>
                    <a:gd name="T59" fmla="*/ 32 h 125"/>
                    <a:gd name="T60" fmla="*/ 26 w 132"/>
                    <a:gd name="T61" fmla="*/ 35 h 125"/>
                    <a:gd name="T62" fmla="*/ 18 w 132"/>
                    <a:gd name="T63" fmla="*/ 33 h 125"/>
                    <a:gd name="T64" fmla="*/ 13 w 132"/>
                    <a:gd name="T65" fmla="*/ 30 h 125"/>
                    <a:gd name="T66" fmla="*/ 11 w 132"/>
                    <a:gd name="T67" fmla="*/ 31 h 125"/>
                    <a:gd name="T68" fmla="*/ 14 w 132"/>
                    <a:gd name="T69" fmla="*/ 34 h 125"/>
                    <a:gd name="T70" fmla="*/ 19 w 132"/>
                    <a:gd name="T71" fmla="*/ 37 h 125"/>
                    <a:gd name="T72" fmla="*/ 27 w 132"/>
                    <a:gd name="T73" fmla="*/ 40 h 125"/>
                    <a:gd name="T74" fmla="*/ 34 w 132"/>
                    <a:gd name="T75" fmla="*/ 41 h 125"/>
                    <a:gd name="T76" fmla="*/ 40 w 132"/>
                    <a:gd name="T77" fmla="*/ 43 h 125"/>
                    <a:gd name="T78" fmla="*/ 48 w 132"/>
                    <a:gd name="T79" fmla="*/ 48 h 125"/>
                    <a:gd name="T80" fmla="*/ 48 w 132"/>
                    <a:gd name="T81" fmla="*/ 51 h 125"/>
                    <a:gd name="T82" fmla="*/ 43 w 132"/>
                    <a:gd name="T83" fmla="*/ 53 h 125"/>
                    <a:gd name="T84" fmla="*/ 37 w 132"/>
                    <a:gd name="T85" fmla="*/ 54 h 125"/>
                    <a:gd name="T86" fmla="*/ 33 w 132"/>
                    <a:gd name="T87" fmla="*/ 54 h 125"/>
                    <a:gd name="T88" fmla="*/ 28 w 132"/>
                    <a:gd name="T89" fmla="*/ 53 h 125"/>
                    <a:gd name="T90" fmla="*/ 27 w 132"/>
                    <a:gd name="T91" fmla="*/ 55 h 125"/>
                    <a:gd name="T92" fmla="*/ 33 w 132"/>
                    <a:gd name="T93" fmla="*/ 56 h 125"/>
                    <a:gd name="T94" fmla="*/ 41 w 132"/>
                    <a:gd name="T95" fmla="*/ 56 h 125"/>
                    <a:gd name="T96" fmla="*/ 48 w 132"/>
                    <a:gd name="T97" fmla="*/ 56 h 125"/>
                    <a:gd name="T98" fmla="*/ 54 w 132"/>
                    <a:gd name="T99" fmla="*/ 56 h 125"/>
                    <a:gd name="T100" fmla="*/ 58 w 132"/>
                    <a:gd name="T101" fmla="*/ 56 h 125"/>
                    <a:gd name="T102" fmla="*/ 62 w 132"/>
                    <a:gd name="T103" fmla="*/ 60 h 1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25">
                      <a:moveTo>
                        <a:pt x="127" y="125"/>
                      </a:moveTo>
                      <a:lnTo>
                        <a:pt x="127" y="123"/>
                      </a:lnTo>
                      <a:lnTo>
                        <a:pt x="128" y="120"/>
                      </a:lnTo>
                      <a:lnTo>
                        <a:pt x="130" y="119"/>
                      </a:lnTo>
                      <a:lnTo>
                        <a:pt x="132" y="117"/>
                      </a:lnTo>
                      <a:lnTo>
                        <a:pt x="126" y="112"/>
                      </a:lnTo>
                      <a:lnTo>
                        <a:pt x="121" y="106"/>
                      </a:lnTo>
                      <a:lnTo>
                        <a:pt x="118" y="102"/>
                      </a:lnTo>
                      <a:lnTo>
                        <a:pt x="117" y="97"/>
                      </a:lnTo>
                      <a:lnTo>
                        <a:pt x="117" y="88"/>
                      </a:lnTo>
                      <a:lnTo>
                        <a:pt x="115" y="73"/>
                      </a:lnTo>
                      <a:lnTo>
                        <a:pt x="112" y="58"/>
                      </a:lnTo>
                      <a:lnTo>
                        <a:pt x="110" y="48"/>
                      </a:lnTo>
                      <a:lnTo>
                        <a:pt x="107" y="43"/>
                      </a:lnTo>
                      <a:lnTo>
                        <a:pt x="105" y="42"/>
                      </a:lnTo>
                      <a:lnTo>
                        <a:pt x="104" y="42"/>
                      </a:lnTo>
                      <a:lnTo>
                        <a:pt x="104" y="46"/>
                      </a:lnTo>
                      <a:lnTo>
                        <a:pt x="105" y="56"/>
                      </a:lnTo>
                      <a:lnTo>
                        <a:pt x="106" y="68"/>
                      </a:lnTo>
                      <a:lnTo>
                        <a:pt x="106" y="81"/>
                      </a:lnTo>
                      <a:lnTo>
                        <a:pt x="106" y="90"/>
                      </a:lnTo>
                      <a:lnTo>
                        <a:pt x="99" y="86"/>
                      </a:lnTo>
                      <a:lnTo>
                        <a:pt x="91" y="81"/>
                      </a:lnTo>
                      <a:lnTo>
                        <a:pt x="84" y="75"/>
                      </a:lnTo>
                      <a:lnTo>
                        <a:pt x="80" y="71"/>
                      </a:lnTo>
                      <a:lnTo>
                        <a:pt x="76" y="63"/>
                      </a:lnTo>
                      <a:lnTo>
                        <a:pt x="73" y="51"/>
                      </a:lnTo>
                      <a:lnTo>
                        <a:pt x="71" y="40"/>
                      </a:lnTo>
                      <a:lnTo>
                        <a:pt x="69" y="30"/>
                      </a:lnTo>
                      <a:lnTo>
                        <a:pt x="69" y="23"/>
                      </a:lnTo>
                      <a:lnTo>
                        <a:pt x="69" y="15"/>
                      </a:lnTo>
                      <a:lnTo>
                        <a:pt x="68" y="10"/>
                      </a:lnTo>
                      <a:lnTo>
                        <a:pt x="66" y="5"/>
                      </a:lnTo>
                      <a:lnTo>
                        <a:pt x="64" y="3"/>
                      </a:lnTo>
                      <a:lnTo>
                        <a:pt x="64" y="4"/>
                      </a:lnTo>
                      <a:lnTo>
                        <a:pt x="64" y="7"/>
                      </a:lnTo>
                      <a:lnTo>
                        <a:pt x="65" y="12"/>
                      </a:lnTo>
                      <a:lnTo>
                        <a:pt x="66" y="18"/>
                      </a:lnTo>
                      <a:lnTo>
                        <a:pt x="65" y="23"/>
                      </a:lnTo>
                      <a:lnTo>
                        <a:pt x="64" y="28"/>
                      </a:lnTo>
                      <a:lnTo>
                        <a:pt x="62" y="33"/>
                      </a:lnTo>
                      <a:lnTo>
                        <a:pt x="62" y="38"/>
                      </a:lnTo>
                      <a:lnTo>
                        <a:pt x="64" y="48"/>
                      </a:lnTo>
                      <a:lnTo>
                        <a:pt x="66" y="56"/>
                      </a:lnTo>
                      <a:lnTo>
                        <a:pt x="67" y="63"/>
                      </a:lnTo>
                      <a:lnTo>
                        <a:pt x="58" y="55"/>
                      </a:lnTo>
                      <a:lnTo>
                        <a:pt x="49" y="45"/>
                      </a:lnTo>
                      <a:lnTo>
                        <a:pt x="38" y="35"/>
                      </a:lnTo>
                      <a:lnTo>
                        <a:pt x="29" y="25"/>
                      </a:lnTo>
                      <a:lnTo>
                        <a:pt x="20" y="15"/>
                      </a:lnTo>
                      <a:lnTo>
                        <a:pt x="12" y="8"/>
                      </a:lnTo>
                      <a:lnTo>
                        <a:pt x="5" y="3"/>
                      </a:lnTo>
                      <a:lnTo>
                        <a:pt x="0" y="0"/>
                      </a:lnTo>
                      <a:lnTo>
                        <a:pt x="8" y="12"/>
                      </a:lnTo>
                      <a:lnTo>
                        <a:pt x="18" y="23"/>
                      </a:lnTo>
                      <a:lnTo>
                        <a:pt x="27" y="35"/>
                      </a:lnTo>
                      <a:lnTo>
                        <a:pt x="31" y="43"/>
                      </a:lnTo>
                      <a:lnTo>
                        <a:pt x="36" y="50"/>
                      </a:lnTo>
                      <a:lnTo>
                        <a:pt x="45" y="58"/>
                      </a:lnTo>
                      <a:lnTo>
                        <a:pt x="53" y="65"/>
                      </a:lnTo>
                      <a:lnTo>
                        <a:pt x="60" y="70"/>
                      </a:lnTo>
                      <a:lnTo>
                        <a:pt x="53" y="70"/>
                      </a:lnTo>
                      <a:lnTo>
                        <a:pt x="44" y="68"/>
                      </a:lnTo>
                      <a:lnTo>
                        <a:pt x="36" y="66"/>
                      </a:lnTo>
                      <a:lnTo>
                        <a:pt x="30" y="64"/>
                      </a:lnTo>
                      <a:lnTo>
                        <a:pt x="27" y="61"/>
                      </a:lnTo>
                      <a:lnTo>
                        <a:pt x="24" y="61"/>
                      </a:lnTo>
                      <a:lnTo>
                        <a:pt x="22" y="63"/>
                      </a:lnTo>
                      <a:lnTo>
                        <a:pt x="24" y="66"/>
                      </a:lnTo>
                      <a:lnTo>
                        <a:pt x="28" y="68"/>
                      </a:lnTo>
                      <a:lnTo>
                        <a:pt x="34" y="72"/>
                      </a:lnTo>
                      <a:lnTo>
                        <a:pt x="39" y="74"/>
                      </a:lnTo>
                      <a:lnTo>
                        <a:pt x="46" y="78"/>
                      </a:lnTo>
                      <a:lnTo>
                        <a:pt x="54" y="80"/>
                      </a:lnTo>
                      <a:lnTo>
                        <a:pt x="61" y="82"/>
                      </a:lnTo>
                      <a:lnTo>
                        <a:pt x="69" y="83"/>
                      </a:lnTo>
                      <a:lnTo>
                        <a:pt x="75" y="83"/>
                      </a:lnTo>
                      <a:lnTo>
                        <a:pt x="82" y="86"/>
                      </a:lnTo>
                      <a:lnTo>
                        <a:pt x="90" y="90"/>
                      </a:lnTo>
                      <a:lnTo>
                        <a:pt x="97" y="96"/>
                      </a:lnTo>
                      <a:lnTo>
                        <a:pt x="102" y="102"/>
                      </a:lnTo>
                      <a:lnTo>
                        <a:pt x="98" y="103"/>
                      </a:lnTo>
                      <a:lnTo>
                        <a:pt x="94" y="105"/>
                      </a:lnTo>
                      <a:lnTo>
                        <a:pt x="88" y="106"/>
                      </a:lnTo>
                      <a:lnTo>
                        <a:pt x="82" y="108"/>
                      </a:lnTo>
                      <a:lnTo>
                        <a:pt x="76" y="108"/>
                      </a:lnTo>
                      <a:lnTo>
                        <a:pt x="71" y="109"/>
                      </a:lnTo>
                      <a:lnTo>
                        <a:pt x="66" y="109"/>
                      </a:lnTo>
                      <a:lnTo>
                        <a:pt x="61" y="108"/>
                      </a:lnTo>
                      <a:lnTo>
                        <a:pt x="56" y="106"/>
                      </a:lnTo>
                      <a:lnTo>
                        <a:pt x="53" y="108"/>
                      </a:lnTo>
                      <a:lnTo>
                        <a:pt x="54" y="110"/>
                      </a:lnTo>
                      <a:lnTo>
                        <a:pt x="62" y="112"/>
                      </a:lnTo>
                      <a:lnTo>
                        <a:pt x="68" y="113"/>
                      </a:lnTo>
                      <a:lnTo>
                        <a:pt x="75" y="113"/>
                      </a:lnTo>
                      <a:lnTo>
                        <a:pt x="83" y="113"/>
                      </a:lnTo>
                      <a:lnTo>
                        <a:pt x="90" y="113"/>
                      </a:lnTo>
                      <a:lnTo>
                        <a:pt x="97" y="113"/>
                      </a:lnTo>
                      <a:lnTo>
                        <a:pt x="104" y="112"/>
                      </a:lnTo>
                      <a:lnTo>
                        <a:pt x="109" y="112"/>
                      </a:lnTo>
                      <a:lnTo>
                        <a:pt x="112" y="112"/>
                      </a:lnTo>
                      <a:lnTo>
                        <a:pt x="118" y="113"/>
                      </a:lnTo>
                      <a:lnTo>
                        <a:pt x="121" y="117"/>
                      </a:lnTo>
                      <a:lnTo>
                        <a:pt x="125" y="120"/>
                      </a:lnTo>
                      <a:lnTo>
                        <a:pt x="127" y="12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3" name="Freeform 305">
                  <a:extLst>
                    <a:ext uri="{FF2B5EF4-FFF2-40B4-BE49-F238E27FC236}">
                      <a16:creationId xmlns:a16="http://schemas.microsoft.com/office/drawing/2014/main" id="{B2216976-B62B-4698-AB30-F451F276B93E}"/>
                    </a:ext>
                  </a:extLst>
                </p:cNvPr>
                <p:cNvSpPr>
                  <a:spLocks/>
                </p:cNvSpPr>
                <p:nvPr/>
              </p:nvSpPr>
              <p:spPr bwMode="auto">
                <a:xfrm>
                  <a:off x="330" y="45"/>
                  <a:ext cx="40" cy="95"/>
                </a:xfrm>
                <a:custGeom>
                  <a:avLst/>
                  <a:gdLst>
                    <a:gd name="T0" fmla="*/ 4 w 81"/>
                    <a:gd name="T1" fmla="*/ 79 h 190"/>
                    <a:gd name="T2" fmla="*/ 7 w 81"/>
                    <a:gd name="T3" fmla="*/ 75 h 190"/>
                    <a:gd name="T4" fmla="*/ 9 w 81"/>
                    <a:gd name="T5" fmla="*/ 76 h 190"/>
                    <a:gd name="T6" fmla="*/ 11 w 81"/>
                    <a:gd name="T7" fmla="*/ 68 h 190"/>
                    <a:gd name="T8" fmla="*/ 4 w 81"/>
                    <a:gd name="T9" fmla="*/ 54 h 190"/>
                    <a:gd name="T10" fmla="*/ 0 w 81"/>
                    <a:gd name="T11" fmla="*/ 39 h 190"/>
                    <a:gd name="T12" fmla="*/ 1 w 81"/>
                    <a:gd name="T13" fmla="*/ 40 h 190"/>
                    <a:gd name="T14" fmla="*/ 9 w 81"/>
                    <a:gd name="T15" fmla="*/ 55 h 190"/>
                    <a:gd name="T16" fmla="*/ 15 w 81"/>
                    <a:gd name="T17" fmla="*/ 45 h 190"/>
                    <a:gd name="T18" fmla="*/ 15 w 81"/>
                    <a:gd name="T19" fmla="*/ 27 h 190"/>
                    <a:gd name="T20" fmla="*/ 15 w 81"/>
                    <a:gd name="T21" fmla="*/ 11 h 190"/>
                    <a:gd name="T22" fmla="*/ 16 w 81"/>
                    <a:gd name="T23" fmla="*/ 12 h 190"/>
                    <a:gd name="T24" fmla="*/ 16 w 81"/>
                    <a:gd name="T25" fmla="*/ 21 h 190"/>
                    <a:gd name="T26" fmla="*/ 20 w 81"/>
                    <a:gd name="T27" fmla="*/ 21 h 190"/>
                    <a:gd name="T28" fmla="*/ 30 w 81"/>
                    <a:gd name="T29" fmla="*/ 1 h 190"/>
                    <a:gd name="T30" fmla="*/ 32 w 81"/>
                    <a:gd name="T31" fmla="*/ 1 h 190"/>
                    <a:gd name="T32" fmla="*/ 26 w 81"/>
                    <a:gd name="T33" fmla="*/ 15 h 190"/>
                    <a:gd name="T34" fmla="*/ 26 w 81"/>
                    <a:gd name="T35" fmla="*/ 26 h 190"/>
                    <a:gd name="T36" fmla="*/ 34 w 81"/>
                    <a:gd name="T37" fmla="*/ 23 h 190"/>
                    <a:gd name="T38" fmla="*/ 35 w 81"/>
                    <a:gd name="T39" fmla="*/ 23 h 190"/>
                    <a:gd name="T40" fmla="*/ 28 w 81"/>
                    <a:gd name="T41" fmla="*/ 29 h 190"/>
                    <a:gd name="T42" fmla="*/ 20 w 81"/>
                    <a:gd name="T43" fmla="*/ 39 h 190"/>
                    <a:gd name="T44" fmla="*/ 16 w 81"/>
                    <a:gd name="T45" fmla="*/ 58 h 190"/>
                    <a:gd name="T46" fmla="*/ 25 w 81"/>
                    <a:gd name="T47" fmla="*/ 58 h 190"/>
                    <a:gd name="T48" fmla="*/ 34 w 81"/>
                    <a:gd name="T49" fmla="*/ 56 h 190"/>
                    <a:gd name="T50" fmla="*/ 38 w 81"/>
                    <a:gd name="T51" fmla="*/ 53 h 190"/>
                    <a:gd name="T52" fmla="*/ 37 w 81"/>
                    <a:gd name="T53" fmla="*/ 56 h 190"/>
                    <a:gd name="T54" fmla="*/ 31 w 81"/>
                    <a:gd name="T55" fmla="*/ 60 h 190"/>
                    <a:gd name="T56" fmla="*/ 21 w 81"/>
                    <a:gd name="T57" fmla="*/ 64 h 190"/>
                    <a:gd name="T58" fmla="*/ 15 w 81"/>
                    <a:gd name="T59" fmla="*/ 67 h 190"/>
                    <a:gd name="T60" fmla="*/ 14 w 81"/>
                    <a:gd name="T61" fmla="*/ 77 h 190"/>
                    <a:gd name="T62" fmla="*/ 19 w 81"/>
                    <a:gd name="T63" fmla="*/ 78 h 190"/>
                    <a:gd name="T64" fmla="*/ 31 w 81"/>
                    <a:gd name="T65" fmla="*/ 73 h 190"/>
                    <a:gd name="T66" fmla="*/ 39 w 81"/>
                    <a:gd name="T67" fmla="*/ 68 h 190"/>
                    <a:gd name="T68" fmla="*/ 39 w 81"/>
                    <a:gd name="T69" fmla="*/ 70 h 190"/>
                    <a:gd name="T70" fmla="*/ 28 w 81"/>
                    <a:gd name="T71" fmla="*/ 83 h 190"/>
                    <a:gd name="T72" fmla="*/ 24 w 81"/>
                    <a:gd name="T73" fmla="*/ 83 h 190"/>
                    <a:gd name="T74" fmla="*/ 20 w 81"/>
                    <a:gd name="T75" fmla="*/ 79 h 190"/>
                    <a:gd name="T76" fmla="*/ 11 w 81"/>
                    <a:gd name="T77" fmla="*/ 80 h 190"/>
                    <a:gd name="T78" fmla="*/ 8 w 81"/>
                    <a:gd name="T79" fmla="*/ 86 h 190"/>
                    <a:gd name="T80" fmla="*/ 4 w 81"/>
                    <a:gd name="T81" fmla="*/ 92 h 190"/>
                    <a:gd name="T82" fmla="*/ 3 w 81"/>
                    <a:gd name="T83" fmla="*/ 92 h 190"/>
                    <a:gd name="T84" fmla="*/ 6 w 81"/>
                    <a:gd name="T85" fmla="*/ 84 h 190"/>
                    <a:gd name="T86" fmla="*/ 1 w 81"/>
                    <a:gd name="T87" fmla="*/ 81 h 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90">
                      <a:moveTo>
                        <a:pt x="0" y="164"/>
                      </a:moveTo>
                      <a:lnTo>
                        <a:pt x="4" y="160"/>
                      </a:lnTo>
                      <a:lnTo>
                        <a:pt x="8" y="157"/>
                      </a:lnTo>
                      <a:lnTo>
                        <a:pt x="11" y="152"/>
                      </a:lnTo>
                      <a:lnTo>
                        <a:pt x="13" y="147"/>
                      </a:lnTo>
                      <a:lnTo>
                        <a:pt x="14" y="150"/>
                      </a:lnTo>
                      <a:lnTo>
                        <a:pt x="16" y="151"/>
                      </a:lnTo>
                      <a:lnTo>
                        <a:pt x="17" y="151"/>
                      </a:lnTo>
                      <a:lnTo>
                        <a:pt x="18" y="152"/>
                      </a:lnTo>
                      <a:lnTo>
                        <a:pt x="19" y="149"/>
                      </a:lnTo>
                      <a:lnTo>
                        <a:pt x="22" y="143"/>
                      </a:lnTo>
                      <a:lnTo>
                        <a:pt x="22" y="135"/>
                      </a:lnTo>
                      <a:lnTo>
                        <a:pt x="21" y="130"/>
                      </a:lnTo>
                      <a:lnTo>
                        <a:pt x="15" y="121"/>
                      </a:lnTo>
                      <a:lnTo>
                        <a:pt x="8" y="107"/>
                      </a:lnTo>
                      <a:lnTo>
                        <a:pt x="2" y="92"/>
                      </a:lnTo>
                      <a:lnTo>
                        <a:pt x="0" y="83"/>
                      </a:lnTo>
                      <a:lnTo>
                        <a:pt x="0" y="78"/>
                      </a:lnTo>
                      <a:lnTo>
                        <a:pt x="2" y="75"/>
                      </a:lnTo>
                      <a:lnTo>
                        <a:pt x="3" y="76"/>
                      </a:lnTo>
                      <a:lnTo>
                        <a:pt x="3" y="79"/>
                      </a:lnTo>
                      <a:lnTo>
                        <a:pt x="6" y="88"/>
                      </a:lnTo>
                      <a:lnTo>
                        <a:pt x="11" y="99"/>
                      </a:lnTo>
                      <a:lnTo>
                        <a:pt x="18" y="109"/>
                      </a:lnTo>
                      <a:lnTo>
                        <a:pt x="24" y="115"/>
                      </a:lnTo>
                      <a:lnTo>
                        <a:pt x="28" y="105"/>
                      </a:lnTo>
                      <a:lnTo>
                        <a:pt x="31" y="89"/>
                      </a:lnTo>
                      <a:lnTo>
                        <a:pt x="32" y="74"/>
                      </a:lnTo>
                      <a:lnTo>
                        <a:pt x="32" y="63"/>
                      </a:lnTo>
                      <a:lnTo>
                        <a:pt x="30" y="53"/>
                      </a:lnTo>
                      <a:lnTo>
                        <a:pt x="29" y="41"/>
                      </a:lnTo>
                      <a:lnTo>
                        <a:pt x="29" y="30"/>
                      </a:lnTo>
                      <a:lnTo>
                        <a:pt x="30" y="22"/>
                      </a:lnTo>
                      <a:lnTo>
                        <a:pt x="32" y="20"/>
                      </a:lnTo>
                      <a:lnTo>
                        <a:pt x="33" y="20"/>
                      </a:lnTo>
                      <a:lnTo>
                        <a:pt x="33" y="23"/>
                      </a:lnTo>
                      <a:lnTo>
                        <a:pt x="32" y="28"/>
                      </a:lnTo>
                      <a:lnTo>
                        <a:pt x="32" y="35"/>
                      </a:lnTo>
                      <a:lnTo>
                        <a:pt x="33" y="41"/>
                      </a:lnTo>
                      <a:lnTo>
                        <a:pt x="36" y="50"/>
                      </a:lnTo>
                      <a:lnTo>
                        <a:pt x="38" y="54"/>
                      </a:lnTo>
                      <a:lnTo>
                        <a:pt x="41" y="41"/>
                      </a:lnTo>
                      <a:lnTo>
                        <a:pt x="47" y="26"/>
                      </a:lnTo>
                      <a:lnTo>
                        <a:pt x="53" y="11"/>
                      </a:lnTo>
                      <a:lnTo>
                        <a:pt x="61" y="2"/>
                      </a:lnTo>
                      <a:lnTo>
                        <a:pt x="64" y="0"/>
                      </a:lnTo>
                      <a:lnTo>
                        <a:pt x="66" y="0"/>
                      </a:lnTo>
                      <a:lnTo>
                        <a:pt x="64" y="2"/>
                      </a:lnTo>
                      <a:lnTo>
                        <a:pt x="62" y="6"/>
                      </a:lnTo>
                      <a:lnTo>
                        <a:pt x="57" y="14"/>
                      </a:lnTo>
                      <a:lnTo>
                        <a:pt x="53" y="29"/>
                      </a:lnTo>
                      <a:lnTo>
                        <a:pt x="48" y="44"/>
                      </a:lnTo>
                      <a:lnTo>
                        <a:pt x="46" y="53"/>
                      </a:lnTo>
                      <a:lnTo>
                        <a:pt x="52" y="52"/>
                      </a:lnTo>
                      <a:lnTo>
                        <a:pt x="57" y="51"/>
                      </a:lnTo>
                      <a:lnTo>
                        <a:pt x="63" y="47"/>
                      </a:lnTo>
                      <a:lnTo>
                        <a:pt x="68" y="45"/>
                      </a:lnTo>
                      <a:lnTo>
                        <a:pt x="70" y="43"/>
                      </a:lnTo>
                      <a:lnTo>
                        <a:pt x="72" y="43"/>
                      </a:lnTo>
                      <a:lnTo>
                        <a:pt x="71" y="45"/>
                      </a:lnTo>
                      <a:lnTo>
                        <a:pt x="69" y="47"/>
                      </a:lnTo>
                      <a:lnTo>
                        <a:pt x="64" y="52"/>
                      </a:lnTo>
                      <a:lnTo>
                        <a:pt x="56" y="58"/>
                      </a:lnTo>
                      <a:lnTo>
                        <a:pt x="48" y="62"/>
                      </a:lnTo>
                      <a:lnTo>
                        <a:pt x="44" y="66"/>
                      </a:lnTo>
                      <a:lnTo>
                        <a:pt x="41" y="78"/>
                      </a:lnTo>
                      <a:lnTo>
                        <a:pt x="39" y="94"/>
                      </a:lnTo>
                      <a:lnTo>
                        <a:pt x="36" y="108"/>
                      </a:lnTo>
                      <a:lnTo>
                        <a:pt x="33" y="116"/>
                      </a:lnTo>
                      <a:lnTo>
                        <a:pt x="39" y="116"/>
                      </a:lnTo>
                      <a:lnTo>
                        <a:pt x="45" y="115"/>
                      </a:lnTo>
                      <a:lnTo>
                        <a:pt x="51" y="115"/>
                      </a:lnTo>
                      <a:lnTo>
                        <a:pt x="57" y="114"/>
                      </a:lnTo>
                      <a:lnTo>
                        <a:pt x="62" y="113"/>
                      </a:lnTo>
                      <a:lnTo>
                        <a:pt x="68" y="112"/>
                      </a:lnTo>
                      <a:lnTo>
                        <a:pt x="71" y="109"/>
                      </a:lnTo>
                      <a:lnTo>
                        <a:pt x="74" y="108"/>
                      </a:lnTo>
                      <a:lnTo>
                        <a:pt x="76" y="106"/>
                      </a:lnTo>
                      <a:lnTo>
                        <a:pt x="78" y="106"/>
                      </a:lnTo>
                      <a:lnTo>
                        <a:pt x="77" y="108"/>
                      </a:lnTo>
                      <a:lnTo>
                        <a:pt x="75" y="111"/>
                      </a:lnTo>
                      <a:lnTo>
                        <a:pt x="72" y="113"/>
                      </a:lnTo>
                      <a:lnTo>
                        <a:pt x="68" y="115"/>
                      </a:lnTo>
                      <a:lnTo>
                        <a:pt x="62" y="119"/>
                      </a:lnTo>
                      <a:lnTo>
                        <a:pt x="55" y="121"/>
                      </a:lnTo>
                      <a:lnTo>
                        <a:pt x="48" y="124"/>
                      </a:lnTo>
                      <a:lnTo>
                        <a:pt x="43" y="127"/>
                      </a:lnTo>
                      <a:lnTo>
                        <a:pt x="38" y="128"/>
                      </a:lnTo>
                      <a:lnTo>
                        <a:pt x="34" y="129"/>
                      </a:lnTo>
                      <a:lnTo>
                        <a:pt x="31" y="134"/>
                      </a:lnTo>
                      <a:lnTo>
                        <a:pt x="29" y="141"/>
                      </a:lnTo>
                      <a:lnTo>
                        <a:pt x="28" y="147"/>
                      </a:lnTo>
                      <a:lnTo>
                        <a:pt x="28" y="153"/>
                      </a:lnTo>
                      <a:lnTo>
                        <a:pt x="30" y="156"/>
                      </a:lnTo>
                      <a:lnTo>
                        <a:pt x="34" y="156"/>
                      </a:lnTo>
                      <a:lnTo>
                        <a:pt x="39" y="156"/>
                      </a:lnTo>
                      <a:lnTo>
                        <a:pt x="44" y="154"/>
                      </a:lnTo>
                      <a:lnTo>
                        <a:pt x="53" y="151"/>
                      </a:lnTo>
                      <a:lnTo>
                        <a:pt x="62" y="146"/>
                      </a:lnTo>
                      <a:lnTo>
                        <a:pt x="70" y="142"/>
                      </a:lnTo>
                      <a:lnTo>
                        <a:pt x="76" y="138"/>
                      </a:lnTo>
                      <a:lnTo>
                        <a:pt x="78" y="135"/>
                      </a:lnTo>
                      <a:lnTo>
                        <a:pt x="81" y="134"/>
                      </a:lnTo>
                      <a:lnTo>
                        <a:pt x="81" y="135"/>
                      </a:lnTo>
                      <a:lnTo>
                        <a:pt x="78" y="139"/>
                      </a:lnTo>
                      <a:lnTo>
                        <a:pt x="72" y="147"/>
                      </a:lnTo>
                      <a:lnTo>
                        <a:pt x="66" y="158"/>
                      </a:lnTo>
                      <a:lnTo>
                        <a:pt x="57" y="166"/>
                      </a:lnTo>
                      <a:lnTo>
                        <a:pt x="52" y="172"/>
                      </a:lnTo>
                      <a:lnTo>
                        <a:pt x="51" y="169"/>
                      </a:lnTo>
                      <a:lnTo>
                        <a:pt x="49" y="166"/>
                      </a:lnTo>
                      <a:lnTo>
                        <a:pt x="48" y="164"/>
                      </a:lnTo>
                      <a:lnTo>
                        <a:pt x="47" y="161"/>
                      </a:lnTo>
                      <a:lnTo>
                        <a:pt x="41" y="158"/>
                      </a:lnTo>
                      <a:lnTo>
                        <a:pt x="34" y="157"/>
                      </a:lnTo>
                      <a:lnTo>
                        <a:pt x="28" y="158"/>
                      </a:lnTo>
                      <a:lnTo>
                        <a:pt x="22" y="160"/>
                      </a:lnTo>
                      <a:lnTo>
                        <a:pt x="18" y="165"/>
                      </a:lnTo>
                      <a:lnTo>
                        <a:pt x="17" y="168"/>
                      </a:lnTo>
                      <a:lnTo>
                        <a:pt x="17" y="172"/>
                      </a:lnTo>
                      <a:lnTo>
                        <a:pt x="18" y="175"/>
                      </a:lnTo>
                      <a:lnTo>
                        <a:pt x="14" y="180"/>
                      </a:lnTo>
                      <a:lnTo>
                        <a:pt x="8" y="184"/>
                      </a:lnTo>
                      <a:lnTo>
                        <a:pt x="3" y="188"/>
                      </a:lnTo>
                      <a:lnTo>
                        <a:pt x="1" y="190"/>
                      </a:lnTo>
                      <a:lnTo>
                        <a:pt x="6" y="184"/>
                      </a:lnTo>
                      <a:lnTo>
                        <a:pt x="10" y="177"/>
                      </a:lnTo>
                      <a:lnTo>
                        <a:pt x="13" y="173"/>
                      </a:lnTo>
                      <a:lnTo>
                        <a:pt x="13" y="168"/>
                      </a:lnTo>
                      <a:lnTo>
                        <a:pt x="10" y="166"/>
                      </a:lnTo>
                      <a:lnTo>
                        <a:pt x="7" y="164"/>
                      </a:lnTo>
                      <a:lnTo>
                        <a:pt x="3" y="162"/>
                      </a:lnTo>
                      <a:lnTo>
                        <a:pt x="0" y="16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4" name="Freeform 306">
                  <a:extLst>
                    <a:ext uri="{FF2B5EF4-FFF2-40B4-BE49-F238E27FC236}">
                      <a16:creationId xmlns:a16="http://schemas.microsoft.com/office/drawing/2014/main" id="{BB8B9890-A5D1-4C40-ADE6-2C6848844AC5}"/>
                    </a:ext>
                  </a:extLst>
                </p:cNvPr>
                <p:cNvSpPr>
                  <a:spLocks/>
                </p:cNvSpPr>
                <p:nvPr/>
              </p:nvSpPr>
              <p:spPr bwMode="auto">
                <a:xfrm>
                  <a:off x="321" y="98"/>
                  <a:ext cx="7" cy="12"/>
                </a:xfrm>
                <a:custGeom>
                  <a:avLst/>
                  <a:gdLst>
                    <a:gd name="T0" fmla="*/ 7 w 13"/>
                    <a:gd name="T1" fmla="*/ 11 h 24"/>
                    <a:gd name="T2" fmla="*/ 6 w 13"/>
                    <a:gd name="T3" fmla="*/ 11 h 24"/>
                    <a:gd name="T4" fmla="*/ 4 w 13"/>
                    <a:gd name="T5" fmla="*/ 11 h 24"/>
                    <a:gd name="T6" fmla="*/ 2 w 13"/>
                    <a:gd name="T7" fmla="*/ 12 h 24"/>
                    <a:gd name="T8" fmla="*/ 1 w 13"/>
                    <a:gd name="T9" fmla="*/ 12 h 24"/>
                    <a:gd name="T10" fmla="*/ 1 w 13"/>
                    <a:gd name="T11" fmla="*/ 9 h 24"/>
                    <a:gd name="T12" fmla="*/ 0 w 13"/>
                    <a:gd name="T13" fmla="*/ 7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7 h 24"/>
                    <a:gd name="T30" fmla="*/ 5 w 13"/>
                    <a:gd name="T31" fmla="*/ 9 h 24"/>
                    <a:gd name="T32" fmla="*/ 7 w 13"/>
                    <a:gd name="T33" fmla="*/ 1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2"/>
                      </a:moveTo>
                      <a:lnTo>
                        <a:pt x="11" y="22"/>
                      </a:lnTo>
                      <a:lnTo>
                        <a:pt x="8" y="22"/>
                      </a:lnTo>
                      <a:lnTo>
                        <a:pt x="4" y="23"/>
                      </a:lnTo>
                      <a:lnTo>
                        <a:pt x="2" y="24"/>
                      </a:lnTo>
                      <a:lnTo>
                        <a:pt x="1" y="17"/>
                      </a:lnTo>
                      <a:lnTo>
                        <a:pt x="0" y="13"/>
                      </a:lnTo>
                      <a:lnTo>
                        <a:pt x="0" y="7"/>
                      </a:lnTo>
                      <a:lnTo>
                        <a:pt x="0" y="2"/>
                      </a:lnTo>
                      <a:lnTo>
                        <a:pt x="0" y="0"/>
                      </a:lnTo>
                      <a:lnTo>
                        <a:pt x="1" y="0"/>
                      </a:lnTo>
                      <a:lnTo>
                        <a:pt x="2" y="1"/>
                      </a:lnTo>
                      <a:lnTo>
                        <a:pt x="2" y="3"/>
                      </a:lnTo>
                      <a:lnTo>
                        <a:pt x="3" y="7"/>
                      </a:lnTo>
                      <a:lnTo>
                        <a:pt x="7" y="13"/>
                      </a:lnTo>
                      <a:lnTo>
                        <a:pt x="10" y="18"/>
                      </a:lnTo>
                      <a:lnTo>
                        <a:pt x="13" y="2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5" name="Freeform 307">
                  <a:extLst>
                    <a:ext uri="{FF2B5EF4-FFF2-40B4-BE49-F238E27FC236}">
                      <a16:creationId xmlns:a16="http://schemas.microsoft.com/office/drawing/2014/main" id="{0FA571BB-7C5C-4730-A94C-C6CC7768D3B4}"/>
                    </a:ext>
                  </a:extLst>
                </p:cNvPr>
                <p:cNvSpPr>
                  <a:spLocks/>
                </p:cNvSpPr>
                <p:nvPr/>
              </p:nvSpPr>
              <p:spPr bwMode="auto">
                <a:xfrm>
                  <a:off x="376" y="95"/>
                  <a:ext cx="129" cy="79"/>
                </a:xfrm>
                <a:custGeom>
                  <a:avLst/>
                  <a:gdLst>
                    <a:gd name="T0" fmla="*/ 13 w 258"/>
                    <a:gd name="T1" fmla="*/ 56 h 158"/>
                    <a:gd name="T2" fmla="*/ 25 w 258"/>
                    <a:gd name="T3" fmla="*/ 48 h 158"/>
                    <a:gd name="T4" fmla="*/ 33 w 258"/>
                    <a:gd name="T5" fmla="*/ 30 h 158"/>
                    <a:gd name="T6" fmla="*/ 42 w 258"/>
                    <a:gd name="T7" fmla="*/ 15 h 158"/>
                    <a:gd name="T8" fmla="*/ 55 w 258"/>
                    <a:gd name="T9" fmla="*/ 2 h 158"/>
                    <a:gd name="T10" fmla="*/ 58 w 258"/>
                    <a:gd name="T11" fmla="*/ 1 h 158"/>
                    <a:gd name="T12" fmla="*/ 51 w 258"/>
                    <a:gd name="T13" fmla="*/ 10 h 158"/>
                    <a:gd name="T14" fmla="*/ 39 w 258"/>
                    <a:gd name="T15" fmla="*/ 24 h 158"/>
                    <a:gd name="T16" fmla="*/ 34 w 258"/>
                    <a:gd name="T17" fmla="*/ 39 h 158"/>
                    <a:gd name="T18" fmla="*/ 35 w 258"/>
                    <a:gd name="T19" fmla="*/ 43 h 158"/>
                    <a:gd name="T20" fmla="*/ 43 w 258"/>
                    <a:gd name="T21" fmla="*/ 37 h 158"/>
                    <a:gd name="T22" fmla="*/ 53 w 258"/>
                    <a:gd name="T23" fmla="*/ 31 h 158"/>
                    <a:gd name="T24" fmla="*/ 65 w 258"/>
                    <a:gd name="T25" fmla="*/ 16 h 158"/>
                    <a:gd name="T26" fmla="*/ 84 w 258"/>
                    <a:gd name="T27" fmla="*/ 3 h 158"/>
                    <a:gd name="T28" fmla="*/ 91 w 258"/>
                    <a:gd name="T29" fmla="*/ 2 h 158"/>
                    <a:gd name="T30" fmla="*/ 76 w 258"/>
                    <a:gd name="T31" fmla="*/ 13 h 158"/>
                    <a:gd name="T32" fmla="*/ 61 w 258"/>
                    <a:gd name="T33" fmla="*/ 29 h 158"/>
                    <a:gd name="T34" fmla="*/ 62 w 258"/>
                    <a:gd name="T35" fmla="*/ 32 h 158"/>
                    <a:gd name="T36" fmla="*/ 77 w 258"/>
                    <a:gd name="T37" fmla="*/ 29 h 158"/>
                    <a:gd name="T38" fmla="*/ 94 w 258"/>
                    <a:gd name="T39" fmla="*/ 20 h 158"/>
                    <a:gd name="T40" fmla="*/ 112 w 258"/>
                    <a:gd name="T41" fmla="*/ 11 h 158"/>
                    <a:gd name="T42" fmla="*/ 117 w 258"/>
                    <a:gd name="T43" fmla="*/ 11 h 158"/>
                    <a:gd name="T44" fmla="*/ 103 w 258"/>
                    <a:gd name="T45" fmla="*/ 18 h 158"/>
                    <a:gd name="T46" fmla="*/ 90 w 258"/>
                    <a:gd name="T47" fmla="*/ 28 h 158"/>
                    <a:gd name="T48" fmla="*/ 103 w 258"/>
                    <a:gd name="T49" fmla="*/ 29 h 158"/>
                    <a:gd name="T50" fmla="*/ 122 w 258"/>
                    <a:gd name="T51" fmla="*/ 25 h 158"/>
                    <a:gd name="T52" fmla="*/ 129 w 258"/>
                    <a:gd name="T53" fmla="*/ 23 h 158"/>
                    <a:gd name="T54" fmla="*/ 118 w 258"/>
                    <a:gd name="T55" fmla="*/ 30 h 158"/>
                    <a:gd name="T56" fmla="*/ 96 w 258"/>
                    <a:gd name="T57" fmla="*/ 35 h 158"/>
                    <a:gd name="T58" fmla="*/ 99 w 258"/>
                    <a:gd name="T59" fmla="*/ 42 h 158"/>
                    <a:gd name="T60" fmla="*/ 113 w 258"/>
                    <a:gd name="T61" fmla="*/ 49 h 158"/>
                    <a:gd name="T62" fmla="*/ 118 w 258"/>
                    <a:gd name="T63" fmla="*/ 53 h 158"/>
                    <a:gd name="T64" fmla="*/ 103 w 258"/>
                    <a:gd name="T65" fmla="*/ 49 h 158"/>
                    <a:gd name="T66" fmla="*/ 85 w 258"/>
                    <a:gd name="T67" fmla="*/ 39 h 158"/>
                    <a:gd name="T68" fmla="*/ 75 w 258"/>
                    <a:gd name="T69" fmla="*/ 38 h 158"/>
                    <a:gd name="T70" fmla="*/ 65 w 258"/>
                    <a:gd name="T71" fmla="*/ 39 h 158"/>
                    <a:gd name="T72" fmla="*/ 69 w 258"/>
                    <a:gd name="T73" fmla="*/ 47 h 158"/>
                    <a:gd name="T74" fmla="*/ 80 w 258"/>
                    <a:gd name="T75" fmla="*/ 56 h 158"/>
                    <a:gd name="T76" fmla="*/ 92 w 258"/>
                    <a:gd name="T77" fmla="*/ 63 h 158"/>
                    <a:gd name="T78" fmla="*/ 96 w 258"/>
                    <a:gd name="T79" fmla="*/ 68 h 158"/>
                    <a:gd name="T80" fmla="*/ 79 w 258"/>
                    <a:gd name="T81" fmla="*/ 58 h 158"/>
                    <a:gd name="T82" fmla="*/ 62 w 258"/>
                    <a:gd name="T83" fmla="*/ 47 h 158"/>
                    <a:gd name="T84" fmla="*/ 53 w 258"/>
                    <a:gd name="T85" fmla="*/ 44 h 158"/>
                    <a:gd name="T86" fmla="*/ 38 w 258"/>
                    <a:gd name="T87" fmla="*/ 49 h 158"/>
                    <a:gd name="T88" fmla="*/ 35 w 258"/>
                    <a:gd name="T89" fmla="*/ 54 h 158"/>
                    <a:gd name="T90" fmla="*/ 47 w 258"/>
                    <a:gd name="T91" fmla="*/ 63 h 158"/>
                    <a:gd name="T92" fmla="*/ 64 w 258"/>
                    <a:gd name="T93" fmla="*/ 75 h 158"/>
                    <a:gd name="T94" fmla="*/ 66 w 258"/>
                    <a:gd name="T95" fmla="*/ 79 h 158"/>
                    <a:gd name="T96" fmla="*/ 50 w 258"/>
                    <a:gd name="T97" fmla="*/ 69 h 158"/>
                    <a:gd name="T98" fmla="*/ 31 w 258"/>
                    <a:gd name="T99" fmla="*/ 58 h 158"/>
                    <a:gd name="T100" fmla="*/ 21 w 258"/>
                    <a:gd name="T101" fmla="*/ 60 h 158"/>
                    <a:gd name="T102" fmla="*/ 4 w 258"/>
                    <a:gd name="T103" fmla="*/ 65 h 158"/>
                    <a:gd name="T104" fmla="*/ 3 w 258"/>
                    <a:gd name="T105" fmla="*/ 63 h 15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8">
                      <a:moveTo>
                        <a:pt x="10" y="121"/>
                      </a:moveTo>
                      <a:lnTo>
                        <a:pt x="14" y="118"/>
                      </a:lnTo>
                      <a:lnTo>
                        <a:pt x="20" y="114"/>
                      </a:lnTo>
                      <a:lnTo>
                        <a:pt x="25" y="111"/>
                      </a:lnTo>
                      <a:lnTo>
                        <a:pt x="33" y="107"/>
                      </a:lnTo>
                      <a:lnTo>
                        <a:pt x="39" y="103"/>
                      </a:lnTo>
                      <a:lnTo>
                        <a:pt x="46" y="99"/>
                      </a:lnTo>
                      <a:lnTo>
                        <a:pt x="50" y="96"/>
                      </a:lnTo>
                      <a:lnTo>
                        <a:pt x="52" y="93"/>
                      </a:lnTo>
                      <a:lnTo>
                        <a:pt x="54" y="85"/>
                      </a:lnTo>
                      <a:lnTo>
                        <a:pt x="60" y="73"/>
                      </a:lnTo>
                      <a:lnTo>
                        <a:pt x="66" y="59"/>
                      </a:lnTo>
                      <a:lnTo>
                        <a:pt x="70" y="48"/>
                      </a:lnTo>
                      <a:lnTo>
                        <a:pt x="74" y="44"/>
                      </a:lnTo>
                      <a:lnTo>
                        <a:pt x="78" y="37"/>
                      </a:lnTo>
                      <a:lnTo>
                        <a:pt x="84" y="30"/>
                      </a:lnTo>
                      <a:lnTo>
                        <a:pt x="91" y="22"/>
                      </a:lnTo>
                      <a:lnTo>
                        <a:pt x="98" y="15"/>
                      </a:lnTo>
                      <a:lnTo>
                        <a:pt x="104" y="8"/>
                      </a:lnTo>
                      <a:lnTo>
                        <a:pt x="109" y="4"/>
                      </a:lnTo>
                      <a:lnTo>
                        <a:pt x="113" y="1"/>
                      </a:lnTo>
                      <a:lnTo>
                        <a:pt x="116" y="0"/>
                      </a:lnTo>
                      <a:lnTo>
                        <a:pt x="117" y="1"/>
                      </a:lnTo>
                      <a:lnTo>
                        <a:pt x="116" y="2"/>
                      </a:lnTo>
                      <a:lnTo>
                        <a:pt x="114" y="5"/>
                      </a:lnTo>
                      <a:lnTo>
                        <a:pt x="112" y="8"/>
                      </a:lnTo>
                      <a:lnTo>
                        <a:pt x="107" y="13"/>
                      </a:lnTo>
                      <a:lnTo>
                        <a:pt x="101" y="20"/>
                      </a:lnTo>
                      <a:lnTo>
                        <a:pt x="94" y="27"/>
                      </a:lnTo>
                      <a:lnTo>
                        <a:pt x="88" y="35"/>
                      </a:lnTo>
                      <a:lnTo>
                        <a:pt x="82" y="43"/>
                      </a:lnTo>
                      <a:lnTo>
                        <a:pt x="77" y="48"/>
                      </a:lnTo>
                      <a:lnTo>
                        <a:pt x="75" y="53"/>
                      </a:lnTo>
                      <a:lnTo>
                        <a:pt x="71" y="61"/>
                      </a:lnTo>
                      <a:lnTo>
                        <a:pt x="69" y="69"/>
                      </a:lnTo>
                      <a:lnTo>
                        <a:pt x="67" y="77"/>
                      </a:lnTo>
                      <a:lnTo>
                        <a:pt x="67" y="83"/>
                      </a:lnTo>
                      <a:lnTo>
                        <a:pt x="67" y="85"/>
                      </a:lnTo>
                      <a:lnTo>
                        <a:pt x="67" y="87"/>
                      </a:lnTo>
                      <a:lnTo>
                        <a:pt x="69" y="85"/>
                      </a:lnTo>
                      <a:lnTo>
                        <a:pt x="74" y="83"/>
                      </a:lnTo>
                      <a:lnTo>
                        <a:pt x="77" y="81"/>
                      </a:lnTo>
                      <a:lnTo>
                        <a:pt x="81" y="77"/>
                      </a:lnTo>
                      <a:lnTo>
                        <a:pt x="86" y="74"/>
                      </a:lnTo>
                      <a:lnTo>
                        <a:pt x="91" y="70"/>
                      </a:lnTo>
                      <a:lnTo>
                        <a:pt x="96" y="67"/>
                      </a:lnTo>
                      <a:lnTo>
                        <a:pt x="101" y="65"/>
                      </a:lnTo>
                      <a:lnTo>
                        <a:pt x="105" y="62"/>
                      </a:lnTo>
                      <a:lnTo>
                        <a:pt x="108" y="61"/>
                      </a:lnTo>
                      <a:lnTo>
                        <a:pt x="114" y="51"/>
                      </a:lnTo>
                      <a:lnTo>
                        <a:pt x="121" y="42"/>
                      </a:lnTo>
                      <a:lnTo>
                        <a:pt x="130" y="32"/>
                      </a:lnTo>
                      <a:lnTo>
                        <a:pt x="141" y="23"/>
                      </a:lnTo>
                      <a:lnTo>
                        <a:pt x="151" y="16"/>
                      </a:lnTo>
                      <a:lnTo>
                        <a:pt x="160" y="9"/>
                      </a:lnTo>
                      <a:lnTo>
                        <a:pt x="167" y="6"/>
                      </a:lnTo>
                      <a:lnTo>
                        <a:pt x="173" y="4"/>
                      </a:lnTo>
                      <a:lnTo>
                        <a:pt x="179" y="2"/>
                      </a:lnTo>
                      <a:lnTo>
                        <a:pt x="182" y="2"/>
                      </a:lnTo>
                      <a:lnTo>
                        <a:pt x="182" y="4"/>
                      </a:lnTo>
                      <a:lnTo>
                        <a:pt x="177" y="6"/>
                      </a:lnTo>
                      <a:lnTo>
                        <a:pt x="169" y="10"/>
                      </a:lnTo>
                      <a:lnTo>
                        <a:pt x="160" y="17"/>
                      </a:lnTo>
                      <a:lnTo>
                        <a:pt x="151" y="25"/>
                      </a:lnTo>
                      <a:lnTo>
                        <a:pt x="142" y="34"/>
                      </a:lnTo>
                      <a:lnTo>
                        <a:pt x="134" y="43"/>
                      </a:lnTo>
                      <a:lnTo>
                        <a:pt x="127" y="51"/>
                      </a:lnTo>
                      <a:lnTo>
                        <a:pt x="121" y="58"/>
                      </a:lnTo>
                      <a:lnTo>
                        <a:pt x="120" y="62"/>
                      </a:lnTo>
                      <a:lnTo>
                        <a:pt x="120" y="65"/>
                      </a:lnTo>
                      <a:lnTo>
                        <a:pt x="122" y="65"/>
                      </a:lnTo>
                      <a:lnTo>
                        <a:pt x="124" y="63"/>
                      </a:lnTo>
                      <a:lnTo>
                        <a:pt x="130" y="63"/>
                      </a:lnTo>
                      <a:lnTo>
                        <a:pt x="138" y="62"/>
                      </a:lnTo>
                      <a:lnTo>
                        <a:pt x="147" y="60"/>
                      </a:lnTo>
                      <a:lnTo>
                        <a:pt x="154" y="58"/>
                      </a:lnTo>
                      <a:lnTo>
                        <a:pt x="160" y="58"/>
                      </a:lnTo>
                      <a:lnTo>
                        <a:pt x="167" y="52"/>
                      </a:lnTo>
                      <a:lnTo>
                        <a:pt x="176" y="45"/>
                      </a:lnTo>
                      <a:lnTo>
                        <a:pt x="187" y="39"/>
                      </a:lnTo>
                      <a:lnTo>
                        <a:pt x="197" y="35"/>
                      </a:lnTo>
                      <a:lnTo>
                        <a:pt x="207" y="30"/>
                      </a:lnTo>
                      <a:lnTo>
                        <a:pt x="217" y="25"/>
                      </a:lnTo>
                      <a:lnTo>
                        <a:pt x="223" y="22"/>
                      </a:lnTo>
                      <a:lnTo>
                        <a:pt x="228" y="20"/>
                      </a:lnTo>
                      <a:lnTo>
                        <a:pt x="233" y="19"/>
                      </a:lnTo>
                      <a:lnTo>
                        <a:pt x="235" y="20"/>
                      </a:lnTo>
                      <a:lnTo>
                        <a:pt x="234" y="22"/>
                      </a:lnTo>
                      <a:lnTo>
                        <a:pt x="228" y="25"/>
                      </a:lnTo>
                      <a:lnTo>
                        <a:pt x="221" y="28"/>
                      </a:lnTo>
                      <a:lnTo>
                        <a:pt x="213" y="31"/>
                      </a:lnTo>
                      <a:lnTo>
                        <a:pt x="205" y="36"/>
                      </a:lnTo>
                      <a:lnTo>
                        <a:pt x="197" y="40"/>
                      </a:lnTo>
                      <a:lnTo>
                        <a:pt x="190" y="45"/>
                      </a:lnTo>
                      <a:lnTo>
                        <a:pt x="184" y="51"/>
                      </a:lnTo>
                      <a:lnTo>
                        <a:pt x="180" y="55"/>
                      </a:lnTo>
                      <a:lnTo>
                        <a:pt x="177" y="59"/>
                      </a:lnTo>
                      <a:lnTo>
                        <a:pt x="185" y="60"/>
                      </a:lnTo>
                      <a:lnTo>
                        <a:pt x="196" y="59"/>
                      </a:lnTo>
                      <a:lnTo>
                        <a:pt x="206" y="58"/>
                      </a:lnTo>
                      <a:lnTo>
                        <a:pt x="217" y="57"/>
                      </a:lnTo>
                      <a:lnTo>
                        <a:pt x="227" y="54"/>
                      </a:lnTo>
                      <a:lnTo>
                        <a:pt x="236" y="52"/>
                      </a:lnTo>
                      <a:lnTo>
                        <a:pt x="243" y="50"/>
                      </a:lnTo>
                      <a:lnTo>
                        <a:pt x="248" y="47"/>
                      </a:lnTo>
                      <a:lnTo>
                        <a:pt x="253" y="45"/>
                      </a:lnTo>
                      <a:lnTo>
                        <a:pt x="258" y="44"/>
                      </a:lnTo>
                      <a:lnTo>
                        <a:pt x="258" y="45"/>
                      </a:lnTo>
                      <a:lnTo>
                        <a:pt x="255" y="48"/>
                      </a:lnTo>
                      <a:lnTo>
                        <a:pt x="250" y="51"/>
                      </a:lnTo>
                      <a:lnTo>
                        <a:pt x="244" y="54"/>
                      </a:lnTo>
                      <a:lnTo>
                        <a:pt x="236" y="59"/>
                      </a:lnTo>
                      <a:lnTo>
                        <a:pt x="226" y="62"/>
                      </a:lnTo>
                      <a:lnTo>
                        <a:pt x="215" y="66"/>
                      </a:lnTo>
                      <a:lnTo>
                        <a:pt x="204" y="69"/>
                      </a:lnTo>
                      <a:lnTo>
                        <a:pt x="192" y="70"/>
                      </a:lnTo>
                      <a:lnTo>
                        <a:pt x="181" y="70"/>
                      </a:lnTo>
                      <a:lnTo>
                        <a:pt x="184" y="74"/>
                      </a:lnTo>
                      <a:lnTo>
                        <a:pt x="190" y="78"/>
                      </a:lnTo>
                      <a:lnTo>
                        <a:pt x="197" y="83"/>
                      </a:lnTo>
                      <a:lnTo>
                        <a:pt x="205" y="87"/>
                      </a:lnTo>
                      <a:lnTo>
                        <a:pt x="212" y="91"/>
                      </a:lnTo>
                      <a:lnTo>
                        <a:pt x="219" y="95"/>
                      </a:lnTo>
                      <a:lnTo>
                        <a:pt x="225" y="97"/>
                      </a:lnTo>
                      <a:lnTo>
                        <a:pt x="229" y="99"/>
                      </a:lnTo>
                      <a:lnTo>
                        <a:pt x="235" y="102"/>
                      </a:lnTo>
                      <a:lnTo>
                        <a:pt x="237" y="105"/>
                      </a:lnTo>
                      <a:lnTo>
                        <a:pt x="236" y="106"/>
                      </a:lnTo>
                      <a:lnTo>
                        <a:pt x="230" y="105"/>
                      </a:lnTo>
                      <a:lnTo>
                        <a:pt x="225" y="103"/>
                      </a:lnTo>
                      <a:lnTo>
                        <a:pt x="217" y="100"/>
                      </a:lnTo>
                      <a:lnTo>
                        <a:pt x="206" y="97"/>
                      </a:lnTo>
                      <a:lnTo>
                        <a:pt x="196" y="92"/>
                      </a:lnTo>
                      <a:lnTo>
                        <a:pt x="185" y="88"/>
                      </a:lnTo>
                      <a:lnTo>
                        <a:pt x="176" y="83"/>
                      </a:lnTo>
                      <a:lnTo>
                        <a:pt x="169" y="78"/>
                      </a:lnTo>
                      <a:lnTo>
                        <a:pt x="165" y="75"/>
                      </a:lnTo>
                      <a:lnTo>
                        <a:pt x="160" y="75"/>
                      </a:lnTo>
                      <a:lnTo>
                        <a:pt x="155" y="76"/>
                      </a:lnTo>
                      <a:lnTo>
                        <a:pt x="150" y="76"/>
                      </a:lnTo>
                      <a:lnTo>
                        <a:pt x="144" y="77"/>
                      </a:lnTo>
                      <a:lnTo>
                        <a:pt x="139" y="77"/>
                      </a:lnTo>
                      <a:lnTo>
                        <a:pt x="134" y="78"/>
                      </a:lnTo>
                      <a:lnTo>
                        <a:pt x="130" y="78"/>
                      </a:lnTo>
                      <a:lnTo>
                        <a:pt x="127" y="80"/>
                      </a:lnTo>
                      <a:lnTo>
                        <a:pt x="129" y="84"/>
                      </a:lnTo>
                      <a:lnTo>
                        <a:pt x="132" y="89"/>
                      </a:lnTo>
                      <a:lnTo>
                        <a:pt x="137" y="93"/>
                      </a:lnTo>
                      <a:lnTo>
                        <a:pt x="143" y="98"/>
                      </a:lnTo>
                      <a:lnTo>
                        <a:pt x="149" y="103"/>
                      </a:lnTo>
                      <a:lnTo>
                        <a:pt x="153" y="107"/>
                      </a:lnTo>
                      <a:lnTo>
                        <a:pt x="159" y="111"/>
                      </a:lnTo>
                      <a:lnTo>
                        <a:pt x="162" y="113"/>
                      </a:lnTo>
                      <a:lnTo>
                        <a:pt x="169" y="118"/>
                      </a:lnTo>
                      <a:lnTo>
                        <a:pt x="176" y="121"/>
                      </a:lnTo>
                      <a:lnTo>
                        <a:pt x="183" y="125"/>
                      </a:lnTo>
                      <a:lnTo>
                        <a:pt x="188" y="127"/>
                      </a:lnTo>
                      <a:lnTo>
                        <a:pt x="191" y="130"/>
                      </a:lnTo>
                      <a:lnTo>
                        <a:pt x="194" y="134"/>
                      </a:lnTo>
                      <a:lnTo>
                        <a:pt x="191" y="135"/>
                      </a:lnTo>
                      <a:lnTo>
                        <a:pt x="183" y="130"/>
                      </a:lnTo>
                      <a:lnTo>
                        <a:pt x="176" y="126"/>
                      </a:lnTo>
                      <a:lnTo>
                        <a:pt x="167" y="121"/>
                      </a:lnTo>
                      <a:lnTo>
                        <a:pt x="157" y="115"/>
                      </a:lnTo>
                      <a:lnTo>
                        <a:pt x="147" y="108"/>
                      </a:lnTo>
                      <a:lnTo>
                        <a:pt x="137" y="103"/>
                      </a:lnTo>
                      <a:lnTo>
                        <a:pt x="129" y="98"/>
                      </a:lnTo>
                      <a:lnTo>
                        <a:pt x="123" y="93"/>
                      </a:lnTo>
                      <a:lnTo>
                        <a:pt x="119" y="90"/>
                      </a:lnTo>
                      <a:lnTo>
                        <a:pt x="114" y="87"/>
                      </a:lnTo>
                      <a:lnTo>
                        <a:pt x="109" y="85"/>
                      </a:lnTo>
                      <a:lnTo>
                        <a:pt x="106" y="87"/>
                      </a:lnTo>
                      <a:lnTo>
                        <a:pt x="101" y="89"/>
                      </a:lnTo>
                      <a:lnTo>
                        <a:pt x="94" y="91"/>
                      </a:lnTo>
                      <a:lnTo>
                        <a:pt x="84" y="95"/>
                      </a:lnTo>
                      <a:lnTo>
                        <a:pt x="75" y="97"/>
                      </a:lnTo>
                      <a:lnTo>
                        <a:pt x="69" y="100"/>
                      </a:lnTo>
                      <a:lnTo>
                        <a:pt x="68" y="103"/>
                      </a:lnTo>
                      <a:lnTo>
                        <a:pt x="68" y="104"/>
                      </a:lnTo>
                      <a:lnTo>
                        <a:pt x="70" y="107"/>
                      </a:lnTo>
                      <a:lnTo>
                        <a:pt x="75" y="111"/>
                      </a:lnTo>
                      <a:lnTo>
                        <a:pt x="79" y="114"/>
                      </a:lnTo>
                      <a:lnTo>
                        <a:pt x="85" y="120"/>
                      </a:lnTo>
                      <a:lnTo>
                        <a:pt x="93" y="126"/>
                      </a:lnTo>
                      <a:lnTo>
                        <a:pt x="103" y="133"/>
                      </a:lnTo>
                      <a:lnTo>
                        <a:pt x="112" y="140"/>
                      </a:lnTo>
                      <a:lnTo>
                        <a:pt x="121" y="145"/>
                      </a:lnTo>
                      <a:lnTo>
                        <a:pt x="128" y="150"/>
                      </a:lnTo>
                      <a:lnTo>
                        <a:pt x="134" y="152"/>
                      </a:lnTo>
                      <a:lnTo>
                        <a:pt x="139" y="156"/>
                      </a:lnTo>
                      <a:lnTo>
                        <a:pt x="138" y="158"/>
                      </a:lnTo>
                      <a:lnTo>
                        <a:pt x="132" y="158"/>
                      </a:lnTo>
                      <a:lnTo>
                        <a:pt x="124" y="153"/>
                      </a:lnTo>
                      <a:lnTo>
                        <a:pt x="117" y="149"/>
                      </a:lnTo>
                      <a:lnTo>
                        <a:pt x="109" y="143"/>
                      </a:lnTo>
                      <a:lnTo>
                        <a:pt x="99" y="137"/>
                      </a:lnTo>
                      <a:lnTo>
                        <a:pt x="89" y="130"/>
                      </a:lnTo>
                      <a:lnTo>
                        <a:pt x="78" y="125"/>
                      </a:lnTo>
                      <a:lnTo>
                        <a:pt x="69" y="120"/>
                      </a:lnTo>
                      <a:lnTo>
                        <a:pt x="62" y="115"/>
                      </a:lnTo>
                      <a:lnTo>
                        <a:pt x="59" y="114"/>
                      </a:lnTo>
                      <a:lnTo>
                        <a:pt x="55" y="114"/>
                      </a:lnTo>
                      <a:lnTo>
                        <a:pt x="50" y="117"/>
                      </a:lnTo>
                      <a:lnTo>
                        <a:pt x="41" y="119"/>
                      </a:lnTo>
                      <a:lnTo>
                        <a:pt x="32" y="122"/>
                      </a:lnTo>
                      <a:lnTo>
                        <a:pt x="23" y="125"/>
                      </a:lnTo>
                      <a:lnTo>
                        <a:pt x="14" y="128"/>
                      </a:lnTo>
                      <a:lnTo>
                        <a:pt x="7" y="129"/>
                      </a:lnTo>
                      <a:lnTo>
                        <a:pt x="2" y="130"/>
                      </a:lnTo>
                      <a:lnTo>
                        <a:pt x="0" y="130"/>
                      </a:lnTo>
                      <a:lnTo>
                        <a:pt x="1" y="128"/>
                      </a:lnTo>
                      <a:lnTo>
                        <a:pt x="6" y="126"/>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6" name="Freeform 308">
                  <a:extLst>
                    <a:ext uri="{FF2B5EF4-FFF2-40B4-BE49-F238E27FC236}">
                      <a16:creationId xmlns:a16="http://schemas.microsoft.com/office/drawing/2014/main" id="{BE7292AB-9E76-4BD6-B898-20F18F7F1CDB}"/>
                    </a:ext>
                  </a:extLst>
                </p:cNvPr>
                <p:cNvSpPr>
                  <a:spLocks/>
                </p:cNvSpPr>
                <p:nvPr/>
              </p:nvSpPr>
              <p:spPr bwMode="auto">
                <a:xfrm>
                  <a:off x="350" y="174"/>
                  <a:ext cx="93" cy="78"/>
                </a:xfrm>
                <a:custGeom>
                  <a:avLst/>
                  <a:gdLst>
                    <a:gd name="T0" fmla="*/ 11 w 187"/>
                    <a:gd name="T1" fmla="*/ 7 h 156"/>
                    <a:gd name="T2" fmla="*/ 23 w 187"/>
                    <a:gd name="T3" fmla="*/ 8 h 156"/>
                    <a:gd name="T4" fmla="*/ 42 w 187"/>
                    <a:gd name="T5" fmla="*/ 5 h 156"/>
                    <a:gd name="T6" fmla="*/ 59 w 187"/>
                    <a:gd name="T7" fmla="*/ 5 h 156"/>
                    <a:gd name="T8" fmla="*/ 65 w 187"/>
                    <a:gd name="T9" fmla="*/ 8 h 156"/>
                    <a:gd name="T10" fmla="*/ 55 w 187"/>
                    <a:gd name="T11" fmla="*/ 8 h 156"/>
                    <a:gd name="T12" fmla="*/ 40 w 187"/>
                    <a:gd name="T13" fmla="*/ 9 h 156"/>
                    <a:gd name="T14" fmla="*/ 25 w 187"/>
                    <a:gd name="T15" fmla="*/ 12 h 156"/>
                    <a:gd name="T16" fmla="*/ 27 w 187"/>
                    <a:gd name="T17" fmla="*/ 15 h 156"/>
                    <a:gd name="T18" fmla="*/ 36 w 187"/>
                    <a:gd name="T19" fmla="*/ 19 h 156"/>
                    <a:gd name="T20" fmla="*/ 41 w 187"/>
                    <a:gd name="T21" fmla="*/ 22 h 156"/>
                    <a:gd name="T22" fmla="*/ 58 w 187"/>
                    <a:gd name="T23" fmla="*/ 21 h 156"/>
                    <a:gd name="T24" fmla="*/ 77 w 187"/>
                    <a:gd name="T25" fmla="*/ 24 h 156"/>
                    <a:gd name="T26" fmla="*/ 87 w 187"/>
                    <a:gd name="T27" fmla="*/ 30 h 156"/>
                    <a:gd name="T28" fmla="*/ 82 w 187"/>
                    <a:gd name="T29" fmla="*/ 29 h 156"/>
                    <a:gd name="T30" fmla="*/ 70 w 187"/>
                    <a:gd name="T31" fmla="*/ 26 h 156"/>
                    <a:gd name="T32" fmla="*/ 55 w 187"/>
                    <a:gd name="T33" fmla="*/ 25 h 156"/>
                    <a:gd name="T34" fmla="*/ 52 w 187"/>
                    <a:gd name="T35" fmla="*/ 29 h 156"/>
                    <a:gd name="T36" fmla="*/ 59 w 187"/>
                    <a:gd name="T37" fmla="*/ 35 h 156"/>
                    <a:gd name="T38" fmla="*/ 72 w 187"/>
                    <a:gd name="T39" fmla="*/ 37 h 156"/>
                    <a:gd name="T40" fmla="*/ 87 w 187"/>
                    <a:gd name="T41" fmla="*/ 42 h 156"/>
                    <a:gd name="T42" fmla="*/ 90 w 187"/>
                    <a:gd name="T43" fmla="*/ 49 h 156"/>
                    <a:gd name="T44" fmla="*/ 80 w 187"/>
                    <a:gd name="T45" fmla="*/ 44 h 156"/>
                    <a:gd name="T46" fmla="*/ 69 w 187"/>
                    <a:gd name="T47" fmla="*/ 41 h 156"/>
                    <a:gd name="T48" fmla="*/ 74 w 187"/>
                    <a:gd name="T49" fmla="*/ 49 h 156"/>
                    <a:gd name="T50" fmla="*/ 84 w 187"/>
                    <a:gd name="T51" fmla="*/ 60 h 156"/>
                    <a:gd name="T52" fmla="*/ 90 w 187"/>
                    <a:gd name="T53" fmla="*/ 67 h 156"/>
                    <a:gd name="T54" fmla="*/ 92 w 187"/>
                    <a:gd name="T55" fmla="*/ 75 h 156"/>
                    <a:gd name="T56" fmla="*/ 87 w 187"/>
                    <a:gd name="T57" fmla="*/ 70 h 156"/>
                    <a:gd name="T58" fmla="*/ 72 w 187"/>
                    <a:gd name="T59" fmla="*/ 53 h 156"/>
                    <a:gd name="T60" fmla="*/ 63 w 187"/>
                    <a:gd name="T61" fmla="*/ 43 h 156"/>
                    <a:gd name="T62" fmla="*/ 60 w 187"/>
                    <a:gd name="T63" fmla="*/ 45 h 156"/>
                    <a:gd name="T64" fmla="*/ 64 w 187"/>
                    <a:gd name="T65" fmla="*/ 59 h 156"/>
                    <a:gd name="T66" fmla="*/ 69 w 187"/>
                    <a:gd name="T67" fmla="*/ 71 h 156"/>
                    <a:gd name="T68" fmla="*/ 65 w 187"/>
                    <a:gd name="T69" fmla="*/ 68 h 156"/>
                    <a:gd name="T70" fmla="*/ 56 w 187"/>
                    <a:gd name="T71" fmla="*/ 46 h 156"/>
                    <a:gd name="T72" fmla="*/ 46 w 187"/>
                    <a:gd name="T73" fmla="*/ 32 h 156"/>
                    <a:gd name="T74" fmla="*/ 39 w 187"/>
                    <a:gd name="T75" fmla="*/ 27 h 156"/>
                    <a:gd name="T76" fmla="*/ 37 w 187"/>
                    <a:gd name="T77" fmla="*/ 30 h 156"/>
                    <a:gd name="T78" fmla="*/ 42 w 187"/>
                    <a:gd name="T79" fmla="*/ 53 h 156"/>
                    <a:gd name="T80" fmla="*/ 49 w 187"/>
                    <a:gd name="T81" fmla="*/ 64 h 156"/>
                    <a:gd name="T82" fmla="*/ 41 w 187"/>
                    <a:gd name="T83" fmla="*/ 57 h 156"/>
                    <a:gd name="T84" fmla="*/ 33 w 187"/>
                    <a:gd name="T85" fmla="*/ 25 h 156"/>
                    <a:gd name="T86" fmla="*/ 22 w 187"/>
                    <a:gd name="T87" fmla="*/ 18 h 156"/>
                    <a:gd name="T88" fmla="*/ 18 w 187"/>
                    <a:gd name="T89" fmla="*/ 25 h 156"/>
                    <a:gd name="T90" fmla="*/ 21 w 187"/>
                    <a:gd name="T91" fmla="*/ 40 h 156"/>
                    <a:gd name="T92" fmla="*/ 25 w 187"/>
                    <a:gd name="T93" fmla="*/ 57 h 156"/>
                    <a:gd name="T94" fmla="*/ 22 w 187"/>
                    <a:gd name="T95" fmla="*/ 55 h 156"/>
                    <a:gd name="T96" fmla="*/ 17 w 187"/>
                    <a:gd name="T97" fmla="*/ 33 h 156"/>
                    <a:gd name="T98" fmla="*/ 8 w 187"/>
                    <a:gd name="T99" fmla="*/ 10 h 156"/>
                    <a:gd name="T100" fmla="*/ 0 w 187"/>
                    <a:gd name="T101" fmla="*/ 1 h 156"/>
                    <a:gd name="T102" fmla="*/ 2 w 187"/>
                    <a:gd name="T103" fmla="*/ 0 h 1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6">
                      <a:moveTo>
                        <a:pt x="7" y="1"/>
                      </a:moveTo>
                      <a:lnTo>
                        <a:pt x="14" y="7"/>
                      </a:lnTo>
                      <a:lnTo>
                        <a:pt x="22" y="13"/>
                      </a:lnTo>
                      <a:lnTo>
                        <a:pt x="30" y="16"/>
                      </a:lnTo>
                      <a:lnTo>
                        <a:pt x="37" y="17"/>
                      </a:lnTo>
                      <a:lnTo>
                        <a:pt x="46" y="15"/>
                      </a:lnTo>
                      <a:lnTo>
                        <a:pt x="58" y="13"/>
                      </a:lnTo>
                      <a:lnTo>
                        <a:pt x="70" y="12"/>
                      </a:lnTo>
                      <a:lnTo>
                        <a:pt x="84" y="9"/>
                      </a:lnTo>
                      <a:lnTo>
                        <a:pt x="97" y="9"/>
                      </a:lnTo>
                      <a:lnTo>
                        <a:pt x="108" y="9"/>
                      </a:lnTo>
                      <a:lnTo>
                        <a:pt x="119" y="9"/>
                      </a:lnTo>
                      <a:lnTo>
                        <a:pt x="125" y="12"/>
                      </a:lnTo>
                      <a:lnTo>
                        <a:pt x="130" y="15"/>
                      </a:lnTo>
                      <a:lnTo>
                        <a:pt x="130" y="16"/>
                      </a:lnTo>
                      <a:lnTo>
                        <a:pt x="126" y="16"/>
                      </a:lnTo>
                      <a:lnTo>
                        <a:pt x="118" y="16"/>
                      </a:lnTo>
                      <a:lnTo>
                        <a:pt x="111" y="16"/>
                      </a:lnTo>
                      <a:lnTo>
                        <a:pt x="102" y="16"/>
                      </a:lnTo>
                      <a:lnTo>
                        <a:pt x="91" y="16"/>
                      </a:lnTo>
                      <a:lnTo>
                        <a:pt x="80" y="17"/>
                      </a:lnTo>
                      <a:lnTo>
                        <a:pt x="68" y="20"/>
                      </a:lnTo>
                      <a:lnTo>
                        <a:pt x="59" y="21"/>
                      </a:lnTo>
                      <a:lnTo>
                        <a:pt x="51" y="23"/>
                      </a:lnTo>
                      <a:lnTo>
                        <a:pt x="46" y="26"/>
                      </a:lnTo>
                      <a:lnTo>
                        <a:pt x="50" y="28"/>
                      </a:lnTo>
                      <a:lnTo>
                        <a:pt x="55" y="30"/>
                      </a:lnTo>
                      <a:lnTo>
                        <a:pt x="60" y="32"/>
                      </a:lnTo>
                      <a:lnTo>
                        <a:pt x="66" y="35"/>
                      </a:lnTo>
                      <a:lnTo>
                        <a:pt x="72" y="37"/>
                      </a:lnTo>
                      <a:lnTo>
                        <a:pt x="76" y="39"/>
                      </a:lnTo>
                      <a:lnTo>
                        <a:pt x="80" y="41"/>
                      </a:lnTo>
                      <a:lnTo>
                        <a:pt x="82" y="43"/>
                      </a:lnTo>
                      <a:lnTo>
                        <a:pt x="91" y="42"/>
                      </a:lnTo>
                      <a:lnTo>
                        <a:pt x="104" y="41"/>
                      </a:lnTo>
                      <a:lnTo>
                        <a:pt x="117" y="42"/>
                      </a:lnTo>
                      <a:lnTo>
                        <a:pt x="130" y="43"/>
                      </a:lnTo>
                      <a:lnTo>
                        <a:pt x="143" y="45"/>
                      </a:lnTo>
                      <a:lnTo>
                        <a:pt x="155" y="47"/>
                      </a:lnTo>
                      <a:lnTo>
                        <a:pt x="164" y="51"/>
                      </a:lnTo>
                      <a:lnTo>
                        <a:pt x="169" y="54"/>
                      </a:lnTo>
                      <a:lnTo>
                        <a:pt x="175" y="59"/>
                      </a:lnTo>
                      <a:lnTo>
                        <a:pt x="175" y="61"/>
                      </a:lnTo>
                      <a:lnTo>
                        <a:pt x="172" y="60"/>
                      </a:lnTo>
                      <a:lnTo>
                        <a:pt x="165" y="58"/>
                      </a:lnTo>
                      <a:lnTo>
                        <a:pt x="159" y="56"/>
                      </a:lnTo>
                      <a:lnTo>
                        <a:pt x="151" y="54"/>
                      </a:lnTo>
                      <a:lnTo>
                        <a:pt x="141" y="52"/>
                      </a:lnTo>
                      <a:lnTo>
                        <a:pt x="130" y="51"/>
                      </a:lnTo>
                      <a:lnTo>
                        <a:pt x="119" y="50"/>
                      </a:lnTo>
                      <a:lnTo>
                        <a:pt x="110" y="50"/>
                      </a:lnTo>
                      <a:lnTo>
                        <a:pt x="100" y="50"/>
                      </a:lnTo>
                      <a:lnTo>
                        <a:pt x="95" y="51"/>
                      </a:lnTo>
                      <a:lnTo>
                        <a:pt x="104" y="58"/>
                      </a:lnTo>
                      <a:lnTo>
                        <a:pt x="111" y="62"/>
                      </a:lnTo>
                      <a:lnTo>
                        <a:pt x="117" y="66"/>
                      </a:lnTo>
                      <a:lnTo>
                        <a:pt x="119" y="69"/>
                      </a:lnTo>
                      <a:lnTo>
                        <a:pt x="126" y="71"/>
                      </a:lnTo>
                      <a:lnTo>
                        <a:pt x="134" y="72"/>
                      </a:lnTo>
                      <a:lnTo>
                        <a:pt x="144" y="73"/>
                      </a:lnTo>
                      <a:lnTo>
                        <a:pt x="155" y="75"/>
                      </a:lnTo>
                      <a:lnTo>
                        <a:pt x="165" y="79"/>
                      </a:lnTo>
                      <a:lnTo>
                        <a:pt x="174" y="84"/>
                      </a:lnTo>
                      <a:lnTo>
                        <a:pt x="182" y="92"/>
                      </a:lnTo>
                      <a:lnTo>
                        <a:pt x="187" y="103"/>
                      </a:lnTo>
                      <a:lnTo>
                        <a:pt x="181" y="98"/>
                      </a:lnTo>
                      <a:lnTo>
                        <a:pt x="175" y="95"/>
                      </a:lnTo>
                      <a:lnTo>
                        <a:pt x="167" y="90"/>
                      </a:lnTo>
                      <a:lnTo>
                        <a:pt x="160" y="87"/>
                      </a:lnTo>
                      <a:lnTo>
                        <a:pt x="153" y="83"/>
                      </a:lnTo>
                      <a:lnTo>
                        <a:pt x="145" y="82"/>
                      </a:lnTo>
                      <a:lnTo>
                        <a:pt x="138" y="81"/>
                      </a:lnTo>
                      <a:lnTo>
                        <a:pt x="131" y="81"/>
                      </a:lnTo>
                      <a:lnTo>
                        <a:pt x="140" y="89"/>
                      </a:lnTo>
                      <a:lnTo>
                        <a:pt x="148" y="98"/>
                      </a:lnTo>
                      <a:lnTo>
                        <a:pt x="156" y="106"/>
                      </a:lnTo>
                      <a:lnTo>
                        <a:pt x="163" y="113"/>
                      </a:lnTo>
                      <a:lnTo>
                        <a:pt x="169" y="120"/>
                      </a:lnTo>
                      <a:lnTo>
                        <a:pt x="175" y="126"/>
                      </a:lnTo>
                      <a:lnTo>
                        <a:pt x="179" y="130"/>
                      </a:lnTo>
                      <a:lnTo>
                        <a:pt x="180" y="133"/>
                      </a:lnTo>
                      <a:lnTo>
                        <a:pt x="181" y="137"/>
                      </a:lnTo>
                      <a:lnTo>
                        <a:pt x="183" y="143"/>
                      </a:lnTo>
                      <a:lnTo>
                        <a:pt x="184" y="150"/>
                      </a:lnTo>
                      <a:lnTo>
                        <a:pt x="187" y="156"/>
                      </a:lnTo>
                      <a:lnTo>
                        <a:pt x="182" y="149"/>
                      </a:lnTo>
                      <a:lnTo>
                        <a:pt x="174" y="139"/>
                      </a:lnTo>
                      <a:lnTo>
                        <a:pt x="165" y="128"/>
                      </a:lnTo>
                      <a:lnTo>
                        <a:pt x="156" y="115"/>
                      </a:lnTo>
                      <a:lnTo>
                        <a:pt x="145" y="105"/>
                      </a:lnTo>
                      <a:lnTo>
                        <a:pt x="137" y="96"/>
                      </a:lnTo>
                      <a:lnTo>
                        <a:pt x="130" y="89"/>
                      </a:lnTo>
                      <a:lnTo>
                        <a:pt x="126" y="85"/>
                      </a:lnTo>
                      <a:lnTo>
                        <a:pt x="122" y="84"/>
                      </a:lnTo>
                      <a:lnTo>
                        <a:pt x="120" y="87"/>
                      </a:lnTo>
                      <a:lnTo>
                        <a:pt x="120" y="90"/>
                      </a:lnTo>
                      <a:lnTo>
                        <a:pt x="121" y="95"/>
                      </a:lnTo>
                      <a:lnTo>
                        <a:pt x="123" y="103"/>
                      </a:lnTo>
                      <a:lnTo>
                        <a:pt x="129" y="117"/>
                      </a:lnTo>
                      <a:lnTo>
                        <a:pt x="135" y="129"/>
                      </a:lnTo>
                      <a:lnTo>
                        <a:pt x="138" y="139"/>
                      </a:lnTo>
                      <a:lnTo>
                        <a:pt x="138" y="142"/>
                      </a:lnTo>
                      <a:lnTo>
                        <a:pt x="137" y="142"/>
                      </a:lnTo>
                      <a:lnTo>
                        <a:pt x="135" y="141"/>
                      </a:lnTo>
                      <a:lnTo>
                        <a:pt x="131" y="136"/>
                      </a:lnTo>
                      <a:lnTo>
                        <a:pt x="126" y="126"/>
                      </a:lnTo>
                      <a:lnTo>
                        <a:pt x="119" y="109"/>
                      </a:lnTo>
                      <a:lnTo>
                        <a:pt x="112" y="91"/>
                      </a:lnTo>
                      <a:lnTo>
                        <a:pt x="112" y="77"/>
                      </a:lnTo>
                      <a:lnTo>
                        <a:pt x="102" y="69"/>
                      </a:lnTo>
                      <a:lnTo>
                        <a:pt x="92" y="64"/>
                      </a:lnTo>
                      <a:lnTo>
                        <a:pt x="84" y="59"/>
                      </a:lnTo>
                      <a:lnTo>
                        <a:pt x="81" y="57"/>
                      </a:lnTo>
                      <a:lnTo>
                        <a:pt x="79" y="54"/>
                      </a:lnTo>
                      <a:lnTo>
                        <a:pt x="76" y="54"/>
                      </a:lnTo>
                      <a:lnTo>
                        <a:pt x="75" y="56"/>
                      </a:lnTo>
                      <a:lnTo>
                        <a:pt x="74" y="60"/>
                      </a:lnTo>
                      <a:lnTo>
                        <a:pt x="75" y="71"/>
                      </a:lnTo>
                      <a:lnTo>
                        <a:pt x="79" y="88"/>
                      </a:lnTo>
                      <a:lnTo>
                        <a:pt x="84" y="105"/>
                      </a:lnTo>
                      <a:lnTo>
                        <a:pt x="93" y="119"/>
                      </a:lnTo>
                      <a:lnTo>
                        <a:pt x="98" y="125"/>
                      </a:lnTo>
                      <a:lnTo>
                        <a:pt x="98" y="128"/>
                      </a:lnTo>
                      <a:lnTo>
                        <a:pt x="95" y="127"/>
                      </a:lnTo>
                      <a:lnTo>
                        <a:pt x="90" y="124"/>
                      </a:lnTo>
                      <a:lnTo>
                        <a:pt x="83" y="113"/>
                      </a:lnTo>
                      <a:lnTo>
                        <a:pt x="74" y="96"/>
                      </a:lnTo>
                      <a:lnTo>
                        <a:pt x="67" y="74"/>
                      </a:lnTo>
                      <a:lnTo>
                        <a:pt x="67" y="49"/>
                      </a:lnTo>
                      <a:lnTo>
                        <a:pt x="60" y="43"/>
                      </a:lnTo>
                      <a:lnTo>
                        <a:pt x="52" y="38"/>
                      </a:lnTo>
                      <a:lnTo>
                        <a:pt x="44" y="35"/>
                      </a:lnTo>
                      <a:lnTo>
                        <a:pt x="39" y="32"/>
                      </a:lnTo>
                      <a:lnTo>
                        <a:pt x="37" y="39"/>
                      </a:lnTo>
                      <a:lnTo>
                        <a:pt x="37" y="50"/>
                      </a:lnTo>
                      <a:lnTo>
                        <a:pt x="39" y="61"/>
                      </a:lnTo>
                      <a:lnTo>
                        <a:pt x="42" y="71"/>
                      </a:lnTo>
                      <a:lnTo>
                        <a:pt x="43" y="80"/>
                      </a:lnTo>
                      <a:lnTo>
                        <a:pt x="45" y="94"/>
                      </a:lnTo>
                      <a:lnTo>
                        <a:pt x="49" y="105"/>
                      </a:lnTo>
                      <a:lnTo>
                        <a:pt x="51" y="113"/>
                      </a:lnTo>
                      <a:lnTo>
                        <a:pt x="51" y="115"/>
                      </a:lnTo>
                      <a:lnTo>
                        <a:pt x="47" y="114"/>
                      </a:lnTo>
                      <a:lnTo>
                        <a:pt x="44" y="110"/>
                      </a:lnTo>
                      <a:lnTo>
                        <a:pt x="41" y="102"/>
                      </a:lnTo>
                      <a:lnTo>
                        <a:pt x="38" y="87"/>
                      </a:lnTo>
                      <a:lnTo>
                        <a:pt x="35" y="65"/>
                      </a:lnTo>
                      <a:lnTo>
                        <a:pt x="30" y="44"/>
                      </a:lnTo>
                      <a:lnTo>
                        <a:pt x="28" y="30"/>
                      </a:lnTo>
                      <a:lnTo>
                        <a:pt x="17" y="20"/>
                      </a:lnTo>
                      <a:lnTo>
                        <a:pt x="9" y="12"/>
                      </a:lnTo>
                      <a:lnTo>
                        <a:pt x="4" y="6"/>
                      </a:lnTo>
                      <a:lnTo>
                        <a:pt x="0" y="2"/>
                      </a:lnTo>
                      <a:lnTo>
                        <a:pt x="0" y="0"/>
                      </a:lnTo>
                      <a:lnTo>
                        <a:pt x="1" y="0"/>
                      </a:lnTo>
                      <a:lnTo>
                        <a:pt x="4" y="0"/>
                      </a:lnTo>
                      <a:lnTo>
                        <a:pt x="7" y="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7" name="Freeform 309">
                  <a:extLst>
                    <a:ext uri="{FF2B5EF4-FFF2-40B4-BE49-F238E27FC236}">
                      <a16:creationId xmlns:a16="http://schemas.microsoft.com/office/drawing/2014/main" id="{1356CB97-A0B6-406A-A748-D1955AE444E6}"/>
                    </a:ext>
                  </a:extLst>
                </p:cNvPr>
                <p:cNvSpPr>
                  <a:spLocks/>
                </p:cNvSpPr>
                <p:nvPr/>
              </p:nvSpPr>
              <p:spPr bwMode="auto">
                <a:xfrm>
                  <a:off x="302" y="183"/>
                  <a:ext cx="64" cy="108"/>
                </a:xfrm>
                <a:custGeom>
                  <a:avLst/>
                  <a:gdLst>
                    <a:gd name="T0" fmla="*/ 29 w 129"/>
                    <a:gd name="T1" fmla="*/ 1 h 214"/>
                    <a:gd name="T2" fmla="*/ 30 w 129"/>
                    <a:gd name="T3" fmla="*/ 12 h 214"/>
                    <a:gd name="T4" fmla="*/ 32 w 129"/>
                    <a:gd name="T5" fmla="*/ 17 h 214"/>
                    <a:gd name="T6" fmla="*/ 37 w 129"/>
                    <a:gd name="T7" fmla="*/ 20 h 214"/>
                    <a:gd name="T8" fmla="*/ 43 w 129"/>
                    <a:gd name="T9" fmla="*/ 26 h 214"/>
                    <a:gd name="T10" fmla="*/ 50 w 129"/>
                    <a:gd name="T11" fmla="*/ 34 h 214"/>
                    <a:gd name="T12" fmla="*/ 58 w 129"/>
                    <a:gd name="T13" fmla="*/ 47 h 214"/>
                    <a:gd name="T14" fmla="*/ 63 w 129"/>
                    <a:gd name="T15" fmla="*/ 58 h 214"/>
                    <a:gd name="T16" fmla="*/ 64 w 129"/>
                    <a:gd name="T17" fmla="*/ 62 h 214"/>
                    <a:gd name="T18" fmla="*/ 63 w 129"/>
                    <a:gd name="T19" fmla="*/ 62 h 214"/>
                    <a:gd name="T20" fmla="*/ 60 w 129"/>
                    <a:gd name="T21" fmla="*/ 57 h 214"/>
                    <a:gd name="T22" fmla="*/ 56 w 129"/>
                    <a:gd name="T23" fmla="*/ 49 h 214"/>
                    <a:gd name="T24" fmla="*/ 50 w 129"/>
                    <a:gd name="T25" fmla="*/ 40 h 214"/>
                    <a:gd name="T26" fmla="*/ 45 w 129"/>
                    <a:gd name="T27" fmla="*/ 33 h 214"/>
                    <a:gd name="T28" fmla="*/ 40 w 129"/>
                    <a:gd name="T29" fmla="*/ 29 h 214"/>
                    <a:gd name="T30" fmla="*/ 36 w 129"/>
                    <a:gd name="T31" fmla="*/ 26 h 214"/>
                    <a:gd name="T32" fmla="*/ 34 w 129"/>
                    <a:gd name="T33" fmla="*/ 31 h 214"/>
                    <a:gd name="T34" fmla="*/ 35 w 129"/>
                    <a:gd name="T35" fmla="*/ 43 h 214"/>
                    <a:gd name="T36" fmla="*/ 38 w 129"/>
                    <a:gd name="T37" fmla="*/ 50 h 214"/>
                    <a:gd name="T38" fmla="*/ 45 w 129"/>
                    <a:gd name="T39" fmla="*/ 57 h 214"/>
                    <a:gd name="T40" fmla="*/ 54 w 129"/>
                    <a:gd name="T41" fmla="*/ 67 h 214"/>
                    <a:gd name="T42" fmla="*/ 59 w 129"/>
                    <a:gd name="T43" fmla="*/ 79 h 214"/>
                    <a:gd name="T44" fmla="*/ 60 w 129"/>
                    <a:gd name="T45" fmla="*/ 89 h 214"/>
                    <a:gd name="T46" fmla="*/ 58 w 129"/>
                    <a:gd name="T47" fmla="*/ 84 h 214"/>
                    <a:gd name="T48" fmla="*/ 53 w 129"/>
                    <a:gd name="T49" fmla="*/ 74 h 214"/>
                    <a:gd name="T50" fmla="*/ 48 w 129"/>
                    <a:gd name="T51" fmla="*/ 67 h 214"/>
                    <a:gd name="T52" fmla="*/ 43 w 129"/>
                    <a:gd name="T53" fmla="*/ 61 h 214"/>
                    <a:gd name="T54" fmla="*/ 38 w 129"/>
                    <a:gd name="T55" fmla="*/ 57 h 214"/>
                    <a:gd name="T56" fmla="*/ 39 w 129"/>
                    <a:gd name="T57" fmla="*/ 66 h 214"/>
                    <a:gd name="T58" fmla="*/ 43 w 129"/>
                    <a:gd name="T59" fmla="*/ 93 h 214"/>
                    <a:gd name="T60" fmla="*/ 41 w 129"/>
                    <a:gd name="T61" fmla="*/ 107 h 214"/>
                    <a:gd name="T62" fmla="*/ 40 w 129"/>
                    <a:gd name="T63" fmla="*/ 106 h 214"/>
                    <a:gd name="T64" fmla="*/ 39 w 129"/>
                    <a:gd name="T65" fmla="*/ 95 h 214"/>
                    <a:gd name="T66" fmla="*/ 33 w 129"/>
                    <a:gd name="T67" fmla="*/ 69 h 214"/>
                    <a:gd name="T68" fmla="*/ 26 w 129"/>
                    <a:gd name="T69" fmla="*/ 65 h 214"/>
                    <a:gd name="T70" fmla="*/ 17 w 129"/>
                    <a:gd name="T71" fmla="*/ 78 h 214"/>
                    <a:gd name="T72" fmla="*/ 14 w 129"/>
                    <a:gd name="T73" fmla="*/ 88 h 214"/>
                    <a:gd name="T74" fmla="*/ 12 w 129"/>
                    <a:gd name="T75" fmla="*/ 85 h 214"/>
                    <a:gd name="T76" fmla="*/ 16 w 129"/>
                    <a:gd name="T77" fmla="*/ 74 h 214"/>
                    <a:gd name="T78" fmla="*/ 25 w 129"/>
                    <a:gd name="T79" fmla="*/ 58 h 214"/>
                    <a:gd name="T80" fmla="*/ 29 w 129"/>
                    <a:gd name="T81" fmla="*/ 46 h 214"/>
                    <a:gd name="T82" fmla="*/ 29 w 129"/>
                    <a:gd name="T83" fmla="*/ 31 h 214"/>
                    <a:gd name="T84" fmla="*/ 26 w 129"/>
                    <a:gd name="T85" fmla="*/ 29 h 214"/>
                    <a:gd name="T86" fmla="*/ 18 w 129"/>
                    <a:gd name="T87" fmla="*/ 36 h 214"/>
                    <a:gd name="T88" fmla="*/ 10 w 129"/>
                    <a:gd name="T89" fmla="*/ 46 h 214"/>
                    <a:gd name="T90" fmla="*/ 4 w 129"/>
                    <a:gd name="T91" fmla="*/ 56 h 214"/>
                    <a:gd name="T92" fmla="*/ 1 w 129"/>
                    <a:gd name="T93" fmla="*/ 63 h 214"/>
                    <a:gd name="T94" fmla="*/ 0 w 129"/>
                    <a:gd name="T95" fmla="*/ 62 h 214"/>
                    <a:gd name="T96" fmla="*/ 2 w 129"/>
                    <a:gd name="T97" fmla="*/ 55 h 214"/>
                    <a:gd name="T98" fmla="*/ 7 w 129"/>
                    <a:gd name="T99" fmla="*/ 45 h 214"/>
                    <a:gd name="T100" fmla="*/ 15 w 129"/>
                    <a:gd name="T101" fmla="*/ 33 h 214"/>
                    <a:gd name="T102" fmla="*/ 23 w 129"/>
                    <a:gd name="T103" fmla="*/ 23 h 214"/>
                    <a:gd name="T104" fmla="*/ 28 w 129"/>
                    <a:gd name="T105" fmla="*/ 16 h 214"/>
                    <a:gd name="T106" fmla="*/ 27 w 129"/>
                    <a:gd name="T107" fmla="*/ 7 h 214"/>
                    <a:gd name="T108" fmla="*/ 26 w 129"/>
                    <a:gd name="T109" fmla="*/ 3 h 214"/>
                    <a:gd name="T110" fmla="*/ 27 w 129"/>
                    <a:gd name="T111" fmla="*/ 1 h 2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4">
                      <a:moveTo>
                        <a:pt x="56" y="0"/>
                      </a:moveTo>
                      <a:lnTo>
                        <a:pt x="58" y="1"/>
                      </a:lnTo>
                      <a:lnTo>
                        <a:pt x="60" y="11"/>
                      </a:lnTo>
                      <a:lnTo>
                        <a:pt x="61" y="24"/>
                      </a:lnTo>
                      <a:lnTo>
                        <a:pt x="63" y="31"/>
                      </a:lnTo>
                      <a:lnTo>
                        <a:pt x="65" y="33"/>
                      </a:lnTo>
                      <a:lnTo>
                        <a:pt x="68" y="35"/>
                      </a:lnTo>
                      <a:lnTo>
                        <a:pt x="74" y="40"/>
                      </a:lnTo>
                      <a:lnTo>
                        <a:pt x="80" y="46"/>
                      </a:lnTo>
                      <a:lnTo>
                        <a:pt x="87" y="52"/>
                      </a:lnTo>
                      <a:lnTo>
                        <a:pt x="94" y="60"/>
                      </a:lnTo>
                      <a:lnTo>
                        <a:pt x="101" y="68"/>
                      </a:lnTo>
                      <a:lnTo>
                        <a:pt x="106" y="78"/>
                      </a:lnTo>
                      <a:lnTo>
                        <a:pt x="116" y="94"/>
                      </a:lnTo>
                      <a:lnTo>
                        <a:pt x="123" y="106"/>
                      </a:lnTo>
                      <a:lnTo>
                        <a:pt x="127" y="114"/>
                      </a:lnTo>
                      <a:lnTo>
                        <a:pt x="129" y="120"/>
                      </a:lnTo>
                      <a:lnTo>
                        <a:pt x="129" y="123"/>
                      </a:lnTo>
                      <a:lnTo>
                        <a:pt x="128" y="124"/>
                      </a:lnTo>
                      <a:lnTo>
                        <a:pt x="126" y="123"/>
                      </a:lnTo>
                      <a:lnTo>
                        <a:pt x="123" y="117"/>
                      </a:lnTo>
                      <a:lnTo>
                        <a:pt x="120" y="113"/>
                      </a:lnTo>
                      <a:lnTo>
                        <a:pt x="117" y="106"/>
                      </a:lnTo>
                      <a:lnTo>
                        <a:pt x="112" y="98"/>
                      </a:lnTo>
                      <a:lnTo>
                        <a:pt x="106" y="88"/>
                      </a:lnTo>
                      <a:lnTo>
                        <a:pt x="101" y="80"/>
                      </a:lnTo>
                      <a:lnTo>
                        <a:pt x="95" y="72"/>
                      </a:lnTo>
                      <a:lnTo>
                        <a:pt x="90" y="65"/>
                      </a:lnTo>
                      <a:lnTo>
                        <a:pt x="87" y="62"/>
                      </a:lnTo>
                      <a:lnTo>
                        <a:pt x="81" y="57"/>
                      </a:lnTo>
                      <a:lnTo>
                        <a:pt x="76" y="54"/>
                      </a:lnTo>
                      <a:lnTo>
                        <a:pt x="73" y="52"/>
                      </a:lnTo>
                      <a:lnTo>
                        <a:pt x="70" y="50"/>
                      </a:lnTo>
                      <a:lnTo>
                        <a:pt x="68" y="62"/>
                      </a:lnTo>
                      <a:lnTo>
                        <a:pt x="68" y="75"/>
                      </a:lnTo>
                      <a:lnTo>
                        <a:pt x="70" y="86"/>
                      </a:lnTo>
                      <a:lnTo>
                        <a:pt x="71" y="94"/>
                      </a:lnTo>
                      <a:lnTo>
                        <a:pt x="76" y="99"/>
                      </a:lnTo>
                      <a:lnTo>
                        <a:pt x="83" y="106"/>
                      </a:lnTo>
                      <a:lnTo>
                        <a:pt x="91" y="113"/>
                      </a:lnTo>
                      <a:lnTo>
                        <a:pt x="100" y="122"/>
                      </a:lnTo>
                      <a:lnTo>
                        <a:pt x="108" y="132"/>
                      </a:lnTo>
                      <a:lnTo>
                        <a:pt x="114" y="144"/>
                      </a:lnTo>
                      <a:lnTo>
                        <a:pt x="119" y="156"/>
                      </a:lnTo>
                      <a:lnTo>
                        <a:pt x="121" y="171"/>
                      </a:lnTo>
                      <a:lnTo>
                        <a:pt x="121" y="176"/>
                      </a:lnTo>
                      <a:lnTo>
                        <a:pt x="119" y="174"/>
                      </a:lnTo>
                      <a:lnTo>
                        <a:pt x="116" y="166"/>
                      </a:lnTo>
                      <a:lnTo>
                        <a:pt x="110" y="153"/>
                      </a:lnTo>
                      <a:lnTo>
                        <a:pt x="106" y="146"/>
                      </a:lnTo>
                      <a:lnTo>
                        <a:pt x="103" y="138"/>
                      </a:lnTo>
                      <a:lnTo>
                        <a:pt x="97" y="132"/>
                      </a:lnTo>
                      <a:lnTo>
                        <a:pt x="93" y="125"/>
                      </a:lnTo>
                      <a:lnTo>
                        <a:pt x="87" y="121"/>
                      </a:lnTo>
                      <a:lnTo>
                        <a:pt x="81" y="116"/>
                      </a:lnTo>
                      <a:lnTo>
                        <a:pt x="76" y="113"/>
                      </a:lnTo>
                      <a:lnTo>
                        <a:pt x="72" y="111"/>
                      </a:lnTo>
                      <a:lnTo>
                        <a:pt x="79" y="130"/>
                      </a:lnTo>
                      <a:lnTo>
                        <a:pt x="83" y="156"/>
                      </a:lnTo>
                      <a:lnTo>
                        <a:pt x="87" y="184"/>
                      </a:lnTo>
                      <a:lnTo>
                        <a:pt x="86" y="207"/>
                      </a:lnTo>
                      <a:lnTo>
                        <a:pt x="83" y="213"/>
                      </a:lnTo>
                      <a:lnTo>
                        <a:pt x="82" y="214"/>
                      </a:lnTo>
                      <a:lnTo>
                        <a:pt x="81" y="211"/>
                      </a:lnTo>
                      <a:lnTo>
                        <a:pt x="81" y="204"/>
                      </a:lnTo>
                      <a:lnTo>
                        <a:pt x="79" y="188"/>
                      </a:lnTo>
                      <a:lnTo>
                        <a:pt x="74" y="162"/>
                      </a:lnTo>
                      <a:lnTo>
                        <a:pt x="67" y="136"/>
                      </a:lnTo>
                      <a:lnTo>
                        <a:pt x="63" y="121"/>
                      </a:lnTo>
                      <a:lnTo>
                        <a:pt x="53" y="128"/>
                      </a:lnTo>
                      <a:lnTo>
                        <a:pt x="43" y="139"/>
                      </a:lnTo>
                      <a:lnTo>
                        <a:pt x="35" y="154"/>
                      </a:lnTo>
                      <a:lnTo>
                        <a:pt x="30" y="168"/>
                      </a:lnTo>
                      <a:lnTo>
                        <a:pt x="28" y="174"/>
                      </a:lnTo>
                      <a:lnTo>
                        <a:pt x="26" y="174"/>
                      </a:lnTo>
                      <a:lnTo>
                        <a:pt x="25" y="169"/>
                      </a:lnTo>
                      <a:lnTo>
                        <a:pt x="27" y="161"/>
                      </a:lnTo>
                      <a:lnTo>
                        <a:pt x="33" y="147"/>
                      </a:lnTo>
                      <a:lnTo>
                        <a:pt x="42" y="130"/>
                      </a:lnTo>
                      <a:lnTo>
                        <a:pt x="51" y="114"/>
                      </a:lnTo>
                      <a:lnTo>
                        <a:pt x="58" y="105"/>
                      </a:lnTo>
                      <a:lnTo>
                        <a:pt x="59" y="91"/>
                      </a:lnTo>
                      <a:lnTo>
                        <a:pt x="59" y="75"/>
                      </a:lnTo>
                      <a:lnTo>
                        <a:pt x="59" y="62"/>
                      </a:lnTo>
                      <a:lnTo>
                        <a:pt x="59" y="53"/>
                      </a:lnTo>
                      <a:lnTo>
                        <a:pt x="52" y="57"/>
                      </a:lnTo>
                      <a:lnTo>
                        <a:pt x="44" y="64"/>
                      </a:lnTo>
                      <a:lnTo>
                        <a:pt x="36" y="72"/>
                      </a:lnTo>
                      <a:lnTo>
                        <a:pt x="27" y="81"/>
                      </a:lnTo>
                      <a:lnTo>
                        <a:pt x="20" y="92"/>
                      </a:lnTo>
                      <a:lnTo>
                        <a:pt x="13" y="102"/>
                      </a:lnTo>
                      <a:lnTo>
                        <a:pt x="9" y="111"/>
                      </a:lnTo>
                      <a:lnTo>
                        <a:pt x="5" y="121"/>
                      </a:lnTo>
                      <a:lnTo>
                        <a:pt x="3" y="124"/>
                      </a:lnTo>
                      <a:lnTo>
                        <a:pt x="2" y="124"/>
                      </a:lnTo>
                      <a:lnTo>
                        <a:pt x="0" y="122"/>
                      </a:lnTo>
                      <a:lnTo>
                        <a:pt x="2" y="115"/>
                      </a:lnTo>
                      <a:lnTo>
                        <a:pt x="4" y="109"/>
                      </a:lnTo>
                      <a:lnTo>
                        <a:pt x="9" y="100"/>
                      </a:lnTo>
                      <a:lnTo>
                        <a:pt x="15" y="90"/>
                      </a:lnTo>
                      <a:lnTo>
                        <a:pt x="22" y="78"/>
                      </a:lnTo>
                      <a:lnTo>
                        <a:pt x="30" y="65"/>
                      </a:lnTo>
                      <a:lnTo>
                        <a:pt x="38" y="55"/>
                      </a:lnTo>
                      <a:lnTo>
                        <a:pt x="47" y="46"/>
                      </a:lnTo>
                      <a:lnTo>
                        <a:pt x="53" y="39"/>
                      </a:lnTo>
                      <a:lnTo>
                        <a:pt x="57" y="32"/>
                      </a:lnTo>
                      <a:lnTo>
                        <a:pt x="57" y="23"/>
                      </a:lnTo>
                      <a:lnTo>
                        <a:pt x="55" y="13"/>
                      </a:lnTo>
                      <a:lnTo>
                        <a:pt x="53" y="8"/>
                      </a:lnTo>
                      <a:lnTo>
                        <a:pt x="53" y="5"/>
                      </a:lnTo>
                      <a:lnTo>
                        <a:pt x="53" y="3"/>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8" name="Freeform 310">
                  <a:extLst>
                    <a:ext uri="{FF2B5EF4-FFF2-40B4-BE49-F238E27FC236}">
                      <a16:creationId xmlns:a16="http://schemas.microsoft.com/office/drawing/2014/main" id="{64FB2E28-A301-46AF-A664-5D24ED696E13}"/>
                    </a:ext>
                  </a:extLst>
                </p:cNvPr>
                <p:cNvSpPr>
                  <a:spLocks/>
                </p:cNvSpPr>
                <p:nvPr/>
              </p:nvSpPr>
              <p:spPr bwMode="auto">
                <a:xfrm>
                  <a:off x="367" y="44"/>
                  <a:ext cx="78" cy="111"/>
                </a:xfrm>
                <a:custGeom>
                  <a:avLst/>
                  <a:gdLst>
                    <a:gd name="T0" fmla="*/ 2 w 155"/>
                    <a:gd name="T1" fmla="*/ 106 h 222"/>
                    <a:gd name="T2" fmla="*/ 9 w 155"/>
                    <a:gd name="T3" fmla="*/ 92 h 222"/>
                    <a:gd name="T4" fmla="*/ 14 w 155"/>
                    <a:gd name="T5" fmla="*/ 81 h 222"/>
                    <a:gd name="T6" fmla="*/ 20 w 155"/>
                    <a:gd name="T7" fmla="*/ 67 h 222"/>
                    <a:gd name="T8" fmla="*/ 19 w 155"/>
                    <a:gd name="T9" fmla="*/ 59 h 222"/>
                    <a:gd name="T10" fmla="*/ 14 w 155"/>
                    <a:gd name="T11" fmla="*/ 54 h 222"/>
                    <a:gd name="T12" fmla="*/ 14 w 155"/>
                    <a:gd name="T13" fmla="*/ 47 h 222"/>
                    <a:gd name="T14" fmla="*/ 15 w 155"/>
                    <a:gd name="T15" fmla="*/ 49 h 222"/>
                    <a:gd name="T16" fmla="*/ 18 w 155"/>
                    <a:gd name="T17" fmla="*/ 53 h 222"/>
                    <a:gd name="T18" fmla="*/ 23 w 155"/>
                    <a:gd name="T19" fmla="*/ 55 h 222"/>
                    <a:gd name="T20" fmla="*/ 27 w 155"/>
                    <a:gd name="T21" fmla="*/ 53 h 222"/>
                    <a:gd name="T22" fmla="*/ 33 w 155"/>
                    <a:gd name="T23" fmla="*/ 46 h 222"/>
                    <a:gd name="T24" fmla="*/ 39 w 155"/>
                    <a:gd name="T25" fmla="*/ 39 h 222"/>
                    <a:gd name="T26" fmla="*/ 43 w 155"/>
                    <a:gd name="T27" fmla="*/ 33 h 222"/>
                    <a:gd name="T28" fmla="*/ 43 w 155"/>
                    <a:gd name="T29" fmla="*/ 28 h 222"/>
                    <a:gd name="T30" fmla="*/ 40 w 155"/>
                    <a:gd name="T31" fmla="*/ 15 h 222"/>
                    <a:gd name="T32" fmla="*/ 36 w 155"/>
                    <a:gd name="T33" fmla="*/ 8 h 222"/>
                    <a:gd name="T34" fmla="*/ 35 w 155"/>
                    <a:gd name="T35" fmla="*/ 5 h 222"/>
                    <a:gd name="T36" fmla="*/ 40 w 155"/>
                    <a:gd name="T37" fmla="*/ 10 h 222"/>
                    <a:gd name="T38" fmla="*/ 46 w 155"/>
                    <a:gd name="T39" fmla="*/ 23 h 222"/>
                    <a:gd name="T40" fmla="*/ 50 w 155"/>
                    <a:gd name="T41" fmla="*/ 21 h 222"/>
                    <a:gd name="T42" fmla="*/ 59 w 155"/>
                    <a:gd name="T43" fmla="*/ 6 h 222"/>
                    <a:gd name="T44" fmla="*/ 65 w 155"/>
                    <a:gd name="T45" fmla="*/ 0 h 222"/>
                    <a:gd name="T46" fmla="*/ 65 w 155"/>
                    <a:gd name="T47" fmla="*/ 2 h 222"/>
                    <a:gd name="T48" fmla="*/ 61 w 155"/>
                    <a:gd name="T49" fmla="*/ 9 h 222"/>
                    <a:gd name="T50" fmla="*/ 52 w 155"/>
                    <a:gd name="T51" fmla="*/ 27 h 222"/>
                    <a:gd name="T52" fmla="*/ 52 w 155"/>
                    <a:gd name="T53" fmla="*/ 31 h 222"/>
                    <a:gd name="T54" fmla="*/ 60 w 155"/>
                    <a:gd name="T55" fmla="*/ 29 h 222"/>
                    <a:gd name="T56" fmla="*/ 66 w 155"/>
                    <a:gd name="T57" fmla="*/ 27 h 222"/>
                    <a:gd name="T58" fmla="*/ 71 w 155"/>
                    <a:gd name="T59" fmla="*/ 24 h 222"/>
                    <a:gd name="T60" fmla="*/ 75 w 155"/>
                    <a:gd name="T61" fmla="*/ 21 h 222"/>
                    <a:gd name="T62" fmla="*/ 78 w 155"/>
                    <a:gd name="T63" fmla="*/ 22 h 222"/>
                    <a:gd name="T64" fmla="*/ 74 w 155"/>
                    <a:gd name="T65" fmla="*/ 25 h 222"/>
                    <a:gd name="T66" fmla="*/ 67 w 155"/>
                    <a:gd name="T67" fmla="*/ 29 h 222"/>
                    <a:gd name="T68" fmla="*/ 58 w 155"/>
                    <a:gd name="T69" fmla="*/ 34 h 222"/>
                    <a:gd name="T70" fmla="*/ 50 w 155"/>
                    <a:gd name="T71" fmla="*/ 38 h 222"/>
                    <a:gd name="T72" fmla="*/ 44 w 155"/>
                    <a:gd name="T73" fmla="*/ 40 h 222"/>
                    <a:gd name="T74" fmla="*/ 37 w 155"/>
                    <a:gd name="T75" fmla="*/ 49 h 222"/>
                    <a:gd name="T76" fmla="*/ 37 w 155"/>
                    <a:gd name="T77" fmla="*/ 53 h 222"/>
                    <a:gd name="T78" fmla="*/ 40 w 155"/>
                    <a:gd name="T79" fmla="*/ 55 h 222"/>
                    <a:gd name="T80" fmla="*/ 39 w 155"/>
                    <a:gd name="T81" fmla="*/ 56 h 222"/>
                    <a:gd name="T82" fmla="*/ 35 w 155"/>
                    <a:gd name="T83" fmla="*/ 59 h 222"/>
                    <a:gd name="T84" fmla="*/ 33 w 155"/>
                    <a:gd name="T85" fmla="*/ 59 h 222"/>
                    <a:gd name="T86" fmla="*/ 31 w 155"/>
                    <a:gd name="T87" fmla="*/ 59 h 222"/>
                    <a:gd name="T88" fmla="*/ 29 w 155"/>
                    <a:gd name="T89" fmla="*/ 62 h 222"/>
                    <a:gd name="T90" fmla="*/ 24 w 155"/>
                    <a:gd name="T91" fmla="*/ 72 h 222"/>
                    <a:gd name="T92" fmla="*/ 18 w 155"/>
                    <a:gd name="T93" fmla="*/ 84 h 222"/>
                    <a:gd name="T94" fmla="*/ 14 w 155"/>
                    <a:gd name="T95" fmla="*/ 96 h 222"/>
                    <a:gd name="T96" fmla="*/ 13 w 155"/>
                    <a:gd name="T97" fmla="*/ 102 h 222"/>
                    <a:gd name="T98" fmla="*/ 11 w 155"/>
                    <a:gd name="T99" fmla="*/ 107 h 222"/>
                    <a:gd name="T100" fmla="*/ 8 w 155"/>
                    <a:gd name="T101" fmla="*/ 110 h 222"/>
                    <a:gd name="T102" fmla="*/ 2 w 155"/>
                    <a:gd name="T103" fmla="*/ 111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2">
                      <a:moveTo>
                        <a:pt x="0" y="222"/>
                      </a:moveTo>
                      <a:lnTo>
                        <a:pt x="4" y="212"/>
                      </a:lnTo>
                      <a:lnTo>
                        <a:pt x="11" y="197"/>
                      </a:lnTo>
                      <a:lnTo>
                        <a:pt x="18" y="183"/>
                      </a:lnTo>
                      <a:lnTo>
                        <a:pt x="23" y="173"/>
                      </a:lnTo>
                      <a:lnTo>
                        <a:pt x="27" y="162"/>
                      </a:lnTo>
                      <a:lnTo>
                        <a:pt x="33" y="147"/>
                      </a:lnTo>
                      <a:lnTo>
                        <a:pt x="39" y="133"/>
                      </a:lnTo>
                      <a:lnTo>
                        <a:pt x="43" y="124"/>
                      </a:lnTo>
                      <a:lnTo>
                        <a:pt x="38" y="118"/>
                      </a:lnTo>
                      <a:lnTo>
                        <a:pt x="32" y="113"/>
                      </a:lnTo>
                      <a:lnTo>
                        <a:pt x="28" y="107"/>
                      </a:lnTo>
                      <a:lnTo>
                        <a:pt x="27" y="99"/>
                      </a:lnTo>
                      <a:lnTo>
                        <a:pt x="27" y="94"/>
                      </a:lnTo>
                      <a:lnTo>
                        <a:pt x="28" y="94"/>
                      </a:lnTo>
                      <a:lnTo>
                        <a:pt x="30" y="98"/>
                      </a:lnTo>
                      <a:lnTo>
                        <a:pt x="32" y="102"/>
                      </a:lnTo>
                      <a:lnTo>
                        <a:pt x="35" y="106"/>
                      </a:lnTo>
                      <a:lnTo>
                        <a:pt x="40" y="108"/>
                      </a:lnTo>
                      <a:lnTo>
                        <a:pt x="45" y="110"/>
                      </a:lnTo>
                      <a:lnTo>
                        <a:pt x="48" y="111"/>
                      </a:lnTo>
                      <a:lnTo>
                        <a:pt x="54" y="106"/>
                      </a:lnTo>
                      <a:lnTo>
                        <a:pt x="59" y="100"/>
                      </a:lnTo>
                      <a:lnTo>
                        <a:pt x="65" y="92"/>
                      </a:lnTo>
                      <a:lnTo>
                        <a:pt x="71" y="85"/>
                      </a:lnTo>
                      <a:lnTo>
                        <a:pt x="77" y="78"/>
                      </a:lnTo>
                      <a:lnTo>
                        <a:pt x="81" y="72"/>
                      </a:lnTo>
                      <a:lnTo>
                        <a:pt x="85" y="66"/>
                      </a:lnTo>
                      <a:lnTo>
                        <a:pt x="86" y="63"/>
                      </a:lnTo>
                      <a:lnTo>
                        <a:pt x="86" y="55"/>
                      </a:lnTo>
                      <a:lnTo>
                        <a:pt x="85" y="42"/>
                      </a:lnTo>
                      <a:lnTo>
                        <a:pt x="80" y="30"/>
                      </a:lnTo>
                      <a:lnTo>
                        <a:pt x="76" y="20"/>
                      </a:lnTo>
                      <a:lnTo>
                        <a:pt x="71" y="15"/>
                      </a:lnTo>
                      <a:lnTo>
                        <a:pt x="70" y="11"/>
                      </a:lnTo>
                      <a:lnTo>
                        <a:pt x="70" y="10"/>
                      </a:lnTo>
                      <a:lnTo>
                        <a:pt x="73" y="12"/>
                      </a:lnTo>
                      <a:lnTo>
                        <a:pt x="79" y="19"/>
                      </a:lnTo>
                      <a:lnTo>
                        <a:pt x="86" y="32"/>
                      </a:lnTo>
                      <a:lnTo>
                        <a:pt x="92" y="46"/>
                      </a:lnTo>
                      <a:lnTo>
                        <a:pt x="93" y="55"/>
                      </a:lnTo>
                      <a:lnTo>
                        <a:pt x="100" y="41"/>
                      </a:lnTo>
                      <a:lnTo>
                        <a:pt x="109" y="25"/>
                      </a:lnTo>
                      <a:lnTo>
                        <a:pt x="117" y="11"/>
                      </a:lnTo>
                      <a:lnTo>
                        <a:pt x="125" y="2"/>
                      </a:lnTo>
                      <a:lnTo>
                        <a:pt x="130" y="0"/>
                      </a:lnTo>
                      <a:lnTo>
                        <a:pt x="131" y="1"/>
                      </a:lnTo>
                      <a:lnTo>
                        <a:pt x="130" y="3"/>
                      </a:lnTo>
                      <a:lnTo>
                        <a:pt x="126" y="8"/>
                      </a:lnTo>
                      <a:lnTo>
                        <a:pt x="122" y="18"/>
                      </a:lnTo>
                      <a:lnTo>
                        <a:pt x="112" y="37"/>
                      </a:lnTo>
                      <a:lnTo>
                        <a:pt x="104" y="54"/>
                      </a:lnTo>
                      <a:lnTo>
                        <a:pt x="97" y="63"/>
                      </a:lnTo>
                      <a:lnTo>
                        <a:pt x="104" y="61"/>
                      </a:lnTo>
                      <a:lnTo>
                        <a:pt x="112" y="58"/>
                      </a:lnTo>
                      <a:lnTo>
                        <a:pt x="119" y="57"/>
                      </a:lnTo>
                      <a:lnTo>
                        <a:pt x="125" y="55"/>
                      </a:lnTo>
                      <a:lnTo>
                        <a:pt x="131" y="53"/>
                      </a:lnTo>
                      <a:lnTo>
                        <a:pt x="137" y="50"/>
                      </a:lnTo>
                      <a:lnTo>
                        <a:pt x="141" y="48"/>
                      </a:lnTo>
                      <a:lnTo>
                        <a:pt x="145" y="46"/>
                      </a:lnTo>
                      <a:lnTo>
                        <a:pt x="150" y="42"/>
                      </a:lnTo>
                      <a:lnTo>
                        <a:pt x="154" y="41"/>
                      </a:lnTo>
                      <a:lnTo>
                        <a:pt x="155" y="43"/>
                      </a:lnTo>
                      <a:lnTo>
                        <a:pt x="153" y="47"/>
                      </a:lnTo>
                      <a:lnTo>
                        <a:pt x="148" y="50"/>
                      </a:lnTo>
                      <a:lnTo>
                        <a:pt x="141" y="54"/>
                      </a:lnTo>
                      <a:lnTo>
                        <a:pt x="133" y="58"/>
                      </a:lnTo>
                      <a:lnTo>
                        <a:pt x="124" y="63"/>
                      </a:lnTo>
                      <a:lnTo>
                        <a:pt x="115" y="68"/>
                      </a:lnTo>
                      <a:lnTo>
                        <a:pt x="107" y="72"/>
                      </a:lnTo>
                      <a:lnTo>
                        <a:pt x="100" y="75"/>
                      </a:lnTo>
                      <a:lnTo>
                        <a:pt x="95" y="76"/>
                      </a:lnTo>
                      <a:lnTo>
                        <a:pt x="87" y="79"/>
                      </a:lnTo>
                      <a:lnTo>
                        <a:pt x="79" y="88"/>
                      </a:lnTo>
                      <a:lnTo>
                        <a:pt x="73" y="98"/>
                      </a:lnTo>
                      <a:lnTo>
                        <a:pt x="72" y="103"/>
                      </a:lnTo>
                      <a:lnTo>
                        <a:pt x="73" y="106"/>
                      </a:lnTo>
                      <a:lnTo>
                        <a:pt x="77" y="108"/>
                      </a:lnTo>
                      <a:lnTo>
                        <a:pt x="79" y="109"/>
                      </a:lnTo>
                      <a:lnTo>
                        <a:pt x="81" y="109"/>
                      </a:lnTo>
                      <a:lnTo>
                        <a:pt x="77" y="111"/>
                      </a:lnTo>
                      <a:lnTo>
                        <a:pt x="73" y="114"/>
                      </a:lnTo>
                      <a:lnTo>
                        <a:pt x="70" y="117"/>
                      </a:lnTo>
                      <a:lnTo>
                        <a:pt x="68" y="120"/>
                      </a:lnTo>
                      <a:lnTo>
                        <a:pt x="65" y="118"/>
                      </a:lnTo>
                      <a:lnTo>
                        <a:pt x="63" y="118"/>
                      </a:lnTo>
                      <a:lnTo>
                        <a:pt x="62" y="118"/>
                      </a:lnTo>
                      <a:lnTo>
                        <a:pt x="58" y="124"/>
                      </a:lnTo>
                      <a:lnTo>
                        <a:pt x="54" y="132"/>
                      </a:lnTo>
                      <a:lnTo>
                        <a:pt x="48" y="144"/>
                      </a:lnTo>
                      <a:lnTo>
                        <a:pt x="41" y="155"/>
                      </a:lnTo>
                      <a:lnTo>
                        <a:pt x="35" y="168"/>
                      </a:lnTo>
                      <a:lnTo>
                        <a:pt x="31" y="181"/>
                      </a:lnTo>
                      <a:lnTo>
                        <a:pt x="28" y="191"/>
                      </a:lnTo>
                      <a:lnTo>
                        <a:pt x="27" y="199"/>
                      </a:lnTo>
                      <a:lnTo>
                        <a:pt x="25" y="204"/>
                      </a:lnTo>
                      <a:lnTo>
                        <a:pt x="24" y="208"/>
                      </a:lnTo>
                      <a:lnTo>
                        <a:pt x="21" y="213"/>
                      </a:lnTo>
                      <a:lnTo>
                        <a:pt x="18" y="216"/>
                      </a:lnTo>
                      <a:lnTo>
                        <a:pt x="15" y="219"/>
                      </a:lnTo>
                      <a:lnTo>
                        <a:pt x="9" y="221"/>
                      </a:lnTo>
                      <a:lnTo>
                        <a:pt x="3" y="222"/>
                      </a:lnTo>
                      <a:lnTo>
                        <a:pt x="0" y="222"/>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9" name="Freeform 311">
                  <a:extLst>
                    <a:ext uri="{FF2B5EF4-FFF2-40B4-BE49-F238E27FC236}">
                      <a16:creationId xmlns:a16="http://schemas.microsoft.com/office/drawing/2014/main" id="{35833261-136F-4BFC-97EC-1FC45BB2423A}"/>
                    </a:ext>
                  </a:extLst>
                </p:cNvPr>
                <p:cNvSpPr>
                  <a:spLocks/>
                </p:cNvSpPr>
                <p:nvPr/>
              </p:nvSpPr>
              <p:spPr bwMode="auto">
                <a:xfrm>
                  <a:off x="253" y="221"/>
                  <a:ext cx="50" cy="86"/>
                </a:xfrm>
                <a:custGeom>
                  <a:avLst/>
                  <a:gdLst>
                    <a:gd name="T0" fmla="*/ 33 w 100"/>
                    <a:gd name="T1" fmla="*/ 5 h 172"/>
                    <a:gd name="T2" fmla="*/ 28 w 100"/>
                    <a:gd name="T3" fmla="*/ 16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3 h 172"/>
                    <a:gd name="T16" fmla="*/ 4 w 100"/>
                    <a:gd name="T17" fmla="*/ 32 h 172"/>
                    <a:gd name="T18" fmla="*/ 9 w 100"/>
                    <a:gd name="T19" fmla="*/ 29 h 172"/>
                    <a:gd name="T20" fmla="*/ 16 w 100"/>
                    <a:gd name="T21" fmla="*/ 25 h 172"/>
                    <a:gd name="T22" fmla="*/ 23 w 100"/>
                    <a:gd name="T23" fmla="*/ 23 h 172"/>
                    <a:gd name="T24" fmla="*/ 24 w 100"/>
                    <a:gd name="T25" fmla="*/ 26 h 172"/>
                    <a:gd name="T26" fmla="*/ 21 w 100"/>
                    <a:gd name="T27" fmla="*/ 37 h 172"/>
                    <a:gd name="T28" fmla="*/ 19 w 100"/>
                    <a:gd name="T29" fmla="*/ 43 h 172"/>
                    <a:gd name="T30" fmla="*/ 13 w 100"/>
                    <a:gd name="T31" fmla="*/ 48 h 172"/>
                    <a:gd name="T32" fmla="*/ 8 w 100"/>
                    <a:gd name="T33" fmla="*/ 55 h 172"/>
                    <a:gd name="T34" fmla="*/ 3 w 100"/>
                    <a:gd name="T35" fmla="*/ 59 h 172"/>
                    <a:gd name="T36" fmla="*/ 2 w 100"/>
                    <a:gd name="T37" fmla="*/ 63 h 172"/>
                    <a:gd name="T38" fmla="*/ 3 w 100"/>
                    <a:gd name="T39" fmla="*/ 64 h 172"/>
                    <a:gd name="T40" fmla="*/ 8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5 h 172"/>
                    <a:gd name="T52" fmla="*/ 26 w 100"/>
                    <a:gd name="T53" fmla="*/ 75 h 172"/>
                    <a:gd name="T54" fmla="*/ 25 w 100"/>
                    <a:gd name="T55" fmla="*/ 50 h 172"/>
                    <a:gd name="T56" fmla="*/ 27 w 100"/>
                    <a:gd name="T57" fmla="*/ 42 h 172"/>
                    <a:gd name="T58" fmla="*/ 28 w 100"/>
                    <a:gd name="T59" fmla="*/ 43 h 172"/>
                    <a:gd name="T60" fmla="*/ 31 w 100"/>
                    <a:gd name="T61" fmla="*/ 50 h 172"/>
                    <a:gd name="T62" fmla="*/ 42 w 100"/>
                    <a:gd name="T63" fmla="*/ 62 h 172"/>
                    <a:gd name="T64" fmla="*/ 47 w 100"/>
                    <a:gd name="T65" fmla="*/ 65 h 172"/>
                    <a:gd name="T66" fmla="*/ 45 w 100"/>
                    <a:gd name="T67" fmla="*/ 62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4 w 100"/>
                    <a:gd name="T79" fmla="*/ 23 h 172"/>
                    <a:gd name="T80" fmla="*/ 38 w 100"/>
                    <a:gd name="T81" fmla="*/ 28 h 172"/>
                    <a:gd name="T82" fmla="*/ 47 w 100"/>
                    <a:gd name="T83" fmla="*/ 36 h 172"/>
                    <a:gd name="T84" fmla="*/ 50 w 100"/>
                    <a:gd name="T85" fmla="*/ 38 h 172"/>
                    <a:gd name="T86" fmla="*/ 47 w 100"/>
                    <a:gd name="T87" fmla="*/ 33 h 172"/>
                    <a:gd name="T88" fmla="*/ 42 w 100"/>
                    <a:gd name="T89" fmla="*/ 28 h 172"/>
                    <a:gd name="T90" fmla="*/ 38 w 100"/>
                    <a:gd name="T91" fmla="*/ 22 h 172"/>
                    <a:gd name="T92" fmla="*/ 35 w 100"/>
                    <a:gd name="T93" fmla="*/ 17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3"/>
                      </a:moveTo>
                      <a:lnTo>
                        <a:pt x="65" y="10"/>
                      </a:lnTo>
                      <a:lnTo>
                        <a:pt x="61" y="20"/>
                      </a:lnTo>
                      <a:lnTo>
                        <a:pt x="56" y="31"/>
                      </a:lnTo>
                      <a:lnTo>
                        <a:pt x="54" y="36"/>
                      </a:lnTo>
                      <a:lnTo>
                        <a:pt x="48" y="36"/>
                      </a:lnTo>
                      <a:lnTo>
                        <a:pt x="40" y="39"/>
                      </a:lnTo>
                      <a:lnTo>
                        <a:pt x="32" y="42"/>
                      </a:lnTo>
                      <a:lnTo>
                        <a:pt x="24" y="47"/>
                      </a:lnTo>
                      <a:lnTo>
                        <a:pt x="16" y="51"/>
                      </a:lnTo>
                      <a:lnTo>
                        <a:pt x="9" y="55"/>
                      </a:lnTo>
                      <a:lnTo>
                        <a:pt x="3" y="60"/>
                      </a:lnTo>
                      <a:lnTo>
                        <a:pt x="1" y="62"/>
                      </a:lnTo>
                      <a:lnTo>
                        <a:pt x="0" y="65"/>
                      </a:lnTo>
                      <a:lnTo>
                        <a:pt x="0" y="66"/>
                      </a:lnTo>
                      <a:lnTo>
                        <a:pt x="1" y="66"/>
                      </a:lnTo>
                      <a:lnTo>
                        <a:pt x="4" y="65"/>
                      </a:lnTo>
                      <a:lnTo>
                        <a:pt x="8" y="63"/>
                      </a:lnTo>
                      <a:lnTo>
                        <a:pt x="12" y="61"/>
                      </a:lnTo>
                      <a:lnTo>
                        <a:pt x="18" y="57"/>
                      </a:lnTo>
                      <a:lnTo>
                        <a:pt x="25" y="53"/>
                      </a:lnTo>
                      <a:lnTo>
                        <a:pt x="32" y="49"/>
                      </a:lnTo>
                      <a:lnTo>
                        <a:pt x="39" y="47"/>
                      </a:lnTo>
                      <a:lnTo>
                        <a:pt x="45" y="45"/>
                      </a:lnTo>
                      <a:lnTo>
                        <a:pt x="49" y="43"/>
                      </a:lnTo>
                      <a:lnTo>
                        <a:pt x="47" y="51"/>
                      </a:lnTo>
                      <a:lnTo>
                        <a:pt x="45" y="63"/>
                      </a:lnTo>
                      <a:lnTo>
                        <a:pt x="42" y="73"/>
                      </a:lnTo>
                      <a:lnTo>
                        <a:pt x="41" y="80"/>
                      </a:lnTo>
                      <a:lnTo>
                        <a:pt x="38" y="85"/>
                      </a:lnTo>
                      <a:lnTo>
                        <a:pt x="32" y="89"/>
                      </a:lnTo>
                      <a:lnTo>
                        <a:pt x="26" y="96"/>
                      </a:lnTo>
                      <a:lnTo>
                        <a:pt x="20" y="102"/>
                      </a:lnTo>
                      <a:lnTo>
                        <a:pt x="15" y="109"/>
                      </a:lnTo>
                      <a:lnTo>
                        <a:pt x="9" y="114"/>
                      </a:lnTo>
                      <a:lnTo>
                        <a:pt x="5" y="118"/>
                      </a:lnTo>
                      <a:lnTo>
                        <a:pt x="4" y="122"/>
                      </a:lnTo>
                      <a:lnTo>
                        <a:pt x="3" y="125"/>
                      </a:lnTo>
                      <a:lnTo>
                        <a:pt x="3" y="128"/>
                      </a:lnTo>
                      <a:lnTo>
                        <a:pt x="5" y="128"/>
                      </a:lnTo>
                      <a:lnTo>
                        <a:pt x="8" y="124"/>
                      </a:lnTo>
                      <a:lnTo>
                        <a:pt x="15" y="117"/>
                      </a:lnTo>
                      <a:lnTo>
                        <a:pt x="25" y="107"/>
                      </a:lnTo>
                      <a:lnTo>
                        <a:pt x="34" y="99"/>
                      </a:lnTo>
                      <a:lnTo>
                        <a:pt x="41" y="93"/>
                      </a:lnTo>
                      <a:lnTo>
                        <a:pt x="42" y="107"/>
                      </a:lnTo>
                      <a:lnTo>
                        <a:pt x="43" y="130"/>
                      </a:lnTo>
                      <a:lnTo>
                        <a:pt x="46" y="153"/>
                      </a:lnTo>
                      <a:lnTo>
                        <a:pt x="48" y="167"/>
                      </a:lnTo>
                      <a:lnTo>
                        <a:pt x="49" y="171"/>
                      </a:lnTo>
                      <a:lnTo>
                        <a:pt x="50" y="172"/>
                      </a:lnTo>
                      <a:lnTo>
                        <a:pt x="50" y="170"/>
                      </a:lnTo>
                      <a:lnTo>
                        <a:pt x="52" y="164"/>
                      </a:lnTo>
                      <a:lnTo>
                        <a:pt x="52" y="149"/>
                      </a:lnTo>
                      <a:lnTo>
                        <a:pt x="50" y="124"/>
                      </a:lnTo>
                      <a:lnTo>
                        <a:pt x="49" y="100"/>
                      </a:lnTo>
                      <a:lnTo>
                        <a:pt x="52" y="85"/>
                      </a:lnTo>
                      <a:lnTo>
                        <a:pt x="53" y="84"/>
                      </a:lnTo>
                      <a:lnTo>
                        <a:pt x="54" y="84"/>
                      </a:lnTo>
                      <a:lnTo>
                        <a:pt x="55" y="86"/>
                      </a:lnTo>
                      <a:lnTo>
                        <a:pt x="56" y="91"/>
                      </a:lnTo>
                      <a:lnTo>
                        <a:pt x="61" y="99"/>
                      </a:lnTo>
                      <a:lnTo>
                        <a:pt x="71" y="111"/>
                      </a:lnTo>
                      <a:lnTo>
                        <a:pt x="83" y="124"/>
                      </a:lnTo>
                      <a:lnTo>
                        <a:pt x="90" y="130"/>
                      </a:lnTo>
                      <a:lnTo>
                        <a:pt x="93" y="130"/>
                      </a:lnTo>
                      <a:lnTo>
                        <a:pt x="93" y="126"/>
                      </a:lnTo>
                      <a:lnTo>
                        <a:pt x="90" y="123"/>
                      </a:lnTo>
                      <a:lnTo>
                        <a:pt x="85" y="117"/>
                      </a:lnTo>
                      <a:lnTo>
                        <a:pt x="78" y="109"/>
                      </a:lnTo>
                      <a:lnTo>
                        <a:pt x="70" y="99"/>
                      </a:lnTo>
                      <a:lnTo>
                        <a:pt x="63" y="88"/>
                      </a:lnTo>
                      <a:lnTo>
                        <a:pt x="58" y="80"/>
                      </a:lnTo>
                      <a:lnTo>
                        <a:pt x="58" y="72"/>
                      </a:lnTo>
                      <a:lnTo>
                        <a:pt x="58" y="61"/>
                      </a:lnTo>
                      <a:lnTo>
                        <a:pt x="60" y="51"/>
                      </a:lnTo>
                      <a:lnTo>
                        <a:pt x="61" y="46"/>
                      </a:lnTo>
                      <a:lnTo>
                        <a:pt x="62" y="43"/>
                      </a:lnTo>
                      <a:lnTo>
                        <a:pt x="64" y="43"/>
                      </a:lnTo>
                      <a:lnTo>
                        <a:pt x="67" y="46"/>
                      </a:lnTo>
                      <a:lnTo>
                        <a:pt x="69" y="49"/>
                      </a:lnTo>
                      <a:lnTo>
                        <a:pt x="76" y="55"/>
                      </a:lnTo>
                      <a:lnTo>
                        <a:pt x="85" y="63"/>
                      </a:lnTo>
                      <a:lnTo>
                        <a:pt x="93" y="71"/>
                      </a:lnTo>
                      <a:lnTo>
                        <a:pt x="99" y="76"/>
                      </a:lnTo>
                      <a:lnTo>
                        <a:pt x="100" y="76"/>
                      </a:lnTo>
                      <a:lnTo>
                        <a:pt x="98" y="72"/>
                      </a:lnTo>
                      <a:lnTo>
                        <a:pt x="94" y="66"/>
                      </a:lnTo>
                      <a:lnTo>
                        <a:pt x="88" y="61"/>
                      </a:lnTo>
                      <a:lnTo>
                        <a:pt x="84" y="55"/>
                      </a:lnTo>
                      <a:lnTo>
                        <a:pt x="79" y="49"/>
                      </a:lnTo>
                      <a:lnTo>
                        <a:pt x="75" y="43"/>
                      </a:lnTo>
                      <a:lnTo>
                        <a:pt x="72" y="39"/>
                      </a:lnTo>
                      <a:lnTo>
                        <a:pt x="70" y="34"/>
                      </a:lnTo>
                      <a:lnTo>
                        <a:pt x="70" y="26"/>
                      </a:lnTo>
                      <a:lnTo>
                        <a:pt x="70" y="17"/>
                      </a:lnTo>
                      <a:lnTo>
                        <a:pt x="73" y="9"/>
                      </a:lnTo>
                      <a:lnTo>
                        <a:pt x="76" y="3"/>
                      </a:lnTo>
                      <a:lnTo>
                        <a:pt x="76" y="0"/>
                      </a:lnTo>
                      <a:lnTo>
                        <a:pt x="73" y="0"/>
                      </a:lnTo>
                      <a:lnTo>
                        <a:pt x="70" y="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0" name="Freeform 312">
                  <a:extLst>
                    <a:ext uri="{FF2B5EF4-FFF2-40B4-BE49-F238E27FC236}">
                      <a16:creationId xmlns:a16="http://schemas.microsoft.com/office/drawing/2014/main" id="{DBA87950-AF52-4E61-9363-7241F36166E6}"/>
                    </a:ext>
                  </a:extLst>
                </p:cNvPr>
                <p:cNvSpPr>
                  <a:spLocks/>
                </p:cNvSpPr>
                <p:nvPr/>
              </p:nvSpPr>
              <p:spPr bwMode="auto">
                <a:xfrm>
                  <a:off x="430" y="182"/>
                  <a:ext cx="100" cy="79"/>
                </a:xfrm>
                <a:custGeom>
                  <a:avLst/>
                  <a:gdLst>
                    <a:gd name="T0" fmla="*/ 3 w 200"/>
                    <a:gd name="T1" fmla="*/ 8 h 158"/>
                    <a:gd name="T2" fmla="*/ 8 w 200"/>
                    <a:gd name="T3" fmla="*/ 14 h 158"/>
                    <a:gd name="T4" fmla="*/ 12 w 200"/>
                    <a:gd name="T5" fmla="*/ 17 h 158"/>
                    <a:gd name="T6" fmla="*/ 20 w 200"/>
                    <a:gd name="T7" fmla="*/ 20 h 158"/>
                    <a:gd name="T8" fmla="*/ 23 w 200"/>
                    <a:gd name="T9" fmla="*/ 29 h 158"/>
                    <a:gd name="T10" fmla="*/ 23 w 200"/>
                    <a:gd name="T11" fmla="*/ 45 h 158"/>
                    <a:gd name="T12" fmla="*/ 25 w 200"/>
                    <a:gd name="T13" fmla="*/ 53 h 158"/>
                    <a:gd name="T14" fmla="*/ 26 w 200"/>
                    <a:gd name="T15" fmla="*/ 51 h 158"/>
                    <a:gd name="T16" fmla="*/ 25 w 200"/>
                    <a:gd name="T17" fmla="*/ 43 h 158"/>
                    <a:gd name="T18" fmla="*/ 27 w 200"/>
                    <a:gd name="T19" fmla="*/ 27 h 158"/>
                    <a:gd name="T20" fmla="*/ 30 w 200"/>
                    <a:gd name="T21" fmla="*/ 23 h 158"/>
                    <a:gd name="T22" fmla="*/ 34 w 200"/>
                    <a:gd name="T23" fmla="*/ 28 h 158"/>
                    <a:gd name="T24" fmla="*/ 40 w 200"/>
                    <a:gd name="T25" fmla="*/ 33 h 158"/>
                    <a:gd name="T26" fmla="*/ 44 w 200"/>
                    <a:gd name="T27" fmla="*/ 37 h 158"/>
                    <a:gd name="T28" fmla="*/ 47 w 200"/>
                    <a:gd name="T29" fmla="*/ 47 h 158"/>
                    <a:gd name="T30" fmla="*/ 52 w 200"/>
                    <a:gd name="T31" fmla="*/ 71 h 158"/>
                    <a:gd name="T32" fmla="*/ 56 w 200"/>
                    <a:gd name="T33" fmla="*/ 79 h 158"/>
                    <a:gd name="T34" fmla="*/ 56 w 200"/>
                    <a:gd name="T35" fmla="*/ 75 h 158"/>
                    <a:gd name="T36" fmla="*/ 54 w 200"/>
                    <a:gd name="T37" fmla="*/ 66 h 158"/>
                    <a:gd name="T38" fmla="*/ 50 w 200"/>
                    <a:gd name="T39" fmla="*/ 47 h 158"/>
                    <a:gd name="T40" fmla="*/ 55 w 200"/>
                    <a:gd name="T41" fmla="*/ 43 h 158"/>
                    <a:gd name="T42" fmla="*/ 69 w 200"/>
                    <a:gd name="T43" fmla="*/ 51 h 158"/>
                    <a:gd name="T44" fmla="*/ 84 w 200"/>
                    <a:gd name="T45" fmla="*/ 60 h 158"/>
                    <a:gd name="T46" fmla="*/ 96 w 200"/>
                    <a:gd name="T47" fmla="*/ 66 h 158"/>
                    <a:gd name="T48" fmla="*/ 99 w 200"/>
                    <a:gd name="T49" fmla="*/ 69 h 158"/>
                    <a:gd name="T50" fmla="*/ 99 w 200"/>
                    <a:gd name="T51" fmla="*/ 67 h 158"/>
                    <a:gd name="T52" fmla="*/ 93 w 200"/>
                    <a:gd name="T53" fmla="*/ 62 h 158"/>
                    <a:gd name="T54" fmla="*/ 82 w 200"/>
                    <a:gd name="T55" fmla="*/ 55 h 158"/>
                    <a:gd name="T56" fmla="*/ 68 w 200"/>
                    <a:gd name="T57" fmla="*/ 46 h 158"/>
                    <a:gd name="T58" fmla="*/ 56 w 200"/>
                    <a:gd name="T59" fmla="*/ 39 h 158"/>
                    <a:gd name="T60" fmla="*/ 51 w 200"/>
                    <a:gd name="T61" fmla="*/ 37 h 158"/>
                    <a:gd name="T62" fmla="*/ 54 w 200"/>
                    <a:gd name="T63" fmla="*/ 36 h 158"/>
                    <a:gd name="T64" fmla="*/ 61 w 200"/>
                    <a:gd name="T65" fmla="*/ 34 h 158"/>
                    <a:gd name="T66" fmla="*/ 72 w 200"/>
                    <a:gd name="T67" fmla="*/ 32 h 158"/>
                    <a:gd name="T68" fmla="*/ 83 w 200"/>
                    <a:gd name="T69" fmla="*/ 31 h 158"/>
                    <a:gd name="T70" fmla="*/ 94 w 200"/>
                    <a:gd name="T71" fmla="*/ 32 h 158"/>
                    <a:gd name="T72" fmla="*/ 100 w 200"/>
                    <a:gd name="T73" fmla="*/ 35 h 158"/>
                    <a:gd name="T74" fmla="*/ 98 w 200"/>
                    <a:gd name="T75" fmla="*/ 32 h 158"/>
                    <a:gd name="T76" fmla="*/ 93 w 200"/>
                    <a:gd name="T77" fmla="*/ 30 h 158"/>
                    <a:gd name="T78" fmla="*/ 81 w 200"/>
                    <a:gd name="T79" fmla="*/ 29 h 158"/>
                    <a:gd name="T80" fmla="*/ 67 w 200"/>
                    <a:gd name="T81" fmla="*/ 29 h 158"/>
                    <a:gd name="T82" fmla="*/ 55 w 200"/>
                    <a:gd name="T83" fmla="*/ 30 h 158"/>
                    <a:gd name="T84" fmla="*/ 50 w 200"/>
                    <a:gd name="T85" fmla="*/ 30 h 158"/>
                    <a:gd name="T86" fmla="*/ 45 w 200"/>
                    <a:gd name="T87" fmla="*/ 27 h 158"/>
                    <a:gd name="T88" fmla="*/ 40 w 200"/>
                    <a:gd name="T89" fmla="*/ 22 h 158"/>
                    <a:gd name="T90" fmla="*/ 35 w 200"/>
                    <a:gd name="T91" fmla="*/ 19 h 158"/>
                    <a:gd name="T92" fmla="*/ 37 w 200"/>
                    <a:gd name="T93" fmla="*/ 16 h 158"/>
                    <a:gd name="T94" fmla="*/ 44 w 200"/>
                    <a:gd name="T95" fmla="*/ 11 h 158"/>
                    <a:gd name="T96" fmla="*/ 53 w 200"/>
                    <a:gd name="T97" fmla="*/ 7 h 158"/>
                    <a:gd name="T98" fmla="*/ 60 w 200"/>
                    <a:gd name="T99" fmla="*/ 3 h 158"/>
                    <a:gd name="T100" fmla="*/ 64 w 200"/>
                    <a:gd name="T101" fmla="*/ 2 h 158"/>
                    <a:gd name="T102" fmla="*/ 61 w 200"/>
                    <a:gd name="T103" fmla="*/ 0 h 158"/>
                    <a:gd name="T104" fmla="*/ 55 w 200"/>
                    <a:gd name="T105" fmla="*/ 3 h 158"/>
                    <a:gd name="T106" fmla="*/ 46 w 200"/>
                    <a:gd name="T107" fmla="*/ 6 h 158"/>
                    <a:gd name="T108" fmla="*/ 38 w 200"/>
                    <a:gd name="T109" fmla="*/ 10 h 158"/>
                    <a:gd name="T110" fmla="*/ 31 w 200"/>
                    <a:gd name="T111" fmla="*/ 13 h 158"/>
                    <a:gd name="T112" fmla="*/ 27 w 200"/>
                    <a:gd name="T113" fmla="*/ 15 h 158"/>
                    <a:gd name="T114" fmla="*/ 22 w 200"/>
                    <a:gd name="T115" fmla="*/ 15 h 158"/>
                    <a:gd name="T116" fmla="*/ 17 w 200"/>
                    <a:gd name="T117" fmla="*/ 12 h 158"/>
                    <a:gd name="T118" fmla="*/ 11 w 200"/>
                    <a:gd name="T119" fmla="*/ 10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5" y="16"/>
                      </a:lnTo>
                      <a:lnTo>
                        <a:pt x="11" y="22"/>
                      </a:lnTo>
                      <a:lnTo>
                        <a:pt x="16" y="27"/>
                      </a:lnTo>
                      <a:lnTo>
                        <a:pt x="19" y="30"/>
                      </a:lnTo>
                      <a:lnTo>
                        <a:pt x="23" y="33"/>
                      </a:lnTo>
                      <a:lnTo>
                        <a:pt x="31" y="35"/>
                      </a:lnTo>
                      <a:lnTo>
                        <a:pt x="39" y="40"/>
                      </a:lnTo>
                      <a:lnTo>
                        <a:pt x="45" y="43"/>
                      </a:lnTo>
                      <a:lnTo>
                        <a:pt x="45" y="58"/>
                      </a:lnTo>
                      <a:lnTo>
                        <a:pt x="45" y="74"/>
                      </a:lnTo>
                      <a:lnTo>
                        <a:pt x="45" y="89"/>
                      </a:lnTo>
                      <a:lnTo>
                        <a:pt x="47" y="101"/>
                      </a:lnTo>
                      <a:lnTo>
                        <a:pt x="50" y="105"/>
                      </a:lnTo>
                      <a:lnTo>
                        <a:pt x="51" y="105"/>
                      </a:lnTo>
                      <a:lnTo>
                        <a:pt x="51" y="101"/>
                      </a:lnTo>
                      <a:lnTo>
                        <a:pt x="50" y="96"/>
                      </a:lnTo>
                      <a:lnTo>
                        <a:pt x="50" y="86"/>
                      </a:lnTo>
                      <a:lnTo>
                        <a:pt x="51" y="69"/>
                      </a:lnTo>
                      <a:lnTo>
                        <a:pt x="53" y="53"/>
                      </a:lnTo>
                      <a:lnTo>
                        <a:pt x="56" y="44"/>
                      </a:lnTo>
                      <a:lnTo>
                        <a:pt x="59" y="46"/>
                      </a:lnTo>
                      <a:lnTo>
                        <a:pt x="62" y="50"/>
                      </a:lnTo>
                      <a:lnTo>
                        <a:pt x="68" y="55"/>
                      </a:lnTo>
                      <a:lnTo>
                        <a:pt x="74" y="60"/>
                      </a:lnTo>
                      <a:lnTo>
                        <a:pt x="79" y="65"/>
                      </a:lnTo>
                      <a:lnTo>
                        <a:pt x="84" y="69"/>
                      </a:lnTo>
                      <a:lnTo>
                        <a:pt x="88" y="73"/>
                      </a:lnTo>
                      <a:lnTo>
                        <a:pt x="91" y="75"/>
                      </a:lnTo>
                      <a:lnTo>
                        <a:pt x="94" y="94"/>
                      </a:lnTo>
                      <a:lnTo>
                        <a:pt x="97" y="118"/>
                      </a:lnTo>
                      <a:lnTo>
                        <a:pt x="103" y="141"/>
                      </a:lnTo>
                      <a:lnTo>
                        <a:pt x="109" y="155"/>
                      </a:lnTo>
                      <a:lnTo>
                        <a:pt x="112" y="158"/>
                      </a:lnTo>
                      <a:lnTo>
                        <a:pt x="113" y="156"/>
                      </a:lnTo>
                      <a:lnTo>
                        <a:pt x="112" y="150"/>
                      </a:lnTo>
                      <a:lnTo>
                        <a:pt x="110" y="143"/>
                      </a:lnTo>
                      <a:lnTo>
                        <a:pt x="107" y="131"/>
                      </a:lnTo>
                      <a:lnTo>
                        <a:pt x="104" y="112"/>
                      </a:lnTo>
                      <a:lnTo>
                        <a:pt x="100" y="94"/>
                      </a:lnTo>
                      <a:lnTo>
                        <a:pt x="100" y="81"/>
                      </a:lnTo>
                      <a:lnTo>
                        <a:pt x="110" y="86"/>
                      </a:lnTo>
                      <a:lnTo>
                        <a:pt x="122" y="94"/>
                      </a:lnTo>
                      <a:lnTo>
                        <a:pt x="137" y="102"/>
                      </a:lnTo>
                      <a:lnTo>
                        <a:pt x="153" y="110"/>
                      </a:lnTo>
                      <a:lnTo>
                        <a:pt x="168" y="119"/>
                      </a:lnTo>
                      <a:lnTo>
                        <a:pt x="181" y="126"/>
                      </a:lnTo>
                      <a:lnTo>
                        <a:pt x="191" y="132"/>
                      </a:lnTo>
                      <a:lnTo>
                        <a:pt x="196" y="135"/>
                      </a:lnTo>
                      <a:lnTo>
                        <a:pt x="198" y="138"/>
                      </a:lnTo>
                      <a:lnTo>
                        <a:pt x="200" y="136"/>
                      </a:lnTo>
                      <a:lnTo>
                        <a:pt x="197" y="133"/>
                      </a:lnTo>
                      <a:lnTo>
                        <a:pt x="191" y="128"/>
                      </a:lnTo>
                      <a:lnTo>
                        <a:pt x="186" y="124"/>
                      </a:lnTo>
                      <a:lnTo>
                        <a:pt x="175" y="117"/>
                      </a:lnTo>
                      <a:lnTo>
                        <a:pt x="163" y="109"/>
                      </a:lnTo>
                      <a:lnTo>
                        <a:pt x="149" y="99"/>
                      </a:lnTo>
                      <a:lnTo>
                        <a:pt x="135" y="91"/>
                      </a:lnTo>
                      <a:lnTo>
                        <a:pt x="122" y="83"/>
                      </a:lnTo>
                      <a:lnTo>
                        <a:pt x="112" y="78"/>
                      </a:lnTo>
                      <a:lnTo>
                        <a:pt x="106" y="74"/>
                      </a:lnTo>
                      <a:lnTo>
                        <a:pt x="102" y="73"/>
                      </a:lnTo>
                      <a:lnTo>
                        <a:pt x="103" y="72"/>
                      </a:lnTo>
                      <a:lnTo>
                        <a:pt x="107" y="72"/>
                      </a:lnTo>
                      <a:lnTo>
                        <a:pt x="115" y="69"/>
                      </a:lnTo>
                      <a:lnTo>
                        <a:pt x="122" y="67"/>
                      </a:lnTo>
                      <a:lnTo>
                        <a:pt x="132" y="65"/>
                      </a:lnTo>
                      <a:lnTo>
                        <a:pt x="143" y="64"/>
                      </a:lnTo>
                      <a:lnTo>
                        <a:pt x="155" y="63"/>
                      </a:lnTo>
                      <a:lnTo>
                        <a:pt x="166" y="61"/>
                      </a:lnTo>
                      <a:lnTo>
                        <a:pt x="178" y="63"/>
                      </a:lnTo>
                      <a:lnTo>
                        <a:pt x="187" y="64"/>
                      </a:lnTo>
                      <a:lnTo>
                        <a:pt x="194" y="66"/>
                      </a:lnTo>
                      <a:lnTo>
                        <a:pt x="200" y="69"/>
                      </a:lnTo>
                      <a:lnTo>
                        <a:pt x="200" y="67"/>
                      </a:lnTo>
                      <a:lnTo>
                        <a:pt x="196" y="64"/>
                      </a:lnTo>
                      <a:lnTo>
                        <a:pt x="190" y="60"/>
                      </a:lnTo>
                      <a:lnTo>
                        <a:pt x="185" y="59"/>
                      </a:lnTo>
                      <a:lnTo>
                        <a:pt x="174" y="58"/>
                      </a:lnTo>
                      <a:lnTo>
                        <a:pt x="162" y="58"/>
                      </a:lnTo>
                      <a:lnTo>
                        <a:pt x="148" y="58"/>
                      </a:lnTo>
                      <a:lnTo>
                        <a:pt x="133" y="58"/>
                      </a:lnTo>
                      <a:lnTo>
                        <a:pt x="120" y="59"/>
                      </a:lnTo>
                      <a:lnTo>
                        <a:pt x="110" y="59"/>
                      </a:lnTo>
                      <a:lnTo>
                        <a:pt x="104" y="60"/>
                      </a:lnTo>
                      <a:lnTo>
                        <a:pt x="100" y="59"/>
                      </a:lnTo>
                      <a:lnTo>
                        <a:pt x="95" y="57"/>
                      </a:lnTo>
                      <a:lnTo>
                        <a:pt x="90" y="53"/>
                      </a:lnTo>
                      <a:lnTo>
                        <a:pt x="84" y="49"/>
                      </a:lnTo>
                      <a:lnTo>
                        <a:pt x="79" y="44"/>
                      </a:lnTo>
                      <a:lnTo>
                        <a:pt x="73" y="40"/>
                      </a:lnTo>
                      <a:lnTo>
                        <a:pt x="69" y="37"/>
                      </a:lnTo>
                      <a:lnTo>
                        <a:pt x="67" y="35"/>
                      </a:lnTo>
                      <a:lnTo>
                        <a:pt x="73" y="31"/>
                      </a:lnTo>
                      <a:lnTo>
                        <a:pt x="80" y="27"/>
                      </a:lnTo>
                      <a:lnTo>
                        <a:pt x="88" y="22"/>
                      </a:lnTo>
                      <a:lnTo>
                        <a:pt x="97" y="18"/>
                      </a:lnTo>
                      <a:lnTo>
                        <a:pt x="105" y="13"/>
                      </a:lnTo>
                      <a:lnTo>
                        <a:pt x="112" y="8"/>
                      </a:lnTo>
                      <a:lnTo>
                        <a:pt x="119" y="6"/>
                      </a:lnTo>
                      <a:lnTo>
                        <a:pt x="124" y="5"/>
                      </a:lnTo>
                      <a:lnTo>
                        <a:pt x="128" y="4"/>
                      </a:lnTo>
                      <a:lnTo>
                        <a:pt x="128" y="1"/>
                      </a:lnTo>
                      <a:lnTo>
                        <a:pt x="122" y="0"/>
                      </a:lnTo>
                      <a:lnTo>
                        <a:pt x="114" y="3"/>
                      </a:lnTo>
                      <a:lnTo>
                        <a:pt x="109" y="5"/>
                      </a:lnTo>
                      <a:lnTo>
                        <a:pt x="102" y="8"/>
                      </a:lnTo>
                      <a:lnTo>
                        <a:pt x="92" y="12"/>
                      </a:lnTo>
                      <a:lnTo>
                        <a:pt x="84" y="15"/>
                      </a:lnTo>
                      <a:lnTo>
                        <a:pt x="75" y="20"/>
                      </a:lnTo>
                      <a:lnTo>
                        <a:pt x="68" y="23"/>
                      </a:lnTo>
                      <a:lnTo>
                        <a:pt x="61" y="26"/>
                      </a:lnTo>
                      <a:lnTo>
                        <a:pt x="58" y="28"/>
                      </a:lnTo>
                      <a:lnTo>
                        <a:pt x="53" y="30"/>
                      </a:lnTo>
                      <a:lnTo>
                        <a:pt x="49" y="30"/>
                      </a:lnTo>
                      <a:lnTo>
                        <a:pt x="43" y="29"/>
                      </a:lnTo>
                      <a:lnTo>
                        <a:pt x="37" y="26"/>
                      </a:lnTo>
                      <a:lnTo>
                        <a:pt x="33" y="23"/>
                      </a:lnTo>
                      <a:lnTo>
                        <a:pt x="28" y="21"/>
                      </a:lnTo>
                      <a:lnTo>
                        <a:pt x="22" y="19"/>
                      </a:lnTo>
                      <a:lnTo>
                        <a:pt x="16" y="18"/>
                      </a:lnTo>
                      <a:lnTo>
                        <a:pt x="12"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1" name="Freeform 313">
                  <a:extLst>
                    <a:ext uri="{FF2B5EF4-FFF2-40B4-BE49-F238E27FC236}">
                      <a16:creationId xmlns:a16="http://schemas.microsoft.com/office/drawing/2014/main" id="{252FD750-630E-4706-990D-F2BA51631D7A}"/>
                    </a:ext>
                  </a:extLst>
                </p:cNvPr>
                <p:cNvSpPr>
                  <a:spLocks/>
                </p:cNvSpPr>
                <p:nvPr/>
              </p:nvSpPr>
              <p:spPr bwMode="auto">
                <a:xfrm>
                  <a:off x="85" y="303"/>
                  <a:ext cx="65" cy="67"/>
                </a:xfrm>
                <a:custGeom>
                  <a:avLst/>
                  <a:gdLst>
                    <a:gd name="T0" fmla="*/ 7 w 131"/>
                    <a:gd name="T1" fmla="*/ 20 h 134"/>
                    <a:gd name="T2" fmla="*/ 10 w 131"/>
                    <a:gd name="T3" fmla="*/ 33 h 134"/>
                    <a:gd name="T4" fmla="*/ 16 w 131"/>
                    <a:gd name="T5" fmla="*/ 32 h 134"/>
                    <a:gd name="T6" fmla="*/ 21 w 131"/>
                    <a:gd name="T7" fmla="*/ 36 h 134"/>
                    <a:gd name="T8" fmla="*/ 23 w 131"/>
                    <a:gd name="T9" fmla="*/ 40 h 134"/>
                    <a:gd name="T10" fmla="*/ 17 w 131"/>
                    <a:gd name="T11" fmla="*/ 39 h 134"/>
                    <a:gd name="T12" fmla="*/ 14 w 131"/>
                    <a:gd name="T13" fmla="*/ 37 h 134"/>
                    <a:gd name="T14" fmla="*/ 9 w 131"/>
                    <a:gd name="T15" fmla="*/ 34 h 134"/>
                    <a:gd name="T16" fmla="*/ 1 w 131"/>
                    <a:gd name="T17" fmla="*/ 39 h 134"/>
                    <a:gd name="T18" fmla="*/ 0 w 131"/>
                    <a:gd name="T19" fmla="*/ 47 h 134"/>
                    <a:gd name="T20" fmla="*/ 2 w 131"/>
                    <a:gd name="T21" fmla="*/ 51 h 134"/>
                    <a:gd name="T22" fmla="*/ 13 w 131"/>
                    <a:gd name="T23" fmla="*/ 52 h 134"/>
                    <a:gd name="T24" fmla="*/ 19 w 131"/>
                    <a:gd name="T25" fmla="*/ 49 h 134"/>
                    <a:gd name="T26" fmla="*/ 19 w 131"/>
                    <a:gd name="T27" fmla="*/ 53 h 134"/>
                    <a:gd name="T28" fmla="*/ 16 w 131"/>
                    <a:gd name="T29" fmla="*/ 66 h 134"/>
                    <a:gd name="T30" fmla="*/ 26 w 131"/>
                    <a:gd name="T31" fmla="*/ 66 h 134"/>
                    <a:gd name="T32" fmla="*/ 30 w 131"/>
                    <a:gd name="T33" fmla="*/ 58 h 134"/>
                    <a:gd name="T34" fmla="*/ 28 w 131"/>
                    <a:gd name="T35" fmla="*/ 50 h 134"/>
                    <a:gd name="T36" fmla="*/ 29 w 131"/>
                    <a:gd name="T37" fmla="*/ 48 h 134"/>
                    <a:gd name="T38" fmla="*/ 32 w 131"/>
                    <a:gd name="T39" fmla="*/ 51 h 134"/>
                    <a:gd name="T40" fmla="*/ 35 w 131"/>
                    <a:gd name="T41" fmla="*/ 58 h 134"/>
                    <a:gd name="T42" fmla="*/ 44 w 131"/>
                    <a:gd name="T43" fmla="*/ 58 h 134"/>
                    <a:gd name="T44" fmla="*/ 52 w 131"/>
                    <a:gd name="T45" fmla="*/ 60 h 134"/>
                    <a:gd name="T46" fmla="*/ 60 w 131"/>
                    <a:gd name="T47" fmla="*/ 55 h 134"/>
                    <a:gd name="T48" fmla="*/ 62 w 131"/>
                    <a:gd name="T49" fmla="*/ 50 h 134"/>
                    <a:gd name="T50" fmla="*/ 60 w 131"/>
                    <a:gd name="T51" fmla="*/ 48 h 134"/>
                    <a:gd name="T52" fmla="*/ 51 w 131"/>
                    <a:gd name="T53" fmla="*/ 43 h 134"/>
                    <a:gd name="T54" fmla="*/ 45 w 131"/>
                    <a:gd name="T55" fmla="*/ 41 h 134"/>
                    <a:gd name="T56" fmla="*/ 48 w 131"/>
                    <a:gd name="T57" fmla="*/ 36 h 134"/>
                    <a:gd name="T58" fmla="*/ 56 w 131"/>
                    <a:gd name="T59" fmla="*/ 33 h 134"/>
                    <a:gd name="T60" fmla="*/ 64 w 131"/>
                    <a:gd name="T61" fmla="*/ 28 h 134"/>
                    <a:gd name="T62" fmla="*/ 64 w 131"/>
                    <a:gd name="T63" fmla="*/ 20 h 134"/>
                    <a:gd name="T64" fmla="*/ 57 w 131"/>
                    <a:gd name="T65" fmla="*/ 15 h 134"/>
                    <a:gd name="T66" fmla="*/ 48 w 131"/>
                    <a:gd name="T67" fmla="*/ 19 h 134"/>
                    <a:gd name="T68" fmla="*/ 48 w 131"/>
                    <a:gd name="T69" fmla="*/ 25 h 134"/>
                    <a:gd name="T70" fmla="*/ 41 w 131"/>
                    <a:gd name="T71" fmla="*/ 30 h 134"/>
                    <a:gd name="T72" fmla="*/ 39 w 131"/>
                    <a:gd name="T73" fmla="*/ 30 h 134"/>
                    <a:gd name="T74" fmla="*/ 37 w 131"/>
                    <a:gd name="T75" fmla="*/ 26 h 134"/>
                    <a:gd name="T76" fmla="*/ 40 w 131"/>
                    <a:gd name="T77" fmla="*/ 19 h 134"/>
                    <a:gd name="T78" fmla="*/ 46 w 131"/>
                    <a:gd name="T79" fmla="*/ 11 h 134"/>
                    <a:gd name="T80" fmla="*/ 41 w 131"/>
                    <a:gd name="T81" fmla="*/ 2 h 134"/>
                    <a:gd name="T82" fmla="*/ 33 w 131"/>
                    <a:gd name="T83" fmla="*/ 1 h 134"/>
                    <a:gd name="T84" fmla="*/ 28 w 131"/>
                    <a:gd name="T85" fmla="*/ 5 h 134"/>
                    <a:gd name="T86" fmla="*/ 25 w 131"/>
                    <a:gd name="T87" fmla="*/ 9 h 134"/>
                    <a:gd name="T88" fmla="*/ 28 w 131"/>
                    <a:gd name="T89" fmla="*/ 15 h 134"/>
                    <a:gd name="T90" fmla="*/ 32 w 131"/>
                    <a:gd name="T91" fmla="*/ 21 h 134"/>
                    <a:gd name="T92" fmla="*/ 31 w 131"/>
                    <a:gd name="T93" fmla="*/ 27 h 134"/>
                    <a:gd name="T94" fmla="*/ 28 w 131"/>
                    <a:gd name="T95" fmla="*/ 28 h 134"/>
                    <a:gd name="T96" fmla="*/ 23 w 131"/>
                    <a:gd name="T97" fmla="*/ 21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1" h="134">
                      <a:moveTo>
                        <a:pt x="32" y="30"/>
                      </a:moveTo>
                      <a:lnTo>
                        <a:pt x="22" y="33"/>
                      </a:lnTo>
                      <a:lnTo>
                        <a:pt x="14" y="40"/>
                      </a:lnTo>
                      <a:lnTo>
                        <a:pt x="11" y="50"/>
                      </a:lnTo>
                      <a:lnTo>
                        <a:pt x="17" y="64"/>
                      </a:lnTo>
                      <a:lnTo>
                        <a:pt x="20" y="66"/>
                      </a:lnTo>
                      <a:lnTo>
                        <a:pt x="25" y="66"/>
                      </a:lnTo>
                      <a:lnTo>
                        <a:pt x="29" y="65"/>
                      </a:lnTo>
                      <a:lnTo>
                        <a:pt x="32" y="64"/>
                      </a:lnTo>
                      <a:lnTo>
                        <a:pt x="36" y="66"/>
                      </a:lnTo>
                      <a:lnTo>
                        <a:pt x="40" y="70"/>
                      </a:lnTo>
                      <a:lnTo>
                        <a:pt x="43" y="72"/>
                      </a:lnTo>
                      <a:lnTo>
                        <a:pt x="45" y="75"/>
                      </a:lnTo>
                      <a:lnTo>
                        <a:pt x="47" y="79"/>
                      </a:lnTo>
                      <a:lnTo>
                        <a:pt x="47" y="80"/>
                      </a:lnTo>
                      <a:lnTo>
                        <a:pt x="44" y="80"/>
                      </a:lnTo>
                      <a:lnTo>
                        <a:pt x="40" y="79"/>
                      </a:lnTo>
                      <a:lnTo>
                        <a:pt x="35" y="78"/>
                      </a:lnTo>
                      <a:lnTo>
                        <a:pt x="32" y="77"/>
                      </a:lnTo>
                      <a:lnTo>
                        <a:pt x="29" y="77"/>
                      </a:lnTo>
                      <a:lnTo>
                        <a:pt x="28" y="74"/>
                      </a:lnTo>
                      <a:lnTo>
                        <a:pt x="27" y="72"/>
                      </a:lnTo>
                      <a:lnTo>
                        <a:pt x="23" y="70"/>
                      </a:lnTo>
                      <a:lnTo>
                        <a:pt x="18" y="68"/>
                      </a:lnTo>
                      <a:lnTo>
                        <a:pt x="12" y="70"/>
                      </a:lnTo>
                      <a:lnTo>
                        <a:pt x="6" y="72"/>
                      </a:lnTo>
                      <a:lnTo>
                        <a:pt x="3" y="77"/>
                      </a:lnTo>
                      <a:lnTo>
                        <a:pt x="0" y="82"/>
                      </a:lnTo>
                      <a:lnTo>
                        <a:pt x="0" y="89"/>
                      </a:lnTo>
                      <a:lnTo>
                        <a:pt x="0" y="93"/>
                      </a:lnTo>
                      <a:lnTo>
                        <a:pt x="2" y="96"/>
                      </a:lnTo>
                      <a:lnTo>
                        <a:pt x="4" y="98"/>
                      </a:lnTo>
                      <a:lnTo>
                        <a:pt x="5" y="101"/>
                      </a:lnTo>
                      <a:lnTo>
                        <a:pt x="12" y="104"/>
                      </a:lnTo>
                      <a:lnTo>
                        <a:pt x="20" y="105"/>
                      </a:lnTo>
                      <a:lnTo>
                        <a:pt x="27" y="104"/>
                      </a:lnTo>
                      <a:lnTo>
                        <a:pt x="32" y="101"/>
                      </a:lnTo>
                      <a:lnTo>
                        <a:pt x="35" y="97"/>
                      </a:lnTo>
                      <a:lnTo>
                        <a:pt x="38" y="97"/>
                      </a:lnTo>
                      <a:lnTo>
                        <a:pt x="42" y="98"/>
                      </a:lnTo>
                      <a:lnTo>
                        <a:pt x="45" y="100"/>
                      </a:lnTo>
                      <a:lnTo>
                        <a:pt x="38" y="105"/>
                      </a:lnTo>
                      <a:lnTo>
                        <a:pt x="33" y="115"/>
                      </a:lnTo>
                      <a:lnTo>
                        <a:pt x="29" y="124"/>
                      </a:lnTo>
                      <a:lnTo>
                        <a:pt x="32" y="131"/>
                      </a:lnTo>
                      <a:lnTo>
                        <a:pt x="38" y="134"/>
                      </a:lnTo>
                      <a:lnTo>
                        <a:pt x="45" y="134"/>
                      </a:lnTo>
                      <a:lnTo>
                        <a:pt x="53" y="132"/>
                      </a:lnTo>
                      <a:lnTo>
                        <a:pt x="58" y="127"/>
                      </a:lnTo>
                      <a:lnTo>
                        <a:pt x="61" y="121"/>
                      </a:lnTo>
                      <a:lnTo>
                        <a:pt x="61" y="115"/>
                      </a:lnTo>
                      <a:lnTo>
                        <a:pt x="60" y="108"/>
                      </a:lnTo>
                      <a:lnTo>
                        <a:pt x="58" y="103"/>
                      </a:lnTo>
                      <a:lnTo>
                        <a:pt x="56" y="100"/>
                      </a:lnTo>
                      <a:lnTo>
                        <a:pt x="56" y="97"/>
                      </a:lnTo>
                      <a:lnTo>
                        <a:pt x="57" y="96"/>
                      </a:lnTo>
                      <a:lnTo>
                        <a:pt x="59" y="95"/>
                      </a:lnTo>
                      <a:lnTo>
                        <a:pt x="61" y="95"/>
                      </a:lnTo>
                      <a:lnTo>
                        <a:pt x="63" y="98"/>
                      </a:lnTo>
                      <a:lnTo>
                        <a:pt x="64" y="102"/>
                      </a:lnTo>
                      <a:lnTo>
                        <a:pt x="65" y="105"/>
                      </a:lnTo>
                      <a:lnTo>
                        <a:pt x="66" y="110"/>
                      </a:lnTo>
                      <a:lnTo>
                        <a:pt x="71" y="115"/>
                      </a:lnTo>
                      <a:lnTo>
                        <a:pt x="76" y="116"/>
                      </a:lnTo>
                      <a:lnTo>
                        <a:pt x="86" y="111"/>
                      </a:lnTo>
                      <a:lnTo>
                        <a:pt x="89" y="115"/>
                      </a:lnTo>
                      <a:lnTo>
                        <a:pt x="94" y="117"/>
                      </a:lnTo>
                      <a:lnTo>
                        <a:pt x="99" y="119"/>
                      </a:lnTo>
                      <a:lnTo>
                        <a:pt x="105" y="119"/>
                      </a:lnTo>
                      <a:lnTo>
                        <a:pt x="110" y="118"/>
                      </a:lnTo>
                      <a:lnTo>
                        <a:pt x="116" y="115"/>
                      </a:lnTo>
                      <a:lnTo>
                        <a:pt x="120" y="110"/>
                      </a:lnTo>
                      <a:lnTo>
                        <a:pt x="124" y="102"/>
                      </a:lnTo>
                      <a:lnTo>
                        <a:pt x="124" y="101"/>
                      </a:lnTo>
                      <a:lnTo>
                        <a:pt x="124" y="100"/>
                      </a:lnTo>
                      <a:lnTo>
                        <a:pt x="123" y="100"/>
                      </a:lnTo>
                      <a:lnTo>
                        <a:pt x="123" y="98"/>
                      </a:lnTo>
                      <a:lnTo>
                        <a:pt x="120" y="95"/>
                      </a:lnTo>
                      <a:lnTo>
                        <a:pt x="117" y="89"/>
                      </a:lnTo>
                      <a:lnTo>
                        <a:pt x="111" y="86"/>
                      </a:lnTo>
                      <a:lnTo>
                        <a:pt x="103" y="86"/>
                      </a:lnTo>
                      <a:lnTo>
                        <a:pt x="98" y="87"/>
                      </a:lnTo>
                      <a:lnTo>
                        <a:pt x="94" y="86"/>
                      </a:lnTo>
                      <a:lnTo>
                        <a:pt x="90" y="82"/>
                      </a:lnTo>
                      <a:lnTo>
                        <a:pt x="88" y="80"/>
                      </a:lnTo>
                      <a:lnTo>
                        <a:pt x="93" y="75"/>
                      </a:lnTo>
                      <a:lnTo>
                        <a:pt x="96" y="71"/>
                      </a:lnTo>
                      <a:lnTo>
                        <a:pt x="101" y="67"/>
                      </a:lnTo>
                      <a:lnTo>
                        <a:pt x="104" y="64"/>
                      </a:lnTo>
                      <a:lnTo>
                        <a:pt x="113" y="65"/>
                      </a:lnTo>
                      <a:lnTo>
                        <a:pt x="120" y="63"/>
                      </a:lnTo>
                      <a:lnTo>
                        <a:pt x="125" y="60"/>
                      </a:lnTo>
                      <a:lnTo>
                        <a:pt x="128" y="56"/>
                      </a:lnTo>
                      <a:lnTo>
                        <a:pt x="131" y="50"/>
                      </a:lnTo>
                      <a:lnTo>
                        <a:pt x="131" y="45"/>
                      </a:lnTo>
                      <a:lnTo>
                        <a:pt x="129" y="40"/>
                      </a:lnTo>
                      <a:lnTo>
                        <a:pt x="126" y="35"/>
                      </a:lnTo>
                      <a:lnTo>
                        <a:pt x="121" y="32"/>
                      </a:lnTo>
                      <a:lnTo>
                        <a:pt x="114" y="30"/>
                      </a:lnTo>
                      <a:lnTo>
                        <a:pt x="106" y="32"/>
                      </a:lnTo>
                      <a:lnTo>
                        <a:pt x="101" y="34"/>
                      </a:lnTo>
                      <a:lnTo>
                        <a:pt x="97" y="37"/>
                      </a:lnTo>
                      <a:lnTo>
                        <a:pt x="97" y="41"/>
                      </a:lnTo>
                      <a:lnTo>
                        <a:pt x="97" y="45"/>
                      </a:lnTo>
                      <a:lnTo>
                        <a:pt x="97" y="49"/>
                      </a:lnTo>
                      <a:lnTo>
                        <a:pt x="93" y="53"/>
                      </a:lnTo>
                      <a:lnTo>
                        <a:pt x="88" y="57"/>
                      </a:lnTo>
                      <a:lnTo>
                        <a:pt x="83" y="60"/>
                      </a:lnTo>
                      <a:lnTo>
                        <a:pt x="81" y="63"/>
                      </a:lnTo>
                      <a:lnTo>
                        <a:pt x="79" y="62"/>
                      </a:lnTo>
                      <a:lnTo>
                        <a:pt x="78" y="59"/>
                      </a:lnTo>
                      <a:lnTo>
                        <a:pt x="75" y="58"/>
                      </a:lnTo>
                      <a:lnTo>
                        <a:pt x="73" y="57"/>
                      </a:lnTo>
                      <a:lnTo>
                        <a:pt x="75" y="52"/>
                      </a:lnTo>
                      <a:lnTo>
                        <a:pt x="78" y="47"/>
                      </a:lnTo>
                      <a:lnTo>
                        <a:pt x="79" y="41"/>
                      </a:lnTo>
                      <a:lnTo>
                        <a:pt x="80" y="37"/>
                      </a:lnTo>
                      <a:lnTo>
                        <a:pt x="86" y="33"/>
                      </a:lnTo>
                      <a:lnTo>
                        <a:pt x="90" y="27"/>
                      </a:lnTo>
                      <a:lnTo>
                        <a:pt x="93" y="21"/>
                      </a:lnTo>
                      <a:lnTo>
                        <a:pt x="93" y="14"/>
                      </a:lnTo>
                      <a:lnTo>
                        <a:pt x="89" y="8"/>
                      </a:lnTo>
                      <a:lnTo>
                        <a:pt x="83" y="4"/>
                      </a:lnTo>
                      <a:lnTo>
                        <a:pt x="78" y="0"/>
                      </a:lnTo>
                      <a:lnTo>
                        <a:pt x="71" y="0"/>
                      </a:lnTo>
                      <a:lnTo>
                        <a:pt x="67" y="2"/>
                      </a:lnTo>
                      <a:lnTo>
                        <a:pt x="64" y="4"/>
                      </a:lnTo>
                      <a:lnTo>
                        <a:pt x="59" y="6"/>
                      </a:lnTo>
                      <a:lnTo>
                        <a:pt x="56" y="10"/>
                      </a:lnTo>
                      <a:lnTo>
                        <a:pt x="53" y="12"/>
                      </a:lnTo>
                      <a:lnTo>
                        <a:pt x="52" y="14"/>
                      </a:lnTo>
                      <a:lnTo>
                        <a:pt x="51" y="18"/>
                      </a:lnTo>
                      <a:lnTo>
                        <a:pt x="51" y="20"/>
                      </a:lnTo>
                      <a:lnTo>
                        <a:pt x="53" y="26"/>
                      </a:lnTo>
                      <a:lnTo>
                        <a:pt x="57" y="30"/>
                      </a:lnTo>
                      <a:lnTo>
                        <a:pt x="60" y="34"/>
                      </a:lnTo>
                      <a:lnTo>
                        <a:pt x="64" y="35"/>
                      </a:lnTo>
                      <a:lnTo>
                        <a:pt x="64" y="41"/>
                      </a:lnTo>
                      <a:lnTo>
                        <a:pt x="64" y="47"/>
                      </a:lnTo>
                      <a:lnTo>
                        <a:pt x="63" y="51"/>
                      </a:lnTo>
                      <a:lnTo>
                        <a:pt x="63" y="53"/>
                      </a:lnTo>
                      <a:lnTo>
                        <a:pt x="60" y="53"/>
                      </a:lnTo>
                      <a:lnTo>
                        <a:pt x="57" y="55"/>
                      </a:lnTo>
                      <a:lnTo>
                        <a:pt x="56" y="56"/>
                      </a:lnTo>
                      <a:lnTo>
                        <a:pt x="55" y="56"/>
                      </a:lnTo>
                      <a:lnTo>
                        <a:pt x="50" y="50"/>
                      </a:lnTo>
                      <a:lnTo>
                        <a:pt x="47" y="42"/>
                      </a:lnTo>
                      <a:lnTo>
                        <a:pt x="42" y="34"/>
                      </a:lnTo>
                      <a:lnTo>
                        <a:pt x="32"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2" name="Freeform 314">
                  <a:extLst>
                    <a:ext uri="{FF2B5EF4-FFF2-40B4-BE49-F238E27FC236}">
                      <a16:creationId xmlns:a16="http://schemas.microsoft.com/office/drawing/2014/main" id="{C3723ADE-CC67-4C91-9361-94F3628783E6}"/>
                    </a:ext>
                  </a:extLst>
                </p:cNvPr>
                <p:cNvSpPr>
                  <a:spLocks/>
                </p:cNvSpPr>
                <p:nvPr/>
              </p:nvSpPr>
              <p:spPr bwMode="auto">
                <a:xfrm>
                  <a:off x="39" y="392"/>
                  <a:ext cx="68" cy="117"/>
                </a:xfrm>
                <a:custGeom>
                  <a:avLst/>
                  <a:gdLst>
                    <a:gd name="T0" fmla="*/ 67 w 135"/>
                    <a:gd name="T1" fmla="*/ 0 h 234"/>
                    <a:gd name="T2" fmla="*/ 62 w 135"/>
                    <a:gd name="T3" fmla="*/ 8 h 234"/>
                    <a:gd name="T4" fmla="*/ 56 w 135"/>
                    <a:gd name="T5" fmla="*/ 14 h 234"/>
                    <a:gd name="T6" fmla="*/ 49 w 135"/>
                    <a:gd name="T7" fmla="*/ 20 h 234"/>
                    <a:gd name="T8" fmla="*/ 41 w 135"/>
                    <a:gd name="T9" fmla="*/ 24 h 234"/>
                    <a:gd name="T10" fmla="*/ 34 w 135"/>
                    <a:gd name="T11" fmla="*/ 27 h 234"/>
                    <a:gd name="T12" fmla="*/ 26 w 135"/>
                    <a:gd name="T13" fmla="*/ 29 h 234"/>
                    <a:gd name="T14" fmla="*/ 19 w 135"/>
                    <a:gd name="T15" fmla="*/ 30 h 234"/>
                    <a:gd name="T16" fmla="*/ 12 w 135"/>
                    <a:gd name="T17" fmla="*/ 30 h 234"/>
                    <a:gd name="T18" fmla="*/ 13 w 135"/>
                    <a:gd name="T19" fmla="*/ 35 h 234"/>
                    <a:gd name="T20" fmla="*/ 12 w 135"/>
                    <a:gd name="T21" fmla="*/ 42 h 234"/>
                    <a:gd name="T22" fmla="*/ 8 w 135"/>
                    <a:gd name="T23" fmla="*/ 49 h 234"/>
                    <a:gd name="T24" fmla="*/ 0 w 135"/>
                    <a:gd name="T25" fmla="*/ 54 h 234"/>
                    <a:gd name="T26" fmla="*/ 5 w 135"/>
                    <a:gd name="T27" fmla="*/ 62 h 234"/>
                    <a:gd name="T28" fmla="*/ 8 w 135"/>
                    <a:gd name="T29" fmla="*/ 71 h 234"/>
                    <a:gd name="T30" fmla="*/ 8 w 135"/>
                    <a:gd name="T31" fmla="*/ 80 h 234"/>
                    <a:gd name="T32" fmla="*/ 5 w 135"/>
                    <a:gd name="T33" fmla="*/ 88 h 234"/>
                    <a:gd name="T34" fmla="*/ 8 w 135"/>
                    <a:gd name="T35" fmla="*/ 90 h 234"/>
                    <a:gd name="T36" fmla="*/ 11 w 135"/>
                    <a:gd name="T37" fmla="*/ 91 h 234"/>
                    <a:gd name="T38" fmla="*/ 15 w 135"/>
                    <a:gd name="T39" fmla="*/ 93 h 234"/>
                    <a:gd name="T40" fmla="*/ 20 w 135"/>
                    <a:gd name="T41" fmla="*/ 96 h 234"/>
                    <a:gd name="T42" fmla="*/ 24 w 135"/>
                    <a:gd name="T43" fmla="*/ 100 h 234"/>
                    <a:gd name="T44" fmla="*/ 27 w 135"/>
                    <a:gd name="T45" fmla="*/ 105 h 234"/>
                    <a:gd name="T46" fmla="*/ 30 w 135"/>
                    <a:gd name="T47" fmla="*/ 110 h 234"/>
                    <a:gd name="T48" fmla="*/ 33 w 135"/>
                    <a:gd name="T49" fmla="*/ 117 h 234"/>
                    <a:gd name="T50" fmla="*/ 34 w 135"/>
                    <a:gd name="T51" fmla="*/ 113 h 234"/>
                    <a:gd name="T52" fmla="*/ 37 w 135"/>
                    <a:gd name="T53" fmla="*/ 109 h 234"/>
                    <a:gd name="T54" fmla="*/ 40 w 135"/>
                    <a:gd name="T55" fmla="*/ 105 h 234"/>
                    <a:gd name="T56" fmla="*/ 43 w 135"/>
                    <a:gd name="T57" fmla="*/ 101 h 234"/>
                    <a:gd name="T58" fmla="*/ 46 w 135"/>
                    <a:gd name="T59" fmla="*/ 97 h 234"/>
                    <a:gd name="T60" fmla="*/ 51 w 135"/>
                    <a:gd name="T61" fmla="*/ 94 h 234"/>
                    <a:gd name="T62" fmla="*/ 56 w 135"/>
                    <a:gd name="T63" fmla="*/ 92 h 234"/>
                    <a:gd name="T64" fmla="*/ 61 w 135"/>
                    <a:gd name="T65" fmla="*/ 91 h 234"/>
                    <a:gd name="T66" fmla="*/ 59 w 135"/>
                    <a:gd name="T67" fmla="*/ 86 h 234"/>
                    <a:gd name="T68" fmla="*/ 57 w 135"/>
                    <a:gd name="T69" fmla="*/ 79 h 234"/>
                    <a:gd name="T70" fmla="*/ 59 w 135"/>
                    <a:gd name="T71" fmla="*/ 72 h 234"/>
                    <a:gd name="T72" fmla="*/ 63 w 135"/>
                    <a:gd name="T73" fmla="*/ 64 h 234"/>
                    <a:gd name="T74" fmla="*/ 59 w 135"/>
                    <a:gd name="T75" fmla="*/ 52 h 234"/>
                    <a:gd name="T76" fmla="*/ 57 w 135"/>
                    <a:gd name="T77" fmla="*/ 39 h 234"/>
                    <a:gd name="T78" fmla="*/ 58 w 135"/>
                    <a:gd name="T79" fmla="*/ 28 h 234"/>
                    <a:gd name="T80" fmla="*/ 59 w 135"/>
                    <a:gd name="T81" fmla="*/ 20 h 234"/>
                    <a:gd name="T82" fmla="*/ 61 w 135"/>
                    <a:gd name="T83" fmla="*/ 16 h 234"/>
                    <a:gd name="T84" fmla="*/ 63 w 135"/>
                    <a:gd name="T85" fmla="*/ 10 h 234"/>
                    <a:gd name="T86" fmla="*/ 65 w 135"/>
                    <a:gd name="T87" fmla="*/ 6 h 234"/>
                    <a:gd name="T88" fmla="*/ 67 w 135"/>
                    <a:gd name="T89" fmla="*/ 4 h 234"/>
                    <a:gd name="T90" fmla="*/ 68 w 135"/>
                    <a:gd name="T91" fmla="*/ 3 h 234"/>
                    <a:gd name="T92" fmla="*/ 68 w 135"/>
                    <a:gd name="T93" fmla="*/ 2 h 234"/>
                    <a:gd name="T94" fmla="*/ 67 w 135"/>
                    <a:gd name="T95" fmla="*/ 1 h 234"/>
                    <a:gd name="T96" fmla="*/ 67 w 135"/>
                    <a:gd name="T97" fmla="*/ 1 h 234"/>
                    <a:gd name="T98" fmla="*/ 67 w 135"/>
                    <a:gd name="T99" fmla="*/ 0 h 23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4">
                      <a:moveTo>
                        <a:pt x="134" y="0"/>
                      </a:moveTo>
                      <a:lnTo>
                        <a:pt x="124" y="15"/>
                      </a:lnTo>
                      <a:lnTo>
                        <a:pt x="111" y="28"/>
                      </a:lnTo>
                      <a:lnTo>
                        <a:pt x="97" y="39"/>
                      </a:lnTo>
                      <a:lnTo>
                        <a:pt x="82" y="47"/>
                      </a:lnTo>
                      <a:lnTo>
                        <a:pt x="67" y="53"/>
                      </a:lnTo>
                      <a:lnTo>
                        <a:pt x="52" y="58"/>
                      </a:lnTo>
                      <a:lnTo>
                        <a:pt x="38" y="59"/>
                      </a:lnTo>
                      <a:lnTo>
                        <a:pt x="24" y="59"/>
                      </a:lnTo>
                      <a:lnTo>
                        <a:pt x="26" y="70"/>
                      </a:lnTo>
                      <a:lnTo>
                        <a:pt x="23" y="84"/>
                      </a:lnTo>
                      <a:lnTo>
                        <a:pt x="15" y="98"/>
                      </a:lnTo>
                      <a:lnTo>
                        <a:pt x="0" y="108"/>
                      </a:lnTo>
                      <a:lnTo>
                        <a:pt x="10" y="123"/>
                      </a:lnTo>
                      <a:lnTo>
                        <a:pt x="15" y="142"/>
                      </a:lnTo>
                      <a:lnTo>
                        <a:pt x="15" y="160"/>
                      </a:lnTo>
                      <a:lnTo>
                        <a:pt x="10" y="176"/>
                      </a:lnTo>
                      <a:lnTo>
                        <a:pt x="15" y="179"/>
                      </a:lnTo>
                      <a:lnTo>
                        <a:pt x="22" y="182"/>
                      </a:lnTo>
                      <a:lnTo>
                        <a:pt x="30" y="186"/>
                      </a:lnTo>
                      <a:lnTo>
                        <a:pt x="39" y="191"/>
                      </a:lnTo>
                      <a:lnTo>
                        <a:pt x="48" y="199"/>
                      </a:lnTo>
                      <a:lnTo>
                        <a:pt x="54" y="209"/>
                      </a:lnTo>
                      <a:lnTo>
                        <a:pt x="60" y="220"/>
                      </a:lnTo>
                      <a:lnTo>
                        <a:pt x="65" y="234"/>
                      </a:lnTo>
                      <a:lnTo>
                        <a:pt x="68" y="226"/>
                      </a:lnTo>
                      <a:lnTo>
                        <a:pt x="73" y="217"/>
                      </a:lnTo>
                      <a:lnTo>
                        <a:pt x="79" y="209"/>
                      </a:lnTo>
                      <a:lnTo>
                        <a:pt x="86" y="201"/>
                      </a:lnTo>
                      <a:lnTo>
                        <a:pt x="92" y="193"/>
                      </a:lnTo>
                      <a:lnTo>
                        <a:pt x="102" y="187"/>
                      </a:lnTo>
                      <a:lnTo>
                        <a:pt x="111" y="183"/>
                      </a:lnTo>
                      <a:lnTo>
                        <a:pt x="121" y="181"/>
                      </a:lnTo>
                      <a:lnTo>
                        <a:pt x="117" y="172"/>
                      </a:lnTo>
                      <a:lnTo>
                        <a:pt x="114" y="158"/>
                      </a:lnTo>
                      <a:lnTo>
                        <a:pt x="117" y="144"/>
                      </a:lnTo>
                      <a:lnTo>
                        <a:pt x="126" y="128"/>
                      </a:lnTo>
                      <a:lnTo>
                        <a:pt x="117" y="103"/>
                      </a:lnTo>
                      <a:lnTo>
                        <a:pt x="114" y="78"/>
                      </a:lnTo>
                      <a:lnTo>
                        <a:pt x="115" y="56"/>
                      </a:lnTo>
                      <a:lnTo>
                        <a:pt x="118" y="40"/>
                      </a:lnTo>
                      <a:lnTo>
                        <a:pt x="121" y="31"/>
                      </a:lnTo>
                      <a:lnTo>
                        <a:pt x="126" y="20"/>
                      </a:lnTo>
                      <a:lnTo>
                        <a:pt x="130" y="12"/>
                      </a:lnTo>
                      <a:lnTo>
                        <a:pt x="134" y="7"/>
                      </a:lnTo>
                      <a:lnTo>
                        <a:pt x="135" y="5"/>
                      </a:lnTo>
                      <a:lnTo>
                        <a:pt x="135" y="3"/>
                      </a:lnTo>
                      <a:lnTo>
                        <a:pt x="134" y="1"/>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3" name="Freeform 315">
                  <a:extLst>
                    <a:ext uri="{FF2B5EF4-FFF2-40B4-BE49-F238E27FC236}">
                      <a16:creationId xmlns:a16="http://schemas.microsoft.com/office/drawing/2014/main" id="{7E220865-8ED3-4487-B971-5BBB3EEA25A3}"/>
                    </a:ext>
                  </a:extLst>
                </p:cNvPr>
                <p:cNvSpPr>
                  <a:spLocks/>
                </p:cNvSpPr>
                <p:nvPr/>
              </p:nvSpPr>
              <p:spPr bwMode="auto">
                <a:xfrm>
                  <a:off x="211" y="363"/>
                  <a:ext cx="127" cy="96"/>
                </a:xfrm>
                <a:custGeom>
                  <a:avLst/>
                  <a:gdLst>
                    <a:gd name="T0" fmla="*/ 58 w 253"/>
                    <a:gd name="T1" fmla="*/ 0 h 194"/>
                    <a:gd name="T2" fmla="*/ 53 w 253"/>
                    <a:gd name="T3" fmla="*/ 1 h 194"/>
                    <a:gd name="T4" fmla="*/ 48 w 253"/>
                    <a:gd name="T5" fmla="*/ 3 h 194"/>
                    <a:gd name="T6" fmla="*/ 41 w 253"/>
                    <a:gd name="T7" fmla="*/ 5 h 194"/>
                    <a:gd name="T8" fmla="*/ 34 w 253"/>
                    <a:gd name="T9" fmla="*/ 7 h 194"/>
                    <a:gd name="T10" fmla="*/ 27 w 253"/>
                    <a:gd name="T11" fmla="*/ 9 h 194"/>
                    <a:gd name="T12" fmla="*/ 20 w 253"/>
                    <a:gd name="T13" fmla="*/ 11 h 194"/>
                    <a:gd name="T14" fmla="*/ 14 w 253"/>
                    <a:gd name="T15" fmla="*/ 12 h 194"/>
                    <a:gd name="T16" fmla="*/ 8 w 253"/>
                    <a:gd name="T17" fmla="*/ 13 h 194"/>
                    <a:gd name="T18" fmla="*/ 6 w 253"/>
                    <a:gd name="T19" fmla="*/ 13 h 194"/>
                    <a:gd name="T20" fmla="*/ 4 w 253"/>
                    <a:gd name="T21" fmla="*/ 12 h 194"/>
                    <a:gd name="T22" fmla="*/ 1 w 253"/>
                    <a:gd name="T23" fmla="*/ 12 h 194"/>
                    <a:gd name="T24" fmla="*/ 0 w 253"/>
                    <a:gd name="T25" fmla="*/ 12 h 194"/>
                    <a:gd name="T26" fmla="*/ 7 w 253"/>
                    <a:gd name="T27" fmla="*/ 16 h 194"/>
                    <a:gd name="T28" fmla="*/ 13 w 253"/>
                    <a:gd name="T29" fmla="*/ 22 h 194"/>
                    <a:gd name="T30" fmla="*/ 19 w 253"/>
                    <a:gd name="T31" fmla="*/ 29 h 194"/>
                    <a:gd name="T32" fmla="*/ 23 w 253"/>
                    <a:gd name="T33" fmla="*/ 36 h 194"/>
                    <a:gd name="T34" fmla="*/ 28 w 253"/>
                    <a:gd name="T35" fmla="*/ 45 h 194"/>
                    <a:gd name="T36" fmla="*/ 31 w 253"/>
                    <a:gd name="T37" fmla="*/ 53 h 194"/>
                    <a:gd name="T38" fmla="*/ 33 w 253"/>
                    <a:gd name="T39" fmla="*/ 63 h 194"/>
                    <a:gd name="T40" fmla="*/ 35 w 253"/>
                    <a:gd name="T41" fmla="*/ 72 h 194"/>
                    <a:gd name="T42" fmla="*/ 38 w 253"/>
                    <a:gd name="T43" fmla="*/ 72 h 194"/>
                    <a:gd name="T44" fmla="*/ 43 w 253"/>
                    <a:gd name="T45" fmla="*/ 73 h 194"/>
                    <a:gd name="T46" fmla="*/ 47 w 253"/>
                    <a:gd name="T47" fmla="*/ 75 h 194"/>
                    <a:gd name="T48" fmla="*/ 52 w 253"/>
                    <a:gd name="T49" fmla="*/ 78 h 194"/>
                    <a:gd name="T50" fmla="*/ 57 w 253"/>
                    <a:gd name="T51" fmla="*/ 81 h 194"/>
                    <a:gd name="T52" fmla="*/ 62 w 253"/>
                    <a:gd name="T53" fmla="*/ 86 h 194"/>
                    <a:gd name="T54" fmla="*/ 66 w 253"/>
                    <a:gd name="T55" fmla="*/ 90 h 194"/>
                    <a:gd name="T56" fmla="*/ 69 w 253"/>
                    <a:gd name="T57" fmla="*/ 96 h 194"/>
                    <a:gd name="T58" fmla="*/ 72 w 253"/>
                    <a:gd name="T59" fmla="*/ 93 h 194"/>
                    <a:gd name="T60" fmla="*/ 77 w 253"/>
                    <a:gd name="T61" fmla="*/ 90 h 194"/>
                    <a:gd name="T62" fmla="*/ 83 w 253"/>
                    <a:gd name="T63" fmla="*/ 88 h 194"/>
                    <a:gd name="T64" fmla="*/ 90 w 253"/>
                    <a:gd name="T65" fmla="*/ 86 h 194"/>
                    <a:gd name="T66" fmla="*/ 98 w 253"/>
                    <a:gd name="T67" fmla="*/ 86 h 194"/>
                    <a:gd name="T68" fmla="*/ 107 w 253"/>
                    <a:gd name="T69" fmla="*/ 86 h 194"/>
                    <a:gd name="T70" fmla="*/ 116 w 253"/>
                    <a:gd name="T71" fmla="*/ 89 h 194"/>
                    <a:gd name="T72" fmla="*/ 127 w 253"/>
                    <a:gd name="T73" fmla="*/ 93 h 194"/>
                    <a:gd name="T74" fmla="*/ 124 w 253"/>
                    <a:gd name="T75" fmla="*/ 89 h 194"/>
                    <a:gd name="T76" fmla="*/ 120 w 253"/>
                    <a:gd name="T77" fmla="*/ 85 h 194"/>
                    <a:gd name="T78" fmla="*/ 118 w 253"/>
                    <a:gd name="T79" fmla="*/ 79 h 194"/>
                    <a:gd name="T80" fmla="*/ 116 w 253"/>
                    <a:gd name="T81" fmla="*/ 74 h 194"/>
                    <a:gd name="T82" fmla="*/ 115 w 253"/>
                    <a:gd name="T83" fmla="*/ 67 h 194"/>
                    <a:gd name="T84" fmla="*/ 115 w 253"/>
                    <a:gd name="T85" fmla="*/ 59 h 194"/>
                    <a:gd name="T86" fmla="*/ 118 w 253"/>
                    <a:gd name="T87" fmla="*/ 50 h 194"/>
                    <a:gd name="T88" fmla="*/ 122 w 253"/>
                    <a:gd name="T89" fmla="*/ 41 h 194"/>
                    <a:gd name="T90" fmla="*/ 116 w 253"/>
                    <a:gd name="T91" fmla="*/ 40 h 194"/>
                    <a:gd name="T92" fmla="*/ 109 w 253"/>
                    <a:gd name="T93" fmla="*/ 38 h 194"/>
                    <a:gd name="T94" fmla="*/ 104 w 253"/>
                    <a:gd name="T95" fmla="*/ 36 h 194"/>
                    <a:gd name="T96" fmla="*/ 99 w 253"/>
                    <a:gd name="T97" fmla="*/ 32 h 194"/>
                    <a:gd name="T98" fmla="*/ 94 w 253"/>
                    <a:gd name="T99" fmla="*/ 28 h 194"/>
                    <a:gd name="T100" fmla="*/ 90 w 253"/>
                    <a:gd name="T101" fmla="*/ 22 h 194"/>
                    <a:gd name="T102" fmla="*/ 89 w 253"/>
                    <a:gd name="T103" fmla="*/ 14 h 194"/>
                    <a:gd name="T104" fmla="*/ 88 w 253"/>
                    <a:gd name="T105" fmla="*/ 6 h 194"/>
                    <a:gd name="T106" fmla="*/ 85 w 253"/>
                    <a:gd name="T107" fmla="*/ 6 h 194"/>
                    <a:gd name="T108" fmla="*/ 81 w 253"/>
                    <a:gd name="T109" fmla="*/ 7 h 194"/>
                    <a:gd name="T110" fmla="*/ 78 w 253"/>
                    <a:gd name="T111" fmla="*/ 7 h 194"/>
                    <a:gd name="T112" fmla="*/ 74 w 253"/>
                    <a:gd name="T113" fmla="*/ 7 h 194"/>
                    <a:gd name="T114" fmla="*/ 70 w 253"/>
                    <a:gd name="T115" fmla="*/ 6 h 194"/>
                    <a:gd name="T116" fmla="*/ 66 w 253"/>
                    <a:gd name="T117" fmla="*/ 5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2"/>
                      </a:lnTo>
                      <a:lnTo>
                        <a:pt x="95" y="6"/>
                      </a:lnTo>
                      <a:lnTo>
                        <a:pt x="81" y="11"/>
                      </a:lnTo>
                      <a:lnTo>
                        <a:pt x="68" y="14"/>
                      </a:lnTo>
                      <a:lnTo>
                        <a:pt x="54" y="19"/>
                      </a:lnTo>
                      <a:lnTo>
                        <a:pt x="40" y="22"/>
                      </a:lnTo>
                      <a:lnTo>
                        <a:pt x="27" y="24"/>
                      </a:lnTo>
                      <a:lnTo>
                        <a:pt x="16" y="26"/>
                      </a:lnTo>
                      <a:lnTo>
                        <a:pt x="11" y="26"/>
                      </a:lnTo>
                      <a:lnTo>
                        <a:pt x="7" y="24"/>
                      </a:lnTo>
                      <a:lnTo>
                        <a:pt x="2" y="24"/>
                      </a:lnTo>
                      <a:lnTo>
                        <a:pt x="0" y="24"/>
                      </a:lnTo>
                      <a:lnTo>
                        <a:pt x="13" y="32"/>
                      </a:lnTo>
                      <a:lnTo>
                        <a:pt x="25" y="44"/>
                      </a:lnTo>
                      <a:lnTo>
                        <a:pt x="37" y="58"/>
                      </a:lnTo>
                      <a:lnTo>
                        <a:pt x="46" y="73"/>
                      </a:lnTo>
                      <a:lnTo>
                        <a:pt x="55" y="90"/>
                      </a:lnTo>
                      <a:lnTo>
                        <a:pt x="61" y="107"/>
                      </a:lnTo>
                      <a:lnTo>
                        <a:pt x="66" y="127"/>
                      </a:lnTo>
                      <a:lnTo>
                        <a:pt x="70" y="145"/>
                      </a:lnTo>
                      <a:lnTo>
                        <a:pt x="76" y="145"/>
                      </a:lnTo>
                      <a:lnTo>
                        <a:pt x="85" y="147"/>
                      </a:lnTo>
                      <a:lnTo>
                        <a:pt x="94" y="151"/>
                      </a:lnTo>
                      <a:lnTo>
                        <a:pt x="103" y="157"/>
                      </a:lnTo>
                      <a:lnTo>
                        <a:pt x="114" y="164"/>
                      </a:lnTo>
                      <a:lnTo>
                        <a:pt x="123" y="173"/>
                      </a:lnTo>
                      <a:lnTo>
                        <a:pt x="131" y="182"/>
                      </a:lnTo>
                      <a:lnTo>
                        <a:pt x="137" y="194"/>
                      </a:lnTo>
                      <a:lnTo>
                        <a:pt x="144" y="188"/>
                      </a:lnTo>
                      <a:lnTo>
                        <a:pt x="154" y="182"/>
                      </a:lnTo>
                      <a:lnTo>
                        <a:pt x="165" y="178"/>
                      </a:lnTo>
                      <a:lnTo>
                        <a:pt x="179" y="174"/>
                      </a:lnTo>
                      <a:lnTo>
                        <a:pt x="195" y="173"/>
                      </a:lnTo>
                      <a:lnTo>
                        <a:pt x="214" y="174"/>
                      </a:lnTo>
                      <a:lnTo>
                        <a:pt x="232" y="179"/>
                      </a:lnTo>
                      <a:lnTo>
                        <a:pt x="253" y="187"/>
                      </a:lnTo>
                      <a:lnTo>
                        <a:pt x="247" y="180"/>
                      </a:lnTo>
                      <a:lnTo>
                        <a:pt x="240" y="171"/>
                      </a:lnTo>
                      <a:lnTo>
                        <a:pt x="236" y="160"/>
                      </a:lnTo>
                      <a:lnTo>
                        <a:pt x="231" y="149"/>
                      </a:lnTo>
                      <a:lnTo>
                        <a:pt x="230" y="135"/>
                      </a:lnTo>
                      <a:lnTo>
                        <a:pt x="230" y="119"/>
                      </a:lnTo>
                      <a:lnTo>
                        <a:pt x="235" y="102"/>
                      </a:lnTo>
                      <a:lnTo>
                        <a:pt x="243" y="83"/>
                      </a:lnTo>
                      <a:lnTo>
                        <a:pt x="231" y="80"/>
                      </a:lnTo>
                      <a:lnTo>
                        <a:pt x="218" y="76"/>
                      </a:lnTo>
                      <a:lnTo>
                        <a:pt x="207" y="72"/>
                      </a:lnTo>
                      <a:lnTo>
                        <a:pt x="197" y="65"/>
                      </a:lnTo>
                      <a:lnTo>
                        <a:pt x="187" y="56"/>
                      </a:lnTo>
                      <a:lnTo>
                        <a:pt x="180" y="44"/>
                      </a:lnTo>
                      <a:lnTo>
                        <a:pt x="177" y="29"/>
                      </a:lnTo>
                      <a:lnTo>
                        <a:pt x="176" y="12"/>
                      </a:lnTo>
                      <a:lnTo>
                        <a:pt x="169" y="13"/>
                      </a:lnTo>
                      <a:lnTo>
                        <a:pt x="162" y="14"/>
                      </a:lnTo>
                      <a:lnTo>
                        <a:pt x="155" y="15"/>
                      </a:lnTo>
                      <a:lnTo>
                        <a:pt x="148" y="14"/>
                      </a:lnTo>
                      <a:lnTo>
                        <a:pt x="140" y="13"/>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4" name="Freeform 316">
                  <a:extLst>
                    <a:ext uri="{FF2B5EF4-FFF2-40B4-BE49-F238E27FC236}">
                      <a16:creationId xmlns:a16="http://schemas.microsoft.com/office/drawing/2014/main" id="{C2862EC2-6918-43C8-A016-A06D0D5FB978}"/>
                    </a:ext>
                  </a:extLst>
                </p:cNvPr>
                <p:cNvSpPr>
                  <a:spLocks/>
                </p:cNvSpPr>
                <p:nvPr/>
              </p:nvSpPr>
              <p:spPr bwMode="auto">
                <a:xfrm>
                  <a:off x="146" y="217"/>
                  <a:ext cx="111" cy="137"/>
                </a:xfrm>
                <a:custGeom>
                  <a:avLst/>
                  <a:gdLst>
                    <a:gd name="T0" fmla="*/ 94 w 222"/>
                    <a:gd name="T1" fmla="*/ 67 h 275"/>
                    <a:gd name="T2" fmla="*/ 79 w 222"/>
                    <a:gd name="T3" fmla="*/ 67 h 275"/>
                    <a:gd name="T4" fmla="*/ 60 w 222"/>
                    <a:gd name="T5" fmla="*/ 74 h 275"/>
                    <a:gd name="T6" fmla="*/ 43 w 222"/>
                    <a:gd name="T7" fmla="*/ 90 h 275"/>
                    <a:gd name="T8" fmla="*/ 32 w 222"/>
                    <a:gd name="T9" fmla="*/ 114 h 275"/>
                    <a:gd name="T10" fmla="*/ 25 w 222"/>
                    <a:gd name="T11" fmla="*/ 129 h 275"/>
                    <a:gd name="T12" fmla="*/ 17 w 222"/>
                    <a:gd name="T13" fmla="*/ 133 h 275"/>
                    <a:gd name="T14" fmla="*/ 12 w 222"/>
                    <a:gd name="T15" fmla="*/ 134 h 275"/>
                    <a:gd name="T16" fmla="*/ 6 w 222"/>
                    <a:gd name="T17" fmla="*/ 135 h 275"/>
                    <a:gd name="T18" fmla="*/ 2 w 222"/>
                    <a:gd name="T19" fmla="*/ 137 h 275"/>
                    <a:gd name="T20" fmla="*/ 1 w 222"/>
                    <a:gd name="T21" fmla="*/ 137 h 275"/>
                    <a:gd name="T22" fmla="*/ 0 w 222"/>
                    <a:gd name="T23" fmla="*/ 136 h 275"/>
                    <a:gd name="T24" fmla="*/ 9 w 222"/>
                    <a:gd name="T25" fmla="*/ 131 h 275"/>
                    <a:gd name="T26" fmla="*/ 21 w 222"/>
                    <a:gd name="T27" fmla="*/ 117 h 275"/>
                    <a:gd name="T28" fmla="*/ 26 w 222"/>
                    <a:gd name="T29" fmla="*/ 101 h 275"/>
                    <a:gd name="T30" fmla="*/ 28 w 222"/>
                    <a:gd name="T31" fmla="*/ 86 h 275"/>
                    <a:gd name="T32" fmla="*/ 27 w 222"/>
                    <a:gd name="T33" fmla="*/ 77 h 275"/>
                    <a:gd name="T34" fmla="*/ 25 w 222"/>
                    <a:gd name="T35" fmla="*/ 65 h 275"/>
                    <a:gd name="T36" fmla="*/ 26 w 222"/>
                    <a:gd name="T37" fmla="*/ 58 h 275"/>
                    <a:gd name="T38" fmla="*/ 35 w 222"/>
                    <a:gd name="T39" fmla="*/ 52 h 275"/>
                    <a:gd name="T40" fmla="*/ 43 w 222"/>
                    <a:gd name="T41" fmla="*/ 43 h 275"/>
                    <a:gd name="T42" fmla="*/ 45 w 222"/>
                    <a:gd name="T43" fmla="*/ 31 h 275"/>
                    <a:gd name="T44" fmla="*/ 49 w 222"/>
                    <a:gd name="T45" fmla="*/ 24 h 275"/>
                    <a:gd name="T46" fmla="*/ 62 w 222"/>
                    <a:gd name="T47" fmla="*/ 20 h 275"/>
                    <a:gd name="T48" fmla="*/ 75 w 222"/>
                    <a:gd name="T49" fmla="*/ 13 h 275"/>
                    <a:gd name="T50" fmla="*/ 87 w 222"/>
                    <a:gd name="T51" fmla="*/ 5 h 275"/>
                    <a:gd name="T52" fmla="*/ 90 w 222"/>
                    <a:gd name="T53" fmla="*/ 5 h 275"/>
                    <a:gd name="T54" fmla="*/ 92 w 222"/>
                    <a:gd name="T55" fmla="*/ 18 h 275"/>
                    <a:gd name="T56" fmla="*/ 97 w 222"/>
                    <a:gd name="T57" fmla="*/ 31 h 275"/>
                    <a:gd name="T58" fmla="*/ 106 w 222"/>
                    <a:gd name="T59" fmla="*/ 42 h 275"/>
                    <a:gd name="T60" fmla="*/ 108 w 222"/>
                    <a:gd name="T61" fmla="*/ 46 h 275"/>
                    <a:gd name="T62" fmla="*/ 101 w 222"/>
                    <a:gd name="T63" fmla="*/ 49 h 275"/>
                    <a:gd name="T64" fmla="*/ 96 w 222"/>
                    <a:gd name="T65" fmla="*/ 54 h 275"/>
                    <a:gd name="T66" fmla="*/ 95 w 222"/>
                    <a:gd name="T67" fmla="*/ 62 h 2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5">
                      <a:moveTo>
                        <a:pt x="194" y="134"/>
                      </a:moveTo>
                      <a:lnTo>
                        <a:pt x="187" y="134"/>
                      </a:lnTo>
                      <a:lnTo>
                        <a:pt x="175" y="134"/>
                      </a:lnTo>
                      <a:lnTo>
                        <a:pt x="158" y="135"/>
                      </a:lnTo>
                      <a:lnTo>
                        <a:pt x="140" y="140"/>
                      </a:lnTo>
                      <a:lnTo>
                        <a:pt x="120" y="148"/>
                      </a:lnTo>
                      <a:lnTo>
                        <a:pt x="102" y="161"/>
                      </a:lnTo>
                      <a:lnTo>
                        <a:pt x="85" y="180"/>
                      </a:lnTo>
                      <a:lnTo>
                        <a:pt x="72" y="206"/>
                      </a:lnTo>
                      <a:lnTo>
                        <a:pt x="64" y="229"/>
                      </a:lnTo>
                      <a:lnTo>
                        <a:pt x="57" y="247"/>
                      </a:lnTo>
                      <a:lnTo>
                        <a:pt x="49" y="259"/>
                      </a:lnTo>
                      <a:lnTo>
                        <a:pt x="40" y="265"/>
                      </a:lnTo>
                      <a:lnTo>
                        <a:pt x="34" y="266"/>
                      </a:lnTo>
                      <a:lnTo>
                        <a:pt x="28" y="267"/>
                      </a:lnTo>
                      <a:lnTo>
                        <a:pt x="23" y="268"/>
                      </a:lnTo>
                      <a:lnTo>
                        <a:pt x="18" y="269"/>
                      </a:lnTo>
                      <a:lnTo>
                        <a:pt x="12" y="270"/>
                      </a:lnTo>
                      <a:lnTo>
                        <a:pt x="8" y="273"/>
                      </a:lnTo>
                      <a:lnTo>
                        <a:pt x="4" y="274"/>
                      </a:lnTo>
                      <a:lnTo>
                        <a:pt x="1" y="275"/>
                      </a:lnTo>
                      <a:lnTo>
                        <a:pt x="1" y="274"/>
                      </a:lnTo>
                      <a:lnTo>
                        <a:pt x="1" y="273"/>
                      </a:lnTo>
                      <a:lnTo>
                        <a:pt x="0" y="273"/>
                      </a:lnTo>
                      <a:lnTo>
                        <a:pt x="0" y="271"/>
                      </a:lnTo>
                      <a:lnTo>
                        <a:pt x="18" y="262"/>
                      </a:lnTo>
                      <a:lnTo>
                        <a:pt x="32" y="251"/>
                      </a:lnTo>
                      <a:lnTo>
                        <a:pt x="41" y="235"/>
                      </a:lnTo>
                      <a:lnTo>
                        <a:pt x="48" y="218"/>
                      </a:lnTo>
                      <a:lnTo>
                        <a:pt x="51" y="202"/>
                      </a:lnTo>
                      <a:lnTo>
                        <a:pt x="54" y="186"/>
                      </a:lnTo>
                      <a:lnTo>
                        <a:pt x="55" y="173"/>
                      </a:lnTo>
                      <a:lnTo>
                        <a:pt x="55" y="163"/>
                      </a:lnTo>
                      <a:lnTo>
                        <a:pt x="54" y="154"/>
                      </a:lnTo>
                      <a:lnTo>
                        <a:pt x="52" y="143"/>
                      </a:lnTo>
                      <a:lnTo>
                        <a:pt x="49" y="131"/>
                      </a:lnTo>
                      <a:lnTo>
                        <a:pt x="46" y="118"/>
                      </a:lnTo>
                      <a:lnTo>
                        <a:pt x="52" y="117"/>
                      </a:lnTo>
                      <a:lnTo>
                        <a:pt x="61" y="112"/>
                      </a:lnTo>
                      <a:lnTo>
                        <a:pt x="70" y="105"/>
                      </a:lnTo>
                      <a:lnTo>
                        <a:pt x="78" y="96"/>
                      </a:lnTo>
                      <a:lnTo>
                        <a:pt x="85" y="86"/>
                      </a:lnTo>
                      <a:lnTo>
                        <a:pt x="89" y="74"/>
                      </a:lnTo>
                      <a:lnTo>
                        <a:pt x="90" y="62"/>
                      </a:lnTo>
                      <a:lnTo>
                        <a:pt x="88" y="49"/>
                      </a:lnTo>
                      <a:lnTo>
                        <a:pt x="97" y="48"/>
                      </a:lnTo>
                      <a:lnTo>
                        <a:pt x="110" y="45"/>
                      </a:lnTo>
                      <a:lnTo>
                        <a:pt x="123" y="40"/>
                      </a:lnTo>
                      <a:lnTo>
                        <a:pt x="138" y="34"/>
                      </a:lnTo>
                      <a:lnTo>
                        <a:pt x="150" y="26"/>
                      </a:lnTo>
                      <a:lnTo>
                        <a:pt x="163" y="18"/>
                      </a:lnTo>
                      <a:lnTo>
                        <a:pt x="173" y="10"/>
                      </a:lnTo>
                      <a:lnTo>
                        <a:pt x="180" y="0"/>
                      </a:lnTo>
                      <a:lnTo>
                        <a:pt x="180" y="11"/>
                      </a:lnTo>
                      <a:lnTo>
                        <a:pt x="181" y="24"/>
                      </a:lnTo>
                      <a:lnTo>
                        <a:pt x="184" y="37"/>
                      </a:lnTo>
                      <a:lnTo>
                        <a:pt x="188" y="50"/>
                      </a:lnTo>
                      <a:lnTo>
                        <a:pt x="194" y="63"/>
                      </a:lnTo>
                      <a:lnTo>
                        <a:pt x="202" y="74"/>
                      </a:lnTo>
                      <a:lnTo>
                        <a:pt x="211" y="85"/>
                      </a:lnTo>
                      <a:lnTo>
                        <a:pt x="222" y="92"/>
                      </a:lnTo>
                      <a:lnTo>
                        <a:pt x="215" y="93"/>
                      </a:lnTo>
                      <a:lnTo>
                        <a:pt x="208" y="95"/>
                      </a:lnTo>
                      <a:lnTo>
                        <a:pt x="201" y="98"/>
                      </a:lnTo>
                      <a:lnTo>
                        <a:pt x="195" y="103"/>
                      </a:lnTo>
                      <a:lnTo>
                        <a:pt x="191" y="109"/>
                      </a:lnTo>
                      <a:lnTo>
                        <a:pt x="190" y="116"/>
                      </a:lnTo>
                      <a:lnTo>
                        <a:pt x="190" y="125"/>
                      </a:lnTo>
                      <a:lnTo>
                        <a:pt x="194" y="13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5" name="Freeform 317">
                  <a:extLst>
                    <a:ext uri="{FF2B5EF4-FFF2-40B4-BE49-F238E27FC236}">
                      <a16:creationId xmlns:a16="http://schemas.microsoft.com/office/drawing/2014/main" id="{BBD749E3-0567-4037-BFF3-88A96BDDA22A}"/>
                    </a:ext>
                  </a:extLst>
                </p:cNvPr>
                <p:cNvSpPr>
                  <a:spLocks/>
                </p:cNvSpPr>
                <p:nvPr/>
              </p:nvSpPr>
              <p:spPr bwMode="auto">
                <a:xfrm>
                  <a:off x="109" y="219"/>
                  <a:ext cx="66" cy="133"/>
                </a:xfrm>
                <a:custGeom>
                  <a:avLst/>
                  <a:gdLst>
                    <a:gd name="T0" fmla="*/ 36 w 131"/>
                    <a:gd name="T1" fmla="*/ 132 h 266"/>
                    <a:gd name="T2" fmla="*/ 31 w 131"/>
                    <a:gd name="T3" fmla="*/ 127 h 266"/>
                    <a:gd name="T4" fmla="*/ 25 w 131"/>
                    <a:gd name="T5" fmla="*/ 128 h 266"/>
                    <a:gd name="T6" fmla="*/ 21 w 131"/>
                    <a:gd name="T7" fmla="*/ 125 h 266"/>
                    <a:gd name="T8" fmla="*/ 22 w 131"/>
                    <a:gd name="T9" fmla="*/ 122 h 266"/>
                    <a:gd name="T10" fmla="*/ 26 w 131"/>
                    <a:gd name="T11" fmla="*/ 118 h 266"/>
                    <a:gd name="T12" fmla="*/ 32 w 131"/>
                    <a:gd name="T13" fmla="*/ 117 h 266"/>
                    <a:gd name="T14" fmla="*/ 38 w 131"/>
                    <a:gd name="T15" fmla="*/ 114 h 266"/>
                    <a:gd name="T16" fmla="*/ 40 w 131"/>
                    <a:gd name="T17" fmla="*/ 111 h 266"/>
                    <a:gd name="T18" fmla="*/ 41 w 131"/>
                    <a:gd name="T19" fmla="*/ 108 h 266"/>
                    <a:gd name="T20" fmla="*/ 41 w 131"/>
                    <a:gd name="T21" fmla="*/ 105 h 266"/>
                    <a:gd name="T22" fmla="*/ 39 w 131"/>
                    <a:gd name="T23" fmla="*/ 103 h 266"/>
                    <a:gd name="T24" fmla="*/ 36 w 131"/>
                    <a:gd name="T25" fmla="*/ 100 h 266"/>
                    <a:gd name="T26" fmla="*/ 29 w 131"/>
                    <a:gd name="T27" fmla="*/ 100 h 266"/>
                    <a:gd name="T28" fmla="*/ 24 w 131"/>
                    <a:gd name="T29" fmla="*/ 103 h 266"/>
                    <a:gd name="T30" fmla="*/ 24 w 131"/>
                    <a:gd name="T31" fmla="*/ 107 h 266"/>
                    <a:gd name="T32" fmla="*/ 22 w 131"/>
                    <a:gd name="T33" fmla="*/ 111 h 266"/>
                    <a:gd name="T34" fmla="*/ 17 w 131"/>
                    <a:gd name="T35" fmla="*/ 114 h 266"/>
                    <a:gd name="T36" fmla="*/ 15 w 131"/>
                    <a:gd name="T37" fmla="*/ 115 h 266"/>
                    <a:gd name="T38" fmla="*/ 13 w 131"/>
                    <a:gd name="T39" fmla="*/ 113 h 266"/>
                    <a:gd name="T40" fmla="*/ 13 w 131"/>
                    <a:gd name="T41" fmla="*/ 110 h 266"/>
                    <a:gd name="T42" fmla="*/ 15 w 131"/>
                    <a:gd name="T43" fmla="*/ 105 h 266"/>
                    <a:gd name="T44" fmla="*/ 18 w 131"/>
                    <a:gd name="T45" fmla="*/ 101 h 266"/>
                    <a:gd name="T46" fmla="*/ 21 w 131"/>
                    <a:gd name="T47" fmla="*/ 97 h 266"/>
                    <a:gd name="T48" fmla="*/ 22 w 131"/>
                    <a:gd name="T49" fmla="*/ 94 h 266"/>
                    <a:gd name="T50" fmla="*/ 22 w 131"/>
                    <a:gd name="T51" fmla="*/ 92 h 266"/>
                    <a:gd name="T52" fmla="*/ 21 w 131"/>
                    <a:gd name="T53" fmla="*/ 89 h 266"/>
                    <a:gd name="T54" fmla="*/ 17 w 131"/>
                    <a:gd name="T55" fmla="*/ 86 h 266"/>
                    <a:gd name="T56" fmla="*/ 12 w 131"/>
                    <a:gd name="T57" fmla="*/ 84 h 266"/>
                    <a:gd name="T58" fmla="*/ 9 w 131"/>
                    <a:gd name="T59" fmla="*/ 85 h 266"/>
                    <a:gd name="T60" fmla="*/ 7 w 131"/>
                    <a:gd name="T61" fmla="*/ 86 h 266"/>
                    <a:gd name="T62" fmla="*/ 5 w 131"/>
                    <a:gd name="T63" fmla="*/ 88 h 266"/>
                    <a:gd name="T64" fmla="*/ 0 w 131"/>
                    <a:gd name="T65" fmla="*/ 76 h 266"/>
                    <a:gd name="T66" fmla="*/ 6 w 131"/>
                    <a:gd name="T67" fmla="*/ 50 h 266"/>
                    <a:gd name="T68" fmla="*/ 24 w 131"/>
                    <a:gd name="T69" fmla="*/ 27 h 266"/>
                    <a:gd name="T70" fmla="*/ 46 w 131"/>
                    <a:gd name="T71" fmla="*/ 10 h 266"/>
                    <a:gd name="T72" fmla="*/ 59 w 131"/>
                    <a:gd name="T73" fmla="*/ 3 h 266"/>
                    <a:gd name="T74" fmla="*/ 66 w 131"/>
                    <a:gd name="T75" fmla="*/ 0 h 266"/>
                    <a:gd name="T76" fmla="*/ 61 w 131"/>
                    <a:gd name="T77" fmla="*/ 9 h 266"/>
                    <a:gd name="T78" fmla="*/ 54 w 131"/>
                    <a:gd name="T79" fmla="*/ 24 h 266"/>
                    <a:gd name="T80" fmla="*/ 54 w 131"/>
                    <a:gd name="T81" fmla="*/ 37 h 266"/>
                    <a:gd name="T82" fmla="*/ 58 w 131"/>
                    <a:gd name="T83" fmla="*/ 49 h 266"/>
                    <a:gd name="T84" fmla="*/ 62 w 131"/>
                    <a:gd name="T85" fmla="*/ 63 h 266"/>
                    <a:gd name="T86" fmla="*/ 64 w 131"/>
                    <a:gd name="T87" fmla="*/ 75 h 266"/>
                    <a:gd name="T88" fmla="*/ 65 w 131"/>
                    <a:gd name="T89" fmla="*/ 84 h 266"/>
                    <a:gd name="T90" fmla="*/ 63 w 131"/>
                    <a:gd name="T91" fmla="*/ 99 h 266"/>
                    <a:gd name="T92" fmla="*/ 58 w 131"/>
                    <a:gd name="T93" fmla="*/ 115 h 266"/>
                    <a:gd name="T94" fmla="*/ 46 w 131"/>
                    <a:gd name="T95" fmla="*/ 129 h 2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6">
                      <a:moveTo>
                        <a:pt x="74" y="266"/>
                      </a:moveTo>
                      <a:lnTo>
                        <a:pt x="71" y="263"/>
                      </a:lnTo>
                      <a:lnTo>
                        <a:pt x="68" y="257"/>
                      </a:lnTo>
                      <a:lnTo>
                        <a:pt x="62" y="254"/>
                      </a:lnTo>
                      <a:lnTo>
                        <a:pt x="54" y="254"/>
                      </a:lnTo>
                      <a:lnTo>
                        <a:pt x="49" y="255"/>
                      </a:lnTo>
                      <a:lnTo>
                        <a:pt x="45" y="254"/>
                      </a:lnTo>
                      <a:lnTo>
                        <a:pt x="41" y="250"/>
                      </a:lnTo>
                      <a:lnTo>
                        <a:pt x="39" y="248"/>
                      </a:lnTo>
                      <a:lnTo>
                        <a:pt x="44" y="243"/>
                      </a:lnTo>
                      <a:lnTo>
                        <a:pt x="47" y="239"/>
                      </a:lnTo>
                      <a:lnTo>
                        <a:pt x="52" y="235"/>
                      </a:lnTo>
                      <a:lnTo>
                        <a:pt x="55" y="232"/>
                      </a:lnTo>
                      <a:lnTo>
                        <a:pt x="64" y="233"/>
                      </a:lnTo>
                      <a:lnTo>
                        <a:pt x="71" y="231"/>
                      </a:lnTo>
                      <a:lnTo>
                        <a:pt x="76" y="228"/>
                      </a:lnTo>
                      <a:lnTo>
                        <a:pt x="79" y="224"/>
                      </a:lnTo>
                      <a:lnTo>
                        <a:pt x="80" y="221"/>
                      </a:lnTo>
                      <a:lnTo>
                        <a:pt x="82" y="218"/>
                      </a:lnTo>
                      <a:lnTo>
                        <a:pt x="82" y="216"/>
                      </a:lnTo>
                      <a:lnTo>
                        <a:pt x="82" y="212"/>
                      </a:lnTo>
                      <a:lnTo>
                        <a:pt x="82" y="210"/>
                      </a:lnTo>
                      <a:lnTo>
                        <a:pt x="80" y="208"/>
                      </a:lnTo>
                      <a:lnTo>
                        <a:pt x="78" y="205"/>
                      </a:lnTo>
                      <a:lnTo>
                        <a:pt x="77" y="203"/>
                      </a:lnTo>
                      <a:lnTo>
                        <a:pt x="72" y="200"/>
                      </a:lnTo>
                      <a:lnTo>
                        <a:pt x="65" y="198"/>
                      </a:lnTo>
                      <a:lnTo>
                        <a:pt x="57" y="200"/>
                      </a:lnTo>
                      <a:lnTo>
                        <a:pt x="52" y="202"/>
                      </a:lnTo>
                      <a:lnTo>
                        <a:pt x="48" y="205"/>
                      </a:lnTo>
                      <a:lnTo>
                        <a:pt x="48" y="209"/>
                      </a:lnTo>
                      <a:lnTo>
                        <a:pt x="48" y="213"/>
                      </a:lnTo>
                      <a:lnTo>
                        <a:pt x="48" y="217"/>
                      </a:lnTo>
                      <a:lnTo>
                        <a:pt x="44" y="221"/>
                      </a:lnTo>
                      <a:lnTo>
                        <a:pt x="39" y="225"/>
                      </a:lnTo>
                      <a:lnTo>
                        <a:pt x="34" y="228"/>
                      </a:lnTo>
                      <a:lnTo>
                        <a:pt x="32" y="231"/>
                      </a:lnTo>
                      <a:lnTo>
                        <a:pt x="30" y="230"/>
                      </a:lnTo>
                      <a:lnTo>
                        <a:pt x="29" y="227"/>
                      </a:lnTo>
                      <a:lnTo>
                        <a:pt x="26" y="226"/>
                      </a:lnTo>
                      <a:lnTo>
                        <a:pt x="24" y="225"/>
                      </a:lnTo>
                      <a:lnTo>
                        <a:pt x="26" y="220"/>
                      </a:lnTo>
                      <a:lnTo>
                        <a:pt x="29" y="215"/>
                      </a:lnTo>
                      <a:lnTo>
                        <a:pt x="30" y="209"/>
                      </a:lnTo>
                      <a:lnTo>
                        <a:pt x="31" y="205"/>
                      </a:lnTo>
                      <a:lnTo>
                        <a:pt x="36" y="202"/>
                      </a:lnTo>
                      <a:lnTo>
                        <a:pt x="39" y="198"/>
                      </a:lnTo>
                      <a:lnTo>
                        <a:pt x="42" y="193"/>
                      </a:lnTo>
                      <a:lnTo>
                        <a:pt x="44" y="188"/>
                      </a:lnTo>
                      <a:lnTo>
                        <a:pt x="44" y="187"/>
                      </a:lnTo>
                      <a:lnTo>
                        <a:pt x="44" y="185"/>
                      </a:lnTo>
                      <a:lnTo>
                        <a:pt x="44" y="183"/>
                      </a:lnTo>
                      <a:lnTo>
                        <a:pt x="44" y="182"/>
                      </a:lnTo>
                      <a:lnTo>
                        <a:pt x="41" y="178"/>
                      </a:lnTo>
                      <a:lnTo>
                        <a:pt x="38" y="174"/>
                      </a:lnTo>
                      <a:lnTo>
                        <a:pt x="34" y="172"/>
                      </a:lnTo>
                      <a:lnTo>
                        <a:pt x="27" y="170"/>
                      </a:lnTo>
                      <a:lnTo>
                        <a:pt x="24" y="168"/>
                      </a:lnTo>
                      <a:lnTo>
                        <a:pt x="22" y="168"/>
                      </a:lnTo>
                      <a:lnTo>
                        <a:pt x="18" y="170"/>
                      </a:lnTo>
                      <a:lnTo>
                        <a:pt x="16" y="171"/>
                      </a:lnTo>
                      <a:lnTo>
                        <a:pt x="14" y="172"/>
                      </a:lnTo>
                      <a:lnTo>
                        <a:pt x="11" y="174"/>
                      </a:lnTo>
                      <a:lnTo>
                        <a:pt x="9" y="175"/>
                      </a:lnTo>
                      <a:lnTo>
                        <a:pt x="7" y="178"/>
                      </a:lnTo>
                      <a:lnTo>
                        <a:pt x="0" y="152"/>
                      </a:lnTo>
                      <a:lnTo>
                        <a:pt x="2" y="127"/>
                      </a:lnTo>
                      <a:lnTo>
                        <a:pt x="12" y="100"/>
                      </a:lnTo>
                      <a:lnTo>
                        <a:pt x="29" y="76"/>
                      </a:lnTo>
                      <a:lnTo>
                        <a:pt x="48" y="53"/>
                      </a:lnTo>
                      <a:lnTo>
                        <a:pt x="70" y="34"/>
                      </a:lnTo>
                      <a:lnTo>
                        <a:pt x="92" y="19"/>
                      </a:lnTo>
                      <a:lnTo>
                        <a:pt x="113" y="8"/>
                      </a:lnTo>
                      <a:lnTo>
                        <a:pt x="118" y="6"/>
                      </a:lnTo>
                      <a:lnTo>
                        <a:pt x="126" y="1"/>
                      </a:lnTo>
                      <a:lnTo>
                        <a:pt x="131" y="0"/>
                      </a:lnTo>
                      <a:lnTo>
                        <a:pt x="129" y="6"/>
                      </a:lnTo>
                      <a:lnTo>
                        <a:pt x="121" y="17"/>
                      </a:lnTo>
                      <a:lnTo>
                        <a:pt x="113" y="31"/>
                      </a:lnTo>
                      <a:lnTo>
                        <a:pt x="108" y="47"/>
                      </a:lnTo>
                      <a:lnTo>
                        <a:pt x="107" y="64"/>
                      </a:lnTo>
                      <a:lnTo>
                        <a:pt x="108" y="73"/>
                      </a:lnTo>
                      <a:lnTo>
                        <a:pt x="112" y="84"/>
                      </a:lnTo>
                      <a:lnTo>
                        <a:pt x="115" y="98"/>
                      </a:lnTo>
                      <a:lnTo>
                        <a:pt x="120" y="113"/>
                      </a:lnTo>
                      <a:lnTo>
                        <a:pt x="123" y="126"/>
                      </a:lnTo>
                      <a:lnTo>
                        <a:pt x="126" y="138"/>
                      </a:lnTo>
                      <a:lnTo>
                        <a:pt x="128" y="149"/>
                      </a:lnTo>
                      <a:lnTo>
                        <a:pt x="129" y="158"/>
                      </a:lnTo>
                      <a:lnTo>
                        <a:pt x="129" y="168"/>
                      </a:lnTo>
                      <a:lnTo>
                        <a:pt x="128" y="181"/>
                      </a:lnTo>
                      <a:lnTo>
                        <a:pt x="125" y="197"/>
                      </a:lnTo>
                      <a:lnTo>
                        <a:pt x="122" y="213"/>
                      </a:lnTo>
                      <a:lnTo>
                        <a:pt x="115" y="230"/>
                      </a:lnTo>
                      <a:lnTo>
                        <a:pt x="106" y="246"/>
                      </a:lnTo>
                      <a:lnTo>
                        <a:pt x="92" y="257"/>
                      </a:lnTo>
                      <a:lnTo>
                        <a:pt x="74"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6" name="Freeform 318">
                  <a:extLst>
                    <a:ext uri="{FF2B5EF4-FFF2-40B4-BE49-F238E27FC236}">
                      <a16:creationId xmlns:a16="http://schemas.microsoft.com/office/drawing/2014/main" id="{DCA718D9-D87E-4B7E-BE9E-BE47899CA7F5}"/>
                    </a:ext>
                  </a:extLst>
                </p:cNvPr>
                <p:cNvSpPr>
                  <a:spLocks/>
                </p:cNvSpPr>
                <p:nvPr/>
              </p:nvSpPr>
              <p:spPr bwMode="auto">
                <a:xfrm>
                  <a:off x="7" y="284"/>
                  <a:ext cx="320" cy="224"/>
                </a:xfrm>
                <a:custGeom>
                  <a:avLst/>
                  <a:gdLst>
                    <a:gd name="T0" fmla="*/ 148 w 640"/>
                    <a:gd name="T1" fmla="*/ 191 h 450"/>
                    <a:gd name="T2" fmla="*/ 131 w 640"/>
                    <a:gd name="T3" fmla="*/ 221 h 450"/>
                    <a:gd name="T4" fmla="*/ 116 w 640"/>
                    <a:gd name="T5" fmla="*/ 195 h 450"/>
                    <a:gd name="T6" fmla="*/ 97 w 640"/>
                    <a:gd name="T7" fmla="*/ 176 h 450"/>
                    <a:gd name="T8" fmla="*/ 91 w 640"/>
                    <a:gd name="T9" fmla="*/ 128 h 450"/>
                    <a:gd name="T10" fmla="*/ 104 w 640"/>
                    <a:gd name="T11" fmla="*/ 106 h 450"/>
                    <a:gd name="T12" fmla="*/ 115 w 640"/>
                    <a:gd name="T13" fmla="*/ 83 h 450"/>
                    <a:gd name="T14" fmla="*/ 108 w 640"/>
                    <a:gd name="T15" fmla="*/ 87 h 450"/>
                    <a:gd name="T16" fmla="*/ 99 w 640"/>
                    <a:gd name="T17" fmla="*/ 108 h 450"/>
                    <a:gd name="T18" fmla="*/ 66 w 640"/>
                    <a:gd name="T19" fmla="*/ 134 h 450"/>
                    <a:gd name="T20" fmla="*/ 40 w 640"/>
                    <a:gd name="T21" fmla="*/ 137 h 450"/>
                    <a:gd name="T22" fmla="*/ 24 w 640"/>
                    <a:gd name="T23" fmla="*/ 130 h 450"/>
                    <a:gd name="T24" fmla="*/ 0 w 640"/>
                    <a:gd name="T25" fmla="*/ 119 h 450"/>
                    <a:gd name="T26" fmla="*/ 20 w 640"/>
                    <a:gd name="T27" fmla="*/ 112 h 450"/>
                    <a:gd name="T28" fmla="*/ 38 w 640"/>
                    <a:gd name="T29" fmla="*/ 91 h 450"/>
                    <a:gd name="T30" fmla="*/ 72 w 640"/>
                    <a:gd name="T31" fmla="*/ 68 h 450"/>
                    <a:gd name="T32" fmla="*/ 94 w 640"/>
                    <a:gd name="T33" fmla="*/ 70 h 450"/>
                    <a:gd name="T34" fmla="*/ 98 w 640"/>
                    <a:gd name="T35" fmla="*/ 71 h 450"/>
                    <a:gd name="T36" fmla="*/ 93 w 640"/>
                    <a:gd name="T37" fmla="*/ 83 h 450"/>
                    <a:gd name="T38" fmla="*/ 96 w 640"/>
                    <a:gd name="T39" fmla="*/ 86 h 450"/>
                    <a:gd name="T40" fmla="*/ 107 w 640"/>
                    <a:gd name="T41" fmla="*/ 83 h 450"/>
                    <a:gd name="T42" fmla="*/ 106 w 640"/>
                    <a:gd name="T43" fmla="*/ 69 h 450"/>
                    <a:gd name="T44" fmla="*/ 110 w 640"/>
                    <a:gd name="T45" fmla="*/ 68 h 450"/>
                    <a:gd name="T46" fmla="*/ 116 w 640"/>
                    <a:gd name="T47" fmla="*/ 77 h 450"/>
                    <a:gd name="T48" fmla="*/ 131 w 640"/>
                    <a:gd name="T49" fmla="*/ 79 h 450"/>
                    <a:gd name="T50" fmla="*/ 142 w 640"/>
                    <a:gd name="T51" fmla="*/ 70 h 450"/>
                    <a:gd name="T52" fmla="*/ 154 w 640"/>
                    <a:gd name="T53" fmla="*/ 66 h 450"/>
                    <a:gd name="T54" fmla="*/ 172 w 640"/>
                    <a:gd name="T55" fmla="*/ 47 h 450"/>
                    <a:gd name="T56" fmla="*/ 210 w 640"/>
                    <a:gd name="T57" fmla="*/ 3 h 450"/>
                    <a:gd name="T58" fmla="*/ 240 w 640"/>
                    <a:gd name="T59" fmla="*/ 0 h 450"/>
                    <a:gd name="T60" fmla="*/ 264 w 640"/>
                    <a:gd name="T61" fmla="*/ 4 h 450"/>
                    <a:gd name="T62" fmla="*/ 290 w 640"/>
                    <a:gd name="T63" fmla="*/ 14 h 450"/>
                    <a:gd name="T64" fmla="*/ 315 w 640"/>
                    <a:gd name="T65" fmla="*/ 15 h 450"/>
                    <a:gd name="T66" fmla="*/ 311 w 640"/>
                    <a:gd name="T67" fmla="*/ 28 h 450"/>
                    <a:gd name="T68" fmla="*/ 277 w 640"/>
                    <a:gd name="T69" fmla="*/ 70 h 450"/>
                    <a:gd name="T70" fmla="*/ 245 w 640"/>
                    <a:gd name="T71" fmla="*/ 84 h 450"/>
                    <a:gd name="T72" fmla="*/ 213 w 640"/>
                    <a:gd name="T73" fmla="*/ 92 h 450"/>
                    <a:gd name="T74" fmla="*/ 182 w 640"/>
                    <a:gd name="T75" fmla="*/ 84 h 450"/>
                    <a:gd name="T76" fmla="*/ 166 w 640"/>
                    <a:gd name="T77" fmla="*/ 75 h 450"/>
                    <a:gd name="T78" fmla="*/ 154 w 640"/>
                    <a:gd name="T79" fmla="*/ 72 h 450"/>
                    <a:gd name="T80" fmla="*/ 142 w 640"/>
                    <a:gd name="T81" fmla="*/ 75 h 450"/>
                    <a:gd name="T82" fmla="*/ 143 w 640"/>
                    <a:gd name="T83" fmla="*/ 82 h 450"/>
                    <a:gd name="T84" fmla="*/ 157 w 640"/>
                    <a:gd name="T85" fmla="*/ 81 h 450"/>
                    <a:gd name="T86" fmla="*/ 173 w 640"/>
                    <a:gd name="T87" fmla="*/ 79 h 450"/>
                    <a:gd name="T88" fmla="*/ 205 w 640"/>
                    <a:gd name="T89" fmla="*/ 91 h 450"/>
                    <a:gd name="T90" fmla="*/ 232 w 640"/>
                    <a:gd name="T91" fmla="*/ 123 h 450"/>
                    <a:gd name="T92" fmla="*/ 241 w 640"/>
                    <a:gd name="T93" fmla="*/ 163 h 450"/>
                    <a:gd name="T94" fmla="*/ 224 w 640"/>
                    <a:gd name="T95" fmla="*/ 163 h 450"/>
                    <a:gd name="T96" fmla="*/ 186 w 640"/>
                    <a:gd name="T97" fmla="*/ 152 h 450"/>
                    <a:gd name="T98" fmla="*/ 163 w 640"/>
                    <a:gd name="T99" fmla="*/ 145 h 450"/>
                    <a:gd name="T100" fmla="*/ 145 w 640"/>
                    <a:gd name="T101" fmla="*/ 116 h 450"/>
                    <a:gd name="T102" fmla="*/ 139 w 640"/>
                    <a:gd name="T103" fmla="*/ 90 h 450"/>
                    <a:gd name="T104" fmla="*/ 126 w 640"/>
                    <a:gd name="T105" fmla="*/ 81 h 450"/>
                    <a:gd name="T106" fmla="*/ 118 w 640"/>
                    <a:gd name="T107" fmla="*/ 83 h 450"/>
                    <a:gd name="T108" fmla="*/ 126 w 640"/>
                    <a:gd name="T109" fmla="*/ 96 h 450"/>
                    <a:gd name="T110" fmla="*/ 149 w 640"/>
                    <a:gd name="T111" fmla="*/ 123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5"/>
                      </a:moveTo>
                      <a:lnTo>
                        <a:pt x="311" y="298"/>
                      </a:lnTo>
                      <a:lnTo>
                        <a:pt x="311" y="330"/>
                      </a:lnTo>
                      <a:lnTo>
                        <a:pt x="306" y="361"/>
                      </a:lnTo>
                      <a:lnTo>
                        <a:pt x="296" y="384"/>
                      </a:lnTo>
                      <a:lnTo>
                        <a:pt x="284" y="401"/>
                      </a:lnTo>
                      <a:lnTo>
                        <a:pt x="275" y="416"/>
                      </a:lnTo>
                      <a:lnTo>
                        <a:pt x="268" y="433"/>
                      </a:lnTo>
                      <a:lnTo>
                        <a:pt x="262" y="450"/>
                      </a:lnTo>
                      <a:lnTo>
                        <a:pt x="261" y="444"/>
                      </a:lnTo>
                      <a:lnTo>
                        <a:pt x="258" y="435"/>
                      </a:lnTo>
                      <a:lnTo>
                        <a:pt x="253" y="425"/>
                      </a:lnTo>
                      <a:lnTo>
                        <a:pt x="246" y="414"/>
                      </a:lnTo>
                      <a:lnTo>
                        <a:pt x="239" y="403"/>
                      </a:lnTo>
                      <a:lnTo>
                        <a:pt x="231" y="392"/>
                      </a:lnTo>
                      <a:lnTo>
                        <a:pt x="223" y="382"/>
                      </a:lnTo>
                      <a:lnTo>
                        <a:pt x="215" y="375"/>
                      </a:lnTo>
                      <a:lnTo>
                        <a:pt x="207" y="368"/>
                      </a:lnTo>
                      <a:lnTo>
                        <a:pt x="200" y="360"/>
                      </a:lnTo>
                      <a:lnTo>
                        <a:pt x="194" y="353"/>
                      </a:lnTo>
                      <a:lnTo>
                        <a:pt x="190" y="345"/>
                      </a:lnTo>
                      <a:lnTo>
                        <a:pt x="181" y="320"/>
                      </a:lnTo>
                      <a:lnTo>
                        <a:pt x="178" y="295"/>
                      </a:lnTo>
                      <a:lnTo>
                        <a:pt x="179" y="273"/>
                      </a:lnTo>
                      <a:lnTo>
                        <a:pt x="182" y="257"/>
                      </a:lnTo>
                      <a:lnTo>
                        <a:pt x="184" y="248"/>
                      </a:lnTo>
                      <a:lnTo>
                        <a:pt x="189" y="239"/>
                      </a:lnTo>
                      <a:lnTo>
                        <a:pt x="194" y="231"/>
                      </a:lnTo>
                      <a:lnTo>
                        <a:pt x="201" y="222"/>
                      </a:lnTo>
                      <a:lnTo>
                        <a:pt x="207" y="212"/>
                      </a:lnTo>
                      <a:lnTo>
                        <a:pt x="214" y="202"/>
                      </a:lnTo>
                      <a:lnTo>
                        <a:pt x="221" y="192"/>
                      </a:lnTo>
                      <a:lnTo>
                        <a:pt x="227" y="181"/>
                      </a:lnTo>
                      <a:lnTo>
                        <a:pt x="229" y="174"/>
                      </a:lnTo>
                      <a:lnTo>
                        <a:pt x="229" y="167"/>
                      </a:lnTo>
                      <a:lnTo>
                        <a:pt x="228" y="162"/>
                      </a:lnTo>
                      <a:lnTo>
                        <a:pt x="226" y="160"/>
                      </a:lnTo>
                      <a:lnTo>
                        <a:pt x="221" y="164"/>
                      </a:lnTo>
                      <a:lnTo>
                        <a:pt x="217" y="169"/>
                      </a:lnTo>
                      <a:lnTo>
                        <a:pt x="215" y="175"/>
                      </a:lnTo>
                      <a:lnTo>
                        <a:pt x="213" y="181"/>
                      </a:lnTo>
                      <a:lnTo>
                        <a:pt x="211" y="192"/>
                      </a:lnTo>
                      <a:lnTo>
                        <a:pt x="207" y="201"/>
                      </a:lnTo>
                      <a:lnTo>
                        <a:pt x="203" y="209"/>
                      </a:lnTo>
                      <a:lnTo>
                        <a:pt x="198" y="217"/>
                      </a:lnTo>
                      <a:lnTo>
                        <a:pt x="188" y="232"/>
                      </a:lnTo>
                      <a:lnTo>
                        <a:pt x="175" y="245"/>
                      </a:lnTo>
                      <a:lnTo>
                        <a:pt x="161" y="256"/>
                      </a:lnTo>
                      <a:lnTo>
                        <a:pt x="146" y="264"/>
                      </a:lnTo>
                      <a:lnTo>
                        <a:pt x="131" y="270"/>
                      </a:lnTo>
                      <a:lnTo>
                        <a:pt x="116" y="275"/>
                      </a:lnTo>
                      <a:lnTo>
                        <a:pt x="102" y="276"/>
                      </a:lnTo>
                      <a:lnTo>
                        <a:pt x="88" y="276"/>
                      </a:lnTo>
                      <a:lnTo>
                        <a:pt x="84" y="276"/>
                      </a:lnTo>
                      <a:lnTo>
                        <a:pt x="80" y="275"/>
                      </a:lnTo>
                      <a:lnTo>
                        <a:pt x="76" y="273"/>
                      </a:lnTo>
                      <a:lnTo>
                        <a:pt x="72" y="272"/>
                      </a:lnTo>
                      <a:lnTo>
                        <a:pt x="64" y="270"/>
                      </a:lnTo>
                      <a:lnTo>
                        <a:pt x="56" y="267"/>
                      </a:lnTo>
                      <a:lnTo>
                        <a:pt x="48" y="262"/>
                      </a:lnTo>
                      <a:lnTo>
                        <a:pt x="40" y="258"/>
                      </a:lnTo>
                      <a:lnTo>
                        <a:pt x="31" y="254"/>
                      </a:lnTo>
                      <a:lnTo>
                        <a:pt x="22" y="249"/>
                      </a:lnTo>
                      <a:lnTo>
                        <a:pt x="11" y="245"/>
                      </a:lnTo>
                      <a:lnTo>
                        <a:pt x="0" y="240"/>
                      </a:lnTo>
                      <a:lnTo>
                        <a:pt x="7" y="238"/>
                      </a:lnTo>
                      <a:lnTo>
                        <a:pt x="14" y="235"/>
                      </a:lnTo>
                      <a:lnTo>
                        <a:pt x="23" y="233"/>
                      </a:lnTo>
                      <a:lnTo>
                        <a:pt x="32" y="230"/>
                      </a:lnTo>
                      <a:lnTo>
                        <a:pt x="40" y="226"/>
                      </a:lnTo>
                      <a:lnTo>
                        <a:pt x="48" y="220"/>
                      </a:lnTo>
                      <a:lnTo>
                        <a:pt x="55" y="215"/>
                      </a:lnTo>
                      <a:lnTo>
                        <a:pt x="60" y="207"/>
                      </a:lnTo>
                      <a:lnTo>
                        <a:pt x="65" y="195"/>
                      </a:lnTo>
                      <a:lnTo>
                        <a:pt x="75" y="182"/>
                      </a:lnTo>
                      <a:lnTo>
                        <a:pt x="85" y="170"/>
                      </a:lnTo>
                      <a:lnTo>
                        <a:pt x="99" y="157"/>
                      </a:lnTo>
                      <a:lnTo>
                        <a:pt x="113" y="148"/>
                      </a:lnTo>
                      <a:lnTo>
                        <a:pt x="128" y="141"/>
                      </a:lnTo>
                      <a:lnTo>
                        <a:pt x="144" y="137"/>
                      </a:lnTo>
                      <a:lnTo>
                        <a:pt x="161" y="140"/>
                      </a:lnTo>
                      <a:lnTo>
                        <a:pt x="168" y="143"/>
                      </a:lnTo>
                      <a:lnTo>
                        <a:pt x="176" y="144"/>
                      </a:lnTo>
                      <a:lnTo>
                        <a:pt x="183" y="143"/>
                      </a:lnTo>
                      <a:lnTo>
                        <a:pt x="188" y="140"/>
                      </a:lnTo>
                      <a:lnTo>
                        <a:pt x="191" y="136"/>
                      </a:lnTo>
                      <a:lnTo>
                        <a:pt x="194" y="136"/>
                      </a:lnTo>
                      <a:lnTo>
                        <a:pt x="198" y="137"/>
                      </a:lnTo>
                      <a:lnTo>
                        <a:pt x="201" y="139"/>
                      </a:lnTo>
                      <a:lnTo>
                        <a:pt x="196" y="143"/>
                      </a:lnTo>
                      <a:lnTo>
                        <a:pt x="190" y="150"/>
                      </a:lnTo>
                      <a:lnTo>
                        <a:pt x="186" y="157"/>
                      </a:lnTo>
                      <a:lnTo>
                        <a:pt x="185" y="164"/>
                      </a:lnTo>
                      <a:lnTo>
                        <a:pt x="185" y="165"/>
                      </a:lnTo>
                      <a:lnTo>
                        <a:pt x="186" y="166"/>
                      </a:lnTo>
                      <a:lnTo>
                        <a:pt x="186" y="169"/>
                      </a:lnTo>
                      <a:lnTo>
                        <a:pt x="188" y="170"/>
                      </a:lnTo>
                      <a:lnTo>
                        <a:pt x="189" y="171"/>
                      </a:lnTo>
                      <a:lnTo>
                        <a:pt x="190" y="171"/>
                      </a:lnTo>
                      <a:lnTo>
                        <a:pt x="192" y="172"/>
                      </a:lnTo>
                      <a:lnTo>
                        <a:pt x="193" y="173"/>
                      </a:lnTo>
                      <a:lnTo>
                        <a:pt x="199" y="174"/>
                      </a:lnTo>
                      <a:lnTo>
                        <a:pt x="205" y="173"/>
                      </a:lnTo>
                      <a:lnTo>
                        <a:pt x="211" y="170"/>
                      </a:lnTo>
                      <a:lnTo>
                        <a:pt x="214" y="166"/>
                      </a:lnTo>
                      <a:lnTo>
                        <a:pt x="217" y="160"/>
                      </a:lnTo>
                      <a:lnTo>
                        <a:pt x="217" y="154"/>
                      </a:lnTo>
                      <a:lnTo>
                        <a:pt x="216" y="147"/>
                      </a:lnTo>
                      <a:lnTo>
                        <a:pt x="214" y="142"/>
                      </a:lnTo>
                      <a:lnTo>
                        <a:pt x="212" y="139"/>
                      </a:lnTo>
                      <a:lnTo>
                        <a:pt x="212" y="136"/>
                      </a:lnTo>
                      <a:lnTo>
                        <a:pt x="213" y="135"/>
                      </a:lnTo>
                      <a:lnTo>
                        <a:pt x="215" y="134"/>
                      </a:lnTo>
                      <a:lnTo>
                        <a:pt x="217" y="134"/>
                      </a:lnTo>
                      <a:lnTo>
                        <a:pt x="219" y="137"/>
                      </a:lnTo>
                      <a:lnTo>
                        <a:pt x="220" y="141"/>
                      </a:lnTo>
                      <a:lnTo>
                        <a:pt x="221" y="144"/>
                      </a:lnTo>
                      <a:lnTo>
                        <a:pt x="222" y="149"/>
                      </a:lnTo>
                      <a:lnTo>
                        <a:pt x="227" y="154"/>
                      </a:lnTo>
                      <a:lnTo>
                        <a:pt x="232" y="155"/>
                      </a:lnTo>
                      <a:lnTo>
                        <a:pt x="242" y="150"/>
                      </a:lnTo>
                      <a:lnTo>
                        <a:pt x="245" y="154"/>
                      </a:lnTo>
                      <a:lnTo>
                        <a:pt x="250" y="156"/>
                      </a:lnTo>
                      <a:lnTo>
                        <a:pt x="255" y="158"/>
                      </a:lnTo>
                      <a:lnTo>
                        <a:pt x="261" y="158"/>
                      </a:lnTo>
                      <a:lnTo>
                        <a:pt x="266" y="157"/>
                      </a:lnTo>
                      <a:lnTo>
                        <a:pt x="272" y="154"/>
                      </a:lnTo>
                      <a:lnTo>
                        <a:pt x="276" y="149"/>
                      </a:lnTo>
                      <a:lnTo>
                        <a:pt x="280" y="141"/>
                      </a:lnTo>
                      <a:lnTo>
                        <a:pt x="283" y="140"/>
                      </a:lnTo>
                      <a:lnTo>
                        <a:pt x="287" y="139"/>
                      </a:lnTo>
                      <a:lnTo>
                        <a:pt x="291" y="136"/>
                      </a:lnTo>
                      <a:lnTo>
                        <a:pt x="297" y="135"/>
                      </a:lnTo>
                      <a:lnTo>
                        <a:pt x="302" y="134"/>
                      </a:lnTo>
                      <a:lnTo>
                        <a:pt x="307" y="133"/>
                      </a:lnTo>
                      <a:lnTo>
                        <a:pt x="313" y="132"/>
                      </a:lnTo>
                      <a:lnTo>
                        <a:pt x="319" y="131"/>
                      </a:lnTo>
                      <a:lnTo>
                        <a:pt x="328" y="125"/>
                      </a:lnTo>
                      <a:lnTo>
                        <a:pt x="336" y="113"/>
                      </a:lnTo>
                      <a:lnTo>
                        <a:pt x="343" y="95"/>
                      </a:lnTo>
                      <a:lnTo>
                        <a:pt x="351" y="72"/>
                      </a:lnTo>
                      <a:lnTo>
                        <a:pt x="364" y="46"/>
                      </a:lnTo>
                      <a:lnTo>
                        <a:pt x="381" y="27"/>
                      </a:lnTo>
                      <a:lnTo>
                        <a:pt x="399" y="14"/>
                      </a:lnTo>
                      <a:lnTo>
                        <a:pt x="419" y="6"/>
                      </a:lnTo>
                      <a:lnTo>
                        <a:pt x="437" y="1"/>
                      </a:lnTo>
                      <a:lnTo>
                        <a:pt x="454" y="0"/>
                      </a:lnTo>
                      <a:lnTo>
                        <a:pt x="466" y="0"/>
                      </a:lnTo>
                      <a:lnTo>
                        <a:pt x="473" y="0"/>
                      </a:lnTo>
                      <a:lnTo>
                        <a:pt x="479" y="0"/>
                      </a:lnTo>
                      <a:lnTo>
                        <a:pt x="486" y="1"/>
                      </a:lnTo>
                      <a:lnTo>
                        <a:pt x="495" y="3"/>
                      </a:lnTo>
                      <a:lnTo>
                        <a:pt x="505" y="4"/>
                      </a:lnTo>
                      <a:lnTo>
                        <a:pt x="517" y="6"/>
                      </a:lnTo>
                      <a:lnTo>
                        <a:pt x="527" y="9"/>
                      </a:lnTo>
                      <a:lnTo>
                        <a:pt x="539" y="13"/>
                      </a:lnTo>
                      <a:lnTo>
                        <a:pt x="548" y="18"/>
                      </a:lnTo>
                      <a:lnTo>
                        <a:pt x="557" y="22"/>
                      </a:lnTo>
                      <a:lnTo>
                        <a:pt x="568" y="26"/>
                      </a:lnTo>
                      <a:lnTo>
                        <a:pt x="579" y="28"/>
                      </a:lnTo>
                      <a:lnTo>
                        <a:pt x="589" y="30"/>
                      </a:lnTo>
                      <a:lnTo>
                        <a:pt x="601" y="31"/>
                      </a:lnTo>
                      <a:lnTo>
                        <a:pt x="611" y="31"/>
                      </a:lnTo>
                      <a:lnTo>
                        <a:pt x="621" y="31"/>
                      </a:lnTo>
                      <a:lnTo>
                        <a:pt x="630" y="30"/>
                      </a:lnTo>
                      <a:lnTo>
                        <a:pt x="640" y="30"/>
                      </a:lnTo>
                      <a:lnTo>
                        <a:pt x="640" y="35"/>
                      </a:lnTo>
                      <a:lnTo>
                        <a:pt x="636" y="39"/>
                      </a:lnTo>
                      <a:lnTo>
                        <a:pt x="631" y="44"/>
                      </a:lnTo>
                      <a:lnTo>
                        <a:pt x="622" y="57"/>
                      </a:lnTo>
                      <a:lnTo>
                        <a:pt x="610" y="73"/>
                      </a:lnTo>
                      <a:lnTo>
                        <a:pt x="596" y="90"/>
                      </a:lnTo>
                      <a:lnTo>
                        <a:pt x="583" y="107"/>
                      </a:lnTo>
                      <a:lnTo>
                        <a:pt x="568" y="125"/>
                      </a:lnTo>
                      <a:lnTo>
                        <a:pt x="553" y="140"/>
                      </a:lnTo>
                      <a:lnTo>
                        <a:pt x="538" y="151"/>
                      </a:lnTo>
                      <a:lnTo>
                        <a:pt x="524" y="158"/>
                      </a:lnTo>
                      <a:lnTo>
                        <a:pt x="515" y="160"/>
                      </a:lnTo>
                      <a:lnTo>
                        <a:pt x="504" y="164"/>
                      </a:lnTo>
                      <a:lnTo>
                        <a:pt x="490" y="169"/>
                      </a:lnTo>
                      <a:lnTo>
                        <a:pt x="477" y="172"/>
                      </a:lnTo>
                      <a:lnTo>
                        <a:pt x="463" y="177"/>
                      </a:lnTo>
                      <a:lnTo>
                        <a:pt x="449" y="180"/>
                      </a:lnTo>
                      <a:lnTo>
                        <a:pt x="436" y="182"/>
                      </a:lnTo>
                      <a:lnTo>
                        <a:pt x="425" y="184"/>
                      </a:lnTo>
                      <a:lnTo>
                        <a:pt x="414" y="182"/>
                      </a:lnTo>
                      <a:lnTo>
                        <a:pt x="402" y="180"/>
                      </a:lnTo>
                      <a:lnTo>
                        <a:pt x="388" y="177"/>
                      </a:lnTo>
                      <a:lnTo>
                        <a:pt x="375" y="172"/>
                      </a:lnTo>
                      <a:lnTo>
                        <a:pt x="364" y="169"/>
                      </a:lnTo>
                      <a:lnTo>
                        <a:pt x="353" y="164"/>
                      </a:lnTo>
                      <a:lnTo>
                        <a:pt x="345" y="160"/>
                      </a:lnTo>
                      <a:lnTo>
                        <a:pt x="341" y="158"/>
                      </a:lnTo>
                      <a:lnTo>
                        <a:pt x="336" y="155"/>
                      </a:lnTo>
                      <a:lnTo>
                        <a:pt x="331" y="151"/>
                      </a:lnTo>
                      <a:lnTo>
                        <a:pt x="326" y="148"/>
                      </a:lnTo>
                      <a:lnTo>
                        <a:pt x="321" y="145"/>
                      </a:lnTo>
                      <a:lnTo>
                        <a:pt x="318" y="144"/>
                      </a:lnTo>
                      <a:lnTo>
                        <a:pt x="313" y="144"/>
                      </a:lnTo>
                      <a:lnTo>
                        <a:pt x="307" y="144"/>
                      </a:lnTo>
                      <a:lnTo>
                        <a:pt x="302" y="145"/>
                      </a:lnTo>
                      <a:lnTo>
                        <a:pt x="296" y="147"/>
                      </a:lnTo>
                      <a:lnTo>
                        <a:pt x="291" y="148"/>
                      </a:lnTo>
                      <a:lnTo>
                        <a:pt x="287" y="150"/>
                      </a:lnTo>
                      <a:lnTo>
                        <a:pt x="283" y="151"/>
                      </a:lnTo>
                      <a:lnTo>
                        <a:pt x="279" y="155"/>
                      </a:lnTo>
                      <a:lnTo>
                        <a:pt x="277" y="158"/>
                      </a:lnTo>
                      <a:lnTo>
                        <a:pt x="279" y="160"/>
                      </a:lnTo>
                      <a:lnTo>
                        <a:pt x="282" y="163"/>
                      </a:lnTo>
                      <a:lnTo>
                        <a:pt x="285" y="164"/>
                      </a:lnTo>
                      <a:lnTo>
                        <a:pt x="290" y="164"/>
                      </a:lnTo>
                      <a:lnTo>
                        <a:pt x="295" y="163"/>
                      </a:lnTo>
                      <a:lnTo>
                        <a:pt x="300" y="163"/>
                      </a:lnTo>
                      <a:lnTo>
                        <a:pt x="306" y="162"/>
                      </a:lnTo>
                      <a:lnTo>
                        <a:pt x="313" y="162"/>
                      </a:lnTo>
                      <a:lnTo>
                        <a:pt x="320" y="160"/>
                      </a:lnTo>
                      <a:lnTo>
                        <a:pt x="326" y="159"/>
                      </a:lnTo>
                      <a:lnTo>
                        <a:pt x="333" y="158"/>
                      </a:lnTo>
                      <a:lnTo>
                        <a:pt x="338" y="158"/>
                      </a:lnTo>
                      <a:lnTo>
                        <a:pt x="346" y="159"/>
                      </a:lnTo>
                      <a:lnTo>
                        <a:pt x="355" y="160"/>
                      </a:lnTo>
                      <a:lnTo>
                        <a:pt x="365" y="164"/>
                      </a:lnTo>
                      <a:lnTo>
                        <a:pt x="376" y="169"/>
                      </a:lnTo>
                      <a:lnTo>
                        <a:pt x="391" y="174"/>
                      </a:lnTo>
                      <a:lnTo>
                        <a:pt x="409" y="182"/>
                      </a:lnTo>
                      <a:lnTo>
                        <a:pt x="422" y="190"/>
                      </a:lnTo>
                      <a:lnTo>
                        <a:pt x="434" y="202"/>
                      </a:lnTo>
                      <a:lnTo>
                        <a:pt x="446" y="216"/>
                      </a:lnTo>
                      <a:lnTo>
                        <a:pt x="455" y="231"/>
                      </a:lnTo>
                      <a:lnTo>
                        <a:pt x="464" y="248"/>
                      </a:lnTo>
                      <a:lnTo>
                        <a:pt x="470" y="265"/>
                      </a:lnTo>
                      <a:lnTo>
                        <a:pt x="475" y="285"/>
                      </a:lnTo>
                      <a:lnTo>
                        <a:pt x="479" y="303"/>
                      </a:lnTo>
                      <a:lnTo>
                        <a:pt x="480" y="316"/>
                      </a:lnTo>
                      <a:lnTo>
                        <a:pt x="481" y="328"/>
                      </a:lnTo>
                      <a:lnTo>
                        <a:pt x="480" y="339"/>
                      </a:lnTo>
                      <a:lnTo>
                        <a:pt x="479" y="351"/>
                      </a:lnTo>
                      <a:lnTo>
                        <a:pt x="472" y="343"/>
                      </a:lnTo>
                      <a:lnTo>
                        <a:pt x="460" y="335"/>
                      </a:lnTo>
                      <a:lnTo>
                        <a:pt x="448" y="328"/>
                      </a:lnTo>
                      <a:lnTo>
                        <a:pt x="433" y="321"/>
                      </a:lnTo>
                      <a:lnTo>
                        <a:pt x="417" y="316"/>
                      </a:lnTo>
                      <a:lnTo>
                        <a:pt x="401" y="312"/>
                      </a:lnTo>
                      <a:lnTo>
                        <a:pt x="386" y="308"/>
                      </a:lnTo>
                      <a:lnTo>
                        <a:pt x="372" y="306"/>
                      </a:lnTo>
                      <a:lnTo>
                        <a:pt x="364" y="305"/>
                      </a:lnTo>
                      <a:lnTo>
                        <a:pt x="355" y="302"/>
                      </a:lnTo>
                      <a:lnTo>
                        <a:pt x="344" y="300"/>
                      </a:lnTo>
                      <a:lnTo>
                        <a:pt x="335" y="297"/>
                      </a:lnTo>
                      <a:lnTo>
                        <a:pt x="326" y="292"/>
                      </a:lnTo>
                      <a:lnTo>
                        <a:pt x="317" y="284"/>
                      </a:lnTo>
                      <a:lnTo>
                        <a:pt x="310" y="275"/>
                      </a:lnTo>
                      <a:lnTo>
                        <a:pt x="304" y="263"/>
                      </a:lnTo>
                      <a:lnTo>
                        <a:pt x="296" y="247"/>
                      </a:lnTo>
                      <a:lnTo>
                        <a:pt x="289" y="234"/>
                      </a:lnTo>
                      <a:lnTo>
                        <a:pt x="284" y="219"/>
                      </a:lnTo>
                      <a:lnTo>
                        <a:pt x="284" y="199"/>
                      </a:lnTo>
                      <a:lnTo>
                        <a:pt x="284" y="193"/>
                      </a:lnTo>
                      <a:lnTo>
                        <a:pt x="281" y="186"/>
                      </a:lnTo>
                      <a:lnTo>
                        <a:pt x="277" y="181"/>
                      </a:lnTo>
                      <a:lnTo>
                        <a:pt x="272" y="175"/>
                      </a:lnTo>
                      <a:lnTo>
                        <a:pt x="266" y="172"/>
                      </a:lnTo>
                      <a:lnTo>
                        <a:pt x="260" y="167"/>
                      </a:lnTo>
                      <a:lnTo>
                        <a:pt x="255" y="165"/>
                      </a:lnTo>
                      <a:lnTo>
                        <a:pt x="251" y="163"/>
                      </a:lnTo>
                      <a:lnTo>
                        <a:pt x="245" y="160"/>
                      </a:lnTo>
                      <a:lnTo>
                        <a:pt x="239" y="158"/>
                      </a:lnTo>
                      <a:lnTo>
                        <a:pt x="236" y="159"/>
                      </a:lnTo>
                      <a:lnTo>
                        <a:pt x="235" y="162"/>
                      </a:lnTo>
                      <a:lnTo>
                        <a:pt x="236" y="166"/>
                      </a:lnTo>
                      <a:lnTo>
                        <a:pt x="236" y="172"/>
                      </a:lnTo>
                      <a:lnTo>
                        <a:pt x="238" y="177"/>
                      </a:lnTo>
                      <a:lnTo>
                        <a:pt x="241" y="182"/>
                      </a:lnTo>
                      <a:lnTo>
                        <a:pt x="244" y="186"/>
                      </a:lnTo>
                      <a:lnTo>
                        <a:pt x="251" y="192"/>
                      </a:lnTo>
                      <a:lnTo>
                        <a:pt x="259" y="200"/>
                      </a:lnTo>
                      <a:lnTo>
                        <a:pt x="269" y="209"/>
                      </a:lnTo>
                      <a:lnTo>
                        <a:pt x="280" y="220"/>
                      </a:lnTo>
                      <a:lnTo>
                        <a:pt x="290" y="233"/>
                      </a:lnTo>
                      <a:lnTo>
                        <a:pt x="298" y="248"/>
                      </a:lnTo>
                      <a:lnTo>
                        <a:pt x="305"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7" name="Freeform 319">
                  <a:extLst>
                    <a:ext uri="{FF2B5EF4-FFF2-40B4-BE49-F238E27FC236}">
                      <a16:creationId xmlns:a16="http://schemas.microsoft.com/office/drawing/2014/main" id="{67DAF1EA-9520-4005-A11E-EFF9F9525D72}"/>
                    </a:ext>
                  </a:extLst>
                </p:cNvPr>
                <p:cNvSpPr>
                  <a:spLocks/>
                </p:cNvSpPr>
                <p:nvPr/>
              </p:nvSpPr>
              <p:spPr bwMode="auto">
                <a:xfrm>
                  <a:off x="12" y="250"/>
                  <a:ext cx="96" cy="98"/>
                </a:xfrm>
                <a:custGeom>
                  <a:avLst/>
                  <a:gdLst>
                    <a:gd name="T0" fmla="*/ 73 w 193"/>
                    <a:gd name="T1" fmla="*/ 95 h 196"/>
                    <a:gd name="T2" fmla="*/ 76 w 193"/>
                    <a:gd name="T3" fmla="*/ 90 h 196"/>
                    <a:gd name="T4" fmla="*/ 82 w 193"/>
                    <a:gd name="T5" fmla="*/ 88 h 196"/>
                    <a:gd name="T6" fmla="*/ 86 w 193"/>
                    <a:gd name="T7" fmla="*/ 90 h 196"/>
                    <a:gd name="T8" fmla="*/ 87 w 193"/>
                    <a:gd name="T9" fmla="*/ 92 h 196"/>
                    <a:gd name="T10" fmla="*/ 90 w 193"/>
                    <a:gd name="T11" fmla="*/ 93 h 196"/>
                    <a:gd name="T12" fmla="*/ 95 w 193"/>
                    <a:gd name="T13" fmla="*/ 94 h 196"/>
                    <a:gd name="T14" fmla="*/ 96 w 193"/>
                    <a:gd name="T15" fmla="*/ 93 h 196"/>
                    <a:gd name="T16" fmla="*/ 94 w 193"/>
                    <a:gd name="T17" fmla="*/ 90 h 196"/>
                    <a:gd name="T18" fmla="*/ 91 w 193"/>
                    <a:gd name="T19" fmla="*/ 87 h 196"/>
                    <a:gd name="T20" fmla="*/ 87 w 193"/>
                    <a:gd name="T21" fmla="*/ 86 h 196"/>
                    <a:gd name="T22" fmla="*/ 83 w 193"/>
                    <a:gd name="T23" fmla="*/ 87 h 196"/>
                    <a:gd name="T24" fmla="*/ 79 w 193"/>
                    <a:gd name="T25" fmla="*/ 83 h 196"/>
                    <a:gd name="T26" fmla="*/ 78 w 193"/>
                    <a:gd name="T27" fmla="*/ 78 h 196"/>
                    <a:gd name="T28" fmla="*/ 79 w 193"/>
                    <a:gd name="T29" fmla="*/ 75 h 196"/>
                    <a:gd name="T30" fmla="*/ 80 w 193"/>
                    <a:gd name="T31" fmla="*/ 74 h 196"/>
                    <a:gd name="T32" fmla="*/ 83 w 193"/>
                    <a:gd name="T33" fmla="*/ 71 h 196"/>
                    <a:gd name="T34" fmla="*/ 87 w 193"/>
                    <a:gd name="T35" fmla="*/ 69 h 196"/>
                    <a:gd name="T36" fmla="*/ 91 w 193"/>
                    <a:gd name="T37" fmla="*/ 59 h 196"/>
                    <a:gd name="T38" fmla="*/ 88 w 193"/>
                    <a:gd name="T39" fmla="*/ 41 h 196"/>
                    <a:gd name="T40" fmla="*/ 75 w 193"/>
                    <a:gd name="T41" fmla="*/ 25 h 196"/>
                    <a:gd name="T42" fmla="*/ 53 w 193"/>
                    <a:gd name="T43" fmla="*/ 14 h 196"/>
                    <a:gd name="T44" fmla="*/ 33 w 193"/>
                    <a:gd name="T45" fmla="*/ 10 h 196"/>
                    <a:gd name="T46" fmla="*/ 22 w 193"/>
                    <a:gd name="T47" fmla="*/ 7 h 196"/>
                    <a:gd name="T48" fmla="*/ 11 w 193"/>
                    <a:gd name="T49" fmla="*/ 4 h 196"/>
                    <a:gd name="T50" fmla="*/ 3 w 193"/>
                    <a:gd name="T51" fmla="*/ 2 h 196"/>
                    <a:gd name="T52" fmla="*/ 3 w 193"/>
                    <a:gd name="T53" fmla="*/ 5 h 196"/>
                    <a:gd name="T54" fmla="*/ 9 w 193"/>
                    <a:gd name="T55" fmla="*/ 17 h 196"/>
                    <a:gd name="T56" fmla="*/ 13 w 193"/>
                    <a:gd name="T57" fmla="*/ 30 h 196"/>
                    <a:gd name="T58" fmla="*/ 17 w 193"/>
                    <a:gd name="T59" fmla="*/ 43 h 196"/>
                    <a:gd name="T60" fmla="*/ 20 w 193"/>
                    <a:gd name="T61" fmla="*/ 55 h 196"/>
                    <a:gd name="T62" fmla="*/ 26 w 193"/>
                    <a:gd name="T63" fmla="*/ 71 h 196"/>
                    <a:gd name="T64" fmla="*/ 38 w 193"/>
                    <a:gd name="T65" fmla="*/ 86 h 196"/>
                    <a:gd name="T66" fmla="*/ 59 w 193"/>
                    <a:gd name="T67" fmla="*/ 97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3" h="196">
                      <a:moveTo>
                        <a:pt x="146" y="196"/>
                      </a:moveTo>
                      <a:lnTo>
                        <a:pt x="146" y="189"/>
                      </a:lnTo>
                      <a:lnTo>
                        <a:pt x="149" y="184"/>
                      </a:lnTo>
                      <a:lnTo>
                        <a:pt x="152" y="179"/>
                      </a:lnTo>
                      <a:lnTo>
                        <a:pt x="158" y="177"/>
                      </a:lnTo>
                      <a:lnTo>
                        <a:pt x="164" y="175"/>
                      </a:lnTo>
                      <a:lnTo>
                        <a:pt x="169" y="177"/>
                      </a:lnTo>
                      <a:lnTo>
                        <a:pt x="173" y="179"/>
                      </a:lnTo>
                      <a:lnTo>
                        <a:pt x="174" y="181"/>
                      </a:lnTo>
                      <a:lnTo>
                        <a:pt x="175" y="184"/>
                      </a:lnTo>
                      <a:lnTo>
                        <a:pt x="178" y="184"/>
                      </a:lnTo>
                      <a:lnTo>
                        <a:pt x="181" y="185"/>
                      </a:lnTo>
                      <a:lnTo>
                        <a:pt x="186" y="186"/>
                      </a:lnTo>
                      <a:lnTo>
                        <a:pt x="190" y="187"/>
                      </a:lnTo>
                      <a:lnTo>
                        <a:pt x="193" y="187"/>
                      </a:lnTo>
                      <a:lnTo>
                        <a:pt x="193" y="186"/>
                      </a:lnTo>
                      <a:lnTo>
                        <a:pt x="191" y="182"/>
                      </a:lnTo>
                      <a:lnTo>
                        <a:pt x="189" y="179"/>
                      </a:lnTo>
                      <a:lnTo>
                        <a:pt x="186" y="177"/>
                      </a:lnTo>
                      <a:lnTo>
                        <a:pt x="182" y="173"/>
                      </a:lnTo>
                      <a:lnTo>
                        <a:pt x="178" y="171"/>
                      </a:lnTo>
                      <a:lnTo>
                        <a:pt x="175" y="172"/>
                      </a:lnTo>
                      <a:lnTo>
                        <a:pt x="171" y="173"/>
                      </a:lnTo>
                      <a:lnTo>
                        <a:pt x="166" y="173"/>
                      </a:lnTo>
                      <a:lnTo>
                        <a:pt x="163" y="171"/>
                      </a:lnTo>
                      <a:lnTo>
                        <a:pt x="159" y="166"/>
                      </a:lnTo>
                      <a:lnTo>
                        <a:pt x="157" y="160"/>
                      </a:lnTo>
                      <a:lnTo>
                        <a:pt x="157" y="156"/>
                      </a:lnTo>
                      <a:lnTo>
                        <a:pt x="157" y="152"/>
                      </a:lnTo>
                      <a:lnTo>
                        <a:pt x="158" y="150"/>
                      </a:lnTo>
                      <a:lnTo>
                        <a:pt x="159" y="148"/>
                      </a:lnTo>
                      <a:lnTo>
                        <a:pt x="161" y="147"/>
                      </a:lnTo>
                      <a:lnTo>
                        <a:pt x="163" y="144"/>
                      </a:lnTo>
                      <a:lnTo>
                        <a:pt x="166" y="141"/>
                      </a:lnTo>
                      <a:lnTo>
                        <a:pt x="171" y="139"/>
                      </a:lnTo>
                      <a:lnTo>
                        <a:pt x="174" y="137"/>
                      </a:lnTo>
                      <a:lnTo>
                        <a:pt x="178" y="137"/>
                      </a:lnTo>
                      <a:lnTo>
                        <a:pt x="182" y="118"/>
                      </a:lnTo>
                      <a:lnTo>
                        <a:pt x="181" y="99"/>
                      </a:lnTo>
                      <a:lnTo>
                        <a:pt x="176" y="81"/>
                      </a:lnTo>
                      <a:lnTo>
                        <a:pt x="166" y="65"/>
                      </a:lnTo>
                      <a:lnTo>
                        <a:pt x="151" y="50"/>
                      </a:lnTo>
                      <a:lnTo>
                        <a:pt x="131" y="38"/>
                      </a:lnTo>
                      <a:lnTo>
                        <a:pt x="107" y="28"/>
                      </a:lnTo>
                      <a:lnTo>
                        <a:pt x="78" y="22"/>
                      </a:lnTo>
                      <a:lnTo>
                        <a:pt x="67" y="20"/>
                      </a:lnTo>
                      <a:lnTo>
                        <a:pt x="55" y="18"/>
                      </a:lnTo>
                      <a:lnTo>
                        <a:pt x="44" y="14"/>
                      </a:lnTo>
                      <a:lnTo>
                        <a:pt x="32" y="11"/>
                      </a:lnTo>
                      <a:lnTo>
                        <a:pt x="22" y="8"/>
                      </a:lnTo>
                      <a:lnTo>
                        <a:pt x="13" y="5"/>
                      </a:lnTo>
                      <a:lnTo>
                        <a:pt x="6" y="3"/>
                      </a:lnTo>
                      <a:lnTo>
                        <a:pt x="0" y="0"/>
                      </a:lnTo>
                      <a:lnTo>
                        <a:pt x="7" y="9"/>
                      </a:lnTo>
                      <a:lnTo>
                        <a:pt x="13" y="21"/>
                      </a:lnTo>
                      <a:lnTo>
                        <a:pt x="19" y="34"/>
                      </a:lnTo>
                      <a:lnTo>
                        <a:pt x="23" y="46"/>
                      </a:lnTo>
                      <a:lnTo>
                        <a:pt x="27" y="60"/>
                      </a:lnTo>
                      <a:lnTo>
                        <a:pt x="31" y="74"/>
                      </a:lnTo>
                      <a:lnTo>
                        <a:pt x="35" y="86"/>
                      </a:lnTo>
                      <a:lnTo>
                        <a:pt x="37" y="97"/>
                      </a:lnTo>
                      <a:lnTo>
                        <a:pt x="40" y="110"/>
                      </a:lnTo>
                      <a:lnTo>
                        <a:pt x="45" y="125"/>
                      </a:lnTo>
                      <a:lnTo>
                        <a:pt x="53" y="141"/>
                      </a:lnTo>
                      <a:lnTo>
                        <a:pt x="64" y="157"/>
                      </a:lnTo>
                      <a:lnTo>
                        <a:pt x="77" y="172"/>
                      </a:lnTo>
                      <a:lnTo>
                        <a:pt x="96" y="185"/>
                      </a:lnTo>
                      <a:lnTo>
                        <a:pt x="119" y="193"/>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8" name="Freeform 320">
                  <a:extLst>
                    <a:ext uri="{FF2B5EF4-FFF2-40B4-BE49-F238E27FC236}">
                      <a16:creationId xmlns:a16="http://schemas.microsoft.com/office/drawing/2014/main" id="{8DB16DF3-2ECD-4C1A-A324-F3FCFBE53601}"/>
                    </a:ext>
                  </a:extLst>
                </p:cNvPr>
                <p:cNvSpPr>
                  <a:spLocks/>
                </p:cNvSpPr>
                <p:nvPr/>
              </p:nvSpPr>
              <p:spPr bwMode="auto">
                <a:xfrm>
                  <a:off x="116" y="308"/>
                  <a:ext cx="10" cy="11"/>
                </a:xfrm>
                <a:custGeom>
                  <a:avLst/>
                  <a:gdLst>
                    <a:gd name="T0" fmla="*/ 0 w 20"/>
                    <a:gd name="T1" fmla="*/ 4 h 21"/>
                    <a:gd name="T2" fmla="*/ 1 w 20"/>
                    <a:gd name="T3" fmla="*/ 2 h 21"/>
                    <a:gd name="T4" fmla="*/ 2 w 20"/>
                    <a:gd name="T5" fmla="*/ 1 h 21"/>
                    <a:gd name="T6" fmla="*/ 4 w 20"/>
                    <a:gd name="T7" fmla="*/ 0 h 21"/>
                    <a:gd name="T8" fmla="*/ 6 w 20"/>
                    <a:gd name="T9" fmla="*/ 0 h 21"/>
                    <a:gd name="T10" fmla="*/ 7 w 20"/>
                    <a:gd name="T11" fmla="*/ 1 h 21"/>
                    <a:gd name="T12" fmla="*/ 9 w 20"/>
                    <a:gd name="T13" fmla="*/ 2 h 21"/>
                    <a:gd name="T14" fmla="*/ 10 w 20"/>
                    <a:gd name="T15" fmla="*/ 3 h 21"/>
                    <a:gd name="T16" fmla="*/ 10 w 20"/>
                    <a:gd name="T17" fmla="*/ 5 h 21"/>
                    <a:gd name="T18" fmla="*/ 10 w 20"/>
                    <a:gd name="T19" fmla="*/ 8 h 21"/>
                    <a:gd name="T20" fmla="*/ 9 w 20"/>
                    <a:gd name="T21" fmla="*/ 9 h 21"/>
                    <a:gd name="T22" fmla="*/ 7 w 20"/>
                    <a:gd name="T23" fmla="*/ 10 h 21"/>
                    <a:gd name="T24" fmla="*/ 6 w 20"/>
                    <a:gd name="T25" fmla="*/ 11 h 21"/>
                    <a:gd name="T26" fmla="*/ 5 w 20"/>
                    <a:gd name="T27" fmla="*/ 10 h 21"/>
                    <a:gd name="T28" fmla="*/ 2 w 20"/>
                    <a:gd name="T29" fmla="*/ 8 h 21"/>
                    <a:gd name="T30" fmla="*/ 1 w 20"/>
                    <a:gd name="T31" fmla="*/ 6 h 21"/>
                    <a:gd name="T32" fmla="*/ 0 w 20"/>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1">
                      <a:moveTo>
                        <a:pt x="0" y="8"/>
                      </a:moveTo>
                      <a:lnTo>
                        <a:pt x="2" y="3"/>
                      </a:lnTo>
                      <a:lnTo>
                        <a:pt x="4" y="1"/>
                      </a:lnTo>
                      <a:lnTo>
                        <a:pt x="7" y="0"/>
                      </a:lnTo>
                      <a:lnTo>
                        <a:pt x="11" y="0"/>
                      </a:lnTo>
                      <a:lnTo>
                        <a:pt x="14" y="1"/>
                      </a:lnTo>
                      <a:lnTo>
                        <a:pt x="18" y="3"/>
                      </a:lnTo>
                      <a:lnTo>
                        <a:pt x="19" y="6"/>
                      </a:lnTo>
                      <a:lnTo>
                        <a:pt x="20" y="10"/>
                      </a:lnTo>
                      <a:lnTo>
                        <a:pt x="19" y="15"/>
                      </a:lnTo>
                      <a:lnTo>
                        <a:pt x="18" y="17"/>
                      </a:lnTo>
                      <a:lnTo>
                        <a:pt x="14" y="19"/>
                      </a:lnTo>
                      <a:lnTo>
                        <a:pt x="12" y="21"/>
                      </a:lnTo>
                      <a:lnTo>
                        <a:pt x="9" y="19"/>
                      </a:lnTo>
                      <a:lnTo>
                        <a:pt x="4" y="16"/>
                      </a:lnTo>
                      <a:lnTo>
                        <a:pt x="2" y="12"/>
                      </a:lnTo>
                      <a:lnTo>
                        <a:pt x="0" y="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9" name="Freeform 321">
                  <a:extLst>
                    <a:ext uri="{FF2B5EF4-FFF2-40B4-BE49-F238E27FC236}">
                      <a16:creationId xmlns:a16="http://schemas.microsoft.com/office/drawing/2014/main" id="{E45035DE-2781-409A-A9CC-5CCE137FFF63}"/>
                    </a:ext>
                  </a:extLst>
                </p:cNvPr>
                <p:cNvSpPr>
                  <a:spLocks/>
                </p:cNvSpPr>
                <p:nvPr/>
              </p:nvSpPr>
              <p:spPr bwMode="auto">
                <a:xfrm>
                  <a:off x="136" y="322"/>
                  <a:ext cx="11" cy="11"/>
                </a:xfrm>
                <a:custGeom>
                  <a:avLst/>
                  <a:gdLst>
                    <a:gd name="T0" fmla="*/ 1 w 22"/>
                    <a:gd name="T1" fmla="*/ 2 h 22"/>
                    <a:gd name="T2" fmla="*/ 3 w 22"/>
                    <a:gd name="T3" fmla="*/ 0 h 22"/>
                    <a:gd name="T4" fmla="*/ 6 w 22"/>
                    <a:gd name="T5" fmla="*/ 0 h 22"/>
                    <a:gd name="T6" fmla="*/ 8 w 22"/>
                    <a:gd name="T7" fmla="*/ 1 h 22"/>
                    <a:gd name="T8" fmla="*/ 10 w 22"/>
                    <a:gd name="T9" fmla="*/ 2 h 22"/>
                    <a:gd name="T10" fmla="*/ 11 w 22"/>
                    <a:gd name="T11" fmla="*/ 4 h 22"/>
                    <a:gd name="T12" fmla="*/ 11 w 22"/>
                    <a:gd name="T13" fmla="*/ 6 h 22"/>
                    <a:gd name="T14" fmla="*/ 11 w 22"/>
                    <a:gd name="T15" fmla="*/ 9 h 22"/>
                    <a:gd name="T16" fmla="*/ 11 w 22"/>
                    <a:gd name="T17" fmla="*/ 10 h 22"/>
                    <a:gd name="T18" fmla="*/ 9 w 22"/>
                    <a:gd name="T19" fmla="*/ 11 h 22"/>
                    <a:gd name="T20" fmla="*/ 6 w 22"/>
                    <a:gd name="T21" fmla="*/ 11 h 22"/>
                    <a:gd name="T22" fmla="*/ 4 w 22"/>
                    <a:gd name="T23" fmla="*/ 10 h 22"/>
                    <a:gd name="T24" fmla="*/ 2 w 22"/>
                    <a:gd name="T25" fmla="*/ 9 h 22"/>
                    <a:gd name="T26" fmla="*/ 1 w 22"/>
                    <a:gd name="T27" fmla="*/ 7 h 22"/>
                    <a:gd name="T28" fmla="*/ 0 w 22"/>
                    <a:gd name="T29" fmla="*/ 5 h 22"/>
                    <a:gd name="T30" fmla="*/ 0 w 22"/>
                    <a:gd name="T31" fmla="*/ 3 h 22"/>
                    <a:gd name="T32" fmla="*/ 1 w 22"/>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2" y="3"/>
                      </a:moveTo>
                      <a:lnTo>
                        <a:pt x="6" y="0"/>
                      </a:lnTo>
                      <a:lnTo>
                        <a:pt x="11" y="0"/>
                      </a:lnTo>
                      <a:lnTo>
                        <a:pt x="16" y="2"/>
                      </a:lnTo>
                      <a:lnTo>
                        <a:pt x="19" y="4"/>
                      </a:lnTo>
                      <a:lnTo>
                        <a:pt x="22" y="7"/>
                      </a:lnTo>
                      <a:lnTo>
                        <a:pt x="22" y="12"/>
                      </a:lnTo>
                      <a:lnTo>
                        <a:pt x="22" y="17"/>
                      </a:lnTo>
                      <a:lnTo>
                        <a:pt x="21" y="20"/>
                      </a:lnTo>
                      <a:lnTo>
                        <a:pt x="17" y="22"/>
                      </a:lnTo>
                      <a:lnTo>
                        <a:pt x="11" y="22"/>
                      </a:lnTo>
                      <a:lnTo>
                        <a:pt x="7" y="20"/>
                      </a:lnTo>
                      <a:lnTo>
                        <a:pt x="3" y="18"/>
                      </a:lnTo>
                      <a:lnTo>
                        <a:pt x="1" y="14"/>
                      </a:lnTo>
                      <a:lnTo>
                        <a:pt x="0" y="10"/>
                      </a:lnTo>
                      <a:lnTo>
                        <a:pt x="0" y="6"/>
                      </a:lnTo>
                      <a:lnTo>
                        <a:pt x="2"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0" name="Freeform 322">
                  <a:extLst>
                    <a:ext uri="{FF2B5EF4-FFF2-40B4-BE49-F238E27FC236}">
                      <a16:creationId xmlns:a16="http://schemas.microsoft.com/office/drawing/2014/main" id="{5C98F995-2C92-457E-9DCD-7FD70361C7A9}"/>
                    </a:ext>
                  </a:extLst>
                </p:cNvPr>
                <p:cNvSpPr>
                  <a:spLocks/>
                </p:cNvSpPr>
                <p:nvPr/>
              </p:nvSpPr>
              <p:spPr bwMode="auto">
                <a:xfrm>
                  <a:off x="112" y="335"/>
                  <a:ext cx="10" cy="11"/>
                </a:xfrm>
                <a:custGeom>
                  <a:avLst/>
                  <a:gdLst>
                    <a:gd name="T0" fmla="*/ 1 w 21"/>
                    <a:gd name="T1" fmla="*/ 2 h 22"/>
                    <a:gd name="T2" fmla="*/ 2 w 21"/>
                    <a:gd name="T3" fmla="*/ 1 h 22"/>
                    <a:gd name="T4" fmla="*/ 5 w 21"/>
                    <a:gd name="T5" fmla="*/ 0 h 22"/>
                    <a:gd name="T6" fmla="*/ 7 w 21"/>
                    <a:gd name="T7" fmla="*/ 0 h 22"/>
                    <a:gd name="T8" fmla="*/ 9 w 21"/>
                    <a:gd name="T9" fmla="*/ 1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4"/>
                      </a:moveTo>
                      <a:lnTo>
                        <a:pt x="5" y="2"/>
                      </a:lnTo>
                      <a:lnTo>
                        <a:pt x="10" y="0"/>
                      </a:lnTo>
                      <a:lnTo>
                        <a:pt x="14" y="0"/>
                      </a:lnTo>
                      <a:lnTo>
                        <a:pt x="19" y="2"/>
                      </a:lnTo>
                      <a:lnTo>
                        <a:pt x="21" y="7"/>
                      </a:lnTo>
                      <a:lnTo>
                        <a:pt x="21" y="11"/>
                      </a:lnTo>
                      <a:lnTo>
                        <a:pt x="20" y="16"/>
                      </a:lnTo>
                      <a:lnTo>
                        <a:pt x="18" y="19"/>
                      </a:lnTo>
                      <a:lnTo>
                        <a:pt x="14" y="21"/>
                      </a:lnTo>
                      <a:lnTo>
                        <a:pt x="11" y="22"/>
                      </a:lnTo>
                      <a:lnTo>
                        <a:pt x="6" y="22"/>
                      </a:lnTo>
                      <a:lnTo>
                        <a:pt x="3" y="19"/>
                      </a:lnTo>
                      <a:lnTo>
                        <a:pt x="0" y="16"/>
                      </a:lnTo>
                      <a:lnTo>
                        <a:pt x="0" y="11"/>
                      </a:lnTo>
                      <a:lnTo>
                        <a:pt x="2" y="8"/>
                      </a:lnTo>
                      <a:lnTo>
                        <a:pt x="3"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1" name="Freeform 323">
                  <a:extLst>
                    <a:ext uri="{FF2B5EF4-FFF2-40B4-BE49-F238E27FC236}">
                      <a16:creationId xmlns:a16="http://schemas.microsoft.com/office/drawing/2014/main" id="{D4BA63C1-ECE7-46DC-83ED-EDFE3395549B}"/>
                    </a:ext>
                  </a:extLst>
                </p:cNvPr>
                <p:cNvSpPr>
                  <a:spLocks/>
                </p:cNvSpPr>
                <p:nvPr/>
              </p:nvSpPr>
              <p:spPr bwMode="auto">
                <a:xfrm>
                  <a:off x="94" y="322"/>
                  <a:ext cx="11" cy="11"/>
                </a:xfrm>
                <a:custGeom>
                  <a:avLst/>
                  <a:gdLst>
                    <a:gd name="T0" fmla="*/ 2 w 22"/>
                    <a:gd name="T1" fmla="*/ 1 h 22"/>
                    <a:gd name="T2" fmla="*/ 1 w 22"/>
                    <a:gd name="T3" fmla="*/ 3 h 22"/>
                    <a:gd name="T4" fmla="*/ 0 w 22"/>
                    <a:gd name="T5" fmla="*/ 5 h 22"/>
                    <a:gd name="T6" fmla="*/ 0 w 22"/>
                    <a:gd name="T7" fmla="*/ 7 h 22"/>
                    <a:gd name="T8" fmla="*/ 1 w 22"/>
                    <a:gd name="T9" fmla="*/ 9 h 22"/>
                    <a:gd name="T10" fmla="*/ 2 w 22"/>
                    <a:gd name="T11" fmla="*/ 10 h 22"/>
                    <a:gd name="T12" fmla="*/ 5 w 22"/>
                    <a:gd name="T13" fmla="*/ 11 h 22"/>
                    <a:gd name="T14" fmla="*/ 8 w 22"/>
                    <a:gd name="T15" fmla="*/ 11 h 22"/>
                    <a:gd name="T16" fmla="*/ 9 w 22"/>
                    <a:gd name="T17" fmla="*/ 10 h 22"/>
                    <a:gd name="T18" fmla="*/ 11 w 22"/>
                    <a:gd name="T19" fmla="*/ 8 h 22"/>
                    <a:gd name="T20" fmla="*/ 11 w 22"/>
                    <a:gd name="T21" fmla="*/ 7 h 22"/>
                    <a:gd name="T22" fmla="*/ 11 w 22"/>
                    <a:gd name="T23" fmla="*/ 5 h 22"/>
                    <a:gd name="T24" fmla="*/ 11 w 22"/>
                    <a:gd name="T25" fmla="*/ 3 h 22"/>
                    <a:gd name="T26" fmla="*/ 9 w 22"/>
                    <a:gd name="T27" fmla="*/ 2 h 22"/>
                    <a:gd name="T28" fmla="*/ 7 w 22"/>
                    <a:gd name="T29" fmla="*/ 1 h 22"/>
                    <a:gd name="T30" fmla="*/ 4 w 22"/>
                    <a:gd name="T31" fmla="*/ 0 h 22"/>
                    <a:gd name="T32" fmla="*/ 2 w 22"/>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3" y="1"/>
                      </a:moveTo>
                      <a:lnTo>
                        <a:pt x="1" y="5"/>
                      </a:lnTo>
                      <a:lnTo>
                        <a:pt x="0" y="10"/>
                      </a:lnTo>
                      <a:lnTo>
                        <a:pt x="0" y="14"/>
                      </a:lnTo>
                      <a:lnTo>
                        <a:pt x="1" y="18"/>
                      </a:lnTo>
                      <a:lnTo>
                        <a:pt x="4" y="20"/>
                      </a:lnTo>
                      <a:lnTo>
                        <a:pt x="10" y="22"/>
                      </a:lnTo>
                      <a:lnTo>
                        <a:pt x="15" y="22"/>
                      </a:lnTo>
                      <a:lnTo>
                        <a:pt x="18" y="20"/>
                      </a:lnTo>
                      <a:lnTo>
                        <a:pt x="21" y="16"/>
                      </a:lnTo>
                      <a:lnTo>
                        <a:pt x="22" y="13"/>
                      </a:lnTo>
                      <a:lnTo>
                        <a:pt x="22" y="10"/>
                      </a:lnTo>
                      <a:lnTo>
                        <a:pt x="21" y="6"/>
                      </a:lnTo>
                      <a:lnTo>
                        <a:pt x="17" y="4"/>
                      </a:lnTo>
                      <a:lnTo>
                        <a:pt x="13" y="1"/>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2" name="Freeform 324">
                  <a:extLst>
                    <a:ext uri="{FF2B5EF4-FFF2-40B4-BE49-F238E27FC236}">
                      <a16:creationId xmlns:a16="http://schemas.microsoft.com/office/drawing/2014/main" id="{D63723E8-7518-41C7-B588-BDC68E442E68}"/>
                    </a:ext>
                  </a:extLst>
                </p:cNvPr>
                <p:cNvSpPr>
                  <a:spLocks/>
                </p:cNvSpPr>
                <p:nvPr/>
              </p:nvSpPr>
              <p:spPr bwMode="auto">
                <a:xfrm>
                  <a:off x="88" y="342"/>
                  <a:ext cx="9" cy="10"/>
                </a:xfrm>
                <a:custGeom>
                  <a:avLst/>
                  <a:gdLst>
                    <a:gd name="T0" fmla="*/ 0 w 19"/>
                    <a:gd name="T1" fmla="*/ 6 h 19"/>
                    <a:gd name="T2" fmla="*/ 0 w 19"/>
                    <a:gd name="T3" fmla="*/ 5 h 19"/>
                    <a:gd name="T4" fmla="*/ 0 w 19"/>
                    <a:gd name="T5" fmla="*/ 3 h 19"/>
                    <a:gd name="T6" fmla="*/ 1 w 19"/>
                    <a:gd name="T7" fmla="*/ 2 h 19"/>
                    <a:gd name="T8" fmla="*/ 3 w 19"/>
                    <a:gd name="T9" fmla="*/ 1 h 19"/>
                    <a:gd name="T10" fmla="*/ 6 w 19"/>
                    <a:gd name="T11" fmla="*/ 0 h 19"/>
                    <a:gd name="T12" fmla="*/ 7 w 19"/>
                    <a:gd name="T13" fmla="*/ 1 h 19"/>
                    <a:gd name="T14" fmla="*/ 8 w 19"/>
                    <a:gd name="T15" fmla="*/ 2 h 19"/>
                    <a:gd name="T16" fmla="*/ 9 w 19"/>
                    <a:gd name="T17" fmla="*/ 4 h 19"/>
                    <a:gd name="T18" fmla="*/ 9 w 19"/>
                    <a:gd name="T19" fmla="*/ 5 h 19"/>
                    <a:gd name="T20" fmla="*/ 8 w 19"/>
                    <a:gd name="T21" fmla="*/ 8 h 19"/>
                    <a:gd name="T22" fmla="*/ 7 w 19"/>
                    <a:gd name="T23" fmla="*/ 9 h 19"/>
                    <a:gd name="T24" fmla="*/ 6 w 19"/>
                    <a:gd name="T25" fmla="*/ 10 h 19"/>
                    <a:gd name="T26" fmla="*/ 4 w 19"/>
                    <a:gd name="T27" fmla="*/ 10 h 19"/>
                    <a:gd name="T28" fmla="*/ 2 w 19"/>
                    <a:gd name="T29" fmla="*/ 9 h 19"/>
                    <a:gd name="T30" fmla="*/ 0 w 19"/>
                    <a:gd name="T31" fmla="*/ 8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2"/>
                      </a:moveTo>
                      <a:lnTo>
                        <a:pt x="0" y="9"/>
                      </a:lnTo>
                      <a:lnTo>
                        <a:pt x="0" y="5"/>
                      </a:lnTo>
                      <a:lnTo>
                        <a:pt x="3" y="3"/>
                      </a:lnTo>
                      <a:lnTo>
                        <a:pt x="6" y="1"/>
                      </a:lnTo>
                      <a:lnTo>
                        <a:pt x="12" y="0"/>
                      </a:lnTo>
                      <a:lnTo>
                        <a:pt x="15" y="1"/>
                      </a:lnTo>
                      <a:lnTo>
                        <a:pt x="17" y="3"/>
                      </a:lnTo>
                      <a:lnTo>
                        <a:pt x="19" y="7"/>
                      </a:lnTo>
                      <a:lnTo>
                        <a:pt x="19" y="10"/>
                      </a:lnTo>
                      <a:lnTo>
                        <a:pt x="17" y="15"/>
                      </a:lnTo>
                      <a:lnTo>
                        <a:pt x="14" y="17"/>
                      </a:lnTo>
                      <a:lnTo>
                        <a:pt x="12" y="19"/>
                      </a:lnTo>
                      <a:lnTo>
                        <a:pt x="8" y="19"/>
                      </a:lnTo>
                      <a:lnTo>
                        <a:pt x="5" y="17"/>
                      </a:lnTo>
                      <a:lnTo>
                        <a:pt x="1" y="15"/>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3" name="Freeform 325">
                  <a:extLst>
                    <a:ext uri="{FF2B5EF4-FFF2-40B4-BE49-F238E27FC236}">
                      <a16:creationId xmlns:a16="http://schemas.microsoft.com/office/drawing/2014/main" id="{61BF9358-E4EF-4537-84AC-E04E6F350C40}"/>
                    </a:ext>
                  </a:extLst>
                </p:cNvPr>
                <p:cNvSpPr>
                  <a:spLocks/>
                </p:cNvSpPr>
                <p:nvPr/>
              </p:nvSpPr>
              <p:spPr bwMode="auto">
                <a:xfrm>
                  <a:off x="105" y="357"/>
                  <a:ext cx="8" cy="11"/>
                </a:xfrm>
                <a:custGeom>
                  <a:avLst/>
                  <a:gdLst>
                    <a:gd name="T0" fmla="*/ 3 w 16"/>
                    <a:gd name="T1" fmla="*/ 11 h 22"/>
                    <a:gd name="T2" fmla="*/ 1 w 16"/>
                    <a:gd name="T3" fmla="*/ 10 h 22"/>
                    <a:gd name="T4" fmla="*/ 0 w 16"/>
                    <a:gd name="T5" fmla="*/ 9 h 22"/>
                    <a:gd name="T6" fmla="*/ 0 w 16"/>
                    <a:gd name="T7" fmla="*/ 8 h 22"/>
                    <a:gd name="T8" fmla="*/ 0 w 16"/>
                    <a:gd name="T9" fmla="*/ 5 h 22"/>
                    <a:gd name="T10" fmla="*/ 1 w 16"/>
                    <a:gd name="T11" fmla="*/ 4 h 22"/>
                    <a:gd name="T12" fmla="*/ 2 w 16"/>
                    <a:gd name="T13" fmla="*/ 2 h 22"/>
                    <a:gd name="T14" fmla="*/ 4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9 h 22"/>
                    <a:gd name="T30" fmla="*/ 5 w 16"/>
                    <a:gd name="T31" fmla="*/ 10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0"/>
                      </a:lnTo>
                      <a:lnTo>
                        <a:pt x="0" y="18"/>
                      </a:lnTo>
                      <a:lnTo>
                        <a:pt x="0" y="15"/>
                      </a:lnTo>
                      <a:lnTo>
                        <a:pt x="0" y="10"/>
                      </a:lnTo>
                      <a:lnTo>
                        <a:pt x="1" y="7"/>
                      </a:lnTo>
                      <a:lnTo>
                        <a:pt x="3" y="3"/>
                      </a:lnTo>
                      <a:lnTo>
                        <a:pt x="7" y="1"/>
                      </a:lnTo>
                      <a:lnTo>
                        <a:pt x="10" y="0"/>
                      </a:lnTo>
                      <a:lnTo>
                        <a:pt x="12" y="1"/>
                      </a:lnTo>
                      <a:lnTo>
                        <a:pt x="15" y="3"/>
                      </a:lnTo>
                      <a:lnTo>
                        <a:pt x="16" y="8"/>
                      </a:lnTo>
                      <a:lnTo>
                        <a:pt x="16" y="11"/>
                      </a:lnTo>
                      <a:lnTo>
                        <a:pt x="15" y="15"/>
                      </a:lnTo>
                      <a:lnTo>
                        <a:pt x="12" y="18"/>
                      </a:lnTo>
                      <a:lnTo>
                        <a:pt x="10" y="20"/>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4" name="Freeform 326">
                  <a:extLst>
                    <a:ext uri="{FF2B5EF4-FFF2-40B4-BE49-F238E27FC236}">
                      <a16:creationId xmlns:a16="http://schemas.microsoft.com/office/drawing/2014/main" id="{ADDC1F5D-0E1B-4A01-805F-4C4BB6F9BD40}"/>
                    </a:ext>
                  </a:extLst>
                </p:cNvPr>
                <p:cNvSpPr>
                  <a:spLocks/>
                </p:cNvSpPr>
                <p:nvPr/>
              </p:nvSpPr>
              <p:spPr bwMode="auto">
                <a:xfrm>
                  <a:off x="119" y="346"/>
                  <a:ext cx="10" cy="13"/>
                </a:xfrm>
                <a:custGeom>
                  <a:avLst/>
                  <a:gdLst>
                    <a:gd name="T0" fmla="*/ 1 w 20"/>
                    <a:gd name="T1" fmla="*/ 7 h 25"/>
                    <a:gd name="T2" fmla="*/ 2 w 20"/>
                    <a:gd name="T3" fmla="*/ 5 h 25"/>
                    <a:gd name="T4" fmla="*/ 3 w 20"/>
                    <a:gd name="T5" fmla="*/ 3 h 25"/>
                    <a:gd name="T6" fmla="*/ 4 w 20"/>
                    <a:gd name="T7" fmla="*/ 1 h 25"/>
                    <a:gd name="T8" fmla="*/ 7 w 20"/>
                    <a:gd name="T9" fmla="*/ 0 h 25"/>
                    <a:gd name="T10" fmla="*/ 9 w 20"/>
                    <a:gd name="T11" fmla="*/ 1 h 25"/>
                    <a:gd name="T12" fmla="*/ 10 w 20"/>
                    <a:gd name="T13" fmla="*/ 3 h 25"/>
                    <a:gd name="T14" fmla="*/ 10 w 20"/>
                    <a:gd name="T15" fmla="*/ 4 h 25"/>
                    <a:gd name="T16" fmla="*/ 10 w 20"/>
                    <a:gd name="T17" fmla="*/ 7 h 25"/>
                    <a:gd name="T18" fmla="*/ 9 w 20"/>
                    <a:gd name="T19" fmla="*/ 9 h 25"/>
                    <a:gd name="T20" fmla="*/ 8 w 20"/>
                    <a:gd name="T21" fmla="*/ 11 h 25"/>
                    <a:gd name="T22" fmla="*/ 6 w 20"/>
                    <a:gd name="T23" fmla="*/ 12 h 25"/>
                    <a:gd name="T24" fmla="*/ 4 w 20"/>
                    <a:gd name="T25" fmla="*/ 13 h 25"/>
                    <a:gd name="T26" fmla="*/ 2 w 20"/>
                    <a:gd name="T27" fmla="*/ 12 h 25"/>
                    <a:gd name="T28" fmla="*/ 1 w 20"/>
                    <a:gd name="T29" fmla="*/ 11 h 25"/>
                    <a:gd name="T30" fmla="*/ 0 w 20"/>
                    <a:gd name="T31" fmla="*/ 9 h 25"/>
                    <a:gd name="T32" fmla="*/ 1 w 20"/>
                    <a:gd name="T33" fmla="*/ 7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5">
                      <a:moveTo>
                        <a:pt x="2" y="14"/>
                      </a:moveTo>
                      <a:lnTo>
                        <a:pt x="4" y="9"/>
                      </a:lnTo>
                      <a:lnTo>
                        <a:pt x="6" y="5"/>
                      </a:lnTo>
                      <a:lnTo>
                        <a:pt x="8" y="1"/>
                      </a:lnTo>
                      <a:lnTo>
                        <a:pt x="13" y="0"/>
                      </a:lnTo>
                      <a:lnTo>
                        <a:pt x="18" y="1"/>
                      </a:lnTo>
                      <a:lnTo>
                        <a:pt x="20" y="5"/>
                      </a:lnTo>
                      <a:lnTo>
                        <a:pt x="20" y="8"/>
                      </a:lnTo>
                      <a:lnTo>
                        <a:pt x="20" y="13"/>
                      </a:lnTo>
                      <a:lnTo>
                        <a:pt x="18" y="17"/>
                      </a:lnTo>
                      <a:lnTo>
                        <a:pt x="15" y="21"/>
                      </a:lnTo>
                      <a:lnTo>
                        <a:pt x="11" y="24"/>
                      </a:lnTo>
                      <a:lnTo>
                        <a:pt x="7" y="25"/>
                      </a:lnTo>
                      <a:lnTo>
                        <a:pt x="4" y="24"/>
                      </a:lnTo>
                      <a:lnTo>
                        <a:pt x="2" y="21"/>
                      </a:lnTo>
                      <a:lnTo>
                        <a:pt x="0" y="17"/>
                      </a:lnTo>
                      <a:lnTo>
                        <a:pt x="2"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5" name="Freeform 327">
                  <a:extLst>
                    <a:ext uri="{FF2B5EF4-FFF2-40B4-BE49-F238E27FC236}">
                      <a16:creationId xmlns:a16="http://schemas.microsoft.com/office/drawing/2014/main" id="{D74D357D-42DB-4A62-9B13-58DEA8AE285F}"/>
                    </a:ext>
                  </a:extLst>
                </p:cNvPr>
                <p:cNvSpPr>
                  <a:spLocks/>
                </p:cNvSpPr>
                <p:nvPr/>
              </p:nvSpPr>
              <p:spPr bwMode="auto">
                <a:xfrm>
                  <a:off x="132" y="349"/>
                  <a:ext cx="10" cy="10"/>
                </a:xfrm>
                <a:custGeom>
                  <a:avLst/>
                  <a:gdLst>
                    <a:gd name="T0" fmla="*/ 8 w 19"/>
                    <a:gd name="T1" fmla="*/ 1 h 19"/>
                    <a:gd name="T2" fmla="*/ 9 w 19"/>
                    <a:gd name="T3" fmla="*/ 2 h 19"/>
                    <a:gd name="T4" fmla="*/ 9 w 19"/>
                    <a:gd name="T5" fmla="*/ 4 h 19"/>
                    <a:gd name="T6" fmla="*/ 10 w 19"/>
                    <a:gd name="T7" fmla="*/ 5 h 19"/>
                    <a:gd name="T8" fmla="*/ 9 w 19"/>
                    <a:gd name="T9" fmla="*/ 6 h 19"/>
                    <a:gd name="T10" fmla="*/ 8 w 19"/>
                    <a:gd name="T11" fmla="*/ 8 h 19"/>
                    <a:gd name="T12" fmla="*/ 7 w 19"/>
                    <a:gd name="T13" fmla="*/ 9 h 19"/>
                    <a:gd name="T14" fmla="*/ 5 w 19"/>
                    <a:gd name="T15" fmla="*/ 10 h 19"/>
                    <a:gd name="T16" fmla="*/ 3 w 19"/>
                    <a:gd name="T17" fmla="*/ 10 h 19"/>
                    <a:gd name="T18" fmla="*/ 2 w 19"/>
                    <a:gd name="T19" fmla="*/ 9 h 19"/>
                    <a:gd name="T20" fmla="*/ 1 w 19"/>
                    <a:gd name="T21" fmla="*/ 8 h 19"/>
                    <a:gd name="T22" fmla="*/ 0 w 19"/>
                    <a:gd name="T23" fmla="*/ 6 h 19"/>
                    <a:gd name="T24" fmla="*/ 0 w 19"/>
                    <a:gd name="T25" fmla="*/ 4 h 19"/>
                    <a:gd name="T26" fmla="*/ 1 w 19"/>
                    <a:gd name="T27" fmla="*/ 2 h 19"/>
                    <a:gd name="T28" fmla="*/ 3 w 19"/>
                    <a:gd name="T29" fmla="*/ 1 h 19"/>
                    <a:gd name="T30" fmla="*/ 5 w 19"/>
                    <a:gd name="T31" fmla="*/ 0 h 19"/>
                    <a:gd name="T32" fmla="*/ 8 w 19"/>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3"/>
                      </a:lnTo>
                      <a:lnTo>
                        <a:pt x="18" y="7"/>
                      </a:lnTo>
                      <a:lnTo>
                        <a:pt x="19" y="9"/>
                      </a:lnTo>
                      <a:lnTo>
                        <a:pt x="18" y="12"/>
                      </a:lnTo>
                      <a:lnTo>
                        <a:pt x="15" y="16"/>
                      </a:lnTo>
                      <a:lnTo>
                        <a:pt x="13" y="18"/>
                      </a:lnTo>
                      <a:lnTo>
                        <a:pt x="9" y="19"/>
                      </a:lnTo>
                      <a:lnTo>
                        <a:pt x="6" y="19"/>
                      </a:lnTo>
                      <a:lnTo>
                        <a:pt x="3" y="18"/>
                      </a:lnTo>
                      <a:lnTo>
                        <a:pt x="1" y="15"/>
                      </a:lnTo>
                      <a:lnTo>
                        <a:pt x="0" y="11"/>
                      </a:lnTo>
                      <a:lnTo>
                        <a:pt x="0" y="8"/>
                      </a:lnTo>
                      <a:lnTo>
                        <a:pt x="2" y="3"/>
                      </a:lnTo>
                      <a:lnTo>
                        <a:pt x="6" y="1"/>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6" name="Freeform 328">
                  <a:extLst>
                    <a:ext uri="{FF2B5EF4-FFF2-40B4-BE49-F238E27FC236}">
                      <a16:creationId xmlns:a16="http://schemas.microsoft.com/office/drawing/2014/main" id="{66BD4A98-537E-48E0-BBC4-128A8FD46240}"/>
                    </a:ext>
                  </a:extLst>
                </p:cNvPr>
                <p:cNvSpPr>
                  <a:spLocks/>
                </p:cNvSpPr>
                <p:nvPr/>
              </p:nvSpPr>
              <p:spPr bwMode="auto">
                <a:xfrm>
                  <a:off x="22" y="363"/>
                  <a:ext cx="82" cy="57"/>
                </a:xfrm>
                <a:custGeom>
                  <a:avLst/>
                  <a:gdLst>
                    <a:gd name="T0" fmla="*/ 80 w 163"/>
                    <a:gd name="T1" fmla="*/ 6 h 113"/>
                    <a:gd name="T2" fmla="*/ 78 w 163"/>
                    <a:gd name="T3" fmla="*/ 5 h 113"/>
                    <a:gd name="T4" fmla="*/ 78 w 163"/>
                    <a:gd name="T5" fmla="*/ 3 h 113"/>
                    <a:gd name="T6" fmla="*/ 74 w 163"/>
                    <a:gd name="T7" fmla="*/ 7 h 113"/>
                    <a:gd name="T8" fmla="*/ 66 w 163"/>
                    <a:gd name="T9" fmla="*/ 5 h 113"/>
                    <a:gd name="T10" fmla="*/ 49 w 163"/>
                    <a:gd name="T11" fmla="*/ 2 h 113"/>
                    <a:gd name="T12" fmla="*/ 35 w 163"/>
                    <a:gd name="T13" fmla="*/ 1 h 113"/>
                    <a:gd name="T14" fmla="*/ 33 w 163"/>
                    <a:gd name="T15" fmla="*/ 3 h 113"/>
                    <a:gd name="T16" fmla="*/ 44 w 163"/>
                    <a:gd name="T17" fmla="*/ 3 h 113"/>
                    <a:gd name="T18" fmla="*/ 59 w 163"/>
                    <a:gd name="T19" fmla="*/ 6 h 113"/>
                    <a:gd name="T20" fmla="*/ 69 w 163"/>
                    <a:gd name="T21" fmla="*/ 11 h 113"/>
                    <a:gd name="T22" fmla="*/ 68 w 163"/>
                    <a:gd name="T23" fmla="*/ 13 h 113"/>
                    <a:gd name="T24" fmla="*/ 61 w 163"/>
                    <a:gd name="T25" fmla="*/ 17 h 113"/>
                    <a:gd name="T26" fmla="*/ 54 w 163"/>
                    <a:gd name="T27" fmla="*/ 18 h 113"/>
                    <a:gd name="T28" fmla="*/ 42 w 163"/>
                    <a:gd name="T29" fmla="*/ 14 h 113"/>
                    <a:gd name="T30" fmla="*/ 28 w 163"/>
                    <a:gd name="T31" fmla="*/ 13 h 113"/>
                    <a:gd name="T32" fmla="*/ 21 w 163"/>
                    <a:gd name="T33" fmla="*/ 16 h 113"/>
                    <a:gd name="T34" fmla="*/ 25 w 163"/>
                    <a:gd name="T35" fmla="*/ 16 h 113"/>
                    <a:gd name="T36" fmla="*/ 32 w 163"/>
                    <a:gd name="T37" fmla="*/ 16 h 113"/>
                    <a:gd name="T38" fmla="*/ 40 w 163"/>
                    <a:gd name="T39" fmla="*/ 17 h 113"/>
                    <a:gd name="T40" fmla="*/ 50 w 163"/>
                    <a:gd name="T41" fmla="*/ 20 h 113"/>
                    <a:gd name="T42" fmla="*/ 51 w 163"/>
                    <a:gd name="T43" fmla="*/ 23 h 113"/>
                    <a:gd name="T44" fmla="*/ 39 w 163"/>
                    <a:gd name="T45" fmla="*/ 28 h 113"/>
                    <a:gd name="T46" fmla="*/ 28 w 163"/>
                    <a:gd name="T47" fmla="*/ 26 h 113"/>
                    <a:gd name="T48" fmla="*/ 18 w 163"/>
                    <a:gd name="T49" fmla="*/ 23 h 113"/>
                    <a:gd name="T50" fmla="*/ 21 w 163"/>
                    <a:gd name="T51" fmla="*/ 26 h 113"/>
                    <a:gd name="T52" fmla="*/ 31 w 163"/>
                    <a:gd name="T53" fmla="*/ 30 h 113"/>
                    <a:gd name="T54" fmla="*/ 20 w 163"/>
                    <a:gd name="T55" fmla="*/ 34 h 113"/>
                    <a:gd name="T56" fmla="*/ 7 w 163"/>
                    <a:gd name="T57" fmla="*/ 38 h 113"/>
                    <a:gd name="T58" fmla="*/ 0 w 163"/>
                    <a:gd name="T59" fmla="*/ 40 h 113"/>
                    <a:gd name="T60" fmla="*/ 4 w 163"/>
                    <a:gd name="T61" fmla="*/ 41 h 113"/>
                    <a:gd name="T62" fmla="*/ 15 w 163"/>
                    <a:gd name="T63" fmla="*/ 40 h 113"/>
                    <a:gd name="T64" fmla="*/ 28 w 163"/>
                    <a:gd name="T65" fmla="*/ 36 h 113"/>
                    <a:gd name="T66" fmla="*/ 34 w 163"/>
                    <a:gd name="T67" fmla="*/ 38 h 113"/>
                    <a:gd name="T68" fmla="*/ 28 w 163"/>
                    <a:gd name="T69" fmla="*/ 55 h 113"/>
                    <a:gd name="T70" fmla="*/ 29 w 163"/>
                    <a:gd name="T71" fmla="*/ 57 h 113"/>
                    <a:gd name="T72" fmla="*/ 36 w 163"/>
                    <a:gd name="T73" fmla="*/ 45 h 113"/>
                    <a:gd name="T74" fmla="*/ 42 w 163"/>
                    <a:gd name="T75" fmla="*/ 33 h 113"/>
                    <a:gd name="T76" fmla="*/ 50 w 163"/>
                    <a:gd name="T77" fmla="*/ 30 h 113"/>
                    <a:gd name="T78" fmla="*/ 57 w 163"/>
                    <a:gd name="T79" fmla="*/ 26 h 113"/>
                    <a:gd name="T80" fmla="*/ 58 w 163"/>
                    <a:gd name="T81" fmla="*/ 38 h 113"/>
                    <a:gd name="T82" fmla="*/ 54 w 163"/>
                    <a:gd name="T83" fmla="*/ 52 h 113"/>
                    <a:gd name="T84" fmla="*/ 57 w 163"/>
                    <a:gd name="T85" fmla="*/ 49 h 113"/>
                    <a:gd name="T86" fmla="*/ 63 w 163"/>
                    <a:gd name="T87" fmla="*/ 31 h 113"/>
                    <a:gd name="T88" fmla="*/ 69 w 163"/>
                    <a:gd name="T89" fmla="*/ 18 h 113"/>
                    <a:gd name="T90" fmla="*/ 74 w 163"/>
                    <a:gd name="T91" fmla="*/ 13 h 113"/>
                    <a:gd name="T92" fmla="*/ 76 w 163"/>
                    <a:gd name="T93" fmla="*/ 16 h 113"/>
                    <a:gd name="T94" fmla="*/ 74 w 163"/>
                    <a:gd name="T95" fmla="*/ 35 h 113"/>
                    <a:gd name="T96" fmla="*/ 79 w 163"/>
                    <a:gd name="T97" fmla="*/ 25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4"/>
                      </a:moveTo>
                      <a:lnTo>
                        <a:pt x="162" y="13"/>
                      </a:lnTo>
                      <a:lnTo>
                        <a:pt x="160" y="12"/>
                      </a:lnTo>
                      <a:lnTo>
                        <a:pt x="159" y="12"/>
                      </a:lnTo>
                      <a:lnTo>
                        <a:pt x="158" y="11"/>
                      </a:lnTo>
                      <a:lnTo>
                        <a:pt x="156" y="10"/>
                      </a:lnTo>
                      <a:lnTo>
                        <a:pt x="156" y="7"/>
                      </a:lnTo>
                      <a:lnTo>
                        <a:pt x="155" y="6"/>
                      </a:lnTo>
                      <a:lnTo>
                        <a:pt x="155" y="5"/>
                      </a:lnTo>
                      <a:lnTo>
                        <a:pt x="153" y="8"/>
                      </a:lnTo>
                      <a:lnTo>
                        <a:pt x="151" y="11"/>
                      </a:lnTo>
                      <a:lnTo>
                        <a:pt x="147" y="13"/>
                      </a:lnTo>
                      <a:lnTo>
                        <a:pt x="146" y="14"/>
                      </a:lnTo>
                      <a:lnTo>
                        <a:pt x="139" y="12"/>
                      </a:lnTo>
                      <a:lnTo>
                        <a:pt x="131" y="10"/>
                      </a:lnTo>
                      <a:lnTo>
                        <a:pt x="120" y="7"/>
                      </a:lnTo>
                      <a:lnTo>
                        <a:pt x="108" y="4"/>
                      </a:lnTo>
                      <a:lnTo>
                        <a:pt x="97" y="3"/>
                      </a:lnTo>
                      <a:lnTo>
                        <a:pt x="85" y="1"/>
                      </a:lnTo>
                      <a:lnTo>
                        <a:pt x="77" y="0"/>
                      </a:lnTo>
                      <a:lnTo>
                        <a:pt x="70" y="1"/>
                      </a:lnTo>
                      <a:lnTo>
                        <a:pt x="63" y="4"/>
                      </a:lnTo>
                      <a:lnTo>
                        <a:pt x="62" y="5"/>
                      </a:lnTo>
                      <a:lnTo>
                        <a:pt x="65" y="6"/>
                      </a:lnTo>
                      <a:lnTo>
                        <a:pt x="70" y="5"/>
                      </a:lnTo>
                      <a:lnTo>
                        <a:pt x="79" y="4"/>
                      </a:lnTo>
                      <a:lnTo>
                        <a:pt x="88" y="5"/>
                      </a:lnTo>
                      <a:lnTo>
                        <a:pt x="98" y="6"/>
                      </a:lnTo>
                      <a:lnTo>
                        <a:pt x="108" y="8"/>
                      </a:lnTo>
                      <a:lnTo>
                        <a:pt x="117" y="12"/>
                      </a:lnTo>
                      <a:lnTo>
                        <a:pt x="125" y="14"/>
                      </a:lnTo>
                      <a:lnTo>
                        <a:pt x="132" y="18"/>
                      </a:lnTo>
                      <a:lnTo>
                        <a:pt x="137" y="21"/>
                      </a:lnTo>
                      <a:lnTo>
                        <a:pt x="139" y="23"/>
                      </a:lnTo>
                      <a:lnTo>
                        <a:pt x="138" y="25"/>
                      </a:lnTo>
                      <a:lnTo>
                        <a:pt x="135" y="26"/>
                      </a:lnTo>
                      <a:lnTo>
                        <a:pt x="131" y="28"/>
                      </a:lnTo>
                      <a:lnTo>
                        <a:pt x="126" y="30"/>
                      </a:lnTo>
                      <a:lnTo>
                        <a:pt x="122" y="33"/>
                      </a:lnTo>
                      <a:lnTo>
                        <a:pt x="117" y="35"/>
                      </a:lnTo>
                      <a:lnTo>
                        <a:pt x="114" y="37"/>
                      </a:lnTo>
                      <a:lnTo>
                        <a:pt x="108" y="35"/>
                      </a:lnTo>
                      <a:lnTo>
                        <a:pt x="101" y="33"/>
                      </a:lnTo>
                      <a:lnTo>
                        <a:pt x="92" y="30"/>
                      </a:lnTo>
                      <a:lnTo>
                        <a:pt x="83" y="28"/>
                      </a:lnTo>
                      <a:lnTo>
                        <a:pt x="72" y="27"/>
                      </a:lnTo>
                      <a:lnTo>
                        <a:pt x="63" y="26"/>
                      </a:lnTo>
                      <a:lnTo>
                        <a:pt x="55" y="26"/>
                      </a:lnTo>
                      <a:lnTo>
                        <a:pt x="48" y="28"/>
                      </a:lnTo>
                      <a:lnTo>
                        <a:pt x="44" y="30"/>
                      </a:lnTo>
                      <a:lnTo>
                        <a:pt x="41" y="31"/>
                      </a:lnTo>
                      <a:lnTo>
                        <a:pt x="41" y="33"/>
                      </a:lnTo>
                      <a:lnTo>
                        <a:pt x="47" y="31"/>
                      </a:lnTo>
                      <a:lnTo>
                        <a:pt x="50" y="31"/>
                      </a:lnTo>
                      <a:lnTo>
                        <a:pt x="55" y="31"/>
                      </a:lnTo>
                      <a:lnTo>
                        <a:pt x="60" y="31"/>
                      </a:lnTo>
                      <a:lnTo>
                        <a:pt x="64" y="31"/>
                      </a:lnTo>
                      <a:lnTo>
                        <a:pt x="70" y="31"/>
                      </a:lnTo>
                      <a:lnTo>
                        <a:pt x="75" y="33"/>
                      </a:lnTo>
                      <a:lnTo>
                        <a:pt x="80" y="34"/>
                      </a:lnTo>
                      <a:lnTo>
                        <a:pt x="85" y="35"/>
                      </a:lnTo>
                      <a:lnTo>
                        <a:pt x="93" y="37"/>
                      </a:lnTo>
                      <a:lnTo>
                        <a:pt x="100" y="40"/>
                      </a:lnTo>
                      <a:lnTo>
                        <a:pt x="105" y="41"/>
                      </a:lnTo>
                      <a:lnTo>
                        <a:pt x="108" y="43"/>
                      </a:lnTo>
                      <a:lnTo>
                        <a:pt x="102" y="46"/>
                      </a:lnTo>
                      <a:lnTo>
                        <a:pt x="93" y="50"/>
                      </a:lnTo>
                      <a:lnTo>
                        <a:pt x="84" y="52"/>
                      </a:lnTo>
                      <a:lnTo>
                        <a:pt x="78" y="55"/>
                      </a:lnTo>
                      <a:lnTo>
                        <a:pt x="72" y="56"/>
                      </a:lnTo>
                      <a:lnTo>
                        <a:pt x="64" y="53"/>
                      </a:lnTo>
                      <a:lnTo>
                        <a:pt x="55" y="51"/>
                      </a:lnTo>
                      <a:lnTo>
                        <a:pt x="48" y="49"/>
                      </a:lnTo>
                      <a:lnTo>
                        <a:pt x="41" y="46"/>
                      </a:lnTo>
                      <a:lnTo>
                        <a:pt x="35" y="46"/>
                      </a:lnTo>
                      <a:lnTo>
                        <a:pt x="32" y="48"/>
                      </a:lnTo>
                      <a:lnTo>
                        <a:pt x="35" y="50"/>
                      </a:lnTo>
                      <a:lnTo>
                        <a:pt x="42" y="52"/>
                      </a:lnTo>
                      <a:lnTo>
                        <a:pt x="50" y="55"/>
                      </a:lnTo>
                      <a:lnTo>
                        <a:pt x="56" y="58"/>
                      </a:lnTo>
                      <a:lnTo>
                        <a:pt x="61" y="60"/>
                      </a:lnTo>
                      <a:lnTo>
                        <a:pt x="56" y="61"/>
                      </a:lnTo>
                      <a:lnTo>
                        <a:pt x="49" y="64"/>
                      </a:lnTo>
                      <a:lnTo>
                        <a:pt x="40" y="67"/>
                      </a:lnTo>
                      <a:lnTo>
                        <a:pt x="31" y="70"/>
                      </a:lnTo>
                      <a:lnTo>
                        <a:pt x="22" y="72"/>
                      </a:lnTo>
                      <a:lnTo>
                        <a:pt x="14" y="75"/>
                      </a:lnTo>
                      <a:lnTo>
                        <a:pt x="7" y="78"/>
                      </a:lnTo>
                      <a:lnTo>
                        <a:pt x="3" y="79"/>
                      </a:lnTo>
                      <a:lnTo>
                        <a:pt x="0" y="80"/>
                      </a:lnTo>
                      <a:lnTo>
                        <a:pt x="0" y="81"/>
                      </a:lnTo>
                      <a:lnTo>
                        <a:pt x="2" y="81"/>
                      </a:lnTo>
                      <a:lnTo>
                        <a:pt x="8" y="81"/>
                      </a:lnTo>
                      <a:lnTo>
                        <a:pt x="14" y="81"/>
                      </a:lnTo>
                      <a:lnTo>
                        <a:pt x="22" y="80"/>
                      </a:lnTo>
                      <a:lnTo>
                        <a:pt x="30" y="79"/>
                      </a:lnTo>
                      <a:lnTo>
                        <a:pt x="40" y="76"/>
                      </a:lnTo>
                      <a:lnTo>
                        <a:pt x="48" y="74"/>
                      </a:lnTo>
                      <a:lnTo>
                        <a:pt x="56" y="72"/>
                      </a:lnTo>
                      <a:lnTo>
                        <a:pt x="63" y="70"/>
                      </a:lnTo>
                      <a:lnTo>
                        <a:pt x="68" y="67"/>
                      </a:lnTo>
                      <a:lnTo>
                        <a:pt x="67" y="76"/>
                      </a:lnTo>
                      <a:lnTo>
                        <a:pt x="64" y="89"/>
                      </a:lnTo>
                      <a:lnTo>
                        <a:pt x="61" y="101"/>
                      </a:lnTo>
                      <a:lnTo>
                        <a:pt x="56" y="109"/>
                      </a:lnTo>
                      <a:lnTo>
                        <a:pt x="54" y="112"/>
                      </a:lnTo>
                      <a:lnTo>
                        <a:pt x="55" y="113"/>
                      </a:lnTo>
                      <a:lnTo>
                        <a:pt x="57" y="113"/>
                      </a:lnTo>
                      <a:lnTo>
                        <a:pt x="60" y="110"/>
                      </a:lnTo>
                      <a:lnTo>
                        <a:pt x="64" y="102"/>
                      </a:lnTo>
                      <a:lnTo>
                        <a:pt x="71" y="89"/>
                      </a:lnTo>
                      <a:lnTo>
                        <a:pt x="77" y="76"/>
                      </a:lnTo>
                      <a:lnTo>
                        <a:pt x="79" y="67"/>
                      </a:lnTo>
                      <a:lnTo>
                        <a:pt x="83" y="66"/>
                      </a:lnTo>
                      <a:lnTo>
                        <a:pt x="88" y="64"/>
                      </a:lnTo>
                      <a:lnTo>
                        <a:pt x="93" y="61"/>
                      </a:lnTo>
                      <a:lnTo>
                        <a:pt x="99" y="59"/>
                      </a:lnTo>
                      <a:lnTo>
                        <a:pt x="105" y="57"/>
                      </a:lnTo>
                      <a:lnTo>
                        <a:pt x="109" y="55"/>
                      </a:lnTo>
                      <a:lnTo>
                        <a:pt x="114" y="52"/>
                      </a:lnTo>
                      <a:lnTo>
                        <a:pt x="116" y="51"/>
                      </a:lnTo>
                      <a:lnTo>
                        <a:pt x="116" y="61"/>
                      </a:lnTo>
                      <a:lnTo>
                        <a:pt x="115" y="75"/>
                      </a:lnTo>
                      <a:lnTo>
                        <a:pt x="113" y="89"/>
                      </a:lnTo>
                      <a:lnTo>
                        <a:pt x="110" y="98"/>
                      </a:lnTo>
                      <a:lnTo>
                        <a:pt x="108" y="104"/>
                      </a:lnTo>
                      <a:lnTo>
                        <a:pt x="108" y="105"/>
                      </a:lnTo>
                      <a:lnTo>
                        <a:pt x="110" y="104"/>
                      </a:lnTo>
                      <a:lnTo>
                        <a:pt x="114" y="98"/>
                      </a:lnTo>
                      <a:lnTo>
                        <a:pt x="118" y="89"/>
                      </a:lnTo>
                      <a:lnTo>
                        <a:pt x="123" y="75"/>
                      </a:lnTo>
                      <a:lnTo>
                        <a:pt x="126" y="61"/>
                      </a:lnTo>
                      <a:lnTo>
                        <a:pt x="126" y="48"/>
                      </a:lnTo>
                      <a:lnTo>
                        <a:pt x="133" y="42"/>
                      </a:lnTo>
                      <a:lnTo>
                        <a:pt x="138" y="36"/>
                      </a:lnTo>
                      <a:lnTo>
                        <a:pt x="143" y="31"/>
                      </a:lnTo>
                      <a:lnTo>
                        <a:pt x="146" y="28"/>
                      </a:lnTo>
                      <a:lnTo>
                        <a:pt x="148" y="26"/>
                      </a:lnTo>
                      <a:lnTo>
                        <a:pt x="151" y="26"/>
                      </a:lnTo>
                      <a:lnTo>
                        <a:pt x="152" y="28"/>
                      </a:lnTo>
                      <a:lnTo>
                        <a:pt x="152" y="31"/>
                      </a:lnTo>
                      <a:lnTo>
                        <a:pt x="151" y="42"/>
                      </a:lnTo>
                      <a:lnTo>
                        <a:pt x="149" y="56"/>
                      </a:lnTo>
                      <a:lnTo>
                        <a:pt x="148" y="70"/>
                      </a:lnTo>
                      <a:lnTo>
                        <a:pt x="147" y="80"/>
                      </a:lnTo>
                      <a:lnTo>
                        <a:pt x="153" y="68"/>
                      </a:lnTo>
                      <a:lnTo>
                        <a:pt x="158" y="49"/>
                      </a:lnTo>
                      <a:lnTo>
                        <a:pt x="161" y="29"/>
                      </a:lnTo>
                      <a:lnTo>
                        <a:pt x="163" y="1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7" name="Freeform 329">
                  <a:extLst>
                    <a:ext uri="{FF2B5EF4-FFF2-40B4-BE49-F238E27FC236}">
                      <a16:creationId xmlns:a16="http://schemas.microsoft.com/office/drawing/2014/main" id="{577C72F7-3645-4165-B37A-194DF6B38BA3}"/>
                    </a:ext>
                  </a:extLst>
                </p:cNvPr>
                <p:cNvSpPr>
                  <a:spLocks/>
                </p:cNvSpPr>
                <p:nvPr/>
              </p:nvSpPr>
              <p:spPr bwMode="auto">
                <a:xfrm>
                  <a:off x="27" y="263"/>
                  <a:ext cx="66" cy="63"/>
                </a:xfrm>
                <a:custGeom>
                  <a:avLst/>
                  <a:gdLst>
                    <a:gd name="T0" fmla="*/ 64 w 133"/>
                    <a:gd name="T1" fmla="*/ 62 h 124"/>
                    <a:gd name="T2" fmla="*/ 65 w 133"/>
                    <a:gd name="T3" fmla="*/ 60 h 124"/>
                    <a:gd name="T4" fmla="*/ 63 w 133"/>
                    <a:gd name="T5" fmla="*/ 57 h 124"/>
                    <a:gd name="T6" fmla="*/ 59 w 133"/>
                    <a:gd name="T7" fmla="*/ 51 h 124"/>
                    <a:gd name="T8" fmla="*/ 58 w 133"/>
                    <a:gd name="T9" fmla="*/ 44 h 124"/>
                    <a:gd name="T10" fmla="*/ 56 w 133"/>
                    <a:gd name="T11" fmla="*/ 29 h 124"/>
                    <a:gd name="T12" fmla="*/ 53 w 133"/>
                    <a:gd name="T13" fmla="*/ 22 h 124"/>
                    <a:gd name="T14" fmla="*/ 52 w 133"/>
                    <a:gd name="T15" fmla="*/ 22 h 124"/>
                    <a:gd name="T16" fmla="*/ 53 w 133"/>
                    <a:gd name="T17" fmla="*/ 28 h 124"/>
                    <a:gd name="T18" fmla="*/ 53 w 133"/>
                    <a:gd name="T19" fmla="*/ 42 h 124"/>
                    <a:gd name="T20" fmla="*/ 49 w 133"/>
                    <a:gd name="T21" fmla="*/ 43 h 124"/>
                    <a:gd name="T22" fmla="*/ 42 w 133"/>
                    <a:gd name="T23" fmla="*/ 38 h 124"/>
                    <a:gd name="T24" fmla="*/ 38 w 133"/>
                    <a:gd name="T25" fmla="*/ 32 h 124"/>
                    <a:gd name="T26" fmla="*/ 36 w 133"/>
                    <a:gd name="T27" fmla="*/ 20 h 124"/>
                    <a:gd name="T28" fmla="*/ 35 w 133"/>
                    <a:gd name="T29" fmla="*/ 12 h 124"/>
                    <a:gd name="T30" fmla="*/ 34 w 133"/>
                    <a:gd name="T31" fmla="*/ 5 h 124"/>
                    <a:gd name="T32" fmla="*/ 32 w 133"/>
                    <a:gd name="T33" fmla="*/ 1 h 124"/>
                    <a:gd name="T34" fmla="*/ 32 w 133"/>
                    <a:gd name="T35" fmla="*/ 4 h 124"/>
                    <a:gd name="T36" fmla="*/ 33 w 133"/>
                    <a:gd name="T37" fmla="*/ 9 h 124"/>
                    <a:gd name="T38" fmla="*/ 31 w 133"/>
                    <a:gd name="T39" fmla="*/ 15 h 124"/>
                    <a:gd name="T40" fmla="*/ 31 w 133"/>
                    <a:gd name="T41" fmla="*/ 20 h 124"/>
                    <a:gd name="T42" fmla="*/ 33 w 133"/>
                    <a:gd name="T43" fmla="*/ 28 h 124"/>
                    <a:gd name="T44" fmla="*/ 29 w 133"/>
                    <a:gd name="T45" fmla="*/ 28 h 124"/>
                    <a:gd name="T46" fmla="*/ 19 w 133"/>
                    <a:gd name="T47" fmla="*/ 18 h 124"/>
                    <a:gd name="T48" fmla="*/ 10 w 133"/>
                    <a:gd name="T49" fmla="*/ 8 h 124"/>
                    <a:gd name="T50" fmla="*/ 3 w 133"/>
                    <a:gd name="T51" fmla="*/ 1 h 124"/>
                    <a:gd name="T52" fmla="*/ 4 w 133"/>
                    <a:gd name="T53" fmla="*/ 6 h 124"/>
                    <a:gd name="T54" fmla="*/ 13 w 133"/>
                    <a:gd name="T55" fmla="*/ 18 h 124"/>
                    <a:gd name="T56" fmla="*/ 18 w 133"/>
                    <a:gd name="T57" fmla="*/ 26 h 124"/>
                    <a:gd name="T58" fmla="*/ 27 w 133"/>
                    <a:gd name="T59" fmla="*/ 34 h 124"/>
                    <a:gd name="T60" fmla="*/ 27 w 133"/>
                    <a:gd name="T61" fmla="*/ 36 h 124"/>
                    <a:gd name="T62" fmla="*/ 18 w 133"/>
                    <a:gd name="T63" fmla="*/ 34 h 124"/>
                    <a:gd name="T64" fmla="*/ 14 w 133"/>
                    <a:gd name="T65" fmla="*/ 31 h 124"/>
                    <a:gd name="T66" fmla="*/ 11 w 133"/>
                    <a:gd name="T67" fmla="*/ 32 h 124"/>
                    <a:gd name="T68" fmla="*/ 14 w 133"/>
                    <a:gd name="T69" fmla="*/ 35 h 124"/>
                    <a:gd name="T70" fmla="*/ 20 w 133"/>
                    <a:gd name="T71" fmla="*/ 38 h 124"/>
                    <a:gd name="T72" fmla="*/ 27 w 133"/>
                    <a:gd name="T73" fmla="*/ 41 h 124"/>
                    <a:gd name="T74" fmla="*/ 35 w 133"/>
                    <a:gd name="T75" fmla="*/ 43 h 124"/>
                    <a:gd name="T76" fmla="*/ 41 w 133"/>
                    <a:gd name="T77" fmla="*/ 44 h 124"/>
                    <a:gd name="T78" fmla="*/ 49 w 133"/>
                    <a:gd name="T79" fmla="*/ 49 h 124"/>
                    <a:gd name="T80" fmla="*/ 49 w 133"/>
                    <a:gd name="T81" fmla="*/ 53 h 124"/>
                    <a:gd name="T82" fmla="*/ 44 w 133"/>
                    <a:gd name="T83" fmla="*/ 54 h 124"/>
                    <a:gd name="T84" fmla="*/ 38 w 133"/>
                    <a:gd name="T85" fmla="*/ 55 h 124"/>
                    <a:gd name="T86" fmla="*/ 33 w 133"/>
                    <a:gd name="T87" fmla="*/ 55 h 124"/>
                    <a:gd name="T88" fmla="*/ 28 w 133"/>
                    <a:gd name="T89" fmla="*/ 54 h 124"/>
                    <a:gd name="T90" fmla="*/ 27 w 133"/>
                    <a:gd name="T91" fmla="*/ 56 h 124"/>
                    <a:gd name="T92" fmla="*/ 34 w 133"/>
                    <a:gd name="T93" fmla="*/ 58 h 124"/>
                    <a:gd name="T94" fmla="*/ 42 w 133"/>
                    <a:gd name="T95" fmla="*/ 58 h 124"/>
                    <a:gd name="T96" fmla="*/ 49 w 133"/>
                    <a:gd name="T97" fmla="*/ 58 h 124"/>
                    <a:gd name="T98" fmla="*/ 55 w 133"/>
                    <a:gd name="T99" fmla="*/ 57 h 124"/>
                    <a:gd name="T100" fmla="*/ 59 w 133"/>
                    <a:gd name="T101" fmla="*/ 58 h 124"/>
                    <a:gd name="T102" fmla="*/ 62 w 133"/>
                    <a:gd name="T103" fmla="*/ 61 h 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3" h="124">
                      <a:moveTo>
                        <a:pt x="127" y="124"/>
                      </a:moveTo>
                      <a:lnTo>
                        <a:pt x="128" y="122"/>
                      </a:lnTo>
                      <a:lnTo>
                        <a:pt x="129" y="120"/>
                      </a:lnTo>
                      <a:lnTo>
                        <a:pt x="131" y="119"/>
                      </a:lnTo>
                      <a:lnTo>
                        <a:pt x="133" y="116"/>
                      </a:lnTo>
                      <a:lnTo>
                        <a:pt x="127" y="112"/>
                      </a:lnTo>
                      <a:lnTo>
                        <a:pt x="122" y="107"/>
                      </a:lnTo>
                      <a:lnTo>
                        <a:pt x="119" y="101"/>
                      </a:lnTo>
                      <a:lnTo>
                        <a:pt x="118" y="97"/>
                      </a:lnTo>
                      <a:lnTo>
                        <a:pt x="116" y="87"/>
                      </a:lnTo>
                      <a:lnTo>
                        <a:pt x="115" y="73"/>
                      </a:lnTo>
                      <a:lnTo>
                        <a:pt x="113" y="58"/>
                      </a:lnTo>
                      <a:lnTo>
                        <a:pt x="111" y="47"/>
                      </a:lnTo>
                      <a:lnTo>
                        <a:pt x="107" y="43"/>
                      </a:lnTo>
                      <a:lnTo>
                        <a:pt x="105" y="41"/>
                      </a:lnTo>
                      <a:lnTo>
                        <a:pt x="104" y="43"/>
                      </a:lnTo>
                      <a:lnTo>
                        <a:pt x="105" y="47"/>
                      </a:lnTo>
                      <a:lnTo>
                        <a:pt x="106" y="56"/>
                      </a:lnTo>
                      <a:lnTo>
                        <a:pt x="107" y="69"/>
                      </a:lnTo>
                      <a:lnTo>
                        <a:pt x="107" y="82"/>
                      </a:lnTo>
                      <a:lnTo>
                        <a:pt x="106" y="90"/>
                      </a:lnTo>
                      <a:lnTo>
                        <a:pt x="99" y="85"/>
                      </a:lnTo>
                      <a:lnTo>
                        <a:pt x="92" y="81"/>
                      </a:lnTo>
                      <a:lnTo>
                        <a:pt x="85" y="75"/>
                      </a:lnTo>
                      <a:lnTo>
                        <a:pt x="81" y="70"/>
                      </a:lnTo>
                      <a:lnTo>
                        <a:pt x="77" y="63"/>
                      </a:lnTo>
                      <a:lnTo>
                        <a:pt x="74" y="52"/>
                      </a:lnTo>
                      <a:lnTo>
                        <a:pt x="72" y="39"/>
                      </a:lnTo>
                      <a:lnTo>
                        <a:pt x="70" y="30"/>
                      </a:lnTo>
                      <a:lnTo>
                        <a:pt x="70" y="23"/>
                      </a:lnTo>
                      <a:lnTo>
                        <a:pt x="70" y="16"/>
                      </a:lnTo>
                      <a:lnTo>
                        <a:pt x="69" y="9"/>
                      </a:lnTo>
                      <a:lnTo>
                        <a:pt x="67" y="4"/>
                      </a:lnTo>
                      <a:lnTo>
                        <a:pt x="65" y="2"/>
                      </a:lnTo>
                      <a:lnTo>
                        <a:pt x="65" y="3"/>
                      </a:lnTo>
                      <a:lnTo>
                        <a:pt x="65" y="7"/>
                      </a:lnTo>
                      <a:lnTo>
                        <a:pt x="66" y="13"/>
                      </a:lnTo>
                      <a:lnTo>
                        <a:pt x="66" y="18"/>
                      </a:lnTo>
                      <a:lnTo>
                        <a:pt x="65" y="24"/>
                      </a:lnTo>
                      <a:lnTo>
                        <a:pt x="63" y="29"/>
                      </a:lnTo>
                      <a:lnTo>
                        <a:pt x="63" y="33"/>
                      </a:lnTo>
                      <a:lnTo>
                        <a:pt x="63" y="39"/>
                      </a:lnTo>
                      <a:lnTo>
                        <a:pt x="65" y="48"/>
                      </a:lnTo>
                      <a:lnTo>
                        <a:pt x="66" y="56"/>
                      </a:lnTo>
                      <a:lnTo>
                        <a:pt x="67" y="63"/>
                      </a:lnTo>
                      <a:lnTo>
                        <a:pt x="58" y="55"/>
                      </a:lnTo>
                      <a:lnTo>
                        <a:pt x="48" y="46"/>
                      </a:lnTo>
                      <a:lnTo>
                        <a:pt x="39" y="36"/>
                      </a:lnTo>
                      <a:lnTo>
                        <a:pt x="30" y="25"/>
                      </a:lnTo>
                      <a:lnTo>
                        <a:pt x="21" y="16"/>
                      </a:lnTo>
                      <a:lnTo>
                        <a:pt x="13" y="8"/>
                      </a:lnTo>
                      <a:lnTo>
                        <a:pt x="6" y="2"/>
                      </a:lnTo>
                      <a:lnTo>
                        <a:pt x="0" y="0"/>
                      </a:lnTo>
                      <a:lnTo>
                        <a:pt x="8" y="11"/>
                      </a:lnTo>
                      <a:lnTo>
                        <a:pt x="19" y="24"/>
                      </a:lnTo>
                      <a:lnTo>
                        <a:pt x="27" y="36"/>
                      </a:lnTo>
                      <a:lnTo>
                        <a:pt x="32" y="44"/>
                      </a:lnTo>
                      <a:lnTo>
                        <a:pt x="37" y="51"/>
                      </a:lnTo>
                      <a:lnTo>
                        <a:pt x="46" y="59"/>
                      </a:lnTo>
                      <a:lnTo>
                        <a:pt x="54" y="66"/>
                      </a:lnTo>
                      <a:lnTo>
                        <a:pt x="61" y="70"/>
                      </a:lnTo>
                      <a:lnTo>
                        <a:pt x="54" y="70"/>
                      </a:lnTo>
                      <a:lnTo>
                        <a:pt x="45" y="69"/>
                      </a:lnTo>
                      <a:lnTo>
                        <a:pt x="37" y="67"/>
                      </a:lnTo>
                      <a:lnTo>
                        <a:pt x="31" y="63"/>
                      </a:lnTo>
                      <a:lnTo>
                        <a:pt x="28" y="61"/>
                      </a:lnTo>
                      <a:lnTo>
                        <a:pt x="24" y="61"/>
                      </a:lnTo>
                      <a:lnTo>
                        <a:pt x="23" y="62"/>
                      </a:lnTo>
                      <a:lnTo>
                        <a:pt x="25" y="66"/>
                      </a:lnTo>
                      <a:lnTo>
                        <a:pt x="29" y="68"/>
                      </a:lnTo>
                      <a:lnTo>
                        <a:pt x="35" y="71"/>
                      </a:lnTo>
                      <a:lnTo>
                        <a:pt x="40" y="75"/>
                      </a:lnTo>
                      <a:lnTo>
                        <a:pt x="47" y="77"/>
                      </a:lnTo>
                      <a:lnTo>
                        <a:pt x="55" y="81"/>
                      </a:lnTo>
                      <a:lnTo>
                        <a:pt x="62" y="82"/>
                      </a:lnTo>
                      <a:lnTo>
                        <a:pt x="70" y="84"/>
                      </a:lnTo>
                      <a:lnTo>
                        <a:pt x="76" y="84"/>
                      </a:lnTo>
                      <a:lnTo>
                        <a:pt x="83" y="86"/>
                      </a:lnTo>
                      <a:lnTo>
                        <a:pt x="91" y="91"/>
                      </a:lnTo>
                      <a:lnTo>
                        <a:pt x="98" y="97"/>
                      </a:lnTo>
                      <a:lnTo>
                        <a:pt x="103" y="102"/>
                      </a:lnTo>
                      <a:lnTo>
                        <a:pt x="99" y="104"/>
                      </a:lnTo>
                      <a:lnTo>
                        <a:pt x="95" y="106"/>
                      </a:lnTo>
                      <a:lnTo>
                        <a:pt x="89" y="107"/>
                      </a:lnTo>
                      <a:lnTo>
                        <a:pt x="83" y="107"/>
                      </a:lnTo>
                      <a:lnTo>
                        <a:pt x="77" y="108"/>
                      </a:lnTo>
                      <a:lnTo>
                        <a:pt x="72" y="108"/>
                      </a:lnTo>
                      <a:lnTo>
                        <a:pt x="67" y="108"/>
                      </a:lnTo>
                      <a:lnTo>
                        <a:pt x="62" y="108"/>
                      </a:lnTo>
                      <a:lnTo>
                        <a:pt x="57" y="107"/>
                      </a:lnTo>
                      <a:lnTo>
                        <a:pt x="53" y="108"/>
                      </a:lnTo>
                      <a:lnTo>
                        <a:pt x="55" y="111"/>
                      </a:lnTo>
                      <a:lnTo>
                        <a:pt x="63" y="113"/>
                      </a:lnTo>
                      <a:lnTo>
                        <a:pt x="69" y="114"/>
                      </a:lnTo>
                      <a:lnTo>
                        <a:pt x="76" y="114"/>
                      </a:lnTo>
                      <a:lnTo>
                        <a:pt x="84" y="114"/>
                      </a:lnTo>
                      <a:lnTo>
                        <a:pt x="91" y="114"/>
                      </a:lnTo>
                      <a:lnTo>
                        <a:pt x="98" y="114"/>
                      </a:lnTo>
                      <a:lnTo>
                        <a:pt x="105" y="113"/>
                      </a:lnTo>
                      <a:lnTo>
                        <a:pt x="110" y="113"/>
                      </a:lnTo>
                      <a:lnTo>
                        <a:pt x="113" y="113"/>
                      </a:lnTo>
                      <a:lnTo>
                        <a:pt x="119" y="114"/>
                      </a:lnTo>
                      <a:lnTo>
                        <a:pt x="122" y="116"/>
                      </a:lnTo>
                      <a:lnTo>
                        <a:pt x="125" y="121"/>
                      </a:lnTo>
                      <a:lnTo>
                        <a:pt x="127" y="12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8" name="Freeform 330">
                  <a:extLst>
                    <a:ext uri="{FF2B5EF4-FFF2-40B4-BE49-F238E27FC236}">
                      <a16:creationId xmlns:a16="http://schemas.microsoft.com/office/drawing/2014/main" id="{C48A90A3-4056-409B-B99C-C4AB3090A5E8}"/>
                    </a:ext>
                  </a:extLst>
                </p:cNvPr>
                <p:cNvSpPr>
                  <a:spLocks/>
                </p:cNvSpPr>
                <p:nvPr/>
              </p:nvSpPr>
              <p:spPr bwMode="auto">
                <a:xfrm>
                  <a:off x="125" y="240"/>
                  <a:ext cx="40" cy="94"/>
                </a:xfrm>
                <a:custGeom>
                  <a:avLst/>
                  <a:gdLst>
                    <a:gd name="T0" fmla="*/ 4 w 81"/>
                    <a:gd name="T1" fmla="*/ 78 h 189"/>
                    <a:gd name="T2" fmla="*/ 7 w 81"/>
                    <a:gd name="T3" fmla="*/ 74 h 189"/>
                    <a:gd name="T4" fmla="*/ 9 w 81"/>
                    <a:gd name="T5" fmla="*/ 75 h 189"/>
                    <a:gd name="T6" fmla="*/ 11 w 81"/>
                    <a:gd name="T7" fmla="*/ 67 h 189"/>
                    <a:gd name="T8" fmla="*/ 4 w 81"/>
                    <a:gd name="T9" fmla="*/ 53 h 189"/>
                    <a:gd name="T10" fmla="*/ 0 w 81"/>
                    <a:gd name="T11" fmla="*/ 38 h 189"/>
                    <a:gd name="T12" fmla="*/ 1 w 81"/>
                    <a:gd name="T13" fmla="*/ 39 h 189"/>
                    <a:gd name="T14" fmla="*/ 8 w 81"/>
                    <a:gd name="T15" fmla="*/ 54 h 189"/>
                    <a:gd name="T16" fmla="*/ 15 w 81"/>
                    <a:gd name="T17" fmla="*/ 44 h 189"/>
                    <a:gd name="T18" fmla="*/ 15 w 81"/>
                    <a:gd name="T19" fmla="*/ 26 h 189"/>
                    <a:gd name="T20" fmla="*/ 14 w 81"/>
                    <a:gd name="T21" fmla="*/ 11 h 189"/>
                    <a:gd name="T22" fmla="*/ 16 w 81"/>
                    <a:gd name="T23" fmla="*/ 11 h 189"/>
                    <a:gd name="T24" fmla="*/ 16 w 81"/>
                    <a:gd name="T25" fmla="*/ 20 h 189"/>
                    <a:gd name="T26" fmla="*/ 20 w 81"/>
                    <a:gd name="T27" fmla="*/ 20 h 189"/>
                    <a:gd name="T28" fmla="*/ 30 w 81"/>
                    <a:gd name="T29" fmla="*/ 1 h 189"/>
                    <a:gd name="T30" fmla="*/ 32 w 81"/>
                    <a:gd name="T31" fmla="*/ 1 h 189"/>
                    <a:gd name="T32" fmla="*/ 26 w 81"/>
                    <a:gd name="T33" fmla="*/ 14 h 189"/>
                    <a:gd name="T34" fmla="*/ 25 w 81"/>
                    <a:gd name="T35" fmla="*/ 25 h 189"/>
                    <a:gd name="T36" fmla="*/ 34 w 81"/>
                    <a:gd name="T37" fmla="*/ 21 h 189"/>
                    <a:gd name="T38" fmla="*/ 35 w 81"/>
                    <a:gd name="T39" fmla="*/ 21 h 189"/>
                    <a:gd name="T40" fmla="*/ 28 w 81"/>
                    <a:gd name="T41" fmla="*/ 28 h 189"/>
                    <a:gd name="T42" fmla="*/ 20 w 81"/>
                    <a:gd name="T43" fmla="*/ 39 h 189"/>
                    <a:gd name="T44" fmla="*/ 16 w 81"/>
                    <a:gd name="T45" fmla="*/ 58 h 189"/>
                    <a:gd name="T46" fmla="*/ 25 w 81"/>
                    <a:gd name="T47" fmla="*/ 57 h 189"/>
                    <a:gd name="T48" fmla="*/ 34 w 81"/>
                    <a:gd name="T49" fmla="*/ 55 h 189"/>
                    <a:gd name="T50" fmla="*/ 38 w 81"/>
                    <a:gd name="T51" fmla="*/ 53 h 189"/>
                    <a:gd name="T52" fmla="*/ 37 w 81"/>
                    <a:gd name="T53" fmla="*/ 55 h 189"/>
                    <a:gd name="T54" fmla="*/ 31 w 81"/>
                    <a:gd name="T55" fmla="*/ 59 h 189"/>
                    <a:gd name="T56" fmla="*/ 21 w 81"/>
                    <a:gd name="T57" fmla="*/ 63 h 189"/>
                    <a:gd name="T58" fmla="*/ 15 w 81"/>
                    <a:gd name="T59" fmla="*/ 66 h 189"/>
                    <a:gd name="T60" fmla="*/ 14 w 81"/>
                    <a:gd name="T61" fmla="*/ 76 h 189"/>
                    <a:gd name="T62" fmla="*/ 19 w 81"/>
                    <a:gd name="T63" fmla="*/ 77 h 189"/>
                    <a:gd name="T64" fmla="*/ 31 w 81"/>
                    <a:gd name="T65" fmla="*/ 72 h 189"/>
                    <a:gd name="T66" fmla="*/ 39 w 81"/>
                    <a:gd name="T67" fmla="*/ 67 h 189"/>
                    <a:gd name="T68" fmla="*/ 39 w 81"/>
                    <a:gd name="T69" fmla="*/ 69 h 189"/>
                    <a:gd name="T70" fmla="*/ 28 w 81"/>
                    <a:gd name="T71" fmla="*/ 82 h 189"/>
                    <a:gd name="T72" fmla="*/ 24 w 81"/>
                    <a:gd name="T73" fmla="*/ 83 h 189"/>
                    <a:gd name="T74" fmla="*/ 20 w 81"/>
                    <a:gd name="T75" fmla="*/ 79 h 189"/>
                    <a:gd name="T76" fmla="*/ 10 w 81"/>
                    <a:gd name="T77" fmla="*/ 80 h 189"/>
                    <a:gd name="T78" fmla="*/ 8 w 81"/>
                    <a:gd name="T79" fmla="*/ 85 h 189"/>
                    <a:gd name="T80" fmla="*/ 4 w 81"/>
                    <a:gd name="T81" fmla="*/ 91 h 189"/>
                    <a:gd name="T82" fmla="*/ 3 w 81"/>
                    <a:gd name="T83" fmla="*/ 91 h 189"/>
                    <a:gd name="T84" fmla="*/ 6 w 81"/>
                    <a:gd name="T85" fmla="*/ 84 h 189"/>
                    <a:gd name="T86" fmla="*/ 1 w 81"/>
                    <a:gd name="T87" fmla="*/ 80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89">
                      <a:moveTo>
                        <a:pt x="0" y="163"/>
                      </a:moveTo>
                      <a:lnTo>
                        <a:pt x="5" y="160"/>
                      </a:lnTo>
                      <a:lnTo>
                        <a:pt x="8" y="156"/>
                      </a:lnTo>
                      <a:lnTo>
                        <a:pt x="11" y="151"/>
                      </a:lnTo>
                      <a:lnTo>
                        <a:pt x="13" y="146"/>
                      </a:lnTo>
                      <a:lnTo>
                        <a:pt x="14" y="148"/>
                      </a:lnTo>
                      <a:lnTo>
                        <a:pt x="16" y="149"/>
                      </a:lnTo>
                      <a:lnTo>
                        <a:pt x="17" y="151"/>
                      </a:lnTo>
                      <a:lnTo>
                        <a:pt x="18" y="151"/>
                      </a:lnTo>
                      <a:lnTo>
                        <a:pt x="19" y="147"/>
                      </a:lnTo>
                      <a:lnTo>
                        <a:pt x="21" y="141"/>
                      </a:lnTo>
                      <a:lnTo>
                        <a:pt x="22" y="134"/>
                      </a:lnTo>
                      <a:lnTo>
                        <a:pt x="21" y="130"/>
                      </a:lnTo>
                      <a:lnTo>
                        <a:pt x="15" y="121"/>
                      </a:lnTo>
                      <a:lnTo>
                        <a:pt x="8" y="107"/>
                      </a:lnTo>
                      <a:lnTo>
                        <a:pt x="2" y="92"/>
                      </a:lnTo>
                      <a:lnTo>
                        <a:pt x="0" y="83"/>
                      </a:lnTo>
                      <a:lnTo>
                        <a:pt x="0" y="77"/>
                      </a:lnTo>
                      <a:lnTo>
                        <a:pt x="2" y="75"/>
                      </a:lnTo>
                      <a:lnTo>
                        <a:pt x="3" y="75"/>
                      </a:lnTo>
                      <a:lnTo>
                        <a:pt x="3" y="78"/>
                      </a:lnTo>
                      <a:lnTo>
                        <a:pt x="6" y="86"/>
                      </a:lnTo>
                      <a:lnTo>
                        <a:pt x="10" y="98"/>
                      </a:lnTo>
                      <a:lnTo>
                        <a:pt x="17" y="109"/>
                      </a:lnTo>
                      <a:lnTo>
                        <a:pt x="24" y="115"/>
                      </a:lnTo>
                      <a:lnTo>
                        <a:pt x="28" y="103"/>
                      </a:lnTo>
                      <a:lnTo>
                        <a:pt x="31" y="88"/>
                      </a:lnTo>
                      <a:lnTo>
                        <a:pt x="32" y="73"/>
                      </a:lnTo>
                      <a:lnTo>
                        <a:pt x="32" y="62"/>
                      </a:lnTo>
                      <a:lnTo>
                        <a:pt x="30" y="53"/>
                      </a:lnTo>
                      <a:lnTo>
                        <a:pt x="29" y="40"/>
                      </a:lnTo>
                      <a:lnTo>
                        <a:pt x="28" y="28"/>
                      </a:lnTo>
                      <a:lnTo>
                        <a:pt x="29" y="22"/>
                      </a:lnTo>
                      <a:lnTo>
                        <a:pt x="31" y="19"/>
                      </a:lnTo>
                      <a:lnTo>
                        <a:pt x="32" y="19"/>
                      </a:lnTo>
                      <a:lnTo>
                        <a:pt x="32" y="23"/>
                      </a:lnTo>
                      <a:lnTo>
                        <a:pt x="32" y="27"/>
                      </a:lnTo>
                      <a:lnTo>
                        <a:pt x="32" y="34"/>
                      </a:lnTo>
                      <a:lnTo>
                        <a:pt x="33" y="41"/>
                      </a:lnTo>
                      <a:lnTo>
                        <a:pt x="34" y="48"/>
                      </a:lnTo>
                      <a:lnTo>
                        <a:pt x="37" y="53"/>
                      </a:lnTo>
                      <a:lnTo>
                        <a:pt x="41" y="41"/>
                      </a:lnTo>
                      <a:lnTo>
                        <a:pt x="46" y="25"/>
                      </a:lnTo>
                      <a:lnTo>
                        <a:pt x="52" y="11"/>
                      </a:lnTo>
                      <a:lnTo>
                        <a:pt x="60" y="2"/>
                      </a:lnTo>
                      <a:lnTo>
                        <a:pt x="64" y="0"/>
                      </a:lnTo>
                      <a:lnTo>
                        <a:pt x="66" y="0"/>
                      </a:lnTo>
                      <a:lnTo>
                        <a:pt x="64" y="2"/>
                      </a:lnTo>
                      <a:lnTo>
                        <a:pt x="62" y="5"/>
                      </a:lnTo>
                      <a:lnTo>
                        <a:pt x="57" y="13"/>
                      </a:lnTo>
                      <a:lnTo>
                        <a:pt x="52" y="28"/>
                      </a:lnTo>
                      <a:lnTo>
                        <a:pt x="47" y="43"/>
                      </a:lnTo>
                      <a:lnTo>
                        <a:pt x="45" y="53"/>
                      </a:lnTo>
                      <a:lnTo>
                        <a:pt x="51" y="51"/>
                      </a:lnTo>
                      <a:lnTo>
                        <a:pt x="57" y="49"/>
                      </a:lnTo>
                      <a:lnTo>
                        <a:pt x="63" y="47"/>
                      </a:lnTo>
                      <a:lnTo>
                        <a:pt x="68" y="43"/>
                      </a:lnTo>
                      <a:lnTo>
                        <a:pt x="70" y="42"/>
                      </a:lnTo>
                      <a:lnTo>
                        <a:pt x="72" y="42"/>
                      </a:lnTo>
                      <a:lnTo>
                        <a:pt x="71" y="43"/>
                      </a:lnTo>
                      <a:lnTo>
                        <a:pt x="69" y="47"/>
                      </a:lnTo>
                      <a:lnTo>
                        <a:pt x="63" y="50"/>
                      </a:lnTo>
                      <a:lnTo>
                        <a:pt x="56" y="56"/>
                      </a:lnTo>
                      <a:lnTo>
                        <a:pt x="48" y="61"/>
                      </a:lnTo>
                      <a:lnTo>
                        <a:pt x="44" y="64"/>
                      </a:lnTo>
                      <a:lnTo>
                        <a:pt x="41" y="78"/>
                      </a:lnTo>
                      <a:lnTo>
                        <a:pt x="38" y="93"/>
                      </a:lnTo>
                      <a:lnTo>
                        <a:pt x="36" y="108"/>
                      </a:lnTo>
                      <a:lnTo>
                        <a:pt x="33" y="116"/>
                      </a:lnTo>
                      <a:lnTo>
                        <a:pt x="39" y="116"/>
                      </a:lnTo>
                      <a:lnTo>
                        <a:pt x="45" y="115"/>
                      </a:lnTo>
                      <a:lnTo>
                        <a:pt x="51" y="115"/>
                      </a:lnTo>
                      <a:lnTo>
                        <a:pt x="57" y="114"/>
                      </a:lnTo>
                      <a:lnTo>
                        <a:pt x="62" y="113"/>
                      </a:lnTo>
                      <a:lnTo>
                        <a:pt x="68" y="110"/>
                      </a:lnTo>
                      <a:lnTo>
                        <a:pt x="71" y="109"/>
                      </a:lnTo>
                      <a:lnTo>
                        <a:pt x="74" y="108"/>
                      </a:lnTo>
                      <a:lnTo>
                        <a:pt x="76" y="106"/>
                      </a:lnTo>
                      <a:lnTo>
                        <a:pt x="77" y="106"/>
                      </a:lnTo>
                      <a:lnTo>
                        <a:pt x="77" y="108"/>
                      </a:lnTo>
                      <a:lnTo>
                        <a:pt x="75" y="110"/>
                      </a:lnTo>
                      <a:lnTo>
                        <a:pt x="72" y="113"/>
                      </a:lnTo>
                      <a:lnTo>
                        <a:pt x="68" y="115"/>
                      </a:lnTo>
                      <a:lnTo>
                        <a:pt x="62" y="118"/>
                      </a:lnTo>
                      <a:lnTo>
                        <a:pt x="55" y="121"/>
                      </a:lnTo>
                      <a:lnTo>
                        <a:pt x="48" y="124"/>
                      </a:lnTo>
                      <a:lnTo>
                        <a:pt x="43" y="126"/>
                      </a:lnTo>
                      <a:lnTo>
                        <a:pt x="38" y="128"/>
                      </a:lnTo>
                      <a:lnTo>
                        <a:pt x="34" y="129"/>
                      </a:lnTo>
                      <a:lnTo>
                        <a:pt x="31" y="132"/>
                      </a:lnTo>
                      <a:lnTo>
                        <a:pt x="29" y="139"/>
                      </a:lnTo>
                      <a:lnTo>
                        <a:pt x="28" y="147"/>
                      </a:lnTo>
                      <a:lnTo>
                        <a:pt x="28" y="152"/>
                      </a:lnTo>
                      <a:lnTo>
                        <a:pt x="30" y="154"/>
                      </a:lnTo>
                      <a:lnTo>
                        <a:pt x="33" y="155"/>
                      </a:lnTo>
                      <a:lnTo>
                        <a:pt x="39" y="155"/>
                      </a:lnTo>
                      <a:lnTo>
                        <a:pt x="43" y="154"/>
                      </a:lnTo>
                      <a:lnTo>
                        <a:pt x="53" y="149"/>
                      </a:lnTo>
                      <a:lnTo>
                        <a:pt x="62" y="145"/>
                      </a:lnTo>
                      <a:lnTo>
                        <a:pt x="70" y="140"/>
                      </a:lnTo>
                      <a:lnTo>
                        <a:pt x="75" y="137"/>
                      </a:lnTo>
                      <a:lnTo>
                        <a:pt x="78" y="134"/>
                      </a:lnTo>
                      <a:lnTo>
                        <a:pt x="81" y="133"/>
                      </a:lnTo>
                      <a:lnTo>
                        <a:pt x="81" y="134"/>
                      </a:lnTo>
                      <a:lnTo>
                        <a:pt x="78" y="139"/>
                      </a:lnTo>
                      <a:lnTo>
                        <a:pt x="72" y="147"/>
                      </a:lnTo>
                      <a:lnTo>
                        <a:pt x="64" y="156"/>
                      </a:lnTo>
                      <a:lnTo>
                        <a:pt x="57" y="164"/>
                      </a:lnTo>
                      <a:lnTo>
                        <a:pt x="51" y="170"/>
                      </a:lnTo>
                      <a:lnTo>
                        <a:pt x="51" y="168"/>
                      </a:lnTo>
                      <a:lnTo>
                        <a:pt x="49" y="166"/>
                      </a:lnTo>
                      <a:lnTo>
                        <a:pt x="47" y="163"/>
                      </a:lnTo>
                      <a:lnTo>
                        <a:pt x="46" y="161"/>
                      </a:lnTo>
                      <a:lnTo>
                        <a:pt x="41" y="158"/>
                      </a:lnTo>
                      <a:lnTo>
                        <a:pt x="34" y="156"/>
                      </a:lnTo>
                      <a:lnTo>
                        <a:pt x="26" y="158"/>
                      </a:lnTo>
                      <a:lnTo>
                        <a:pt x="21" y="160"/>
                      </a:lnTo>
                      <a:lnTo>
                        <a:pt x="17" y="163"/>
                      </a:lnTo>
                      <a:lnTo>
                        <a:pt x="17" y="167"/>
                      </a:lnTo>
                      <a:lnTo>
                        <a:pt x="17" y="171"/>
                      </a:lnTo>
                      <a:lnTo>
                        <a:pt x="17" y="175"/>
                      </a:lnTo>
                      <a:lnTo>
                        <a:pt x="13" y="179"/>
                      </a:lnTo>
                      <a:lnTo>
                        <a:pt x="8" y="183"/>
                      </a:lnTo>
                      <a:lnTo>
                        <a:pt x="3" y="186"/>
                      </a:lnTo>
                      <a:lnTo>
                        <a:pt x="1" y="189"/>
                      </a:lnTo>
                      <a:lnTo>
                        <a:pt x="6" y="183"/>
                      </a:lnTo>
                      <a:lnTo>
                        <a:pt x="10" y="177"/>
                      </a:lnTo>
                      <a:lnTo>
                        <a:pt x="13" y="171"/>
                      </a:lnTo>
                      <a:lnTo>
                        <a:pt x="13" y="168"/>
                      </a:lnTo>
                      <a:lnTo>
                        <a:pt x="10" y="164"/>
                      </a:lnTo>
                      <a:lnTo>
                        <a:pt x="7" y="162"/>
                      </a:lnTo>
                      <a:lnTo>
                        <a:pt x="3" y="161"/>
                      </a:lnTo>
                      <a:lnTo>
                        <a:pt x="0" y="16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9" name="Freeform 331">
                  <a:extLst>
                    <a:ext uri="{FF2B5EF4-FFF2-40B4-BE49-F238E27FC236}">
                      <a16:creationId xmlns:a16="http://schemas.microsoft.com/office/drawing/2014/main" id="{94F2D046-352B-4A57-8B36-89D70EF4E1BA}"/>
                    </a:ext>
                  </a:extLst>
                </p:cNvPr>
                <p:cNvSpPr>
                  <a:spLocks/>
                </p:cNvSpPr>
                <p:nvPr/>
              </p:nvSpPr>
              <p:spPr bwMode="auto">
                <a:xfrm>
                  <a:off x="116" y="292"/>
                  <a:ext cx="7" cy="12"/>
                </a:xfrm>
                <a:custGeom>
                  <a:avLst/>
                  <a:gdLst>
                    <a:gd name="T0" fmla="*/ 7 w 13"/>
                    <a:gd name="T1" fmla="*/ 12 h 24"/>
                    <a:gd name="T2" fmla="*/ 5 w 13"/>
                    <a:gd name="T3" fmla="*/ 11 h 24"/>
                    <a:gd name="T4" fmla="*/ 4 w 13"/>
                    <a:gd name="T5" fmla="*/ 11 h 24"/>
                    <a:gd name="T6" fmla="*/ 2 w 13"/>
                    <a:gd name="T7" fmla="*/ 12 h 24"/>
                    <a:gd name="T8" fmla="*/ 1 w 13"/>
                    <a:gd name="T9" fmla="*/ 12 h 24"/>
                    <a:gd name="T10" fmla="*/ 1 w 13"/>
                    <a:gd name="T11" fmla="*/ 9 h 24"/>
                    <a:gd name="T12" fmla="*/ 0 w 13"/>
                    <a:gd name="T13" fmla="*/ 6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6 h 24"/>
                    <a:gd name="T30" fmla="*/ 5 w 13"/>
                    <a:gd name="T31" fmla="*/ 9 h 24"/>
                    <a:gd name="T32" fmla="*/ 7 w 1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3"/>
                      </a:moveTo>
                      <a:lnTo>
                        <a:pt x="10" y="21"/>
                      </a:lnTo>
                      <a:lnTo>
                        <a:pt x="8" y="21"/>
                      </a:lnTo>
                      <a:lnTo>
                        <a:pt x="4" y="23"/>
                      </a:lnTo>
                      <a:lnTo>
                        <a:pt x="2" y="24"/>
                      </a:lnTo>
                      <a:lnTo>
                        <a:pt x="1" y="18"/>
                      </a:lnTo>
                      <a:lnTo>
                        <a:pt x="0" y="12"/>
                      </a:lnTo>
                      <a:lnTo>
                        <a:pt x="0" y="8"/>
                      </a:lnTo>
                      <a:lnTo>
                        <a:pt x="0" y="2"/>
                      </a:lnTo>
                      <a:lnTo>
                        <a:pt x="0" y="0"/>
                      </a:lnTo>
                      <a:lnTo>
                        <a:pt x="1" y="0"/>
                      </a:lnTo>
                      <a:lnTo>
                        <a:pt x="2" y="1"/>
                      </a:lnTo>
                      <a:lnTo>
                        <a:pt x="2" y="3"/>
                      </a:lnTo>
                      <a:lnTo>
                        <a:pt x="3" y="8"/>
                      </a:lnTo>
                      <a:lnTo>
                        <a:pt x="7" y="12"/>
                      </a:lnTo>
                      <a:lnTo>
                        <a:pt x="10" y="18"/>
                      </a:lnTo>
                      <a:lnTo>
                        <a:pt x="13" y="2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0" name="Freeform 332">
                  <a:extLst>
                    <a:ext uri="{FF2B5EF4-FFF2-40B4-BE49-F238E27FC236}">
                      <a16:creationId xmlns:a16="http://schemas.microsoft.com/office/drawing/2014/main" id="{4D22EE83-91BF-4E7E-A06C-0806613DA7A4}"/>
                    </a:ext>
                  </a:extLst>
                </p:cNvPr>
                <p:cNvSpPr>
                  <a:spLocks/>
                </p:cNvSpPr>
                <p:nvPr/>
              </p:nvSpPr>
              <p:spPr bwMode="auto">
                <a:xfrm>
                  <a:off x="171" y="289"/>
                  <a:ext cx="129" cy="79"/>
                </a:xfrm>
                <a:custGeom>
                  <a:avLst/>
                  <a:gdLst>
                    <a:gd name="T0" fmla="*/ 13 w 258"/>
                    <a:gd name="T1" fmla="*/ 55 h 157"/>
                    <a:gd name="T2" fmla="*/ 25 w 258"/>
                    <a:gd name="T3" fmla="*/ 48 h 157"/>
                    <a:gd name="T4" fmla="*/ 33 w 258"/>
                    <a:gd name="T5" fmla="*/ 29 h 157"/>
                    <a:gd name="T6" fmla="*/ 42 w 258"/>
                    <a:gd name="T7" fmla="*/ 15 h 157"/>
                    <a:gd name="T8" fmla="*/ 54 w 258"/>
                    <a:gd name="T9" fmla="*/ 2 h 157"/>
                    <a:gd name="T10" fmla="*/ 58 w 258"/>
                    <a:gd name="T11" fmla="*/ 1 h 157"/>
                    <a:gd name="T12" fmla="*/ 50 w 258"/>
                    <a:gd name="T13" fmla="*/ 10 h 157"/>
                    <a:gd name="T14" fmla="*/ 39 w 258"/>
                    <a:gd name="T15" fmla="*/ 24 h 157"/>
                    <a:gd name="T16" fmla="*/ 34 w 258"/>
                    <a:gd name="T17" fmla="*/ 39 h 157"/>
                    <a:gd name="T18" fmla="*/ 35 w 258"/>
                    <a:gd name="T19" fmla="*/ 42 h 157"/>
                    <a:gd name="T20" fmla="*/ 43 w 258"/>
                    <a:gd name="T21" fmla="*/ 37 h 157"/>
                    <a:gd name="T22" fmla="*/ 53 w 258"/>
                    <a:gd name="T23" fmla="*/ 31 h 157"/>
                    <a:gd name="T24" fmla="*/ 65 w 258"/>
                    <a:gd name="T25" fmla="*/ 16 h 157"/>
                    <a:gd name="T26" fmla="*/ 84 w 258"/>
                    <a:gd name="T27" fmla="*/ 2 h 157"/>
                    <a:gd name="T28" fmla="*/ 91 w 258"/>
                    <a:gd name="T29" fmla="*/ 1 h 157"/>
                    <a:gd name="T30" fmla="*/ 76 w 258"/>
                    <a:gd name="T31" fmla="*/ 12 h 157"/>
                    <a:gd name="T32" fmla="*/ 61 w 258"/>
                    <a:gd name="T33" fmla="*/ 28 h 157"/>
                    <a:gd name="T34" fmla="*/ 62 w 258"/>
                    <a:gd name="T35" fmla="*/ 32 h 157"/>
                    <a:gd name="T36" fmla="*/ 77 w 258"/>
                    <a:gd name="T37" fmla="*/ 29 h 157"/>
                    <a:gd name="T38" fmla="*/ 93 w 258"/>
                    <a:gd name="T39" fmla="*/ 20 h 157"/>
                    <a:gd name="T40" fmla="*/ 112 w 258"/>
                    <a:gd name="T41" fmla="*/ 11 h 157"/>
                    <a:gd name="T42" fmla="*/ 117 w 258"/>
                    <a:gd name="T43" fmla="*/ 11 h 157"/>
                    <a:gd name="T44" fmla="*/ 103 w 258"/>
                    <a:gd name="T45" fmla="*/ 17 h 157"/>
                    <a:gd name="T46" fmla="*/ 90 w 258"/>
                    <a:gd name="T47" fmla="*/ 27 h 157"/>
                    <a:gd name="T48" fmla="*/ 103 w 258"/>
                    <a:gd name="T49" fmla="*/ 29 h 157"/>
                    <a:gd name="T50" fmla="*/ 122 w 258"/>
                    <a:gd name="T51" fmla="*/ 24 h 157"/>
                    <a:gd name="T52" fmla="*/ 129 w 258"/>
                    <a:gd name="T53" fmla="*/ 22 h 157"/>
                    <a:gd name="T54" fmla="*/ 118 w 258"/>
                    <a:gd name="T55" fmla="*/ 29 h 157"/>
                    <a:gd name="T56" fmla="*/ 96 w 258"/>
                    <a:gd name="T57" fmla="*/ 35 h 157"/>
                    <a:gd name="T58" fmla="*/ 99 w 258"/>
                    <a:gd name="T59" fmla="*/ 41 h 157"/>
                    <a:gd name="T60" fmla="*/ 113 w 258"/>
                    <a:gd name="T61" fmla="*/ 49 h 157"/>
                    <a:gd name="T62" fmla="*/ 118 w 258"/>
                    <a:gd name="T63" fmla="*/ 53 h 157"/>
                    <a:gd name="T64" fmla="*/ 103 w 258"/>
                    <a:gd name="T65" fmla="*/ 48 h 157"/>
                    <a:gd name="T66" fmla="*/ 85 w 258"/>
                    <a:gd name="T67" fmla="*/ 39 h 157"/>
                    <a:gd name="T68" fmla="*/ 75 w 258"/>
                    <a:gd name="T69" fmla="*/ 38 h 157"/>
                    <a:gd name="T70" fmla="*/ 65 w 258"/>
                    <a:gd name="T71" fmla="*/ 39 h 157"/>
                    <a:gd name="T72" fmla="*/ 69 w 258"/>
                    <a:gd name="T73" fmla="*/ 46 h 157"/>
                    <a:gd name="T74" fmla="*/ 79 w 258"/>
                    <a:gd name="T75" fmla="*/ 55 h 157"/>
                    <a:gd name="T76" fmla="*/ 91 w 258"/>
                    <a:gd name="T77" fmla="*/ 62 h 157"/>
                    <a:gd name="T78" fmla="*/ 96 w 258"/>
                    <a:gd name="T79" fmla="*/ 68 h 157"/>
                    <a:gd name="T80" fmla="*/ 79 w 258"/>
                    <a:gd name="T81" fmla="*/ 57 h 157"/>
                    <a:gd name="T82" fmla="*/ 62 w 258"/>
                    <a:gd name="T83" fmla="*/ 46 h 157"/>
                    <a:gd name="T84" fmla="*/ 53 w 258"/>
                    <a:gd name="T85" fmla="*/ 43 h 157"/>
                    <a:gd name="T86" fmla="*/ 38 w 258"/>
                    <a:gd name="T87" fmla="*/ 49 h 157"/>
                    <a:gd name="T88" fmla="*/ 35 w 258"/>
                    <a:gd name="T89" fmla="*/ 53 h 157"/>
                    <a:gd name="T90" fmla="*/ 47 w 258"/>
                    <a:gd name="T91" fmla="*/ 63 h 157"/>
                    <a:gd name="T92" fmla="*/ 64 w 258"/>
                    <a:gd name="T93" fmla="*/ 75 h 157"/>
                    <a:gd name="T94" fmla="*/ 66 w 258"/>
                    <a:gd name="T95" fmla="*/ 79 h 157"/>
                    <a:gd name="T96" fmla="*/ 50 w 258"/>
                    <a:gd name="T97" fmla="*/ 68 h 157"/>
                    <a:gd name="T98" fmla="*/ 31 w 258"/>
                    <a:gd name="T99" fmla="*/ 57 h 157"/>
                    <a:gd name="T100" fmla="*/ 20 w 258"/>
                    <a:gd name="T101" fmla="*/ 59 h 157"/>
                    <a:gd name="T102" fmla="*/ 4 w 258"/>
                    <a:gd name="T103" fmla="*/ 64 h 157"/>
                    <a:gd name="T104" fmla="*/ 3 w 258"/>
                    <a:gd name="T105" fmla="*/ 63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7">
                      <a:moveTo>
                        <a:pt x="10" y="121"/>
                      </a:moveTo>
                      <a:lnTo>
                        <a:pt x="14" y="117"/>
                      </a:lnTo>
                      <a:lnTo>
                        <a:pt x="20" y="114"/>
                      </a:lnTo>
                      <a:lnTo>
                        <a:pt x="25" y="110"/>
                      </a:lnTo>
                      <a:lnTo>
                        <a:pt x="33" y="106"/>
                      </a:lnTo>
                      <a:lnTo>
                        <a:pt x="39" y="102"/>
                      </a:lnTo>
                      <a:lnTo>
                        <a:pt x="46" y="99"/>
                      </a:lnTo>
                      <a:lnTo>
                        <a:pt x="50" y="95"/>
                      </a:lnTo>
                      <a:lnTo>
                        <a:pt x="52" y="93"/>
                      </a:lnTo>
                      <a:lnTo>
                        <a:pt x="54" y="85"/>
                      </a:lnTo>
                      <a:lnTo>
                        <a:pt x="59" y="72"/>
                      </a:lnTo>
                      <a:lnTo>
                        <a:pt x="65" y="57"/>
                      </a:lnTo>
                      <a:lnTo>
                        <a:pt x="70" y="47"/>
                      </a:lnTo>
                      <a:lnTo>
                        <a:pt x="74" y="42"/>
                      </a:lnTo>
                      <a:lnTo>
                        <a:pt x="78" y="35"/>
                      </a:lnTo>
                      <a:lnTo>
                        <a:pt x="84" y="29"/>
                      </a:lnTo>
                      <a:lnTo>
                        <a:pt x="90" y="21"/>
                      </a:lnTo>
                      <a:lnTo>
                        <a:pt x="97" y="14"/>
                      </a:lnTo>
                      <a:lnTo>
                        <a:pt x="103" y="8"/>
                      </a:lnTo>
                      <a:lnTo>
                        <a:pt x="108" y="3"/>
                      </a:lnTo>
                      <a:lnTo>
                        <a:pt x="112" y="1"/>
                      </a:lnTo>
                      <a:lnTo>
                        <a:pt x="116" y="0"/>
                      </a:lnTo>
                      <a:lnTo>
                        <a:pt x="118" y="0"/>
                      </a:lnTo>
                      <a:lnTo>
                        <a:pt x="116" y="1"/>
                      </a:lnTo>
                      <a:lnTo>
                        <a:pt x="114" y="4"/>
                      </a:lnTo>
                      <a:lnTo>
                        <a:pt x="112" y="8"/>
                      </a:lnTo>
                      <a:lnTo>
                        <a:pt x="107" y="12"/>
                      </a:lnTo>
                      <a:lnTo>
                        <a:pt x="100" y="19"/>
                      </a:lnTo>
                      <a:lnTo>
                        <a:pt x="94" y="26"/>
                      </a:lnTo>
                      <a:lnTo>
                        <a:pt x="88" y="34"/>
                      </a:lnTo>
                      <a:lnTo>
                        <a:pt x="82" y="42"/>
                      </a:lnTo>
                      <a:lnTo>
                        <a:pt x="77" y="48"/>
                      </a:lnTo>
                      <a:lnTo>
                        <a:pt x="74" y="53"/>
                      </a:lnTo>
                      <a:lnTo>
                        <a:pt x="70" y="61"/>
                      </a:lnTo>
                      <a:lnTo>
                        <a:pt x="68" y="69"/>
                      </a:lnTo>
                      <a:lnTo>
                        <a:pt x="67" y="77"/>
                      </a:lnTo>
                      <a:lnTo>
                        <a:pt x="66" y="82"/>
                      </a:lnTo>
                      <a:lnTo>
                        <a:pt x="66" y="85"/>
                      </a:lnTo>
                      <a:lnTo>
                        <a:pt x="67" y="85"/>
                      </a:lnTo>
                      <a:lnTo>
                        <a:pt x="69" y="84"/>
                      </a:lnTo>
                      <a:lnTo>
                        <a:pt x="74" y="82"/>
                      </a:lnTo>
                      <a:lnTo>
                        <a:pt x="77" y="79"/>
                      </a:lnTo>
                      <a:lnTo>
                        <a:pt x="81" y="77"/>
                      </a:lnTo>
                      <a:lnTo>
                        <a:pt x="86" y="74"/>
                      </a:lnTo>
                      <a:lnTo>
                        <a:pt x="91" y="70"/>
                      </a:lnTo>
                      <a:lnTo>
                        <a:pt x="96" y="67"/>
                      </a:lnTo>
                      <a:lnTo>
                        <a:pt x="101" y="63"/>
                      </a:lnTo>
                      <a:lnTo>
                        <a:pt x="105" y="61"/>
                      </a:lnTo>
                      <a:lnTo>
                        <a:pt x="108" y="60"/>
                      </a:lnTo>
                      <a:lnTo>
                        <a:pt x="114" y="50"/>
                      </a:lnTo>
                      <a:lnTo>
                        <a:pt x="121" y="40"/>
                      </a:lnTo>
                      <a:lnTo>
                        <a:pt x="130" y="31"/>
                      </a:lnTo>
                      <a:lnTo>
                        <a:pt x="141" y="22"/>
                      </a:lnTo>
                      <a:lnTo>
                        <a:pt x="151" y="15"/>
                      </a:lnTo>
                      <a:lnTo>
                        <a:pt x="160" y="9"/>
                      </a:lnTo>
                      <a:lnTo>
                        <a:pt x="167" y="4"/>
                      </a:lnTo>
                      <a:lnTo>
                        <a:pt x="173" y="2"/>
                      </a:lnTo>
                      <a:lnTo>
                        <a:pt x="179" y="1"/>
                      </a:lnTo>
                      <a:lnTo>
                        <a:pt x="182" y="1"/>
                      </a:lnTo>
                      <a:lnTo>
                        <a:pt x="182" y="2"/>
                      </a:lnTo>
                      <a:lnTo>
                        <a:pt x="177" y="4"/>
                      </a:lnTo>
                      <a:lnTo>
                        <a:pt x="169" y="9"/>
                      </a:lnTo>
                      <a:lnTo>
                        <a:pt x="160" y="16"/>
                      </a:lnTo>
                      <a:lnTo>
                        <a:pt x="151" y="24"/>
                      </a:lnTo>
                      <a:lnTo>
                        <a:pt x="142" y="32"/>
                      </a:lnTo>
                      <a:lnTo>
                        <a:pt x="134" y="41"/>
                      </a:lnTo>
                      <a:lnTo>
                        <a:pt x="127" y="49"/>
                      </a:lnTo>
                      <a:lnTo>
                        <a:pt x="121" y="56"/>
                      </a:lnTo>
                      <a:lnTo>
                        <a:pt x="120" y="61"/>
                      </a:lnTo>
                      <a:lnTo>
                        <a:pt x="120" y="63"/>
                      </a:lnTo>
                      <a:lnTo>
                        <a:pt x="122" y="63"/>
                      </a:lnTo>
                      <a:lnTo>
                        <a:pt x="124" y="63"/>
                      </a:lnTo>
                      <a:lnTo>
                        <a:pt x="130" y="62"/>
                      </a:lnTo>
                      <a:lnTo>
                        <a:pt x="138" y="61"/>
                      </a:lnTo>
                      <a:lnTo>
                        <a:pt x="146" y="59"/>
                      </a:lnTo>
                      <a:lnTo>
                        <a:pt x="154" y="57"/>
                      </a:lnTo>
                      <a:lnTo>
                        <a:pt x="160" y="56"/>
                      </a:lnTo>
                      <a:lnTo>
                        <a:pt x="167" y="50"/>
                      </a:lnTo>
                      <a:lnTo>
                        <a:pt x="175" y="45"/>
                      </a:lnTo>
                      <a:lnTo>
                        <a:pt x="185" y="39"/>
                      </a:lnTo>
                      <a:lnTo>
                        <a:pt x="197" y="33"/>
                      </a:lnTo>
                      <a:lnTo>
                        <a:pt x="207" y="29"/>
                      </a:lnTo>
                      <a:lnTo>
                        <a:pt x="217" y="24"/>
                      </a:lnTo>
                      <a:lnTo>
                        <a:pt x="223" y="22"/>
                      </a:lnTo>
                      <a:lnTo>
                        <a:pt x="228" y="19"/>
                      </a:lnTo>
                      <a:lnTo>
                        <a:pt x="233" y="18"/>
                      </a:lnTo>
                      <a:lnTo>
                        <a:pt x="235" y="19"/>
                      </a:lnTo>
                      <a:lnTo>
                        <a:pt x="234" y="22"/>
                      </a:lnTo>
                      <a:lnTo>
                        <a:pt x="228" y="24"/>
                      </a:lnTo>
                      <a:lnTo>
                        <a:pt x="221" y="26"/>
                      </a:lnTo>
                      <a:lnTo>
                        <a:pt x="213" y="31"/>
                      </a:lnTo>
                      <a:lnTo>
                        <a:pt x="205" y="34"/>
                      </a:lnTo>
                      <a:lnTo>
                        <a:pt x="197" y="39"/>
                      </a:lnTo>
                      <a:lnTo>
                        <a:pt x="190" y="45"/>
                      </a:lnTo>
                      <a:lnTo>
                        <a:pt x="184" y="49"/>
                      </a:lnTo>
                      <a:lnTo>
                        <a:pt x="180" y="54"/>
                      </a:lnTo>
                      <a:lnTo>
                        <a:pt x="177" y="59"/>
                      </a:lnTo>
                      <a:lnTo>
                        <a:pt x="185" y="60"/>
                      </a:lnTo>
                      <a:lnTo>
                        <a:pt x="196" y="59"/>
                      </a:lnTo>
                      <a:lnTo>
                        <a:pt x="206" y="57"/>
                      </a:lnTo>
                      <a:lnTo>
                        <a:pt x="217" y="55"/>
                      </a:lnTo>
                      <a:lnTo>
                        <a:pt x="227" y="53"/>
                      </a:lnTo>
                      <a:lnTo>
                        <a:pt x="236" y="50"/>
                      </a:lnTo>
                      <a:lnTo>
                        <a:pt x="243" y="48"/>
                      </a:lnTo>
                      <a:lnTo>
                        <a:pt x="248" y="47"/>
                      </a:lnTo>
                      <a:lnTo>
                        <a:pt x="253" y="44"/>
                      </a:lnTo>
                      <a:lnTo>
                        <a:pt x="258" y="42"/>
                      </a:lnTo>
                      <a:lnTo>
                        <a:pt x="258" y="44"/>
                      </a:lnTo>
                      <a:lnTo>
                        <a:pt x="255" y="47"/>
                      </a:lnTo>
                      <a:lnTo>
                        <a:pt x="250" y="50"/>
                      </a:lnTo>
                      <a:lnTo>
                        <a:pt x="244" y="54"/>
                      </a:lnTo>
                      <a:lnTo>
                        <a:pt x="236" y="57"/>
                      </a:lnTo>
                      <a:lnTo>
                        <a:pt x="226" y="62"/>
                      </a:lnTo>
                      <a:lnTo>
                        <a:pt x="215" y="65"/>
                      </a:lnTo>
                      <a:lnTo>
                        <a:pt x="204" y="68"/>
                      </a:lnTo>
                      <a:lnTo>
                        <a:pt x="192" y="69"/>
                      </a:lnTo>
                      <a:lnTo>
                        <a:pt x="181" y="69"/>
                      </a:lnTo>
                      <a:lnTo>
                        <a:pt x="184" y="74"/>
                      </a:lnTo>
                      <a:lnTo>
                        <a:pt x="190" y="77"/>
                      </a:lnTo>
                      <a:lnTo>
                        <a:pt x="197" y="82"/>
                      </a:lnTo>
                      <a:lnTo>
                        <a:pt x="205" y="86"/>
                      </a:lnTo>
                      <a:lnTo>
                        <a:pt x="212" y="90"/>
                      </a:lnTo>
                      <a:lnTo>
                        <a:pt x="219" y="94"/>
                      </a:lnTo>
                      <a:lnTo>
                        <a:pt x="225" y="97"/>
                      </a:lnTo>
                      <a:lnTo>
                        <a:pt x="229" y="99"/>
                      </a:lnTo>
                      <a:lnTo>
                        <a:pt x="235" y="101"/>
                      </a:lnTo>
                      <a:lnTo>
                        <a:pt x="237" y="104"/>
                      </a:lnTo>
                      <a:lnTo>
                        <a:pt x="236" y="105"/>
                      </a:lnTo>
                      <a:lnTo>
                        <a:pt x="230" y="104"/>
                      </a:lnTo>
                      <a:lnTo>
                        <a:pt x="225" y="102"/>
                      </a:lnTo>
                      <a:lnTo>
                        <a:pt x="217" y="99"/>
                      </a:lnTo>
                      <a:lnTo>
                        <a:pt x="206" y="95"/>
                      </a:lnTo>
                      <a:lnTo>
                        <a:pt x="196" y="91"/>
                      </a:lnTo>
                      <a:lnTo>
                        <a:pt x="185" y="86"/>
                      </a:lnTo>
                      <a:lnTo>
                        <a:pt x="176" y="83"/>
                      </a:lnTo>
                      <a:lnTo>
                        <a:pt x="169" y="78"/>
                      </a:lnTo>
                      <a:lnTo>
                        <a:pt x="165" y="75"/>
                      </a:lnTo>
                      <a:lnTo>
                        <a:pt x="160" y="75"/>
                      </a:lnTo>
                      <a:lnTo>
                        <a:pt x="156" y="76"/>
                      </a:lnTo>
                      <a:lnTo>
                        <a:pt x="150" y="76"/>
                      </a:lnTo>
                      <a:lnTo>
                        <a:pt x="144" y="76"/>
                      </a:lnTo>
                      <a:lnTo>
                        <a:pt x="138" y="77"/>
                      </a:lnTo>
                      <a:lnTo>
                        <a:pt x="134" y="77"/>
                      </a:lnTo>
                      <a:lnTo>
                        <a:pt x="129" y="78"/>
                      </a:lnTo>
                      <a:lnTo>
                        <a:pt x="126" y="78"/>
                      </a:lnTo>
                      <a:lnTo>
                        <a:pt x="128" y="83"/>
                      </a:lnTo>
                      <a:lnTo>
                        <a:pt x="132" y="87"/>
                      </a:lnTo>
                      <a:lnTo>
                        <a:pt x="137" y="92"/>
                      </a:lnTo>
                      <a:lnTo>
                        <a:pt x="143" y="97"/>
                      </a:lnTo>
                      <a:lnTo>
                        <a:pt x="147" y="101"/>
                      </a:lnTo>
                      <a:lnTo>
                        <a:pt x="153" y="106"/>
                      </a:lnTo>
                      <a:lnTo>
                        <a:pt x="158" y="109"/>
                      </a:lnTo>
                      <a:lnTo>
                        <a:pt x="161" y="112"/>
                      </a:lnTo>
                      <a:lnTo>
                        <a:pt x="168" y="116"/>
                      </a:lnTo>
                      <a:lnTo>
                        <a:pt x="176" y="120"/>
                      </a:lnTo>
                      <a:lnTo>
                        <a:pt x="182" y="123"/>
                      </a:lnTo>
                      <a:lnTo>
                        <a:pt x="188" y="127"/>
                      </a:lnTo>
                      <a:lnTo>
                        <a:pt x="191" y="130"/>
                      </a:lnTo>
                      <a:lnTo>
                        <a:pt x="194" y="133"/>
                      </a:lnTo>
                      <a:lnTo>
                        <a:pt x="191" y="135"/>
                      </a:lnTo>
                      <a:lnTo>
                        <a:pt x="182" y="130"/>
                      </a:lnTo>
                      <a:lnTo>
                        <a:pt x="175" y="125"/>
                      </a:lnTo>
                      <a:lnTo>
                        <a:pt x="166" y="120"/>
                      </a:lnTo>
                      <a:lnTo>
                        <a:pt x="157" y="114"/>
                      </a:lnTo>
                      <a:lnTo>
                        <a:pt x="147" y="108"/>
                      </a:lnTo>
                      <a:lnTo>
                        <a:pt x="137" y="102"/>
                      </a:lnTo>
                      <a:lnTo>
                        <a:pt x="129" y="97"/>
                      </a:lnTo>
                      <a:lnTo>
                        <a:pt x="123" y="92"/>
                      </a:lnTo>
                      <a:lnTo>
                        <a:pt x="119" y="89"/>
                      </a:lnTo>
                      <a:lnTo>
                        <a:pt x="114" y="85"/>
                      </a:lnTo>
                      <a:lnTo>
                        <a:pt x="109" y="84"/>
                      </a:lnTo>
                      <a:lnTo>
                        <a:pt x="106" y="85"/>
                      </a:lnTo>
                      <a:lnTo>
                        <a:pt x="101" y="87"/>
                      </a:lnTo>
                      <a:lnTo>
                        <a:pt x="94" y="90"/>
                      </a:lnTo>
                      <a:lnTo>
                        <a:pt x="84" y="93"/>
                      </a:lnTo>
                      <a:lnTo>
                        <a:pt x="75" y="97"/>
                      </a:lnTo>
                      <a:lnTo>
                        <a:pt x="69" y="99"/>
                      </a:lnTo>
                      <a:lnTo>
                        <a:pt x="68" y="101"/>
                      </a:lnTo>
                      <a:lnTo>
                        <a:pt x="68" y="104"/>
                      </a:lnTo>
                      <a:lnTo>
                        <a:pt x="69" y="106"/>
                      </a:lnTo>
                      <a:lnTo>
                        <a:pt x="74" y="110"/>
                      </a:lnTo>
                      <a:lnTo>
                        <a:pt x="78" y="114"/>
                      </a:lnTo>
                      <a:lnTo>
                        <a:pt x="85" y="119"/>
                      </a:lnTo>
                      <a:lnTo>
                        <a:pt x="93" y="125"/>
                      </a:lnTo>
                      <a:lnTo>
                        <a:pt x="103" y="131"/>
                      </a:lnTo>
                      <a:lnTo>
                        <a:pt x="112" y="138"/>
                      </a:lnTo>
                      <a:lnTo>
                        <a:pt x="121" y="144"/>
                      </a:lnTo>
                      <a:lnTo>
                        <a:pt x="128" y="150"/>
                      </a:lnTo>
                      <a:lnTo>
                        <a:pt x="134" y="152"/>
                      </a:lnTo>
                      <a:lnTo>
                        <a:pt x="138" y="155"/>
                      </a:lnTo>
                      <a:lnTo>
                        <a:pt x="137" y="157"/>
                      </a:lnTo>
                      <a:lnTo>
                        <a:pt x="132" y="157"/>
                      </a:lnTo>
                      <a:lnTo>
                        <a:pt x="123" y="152"/>
                      </a:lnTo>
                      <a:lnTo>
                        <a:pt x="118" y="147"/>
                      </a:lnTo>
                      <a:lnTo>
                        <a:pt x="108" y="142"/>
                      </a:lnTo>
                      <a:lnTo>
                        <a:pt x="99" y="136"/>
                      </a:lnTo>
                      <a:lnTo>
                        <a:pt x="89" y="129"/>
                      </a:lnTo>
                      <a:lnTo>
                        <a:pt x="78" y="123"/>
                      </a:lnTo>
                      <a:lnTo>
                        <a:pt x="69" y="119"/>
                      </a:lnTo>
                      <a:lnTo>
                        <a:pt x="62" y="114"/>
                      </a:lnTo>
                      <a:lnTo>
                        <a:pt x="59" y="113"/>
                      </a:lnTo>
                      <a:lnTo>
                        <a:pt x="55" y="113"/>
                      </a:lnTo>
                      <a:lnTo>
                        <a:pt x="48" y="115"/>
                      </a:lnTo>
                      <a:lnTo>
                        <a:pt x="40" y="117"/>
                      </a:lnTo>
                      <a:lnTo>
                        <a:pt x="31" y="121"/>
                      </a:lnTo>
                      <a:lnTo>
                        <a:pt x="22" y="123"/>
                      </a:lnTo>
                      <a:lnTo>
                        <a:pt x="14" y="127"/>
                      </a:lnTo>
                      <a:lnTo>
                        <a:pt x="7" y="128"/>
                      </a:lnTo>
                      <a:lnTo>
                        <a:pt x="2" y="129"/>
                      </a:lnTo>
                      <a:lnTo>
                        <a:pt x="0" y="129"/>
                      </a:lnTo>
                      <a:lnTo>
                        <a:pt x="1" y="128"/>
                      </a:lnTo>
                      <a:lnTo>
                        <a:pt x="6" y="125"/>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1" name="Freeform 333">
                  <a:extLst>
                    <a:ext uri="{FF2B5EF4-FFF2-40B4-BE49-F238E27FC236}">
                      <a16:creationId xmlns:a16="http://schemas.microsoft.com/office/drawing/2014/main" id="{AED60FF0-6FB3-4014-8B7F-440F280BE0B9}"/>
                    </a:ext>
                  </a:extLst>
                </p:cNvPr>
                <p:cNvSpPr>
                  <a:spLocks/>
                </p:cNvSpPr>
                <p:nvPr/>
              </p:nvSpPr>
              <p:spPr bwMode="auto">
                <a:xfrm>
                  <a:off x="145" y="368"/>
                  <a:ext cx="93" cy="79"/>
                </a:xfrm>
                <a:custGeom>
                  <a:avLst/>
                  <a:gdLst>
                    <a:gd name="T0" fmla="*/ 10 w 187"/>
                    <a:gd name="T1" fmla="*/ 7 h 157"/>
                    <a:gd name="T2" fmla="*/ 22 w 187"/>
                    <a:gd name="T3" fmla="*/ 8 h 157"/>
                    <a:gd name="T4" fmla="*/ 42 w 187"/>
                    <a:gd name="T5" fmla="*/ 5 h 157"/>
                    <a:gd name="T6" fmla="*/ 59 w 187"/>
                    <a:gd name="T7" fmla="*/ 5 h 157"/>
                    <a:gd name="T8" fmla="*/ 65 w 187"/>
                    <a:gd name="T9" fmla="*/ 9 h 157"/>
                    <a:gd name="T10" fmla="*/ 55 w 187"/>
                    <a:gd name="T11" fmla="*/ 8 h 157"/>
                    <a:gd name="T12" fmla="*/ 40 w 187"/>
                    <a:gd name="T13" fmla="*/ 9 h 157"/>
                    <a:gd name="T14" fmla="*/ 25 w 187"/>
                    <a:gd name="T15" fmla="*/ 12 h 157"/>
                    <a:gd name="T16" fmla="*/ 27 w 187"/>
                    <a:gd name="T17" fmla="*/ 16 h 157"/>
                    <a:gd name="T18" fmla="*/ 36 w 187"/>
                    <a:gd name="T19" fmla="*/ 19 h 157"/>
                    <a:gd name="T20" fmla="*/ 41 w 187"/>
                    <a:gd name="T21" fmla="*/ 21 h 157"/>
                    <a:gd name="T22" fmla="*/ 58 w 187"/>
                    <a:gd name="T23" fmla="*/ 21 h 157"/>
                    <a:gd name="T24" fmla="*/ 77 w 187"/>
                    <a:gd name="T25" fmla="*/ 24 h 157"/>
                    <a:gd name="T26" fmla="*/ 87 w 187"/>
                    <a:gd name="T27" fmla="*/ 30 h 157"/>
                    <a:gd name="T28" fmla="*/ 82 w 187"/>
                    <a:gd name="T29" fmla="*/ 30 h 157"/>
                    <a:gd name="T30" fmla="*/ 70 w 187"/>
                    <a:gd name="T31" fmla="*/ 27 h 157"/>
                    <a:gd name="T32" fmla="*/ 54 w 187"/>
                    <a:gd name="T33" fmla="*/ 25 h 157"/>
                    <a:gd name="T34" fmla="*/ 51 w 187"/>
                    <a:gd name="T35" fmla="*/ 29 h 157"/>
                    <a:gd name="T36" fmla="*/ 59 w 187"/>
                    <a:gd name="T37" fmla="*/ 35 h 157"/>
                    <a:gd name="T38" fmla="*/ 72 w 187"/>
                    <a:gd name="T39" fmla="*/ 36 h 157"/>
                    <a:gd name="T40" fmla="*/ 87 w 187"/>
                    <a:gd name="T41" fmla="*/ 43 h 157"/>
                    <a:gd name="T42" fmla="*/ 90 w 187"/>
                    <a:gd name="T43" fmla="*/ 50 h 157"/>
                    <a:gd name="T44" fmla="*/ 80 w 187"/>
                    <a:gd name="T45" fmla="*/ 43 h 157"/>
                    <a:gd name="T46" fmla="*/ 69 w 187"/>
                    <a:gd name="T47" fmla="*/ 40 h 157"/>
                    <a:gd name="T48" fmla="*/ 74 w 187"/>
                    <a:gd name="T49" fmla="*/ 49 h 157"/>
                    <a:gd name="T50" fmla="*/ 85 w 187"/>
                    <a:gd name="T51" fmla="*/ 61 h 157"/>
                    <a:gd name="T52" fmla="*/ 90 w 187"/>
                    <a:gd name="T53" fmla="*/ 67 h 157"/>
                    <a:gd name="T54" fmla="*/ 92 w 187"/>
                    <a:gd name="T55" fmla="*/ 76 h 157"/>
                    <a:gd name="T56" fmla="*/ 87 w 187"/>
                    <a:gd name="T57" fmla="*/ 70 h 157"/>
                    <a:gd name="T58" fmla="*/ 72 w 187"/>
                    <a:gd name="T59" fmla="*/ 53 h 157"/>
                    <a:gd name="T60" fmla="*/ 63 w 187"/>
                    <a:gd name="T61" fmla="*/ 43 h 157"/>
                    <a:gd name="T62" fmla="*/ 60 w 187"/>
                    <a:gd name="T63" fmla="*/ 46 h 157"/>
                    <a:gd name="T64" fmla="*/ 64 w 187"/>
                    <a:gd name="T65" fmla="*/ 58 h 157"/>
                    <a:gd name="T66" fmla="*/ 69 w 187"/>
                    <a:gd name="T67" fmla="*/ 71 h 157"/>
                    <a:gd name="T68" fmla="*/ 66 w 187"/>
                    <a:gd name="T69" fmla="*/ 68 h 157"/>
                    <a:gd name="T70" fmla="*/ 56 w 187"/>
                    <a:gd name="T71" fmla="*/ 46 h 157"/>
                    <a:gd name="T72" fmla="*/ 46 w 187"/>
                    <a:gd name="T73" fmla="*/ 32 h 157"/>
                    <a:gd name="T74" fmla="*/ 39 w 187"/>
                    <a:gd name="T75" fmla="*/ 28 h 157"/>
                    <a:gd name="T76" fmla="*/ 37 w 187"/>
                    <a:gd name="T77" fmla="*/ 30 h 157"/>
                    <a:gd name="T78" fmla="*/ 42 w 187"/>
                    <a:gd name="T79" fmla="*/ 53 h 157"/>
                    <a:gd name="T80" fmla="*/ 48 w 187"/>
                    <a:gd name="T81" fmla="*/ 64 h 157"/>
                    <a:gd name="T82" fmla="*/ 41 w 187"/>
                    <a:gd name="T83" fmla="*/ 57 h 157"/>
                    <a:gd name="T84" fmla="*/ 33 w 187"/>
                    <a:gd name="T85" fmla="*/ 25 h 157"/>
                    <a:gd name="T86" fmla="*/ 22 w 187"/>
                    <a:gd name="T87" fmla="*/ 18 h 157"/>
                    <a:gd name="T88" fmla="*/ 18 w 187"/>
                    <a:gd name="T89" fmla="*/ 25 h 157"/>
                    <a:gd name="T90" fmla="*/ 21 w 187"/>
                    <a:gd name="T91" fmla="*/ 40 h 157"/>
                    <a:gd name="T92" fmla="*/ 25 w 187"/>
                    <a:gd name="T93" fmla="*/ 57 h 157"/>
                    <a:gd name="T94" fmla="*/ 22 w 187"/>
                    <a:gd name="T95" fmla="*/ 55 h 157"/>
                    <a:gd name="T96" fmla="*/ 17 w 187"/>
                    <a:gd name="T97" fmla="*/ 32 h 157"/>
                    <a:gd name="T98" fmla="*/ 8 w 187"/>
                    <a:gd name="T99" fmla="*/ 10 h 157"/>
                    <a:gd name="T100" fmla="*/ 0 w 187"/>
                    <a:gd name="T101" fmla="*/ 1 h 157"/>
                    <a:gd name="T102" fmla="*/ 2 w 187"/>
                    <a:gd name="T103" fmla="*/ 0 h 1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7">
                      <a:moveTo>
                        <a:pt x="6" y="2"/>
                      </a:moveTo>
                      <a:lnTo>
                        <a:pt x="13" y="8"/>
                      </a:lnTo>
                      <a:lnTo>
                        <a:pt x="21" y="14"/>
                      </a:lnTo>
                      <a:lnTo>
                        <a:pt x="29" y="17"/>
                      </a:lnTo>
                      <a:lnTo>
                        <a:pt x="36" y="18"/>
                      </a:lnTo>
                      <a:lnTo>
                        <a:pt x="45" y="16"/>
                      </a:lnTo>
                      <a:lnTo>
                        <a:pt x="57" y="14"/>
                      </a:lnTo>
                      <a:lnTo>
                        <a:pt x="70" y="11"/>
                      </a:lnTo>
                      <a:lnTo>
                        <a:pt x="84" y="10"/>
                      </a:lnTo>
                      <a:lnTo>
                        <a:pt x="97" y="9"/>
                      </a:lnTo>
                      <a:lnTo>
                        <a:pt x="108" y="9"/>
                      </a:lnTo>
                      <a:lnTo>
                        <a:pt x="119" y="10"/>
                      </a:lnTo>
                      <a:lnTo>
                        <a:pt x="125" y="11"/>
                      </a:lnTo>
                      <a:lnTo>
                        <a:pt x="130" y="15"/>
                      </a:lnTo>
                      <a:lnTo>
                        <a:pt x="130" y="17"/>
                      </a:lnTo>
                      <a:lnTo>
                        <a:pt x="126" y="17"/>
                      </a:lnTo>
                      <a:lnTo>
                        <a:pt x="117" y="16"/>
                      </a:lnTo>
                      <a:lnTo>
                        <a:pt x="110" y="16"/>
                      </a:lnTo>
                      <a:lnTo>
                        <a:pt x="102" y="16"/>
                      </a:lnTo>
                      <a:lnTo>
                        <a:pt x="90" y="17"/>
                      </a:lnTo>
                      <a:lnTo>
                        <a:pt x="80" y="18"/>
                      </a:lnTo>
                      <a:lnTo>
                        <a:pt x="68" y="19"/>
                      </a:lnTo>
                      <a:lnTo>
                        <a:pt x="59" y="22"/>
                      </a:lnTo>
                      <a:lnTo>
                        <a:pt x="51" y="24"/>
                      </a:lnTo>
                      <a:lnTo>
                        <a:pt x="46" y="26"/>
                      </a:lnTo>
                      <a:lnTo>
                        <a:pt x="50" y="29"/>
                      </a:lnTo>
                      <a:lnTo>
                        <a:pt x="55" y="31"/>
                      </a:lnTo>
                      <a:lnTo>
                        <a:pt x="60" y="33"/>
                      </a:lnTo>
                      <a:lnTo>
                        <a:pt x="66" y="35"/>
                      </a:lnTo>
                      <a:lnTo>
                        <a:pt x="72" y="38"/>
                      </a:lnTo>
                      <a:lnTo>
                        <a:pt x="76" y="39"/>
                      </a:lnTo>
                      <a:lnTo>
                        <a:pt x="80" y="41"/>
                      </a:lnTo>
                      <a:lnTo>
                        <a:pt x="82" y="42"/>
                      </a:lnTo>
                      <a:lnTo>
                        <a:pt x="91" y="41"/>
                      </a:lnTo>
                      <a:lnTo>
                        <a:pt x="104" y="40"/>
                      </a:lnTo>
                      <a:lnTo>
                        <a:pt x="117" y="41"/>
                      </a:lnTo>
                      <a:lnTo>
                        <a:pt x="130" y="42"/>
                      </a:lnTo>
                      <a:lnTo>
                        <a:pt x="143" y="45"/>
                      </a:lnTo>
                      <a:lnTo>
                        <a:pt x="155" y="47"/>
                      </a:lnTo>
                      <a:lnTo>
                        <a:pt x="164" y="50"/>
                      </a:lnTo>
                      <a:lnTo>
                        <a:pt x="170" y="54"/>
                      </a:lnTo>
                      <a:lnTo>
                        <a:pt x="174" y="60"/>
                      </a:lnTo>
                      <a:lnTo>
                        <a:pt x="175" y="62"/>
                      </a:lnTo>
                      <a:lnTo>
                        <a:pt x="172" y="61"/>
                      </a:lnTo>
                      <a:lnTo>
                        <a:pt x="165" y="59"/>
                      </a:lnTo>
                      <a:lnTo>
                        <a:pt x="159" y="56"/>
                      </a:lnTo>
                      <a:lnTo>
                        <a:pt x="151" y="54"/>
                      </a:lnTo>
                      <a:lnTo>
                        <a:pt x="141" y="53"/>
                      </a:lnTo>
                      <a:lnTo>
                        <a:pt x="130" y="50"/>
                      </a:lnTo>
                      <a:lnTo>
                        <a:pt x="119" y="49"/>
                      </a:lnTo>
                      <a:lnTo>
                        <a:pt x="108" y="49"/>
                      </a:lnTo>
                      <a:lnTo>
                        <a:pt x="100" y="49"/>
                      </a:lnTo>
                      <a:lnTo>
                        <a:pt x="95" y="50"/>
                      </a:lnTo>
                      <a:lnTo>
                        <a:pt x="103" y="57"/>
                      </a:lnTo>
                      <a:lnTo>
                        <a:pt x="111" y="62"/>
                      </a:lnTo>
                      <a:lnTo>
                        <a:pt x="117" y="67"/>
                      </a:lnTo>
                      <a:lnTo>
                        <a:pt x="119" y="70"/>
                      </a:lnTo>
                      <a:lnTo>
                        <a:pt x="126" y="70"/>
                      </a:lnTo>
                      <a:lnTo>
                        <a:pt x="134" y="71"/>
                      </a:lnTo>
                      <a:lnTo>
                        <a:pt x="144" y="72"/>
                      </a:lnTo>
                      <a:lnTo>
                        <a:pt x="155" y="75"/>
                      </a:lnTo>
                      <a:lnTo>
                        <a:pt x="165" y="79"/>
                      </a:lnTo>
                      <a:lnTo>
                        <a:pt x="174" y="85"/>
                      </a:lnTo>
                      <a:lnTo>
                        <a:pt x="181" y="93"/>
                      </a:lnTo>
                      <a:lnTo>
                        <a:pt x="187" y="103"/>
                      </a:lnTo>
                      <a:lnTo>
                        <a:pt x="181" y="99"/>
                      </a:lnTo>
                      <a:lnTo>
                        <a:pt x="175" y="94"/>
                      </a:lnTo>
                      <a:lnTo>
                        <a:pt x="167" y="91"/>
                      </a:lnTo>
                      <a:lnTo>
                        <a:pt x="160" y="86"/>
                      </a:lnTo>
                      <a:lnTo>
                        <a:pt x="153" y="84"/>
                      </a:lnTo>
                      <a:lnTo>
                        <a:pt x="145" y="82"/>
                      </a:lnTo>
                      <a:lnTo>
                        <a:pt x="138" y="80"/>
                      </a:lnTo>
                      <a:lnTo>
                        <a:pt x="132" y="80"/>
                      </a:lnTo>
                      <a:lnTo>
                        <a:pt x="140" y="90"/>
                      </a:lnTo>
                      <a:lnTo>
                        <a:pt x="148" y="98"/>
                      </a:lnTo>
                      <a:lnTo>
                        <a:pt x="156" y="107"/>
                      </a:lnTo>
                      <a:lnTo>
                        <a:pt x="163" y="114"/>
                      </a:lnTo>
                      <a:lnTo>
                        <a:pt x="170" y="121"/>
                      </a:lnTo>
                      <a:lnTo>
                        <a:pt x="175" y="127"/>
                      </a:lnTo>
                      <a:lnTo>
                        <a:pt x="179" y="131"/>
                      </a:lnTo>
                      <a:lnTo>
                        <a:pt x="180" y="133"/>
                      </a:lnTo>
                      <a:lnTo>
                        <a:pt x="181" y="138"/>
                      </a:lnTo>
                      <a:lnTo>
                        <a:pt x="182" y="144"/>
                      </a:lnTo>
                      <a:lnTo>
                        <a:pt x="184" y="151"/>
                      </a:lnTo>
                      <a:lnTo>
                        <a:pt x="187" y="157"/>
                      </a:lnTo>
                      <a:lnTo>
                        <a:pt x="181" y="148"/>
                      </a:lnTo>
                      <a:lnTo>
                        <a:pt x="174" y="139"/>
                      </a:lnTo>
                      <a:lnTo>
                        <a:pt x="165" y="128"/>
                      </a:lnTo>
                      <a:lnTo>
                        <a:pt x="155" y="116"/>
                      </a:lnTo>
                      <a:lnTo>
                        <a:pt x="145" y="105"/>
                      </a:lnTo>
                      <a:lnTo>
                        <a:pt x="137" y="95"/>
                      </a:lnTo>
                      <a:lnTo>
                        <a:pt x="130" y="88"/>
                      </a:lnTo>
                      <a:lnTo>
                        <a:pt x="126" y="85"/>
                      </a:lnTo>
                      <a:lnTo>
                        <a:pt x="121" y="84"/>
                      </a:lnTo>
                      <a:lnTo>
                        <a:pt x="120" y="86"/>
                      </a:lnTo>
                      <a:lnTo>
                        <a:pt x="120" y="91"/>
                      </a:lnTo>
                      <a:lnTo>
                        <a:pt x="121" y="95"/>
                      </a:lnTo>
                      <a:lnTo>
                        <a:pt x="123" y="103"/>
                      </a:lnTo>
                      <a:lnTo>
                        <a:pt x="128" y="116"/>
                      </a:lnTo>
                      <a:lnTo>
                        <a:pt x="134" y="130"/>
                      </a:lnTo>
                      <a:lnTo>
                        <a:pt x="137" y="138"/>
                      </a:lnTo>
                      <a:lnTo>
                        <a:pt x="138" y="142"/>
                      </a:lnTo>
                      <a:lnTo>
                        <a:pt x="137" y="142"/>
                      </a:lnTo>
                      <a:lnTo>
                        <a:pt x="134" y="140"/>
                      </a:lnTo>
                      <a:lnTo>
                        <a:pt x="132" y="136"/>
                      </a:lnTo>
                      <a:lnTo>
                        <a:pt x="126" y="125"/>
                      </a:lnTo>
                      <a:lnTo>
                        <a:pt x="118" y="108"/>
                      </a:lnTo>
                      <a:lnTo>
                        <a:pt x="112" y="91"/>
                      </a:lnTo>
                      <a:lnTo>
                        <a:pt x="112" y="78"/>
                      </a:lnTo>
                      <a:lnTo>
                        <a:pt x="102" y="70"/>
                      </a:lnTo>
                      <a:lnTo>
                        <a:pt x="92" y="63"/>
                      </a:lnTo>
                      <a:lnTo>
                        <a:pt x="84" y="59"/>
                      </a:lnTo>
                      <a:lnTo>
                        <a:pt x="81" y="56"/>
                      </a:lnTo>
                      <a:lnTo>
                        <a:pt x="79" y="55"/>
                      </a:lnTo>
                      <a:lnTo>
                        <a:pt x="76" y="54"/>
                      </a:lnTo>
                      <a:lnTo>
                        <a:pt x="75" y="55"/>
                      </a:lnTo>
                      <a:lnTo>
                        <a:pt x="74" y="60"/>
                      </a:lnTo>
                      <a:lnTo>
                        <a:pt x="75" y="70"/>
                      </a:lnTo>
                      <a:lnTo>
                        <a:pt x="79" y="87"/>
                      </a:lnTo>
                      <a:lnTo>
                        <a:pt x="84" y="105"/>
                      </a:lnTo>
                      <a:lnTo>
                        <a:pt x="93" y="120"/>
                      </a:lnTo>
                      <a:lnTo>
                        <a:pt x="98" y="125"/>
                      </a:lnTo>
                      <a:lnTo>
                        <a:pt x="97" y="128"/>
                      </a:lnTo>
                      <a:lnTo>
                        <a:pt x="95" y="127"/>
                      </a:lnTo>
                      <a:lnTo>
                        <a:pt x="90" y="123"/>
                      </a:lnTo>
                      <a:lnTo>
                        <a:pt x="83" y="114"/>
                      </a:lnTo>
                      <a:lnTo>
                        <a:pt x="74" y="97"/>
                      </a:lnTo>
                      <a:lnTo>
                        <a:pt x="67" y="73"/>
                      </a:lnTo>
                      <a:lnTo>
                        <a:pt x="67" y="49"/>
                      </a:lnTo>
                      <a:lnTo>
                        <a:pt x="60" y="44"/>
                      </a:lnTo>
                      <a:lnTo>
                        <a:pt x="52" y="39"/>
                      </a:lnTo>
                      <a:lnTo>
                        <a:pt x="44" y="35"/>
                      </a:lnTo>
                      <a:lnTo>
                        <a:pt x="38" y="33"/>
                      </a:lnTo>
                      <a:lnTo>
                        <a:pt x="37" y="40"/>
                      </a:lnTo>
                      <a:lnTo>
                        <a:pt x="37" y="50"/>
                      </a:lnTo>
                      <a:lnTo>
                        <a:pt x="39" y="62"/>
                      </a:lnTo>
                      <a:lnTo>
                        <a:pt x="42" y="71"/>
                      </a:lnTo>
                      <a:lnTo>
                        <a:pt x="43" y="80"/>
                      </a:lnTo>
                      <a:lnTo>
                        <a:pt x="45" y="93"/>
                      </a:lnTo>
                      <a:lnTo>
                        <a:pt x="47" y="106"/>
                      </a:lnTo>
                      <a:lnTo>
                        <a:pt x="50" y="113"/>
                      </a:lnTo>
                      <a:lnTo>
                        <a:pt x="51" y="115"/>
                      </a:lnTo>
                      <a:lnTo>
                        <a:pt x="47" y="114"/>
                      </a:lnTo>
                      <a:lnTo>
                        <a:pt x="44" y="109"/>
                      </a:lnTo>
                      <a:lnTo>
                        <a:pt x="41" y="101"/>
                      </a:lnTo>
                      <a:lnTo>
                        <a:pt x="38" y="86"/>
                      </a:lnTo>
                      <a:lnTo>
                        <a:pt x="34" y="64"/>
                      </a:lnTo>
                      <a:lnTo>
                        <a:pt x="30" y="44"/>
                      </a:lnTo>
                      <a:lnTo>
                        <a:pt x="28" y="31"/>
                      </a:lnTo>
                      <a:lnTo>
                        <a:pt x="17" y="20"/>
                      </a:lnTo>
                      <a:lnTo>
                        <a:pt x="9" y="12"/>
                      </a:lnTo>
                      <a:lnTo>
                        <a:pt x="4" y="7"/>
                      </a:lnTo>
                      <a:lnTo>
                        <a:pt x="0" y="2"/>
                      </a:lnTo>
                      <a:lnTo>
                        <a:pt x="0" y="0"/>
                      </a:lnTo>
                      <a:lnTo>
                        <a:pt x="1" y="0"/>
                      </a:lnTo>
                      <a:lnTo>
                        <a:pt x="4" y="0"/>
                      </a:lnTo>
                      <a:lnTo>
                        <a:pt x="6"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2" name="Freeform 334">
                  <a:extLst>
                    <a:ext uri="{FF2B5EF4-FFF2-40B4-BE49-F238E27FC236}">
                      <a16:creationId xmlns:a16="http://schemas.microsoft.com/office/drawing/2014/main" id="{884C19E5-67C2-48B5-B0A7-C9693A69CBBB}"/>
                    </a:ext>
                  </a:extLst>
                </p:cNvPr>
                <p:cNvSpPr>
                  <a:spLocks/>
                </p:cNvSpPr>
                <p:nvPr/>
              </p:nvSpPr>
              <p:spPr bwMode="auto">
                <a:xfrm>
                  <a:off x="97" y="378"/>
                  <a:ext cx="64" cy="107"/>
                </a:xfrm>
                <a:custGeom>
                  <a:avLst/>
                  <a:gdLst>
                    <a:gd name="T0" fmla="*/ 29 w 129"/>
                    <a:gd name="T1" fmla="*/ 1 h 215"/>
                    <a:gd name="T2" fmla="*/ 31 w 129"/>
                    <a:gd name="T3" fmla="*/ 13 h 215"/>
                    <a:gd name="T4" fmla="*/ 32 w 129"/>
                    <a:gd name="T5" fmla="*/ 17 h 215"/>
                    <a:gd name="T6" fmla="*/ 37 w 129"/>
                    <a:gd name="T7" fmla="*/ 21 h 215"/>
                    <a:gd name="T8" fmla="*/ 43 w 129"/>
                    <a:gd name="T9" fmla="*/ 26 h 215"/>
                    <a:gd name="T10" fmla="*/ 50 w 129"/>
                    <a:gd name="T11" fmla="*/ 34 h 215"/>
                    <a:gd name="T12" fmla="*/ 57 w 129"/>
                    <a:gd name="T13" fmla="*/ 48 h 215"/>
                    <a:gd name="T14" fmla="*/ 63 w 129"/>
                    <a:gd name="T15" fmla="*/ 57 h 215"/>
                    <a:gd name="T16" fmla="*/ 64 w 129"/>
                    <a:gd name="T17" fmla="*/ 62 h 215"/>
                    <a:gd name="T18" fmla="*/ 63 w 129"/>
                    <a:gd name="T19" fmla="*/ 62 h 215"/>
                    <a:gd name="T20" fmla="*/ 60 w 129"/>
                    <a:gd name="T21" fmla="*/ 57 h 215"/>
                    <a:gd name="T22" fmla="*/ 56 w 129"/>
                    <a:gd name="T23" fmla="*/ 49 h 215"/>
                    <a:gd name="T24" fmla="*/ 50 w 129"/>
                    <a:gd name="T25" fmla="*/ 41 h 215"/>
                    <a:gd name="T26" fmla="*/ 45 w 129"/>
                    <a:gd name="T27" fmla="*/ 33 h 215"/>
                    <a:gd name="T28" fmla="*/ 40 w 129"/>
                    <a:gd name="T29" fmla="*/ 29 h 215"/>
                    <a:gd name="T30" fmla="*/ 36 w 129"/>
                    <a:gd name="T31" fmla="*/ 26 h 215"/>
                    <a:gd name="T32" fmla="*/ 34 w 129"/>
                    <a:gd name="T33" fmla="*/ 32 h 215"/>
                    <a:gd name="T34" fmla="*/ 35 w 129"/>
                    <a:gd name="T35" fmla="*/ 44 h 215"/>
                    <a:gd name="T36" fmla="*/ 38 w 129"/>
                    <a:gd name="T37" fmla="*/ 50 h 215"/>
                    <a:gd name="T38" fmla="*/ 45 w 129"/>
                    <a:gd name="T39" fmla="*/ 57 h 215"/>
                    <a:gd name="T40" fmla="*/ 54 w 129"/>
                    <a:gd name="T41" fmla="*/ 67 h 215"/>
                    <a:gd name="T42" fmla="*/ 59 w 129"/>
                    <a:gd name="T43" fmla="*/ 79 h 215"/>
                    <a:gd name="T44" fmla="*/ 60 w 129"/>
                    <a:gd name="T45" fmla="*/ 88 h 215"/>
                    <a:gd name="T46" fmla="*/ 57 w 129"/>
                    <a:gd name="T47" fmla="*/ 83 h 215"/>
                    <a:gd name="T48" fmla="*/ 53 w 129"/>
                    <a:gd name="T49" fmla="*/ 73 h 215"/>
                    <a:gd name="T50" fmla="*/ 48 w 129"/>
                    <a:gd name="T51" fmla="*/ 66 h 215"/>
                    <a:gd name="T52" fmla="*/ 43 w 129"/>
                    <a:gd name="T53" fmla="*/ 61 h 215"/>
                    <a:gd name="T54" fmla="*/ 38 w 129"/>
                    <a:gd name="T55" fmla="*/ 57 h 215"/>
                    <a:gd name="T56" fmla="*/ 39 w 129"/>
                    <a:gd name="T57" fmla="*/ 66 h 215"/>
                    <a:gd name="T58" fmla="*/ 43 w 129"/>
                    <a:gd name="T59" fmla="*/ 93 h 215"/>
                    <a:gd name="T60" fmla="*/ 41 w 129"/>
                    <a:gd name="T61" fmla="*/ 107 h 215"/>
                    <a:gd name="T62" fmla="*/ 40 w 129"/>
                    <a:gd name="T63" fmla="*/ 105 h 215"/>
                    <a:gd name="T64" fmla="*/ 39 w 129"/>
                    <a:gd name="T65" fmla="*/ 94 h 215"/>
                    <a:gd name="T66" fmla="*/ 33 w 129"/>
                    <a:gd name="T67" fmla="*/ 68 h 215"/>
                    <a:gd name="T68" fmla="*/ 26 w 129"/>
                    <a:gd name="T69" fmla="*/ 64 h 215"/>
                    <a:gd name="T70" fmla="*/ 17 w 129"/>
                    <a:gd name="T71" fmla="*/ 77 h 215"/>
                    <a:gd name="T72" fmla="*/ 14 w 129"/>
                    <a:gd name="T73" fmla="*/ 87 h 215"/>
                    <a:gd name="T74" fmla="*/ 12 w 129"/>
                    <a:gd name="T75" fmla="*/ 85 h 215"/>
                    <a:gd name="T76" fmla="*/ 16 w 129"/>
                    <a:gd name="T77" fmla="*/ 74 h 215"/>
                    <a:gd name="T78" fmla="*/ 25 w 129"/>
                    <a:gd name="T79" fmla="*/ 57 h 215"/>
                    <a:gd name="T80" fmla="*/ 29 w 129"/>
                    <a:gd name="T81" fmla="*/ 45 h 215"/>
                    <a:gd name="T82" fmla="*/ 29 w 129"/>
                    <a:gd name="T83" fmla="*/ 31 h 215"/>
                    <a:gd name="T84" fmla="*/ 25 w 129"/>
                    <a:gd name="T85" fmla="*/ 29 h 215"/>
                    <a:gd name="T86" fmla="*/ 17 w 129"/>
                    <a:gd name="T87" fmla="*/ 37 h 215"/>
                    <a:gd name="T88" fmla="*/ 10 w 129"/>
                    <a:gd name="T89" fmla="*/ 46 h 215"/>
                    <a:gd name="T90" fmla="*/ 4 w 129"/>
                    <a:gd name="T91" fmla="*/ 56 h 215"/>
                    <a:gd name="T92" fmla="*/ 1 w 129"/>
                    <a:gd name="T93" fmla="*/ 63 h 215"/>
                    <a:gd name="T94" fmla="*/ 0 w 129"/>
                    <a:gd name="T95" fmla="*/ 62 h 215"/>
                    <a:gd name="T96" fmla="*/ 2 w 129"/>
                    <a:gd name="T97" fmla="*/ 55 h 215"/>
                    <a:gd name="T98" fmla="*/ 7 w 129"/>
                    <a:gd name="T99" fmla="*/ 45 h 215"/>
                    <a:gd name="T100" fmla="*/ 15 w 129"/>
                    <a:gd name="T101" fmla="*/ 33 h 215"/>
                    <a:gd name="T102" fmla="*/ 23 w 129"/>
                    <a:gd name="T103" fmla="*/ 23 h 215"/>
                    <a:gd name="T104" fmla="*/ 28 w 129"/>
                    <a:gd name="T105" fmla="*/ 17 h 215"/>
                    <a:gd name="T106" fmla="*/ 27 w 129"/>
                    <a:gd name="T107" fmla="*/ 7 h 215"/>
                    <a:gd name="T108" fmla="*/ 26 w 129"/>
                    <a:gd name="T109" fmla="*/ 3 h 215"/>
                    <a:gd name="T110" fmla="*/ 27 w 129"/>
                    <a:gd name="T111" fmla="*/ 1 h 2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5">
                      <a:moveTo>
                        <a:pt x="56" y="0"/>
                      </a:moveTo>
                      <a:lnTo>
                        <a:pt x="58" y="2"/>
                      </a:lnTo>
                      <a:lnTo>
                        <a:pt x="59" y="13"/>
                      </a:lnTo>
                      <a:lnTo>
                        <a:pt x="62" y="26"/>
                      </a:lnTo>
                      <a:lnTo>
                        <a:pt x="63" y="32"/>
                      </a:lnTo>
                      <a:lnTo>
                        <a:pt x="65" y="35"/>
                      </a:lnTo>
                      <a:lnTo>
                        <a:pt x="68" y="37"/>
                      </a:lnTo>
                      <a:lnTo>
                        <a:pt x="74" y="42"/>
                      </a:lnTo>
                      <a:lnTo>
                        <a:pt x="80" y="46"/>
                      </a:lnTo>
                      <a:lnTo>
                        <a:pt x="87" y="53"/>
                      </a:lnTo>
                      <a:lnTo>
                        <a:pt x="94" y="60"/>
                      </a:lnTo>
                      <a:lnTo>
                        <a:pt x="100" y="69"/>
                      </a:lnTo>
                      <a:lnTo>
                        <a:pt x="105" y="79"/>
                      </a:lnTo>
                      <a:lnTo>
                        <a:pt x="114" y="96"/>
                      </a:lnTo>
                      <a:lnTo>
                        <a:pt x="123" y="107"/>
                      </a:lnTo>
                      <a:lnTo>
                        <a:pt x="127" y="115"/>
                      </a:lnTo>
                      <a:lnTo>
                        <a:pt x="129" y="121"/>
                      </a:lnTo>
                      <a:lnTo>
                        <a:pt x="129" y="125"/>
                      </a:lnTo>
                      <a:lnTo>
                        <a:pt x="128" y="126"/>
                      </a:lnTo>
                      <a:lnTo>
                        <a:pt x="126" y="125"/>
                      </a:lnTo>
                      <a:lnTo>
                        <a:pt x="123" y="119"/>
                      </a:lnTo>
                      <a:lnTo>
                        <a:pt x="120" y="114"/>
                      </a:lnTo>
                      <a:lnTo>
                        <a:pt x="117" y="107"/>
                      </a:lnTo>
                      <a:lnTo>
                        <a:pt x="112" y="99"/>
                      </a:lnTo>
                      <a:lnTo>
                        <a:pt x="106" y="90"/>
                      </a:lnTo>
                      <a:lnTo>
                        <a:pt x="101" y="82"/>
                      </a:lnTo>
                      <a:lnTo>
                        <a:pt x="95" y="74"/>
                      </a:lnTo>
                      <a:lnTo>
                        <a:pt x="90" y="67"/>
                      </a:lnTo>
                      <a:lnTo>
                        <a:pt x="87" y="64"/>
                      </a:lnTo>
                      <a:lnTo>
                        <a:pt x="81" y="59"/>
                      </a:lnTo>
                      <a:lnTo>
                        <a:pt x="76" y="55"/>
                      </a:lnTo>
                      <a:lnTo>
                        <a:pt x="73" y="53"/>
                      </a:lnTo>
                      <a:lnTo>
                        <a:pt x="70" y="52"/>
                      </a:lnTo>
                      <a:lnTo>
                        <a:pt x="68" y="64"/>
                      </a:lnTo>
                      <a:lnTo>
                        <a:pt x="68" y="75"/>
                      </a:lnTo>
                      <a:lnTo>
                        <a:pt x="70" y="88"/>
                      </a:lnTo>
                      <a:lnTo>
                        <a:pt x="71" y="96"/>
                      </a:lnTo>
                      <a:lnTo>
                        <a:pt x="76" y="100"/>
                      </a:lnTo>
                      <a:lnTo>
                        <a:pt x="83" y="106"/>
                      </a:lnTo>
                      <a:lnTo>
                        <a:pt x="91" y="114"/>
                      </a:lnTo>
                      <a:lnTo>
                        <a:pt x="100" y="124"/>
                      </a:lnTo>
                      <a:lnTo>
                        <a:pt x="108" y="134"/>
                      </a:lnTo>
                      <a:lnTo>
                        <a:pt x="114" y="145"/>
                      </a:lnTo>
                      <a:lnTo>
                        <a:pt x="119" y="158"/>
                      </a:lnTo>
                      <a:lnTo>
                        <a:pt x="121" y="172"/>
                      </a:lnTo>
                      <a:lnTo>
                        <a:pt x="121" y="177"/>
                      </a:lnTo>
                      <a:lnTo>
                        <a:pt x="119" y="175"/>
                      </a:lnTo>
                      <a:lnTo>
                        <a:pt x="114" y="167"/>
                      </a:lnTo>
                      <a:lnTo>
                        <a:pt x="110" y="155"/>
                      </a:lnTo>
                      <a:lnTo>
                        <a:pt x="106" y="147"/>
                      </a:lnTo>
                      <a:lnTo>
                        <a:pt x="103" y="140"/>
                      </a:lnTo>
                      <a:lnTo>
                        <a:pt x="97" y="133"/>
                      </a:lnTo>
                      <a:lnTo>
                        <a:pt x="93" y="127"/>
                      </a:lnTo>
                      <a:lnTo>
                        <a:pt x="87" y="122"/>
                      </a:lnTo>
                      <a:lnTo>
                        <a:pt x="81" y="118"/>
                      </a:lnTo>
                      <a:lnTo>
                        <a:pt x="76" y="114"/>
                      </a:lnTo>
                      <a:lnTo>
                        <a:pt x="72" y="113"/>
                      </a:lnTo>
                      <a:lnTo>
                        <a:pt x="79" y="132"/>
                      </a:lnTo>
                      <a:lnTo>
                        <a:pt x="83" y="157"/>
                      </a:lnTo>
                      <a:lnTo>
                        <a:pt x="86" y="186"/>
                      </a:lnTo>
                      <a:lnTo>
                        <a:pt x="85" y="209"/>
                      </a:lnTo>
                      <a:lnTo>
                        <a:pt x="83" y="215"/>
                      </a:lnTo>
                      <a:lnTo>
                        <a:pt x="82" y="215"/>
                      </a:lnTo>
                      <a:lnTo>
                        <a:pt x="81" y="211"/>
                      </a:lnTo>
                      <a:lnTo>
                        <a:pt x="81" y="205"/>
                      </a:lnTo>
                      <a:lnTo>
                        <a:pt x="79" y="189"/>
                      </a:lnTo>
                      <a:lnTo>
                        <a:pt x="74" y="163"/>
                      </a:lnTo>
                      <a:lnTo>
                        <a:pt x="67" y="137"/>
                      </a:lnTo>
                      <a:lnTo>
                        <a:pt x="63" y="122"/>
                      </a:lnTo>
                      <a:lnTo>
                        <a:pt x="53" y="129"/>
                      </a:lnTo>
                      <a:lnTo>
                        <a:pt x="43" y="141"/>
                      </a:lnTo>
                      <a:lnTo>
                        <a:pt x="35" y="155"/>
                      </a:lnTo>
                      <a:lnTo>
                        <a:pt x="30" y="170"/>
                      </a:lnTo>
                      <a:lnTo>
                        <a:pt x="28" y="174"/>
                      </a:lnTo>
                      <a:lnTo>
                        <a:pt x="26" y="174"/>
                      </a:lnTo>
                      <a:lnTo>
                        <a:pt x="25" y="170"/>
                      </a:lnTo>
                      <a:lnTo>
                        <a:pt x="26" y="162"/>
                      </a:lnTo>
                      <a:lnTo>
                        <a:pt x="33" y="149"/>
                      </a:lnTo>
                      <a:lnTo>
                        <a:pt x="42" y="132"/>
                      </a:lnTo>
                      <a:lnTo>
                        <a:pt x="50" y="115"/>
                      </a:lnTo>
                      <a:lnTo>
                        <a:pt x="57" y="105"/>
                      </a:lnTo>
                      <a:lnTo>
                        <a:pt x="58" y="91"/>
                      </a:lnTo>
                      <a:lnTo>
                        <a:pt x="59" y="76"/>
                      </a:lnTo>
                      <a:lnTo>
                        <a:pt x="58" y="62"/>
                      </a:lnTo>
                      <a:lnTo>
                        <a:pt x="58" y="54"/>
                      </a:lnTo>
                      <a:lnTo>
                        <a:pt x="51" y="59"/>
                      </a:lnTo>
                      <a:lnTo>
                        <a:pt x="43" y="66"/>
                      </a:lnTo>
                      <a:lnTo>
                        <a:pt x="35" y="74"/>
                      </a:lnTo>
                      <a:lnTo>
                        <a:pt x="27" y="83"/>
                      </a:lnTo>
                      <a:lnTo>
                        <a:pt x="20" y="92"/>
                      </a:lnTo>
                      <a:lnTo>
                        <a:pt x="13" y="103"/>
                      </a:lnTo>
                      <a:lnTo>
                        <a:pt x="9" y="112"/>
                      </a:lnTo>
                      <a:lnTo>
                        <a:pt x="5" y="121"/>
                      </a:lnTo>
                      <a:lnTo>
                        <a:pt x="3" y="126"/>
                      </a:lnTo>
                      <a:lnTo>
                        <a:pt x="2" y="126"/>
                      </a:lnTo>
                      <a:lnTo>
                        <a:pt x="0" y="124"/>
                      </a:lnTo>
                      <a:lnTo>
                        <a:pt x="2" y="117"/>
                      </a:lnTo>
                      <a:lnTo>
                        <a:pt x="4" y="111"/>
                      </a:lnTo>
                      <a:lnTo>
                        <a:pt x="9" y="102"/>
                      </a:lnTo>
                      <a:lnTo>
                        <a:pt x="15" y="90"/>
                      </a:lnTo>
                      <a:lnTo>
                        <a:pt x="22" y="79"/>
                      </a:lnTo>
                      <a:lnTo>
                        <a:pt x="30" y="67"/>
                      </a:lnTo>
                      <a:lnTo>
                        <a:pt x="38" y="55"/>
                      </a:lnTo>
                      <a:lnTo>
                        <a:pt x="47" y="46"/>
                      </a:lnTo>
                      <a:lnTo>
                        <a:pt x="53" y="41"/>
                      </a:lnTo>
                      <a:lnTo>
                        <a:pt x="57" y="34"/>
                      </a:lnTo>
                      <a:lnTo>
                        <a:pt x="57" y="23"/>
                      </a:lnTo>
                      <a:lnTo>
                        <a:pt x="55" y="15"/>
                      </a:lnTo>
                      <a:lnTo>
                        <a:pt x="53" y="9"/>
                      </a:lnTo>
                      <a:lnTo>
                        <a:pt x="53" y="6"/>
                      </a:lnTo>
                      <a:lnTo>
                        <a:pt x="53" y="5"/>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3" name="Freeform 335">
                  <a:extLst>
                    <a:ext uri="{FF2B5EF4-FFF2-40B4-BE49-F238E27FC236}">
                      <a16:creationId xmlns:a16="http://schemas.microsoft.com/office/drawing/2014/main" id="{ACFECAD3-1ADE-44EC-B00B-28B4F093888E}"/>
                    </a:ext>
                  </a:extLst>
                </p:cNvPr>
                <p:cNvSpPr>
                  <a:spLocks/>
                </p:cNvSpPr>
                <p:nvPr/>
              </p:nvSpPr>
              <p:spPr bwMode="auto">
                <a:xfrm>
                  <a:off x="162" y="239"/>
                  <a:ext cx="78" cy="111"/>
                </a:xfrm>
                <a:custGeom>
                  <a:avLst/>
                  <a:gdLst>
                    <a:gd name="T0" fmla="*/ 2 w 155"/>
                    <a:gd name="T1" fmla="*/ 106 h 223"/>
                    <a:gd name="T2" fmla="*/ 9 w 155"/>
                    <a:gd name="T3" fmla="*/ 91 h 223"/>
                    <a:gd name="T4" fmla="*/ 13 w 155"/>
                    <a:gd name="T5" fmla="*/ 81 h 223"/>
                    <a:gd name="T6" fmla="*/ 20 w 155"/>
                    <a:gd name="T7" fmla="*/ 66 h 223"/>
                    <a:gd name="T8" fmla="*/ 18 w 155"/>
                    <a:gd name="T9" fmla="*/ 59 h 223"/>
                    <a:gd name="T10" fmla="*/ 14 w 155"/>
                    <a:gd name="T11" fmla="*/ 54 h 223"/>
                    <a:gd name="T12" fmla="*/ 14 w 155"/>
                    <a:gd name="T13" fmla="*/ 47 h 223"/>
                    <a:gd name="T14" fmla="*/ 15 w 155"/>
                    <a:gd name="T15" fmla="*/ 48 h 223"/>
                    <a:gd name="T16" fmla="*/ 18 w 155"/>
                    <a:gd name="T17" fmla="*/ 52 h 223"/>
                    <a:gd name="T18" fmla="*/ 23 w 155"/>
                    <a:gd name="T19" fmla="*/ 55 h 223"/>
                    <a:gd name="T20" fmla="*/ 27 w 155"/>
                    <a:gd name="T21" fmla="*/ 53 h 223"/>
                    <a:gd name="T22" fmla="*/ 33 w 155"/>
                    <a:gd name="T23" fmla="*/ 46 h 223"/>
                    <a:gd name="T24" fmla="*/ 39 w 155"/>
                    <a:gd name="T25" fmla="*/ 39 h 223"/>
                    <a:gd name="T26" fmla="*/ 42 w 155"/>
                    <a:gd name="T27" fmla="*/ 33 h 223"/>
                    <a:gd name="T28" fmla="*/ 43 w 155"/>
                    <a:gd name="T29" fmla="*/ 28 h 223"/>
                    <a:gd name="T30" fmla="*/ 40 w 155"/>
                    <a:gd name="T31" fmla="*/ 14 h 223"/>
                    <a:gd name="T32" fmla="*/ 36 w 155"/>
                    <a:gd name="T33" fmla="*/ 7 h 223"/>
                    <a:gd name="T34" fmla="*/ 35 w 155"/>
                    <a:gd name="T35" fmla="*/ 5 h 223"/>
                    <a:gd name="T36" fmla="*/ 40 w 155"/>
                    <a:gd name="T37" fmla="*/ 10 h 223"/>
                    <a:gd name="T38" fmla="*/ 46 w 155"/>
                    <a:gd name="T39" fmla="*/ 22 h 223"/>
                    <a:gd name="T40" fmla="*/ 50 w 155"/>
                    <a:gd name="T41" fmla="*/ 21 h 223"/>
                    <a:gd name="T42" fmla="*/ 59 w 155"/>
                    <a:gd name="T43" fmla="*/ 5 h 223"/>
                    <a:gd name="T44" fmla="*/ 65 w 155"/>
                    <a:gd name="T45" fmla="*/ 0 h 223"/>
                    <a:gd name="T46" fmla="*/ 65 w 155"/>
                    <a:gd name="T47" fmla="*/ 2 h 223"/>
                    <a:gd name="T48" fmla="*/ 61 w 155"/>
                    <a:gd name="T49" fmla="*/ 9 h 223"/>
                    <a:gd name="T50" fmla="*/ 52 w 155"/>
                    <a:gd name="T51" fmla="*/ 27 h 223"/>
                    <a:gd name="T52" fmla="*/ 52 w 155"/>
                    <a:gd name="T53" fmla="*/ 30 h 223"/>
                    <a:gd name="T54" fmla="*/ 60 w 155"/>
                    <a:gd name="T55" fmla="*/ 28 h 223"/>
                    <a:gd name="T56" fmla="*/ 66 w 155"/>
                    <a:gd name="T57" fmla="*/ 26 h 223"/>
                    <a:gd name="T58" fmla="*/ 70 w 155"/>
                    <a:gd name="T59" fmla="*/ 24 h 223"/>
                    <a:gd name="T60" fmla="*/ 75 w 155"/>
                    <a:gd name="T61" fmla="*/ 21 h 223"/>
                    <a:gd name="T62" fmla="*/ 78 w 155"/>
                    <a:gd name="T63" fmla="*/ 21 h 223"/>
                    <a:gd name="T64" fmla="*/ 74 w 155"/>
                    <a:gd name="T65" fmla="*/ 25 h 223"/>
                    <a:gd name="T66" fmla="*/ 67 w 155"/>
                    <a:gd name="T67" fmla="*/ 29 h 223"/>
                    <a:gd name="T68" fmla="*/ 58 w 155"/>
                    <a:gd name="T69" fmla="*/ 34 h 223"/>
                    <a:gd name="T70" fmla="*/ 50 w 155"/>
                    <a:gd name="T71" fmla="*/ 37 h 223"/>
                    <a:gd name="T72" fmla="*/ 44 w 155"/>
                    <a:gd name="T73" fmla="*/ 40 h 223"/>
                    <a:gd name="T74" fmla="*/ 37 w 155"/>
                    <a:gd name="T75" fmla="*/ 48 h 223"/>
                    <a:gd name="T76" fmla="*/ 37 w 155"/>
                    <a:gd name="T77" fmla="*/ 52 h 223"/>
                    <a:gd name="T78" fmla="*/ 40 w 155"/>
                    <a:gd name="T79" fmla="*/ 54 h 223"/>
                    <a:gd name="T80" fmla="*/ 39 w 155"/>
                    <a:gd name="T81" fmla="*/ 56 h 223"/>
                    <a:gd name="T82" fmla="*/ 35 w 155"/>
                    <a:gd name="T83" fmla="*/ 59 h 223"/>
                    <a:gd name="T84" fmla="*/ 33 w 155"/>
                    <a:gd name="T85" fmla="*/ 59 h 223"/>
                    <a:gd name="T86" fmla="*/ 31 w 155"/>
                    <a:gd name="T87" fmla="*/ 59 h 223"/>
                    <a:gd name="T88" fmla="*/ 29 w 155"/>
                    <a:gd name="T89" fmla="*/ 62 h 223"/>
                    <a:gd name="T90" fmla="*/ 24 w 155"/>
                    <a:gd name="T91" fmla="*/ 71 h 223"/>
                    <a:gd name="T92" fmla="*/ 18 w 155"/>
                    <a:gd name="T93" fmla="*/ 84 h 223"/>
                    <a:gd name="T94" fmla="*/ 14 w 155"/>
                    <a:gd name="T95" fmla="*/ 96 h 223"/>
                    <a:gd name="T96" fmla="*/ 13 w 155"/>
                    <a:gd name="T97" fmla="*/ 102 h 223"/>
                    <a:gd name="T98" fmla="*/ 10 w 155"/>
                    <a:gd name="T99" fmla="*/ 107 h 223"/>
                    <a:gd name="T100" fmla="*/ 8 w 155"/>
                    <a:gd name="T101" fmla="*/ 109 h 223"/>
                    <a:gd name="T102" fmla="*/ 2 w 155"/>
                    <a:gd name="T103" fmla="*/ 111 h 2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3">
                      <a:moveTo>
                        <a:pt x="0" y="223"/>
                      </a:moveTo>
                      <a:lnTo>
                        <a:pt x="4" y="212"/>
                      </a:lnTo>
                      <a:lnTo>
                        <a:pt x="11" y="197"/>
                      </a:lnTo>
                      <a:lnTo>
                        <a:pt x="17" y="182"/>
                      </a:lnTo>
                      <a:lnTo>
                        <a:pt x="21" y="172"/>
                      </a:lnTo>
                      <a:lnTo>
                        <a:pt x="26" y="162"/>
                      </a:lnTo>
                      <a:lnTo>
                        <a:pt x="32" y="147"/>
                      </a:lnTo>
                      <a:lnTo>
                        <a:pt x="39" y="133"/>
                      </a:lnTo>
                      <a:lnTo>
                        <a:pt x="42" y="125"/>
                      </a:lnTo>
                      <a:lnTo>
                        <a:pt x="36" y="119"/>
                      </a:lnTo>
                      <a:lnTo>
                        <a:pt x="32" y="113"/>
                      </a:lnTo>
                      <a:lnTo>
                        <a:pt x="28" y="108"/>
                      </a:lnTo>
                      <a:lnTo>
                        <a:pt x="27" y="99"/>
                      </a:lnTo>
                      <a:lnTo>
                        <a:pt x="27" y="94"/>
                      </a:lnTo>
                      <a:lnTo>
                        <a:pt x="28" y="94"/>
                      </a:lnTo>
                      <a:lnTo>
                        <a:pt x="30" y="97"/>
                      </a:lnTo>
                      <a:lnTo>
                        <a:pt x="32" y="102"/>
                      </a:lnTo>
                      <a:lnTo>
                        <a:pt x="35" y="105"/>
                      </a:lnTo>
                      <a:lnTo>
                        <a:pt x="40" y="109"/>
                      </a:lnTo>
                      <a:lnTo>
                        <a:pt x="45" y="111"/>
                      </a:lnTo>
                      <a:lnTo>
                        <a:pt x="48" y="112"/>
                      </a:lnTo>
                      <a:lnTo>
                        <a:pt x="53" y="106"/>
                      </a:lnTo>
                      <a:lnTo>
                        <a:pt x="59" y="101"/>
                      </a:lnTo>
                      <a:lnTo>
                        <a:pt x="65" y="93"/>
                      </a:lnTo>
                      <a:lnTo>
                        <a:pt x="71" y="86"/>
                      </a:lnTo>
                      <a:lnTo>
                        <a:pt x="77" y="79"/>
                      </a:lnTo>
                      <a:lnTo>
                        <a:pt x="81" y="73"/>
                      </a:lnTo>
                      <a:lnTo>
                        <a:pt x="84" y="67"/>
                      </a:lnTo>
                      <a:lnTo>
                        <a:pt x="86" y="64"/>
                      </a:lnTo>
                      <a:lnTo>
                        <a:pt x="86" y="56"/>
                      </a:lnTo>
                      <a:lnTo>
                        <a:pt x="84" y="42"/>
                      </a:lnTo>
                      <a:lnTo>
                        <a:pt x="79" y="29"/>
                      </a:lnTo>
                      <a:lnTo>
                        <a:pt x="74" y="20"/>
                      </a:lnTo>
                      <a:lnTo>
                        <a:pt x="71" y="14"/>
                      </a:lnTo>
                      <a:lnTo>
                        <a:pt x="69" y="11"/>
                      </a:lnTo>
                      <a:lnTo>
                        <a:pt x="70" y="11"/>
                      </a:lnTo>
                      <a:lnTo>
                        <a:pt x="73" y="13"/>
                      </a:lnTo>
                      <a:lnTo>
                        <a:pt x="79" y="20"/>
                      </a:lnTo>
                      <a:lnTo>
                        <a:pt x="86" y="33"/>
                      </a:lnTo>
                      <a:lnTo>
                        <a:pt x="91" y="45"/>
                      </a:lnTo>
                      <a:lnTo>
                        <a:pt x="93" y="56"/>
                      </a:lnTo>
                      <a:lnTo>
                        <a:pt x="100" y="42"/>
                      </a:lnTo>
                      <a:lnTo>
                        <a:pt x="109" y="26"/>
                      </a:lnTo>
                      <a:lnTo>
                        <a:pt x="117" y="11"/>
                      </a:lnTo>
                      <a:lnTo>
                        <a:pt x="125" y="3"/>
                      </a:lnTo>
                      <a:lnTo>
                        <a:pt x="130" y="0"/>
                      </a:lnTo>
                      <a:lnTo>
                        <a:pt x="131" y="0"/>
                      </a:lnTo>
                      <a:lnTo>
                        <a:pt x="130" y="4"/>
                      </a:lnTo>
                      <a:lnTo>
                        <a:pt x="126" y="7"/>
                      </a:lnTo>
                      <a:lnTo>
                        <a:pt x="121" y="19"/>
                      </a:lnTo>
                      <a:lnTo>
                        <a:pt x="112" y="37"/>
                      </a:lnTo>
                      <a:lnTo>
                        <a:pt x="103" y="54"/>
                      </a:lnTo>
                      <a:lnTo>
                        <a:pt x="98" y="64"/>
                      </a:lnTo>
                      <a:lnTo>
                        <a:pt x="104" y="61"/>
                      </a:lnTo>
                      <a:lnTo>
                        <a:pt x="112" y="59"/>
                      </a:lnTo>
                      <a:lnTo>
                        <a:pt x="119" y="57"/>
                      </a:lnTo>
                      <a:lnTo>
                        <a:pt x="125" y="54"/>
                      </a:lnTo>
                      <a:lnTo>
                        <a:pt x="131" y="53"/>
                      </a:lnTo>
                      <a:lnTo>
                        <a:pt x="137" y="51"/>
                      </a:lnTo>
                      <a:lnTo>
                        <a:pt x="140" y="49"/>
                      </a:lnTo>
                      <a:lnTo>
                        <a:pt x="144" y="46"/>
                      </a:lnTo>
                      <a:lnTo>
                        <a:pt x="149" y="43"/>
                      </a:lnTo>
                      <a:lnTo>
                        <a:pt x="154" y="42"/>
                      </a:lnTo>
                      <a:lnTo>
                        <a:pt x="155" y="43"/>
                      </a:lnTo>
                      <a:lnTo>
                        <a:pt x="152" y="46"/>
                      </a:lnTo>
                      <a:lnTo>
                        <a:pt x="147" y="50"/>
                      </a:lnTo>
                      <a:lnTo>
                        <a:pt x="141" y="53"/>
                      </a:lnTo>
                      <a:lnTo>
                        <a:pt x="133" y="59"/>
                      </a:lnTo>
                      <a:lnTo>
                        <a:pt x="124" y="64"/>
                      </a:lnTo>
                      <a:lnTo>
                        <a:pt x="115" y="68"/>
                      </a:lnTo>
                      <a:lnTo>
                        <a:pt x="106" y="72"/>
                      </a:lnTo>
                      <a:lnTo>
                        <a:pt x="99" y="74"/>
                      </a:lnTo>
                      <a:lnTo>
                        <a:pt x="94" y="75"/>
                      </a:lnTo>
                      <a:lnTo>
                        <a:pt x="87" y="80"/>
                      </a:lnTo>
                      <a:lnTo>
                        <a:pt x="79" y="88"/>
                      </a:lnTo>
                      <a:lnTo>
                        <a:pt x="73" y="97"/>
                      </a:lnTo>
                      <a:lnTo>
                        <a:pt x="71" y="103"/>
                      </a:lnTo>
                      <a:lnTo>
                        <a:pt x="73" y="105"/>
                      </a:lnTo>
                      <a:lnTo>
                        <a:pt x="76" y="108"/>
                      </a:lnTo>
                      <a:lnTo>
                        <a:pt x="79" y="109"/>
                      </a:lnTo>
                      <a:lnTo>
                        <a:pt x="81" y="109"/>
                      </a:lnTo>
                      <a:lnTo>
                        <a:pt x="77" y="112"/>
                      </a:lnTo>
                      <a:lnTo>
                        <a:pt x="73" y="114"/>
                      </a:lnTo>
                      <a:lnTo>
                        <a:pt x="70" y="118"/>
                      </a:lnTo>
                      <a:lnTo>
                        <a:pt x="68" y="120"/>
                      </a:lnTo>
                      <a:lnTo>
                        <a:pt x="65" y="119"/>
                      </a:lnTo>
                      <a:lnTo>
                        <a:pt x="63" y="119"/>
                      </a:lnTo>
                      <a:lnTo>
                        <a:pt x="62" y="119"/>
                      </a:lnTo>
                      <a:lnTo>
                        <a:pt x="58" y="124"/>
                      </a:lnTo>
                      <a:lnTo>
                        <a:pt x="54" y="133"/>
                      </a:lnTo>
                      <a:lnTo>
                        <a:pt x="48" y="143"/>
                      </a:lnTo>
                      <a:lnTo>
                        <a:pt x="41" y="156"/>
                      </a:lnTo>
                      <a:lnTo>
                        <a:pt x="35" y="169"/>
                      </a:lnTo>
                      <a:lnTo>
                        <a:pt x="31" y="180"/>
                      </a:lnTo>
                      <a:lnTo>
                        <a:pt x="28" y="192"/>
                      </a:lnTo>
                      <a:lnTo>
                        <a:pt x="27" y="200"/>
                      </a:lnTo>
                      <a:lnTo>
                        <a:pt x="25" y="204"/>
                      </a:lnTo>
                      <a:lnTo>
                        <a:pt x="23" y="209"/>
                      </a:lnTo>
                      <a:lnTo>
                        <a:pt x="20" y="214"/>
                      </a:lnTo>
                      <a:lnTo>
                        <a:pt x="18" y="216"/>
                      </a:lnTo>
                      <a:lnTo>
                        <a:pt x="15" y="218"/>
                      </a:lnTo>
                      <a:lnTo>
                        <a:pt x="9" y="221"/>
                      </a:lnTo>
                      <a:lnTo>
                        <a:pt x="3" y="222"/>
                      </a:lnTo>
                      <a:lnTo>
                        <a:pt x="0" y="22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4" name="Freeform 336">
                  <a:extLst>
                    <a:ext uri="{FF2B5EF4-FFF2-40B4-BE49-F238E27FC236}">
                      <a16:creationId xmlns:a16="http://schemas.microsoft.com/office/drawing/2014/main" id="{1466693D-C326-4889-9148-DA9C93BF10AF}"/>
                    </a:ext>
                  </a:extLst>
                </p:cNvPr>
                <p:cNvSpPr>
                  <a:spLocks/>
                </p:cNvSpPr>
                <p:nvPr/>
              </p:nvSpPr>
              <p:spPr bwMode="auto">
                <a:xfrm>
                  <a:off x="48" y="416"/>
                  <a:ext cx="50" cy="86"/>
                </a:xfrm>
                <a:custGeom>
                  <a:avLst/>
                  <a:gdLst>
                    <a:gd name="T0" fmla="*/ 33 w 100"/>
                    <a:gd name="T1" fmla="*/ 6 h 172"/>
                    <a:gd name="T2" fmla="*/ 28 w 100"/>
                    <a:gd name="T3" fmla="*/ 15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4 h 172"/>
                    <a:gd name="T16" fmla="*/ 4 w 100"/>
                    <a:gd name="T17" fmla="*/ 32 h 172"/>
                    <a:gd name="T18" fmla="*/ 9 w 100"/>
                    <a:gd name="T19" fmla="*/ 29 h 172"/>
                    <a:gd name="T20" fmla="*/ 16 w 100"/>
                    <a:gd name="T21" fmla="*/ 25 h 172"/>
                    <a:gd name="T22" fmla="*/ 23 w 100"/>
                    <a:gd name="T23" fmla="*/ 22 h 172"/>
                    <a:gd name="T24" fmla="*/ 24 w 100"/>
                    <a:gd name="T25" fmla="*/ 26 h 172"/>
                    <a:gd name="T26" fmla="*/ 21 w 100"/>
                    <a:gd name="T27" fmla="*/ 37 h 172"/>
                    <a:gd name="T28" fmla="*/ 19 w 100"/>
                    <a:gd name="T29" fmla="*/ 43 h 172"/>
                    <a:gd name="T30" fmla="*/ 13 w 100"/>
                    <a:gd name="T31" fmla="*/ 49 h 172"/>
                    <a:gd name="T32" fmla="*/ 7 w 100"/>
                    <a:gd name="T33" fmla="*/ 55 h 172"/>
                    <a:gd name="T34" fmla="*/ 3 w 100"/>
                    <a:gd name="T35" fmla="*/ 60 h 172"/>
                    <a:gd name="T36" fmla="*/ 2 w 100"/>
                    <a:gd name="T37" fmla="*/ 63 h 172"/>
                    <a:gd name="T38" fmla="*/ 3 w 100"/>
                    <a:gd name="T39" fmla="*/ 64 h 172"/>
                    <a:gd name="T40" fmla="*/ 7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6 h 172"/>
                    <a:gd name="T52" fmla="*/ 25 w 100"/>
                    <a:gd name="T53" fmla="*/ 75 h 172"/>
                    <a:gd name="T54" fmla="*/ 25 w 100"/>
                    <a:gd name="T55" fmla="*/ 51 h 172"/>
                    <a:gd name="T56" fmla="*/ 27 w 100"/>
                    <a:gd name="T57" fmla="*/ 42 h 172"/>
                    <a:gd name="T58" fmla="*/ 28 w 100"/>
                    <a:gd name="T59" fmla="*/ 43 h 172"/>
                    <a:gd name="T60" fmla="*/ 31 w 100"/>
                    <a:gd name="T61" fmla="*/ 50 h 172"/>
                    <a:gd name="T62" fmla="*/ 41 w 100"/>
                    <a:gd name="T63" fmla="*/ 62 h 172"/>
                    <a:gd name="T64" fmla="*/ 47 w 100"/>
                    <a:gd name="T65" fmla="*/ 65 h 172"/>
                    <a:gd name="T66" fmla="*/ 44 w 100"/>
                    <a:gd name="T67" fmla="*/ 61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3 w 100"/>
                    <a:gd name="T79" fmla="*/ 23 h 172"/>
                    <a:gd name="T80" fmla="*/ 38 w 100"/>
                    <a:gd name="T81" fmla="*/ 28 h 172"/>
                    <a:gd name="T82" fmla="*/ 47 w 100"/>
                    <a:gd name="T83" fmla="*/ 36 h 172"/>
                    <a:gd name="T84" fmla="*/ 50 w 100"/>
                    <a:gd name="T85" fmla="*/ 38 h 172"/>
                    <a:gd name="T86" fmla="*/ 47 w 100"/>
                    <a:gd name="T87" fmla="*/ 34 h 172"/>
                    <a:gd name="T88" fmla="*/ 42 w 100"/>
                    <a:gd name="T89" fmla="*/ 28 h 172"/>
                    <a:gd name="T90" fmla="*/ 37 w 100"/>
                    <a:gd name="T91" fmla="*/ 22 h 172"/>
                    <a:gd name="T92" fmla="*/ 35 w 100"/>
                    <a:gd name="T93" fmla="*/ 18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4"/>
                      </a:moveTo>
                      <a:lnTo>
                        <a:pt x="65" y="11"/>
                      </a:lnTo>
                      <a:lnTo>
                        <a:pt x="60" y="21"/>
                      </a:lnTo>
                      <a:lnTo>
                        <a:pt x="55" y="30"/>
                      </a:lnTo>
                      <a:lnTo>
                        <a:pt x="53" y="36"/>
                      </a:lnTo>
                      <a:lnTo>
                        <a:pt x="47" y="36"/>
                      </a:lnTo>
                      <a:lnTo>
                        <a:pt x="40" y="38"/>
                      </a:lnTo>
                      <a:lnTo>
                        <a:pt x="31" y="42"/>
                      </a:lnTo>
                      <a:lnTo>
                        <a:pt x="23" y="46"/>
                      </a:lnTo>
                      <a:lnTo>
                        <a:pt x="15" y="51"/>
                      </a:lnTo>
                      <a:lnTo>
                        <a:pt x="8" y="56"/>
                      </a:lnTo>
                      <a:lnTo>
                        <a:pt x="3" y="59"/>
                      </a:lnTo>
                      <a:lnTo>
                        <a:pt x="1" y="63"/>
                      </a:lnTo>
                      <a:lnTo>
                        <a:pt x="0" y="66"/>
                      </a:lnTo>
                      <a:lnTo>
                        <a:pt x="0" y="67"/>
                      </a:lnTo>
                      <a:lnTo>
                        <a:pt x="1" y="67"/>
                      </a:lnTo>
                      <a:lnTo>
                        <a:pt x="4" y="65"/>
                      </a:lnTo>
                      <a:lnTo>
                        <a:pt x="8" y="64"/>
                      </a:lnTo>
                      <a:lnTo>
                        <a:pt x="12" y="60"/>
                      </a:lnTo>
                      <a:lnTo>
                        <a:pt x="18" y="57"/>
                      </a:lnTo>
                      <a:lnTo>
                        <a:pt x="25" y="53"/>
                      </a:lnTo>
                      <a:lnTo>
                        <a:pt x="32" y="50"/>
                      </a:lnTo>
                      <a:lnTo>
                        <a:pt x="39" y="46"/>
                      </a:lnTo>
                      <a:lnTo>
                        <a:pt x="45" y="44"/>
                      </a:lnTo>
                      <a:lnTo>
                        <a:pt x="49" y="43"/>
                      </a:lnTo>
                      <a:lnTo>
                        <a:pt x="47" y="51"/>
                      </a:lnTo>
                      <a:lnTo>
                        <a:pt x="45" y="63"/>
                      </a:lnTo>
                      <a:lnTo>
                        <a:pt x="42" y="74"/>
                      </a:lnTo>
                      <a:lnTo>
                        <a:pt x="41" y="81"/>
                      </a:lnTo>
                      <a:lnTo>
                        <a:pt x="37" y="86"/>
                      </a:lnTo>
                      <a:lnTo>
                        <a:pt x="32" y="90"/>
                      </a:lnTo>
                      <a:lnTo>
                        <a:pt x="26" y="97"/>
                      </a:lnTo>
                      <a:lnTo>
                        <a:pt x="19" y="103"/>
                      </a:lnTo>
                      <a:lnTo>
                        <a:pt x="14" y="110"/>
                      </a:lnTo>
                      <a:lnTo>
                        <a:pt x="9" y="114"/>
                      </a:lnTo>
                      <a:lnTo>
                        <a:pt x="5" y="119"/>
                      </a:lnTo>
                      <a:lnTo>
                        <a:pt x="3" y="122"/>
                      </a:lnTo>
                      <a:lnTo>
                        <a:pt x="3" y="126"/>
                      </a:lnTo>
                      <a:lnTo>
                        <a:pt x="3" y="128"/>
                      </a:lnTo>
                      <a:lnTo>
                        <a:pt x="5" y="128"/>
                      </a:lnTo>
                      <a:lnTo>
                        <a:pt x="8" y="125"/>
                      </a:lnTo>
                      <a:lnTo>
                        <a:pt x="14" y="118"/>
                      </a:lnTo>
                      <a:lnTo>
                        <a:pt x="24" y="107"/>
                      </a:lnTo>
                      <a:lnTo>
                        <a:pt x="34" y="99"/>
                      </a:lnTo>
                      <a:lnTo>
                        <a:pt x="41" y="94"/>
                      </a:lnTo>
                      <a:lnTo>
                        <a:pt x="42" y="107"/>
                      </a:lnTo>
                      <a:lnTo>
                        <a:pt x="44" y="131"/>
                      </a:lnTo>
                      <a:lnTo>
                        <a:pt x="46" y="154"/>
                      </a:lnTo>
                      <a:lnTo>
                        <a:pt x="48" y="166"/>
                      </a:lnTo>
                      <a:lnTo>
                        <a:pt x="49" y="171"/>
                      </a:lnTo>
                      <a:lnTo>
                        <a:pt x="50" y="172"/>
                      </a:lnTo>
                      <a:lnTo>
                        <a:pt x="50" y="171"/>
                      </a:lnTo>
                      <a:lnTo>
                        <a:pt x="52" y="165"/>
                      </a:lnTo>
                      <a:lnTo>
                        <a:pt x="50" y="150"/>
                      </a:lnTo>
                      <a:lnTo>
                        <a:pt x="50" y="125"/>
                      </a:lnTo>
                      <a:lnTo>
                        <a:pt x="49" y="101"/>
                      </a:lnTo>
                      <a:lnTo>
                        <a:pt x="52" y="86"/>
                      </a:lnTo>
                      <a:lnTo>
                        <a:pt x="53" y="84"/>
                      </a:lnTo>
                      <a:lnTo>
                        <a:pt x="54" y="84"/>
                      </a:lnTo>
                      <a:lnTo>
                        <a:pt x="55" y="86"/>
                      </a:lnTo>
                      <a:lnTo>
                        <a:pt x="56" y="90"/>
                      </a:lnTo>
                      <a:lnTo>
                        <a:pt x="61" y="99"/>
                      </a:lnTo>
                      <a:lnTo>
                        <a:pt x="71" y="111"/>
                      </a:lnTo>
                      <a:lnTo>
                        <a:pt x="82" y="124"/>
                      </a:lnTo>
                      <a:lnTo>
                        <a:pt x="90" y="129"/>
                      </a:lnTo>
                      <a:lnTo>
                        <a:pt x="93" y="129"/>
                      </a:lnTo>
                      <a:lnTo>
                        <a:pt x="92" y="127"/>
                      </a:lnTo>
                      <a:lnTo>
                        <a:pt x="88" y="122"/>
                      </a:lnTo>
                      <a:lnTo>
                        <a:pt x="84" y="117"/>
                      </a:lnTo>
                      <a:lnTo>
                        <a:pt x="78" y="109"/>
                      </a:lnTo>
                      <a:lnTo>
                        <a:pt x="70" y="98"/>
                      </a:lnTo>
                      <a:lnTo>
                        <a:pt x="63" y="88"/>
                      </a:lnTo>
                      <a:lnTo>
                        <a:pt x="58" y="80"/>
                      </a:lnTo>
                      <a:lnTo>
                        <a:pt x="58" y="72"/>
                      </a:lnTo>
                      <a:lnTo>
                        <a:pt x="58" y="61"/>
                      </a:lnTo>
                      <a:lnTo>
                        <a:pt x="60" y="51"/>
                      </a:lnTo>
                      <a:lnTo>
                        <a:pt x="61" y="45"/>
                      </a:lnTo>
                      <a:lnTo>
                        <a:pt x="62" y="43"/>
                      </a:lnTo>
                      <a:lnTo>
                        <a:pt x="63" y="43"/>
                      </a:lnTo>
                      <a:lnTo>
                        <a:pt x="65" y="45"/>
                      </a:lnTo>
                      <a:lnTo>
                        <a:pt x="69" y="49"/>
                      </a:lnTo>
                      <a:lnTo>
                        <a:pt x="76" y="56"/>
                      </a:lnTo>
                      <a:lnTo>
                        <a:pt x="84" y="64"/>
                      </a:lnTo>
                      <a:lnTo>
                        <a:pt x="93" y="72"/>
                      </a:lnTo>
                      <a:lnTo>
                        <a:pt x="99" y="76"/>
                      </a:lnTo>
                      <a:lnTo>
                        <a:pt x="100" y="76"/>
                      </a:lnTo>
                      <a:lnTo>
                        <a:pt x="98" y="72"/>
                      </a:lnTo>
                      <a:lnTo>
                        <a:pt x="93" y="67"/>
                      </a:lnTo>
                      <a:lnTo>
                        <a:pt x="88" y="61"/>
                      </a:lnTo>
                      <a:lnTo>
                        <a:pt x="84" y="56"/>
                      </a:lnTo>
                      <a:lnTo>
                        <a:pt x="78" y="49"/>
                      </a:lnTo>
                      <a:lnTo>
                        <a:pt x="73" y="43"/>
                      </a:lnTo>
                      <a:lnTo>
                        <a:pt x="71" y="39"/>
                      </a:lnTo>
                      <a:lnTo>
                        <a:pt x="70" y="35"/>
                      </a:lnTo>
                      <a:lnTo>
                        <a:pt x="69" y="27"/>
                      </a:lnTo>
                      <a:lnTo>
                        <a:pt x="70" y="18"/>
                      </a:lnTo>
                      <a:lnTo>
                        <a:pt x="73" y="8"/>
                      </a:lnTo>
                      <a:lnTo>
                        <a:pt x="76" y="3"/>
                      </a:lnTo>
                      <a:lnTo>
                        <a:pt x="76" y="0"/>
                      </a:lnTo>
                      <a:lnTo>
                        <a:pt x="73" y="0"/>
                      </a:lnTo>
                      <a:lnTo>
                        <a:pt x="7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5" name="Freeform 337">
                  <a:extLst>
                    <a:ext uri="{FF2B5EF4-FFF2-40B4-BE49-F238E27FC236}">
                      <a16:creationId xmlns:a16="http://schemas.microsoft.com/office/drawing/2014/main" id="{54D40208-3F71-403A-84EC-47DF5B3418AE}"/>
                    </a:ext>
                  </a:extLst>
                </p:cNvPr>
                <p:cNvSpPr>
                  <a:spLocks/>
                </p:cNvSpPr>
                <p:nvPr/>
              </p:nvSpPr>
              <p:spPr bwMode="auto">
                <a:xfrm>
                  <a:off x="225" y="377"/>
                  <a:ext cx="100" cy="79"/>
                </a:xfrm>
                <a:custGeom>
                  <a:avLst/>
                  <a:gdLst>
                    <a:gd name="T0" fmla="*/ 2 w 200"/>
                    <a:gd name="T1" fmla="*/ 8 h 158"/>
                    <a:gd name="T2" fmla="*/ 8 w 200"/>
                    <a:gd name="T3" fmla="*/ 13 h 158"/>
                    <a:gd name="T4" fmla="*/ 12 w 200"/>
                    <a:gd name="T5" fmla="*/ 16 h 158"/>
                    <a:gd name="T6" fmla="*/ 20 w 200"/>
                    <a:gd name="T7" fmla="*/ 19 h 158"/>
                    <a:gd name="T8" fmla="*/ 22 w 200"/>
                    <a:gd name="T9" fmla="*/ 29 h 158"/>
                    <a:gd name="T10" fmla="*/ 23 w 200"/>
                    <a:gd name="T11" fmla="*/ 45 h 158"/>
                    <a:gd name="T12" fmla="*/ 25 w 200"/>
                    <a:gd name="T13" fmla="*/ 53 h 158"/>
                    <a:gd name="T14" fmla="*/ 26 w 200"/>
                    <a:gd name="T15" fmla="*/ 50 h 158"/>
                    <a:gd name="T16" fmla="*/ 25 w 200"/>
                    <a:gd name="T17" fmla="*/ 42 h 158"/>
                    <a:gd name="T18" fmla="*/ 27 w 200"/>
                    <a:gd name="T19" fmla="*/ 26 h 158"/>
                    <a:gd name="T20" fmla="*/ 29 w 200"/>
                    <a:gd name="T21" fmla="*/ 23 h 158"/>
                    <a:gd name="T22" fmla="*/ 34 w 200"/>
                    <a:gd name="T23" fmla="*/ 27 h 158"/>
                    <a:gd name="T24" fmla="*/ 40 w 200"/>
                    <a:gd name="T25" fmla="*/ 33 h 158"/>
                    <a:gd name="T26" fmla="*/ 44 w 200"/>
                    <a:gd name="T27" fmla="*/ 37 h 158"/>
                    <a:gd name="T28" fmla="*/ 47 w 200"/>
                    <a:gd name="T29" fmla="*/ 46 h 158"/>
                    <a:gd name="T30" fmla="*/ 52 w 200"/>
                    <a:gd name="T31" fmla="*/ 71 h 158"/>
                    <a:gd name="T32" fmla="*/ 56 w 200"/>
                    <a:gd name="T33" fmla="*/ 79 h 158"/>
                    <a:gd name="T34" fmla="*/ 56 w 200"/>
                    <a:gd name="T35" fmla="*/ 75 h 158"/>
                    <a:gd name="T36" fmla="*/ 53 w 200"/>
                    <a:gd name="T37" fmla="*/ 65 h 158"/>
                    <a:gd name="T38" fmla="*/ 50 w 200"/>
                    <a:gd name="T39" fmla="*/ 47 h 158"/>
                    <a:gd name="T40" fmla="*/ 55 w 200"/>
                    <a:gd name="T41" fmla="*/ 43 h 158"/>
                    <a:gd name="T42" fmla="*/ 69 w 200"/>
                    <a:gd name="T43" fmla="*/ 50 h 158"/>
                    <a:gd name="T44" fmla="*/ 84 w 200"/>
                    <a:gd name="T45" fmla="*/ 59 h 158"/>
                    <a:gd name="T46" fmla="*/ 96 w 200"/>
                    <a:gd name="T47" fmla="*/ 66 h 158"/>
                    <a:gd name="T48" fmla="*/ 99 w 200"/>
                    <a:gd name="T49" fmla="*/ 69 h 158"/>
                    <a:gd name="T50" fmla="*/ 99 w 200"/>
                    <a:gd name="T51" fmla="*/ 67 h 158"/>
                    <a:gd name="T52" fmla="*/ 93 w 200"/>
                    <a:gd name="T53" fmla="*/ 61 h 158"/>
                    <a:gd name="T54" fmla="*/ 82 w 200"/>
                    <a:gd name="T55" fmla="*/ 54 h 158"/>
                    <a:gd name="T56" fmla="*/ 68 w 200"/>
                    <a:gd name="T57" fmla="*/ 45 h 158"/>
                    <a:gd name="T58" fmla="*/ 56 w 200"/>
                    <a:gd name="T59" fmla="*/ 39 h 158"/>
                    <a:gd name="T60" fmla="*/ 50 w 200"/>
                    <a:gd name="T61" fmla="*/ 36 h 158"/>
                    <a:gd name="T62" fmla="*/ 54 w 200"/>
                    <a:gd name="T63" fmla="*/ 35 h 158"/>
                    <a:gd name="T64" fmla="*/ 61 w 200"/>
                    <a:gd name="T65" fmla="*/ 33 h 158"/>
                    <a:gd name="T66" fmla="*/ 71 w 200"/>
                    <a:gd name="T67" fmla="*/ 31 h 158"/>
                    <a:gd name="T68" fmla="*/ 83 w 200"/>
                    <a:gd name="T69" fmla="*/ 31 h 158"/>
                    <a:gd name="T70" fmla="*/ 93 w 200"/>
                    <a:gd name="T71" fmla="*/ 32 h 158"/>
                    <a:gd name="T72" fmla="*/ 100 w 200"/>
                    <a:gd name="T73" fmla="*/ 34 h 158"/>
                    <a:gd name="T74" fmla="*/ 98 w 200"/>
                    <a:gd name="T75" fmla="*/ 31 h 158"/>
                    <a:gd name="T76" fmla="*/ 93 w 200"/>
                    <a:gd name="T77" fmla="*/ 29 h 158"/>
                    <a:gd name="T78" fmla="*/ 81 w 200"/>
                    <a:gd name="T79" fmla="*/ 28 h 158"/>
                    <a:gd name="T80" fmla="*/ 67 w 200"/>
                    <a:gd name="T81" fmla="*/ 29 h 158"/>
                    <a:gd name="T82" fmla="*/ 55 w 200"/>
                    <a:gd name="T83" fmla="*/ 30 h 158"/>
                    <a:gd name="T84" fmla="*/ 50 w 200"/>
                    <a:gd name="T85" fmla="*/ 29 h 158"/>
                    <a:gd name="T86" fmla="*/ 45 w 200"/>
                    <a:gd name="T87" fmla="*/ 26 h 158"/>
                    <a:gd name="T88" fmla="*/ 39 w 200"/>
                    <a:gd name="T89" fmla="*/ 22 h 158"/>
                    <a:gd name="T90" fmla="*/ 34 w 200"/>
                    <a:gd name="T91" fmla="*/ 18 h 158"/>
                    <a:gd name="T92" fmla="*/ 36 w 200"/>
                    <a:gd name="T93" fmla="*/ 15 h 158"/>
                    <a:gd name="T94" fmla="*/ 44 w 200"/>
                    <a:gd name="T95" fmla="*/ 11 h 158"/>
                    <a:gd name="T96" fmla="*/ 52 w 200"/>
                    <a:gd name="T97" fmla="*/ 7 h 158"/>
                    <a:gd name="T98" fmla="*/ 60 w 200"/>
                    <a:gd name="T99" fmla="*/ 3 h 158"/>
                    <a:gd name="T100" fmla="*/ 64 w 200"/>
                    <a:gd name="T101" fmla="*/ 2 h 158"/>
                    <a:gd name="T102" fmla="*/ 61 w 200"/>
                    <a:gd name="T103" fmla="*/ 0 h 158"/>
                    <a:gd name="T104" fmla="*/ 54 w 200"/>
                    <a:gd name="T105" fmla="*/ 3 h 158"/>
                    <a:gd name="T106" fmla="*/ 46 w 200"/>
                    <a:gd name="T107" fmla="*/ 5 h 158"/>
                    <a:gd name="T108" fmla="*/ 38 w 200"/>
                    <a:gd name="T109" fmla="*/ 10 h 158"/>
                    <a:gd name="T110" fmla="*/ 31 w 200"/>
                    <a:gd name="T111" fmla="*/ 13 h 158"/>
                    <a:gd name="T112" fmla="*/ 27 w 200"/>
                    <a:gd name="T113" fmla="*/ 15 h 158"/>
                    <a:gd name="T114" fmla="*/ 22 w 200"/>
                    <a:gd name="T115" fmla="*/ 15 h 158"/>
                    <a:gd name="T116" fmla="*/ 16 w 200"/>
                    <a:gd name="T117" fmla="*/ 12 h 158"/>
                    <a:gd name="T118" fmla="*/ 11 w 200"/>
                    <a:gd name="T119" fmla="*/ 9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4" y="16"/>
                      </a:lnTo>
                      <a:lnTo>
                        <a:pt x="10" y="21"/>
                      </a:lnTo>
                      <a:lnTo>
                        <a:pt x="15" y="25"/>
                      </a:lnTo>
                      <a:lnTo>
                        <a:pt x="19" y="29"/>
                      </a:lnTo>
                      <a:lnTo>
                        <a:pt x="23" y="31"/>
                      </a:lnTo>
                      <a:lnTo>
                        <a:pt x="31" y="35"/>
                      </a:lnTo>
                      <a:lnTo>
                        <a:pt x="39" y="38"/>
                      </a:lnTo>
                      <a:lnTo>
                        <a:pt x="44" y="43"/>
                      </a:lnTo>
                      <a:lnTo>
                        <a:pt x="44" y="58"/>
                      </a:lnTo>
                      <a:lnTo>
                        <a:pt x="44" y="74"/>
                      </a:lnTo>
                      <a:lnTo>
                        <a:pt x="45" y="89"/>
                      </a:lnTo>
                      <a:lnTo>
                        <a:pt x="46" y="100"/>
                      </a:lnTo>
                      <a:lnTo>
                        <a:pt x="49" y="105"/>
                      </a:lnTo>
                      <a:lnTo>
                        <a:pt x="50" y="104"/>
                      </a:lnTo>
                      <a:lnTo>
                        <a:pt x="51" y="100"/>
                      </a:lnTo>
                      <a:lnTo>
                        <a:pt x="50" y="95"/>
                      </a:lnTo>
                      <a:lnTo>
                        <a:pt x="50" y="84"/>
                      </a:lnTo>
                      <a:lnTo>
                        <a:pt x="51" y="68"/>
                      </a:lnTo>
                      <a:lnTo>
                        <a:pt x="53" y="52"/>
                      </a:lnTo>
                      <a:lnTo>
                        <a:pt x="54" y="43"/>
                      </a:lnTo>
                      <a:lnTo>
                        <a:pt x="58" y="45"/>
                      </a:lnTo>
                      <a:lnTo>
                        <a:pt x="62" y="50"/>
                      </a:lnTo>
                      <a:lnTo>
                        <a:pt x="67" y="54"/>
                      </a:lnTo>
                      <a:lnTo>
                        <a:pt x="73" y="60"/>
                      </a:lnTo>
                      <a:lnTo>
                        <a:pt x="79" y="65"/>
                      </a:lnTo>
                      <a:lnTo>
                        <a:pt x="84" y="69"/>
                      </a:lnTo>
                      <a:lnTo>
                        <a:pt x="88" y="73"/>
                      </a:lnTo>
                      <a:lnTo>
                        <a:pt x="91" y="74"/>
                      </a:lnTo>
                      <a:lnTo>
                        <a:pt x="94" y="92"/>
                      </a:lnTo>
                      <a:lnTo>
                        <a:pt x="97" y="116"/>
                      </a:lnTo>
                      <a:lnTo>
                        <a:pt x="103" y="141"/>
                      </a:lnTo>
                      <a:lnTo>
                        <a:pt x="109" y="154"/>
                      </a:lnTo>
                      <a:lnTo>
                        <a:pt x="112" y="158"/>
                      </a:lnTo>
                      <a:lnTo>
                        <a:pt x="113" y="156"/>
                      </a:lnTo>
                      <a:lnTo>
                        <a:pt x="112" y="150"/>
                      </a:lnTo>
                      <a:lnTo>
                        <a:pt x="110" y="143"/>
                      </a:lnTo>
                      <a:lnTo>
                        <a:pt x="106" y="130"/>
                      </a:lnTo>
                      <a:lnTo>
                        <a:pt x="103" y="112"/>
                      </a:lnTo>
                      <a:lnTo>
                        <a:pt x="100" y="93"/>
                      </a:lnTo>
                      <a:lnTo>
                        <a:pt x="100" y="81"/>
                      </a:lnTo>
                      <a:lnTo>
                        <a:pt x="110" y="85"/>
                      </a:lnTo>
                      <a:lnTo>
                        <a:pt x="122" y="92"/>
                      </a:lnTo>
                      <a:lnTo>
                        <a:pt x="137" y="100"/>
                      </a:lnTo>
                      <a:lnTo>
                        <a:pt x="152" y="110"/>
                      </a:lnTo>
                      <a:lnTo>
                        <a:pt x="167" y="118"/>
                      </a:lnTo>
                      <a:lnTo>
                        <a:pt x="181" y="126"/>
                      </a:lnTo>
                      <a:lnTo>
                        <a:pt x="191" y="131"/>
                      </a:lnTo>
                      <a:lnTo>
                        <a:pt x="196" y="135"/>
                      </a:lnTo>
                      <a:lnTo>
                        <a:pt x="198" y="137"/>
                      </a:lnTo>
                      <a:lnTo>
                        <a:pt x="200" y="136"/>
                      </a:lnTo>
                      <a:lnTo>
                        <a:pt x="197" y="133"/>
                      </a:lnTo>
                      <a:lnTo>
                        <a:pt x="191" y="127"/>
                      </a:lnTo>
                      <a:lnTo>
                        <a:pt x="186" y="122"/>
                      </a:lnTo>
                      <a:lnTo>
                        <a:pt x="175" y="115"/>
                      </a:lnTo>
                      <a:lnTo>
                        <a:pt x="163" y="107"/>
                      </a:lnTo>
                      <a:lnTo>
                        <a:pt x="149" y="99"/>
                      </a:lnTo>
                      <a:lnTo>
                        <a:pt x="135" y="90"/>
                      </a:lnTo>
                      <a:lnTo>
                        <a:pt x="122" y="83"/>
                      </a:lnTo>
                      <a:lnTo>
                        <a:pt x="112" y="77"/>
                      </a:lnTo>
                      <a:lnTo>
                        <a:pt x="105" y="74"/>
                      </a:lnTo>
                      <a:lnTo>
                        <a:pt x="100" y="71"/>
                      </a:lnTo>
                      <a:lnTo>
                        <a:pt x="102" y="70"/>
                      </a:lnTo>
                      <a:lnTo>
                        <a:pt x="107" y="70"/>
                      </a:lnTo>
                      <a:lnTo>
                        <a:pt x="114" y="68"/>
                      </a:lnTo>
                      <a:lnTo>
                        <a:pt x="121" y="66"/>
                      </a:lnTo>
                      <a:lnTo>
                        <a:pt x="132" y="63"/>
                      </a:lnTo>
                      <a:lnTo>
                        <a:pt x="142" y="62"/>
                      </a:lnTo>
                      <a:lnTo>
                        <a:pt x="155" y="61"/>
                      </a:lnTo>
                      <a:lnTo>
                        <a:pt x="166" y="61"/>
                      </a:lnTo>
                      <a:lnTo>
                        <a:pt x="178" y="62"/>
                      </a:lnTo>
                      <a:lnTo>
                        <a:pt x="186" y="63"/>
                      </a:lnTo>
                      <a:lnTo>
                        <a:pt x="193" y="66"/>
                      </a:lnTo>
                      <a:lnTo>
                        <a:pt x="200" y="68"/>
                      </a:lnTo>
                      <a:lnTo>
                        <a:pt x="200" y="67"/>
                      </a:lnTo>
                      <a:lnTo>
                        <a:pt x="196" y="62"/>
                      </a:lnTo>
                      <a:lnTo>
                        <a:pt x="190" y="59"/>
                      </a:lnTo>
                      <a:lnTo>
                        <a:pt x="185" y="58"/>
                      </a:lnTo>
                      <a:lnTo>
                        <a:pt x="174" y="58"/>
                      </a:lnTo>
                      <a:lnTo>
                        <a:pt x="162" y="56"/>
                      </a:lnTo>
                      <a:lnTo>
                        <a:pt x="148" y="56"/>
                      </a:lnTo>
                      <a:lnTo>
                        <a:pt x="133" y="58"/>
                      </a:lnTo>
                      <a:lnTo>
                        <a:pt x="120" y="58"/>
                      </a:lnTo>
                      <a:lnTo>
                        <a:pt x="110" y="59"/>
                      </a:lnTo>
                      <a:lnTo>
                        <a:pt x="104" y="59"/>
                      </a:lnTo>
                      <a:lnTo>
                        <a:pt x="100" y="58"/>
                      </a:lnTo>
                      <a:lnTo>
                        <a:pt x="95" y="55"/>
                      </a:lnTo>
                      <a:lnTo>
                        <a:pt x="90" y="52"/>
                      </a:lnTo>
                      <a:lnTo>
                        <a:pt x="83" y="47"/>
                      </a:lnTo>
                      <a:lnTo>
                        <a:pt x="77" y="44"/>
                      </a:lnTo>
                      <a:lnTo>
                        <a:pt x="73" y="39"/>
                      </a:lnTo>
                      <a:lnTo>
                        <a:pt x="68" y="36"/>
                      </a:lnTo>
                      <a:lnTo>
                        <a:pt x="66" y="33"/>
                      </a:lnTo>
                      <a:lnTo>
                        <a:pt x="72" y="30"/>
                      </a:lnTo>
                      <a:lnTo>
                        <a:pt x="80" y="27"/>
                      </a:lnTo>
                      <a:lnTo>
                        <a:pt x="88" y="22"/>
                      </a:lnTo>
                      <a:lnTo>
                        <a:pt x="96" y="17"/>
                      </a:lnTo>
                      <a:lnTo>
                        <a:pt x="104" y="13"/>
                      </a:lnTo>
                      <a:lnTo>
                        <a:pt x="112" y="8"/>
                      </a:lnTo>
                      <a:lnTo>
                        <a:pt x="119" y="6"/>
                      </a:lnTo>
                      <a:lnTo>
                        <a:pt x="124" y="5"/>
                      </a:lnTo>
                      <a:lnTo>
                        <a:pt x="128" y="3"/>
                      </a:lnTo>
                      <a:lnTo>
                        <a:pt x="127" y="1"/>
                      </a:lnTo>
                      <a:lnTo>
                        <a:pt x="121" y="0"/>
                      </a:lnTo>
                      <a:lnTo>
                        <a:pt x="113" y="2"/>
                      </a:lnTo>
                      <a:lnTo>
                        <a:pt x="107" y="5"/>
                      </a:lnTo>
                      <a:lnTo>
                        <a:pt x="100" y="7"/>
                      </a:lnTo>
                      <a:lnTo>
                        <a:pt x="92" y="10"/>
                      </a:lnTo>
                      <a:lnTo>
                        <a:pt x="83" y="15"/>
                      </a:lnTo>
                      <a:lnTo>
                        <a:pt x="75" y="20"/>
                      </a:lnTo>
                      <a:lnTo>
                        <a:pt x="67" y="23"/>
                      </a:lnTo>
                      <a:lnTo>
                        <a:pt x="61" y="25"/>
                      </a:lnTo>
                      <a:lnTo>
                        <a:pt x="58" y="28"/>
                      </a:lnTo>
                      <a:lnTo>
                        <a:pt x="53" y="30"/>
                      </a:lnTo>
                      <a:lnTo>
                        <a:pt x="49" y="30"/>
                      </a:lnTo>
                      <a:lnTo>
                        <a:pt x="43" y="29"/>
                      </a:lnTo>
                      <a:lnTo>
                        <a:pt x="36" y="25"/>
                      </a:lnTo>
                      <a:lnTo>
                        <a:pt x="31" y="23"/>
                      </a:lnTo>
                      <a:lnTo>
                        <a:pt x="27" y="21"/>
                      </a:lnTo>
                      <a:lnTo>
                        <a:pt x="21" y="18"/>
                      </a:lnTo>
                      <a:lnTo>
                        <a:pt x="16" y="16"/>
                      </a:lnTo>
                      <a:lnTo>
                        <a:pt x="11"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38919" name="Picture 338" descr="POINSET2">
              <a:extLst>
                <a:ext uri="{FF2B5EF4-FFF2-40B4-BE49-F238E27FC236}">
                  <a16:creationId xmlns:a16="http://schemas.microsoft.com/office/drawing/2014/main" id="{1102E156-B1FC-45A4-B6FB-EFA2CF6016C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400000">
              <a:off x="5138" y="1"/>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20" name="Picture 339" descr="POINSET2">
              <a:extLst>
                <a:ext uri="{FF2B5EF4-FFF2-40B4-BE49-F238E27FC236}">
                  <a16:creationId xmlns:a16="http://schemas.microsoft.com/office/drawing/2014/main" id="{E1AE1EAE-D0D6-4896-BF16-2183ED95735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067281">
              <a:off x="-1" y="3697"/>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915" name="Rectangle 2">
            <a:extLst>
              <a:ext uri="{FF2B5EF4-FFF2-40B4-BE49-F238E27FC236}">
                <a16:creationId xmlns:a16="http://schemas.microsoft.com/office/drawing/2014/main" id="{2A72DE94-2348-4708-9FD0-0C9B8EDFCBF2}"/>
              </a:ext>
            </a:extLst>
          </p:cNvPr>
          <p:cNvSpPr>
            <a:spLocks noGrp="1" noChangeArrowheads="1"/>
          </p:cNvSpPr>
          <p:nvPr>
            <p:ph type="title" idx="4294967295"/>
          </p:nvPr>
        </p:nvSpPr>
        <p:spPr>
          <a:xfrm>
            <a:off x="457200" y="304800"/>
            <a:ext cx="8229600" cy="1020763"/>
          </a:xfrm>
        </p:spPr>
        <p:txBody>
          <a:bodyPr/>
          <a:lstStyle/>
          <a:p>
            <a:pPr eaLnBrk="1" hangingPunct="1"/>
            <a:br>
              <a:rPr lang="en-US" altLang="en-US" sz="3200"/>
            </a:br>
            <a:endParaRPr lang="en-US" altLang="en-US" sz="3200"/>
          </a:p>
        </p:txBody>
      </p:sp>
      <p:sp>
        <p:nvSpPr>
          <p:cNvPr id="38916" name="Text Box 8">
            <a:extLst>
              <a:ext uri="{FF2B5EF4-FFF2-40B4-BE49-F238E27FC236}">
                <a16:creationId xmlns:a16="http://schemas.microsoft.com/office/drawing/2014/main" id="{C33C5203-81B7-47C0-AAB8-B65DCBBF9770}"/>
              </a:ext>
            </a:extLst>
          </p:cNvPr>
          <p:cNvSpPr txBox="1">
            <a:spLocks noChangeArrowheads="1"/>
          </p:cNvSpPr>
          <p:nvPr/>
        </p:nvSpPr>
        <p:spPr bwMode="auto">
          <a:xfrm>
            <a:off x="354013" y="1585913"/>
            <a:ext cx="8534400" cy="2466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2400" b="1">
                <a:solidFill>
                  <a:srgbClr val="0000FF"/>
                </a:solidFill>
              </a:rPr>
              <a:t>  Người dân sống ở đồng bằng Bắc Bộ chủ yếu là người Kinh. Đây là vùng có dân cư tập trung đông đúc nhất nước ta. Làng ở đồng bằng Bắc Bộ có nhiều ngôi nhà quây quần bên nhau.</a:t>
            </a:r>
          </a:p>
          <a:p>
            <a:pPr eaLnBrk="1" hangingPunct="1">
              <a:spcBef>
                <a:spcPct val="50000"/>
              </a:spcBef>
            </a:pPr>
            <a:r>
              <a:rPr lang="en-US" altLang="en-US" sz="2400" b="1">
                <a:solidFill>
                  <a:srgbClr val="0000FF"/>
                </a:solidFill>
              </a:rPr>
              <a:t>  Hội Chùa Hương, Hội Lim, Hội Gióng, … là những lễ hội nổi tiếng ở đồng bằng Bắc Bộ.</a:t>
            </a:r>
          </a:p>
        </p:txBody>
      </p:sp>
      <p:sp>
        <p:nvSpPr>
          <p:cNvPr id="38917" name="Rectangle 10">
            <a:extLst>
              <a:ext uri="{FF2B5EF4-FFF2-40B4-BE49-F238E27FC236}">
                <a16:creationId xmlns:a16="http://schemas.microsoft.com/office/drawing/2014/main" id="{A551003D-7020-43B0-B27C-D7CD148D5201}"/>
              </a:ext>
            </a:extLst>
          </p:cNvPr>
          <p:cNvSpPr>
            <a:spLocks noChangeArrowheads="1"/>
          </p:cNvSpPr>
          <p:nvPr/>
        </p:nvSpPr>
        <p:spPr bwMode="auto">
          <a:xfrm>
            <a:off x="3352800" y="381000"/>
            <a:ext cx="2133600" cy="914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2800" b="1" u="sng">
                <a:solidFill>
                  <a:srgbClr val="CC0000"/>
                </a:solidFill>
              </a:rPr>
              <a:t>Ghi nhớ:</a:t>
            </a:r>
          </a:p>
        </p:txBody>
      </p:sp>
    </p:spTree>
  </p:cSld>
  <p:clrMapOvr>
    <a:masterClrMapping/>
  </p:clrMapOvr>
  <p:transition>
    <p:push dir="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a:extLst>
              <a:ext uri="{FF2B5EF4-FFF2-40B4-BE49-F238E27FC236}">
                <a16:creationId xmlns:a16="http://schemas.microsoft.com/office/drawing/2014/main" id="{30880DA1-17FF-424E-8647-30DD9A27493C}"/>
              </a:ext>
            </a:extLst>
          </p:cNvPr>
          <p:cNvSpPr>
            <a:spLocks noGrp="1" noChangeArrowheads="1"/>
          </p:cNvSpPr>
          <p:nvPr>
            <p:ph type="title" idx="4294967295"/>
          </p:nvPr>
        </p:nvSpPr>
        <p:spPr/>
        <p:txBody>
          <a:bodyPr/>
          <a:lstStyle/>
          <a:p>
            <a:endParaRPr lang="en-US" altLang="en-US"/>
          </a:p>
        </p:txBody>
      </p:sp>
      <p:sp>
        <p:nvSpPr>
          <p:cNvPr id="39939" name="Rectangle 3">
            <a:extLst>
              <a:ext uri="{FF2B5EF4-FFF2-40B4-BE49-F238E27FC236}">
                <a16:creationId xmlns:a16="http://schemas.microsoft.com/office/drawing/2014/main" id="{4E80057F-1304-4F8D-B9C2-41CF4746672B}"/>
              </a:ext>
            </a:extLst>
          </p:cNvPr>
          <p:cNvSpPr>
            <a:spLocks noGrp="1" noChangeArrowheads="1"/>
          </p:cNvSpPr>
          <p:nvPr>
            <p:ph idx="4294967295"/>
          </p:nvPr>
        </p:nvSpPr>
        <p:spPr/>
        <p:txBody>
          <a:bodyPr/>
          <a:lstStyle/>
          <a:p>
            <a:endParaRPr lang="en-US" altLang="en-US"/>
          </a:p>
        </p:txBody>
      </p:sp>
      <p:sp>
        <p:nvSpPr>
          <p:cNvPr id="39940" name="Hộp_Văn_Bản 8">
            <a:hlinkClick r:id="rId3" action="ppaction://hlinksldjump"/>
            <a:extLst>
              <a:ext uri="{FF2B5EF4-FFF2-40B4-BE49-F238E27FC236}">
                <a16:creationId xmlns:a16="http://schemas.microsoft.com/office/drawing/2014/main" id="{FC97993B-51C6-4636-AFBC-2567B77192D3}"/>
              </a:ext>
            </a:extLst>
          </p:cNvPr>
          <p:cNvSpPr txBox="1">
            <a:spLocks noChangeArrowheads="1"/>
          </p:cNvSpPr>
          <p:nvPr/>
        </p:nvSpPr>
        <p:spPr bwMode="auto">
          <a:xfrm>
            <a:off x="7786688" y="6143625"/>
            <a:ext cx="1143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latin typeface="Tahoma" panose="020B0604030504040204" pitchFamily="34" charset="0"/>
              <a:cs typeface="Arial" panose="020B0604020202020204" pitchFamily="34" charset="0"/>
            </a:endParaRPr>
          </a:p>
        </p:txBody>
      </p:sp>
      <p:sp>
        <p:nvSpPr>
          <p:cNvPr id="10" name="Hình Bầu dục 9">
            <a:hlinkClick r:id="rId3" action="ppaction://hlinksldjump"/>
            <a:extLst>
              <a:ext uri="{FF2B5EF4-FFF2-40B4-BE49-F238E27FC236}">
                <a16:creationId xmlns:a16="http://schemas.microsoft.com/office/drawing/2014/main" id="{AFA77B2B-DA7B-4F25-B577-30EF94BD9407}"/>
              </a:ext>
            </a:extLst>
          </p:cNvPr>
          <p:cNvSpPr/>
          <p:nvPr/>
        </p:nvSpPr>
        <p:spPr>
          <a:xfrm>
            <a:off x="7500938" y="5572125"/>
            <a:ext cx="914400" cy="914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vi-VN"/>
          </a:p>
        </p:txBody>
      </p:sp>
      <p:grpSp>
        <p:nvGrpSpPr>
          <p:cNvPr id="39942" name="Group 6">
            <a:extLst>
              <a:ext uri="{FF2B5EF4-FFF2-40B4-BE49-F238E27FC236}">
                <a16:creationId xmlns:a16="http://schemas.microsoft.com/office/drawing/2014/main" id="{1ECC5979-2C81-4C26-9C25-3ECC24195E23}"/>
              </a:ext>
            </a:extLst>
          </p:cNvPr>
          <p:cNvGrpSpPr>
            <a:grpSpLocks/>
          </p:cNvGrpSpPr>
          <p:nvPr/>
        </p:nvGrpSpPr>
        <p:grpSpPr bwMode="auto">
          <a:xfrm>
            <a:off x="0" y="0"/>
            <a:ext cx="9296400" cy="6889750"/>
            <a:chOff x="0" y="0"/>
            <a:chExt cx="5760" cy="4244"/>
          </a:xfrm>
        </p:grpSpPr>
        <p:pic>
          <p:nvPicPr>
            <p:cNvPr id="39944" name="Picture 4" descr="Picture3">
              <a:extLst>
                <a:ext uri="{FF2B5EF4-FFF2-40B4-BE49-F238E27FC236}">
                  <a16:creationId xmlns:a16="http://schemas.microsoft.com/office/drawing/2014/main" id="{9115190A-8A6B-48AE-990F-68F7C133007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5760" cy="4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45" name="Rectangle 8">
              <a:extLst>
                <a:ext uri="{FF2B5EF4-FFF2-40B4-BE49-F238E27FC236}">
                  <a16:creationId xmlns:a16="http://schemas.microsoft.com/office/drawing/2014/main" id="{EB38FD50-8D60-49D5-8385-8F1993F2649D}"/>
                </a:ext>
              </a:extLst>
            </p:cNvPr>
            <p:cNvSpPr>
              <a:spLocks noChangeArrowheads="1"/>
            </p:cNvSpPr>
            <p:nvPr/>
          </p:nvSpPr>
          <p:spPr bwMode="auto">
            <a:xfrm>
              <a:off x="864" y="96"/>
              <a:ext cx="3859" cy="380"/>
            </a:xfrm>
            <a:prstGeom prst="rect">
              <a:avLst/>
            </a:prstGeom>
            <a:solidFill>
              <a:schemeClr val="bg1"/>
            </a:solidFill>
            <a:ln w="38100" cmpd="dbl">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3200" b="1">
                  <a:solidFill>
                    <a:srgbClr val="FF0066"/>
                  </a:solidFill>
                </a:rPr>
                <a:t>MỜI CÁC EM XEM ĐOẠN PHIM</a:t>
              </a:r>
            </a:p>
          </p:txBody>
        </p:sp>
      </p:grpSp>
      <p:pic>
        <p:nvPicPr>
          <p:cNvPr id="50185" name="Choi trau .wmv">
            <a:hlinkClick r:id="" action="ppaction://media"/>
            <a:extLst>
              <a:ext uri="{FF2B5EF4-FFF2-40B4-BE49-F238E27FC236}">
                <a16:creationId xmlns:a16="http://schemas.microsoft.com/office/drawing/2014/main" id="{0ED19C84-E551-42A2-A041-9D5D0225EF59}"/>
              </a:ext>
            </a:extLst>
          </p:cNvPr>
          <p:cNvPicPr>
            <a:picLocks noRot="1" noChangeAspect="1" noChangeArrowheads="1"/>
          </p:cNvPicPr>
          <p:nvPr>
            <a:videoFile r:link="rId1"/>
          </p:nvPr>
        </p:nvPicPr>
        <p:blipFill>
          <a:blip r:embed="rId5">
            <a:extLst>
              <a:ext uri="{28A0092B-C50C-407E-A947-70E740481C1C}">
                <a14:useLocalDpi xmlns:a14="http://schemas.microsoft.com/office/drawing/2010/main" val="0"/>
              </a:ext>
            </a:extLst>
          </a:blip>
          <a:srcRect/>
          <a:stretch>
            <a:fillRect/>
          </a:stretch>
        </p:blipFill>
        <p:spPr bwMode="auto">
          <a:xfrm>
            <a:off x="1447800" y="914400"/>
            <a:ext cx="60960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48189" fill="hold"/>
                                        <p:tgtEl>
                                          <p:spTgt spid="5018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p:cTn id="7" fill="hold" display="0">
                  <p:stCondLst>
                    <p:cond delay="indefinite"/>
                  </p:stCondLst>
                  <p:endCondLst>
                    <p:cond evt="onNext" delay="0">
                      <p:tgtEl>
                        <p:sldTgt/>
                      </p:tgtEl>
                    </p:cond>
                    <p:cond evt="onPrev" delay="0">
                      <p:tgtEl>
                        <p:sldTgt/>
                      </p:tgtEl>
                    </p:cond>
                  </p:endCondLst>
                </p:cTn>
                <p:tgtEl>
                  <p:spTgt spid="50185"/>
                </p:tgtEl>
              </p:cMediaNode>
            </p:video>
            <p:seq concurrent="1" nextAc="seek">
              <p:cTn id="8" restart="whenNotActive" fill="hold" evtFilter="cancelBubble" nodeType="interactiveSeq">
                <p:stCondLst>
                  <p:cond evt="onClick" delay="0">
                    <p:tgtEl>
                      <p:spTgt spid="50185"/>
                    </p:tgtEl>
                  </p:cond>
                </p:stCondLst>
                <p:endSync evt="end" delay="0">
                  <p:rtn val="all"/>
                </p:endSync>
                <p:childTnLst>
                  <p:par>
                    <p:cTn id="9" fill="hold" nodeType="clickPar">
                      <p:stCondLst>
                        <p:cond delay="0"/>
                      </p:stCondLst>
                      <p:childTnLst>
                        <p:par>
                          <p:cTn id="10" fill="hold" nodeType="withGroup">
                            <p:stCondLst>
                              <p:cond delay="0"/>
                            </p:stCondLst>
                            <p:childTnLst>
                              <p:par>
                                <p:cTn id="11" presetID="2" presetClass="mediacall" presetSubtype="0" fill="hold" nodeType="clickEffect">
                                  <p:stCondLst>
                                    <p:cond delay="0"/>
                                  </p:stCondLst>
                                  <p:childTnLst>
                                    <p:cmd type="call" cmd="togglePause">
                                      <p:cBhvr>
                                        <p:cTn id="12" dur="1" fill="hold"/>
                                        <p:tgtEl>
                                          <p:spTgt spid="50185"/>
                                        </p:tgtEl>
                                      </p:cBhvr>
                                    </p:cmd>
                                  </p:childTnLst>
                                </p:cTn>
                              </p:par>
                            </p:childTnLst>
                          </p:cTn>
                        </p:par>
                      </p:childTnLst>
                    </p:cTn>
                  </p:par>
                </p:childTnLst>
              </p:cTn>
              <p:nextCondLst>
                <p:cond evt="onClick" delay="0">
                  <p:tgtEl>
                    <p:spTgt spid="50185"/>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WordArt 5">
            <a:extLst>
              <a:ext uri="{FF2B5EF4-FFF2-40B4-BE49-F238E27FC236}">
                <a16:creationId xmlns:a16="http://schemas.microsoft.com/office/drawing/2014/main" id="{1700E5F2-F0BC-4DC9-BCC5-D4FB392F9C59}"/>
              </a:ext>
            </a:extLst>
          </p:cNvPr>
          <p:cNvSpPr>
            <a:spLocks noChangeArrowheads="1" noChangeShapeType="1" noTextEdit="1"/>
          </p:cNvSpPr>
          <p:nvPr/>
        </p:nvSpPr>
        <p:spPr bwMode="auto">
          <a:xfrm>
            <a:off x="568325" y="1260475"/>
            <a:ext cx="8007350" cy="2667000"/>
          </a:xfrm>
          <a:prstGeom prst="rect">
            <a:avLst/>
          </a:prstGeom>
        </p:spPr>
        <p:txBody>
          <a:bodyPr wrap="none" fromWordArt="1">
            <a:prstTxWarp prst="textPlain">
              <a:avLst>
                <a:gd name="adj" fmla="val 50000"/>
              </a:avLst>
            </a:prstTxWarp>
          </a:bodyPr>
          <a:lstStyle/>
          <a:p>
            <a:pPr algn="ctr">
              <a:defRPr/>
            </a:pPr>
            <a:r>
              <a:rPr lang="en-US" sz="3600" b="1" kern="10" dirty="0">
                <a:ln w="9525">
                  <a:solidFill>
                    <a:srgbClr val="0000FF"/>
                  </a:solidFill>
                  <a:round/>
                  <a:headEnd/>
                  <a:tailEnd/>
                </a:ln>
                <a:solidFill>
                  <a:srgbClr val="FF0000"/>
                </a:solidFill>
                <a:latin typeface="Times New Roman"/>
                <a:cs typeface="Times New Roman"/>
              </a:rPr>
              <a:t>KÍNH</a:t>
            </a:r>
            <a:r>
              <a:rPr lang="en-US" sz="3600" b="1" kern="10" dirty="0">
                <a:ln w="9525">
                  <a:solidFill>
                    <a:srgbClr val="0000FF"/>
                  </a:solidFill>
                  <a:round/>
                  <a:headEnd/>
                  <a:tailEnd/>
                </a:ln>
                <a:solidFill>
                  <a:srgbClr val="FF0000"/>
                </a:solidFill>
                <a:latin typeface="Times New Roman" pitchFamily="18" charset="0"/>
                <a:cs typeface="Times New Roman" pitchFamily="18" charset="0"/>
              </a:rPr>
              <a:t> CHÚC QUÝ THẦY CÔ GIÁO SỨC KHOẺ, HẠNH PHÚC, </a:t>
            </a:r>
          </a:p>
          <a:p>
            <a:pPr algn="ctr">
              <a:defRPr/>
            </a:pPr>
            <a:r>
              <a:rPr lang="en-US" sz="3600" b="1" kern="10" dirty="0">
                <a:ln w="9525">
                  <a:solidFill>
                    <a:srgbClr val="0000FF"/>
                  </a:solidFill>
                  <a:round/>
                  <a:headEnd/>
                  <a:tailEnd/>
                </a:ln>
                <a:solidFill>
                  <a:srgbClr val="FF0000"/>
                </a:solidFill>
                <a:latin typeface="Times New Roman" pitchFamily="18" charset="0"/>
                <a:cs typeface="Times New Roman" pitchFamily="18" charset="0"/>
              </a:rPr>
              <a:t>CHÚC CÁC EM CHĂM NGOAN HỌC GIỎI ! </a:t>
            </a:r>
          </a:p>
        </p:txBody>
      </p:sp>
      <p:grpSp>
        <p:nvGrpSpPr>
          <p:cNvPr id="40963" name="Group 5">
            <a:extLst>
              <a:ext uri="{FF2B5EF4-FFF2-40B4-BE49-F238E27FC236}">
                <a16:creationId xmlns:a16="http://schemas.microsoft.com/office/drawing/2014/main" id="{FE2C40DB-1295-4106-8950-B44CAC561099}"/>
              </a:ext>
            </a:extLst>
          </p:cNvPr>
          <p:cNvGrpSpPr>
            <a:grpSpLocks/>
          </p:cNvGrpSpPr>
          <p:nvPr/>
        </p:nvGrpSpPr>
        <p:grpSpPr bwMode="auto">
          <a:xfrm>
            <a:off x="0" y="0"/>
            <a:ext cx="9144000" cy="6948488"/>
            <a:chOff x="0" y="-19"/>
            <a:chExt cx="5760" cy="4377"/>
          </a:xfrm>
        </p:grpSpPr>
        <p:pic>
          <p:nvPicPr>
            <p:cNvPr id="40965" name="Picture 6" descr="flower[1][1][1][1]">
              <a:extLst>
                <a:ext uri="{FF2B5EF4-FFF2-40B4-BE49-F238E27FC236}">
                  <a16:creationId xmlns:a16="http://schemas.microsoft.com/office/drawing/2014/main" id="{7579A880-2727-44F7-B42E-E08725EDF214}"/>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rot="5400000">
              <a:off x="3458" y="2018"/>
              <a:ext cx="4320"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66" name="Picture 7" descr="flower[1][1][1][1]">
              <a:extLst>
                <a:ext uri="{FF2B5EF4-FFF2-40B4-BE49-F238E27FC236}">
                  <a16:creationId xmlns:a16="http://schemas.microsoft.com/office/drawing/2014/main" id="{DC9CECFC-BC52-4A0B-94A4-282F9D00E303}"/>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rot="-5400000">
              <a:off x="-1996" y="2018"/>
              <a:ext cx="4320"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67" name="Picture 8" descr="flower[1][1][1][1]">
              <a:extLst>
                <a:ext uri="{FF2B5EF4-FFF2-40B4-BE49-F238E27FC236}">
                  <a16:creationId xmlns:a16="http://schemas.microsoft.com/office/drawing/2014/main" id="{FB02E733-D0BD-4189-8790-E93D618F83CA}"/>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0" y="3979"/>
              <a:ext cx="5760" cy="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68" name="Picture 9" descr="flower[1][1][1][1]">
              <a:extLst>
                <a:ext uri="{FF2B5EF4-FFF2-40B4-BE49-F238E27FC236}">
                  <a16:creationId xmlns:a16="http://schemas.microsoft.com/office/drawing/2014/main" id="{AF6756A0-3801-4F30-982A-FC7B476154FE}"/>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0" y="-19"/>
              <a:ext cx="5760" cy="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0964" name="Picture 3" descr="E:\hanh hue\hinh anh\hoa hong\CALNHTOE.jpg">
            <a:extLst>
              <a:ext uri="{FF2B5EF4-FFF2-40B4-BE49-F238E27FC236}">
                <a16:creationId xmlns:a16="http://schemas.microsoft.com/office/drawing/2014/main" id="{4267D5DE-1917-4D2F-9CFE-3735FA65D179}"/>
              </a:ext>
            </a:extLst>
          </p:cNvPr>
          <p:cNvPicPr>
            <a:picLocks noChangeAspect="1" noChangeArrowheads="1"/>
          </p:cNvPicPr>
          <p:nvPr/>
        </p:nvPicPr>
        <p:blipFill>
          <a:blip r:embed="rId3">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2743200" y="3927475"/>
            <a:ext cx="4038600" cy="242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nodeType="clickEffect">
                                  <p:stCondLst>
                                    <p:cond delay="0"/>
                                  </p:stCondLst>
                                  <p:childTnLst>
                                    <p:set>
                                      <p:cBhvr>
                                        <p:cTn id="6" dur="1" fill="hold">
                                          <p:stCondLst>
                                            <p:cond delay="0"/>
                                          </p:stCondLst>
                                        </p:cTn>
                                        <p:tgtEl>
                                          <p:spTgt spid="29698"/>
                                        </p:tgtEl>
                                        <p:attrNameLst>
                                          <p:attrName>style.visibility</p:attrName>
                                        </p:attrNameLst>
                                      </p:cBhvr>
                                      <p:to>
                                        <p:strVal val="visible"/>
                                      </p:to>
                                    </p:set>
                                    <p:animEffect transition="in" filter="fade">
                                      <p:cBhvr>
                                        <p:cTn id="7" dur="1000"/>
                                        <p:tgtEl>
                                          <p:spTgt spid="29698"/>
                                        </p:tgtEl>
                                      </p:cBhvr>
                                    </p:animEffect>
                                    <p:anim calcmode="lin" valueType="num">
                                      <p:cBhvr>
                                        <p:cTn id="8" dur="1000" fill="hold"/>
                                        <p:tgtEl>
                                          <p:spTgt spid="29698"/>
                                        </p:tgtEl>
                                        <p:attrNameLst>
                                          <p:attrName>ppt_x</p:attrName>
                                        </p:attrNameLst>
                                      </p:cBhvr>
                                      <p:tavLst>
                                        <p:tav tm="0">
                                          <p:val>
                                            <p:strVal val="#ppt_x"/>
                                          </p:val>
                                        </p:tav>
                                        <p:tav tm="100000">
                                          <p:val>
                                            <p:strVal val="#ppt_x"/>
                                          </p:val>
                                        </p:tav>
                                      </p:tavLst>
                                    </p:anim>
                                    <p:anim calcmode="lin" valueType="num">
                                      <p:cBhvr>
                                        <p:cTn id="9" dur="1000" fill="hold"/>
                                        <p:tgtEl>
                                          <p:spTgt spid="296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2" name="Group 9">
            <a:extLst>
              <a:ext uri="{FF2B5EF4-FFF2-40B4-BE49-F238E27FC236}">
                <a16:creationId xmlns:a16="http://schemas.microsoft.com/office/drawing/2014/main" id="{64A24782-10F4-41FD-962A-C51C64372C10}"/>
              </a:ext>
            </a:extLst>
          </p:cNvPr>
          <p:cNvGrpSpPr>
            <a:grpSpLocks/>
          </p:cNvGrpSpPr>
          <p:nvPr/>
        </p:nvGrpSpPr>
        <p:grpSpPr bwMode="auto">
          <a:xfrm>
            <a:off x="0" y="-38100"/>
            <a:ext cx="9144000" cy="6896100"/>
            <a:chOff x="0" y="-24"/>
            <a:chExt cx="5760" cy="4344"/>
          </a:xfrm>
        </p:grpSpPr>
        <p:grpSp>
          <p:nvGrpSpPr>
            <p:cNvPr id="5127" name="Group 10">
              <a:extLst>
                <a:ext uri="{FF2B5EF4-FFF2-40B4-BE49-F238E27FC236}">
                  <a16:creationId xmlns:a16="http://schemas.microsoft.com/office/drawing/2014/main" id="{2B453925-9DF3-4D46-A7E7-8D1AE34A1E91}"/>
                </a:ext>
              </a:extLst>
            </p:cNvPr>
            <p:cNvGrpSpPr>
              <a:grpSpLocks/>
            </p:cNvGrpSpPr>
            <p:nvPr/>
          </p:nvGrpSpPr>
          <p:grpSpPr bwMode="auto">
            <a:xfrm>
              <a:off x="0" y="-24"/>
              <a:ext cx="5760" cy="4344"/>
              <a:chOff x="0" y="-24"/>
              <a:chExt cx="5760" cy="4344"/>
            </a:xfrm>
          </p:grpSpPr>
          <p:pic>
            <p:nvPicPr>
              <p:cNvPr id="5130" name="Picture 3" descr="Frames PPT 015">
                <a:extLst>
                  <a:ext uri="{FF2B5EF4-FFF2-40B4-BE49-F238E27FC236}">
                    <a16:creationId xmlns:a16="http://schemas.microsoft.com/office/drawing/2014/main" id="{443532CC-5A04-4D90-BD78-62B1591EADC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24"/>
                <a:ext cx="5760" cy="4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131" name="Object 12">
                <a:extLst>
                  <a:ext uri="{FF2B5EF4-FFF2-40B4-BE49-F238E27FC236}">
                    <a16:creationId xmlns:a16="http://schemas.microsoft.com/office/drawing/2014/main" id="{8C992050-B8B9-450C-B91C-4B2A93B048E8}"/>
                  </a:ext>
                </a:extLst>
              </p:cNvPr>
              <p:cNvGraphicFramePr>
                <a:graphicFrameLocks noChangeAspect="1"/>
              </p:cNvGraphicFramePr>
              <p:nvPr/>
            </p:nvGraphicFramePr>
            <p:xfrm>
              <a:off x="4944" y="3572"/>
              <a:ext cx="816" cy="748"/>
            </p:xfrm>
            <a:graphic>
              <a:graphicData uri="http://schemas.openxmlformats.org/presentationml/2006/ole">
                <mc:AlternateContent xmlns:mc="http://schemas.openxmlformats.org/markup-compatibility/2006">
                  <mc:Choice xmlns:v="urn:schemas-microsoft-com:vml" Requires="v">
                    <p:oleObj spid="_x0000_s5455" name="Clip" r:id="rId5" imgW="1999793" imgH="1831543" progId="MS_ClipArt_Gallery.2">
                      <p:embed/>
                    </p:oleObj>
                  </mc:Choice>
                  <mc:Fallback>
                    <p:oleObj name="Clip" r:id="rId5" imgW="1999793" imgH="1831543" progId="MS_ClipArt_Gallery.2">
                      <p:embed/>
                      <p:pic>
                        <p:nvPicPr>
                          <p:cNvPr id="0" name="Object 1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944" y="3572"/>
                            <a:ext cx="816" cy="7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132" name="Group 13">
                <a:extLst>
                  <a:ext uri="{FF2B5EF4-FFF2-40B4-BE49-F238E27FC236}">
                    <a16:creationId xmlns:a16="http://schemas.microsoft.com/office/drawing/2014/main" id="{F33C7692-46CA-432E-84A8-F4BEA1BA0668}"/>
                  </a:ext>
                </a:extLst>
              </p:cNvPr>
              <p:cNvGrpSpPr>
                <a:grpSpLocks/>
              </p:cNvGrpSpPr>
              <p:nvPr/>
            </p:nvGrpSpPr>
            <p:grpSpPr bwMode="auto">
              <a:xfrm>
                <a:off x="2" y="0"/>
                <a:ext cx="766" cy="1776"/>
                <a:chOff x="2" y="0"/>
                <a:chExt cx="995" cy="2099"/>
              </a:xfrm>
            </p:grpSpPr>
            <p:sp>
              <p:nvSpPr>
                <p:cNvPr id="5133" name="AutoShape 14">
                  <a:extLst>
                    <a:ext uri="{FF2B5EF4-FFF2-40B4-BE49-F238E27FC236}">
                      <a16:creationId xmlns:a16="http://schemas.microsoft.com/office/drawing/2014/main" id="{46CA741B-EA71-465D-98DA-B70B89322619}"/>
                    </a:ext>
                  </a:extLst>
                </p:cNvPr>
                <p:cNvSpPr>
                  <a:spLocks noChangeAspect="1" noChangeArrowheads="1" noTextEdit="1"/>
                </p:cNvSpPr>
                <p:nvPr/>
              </p:nvSpPr>
              <p:spPr bwMode="auto">
                <a:xfrm>
                  <a:off x="192" y="1296"/>
                  <a:ext cx="80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5134" name="Group 15">
                  <a:extLst>
                    <a:ext uri="{FF2B5EF4-FFF2-40B4-BE49-F238E27FC236}">
                      <a16:creationId xmlns:a16="http://schemas.microsoft.com/office/drawing/2014/main" id="{2C1F21FD-CA2C-4411-B985-B91E0D582D89}"/>
                    </a:ext>
                  </a:extLst>
                </p:cNvPr>
                <p:cNvGrpSpPr>
                  <a:grpSpLocks/>
                </p:cNvGrpSpPr>
                <p:nvPr/>
              </p:nvGrpSpPr>
              <p:grpSpPr bwMode="auto">
                <a:xfrm>
                  <a:off x="10" y="3"/>
                  <a:ext cx="794" cy="666"/>
                  <a:chOff x="10" y="3"/>
                  <a:chExt cx="794" cy="666"/>
                </a:xfrm>
              </p:grpSpPr>
              <p:sp>
                <p:nvSpPr>
                  <p:cNvPr id="5255" name="Freeform 16">
                    <a:extLst>
                      <a:ext uri="{FF2B5EF4-FFF2-40B4-BE49-F238E27FC236}">
                        <a16:creationId xmlns:a16="http://schemas.microsoft.com/office/drawing/2014/main" id="{28B2AAF7-43D8-44F1-B91C-B2EB636A277A}"/>
                      </a:ext>
                    </a:extLst>
                  </p:cNvPr>
                  <p:cNvSpPr>
                    <a:spLocks/>
                  </p:cNvSpPr>
                  <p:nvPr/>
                </p:nvSpPr>
                <p:spPr bwMode="auto">
                  <a:xfrm>
                    <a:off x="436" y="21"/>
                    <a:ext cx="112" cy="49"/>
                  </a:xfrm>
                  <a:custGeom>
                    <a:avLst/>
                    <a:gdLst>
                      <a:gd name="T0" fmla="*/ 0 w 223"/>
                      <a:gd name="T1" fmla="*/ 43 h 98"/>
                      <a:gd name="T2" fmla="*/ 0 w 223"/>
                      <a:gd name="T3" fmla="*/ 42 h 98"/>
                      <a:gd name="T4" fmla="*/ 2 w 223"/>
                      <a:gd name="T5" fmla="*/ 42 h 98"/>
                      <a:gd name="T6" fmla="*/ 3 w 223"/>
                      <a:gd name="T7" fmla="*/ 41 h 98"/>
                      <a:gd name="T8" fmla="*/ 3 w 223"/>
                      <a:gd name="T9" fmla="*/ 40 h 98"/>
                      <a:gd name="T10" fmla="*/ 12 w 223"/>
                      <a:gd name="T11" fmla="*/ 43 h 98"/>
                      <a:gd name="T12" fmla="*/ 22 w 223"/>
                      <a:gd name="T13" fmla="*/ 44 h 98"/>
                      <a:gd name="T14" fmla="*/ 30 w 223"/>
                      <a:gd name="T15" fmla="*/ 44 h 98"/>
                      <a:gd name="T16" fmla="*/ 38 w 223"/>
                      <a:gd name="T17" fmla="*/ 43 h 98"/>
                      <a:gd name="T18" fmla="*/ 46 w 223"/>
                      <a:gd name="T19" fmla="*/ 42 h 98"/>
                      <a:gd name="T20" fmla="*/ 54 w 223"/>
                      <a:gd name="T21" fmla="*/ 39 h 98"/>
                      <a:gd name="T22" fmla="*/ 62 w 223"/>
                      <a:gd name="T23" fmla="*/ 36 h 98"/>
                      <a:gd name="T24" fmla="*/ 69 w 223"/>
                      <a:gd name="T25" fmla="*/ 33 h 98"/>
                      <a:gd name="T26" fmla="*/ 76 w 223"/>
                      <a:gd name="T27" fmla="*/ 29 h 98"/>
                      <a:gd name="T28" fmla="*/ 82 w 223"/>
                      <a:gd name="T29" fmla="*/ 25 h 98"/>
                      <a:gd name="T30" fmla="*/ 88 w 223"/>
                      <a:gd name="T31" fmla="*/ 21 h 98"/>
                      <a:gd name="T32" fmla="*/ 94 w 223"/>
                      <a:gd name="T33" fmla="*/ 16 h 98"/>
                      <a:gd name="T34" fmla="*/ 99 w 223"/>
                      <a:gd name="T35" fmla="*/ 12 h 98"/>
                      <a:gd name="T36" fmla="*/ 103 w 223"/>
                      <a:gd name="T37" fmla="*/ 8 h 98"/>
                      <a:gd name="T38" fmla="*/ 108 w 223"/>
                      <a:gd name="T39" fmla="*/ 4 h 98"/>
                      <a:gd name="T40" fmla="*/ 112 w 223"/>
                      <a:gd name="T41" fmla="*/ 0 h 98"/>
                      <a:gd name="T42" fmla="*/ 111 w 223"/>
                      <a:gd name="T43" fmla="*/ 5 h 98"/>
                      <a:gd name="T44" fmla="*/ 108 w 223"/>
                      <a:gd name="T45" fmla="*/ 9 h 98"/>
                      <a:gd name="T46" fmla="*/ 104 w 223"/>
                      <a:gd name="T47" fmla="*/ 14 h 98"/>
                      <a:gd name="T48" fmla="*/ 98 w 223"/>
                      <a:gd name="T49" fmla="*/ 19 h 98"/>
                      <a:gd name="T50" fmla="*/ 92 w 223"/>
                      <a:gd name="T51" fmla="*/ 24 h 98"/>
                      <a:gd name="T52" fmla="*/ 85 w 223"/>
                      <a:gd name="T53" fmla="*/ 29 h 98"/>
                      <a:gd name="T54" fmla="*/ 77 w 223"/>
                      <a:gd name="T55" fmla="*/ 34 h 98"/>
                      <a:gd name="T56" fmla="*/ 68 w 223"/>
                      <a:gd name="T57" fmla="*/ 38 h 98"/>
                      <a:gd name="T58" fmla="*/ 60 w 223"/>
                      <a:gd name="T59" fmla="*/ 42 h 98"/>
                      <a:gd name="T60" fmla="*/ 50 w 223"/>
                      <a:gd name="T61" fmla="*/ 45 h 98"/>
                      <a:gd name="T62" fmla="*/ 41 w 223"/>
                      <a:gd name="T63" fmla="*/ 47 h 98"/>
                      <a:gd name="T64" fmla="*/ 32 w 223"/>
                      <a:gd name="T65" fmla="*/ 49 h 98"/>
                      <a:gd name="T66" fmla="*/ 23 w 223"/>
                      <a:gd name="T67" fmla="*/ 49 h 98"/>
                      <a:gd name="T68" fmla="*/ 15 w 223"/>
                      <a:gd name="T69" fmla="*/ 49 h 98"/>
                      <a:gd name="T70" fmla="*/ 7 w 223"/>
                      <a:gd name="T71" fmla="*/ 46 h 98"/>
                      <a:gd name="T72" fmla="*/ 0 w 223"/>
                      <a:gd name="T73" fmla="*/ 43 h 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3" h="98">
                        <a:moveTo>
                          <a:pt x="0" y="85"/>
                        </a:moveTo>
                        <a:lnTo>
                          <a:pt x="0" y="84"/>
                        </a:lnTo>
                        <a:lnTo>
                          <a:pt x="3" y="83"/>
                        </a:lnTo>
                        <a:lnTo>
                          <a:pt x="6" y="82"/>
                        </a:lnTo>
                        <a:lnTo>
                          <a:pt x="6" y="80"/>
                        </a:lnTo>
                        <a:lnTo>
                          <a:pt x="24" y="85"/>
                        </a:lnTo>
                        <a:lnTo>
                          <a:pt x="43" y="87"/>
                        </a:lnTo>
                        <a:lnTo>
                          <a:pt x="60" y="88"/>
                        </a:lnTo>
                        <a:lnTo>
                          <a:pt x="76" y="86"/>
                        </a:lnTo>
                        <a:lnTo>
                          <a:pt x="92" y="83"/>
                        </a:lnTo>
                        <a:lnTo>
                          <a:pt x="108" y="78"/>
                        </a:lnTo>
                        <a:lnTo>
                          <a:pt x="123" y="72"/>
                        </a:lnTo>
                        <a:lnTo>
                          <a:pt x="137" y="65"/>
                        </a:lnTo>
                        <a:lnTo>
                          <a:pt x="151" y="57"/>
                        </a:lnTo>
                        <a:lnTo>
                          <a:pt x="163" y="49"/>
                        </a:lnTo>
                        <a:lnTo>
                          <a:pt x="175" y="41"/>
                        </a:lnTo>
                        <a:lnTo>
                          <a:pt x="187" y="32"/>
                        </a:lnTo>
                        <a:lnTo>
                          <a:pt x="197" y="23"/>
                        </a:lnTo>
                        <a:lnTo>
                          <a:pt x="206" y="15"/>
                        </a:lnTo>
                        <a:lnTo>
                          <a:pt x="215" y="7"/>
                        </a:lnTo>
                        <a:lnTo>
                          <a:pt x="223" y="0"/>
                        </a:lnTo>
                        <a:lnTo>
                          <a:pt x="221" y="9"/>
                        </a:lnTo>
                        <a:lnTo>
                          <a:pt x="215" y="18"/>
                        </a:lnTo>
                        <a:lnTo>
                          <a:pt x="207" y="27"/>
                        </a:lnTo>
                        <a:lnTo>
                          <a:pt x="196" y="38"/>
                        </a:lnTo>
                        <a:lnTo>
                          <a:pt x="183" y="48"/>
                        </a:lnTo>
                        <a:lnTo>
                          <a:pt x="169" y="58"/>
                        </a:lnTo>
                        <a:lnTo>
                          <a:pt x="153" y="68"/>
                        </a:lnTo>
                        <a:lnTo>
                          <a:pt x="136" y="76"/>
                        </a:lnTo>
                        <a:lnTo>
                          <a:pt x="119" y="84"/>
                        </a:lnTo>
                        <a:lnTo>
                          <a:pt x="100" y="90"/>
                        </a:lnTo>
                        <a:lnTo>
                          <a:pt x="82" y="94"/>
                        </a:lnTo>
                        <a:lnTo>
                          <a:pt x="64" y="98"/>
                        </a:lnTo>
                        <a:lnTo>
                          <a:pt x="46" y="98"/>
                        </a:lnTo>
                        <a:lnTo>
                          <a:pt x="30" y="97"/>
                        </a:lnTo>
                        <a:lnTo>
                          <a:pt x="14" y="92"/>
                        </a:lnTo>
                        <a:lnTo>
                          <a:pt x="0" y="8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56" name="Freeform 17">
                    <a:extLst>
                      <a:ext uri="{FF2B5EF4-FFF2-40B4-BE49-F238E27FC236}">
                        <a16:creationId xmlns:a16="http://schemas.microsoft.com/office/drawing/2014/main" id="{27241AF5-1D39-43B4-8C97-117D0AA92529}"/>
                      </a:ext>
                    </a:extLst>
                  </p:cNvPr>
                  <p:cNvSpPr>
                    <a:spLocks/>
                  </p:cNvSpPr>
                  <p:nvPr/>
                </p:nvSpPr>
                <p:spPr bwMode="auto">
                  <a:xfrm>
                    <a:off x="524" y="7"/>
                    <a:ext cx="6" cy="38"/>
                  </a:xfrm>
                  <a:custGeom>
                    <a:avLst/>
                    <a:gdLst>
                      <a:gd name="T0" fmla="*/ 4 w 13"/>
                      <a:gd name="T1" fmla="*/ 0 h 76"/>
                      <a:gd name="T2" fmla="*/ 6 w 13"/>
                      <a:gd name="T3" fmla="*/ 5 h 76"/>
                      <a:gd name="T4" fmla="*/ 6 w 13"/>
                      <a:gd name="T5" fmla="*/ 16 h 76"/>
                      <a:gd name="T6" fmla="*/ 4 w 13"/>
                      <a:gd name="T7" fmla="*/ 28 h 76"/>
                      <a:gd name="T8" fmla="*/ 0 w 13"/>
                      <a:gd name="T9" fmla="*/ 38 h 76"/>
                      <a:gd name="T10" fmla="*/ 1 w 13"/>
                      <a:gd name="T11" fmla="*/ 28 h 76"/>
                      <a:gd name="T12" fmla="*/ 2 w 13"/>
                      <a:gd name="T13" fmla="*/ 16 h 76"/>
                      <a:gd name="T14" fmla="*/ 3 w 13"/>
                      <a:gd name="T15" fmla="*/ 5 h 76"/>
                      <a:gd name="T16" fmla="*/ 4 w 13"/>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6">
                        <a:moveTo>
                          <a:pt x="9" y="0"/>
                        </a:moveTo>
                        <a:lnTo>
                          <a:pt x="13" y="9"/>
                        </a:lnTo>
                        <a:lnTo>
                          <a:pt x="13" y="31"/>
                        </a:lnTo>
                        <a:lnTo>
                          <a:pt x="9" y="56"/>
                        </a:lnTo>
                        <a:lnTo>
                          <a:pt x="0" y="76"/>
                        </a:lnTo>
                        <a:lnTo>
                          <a:pt x="2" y="56"/>
                        </a:lnTo>
                        <a:lnTo>
                          <a:pt x="5" y="31"/>
                        </a:lnTo>
                        <a:lnTo>
                          <a:pt x="7" y="9"/>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57" name="Freeform 18">
                    <a:extLst>
                      <a:ext uri="{FF2B5EF4-FFF2-40B4-BE49-F238E27FC236}">
                        <a16:creationId xmlns:a16="http://schemas.microsoft.com/office/drawing/2014/main" id="{89F90A46-B8AA-4AFE-AC99-39496CCBE02F}"/>
                      </a:ext>
                    </a:extLst>
                  </p:cNvPr>
                  <p:cNvSpPr>
                    <a:spLocks/>
                  </p:cNvSpPr>
                  <p:nvPr/>
                </p:nvSpPr>
                <p:spPr bwMode="auto">
                  <a:xfrm>
                    <a:off x="515" y="6"/>
                    <a:ext cx="8" cy="46"/>
                  </a:xfrm>
                  <a:custGeom>
                    <a:avLst/>
                    <a:gdLst>
                      <a:gd name="T0" fmla="*/ 6 w 16"/>
                      <a:gd name="T1" fmla="*/ 0 h 91"/>
                      <a:gd name="T2" fmla="*/ 8 w 16"/>
                      <a:gd name="T3" fmla="*/ 6 h 91"/>
                      <a:gd name="T4" fmla="*/ 8 w 16"/>
                      <a:gd name="T5" fmla="*/ 19 h 91"/>
                      <a:gd name="T6" fmla="*/ 5 w 16"/>
                      <a:gd name="T7" fmla="*/ 34 h 91"/>
                      <a:gd name="T8" fmla="*/ 0 w 16"/>
                      <a:gd name="T9" fmla="*/ 46 h 91"/>
                      <a:gd name="T10" fmla="*/ 1 w 16"/>
                      <a:gd name="T11" fmla="*/ 36 h 91"/>
                      <a:gd name="T12" fmla="*/ 2 w 16"/>
                      <a:gd name="T13" fmla="*/ 21 h 91"/>
                      <a:gd name="T14" fmla="*/ 4 w 16"/>
                      <a:gd name="T15" fmla="*/ 6 h 91"/>
                      <a:gd name="T16" fmla="*/ 6 w 16"/>
                      <a:gd name="T17" fmla="*/ 0 h 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91">
                        <a:moveTo>
                          <a:pt x="12" y="0"/>
                        </a:moveTo>
                        <a:lnTo>
                          <a:pt x="16" y="11"/>
                        </a:lnTo>
                        <a:lnTo>
                          <a:pt x="15" y="38"/>
                        </a:lnTo>
                        <a:lnTo>
                          <a:pt x="10" y="68"/>
                        </a:lnTo>
                        <a:lnTo>
                          <a:pt x="0" y="91"/>
                        </a:lnTo>
                        <a:lnTo>
                          <a:pt x="2" y="72"/>
                        </a:lnTo>
                        <a:lnTo>
                          <a:pt x="4" y="41"/>
                        </a:lnTo>
                        <a:lnTo>
                          <a:pt x="8" y="12"/>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58" name="Freeform 19">
                    <a:extLst>
                      <a:ext uri="{FF2B5EF4-FFF2-40B4-BE49-F238E27FC236}">
                        <a16:creationId xmlns:a16="http://schemas.microsoft.com/office/drawing/2014/main" id="{30369B80-139B-4577-B7D5-C26EA9AAE6A1}"/>
                      </a:ext>
                    </a:extLst>
                  </p:cNvPr>
                  <p:cNvSpPr>
                    <a:spLocks/>
                  </p:cNvSpPr>
                  <p:nvPr/>
                </p:nvSpPr>
                <p:spPr bwMode="auto">
                  <a:xfrm>
                    <a:off x="499" y="13"/>
                    <a:ext cx="6" cy="48"/>
                  </a:xfrm>
                  <a:custGeom>
                    <a:avLst/>
                    <a:gdLst>
                      <a:gd name="T0" fmla="*/ 3 w 13"/>
                      <a:gd name="T1" fmla="*/ 0 h 95"/>
                      <a:gd name="T2" fmla="*/ 6 w 13"/>
                      <a:gd name="T3" fmla="*/ 6 h 95"/>
                      <a:gd name="T4" fmla="*/ 6 w 13"/>
                      <a:gd name="T5" fmla="*/ 21 h 95"/>
                      <a:gd name="T6" fmla="*/ 5 w 13"/>
                      <a:gd name="T7" fmla="*/ 37 h 95"/>
                      <a:gd name="T8" fmla="*/ 0 w 13"/>
                      <a:gd name="T9" fmla="*/ 48 h 95"/>
                      <a:gd name="T10" fmla="*/ 0 w 13"/>
                      <a:gd name="T11" fmla="*/ 38 h 95"/>
                      <a:gd name="T12" fmla="*/ 0 w 13"/>
                      <a:gd name="T13" fmla="*/ 22 h 95"/>
                      <a:gd name="T14" fmla="*/ 2 w 13"/>
                      <a:gd name="T15" fmla="*/ 7 h 95"/>
                      <a:gd name="T16" fmla="*/ 3 w 13"/>
                      <a:gd name="T17" fmla="*/ 0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95">
                        <a:moveTo>
                          <a:pt x="7" y="0"/>
                        </a:moveTo>
                        <a:lnTo>
                          <a:pt x="12" y="12"/>
                        </a:lnTo>
                        <a:lnTo>
                          <a:pt x="13" y="41"/>
                        </a:lnTo>
                        <a:lnTo>
                          <a:pt x="10" y="73"/>
                        </a:lnTo>
                        <a:lnTo>
                          <a:pt x="0" y="95"/>
                        </a:lnTo>
                        <a:lnTo>
                          <a:pt x="0" y="76"/>
                        </a:lnTo>
                        <a:lnTo>
                          <a:pt x="1" y="43"/>
                        </a:lnTo>
                        <a:lnTo>
                          <a:pt x="4" y="13"/>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59" name="Freeform 20">
                    <a:extLst>
                      <a:ext uri="{FF2B5EF4-FFF2-40B4-BE49-F238E27FC236}">
                        <a16:creationId xmlns:a16="http://schemas.microsoft.com/office/drawing/2014/main" id="{2699FAD5-B948-4553-B317-76DD5C7EE246}"/>
                      </a:ext>
                    </a:extLst>
                  </p:cNvPr>
                  <p:cNvSpPr>
                    <a:spLocks/>
                  </p:cNvSpPr>
                  <p:nvPr/>
                </p:nvSpPr>
                <p:spPr bwMode="auto">
                  <a:xfrm>
                    <a:off x="488" y="22"/>
                    <a:ext cx="5" cy="43"/>
                  </a:xfrm>
                  <a:custGeom>
                    <a:avLst/>
                    <a:gdLst>
                      <a:gd name="T0" fmla="*/ 3 w 10"/>
                      <a:gd name="T1" fmla="*/ 0 h 85"/>
                      <a:gd name="T2" fmla="*/ 5 w 10"/>
                      <a:gd name="T3" fmla="*/ 6 h 85"/>
                      <a:gd name="T4" fmla="*/ 5 w 10"/>
                      <a:gd name="T5" fmla="*/ 19 h 85"/>
                      <a:gd name="T6" fmla="*/ 4 w 10"/>
                      <a:gd name="T7" fmla="*/ 34 h 85"/>
                      <a:gd name="T8" fmla="*/ 1 w 10"/>
                      <a:gd name="T9" fmla="*/ 43 h 85"/>
                      <a:gd name="T10" fmla="*/ 1 w 10"/>
                      <a:gd name="T11" fmla="*/ 33 h 85"/>
                      <a:gd name="T12" fmla="*/ 0 w 10"/>
                      <a:gd name="T13" fmla="*/ 19 h 85"/>
                      <a:gd name="T14" fmla="*/ 1 w 10"/>
                      <a:gd name="T15" fmla="*/ 6 h 85"/>
                      <a:gd name="T16" fmla="*/ 3 w 10"/>
                      <a:gd name="T17" fmla="*/ 0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85">
                        <a:moveTo>
                          <a:pt x="5" y="0"/>
                        </a:moveTo>
                        <a:lnTo>
                          <a:pt x="9" y="11"/>
                        </a:lnTo>
                        <a:lnTo>
                          <a:pt x="10" y="38"/>
                        </a:lnTo>
                        <a:lnTo>
                          <a:pt x="8" y="67"/>
                        </a:lnTo>
                        <a:lnTo>
                          <a:pt x="1" y="85"/>
                        </a:lnTo>
                        <a:lnTo>
                          <a:pt x="1" y="66"/>
                        </a:lnTo>
                        <a:lnTo>
                          <a:pt x="0" y="37"/>
                        </a:lnTo>
                        <a:lnTo>
                          <a:pt x="1"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60" name="Freeform 21">
                    <a:extLst>
                      <a:ext uri="{FF2B5EF4-FFF2-40B4-BE49-F238E27FC236}">
                        <a16:creationId xmlns:a16="http://schemas.microsoft.com/office/drawing/2014/main" id="{64652756-2D31-4982-B9D3-E652EEA99F79}"/>
                      </a:ext>
                    </a:extLst>
                  </p:cNvPr>
                  <p:cNvSpPr>
                    <a:spLocks/>
                  </p:cNvSpPr>
                  <p:nvPr/>
                </p:nvSpPr>
                <p:spPr bwMode="auto">
                  <a:xfrm>
                    <a:off x="468" y="33"/>
                    <a:ext cx="6" cy="36"/>
                  </a:xfrm>
                  <a:custGeom>
                    <a:avLst/>
                    <a:gdLst>
                      <a:gd name="T0" fmla="*/ 1 w 13"/>
                      <a:gd name="T1" fmla="*/ 0 h 71"/>
                      <a:gd name="T2" fmla="*/ 4 w 13"/>
                      <a:gd name="T3" fmla="*/ 4 h 71"/>
                      <a:gd name="T4" fmla="*/ 6 w 13"/>
                      <a:gd name="T5" fmla="*/ 15 h 71"/>
                      <a:gd name="T6" fmla="*/ 6 w 13"/>
                      <a:gd name="T7" fmla="*/ 26 h 71"/>
                      <a:gd name="T8" fmla="*/ 2 w 13"/>
                      <a:gd name="T9" fmla="*/ 36 h 71"/>
                      <a:gd name="T10" fmla="*/ 2 w 13"/>
                      <a:gd name="T11" fmla="*/ 27 h 71"/>
                      <a:gd name="T12" fmla="*/ 0 w 13"/>
                      <a:gd name="T13" fmla="*/ 15 h 71"/>
                      <a:gd name="T14" fmla="*/ 0 w 13"/>
                      <a:gd name="T15" fmla="*/ 5 h 71"/>
                      <a:gd name="T16" fmla="*/ 1 w 13"/>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1">
                        <a:moveTo>
                          <a:pt x="3" y="0"/>
                        </a:moveTo>
                        <a:lnTo>
                          <a:pt x="8" y="8"/>
                        </a:lnTo>
                        <a:lnTo>
                          <a:pt x="13" y="29"/>
                        </a:lnTo>
                        <a:lnTo>
                          <a:pt x="12" y="52"/>
                        </a:lnTo>
                        <a:lnTo>
                          <a:pt x="5" y="71"/>
                        </a:lnTo>
                        <a:lnTo>
                          <a:pt x="4" y="54"/>
                        </a:lnTo>
                        <a:lnTo>
                          <a:pt x="1" y="30"/>
                        </a:lnTo>
                        <a:lnTo>
                          <a:pt x="0" y="9"/>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61" name="Freeform 22">
                    <a:extLst>
                      <a:ext uri="{FF2B5EF4-FFF2-40B4-BE49-F238E27FC236}">
                        <a16:creationId xmlns:a16="http://schemas.microsoft.com/office/drawing/2014/main" id="{7DBD2B19-4DE4-4D16-BB3B-532AA25B7B08}"/>
                      </a:ext>
                    </a:extLst>
                  </p:cNvPr>
                  <p:cNvSpPr>
                    <a:spLocks/>
                  </p:cNvSpPr>
                  <p:nvPr/>
                </p:nvSpPr>
                <p:spPr bwMode="auto">
                  <a:xfrm>
                    <a:off x="439" y="49"/>
                    <a:ext cx="7" cy="17"/>
                  </a:xfrm>
                  <a:custGeom>
                    <a:avLst/>
                    <a:gdLst>
                      <a:gd name="T0" fmla="*/ 1 w 15"/>
                      <a:gd name="T1" fmla="*/ 0 h 35"/>
                      <a:gd name="T2" fmla="*/ 3 w 15"/>
                      <a:gd name="T3" fmla="*/ 1 h 35"/>
                      <a:gd name="T4" fmla="*/ 6 w 15"/>
                      <a:gd name="T5" fmla="*/ 7 h 35"/>
                      <a:gd name="T6" fmla="*/ 7 w 15"/>
                      <a:gd name="T7" fmla="*/ 13 h 35"/>
                      <a:gd name="T8" fmla="*/ 5 w 15"/>
                      <a:gd name="T9" fmla="*/ 17 h 35"/>
                      <a:gd name="T10" fmla="*/ 5 w 15"/>
                      <a:gd name="T11" fmla="*/ 11 h 35"/>
                      <a:gd name="T12" fmla="*/ 2 w 15"/>
                      <a:gd name="T13" fmla="*/ 6 h 35"/>
                      <a:gd name="T14" fmla="*/ 0 w 15"/>
                      <a:gd name="T15" fmla="*/ 1 h 35"/>
                      <a:gd name="T16" fmla="*/ 1 w 15"/>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35">
                        <a:moveTo>
                          <a:pt x="2" y="0"/>
                        </a:moveTo>
                        <a:lnTo>
                          <a:pt x="6" y="3"/>
                        </a:lnTo>
                        <a:lnTo>
                          <a:pt x="12" y="14"/>
                        </a:lnTo>
                        <a:lnTo>
                          <a:pt x="15" y="27"/>
                        </a:lnTo>
                        <a:lnTo>
                          <a:pt x="11" y="35"/>
                        </a:lnTo>
                        <a:lnTo>
                          <a:pt x="11" y="23"/>
                        </a:lnTo>
                        <a:lnTo>
                          <a:pt x="5" y="12"/>
                        </a:lnTo>
                        <a:lnTo>
                          <a:pt x="0" y="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62" name="Freeform 23">
                    <a:extLst>
                      <a:ext uri="{FF2B5EF4-FFF2-40B4-BE49-F238E27FC236}">
                        <a16:creationId xmlns:a16="http://schemas.microsoft.com/office/drawing/2014/main" id="{EBBBD223-034E-446E-9579-7EB095CD98B0}"/>
                      </a:ext>
                    </a:extLst>
                  </p:cNvPr>
                  <p:cNvSpPr>
                    <a:spLocks/>
                  </p:cNvSpPr>
                  <p:nvPr/>
                </p:nvSpPr>
                <p:spPr bwMode="auto">
                  <a:xfrm>
                    <a:off x="535" y="3"/>
                    <a:ext cx="6" cy="33"/>
                  </a:xfrm>
                  <a:custGeom>
                    <a:avLst/>
                    <a:gdLst>
                      <a:gd name="T0" fmla="*/ 4 w 13"/>
                      <a:gd name="T1" fmla="*/ 0 h 66"/>
                      <a:gd name="T2" fmla="*/ 6 w 13"/>
                      <a:gd name="T3" fmla="*/ 4 h 66"/>
                      <a:gd name="T4" fmla="*/ 6 w 13"/>
                      <a:gd name="T5" fmla="*/ 13 h 66"/>
                      <a:gd name="T6" fmla="*/ 4 w 13"/>
                      <a:gd name="T7" fmla="*/ 23 h 66"/>
                      <a:gd name="T8" fmla="*/ 0 w 13"/>
                      <a:gd name="T9" fmla="*/ 33 h 66"/>
                      <a:gd name="T10" fmla="*/ 1 w 13"/>
                      <a:gd name="T11" fmla="*/ 24 h 66"/>
                      <a:gd name="T12" fmla="*/ 1 w 13"/>
                      <a:gd name="T13" fmla="*/ 13 h 66"/>
                      <a:gd name="T14" fmla="*/ 3 w 13"/>
                      <a:gd name="T15" fmla="*/ 4 h 66"/>
                      <a:gd name="T16" fmla="*/ 4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66">
                        <a:moveTo>
                          <a:pt x="9" y="0"/>
                        </a:moveTo>
                        <a:lnTo>
                          <a:pt x="13" y="7"/>
                        </a:lnTo>
                        <a:lnTo>
                          <a:pt x="13" y="25"/>
                        </a:lnTo>
                        <a:lnTo>
                          <a:pt x="9" y="46"/>
                        </a:lnTo>
                        <a:lnTo>
                          <a:pt x="0" y="66"/>
                        </a:lnTo>
                        <a:lnTo>
                          <a:pt x="2" y="47"/>
                        </a:lnTo>
                        <a:lnTo>
                          <a:pt x="3" y="25"/>
                        </a:lnTo>
                        <a:lnTo>
                          <a:pt x="6" y="8"/>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63" name="Freeform 24">
                    <a:extLst>
                      <a:ext uri="{FF2B5EF4-FFF2-40B4-BE49-F238E27FC236}">
                        <a16:creationId xmlns:a16="http://schemas.microsoft.com/office/drawing/2014/main" id="{472E7553-C078-4281-B0CC-1D75AB319B8F}"/>
                      </a:ext>
                    </a:extLst>
                  </p:cNvPr>
                  <p:cNvSpPr>
                    <a:spLocks/>
                  </p:cNvSpPr>
                  <p:nvPr/>
                </p:nvSpPr>
                <p:spPr bwMode="auto">
                  <a:xfrm>
                    <a:off x="508" y="10"/>
                    <a:ext cx="6" cy="46"/>
                  </a:xfrm>
                  <a:custGeom>
                    <a:avLst/>
                    <a:gdLst>
                      <a:gd name="T0" fmla="*/ 4 w 12"/>
                      <a:gd name="T1" fmla="*/ 0 h 93"/>
                      <a:gd name="T2" fmla="*/ 6 w 12"/>
                      <a:gd name="T3" fmla="*/ 6 h 93"/>
                      <a:gd name="T4" fmla="*/ 6 w 12"/>
                      <a:gd name="T5" fmla="*/ 20 h 93"/>
                      <a:gd name="T6" fmla="*/ 5 w 12"/>
                      <a:gd name="T7" fmla="*/ 35 h 93"/>
                      <a:gd name="T8" fmla="*/ 0 w 12"/>
                      <a:gd name="T9" fmla="*/ 46 h 93"/>
                      <a:gd name="T10" fmla="*/ 0 w 12"/>
                      <a:gd name="T11" fmla="*/ 37 h 93"/>
                      <a:gd name="T12" fmla="*/ 1 w 12"/>
                      <a:gd name="T13" fmla="*/ 21 h 93"/>
                      <a:gd name="T14" fmla="*/ 2 w 12"/>
                      <a:gd name="T15" fmla="*/ 6 h 93"/>
                      <a:gd name="T16" fmla="*/ 4 w 12"/>
                      <a:gd name="T17" fmla="*/ 0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93">
                        <a:moveTo>
                          <a:pt x="7" y="0"/>
                        </a:moveTo>
                        <a:lnTo>
                          <a:pt x="11" y="12"/>
                        </a:lnTo>
                        <a:lnTo>
                          <a:pt x="12" y="40"/>
                        </a:lnTo>
                        <a:lnTo>
                          <a:pt x="9" y="71"/>
                        </a:lnTo>
                        <a:lnTo>
                          <a:pt x="0" y="93"/>
                        </a:lnTo>
                        <a:lnTo>
                          <a:pt x="0" y="75"/>
                        </a:lnTo>
                        <a:lnTo>
                          <a:pt x="1" y="42"/>
                        </a:lnTo>
                        <a:lnTo>
                          <a:pt x="3" y="12"/>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64" name="Freeform 25">
                    <a:extLst>
                      <a:ext uri="{FF2B5EF4-FFF2-40B4-BE49-F238E27FC236}">
                        <a16:creationId xmlns:a16="http://schemas.microsoft.com/office/drawing/2014/main" id="{8576C2C6-9AF7-40F3-9C06-43EA05A50820}"/>
                      </a:ext>
                    </a:extLst>
                  </p:cNvPr>
                  <p:cNvSpPr>
                    <a:spLocks/>
                  </p:cNvSpPr>
                  <p:nvPr/>
                </p:nvSpPr>
                <p:spPr bwMode="auto">
                  <a:xfrm>
                    <a:off x="476" y="26"/>
                    <a:ext cx="7" cy="41"/>
                  </a:xfrm>
                  <a:custGeom>
                    <a:avLst/>
                    <a:gdLst>
                      <a:gd name="T0" fmla="*/ 2 w 13"/>
                      <a:gd name="T1" fmla="*/ 0 h 82"/>
                      <a:gd name="T2" fmla="*/ 4 w 13"/>
                      <a:gd name="T3" fmla="*/ 5 h 82"/>
                      <a:gd name="T4" fmla="*/ 7 w 13"/>
                      <a:gd name="T5" fmla="*/ 17 h 82"/>
                      <a:gd name="T6" fmla="*/ 7 w 13"/>
                      <a:gd name="T7" fmla="*/ 31 h 82"/>
                      <a:gd name="T8" fmla="*/ 3 w 13"/>
                      <a:gd name="T9" fmla="*/ 41 h 82"/>
                      <a:gd name="T10" fmla="*/ 3 w 13"/>
                      <a:gd name="T11" fmla="*/ 31 h 82"/>
                      <a:gd name="T12" fmla="*/ 2 w 13"/>
                      <a:gd name="T13" fmla="*/ 18 h 82"/>
                      <a:gd name="T14" fmla="*/ 0 w 13"/>
                      <a:gd name="T15" fmla="*/ 5 h 82"/>
                      <a:gd name="T16" fmla="*/ 2 w 13"/>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82">
                        <a:moveTo>
                          <a:pt x="3" y="0"/>
                        </a:moveTo>
                        <a:lnTo>
                          <a:pt x="8" y="10"/>
                        </a:lnTo>
                        <a:lnTo>
                          <a:pt x="13" y="33"/>
                        </a:lnTo>
                        <a:lnTo>
                          <a:pt x="13" y="61"/>
                        </a:lnTo>
                        <a:lnTo>
                          <a:pt x="6" y="82"/>
                        </a:lnTo>
                        <a:lnTo>
                          <a:pt x="5" y="62"/>
                        </a:lnTo>
                        <a:lnTo>
                          <a:pt x="3" y="36"/>
                        </a:lnTo>
                        <a:lnTo>
                          <a:pt x="0"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65" name="Freeform 26">
                    <a:extLst>
                      <a:ext uri="{FF2B5EF4-FFF2-40B4-BE49-F238E27FC236}">
                        <a16:creationId xmlns:a16="http://schemas.microsoft.com/office/drawing/2014/main" id="{24F98681-82E2-411A-8AFA-7F8917428F94}"/>
                      </a:ext>
                    </a:extLst>
                  </p:cNvPr>
                  <p:cNvSpPr>
                    <a:spLocks/>
                  </p:cNvSpPr>
                  <p:nvPr/>
                </p:nvSpPr>
                <p:spPr bwMode="auto">
                  <a:xfrm>
                    <a:off x="461" y="35"/>
                    <a:ext cx="4" cy="34"/>
                  </a:xfrm>
                  <a:custGeom>
                    <a:avLst/>
                    <a:gdLst>
                      <a:gd name="T0" fmla="*/ 2 w 7"/>
                      <a:gd name="T1" fmla="*/ 0 h 68"/>
                      <a:gd name="T2" fmla="*/ 3 w 7"/>
                      <a:gd name="T3" fmla="*/ 6 h 68"/>
                      <a:gd name="T4" fmla="*/ 4 w 7"/>
                      <a:gd name="T5" fmla="*/ 16 h 68"/>
                      <a:gd name="T6" fmla="*/ 3 w 7"/>
                      <a:gd name="T7" fmla="*/ 28 h 68"/>
                      <a:gd name="T8" fmla="*/ 1 w 7"/>
                      <a:gd name="T9" fmla="*/ 34 h 68"/>
                      <a:gd name="T10" fmla="*/ 1 w 7"/>
                      <a:gd name="T11" fmla="*/ 27 h 68"/>
                      <a:gd name="T12" fmla="*/ 0 w 7"/>
                      <a:gd name="T13" fmla="*/ 16 h 68"/>
                      <a:gd name="T14" fmla="*/ 0 w 7"/>
                      <a:gd name="T15" fmla="*/ 6 h 68"/>
                      <a:gd name="T16" fmla="*/ 2 w 7"/>
                      <a:gd name="T17" fmla="*/ 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68">
                        <a:moveTo>
                          <a:pt x="3" y="0"/>
                        </a:moveTo>
                        <a:lnTo>
                          <a:pt x="6" y="11"/>
                        </a:lnTo>
                        <a:lnTo>
                          <a:pt x="7" y="32"/>
                        </a:lnTo>
                        <a:lnTo>
                          <a:pt x="6" y="56"/>
                        </a:lnTo>
                        <a:lnTo>
                          <a:pt x="2" y="68"/>
                        </a:lnTo>
                        <a:lnTo>
                          <a:pt x="2" y="53"/>
                        </a:lnTo>
                        <a:lnTo>
                          <a:pt x="0" y="32"/>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66" name="Freeform 27">
                    <a:extLst>
                      <a:ext uri="{FF2B5EF4-FFF2-40B4-BE49-F238E27FC236}">
                        <a16:creationId xmlns:a16="http://schemas.microsoft.com/office/drawing/2014/main" id="{17D9C66F-014A-4A71-AEC9-21D078115776}"/>
                      </a:ext>
                    </a:extLst>
                  </p:cNvPr>
                  <p:cNvSpPr>
                    <a:spLocks/>
                  </p:cNvSpPr>
                  <p:nvPr/>
                </p:nvSpPr>
                <p:spPr bwMode="auto">
                  <a:xfrm>
                    <a:off x="449" y="47"/>
                    <a:ext cx="7" cy="21"/>
                  </a:xfrm>
                  <a:custGeom>
                    <a:avLst/>
                    <a:gdLst>
                      <a:gd name="T0" fmla="*/ 2 w 14"/>
                      <a:gd name="T1" fmla="*/ 0 h 41"/>
                      <a:gd name="T2" fmla="*/ 4 w 14"/>
                      <a:gd name="T3" fmla="*/ 2 h 41"/>
                      <a:gd name="T4" fmla="*/ 6 w 14"/>
                      <a:gd name="T5" fmla="*/ 9 h 41"/>
                      <a:gd name="T6" fmla="*/ 7 w 14"/>
                      <a:gd name="T7" fmla="*/ 16 h 41"/>
                      <a:gd name="T8" fmla="*/ 5 w 14"/>
                      <a:gd name="T9" fmla="*/ 21 h 41"/>
                      <a:gd name="T10" fmla="*/ 5 w 14"/>
                      <a:gd name="T11" fmla="*/ 15 h 41"/>
                      <a:gd name="T12" fmla="*/ 3 w 14"/>
                      <a:gd name="T13" fmla="*/ 8 h 41"/>
                      <a:gd name="T14" fmla="*/ 0 w 14"/>
                      <a:gd name="T15" fmla="*/ 2 h 41"/>
                      <a:gd name="T16" fmla="*/ 2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3" y="0"/>
                        </a:moveTo>
                        <a:lnTo>
                          <a:pt x="7" y="4"/>
                        </a:lnTo>
                        <a:lnTo>
                          <a:pt x="12" y="17"/>
                        </a:lnTo>
                        <a:lnTo>
                          <a:pt x="14" y="32"/>
                        </a:lnTo>
                        <a:lnTo>
                          <a:pt x="9" y="41"/>
                        </a:lnTo>
                        <a:lnTo>
                          <a:pt x="9" y="30"/>
                        </a:lnTo>
                        <a:lnTo>
                          <a:pt x="5" y="16"/>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67" name="Freeform 28">
                    <a:extLst>
                      <a:ext uri="{FF2B5EF4-FFF2-40B4-BE49-F238E27FC236}">
                        <a16:creationId xmlns:a16="http://schemas.microsoft.com/office/drawing/2014/main" id="{0B5898CD-598E-4871-AA4F-2851FB4D5977}"/>
                      </a:ext>
                    </a:extLst>
                  </p:cNvPr>
                  <p:cNvSpPr>
                    <a:spLocks/>
                  </p:cNvSpPr>
                  <p:nvPr/>
                </p:nvSpPr>
                <p:spPr bwMode="auto">
                  <a:xfrm>
                    <a:off x="544" y="7"/>
                    <a:ext cx="6" cy="22"/>
                  </a:xfrm>
                  <a:custGeom>
                    <a:avLst/>
                    <a:gdLst>
                      <a:gd name="T0" fmla="*/ 0 w 14"/>
                      <a:gd name="T1" fmla="*/ 22 h 43"/>
                      <a:gd name="T2" fmla="*/ 0 w 14"/>
                      <a:gd name="T3" fmla="*/ 17 h 43"/>
                      <a:gd name="T4" fmla="*/ 0 w 14"/>
                      <a:gd name="T5" fmla="*/ 9 h 43"/>
                      <a:gd name="T6" fmla="*/ 2 w 14"/>
                      <a:gd name="T7" fmla="*/ 3 h 43"/>
                      <a:gd name="T8" fmla="*/ 5 w 14"/>
                      <a:gd name="T9" fmla="*/ 0 h 43"/>
                      <a:gd name="T10" fmla="*/ 6 w 14"/>
                      <a:gd name="T11" fmla="*/ 4 h 43"/>
                      <a:gd name="T12" fmla="*/ 5 w 14"/>
                      <a:gd name="T13" fmla="*/ 10 h 43"/>
                      <a:gd name="T14" fmla="*/ 2 w 14"/>
                      <a:gd name="T15" fmla="*/ 17 h 43"/>
                      <a:gd name="T16" fmla="*/ 0 w 14"/>
                      <a:gd name="T17" fmla="*/ 22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3">
                        <a:moveTo>
                          <a:pt x="0" y="43"/>
                        </a:moveTo>
                        <a:lnTo>
                          <a:pt x="0" y="33"/>
                        </a:lnTo>
                        <a:lnTo>
                          <a:pt x="1" y="17"/>
                        </a:lnTo>
                        <a:lnTo>
                          <a:pt x="5" y="5"/>
                        </a:lnTo>
                        <a:lnTo>
                          <a:pt x="11" y="0"/>
                        </a:lnTo>
                        <a:lnTo>
                          <a:pt x="14" y="7"/>
                        </a:lnTo>
                        <a:lnTo>
                          <a:pt x="11" y="20"/>
                        </a:lnTo>
                        <a:lnTo>
                          <a:pt x="5" y="33"/>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68" name="Freeform 29">
                    <a:extLst>
                      <a:ext uri="{FF2B5EF4-FFF2-40B4-BE49-F238E27FC236}">
                        <a16:creationId xmlns:a16="http://schemas.microsoft.com/office/drawing/2014/main" id="{C1A6FDDF-3AA3-4774-AE5F-EDF77B2AA03A}"/>
                      </a:ext>
                    </a:extLst>
                  </p:cNvPr>
                  <p:cNvSpPr>
                    <a:spLocks/>
                  </p:cNvSpPr>
                  <p:nvPr/>
                </p:nvSpPr>
                <p:spPr bwMode="auto">
                  <a:xfrm>
                    <a:off x="542" y="25"/>
                    <a:ext cx="20" cy="5"/>
                  </a:xfrm>
                  <a:custGeom>
                    <a:avLst/>
                    <a:gdLst>
                      <a:gd name="T0" fmla="*/ 0 w 39"/>
                      <a:gd name="T1" fmla="*/ 4 h 9"/>
                      <a:gd name="T2" fmla="*/ 1 w 39"/>
                      <a:gd name="T3" fmla="*/ 4 h 9"/>
                      <a:gd name="T4" fmla="*/ 4 w 39"/>
                      <a:gd name="T5" fmla="*/ 4 h 9"/>
                      <a:gd name="T6" fmla="*/ 7 w 39"/>
                      <a:gd name="T7" fmla="*/ 4 h 9"/>
                      <a:gd name="T8" fmla="*/ 11 w 39"/>
                      <a:gd name="T9" fmla="*/ 5 h 9"/>
                      <a:gd name="T10" fmla="*/ 14 w 39"/>
                      <a:gd name="T11" fmla="*/ 5 h 9"/>
                      <a:gd name="T12" fmla="*/ 17 w 39"/>
                      <a:gd name="T13" fmla="*/ 4 h 9"/>
                      <a:gd name="T14" fmla="*/ 19 w 39"/>
                      <a:gd name="T15" fmla="*/ 3 h 9"/>
                      <a:gd name="T16" fmla="*/ 20 w 39"/>
                      <a:gd name="T17" fmla="*/ 2 h 9"/>
                      <a:gd name="T18" fmla="*/ 19 w 39"/>
                      <a:gd name="T19" fmla="*/ 1 h 9"/>
                      <a:gd name="T20" fmla="*/ 17 w 39"/>
                      <a:gd name="T21" fmla="*/ 0 h 9"/>
                      <a:gd name="T22" fmla="*/ 15 w 39"/>
                      <a:gd name="T23" fmla="*/ 0 h 9"/>
                      <a:gd name="T24" fmla="*/ 12 w 39"/>
                      <a:gd name="T25" fmla="*/ 1 h 9"/>
                      <a:gd name="T26" fmla="*/ 8 w 39"/>
                      <a:gd name="T27" fmla="*/ 2 h 9"/>
                      <a:gd name="T28" fmla="*/ 5 w 39"/>
                      <a:gd name="T29" fmla="*/ 2 h 9"/>
                      <a:gd name="T30" fmla="*/ 2 w 39"/>
                      <a:gd name="T31" fmla="*/ 4 h 9"/>
                      <a:gd name="T32" fmla="*/ 0 w 39"/>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9">
                        <a:moveTo>
                          <a:pt x="0" y="8"/>
                        </a:moveTo>
                        <a:lnTo>
                          <a:pt x="2" y="8"/>
                        </a:lnTo>
                        <a:lnTo>
                          <a:pt x="7" y="8"/>
                        </a:lnTo>
                        <a:lnTo>
                          <a:pt x="14" y="8"/>
                        </a:lnTo>
                        <a:lnTo>
                          <a:pt x="21" y="9"/>
                        </a:lnTo>
                        <a:lnTo>
                          <a:pt x="27" y="9"/>
                        </a:lnTo>
                        <a:lnTo>
                          <a:pt x="33" y="8"/>
                        </a:lnTo>
                        <a:lnTo>
                          <a:pt x="37" y="5"/>
                        </a:lnTo>
                        <a:lnTo>
                          <a:pt x="39" y="3"/>
                        </a:lnTo>
                        <a:lnTo>
                          <a:pt x="38" y="1"/>
                        </a:lnTo>
                        <a:lnTo>
                          <a:pt x="34" y="0"/>
                        </a:lnTo>
                        <a:lnTo>
                          <a:pt x="30" y="0"/>
                        </a:lnTo>
                        <a:lnTo>
                          <a:pt x="23" y="1"/>
                        </a:lnTo>
                        <a:lnTo>
                          <a:pt x="16" y="3"/>
                        </a:lnTo>
                        <a:lnTo>
                          <a:pt x="9" y="4"/>
                        </a:lnTo>
                        <a:lnTo>
                          <a:pt x="4"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69" name="Freeform 30">
                    <a:extLst>
                      <a:ext uri="{FF2B5EF4-FFF2-40B4-BE49-F238E27FC236}">
                        <a16:creationId xmlns:a16="http://schemas.microsoft.com/office/drawing/2014/main" id="{EBE1224F-A085-4955-AB97-472E5995C744}"/>
                      </a:ext>
                    </a:extLst>
                  </p:cNvPr>
                  <p:cNvSpPr>
                    <a:spLocks/>
                  </p:cNvSpPr>
                  <p:nvPr/>
                </p:nvSpPr>
                <p:spPr bwMode="auto">
                  <a:xfrm>
                    <a:off x="548" y="10"/>
                    <a:ext cx="16" cy="12"/>
                  </a:xfrm>
                  <a:custGeom>
                    <a:avLst/>
                    <a:gdLst>
                      <a:gd name="T0" fmla="*/ 0 w 32"/>
                      <a:gd name="T1" fmla="*/ 12 h 24"/>
                      <a:gd name="T2" fmla="*/ 2 w 32"/>
                      <a:gd name="T3" fmla="*/ 12 h 24"/>
                      <a:gd name="T4" fmla="*/ 4 w 32"/>
                      <a:gd name="T5" fmla="*/ 10 h 24"/>
                      <a:gd name="T6" fmla="*/ 7 w 32"/>
                      <a:gd name="T7" fmla="*/ 9 h 24"/>
                      <a:gd name="T8" fmla="*/ 10 w 32"/>
                      <a:gd name="T9" fmla="*/ 7 h 24"/>
                      <a:gd name="T10" fmla="*/ 12 w 32"/>
                      <a:gd name="T11" fmla="*/ 5 h 24"/>
                      <a:gd name="T12" fmla="*/ 15 w 32"/>
                      <a:gd name="T13" fmla="*/ 4 h 24"/>
                      <a:gd name="T14" fmla="*/ 16 w 32"/>
                      <a:gd name="T15" fmla="*/ 2 h 24"/>
                      <a:gd name="T16" fmla="*/ 16 w 32"/>
                      <a:gd name="T17" fmla="*/ 0 h 24"/>
                      <a:gd name="T18" fmla="*/ 14 w 32"/>
                      <a:gd name="T19" fmla="*/ 0 h 24"/>
                      <a:gd name="T20" fmla="*/ 9 w 32"/>
                      <a:gd name="T21" fmla="*/ 4 h 24"/>
                      <a:gd name="T22" fmla="*/ 4 w 32"/>
                      <a:gd name="T23" fmla="*/ 9 h 24"/>
                      <a:gd name="T24" fmla="*/ 0 w 32"/>
                      <a:gd name="T25" fmla="*/ 12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24">
                        <a:moveTo>
                          <a:pt x="0" y="24"/>
                        </a:moveTo>
                        <a:lnTo>
                          <a:pt x="3" y="23"/>
                        </a:lnTo>
                        <a:lnTo>
                          <a:pt x="7" y="20"/>
                        </a:lnTo>
                        <a:lnTo>
                          <a:pt x="13" y="17"/>
                        </a:lnTo>
                        <a:lnTo>
                          <a:pt x="19" y="13"/>
                        </a:lnTo>
                        <a:lnTo>
                          <a:pt x="24" y="10"/>
                        </a:lnTo>
                        <a:lnTo>
                          <a:pt x="30" y="7"/>
                        </a:lnTo>
                        <a:lnTo>
                          <a:pt x="32" y="3"/>
                        </a:lnTo>
                        <a:lnTo>
                          <a:pt x="32" y="0"/>
                        </a:lnTo>
                        <a:lnTo>
                          <a:pt x="27" y="0"/>
                        </a:lnTo>
                        <a:lnTo>
                          <a:pt x="17" y="7"/>
                        </a:lnTo>
                        <a:lnTo>
                          <a:pt x="7" y="17"/>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70" name="Freeform 31">
                    <a:extLst>
                      <a:ext uri="{FF2B5EF4-FFF2-40B4-BE49-F238E27FC236}">
                        <a16:creationId xmlns:a16="http://schemas.microsoft.com/office/drawing/2014/main" id="{6682C82A-FEAC-472C-90C8-D0B14AD070D8}"/>
                      </a:ext>
                    </a:extLst>
                  </p:cNvPr>
                  <p:cNvSpPr>
                    <a:spLocks/>
                  </p:cNvSpPr>
                  <p:nvPr/>
                </p:nvSpPr>
                <p:spPr bwMode="auto">
                  <a:xfrm>
                    <a:off x="453" y="66"/>
                    <a:ext cx="6" cy="26"/>
                  </a:xfrm>
                  <a:custGeom>
                    <a:avLst/>
                    <a:gdLst>
                      <a:gd name="T0" fmla="*/ 1 w 12"/>
                      <a:gd name="T1" fmla="*/ 0 h 52"/>
                      <a:gd name="T2" fmla="*/ 4 w 12"/>
                      <a:gd name="T3" fmla="*/ 7 h 52"/>
                      <a:gd name="T4" fmla="*/ 6 w 12"/>
                      <a:gd name="T5" fmla="*/ 15 h 52"/>
                      <a:gd name="T6" fmla="*/ 6 w 12"/>
                      <a:gd name="T7" fmla="*/ 22 h 52"/>
                      <a:gd name="T8" fmla="*/ 3 w 12"/>
                      <a:gd name="T9" fmla="*/ 26 h 52"/>
                      <a:gd name="T10" fmla="*/ 1 w 12"/>
                      <a:gd name="T11" fmla="*/ 24 h 52"/>
                      <a:gd name="T12" fmla="*/ 0 w 12"/>
                      <a:gd name="T13" fmla="*/ 17 h 52"/>
                      <a:gd name="T14" fmla="*/ 1 w 12"/>
                      <a:gd name="T15" fmla="*/ 8 h 52"/>
                      <a:gd name="T16" fmla="*/ 1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2">
                        <a:moveTo>
                          <a:pt x="1" y="0"/>
                        </a:moveTo>
                        <a:lnTo>
                          <a:pt x="8" y="13"/>
                        </a:lnTo>
                        <a:lnTo>
                          <a:pt x="12" y="29"/>
                        </a:lnTo>
                        <a:lnTo>
                          <a:pt x="11" y="44"/>
                        </a:lnTo>
                        <a:lnTo>
                          <a:pt x="6" y="52"/>
                        </a:lnTo>
                        <a:lnTo>
                          <a:pt x="1" y="48"/>
                        </a:lnTo>
                        <a:lnTo>
                          <a:pt x="0" y="33"/>
                        </a:lnTo>
                        <a:lnTo>
                          <a:pt x="1" y="15"/>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71" name="Freeform 32">
                    <a:extLst>
                      <a:ext uri="{FF2B5EF4-FFF2-40B4-BE49-F238E27FC236}">
                        <a16:creationId xmlns:a16="http://schemas.microsoft.com/office/drawing/2014/main" id="{11E36D82-757C-406B-9AA2-0CAFADDA2202}"/>
                      </a:ext>
                    </a:extLst>
                  </p:cNvPr>
                  <p:cNvSpPr>
                    <a:spLocks/>
                  </p:cNvSpPr>
                  <p:nvPr/>
                </p:nvSpPr>
                <p:spPr bwMode="auto">
                  <a:xfrm>
                    <a:off x="434" y="62"/>
                    <a:ext cx="9" cy="25"/>
                  </a:xfrm>
                  <a:custGeom>
                    <a:avLst/>
                    <a:gdLst>
                      <a:gd name="T0" fmla="*/ 9 w 18"/>
                      <a:gd name="T1" fmla="*/ 0 h 49"/>
                      <a:gd name="T2" fmla="*/ 8 w 18"/>
                      <a:gd name="T3" fmla="*/ 6 h 49"/>
                      <a:gd name="T4" fmla="*/ 7 w 18"/>
                      <a:gd name="T5" fmla="*/ 14 h 49"/>
                      <a:gd name="T6" fmla="*/ 5 w 18"/>
                      <a:gd name="T7" fmla="*/ 21 h 49"/>
                      <a:gd name="T8" fmla="*/ 2 w 18"/>
                      <a:gd name="T9" fmla="*/ 25 h 49"/>
                      <a:gd name="T10" fmla="*/ 0 w 18"/>
                      <a:gd name="T11" fmla="*/ 21 h 49"/>
                      <a:gd name="T12" fmla="*/ 3 w 18"/>
                      <a:gd name="T13" fmla="*/ 14 h 49"/>
                      <a:gd name="T14" fmla="*/ 7 w 18"/>
                      <a:gd name="T15" fmla="*/ 5 h 49"/>
                      <a:gd name="T16" fmla="*/ 9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18" y="0"/>
                        </a:moveTo>
                        <a:lnTo>
                          <a:pt x="16" y="11"/>
                        </a:lnTo>
                        <a:lnTo>
                          <a:pt x="14" y="27"/>
                        </a:lnTo>
                        <a:lnTo>
                          <a:pt x="10" y="42"/>
                        </a:lnTo>
                        <a:lnTo>
                          <a:pt x="3" y="49"/>
                        </a:lnTo>
                        <a:lnTo>
                          <a:pt x="0" y="42"/>
                        </a:lnTo>
                        <a:lnTo>
                          <a:pt x="5" y="27"/>
                        </a:lnTo>
                        <a:lnTo>
                          <a:pt x="13" y="1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72" name="Freeform 33">
                    <a:extLst>
                      <a:ext uri="{FF2B5EF4-FFF2-40B4-BE49-F238E27FC236}">
                        <a16:creationId xmlns:a16="http://schemas.microsoft.com/office/drawing/2014/main" id="{45BCD52D-535E-45CE-B883-C8F879CEA818}"/>
                      </a:ext>
                    </a:extLst>
                  </p:cNvPr>
                  <p:cNvSpPr>
                    <a:spLocks/>
                  </p:cNvSpPr>
                  <p:nvPr/>
                </p:nvSpPr>
                <p:spPr bwMode="auto">
                  <a:xfrm>
                    <a:off x="462" y="67"/>
                    <a:ext cx="6" cy="24"/>
                  </a:xfrm>
                  <a:custGeom>
                    <a:avLst/>
                    <a:gdLst>
                      <a:gd name="T0" fmla="*/ 0 w 12"/>
                      <a:gd name="T1" fmla="*/ 0 h 47"/>
                      <a:gd name="T2" fmla="*/ 4 w 12"/>
                      <a:gd name="T3" fmla="*/ 4 h 47"/>
                      <a:gd name="T4" fmla="*/ 6 w 12"/>
                      <a:gd name="T5" fmla="*/ 11 h 47"/>
                      <a:gd name="T6" fmla="*/ 6 w 12"/>
                      <a:gd name="T7" fmla="*/ 19 h 47"/>
                      <a:gd name="T8" fmla="*/ 5 w 12"/>
                      <a:gd name="T9" fmla="*/ 24 h 47"/>
                      <a:gd name="T10" fmla="*/ 2 w 12"/>
                      <a:gd name="T11" fmla="*/ 23 h 47"/>
                      <a:gd name="T12" fmla="*/ 2 w 12"/>
                      <a:gd name="T13" fmla="*/ 16 h 47"/>
                      <a:gd name="T14" fmla="*/ 1 w 12"/>
                      <a:gd name="T15" fmla="*/ 7 h 47"/>
                      <a:gd name="T16" fmla="*/ 0 w 12"/>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47">
                        <a:moveTo>
                          <a:pt x="0" y="0"/>
                        </a:moveTo>
                        <a:lnTo>
                          <a:pt x="7" y="7"/>
                        </a:lnTo>
                        <a:lnTo>
                          <a:pt x="11" y="21"/>
                        </a:lnTo>
                        <a:lnTo>
                          <a:pt x="12" y="37"/>
                        </a:lnTo>
                        <a:lnTo>
                          <a:pt x="9" y="47"/>
                        </a:lnTo>
                        <a:lnTo>
                          <a:pt x="4" y="45"/>
                        </a:lnTo>
                        <a:lnTo>
                          <a:pt x="3" y="31"/>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73" name="Freeform 34">
                    <a:extLst>
                      <a:ext uri="{FF2B5EF4-FFF2-40B4-BE49-F238E27FC236}">
                        <a16:creationId xmlns:a16="http://schemas.microsoft.com/office/drawing/2014/main" id="{51D80112-DA8F-489C-81E5-BD6F8693E4B3}"/>
                      </a:ext>
                    </a:extLst>
                  </p:cNvPr>
                  <p:cNvSpPr>
                    <a:spLocks/>
                  </p:cNvSpPr>
                  <p:nvPr/>
                </p:nvSpPr>
                <p:spPr bwMode="auto">
                  <a:xfrm>
                    <a:off x="470" y="67"/>
                    <a:ext cx="10" cy="25"/>
                  </a:xfrm>
                  <a:custGeom>
                    <a:avLst/>
                    <a:gdLst>
                      <a:gd name="T0" fmla="*/ 0 w 18"/>
                      <a:gd name="T1" fmla="*/ 0 h 49"/>
                      <a:gd name="T2" fmla="*/ 5 w 18"/>
                      <a:gd name="T3" fmla="*/ 4 h 49"/>
                      <a:gd name="T4" fmla="*/ 8 w 18"/>
                      <a:gd name="T5" fmla="*/ 12 h 49"/>
                      <a:gd name="T6" fmla="*/ 10 w 18"/>
                      <a:gd name="T7" fmla="*/ 20 h 49"/>
                      <a:gd name="T8" fmla="*/ 9 w 18"/>
                      <a:gd name="T9" fmla="*/ 25 h 49"/>
                      <a:gd name="T10" fmla="*/ 6 w 18"/>
                      <a:gd name="T11" fmla="*/ 23 h 49"/>
                      <a:gd name="T12" fmla="*/ 4 w 18"/>
                      <a:gd name="T13" fmla="*/ 17 h 49"/>
                      <a:gd name="T14" fmla="*/ 3 w 18"/>
                      <a:gd name="T15" fmla="*/ 8 h 49"/>
                      <a:gd name="T16" fmla="*/ 0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0" y="0"/>
                        </a:moveTo>
                        <a:lnTo>
                          <a:pt x="9" y="8"/>
                        </a:lnTo>
                        <a:lnTo>
                          <a:pt x="15" y="24"/>
                        </a:lnTo>
                        <a:lnTo>
                          <a:pt x="18" y="40"/>
                        </a:lnTo>
                        <a:lnTo>
                          <a:pt x="16" y="49"/>
                        </a:lnTo>
                        <a:lnTo>
                          <a:pt x="11" y="46"/>
                        </a:lnTo>
                        <a:lnTo>
                          <a:pt x="8" y="33"/>
                        </a:lnTo>
                        <a:lnTo>
                          <a:pt x="5"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74" name="Freeform 35">
                    <a:extLst>
                      <a:ext uri="{FF2B5EF4-FFF2-40B4-BE49-F238E27FC236}">
                        <a16:creationId xmlns:a16="http://schemas.microsoft.com/office/drawing/2014/main" id="{4C0BEC89-8B36-4EA5-A407-5E8807E84895}"/>
                      </a:ext>
                    </a:extLst>
                  </p:cNvPr>
                  <p:cNvSpPr>
                    <a:spLocks/>
                  </p:cNvSpPr>
                  <p:nvPr/>
                </p:nvSpPr>
                <p:spPr bwMode="auto">
                  <a:xfrm>
                    <a:off x="478" y="66"/>
                    <a:ext cx="11" cy="23"/>
                  </a:xfrm>
                  <a:custGeom>
                    <a:avLst/>
                    <a:gdLst>
                      <a:gd name="T0" fmla="*/ 0 w 23"/>
                      <a:gd name="T1" fmla="*/ 0 h 46"/>
                      <a:gd name="T2" fmla="*/ 5 w 23"/>
                      <a:gd name="T3" fmla="*/ 5 h 46"/>
                      <a:gd name="T4" fmla="*/ 9 w 23"/>
                      <a:gd name="T5" fmla="*/ 12 h 46"/>
                      <a:gd name="T6" fmla="*/ 11 w 23"/>
                      <a:gd name="T7" fmla="*/ 20 h 46"/>
                      <a:gd name="T8" fmla="*/ 10 w 23"/>
                      <a:gd name="T9" fmla="*/ 23 h 46"/>
                      <a:gd name="T10" fmla="*/ 7 w 23"/>
                      <a:gd name="T11" fmla="*/ 21 h 46"/>
                      <a:gd name="T12" fmla="*/ 5 w 23"/>
                      <a:gd name="T13" fmla="*/ 14 h 46"/>
                      <a:gd name="T14" fmla="*/ 3 w 23"/>
                      <a:gd name="T15" fmla="*/ 6 h 46"/>
                      <a:gd name="T16" fmla="*/ 0 w 23"/>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46">
                        <a:moveTo>
                          <a:pt x="0" y="0"/>
                        </a:moveTo>
                        <a:lnTo>
                          <a:pt x="10" y="9"/>
                        </a:lnTo>
                        <a:lnTo>
                          <a:pt x="18" y="24"/>
                        </a:lnTo>
                        <a:lnTo>
                          <a:pt x="23" y="39"/>
                        </a:lnTo>
                        <a:lnTo>
                          <a:pt x="21" y="46"/>
                        </a:lnTo>
                        <a:lnTo>
                          <a:pt x="15" y="42"/>
                        </a:lnTo>
                        <a:lnTo>
                          <a:pt x="10" y="28"/>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75" name="Freeform 36">
                    <a:extLst>
                      <a:ext uri="{FF2B5EF4-FFF2-40B4-BE49-F238E27FC236}">
                        <a16:creationId xmlns:a16="http://schemas.microsoft.com/office/drawing/2014/main" id="{271F7378-1E9D-4A37-AA02-B5F8E5A9F266}"/>
                      </a:ext>
                    </a:extLst>
                  </p:cNvPr>
                  <p:cNvSpPr>
                    <a:spLocks/>
                  </p:cNvSpPr>
                  <p:nvPr/>
                </p:nvSpPr>
                <p:spPr bwMode="auto">
                  <a:xfrm>
                    <a:off x="487" y="63"/>
                    <a:ext cx="17" cy="25"/>
                  </a:xfrm>
                  <a:custGeom>
                    <a:avLst/>
                    <a:gdLst>
                      <a:gd name="T0" fmla="*/ 0 w 35"/>
                      <a:gd name="T1" fmla="*/ 0 h 48"/>
                      <a:gd name="T2" fmla="*/ 3 w 35"/>
                      <a:gd name="T3" fmla="*/ 2 h 48"/>
                      <a:gd name="T4" fmla="*/ 6 w 35"/>
                      <a:gd name="T5" fmla="*/ 6 h 48"/>
                      <a:gd name="T6" fmla="*/ 9 w 35"/>
                      <a:gd name="T7" fmla="*/ 9 h 48"/>
                      <a:gd name="T8" fmla="*/ 12 w 35"/>
                      <a:gd name="T9" fmla="*/ 13 h 48"/>
                      <a:gd name="T10" fmla="*/ 15 w 35"/>
                      <a:gd name="T11" fmla="*/ 17 h 48"/>
                      <a:gd name="T12" fmla="*/ 17 w 35"/>
                      <a:gd name="T13" fmla="*/ 21 h 48"/>
                      <a:gd name="T14" fmla="*/ 17 w 35"/>
                      <a:gd name="T15" fmla="*/ 23 h 48"/>
                      <a:gd name="T16" fmla="*/ 16 w 35"/>
                      <a:gd name="T17" fmla="*/ 25 h 48"/>
                      <a:gd name="T18" fmla="*/ 12 w 35"/>
                      <a:gd name="T19" fmla="*/ 23 h 48"/>
                      <a:gd name="T20" fmla="*/ 7 w 35"/>
                      <a:gd name="T21" fmla="*/ 16 h 48"/>
                      <a:gd name="T22" fmla="*/ 3 w 35"/>
                      <a:gd name="T23" fmla="*/ 7 h 48"/>
                      <a:gd name="T24" fmla="*/ 0 w 35"/>
                      <a:gd name="T25" fmla="*/ 0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48">
                        <a:moveTo>
                          <a:pt x="0" y="0"/>
                        </a:moveTo>
                        <a:lnTo>
                          <a:pt x="6" y="4"/>
                        </a:lnTo>
                        <a:lnTo>
                          <a:pt x="12" y="11"/>
                        </a:lnTo>
                        <a:lnTo>
                          <a:pt x="19" y="18"/>
                        </a:lnTo>
                        <a:lnTo>
                          <a:pt x="25" y="25"/>
                        </a:lnTo>
                        <a:lnTo>
                          <a:pt x="30" y="33"/>
                        </a:lnTo>
                        <a:lnTo>
                          <a:pt x="34" y="40"/>
                        </a:lnTo>
                        <a:lnTo>
                          <a:pt x="35" y="45"/>
                        </a:lnTo>
                        <a:lnTo>
                          <a:pt x="32" y="48"/>
                        </a:lnTo>
                        <a:lnTo>
                          <a:pt x="24" y="45"/>
                        </a:lnTo>
                        <a:lnTo>
                          <a:pt x="15" y="30"/>
                        </a:lnTo>
                        <a:lnTo>
                          <a:pt x="7"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76" name="Freeform 37">
                    <a:extLst>
                      <a:ext uri="{FF2B5EF4-FFF2-40B4-BE49-F238E27FC236}">
                        <a16:creationId xmlns:a16="http://schemas.microsoft.com/office/drawing/2014/main" id="{C74B7A59-2D43-4215-99F2-7D8F430260BE}"/>
                      </a:ext>
                    </a:extLst>
                  </p:cNvPr>
                  <p:cNvSpPr>
                    <a:spLocks/>
                  </p:cNvSpPr>
                  <p:nvPr/>
                </p:nvSpPr>
                <p:spPr bwMode="auto">
                  <a:xfrm>
                    <a:off x="497" y="59"/>
                    <a:ext cx="22" cy="23"/>
                  </a:xfrm>
                  <a:custGeom>
                    <a:avLst/>
                    <a:gdLst>
                      <a:gd name="T0" fmla="*/ 0 w 45"/>
                      <a:gd name="T1" fmla="*/ 0 h 46"/>
                      <a:gd name="T2" fmla="*/ 3 w 45"/>
                      <a:gd name="T3" fmla="*/ 2 h 46"/>
                      <a:gd name="T4" fmla="*/ 6 w 45"/>
                      <a:gd name="T5" fmla="*/ 5 h 46"/>
                      <a:gd name="T6" fmla="*/ 10 w 45"/>
                      <a:gd name="T7" fmla="*/ 9 h 46"/>
                      <a:gd name="T8" fmla="*/ 15 w 45"/>
                      <a:gd name="T9" fmla="*/ 12 h 46"/>
                      <a:gd name="T10" fmla="*/ 18 w 45"/>
                      <a:gd name="T11" fmla="*/ 16 h 46"/>
                      <a:gd name="T12" fmla="*/ 21 w 45"/>
                      <a:gd name="T13" fmla="*/ 19 h 46"/>
                      <a:gd name="T14" fmla="*/ 22 w 45"/>
                      <a:gd name="T15" fmla="*/ 22 h 46"/>
                      <a:gd name="T16" fmla="*/ 22 w 45"/>
                      <a:gd name="T17" fmla="*/ 23 h 46"/>
                      <a:gd name="T18" fmla="*/ 19 w 45"/>
                      <a:gd name="T19" fmla="*/ 23 h 46"/>
                      <a:gd name="T20" fmla="*/ 16 w 45"/>
                      <a:gd name="T21" fmla="*/ 21 h 46"/>
                      <a:gd name="T22" fmla="*/ 13 w 45"/>
                      <a:gd name="T23" fmla="*/ 17 h 46"/>
                      <a:gd name="T24" fmla="*/ 9 w 45"/>
                      <a:gd name="T25" fmla="*/ 13 h 46"/>
                      <a:gd name="T26" fmla="*/ 7 w 45"/>
                      <a:gd name="T27" fmla="*/ 9 h 46"/>
                      <a:gd name="T28" fmla="*/ 4 w 45"/>
                      <a:gd name="T29" fmla="*/ 5 h 46"/>
                      <a:gd name="T30" fmla="*/ 1 w 45"/>
                      <a:gd name="T31" fmla="*/ 2 h 46"/>
                      <a:gd name="T32" fmla="*/ 0 w 45"/>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6">
                        <a:moveTo>
                          <a:pt x="0" y="0"/>
                        </a:moveTo>
                        <a:lnTo>
                          <a:pt x="6" y="3"/>
                        </a:lnTo>
                        <a:lnTo>
                          <a:pt x="13" y="9"/>
                        </a:lnTo>
                        <a:lnTo>
                          <a:pt x="21" y="17"/>
                        </a:lnTo>
                        <a:lnTo>
                          <a:pt x="30" y="24"/>
                        </a:lnTo>
                        <a:lnTo>
                          <a:pt x="37" y="32"/>
                        </a:lnTo>
                        <a:lnTo>
                          <a:pt x="42" y="38"/>
                        </a:lnTo>
                        <a:lnTo>
                          <a:pt x="45" y="43"/>
                        </a:lnTo>
                        <a:lnTo>
                          <a:pt x="44" y="46"/>
                        </a:lnTo>
                        <a:lnTo>
                          <a:pt x="39" y="46"/>
                        </a:lnTo>
                        <a:lnTo>
                          <a:pt x="33" y="41"/>
                        </a:lnTo>
                        <a:lnTo>
                          <a:pt x="26" y="34"/>
                        </a:lnTo>
                        <a:lnTo>
                          <a:pt x="19" y="26"/>
                        </a:lnTo>
                        <a:lnTo>
                          <a:pt x="14" y="17"/>
                        </a:lnTo>
                        <a:lnTo>
                          <a:pt x="8"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77" name="Freeform 38">
                    <a:extLst>
                      <a:ext uri="{FF2B5EF4-FFF2-40B4-BE49-F238E27FC236}">
                        <a16:creationId xmlns:a16="http://schemas.microsoft.com/office/drawing/2014/main" id="{09F0D913-212E-435B-87CD-5E5CC6C9EDA7}"/>
                      </a:ext>
                    </a:extLst>
                  </p:cNvPr>
                  <p:cNvSpPr>
                    <a:spLocks/>
                  </p:cNvSpPr>
                  <p:nvPr/>
                </p:nvSpPr>
                <p:spPr bwMode="auto">
                  <a:xfrm>
                    <a:off x="509" y="54"/>
                    <a:ext cx="25" cy="24"/>
                  </a:xfrm>
                  <a:custGeom>
                    <a:avLst/>
                    <a:gdLst>
                      <a:gd name="T0" fmla="*/ 0 w 51"/>
                      <a:gd name="T1" fmla="*/ 0 h 49"/>
                      <a:gd name="T2" fmla="*/ 3 w 51"/>
                      <a:gd name="T3" fmla="*/ 2 h 49"/>
                      <a:gd name="T4" fmla="*/ 7 w 51"/>
                      <a:gd name="T5" fmla="*/ 4 h 49"/>
                      <a:gd name="T6" fmla="*/ 11 w 51"/>
                      <a:gd name="T7" fmla="*/ 7 h 49"/>
                      <a:gd name="T8" fmla="*/ 16 w 51"/>
                      <a:gd name="T9" fmla="*/ 11 h 49"/>
                      <a:gd name="T10" fmla="*/ 21 w 51"/>
                      <a:gd name="T11" fmla="*/ 15 h 49"/>
                      <a:gd name="T12" fmla="*/ 23 w 51"/>
                      <a:gd name="T13" fmla="*/ 19 h 49"/>
                      <a:gd name="T14" fmla="*/ 25 w 51"/>
                      <a:gd name="T15" fmla="*/ 22 h 49"/>
                      <a:gd name="T16" fmla="*/ 25 w 51"/>
                      <a:gd name="T17" fmla="*/ 24 h 49"/>
                      <a:gd name="T18" fmla="*/ 22 w 51"/>
                      <a:gd name="T19" fmla="*/ 24 h 49"/>
                      <a:gd name="T20" fmla="*/ 19 w 51"/>
                      <a:gd name="T21" fmla="*/ 22 h 49"/>
                      <a:gd name="T22" fmla="*/ 16 w 51"/>
                      <a:gd name="T23" fmla="*/ 19 h 49"/>
                      <a:gd name="T24" fmla="*/ 12 w 51"/>
                      <a:gd name="T25" fmla="*/ 14 h 49"/>
                      <a:gd name="T26" fmla="*/ 8 w 51"/>
                      <a:gd name="T27" fmla="*/ 10 h 49"/>
                      <a:gd name="T28" fmla="*/ 5 w 51"/>
                      <a:gd name="T29" fmla="*/ 6 h 49"/>
                      <a:gd name="T30" fmla="*/ 2 w 51"/>
                      <a:gd name="T31" fmla="*/ 2 h 49"/>
                      <a:gd name="T32" fmla="*/ 0 w 51"/>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9">
                        <a:moveTo>
                          <a:pt x="0" y="0"/>
                        </a:moveTo>
                        <a:lnTo>
                          <a:pt x="6" y="4"/>
                        </a:lnTo>
                        <a:lnTo>
                          <a:pt x="14" y="8"/>
                        </a:lnTo>
                        <a:lnTo>
                          <a:pt x="23" y="15"/>
                        </a:lnTo>
                        <a:lnTo>
                          <a:pt x="32" y="23"/>
                        </a:lnTo>
                        <a:lnTo>
                          <a:pt x="42" y="31"/>
                        </a:lnTo>
                        <a:lnTo>
                          <a:pt x="47" y="38"/>
                        </a:lnTo>
                        <a:lnTo>
                          <a:pt x="51" y="44"/>
                        </a:lnTo>
                        <a:lnTo>
                          <a:pt x="50" y="49"/>
                        </a:lnTo>
                        <a:lnTo>
                          <a:pt x="45" y="49"/>
                        </a:lnTo>
                        <a:lnTo>
                          <a:pt x="39" y="45"/>
                        </a:lnTo>
                        <a:lnTo>
                          <a:pt x="32" y="38"/>
                        </a:lnTo>
                        <a:lnTo>
                          <a:pt x="25" y="29"/>
                        </a:lnTo>
                        <a:lnTo>
                          <a:pt x="17" y="20"/>
                        </a:lnTo>
                        <a:lnTo>
                          <a:pt x="10" y="12"/>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78" name="Freeform 39">
                    <a:extLst>
                      <a:ext uri="{FF2B5EF4-FFF2-40B4-BE49-F238E27FC236}">
                        <a16:creationId xmlns:a16="http://schemas.microsoft.com/office/drawing/2014/main" id="{C1FAD742-32C4-4439-B44D-8BBFF3D5E337}"/>
                      </a:ext>
                    </a:extLst>
                  </p:cNvPr>
                  <p:cNvSpPr>
                    <a:spLocks/>
                  </p:cNvSpPr>
                  <p:nvPr/>
                </p:nvSpPr>
                <p:spPr bwMode="auto">
                  <a:xfrm>
                    <a:off x="518" y="48"/>
                    <a:ext cx="28" cy="22"/>
                  </a:xfrm>
                  <a:custGeom>
                    <a:avLst/>
                    <a:gdLst>
                      <a:gd name="T0" fmla="*/ 0 w 58"/>
                      <a:gd name="T1" fmla="*/ 0 h 44"/>
                      <a:gd name="T2" fmla="*/ 3 w 58"/>
                      <a:gd name="T3" fmla="*/ 1 h 44"/>
                      <a:gd name="T4" fmla="*/ 8 w 58"/>
                      <a:gd name="T5" fmla="*/ 3 h 44"/>
                      <a:gd name="T6" fmla="*/ 13 w 58"/>
                      <a:gd name="T7" fmla="*/ 5 h 44"/>
                      <a:gd name="T8" fmla="*/ 17 w 58"/>
                      <a:gd name="T9" fmla="*/ 8 h 44"/>
                      <a:gd name="T10" fmla="*/ 21 w 58"/>
                      <a:gd name="T11" fmla="*/ 11 h 44"/>
                      <a:gd name="T12" fmla="*/ 25 w 58"/>
                      <a:gd name="T13" fmla="*/ 14 h 44"/>
                      <a:gd name="T14" fmla="*/ 27 w 58"/>
                      <a:gd name="T15" fmla="*/ 18 h 44"/>
                      <a:gd name="T16" fmla="*/ 28 w 58"/>
                      <a:gd name="T17" fmla="*/ 21 h 44"/>
                      <a:gd name="T18" fmla="*/ 27 w 58"/>
                      <a:gd name="T19" fmla="*/ 22 h 44"/>
                      <a:gd name="T20" fmla="*/ 25 w 58"/>
                      <a:gd name="T21" fmla="*/ 21 h 44"/>
                      <a:gd name="T22" fmla="*/ 20 w 58"/>
                      <a:gd name="T23" fmla="*/ 18 h 44"/>
                      <a:gd name="T24" fmla="*/ 16 w 58"/>
                      <a:gd name="T25" fmla="*/ 14 h 44"/>
                      <a:gd name="T26" fmla="*/ 11 w 58"/>
                      <a:gd name="T27" fmla="*/ 10 h 44"/>
                      <a:gd name="T28" fmla="*/ 6 w 58"/>
                      <a:gd name="T29" fmla="*/ 6 h 44"/>
                      <a:gd name="T30" fmla="*/ 2 w 58"/>
                      <a:gd name="T31" fmla="*/ 2 h 44"/>
                      <a:gd name="T32" fmla="*/ 0 w 58"/>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44">
                        <a:moveTo>
                          <a:pt x="0" y="0"/>
                        </a:moveTo>
                        <a:lnTo>
                          <a:pt x="7" y="2"/>
                        </a:lnTo>
                        <a:lnTo>
                          <a:pt x="16" y="5"/>
                        </a:lnTo>
                        <a:lnTo>
                          <a:pt x="26" y="10"/>
                        </a:lnTo>
                        <a:lnTo>
                          <a:pt x="35" y="15"/>
                        </a:lnTo>
                        <a:lnTo>
                          <a:pt x="44" y="22"/>
                        </a:lnTo>
                        <a:lnTo>
                          <a:pt x="51" y="27"/>
                        </a:lnTo>
                        <a:lnTo>
                          <a:pt x="56" y="35"/>
                        </a:lnTo>
                        <a:lnTo>
                          <a:pt x="58" y="42"/>
                        </a:lnTo>
                        <a:lnTo>
                          <a:pt x="56" y="44"/>
                        </a:lnTo>
                        <a:lnTo>
                          <a:pt x="51" y="41"/>
                        </a:lnTo>
                        <a:lnTo>
                          <a:pt x="42" y="35"/>
                        </a:lnTo>
                        <a:lnTo>
                          <a:pt x="33" y="27"/>
                        </a:lnTo>
                        <a:lnTo>
                          <a:pt x="22" y="19"/>
                        </a:lnTo>
                        <a:lnTo>
                          <a:pt x="13" y="11"/>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79" name="Freeform 40">
                    <a:extLst>
                      <a:ext uri="{FF2B5EF4-FFF2-40B4-BE49-F238E27FC236}">
                        <a16:creationId xmlns:a16="http://schemas.microsoft.com/office/drawing/2014/main" id="{1BB6DF78-4FC1-49B7-AE9C-B226757FC38B}"/>
                      </a:ext>
                    </a:extLst>
                  </p:cNvPr>
                  <p:cNvSpPr>
                    <a:spLocks/>
                  </p:cNvSpPr>
                  <p:nvPr/>
                </p:nvSpPr>
                <p:spPr bwMode="auto">
                  <a:xfrm>
                    <a:off x="525" y="44"/>
                    <a:ext cx="30" cy="10"/>
                  </a:xfrm>
                  <a:custGeom>
                    <a:avLst/>
                    <a:gdLst>
                      <a:gd name="T0" fmla="*/ 30 w 61"/>
                      <a:gd name="T1" fmla="*/ 10 h 20"/>
                      <a:gd name="T2" fmla="*/ 29 w 61"/>
                      <a:gd name="T3" fmla="*/ 10 h 20"/>
                      <a:gd name="T4" fmla="*/ 26 w 61"/>
                      <a:gd name="T5" fmla="*/ 10 h 20"/>
                      <a:gd name="T6" fmla="*/ 22 w 61"/>
                      <a:gd name="T7" fmla="*/ 9 h 20"/>
                      <a:gd name="T8" fmla="*/ 17 w 61"/>
                      <a:gd name="T9" fmla="*/ 7 h 20"/>
                      <a:gd name="T10" fmla="*/ 12 w 61"/>
                      <a:gd name="T11" fmla="*/ 5 h 20"/>
                      <a:gd name="T12" fmla="*/ 7 w 61"/>
                      <a:gd name="T13" fmla="*/ 4 h 20"/>
                      <a:gd name="T14" fmla="*/ 3 w 61"/>
                      <a:gd name="T15" fmla="*/ 2 h 20"/>
                      <a:gd name="T16" fmla="*/ 0 w 61"/>
                      <a:gd name="T17" fmla="*/ 1 h 20"/>
                      <a:gd name="T18" fmla="*/ 4 w 61"/>
                      <a:gd name="T19" fmla="*/ 0 h 20"/>
                      <a:gd name="T20" fmla="*/ 8 w 61"/>
                      <a:gd name="T21" fmla="*/ 0 h 20"/>
                      <a:gd name="T22" fmla="*/ 14 w 61"/>
                      <a:gd name="T23" fmla="*/ 1 h 20"/>
                      <a:gd name="T24" fmla="*/ 19 w 61"/>
                      <a:gd name="T25" fmla="*/ 2 h 20"/>
                      <a:gd name="T26" fmla="*/ 25 w 61"/>
                      <a:gd name="T27" fmla="*/ 3 h 20"/>
                      <a:gd name="T28" fmla="*/ 28 w 61"/>
                      <a:gd name="T29" fmla="*/ 5 h 20"/>
                      <a:gd name="T30" fmla="*/ 30 w 61"/>
                      <a:gd name="T31" fmla="*/ 8 h 20"/>
                      <a:gd name="T32" fmla="*/ 30 w 61"/>
                      <a:gd name="T33" fmla="*/ 1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19"/>
                        </a:moveTo>
                        <a:lnTo>
                          <a:pt x="59" y="20"/>
                        </a:lnTo>
                        <a:lnTo>
                          <a:pt x="52" y="19"/>
                        </a:lnTo>
                        <a:lnTo>
                          <a:pt x="44" y="17"/>
                        </a:lnTo>
                        <a:lnTo>
                          <a:pt x="35" y="13"/>
                        </a:lnTo>
                        <a:lnTo>
                          <a:pt x="24" y="10"/>
                        </a:lnTo>
                        <a:lnTo>
                          <a:pt x="15" y="7"/>
                        </a:lnTo>
                        <a:lnTo>
                          <a:pt x="6" y="3"/>
                        </a:lnTo>
                        <a:lnTo>
                          <a:pt x="0" y="2"/>
                        </a:lnTo>
                        <a:lnTo>
                          <a:pt x="8" y="0"/>
                        </a:lnTo>
                        <a:lnTo>
                          <a:pt x="17" y="0"/>
                        </a:lnTo>
                        <a:lnTo>
                          <a:pt x="29" y="1"/>
                        </a:lnTo>
                        <a:lnTo>
                          <a:pt x="39" y="3"/>
                        </a:lnTo>
                        <a:lnTo>
                          <a:pt x="50" y="5"/>
                        </a:lnTo>
                        <a:lnTo>
                          <a:pt x="57" y="10"/>
                        </a:lnTo>
                        <a:lnTo>
                          <a:pt x="61" y="15"/>
                        </a:lnTo>
                        <a:lnTo>
                          <a:pt x="61"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80" name="Freeform 41">
                    <a:extLst>
                      <a:ext uri="{FF2B5EF4-FFF2-40B4-BE49-F238E27FC236}">
                        <a16:creationId xmlns:a16="http://schemas.microsoft.com/office/drawing/2014/main" id="{21F7F867-8302-4728-B236-42CB834D932B}"/>
                      </a:ext>
                    </a:extLst>
                  </p:cNvPr>
                  <p:cNvSpPr>
                    <a:spLocks/>
                  </p:cNvSpPr>
                  <p:nvPr/>
                </p:nvSpPr>
                <p:spPr bwMode="auto">
                  <a:xfrm>
                    <a:off x="534" y="35"/>
                    <a:ext cx="30" cy="9"/>
                  </a:xfrm>
                  <a:custGeom>
                    <a:avLst/>
                    <a:gdLst>
                      <a:gd name="T0" fmla="*/ 30 w 61"/>
                      <a:gd name="T1" fmla="*/ 9 h 20"/>
                      <a:gd name="T2" fmla="*/ 28 w 61"/>
                      <a:gd name="T3" fmla="*/ 9 h 20"/>
                      <a:gd name="T4" fmla="*/ 25 w 61"/>
                      <a:gd name="T5" fmla="*/ 9 h 20"/>
                      <a:gd name="T6" fmla="*/ 21 w 61"/>
                      <a:gd name="T7" fmla="*/ 7 h 20"/>
                      <a:gd name="T8" fmla="*/ 16 w 61"/>
                      <a:gd name="T9" fmla="*/ 6 h 20"/>
                      <a:gd name="T10" fmla="*/ 11 w 61"/>
                      <a:gd name="T11" fmla="*/ 5 h 20"/>
                      <a:gd name="T12" fmla="*/ 6 w 61"/>
                      <a:gd name="T13" fmla="*/ 3 h 20"/>
                      <a:gd name="T14" fmla="*/ 2 w 61"/>
                      <a:gd name="T15" fmla="*/ 2 h 20"/>
                      <a:gd name="T16" fmla="*/ 0 w 61"/>
                      <a:gd name="T17" fmla="*/ 1 h 20"/>
                      <a:gd name="T18" fmla="*/ 4 w 61"/>
                      <a:gd name="T19" fmla="*/ 0 h 20"/>
                      <a:gd name="T20" fmla="*/ 9 w 61"/>
                      <a:gd name="T21" fmla="*/ 0 h 20"/>
                      <a:gd name="T22" fmla="*/ 14 w 61"/>
                      <a:gd name="T23" fmla="*/ 0 h 20"/>
                      <a:gd name="T24" fmla="*/ 19 w 61"/>
                      <a:gd name="T25" fmla="*/ 2 h 20"/>
                      <a:gd name="T26" fmla="*/ 24 w 61"/>
                      <a:gd name="T27" fmla="*/ 3 h 20"/>
                      <a:gd name="T28" fmla="*/ 28 w 61"/>
                      <a:gd name="T29" fmla="*/ 5 h 20"/>
                      <a:gd name="T30" fmla="*/ 30 w 61"/>
                      <a:gd name="T31" fmla="*/ 7 h 20"/>
                      <a:gd name="T32" fmla="*/ 30 w 6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20"/>
                        </a:moveTo>
                        <a:lnTo>
                          <a:pt x="57" y="20"/>
                        </a:lnTo>
                        <a:lnTo>
                          <a:pt x="51" y="19"/>
                        </a:lnTo>
                        <a:lnTo>
                          <a:pt x="42" y="16"/>
                        </a:lnTo>
                        <a:lnTo>
                          <a:pt x="33" y="14"/>
                        </a:lnTo>
                        <a:lnTo>
                          <a:pt x="23" y="11"/>
                        </a:lnTo>
                        <a:lnTo>
                          <a:pt x="13" y="7"/>
                        </a:lnTo>
                        <a:lnTo>
                          <a:pt x="5" y="5"/>
                        </a:lnTo>
                        <a:lnTo>
                          <a:pt x="0" y="2"/>
                        </a:lnTo>
                        <a:lnTo>
                          <a:pt x="8" y="0"/>
                        </a:lnTo>
                        <a:lnTo>
                          <a:pt x="18" y="0"/>
                        </a:lnTo>
                        <a:lnTo>
                          <a:pt x="28" y="1"/>
                        </a:lnTo>
                        <a:lnTo>
                          <a:pt x="39" y="4"/>
                        </a:lnTo>
                        <a:lnTo>
                          <a:pt x="49" y="6"/>
                        </a:lnTo>
                        <a:lnTo>
                          <a:pt x="56" y="11"/>
                        </a:lnTo>
                        <a:lnTo>
                          <a:pt x="61" y="15"/>
                        </a:lnTo>
                        <a:lnTo>
                          <a:pt x="6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81" name="Freeform 42">
                    <a:extLst>
                      <a:ext uri="{FF2B5EF4-FFF2-40B4-BE49-F238E27FC236}">
                        <a16:creationId xmlns:a16="http://schemas.microsoft.com/office/drawing/2014/main" id="{9F6D2E76-C613-4D17-B0E2-909C2FA8EE7B}"/>
                      </a:ext>
                    </a:extLst>
                  </p:cNvPr>
                  <p:cNvSpPr>
                    <a:spLocks/>
                  </p:cNvSpPr>
                  <p:nvPr/>
                </p:nvSpPr>
                <p:spPr bwMode="auto">
                  <a:xfrm>
                    <a:off x="508" y="54"/>
                    <a:ext cx="147" cy="40"/>
                  </a:xfrm>
                  <a:custGeom>
                    <a:avLst/>
                    <a:gdLst>
                      <a:gd name="T0" fmla="*/ 2 w 293"/>
                      <a:gd name="T1" fmla="*/ 35 h 81"/>
                      <a:gd name="T2" fmla="*/ 1 w 293"/>
                      <a:gd name="T3" fmla="*/ 36 h 81"/>
                      <a:gd name="T4" fmla="*/ 1 w 293"/>
                      <a:gd name="T5" fmla="*/ 37 h 81"/>
                      <a:gd name="T6" fmla="*/ 1 w 293"/>
                      <a:gd name="T7" fmla="*/ 39 h 81"/>
                      <a:gd name="T8" fmla="*/ 0 w 293"/>
                      <a:gd name="T9" fmla="*/ 40 h 81"/>
                      <a:gd name="T10" fmla="*/ 10 w 293"/>
                      <a:gd name="T11" fmla="*/ 33 h 81"/>
                      <a:gd name="T12" fmla="*/ 21 w 293"/>
                      <a:gd name="T13" fmla="*/ 28 h 81"/>
                      <a:gd name="T14" fmla="*/ 32 w 293"/>
                      <a:gd name="T15" fmla="*/ 23 h 81"/>
                      <a:gd name="T16" fmla="*/ 42 w 293"/>
                      <a:gd name="T17" fmla="*/ 18 h 81"/>
                      <a:gd name="T18" fmla="*/ 53 w 293"/>
                      <a:gd name="T19" fmla="*/ 15 h 81"/>
                      <a:gd name="T20" fmla="*/ 62 w 293"/>
                      <a:gd name="T21" fmla="*/ 12 h 81"/>
                      <a:gd name="T22" fmla="*/ 72 w 293"/>
                      <a:gd name="T23" fmla="*/ 10 h 81"/>
                      <a:gd name="T24" fmla="*/ 81 w 293"/>
                      <a:gd name="T25" fmla="*/ 7 h 81"/>
                      <a:gd name="T26" fmla="*/ 91 w 293"/>
                      <a:gd name="T27" fmla="*/ 6 h 81"/>
                      <a:gd name="T28" fmla="*/ 100 w 293"/>
                      <a:gd name="T29" fmla="*/ 5 h 81"/>
                      <a:gd name="T30" fmla="*/ 108 w 293"/>
                      <a:gd name="T31" fmla="*/ 4 h 81"/>
                      <a:gd name="T32" fmla="*/ 117 w 293"/>
                      <a:gd name="T33" fmla="*/ 3 h 81"/>
                      <a:gd name="T34" fmla="*/ 125 w 293"/>
                      <a:gd name="T35" fmla="*/ 3 h 81"/>
                      <a:gd name="T36" fmla="*/ 133 w 293"/>
                      <a:gd name="T37" fmla="*/ 3 h 81"/>
                      <a:gd name="T38" fmla="*/ 140 w 293"/>
                      <a:gd name="T39" fmla="*/ 3 h 81"/>
                      <a:gd name="T40" fmla="*/ 147 w 293"/>
                      <a:gd name="T41" fmla="*/ 2 h 81"/>
                      <a:gd name="T42" fmla="*/ 142 w 293"/>
                      <a:gd name="T43" fmla="*/ 1 h 81"/>
                      <a:gd name="T44" fmla="*/ 136 w 293"/>
                      <a:gd name="T45" fmla="*/ 0 h 81"/>
                      <a:gd name="T46" fmla="*/ 129 w 293"/>
                      <a:gd name="T47" fmla="*/ 0 h 81"/>
                      <a:gd name="T48" fmla="*/ 120 w 293"/>
                      <a:gd name="T49" fmla="*/ 0 h 81"/>
                      <a:gd name="T50" fmla="*/ 111 w 293"/>
                      <a:gd name="T51" fmla="*/ 0 h 81"/>
                      <a:gd name="T52" fmla="*/ 101 w 293"/>
                      <a:gd name="T53" fmla="*/ 1 h 81"/>
                      <a:gd name="T54" fmla="*/ 90 w 293"/>
                      <a:gd name="T55" fmla="*/ 2 h 81"/>
                      <a:gd name="T56" fmla="*/ 79 w 293"/>
                      <a:gd name="T57" fmla="*/ 4 h 81"/>
                      <a:gd name="T58" fmla="*/ 67 w 293"/>
                      <a:gd name="T59" fmla="*/ 6 h 81"/>
                      <a:gd name="T60" fmla="*/ 57 w 293"/>
                      <a:gd name="T61" fmla="*/ 9 h 81"/>
                      <a:gd name="T62" fmla="*/ 46 w 293"/>
                      <a:gd name="T63" fmla="*/ 11 h 81"/>
                      <a:gd name="T64" fmla="*/ 35 w 293"/>
                      <a:gd name="T65" fmla="*/ 15 h 81"/>
                      <a:gd name="T66" fmla="*/ 25 w 293"/>
                      <a:gd name="T67" fmla="*/ 19 h 81"/>
                      <a:gd name="T68" fmla="*/ 16 w 293"/>
                      <a:gd name="T69" fmla="*/ 24 h 81"/>
                      <a:gd name="T70" fmla="*/ 9 w 293"/>
                      <a:gd name="T71" fmla="*/ 29 h 81"/>
                      <a:gd name="T72" fmla="*/ 2 w 293"/>
                      <a:gd name="T73" fmla="*/ 35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3" h="81">
                        <a:moveTo>
                          <a:pt x="3" y="71"/>
                        </a:moveTo>
                        <a:lnTo>
                          <a:pt x="2" y="73"/>
                        </a:lnTo>
                        <a:lnTo>
                          <a:pt x="1" y="75"/>
                        </a:lnTo>
                        <a:lnTo>
                          <a:pt x="1" y="79"/>
                        </a:lnTo>
                        <a:lnTo>
                          <a:pt x="0" y="81"/>
                        </a:lnTo>
                        <a:lnTo>
                          <a:pt x="20" y="67"/>
                        </a:lnTo>
                        <a:lnTo>
                          <a:pt x="42" y="56"/>
                        </a:lnTo>
                        <a:lnTo>
                          <a:pt x="63" y="46"/>
                        </a:lnTo>
                        <a:lnTo>
                          <a:pt x="84" y="37"/>
                        </a:lnTo>
                        <a:lnTo>
                          <a:pt x="105" y="30"/>
                        </a:lnTo>
                        <a:lnTo>
                          <a:pt x="124" y="24"/>
                        </a:lnTo>
                        <a:lnTo>
                          <a:pt x="144" y="20"/>
                        </a:lnTo>
                        <a:lnTo>
                          <a:pt x="162" y="15"/>
                        </a:lnTo>
                        <a:lnTo>
                          <a:pt x="182" y="13"/>
                        </a:lnTo>
                        <a:lnTo>
                          <a:pt x="199" y="11"/>
                        </a:lnTo>
                        <a:lnTo>
                          <a:pt x="216" y="8"/>
                        </a:lnTo>
                        <a:lnTo>
                          <a:pt x="234" y="7"/>
                        </a:lnTo>
                        <a:lnTo>
                          <a:pt x="250" y="7"/>
                        </a:lnTo>
                        <a:lnTo>
                          <a:pt x="265" y="6"/>
                        </a:lnTo>
                        <a:lnTo>
                          <a:pt x="280" y="6"/>
                        </a:lnTo>
                        <a:lnTo>
                          <a:pt x="293" y="5"/>
                        </a:lnTo>
                        <a:lnTo>
                          <a:pt x="284" y="3"/>
                        </a:lnTo>
                        <a:lnTo>
                          <a:pt x="272" y="1"/>
                        </a:lnTo>
                        <a:lnTo>
                          <a:pt x="258" y="0"/>
                        </a:lnTo>
                        <a:lnTo>
                          <a:pt x="240" y="0"/>
                        </a:lnTo>
                        <a:lnTo>
                          <a:pt x="221" y="0"/>
                        </a:lnTo>
                        <a:lnTo>
                          <a:pt x="201" y="3"/>
                        </a:lnTo>
                        <a:lnTo>
                          <a:pt x="179" y="5"/>
                        </a:lnTo>
                        <a:lnTo>
                          <a:pt x="158" y="8"/>
                        </a:lnTo>
                        <a:lnTo>
                          <a:pt x="134" y="12"/>
                        </a:lnTo>
                        <a:lnTo>
                          <a:pt x="113" y="18"/>
                        </a:lnTo>
                        <a:lnTo>
                          <a:pt x="91" y="23"/>
                        </a:lnTo>
                        <a:lnTo>
                          <a:pt x="70" y="30"/>
                        </a:lnTo>
                        <a:lnTo>
                          <a:pt x="50" y="39"/>
                        </a:lnTo>
                        <a:lnTo>
                          <a:pt x="32" y="49"/>
                        </a:lnTo>
                        <a:lnTo>
                          <a:pt x="17" y="59"/>
                        </a:lnTo>
                        <a:lnTo>
                          <a:pt x="3"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82" name="Freeform 43">
                    <a:extLst>
                      <a:ext uri="{FF2B5EF4-FFF2-40B4-BE49-F238E27FC236}">
                        <a16:creationId xmlns:a16="http://schemas.microsoft.com/office/drawing/2014/main" id="{7D41F5A9-C2AA-4899-9233-6F6CD1DD3646}"/>
                      </a:ext>
                    </a:extLst>
                  </p:cNvPr>
                  <p:cNvSpPr>
                    <a:spLocks/>
                  </p:cNvSpPr>
                  <p:nvPr/>
                </p:nvSpPr>
                <p:spPr bwMode="auto">
                  <a:xfrm>
                    <a:off x="624" y="56"/>
                    <a:ext cx="23" cy="21"/>
                  </a:xfrm>
                  <a:custGeom>
                    <a:avLst/>
                    <a:gdLst>
                      <a:gd name="T0" fmla="*/ 22 w 45"/>
                      <a:gd name="T1" fmla="*/ 21 h 41"/>
                      <a:gd name="T2" fmla="*/ 23 w 45"/>
                      <a:gd name="T3" fmla="*/ 20 h 41"/>
                      <a:gd name="T4" fmla="*/ 22 w 45"/>
                      <a:gd name="T5" fmla="*/ 17 h 41"/>
                      <a:gd name="T6" fmla="*/ 21 w 45"/>
                      <a:gd name="T7" fmla="*/ 14 h 41"/>
                      <a:gd name="T8" fmla="*/ 18 w 45"/>
                      <a:gd name="T9" fmla="*/ 11 h 41"/>
                      <a:gd name="T10" fmla="*/ 14 w 45"/>
                      <a:gd name="T11" fmla="*/ 7 h 41"/>
                      <a:gd name="T12" fmla="*/ 10 w 45"/>
                      <a:gd name="T13" fmla="*/ 4 h 41"/>
                      <a:gd name="T14" fmla="*/ 6 w 45"/>
                      <a:gd name="T15" fmla="*/ 1 h 41"/>
                      <a:gd name="T16" fmla="*/ 0 w 45"/>
                      <a:gd name="T17" fmla="*/ 0 h 41"/>
                      <a:gd name="T18" fmla="*/ 3 w 45"/>
                      <a:gd name="T19" fmla="*/ 2 h 41"/>
                      <a:gd name="T20" fmla="*/ 6 w 45"/>
                      <a:gd name="T21" fmla="*/ 5 h 41"/>
                      <a:gd name="T22" fmla="*/ 10 w 45"/>
                      <a:gd name="T23" fmla="*/ 9 h 41"/>
                      <a:gd name="T24" fmla="*/ 13 w 45"/>
                      <a:gd name="T25" fmla="*/ 13 h 41"/>
                      <a:gd name="T26" fmla="*/ 16 w 45"/>
                      <a:gd name="T27" fmla="*/ 16 h 41"/>
                      <a:gd name="T28" fmla="*/ 19 w 45"/>
                      <a:gd name="T29" fmla="*/ 19 h 41"/>
                      <a:gd name="T30" fmla="*/ 21 w 45"/>
                      <a:gd name="T31" fmla="*/ 21 h 41"/>
                      <a:gd name="T32" fmla="*/ 22 w 45"/>
                      <a:gd name="T33" fmla="*/ 2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1">
                        <a:moveTo>
                          <a:pt x="44" y="41"/>
                        </a:moveTo>
                        <a:lnTo>
                          <a:pt x="45" y="39"/>
                        </a:lnTo>
                        <a:lnTo>
                          <a:pt x="44" y="34"/>
                        </a:lnTo>
                        <a:lnTo>
                          <a:pt x="41" y="28"/>
                        </a:lnTo>
                        <a:lnTo>
                          <a:pt x="35" y="21"/>
                        </a:lnTo>
                        <a:lnTo>
                          <a:pt x="28" y="14"/>
                        </a:lnTo>
                        <a:lnTo>
                          <a:pt x="20" y="7"/>
                        </a:lnTo>
                        <a:lnTo>
                          <a:pt x="11" y="2"/>
                        </a:lnTo>
                        <a:lnTo>
                          <a:pt x="0" y="0"/>
                        </a:lnTo>
                        <a:lnTo>
                          <a:pt x="6" y="4"/>
                        </a:lnTo>
                        <a:lnTo>
                          <a:pt x="12" y="10"/>
                        </a:lnTo>
                        <a:lnTo>
                          <a:pt x="19" y="17"/>
                        </a:lnTo>
                        <a:lnTo>
                          <a:pt x="25" y="25"/>
                        </a:lnTo>
                        <a:lnTo>
                          <a:pt x="31" y="32"/>
                        </a:lnTo>
                        <a:lnTo>
                          <a:pt x="37" y="38"/>
                        </a:lnTo>
                        <a:lnTo>
                          <a:pt x="41" y="41"/>
                        </a:lnTo>
                        <a:lnTo>
                          <a:pt x="44"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83" name="Freeform 44">
                    <a:extLst>
                      <a:ext uri="{FF2B5EF4-FFF2-40B4-BE49-F238E27FC236}">
                        <a16:creationId xmlns:a16="http://schemas.microsoft.com/office/drawing/2014/main" id="{64022B7F-3FB5-4221-8F92-9006518A9358}"/>
                      </a:ext>
                    </a:extLst>
                  </p:cNvPr>
                  <p:cNvSpPr>
                    <a:spLocks/>
                  </p:cNvSpPr>
                  <p:nvPr/>
                </p:nvSpPr>
                <p:spPr bwMode="auto">
                  <a:xfrm>
                    <a:off x="597" y="56"/>
                    <a:ext cx="29" cy="24"/>
                  </a:xfrm>
                  <a:custGeom>
                    <a:avLst/>
                    <a:gdLst>
                      <a:gd name="T0" fmla="*/ 29 w 59"/>
                      <a:gd name="T1" fmla="*/ 24 h 47"/>
                      <a:gd name="T2" fmla="*/ 29 w 59"/>
                      <a:gd name="T3" fmla="*/ 22 h 47"/>
                      <a:gd name="T4" fmla="*/ 28 w 59"/>
                      <a:gd name="T5" fmla="*/ 20 h 47"/>
                      <a:gd name="T6" fmla="*/ 25 w 59"/>
                      <a:gd name="T7" fmla="*/ 16 h 47"/>
                      <a:gd name="T8" fmla="*/ 21 w 59"/>
                      <a:gd name="T9" fmla="*/ 12 h 47"/>
                      <a:gd name="T10" fmla="*/ 17 w 59"/>
                      <a:gd name="T11" fmla="*/ 8 h 47"/>
                      <a:gd name="T12" fmla="*/ 11 w 59"/>
                      <a:gd name="T13" fmla="*/ 4 h 47"/>
                      <a:gd name="T14" fmla="*/ 6 w 59"/>
                      <a:gd name="T15" fmla="*/ 1 h 47"/>
                      <a:gd name="T16" fmla="*/ 0 w 59"/>
                      <a:gd name="T17" fmla="*/ 0 h 47"/>
                      <a:gd name="T18" fmla="*/ 2 w 59"/>
                      <a:gd name="T19" fmla="*/ 2 h 47"/>
                      <a:gd name="T20" fmla="*/ 6 w 59"/>
                      <a:gd name="T21" fmla="*/ 5 h 47"/>
                      <a:gd name="T22" fmla="*/ 10 w 59"/>
                      <a:gd name="T23" fmla="*/ 9 h 47"/>
                      <a:gd name="T24" fmla="*/ 14 w 59"/>
                      <a:gd name="T25" fmla="*/ 14 h 47"/>
                      <a:gd name="T26" fmla="*/ 18 w 59"/>
                      <a:gd name="T27" fmla="*/ 18 h 47"/>
                      <a:gd name="T28" fmla="*/ 23 w 59"/>
                      <a:gd name="T29" fmla="*/ 22 h 47"/>
                      <a:gd name="T30" fmla="*/ 26 w 59"/>
                      <a:gd name="T31" fmla="*/ 24 h 47"/>
                      <a:gd name="T32" fmla="*/ 29 w 59"/>
                      <a:gd name="T33" fmla="*/ 24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7">
                        <a:moveTo>
                          <a:pt x="58" y="47"/>
                        </a:moveTo>
                        <a:lnTo>
                          <a:pt x="59" y="44"/>
                        </a:lnTo>
                        <a:lnTo>
                          <a:pt x="57" y="39"/>
                        </a:lnTo>
                        <a:lnTo>
                          <a:pt x="51" y="31"/>
                        </a:lnTo>
                        <a:lnTo>
                          <a:pt x="43" y="23"/>
                        </a:lnTo>
                        <a:lnTo>
                          <a:pt x="34" y="15"/>
                        </a:lnTo>
                        <a:lnTo>
                          <a:pt x="22" y="8"/>
                        </a:lnTo>
                        <a:lnTo>
                          <a:pt x="12" y="2"/>
                        </a:lnTo>
                        <a:lnTo>
                          <a:pt x="0" y="0"/>
                        </a:lnTo>
                        <a:lnTo>
                          <a:pt x="5" y="3"/>
                        </a:lnTo>
                        <a:lnTo>
                          <a:pt x="12" y="10"/>
                        </a:lnTo>
                        <a:lnTo>
                          <a:pt x="20" y="18"/>
                        </a:lnTo>
                        <a:lnTo>
                          <a:pt x="29" y="27"/>
                        </a:lnTo>
                        <a:lnTo>
                          <a:pt x="37" y="36"/>
                        </a:lnTo>
                        <a:lnTo>
                          <a:pt x="46" y="43"/>
                        </a:lnTo>
                        <a:lnTo>
                          <a:pt x="53" y="47"/>
                        </a:lnTo>
                        <a:lnTo>
                          <a:pt x="58"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84" name="Freeform 45">
                    <a:extLst>
                      <a:ext uri="{FF2B5EF4-FFF2-40B4-BE49-F238E27FC236}">
                        <a16:creationId xmlns:a16="http://schemas.microsoft.com/office/drawing/2014/main" id="{3D681FAD-8601-4A0E-812E-CF57A84D3701}"/>
                      </a:ext>
                    </a:extLst>
                  </p:cNvPr>
                  <p:cNvSpPr>
                    <a:spLocks/>
                  </p:cNvSpPr>
                  <p:nvPr/>
                </p:nvSpPr>
                <p:spPr bwMode="auto">
                  <a:xfrm>
                    <a:off x="584" y="59"/>
                    <a:ext cx="26" cy="27"/>
                  </a:xfrm>
                  <a:custGeom>
                    <a:avLst/>
                    <a:gdLst>
                      <a:gd name="T0" fmla="*/ 25 w 52"/>
                      <a:gd name="T1" fmla="*/ 27 h 54"/>
                      <a:gd name="T2" fmla="*/ 26 w 52"/>
                      <a:gd name="T3" fmla="*/ 25 h 54"/>
                      <a:gd name="T4" fmla="*/ 25 w 52"/>
                      <a:gd name="T5" fmla="*/ 22 h 54"/>
                      <a:gd name="T6" fmla="*/ 23 w 52"/>
                      <a:gd name="T7" fmla="*/ 17 h 54"/>
                      <a:gd name="T8" fmla="*/ 19 w 52"/>
                      <a:gd name="T9" fmla="*/ 13 h 54"/>
                      <a:gd name="T10" fmla="*/ 15 w 52"/>
                      <a:gd name="T11" fmla="*/ 8 h 54"/>
                      <a:gd name="T12" fmla="*/ 10 w 52"/>
                      <a:gd name="T13" fmla="*/ 4 h 54"/>
                      <a:gd name="T14" fmla="*/ 5 w 52"/>
                      <a:gd name="T15" fmla="*/ 1 h 54"/>
                      <a:gd name="T16" fmla="*/ 0 w 52"/>
                      <a:gd name="T17" fmla="*/ 0 h 54"/>
                      <a:gd name="T18" fmla="*/ 2 w 52"/>
                      <a:gd name="T19" fmla="*/ 2 h 54"/>
                      <a:gd name="T20" fmla="*/ 5 w 52"/>
                      <a:gd name="T21" fmla="*/ 6 h 54"/>
                      <a:gd name="T22" fmla="*/ 8 w 52"/>
                      <a:gd name="T23" fmla="*/ 11 h 54"/>
                      <a:gd name="T24" fmla="*/ 12 w 52"/>
                      <a:gd name="T25" fmla="*/ 15 h 54"/>
                      <a:gd name="T26" fmla="*/ 16 w 52"/>
                      <a:gd name="T27" fmla="*/ 20 h 54"/>
                      <a:gd name="T28" fmla="*/ 20 w 52"/>
                      <a:gd name="T29" fmla="*/ 24 h 54"/>
                      <a:gd name="T30" fmla="*/ 24 w 52"/>
                      <a:gd name="T31" fmla="*/ 27 h 54"/>
                      <a:gd name="T32" fmla="*/ 25 w 52"/>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4">
                        <a:moveTo>
                          <a:pt x="50" y="54"/>
                        </a:moveTo>
                        <a:lnTo>
                          <a:pt x="52" y="50"/>
                        </a:lnTo>
                        <a:lnTo>
                          <a:pt x="50" y="44"/>
                        </a:lnTo>
                        <a:lnTo>
                          <a:pt x="45" y="34"/>
                        </a:lnTo>
                        <a:lnTo>
                          <a:pt x="38" y="25"/>
                        </a:lnTo>
                        <a:lnTo>
                          <a:pt x="30" y="16"/>
                        </a:lnTo>
                        <a:lnTo>
                          <a:pt x="19" y="8"/>
                        </a:lnTo>
                        <a:lnTo>
                          <a:pt x="10" y="2"/>
                        </a:lnTo>
                        <a:lnTo>
                          <a:pt x="0" y="0"/>
                        </a:lnTo>
                        <a:lnTo>
                          <a:pt x="3" y="4"/>
                        </a:lnTo>
                        <a:lnTo>
                          <a:pt x="9" y="11"/>
                        </a:lnTo>
                        <a:lnTo>
                          <a:pt x="16" y="21"/>
                        </a:lnTo>
                        <a:lnTo>
                          <a:pt x="24" y="30"/>
                        </a:lnTo>
                        <a:lnTo>
                          <a:pt x="32" y="40"/>
                        </a:lnTo>
                        <a:lnTo>
                          <a:pt x="40" y="48"/>
                        </a:lnTo>
                        <a:lnTo>
                          <a:pt x="47" y="53"/>
                        </a:lnTo>
                        <a:lnTo>
                          <a:pt x="5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85" name="Freeform 46">
                    <a:extLst>
                      <a:ext uri="{FF2B5EF4-FFF2-40B4-BE49-F238E27FC236}">
                        <a16:creationId xmlns:a16="http://schemas.microsoft.com/office/drawing/2014/main" id="{C2B56445-5E47-4E20-9405-EDEE1780117B}"/>
                      </a:ext>
                    </a:extLst>
                  </p:cNvPr>
                  <p:cNvSpPr>
                    <a:spLocks/>
                  </p:cNvSpPr>
                  <p:nvPr/>
                </p:nvSpPr>
                <p:spPr bwMode="auto">
                  <a:xfrm>
                    <a:off x="559" y="64"/>
                    <a:ext cx="23" cy="25"/>
                  </a:xfrm>
                  <a:custGeom>
                    <a:avLst/>
                    <a:gdLst>
                      <a:gd name="T0" fmla="*/ 22 w 45"/>
                      <a:gd name="T1" fmla="*/ 25 h 51"/>
                      <a:gd name="T2" fmla="*/ 23 w 45"/>
                      <a:gd name="T3" fmla="*/ 23 h 51"/>
                      <a:gd name="T4" fmla="*/ 22 w 45"/>
                      <a:gd name="T5" fmla="*/ 20 h 51"/>
                      <a:gd name="T6" fmla="*/ 19 w 45"/>
                      <a:gd name="T7" fmla="*/ 16 h 51"/>
                      <a:gd name="T8" fmla="*/ 16 w 45"/>
                      <a:gd name="T9" fmla="*/ 12 h 51"/>
                      <a:gd name="T10" fmla="*/ 12 w 45"/>
                      <a:gd name="T11" fmla="*/ 7 h 51"/>
                      <a:gd name="T12" fmla="*/ 8 w 45"/>
                      <a:gd name="T13" fmla="*/ 3 h 51"/>
                      <a:gd name="T14" fmla="*/ 4 w 45"/>
                      <a:gd name="T15" fmla="*/ 1 h 51"/>
                      <a:gd name="T16" fmla="*/ 0 w 45"/>
                      <a:gd name="T17" fmla="*/ 0 h 51"/>
                      <a:gd name="T18" fmla="*/ 2 w 45"/>
                      <a:gd name="T19" fmla="*/ 2 h 51"/>
                      <a:gd name="T20" fmla="*/ 4 w 45"/>
                      <a:gd name="T21" fmla="*/ 6 h 51"/>
                      <a:gd name="T22" fmla="*/ 7 w 45"/>
                      <a:gd name="T23" fmla="*/ 10 h 51"/>
                      <a:gd name="T24" fmla="*/ 11 w 45"/>
                      <a:gd name="T25" fmla="*/ 15 h 51"/>
                      <a:gd name="T26" fmla="*/ 14 w 45"/>
                      <a:gd name="T27" fmla="*/ 19 h 51"/>
                      <a:gd name="T28" fmla="*/ 17 w 45"/>
                      <a:gd name="T29" fmla="*/ 23 h 51"/>
                      <a:gd name="T30" fmla="*/ 20 w 45"/>
                      <a:gd name="T31" fmla="*/ 25 h 51"/>
                      <a:gd name="T32" fmla="*/ 22 w 45"/>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1">
                        <a:moveTo>
                          <a:pt x="44" y="51"/>
                        </a:moveTo>
                        <a:lnTo>
                          <a:pt x="45" y="47"/>
                        </a:lnTo>
                        <a:lnTo>
                          <a:pt x="43" y="41"/>
                        </a:lnTo>
                        <a:lnTo>
                          <a:pt x="38" y="33"/>
                        </a:lnTo>
                        <a:lnTo>
                          <a:pt x="31" y="24"/>
                        </a:lnTo>
                        <a:lnTo>
                          <a:pt x="24" y="15"/>
                        </a:lnTo>
                        <a:lnTo>
                          <a:pt x="16" y="7"/>
                        </a:lnTo>
                        <a:lnTo>
                          <a:pt x="7" y="2"/>
                        </a:lnTo>
                        <a:lnTo>
                          <a:pt x="0" y="0"/>
                        </a:lnTo>
                        <a:lnTo>
                          <a:pt x="4" y="5"/>
                        </a:lnTo>
                        <a:lnTo>
                          <a:pt x="8" y="12"/>
                        </a:lnTo>
                        <a:lnTo>
                          <a:pt x="14" y="21"/>
                        </a:lnTo>
                        <a:lnTo>
                          <a:pt x="21" y="30"/>
                        </a:lnTo>
                        <a:lnTo>
                          <a:pt x="27" y="39"/>
                        </a:lnTo>
                        <a:lnTo>
                          <a:pt x="34" y="46"/>
                        </a:lnTo>
                        <a:lnTo>
                          <a:pt x="39" y="51"/>
                        </a:lnTo>
                        <a:lnTo>
                          <a:pt x="44"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86" name="Freeform 47">
                    <a:extLst>
                      <a:ext uri="{FF2B5EF4-FFF2-40B4-BE49-F238E27FC236}">
                        <a16:creationId xmlns:a16="http://schemas.microsoft.com/office/drawing/2014/main" id="{E9988564-DC48-47C9-A30C-8FA2A41B5852}"/>
                      </a:ext>
                    </a:extLst>
                  </p:cNvPr>
                  <p:cNvSpPr>
                    <a:spLocks/>
                  </p:cNvSpPr>
                  <p:nvPr/>
                </p:nvSpPr>
                <p:spPr bwMode="auto">
                  <a:xfrm>
                    <a:off x="549" y="68"/>
                    <a:ext cx="16" cy="23"/>
                  </a:xfrm>
                  <a:custGeom>
                    <a:avLst/>
                    <a:gdLst>
                      <a:gd name="T0" fmla="*/ 15 w 32"/>
                      <a:gd name="T1" fmla="*/ 23 h 46"/>
                      <a:gd name="T2" fmla="*/ 16 w 32"/>
                      <a:gd name="T3" fmla="*/ 22 h 46"/>
                      <a:gd name="T4" fmla="*/ 16 w 32"/>
                      <a:gd name="T5" fmla="*/ 19 h 46"/>
                      <a:gd name="T6" fmla="*/ 16 w 32"/>
                      <a:gd name="T7" fmla="*/ 16 h 46"/>
                      <a:gd name="T8" fmla="*/ 14 w 32"/>
                      <a:gd name="T9" fmla="*/ 12 h 46"/>
                      <a:gd name="T10" fmla="*/ 12 w 32"/>
                      <a:gd name="T11" fmla="*/ 8 h 46"/>
                      <a:gd name="T12" fmla="*/ 9 w 32"/>
                      <a:gd name="T13" fmla="*/ 5 h 46"/>
                      <a:gd name="T14" fmla="*/ 5 w 32"/>
                      <a:gd name="T15" fmla="*/ 2 h 46"/>
                      <a:gd name="T16" fmla="*/ 0 w 32"/>
                      <a:gd name="T17" fmla="*/ 0 h 46"/>
                      <a:gd name="T18" fmla="*/ 3 w 32"/>
                      <a:gd name="T19" fmla="*/ 6 h 46"/>
                      <a:gd name="T20" fmla="*/ 7 w 32"/>
                      <a:gd name="T21" fmla="*/ 14 h 46"/>
                      <a:gd name="T22" fmla="*/ 12 w 32"/>
                      <a:gd name="T23" fmla="*/ 21 h 46"/>
                      <a:gd name="T24" fmla="*/ 15 w 32"/>
                      <a:gd name="T25" fmla="*/ 23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46">
                        <a:moveTo>
                          <a:pt x="29" y="46"/>
                        </a:moveTo>
                        <a:lnTo>
                          <a:pt x="32" y="44"/>
                        </a:lnTo>
                        <a:lnTo>
                          <a:pt x="32" y="38"/>
                        </a:lnTo>
                        <a:lnTo>
                          <a:pt x="31" y="31"/>
                        </a:lnTo>
                        <a:lnTo>
                          <a:pt x="27" y="23"/>
                        </a:lnTo>
                        <a:lnTo>
                          <a:pt x="23" y="16"/>
                        </a:lnTo>
                        <a:lnTo>
                          <a:pt x="17" y="9"/>
                        </a:lnTo>
                        <a:lnTo>
                          <a:pt x="9" y="4"/>
                        </a:lnTo>
                        <a:lnTo>
                          <a:pt x="0" y="0"/>
                        </a:lnTo>
                        <a:lnTo>
                          <a:pt x="6" y="12"/>
                        </a:lnTo>
                        <a:lnTo>
                          <a:pt x="14" y="28"/>
                        </a:lnTo>
                        <a:lnTo>
                          <a:pt x="23" y="42"/>
                        </a:lnTo>
                        <a:lnTo>
                          <a:pt x="29"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87" name="Freeform 48">
                    <a:extLst>
                      <a:ext uri="{FF2B5EF4-FFF2-40B4-BE49-F238E27FC236}">
                        <a16:creationId xmlns:a16="http://schemas.microsoft.com/office/drawing/2014/main" id="{C480286B-8297-4D31-A6DD-6E7D714DDE7A}"/>
                      </a:ext>
                    </a:extLst>
                  </p:cNvPr>
                  <p:cNvSpPr>
                    <a:spLocks/>
                  </p:cNvSpPr>
                  <p:nvPr/>
                </p:nvSpPr>
                <p:spPr bwMode="auto">
                  <a:xfrm>
                    <a:off x="526" y="79"/>
                    <a:ext cx="13" cy="17"/>
                  </a:xfrm>
                  <a:custGeom>
                    <a:avLst/>
                    <a:gdLst>
                      <a:gd name="T0" fmla="*/ 12 w 25"/>
                      <a:gd name="T1" fmla="*/ 17 h 35"/>
                      <a:gd name="T2" fmla="*/ 13 w 25"/>
                      <a:gd name="T3" fmla="*/ 14 h 35"/>
                      <a:gd name="T4" fmla="*/ 10 w 25"/>
                      <a:gd name="T5" fmla="*/ 7 h 35"/>
                      <a:gd name="T6" fmla="*/ 5 w 25"/>
                      <a:gd name="T7" fmla="*/ 2 h 35"/>
                      <a:gd name="T8" fmla="*/ 0 w 25"/>
                      <a:gd name="T9" fmla="*/ 0 h 35"/>
                      <a:gd name="T10" fmla="*/ 2 w 25"/>
                      <a:gd name="T11" fmla="*/ 4 h 35"/>
                      <a:gd name="T12" fmla="*/ 5 w 25"/>
                      <a:gd name="T13" fmla="*/ 10 h 35"/>
                      <a:gd name="T14" fmla="*/ 9 w 25"/>
                      <a:gd name="T15" fmla="*/ 15 h 35"/>
                      <a:gd name="T16" fmla="*/ 12 w 25"/>
                      <a:gd name="T17" fmla="*/ 1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5">
                        <a:moveTo>
                          <a:pt x="23" y="35"/>
                        </a:moveTo>
                        <a:lnTo>
                          <a:pt x="25" y="28"/>
                        </a:lnTo>
                        <a:lnTo>
                          <a:pt x="19" y="15"/>
                        </a:lnTo>
                        <a:lnTo>
                          <a:pt x="9" y="5"/>
                        </a:lnTo>
                        <a:lnTo>
                          <a:pt x="0" y="0"/>
                        </a:lnTo>
                        <a:lnTo>
                          <a:pt x="4" y="8"/>
                        </a:lnTo>
                        <a:lnTo>
                          <a:pt x="10" y="20"/>
                        </a:lnTo>
                        <a:lnTo>
                          <a:pt x="17" y="30"/>
                        </a:lnTo>
                        <a:lnTo>
                          <a:pt x="23"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88" name="Freeform 49">
                    <a:extLst>
                      <a:ext uri="{FF2B5EF4-FFF2-40B4-BE49-F238E27FC236}">
                        <a16:creationId xmlns:a16="http://schemas.microsoft.com/office/drawing/2014/main" id="{46978F4A-2769-4C8A-9B94-E429BEA1842F}"/>
                      </a:ext>
                    </a:extLst>
                  </p:cNvPr>
                  <p:cNvSpPr>
                    <a:spLocks/>
                  </p:cNvSpPr>
                  <p:nvPr/>
                </p:nvSpPr>
                <p:spPr bwMode="auto">
                  <a:xfrm>
                    <a:off x="517" y="84"/>
                    <a:ext cx="9" cy="12"/>
                  </a:xfrm>
                  <a:custGeom>
                    <a:avLst/>
                    <a:gdLst>
                      <a:gd name="T0" fmla="*/ 9 w 18"/>
                      <a:gd name="T1" fmla="*/ 12 h 24"/>
                      <a:gd name="T2" fmla="*/ 9 w 18"/>
                      <a:gd name="T3" fmla="*/ 8 h 24"/>
                      <a:gd name="T4" fmla="*/ 8 w 18"/>
                      <a:gd name="T5" fmla="*/ 4 h 24"/>
                      <a:gd name="T6" fmla="*/ 5 w 18"/>
                      <a:gd name="T7" fmla="*/ 0 h 24"/>
                      <a:gd name="T8" fmla="*/ 0 w 18"/>
                      <a:gd name="T9" fmla="*/ 1 h 24"/>
                      <a:gd name="T10" fmla="*/ 4 w 18"/>
                      <a:gd name="T11" fmla="*/ 3 h 24"/>
                      <a:gd name="T12" fmla="*/ 5 w 18"/>
                      <a:gd name="T13" fmla="*/ 8 h 24"/>
                      <a:gd name="T14" fmla="*/ 7 w 18"/>
                      <a:gd name="T15" fmla="*/ 12 h 24"/>
                      <a:gd name="T16" fmla="*/ 9 w 18"/>
                      <a:gd name="T17" fmla="*/ 1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4">
                        <a:moveTo>
                          <a:pt x="17" y="23"/>
                        </a:moveTo>
                        <a:lnTo>
                          <a:pt x="18" y="16"/>
                        </a:lnTo>
                        <a:lnTo>
                          <a:pt x="15" y="7"/>
                        </a:lnTo>
                        <a:lnTo>
                          <a:pt x="9" y="0"/>
                        </a:lnTo>
                        <a:lnTo>
                          <a:pt x="0" y="1"/>
                        </a:lnTo>
                        <a:lnTo>
                          <a:pt x="7" y="6"/>
                        </a:lnTo>
                        <a:lnTo>
                          <a:pt x="10" y="15"/>
                        </a:lnTo>
                        <a:lnTo>
                          <a:pt x="14" y="24"/>
                        </a:lnTo>
                        <a:lnTo>
                          <a:pt x="17"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89" name="Freeform 50">
                    <a:extLst>
                      <a:ext uri="{FF2B5EF4-FFF2-40B4-BE49-F238E27FC236}">
                        <a16:creationId xmlns:a16="http://schemas.microsoft.com/office/drawing/2014/main" id="{72125393-0250-48B3-8F1F-2FC8FE6B93B4}"/>
                      </a:ext>
                    </a:extLst>
                  </p:cNvPr>
                  <p:cNvSpPr>
                    <a:spLocks/>
                  </p:cNvSpPr>
                  <p:nvPr/>
                </p:nvSpPr>
                <p:spPr bwMode="auto">
                  <a:xfrm>
                    <a:off x="610" y="56"/>
                    <a:ext cx="26" cy="22"/>
                  </a:xfrm>
                  <a:custGeom>
                    <a:avLst/>
                    <a:gdLst>
                      <a:gd name="T0" fmla="*/ 25 w 51"/>
                      <a:gd name="T1" fmla="*/ 22 h 45"/>
                      <a:gd name="T2" fmla="*/ 26 w 51"/>
                      <a:gd name="T3" fmla="*/ 20 h 45"/>
                      <a:gd name="T4" fmla="*/ 25 w 51"/>
                      <a:gd name="T5" fmla="*/ 18 h 45"/>
                      <a:gd name="T6" fmla="*/ 23 w 51"/>
                      <a:gd name="T7" fmla="*/ 15 h 45"/>
                      <a:gd name="T8" fmla="*/ 20 w 51"/>
                      <a:gd name="T9" fmla="*/ 11 h 45"/>
                      <a:gd name="T10" fmla="*/ 16 w 51"/>
                      <a:gd name="T11" fmla="*/ 7 h 45"/>
                      <a:gd name="T12" fmla="*/ 11 w 51"/>
                      <a:gd name="T13" fmla="*/ 4 h 45"/>
                      <a:gd name="T14" fmla="*/ 5 w 51"/>
                      <a:gd name="T15" fmla="*/ 1 h 45"/>
                      <a:gd name="T16" fmla="*/ 0 w 51"/>
                      <a:gd name="T17" fmla="*/ 0 h 45"/>
                      <a:gd name="T18" fmla="*/ 2 w 51"/>
                      <a:gd name="T19" fmla="*/ 1 h 45"/>
                      <a:gd name="T20" fmla="*/ 5 w 51"/>
                      <a:gd name="T21" fmla="*/ 4 h 45"/>
                      <a:gd name="T22" fmla="*/ 9 w 51"/>
                      <a:gd name="T23" fmla="*/ 8 h 45"/>
                      <a:gd name="T24" fmla="*/ 13 w 51"/>
                      <a:gd name="T25" fmla="*/ 12 h 45"/>
                      <a:gd name="T26" fmla="*/ 17 w 51"/>
                      <a:gd name="T27" fmla="*/ 16 h 45"/>
                      <a:gd name="T28" fmla="*/ 20 w 51"/>
                      <a:gd name="T29" fmla="*/ 20 h 45"/>
                      <a:gd name="T30" fmla="*/ 23 w 51"/>
                      <a:gd name="T31" fmla="*/ 22 h 45"/>
                      <a:gd name="T32" fmla="*/ 25 w 51"/>
                      <a:gd name="T33" fmla="*/ 2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0" y="45"/>
                        </a:moveTo>
                        <a:lnTo>
                          <a:pt x="51" y="41"/>
                        </a:lnTo>
                        <a:lnTo>
                          <a:pt x="50" y="37"/>
                        </a:lnTo>
                        <a:lnTo>
                          <a:pt x="46" y="30"/>
                        </a:lnTo>
                        <a:lnTo>
                          <a:pt x="39" y="22"/>
                        </a:lnTo>
                        <a:lnTo>
                          <a:pt x="31" y="15"/>
                        </a:lnTo>
                        <a:lnTo>
                          <a:pt x="21" y="8"/>
                        </a:lnTo>
                        <a:lnTo>
                          <a:pt x="10" y="2"/>
                        </a:lnTo>
                        <a:lnTo>
                          <a:pt x="0" y="0"/>
                        </a:lnTo>
                        <a:lnTo>
                          <a:pt x="4" y="3"/>
                        </a:lnTo>
                        <a:lnTo>
                          <a:pt x="10" y="9"/>
                        </a:lnTo>
                        <a:lnTo>
                          <a:pt x="17" y="17"/>
                        </a:lnTo>
                        <a:lnTo>
                          <a:pt x="25" y="25"/>
                        </a:lnTo>
                        <a:lnTo>
                          <a:pt x="33" y="33"/>
                        </a:lnTo>
                        <a:lnTo>
                          <a:pt x="40" y="40"/>
                        </a:lnTo>
                        <a:lnTo>
                          <a:pt x="46" y="45"/>
                        </a:lnTo>
                        <a:lnTo>
                          <a:pt x="5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90" name="Freeform 51">
                    <a:extLst>
                      <a:ext uri="{FF2B5EF4-FFF2-40B4-BE49-F238E27FC236}">
                        <a16:creationId xmlns:a16="http://schemas.microsoft.com/office/drawing/2014/main" id="{C6074B75-5E19-4162-8FAF-3C44F6FDAB27}"/>
                      </a:ext>
                    </a:extLst>
                  </p:cNvPr>
                  <p:cNvSpPr>
                    <a:spLocks/>
                  </p:cNvSpPr>
                  <p:nvPr/>
                </p:nvSpPr>
                <p:spPr bwMode="auto">
                  <a:xfrm>
                    <a:off x="637" y="55"/>
                    <a:ext cx="20" cy="18"/>
                  </a:xfrm>
                  <a:custGeom>
                    <a:avLst/>
                    <a:gdLst>
                      <a:gd name="T0" fmla="*/ 20 w 40"/>
                      <a:gd name="T1" fmla="*/ 18 h 35"/>
                      <a:gd name="T2" fmla="*/ 20 w 40"/>
                      <a:gd name="T3" fmla="*/ 17 h 35"/>
                      <a:gd name="T4" fmla="*/ 20 w 40"/>
                      <a:gd name="T5" fmla="*/ 15 h 35"/>
                      <a:gd name="T6" fmla="*/ 19 w 40"/>
                      <a:gd name="T7" fmla="*/ 12 h 35"/>
                      <a:gd name="T8" fmla="*/ 17 w 40"/>
                      <a:gd name="T9" fmla="*/ 9 h 35"/>
                      <a:gd name="T10" fmla="*/ 13 w 40"/>
                      <a:gd name="T11" fmla="*/ 6 h 35"/>
                      <a:gd name="T12" fmla="*/ 10 w 40"/>
                      <a:gd name="T13" fmla="*/ 3 h 35"/>
                      <a:gd name="T14" fmla="*/ 5 w 40"/>
                      <a:gd name="T15" fmla="*/ 1 h 35"/>
                      <a:gd name="T16" fmla="*/ 0 w 40"/>
                      <a:gd name="T17" fmla="*/ 0 h 35"/>
                      <a:gd name="T18" fmla="*/ 2 w 40"/>
                      <a:gd name="T19" fmla="*/ 2 h 35"/>
                      <a:gd name="T20" fmla="*/ 5 w 40"/>
                      <a:gd name="T21" fmla="*/ 5 h 35"/>
                      <a:gd name="T22" fmla="*/ 8 w 40"/>
                      <a:gd name="T23" fmla="*/ 8 h 35"/>
                      <a:gd name="T24" fmla="*/ 11 w 40"/>
                      <a:gd name="T25" fmla="*/ 12 h 35"/>
                      <a:gd name="T26" fmla="*/ 14 w 40"/>
                      <a:gd name="T27" fmla="*/ 14 h 35"/>
                      <a:gd name="T28" fmla="*/ 16 w 40"/>
                      <a:gd name="T29" fmla="*/ 17 h 35"/>
                      <a:gd name="T30" fmla="*/ 19 w 40"/>
                      <a:gd name="T31" fmla="*/ 18 h 35"/>
                      <a:gd name="T32" fmla="*/ 20 w 40"/>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5">
                        <a:moveTo>
                          <a:pt x="39" y="35"/>
                        </a:moveTo>
                        <a:lnTo>
                          <a:pt x="40" y="33"/>
                        </a:lnTo>
                        <a:lnTo>
                          <a:pt x="40" y="30"/>
                        </a:lnTo>
                        <a:lnTo>
                          <a:pt x="37" y="24"/>
                        </a:lnTo>
                        <a:lnTo>
                          <a:pt x="33" y="18"/>
                        </a:lnTo>
                        <a:lnTo>
                          <a:pt x="26" y="12"/>
                        </a:lnTo>
                        <a:lnTo>
                          <a:pt x="19" y="6"/>
                        </a:lnTo>
                        <a:lnTo>
                          <a:pt x="10" y="2"/>
                        </a:lnTo>
                        <a:lnTo>
                          <a:pt x="0" y="0"/>
                        </a:lnTo>
                        <a:lnTo>
                          <a:pt x="4" y="4"/>
                        </a:lnTo>
                        <a:lnTo>
                          <a:pt x="10" y="10"/>
                        </a:lnTo>
                        <a:lnTo>
                          <a:pt x="16" y="16"/>
                        </a:lnTo>
                        <a:lnTo>
                          <a:pt x="22" y="23"/>
                        </a:lnTo>
                        <a:lnTo>
                          <a:pt x="27" y="28"/>
                        </a:lnTo>
                        <a:lnTo>
                          <a:pt x="32" y="33"/>
                        </a:lnTo>
                        <a:lnTo>
                          <a:pt x="37" y="35"/>
                        </a:lnTo>
                        <a:lnTo>
                          <a:pt x="39"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91" name="Freeform 52">
                    <a:extLst>
                      <a:ext uri="{FF2B5EF4-FFF2-40B4-BE49-F238E27FC236}">
                        <a16:creationId xmlns:a16="http://schemas.microsoft.com/office/drawing/2014/main" id="{A5DD76AF-013B-438F-BD47-80D42EFE5B0D}"/>
                      </a:ext>
                    </a:extLst>
                  </p:cNvPr>
                  <p:cNvSpPr>
                    <a:spLocks/>
                  </p:cNvSpPr>
                  <p:nvPr/>
                </p:nvSpPr>
                <p:spPr bwMode="auto">
                  <a:xfrm>
                    <a:off x="569" y="61"/>
                    <a:ext cx="23" cy="24"/>
                  </a:xfrm>
                  <a:custGeom>
                    <a:avLst/>
                    <a:gdLst>
                      <a:gd name="T0" fmla="*/ 22 w 45"/>
                      <a:gd name="T1" fmla="*/ 24 h 50"/>
                      <a:gd name="T2" fmla="*/ 23 w 45"/>
                      <a:gd name="T3" fmla="*/ 23 h 50"/>
                      <a:gd name="T4" fmla="*/ 22 w 45"/>
                      <a:gd name="T5" fmla="*/ 19 h 50"/>
                      <a:gd name="T6" fmla="*/ 19 w 45"/>
                      <a:gd name="T7" fmla="*/ 16 h 50"/>
                      <a:gd name="T8" fmla="*/ 16 w 45"/>
                      <a:gd name="T9" fmla="*/ 12 h 50"/>
                      <a:gd name="T10" fmla="*/ 12 w 45"/>
                      <a:gd name="T11" fmla="*/ 7 h 50"/>
                      <a:gd name="T12" fmla="*/ 8 w 45"/>
                      <a:gd name="T13" fmla="*/ 3 h 50"/>
                      <a:gd name="T14" fmla="*/ 4 w 45"/>
                      <a:gd name="T15" fmla="*/ 1 h 50"/>
                      <a:gd name="T16" fmla="*/ 0 w 45"/>
                      <a:gd name="T17" fmla="*/ 0 h 50"/>
                      <a:gd name="T18" fmla="*/ 2 w 45"/>
                      <a:gd name="T19" fmla="*/ 2 h 50"/>
                      <a:gd name="T20" fmla="*/ 4 w 45"/>
                      <a:gd name="T21" fmla="*/ 6 h 50"/>
                      <a:gd name="T22" fmla="*/ 7 w 45"/>
                      <a:gd name="T23" fmla="*/ 10 h 50"/>
                      <a:gd name="T24" fmla="*/ 11 w 45"/>
                      <a:gd name="T25" fmla="*/ 14 h 50"/>
                      <a:gd name="T26" fmla="*/ 13 w 45"/>
                      <a:gd name="T27" fmla="*/ 18 h 50"/>
                      <a:gd name="T28" fmla="*/ 17 w 45"/>
                      <a:gd name="T29" fmla="*/ 22 h 50"/>
                      <a:gd name="T30" fmla="*/ 20 w 45"/>
                      <a:gd name="T31" fmla="*/ 24 h 50"/>
                      <a:gd name="T32" fmla="*/ 22 w 45"/>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0">
                        <a:moveTo>
                          <a:pt x="44" y="50"/>
                        </a:moveTo>
                        <a:lnTo>
                          <a:pt x="45" y="47"/>
                        </a:lnTo>
                        <a:lnTo>
                          <a:pt x="43" y="40"/>
                        </a:lnTo>
                        <a:lnTo>
                          <a:pt x="38" y="33"/>
                        </a:lnTo>
                        <a:lnTo>
                          <a:pt x="31" y="24"/>
                        </a:lnTo>
                        <a:lnTo>
                          <a:pt x="24" y="15"/>
                        </a:lnTo>
                        <a:lnTo>
                          <a:pt x="16" y="7"/>
                        </a:lnTo>
                        <a:lnTo>
                          <a:pt x="7" y="2"/>
                        </a:lnTo>
                        <a:lnTo>
                          <a:pt x="0" y="0"/>
                        </a:lnTo>
                        <a:lnTo>
                          <a:pt x="3" y="5"/>
                        </a:lnTo>
                        <a:lnTo>
                          <a:pt x="8" y="12"/>
                        </a:lnTo>
                        <a:lnTo>
                          <a:pt x="14" y="21"/>
                        </a:lnTo>
                        <a:lnTo>
                          <a:pt x="21" y="30"/>
                        </a:lnTo>
                        <a:lnTo>
                          <a:pt x="26" y="38"/>
                        </a:lnTo>
                        <a:lnTo>
                          <a:pt x="33" y="45"/>
                        </a:lnTo>
                        <a:lnTo>
                          <a:pt x="39" y="50"/>
                        </a:lnTo>
                        <a:lnTo>
                          <a:pt x="44"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92" name="Freeform 53">
                    <a:extLst>
                      <a:ext uri="{FF2B5EF4-FFF2-40B4-BE49-F238E27FC236}">
                        <a16:creationId xmlns:a16="http://schemas.microsoft.com/office/drawing/2014/main" id="{15DE04D3-D310-4947-8B4A-819FA4FDD68E}"/>
                      </a:ext>
                    </a:extLst>
                  </p:cNvPr>
                  <p:cNvSpPr>
                    <a:spLocks/>
                  </p:cNvSpPr>
                  <p:nvPr/>
                </p:nvSpPr>
                <p:spPr bwMode="auto">
                  <a:xfrm>
                    <a:off x="537" y="73"/>
                    <a:ext cx="17" cy="20"/>
                  </a:xfrm>
                  <a:custGeom>
                    <a:avLst/>
                    <a:gdLst>
                      <a:gd name="T0" fmla="*/ 16 w 34"/>
                      <a:gd name="T1" fmla="*/ 20 h 42"/>
                      <a:gd name="T2" fmla="*/ 17 w 34"/>
                      <a:gd name="T3" fmla="*/ 19 h 42"/>
                      <a:gd name="T4" fmla="*/ 17 w 34"/>
                      <a:gd name="T5" fmla="*/ 16 h 42"/>
                      <a:gd name="T6" fmla="*/ 15 w 34"/>
                      <a:gd name="T7" fmla="*/ 13 h 42"/>
                      <a:gd name="T8" fmla="*/ 12 w 34"/>
                      <a:gd name="T9" fmla="*/ 9 h 42"/>
                      <a:gd name="T10" fmla="*/ 9 w 34"/>
                      <a:gd name="T11" fmla="*/ 6 h 42"/>
                      <a:gd name="T12" fmla="*/ 6 w 34"/>
                      <a:gd name="T13" fmla="*/ 3 h 42"/>
                      <a:gd name="T14" fmla="*/ 3 w 34"/>
                      <a:gd name="T15" fmla="*/ 0 h 42"/>
                      <a:gd name="T16" fmla="*/ 0 w 34"/>
                      <a:gd name="T17" fmla="*/ 0 h 42"/>
                      <a:gd name="T18" fmla="*/ 3 w 34"/>
                      <a:gd name="T19" fmla="*/ 4 h 42"/>
                      <a:gd name="T20" fmla="*/ 7 w 34"/>
                      <a:gd name="T21" fmla="*/ 11 h 42"/>
                      <a:gd name="T22" fmla="*/ 12 w 34"/>
                      <a:gd name="T23" fmla="*/ 17 h 42"/>
                      <a:gd name="T24" fmla="*/ 16 w 34"/>
                      <a:gd name="T25" fmla="*/ 2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42">
                        <a:moveTo>
                          <a:pt x="32" y="42"/>
                        </a:moveTo>
                        <a:lnTo>
                          <a:pt x="34" y="39"/>
                        </a:lnTo>
                        <a:lnTo>
                          <a:pt x="33" y="34"/>
                        </a:lnTo>
                        <a:lnTo>
                          <a:pt x="29" y="27"/>
                        </a:lnTo>
                        <a:lnTo>
                          <a:pt x="24" y="19"/>
                        </a:lnTo>
                        <a:lnTo>
                          <a:pt x="18" y="12"/>
                        </a:lnTo>
                        <a:lnTo>
                          <a:pt x="12" y="6"/>
                        </a:lnTo>
                        <a:lnTo>
                          <a:pt x="5" y="1"/>
                        </a:lnTo>
                        <a:lnTo>
                          <a:pt x="0" y="0"/>
                        </a:lnTo>
                        <a:lnTo>
                          <a:pt x="6" y="9"/>
                        </a:lnTo>
                        <a:lnTo>
                          <a:pt x="14" y="23"/>
                        </a:lnTo>
                        <a:lnTo>
                          <a:pt x="24" y="36"/>
                        </a:lnTo>
                        <a:lnTo>
                          <a:pt x="3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93" name="Freeform 54">
                    <a:extLst>
                      <a:ext uri="{FF2B5EF4-FFF2-40B4-BE49-F238E27FC236}">
                        <a16:creationId xmlns:a16="http://schemas.microsoft.com/office/drawing/2014/main" id="{3A6AEB8B-9EEF-4A3B-BBE6-F7E623660027}"/>
                      </a:ext>
                    </a:extLst>
                  </p:cNvPr>
                  <p:cNvSpPr>
                    <a:spLocks/>
                  </p:cNvSpPr>
                  <p:nvPr/>
                </p:nvSpPr>
                <p:spPr bwMode="auto">
                  <a:xfrm>
                    <a:off x="647" y="53"/>
                    <a:ext cx="22" cy="3"/>
                  </a:xfrm>
                  <a:custGeom>
                    <a:avLst/>
                    <a:gdLst>
                      <a:gd name="T0" fmla="*/ 0 w 45"/>
                      <a:gd name="T1" fmla="*/ 3 h 7"/>
                      <a:gd name="T2" fmla="*/ 2 w 45"/>
                      <a:gd name="T3" fmla="*/ 3 h 7"/>
                      <a:gd name="T4" fmla="*/ 5 w 45"/>
                      <a:gd name="T5" fmla="*/ 2 h 7"/>
                      <a:gd name="T6" fmla="*/ 8 w 45"/>
                      <a:gd name="T7" fmla="*/ 2 h 7"/>
                      <a:gd name="T8" fmla="*/ 12 w 45"/>
                      <a:gd name="T9" fmla="*/ 1 h 7"/>
                      <a:gd name="T10" fmla="*/ 16 w 45"/>
                      <a:gd name="T11" fmla="*/ 0 h 7"/>
                      <a:gd name="T12" fmla="*/ 19 w 45"/>
                      <a:gd name="T13" fmla="*/ 0 h 7"/>
                      <a:gd name="T14" fmla="*/ 22 w 45"/>
                      <a:gd name="T15" fmla="*/ 0 h 7"/>
                      <a:gd name="T16" fmla="*/ 22 w 45"/>
                      <a:gd name="T17" fmla="*/ 1 h 7"/>
                      <a:gd name="T18" fmla="*/ 22 w 45"/>
                      <a:gd name="T19" fmla="*/ 2 h 7"/>
                      <a:gd name="T20" fmla="*/ 19 w 45"/>
                      <a:gd name="T21" fmla="*/ 3 h 7"/>
                      <a:gd name="T22" fmla="*/ 17 w 45"/>
                      <a:gd name="T23" fmla="*/ 3 h 7"/>
                      <a:gd name="T24" fmla="*/ 13 w 45"/>
                      <a:gd name="T25" fmla="*/ 3 h 7"/>
                      <a:gd name="T26" fmla="*/ 9 w 45"/>
                      <a:gd name="T27" fmla="*/ 3 h 7"/>
                      <a:gd name="T28" fmla="*/ 5 w 45"/>
                      <a:gd name="T29" fmla="*/ 3 h 7"/>
                      <a:gd name="T30" fmla="*/ 2 w 45"/>
                      <a:gd name="T31" fmla="*/ 3 h 7"/>
                      <a:gd name="T32" fmla="*/ 0 w 45"/>
                      <a:gd name="T33" fmla="*/ 3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
                        <a:moveTo>
                          <a:pt x="0" y="6"/>
                        </a:moveTo>
                        <a:lnTo>
                          <a:pt x="4" y="6"/>
                        </a:lnTo>
                        <a:lnTo>
                          <a:pt x="10" y="5"/>
                        </a:lnTo>
                        <a:lnTo>
                          <a:pt x="16" y="4"/>
                        </a:lnTo>
                        <a:lnTo>
                          <a:pt x="24" y="2"/>
                        </a:lnTo>
                        <a:lnTo>
                          <a:pt x="33" y="1"/>
                        </a:lnTo>
                        <a:lnTo>
                          <a:pt x="39" y="0"/>
                        </a:lnTo>
                        <a:lnTo>
                          <a:pt x="44" y="0"/>
                        </a:lnTo>
                        <a:lnTo>
                          <a:pt x="45" y="2"/>
                        </a:lnTo>
                        <a:lnTo>
                          <a:pt x="44" y="5"/>
                        </a:lnTo>
                        <a:lnTo>
                          <a:pt x="39" y="7"/>
                        </a:lnTo>
                        <a:lnTo>
                          <a:pt x="34" y="7"/>
                        </a:lnTo>
                        <a:lnTo>
                          <a:pt x="27" y="7"/>
                        </a:lnTo>
                        <a:lnTo>
                          <a:pt x="19" y="7"/>
                        </a:lnTo>
                        <a:lnTo>
                          <a:pt x="11" y="7"/>
                        </a:lnTo>
                        <a:lnTo>
                          <a:pt x="5"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94" name="Freeform 55">
                    <a:extLst>
                      <a:ext uri="{FF2B5EF4-FFF2-40B4-BE49-F238E27FC236}">
                        <a16:creationId xmlns:a16="http://schemas.microsoft.com/office/drawing/2014/main" id="{A1829920-2AC9-423A-9235-B9DB7616721E}"/>
                      </a:ext>
                    </a:extLst>
                  </p:cNvPr>
                  <p:cNvSpPr>
                    <a:spLocks/>
                  </p:cNvSpPr>
                  <p:nvPr/>
                </p:nvSpPr>
                <p:spPr bwMode="auto">
                  <a:xfrm>
                    <a:off x="621" y="28"/>
                    <a:ext cx="30" cy="27"/>
                  </a:xfrm>
                  <a:custGeom>
                    <a:avLst/>
                    <a:gdLst>
                      <a:gd name="T0" fmla="*/ 0 w 60"/>
                      <a:gd name="T1" fmla="*/ 27 h 55"/>
                      <a:gd name="T2" fmla="*/ 4 w 60"/>
                      <a:gd name="T3" fmla="*/ 25 h 55"/>
                      <a:gd name="T4" fmla="*/ 9 w 60"/>
                      <a:gd name="T5" fmla="*/ 22 h 55"/>
                      <a:gd name="T6" fmla="*/ 14 w 60"/>
                      <a:gd name="T7" fmla="*/ 18 h 55"/>
                      <a:gd name="T8" fmla="*/ 20 w 60"/>
                      <a:gd name="T9" fmla="*/ 13 h 55"/>
                      <a:gd name="T10" fmla="*/ 25 w 60"/>
                      <a:gd name="T11" fmla="*/ 9 h 55"/>
                      <a:gd name="T12" fmla="*/ 29 w 60"/>
                      <a:gd name="T13" fmla="*/ 5 h 55"/>
                      <a:gd name="T14" fmla="*/ 30 w 60"/>
                      <a:gd name="T15" fmla="*/ 2 h 55"/>
                      <a:gd name="T16" fmla="*/ 30 w 60"/>
                      <a:gd name="T17" fmla="*/ 0 h 55"/>
                      <a:gd name="T18" fmla="*/ 28 w 60"/>
                      <a:gd name="T19" fmla="*/ 0 h 55"/>
                      <a:gd name="T20" fmla="*/ 24 w 60"/>
                      <a:gd name="T21" fmla="*/ 2 h 55"/>
                      <a:gd name="T22" fmla="*/ 20 w 60"/>
                      <a:gd name="T23" fmla="*/ 6 h 55"/>
                      <a:gd name="T24" fmla="*/ 16 w 60"/>
                      <a:gd name="T25" fmla="*/ 11 h 55"/>
                      <a:gd name="T26" fmla="*/ 11 w 60"/>
                      <a:gd name="T27" fmla="*/ 16 h 55"/>
                      <a:gd name="T28" fmla="*/ 7 w 60"/>
                      <a:gd name="T29" fmla="*/ 21 h 55"/>
                      <a:gd name="T30" fmla="*/ 3 w 60"/>
                      <a:gd name="T31" fmla="*/ 25 h 55"/>
                      <a:gd name="T32" fmla="*/ 0 w 60"/>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5">
                        <a:moveTo>
                          <a:pt x="0" y="55"/>
                        </a:moveTo>
                        <a:lnTo>
                          <a:pt x="7" y="51"/>
                        </a:lnTo>
                        <a:lnTo>
                          <a:pt x="17" y="44"/>
                        </a:lnTo>
                        <a:lnTo>
                          <a:pt x="28" y="36"/>
                        </a:lnTo>
                        <a:lnTo>
                          <a:pt x="40" y="27"/>
                        </a:lnTo>
                        <a:lnTo>
                          <a:pt x="49" y="19"/>
                        </a:lnTo>
                        <a:lnTo>
                          <a:pt x="57" y="11"/>
                        </a:lnTo>
                        <a:lnTo>
                          <a:pt x="60" y="4"/>
                        </a:lnTo>
                        <a:lnTo>
                          <a:pt x="59" y="0"/>
                        </a:lnTo>
                        <a:lnTo>
                          <a:pt x="55" y="0"/>
                        </a:lnTo>
                        <a:lnTo>
                          <a:pt x="48" y="5"/>
                        </a:lnTo>
                        <a:lnTo>
                          <a:pt x="40" y="12"/>
                        </a:lnTo>
                        <a:lnTo>
                          <a:pt x="32" y="22"/>
                        </a:lnTo>
                        <a:lnTo>
                          <a:pt x="22" y="32"/>
                        </a:lnTo>
                        <a:lnTo>
                          <a:pt x="14" y="42"/>
                        </a:lnTo>
                        <a:lnTo>
                          <a:pt x="6"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95" name="Freeform 56">
                    <a:extLst>
                      <a:ext uri="{FF2B5EF4-FFF2-40B4-BE49-F238E27FC236}">
                        <a16:creationId xmlns:a16="http://schemas.microsoft.com/office/drawing/2014/main" id="{7E78A171-1859-401E-86F2-385A6B516BC8}"/>
                      </a:ext>
                    </a:extLst>
                  </p:cNvPr>
                  <p:cNvSpPr>
                    <a:spLocks/>
                  </p:cNvSpPr>
                  <p:nvPr/>
                </p:nvSpPr>
                <p:spPr bwMode="auto">
                  <a:xfrm>
                    <a:off x="610" y="28"/>
                    <a:ext cx="27" cy="28"/>
                  </a:xfrm>
                  <a:custGeom>
                    <a:avLst/>
                    <a:gdLst>
                      <a:gd name="T0" fmla="*/ 0 w 54"/>
                      <a:gd name="T1" fmla="*/ 28 h 57"/>
                      <a:gd name="T2" fmla="*/ 4 w 54"/>
                      <a:gd name="T3" fmla="*/ 26 h 57"/>
                      <a:gd name="T4" fmla="*/ 8 w 54"/>
                      <a:gd name="T5" fmla="*/ 22 h 57"/>
                      <a:gd name="T6" fmla="*/ 13 w 54"/>
                      <a:gd name="T7" fmla="*/ 18 h 57"/>
                      <a:gd name="T8" fmla="*/ 18 w 54"/>
                      <a:gd name="T9" fmla="*/ 13 h 57"/>
                      <a:gd name="T10" fmla="*/ 23 w 54"/>
                      <a:gd name="T11" fmla="*/ 8 h 57"/>
                      <a:gd name="T12" fmla="*/ 26 w 54"/>
                      <a:gd name="T13" fmla="*/ 4 h 57"/>
                      <a:gd name="T14" fmla="*/ 27 w 54"/>
                      <a:gd name="T15" fmla="*/ 1 h 57"/>
                      <a:gd name="T16" fmla="*/ 27 w 54"/>
                      <a:gd name="T17" fmla="*/ 0 h 57"/>
                      <a:gd name="T18" fmla="*/ 24 w 54"/>
                      <a:gd name="T19" fmla="*/ 1 h 57"/>
                      <a:gd name="T20" fmla="*/ 20 w 54"/>
                      <a:gd name="T21" fmla="*/ 4 h 57"/>
                      <a:gd name="T22" fmla="*/ 17 w 54"/>
                      <a:gd name="T23" fmla="*/ 8 h 57"/>
                      <a:gd name="T24" fmla="*/ 13 w 54"/>
                      <a:gd name="T25" fmla="*/ 13 h 57"/>
                      <a:gd name="T26" fmla="*/ 9 w 54"/>
                      <a:gd name="T27" fmla="*/ 18 h 57"/>
                      <a:gd name="T28" fmla="*/ 5 w 54"/>
                      <a:gd name="T29" fmla="*/ 23 h 57"/>
                      <a:gd name="T30" fmla="*/ 2 w 54"/>
                      <a:gd name="T31" fmla="*/ 27 h 57"/>
                      <a:gd name="T32" fmla="*/ 0 w 54"/>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7">
                        <a:moveTo>
                          <a:pt x="0" y="57"/>
                        </a:moveTo>
                        <a:lnTo>
                          <a:pt x="7" y="52"/>
                        </a:lnTo>
                        <a:lnTo>
                          <a:pt x="16" y="44"/>
                        </a:lnTo>
                        <a:lnTo>
                          <a:pt x="25" y="36"/>
                        </a:lnTo>
                        <a:lnTo>
                          <a:pt x="35" y="26"/>
                        </a:lnTo>
                        <a:lnTo>
                          <a:pt x="45" y="17"/>
                        </a:lnTo>
                        <a:lnTo>
                          <a:pt x="51" y="9"/>
                        </a:lnTo>
                        <a:lnTo>
                          <a:pt x="54" y="3"/>
                        </a:lnTo>
                        <a:lnTo>
                          <a:pt x="53" y="0"/>
                        </a:lnTo>
                        <a:lnTo>
                          <a:pt x="47" y="3"/>
                        </a:lnTo>
                        <a:lnTo>
                          <a:pt x="40" y="9"/>
                        </a:lnTo>
                        <a:lnTo>
                          <a:pt x="33" y="17"/>
                        </a:lnTo>
                        <a:lnTo>
                          <a:pt x="25" y="27"/>
                        </a:lnTo>
                        <a:lnTo>
                          <a:pt x="17" y="36"/>
                        </a:lnTo>
                        <a:lnTo>
                          <a:pt x="10" y="47"/>
                        </a:lnTo>
                        <a:lnTo>
                          <a:pt x="4" y="54"/>
                        </a:lnTo>
                        <a:lnTo>
                          <a:pt x="0"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96" name="Freeform 57">
                    <a:extLst>
                      <a:ext uri="{FF2B5EF4-FFF2-40B4-BE49-F238E27FC236}">
                        <a16:creationId xmlns:a16="http://schemas.microsoft.com/office/drawing/2014/main" id="{91B19A8A-2F16-413A-B017-C68F0F060DB5}"/>
                      </a:ext>
                    </a:extLst>
                  </p:cNvPr>
                  <p:cNvSpPr>
                    <a:spLocks/>
                  </p:cNvSpPr>
                  <p:nvPr/>
                </p:nvSpPr>
                <p:spPr bwMode="auto">
                  <a:xfrm>
                    <a:off x="597" y="28"/>
                    <a:ext cx="24" cy="30"/>
                  </a:xfrm>
                  <a:custGeom>
                    <a:avLst/>
                    <a:gdLst>
                      <a:gd name="T0" fmla="*/ 0 w 47"/>
                      <a:gd name="T1" fmla="*/ 30 h 60"/>
                      <a:gd name="T2" fmla="*/ 4 w 47"/>
                      <a:gd name="T3" fmla="*/ 28 h 60"/>
                      <a:gd name="T4" fmla="*/ 8 w 47"/>
                      <a:gd name="T5" fmla="*/ 23 h 60"/>
                      <a:gd name="T6" fmla="*/ 13 w 47"/>
                      <a:gd name="T7" fmla="*/ 18 h 60"/>
                      <a:gd name="T8" fmla="*/ 17 w 47"/>
                      <a:gd name="T9" fmla="*/ 14 h 60"/>
                      <a:gd name="T10" fmla="*/ 21 w 47"/>
                      <a:gd name="T11" fmla="*/ 8 h 60"/>
                      <a:gd name="T12" fmla="*/ 23 w 47"/>
                      <a:gd name="T13" fmla="*/ 4 h 60"/>
                      <a:gd name="T14" fmla="*/ 24 w 47"/>
                      <a:gd name="T15" fmla="*/ 2 h 60"/>
                      <a:gd name="T16" fmla="*/ 23 w 47"/>
                      <a:gd name="T17" fmla="*/ 0 h 60"/>
                      <a:gd name="T18" fmla="*/ 21 w 47"/>
                      <a:gd name="T19" fmla="*/ 2 h 60"/>
                      <a:gd name="T20" fmla="*/ 18 w 47"/>
                      <a:gd name="T21" fmla="*/ 4 h 60"/>
                      <a:gd name="T22" fmla="*/ 15 w 47"/>
                      <a:gd name="T23" fmla="*/ 8 h 60"/>
                      <a:gd name="T24" fmla="*/ 12 w 47"/>
                      <a:gd name="T25" fmla="*/ 14 h 60"/>
                      <a:gd name="T26" fmla="*/ 9 w 47"/>
                      <a:gd name="T27" fmla="*/ 19 h 60"/>
                      <a:gd name="T28" fmla="*/ 6 w 47"/>
                      <a:gd name="T29" fmla="*/ 24 h 60"/>
                      <a:gd name="T30" fmla="*/ 3 w 47"/>
                      <a:gd name="T31" fmla="*/ 28 h 60"/>
                      <a:gd name="T32" fmla="*/ 0 w 47"/>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0">
                        <a:moveTo>
                          <a:pt x="0" y="60"/>
                        </a:moveTo>
                        <a:lnTo>
                          <a:pt x="7" y="55"/>
                        </a:lnTo>
                        <a:lnTo>
                          <a:pt x="16" y="46"/>
                        </a:lnTo>
                        <a:lnTo>
                          <a:pt x="26" y="36"/>
                        </a:lnTo>
                        <a:lnTo>
                          <a:pt x="34" y="27"/>
                        </a:lnTo>
                        <a:lnTo>
                          <a:pt x="41" y="16"/>
                        </a:lnTo>
                        <a:lnTo>
                          <a:pt x="46" y="8"/>
                        </a:lnTo>
                        <a:lnTo>
                          <a:pt x="47" y="3"/>
                        </a:lnTo>
                        <a:lnTo>
                          <a:pt x="46" y="0"/>
                        </a:lnTo>
                        <a:lnTo>
                          <a:pt x="42" y="3"/>
                        </a:lnTo>
                        <a:lnTo>
                          <a:pt x="36" y="8"/>
                        </a:lnTo>
                        <a:lnTo>
                          <a:pt x="30" y="16"/>
                        </a:lnTo>
                        <a:lnTo>
                          <a:pt x="23" y="27"/>
                        </a:lnTo>
                        <a:lnTo>
                          <a:pt x="18" y="38"/>
                        </a:lnTo>
                        <a:lnTo>
                          <a:pt x="11" y="48"/>
                        </a:lnTo>
                        <a:lnTo>
                          <a:pt x="5" y="56"/>
                        </a:lnTo>
                        <a:lnTo>
                          <a:pt x="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97" name="Freeform 58">
                    <a:extLst>
                      <a:ext uri="{FF2B5EF4-FFF2-40B4-BE49-F238E27FC236}">
                        <a16:creationId xmlns:a16="http://schemas.microsoft.com/office/drawing/2014/main" id="{DECCF97D-4060-4DFD-8F01-23C403DDBDC1}"/>
                      </a:ext>
                    </a:extLst>
                  </p:cNvPr>
                  <p:cNvSpPr>
                    <a:spLocks/>
                  </p:cNvSpPr>
                  <p:nvPr/>
                </p:nvSpPr>
                <p:spPr bwMode="auto">
                  <a:xfrm>
                    <a:off x="584" y="33"/>
                    <a:ext cx="18" cy="28"/>
                  </a:xfrm>
                  <a:custGeom>
                    <a:avLst/>
                    <a:gdLst>
                      <a:gd name="T0" fmla="*/ 0 w 36"/>
                      <a:gd name="T1" fmla="*/ 28 h 55"/>
                      <a:gd name="T2" fmla="*/ 3 w 36"/>
                      <a:gd name="T3" fmla="*/ 25 h 55"/>
                      <a:gd name="T4" fmla="*/ 7 w 36"/>
                      <a:gd name="T5" fmla="*/ 21 h 55"/>
                      <a:gd name="T6" fmla="*/ 10 w 36"/>
                      <a:gd name="T7" fmla="*/ 17 h 55"/>
                      <a:gd name="T8" fmla="*/ 13 w 36"/>
                      <a:gd name="T9" fmla="*/ 12 h 55"/>
                      <a:gd name="T10" fmla="*/ 16 w 36"/>
                      <a:gd name="T11" fmla="*/ 8 h 55"/>
                      <a:gd name="T12" fmla="*/ 18 w 36"/>
                      <a:gd name="T13" fmla="*/ 4 h 55"/>
                      <a:gd name="T14" fmla="*/ 18 w 36"/>
                      <a:gd name="T15" fmla="*/ 1 h 55"/>
                      <a:gd name="T16" fmla="*/ 16 w 36"/>
                      <a:gd name="T17" fmla="*/ 0 h 55"/>
                      <a:gd name="T18" fmla="*/ 11 w 36"/>
                      <a:gd name="T19" fmla="*/ 4 h 55"/>
                      <a:gd name="T20" fmla="*/ 8 w 36"/>
                      <a:gd name="T21" fmla="*/ 12 h 55"/>
                      <a:gd name="T22" fmla="*/ 4 w 36"/>
                      <a:gd name="T23" fmla="*/ 21 h 55"/>
                      <a:gd name="T24" fmla="*/ 0 w 36"/>
                      <a:gd name="T25" fmla="*/ 28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55">
                        <a:moveTo>
                          <a:pt x="0" y="55"/>
                        </a:moveTo>
                        <a:lnTo>
                          <a:pt x="6" y="50"/>
                        </a:lnTo>
                        <a:lnTo>
                          <a:pt x="13" y="42"/>
                        </a:lnTo>
                        <a:lnTo>
                          <a:pt x="19" y="33"/>
                        </a:lnTo>
                        <a:lnTo>
                          <a:pt x="26" y="24"/>
                        </a:lnTo>
                        <a:lnTo>
                          <a:pt x="32" y="15"/>
                        </a:lnTo>
                        <a:lnTo>
                          <a:pt x="36" y="7"/>
                        </a:lnTo>
                        <a:lnTo>
                          <a:pt x="36" y="2"/>
                        </a:lnTo>
                        <a:lnTo>
                          <a:pt x="32" y="0"/>
                        </a:lnTo>
                        <a:lnTo>
                          <a:pt x="22" y="8"/>
                        </a:lnTo>
                        <a:lnTo>
                          <a:pt x="15" y="24"/>
                        </a:lnTo>
                        <a:lnTo>
                          <a:pt x="7" y="42"/>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98" name="Freeform 59">
                    <a:extLst>
                      <a:ext uri="{FF2B5EF4-FFF2-40B4-BE49-F238E27FC236}">
                        <a16:creationId xmlns:a16="http://schemas.microsoft.com/office/drawing/2014/main" id="{8E34B868-CFD9-4C5B-9057-1163F9F20678}"/>
                      </a:ext>
                    </a:extLst>
                  </p:cNvPr>
                  <p:cNvSpPr>
                    <a:spLocks/>
                  </p:cNvSpPr>
                  <p:nvPr/>
                </p:nvSpPr>
                <p:spPr bwMode="auto">
                  <a:xfrm>
                    <a:off x="571" y="36"/>
                    <a:ext cx="16" cy="27"/>
                  </a:xfrm>
                  <a:custGeom>
                    <a:avLst/>
                    <a:gdLst>
                      <a:gd name="T0" fmla="*/ 0 w 33"/>
                      <a:gd name="T1" fmla="*/ 27 h 53"/>
                      <a:gd name="T2" fmla="*/ 2 w 33"/>
                      <a:gd name="T3" fmla="*/ 24 h 53"/>
                      <a:gd name="T4" fmla="*/ 5 w 33"/>
                      <a:gd name="T5" fmla="*/ 20 h 53"/>
                      <a:gd name="T6" fmla="*/ 8 w 33"/>
                      <a:gd name="T7" fmla="*/ 16 h 53"/>
                      <a:gd name="T8" fmla="*/ 11 w 33"/>
                      <a:gd name="T9" fmla="*/ 10 h 53"/>
                      <a:gd name="T10" fmla="*/ 14 w 33"/>
                      <a:gd name="T11" fmla="*/ 6 h 53"/>
                      <a:gd name="T12" fmla="*/ 15 w 33"/>
                      <a:gd name="T13" fmla="*/ 2 h 53"/>
                      <a:gd name="T14" fmla="*/ 16 w 33"/>
                      <a:gd name="T15" fmla="*/ 0 h 53"/>
                      <a:gd name="T16" fmla="*/ 14 w 33"/>
                      <a:gd name="T17" fmla="*/ 0 h 53"/>
                      <a:gd name="T18" fmla="*/ 9 w 33"/>
                      <a:gd name="T19" fmla="*/ 5 h 53"/>
                      <a:gd name="T20" fmla="*/ 5 w 33"/>
                      <a:gd name="T21" fmla="*/ 13 h 53"/>
                      <a:gd name="T22" fmla="*/ 2 w 33"/>
                      <a:gd name="T23" fmla="*/ 21 h 53"/>
                      <a:gd name="T24" fmla="*/ 0 w 33"/>
                      <a:gd name="T25" fmla="*/ 27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3">
                        <a:moveTo>
                          <a:pt x="0" y="53"/>
                        </a:moveTo>
                        <a:lnTo>
                          <a:pt x="5" y="48"/>
                        </a:lnTo>
                        <a:lnTo>
                          <a:pt x="11" y="40"/>
                        </a:lnTo>
                        <a:lnTo>
                          <a:pt x="16" y="31"/>
                        </a:lnTo>
                        <a:lnTo>
                          <a:pt x="23" y="20"/>
                        </a:lnTo>
                        <a:lnTo>
                          <a:pt x="28" y="12"/>
                        </a:lnTo>
                        <a:lnTo>
                          <a:pt x="31" y="4"/>
                        </a:lnTo>
                        <a:lnTo>
                          <a:pt x="33" y="0"/>
                        </a:lnTo>
                        <a:lnTo>
                          <a:pt x="29" y="0"/>
                        </a:lnTo>
                        <a:lnTo>
                          <a:pt x="19" y="9"/>
                        </a:lnTo>
                        <a:lnTo>
                          <a:pt x="11" y="25"/>
                        </a:lnTo>
                        <a:lnTo>
                          <a:pt x="5" y="42"/>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99" name="Freeform 60">
                    <a:extLst>
                      <a:ext uri="{FF2B5EF4-FFF2-40B4-BE49-F238E27FC236}">
                        <a16:creationId xmlns:a16="http://schemas.microsoft.com/office/drawing/2014/main" id="{DED4274F-0A88-4D7F-8CB6-40C010AA385D}"/>
                      </a:ext>
                    </a:extLst>
                  </p:cNvPr>
                  <p:cNvSpPr>
                    <a:spLocks/>
                  </p:cNvSpPr>
                  <p:nvPr/>
                </p:nvSpPr>
                <p:spPr bwMode="auto">
                  <a:xfrm>
                    <a:off x="557" y="43"/>
                    <a:ext cx="8" cy="23"/>
                  </a:xfrm>
                  <a:custGeom>
                    <a:avLst/>
                    <a:gdLst>
                      <a:gd name="T0" fmla="*/ 0 w 16"/>
                      <a:gd name="T1" fmla="*/ 23 h 47"/>
                      <a:gd name="T2" fmla="*/ 4 w 16"/>
                      <a:gd name="T3" fmla="*/ 17 h 47"/>
                      <a:gd name="T4" fmla="*/ 7 w 16"/>
                      <a:gd name="T5" fmla="*/ 9 h 47"/>
                      <a:gd name="T6" fmla="*/ 8 w 16"/>
                      <a:gd name="T7" fmla="*/ 2 h 47"/>
                      <a:gd name="T8" fmla="*/ 5 w 16"/>
                      <a:gd name="T9" fmla="*/ 0 h 47"/>
                      <a:gd name="T10" fmla="*/ 2 w 16"/>
                      <a:gd name="T11" fmla="*/ 3 h 47"/>
                      <a:gd name="T12" fmla="*/ 1 w 16"/>
                      <a:gd name="T13" fmla="*/ 10 h 47"/>
                      <a:gd name="T14" fmla="*/ 1 w 16"/>
                      <a:gd name="T15" fmla="*/ 17 h 47"/>
                      <a:gd name="T16" fmla="*/ 0 w 16"/>
                      <a:gd name="T17" fmla="*/ 23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47"/>
                        </a:moveTo>
                        <a:lnTo>
                          <a:pt x="8" y="34"/>
                        </a:lnTo>
                        <a:lnTo>
                          <a:pt x="14" y="18"/>
                        </a:lnTo>
                        <a:lnTo>
                          <a:pt x="16" y="5"/>
                        </a:lnTo>
                        <a:lnTo>
                          <a:pt x="10" y="0"/>
                        </a:lnTo>
                        <a:lnTo>
                          <a:pt x="3" y="7"/>
                        </a:lnTo>
                        <a:lnTo>
                          <a:pt x="2" y="20"/>
                        </a:lnTo>
                        <a:lnTo>
                          <a:pt x="2" y="35"/>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00" name="Freeform 61">
                    <a:extLst>
                      <a:ext uri="{FF2B5EF4-FFF2-40B4-BE49-F238E27FC236}">
                        <a16:creationId xmlns:a16="http://schemas.microsoft.com/office/drawing/2014/main" id="{0EAA3A3F-0A11-465A-BF68-C1533B854A80}"/>
                      </a:ext>
                    </a:extLst>
                  </p:cNvPr>
                  <p:cNvSpPr>
                    <a:spLocks/>
                  </p:cNvSpPr>
                  <p:nvPr/>
                </p:nvSpPr>
                <p:spPr bwMode="auto">
                  <a:xfrm>
                    <a:off x="546" y="50"/>
                    <a:ext cx="4" cy="20"/>
                  </a:xfrm>
                  <a:custGeom>
                    <a:avLst/>
                    <a:gdLst>
                      <a:gd name="T0" fmla="*/ 1 w 9"/>
                      <a:gd name="T1" fmla="*/ 20 h 41"/>
                      <a:gd name="T2" fmla="*/ 3 w 9"/>
                      <a:gd name="T3" fmla="*/ 15 h 41"/>
                      <a:gd name="T4" fmla="*/ 4 w 9"/>
                      <a:gd name="T5" fmla="*/ 8 h 41"/>
                      <a:gd name="T6" fmla="*/ 4 w 9"/>
                      <a:gd name="T7" fmla="*/ 2 h 41"/>
                      <a:gd name="T8" fmla="*/ 2 w 9"/>
                      <a:gd name="T9" fmla="*/ 0 h 41"/>
                      <a:gd name="T10" fmla="*/ 0 w 9"/>
                      <a:gd name="T11" fmla="*/ 3 h 41"/>
                      <a:gd name="T12" fmla="*/ 0 w 9"/>
                      <a:gd name="T13" fmla="*/ 8 h 41"/>
                      <a:gd name="T14" fmla="*/ 1 w 9"/>
                      <a:gd name="T15" fmla="*/ 14 h 41"/>
                      <a:gd name="T16" fmla="*/ 1 w 9"/>
                      <a:gd name="T17" fmla="*/ 2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1">
                        <a:moveTo>
                          <a:pt x="2" y="41"/>
                        </a:moveTo>
                        <a:lnTo>
                          <a:pt x="6" y="30"/>
                        </a:lnTo>
                        <a:lnTo>
                          <a:pt x="9" y="16"/>
                        </a:lnTo>
                        <a:lnTo>
                          <a:pt x="9" y="4"/>
                        </a:lnTo>
                        <a:lnTo>
                          <a:pt x="4" y="0"/>
                        </a:lnTo>
                        <a:lnTo>
                          <a:pt x="0" y="6"/>
                        </a:lnTo>
                        <a:lnTo>
                          <a:pt x="1" y="16"/>
                        </a:lnTo>
                        <a:lnTo>
                          <a:pt x="2" y="29"/>
                        </a:lnTo>
                        <a:lnTo>
                          <a:pt x="2"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01" name="Freeform 62">
                    <a:extLst>
                      <a:ext uri="{FF2B5EF4-FFF2-40B4-BE49-F238E27FC236}">
                        <a16:creationId xmlns:a16="http://schemas.microsoft.com/office/drawing/2014/main" id="{623C6536-E3DA-4A3D-B3C6-D11E1D2F9FD2}"/>
                      </a:ext>
                    </a:extLst>
                  </p:cNvPr>
                  <p:cNvSpPr>
                    <a:spLocks/>
                  </p:cNvSpPr>
                  <p:nvPr/>
                </p:nvSpPr>
                <p:spPr bwMode="auto">
                  <a:xfrm>
                    <a:off x="534" y="54"/>
                    <a:ext cx="6" cy="19"/>
                  </a:xfrm>
                  <a:custGeom>
                    <a:avLst/>
                    <a:gdLst>
                      <a:gd name="T0" fmla="*/ 4 w 11"/>
                      <a:gd name="T1" fmla="*/ 19 h 39"/>
                      <a:gd name="T2" fmla="*/ 5 w 11"/>
                      <a:gd name="T3" fmla="*/ 15 h 39"/>
                      <a:gd name="T4" fmla="*/ 6 w 11"/>
                      <a:gd name="T5" fmla="*/ 9 h 39"/>
                      <a:gd name="T6" fmla="*/ 5 w 11"/>
                      <a:gd name="T7" fmla="*/ 2 h 39"/>
                      <a:gd name="T8" fmla="*/ 2 w 11"/>
                      <a:gd name="T9" fmla="*/ 0 h 39"/>
                      <a:gd name="T10" fmla="*/ 0 w 11"/>
                      <a:gd name="T11" fmla="*/ 2 h 39"/>
                      <a:gd name="T12" fmla="*/ 1 w 11"/>
                      <a:gd name="T13" fmla="*/ 7 h 39"/>
                      <a:gd name="T14" fmla="*/ 3 w 11"/>
                      <a:gd name="T15" fmla="*/ 13 h 39"/>
                      <a:gd name="T16" fmla="*/ 4 w 11"/>
                      <a:gd name="T17" fmla="*/ 19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39">
                        <a:moveTo>
                          <a:pt x="8" y="39"/>
                        </a:moveTo>
                        <a:lnTo>
                          <a:pt x="10" y="30"/>
                        </a:lnTo>
                        <a:lnTo>
                          <a:pt x="11" y="18"/>
                        </a:lnTo>
                        <a:lnTo>
                          <a:pt x="9" y="5"/>
                        </a:lnTo>
                        <a:lnTo>
                          <a:pt x="3" y="0"/>
                        </a:lnTo>
                        <a:lnTo>
                          <a:pt x="0" y="5"/>
                        </a:lnTo>
                        <a:lnTo>
                          <a:pt x="2" y="14"/>
                        </a:lnTo>
                        <a:lnTo>
                          <a:pt x="5" y="27"/>
                        </a:lnTo>
                        <a:lnTo>
                          <a:pt x="8"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02" name="Freeform 63">
                    <a:extLst>
                      <a:ext uri="{FF2B5EF4-FFF2-40B4-BE49-F238E27FC236}">
                        <a16:creationId xmlns:a16="http://schemas.microsoft.com/office/drawing/2014/main" id="{198822BE-8C09-4884-A809-69CC59E7CBA4}"/>
                      </a:ext>
                    </a:extLst>
                  </p:cNvPr>
                  <p:cNvSpPr>
                    <a:spLocks/>
                  </p:cNvSpPr>
                  <p:nvPr/>
                </p:nvSpPr>
                <p:spPr bwMode="auto">
                  <a:xfrm>
                    <a:off x="525" y="61"/>
                    <a:ext cx="5" cy="19"/>
                  </a:xfrm>
                  <a:custGeom>
                    <a:avLst/>
                    <a:gdLst>
                      <a:gd name="T0" fmla="*/ 0 w 12"/>
                      <a:gd name="T1" fmla="*/ 19 h 38"/>
                      <a:gd name="T2" fmla="*/ 3 w 12"/>
                      <a:gd name="T3" fmla="*/ 16 h 38"/>
                      <a:gd name="T4" fmla="*/ 5 w 12"/>
                      <a:gd name="T5" fmla="*/ 11 h 38"/>
                      <a:gd name="T6" fmla="*/ 5 w 12"/>
                      <a:gd name="T7" fmla="*/ 4 h 38"/>
                      <a:gd name="T8" fmla="*/ 3 w 12"/>
                      <a:gd name="T9" fmla="*/ 0 h 38"/>
                      <a:gd name="T10" fmla="*/ 0 w 12"/>
                      <a:gd name="T11" fmla="*/ 2 h 38"/>
                      <a:gd name="T12" fmla="*/ 0 w 12"/>
                      <a:gd name="T13" fmla="*/ 7 h 38"/>
                      <a:gd name="T14" fmla="*/ 0 w 12"/>
                      <a:gd name="T15" fmla="*/ 14 h 38"/>
                      <a:gd name="T16" fmla="*/ 0 w 12"/>
                      <a:gd name="T17" fmla="*/ 19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38">
                        <a:moveTo>
                          <a:pt x="1" y="38"/>
                        </a:moveTo>
                        <a:lnTo>
                          <a:pt x="7" y="32"/>
                        </a:lnTo>
                        <a:lnTo>
                          <a:pt x="12" y="21"/>
                        </a:lnTo>
                        <a:lnTo>
                          <a:pt x="12" y="8"/>
                        </a:lnTo>
                        <a:lnTo>
                          <a:pt x="6" y="0"/>
                        </a:lnTo>
                        <a:lnTo>
                          <a:pt x="0" y="4"/>
                        </a:lnTo>
                        <a:lnTo>
                          <a:pt x="0" y="14"/>
                        </a:lnTo>
                        <a:lnTo>
                          <a:pt x="1" y="28"/>
                        </a:lnTo>
                        <a:lnTo>
                          <a:pt x="1"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03" name="Freeform 64">
                    <a:extLst>
                      <a:ext uri="{FF2B5EF4-FFF2-40B4-BE49-F238E27FC236}">
                        <a16:creationId xmlns:a16="http://schemas.microsoft.com/office/drawing/2014/main" id="{2B530642-620A-4CAC-B1DE-AC69B51316D8}"/>
                      </a:ext>
                    </a:extLst>
                  </p:cNvPr>
                  <p:cNvSpPr>
                    <a:spLocks/>
                  </p:cNvSpPr>
                  <p:nvPr/>
                </p:nvSpPr>
                <p:spPr bwMode="auto">
                  <a:xfrm>
                    <a:off x="518" y="63"/>
                    <a:ext cx="5" cy="21"/>
                  </a:xfrm>
                  <a:custGeom>
                    <a:avLst/>
                    <a:gdLst>
                      <a:gd name="T0" fmla="*/ 2 w 11"/>
                      <a:gd name="T1" fmla="*/ 21 h 42"/>
                      <a:gd name="T2" fmla="*/ 3 w 11"/>
                      <a:gd name="T3" fmla="*/ 17 h 42"/>
                      <a:gd name="T4" fmla="*/ 5 w 11"/>
                      <a:gd name="T5" fmla="*/ 10 h 42"/>
                      <a:gd name="T6" fmla="*/ 5 w 11"/>
                      <a:gd name="T7" fmla="*/ 4 h 42"/>
                      <a:gd name="T8" fmla="*/ 3 w 11"/>
                      <a:gd name="T9" fmla="*/ 0 h 42"/>
                      <a:gd name="T10" fmla="*/ 0 w 11"/>
                      <a:gd name="T11" fmla="*/ 2 h 42"/>
                      <a:gd name="T12" fmla="*/ 0 w 11"/>
                      <a:gd name="T13" fmla="*/ 8 h 42"/>
                      <a:gd name="T14" fmla="*/ 0 w 11"/>
                      <a:gd name="T15" fmla="*/ 16 h 42"/>
                      <a:gd name="T16" fmla="*/ 2 w 11"/>
                      <a:gd name="T17" fmla="*/ 21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2">
                        <a:moveTo>
                          <a:pt x="4" y="42"/>
                        </a:moveTo>
                        <a:lnTo>
                          <a:pt x="7" y="33"/>
                        </a:lnTo>
                        <a:lnTo>
                          <a:pt x="11" y="20"/>
                        </a:lnTo>
                        <a:lnTo>
                          <a:pt x="11" y="8"/>
                        </a:lnTo>
                        <a:lnTo>
                          <a:pt x="6" y="0"/>
                        </a:lnTo>
                        <a:lnTo>
                          <a:pt x="0" y="3"/>
                        </a:lnTo>
                        <a:lnTo>
                          <a:pt x="0" y="16"/>
                        </a:lnTo>
                        <a:lnTo>
                          <a:pt x="1" y="32"/>
                        </a:lnTo>
                        <a:lnTo>
                          <a:pt x="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04" name="Freeform 65">
                    <a:extLst>
                      <a:ext uri="{FF2B5EF4-FFF2-40B4-BE49-F238E27FC236}">
                        <a16:creationId xmlns:a16="http://schemas.microsoft.com/office/drawing/2014/main" id="{EB2E7CC1-AF05-44F2-A599-661CD416FF7F}"/>
                      </a:ext>
                    </a:extLst>
                  </p:cNvPr>
                  <p:cNvSpPr>
                    <a:spLocks/>
                  </p:cNvSpPr>
                  <p:nvPr/>
                </p:nvSpPr>
                <p:spPr bwMode="auto">
                  <a:xfrm>
                    <a:off x="633" y="33"/>
                    <a:ext cx="31" cy="22"/>
                  </a:xfrm>
                  <a:custGeom>
                    <a:avLst/>
                    <a:gdLst>
                      <a:gd name="T0" fmla="*/ 30 w 62"/>
                      <a:gd name="T1" fmla="*/ 0 h 45"/>
                      <a:gd name="T2" fmla="*/ 28 w 62"/>
                      <a:gd name="T3" fmla="*/ 0 h 45"/>
                      <a:gd name="T4" fmla="*/ 26 w 62"/>
                      <a:gd name="T5" fmla="*/ 2 h 45"/>
                      <a:gd name="T6" fmla="*/ 22 w 62"/>
                      <a:gd name="T7" fmla="*/ 6 h 45"/>
                      <a:gd name="T8" fmla="*/ 18 w 62"/>
                      <a:gd name="T9" fmla="*/ 10 h 45"/>
                      <a:gd name="T10" fmla="*/ 13 w 62"/>
                      <a:gd name="T11" fmla="*/ 14 h 45"/>
                      <a:gd name="T12" fmla="*/ 9 w 62"/>
                      <a:gd name="T13" fmla="*/ 17 h 45"/>
                      <a:gd name="T14" fmla="*/ 4 w 62"/>
                      <a:gd name="T15" fmla="*/ 20 h 45"/>
                      <a:gd name="T16" fmla="*/ 0 w 62"/>
                      <a:gd name="T17" fmla="*/ 22 h 45"/>
                      <a:gd name="T18" fmla="*/ 5 w 62"/>
                      <a:gd name="T19" fmla="*/ 20 h 45"/>
                      <a:gd name="T20" fmla="*/ 11 w 62"/>
                      <a:gd name="T21" fmla="*/ 17 h 45"/>
                      <a:gd name="T22" fmla="*/ 17 w 62"/>
                      <a:gd name="T23" fmla="*/ 15 h 45"/>
                      <a:gd name="T24" fmla="*/ 22 w 62"/>
                      <a:gd name="T25" fmla="*/ 11 h 45"/>
                      <a:gd name="T26" fmla="*/ 27 w 62"/>
                      <a:gd name="T27" fmla="*/ 7 h 45"/>
                      <a:gd name="T28" fmla="*/ 30 w 62"/>
                      <a:gd name="T29" fmla="*/ 4 h 45"/>
                      <a:gd name="T30" fmla="*/ 31 w 62"/>
                      <a:gd name="T31" fmla="*/ 1 h 45"/>
                      <a:gd name="T32" fmla="*/ 30 w 62"/>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5">
                        <a:moveTo>
                          <a:pt x="60" y="0"/>
                        </a:moveTo>
                        <a:lnTo>
                          <a:pt x="56" y="1"/>
                        </a:lnTo>
                        <a:lnTo>
                          <a:pt x="51" y="5"/>
                        </a:lnTo>
                        <a:lnTo>
                          <a:pt x="43" y="12"/>
                        </a:lnTo>
                        <a:lnTo>
                          <a:pt x="35" y="20"/>
                        </a:lnTo>
                        <a:lnTo>
                          <a:pt x="26" y="29"/>
                        </a:lnTo>
                        <a:lnTo>
                          <a:pt x="17" y="35"/>
                        </a:lnTo>
                        <a:lnTo>
                          <a:pt x="8" y="41"/>
                        </a:lnTo>
                        <a:lnTo>
                          <a:pt x="0" y="45"/>
                        </a:lnTo>
                        <a:lnTo>
                          <a:pt x="10" y="41"/>
                        </a:lnTo>
                        <a:lnTo>
                          <a:pt x="22" y="35"/>
                        </a:lnTo>
                        <a:lnTo>
                          <a:pt x="33" y="30"/>
                        </a:lnTo>
                        <a:lnTo>
                          <a:pt x="43" y="22"/>
                        </a:lnTo>
                        <a:lnTo>
                          <a:pt x="53" y="15"/>
                        </a:lnTo>
                        <a:lnTo>
                          <a:pt x="60" y="8"/>
                        </a:lnTo>
                        <a:lnTo>
                          <a:pt x="62" y="3"/>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05" name="Freeform 66">
                    <a:extLst>
                      <a:ext uri="{FF2B5EF4-FFF2-40B4-BE49-F238E27FC236}">
                        <a16:creationId xmlns:a16="http://schemas.microsoft.com/office/drawing/2014/main" id="{3B9A55D1-3626-4E8A-9E3C-81A9BAD589FF}"/>
                      </a:ext>
                    </a:extLst>
                  </p:cNvPr>
                  <p:cNvSpPr>
                    <a:spLocks/>
                  </p:cNvSpPr>
                  <p:nvPr/>
                </p:nvSpPr>
                <p:spPr bwMode="auto">
                  <a:xfrm>
                    <a:off x="647" y="42"/>
                    <a:ext cx="23" cy="14"/>
                  </a:xfrm>
                  <a:custGeom>
                    <a:avLst/>
                    <a:gdLst>
                      <a:gd name="T0" fmla="*/ 0 w 46"/>
                      <a:gd name="T1" fmla="*/ 14 h 29"/>
                      <a:gd name="T2" fmla="*/ 3 w 46"/>
                      <a:gd name="T3" fmla="*/ 12 h 29"/>
                      <a:gd name="T4" fmla="*/ 7 w 46"/>
                      <a:gd name="T5" fmla="*/ 11 h 29"/>
                      <a:gd name="T6" fmla="*/ 11 w 46"/>
                      <a:gd name="T7" fmla="*/ 8 h 29"/>
                      <a:gd name="T8" fmla="*/ 15 w 46"/>
                      <a:gd name="T9" fmla="*/ 6 h 29"/>
                      <a:gd name="T10" fmla="*/ 19 w 46"/>
                      <a:gd name="T11" fmla="*/ 4 h 29"/>
                      <a:gd name="T12" fmla="*/ 22 w 46"/>
                      <a:gd name="T13" fmla="*/ 2 h 29"/>
                      <a:gd name="T14" fmla="*/ 23 w 46"/>
                      <a:gd name="T15" fmla="*/ 1 h 29"/>
                      <a:gd name="T16" fmla="*/ 23 w 46"/>
                      <a:gd name="T17" fmla="*/ 0 h 29"/>
                      <a:gd name="T18" fmla="*/ 22 w 46"/>
                      <a:gd name="T19" fmla="*/ 0 h 29"/>
                      <a:gd name="T20" fmla="*/ 19 w 46"/>
                      <a:gd name="T21" fmla="*/ 1 h 29"/>
                      <a:gd name="T22" fmla="*/ 16 w 46"/>
                      <a:gd name="T23" fmla="*/ 3 h 29"/>
                      <a:gd name="T24" fmla="*/ 12 w 46"/>
                      <a:gd name="T25" fmla="*/ 6 h 29"/>
                      <a:gd name="T26" fmla="*/ 8 w 46"/>
                      <a:gd name="T27" fmla="*/ 8 h 29"/>
                      <a:gd name="T28" fmla="*/ 5 w 46"/>
                      <a:gd name="T29" fmla="*/ 11 h 29"/>
                      <a:gd name="T30" fmla="*/ 2 w 46"/>
                      <a:gd name="T31" fmla="*/ 13 h 29"/>
                      <a:gd name="T32" fmla="*/ 0 w 46"/>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0" y="29"/>
                        </a:moveTo>
                        <a:lnTo>
                          <a:pt x="6" y="25"/>
                        </a:lnTo>
                        <a:lnTo>
                          <a:pt x="14" y="22"/>
                        </a:lnTo>
                        <a:lnTo>
                          <a:pt x="22" y="17"/>
                        </a:lnTo>
                        <a:lnTo>
                          <a:pt x="30" y="13"/>
                        </a:lnTo>
                        <a:lnTo>
                          <a:pt x="38" y="9"/>
                        </a:lnTo>
                        <a:lnTo>
                          <a:pt x="44" y="5"/>
                        </a:lnTo>
                        <a:lnTo>
                          <a:pt x="46" y="2"/>
                        </a:lnTo>
                        <a:lnTo>
                          <a:pt x="46" y="0"/>
                        </a:lnTo>
                        <a:lnTo>
                          <a:pt x="43" y="0"/>
                        </a:lnTo>
                        <a:lnTo>
                          <a:pt x="37" y="2"/>
                        </a:lnTo>
                        <a:lnTo>
                          <a:pt x="31" y="7"/>
                        </a:lnTo>
                        <a:lnTo>
                          <a:pt x="23" y="12"/>
                        </a:lnTo>
                        <a:lnTo>
                          <a:pt x="16" y="17"/>
                        </a:lnTo>
                        <a:lnTo>
                          <a:pt x="10" y="22"/>
                        </a:lnTo>
                        <a:lnTo>
                          <a:pt x="4" y="27"/>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06" name="Freeform 67">
                    <a:extLst>
                      <a:ext uri="{FF2B5EF4-FFF2-40B4-BE49-F238E27FC236}">
                        <a16:creationId xmlns:a16="http://schemas.microsoft.com/office/drawing/2014/main" id="{804E8C01-F21C-41FC-AD14-954D6C3985C5}"/>
                      </a:ext>
                    </a:extLst>
                  </p:cNvPr>
                  <p:cNvSpPr>
                    <a:spLocks/>
                  </p:cNvSpPr>
                  <p:nvPr/>
                </p:nvSpPr>
                <p:spPr bwMode="auto">
                  <a:xfrm>
                    <a:off x="462" y="126"/>
                    <a:ext cx="127" cy="30"/>
                  </a:xfrm>
                  <a:custGeom>
                    <a:avLst/>
                    <a:gdLst>
                      <a:gd name="T0" fmla="*/ 1 w 254"/>
                      <a:gd name="T1" fmla="*/ 6 h 60"/>
                      <a:gd name="T2" fmla="*/ 0 w 254"/>
                      <a:gd name="T3" fmla="*/ 5 h 60"/>
                      <a:gd name="T4" fmla="*/ 1 w 254"/>
                      <a:gd name="T5" fmla="*/ 3 h 60"/>
                      <a:gd name="T6" fmla="*/ 1 w 254"/>
                      <a:gd name="T7" fmla="*/ 2 h 60"/>
                      <a:gd name="T8" fmla="*/ 1 w 254"/>
                      <a:gd name="T9" fmla="*/ 0 h 60"/>
                      <a:gd name="T10" fmla="*/ 9 w 254"/>
                      <a:gd name="T11" fmla="*/ 7 h 60"/>
                      <a:gd name="T12" fmla="*/ 17 w 254"/>
                      <a:gd name="T13" fmla="*/ 13 h 60"/>
                      <a:gd name="T14" fmla="*/ 26 w 254"/>
                      <a:gd name="T15" fmla="*/ 17 h 60"/>
                      <a:gd name="T16" fmla="*/ 35 w 254"/>
                      <a:gd name="T17" fmla="*/ 21 h 60"/>
                      <a:gd name="T18" fmla="*/ 43 w 254"/>
                      <a:gd name="T19" fmla="*/ 24 h 60"/>
                      <a:gd name="T20" fmla="*/ 52 w 254"/>
                      <a:gd name="T21" fmla="*/ 25 h 60"/>
                      <a:gd name="T22" fmla="*/ 61 w 254"/>
                      <a:gd name="T23" fmla="*/ 26 h 60"/>
                      <a:gd name="T24" fmla="*/ 69 w 254"/>
                      <a:gd name="T25" fmla="*/ 26 h 60"/>
                      <a:gd name="T26" fmla="*/ 77 w 254"/>
                      <a:gd name="T27" fmla="*/ 26 h 60"/>
                      <a:gd name="T28" fmla="*/ 86 w 254"/>
                      <a:gd name="T29" fmla="*/ 26 h 60"/>
                      <a:gd name="T30" fmla="*/ 94 w 254"/>
                      <a:gd name="T31" fmla="*/ 25 h 60"/>
                      <a:gd name="T32" fmla="*/ 101 w 254"/>
                      <a:gd name="T33" fmla="*/ 24 h 60"/>
                      <a:gd name="T34" fmla="*/ 108 w 254"/>
                      <a:gd name="T35" fmla="*/ 22 h 60"/>
                      <a:gd name="T36" fmla="*/ 115 w 254"/>
                      <a:gd name="T37" fmla="*/ 21 h 60"/>
                      <a:gd name="T38" fmla="*/ 122 w 254"/>
                      <a:gd name="T39" fmla="*/ 20 h 60"/>
                      <a:gd name="T40" fmla="*/ 127 w 254"/>
                      <a:gd name="T41" fmla="*/ 18 h 60"/>
                      <a:gd name="T42" fmla="*/ 123 w 254"/>
                      <a:gd name="T43" fmla="*/ 21 h 60"/>
                      <a:gd name="T44" fmla="*/ 118 w 254"/>
                      <a:gd name="T45" fmla="*/ 24 h 60"/>
                      <a:gd name="T46" fmla="*/ 111 w 254"/>
                      <a:gd name="T47" fmla="*/ 26 h 60"/>
                      <a:gd name="T48" fmla="*/ 104 w 254"/>
                      <a:gd name="T49" fmla="*/ 28 h 60"/>
                      <a:gd name="T50" fmla="*/ 95 w 254"/>
                      <a:gd name="T51" fmla="*/ 29 h 60"/>
                      <a:gd name="T52" fmla="*/ 86 w 254"/>
                      <a:gd name="T53" fmla="*/ 30 h 60"/>
                      <a:gd name="T54" fmla="*/ 76 w 254"/>
                      <a:gd name="T55" fmla="*/ 30 h 60"/>
                      <a:gd name="T56" fmla="*/ 66 w 254"/>
                      <a:gd name="T57" fmla="*/ 30 h 60"/>
                      <a:gd name="T58" fmla="*/ 56 w 254"/>
                      <a:gd name="T59" fmla="*/ 29 h 60"/>
                      <a:gd name="T60" fmla="*/ 47 w 254"/>
                      <a:gd name="T61" fmla="*/ 28 h 60"/>
                      <a:gd name="T62" fmla="*/ 37 w 254"/>
                      <a:gd name="T63" fmla="*/ 26 h 60"/>
                      <a:gd name="T64" fmla="*/ 28 w 254"/>
                      <a:gd name="T65" fmla="*/ 24 h 60"/>
                      <a:gd name="T66" fmla="*/ 20 w 254"/>
                      <a:gd name="T67" fmla="*/ 20 h 60"/>
                      <a:gd name="T68" fmla="*/ 12 w 254"/>
                      <a:gd name="T69" fmla="*/ 16 h 60"/>
                      <a:gd name="T70" fmla="*/ 6 w 254"/>
                      <a:gd name="T71" fmla="*/ 11 h 60"/>
                      <a:gd name="T72" fmla="*/ 1 w 254"/>
                      <a:gd name="T73" fmla="*/ 6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4" h="60">
                        <a:moveTo>
                          <a:pt x="1" y="11"/>
                        </a:moveTo>
                        <a:lnTo>
                          <a:pt x="0" y="9"/>
                        </a:lnTo>
                        <a:lnTo>
                          <a:pt x="1" y="6"/>
                        </a:lnTo>
                        <a:lnTo>
                          <a:pt x="2" y="4"/>
                        </a:lnTo>
                        <a:lnTo>
                          <a:pt x="2" y="0"/>
                        </a:lnTo>
                        <a:lnTo>
                          <a:pt x="18" y="14"/>
                        </a:lnTo>
                        <a:lnTo>
                          <a:pt x="34" y="25"/>
                        </a:lnTo>
                        <a:lnTo>
                          <a:pt x="51" y="34"/>
                        </a:lnTo>
                        <a:lnTo>
                          <a:pt x="69" y="41"/>
                        </a:lnTo>
                        <a:lnTo>
                          <a:pt x="86" y="47"/>
                        </a:lnTo>
                        <a:lnTo>
                          <a:pt x="103" y="50"/>
                        </a:lnTo>
                        <a:lnTo>
                          <a:pt x="121" y="51"/>
                        </a:lnTo>
                        <a:lnTo>
                          <a:pt x="138" y="52"/>
                        </a:lnTo>
                        <a:lnTo>
                          <a:pt x="154" y="52"/>
                        </a:lnTo>
                        <a:lnTo>
                          <a:pt x="171" y="51"/>
                        </a:lnTo>
                        <a:lnTo>
                          <a:pt x="187" y="49"/>
                        </a:lnTo>
                        <a:lnTo>
                          <a:pt x="202" y="47"/>
                        </a:lnTo>
                        <a:lnTo>
                          <a:pt x="216" y="44"/>
                        </a:lnTo>
                        <a:lnTo>
                          <a:pt x="230" y="42"/>
                        </a:lnTo>
                        <a:lnTo>
                          <a:pt x="243" y="39"/>
                        </a:lnTo>
                        <a:lnTo>
                          <a:pt x="254" y="36"/>
                        </a:lnTo>
                        <a:lnTo>
                          <a:pt x="246" y="42"/>
                        </a:lnTo>
                        <a:lnTo>
                          <a:pt x="236" y="47"/>
                        </a:lnTo>
                        <a:lnTo>
                          <a:pt x="222" y="51"/>
                        </a:lnTo>
                        <a:lnTo>
                          <a:pt x="207" y="55"/>
                        </a:lnTo>
                        <a:lnTo>
                          <a:pt x="190" y="58"/>
                        </a:lnTo>
                        <a:lnTo>
                          <a:pt x="171" y="59"/>
                        </a:lnTo>
                        <a:lnTo>
                          <a:pt x="152" y="60"/>
                        </a:lnTo>
                        <a:lnTo>
                          <a:pt x="132" y="59"/>
                        </a:lnTo>
                        <a:lnTo>
                          <a:pt x="112" y="58"/>
                        </a:lnTo>
                        <a:lnTo>
                          <a:pt x="93" y="56"/>
                        </a:lnTo>
                        <a:lnTo>
                          <a:pt x="73" y="52"/>
                        </a:lnTo>
                        <a:lnTo>
                          <a:pt x="55" y="47"/>
                        </a:lnTo>
                        <a:lnTo>
                          <a:pt x="39" y="40"/>
                        </a:lnTo>
                        <a:lnTo>
                          <a:pt x="24" y="32"/>
                        </a:lnTo>
                        <a:lnTo>
                          <a:pt x="11" y="22"/>
                        </a:lnTo>
                        <a:lnTo>
                          <a:pt x="1" y="1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07" name="Freeform 68">
                    <a:extLst>
                      <a:ext uri="{FF2B5EF4-FFF2-40B4-BE49-F238E27FC236}">
                        <a16:creationId xmlns:a16="http://schemas.microsoft.com/office/drawing/2014/main" id="{FBAF7083-A080-4C42-B475-E7963EB7AAB0}"/>
                      </a:ext>
                    </a:extLst>
                  </p:cNvPr>
                  <p:cNvSpPr>
                    <a:spLocks/>
                  </p:cNvSpPr>
                  <p:nvPr/>
                </p:nvSpPr>
                <p:spPr bwMode="auto">
                  <a:xfrm>
                    <a:off x="569" y="125"/>
                    <a:ext cx="15" cy="25"/>
                  </a:xfrm>
                  <a:custGeom>
                    <a:avLst/>
                    <a:gdLst>
                      <a:gd name="T0" fmla="*/ 0 w 31"/>
                      <a:gd name="T1" fmla="*/ 25 h 52"/>
                      <a:gd name="T2" fmla="*/ 3 w 31"/>
                      <a:gd name="T3" fmla="*/ 23 h 52"/>
                      <a:gd name="T4" fmla="*/ 6 w 31"/>
                      <a:gd name="T5" fmla="*/ 19 h 52"/>
                      <a:gd name="T6" fmla="*/ 9 w 31"/>
                      <a:gd name="T7" fmla="*/ 15 h 52"/>
                      <a:gd name="T8" fmla="*/ 12 w 31"/>
                      <a:gd name="T9" fmla="*/ 11 h 52"/>
                      <a:gd name="T10" fmla="*/ 13 w 31"/>
                      <a:gd name="T11" fmla="*/ 7 h 52"/>
                      <a:gd name="T12" fmla="*/ 15 w 31"/>
                      <a:gd name="T13" fmla="*/ 4 h 52"/>
                      <a:gd name="T14" fmla="*/ 15 w 31"/>
                      <a:gd name="T15" fmla="*/ 1 h 52"/>
                      <a:gd name="T16" fmla="*/ 15 w 31"/>
                      <a:gd name="T17" fmla="*/ 0 h 52"/>
                      <a:gd name="T18" fmla="*/ 12 w 31"/>
                      <a:gd name="T19" fmla="*/ 2 h 52"/>
                      <a:gd name="T20" fmla="*/ 9 w 31"/>
                      <a:gd name="T21" fmla="*/ 9 h 52"/>
                      <a:gd name="T22" fmla="*/ 5 w 31"/>
                      <a:gd name="T23" fmla="*/ 18 h 52"/>
                      <a:gd name="T24" fmla="*/ 0 w 31"/>
                      <a:gd name="T25" fmla="*/ 25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52">
                        <a:moveTo>
                          <a:pt x="0" y="52"/>
                        </a:moveTo>
                        <a:lnTo>
                          <a:pt x="6" y="47"/>
                        </a:lnTo>
                        <a:lnTo>
                          <a:pt x="12" y="40"/>
                        </a:lnTo>
                        <a:lnTo>
                          <a:pt x="18" y="32"/>
                        </a:lnTo>
                        <a:lnTo>
                          <a:pt x="24" y="23"/>
                        </a:lnTo>
                        <a:lnTo>
                          <a:pt x="27" y="15"/>
                        </a:lnTo>
                        <a:lnTo>
                          <a:pt x="30" y="8"/>
                        </a:lnTo>
                        <a:lnTo>
                          <a:pt x="31" y="2"/>
                        </a:lnTo>
                        <a:lnTo>
                          <a:pt x="30" y="0"/>
                        </a:lnTo>
                        <a:lnTo>
                          <a:pt x="24" y="5"/>
                        </a:lnTo>
                        <a:lnTo>
                          <a:pt x="18" y="18"/>
                        </a:lnTo>
                        <a:lnTo>
                          <a:pt x="10" y="37"/>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08" name="Freeform 69">
                    <a:extLst>
                      <a:ext uri="{FF2B5EF4-FFF2-40B4-BE49-F238E27FC236}">
                        <a16:creationId xmlns:a16="http://schemas.microsoft.com/office/drawing/2014/main" id="{25EDD1E1-9E11-4C45-9C95-B39307C41DDA}"/>
                      </a:ext>
                    </a:extLst>
                  </p:cNvPr>
                  <p:cNvSpPr>
                    <a:spLocks/>
                  </p:cNvSpPr>
                  <p:nvPr/>
                </p:nvSpPr>
                <p:spPr bwMode="auto">
                  <a:xfrm>
                    <a:off x="557" y="121"/>
                    <a:ext cx="23" cy="32"/>
                  </a:xfrm>
                  <a:custGeom>
                    <a:avLst/>
                    <a:gdLst>
                      <a:gd name="T0" fmla="*/ 23 w 46"/>
                      <a:gd name="T1" fmla="*/ 0 h 64"/>
                      <a:gd name="T2" fmla="*/ 23 w 46"/>
                      <a:gd name="T3" fmla="*/ 2 h 64"/>
                      <a:gd name="T4" fmla="*/ 23 w 46"/>
                      <a:gd name="T5" fmla="*/ 5 h 64"/>
                      <a:gd name="T6" fmla="*/ 20 w 46"/>
                      <a:gd name="T7" fmla="*/ 10 h 64"/>
                      <a:gd name="T8" fmla="*/ 17 w 46"/>
                      <a:gd name="T9" fmla="*/ 15 h 64"/>
                      <a:gd name="T10" fmla="*/ 14 w 46"/>
                      <a:gd name="T11" fmla="*/ 20 h 64"/>
                      <a:gd name="T12" fmla="*/ 10 w 46"/>
                      <a:gd name="T13" fmla="*/ 25 h 64"/>
                      <a:gd name="T14" fmla="*/ 5 w 46"/>
                      <a:gd name="T15" fmla="*/ 29 h 64"/>
                      <a:gd name="T16" fmla="*/ 0 w 46"/>
                      <a:gd name="T17" fmla="*/ 32 h 64"/>
                      <a:gd name="T18" fmla="*/ 3 w 46"/>
                      <a:gd name="T19" fmla="*/ 29 h 64"/>
                      <a:gd name="T20" fmla="*/ 6 w 46"/>
                      <a:gd name="T21" fmla="*/ 24 h 64"/>
                      <a:gd name="T22" fmla="*/ 9 w 46"/>
                      <a:gd name="T23" fmla="*/ 19 h 64"/>
                      <a:gd name="T24" fmla="*/ 13 w 46"/>
                      <a:gd name="T25" fmla="*/ 13 h 64"/>
                      <a:gd name="T26" fmla="*/ 16 w 46"/>
                      <a:gd name="T27" fmla="*/ 8 h 64"/>
                      <a:gd name="T28" fmla="*/ 19 w 46"/>
                      <a:gd name="T29" fmla="*/ 4 h 64"/>
                      <a:gd name="T30" fmla="*/ 21 w 46"/>
                      <a:gd name="T31" fmla="*/ 1 h 64"/>
                      <a:gd name="T32" fmla="*/ 23 w 4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4">
                        <a:moveTo>
                          <a:pt x="46" y="0"/>
                        </a:moveTo>
                        <a:lnTo>
                          <a:pt x="46" y="4"/>
                        </a:lnTo>
                        <a:lnTo>
                          <a:pt x="45" y="9"/>
                        </a:lnTo>
                        <a:lnTo>
                          <a:pt x="40" y="19"/>
                        </a:lnTo>
                        <a:lnTo>
                          <a:pt x="34" y="29"/>
                        </a:lnTo>
                        <a:lnTo>
                          <a:pt x="27" y="40"/>
                        </a:lnTo>
                        <a:lnTo>
                          <a:pt x="19" y="50"/>
                        </a:lnTo>
                        <a:lnTo>
                          <a:pt x="9" y="58"/>
                        </a:lnTo>
                        <a:lnTo>
                          <a:pt x="0" y="64"/>
                        </a:lnTo>
                        <a:lnTo>
                          <a:pt x="5" y="57"/>
                        </a:lnTo>
                        <a:lnTo>
                          <a:pt x="11" y="47"/>
                        </a:lnTo>
                        <a:lnTo>
                          <a:pt x="18" y="37"/>
                        </a:lnTo>
                        <a:lnTo>
                          <a:pt x="25" y="25"/>
                        </a:lnTo>
                        <a:lnTo>
                          <a:pt x="32" y="15"/>
                        </a:lnTo>
                        <a:lnTo>
                          <a:pt x="38"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09" name="Freeform 70">
                    <a:extLst>
                      <a:ext uri="{FF2B5EF4-FFF2-40B4-BE49-F238E27FC236}">
                        <a16:creationId xmlns:a16="http://schemas.microsoft.com/office/drawing/2014/main" id="{6B08320D-FE05-4A96-BE69-EADB29E11E19}"/>
                      </a:ext>
                    </a:extLst>
                  </p:cNvPr>
                  <p:cNvSpPr>
                    <a:spLocks/>
                  </p:cNvSpPr>
                  <p:nvPr/>
                </p:nvSpPr>
                <p:spPr bwMode="auto">
                  <a:xfrm>
                    <a:off x="534" y="118"/>
                    <a:ext cx="30" cy="37"/>
                  </a:xfrm>
                  <a:custGeom>
                    <a:avLst/>
                    <a:gdLst>
                      <a:gd name="T0" fmla="*/ 29 w 59"/>
                      <a:gd name="T1" fmla="*/ 0 h 74"/>
                      <a:gd name="T2" fmla="*/ 30 w 59"/>
                      <a:gd name="T3" fmla="*/ 2 h 74"/>
                      <a:gd name="T4" fmla="*/ 28 w 59"/>
                      <a:gd name="T5" fmla="*/ 6 h 74"/>
                      <a:gd name="T6" fmla="*/ 25 w 59"/>
                      <a:gd name="T7" fmla="*/ 11 h 74"/>
                      <a:gd name="T8" fmla="*/ 21 w 59"/>
                      <a:gd name="T9" fmla="*/ 18 h 74"/>
                      <a:gd name="T10" fmla="*/ 16 w 59"/>
                      <a:gd name="T11" fmla="*/ 24 h 74"/>
                      <a:gd name="T12" fmla="*/ 10 w 59"/>
                      <a:gd name="T13" fmla="*/ 30 h 74"/>
                      <a:gd name="T14" fmla="*/ 5 w 59"/>
                      <a:gd name="T15" fmla="*/ 34 h 74"/>
                      <a:gd name="T16" fmla="*/ 0 w 59"/>
                      <a:gd name="T17" fmla="*/ 37 h 74"/>
                      <a:gd name="T18" fmla="*/ 2 w 59"/>
                      <a:gd name="T19" fmla="*/ 34 h 74"/>
                      <a:gd name="T20" fmla="*/ 6 w 59"/>
                      <a:gd name="T21" fmla="*/ 29 h 74"/>
                      <a:gd name="T22" fmla="*/ 10 w 59"/>
                      <a:gd name="T23" fmla="*/ 23 h 74"/>
                      <a:gd name="T24" fmla="*/ 15 w 59"/>
                      <a:gd name="T25" fmla="*/ 17 h 74"/>
                      <a:gd name="T26" fmla="*/ 20 w 59"/>
                      <a:gd name="T27" fmla="*/ 10 h 74"/>
                      <a:gd name="T28" fmla="*/ 24 w 59"/>
                      <a:gd name="T29" fmla="*/ 4 h 74"/>
                      <a:gd name="T30" fmla="*/ 27 w 59"/>
                      <a:gd name="T31" fmla="*/ 1 h 74"/>
                      <a:gd name="T32" fmla="*/ 29 w 59"/>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74">
                        <a:moveTo>
                          <a:pt x="58" y="0"/>
                        </a:moveTo>
                        <a:lnTo>
                          <a:pt x="59" y="4"/>
                        </a:lnTo>
                        <a:lnTo>
                          <a:pt x="56" y="12"/>
                        </a:lnTo>
                        <a:lnTo>
                          <a:pt x="50" y="22"/>
                        </a:lnTo>
                        <a:lnTo>
                          <a:pt x="41" y="35"/>
                        </a:lnTo>
                        <a:lnTo>
                          <a:pt x="32" y="48"/>
                        </a:lnTo>
                        <a:lnTo>
                          <a:pt x="20" y="59"/>
                        </a:lnTo>
                        <a:lnTo>
                          <a:pt x="10" y="68"/>
                        </a:lnTo>
                        <a:lnTo>
                          <a:pt x="0" y="74"/>
                        </a:lnTo>
                        <a:lnTo>
                          <a:pt x="4" y="68"/>
                        </a:lnTo>
                        <a:lnTo>
                          <a:pt x="11" y="58"/>
                        </a:lnTo>
                        <a:lnTo>
                          <a:pt x="19" y="46"/>
                        </a:lnTo>
                        <a:lnTo>
                          <a:pt x="30" y="33"/>
                        </a:lnTo>
                        <a:lnTo>
                          <a:pt x="39" y="20"/>
                        </a:lnTo>
                        <a:lnTo>
                          <a:pt x="47" y="8"/>
                        </a:lnTo>
                        <a:lnTo>
                          <a:pt x="54" y="1"/>
                        </a:lnTo>
                        <a:lnTo>
                          <a:pt x="5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10" name="Freeform 71">
                    <a:extLst>
                      <a:ext uri="{FF2B5EF4-FFF2-40B4-BE49-F238E27FC236}">
                        <a16:creationId xmlns:a16="http://schemas.microsoft.com/office/drawing/2014/main" id="{94530E4D-E262-426D-A4AB-2F8F04898879}"/>
                      </a:ext>
                    </a:extLst>
                  </p:cNvPr>
                  <p:cNvSpPr>
                    <a:spLocks/>
                  </p:cNvSpPr>
                  <p:nvPr/>
                </p:nvSpPr>
                <p:spPr bwMode="auto">
                  <a:xfrm>
                    <a:off x="511" y="114"/>
                    <a:ext cx="27" cy="40"/>
                  </a:xfrm>
                  <a:custGeom>
                    <a:avLst/>
                    <a:gdLst>
                      <a:gd name="T0" fmla="*/ 26 w 54"/>
                      <a:gd name="T1" fmla="*/ 0 h 81"/>
                      <a:gd name="T2" fmla="*/ 27 w 54"/>
                      <a:gd name="T3" fmla="*/ 2 h 81"/>
                      <a:gd name="T4" fmla="*/ 26 w 54"/>
                      <a:gd name="T5" fmla="*/ 7 h 81"/>
                      <a:gd name="T6" fmla="*/ 23 w 54"/>
                      <a:gd name="T7" fmla="*/ 12 h 81"/>
                      <a:gd name="T8" fmla="*/ 19 w 54"/>
                      <a:gd name="T9" fmla="*/ 19 h 81"/>
                      <a:gd name="T10" fmla="*/ 14 w 54"/>
                      <a:gd name="T11" fmla="*/ 26 h 81"/>
                      <a:gd name="T12" fmla="*/ 10 w 54"/>
                      <a:gd name="T13" fmla="*/ 33 h 81"/>
                      <a:gd name="T14" fmla="*/ 5 w 54"/>
                      <a:gd name="T15" fmla="*/ 37 h 81"/>
                      <a:gd name="T16" fmla="*/ 0 w 54"/>
                      <a:gd name="T17" fmla="*/ 40 h 81"/>
                      <a:gd name="T18" fmla="*/ 2 w 54"/>
                      <a:gd name="T19" fmla="*/ 37 h 81"/>
                      <a:gd name="T20" fmla="*/ 5 w 54"/>
                      <a:gd name="T21" fmla="*/ 32 h 81"/>
                      <a:gd name="T22" fmla="*/ 9 w 54"/>
                      <a:gd name="T23" fmla="*/ 25 h 81"/>
                      <a:gd name="T24" fmla="*/ 13 w 54"/>
                      <a:gd name="T25" fmla="*/ 18 h 81"/>
                      <a:gd name="T26" fmla="*/ 17 w 54"/>
                      <a:gd name="T27" fmla="*/ 11 h 81"/>
                      <a:gd name="T28" fmla="*/ 21 w 54"/>
                      <a:gd name="T29" fmla="*/ 5 h 81"/>
                      <a:gd name="T30" fmla="*/ 24 w 54"/>
                      <a:gd name="T31" fmla="*/ 1 h 81"/>
                      <a:gd name="T32" fmla="*/ 26 w 54"/>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81">
                        <a:moveTo>
                          <a:pt x="52" y="0"/>
                        </a:moveTo>
                        <a:lnTo>
                          <a:pt x="54" y="5"/>
                        </a:lnTo>
                        <a:lnTo>
                          <a:pt x="51" y="14"/>
                        </a:lnTo>
                        <a:lnTo>
                          <a:pt x="46" y="25"/>
                        </a:lnTo>
                        <a:lnTo>
                          <a:pt x="38" y="39"/>
                        </a:lnTo>
                        <a:lnTo>
                          <a:pt x="28" y="53"/>
                        </a:lnTo>
                        <a:lnTo>
                          <a:pt x="19" y="66"/>
                        </a:lnTo>
                        <a:lnTo>
                          <a:pt x="9" y="75"/>
                        </a:lnTo>
                        <a:lnTo>
                          <a:pt x="0" y="81"/>
                        </a:lnTo>
                        <a:lnTo>
                          <a:pt x="3" y="75"/>
                        </a:lnTo>
                        <a:lnTo>
                          <a:pt x="9" y="64"/>
                        </a:lnTo>
                        <a:lnTo>
                          <a:pt x="17" y="51"/>
                        </a:lnTo>
                        <a:lnTo>
                          <a:pt x="25" y="36"/>
                        </a:lnTo>
                        <a:lnTo>
                          <a:pt x="34" y="22"/>
                        </a:lnTo>
                        <a:lnTo>
                          <a:pt x="42" y="10"/>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11" name="Freeform 72">
                    <a:extLst>
                      <a:ext uri="{FF2B5EF4-FFF2-40B4-BE49-F238E27FC236}">
                        <a16:creationId xmlns:a16="http://schemas.microsoft.com/office/drawing/2014/main" id="{94663701-D15A-488D-87D7-70BCAF0DD2C4}"/>
                      </a:ext>
                    </a:extLst>
                  </p:cNvPr>
                  <p:cNvSpPr>
                    <a:spLocks/>
                  </p:cNvSpPr>
                  <p:nvPr/>
                </p:nvSpPr>
                <p:spPr bwMode="auto">
                  <a:xfrm>
                    <a:off x="502" y="114"/>
                    <a:ext cx="23" cy="36"/>
                  </a:xfrm>
                  <a:custGeom>
                    <a:avLst/>
                    <a:gdLst>
                      <a:gd name="T0" fmla="*/ 23 w 46"/>
                      <a:gd name="T1" fmla="*/ 0 h 73"/>
                      <a:gd name="T2" fmla="*/ 23 w 46"/>
                      <a:gd name="T3" fmla="*/ 2 h 73"/>
                      <a:gd name="T4" fmla="*/ 22 w 46"/>
                      <a:gd name="T5" fmla="*/ 6 h 73"/>
                      <a:gd name="T6" fmla="*/ 19 w 46"/>
                      <a:gd name="T7" fmla="*/ 11 h 73"/>
                      <a:gd name="T8" fmla="*/ 16 w 46"/>
                      <a:gd name="T9" fmla="*/ 17 h 73"/>
                      <a:gd name="T10" fmla="*/ 12 w 46"/>
                      <a:gd name="T11" fmla="*/ 24 h 73"/>
                      <a:gd name="T12" fmla="*/ 8 w 46"/>
                      <a:gd name="T13" fmla="*/ 30 h 73"/>
                      <a:gd name="T14" fmla="*/ 4 w 46"/>
                      <a:gd name="T15" fmla="*/ 34 h 73"/>
                      <a:gd name="T16" fmla="*/ 0 w 46"/>
                      <a:gd name="T17" fmla="*/ 36 h 73"/>
                      <a:gd name="T18" fmla="*/ 2 w 46"/>
                      <a:gd name="T19" fmla="*/ 33 h 73"/>
                      <a:gd name="T20" fmla="*/ 5 w 46"/>
                      <a:gd name="T21" fmla="*/ 27 h 73"/>
                      <a:gd name="T22" fmla="*/ 8 w 46"/>
                      <a:gd name="T23" fmla="*/ 21 h 73"/>
                      <a:gd name="T24" fmla="*/ 11 w 46"/>
                      <a:gd name="T25" fmla="*/ 14 h 73"/>
                      <a:gd name="T26" fmla="*/ 15 w 46"/>
                      <a:gd name="T27" fmla="*/ 8 h 73"/>
                      <a:gd name="T28" fmla="*/ 18 w 46"/>
                      <a:gd name="T29" fmla="*/ 3 h 73"/>
                      <a:gd name="T30" fmla="*/ 21 w 46"/>
                      <a:gd name="T31" fmla="*/ 0 h 73"/>
                      <a:gd name="T32" fmla="*/ 23 w 46"/>
                      <a:gd name="T33" fmla="*/ 0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73">
                        <a:moveTo>
                          <a:pt x="46" y="0"/>
                        </a:moveTo>
                        <a:lnTo>
                          <a:pt x="46" y="4"/>
                        </a:lnTo>
                        <a:lnTo>
                          <a:pt x="44" y="12"/>
                        </a:lnTo>
                        <a:lnTo>
                          <a:pt x="38" y="22"/>
                        </a:lnTo>
                        <a:lnTo>
                          <a:pt x="32" y="35"/>
                        </a:lnTo>
                        <a:lnTo>
                          <a:pt x="24" y="49"/>
                        </a:lnTo>
                        <a:lnTo>
                          <a:pt x="15" y="60"/>
                        </a:lnTo>
                        <a:lnTo>
                          <a:pt x="7" y="68"/>
                        </a:lnTo>
                        <a:lnTo>
                          <a:pt x="0" y="73"/>
                        </a:lnTo>
                        <a:lnTo>
                          <a:pt x="4" y="66"/>
                        </a:lnTo>
                        <a:lnTo>
                          <a:pt x="9" y="55"/>
                        </a:lnTo>
                        <a:lnTo>
                          <a:pt x="15" y="43"/>
                        </a:lnTo>
                        <a:lnTo>
                          <a:pt x="22" y="29"/>
                        </a:lnTo>
                        <a:lnTo>
                          <a:pt x="29" y="17"/>
                        </a:lnTo>
                        <a:lnTo>
                          <a:pt x="36"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12" name="Freeform 73">
                    <a:extLst>
                      <a:ext uri="{FF2B5EF4-FFF2-40B4-BE49-F238E27FC236}">
                        <a16:creationId xmlns:a16="http://schemas.microsoft.com/office/drawing/2014/main" id="{06F1FEAA-8A7E-4F13-9900-090E9583B9F2}"/>
                      </a:ext>
                    </a:extLst>
                  </p:cNvPr>
                  <p:cNvSpPr>
                    <a:spLocks/>
                  </p:cNvSpPr>
                  <p:nvPr/>
                </p:nvSpPr>
                <p:spPr bwMode="auto">
                  <a:xfrm>
                    <a:off x="483" y="115"/>
                    <a:ext cx="20" cy="31"/>
                  </a:xfrm>
                  <a:custGeom>
                    <a:avLst/>
                    <a:gdLst>
                      <a:gd name="T0" fmla="*/ 19 w 39"/>
                      <a:gd name="T1" fmla="*/ 0 h 61"/>
                      <a:gd name="T2" fmla="*/ 20 w 39"/>
                      <a:gd name="T3" fmla="*/ 2 h 61"/>
                      <a:gd name="T4" fmla="*/ 19 w 39"/>
                      <a:gd name="T5" fmla="*/ 5 h 61"/>
                      <a:gd name="T6" fmla="*/ 18 w 39"/>
                      <a:gd name="T7" fmla="*/ 10 h 61"/>
                      <a:gd name="T8" fmla="*/ 16 w 39"/>
                      <a:gd name="T9" fmla="*/ 14 h 61"/>
                      <a:gd name="T10" fmla="*/ 13 w 39"/>
                      <a:gd name="T11" fmla="*/ 20 h 61"/>
                      <a:gd name="T12" fmla="*/ 9 w 39"/>
                      <a:gd name="T13" fmla="*/ 24 h 61"/>
                      <a:gd name="T14" fmla="*/ 5 w 39"/>
                      <a:gd name="T15" fmla="*/ 28 h 61"/>
                      <a:gd name="T16" fmla="*/ 0 w 39"/>
                      <a:gd name="T17" fmla="*/ 31 h 61"/>
                      <a:gd name="T18" fmla="*/ 3 w 39"/>
                      <a:gd name="T19" fmla="*/ 28 h 61"/>
                      <a:gd name="T20" fmla="*/ 5 w 39"/>
                      <a:gd name="T21" fmla="*/ 23 h 61"/>
                      <a:gd name="T22" fmla="*/ 8 w 39"/>
                      <a:gd name="T23" fmla="*/ 18 h 61"/>
                      <a:gd name="T24" fmla="*/ 11 w 39"/>
                      <a:gd name="T25" fmla="*/ 13 h 61"/>
                      <a:gd name="T26" fmla="*/ 13 w 39"/>
                      <a:gd name="T27" fmla="*/ 8 h 61"/>
                      <a:gd name="T28" fmla="*/ 16 w 39"/>
                      <a:gd name="T29" fmla="*/ 3 h 61"/>
                      <a:gd name="T30" fmla="*/ 18 w 39"/>
                      <a:gd name="T31" fmla="*/ 1 h 61"/>
                      <a:gd name="T32" fmla="*/ 19 w 3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1">
                        <a:moveTo>
                          <a:pt x="38" y="0"/>
                        </a:moveTo>
                        <a:lnTo>
                          <a:pt x="39" y="3"/>
                        </a:lnTo>
                        <a:lnTo>
                          <a:pt x="38" y="10"/>
                        </a:lnTo>
                        <a:lnTo>
                          <a:pt x="36" y="19"/>
                        </a:lnTo>
                        <a:lnTo>
                          <a:pt x="31" y="28"/>
                        </a:lnTo>
                        <a:lnTo>
                          <a:pt x="26" y="39"/>
                        </a:lnTo>
                        <a:lnTo>
                          <a:pt x="18" y="48"/>
                        </a:lnTo>
                        <a:lnTo>
                          <a:pt x="9" y="56"/>
                        </a:lnTo>
                        <a:lnTo>
                          <a:pt x="0" y="61"/>
                        </a:lnTo>
                        <a:lnTo>
                          <a:pt x="5" y="55"/>
                        </a:lnTo>
                        <a:lnTo>
                          <a:pt x="9" y="46"/>
                        </a:lnTo>
                        <a:lnTo>
                          <a:pt x="15" y="35"/>
                        </a:lnTo>
                        <a:lnTo>
                          <a:pt x="21" y="25"/>
                        </a:lnTo>
                        <a:lnTo>
                          <a:pt x="26" y="15"/>
                        </a:lnTo>
                        <a:lnTo>
                          <a:pt x="31" y="6"/>
                        </a:lnTo>
                        <a:lnTo>
                          <a:pt x="35" y="1"/>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13" name="Freeform 74">
                    <a:extLst>
                      <a:ext uri="{FF2B5EF4-FFF2-40B4-BE49-F238E27FC236}">
                        <a16:creationId xmlns:a16="http://schemas.microsoft.com/office/drawing/2014/main" id="{8D5F5AD8-39A5-4291-A44D-A7FCCA15E682}"/>
                      </a:ext>
                    </a:extLst>
                  </p:cNvPr>
                  <p:cNvSpPr>
                    <a:spLocks/>
                  </p:cNvSpPr>
                  <p:nvPr/>
                </p:nvSpPr>
                <p:spPr bwMode="auto">
                  <a:xfrm>
                    <a:off x="467" y="112"/>
                    <a:ext cx="5" cy="18"/>
                  </a:xfrm>
                  <a:custGeom>
                    <a:avLst/>
                    <a:gdLst>
                      <a:gd name="T0" fmla="*/ 3 w 10"/>
                      <a:gd name="T1" fmla="*/ 0 h 35"/>
                      <a:gd name="T2" fmla="*/ 5 w 10"/>
                      <a:gd name="T3" fmla="*/ 3 h 35"/>
                      <a:gd name="T4" fmla="*/ 5 w 10"/>
                      <a:gd name="T5" fmla="*/ 9 h 35"/>
                      <a:gd name="T6" fmla="*/ 4 w 10"/>
                      <a:gd name="T7" fmla="*/ 14 h 35"/>
                      <a:gd name="T8" fmla="*/ 0 w 10"/>
                      <a:gd name="T9" fmla="*/ 18 h 35"/>
                      <a:gd name="T10" fmla="*/ 2 w 10"/>
                      <a:gd name="T11" fmla="*/ 13 h 35"/>
                      <a:gd name="T12" fmla="*/ 2 w 10"/>
                      <a:gd name="T13" fmla="*/ 6 h 35"/>
                      <a:gd name="T14" fmla="*/ 1 w 10"/>
                      <a:gd name="T15" fmla="*/ 1 h 35"/>
                      <a:gd name="T16" fmla="*/ 3 w 10"/>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35">
                        <a:moveTo>
                          <a:pt x="6" y="0"/>
                        </a:moveTo>
                        <a:lnTo>
                          <a:pt x="9" y="5"/>
                        </a:lnTo>
                        <a:lnTo>
                          <a:pt x="10" y="17"/>
                        </a:lnTo>
                        <a:lnTo>
                          <a:pt x="7" y="28"/>
                        </a:lnTo>
                        <a:lnTo>
                          <a:pt x="0" y="35"/>
                        </a:lnTo>
                        <a:lnTo>
                          <a:pt x="3" y="25"/>
                        </a:lnTo>
                        <a:lnTo>
                          <a:pt x="3" y="12"/>
                        </a:lnTo>
                        <a:lnTo>
                          <a:pt x="2" y="2"/>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14" name="Freeform 75">
                    <a:extLst>
                      <a:ext uri="{FF2B5EF4-FFF2-40B4-BE49-F238E27FC236}">
                        <a16:creationId xmlns:a16="http://schemas.microsoft.com/office/drawing/2014/main" id="{EED1F370-C7F0-4DDE-8E41-119B1C3186AF}"/>
                      </a:ext>
                    </a:extLst>
                  </p:cNvPr>
                  <p:cNvSpPr>
                    <a:spLocks/>
                  </p:cNvSpPr>
                  <p:nvPr/>
                </p:nvSpPr>
                <p:spPr bwMode="auto">
                  <a:xfrm>
                    <a:off x="544" y="120"/>
                    <a:ext cx="27" cy="34"/>
                  </a:xfrm>
                  <a:custGeom>
                    <a:avLst/>
                    <a:gdLst>
                      <a:gd name="T0" fmla="*/ 26 w 53"/>
                      <a:gd name="T1" fmla="*/ 0 h 68"/>
                      <a:gd name="T2" fmla="*/ 27 w 53"/>
                      <a:gd name="T3" fmla="*/ 2 h 68"/>
                      <a:gd name="T4" fmla="*/ 26 w 53"/>
                      <a:gd name="T5" fmla="*/ 6 h 68"/>
                      <a:gd name="T6" fmla="*/ 23 w 53"/>
                      <a:gd name="T7" fmla="*/ 11 h 68"/>
                      <a:gd name="T8" fmla="*/ 20 w 53"/>
                      <a:gd name="T9" fmla="*/ 16 h 68"/>
                      <a:gd name="T10" fmla="*/ 15 w 53"/>
                      <a:gd name="T11" fmla="*/ 22 h 68"/>
                      <a:gd name="T12" fmla="*/ 11 w 53"/>
                      <a:gd name="T13" fmla="*/ 27 h 68"/>
                      <a:gd name="T14" fmla="*/ 6 w 53"/>
                      <a:gd name="T15" fmla="*/ 31 h 68"/>
                      <a:gd name="T16" fmla="*/ 0 w 53"/>
                      <a:gd name="T17" fmla="*/ 34 h 68"/>
                      <a:gd name="T18" fmla="*/ 3 w 53"/>
                      <a:gd name="T19" fmla="*/ 31 h 68"/>
                      <a:gd name="T20" fmla="*/ 6 w 53"/>
                      <a:gd name="T21" fmla="*/ 27 h 68"/>
                      <a:gd name="T22" fmla="*/ 9 w 53"/>
                      <a:gd name="T23" fmla="*/ 21 h 68"/>
                      <a:gd name="T24" fmla="*/ 14 w 53"/>
                      <a:gd name="T25" fmla="*/ 15 h 68"/>
                      <a:gd name="T26" fmla="*/ 18 w 53"/>
                      <a:gd name="T27" fmla="*/ 9 h 68"/>
                      <a:gd name="T28" fmla="*/ 21 w 53"/>
                      <a:gd name="T29" fmla="*/ 4 h 68"/>
                      <a:gd name="T30" fmla="*/ 24 w 53"/>
                      <a:gd name="T31" fmla="*/ 1 h 68"/>
                      <a:gd name="T32" fmla="*/ 26 w 5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68">
                        <a:moveTo>
                          <a:pt x="52" y="0"/>
                        </a:moveTo>
                        <a:lnTo>
                          <a:pt x="53" y="3"/>
                        </a:lnTo>
                        <a:lnTo>
                          <a:pt x="51" y="11"/>
                        </a:lnTo>
                        <a:lnTo>
                          <a:pt x="46" y="21"/>
                        </a:lnTo>
                        <a:lnTo>
                          <a:pt x="39" y="32"/>
                        </a:lnTo>
                        <a:lnTo>
                          <a:pt x="30" y="43"/>
                        </a:lnTo>
                        <a:lnTo>
                          <a:pt x="21" y="54"/>
                        </a:lnTo>
                        <a:lnTo>
                          <a:pt x="11" y="62"/>
                        </a:lnTo>
                        <a:lnTo>
                          <a:pt x="0" y="68"/>
                        </a:lnTo>
                        <a:lnTo>
                          <a:pt x="5" y="62"/>
                        </a:lnTo>
                        <a:lnTo>
                          <a:pt x="11" y="53"/>
                        </a:lnTo>
                        <a:lnTo>
                          <a:pt x="18" y="41"/>
                        </a:lnTo>
                        <a:lnTo>
                          <a:pt x="27" y="30"/>
                        </a:lnTo>
                        <a:lnTo>
                          <a:pt x="35" y="18"/>
                        </a:lnTo>
                        <a:lnTo>
                          <a:pt x="42" y="8"/>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15" name="Freeform 76">
                    <a:extLst>
                      <a:ext uri="{FF2B5EF4-FFF2-40B4-BE49-F238E27FC236}">
                        <a16:creationId xmlns:a16="http://schemas.microsoft.com/office/drawing/2014/main" id="{A7C632D0-95FD-4E35-86C8-21B3FE086F0D}"/>
                      </a:ext>
                    </a:extLst>
                  </p:cNvPr>
                  <p:cNvSpPr>
                    <a:spLocks/>
                  </p:cNvSpPr>
                  <p:nvPr/>
                </p:nvSpPr>
                <p:spPr bwMode="auto">
                  <a:xfrm>
                    <a:off x="523" y="116"/>
                    <a:ext cx="26" cy="39"/>
                  </a:xfrm>
                  <a:custGeom>
                    <a:avLst/>
                    <a:gdLst>
                      <a:gd name="T0" fmla="*/ 25 w 52"/>
                      <a:gd name="T1" fmla="*/ 0 h 78"/>
                      <a:gd name="T2" fmla="*/ 26 w 52"/>
                      <a:gd name="T3" fmla="*/ 2 h 78"/>
                      <a:gd name="T4" fmla="*/ 25 w 52"/>
                      <a:gd name="T5" fmla="*/ 7 h 78"/>
                      <a:gd name="T6" fmla="*/ 23 w 52"/>
                      <a:gd name="T7" fmla="*/ 13 h 78"/>
                      <a:gd name="T8" fmla="*/ 19 w 52"/>
                      <a:gd name="T9" fmla="*/ 20 h 78"/>
                      <a:gd name="T10" fmla="*/ 14 w 52"/>
                      <a:gd name="T11" fmla="*/ 26 h 78"/>
                      <a:gd name="T12" fmla="*/ 9 w 52"/>
                      <a:gd name="T13" fmla="*/ 32 h 78"/>
                      <a:gd name="T14" fmla="*/ 5 w 52"/>
                      <a:gd name="T15" fmla="*/ 37 h 78"/>
                      <a:gd name="T16" fmla="*/ 0 w 52"/>
                      <a:gd name="T17" fmla="*/ 39 h 78"/>
                      <a:gd name="T18" fmla="*/ 2 w 52"/>
                      <a:gd name="T19" fmla="*/ 36 h 78"/>
                      <a:gd name="T20" fmla="*/ 5 w 52"/>
                      <a:gd name="T21" fmla="*/ 31 h 78"/>
                      <a:gd name="T22" fmla="*/ 8 w 52"/>
                      <a:gd name="T23" fmla="*/ 24 h 78"/>
                      <a:gd name="T24" fmla="*/ 13 w 52"/>
                      <a:gd name="T25" fmla="*/ 17 h 78"/>
                      <a:gd name="T26" fmla="*/ 17 w 52"/>
                      <a:gd name="T27" fmla="*/ 10 h 78"/>
                      <a:gd name="T28" fmla="*/ 21 w 52"/>
                      <a:gd name="T29" fmla="*/ 5 h 78"/>
                      <a:gd name="T30" fmla="*/ 24 w 52"/>
                      <a:gd name="T31" fmla="*/ 1 h 78"/>
                      <a:gd name="T32" fmla="*/ 25 w 52"/>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8">
                        <a:moveTo>
                          <a:pt x="50" y="0"/>
                        </a:moveTo>
                        <a:lnTo>
                          <a:pt x="52" y="4"/>
                        </a:lnTo>
                        <a:lnTo>
                          <a:pt x="49" y="14"/>
                        </a:lnTo>
                        <a:lnTo>
                          <a:pt x="45" y="25"/>
                        </a:lnTo>
                        <a:lnTo>
                          <a:pt x="38" y="39"/>
                        </a:lnTo>
                        <a:lnTo>
                          <a:pt x="28" y="52"/>
                        </a:lnTo>
                        <a:lnTo>
                          <a:pt x="18" y="64"/>
                        </a:lnTo>
                        <a:lnTo>
                          <a:pt x="9" y="74"/>
                        </a:lnTo>
                        <a:lnTo>
                          <a:pt x="0" y="78"/>
                        </a:lnTo>
                        <a:lnTo>
                          <a:pt x="3" y="72"/>
                        </a:lnTo>
                        <a:lnTo>
                          <a:pt x="9" y="62"/>
                        </a:lnTo>
                        <a:lnTo>
                          <a:pt x="16" y="48"/>
                        </a:lnTo>
                        <a:lnTo>
                          <a:pt x="25" y="34"/>
                        </a:lnTo>
                        <a:lnTo>
                          <a:pt x="33" y="20"/>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16" name="Freeform 77">
                    <a:extLst>
                      <a:ext uri="{FF2B5EF4-FFF2-40B4-BE49-F238E27FC236}">
                        <a16:creationId xmlns:a16="http://schemas.microsoft.com/office/drawing/2014/main" id="{057F2E02-762C-4F0B-B085-21E8CFB10297}"/>
                      </a:ext>
                    </a:extLst>
                  </p:cNvPr>
                  <p:cNvSpPr>
                    <a:spLocks/>
                  </p:cNvSpPr>
                  <p:nvPr/>
                </p:nvSpPr>
                <p:spPr bwMode="auto">
                  <a:xfrm>
                    <a:off x="492" y="113"/>
                    <a:ext cx="19" cy="37"/>
                  </a:xfrm>
                  <a:custGeom>
                    <a:avLst/>
                    <a:gdLst>
                      <a:gd name="T0" fmla="*/ 19 w 38"/>
                      <a:gd name="T1" fmla="*/ 0 h 75"/>
                      <a:gd name="T2" fmla="*/ 19 w 38"/>
                      <a:gd name="T3" fmla="*/ 1 h 75"/>
                      <a:gd name="T4" fmla="*/ 19 w 38"/>
                      <a:gd name="T5" fmla="*/ 5 h 75"/>
                      <a:gd name="T6" fmla="*/ 17 w 38"/>
                      <a:gd name="T7" fmla="*/ 11 h 75"/>
                      <a:gd name="T8" fmla="*/ 15 w 38"/>
                      <a:gd name="T9" fmla="*/ 17 h 75"/>
                      <a:gd name="T10" fmla="*/ 12 w 38"/>
                      <a:gd name="T11" fmla="*/ 23 h 75"/>
                      <a:gd name="T12" fmla="*/ 9 w 38"/>
                      <a:gd name="T13" fmla="*/ 29 h 75"/>
                      <a:gd name="T14" fmla="*/ 5 w 38"/>
                      <a:gd name="T15" fmla="*/ 34 h 75"/>
                      <a:gd name="T16" fmla="*/ 0 w 38"/>
                      <a:gd name="T17" fmla="*/ 37 h 75"/>
                      <a:gd name="T18" fmla="*/ 2 w 38"/>
                      <a:gd name="T19" fmla="*/ 34 h 75"/>
                      <a:gd name="T20" fmla="*/ 4 w 38"/>
                      <a:gd name="T21" fmla="*/ 28 h 75"/>
                      <a:gd name="T22" fmla="*/ 6 w 38"/>
                      <a:gd name="T23" fmla="*/ 22 h 75"/>
                      <a:gd name="T24" fmla="*/ 9 w 38"/>
                      <a:gd name="T25" fmla="*/ 15 h 75"/>
                      <a:gd name="T26" fmla="*/ 12 w 38"/>
                      <a:gd name="T27" fmla="*/ 9 h 75"/>
                      <a:gd name="T28" fmla="*/ 14 w 38"/>
                      <a:gd name="T29" fmla="*/ 4 h 75"/>
                      <a:gd name="T30" fmla="*/ 17 w 38"/>
                      <a:gd name="T31" fmla="*/ 0 h 75"/>
                      <a:gd name="T32" fmla="*/ 19 w 3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5">
                        <a:moveTo>
                          <a:pt x="37" y="0"/>
                        </a:moveTo>
                        <a:lnTo>
                          <a:pt x="38" y="3"/>
                        </a:lnTo>
                        <a:lnTo>
                          <a:pt x="37" y="11"/>
                        </a:lnTo>
                        <a:lnTo>
                          <a:pt x="34" y="23"/>
                        </a:lnTo>
                        <a:lnTo>
                          <a:pt x="30" y="35"/>
                        </a:lnTo>
                        <a:lnTo>
                          <a:pt x="24" y="47"/>
                        </a:lnTo>
                        <a:lnTo>
                          <a:pt x="17" y="59"/>
                        </a:lnTo>
                        <a:lnTo>
                          <a:pt x="9" y="69"/>
                        </a:lnTo>
                        <a:lnTo>
                          <a:pt x="0" y="75"/>
                        </a:lnTo>
                        <a:lnTo>
                          <a:pt x="3" y="68"/>
                        </a:lnTo>
                        <a:lnTo>
                          <a:pt x="8" y="56"/>
                        </a:lnTo>
                        <a:lnTo>
                          <a:pt x="12" y="44"/>
                        </a:lnTo>
                        <a:lnTo>
                          <a:pt x="18" y="31"/>
                        </a:lnTo>
                        <a:lnTo>
                          <a:pt x="24" y="18"/>
                        </a:lnTo>
                        <a:lnTo>
                          <a:pt x="28" y="8"/>
                        </a:lnTo>
                        <a:lnTo>
                          <a:pt x="33" y="1"/>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17" name="Freeform 78">
                    <a:extLst>
                      <a:ext uri="{FF2B5EF4-FFF2-40B4-BE49-F238E27FC236}">
                        <a16:creationId xmlns:a16="http://schemas.microsoft.com/office/drawing/2014/main" id="{4088F8BF-004D-45B6-9591-51195712CCD6}"/>
                      </a:ext>
                    </a:extLst>
                  </p:cNvPr>
                  <p:cNvSpPr>
                    <a:spLocks/>
                  </p:cNvSpPr>
                  <p:nvPr/>
                </p:nvSpPr>
                <p:spPr bwMode="auto">
                  <a:xfrm>
                    <a:off x="476" y="114"/>
                    <a:ext cx="20" cy="28"/>
                  </a:xfrm>
                  <a:custGeom>
                    <a:avLst/>
                    <a:gdLst>
                      <a:gd name="T0" fmla="*/ 20 w 41"/>
                      <a:gd name="T1" fmla="*/ 0 h 56"/>
                      <a:gd name="T2" fmla="*/ 20 w 41"/>
                      <a:gd name="T3" fmla="*/ 2 h 56"/>
                      <a:gd name="T4" fmla="*/ 18 w 41"/>
                      <a:gd name="T5" fmla="*/ 6 h 56"/>
                      <a:gd name="T6" fmla="*/ 16 w 41"/>
                      <a:gd name="T7" fmla="*/ 10 h 56"/>
                      <a:gd name="T8" fmla="*/ 13 w 41"/>
                      <a:gd name="T9" fmla="*/ 15 h 56"/>
                      <a:gd name="T10" fmla="*/ 9 w 41"/>
                      <a:gd name="T11" fmla="*/ 20 h 56"/>
                      <a:gd name="T12" fmla="*/ 6 w 41"/>
                      <a:gd name="T13" fmla="*/ 24 h 56"/>
                      <a:gd name="T14" fmla="*/ 2 w 41"/>
                      <a:gd name="T15" fmla="*/ 27 h 56"/>
                      <a:gd name="T16" fmla="*/ 0 w 41"/>
                      <a:gd name="T17" fmla="*/ 28 h 56"/>
                      <a:gd name="T18" fmla="*/ 2 w 41"/>
                      <a:gd name="T19" fmla="*/ 25 h 56"/>
                      <a:gd name="T20" fmla="*/ 4 w 41"/>
                      <a:gd name="T21" fmla="*/ 22 h 56"/>
                      <a:gd name="T22" fmla="*/ 7 w 41"/>
                      <a:gd name="T23" fmla="*/ 17 h 56"/>
                      <a:gd name="T24" fmla="*/ 10 w 41"/>
                      <a:gd name="T25" fmla="*/ 12 h 56"/>
                      <a:gd name="T26" fmla="*/ 13 w 41"/>
                      <a:gd name="T27" fmla="*/ 8 h 56"/>
                      <a:gd name="T28" fmla="*/ 16 w 41"/>
                      <a:gd name="T29" fmla="*/ 4 h 56"/>
                      <a:gd name="T30" fmla="*/ 18 w 41"/>
                      <a:gd name="T31" fmla="*/ 2 h 56"/>
                      <a:gd name="T32" fmla="*/ 20 w 41"/>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6">
                        <a:moveTo>
                          <a:pt x="40" y="0"/>
                        </a:moveTo>
                        <a:lnTo>
                          <a:pt x="41" y="4"/>
                        </a:lnTo>
                        <a:lnTo>
                          <a:pt x="37" y="11"/>
                        </a:lnTo>
                        <a:lnTo>
                          <a:pt x="33" y="20"/>
                        </a:lnTo>
                        <a:lnTo>
                          <a:pt x="27" y="29"/>
                        </a:lnTo>
                        <a:lnTo>
                          <a:pt x="19" y="39"/>
                        </a:lnTo>
                        <a:lnTo>
                          <a:pt x="12" y="48"/>
                        </a:lnTo>
                        <a:lnTo>
                          <a:pt x="5" y="53"/>
                        </a:lnTo>
                        <a:lnTo>
                          <a:pt x="0" y="56"/>
                        </a:lnTo>
                        <a:lnTo>
                          <a:pt x="4" y="50"/>
                        </a:lnTo>
                        <a:lnTo>
                          <a:pt x="8" y="43"/>
                        </a:lnTo>
                        <a:lnTo>
                          <a:pt x="14" y="34"/>
                        </a:lnTo>
                        <a:lnTo>
                          <a:pt x="20" y="24"/>
                        </a:lnTo>
                        <a:lnTo>
                          <a:pt x="26" y="15"/>
                        </a:lnTo>
                        <a:lnTo>
                          <a:pt x="32" y="8"/>
                        </a:lnTo>
                        <a:lnTo>
                          <a:pt x="36" y="3"/>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18" name="Freeform 79">
                    <a:extLst>
                      <a:ext uri="{FF2B5EF4-FFF2-40B4-BE49-F238E27FC236}">
                        <a16:creationId xmlns:a16="http://schemas.microsoft.com/office/drawing/2014/main" id="{D99AA1F6-7B18-4CCE-B4BA-1B578CB5FED0}"/>
                      </a:ext>
                    </a:extLst>
                  </p:cNvPr>
                  <p:cNvSpPr>
                    <a:spLocks/>
                  </p:cNvSpPr>
                  <p:nvPr/>
                </p:nvSpPr>
                <p:spPr bwMode="auto">
                  <a:xfrm>
                    <a:off x="473" y="118"/>
                    <a:ext cx="7" cy="20"/>
                  </a:xfrm>
                  <a:custGeom>
                    <a:avLst/>
                    <a:gdLst>
                      <a:gd name="T0" fmla="*/ 6 w 14"/>
                      <a:gd name="T1" fmla="*/ 0 h 41"/>
                      <a:gd name="T2" fmla="*/ 7 w 14"/>
                      <a:gd name="T3" fmla="*/ 3 h 41"/>
                      <a:gd name="T4" fmla="*/ 6 w 14"/>
                      <a:gd name="T5" fmla="*/ 10 h 41"/>
                      <a:gd name="T6" fmla="*/ 4 w 14"/>
                      <a:gd name="T7" fmla="*/ 17 h 41"/>
                      <a:gd name="T8" fmla="*/ 0 w 14"/>
                      <a:gd name="T9" fmla="*/ 20 h 41"/>
                      <a:gd name="T10" fmla="*/ 2 w 14"/>
                      <a:gd name="T11" fmla="*/ 15 h 41"/>
                      <a:gd name="T12" fmla="*/ 3 w 14"/>
                      <a:gd name="T13" fmla="*/ 7 h 41"/>
                      <a:gd name="T14" fmla="*/ 4 w 14"/>
                      <a:gd name="T15" fmla="*/ 2 h 41"/>
                      <a:gd name="T16" fmla="*/ 6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12" y="0"/>
                        </a:moveTo>
                        <a:lnTo>
                          <a:pt x="14" y="7"/>
                        </a:lnTo>
                        <a:lnTo>
                          <a:pt x="12" y="21"/>
                        </a:lnTo>
                        <a:lnTo>
                          <a:pt x="8" y="34"/>
                        </a:lnTo>
                        <a:lnTo>
                          <a:pt x="0" y="41"/>
                        </a:lnTo>
                        <a:lnTo>
                          <a:pt x="4" y="30"/>
                        </a:lnTo>
                        <a:lnTo>
                          <a:pt x="6" y="15"/>
                        </a:lnTo>
                        <a:lnTo>
                          <a:pt x="8" y="4"/>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19" name="Freeform 80">
                    <a:extLst>
                      <a:ext uri="{FF2B5EF4-FFF2-40B4-BE49-F238E27FC236}">
                        <a16:creationId xmlns:a16="http://schemas.microsoft.com/office/drawing/2014/main" id="{F76F40C5-7647-4A7C-8F58-BB179CDBFBC8}"/>
                      </a:ext>
                    </a:extLst>
                  </p:cNvPr>
                  <p:cNvSpPr>
                    <a:spLocks/>
                  </p:cNvSpPr>
                  <p:nvPr/>
                </p:nvSpPr>
                <p:spPr bwMode="auto">
                  <a:xfrm>
                    <a:off x="579" y="131"/>
                    <a:ext cx="16" cy="17"/>
                  </a:xfrm>
                  <a:custGeom>
                    <a:avLst/>
                    <a:gdLst>
                      <a:gd name="T0" fmla="*/ 0 w 33"/>
                      <a:gd name="T1" fmla="*/ 17 h 32"/>
                      <a:gd name="T2" fmla="*/ 3 w 33"/>
                      <a:gd name="T3" fmla="*/ 13 h 32"/>
                      <a:gd name="T4" fmla="*/ 7 w 33"/>
                      <a:gd name="T5" fmla="*/ 6 h 32"/>
                      <a:gd name="T6" fmla="*/ 11 w 33"/>
                      <a:gd name="T7" fmla="*/ 1 h 32"/>
                      <a:gd name="T8" fmla="*/ 15 w 33"/>
                      <a:gd name="T9" fmla="*/ 0 h 32"/>
                      <a:gd name="T10" fmla="*/ 16 w 33"/>
                      <a:gd name="T11" fmla="*/ 2 h 32"/>
                      <a:gd name="T12" fmla="*/ 15 w 33"/>
                      <a:gd name="T13" fmla="*/ 4 h 32"/>
                      <a:gd name="T14" fmla="*/ 13 w 33"/>
                      <a:gd name="T15" fmla="*/ 7 h 32"/>
                      <a:gd name="T16" fmla="*/ 10 w 33"/>
                      <a:gd name="T17" fmla="*/ 9 h 32"/>
                      <a:gd name="T18" fmla="*/ 7 w 33"/>
                      <a:gd name="T19" fmla="*/ 12 h 32"/>
                      <a:gd name="T20" fmla="*/ 5 w 33"/>
                      <a:gd name="T21" fmla="*/ 13 h 32"/>
                      <a:gd name="T22" fmla="*/ 2 w 33"/>
                      <a:gd name="T23" fmla="*/ 16 h 32"/>
                      <a:gd name="T24" fmla="*/ 0 w 33"/>
                      <a:gd name="T25" fmla="*/ 1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2">
                        <a:moveTo>
                          <a:pt x="0" y="32"/>
                        </a:moveTo>
                        <a:lnTo>
                          <a:pt x="6" y="24"/>
                        </a:lnTo>
                        <a:lnTo>
                          <a:pt x="14" y="11"/>
                        </a:lnTo>
                        <a:lnTo>
                          <a:pt x="23" y="1"/>
                        </a:lnTo>
                        <a:lnTo>
                          <a:pt x="31" y="0"/>
                        </a:lnTo>
                        <a:lnTo>
                          <a:pt x="33" y="3"/>
                        </a:lnTo>
                        <a:lnTo>
                          <a:pt x="31" y="8"/>
                        </a:lnTo>
                        <a:lnTo>
                          <a:pt x="27" y="13"/>
                        </a:lnTo>
                        <a:lnTo>
                          <a:pt x="21" y="17"/>
                        </a:lnTo>
                        <a:lnTo>
                          <a:pt x="15" y="22"/>
                        </a:lnTo>
                        <a:lnTo>
                          <a:pt x="10" y="25"/>
                        </a:lnTo>
                        <a:lnTo>
                          <a:pt x="4" y="30"/>
                        </a:lnTo>
                        <a:lnTo>
                          <a:pt x="0" y="3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20" name="Freeform 81">
                    <a:extLst>
                      <a:ext uri="{FF2B5EF4-FFF2-40B4-BE49-F238E27FC236}">
                        <a16:creationId xmlns:a16="http://schemas.microsoft.com/office/drawing/2014/main" id="{42C1CBB3-2929-45B2-80FD-84F34E95C47E}"/>
                      </a:ext>
                    </a:extLst>
                  </p:cNvPr>
                  <p:cNvSpPr>
                    <a:spLocks/>
                  </p:cNvSpPr>
                  <p:nvPr/>
                </p:nvSpPr>
                <p:spPr bwMode="auto">
                  <a:xfrm>
                    <a:off x="582" y="142"/>
                    <a:ext cx="21" cy="5"/>
                  </a:xfrm>
                  <a:custGeom>
                    <a:avLst/>
                    <a:gdLst>
                      <a:gd name="T0" fmla="*/ 0 w 42"/>
                      <a:gd name="T1" fmla="*/ 4 h 9"/>
                      <a:gd name="T2" fmla="*/ 2 w 42"/>
                      <a:gd name="T3" fmla="*/ 4 h 9"/>
                      <a:gd name="T4" fmla="*/ 4 w 42"/>
                      <a:gd name="T5" fmla="*/ 4 h 9"/>
                      <a:gd name="T6" fmla="*/ 8 w 42"/>
                      <a:gd name="T7" fmla="*/ 4 h 9"/>
                      <a:gd name="T8" fmla="*/ 11 w 42"/>
                      <a:gd name="T9" fmla="*/ 5 h 9"/>
                      <a:gd name="T10" fmla="*/ 15 w 42"/>
                      <a:gd name="T11" fmla="*/ 5 h 9"/>
                      <a:gd name="T12" fmla="*/ 18 w 42"/>
                      <a:gd name="T13" fmla="*/ 4 h 9"/>
                      <a:gd name="T14" fmla="*/ 21 w 42"/>
                      <a:gd name="T15" fmla="*/ 3 h 9"/>
                      <a:gd name="T16" fmla="*/ 21 w 42"/>
                      <a:gd name="T17" fmla="*/ 2 h 9"/>
                      <a:gd name="T18" fmla="*/ 21 w 42"/>
                      <a:gd name="T19" fmla="*/ 1 h 9"/>
                      <a:gd name="T20" fmla="*/ 18 w 42"/>
                      <a:gd name="T21" fmla="*/ 0 h 9"/>
                      <a:gd name="T22" fmla="*/ 15 w 42"/>
                      <a:gd name="T23" fmla="*/ 0 h 9"/>
                      <a:gd name="T24" fmla="*/ 12 w 42"/>
                      <a:gd name="T25" fmla="*/ 1 h 9"/>
                      <a:gd name="T26" fmla="*/ 8 w 42"/>
                      <a:gd name="T27" fmla="*/ 2 h 9"/>
                      <a:gd name="T28" fmla="*/ 6 w 42"/>
                      <a:gd name="T29" fmla="*/ 2 h 9"/>
                      <a:gd name="T30" fmla="*/ 3 w 42"/>
                      <a:gd name="T31" fmla="*/ 4 h 9"/>
                      <a:gd name="T32" fmla="*/ 0 w 42"/>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9">
                        <a:moveTo>
                          <a:pt x="0" y="8"/>
                        </a:moveTo>
                        <a:lnTo>
                          <a:pt x="3" y="8"/>
                        </a:lnTo>
                        <a:lnTo>
                          <a:pt x="8" y="8"/>
                        </a:lnTo>
                        <a:lnTo>
                          <a:pt x="15" y="8"/>
                        </a:lnTo>
                        <a:lnTo>
                          <a:pt x="22" y="9"/>
                        </a:lnTo>
                        <a:lnTo>
                          <a:pt x="29" y="9"/>
                        </a:lnTo>
                        <a:lnTo>
                          <a:pt x="36" y="8"/>
                        </a:lnTo>
                        <a:lnTo>
                          <a:pt x="41" y="6"/>
                        </a:lnTo>
                        <a:lnTo>
                          <a:pt x="42" y="3"/>
                        </a:lnTo>
                        <a:lnTo>
                          <a:pt x="41" y="1"/>
                        </a:lnTo>
                        <a:lnTo>
                          <a:pt x="36" y="0"/>
                        </a:lnTo>
                        <a:lnTo>
                          <a:pt x="30" y="0"/>
                        </a:lnTo>
                        <a:lnTo>
                          <a:pt x="24" y="1"/>
                        </a:lnTo>
                        <a:lnTo>
                          <a:pt x="16" y="3"/>
                        </a:lnTo>
                        <a:lnTo>
                          <a:pt x="11" y="4"/>
                        </a:lnTo>
                        <a:lnTo>
                          <a:pt x="5"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21" name="Freeform 82">
                    <a:extLst>
                      <a:ext uri="{FF2B5EF4-FFF2-40B4-BE49-F238E27FC236}">
                        <a16:creationId xmlns:a16="http://schemas.microsoft.com/office/drawing/2014/main" id="{2D63EB70-11EB-4BEA-A43E-51983D57B2AD}"/>
                      </a:ext>
                    </a:extLst>
                  </p:cNvPr>
                  <p:cNvSpPr>
                    <a:spLocks/>
                  </p:cNvSpPr>
                  <p:nvPr/>
                </p:nvSpPr>
                <p:spPr bwMode="auto">
                  <a:xfrm>
                    <a:off x="578" y="147"/>
                    <a:ext cx="21" cy="16"/>
                  </a:xfrm>
                  <a:custGeom>
                    <a:avLst/>
                    <a:gdLst>
                      <a:gd name="T0" fmla="*/ 0 w 42"/>
                      <a:gd name="T1" fmla="*/ 0 h 31"/>
                      <a:gd name="T2" fmla="*/ 3 w 42"/>
                      <a:gd name="T3" fmla="*/ 1 h 31"/>
                      <a:gd name="T4" fmla="*/ 7 w 42"/>
                      <a:gd name="T5" fmla="*/ 4 h 31"/>
                      <a:gd name="T6" fmla="*/ 10 w 42"/>
                      <a:gd name="T7" fmla="*/ 6 h 31"/>
                      <a:gd name="T8" fmla="*/ 14 w 42"/>
                      <a:gd name="T9" fmla="*/ 8 h 31"/>
                      <a:gd name="T10" fmla="*/ 17 w 42"/>
                      <a:gd name="T11" fmla="*/ 11 h 31"/>
                      <a:gd name="T12" fmla="*/ 20 w 42"/>
                      <a:gd name="T13" fmla="*/ 13 h 31"/>
                      <a:gd name="T14" fmla="*/ 21 w 42"/>
                      <a:gd name="T15" fmla="*/ 15 h 31"/>
                      <a:gd name="T16" fmla="*/ 21 w 42"/>
                      <a:gd name="T17" fmla="*/ 16 h 31"/>
                      <a:gd name="T18" fmla="*/ 19 w 42"/>
                      <a:gd name="T19" fmla="*/ 16 h 31"/>
                      <a:gd name="T20" fmla="*/ 16 w 42"/>
                      <a:gd name="T21" fmla="*/ 15 h 31"/>
                      <a:gd name="T22" fmla="*/ 14 w 42"/>
                      <a:gd name="T23" fmla="*/ 13 h 31"/>
                      <a:gd name="T24" fmla="*/ 11 w 42"/>
                      <a:gd name="T25" fmla="*/ 10 h 31"/>
                      <a:gd name="T26" fmla="*/ 7 w 42"/>
                      <a:gd name="T27" fmla="*/ 7 h 31"/>
                      <a:gd name="T28" fmla="*/ 4 w 42"/>
                      <a:gd name="T29" fmla="*/ 4 h 31"/>
                      <a:gd name="T30" fmla="*/ 2 w 42"/>
                      <a:gd name="T31" fmla="*/ 2 h 31"/>
                      <a:gd name="T32" fmla="*/ 0 w 42"/>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1">
                        <a:moveTo>
                          <a:pt x="0" y="0"/>
                        </a:moveTo>
                        <a:lnTo>
                          <a:pt x="6" y="2"/>
                        </a:lnTo>
                        <a:lnTo>
                          <a:pt x="13" y="7"/>
                        </a:lnTo>
                        <a:lnTo>
                          <a:pt x="20" y="12"/>
                        </a:lnTo>
                        <a:lnTo>
                          <a:pt x="28" y="16"/>
                        </a:lnTo>
                        <a:lnTo>
                          <a:pt x="34" y="21"/>
                        </a:lnTo>
                        <a:lnTo>
                          <a:pt x="39" y="25"/>
                        </a:lnTo>
                        <a:lnTo>
                          <a:pt x="42" y="29"/>
                        </a:lnTo>
                        <a:lnTo>
                          <a:pt x="41" y="31"/>
                        </a:lnTo>
                        <a:lnTo>
                          <a:pt x="37" y="31"/>
                        </a:lnTo>
                        <a:lnTo>
                          <a:pt x="32" y="29"/>
                        </a:lnTo>
                        <a:lnTo>
                          <a:pt x="27" y="25"/>
                        </a:lnTo>
                        <a:lnTo>
                          <a:pt x="21" y="20"/>
                        </a:lnTo>
                        <a:lnTo>
                          <a:pt x="14" y="14"/>
                        </a:lnTo>
                        <a:lnTo>
                          <a:pt x="8"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22" name="Freeform 83">
                    <a:extLst>
                      <a:ext uri="{FF2B5EF4-FFF2-40B4-BE49-F238E27FC236}">
                        <a16:creationId xmlns:a16="http://schemas.microsoft.com/office/drawing/2014/main" id="{8C2253BF-AF1C-4604-83F2-F80C7EC5DC74}"/>
                      </a:ext>
                    </a:extLst>
                  </p:cNvPr>
                  <p:cNvSpPr>
                    <a:spLocks/>
                  </p:cNvSpPr>
                  <p:nvPr/>
                </p:nvSpPr>
                <p:spPr bwMode="auto">
                  <a:xfrm>
                    <a:off x="474" y="141"/>
                    <a:ext cx="5" cy="26"/>
                  </a:xfrm>
                  <a:custGeom>
                    <a:avLst/>
                    <a:gdLst>
                      <a:gd name="T0" fmla="*/ 3 w 10"/>
                      <a:gd name="T1" fmla="*/ 0 h 52"/>
                      <a:gd name="T2" fmla="*/ 4 w 10"/>
                      <a:gd name="T3" fmla="*/ 7 h 52"/>
                      <a:gd name="T4" fmla="*/ 5 w 10"/>
                      <a:gd name="T5" fmla="*/ 15 h 52"/>
                      <a:gd name="T6" fmla="*/ 5 w 10"/>
                      <a:gd name="T7" fmla="*/ 23 h 52"/>
                      <a:gd name="T8" fmla="*/ 2 w 10"/>
                      <a:gd name="T9" fmla="*/ 26 h 52"/>
                      <a:gd name="T10" fmla="*/ 0 w 10"/>
                      <a:gd name="T11" fmla="*/ 23 h 52"/>
                      <a:gd name="T12" fmla="*/ 1 w 10"/>
                      <a:gd name="T13" fmla="*/ 16 h 52"/>
                      <a:gd name="T14" fmla="*/ 2 w 10"/>
                      <a:gd name="T15" fmla="*/ 7 h 52"/>
                      <a:gd name="T16" fmla="*/ 3 w 10"/>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6" y="0"/>
                        </a:moveTo>
                        <a:lnTo>
                          <a:pt x="8" y="14"/>
                        </a:lnTo>
                        <a:lnTo>
                          <a:pt x="10" y="30"/>
                        </a:lnTo>
                        <a:lnTo>
                          <a:pt x="10" y="45"/>
                        </a:lnTo>
                        <a:lnTo>
                          <a:pt x="4" y="52"/>
                        </a:lnTo>
                        <a:lnTo>
                          <a:pt x="0" y="46"/>
                        </a:lnTo>
                        <a:lnTo>
                          <a:pt x="1" y="31"/>
                        </a:lnTo>
                        <a:lnTo>
                          <a:pt x="3" y="14"/>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23" name="Freeform 84">
                    <a:extLst>
                      <a:ext uri="{FF2B5EF4-FFF2-40B4-BE49-F238E27FC236}">
                        <a16:creationId xmlns:a16="http://schemas.microsoft.com/office/drawing/2014/main" id="{6DE9BCBD-F68D-4F64-A47D-68932DEF11C0}"/>
                      </a:ext>
                    </a:extLst>
                  </p:cNvPr>
                  <p:cNvSpPr>
                    <a:spLocks/>
                  </p:cNvSpPr>
                  <p:nvPr/>
                </p:nvSpPr>
                <p:spPr bwMode="auto">
                  <a:xfrm>
                    <a:off x="462" y="137"/>
                    <a:ext cx="10" cy="25"/>
                  </a:xfrm>
                  <a:custGeom>
                    <a:avLst/>
                    <a:gdLst>
                      <a:gd name="T0" fmla="*/ 10 w 19"/>
                      <a:gd name="T1" fmla="*/ 0 h 51"/>
                      <a:gd name="T2" fmla="*/ 9 w 19"/>
                      <a:gd name="T3" fmla="*/ 6 h 51"/>
                      <a:gd name="T4" fmla="*/ 8 w 19"/>
                      <a:gd name="T5" fmla="*/ 14 h 51"/>
                      <a:gd name="T6" fmla="*/ 5 w 19"/>
                      <a:gd name="T7" fmla="*/ 22 h 51"/>
                      <a:gd name="T8" fmla="*/ 1 w 19"/>
                      <a:gd name="T9" fmla="*/ 25 h 51"/>
                      <a:gd name="T10" fmla="*/ 0 w 19"/>
                      <a:gd name="T11" fmla="*/ 22 h 51"/>
                      <a:gd name="T12" fmla="*/ 3 w 19"/>
                      <a:gd name="T13" fmla="*/ 14 h 51"/>
                      <a:gd name="T14" fmla="*/ 7 w 19"/>
                      <a:gd name="T15" fmla="*/ 6 h 51"/>
                      <a:gd name="T16" fmla="*/ 10 w 1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1">
                        <a:moveTo>
                          <a:pt x="19" y="0"/>
                        </a:moveTo>
                        <a:lnTo>
                          <a:pt x="18" y="12"/>
                        </a:lnTo>
                        <a:lnTo>
                          <a:pt x="15" y="29"/>
                        </a:lnTo>
                        <a:lnTo>
                          <a:pt x="10" y="44"/>
                        </a:lnTo>
                        <a:lnTo>
                          <a:pt x="2" y="51"/>
                        </a:lnTo>
                        <a:lnTo>
                          <a:pt x="0" y="44"/>
                        </a:lnTo>
                        <a:lnTo>
                          <a:pt x="6" y="29"/>
                        </a:lnTo>
                        <a:lnTo>
                          <a:pt x="14" y="12"/>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24" name="Freeform 85">
                    <a:extLst>
                      <a:ext uri="{FF2B5EF4-FFF2-40B4-BE49-F238E27FC236}">
                        <a16:creationId xmlns:a16="http://schemas.microsoft.com/office/drawing/2014/main" id="{E7903CF7-3C76-4F9E-8644-B4177C8B3B37}"/>
                      </a:ext>
                    </a:extLst>
                  </p:cNvPr>
                  <p:cNvSpPr>
                    <a:spLocks/>
                  </p:cNvSpPr>
                  <p:nvPr/>
                </p:nvSpPr>
                <p:spPr bwMode="auto">
                  <a:xfrm>
                    <a:off x="484" y="142"/>
                    <a:ext cx="5" cy="24"/>
                  </a:xfrm>
                  <a:custGeom>
                    <a:avLst/>
                    <a:gdLst>
                      <a:gd name="T0" fmla="*/ 1 w 10"/>
                      <a:gd name="T1" fmla="*/ 0 h 48"/>
                      <a:gd name="T2" fmla="*/ 3 w 10"/>
                      <a:gd name="T3" fmla="*/ 4 h 48"/>
                      <a:gd name="T4" fmla="*/ 5 w 10"/>
                      <a:gd name="T5" fmla="*/ 11 h 48"/>
                      <a:gd name="T6" fmla="*/ 5 w 10"/>
                      <a:gd name="T7" fmla="*/ 19 h 48"/>
                      <a:gd name="T8" fmla="*/ 2 w 10"/>
                      <a:gd name="T9" fmla="*/ 24 h 48"/>
                      <a:gd name="T10" fmla="*/ 0 w 10"/>
                      <a:gd name="T11" fmla="*/ 23 h 48"/>
                      <a:gd name="T12" fmla="*/ 0 w 10"/>
                      <a:gd name="T13" fmla="*/ 16 h 48"/>
                      <a:gd name="T14" fmla="*/ 1 w 10"/>
                      <a:gd name="T15" fmla="*/ 7 h 48"/>
                      <a:gd name="T16" fmla="*/ 1 w 10"/>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8">
                        <a:moveTo>
                          <a:pt x="2" y="0"/>
                        </a:moveTo>
                        <a:lnTo>
                          <a:pt x="6" y="7"/>
                        </a:lnTo>
                        <a:lnTo>
                          <a:pt x="10" y="22"/>
                        </a:lnTo>
                        <a:lnTo>
                          <a:pt x="10" y="38"/>
                        </a:lnTo>
                        <a:lnTo>
                          <a:pt x="4" y="48"/>
                        </a:lnTo>
                        <a:lnTo>
                          <a:pt x="0" y="45"/>
                        </a:lnTo>
                        <a:lnTo>
                          <a:pt x="0" y="31"/>
                        </a:lnTo>
                        <a:lnTo>
                          <a:pt x="2" y="1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25" name="Freeform 86">
                    <a:extLst>
                      <a:ext uri="{FF2B5EF4-FFF2-40B4-BE49-F238E27FC236}">
                        <a16:creationId xmlns:a16="http://schemas.microsoft.com/office/drawing/2014/main" id="{AE0A2FCE-BE3E-4FE8-A7AE-1EBB455C35D7}"/>
                      </a:ext>
                    </a:extLst>
                  </p:cNvPr>
                  <p:cNvSpPr>
                    <a:spLocks/>
                  </p:cNvSpPr>
                  <p:nvPr/>
                </p:nvSpPr>
                <p:spPr bwMode="auto">
                  <a:xfrm>
                    <a:off x="493" y="146"/>
                    <a:ext cx="6" cy="26"/>
                  </a:xfrm>
                  <a:custGeom>
                    <a:avLst/>
                    <a:gdLst>
                      <a:gd name="T0" fmla="*/ 0 w 11"/>
                      <a:gd name="T1" fmla="*/ 0 h 52"/>
                      <a:gd name="T2" fmla="*/ 3 w 11"/>
                      <a:gd name="T3" fmla="*/ 5 h 52"/>
                      <a:gd name="T4" fmla="*/ 5 w 11"/>
                      <a:gd name="T5" fmla="*/ 13 h 52"/>
                      <a:gd name="T6" fmla="*/ 6 w 11"/>
                      <a:gd name="T7" fmla="*/ 21 h 52"/>
                      <a:gd name="T8" fmla="*/ 4 w 11"/>
                      <a:gd name="T9" fmla="*/ 26 h 52"/>
                      <a:gd name="T10" fmla="*/ 3 w 11"/>
                      <a:gd name="T11" fmla="*/ 24 h 52"/>
                      <a:gd name="T12" fmla="*/ 1 w 11"/>
                      <a:gd name="T13" fmla="*/ 17 h 52"/>
                      <a:gd name="T14" fmla="*/ 1 w 11"/>
                      <a:gd name="T15" fmla="*/ 8 h 52"/>
                      <a:gd name="T16" fmla="*/ 0 w 11"/>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2">
                        <a:moveTo>
                          <a:pt x="0" y="0"/>
                        </a:moveTo>
                        <a:lnTo>
                          <a:pt x="5" y="10"/>
                        </a:lnTo>
                        <a:lnTo>
                          <a:pt x="9" y="26"/>
                        </a:lnTo>
                        <a:lnTo>
                          <a:pt x="11" y="42"/>
                        </a:lnTo>
                        <a:lnTo>
                          <a:pt x="8" y="52"/>
                        </a:lnTo>
                        <a:lnTo>
                          <a:pt x="5" y="48"/>
                        </a:lnTo>
                        <a:lnTo>
                          <a:pt x="2" y="34"/>
                        </a:lnTo>
                        <a:lnTo>
                          <a:pt x="2"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26" name="Freeform 87">
                    <a:extLst>
                      <a:ext uri="{FF2B5EF4-FFF2-40B4-BE49-F238E27FC236}">
                        <a16:creationId xmlns:a16="http://schemas.microsoft.com/office/drawing/2014/main" id="{927235D7-A639-4EB4-843B-EC763D69C3C5}"/>
                      </a:ext>
                    </a:extLst>
                  </p:cNvPr>
                  <p:cNvSpPr>
                    <a:spLocks/>
                  </p:cNvSpPr>
                  <p:nvPr/>
                </p:nvSpPr>
                <p:spPr bwMode="auto">
                  <a:xfrm>
                    <a:off x="503" y="150"/>
                    <a:ext cx="7" cy="26"/>
                  </a:xfrm>
                  <a:custGeom>
                    <a:avLst/>
                    <a:gdLst>
                      <a:gd name="T0" fmla="*/ 0 w 14"/>
                      <a:gd name="T1" fmla="*/ 0 h 52"/>
                      <a:gd name="T2" fmla="*/ 3 w 14"/>
                      <a:gd name="T3" fmla="*/ 6 h 52"/>
                      <a:gd name="T4" fmla="*/ 6 w 14"/>
                      <a:gd name="T5" fmla="*/ 15 h 52"/>
                      <a:gd name="T6" fmla="*/ 7 w 14"/>
                      <a:gd name="T7" fmla="*/ 23 h 52"/>
                      <a:gd name="T8" fmla="*/ 6 w 14"/>
                      <a:gd name="T9" fmla="*/ 26 h 52"/>
                      <a:gd name="T10" fmla="*/ 3 w 14"/>
                      <a:gd name="T11" fmla="*/ 23 h 52"/>
                      <a:gd name="T12" fmla="*/ 2 w 14"/>
                      <a:gd name="T13" fmla="*/ 16 h 52"/>
                      <a:gd name="T14" fmla="*/ 2 w 14"/>
                      <a:gd name="T15" fmla="*/ 8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52">
                        <a:moveTo>
                          <a:pt x="0" y="0"/>
                        </a:moveTo>
                        <a:lnTo>
                          <a:pt x="5" y="11"/>
                        </a:lnTo>
                        <a:lnTo>
                          <a:pt x="12" y="29"/>
                        </a:lnTo>
                        <a:lnTo>
                          <a:pt x="14" y="45"/>
                        </a:lnTo>
                        <a:lnTo>
                          <a:pt x="12" y="52"/>
                        </a:lnTo>
                        <a:lnTo>
                          <a:pt x="6" y="46"/>
                        </a:lnTo>
                        <a:lnTo>
                          <a:pt x="4" y="31"/>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27" name="Freeform 88">
                    <a:extLst>
                      <a:ext uri="{FF2B5EF4-FFF2-40B4-BE49-F238E27FC236}">
                        <a16:creationId xmlns:a16="http://schemas.microsoft.com/office/drawing/2014/main" id="{F65B8399-8912-40B4-9999-688B96511554}"/>
                      </a:ext>
                    </a:extLst>
                  </p:cNvPr>
                  <p:cNvSpPr>
                    <a:spLocks/>
                  </p:cNvSpPr>
                  <p:nvPr/>
                </p:nvSpPr>
                <p:spPr bwMode="auto">
                  <a:xfrm>
                    <a:off x="512" y="152"/>
                    <a:ext cx="9" cy="28"/>
                  </a:xfrm>
                  <a:custGeom>
                    <a:avLst/>
                    <a:gdLst>
                      <a:gd name="T0" fmla="*/ 0 w 17"/>
                      <a:gd name="T1" fmla="*/ 0 h 58"/>
                      <a:gd name="T2" fmla="*/ 4 w 17"/>
                      <a:gd name="T3" fmla="*/ 7 h 58"/>
                      <a:gd name="T4" fmla="*/ 8 w 17"/>
                      <a:gd name="T5" fmla="*/ 16 h 58"/>
                      <a:gd name="T6" fmla="*/ 9 w 17"/>
                      <a:gd name="T7" fmla="*/ 24 h 58"/>
                      <a:gd name="T8" fmla="*/ 6 w 17"/>
                      <a:gd name="T9" fmla="*/ 28 h 58"/>
                      <a:gd name="T10" fmla="*/ 3 w 17"/>
                      <a:gd name="T11" fmla="*/ 25 h 58"/>
                      <a:gd name="T12" fmla="*/ 2 w 17"/>
                      <a:gd name="T13" fmla="*/ 16 h 58"/>
                      <a:gd name="T14" fmla="*/ 1 w 17"/>
                      <a:gd name="T15" fmla="*/ 7 h 58"/>
                      <a:gd name="T16" fmla="*/ 0 w 17"/>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58">
                        <a:moveTo>
                          <a:pt x="0" y="0"/>
                        </a:moveTo>
                        <a:lnTo>
                          <a:pt x="8" y="15"/>
                        </a:lnTo>
                        <a:lnTo>
                          <a:pt x="15" y="34"/>
                        </a:lnTo>
                        <a:lnTo>
                          <a:pt x="17" y="50"/>
                        </a:lnTo>
                        <a:lnTo>
                          <a:pt x="12" y="58"/>
                        </a:lnTo>
                        <a:lnTo>
                          <a:pt x="6" y="51"/>
                        </a:lnTo>
                        <a:lnTo>
                          <a:pt x="3" y="34"/>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28" name="Freeform 89">
                    <a:extLst>
                      <a:ext uri="{FF2B5EF4-FFF2-40B4-BE49-F238E27FC236}">
                        <a16:creationId xmlns:a16="http://schemas.microsoft.com/office/drawing/2014/main" id="{6A819D69-7718-4D06-9E0E-64B57F3FC965}"/>
                      </a:ext>
                    </a:extLst>
                  </p:cNvPr>
                  <p:cNvSpPr>
                    <a:spLocks/>
                  </p:cNvSpPr>
                  <p:nvPr/>
                </p:nvSpPr>
                <p:spPr bwMode="auto">
                  <a:xfrm>
                    <a:off x="523" y="153"/>
                    <a:ext cx="11" cy="31"/>
                  </a:xfrm>
                  <a:custGeom>
                    <a:avLst/>
                    <a:gdLst>
                      <a:gd name="T0" fmla="*/ 0 w 23"/>
                      <a:gd name="T1" fmla="*/ 0 h 61"/>
                      <a:gd name="T2" fmla="*/ 3 w 23"/>
                      <a:gd name="T3" fmla="*/ 7 h 61"/>
                      <a:gd name="T4" fmla="*/ 8 w 23"/>
                      <a:gd name="T5" fmla="*/ 18 h 61"/>
                      <a:gd name="T6" fmla="*/ 11 w 23"/>
                      <a:gd name="T7" fmla="*/ 27 h 61"/>
                      <a:gd name="T8" fmla="*/ 9 w 23"/>
                      <a:gd name="T9" fmla="*/ 31 h 61"/>
                      <a:gd name="T10" fmla="*/ 5 w 23"/>
                      <a:gd name="T11" fmla="*/ 26 h 61"/>
                      <a:gd name="T12" fmla="*/ 3 w 23"/>
                      <a:gd name="T13" fmla="*/ 16 h 61"/>
                      <a:gd name="T14" fmla="*/ 1 w 23"/>
                      <a:gd name="T15" fmla="*/ 6 h 61"/>
                      <a:gd name="T16" fmla="*/ 0 w 2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1">
                        <a:moveTo>
                          <a:pt x="0" y="0"/>
                        </a:moveTo>
                        <a:lnTo>
                          <a:pt x="7" y="14"/>
                        </a:lnTo>
                        <a:lnTo>
                          <a:pt x="17" y="35"/>
                        </a:lnTo>
                        <a:lnTo>
                          <a:pt x="23" y="54"/>
                        </a:lnTo>
                        <a:lnTo>
                          <a:pt x="19" y="61"/>
                        </a:lnTo>
                        <a:lnTo>
                          <a:pt x="11" y="52"/>
                        </a:lnTo>
                        <a:lnTo>
                          <a:pt x="7" y="32"/>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29" name="Freeform 90">
                    <a:extLst>
                      <a:ext uri="{FF2B5EF4-FFF2-40B4-BE49-F238E27FC236}">
                        <a16:creationId xmlns:a16="http://schemas.microsoft.com/office/drawing/2014/main" id="{5DC466D5-6386-41ED-A9B6-A79D3EE295A3}"/>
                      </a:ext>
                    </a:extLst>
                  </p:cNvPr>
                  <p:cNvSpPr>
                    <a:spLocks/>
                  </p:cNvSpPr>
                  <p:nvPr/>
                </p:nvSpPr>
                <p:spPr bwMode="auto">
                  <a:xfrm>
                    <a:off x="531" y="153"/>
                    <a:ext cx="15" cy="33"/>
                  </a:xfrm>
                  <a:custGeom>
                    <a:avLst/>
                    <a:gdLst>
                      <a:gd name="T0" fmla="*/ 0 w 30"/>
                      <a:gd name="T1" fmla="*/ 0 h 66"/>
                      <a:gd name="T2" fmla="*/ 3 w 30"/>
                      <a:gd name="T3" fmla="*/ 3 h 66"/>
                      <a:gd name="T4" fmla="*/ 6 w 30"/>
                      <a:gd name="T5" fmla="*/ 8 h 66"/>
                      <a:gd name="T6" fmla="*/ 9 w 30"/>
                      <a:gd name="T7" fmla="*/ 13 h 66"/>
                      <a:gd name="T8" fmla="*/ 12 w 30"/>
                      <a:gd name="T9" fmla="*/ 18 h 66"/>
                      <a:gd name="T10" fmla="*/ 14 w 30"/>
                      <a:gd name="T11" fmla="*/ 24 h 66"/>
                      <a:gd name="T12" fmla="*/ 15 w 30"/>
                      <a:gd name="T13" fmla="*/ 29 h 66"/>
                      <a:gd name="T14" fmla="*/ 15 w 30"/>
                      <a:gd name="T15" fmla="*/ 32 h 66"/>
                      <a:gd name="T16" fmla="*/ 13 w 30"/>
                      <a:gd name="T17" fmla="*/ 33 h 66"/>
                      <a:gd name="T18" fmla="*/ 8 w 30"/>
                      <a:gd name="T19" fmla="*/ 30 h 66"/>
                      <a:gd name="T20" fmla="*/ 4 w 30"/>
                      <a:gd name="T21" fmla="*/ 20 h 66"/>
                      <a:gd name="T22" fmla="*/ 2 w 30"/>
                      <a:gd name="T23" fmla="*/ 9 h 66"/>
                      <a:gd name="T24" fmla="*/ 0 w 30"/>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6">
                        <a:moveTo>
                          <a:pt x="0" y="0"/>
                        </a:moveTo>
                        <a:lnTo>
                          <a:pt x="6" y="5"/>
                        </a:lnTo>
                        <a:lnTo>
                          <a:pt x="12" y="15"/>
                        </a:lnTo>
                        <a:lnTo>
                          <a:pt x="18" y="25"/>
                        </a:lnTo>
                        <a:lnTo>
                          <a:pt x="24" y="36"/>
                        </a:lnTo>
                        <a:lnTo>
                          <a:pt x="27" y="48"/>
                        </a:lnTo>
                        <a:lnTo>
                          <a:pt x="30" y="57"/>
                        </a:lnTo>
                        <a:lnTo>
                          <a:pt x="29" y="64"/>
                        </a:lnTo>
                        <a:lnTo>
                          <a:pt x="25" y="66"/>
                        </a:lnTo>
                        <a:lnTo>
                          <a:pt x="16" y="59"/>
                        </a:lnTo>
                        <a:lnTo>
                          <a:pt x="8" y="40"/>
                        </a:lnTo>
                        <a:lnTo>
                          <a:pt x="3"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30" name="Freeform 91">
                    <a:extLst>
                      <a:ext uri="{FF2B5EF4-FFF2-40B4-BE49-F238E27FC236}">
                        <a16:creationId xmlns:a16="http://schemas.microsoft.com/office/drawing/2014/main" id="{586C3467-6401-45AC-B3E3-66E5C780C230}"/>
                      </a:ext>
                    </a:extLst>
                  </p:cNvPr>
                  <p:cNvSpPr>
                    <a:spLocks/>
                  </p:cNvSpPr>
                  <p:nvPr/>
                </p:nvSpPr>
                <p:spPr bwMode="auto">
                  <a:xfrm>
                    <a:off x="544" y="152"/>
                    <a:ext cx="23" cy="30"/>
                  </a:xfrm>
                  <a:custGeom>
                    <a:avLst/>
                    <a:gdLst>
                      <a:gd name="T0" fmla="*/ 0 w 46"/>
                      <a:gd name="T1" fmla="*/ 0 h 61"/>
                      <a:gd name="T2" fmla="*/ 4 w 46"/>
                      <a:gd name="T3" fmla="*/ 2 h 61"/>
                      <a:gd name="T4" fmla="*/ 8 w 46"/>
                      <a:gd name="T5" fmla="*/ 6 h 61"/>
                      <a:gd name="T6" fmla="*/ 12 w 46"/>
                      <a:gd name="T7" fmla="*/ 11 h 61"/>
                      <a:gd name="T8" fmla="*/ 16 w 46"/>
                      <a:gd name="T9" fmla="*/ 16 h 61"/>
                      <a:gd name="T10" fmla="*/ 20 w 46"/>
                      <a:gd name="T11" fmla="*/ 21 h 61"/>
                      <a:gd name="T12" fmla="*/ 22 w 46"/>
                      <a:gd name="T13" fmla="*/ 25 h 61"/>
                      <a:gd name="T14" fmla="*/ 23 w 46"/>
                      <a:gd name="T15" fmla="*/ 29 h 61"/>
                      <a:gd name="T16" fmla="*/ 23 w 46"/>
                      <a:gd name="T17" fmla="*/ 30 h 61"/>
                      <a:gd name="T18" fmla="*/ 20 w 46"/>
                      <a:gd name="T19" fmla="*/ 30 h 61"/>
                      <a:gd name="T20" fmla="*/ 18 w 46"/>
                      <a:gd name="T21" fmla="*/ 28 h 61"/>
                      <a:gd name="T22" fmla="*/ 14 w 46"/>
                      <a:gd name="T23" fmla="*/ 25 h 61"/>
                      <a:gd name="T24" fmla="*/ 11 w 46"/>
                      <a:gd name="T25" fmla="*/ 20 h 61"/>
                      <a:gd name="T26" fmla="*/ 7 w 46"/>
                      <a:gd name="T27" fmla="*/ 15 h 61"/>
                      <a:gd name="T28" fmla="*/ 4 w 46"/>
                      <a:gd name="T29" fmla="*/ 10 h 61"/>
                      <a:gd name="T30" fmla="*/ 1 w 46"/>
                      <a:gd name="T31" fmla="*/ 4 h 61"/>
                      <a:gd name="T32" fmla="*/ 0 w 46"/>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1">
                        <a:moveTo>
                          <a:pt x="0" y="0"/>
                        </a:moveTo>
                        <a:lnTo>
                          <a:pt x="7" y="5"/>
                        </a:lnTo>
                        <a:lnTo>
                          <a:pt x="15" y="13"/>
                        </a:lnTo>
                        <a:lnTo>
                          <a:pt x="24" y="22"/>
                        </a:lnTo>
                        <a:lnTo>
                          <a:pt x="32" y="32"/>
                        </a:lnTo>
                        <a:lnTo>
                          <a:pt x="39" y="43"/>
                        </a:lnTo>
                        <a:lnTo>
                          <a:pt x="44" y="51"/>
                        </a:lnTo>
                        <a:lnTo>
                          <a:pt x="46" y="58"/>
                        </a:lnTo>
                        <a:lnTo>
                          <a:pt x="45" y="61"/>
                        </a:lnTo>
                        <a:lnTo>
                          <a:pt x="40" y="61"/>
                        </a:lnTo>
                        <a:lnTo>
                          <a:pt x="35" y="57"/>
                        </a:lnTo>
                        <a:lnTo>
                          <a:pt x="28" y="50"/>
                        </a:lnTo>
                        <a:lnTo>
                          <a:pt x="21" y="41"/>
                        </a:lnTo>
                        <a:lnTo>
                          <a:pt x="14" y="30"/>
                        </a:lnTo>
                        <a:lnTo>
                          <a:pt x="8" y="20"/>
                        </a:lnTo>
                        <a:lnTo>
                          <a:pt x="2"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31" name="Freeform 92">
                    <a:extLst>
                      <a:ext uri="{FF2B5EF4-FFF2-40B4-BE49-F238E27FC236}">
                        <a16:creationId xmlns:a16="http://schemas.microsoft.com/office/drawing/2014/main" id="{D29A1D75-1CF3-40FA-8B7E-9C64A7560DAC}"/>
                      </a:ext>
                    </a:extLst>
                  </p:cNvPr>
                  <p:cNvSpPr>
                    <a:spLocks/>
                  </p:cNvSpPr>
                  <p:nvPr/>
                </p:nvSpPr>
                <p:spPr bwMode="auto">
                  <a:xfrm>
                    <a:off x="556" y="150"/>
                    <a:ext cx="28" cy="26"/>
                  </a:xfrm>
                  <a:custGeom>
                    <a:avLst/>
                    <a:gdLst>
                      <a:gd name="T0" fmla="*/ 0 w 58"/>
                      <a:gd name="T1" fmla="*/ 0 h 51"/>
                      <a:gd name="T2" fmla="*/ 3 w 58"/>
                      <a:gd name="T3" fmla="*/ 2 h 51"/>
                      <a:gd name="T4" fmla="*/ 8 w 58"/>
                      <a:gd name="T5" fmla="*/ 5 h 51"/>
                      <a:gd name="T6" fmla="*/ 13 w 58"/>
                      <a:gd name="T7" fmla="*/ 9 h 51"/>
                      <a:gd name="T8" fmla="*/ 18 w 58"/>
                      <a:gd name="T9" fmla="*/ 13 h 51"/>
                      <a:gd name="T10" fmla="*/ 23 w 58"/>
                      <a:gd name="T11" fmla="*/ 17 h 51"/>
                      <a:gd name="T12" fmla="*/ 26 w 58"/>
                      <a:gd name="T13" fmla="*/ 20 h 51"/>
                      <a:gd name="T14" fmla="*/ 28 w 58"/>
                      <a:gd name="T15" fmla="*/ 24 h 51"/>
                      <a:gd name="T16" fmla="*/ 28 w 58"/>
                      <a:gd name="T17" fmla="*/ 26 h 51"/>
                      <a:gd name="T18" fmla="*/ 25 w 58"/>
                      <a:gd name="T19" fmla="*/ 26 h 51"/>
                      <a:gd name="T20" fmla="*/ 21 w 58"/>
                      <a:gd name="T21" fmla="*/ 24 h 51"/>
                      <a:gd name="T22" fmla="*/ 17 w 58"/>
                      <a:gd name="T23" fmla="*/ 20 h 51"/>
                      <a:gd name="T24" fmla="*/ 12 w 58"/>
                      <a:gd name="T25" fmla="*/ 16 h 51"/>
                      <a:gd name="T26" fmla="*/ 7 w 58"/>
                      <a:gd name="T27" fmla="*/ 11 h 51"/>
                      <a:gd name="T28" fmla="*/ 3 w 58"/>
                      <a:gd name="T29" fmla="*/ 7 h 51"/>
                      <a:gd name="T30" fmla="*/ 1 w 58"/>
                      <a:gd name="T31" fmla="*/ 3 h 51"/>
                      <a:gd name="T32" fmla="*/ 0 w 58"/>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51">
                        <a:moveTo>
                          <a:pt x="0" y="0"/>
                        </a:moveTo>
                        <a:lnTo>
                          <a:pt x="7" y="3"/>
                        </a:lnTo>
                        <a:lnTo>
                          <a:pt x="16" y="10"/>
                        </a:lnTo>
                        <a:lnTo>
                          <a:pt x="27" y="17"/>
                        </a:lnTo>
                        <a:lnTo>
                          <a:pt x="37" y="25"/>
                        </a:lnTo>
                        <a:lnTo>
                          <a:pt x="48" y="33"/>
                        </a:lnTo>
                        <a:lnTo>
                          <a:pt x="54" y="40"/>
                        </a:lnTo>
                        <a:lnTo>
                          <a:pt x="58" y="47"/>
                        </a:lnTo>
                        <a:lnTo>
                          <a:pt x="57" y="51"/>
                        </a:lnTo>
                        <a:lnTo>
                          <a:pt x="51" y="51"/>
                        </a:lnTo>
                        <a:lnTo>
                          <a:pt x="44" y="47"/>
                        </a:lnTo>
                        <a:lnTo>
                          <a:pt x="35" y="40"/>
                        </a:lnTo>
                        <a:lnTo>
                          <a:pt x="25" y="32"/>
                        </a:lnTo>
                        <a:lnTo>
                          <a:pt x="15" y="22"/>
                        </a:lnTo>
                        <a:lnTo>
                          <a:pt x="7" y="14"/>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32" name="Freeform 93">
                    <a:extLst>
                      <a:ext uri="{FF2B5EF4-FFF2-40B4-BE49-F238E27FC236}">
                        <a16:creationId xmlns:a16="http://schemas.microsoft.com/office/drawing/2014/main" id="{FD2ACC43-92A3-4303-981E-0A50DFDA8E74}"/>
                      </a:ext>
                    </a:extLst>
                  </p:cNvPr>
                  <p:cNvSpPr>
                    <a:spLocks/>
                  </p:cNvSpPr>
                  <p:nvPr/>
                </p:nvSpPr>
                <p:spPr bwMode="auto">
                  <a:xfrm>
                    <a:off x="567" y="149"/>
                    <a:ext cx="26" cy="23"/>
                  </a:xfrm>
                  <a:custGeom>
                    <a:avLst/>
                    <a:gdLst>
                      <a:gd name="T0" fmla="*/ 25 w 51"/>
                      <a:gd name="T1" fmla="*/ 23 h 47"/>
                      <a:gd name="T2" fmla="*/ 23 w 51"/>
                      <a:gd name="T3" fmla="*/ 22 h 47"/>
                      <a:gd name="T4" fmla="*/ 21 w 51"/>
                      <a:gd name="T5" fmla="*/ 21 h 47"/>
                      <a:gd name="T6" fmla="*/ 18 w 51"/>
                      <a:gd name="T7" fmla="*/ 17 h 47"/>
                      <a:gd name="T8" fmla="*/ 14 w 51"/>
                      <a:gd name="T9" fmla="*/ 13 h 47"/>
                      <a:gd name="T10" fmla="*/ 11 w 51"/>
                      <a:gd name="T11" fmla="*/ 9 h 47"/>
                      <a:gd name="T12" fmla="*/ 7 w 51"/>
                      <a:gd name="T13" fmla="*/ 5 h 47"/>
                      <a:gd name="T14" fmla="*/ 3 w 51"/>
                      <a:gd name="T15" fmla="*/ 2 h 47"/>
                      <a:gd name="T16" fmla="*/ 0 w 51"/>
                      <a:gd name="T17" fmla="*/ 0 h 47"/>
                      <a:gd name="T18" fmla="*/ 4 w 51"/>
                      <a:gd name="T19" fmla="*/ 1 h 47"/>
                      <a:gd name="T20" fmla="*/ 10 w 51"/>
                      <a:gd name="T21" fmla="*/ 3 h 47"/>
                      <a:gd name="T22" fmla="*/ 14 w 51"/>
                      <a:gd name="T23" fmla="*/ 7 h 47"/>
                      <a:gd name="T24" fmla="*/ 19 w 51"/>
                      <a:gd name="T25" fmla="*/ 10 h 47"/>
                      <a:gd name="T26" fmla="*/ 22 w 51"/>
                      <a:gd name="T27" fmla="*/ 14 h 47"/>
                      <a:gd name="T28" fmla="*/ 25 w 51"/>
                      <a:gd name="T29" fmla="*/ 18 h 47"/>
                      <a:gd name="T30" fmla="*/ 26 w 51"/>
                      <a:gd name="T31" fmla="*/ 21 h 47"/>
                      <a:gd name="T32" fmla="*/ 25 w 51"/>
                      <a:gd name="T33" fmla="*/ 23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7">
                        <a:moveTo>
                          <a:pt x="49" y="47"/>
                        </a:moveTo>
                        <a:lnTo>
                          <a:pt x="46" y="45"/>
                        </a:lnTo>
                        <a:lnTo>
                          <a:pt x="42" y="42"/>
                        </a:lnTo>
                        <a:lnTo>
                          <a:pt x="35" y="35"/>
                        </a:lnTo>
                        <a:lnTo>
                          <a:pt x="28" y="27"/>
                        </a:lnTo>
                        <a:lnTo>
                          <a:pt x="21" y="19"/>
                        </a:lnTo>
                        <a:lnTo>
                          <a:pt x="13" y="11"/>
                        </a:lnTo>
                        <a:lnTo>
                          <a:pt x="6" y="5"/>
                        </a:lnTo>
                        <a:lnTo>
                          <a:pt x="0" y="0"/>
                        </a:lnTo>
                        <a:lnTo>
                          <a:pt x="8" y="3"/>
                        </a:lnTo>
                        <a:lnTo>
                          <a:pt x="19" y="7"/>
                        </a:lnTo>
                        <a:lnTo>
                          <a:pt x="28" y="14"/>
                        </a:lnTo>
                        <a:lnTo>
                          <a:pt x="37" y="21"/>
                        </a:lnTo>
                        <a:lnTo>
                          <a:pt x="44" y="29"/>
                        </a:lnTo>
                        <a:lnTo>
                          <a:pt x="50" y="36"/>
                        </a:lnTo>
                        <a:lnTo>
                          <a:pt x="51" y="42"/>
                        </a:lnTo>
                        <a:lnTo>
                          <a:pt x="49"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33" name="Freeform 94">
                    <a:extLst>
                      <a:ext uri="{FF2B5EF4-FFF2-40B4-BE49-F238E27FC236}">
                        <a16:creationId xmlns:a16="http://schemas.microsoft.com/office/drawing/2014/main" id="{2D45B73A-8C9E-4068-99D2-7393F0F26C72}"/>
                      </a:ext>
                    </a:extLst>
                  </p:cNvPr>
                  <p:cNvSpPr>
                    <a:spLocks/>
                  </p:cNvSpPr>
                  <p:nvPr/>
                </p:nvSpPr>
                <p:spPr bwMode="auto">
                  <a:xfrm>
                    <a:off x="590" y="95"/>
                    <a:ext cx="118" cy="25"/>
                  </a:xfrm>
                  <a:custGeom>
                    <a:avLst/>
                    <a:gdLst>
                      <a:gd name="T0" fmla="*/ 0 w 236"/>
                      <a:gd name="T1" fmla="*/ 3 h 51"/>
                      <a:gd name="T2" fmla="*/ 0 w 236"/>
                      <a:gd name="T3" fmla="*/ 2 h 51"/>
                      <a:gd name="T4" fmla="*/ 1 w 236"/>
                      <a:gd name="T5" fmla="*/ 2 h 51"/>
                      <a:gd name="T6" fmla="*/ 2 w 236"/>
                      <a:gd name="T7" fmla="*/ 0 h 51"/>
                      <a:gd name="T8" fmla="*/ 3 w 236"/>
                      <a:gd name="T9" fmla="*/ 0 h 51"/>
                      <a:gd name="T10" fmla="*/ 10 w 236"/>
                      <a:gd name="T11" fmla="*/ 6 h 51"/>
                      <a:gd name="T12" fmla="*/ 18 w 236"/>
                      <a:gd name="T13" fmla="*/ 11 h 51"/>
                      <a:gd name="T14" fmla="*/ 26 w 236"/>
                      <a:gd name="T15" fmla="*/ 14 h 51"/>
                      <a:gd name="T16" fmla="*/ 34 w 236"/>
                      <a:gd name="T17" fmla="*/ 17 h 51"/>
                      <a:gd name="T18" fmla="*/ 42 w 236"/>
                      <a:gd name="T19" fmla="*/ 19 h 51"/>
                      <a:gd name="T20" fmla="*/ 50 w 236"/>
                      <a:gd name="T21" fmla="*/ 20 h 51"/>
                      <a:gd name="T22" fmla="*/ 58 w 236"/>
                      <a:gd name="T23" fmla="*/ 20 h 51"/>
                      <a:gd name="T24" fmla="*/ 66 w 236"/>
                      <a:gd name="T25" fmla="*/ 20 h 51"/>
                      <a:gd name="T26" fmla="*/ 74 w 236"/>
                      <a:gd name="T27" fmla="*/ 19 h 51"/>
                      <a:gd name="T28" fmla="*/ 81 w 236"/>
                      <a:gd name="T29" fmla="*/ 18 h 51"/>
                      <a:gd name="T30" fmla="*/ 88 w 236"/>
                      <a:gd name="T31" fmla="*/ 17 h 51"/>
                      <a:gd name="T32" fmla="*/ 95 w 236"/>
                      <a:gd name="T33" fmla="*/ 15 h 51"/>
                      <a:gd name="T34" fmla="*/ 102 w 236"/>
                      <a:gd name="T35" fmla="*/ 13 h 51"/>
                      <a:gd name="T36" fmla="*/ 108 w 236"/>
                      <a:gd name="T37" fmla="*/ 11 h 51"/>
                      <a:gd name="T38" fmla="*/ 113 w 236"/>
                      <a:gd name="T39" fmla="*/ 9 h 51"/>
                      <a:gd name="T40" fmla="*/ 118 w 236"/>
                      <a:gd name="T41" fmla="*/ 7 h 51"/>
                      <a:gd name="T42" fmla="*/ 116 w 236"/>
                      <a:gd name="T43" fmla="*/ 11 h 51"/>
                      <a:gd name="T44" fmla="*/ 112 w 236"/>
                      <a:gd name="T45" fmla="*/ 14 h 51"/>
                      <a:gd name="T46" fmla="*/ 106 w 236"/>
                      <a:gd name="T47" fmla="*/ 17 h 51"/>
                      <a:gd name="T48" fmla="*/ 99 w 236"/>
                      <a:gd name="T49" fmla="*/ 19 h 51"/>
                      <a:gd name="T50" fmla="*/ 92 w 236"/>
                      <a:gd name="T51" fmla="*/ 22 h 51"/>
                      <a:gd name="T52" fmla="*/ 83 w 236"/>
                      <a:gd name="T53" fmla="*/ 23 h 51"/>
                      <a:gd name="T54" fmla="*/ 74 w 236"/>
                      <a:gd name="T55" fmla="*/ 25 h 51"/>
                      <a:gd name="T56" fmla="*/ 65 w 236"/>
                      <a:gd name="T57" fmla="*/ 25 h 51"/>
                      <a:gd name="T58" fmla="*/ 55 w 236"/>
                      <a:gd name="T59" fmla="*/ 25 h 51"/>
                      <a:gd name="T60" fmla="*/ 46 w 236"/>
                      <a:gd name="T61" fmla="*/ 25 h 51"/>
                      <a:gd name="T62" fmla="*/ 36 w 236"/>
                      <a:gd name="T63" fmla="*/ 23 h 51"/>
                      <a:gd name="T64" fmla="*/ 27 w 236"/>
                      <a:gd name="T65" fmla="*/ 21 h 51"/>
                      <a:gd name="T66" fmla="*/ 19 w 236"/>
                      <a:gd name="T67" fmla="*/ 18 h 51"/>
                      <a:gd name="T68" fmla="*/ 12 w 236"/>
                      <a:gd name="T69" fmla="*/ 14 h 51"/>
                      <a:gd name="T70" fmla="*/ 6 w 236"/>
                      <a:gd name="T71" fmla="*/ 9 h 51"/>
                      <a:gd name="T72" fmla="*/ 0 w 236"/>
                      <a:gd name="T73" fmla="*/ 3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6" h="51">
                        <a:moveTo>
                          <a:pt x="0" y="7"/>
                        </a:moveTo>
                        <a:lnTo>
                          <a:pt x="0" y="5"/>
                        </a:lnTo>
                        <a:lnTo>
                          <a:pt x="1" y="4"/>
                        </a:lnTo>
                        <a:lnTo>
                          <a:pt x="3" y="1"/>
                        </a:lnTo>
                        <a:lnTo>
                          <a:pt x="5" y="0"/>
                        </a:lnTo>
                        <a:lnTo>
                          <a:pt x="20" y="12"/>
                        </a:lnTo>
                        <a:lnTo>
                          <a:pt x="36" y="22"/>
                        </a:lnTo>
                        <a:lnTo>
                          <a:pt x="51" y="29"/>
                        </a:lnTo>
                        <a:lnTo>
                          <a:pt x="67" y="35"/>
                        </a:lnTo>
                        <a:lnTo>
                          <a:pt x="83" y="38"/>
                        </a:lnTo>
                        <a:lnTo>
                          <a:pt x="99" y="40"/>
                        </a:lnTo>
                        <a:lnTo>
                          <a:pt x="115" y="40"/>
                        </a:lnTo>
                        <a:lnTo>
                          <a:pt x="132" y="40"/>
                        </a:lnTo>
                        <a:lnTo>
                          <a:pt x="147" y="39"/>
                        </a:lnTo>
                        <a:lnTo>
                          <a:pt x="162" y="37"/>
                        </a:lnTo>
                        <a:lnTo>
                          <a:pt x="176" y="34"/>
                        </a:lnTo>
                        <a:lnTo>
                          <a:pt x="190" y="30"/>
                        </a:lnTo>
                        <a:lnTo>
                          <a:pt x="203" y="27"/>
                        </a:lnTo>
                        <a:lnTo>
                          <a:pt x="216" y="22"/>
                        </a:lnTo>
                        <a:lnTo>
                          <a:pt x="226" y="19"/>
                        </a:lnTo>
                        <a:lnTo>
                          <a:pt x="236" y="15"/>
                        </a:lnTo>
                        <a:lnTo>
                          <a:pt x="232" y="22"/>
                        </a:lnTo>
                        <a:lnTo>
                          <a:pt x="223" y="29"/>
                        </a:lnTo>
                        <a:lnTo>
                          <a:pt x="212" y="35"/>
                        </a:lnTo>
                        <a:lnTo>
                          <a:pt x="198" y="39"/>
                        </a:lnTo>
                        <a:lnTo>
                          <a:pt x="183" y="44"/>
                        </a:lnTo>
                        <a:lnTo>
                          <a:pt x="166" y="47"/>
                        </a:lnTo>
                        <a:lnTo>
                          <a:pt x="148" y="50"/>
                        </a:lnTo>
                        <a:lnTo>
                          <a:pt x="129" y="51"/>
                        </a:lnTo>
                        <a:lnTo>
                          <a:pt x="110" y="51"/>
                        </a:lnTo>
                        <a:lnTo>
                          <a:pt x="91" y="50"/>
                        </a:lnTo>
                        <a:lnTo>
                          <a:pt x="72" y="46"/>
                        </a:lnTo>
                        <a:lnTo>
                          <a:pt x="54" y="43"/>
                        </a:lnTo>
                        <a:lnTo>
                          <a:pt x="38" y="36"/>
                        </a:lnTo>
                        <a:lnTo>
                          <a:pt x="23" y="29"/>
                        </a:lnTo>
                        <a:lnTo>
                          <a:pt x="11" y="19"/>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34" name="Freeform 95">
                    <a:extLst>
                      <a:ext uri="{FF2B5EF4-FFF2-40B4-BE49-F238E27FC236}">
                        <a16:creationId xmlns:a16="http://schemas.microsoft.com/office/drawing/2014/main" id="{3A766102-2CC0-40B6-89AC-C02EEEBD6965}"/>
                      </a:ext>
                    </a:extLst>
                  </p:cNvPr>
                  <p:cNvSpPr>
                    <a:spLocks/>
                  </p:cNvSpPr>
                  <p:nvPr/>
                </p:nvSpPr>
                <p:spPr bwMode="auto">
                  <a:xfrm>
                    <a:off x="692" y="84"/>
                    <a:ext cx="13" cy="27"/>
                  </a:xfrm>
                  <a:custGeom>
                    <a:avLst/>
                    <a:gdLst>
                      <a:gd name="T0" fmla="*/ 0 w 27"/>
                      <a:gd name="T1" fmla="*/ 27 h 53"/>
                      <a:gd name="T2" fmla="*/ 6 w 27"/>
                      <a:gd name="T3" fmla="*/ 21 h 53"/>
                      <a:gd name="T4" fmla="*/ 10 w 27"/>
                      <a:gd name="T5" fmla="*/ 12 h 53"/>
                      <a:gd name="T6" fmla="*/ 13 w 27"/>
                      <a:gd name="T7" fmla="*/ 4 h 53"/>
                      <a:gd name="T8" fmla="*/ 13 w 27"/>
                      <a:gd name="T9" fmla="*/ 0 h 53"/>
                      <a:gd name="T10" fmla="*/ 10 w 27"/>
                      <a:gd name="T11" fmla="*/ 3 h 53"/>
                      <a:gd name="T12" fmla="*/ 7 w 27"/>
                      <a:gd name="T13" fmla="*/ 10 h 53"/>
                      <a:gd name="T14" fmla="*/ 4 w 27"/>
                      <a:gd name="T15" fmla="*/ 19 h 53"/>
                      <a:gd name="T16" fmla="*/ 0 w 27"/>
                      <a:gd name="T17" fmla="*/ 2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53">
                        <a:moveTo>
                          <a:pt x="0" y="53"/>
                        </a:moveTo>
                        <a:lnTo>
                          <a:pt x="12" y="41"/>
                        </a:lnTo>
                        <a:lnTo>
                          <a:pt x="21" y="23"/>
                        </a:lnTo>
                        <a:lnTo>
                          <a:pt x="27" y="8"/>
                        </a:lnTo>
                        <a:lnTo>
                          <a:pt x="26" y="0"/>
                        </a:lnTo>
                        <a:lnTo>
                          <a:pt x="21" y="5"/>
                        </a:lnTo>
                        <a:lnTo>
                          <a:pt x="15" y="20"/>
                        </a:lnTo>
                        <a:lnTo>
                          <a:pt x="8" y="37"/>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35" name="Freeform 96">
                    <a:extLst>
                      <a:ext uri="{FF2B5EF4-FFF2-40B4-BE49-F238E27FC236}">
                        <a16:creationId xmlns:a16="http://schemas.microsoft.com/office/drawing/2014/main" id="{F957594F-24F8-4588-B64A-B90666A3B8C3}"/>
                      </a:ext>
                    </a:extLst>
                  </p:cNvPr>
                  <p:cNvSpPr>
                    <a:spLocks/>
                  </p:cNvSpPr>
                  <p:nvPr/>
                </p:nvSpPr>
                <p:spPr bwMode="auto">
                  <a:xfrm>
                    <a:off x="682" y="85"/>
                    <a:ext cx="15" cy="29"/>
                  </a:xfrm>
                  <a:custGeom>
                    <a:avLst/>
                    <a:gdLst>
                      <a:gd name="T0" fmla="*/ 15 w 28"/>
                      <a:gd name="T1" fmla="*/ 0 h 59"/>
                      <a:gd name="T2" fmla="*/ 15 w 28"/>
                      <a:gd name="T3" fmla="*/ 4 h 59"/>
                      <a:gd name="T4" fmla="*/ 13 w 28"/>
                      <a:gd name="T5" fmla="*/ 12 h 59"/>
                      <a:gd name="T6" fmla="*/ 8 w 28"/>
                      <a:gd name="T7" fmla="*/ 22 h 59"/>
                      <a:gd name="T8" fmla="*/ 0 w 28"/>
                      <a:gd name="T9" fmla="*/ 29 h 59"/>
                      <a:gd name="T10" fmla="*/ 4 w 28"/>
                      <a:gd name="T11" fmla="*/ 21 h 59"/>
                      <a:gd name="T12" fmla="*/ 9 w 28"/>
                      <a:gd name="T13" fmla="*/ 12 h 59"/>
                      <a:gd name="T14" fmla="*/ 12 w 28"/>
                      <a:gd name="T15" fmla="*/ 3 h 59"/>
                      <a:gd name="T16" fmla="*/ 15 w 28"/>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59">
                        <a:moveTo>
                          <a:pt x="28" y="0"/>
                        </a:moveTo>
                        <a:lnTo>
                          <a:pt x="28" y="9"/>
                        </a:lnTo>
                        <a:lnTo>
                          <a:pt x="24" y="25"/>
                        </a:lnTo>
                        <a:lnTo>
                          <a:pt x="14" y="44"/>
                        </a:lnTo>
                        <a:lnTo>
                          <a:pt x="0" y="59"/>
                        </a:lnTo>
                        <a:lnTo>
                          <a:pt x="7" y="43"/>
                        </a:lnTo>
                        <a:lnTo>
                          <a:pt x="16" y="24"/>
                        </a:lnTo>
                        <a:lnTo>
                          <a:pt x="23" y="7"/>
                        </a:lnTo>
                        <a:lnTo>
                          <a:pt x="2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36" name="Freeform 97">
                    <a:extLst>
                      <a:ext uri="{FF2B5EF4-FFF2-40B4-BE49-F238E27FC236}">
                        <a16:creationId xmlns:a16="http://schemas.microsoft.com/office/drawing/2014/main" id="{7E7CA8AE-868B-45FF-BE45-71FE9AAF6D35}"/>
                      </a:ext>
                    </a:extLst>
                  </p:cNvPr>
                  <p:cNvSpPr>
                    <a:spLocks/>
                  </p:cNvSpPr>
                  <p:nvPr/>
                </p:nvSpPr>
                <p:spPr bwMode="auto">
                  <a:xfrm>
                    <a:off x="659" y="80"/>
                    <a:ext cx="20" cy="38"/>
                  </a:xfrm>
                  <a:custGeom>
                    <a:avLst/>
                    <a:gdLst>
                      <a:gd name="T0" fmla="*/ 20 w 42"/>
                      <a:gd name="T1" fmla="*/ 0 h 76"/>
                      <a:gd name="T2" fmla="*/ 20 w 42"/>
                      <a:gd name="T3" fmla="*/ 2 h 76"/>
                      <a:gd name="T4" fmla="*/ 20 w 42"/>
                      <a:gd name="T5" fmla="*/ 6 h 76"/>
                      <a:gd name="T6" fmla="*/ 18 w 42"/>
                      <a:gd name="T7" fmla="*/ 11 h 76"/>
                      <a:gd name="T8" fmla="*/ 15 w 42"/>
                      <a:gd name="T9" fmla="*/ 18 h 76"/>
                      <a:gd name="T10" fmla="*/ 12 w 42"/>
                      <a:gd name="T11" fmla="*/ 24 h 76"/>
                      <a:gd name="T12" fmla="*/ 9 w 42"/>
                      <a:gd name="T13" fmla="*/ 30 h 76"/>
                      <a:gd name="T14" fmla="*/ 4 w 42"/>
                      <a:gd name="T15" fmla="*/ 35 h 76"/>
                      <a:gd name="T16" fmla="*/ 0 w 42"/>
                      <a:gd name="T17" fmla="*/ 38 h 76"/>
                      <a:gd name="T18" fmla="*/ 2 w 42"/>
                      <a:gd name="T19" fmla="*/ 36 h 76"/>
                      <a:gd name="T20" fmla="*/ 4 w 42"/>
                      <a:gd name="T21" fmla="*/ 30 h 76"/>
                      <a:gd name="T22" fmla="*/ 7 w 42"/>
                      <a:gd name="T23" fmla="*/ 24 h 76"/>
                      <a:gd name="T24" fmla="*/ 10 w 42"/>
                      <a:gd name="T25" fmla="*/ 17 h 76"/>
                      <a:gd name="T26" fmla="*/ 13 w 42"/>
                      <a:gd name="T27" fmla="*/ 10 h 76"/>
                      <a:gd name="T28" fmla="*/ 16 w 42"/>
                      <a:gd name="T29" fmla="*/ 5 h 76"/>
                      <a:gd name="T30" fmla="*/ 18 w 42"/>
                      <a:gd name="T31" fmla="*/ 2 h 76"/>
                      <a:gd name="T32" fmla="*/ 20 w 42"/>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76">
                        <a:moveTo>
                          <a:pt x="41" y="0"/>
                        </a:moveTo>
                        <a:lnTo>
                          <a:pt x="42" y="4"/>
                        </a:lnTo>
                        <a:lnTo>
                          <a:pt x="41" y="12"/>
                        </a:lnTo>
                        <a:lnTo>
                          <a:pt x="37" y="22"/>
                        </a:lnTo>
                        <a:lnTo>
                          <a:pt x="32" y="35"/>
                        </a:lnTo>
                        <a:lnTo>
                          <a:pt x="25" y="48"/>
                        </a:lnTo>
                        <a:lnTo>
                          <a:pt x="18" y="59"/>
                        </a:lnTo>
                        <a:lnTo>
                          <a:pt x="9" y="69"/>
                        </a:lnTo>
                        <a:lnTo>
                          <a:pt x="0" y="76"/>
                        </a:lnTo>
                        <a:lnTo>
                          <a:pt x="4" y="71"/>
                        </a:lnTo>
                        <a:lnTo>
                          <a:pt x="9" y="60"/>
                        </a:lnTo>
                        <a:lnTo>
                          <a:pt x="14" y="48"/>
                        </a:lnTo>
                        <a:lnTo>
                          <a:pt x="21" y="34"/>
                        </a:lnTo>
                        <a:lnTo>
                          <a:pt x="27" y="20"/>
                        </a:lnTo>
                        <a:lnTo>
                          <a:pt x="33" y="9"/>
                        </a:lnTo>
                        <a:lnTo>
                          <a:pt x="37" y="3"/>
                        </a:lnTo>
                        <a:lnTo>
                          <a:pt x="4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37" name="Freeform 98">
                    <a:extLst>
                      <a:ext uri="{FF2B5EF4-FFF2-40B4-BE49-F238E27FC236}">
                        <a16:creationId xmlns:a16="http://schemas.microsoft.com/office/drawing/2014/main" id="{A4464584-F6E1-4871-8F38-B97D6D348A32}"/>
                      </a:ext>
                    </a:extLst>
                  </p:cNvPr>
                  <p:cNvSpPr>
                    <a:spLocks/>
                  </p:cNvSpPr>
                  <p:nvPr/>
                </p:nvSpPr>
                <p:spPr bwMode="auto">
                  <a:xfrm>
                    <a:off x="637" y="76"/>
                    <a:ext cx="23" cy="42"/>
                  </a:xfrm>
                  <a:custGeom>
                    <a:avLst/>
                    <a:gdLst>
                      <a:gd name="T0" fmla="*/ 23 w 46"/>
                      <a:gd name="T1" fmla="*/ 0 h 83"/>
                      <a:gd name="T2" fmla="*/ 23 w 46"/>
                      <a:gd name="T3" fmla="*/ 3 h 83"/>
                      <a:gd name="T4" fmla="*/ 22 w 46"/>
                      <a:gd name="T5" fmla="*/ 7 h 83"/>
                      <a:gd name="T6" fmla="*/ 20 w 46"/>
                      <a:gd name="T7" fmla="*/ 13 h 83"/>
                      <a:gd name="T8" fmla="*/ 17 w 46"/>
                      <a:gd name="T9" fmla="*/ 20 h 83"/>
                      <a:gd name="T10" fmla="*/ 13 w 46"/>
                      <a:gd name="T11" fmla="*/ 27 h 83"/>
                      <a:gd name="T12" fmla="*/ 9 w 46"/>
                      <a:gd name="T13" fmla="*/ 34 h 83"/>
                      <a:gd name="T14" fmla="*/ 4 w 46"/>
                      <a:gd name="T15" fmla="*/ 39 h 83"/>
                      <a:gd name="T16" fmla="*/ 0 w 46"/>
                      <a:gd name="T17" fmla="*/ 42 h 83"/>
                      <a:gd name="T18" fmla="*/ 2 w 46"/>
                      <a:gd name="T19" fmla="*/ 39 h 83"/>
                      <a:gd name="T20" fmla="*/ 4 w 46"/>
                      <a:gd name="T21" fmla="*/ 33 h 83"/>
                      <a:gd name="T22" fmla="*/ 8 w 46"/>
                      <a:gd name="T23" fmla="*/ 26 h 83"/>
                      <a:gd name="T24" fmla="*/ 11 w 46"/>
                      <a:gd name="T25" fmla="*/ 19 h 83"/>
                      <a:gd name="T26" fmla="*/ 15 w 46"/>
                      <a:gd name="T27" fmla="*/ 12 h 83"/>
                      <a:gd name="T28" fmla="*/ 18 w 46"/>
                      <a:gd name="T29" fmla="*/ 6 h 83"/>
                      <a:gd name="T30" fmla="*/ 21 w 46"/>
                      <a:gd name="T31" fmla="*/ 1 h 83"/>
                      <a:gd name="T32" fmla="*/ 23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83">
                        <a:moveTo>
                          <a:pt x="45" y="0"/>
                        </a:moveTo>
                        <a:lnTo>
                          <a:pt x="46" y="5"/>
                        </a:lnTo>
                        <a:lnTo>
                          <a:pt x="43" y="14"/>
                        </a:lnTo>
                        <a:lnTo>
                          <a:pt x="39" y="26"/>
                        </a:lnTo>
                        <a:lnTo>
                          <a:pt x="33" y="39"/>
                        </a:lnTo>
                        <a:lnTo>
                          <a:pt x="25" y="54"/>
                        </a:lnTo>
                        <a:lnTo>
                          <a:pt x="17" y="67"/>
                        </a:lnTo>
                        <a:lnTo>
                          <a:pt x="8" y="77"/>
                        </a:lnTo>
                        <a:lnTo>
                          <a:pt x="0" y="83"/>
                        </a:lnTo>
                        <a:lnTo>
                          <a:pt x="3" y="77"/>
                        </a:lnTo>
                        <a:lnTo>
                          <a:pt x="8" y="66"/>
                        </a:lnTo>
                        <a:lnTo>
                          <a:pt x="15" y="52"/>
                        </a:lnTo>
                        <a:lnTo>
                          <a:pt x="22" y="37"/>
                        </a:lnTo>
                        <a:lnTo>
                          <a:pt x="30" y="23"/>
                        </a:lnTo>
                        <a:lnTo>
                          <a:pt x="35" y="11"/>
                        </a:lnTo>
                        <a:lnTo>
                          <a:pt x="41" y="2"/>
                        </a:lnTo>
                        <a:lnTo>
                          <a:pt x="4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38" name="Freeform 99">
                    <a:extLst>
                      <a:ext uri="{FF2B5EF4-FFF2-40B4-BE49-F238E27FC236}">
                        <a16:creationId xmlns:a16="http://schemas.microsoft.com/office/drawing/2014/main" id="{AFF01958-F103-4084-BF8C-4C94439F3FED}"/>
                      </a:ext>
                    </a:extLst>
                  </p:cNvPr>
                  <p:cNvSpPr>
                    <a:spLocks/>
                  </p:cNvSpPr>
                  <p:nvPr/>
                </p:nvSpPr>
                <p:spPr bwMode="auto">
                  <a:xfrm>
                    <a:off x="622" y="81"/>
                    <a:ext cx="25" cy="34"/>
                  </a:xfrm>
                  <a:custGeom>
                    <a:avLst/>
                    <a:gdLst>
                      <a:gd name="T0" fmla="*/ 25 w 49"/>
                      <a:gd name="T1" fmla="*/ 0 h 68"/>
                      <a:gd name="T2" fmla="*/ 25 w 49"/>
                      <a:gd name="T3" fmla="*/ 2 h 68"/>
                      <a:gd name="T4" fmla="*/ 23 w 49"/>
                      <a:gd name="T5" fmla="*/ 6 h 68"/>
                      <a:gd name="T6" fmla="*/ 20 w 49"/>
                      <a:gd name="T7" fmla="*/ 11 h 68"/>
                      <a:gd name="T8" fmla="*/ 17 w 49"/>
                      <a:gd name="T9" fmla="*/ 17 h 68"/>
                      <a:gd name="T10" fmla="*/ 12 w 49"/>
                      <a:gd name="T11" fmla="*/ 24 h 68"/>
                      <a:gd name="T12" fmla="*/ 8 w 49"/>
                      <a:gd name="T13" fmla="*/ 29 h 68"/>
                      <a:gd name="T14" fmla="*/ 4 w 49"/>
                      <a:gd name="T15" fmla="*/ 33 h 68"/>
                      <a:gd name="T16" fmla="*/ 0 w 49"/>
                      <a:gd name="T17" fmla="*/ 34 h 68"/>
                      <a:gd name="T18" fmla="*/ 3 w 49"/>
                      <a:gd name="T19" fmla="*/ 31 h 68"/>
                      <a:gd name="T20" fmla="*/ 5 w 49"/>
                      <a:gd name="T21" fmla="*/ 26 h 68"/>
                      <a:gd name="T22" fmla="*/ 9 w 49"/>
                      <a:gd name="T23" fmla="*/ 21 h 68"/>
                      <a:gd name="T24" fmla="*/ 12 w 49"/>
                      <a:gd name="T25" fmla="*/ 14 h 68"/>
                      <a:gd name="T26" fmla="*/ 16 w 49"/>
                      <a:gd name="T27" fmla="*/ 9 h 68"/>
                      <a:gd name="T28" fmla="*/ 20 w 49"/>
                      <a:gd name="T29" fmla="*/ 4 h 68"/>
                      <a:gd name="T30" fmla="*/ 23 w 49"/>
                      <a:gd name="T31" fmla="*/ 1 h 68"/>
                      <a:gd name="T32" fmla="*/ 25 w 49"/>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8">
                        <a:moveTo>
                          <a:pt x="49" y="0"/>
                        </a:moveTo>
                        <a:lnTo>
                          <a:pt x="49" y="4"/>
                        </a:lnTo>
                        <a:lnTo>
                          <a:pt x="46" y="12"/>
                        </a:lnTo>
                        <a:lnTo>
                          <a:pt x="40" y="22"/>
                        </a:lnTo>
                        <a:lnTo>
                          <a:pt x="33" y="34"/>
                        </a:lnTo>
                        <a:lnTo>
                          <a:pt x="24" y="47"/>
                        </a:lnTo>
                        <a:lnTo>
                          <a:pt x="15" y="57"/>
                        </a:lnTo>
                        <a:lnTo>
                          <a:pt x="7" y="65"/>
                        </a:lnTo>
                        <a:lnTo>
                          <a:pt x="0" y="68"/>
                        </a:lnTo>
                        <a:lnTo>
                          <a:pt x="5" y="62"/>
                        </a:lnTo>
                        <a:lnTo>
                          <a:pt x="10" y="52"/>
                        </a:lnTo>
                        <a:lnTo>
                          <a:pt x="17" y="41"/>
                        </a:lnTo>
                        <a:lnTo>
                          <a:pt x="24" y="28"/>
                        </a:lnTo>
                        <a:lnTo>
                          <a:pt x="32" y="17"/>
                        </a:lnTo>
                        <a:lnTo>
                          <a:pt x="39" y="7"/>
                        </a:lnTo>
                        <a:lnTo>
                          <a:pt x="45" y="2"/>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39" name="Freeform 100">
                    <a:extLst>
                      <a:ext uri="{FF2B5EF4-FFF2-40B4-BE49-F238E27FC236}">
                        <a16:creationId xmlns:a16="http://schemas.microsoft.com/office/drawing/2014/main" id="{42B2CFA7-6442-4E4B-BA82-C7EBADA49030}"/>
                      </a:ext>
                    </a:extLst>
                  </p:cNvPr>
                  <p:cNvSpPr>
                    <a:spLocks/>
                  </p:cNvSpPr>
                  <p:nvPr/>
                </p:nvSpPr>
                <p:spPr bwMode="auto">
                  <a:xfrm>
                    <a:off x="611" y="83"/>
                    <a:ext cx="22" cy="28"/>
                  </a:xfrm>
                  <a:custGeom>
                    <a:avLst/>
                    <a:gdLst>
                      <a:gd name="T0" fmla="*/ 22 w 44"/>
                      <a:gd name="T1" fmla="*/ 0 h 57"/>
                      <a:gd name="T2" fmla="*/ 22 w 44"/>
                      <a:gd name="T3" fmla="*/ 1 h 57"/>
                      <a:gd name="T4" fmla="*/ 21 w 44"/>
                      <a:gd name="T5" fmla="*/ 4 h 57"/>
                      <a:gd name="T6" fmla="*/ 19 w 44"/>
                      <a:gd name="T7" fmla="*/ 8 h 57"/>
                      <a:gd name="T8" fmla="*/ 17 w 44"/>
                      <a:gd name="T9" fmla="*/ 13 h 57"/>
                      <a:gd name="T10" fmla="*/ 13 w 44"/>
                      <a:gd name="T11" fmla="*/ 18 h 57"/>
                      <a:gd name="T12" fmla="*/ 9 w 44"/>
                      <a:gd name="T13" fmla="*/ 22 h 57"/>
                      <a:gd name="T14" fmla="*/ 5 w 44"/>
                      <a:gd name="T15" fmla="*/ 26 h 57"/>
                      <a:gd name="T16" fmla="*/ 0 w 44"/>
                      <a:gd name="T17" fmla="*/ 28 h 57"/>
                      <a:gd name="T18" fmla="*/ 3 w 44"/>
                      <a:gd name="T19" fmla="*/ 25 h 57"/>
                      <a:gd name="T20" fmla="*/ 5 w 44"/>
                      <a:gd name="T21" fmla="*/ 21 h 57"/>
                      <a:gd name="T22" fmla="*/ 8 w 44"/>
                      <a:gd name="T23" fmla="*/ 16 h 57"/>
                      <a:gd name="T24" fmla="*/ 12 w 44"/>
                      <a:gd name="T25" fmla="*/ 11 h 57"/>
                      <a:gd name="T26" fmla="*/ 15 w 44"/>
                      <a:gd name="T27" fmla="*/ 6 h 57"/>
                      <a:gd name="T28" fmla="*/ 17 w 44"/>
                      <a:gd name="T29" fmla="*/ 3 h 57"/>
                      <a:gd name="T30" fmla="*/ 20 w 44"/>
                      <a:gd name="T31" fmla="*/ 0 h 57"/>
                      <a:gd name="T32" fmla="*/ 22 w 44"/>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57">
                        <a:moveTo>
                          <a:pt x="43" y="0"/>
                        </a:moveTo>
                        <a:lnTo>
                          <a:pt x="44" y="3"/>
                        </a:lnTo>
                        <a:lnTo>
                          <a:pt x="41" y="9"/>
                        </a:lnTo>
                        <a:lnTo>
                          <a:pt x="38" y="17"/>
                        </a:lnTo>
                        <a:lnTo>
                          <a:pt x="33" y="27"/>
                        </a:lnTo>
                        <a:lnTo>
                          <a:pt x="26" y="37"/>
                        </a:lnTo>
                        <a:lnTo>
                          <a:pt x="18" y="45"/>
                        </a:lnTo>
                        <a:lnTo>
                          <a:pt x="9" y="52"/>
                        </a:lnTo>
                        <a:lnTo>
                          <a:pt x="0" y="57"/>
                        </a:lnTo>
                        <a:lnTo>
                          <a:pt x="5" y="51"/>
                        </a:lnTo>
                        <a:lnTo>
                          <a:pt x="10" y="43"/>
                        </a:lnTo>
                        <a:lnTo>
                          <a:pt x="16" y="32"/>
                        </a:lnTo>
                        <a:lnTo>
                          <a:pt x="23" y="22"/>
                        </a:lnTo>
                        <a:lnTo>
                          <a:pt x="29" y="13"/>
                        </a:lnTo>
                        <a:lnTo>
                          <a:pt x="34"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40" name="Freeform 101">
                    <a:extLst>
                      <a:ext uri="{FF2B5EF4-FFF2-40B4-BE49-F238E27FC236}">
                        <a16:creationId xmlns:a16="http://schemas.microsoft.com/office/drawing/2014/main" id="{95849373-0DBE-4ECF-A9F4-3DAC8960B48C}"/>
                      </a:ext>
                    </a:extLst>
                  </p:cNvPr>
                  <p:cNvSpPr>
                    <a:spLocks/>
                  </p:cNvSpPr>
                  <p:nvPr/>
                </p:nvSpPr>
                <p:spPr bwMode="auto">
                  <a:xfrm>
                    <a:off x="600" y="84"/>
                    <a:ext cx="18" cy="20"/>
                  </a:xfrm>
                  <a:custGeom>
                    <a:avLst/>
                    <a:gdLst>
                      <a:gd name="T0" fmla="*/ 18 w 37"/>
                      <a:gd name="T1" fmla="*/ 0 h 42"/>
                      <a:gd name="T2" fmla="*/ 18 w 37"/>
                      <a:gd name="T3" fmla="*/ 2 h 42"/>
                      <a:gd name="T4" fmla="*/ 17 w 37"/>
                      <a:gd name="T5" fmla="*/ 4 h 42"/>
                      <a:gd name="T6" fmla="*/ 15 w 37"/>
                      <a:gd name="T7" fmla="*/ 7 h 42"/>
                      <a:gd name="T8" fmla="*/ 12 w 37"/>
                      <a:gd name="T9" fmla="*/ 11 h 42"/>
                      <a:gd name="T10" fmla="*/ 8 w 37"/>
                      <a:gd name="T11" fmla="*/ 14 h 42"/>
                      <a:gd name="T12" fmla="*/ 5 w 37"/>
                      <a:gd name="T13" fmla="*/ 17 h 42"/>
                      <a:gd name="T14" fmla="*/ 2 w 37"/>
                      <a:gd name="T15" fmla="*/ 20 h 42"/>
                      <a:gd name="T16" fmla="*/ 0 w 37"/>
                      <a:gd name="T17" fmla="*/ 20 h 42"/>
                      <a:gd name="T18" fmla="*/ 1 w 37"/>
                      <a:gd name="T19" fmla="*/ 18 h 42"/>
                      <a:gd name="T20" fmla="*/ 4 w 37"/>
                      <a:gd name="T21" fmla="*/ 15 h 42"/>
                      <a:gd name="T22" fmla="*/ 6 w 37"/>
                      <a:gd name="T23" fmla="*/ 11 h 42"/>
                      <a:gd name="T24" fmla="*/ 9 w 37"/>
                      <a:gd name="T25" fmla="*/ 8 h 42"/>
                      <a:gd name="T26" fmla="*/ 12 w 37"/>
                      <a:gd name="T27" fmla="*/ 6 h 42"/>
                      <a:gd name="T28" fmla="*/ 14 w 37"/>
                      <a:gd name="T29" fmla="*/ 3 h 42"/>
                      <a:gd name="T30" fmla="*/ 16 w 37"/>
                      <a:gd name="T31" fmla="*/ 1 h 42"/>
                      <a:gd name="T32" fmla="*/ 18 w 3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2">
                        <a:moveTo>
                          <a:pt x="37" y="0"/>
                        </a:moveTo>
                        <a:lnTo>
                          <a:pt x="37" y="4"/>
                        </a:lnTo>
                        <a:lnTo>
                          <a:pt x="35" y="8"/>
                        </a:lnTo>
                        <a:lnTo>
                          <a:pt x="30" y="15"/>
                        </a:lnTo>
                        <a:lnTo>
                          <a:pt x="24" y="23"/>
                        </a:lnTo>
                        <a:lnTo>
                          <a:pt x="17" y="30"/>
                        </a:lnTo>
                        <a:lnTo>
                          <a:pt x="10" y="36"/>
                        </a:lnTo>
                        <a:lnTo>
                          <a:pt x="5" y="41"/>
                        </a:lnTo>
                        <a:lnTo>
                          <a:pt x="0" y="42"/>
                        </a:lnTo>
                        <a:lnTo>
                          <a:pt x="3" y="37"/>
                        </a:lnTo>
                        <a:lnTo>
                          <a:pt x="8" y="31"/>
                        </a:lnTo>
                        <a:lnTo>
                          <a:pt x="13" y="24"/>
                        </a:lnTo>
                        <a:lnTo>
                          <a:pt x="18" y="17"/>
                        </a:lnTo>
                        <a:lnTo>
                          <a:pt x="24" y="12"/>
                        </a:lnTo>
                        <a:lnTo>
                          <a:pt x="29" y="6"/>
                        </a:lnTo>
                        <a:lnTo>
                          <a:pt x="33" y="2"/>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41" name="Freeform 102">
                    <a:extLst>
                      <a:ext uri="{FF2B5EF4-FFF2-40B4-BE49-F238E27FC236}">
                        <a16:creationId xmlns:a16="http://schemas.microsoft.com/office/drawing/2014/main" id="{DA7BAE08-9116-494D-A5E1-B1450BCBAA29}"/>
                      </a:ext>
                    </a:extLst>
                  </p:cNvPr>
                  <p:cNvSpPr>
                    <a:spLocks/>
                  </p:cNvSpPr>
                  <p:nvPr/>
                </p:nvSpPr>
                <p:spPr bwMode="auto">
                  <a:xfrm>
                    <a:off x="593" y="87"/>
                    <a:ext cx="12" cy="13"/>
                  </a:xfrm>
                  <a:custGeom>
                    <a:avLst/>
                    <a:gdLst>
                      <a:gd name="T0" fmla="*/ 12 w 25"/>
                      <a:gd name="T1" fmla="*/ 0 h 27"/>
                      <a:gd name="T2" fmla="*/ 12 w 25"/>
                      <a:gd name="T3" fmla="*/ 3 h 27"/>
                      <a:gd name="T4" fmla="*/ 9 w 25"/>
                      <a:gd name="T5" fmla="*/ 8 h 27"/>
                      <a:gd name="T6" fmla="*/ 4 w 25"/>
                      <a:gd name="T7" fmla="*/ 12 h 27"/>
                      <a:gd name="T8" fmla="*/ 0 w 25"/>
                      <a:gd name="T9" fmla="*/ 13 h 27"/>
                      <a:gd name="T10" fmla="*/ 4 w 25"/>
                      <a:gd name="T11" fmla="*/ 10 h 27"/>
                      <a:gd name="T12" fmla="*/ 8 w 25"/>
                      <a:gd name="T13" fmla="*/ 4 h 27"/>
                      <a:gd name="T14" fmla="*/ 11 w 25"/>
                      <a:gd name="T15" fmla="*/ 0 h 27"/>
                      <a:gd name="T16" fmla="*/ 12 w 25"/>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27">
                        <a:moveTo>
                          <a:pt x="25" y="0"/>
                        </a:moveTo>
                        <a:lnTo>
                          <a:pt x="24" y="7"/>
                        </a:lnTo>
                        <a:lnTo>
                          <a:pt x="18" y="16"/>
                        </a:lnTo>
                        <a:lnTo>
                          <a:pt x="9" y="25"/>
                        </a:lnTo>
                        <a:lnTo>
                          <a:pt x="0" y="27"/>
                        </a:lnTo>
                        <a:lnTo>
                          <a:pt x="9" y="21"/>
                        </a:lnTo>
                        <a:lnTo>
                          <a:pt x="16" y="9"/>
                        </a:lnTo>
                        <a:lnTo>
                          <a:pt x="22" y="0"/>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42" name="Freeform 103">
                    <a:extLst>
                      <a:ext uri="{FF2B5EF4-FFF2-40B4-BE49-F238E27FC236}">
                        <a16:creationId xmlns:a16="http://schemas.microsoft.com/office/drawing/2014/main" id="{170E629F-76C0-4AEC-B89D-298D73E15D4A}"/>
                      </a:ext>
                    </a:extLst>
                  </p:cNvPr>
                  <p:cNvSpPr>
                    <a:spLocks/>
                  </p:cNvSpPr>
                  <p:nvPr/>
                </p:nvSpPr>
                <p:spPr bwMode="auto">
                  <a:xfrm>
                    <a:off x="701" y="89"/>
                    <a:ext cx="14" cy="16"/>
                  </a:xfrm>
                  <a:custGeom>
                    <a:avLst/>
                    <a:gdLst>
                      <a:gd name="T0" fmla="*/ 0 w 27"/>
                      <a:gd name="T1" fmla="*/ 16 h 33"/>
                      <a:gd name="T2" fmla="*/ 2 w 27"/>
                      <a:gd name="T3" fmla="*/ 12 h 33"/>
                      <a:gd name="T4" fmla="*/ 6 w 27"/>
                      <a:gd name="T5" fmla="*/ 6 h 33"/>
                      <a:gd name="T6" fmla="*/ 10 w 27"/>
                      <a:gd name="T7" fmla="*/ 1 h 33"/>
                      <a:gd name="T8" fmla="*/ 13 w 27"/>
                      <a:gd name="T9" fmla="*/ 0 h 33"/>
                      <a:gd name="T10" fmla="*/ 14 w 27"/>
                      <a:gd name="T11" fmla="*/ 1 h 33"/>
                      <a:gd name="T12" fmla="*/ 13 w 27"/>
                      <a:gd name="T13" fmla="*/ 3 h 33"/>
                      <a:gd name="T14" fmla="*/ 12 w 27"/>
                      <a:gd name="T15" fmla="*/ 5 h 33"/>
                      <a:gd name="T16" fmla="*/ 9 w 27"/>
                      <a:gd name="T17" fmla="*/ 8 h 33"/>
                      <a:gd name="T18" fmla="*/ 6 w 27"/>
                      <a:gd name="T19" fmla="*/ 10 h 33"/>
                      <a:gd name="T20" fmla="*/ 4 w 27"/>
                      <a:gd name="T21" fmla="*/ 13 h 33"/>
                      <a:gd name="T22" fmla="*/ 2 w 27"/>
                      <a:gd name="T23" fmla="*/ 15 h 33"/>
                      <a:gd name="T24" fmla="*/ 0 w 27"/>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33">
                        <a:moveTo>
                          <a:pt x="0" y="33"/>
                        </a:moveTo>
                        <a:lnTo>
                          <a:pt x="3" y="25"/>
                        </a:lnTo>
                        <a:lnTo>
                          <a:pt x="11" y="12"/>
                        </a:lnTo>
                        <a:lnTo>
                          <a:pt x="19" y="2"/>
                        </a:lnTo>
                        <a:lnTo>
                          <a:pt x="26" y="0"/>
                        </a:lnTo>
                        <a:lnTo>
                          <a:pt x="27" y="3"/>
                        </a:lnTo>
                        <a:lnTo>
                          <a:pt x="26" y="6"/>
                        </a:lnTo>
                        <a:lnTo>
                          <a:pt x="23" y="11"/>
                        </a:lnTo>
                        <a:lnTo>
                          <a:pt x="18" y="17"/>
                        </a:lnTo>
                        <a:lnTo>
                          <a:pt x="12" y="21"/>
                        </a:lnTo>
                        <a:lnTo>
                          <a:pt x="8" y="26"/>
                        </a:lnTo>
                        <a:lnTo>
                          <a:pt x="3" y="31"/>
                        </a:lnTo>
                        <a:lnTo>
                          <a:pt x="0"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43" name="Freeform 104">
                    <a:extLst>
                      <a:ext uri="{FF2B5EF4-FFF2-40B4-BE49-F238E27FC236}">
                        <a16:creationId xmlns:a16="http://schemas.microsoft.com/office/drawing/2014/main" id="{C7BFAAC8-95CB-49C9-9823-1390FDA7D649}"/>
                      </a:ext>
                    </a:extLst>
                  </p:cNvPr>
                  <p:cNvSpPr>
                    <a:spLocks/>
                  </p:cNvSpPr>
                  <p:nvPr/>
                </p:nvSpPr>
                <p:spPr bwMode="auto">
                  <a:xfrm>
                    <a:off x="701" y="107"/>
                    <a:ext cx="18" cy="7"/>
                  </a:xfrm>
                  <a:custGeom>
                    <a:avLst/>
                    <a:gdLst>
                      <a:gd name="T0" fmla="*/ 0 w 35"/>
                      <a:gd name="T1" fmla="*/ 0 h 14"/>
                      <a:gd name="T2" fmla="*/ 1 w 35"/>
                      <a:gd name="T3" fmla="*/ 1 h 14"/>
                      <a:gd name="T4" fmla="*/ 3 w 35"/>
                      <a:gd name="T5" fmla="*/ 2 h 14"/>
                      <a:gd name="T6" fmla="*/ 6 w 35"/>
                      <a:gd name="T7" fmla="*/ 3 h 14"/>
                      <a:gd name="T8" fmla="*/ 9 w 35"/>
                      <a:gd name="T9" fmla="*/ 5 h 14"/>
                      <a:gd name="T10" fmla="*/ 12 w 35"/>
                      <a:gd name="T11" fmla="*/ 6 h 14"/>
                      <a:gd name="T12" fmla="*/ 14 w 35"/>
                      <a:gd name="T13" fmla="*/ 7 h 14"/>
                      <a:gd name="T14" fmla="*/ 17 w 35"/>
                      <a:gd name="T15" fmla="*/ 7 h 14"/>
                      <a:gd name="T16" fmla="*/ 18 w 35"/>
                      <a:gd name="T17" fmla="*/ 7 h 14"/>
                      <a:gd name="T18" fmla="*/ 18 w 35"/>
                      <a:gd name="T19" fmla="*/ 6 h 14"/>
                      <a:gd name="T20" fmla="*/ 17 w 35"/>
                      <a:gd name="T21" fmla="*/ 4 h 14"/>
                      <a:gd name="T22" fmla="*/ 14 w 35"/>
                      <a:gd name="T23" fmla="*/ 3 h 14"/>
                      <a:gd name="T24" fmla="*/ 12 w 35"/>
                      <a:gd name="T25" fmla="*/ 2 h 14"/>
                      <a:gd name="T26" fmla="*/ 8 w 35"/>
                      <a:gd name="T27" fmla="*/ 2 h 14"/>
                      <a:gd name="T28" fmla="*/ 5 w 35"/>
                      <a:gd name="T29" fmla="*/ 1 h 14"/>
                      <a:gd name="T30" fmla="*/ 2 w 35"/>
                      <a:gd name="T31" fmla="*/ 0 h 14"/>
                      <a:gd name="T32" fmla="*/ 0 w 35"/>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14">
                        <a:moveTo>
                          <a:pt x="0" y="0"/>
                        </a:moveTo>
                        <a:lnTo>
                          <a:pt x="2" y="1"/>
                        </a:lnTo>
                        <a:lnTo>
                          <a:pt x="6" y="4"/>
                        </a:lnTo>
                        <a:lnTo>
                          <a:pt x="11" y="6"/>
                        </a:lnTo>
                        <a:lnTo>
                          <a:pt x="17" y="10"/>
                        </a:lnTo>
                        <a:lnTo>
                          <a:pt x="23" y="12"/>
                        </a:lnTo>
                        <a:lnTo>
                          <a:pt x="28" y="14"/>
                        </a:lnTo>
                        <a:lnTo>
                          <a:pt x="33" y="14"/>
                        </a:lnTo>
                        <a:lnTo>
                          <a:pt x="35" y="13"/>
                        </a:lnTo>
                        <a:lnTo>
                          <a:pt x="35" y="11"/>
                        </a:lnTo>
                        <a:lnTo>
                          <a:pt x="33" y="7"/>
                        </a:lnTo>
                        <a:lnTo>
                          <a:pt x="28" y="6"/>
                        </a:lnTo>
                        <a:lnTo>
                          <a:pt x="23" y="4"/>
                        </a:lnTo>
                        <a:lnTo>
                          <a:pt x="16" y="3"/>
                        </a:lnTo>
                        <a:lnTo>
                          <a:pt x="9" y="1"/>
                        </a:lnTo>
                        <a:lnTo>
                          <a:pt x="4"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44" name="Freeform 105">
                    <a:extLst>
                      <a:ext uri="{FF2B5EF4-FFF2-40B4-BE49-F238E27FC236}">
                        <a16:creationId xmlns:a16="http://schemas.microsoft.com/office/drawing/2014/main" id="{C77238C3-FFCC-4F74-A367-BA19190C1B4B}"/>
                      </a:ext>
                    </a:extLst>
                  </p:cNvPr>
                  <p:cNvSpPr>
                    <a:spLocks/>
                  </p:cNvSpPr>
                  <p:nvPr/>
                </p:nvSpPr>
                <p:spPr bwMode="auto">
                  <a:xfrm>
                    <a:off x="704" y="99"/>
                    <a:ext cx="20" cy="5"/>
                  </a:xfrm>
                  <a:custGeom>
                    <a:avLst/>
                    <a:gdLst>
                      <a:gd name="T0" fmla="*/ 0 w 40"/>
                      <a:gd name="T1" fmla="*/ 5 h 12"/>
                      <a:gd name="T2" fmla="*/ 2 w 40"/>
                      <a:gd name="T3" fmla="*/ 5 h 12"/>
                      <a:gd name="T4" fmla="*/ 5 w 40"/>
                      <a:gd name="T5" fmla="*/ 5 h 12"/>
                      <a:gd name="T6" fmla="*/ 7 w 40"/>
                      <a:gd name="T7" fmla="*/ 5 h 12"/>
                      <a:gd name="T8" fmla="*/ 11 w 40"/>
                      <a:gd name="T9" fmla="*/ 5 h 12"/>
                      <a:gd name="T10" fmla="*/ 14 w 40"/>
                      <a:gd name="T11" fmla="*/ 4 h 12"/>
                      <a:gd name="T12" fmla="*/ 18 w 40"/>
                      <a:gd name="T13" fmla="*/ 3 h 12"/>
                      <a:gd name="T14" fmla="*/ 19 w 40"/>
                      <a:gd name="T15" fmla="*/ 3 h 12"/>
                      <a:gd name="T16" fmla="*/ 20 w 40"/>
                      <a:gd name="T17" fmla="*/ 2 h 12"/>
                      <a:gd name="T18" fmla="*/ 19 w 40"/>
                      <a:gd name="T19" fmla="*/ 0 h 12"/>
                      <a:gd name="T20" fmla="*/ 18 w 40"/>
                      <a:gd name="T21" fmla="*/ 0 h 12"/>
                      <a:gd name="T22" fmla="*/ 15 w 40"/>
                      <a:gd name="T23" fmla="*/ 0 h 12"/>
                      <a:gd name="T24" fmla="*/ 12 w 40"/>
                      <a:gd name="T25" fmla="*/ 2 h 12"/>
                      <a:gd name="T26" fmla="*/ 9 w 40"/>
                      <a:gd name="T27" fmla="*/ 3 h 12"/>
                      <a:gd name="T28" fmla="*/ 5 w 40"/>
                      <a:gd name="T29" fmla="*/ 3 h 12"/>
                      <a:gd name="T30" fmla="*/ 2 w 40"/>
                      <a:gd name="T31" fmla="*/ 5 h 12"/>
                      <a:gd name="T32" fmla="*/ 0 w 4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2">
                        <a:moveTo>
                          <a:pt x="0" y="12"/>
                        </a:moveTo>
                        <a:lnTo>
                          <a:pt x="3" y="12"/>
                        </a:lnTo>
                        <a:lnTo>
                          <a:pt x="9" y="12"/>
                        </a:lnTo>
                        <a:lnTo>
                          <a:pt x="14" y="11"/>
                        </a:lnTo>
                        <a:lnTo>
                          <a:pt x="22" y="11"/>
                        </a:lnTo>
                        <a:lnTo>
                          <a:pt x="28" y="9"/>
                        </a:lnTo>
                        <a:lnTo>
                          <a:pt x="35" y="8"/>
                        </a:lnTo>
                        <a:lnTo>
                          <a:pt x="38" y="7"/>
                        </a:lnTo>
                        <a:lnTo>
                          <a:pt x="40" y="4"/>
                        </a:lnTo>
                        <a:lnTo>
                          <a:pt x="38" y="1"/>
                        </a:lnTo>
                        <a:lnTo>
                          <a:pt x="35" y="0"/>
                        </a:lnTo>
                        <a:lnTo>
                          <a:pt x="29" y="1"/>
                        </a:lnTo>
                        <a:lnTo>
                          <a:pt x="23" y="4"/>
                        </a:lnTo>
                        <a:lnTo>
                          <a:pt x="17" y="6"/>
                        </a:lnTo>
                        <a:lnTo>
                          <a:pt x="10" y="8"/>
                        </a:lnTo>
                        <a:lnTo>
                          <a:pt x="4" y="11"/>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45" name="Freeform 106">
                    <a:extLst>
                      <a:ext uri="{FF2B5EF4-FFF2-40B4-BE49-F238E27FC236}">
                        <a16:creationId xmlns:a16="http://schemas.microsoft.com/office/drawing/2014/main" id="{FBC1217E-1F4A-44DA-BF17-AD30341E2972}"/>
                      </a:ext>
                    </a:extLst>
                  </p:cNvPr>
                  <p:cNvSpPr>
                    <a:spLocks/>
                  </p:cNvSpPr>
                  <p:nvPr/>
                </p:nvSpPr>
                <p:spPr bwMode="auto">
                  <a:xfrm>
                    <a:off x="695" y="110"/>
                    <a:ext cx="18" cy="14"/>
                  </a:xfrm>
                  <a:custGeom>
                    <a:avLst/>
                    <a:gdLst>
                      <a:gd name="T0" fmla="*/ 0 w 37"/>
                      <a:gd name="T1" fmla="*/ 0 h 29"/>
                      <a:gd name="T2" fmla="*/ 2 w 37"/>
                      <a:gd name="T3" fmla="*/ 1 h 29"/>
                      <a:gd name="T4" fmla="*/ 6 w 37"/>
                      <a:gd name="T5" fmla="*/ 3 h 29"/>
                      <a:gd name="T6" fmla="*/ 8 w 37"/>
                      <a:gd name="T7" fmla="*/ 4 h 29"/>
                      <a:gd name="T8" fmla="*/ 12 w 37"/>
                      <a:gd name="T9" fmla="*/ 7 h 29"/>
                      <a:gd name="T10" fmla="*/ 15 w 37"/>
                      <a:gd name="T11" fmla="*/ 9 h 29"/>
                      <a:gd name="T12" fmla="*/ 17 w 37"/>
                      <a:gd name="T13" fmla="*/ 11 h 29"/>
                      <a:gd name="T14" fmla="*/ 18 w 37"/>
                      <a:gd name="T15" fmla="*/ 12 h 29"/>
                      <a:gd name="T16" fmla="*/ 18 w 37"/>
                      <a:gd name="T17" fmla="*/ 14 h 29"/>
                      <a:gd name="T18" fmla="*/ 16 w 37"/>
                      <a:gd name="T19" fmla="*/ 14 h 29"/>
                      <a:gd name="T20" fmla="*/ 14 w 37"/>
                      <a:gd name="T21" fmla="*/ 13 h 29"/>
                      <a:gd name="T22" fmla="*/ 12 w 37"/>
                      <a:gd name="T23" fmla="*/ 11 h 29"/>
                      <a:gd name="T24" fmla="*/ 9 w 37"/>
                      <a:gd name="T25" fmla="*/ 8 h 29"/>
                      <a:gd name="T26" fmla="*/ 6 w 37"/>
                      <a:gd name="T27" fmla="*/ 6 h 29"/>
                      <a:gd name="T28" fmla="*/ 3 w 37"/>
                      <a:gd name="T29" fmla="*/ 3 h 29"/>
                      <a:gd name="T30" fmla="*/ 1 w 37"/>
                      <a:gd name="T31" fmla="*/ 1 h 29"/>
                      <a:gd name="T32" fmla="*/ 0 w 37"/>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9">
                        <a:moveTo>
                          <a:pt x="0" y="0"/>
                        </a:moveTo>
                        <a:lnTo>
                          <a:pt x="5" y="2"/>
                        </a:lnTo>
                        <a:lnTo>
                          <a:pt x="12" y="6"/>
                        </a:lnTo>
                        <a:lnTo>
                          <a:pt x="17" y="9"/>
                        </a:lnTo>
                        <a:lnTo>
                          <a:pt x="24" y="14"/>
                        </a:lnTo>
                        <a:lnTo>
                          <a:pt x="30" y="18"/>
                        </a:lnTo>
                        <a:lnTo>
                          <a:pt x="35" y="22"/>
                        </a:lnTo>
                        <a:lnTo>
                          <a:pt x="37" y="25"/>
                        </a:lnTo>
                        <a:lnTo>
                          <a:pt x="37" y="28"/>
                        </a:lnTo>
                        <a:lnTo>
                          <a:pt x="33" y="29"/>
                        </a:lnTo>
                        <a:lnTo>
                          <a:pt x="29" y="27"/>
                        </a:lnTo>
                        <a:lnTo>
                          <a:pt x="24" y="23"/>
                        </a:lnTo>
                        <a:lnTo>
                          <a:pt x="18" y="17"/>
                        </a:lnTo>
                        <a:lnTo>
                          <a:pt x="13" y="13"/>
                        </a:lnTo>
                        <a:lnTo>
                          <a:pt x="7" y="7"/>
                        </a:lnTo>
                        <a:lnTo>
                          <a:pt x="2"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46" name="Freeform 107">
                    <a:extLst>
                      <a:ext uri="{FF2B5EF4-FFF2-40B4-BE49-F238E27FC236}">
                        <a16:creationId xmlns:a16="http://schemas.microsoft.com/office/drawing/2014/main" id="{185D2F35-F8F2-4E92-889F-5358EA1EB7AE}"/>
                      </a:ext>
                    </a:extLst>
                  </p:cNvPr>
                  <p:cNvSpPr>
                    <a:spLocks/>
                  </p:cNvSpPr>
                  <p:nvPr/>
                </p:nvSpPr>
                <p:spPr bwMode="auto">
                  <a:xfrm>
                    <a:off x="598" y="103"/>
                    <a:ext cx="5" cy="26"/>
                  </a:xfrm>
                  <a:custGeom>
                    <a:avLst/>
                    <a:gdLst>
                      <a:gd name="T0" fmla="*/ 3 w 9"/>
                      <a:gd name="T1" fmla="*/ 0 h 51"/>
                      <a:gd name="T2" fmla="*/ 4 w 9"/>
                      <a:gd name="T3" fmla="*/ 7 h 51"/>
                      <a:gd name="T4" fmla="*/ 5 w 9"/>
                      <a:gd name="T5" fmla="*/ 15 h 51"/>
                      <a:gd name="T6" fmla="*/ 4 w 9"/>
                      <a:gd name="T7" fmla="*/ 22 h 51"/>
                      <a:gd name="T8" fmla="*/ 2 w 9"/>
                      <a:gd name="T9" fmla="*/ 26 h 51"/>
                      <a:gd name="T10" fmla="*/ 0 w 9"/>
                      <a:gd name="T11" fmla="*/ 23 h 51"/>
                      <a:gd name="T12" fmla="*/ 1 w 9"/>
                      <a:gd name="T13" fmla="*/ 16 h 51"/>
                      <a:gd name="T14" fmla="*/ 2 w 9"/>
                      <a:gd name="T15" fmla="*/ 7 h 51"/>
                      <a:gd name="T16" fmla="*/ 3 w 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51">
                        <a:moveTo>
                          <a:pt x="5" y="0"/>
                        </a:moveTo>
                        <a:lnTo>
                          <a:pt x="8" y="13"/>
                        </a:lnTo>
                        <a:lnTo>
                          <a:pt x="9" y="29"/>
                        </a:lnTo>
                        <a:lnTo>
                          <a:pt x="8" y="44"/>
                        </a:lnTo>
                        <a:lnTo>
                          <a:pt x="3" y="51"/>
                        </a:lnTo>
                        <a:lnTo>
                          <a:pt x="0" y="46"/>
                        </a:lnTo>
                        <a:lnTo>
                          <a:pt x="1" y="31"/>
                        </a:lnTo>
                        <a:lnTo>
                          <a:pt x="3" y="14"/>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47" name="Freeform 108">
                    <a:extLst>
                      <a:ext uri="{FF2B5EF4-FFF2-40B4-BE49-F238E27FC236}">
                        <a16:creationId xmlns:a16="http://schemas.microsoft.com/office/drawing/2014/main" id="{7B149A02-F08D-4B6C-984A-0A0571B599E8}"/>
                      </a:ext>
                    </a:extLst>
                  </p:cNvPr>
                  <p:cNvSpPr>
                    <a:spLocks/>
                  </p:cNvSpPr>
                  <p:nvPr/>
                </p:nvSpPr>
                <p:spPr bwMode="auto">
                  <a:xfrm>
                    <a:off x="587" y="100"/>
                    <a:ext cx="8" cy="25"/>
                  </a:xfrm>
                  <a:custGeom>
                    <a:avLst/>
                    <a:gdLst>
                      <a:gd name="T0" fmla="*/ 8 w 15"/>
                      <a:gd name="T1" fmla="*/ 0 h 51"/>
                      <a:gd name="T2" fmla="*/ 8 w 15"/>
                      <a:gd name="T3" fmla="*/ 6 h 51"/>
                      <a:gd name="T4" fmla="*/ 7 w 15"/>
                      <a:gd name="T5" fmla="*/ 14 h 51"/>
                      <a:gd name="T6" fmla="*/ 5 w 15"/>
                      <a:gd name="T7" fmla="*/ 22 h 51"/>
                      <a:gd name="T8" fmla="*/ 2 w 15"/>
                      <a:gd name="T9" fmla="*/ 25 h 51"/>
                      <a:gd name="T10" fmla="*/ 0 w 15"/>
                      <a:gd name="T11" fmla="*/ 22 h 51"/>
                      <a:gd name="T12" fmla="*/ 2 w 15"/>
                      <a:gd name="T13" fmla="*/ 14 h 51"/>
                      <a:gd name="T14" fmla="*/ 5 w 15"/>
                      <a:gd name="T15" fmla="*/ 6 h 51"/>
                      <a:gd name="T16" fmla="*/ 8 w 15"/>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1">
                        <a:moveTo>
                          <a:pt x="15" y="0"/>
                        </a:moveTo>
                        <a:lnTo>
                          <a:pt x="15" y="12"/>
                        </a:lnTo>
                        <a:lnTo>
                          <a:pt x="13" y="29"/>
                        </a:lnTo>
                        <a:lnTo>
                          <a:pt x="10" y="44"/>
                        </a:lnTo>
                        <a:lnTo>
                          <a:pt x="3" y="51"/>
                        </a:lnTo>
                        <a:lnTo>
                          <a:pt x="0" y="44"/>
                        </a:lnTo>
                        <a:lnTo>
                          <a:pt x="4" y="29"/>
                        </a:lnTo>
                        <a:lnTo>
                          <a:pt x="10" y="12"/>
                        </a:lnTo>
                        <a:lnTo>
                          <a:pt x="1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48" name="Freeform 109">
                    <a:extLst>
                      <a:ext uri="{FF2B5EF4-FFF2-40B4-BE49-F238E27FC236}">
                        <a16:creationId xmlns:a16="http://schemas.microsoft.com/office/drawing/2014/main" id="{9D9A3E75-707D-417C-93FB-7DFF14BA7610}"/>
                      </a:ext>
                    </a:extLst>
                  </p:cNvPr>
                  <p:cNvSpPr>
                    <a:spLocks/>
                  </p:cNvSpPr>
                  <p:nvPr/>
                </p:nvSpPr>
                <p:spPr bwMode="auto">
                  <a:xfrm>
                    <a:off x="612" y="111"/>
                    <a:ext cx="4" cy="24"/>
                  </a:xfrm>
                  <a:custGeom>
                    <a:avLst/>
                    <a:gdLst>
                      <a:gd name="T0" fmla="*/ 0 w 9"/>
                      <a:gd name="T1" fmla="*/ 0 h 49"/>
                      <a:gd name="T2" fmla="*/ 3 w 9"/>
                      <a:gd name="T3" fmla="*/ 3 h 49"/>
                      <a:gd name="T4" fmla="*/ 4 w 9"/>
                      <a:gd name="T5" fmla="*/ 11 h 49"/>
                      <a:gd name="T6" fmla="*/ 4 w 9"/>
                      <a:gd name="T7" fmla="*/ 19 h 49"/>
                      <a:gd name="T8" fmla="*/ 2 w 9"/>
                      <a:gd name="T9" fmla="*/ 24 h 49"/>
                      <a:gd name="T10" fmla="*/ 0 w 9"/>
                      <a:gd name="T11" fmla="*/ 22 h 49"/>
                      <a:gd name="T12" fmla="*/ 0 w 9"/>
                      <a:gd name="T13" fmla="*/ 15 h 49"/>
                      <a:gd name="T14" fmla="*/ 0 w 9"/>
                      <a:gd name="T15" fmla="*/ 7 h 49"/>
                      <a:gd name="T16" fmla="*/ 0 w 9"/>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9">
                        <a:moveTo>
                          <a:pt x="1" y="0"/>
                        </a:moveTo>
                        <a:lnTo>
                          <a:pt x="6" y="7"/>
                        </a:lnTo>
                        <a:lnTo>
                          <a:pt x="8" y="22"/>
                        </a:lnTo>
                        <a:lnTo>
                          <a:pt x="9" y="38"/>
                        </a:lnTo>
                        <a:lnTo>
                          <a:pt x="5" y="49"/>
                        </a:lnTo>
                        <a:lnTo>
                          <a:pt x="0" y="45"/>
                        </a:lnTo>
                        <a:lnTo>
                          <a:pt x="0" y="31"/>
                        </a:lnTo>
                        <a:lnTo>
                          <a:pt x="1" y="14"/>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49" name="Freeform 110">
                    <a:extLst>
                      <a:ext uri="{FF2B5EF4-FFF2-40B4-BE49-F238E27FC236}">
                        <a16:creationId xmlns:a16="http://schemas.microsoft.com/office/drawing/2014/main" id="{5F8CBB0D-3075-4F99-946C-6C2001F6E4CF}"/>
                      </a:ext>
                    </a:extLst>
                  </p:cNvPr>
                  <p:cNvSpPr>
                    <a:spLocks/>
                  </p:cNvSpPr>
                  <p:nvPr/>
                </p:nvSpPr>
                <p:spPr bwMode="auto">
                  <a:xfrm>
                    <a:off x="622" y="113"/>
                    <a:ext cx="10" cy="28"/>
                  </a:xfrm>
                  <a:custGeom>
                    <a:avLst/>
                    <a:gdLst>
                      <a:gd name="T0" fmla="*/ 0 w 19"/>
                      <a:gd name="T1" fmla="*/ 0 h 55"/>
                      <a:gd name="T2" fmla="*/ 4 w 19"/>
                      <a:gd name="T3" fmla="*/ 7 h 55"/>
                      <a:gd name="T4" fmla="*/ 8 w 19"/>
                      <a:gd name="T5" fmla="*/ 16 h 55"/>
                      <a:gd name="T6" fmla="*/ 10 w 19"/>
                      <a:gd name="T7" fmla="*/ 24 h 55"/>
                      <a:gd name="T8" fmla="*/ 8 w 19"/>
                      <a:gd name="T9" fmla="*/ 28 h 55"/>
                      <a:gd name="T10" fmla="*/ 5 w 19"/>
                      <a:gd name="T11" fmla="*/ 25 h 55"/>
                      <a:gd name="T12" fmla="*/ 3 w 19"/>
                      <a:gd name="T13" fmla="*/ 16 h 55"/>
                      <a:gd name="T14" fmla="*/ 2 w 19"/>
                      <a:gd name="T15" fmla="*/ 7 h 55"/>
                      <a:gd name="T16" fmla="*/ 0 w 19"/>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5">
                        <a:moveTo>
                          <a:pt x="0" y="0"/>
                        </a:moveTo>
                        <a:lnTo>
                          <a:pt x="8" y="14"/>
                        </a:lnTo>
                        <a:lnTo>
                          <a:pt x="16" y="31"/>
                        </a:lnTo>
                        <a:lnTo>
                          <a:pt x="19" y="47"/>
                        </a:lnTo>
                        <a:lnTo>
                          <a:pt x="16" y="55"/>
                        </a:lnTo>
                        <a:lnTo>
                          <a:pt x="9" y="50"/>
                        </a:lnTo>
                        <a:lnTo>
                          <a:pt x="6" y="32"/>
                        </a:lnTo>
                        <a:lnTo>
                          <a:pt x="3"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50" name="Freeform 111">
                    <a:extLst>
                      <a:ext uri="{FF2B5EF4-FFF2-40B4-BE49-F238E27FC236}">
                        <a16:creationId xmlns:a16="http://schemas.microsoft.com/office/drawing/2014/main" id="{88D72359-8E7D-4CE5-B30F-411AF425EF44}"/>
                      </a:ext>
                    </a:extLst>
                  </p:cNvPr>
                  <p:cNvSpPr>
                    <a:spLocks/>
                  </p:cNvSpPr>
                  <p:nvPr/>
                </p:nvSpPr>
                <p:spPr bwMode="auto">
                  <a:xfrm>
                    <a:off x="635" y="116"/>
                    <a:ext cx="11" cy="31"/>
                  </a:xfrm>
                  <a:custGeom>
                    <a:avLst/>
                    <a:gdLst>
                      <a:gd name="T0" fmla="*/ 0 w 22"/>
                      <a:gd name="T1" fmla="*/ 0 h 61"/>
                      <a:gd name="T2" fmla="*/ 4 w 22"/>
                      <a:gd name="T3" fmla="*/ 7 h 61"/>
                      <a:gd name="T4" fmla="*/ 8 w 22"/>
                      <a:gd name="T5" fmla="*/ 17 h 61"/>
                      <a:gd name="T6" fmla="*/ 11 w 22"/>
                      <a:gd name="T7" fmla="*/ 27 h 61"/>
                      <a:gd name="T8" fmla="*/ 10 w 22"/>
                      <a:gd name="T9" fmla="*/ 31 h 61"/>
                      <a:gd name="T10" fmla="*/ 6 w 22"/>
                      <a:gd name="T11" fmla="*/ 26 h 61"/>
                      <a:gd name="T12" fmla="*/ 4 w 22"/>
                      <a:gd name="T13" fmla="*/ 16 h 61"/>
                      <a:gd name="T14" fmla="*/ 2 w 22"/>
                      <a:gd name="T15" fmla="*/ 7 h 61"/>
                      <a:gd name="T16" fmla="*/ 0 w 22"/>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0"/>
                        </a:moveTo>
                        <a:lnTo>
                          <a:pt x="7" y="14"/>
                        </a:lnTo>
                        <a:lnTo>
                          <a:pt x="16" y="34"/>
                        </a:lnTo>
                        <a:lnTo>
                          <a:pt x="22" y="53"/>
                        </a:lnTo>
                        <a:lnTo>
                          <a:pt x="20" y="61"/>
                        </a:lnTo>
                        <a:lnTo>
                          <a:pt x="12" y="52"/>
                        </a:lnTo>
                        <a:lnTo>
                          <a:pt x="7" y="32"/>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51" name="Freeform 112">
                    <a:extLst>
                      <a:ext uri="{FF2B5EF4-FFF2-40B4-BE49-F238E27FC236}">
                        <a16:creationId xmlns:a16="http://schemas.microsoft.com/office/drawing/2014/main" id="{5553E632-1815-4A51-A769-D9437C544B53}"/>
                      </a:ext>
                    </a:extLst>
                  </p:cNvPr>
                  <p:cNvSpPr>
                    <a:spLocks/>
                  </p:cNvSpPr>
                  <p:nvPr/>
                </p:nvSpPr>
                <p:spPr bwMode="auto">
                  <a:xfrm>
                    <a:off x="658" y="115"/>
                    <a:ext cx="19" cy="32"/>
                  </a:xfrm>
                  <a:custGeom>
                    <a:avLst/>
                    <a:gdLst>
                      <a:gd name="T0" fmla="*/ 0 w 37"/>
                      <a:gd name="T1" fmla="*/ 0 h 63"/>
                      <a:gd name="T2" fmla="*/ 3 w 37"/>
                      <a:gd name="T3" fmla="*/ 3 h 63"/>
                      <a:gd name="T4" fmla="*/ 7 w 37"/>
                      <a:gd name="T5" fmla="*/ 7 h 63"/>
                      <a:gd name="T6" fmla="*/ 10 w 37"/>
                      <a:gd name="T7" fmla="*/ 12 h 63"/>
                      <a:gd name="T8" fmla="*/ 14 w 37"/>
                      <a:gd name="T9" fmla="*/ 17 h 63"/>
                      <a:gd name="T10" fmla="*/ 17 w 37"/>
                      <a:gd name="T11" fmla="*/ 22 h 63"/>
                      <a:gd name="T12" fmla="*/ 18 w 37"/>
                      <a:gd name="T13" fmla="*/ 27 h 63"/>
                      <a:gd name="T14" fmla="*/ 19 w 37"/>
                      <a:gd name="T15" fmla="*/ 30 h 63"/>
                      <a:gd name="T16" fmla="*/ 18 w 37"/>
                      <a:gd name="T17" fmla="*/ 32 h 63"/>
                      <a:gd name="T18" fmla="*/ 17 w 37"/>
                      <a:gd name="T19" fmla="*/ 31 h 63"/>
                      <a:gd name="T20" fmla="*/ 14 w 37"/>
                      <a:gd name="T21" fmla="*/ 28 h 63"/>
                      <a:gd name="T22" fmla="*/ 12 w 37"/>
                      <a:gd name="T23" fmla="*/ 24 h 63"/>
                      <a:gd name="T24" fmla="*/ 10 w 37"/>
                      <a:gd name="T25" fmla="*/ 18 h 63"/>
                      <a:gd name="T26" fmla="*/ 7 w 37"/>
                      <a:gd name="T27" fmla="*/ 12 h 63"/>
                      <a:gd name="T28" fmla="*/ 5 w 37"/>
                      <a:gd name="T29" fmla="*/ 6 h 63"/>
                      <a:gd name="T30" fmla="*/ 3 w 37"/>
                      <a:gd name="T31" fmla="*/ 2 h 63"/>
                      <a:gd name="T32" fmla="*/ 0 w 37"/>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3">
                        <a:moveTo>
                          <a:pt x="0" y="0"/>
                        </a:moveTo>
                        <a:lnTo>
                          <a:pt x="6" y="5"/>
                        </a:lnTo>
                        <a:lnTo>
                          <a:pt x="13" y="13"/>
                        </a:lnTo>
                        <a:lnTo>
                          <a:pt x="20" y="23"/>
                        </a:lnTo>
                        <a:lnTo>
                          <a:pt x="27" y="33"/>
                        </a:lnTo>
                        <a:lnTo>
                          <a:pt x="33" y="43"/>
                        </a:lnTo>
                        <a:lnTo>
                          <a:pt x="36" y="53"/>
                        </a:lnTo>
                        <a:lnTo>
                          <a:pt x="37" y="60"/>
                        </a:lnTo>
                        <a:lnTo>
                          <a:pt x="36" y="63"/>
                        </a:lnTo>
                        <a:lnTo>
                          <a:pt x="33" y="62"/>
                        </a:lnTo>
                        <a:lnTo>
                          <a:pt x="28" y="56"/>
                        </a:lnTo>
                        <a:lnTo>
                          <a:pt x="23" y="47"/>
                        </a:lnTo>
                        <a:lnTo>
                          <a:pt x="19" y="35"/>
                        </a:lnTo>
                        <a:lnTo>
                          <a:pt x="14" y="24"/>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52" name="Freeform 113">
                    <a:extLst>
                      <a:ext uri="{FF2B5EF4-FFF2-40B4-BE49-F238E27FC236}">
                        <a16:creationId xmlns:a16="http://schemas.microsoft.com/office/drawing/2014/main" id="{4E105836-3960-4F2D-9C14-426A65E34EEC}"/>
                      </a:ext>
                    </a:extLst>
                  </p:cNvPr>
                  <p:cNvSpPr>
                    <a:spLocks/>
                  </p:cNvSpPr>
                  <p:nvPr/>
                </p:nvSpPr>
                <p:spPr bwMode="auto">
                  <a:xfrm>
                    <a:off x="684" y="111"/>
                    <a:ext cx="21" cy="29"/>
                  </a:xfrm>
                  <a:custGeom>
                    <a:avLst/>
                    <a:gdLst>
                      <a:gd name="T0" fmla="*/ 0 w 42"/>
                      <a:gd name="T1" fmla="*/ 0 h 59"/>
                      <a:gd name="T2" fmla="*/ 3 w 42"/>
                      <a:gd name="T3" fmla="*/ 2 h 59"/>
                      <a:gd name="T4" fmla="*/ 7 w 42"/>
                      <a:gd name="T5" fmla="*/ 6 h 59"/>
                      <a:gd name="T6" fmla="*/ 10 w 42"/>
                      <a:gd name="T7" fmla="*/ 10 h 59"/>
                      <a:gd name="T8" fmla="*/ 14 w 42"/>
                      <a:gd name="T9" fmla="*/ 15 h 59"/>
                      <a:gd name="T10" fmla="*/ 18 w 42"/>
                      <a:gd name="T11" fmla="*/ 20 h 59"/>
                      <a:gd name="T12" fmla="*/ 20 w 42"/>
                      <a:gd name="T13" fmla="*/ 24 h 59"/>
                      <a:gd name="T14" fmla="*/ 21 w 42"/>
                      <a:gd name="T15" fmla="*/ 28 h 59"/>
                      <a:gd name="T16" fmla="*/ 20 w 42"/>
                      <a:gd name="T17" fmla="*/ 29 h 59"/>
                      <a:gd name="T18" fmla="*/ 18 w 42"/>
                      <a:gd name="T19" fmla="*/ 29 h 59"/>
                      <a:gd name="T20" fmla="*/ 16 w 42"/>
                      <a:gd name="T21" fmla="*/ 26 h 59"/>
                      <a:gd name="T22" fmla="*/ 13 w 42"/>
                      <a:gd name="T23" fmla="*/ 22 h 59"/>
                      <a:gd name="T24" fmla="*/ 10 w 42"/>
                      <a:gd name="T25" fmla="*/ 16 h 59"/>
                      <a:gd name="T26" fmla="*/ 7 w 42"/>
                      <a:gd name="T27" fmla="*/ 11 h 59"/>
                      <a:gd name="T28" fmla="*/ 4 w 42"/>
                      <a:gd name="T29" fmla="*/ 6 h 59"/>
                      <a:gd name="T30" fmla="*/ 2 w 42"/>
                      <a:gd name="T31" fmla="*/ 2 h 59"/>
                      <a:gd name="T32" fmla="*/ 0 w 42"/>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59">
                        <a:moveTo>
                          <a:pt x="0" y="0"/>
                        </a:moveTo>
                        <a:lnTo>
                          <a:pt x="5" y="5"/>
                        </a:lnTo>
                        <a:lnTo>
                          <a:pt x="13" y="12"/>
                        </a:lnTo>
                        <a:lnTo>
                          <a:pt x="20" y="21"/>
                        </a:lnTo>
                        <a:lnTo>
                          <a:pt x="28" y="30"/>
                        </a:lnTo>
                        <a:lnTo>
                          <a:pt x="35" y="41"/>
                        </a:lnTo>
                        <a:lnTo>
                          <a:pt x="40" y="49"/>
                        </a:lnTo>
                        <a:lnTo>
                          <a:pt x="42" y="56"/>
                        </a:lnTo>
                        <a:lnTo>
                          <a:pt x="40" y="59"/>
                        </a:lnTo>
                        <a:lnTo>
                          <a:pt x="36" y="58"/>
                        </a:lnTo>
                        <a:lnTo>
                          <a:pt x="31" y="52"/>
                        </a:lnTo>
                        <a:lnTo>
                          <a:pt x="25" y="44"/>
                        </a:lnTo>
                        <a:lnTo>
                          <a:pt x="20" y="33"/>
                        </a:lnTo>
                        <a:lnTo>
                          <a:pt x="14" y="22"/>
                        </a:lnTo>
                        <a:lnTo>
                          <a:pt x="8" y="12"/>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53" name="Freeform 114">
                    <a:extLst>
                      <a:ext uri="{FF2B5EF4-FFF2-40B4-BE49-F238E27FC236}">
                        <a16:creationId xmlns:a16="http://schemas.microsoft.com/office/drawing/2014/main" id="{D4391ABF-248B-4358-9B7D-A1F9F4BCF72D}"/>
                      </a:ext>
                    </a:extLst>
                  </p:cNvPr>
                  <p:cNvSpPr>
                    <a:spLocks/>
                  </p:cNvSpPr>
                  <p:nvPr/>
                </p:nvSpPr>
                <p:spPr bwMode="auto">
                  <a:xfrm>
                    <a:off x="647" y="117"/>
                    <a:ext cx="18" cy="27"/>
                  </a:xfrm>
                  <a:custGeom>
                    <a:avLst/>
                    <a:gdLst>
                      <a:gd name="T0" fmla="*/ 0 w 37"/>
                      <a:gd name="T1" fmla="*/ 0 h 54"/>
                      <a:gd name="T2" fmla="*/ 2 w 37"/>
                      <a:gd name="T3" fmla="*/ 3 h 54"/>
                      <a:gd name="T4" fmla="*/ 5 w 37"/>
                      <a:gd name="T5" fmla="*/ 6 h 54"/>
                      <a:gd name="T6" fmla="*/ 9 w 37"/>
                      <a:gd name="T7" fmla="*/ 11 h 54"/>
                      <a:gd name="T8" fmla="*/ 12 w 37"/>
                      <a:gd name="T9" fmla="*/ 15 h 54"/>
                      <a:gd name="T10" fmla="*/ 15 w 37"/>
                      <a:gd name="T11" fmla="*/ 19 h 54"/>
                      <a:gd name="T12" fmla="*/ 18 w 37"/>
                      <a:gd name="T13" fmla="*/ 23 h 54"/>
                      <a:gd name="T14" fmla="*/ 18 w 37"/>
                      <a:gd name="T15" fmla="*/ 26 h 54"/>
                      <a:gd name="T16" fmla="*/ 17 w 37"/>
                      <a:gd name="T17" fmla="*/ 27 h 54"/>
                      <a:gd name="T18" fmla="*/ 15 w 37"/>
                      <a:gd name="T19" fmla="*/ 27 h 54"/>
                      <a:gd name="T20" fmla="*/ 12 w 37"/>
                      <a:gd name="T21" fmla="*/ 24 h 54"/>
                      <a:gd name="T22" fmla="*/ 10 w 37"/>
                      <a:gd name="T23" fmla="*/ 20 h 54"/>
                      <a:gd name="T24" fmla="*/ 7 w 37"/>
                      <a:gd name="T25" fmla="*/ 15 h 54"/>
                      <a:gd name="T26" fmla="*/ 5 w 37"/>
                      <a:gd name="T27" fmla="*/ 11 h 54"/>
                      <a:gd name="T28" fmla="*/ 3 w 37"/>
                      <a:gd name="T29" fmla="*/ 6 h 54"/>
                      <a:gd name="T30" fmla="*/ 1 w 37"/>
                      <a:gd name="T31" fmla="*/ 3 h 54"/>
                      <a:gd name="T32" fmla="*/ 0 w 37"/>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54">
                        <a:moveTo>
                          <a:pt x="0" y="0"/>
                        </a:moveTo>
                        <a:lnTo>
                          <a:pt x="5" y="5"/>
                        </a:lnTo>
                        <a:lnTo>
                          <a:pt x="11" y="12"/>
                        </a:lnTo>
                        <a:lnTo>
                          <a:pt x="18" y="21"/>
                        </a:lnTo>
                        <a:lnTo>
                          <a:pt x="24" y="30"/>
                        </a:lnTo>
                        <a:lnTo>
                          <a:pt x="31" y="38"/>
                        </a:lnTo>
                        <a:lnTo>
                          <a:pt x="36" y="46"/>
                        </a:lnTo>
                        <a:lnTo>
                          <a:pt x="37" y="52"/>
                        </a:lnTo>
                        <a:lnTo>
                          <a:pt x="35" y="54"/>
                        </a:lnTo>
                        <a:lnTo>
                          <a:pt x="30" y="53"/>
                        </a:lnTo>
                        <a:lnTo>
                          <a:pt x="24" y="47"/>
                        </a:lnTo>
                        <a:lnTo>
                          <a:pt x="20" y="40"/>
                        </a:lnTo>
                        <a:lnTo>
                          <a:pt x="14" y="30"/>
                        </a:lnTo>
                        <a:lnTo>
                          <a:pt x="10" y="21"/>
                        </a:lnTo>
                        <a:lnTo>
                          <a:pt x="6" y="12"/>
                        </a:lnTo>
                        <a:lnTo>
                          <a:pt x="3"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54" name="Freeform 115">
                    <a:extLst>
                      <a:ext uri="{FF2B5EF4-FFF2-40B4-BE49-F238E27FC236}">
                        <a16:creationId xmlns:a16="http://schemas.microsoft.com/office/drawing/2014/main" id="{DB764BCE-651C-4FDB-AABA-87BD6DA14B69}"/>
                      </a:ext>
                    </a:extLst>
                  </p:cNvPr>
                  <p:cNvSpPr>
                    <a:spLocks/>
                  </p:cNvSpPr>
                  <p:nvPr/>
                </p:nvSpPr>
                <p:spPr bwMode="auto">
                  <a:xfrm>
                    <a:off x="648" y="78"/>
                    <a:ext cx="23" cy="41"/>
                  </a:xfrm>
                  <a:custGeom>
                    <a:avLst/>
                    <a:gdLst>
                      <a:gd name="T0" fmla="*/ 22 w 45"/>
                      <a:gd name="T1" fmla="*/ 0 h 83"/>
                      <a:gd name="T2" fmla="*/ 23 w 45"/>
                      <a:gd name="T3" fmla="*/ 2 h 83"/>
                      <a:gd name="T4" fmla="*/ 22 w 45"/>
                      <a:gd name="T5" fmla="*/ 6 h 83"/>
                      <a:gd name="T6" fmla="*/ 20 w 45"/>
                      <a:gd name="T7" fmla="*/ 12 h 83"/>
                      <a:gd name="T8" fmla="*/ 16 w 45"/>
                      <a:gd name="T9" fmla="*/ 19 h 83"/>
                      <a:gd name="T10" fmla="*/ 13 w 45"/>
                      <a:gd name="T11" fmla="*/ 27 h 83"/>
                      <a:gd name="T12" fmla="*/ 9 w 45"/>
                      <a:gd name="T13" fmla="*/ 33 h 83"/>
                      <a:gd name="T14" fmla="*/ 4 w 45"/>
                      <a:gd name="T15" fmla="*/ 38 h 83"/>
                      <a:gd name="T16" fmla="*/ 0 w 45"/>
                      <a:gd name="T17" fmla="*/ 41 h 83"/>
                      <a:gd name="T18" fmla="*/ 1 w 45"/>
                      <a:gd name="T19" fmla="*/ 38 h 83"/>
                      <a:gd name="T20" fmla="*/ 4 w 45"/>
                      <a:gd name="T21" fmla="*/ 32 h 83"/>
                      <a:gd name="T22" fmla="*/ 7 w 45"/>
                      <a:gd name="T23" fmla="*/ 26 h 83"/>
                      <a:gd name="T24" fmla="*/ 10 w 45"/>
                      <a:gd name="T25" fmla="*/ 18 h 83"/>
                      <a:gd name="T26" fmla="*/ 15 w 45"/>
                      <a:gd name="T27" fmla="*/ 11 h 83"/>
                      <a:gd name="T28" fmla="*/ 17 w 45"/>
                      <a:gd name="T29" fmla="*/ 5 h 83"/>
                      <a:gd name="T30" fmla="*/ 20 w 45"/>
                      <a:gd name="T31" fmla="*/ 1 h 83"/>
                      <a:gd name="T32" fmla="*/ 22 w 45"/>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83">
                        <a:moveTo>
                          <a:pt x="44" y="0"/>
                        </a:moveTo>
                        <a:lnTo>
                          <a:pt x="45" y="4"/>
                        </a:lnTo>
                        <a:lnTo>
                          <a:pt x="44" y="13"/>
                        </a:lnTo>
                        <a:lnTo>
                          <a:pt x="39" y="25"/>
                        </a:lnTo>
                        <a:lnTo>
                          <a:pt x="32" y="39"/>
                        </a:lnTo>
                        <a:lnTo>
                          <a:pt x="25" y="54"/>
                        </a:lnTo>
                        <a:lnTo>
                          <a:pt x="17" y="67"/>
                        </a:lnTo>
                        <a:lnTo>
                          <a:pt x="8" y="77"/>
                        </a:lnTo>
                        <a:lnTo>
                          <a:pt x="0" y="83"/>
                        </a:lnTo>
                        <a:lnTo>
                          <a:pt x="2" y="77"/>
                        </a:lnTo>
                        <a:lnTo>
                          <a:pt x="8" y="65"/>
                        </a:lnTo>
                        <a:lnTo>
                          <a:pt x="14" y="52"/>
                        </a:lnTo>
                        <a:lnTo>
                          <a:pt x="20" y="37"/>
                        </a:lnTo>
                        <a:lnTo>
                          <a:pt x="29" y="23"/>
                        </a:lnTo>
                        <a:lnTo>
                          <a:pt x="34" y="10"/>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55" name="Freeform 116">
                    <a:extLst>
                      <a:ext uri="{FF2B5EF4-FFF2-40B4-BE49-F238E27FC236}">
                        <a16:creationId xmlns:a16="http://schemas.microsoft.com/office/drawing/2014/main" id="{6CD6F1D8-4E5F-45E6-A300-4846228CA4EB}"/>
                      </a:ext>
                    </a:extLst>
                  </p:cNvPr>
                  <p:cNvSpPr>
                    <a:spLocks/>
                  </p:cNvSpPr>
                  <p:nvPr/>
                </p:nvSpPr>
                <p:spPr bwMode="auto">
                  <a:xfrm>
                    <a:off x="669" y="84"/>
                    <a:ext cx="20" cy="32"/>
                  </a:xfrm>
                  <a:custGeom>
                    <a:avLst/>
                    <a:gdLst>
                      <a:gd name="T0" fmla="*/ 20 w 40"/>
                      <a:gd name="T1" fmla="*/ 0 h 66"/>
                      <a:gd name="T2" fmla="*/ 20 w 40"/>
                      <a:gd name="T3" fmla="*/ 2 h 66"/>
                      <a:gd name="T4" fmla="*/ 19 w 40"/>
                      <a:gd name="T5" fmla="*/ 4 h 66"/>
                      <a:gd name="T6" fmla="*/ 18 w 40"/>
                      <a:gd name="T7" fmla="*/ 9 h 66"/>
                      <a:gd name="T8" fmla="*/ 15 w 40"/>
                      <a:gd name="T9" fmla="*/ 14 h 66"/>
                      <a:gd name="T10" fmla="*/ 12 w 40"/>
                      <a:gd name="T11" fmla="*/ 20 h 66"/>
                      <a:gd name="T12" fmla="*/ 9 w 40"/>
                      <a:gd name="T13" fmla="*/ 25 h 66"/>
                      <a:gd name="T14" fmla="*/ 5 w 40"/>
                      <a:gd name="T15" fmla="*/ 29 h 66"/>
                      <a:gd name="T16" fmla="*/ 0 w 40"/>
                      <a:gd name="T17" fmla="*/ 32 h 66"/>
                      <a:gd name="T18" fmla="*/ 3 w 40"/>
                      <a:gd name="T19" fmla="*/ 29 h 66"/>
                      <a:gd name="T20" fmla="*/ 5 w 40"/>
                      <a:gd name="T21" fmla="*/ 24 h 66"/>
                      <a:gd name="T22" fmla="*/ 8 w 40"/>
                      <a:gd name="T23" fmla="*/ 18 h 66"/>
                      <a:gd name="T24" fmla="*/ 11 w 40"/>
                      <a:gd name="T25" fmla="*/ 13 h 66"/>
                      <a:gd name="T26" fmla="*/ 14 w 40"/>
                      <a:gd name="T27" fmla="*/ 8 h 66"/>
                      <a:gd name="T28" fmla="*/ 16 w 40"/>
                      <a:gd name="T29" fmla="*/ 3 h 66"/>
                      <a:gd name="T30" fmla="*/ 19 w 40"/>
                      <a:gd name="T31" fmla="*/ 0 h 66"/>
                      <a:gd name="T32" fmla="*/ 20 w 40"/>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39" y="0"/>
                        </a:moveTo>
                        <a:lnTo>
                          <a:pt x="40" y="4"/>
                        </a:lnTo>
                        <a:lnTo>
                          <a:pt x="38" y="9"/>
                        </a:lnTo>
                        <a:lnTo>
                          <a:pt x="36" y="19"/>
                        </a:lnTo>
                        <a:lnTo>
                          <a:pt x="30" y="29"/>
                        </a:lnTo>
                        <a:lnTo>
                          <a:pt x="24" y="41"/>
                        </a:lnTo>
                        <a:lnTo>
                          <a:pt x="17" y="51"/>
                        </a:lnTo>
                        <a:lnTo>
                          <a:pt x="9" y="60"/>
                        </a:lnTo>
                        <a:lnTo>
                          <a:pt x="0" y="66"/>
                        </a:lnTo>
                        <a:lnTo>
                          <a:pt x="5" y="59"/>
                        </a:lnTo>
                        <a:lnTo>
                          <a:pt x="10" y="49"/>
                        </a:lnTo>
                        <a:lnTo>
                          <a:pt x="16" y="38"/>
                        </a:lnTo>
                        <a:lnTo>
                          <a:pt x="22" y="27"/>
                        </a:lnTo>
                        <a:lnTo>
                          <a:pt x="28" y="16"/>
                        </a:lnTo>
                        <a:lnTo>
                          <a:pt x="32" y="7"/>
                        </a:lnTo>
                        <a:lnTo>
                          <a:pt x="37" y="1"/>
                        </a:lnTo>
                        <a:lnTo>
                          <a:pt x="3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56" name="Freeform 117">
                    <a:extLst>
                      <a:ext uri="{FF2B5EF4-FFF2-40B4-BE49-F238E27FC236}">
                        <a16:creationId xmlns:a16="http://schemas.microsoft.com/office/drawing/2014/main" id="{1286C87F-DDA6-447D-A603-3C463442B653}"/>
                      </a:ext>
                    </a:extLst>
                  </p:cNvPr>
                  <p:cNvSpPr>
                    <a:spLocks/>
                  </p:cNvSpPr>
                  <p:nvPr/>
                </p:nvSpPr>
                <p:spPr bwMode="auto">
                  <a:xfrm>
                    <a:off x="671" y="114"/>
                    <a:ext cx="21" cy="29"/>
                  </a:xfrm>
                  <a:custGeom>
                    <a:avLst/>
                    <a:gdLst>
                      <a:gd name="T0" fmla="*/ 0 w 41"/>
                      <a:gd name="T1" fmla="*/ 0 h 58"/>
                      <a:gd name="T2" fmla="*/ 2 w 41"/>
                      <a:gd name="T3" fmla="*/ 3 h 58"/>
                      <a:gd name="T4" fmla="*/ 6 w 41"/>
                      <a:gd name="T5" fmla="*/ 6 h 58"/>
                      <a:gd name="T6" fmla="*/ 10 w 41"/>
                      <a:gd name="T7" fmla="*/ 11 h 58"/>
                      <a:gd name="T8" fmla="*/ 14 w 41"/>
                      <a:gd name="T9" fmla="*/ 15 h 58"/>
                      <a:gd name="T10" fmla="*/ 17 w 41"/>
                      <a:gd name="T11" fmla="*/ 20 h 58"/>
                      <a:gd name="T12" fmla="*/ 20 w 41"/>
                      <a:gd name="T13" fmla="*/ 24 h 58"/>
                      <a:gd name="T14" fmla="*/ 21 w 41"/>
                      <a:gd name="T15" fmla="*/ 27 h 58"/>
                      <a:gd name="T16" fmla="*/ 20 w 41"/>
                      <a:gd name="T17" fmla="*/ 29 h 58"/>
                      <a:gd name="T18" fmla="*/ 18 w 41"/>
                      <a:gd name="T19" fmla="*/ 29 h 58"/>
                      <a:gd name="T20" fmla="*/ 16 w 41"/>
                      <a:gd name="T21" fmla="*/ 26 h 58"/>
                      <a:gd name="T22" fmla="*/ 13 w 41"/>
                      <a:gd name="T23" fmla="*/ 22 h 58"/>
                      <a:gd name="T24" fmla="*/ 9 w 41"/>
                      <a:gd name="T25" fmla="*/ 17 h 58"/>
                      <a:gd name="T26" fmla="*/ 6 w 41"/>
                      <a:gd name="T27" fmla="*/ 11 h 58"/>
                      <a:gd name="T28" fmla="*/ 4 w 41"/>
                      <a:gd name="T29" fmla="*/ 6 h 58"/>
                      <a:gd name="T30" fmla="*/ 2 w 41"/>
                      <a:gd name="T31" fmla="*/ 2 h 58"/>
                      <a:gd name="T32" fmla="*/ 0 w 41"/>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8">
                        <a:moveTo>
                          <a:pt x="0" y="0"/>
                        </a:moveTo>
                        <a:lnTo>
                          <a:pt x="4" y="5"/>
                        </a:lnTo>
                        <a:lnTo>
                          <a:pt x="12" y="12"/>
                        </a:lnTo>
                        <a:lnTo>
                          <a:pt x="19" y="21"/>
                        </a:lnTo>
                        <a:lnTo>
                          <a:pt x="27" y="30"/>
                        </a:lnTo>
                        <a:lnTo>
                          <a:pt x="34" y="39"/>
                        </a:lnTo>
                        <a:lnTo>
                          <a:pt x="40" y="48"/>
                        </a:lnTo>
                        <a:lnTo>
                          <a:pt x="41" y="54"/>
                        </a:lnTo>
                        <a:lnTo>
                          <a:pt x="40" y="58"/>
                        </a:lnTo>
                        <a:lnTo>
                          <a:pt x="36" y="57"/>
                        </a:lnTo>
                        <a:lnTo>
                          <a:pt x="31" y="52"/>
                        </a:lnTo>
                        <a:lnTo>
                          <a:pt x="25" y="43"/>
                        </a:lnTo>
                        <a:lnTo>
                          <a:pt x="18" y="33"/>
                        </a:lnTo>
                        <a:lnTo>
                          <a:pt x="12" y="21"/>
                        </a:lnTo>
                        <a:lnTo>
                          <a:pt x="8" y="12"/>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57" name="Freeform 118">
                    <a:extLst>
                      <a:ext uri="{FF2B5EF4-FFF2-40B4-BE49-F238E27FC236}">
                        <a16:creationId xmlns:a16="http://schemas.microsoft.com/office/drawing/2014/main" id="{20C496B2-1A35-459B-A73B-F58E6FDD3FD6}"/>
                      </a:ext>
                    </a:extLst>
                  </p:cNvPr>
                  <p:cNvSpPr>
                    <a:spLocks/>
                  </p:cNvSpPr>
                  <p:nvPr/>
                </p:nvSpPr>
                <p:spPr bwMode="auto">
                  <a:xfrm>
                    <a:off x="690" y="49"/>
                    <a:ext cx="101" cy="21"/>
                  </a:xfrm>
                  <a:custGeom>
                    <a:avLst/>
                    <a:gdLst>
                      <a:gd name="T0" fmla="*/ 0 w 201"/>
                      <a:gd name="T1" fmla="*/ 2 h 43"/>
                      <a:gd name="T2" fmla="*/ 0 w 201"/>
                      <a:gd name="T3" fmla="*/ 1 h 43"/>
                      <a:gd name="T4" fmla="*/ 1 w 201"/>
                      <a:gd name="T5" fmla="*/ 0 h 43"/>
                      <a:gd name="T6" fmla="*/ 1 w 201"/>
                      <a:gd name="T7" fmla="*/ 0 h 43"/>
                      <a:gd name="T8" fmla="*/ 2 w 201"/>
                      <a:gd name="T9" fmla="*/ 0 h 43"/>
                      <a:gd name="T10" fmla="*/ 9 w 201"/>
                      <a:gd name="T11" fmla="*/ 5 h 43"/>
                      <a:gd name="T12" fmla="*/ 15 w 201"/>
                      <a:gd name="T13" fmla="*/ 9 h 43"/>
                      <a:gd name="T14" fmla="*/ 22 w 201"/>
                      <a:gd name="T15" fmla="*/ 12 h 43"/>
                      <a:gd name="T16" fmla="*/ 29 w 201"/>
                      <a:gd name="T17" fmla="*/ 14 h 43"/>
                      <a:gd name="T18" fmla="*/ 36 w 201"/>
                      <a:gd name="T19" fmla="*/ 16 h 43"/>
                      <a:gd name="T20" fmla="*/ 43 w 201"/>
                      <a:gd name="T21" fmla="*/ 16 h 43"/>
                      <a:gd name="T22" fmla="*/ 49 w 201"/>
                      <a:gd name="T23" fmla="*/ 16 h 43"/>
                      <a:gd name="T24" fmla="*/ 56 w 201"/>
                      <a:gd name="T25" fmla="*/ 16 h 43"/>
                      <a:gd name="T26" fmla="*/ 62 w 201"/>
                      <a:gd name="T27" fmla="*/ 16 h 43"/>
                      <a:gd name="T28" fmla="*/ 69 w 201"/>
                      <a:gd name="T29" fmla="*/ 15 h 43"/>
                      <a:gd name="T30" fmla="*/ 75 w 201"/>
                      <a:gd name="T31" fmla="*/ 14 h 43"/>
                      <a:gd name="T32" fmla="*/ 81 w 201"/>
                      <a:gd name="T33" fmla="*/ 12 h 43"/>
                      <a:gd name="T34" fmla="*/ 87 w 201"/>
                      <a:gd name="T35" fmla="*/ 10 h 43"/>
                      <a:gd name="T36" fmla="*/ 92 w 201"/>
                      <a:gd name="T37" fmla="*/ 8 h 43"/>
                      <a:gd name="T38" fmla="*/ 96 w 201"/>
                      <a:gd name="T39" fmla="*/ 7 h 43"/>
                      <a:gd name="T40" fmla="*/ 101 w 201"/>
                      <a:gd name="T41" fmla="*/ 6 h 43"/>
                      <a:gd name="T42" fmla="*/ 99 w 201"/>
                      <a:gd name="T43" fmla="*/ 8 h 43"/>
                      <a:gd name="T44" fmla="*/ 95 w 201"/>
                      <a:gd name="T45" fmla="*/ 11 h 43"/>
                      <a:gd name="T46" fmla="*/ 91 w 201"/>
                      <a:gd name="T47" fmla="*/ 14 h 43"/>
                      <a:gd name="T48" fmla="*/ 85 w 201"/>
                      <a:gd name="T49" fmla="*/ 16 h 43"/>
                      <a:gd name="T50" fmla="*/ 78 w 201"/>
                      <a:gd name="T51" fmla="*/ 18 h 43"/>
                      <a:gd name="T52" fmla="*/ 71 w 201"/>
                      <a:gd name="T53" fmla="*/ 19 h 43"/>
                      <a:gd name="T54" fmla="*/ 63 w 201"/>
                      <a:gd name="T55" fmla="*/ 21 h 43"/>
                      <a:gd name="T56" fmla="*/ 55 w 201"/>
                      <a:gd name="T57" fmla="*/ 21 h 43"/>
                      <a:gd name="T58" fmla="*/ 47 w 201"/>
                      <a:gd name="T59" fmla="*/ 21 h 43"/>
                      <a:gd name="T60" fmla="*/ 39 w 201"/>
                      <a:gd name="T61" fmla="*/ 21 h 43"/>
                      <a:gd name="T62" fmla="*/ 31 w 201"/>
                      <a:gd name="T63" fmla="*/ 19 h 43"/>
                      <a:gd name="T64" fmla="*/ 23 w 201"/>
                      <a:gd name="T65" fmla="*/ 17 h 43"/>
                      <a:gd name="T66" fmla="*/ 16 w 201"/>
                      <a:gd name="T67" fmla="*/ 15 h 43"/>
                      <a:gd name="T68" fmla="*/ 10 w 201"/>
                      <a:gd name="T69" fmla="*/ 11 h 43"/>
                      <a:gd name="T70" fmla="*/ 5 w 201"/>
                      <a:gd name="T71" fmla="*/ 7 h 43"/>
                      <a:gd name="T72" fmla="*/ 0 w 201"/>
                      <a:gd name="T73" fmla="*/ 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1" h="43">
                        <a:moveTo>
                          <a:pt x="0" y="5"/>
                        </a:moveTo>
                        <a:lnTo>
                          <a:pt x="0" y="3"/>
                        </a:lnTo>
                        <a:lnTo>
                          <a:pt x="1" y="1"/>
                        </a:lnTo>
                        <a:lnTo>
                          <a:pt x="2" y="0"/>
                        </a:lnTo>
                        <a:lnTo>
                          <a:pt x="4" y="0"/>
                        </a:lnTo>
                        <a:lnTo>
                          <a:pt x="17" y="10"/>
                        </a:lnTo>
                        <a:lnTo>
                          <a:pt x="30" y="18"/>
                        </a:lnTo>
                        <a:lnTo>
                          <a:pt x="44" y="24"/>
                        </a:lnTo>
                        <a:lnTo>
                          <a:pt x="57" y="29"/>
                        </a:lnTo>
                        <a:lnTo>
                          <a:pt x="71" y="32"/>
                        </a:lnTo>
                        <a:lnTo>
                          <a:pt x="85" y="33"/>
                        </a:lnTo>
                        <a:lnTo>
                          <a:pt x="98" y="33"/>
                        </a:lnTo>
                        <a:lnTo>
                          <a:pt x="112" y="33"/>
                        </a:lnTo>
                        <a:lnTo>
                          <a:pt x="124" y="32"/>
                        </a:lnTo>
                        <a:lnTo>
                          <a:pt x="137" y="30"/>
                        </a:lnTo>
                        <a:lnTo>
                          <a:pt x="150" y="28"/>
                        </a:lnTo>
                        <a:lnTo>
                          <a:pt x="161" y="24"/>
                        </a:lnTo>
                        <a:lnTo>
                          <a:pt x="173" y="21"/>
                        </a:lnTo>
                        <a:lnTo>
                          <a:pt x="183" y="17"/>
                        </a:lnTo>
                        <a:lnTo>
                          <a:pt x="192" y="15"/>
                        </a:lnTo>
                        <a:lnTo>
                          <a:pt x="201" y="12"/>
                        </a:lnTo>
                        <a:lnTo>
                          <a:pt x="197" y="17"/>
                        </a:lnTo>
                        <a:lnTo>
                          <a:pt x="190" y="23"/>
                        </a:lnTo>
                        <a:lnTo>
                          <a:pt x="181" y="28"/>
                        </a:lnTo>
                        <a:lnTo>
                          <a:pt x="169" y="32"/>
                        </a:lnTo>
                        <a:lnTo>
                          <a:pt x="155" y="37"/>
                        </a:lnTo>
                        <a:lnTo>
                          <a:pt x="141" y="39"/>
                        </a:lnTo>
                        <a:lnTo>
                          <a:pt x="125" y="42"/>
                        </a:lnTo>
                        <a:lnTo>
                          <a:pt x="109" y="43"/>
                        </a:lnTo>
                        <a:lnTo>
                          <a:pt x="93" y="43"/>
                        </a:lnTo>
                        <a:lnTo>
                          <a:pt x="77" y="42"/>
                        </a:lnTo>
                        <a:lnTo>
                          <a:pt x="61" y="38"/>
                        </a:lnTo>
                        <a:lnTo>
                          <a:pt x="46" y="35"/>
                        </a:lnTo>
                        <a:lnTo>
                          <a:pt x="32" y="30"/>
                        </a:lnTo>
                        <a:lnTo>
                          <a:pt x="19" y="23"/>
                        </a:lnTo>
                        <a:lnTo>
                          <a:pt x="9" y="1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58" name="Freeform 119">
                    <a:extLst>
                      <a:ext uri="{FF2B5EF4-FFF2-40B4-BE49-F238E27FC236}">
                        <a16:creationId xmlns:a16="http://schemas.microsoft.com/office/drawing/2014/main" id="{AAED99D4-AD41-47EF-8A71-25E96D2130D3}"/>
                      </a:ext>
                    </a:extLst>
                  </p:cNvPr>
                  <p:cNvSpPr>
                    <a:spLocks/>
                  </p:cNvSpPr>
                  <p:nvPr/>
                </p:nvSpPr>
                <p:spPr bwMode="auto">
                  <a:xfrm>
                    <a:off x="778" y="40"/>
                    <a:ext cx="11" cy="22"/>
                  </a:xfrm>
                  <a:custGeom>
                    <a:avLst/>
                    <a:gdLst>
                      <a:gd name="T0" fmla="*/ 0 w 22"/>
                      <a:gd name="T1" fmla="*/ 22 h 45"/>
                      <a:gd name="T2" fmla="*/ 5 w 22"/>
                      <a:gd name="T3" fmla="*/ 16 h 45"/>
                      <a:gd name="T4" fmla="*/ 9 w 22"/>
                      <a:gd name="T5" fmla="*/ 9 h 45"/>
                      <a:gd name="T6" fmla="*/ 11 w 22"/>
                      <a:gd name="T7" fmla="*/ 3 h 45"/>
                      <a:gd name="T8" fmla="*/ 11 w 22"/>
                      <a:gd name="T9" fmla="*/ 0 h 45"/>
                      <a:gd name="T10" fmla="*/ 8 w 22"/>
                      <a:gd name="T11" fmla="*/ 1 h 45"/>
                      <a:gd name="T12" fmla="*/ 7 w 22"/>
                      <a:gd name="T13" fmla="*/ 8 h 45"/>
                      <a:gd name="T14" fmla="*/ 4 w 22"/>
                      <a:gd name="T15" fmla="*/ 15 h 45"/>
                      <a:gd name="T16" fmla="*/ 0 w 22"/>
                      <a:gd name="T17" fmla="*/ 22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5">
                        <a:moveTo>
                          <a:pt x="0" y="45"/>
                        </a:moveTo>
                        <a:lnTo>
                          <a:pt x="9" y="33"/>
                        </a:lnTo>
                        <a:lnTo>
                          <a:pt x="17" y="19"/>
                        </a:lnTo>
                        <a:lnTo>
                          <a:pt x="22" y="6"/>
                        </a:lnTo>
                        <a:lnTo>
                          <a:pt x="21" y="0"/>
                        </a:lnTo>
                        <a:lnTo>
                          <a:pt x="16" y="3"/>
                        </a:lnTo>
                        <a:lnTo>
                          <a:pt x="13" y="16"/>
                        </a:lnTo>
                        <a:lnTo>
                          <a:pt x="7" y="31"/>
                        </a:lnTo>
                        <a:lnTo>
                          <a:pt x="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59" name="Freeform 120">
                    <a:extLst>
                      <a:ext uri="{FF2B5EF4-FFF2-40B4-BE49-F238E27FC236}">
                        <a16:creationId xmlns:a16="http://schemas.microsoft.com/office/drawing/2014/main" id="{C274BA7D-8E87-49A7-AFCF-6C6726083EE3}"/>
                      </a:ext>
                    </a:extLst>
                  </p:cNvPr>
                  <p:cNvSpPr>
                    <a:spLocks/>
                  </p:cNvSpPr>
                  <p:nvPr/>
                </p:nvSpPr>
                <p:spPr bwMode="auto">
                  <a:xfrm>
                    <a:off x="769" y="40"/>
                    <a:ext cx="13" cy="25"/>
                  </a:xfrm>
                  <a:custGeom>
                    <a:avLst/>
                    <a:gdLst>
                      <a:gd name="T0" fmla="*/ 12 w 25"/>
                      <a:gd name="T1" fmla="*/ 0 h 49"/>
                      <a:gd name="T2" fmla="*/ 13 w 25"/>
                      <a:gd name="T3" fmla="*/ 4 h 49"/>
                      <a:gd name="T4" fmla="*/ 10 w 25"/>
                      <a:gd name="T5" fmla="*/ 10 h 49"/>
                      <a:gd name="T6" fmla="*/ 6 w 25"/>
                      <a:gd name="T7" fmla="*/ 19 h 49"/>
                      <a:gd name="T8" fmla="*/ 0 w 25"/>
                      <a:gd name="T9" fmla="*/ 25 h 49"/>
                      <a:gd name="T10" fmla="*/ 3 w 25"/>
                      <a:gd name="T11" fmla="*/ 18 h 49"/>
                      <a:gd name="T12" fmla="*/ 7 w 25"/>
                      <a:gd name="T13" fmla="*/ 10 h 49"/>
                      <a:gd name="T14" fmla="*/ 10 w 25"/>
                      <a:gd name="T15" fmla="*/ 3 h 49"/>
                      <a:gd name="T16" fmla="*/ 12 w 25"/>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9">
                        <a:moveTo>
                          <a:pt x="24" y="0"/>
                        </a:moveTo>
                        <a:lnTo>
                          <a:pt x="25" y="7"/>
                        </a:lnTo>
                        <a:lnTo>
                          <a:pt x="20" y="20"/>
                        </a:lnTo>
                        <a:lnTo>
                          <a:pt x="12" y="37"/>
                        </a:lnTo>
                        <a:lnTo>
                          <a:pt x="0" y="49"/>
                        </a:lnTo>
                        <a:lnTo>
                          <a:pt x="5" y="35"/>
                        </a:lnTo>
                        <a:lnTo>
                          <a:pt x="13" y="19"/>
                        </a:lnTo>
                        <a:lnTo>
                          <a:pt x="19" y="5"/>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60" name="Freeform 121">
                    <a:extLst>
                      <a:ext uri="{FF2B5EF4-FFF2-40B4-BE49-F238E27FC236}">
                        <a16:creationId xmlns:a16="http://schemas.microsoft.com/office/drawing/2014/main" id="{A23238FE-5180-480A-9C6B-E37FD8EA3534}"/>
                      </a:ext>
                    </a:extLst>
                  </p:cNvPr>
                  <p:cNvSpPr>
                    <a:spLocks/>
                  </p:cNvSpPr>
                  <p:nvPr/>
                </p:nvSpPr>
                <p:spPr bwMode="auto">
                  <a:xfrm>
                    <a:off x="749" y="36"/>
                    <a:ext cx="18" cy="33"/>
                  </a:xfrm>
                  <a:custGeom>
                    <a:avLst/>
                    <a:gdLst>
                      <a:gd name="T0" fmla="*/ 18 w 36"/>
                      <a:gd name="T1" fmla="*/ 0 h 64"/>
                      <a:gd name="T2" fmla="*/ 18 w 36"/>
                      <a:gd name="T3" fmla="*/ 2 h 64"/>
                      <a:gd name="T4" fmla="*/ 18 w 36"/>
                      <a:gd name="T5" fmla="*/ 5 h 64"/>
                      <a:gd name="T6" fmla="*/ 16 w 36"/>
                      <a:gd name="T7" fmla="*/ 9 h 64"/>
                      <a:gd name="T8" fmla="*/ 14 w 36"/>
                      <a:gd name="T9" fmla="*/ 14 h 64"/>
                      <a:gd name="T10" fmla="*/ 11 w 36"/>
                      <a:gd name="T11" fmla="*/ 20 h 64"/>
                      <a:gd name="T12" fmla="*/ 8 w 36"/>
                      <a:gd name="T13" fmla="*/ 25 h 64"/>
                      <a:gd name="T14" fmla="*/ 4 w 36"/>
                      <a:gd name="T15" fmla="*/ 30 h 64"/>
                      <a:gd name="T16" fmla="*/ 0 w 36"/>
                      <a:gd name="T17" fmla="*/ 33 h 64"/>
                      <a:gd name="T18" fmla="*/ 2 w 36"/>
                      <a:gd name="T19" fmla="*/ 30 h 64"/>
                      <a:gd name="T20" fmla="*/ 4 w 36"/>
                      <a:gd name="T21" fmla="*/ 26 h 64"/>
                      <a:gd name="T22" fmla="*/ 7 w 36"/>
                      <a:gd name="T23" fmla="*/ 20 h 64"/>
                      <a:gd name="T24" fmla="*/ 9 w 36"/>
                      <a:gd name="T25" fmla="*/ 14 h 64"/>
                      <a:gd name="T26" fmla="*/ 11 w 36"/>
                      <a:gd name="T27" fmla="*/ 9 h 64"/>
                      <a:gd name="T28" fmla="*/ 14 w 36"/>
                      <a:gd name="T29" fmla="*/ 4 h 64"/>
                      <a:gd name="T30" fmla="*/ 16 w 36"/>
                      <a:gd name="T31" fmla="*/ 1 h 64"/>
                      <a:gd name="T32" fmla="*/ 18 w 3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64">
                        <a:moveTo>
                          <a:pt x="35" y="0"/>
                        </a:moveTo>
                        <a:lnTo>
                          <a:pt x="36" y="3"/>
                        </a:lnTo>
                        <a:lnTo>
                          <a:pt x="35" y="9"/>
                        </a:lnTo>
                        <a:lnTo>
                          <a:pt x="31" y="18"/>
                        </a:lnTo>
                        <a:lnTo>
                          <a:pt x="27" y="28"/>
                        </a:lnTo>
                        <a:lnTo>
                          <a:pt x="21" y="39"/>
                        </a:lnTo>
                        <a:lnTo>
                          <a:pt x="15" y="49"/>
                        </a:lnTo>
                        <a:lnTo>
                          <a:pt x="7" y="58"/>
                        </a:lnTo>
                        <a:lnTo>
                          <a:pt x="0" y="64"/>
                        </a:lnTo>
                        <a:lnTo>
                          <a:pt x="4" y="58"/>
                        </a:lnTo>
                        <a:lnTo>
                          <a:pt x="7" y="50"/>
                        </a:lnTo>
                        <a:lnTo>
                          <a:pt x="13" y="39"/>
                        </a:lnTo>
                        <a:lnTo>
                          <a:pt x="18" y="27"/>
                        </a:lnTo>
                        <a:lnTo>
                          <a:pt x="22" y="17"/>
                        </a:lnTo>
                        <a:lnTo>
                          <a:pt x="28" y="7"/>
                        </a:lnTo>
                        <a:lnTo>
                          <a:pt x="31"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61" name="Freeform 122">
                    <a:extLst>
                      <a:ext uri="{FF2B5EF4-FFF2-40B4-BE49-F238E27FC236}">
                        <a16:creationId xmlns:a16="http://schemas.microsoft.com/office/drawing/2014/main" id="{20C7F524-7272-4443-AEE6-8F39FB5C419D}"/>
                      </a:ext>
                    </a:extLst>
                  </p:cNvPr>
                  <p:cNvSpPr>
                    <a:spLocks/>
                  </p:cNvSpPr>
                  <p:nvPr/>
                </p:nvSpPr>
                <p:spPr bwMode="auto">
                  <a:xfrm>
                    <a:off x="731" y="33"/>
                    <a:ext cx="19" cy="35"/>
                  </a:xfrm>
                  <a:custGeom>
                    <a:avLst/>
                    <a:gdLst>
                      <a:gd name="T0" fmla="*/ 18 w 40"/>
                      <a:gd name="T1" fmla="*/ 0 h 70"/>
                      <a:gd name="T2" fmla="*/ 19 w 40"/>
                      <a:gd name="T3" fmla="*/ 2 h 70"/>
                      <a:gd name="T4" fmla="*/ 18 w 40"/>
                      <a:gd name="T5" fmla="*/ 6 h 70"/>
                      <a:gd name="T6" fmla="*/ 16 w 40"/>
                      <a:gd name="T7" fmla="*/ 11 h 70"/>
                      <a:gd name="T8" fmla="*/ 13 w 40"/>
                      <a:gd name="T9" fmla="*/ 17 h 70"/>
                      <a:gd name="T10" fmla="*/ 10 w 40"/>
                      <a:gd name="T11" fmla="*/ 23 h 70"/>
                      <a:gd name="T12" fmla="*/ 7 w 40"/>
                      <a:gd name="T13" fmla="*/ 28 h 70"/>
                      <a:gd name="T14" fmla="*/ 3 w 40"/>
                      <a:gd name="T15" fmla="*/ 32 h 70"/>
                      <a:gd name="T16" fmla="*/ 0 w 40"/>
                      <a:gd name="T17" fmla="*/ 35 h 70"/>
                      <a:gd name="T18" fmla="*/ 1 w 40"/>
                      <a:gd name="T19" fmla="*/ 32 h 70"/>
                      <a:gd name="T20" fmla="*/ 3 w 40"/>
                      <a:gd name="T21" fmla="*/ 28 h 70"/>
                      <a:gd name="T22" fmla="*/ 6 w 40"/>
                      <a:gd name="T23" fmla="*/ 22 h 70"/>
                      <a:gd name="T24" fmla="*/ 9 w 40"/>
                      <a:gd name="T25" fmla="*/ 16 h 70"/>
                      <a:gd name="T26" fmla="*/ 12 w 40"/>
                      <a:gd name="T27" fmla="*/ 10 h 70"/>
                      <a:gd name="T28" fmla="*/ 15 w 40"/>
                      <a:gd name="T29" fmla="*/ 5 h 70"/>
                      <a:gd name="T30" fmla="*/ 17 w 40"/>
                      <a:gd name="T31" fmla="*/ 1 h 70"/>
                      <a:gd name="T32" fmla="*/ 18 w 40"/>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70">
                        <a:moveTo>
                          <a:pt x="38" y="0"/>
                        </a:moveTo>
                        <a:lnTo>
                          <a:pt x="40" y="3"/>
                        </a:lnTo>
                        <a:lnTo>
                          <a:pt x="37" y="11"/>
                        </a:lnTo>
                        <a:lnTo>
                          <a:pt x="34" y="22"/>
                        </a:lnTo>
                        <a:lnTo>
                          <a:pt x="28" y="33"/>
                        </a:lnTo>
                        <a:lnTo>
                          <a:pt x="22" y="45"/>
                        </a:lnTo>
                        <a:lnTo>
                          <a:pt x="14" y="56"/>
                        </a:lnTo>
                        <a:lnTo>
                          <a:pt x="7" y="64"/>
                        </a:lnTo>
                        <a:lnTo>
                          <a:pt x="0" y="70"/>
                        </a:lnTo>
                        <a:lnTo>
                          <a:pt x="3" y="64"/>
                        </a:lnTo>
                        <a:lnTo>
                          <a:pt x="7" y="55"/>
                        </a:lnTo>
                        <a:lnTo>
                          <a:pt x="13" y="44"/>
                        </a:lnTo>
                        <a:lnTo>
                          <a:pt x="19" y="31"/>
                        </a:lnTo>
                        <a:lnTo>
                          <a:pt x="26" y="19"/>
                        </a:lnTo>
                        <a:lnTo>
                          <a:pt x="32"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62" name="Freeform 123">
                    <a:extLst>
                      <a:ext uri="{FF2B5EF4-FFF2-40B4-BE49-F238E27FC236}">
                        <a16:creationId xmlns:a16="http://schemas.microsoft.com/office/drawing/2014/main" id="{4FC10F57-DD08-4DFA-BE71-7305AD077BF5}"/>
                      </a:ext>
                    </a:extLst>
                  </p:cNvPr>
                  <p:cNvSpPr>
                    <a:spLocks/>
                  </p:cNvSpPr>
                  <p:nvPr/>
                </p:nvSpPr>
                <p:spPr bwMode="auto">
                  <a:xfrm>
                    <a:off x="718" y="37"/>
                    <a:ext cx="21" cy="29"/>
                  </a:xfrm>
                  <a:custGeom>
                    <a:avLst/>
                    <a:gdLst>
                      <a:gd name="T0" fmla="*/ 21 w 43"/>
                      <a:gd name="T1" fmla="*/ 0 h 57"/>
                      <a:gd name="T2" fmla="*/ 21 w 43"/>
                      <a:gd name="T3" fmla="*/ 1 h 57"/>
                      <a:gd name="T4" fmla="*/ 20 w 43"/>
                      <a:gd name="T5" fmla="*/ 5 h 57"/>
                      <a:gd name="T6" fmla="*/ 17 w 43"/>
                      <a:gd name="T7" fmla="*/ 9 h 57"/>
                      <a:gd name="T8" fmla="*/ 14 w 43"/>
                      <a:gd name="T9" fmla="*/ 15 h 57"/>
                      <a:gd name="T10" fmla="*/ 10 w 43"/>
                      <a:gd name="T11" fmla="*/ 20 h 57"/>
                      <a:gd name="T12" fmla="*/ 6 w 43"/>
                      <a:gd name="T13" fmla="*/ 24 h 57"/>
                      <a:gd name="T14" fmla="*/ 3 w 43"/>
                      <a:gd name="T15" fmla="*/ 27 h 57"/>
                      <a:gd name="T16" fmla="*/ 0 w 43"/>
                      <a:gd name="T17" fmla="*/ 29 h 57"/>
                      <a:gd name="T18" fmla="*/ 2 w 43"/>
                      <a:gd name="T19" fmla="*/ 26 h 57"/>
                      <a:gd name="T20" fmla="*/ 4 w 43"/>
                      <a:gd name="T21" fmla="*/ 22 h 57"/>
                      <a:gd name="T22" fmla="*/ 7 w 43"/>
                      <a:gd name="T23" fmla="*/ 17 h 57"/>
                      <a:gd name="T24" fmla="*/ 11 w 43"/>
                      <a:gd name="T25" fmla="*/ 12 h 57"/>
                      <a:gd name="T26" fmla="*/ 14 w 43"/>
                      <a:gd name="T27" fmla="*/ 7 h 57"/>
                      <a:gd name="T28" fmla="*/ 17 w 43"/>
                      <a:gd name="T29" fmla="*/ 3 h 57"/>
                      <a:gd name="T30" fmla="*/ 19 w 43"/>
                      <a:gd name="T31" fmla="*/ 1 h 57"/>
                      <a:gd name="T32" fmla="*/ 21 w 43"/>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57">
                        <a:moveTo>
                          <a:pt x="43" y="0"/>
                        </a:moveTo>
                        <a:lnTo>
                          <a:pt x="43" y="2"/>
                        </a:lnTo>
                        <a:lnTo>
                          <a:pt x="40" y="9"/>
                        </a:lnTo>
                        <a:lnTo>
                          <a:pt x="35" y="18"/>
                        </a:lnTo>
                        <a:lnTo>
                          <a:pt x="29" y="29"/>
                        </a:lnTo>
                        <a:lnTo>
                          <a:pt x="21" y="39"/>
                        </a:lnTo>
                        <a:lnTo>
                          <a:pt x="13" y="47"/>
                        </a:lnTo>
                        <a:lnTo>
                          <a:pt x="6" y="54"/>
                        </a:lnTo>
                        <a:lnTo>
                          <a:pt x="0" y="57"/>
                        </a:lnTo>
                        <a:lnTo>
                          <a:pt x="4" y="52"/>
                        </a:lnTo>
                        <a:lnTo>
                          <a:pt x="9" y="44"/>
                        </a:lnTo>
                        <a:lnTo>
                          <a:pt x="15" y="34"/>
                        </a:lnTo>
                        <a:lnTo>
                          <a:pt x="22" y="23"/>
                        </a:lnTo>
                        <a:lnTo>
                          <a:pt x="29" y="14"/>
                        </a:lnTo>
                        <a:lnTo>
                          <a:pt x="35"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63" name="Freeform 124">
                    <a:extLst>
                      <a:ext uri="{FF2B5EF4-FFF2-40B4-BE49-F238E27FC236}">
                        <a16:creationId xmlns:a16="http://schemas.microsoft.com/office/drawing/2014/main" id="{ABED914D-4451-40D4-B2B3-7C16EAD18D3F}"/>
                      </a:ext>
                    </a:extLst>
                  </p:cNvPr>
                  <p:cNvSpPr>
                    <a:spLocks/>
                  </p:cNvSpPr>
                  <p:nvPr/>
                </p:nvSpPr>
                <p:spPr bwMode="auto">
                  <a:xfrm>
                    <a:off x="709" y="39"/>
                    <a:ext cx="18" cy="24"/>
                  </a:xfrm>
                  <a:custGeom>
                    <a:avLst/>
                    <a:gdLst>
                      <a:gd name="T0" fmla="*/ 17 w 37"/>
                      <a:gd name="T1" fmla="*/ 0 h 49"/>
                      <a:gd name="T2" fmla="*/ 18 w 37"/>
                      <a:gd name="T3" fmla="*/ 1 h 49"/>
                      <a:gd name="T4" fmla="*/ 17 w 37"/>
                      <a:gd name="T5" fmla="*/ 4 h 49"/>
                      <a:gd name="T6" fmla="*/ 16 w 37"/>
                      <a:gd name="T7" fmla="*/ 7 h 49"/>
                      <a:gd name="T8" fmla="*/ 13 w 37"/>
                      <a:gd name="T9" fmla="*/ 11 h 49"/>
                      <a:gd name="T10" fmla="*/ 11 w 37"/>
                      <a:gd name="T11" fmla="*/ 15 h 49"/>
                      <a:gd name="T12" fmla="*/ 7 w 37"/>
                      <a:gd name="T13" fmla="*/ 19 h 49"/>
                      <a:gd name="T14" fmla="*/ 4 w 37"/>
                      <a:gd name="T15" fmla="*/ 22 h 49"/>
                      <a:gd name="T16" fmla="*/ 0 w 37"/>
                      <a:gd name="T17" fmla="*/ 24 h 49"/>
                      <a:gd name="T18" fmla="*/ 1 w 37"/>
                      <a:gd name="T19" fmla="*/ 21 h 49"/>
                      <a:gd name="T20" fmla="*/ 4 w 37"/>
                      <a:gd name="T21" fmla="*/ 18 h 49"/>
                      <a:gd name="T22" fmla="*/ 6 w 37"/>
                      <a:gd name="T23" fmla="*/ 14 h 49"/>
                      <a:gd name="T24" fmla="*/ 9 w 37"/>
                      <a:gd name="T25" fmla="*/ 9 h 49"/>
                      <a:gd name="T26" fmla="*/ 12 w 37"/>
                      <a:gd name="T27" fmla="*/ 6 h 49"/>
                      <a:gd name="T28" fmla="*/ 14 w 37"/>
                      <a:gd name="T29" fmla="*/ 2 h 49"/>
                      <a:gd name="T30" fmla="*/ 16 w 37"/>
                      <a:gd name="T31" fmla="*/ 0 h 49"/>
                      <a:gd name="T32" fmla="*/ 17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35" y="0"/>
                        </a:moveTo>
                        <a:lnTo>
                          <a:pt x="37" y="3"/>
                        </a:lnTo>
                        <a:lnTo>
                          <a:pt x="34" y="8"/>
                        </a:lnTo>
                        <a:lnTo>
                          <a:pt x="32" y="15"/>
                        </a:lnTo>
                        <a:lnTo>
                          <a:pt x="27" y="23"/>
                        </a:lnTo>
                        <a:lnTo>
                          <a:pt x="22" y="31"/>
                        </a:lnTo>
                        <a:lnTo>
                          <a:pt x="15" y="39"/>
                        </a:lnTo>
                        <a:lnTo>
                          <a:pt x="8" y="45"/>
                        </a:lnTo>
                        <a:lnTo>
                          <a:pt x="0" y="49"/>
                        </a:lnTo>
                        <a:lnTo>
                          <a:pt x="3" y="43"/>
                        </a:lnTo>
                        <a:lnTo>
                          <a:pt x="8" y="36"/>
                        </a:lnTo>
                        <a:lnTo>
                          <a:pt x="13" y="28"/>
                        </a:lnTo>
                        <a:lnTo>
                          <a:pt x="19" y="19"/>
                        </a:lnTo>
                        <a:lnTo>
                          <a:pt x="24" y="12"/>
                        </a:lnTo>
                        <a:lnTo>
                          <a:pt x="28" y="5"/>
                        </a:lnTo>
                        <a:lnTo>
                          <a:pt x="33"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64" name="Freeform 125">
                    <a:extLst>
                      <a:ext uri="{FF2B5EF4-FFF2-40B4-BE49-F238E27FC236}">
                        <a16:creationId xmlns:a16="http://schemas.microsoft.com/office/drawing/2014/main" id="{33841354-B3BD-49C9-A41D-709E2CFBBB64}"/>
                      </a:ext>
                    </a:extLst>
                  </p:cNvPr>
                  <p:cNvSpPr>
                    <a:spLocks/>
                  </p:cNvSpPr>
                  <p:nvPr/>
                </p:nvSpPr>
                <p:spPr bwMode="auto">
                  <a:xfrm>
                    <a:off x="699" y="39"/>
                    <a:ext cx="16" cy="17"/>
                  </a:xfrm>
                  <a:custGeom>
                    <a:avLst/>
                    <a:gdLst>
                      <a:gd name="T0" fmla="*/ 16 w 32"/>
                      <a:gd name="T1" fmla="*/ 0 h 35"/>
                      <a:gd name="T2" fmla="*/ 16 w 32"/>
                      <a:gd name="T3" fmla="*/ 1 h 35"/>
                      <a:gd name="T4" fmla="*/ 15 w 32"/>
                      <a:gd name="T5" fmla="*/ 3 h 35"/>
                      <a:gd name="T6" fmla="*/ 14 w 32"/>
                      <a:gd name="T7" fmla="*/ 6 h 35"/>
                      <a:gd name="T8" fmla="*/ 11 w 32"/>
                      <a:gd name="T9" fmla="*/ 10 h 35"/>
                      <a:gd name="T10" fmla="*/ 8 w 32"/>
                      <a:gd name="T11" fmla="*/ 13 h 35"/>
                      <a:gd name="T12" fmla="*/ 5 w 32"/>
                      <a:gd name="T13" fmla="*/ 16 h 35"/>
                      <a:gd name="T14" fmla="*/ 2 w 32"/>
                      <a:gd name="T15" fmla="*/ 17 h 35"/>
                      <a:gd name="T16" fmla="*/ 0 w 32"/>
                      <a:gd name="T17" fmla="*/ 17 h 35"/>
                      <a:gd name="T18" fmla="*/ 4 w 32"/>
                      <a:gd name="T19" fmla="*/ 13 h 35"/>
                      <a:gd name="T20" fmla="*/ 8 w 32"/>
                      <a:gd name="T21" fmla="*/ 7 h 35"/>
                      <a:gd name="T22" fmla="*/ 13 w 32"/>
                      <a:gd name="T23" fmla="*/ 2 h 35"/>
                      <a:gd name="T24" fmla="*/ 16 w 32"/>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5">
                        <a:moveTo>
                          <a:pt x="31" y="0"/>
                        </a:moveTo>
                        <a:lnTo>
                          <a:pt x="32" y="3"/>
                        </a:lnTo>
                        <a:lnTo>
                          <a:pt x="30" y="7"/>
                        </a:lnTo>
                        <a:lnTo>
                          <a:pt x="27" y="13"/>
                        </a:lnTo>
                        <a:lnTo>
                          <a:pt x="21" y="20"/>
                        </a:lnTo>
                        <a:lnTo>
                          <a:pt x="15" y="26"/>
                        </a:lnTo>
                        <a:lnTo>
                          <a:pt x="9" y="32"/>
                        </a:lnTo>
                        <a:lnTo>
                          <a:pt x="4" y="34"/>
                        </a:lnTo>
                        <a:lnTo>
                          <a:pt x="0" y="35"/>
                        </a:lnTo>
                        <a:lnTo>
                          <a:pt x="7" y="27"/>
                        </a:lnTo>
                        <a:lnTo>
                          <a:pt x="16" y="15"/>
                        </a:lnTo>
                        <a:lnTo>
                          <a:pt x="25" y="5"/>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65" name="Freeform 126">
                    <a:extLst>
                      <a:ext uri="{FF2B5EF4-FFF2-40B4-BE49-F238E27FC236}">
                        <a16:creationId xmlns:a16="http://schemas.microsoft.com/office/drawing/2014/main" id="{9F48A68D-E93E-4CAE-BA04-314DE667A377}"/>
                      </a:ext>
                    </a:extLst>
                  </p:cNvPr>
                  <p:cNvSpPr>
                    <a:spLocks/>
                  </p:cNvSpPr>
                  <p:nvPr/>
                </p:nvSpPr>
                <p:spPr bwMode="auto">
                  <a:xfrm>
                    <a:off x="693" y="42"/>
                    <a:ext cx="11" cy="11"/>
                  </a:xfrm>
                  <a:custGeom>
                    <a:avLst/>
                    <a:gdLst>
                      <a:gd name="T0" fmla="*/ 11 w 20"/>
                      <a:gd name="T1" fmla="*/ 0 h 22"/>
                      <a:gd name="T2" fmla="*/ 11 w 20"/>
                      <a:gd name="T3" fmla="*/ 3 h 22"/>
                      <a:gd name="T4" fmla="*/ 8 w 20"/>
                      <a:gd name="T5" fmla="*/ 7 h 22"/>
                      <a:gd name="T6" fmla="*/ 4 w 20"/>
                      <a:gd name="T7" fmla="*/ 11 h 22"/>
                      <a:gd name="T8" fmla="*/ 0 w 20"/>
                      <a:gd name="T9" fmla="*/ 11 h 22"/>
                      <a:gd name="T10" fmla="*/ 3 w 20"/>
                      <a:gd name="T11" fmla="*/ 9 h 22"/>
                      <a:gd name="T12" fmla="*/ 7 w 20"/>
                      <a:gd name="T13" fmla="*/ 4 h 22"/>
                      <a:gd name="T14" fmla="*/ 9 w 20"/>
                      <a:gd name="T15" fmla="*/ 0 h 22"/>
                      <a:gd name="T16" fmla="*/ 11 w 20"/>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0"/>
                        </a:moveTo>
                        <a:lnTo>
                          <a:pt x="20" y="6"/>
                        </a:lnTo>
                        <a:lnTo>
                          <a:pt x="15" y="14"/>
                        </a:lnTo>
                        <a:lnTo>
                          <a:pt x="8" y="21"/>
                        </a:lnTo>
                        <a:lnTo>
                          <a:pt x="0" y="22"/>
                        </a:lnTo>
                        <a:lnTo>
                          <a:pt x="6" y="17"/>
                        </a:lnTo>
                        <a:lnTo>
                          <a:pt x="12" y="8"/>
                        </a:lnTo>
                        <a:lnTo>
                          <a:pt x="17" y="0"/>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66" name="Freeform 127">
                    <a:extLst>
                      <a:ext uri="{FF2B5EF4-FFF2-40B4-BE49-F238E27FC236}">
                        <a16:creationId xmlns:a16="http://schemas.microsoft.com/office/drawing/2014/main" id="{7C2CB1EE-AC19-4915-B00A-60E9808D7BEC}"/>
                      </a:ext>
                    </a:extLst>
                  </p:cNvPr>
                  <p:cNvSpPr>
                    <a:spLocks/>
                  </p:cNvSpPr>
                  <p:nvPr/>
                </p:nvSpPr>
                <p:spPr bwMode="auto">
                  <a:xfrm>
                    <a:off x="785" y="43"/>
                    <a:ext cx="12" cy="15"/>
                  </a:xfrm>
                  <a:custGeom>
                    <a:avLst/>
                    <a:gdLst>
                      <a:gd name="T0" fmla="*/ 0 w 23"/>
                      <a:gd name="T1" fmla="*/ 15 h 30"/>
                      <a:gd name="T2" fmla="*/ 2 w 23"/>
                      <a:gd name="T3" fmla="*/ 12 h 30"/>
                      <a:gd name="T4" fmla="*/ 5 w 23"/>
                      <a:gd name="T5" fmla="*/ 6 h 30"/>
                      <a:gd name="T6" fmla="*/ 9 w 23"/>
                      <a:gd name="T7" fmla="*/ 2 h 30"/>
                      <a:gd name="T8" fmla="*/ 12 w 23"/>
                      <a:gd name="T9" fmla="*/ 0 h 30"/>
                      <a:gd name="T10" fmla="*/ 12 w 23"/>
                      <a:gd name="T11" fmla="*/ 4 h 30"/>
                      <a:gd name="T12" fmla="*/ 8 w 23"/>
                      <a:gd name="T13" fmla="*/ 8 h 30"/>
                      <a:gd name="T14" fmla="*/ 4 w 23"/>
                      <a:gd name="T15" fmla="*/ 13 h 30"/>
                      <a:gd name="T16" fmla="*/ 0 w 23"/>
                      <a:gd name="T17" fmla="*/ 15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30">
                        <a:moveTo>
                          <a:pt x="0" y="30"/>
                        </a:moveTo>
                        <a:lnTo>
                          <a:pt x="3" y="24"/>
                        </a:lnTo>
                        <a:lnTo>
                          <a:pt x="10" y="12"/>
                        </a:lnTo>
                        <a:lnTo>
                          <a:pt x="17" y="3"/>
                        </a:lnTo>
                        <a:lnTo>
                          <a:pt x="23" y="0"/>
                        </a:lnTo>
                        <a:lnTo>
                          <a:pt x="23" y="7"/>
                        </a:lnTo>
                        <a:lnTo>
                          <a:pt x="16" y="15"/>
                        </a:lnTo>
                        <a:lnTo>
                          <a:pt x="7" y="25"/>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67" name="Freeform 128">
                    <a:extLst>
                      <a:ext uri="{FF2B5EF4-FFF2-40B4-BE49-F238E27FC236}">
                        <a16:creationId xmlns:a16="http://schemas.microsoft.com/office/drawing/2014/main" id="{06268287-AF9E-4312-9255-CD8BBBCA7FC6}"/>
                      </a:ext>
                    </a:extLst>
                  </p:cNvPr>
                  <p:cNvSpPr>
                    <a:spLocks/>
                  </p:cNvSpPr>
                  <p:nvPr/>
                </p:nvSpPr>
                <p:spPr bwMode="auto">
                  <a:xfrm>
                    <a:off x="785" y="59"/>
                    <a:ext cx="15" cy="6"/>
                  </a:xfrm>
                  <a:custGeom>
                    <a:avLst/>
                    <a:gdLst>
                      <a:gd name="T0" fmla="*/ 0 w 31"/>
                      <a:gd name="T1" fmla="*/ 0 h 11"/>
                      <a:gd name="T2" fmla="*/ 2 w 31"/>
                      <a:gd name="T3" fmla="*/ 1 h 11"/>
                      <a:gd name="T4" fmla="*/ 7 w 31"/>
                      <a:gd name="T5" fmla="*/ 4 h 11"/>
                      <a:gd name="T6" fmla="*/ 12 w 31"/>
                      <a:gd name="T7" fmla="*/ 6 h 11"/>
                      <a:gd name="T8" fmla="*/ 15 w 31"/>
                      <a:gd name="T9" fmla="*/ 5 h 11"/>
                      <a:gd name="T10" fmla="*/ 15 w 31"/>
                      <a:gd name="T11" fmla="*/ 4 h 11"/>
                      <a:gd name="T12" fmla="*/ 14 w 31"/>
                      <a:gd name="T13" fmla="*/ 3 h 11"/>
                      <a:gd name="T14" fmla="*/ 12 w 31"/>
                      <a:gd name="T15" fmla="*/ 2 h 11"/>
                      <a:gd name="T16" fmla="*/ 9 w 31"/>
                      <a:gd name="T17" fmla="*/ 2 h 11"/>
                      <a:gd name="T18" fmla="*/ 7 w 31"/>
                      <a:gd name="T19" fmla="*/ 1 h 11"/>
                      <a:gd name="T20" fmla="*/ 4 w 31"/>
                      <a:gd name="T21" fmla="*/ 1 h 11"/>
                      <a:gd name="T22" fmla="*/ 1 w 31"/>
                      <a:gd name="T23" fmla="*/ 0 h 11"/>
                      <a:gd name="T24" fmla="*/ 0 w 31"/>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11">
                        <a:moveTo>
                          <a:pt x="0" y="0"/>
                        </a:moveTo>
                        <a:lnTo>
                          <a:pt x="5" y="2"/>
                        </a:lnTo>
                        <a:lnTo>
                          <a:pt x="15" y="8"/>
                        </a:lnTo>
                        <a:lnTo>
                          <a:pt x="25" y="11"/>
                        </a:lnTo>
                        <a:lnTo>
                          <a:pt x="31" y="10"/>
                        </a:lnTo>
                        <a:lnTo>
                          <a:pt x="31" y="8"/>
                        </a:lnTo>
                        <a:lnTo>
                          <a:pt x="28" y="5"/>
                        </a:lnTo>
                        <a:lnTo>
                          <a:pt x="24" y="4"/>
                        </a:lnTo>
                        <a:lnTo>
                          <a:pt x="19" y="3"/>
                        </a:lnTo>
                        <a:lnTo>
                          <a:pt x="14" y="2"/>
                        </a:lnTo>
                        <a:lnTo>
                          <a:pt x="8" y="1"/>
                        </a:lnTo>
                        <a:lnTo>
                          <a:pt x="3"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68" name="Freeform 129">
                    <a:extLst>
                      <a:ext uri="{FF2B5EF4-FFF2-40B4-BE49-F238E27FC236}">
                        <a16:creationId xmlns:a16="http://schemas.microsoft.com/office/drawing/2014/main" id="{41F94EAA-0DF9-4919-BE0A-7E91DAAD1BB0}"/>
                      </a:ext>
                    </a:extLst>
                  </p:cNvPr>
                  <p:cNvSpPr>
                    <a:spLocks/>
                  </p:cNvSpPr>
                  <p:nvPr/>
                </p:nvSpPr>
                <p:spPr bwMode="auto">
                  <a:xfrm>
                    <a:off x="788" y="52"/>
                    <a:ext cx="16" cy="5"/>
                  </a:xfrm>
                  <a:custGeom>
                    <a:avLst/>
                    <a:gdLst>
                      <a:gd name="T0" fmla="*/ 0 w 34"/>
                      <a:gd name="T1" fmla="*/ 5 h 10"/>
                      <a:gd name="T2" fmla="*/ 1 w 34"/>
                      <a:gd name="T3" fmla="*/ 5 h 10"/>
                      <a:gd name="T4" fmla="*/ 3 w 34"/>
                      <a:gd name="T5" fmla="*/ 5 h 10"/>
                      <a:gd name="T6" fmla="*/ 6 w 34"/>
                      <a:gd name="T7" fmla="*/ 5 h 10"/>
                      <a:gd name="T8" fmla="*/ 9 w 34"/>
                      <a:gd name="T9" fmla="*/ 5 h 10"/>
                      <a:gd name="T10" fmla="*/ 12 w 34"/>
                      <a:gd name="T11" fmla="*/ 4 h 10"/>
                      <a:gd name="T12" fmla="*/ 14 w 34"/>
                      <a:gd name="T13" fmla="*/ 4 h 10"/>
                      <a:gd name="T14" fmla="*/ 16 w 34"/>
                      <a:gd name="T15" fmla="*/ 2 h 10"/>
                      <a:gd name="T16" fmla="*/ 16 w 34"/>
                      <a:gd name="T17" fmla="*/ 1 h 10"/>
                      <a:gd name="T18" fmla="*/ 14 w 34"/>
                      <a:gd name="T19" fmla="*/ 0 h 10"/>
                      <a:gd name="T20" fmla="*/ 9 w 34"/>
                      <a:gd name="T21" fmla="*/ 1 h 10"/>
                      <a:gd name="T22" fmla="*/ 4 w 34"/>
                      <a:gd name="T23" fmla="*/ 4 h 10"/>
                      <a:gd name="T24" fmla="*/ 0 w 3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10">
                        <a:moveTo>
                          <a:pt x="0" y="10"/>
                        </a:moveTo>
                        <a:lnTo>
                          <a:pt x="3" y="10"/>
                        </a:lnTo>
                        <a:lnTo>
                          <a:pt x="7" y="9"/>
                        </a:lnTo>
                        <a:lnTo>
                          <a:pt x="13" y="9"/>
                        </a:lnTo>
                        <a:lnTo>
                          <a:pt x="19" y="9"/>
                        </a:lnTo>
                        <a:lnTo>
                          <a:pt x="25" y="8"/>
                        </a:lnTo>
                        <a:lnTo>
                          <a:pt x="29" y="7"/>
                        </a:lnTo>
                        <a:lnTo>
                          <a:pt x="33" y="4"/>
                        </a:lnTo>
                        <a:lnTo>
                          <a:pt x="34" y="2"/>
                        </a:lnTo>
                        <a:lnTo>
                          <a:pt x="29" y="0"/>
                        </a:lnTo>
                        <a:lnTo>
                          <a:pt x="20" y="2"/>
                        </a:lnTo>
                        <a:lnTo>
                          <a:pt x="9" y="7"/>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69" name="Freeform 130">
                    <a:extLst>
                      <a:ext uri="{FF2B5EF4-FFF2-40B4-BE49-F238E27FC236}">
                        <a16:creationId xmlns:a16="http://schemas.microsoft.com/office/drawing/2014/main" id="{AD449393-C449-4AB2-ACB6-D10D3C2B9AC4}"/>
                      </a:ext>
                    </a:extLst>
                  </p:cNvPr>
                  <p:cNvSpPr>
                    <a:spLocks/>
                  </p:cNvSpPr>
                  <p:nvPr/>
                </p:nvSpPr>
                <p:spPr bwMode="auto">
                  <a:xfrm>
                    <a:off x="780" y="61"/>
                    <a:ext cx="16" cy="12"/>
                  </a:xfrm>
                  <a:custGeom>
                    <a:avLst/>
                    <a:gdLst>
                      <a:gd name="T0" fmla="*/ 0 w 33"/>
                      <a:gd name="T1" fmla="*/ 0 h 24"/>
                      <a:gd name="T2" fmla="*/ 2 w 33"/>
                      <a:gd name="T3" fmla="*/ 2 h 24"/>
                      <a:gd name="T4" fmla="*/ 5 w 33"/>
                      <a:gd name="T5" fmla="*/ 3 h 24"/>
                      <a:gd name="T6" fmla="*/ 7 w 33"/>
                      <a:gd name="T7" fmla="*/ 4 h 24"/>
                      <a:gd name="T8" fmla="*/ 11 w 33"/>
                      <a:gd name="T9" fmla="*/ 6 h 24"/>
                      <a:gd name="T10" fmla="*/ 13 w 33"/>
                      <a:gd name="T11" fmla="*/ 8 h 24"/>
                      <a:gd name="T12" fmla="*/ 15 w 33"/>
                      <a:gd name="T13" fmla="*/ 10 h 24"/>
                      <a:gd name="T14" fmla="*/ 16 w 33"/>
                      <a:gd name="T15" fmla="*/ 11 h 24"/>
                      <a:gd name="T16" fmla="*/ 16 w 33"/>
                      <a:gd name="T17" fmla="*/ 12 h 24"/>
                      <a:gd name="T18" fmla="*/ 13 w 33"/>
                      <a:gd name="T19" fmla="*/ 12 h 24"/>
                      <a:gd name="T20" fmla="*/ 8 w 33"/>
                      <a:gd name="T21" fmla="*/ 8 h 24"/>
                      <a:gd name="T22" fmla="*/ 3 w 33"/>
                      <a:gd name="T23" fmla="*/ 4 h 24"/>
                      <a:gd name="T24" fmla="*/ 0 w 33"/>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4">
                        <a:moveTo>
                          <a:pt x="0" y="0"/>
                        </a:moveTo>
                        <a:lnTo>
                          <a:pt x="5" y="3"/>
                        </a:lnTo>
                        <a:lnTo>
                          <a:pt x="10" y="5"/>
                        </a:lnTo>
                        <a:lnTo>
                          <a:pt x="15" y="8"/>
                        </a:lnTo>
                        <a:lnTo>
                          <a:pt x="22" y="12"/>
                        </a:lnTo>
                        <a:lnTo>
                          <a:pt x="27" y="16"/>
                        </a:lnTo>
                        <a:lnTo>
                          <a:pt x="30" y="20"/>
                        </a:lnTo>
                        <a:lnTo>
                          <a:pt x="33" y="22"/>
                        </a:lnTo>
                        <a:lnTo>
                          <a:pt x="33" y="24"/>
                        </a:lnTo>
                        <a:lnTo>
                          <a:pt x="27" y="23"/>
                        </a:lnTo>
                        <a:lnTo>
                          <a:pt x="16" y="15"/>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70" name="Freeform 131">
                    <a:extLst>
                      <a:ext uri="{FF2B5EF4-FFF2-40B4-BE49-F238E27FC236}">
                        <a16:creationId xmlns:a16="http://schemas.microsoft.com/office/drawing/2014/main" id="{71A08F2A-C88C-4761-8588-10E48E4155DA}"/>
                      </a:ext>
                    </a:extLst>
                  </p:cNvPr>
                  <p:cNvSpPr>
                    <a:spLocks/>
                  </p:cNvSpPr>
                  <p:nvPr/>
                </p:nvSpPr>
                <p:spPr bwMode="auto">
                  <a:xfrm>
                    <a:off x="697" y="56"/>
                    <a:ext cx="5" cy="22"/>
                  </a:xfrm>
                  <a:custGeom>
                    <a:avLst/>
                    <a:gdLst>
                      <a:gd name="T0" fmla="*/ 3 w 9"/>
                      <a:gd name="T1" fmla="*/ 0 h 44"/>
                      <a:gd name="T2" fmla="*/ 4 w 9"/>
                      <a:gd name="T3" fmla="*/ 5 h 44"/>
                      <a:gd name="T4" fmla="*/ 5 w 9"/>
                      <a:gd name="T5" fmla="*/ 13 h 44"/>
                      <a:gd name="T6" fmla="*/ 4 w 9"/>
                      <a:gd name="T7" fmla="*/ 19 h 44"/>
                      <a:gd name="T8" fmla="*/ 2 w 9"/>
                      <a:gd name="T9" fmla="*/ 22 h 44"/>
                      <a:gd name="T10" fmla="*/ 0 w 9"/>
                      <a:gd name="T11" fmla="*/ 20 h 44"/>
                      <a:gd name="T12" fmla="*/ 1 w 9"/>
                      <a:gd name="T13" fmla="*/ 13 h 44"/>
                      <a:gd name="T14" fmla="*/ 2 w 9"/>
                      <a:gd name="T15" fmla="*/ 6 h 44"/>
                      <a:gd name="T16" fmla="*/ 3 w 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4">
                        <a:moveTo>
                          <a:pt x="5" y="0"/>
                        </a:moveTo>
                        <a:lnTo>
                          <a:pt x="8" y="10"/>
                        </a:lnTo>
                        <a:lnTo>
                          <a:pt x="9" y="25"/>
                        </a:lnTo>
                        <a:lnTo>
                          <a:pt x="8" y="37"/>
                        </a:lnTo>
                        <a:lnTo>
                          <a:pt x="3" y="44"/>
                        </a:lnTo>
                        <a:lnTo>
                          <a:pt x="0" y="39"/>
                        </a:lnTo>
                        <a:lnTo>
                          <a:pt x="1" y="26"/>
                        </a:lnTo>
                        <a:lnTo>
                          <a:pt x="4"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71" name="Freeform 132">
                    <a:extLst>
                      <a:ext uri="{FF2B5EF4-FFF2-40B4-BE49-F238E27FC236}">
                        <a16:creationId xmlns:a16="http://schemas.microsoft.com/office/drawing/2014/main" id="{D4CB2858-FB6C-472B-A269-6605B6BF320A}"/>
                      </a:ext>
                    </a:extLst>
                  </p:cNvPr>
                  <p:cNvSpPr>
                    <a:spLocks/>
                  </p:cNvSpPr>
                  <p:nvPr/>
                </p:nvSpPr>
                <p:spPr bwMode="auto">
                  <a:xfrm>
                    <a:off x="689" y="53"/>
                    <a:ext cx="6" cy="21"/>
                  </a:xfrm>
                  <a:custGeom>
                    <a:avLst/>
                    <a:gdLst>
                      <a:gd name="T0" fmla="*/ 6 w 13"/>
                      <a:gd name="T1" fmla="*/ 0 h 43"/>
                      <a:gd name="T2" fmla="*/ 6 w 13"/>
                      <a:gd name="T3" fmla="*/ 5 h 43"/>
                      <a:gd name="T4" fmla="*/ 6 w 13"/>
                      <a:gd name="T5" fmla="*/ 12 h 43"/>
                      <a:gd name="T6" fmla="*/ 4 w 13"/>
                      <a:gd name="T7" fmla="*/ 18 h 43"/>
                      <a:gd name="T8" fmla="*/ 1 w 13"/>
                      <a:gd name="T9" fmla="*/ 21 h 43"/>
                      <a:gd name="T10" fmla="*/ 0 w 13"/>
                      <a:gd name="T11" fmla="*/ 18 h 43"/>
                      <a:gd name="T12" fmla="*/ 2 w 13"/>
                      <a:gd name="T13" fmla="*/ 12 h 43"/>
                      <a:gd name="T14" fmla="*/ 5 w 13"/>
                      <a:gd name="T15" fmla="*/ 4 h 43"/>
                      <a:gd name="T16" fmla="*/ 6 w 13"/>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43">
                        <a:moveTo>
                          <a:pt x="13" y="0"/>
                        </a:moveTo>
                        <a:lnTo>
                          <a:pt x="13" y="10"/>
                        </a:lnTo>
                        <a:lnTo>
                          <a:pt x="12" y="24"/>
                        </a:lnTo>
                        <a:lnTo>
                          <a:pt x="8" y="37"/>
                        </a:lnTo>
                        <a:lnTo>
                          <a:pt x="3" y="43"/>
                        </a:lnTo>
                        <a:lnTo>
                          <a:pt x="0" y="37"/>
                        </a:lnTo>
                        <a:lnTo>
                          <a:pt x="4" y="24"/>
                        </a:lnTo>
                        <a:lnTo>
                          <a:pt x="10" y="9"/>
                        </a:lnTo>
                        <a:lnTo>
                          <a:pt x="1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72" name="Freeform 133">
                    <a:extLst>
                      <a:ext uri="{FF2B5EF4-FFF2-40B4-BE49-F238E27FC236}">
                        <a16:creationId xmlns:a16="http://schemas.microsoft.com/office/drawing/2014/main" id="{2AD1A740-C90C-4341-B5E5-2B4C4CDED459}"/>
                      </a:ext>
                    </a:extLst>
                  </p:cNvPr>
                  <p:cNvSpPr>
                    <a:spLocks/>
                  </p:cNvSpPr>
                  <p:nvPr/>
                </p:nvSpPr>
                <p:spPr bwMode="auto">
                  <a:xfrm>
                    <a:off x="709" y="62"/>
                    <a:ext cx="4" cy="20"/>
                  </a:xfrm>
                  <a:custGeom>
                    <a:avLst/>
                    <a:gdLst>
                      <a:gd name="T0" fmla="*/ 1 w 8"/>
                      <a:gd name="T1" fmla="*/ 0 h 40"/>
                      <a:gd name="T2" fmla="*/ 3 w 8"/>
                      <a:gd name="T3" fmla="*/ 3 h 40"/>
                      <a:gd name="T4" fmla="*/ 4 w 8"/>
                      <a:gd name="T5" fmla="*/ 9 h 40"/>
                      <a:gd name="T6" fmla="*/ 4 w 8"/>
                      <a:gd name="T7" fmla="*/ 16 h 40"/>
                      <a:gd name="T8" fmla="*/ 2 w 8"/>
                      <a:gd name="T9" fmla="*/ 20 h 40"/>
                      <a:gd name="T10" fmla="*/ 0 w 8"/>
                      <a:gd name="T11" fmla="*/ 19 h 40"/>
                      <a:gd name="T12" fmla="*/ 0 w 8"/>
                      <a:gd name="T13" fmla="*/ 13 h 40"/>
                      <a:gd name="T14" fmla="*/ 1 w 8"/>
                      <a:gd name="T15" fmla="*/ 6 h 40"/>
                      <a:gd name="T16" fmla="*/ 1 w 8"/>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0">
                        <a:moveTo>
                          <a:pt x="2" y="0"/>
                        </a:moveTo>
                        <a:lnTo>
                          <a:pt x="5" y="5"/>
                        </a:lnTo>
                        <a:lnTo>
                          <a:pt x="8" y="18"/>
                        </a:lnTo>
                        <a:lnTo>
                          <a:pt x="8" y="32"/>
                        </a:lnTo>
                        <a:lnTo>
                          <a:pt x="4" y="40"/>
                        </a:lnTo>
                        <a:lnTo>
                          <a:pt x="0" y="38"/>
                        </a:lnTo>
                        <a:lnTo>
                          <a:pt x="0" y="26"/>
                        </a:lnTo>
                        <a:lnTo>
                          <a:pt x="2"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73" name="Freeform 134">
                    <a:extLst>
                      <a:ext uri="{FF2B5EF4-FFF2-40B4-BE49-F238E27FC236}">
                        <a16:creationId xmlns:a16="http://schemas.microsoft.com/office/drawing/2014/main" id="{9AD8E753-8D5F-49FA-B800-69DEA20192CC}"/>
                      </a:ext>
                    </a:extLst>
                  </p:cNvPr>
                  <p:cNvSpPr>
                    <a:spLocks/>
                  </p:cNvSpPr>
                  <p:nvPr/>
                </p:nvSpPr>
                <p:spPr bwMode="auto">
                  <a:xfrm>
                    <a:off x="718" y="64"/>
                    <a:ext cx="8" cy="24"/>
                  </a:xfrm>
                  <a:custGeom>
                    <a:avLst/>
                    <a:gdLst>
                      <a:gd name="T0" fmla="*/ 0 w 16"/>
                      <a:gd name="T1" fmla="*/ 0 h 47"/>
                      <a:gd name="T2" fmla="*/ 4 w 16"/>
                      <a:gd name="T3" fmla="*/ 6 h 47"/>
                      <a:gd name="T4" fmla="*/ 7 w 16"/>
                      <a:gd name="T5" fmla="*/ 13 h 47"/>
                      <a:gd name="T6" fmla="*/ 8 w 16"/>
                      <a:gd name="T7" fmla="*/ 20 h 47"/>
                      <a:gd name="T8" fmla="*/ 7 w 16"/>
                      <a:gd name="T9" fmla="*/ 24 h 47"/>
                      <a:gd name="T10" fmla="*/ 4 w 16"/>
                      <a:gd name="T11" fmla="*/ 22 h 47"/>
                      <a:gd name="T12" fmla="*/ 3 w 16"/>
                      <a:gd name="T13" fmla="*/ 14 h 47"/>
                      <a:gd name="T14" fmla="*/ 1 w 16"/>
                      <a:gd name="T15" fmla="*/ 6 h 47"/>
                      <a:gd name="T16" fmla="*/ 0 w 16"/>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0"/>
                        </a:moveTo>
                        <a:lnTo>
                          <a:pt x="7" y="12"/>
                        </a:lnTo>
                        <a:lnTo>
                          <a:pt x="14" y="26"/>
                        </a:lnTo>
                        <a:lnTo>
                          <a:pt x="16" y="40"/>
                        </a:lnTo>
                        <a:lnTo>
                          <a:pt x="14" y="47"/>
                        </a:lnTo>
                        <a:lnTo>
                          <a:pt x="8" y="43"/>
                        </a:lnTo>
                        <a:lnTo>
                          <a:pt x="5" y="28"/>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74" name="Freeform 135">
                    <a:extLst>
                      <a:ext uri="{FF2B5EF4-FFF2-40B4-BE49-F238E27FC236}">
                        <a16:creationId xmlns:a16="http://schemas.microsoft.com/office/drawing/2014/main" id="{3E385541-438B-4480-A9CD-3A295F579DF2}"/>
                      </a:ext>
                    </a:extLst>
                  </p:cNvPr>
                  <p:cNvSpPr>
                    <a:spLocks/>
                  </p:cNvSpPr>
                  <p:nvPr/>
                </p:nvSpPr>
                <p:spPr bwMode="auto">
                  <a:xfrm>
                    <a:off x="729" y="67"/>
                    <a:ext cx="9" cy="26"/>
                  </a:xfrm>
                  <a:custGeom>
                    <a:avLst/>
                    <a:gdLst>
                      <a:gd name="T0" fmla="*/ 0 w 18"/>
                      <a:gd name="T1" fmla="*/ 0 h 51"/>
                      <a:gd name="T2" fmla="*/ 4 w 18"/>
                      <a:gd name="T3" fmla="*/ 6 h 51"/>
                      <a:gd name="T4" fmla="*/ 7 w 18"/>
                      <a:gd name="T5" fmla="*/ 15 h 51"/>
                      <a:gd name="T6" fmla="*/ 9 w 18"/>
                      <a:gd name="T7" fmla="*/ 23 h 51"/>
                      <a:gd name="T8" fmla="*/ 8 w 18"/>
                      <a:gd name="T9" fmla="*/ 26 h 51"/>
                      <a:gd name="T10" fmla="*/ 5 w 18"/>
                      <a:gd name="T11" fmla="*/ 22 h 51"/>
                      <a:gd name="T12" fmla="*/ 3 w 18"/>
                      <a:gd name="T13" fmla="*/ 14 h 51"/>
                      <a:gd name="T14" fmla="*/ 1 w 18"/>
                      <a:gd name="T15" fmla="*/ 5 h 51"/>
                      <a:gd name="T16" fmla="*/ 0 w 18"/>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1">
                        <a:moveTo>
                          <a:pt x="0" y="0"/>
                        </a:moveTo>
                        <a:lnTo>
                          <a:pt x="7" y="11"/>
                        </a:lnTo>
                        <a:lnTo>
                          <a:pt x="14" y="29"/>
                        </a:lnTo>
                        <a:lnTo>
                          <a:pt x="18" y="45"/>
                        </a:lnTo>
                        <a:lnTo>
                          <a:pt x="16" y="51"/>
                        </a:lnTo>
                        <a:lnTo>
                          <a:pt x="10" y="44"/>
                        </a:lnTo>
                        <a:lnTo>
                          <a:pt x="6" y="28"/>
                        </a:lnTo>
                        <a:lnTo>
                          <a:pt x="2"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75" name="Freeform 136">
                    <a:extLst>
                      <a:ext uri="{FF2B5EF4-FFF2-40B4-BE49-F238E27FC236}">
                        <a16:creationId xmlns:a16="http://schemas.microsoft.com/office/drawing/2014/main" id="{3FA2C8E4-88A2-40AE-BB9E-0F61CDA4D477}"/>
                      </a:ext>
                    </a:extLst>
                  </p:cNvPr>
                  <p:cNvSpPr>
                    <a:spLocks/>
                  </p:cNvSpPr>
                  <p:nvPr/>
                </p:nvSpPr>
                <p:spPr bwMode="auto">
                  <a:xfrm>
                    <a:off x="749" y="66"/>
                    <a:ext cx="16" cy="27"/>
                  </a:xfrm>
                  <a:custGeom>
                    <a:avLst/>
                    <a:gdLst>
                      <a:gd name="T0" fmla="*/ 0 w 32"/>
                      <a:gd name="T1" fmla="*/ 0 h 54"/>
                      <a:gd name="T2" fmla="*/ 3 w 32"/>
                      <a:gd name="T3" fmla="*/ 2 h 54"/>
                      <a:gd name="T4" fmla="*/ 6 w 32"/>
                      <a:gd name="T5" fmla="*/ 6 h 54"/>
                      <a:gd name="T6" fmla="*/ 9 w 32"/>
                      <a:gd name="T7" fmla="*/ 10 h 54"/>
                      <a:gd name="T8" fmla="*/ 12 w 32"/>
                      <a:gd name="T9" fmla="*/ 14 h 54"/>
                      <a:gd name="T10" fmla="*/ 14 w 32"/>
                      <a:gd name="T11" fmla="*/ 18 h 54"/>
                      <a:gd name="T12" fmla="*/ 16 w 32"/>
                      <a:gd name="T13" fmla="*/ 23 h 54"/>
                      <a:gd name="T14" fmla="*/ 16 w 32"/>
                      <a:gd name="T15" fmla="*/ 25 h 54"/>
                      <a:gd name="T16" fmla="*/ 16 w 32"/>
                      <a:gd name="T17" fmla="*/ 27 h 54"/>
                      <a:gd name="T18" fmla="*/ 12 w 32"/>
                      <a:gd name="T19" fmla="*/ 24 h 54"/>
                      <a:gd name="T20" fmla="*/ 8 w 32"/>
                      <a:gd name="T21" fmla="*/ 15 h 54"/>
                      <a:gd name="T22" fmla="*/ 4 w 32"/>
                      <a:gd name="T23" fmla="*/ 5 h 54"/>
                      <a:gd name="T24" fmla="*/ 0 w 32"/>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54">
                        <a:moveTo>
                          <a:pt x="0" y="0"/>
                        </a:moveTo>
                        <a:lnTo>
                          <a:pt x="6" y="4"/>
                        </a:lnTo>
                        <a:lnTo>
                          <a:pt x="12" y="11"/>
                        </a:lnTo>
                        <a:lnTo>
                          <a:pt x="17" y="19"/>
                        </a:lnTo>
                        <a:lnTo>
                          <a:pt x="23" y="28"/>
                        </a:lnTo>
                        <a:lnTo>
                          <a:pt x="28" y="36"/>
                        </a:lnTo>
                        <a:lnTo>
                          <a:pt x="31" y="45"/>
                        </a:lnTo>
                        <a:lnTo>
                          <a:pt x="32" y="50"/>
                        </a:lnTo>
                        <a:lnTo>
                          <a:pt x="31" y="54"/>
                        </a:lnTo>
                        <a:lnTo>
                          <a:pt x="24" y="47"/>
                        </a:lnTo>
                        <a:lnTo>
                          <a:pt x="16" y="30"/>
                        </a:lnTo>
                        <a:lnTo>
                          <a:pt x="8"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76" name="Freeform 137">
                    <a:extLst>
                      <a:ext uri="{FF2B5EF4-FFF2-40B4-BE49-F238E27FC236}">
                        <a16:creationId xmlns:a16="http://schemas.microsoft.com/office/drawing/2014/main" id="{111B5045-BB50-4B30-8779-1C996B535E2B}"/>
                      </a:ext>
                    </a:extLst>
                  </p:cNvPr>
                  <p:cNvSpPr>
                    <a:spLocks/>
                  </p:cNvSpPr>
                  <p:nvPr/>
                </p:nvSpPr>
                <p:spPr bwMode="auto">
                  <a:xfrm>
                    <a:off x="770" y="62"/>
                    <a:ext cx="19" cy="25"/>
                  </a:xfrm>
                  <a:custGeom>
                    <a:avLst/>
                    <a:gdLst>
                      <a:gd name="T0" fmla="*/ 0 w 37"/>
                      <a:gd name="T1" fmla="*/ 0 h 49"/>
                      <a:gd name="T2" fmla="*/ 3 w 37"/>
                      <a:gd name="T3" fmla="*/ 2 h 49"/>
                      <a:gd name="T4" fmla="*/ 5 w 37"/>
                      <a:gd name="T5" fmla="*/ 5 h 49"/>
                      <a:gd name="T6" fmla="*/ 9 w 37"/>
                      <a:gd name="T7" fmla="*/ 9 h 49"/>
                      <a:gd name="T8" fmla="*/ 12 w 37"/>
                      <a:gd name="T9" fmla="*/ 13 h 49"/>
                      <a:gd name="T10" fmla="*/ 15 w 37"/>
                      <a:gd name="T11" fmla="*/ 17 h 49"/>
                      <a:gd name="T12" fmla="*/ 17 w 37"/>
                      <a:gd name="T13" fmla="*/ 20 h 49"/>
                      <a:gd name="T14" fmla="*/ 19 w 37"/>
                      <a:gd name="T15" fmla="*/ 23 h 49"/>
                      <a:gd name="T16" fmla="*/ 18 w 37"/>
                      <a:gd name="T17" fmla="*/ 25 h 49"/>
                      <a:gd name="T18" fmla="*/ 16 w 37"/>
                      <a:gd name="T19" fmla="*/ 24 h 49"/>
                      <a:gd name="T20" fmla="*/ 14 w 37"/>
                      <a:gd name="T21" fmla="*/ 22 h 49"/>
                      <a:gd name="T22" fmla="*/ 11 w 37"/>
                      <a:gd name="T23" fmla="*/ 18 h 49"/>
                      <a:gd name="T24" fmla="*/ 9 w 37"/>
                      <a:gd name="T25" fmla="*/ 14 h 49"/>
                      <a:gd name="T26" fmla="*/ 6 w 37"/>
                      <a:gd name="T27" fmla="*/ 9 h 49"/>
                      <a:gd name="T28" fmla="*/ 4 w 37"/>
                      <a:gd name="T29" fmla="*/ 5 h 49"/>
                      <a:gd name="T30" fmla="*/ 2 w 37"/>
                      <a:gd name="T31" fmla="*/ 2 h 49"/>
                      <a:gd name="T32" fmla="*/ 0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0" y="0"/>
                        </a:moveTo>
                        <a:lnTo>
                          <a:pt x="5" y="3"/>
                        </a:lnTo>
                        <a:lnTo>
                          <a:pt x="10" y="10"/>
                        </a:lnTo>
                        <a:lnTo>
                          <a:pt x="17" y="17"/>
                        </a:lnTo>
                        <a:lnTo>
                          <a:pt x="24" y="25"/>
                        </a:lnTo>
                        <a:lnTo>
                          <a:pt x="30" y="33"/>
                        </a:lnTo>
                        <a:lnTo>
                          <a:pt x="34" y="40"/>
                        </a:lnTo>
                        <a:lnTo>
                          <a:pt x="37" y="46"/>
                        </a:lnTo>
                        <a:lnTo>
                          <a:pt x="36" y="49"/>
                        </a:lnTo>
                        <a:lnTo>
                          <a:pt x="32" y="48"/>
                        </a:lnTo>
                        <a:lnTo>
                          <a:pt x="28" y="43"/>
                        </a:lnTo>
                        <a:lnTo>
                          <a:pt x="22" y="36"/>
                        </a:lnTo>
                        <a:lnTo>
                          <a:pt x="17" y="27"/>
                        </a:lnTo>
                        <a:lnTo>
                          <a:pt x="11" y="18"/>
                        </a:lnTo>
                        <a:lnTo>
                          <a:pt x="7" y="10"/>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77" name="Freeform 138">
                    <a:extLst>
                      <a:ext uri="{FF2B5EF4-FFF2-40B4-BE49-F238E27FC236}">
                        <a16:creationId xmlns:a16="http://schemas.microsoft.com/office/drawing/2014/main" id="{7EDF7E49-159D-4789-A320-D5F98B5F0854}"/>
                      </a:ext>
                    </a:extLst>
                  </p:cNvPr>
                  <p:cNvSpPr>
                    <a:spLocks/>
                  </p:cNvSpPr>
                  <p:nvPr/>
                </p:nvSpPr>
                <p:spPr bwMode="auto">
                  <a:xfrm>
                    <a:off x="739" y="68"/>
                    <a:ext cx="15" cy="23"/>
                  </a:xfrm>
                  <a:custGeom>
                    <a:avLst/>
                    <a:gdLst>
                      <a:gd name="T0" fmla="*/ 0 w 31"/>
                      <a:gd name="T1" fmla="*/ 0 h 45"/>
                      <a:gd name="T2" fmla="*/ 1 w 31"/>
                      <a:gd name="T3" fmla="*/ 2 h 45"/>
                      <a:gd name="T4" fmla="*/ 4 w 31"/>
                      <a:gd name="T5" fmla="*/ 5 h 45"/>
                      <a:gd name="T6" fmla="*/ 7 w 31"/>
                      <a:gd name="T7" fmla="*/ 8 h 45"/>
                      <a:gd name="T8" fmla="*/ 10 w 31"/>
                      <a:gd name="T9" fmla="*/ 12 h 45"/>
                      <a:gd name="T10" fmla="*/ 13 w 31"/>
                      <a:gd name="T11" fmla="*/ 16 h 45"/>
                      <a:gd name="T12" fmla="*/ 15 w 31"/>
                      <a:gd name="T13" fmla="*/ 19 h 45"/>
                      <a:gd name="T14" fmla="*/ 15 w 31"/>
                      <a:gd name="T15" fmla="*/ 22 h 45"/>
                      <a:gd name="T16" fmla="*/ 14 w 31"/>
                      <a:gd name="T17" fmla="*/ 23 h 45"/>
                      <a:gd name="T18" fmla="*/ 10 w 31"/>
                      <a:gd name="T19" fmla="*/ 20 h 45"/>
                      <a:gd name="T20" fmla="*/ 6 w 31"/>
                      <a:gd name="T21" fmla="*/ 13 h 45"/>
                      <a:gd name="T22" fmla="*/ 2 w 31"/>
                      <a:gd name="T23" fmla="*/ 5 h 45"/>
                      <a:gd name="T24" fmla="*/ 0 w 31"/>
                      <a:gd name="T25" fmla="*/ 0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5">
                        <a:moveTo>
                          <a:pt x="0" y="0"/>
                        </a:moveTo>
                        <a:lnTo>
                          <a:pt x="3" y="4"/>
                        </a:lnTo>
                        <a:lnTo>
                          <a:pt x="9" y="9"/>
                        </a:lnTo>
                        <a:lnTo>
                          <a:pt x="15" y="16"/>
                        </a:lnTo>
                        <a:lnTo>
                          <a:pt x="21" y="24"/>
                        </a:lnTo>
                        <a:lnTo>
                          <a:pt x="26" y="31"/>
                        </a:lnTo>
                        <a:lnTo>
                          <a:pt x="30" y="38"/>
                        </a:lnTo>
                        <a:lnTo>
                          <a:pt x="31" y="43"/>
                        </a:lnTo>
                        <a:lnTo>
                          <a:pt x="28" y="45"/>
                        </a:lnTo>
                        <a:lnTo>
                          <a:pt x="20" y="39"/>
                        </a:lnTo>
                        <a:lnTo>
                          <a:pt x="12" y="25"/>
                        </a:lnTo>
                        <a:lnTo>
                          <a:pt x="4"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78" name="Freeform 139">
                    <a:extLst>
                      <a:ext uri="{FF2B5EF4-FFF2-40B4-BE49-F238E27FC236}">
                        <a16:creationId xmlns:a16="http://schemas.microsoft.com/office/drawing/2014/main" id="{CF88462B-CB28-4A46-97AA-1FB1F39F567A}"/>
                      </a:ext>
                    </a:extLst>
                  </p:cNvPr>
                  <p:cNvSpPr>
                    <a:spLocks/>
                  </p:cNvSpPr>
                  <p:nvPr/>
                </p:nvSpPr>
                <p:spPr bwMode="auto">
                  <a:xfrm>
                    <a:off x="740" y="34"/>
                    <a:ext cx="20" cy="36"/>
                  </a:xfrm>
                  <a:custGeom>
                    <a:avLst/>
                    <a:gdLst>
                      <a:gd name="T0" fmla="*/ 19 w 39"/>
                      <a:gd name="T1" fmla="*/ 0 h 72"/>
                      <a:gd name="T2" fmla="*/ 20 w 39"/>
                      <a:gd name="T3" fmla="*/ 3 h 72"/>
                      <a:gd name="T4" fmla="*/ 19 w 39"/>
                      <a:gd name="T5" fmla="*/ 6 h 72"/>
                      <a:gd name="T6" fmla="*/ 17 w 39"/>
                      <a:gd name="T7" fmla="*/ 12 h 72"/>
                      <a:gd name="T8" fmla="*/ 15 w 39"/>
                      <a:gd name="T9" fmla="*/ 18 h 72"/>
                      <a:gd name="T10" fmla="*/ 11 w 39"/>
                      <a:gd name="T11" fmla="*/ 23 h 72"/>
                      <a:gd name="T12" fmla="*/ 8 w 39"/>
                      <a:gd name="T13" fmla="*/ 29 h 72"/>
                      <a:gd name="T14" fmla="*/ 4 w 39"/>
                      <a:gd name="T15" fmla="*/ 33 h 72"/>
                      <a:gd name="T16" fmla="*/ 0 w 39"/>
                      <a:gd name="T17" fmla="*/ 36 h 72"/>
                      <a:gd name="T18" fmla="*/ 1 w 39"/>
                      <a:gd name="T19" fmla="*/ 33 h 72"/>
                      <a:gd name="T20" fmla="*/ 4 w 39"/>
                      <a:gd name="T21" fmla="*/ 29 h 72"/>
                      <a:gd name="T22" fmla="*/ 7 w 39"/>
                      <a:gd name="T23" fmla="*/ 23 h 72"/>
                      <a:gd name="T24" fmla="*/ 9 w 39"/>
                      <a:gd name="T25" fmla="*/ 16 h 72"/>
                      <a:gd name="T26" fmla="*/ 13 w 39"/>
                      <a:gd name="T27" fmla="*/ 10 h 72"/>
                      <a:gd name="T28" fmla="*/ 16 w 39"/>
                      <a:gd name="T29" fmla="*/ 5 h 72"/>
                      <a:gd name="T30" fmla="*/ 18 w 39"/>
                      <a:gd name="T31" fmla="*/ 1 h 72"/>
                      <a:gd name="T32" fmla="*/ 19 w 39"/>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72">
                        <a:moveTo>
                          <a:pt x="38" y="0"/>
                        </a:moveTo>
                        <a:lnTo>
                          <a:pt x="39" y="5"/>
                        </a:lnTo>
                        <a:lnTo>
                          <a:pt x="38" y="12"/>
                        </a:lnTo>
                        <a:lnTo>
                          <a:pt x="33" y="23"/>
                        </a:lnTo>
                        <a:lnTo>
                          <a:pt x="29" y="35"/>
                        </a:lnTo>
                        <a:lnTo>
                          <a:pt x="22" y="46"/>
                        </a:lnTo>
                        <a:lnTo>
                          <a:pt x="15" y="58"/>
                        </a:lnTo>
                        <a:lnTo>
                          <a:pt x="7" y="66"/>
                        </a:lnTo>
                        <a:lnTo>
                          <a:pt x="0" y="72"/>
                        </a:lnTo>
                        <a:lnTo>
                          <a:pt x="2" y="66"/>
                        </a:lnTo>
                        <a:lnTo>
                          <a:pt x="7" y="57"/>
                        </a:lnTo>
                        <a:lnTo>
                          <a:pt x="13" y="45"/>
                        </a:lnTo>
                        <a:lnTo>
                          <a:pt x="18" y="32"/>
                        </a:lnTo>
                        <a:lnTo>
                          <a:pt x="25" y="20"/>
                        </a:lnTo>
                        <a:lnTo>
                          <a:pt x="31"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79" name="Freeform 140">
                    <a:extLst>
                      <a:ext uri="{FF2B5EF4-FFF2-40B4-BE49-F238E27FC236}">
                        <a16:creationId xmlns:a16="http://schemas.microsoft.com/office/drawing/2014/main" id="{7AA41D24-5501-4FAE-8C46-B76AB3E08A10}"/>
                      </a:ext>
                    </a:extLst>
                  </p:cNvPr>
                  <p:cNvSpPr>
                    <a:spLocks/>
                  </p:cNvSpPr>
                  <p:nvPr/>
                </p:nvSpPr>
                <p:spPr bwMode="auto">
                  <a:xfrm>
                    <a:off x="758" y="39"/>
                    <a:ext cx="16" cy="28"/>
                  </a:xfrm>
                  <a:custGeom>
                    <a:avLst/>
                    <a:gdLst>
                      <a:gd name="T0" fmla="*/ 16 w 33"/>
                      <a:gd name="T1" fmla="*/ 0 h 56"/>
                      <a:gd name="T2" fmla="*/ 16 w 33"/>
                      <a:gd name="T3" fmla="*/ 2 h 56"/>
                      <a:gd name="T4" fmla="*/ 16 w 33"/>
                      <a:gd name="T5" fmla="*/ 4 h 56"/>
                      <a:gd name="T6" fmla="*/ 15 w 33"/>
                      <a:gd name="T7" fmla="*/ 9 h 56"/>
                      <a:gd name="T8" fmla="*/ 12 w 33"/>
                      <a:gd name="T9" fmla="*/ 13 h 56"/>
                      <a:gd name="T10" fmla="*/ 9 w 33"/>
                      <a:gd name="T11" fmla="*/ 18 h 56"/>
                      <a:gd name="T12" fmla="*/ 6 w 33"/>
                      <a:gd name="T13" fmla="*/ 22 h 56"/>
                      <a:gd name="T14" fmla="*/ 3 w 33"/>
                      <a:gd name="T15" fmla="*/ 26 h 56"/>
                      <a:gd name="T16" fmla="*/ 0 w 33"/>
                      <a:gd name="T17" fmla="*/ 28 h 56"/>
                      <a:gd name="T18" fmla="*/ 4 w 33"/>
                      <a:gd name="T19" fmla="*/ 21 h 56"/>
                      <a:gd name="T20" fmla="*/ 9 w 33"/>
                      <a:gd name="T21" fmla="*/ 11 h 56"/>
                      <a:gd name="T22" fmla="*/ 13 w 33"/>
                      <a:gd name="T23" fmla="*/ 3 h 56"/>
                      <a:gd name="T24" fmla="*/ 16 w 33"/>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6">
                        <a:moveTo>
                          <a:pt x="33" y="0"/>
                        </a:moveTo>
                        <a:lnTo>
                          <a:pt x="33" y="3"/>
                        </a:lnTo>
                        <a:lnTo>
                          <a:pt x="32" y="8"/>
                        </a:lnTo>
                        <a:lnTo>
                          <a:pt x="30" y="17"/>
                        </a:lnTo>
                        <a:lnTo>
                          <a:pt x="25" y="25"/>
                        </a:lnTo>
                        <a:lnTo>
                          <a:pt x="19" y="35"/>
                        </a:lnTo>
                        <a:lnTo>
                          <a:pt x="13" y="43"/>
                        </a:lnTo>
                        <a:lnTo>
                          <a:pt x="6" y="51"/>
                        </a:lnTo>
                        <a:lnTo>
                          <a:pt x="0" y="56"/>
                        </a:lnTo>
                        <a:lnTo>
                          <a:pt x="8" y="42"/>
                        </a:lnTo>
                        <a:lnTo>
                          <a:pt x="18" y="22"/>
                        </a:lnTo>
                        <a:lnTo>
                          <a:pt x="27" y="6"/>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80" name="Freeform 141">
                    <a:extLst>
                      <a:ext uri="{FF2B5EF4-FFF2-40B4-BE49-F238E27FC236}">
                        <a16:creationId xmlns:a16="http://schemas.microsoft.com/office/drawing/2014/main" id="{C1B98A75-DC24-4E3A-B6E1-D571039E4C60}"/>
                      </a:ext>
                    </a:extLst>
                  </p:cNvPr>
                  <p:cNvSpPr>
                    <a:spLocks/>
                  </p:cNvSpPr>
                  <p:nvPr/>
                </p:nvSpPr>
                <p:spPr bwMode="auto">
                  <a:xfrm>
                    <a:off x="760" y="65"/>
                    <a:ext cx="18" cy="24"/>
                  </a:xfrm>
                  <a:custGeom>
                    <a:avLst/>
                    <a:gdLst>
                      <a:gd name="T0" fmla="*/ 0 w 36"/>
                      <a:gd name="T1" fmla="*/ 0 h 49"/>
                      <a:gd name="T2" fmla="*/ 3 w 36"/>
                      <a:gd name="T3" fmla="*/ 2 h 49"/>
                      <a:gd name="T4" fmla="*/ 6 w 36"/>
                      <a:gd name="T5" fmla="*/ 5 h 49"/>
                      <a:gd name="T6" fmla="*/ 8 w 36"/>
                      <a:gd name="T7" fmla="*/ 9 h 49"/>
                      <a:gd name="T8" fmla="*/ 12 w 36"/>
                      <a:gd name="T9" fmla="*/ 13 h 49"/>
                      <a:gd name="T10" fmla="*/ 15 w 36"/>
                      <a:gd name="T11" fmla="*/ 17 h 49"/>
                      <a:gd name="T12" fmla="*/ 17 w 36"/>
                      <a:gd name="T13" fmla="*/ 20 h 49"/>
                      <a:gd name="T14" fmla="*/ 18 w 36"/>
                      <a:gd name="T15" fmla="*/ 22 h 49"/>
                      <a:gd name="T16" fmla="*/ 18 w 36"/>
                      <a:gd name="T17" fmla="*/ 24 h 49"/>
                      <a:gd name="T18" fmla="*/ 16 w 36"/>
                      <a:gd name="T19" fmla="*/ 24 h 49"/>
                      <a:gd name="T20" fmla="*/ 14 w 36"/>
                      <a:gd name="T21" fmla="*/ 22 h 49"/>
                      <a:gd name="T22" fmla="*/ 11 w 36"/>
                      <a:gd name="T23" fmla="*/ 18 h 49"/>
                      <a:gd name="T24" fmla="*/ 8 w 36"/>
                      <a:gd name="T25" fmla="*/ 14 h 49"/>
                      <a:gd name="T26" fmla="*/ 6 w 36"/>
                      <a:gd name="T27" fmla="*/ 9 h 49"/>
                      <a:gd name="T28" fmla="*/ 4 w 36"/>
                      <a:gd name="T29" fmla="*/ 5 h 49"/>
                      <a:gd name="T30" fmla="*/ 1 w 36"/>
                      <a:gd name="T31" fmla="*/ 2 h 49"/>
                      <a:gd name="T32" fmla="*/ 0 w 36"/>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49">
                        <a:moveTo>
                          <a:pt x="0" y="0"/>
                        </a:moveTo>
                        <a:lnTo>
                          <a:pt x="5" y="4"/>
                        </a:lnTo>
                        <a:lnTo>
                          <a:pt x="11" y="11"/>
                        </a:lnTo>
                        <a:lnTo>
                          <a:pt x="16" y="18"/>
                        </a:lnTo>
                        <a:lnTo>
                          <a:pt x="23" y="26"/>
                        </a:lnTo>
                        <a:lnTo>
                          <a:pt x="29" y="34"/>
                        </a:lnTo>
                        <a:lnTo>
                          <a:pt x="34" y="41"/>
                        </a:lnTo>
                        <a:lnTo>
                          <a:pt x="36" y="45"/>
                        </a:lnTo>
                        <a:lnTo>
                          <a:pt x="35" y="49"/>
                        </a:lnTo>
                        <a:lnTo>
                          <a:pt x="31" y="49"/>
                        </a:lnTo>
                        <a:lnTo>
                          <a:pt x="27" y="44"/>
                        </a:lnTo>
                        <a:lnTo>
                          <a:pt x="21" y="37"/>
                        </a:lnTo>
                        <a:lnTo>
                          <a:pt x="16" y="28"/>
                        </a:lnTo>
                        <a:lnTo>
                          <a:pt x="12" y="19"/>
                        </a:lnTo>
                        <a:lnTo>
                          <a:pt x="7" y="11"/>
                        </a:lnTo>
                        <a:lnTo>
                          <a:pt x="2"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81" name="Freeform 142">
                    <a:extLst>
                      <a:ext uri="{FF2B5EF4-FFF2-40B4-BE49-F238E27FC236}">
                        <a16:creationId xmlns:a16="http://schemas.microsoft.com/office/drawing/2014/main" id="{C65192CA-4614-4010-A4CE-8F2976744789}"/>
                      </a:ext>
                    </a:extLst>
                  </p:cNvPr>
                  <p:cNvSpPr>
                    <a:spLocks/>
                  </p:cNvSpPr>
                  <p:nvPr/>
                </p:nvSpPr>
                <p:spPr bwMode="auto">
                  <a:xfrm>
                    <a:off x="130" y="435"/>
                    <a:ext cx="44" cy="114"/>
                  </a:xfrm>
                  <a:custGeom>
                    <a:avLst/>
                    <a:gdLst>
                      <a:gd name="T0" fmla="*/ 8 w 88"/>
                      <a:gd name="T1" fmla="*/ 0 h 229"/>
                      <a:gd name="T2" fmla="*/ 9 w 88"/>
                      <a:gd name="T3" fmla="*/ 0 h 229"/>
                      <a:gd name="T4" fmla="*/ 10 w 88"/>
                      <a:gd name="T5" fmla="*/ 1 h 229"/>
                      <a:gd name="T6" fmla="*/ 10 w 88"/>
                      <a:gd name="T7" fmla="*/ 2 h 229"/>
                      <a:gd name="T8" fmla="*/ 11 w 88"/>
                      <a:gd name="T9" fmla="*/ 3 h 229"/>
                      <a:gd name="T10" fmla="*/ 6 w 88"/>
                      <a:gd name="T11" fmla="*/ 21 h 229"/>
                      <a:gd name="T12" fmla="*/ 6 w 88"/>
                      <a:gd name="T13" fmla="*/ 38 h 229"/>
                      <a:gd name="T14" fmla="*/ 8 w 88"/>
                      <a:gd name="T15" fmla="*/ 54 h 229"/>
                      <a:gd name="T16" fmla="*/ 14 w 88"/>
                      <a:gd name="T17" fmla="*/ 68 h 229"/>
                      <a:gd name="T18" fmla="*/ 21 w 88"/>
                      <a:gd name="T19" fmla="*/ 82 h 229"/>
                      <a:gd name="T20" fmla="*/ 29 w 88"/>
                      <a:gd name="T21" fmla="*/ 94 h 229"/>
                      <a:gd name="T22" fmla="*/ 37 w 88"/>
                      <a:gd name="T23" fmla="*/ 105 h 229"/>
                      <a:gd name="T24" fmla="*/ 44 w 88"/>
                      <a:gd name="T25" fmla="*/ 114 h 229"/>
                      <a:gd name="T26" fmla="*/ 36 w 88"/>
                      <a:gd name="T27" fmla="*/ 109 h 229"/>
                      <a:gd name="T28" fmla="*/ 26 w 88"/>
                      <a:gd name="T29" fmla="*/ 99 h 229"/>
                      <a:gd name="T30" fmla="*/ 17 w 88"/>
                      <a:gd name="T31" fmla="*/ 85 h 229"/>
                      <a:gd name="T32" fmla="*/ 9 w 88"/>
                      <a:gd name="T33" fmla="*/ 68 h 229"/>
                      <a:gd name="T34" fmla="*/ 3 w 88"/>
                      <a:gd name="T35" fmla="*/ 50 h 229"/>
                      <a:gd name="T36" fmla="*/ 0 w 88"/>
                      <a:gd name="T37" fmla="*/ 32 h 229"/>
                      <a:gd name="T38" fmla="*/ 2 w 88"/>
                      <a:gd name="T39" fmla="*/ 14 h 229"/>
                      <a:gd name="T40" fmla="*/ 8 w 88"/>
                      <a:gd name="T41" fmla="*/ 0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8" h="229">
                        <a:moveTo>
                          <a:pt x="16" y="0"/>
                        </a:moveTo>
                        <a:lnTo>
                          <a:pt x="18" y="0"/>
                        </a:lnTo>
                        <a:lnTo>
                          <a:pt x="19" y="3"/>
                        </a:lnTo>
                        <a:lnTo>
                          <a:pt x="20" y="5"/>
                        </a:lnTo>
                        <a:lnTo>
                          <a:pt x="21" y="6"/>
                        </a:lnTo>
                        <a:lnTo>
                          <a:pt x="12" y="42"/>
                        </a:lnTo>
                        <a:lnTo>
                          <a:pt x="11" y="76"/>
                        </a:lnTo>
                        <a:lnTo>
                          <a:pt x="16" y="109"/>
                        </a:lnTo>
                        <a:lnTo>
                          <a:pt x="28" y="137"/>
                        </a:lnTo>
                        <a:lnTo>
                          <a:pt x="42" y="165"/>
                        </a:lnTo>
                        <a:lnTo>
                          <a:pt x="58" y="189"/>
                        </a:lnTo>
                        <a:lnTo>
                          <a:pt x="74" y="211"/>
                        </a:lnTo>
                        <a:lnTo>
                          <a:pt x="88" y="229"/>
                        </a:lnTo>
                        <a:lnTo>
                          <a:pt x="71" y="219"/>
                        </a:lnTo>
                        <a:lnTo>
                          <a:pt x="52" y="199"/>
                        </a:lnTo>
                        <a:lnTo>
                          <a:pt x="34" y="171"/>
                        </a:lnTo>
                        <a:lnTo>
                          <a:pt x="18" y="136"/>
                        </a:lnTo>
                        <a:lnTo>
                          <a:pt x="6" y="101"/>
                        </a:lnTo>
                        <a:lnTo>
                          <a:pt x="0" y="64"/>
                        </a:lnTo>
                        <a:lnTo>
                          <a:pt x="4" y="2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82" name="Freeform 143">
                    <a:extLst>
                      <a:ext uri="{FF2B5EF4-FFF2-40B4-BE49-F238E27FC236}">
                        <a16:creationId xmlns:a16="http://schemas.microsoft.com/office/drawing/2014/main" id="{C63E0BD0-FE65-4ABA-BFE0-86F4E51652B3}"/>
                      </a:ext>
                    </a:extLst>
                  </p:cNvPr>
                  <p:cNvSpPr>
                    <a:spLocks/>
                  </p:cNvSpPr>
                  <p:nvPr/>
                </p:nvSpPr>
                <p:spPr bwMode="auto">
                  <a:xfrm>
                    <a:off x="151" y="523"/>
                    <a:ext cx="38" cy="8"/>
                  </a:xfrm>
                  <a:custGeom>
                    <a:avLst/>
                    <a:gdLst>
                      <a:gd name="T0" fmla="*/ 38 w 76"/>
                      <a:gd name="T1" fmla="*/ 7 h 16"/>
                      <a:gd name="T2" fmla="*/ 37 w 76"/>
                      <a:gd name="T3" fmla="*/ 8 h 16"/>
                      <a:gd name="T4" fmla="*/ 34 w 76"/>
                      <a:gd name="T5" fmla="*/ 8 h 16"/>
                      <a:gd name="T6" fmla="*/ 29 w 76"/>
                      <a:gd name="T7" fmla="*/ 8 h 16"/>
                      <a:gd name="T8" fmla="*/ 23 w 76"/>
                      <a:gd name="T9" fmla="*/ 8 h 16"/>
                      <a:gd name="T10" fmla="*/ 16 w 76"/>
                      <a:gd name="T11" fmla="*/ 7 h 16"/>
                      <a:gd name="T12" fmla="*/ 10 w 76"/>
                      <a:gd name="T13" fmla="*/ 5 h 16"/>
                      <a:gd name="T14" fmla="*/ 5 w 76"/>
                      <a:gd name="T15" fmla="*/ 3 h 16"/>
                      <a:gd name="T16" fmla="*/ 0 w 76"/>
                      <a:gd name="T17" fmla="*/ 0 h 16"/>
                      <a:gd name="T18" fmla="*/ 4 w 76"/>
                      <a:gd name="T19" fmla="*/ 1 h 16"/>
                      <a:gd name="T20" fmla="*/ 10 w 76"/>
                      <a:gd name="T21" fmla="*/ 2 h 16"/>
                      <a:gd name="T22" fmla="*/ 16 w 76"/>
                      <a:gd name="T23" fmla="*/ 2 h 16"/>
                      <a:gd name="T24" fmla="*/ 23 w 76"/>
                      <a:gd name="T25" fmla="*/ 4 h 16"/>
                      <a:gd name="T26" fmla="*/ 28 w 76"/>
                      <a:gd name="T27" fmla="*/ 4 h 16"/>
                      <a:gd name="T28" fmla="*/ 34 w 76"/>
                      <a:gd name="T29" fmla="*/ 5 h 16"/>
                      <a:gd name="T30" fmla="*/ 37 w 76"/>
                      <a:gd name="T31" fmla="*/ 6 h 16"/>
                      <a:gd name="T32" fmla="*/ 38 w 76"/>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16">
                        <a:moveTo>
                          <a:pt x="76" y="14"/>
                        </a:moveTo>
                        <a:lnTo>
                          <a:pt x="74" y="15"/>
                        </a:lnTo>
                        <a:lnTo>
                          <a:pt x="67" y="16"/>
                        </a:lnTo>
                        <a:lnTo>
                          <a:pt x="57" y="16"/>
                        </a:lnTo>
                        <a:lnTo>
                          <a:pt x="45" y="15"/>
                        </a:lnTo>
                        <a:lnTo>
                          <a:pt x="32" y="14"/>
                        </a:lnTo>
                        <a:lnTo>
                          <a:pt x="19" y="10"/>
                        </a:lnTo>
                        <a:lnTo>
                          <a:pt x="9" y="6"/>
                        </a:lnTo>
                        <a:lnTo>
                          <a:pt x="0" y="0"/>
                        </a:lnTo>
                        <a:lnTo>
                          <a:pt x="8" y="1"/>
                        </a:lnTo>
                        <a:lnTo>
                          <a:pt x="19" y="3"/>
                        </a:lnTo>
                        <a:lnTo>
                          <a:pt x="32" y="4"/>
                        </a:lnTo>
                        <a:lnTo>
                          <a:pt x="45" y="7"/>
                        </a:lnTo>
                        <a:lnTo>
                          <a:pt x="56" y="8"/>
                        </a:lnTo>
                        <a:lnTo>
                          <a:pt x="67" y="10"/>
                        </a:lnTo>
                        <a:lnTo>
                          <a:pt x="74" y="11"/>
                        </a:lnTo>
                        <a:lnTo>
                          <a:pt x="76"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83" name="Freeform 144">
                    <a:extLst>
                      <a:ext uri="{FF2B5EF4-FFF2-40B4-BE49-F238E27FC236}">
                        <a16:creationId xmlns:a16="http://schemas.microsoft.com/office/drawing/2014/main" id="{5D85C437-688C-40FF-B8F4-82E0DC59A429}"/>
                      </a:ext>
                    </a:extLst>
                  </p:cNvPr>
                  <p:cNvSpPr>
                    <a:spLocks/>
                  </p:cNvSpPr>
                  <p:nvPr/>
                </p:nvSpPr>
                <p:spPr bwMode="auto">
                  <a:xfrm>
                    <a:off x="145" y="513"/>
                    <a:ext cx="46" cy="12"/>
                  </a:xfrm>
                  <a:custGeom>
                    <a:avLst/>
                    <a:gdLst>
                      <a:gd name="T0" fmla="*/ 46 w 91"/>
                      <a:gd name="T1" fmla="*/ 10 h 23"/>
                      <a:gd name="T2" fmla="*/ 44 w 91"/>
                      <a:gd name="T3" fmla="*/ 11 h 23"/>
                      <a:gd name="T4" fmla="*/ 40 w 91"/>
                      <a:gd name="T5" fmla="*/ 12 h 23"/>
                      <a:gd name="T6" fmla="*/ 34 w 91"/>
                      <a:gd name="T7" fmla="*/ 11 h 23"/>
                      <a:gd name="T8" fmla="*/ 27 w 91"/>
                      <a:gd name="T9" fmla="*/ 10 h 23"/>
                      <a:gd name="T10" fmla="*/ 19 w 91"/>
                      <a:gd name="T11" fmla="*/ 8 h 23"/>
                      <a:gd name="T12" fmla="*/ 12 w 91"/>
                      <a:gd name="T13" fmla="*/ 6 h 23"/>
                      <a:gd name="T14" fmla="*/ 6 w 91"/>
                      <a:gd name="T15" fmla="*/ 4 h 23"/>
                      <a:gd name="T16" fmla="*/ 0 w 91"/>
                      <a:gd name="T17" fmla="*/ 0 h 23"/>
                      <a:gd name="T18" fmla="*/ 4 w 91"/>
                      <a:gd name="T19" fmla="*/ 1 h 23"/>
                      <a:gd name="T20" fmla="*/ 10 w 91"/>
                      <a:gd name="T21" fmla="*/ 2 h 23"/>
                      <a:gd name="T22" fmla="*/ 17 w 91"/>
                      <a:gd name="T23" fmla="*/ 3 h 23"/>
                      <a:gd name="T24" fmla="*/ 25 w 91"/>
                      <a:gd name="T25" fmla="*/ 4 h 23"/>
                      <a:gd name="T26" fmla="*/ 33 w 91"/>
                      <a:gd name="T27" fmla="*/ 6 h 23"/>
                      <a:gd name="T28" fmla="*/ 40 w 91"/>
                      <a:gd name="T29" fmla="*/ 7 h 23"/>
                      <a:gd name="T30" fmla="*/ 44 w 91"/>
                      <a:gd name="T31" fmla="*/ 8 h 23"/>
                      <a:gd name="T32" fmla="*/ 46 w 91"/>
                      <a:gd name="T33" fmla="*/ 1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23">
                        <a:moveTo>
                          <a:pt x="91" y="20"/>
                        </a:moveTo>
                        <a:lnTo>
                          <a:pt x="88" y="22"/>
                        </a:lnTo>
                        <a:lnTo>
                          <a:pt x="80" y="23"/>
                        </a:lnTo>
                        <a:lnTo>
                          <a:pt x="67" y="22"/>
                        </a:lnTo>
                        <a:lnTo>
                          <a:pt x="53" y="20"/>
                        </a:lnTo>
                        <a:lnTo>
                          <a:pt x="38" y="16"/>
                        </a:lnTo>
                        <a:lnTo>
                          <a:pt x="23" y="12"/>
                        </a:lnTo>
                        <a:lnTo>
                          <a:pt x="11" y="7"/>
                        </a:lnTo>
                        <a:lnTo>
                          <a:pt x="0" y="0"/>
                        </a:lnTo>
                        <a:lnTo>
                          <a:pt x="7" y="2"/>
                        </a:lnTo>
                        <a:lnTo>
                          <a:pt x="20" y="4"/>
                        </a:lnTo>
                        <a:lnTo>
                          <a:pt x="34" y="6"/>
                        </a:lnTo>
                        <a:lnTo>
                          <a:pt x="50" y="8"/>
                        </a:lnTo>
                        <a:lnTo>
                          <a:pt x="66" y="12"/>
                        </a:lnTo>
                        <a:lnTo>
                          <a:pt x="79" y="14"/>
                        </a:lnTo>
                        <a:lnTo>
                          <a:pt x="88" y="16"/>
                        </a:lnTo>
                        <a:lnTo>
                          <a:pt x="9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84" name="Freeform 145">
                    <a:extLst>
                      <a:ext uri="{FF2B5EF4-FFF2-40B4-BE49-F238E27FC236}">
                        <a16:creationId xmlns:a16="http://schemas.microsoft.com/office/drawing/2014/main" id="{4759A6C4-EE22-4162-A50D-F9EB4739540C}"/>
                      </a:ext>
                    </a:extLst>
                  </p:cNvPr>
                  <p:cNvSpPr>
                    <a:spLocks/>
                  </p:cNvSpPr>
                  <p:nvPr/>
                </p:nvSpPr>
                <p:spPr bwMode="auto">
                  <a:xfrm>
                    <a:off x="137" y="497"/>
                    <a:ext cx="48" cy="9"/>
                  </a:xfrm>
                  <a:custGeom>
                    <a:avLst/>
                    <a:gdLst>
                      <a:gd name="T0" fmla="*/ 48 w 96"/>
                      <a:gd name="T1" fmla="*/ 6 h 17"/>
                      <a:gd name="T2" fmla="*/ 46 w 96"/>
                      <a:gd name="T3" fmla="*/ 8 h 17"/>
                      <a:gd name="T4" fmla="*/ 41 w 96"/>
                      <a:gd name="T5" fmla="*/ 9 h 17"/>
                      <a:gd name="T6" fmla="*/ 35 w 96"/>
                      <a:gd name="T7" fmla="*/ 9 h 17"/>
                      <a:gd name="T8" fmla="*/ 27 w 96"/>
                      <a:gd name="T9" fmla="*/ 8 h 17"/>
                      <a:gd name="T10" fmla="*/ 19 w 96"/>
                      <a:gd name="T11" fmla="*/ 7 h 17"/>
                      <a:gd name="T12" fmla="*/ 11 w 96"/>
                      <a:gd name="T13" fmla="*/ 5 h 17"/>
                      <a:gd name="T14" fmla="*/ 5 w 96"/>
                      <a:gd name="T15" fmla="*/ 3 h 17"/>
                      <a:gd name="T16" fmla="*/ 0 w 96"/>
                      <a:gd name="T17" fmla="*/ 0 h 17"/>
                      <a:gd name="T18" fmla="*/ 4 w 96"/>
                      <a:gd name="T19" fmla="*/ 1 h 17"/>
                      <a:gd name="T20" fmla="*/ 10 w 96"/>
                      <a:gd name="T21" fmla="*/ 1 h 17"/>
                      <a:gd name="T22" fmla="*/ 18 w 96"/>
                      <a:gd name="T23" fmla="*/ 2 h 17"/>
                      <a:gd name="T24" fmla="*/ 26 w 96"/>
                      <a:gd name="T25" fmla="*/ 2 h 17"/>
                      <a:gd name="T26" fmla="*/ 34 w 96"/>
                      <a:gd name="T27" fmla="*/ 4 h 17"/>
                      <a:gd name="T28" fmla="*/ 41 w 96"/>
                      <a:gd name="T29" fmla="*/ 4 h 17"/>
                      <a:gd name="T30" fmla="*/ 46 w 96"/>
                      <a:gd name="T31" fmla="*/ 5 h 17"/>
                      <a:gd name="T32" fmla="*/ 48 w 96"/>
                      <a:gd name="T33" fmla="*/ 6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17">
                        <a:moveTo>
                          <a:pt x="96" y="12"/>
                        </a:moveTo>
                        <a:lnTo>
                          <a:pt x="91" y="15"/>
                        </a:lnTo>
                        <a:lnTo>
                          <a:pt x="82" y="17"/>
                        </a:lnTo>
                        <a:lnTo>
                          <a:pt x="69" y="17"/>
                        </a:lnTo>
                        <a:lnTo>
                          <a:pt x="53" y="16"/>
                        </a:lnTo>
                        <a:lnTo>
                          <a:pt x="37" y="14"/>
                        </a:lnTo>
                        <a:lnTo>
                          <a:pt x="22" y="10"/>
                        </a:lnTo>
                        <a:lnTo>
                          <a:pt x="9" y="6"/>
                        </a:lnTo>
                        <a:lnTo>
                          <a:pt x="0" y="0"/>
                        </a:lnTo>
                        <a:lnTo>
                          <a:pt x="7" y="1"/>
                        </a:lnTo>
                        <a:lnTo>
                          <a:pt x="20" y="1"/>
                        </a:lnTo>
                        <a:lnTo>
                          <a:pt x="35" y="3"/>
                        </a:lnTo>
                        <a:lnTo>
                          <a:pt x="52" y="4"/>
                        </a:lnTo>
                        <a:lnTo>
                          <a:pt x="68" y="7"/>
                        </a:lnTo>
                        <a:lnTo>
                          <a:pt x="82" y="8"/>
                        </a:lnTo>
                        <a:lnTo>
                          <a:pt x="92" y="10"/>
                        </a:lnTo>
                        <a:lnTo>
                          <a:pt x="9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85" name="Freeform 146">
                    <a:extLst>
                      <a:ext uri="{FF2B5EF4-FFF2-40B4-BE49-F238E27FC236}">
                        <a16:creationId xmlns:a16="http://schemas.microsoft.com/office/drawing/2014/main" id="{0651BE9A-B0F7-4099-A4F0-38D1049D7836}"/>
                      </a:ext>
                    </a:extLst>
                  </p:cNvPr>
                  <p:cNvSpPr>
                    <a:spLocks/>
                  </p:cNvSpPr>
                  <p:nvPr/>
                </p:nvSpPr>
                <p:spPr bwMode="auto">
                  <a:xfrm>
                    <a:off x="135" y="487"/>
                    <a:ext cx="42" cy="6"/>
                  </a:xfrm>
                  <a:custGeom>
                    <a:avLst/>
                    <a:gdLst>
                      <a:gd name="T0" fmla="*/ 42 w 85"/>
                      <a:gd name="T1" fmla="*/ 5 h 13"/>
                      <a:gd name="T2" fmla="*/ 41 w 85"/>
                      <a:gd name="T3" fmla="*/ 6 h 13"/>
                      <a:gd name="T4" fmla="*/ 36 w 85"/>
                      <a:gd name="T5" fmla="*/ 6 h 13"/>
                      <a:gd name="T6" fmla="*/ 31 w 85"/>
                      <a:gd name="T7" fmla="*/ 6 h 13"/>
                      <a:gd name="T8" fmla="*/ 23 w 85"/>
                      <a:gd name="T9" fmla="*/ 6 h 13"/>
                      <a:gd name="T10" fmla="*/ 16 w 85"/>
                      <a:gd name="T11" fmla="*/ 5 h 13"/>
                      <a:gd name="T12" fmla="*/ 9 w 85"/>
                      <a:gd name="T13" fmla="*/ 4 h 13"/>
                      <a:gd name="T14" fmla="*/ 3 w 85"/>
                      <a:gd name="T15" fmla="*/ 2 h 13"/>
                      <a:gd name="T16" fmla="*/ 0 w 85"/>
                      <a:gd name="T17" fmla="*/ 0 h 13"/>
                      <a:gd name="T18" fmla="*/ 4 w 85"/>
                      <a:gd name="T19" fmla="*/ 0 h 13"/>
                      <a:gd name="T20" fmla="*/ 10 w 85"/>
                      <a:gd name="T21" fmla="*/ 0 h 13"/>
                      <a:gd name="T22" fmla="*/ 17 w 85"/>
                      <a:gd name="T23" fmla="*/ 0 h 13"/>
                      <a:gd name="T24" fmla="*/ 24 w 85"/>
                      <a:gd name="T25" fmla="*/ 1 h 13"/>
                      <a:gd name="T26" fmla="*/ 31 w 85"/>
                      <a:gd name="T27" fmla="*/ 2 h 13"/>
                      <a:gd name="T28" fmla="*/ 37 w 85"/>
                      <a:gd name="T29" fmla="*/ 2 h 13"/>
                      <a:gd name="T30" fmla="*/ 41 w 85"/>
                      <a:gd name="T31" fmla="*/ 3 h 13"/>
                      <a:gd name="T32" fmla="*/ 42 w 85"/>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13">
                        <a:moveTo>
                          <a:pt x="85" y="10"/>
                        </a:moveTo>
                        <a:lnTo>
                          <a:pt x="82" y="12"/>
                        </a:lnTo>
                        <a:lnTo>
                          <a:pt x="73" y="13"/>
                        </a:lnTo>
                        <a:lnTo>
                          <a:pt x="62" y="13"/>
                        </a:lnTo>
                        <a:lnTo>
                          <a:pt x="47" y="12"/>
                        </a:lnTo>
                        <a:lnTo>
                          <a:pt x="32" y="10"/>
                        </a:lnTo>
                        <a:lnTo>
                          <a:pt x="18" y="8"/>
                        </a:lnTo>
                        <a:lnTo>
                          <a:pt x="7" y="5"/>
                        </a:lnTo>
                        <a:lnTo>
                          <a:pt x="0" y="0"/>
                        </a:lnTo>
                        <a:lnTo>
                          <a:pt x="9" y="1"/>
                        </a:lnTo>
                        <a:lnTo>
                          <a:pt x="20" y="1"/>
                        </a:lnTo>
                        <a:lnTo>
                          <a:pt x="34" y="1"/>
                        </a:lnTo>
                        <a:lnTo>
                          <a:pt x="48" y="2"/>
                        </a:lnTo>
                        <a:lnTo>
                          <a:pt x="63" y="4"/>
                        </a:lnTo>
                        <a:lnTo>
                          <a:pt x="74" y="5"/>
                        </a:lnTo>
                        <a:lnTo>
                          <a:pt x="82" y="7"/>
                        </a:lnTo>
                        <a:lnTo>
                          <a:pt x="85"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86" name="Freeform 147">
                    <a:extLst>
                      <a:ext uri="{FF2B5EF4-FFF2-40B4-BE49-F238E27FC236}">
                        <a16:creationId xmlns:a16="http://schemas.microsoft.com/office/drawing/2014/main" id="{740A00C2-618E-41C2-8B66-449386CE796C}"/>
                      </a:ext>
                    </a:extLst>
                  </p:cNvPr>
                  <p:cNvSpPr>
                    <a:spLocks/>
                  </p:cNvSpPr>
                  <p:nvPr/>
                </p:nvSpPr>
                <p:spPr bwMode="auto">
                  <a:xfrm>
                    <a:off x="131" y="468"/>
                    <a:ext cx="37" cy="5"/>
                  </a:xfrm>
                  <a:custGeom>
                    <a:avLst/>
                    <a:gdLst>
                      <a:gd name="T0" fmla="*/ 37 w 72"/>
                      <a:gd name="T1" fmla="*/ 1 h 12"/>
                      <a:gd name="T2" fmla="*/ 36 w 72"/>
                      <a:gd name="T3" fmla="*/ 3 h 12"/>
                      <a:gd name="T4" fmla="*/ 32 w 72"/>
                      <a:gd name="T5" fmla="*/ 4 h 12"/>
                      <a:gd name="T6" fmla="*/ 28 w 72"/>
                      <a:gd name="T7" fmla="*/ 4 h 12"/>
                      <a:gd name="T8" fmla="*/ 22 w 72"/>
                      <a:gd name="T9" fmla="*/ 5 h 12"/>
                      <a:gd name="T10" fmla="*/ 16 w 72"/>
                      <a:gd name="T11" fmla="*/ 5 h 12"/>
                      <a:gd name="T12" fmla="*/ 10 w 72"/>
                      <a:gd name="T13" fmla="*/ 4 h 12"/>
                      <a:gd name="T14" fmla="*/ 5 w 72"/>
                      <a:gd name="T15" fmla="*/ 3 h 12"/>
                      <a:gd name="T16" fmla="*/ 0 w 72"/>
                      <a:gd name="T17" fmla="*/ 0 h 12"/>
                      <a:gd name="T18" fmla="*/ 3 w 72"/>
                      <a:gd name="T19" fmla="*/ 0 h 12"/>
                      <a:gd name="T20" fmla="*/ 9 w 72"/>
                      <a:gd name="T21" fmla="*/ 0 h 12"/>
                      <a:gd name="T22" fmla="*/ 15 w 72"/>
                      <a:gd name="T23" fmla="*/ 0 h 12"/>
                      <a:gd name="T24" fmla="*/ 21 w 72"/>
                      <a:gd name="T25" fmla="*/ 0 h 12"/>
                      <a:gd name="T26" fmla="*/ 27 w 72"/>
                      <a:gd name="T27" fmla="*/ 0 h 12"/>
                      <a:gd name="T28" fmla="*/ 32 w 72"/>
                      <a:gd name="T29" fmla="*/ 0 h 12"/>
                      <a:gd name="T30" fmla="*/ 36 w 72"/>
                      <a:gd name="T31" fmla="*/ 0 h 12"/>
                      <a:gd name="T32" fmla="*/ 37 w 7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12">
                        <a:moveTo>
                          <a:pt x="72" y="3"/>
                        </a:moveTo>
                        <a:lnTo>
                          <a:pt x="70" y="6"/>
                        </a:lnTo>
                        <a:lnTo>
                          <a:pt x="63" y="9"/>
                        </a:lnTo>
                        <a:lnTo>
                          <a:pt x="54" y="10"/>
                        </a:lnTo>
                        <a:lnTo>
                          <a:pt x="43" y="12"/>
                        </a:lnTo>
                        <a:lnTo>
                          <a:pt x="31" y="12"/>
                        </a:lnTo>
                        <a:lnTo>
                          <a:pt x="19" y="9"/>
                        </a:lnTo>
                        <a:lnTo>
                          <a:pt x="9" y="6"/>
                        </a:lnTo>
                        <a:lnTo>
                          <a:pt x="0" y="1"/>
                        </a:lnTo>
                        <a:lnTo>
                          <a:pt x="6" y="1"/>
                        </a:lnTo>
                        <a:lnTo>
                          <a:pt x="17" y="1"/>
                        </a:lnTo>
                        <a:lnTo>
                          <a:pt x="30" y="1"/>
                        </a:lnTo>
                        <a:lnTo>
                          <a:pt x="41" y="0"/>
                        </a:lnTo>
                        <a:lnTo>
                          <a:pt x="53" y="0"/>
                        </a:lnTo>
                        <a:lnTo>
                          <a:pt x="63" y="0"/>
                        </a:lnTo>
                        <a:lnTo>
                          <a:pt x="70" y="1"/>
                        </a:lnTo>
                        <a:lnTo>
                          <a:pt x="7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87" name="Freeform 148">
                    <a:extLst>
                      <a:ext uri="{FF2B5EF4-FFF2-40B4-BE49-F238E27FC236}">
                        <a16:creationId xmlns:a16="http://schemas.microsoft.com/office/drawing/2014/main" id="{6C82FEFB-484E-4207-B821-7F0ADDA0C640}"/>
                      </a:ext>
                    </a:extLst>
                  </p:cNvPr>
                  <p:cNvSpPr>
                    <a:spLocks/>
                  </p:cNvSpPr>
                  <p:nvPr/>
                </p:nvSpPr>
                <p:spPr bwMode="auto">
                  <a:xfrm>
                    <a:off x="136" y="438"/>
                    <a:ext cx="17" cy="6"/>
                  </a:xfrm>
                  <a:custGeom>
                    <a:avLst/>
                    <a:gdLst>
                      <a:gd name="T0" fmla="*/ 17 w 34"/>
                      <a:gd name="T1" fmla="*/ 1 h 14"/>
                      <a:gd name="T2" fmla="*/ 17 w 34"/>
                      <a:gd name="T3" fmla="*/ 2 h 14"/>
                      <a:gd name="T4" fmla="*/ 15 w 34"/>
                      <a:gd name="T5" fmla="*/ 3 h 14"/>
                      <a:gd name="T6" fmla="*/ 13 w 34"/>
                      <a:gd name="T7" fmla="*/ 4 h 14"/>
                      <a:gd name="T8" fmla="*/ 10 w 34"/>
                      <a:gd name="T9" fmla="*/ 5 h 14"/>
                      <a:gd name="T10" fmla="*/ 7 w 34"/>
                      <a:gd name="T11" fmla="*/ 6 h 14"/>
                      <a:gd name="T12" fmla="*/ 4 w 34"/>
                      <a:gd name="T13" fmla="*/ 6 h 14"/>
                      <a:gd name="T14" fmla="*/ 2 w 34"/>
                      <a:gd name="T15" fmla="*/ 6 h 14"/>
                      <a:gd name="T16" fmla="*/ 0 w 34"/>
                      <a:gd name="T17" fmla="*/ 4 h 14"/>
                      <a:gd name="T18" fmla="*/ 2 w 34"/>
                      <a:gd name="T19" fmla="*/ 5 h 14"/>
                      <a:gd name="T20" fmla="*/ 5 w 34"/>
                      <a:gd name="T21" fmla="*/ 4 h 14"/>
                      <a:gd name="T22" fmla="*/ 8 w 34"/>
                      <a:gd name="T23" fmla="*/ 3 h 14"/>
                      <a:gd name="T24" fmla="*/ 11 w 34"/>
                      <a:gd name="T25" fmla="*/ 2 h 14"/>
                      <a:gd name="T26" fmla="*/ 13 w 34"/>
                      <a:gd name="T27" fmla="*/ 1 h 14"/>
                      <a:gd name="T28" fmla="*/ 16 w 34"/>
                      <a:gd name="T29" fmla="*/ 0 h 14"/>
                      <a:gd name="T30" fmla="*/ 17 w 34"/>
                      <a:gd name="T31" fmla="*/ 0 h 14"/>
                      <a:gd name="T32" fmla="*/ 17 w 3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4">
                        <a:moveTo>
                          <a:pt x="34" y="2"/>
                        </a:moveTo>
                        <a:lnTo>
                          <a:pt x="33" y="5"/>
                        </a:lnTo>
                        <a:lnTo>
                          <a:pt x="30" y="7"/>
                        </a:lnTo>
                        <a:lnTo>
                          <a:pt x="25" y="9"/>
                        </a:lnTo>
                        <a:lnTo>
                          <a:pt x="19" y="12"/>
                        </a:lnTo>
                        <a:lnTo>
                          <a:pt x="14" y="14"/>
                        </a:lnTo>
                        <a:lnTo>
                          <a:pt x="8" y="14"/>
                        </a:lnTo>
                        <a:lnTo>
                          <a:pt x="3" y="13"/>
                        </a:lnTo>
                        <a:lnTo>
                          <a:pt x="0" y="10"/>
                        </a:lnTo>
                        <a:lnTo>
                          <a:pt x="4" y="12"/>
                        </a:lnTo>
                        <a:lnTo>
                          <a:pt x="10" y="10"/>
                        </a:lnTo>
                        <a:lnTo>
                          <a:pt x="16" y="8"/>
                        </a:lnTo>
                        <a:lnTo>
                          <a:pt x="22" y="5"/>
                        </a:lnTo>
                        <a:lnTo>
                          <a:pt x="26" y="2"/>
                        </a:lnTo>
                        <a:lnTo>
                          <a:pt x="31" y="0"/>
                        </a:lnTo>
                        <a:lnTo>
                          <a:pt x="33" y="0"/>
                        </a:lnTo>
                        <a:lnTo>
                          <a:pt x="34"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88" name="Freeform 149">
                    <a:extLst>
                      <a:ext uri="{FF2B5EF4-FFF2-40B4-BE49-F238E27FC236}">
                        <a16:creationId xmlns:a16="http://schemas.microsoft.com/office/drawing/2014/main" id="{58854588-C1C3-4E2D-ADC9-2AA8E01ADC57}"/>
                      </a:ext>
                    </a:extLst>
                  </p:cNvPr>
                  <p:cNvSpPr>
                    <a:spLocks/>
                  </p:cNvSpPr>
                  <p:nvPr/>
                </p:nvSpPr>
                <p:spPr bwMode="auto">
                  <a:xfrm>
                    <a:off x="160" y="534"/>
                    <a:ext cx="32" cy="8"/>
                  </a:xfrm>
                  <a:custGeom>
                    <a:avLst/>
                    <a:gdLst>
                      <a:gd name="T0" fmla="*/ 32 w 65"/>
                      <a:gd name="T1" fmla="*/ 7 h 16"/>
                      <a:gd name="T2" fmla="*/ 31 w 65"/>
                      <a:gd name="T3" fmla="*/ 8 h 16"/>
                      <a:gd name="T4" fmla="*/ 29 w 65"/>
                      <a:gd name="T5" fmla="*/ 8 h 16"/>
                      <a:gd name="T6" fmla="*/ 25 w 65"/>
                      <a:gd name="T7" fmla="*/ 8 h 16"/>
                      <a:gd name="T8" fmla="*/ 19 w 65"/>
                      <a:gd name="T9" fmla="*/ 8 h 16"/>
                      <a:gd name="T10" fmla="*/ 14 w 65"/>
                      <a:gd name="T11" fmla="*/ 7 h 16"/>
                      <a:gd name="T12" fmla="*/ 9 w 65"/>
                      <a:gd name="T13" fmla="*/ 5 h 16"/>
                      <a:gd name="T14" fmla="*/ 4 w 65"/>
                      <a:gd name="T15" fmla="*/ 3 h 16"/>
                      <a:gd name="T16" fmla="*/ 0 w 65"/>
                      <a:gd name="T17" fmla="*/ 0 h 16"/>
                      <a:gd name="T18" fmla="*/ 4 w 65"/>
                      <a:gd name="T19" fmla="*/ 1 h 16"/>
                      <a:gd name="T20" fmla="*/ 8 w 65"/>
                      <a:gd name="T21" fmla="*/ 2 h 16"/>
                      <a:gd name="T22" fmla="*/ 14 w 65"/>
                      <a:gd name="T23" fmla="*/ 3 h 16"/>
                      <a:gd name="T24" fmla="*/ 19 w 65"/>
                      <a:gd name="T25" fmla="*/ 4 h 16"/>
                      <a:gd name="T26" fmla="*/ 24 w 65"/>
                      <a:gd name="T27" fmla="*/ 4 h 16"/>
                      <a:gd name="T28" fmla="*/ 28 w 65"/>
                      <a:gd name="T29" fmla="*/ 5 h 16"/>
                      <a:gd name="T30" fmla="*/ 31 w 65"/>
                      <a:gd name="T31" fmla="*/ 6 h 16"/>
                      <a:gd name="T32" fmla="*/ 32 w 65"/>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6">
                        <a:moveTo>
                          <a:pt x="65" y="14"/>
                        </a:moveTo>
                        <a:lnTo>
                          <a:pt x="62" y="15"/>
                        </a:lnTo>
                        <a:lnTo>
                          <a:pt x="58" y="16"/>
                        </a:lnTo>
                        <a:lnTo>
                          <a:pt x="50" y="16"/>
                        </a:lnTo>
                        <a:lnTo>
                          <a:pt x="39" y="15"/>
                        </a:lnTo>
                        <a:lnTo>
                          <a:pt x="29" y="14"/>
                        </a:lnTo>
                        <a:lnTo>
                          <a:pt x="19" y="10"/>
                        </a:lnTo>
                        <a:lnTo>
                          <a:pt x="8" y="6"/>
                        </a:lnTo>
                        <a:lnTo>
                          <a:pt x="0" y="0"/>
                        </a:lnTo>
                        <a:lnTo>
                          <a:pt x="8" y="2"/>
                        </a:lnTo>
                        <a:lnTo>
                          <a:pt x="17" y="3"/>
                        </a:lnTo>
                        <a:lnTo>
                          <a:pt x="28" y="6"/>
                        </a:lnTo>
                        <a:lnTo>
                          <a:pt x="39" y="7"/>
                        </a:lnTo>
                        <a:lnTo>
                          <a:pt x="49" y="8"/>
                        </a:lnTo>
                        <a:lnTo>
                          <a:pt x="57" y="10"/>
                        </a:lnTo>
                        <a:lnTo>
                          <a:pt x="62" y="11"/>
                        </a:lnTo>
                        <a:lnTo>
                          <a:pt x="65"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89" name="Freeform 150">
                    <a:extLst>
                      <a:ext uri="{FF2B5EF4-FFF2-40B4-BE49-F238E27FC236}">
                        <a16:creationId xmlns:a16="http://schemas.microsoft.com/office/drawing/2014/main" id="{E53C21E0-F0EA-431F-8334-13B41963742A}"/>
                      </a:ext>
                    </a:extLst>
                  </p:cNvPr>
                  <p:cNvSpPr>
                    <a:spLocks/>
                  </p:cNvSpPr>
                  <p:nvPr/>
                </p:nvSpPr>
                <p:spPr bwMode="auto">
                  <a:xfrm>
                    <a:off x="142" y="506"/>
                    <a:ext cx="46" cy="9"/>
                  </a:xfrm>
                  <a:custGeom>
                    <a:avLst/>
                    <a:gdLst>
                      <a:gd name="T0" fmla="*/ 46 w 92"/>
                      <a:gd name="T1" fmla="*/ 7 h 18"/>
                      <a:gd name="T2" fmla="*/ 45 w 92"/>
                      <a:gd name="T3" fmla="*/ 8 h 18"/>
                      <a:gd name="T4" fmla="*/ 40 w 92"/>
                      <a:gd name="T5" fmla="*/ 9 h 18"/>
                      <a:gd name="T6" fmla="*/ 34 w 92"/>
                      <a:gd name="T7" fmla="*/ 9 h 18"/>
                      <a:gd name="T8" fmla="*/ 26 w 92"/>
                      <a:gd name="T9" fmla="*/ 8 h 18"/>
                      <a:gd name="T10" fmla="*/ 18 w 92"/>
                      <a:gd name="T11" fmla="*/ 7 h 18"/>
                      <a:gd name="T12" fmla="*/ 11 w 92"/>
                      <a:gd name="T13" fmla="*/ 6 h 18"/>
                      <a:gd name="T14" fmla="*/ 4 w 92"/>
                      <a:gd name="T15" fmla="*/ 3 h 18"/>
                      <a:gd name="T16" fmla="*/ 0 w 92"/>
                      <a:gd name="T17" fmla="*/ 0 h 18"/>
                      <a:gd name="T18" fmla="*/ 4 w 92"/>
                      <a:gd name="T19" fmla="*/ 0 h 18"/>
                      <a:gd name="T20" fmla="*/ 10 w 92"/>
                      <a:gd name="T21" fmla="*/ 1 h 18"/>
                      <a:gd name="T22" fmla="*/ 17 w 92"/>
                      <a:gd name="T23" fmla="*/ 2 h 18"/>
                      <a:gd name="T24" fmla="*/ 25 w 92"/>
                      <a:gd name="T25" fmla="*/ 3 h 18"/>
                      <a:gd name="T26" fmla="*/ 33 w 92"/>
                      <a:gd name="T27" fmla="*/ 3 h 18"/>
                      <a:gd name="T28" fmla="*/ 40 w 92"/>
                      <a:gd name="T29" fmla="*/ 4 h 18"/>
                      <a:gd name="T30" fmla="*/ 45 w 92"/>
                      <a:gd name="T31" fmla="*/ 6 h 18"/>
                      <a:gd name="T32" fmla="*/ 46 w 92"/>
                      <a:gd name="T33" fmla="*/ 7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
                        <a:moveTo>
                          <a:pt x="92" y="13"/>
                        </a:moveTo>
                        <a:lnTo>
                          <a:pt x="89" y="15"/>
                        </a:lnTo>
                        <a:lnTo>
                          <a:pt x="80" y="18"/>
                        </a:lnTo>
                        <a:lnTo>
                          <a:pt x="67" y="18"/>
                        </a:lnTo>
                        <a:lnTo>
                          <a:pt x="52" y="16"/>
                        </a:lnTo>
                        <a:lnTo>
                          <a:pt x="36" y="14"/>
                        </a:lnTo>
                        <a:lnTo>
                          <a:pt x="21" y="11"/>
                        </a:lnTo>
                        <a:lnTo>
                          <a:pt x="8" y="6"/>
                        </a:lnTo>
                        <a:lnTo>
                          <a:pt x="0" y="0"/>
                        </a:lnTo>
                        <a:lnTo>
                          <a:pt x="7" y="0"/>
                        </a:lnTo>
                        <a:lnTo>
                          <a:pt x="19" y="1"/>
                        </a:lnTo>
                        <a:lnTo>
                          <a:pt x="34" y="3"/>
                        </a:lnTo>
                        <a:lnTo>
                          <a:pt x="50" y="5"/>
                        </a:lnTo>
                        <a:lnTo>
                          <a:pt x="66" y="6"/>
                        </a:lnTo>
                        <a:lnTo>
                          <a:pt x="80" y="8"/>
                        </a:lnTo>
                        <a:lnTo>
                          <a:pt x="89" y="11"/>
                        </a:lnTo>
                        <a:lnTo>
                          <a:pt x="9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90" name="Freeform 151">
                    <a:extLst>
                      <a:ext uri="{FF2B5EF4-FFF2-40B4-BE49-F238E27FC236}">
                        <a16:creationId xmlns:a16="http://schemas.microsoft.com/office/drawing/2014/main" id="{35D144BB-6605-49CB-801D-E9A66E25290C}"/>
                      </a:ext>
                    </a:extLst>
                  </p:cNvPr>
                  <p:cNvSpPr>
                    <a:spLocks/>
                  </p:cNvSpPr>
                  <p:nvPr/>
                </p:nvSpPr>
                <p:spPr bwMode="auto">
                  <a:xfrm>
                    <a:off x="132" y="476"/>
                    <a:ext cx="42" cy="5"/>
                  </a:xfrm>
                  <a:custGeom>
                    <a:avLst/>
                    <a:gdLst>
                      <a:gd name="T0" fmla="*/ 42 w 83"/>
                      <a:gd name="T1" fmla="*/ 2 h 11"/>
                      <a:gd name="T2" fmla="*/ 40 w 83"/>
                      <a:gd name="T3" fmla="*/ 3 h 11"/>
                      <a:gd name="T4" fmla="*/ 36 w 83"/>
                      <a:gd name="T5" fmla="*/ 4 h 11"/>
                      <a:gd name="T6" fmla="*/ 31 w 83"/>
                      <a:gd name="T7" fmla="*/ 5 h 11"/>
                      <a:gd name="T8" fmla="*/ 24 w 83"/>
                      <a:gd name="T9" fmla="*/ 5 h 11"/>
                      <a:gd name="T10" fmla="*/ 17 w 83"/>
                      <a:gd name="T11" fmla="*/ 5 h 11"/>
                      <a:gd name="T12" fmla="*/ 11 w 83"/>
                      <a:gd name="T13" fmla="*/ 5 h 11"/>
                      <a:gd name="T14" fmla="*/ 5 w 83"/>
                      <a:gd name="T15" fmla="*/ 3 h 11"/>
                      <a:gd name="T16" fmla="*/ 0 w 83"/>
                      <a:gd name="T17" fmla="*/ 0 h 11"/>
                      <a:gd name="T18" fmla="*/ 4 w 83"/>
                      <a:gd name="T19" fmla="*/ 0 h 11"/>
                      <a:gd name="T20" fmla="*/ 10 w 83"/>
                      <a:gd name="T21" fmla="*/ 0 h 11"/>
                      <a:gd name="T22" fmla="*/ 16 w 83"/>
                      <a:gd name="T23" fmla="*/ 0 h 11"/>
                      <a:gd name="T24" fmla="*/ 24 w 83"/>
                      <a:gd name="T25" fmla="*/ 0 h 11"/>
                      <a:gd name="T26" fmla="*/ 31 w 83"/>
                      <a:gd name="T27" fmla="*/ 0 h 11"/>
                      <a:gd name="T28" fmla="*/ 36 w 83"/>
                      <a:gd name="T29" fmla="*/ 0 h 11"/>
                      <a:gd name="T30" fmla="*/ 40 w 83"/>
                      <a:gd name="T31" fmla="*/ 0 h 11"/>
                      <a:gd name="T32" fmla="*/ 42 w 83"/>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3" h="11">
                        <a:moveTo>
                          <a:pt x="83" y="4"/>
                        </a:moveTo>
                        <a:lnTo>
                          <a:pt x="79" y="6"/>
                        </a:lnTo>
                        <a:lnTo>
                          <a:pt x="72" y="8"/>
                        </a:lnTo>
                        <a:lnTo>
                          <a:pt x="61" y="11"/>
                        </a:lnTo>
                        <a:lnTo>
                          <a:pt x="48" y="11"/>
                        </a:lnTo>
                        <a:lnTo>
                          <a:pt x="34" y="11"/>
                        </a:lnTo>
                        <a:lnTo>
                          <a:pt x="21" y="10"/>
                        </a:lnTo>
                        <a:lnTo>
                          <a:pt x="9" y="6"/>
                        </a:lnTo>
                        <a:lnTo>
                          <a:pt x="0" y="1"/>
                        </a:lnTo>
                        <a:lnTo>
                          <a:pt x="8" y="1"/>
                        </a:lnTo>
                        <a:lnTo>
                          <a:pt x="19" y="1"/>
                        </a:lnTo>
                        <a:lnTo>
                          <a:pt x="32" y="1"/>
                        </a:lnTo>
                        <a:lnTo>
                          <a:pt x="47" y="0"/>
                        </a:lnTo>
                        <a:lnTo>
                          <a:pt x="61" y="0"/>
                        </a:lnTo>
                        <a:lnTo>
                          <a:pt x="72" y="0"/>
                        </a:lnTo>
                        <a:lnTo>
                          <a:pt x="79" y="1"/>
                        </a:lnTo>
                        <a:lnTo>
                          <a:pt x="8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91" name="Freeform 152">
                    <a:extLst>
                      <a:ext uri="{FF2B5EF4-FFF2-40B4-BE49-F238E27FC236}">
                        <a16:creationId xmlns:a16="http://schemas.microsoft.com/office/drawing/2014/main" id="{61C9A257-2281-4B47-9124-D55D7E38390F}"/>
                      </a:ext>
                    </a:extLst>
                  </p:cNvPr>
                  <p:cNvSpPr>
                    <a:spLocks/>
                  </p:cNvSpPr>
                  <p:nvPr/>
                </p:nvSpPr>
                <p:spPr bwMode="auto">
                  <a:xfrm>
                    <a:off x="132" y="459"/>
                    <a:ext cx="34" cy="5"/>
                  </a:xfrm>
                  <a:custGeom>
                    <a:avLst/>
                    <a:gdLst>
                      <a:gd name="T0" fmla="*/ 34 w 68"/>
                      <a:gd name="T1" fmla="*/ 3 h 9"/>
                      <a:gd name="T2" fmla="*/ 33 w 68"/>
                      <a:gd name="T3" fmla="*/ 4 h 9"/>
                      <a:gd name="T4" fmla="*/ 29 w 68"/>
                      <a:gd name="T5" fmla="*/ 5 h 9"/>
                      <a:gd name="T6" fmla="*/ 24 w 68"/>
                      <a:gd name="T7" fmla="*/ 5 h 9"/>
                      <a:gd name="T8" fmla="*/ 18 w 68"/>
                      <a:gd name="T9" fmla="*/ 5 h 9"/>
                      <a:gd name="T10" fmla="*/ 12 w 68"/>
                      <a:gd name="T11" fmla="*/ 4 h 9"/>
                      <a:gd name="T12" fmla="*/ 6 w 68"/>
                      <a:gd name="T13" fmla="*/ 3 h 9"/>
                      <a:gd name="T14" fmla="*/ 2 w 68"/>
                      <a:gd name="T15" fmla="*/ 2 h 9"/>
                      <a:gd name="T16" fmla="*/ 0 w 68"/>
                      <a:gd name="T17" fmla="*/ 0 h 9"/>
                      <a:gd name="T18" fmla="*/ 4 w 68"/>
                      <a:gd name="T19" fmla="*/ 0 h 9"/>
                      <a:gd name="T20" fmla="*/ 8 w 68"/>
                      <a:gd name="T21" fmla="*/ 0 h 9"/>
                      <a:gd name="T22" fmla="*/ 13 w 68"/>
                      <a:gd name="T23" fmla="*/ 1 h 9"/>
                      <a:gd name="T24" fmla="*/ 19 w 68"/>
                      <a:gd name="T25" fmla="*/ 1 h 9"/>
                      <a:gd name="T26" fmla="*/ 24 w 68"/>
                      <a:gd name="T27" fmla="*/ 1 h 9"/>
                      <a:gd name="T28" fmla="*/ 29 w 68"/>
                      <a:gd name="T29" fmla="*/ 1 h 9"/>
                      <a:gd name="T30" fmla="*/ 32 w 68"/>
                      <a:gd name="T31" fmla="*/ 2 h 9"/>
                      <a:gd name="T32" fmla="*/ 34 w 68"/>
                      <a:gd name="T33" fmla="*/ 3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9">
                        <a:moveTo>
                          <a:pt x="68" y="6"/>
                        </a:moveTo>
                        <a:lnTo>
                          <a:pt x="65" y="8"/>
                        </a:lnTo>
                        <a:lnTo>
                          <a:pt x="57" y="9"/>
                        </a:lnTo>
                        <a:lnTo>
                          <a:pt x="47" y="9"/>
                        </a:lnTo>
                        <a:lnTo>
                          <a:pt x="35" y="9"/>
                        </a:lnTo>
                        <a:lnTo>
                          <a:pt x="23" y="8"/>
                        </a:lnTo>
                        <a:lnTo>
                          <a:pt x="12" y="6"/>
                        </a:lnTo>
                        <a:lnTo>
                          <a:pt x="4" y="3"/>
                        </a:lnTo>
                        <a:lnTo>
                          <a:pt x="0" y="0"/>
                        </a:lnTo>
                        <a:lnTo>
                          <a:pt x="7" y="0"/>
                        </a:lnTo>
                        <a:lnTo>
                          <a:pt x="15" y="0"/>
                        </a:lnTo>
                        <a:lnTo>
                          <a:pt x="25" y="1"/>
                        </a:lnTo>
                        <a:lnTo>
                          <a:pt x="37" y="1"/>
                        </a:lnTo>
                        <a:lnTo>
                          <a:pt x="47" y="1"/>
                        </a:lnTo>
                        <a:lnTo>
                          <a:pt x="57" y="2"/>
                        </a:lnTo>
                        <a:lnTo>
                          <a:pt x="64" y="3"/>
                        </a:lnTo>
                        <a:lnTo>
                          <a:pt x="68"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92" name="Freeform 153">
                    <a:extLst>
                      <a:ext uri="{FF2B5EF4-FFF2-40B4-BE49-F238E27FC236}">
                        <a16:creationId xmlns:a16="http://schemas.microsoft.com/office/drawing/2014/main" id="{33B95D5E-B9CE-460F-9704-1129A4032BE8}"/>
                      </a:ext>
                    </a:extLst>
                  </p:cNvPr>
                  <p:cNvSpPr>
                    <a:spLocks/>
                  </p:cNvSpPr>
                  <p:nvPr/>
                </p:nvSpPr>
                <p:spPr bwMode="auto">
                  <a:xfrm>
                    <a:off x="133" y="448"/>
                    <a:ext cx="21" cy="6"/>
                  </a:xfrm>
                  <a:custGeom>
                    <a:avLst/>
                    <a:gdLst>
                      <a:gd name="T0" fmla="*/ 21 w 43"/>
                      <a:gd name="T1" fmla="*/ 1 h 10"/>
                      <a:gd name="T2" fmla="*/ 20 w 43"/>
                      <a:gd name="T3" fmla="*/ 3 h 10"/>
                      <a:gd name="T4" fmla="*/ 18 w 43"/>
                      <a:gd name="T5" fmla="*/ 4 h 10"/>
                      <a:gd name="T6" fmla="*/ 15 w 43"/>
                      <a:gd name="T7" fmla="*/ 5 h 10"/>
                      <a:gd name="T8" fmla="*/ 12 w 43"/>
                      <a:gd name="T9" fmla="*/ 6 h 10"/>
                      <a:gd name="T10" fmla="*/ 8 w 43"/>
                      <a:gd name="T11" fmla="*/ 6 h 10"/>
                      <a:gd name="T12" fmla="*/ 4 w 43"/>
                      <a:gd name="T13" fmla="*/ 6 h 10"/>
                      <a:gd name="T14" fmla="*/ 1 w 43"/>
                      <a:gd name="T15" fmla="*/ 5 h 10"/>
                      <a:gd name="T16" fmla="*/ 0 w 43"/>
                      <a:gd name="T17" fmla="*/ 4 h 10"/>
                      <a:gd name="T18" fmla="*/ 3 w 43"/>
                      <a:gd name="T19" fmla="*/ 4 h 10"/>
                      <a:gd name="T20" fmla="*/ 6 w 43"/>
                      <a:gd name="T21" fmla="*/ 4 h 10"/>
                      <a:gd name="T22" fmla="*/ 10 w 43"/>
                      <a:gd name="T23" fmla="*/ 3 h 10"/>
                      <a:gd name="T24" fmla="*/ 13 w 43"/>
                      <a:gd name="T25" fmla="*/ 1 h 10"/>
                      <a:gd name="T26" fmla="*/ 16 w 43"/>
                      <a:gd name="T27" fmla="*/ 1 h 10"/>
                      <a:gd name="T28" fmla="*/ 19 w 43"/>
                      <a:gd name="T29" fmla="*/ 0 h 10"/>
                      <a:gd name="T30" fmla="*/ 20 w 43"/>
                      <a:gd name="T31" fmla="*/ 0 h 10"/>
                      <a:gd name="T32" fmla="*/ 21 w 43"/>
                      <a:gd name="T33" fmla="*/ 1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0">
                        <a:moveTo>
                          <a:pt x="43" y="2"/>
                        </a:moveTo>
                        <a:lnTo>
                          <a:pt x="41" y="5"/>
                        </a:lnTo>
                        <a:lnTo>
                          <a:pt x="37" y="7"/>
                        </a:lnTo>
                        <a:lnTo>
                          <a:pt x="31" y="8"/>
                        </a:lnTo>
                        <a:lnTo>
                          <a:pt x="24" y="10"/>
                        </a:lnTo>
                        <a:lnTo>
                          <a:pt x="16" y="10"/>
                        </a:lnTo>
                        <a:lnTo>
                          <a:pt x="9" y="10"/>
                        </a:lnTo>
                        <a:lnTo>
                          <a:pt x="3" y="9"/>
                        </a:lnTo>
                        <a:lnTo>
                          <a:pt x="0" y="6"/>
                        </a:lnTo>
                        <a:lnTo>
                          <a:pt x="6" y="7"/>
                        </a:lnTo>
                        <a:lnTo>
                          <a:pt x="12" y="7"/>
                        </a:lnTo>
                        <a:lnTo>
                          <a:pt x="20" y="5"/>
                        </a:lnTo>
                        <a:lnTo>
                          <a:pt x="27" y="2"/>
                        </a:lnTo>
                        <a:lnTo>
                          <a:pt x="32" y="1"/>
                        </a:lnTo>
                        <a:lnTo>
                          <a:pt x="38" y="0"/>
                        </a:lnTo>
                        <a:lnTo>
                          <a:pt x="41" y="0"/>
                        </a:lnTo>
                        <a:lnTo>
                          <a:pt x="43"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93" name="Freeform 154">
                    <a:extLst>
                      <a:ext uri="{FF2B5EF4-FFF2-40B4-BE49-F238E27FC236}">
                        <a16:creationId xmlns:a16="http://schemas.microsoft.com/office/drawing/2014/main" id="{82D81B19-4991-4FF2-A2CD-80F3794B3607}"/>
                      </a:ext>
                    </a:extLst>
                  </p:cNvPr>
                  <p:cNvSpPr>
                    <a:spLocks/>
                  </p:cNvSpPr>
                  <p:nvPr/>
                </p:nvSpPr>
                <p:spPr bwMode="auto">
                  <a:xfrm>
                    <a:off x="167" y="544"/>
                    <a:ext cx="21" cy="8"/>
                  </a:xfrm>
                  <a:custGeom>
                    <a:avLst/>
                    <a:gdLst>
                      <a:gd name="T0" fmla="*/ 0 w 41"/>
                      <a:gd name="T1" fmla="*/ 0 h 16"/>
                      <a:gd name="T2" fmla="*/ 2 w 41"/>
                      <a:gd name="T3" fmla="*/ 0 h 16"/>
                      <a:gd name="T4" fmla="*/ 5 w 41"/>
                      <a:gd name="T5" fmla="*/ 1 h 16"/>
                      <a:gd name="T6" fmla="*/ 8 w 41"/>
                      <a:gd name="T7" fmla="*/ 1 h 16"/>
                      <a:gd name="T8" fmla="*/ 12 w 41"/>
                      <a:gd name="T9" fmla="*/ 2 h 16"/>
                      <a:gd name="T10" fmla="*/ 16 w 41"/>
                      <a:gd name="T11" fmla="*/ 3 h 16"/>
                      <a:gd name="T12" fmla="*/ 19 w 41"/>
                      <a:gd name="T13" fmla="*/ 4 h 16"/>
                      <a:gd name="T14" fmla="*/ 20 w 41"/>
                      <a:gd name="T15" fmla="*/ 6 h 16"/>
                      <a:gd name="T16" fmla="*/ 21 w 41"/>
                      <a:gd name="T17" fmla="*/ 7 h 16"/>
                      <a:gd name="T18" fmla="*/ 20 w 41"/>
                      <a:gd name="T19" fmla="*/ 8 h 16"/>
                      <a:gd name="T20" fmla="*/ 18 w 41"/>
                      <a:gd name="T21" fmla="*/ 8 h 16"/>
                      <a:gd name="T22" fmla="*/ 14 w 41"/>
                      <a:gd name="T23" fmla="*/ 8 h 16"/>
                      <a:gd name="T24" fmla="*/ 11 w 41"/>
                      <a:gd name="T25" fmla="*/ 6 h 16"/>
                      <a:gd name="T26" fmla="*/ 8 w 41"/>
                      <a:gd name="T27" fmla="*/ 4 h 16"/>
                      <a:gd name="T28" fmla="*/ 5 w 41"/>
                      <a:gd name="T29" fmla="*/ 3 h 16"/>
                      <a:gd name="T30" fmla="*/ 2 w 41"/>
                      <a:gd name="T31" fmla="*/ 1 h 16"/>
                      <a:gd name="T32" fmla="*/ 0 w 4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16">
                        <a:moveTo>
                          <a:pt x="0" y="0"/>
                        </a:moveTo>
                        <a:lnTo>
                          <a:pt x="3" y="0"/>
                        </a:lnTo>
                        <a:lnTo>
                          <a:pt x="9" y="1"/>
                        </a:lnTo>
                        <a:lnTo>
                          <a:pt x="16" y="2"/>
                        </a:lnTo>
                        <a:lnTo>
                          <a:pt x="24" y="4"/>
                        </a:lnTo>
                        <a:lnTo>
                          <a:pt x="31" y="6"/>
                        </a:lnTo>
                        <a:lnTo>
                          <a:pt x="37" y="7"/>
                        </a:lnTo>
                        <a:lnTo>
                          <a:pt x="40" y="11"/>
                        </a:lnTo>
                        <a:lnTo>
                          <a:pt x="41" y="14"/>
                        </a:lnTo>
                        <a:lnTo>
                          <a:pt x="39" y="16"/>
                        </a:lnTo>
                        <a:lnTo>
                          <a:pt x="35" y="16"/>
                        </a:lnTo>
                        <a:lnTo>
                          <a:pt x="28" y="15"/>
                        </a:lnTo>
                        <a:lnTo>
                          <a:pt x="22" y="12"/>
                        </a:lnTo>
                        <a:lnTo>
                          <a:pt x="15" y="8"/>
                        </a:lnTo>
                        <a:lnTo>
                          <a:pt x="9" y="5"/>
                        </a:lnTo>
                        <a:lnTo>
                          <a:pt x="3"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94" name="Freeform 155">
                    <a:extLst>
                      <a:ext uri="{FF2B5EF4-FFF2-40B4-BE49-F238E27FC236}">
                        <a16:creationId xmlns:a16="http://schemas.microsoft.com/office/drawing/2014/main" id="{8F17DC34-47EF-439B-9B08-D755C1F2075E}"/>
                      </a:ext>
                    </a:extLst>
                  </p:cNvPr>
                  <p:cNvSpPr>
                    <a:spLocks/>
                  </p:cNvSpPr>
                  <p:nvPr/>
                </p:nvSpPr>
                <p:spPr bwMode="auto">
                  <a:xfrm>
                    <a:off x="165" y="542"/>
                    <a:ext cx="4" cy="20"/>
                  </a:xfrm>
                  <a:custGeom>
                    <a:avLst/>
                    <a:gdLst>
                      <a:gd name="T0" fmla="*/ 1 w 8"/>
                      <a:gd name="T1" fmla="*/ 0 h 39"/>
                      <a:gd name="T2" fmla="*/ 1 w 8"/>
                      <a:gd name="T3" fmla="*/ 4 h 39"/>
                      <a:gd name="T4" fmla="*/ 0 w 8"/>
                      <a:gd name="T5" fmla="*/ 11 h 39"/>
                      <a:gd name="T6" fmla="*/ 0 w 8"/>
                      <a:gd name="T7" fmla="*/ 17 h 39"/>
                      <a:gd name="T8" fmla="*/ 2 w 8"/>
                      <a:gd name="T9" fmla="*/ 20 h 39"/>
                      <a:gd name="T10" fmla="*/ 4 w 8"/>
                      <a:gd name="T11" fmla="*/ 17 h 39"/>
                      <a:gd name="T12" fmla="*/ 3 w 8"/>
                      <a:gd name="T13" fmla="*/ 12 h 39"/>
                      <a:gd name="T14" fmla="*/ 2 w 8"/>
                      <a:gd name="T15" fmla="*/ 5 h 39"/>
                      <a:gd name="T16" fmla="*/ 1 w 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39">
                        <a:moveTo>
                          <a:pt x="1" y="0"/>
                        </a:moveTo>
                        <a:lnTo>
                          <a:pt x="1" y="7"/>
                        </a:lnTo>
                        <a:lnTo>
                          <a:pt x="0" y="21"/>
                        </a:lnTo>
                        <a:lnTo>
                          <a:pt x="0" y="33"/>
                        </a:lnTo>
                        <a:lnTo>
                          <a:pt x="4" y="39"/>
                        </a:lnTo>
                        <a:lnTo>
                          <a:pt x="8" y="34"/>
                        </a:lnTo>
                        <a:lnTo>
                          <a:pt x="6" y="23"/>
                        </a:lnTo>
                        <a:lnTo>
                          <a:pt x="3" y="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95" name="Freeform 156">
                    <a:extLst>
                      <a:ext uri="{FF2B5EF4-FFF2-40B4-BE49-F238E27FC236}">
                        <a16:creationId xmlns:a16="http://schemas.microsoft.com/office/drawing/2014/main" id="{2C89E2B9-596B-4AFB-A0F1-C323ED4A5310}"/>
                      </a:ext>
                    </a:extLst>
                  </p:cNvPr>
                  <p:cNvSpPr>
                    <a:spLocks/>
                  </p:cNvSpPr>
                  <p:nvPr/>
                </p:nvSpPr>
                <p:spPr bwMode="auto">
                  <a:xfrm>
                    <a:off x="173" y="548"/>
                    <a:ext cx="12" cy="17"/>
                  </a:xfrm>
                  <a:custGeom>
                    <a:avLst/>
                    <a:gdLst>
                      <a:gd name="T0" fmla="*/ 0 w 25"/>
                      <a:gd name="T1" fmla="*/ 0 h 34"/>
                      <a:gd name="T2" fmla="*/ 2 w 25"/>
                      <a:gd name="T3" fmla="*/ 4 h 34"/>
                      <a:gd name="T4" fmla="*/ 5 w 25"/>
                      <a:gd name="T5" fmla="*/ 10 h 34"/>
                      <a:gd name="T6" fmla="*/ 8 w 25"/>
                      <a:gd name="T7" fmla="*/ 15 h 34"/>
                      <a:gd name="T8" fmla="*/ 12 w 25"/>
                      <a:gd name="T9" fmla="*/ 17 h 34"/>
                      <a:gd name="T10" fmla="*/ 12 w 25"/>
                      <a:gd name="T11" fmla="*/ 14 h 34"/>
                      <a:gd name="T12" fmla="*/ 9 w 25"/>
                      <a:gd name="T13" fmla="*/ 9 h 34"/>
                      <a:gd name="T14" fmla="*/ 3 w 25"/>
                      <a:gd name="T15" fmla="*/ 4 h 34"/>
                      <a:gd name="T16" fmla="*/ 0 w 25"/>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4">
                        <a:moveTo>
                          <a:pt x="0" y="0"/>
                        </a:moveTo>
                        <a:lnTo>
                          <a:pt x="4" y="7"/>
                        </a:lnTo>
                        <a:lnTo>
                          <a:pt x="11" y="20"/>
                        </a:lnTo>
                        <a:lnTo>
                          <a:pt x="17" y="30"/>
                        </a:lnTo>
                        <a:lnTo>
                          <a:pt x="24" y="34"/>
                        </a:lnTo>
                        <a:lnTo>
                          <a:pt x="25" y="28"/>
                        </a:lnTo>
                        <a:lnTo>
                          <a:pt x="18" y="18"/>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96" name="Freeform 157">
                    <a:extLst>
                      <a:ext uri="{FF2B5EF4-FFF2-40B4-BE49-F238E27FC236}">
                        <a16:creationId xmlns:a16="http://schemas.microsoft.com/office/drawing/2014/main" id="{81EE2B0C-ACD4-4DC2-9DD3-C5B4BB911BAF}"/>
                      </a:ext>
                    </a:extLst>
                  </p:cNvPr>
                  <p:cNvSpPr>
                    <a:spLocks/>
                  </p:cNvSpPr>
                  <p:nvPr/>
                </p:nvSpPr>
                <p:spPr bwMode="auto">
                  <a:xfrm>
                    <a:off x="109" y="450"/>
                    <a:ext cx="26" cy="6"/>
                  </a:xfrm>
                  <a:custGeom>
                    <a:avLst/>
                    <a:gdLst>
                      <a:gd name="T0" fmla="*/ 26 w 52"/>
                      <a:gd name="T1" fmla="*/ 2 h 12"/>
                      <a:gd name="T2" fmla="*/ 23 w 52"/>
                      <a:gd name="T3" fmla="*/ 3 h 12"/>
                      <a:gd name="T4" fmla="*/ 20 w 52"/>
                      <a:gd name="T5" fmla="*/ 4 h 12"/>
                      <a:gd name="T6" fmla="*/ 16 w 52"/>
                      <a:gd name="T7" fmla="*/ 6 h 12"/>
                      <a:gd name="T8" fmla="*/ 12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0 h 12"/>
                      <a:gd name="T24" fmla="*/ 11 w 52"/>
                      <a:gd name="T25" fmla="*/ 0 h 12"/>
                      <a:gd name="T26" fmla="*/ 15 w 52"/>
                      <a:gd name="T27" fmla="*/ 1 h 12"/>
                      <a:gd name="T28" fmla="*/ 19 w 52"/>
                      <a:gd name="T29" fmla="*/ 1 h 12"/>
                      <a:gd name="T30" fmla="*/ 23 w 52"/>
                      <a:gd name="T31" fmla="*/ 2 h 12"/>
                      <a:gd name="T32" fmla="*/ 26 w 52"/>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3"/>
                        </a:moveTo>
                        <a:lnTo>
                          <a:pt x="46" y="6"/>
                        </a:lnTo>
                        <a:lnTo>
                          <a:pt x="39" y="8"/>
                        </a:lnTo>
                        <a:lnTo>
                          <a:pt x="31" y="11"/>
                        </a:lnTo>
                        <a:lnTo>
                          <a:pt x="23" y="12"/>
                        </a:lnTo>
                        <a:lnTo>
                          <a:pt x="14" y="12"/>
                        </a:lnTo>
                        <a:lnTo>
                          <a:pt x="7" y="11"/>
                        </a:lnTo>
                        <a:lnTo>
                          <a:pt x="2" y="8"/>
                        </a:lnTo>
                        <a:lnTo>
                          <a:pt x="0" y="5"/>
                        </a:lnTo>
                        <a:lnTo>
                          <a:pt x="1" y="2"/>
                        </a:lnTo>
                        <a:lnTo>
                          <a:pt x="6" y="0"/>
                        </a:lnTo>
                        <a:lnTo>
                          <a:pt x="11" y="0"/>
                        </a:lnTo>
                        <a:lnTo>
                          <a:pt x="21" y="0"/>
                        </a:lnTo>
                        <a:lnTo>
                          <a:pt x="29" y="2"/>
                        </a:lnTo>
                        <a:lnTo>
                          <a:pt x="38" y="2"/>
                        </a:lnTo>
                        <a:lnTo>
                          <a:pt x="46" y="3"/>
                        </a:lnTo>
                        <a:lnTo>
                          <a:pt x="5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97" name="Freeform 158">
                    <a:extLst>
                      <a:ext uri="{FF2B5EF4-FFF2-40B4-BE49-F238E27FC236}">
                        <a16:creationId xmlns:a16="http://schemas.microsoft.com/office/drawing/2014/main" id="{5D8224A2-FCCA-4C60-97EF-386CEB2BAEEC}"/>
                      </a:ext>
                    </a:extLst>
                  </p:cNvPr>
                  <p:cNvSpPr>
                    <a:spLocks/>
                  </p:cNvSpPr>
                  <p:nvPr/>
                </p:nvSpPr>
                <p:spPr bwMode="auto">
                  <a:xfrm>
                    <a:off x="115" y="431"/>
                    <a:ext cx="25" cy="10"/>
                  </a:xfrm>
                  <a:custGeom>
                    <a:avLst/>
                    <a:gdLst>
                      <a:gd name="T0" fmla="*/ 25 w 50"/>
                      <a:gd name="T1" fmla="*/ 10 h 21"/>
                      <a:gd name="T2" fmla="*/ 23 w 50"/>
                      <a:gd name="T3" fmla="*/ 10 h 21"/>
                      <a:gd name="T4" fmla="*/ 19 w 50"/>
                      <a:gd name="T5" fmla="*/ 10 h 21"/>
                      <a:gd name="T6" fmla="*/ 15 w 50"/>
                      <a:gd name="T7" fmla="*/ 9 h 21"/>
                      <a:gd name="T8" fmla="*/ 11 w 50"/>
                      <a:gd name="T9" fmla="*/ 7 h 21"/>
                      <a:gd name="T10" fmla="*/ 7 w 50"/>
                      <a:gd name="T11" fmla="*/ 6 h 21"/>
                      <a:gd name="T12" fmla="*/ 3 w 50"/>
                      <a:gd name="T13" fmla="*/ 4 h 21"/>
                      <a:gd name="T14" fmla="*/ 1 w 50"/>
                      <a:gd name="T15" fmla="*/ 3 h 21"/>
                      <a:gd name="T16" fmla="*/ 0 w 50"/>
                      <a:gd name="T17" fmla="*/ 1 h 21"/>
                      <a:gd name="T18" fmla="*/ 2 w 50"/>
                      <a:gd name="T19" fmla="*/ 0 h 21"/>
                      <a:gd name="T20" fmla="*/ 4 w 50"/>
                      <a:gd name="T21" fmla="*/ 0 h 21"/>
                      <a:gd name="T22" fmla="*/ 7 w 50"/>
                      <a:gd name="T23" fmla="*/ 1 h 21"/>
                      <a:gd name="T24" fmla="*/ 12 w 50"/>
                      <a:gd name="T25" fmla="*/ 3 h 21"/>
                      <a:gd name="T26" fmla="*/ 16 w 50"/>
                      <a:gd name="T27" fmla="*/ 5 h 21"/>
                      <a:gd name="T28" fmla="*/ 20 w 50"/>
                      <a:gd name="T29" fmla="*/ 7 h 21"/>
                      <a:gd name="T30" fmla="*/ 23 w 50"/>
                      <a:gd name="T31" fmla="*/ 9 h 21"/>
                      <a:gd name="T32" fmla="*/ 25 w 50"/>
                      <a:gd name="T33" fmla="*/ 1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1">
                        <a:moveTo>
                          <a:pt x="50" y="21"/>
                        </a:moveTo>
                        <a:lnTo>
                          <a:pt x="45" y="21"/>
                        </a:lnTo>
                        <a:lnTo>
                          <a:pt x="37" y="20"/>
                        </a:lnTo>
                        <a:lnTo>
                          <a:pt x="29" y="18"/>
                        </a:lnTo>
                        <a:lnTo>
                          <a:pt x="21" y="15"/>
                        </a:lnTo>
                        <a:lnTo>
                          <a:pt x="13" y="13"/>
                        </a:lnTo>
                        <a:lnTo>
                          <a:pt x="6" y="9"/>
                        </a:lnTo>
                        <a:lnTo>
                          <a:pt x="1" y="6"/>
                        </a:lnTo>
                        <a:lnTo>
                          <a:pt x="0" y="3"/>
                        </a:lnTo>
                        <a:lnTo>
                          <a:pt x="3" y="0"/>
                        </a:lnTo>
                        <a:lnTo>
                          <a:pt x="7" y="0"/>
                        </a:lnTo>
                        <a:lnTo>
                          <a:pt x="14" y="3"/>
                        </a:lnTo>
                        <a:lnTo>
                          <a:pt x="23" y="6"/>
                        </a:lnTo>
                        <a:lnTo>
                          <a:pt x="31" y="11"/>
                        </a:lnTo>
                        <a:lnTo>
                          <a:pt x="39" y="15"/>
                        </a:lnTo>
                        <a:lnTo>
                          <a:pt x="46" y="19"/>
                        </a:lnTo>
                        <a:lnTo>
                          <a:pt x="5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98" name="Freeform 159">
                    <a:extLst>
                      <a:ext uri="{FF2B5EF4-FFF2-40B4-BE49-F238E27FC236}">
                        <a16:creationId xmlns:a16="http://schemas.microsoft.com/office/drawing/2014/main" id="{91A865B7-CD3C-45B7-9706-B630B716B7EC}"/>
                      </a:ext>
                    </a:extLst>
                  </p:cNvPr>
                  <p:cNvSpPr>
                    <a:spLocks/>
                  </p:cNvSpPr>
                  <p:nvPr/>
                </p:nvSpPr>
                <p:spPr bwMode="auto">
                  <a:xfrm>
                    <a:off x="109" y="459"/>
                    <a:ext cx="24" cy="6"/>
                  </a:xfrm>
                  <a:custGeom>
                    <a:avLst/>
                    <a:gdLst>
                      <a:gd name="T0" fmla="*/ 24 w 47"/>
                      <a:gd name="T1" fmla="*/ 0 h 11"/>
                      <a:gd name="T2" fmla="*/ 23 w 47"/>
                      <a:gd name="T3" fmla="*/ 2 h 11"/>
                      <a:gd name="T4" fmla="*/ 20 w 47"/>
                      <a:gd name="T5" fmla="*/ 4 h 11"/>
                      <a:gd name="T6" fmla="*/ 17 w 47"/>
                      <a:gd name="T7" fmla="*/ 5 h 11"/>
                      <a:gd name="T8" fmla="*/ 13 w 47"/>
                      <a:gd name="T9" fmla="*/ 6 h 11"/>
                      <a:gd name="T10" fmla="*/ 9 w 47"/>
                      <a:gd name="T11" fmla="*/ 6 h 11"/>
                      <a:gd name="T12" fmla="*/ 5 w 47"/>
                      <a:gd name="T13" fmla="*/ 6 h 11"/>
                      <a:gd name="T14" fmla="*/ 2 w 47"/>
                      <a:gd name="T15" fmla="*/ 5 h 11"/>
                      <a:gd name="T16" fmla="*/ 0 w 47"/>
                      <a:gd name="T17" fmla="*/ 4 h 11"/>
                      <a:gd name="T18" fmla="*/ 0 w 47"/>
                      <a:gd name="T19" fmla="*/ 2 h 11"/>
                      <a:gd name="T20" fmla="*/ 1 w 47"/>
                      <a:gd name="T21" fmla="*/ 1 h 11"/>
                      <a:gd name="T22" fmla="*/ 4 w 47"/>
                      <a:gd name="T23" fmla="*/ 1 h 11"/>
                      <a:gd name="T24" fmla="*/ 8 w 47"/>
                      <a:gd name="T25" fmla="*/ 1 h 11"/>
                      <a:gd name="T26" fmla="*/ 13 w 47"/>
                      <a:gd name="T27" fmla="*/ 1 h 11"/>
                      <a:gd name="T28" fmla="*/ 17 w 47"/>
                      <a:gd name="T29" fmla="*/ 1 h 11"/>
                      <a:gd name="T30" fmla="*/ 21 w 47"/>
                      <a:gd name="T31" fmla="*/ 1 h 11"/>
                      <a:gd name="T32" fmla="*/ 24 w 47"/>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1">
                        <a:moveTo>
                          <a:pt x="47" y="0"/>
                        </a:moveTo>
                        <a:lnTo>
                          <a:pt x="45" y="3"/>
                        </a:lnTo>
                        <a:lnTo>
                          <a:pt x="40" y="7"/>
                        </a:lnTo>
                        <a:lnTo>
                          <a:pt x="33" y="9"/>
                        </a:lnTo>
                        <a:lnTo>
                          <a:pt x="25" y="11"/>
                        </a:lnTo>
                        <a:lnTo>
                          <a:pt x="17" y="11"/>
                        </a:lnTo>
                        <a:lnTo>
                          <a:pt x="10" y="11"/>
                        </a:lnTo>
                        <a:lnTo>
                          <a:pt x="3" y="9"/>
                        </a:lnTo>
                        <a:lnTo>
                          <a:pt x="0" y="7"/>
                        </a:lnTo>
                        <a:lnTo>
                          <a:pt x="0" y="4"/>
                        </a:lnTo>
                        <a:lnTo>
                          <a:pt x="2" y="2"/>
                        </a:lnTo>
                        <a:lnTo>
                          <a:pt x="8" y="1"/>
                        </a:lnTo>
                        <a:lnTo>
                          <a:pt x="16" y="1"/>
                        </a:lnTo>
                        <a:lnTo>
                          <a:pt x="25" y="1"/>
                        </a:lnTo>
                        <a:lnTo>
                          <a:pt x="33" y="1"/>
                        </a:lnTo>
                        <a:lnTo>
                          <a:pt x="41" y="1"/>
                        </a:lnTo>
                        <a:lnTo>
                          <a:pt x="4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99" name="Freeform 160">
                    <a:extLst>
                      <a:ext uri="{FF2B5EF4-FFF2-40B4-BE49-F238E27FC236}">
                        <a16:creationId xmlns:a16="http://schemas.microsoft.com/office/drawing/2014/main" id="{E9AC2CCB-E98E-419C-9137-D1EF2299EEA7}"/>
                      </a:ext>
                    </a:extLst>
                  </p:cNvPr>
                  <p:cNvSpPr>
                    <a:spLocks/>
                  </p:cNvSpPr>
                  <p:nvPr/>
                </p:nvSpPr>
                <p:spPr bwMode="auto">
                  <a:xfrm>
                    <a:off x="108" y="468"/>
                    <a:ext cx="25" cy="8"/>
                  </a:xfrm>
                  <a:custGeom>
                    <a:avLst/>
                    <a:gdLst>
                      <a:gd name="T0" fmla="*/ 25 w 51"/>
                      <a:gd name="T1" fmla="*/ 0 h 16"/>
                      <a:gd name="T2" fmla="*/ 24 w 51"/>
                      <a:gd name="T3" fmla="*/ 3 h 16"/>
                      <a:gd name="T4" fmla="*/ 21 w 51"/>
                      <a:gd name="T5" fmla="*/ 4 h 16"/>
                      <a:gd name="T6" fmla="*/ 17 w 51"/>
                      <a:gd name="T7" fmla="*/ 6 h 16"/>
                      <a:gd name="T8" fmla="*/ 13 w 51"/>
                      <a:gd name="T9" fmla="*/ 7 h 16"/>
                      <a:gd name="T10" fmla="*/ 9 w 51"/>
                      <a:gd name="T11" fmla="*/ 8 h 16"/>
                      <a:gd name="T12" fmla="*/ 5 w 51"/>
                      <a:gd name="T13" fmla="*/ 8 h 16"/>
                      <a:gd name="T14" fmla="*/ 2 w 51"/>
                      <a:gd name="T15" fmla="*/ 8 h 16"/>
                      <a:gd name="T16" fmla="*/ 0 w 51"/>
                      <a:gd name="T17" fmla="*/ 7 h 16"/>
                      <a:gd name="T18" fmla="*/ 0 w 51"/>
                      <a:gd name="T19" fmla="*/ 6 h 16"/>
                      <a:gd name="T20" fmla="*/ 2 w 51"/>
                      <a:gd name="T21" fmla="*/ 5 h 16"/>
                      <a:gd name="T22" fmla="*/ 5 w 51"/>
                      <a:gd name="T23" fmla="*/ 4 h 16"/>
                      <a:gd name="T24" fmla="*/ 8 w 51"/>
                      <a:gd name="T25" fmla="*/ 3 h 16"/>
                      <a:gd name="T26" fmla="*/ 13 w 51"/>
                      <a:gd name="T27" fmla="*/ 3 h 16"/>
                      <a:gd name="T28" fmla="*/ 17 w 51"/>
                      <a:gd name="T29" fmla="*/ 2 h 16"/>
                      <a:gd name="T30" fmla="*/ 21 w 51"/>
                      <a:gd name="T31" fmla="*/ 1 h 16"/>
                      <a:gd name="T32" fmla="*/ 25 w 5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6">
                        <a:moveTo>
                          <a:pt x="51" y="0"/>
                        </a:moveTo>
                        <a:lnTo>
                          <a:pt x="48" y="5"/>
                        </a:lnTo>
                        <a:lnTo>
                          <a:pt x="42" y="8"/>
                        </a:lnTo>
                        <a:lnTo>
                          <a:pt x="35" y="12"/>
                        </a:lnTo>
                        <a:lnTo>
                          <a:pt x="26" y="14"/>
                        </a:lnTo>
                        <a:lnTo>
                          <a:pt x="18" y="15"/>
                        </a:lnTo>
                        <a:lnTo>
                          <a:pt x="10" y="16"/>
                        </a:lnTo>
                        <a:lnTo>
                          <a:pt x="4" y="15"/>
                        </a:lnTo>
                        <a:lnTo>
                          <a:pt x="0" y="13"/>
                        </a:lnTo>
                        <a:lnTo>
                          <a:pt x="0" y="11"/>
                        </a:lnTo>
                        <a:lnTo>
                          <a:pt x="4" y="9"/>
                        </a:lnTo>
                        <a:lnTo>
                          <a:pt x="10" y="7"/>
                        </a:lnTo>
                        <a:lnTo>
                          <a:pt x="16" y="6"/>
                        </a:lnTo>
                        <a:lnTo>
                          <a:pt x="26" y="6"/>
                        </a:lnTo>
                        <a:lnTo>
                          <a:pt x="35" y="4"/>
                        </a:lnTo>
                        <a:lnTo>
                          <a:pt x="43"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00" name="Freeform 161">
                    <a:extLst>
                      <a:ext uri="{FF2B5EF4-FFF2-40B4-BE49-F238E27FC236}">
                        <a16:creationId xmlns:a16="http://schemas.microsoft.com/office/drawing/2014/main" id="{265C09A3-2E9D-46FA-B099-CE2BE4741DCF}"/>
                      </a:ext>
                    </a:extLst>
                  </p:cNvPr>
                  <p:cNvSpPr>
                    <a:spLocks/>
                  </p:cNvSpPr>
                  <p:nvPr/>
                </p:nvSpPr>
                <p:spPr bwMode="auto">
                  <a:xfrm>
                    <a:off x="109" y="476"/>
                    <a:ext cx="25" cy="10"/>
                  </a:xfrm>
                  <a:custGeom>
                    <a:avLst/>
                    <a:gdLst>
                      <a:gd name="T0" fmla="*/ 25 w 48"/>
                      <a:gd name="T1" fmla="*/ 0 h 21"/>
                      <a:gd name="T2" fmla="*/ 23 w 48"/>
                      <a:gd name="T3" fmla="*/ 2 h 21"/>
                      <a:gd name="T4" fmla="*/ 20 w 48"/>
                      <a:gd name="T5" fmla="*/ 5 h 21"/>
                      <a:gd name="T6" fmla="*/ 16 w 48"/>
                      <a:gd name="T7" fmla="*/ 7 h 21"/>
                      <a:gd name="T8" fmla="*/ 12 w 48"/>
                      <a:gd name="T9" fmla="*/ 8 h 21"/>
                      <a:gd name="T10" fmla="*/ 8 w 48"/>
                      <a:gd name="T11" fmla="*/ 10 h 21"/>
                      <a:gd name="T12" fmla="*/ 4 w 48"/>
                      <a:gd name="T13" fmla="*/ 10 h 21"/>
                      <a:gd name="T14" fmla="*/ 1 w 48"/>
                      <a:gd name="T15" fmla="*/ 10 h 21"/>
                      <a:gd name="T16" fmla="*/ 0 w 48"/>
                      <a:gd name="T17" fmla="*/ 9 h 21"/>
                      <a:gd name="T18" fmla="*/ 1 w 48"/>
                      <a:gd name="T19" fmla="*/ 8 h 21"/>
                      <a:gd name="T20" fmla="*/ 2 w 48"/>
                      <a:gd name="T21" fmla="*/ 6 h 21"/>
                      <a:gd name="T22" fmla="*/ 5 w 48"/>
                      <a:gd name="T23" fmla="*/ 5 h 21"/>
                      <a:gd name="T24" fmla="*/ 9 w 48"/>
                      <a:gd name="T25" fmla="*/ 4 h 21"/>
                      <a:gd name="T26" fmla="*/ 14 w 48"/>
                      <a:gd name="T27" fmla="*/ 3 h 21"/>
                      <a:gd name="T28" fmla="*/ 18 w 48"/>
                      <a:gd name="T29" fmla="*/ 2 h 21"/>
                      <a:gd name="T30" fmla="*/ 22 w 48"/>
                      <a:gd name="T31" fmla="*/ 1 h 21"/>
                      <a:gd name="T32" fmla="*/ 25 w 48"/>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1">
                        <a:moveTo>
                          <a:pt x="48" y="0"/>
                        </a:moveTo>
                        <a:lnTo>
                          <a:pt x="45" y="5"/>
                        </a:lnTo>
                        <a:lnTo>
                          <a:pt x="38" y="11"/>
                        </a:lnTo>
                        <a:lnTo>
                          <a:pt x="31" y="14"/>
                        </a:lnTo>
                        <a:lnTo>
                          <a:pt x="23" y="17"/>
                        </a:lnTo>
                        <a:lnTo>
                          <a:pt x="15" y="20"/>
                        </a:lnTo>
                        <a:lnTo>
                          <a:pt x="8" y="21"/>
                        </a:lnTo>
                        <a:lnTo>
                          <a:pt x="2" y="21"/>
                        </a:lnTo>
                        <a:lnTo>
                          <a:pt x="0" y="19"/>
                        </a:lnTo>
                        <a:lnTo>
                          <a:pt x="1" y="16"/>
                        </a:lnTo>
                        <a:lnTo>
                          <a:pt x="4" y="13"/>
                        </a:lnTo>
                        <a:lnTo>
                          <a:pt x="10" y="11"/>
                        </a:lnTo>
                        <a:lnTo>
                          <a:pt x="18" y="9"/>
                        </a:lnTo>
                        <a:lnTo>
                          <a:pt x="26" y="7"/>
                        </a:lnTo>
                        <a:lnTo>
                          <a:pt x="34" y="5"/>
                        </a:lnTo>
                        <a:lnTo>
                          <a:pt x="42" y="2"/>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01" name="Freeform 162">
                    <a:extLst>
                      <a:ext uri="{FF2B5EF4-FFF2-40B4-BE49-F238E27FC236}">
                        <a16:creationId xmlns:a16="http://schemas.microsoft.com/office/drawing/2014/main" id="{6ECA1D52-C663-432B-80BA-D75B92F3BF62}"/>
                      </a:ext>
                    </a:extLst>
                  </p:cNvPr>
                  <p:cNvSpPr>
                    <a:spLocks/>
                  </p:cNvSpPr>
                  <p:nvPr/>
                </p:nvSpPr>
                <p:spPr bwMode="auto">
                  <a:xfrm>
                    <a:off x="111" y="485"/>
                    <a:ext cx="25" cy="15"/>
                  </a:xfrm>
                  <a:custGeom>
                    <a:avLst/>
                    <a:gdLst>
                      <a:gd name="T0" fmla="*/ 25 w 51"/>
                      <a:gd name="T1" fmla="*/ 0 h 31"/>
                      <a:gd name="T2" fmla="*/ 22 w 51"/>
                      <a:gd name="T3" fmla="*/ 2 h 31"/>
                      <a:gd name="T4" fmla="*/ 19 w 51"/>
                      <a:gd name="T5" fmla="*/ 5 h 31"/>
                      <a:gd name="T6" fmla="*/ 15 w 51"/>
                      <a:gd name="T7" fmla="*/ 8 h 31"/>
                      <a:gd name="T8" fmla="*/ 11 w 51"/>
                      <a:gd name="T9" fmla="*/ 11 h 31"/>
                      <a:gd name="T10" fmla="*/ 7 w 51"/>
                      <a:gd name="T11" fmla="*/ 13 h 31"/>
                      <a:gd name="T12" fmla="*/ 4 w 51"/>
                      <a:gd name="T13" fmla="*/ 15 h 31"/>
                      <a:gd name="T14" fmla="*/ 2 w 51"/>
                      <a:gd name="T15" fmla="*/ 15 h 31"/>
                      <a:gd name="T16" fmla="*/ 0 w 51"/>
                      <a:gd name="T17" fmla="*/ 14 h 31"/>
                      <a:gd name="T18" fmla="*/ 0 w 51"/>
                      <a:gd name="T19" fmla="*/ 12 h 31"/>
                      <a:gd name="T20" fmla="*/ 2 w 51"/>
                      <a:gd name="T21" fmla="*/ 10 h 31"/>
                      <a:gd name="T22" fmla="*/ 5 w 51"/>
                      <a:gd name="T23" fmla="*/ 8 h 31"/>
                      <a:gd name="T24" fmla="*/ 10 w 51"/>
                      <a:gd name="T25" fmla="*/ 6 h 31"/>
                      <a:gd name="T26" fmla="*/ 14 w 51"/>
                      <a:gd name="T27" fmla="*/ 4 h 31"/>
                      <a:gd name="T28" fmla="*/ 19 w 51"/>
                      <a:gd name="T29" fmla="*/ 2 h 31"/>
                      <a:gd name="T30" fmla="*/ 22 w 51"/>
                      <a:gd name="T31" fmla="*/ 1 h 31"/>
                      <a:gd name="T32" fmla="*/ 25 w 51"/>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31">
                        <a:moveTo>
                          <a:pt x="51" y="0"/>
                        </a:moveTo>
                        <a:lnTo>
                          <a:pt x="45" y="4"/>
                        </a:lnTo>
                        <a:lnTo>
                          <a:pt x="39" y="10"/>
                        </a:lnTo>
                        <a:lnTo>
                          <a:pt x="31" y="17"/>
                        </a:lnTo>
                        <a:lnTo>
                          <a:pt x="23" y="23"/>
                        </a:lnTo>
                        <a:lnTo>
                          <a:pt x="15" y="27"/>
                        </a:lnTo>
                        <a:lnTo>
                          <a:pt x="9" y="30"/>
                        </a:lnTo>
                        <a:lnTo>
                          <a:pt x="4" y="31"/>
                        </a:lnTo>
                        <a:lnTo>
                          <a:pt x="0" y="28"/>
                        </a:lnTo>
                        <a:lnTo>
                          <a:pt x="0" y="25"/>
                        </a:lnTo>
                        <a:lnTo>
                          <a:pt x="5" y="20"/>
                        </a:lnTo>
                        <a:lnTo>
                          <a:pt x="10" y="17"/>
                        </a:lnTo>
                        <a:lnTo>
                          <a:pt x="20" y="12"/>
                        </a:lnTo>
                        <a:lnTo>
                          <a:pt x="29" y="9"/>
                        </a:lnTo>
                        <a:lnTo>
                          <a:pt x="38" y="5"/>
                        </a:lnTo>
                        <a:lnTo>
                          <a:pt x="45"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02" name="Freeform 163">
                    <a:extLst>
                      <a:ext uri="{FF2B5EF4-FFF2-40B4-BE49-F238E27FC236}">
                        <a16:creationId xmlns:a16="http://schemas.microsoft.com/office/drawing/2014/main" id="{B279374C-2275-4E87-AA01-F42654480AC0}"/>
                      </a:ext>
                    </a:extLst>
                  </p:cNvPr>
                  <p:cNvSpPr>
                    <a:spLocks/>
                  </p:cNvSpPr>
                  <p:nvPr/>
                </p:nvSpPr>
                <p:spPr bwMode="auto">
                  <a:xfrm>
                    <a:off x="115" y="495"/>
                    <a:ext cx="25" cy="22"/>
                  </a:xfrm>
                  <a:custGeom>
                    <a:avLst/>
                    <a:gdLst>
                      <a:gd name="T0" fmla="*/ 25 w 50"/>
                      <a:gd name="T1" fmla="*/ 0 h 43"/>
                      <a:gd name="T2" fmla="*/ 23 w 50"/>
                      <a:gd name="T3" fmla="*/ 3 h 43"/>
                      <a:gd name="T4" fmla="*/ 20 w 50"/>
                      <a:gd name="T5" fmla="*/ 6 h 43"/>
                      <a:gd name="T6" fmla="*/ 16 w 50"/>
                      <a:gd name="T7" fmla="*/ 10 h 43"/>
                      <a:gd name="T8" fmla="*/ 12 w 50"/>
                      <a:gd name="T9" fmla="*/ 14 h 43"/>
                      <a:gd name="T10" fmla="*/ 8 w 50"/>
                      <a:gd name="T11" fmla="*/ 18 h 43"/>
                      <a:gd name="T12" fmla="*/ 4 w 50"/>
                      <a:gd name="T13" fmla="*/ 21 h 43"/>
                      <a:gd name="T14" fmla="*/ 2 w 50"/>
                      <a:gd name="T15" fmla="*/ 22 h 43"/>
                      <a:gd name="T16" fmla="*/ 0 w 50"/>
                      <a:gd name="T17" fmla="*/ 21 h 43"/>
                      <a:gd name="T18" fmla="*/ 1 w 50"/>
                      <a:gd name="T19" fmla="*/ 18 h 43"/>
                      <a:gd name="T20" fmla="*/ 3 w 50"/>
                      <a:gd name="T21" fmla="*/ 15 h 43"/>
                      <a:gd name="T22" fmla="*/ 7 w 50"/>
                      <a:gd name="T23" fmla="*/ 13 h 43"/>
                      <a:gd name="T24" fmla="*/ 11 w 50"/>
                      <a:gd name="T25" fmla="*/ 10 h 43"/>
                      <a:gd name="T26" fmla="*/ 15 w 50"/>
                      <a:gd name="T27" fmla="*/ 7 h 43"/>
                      <a:gd name="T28" fmla="*/ 20 w 50"/>
                      <a:gd name="T29" fmla="*/ 4 h 43"/>
                      <a:gd name="T30" fmla="*/ 23 w 50"/>
                      <a:gd name="T31" fmla="*/ 2 h 43"/>
                      <a:gd name="T32" fmla="*/ 25 w 50"/>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3">
                        <a:moveTo>
                          <a:pt x="50" y="0"/>
                        </a:moveTo>
                        <a:lnTo>
                          <a:pt x="45" y="5"/>
                        </a:lnTo>
                        <a:lnTo>
                          <a:pt x="39" y="12"/>
                        </a:lnTo>
                        <a:lnTo>
                          <a:pt x="31" y="20"/>
                        </a:lnTo>
                        <a:lnTo>
                          <a:pt x="23" y="28"/>
                        </a:lnTo>
                        <a:lnTo>
                          <a:pt x="15" y="35"/>
                        </a:lnTo>
                        <a:lnTo>
                          <a:pt x="8" y="41"/>
                        </a:lnTo>
                        <a:lnTo>
                          <a:pt x="3" y="43"/>
                        </a:lnTo>
                        <a:lnTo>
                          <a:pt x="0" y="41"/>
                        </a:lnTo>
                        <a:lnTo>
                          <a:pt x="1" y="36"/>
                        </a:lnTo>
                        <a:lnTo>
                          <a:pt x="6" y="30"/>
                        </a:lnTo>
                        <a:lnTo>
                          <a:pt x="13" y="25"/>
                        </a:lnTo>
                        <a:lnTo>
                          <a:pt x="22" y="19"/>
                        </a:lnTo>
                        <a:lnTo>
                          <a:pt x="30" y="13"/>
                        </a:lnTo>
                        <a:lnTo>
                          <a:pt x="39" y="7"/>
                        </a:lnTo>
                        <a:lnTo>
                          <a:pt x="46" y="4"/>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03" name="Freeform 164">
                    <a:extLst>
                      <a:ext uri="{FF2B5EF4-FFF2-40B4-BE49-F238E27FC236}">
                        <a16:creationId xmlns:a16="http://schemas.microsoft.com/office/drawing/2014/main" id="{28B1B519-8817-4967-BD71-2AD5926A26E5}"/>
                      </a:ext>
                    </a:extLst>
                  </p:cNvPr>
                  <p:cNvSpPr>
                    <a:spLocks/>
                  </p:cNvSpPr>
                  <p:nvPr/>
                </p:nvSpPr>
                <p:spPr bwMode="auto">
                  <a:xfrm>
                    <a:off x="119" y="507"/>
                    <a:ext cx="25" cy="24"/>
                  </a:xfrm>
                  <a:custGeom>
                    <a:avLst/>
                    <a:gdLst>
                      <a:gd name="T0" fmla="*/ 25 w 51"/>
                      <a:gd name="T1" fmla="*/ 0 h 48"/>
                      <a:gd name="T2" fmla="*/ 23 w 51"/>
                      <a:gd name="T3" fmla="*/ 3 h 48"/>
                      <a:gd name="T4" fmla="*/ 21 w 51"/>
                      <a:gd name="T5" fmla="*/ 7 h 48"/>
                      <a:gd name="T6" fmla="*/ 17 w 51"/>
                      <a:gd name="T7" fmla="*/ 12 h 48"/>
                      <a:gd name="T8" fmla="*/ 13 w 51"/>
                      <a:gd name="T9" fmla="*/ 16 h 48"/>
                      <a:gd name="T10" fmla="*/ 9 w 51"/>
                      <a:gd name="T11" fmla="*/ 20 h 48"/>
                      <a:gd name="T12" fmla="*/ 5 w 51"/>
                      <a:gd name="T13" fmla="*/ 23 h 48"/>
                      <a:gd name="T14" fmla="*/ 2 w 51"/>
                      <a:gd name="T15" fmla="*/ 24 h 48"/>
                      <a:gd name="T16" fmla="*/ 0 w 51"/>
                      <a:gd name="T17" fmla="*/ 23 h 48"/>
                      <a:gd name="T18" fmla="*/ 0 w 51"/>
                      <a:gd name="T19" fmla="*/ 21 h 48"/>
                      <a:gd name="T20" fmla="*/ 2 w 51"/>
                      <a:gd name="T21" fmla="*/ 18 h 48"/>
                      <a:gd name="T22" fmla="*/ 6 w 51"/>
                      <a:gd name="T23" fmla="*/ 15 h 48"/>
                      <a:gd name="T24" fmla="*/ 10 w 51"/>
                      <a:gd name="T25" fmla="*/ 12 h 48"/>
                      <a:gd name="T26" fmla="*/ 15 w 51"/>
                      <a:gd name="T27" fmla="*/ 9 h 48"/>
                      <a:gd name="T28" fmla="*/ 19 w 51"/>
                      <a:gd name="T29" fmla="*/ 5 h 48"/>
                      <a:gd name="T30" fmla="*/ 23 w 51"/>
                      <a:gd name="T31" fmla="*/ 2 h 48"/>
                      <a:gd name="T32" fmla="*/ 25 w 51"/>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8">
                        <a:moveTo>
                          <a:pt x="51" y="0"/>
                        </a:moveTo>
                        <a:lnTo>
                          <a:pt x="47" y="5"/>
                        </a:lnTo>
                        <a:lnTo>
                          <a:pt x="42" y="13"/>
                        </a:lnTo>
                        <a:lnTo>
                          <a:pt x="34" y="23"/>
                        </a:lnTo>
                        <a:lnTo>
                          <a:pt x="26" y="32"/>
                        </a:lnTo>
                        <a:lnTo>
                          <a:pt x="18" y="40"/>
                        </a:lnTo>
                        <a:lnTo>
                          <a:pt x="11" y="46"/>
                        </a:lnTo>
                        <a:lnTo>
                          <a:pt x="4" y="48"/>
                        </a:lnTo>
                        <a:lnTo>
                          <a:pt x="0" y="46"/>
                        </a:lnTo>
                        <a:lnTo>
                          <a:pt x="0" y="41"/>
                        </a:lnTo>
                        <a:lnTo>
                          <a:pt x="4" y="35"/>
                        </a:lnTo>
                        <a:lnTo>
                          <a:pt x="12" y="30"/>
                        </a:lnTo>
                        <a:lnTo>
                          <a:pt x="21" y="23"/>
                        </a:lnTo>
                        <a:lnTo>
                          <a:pt x="30" y="17"/>
                        </a:lnTo>
                        <a:lnTo>
                          <a:pt x="39" y="10"/>
                        </a:lnTo>
                        <a:lnTo>
                          <a:pt x="46" y="4"/>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04" name="Freeform 165">
                    <a:extLst>
                      <a:ext uri="{FF2B5EF4-FFF2-40B4-BE49-F238E27FC236}">
                        <a16:creationId xmlns:a16="http://schemas.microsoft.com/office/drawing/2014/main" id="{80A41C56-4F87-4CD3-9266-6B48070FB5D1}"/>
                      </a:ext>
                    </a:extLst>
                  </p:cNvPr>
                  <p:cNvSpPr>
                    <a:spLocks/>
                  </p:cNvSpPr>
                  <p:nvPr/>
                </p:nvSpPr>
                <p:spPr bwMode="auto">
                  <a:xfrm>
                    <a:off x="126" y="517"/>
                    <a:ext cx="24" cy="27"/>
                  </a:xfrm>
                  <a:custGeom>
                    <a:avLst/>
                    <a:gdLst>
                      <a:gd name="T0" fmla="*/ 24 w 48"/>
                      <a:gd name="T1" fmla="*/ 0 h 55"/>
                      <a:gd name="T2" fmla="*/ 23 w 48"/>
                      <a:gd name="T3" fmla="*/ 3 h 55"/>
                      <a:gd name="T4" fmla="*/ 21 w 48"/>
                      <a:gd name="T5" fmla="*/ 8 h 55"/>
                      <a:gd name="T6" fmla="*/ 18 w 48"/>
                      <a:gd name="T7" fmla="*/ 12 h 55"/>
                      <a:gd name="T8" fmla="*/ 15 w 48"/>
                      <a:gd name="T9" fmla="*/ 17 h 55"/>
                      <a:gd name="T10" fmla="*/ 12 w 48"/>
                      <a:gd name="T11" fmla="*/ 21 h 55"/>
                      <a:gd name="T12" fmla="*/ 8 w 48"/>
                      <a:gd name="T13" fmla="*/ 25 h 55"/>
                      <a:gd name="T14" fmla="*/ 4 w 48"/>
                      <a:gd name="T15" fmla="*/ 27 h 55"/>
                      <a:gd name="T16" fmla="*/ 1 w 48"/>
                      <a:gd name="T17" fmla="*/ 27 h 55"/>
                      <a:gd name="T18" fmla="*/ 0 w 48"/>
                      <a:gd name="T19" fmla="*/ 26 h 55"/>
                      <a:gd name="T20" fmla="*/ 1 w 48"/>
                      <a:gd name="T21" fmla="*/ 23 h 55"/>
                      <a:gd name="T22" fmla="*/ 5 w 48"/>
                      <a:gd name="T23" fmla="*/ 19 h 55"/>
                      <a:gd name="T24" fmla="*/ 9 w 48"/>
                      <a:gd name="T25" fmla="*/ 15 h 55"/>
                      <a:gd name="T26" fmla="*/ 14 w 48"/>
                      <a:gd name="T27" fmla="*/ 10 h 55"/>
                      <a:gd name="T28" fmla="*/ 18 w 48"/>
                      <a:gd name="T29" fmla="*/ 6 h 55"/>
                      <a:gd name="T30" fmla="*/ 22 w 48"/>
                      <a:gd name="T31" fmla="*/ 2 h 55"/>
                      <a:gd name="T32" fmla="*/ 24 w 48"/>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55">
                        <a:moveTo>
                          <a:pt x="48" y="0"/>
                        </a:moveTo>
                        <a:lnTo>
                          <a:pt x="46" y="7"/>
                        </a:lnTo>
                        <a:lnTo>
                          <a:pt x="42" y="16"/>
                        </a:lnTo>
                        <a:lnTo>
                          <a:pt x="36" y="25"/>
                        </a:lnTo>
                        <a:lnTo>
                          <a:pt x="30" y="35"/>
                        </a:lnTo>
                        <a:lnTo>
                          <a:pt x="23" y="43"/>
                        </a:lnTo>
                        <a:lnTo>
                          <a:pt x="16" y="50"/>
                        </a:lnTo>
                        <a:lnTo>
                          <a:pt x="8" y="54"/>
                        </a:lnTo>
                        <a:lnTo>
                          <a:pt x="1" y="55"/>
                        </a:lnTo>
                        <a:lnTo>
                          <a:pt x="0" y="53"/>
                        </a:lnTo>
                        <a:lnTo>
                          <a:pt x="2" y="47"/>
                        </a:lnTo>
                        <a:lnTo>
                          <a:pt x="9" y="39"/>
                        </a:lnTo>
                        <a:lnTo>
                          <a:pt x="17" y="30"/>
                        </a:lnTo>
                        <a:lnTo>
                          <a:pt x="27" y="21"/>
                        </a:lnTo>
                        <a:lnTo>
                          <a:pt x="36" y="12"/>
                        </a:lnTo>
                        <a:lnTo>
                          <a:pt x="44" y="5"/>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05" name="Freeform 166">
                    <a:extLst>
                      <a:ext uri="{FF2B5EF4-FFF2-40B4-BE49-F238E27FC236}">
                        <a16:creationId xmlns:a16="http://schemas.microsoft.com/office/drawing/2014/main" id="{317E30A6-FBF6-44C5-99DA-04D41E1C87BC}"/>
                      </a:ext>
                    </a:extLst>
                  </p:cNvPr>
                  <p:cNvSpPr>
                    <a:spLocks/>
                  </p:cNvSpPr>
                  <p:nvPr/>
                </p:nvSpPr>
                <p:spPr bwMode="auto">
                  <a:xfrm>
                    <a:off x="141" y="523"/>
                    <a:ext cx="11" cy="31"/>
                  </a:xfrm>
                  <a:custGeom>
                    <a:avLst/>
                    <a:gdLst>
                      <a:gd name="T0" fmla="*/ 0 w 22"/>
                      <a:gd name="T1" fmla="*/ 31 h 61"/>
                      <a:gd name="T2" fmla="*/ 1 w 22"/>
                      <a:gd name="T3" fmla="*/ 26 h 61"/>
                      <a:gd name="T4" fmla="*/ 4 w 22"/>
                      <a:gd name="T5" fmla="*/ 17 h 61"/>
                      <a:gd name="T6" fmla="*/ 8 w 22"/>
                      <a:gd name="T7" fmla="*/ 7 h 61"/>
                      <a:gd name="T8" fmla="*/ 11 w 22"/>
                      <a:gd name="T9" fmla="*/ 0 h 61"/>
                      <a:gd name="T10" fmla="*/ 11 w 22"/>
                      <a:gd name="T11" fmla="*/ 9 h 61"/>
                      <a:gd name="T12" fmla="*/ 9 w 22"/>
                      <a:gd name="T13" fmla="*/ 20 h 61"/>
                      <a:gd name="T14" fmla="*/ 6 w 22"/>
                      <a:gd name="T15" fmla="*/ 28 h 61"/>
                      <a:gd name="T16" fmla="*/ 0 w 22"/>
                      <a:gd name="T17" fmla="*/ 31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61"/>
                        </a:moveTo>
                        <a:lnTo>
                          <a:pt x="1" y="52"/>
                        </a:lnTo>
                        <a:lnTo>
                          <a:pt x="7" y="33"/>
                        </a:lnTo>
                        <a:lnTo>
                          <a:pt x="15" y="14"/>
                        </a:lnTo>
                        <a:lnTo>
                          <a:pt x="21" y="0"/>
                        </a:lnTo>
                        <a:lnTo>
                          <a:pt x="22" y="18"/>
                        </a:lnTo>
                        <a:lnTo>
                          <a:pt x="17" y="40"/>
                        </a:lnTo>
                        <a:lnTo>
                          <a:pt x="11" y="56"/>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06" name="Freeform 167">
                    <a:extLst>
                      <a:ext uri="{FF2B5EF4-FFF2-40B4-BE49-F238E27FC236}">
                        <a16:creationId xmlns:a16="http://schemas.microsoft.com/office/drawing/2014/main" id="{C7B74A84-29E1-4E70-A45C-A5C3201E778F}"/>
                      </a:ext>
                    </a:extLst>
                  </p:cNvPr>
                  <p:cNvSpPr>
                    <a:spLocks/>
                  </p:cNvSpPr>
                  <p:nvPr/>
                </p:nvSpPr>
                <p:spPr bwMode="auto">
                  <a:xfrm>
                    <a:off x="150" y="534"/>
                    <a:ext cx="11" cy="29"/>
                  </a:xfrm>
                  <a:custGeom>
                    <a:avLst/>
                    <a:gdLst>
                      <a:gd name="T0" fmla="*/ 0 w 22"/>
                      <a:gd name="T1" fmla="*/ 29 h 58"/>
                      <a:gd name="T2" fmla="*/ 1 w 22"/>
                      <a:gd name="T3" fmla="*/ 25 h 58"/>
                      <a:gd name="T4" fmla="*/ 4 w 22"/>
                      <a:gd name="T5" fmla="*/ 16 h 58"/>
                      <a:gd name="T6" fmla="*/ 9 w 22"/>
                      <a:gd name="T7" fmla="*/ 6 h 58"/>
                      <a:gd name="T8" fmla="*/ 11 w 22"/>
                      <a:gd name="T9" fmla="*/ 0 h 58"/>
                      <a:gd name="T10" fmla="*/ 11 w 22"/>
                      <a:gd name="T11" fmla="*/ 9 h 58"/>
                      <a:gd name="T12" fmla="*/ 9 w 22"/>
                      <a:gd name="T13" fmla="*/ 20 h 58"/>
                      <a:gd name="T14" fmla="*/ 6 w 22"/>
                      <a:gd name="T15" fmla="*/ 28 h 58"/>
                      <a:gd name="T16" fmla="*/ 0 w 22"/>
                      <a:gd name="T17" fmla="*/ 29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8">
                        <a:moveTo>
                          <a:pt x="0" y="58"/>
                        </a:moveTo>
                        <a:lnTo>
                          <a:pt x="2" y="49"/>
                        </a:lnTo>
                        <a:lnTo>
                          <a:pt x="8" y="31"/>
                        </a:lnTo>
                        <a:lnTo>
                          <a:pt x="17" y="12"/>
                        </a:lnTo>
                        <a:lnTo>
                          <a:pt x="21" y="0"/>
                        </a:lnTo>
                        <a:lnTo>
                          <a:pt x="22" y="18"/>
                        </a:lnTo>
                        <a:lnTo>
                          <a:pt x="18" y="39"/>
                        </a:lnTo>
                        <a:lnTo>
                          <a:pt x="11" y="55"/>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07" name="Freeform 168">
                    <a:extLst>
                      <a:ext uri="{FF2B5EF4-FFF2-40B4-BE49-F238E27FC236}">
                        <a16:creationId xmlns:a16="http://schemas.microsoft.com/office/drawing/2014/main" id="{CD930FE2-3C6C-407D-B648-D873C47F6384}"/>
                      </a:ext>
                    </a:extLst>
                  </p:cNvPr>
                  <p:cNvSpPr>
                    <a:spLocks/>
                  </p:cNvSpPr>
                  <p:nvPr/>
                </p:nvSpPr>
                <p:spPr bwMode="auto">
                  <a:xfrm>
                    <a:off x="104" y="504"/>
                    <a:ext cx="32" cy="149"/>
                  </a:xfrm>
                  <a:custGeom>
                    <a:avLst/>
                    <a:gdLst>
                      <a:gd name="T0" fmla="*/ 5 w 65"/>
                      <a:gd name="T1" fmla="*/ 2 h 298"/>
                      <a:gd name="T2" fmla="*/ 3 w 65"/>
                      <a:gd name="T3" fmla="*/ 1 h 298"/>
                      <a:gd name="T4" fmla="*/ 2 w 65"/>
                      <a:gd name="T5" fmla="*/ 1 h 298"/>
                      <a:gd name="T6" fmla="*/ 1 w 65"/>
                      <a:gd name="T7" fmla="*/ 1 h 298"/>
                      <a:gd name="T8" fmla="*/ 0 w 65"/>
                      <a:gd name="T9" fmla="*/ 0 h 298"/>
                      <a:gd name="T10" fmla="*/ 11 w 65"/>
                      <a:gd name="T11" fmla="*/ 22 h 298"/>
                      <a:gd name="T12" fmla="*/ 19 w 65"/>
                      <a:gd name="T13" fmla="*/ 43 h 298"/>
                      <a:gd name="T14" fmla="*/ 24 w 65"/>
                      <a:gd name="T15" fmla="*/ 64 h 298"/>
                      <a:gd name="T16" fmla="*/ 27 w 65"/>
                      <a:gd name="T17" fmla="*/ 84 h 298"/>
                      <a:gd name="T18" fmla="*/ 28 w 65"/>
                      <a:gd name="T19" fmla="*/ 102 h 298"/>
                      <a:gd name="T20" fmla="*/ 29 w 65"/>
                      <a:gd name="T21" fmla="*/ 119 h 298"/>
                      <a:gd name="T22" fmla="*/ 29 w 65"/>
                      <a:gd name="T23" fmla="*/ 135 h 298"/>
                      <a:gd name="T24" fmla="*/ 28 w 65"/>
                      <a:gd name="T25" fmla="*/ 149 h 298"/>
                      <a:gd name="T26" fmla="*/ 30 w 65"/>
                      <a:gd name="T27" fmla="*/ 138 h 298"/>
                      <a:gd name="T28" fmla="*/ 32 w 65"/>
                      <a:gd name="T29" fmla="*/ 123 h 298"/>
                      <a:gd name="T30" fmla="*/ 32 w 65"/>
                      <a:gd name="T31" fmla="*/ 103 h 298"/>
                      <a:gd name="T32" fmla="*/ 31 w 65"/>
                      <a:gd name="T33" fmla="*/ 81 h 298"/>
                      <a:gd name="T34" fmla="*/ 28 w 65"/>
                      <a:gd name="T35" fmla="*/ 58 h 298"/>
                      <a:gd name="T36" fmla="*/ 22 w 65"/>
                      <a:gd name="T37" fmla="*/ 36 h 298"/>
                      <a:gd name="T38" fmla="*/ 15 w 65"/>
                      <a:gd name="T39" fmla="*/ 17 h 298"/>
                      <a:gd name="T40" fmla="*/ 5 w 65"/>
                      <a:gd name="T41" fmla="*/ 2 h 2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98">
                        <a:moveTo>
                          <a:pt x="10" y="3"/>
                        </a:moveTo>
                        <a:lnTo>
                          <a:pt x="7" y="2"/>
                        </a:lnTo>
                        <a:lnTo>
                          <a:pt x="5" y="1"/>
                        </a:lnTo>
                        <a:lnTo>
                          <a:pt x="3" y="1"/>
                        </a:lnTo>
                        <a:lnTo>
                          <a:pt x="0" y="0"/>
                        </a:lnTo>
                        <a:lnTo>
                          <a:pt x="22" y="43"/>
                        </a:lnTo>
                        <a:lnTo>
                          <a:pt x="38" y="86"/>
                        </a:lnTo>
                        <a:lnTo>
                          <a:pt x="49" y="128"/>
                        </a:lnTo>
                        <a:lnTo>
                          <a:pt x="55" y="167"/>
                        </a:lnTo>
                        <a:lnTo>
                          <a:pt x="57" y="204"/>
                        </a:lnTo>
                        <a:lnTo>
                          <a:pt x="58" y="238"/>
                        </a:lnTo>
                        <a:lnTo>
                          <a:pt x="58" y="269"/>
                        </a:lnTo>
                        <a:lnTo>
                          <a:pt x="57" y="298"/>
                        </a:lnTo>
                        <a:lnTo>
                          <a:pt x="61" y="276"/>
                        </a:lnTo>
                        <a:lnTo>
                          <a:pt x="65" y="245"/>
                        </a:lnTo>
                        <a:lnTo>
                          <a:pt x="65" y="205"/>
                        </a:lnTo>
                        <a:lnTo>
                          <a:pt x="63" y="161"/>
                        </a:lnTo>
                        <a:lnTo>
                          <a:pt x="56" y="116"/>
                        </a:lnTo>
                        <a:lnTo>
                          <a:pt x="45" y="72"/>
                        </a:lnTo>
                        <a:lnTo>
                          <a:pt x="30" y="34"/>
                        </a:lnTo>
                        <a:lnTo>
                          <a:pt x="1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08" name="Freeform 169">
                    <a:extLst>
                      <a:ext uri="{FF2B5EF4-FFF2-40B4-BE49-F238E27FC236}">
                        <a16:creationId xmlns:a16="http://schemas.microsoft.com/office/drawing/2014/main" id="{ED30598D-F7A8-4E93-A39E-44562F66DC3E}"/>
                      </a:ext>
                    </a:extLst>
                  </p:cNvPr>
                  <p:cNvSpPr>
                    <a:spLocks/>
                  </p:cNvSpPr>
                  <p:nvPr/>
                </p:nvSpPr>
                <p:spPr bwMode="auto">
                  <a:xfrm>
                    <a:off x="112" y="622"/>
                    <a:ext cx="23" cy="22"/>
                  </a:xfrm>
                  <a:custGeom>
                    <a:avLst/>
                    <a:gdLst>
                      <a:gd name="T0" fmla="*/ 0 w 44"/>
                      <a:gd name="T1" fmla="*/ 22 h 44"/>
                      <a:gd name="T2" fmla="*/ 1 w 44"/>
                      <a:gd name="T3" fmla="*/ 22 h 44"/>
                      <a:gd name="T4" fmla="*/ 3 w 44"/>
                      <a:gd name="T5" fmla="*/ 22 h 44"/>
                      <a:gd name="T6" fmla="*/ 7 w 44"/>
                      <a:gd name="T7" fmla="*/ 20 h 44"/>
                      <a:gd name="T8" fmla="*/ 11 w 44"/>
                      <a:gd name="T9" fmla="*/ 18 h 44"/>
                      <a:gd name="T10" fmla="*/ 15 w 44"/>
                      <a:gd name="T11" fmla="*/ 14 h 44"/>
                      <a:gd name="T12" fmla="*/ 19 w 44"/>
                      <a:gd name="T13" fmla="*/ 10 h 44"/>
                      <a:gd name="T14" fmla="*/ 21 w 44"/>
                      <a:gd name="T15" fmla="*/ 5 h 44"/>
                      <a:gd name="T16" fmla="*/ 23 w 44"/>
                      <a:gd name="T17" fmla="*/ 0 h 44"/>
                      <a:gd name="T18" fmla="*/ 21 w 44"/>
                      <a:gd name="T19" fmla="*/ 3 h 44"/>
                      <a:gd name="T20" fmla="*/ 17 w 44"/>
                      <a:gd name="T21" fmla="*/ 6 h 44"/>
                      <a:gd name="T22" fmla="*/ 14 w 44"/>
                      <a:gd name="T23" fmla="*/ 9 h 44"/>
                      <a:gd name="T24" fmla="*/ 9 w 44"/>
                      <a:gd name="T25" fmla="*/ 12 h 44"/>
                      <a:gd name="T26" fmla="*/ 5 w 44"/>
                      <a:gd name="T27" fmla="*/ 15 h 44"/>
                      <a:gd name="T28" fmla="*/ 2 w 44"/>
                      <a:gd name="T29" fmla="*/ 18 h 44"/>
                      <a:gd name="T30" fmla="*/ 1 w 44"/>
                      <a:gd name="T31" fmla="*/ 20 h 44"/>
                      <a:gd name="T32" fmla="*/ 0 w 44"/>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44">
                        <a:moveTo>
                          <a:pt x="0" y="43"/>
                        </a:moveTo>
                        <a:lnTo>
                          <a:pt x="2" y="44"/>
                        </a:lnTo>
                        <a:lnTo>
                          <a:pt x="6" y="43"/>
                        </a:lnTo>
                        <a:lnTo>
                          <a:pt x="13" y="39"/>
                        </a:lnTo>
                        <a:lnTo>
                          <a:pt x="21" y="35"/>
                        </a:lnTo>
                        <a:lnTo>
                          <a:pt x="28" y="28"/>
                        </a:lnTo>
                        <a:lnTo>
                          <a:pt x="36" y="20"/>
                        </a:lnTo>
                        <a:lnTo>
                          <a:pt x="41" y="10"/>
                        </a:lnTo>
                        <a:lnTo>
                          <a:pt x="44" y="0"/>
                        </a:lnTo>
                        <a:lnTo>
                          <a:pt x="40" y="6"/>
                        </a:lnTo>
                        <a:lnTo>
                          <a:pt x="33" y="12"/>
                        </a:lnTo>
                        <a:lnTo>
                          <a:pt x="26" y="17"/>
                        </a:lnTo>
                        <a:lnTo>
                          <a:pt x="18" y="23"/>
                        </a:lnTo>
                        <a:lnTo>
                          <a:pt x="10" y="30"/>
                        </a:lnTo>
                        <a:lnTo>
                          <a:pt x="4" y="35"/>
                        </a:lnTo>
                        <a:lnTo>
                          <a:pt x="1" y="39"/>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09" name="Freeform 170">
                    <a:extLst>
                      <a:ext uri="{FF2B5EF4-FFF2-40B4-BE49-F238E27FC236}">
                        <a16:creationId xmlns:a16="http://schemas.microsoft.com/office/drawing/2014/main" id="{3D7347A2-BE2C-4635-B410-C82739B72EFA}"/>
                      </a:ext>
                    </a:extLst>
                  </p:cNvPr>
                  <p:cNvSpPr>
                    <a:spLocks/>
                  </p:cNvSpPr>
                  <p:nvPr/>
                </p:nvSpPr>
                <p:spPr bwMode="auto">
                  <a:xfrm>
                    <a:off x="110" y="595"/>
                    <a:ext cx="26" cy="28"/>
                  </a:xfrm>
                  <a:custGeom>
                    <a:avLst/>
                    <a:gdLst>
                      <a:gd name="T0" fmla="*/ 0 w 52"/>
                      <a:gd name="T1" fmla="*/ 27 h 55"/>
                      <a:gd name="T2" fmla="*/ 2 w 52"/>
                      <a:gd name="T3" fmla="*/ 28 h 55"/>
                      <a:gd name="T4" fmla="*/ 5 w 52"/>
                      <a:gd name="T5" fmla="*/ 27 h 55"/>
                      <a:gd name="T6" fmla="*/ 8 w 52"/>
                      <a:gd name="T7" fmla="*/ 24 h 55"/>
                      <a:gd name="T8" fmla="*/ 13 w 52"/>
                      <a:gd name="T9" fmla="*/ 21 h 55"/>
                      <a:gd name="T10" fmla="*/ 17 w 52"/>
                      <a:gd name="T11" fmla="*/ 16 h 55"/>
                      <a:gd name="T12" fmla="*/ 21 w 52"/>
                      <a:gd name="T13" fmla="*/ 11 h 55"/>
                      <a:gd name="T14" fmla="*/ 24 w 52"/>
                      <a:gd name="T15" fmla="*/ 6 h 55"/>
                      <a:gd name="T16" fmla="*/ 26 w 52"/>
                      <a:gd name="T17" fmla="*/ 0 h 55"/>
                      <a:gd name="T18" fmla="*/ 24 w 52"/>
                      <a:gd name="T19" fmla="*/ 3 h 55"/>
                      <a:gd name="T20" fmla="*/ 20 w 52"/>
                      <a:gd name="T21" fmla="*/ 5 h 55"/>
                      <a:gd name="T22" fmla="*/ 16 w 52"/>
                      <a:gd name="T23" fmla="*/ 9 h 55"/>
                      <a:gd name="T24" fmla="*/ 12 w 52"/>
                      <a:gd name="T25" fmla="*/ 13 h 55"/>
                      <a:gd name="T26" fmla="*/ 7 w 52"/>
                      <a:gd name="T27" fmla="*/ 18 h 55"/>
                      <a:gd name="T28" fmla="*/ 3 w 52"/>
                      <a:gd name="T29" fmla="*/ 22 h 55"/>
                      <a:gd name="T30" fmla="*/ 1 w 52"/>
                      <a:gd name="T31" fmla="*/ 25 h 55"/>
                      <a:gd name="T32" fmla="*/ 0 w 52"/>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5">
                        <a:moveTo>
                          <a:pt x="0" y="54"/>
                        </a:moveTo>
                        <a:lnTo>
                          <a:pt x="3" y="55"/>
                        </a:lnTo>
                        <a:lnTo>
                          <a:pt x="9" y="54"/>
                        </a:lnTo>
                        <a:lnTo>
                          <a:pt x="16" y="48"/>
                        </a:lnTo>
                        <a:lnTo>
                          <a:pt x="25" y="41"/>
                        </a:lnTo>
                        <a:lnTo>
                          <a:pt x="33" y="32"/>
                        </a:lnTo>
                        <a:lnTo>
                          <a:pt x="41" y="22"/>
                        </a:lnTo>
                        <a:lnTo>
                          <a:pt x="48" y="11"/>
                        </a:lnTo>
                        <a:lnTo>
                          <a:pt x="52" y="0"/>
                        </a:lnTo>
                        <a:lnTo>
                          <a:pt x="48" y="5"/>
                        </a:lnTo>
                        <a:lnTo>
                          <a:pt x="40" y="10"/>
                        </a:lnTo>
                        <a:lnTo>
                          <a:pt x="32" y="18"/>
                        </a:lnTo>
                        <a:lnTo>
                          <a:pt x="23" y="26"/>
                        </a:lnTo>
                        <a:lnTo>
                          <a:pt x="14" y="35"/>
                        </a:lnTo>
                        <a:lnTo>
                          <a:pt x="6" y="43"/>
                        </a:lnTo>
                        <a:lnTo>
                          <a:pt x="1" y="50"/>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10" name="Freeform 171">
                    <a:extLst>
                      <a:ext uri="{FF2B5EF4-FFF2-40B4-BE49-F238E27FC236}">
                        <a16:creationId xmlns:a16="http://schemas.microsoft.com/office/drawing/2014/main" id="{DE041C35-8EF2-44DB-9779-F8E859B74A9C}"/>
                      </a:ext>
                    </a:extLst>
                  </p:cNvPr>
                  <p:cNvSpPr>
                    <a:spLocks/>
                  </p:cNvSpPr>
                  <p:nvPr/>
                </p:nvSpPr>
                <p:spPr bwMode="auto">
                  <a:xfrm>
                    <a:off x="105" y="582"/>
                    <a:ext cx="29" cy="24"/>
                  </a:xfrm>
                  <a:custGeom>
                    <a:avLst/>
                    <a:gdLst>
                      <a:gd name="T0" fmla="*/ 0 w 57"/>
                      <a:gd name="T1" fmla="*/ 23 h 49"/>
                      <a:gd name="T2" fmla="*/ 2 w 57"/>
                      <a:gd name="T3" fmla="*/ 24 h 49"/>
                      <a:gd name="T4" fmla="*/ 6 w 57"/>
                      <a:gd name="T5" fmla="*/ 24 h 49"/>
                      <a:gd name="T6" fmla="*/ 10 w 57"/>
                      <a:gd name="T7" fmla="*/ 21 h 49"/>
                      <a:gd name="T8" fmla="*/ 15 w 57"/>
                      <a:gd name="T9" fmla="*/ 18 h 49"/>
                      <a:gd name="T10" fmla="*/ 20 w 57"/>
                      <a:gd name="T11" fmla="*/ 14 h 49"/>
                      <a:gd name="T12" fmla="*/ 24 w 57"/>
                      <a:gd name="T13" fmla="*/ 10 h 49"/>
                      <a:gd name="T14" fmla="*/ 27 w 57"/>
                      <a:gd name="T15" fmla="*/ 5 h 49"/>
                      <a:gd name="T16" fmla="*/ 29 w 57"/>
                      <a:gd name="T17" fmla="*/ 0 h 49"/>
                      <a:gd name="T18" fmla="*/ 27 w 57"/>
                      <a:gd name="T19" fmla="*/ 1 h 49"/>
                      <a:gd name="T20" fmla="*/ 23 w 57"/>
                      <a:gd name="T21" fmla="*/ 4 h 49"/>
                      <a:gd name="T22" fmla="*/ 18 w 57"/>
                      <a:gd name="T23" fmla="*/ 7 h 49"/>
                      <a:gd name="T24" fmla="*/ 13 w 57"/>
                      <a:gd name="T25" fmla="*/ 11 h 49"/>
                      <a:gd name="T26" fmla="*/ 8 w 57"/>
                      <a:gd name="T27" fmla="*/ 14 h 49"/>
                      <a:gd name="T28" fmla="*/ 4 w 57"/>
                      <a:gd name="T29" fmla="*/ 18 h 49"/>
                      <a:gd name="T30" fmla="*/ 1 w 57"/>
                      <a:gd name="T31" fmla="*/ 21 h 49"/>
                      <a:gd name="T32" fmla="*/ 0 w 57"/>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49">
                        <a:moveTo>
                          <a:pt x="0" y="47"/>
                        </a:moveTo>
                        <a:lnTo>
                          <a:pt x="3" y="49"/>
                        </a:lnTo>
                        <a:lnTo>
                          <a:pt x="11" y="48"/>
                        </a:lnTo>
                        <a:lnTo>
                          <a:pt x="19" y="43"/>
                        </a:lnTo>
                        <a:lnTo>
                          <a:pt x="30" y="37"/>
                        </a:lnTo>
                        <a:lnTo>
                          <a:pt x="39" y="29"/>
                        </a:lnTo>
                        <a:lnTo>
                          <a:pt x="48" y="20"/>
                        </a:lnTo>
                        <a:lnTo>
                          <a:pt x="54" y="10"/>
                        </a:lnTo>
                        <a:lnTo>
                          <a:pt x="57" y="0"/>
                        </a:lnTo>
                        <a:lnTo>
                          <a:pt x="53" y="3"/>
                        </a:lnTo>
                        <a:lnTo>
                          <a:pt x="46" y="9"/>
                        </a:lnTo>
                        <a:lnTo>
                          <a:pt x="35" y="14"/>
                        </a:lnTo>
                        <a:lnTo>
                          <a:pt x="25" y="22"/>
                        </a:lnTo>
                        <a:lnTo>
                          <a:pt x="16" y="29"/>
                        </a:lnTo>
                        <a:lnTo>
                          <a:pt x="7" y="37"/>
                        </a:lnTo>
                        <a:lnTo>
                          <a:pt x="1" y="43"/>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11" name="Freeform 172">
                    <a:extLst>
                      <a:ext uri="{FF2B5EF4-FFF2-40B4-BE49-F238E27FC236}">
                        <a16:creationId xmlns:a16="http://schemas.microsoft.com/office/drawing/2014/main" id="{18506F17-DD3C-4F60-A8A4-02D6C754FEE4}"/>
                      </a:ext>
                    </a:extLst>
                  </p:cNvPr>
                  <p:cNvSpPr>
                    <a:spLocks/>
                  </p:cNvSpPr>
                  <p:nvPr/>
                </p:nvSpPr>
                <p:spPr bwMode="auto">
                  <a:xfrm>
                    <a:off x="104" y="557"/>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10" y="40"/>
                        </a:lnTo>
                        <a:lnTo>
                          <a:pt x="18" y="35"/>
                        </a:lnTo>
                        <a:lnTo>
                          <a:pt x="27" y="30"/>
                        </a:lnTo>
                        <a:lnTo>
                          <a:pt x="36" y="23"/>
                        </a:lnTo>
                        <a:lnTo>
                          <a:pt x="44" y="16"/>
                        </a:lnTo>
                        <a:lnTo>
                          <a:pt x="51" y="8"/>
                        </a:lnTo>
                        <a:lnTo>
                          <a:pt x="53" y="0"/>
                        </a:lnTo>
                        <a:lnTo>
                          <a:pt x="49" y="3"/>
                        </a:lnTo>
                        <a:lnTo>
                          <a:pt x="41" y="8"/>
                        </a:lnTo>
                        <a:lnTo>
                          <a:pt x="32" y="12"/>
                        </a:lnTo>
                        <a:lnTo>
                          <a:pt x="22" y="18"/>
                        </a:lnTo>
                        <a:lnTo>
                          <a:pt x="13" y="24"/>
                        </a:lnTo>
                        <a:lnTo>
                          <a:pt x="5" y="30"/>
                        </a:lnTo>
                        <a:lnTo>
                          <a:pt x="2"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12" name="Freeform 173">
                    <a:extLst>
                      <a:ext uri="{FF2B5EF4-FFF2-40B4-BE49-F238E27FC236}">
                        <a16:creationId xmlns:a16="http://schemas.microsoft.com/office/drawing/2014/main" id="{919FFFF0-4A00-4AEC-BCAF-CDE5396C5635}"/>
                      </a:ext>
                    </a:extLst>
                  </p:cNvPr>
                  <p:cNvSpPr>
                    <a:spLocks/>
                  </p:cNvSpPr>
                  <p:nvPr/>
                </p:nvSpPr>
                <p:spPr bwMode="auto">
                  <a:xfrm>
                    <a:off x="103" y="546"/>
                    <a:ext cx="24" cy="15"/>
                  </a:xfrm>
                  <a:custGeom>
                    <a:avLst/>
                    <a:gdLst>
                      <a:gd name="T0" fmla="*/ 0 w 49"/>
                      <a:gd name="T1" fmla="*/ 13 h 30"/>
                      <a:gd name="T2" fmla="*/ 1 w 49"/>
                      <a:gd name="T3" fmla="*/ 15 h 30"/>
                      <a:gd name="T4" fmla="*/ 4 w 49"/>
                      <a:gd name="T5" fmla="*/ 15 h 30"/>
                      <a:gd name="T6" fmla="*/ 7 w 49"/>
                      <a:gd name="T7" fmla="*/ 15 h 30"/>
                      <a:gd name="T8" fmla="*/ 11 w 49"/>
                      <a:gd name="T9" fmla="*/ 13 h 30"/>
                      <a:gd name="T10" fmla="*/ 15 w 49"/>
                      <a:gd name="T11" fmla="*/ 11 h 30"/>
                      <a:gd name="T12" fmla="*/ 19 w 49"/>
                      <a:gd name="T13" fmla="*/ 8 h 30"/>
                      <a:gd name="T14" fmla="*/ 22 w 49"/>
                      <a:gd name="T15" fmla="*/ 5 h 30"/>
                      <a:gd name="T16" fmla="*/ 24 w 49"/>
                      <a:gd name="T17" fmla="*/ 0 h 30"/>
                      <a:gd name="T18" fmla="*/ 22 w 49"/>
                      <a:gd name="T19" fmla="*/ 1 h 30"/>
                      <a:gd name="T20" fmla="*/ 18 w 49"/>
                      <a:gd name="T21" fmla="*/ 3 h 30"/>
                      <a:gd name="T22" fmla="*/ 14 w 49"/>
                      <a:gd name="T23" fmla="*/ 5 h 30"/>
                      <a:gd name="T24" fmla="*/ 10 w 49"/>
                      <a:gd name="T25" fmla="*/ 7 h 30"/>
                      <a:gd name="T26" fmla="*/ 6 w 49"/>
                      <a:gd name="T27" fmla="*/ 8 h 30"/>
                      <a:gd name="T28" fmla="*/ 2 w 49"/>
                      <a:gd name="T29" fmla="*/ 10 h 30"/>
                      <a:gd name="T30" fmla="*/ 0 w 49"/>
                      <a:gd name="T31" fmla="*/ 12 h 30"/>
                      <a:gd name="T32" fmla="*/ 0 w 49"/>
                      <a:gd name="T33" fmla="*/ 1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0">
                        <a:moveTo>
                          <a:pt x="0" y="26"/>
                        </a:moveTo>
                        <a:lnTo>
                          <a:pt x="2" y="29"/>
                        </a:lnTo>
                        <a:lnTo>
                          <a:pt x="8" y="30"/>
                        </a:lnTo>
                        <a:lnTo>
                          <a:pt x="15" y="29"/>
                        </a:lnTo>
                        <a:lnTo>
                          <a:pt x="23" y="26"/>
                        </a:lnTo>
                        <a:lnTo>
                          <a:pt x="31" y="22"/>
                        </a:lnTo>
                        <a:lnTo>
                          <a:pt x="39" y="16"/>
                        </a:lnTo>
                        <a:lnTo>
                          <a:pt x="45" y="9"/>
                        </a:lnTo>
                        <a:lnTo>
                          <a:pt x="49" y="0"/>
                        </a:lnTo>
                        <a:lnTo>
                          <a:pt x="44" y="2"/>
                        </a:lnTo>
                        <a:lnTo>
                          <a:pt x="37" y="6"/>
                        </a:lnTo>
                        <a:lnTo>
                          <a:pt x="28" y="9"/>
                        </a:lnTo>
                        <a:lnTo>
                          <a:pt x="20" y="13"/>
                        </a:lnTo>
                        <a:lnTo>
                          <a:pt x="12" y="16"/>
                        </a:lnTo>
                        <a:lnTo>
                          <a:pt x="5" y="20"/>
                        </a:lnTo>
                        <a:lnTo>
                          <a:pt x="1" y="23"/>
                        </a:lnTo>
                        <a:lnTo>
                          <a:pt x="0" y="2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13" name="Freeform 174">
                    <a:extLst>
                      <a:ext uri="{FF2B5EF4-FFF2-40B4-BE49-F238E27FC236}">
                        <a16:creationId xmlns:a16="http://schemas.microsoft.com/office/drawing/2014/main" id="{58DCF5AC-C55C-49E5-93E9-40723D0463B7}"/>
                      </a:ext>
                    </a:extLst>
                  </p:cNvPr>
                  <p:cNvSpPr>
                    <a:spLocks/>
                  </p:cNvSpPr>
                  <p:nvPr/>
                </p:nvSpPr>
                <p:spPr bwMode="auto">
                  <a:xfrm>
                    <a:off x="100" y="523"/>
                    <a:ext cx="18" cy="12"/>
                  </a:xfrm>
                  <a:custGeom>
                    <a:avLst/>
                    <a:gdLst>
                      <a:gd name="T0" fmla="*/ 0 w 37"/>
                      <a:gd name="T1" fmla="*/ 11 h 23"/>
                      <a:gd name="T2" fmla="*/ 1 w 37"/>
                      <a:gd name="T3" fmla="*/ 12 h 23"/>
                      <a:gd name="T4" fmla="*/ 3 w 37"/>
                      <a:gd name="T5" fmla="*/ 12 h 23"/>
                      <a:gd name="T6" fmla="*/ 6 w 37"/>
                      <a:gd name="T7" fmla="*/ 11 h 23"/>
                      <a:gd name="T8" fmla="*/ 10 w 37"/>
                      <a:gd name="T9" fmla="*/ 9 h 23"/>
                      <a:gd name="T10" fmla="*/ 13 w 37"/>
                      <a:gd name="T11" fmla="*/ 7 h 23"/>
                      <a:gd name="T12" fmla="*/ 15 w 37"/>
                      <a:gd name="T13" fmla="*/ 5 h 23"/>
                      <a:gd name="T14" fmla="*/ 18 w 37"/>
                      <a:gd name="T15" fmla="*/ 2 h 23"/>
                      <a:gd name="T16" fmla="*/ 18 w 37"/>
                      <a:gd name="T17" fmla="*/ 0 h 23"/>
                      <a:gd name="T18" fmla="*/ 17 w 37"/>
                      <a:gd name="T19" fmla="*/ 1 h 23"/>
                      <a:gd name="T20" fmla="*/ 14 w 37"/>
                      <a:gd name="T21" fmla="*/ 2 h 23"/>
                      <a:gd name="T22" fmla="*/ 11 w 37"/>
                      <a:gd name="T23" fmla="*/ 4 h 23"/>
                      <a:gd name="T24" fmla="*/ 8 w 37"/>
                      <a:gd name="T25" fmla="*/ 5 h 23"/>
                      <a:gd name="T26" fmla="*/ 5 w 37"/>
                      <a:gd name="T27" fmla="*/ 6 h 23"/>
                      <a:gd name="T28" fmla="*/ 2 w 37"/>
                      <a:gd name="T29" fmla="*/ 8 h 23"/>
                      <a:gd name="T30" fmla="*/ 0 w 37"/>
                      <a:gd name="T31" fmla="*/ 9 h 23"/>
                      <a:gd name="T32" fmla="*/ 0 w 37"/>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3">
                        <a:moveTo>
                          <a:pt x="0" y="21"/>
                        </a:moveTo>
                        <a:lnTo>
                          <a:pt x="3" y="23"/>
                        </a:lnTo>
                        <a:lnTo>
                          <a:pt x="7" y="23"/>
                        </a:lnTo>
                        <a:lnTo>
                          <a:pt x="13" y="21"/>
                        </a:lnTo>
                        <a:lnTo>
                          <a:pt x="20" y="18"/>
                        </a:lnTo>
                        <a:lnTo>
                          <a:pt x="27" y="14"/>
                        </a:lnTo>
                        <a:lnTo>
                          <a:pt x="31" y="9"/>
                        </a:lnTo>
                        <a:lnTo>
                          <a:pt x="36" y="4"/>
                        </a:lnTo>
                        <a:lnTo>
                          <a:pt x="37" y="0"/>
                        </a:lnTo>
                        <a:lnTo>
                          <a:pt x="34" y="2"/>
                        </a:lnTo>
                        <a:lnTo>
                          <a:pt x="28" y="4"/>
                        </a:lnTo>
                        <a:lnTo>
                          <a:pt x="22" y="7"/>
                        </a:lnTo>
                        <a:lnTo>
                          <a:pt x="16" y="9"/>
                        </a:lnTo>
                        <a:lnTo>
                          <a:pt x="11" y="11"/>
                        </a:lnTo>
                        <a:lnTo>
                          <a:pt x="5" y="15"/>
                        </a:lnTo>
                        <a:lnTo>
                          <a:pt x="1" y="17"/>
                        </a:lnTo>
                        <a:lnTo>
                          <a:pt x="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14" name="Freeform 175">
                    <a:extLst>
                      <a:ext uri="{FF2B5EF4-FFF2-40B4-BE49-F238E27FC236}">
                        <a16:creationId xmlns:a16="http://schemas.microsoft.com/office/drawing/2014/main" id="{E8335EDE-E73E-4417-ABC6-6672DD911142}"/>
                      </a:ext>
                    </a:extLst>
                  </p:cNvPr>
                  <p:cNvSpPr>
                    <a:spLocks/>
                  </p:cNvSpPr>
                  <p:nvPr/>
                </p:nvSpPr>
                <p:spPr bwMode="auto">
                  <a:xfrm>
                    <a:off x="101" y="513"/>
                    <a:ext cx="12" cy="9"/>
                  </a:xfrm>
                  <a:custGeom>
                    <a:avLst/>
                    <a:gdLst>
                      <a:gd name="T0" fmla="*/ 1 w 24"/>
                      <a:gd name="T1" fmla="*/ 8 h 17"/>
                      <a:gd name="T2" fmla="*/ 4 w 24"/>
                      <a:gd name="T3" fmla="*/ 9 h 17"/>
                      <a:gd name="T4" fmla="*/ 9 w 24"/>
                      <a:gd name="T5" fmla="*/ 8 h 17"/>
                      <a:gd name="T6" fmla="*/ 12 w 24"/>
                      <a:gd name="T7" fmla="*/ 4 h 17"/>
                      <a:gd name="T8" fmla="*/ 12 w 24"/>
                      <a:gd name="T9" fmla="*/ 0 h 17"/>
                      <a:gd name="T10" fmla="*/ 9 w 24"/>
                      <a:gd name="T11" fmla="*/ 4 h 17"/>
                      <a:gd name="T12" fmla="*/ 5 w 24"/>
                      <a:gd name="T13" fmla="*/ 5 h 17"/>
                      <a:gd name="T14" fmla="*/ 0 w 24"/>
                      <a:gd name="T15" fmla="*/ 6 h 17"/>
                      <a:gd name="T16" fmla="*/ 1 w 24"/>
                      <a:gd name="T17" fmla="*/ 8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17">
                        <a:moveTo>
                          <a:pt x="1" y="16"/>
                        </a:moveTo>
                        <a:lnTo>
                          <a:pt x="8" y="17"/>
                        </a:lnTo>
                        <a:lnTo>
                          <a:pt x="17" y="15"/>
                        </a:lnTo>
                        <a:lnTo>
                          <a:pt x="24" y="8"/>
                        </a:lnTo>
                        <a:lnTo>
                          <a:pt x="23" y="0"/>
                        </a:lnTo>
                        <a:lnTo>
                          <a:pt x="18" y="7"/>
                        </a:lnTo>
                        <a:lnTo>
                          <a:pt x="9" y="9"/>
                        </a:lnTo>
                        <a:lnTo>
                          <a:pt x="0" y="12"/>
                        </a:lnTo>
                        <a:lnTo>
                          <a:pt x="1"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15" name="Freeform 176">
                    <a:extLst>
                      <a:ext uri="{FF2B5EF4-FFF2-40B4-BE49-F238E27FC236}">
                        <a16:creationId xmlns:a16="http://schemas.microsoft.com/office/drawing/2014/main" id="{26F43098-D425-4E9A-A9CC-654028137287}"/>
                      </a:ext>
                    </a:extLst>
                  </p:cNvPr>
                  <p:cNvSpPr>
                    <a:spLocks/>
                  </p:cNvSpPr>
                  <p:nvPr/>
                </p:nvSpPr>
                <p:spPr bwMode="auto">
                  <a:xfrm>
                    <a:off x="111" y="608"/>
                    <a:ext cx="24" cy="25"/>
                  </a:xfrm>
                  <a:custGeom>
                    <a:avLst/>
                    <a:gdLst>
                      <a:gd name="T0" fmla="*/ 0 w 49"/>
                      <a:gd name="T1" fmla="*/ 24 h 50"/>
                      <a:gd name="T2" fmla="*/ 2 w 49"/>
                      <a:gd name="T3" fmla="*/ 25 h 50"/>
                      <a:gd name="T4" fmla="*/ 4 w 49"/>
                      <a:gd name="T5" fmla="*/ 24 h 50"/>
                      <a:gd name="T6" fmla="*/ 8 w 49"/>
                      <a:gd name="T7" fmla="*/ 22 h 50"/>
                      <a:gd name="T8" fmla="*/ 12 w 49"/>
                      <a:gd name="T9" fmla="*/ 19 h 50"/>
                      <a:gd name="T10" fmla="*/ 16 w 49"/>
                      <a:gd name="T11" fmla="*/ 15 h 50"/>
                      <a:gd name="T12" fmla="*/ 19 w 49"/>
                      <a:gd name="T13" fmla="*/ 11 h 50"/>
                      <a:gd name="T14" fmla="*/ 22 w 49"/>
                      <a:gd name="T15" fmla="*/ 6 h 50"/>
                      <a:gd name="T16" fmla="*/ 24 w 49"/>
                      <a:gd name="T17" fmla="*/ 0 h 50"/>
                      <a:gd name="T18" fmla="*/ 22 w 49"/>
                      <a:gd name="T19" fmla="*/ 2 h 50"/>
                      <a:gd name="T20" fmla="*/ 19 w 49"/>
                      <a:gd name="T21" fmla="*/ 5 h 50"/>
                      <a:gd name="T22" fmla="*/ 15 w 49"/>
                      <a:gd name="T23" fmla="*/ 8 h 50"/>
                      <a:gd name="T24" fmla="*/ 10 w 49"/>
                      <a:gd name="T25" fmla="*/ 12 h 50"/>
                      <a:gd name="T26" fmla="*/ 6 w 49"/>
                      <a:gd name="T27" fmla="*/ 15 h 50"/>
                      <a:gd name="T28" fmla="*/ 3 w 49"/>
                      <a:gd name="T29" fmla="*/ 19 h 50"/>
                      <a:gd name="T30" fmla="*/ 0 w 49"/>
                      <a:gd name="T31" fmla="*/ 22 h 50"/>
                      <a:gd name="T32" fmla="*/ 0 w 49"/>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0">
                        <a:moveTo>
                          <a:pt x="0" y="48"/>
                        </a:moveTo>
                        <a:lnTo>
                          <a:pt x="4" y="50"/>
                        </a:lnTo>
                        <a:lnTo>
                          <a:pt x="9" y="48"/>
                        </a:lnTo>
                        <a:lnTo>
                          <a:pt x="16" y="44"/>
                        </a:lnTo>
                        <a:lnTo>
                          <a:pt x="24" y="38"/>
                        </a:lnTo>
                        <a:lnTo>
                          <a:pt x="33" y="30"/>
                        </a:lnTo>
                        <a:lnTo>
                          <a:pt x="39" y="21"/>
                        </a:lnTo>
                        <a:lnTo>
                          <a:pt x="45" y="11"/>
                        </a:lnTo>
                        <a:lnTo>
                          <a:pt x="49" y="0"/>
                        </a:lnTo>
                        <a:lnTo>
                          <a:pt x="45" y="4"/>
                        </a:lnTo>
                        <a:lnTo>
                          <a:pt x="38" y="10"/>
                        </a:lnTo>
                        <a:lnTo>
                          <a:pt x="30" y="16"/>
                        </a:lnTo>
                        <a:lnTo>
                          <a:pt x="21" y="23"/>
                        </a:lnTo>
                        <a:lnTo>
                          <a:pt x="13" y="30"/>
                        </a:lnTo>
                        <a:lnTo>
                          <a:pt x="6" y="37"/>
                        </a:lnTo>
                        <a:lnTo>
                          <a:pt x="1" y="43"/>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16" name="Freeform 177">
                    <a:extLst>
                      <a:ext uri="{FF2B5EF4-FFF2-40B4-BE49-F238E27FC236}">
                        <a16:creationId xmlns:a16="http://schemas.microsoft.com/office/drawing/2014/main" id="{34F88DAE-5CD0-46D7-964D-808E82C518C3}"/>
                      </a:ext>
                    </a:extLst>
                  </p:cNvPr>
                  <p:cNvSpPr>
                    <a:spLocks/>
                  </p:cNvSpPr>
                  <p:nvPr/>
                </p:nvSpPr>
                <p:spPr bwMode="auto">
                  <a:xfrm>
                    <a:off x="116" y="635"/>
                    <a:ext cx="19" cy="19"/>
                  </a:xfrm>
                  <a:custGeom>
                    <a:avLst/>
                    <a:gdLst>
                      <a:gd name="T0" fmla="*/ 0 w 38"/>
                      <a:gd name="T1" fmla="*/ 18 h 38"/>
                      <a:gd name="T2" fmla="*/ 2 w 38"/>
                      <a:gd name="T3" fmla="*/ 19 h 38"/>
                      <a:gd name="T4" fmla="*/ 3 w 38"/>
                      <a:gd name="T5" fmla="*/ 19 h 38"/>
                      <a:gd name="T6" fmla="*/ 6 w 38"/>
                      <a:gd name="T7" fmla="*/ 18 h 38"/>
                      <a:gd name="T8" fmla="*/ 10 w 38"/>
                      <a:gd name="T9" fmla="*/ 16 h 38"/>
                      <a:gd name="T10" fmla="*/ 13 w 38"/>
                      <a:gd name="T11" fmla="*/ 13 h 38"/>
                      <a:gd name="T12" fmla="*/ 15 w 38"/>
                      <a:gd name="T13" fmla="*/ 9 h 38"/>
                      <a:gd name="T14" fmla="*/ 18 w 38"/>
                      <a:gd name="T15" fmla="*/ 5 h 38"/>
                      <a:gd name="T16" fmla="*/ 19 w 38"/>
                      <a:gd name="T17" fmla="*/ 0 h 38"/>
                      <a:gd name="T18" fmla="*/ 17 w 38"/>
                      <a:gd name="T19" fmla="*/ 2 h 38"/>
                      <a:gd name="T20" fmla="*/ 14 w 38"/>
                      <a:gd name="T21" fmla="*/ 5 h 38"/>
                      <a:gd name="T22" fmla="*/ 11 w 38"/>
                      <a:gd name="T23" fmla="*/ 7 h 38"/>
                      <a:gd name="T24" fmla="*/ 7 w 38"/>
                      <a:gd name="T25" fmla="*/ 10 h 38"/>
                      <a:gd name="T26" fmla="*/ 5 w 38"/>
                      <a:gd name="T27" fmla="*/ 13 h 38"/>
                      <a:gd name="T28" fmla="*/ 2 w 38"/>
                      <a:gd name="T29" fmla="*/ 15 h 38"/>
                      <a:gd name="T30" fmla="*/ 0 w 38"/>
                      <a:gd name="T31" fmla="*/ 17 h 38"/>
                      <a:gd name="T32" fmla="*/ 0 w 38"/>
                      <a:gd name="T33" fmla="*/ 18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38">
                        <a:moveTo>
                          <a:pt x="0" y="36"/>
                        </a:moveTo>
                        <a:lnTo>
                          <a:pt x="3" y="38"/>
                        </a:lnTo>
                        <a:lnTo>
                          <a:pt x="6" y="38"/>
                        </a:lnTo>
                        <a:lnTo>
                          <a:pt x="12" y="35"/>
                        </a:lnTo>
                        <a:lnTo>
                          <a:pt x="19" y="32"/>
                        </a:lnTo>
                        <a:lnTo>
                          <a:pt x="25" y="26"/>
                        </a:lnTo>
                        <a:lnTo>
                          <a:pt x="30" y="18"/>
                        </a:lnTo>
                        <a:lnTo>
                          <a:pt x="36" y="10"/>
                        </a:lnTo>
                        <a:lnTo>
                          <a:pt x="38" y="0"/>
                        </a:lnTo>
                        <a:lnTo>
                          <a:pt x="34" y="4"/>
                        </a:lnTo>
                        <a:lnTo>
                          <a:pt x="28" y="10"/>
                        </a:lnTo>
                        <a:lnTo>
                          <a:pt x="21" y="14"/>
                        </a:lnTo>
                        <a:lnTo>
                          <a:pt x="14" y="20"/>
                        </a:lnTo>
                        <a:lnTo>
                          <a:pt x="9" y="25"/>
                        </a:lnTo>
                        <a:lnTo>
                          <a:pt x="4" y="29"/>
                        </a:lnTo>
                        <a:lnTo>
                          <a:pt x="0" y="3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17" name="Freeform 178">
                    <a:extLst>
                      <a:ext uri="{FF2B5EF4-FFF2-40B4-BE49-F238E27FC236}">
                        <a16:creationId xmlns:a16="http://schemas.microsoft.com/office/drawing/2014/main" id="{8DA935DA-C542-45C3-B3D0-8A126A792750}"/>
                      </a:ext>
                    </a:extLst>
                  </p:cNvPr>
                  <p:cNvSpPr>
                    <a:spLocks/>
                  </p:cNvSpPr>
                  <p:nvPr/>
                </p:nvSpPr>
                <p:spPr bwMode="auto">
                  <a:xfrm>
                    <a:off x="107" y="568"/>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9" y="39"/>
                        </a:lnTo>
                        <a:lnTo>
                          <a:pt x="17" y="35"/>
                        </a:lnTo>
                        <a:lnTo>
                          <a:pt x="27" y="30"/>
                        </a:lnTo>
                        <a:lnTo>
                          <a:pt x="36" y="23"/>
                        </a:lnTo>
                        <a:lnTo>
                          <a:pt x="44" y="15"/>
                        </a:lnTo>
                        <a:lnTo>
                          <a:pt x="51" y="7"/>
                        </a:lnTo>
                        <a:lnTo>
                          <a:pt x="53" y="0"/>
                        </a:lnTo>
                        <a:lnTo>
                          <a:pt x="49" y="3"/>
                        </a:lnTo>
                        <a:lnTo>
                          <a:pt x="41" y="7"/>
                        </a:lnTo>
                        <a:lnTo>
                          <a:pt x="31" y="12"/>
                        </a:lnTo>
                        <a:lnTo>
                          <a:pt x="22" y="18"/>
                        </a:lnTo>
                        <a:lnTo>
                          <a:pt x="13" y="24"/>
                        </a:lnTo>
                        <a:lnTo>
                          <a:pt x="5" y="30"/>
                        </a:lnTo>
                        <a:lnTo>
                          <a:pt x="1"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18" name="Freeform 179">
                    <a:extLst>
                      <a:ext uri="{FF2B5EF4-FFF2-40B4-BE49-F238E27FC236}">
                        <a16:creationId xmlns:a16="http://schemas.microsoft.com/office/drawing/2014/main" id="{D61EF723-2BEE-4C64-BB94-3FE269F40EEE}"/>
                      </a:ext>
                    </a:extLst>
                  </p:cNvPr>
                  <p:cNvSpPr>
                    <a:spLocks/>
                  </p:cNvSpPr>
                  <p:nvPr/>
                </p:nvSpPr>
                <p:spPr bwMode="auto">
                  <a:xfrm>
                    <a:off x="101" y="534"/>
                    <a:ext cx="22" cy="16"/>
                  </a:xfrm>
                  <a:custGeom>
                    <a:avLst/>
                    <a:gdLst>
                      <a:gd name="T0" fmla="*/ 0 w 43"/>
                      <a:gd name="T1" fmla="*/ 15 h 31"/>
                      <a:gd name="T2" fmla="*/ 2 w 43"/>
                      <a:gd name="T3" fmla="*/ 16 h 31"/>
                      <a:gd name="T4" fmla="*/ 4 w 43"/>
                      <a:gd name="T5" fmla="*/ 15 h 31"/>
                      <a:gd name="T6" fmla="*/ 8 w 43"/>
                      <a:gd name="T7" fmla="*/ 13 h 31"/>
                      <a:gd name="T8" fmla="*/ 12 w 43"/>
                      <a:gd name="T9" fmla="*/ 11 h 31"/>
                      <a:gd name="T10" fmla="*/ 16 w 43"/>
                      <a:gd name="T11" fmla="*/ 8 h 31"/>
                      <a:gd name="T12" fmla="*/ 19 w 43"/>
                      <a:gd name="T13" fmla="*/ 5 h 31"/>
                      <a:gd name="T14" fmla="*/ 21 w 43"/>
                      <a:gd name="T15" fmla="*/ 2 h 31"/>
                      <a:gd name="T16" fmla="*/ 22 w 43"/>
                      <a:gd name="T17" fmla="*/ 0 h 31"/>
                      <a:gd name="T18" fmla="*/ 20 w 43"/>
                      <a:gd name="T19" fmla="*/ 1 h 31"/>
                      <a:gd name="T20" fmla="*/ 17 w 43"/>
                      <a:gd name="T21" fmla="*/ 3 h 31"/>
                      <a:gd name="T22" fmla="*/ 14 w 43"/>
                      <a:gd name="T23" fmla="*/ 5 h 31"/>
                      <a:gd name="T24" fmla="*/ 10 w 43"/>
                      <a:gd name="T25" fmla="*/ 6 h 31"/>
                      <a:gd name="T26" fmla="*/ 6 w 43"/>
                      <a:gd name="T27" fmla="*/ 9 h 31"/>
                      <a:gd name="T28" fmla="*/ 4 w 43"/>
                      <a:gd name="T29" fmla="*/ 11 h 31"/>
                      <a:gd name="T30" fmla="*/ 1 w 43"/>
                      <a:gd name="T31" fmla="*/ 13 h 31"/>
                      <a:gd name="T32" fmla="*/ 0 w 43"/>
                      <a:gd name="T33" fmla="*/ 15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31">
                        <a:moveTo>
                          <a:pt x="0" y="29"/>
                        </a:moveTo>
                        <a:lnTo>
                          <a:pt x="3" y="31"/>
                        </a:lnTo>
                        <a:lnTo>
                          <a:pt x="8" y="30"/>
                        </a:lnTo>
                        <a:lnTo>
                          <a:pt x="16" y="26"/>
                        </a:lnTo>
                        <a:lnTo>
                          <a:pt x="24" y="22"/>
                        </a:lnTo>
                        <a:lnTo>
                          <a:pt x="31" y="16"/>
                        </a:lnTo>
                        <a:lnTo>
                          <a:pt x="38" y="10"/>
                        </a:lnTo>
                        <a:lnTo>
                          <a:pt x="42" y="4"/>
                        </a:lnTo>
                        <a:lnTo>
                          <a:pt x="43" y="0"/>
                        </a:lnTo>
                        <a:lnTo>
                          <a:pt x="40" y="2"/>
                        </a:lnTo>
                        <a:lnTo>
                          <a:pt x="34" y="6"/>
                        </a:lnTo>
                        <a:lnTo>
                          <a:pt x="27" y="9"/>
                        </a:lnTo>
                        <a:lnTo>
                          <a:pt x="19" y="12"/>
                        </a:lnTo>
                        <a:lnTo>
                          <a:pt x="12" y="17"/>
                        </a:lnTo>
                        <a:lnTo>
                          <a:pt x="7" y="22"/>
                        </a:lnTo>
                        <a:lnTo>
                          <a:pt x="2" y="25"/>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19" name="Freeform 180">
                    <a:extLst>
                      <a:ext uri="{FF2B5EF4-FFF2-40B4-BE49-F238E27FC236}">
                        <a16:creationId xmlns:a16="http://schemas.microsoft.com/office/drawing/2014/main" id="{21928A69-7342-414F-8E4F-958A0DBFFCB7}"/>
                      </a:ext>
                    </a:extLst>
                  </p:cNvPr>
                  <p:cNvSpPr>
                    <a:spLocks/>
                  </p:cNvSpPr>
                  <p:nvPr/>
                </p:nvSpPr>
                <p:spPr bwMode="auto">
                  <a:xfrm>
                    <a:off x="131" y="645"/>
                    <a:ext cx="4" cy="23"/>
                  </a:xfrm>
                  <a:custGeom>
                    <a:avLst/>
                    <a:gdLst>
                      <a:gd name="T0" fmla="*/ 2 w 6"/>
                      <a:gd name="T1" fmla="*/ 0 h 45"/>
                      <a:gd name="T2" fmla="*/ 3 w 6"/>
                      <a:gd name="T3" fmla="*/ 5 h 45"/>
                      <a:gd name="T4" fmla="*/ 3 w 6"/>
                      <a:gd name="T5" fmla="*/ 13 h 45"/>
                      <a:gd name="T6" fmla="*/ 4 w 6"/>
                      <a:gd name="T7" fmla="*/ 20 h 45"/>
                      <a:gd name="T8" fmla="*/ 2 w 6"/>
                      <a:gd name="T9" fmla="*/ 23 h 45"/>
                      <a:gd name="T10" fmla="*/ 0 w 6"/>
                      <a:gd name="T11" fmla="*/ 20 h 45"/>
                      <a:gd name="T12" fmla="*/ 0 w 6"/>
                      <a:gd name="T13" fmla="*/ 13 h 45"/>
                      <a:gd name="T14" fmla="*/ 1 w 6"/>
                      <a:gd name="T15" fmla="*/ 5 h 45"/>
                      <a:gd name="T16" fmla="*/ 2 w 6"/>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45">
                        <a:moveTo>
                          <a:pt x="3" y="0"/>
                        </a:moveTo>
                        <a:lnTo>
                          <a:pt x="4" y="9"/>
                        </a:lnTo>
                        <a:lnTo>
                          <a:pt x="5" y="25"/>
                        </a:lnTo>
                        <a:lnTo>
                          <a:pt x="6" y="39"/>
                        </a:lnTo>
                        <a:lnTo>
                          <a:pt x="3" y="45"/>
                        </a:lnTo>
                        <a:lnTo>
                          <a:pt x="0" y="39"/>
                        </a:lnTo>
                        <a:lnTo>
                          <a:pt x="0" y="25"/>
                        </a:lnTo>
                        <a:lnTo>
                          <a:pt x="2"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0" name="Freeform 181">
                    <a:extLst>
                      <a:ext uri="{FF2B5EF4-FFF2-40B4-BE49-F238E27FC236}">
                        <a16:creationId xmlns:a16="http://schemas.microsoft.com/office/drawing/2014/main" id="{8261FFF1-2B80-4427-AF32-2AD83D03975A}"/>
                      </a:ext>
                    </a:extLst>
                  </p:cNvPr>
                  <p:cNvSpPr>
                    <a:spLocks/>
                  </p:cNvSpPr>
                  <p:nvPr/>
                </p:nvSpPr>
                <p:spPr bwMode="auto">
                  <a:xfrm>
                    <a:off x="135" y="619"/>
                    <a:ext cx="25" cy="32"/>
                  </a:xfrm>
                  <a:custGeom>
                    <a:avLst/>
                    <a:gdLst>
                      <a:gd name="T0" fmla="*/ 0 w 49"/>
                      <a:gd name="T1" fmla="*/ 0 h 64"/>
                      <a:gd name="T2" fmla="*/ 2 w 49"/>
                      <a:gd name="T3" fmla="*/ 4 h 64"/>
                      <a:gd name="T4" fmla="*/ 5 w 49"/>
                      <a:gd name="T5" fmla="*/ 9 h 64"/>
                      <a:gd name="T6" fmla="*/ 8 w 49"/>
                      <a:gd name="T7" fmla="*/ 15 h 64"/>
                      <a:gd name="T8" fmla="*/ 12 w 49"/>
                      <a:gd name="T9" fmla="*/ 21 h 64"/>
                      <a:gd name="T10" fmla="*/ 16 w 49"/>
                      <a:gd name="T11" fmla="*/ 26 h 64"/>
                      <a:gd name="T12" fmla="*/ 20 w 49"/>
                      <a:gd name="T13" fmla="*/ 30 h 64"/>
                      <a:gd name="T14" fmla="*/ 23 w 49"/>
                      <a:gd name="T15" fmla="*/ 32 h 64"/>
                      <a:gd name="T16" fmla="*/ 25 w 49"/>
                      <a:gd name="T17" fmla="*/ 31 h 64"/>
                      <a:gd name="T18" fmla="*/ 25 w 49"/>
                      <a:gd name="T19" fmla="*/ 29 h 64"/>
                      <a:gd name="T20" fmla="*/ 23 w 49"/>
                      <a:gd name="T21" fmla="*/ 25 h 64"/>
                      <a:gd name="T22" fmla="*/ 20 w 49"/>
                      <a:gd name="T23" fmla="*/ 21 h 64"/>
                      <a:gd name="T24" fmla="*/ 15 w 49"/>
                      <a:gd name="T25" fmla="*/ 17 h 64"/>
                      <a:gd name="T26" fmla="*/ 10 w 49"/>
                      <a:gd name="T27" fmla="*/ 12 h 64"/>
                      <a:gd name="T28" fmla="*/ 6 w 49"/>
                      <a:gd name="T29" fmla="*/ 7 h 64"/>
                      <a:gd name="T30" fmla="*/ 2 w 49"/>
                      <a:gd name="T31" fmla="*/ 3 h 64"/>
                      <a:gd name="T32" fmla="*/ 0 w 49"/>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4">
                        <a:moveTo>
                          <a:pt x="0" y="0"/>
                        </a:moveTo>
                        <a:lnTo>
                          <a:pt x="3" y="7"/>
                        </a:lnTo>
                        <a:lnTo>
                          <a:pt x="9" y="18"/>
                        </a:lnTo>
                        <a:lnTo>
                          <a:pt x="16" y="29"/>
                        </a:lnTo>
                        <a:lnTo>
                          <a:pt x="24" y="41"/>
                        </a:lnTo>
                        <a:lnTo>
                          <a:pt x="32" y="51"/>
                        </a:lnTo>
                        <a:lnTo>
                          <a:pt x="39" y="59"/>
                        </a:lnTo>
                        <a:lnTo>
                          <a:pt x="46" y="64"/>
                        </a:lnTo>
                        <a:lnTo>
                          <a:pt x="49" y="62"/>
                        </a:lnTo>
                        <a:lnTo>
                          <a:pt x="49" y="58"/>
                        </a:lnTo>
                        <a:lnTo>
                          <a:pt x="46" y="50"/>
                        </a:lnTo>
                        <a:lnTo>
                          <a:pt x="39" y="42"/>
                        </a:lnTo>
                        <a:lnTo>
                          <a:pt x="30" y="33"/>
                        </a:lnTo>
                        <a:lnTo>
                          <a:pt x="20" y="23"/>
                        </a:lnTo>
                        <a:lnTo>
                          <a:pt x="11" y="14"/>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1" name="Freeform 182">
                    <a:extLst>
                      <a:ext uri="{FF2B5EF4-FFF2-40B4-BE49-F238E27FC236}">
                        <a16:creationId xmlns:a16="http://schemas.microsoft.com/office/drawing/2014/main" id="{B771D920-DF7B-4196-8445-590081CE7600}"/>
                      </a:ext>
                    </a:extLst>
                  </p:cNvPr>
                  <p:cNvSpPr>
                    <a:spLocks/>
                  </p:cNvSpPr>
                  <p:nvPr/>
                </p:nvSpPr>
                <p:spPr bwMode="auto">
                  <a:xfrm>
                    <a:off x="135" y="608"/>
                    <a:ext cx="26" cy="29"/>
                  </a:xfrm>
                  <a:custGeom>
                    <a:avLst/>
                    <a:gdLst>
                      <a:gd name="T0" fmla="*/ 0 w 53"/>
                      <a:gd name="T1" fmla="*/ 0 h 58"/>
                      <a:gd name="T2" fmla="*/ 2 w 53"/>
                      <a:gd name="T3" fmla="*/ 4 h 58"/>
                      <a:gd name="T4" fmla="*/ 6 w 53"/>
                      <a:gd name="T5" fmla="*/ 9 h 58"/>
                      <a:gd name="T6" fmla="*/ 10 w 53"/>
                      <a:gd name="T7" fmla="*/ 14 h 58"/>
                      <a:gd name="T8" fmla="*/ 14 w 53"/>
                      <a:gd name="T9" fmla="*/ 19 h 58"/>
                      <a:gd name="T10" fmla="*/ 18 w 53"/>
                      <a:gd name="T11" fmla="*/ 24 h 58"/>
                      <a:gd name="T12" fmla="*/ 22 w 53"/>
                      <a:gd name="T13" fmla="*/ 28 h 58"/>
                      <a:gd name="T14" fmla="*/ 25 w 53"/>
                      <a:gd name="T15" fmla="*/ 29 h 58"/>
                      <a:gd name="T16" fmla="*/ 26 w 53"/>
                      <a:gd name="T17" fmla="*/ 29 h 58"/>
                      <a:gd name="T18" fmla="*/ 26 w 53"/>
                      <a:gd name="T19" fmla="*/ 26 h 58"/>
                      <a:gd name="T20" fmla="*/ 23 w 53"/>
                      <a:gd name="T21" fmla="*/ 22 h 58"/>
                      <a:gd name="T22" fmla="*/ 19 w 53"/>
                      <a:gd name="T23" fmla="*/ 18 h 58"/>
                      <a:gd name="T24" fmla="*/ 14 w 53"/>
                      <a:gd name="T25" fmla="*/ 14 h 58"/>
                      <a:gd name="T26" fmla="*/ 10 w 53"/>
                      <a:gd name="T27" fmla="*/ 10 h 58"/>
                      <a:gd name="T28" fmla="*/ 5 w 53"/>
                      <a:gd name="T29" fmla="*/ 6 h 58"/>
                      <a:gd name="T30" fmla="*/ 2 w 53"/>
                      <a:gd name="T31" fmla="*/ 3 h 58"/>
                      <a:gd name="T32" fmla="*/ 0 w 53"/>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8">
                        <a:moveTo>
                          <a:pt x="0" y="0"/>
                        </a:moveTo>
                        <a:lnTo>
                          <a:pt x="5" y="7"/>
                        </a:lnTo>
                        <a:lnTo>
                          <a:pt x="12" y="18"/>
                        </a:lnTo>
                        <a:lnTo>
                          <a:pt x="20" y="28"/>
                        </a:lnTo>
                        <a:lnTo>
                          <a:pt x="29" y="38"/>
                        </a:lnTo>
                        <a:lnTo>
                          <a:pt x="37" y="48"/>
                        </a:lnTo>
                        <a:lnTo>
                          <a:pt x="45" y="55"/>
                        </a:lnTo>
                        <a:lnTo>
                          <a:pt x="51" y="58"/>
                        </a:lnTo>
                        <a:lnTo>
                          <a:pt x="53" y="57"/>
                        </a:lnTo>
                        <a:lnTo>
                          <a:pt x="52" y="51"/>
                        </a:lnTo>
                        <a:lnTo>
                          <a:pt x="47" y="44"/>
                        </a:lnTo>
                        <a:lnTo>
                          <a:pt x="38" y="36"/>
                        </a:lnTo>
                        <a:lnTo>
                          <a:pt x="29" y="27"/>
                        </a:lnTo>
                        <a:lnTo>
                          <a:pt x="20" y="19"/>
                        </a:lnTo>
                        <a:lnTo>
                          <a:pt x="11" y="11"/>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2" name="Freeform 183">
                    <a:extLst>
                      <a:ext uri="{FF2B5EF4-FFF2-40B4-BE49-F238E27FC236}">
                        <a16:creationId xmlns:a16="http://schemas.microsoft.com/office/drawing/2014/main" id="{C36A2177-20AE-4593-9DCA-ABAA14FF5D62}"/>
                      </a:ext>
                    </a:extLst>
                  </p:cNvPr>
                  <p:cNvSpPr>
                    <a:spLocks/>
                  </p:cNvSpPr>
                  <p:nvPr/>
                </p:nvSpPr>
                <p:spPr bwMode="auto">
                  <a:xfrm>
                    <a:off x="135" y="595"/>
                    <a:ext cx="27" cy="26"/>
                  </a:xfrm>
                  <a:custGeom>
                    <a:avLst/>
                    <a:gdLst>
                      <a:gd name="T0" fmla="*/ 0 w 56"/>
                      <a:gd name="T1" fmla="*/ 0 h 51"/>
                      <a:gd name="T2" fmla="*/ 3 w 56"/>
                      <a:gd name="T3" fmla="*/ 4 h 51"/>
                      <a:gd name="T4" fmla="*/ 6 w 56"/>
                      <a:gd name="T5" fmla="*/ 9 h 51"/>
                      <a:gd name="T6" fmla="*/ 11 w 56"/>
                      <a:gd name="T7" fmla="*/ 13 h 51"/>
                      <a:gd name="T8" fmla="*/ 15 w 56"/>
                      <a:gd name="T9" fmla="*/ 18 h 51"/>
                      <a:gd name="T10" fmla="*/ 19 w 56"/>
                      <a:gd name="T11" fmla="*/ 22 h 51"/>
                      <a:gd name="T12" fmla="*/ 23 w 56"/>
                      <a:gd name="T13" fmla="*/ 24 h 51"/>
                      <a:gd name="T14" fmla="*/ 26 w 56"/>
                      <a:gd name="T15" fmla="*/ 26 h 51"/>
                      <a:gd name="T16" fmla="*/ 27 w 56"/>
                      <a:gd name="T17" fmla="*/ 25 h 51"/>
                      <a:gd name="T18" fmla="*/ 27 w 56"/>
                      <a:gd name="T19" fmla="*/ 23 h 51"/>
                      <a:gd name="T20" fmla="*/ 24 w 56"/>
                      <a:gd name="T21" fmla="*/ 20 h 51"/>
                      <a:gd name="T22" fmla="*/ 20 w 56"/>
                      <a:gd name="T23" fmla="*/ 16 h 51"/>
                      <a:gd name="T24" fmla="*/ 15 w 56"/>
                      <a:gd name="T25" fmla="*/ 13 h 51"/>
                      <a:gd name="T26" fmla="*/ 10 w 56"/>
                      <a:gd name="T27" fmla="*/ 9 h 51"/>
                      <a:gd name="T28" fmla="*/ 6 w 56"/>
                      <a:gd name="T29" fmla="*/ 6 h 51"/>
                      <a:gd name="T30" fmla="*/ 2 w 56"/>
                      <a:gd name="T31" fmla="*/ 3 h 51"/>
                      <a:gd name="T32" fmla="*/ 0 w 56"/>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51">
                        <a:moveTo>
                          <a:pt x="0" y="0"/>
                        </a:moveTo>
                        <a:lnTo>
                          <a:pt x="6" y="8"/>
                        </a:lnTo>
                        <a:lnTo>
                          <a:pt x="13" y="17"/>
                        </a:lnTo>
                        <a:lnTo>
                          <a:pt x="22" y="26"/>
                        </a:lnTo>
                        <a:lnTo>
                          <a:pt x="32" y="36"/>
                        </a:lnTo>
                        <a:lnTo>
                          <a:pt x="40" y="44"/>
                        </a:lnTo>
                        <a:lnTo>
                          <a:pt x="48" y="48"/>
                        </a:lnTo>
                        <a:lnTo>
                          <a:pt x="53" y="51"/>
                        </a:lnTo>
                        <a:lnTo>
                          <a:pt x="56" y="50"/>
                        </a:lnTo>
                        <a:lnTo>
                          <a:pt x="55" y="45"/>
                        </a:lnTo>
                        <a:lnTo>
                          <a:pt x="49" y="39"/>
                        </a:lnTo>
                        <a:lnTo>
                          <a:pt x="41" y="32"/>
                        </a:lnTo>
                        <a:lnTo>
                          <a:pt x="32" y="25"/>
                        </a:lnTo>
                        <a:lnTo>
                          <a:pt x="21" y="18"/>
                        </a:lnTo>
                        <a:lnTo>
                          <a:pt x="12" y="11"/>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3" name="Freeform 184">
                    <a:extLst>
                      <a:ext uri="{FF2B5EF4-FFF2-40B4-BE49-F238E27FC236}">
                        <a16:creationId xmlns:a16="http://schemas.microsoft.com/office/drawing/2014/main" id="{0F665A85-7A30-46D2-99F7-BAEC3F831A09}"/>
                      </a:ext>
                    </a:extLst>
                  </p:cNvPr>
                  <p:cNvSpPr>
                    <a:spLocks/>
                  </p:cNvSpPr>
                  <p:nvPr/>
                </p:nvSpPr>
                <p:spPr bwMode="auto">
                  <a:xfrm>
                    <a:off x="132" y="583"/>
                    <a:ext cx="27" cy="19"/>
                  </a:xfrm>
                  <a:custGeom>
                    <a:avLst/>
                    <a:gdLst>
                      <a:gd name="T0" fmla="*/ 0 w 53"/>
                      <a:gd name="T1" fmla="*/ 0 h 39"/>
                      <a:gd name="T2" fmla="*/ 2 w 53"/>
                      <a:gd name="T3" fmla="*/ 2 h 39"/>
                      <a:gd name="T4" fmla="*/ 6 w 53"/>
                      <a:gd name="T5" fmla="*/ 6 h 39"/>
                      <a:gd name="T6" fmla="*/ 11 w 53"/>
                      <a:gd name="T7" fmla="*/ 10 h 39"/>
                      <a:gd name="T8" fmla="*/ 15 w 53"/>
                      <a:gd name="T9" fmla="*/ 13 h 39"/>
                      <a:gd name="T10" fmla="*/ 19 w 53"/>
                      <a:gd name="T11" fmla="*/ 17 h 39"/>
                      <a:gd name="T12" fmla="*/ 23 w 53"/>
                      <a:gd name="T13" fmla="*/ 19 h 39"/>
                      <a:gd name="T14" fmla="*/ 26 w 53"/>
                      <a:gd name="T15" fmla="*/ 19 h 39"/>
                      <a:gd name="T16" fmla="*/ 27 w 53"/>
                      <a:gd name="T17" fmla="*/ 17 h 39"/>
                      <a:gd name="T18" fmla="*/ 26 w 53"/>
                      <a:gd name="T19" fmla="*/ 15 h 39"/>
                      <a:gd name="T20" fmla="*/ 23 w 53"/>
                      <a:gd name="T21" fmla="*/ 12 h 39"/>
                      <a:gd name="T22" fmla="*/ 20 w 53"/>
                      <a:gd name="T23" fmla="*/ 10 h 39"/>
                      <a:gd name="T24" fmla="*/ 15 w 53"/>
                      <a:gd name="T25" fmla="*/ 8 h 39"/>
                      <a:gd name="T26" fmla="*/ 11 w 53"/>
                      <a:gd name="T27" fmla="*/ 5 h 39"/>
                      <a:gd name="T28" fmla="*/ 7 w 53"/>
                      <a:gd name="T29" fmla="*/ 4 h 39"/>
                      <a:gd name="T30" fmla="*/ 2 w 53"/>
                      <a:gd name="T31" fmla="*/ 1 h 39"/>
                      <a:gd name="T32" fmla="*/ 0 w 53"/>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9">
                        <a:moveTo>
                          <a:pt x="0" y="0"/>
                        </a:moveTo>
                        <a:lnTo>
                          <a:pt x="4" y="5"/>
                        </a:lnTo>
                        <a:lnTo>
                          <a:pt x="11" y="12"/>
                        </a:lnTo>
                        <a:lnTo>
                          <a:pt x="21" y="20"/>
                        </a:lnTo>
                        <a:lnTo>
                          <a:pt x="30" y="27"/>
                        </a:lnTo>
                        <a:lnTo>
                          <a:pt x="38" y="34"/>
                        </a:lnTo>
                        <a:lnTo>
                          <a:pt x="46" y="38"/>
                        </a:lnTo>
                        <a:lnTo>
                          <a:pt x="51" y="39"/>
                        </a:lnTo>
                        <a:lnTo>
                          <a:pt x="53" y="35"/>
                        </a:lnTo>
                        <a:lnTo>
                          <a:pt x="51" y="30"/>
                        </a:lnTo>
                        <a:lnTo>
                          <a:pt x="46" y="25"/>
                        </a:lnTo>
                        <a:lnTo>
                          <a:pt x="39" y="20"/>
                        </a:lnTo>
                        <a:lnTo>
                          <a:pt x="30" y="16"/>
                        </a:lnTo>
                        <a:lnTo>
                          <a:pt x="21" y="11"/>
                        </a:lnTo>
                        <a:lnTo>
                          <a:pt x="13"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4" name="Freeform 185">
                    <a:extLst>
                      <a:ext uri="{FF2B5EF4-FFF2-40B4-BE49-F238E27FC236}">
                        <a16:creationId xmlns:a16="http://schemas.microsoft.com/office/drawing/2014/main" id="{7FDAECB6-5465-4C3F-803D-A5CE2E4520E8}"/>
                      </a:ext>
                    </a:extLst>
                  </p:cNvPr>
                  <p:cNvSpPr>
                    <a:spLocks/>
                  </p:cNvSpPr>
                  <p:nvPr/>
                </p:nvSpPr>
                <p:spPr bwMode="auto">
                  <a:xfrm>
                    <a:off x="131" y="568"/>
                    <a:ext cx="26" cy="18"/>
                  </a:xfrm>
                  <a:custGeom>
                    <a:avLst/>
                    <a:gdLst>
                      <a:gd name="T0" fmla="*/ 0 w 52"/>
                      <a:gd name="T1" fmla="*/ 0 h 36"/>
                      <a:gd name="T2" fmla="*/ 3 w 52"/>
                      <a:gd name="T3" fmla="*/ 2 h 36"/>
                      <a:gd name="T4" fmla="*/ 7 w 52"/>
                      <a:gd name="T5" fmla="*/ 6 h 36"/>
                      <a:gd name="T6" fmla="*/ 11 w 52"/>
                      <a:gd name="T7" fmla="*/ 9 h 36"/>
                      <a:gd name="T8" fmla="*/ 16 w 52"/>
                      <a:gd name="T9" fmla="*/ 13 h 36"/>
                      <a:gd name="T10" fmla="*/ 20 w 52"/>
                      <a:gd name="T11" fmla="*/ 16 h 36"/>
                      <a:gd name="T12" fmla="*/ 23 w 52"/>
                      <a:gd name="T13" fmla="*/ 17 h 36"/>
                      <a:gd name="T14" fmla="*/ 26 w 52"/>
                      <a:gd name="T15" fmla="*/ 18 h 36"/>
                      <a:gd name="T16" fmla="*/ 26 w 52"/>
                      <a:gd name="T17" fmla="*/ 16 h 36"/>
                      <a:gd name="T18" fmla="*/ 25 w 52"/>
                      <a:gd name="T19" fmla="*/ 13 h 36"/>
                      <a:gd name="T20" fmla="*/ 22 w 52"/>
                      <a:gd name="T21" fmla="*/ 11 h 36"/>
                      <a:gd name="T22" fmla="*/ 18 w 52"/>
                      <a:gd name="T23" fmla="*/ 9 h 36"/>
                      <a:gd name="T24" fmla="*/ 14 w 52"/>
                      <a:gd name="T25" fmla="*/ 6 h 36"/>
                      <a:gd name="T26" fmla="*/ 10 w 52"/>
                      <a:gd name="T27" fmla="*/ 5 h 36"/>
                      <a:gd name="T28" fmla="*/ 6 w 52"/>
                      <a:gd name="T29" fmla="*/ 3 h 36"/>
                      <a:gd name="T30" fmla="*/ 2 w 52"/>
                      <a:gd name="T31" fmla="*/ 1 h 36"/>
                      <a:gd name="T32" fmla="*/ 0 w 5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6">
                        <a:moveTo>
                          <a:pt x="0" y="0"/>
                        </a:moveTo>
                        <a:lnTo>
                          <a:pt x="5" y="4"/>
                        </a:lnTo>
                        <a:lnTo>
                          <a:pt x="13" y="11"/>
                        </a:lnTo>
                        <a:lnTo>
                          <a:pt x="22" y="18"/>
                        </a:lnTo>
                        <a:lnTo>
                          <a:pt x="32" y="25"/>
                        </a:lnTo>
                        <a:lnTo>
                          <a:pt x="40" y="31"/>
                        </a:lnTo>
                        <a:lnTo>
                          <a:pt x="46" y="34"/>
                        </a:lnTo>
                        <a:lnTo>
                          <a:pt x="51" y="36"/>
                        </a:lnTo>
                        <a:lnTo>
                          <a:pt x="52" y="32"/>
                        </a:lnTo>
                        <a:lnTo>
                          <a:pt x="50" y="26"/>
                        </a:lnTo>
                        <a:lnTo>
                          <a:pt x="44" y="22"/>
                        </a:lnTo>
                        <a:lnTo>
                          <a:pt x="36" y="17"/>
                        </a:lnTo>
                        <a:lnTo>
                          <a:pt x="28" y="12"/>
                        </a:lnTo>
                        <a:lnTo>
                          <a:pt x="19" y="9"/>
                        </a:lnTo>
                        <a:lnTo>
                          <a:pt x="11" y="6"/>
                        </a:lnTo>
                        <a:lnTo>
                          <a:pt x="4"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5" name="Freeform 186">
                    <a:extLst>
                      <a:ext uri="{FF2B5EF4-FFF2-40B4-BE49-F238E27FC236}">
                        <a16:creationId xmlns:a16="http://schemas.microsoft.com/office/drawing/2014/main" id="{82B70308-CE2C-47B1-BD02-9C0DCCB4ED07}"/>
                      </a:ext>
                    </a:extLst>
                  </p:cNvPr>
                  <p:cNvSpPr>
                    <a:spLocks/>
                  </p:cNvSpPr>
                  <p:nvPr/>
                </p:nvSpPr>
                <p:spPr bwMode="auto">
                  <a:xfrm>
                    <a:off x="128" y="555"/>
                    <a:ext cx="23" cy="9"/>
                  </a:xfrm>
                  <a:custGeom>
                    <a:avLst/>
                    <a:gdLst>
                      <a:gd name="T0" fmla="*/ 0 w 45"/>
                      <a:gd name="T1" fmla="*/ 0 h 19"/>
                      <a:gd name="T2" fmla="*/ 3 w 45"/>
                      <a:gd name="T3" fmla="*/ 2 h 19"/>
                      <a:gd name="T4" fmla="*/ 6 w 45"/>
                      <a:gd name="T5" fmla="*/ 4 h 19"/>
                      <a:gd name="T6" fmla="*/ 10 w 45"/>
                      <a:gd name="T7" fmla="*/ 6 h 19"/>
                      <a:gd name="T8" fmla="*/ 14 w 45"/>
                      <a:gd name="T9" fmla="*/ 8 h 19"/>
                      <a:gd name="T10" fmla="*/ 17 w 45"/>
                      <a:gd name="T11" fmla="*/ 9 h 19"/>
                      <a:gd name="T12" fmla="*/ 20 w 45"/>
                      <a:gd name="T13" fmla="*/ 9 h 19"/>
                      <a:gd name="T14" fmla="*/ 22 w 45"/>
                      <a:gd name="T15" fmla="*/ 9 h 19"/>
                      <a:gd name="T16" fmla="*/ 23 w 45"/>
                      <a:gd name="T17" fmla="*/ 7 h 19"/>
                      <a:gd name="T18" fmla="*/ 21 w 45"/>
                      <a:gd name="T19" fmla="*/ 4 h 19"/>
                      <a:gd name="T20" fmla="*/ 20 w 45"/>
                      <a:gd name="T21" fmla="*/ 3 h 19"/>
                      <a:gd name="T22" fmla="*/ 17 w 45"/>
                      <a:gd name="T23" fmla="*/ 2 h 19"/>
                      <a:gd name="T24" fmla="*/ 13 w 45"/>
                      <a:gd name="T25" fmla="*/ 2 h 19"/>
                      <a:gd name="T26" fmla="*/ 9 w 45"/>
                      <a:gd name="T27" fmla="*/ 2 h 19"/>
                      <a:gd name="T28" fmla="*/ 6 w 45"/>
                      <a:gd name="T29" fmla="*/ 1 h 19"/>
                      <a:gd name="T30" fmla="*/ 2 w 45"/>
                      <a:gd name="T31" fmla="*/ 0 h 19"/>
                      <a:gd name="T32" fmla="*/ 0 w 45"/>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9">
                        <a:moveTo>
                          <a:pt x="0" y="0"/>
                        </a:moveTo>
                        <a:lnTo>
                          <a:pt x="6" y="5"/>
                        </a:lnTo>
                        <a:lnTo>
                          <a:pt x="12" y="8"/>
                        </a:lnTo>
                        <a:lnTo>
                          <a:pt x="19" y="13"/>
                        </a:lnTo>
                        <a:lnTo>
                          <a:pt x="27" y="16"/>
                        </a:lnTo>
                        <a:lnTo>
                          <a:pt x="34" y="19"/>
                        </a:lnTo>
                        <a:lnTo>
                          <a:pt x="40" y="19"/>
                        </a:lnTo>
                        <a:lnTo>
                          <a:pt x="44" y="18"/>
                        </a:lnTo>
                        <a:lnTo>
                          <a:pt x="45" y="14"/>
                        </a:lnTo>
                        <a:lnTo>
                          <a:pt x="42" y="9"/>
                        </a:lnTo>
                        <a:lnTo>
                          <a:pt x="39" y="6"/>
                        </a:lnTo>
                        <a:lnTo>
                          <a:pt x="33" y="5"/>
                        </a:lnTo>
                        <a:lnTo>
                          <a:pt x="26" y="4"/>
                        </a:lnTo>
                        <a:lnTo>
                          <a:pt x="18" y="4"/>
                        </a:lnTo>
                        <a:lnTo>
                          <a:pt x="11" y="3"/>
                        </a:lnTo>
                        <a:lnTo>
                          <a:pt x="4"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6" name="Freeform 187">
                    <a:extLst>
                      <a:ext uri="{FF2B5EF4-FFF2-40B4-BE49-F238E27FC236}">
                        <a16:creationId xmlns:a16="http://schemas.microsoft.com/office/drawing/2014/main" id="{B8C6FD64-EFAD-4E6A-9D80-323F7C73191E}"/>
                      </a:ext>
                    </a:extLst>
                  </p:cNvPr>
                  <p:cNvSpPr>
                    <a:spLocks/>
                  </p:cNvSpPr>
                  <p:nvPr/>
                </p:nvSpPr>
                <p:spPr bwMode="auto">
                  <a:xfrm>
                    <a:off x="126" y="545"/>
                    <a:ext cx="20" cy="4"/>
                  </a:xfrm>
                  <a:custGeom>
                    <a:avLst/>
                    <a:gdLst>
                      <a:gd name="T0" fmla="*/ 0 w 39"/>
                      <a:gd name="T1" fmla="*/ 0 h 10"/>
                      <a:gd name="T2" fmla="*/ 3 w 39"/>
                      <a:gd name="T3" fmla="*/ 1 h 10"/>
                      <a:gd name="T4" fmla="*/ 5 w 39"/>
                      <a:gd name="T5" fmla="*/ 2 h 10"/>
                      <a:gd name="T6" fmla="*/ 8 w 39"/>
                      <a:gd name="T7" fmla="*/ 2 h 10"/>
                      <a:gd name="T8" fmla="*/ 12 w 39"/>
                      <a:gd name="T9" fmla="*/ 4 h 10"/>
                      <a:gd name="T10" fmla="*/ 15 w 39"/>
                      <a:gd name="T11" fmla="*/ 4 h 10"/>
                      <a:gd name="T12" fmla="*/ 18 w 39"/>
                      <a:gd name="T13" fmla="*/ 4 h 10"/>
                      <a:gd name="T14" fmla="*/ 19 w 39"/>
                      <a:gd name="T15" fmla="*/ 4 h 10"/>
                      <a:gd name="T16" fmla="*/ 20 w 39"/>
                      <a:gd name="T17" fmla="*/ 2 h 10"/>
                      <a:gd name="T18" fmla="*/ 19 w 39"/>
                      <a:gd name="T19" fmla="*/ 1 h 10"/>
                      <a:gd name="T20" fmla="*/ 17 w 39"/>
                      <a:gd name="T21" fmla="*/ 0 h 10"/>
                      <a:gd name="T22" fmla="*/ 15 w 39"/>
                      <a:gd name="T23" fmla="*/ 0 h 10"/>
                      <a:gd name="T24" fmla="*/ 12 w 39"/>
                      <a:gd name="T25" fmla="*/ 0 h 10"/>
                      <a:gd name="T26" fmla="*/ 9 w 39"/>
                      <a:gd name="T27" fmla="*/ 1 h 10"/>
                      <a:gd name="T28" fmla="*/ 6 w 39"/>
                      <a:gd name="T29" fmla="*/ 1 h 10"/>
                      <a:gd name="T30" fmla="*/ 3 w 39"/>
                      <a:gd name="T31" fmla="*/ 1 h 10"/>
                      <a:gd name="T32" fmla="*/ 0 w 39"/>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0">
                        <a:moveTo>
                          <a:pt x="0" y="0"/>
                        </a:moveTo>
                        <a:lnTo>
                          <a:pt x="5" y="2"/>
                        </a:lnTo>
                        <a:lnTo>
                          <a:pt x="9" y="4"/>
                        </a:lnTo>
                        <a:lnTo>
                          <a:pt x="16" y="6"/>
                        </a:lnTo>
                        <a:lnTo>
                          <a:pt x="23" y="9"/>
                        </a:lnTo>
                        <a:lnTo>
                          <a:pt x="30" y="10"/>
                        </a:lnTo>
                        <a:lnTo>
                          <a:pt x="35" y="10"/>
                        </a:lnTo>
                        <a:lnTo>
                          <a:pt x="38" y="9"/>
                        </a:lnTo>
                        <a:lnTo>
                          <a:pt x="39" y="5"/>
                        </a:lnTo>
                        <a:lnTo>
                          <a:pt x="37" y="2"/>
                        </a:lnTo>
                        <a:lnTo>
                          <a:pt x="34" y="0"/>
                        </a:lnTo>
                        <a:lnTo>
                          <a:pt x="29" y="0"/>
                        </a:lnTo>
                        <a:lnTo>
                          <a:pt x="23" y="0"/>
                        </a:lnTo>
                        <a:lnTo>
                          <a:pt x="17" y="2"/>
                        </a:lnTo>
                        <a:lnTo>
                          <a:pt x="11" y="2"/>
                        </a:lnTo>
                        <a:lnTo>
                          <a:pt x="5"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7" name="Freeform 188">
                    <a:extLst>
                      <a:ext uri="{FF2B5EF4-FFF2-40B4-BE49-F238E27FC236}">
                        <a16:creationId xmlns:a16="http://schemas.microsoft.com/office/drawing/2014/main" id="{22B94A91-E436-4C69-A25D-1E769287A907}"/>
                      </a:ext>
                    </a:extLst>
                  </p:cNvPr>
                  <p:cNvSpPr>
                    <a:spLocks/>
                  </p:cNvSpPr>
                  <p:nvPr/>
                </p:nvSpPr>
                <p:spPr bwMode="auto">
                  <a:xfrm>
                    <a:off x="123" y="532"/>
                    <a:ext cx="19" cy="6"/>
                  </a:xfrm>
                  <a:custGeom>
                    <a:avLst/>
                    <a:gdLst>
                      <a:gd name="T0" fmla="*/ 0 w 39"/>
                      <a:gd name="T1" fmla="*/ 3 h 12"/>
                      <a:gd name="T2" fmla="*/ 2 w 39"/>
                      <a:gd name="T3" fmla="*/ 4 h 12"/>
                      <a:gd name="T4" fmla="*/ 5 w 39"/>
                      <a:gd name="T5" fmla="*/ 5 h 12"/>
                      <a:gd name="T6" fmla="*/ 7 w 39"/>
                      <a:gd name="T7" fmla="*/ 6 h 12"/>
                      <a:gd name="T8" fmla="*/ 11 w 39"/>
                      <a:gd name="T9" fmla="*/ 6 h 12"/>
                      <a:gd name="T10" fmla="*/ 14 w 39"/>
                      <a:gd name="T11" fmla="*/ 6 h 12"/>
                      <a:gd name="T12" fmla="*/ 17 w 39"/>
                      <a:gd name="T13" fmla="*/ 5 h 12"/>
                      <a:gd name="T14" fmla="*/ 18 w 39"/>
                      <a:gd name="T15" fmla="*/ 4 h 12"/>
                      <a:gd name="T16" fmla="*/ 19 w 39"/>
                      <a:gd name="T17" fmla="*/ 2 h 12"/>
                      <a:gd name="T18" fmla="*/ 19 w 39"/>
                      <a:gd name="T19" fmla="*/ 1 h 12"/>
                      <a:gd name="T20" fmla="*/ 18 w 39"/>
                      <a:gd name="T21" fmla="*/ 0 h 12"/>
                      <a:gd name="T22" fmla="*/ 15 w 39"/>
                      <a:gd name="T23" fmla="*/ 0 h 12"/>
                      <a:gd name="T24" fmla="*/ 13 w 39"/>
                      <a:gd name="T25" fmla="*/ 1 h 12"/>
                      <a:gd name="T26" fmla="*/ 9 w 39"/>
                      <a:gd name="T27" fmla="*/ 1 h 12"/>
                      <a:gd name="T28" fmla="*/ 6 w 39"/>
                      <a:gd name="T29" fmla="*/ 3 h 12"/>
                      <a:gd name="T30" fmla="*/ 3 w 39"/>
                      <a:gd name="T31" fmla="*/ 3 h 12"/>
                      <a:gd name="T32" fmla="*/ 0 w 39"/>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2">
                        <a:moveTo>
                          <a:pt x="0" y="6"/>
                        </a:moveTo>
                        <a:lnTo>
                          <a:pt x="4" y="8"/>
                        </a:lnTo>
                        <a:lnTo>
                          <a:pt x="10" y="9"/>
                        </a:lnTo>
                        <a:lnTo>
                          <a:pt x="15" y="11"/>
                        </a:lnTo>
                        <a:lnTo>
                          <a:pt x="22" y="12"/>
                        </a:lnTo>
                        <a:lnTo>
                          <a:pt x="28" y="11"/>
                        </a:lnTo>
                        <a:lnTo>
                          <a:pt x="34" y="9"/>
                        </a:lnTo>
                        <a:lnTo>
                          <a:pt x="37" y="7"/>
                        </a:lnTo>
                        <a:lnTo>
                          <a:pt x="39" y="4"/>
                        </a:lnTo>
                        <a:lnTo>
                          <a:pt x="38" y="1"/>
                        </a:lnTo>
                        <a:lnTo>
                          <a:pt x="36" y="0"/>
                        </a:lnTo>
                        <a:lnTo>
                          <a:pt x="31" y="0"/>
                        </a:lnTo>
                        <a:lnTo>
                          <a:pt x="26" y="1"/>
                        </a:lnTo>
                        <a:lnTo>
                          <a:pt x="19" y="2"/>
                        </a:lnTo>
                        <a:lnTo>
                          <a:pt x="13" y="5"/>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8" name="Freeform 189">
                    <a:extLst>
                      <a:ext uri="{FF2B5EF4-FFF2-40B4-BE49-F238E27FC236}">
                        <a16:creationId xmlns:a16="http://schemas.microsoft.com/office/drawing/2014/main" id="{7FBDE617-E04C-4576-9EDC-3351F2EB1F5C}"/>
                      </a:ext>
                    </a:extLst>
                  </p:cNvPr>
                  <p:cNvSpPr>
                    <a:spLocks/>
                  </p:cNvSpPr>
                  <p:nvPr/>
                </p:nvSpPr>
                <p:spPr bwMode="auto">
                  <a:xfrm>
                    <a:off x="113" y="515"/>
                    <a:ext cx="21" cy="6"/>
                  </a:xfrm>
                  <a:custGeom>
                    <a:avLst/>
                    <a:gdLst>
                      <a:gd name="T0" fmla="*/ 0 w 42"/>
                      <a:gd name="T1" fmla="*/ 1 h 11"/>
                      <a:gd name="T2" fmla="*/ 2 w 42"/>
                      <a:gd name="T3" fmla="*/ 2 h 11"/>
                      <a:gd name="T4" fmla="*/ 5 w 42"/>
                      <a:gd name="T5" fmla="*/ 3 h 11"/>
                      <a:gd name="T6" fmla="*/ 8 w 42"/>
                      <a:gd name="T7" fmla="*/ 4 h 11"/>
                      <a:gd name="T8" fmla="*/ 11 w 42"/>
                      <a:gd name="T9" fmla="*/ 5 h 11"/>
                      <a:gd name="T10" fmla="*/ 14 w 42"/>
                      <a:gd name="T11" fmla="*/ 6 h 11"/>
                      <a:gd name="T12" fmla="*/ 17 w 42"/>
                      <a:gd name="T13" fmla="*/ 6 h 11"/>
                      <a:gd name="T14" fmla="*/ 20 w 42"/>
                      <a:gd name="T15" fmla="*/ 5 h 11"/>
                      <a:gd name="T16" fmla="*/ 21 w 42"/>
                      <a:gd name="T17" fmla="*/ 4 h 11"/>
                      <a:gd name="T18" fmla="*/ 21 w 42"/>
                      <a:gd name="T19" fmla="*/ 2 h 11"/>
                      <a:gd name="T20" fmla="*/ 20 w 42"/>
                      <a:gd name="T21" fmla="*/ 1 h 11"/>
                      <a:gd name="T22" fmla="*/ 17 w 42"/>
                      <a:gd name="T23" fmla="*/ 1 h 11"/>
                      <a:gd name="T24" fmla="*/ 13 w 42"/>
                      <a:gd name="T25" fmla="*/ 0 h 11"/>
                      <a:gd name="T26" fmla="*/ 9 w 42"/>
                      <a:gd name="T27" fmla="*/ 1 h 11"/>
                      <a:gd name="T28" fmla="*/ 5 w 42"/>
                      <a:gd name="T29" fmla="*/ 1 h 11"/>
                      <a:gd name="T30" fmla="*/ 2 w 42"/>
                      <a:gd name="T31" fmla="*/ 1 h 11"/>
                      <a:gd name="T32" fmla="*/ 0 w 4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11">
                        <a:moveTo>
                          <a:pt x="0" y="2"/>
                        </a:moveTo>
                        <a:lnTo>
                          <a:pt x="3" y="3"/>
                        </a:lnTo>
                        <a:lnTo>
                          <a:pt x="9" y="5"/>
                        </a:lnTo>
                        <a:lnTo>
                          <a:pt x="15" y="8"/>
                        </a:lnTo>
                        <a:lnTo>
                          <a:pt x="22" y="10"/>
                        </a:lnTo>
                        <a:lnTo>
                          <a:pt x="27" y="11"/>
                        </a:lnTo>
                        <a:lnTo>
                          <a:pt x="33" y="11"/>
                        </a:lnTo>
                        <a:lnTo>
                          <a:pt x="39" y="10"/>
                        </a:lnTo>
                        <a:lnTo>
                          <a:pt x="42" y="8"/>
                        </a:lnTo>
                        <a:lnTo>
                          <a:pt x="42" y="4"/>
                        </a:lnTo>
                        <a:lnTo>
                          <a:pt x="40" y="2"/>
                        </a:lnTo>
                        <a:lnTo>
                          <a:pt x="34" y="1"/>
                        </a:lnTo>
                        <a:lnTo>
                          <a:pt x="26" y="0"/>
                        </a:lnTo>
                        <a:lnTo>
                          <a:pt x="18" y="1"/>
                        </a:lnTo>
                        <a:lnTo>
                          <a:pt x="10" y="1"/>
                        </a:lnTo>
                        <a:lnTo>
                          <a:pt x="4" y="2"/>
                        </a:lnTo>
                        <a:lnTo>
                          <a:pt x="0"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9" name="Freeform 190">
                    <a:extLst>
                      <a:ext uri="{FF2B5EF4-FFF2-40B4-BE49-F238E27FC236}">
                        <a16:creationId xmlns:a16="http://schemas.microsoft.com/office/drawing/2014/main" id="{0A44A860-0E64-4365-B626-D49C77A8E9AB}"/>
                      </a:ext>
                    </a:extLst>
                  </p:cNvPr>
                  <p:cNvSpPr>
                    <a:spLocks/>
                  </p:cNvSpPr>
                  <p:nvPr/>
                </p:nvSpPr>
                <p:spPr bwMode="auto">
                  <a:xfrm>
                    <a:off x="135" y="631"/>
                    <a:ext cx="20" cy="33"/>
                  </a:xfrm>
                  <a:custGeom>
                    <a:avLst/>
                    <a:gdLst>
                      <a:gd name="T0" fmla="*/ 20 w 41"/>
                      <a:gd name="T1" fmla="*/ 32 h 66"/>
                      <a:gd name="T2" fmla="*/ 20 w 41"/>
                      <a:gd name="T3" fmla="*/ 30 h 66"/>
                      <a:gd name="T4" fmla="*/ 17 w 41"/>
                      <a:gd name="T5" fmla="*/ 28 h 66"/>
                      <a:gd name="T6" fmla="*/ 14 w 41"/>
                      <a:gd name="T7" fmla="*/ 24 h 66"/>
                      <a:gd name="T8" fmla="*/ 11 w 41"/>
                      <a:gd name="T9" fmla="*/ 19 h 66"/>
                      <a:gd name="T10" fmla="*/ 7 w 41"/>
                      <a:gd name="T11" fmla="*/ 14 h 66"/>
                      <a:gd name="T12" fmla="*/ 3 w 41"/>
                      <a:gd name="T13" fmla="*/ 9 h 66"/>
                      <a:gd name="T14" fmla="*/ 1 w 41"/>
                      <a:gd name="T15" fmla="*/ 5 h 66"/>
                      <a:gd name="T16" fmla="*/ 0 w 41"/>
                      <a:gd name="T17" fmla="*/ 0 h 66"/>
                      <a:gd name="T18" fmla="*/ 1 w 41"/>
                      <a:gd name="T19" fmla="*/ 6 h 66"/>
                      <a:gd name="T20" fmla="*/ 3 w 41"/>
                      <a:gd name="T21" fmla="*/ 11 h 66"/>
                      <a:gd name="T22" fmla="*/ 7 w 41"/>
                      <a:gd name="T23" fmla="*/ 18 h 66"/>
                      <a:gd name="T24" fmla="*/ 10 w 41"/>
                      <a:gd name="T25" fmla="*/ 24 h 66"/>
                      <a:gd name="T26" fmla="*/ 13 w 41"/>
                      <a:gd name="T27" fmla="*/ 28 h 66"/>
                      <a:gd name="T28" fmla="*/ 16 w 41"/>
                      <a:gd name="T29" fmla="*/ 32 h 66"/>
                      <a:gd name="T30" fmla="*/ 18 w 41"/>
                      <a:gd name="T31" fmla="*/ 33 h 66"/>
                      <a:gd name="T32" fmla="*/ 20 w 41"/>
                      <a:gd name="T33" fmla="*/ 3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66">
                        <a:moveTo>
                          <a:pt x="41" y="64"/>
                        </a:moveTo>
                        <a:lnTo>
                          <a:pt x="40" y="60"/>
                        </a:lnTo>
                        <a:lnTo>
                          <a:pt x="35" y="55"/>
                        </a:lnTo>
                        <a:lnTo>
                          <a:pt x="29" y="47"/>
                        </a:lnTo>
                        <a:lnTo>
                          <a:pt x="22" y="37"/>
                        </a:lnTo>
                        <a:lnTo>
                          <a:pt x="14" y="28"/>
                        </a:lnTo>
                        <a:lnTo>
                          <a:pt x="7" y="18"/>
                        </a:lnTo>
                        <a:lnTo>
                          <a:pt x="3" y="9"/>
                        </a:lnTo>
                        <a:lnTo>
                          <a:pt x="0" y="0"/>
                        </a:lnTo>
                        <a:lnTo>
                          <a:pt x="3" y="11"/>
                        </a:lnTo>
                        <a:lnTo>
                          <a:pt x="7" y="22"/>
                        </a:lnTo>
                        <a:lnTo>
                          <a:pt x="14" y="35"/>
                        </a:lnTo>
                        <a:lnTo>
                          <a:pt x="20" y="47"/>
                        </a:lnTo>
                        <a:lnTo>
                          <a:pt x="27" y="56"/>
                        </a:lnTo>
                        <a:lnTo>
                          <a:pt x="33" y="63"/>
                        </a:lnTo>
                        <a:lnTo>
                          <a:pt x="37" y="66"/>
                        </a:lnTo>
                        <a:lnTo>
                          <a:pt x="41"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0" name="Freeform 191">
                    <a:extLst>
                      <a:ext uri="{FF2B5EF4-FFF2-40B4-BE49-F238E27FC236}">
                        <a16:creationId xmlns:a16="http://schemas.microsoft.com/office/drawing/2014/main" id="{D13E89D1-0584-4605-972D-2FE3C8113068}"/>
                      </a:ext>
                    </a:extLst>
                  </p:cNvPr>
                  <p:cNvSpPr>
                    <a:spLocks/>
                  </p:cNvSpPr>
                  <p:nvPr/>
                </p:nvSpPr>
                <p:spPr bwMode="auto">
                  <a:xfrm>
                    <a:off x="133" y="645"/>
                    <a:ext cx="13" cy="24"/>
                  </a:xfrm>
                  <a:custGeom>
                    <a:avLst/>
                    <a:gdLst>
                      <a:gd name="T0" fmla="*/ 0 w 25"/>
                      <a:gd name="T1" fmla="*/ 0 h 47"/>
                      <a:gd name="T2" fmla="*/ 3 w 25"/>
                      <a:gd name="T3" fmla="*/ 8 h 47"/>
                      <a:gd name="T4" fmla="*/ 7 w 25"/>
                      <a:gd name="T5" fmla="*/ 16 h 47"/>
                      <a:gd name="T6" fmla="*/ 11 w 25"/>
                      <a:gd name="T7" fmla="*/ 23 h 47"/>
                      <a:gd name="T8" fmla="*/ 13 w 25"/>
                      <a:gd name="T9" fmla="*/ 24 h 47"/>
                      <a:gd name="T10" fmla="*/ 12 w 25"/>
                      <a:gd name="T11" fmla="*/ 19 h 47"/>
                      <a:gd name="T12" fmla="*/ 8 w 25"/>
                      <a:gd name="T13" fmla="*/ 12 h 47"/>
                      <a:gd name="T14" fmla="*/ 4 w 25"/>
                      <a:gd name="T15" fmla="*/ 5 h 47"/>
                      <a:gd name="T16" fmla="*/ 0 w 25"/>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7">
                        <a:moveTo>
                          <a:pt x="0" y="0"/>
                        </a:moveTo>
                        <a:lnTo>
                          <a:pt x="6" y="15"/>
                        </a:lnTo>
                        <a:lnTo>
                          <a:pt x="14" y="31"/>
                        </a:lnTo>
                        <a:lnTo>
                          <a:pt x="21" y="45"/>
                        </a:lnTo>
                        <a:lnTo>
                          <a:pt x="25" y="47"/>
                        </a:lnTo>
                        <a:lnTo>
                          <a:pt x="23" y="38"/>
                        </a:lnTo>
                        <a:lnTo>
                          <a:pt x="16" y="24"/>
                        </a:lnTo>
                        <a:lnTo>
                          <a:pt x="7"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1" name="Freeform 192">
                    <a:extLst>
                      <a:ext uri="{FF2B5EF4-FFF2-40B4-BE49-F238E27FC236}">
                        <a16:creationId xmlns:a16="http://schemas.microsoft.com/office/drawing/2014/main" id="{D8B583DD-E880-40E7-9AA1-B138A0D5385C}"/>
                      </a:ext>
                    </a:extLst>
                  </p:cNvPr>
                  <p:cNvSpPr>
                    <a:spLocks/>
                  </p:cNvSpPr>
                  <p:nvPr/>
                </p:nvSpPr>
                <p:spPr bwMode="auto">
                  <a:xfrm>
                    <a:off x="40" y="456"/>
                    <a:ext cx="34" cy="126"/>
                  </a:xfrm>
                  <a:custGeom>
                    <a:avLst/>
                    <a:gdLst>
                      <a:gd name="T0" fmla="*/ 29 w 70"/>
                      <a:gd name="T1" fmla="*/ 0 h 251"/>
                      <a:gd name="T2" fmla="*/ 31 w 70"/>
                      <a:gd name="T3" fmla="*/ 0 h 251"/>
                      <a:gd name="T4" fmla="*/ 32 w 70"/>
                      <a:gd name="T5" fmla="*/ 0 h 251"/>
                      <a:gd name="T6" fmla="*/ 33 w 70"/>
                      <a:gd name="T7" fmla="*/ 1 h 251"/>
                      <a:gd name="T8" fmla="*/ 34 w 70"/>
                      <a:gd name="T9" fmla="*/ 1 h 251"/>
                      <a:gd name="T10" fmla="*/ 21 w 70"/>
                      <a:gd name="T11" fmla="*/ 16 h 251"/>
                      <a:gd name="T12" fmla="*/ 13 w 70"/>
                      <a:gd name="T13" fmla="*/ 33 h 251"/>
                      <a:gd name="T14" fmla="*/ 7 w 70"/>
                      <a:gd name="T15" fmla="*/ 50 h 251"/>
                      <a:gd name="T16" fmla="*/ 5 w 70"/>
                      <a:gd name="T17" fmla="*/ 68 h 251"/>
                      <a:gd name="T18" fmla="*/ 4 w 70"/>
                      <a:gd name="T19" fmla="*/ 84 h 251"/>
                      <a:gd name="T20" fmla="*/ 5 w 70"/>
                      <a:gd name="T21" fmla="*/ 100 h 251"/>
                      <a:gd name="T22" fmla="*/ 7 w 70"/>
                      <a:gd name="T23" fmla="*/ 114 h 251"/>
                      <a:gd name="T24" fmla="*/ 9 w 70"/>
                      <a:gd name="T25" fmla="*/ 126 h 251"/>
                      <a:gd name="T26" fmla="*/ 5 w 70"/>
                      <a:gd name="T27" fmla="*/ 116 h 251"/>
                      <a:gd name="T28" fmla="*/ 1 w 70"/>
                      <a:gd name="T29" fmla="*/ 102 h 251"/>
                      <a:gd name="T30" fmla="*/ 0 w 70"/>
                      <a:gd name="T31" fmla="*/ 84 h 251"/>
                      <a:gd name="T32" fmla="*/ 1 w 70"/>
                      <a:gd name="T33" fmla="*/ 64 h 251"/>
                      <a:gd name="T34" fmla="*/ 5 w 70"/>
                      <a:gd name="T35" fmla="*/ 45 h 251"/>
                      <a:gd name="T36" fmla="*/ 10 w 70"/>
                      <a:gd name="T37" fmla="*/ 26 h 251"/>
                      <a:gd name="T38" fmla="*/ 18 w 70"/>
                      <a:gd name="T39" fmla="*/ 11 h 251"/>
                      <a:gd name="T40" fmla="*/ 29 w 70"/>
                      <a:gd name="T41" fmla="*/ 0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251">
                        <a:moveTo>
                          <a:pt x="60" y="0"/>
                        </a:moveTo>
                        <a:lnTo>
                          <a:pt x="63" y="0"/>
                        </a:lnTo>
                        <a:lnTo>
                          <a:pt x="65" y="0"/>
                        </a:lnTo>
                        <a:lnTo>
                          <a:pt x="67" y="1"/>
                        </a:lnTo>
                        <a:lnTo>
                          <a:pt x="70" y="1"/>
                        </a:lnTo>
                        <a:lnTo>
                          <a:pt x="43" y="32"/>
                        </a:lnTo>
                        <a:lnTo>
                          <a:pt x="26" y="66"/>
                        </a:lnTo>
                        <a:lnTo>
                          <a:pt x="14" y="100"/>
                        </a:lnTo>
                        <a:lnTo>
                          <a:pt x="10" y="135"/>
                        </a:lnTo>
                        <a:lnTo>
                          <a:pt x="9" y="168"/>
                        </a:lnTo>
                        <a:lnTo>
                          <a:pt x="11" y="199"/>
                        </a:lnTo>
                        <a:lnTo>
                          <a:pt x="15" y="227"/>
                        </a:lnTo>
                        <a:lnTo>
                          <a:pt x="19" y="251"/>
                        </a:lnTo>
                        <a:lnTo>
                          <a:pt x="10" y="232"/>
                        </a:lnTo>
                        <a:lnTo>
                          <a:pt x="3" y="203"/>
                        </a:lnTo>
                        <a:lnTo>
                          <a:pt x="0" y="167"/>
                        </a:lnTo>
                        <a:lnTo>
                          <a:pt x="3" y="128"/>
                        </a:lnTo>
                        <a:lnTo>
                          <a:pt x="10" y="89"/>
                        </a:lnTo>
                        <a:lnTo>
                          <a:pt x="21" y="52"/>
                        </a:lnTo>
                        <a:lnTo>
                          <a:pt x="37" y="2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2" name="Freeform 193">
                    <a:extLst>
                      <a:ext uri="{FF2B5EF4-FFF2-40B4-BE49-F238E27FC236}">
                        <a16:creationId xmlns:a16="http://schemas.microsoft.com/office/drawing/2014/main" id="{B9586054-5ACF-4659-9274-6604B2404DE0}"/>
                      </a:ext>
                    </a:extLst>
                  </p:cNvPr>
                  <p:cNvSpPr>
                    <a:spLocks/>
                  </p:cNvSpPr>
                  <p:nvPr/>
                </p:nvSpPr>
                <p:spPr bwMode="auto">
                  <a:xfrm>
                    <a:off x="44" y="561"/>
                    <a:ext cx="25" cy="17"/>
                  </a:xfrm>
                  <a:custGeom>
                    <a:avLst/>
                    <a:gdLst>
                      <a:gd name="T0" fmla="*/ 0 w 49"/>
                      <a:gd name="T1" fmla="*/ 0 h 33"/>
                      <a:gd name="T2" fmla="*/ 2 w 49"/>
                      <a:gd name="T3" fmla="*/ 4 h 33"/>
                      <a:gd name="T4" fmla="*/ 6 w 49"/>
                      <a:gd name="T5" fmla="*/ 7 h 33"/>
                      <a:gd name="T6" fmla="*/ 9 w 49"/>
                      <a:gd name="T7" fmla="*/ 10 h 33"/>
                      <a:gd name="T8" fmla="*/ 13 w 49"/>
                      <a:gd name="T9" fmla="*/ 13 h 33"/>
                      <a:gd name="T10" fmla="*/ 17 w 49"/>
                      <a:gd name="T11" fmla="*/ 15 h 33"/>
                      <a:gd name="T12" fmla="*/ 21 w 49"/>
                      <a:gd name="T13" fmla="*/ 16 h 33"/>
                      <a:gd name="T14" fmla="*/ 24 w 49"/>
                      <a:gd name="T15" fmla="*/ 17 h 33"/>
                      <a:gd name="T16" fmla="*/ 25 w 49"/>
                      <a:gd name="T17" fmla="*/ 16 h 33"/>
                      <a:gd name="T18" fmla="*/ 25 w 49"/>
                      <a:gd name="T19" fmla="*/ 15 h 33"/>
                      <a:gd name="T20" fmla="*/ 22 w 49"/>
                      <a:gd name="T21" fmla="*/ 13 h 33"/>
                      <a:gd name="T22" fmla="*/ 20 w 49"/>
                      <a:gd name="T23" fmla="*/ 12 h 33"/>
                      <a:gd name="T24" fmla="*/ 16 w 49"/>
                      <a:gd name="T25" fmla="*/ 10 h 33"/>
                      <a:gd name="T26" fmla="*/ 12 w 49"/>
                      <a:gd name="T27" fmla="*/ 8 h 33"/>
                      <a:gd name="T28" fmla="*/ 7 w 49"/>
                      <a:gd name="T29" fmla="*/ 5 h 33"/>
                      <a:gd name="T30" fmla="*/ 3 w 49"/>
                      <a:gd name="T31" fmla="*/ 3 h 33"/>
                      <a:gd name="T32" fmla="*/ 0 w 49"/>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3">
                        <a:moveTo>
                          <a:pt x="0" y="0"/>
                        </a:moveTo>
                        <a:lnTo>
                          <a:pt x="4" y="7"/>
                        </a:lnTo>
                        <a:lnTo>
                          <a:pt x="11" y="14"/>
                        </a:lnTo>
                        <a:lnTo>
                          <a:pt x="18" y="20"/>
                        </a:lnTo>
                        <a:lnTo>
                          <a:pt x="26" y="25"/>
                        </a:lnTo>
                        <a:lnTo>
                          <a:pt x="34" y="30"/>
                        </a:lnTo>
                        <a:lnTo>
                          <a:pt x="41" y="32"/>
                        </a:lnTo>
                        <a:lnTo>
                          <a:pt x="47" y="33"/>
                        </a:lnTo>
                        <a:lnTo>
                          <a:pt x="49" y="32"/>
                        </a:lnTo>
                        <a:lnTo>
                          <a:pt x="49" y="30"/>
                        </a:lnTo>
                        <a:lnTo>
                          <a:pt x="44" y="26"/>
                        </a:lnTo>
                        <a:lnTo>
                          <a:pt x="39" y="23"/>
                        </a:lnTo>
                        <a:lnTo>
                          <a:pt x="32" y="20"/>
                        </a:lnTo>
                        <a:lnTo>
                          <a:pt x="23" y="15"/>
                        </a:lnTo>
                        <a:lnTo>
                          <a:pt x="14" y="10"/>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3" name="Freeform 194">
                    <a:extLst>
                      <a:ext uri="{FF2B5EF4-FFF2-40B4-BE49-F238E27FC236}">
                        <a16:creationId xmlns:a16="http://schemas.microsoft.com/office/drawing/2014/main" id="{4D384D11-870D-43E0-940F-398EF0B6714B}"/>
                      </a:ext>
                    </a:extLst>
                  </p:cNvPr>
                  <p:cNvSpPr>
                    <a:spLocks/>
                  </p:cNvSpPr>
                  <p:nvPr/>
                </p:nvSpPr>
                <p:spPr bwMode="auto">
                  <a:xfrm>
                    <a:off x="43" y="549"/>
                    <a:ext cx="29" cy="25"/>
                  </a:xfrm>
                  <a:custGeom>
                    <a:avLst/>
                    <a:gdLst>
                      <a:gd name="T0" fmla="*/ 29 w 59"/>
                      <a:gd name="T1" fmla="*/ 25 h 49"/>
                      <a:gd name="T2" fmla="*/ 28 w 59"/>
                      <a:gd name="T3" fmla="*/ 25 h 49"/>
                      <a:gd name="T4" fmla="*/ 25 w 59"/>
                      <a:gd name="T5" fmla="*/ 24 h 49"/>
                      <a:gd name="T6" fmla="*/ 21 w 59"/>
                      <a:gd name="T7" fmla="*/ 21 h 49"/>
                      <a:gd name="T8" fmla="*/ 15 w 59"/>
                      <a:gd name="T9" fmla="*/ 19 h 49"/>
                      <a:gd name="T10" fmla="*/ 10 w 59"/>
                      <a:gd name="T11" fmla="*/ 15 h 49"/>
                      <a:gd name="T12" fmla="*/ 6 w 59"/>
                      <a:gd name="T13" fmla="*/ 10 h 49"/>
                      <a:gd name="T14" fmla="*/ 2 w 59"/>
                      <a:gd name="T15" fmla="*/ 5 h 49"/>
                      <a:gd name="T16" fmla="*/ 0 w 59"/>
                      <a:gd name="T17" fmla="*/ 0 h 49"/>
                      <a:gd name="T18" fmla="*/ 3 w 59"/>
                      <a:gd name="T19" fmla="*/ 3 h 49"/>
                      <a:gd name="T20" fmla="*/ 7 w 59"/>
                      <a:gd name="T21" fmla="*/ 6 h 49"/>
                      <a:gd name="T22" fmla="*/ 13 w 59"/>
                      <a:gd name="T23" fmla="*/ 10 h 49"/>
                      <a:gd name="T24" fmla="*/ 18 w 59"/>
                      <a:gd name="T25" fmla="*/ 14 h 49"/>
                      <a:gd name="T26" fmla="*/ 22 w 59"/>
                      <a:gd name="T27" fmla="*/ 17 h 49"/>
                      <a:gd name="T28" fmla="*/ 26 w 59"/>
                      <a:gd name="T29" fmla="*/ 21 h 49"/>
                      <a:gd name="T30" fmla="*/ 29 w 59"/>
                      <a:gd name="T31" fmla="*/ 23 h 49"/>
                      <a:gd name="T32" fmla="*/ 29 w 59"/>
                      <a:gd name="T33" fmla="*/ 25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9">
                        <a:moveTo>
                          <a:pt x="59" y="49"/>
                        </a:moveTo>
                        <a:lnTo>
                          <a:pt x="56" y="49"/>
                        </a:lnTo>
                        <a:lnTo>
                          <a:pt x="50" y="47"/>
                        </a:lnTo>
                        <a:lnTo>
                          <a:pt x="42" y="42"/>
                        </a:lnTo>
                        <a:lnTo>
                          <a:pt x="31" y="37"/>
                        </a:lnTo>
                        <a:lnTo>
                          <a:pt x="21" y="29"/>
                        </a:lnTo>
                        <a:lnTo>
                          <a:pt x="12" y="19"/>
                        </a:lnTo>
                        <a:lnTo>
                          <a:pt x="5" y="10"/>
                        </a:lnTo>
                        <a:lnTo>
                          <a:pt x="0" y="0"/>
                        </a:lnTo>
                        <a:lnTo>
                          <a:pt x="6" y="5"/>
                        </a:lnTo>
                        <a:lnTo>
                          <a:pt x="15" y="12"/>
                        </a:lnTo>
                        <a:lnTo>
                          <a:pt x="26" y="20"/>
                        </a:lnTo>
                        <a:lnTo>
                          <a:pt x="36" y="27"/>
                        </a:lnTo>
                        <a:lnTo>
                          <a:pt x="45" y="34"/>
                        </a:lnTo>
                        <a:lnTo>
                          <a:pt x="53" y="41"/>
                        </a:lnTo>
                        <a:lnTo>
                          <a:pt x="58" y="46"/>
                        </a:lnTo>
                        <a:lnTo>
                          <a:pt x="59"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4" name="Freeform 195">
                    <a:extLst>
                      <a:ext uri="{FF2B5EF4-FFF2-40B4-BE49-F238E27FC236}">
                        <a16:creationId xmlns:a16="http://schemas.microsoft.com/office/drawing/2014/main" id="{09BC18EF-206D-4548-8D9E-496DE1E38C5B}"/>
                      </a:ext>
                    </a:extLst>
                  </p:cNvPr>
                  <p:cNvSpPr>
                    <a:spLocks/>
                  </p:cNvSpPr>
                  <p:nvPr/>
                </p:nvSpPr>
                <p:spPr bwMode="auto">
                  <a:xfrm>
                    <a:off x="41" y="526"/>
                    <a:ext cx="36" cy="32"/>
                  </a:xfrm>
                  <a:custGeom>
                    <a:avLst/>
                    <a:gdLst>
                      <a:gd name="T0" fmla="*/ 36 w 70"/>
                      <a:gd name="T1" fmla="*/ 32 h 65"/>
                      <a:gd name="T2" fmla="*/ 34 w 70"/>
                      <a:gd name="T3" fmla="*/ 32 h 65"/>
                      <a:gd name="T4" fmla="*/ 30 w 70"/>
                      <a:gd name="T5" fmla="*/ 31 h 65"/>
                      <a:gd name="T6" fmla="*/ 25 w 70"/>
                      <a:gd name="T7" fmla="*/ 27 h 65"/>
                      <a:gd name="T8" fmla="*/ 19 w 70"/>
                      <a:gd name="T9" fmla="*/ 22 h 65"/>
                      <a:gd name="T10" fmla="*/ 13 w 70"/>
                      <a:gd name="T11" fmla="*/ 17 h 65"/>
                      <a:gd name="T12" fmla="*/ 7 w 70"/>
                      <a:gd name="T13" fmla="*/ 11 h 65"/>
                      <a:gd name="T14" fmla="*/ 3 w 70"/>
                      <a:gd name="T15" fmla="*/ 5 h 65"/>
                      <a:gd name="T16" fmla="*/ 0 w 70"/>
                      <a:gd name="T17" fmla="*/ 0 h 65"/>
                      <a:gd name="T18" fmla="*/ 3 w 70"/>
                      <a:gd name="T19" fmla="*/ 2 h 65"/>
                      <a:gd name="T20" fmla="*/ 8 w 70"/>
                      <a:gd name="T21" fmla="*/ 6 h 65"/>
                      <a:gd name="T22" fmla="*/ 13 w 70"/>
                      <a:gd name="T23" fmla="*/ 11 h 65"/>
                      <a:gd name="T24" fmla="*/ 21 w 70"/>
                      <a:gd name="T25" fmla="*/ 16 h 65"/>
                      <a:gd name="T26" fmla="*/ 27 w 70"/>
                      <a:gd name="T27" fmla="*/ 21 h 65"/>
                      <a:gd name="T28" fmla="*/ 32 w 70"/>
                      <a:gd name="T29" fmla="*/ 26 h 65"/>
                      <a:gd name="T30" fmla="*/ 35 w 70"/>
                      <a:gd name="T31" fmla="*/ 29 h 65"/>
                      <a:gd name="T32" fmla="*/ 36 w 70"/>
                      <a:gd name="T33" fmla="*/ 32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5">
                        <a:moveTo>
                          <a:pt x="70" y="64"/>
                        </a:moveTo>
                        <a:lnTo>
                          <a:pt x="67" y="65"/>
                        </a:lnTo>
                        <a:lnTo>
                          <a:pt x="59" y="62"/>
                        </a:lnTo>
                        <a:lnTo>
                          <a:pt x="48" y="55"/>
                        </a:lnTo>
                        <a:lnTo>
                          <a:pt x="37" y="45"/>
                        </a:lnTo>
                        <a:lnTo>
                          <a:pt x="25" y="34"/>
                        </a:lnTo>
                        <a:lnTo>
                          <a:pt x="14" y="22"/>
                        </a:lnTo>
                        <a:lnTo>
                          <a:pt x="6" y="11"/>
                        </a:lnTo>
                        <a:lnTo>
                          <a:pt x="0" y="0"/>
                        </a:lnTo>
                        <a:lnTo>
                          <a:pt x="6" y="5"/>
                        </a:lnTo>
                        <a:lnTo>
                          <a:pt x="15" y="13"/>
                        </a:lnTo>
                        <a:lnTo>
                          <a:pt x="26" y="22"/>
                        </a:lnTo>
                        <a:lnTo>
                          <a:pt x="40" y="33"/>
                        </a:lnTo>
                        <a:lnTo>
                          <a:pt x="52" y="43"/>
                        </a:lnTo>
                        <a:lnTo>
                          <a:pt x="62" y="52"/>
                        </a:lnTo>
                        <a:lnTo>
                          <a:pt x="69" y="59"/>
                        </a:lnTo>
                        <a:lnTo>
                          <a:pt x="70"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5" name="Freeform 196">
                    <a:extLst>
                      <a:ext uri="{FF2B5EF4-FFF2-40B4-BE49-F238E27FC236}">
                        <a16:creationId xmlns:a16="http://schemas.microsoft.com/office/drawing/2014/main" id="{F6931A15-227E-4910-9FCE-1C39ACA00850}"/>
                      </a:ext>
                    </a:extLst>
                  </p:cNvPr>
                  <p:cNvSpPr>
                    <a:spLocks/>
                  </p:cNvSpPr>
                  <p:nvPr/>
                </p:nvSpPr>
                <p:spPr bwMode="auto">
                  <a:xfrm>
                    <a:off x="44" y="503"/>
                    <a:ext cx="38" cy="30"/>
                  </a:xfrm>
                  <a:custGeom>
                    <a:avLst/>
                    <a:gdLst>
                      <a:gd name="T0" fmla="*/ 38 w 76"/>
                      <a:gd name="T1" fmla="*/ 29 h 59"/>
                      <a:gd name="T2" fmla="*/ 36 w 76"/>
                      <a:gd name="T3" fmla="*/ 30 h 59"/>
                      <a:gd name="T4" fmla="*/ 31 w 76"/>
                      <a:gd name="T5" fmla="*/ 28 h 59"/>
                      <a:gd name="T6" fmla="*/ 25 w 76"/>
                      <a:gd name="T7" fmla="*/ 25 h 59"/>
                      <a:gd name="T8" fmla="*/ 19 w 76"/>
                      <a:gd name="T9" fmla="*/ 21 h 59"/>
                      <a:gd name="T10" fmla="*/ 13 w 76"/>
                      <a:gd name="T11" fmla="*/ 15 h 59"/>
                      <a:gd name="T12" fmla="*/ 7 w 76"/>
                      <a:gd name="T13" fmla="*/ 10 h 59"/>
                      <a:gd name="T14" fmla="*/ 2 w 76"/>
                      <a:gd name="T15" fmla="*/ 5 h 59"/>
                      <a:gd name="T16" fmla="*/ 0 w 76"/>
                      <a:gd name="T17" fmla="*/ 0 h 59"/>
                      <a:gd name="T18" fmla="*/ 3 w 76"/>
                      <a:gd name="T19" fmla="*/ 2 h 59"/>
                      <a:gd name="T20" fmla="*/ 8 w 76"/>
                      <a:gd name="T21" fmla="*/ 6 h 59"/>
                      <a:gd name="T22" fmla="*/ 14 w 76"/>
                      <a:gd name="T23" fmla="*/ 10 h 59"/>
                      <a:gd name="T24" fmla="*/ 21 w 76"/>
                      <a:gd name="T25" fmla="*/ 15 h 59"/>
                      <a:gd name="T26" fmla="*/ 28 w 76"/>
                      <a:gd name="T27" fmla="*/ 20 h 59"/>
                      <a:gd name="T28" fmla="*/ 33 w 76"/>
                      <a:gd name="T29" fmla="*/ 24 h 59"/>
                      <a:gd name="T30" fmla="*/ 37 w 76"/>
                      <a:gd name="T31" fmla="*/ 28 h 59"/>
                      <a:gd name="T32" fmla="*/ 38 w 76"/>
                      <a:gd name="T33" fmla="*/ 2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59">
                        <a:moveTo>
                          <a:pt x="76" y="58"/>
                        </a:moveTo>
                        <a:lnTo>
                          <a:pt x="71" y="59"/>
                        </a:lnTo>
                        <a:lnTo>
                          <a:pt x="62" y="56"/>
                        </a:lnTo>
                        <a:lnTo>
                          <a:pt x="50" y="50"/>
                        </a:lnTo>
                        <a:lnTo>
                          <a:pt x="38" y="41"/>
                        </a:lnTo>
                        <a:lnTo>
                          <a:pt x="25" y="30"/>
                        </a:lnTo>
                        <a:lnTo>
                          <a:pt x="13" y="20"/>
                        </a:lnTo>
                        <a:lnTo>
                          <a:pt x="4" y="10"/>
                        </a:lnTo>
                        <a:lnTo>
                          <a:pt x="0" y="0"/>
                        </a:lnTo>
                        <a:lnTo>
                          <a:pt x="5" y="4"/>
                        </a:lnTo>
                        <a:lnTo>
                          <a:pt x="16" y="11"/>
                        </a:lnTo>
                        <a:lnTo>
                          <a:pt x="28" y="19"/>
                        </a:lnTo>
                        <a:lnTo>
                          <a:pt x="42" y="29"/>
                        </a:lnTo>
                        <a:lnTo>
                          <a:pt x="55" y="39"/>
                        </a:lnTo>
                        <a:lnTo>
                          <a:pt x="66" y="48"/>
                        </a:lnTo>
                        <a:lnTo>
                          <a:pt x="73" y="55"/>
                        </a:lnTo>
                        <a:lnTo>
                          <a:pt x="76"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6" name="Freeform 197">
                    <a:extLst>
                      <a:ext uri="{FF2B5EF4-FFF2-40B4-BE49-F238E27FC236}">
                        <a16:creationId xmlns:a16="http://schemas.microsoft.com/office/drawing/2014/main" id="{356C79A1-A0FA-4FCA-9646-7AC14F590D2B}"/>
                      </a:ext>
                    </a:extLst>
                  </p:cNvPr>
                  <p:cNvSpPr>
                    <a:spLocks/>
                  </p:cNvSpPr>
                  <p:nvPr/>
                </p:nvSpPr>
                <p:spPr bwMode="auto">
                  <a:xfrm>
                    <a:off x="49" y="494"/>
                    <a:ext cx="34" cy="25"/>
                  </a:xfrm>
                  <a:custGeom>
                    <a:avLst/>
                    <a:gdLst>
                      <a:gd name="T0" fmla="*/ 34 w 69"/>
                      <a:gd name="T1" fmla="*/ 25 h 51"/>
                      <a:gd name="T2" fmla="*/ 33 w 69"/>
                      <a:gd name="T3" fmla="*/ 25 h 51"/>
                      <a:gd name="T4" fmla="*/ 28 w 69"/>
                      <a:gd name="T5" fmla="*/ 23 h 51"/>
                      <a:gd name="T6" fmla="*/ 23 w 69"/>
                      <a:gd name="T7" fmla="*/ 21 h 51"/>
                      <a:gd name="T8" fmla="*/ 17 w 69"/>
                      <a:gd name="T9" fmla="*/ 16 h 51"/>
                      <a:gd name="T10" fmla="*/ 11 w 69"/>
                      <a:gd name="T11" fmla="*/ 12 h 51"/>
                      <a:gd name="T12" fmla="*/ 5 w 69"/>
                      <a:gd name="T13" fmla="*/ 8 h 51"/>
                      <a:gd name="T14" fmla="*/ 1 w 69"/>
                      <a:gd name="T15" fmla="*/ 3 h 51"/>
                      <a:gd name="T16" fmla="*/ 0 w 69"/>
                      <a:gd name="T17" fmla="*/ 0 h 51"/>
                      <a:gd name="T18" fmla="*/ 3 w 69"/>
                      <a:gd name="T19" fmla="*/ 2 h 51"/>
                      <a:gd name="T20" fmla="*/ 8 w 69"/>
                      <a:gd name="T21" fmla="*/ 5 h 51"/>
                      <a:gd name="T22" fmla="*/ 14 w 69"/>
                      <a:gd name="T23" fmla="*/ 8 h 51"/>
                      <a:gd name="T24" fmla="*/ 20 w 69"/>
                      <a:gd name="T25" fmla="*/ 12 h 51"/>
                      <a:gd name="T26" fmla="*/ 26 w 69"/>
                      <a:gd name="T27" fmla="*/ 16 h 51"/>
                      <a:gd name="T28" fmla="*/ 31 w 69"/>
                      <a:gd name="T29" fmla="*/ 19 h 51"/>
                      <a:gd name="T30" fmla="*/ 34 w 69"/>
                      <a:gd name="T31" fmla="*/ 23 h 51"/>
                      <a:gd name="T32" fmla="*/ 34 w 69"/>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1">
                        <a:moveTo>
                          <a:pt x="69" y="51"/>
                        </a:moveTo>
                        <a:lnTo>
                          <a:pt x="66" y="51"/>
                        </a:lnTo>
                        <a:lnTo>
                          <a:pt x="57" y="47"/>
                        </a:lnTo>
                        <a:lnTo>
                          <a:pt x="47" y="42"/>
                        </a:lnTo>
                        <a:lnTo>
                          <a:pt x="34" y="33"/>
                        </a:lnTo>
                        <a:lnTo>
                          <a:pt x="22" y="25"/>
                        </a:lnTo>
                        <a:lnTo>
                          <a:pt x="11" y="16"/>
                        </a:lnTo>
                        <a:lnTo>
                          <a:pt x="3" y="7"/>
                        </a:lnTo>
                        <a:lnTo>
                          <a:pt x="0" y="0"/>
                        </a:lnTo>
                        <a:lnTo>
                          <a:pt x="7" y="5"/>
                        </a:lnTo>
                        <a:lnTo>
                          <a:pt x="16" y="10"/>
                        </a:lnTo>
                        <a:lnTo>
                          <a:pt x="29" y="17"/>
                        </a:lnTo>
                        <a:lnTo>
                          <a:pt x="41" y="24"/>
                        </a:lnTo>
                        <a:lnTo>
                          <a:pt x="53" y="32"/>
                        </a:lnTo>
                        <a:lnTo>
                          <a:pt x="62" y="39"/>
                        </a:lnTo>
                        <a:lnTo>
                          <a:pt x="68" y="46"/>
                        </a:lnTo>
                        <a:lnTo>
                          <a:pt x="69"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7" name="Freeform 198">
                    <a:extLst>
                      <a:ext uri="{FF2B5EF4-FFF2-40B4-BE49-F238E27FC236}">
                        <a16:creationId xmlns:a16="http://schemas.microsoft.com/office/drawing/2014/main" id="{E1BC3245-C194-43AE-A7F0-E945F9C132C9}"/>
                      </a:ext>
                    </a:extLst>
                  </p:cNvPr>
                  <p:cNvSpPr>
                    <a:spLocks/>
                  </p:cNvSpPr>
                  <p:nvPr/>
                </p:nvSpPr>
                <p:spPr bwMode="auto">
                  <a:xfrm>
                    <a:off x="54" y="476"/>
                    <a:ext cx="29" cy="21"/>
                  </a:xfrm>
                  <a:custGeom>
                    <a:avLst/>
                    <a:gdLst>
                      <a:gd name="T0" fmla="*/ 29 w 59"/>
                      <a:gd name="T1" fmla="*/ 21 h 43"/>
                      <a:gd name="T2" fmla="*/ 27 w 59"/>
                      <a:gd name="T3" fmla="*/ 21 h 43"/>
                      <a:gd name="T4" fmla="*/ 24 w 59"/>
                      <a:gd name="T5" fmla="*/ 21 h 43"/>
                      <a:gd name="T6" fmla="*/ 20 w 59"/>
                      <a:gd name="T7" fmla="*/ 19 h 43"/>
                      <a:gd name="T8" fmla="*/ 15 w 59"/>
                      <a:gd name="T9" fmla="*/ 16 h 43"/>
                      <a:gd name="T10" fmla="*/ 10 w 59"/>
                      <a:gd name="T11" fmla="*/ 13 h 43"/>
                      <a:gd name="T12" fmla="*/ 6 w 59"/>
                      <a:gd name="T13" fmla="*/ 9 h 43"/>
                      <a:gd name="T14" fmla="*/ 2 w 59"/>
                      <a:gd name="T15" fmla="*/ 5 h 43"/>
                      <a:gd name="T16" fmla="*/ 0 w 59"/>
                      <a:gd name="T17" fmla="*/ 0 h 43"/>
                      <a:gd name="T18" fmla="*/ 3 w 59"/>
                      <a:gd name="T19" fmla="*/ 2 h 43"/>
                      <a:gd name="T20" fmla="*/ 7 w 59"/>
                      <a:gd name="T21" fmla="*/ 5 h 43"/>
                      <a:gd name="T22" fmla="*/ 12 w 59"/>
                      <a:gd name="T23" fmla="*/ 8 h 43"/>
                      <a:gd name="T24" fmla="*/ 18 w 59"/>
                      <a:gd name="T25" fmla="*/ 11 h 43"/>
                      <a:gd name="T26" fmla="*/ 22 w 59"/>
                      <a:gd name="T27" fmla="*/ 14 h 43"/>
                      <a:gd name="T28" fmla="*/ 26 w 59"/>
                      <a:gd name="T29" fmla="*/ 17 h 43"/>
                      <a:gd name="T30" fmla="*/ 29 w 59"/>
                      <a:gd name="T31" fmla="*/ 19 h 43"/>
                      <a:gd name="T32" fmla="*/ 29 w 59"/>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3">
                        <a:moveTo>
                          <a:pt x="59" y="42"/>
                        </a:moveTo>
                        <a:lnTo>
                          <a:pt x="55" y="43"/>
                        </a:lnTo>
                        <a:lnTo>
                          <a:pt x="48" y="42"/>
                        </a:lnTo>
                        <a:lnTo>
                          <a:pt x="40" y="38"/>
                        </a:lnTo>
                        <a:lnTo>
                          <a:pt x="30" y="33"/>
                        </a:lnTo>
                        <a:lnTo>
                          <a:pt x="21" y="27"/>
                        </a:lnTo>
                        <a:lnTo>
                          <a:pt x="12" y="19"/>
                        </a:lnTo>
                        <a:lnTo>
                          <a:pt x="5" y="10"/>
                        </a:lnTo>
                        <a:lnTo>
                          <a:pt x="0" y="0"/>
                        </a:lnTo>
                        <a:lnTo>
                          <a:pt x="6" y="5"/>
                        </a:lnTo>
                        <a:lnTo>
                          <a:pt x="15" y="10"/>
                        </a:lnTo>
                        <a:lnTo>
                          <a:pt x="25" y="16"/>
                        </a:lnTo>
                        <a:lnTo>
                          <a:pt x="36" y="22"/>
                        </a:lnTo>
                        <a:lnTo>
                          <a:pt x="45" y="29"/>
                        </a:lnTo>
                        <a:lnTo>
                          <a:pt x="53" y="34"/>
                        </a:lnTo>
                        <a:lnTo>
                          <a:pt x="58" y="38"/>
                        </a:lnTo>
                        <a:lnTo>
                          <a:pt x="59"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8" name="Freeform 199">
                    <a:extLst>
                      <a:ext uri="{FF2B5EF4-FFF2-40B4-BE49-F238E27FC236}">
                        <a16:creationId xmlns:a16="http://schemas.microsoft.com/office/drawing/2014/main" id="{B5BF1841-F63B-4272-9AC7-A2D26E7CD1C0}"/>
                      </a:ext>
                    </a:extLst>
                  </p:cNvPr>
                  <p:cNvSpPr>
                    <a:spLocks/>
                  </p:cNvSpPr>
                  <p:nvPr/>
                </p:nvSpPr>
                <p:spPr bwMode="auto">
                  <a:xfrm>
                    <a:off x="71" y="461"/>
                    <a:ext cx="18" cy="5"/>
                  </a:xfrm>
                  <a:custGeom>
                    <a:avLst/>
                    <a:gdLst>
                      <a:gd name="T0" fmla="*/ 18 w 34"/>
                      <a:gd name="T1" fmla="*/ 3 h 12"/>
                      <a:gd name="T2" fmla="*/ 17 w 34"/>
                      <a:gd name="T3" fmla="*/ 5 h 12"/>
                      <a:gd name="T4" fmla="*/ 14 w 34"/>
                      <a:gd name="T5" fmla="*/ 5 h 12"/>
                      <a:gd name="T6" fmla="*/ 12 w 34"/>
                      <a:gd name="T7" fmla="*/ 5 h 12"/>
                      <a:gd name="T8" fmla="*/ 8 w 34"/>
                      <a:gd name="T9" fmla="*/ 5 h 12"/>
                      <a:gd name="T10" fmla="*/ 5 w 34"/>
                      <a:gd name="T11" fmla="*/ 5 h 12"/>
                      <a:gd name="T12" fmla="*/ 2 w 34"/>
                      <a:gd name="T13" fmla="*/ 3 h 12"/>
                      <a:gd name="T14" fmla="*/ 1 w 34"/>
                      <a:gd name="T15" fmla="*/ 2 h 12"/>
                      <a:gd name="T16" fmla="*/ 0 w 34"/>
                      <a:gd name="T17" fmla="*/ 0 h 12"/>
                      <a:gd name="T18" fmla="*/ 2 w 34"/>
                      <a:gd name="T19" fmla="*/ 2 h 12"/>
                      <a:gd name="T20" fmla="*/ 5 w 34"/>
                      <a:gd name="T21" fmla="*/ 2 h 12"/>
                      <a:gd name="T22" fmla="*/ 8 w 34"/>
                      <a:gd name="T23" fmla="*/ 2 h 12"/>
                      <a:gd name="T24" fmla="*/ 12 w 34"/>
                      <a:gd name="T25" fmla="*/ 2 h 12"/>
                      <a:gd name="T26" fmla="*/ 15 w 34"/>
                      <a:gd name="T27" fmla="*/ 2 h 12"/>
                      <a:gd name="T28" fmla="*/ 17 w 34"/>
                      <a:gd name="T29" fmla="*/ 2 h 12"/>
                      <a:gd name="T30" fmla="*/ 18 w 34"/>
                      <a:gd name="T31" fmla="*/ 3 h 12"/>
                      <a:gd name="T32" fmla="*/ 18 w 34"/>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2">
                        <a:moveTo>
                          <a:pt x="34" y="8"/>
                        </a:moveTo>
                        <a:lnTo>
                          <a:pt x="32" y="11"/>
                        </a:lnTo>
                        <a:lnTo>
                          <a:pt x="27" y="12"/>
                        </a:lnTo>
                        <a:lnTo>
                          <a:pt x="23" y="12"/>
                        </a:lnTo>
                        <a:lnTo>
                          <a:pt x="16" y="12"/>
                        </a:lnTo>
                        <a:lnTo>
                          <a:pt x="10" y="11"/>
                        </a:lnTo>
                        <a:lnTo>
                          <a:pt x="4" y="8"/>
                        </a:lnTo>
                        <a:lnTo>
                          <a:pt x="1" y="5"/>
                        </a:lnTo>
                        <a:lnTo>
                          <a:pt x="0" y="0"/>
                        </a:lnTo>
                        <a:lnTo>
                          <a:pt x="4" y="4"/>
                        </a:lnTo>
                        <a:lnTo>
                          <a:pt x="9" y="5"/>
                        </a:lnTo>
                        <a:lnTo>
                          <a:pt x="16" y="5"/>
                        </a:lnTo>
                        <a:lnTo>
                          <a:pt x="23" y="5"/>
                        </a:lnTo>
                        <a:lnTo>
                          <a:pt x="29" y="5"/>
                        </a:lnTo>
                        <a:lnTo>
                          <a:pt x="32" y="5"/>
                        </a:lnTo>
                        <a:lnTo>
                          <a:pt x="34" y="6"/>
                        </a:lnTo>
                        <a:lnTo>
                          <a:pt x="34"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9" name="Freeform 200">
                    <a:extLst>
                      <a:ext uri="{FF2B5EF4-FFF2-40B4-BE49-F238E27FC236}">
                        <a16:creationId xmlns:a16="http://schemas.microsoft.com/office/drawing/2014/main" id="{06E353CF-E654-4615-BA8F-CAC56F2BC517}"/>
                      </a:ext>
                    </a:extLst>
                  </p:cNvPr>
                  <p:cNvSpPr>
                    <a:spLocks/>
                  </p:cNvSpPr>
                  <p:nvPr/>
                </p:nvSpPr>
                <p:spPr bwMode="auto">
                  <a:xfrm>
                    <a:off x="41" y="537"/>
                    <a:ext cx="33" cy="28"/>
                  </a:xfrm>
                  <a:custGeom>
                    <a:avLst/>
                    <a:gdLst>
                      <a:gd name="T0" fmla="*/ 33 w 65"/>
                      <a:gd name="T1" fmla="*/ 28 h 57"/>
                      <a:gd name="T2" fmla="*/ 31 w 65"/>
                      <a:gd name="T3" fmla="*/ 28 h 57"/>
                      <a:gd name="T4" fmla="*/ 28 w 65"/>
                      <a:gd name="T5" fmla="*/ 26 h 57"/>
                      <a:gd name="T6" fmla="*/ 23 w 65"/>
                      <a:gd name="T7" fmla="*/ 24 h 57"/>
                      <a:gd name="T8" fmla="*/ 17 w 65"/>
                      <a:gd name="T9" fmla="*/ 20 h 57"/>
                      <a:gd name="T10" fmla="*/ 12 w 65"/>
                      <a:gd name="T11" fmla="*/ 15 h 57"/>
                      <a:gd name="T12" fmla="*/ 7 w 65"/>
                      <a:gd name="T13" fmla="*/ 10 h 57"/>
                      <a:gd name="T14" fmla="*/ 3 w 65"/>
                      <a:gd name="T15" fmla="*/ 5 h 57"/>
                      <a:gd name="T16" fmla="*/ 0 w 65"/>
                      <a:gd name="T17" fmla="*/ 0 h 57"/>
                      <a:gd name="T18" fmla="*/ 3 w 65"/>
                      <a:gd name="T19" fmla="*/ 2 h 57"/>
                      <a:gd name="T20" fmla="*/ 7 w 65"/>
                      <a:gd name="T21" fmla="*/ 5 h 57"/>
                      <a:gd name="T22" fmla="*/ 13 w 65"/>
                      <a:gd name="T23" fmla="*/ 9 h 57"/>
                      <a:gd name="T24" fmla="*/ 19 w 65"/>
                      <a:gd name="T25" fmla="*/ 14 h 57"/>
                      <a:gd name="T26" fmla="*/ 24 w 65"/>
                      <a:gd name="T27" fmla="*/ 18 h 57"/>
                      <a:gd name="T28" fmla="*/ 29 w 65"/>
                      <a:gd name="T29" fmla="*/ 22 h 57"/>
                      <a:gd name="T30" fmla="*/ 32 w 65"/>
                      <a:gd name="T31" fmla="*/ 25 h 57"/>
                      <a:gd name="T32" fmla="*/ 33 w 65"/>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7">
                        <a:moveTo>
                          <a:pt x="65" y="56"/>
                        </a:moveTo>
                        <a:lnTo>
                          <a:pt x="62" y="57"/>
                        </a:lnTo>
                        <a:lnTo>
                          <a:pt x="55" y="53"/>
                        </a:lnTo>
                        <a:lnTo>
                          <a:pt x="45" y="49"/>
                        </a:lnTo>
                        <a:lnTo>
                          <a:pt x="34" y="41"/>
                        </a:lnTo>
                        <a:lnTo>
                          <a:pt x="23" y="31"/>
                        </a:lnTo>
                        <a:lnTo>
                          <a:pt x="14" y="21"/>
                        </a:lnTo>
                        <a:lnTo>
                          <a:pt x="6" y="11"/>
                        </a:lnTo>
                        <a:lnTo>
                          <a:pt x="0" y="0"/>
                        </a:lnTo>
                        <a:lnTo>
                          <a:pt x="6" y="5"/>
                        </a:lnTo>
                        <a:lnTo>
                          <a:pt x="14" y="11"/>
                        </a:lnTo>
                        <a:lnTo>
                          <a:pt x="25" y="19"/>
                        </a:lnTo>
                        <a:lnTo>
                          <a:pt x="37" y="28"/>
                        </a:lnTo>
                        <a:lnTo>
                          <a:pt x="48" y="37"/>
                        </a:lnTo>
                        <a:lnTo>
                          <a:pt x="57" y="45"/>
                        </a:lnTo>
                        <a:lnTo>
                          <a:pt x="64" y="51"/>
                        </a:lnTo>
                        <a:lnTo>
                          <a:pt x="65"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0" name="Freeform 201">
                    <a:extLst>
                      <a:ext uri="{FF2B5EF4-FFF2-40B4-BE49-F238E27FC236}">
                        <a16:creationId xmlns:a16="http://schemas.microsoft.com/office/drawing/2014/main" id="{F08643BB-578F-4B58-A7D7-FBCDA6D855F8}"/>
                      </a:ext>
                    </a:extLst>
                  </p:cNvPr>
                  <p:cNvSpPr>
                    <a:spLocks/>
                  </p:cNvSpPr>
                  <p:nvPr/>
                </p:nvSpPr>
                <p:spPr bwMode="auto">
                  <a:xfrm>
                    <a:off x="42" y="515"/>
                    <a:ext cx="37" cy="29"/>
                  </a:xfrm>
                  <a:custGeom>
                    <a:avLst/>
                    <a:gdLst>
                      <a:gd name="T0" fmla="*/ 37 w 75"/>
                      <a:gd name="T1" fmla="*/ 28 h 56"/>
                      <a:gd name="T2" fmla="*/ 35 w 75"/>
                      <a:gd name="T3" fmla="*/ 29 h 56"/>
                      <a:gd name="T4" fmla="*/ 30 w 75"/>
                      <a:gd name="T5" fmla="*/ 27 h 56"/>
                      <a:gd name="T6" fmla="*/ 25 w 75"/>
                      <a:gd name="T7" fmla="*/ 24 h 56"/>
                      <a:gd name="T8" fmla="*/ 19 w 75"/>
                      <a:gd name="T9" fmla="*/ 20 h 56"/>
                      <a:gd name="T10" fmla="*/ 12 w 75"/>
                      <a:gd name="T11" fmla="*/ 16 h 56"/>
                      <a:gd name="T12" fmla="*/ 7 w 75"/>
                      <a:gd name="T13" fmla="*/ 10 h 56"/>
                      <a:gd name="T14" fmla="*/ 2 w 75"/>
                      <a:gd name="T15" fmla="*/ 5 h 56"/>
                      <a:gd name="T16" fmla="*/ 0 w 75"/>
                      <a:gd name="T17" fmla="*/ 0 h 56"/>
                      <a:gd name="T18" fmla="*/ 3 w 75"/>
                      <a:gd name="T19" fmla="*/ 2 h 56"/>
                      <a:gd name="T20" fmla="*/ 8 w 75"/>
                      <a:gd name="T21" fmla="*/ 5 h 56"/>
                      <a:gd name="T22" fmla="*/ 14 w 75"/>
                      <a:gd name="T23" fmla="*/ 9 h 56"/>
                      <a:gd name="T24" fmla="*/ 21 w 75"/>
                      <a:gd name="T25" fmla="*/ 14 h 56"/>
                      <a:gd name="T26" fmla="*/ 27 w 75"/>
                      <a:gd name="T27" fmla="*/ 19 h 56"/>
                      <a:gd name="T28" fmla="*/ 33 w 75"/>
                      <a:gd name="T29" fmla="*/ 23 h 56"/>
                      <a:gd name="T30" fmla="*/ 36 w 75"/>
                      <a:gd name="T31" fmla="*/ 27 h 56"/>
                      <a:gd name="T32" fmla="*/ 37 w 75"/>
                      <a:gd name="T33" fmla="*/ 28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6">
                        <a:moveTo>
                          <a:pt x="75" y="55"/>
                        </a:moveTo>
                        <a:lnTo>
                          <a:pt x="70" y="56"/>
                        </a:lnTo>
                        <a:lnTo>
                          <a:pt x="61" y="53"/>
                        </a:lnTo>
                        <a:lnTo>
                          <a:pt x="51" y="47"/>
                        </a:lnTo>
                        <a:lnTo>
                          <a:pt x="38" y="39"/>
                        </a:lnTo>
                        <a:lnTo>
                          <a:pt x="24" y="30"/>
                        </a:lnTo>
                        <a:lnTo>
                          <a:pt x="14" y="19"/>
                        </a:lnTo>
                        <a:lnTo>
                          <a:pt x="5" y="9"/>
                        </a:lnTo>
                        <a:lnTo>
                          <a:pt x="0" y="0"/>
                        </a:lnTo>
                        <a:lnTo>
                          <a:pt x="6" y="3"/>
                        </a:lnTo>
                        <a:lnTo>
                          <a:pt x="16" y="9"/>
                        </a:lnTo>
                        <a:lnTo>
                          <a:pt x="28" y="18"/>
                        </a:lnTo>
                        <a:lnTo>
                          <a:pt x="42" y="27"/>
                        </a:lnTo>
                        <a:lnTo>
                          <a:pt x="55" y="37"/>
                        </a:lnTo>
                        <a:lnTo>
                          <a:pt x="66" y="45"/>
                        </a:lnTo>
                        <a:lnTo>
                          <a:pt x="73" y="52"/>
                        </a:lnTo>
                        <a:lnTo>
                          <a:pt x="7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1" name="Freeform 202">
                    <a:extLst>
                      <a:ext uri="{FF2B5EF4-FFF2-40B4-BE49-F238E27FC236}">
                        <a16:creationId xmlns:a16="http://schemas.microsoft.com/office/drawing/2014/main" id="{26AC5848-A8B2-4978-9E80-C68A8868EA95}"/>
                      </a:ext>
                    </a:extLst>
                  </p:cNvPr>
                  <p:cNvSpPr>
                    <a:spLocks/>
                  </p:cNvSpPr>
                  <p:nvPr/>
                </p:nvSpPr>
                <p:spPr bwMode="auto">
                  <a:xfrm>
                    <a:off x="49" y="485"/>
                    <a:ext cx="36" cy="21"/>
                  </a:xfrm>
                  <a:custGeom>
                    <a:avLst/>
                    <a:gdLst>
                      <a:gd name="T0" fmla="*/ 36 w 71"/>
                      <a:gd name="T1" fmla="*/ 21 h 42"/>
                      <a:gd name="T2" fmla="*/ 34 w 71"/>
                      <a:gd name="T3" fmla="*/ 21 h 42"/>
                      <a:gd name="T4" fmla="*/ 30 w 71"/>
                      <a:gd name="T5" fmla="*/ 21 h 42"/>
                      <a:gd name="T6" fmla="*/ 25 w 71"/>
                      <a:gd name="T7" fmla="*/ 19 h 42"/>
                      <a:gd name="T8" fmla="*/ 19 w 71"/>
                      <a:gd name="T9" fmla="*/ 16 h 42"/>
                      <a:gd name="T10" fmla="*/ 13 w 71"/>
                      <a:gd name="T11" fmla="*/ 13 h 42"/>
                      <a:gd name="T12" fmla="*/ 7 w 71"/>
                      <a:gd name="T13" fmla="*/ 9 h 42"/>
                      <a:gd name="T14" fmla="*/ 3 w 71"/>
                      <a:gd name="T15" fmla="*/ 5 h 42"/>
                      <a:gd name="T16" fmla="*/ 0 w 71"/>
                      <a:gd name="T17" fmla="*/ 0 h 42"/>
                      <a:gd name="T18" fmla="*/ 4 w 71"/>
                      <a:gd name="T19" fmla="*/ 2 h 42"/>
                      <a:gd name="T20" fmla="*/ 9 w 71"/>
                      <a:gd name="T21" fmla="*/ 5 h 42"/>
                      <a:gd name="T22" fmla="*/ 15 w 71"/>
                      <a:gd name="T23" fmla="*/ 8 h 42"/>
                      <a:gd name="T24" fmla="*/ 22 w 71"/>
                      <a:gd name="T25" fmla="*/ 11 h 42"/>
                      <a:gd name="T26" fmla="*/ 27 w 71"/>
                      <a:gd name="T27" fmla="*/ 14 h 42"/>
                      <a:gd name="T28" fmla="*/ 32 w 71"/>
                      <a:gd name="T29" fmla="*/ 17 h 42"/>
                      <a:gd name="T30" fmla="*/ 35 w 71"/>
                      <a:gd name="T31" fmla="*/ 19 h 42"/>
                      <a:gd name="T32" fmla="*/ 36 w 71"/>
                      <a:gd name="T33" fmla="*/ 2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42">
                        <a:moveTo>
                          <a:pt x="71" y="41"/>
                        </a:moveTo>
                        <a:lnTo>
                          <a:pt x="68" y="42"/>
                        </a:lnTo>
                        <a:lnTo>
                          <a:pt x="60" y="41"/>
                        </a:lnTo>
                        <a:lnTo>
                          <a:pt x="49" y="38"/>
                        </a:lnTo>
                        <a:lnTo>
                          <a:pt x="38" y="32"/>
                        </a:lnTo>
                        <a:lnTo>
                          <a:pt x="25" y="25"/>
                        </a:lnTo>
                        <a:lnTo>
                          <a:pt x="14" y="18"/>
                        </a:lnTo>
                        <a:lnTo>
                          <a:pt x="6" y="9"/>
                        </a:lnTo>
                        <a:lnTo>
                          <a:pt x="0" y="0"/>
                        </a:lnTo>
                        <a:lnTo>
                          <a:pt x="7" y="4"/>
                        </a:lnTo>
                        <a:lnTo>
                          <a:pt x="17" y="9"/>
                        </a:lnTo>
                        <a:lnTo>
                          <a:pt x="30" y="15"/>
                        </a:lnTo>
                        <a:lnTo>
                          <a:pt x="43" y="22"/>
                        </a:lnTo>
                        <a:lnTo>
                          <a:pt x="54" y="27"/>
                        </a:lnTo>
                        <a:lnTo>
                          <a:pt x="64" y="33"/>
                        </a:lnTo>
                        <a:lnTo>
                          <a:pt x="70" y="38"/>
                        </a:lnTo>
                        <a:lnTo>
                          <a:pt x="71"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2" name="Freeform 203">
                    <a:extLst>
                      <a:ext uri="{FF2B5EF4-FFF2-40B4-BE49-F238E27FC236}">
                        <a16:creationId xmlns:a16="http://schemas.microsoft.com/office/drawing/2014/main" id="{CFE9C4D6-04EB-48D3-A062-07178EAC8A52}"/>
                      </a:ext>
                    </a:extLst>
                  </p:cNvPr>
                  <p:cNvSpPr>
                    <a:spLocks/>
                  </p:cNvSpPr>
                  <p:nvPr/>
                </p:nvSpPr>
                <p:spPr bwMode="auto">
                  <a:xfrm>
                    <a:off x="58" y="469"/>
                    <a:ext cx="27" cy="22"/>
                  </a:xfrm>
                  <a:custGeom>
                    <a:avLst/>
                    <a:gdLst>
                      <a:gd name="T0" fmla="*/ 27 w 53"/>
                      <a:gd name="T1" fmla="*/ 22 h 44"/>
                      <a:gd name="T2" fmla="*/ 25 w 53"/>
                      <a:gd name="T3" fmla="*/ 22 h 44"/>
                      <a:gd name="T4" fmla="*/ 22 w 53"/>
                      <a:gd name="T5" fmla="*/ 21 h 44"/>
                      <a:gd name="T6" fmla="*/ 18 w 53"/>
                      <a:gd name="T7" fmla="*/ 18 h 44"/>
                      <a:gd name="T8" fmla="*/ 13 w 53"/>
                      <a:gd name="T9" fmla="*/ 14 h 44"/>
                      <a:gd name="T10" fmla="*/ 8 w 53"/>
                      <a:gd name="T11" fmla="*/ 10 h 44"/>
                      <a:gd name="T12" fmla="*/ 4 w 53"/>
                      <a:gd name="T13" fmla="*/ 6 h 44"/>
                      <a:gd name="T14" fmla="*/ 2 w 53"/>
                      <a:gd name="T15" fmla="*/ 3 h 44"/>
                      <a:gd name="T16" fmla="*/ 0 w 53"/>
                      <a:gd name="T17" fmla="*/ 0 h 44"/>
                      <a:gd name="T18" fmla="*/ 3 w 53"/>
                      <a:gd name="T19" fmla="*/ 2 h 44"/>
                      <a:gd name="T20" fmla="*/ 7 w 53"/>
                      <a:gd name="T21" fmla="*/ 5 h 44"/>
                      <a:gd name="T22" fmla="*/ 11 w 53"/>
                      <a:gd name="T23" fmla="*/ 7 h 44"/>
                      <a:gd name="T24" fmla="*/ 15 w 53"/>
                      <a:gd name="T25" fmla="*/ 11 h 44"/>
                      <a:gd name="T26" fmla="*/ 20 w 53"/>
                      <a:gd name="T27" fmla="*/ 14 h 44"/>
                      <a:gd name="T28" fmla="*/ 23 w 53"/>
                      <a:gd name="T29" fmla="*/ 17 h 44"/>
                      <a:gd name="T30" fmla="*/ 26 w 53"/>
                      <a:gd name="T31" fmla="*/ 20 h 44"/>
                      <a:gd name="T32" fmla="*/ 27 w 5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4">
                        <a:moveTo>
                          <a:pt x="53" y="43"/>
                        </a:moveTo>
                        <a:lnTo>
                          <a:pt x="50" y="44"/>
                        </a:lnTo>
                        <a:lnTo>
                          <a:pt x="43" y="41"/>
                        </a:lnTo>
                        <a:lnTo>
                          <a:pt x="35" y="35"/>
                        </a:lnTo>
                        <a:lnTo>
                          <a:pt x="26" y="28"/>
                        </a:lnTo>
                        <a:lnTo>
                          <a:pt x="15" y="20"/>
                        </a:lnTo>
                        <a:lnTo>
                          <a:pt x="7" y="12"/>
                        </a:lnTo>
                        <a:lnTo>
                          <a:pt x="3" y="5"/>
                        </a:lnTo>
                        <a:lnTo>
                          <a:pt x="0" y="0"/>
                        </a:lnTo>
                        <a:lnTo>
                          <a:pt x="6" y="4"/>
                        </a:lnTo>
                        <a:lnTo>
                          <a:pt x="13" y="9"/>
                        </a:lnTo>
                        <a:lnTo>
                          <a:pt x="22" y="14"/>
                        </a:lnTo>
                        <a:lnTo>
                          <a:pt x="30" y="21"/>
                        </a:lnTo>
                        <a:lnTo>
                          <a:pt x="39" y="28"/>
                        </a:lnTo>
                        <a:lnTo>
                          <a:pt x="46" y="34"/>
                        </a:lnTo>
                        <a:lnTo>
                          <a:pt x="51" y="40"/>
                        </a:lnTo>
                        <a:lnTo>
                          <a:pt x="53"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3" name="Freeform 204">
                    <a:extLst>
                      <a:ext uri="{FF2B5EF4-FFF2-40B4-BE49-F238E27FC236}">
                        <a16:creationId xmlns:a16="http://schemas.microsoft.com/office/drawing/2014/main" id="{65093D0E-A94B-4D3E-85A6-B91A6C1074F2}"/>
                      </a:ext>
                    </a:extLst>
                  </p:cNvPr>
                  <p:cNvSpPr>
                    <a:spLocks/>
                  </p:cNvSpPr>
                  <p:nvPr/>
                </p:nvSpPr>
                <p:spPr bwMode="auto">
                  <a:xfrm>
                    <a:off x="62" y="466"/>
                    <a:ext cx="19" cy="8"/>
                  </a:xfrm>
                  <a:custGeom>
                    <a:avLst/>
                    <a:gdLst>
                      <a:gd name="T0" fmla="*/ 19 w 39"/>
                      <a:gd name="T1" fmla="*/ 7 h 17"/>
                      <a:gd name="T2" fmla="*/ 18 w 39"/>
                      <a:gd name="T3" fmla="*/ 8 h 17"/>
                      <a:gd name="T4" fmla="*/ 16 w 39"/>
                      <a:gd name="T5" fmla="*/ 8 h 17"/>
                      <a:gd name="T6" fmla="*/ 13 w 39"/>
                      <a:gd name="T7" fmla="*/ 8 h 17"/>
                      <a:gd name="T8" fmla="*/ 10 w 39"/>
                      <a:gd name="T9" fmla="*/ 7 h 17"/>
                      <a:gd name="T10" fmla="*/ 6 w 39"/>
                      <a:gd name="T11" fmla="*/ 6 h 17"/>
                      <a:gd name="T12" fmla="*/ 3 w 39"/>
                      <a:gd name="T13" fmla="*/ 4 h 17"/>
                      <a:gd name="T14" fmla="*/ 1 w 39"/>
                      <a:gd name="T15" fmla="*/ 2 h 17"/>
                      <a:gd name="T16" fmla="*/ 0 w 39"/>
                      <a:gd name="T17" fmla="*/ 0 h 17"/>
                      <a:gd name="T18" fmla="*/ 2 w 39"/>
                      <a:gd name="T19" fmla="*/ 1 h 17"/>
                      <a:gd name="T20" fmla="*/ 5 w 39"/>
                      <a:gd name="T21" fmla="*/ 2 h 17"/>
                      <a:gd name="T22" fmla="*/ 9 w 39"/>
                      <a:gd name="T23" fmla="*/ 3 h 17"/>
                      <a:gd name="T24" fmla="*/ 13 w 39"/>
                      <a:gd name="T25" fmla="*/ 4 h 17"/>
                      <a:gd name="T26" fmla="*/ 16 w 39"/>
                      <a:gd name="T27" fmla="*/ 4 h 17"/>
                      <a:gd name="T28" fmla="*/ 18 w 39"/>
                      <a:gd name="T29" fmla="*/ 5 h 17"/>
                      <a:gd name="T30" fmla="*/ 19 w 39"/>
                      <a:gd name="T31" fmla="*/ 6 h 17"/>
                      <a:gd name="T32" fmla="*/ 19 w 39"/>
                      <a:gd name="T33" fmla="*/ 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7">
                        <a:moveTo>
                          <a:pt x="39" y="15"/>
                        </a:moveTo>
                        <a:lnTo>
                          <a:pt x="37" y="16"/>
                        </a:lnTo>
                        <a:lnTo>
                          <a:pt x="32" y="17"/>
                        </a:lnTo>
                        <a:lnTo>
                          <a:pt x="27" y="16"/>
                        </a:lnTo>
                        <a:lnTo>
                          <a:pt x="20" y="15"/>
                        </a:lnTo>
                        <a:lnTo>
                          <a:pt x="13" y="12"/>
                        </a:lnTo>
                        <a:lnTo>
                          <a:pt x="7" y="9"/>
                        </a:lnTo>
                        <a:lnTo>
                          <a:pt x="3" y="4"/>
                        </a:lnTo>
                        <a:lnTo>
                          <a:pt x="0" y="0"/>
                        </a:lnTo>
                        <a:lnTo>
                          <a:pt x="5" y="3"/>
                        </a:lnTo>
                        <a:lnTo>
                          <a:pt x="11" y="5"/>
                        </a:lnTo>
                        <a:lnTo>
                          <a:pt x="19" y="6"/>
                        </a:lnTo>
                        <a:lnTo>
                          <a:pt x="26" y="8"/>
                        </a:lnTo>
                        <a:lnTo>
                          <a:pt x="32" y="9"/>
                        </a:lnTo>
                        <a:lnTo>
                          <a:pt x="37" y="10"/>
                        </a:lnTo>
                        <a:lnTo>
                          <a:pt x="39" y="12"/>
                        </a:lnTo>
                        <a:lnTo>
                          <a:pt x="39"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4" name="Freeform 205">
                    <a:extLst>
                      <a:ext uri="{FF2B5EF4-FFF2-40B4-BE49-F238E27FC236}">
                        <a16:creationId xmlns:a16="http://schemas.microsoft.com/office/drawing/2014/main" id="{5C360422-D497-47C1-850B-BE8E82AD9F87}"/>
                      </a:ext>
                    </a:extLst>
                  </p:cNvPr>
                  <p:cNvSpPr>
                    <a:spLocks/>
                  </p:cNvSpPr>
                  <p:nvPr/>
                </p:nvSpPr>
                <p:spPr bwMode="auto">
                  <a:xfrm>
                    <a:off x="46" y="571"/>
                    <a:ext cx="16" cy="17"/>
                  </a:xfrm>
                  <a:custGeom>
                    <a:avLst/>
                    <a:gdLst>
                      <a:gd name="T0" fmla="*/ 0 w 31"/>
                      <a:gd name="T1" fmla="*/ 0 h 33"/>
                      <a:gd name="T2" fmla="*/ 2 w 31"/>
                      <a:gd name="T3" fmla="*/ 1 h 33"/>
                      <a:gd name="T4" fmla="*/ 4 w 31"/>
                      <a:gd name="T5" fmla="*/ 3 h 33"/>
                      <a:gd name="T6" fmla="*/ 7 w 31"/>
                      <a:gd name="T7" fmla="*/ 5 h 33"/>
                      <a:gd name="T8" fmla="*/ 10 w 31"/>
                      <a:gd name="T9" fmla="*/ 8 h 33"/>
                      <a:gd name="T10" fmla="*/ 13 w 31"/>
                      <a:gd name="T11" fmla="*/ 10 h 33"/>
                      <a:gd name="T12" fmla="*/ 15 w 31"/>
                      <a:gd name="T13" fmla="*/ 13 h 33"/>
                      <a:gd name="T14" fmla="*/ 16 w 31"/>
                      <a:gd name="T15" fmla="*/ 15 h 33"/>
                      <a:gd name="T16" fmla="*/ 15 w 31"/>
                      <a:gd name="T17" fmla="*/ 17 h 33"/>
                      <a:gd name="T18" fmla="*/ 12 w 31"/>
                      <a:gd name="T19" fmla="*/ 16 h 33"/>
                      <a:gd name="T20" fmla="*/ 7 w 31"/>
                      <a:gd name="T21" fmla="*/ 11 h 33"/>
                      <a:gd name="T22" fmla="*/ 3 w 31"/>
                      <a:gd name="T23" fmla="*/ 5 h 33"/>
                      <a:gd name="T24" fmla="*/ 0 w 31"/>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3">
                        <a:moveTo>
                          <a:pt x="0" y="0"/>
                        </a:moveTo>
                        <a:lnTo>
                          <a:pt x="4" y="2"/>
                        </a:lnTo>
                        <a:lnTo>
                          <a:pt x="8" y="5"/>
                        </a:lnTo>
                        <a:lnTo>
                          <a:pt x="14" y="10"/>
                        </a:lnTo>
                        <a:lnTo>
                          <a:pt x="20" y="15"/>
                        </a:lnTo>
                        <a:lnTo>
                          <a:pt x="25" y="20"/>
                        </a:lnTo>
                        <a:lnTo>
                          <a:pt x="29" y="25"/>
                        </a:lnTo>
                        <a:lnTo>
                          <a:pt x="31" y="30"/>
                        </a:lnTo>
                        <a:lnTo>
                          <a:pt x="30" y="33"/>
                        </a:lnTo>
                        <a:lnTo>
                          <a:pt x="23" y="32"/>
                        </a:lnTo>
                        <a:lnTo>
                          <a:pt x="14" y="21"/>
                        </a:lnTo>
                        <a:lnTo>
                          <a:pt x="6"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5" name="Freeform 206">
                    <a:extLst>
                      <a:ext uri="{FF2B5EF4-FFF2-40B4-BE49-F238E27FC236}">
                        <a16:creationId xmlns:a16="http://schemas.microsoft.com/office/drawing/2014/main" id="{F2425EBC-C2E3-4BA6-A08F-C62C58667309}"/>
                      </a:ext>
                    </a:extLst>
                  </p:cNvPr>
                  <p:cNvSpPr>
                    <a:spLocks/>
                  </p:cNvSpPr>
                  <p:nvPr/>
                </p:nvSpPr>
                <p:spPr bwMode="auto">
                  <a:xfrm>
                    <a:off x="45" y="575"/>
                    <a:ext cx="5" cy="20"/>
                  </a:xfrm>
                  <a:custGeom>
                    <a:avLst/>
                    <a:gdLst>
                      <a:gd name="T0" fmla="*/ 1 w 8"/>
                      <a:gd name="T1" fmla="*/ 0 h 42"/>
                      <a:gd name="T2" fmla="*/ 1 w 8"/>
                      <a:gd name="T3" fmla="*/ 4 h 42"/>
                      <a:gd name="T4" fmla="*/ 0 w 8"/>
                      <a:gd name="T5" fmla="*/ 10 h 42"/>
                      <a:gd name="T6" fmla="*/ 0 w 8"/>
                      <a:gd name="T7" fmla="*/ 17 h 42"/>
                      <a:gd name="T8" fmla="*/ 3 w 8"/>
                      <a:gd name="T9" fmla="*/ 20 h 42"/>
                      <a:gd name="T10" fmla="*/ 5 w 8"/>
                      <a:gd name="T11" fmla="*/ 17 h 42"/>
                      <a:gd name="T12" fmla="*/ 5 w 8"/>
                      <a:gd name="T13" fmla="*/ 12 h 42"/>
                      <a:gd name="T14" fmla="*/ 3 w 8"/>
                      <a:gd name="T15" fmla="*/ 5 h 42"/>
                      <a:gd name="T16" fmla="*/ 1 w 8"/>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2">
                        <a:moveTo>
                          <a:pt x="2" y="0"/>
                        </a:moveTo>
                        <a:lnTo>
                          <a:pt x="2" y="9"/>
                        </a:lnTo>
                        <a:lnTo>
                          <a:pt x="0" y="22"/>
                        </a:lnTo>
                        <a:lnTo>
                          <a:pt x="0" y="36"/>
                        </a:lnTo>
                        <a:lnTo>
                          <a:pt x="5" y="42"/>
                        </a:lnTo>
                        <a:lnTo>
                          <a:pt x="8" y="36"/>
                        </a:lnTo>
                        <a:lnTo>
                          <a:pt x="8" y="25"/>
                        </a:lnTo>
                        <a:lnTo>
                          <a:pt x="5"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6" name="Freeform 207">
                    <a:extLst>
                      <a:ext uri="{FF2B5EF4-FFF2-40B4-BE49-F238E27FC236}">
                        <a16:creationId xmlns:a16="http://schemas.microsoft.com/office/drawing/2014/main" id="{A4121081-5BB1-4EA5-9B79-1AAA2A86EEFA}"/>
                      </a:ext>
                    </a:extLst>
                  </p:cNvPr>
                  <p:cNvSpPr>
                    <a:spLocks/>
                  </p:cNvSpPr>
                  <p:nvPr/>
                </p:nvSpPr>
                <p:spPr bwMode="auto">
                  <a:xfrm>
                    <a:off x="30" y="571"/>
                    <a:ext cx="17" cy="19"/>
                  </a:xfrm>
                  <a:custGeom>
                    <a:avLst/>
                    <a:gdLst>
                      <a:gd name="T0" fmla="*/ 17 w 33"/>
                      <a:gd name="T1" fmla="*/ 0 h 38"/>
                      <a:gd name="T2" fmla="*/ 13 w 33"/>
                      <a:gd name="T3" fmla="*/ 6 h 38"/>
                      <a:gd name="T4" fmla="*/ 8 w 33"/>
                      <a:gd name="T5" fmla="*/ 13 h 38"/>
                      <a:gd name="T6" fmla="*/ 3 w 33"/>
                      <a:gd name="T7" fmla="*/ 19 h 38"/>
                      <a:gd name="T8" fmla="*/ 0 w 33"/>
                      <a:gd name="T9" fmla="*/ 19 h 38"/>
                      <a:gd name="T10" fmla="*/ 0 w 33"/>
                      <a:gd name="T11" fmla="*/ 18 h 38"/>
                      <a:gd name="T12" fmla="*/ 1 w 33"/>
                      <a:gd name="T13" fmla="*/ 15 h 38"/>
                      <a:gd name="T14" fmla="*/ 4 w 33"/>
                      <a:gd name="T15" fmla="*/ 13 h 38"/>
                      <a:gd name="T16" fmla="*/ 7 w 33"/>
                      <a:gd name="T17" fmla="*/ 10 h 38"/>
                      <a:gd name="T18" fmla="*/ 10 w 33"/>
                      <a:gd name="T19" fmla="*/ 7 h 38"/>
                      <a:gd name="T20" fmla="*/ 13 w 33"/>
                      <a:gd name="T21" fmla="*/ 4 h 38"/>
                      <a:gd name="T22" fmla="*/ 15 w 33"/>
                      <a:gd name="T23" fmla="*/ 2 h 38"/>
                      <a:gd name="T24" fmla="*/ 17 w 33"/>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8">
                        <a:moveTo>
                          <a:pt x="33" y="0"/>
                        </a:moveTo>
                        <a:lnTo>
                          <a:pt x="25" y="12"/>
                        </a:lnTo>
                        <a:lnTo>
                          <a:pt x="15" y="26"/>
                        </a:lnTo>
                        <a:lnTo>
                          <a:pt x="6" y="37"/>
                        </a:lnTo>
                        <a:lnTo>
                          <a:pt x="0" y="38"/>
                        </a:lnTo>
                        <a:lnTo>
                          <a:pt x="0" y="35"/>
                        </a:lnTo>
                        <a:lnTo>
                          <a:pt x="2" y="30"/>
                        </a:lnTo>
                        <a:lnTo>
                          <a:pt x="7" y="26"/>
                        </a:lnTo>
                        <a:lnTo>
                          <a:pt x="13" y="19"/>
                        </a:lnTo>
                        <a:lnTo>
                          <a:pt x="19" y="13"/>
                        </a:lnTo>
                        <a:lnTo>
                          <a:pt x="25" y="8"/>
                        </a:lnTo>
                        <a:lnTo>
                          <a:pt x="30" y="4"/>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7" name="Freeform 208">
                    <a:extLst>
                      <a:ext uri="{FF2B5EF4-FFF2-40B4-BE49-F238E27FC236}">
                        <a16:creationId xmlns:a16="http://schemas.microsoft.com/office/drawing/2014/main" id="{D3009155-9B27-4BFC-8921-0FB7FABE0EDC}"/>
                      </a:ext>
                    </a:extLst>
                  </p:cNvPr>
                  <p:cNvSpPr>
                    <a:spLocks/>
                  </p:cNvSpPr>
                  <p:nvPr/>
                </p:nvSpPr>
                <p:spPr bwMode="auto">
                  <a:xfrm>
                    <a:off x="33" y="465"/>
                    <a:ext cx="26" cy="6"/>
                  </a:xfrm>
                  <a:custGeom>
                    <a:avLst/>
                    <a:gdLst>
                      <a:gd name="T0" fmla="*/ 26 w 52"/>
                      <a:gd name="T1" fmla="*/ 5 h 12"/>
                      <a:gd name="T2" fmla="*/ 23 w 52"/>
                      <a:gd name="T3" fmla="*/ 6 h 12"/>
                      <a:gd name="T4" fmla="*/ 19 w 52"/>
                      <a:gd name="T5" fmla="*/ 6 h 12"/>
                      <a:gd name="T6" fmla="*/ 15 w 52"/>
                      <a:gd name="T7" fmla="*/ 6 h 12"/>
                      <a:gd name="T8" fmla="*/ 11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1 h 12"/>
                      <a:gd name="T24" fmla="*/ 11 w 52"/>
                      <a:gd name="T25" fmla="*/ 2 h 12"/>
                      <a:gd name="T26" fmla="*/ 15 w 52"/>
                      <a:gd name="T27" fmla="*/ 3 h 12"/>
                      <a:gd name="T28" fmla="*/ 19 w 52"/>
                      <a:gd name="T29" fmla="*/ 4 h 12"/>
                      <a:gd name="T30" fmla="*/ 23 w 52"/>
                      <a:gd name="T31" fmla="*/ 4 h 12"/>
                      <a:gd name="T32" fmla="*/ 26 w 5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10"/>
                        </a:moveTo>
                        <a:lnTo>
                          <a:pt x="46" y="11"/>
                        </a:lnTo>
                        <a:lnTo>
                          <a:pt x="38" y="12"/>
                        </a:lnTo>
                        <a:lnTo>
                          <a:pt x="30" y="12"/>
                        </a:lnTo>
                        <a:lnTo>
                          <a:pt x="22" y="12"/>
                        </a:lnTo>
                        <a:lnTo>
                          <a:pt x="14" y="12"/>
                        </a:lnTo>
                        <a:lnTo>
                          <a:pt x="7" y="11"/>
                        </a:lnTo>
                        <a:lnTo>
                          <a:pt x="2" y="8"/>
                        </a:lnTo>
                        <a:lnTo>
                          <a:pt x="0" y="5"/>
                        </a:lnTo>
                        <a:lnTo>
                          <a:pt x="1" y="2"/>
                        </a:lnTo>
                        <a:lnTo>
                          <a:pt x="6" y="0"/>
                        </a:lnTo>
                        <a:lnTo>
                          <a:pt x="12" y="2"/>
                        </a:lnTo>
                        <a:lnTo>
                          <a:pt x="21" y="3"/>
                        </a:lnTo>
                        <a:lnTo>
                          <a:pt x="29" y="5"/>
                        </a:lnTo>
                        <a:lnTo>
                          <a:pt x="38" y="7"/>
                        </a:lnTo>
                        <a:lnTo>
                          <a:pt x="46" y="8"/>
                        </a:lnTo>
                        <a:lnTo>
                          <a:pt x="52"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8" name="Freeform 209">
                    <a:extLst>
                      <a:ext uri="{FF2B5EF4-FFF2-40B4-BE49-F238E27FC236}">
                        <a16:creationId xmlns:a16="http://schemas.microsoft.com/office/drawing/2014/main" id="{74D3B9B5-99DC-43FC-8338-E314B7521EEC}"/>
                      </a:ext>
                    </a:extLst>
                  </p:cNvPr>
                  <p:cNvSpPr>
                    <a:spLocks/>
                  </p:cNvSpPr>
                  <p:nvPr/>
                </p:nvSpPr>
                <p:spPr bwMode="auto">
                  <a:xfrm>
                    <a:off x="39" y="454"/>
                    <a:ext cx="24" cy="11"/>
                  </a:xfrm>
                  <a:custGeom>
                    <a:avLst/>
                    <a:gdLst>
                      <a:gd name="T0" fmla="*/ 24 w 49"/>
                      <a:gd name="T1" fmla="*/ 11 h 22"/>
                      <a:gd name="T2" fmla="*/ 22 w 49"/>
                      <a:gd name="T3" fmla="*/ 11 h 22"/>
                      <a:gd name="T4" fmla="*/ 18 w 49"/>
                      <a:gd name="T5" fmla="*/ 11 h 22"/>
                      <a:gd name="T6" fmla="*/ 14 w 49"/>
                      <a:gd name="T7" fmla="*/ 10 h 22"/>
                      <a:gd name="T8" fmla="*/ 10 w 49"/>
                      <a:gd name="T9" fmla="*/ 9 h 22"/>
                      <a:gd name="T10" fmla="*/ 7 w 49"/>
                      <a:gd name="T11" fmla="*/ 7 h 22"/>
                      <a:gd name="T12" fmla="*/ 3 w 49"/>
                      <a:gd name="T13" fmla="*/ 5 h 22"/>
                      <a:gd name="T14" fmla="*/ 1 w 49"/>
                      <a:gd name="T15" fmla="*/ 3 h 22"/>
                      <a:gd name="T16" fmla="*/ 0 w 49"/>
                      <a:gd name="T17" fmla="*/ 2 h 22"/>
                      <a:gd name="T18" fmla="*/ 0 w 49"/>
                      <a:gd name="T19" fmla="*/ 0 h 22"/>
                      <a:gd name="T20" fmla="*/ 3 w 49"/>
                      <a:gd name="T21" fmla="*/ 0 h 22"/>
                      <a:gd name="T22" fmla="*/ 7 w 49"/>
                      <a:gd name="T23" fmla="*/ 2 h 22"/>
                      <a:gd name="T24" fmla="*/ 11 w 49"/>
                      <a:gd name="T25" fmla="*/ 4 h 22"/>
                      <a:gd name="T26" fmla="*/ 15 w 49"/>
                      <a:gd name="T27" fmla="*/ 6 h 22"/>
                      <a:gd name="T28" fmla="*/ 19 w 49"/>
                      <a:gd name="T29" fmla="*/ 9 h 22"/>
                      <a:gd name="T30" fmla="*/ 22 w 49"/>
                      <a:gd name="T31" fmla="*/ 10 h 22"/>
                      <a:gd name="T32" fmla="*/ 24 w 49"/>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2">
                        <a:moveTo>
                          <a:pt x="49" y="22"/>
                        </a:moveTo>
                        <a:lnTo>
                          <a:pt x="44" y="22"/>
                        </a:lnTo>
                        <a:lnTo>
                          <a:pt x="37" y="21"/>
                        </a:lnTo>
                        <a:lnTo>
                          <a:pt x="29" y="19"/>
                        </a:lnTo>
                        <a:lnTo>
                          <a:pt x="21" y="17"/>
                        </a:lnTo>
                        <a:lnTo>
                          <a:pt x="14" y="13"/>
                        </a:lnTo>
                        <a:lnTo>
                          <a:pt x="7" y="10"/>
                        </a:lnTo>
                        <a:lnTo>
                          <a:pt x="3" y="6"/>
                        </a:lnTo>
                        <a:lnTo>
                          <a:pt x="0" y="3"/>
                        </a:lnTo>
                        <a:lnTo>
                          <a:pt x="1" y="0"/>
                        </a:lnTo>
                        <a:lnTo>
                          <a:pt x="6" y="0"/>
                        </a:lnTo>
                        <a:lnTo>
                          <a:pt x="14" y="3"/>
                        </a:lnTo>
                        <a:lnTo>
                          <a:pt x="22" y="7"/>
                        </a:lnTo>
                        <a:lnTo>
                          <a:pt x="30" y="12"/>
                        </a:lnTo>
                        <a:lnTo>
                          <a:pt x="38" y="17"/>
                        </a:lnTo>
                        <a:lnTo>
                          <a:pt x="45" y="20"/>
                        </a:lnTo>
                        <a:lnTo>
                          <a:pt x="49"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9" name="Freeform 210">
                    <a:extLst>
                      <a:ext uri="{FF2B5EF4-FFF2-40B4-BE49-F238E27FC236}">
                        <a16:creationId xmlns:a16="http://schemas.microsoft.com/office/drawing/2014/main" id="{52554523-5AEF-47F4-A979-3F38FB0FCADF}"/>
                      </a:ext>
                    </a:extLst>
                  </p:cNvPr>
                  <p:cNvSpPr>
                    <a:spLocks/>
                  </p:cNvSpPr>
                  <p:nvPr/>
                </p:nvSpPr>
                <p:spPr bwMode="auto">
                  <a:xfrm>
                    <a:off x="33" y="476"/>
                    <a:ext cx="25" cy="6"/>
                  </a:xfrm>
                  <a:custGeom>
                    <a:avLst/>
                    <a:gdLst>
                      <a:gd name="T0" fmla="*/ 25 w 48"/>
                      <a:gd name="T1" fmla="*/ 3 h 12"/>
                      <a:gd name="T2" fmla="*/ 24 w 48"/>
                      <a:gd name="T3" fmla="*/ 4 h 12"/>
                      <a:gd name="T4" fmla="*/ 21 w 48"/>
                      <a:gd name="T5" fmla="*/ 5 h 12"/>
                      <a:gd name="T6" fmla="*/ 17 w 48"/>
                      <a:gd name="T7" fmla="*/ 6 h 12"/>
                      <a:gd name="T8" fmla="*/ 13 w 48"/>
                      <a:gd name="T9" fmla="*/ 6 h 12"/>
                      <a:gd name="T10" fmla="*/ 9 w 48"/>
                      <a:gd name="T11" fmla="*/ 6 h 12"/>
                      <a:gd name="T12" fmla="*/ 5 w 48"/>
                      <a:gd name="T13" fmla="*/ 6 h 12"/>
                      <a:gd name="T14" fmla="*/ 2 w 48"/>
                      <a:gd name="T15" fmla="*/ 4 h 12"/>
                      <a:gd name="T16" fmla="*/ 0 w 48"/>
                      <a:gd name="T17" fmla="*/ 3 h 12"/>
                      <a:gd name="T18" fmla="*/ 0 w 48"/>
                      <a:gd name="T19" fmla="*/ 1 h 12"/>
                      <a:gd name="T20" fmla="*/ 2 w 48"/>
                      <a:gd name="T21" fmla="*/ 0 h 12"/>
                      <a:gd name="T22" fmla="*/ 5 w 48"/>
                      <a:gd name="T23" fmla="*/ 0 h 12"/>
                      <a:gd name="T24" fmla="*/ 9 w 48"/>
                      <a:gd name="T25" fmla="*/ 1 h 12"/>
                      <a:gd name="T26" fmla="*/ 14 w 48"/>
                      <a:gd name="T27" fmla="*/ 2 h 12"/>
                      <a:gd name="T28" fmla="*/ 18 w 48"/>
                      <a:gd name="T29" fmla="*/ 2 h 12"/>
                      <a:gd name="T30" fmla="*/ 22 w 48"/>
                      <a:gd name="T31" fmla="*/ 3 h 12"/>
                      <a:gd name="T32" fmla="*/ 25 w 48"/>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2">
                        <a:moveTo>
                          <a:pt x="48" y="5"/>
                        </a:moveTo>
                        <a:lnTo>
                          <a:pt x="46" y="7"/>
                        </a:lnTo>
                        <a:lnTo>
                          <a:pt x="41" y="10"/>
                        </a:lnTo>
                        <a:lnTo>
                          <a:pt x="33" y="11"/>
                        </a:lnTo>
                        <a:lnTo>
                          <a:pt x="25" y="12"/>
                        </a:lnTo>
                        <a:lnTo>
                          <a:pt x="17" y="12"/>
                        </a:lnTo>
                        <a:lnTo>
                          <a:pt x="9" y="11"/>
                        </a:lnTo>
                        <a:lnTo>
                          <a:pt x="3" y="8"/>
                        </a:lnTo>
                        <a:lnTo>
                          <a:pt x="0" y="5"/>
                        </a:lnTo>
                        <a:lnTo>
                          <a:pt x="0" y="1"/>
                        </a:lnTo>
                        <a:lnTo>
                          <a:pt x="3" y="0"/>
                        </a:lnTo>
                        <a:lnTo>
                          <a:pt x="10" y="0"/>
                        </a:lnTo>
                        <a:lnTo>
                          <a:pt x="17" y="1"/>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0" name="Freeform 211">
                    <a:extLst>
                      <a:ext uri="{FF2B5EF4-FFF2-40B4-BE49-F238E27FC236}">
                        <a16:creationId xmlns:a16="http://schemas.microsoft.com/office/drawing/2014/main" id="{170D185C-7D6A-40DF-A40B-D58EE52F4935}"/>
                      </a:ext>
                    </a:extLst>
                  </p:cNvPr>
                  <p:cNvSpPr>
                    <a:spLocks/>
                  </p:cNvSpPr>
                  <p:nvPr/>
                </p:nvSpPr>
                <p:spPr bwMode="auto">
                  <a:xfrm>
                    <a:off x="27" y="487"/>
                    <a:ext cx="26" cy="4"/>
                  </a:xfrm>
                  <a:custGeom>
                    <a:avLst/>
                    <a:gdLst>
                      <a:gd name="T0" fmla="*/ 26 w 52"/>
                      <a:gd name="T1" fmla="*/ 0 h 8"/>
                      <a:gd name="T2" fmla="*/ 24 w 52"/>
                      <a:gd name="T3" fmla="*/ 1 h 8"/>
                      <a:gd name="T4" fmla="*/ 21 w 52"/>
                      <a:gd name="T5" fmla="*/ 2 h 8"/>
                      <a:gd name="T6" fmla="*/ 17 w 52"/>
                      <a:gd name="T7" fmla="*/ 3 h 8"/>
                      <a:gd name="T8" fmla="*/ 12 w 52"/>
                      <a:gd name="T9" fmla="*/ 4 h 8"/>
                      <a:gd name="T10" fmla="*/ 8 w 52"/>
                      <a:gd name="T11" fmla="*/ 4 h 8"/>
                      <a:gd name="T12" fmla="*/ 4 w 52"/>
                      <a:gd name="T13" fmla="*/ 4 h 8"/>
                      <a:gd name="T14" fmla="*/ 2 w 52"/>
                      <a:gd name="T15" fmla="*/ 4 h 8"/>
                      <a:gd name="T16" fmla="*/ 0 w 52"/>
                      <a:gd name="T17" fmla="*/ 3 h 8"/>
                      <a:gd name="T18" fmla="*/ 0 w 52"/>
                      <a:gd name="T19" fmla="*/ 1 h 8"/>
                      <a:gd name="T20" fmla="*/ 2 w 52"/>
                      <a:gd name="T21" fmla="*/ 0 h 8"/>
                      <a:gd name="T22" fmla="*/ 5 w 52"/>
                      <a:gd name="T23" fmla="*/ 0 h 8"/>
                      <a:gd name="T24" fmla="*/ 9 w 52"/>
                      <a:gd name="T25" fmla="*/ 0 h 8"/>
                      <a:gd name="T26" fmla="*/ 14 w 52"/>
                      <a:gd name="T27" fmla="*/ 0 h 8"/>
                      <a:gd name="T28" fmla="*/ 18 w 52"/>
                      <a:gd name="T29" fmla="*/ 1 h 8"/>
                      <a:gd name="T30" fmla="*/ 22 w 52"/>
                      <a:gd name="T31" fmla="*/ 1 h 8"/>
                      <a:gd name="T32" fmla="*/ 26 w 52"/>
                      <a:gd name="T33" fmla="*/ 0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
                        <a:moveTo>
                          <a:pt x="52" y="0"/>
                        </a:moveTo>
                        <a:lnTo>
                          <a:pt x="47" y="2"/>
                        </a:lnTo>
                        <a:lnTo>
                          <a:pt x="42" y="4"/>
                        </a:lnTo>
                        <a:lnTo>
                          <a:pt x="34" y="6"/>
                        </a:lnTo>
                        <a:lnTo>
                          <a:pt x="24" y="7"/>
                        </a:lnTo>
                        <a:lnTo>
                          <a:pt x="16" y="8"/>
                        </a:lnTo>
                        <a:lnTo>
                          <a:pt x="8" y="8"/>
                        </a:lnTo>
                        <a:lnTo>
                          <a:pt x="4" y="7"/>
                        </a:lnTo>
                        <a:lnTo>
                          <a:pt x="0" y="5"/>
                        </a:lnTo>
                        <a:lnTo>
                          <a:pt x="0" y="2"/>
                        </a:lnTo>
                        <a:lnTo>
                          <a:pt x="4" y="0"/>
                        </a:lnTo>
                        <a:lnTo>
                          <a:pt x="9" y="0"/>
                        </a:lnTo>
                        <a:lnTo>
                          <a:pt x="17" y="0"/>
                        </a:lnTo>
                        <a:lnTo>
                          <a:pt x="27" y="0"/>
                        </a:lnTo>
                        <a:lnTo>
                          <a:pt x="36" y="1"/>
                        </a:lnTo>
                        <a:lnTo>
                          <a:pt x="44"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1" name="Freeform 212">
                    <a:extLst>
                      <a:ext uri="{FF2B5EF4-FFF2-40B4-BE49-F238E27FC236}">
                        <a16:creationId xmlns:a16="http://schemas.microsoft.com/office/drawing/2014/main" id="{0E20BB07-5031-40F6-9E16-9E32C11497CE}"/>
                      </a:ext>
                    </a:extLst>
                  </p:cNvPr>
                  <p:cNvSpPr>
                    <a:spLocks/>
                  </p:cNvSpPr>
                  <p:nvPr/>
                </p:nvSpPr>
                <p:spPr bwMode="auto">
                  <a:xfrm>
                    <a:off x="22" y="495"/>
                    <a:ext cx="26" cy="6"/>
                  </a:xfrm>
                  <a:custGeom>
                    <a:avLst/>
                    <a:gdLst>
                      <a:gd name="T0" fmla="*/ 26 w 52"/>
                      <a:gd name="T1" fmla="*/ 0 h 12"/>
                      <a:gd name="T2" fmla="*/ 24 w 52"/>
                      <a:gd name="T3" fmla="*/ 1 h 12"/>
                      <a:gd name="T4" fmla="*/ 20 w 52"/>
                      <a:gd name="T5" fmla="*/ 2 h 12"/>
                      <a:gd name="T6" fmla="*/ 16 w 52"/>
                      <a:gd name="T7" fmla="*/ 4 h 12"/>
                      <a:gd name="T8" fmla="*/ 12 w 52"/>
                      <a:gd name="T9" fmla="*/ 5 h 12"/>
                      <a:gd name="T10" fmla="*/ 7 w 52"/>
                      <a:gd name="T11" fmla="*/ 6 h 12"/>
                      <a:gd name="T12" fmla="*/ 4 w 52"/>
                      <a:gd name="T13" fmla="*/ 6 h 12"/>
                      <a:gd name="T14" fmla="*/ 1 w 52"/>
                      <a:gd name="T15" fmla="*/ 6 h 12"/>
                      <a:gd name="T16" fmla="*/ 0 w 52"/>
                      <a:gd name="T17" fmla="*/ 4 h 12"/>
                      <a:gd name="T18" fmla="*/ 1 w 52"/>
                      <a:gd name="T19" fmla="*/ 3 h 12"/>
                      <a:gd name="T20" fmla="*/ 3 w 52"/>
                      <a:gd name="T21" fmla="*/ 2 h 12"/>
                      <a:gd name="T22" fmla="*/ 7 w 52"/>
                      <a:gd name="T23" fmla="*/ 2 h 12"/>
                      <a:gd name="T24" fmla="*/ 11 w 52"/>
                      <a:gd name="T25" fmla="*/ 1 h 12"/>
                      <a:gd name="T26" fmla="*/ 15 w 52"/>
                      <a:gd name="T27" fmla="*/ 1 h 12"/>
                      <a:gd name="T28" fmla="*/ 19 w 52"/>
                      <a:gd name="T29" fmla="*/ 1 h 12"/>
                      <a:gd name="T30" fmla="*/ 23 w 52"/>
                      <a:gd name="T31" fmla="*/ 1 h 12"/>
                      <a:gd name="T32" fmla="*/ 26 w 5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0"/>
                        </a:moveTo>
                        <a:lnTo>
                          <a:pt x="47" y="2"/>
                        </a:lnTo>
                        <a:lnTo>
                          <a:pt x="40" y="4"/>
                        </a:lnTo>
                        <a:lnTo>
                          <a:pt x="31" y="7"/>
                        </a:lnTo>
                        <a:lnTo>
                          <a:pt x="23" y="10"/>
                        </a:lnTo>
                        <a:lnTo>
                          <a:pt x="14" y="11"/>
                        </a:lnTo>
                        <a:lnTo>
                          <a:pt x="7" y="12"/>
                        </a:lnTo>
                        <a:lnTo>
                          <a:pt x="2" y="11"/>
                        </a:lnTo>
                        <a:lnTo>
                          <a:pt x="0" y="8"/>
                        </a:lnTo>
                        <a:lnTo>
                          <a:pt x="1" y="5"/>
                        </a:lnTo>
                        <a:lnTo>
                          <a:pt x="6" y="4"/>
                        </a:lnTo>
                        <a:lnTo>
                          <a:pt x="13" y="3"/>
                        </a:lnTo>
                        <a:lnTo>
                          <a:pt x="21" y="2"/>
                        </a:lnTo>
                        <a:lnTo>
                          <a:pt x="29" y="2"/>
                        </a:lnTo>
                        <a:lnTo>
                          <a:pt x="37" y="2"/>
                        </a:lnTo>
                        <a:lnTo>
                          <a:pt x="45"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2" name="Freeform 213">
                    <a:extLst>
                      <a:ext uri="{FF2B5EF4-FFF2-40B4-BE49-F238E27FC236}">
                        <a16:creationId xmlns:a16="http://schemas.microsoft.com/office/drawing/2014/main" id="{A3B0FEC5-99EE-4198-AB2C-D2BE4701C2BF}"/>
                      </a:ext>
                    </a:extLst>
                  </p:cNvPr>
                  <p:cNvSpPr>
                    <a:spLocks/>
                  </p:cNvSpPr>
                  <p:nvPr/>
                </p:nvSpPr>
                <p:spPr bwMode="auto">
                  <a:xfrm>
                    <a:off x="17" y="504"/>
                    <a:ext cx="29" cy="7"/>
                  </a:xfrm>
                  <a:custGeom>
                    <a:avLst/>
                    <a:gdLst>
                      <a:gd name="T0" fmla="*/ 29 w 57"/>
                      <a:gd name="T1" fmla="*/ 0 h 14"/>
                      <a:gd name="T2" fmla="*/ 25 w 57"/>
                      <a:gd name="T3" fmla="*/ 2 h 14"/>
                      <a:gd name="T4" fmla="*/ 21 w 57"/>
                      <a:gd name="T5" fmla="*/ 4 h 14"/>
                      <a:gd name="T6" fmla="*/ 17 w 57"/>
                      <a:gd name="T7" fmla="*/ 5 h 14"/>
                      <a:gd name="T8" fmla="*/ 12 w 57"/>
                      <a:gd name="T9" fmla="*/ 6 h 14"/>
                      <a:gd name="T10" fmla="*/ 8 w 57"/>
                      <a:gd name="T11" fmla="*/ 7 h 14"/>
                      <a:gd name="T12" fmla="*/ 3 w 57"/>
                      <a:gd name="T13" fmla="*/ 7 h 14"/>
                      <a:gd name="T14" fmla="*/ 1 w 57"/>
                      <a:gd name="T15" fmla="*/ 6 h 14"/>
                      <a:gd name="T16" fmla="*/ 0 w 57"/>
                      <a:gd name="T17" fmla="*/ 4 h 14"/>
                      <a:gd name="T18" fmla="*/ 1 w 57"/>
                      <a:gd name="T19" fmla="*/ 2 h 14"/>
                      <a:gd name="T20" fmla="*/ 3 w 57"/>
                      <a:gd name="T21" fmla="*/ 1 h 14"/>
                      <a:gd name="T22" fmla="*/ 8 w 57"/>
                      <a:gd name="T23" fmla="*/ 1 h 14"/>
                      <a:gd name="T24" fmla="*/ 12 w 57"/>
                      <a:gd name="T25" fmla="*/ 0 h 14"/>
                      <a:gd name="T26" fmla="*/ 17 w 57"/>
                      <a:gd name="T27" fmla="*/ 1 h 14"/>
                      <a:gd name="T28" fmla="*/ 22 w 57"/>
                      <a:gd name="T29" fmla="*/ 1 h 14"/>
                      <a:gd name="T30" fmla="*/ 26 w 57"/>
                      <a:gd name="T31" fmla="*/ 1 h 14"/>
                      <a:gd name="T32" fmla="*/ 29 w 57"/>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4">
                        <a:moveTo>
                          <a:pt x="57" y="0"/>
                        </a:moveTo>
                        <a:lnTo>
                          <a:pt x="50" y="3"/>
                        </a:lnTo>
                        <a:lnTo>
                          <a:pt x="42" y="7"/>
                        </a:lnTo>
                        <a:lnTo>
                          <a:pt x="33" y="9"/>
                        </a:lnTo>
                        <a:lnTo>
                          <a:pt x="24" y="12"/>
                        </a:lnTo>
                        <a:lnTo>
                          <a:pt x="15" y="14"/>
                        </a:lnTo>
                        <a:lnTo>
                          <a:pt x="6" y="14"/>
                        </a:lnTo>
                        <a:lnTo>
                          <a:pt x="2" y="11"/>
                        </a:lnTo>
                        <a:lnTo>
                          <a:pt x="0" y="8"/>
                        </a:lnTo>
                        <a:lnTo>
                          <a:pt x="1" y="4"/>
                        </a:lnTo>
                        <a:lnTo>
                          <a:pt x="6" y="2"/>
                        </a:lnTo>
                        <a:lnTo>
                          <a:pt x="15" y="1"/>
                        </a:lnTo>
                        <a:lnTo>
                          <a:pt x="24" y="0"/>
                        </a:lnTo>
                        <a:lnTo>
                          <a:pt x="34" y="1"/>
                        </a:lnTo>
                        <a:lnTo>
                          <a:pt x="43" y="1"/>
                        </a:lnTo>
                        <a:lnTo>
                          <a:pt x="51" y="1"/>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3" name="Freeform 214">
                    <a:extLst>
                      <a:ext uri="{FF2B5EF4-FFF2-40B4-BE49-F238E27FC236}">
                        <a16:creationId xmlns:a16="http://schemas.microsoft.com/office/drawing/2014/main" id="{7551CA92-5A78-493C-B34F-1A77B928CA30}"/>
                      </a:ext>
                    </a:extLst>
                  </p:cNvPr>
                  <p:cNvSpPr>
                    <a:spLocks/>
                  </p:cNvSpPr>
                  <p:nvPr/>
                </p:nvSpPr>
                <p:spPr bwMode="auto">
                  <a:xfrm>
                    <a:off x="13" y="515"/>
                    <a:ext cx="31" cy="10"/>
                  </a:xfrm>
                  <a:custGeom>
                    <a:avLst/>
                    <a:gdLst>
                      <a:gd name="T0" fmla="*/ 31 w 64"/>
                      <a:gd name="T1" fmla="*/ 0 h 19"/>
                      <a:gd name="T2" fmla="*/ 28 w 64"/>
                      <a:gd name="T3" fmla="*/ 1 h 19"/>
                      <a:gd name="T4" fmla="*/ 24 w 64"/>
                      <a:gd name="T5" fmla="*/ 3 h 19"/>
                      <a:gd name="T6" fmla="*/ 18 w 64"/>
                      <a:gd name="T7" fmla="*/ 6 h 19"/>
                      <a:gd name="T8" fmla="*/ 13 w 64"/>
                      <a:gd name="T9" fmla="*/ 8 h 19"/>
                      <a:gd name="T10" fmla="*/ 7 w 64"/>
                      <a:gd name="T11" fmla="*/ 9 h 19"/>
                      <a:gd name="T12" fmla="*/ 3 w 64"/>
                      <a:gd name="T13" fmla="*/ 10 h 19"/>
                      <a:gd name="T14" fmla="*/ 0 w 64"/>
                      <a:gd name="T15" fmla="*/ 10 h 19"/>
                      <a:gd name="T16" fmla="*/ 0 w 64"/>
                      <a:gd name="T17" fmla="*/ 8 h 19"/>
                      <a:gd name="T18" fmla="*/ 2 w 64"/>
                      <a:gd name="T19" fmla="*/ 6 h 19"/>
                      <a:gd name="T20" fmla="*/ 5 w 64"/>
                      <a:gd name="T21" fmla="*/ 5 h 19"/>
                      <a:gd name="T22" fmla="*/ 9 w 64"/>
                      <a:gd name="T23" fmla="*/ 3 h 19"/>
                      <a:gd name="T24" fmla="*/ 15 w 64"/>
                      <a:gd name="T25" fmla="*/ 2 h 19"/>
                      <a:gd name="T26" fmla="*/ 20 w 64"/>
                      <a:gd name="T27" fmla="*/ 2 h 19"/>
                      <a:gd name="T28" fmla="*/ 25 w 64"/>
                      <a:gd name="T29" fmla="*/ 1 h 19"/>
                      <a:gd name="T30" fmla="*/ 29 w 64"/>
                      <a:gd name="T31" fmla="*/ 1 h 19"/>
                      <a:gd name="T32" fmla="*/ 31 w 64"/>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9">
                        <a:moveTo>
                          <a:pt x="64" y="0"/>
                        </a:moveTo>
                        <a:lnTo>
                          <a:pt x="58" y="2"/>
                        </a:lnTo>
                        <a:lnTo>
                          <a:pt x="49" y="6"/>
                        </a:lnTo>
                        <a:lnTo>
                          <a:pt x="37" y="11"/>
                        </a:lnTo>
                        <a:lnTo>
                          <a:pt x="27" y="15"/>
                        </a:lnTo>
                        <a:lnTo>
                          <a:pt x="15" y="18"/>
                        </a:lnTo>
                        <a:lnTo>
                          <a:pt x="7" y="19"/>
                        </a:lnTo>
                        <a:lnTo>
                          <a:pt x="1" y="19"/>
                        </a:lnTo>
                        <a:lnTo>
                          <a:pt x="0" y="16"/>
                        </a:lnTo>
                        <a:lnTo>
                          <a:pt x="4" y="11"/>
                        </a:lnTo>
                        <a:lnTo>
                          <a:pt x="10" y="9"/>
                        </a:lnTo>
                        <a:lnTo>
                          <a:pt x="19" y="6"/>
                        </a:lnTo>
                        <a:lnTo>
                          <a:pt x="30" y="4"/>
                        </a:lnTo>
                        <a:lnTo>
                          <a:pt x="41" y="3"/>
                        </a:lnTo>
                        <a:lnTo>
                          <a:pt x="51" y="2"/>
                        </a:lnTo>
                        <a:lnTo>
                          <a:pt x="59" y="1"/>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4" name="Freeform 215">
                    <a:extLst>
                      <a:ext uri="{FF2B5EF4-FFF2-40B4-BE49-F238E27FC236}">
                        <a16:creationId xmlns:a16="http://schemas.microsoft.com/office/drawing/2014/main" id="{C5273883-66BD-4804-AECB-4AF1CD7F26C3}"/>
                      </a:ext>
                    </a:extLst>
                  </p:cNvPr>
                  <p:cNvSpPr>
                    <a:spLocks/>
                  </p:cNvSpPr>
                  <p:nvPr/>
                </p:nvSpPr>
                <p:spPr bwMode="auto">
                  <a:xfrm>
                    <a:off x="10" y="523"/>
                    <a:ext cx="34" cy="13"/>
                  </a:xfrm>
                  <a:custGeom>
                    <a:avLst/>
                    <a:gdLst>
                      <a:gd name="T0" fmla="*/ 34 w 68"/>
                      <a:gd name="T1" fmla="*/ 0 h 26"/>
                      <a:gd name="T2" fmla="*/ 31 w 68"/>
                      <a:gd name="T3" fmla="*/ 3 h 26"/>
                      <a:gd name="T4" fmla="*/ 27 w 68"/>
                      <a:gd name="T5" fmla="*/ 6 h 26"/>
                      <a:gd name="T6" fmla="*/ 21 w 68"/>
                      <a:gd name="T7" fmla="*/ 9 h 26"/>
                      <a:gd name="T8" fmla="*/ 15 w 68"/>
                      <a:gd name="T9" fmla="*/ 11 h 26"/>
                      <a:gd name="T10" fmla="*/ 9 w 68"/>
                      <a:gd name="T11" fmla="*/ 13 h 26"/>
                      <a:gd name="T12" fmla="*/ 5 w 68"/>
                      <a:gd name="T13" fmla="*/ 13 h 26"/>
                      <a:gd name="T14" fmla="*/ 1 w 68"/>
                      <a:gd name="T15" fmla="*/ 13 h 26"/>
                      <a:gd name="T16" fmla="*/ 0 w 68"/>
                      <a:gd name="T17" fmla="*/ 11 h 26"/>
                      <a:gd name="T18" fmla="*/ 1 w 68"/>
                      <a:gd name="T19" fmla="*/ 9 h 26"/>
                      <a:gd name="T20" fmla="*/ 4 w 68"/>
                      <a:gd name="T21" fmla="*/ 6 h 26"/>
                      <a:gd name="T22" fmla="*/ 8 w 68"/>
                      <a:gd name="T23" fmla="*/ 5 h 26"/>
                      <a:gd name="T24" fmla="*/ 14 w 68"/>
                      <a:gd name="T25" fmla="*/ 4 h 26"/>
                      <a:gd name="T26" fmla="*/ 20 w 68"/>
                      <a:gd name="T27" fmla="*/ 2 h 26"/>
                      <a:gd name="T28" fmla="*/ 25 w 68"/>
                      <a:gd name="T29" fmla="*/ 1 h 26"/>
                      <a:gd name="T30" fmla="*/ 31 w 68"/>
                      <a:gd name="T31" fmla="*/ 1 h 26"/>
                      <a:gd name="T32" fmla="*/ 34 w 68"/>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26">
                        <a:moveTo>
                          <a:pt x="68" y="0"/>
                        </a:moveTo>
                        <a:lnTo>
                          <a:pt x="62" y="5"/>
                        </a:lnTo>
                        <a:lnTo>
                          <a:pt x="53" y="12"/>
                        </a:lnTo>
                        <a:lnTo>
                          <a:pt x="41" y="17"/>
                        </a:lnTo>
                        <a:lnTo>
                          <a:pt x="30" y="22"/>
                        </a:lnTo>
                        <a:lnTo>
                          <a:pt x="18" y="25"/>
                        </a:lnTo>
                        <a:lnTo>
                          <a:pt x="9" y="26"/>
                        </a:lnTo>
                        <a:lnTo>
                          <a:pt x="2" y="25"/>
                        </a:lnTo>
                        <a:lnTo>
                          <a:pt x="0" y="22"/>
                        </a:lnTo>
                        <a:lnTo>
                          <a:pt x="1" y="17"/>
                        </a:lnTo>
                        <a:lnTo>
                          <a:pt x="8" y="12"/>
                        </a:lnTo>
                        <a:lnTo>
                          <a:pt x="16" y="9"/>
                        </a:lnTo>
                        <a:lnTo>
                          <a:pt x="27" y="7"/>
                        </a:lnTo>
                        <a:lnTo>
                          <a:pt x="39" y="4"/>
                        </a:lnTo>
                        <a:lnTo>
                          <a:pt x="50" y="2"/>
                        </a:lnTo>
                        <a:lnTo>
                          <a:pt x="61" y="1"/>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135" name="Freeform 216">
                  <a:extLst>
                    <a:ext uri="{FF2B5EF4-FFF2-40B4-BE49-F238E27FC236}">
                      <a16:creationId xmlns:a16="http://schemas.microsoft.com/office/drawing/2014/main" id="{C22D73BB-3EBA-473A-A8B5-04696D8E90B4}"/>
                    </a:ext>
                  </a:extLst>
                </p:cNvPr>
                <p:cNvSpPr>
                  <a:spLocks/>
                </p:cNvSpPr>
                <p:nvPr/>
              </p:nvSpPr>
              <p:spPr bwMode="auto">
                <a:xfrm>
                  <a:off x="12" y="536"/>
                  <a:ext cx="32" cy="21"/>
                </a:xfrm>
                <a:custGeom>
                  <a:avLst/>
                  <a:gdLst>
                    <a:gd name="T0" fmla="*/ 32 w 65"/>
                    <a:gd name="T1" fmla="*/ 0 h 43"/>
                    <a:gd name="T2" fmla="*/ 29 w 65"/>
                    <a:gd name="T3" fmla="*/ 3 h 43"/>
                    <a:gd name="T4" fmla="*/ 25 w 65"/>
                    <a:gd name="T5" fmla="*/ 7 h 43"/>
                    <a:gd name="T6" fmla="*/ 20 w 65"/>
                    <a:gd name="T7" fmla="*/ 11 h 43"/>
                    <a:gd name="T8" fmla="*/ 15 w 65"/>
                    <a:gd name="T9" fmla="*/ 15 h 43"/>
                    <a:gd name="T10" fmla="*/ 10 w 65"/>
                    <a:gd name="T11" fmla="*/ 18 h 43"/>
                    <a:gd name="T12" fmla="*/ 5 w 65"/>
                    <a:gd name="T13" fmla="*/ 20 h 43"/>
                    <a:gd name="T14" fmla="*/ 2 w 65"/>
                    <a:gd name="T15" fmla="*/ 21 h 43"/>
                    <a:gd name="T16" fmla="*/ 0 w 65"/>
                    <a:gd name="T17" fmla="*/ 20 h 43"/>
                    <a:gd name="T18" fmla="*/ 0 w 65"/>
                    <a:gd name="T19" fmla="*/ 18 h 43"/>
                    <a:gd name="T20" fmla="*/ 3 w 65"/>
                    <a:gd name="T21" fmla="*/ 15 h 43"/>
                    <a:gd name="T22" fmla="*/ 6 w 65"/>
                    <a:gd name="T23" fmla="*/ 12 h 43"/>
                    <a:gd name="T24" fmla="*/ 11 w 65"/>
                    <a:gd name="T25" fmla="*/ 8 h 43"/>
                    <a:gd name="T26" fmla="*/ 17 w 65"/>
                    <a:gd name="T27" fmla="*/ 6 h 43"/>
                    <a:gd name="T28" fmla="*/ 22 w 65"/>
                    <a:gd name="T29" fmla="*/ 3 h 43"/>
                    <a:gd name="T30" fmla="*/ 27 w 65"/>
                    <a:gd name="T31" fmla="*/ 1 h 43"/>
                    <a:gd name="T32" fmla="*/ 32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43">
                      <a:moveTo>
                        <a:pt x="65" y="0"/>
                      </a:moveTo>
                      <a:lnTo>
                        <a:pt x="59" y="7"/>
                      </a:lnTo>
                      <a:lnTo>
                        <a:pt x="51" y="14"/>
                      </a:lnTo>
                      <a:lnTo>
                        <a:pt x="40" y="22"/>
                      </a:lnTo>
                      <a:lnTo>
                        <a:pt x="30" y="30"/>
                      </a:lnTo>
                      <a:lnTo>
                        <a:pt x="20" y="36"/>
                      </a:lnTo>
                      <a:lnTo>
                        <a:pt x="11" y="41"/>
                      </a:lnTo>
                      <a:lnTo>
                        <a:pt x="4" y="43"/>
                      </a:lnTo>
                      <a:lnTo>
                        <a:pt x="0" y="41"/>
                      </a:lnTo>
                      <a:lnTo>
                        <a:pt x="1" y="36"/>
                      </a:lnTo>
                      <a:lnTo>
                        <a:pt x="6" y="30"/>
                      </a:lnTo>
                      <a:lnTo>
                        <a:pt x="13" y="24"/>
                      </a:lnTo>
                      <a:lnTo>
                        <a:pt x="23" y="17"/>
                      </a:lnTo>
                      <a:lnTo>
                        <a:pt x="34" y="12"/>
                      </a:lnTo>
                      <a:lnTo>
                        <a:pt x="45" y="6"/>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6" name="Freeform 217">
                  <a:extLst>
                    <a:ext uri="{FF2B5EF4-FFF2-40B4-BE49-F238E27FC236}">
                      <a16:creationId xmlns:a16="http://schemas.microsoft.com/office/drawing/2014/main" id="{284B8C13-EA7A-426A-B683-281329598738}"/>
                    </a:ext>
                  </a:extLst>
                </p:cNvPr>
                <p:cNvSpPr>
                  <a:spLocks/>
                </p:cNvSpPr>
                <p:nvPr/>
              </p:nvSpPr>
              <p:spPr bwMode="auto">
                <a:xfrm>
                  <a:off x="17" y="548"/>
                  <a:ext cx="27" cy="27"/>
                </a:xfrm>
                <a:custGeom>
                  <a:avLst/>
                  <a:gdLst>
                    <a:gd name="T0" fmla="*/ 27 w 54"/>
                    <a:gd name="T1" fmla="*/ 0 h 55"/>
                    <a:gd name="T2" fmla="*/ 25 w 54"/>
                    <a:gd name="T3" fmla="*/ 3 h 55"/>
                    <a:gd name="T4" fmla="*/ 22 w 54"/>
                    <a:gd name="T5" fmla="*/ 7 h 55"/>
                    <a:gd name="T6" fmla="*/ 18 w 54"/>
                    <a:gd name="T7" fmla="*/ 13 h 55"/>
                    <a:gd name="T8" fmla="*/ 14 w 54"/>
                    <a:gd name="T9" fmla="*/ 17 h 55"/>
                    <a:gd name="T10" fmla="*/ 9 w 54"/>
                    <a:gd name="T11" fmla="*/ 22 h 55"/>
                    <a:gd name="T12" fmla="*/ 5 w 54"/>
                    <a:gd name="T13" fmla="*/ 25 h 55"/>
                    <a:gd name="T14" fmla="*/ 2 w 54"/>
                    <a:gd name="T15" fmla="*/ 27 h 55"/>
                    <a:gd name="T16" fmla="*/ 0 w 54"/>
                    <a:gd name="T17" fmla="*/ 26 h 55"/>
                    <a:gd name="T18" fmla="*/ 0 w 54"/>
                    <a:gd name="T19" fmla="*/ 24 h 55"/>
                    <a:gd name="T20" fmla="*/ 2 w 54"/>
                    <a:gd name="T21" fmla="*/ 20 h 55"/>
                    <a:gd name="T22" fmla="*/ 6 w 54"/>
                    <a:gd name="T23" fmla="*/ 16 h 55"/>
                    <a:gd name="T24" fmla="*/ 10 w 54"/>
                    <a:gd name="T25" fmla="*/ 11 h 55"/>
                    <a:gd name="T26" fmla="*/ 16 w 54"/>
                    <a:gd name="T27" fmla="*/ 7 h 55"/>
                    <a:gd name="T28" fmla="*/ 20 w 54"/>
                    <a:gd name="T29" fmla="*/ 3 h 55"/>
                    <a:gd name="T30" fmla="*/ 24 w 54"/>
                    <a:gd name="T31" fmla="*/ 1 h 55"/>
                    <a:gd name="T32" fmla="*/ 27 w 54"/>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5">
                      <a:moveTo>
                        <a:pt x="54" y="0"/>
                      </a:moveTo>
                      <a:lnTo>
                        <a:pt x="50" y="7"/>
                      </a:lnTo>
                      <a:lnTo>
                        <a:pt x="43" y="15"/>
                      </a:lnTo>
                      <a:lnTo>
                        <a:pt x="35" y="26"/>
                      </a:lnTo>
                      <a:lnTo>
                        <a:pt x="27" y="35"/>
                      </a:lnTo>
                      <a:lnTo>
                        <a:pt x="18" y="44"/>
                      </a:lnTo>
                      <a:lnTo>
                        <a:pt x="10" y="51"/>
                      </a:lnTo>
                      <a:lnTo>
                        <a:pt x="3" y="55"/>
                      </a:lnTo>
                      <a:lnTo>
                        <a:pt x="0" y="53"/>
                      </a:lnTo>
                      <a:lnTo>
                        <a:pt x="0" y="48"/>
                      </a:lnTo>
                      <a:lnTo>
                        <a:pt x="4" y="41"/>
                      </a:lnTo>
                      <a:lnTo>
                        <a:pt x="11" y="32"/>
                      </a:lnTo>
                      <a:lnTo>
                        <a:pt x="20" y="23"/>
                      </a:lnTo>
                      <a:lnTo>
                        <a:pt x="31" y="14"/>
                      </a:lnTo>
                      <a:lnTo>
                        <a:pt x="40" y="7"/>
                      </a:lnTo>
                      <a:lnTo>
                        <a:pt x="48" y="3"/>
                      </a:lnTo>
                      <a:lnTo>
                        <a:pt x="5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7" name="Freeform 218">
                  <a:extLst>
                    <a:ext uri="{FF2B5EF4-FFF2-40B4-BE49-F238E27FC236}">
                      <a16:creationId xmlns:a16="http://schemas.microsoft.com/office/drawing/2014/main" id="{1A3574B0-FA18-4067-BAF7-8138474FD562}"/>
                    </a:ext>
                  </a:extLst>
                </p:cNvPr>
                <p:cNvSpPr>
                  <a:spLocks/>
                </p:cNvSpPr>
                <p:nvPr/>
              </p:nvSpPr>
              <p:spPr bwMode="auto">
                <a:xfrm>
                  <a:off x="21" y="560"/>
                  <a:ext cx="24" cy="24"/>
                </a:xfrm>
                <a:custGeom>
                  <a:avLst/>
                  <a:gdLst>
                    <a:gd name="T0" fmla="*/ 0 w 50"/>
                    <a:gd name="T1" fmla="*/ 23 h 49"/>
                    <a:gd name="T2" fmla="*/ 1 w 50"/>
                    <a:gd name="T3" fmla="*/ 21 h 49"/>
                    <a:gd name="T4" fmla="*/ 3 w 50"/>
                    <a:gd name="T5" fmla="*/ 19 h 49"/>
                    <a:gd name="T6" fmla="*/ 6 w 50"/>
                    <a:gd name="T7" fmla="*/ 17 h 49"/>
                    <a:gd name="T8" fmla="*/ 10 w 50"/>
                    <a:gd name="T9" fmla="*/ 13 h 49"/>
                    <a:gd name="T10" fmla="*/ 14 w 50"/>
                    <a:gd name="T11" fmla="*/ 10 h 49"/>
                    <a:gd name="T12" fmla="*/ 18 w 50"/>
                    <a:gd name="T13" fmla="*/ 6 h 49"/>
                    <a:gd name="T14" fmla="*/ 22 w 50"/>
                    <a:gd name="T15" fmla="*/ 3 h 49"/>
                    <a:gd name="T16" fmla="*/ 24 w 50"/>
                    <a:gd name="T17" fmla="*/ 0 h 49"/>
                    <a:gd name="T18" fmla="*/ 23 w 50"/>
                    <a:gd name="T19" fmla="*/ 4 h 49"/>
                    <a:gd name="T20" fmla="*/ 20 w 50"/>
                    <a:gd name="T21" fmla="*/ 9 h 49"/>
                    <a:gd name="T22" fmla="*/ 17 w 50"/>
                    <a:gd name="T23" fmla="*/ 13 h 49"/>
                    <a:gd name="T24" fmla="*/ 13 w 50"/>
                    <a:gd name="T25" fmla="*/ 18 h 49"/>
                    <a:gd name="T26" fmla="*/ 9 w 50"/>
                    <a:gd name="T27" fmla="*/ 21 h 49"/>
                    <a:gd name="T28" fmla="*/ 6 w 50"/>
                    <a:gd name="T29" fmla="*/ 24 h 49"/>
                    <a:gd name="T30" fmla="*/ 2 w 50"/>
                    <a:gd name="T31" fmla="*/ 24 h 49"/>
                    <a:gd name="T32" fmla="*/ 0 w 50"/>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9">
                      <a:moveTo>
                        <a:pt x="0" y="47"/>
                      </a:moveTo>
                      <a:lnTo>
                        <a:pt x="2" y="43"/>
                      </a:lnTo>
                      <a:lnTo>
                        <a:pt x="6" y="39"/>
                      </a:lnTo>
                      <a:lnTo>
                        <a:pt x="13" y="34"/>
                      </a:lnTo>
                      <a:lnTo>
                        <a:pt x="21" y="27"/>
                      </a:lnTo>
                      <a:lnTo>
                        <a:pt x="30" y="20"/>
                      </a:lnTo>
                      <a:lnTo>
                        <a:pt x="38" y="13"/>
                      </a:lnTo>
                      <a:lnTo>
                        <a:pt x="45" y="6"/>
                      </a:lnTo>
                      <a:lnTo>
                        <a:pt x="50" y="0"/>
                      </a:lnTo>
                      <a:lnTo>
                        <a:pt x="48" y="9"/>
                      </a:lnTo>
                      <a:lnTo>
                        <a:pt x="42" y="18"/>
                      </a:lnTo>
                      <a:lnTo>
                        <a:pt x="35" y="27"/>
                      </a:lnTo>
                      <a:lnTo>
                        <a:pt x="27" y="36"/>
                      </a:lnTo>
                      <a:lnTo>
                        <a:pt x="19" y="43"/>
                      </a:lnTo>
                      <a:lnTo>
                        <a:pt x="12" y="48"/>
                      </a:lnTo>
                      <a:lnTo>
                        <a:pt x="5" y="49"/>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8" name="Freeform 219">
                  <a:extLst>
                    <a:ext uri="{FF2B5EF4-FFF2-40B4-BE49-F238E27FC236}">
                      <a16:creationId xmlns:a16="http://schemas.microsoft.com/office/drawing/2014/main" id="{59EF9D05-C906-4DDE-8BE7-13EDBBACA64B}"/>
                    </a:ext>
                  </a:extLst>
                </p:cNvPr>
                <p:cNvSpPr>
                  <a:spLocks/>
                </p:cNvSpPr>
                <p:nvPr/>
              </p:nvSpPr>
              <p:spPr bwMode="auto">
                <a:xfrm>
                  <a:off x="69" y="585"/>
                  <a:ext cx="29" cy="118"/>
                </a:xfrm>
                <a:custGeom>
                  <a:avLst/>
                  <a:gdLst>
                    <a:gd name="T0" fmla="*/ 26 w 59"/>
                    <a:gd name="T1" fmla="*/ 0 h 237"/>
                    <a:gd name="T2" fmla="*/ 27 w 59"/>
                    <a:gd name="T3" fmla="*/ 0 h 237"/>
                    <a:gd name="T4" fmla="*/ 28 w 59"/>
                    <a:gd name="T5" fmla="*/ 0 h 237"/>
                    <a:gd name="T6" fmla="*/ 29 w 59"/>
                    <a:gd name="T7" fmla="*/ 2 h 237"/>
                    <a:gd name="T8" fmla="*/ 29 w 59"/>
                    <a:gd name="T9" fmla="*/ 3 h 237"/>
                    <a:gd name="T10" fmla="*/ 18 w 59"/>
                    <a:gd name="T11" fmla="*/ 17 h 237"/>
                    <a:gd name="T12" fmla="*/ 10 w 59"/>
                    <a:gd name="T13" fmla="*/ 33 h 237"/>
                    <a:gd name="T14" fmla="*/ 6 w 59"/>
                    <a:gd name="T15" fmla="*/ 49 h 237"/>
                    <a:gd name="T16" fmla="*/ 6 w 59"/>
                    <a:gd name="T17" fmla="*/ 64 h 237"/>
                    <a:gd name="T18" fmla="*/ 6 w 59"/>
                    <a:gd name="T19" fmla="*/ 80 h 237"/>
                    <a:gd name="T20" fmla="*/ 8 w 59"/>
                    <a:gd name="T21" fmla="*/ 94 h 237"/>
                    <a:gd name="T22" fmla="*/ 11 w 59"/>
                    <a:gd name="T23" fmla="*/ 107 h 237"/>
                    <a:gd name="T24" fmla="*/ 14 w 59"/>
                    <a:gd name="T25" fmla="*/ 118 h 237"/>
                    <a:gd name="T26" fmla="*/ 8 w 59"/>
                    <a:gd name="T27" fmla="*/ 111 h 237"/>
                    <a:gd name="T28" fmla="*/ 3 w 59"/>
                    <a:gd name="T29" fmla="*/ 98 h 237"/>
                    <a:gd name="T30" fmla="*/ 0 w 59"/>
                    <a:gd name="T31" fmla="*/ 82 h 237"/>
                    <a:gd name="T32" fmla="*/ 0 w 59"/>
                    <a:gd name="T33" fmla="*/ 63 h 237"/>
                    <a:gd name="T34" fmla="*/ 2 w 59"/>
                    <a:gd name="T35" fmla="*/ 44 h 237"/>
                    <a:gd name="T36" fmla="*/ 7 w 59"/>
                    <a:gd name="T37" fmla="*/ 26 h 237"/>
                    <a:gd name="T38" fmla="*/ 15 w 59"/>
                    <a:gd name="T39" fmla="*/ 11 h 237"/>
                    <a:gd name="T40" fmla="*/ 26 w 59"/>
                    <a:gd name="T41" fmla="*/ 0 h 2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7">
                      <a:moveTo>
                        <a:pt x="53" y="0"/>
                      </a:moveTo>
                      <a:lnTo>
                        <a:pt x="54" y="0"/>
                      </a:lnTo>
                      <a:lnTo>
                        <a:pt x="56" y="1"/>
                      </a:lnTo>
                      <a:lnTo>
                        <a:pt x="58" y="4"/>
                      </a:lnTo>
                      <a:lnTo>
                        <a:pt x="59" y="6"/>
                      </a:lnTo>
                      <a:lnTo>
                        <a:pt x="36" y="35"/>
                      </a:lnTo>
                      <a:lnTo>
                        <a:pt x="21" y="66"/>
                      </a:lnTo>
                      <a:lnTo>
                        <a:pt x="13" y="98"/>
                      </a:lnTo>
                      <a:lnTo>
                        <a:pt x="12" y="129"/>
                      </a:lnTo>
                      <a:lnTo>
                        <a:pt x="13" y="160"/>
                      </a:lnTo>
                      <a:lnTo>
                        <a:pt x="17" y="188"/>
                      </a:lnTo>
                      <a:lnTo>
                        <a:pt x="23" y="215"/>
                      </a:lnTo>
                      <a:lnTo>
                        <a:pt x="29" y="237"/>
                      </a:lnTo>
                      <a:lnTo>
                        <a:pt x="16" y="222"/>
                      </a:lnTo>
                      <a:lnTo>
                        <a:pt x="7" y="196"/>
                      </a:lnTo>
                      <a:lnTo>
                        <a:pt x="1" y="164"/>
                      </a:lnTo>
                      <a:lnTo>
                        <a:pt x="0" y="127"/>
                      </a:lnTo>
                      <a:lnTo>
                        <a:pt x="5" y="89"/>
                      </a:lnTo>
                      <a:lnTo>
                        <a:pt x="14" y="52"/>
                      </a:lnTo>
                      <a:lnTo>
                        <a:pt x="30" y="22"/>
                      </a:lnTo>
                      <a:lnTo>
                        <a:pt x="5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9" name="Freeform 220">
                  <a:extLst>
                    <a:ext uri="{FF2B5EF4-FFF2-40B4-BE49-F238E27FC236}">
                      <a16:creationId xmlns:a16="http://schemas.microsoft.com/office/drawing/2014/main" id="{03FE2D82-AED0-42E5-87AA-83AC261918F9}"/>
                    </a:ext>
                  </a:extLst>
                </p:cNvPr>
                <p:cNvSpPr>
                  <a:spLocks/>
                </p:cNvSpPr>
                <p:nvPr/>
              </p:nvSpPr>
              <p:spPr bwMode="auto">
                <a:xfrm>
                  <a:off x="75" y="687"/>
                  <a:ext cx="26" cy="15"/>
                </a:xfrm>
                <a:custGeom>
                  <a:avLst/>
                  <a:gdLst>
                    <a:gd name="T0" fmla="*/ 0 w 51"/>
                    <a:gd name="T1" fmla="*/ 0 h 29"/>
                    <a:gd name="T2" fmla="*/ 3 w 51"/>
                    <a:gd name="T3" fmla="*/ 3 h 29"/>
                    <a:gd name="T4" fmla="*/ 7 w 51"/>
                    <a:gd name="T5" fmla="*/ 6 h 29"/>
                    <a:gd name="T6" fmla="*/ 11 w 51"/>
                    <a:gd name="T7" fmla="*/ 9 h 29"/>
                    <a:gd name="T8" fmla="*/ 15 w 51"/>
                    <a:gd name="T9" fmla="*/ 11 h 29"/>
                    <a:gd name="T10" fmla="*/ 19 w 51"/>
                    <a:gd name="T11" fmla="*/ 13 h 29"/>
                    <a:gd name="T12" fmla="*/ 22 w 51"/>
                    <a:gd name="T13" fmla="*/ 15 h 29"/>
                    <a:gd name="T14" fmla="*/ 24 w 51"/>
                    <a:gd name="T15" fmla="*/ 15 h 29"/>
                    <a:gd name="T16" fmla="*/ 26 w 51"/>
                    <a:gd name="T17" fmla="*/ 14 h 29"/>
                    <a:gd name="T18" fmla="*/ 26 w 51"/>
                    <a:gd name="T19" fmla="*/ 13 h 29"/>
                    <a:gd name="T20" fmla="*/ 23 w 51"/>
                    <a:gd name="T21" fmla="*/ 12 h 29"/>
                    <a:gd name="T22" fmla="*/ 20 w 51"/>
                    <a:gd name="T23" fmla="*/ 10 h 29"/>
                    <a:gd name="T24" fmla="*/ 16 w 51"/>
                    <a:gd name="T25" fmla="*/ 8 h 29"/>
                    <a:gd name="T26" fmla="*/ 12 w 51"/>
                    <a:gd name="T27" fmla="*/ 7 h 29"/>
                    <a:gd name="T28" fmla="*/ 8 w 51"/>
                    <a:gd name="T29" fmla="*/ 5 h 29"/>
                    <a:gd name="T30" fmla="*/ 4 w 51"/>
                    <a:gd name="T31" fmla="*/ 3 h 29"/>
                    <a:gd name="T32" fmla="*/ 0 w 51"/>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9">
                      <a:moveTo>
                        <a:pt x="0" y="0"/>
                      </a:moveTo>
                      <a:lnTo>
                        <a:pt x="6" y="6"/>
                      </a:lnTo>
                      <a:lnTo>
                        <a:pt x="13" y="12"/>
                      </a:lnTo>
                      <a:lnTo>
                        <a:pt x="21" y="18"/>
                      </a:lnTo>
                      <a:lnTo>
                        <a:pt x="29" y="22"/>
                      </a:lnTo>
                      <a:lnTo>
                        <a:pt x="37" y="26"/>
                      </a:lnTo>
                      <a:lnTo>
                        <a:pt x="44" y="29"/>
                      </a:lnTo>
                      <a:lnTo>
                        <a:pt x="48" y="29"/>
                      </a:lnTo>
                      <a:lnTo>
                        <a:pt x="51" y="28"/>
                      </a:lnTo>
                      <a:lnTo>
                        <a:pt x="51" y="26"/>
                      </a:lnTo>
                      <a:lnTo>
                        <a:pt x="46" y="23"/>
                      </a:lnTo>
                      <a:lnTo>
                        <a:pt x="40" y="20"/>
                      </a:lnTo>
                      <a:lnTo>
                        <a:pt x="32" y="16"/>
                      </a:lnTo>
                      <a:lnTo>
                        <a:pt x="24" y="13"/>
                      </a:lnTo>
                      <a:lnTo>
                        <a:pt x="15" y="9"/>
                      </a:lnTo>
                      <a:lnTo>
                        <a:pt x="7"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0" name="Freeform 221">
                  <a:extLst>
                    <a:ext uri="{FF2B5EF4-FFF2-40B4-BE49-F238E27FC236}">
                      <a16:creationId xmlns:a16="http://schemas.microsoft.com/office/drawing/2014/main" id="{E27F65F1-A6AD-465D-9320-770CBE8D0C76}"/>
                    </a:ext>
                  </a:extLst>
                </p:cNvPr>
                <p:cNvSpPr>
                  <a:spLocks/>
                </p:cNvSpPr>
                <p:nvPr/>
              </p:nvSpPr>
              <p:spPr bwMode="auto">
                <a:xfrm>
                  <a:off x="73" y="677"/>
                  <a:ext cx="28" cy="17"/>
                </a:xfrm>
                <a:custGeom>
                  <a:avLst/>
                  <a:gdLst>
                    <a:gd name="T0" fmla="*/ 28 w 58"/>
                    <a:gd name="T1" fmla="*/ 17 h 34"/>
                    <a:gd name="T2" fmla="*/ 27 w 58"/>
                    <a:gd name="T3" fmla="*/ 17 h 34"/>
                    <a:gd name="T4" fmla="*/ 24 w 58"/>
                    <a:gd name="T5" fmla="*/ 17 h 34"/>
                    <a:gd name="T6" fmla="*/ 21 w 58"/>
                    <a:gd name="T7" fmla="*/ 16 h 34"/>
                    <a:gd name="T8" fmla="*/ 16 w 58"/>
                    <a:gd name="T9" fmla="*/ 13 h 34"/>
                    <a:gd name="T10" fmla="*/ 12 w 58"/>
                    <a:gd name="T11" fmla="*/ 11 h 34"/>
                    <a:gd name="T12" fmla="*/ 7 w 58"/>
                    <a:gd name="T13" fmla="*/ 8 h 34"/>
                    <a:gd name="T14" fmla="*/ 3 w 58"/>
                    <a:gd name="T15" fmla="*/ 4 h 34"/>
                    <a:gd name="T16" fmla="*/ 0 w 58"/>
                    <a:gd name="T17" fmla="*/ 0 h 34"/>
                    <a:gd name="T18" fmla="*/ 3 w 58"/>
                    <a:gd name="T19" fmla="*/ 2 h 34"/>
                    <a:gd name="T20" fmla="*/ 8 w 58"/>
                    <a:gd name="T21" fmla="*/ 4 h 34"/>
                    <a:gd name="T22" fmla="*/ 12 w 58"/>
                    <a:gd name="T23" fmla="*/ 6 h 34"/>
                    <a:gd name="T24" fmla="*/ 17 w 58"/>
                    <a:gd name="T25" fmla="*/ 9 h 34"/>
                    <a:gd name="T26" fmla="*/ 21 w 58"/>
                    <a:gd name="T27" fmla="*/ 12 h 34"/>
                    <a:gd name="T28" fmla="*/ 25 w 58"/>
                    <a:gd name="T29" fmla="*/ 13 h 34"/>
                    <a:gd name="T30" fmla="*/ 28 w 58"/>
                    <a:gd name="T31" fmla="*/ 16 h 34"/>
                    <a:gd name="T32" fmla="*/ 28 w 58"/>
                    <a:gd name="T33" fmla="*/ 17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34">
                      <a:moveTo>
                        <a:pt x="58" y="33"/>
                      </a:moveTo>
                      <a:lnTo>
                        <a:pt x="55" y="34"/>
                      </a:lnTo>
                      <a:lnTo>
                        <a:pt x="50" y="33"/>
                      </a:lnTo>
                      <a:lnTo>
                        <a:pt x="43" y="31"/>
                      </a:lnTo>
                      <a:lnTo>
                        <a:pt x="34" y="26"/>
                      </a:lnTo>
                      <a:lnTo>
                        <a:pt x="24" y="21"/>
                      </a:lnTo>
                      <a:lnTo>
                        <a:pt x="15" y="16"/>
                      </a:lnTo>
                      <a:lnTo>
                        <a:pt x="7" y="8"/>
                      </a:lnTo>
                      <a:lnTo>
                        <a:pt x="0" y="0"/>
                      </a:lnTo>
                      <a:lnTo>
                        <a:pt x="7" y="3"/>
                      </a:lnTo>
                      <a:lnTo>
                        <a:pt x="16" y="8"/>
                      </a:lnTo>
                      <a:lnTo>
                        <a:pt x="25" y="12"/>
                      </a:lnTo>
                      <a:lnTo>
                        <a:pt x="36" y="18"/>
                      </a:lnTo>
                      <a:lnTo>
                        <a:pt x="44" y="23"/>
                      </a:lnTo>
                      <a:lnTo>
                        <a:pt x="52" y="26"/>
                      </a:lnTo>
                      <a:lnTo>
                        <a:pt x="57" y="31"/>
                      </a:lnTo>
                      <a:lnTo>
                        <a:pt x="58"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1" name="Freeform 222">
                  <a:extLst>
                    <a:ext uri="{FF2B5EF4-FFF2-40B4-BE49-F238E27FC236}">
                      <a16:creationId xmlns:a16="http://schemas.microsoft.com/office/drawing/2014/main" id="{E567D79D-F6F5-4BC1-931D-92DE4A3ED674}"/>
                    </a:ext>
                  </a:extLst>
                </p:cNvPr>
                <p:cNvSpPr>
                  <a:spLocks/>
                </p:cNvSpPr>
                <p:nvPr/>
              </p:nvSpPr>
              <p:spPr bwMode="auto">
                <a:xfrm>
                  <a:off x="70" y="653"/>
                  <a:ext cx="37" cy="23"/>
                </a:xfrm>
                <a:custGeom>
                  <a:avLst/>
                  <a:gdLst>
                    <a:gd name="T0" fmla="*/ 37 w 73"/>
                    <a:gd name="T1" fmla="*/ 23 h 46"/>
                    <a:gd name="T2" fmla="*/ 35 w 73"/>
                    <a:gd name="T3" fmla="*/ 23 h 46"/>
                    <a:gd name="T4" fmla="*/ 31 w 73"/>
                    <a:gd name="T5" fmla="*/ 22 h 46"/>
                    <a:gd name="T6" fmla="*/ 26 w 73"/>
                    <a:gd name="T7" fmla="*/ 21 h 46"/>
                    <a:gd name="T8" fmla="*/ 20 w 73"/>
                    <a:gd name="T9" fmla="*/ 18 h 46"/>
                    <a:gd name="T10" fmla="*/ 14 w 73"/>
                    <a:gd name="T11" fmla="*/ 14 h 46"/>
                    <a:gd name="T12" fmla="*/ 8 w 73"/>
                    <a:gd name="T13" fmla="*/ 10 h 46"/>
                    <a:gd name="T14" fmla="*/ 3 w 73"/>
                    <a:gd name="T15" fmla="*/ 5 h 46"/>
                    <a:gd name="T16" fmla="*/ 0 w 73"/>
                    <a:gd name="T17" fmla="*/ 0 h 46"/>
                    <a:gd name="T18" fmla="*/ 3 w 73"/>
                    <a:gd name="T19" fmla="*/ 2 h 46"/>
                    <a:gd name="T20" fmla="*/ 7 w 73"/>
                    <a:gd name="T21" fmla="*/ 5 h 46"/>
                    <a:gd name="T22" fmla="*/ 14 w 73"/>
                    <a:gd name="T23" fmla="*/ 8 h 46"/>
                    <a:gd name="T24" fmla="*/ 21 w 73"/>
                    <a:gd name="T25" fmla="*/ 12 h 46"/>
                    <a:gd name="T26" fmla="*/ 27 w 73"/>
                    <a:gd name="T27" fmla="*/ 15 h 46"/>
                    <a:gd name="T28" fmla="*/ 32 w 73"/>
                    <a:gd name="T29" fmla="*/ 18 h 46"/>
                    <a:gd name="T30" fmla="*/ 36 w 73"/>
                    <a:gd name="T31" fmla="*/ 21 h 46"/>
                    <a:gd name="T32" fmla="*/ 37 w 73"/>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46">
                      <a:moveTo>
                        <a:pt x="73" y="45"/>
                      </a:moveTo>
                      <a:lnTo>
                        <a:pt x="70" y="46"/>
                      </a:lnTo>
                      <a:lnTo>
                        <a:pt x="62" y="44"/>
                      </a:lnTo>
                      <a:lnTo>
                        <a:pt x="51" y="41"/>
                      </a:lnTo>
                      <a:lnTo>
                        <a:pt x="40" y="35"/>
                      </a:lnTo>
                      <a:lnTo>
                        <a:pt x="27" y="27"/>
                      </a:lnTo>
                      <a:lnTo>
                        <a:pt x="16" y="19"/>
                      </a:lnTo>
                      <a:lnTo>
                        <a:pt x="5" y="9"/>
                      </a:lnTo>
                      <a:lnTo>
                        <a:pt x="0" y="0"/>
                      </a:lnTo>
                      <a:lnTo>
                        <a:pt x="5" y="4"/>
                      </a:lnTo>
                      <a:lnTo>
                        <a:pt x="14" y="9"/>
                      </a:lnTo>
                      <a:lnTo>
                        <a:pt x="27" y="16"/>
                      </a:lnTo>
                      <a:lnTo>
                        <a:pt x="41" y="23"/>
                      </a:lnTo>
                      <a:lnTo>
                        <a:pt x="54" y="30"/>
                      </a:lnTo>
                      <a:lnTo>
                        <a:pt x="64" y="36"/>
                      </a:lnTo>
                      <a:lnTo>
                        <a:pt x="71" y="42"/>
                      </a:lnTo>
                      <a:lnTo>
                        <a:pt x="73"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2" name="Freeform 223">
                  <a:extLst>
                    <a:ext uri="{FF2B5EF4-FFF2-40B4-BE49-F238E27FC236}">
                      <a16:creationId xmlns:a16="http://schemas.microsoft.com/office/drawing/2014/main" id="{DD982D79-D55F-48E1-B28B-A65C42A87B80}"/>
                    </a:ext>
                  </a:extLst>
                </p:cNvPr>
                <p:cNvSpPr>
                  <a:spLocks/>
                </p:cNvSpPr>
                <p:nvPr/>
              </p:nvSpPr>
              <p:spPr bwMode="auto">
                <a:xfrm>
                  <a:off x="72" y="631"/>
                  <a:ext cx="40" cy="26"/>
                </a:xfrm>
                <a:custGeom>
                  <a:avLst/>
                  <a:gdLst>
                    <a:gd name="T0" fmla="*/ 40 w 81"/>
                    <a:gd name="T1" fmla="*/ 25 h 51"/>
                    <a:gd name="T2" fmla="*/ 38 w 81"/>
                    <a:gd name="T3" fmla="*/ 26 h 51"/>
                    <a:gd name="T4" fmla="*/ 33 w 81"/>
                    <a:gd name="T5" fmla="*/ 25 h 51"/>
                    <a:gd name="T6" fmla="*/ 27 w 81"/>
                    <a:gd name="T7" fmla="*/ 22 h 51"/>
                    <a:gd name="T8" fmla="*/ 20 w 81"/>
                    <a:gd name="T9" fmla="*/ 18 h 51"/>
                    <a:gd name="T10" fmla="*/ 14 w 81"/>
                    <a:gd name="T11" fmla="*/ 14 h 51"/>
                    <a:gd name="T12" fmla="*/ 8 w 81"/>
                    <a:gd name="T13" fmla="*/ 10 h 51"/>
                    <a:gd name="T14" fmla="*/ 3 w 81"/>
                    <a:gd name="T15" fmla="*/ 5 h 51"/>
                    <a:gd name="T16" fmla="*/ 0 w 81"/>
                    <a:gd name="T17" fmla="*/ 0 h 51"/>
                    <a:gd name="T18" fmla="*/ 3 w 81"/>
                    <a:gd name="T19" fmla="*/ 2 h 51"/>
                    <a:gd name="T20" fmla="*/ 8 w 81"/>
                    <a:gd name="T21" fmla="*/ 5 h 51"/>
                    <a:gd name="T22" fmla="*/ 15 w 81"/>
                    <a:gd name="T23" fmla="*/ 9 h 51"/>
                    <a:gd name="T24" fmla="*/ 22 w 81"/>
                    <a:gd name="T25" fmla="*/ 13 h 51"/>
                    <a:gd name="T26" fmla="*/ 29 w 81"/>
                    <a:gd name="T27" fmla="*/ 17 h 51"/>
                    <a:gd name="T28" fmla="*/ 35 w 81"/>
                    <a:gd name="T29" fmla="*/ 21 h 51"/>
                    <a:gd name="T30" fmla="*/ 39 w 81"/>
                    <a:gd name="T31" fmla="*/ 24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5" y="43"/>
                      </a:lnTo>
                      <a:lnTo>
                        <a:pt x="41" y="36"/>
                      </a:lnTo>
                      <a:lnTo>
                        <a:pt x="28" y="28"/>
                      </a:lnTo>
                      <a:lnTo>
                        <a:pt x="16" y="19"/>
                      </a:lnTo>
                      <a:lnTo>
                        <a:pt x="6" y="10"/>
                      </a:lnTo>
                      <a:lnTo>
                        <a:pt x="0" y="0"/>
                      </a:lnTo>
                      <a:lnTo>
                        <a:pt x="6" y="4"/>
                      </a:lnTo>
                      <a:lnTo>
                        <a:pt x="17" y="10"/>
                      </a:lnTo>
                      <a:lnTo>
                        <a:pt x="30" y="17"/>
                      </a:lnTo>
                      <a:lnTo>
                        <a:pt x="45" y="25"/>
                      </a:lnTo>
                      <a:lnTo>
                        <a:pt x="59" y="34"/>
                      </a:lnTo>
                      <a:lnTo>
                        <a:pt x="70" y="41"/>
                      </a:lnTo>
                      <a:lnTo>
                        <a:pt x="78" y="47"/>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3" name="Freeform 224">
                  <a:extLst>
                    <a:ext uri="{FF2B5EF4-FFF2-40B4-BE49-F238E27FC236}">
                      <a16:creationId xmlns:a16="http://schemas.microsoft.com/office/drawing/2014/main" id="{F11C946A-52A4-499A-94C2-BC7F75C1584F}"/>
                    </a:ext>
                  </a:extLst>
                </p:cNvPr>
                <p:cNvSpPr>
                  <a:spLocks/>
                </p:cNvSpPr>
                <p:nvPr/>
              </p:nvSpPr>
              <p:spPr bwMode="auto">
                <a:xfrm>
                  <a:off x="76" y="617"/>
                  <a:ext cx="32" cy="27"/>
                </a:xfrm>
                <a:custGeom>
                  <a:avLst/>
                  <a:gdLst>
                    <a:gd name="T0" fmla="*/ 32 w 65"/>
                    <a:gd name="T1" fmla="*/ 27 h 54"/>
                    <a:gd name="T2" fmla="*/ 30 w 65"/>
                    <a:gd name="T3" fmla="*/ 27 h 54"/>
                    <a:gd name="T4" fmla="*/ 27 w 65"/>
                    <a:gd name="T5" fmla="*/ 25 h 54"/>
                    <a:gd name="T6" fmla="*/ 22 w 65"/>
                    <a:gd name="T7" fmla="*/ 22 h 54"/>
                    <a:gd name="T8" fmla="*/ 16 w 65"/>
                    <a:gd name="T9" fmla="*/ 18 h 54"/>
                    <a:gd name="T10" fmla="*/ 10 w 65"/>
                    <a:gd name="T11" fmla="*/ 13 h 54"/>
                    <a:gd name="T12" fmla="*/ 5 w 65"/>
                    <a:gd name="T13" fmla="*/ 8 h 54"/>
                    <a:gd name="T14" fmla="*/ 1 w 65"/>
                    <a:gd name="T15" fmla="*/ 4 h 54"/>
                    <a:gd name="T16" fmla="*/ 0 w 65"/>
                    <a:gd name="T17" fmla="*/ 0 h 54"/>
                    <a:gd name="T18" fmla="*/ 3 w 65"/>
                    <a:gd name="T19" fmla="*/ 2 h 54"/>
                    <a:gd name="T20" fmla="*/ 7 w 65"/>
                    <a:gd name="T21" fmla="*/ 6 h 54"/>
                    <a:gd name="T22" fmla="*/ 13 w 65"/>
                    <a:gd name="T23" fmla="*/ 10 h 54"/>
                    <a:gd name="T24" fmla="*/ 19 w 65"/>
                    <a:gd name="T25" fmla="*/ 14 h 54"/>
                    <a:gd name="T26" fmla="*/ 25 w 65"/>
                    <a:gd name="T27" fmla="*/ 18 h 54"/>
                    <a:gd name="T28" fmla="*/ 29 w 65"/>
                    <a:gd name="T29" fmla="*/ 22 h 54"/>
                    <a:gd name="T30" fmla="*/ 32 w 65"/>
                    <a:gd name="T31" fmla="*/ 25 h 54"/>
                    <a:gd name="T32" fmla="*/ 32 w 65"/>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4">
                      <a:moveTo>
                        <a:pt x="65" y="54"/>
                      </a:moveTo>
                      <a:lnTo>
                        <a:pt x="61" y="54"/>
                      </a:lnTo>
                      <a:lnTo>
                        <a:pt x="54" y="50"/>
                      </a:lnTo>
                      <a:lnTo>
                        <a:pt x="44" y="43"/>
                      </a:lnTo>
                      <a:lnTo>
                        <a:pt x="32" y="35"/>
                      </a:lnTo>
                      <a:lnTo>
                        <a:pt x="21" y="25"/>
                      </a:lnTo>
                      <a:lnTo>
                        <a:pt x="10" y="16"/>
                      </a:lnTo>
                      <a:lnTo>
                        <a:pt x="3" y="7"/>
                      </a:lnTo>
                      <a:lnTo>
                        <a:pt x="0" y="0"/>
                      </a:lnTo>
                      <a:lnTo>
                        <a:pt x="6" y="4"/>
                      </a:lnTo>
                      <a:lnTo>
                        <a:pt x="15" y="11"/>
                      </a:lnTo>
                      <a:lnTo>
                        <a:pt x="27" y="19"/>
                      </a:lnTo>
                      <a:lnTo>
                        <a:pt x="39" y="27"/>
                      </a:lnTo>
                      <a:lnTo>
                        <a:pt x="50" y="35"/>
                      </a:lnTo>
                      <a:lnTo>
                        <a:pt x="59" y="43"/>
                      </a:lnTo>
                      <a:lnTo>
                        <a:pt x="65" y="49"/>
                      </a:lnTo>
                      <a:lnTo>
                        <a:pt x="65"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4" name="Freeform 225">
                  <a:extLst>
                    <a:ext uri="{FF2B5EF4-FFF2-40B4-BE49-F238E27FC236}">
                      <a16:creationId xmlns:a16="http://schemas.microsoft.com/office/drawing/2014/main" id="{58E9209F-E643-49B5-83B0-D15E6D3178BA}"/>
                    </a:ext>
                  </a:extLst>
                </p:cNvPr>
                <p:cNvSpPr>
                  <a:spLocks/>
                </p:cNvSpPr>
                <p:nvPr/>
              </p:nvSpPr>
              <p:spPr bwMode="auto">
                <a:xfrm>
                  <a:off x="80" y="606"/>
                  <a:ext cx="27" cy="23"/>
                </a:xfrm>
                <a:custGeom>
                  <a:avLst/>
                  <a:gdLst>
                    <a:gd name="T0" fmla="*/ 27 w 54"/>
                    <a:gd name="T1" fmla="*/ 23 h 46"/>
                    <a:gd name="T2" fmla="*/ 26 w 54"/>
                    <a:gd name="T3" fmla="*/ 23 h 46"/>
                    <a:gd name="T4" fmla="*/ 23 w 54"/>
                    <a:gd name="T5" fmla="*/ 23 h 46"/>
                    <a:gd name="T6" fmla="*/ 19 w 54"/>
                    <a:gd name="T7" fmla="*/ 20 h 46"/>
                    <a:gd name="T8" fmla="*/ 14 w 54"/>
                    <a:gd name="T9" fmla="*/ 17 h 46"/>
                    <a:gd name="T10" fmla="*/ 10 w 54"/>
                    <a:gd name="T11" fmla="*/ 13 h 46"/>
                    <a:gd name="T12" fmla="*/ 5 w 54"/>
                    <a:gd name="T13" fmla="*/ 9 h 46"/>
                    <a:gd name="T14" fmla="*/ 2 w 54"/>
                    <a:gd name="T15" fmla="*/ 5 h 46"/>
                    <a:gd name="T16" fmla="*/ 0 w 54"/>
                    <a:gd name="T17" fmla="*/ 0 h 46"/>
                    <a:gd name="T18" fmla="*/ 3 w 54"/>
                    <a:gd name="T19" fmla="*/ 2 h 46"/>
                    <a:gd name="T20" fmla="*/ 7 w 54"/>
                    <a:gd name="T21" fmla="*/ 6 h 46"/>
                    <a:gd name="T22" fmla="*/ 12 w 54"/>
                    <a:gd name="T23" fmla="*/ 9 h 46"/>
                    <a:gd name="T24" fmla="*/ 17 w 54"/>
                    <a:gd name="T25" fmla="*/ 13 h 46"/>
                    <a:gd name="T26" fmla="*/ 22 w 54"/>
                    <a:gd name="T27" fmla="*/ 16 h 46"/>
                    <a:gd name="T28" fmla="*/ 25 w 54"/>
                    <a:gd name="T29" fmla="*/ 19 h 46"/>
                    <a:gd name="T30" fmla="*/ 27 w 54"/>
                    <a:gd name="T31" fmla="*/ 21 h 46"/>
                    <a:gd name="T32" fmla="*/ 27 w 54"/>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6">
                      <a:moveTo>
                        <a:pt x="54" y="46"/>
                      </a:moveTo>
                      <a:lnTo>
                        <a:pt x="51" y="46"/>
                      </a:lnTo>
                      <a:lnTo>
                        <a:pt x="45" y="45"/>
                      </a:lnTo>
                      <a:lnTo>
                        <a:pt x="37" y="40"/>
                      </a:lnTo>
                      <a:lnTo>
                        <a:pt x="28" y="34"/>
                      </a:lnTo>
                      <a:lnTo>
                        <a:pt x="19" y="26"/>
                      </a:lnTo>
                      <a:lnTo>
                        <a:pt x="10" y="18"/>
                      </a:lnTo>
                      <a:lnTo>
                        <a:pt x="4" y="9"/>
                      </a:lnTo>
                      <a:lnTo>
                        <a:pt x="0" y="0"/>
                      </a:lnTo>
                      <a:lnTo>
                        <a:pt x="6" y="4"/>
                      </a:lnTo>
                      <a:lnTo>
                        <a:pt x="14" y="11"/>
                      </a:lnTo>
                      <a:lnTo>
                        <a:pt x="23" y="18"/>
                      </a:lnTo>
                      <a:lnTo>
                        <a:pt x="33" y="25"/>
                      </a:lnTo>
                      <a:lnTo>
                        <a:pt x="43" y="32"/>
                      </a:lnTo>
                      <a:lnTo>
                        <a:pt x="50" y="38"/>
                      </a:lnTo>
                      <a:lnTo>
                        <a:pt x="54" y="42"/>
                      </a:lnTo>
                      <a:lnTo>
                        <a:pt x="54"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5" name="Freeform 226">
                  <a:extLst>
                    <a:ext uri="{FF2B5EF4-FFF2-40B4-BE49-F238E27FC236}">
                      <a16:creationId xmlns:a16="http://schemas.microsoft.com/office/drawing/2014/main" id="{1CCAE898-8F10-40E2-92C8-3799214484DE}"/>
                    </a:ext>
                  </a:extLst>
                </p:cNvPr>
                <p:cNvSpPr>
                  <a:spLocks/>
                </p:cNvSpPr>
                <p:nvPr/>
              </p:nvSpPr>
              <p:spPr bwMode="auto">
                <a:xfrm>
                  <a:off x="88" y="595"/>
                  <a:ext cx="19" cy="20"/>
                </a:xfrm>
                <a:custGeom>
                  <a:avLst/>
                  <a:gdLst>
                    <a:gd name="T0" fmla="*/ 19 w 38"/>
                    <a:gd name="T1" fmla="*/ 20 h 40"/>
                    <a:gd name="T2" fmla="*/ 18 w 38"/>
                    <a:gd name="T3" fmla="*/ 20 h 40"/>
                    <a:gd name="T4" fmla="*/ 15 w 38"/>
                    <a:gd name="T5" fmla="*/ 19 h 40"/>
                    <a:gd name="T6" fmla="*/ 12 w 38"/>
                    <a:gd name="T7" fmla="*/ 16 h 40"/>
                    <a:gd name="T8" fmla="*/ 8 w 38"/>
                    <a:gd name="T9" fmla="*/ 13 h 40"/>
                    <a:gd name="T10" fmla="*/ 6 w 38"/>
                    <a:gd name="T11" fmla="*/ 9 h 40"/>
                    <a:gd name="T12" fmla="*/ 3 w 38"/>
                    <a:gd name="T13" fmla="*/ 5 h 40"/>
                    <a:gd name="T14" fmla="*/ 1 w 38"/>
                    <a:gd name="T15" fmla="*/ 2 h 40"/>
                    <a:gd name="T16" fmla="*/ 0 w 38"/>
                    <a:gd name="T17" fmla="*/ 0 h 40"/>
                    <a:gd name="T18" fmla="*/ 2 w 38"/>
                    <a:gd name="T19" fmla="*/ 2 h 40"/>
                    <a:gd name="T20" fmla="*/ 5 w 38"/>
                    <a:gd name="T21" fmla="*/ 5 h 40"/>
                    <a:gd name="T22" fmla="*/ 8 w 38"/>
                    <a:gd name="T23" fmla="*/ 8 h 40"/>
                    <a:gd name="T24" fmla="*/ 11 w 38"/>
                    <a:gd name="T25" fmla="*/ 11 h 40"/>
                    <a:gd name="T26" fmla="*/ 14 w 38"/>
                    <a:gd name="T27" fmla="*/ 13 h 40"/>
                    <a:gd name="T28" fmla="*/ 17 w 38"/>
                    <a:gd name="T29" fmla="*/ 16 h 40"/>
                    <a:gd name="T30" fmla="*/ 19 w 38"/>
                    <a:gd name="T31" fmla="*/ 19 h 40"/>
                    <a:gd name="T32" fmla="*/ 19 w 38"/>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40">
                      <a:moveTo>
                        <a:pt x="38" y="40"/>
                      </a:moveTo>
                      <a:lnTo>
                        <a:pt x="35" y="40"/>
                      </a:lnTo>
                      <a:lnTo>
                        <a:pt x="30" y="37"/>
                      </a:lnTo>
                      <a:lnTo>
                        <a:pt x="23" y="32"/>
                      </a:lnTo>
                      <a:lnTo>
                        <a:pt x="16" y="25"/>
                      </a:lnTo>
                      <a:lnTo>
                        <a:pt x="11" y="18"/>
                      </a:lnTo>
                      <a:lnTo>
                        <a:pt x="5" y="10"/>
                      </a:lnTo>
                      <a:lnTo>
                        <a:pt x="1" y="4"/>
                      </a:lnTo>
                      <a:lnTo>
                        <a:pt x="0" y="0"/>
                      </a:lnTo>
                      <a:lnTo>
                        <a:pt x="4" y="4"/>
                      </a:lnTo>
                      <a:lnTo>
                        <a:pt x="9" y="9"/>
                      </a:lnTo>
                      <a:lnTo>
                        <a:pt x="16" y="15"/>
                      </a:lnTo>
                      <a:lnTo>
                        <a:pt x="22" y="21"/>
                      </a:lnTo>
                      <a:lnTo>
                        <a:pt x="28" y="26"/>
                      </a:lnTo>
                      <a:lnTo>
                        <a:pt x="34" y="32"/>
                      </a:lnTo>
                      <a:lnTo>
                        <a:pt x="37" y="37"/>
                      </a:lnTo>
                      <a:lnTo>
                        <a:pt x="38"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6" name="Freeform 227">
                  <a:extLst>
                    <a:ext uri="{FF2B5EF4-FFF2-40B4-BE49-F238E27FC236}">
                      <a16:creationId xmlns:a16="http://schemas.microsoft.com/office/drawing/2014/main" id="{5E2D7FB9-D641-421E-B669-9D722BFDE5DB}"/>
                    </a:ext>
                  </a:extLst>
                </p:cNvPr>
                <p:cNvSpPr>
                  <a:spLocks/>
                </p:cNvSpPr>
                <p:nvPr/>
              </p:nvSpPr>
              <p:spPr bwMode="auto">
                <a:xfrm>
                  <a:off x="93" y="589"/>
                  <a:ext cx="11" cy="13"/>
                </a:xfrm>
                <a:custGeom>
                  <a:avLst/>
                  <a:gdLst>
                    <a:gd name="T0" fmla="*/ 11 w 23"/>
                    <a:gd name="T1" fmla="*/ 13 h 27"/>
                    <a:gd name="T2" fmla="*/ 9 w 23"/>
                    <a:gd name="T3" fmla="*/ 12 h 27"/>
                    <a:gd name="T4" fmla="*/ 4 w 23"/>
                    <a:gd name="T5" fmla="*/ 9 h 27"/>
                    <a:gd name="T6" fmla="*/ 0 w 23"/>
                    <a:gd name="T7" fmla="*/ 4 h 27"/>
                    <a:gd name="T8" fmla="*/ 0 w 23"/>
                    <a:gd name="T9" fmla="*/ 0 h 27"/>
                    <a:gd name="T10" fmla="*/ 3 w 23"/>
                    <a:gd name="T11" fmla="*/ 4 h 27"/>
                    <a:gd name="T12" fmla="*/ 7 w 23"/>
                    <a:gd name="T13" fmla="*/ 8 h 27"/>
                    <a:gd name="T14" fmla="*/ 11 w 23"/>
                    <a:gd name="T15" fmla="*/ 11 h 27"/>
                    <a:gd name="T16" fmla="*/ 11 w 23"/>
                    <a:gd name="T17" fmla="*/ 13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27">
                      <a:moveTo>
                        <a:pt x="23" y="27"/>
                      </a:moveTo>
                      <a:lnTo>
                        <a:pt x="18" y="25"/>
                      </a:lnTo>
                      <a:lnTo>
                        <a:pt x="8" y="19"/>
                      </a:lnTo>
                      <a:lnTo>
                        <a:pt x="0" y="9"/>
                      </a:lnTo>
                      <a:lnTo>
                        <a:pt x="0" y="0"/>
                      </a:lnTo>
                      <a:lnTo>
                        <a:pt x="6" y="9"/>
                      </a:lnTo>
                      <a:lnTo>
                        <a:pt x="15" y="16"/>
                      </a:lnTo>
                      <a:lnTo>
                        <a:pt x="23" y="22"/>
                      </a:lnTo>
                      <a:lnTo>
                        <a:pt x="23"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7" name="Freeform 228">
                  <a:extLst>
                    <a:ext uri="{FF2B5EF4-FFF2-40B4-BE49-F238E27FC236}">
                      <a16:creationId xmlns:a16="http://schemas.microsoft.com/office/drawing/2014/main" id="{C196B027-269F-4BC2-979D-C16E38853CFA}"/>
                    </a:ext>
                  </a:extLst>
                </p:cNvPr>
                <p:cNvSpPr>
                  <a:spLocks/>
                </p:cNvSpPr>
                <p:nvPr/>
              </p:nvSpPr>
              <p:spPr bwMode="auto">
                <a:xfrm>
                  <a:off x="80" y="696"/>
                  <a:ext cx="17" cy="15"/>
                </a:xfrm>
                <a:custGeom>
                  <a:avLst/>
                  <a:gdLst>
                    <a:gd name="T0" fmla="*/ 0 w 33"/>
                    <a:gd name="T1" fmla="*/ 0 h 29"/>
                    <a:gd name="T2" fmla="*/ 1 w 33"/>
                    <a:gd name="T3" fmla="*/ 1 h 29"/>
                    <a:gd name="T4" fmla="*/ 4 w 33"/>
                    <a:gd name="T5" fmla="*/ 2 h 29"/>
                    <a:gd name="T6" fmla="*/ 7 w 33"/>
                    <a:gd name="T7" fmla="*/ 5 h 29"/>
                    <a:gd name="T8" fmla="*/ 10 w 33"/>
                    <a:gd name="T9" fmla="*/ 6 h 29"/>
                    <a:gd name="T10" fmla="*/ 14 w 33"/>
                    <a:gd name="T11" fmla="*/ 9 h 29"/>
                    <a:gd name="T12" fmla="*/ 16 w 33"/>
                    <a:gd name="T13" fmla="*/ 11 h 29"/>
                    <a:gd name="T14" fmla="*/ 17 w 33"/>
                    <a:gd name="T15" fmla="*/ 13 h 29"/>
                    <a:gd name="T16" fmla="*/ 16 w 33"/>
                    <a:gd name="T17" fmla="*/ 15 h 29"/>
                    <a:gd name="T18" fmla="*/ 13 w 33"/>
                    <a:gd name="T19" fmla="*/ 15 h 29"/>
                    <a:gd name="T20" fmla="*/ 8 w 33"/>
                    <a:gd name="T21" fmla="*/ 10 h 29"/>
                    <a:gd name="T22" fmla="*/ 4 w 33"/>
                    <a:gd name="T23" fmla="*/ 4 h 29"/>
                    <a:gd name="T24" fmla="*/ 0 w 33"/>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9">
                      <a:moveTo>
                        <a:pt x="0" y="0"/>
                      </a:moveTo>
                      <a:lnTo>
                        <a:pt x="2" y="2"/>
                      </a:lnTo>
                      <a:lnTo>
                        <a:pt x="7" y="4"/>
                      </a:lnTo>
                      <a:lnTo>
                        <a:pt x="14" y="9"/>
                      </a:lnTo>
                      <a:lnTo>
                        <a:pt x="20" y="12"/>
                      </a:lnTo>
                      <a:lnTo>
                        <a:pt x="27" y="17"/>
                      </a:lnTo>
                      <a:lnTo>
                        <a:pt x="31" y="22"/>
                      </a:lnTo>
                      <a:lnTo>
                        <a:pt x="33" y="25"/>
                      </a:lnTo>
                      <a:lnTo>
                        <a:pt x="32" y="29"/>
                      </a:lnTo>
                      <a:lnTo>
                        <a:pt x="25" y="29"/>
                      </a:lnTo>
                      <a:lnTo>
                        <a:pt x="16" y="19"/>
                      </a:lnTo>
                      <a:lnTo>
                        <a:pt x="7"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8" name="Freeform 229">
                  <a:extLst>
                    <a:ext uri="{FF2B5EF4-FFF2-40B4-BE49-F238E27FC236}">
                      <a16:creationId xmlns:a16="http://schemas.microsoft.com/office/drawing/2014/main" id="{7FEB7B50-B7AC-4055-B156-DF8973EA444A}"/>
                    </a:ext>
                  </a:extLst>
                </p:cNvPr>
                <p:cNvSpPr>
                  <a:spLocks/>
                </p:cNvSpPr>
                <p:nvPr/>
              </p:nvSpPr>
              <p:spPr bwMode="auto">
                <a:xfrm>
                  <a:off x="71" y="696"/>
                  <a:ext cx="8" cy="18"/>
                </a:xfrm>
                <a:custGeom>
                  <a:avLst/>
                  <a:gdLst>
                    <a:gd name="T0" fmla="*/ 8 w 16"/>
                    <a:gd name="T1" fmla="*/ 0 h 35"/>
                    <a:gd name="T2" fmla="*/ 6 w 16"/>
                    <a:gd name="T3" fmla="*/ 3 h 35"/>
                    <a:gd name="T4" fmla="*/ 3 w 16"/>
                    <a:gd name="T5" fmla="*/ 9 h 35"/>
                    <a:gd name="T6" fmla="*/ 0 w 16"/>
                    <a:gd name="T7" fmla="*/ 14 h 35"/>
                    <a:gd name="T8" fmla="*/ 1 w 16"/>
                    <a:gd name="T9" fmla="*/ 18 h 35"/>
                    <a:gd name="T10" fmla="*/ 3 w 16"/>
                    <a:gd name="T11" fmla="*/ 17 h 35"/>
                    <a:gd name="T12" fmla="*/ 5 w 16"/>
                    <a:gd name="T13" fmla="*/ 12 h 35"/>
                    <a:gd name="T14" fmla="*/ 7 w 16"/>
                    <a:gd name="T15" fmla="*/ 5 h 35"/>
                    <a:gd name="T16" fmla="*/ 8 w 16"/>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35">
                      <a:moveTo>
                        <a:pt x="16" y="0"/>
                      </a:moveTo>
                      <a:lnTo>
                        <a:pt x="12" y="5"/>
                      </a:lnTo>
                      <a:lnTo>
                        <a:pt x="6" y="17"/>
                      </a:lnTo>
                      <a:lnTo>
                        <a:pt x="0" y="27"/>
                      </a:lnTo>
                      <a:lnTo>
                        <a:pt x="1" y="35"/>
                      </a:lnTo>
                      <a:lnTo>
                        <a:pt x="6" y="33"/>
                      </a:lnTo>
                      <a:lnTo>
                        <a:pt x="10" y="23"/>
                      </a:lnTo>
                      <a:lnTo>
                        <a:pt x="14" y="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9" name="Freeform 230">
                  <a:extLst>
                    <a:ext uri="{FF2B5EF4-FFF2-40B4-BE49-F238E27FC236}">
                      <a16:creationId xmlns:a16="http://schemas.microsoft.com/office/drawing/2014/main" id="{4D1E0A2D-2F9F-485C-84BE-B0F19BE40CE6}"/>
                    </a:ext>
                  </a:extLst>
                </p:cNvPr>
                <p:cNvSpPr>
                  <a:spLocks/>
                </p:cNvSpPr>
                <p:nvPr/>
              </p:nvSpPr>
              <p:spPr bwMode="auto">
                <a:xfrm>
                  <a:off x="81" y="699"/>
                  <a:ext cx="5" cy="20"/>
                </a:xfrm>
                <a:custGeom>
                  <a:avLst/>
                  <a:gdLst>
                    <a:gd name="T0" fmla="*/ 0 w 11"/>
                    <a:gd name="T1" fmla="*/ 0 h 41"/>
                    <a:gd name="T2" fmla="*/ 0 w 11"/>
                    <a:gd name="T3" fmla="*/ 4 h 41"/>
                    <a:gd name="T4" fmla="*/ 0 w 11"/>
                    <a:gd name="T5" fmla="*/ 11 h 41"/>
                    <a:gd name="T6" fmla="*/ 1 w 11"/>
                    <a:gd name="T7" fmla="*/ 17 h 41"/>
                    <a:gd name="T8" fmla="*/ 3 w 11"/>
                    <a:gd name="T9" fmla="*/ 20 h 41"/>
                    <a:gd name="T10" fmla="*/ 5 w 11"/>
                    <a:gd name="T11" fmla="*/ 18 h 41"/>
                    <a:gd name="T12" fmla="*/ 4 w 11"/>
                    <a:gd name="T13" fmla="*/ 12 h 41"/>
                    <a:gd name="T14" fmla="*/ 2 w 11"/>
                    <a:gd name="T15" fmla="*/ 5 h 41"/>
                    <a:gd name="T16" fmla="*/ 0 w 11"/>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1">
                      <a:moveTo>
                        <a:pt x="0" y="0"/>
                      </a:moveTo>
                      <a:lnTo>
                        <a:pt x="1" y="9"/>
                      </a:lnTo>
                      <a:lnTo>
                        <a:pt x="1" y="22"/>
                      </a:lnTo>
                      <a:lnTo>
                        <a:pt x="3" y="35"/>
                      </a:lnTo>
                      <a:lnTo>
                        <a:pt x="7" y="41"/>
                      </a:lnTo>
                      <a:lnTo>
                        <a:pt x="11" y="36"/>
                      </a:lnTo>
                      <a:lnTo>
                        <a:pt x="8" y="24"/>
                      </a:lnTo>
                      <a:lnTo>
                        <a:pt x="4"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0" name="Freeform 231">
                  <a:extLst>
                    <a:ext uri="{FF2B5EF4-FFF2-40B4-BE49-F238E27FC236}">
                      <a16:creationId xmlns:a16="http://schemas.microsoft.com/office/drawing/2014/main" id="{34E3E087-877A-4D93-9CA4-1C7E527C3871}"/>
                    </a:ext>
                  </a:extLst>
                </p:cNvPr>
                <p:cNvSpPr>
                  <a:spLocks/>
                </p:cNvSpPr>
                <p:nvPr/>
              </p:nvSpPr>
              <p:spPr bwMode="auto">
                <a:xfrm>
                  <a:off x="62" y="689"/>
                  <a:ext cx="15" cy="18"/>
                </a:xfrm>
                <a:custGeom>
                  <a:avLst/>
                  <a:gdLst>
                    <a:gd name="T0" fmla="*/ 15 w 30"/>
                    <a:gd name="T1" fmla="*/ 0 h 36"/>
                    <a:gd name="T2" fmla="*/ 12 w 30"/>
                    <a:gd name="T3" fmla="*/ 6 h 36"/>
                    <a:gd name="T4" fmla="*/ 8 w 30"/>
                    <a:gd name="T5" fmla="*/ 12 h 36"/>
                    <a:gd name="T6" fmla="*/ 3 w 30"/>
                    <a:gd name="T7" fmla="*/ 17 h 36"/>
                    <a:gd name="T8" fmla="*/ 0 w 30"/>
                    <a:gd name="T9" fmla="*/ 18 h 36"/>
                    <a:gd name="T10" fmla="*/ 0 w 30"/>
                    <a:gd name="T11" fmla="*/ 16 h 36"/>
                    <a:gd name="T12" fmla="*/ 2 w 30"/>
                    <a:gd name="T13" fmla="*/ 15 h 36"/>
                    <a:gd name="T14" fmla="*/ 3 w 30"/>
                    <a:gd name="T15" fmla="*/ 12 h 36"/>
                    <a:gd name="T16" fmla="*/ 6 w 30"/>
                    <a:gd name="T17" fmla="*/ 9 h 36"/>
                    <a:gd name="T18" fmla="*/ 9 w 30"/>
                    <a:gd name="T19" fmla="*/ 7 h 36"/>
                    <a:gd name="T20" fmla="*/ 12 w 30"/>
                    <a:gd name="T21" fmla="*/ 4 h 36"/>
                    <a:gd name="T22" fmla="*/ 14 w 30"/>
                    <a:gd name="T23" fmla="*/ 2 h 36"/>
                    <a:gd name="T24" fmla="*/ 15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36">
                      <a:moveTo>
                        <a:pt x="30" y="0"/>
                      </a:moveTo>
                      <a:lnTo>
                        <a:pt x="23" y="11"/>
                      </a:lnTo>
                      <a:lnTo>
                        <a:pt x="15" y="24"/>
                      </a:lnTo>
                      <a:lnTo>
                        <a:pt x="6" y="34"/>
                      </a:lnTo>
                      <a:lnTo>
                        <a:pt x="0" y="36"/>
                      </a:lnTo>
                      <a:lnTo>
                        <a:pt x="0" y="32"/>
                      </a:lnTo>
                      <a:lnTo>
                        <a:pt x="3" y="29"/>
                      </a:lnTo>
                      <a:lnTo>
                        <a:pt x="6" y="23"/>
                      </a:lnTo>
                      <a:lnTo>
                        <a:pt x="12" y="17"/>
                      </a:lnTo>
                      <a:lnTo>
                        <a:pt x="18" y="13"/>
                      </a:lnTo>
                      <a:lnTo>
                        <a:pt x="23" y="7"/>
                      </a:lnTo>
                      <a:lnTo>
                        <a:pt x="28" y="3"/>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1" name="Freeform 232">
                  <a:extLst>
                    <a:ext uri="{FF2B5EF4-FFF2-40B4-BE49-F238E27FC236}">
                      <a16:creationId xmlns:a16="http://schemas.microsoft.com/office/drawing/2014/main" id="{FF1036C9-832E-4DE1-95F8-4590661BEE95}"/>
                    </a:ext>
                  </a:extLst>
                </p:cNvPr>
                <p:cNvSpPr>
                  <a:spLocks/>
                </p:cNvSpPr>
                <p:nvPr/>
              </p:nvSpPr>
              <p:spPr bwMode="auto">
                <a:xfrm>
                  <a:off x="63" y="592"/>
                  <a:ext cx="26" cy="5"/>
                </a:xfrm>
                <a:custGeom>
                  <a:avLst/>
                  <a:gdLst>
                    <a:gd name="T0" fmla="*/ 26 w 52"/>
                    <a:gd name="T1" fmla="*/ 5 h 10"/>
                    <a:gd name="T2" fmla="*/ 23 w 52"/>
                    <a:gd name="T3" fmla="*/ 5 h 10"/>
                    <a:gd name="T4" fmla="*/ 19 w 52"/>
                    <a:gd name="T5" fmla="*/ 5 h 10"/>
                    <a:gd name="T6" fmla="*/ 15 w 52"/>
                    <a:gd name="T7" fmla="*/ 5 h 10"/>
                    <a:gd name="T8" fmla="*/ 11 w 52"/>
                    <a:gd name="T9" fmla="*/ 5 h 10"/>
                    <a:gd name="T10" fmla="*/ 7 w 52"/>
                    <a:gd name="T11" fmla="*/ 5 h 10"/>
                    <a:gd name="T12" fmla="*/ 4 w 52"/>
                    <a:gd name="T13" fmla="*/ 5 h 10"/>
                    <a:gd name="T14" fmla="*/ 1 w 52"/>
                    <a:gd name="T15" fmla="*/ 4 h 10"/>
                    <a:gd name="T16" fmla="*/ 0 w 52"/>
                    <a:gd name="T17" fmla="*/ 2 h 10"/>
                    <a:gd name="T18" fmla="*/ 1 w 52"/>
                    <a:gd name="T19" fmla="*/ 1 h 10"/>
                    <a:gd name="T20" fmla="*/ 3 w 52"/>
                    <a:gd name="T21" fmla="*/ 0 h 10"/>
                    <a:gd name="T22" fmla="*/ 6 w 52"/>
                    <a:gd name="T23" fmla="*/ 0 h 10"/>
                    <a:gd name="T24" fmla="*/ 10 w 52"/>
                    <a:gd name="T25" fmla="*/ 1 h 10"/>
                    <a:gd name="T26" fmla="*/ 14 w 52"/>
                    <a:gd name="T27" fmla="*/ 3 h 10"/>
                    <a:gd name="T28" fmla="*/ 19 w 52"/>
                    <a:gd name="T29" fmla="*/ 4 h 10"/>
                    <a:gd name="T30" fmla="*/ 23 w 52"/>
                    <a:gd name="T31" fmla="*/ 4 h 10"/>
                    <a:gd name="T32" fmla="*/ 26 w 52"/>
                    <a:gd name="T33" fmla="*/ 5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0">
                      <a:moveTo>
                        <a:pt x="52" y="9"/>
                      </a:moveTo>
                      <a:lnTo>
                        <a:pt x="46" y="9"/>
                      </a:lnTo>
                      <a:lnTo>
                        <a:pt x="38" y="10"/>
                      </a:lnTo>
                      <a:lnTo>
                        <a:pt x="30" y="10"/>
                      </a:lnTo>
                      <a:lnTo>
                        <a:pt x="22" y="10"/>
                      </a:lnTo>
                      <a:lnTo>
                        <a:pt x="14" y="10"/>
                      </a:lnTo>
                      <a:lnTo>
                        <a:pt x="7" y="9"/>
                      </a:lnTo>
                      <a:lnTo>
                        <a:pt x="2" y="7"/>
                      </a:lnTo>
                      <a:lnTo>
                        <a:pt x="0" y="3"/>
                      </a:lnTo>
                      <a:lnTo>
                        <a:pt x="1" y="1"/>
                      </a:lnTo>
                      <a:lnTo>
                        <a:pt x="5" y="0"/>
                      </a:lnTo>
                      <a:lnTo>
                        <a:pt x="12" y="0"/>
                      </a:lnTo>
                      <a:lnTo>
                        <a:pt x="20" y="2"/>
                      </a:lnTo>
                      <a:lnTo>
                        <a:pt x="28" y="5"/>
                      </a:lnTo>
                      <a:lnTo>
                        <a:pt x="38" y="7"/>
                      </a:lnTo>
                      <a:lnTo>
                        <a:pt x="46" y="8"/>
                      </a:lnTo>
                      <a:lnTo>
                        <a:pt x="52"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2" name="Freeform 233">
                  <a:extLst>
                    <a:ext uri="{FF2B5EF4-FFF2-40B4-BE49-F238E27FC236}">
                      <a16:creationId xmlns:a16="http://schemas.microsoft.com/office/drawing/2014/main" id="{BC4BF65B-C3E4-4872-9EDD-55A4DE1271FF}"/>
                    </a:ext>
                  </a:extLst>
                </p:cNvPr>
                <p:cNvSpPr>
                  <a:spLocks/>
                </p:cNvSpPr>
                <p:nvPr/>
              </p:nvSpPr>
              <p:spPr bwMode="auto">
                <a:xfrm>
                  <a:off x="68" y="582"/>
                  <a:ext cx="25" cy="8"/>
                </a:xfrm>
                <a:custGeom>
                  <a:avLst/>
                  <a:gdLst>
                    <a:gd name="T0" fmla="*/ 25 w 49"/>
                    <a:gd name="T1" fmla="*/ 8 h 18"/>
                    <a:gd name="T2" fmla="*/ 23 w 49"/>
                    <a:gd name="T3" fmla="*/ 8 h 18"/>
                    <a:gd name="T4" fmla="*/ 19 w 49"/>
                    <a:gd name="T5" fmla="*/ 7 h 18"/>
                    <a:gd name="T6" fmla="*/ 15 w 49"/>
                    <a:gd name="T7" fmla="*/ 7 h 18"/>
                    <a:gd name="T8" fmla="*/ 11 w 49"/>
                    <a:gd name="T9" fmla="*/ 6 h 18"/>
                    <a:gd name="T10" fmla="*/ 7 w 49"/>
                    <a:gd name="T11" fmla="*/ 5 h 18"/>
                    <a:gd name="T12" fmla="*/ 4 w 49"/>
                    <a:gd name="T13" fmla="*/ 4 h 18"/>
                    <a:gd name="T14" fmla="*/ 1 w 49"/>
                    <a:gd name="T15" fmla="*/ 3 h 18"/>
                    <a:gd name="T16" fmla="*/ 0 w 49"/>
                    <a:gd name="T17" fmla="*/ 1 h 18"/>
                    <a:gd name="T18" fmla="*/ 1 w 49"/>
                    <a:gd name="T19" fmla="*/ 0 h 18"/>
                    <a:gd name="T20" fmla="*/ 4 w 49"/>
                    <a:gd name="T21" fmla="*/ 0 h 18"/>
                    <a:gd name="T22" fmla="*/ 7 w 49"/>
                    <a:gd name="T23" fmla="*/ 1 h 18"/>
                    <a:gd name="T24" fmla="*/ 11 w 49"/>
                    <a:gd name="T25" fmla="*/ 3 h 18"/>
                    <a:gd name="T26" fmla="*/ 16 w 49"/>
                    <a:gd name="T27" fmla="*/ 4 h 18"/>
                    <a:gd name="T28" fmla="*/ 20 w 49"/>
                    <a:gd name="T29" fmla="*/ 6 h 18"/>
                    <a:gd name="T30" fmla="*/ 23 w 49"/>
                    <a:gd name="T31" fmla="*/ 7 h 18"/>
                    <a:gd name="T32" fmla="*/ 25 w 49"/>
                    <a:gd name="T33" fmla="*/ 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18">
                      <a:moveTo>
                        <a:pt x="49" y="18"/>
                      </a:moveTo>
                      <a:lnTo>
                        <a:pt x="45" y="18"/>
                      </a:lnTo>
                      <a:lnTo>
                        <a:pt x="38" y="16"/>
                      </a:lnTo>
                      <a:lnTo>
                        <a:pt x="30" y="15"/>
                      </a:lnTo>
                      <a:lnTo>
                        <a:pt x="22" y="14"/>
                      </a:lnTo>
                      <a:lnTo>
                        <a:pt x="14" y="12"/>
                      </a:lnTo>
                      <a:lnTo>
                        <a:pt x="7" y="10"/>
                      </a:lnTo>
                      <a:lnTo>
                        <a:pt x="2" y="6"/>
                      </a:lnTo>
                      <a:lnTo>
                        <a:pt x="0" y="3"/>
                      </a:lnTo>
                      <a:lnTo>
                        <a:pt x="1" y="0"/>
                      </a:lnTo>
                      <a:lnTo>
                        <a:pt x="7" y="0"/>
                      </a:lnTo>
                      <a:lnTo>
                        <a:pt x="14" y="3"/>
                      </a:lnTo>
                      <a:lnTo>
                        <a:pt x="22" y="6"/>
                      </a:lnTo>
                      <a:lnTo>
                        <a:pt x="31" y="10"/>
                      </a:lnTo>
                      <a:lnTo>
                        <a:pt x="39" y="13"/>
                      </a:lnTo>
                      <a:lnTo>
                        <a:pt x="46" y="16"/>
                      </a:lnTo>
                      <a:lnTo>
                        <a:pt x="49"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3" name="Freeform 234">
                  <a:extLst>
                    <a:ext uri="{FF2B5EF4-FFF2-40B4-BE49-F238E27FC236}">
                      <a16:creationId xmlns:a16="http://schemas.microsoft.com/office/drawing/2014/main" id="{C65AEB1E-3171-4F57-A69C-767159B663EE}"/>
                    </a:ext>
                  </a:extLst>
                </p:cNvPr>
                <p:cNvSpPr>
                  <a:spLocks/>
                </p:cNvSpPr>
                <p:nvPr/>
              </p:nvSpPr>
              <p:spPr bwMode="auto">
                <a:xfrm>
                  <a:off x="56" y="605"/>
                  <a:ext cx="25" cy="5"/>
                </a:xfrm>
                <a:custGeom>
                  <a:avLst/>
                  <a:gdLst>
                    <a:gd name="T0" fmla="*/ 25 w 48"/>
                    <a:gd name="T1" fmla="*/ 2 h 11"/>
                    <a:gd name="T2" fmla="*/ 24 w 48"/>
                    <a:gd name="T3" fmla="*/ 3 h 11"/>
                    <a:gd name="T4" fmla="*/ 21 w 48"/>
                    <a:gd name="T5" fmla="*/ 4 h 11"/>
                    <a:gd name="T6" fmla="*/ 18 w 48"/>
                    <a:gd name="T7" fmla="*/ 5 h 11"/>
                    <a:gd name="T8" fmla="*/ 14 w 48"/>
                    <a:gd name="T9" fmla="*/ 5 h 11"/>
                    <a:gd name="T10" fmla="*/ 9 w 48"/>
                    <a:gd name="T11" fmla="*/ 5 h 11"/>
                    <a:gd name="T12" fmla="*/ 5 w 48"/>
                    <a:gd name="T13" fmla="*/ 5 h 11"/>
                    <a:gd name="T14" fmla="*/ 2 w 48"/>
                    <a:gd name="T15" fmla="*/ 4 h 11"/>
                    <a:gd name="T16" fmla="*/ 0 w 48"/>
                    <a:gd name="T17" fmla="*/ 2 h 11"/>
                    <a:gd name="T18" fmla="*/ 0 w 48"/>
                    <a:gd name="T19" fmla="*/ 1 h 11"/>
                    <a:gd name="T20" fmla="*/ 2 w 48"/>
                    <a:gd name="T21" fmla="*/ 0 h 11"/>
                    <a:gd name="T22" fmla="*/ 5 w 48"/>
                    <a:gd name="T23" fmla="*/ 0 h 11"/>
                    <a:gd name="T24" fmla="*/ 9 w 48"/>
                    <a:gd name="T25" fmla="*/ 1 h 11"/>
                    <a:gd name="T26" fmla="*/ 14 w 48"/>
                    <a:gd name="T27" fmla="*/ 1 h 11"/>
                    <a:gd name="T28" fmla="*/ 18 w 48"/>
                    <a:gd name="T29" fmla="*/ 2 h 11"/>
                    <a:gd name="T30" fmla="*/ 22 w 48"/>
                    <a:gd name="T31" fmla="*/ 2 h 11"/>
                    <a:gd name="T32" fmla="*/ 25 w 48"/>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1">
                      <a:moveTo>
                        <a:pt x="48" y="5"/>
                      </a:moveTo>
                      <a:lnTo>
                        <a:pt x="46" y="7"/>
                      </a:lnTo>
                      <a:lnTo>
                        <a:pt x="41" y="8"/>
                      </a:lnTo>
                      <a:lnTo>
                        <a:pt x="34" y="11"/>
                      </a:lnTo>
                      <a:lnTo>
                        <a:pt x="26" y="11"/>
                      </a:lnTo>
                      <a:lnTo>
                        <a:pt x="17" y="11"/>
                      </a:lnTo>
                      <a:lnTo>
                        <a:pt x="10" y="10"/>
                      </a:lnTo>
                      <a:lnTo>
                        <a:pt x="3" y="8"/>
                      </a:lnTo>
                      <a:lnTo>
                        <a:pt x="0" y="5"/>
                      </a:lnTo>
                      <a:lnTo>
                        <a:pt x="0" y="2"/>
                      </a:lnTo>
                      <a:lnTo>
                        <a:pt x="3" y="0"/>
                      </a:lnTo>
                      <a:lnTo>
                        <a:pt x="10" y="0"/>
                      </a:lnTo>
                      <a:lnTo>
                        <a:pt x="17" y="2"/>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4" name="Freeform 235">
                  <a:extLst>
                    <a:ext uri="{FF2B5EF4-FFF2-40B4-BE49-F238E27FC236}">
                      <a16:creationId xmlns:a16="http://schemas.microsoft.com/office/drawing/2014/main" id="{29553D71-0D2E-44C1-B26B-8D810802EC04}"/>
                    </a:ext>
                  </a:extLst>
                </p:cNvPr>
                <p:cNvSpPr>
                  <a:spLocks/>
                </p:cNvSpPr>
                <p:nvPr/>
              </p:nvSpPr>
              <p:spPr bwMode="auto">
                <a:xfrm>
                  <a:off x="50" y="617"/>
                  <a:ext cx="28" cy="8"/>
                </a:xfrm>
                <a:custGeom>
                  <a:avLst/>
                  <a:gdLst>
                    <a:gd name="T0" fmla="*/ 28 w 56"/>
                    <a:gd name="T1" fmla="*/ 0 h 16"/>
                    <a:gd name="T2" fmla="*/ 26 w 56"/>
                    <a:gd name="T3" fmla="*/ 2 h 16"/>
                    <a:gd name="T4" fmla="*/ 22 w 56"/>
                    <a:gd name="T5" fmla="*/ 4 h 16"/>
                    <a:gd name="T6" fmla="*/ 17 w 56"/>
                    <a:gd name="T7" fmla="*/ 5 h 16"/>
                    <a:gd name="T8" fmla="*/ 13 w 56"/>
                    <a:gd name="T9" fmla="*/ 7 h 16"/>
                    <a:gd name="T10" fmla="*/ 8 w 56"/>
                    <a:gd name="T11" fmla="*/ 8 h 16"/>
                    <a:gd name="T12" fmla="*/ 4 w 56"/>
                    <a:gd name="T13" fmla="*/ 8 h 16"/>
                    <a:gd name="T14" fmla="*/ 2 w 56"/>
                    <a:gd name="T15" fmla="*/ 8 h 16"/>
                    <a:gd name="T16" fmla="*/ 0 w 56"/>
                    <a:gd name="T17" fmla="*/ 6 h 16"/>
                    <a:gd name="T18" fmla="*/ 1 w 56"/>
                    <a:gd name="T19" fmla="*/ 5 h 16"/>
                    <a:gd name="T20" fmla="*/ 4 w 56"/>
                    <a:gd name="T21" fmla="*/ 4 h 16"/>
                    <a:gd name="T22" fmla="*/ 7 w 56"/>
                    <a:gd name="T23" fmla="*/ 2 h 16"/>
                    <a:gd name="T24" fmla="*/ 12 w 56"/>
                    <a:gd name="T25" fmla="*/ 2 h 16"/>
                    <a:gd name="T26" fmla="*/ 17 w 56"/>
                    <a:gd name="T27" fmla="*/ 2 h 16"/>
                    <a:gd name="T28" fmla="*/ 22 w 56"/>
                    <a:gd name="T29" fmla="*/ 1 h 16"/>
                    <a:gd name="T30" fmla="*/ 26 w 56"/>
                    <a:gd name="T31" fmla="*/ 1 h 16"/>
                    <a:gd name="T32" fmla="*/ 28 w 56"/>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6">
                      <a:moveTo>
                        <a:pt x="56" y="0"/>
                      </a:moveTo>
                      <a:lnTo>
                        <a:pt x="51" y="3"/>
                      </a:lnTo>
                      <a:lnTo>
                        <a:pt x="43" y="7"/>
                      </a:lnTo>
                      <a:lnTo>
                        <a:pt x="33" y="10"/>
                      </a:lnTo>
                      <a:lnTo>
                        <a:pt x="25" y="13"/>
                      </a:lnTo>
                      <a:lnTo>
                        <a:pt x="16" y="16"/>
                      </a:lnTo>
                      <a:lnTo>
                        <a:pt x="8" y="16"/>
                      </a:lnTo>
                      <a:lnTo>
                        <a:pt x="3" y="16"/>
                      </a:lnTo>
                      <a:lnTo>
                        <a:pt x="0" y="12"/>
                      </a:lnTo>
                      <a:lnTo>
                        <a:pt x="1" y="9"/>
                      </a:lnTo>
                      <a:lnTo>
                        <a:pt x="7" y="7"/>
                      </a:lnTo>
                      <a:lnTo>
                        <a:pt x="14" y="4"/>
                      </a:lnTo>
                      <a:lnTo>
                        <a:pt x="23" y="3"/>
                      </a:lnTo>
                      <a:lnTo>
                        <a:pt x="33" y="3"/>
                      </a:lnTo>
                      <a:lnTo>
                        <a:pt x="43" y="2"/>
                      </a:lnTo>
                      <a:lnTo>
                        <a:pt x="51" y="1"/>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5" name="Freeform 236">
                  <a:extLst>
                    <a:ext uri="{FF2B5EF4-FFF2-40B4-BE49-F238E27FC236}">
                      <a16:creationId xmlns:a16="http://schemas.microsoft.com/office/drawing/2014/main" id="{5F612EC1-8BE8-43F0-AB25-AF5DEB537FCC}"/>
                    </a:ext>
                  </a:extLst>
                </p:cNvPr>
                <p:cNvSpPr>
                  <a:spLocks/>
                </p:cNvSpPr>
                <p:nvPr/>
              </p:nvSpPr>
              <p:spPr bwMode="auto">
                <a:xfrm>
                  <a:off x="43" y="629"/>
                  <a:ext cx="30" cy="10"/>
                </a:xfrm>
                <a:custGeom>
                  <a:avLst/>
                  <a:gdLst>
                    <a:gd name="T0" fmla="*/ 30 w 61"/>
                    <a:gd name="T1" fmla="*/ 0 h 20"/>
                    <a:gd name="T2" fmla="*/ 28 w 61"/>
                    <a:gd name="T3" fmla="*/ 1 h 20"/>
                    <a:gd name="T4" fmla="*/ 23 w 61"/>
                    <a:gd name="T5" fmla="*/ 4 h 20"/>
                    <a:gd name="T6" fmla="*/ 18 w 61"/>
                    <a:gd name="T7" fmla="*/ 5 h 20"/>
                    <a:gd name="T8" fmla="*/ 13 w 61"/>
                    <a:gd name="T9" fmla="*/ 8 h 20"/>
                    <a:gd name="T10" fmla="*/ 8 w 61"/>
                    <a:gd name="T11" fmla="*/ 9 h 20"/>
                    <a:gd name="T12" fmla="*/ 4 w 61"/>
                    <a:gd name="T13" fmla="*/ 10 h 20"/>
                    <a:gd name="T14" fmla="*/ 1 w 61"/>
                    <a:gd name="T15" fmla="*/ 9 h 20"/>
                    <a:gd name="T16" fmla="*/ 0 w 61"/>
                    <a:gd name="T17" fmla="*/ 8 h 20"/>
                    <a:gd name="T18" fmla="*/ 1 w 61"/>
                    <a:gd name="T19" fmla="*/ 6 h 20"/>
                    <a:gd name="T20" fmla="*/ 4 w 61"/>
                    <a:gd name="T21" fmla="*/ 5 h 20"/>
                    <a:gd name="T22" fmla="*/ 9 w 61"/>
                    <a:gd name="T23" fmla="*/ 4 h 20"/>
                    <a:gd name="T24" fmla="*/ 14 w 61"/>
                    <a:gd name="T25" fmla="*/ 3 h 20"/>
                    <a:gd name="T26" fmla="*/ 19 w 61"/>
                    <a:gd name="T27" fmla="*/ 2 h 20"/>
                    <a:gd name="T28" fmla="*/ 24 w 61"/>
                    <a:gd name="T29" fmla="*/ 1 h 20"/>
                    <a:gd name="T30" fmla="*/ 28 w 61"/>
                    <a:gd name="T31" fmla="*/ 1 h 20"/>
                    <a:gd name="T32" fmla="*/ 30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0"/>
                      </a:moveTo>
                      <a:lnTo>
                        <a:pt x="56" y="2"/>
                      </a:lnTo>
                      <a:lnTo>
                        <a:pt x="47" y="7"/>
                      </a:lnTo>
                      <a:lnTo>
                        <a:pt x="37" y="10"/>
                      </a:lnTo>
                      <a:lnTo>
                        <a:pt x="27" y="15"/>
                      </a:lnTo>
                      <a:lnTo>
                        <a:pt x="16" y="17"/>
                      </a:lnTo>
                      <a:lnTo>
                        <a:pt x="8" y="20"/>
                      </a:lnTo>
                      <a:lnTo>
                        <a:pt x="3" y="18"/>
                      </a:lnTo>
                      <a:lnTo>
                        <a:pt x="0" y="16"/>
                      </a:lnTo>
                      <a:lnTo>
                        <a:pt x="3" y="12"/>
                      </a:lnTo>
                      <a:lnTo>
                        <a:pt x="9" y="9"/>
                      </a:lnTo>
                      <a:lnTo>
                        <a:pt x="19" y="7"/>
                      </a:lnTo>
                      <a:lnTo>
                        <a:pt x="29" y="5"/>
                      </a:lnTo>
                      <a:lnTo>
                        <a:pt x="39" y="3"/>
                      </a:lnTo>
                      <a:lnTo>
                        <a:pt x="49" y="2"/>
                      </a:lnTo>
                      <a:lnTo>
                        <a:pt x="57" y="1"/>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6" name="Freeform 237">
                  <a:extLst>
                    <a:ext uri="{FF2B5EF4-FFF2-40B4-BE49-F238E27FC236}">
                      <a16:creationId xmlns:a16="http://schemas.microsoft.com/office/drawing/2014/main" id="{AE408EC2-6FFA-48F7-87FE-2184C8BBBC85}"/>
                    </a:ext>
                  </a:extLst>
                </p:cNvPr>
                <p:cNvSpPr>
                  <a:spLocks/>
                </p:cNvSpPr>
                <p:nvPr/>
              </p:nvSpPr>
              <p:spPr bwMode="auto">
                <a:xfrm>
                  <a:off x="40" y="653"/>
                  <a:ext cx="33" cy="17"/>
                </a:xfrm>
                <a:custGeom>
                  <a:avLst/>
                  <a:gdLst>
                    <a:gd name="T0" fmla="*/ 33 w 65"/>
                    <a:gd name="T1" fmla="*/ 0 h 35"/>
                    <a:gd name="T2" fmla="*/ 30 w 65"/>
                    <a:gd name="T3" fmla="*/ 3 h 35"/>
                    <a:gd name="T4" fmla="*/ 25 w 65"/>
                    <a:gd name="T5" fmla="*/ 6 h 35"/>
                    <a:gd name="T6" fmla="*/ 21 w 65"/>
                    <a:gd name="T7" fmla="*/ 9 h 35"/>
                    <a:gd name="T8" fmla="*/ 15 w 65"/>
                    <a:gd name="T9" fmla="*/ 12 h 35"/>
                    <a:gd name="T10" fmla="*/ 10 w 65"/>
                    <a:gd name="T11" fmla="*/ 15 h 35"/>
                    <a:gd name="T12" fmla="*/ 5 w 65"/>
                    <a:gd name="T13" fmla="*/ 17 h 35"/>
                    <a:gd name="T14" fmla="*/ 2 w 65"/>
                    <a:gd name="T15" fmla="*/ 17 h 35"/>
                    <a:gd name="T16" fmla="*/ 0 w 65"/>
                    <a:gd name="T17" fmla="*/ 16 h 35"/>
                    <a:gd name="T18" fmla="*/ 1 w 65"/>
                    <a:gd name="T19" fmla="*/ 14 h 35"/>
                    <a:gd name="T20" fmla="*/ 4 w 65"/>
                    <a:gd name="T21" fmla="*/ 12 h 35"/>
                    <a:gd name="T22" fmla="*/ 9 w 65"/>
                    <a:gd name="T23" fmla="*/ 10 h 35"/>
                    <a:gd name="T24" fmla="*/ 14 w 65"/>
                    <a:gd name="T25" fmla="*/ 8 h 35"/>
                    <a:gd name="T26" fmla="*/ 21 w 65"/>
                    <a:gd name="T27" fmla="*/ 6 h 35"/>
                    <a:gd name="T28" fmla="*/ 26 w 65"/>
                    <a:gd name="T29" fmla="*/ 4 h 35"/>
                    <a:gd name="T30" fmla="*/ 31 w 65"/>
                    <a:gd name="T31" fmla="*/ 2 h 35"/>
                    <a:gd name="T32" fmla="*/ 33 w 65"/>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35">
                      <a:moveTo>
                        <a:pt x="65" y="0"/>
                      </a:moveTo>
                      <a:lnTo>
                        <a:pt x="60" y="6"/>
                      </a:lnTo>
                      <a:lnTo>
                        <a:pt x="50" y="13"/>
                      </a:lnTo>
                      <a:lnTo>
                        <a:pt x="41" y="19"/>
                      </a:lnTo>
                      <a:lnTo>
                        <a:pt x="30" y="24"/>
                      </a:lnTo>
                      <a:lnTo>
                        <a:pt x="19" y="30"/>
                      </a:lnTo>
                      <a:lnTo>
                        <a:pt x="10" y="34"/>
                      </a:lnTo>
                      <a:lnTo>
                        <a:pt x="3" y="35"/>
                      </a:lnTo>
                      <a:lnTo>
                        <a:pt x="0" y="32"/>
                      </a:lnTo>
                      <a:lnTo>
                        <a:pt x="1" y="29"/>
                      </a:lnTo>
                      <a:lnTo>
                        <a:pt x="8" y="25"/>
                      </a:lnTo>
                      <a:lnTo>
                        <a:pt x="17" y="21"/>
                      </a:lnTo>
                      <a:lnTo>
                        <a:pt x="28" y="16"/>
                      </a:lnTo>
                      <a:lnTo>
                        <a:pt x="41" y="13"/>
                      </a:lnTo>
                      <a:lnTo>
                        <a:pt x="51" y="8"/>
                      </a:lnTo>
                      <a:lnTo>
                        <a:pt x="61" y="4"/>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7" name="Freeform 238">
                  <a:extLst>
                    <a:ext uri="{FF2B5EF4-FFF2-40B4-BE49-F238E27FC236}">
                      <a16:creationId xmlns:a16="http://schemas.microsoft.com/office/drawing/2014/main" id="{C129EC59-E850-435F-A4A5-008498BE770C}"/>
                    </a:ext>
                  </a:extLst>
                </p:cNvPr>
                <p:cNvSpPr>
                  <a:spLocks/>
                </p:cNvSpPr>
                <p:nvPr/>
              </p:nvSpPr>
              <p:spPr bwMode="auto">
                <a:xfrm>
                  <a:off x="45" y="679"/>
                  <a:ext cx="31" cy="20"/>
                </a:xfrm>
                <a:custGeom>
                  <a:avLst/>
                  <a:gdLst>
                    <a:gd name="T0" fmla="*/ 31 w 61"/>
                    <a:gd name="T1" fmla="*/ 0 h 39"/>
                    <a:gd name="T2" fmla="*/ 28 w 61"/>
                    <a:gd name="T3" fmla="*/ 3 h 39"/>
                    <a:gd name="T4" fmla="*/ 24 w 61"/>
                    <a:gd name="T5" fmla="*/ 6 h 39"/>
                    <a:gd name="T6" fmla="*/ 20 w 61"/>
                    <a:gd name="T7" fmla="*/ 10 h 39"/>
                    <a:gd name="T8" fmla="*/ 15 w 61"/>
                    <a:gd name="T9" fmla="*/ 13 h 39"/>
                    <a:gd name="T10" fmla="*/ 9 w 61"/>
                    <a:gd name="T11" fmla="*/ 16 h 39"/>
                    <a:gd name="T12" fmla="*/ 5 w 61"/>
                    <a:gd name="T13" fmla="*/ 19 h 39"/>
                    <a:gd name="T14" fmla="*/ 2 w 61"/>
                    <a:gd name="T15" fmla="*/ 20 h 39"/>
                    <a:gd name="T16" fmla="*/ 0 w 61"/>
                    <a:gd name="T17" fmla="*/ 19 h 39"/>
                    <a:gd name="T18" fmla="*/ 1 w 61"/>
                    <a:gd name="T19" fmla="*/ 16 h 39"/>
                    <a:gd name="T20" fmla="*/ 4 w 61"/>
                    <a:gd name="T21" fmla="*/ 14 h 39"/>
                    <a:gd name="T22" fmla="*/ 8 w 61"/>
                    <a:gd name="T23" fmla="*/ 11 h 39"/>
                    <a:gd name="T24" fmla="*/ 14 w 61"/>
                    <a:gd name="T25" fmla="*/ 8 h 39"/>
                    <a:gd name="T26" fmla="*/ 19 w 61"/>
                    <a:gd name="T27" fmla="*/ 6 h 39"/>
                    <a:gd name="T28" fmla="*/ 24 w 61"/>
                    <a:gd name="T29" fmla="*/ 4 h 39"/>
                    <a:gd name="T30" fmla="*/ 28 w 61"/>
                    <a:gd name="T31" fmla="*/ 1 h 39"/>
                    <a:gd name="T32" fmla="*/ 31 w 61"/>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39">
                      <a:moveTo>
                        <a:pt x="61" y="0"/>
                      </a:moveTo>
                      <a:lnTo>
                        <a:pt x="56" y="5"/>
                      </a:lnTo>
                      <a:lnTo>
                        <a:pt x="48" y="12"/>
                      </a:lnTo>
                      <a:lnTo>
                        <a:pt x="39" y="19"/>
                      </a:lnTo>
                      <a:lnTo>
                        <a:pt x="29" y="25"/>
                      </a:lnTo>
                      <a:lnTo>
                        <a:pt x="18" y="32"/>
                      </a:lnTo>
                      <a:lnTo>
                        <a:pt x="10" y="37"/>
                      </a:lnTo>
                      <a:lnTo>
                        <a:pt x="3" y="39"/>
                      </a:lnTo>
                      <a:lnTo>
                        <a:pt x="0" y="37"/>
                      </a:lnTo>
                      <a:lnTo>
                        <a:pt x="1" y="32"/>
                      </a:lnTo>
                      <a:lnTo>
                        <a:pt x="7" y="28"/>
                      </a:lnTo>
                      <a:lnTo>
                        <a:pt x="16" y="22"/>
                      </a:lnTo>
                      <a:lnTo>
                        <a:pt x="28" y="16"/>
                      </a:lnTo>
                      <a:lnTo>
                        <a:pt x="38" y="12"/>
                      </a:lnTo>
                      <a:lnTo>
                        <a:pt x="48" y="7"/>
                      </a:lnTo>
                      <a:lnTo>
                        <a:pt x="56"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8" name="Freeform 239">
                  <a:extLst>
                    <a:ext uri="{FF2B5EF4-FFF2-40B4-BE49-F238E27FC236}">
                      <a16:creationId xmlns:a16="http://schemas.microsoft.com/office/drawing/2014/main" id="{DE13C75F-00C6-460D-99C7-DA1220F36CFF}"/>
                    </a:ext>
                  </a:extLst>
                </p:cNvPr>
                <p:cNvSpPr>
                  <a:spLocks/>
                </p:cNvSpPr>
                <p:nvPr/>
              </p:nvSpPr>
              <p:spPr bwMode="auto">
                <a:xfrm>
                  <a:off x="44" y="641"/>
                  <a:ext cx="28" cy="17"/>
                </a:xfrm>
                <a:custGeom>
                  <a:avLst/>
                  <a:gdLst>
                    <a:gd name="T0" fmla="*/ 28 w 55"/>
                    <a:gd name="T1" fmla="*/ 0 h 33"/>
                    <a:gd name="T2" fmla="*/ 25 w 55"/>
                    <a:gd name="T3" fmla="*/ 3 h 33"/>
                    <a:gd name="T4" fmla="*/ 21 w 55"/>
                    <a:gd name="T5" fmla="*/ 5 h 33"/>
                    <a:gd name="T6" fmla="*/ 17 w 55"/>
                    <a:gd name="T7" fmla="*/ 8 h 33"/>
                    <a:gd name="T8" fmla="*/ 12 w 55"/>
                    <a:gd name="T9" fmla="*/ 12 h 33"/>
                    <a:gd name="T10" fmla="*/ 8 w 55"/>
                    <a:gd name="T11" fmla="*/ 15 h 33"/>
                    <a:gd name="T12" fmla="*/ 4 w 55"/>
                    <a:gd name="T13" fmla="*/ 16 h 33"/>
                    <a:gd name="T14" fmla="*/ 1 w 55"/>
                    <a:gd name="T15" fmla="*/ 17 h 33"/>
                    <a:gd name="T16" fmla="*/ 0 w 55"/>
                    <a:gd name="T17" fmla="*/ 16 h 33"/>
                    <a:gd name="T18" fmla="*/ 1 w 55"/>
                    <a:gd name="T19" fmla="*/ 14 h 33"/>
                    <a:gd name="T20" fmla="*/ 4 w 55"/>
                    <a:gd name="T21" fmla="*/ 11 h 33"/>
                    <a:gd name="T22" fmla="*/ 8 w 55"/>
                    <a:gd name="T23" fmla="*/ 9 h 33"/>
                    <a:gd name="T24" fmla="*/ 13 w 55"/>
                    <a:gd name="T25" fmla="*/ 7 h 33"/>
                    <a:gd name="T26" fmla="*/ 17 w 55"/>
                    <a:gd name="T27" fmla="*/ 4 h 33"/>
                    <a:gd name="T28" fmla="*/ 22 w 55"/>
                    <a:gd name="T29" fmla="*/ 3 h 33"/>
                    <a:gd name="T30" fmla="*/ 25 w 55"/>
                    <a:gd name="T31" fmla="*/ 1 h 33"/>
                    <a:gd name="T32" fmla="*/ 28 w 55"/>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33">
                      <a:moveTo>
                        <a:pt x="55" y="0"/>
                      </a:moveTo>
                      <a:lnTo>
                        <a:pt x="50" y="5"/>
                      </a:lnTo>
                      <a:lnTo>
                        <a:pt x="42" y="10"/>
                      </a:lnTo>
                      <a:lnTo>
                        <a:pt x="34" y="16"/>
                      </a:lnTo>
                      <a:lnTo>
                        <a:pt x="24" y="23"/>
                      </a:lnTo>
                      <a:lnTo>
                        <a:pt x="16" y="29"/>
                      </a:lnTo>
                      <a:lnTo>
                        <a:pt x="8" y="32"/>
                      </a:lnTo>
                      <a:lnTo>
                        <a:pt x="2" y="33"/>
                      </a:lnTo>
                      <a:lnTo>
                        <a:pt x="0" y="31"/>
                      </a:lnTo>
                      <a:lnTo>
                        <a:pt x="2" y="27"/>
                      </a:lnTo>
                      <a:lnTo>
                        <a:pt x="7" y="22"/>
                      </a:lnTo>
                      <a:lnTo>
                        <a:pt x="15" y="17"/>
                      </a:lnTo>
                      <a:lnTo>
                        <a:pt x="25" y="13"/>
                      </a:lnTo>
                      <a:lnTo>
                        <a:pt x="34" y="8"/>
                      </a:lnTo>
                      <a:lnTo>
                        <a:pt x="43" y="5"/>
                      </a:lnTo>
                      <a:lnTo>
                        <a:pt x="50" y="2"/>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9" name="Freeform 240">
                  <a:extLst>
                    <a:ext uri="{FF2B5EF4-FFF2-40B4-BE49-F238E27FC236}">
                      <a16:creationId xmlns:a16="http://schemas.microsoft.com/office/drawing/2014/main" id="{17F9F80A-F61A-4401-822B-3CBA0ADD3F8A}"/>
                    </a:ext>
                  </a:extLst>
                </p:cNvPr>
                <p:cNvSpPr>
                  <a:spLocks/>
                </p:cNvSpPr>
                <p:nvPr/>
              </p:nvSpPr>
              <p:spPr bwMode="auto">
                <a:xfrm>
                  <a:off x="70" y="642"/>
                  <a:ext cx="40" cy="26"/>
                </a:xfrm>
                <a:custGeom>
                  <a:avLst/>
                  <a:gdLst>
                    <a:gd name="T0" fmla="*/ 40 w 81"/>
                    <a:gd name="T1" fmla="*/ 25 h 51"/>
                    <a:gd name="T2" fmla="*/ 38 w 81"/>
                    <a:gd name="T3" fmla="*/ 26 h 51"/>
                    <a:gd name="T4" fmla="*/ 33 w 81"/>
                    <a:gd name="T5" fmla="*/ 25 h 51"/>
                    <a:gd name="T6" fmla="*/ 28 w 81"/>
                    <a:gd name="T7" fmla="*/ 22 h 51"/>
                    <a:gd name="T8" fmla="*/ 21 w 81"/>
                    <a:gd name="T9" fmla="*/ 18 h 51"/>
                    <a:gd name="T10" fmla="*/ 14 w 81"/>
                    <a:gd name="T11" fmla="*/ 14 h 51"/>
                    <a:gd name="T12" fmla="*/ 7 w 81"/>
                    <a:gd name="T13" fmla="*/ 10 h 51"/>
                    <a:gd name="T14" fmla="*/ 3 w 81"/>
                    <a:gd name="T15" fmla="*/ 5 h 51"/>
                    <a:gd name="T16" fmla="*/ 0 w 81"/>
                    <a:gd name="T17" fmla="*/ 0 h 51"/>
                    <a:gd name="T18" fmla="*/ 3 w 81"/>
                    <a:gd name="T19" fmla="*/ 2 h 51"/>
                    <a:gd name="T20" fmla="*/ 9 w 81"/>
                    <a:gd name="T21" fmla="*/ 5 h 51"/>
                    <a:gd name="T22" fmla="*/ 15 w 81"/>
                    <a:gd name="T23" fmla="*/ 8 h 51"/>
                    <a:gd name="T24" fmla="*/ 22 w 81"/>
                    <a:gd name="T25" fmla="*/ 13 h 51"/>
                    <a:gd name="T26" fmla="*/ 29 w 81"/>
                    <a:gd name="T27" fmla="*/ 17 h 51"/>
                    <a:gd name="T28" fmla="*/ 35 w 81"/>
                    <a:gd name="T29" fmla="*/ 21 h 51"/>
                    <a:gd name="T30" fmla="*/ 39 w 81"/>
                    <a:gd name="T31" fmla="*/ 23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6" y="43"/>
                      </a:lnTo>
                      <a:lnTo>
                        <a:pt x="42" y="36"/>
                      </a:lnTo>
                      <a:lnTo>
                        <a:pt x="28" y="28"/>
                      </a:lnTo>
                      <a:lnTo>
                        <a:pt x="15" y="19"/>
                      </a:lnTo>
                      <a:lnTo>
                        <a:pt x="6" y="10"/>
                      </a:lnTo>
                      <a:lnTo>
                        <a:pt x="0" y="0"/>
                      </a:lnTo>
                      <a:lnTo>
                        <a:pt x="6" y="4"/>
                      </a:lnTo>
                      <a:lnTo>
                        <a:pt x="18" y="10"/>
                      </a:lnTo>
                      <a:lnTo>
                        <a:pt x="30" y="16"/>
                      </a:lnTo>
                      <a:lnTo>
                        <a:pt x="45" y="25"/>
                      </a:lnTo>
                      <a:lnTo>
                        <a:pt x="59" y="34"/>
                      </a:lnTo>
                      <a:lnTo>
                        <a:pt x="71" y="41"/>
                      </a:lnTo>
                      <a:lnTo>
                        <a:pt x="79" y="46"/>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0" name="Freeform 241">
                  <a:extLst>
                    <a:ext uri="{FF2B5EF4-FFF2-40B4-BE49-F238E27FC236}">
                      <a16:creationId xmlns:a16="http://schemas.microsoft.com/office/drawing/2014/main" id="{ACAC1A1E-EE75-4D4F-A8C7-32AB1BE45E43}"/>
                    </a:ext>
                  </a:extLst>
                </p:cNvPr>
                <p:cNvSpPr>
                  <a:spLocks/>
                </p:cNvSpPr>
                <p:nvPr/>
              </p:nvSpPr>
              <p:spPr bwMode="auto">
                <a:xfrm>
                  <a:off x="71" y="663"/>
                  <a:ext cx="32" cy="22"/>
                </a:xfrm>
                <a:custGeom>
                  <a:avLst/>
                  <a:gdLst>
                    <a:gd name="T0" fmla="*/ 32 w 63"/>
                    <a:gd name="T1" fmla="*/ 22 h 44"/>
                    <a:gd name="T2" fmla="*/ 30 w 63"/>
                    <a:gd name="T3" fmla="*/ 22 h 44"/>
                    <a:gd name="T4" fmla="*/ 27 w 63"/>
                    <a:gd name="T5" fmla="*/ 22 h 44"/>
                    <a:gd name="T6" fmla="*/ 23 w 63"/>
                    <a:gd name="T7" fmla="*/ 20 h 44"/>
                    <a:gd name="T8" fmla="*/ 17 w 63"/>
                    <a:gd name="T9" fmla="*/ 17 h 44"/>
                    <a:gd name="T10" fmla="*/ 12 w 63"/>
                    <a:gd name="T11" fmla="*/ 13 h 44"/>
                    <a:gd name="T12" fmla="*/ 7 w 63"/>
                    <a:gd name="T13" fmla="*/ 9 h 44"/>
                    <a:gd name="T14" fmla="*/ 3 w 63"/>
                    <a:gd name="T15" fmla="*/ 5 h 44"/>
                    <a:gd name="T16" fmla="*/ 0 w 63"/>
                    <a:gd name="T17" fmla="*/ 0 h 44"/>
                    <a:gd name="T18" fmla="*/ 4 w 63"/>
                    <a:gd name="T19" fmla="*/ 3 h 44"/>
                    <a:gd name="T20" fmla="*/ 8 w 63"/>
                    <a:gd name="T21" fmla="*/ 6 h 44"/>
                    <a:gd name="T22" fmla="*/ 14 w 63"/>
                    <a:gd name="T23" fmla="*/ 9 h 44"/>
                    <a:gd name="T24" fmla="*/ 19 w 63"/>
                    <a:gd name="T25" fmla="*/ 13 h 44"/>
                    <a:gd name="T26" fmla="*/ 24 w 63"/>
                    <a:gd name="T27" fmla="*/ 16 h 44"/>
                    <a:gd name="T28" fmla="*/ 28 w 63"/>
                    <a:gd name="T29" fmla="*/ 19 h 44"/>
                    <a:gd name="T30" fmla="*/ 31 w 63"/>
                    <a:gd name="T31" fmla="*/ 21 h 44"/>
                    <a:gd name="T32" fmla="*/ 32 w 6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44">
                      <a:moveTo>
                        <a:pt x="63" y="44"/>
                      </a:moveTo>
                      <a:lnTo>
                        <a:pt x="60" y="44"/>
                      </a:lnTo>
                      <a:lnTo>
                        <a:pt x="54" y="43"/>
                      </a:lnTo>
                      <a:lnTo>
                        <a:pt x="45" y="39"/>
                      </a:lnTo>
                      <a:lnTo>
                        <a:pt x="34" y="33"/>
                      </a:lnTo>
                      <a:lnTo>
                        <a:pt x="24" y="26"/>
                      </a:lnTo>
                      <a:lnTo>
                        <a:pt x="14" y="18"/>
                      </a:lnTo>
                      <a:lnTo>
                        <a:pt x="6" y="9"/>
                      </a:lnTo>
                      <a:lnTo>
                        <a:pt x="0" y="0"/>
                      </a:lnTo>
                      <a:lnTo>
                        <a:pt x="7" y="6"/>
                      </a:lnTo>
                      <a:lnTo>
                        <a:pt x="16" y="11"/>
                      </a:lnTo>
                      <a:lnTo>
                        <a:pt x="27" y="18"/>
                      </a:lnTo>
                      <a:lnTo>
                        <a:pt x="38" y="25"/>
                      </a:lnTo>
                      <a:lnTo>
                        <a:pt x="48" y="31"/>
                      </a:lnTo>
                      <a:lnTo>
                        <a:pt x="56" y="37"/>
                      </a:lnTo>
                      <a:lnTo>
                        <a:pt x="62" y="41"/>
                      </a:lnTo>
                      <a:lnTo>
                        <a:pt x="63"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1" name="Freeform 242">
                  <a:extLst>
                    <a:ext uri="{FF2B5EF4-FFF2-40B4-BE49-F238E27FC236}">
                      <a16:creationId xmlns:a16="http://schemas.microsoft.com/office/drawing/2014/main" id="{66EA2BE5-47CA-4D97-9914-4DDEEB3B96D1}"/>
                    </a:ext>
                  </a:extLst>
                </p:cNvPr>
                <p:cNvSpPr>
                  <a:spLocks/>
                </p:cNvSpPr>
                <p:nvPr/>
              </p:nvSpPr>
              <p:spPr bwMode="auto">
                <a:xfrm>
                  <a:off x="44" y="666"/>
                  <a:ext cx="30" cy="19"/>
                </a:xfrm>
                <a:custGeom>
                  <a:avLst/>
                  <a:gdLst>
                    <a:gd name="T0" fmla="*/ 30 w 59"/>
                    <a:gd name="T1" fmla="*/ 0 h 39"/>
                    <a:gd name="T2" fmla="*/ 28 w 59"/>
                    <a:gd name="T3" fmla="*/ 2 h 39"/>
                    <a:gd name="T4" fmla="*/ 24 w 59"/>
                    <a:gd name="T5" fmla="*/ 5 h 39"/>
                    <a:gd name="T6" fmla="*/ 19 w 59"/>
                    <a:gd name="T7" fmla="*/ 9 h 39"/>
                    <a:gd name="T8" fmla="*/ 14 w 59"/>
                    <a:gd name="T9" fmla="*/ 13 h 39"/>
                    <a:gd name="T10" fmla="*/ 9 w 59"/>
                    <a:gd name="T11" fmla="*/ 16 h 39"/>
                    <a:gd name="T12" fmla="*/ 5 w 59"/>
                    <a:gd name="T13" fmla="*/ 18 h 39"/>
                    <a:gd name="T14" fmla="*/ 2 w 59"/>
                    <a:gd name="T15" fmla="*/ 19 h 39"/>
                    <a:gd name="T16" fmla="*/ 0 w 59"/>
                    <a:gd name="T17" fmla="*/ 18 h 39"/>
                    <a:gd name="T18" fmla="*/ 1 w 59"/>
                    <a:gd name="T19" fmla="*/ 16 h 39"/>
                    <a:gd name="T20" fmla="*/ 3 w 59"/>
                    <a:gd name="T21" fmla="*/ 13 h 39"/>
                    <a:gd name="T22" fmla="*/ 7 w 59"/>
                    <a:gd name="T23" fmla="*/ 11 h 39"/>
                    <a:gd name="T24" fmla="*/ 13 w 59"/>
                    <a:gd name="T25" fmla="*/ 8 h 39"/>
                    <a:gd name="T26" fmla="*/ 18 w 59"/>
                    <a:gd name="T27" fmla="*/ 5 h 39"/>
                    <a:gd name="T28" fmla="*/ 24 w 59"/>
                    <a:gd name="T29" fmla="*/ 3 h 39"/>
                    <a:gd name="T30" fmla="*/ 28 w 59"/>
                    <a:gd name="T31" fmla="*/ 1 h 39"/>
                    <a:gd name="T32" fmla="*/ 30 w 59"/>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39">
                      <a:moveTo>
                        <a:pt x="59" y="0"/>
                      </a:moveTo>
                      <a:lnTo>
                        <a:pt x="55" y="4"/>
                      </a:lnTo>
                      <a:lnTo>
                        <a:pt x="47" y="11"/>
                      </a:lnTo>
                      <a:lnTo>
                        <a:pt x="38" y="18"/>
                      </a:lnTo>
                      <a:lnTo>
                        <a:pt x="28" y="26"/>
                      </a:lnTo>
                      <a:lnTo>
                        <a:pt x="18" y="32"/>
                      </a:lnTo>
                      <a:lnTo>
                        <a:pt x="10" y="37"/>
                      </a:lnTo>
                      <a:lnTo>
                        <a:pt x="3" y="39"/>
                      </a:lnTo>
                      <a:lnTo>
                        <a:pt x="0" y="37"/>
                      </a:lnTo>
                      <a:lnTo>
                        <a:pt x="1" y="32"/>
                      </a:lnTo>
                      <a:lnTo>
                        <a:pt x="5" y="27"/>
                      </a:lnTo>
                      <a:lnTo>
                        <a:pt x="14" y="23"/>
                      </a:lnTo>
                      <a:lnTo>
                        <a:pt x="26" y="17"/>
                      </a:lnTo>
                      <a:lnTo>
                        <a:pt x="36" y="11"/>
                      </a:lnTo>
                      <a:lnTo>
                        <a:pt x="47" y="7"/>
                      </a:lnTo>
                      <a:lnTo>
                        <a:pt x="55" y="3"/>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2" name="Freeform 243">
                  <a:extLst>
                    <a:ext uri="{FF2B5EF4-FFF2-40B4-BE49-F238E27FC236}">
                      <a16:creationId xmlns:a16="http://schemas.microsoft.com/office/drawing/2014/main" id="{2D684E63-2353-4848-A928-2A3E6D777350}"/>
                    </a:ext>
                  </a:extLst>
                </p:cNvPr>
                <p:cNvSpPr>
                  <a:spLocks/>
                </p:cNvSpPr>
                <p:nvPr/>
              </p:nvSpPr>
              <p:spPr bwMode="auto">
                <a:xfrm>
                  <a:off x="113" y="689"/>
                  <a:ext cx="24" cy="100"/>
                </a:xfrm>
                <a:custGeom>
                  <a:avLst/>
                  <a:gdLst>
                    <a:gd name="T0" fmla="*/ 22 w 48"/>
                    <a:gd name="T1" fmla="*/ 0 h 200"/>
                    <a:gd name="T2" fmla="*/ 23 w 48"/>
                    <a:gd name="T3" fmla="*/ 0 h 200"/>
                    <a:gd name="T4" fmla="*/ 24 w 48"/>
                    <a:gd name="T5" fmla="*/ 1 h 200"/>
                    <a:gd name="T6" fmla="*/ 24 w 48"/>
                    <a:gd name="T7" fmla="*/ 2 h 200"/>
                    <a:gd name="T8" fmla="*/ 24 w 48"/>
                    <a:gd name="T9" fmla="*/ 2 h 200"/>
                    <a:gd name="T10" fmla="*/ 15 w 48"/>
                    <a:gd name="T11" fmla="*/ 15 h 200"/>
                    <a:gd name="T12" fmla="*/ 8 w 48"/>
                    <a:gd name="T13" fmla="*/ 28 h 200"/>
                    <a:gd name="T14" fmla="*/ 5 w 48"/>
                    <a:gd name="T15" fmla="*/ 42 h 200"/>
                    <a:gd name="T16" fmla="*/ 4 w 48"/>
                    <a:gd name="T17" fmla="*/ 55 h 200"/>
                    <a:gd name="T18" fmla="*/ 5 w 48"/>
                    <a:gd name="T19" fmla="*/ 68 h 200"/>
                    <a:gd name="T20" fmla="*/ 7 w 48"/>
                    <a:gd name="T21" fmla="*/ 80 h 200"/>
                    <a:gd name="T22" fmla="*/ 10 w 48"/>
                    <a:gd name="T23" fmla="*/ 91 h 200"/>
                    <a:gd name="T24" fmla="*/ 12 w 48"/>
                    <a:gd name="T25" fmla="*/ 100 h 200"/>
                    <a:gd name="T26" fmla="*/ 7 w 48"/>
                    <a:gd name="T27" fmla="*/ 94 h 200"/>
                    <a:gd name="T28" fmla="*/ 3 w 48"/>
                    <a:gd name="T29" fmla="*/ 84 h 200"/>
                    <a:gd name="T30" fmla="*/ 1 w 48"/>
                    <a:gd name="T31" fmla="*/ 69 h 200"/>
                    <a:gd name="T32" fmla="*/ 0 w 48"/>
                    <a:gd name="T33" fmla="*/ 54 h 200"/>
                    <a:gd name="T34" fmla="*/ 2 w 48"/>
                    <a:gd name="T35" fmla="*/ 38 h 200"/>
                    <a:gd name="T36" fmla="*/ 6 w 48"/>
                    <a:gd name="T37" fmla="*/ 22 h 200"/>
                    <a:gd name="T38" fmla="*/ 12 w 48"/>
                    <a:gd name="T39" fmla="*/ 9 h 200"/>
                    <a:gd name="T40" fmla="*/ 22 w 48"/>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00">
                      <a:moveTo>
                        <a:pt x="43" y="0"/>
                      </a:moveTo>
                      <a:lnTo>
                        <a:pt x="45" y="0"/>
                      </a:lnTo>
                      <a:lnTo>
                        <a:pt x="47" y="1"/>
                      </a:lnTo>
                      <a:lnTo>
                        <a:pt x="48" y="3"/>
                      </a:lnTo>
                      <a:lnTo>
                        <a:pt x="48" y="4"/>
                      </a:lnTo>
                      <a:lnTo>
                        <a:pt x="29" y="29"/>
                      </a:lnTo>
                      <a:lnTo>
                        <a:pt x="16" y="55"/>
                      </a:lnTo>
                      <a:lnTo>
                        <a:pt x="10" y="83"/>
                      </a:lnTo>
                      <a:lnTo>
                        <a:pt x="8" y="109"/>
                      </a:lnTo>
                      <a:lnTo>
                        <a:pt x="10" y="136"/>
                      </a:lnTo>
                      <a:lnTo>
                        <a:pt x="14" y="160"/>
                      </a:lnTo>
                      <a:lnTo>
                        <a:pt x="19" y="182"/>
                      </a:lnTo>
                      <a:lnTo>
                        <a:pt x="24" y="200"/>
                      </a:lnTo>
                      <a:lnTo>
                        <a:pt x="14" y="188"/>
                      </a:lnTo>
                      <a:lnTo>
                        <a:pt x="5" y="167"/>
                      </a:lnTo>
                      <a:lnTo>
                        <a:pt x="1" y="138"/>
                      </a:lnTo>
                      <a:lnTo>
                        <a:pt x="0" y="107"/>
                      </a:lnTo>
                      <a:lnTo>
                        <a:pt x="3" y="75"/>
                      </a:lnTo>
                      <a:lnTo>
                        <a:pt x="11" y="44"/>
                      </a:lnTo>
                      <a:lnTo>
                        <a:pt x="24" y="18"/>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3" name="Freeform 244">
                  <a:extLst>
                    <a:ext uri="{FF2B5EF4-FFF2-40B4-BE49-F238E27FC236}">
                      <a16:creationId xmlns:a16="http://schemas.microsoft.com/office/drawing/2014/main" id="{C7FE411A-DE08-47B4-B16E-906B55386662}"/>
                    </a:ext>
                  </a:extLst>
                </p:cNvPr>
                <p:cNvSpPr>
                  <a:spLocks/>
                </p:cNvSpPr>
                <p:nvPr/>
              </p:nvSpPr>
              <p:spPr bwMode="auto">
                <a:xfrm>
                  <a:off x="118" y="775"/>
                  <a:ext cx="22" cy="13"/>
                </a:xfrm>
                <a:custGeom>
                  <a:avLst/>
                  <a:gdLst>
                    <a:gd name="T0" fmla="*/ 0 w 44"/>
                    <a:gd name="T1" fmla="*/ 0 h 25"/>
                    <a:gd name="T2" fmla="*/ 3 w 44"/>
                    <a:gd name="T3" fmla="*/ 2 h 25"/>
                    <a:gd name="T4" fmla="*/ 5 w 44"/>
                    <a:gd name="T5" fmla="*/ 5 h 25"/>
                    <a:gd name="T6" fmla="*/ 9 w 44"/>
                    <a:gd name="T7" fmla="*/ 8 h 25"/>
                    <a:gd name="T8" fmla="*/ 13 w 44"/>
                    <a:gd name="T9" fmla="*/ 9 h 25"/>
                    <a:gd name="T10" fmla="*/ 16 w 44"/>
                    <a:gd name="T11" fmla="*/ 11 h 25"/>
                    <a:gd name="T12" fmla="*/ 19 w 44"/>
                    <a:gd name="T13" fmla="*/ 12 h 25"/>
                    <a:gd name="T14" fmla="*/ 21 w 44"/>
                    <a:gd name="T15" fmla="*/ 13 h 25"/>
                    <a:gd name="T16" fmla="*/ 22 w 44"/>
                    <a:gd name="T17" fmla="*/ 12 h 25"/>
                    <a:gd name="T18" fmla="*/ 22 w 44"/>
                    <a:gd name="T19" fmla="*/ 11 h 25"/>
                    <a:gd name="T20" fmla="*/ 20 w 44"/>
                    <a:gd name="T21" fmla="*/ 10 h 25"/>
                    <a:gd name="T22" fmla="*/ 18 w 44"/>
                    <a:gd name="T23" fmla="*/ 9 h 25"/>
                    <a:gd name="T24" fmla="*/ 15 w 44"/>
                    <a:gd name="T25" fmla="*/ 7 h 25"/>
                    <a:gd name="T26" fmla="*/ 11 w 44"/>
                    <a:gd name="T27" fmla="*/ 6 h 25"/>
                    <a:gd name="T28" fmla="*/ 7 w 44"/>
                    <a:gd name="T29" fmla="*/ 4 h 25"/>
                    <a:gd name="T30" fmla="*/ 3 w 44"/>
                    <a:gd name="T31" fmla="*/ 2 h 25"/>
                    <a:gd name="T32" fmla="*/ 0 w 4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25">
                      <a:moveTo>
                        <a:pt x="0" y="0"/>
                      </a:moveTo>
                      <a:lnTo>
                        <a:pt x="5" y="4"/>
                      </a:lnTo>
                      <a:lnTo>
                        <a:pt x="10" y="10"/>
                      </a:lnTo>
                      <a:lnTo>
                        <a:pt x="17" y="15"/>
                      </a:lnTo>
                      <a:lnTo>
                        <a:pt x="25" y="18"/>
                      </a:lnTo>
                      <a:lnTo>
                        <a:pt x="31" y="22"/>
                      </a:lnTo>
                      <a:lnTo>
                        <a:pt x="37" y="24"/>
                      </a:lnTo>
                      <a:lnTo>
                        <a:pt x="42" y="25"/>
                      </a:lnTo>
                      <a:lnTo>
                        <a:pt x="44" y="24"/>
                      </a:lnTo>
                      <a:lnTo>
                        <a:pt x="44" y="22"/>
                      </a:lnTo>
                      <a:lnTo>
                        <a:pt x="40" y="19"/>
                      </a:lnTo>
                      <a:lnTo>
                        <a:pt x="36" y="17"/>
                      </a:lnTo>
                      <a:lnTo>
                        <a:pt x="29" y="13"/>
                      </a:lnTo>
                      <a:lnTo>
                        <a:pt x="22" y="11"/>
                      </a:lnTo>
                      <a:lnTo>
                        <a:pt x="14" y="8"/>
                      </a:lnTo>
                      <a:lnTo>
                        <a:pt x="6"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4" name="Freeform 245">
                  <a:extLst>
                    <a:ext uri="{FF2B5EF4-FFF2-40B4-BE49-F238E27FC236}">
                      <a16:creationId xmlns:a16="http://schemas.microsoft.com/office/drawing/2014/main" id="{991F95A5-8C00-4046-83BC-0D2467026073}"/>
                    </a:ext>
                  </a:extLst>
                </p:cNvPr>
                <p:cNvSpPr>
                  <a:spLocks/>
                </p:cNvSpPr>
                <p:nvPr/>
              </p:nvSpPr>
              <p:spPr bwMode="auto">
                <a:xfrm>
                  <a:off x="116" y="767"/>
                  <a:ext cx="24" cy="14"/>
                </a:xfrm>
                <a:custGeom>
                  <a:avLst/>
                  <a:gdLst>
                    <a:gd name="T0" fmla="*/ 24 w 47"/>
                    <a:gd name="T1" fmla="*/ 14 h 29"/>
                    <a:gd name="T2" fmla="*/ 23 w 47"/>
                    <a:gd name="T3" fmla="*/ 14 h 29"/>
                    <a:gd name="T4" fmla="*/ 21 w 47"/>
                    <a:gd name="T5" fmla="*/ 14 h 29"/>
                    <a:gd name="T6" fmla="*/ 17 w 47"/>
                    <a:gd name="T7" fmla="*/ 13 h 29"/>
                    <a:gd name="T8" fmla="*/ 14 w 47"/>
                    <a:gd name="T9" fmla="*/ 11 h 29"/>
                    <a:gd name="T10" fmla="*/ 10 w 47"/>
                    <a:gd name="T11" fmla="*/ 9 h 29"/>
                    <a:gd name="T12" fmla="*/ 6 w 47"/>
                    <a:gd name="T13" fmla="*/ 6 h 29"/>
                    <a:gd name="T14" fmla="*/ 3 w 47"/>
                    <a:gd name="T15" fmla="*/ 3 h 29"/>
                    <a:gd name="T16" fmla="*/ 0 w 47"/>
                    <a:gd name="T17" fmla="*/ 0 h 29"/>
                    <a:gd name="T18" fmla="*/ 3 w 47"/>
                    <a:gd name="T19" fmla="*/ 2 h 29"/>
                    <a:gd name="T20" fmla="*/ 6 w 47"/>
                    <a:gd name="T21" fmla="*/ 3 h 29"/>
                    <a:gd name="T22" fmla="*/ 10 w 47"/>
                    <a:gd name="T23" fmla="*/ 6 h 29"/>
                    <a:gd name="T24" fmla="*/ 14 w 47"/>
                    <a:gd name="T25" fmla="*/ 7 h 29"/>
                    <a:gd name="T26" fmla="*/ 18 w 47"/>
                    <a:gd name="T27" fmla="*/ 10 h 29"/>
                    <a:gd name="T28" fmla="*/ 21 w 47"/>
                    <a:gd name="T29" fmla="*/ 11 h 29"/>
                    <a:gd name="T30" fmla="*/ 23 w 47"/>
                    <a:gd name="T31" fmla="*/ 13 h 29"/>
                    <a:gd name="T32" fmla="*/ 24 w 47"/>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9">
                      <a:moveTo>
                        <a:pt x="47" y="28"/>
                      </a:moveTo>
                      <a:lnTo>
                        <a:pt x="45" y="29"/>
                      </a:lnTo>
                      <a:lnTo>
                        <a:pt x="41" y="28"/>
                      </a:lnTo>
                      <a:lnTo>
                        <a:pt x="34" y="27"/>
                      </a:lnTo>
                      <a:lnTo>
                        <a:pt x="27" y="23"/>
                      </a:lnTo>
                      <a:lnTo>
                        <a:pt x="19" y="19"/>
                      </a:lnTo>
                      <a:lnTo>
                        <a:pt x="11" y="13"/>
                      </a:lnTo>
                      <a:lnTo>
                        <a:pt x="5" y="7"/>
                      </a:lnTo>
                      <a:lnTo>
                        <a:pt x="0" y="0"/>
                      </a:lnTo>
                      <a:lnTo>
                        <a:pt x="5" y="4"/>
                      </a:lnTo>
                      <a:lnTo>
                        <a:pt x="12" y="7"/>
                      </a:lnTo>
                      <a:lnTo>
                        <a:pt x="20" y="12"/>
                      </a:lnTo>
                      <a:lnTo>
                        <a:pt x="28" y="15"/>
                      </a:lnTo>
                      <a:lnTo>
                        <a:pt x="36" y="20"/>
                      </a:lnTo>
                      <a:lnTo>
                        <a:pt x="42" y="23"/>
                      </a:lnTo>
                      <a:lnTo>
                        <a:pt x="46" y="26"/>
                      </a:lnTo>
                      <a:lnTo>
                        <a:pt x="47"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5" name="Freeform 246">
                  <a:extLst>
                    <a:ext uri="{FF2B5EF4-FFF2-40B4-BE49-F238E27FC236}">
                      <a16:creationId xmlns:a16="http://schemas.microsoft.com/office/drawing/2014/main" id="{A25CA9E3-4860-4E3B-A583-8BB937ACCED7}"/>
                    </a:ext>
                  </a:extLst>
                </p:cNvPr>
                <p:cNvSpPr>
                  <a:spLocks/>
                </p:cNvSpPr>
                <p:nvPr/>
              </p:nvSpPr>
              <p:spPr bwMode="auto">
                <a:xfrm>
                  <a:off x="114" y="747"/>
                  <a:ext cx="31" cy="19"/>
                </a:xfrm>
                <a:custGeom>
                  <a:avLst/>
                  <a:gdLst>
                    <a:gd name="T0" fmla="*/ 31 w 62"/>
                    <a:gd name="T1" fmla="*/ 19 h 39"/>
                    <a:gd name="T2" fmla="*/ 30 w 62"/>
                    <a:gd name="T3" fmla="*/ 19 h 39"/>
                    <a:gd name="T4" fmla="*/ 26 w 62"/>
                    <a:gd name="T5" fmla="*/ 19 h 39"/>
                    <a:gd name="T6" fmla="*/ 22 w 62"/>
                    <a:gd name="T7" fmla="*/ 17 h 39"/>
                    <a:gd name="T8" fmla="*/ 17 w 62"/>
                    <a:gd name="T9" fmla="*/ 14 h 39"/>
                    <a:gd name="T10" fmla="*/ 12 w 62"/>
                    <a:gd name="T11" fmla="*/ 11 h 39"/>
                    <a:gd name="T12" fmla="*/ 7 w 62"/>
                    <a:gd name="T13" fmla="*/ 8 h 39"/>
                    <a:gd name="T14" fmla="*/ 3 w 62"/>
                    <a:gd name="T15" fmla="*/ 4 h 39"/>
                    <a:gd name="T16" fmla="*/ 0 w 62"/>
                    <a:gd name="T17" fmla="*/ 0 h 39"/>
                    <a:gd name="T18" fmla="*/ 3 w 62"/>
                    <a:gd name="T19" fmla="*/ 1 h 39"/>
                    <a:gd name="T20" fmla="*/ 7 w 62"/>
                    <a:gd name="T21" fmla="*/ 4 h 39"/>
                    <a:gd name="T22" fmla="*/ 12 w 62"/>
                    <a:gd name="T23" fmla="*/ 7 h 39"/>
                    <a:gd name="T24" fmla="*/ 18 w 62"/>
                    <a:gd name="T25" fmla="*/ 10 h 39"/>
                    <a:gd name="T26" fmla="*/ 23 w 62"/>
                    <a:gd name="T27" fmla="*/ 12 h 39"/>
                    <a:gd name="T28" fmla="*/ 28 w 62"/>
                    <a:gd name="T29" fmla="*/ 15 h 39"/>
                    <a:gd name="T30" fmla="*/ 31 w 62"/>
                    <a:gd name="T31" fmla="*/ 17 h 39"/>
                    <a:gd name="T32" fmla="*/ 31 w 62"/>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9">
                      <a:moveTo>
                        <a:pt x="62" y="38"/>
                      </a:moveTo>
                      <a:lnTo>
                        <a:pt x="59" y="39"/>
                      </a:lnTo>
                      <a:lnTo>
                        <a:pt x="52" y="38"/>
                      </a:lnTo>
                      <a:lnTo>
                        <a:pt x="44" y="35"/>
                      </a:lnTo>
                      <a:lnTo>
                        <a:pt x="33" y="29"/>
                      </a:lnTo>
                      <a:lnTo>
                        <a:pt x="23" y="23"/>
                      </a:lnTo>
                      <a:lnTo>
                        <a:pt x="13" y="16"/>
                      </a:lnTo>
                      <a:lnTo>
                        <a:pt x="5" y="8"/>
                      </a:lnTo>
                      <a:lnTo>
                        <a:pt x="0" y="0"/>
                      </a:lnTo>
                      <a:lnTo>
                        <a:pt x="5" y="3"/>
                      </a:lnTo>
                      <a:lnTo>
                        <a:pt x="13" y="8"/>
                      </a:lnTo>
                      <a:lnTo>
                        <a:pt x="24" y="14"/>
                      </a:lnTo>
                      <a:lnTo>
                        <a:pt x="35" y="20"/>
                      </a:lnTo>
                      <a:lnTo>
                        <a:pt x="46" y="25"/>
                      </a:lnTo>
                      <a:lnTo>
                        <a:pt x="55" y="31"/>
                      </a:lnTo>
                      <a:lnTo>
                        <a:pt x="61" y="35"/>
                      </a:lnTo>
                      <a:lnTo>
                        <a:pt x="62"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6" name="Freeform 247">
                  <a:extLst>
                    <a:ext uri="{FF2B5EF4-FFF2-40B4-BE49-F238E27FC236}">
                      <a16:creationId xmlns:a16="http://schemas.microsoft.com/office/drawing/2014/main" id="{5619FA99-28DF-4DB2-81B8-D750902C62C9}"/>
                    </a:ext>
                  </a:extLst>
                </p:cNvPr>
                <p:cNvSpPr>
                  <a:spLocks/>
                </p:cNvSpPr>
                <p:nvPr/>
              </p:nvSpPr>
              <p:spPr bwMode="auto">
                <a:xfrm>
                  <a:off x="116" y="728"/>
                  <a:ext cx="34" cy="22"/>
                </a:xfrm>
                <a:custGeom>
                  <a:avLst/>
                  <a:gdLst>
                    <a:gd name="T0" fmla="*/ 34 w 68"/>
                    <a:gd name="T1" fmla="*/ 22 h 44"/>
                    <a:gd name="T2" fmla="*/ 33 w 68"/>
                    <a:gd name="T3" fmla="*/ 22 h 44"/>
                    <a:gd name="T4" fmla="*/ 29 w 68"/>
                    <a:gd name="T5" fmla="*/ 21 h 44"/>
                    <a:gd name="T6" fmla="*/ 24 w 68"/>
                    <a:gd name="T7" fmla="*/ 19 h 44"/>
                    <a:gd name="T8" fmla="*/ 18 w 68"/>
                    <a:gd name="T9" fmla="*/ 15 h 44"/>
                    <a:gd name="T10" fmla="*/ 12 w 68"/>
                    <a:gd name="T11" fmla="*/ 12 h 44"/>
                    <a:gd name="T12" fmla="*/ 7 w 68"/>
                    <a:gd name="T13" fmla="*/ 8 h 44"/>
                    <a:gd name="T14" fmla="*/ 3 w 68"/>
                    <a:gd name="T15" fmla="*/ 4 h 44"/>
                    <a:gd name="T16" fmla="*/ 0 w 68"/>
                    <a:gd name="T17" fmla="*/ 0 h 44"/>
                    <a:gd name="T18" fmla="*/ 3 w 68"/>
                    <a:gd name="T19" fmla="*/ 2 h 44"/>
                    <a:gd name="T20" fmla="*/ 7 w 68"/>
                    <a:gd name="T21" fmla="*/ 4 h 44"/>
                    <a:gd name="T22" fmla="*/ 13 w 68"/>
                    <a:gd name="T23" fmla="*/ 7 h 44"/>
                    <a:gd name="T24" fmla="*/ 19 w 68"/>
                    <a:gd name="T25" fmla="*/ 11 h 44"/>
                    <a:gd name="T26" fmla="*/ 25 w 68"/>
                    <a:gd name="T27" fmla="*/ 15 h 44"/>
                    <a:gd name="T28" fmla="*/ 30 w 68"/>
                    <a:gd name="T29" fmla="*/ 18 h 44"/>
                    <a:gd name="T30" fmla="*/ 33 w 68"/>
                    <a:gd name="T31" fmla="*/ 20 h 44"/>
                    <a:gd name="T32" fmla="*/ 34 w 68"/>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4">
                      <a:moveTo>
                        <a:pt x="68" y="43"/>
                      </a:moveTo>
                      <a:lnTo>
                        <a:pt x="65" y="44"/>
                      </a:lnTo>
                      <a:lnTo>
                        <a:pt x="57" y="42"/>
                      </a:lnTo>
                      <a:lnTo>
                        <a:pt x="47" y="37"/>
                      </a:lnTo>
                      <a:lnTo>
                        <a:pt x="35" y="30"/>
                      </a:lnTo>
                      <a:lnTo>
                        <a:pt x="24" y="23"/>
                      </a:lnTo>
                      <a:lnTo>
                        <a:pt x="13" y="15"/>
                      </a:lnTo>
                      <a:lnTo>
                        <a:pt x="5" y="7"/>
                      </a:lnTo>
                      <a:lnTo>
                        <a:pt x="0" y="0"/>
                      </a:lnTo>
                      <a:lnTo>
                        <a:pt x="5" y="4"/>
                      </a:lnTo>
                      <a:lnTo>
                        <a:pt x="14" y="8"/>
                      </a:lnTo>
                      <a:lnTo>
                        <a:pt x="26" y="14"/>
                      </a:lnTo>
                      <a:lnTo>
                        <a:pt x="38" y="21"/>
                      </a:lnTo>
                      <a:lnTo>
                        <a:pt x="50" y="29"/>
                      </a:lnTo>
                      <a:lnTo>
                        <a:pt x="59" y="35"/>
                      </a:lnTo>
                      <a:lnTo>
                        <a:pt x="66" y="39"/>
                      </a:lnTo>
                      <a:lnTo>
                        <a:pt x="68"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7" name="Freeform 248">
                  <a:extLst>
                    <a:ext uri="{FF2B5EF4-FFF2-40B4-BE49-F238E27FC236}">
                      <a16:creationId xmlns:a16="http://schemas.microsoft.com/office/drawing/2014/main" id="{08029B29-9FE5-4DCF-AA9E-CE4EE2AEE101}"/>
                    </a:ext>
                  </a:extLst>
                </p:cNvPr>
                <p:cNvSpPr>
                  <a:spLocks/>
                </p:cNvSpPr>
                <p:nvPr/>
              </p:nvSpPr>
              <p:spPr bwMode="auto">
                <a:xfrm>
                  <a:off x="119" y="716"/>
                  <a:ext cx="27" cy="23"/>
                </a:xfrm>
                <a:custGeom>
                  <a:avLst/>
                  <a:gdLst>
                    <a:gd name="T0" fmla="*/ 27 w 56"/>
                    <a:gd name="T1" fmla="*/ 23 h 46"/>
                    <a:gd name="T2" fmla="*/ 25 w 56"/>
                    <a:gd name="T3" fmla="*/ 23 h 46"/>
                    <a:gd name="T4" fmla="*/ 22 w 56"/>
                    <a:gd name="T5" fmla="*/ 22 h 46"/>
                    <a:gd name="T6" fmla="*/ 18 w 56"/>
                    <a:gd name="T7" fmla="*/ 19 h 46"/>
                    <a:gd name="T8" fmla="*/ 14 w 56"/>
                    <a:gd name="T9" fmla="*/ 15 h 46"/>
                    <a:gd name="T10" fmla="*/ 9 w 56"/>
                    <a:gd name="T11" fmla="*/ 11 h 46"/>
                    <a:gd name="T12" fmla="*/ 4 w 56"/>
                    <a:gd name="T13" fmla="*/ 7 h 46"/>
                    <a:gd name="T14" fmla="*/ 1 w 56"/>
                    <a:gd name="T15" fmla="*/ 3 h 46"/>
                    <a:gd name="T16" fmla="*/ 0 w 56"/>
                    <a:gd name="T17" fmla="*/ 0 h 46"/>
                    <a:gd name="T18" fmla="*/ 3 w 56"/>
                    <a:gd name="T19" fmla="*/ 2 h 46"/>
                    <a:gd name="T20" fmla="*/ 7 w 56"/>
                    <a:gd name="T21" fmla="*/ 5 h 46"/>
                    <a:gd name="T22" fmla="*/ 11 w 56"/>
                    <a:gd name="T23" fmla="*/ 8 h 46"/>
                    <a:gd name="T24" fmla="*/ 16 w 56"/>
                    <a:gd name="T25" fmla="*/ 12 h 46"/>
                    <a:gd name="T26" fmla="*/ 21 w 56"/>
                    <a:gd name="T27" fmla="*/ 16 h 46"/>
                    <a:gd name="T28" fmla="*/ 25 w 56"/>
                    <a:gd name="T29" fmla="*/ 19 h 46"/>
                    <a:gd name="T30" fmla="*/ 27 w 56"/>
                    <a:gd name="T31" fmla="*/ 22 h 46"/>
                    <a:gd name="T32" fmla="*/ 27 w 56"/>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46">
                      <a:moveTo>
                        <a:pt x="56" y="46"/>
                      </a:moveTo>
                      <a:lnTo>
                        <a:pt x="52" y="46"/>
                      </a:lnTo>
                      <a:lnTo>
                        <a:pt x="46" y="43"/>
                      </a:lnTo>
                      <a:lnTo>
                        <a:pt x="37" y="37"/>
                      </a:lnTo>
                      <a:lnTo>
                        <a:pt x="28" y="30"/>
                      </a:lnTo>
                      <a:lnTo>
                        <a:pt x="18" y="22"/>
                      </a:lnTo>
                      <a:lnTo>
                        <a:pt x="9" y="14"/>
                      </a:lnTo>
                      <a:lnTo>
                        <a:pt x="3" y="6"/>
                      </a:lnTo>
                      <a:lnTo>
                        <a:pt x="0" y="0"/>
                      </a:lnTo>
                      <a:lnTo>
                        <a:pt x="6" y="3"/>
                      </a:lnTo>
                      <a:lnTo>
                        <a:pt x="14" y="9"/>
                      </a:lnTo>
                      <a:lnTo>
                        <a:pt x="23" y="16"/>
                      </a:lnTo>
                      <a:lnTo>
                        <a:pt x="34" y="23"/>
                      </a:lnTo>
                      <a:lnTo>
                        <a:pt x="43" y="31"/>
                      </a:lnTo>
                      <a:lnTo>
                        <a:pt x="51" y="37"/>
                      </a:lnTo>
                      <a:lnTo>
                        <a:pt x="56" y="43"/>
                      </a:lnTo>
                      <a:lnTo>
                        <a:pt x="56"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8" name="Freeform 249">
                  <a:extLst>
                    <a:ext uri="{FF2B5EF4-FFF2-40B4-BE49-F238E27FC236}">
                      <a16:creationId xmlns:a16="http://schemas.microsoft.com/office/drawing/2014/main" id="{82B95954-A32D-4731-91C2-8A76736E1F26}"/>
                    </a:ext>
                  </a:extLst>
                </p:cNvPr>
                <p:cNvSpPr>
                  <a:spLocks/>
                </p:cNvSpPr>
                <p:nvPr/>
              </p:nvSpPr>
              <p:spPr bwMode="auto">
                <a:xfrm>
                  <a:off x="123" y="707"/>
                  <a:ext cx="22" cy="19"/>
                </a:xfrm>
                <a:custGeom>
                  <a:avLst/>
                  <a:gdLst>
                    <a:gd name="T0" fmla="*/ 22 w 45"/>
                    <a:gd name="T1" fmla="*/ 19 h 39"/>
                    <a:gd name="T2" fmla="*/ 21 w 45"/>
                    <a:gd name="T3" fmla="*/ 19 h 39"/>
                    <a:gd name="T4" fmla="*/ 18 w 45"/>
                    <a:gd name="T5" fmla="*/ 18 h 39"/>
                    <a:gd name="T6" fmla="*/ 15 w 45"/>
                    <a:gd name="T7" fmla="*/ 17 h 39"/>
                    <a:gd name="T8" fmla="*/ 11 w 45"/>
                    <a:gd name="T9" fmla="*/ 14 h 39"/>
                    <a:gd name="T10" fmla="*/ 7 w 45"/>
                    <a:gd name="T11" fmla="*/ 11 h 39"/>
                    <a:gd name="T12" fmla="*/ 4 w 45"/>
                    <a:gd name="T13" fmla="*/ 7 h 39"/>
                    <a:gd name="T14" fmla="*/ 1 w 45"/>
                    <a:gd name="T15" fmla="*/ 4 h 39"/>
                    <a:gd name="T16" fmla="*/ 0 w 45"/>
                    <a:gd name="T17" fmla="*/ 0 h 39"/>
                    <a:gd name="T18" fmla="*/ 2 w 45"/>
                    <a:gd name="T19" fmla="*/ 2 h 39"/>
                    <a:gd name="T20" fmla="*/ 6 w 45"/>
                    <a:gd name="T21" fmla="*/ 5 h 39"/>
                    <a:gd name="T22" fmla="*/ 9 w 45"/>
                    <a:gd name="T23" fmla="*/ 7 h 39"/>
                    <a:gd name="T24" fmla="*/ 14 w 45"/>
                    <a:gd name="T25" fmla="*/ 10 h 39"/>
                    <a:gd name="T26" fmla="*/ 17 w 45"/>
                    <a:gd name="T27" fmla="*/ 13 h 39"/>
                    <a:gd name="T28" fmla="*/ 21 w 45"/>
                    <a:gd name="T29" fmla="*/ 16 h 39"/>
                    <a:gd name="T30" fmla="*/ 22 w 45"/>
                    <a:gd name="T31" fmla="*/ 18 h 39"/>
                    <a:gd name="T32" fmla="*/ 22 w 45"/>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39">
                      <a:moveTo>
                        <a:pt x="45" y="39"/>
                      </a:moveTo>
                      <a:lnTo>
                        <a:pt x="43" y="39"/>
                      </a:lnTo>
                      <a:lnTo>
                        <a:pt x="37" y="37"/>
                      </a:lnTo>
                      <a:lnTo>
                        <a:pt x="30" y="34"/>
                      </a:lnTo>
                      <a:lnTo>
                        <a:pt x="23" y="29"/>
                      </a:lnTo>
                      <a:lnTo>
                        <a:pt x="15" y="22"/>
                      </a:lnTo>
                      <a:lnTo>
                        <a:pt x="8" y="15"/>
                      </a:lnTo>
                      <a:lnTo>
                        <a:pt x="3" y="9"/>
                      </a:lnTo>
                      <a:lnTo>
                        <a:pt x="0" y="0"/>
                      </a:lnTo>
                      <a:lnTo>
                        <a:pt x="5" y="5"/>
                      </a:lnTo>
                      <a:lnTo>
                        <a:pt x="12" y="10"/>
                      </a:lnTo>
                      <a:lnTo>
                        <a:pt x="19" y="15"/>
                      </a:lnTo>
                      <a:lnTo>
                        <a:pt x="28" y="21"/>
                      </a:lnTo>
                      <a:lnTo>
                        <a:pt x="35" y="27"/>
                      </a:lnTo>
                      <a:lnTo>
                        <a:pt x="42" y="33"/>
                      </a:lnTo>
                      <a:lnTo>
                        <a:pt x="45" y="36"/>
                      </a:lnTo>
                      <a:lnTo>
                        <a:pt x="45"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9" name="Freeform 250">
                  <a:extLst>
                    <a:ext uri="{FF2B5EF4-FFF2-40B4-BE49-F238E27FC236}">
                      <a16:creationId xmlns:a16="http://schemas.microsoft.com/office/drawing/2014/main" id="{E292D574-4C74-45AA-9A25-4ECF04B17A8B}"/>
                    </a:ext>
                  </a:extLst>
                </p:cNvPr>
                <p:cNvSpPr>
                  <a:spLocks/>
                </p:cNvSpPr>
                <p:nvPr/>
              </p:nvSpPr>
              <p:spPr bwMode="auto">
                <a:xfrm>
                  <a:off x="129" y="698"/>
                  <a:ext cx="16" cy="16"/>
                </a:xfrm>
                <a:custGeom>
                  <a:avLst/>
                  <a:gdLst>
                    <a:gd name="T0" fmla="*/ 16 w 32"/>
                    <a:gd name="T1" fmla="*/ 16 h 33"/>
                    <a:gd name="T2" fmla="*/ 15 w 32"/>
                    <a:gd name="T3" fmla="*/ 16 h 33"/>
                    <a:gd name="T4" fmla="*/ 13 w 32"/>
                    <a:gd name="T5" fmla="*/ 15 h 33"/>
                    <a:gd name="T6" fmla="*/ 10 w 32"/>
                    <a:gd name="T7" fmla="*/ 13 h 33"/>
                    <a:gd name="T8" fmla="*/ 7 w 32"/>
                    <a:gd name="T9" fmla="*/ 10 h 33"/>
                    <a:gd name="T10" fmla="*/ 4 w 32"/>
                    <a:gd name="T11" fmla="*/ 7 h 33"/>
                    <a:gd name="T12" fmla="*/ 2 w 32"/>
                    <a:gd name="T13" fmla="*/ 4 h 33"/>
                    <a:gd name="T14" fmla="*/ 1 w 32"/>
                    <a:gd name="T15" fmla="*/ 1 h 33"/>
                    <a:gd name="T16" fmla="*/ 0 w 32"/>
                    <a:gd name="T17" fmla="*/ 0 h 33"/>
                    <a:gd name="T18" fmla="*/ 4 w 32"/>
                    <a:gd name="T19" fmla="*/ 3 h 33"/>
                    <a:gd name="T20" fmla="*/ 9 w 32"/>
                    <a:gd name="T21" fmla="*/ 8 h 33"/>
                    <a:gd name="T22" fmla="*/ 14 w 32"/>
                    <a:gd name="T23" fmla="*/ 13 h 33"/>
                    <a:gd name="T24" fmla="*/ 16 w 32"/>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3">
                      <a:moveTo>
                        <a:pt x="32" y="33"/>
                      </a:moveTo>
                      <a:lnTo>
                        <a:pt x="30" y="33"/>
                      </a:lnTo>
                      <a:lnTo>
                        <a:pt x="25" y="31"/>
                      </a:lnTo>
                      <a:lnTo>
                        <a:pt x="20" y="27"/>
                      </a:lnTo>
                      <a:lnTo>
                        <a:pt x="14" y="21"/>
                      </a:lnTo>
                      <a:lnTo>
                        <a:pt x="8" y="15"/>
                      </a:lnTo>
                      <a:lnTo>
                        <a:pt x="3" y="9"/>
                      </a:lnTo>
                      <a:lnTo>
                        <a:pt x="1" y="3"/>
                      </a:lnTo>
                      <a:lnTo>
                        <a:pt x="0" y="0"/>
                      </a:lnTo>
                      <a:lnTo>
                        <a:pt x="8" y="7"/>
                      </a:lnTo>
                      <a:lnTo>
                        <a:pt x="18" y="17"/>
                      </a:lnTo>
                      <a:lnTo>
                        <a:pt x="28" y="27"/>
                      </a:lnTo>
                      <a:lnTo>
                        <a:pt x="32"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0" name="Freeform 251">
                  <a:extLst>
                    <a:ext uri="{FF2B5EF4-FFF2-40B4-BE49-F238E27FC236}">
                      <a16:creationId xmlns:a16="http://schemas.microsoft.com/office/drawing/2014/main" id="{C93783BC-0466-43B4-BA29-AC5B58B7FEDA}"/>
                    </a:ext>
                  </a:extLst>
                </p:cNvPr>
                <p:cNvSpPr>
                  <a:spLocks/>
                </p:cNvSpPr>
                <p:nvPr/>
              </p:nvSpPr>
              <p:spPr bwMode="auto">
                <a:xfrm>
                  <a:off x="133" y="692"/>
                  <a:ext cx="10" cy="11"/>
                </a:xfrm>
                <a:custGeom>
                  <a:avLst/>
                  <a:gdLst>
                    <a:gd name="T0" fmla="*/ 10 w 20"/>
                    <a:gd name="T1" fmla="*/ 11 h 22"/>
                    <a:gd name="T2" fmla="*/ 7 w 20"/>
                    <a:gd name="T3" fmla="*/ 11 h 22"/>
                    <a:gd name="T4" fmla="*/ 4 w 20"/>
                    <a:gd name="T5" fmla="*/ 9 h 22"/>
                    <a:gd name="T6" fmla="*/ 0 w 20"/>
                    <a:gd name="T7" fmla="*/ 5 h 22"/>
                    <a:gd name="T8" fmla="*/ 0 w 20"/>
                    <a:gd name="T9" fmla="*/ 0 h 22"/>
                    <a:gd name="T10" fmla="*/ 3 w 20"/>
                    <a:gd name="T11" fmla="*/ 5 h 22"/>
                    <a:gd name="T12" fmla="*/ 7 w 20"/>
                    <a:gd name="T13" fmla="*/ 7 h 22"/>
                    <a:gd name="T14" fmla="*/ 10 w 20"/>
                    <a:gd name="T15" fmla="*/ 10 h 22"/>
                    <a:gd name="T16" fmla="*/ 10 w 20"/>
                    <a:gd name="T17" fmla="*/ 11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22"/>
                      </a:moveTo>
                      <a:lnTo>
                        <a:pt x="14" y="21"/>
                      </a:lnTo>
                      <a:lnTo>
                        <a:pt x="7" y="17"/>
                      </a:lnTo>
                      <a:lnTo>
                        <a:pt x="0" y="9"/>
                      </a:lnTo>
                      <a:lnTo>
                        <a:pt x="0" y="0"/>
                      </a:lnTo>
                      <a:lnTo>
                        <a:pt x="5" y="9"/>
                      </a:lnTo>
                      <a:lnTo>
                        <a:pt x="14" y="14"/>
                      </a:lnTo>
                      <a:lnTo>
                        <a:pt x="20" y="19"/>
                      </a:lnTo>
                      <a:lnTo>
                        <a:pt x="20"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1" name="Freeform 252">
                  <a:extLst>
                    <a:ext uri="{FF2B5EF4-FFF2-40B4-BE49-F238E27FC236}">
                      <a16:creationId xmlns:a16="http://schemas.microsoft.com/office/drawing/2014/main" id="{572500D4-5159-4F6C-B6A2-EBEEEE1AB887}"/>
                    </a:ext>
                  </a:extLst>
                </p:cNvPr>
                <p:cNvSpPr>
                  <a:spLocks/>
                </p:cNvSpPr>
                <p:nvPr/>
              </p:nvSpPr>
              <p:spPr bwMode="auto">
                <a:xfrm>
                  <a:off x="122" y="783"/>
                  <a:ext cx="14" cy="13"/>
                </a:xfrm>
                <a:custGeom>
                  <a:avLst/>
                  <a:gdLst>
                    <a:gd name="T0" fmla="*/ 0 w 28"/>
                    <a:gd name="T1" fmla="*/ 0 h 25"/>
                    <a:gd name="T2" fmla="*/ 4 w 28"/>
                    <a:gd name="T3" fmla="*/ 2 h 25"/>
                    <a:gd name="T4" fmla="*/ 9 w 28"/>
                    <a:gd name="T5" fmla="*/ 5 h 25"/>
                    <a:gd name="T6" fmla="*/ 14 w 28"/>
                    <a:gd name="T7" fmla="*/ 9 h 25"/>
                    <a:gd name="T8" fmla="*/ 14 w 28"/>
                    <a:gd name="T9" fmla="*/ 13 h 25"/>
                    <a:gd name="T10" fmla="*/ 11 w 28"/>
                    <a:gd name="T11" fmla="*/ 12 h 25"/>
                    <a:gd name="T12" fmla="*/ 7 w 28"/>
                    <a:gd name="T13" fmla="*/ 9 h 25"/>
                    <a:gd name="T14" fmla="*/ 3 w 28"/>
                    <a:gd name="T15" fmla="*/ 4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25">
                      <a:moveTo>
                        <a:pt x="0" y="0"/>
                      </a:moveTo>
                      <a:lnTo>
                        <a:pt x="7" y="3"/>
                      </a:lnTo>
                      <a:lnTo>
                        <a:pt x="17" y="10"/>
                      </a:lnTo>
                      <a:lnTo>
                        <a:pt x="27" y="18"/>
                      </a:lnTo>
                      <a:lnTo>
                        <a:pt x="28" y="25"/>
                      </a:lnTo>
                      <a:lnTo>
                        <a:pt x="22" y="24"/>
                      </a:lnTo>
                      <a:lnTo>
                        <a:pt x="14" y="17"/>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2" name="Freeform 253">
                  <a:extLst>
                    <a:ext uri="{FF2B5EF4-FFF2-40B4-BE49-F238E27FC236}">
                      <a16:creationId xmlns:a16="http://schemas.microsoft.com/office/drawing/2014/main" id="{554CF222-0891-40B8-B45C-0BCCC4327DDA}"/>
                    </a:ext>
                  </a:extLst>
                </p:cNvPr>
                <p:cNvSpPr>
                  <a:spLocks/>
                </p:cNvSpPr>
                <p:nvPr/>
              </p:nvSpPr>
              <p:spPr bwMode="auto">
                <a:xfrm>
                  <a:off x="115" y="783"/>
                  <a:ext cx="6" cy="15"/>
                </a:xfrm>
                <a:custGeom>
                  <a:avLst/>
                  <a:gdLst>
                    <a:gd name="T0" fmla="*/ 6 w 14"/>
                    <a:gd name="T1" fmla="*/ 0 h 30"/>
                    <a:gd name="T2" fmla="*/ 5 w 14"/>
                    <a:gd name="T3" fmla="*/ 3 h 30"/>
                    <a:gd name="T4" fmla="*/ 2 w 14"/>
                    <a:gd name="T5" fmla="*/ 8 h 30"/>
                    <a:gd name="T6" fmla="*/ 0 w 14"/>
                    <a:gd name="T7" fmla="*/ 12 h 30"/>
                    <a:gd name="T8" fmla="*/ 0 w 14"/>
                    <a:gd name="T9" fmla="*/ 15 h 30"/>
                    <a:gd name="T10" fmla="*/ 3 w 14"/>
                    <a:gd name="T11" fmla="*/ 14 h 30"/>
                    <a:gd name="T12" fmla="*/ 4 w 14"/>
                    <a:gd name="T13" fmla="*/ 10 h 30"/>
                    <a:gd name="T14" fmla="*/ 6 w 14"/>
                    <a:gd name="T15" fmla="*/ 4 h 30"/>
                    <a:gd name="T16" fmla="*/ 6 w 1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30">
                      <a:moveTo>
                        <a:pt x="14" y="0"/>
                      </a:moveTo>
                      <a:lnTo>
                        <a:pt x="11" y="5"/>
                      </a:lnTo>
                      <a:lnTo>
                        <a:pt x="5" y="15"/>
                      </a:lnTo>
                      <a:lnTo>
                        <a:pt x="0" y="24"/>
                      </a:lnTo>
                      <a:lnTo>
                        <a:pt x="1" y="30"/>
                      </a:lnTo>
                      <a:lnTo>
                        <a:pt x="6" y="27"/>
                      </a:lnTo>
                      <a:lnTo>
                        <a:pt x="9" y="19"/>
                      </a:lnTo>
                      <a:lnTo>
                        <a:pt x="13" y="8"/>
                      </a:lnTo>
                      <a:lnTo>
                        <a:pt x="1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3" name="Freeform 254">
                  <a:extLst>
                    <a:ext uri="{FF2B5EF4-FFF2-40B4-BE49-F238E27FC236}">
                      <a16:creationId xmlns:a16="http://schemas.microsoft.com/office/drawing/2014/main" id="{C219265F-F7C4-4A91-8A66-8492CBCD6458}"/>
                    </a:ext>
                  </a:extLst>
                </p:cNvPr>
                <p:cNvSpPr>
                  <a:spLocks/>
                </p:cNvSpPr>
                <p:nvPr/>
              </p:nvSpPr>
              <p:spPr bwMode="auto">
                <a:xfrm>
                  <a:off x="123" y="786"/>
                  <a:ext cx="4" cy="17"/>
                </a:xfrm>
                <a:custGeom>
                  <a:avLst/>
                  <a:gdLst>
                    <a:gd name="T0" fmla="*/ 0 w 9"/>
                    <a:gd name="T1" fmla="*/ 0 h 33"/>
                    <a:gd name="T2" fmla="*/ 0 w 9"/>
                    <a:gd name="T3" fmla="*/ 3 h 33"/>
                    <a:gd name="T4" fmla="*/ 0 w 9"/>
                    <a:gd name="T5" fmla="*/ 9 h 33"/>
                    <a:gd name="T6" fmla="*/ 1 w 9"/>
                    <a:gd name="T7" fmla="*/ 14 h 33"/>
                    <a:gd name="T8" fmla="*/ 2 w 9"/>
                    <a:gd name="T9" fmla="*/ 17 h 33"/>
                    <a:gd name="T10" fmla="*/ 4 w 9"/>
                    <a:gd name="T11" fmla="*/ 14 h 33"/>
                    <a:gd name="T12" fmla="*/ 3 w 9"/>
                    <a:gd name="T13" fmla="*/ 9 h 33"/>
                    <a:gd name="T14" fmla="*/ 1 w 9"/>
                    <a:gd name="T15" fmla="*/ 4 h 33"/>
                    <a:gd name="T16" fmla="*/ 0 w 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33">
                      <a:moveTo>
                        <a:pt x="0" y="0"/>
                      </a:moveTo>
                      <a:lnTo>
                        <a:pt x="0" y="5"/>
                      </a:lnTo>
                      <a:lnTo>
                        <a:pt x="0" y="17"/>
                      </a:lnTo>
                      <a:lnTo>
                        <a:pt x="2" y="28"/>
                      </a:lnTo>
                      <a:lnTo>
                        <a:pt x="5" y="33"/>
                      </a:lnTo>
                      <a:lnTo>
                        <a:pt x="9" y="28"/>
                      </a:lnTo>
                      <a:lnTo>
                        <a:pt x="6" y="18"/>
                      </a:lnTo>
                      <a:lnTo>
                        <a:pt x="3"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4" name="Freeform 255">
                  <a:extLst>
                    <a:ext uri="{FF2B5EF4-FFF2-40B4-BE49-F238E27FC236}">
                      <a16:creationId xmlns:a16="http://schemas.microsoft.com/office/drawing/2014/main" id="{3D0526B7-7676-4AD7-A7B3-304BFEAAC7BA}"/>
                    </a:ext>
                  </a:extLst>
                </p:cNvPr>
                <p:cNvSpPr>
                  <a:spLocks/>
                </p:cNvSpPr>
                <p:nvPr/>
              </p:nvSpPr>
              <p:spPr bwMode="auto">
                <a:xfrm>
                  <a:off x="107" y="778"/>
                  <a:ext cx="12" cy="15"/>
                </a:xfrm>
                <a:custGeom>
                  <a:avLst/>
                  <a:gdLst>
                    <a:gd name="T0" fmla="*/ 12 w 25"/>
                    <a:gd name="T1" fmla="*/ 0 h 30"/>
                    <a:gd name="T2" fmla="*/ 10 w 25"/>
                    <a:gd name="T3" fmla="*/ 5 h 30"/>
                    <a:gd name="T4" fmla="*/ 6 w 25"/>
                    <a:gd name="T5" fmla="*/ 11 h 30"/>
                    <a:gd name="T6" fmla="*/ 3 w 25"/>
                    <a:gd name="T7" fmla="*/ 15 h 30"/>
                    <a:gd name="T8" fmla="*/ 0 w 25"/>
                    <a:gd name="T9" fmla="*/ 15 h 30"/>
                    <a:gd name="T10" fmla="*/ 0 w 25"/>
                    <a:gd name="T11" fmla="*/ 12 h 30"/>
                    <a:gd name="T12" fmla="*/ 4 w 25"/>
                    <a:gd name="T13" fmla="*/ 8 h 30"/>
                    <a:gd name="T14" fmla="*/ 9 w 25"/>
                    <a:gd name="T15" fmla="*/ 3 h 30"/>
                    <a:gd name="T16" fmla="*/ 12 w 25"/>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0">
                      <a:moveTo>
                        <a:pt x="25" y="0"/>
                      </a:moveTo>
                      <a:lnTo>
                        <a:pt x="20" y="9"/>
                      </a:lnTo>
                      <a:lnTo>
                        <a:pt x="13" y="21"/>
                      </a:lnTo>
                      <a:lnTo>
                        <a:pt x="6" y="29"/>
                      </a:lnTo>
                      <a:lnTo>
                        <a:pt x="0" y="30"/>
                      </a:lnTo>
                      <a:lnTo>
                        <a:pt x="1" y="24"/>
                      </a:lnTo>
                      <a:lnTo>
                        <a:pt x="9" y="15"/>
                      </a:lnTo>
                      <a:lnTo>
                        <a:pt x="18" y="6"/>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5" name="Freeform 256">
                  <a:extLst>
                    <a:ext uri="{FF2B5EF4-FFF2-40B4-BE49-F238E27FC236}">
                      <a16:creationId xmlns:a16="http://schemas.microsoft.com/office/drawing/2014/main" id="{A63512FF-F727-4F16-A104-E9E51078185E}"/>
                    </a:ext>
                  </a:extLst>
                </p:cNvPr>
                <p:cNvSpPr>
                  <a:spLocks/>
                </p:cNvSpPr>
                <p:nvPr/>
              </p:nvSpPr>
              <p:spPr bwMode="auto">
                <a:xfrm>
                  <a:off x="108" y="695"/>
                  <a:ext cx="22" cy="4"/>
                </a:xfrm>
                <a:custGeom>
                  <a:avLst/>
                  <a:gdLst>
                    <a:gd name="T0" fmla="*/ 22 w 43"/>
                    <a:gd name="T1" fmla="*/ 4 h 9"/>
                    <a:gd name="T2" fmla="*/ 20 w 43"/>
                    <a:gd name="T3" fmla="*/ 4 h 9"/>
                    <a:gd name="T4" fmla="*/ 16 w 43"/>
                    <a:gd name="T5" fmla="*/ 4 h 9"/>
                    <a:gd name="T6" fmla="*/ 13 w 43"/>
                    <a:gd name="T7" fmla="*/ 4 h 9"/>
                    <a:gd name="T8" fmla="*/ 9 w 43"/>
                    <a:gd name="T9" fmla="*/ 4 h 9"/>
                    <a:gd name="T10" fmla="*/ 6 w 43"/>
                    <a:gd name="T11" fmla="*/ 4 h 9"/>
                    <a:gd name="T12" fmla="*/ 3 w 43"/>
                    <a:gd name="T13" fmla="*/ 4 h 9"/>
                    <a:gd name="T14" fmla="*/ 1 w 43"/>
                    <a:gd name="T15" fmla="*/ 3 h 9"/>
                    <a:gd name="T16" fmla="*/ 0 w 43"/>
                    <a:gd name="T17" fmla="*/ 2 h 9"/>
                    <a:gd name="T18" fmla="*/ 1 w 43"/>
                    <a:gd name="T19" fmla="*/ 0 h 9"/>
                    <a:gd name="T20" fmla="*/ 2 w 43"/>
                    <a:gd name="T21" fmla="*/ 0 h 9"/>
                    <a:gd name="T22" fmla="*/ 5 w 43"/>
                    <a:gd name="T23" fmla="*/ 0 h 9"/>
                    <a:gd name="T24" fmla="*/ 9 w 43"/>
                    <a:gd name="T25" fmla="*/ 1 h 9"/>
                    <a:gd name="T26" fmla="*/ 12 w 43"/>
                    <a:gd name="T27" fmla="*/ 2 h 9"/>
                    <a:gd name="T28" fmla="*/ 16 w 43"/>
                    <a:gd name="T29" fmla="*/ 3 h 9"/>
                    <a:gd name="T30" fmla="*/ 19 w 43"/>
                    <a:gd name="T31" fmla="*/ 3 h 9"/>
                    <a:gd name="T32" fmla="*/ 22 w 43"/>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9">
                      <a:moveTo>
                        <a:pt x="43" y="8"/>
                      </a:moveTo>
                      <a:lnTo>
                        <a:pt x="39" y="8"/>
                      </a:lnTo>
                      <a:lnTo>
                        <a:pt x="32" y="9"/>
                      </a:lnTo>
                      <a:lnTo>
                        <a:pt x="25" y="9"/>
                      </a:lnTo>
                      <a:lnTo>
                        <a:pt x="18" y="9"/>
                      </a:lnTo>
                      <a:lnTo>
                        <a:pt x="11" y="9"/>
                      </a:lnTo>
                      <a:lnTo>
                        <a:pt x="5" y="8"/>
                      </a:lnTo>
                      <a:lnTo>
                        <a:pt x="2" y="6"/>
                      </a:lnTo>
                      <a:lnTo>
                        <a:pt x="0" y="4"/>
                      </a:lnTo>
                      <a:lnTo>
                        <a:pt x="1" y="1"/>
                      </a:lnTo>
                      <a:lnTo>
                        <a:pt x="4" y="0"/>
                      </a:lnTo>
                      <a:lnTo>
                        <a:pt x="10" y="0"/>
                      </a:lnTo>
                      <a:lnTo>
                        <a:pt x="17" y="3"/>
                      </a:lnTo>
                      <a:lnTo>
                        <a:pt x="24" y="4"/>
                      </a:lnTo>
                      <a:lnTo>
                        <a:pt x="32" y="6"/>
                      </a:lnTo>
                      <a:lnTo>
                        <a:pt x="38" y="7"/>
                      </a:lnTo>
                      <a:lnTo>
                        <a:pt x="43"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6" name="Freeform 257">
                  <a:extLst>
                    <a:ext uri="{FF2B5EF4-FFF2-40B4-BE49-F238E27FC236}">
                      <a16:creationId xmlns:a16="http://schemas.microsoft.com/office/drawing/2014/main" id="{02E7D6AF-3B96-40F6-9311-AD84771DBCE5}"/>
                    </a:ext>
                  </a:extLst>
                </p:cNvPr>
                <p:cNvSpPr>
                  <a:spLocks/>
                </p:cNvSpPr>
                <p:nvPr/>
              </p:nvSpPr>
              <p:spPr bwMode="auto">
                <a:xfrm>
                  <a:off x="112" y="686"/>
                  <a:ext cx="21" cy="7"/>
                </a:xfrm>
                <a:custGeom>
                  <a:avLst/>
                  <a:gdLst>
                    <a:gd name="T0" fmla="*/ 21 w 43"/>
                    <a:gd name="T1" fmla="*/ 7 h 15"/>
                    <a:gd name="T2" fmla="*/ 19 w 43"/>
                    <a:gd name="T3" fmla="*/ 7 h 15"/>
                    <a:gd name="T4" fmla="*/ 16 w 43"/>
                    <a:gd name="T5" fmla="*/ 7 h 15"/>
                    <a:gd name="T6" fmla="*/ 13 w 43"/>
                    <a:gd name="T7" fmla="*/ 6 h 15"/>
                    <a:gd name="T8" fmla="*/ 9 w 43"/>
                    <a:gd name="T9" fmla="*/ 5 h 15"/>
                    <a:gd name="T10" fmla="*/ 6 w 43"/>
                    <a:gd name="T11" fmla="*/ 5 h 15"/>
                    <a:gd name="T12" fmla="*/ 3 w 43"/>
                    <a:gd name="T13" fmla="*/ 4 h 15"/>
                    <a:gd name="T14" fmla="*/ 1 w 43"/>
                    <a:gd name="T15" fmla="*/ 2 h 15"/>
                    <a:gd name="T16" fmla="*/ 0 w 43"/>
                    <a:gd name="T17" fmla="*/ 1 h 15"/>
                    <a:gd name="T18" fmla="*/ 1 w 43"/>
                    <a:gd name="T19" fmla="*/ 0 h 15"/>
                    <a:gd name="T20" fmla="*/ 3 w 43"/>
                    <a:gd name="T21" fmla="*/ 0 h 15"/>
                    <a:gd name="T22" fmla="*/ 6 w 43"/>
                    <a:gd name="T23" fmla="*/ 0 h 15"/>
                    <a:gd name="T24" fmla="*/ 9 w 43"/>
                    <a:gd name="T25" fmla="*/ 2 h 15"/>
                    <a:gd name="T26" fmla="*/ 13 w 43"/>
                    <a:gd name="T27" fmla="*/ 4 h 15"/>
                    <a:gd name="T28" fmla="*/ 17 w 43"/>
                    <a:gd name="T29" fmla="*/ 5 h 15"/>
                    <a:gd name="T30" fmla="*/ 20 w 43"/>
                    <a:gd name="T31" fmla="*/ 7 h 15"/>
                    <a:gd name="T32" fmla="*/ 21 w 4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5">
                      <a:moveTo>
                        <a:pt x="43" y="15"/>
                      </a:moveTo>
                      <a:lnTo>
                        <a:pt x="38" y="15"/>
                      </a:lnTo>
                      <a:lnTo>
                        <a:pt x="33" y="14"/>
                      </a:lnTo>
                      <a:lnTo>
                        <a:pt x="26" y="13"/>
                      </a:lnTo>
                      <a:lnTo>
                        <a:pt x="19" y="11"/>
                      </a:lnTo>
                      <a:lnTo>
                        <a:pt x="12" y="10"/>
                      </a:lnTo>
                      <a:lnTo>
                        <a:pt x="6" y="8"/>
                      </a:lnTo>
                      <a:lnTo>
                        <a:pt x="3" y="5"/>
                      </a:lnTo>
                      <a:lnTo>
                        <a:pt x="0" y="2"/>
                      </a:lnTo>
                      <a:lnTo>
                        <a:pt x="2" y="0"/>
                      </a:lnTo>
                      <a:lnTo>
                        <a:pt x="6" y="0"/>
                      </a:lnTo>
                      <a:lnTo>
                        <a:pt x="12" y="1"/>
                      </a:lnTo>
                      <a:lnTo>
                        <a:pt x="19" y="5"/>
                      </a:lnTo>
                      <a:lnTo>
                        <a:pt x="27" y="8"/>
                      </a:lnTo>
                      <a:lnTo>
                        <a:pt x="34" y="10"/>
                      </a:lnTo>
                      <a:lnTo>
                        <a:pt x="40" y="14"/>
                      </a:lnTo>
                      <a:lnTo>
                        <a:pt x="43"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7" name="Freeform 258">
                  <a:extLst>
                    <a:ext uri="{FF2B5EF4-FFF2-40B4-BE49-F238E27FC236}">
                      <a16:creationId xmlns:a16="http://schemas.microsoft.com/office/drawing/2014/main" id="{8C9CFFF7-A18D-4928-A6E3-1E0A05E519B0}"/>
                    </a:ext>
                  </a:extLst>
                </p:cNvPr>
                <p:cNvSpPr>
                  <a:spLocks/>
                </p:cNvSpPr>
                <p:nvPr/>
              </p:nvSpPr>
              <p:spPr bwMode="auto">
                <a:xfrm>
                  <a:off x="102" y="706"/>
                  <a:ext cx="21" cy="4"/>
                </a:xfrm>
                <a:custGeom>
                  <a:avLst/>
                  <a:gdLst>
                    <a:gd name="T0" fmla="*/ 21 w 40"/>
                    <a:gd name="T1" fmla="*/ 2 h 9"/>
                    <a:gd name="T2" fmla="*/ 20 w 40"/>
                    <a:gd name="T3" fmla="*/ 3 h 9"/>
                    <a:gd name="T4" fmla="*/ 18 w 40"/>
                    <a:gd name="T5" fmla="*/ 3 h 9"/>
                    <a:gd name="T6" fmla="*/ 15 w 40"/>
                    <a:gd name="T7" fmla="*/ 4 h 9"/>
                    <a:gd name="T8" fmla="*/ 12 w 40"/>
                    <a:gd name="T9" fmla="*/ 4 h 9"/>
                    <a:gd name="T10" fmla="*/ 7 w 40"/>
                    <a:gd name="T11" fmla="*/ 4 h 9"/>
                    <a:gd name="T12" fmla="*/ 4 w 40"/>
                    <a:gd name="T13" fmla="*/ 4 h 9"/>
                    <a:gd name="T14" fmla="*/ 1 w 40"/>
                    <a:gd name="T15" fmla="*/ 3 h 9"/>
                    <a:gd name="T16" fmla="*/ 0 w 40"/>
                    <a:gd name="T17" fmla="*/ 2 h 9"/>
                    <a:gd name="T18" fmla="*/ 0 w 40"/>
                    <a:gd name="T19" fmla="*/ 0 h 9"/>
                    <a:gd name="T20" fmla="*/ 1 w 40"/>
                    <a:gd name="T21" fmla="*/ 0 h 9"/>
                    <a:gd name="T22" fmla="*/ 4 w 40"/>
                    <a:gd name="T23" fmla="*/ 0 h 9"/>
                    <a:gd name="T24" fmla="*/ 7 w 40"/>
                    <a:gd name="T25" fmla="*/ 0 h 9"/>
                    <a:gd name="T26" fmla="*/ 11 w 40"/>
                    <a:gd name="T27" fmla="*/ 1 h 9"/>
                    <a:gd name="T28" fmla="*/ 15 w 40"/>
                    <a:gd name="T29" fmla="*/ 1 h 9"/>
                    <a:gd name="T30" fmla="*/ 18 w 40"/>
                    <a:gd name="T31" fmla="*/ 2 h 9"/>
                    <a:gd name="T32" fmla="*/ 21 w 40"/>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9">
                      <a:moveTo>
                        <a:pt x="40" y="4"/>
                      </a:moveTo>
                      <a:lnTo>
                        <a:pt x="39" y="6"/>
                      </a:lnTo>
                      <a:lnTo>
                        <a:pt x="35" y="7"/>
                      </a:lnTo>
                      <a:lnTo>
                        <a:pt x="29" y="8"/>
                      </a:lnTo>
                      <a:lnTo>
                        <a:pt x="22" y="9"/>
                      </a:lnTo>
                      <a:lnTo>
                        <a:pt x="14" y="9"/>
                      </a:lnTo>
                      <a:lnTo>
                        <a:pt x="8" y="8"/>
                      </a:lnTo>
                      <a:lnTo>
                        <a:pt x="2" y="7"/>
                      </a:lnTo>
                      <a:lnTo>
                        <a:pt x="0" y="4"/>
                      </a:lnTo>
                      <a:lnTo>
                        <a:pt x="0" y="1"/>
                      </a:lnTo>
                      <a:lnTo>
                        <a:pt x="2" y="0"/>
                      </a:lnTo>
                      <a:lnTo>
                        <a:pt x="8" y="0"/>
                      </a:lnTo>
                      <a:lnTo>
                        <a:pt x="14" y="1"/>
                      </a:lnTo>
                      <a:lnTo>
                        <a:pt x="21" y="2"/>
                      </a:lnTo>
                      <a:lnTo>
                        <a:pt x="29" y="2"/>
                      </a:lnTo>
                      <a:lnTo>
                        <a:pt x="35" y="4"/>
                      </a:lnTo>
                      <a:lnTo>
                        <a:pt x="40"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8" name="Freeform 259">
                  <a:extLst>
                    <a:ext uri="{FF2B5EF4-FFF2-40B4-BE49-F238E27FC236}">
                      <a16:creationId xmlns:a16="http://schemas.microsoft.com/office/drawing/2014/main" id="{41D6E356-8E53-4B54-8BD3-EEFA12A83101}"/>
                    </a:ext>
                  </a:extLst>
                </p:cNvPr>
                <p:cNvSpPr>
                  <a:spLocks/>
                </p:cNvSpPr>
                <p:nvPr/>
              </p:nvSpPr>
              <p:spPr bwMode="auto">
                <a:xfrm>
                  <a:off x="97" y="715"/>
                  <a:ext cx="23" cy="8"/>
                </a:xfrm>
                <a:custGeom>
                  <a:avLst/>
                  <a:gdLst>
                    <a:gd name="T0" fmla="*/ 23 w 48"/>
                    <a:gd name="T1" fmla="*/ 0 h 15"/>
                    <a:gd name="T2" fmla="*/ 20 w 48"/>
                    <a:gd name="T3" fmla="*/ 2 h 15"/>
                    <a:gd name="T4" fmla="*/ 17 w 48"/>
                    <a:gd name="T5" fmla="*/ 4 h 15"/>
                    <a:gd name="T6" fmla="*/ 13 w 48"/>
                    <a:gd name="T7" fmla="*/ 5 h 15"/>
                    <a:gd name="T8" fmla="*/ 10 w 48"/>
                    <a:gd name="T9" fmla="*/ 6 h 15"/>
                    <a:gd name="T10" fmla="*/ 6 w 48"/>
                    <a:gd name="T11" fmla="*/ 7 h 15"/>
                    <a:gd name="T12" fmla="*/ 3 w 48"/>
                    <a:gd name="T13" fmla="*/ 8 h 15"/>
                    <a:gd name="T14" fmla="*/ 1 w 48"/>
                    <a:gd name="T15" fmla="*/ 7 h 15"/>
                    <a:gd name="T16" fmla="*/ 0 w 48"/>
                    <a:gd name="T17" fmla="*/ 6 h 15"/>
                    <a:gd name="T18" fmla="*/ 1 w 48"/>
                    <a:gd name="T19" fmla="*/ 4 h 15"/>
                    <a:gd name="T20" fmla="*/ 2 w 48"/>
                    <a:gd name="T21" fmla="*/ 3 h 15"/>
                    <a:gd name="T22" fmla="*/ 6 w 48"/>
                    <a:gd name="T23" fmla="*/ 2 h 15"/>
                    <a:gd name="T24" fmla="*/ 10 w 48"/>
                    <a:gd name="T25" fmla="*/ 2 h 15"/>
                    <a:gd name="T26" fmla="*/ 13 w 48"/>
                    <a:gd name="T27" fmla="*/ 2 h 15"/>
                    <a:gd name="T28" fmla="*/ 17 w 48"/>
                    <a:gd name="T29" fmla="*/ 1 h 15"/>
                    <a:gd name="T30" fmla="*/ 21 w 48"/>
                    <a:gd name="T31" fmla="*/ 1 h 15"/>
                    <a:gd name="T32" fmla="*/ 23 w 4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5">
                      <a:moveTo>
                        <a:pt x="48" y="0"/>
                      </a:moveTo>
                      <a:lnTo>
                        <a:pt x="42" y="3"/>
                      </a:lnTo>
                      <a:lnTo>
                        <a:pt x="36" y="7"/>
                      </a:lnTo>
                      <a:lnTo>
                        <a:pt x="28" y="9"/>
                      </a:lnTo>
                      <a:lnTo>
                        <a:pt x="20" y="12"/>
                      </a:lnTo>
                      <a:lnTo>
                        <a:pt x="13" y="14"/>
                      </a:lnTo>
                      <a:lnTo>
                        <a:pt x="6" y="15"/>
                      </a:lnTo>
                      <a:lnTo>
                        <a:pt x="3" y="14"/>
                      </a:lnTo>
                      <a:lnTo>
                        <a:pt x="0" y="11"/>
                      </a:lnTo>
                      <a:lnTo>
                        <a:pt x="2" y="8"/>
                      </a:lnTo>
                      <a:lnTo>
                        <a:pt x="5" y="6"/>
                      </a:lnTo>
                      <a:lnTo>
                        <a:pt x="12" y="4"/>
                      </a:lnTo>
                      <a:lnTo>
                        <a:pt x="20" y="3"/>
                      </a:lnTo>
                      <a:lnTo>
                        <a:pt x="28" y="3"/>
                      </a:lnTo>
                      <a:lnTo>
                        <a:pt x="36" y="2"/>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9" name="Freeform 260">
                  <a:extLst>
                    <a:ext uri="{FF2B5EF4-FFF2-40B4-BE49-F238E27FC236}">
                      <a16:creationId xmlns:a16="http://schemas.microsoft.com/office/drawing/2014/main" id="{FDC0324A-B7E9-42F7-98F5-97047157FD00}"/>
                    </a:ext>
                  </a:extLst>
                </p:cNvPr>
                <p:cNvSpPr>
                  <a:spLocks/>
                </p:cNvSpPr>
                <p:nvPr/>
              </p:nvSpPr>
              <p:spPr bwMode="auto">
                <a:xfrm>
                  <a:off x="90" y="726"/>
                  <a:ext cx="26" cy="9"/>
                </a:xfrm>
                <a:custGeom>
                  <a:avLst/>
                  <a:gdLst>
                    <a:gd name="T0" fmla="*/ 26 w 52"/>
                    <a:gd name="T1" fmla="*/ 0 h 17"/>
                    <a:gd name="T2" fmla="*/ 24 w 52"/>
                    <a:gd name="T3" fmla="*/ 1 h 17"/>
                    <a:gd name="T4" fmla="*/ 20 w 52"/>
                    <a:gd name="T5" fmla="*/ 3 h 17"/>
                    <a:gd name="T6" fmla="*/ 16 w 52"/>
                    <a:gd name="T7" fmla="*/ 5 h 17"/>
                    <a:gd name="T8" fmla="*/ 11 w 52"/>
                    <a:gd name="T9" fmla="*/ 6 h 17"/>
                    <a:gd name="T10" fmla="*/ 7 w 52"/>
                    <a:gd name="T11" fmla="*/ 8 h 17"/>
                    <a:gd name="T12" fmla="*/ 3 w 52"/>
                    <a:gd name="T13" fmla="*/ 9 h 17"/>
                    <a:gd name="T14" fmla="*/ 1 w 52"/>
                    <a:gd name="T15" fmla="*/ 8 h 17"/>
                    <a:gd name="T16" fmla="*/ 0 w 52"/>
                    <a:gd name="T17" fmla="*/ 7 h 17"/>
                    <a:gd name="T18" fmla="*/ 1 w 52"/>
                    <a:gd name="T19" fmla="*/ 5 h 17"/>
                    <a:gd name="T20" fmla="*/ 4 w 52"/>
                    <a:gd name="T21" fmla="*/ 4 h 17"/>
                    <a:gd name="T22" fmla="*/ 8 w 52"/>
                    <a:gd name="T23" fmla="*/ 3 h 17"/>
                    <a:gd name="T24" fmla="*/ 12 w 52"/>
                    <a:gd name="T25" fmla="*/ 2 h 17"/>
                    <a:gd name="T26" fmla="*/ 17 w 52"/>
                    <a:gd name="T27" fmla="*/ 2 h 17"/>
                    <a:gd name="T28" fmla="*/ 21 w 52"/>
                    <a:gd name="T29" fmla="*/ 1 h 17"/>
                    <a:gd name="T30" fmla="*/ 24 w 52"/>
                    <a:gd name="T31" fmla="*/ 1 h 17"/>
                    <a:gd name="T32" fmla="*/ 26 w 52"/>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7">
                      <a:moveTo>
                        <a:pt x="52" y="0"/>
                      </a:moveTo>
                      <a:lnTo>
                        <a:pt x="47" y="2"/>
                      </a:lnTo>
                      <a:lnTo>
                        <a:pt x="39" y="5"/>
                      </a:lnTo>
                      <a:lnTo>
                        <a:pt x="31" y="9"/>
                      </a:lnTo>
                      <a:lnTo>
                        <a:pt x="22" y="12"/>
                      </a:lnTo>
                      <a:lnTo>
                        <a:pt x="14" y="15"/>
                      </a:lnTo>
                      <a:lnTo>
                        <a:pt x="6" y="17"/>
                      </a:lnTo>
                      <a:lnTo>
                        <a:pt x="1" y="16"/>
                      </a:lnTo>
                      <a:lnTo>
                        <a:pt x="0" y="13"/>
                      </a:lnTo>
                      <a:lnTo>
                        <a:pt x="2" y="10"/>
                      </a:lnTo>
                      <a:lnTo>
                        <a:pt x="8" y="8"/>
                      </a:lnTo>
                      <a:lnTo>
                        <a:pt x="15" y="5"/>
                      </a:lnTo>
                      <a:lnTo>
                        <a:pt x="24" y="4"/>
                      </a:lnTo>
                      <a:lnTo>
                        <a:pt x="33" y="3"/>
                      </a:lnTo>
                      <a:lnTo>
                        <a:pt x="41" y="2"/>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0" name="Freeform 261">
                  <a:extLst>
                    <a:ext uri="{FF2B5EF4-FFF2-40B4-BE49-F238E27FC236}">
                      <a16:creationId xmlns:a16="http://schemas.microsoft.com/office/drawing/2014/main" id="{B84152D3-9347-4F8C-A914-7B74E592A976}"/>
                    </a:ext>
                  </a:extLst>
                </p:cNvPr>
                <p:cNvSpPr>
                  <a:spLocks/>
                </p:cNvSpPr>
                <p:nvPr/>
              </p:nvSpPr>
              <p:spPr bwMode="auto">
                <a:xfrm>
                  <a:off x="89" y="747"/>
                  <a:ext cx="27" cy="13"/>
                </a:xfrm>
                <a:custGeom>
                  <a:avLst/>
                  <a:gdLst>
                    <a:gd name="T0" fmla="*/ 27 w 56"/>
                    <a:gd name="T1" fmla="*/ 0 h 28"/>
                    <a:gd name="T2" fmla="*/ 24 w 56"/>
                    <a:gd name="T3" fmla="*/ 2 h 28"/>
                    <a:gd name="T4" fmla="*/ 21 w 56"/>
                    <a:gd name="T5" fmla="*/ 5 h 28"/>
                    <a:gd name="T6" fmla="*/ 17 w 56"/>
                    <a:gd name="T7" fmla="*/ 7 h 28"/>
                    <a:gd name="T8" fmla="*/ 13 w 56"/>
                    <a:gd name="T9" fmla="*/ 10 h 28"/>
                    <a:gd name="T10" fmla="*/ 8 w 56"/>
                    <a:gd name="T11" fmla="*/ 11 h 28"/>
                    <a:gd name="T12" fmla="*/ 5 w 56"/>
                    <a:gd name="T13" fmla="*/ 13 h 28"/>
                    <a:gd name="T14" fmla="*/ 2 w 56"/>
                    <a:gd name="T15" fmla="*/ 13 h 28"/>
                    <a:gd name="T16" fmla="*/ 0 w 56"/>
                    <a:gd name="T17" fmla="*/ 13 h 28"/>
                    <a:gd name="T18" fmla="*/ 1 w 56"/>
                    <a:gd name="T19" fmla="*/ 11 h 28"/>
                    <a:gd name="T20" fmla="*/ 3 w 56"/>
                    <a:gd name="T21" fmla="*/ 9 h 28"/>
                    <a:gd name="T22" fmla="*/ 7 w 56"/>
                    <a:gd name="T23" fmla="*/ 7 h 28"/>
                    <a:gd name="T24" fmla="*/ 12 w 56"/>
                    <a:gd name="T25" fmla="*/ 6 h 28"/>
                    <a:gd name="T26" fmla="*/ 17 w 56"/>
                    <a:gd name="T27" fmla="*/ 5 h 28"/>
                    <a:gd name="T28" fmla="*/ 21 w 56"/>
                    <a:gd name="T29" fmla="*/ 3 h 28"/>
                    <a:gd name="T30" fmla="*/ 25 w 56"/>
                    <a:gd name="T31" fmla="*/ 1 h 28"/>
                    <a:gd name="T32" fmla="*/ 27 w 56"/>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28">
                      <a:moveTo>
                        <a:pt x="56" y="0"/>
                      </a:moveTo>
                      <a:lnTo>
                        <a:pt x="50" y="5"/>
                      </a:lnTo>
                      <a:lnTo>
                        <a:pt x="43" y="10"/>
                      </a:lnTo>
                      <a:lnTo>
                        <a:pt x="35" y="16"/>
                      </a:lnTo>
                      <a:lnTo>
                        <a:pt x="26" y="21"/>
                      </a:lnTo>
                      <a:lnTo>
                        <a:pt x="16" y="24"/>
                      </a:lnTo>
                      <a:lnTo>
                        <a:pt x="10" y="28"/>
                      </a:lnTo>
                      <a:lnTo>
                        <a:pt x="4" y="28"/>
                      </a:lnTo>
                      <a:lnTo>
                        <a:pt x="0" y="27"/>
                      </a:lnTo>
                      <a:lnTo>
                        <a:pt x="2" y="23"/>
                      </a:lnTo>
                      <a:lnTo>
                        <a:pt x="7" y="20"/>
                      </a:lnTo>
                      <a:lnTo>
                        <a:pt x="15" y="16"/>
                      </a:lnTo>
                      <a:lnTo>
                        <a:pt x="25" y="13"/>
                      </a:lnTo>
                      <a:lnTo>
                        <a:pt x="35" y="10"/>
                      </a:lnTo>
                      <a:lnTo>
                        <a:pt x="44" y="7"/>
                      </a:lnTo>
                      <a:lnTo>
                        <a:pt x="51" y="3"/>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1" name="Freeform 262">
                  <a:extLst>
                    <a:ext uri="{FF2B5EF4-FFF2-40B4-BE49-F238E27FC236}">
                      <a16:creationId xmlns:a16="http://schemas.microsoft.com/office/drawing/2014/main" id="{C1225630-B6DC-4D96-9F04-0FB9698CFD27}"/>
                    </a:ext>
                  </a:extLst>
                </p:cNvPr>
                <p:cNvSpPr>
                  <a:spLocks/>
                </p:cNvSpPr>
                <p:nvPr/>
              </p:nvSpPr>
              <p:spPr bwMode="auto">
                <a:xfrm>
                  <a:off x="93" y="768"/>
                  <a:ext cx="26" cy="17"/>
                </a:xfrm>
                <a:custGeom>
                  <a:avLst/>
                  <a:gdLst>
                    <a:gd name="T0" fmla="*/ 26 w 50"/>
                    <a:gd name="T1" fmla="*/ 0 h 33"/>
                    <a:gd name="T2" fmla="*/ 24 w 50"/>
                    <a:gd name="T3" fmla="*/ 2 h 33"/>
                    <a:gd name="T4" fmla="*/ 21 w 50"/>
                    <a:gd name="T5" fmla="*/ 5 h 33"/>
                    <a:gd name="T6" fmla="*/ 17 w 50"/>
                    <a:gd name="T7" fmla="*/ 8 h 33"/>
                    <a:gd name="T8" fmla="*/ 12 w 50"/>
                    <a:gd name="T9" fmla="*/ 12 h 33"/>
                    <a:gd name="T10" fmla="*/ 8 w 50"/>
                    <a:gd name="T11" fmla="*/ 14 h 33"/>
                    <a:gd name="T12" fmla="*/ 4 w 50"/>
                    <a:gd name="T13" fmla="*/ 16 h 33"/>
                    <a:gd name="T14" fmla="*/ 2 w 50"/>
                    <a:gd name="T15" fmla="*/ 17 h 33"/>
                    <a:gd name="T16" fmla="*/ 0 w 50"/>
                    <a:gd name="T17" fmla="*/ 16 h 33"/>
                    <a:gd name="T18" fmla="*/ 1 w 50"/>
                    <a:gd name="T19" fmla="*/ 15 h 33"/>
                    <a:gd name="T20" fmla="*/ 3 w 50"/>
                    <a:gd name="T21" fmla="*/ 12 h 33"/>
                    <a:gd name="T22" fmla="*/ 6 w 50"/>
                    <a:gd name="T23" fmla="*/ 10 h 33"/>
                    <a:gd name="T24" fmla="*/ 11 w 50"/>
                    <a:gd name="T25" fmla="*/ 8 h 33"/>
                    <a:gd name="T26" fmla="*/ 17 w 50"/>
                    <a:gd name="T27" fmla="*/ 5 h 33"/>
                    <a:gd name="T28" fmla="*/ 21 w 50"/>
                    <a:gd name="T29" fmla="*/ 3 h 33"/>
                    <a:gd name="T30" fmla="*/ 24 w 50"/>
                    <a:gd name="T31" fmla="*/ 1 h 33"/>
                    <a:gd name="T32" fmla="*/ 26 w 5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33">
                      <a:moveTo>
                        <a:pt x="50" y="0"/>
                      </a:moveTo>
                      <a:lnTo>
                        <a:pt x="47" y="4"/>
                      </a:lnTo>
                      <a:lnTo>
                        <a:pt x="40" y="10"/>
                      </a:lnTo>
                      <a:lnTo>
                        <a:pt x="32" y="16"/>
                      </a:lnTo>
                      <a:lnTo>
                        <a:pt x="24" y="23"/>
                      </a:lnTo>
                      <a:lnTo>
                        <a:pt x="16" y="27"/>
                      </a:lnTo>
                      <a:lnTo>
                        <a:pt x="8" y="32"/>
                      </a:lnTo>
                      <a:lnTo>
                        <a:pt x="3" y="33"/>
                      </a:lnTo>
                      <a:lnTo>
                        <a:pt x="0" y="32"/>
                      </a:lnTo>
                      <a:lnTo>
                        <a:pt x="1" y="29"/>
                      </a:lnTo>
                      <a:lnTo>
                        <a:pt x="5" y="24"/>
                      </a:lnTo>
                      <a:lnTo>
                        <a:pt x="12" y="19"/>
                      </a:lnTo>
                      <a:lnTo>
                        <a:pt x="21" y="15"/>
                      </a:lnTo>
                      <a:lnTo>
                        <a:pt x="32" y="10"/>
                      </a:lnTo>
                      <a:lnTo>
                        <a:pt x="40" y="6"/>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2" name="Freeform 263">
                  <a:extLst>
                    <a:ext uri="{FF2B5EF4-FFF2-40B4-BE49-F238E27FC236}">
                      <a16:creationId xmlns:a16="http://schemas.microsoft.com/office/drawing/2014/main" id="{A5C8DF28-E676-4C31-90EF-0C8F4D4A46A3}"/>
                    </a:ext>
                  </a:extLst>
                </p:cNvPr>
                <p:cNvSpPr>
                  <a:spLocks/>
                </p:cNvSpPr>
                <p:nvPr/>
              </p:nvSpPr>
              <p:spPr bwMode="auto">
                <a:xfrm>
                  <a:off x="92" y="736"/>
                  <a:ext cx="23" cy="15"/>
                </a:xfrm>
                <a:custGeom>
                  <a:avLst/>
                  <a:gdLst>
                    <a:gd name="T0" fmla="*/ 23 w 46"/>
                    <a:gd name="T1" fmla="*/ 0 h 29"/>
                    <a:gd name="T2" fmla="*/ 22 w 46"/>
                    <a:gd name="T3" fmla="*/ 2 h 29"/>
                    <a:gd name="T4" fmla="*/ 18 w 46"/>
                    <a:gd name="T5" fmla="*/ 4 h 29"/>
                    <a:gd name="T6" fmla="*/ 15 w 46"/>
                    <a:gd name="T7" fmla="*/ 7 h 29"/>
                    <a:gd name="T8" fmla="*/ 11 w 46"/>
                    <a:gd name="T9" fmla="*/ 10 h 29"/>
                    <a:gd name="T10" fmla="*/ 7 w 46"/>
                    <a:gd name="T11" fmla="*/ 12 h 29"/>
                    <a:gd name="T12" fmla="*/ 4 w 46"/>
                    <a:gd name="T13" fmla="*/ 14 h 29"/>
                    <a:gd name="T14" fmla="*/ 2 w 46"/>
                    <a:gd name="T15" fmla="*/ 15 h 29"/>
                    <a:gd name="T16" fmla="*/ 0 w 46"/>
                    <a:gd name="T17" fmla="*/ 14 h 29"/>
                    <a:gd name="T18" fmla="*/ 1 w 46"/>
                    <a:gd name="T19" fmla="*/ 12 h 29"/>
                    <a:gd name="T20" fmla="*/ 3 w 46"/>
                    <a:gd name="T21" fmla="*/ 10 h 29"/>
                    <a:gd name="T22" fmla="*/ 7 w 46"/>
                    <a:gd name="T23" fmla="*/ 8 h 29"/>
                    <a:gd name="T24" fmla="*/ 11 w 46"/>
                    <a:gd name="T25" fmla="*/ 6 h 29"/>
                    <a:gd name="T26" fmla="*/ 15 w 46"/>
                    <a:gd name="T27" fmla="*/ 4 h 29"/>
                    <a:gd name="T28" fmla="*/ 19 w 46"/>
                    <a:gd name="T29" fmla="*/ 3 h 29"/>
                    <a:gd name="T30" fmla="*/ 22 w 46"/>
                    <a:gd name="T31" fmla="*/ 2 h 29"/>
                    <a:gd name="T32" fmla="*/ 23 w 4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46" y="0"/>
                      </a:moveTo>
                      <a:lnTo>
                        <a:pt x="43" y="4"/>
                      </a:lnTo>
                      <a:lnTo>
                        <a:pt x="36" y="8"/>
                      </a:lnTo>
                      <a:lnTo>
                        <a:pt x="29" y="14"/>
                      </a:lnTo>
                      <a:lnTo>
                        <a:pt x="21" y="20"/>
                      </a:lnTo>
                      <a:lnTo>
                        <a:pt x="14" y="24"/>
                      </a:lnTo>
                      <a:lnTo>
                        <a:pt x="7" y="28"/>
                      </a:lnTo>
                      <a:lnTo>
                        <a:pt x="3" y="29"/>
                      </a:lnTo>
                      <a:lnTo>
                        <a:pt x="0" y="27"/>
                      </a:lnTo>
                      <a:lnTo>
                        <a:pt x="1" y="23"/>
                      </a:lnTo>
                      <a:lnTo>
                        <a:pt x="6" y="19"/>
                      </a:lnTo>
                      <a:lnTo>
                        <a:pt x="13" y="15"/>
                      </a:lnTo>
                      <a:lnTo>
                        <a:pt x="21" y="12"/>
                      </a:lnTo>
                      <a:lnTo>
                        <a:pt x="29" y="8"/>
                      </a:lnTo>
                      <a:lnTo>
                        <a:pt x="37" y="5"/>
                      </a:lnTo>
                      <a:lnTo>
                        <a:pt x="43" y="3"/>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3" name="Freeform 264">
                  <a:extLst>
                    <a:ext uri="{FF2B5EF4-FFF2-40B4-BE49-F238E27FC236}">
                      <a16:creationId xmlns:a16="http://schemas.microsoft.com/office/drawing/2014/main" id="{8EE03F0A-554B-4551-BACF-48CFBB71ADBC}"/>
                    </a:ext>
                  </a:extLst>
                </p:cNvPr>
                <p:cNvSpPr>
                  <a:spLocks/>
                </p:cNvSpPr>
                <p:nvPr/>
              </p:nvSpPr>
              <p:spPr bwMode="auto">
                <a:xfrm>
                  <a:off x="113" y="737"/>
                  <a:ext cx="34" cy="22"/>
                </a:xfrm>
                <a:custGeom>
                  <a:avLst/>
                  <a:gdLst>
                    <a:gd name="T0" fmla="*/ 34 w 68"/>
                    <a:gd name="T1" fmla="*/ 21 h 43"/>
                    <a:gd name="T2" fmla="*/ 32 w 68"/>
                    <a:gd name="T3" fmla="*/ 22 h 43"/>
                    <a:gd name="T4" fmla="*/ 28 w 68"/>
                    <a:gd name="T5" fmla="*/ 21 h 43"/>
                    <a:gd name="T6" fmla="*/ 23 w 68"/>
                    <a:gd name="T7" fmla="*/ 18 h 43"/>
                    <a:gd name="T8" fmla="*/ 17 w 68"/>
                    <a:gd name="T9" fmla="*/ 16 h 43"/>
                    <a:gd name="T10" fmla="*/ 12 w 68"/>
                    <a:gd name="T11" fmla="*/ 12 h 43"/>
                    <a:gd name="T12" fmla="*/ 7 w 68"/>
                    <a:gd name="T13" fmla="*/ 8 h 43"/>
                    <a:gd name="T14" fmla="*/ 2 w 68"/>
                    <a:gd name="T15" fmla="*/ 3 h 43"/>
                    <a:gd name="T16" fmla="*/ 0 w 68"/>
                    <a:gd name="T17" fmla="*/ 0 h 43"/>
                    <a:gd name="T18" fmla="*/ 3 w 68"/>
                    <a:gd name="T19" fmla="*/ 2 h 43"/>
                    <a:gd name="T20" fmla="*/ 7 w 68"/>
                    <a:gd name="T21" fmla="*/ 4 h 43"/>
                    <a:gd name="T22" fmla="*/ 13 w 68"/>
                    <a:gd name="T23" fmla="*/ 7 h 43"/>
                    <a:gd name="T24" fmla="*/ 19 w 68"/>
                    <a:gd name="T25" fmla="*/ 10 h 43"/>
                    <a:gd name="T26" fmla="*/ 25 w 68"/>
                    <a:gd name="T27" fmla="*/ 14 h 43"/>
                    <a:gd name="T28" fmla="*/ 30 w 68"/>
                    <a:gd name="T29" fmla="*/ 17 h 43"/>
                    <a:gd name="T30" fmla="*/ 33 w 68"/>
                    <a:gd name="T31" fmla="*/ 20 h 43"/>
                    <a:gd name="T32" fmla="*/ 34 w 68"/>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68" y="42"/>
                      </a:moveTo>
                      <a:lnTo>
                        <a:pt x="64" y="43"/>
                      </a:lnTo>
                      <a:lnTo>
                        <a:pt x="56" y="41"/>
                      </a:lnTo>
                      <a:lnTo>
                        <a:pt x="46" y="36"/>
                      </a:lnTo>
                      <a:lnTo>
                        <a:pt x="34" y="31"/>
                      </a:lnTo>
                      <a:lnTo>
                        <a:pt x="23" y="23"/>
                      </a:lnTo>
                      <a:lnTo>
                        <a:pt x="13" y="15"/>
                      </a:lnTo>
                      <a:lnTo>
                        <a:pt x="4" y="6"/>
                      </a:lnTo>
                      <a:lnTo>
                        <a:pt x="0" y="0"/>
                      </a:lnTo>
                      <a:lnTo>
                        <a:pt x="6" y="3"/>
                      </a:lnTo>
                      <a:lnTo>
                        <a:pt x="14" y="8"/>
                      </a:lnTo>
                      <a:lnTo>
                        <a:pt x="25" y="13"/>
                      </a:lnTo>
                      <a:lnTo>
                        <a:pt x="38" y="20"/>
                      </a:lnTo>
                      <a:lnTo>
                        <a:pt x="49" y="28"/>
                      </a:lnTo>
                      <a:lnTo>
                        <a:pt x="60" y="34"/>
                      </a:lnTo>
                      <a:lnTo>
                        <a:pt x="66" y="39"/>
                      </a:lnTo>
                      <a:lnTo>
                        <a:pt x="68"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4" name="Freeform 265">
                  <a:extLst>
                    <a:ext uri="{FF2B5EF4-FFF2-40B4-BE49-F238E27FC236}">
                      <a16:creationId xmlns:a16="http://schemas.microsoft.com/office/drawing/2014/main" id="{1DA21A71-F831-48D7-9F65-1411F3BFDC92}"/>
                    </a:ext>
                  </a:extLst>
                </p:cNvPr>
                <p:cNvSpPr>
                  <a:spLocks/>
                </p:cNvSpPr>
                <p:nvPr/>
              </p:nvSpPr>
              <p:spPr bwMode="auto">
                <a:xfrm>
                  <a:off x="115" y="755"/>
                  <a:ext cx="27" cy="19"/>
                </a:xfrm>
                <a:custGeom>
                  <a:avLst/>
                  <a:gdLst>
                    <a:gd name="T0" fmla="*/ 27 w 53"/>
                    <a:gd name="T1" fmla="*/ 19 h 37"/>
                    <a:gd name="T2" fmla="*/ 26 w 53"/>
                    <a:gd name="T3" fmla="*/ 19 h 37"/>
                    <a:gd name="T4" fmla="*/ 23 w 53"/>
                    <a:gd name="T5" fmla="*/ 18 h 37"/>
                    <a:gd name="T6" fmla="*/ 19 w 53"/>
                    <a:gd name="T7" fmla="*/ 17 h 37"/>
                    <a:gd name="T8" fmla="*/ 15 w 53"/>
                    <a:gd name="T9" fmla="*/ 14 h 37"/>
                    <a:gd name="T10" fmla="*/ 10 w 53"/>
                    <a:gd name="T11" fmla="*/ 11 h 37"/>
                    <a:gd name="T12" fmla="*/ 6 w 53"/>
                    <a:gd name="T13" fmla="*/ 8 h 37"/>
                    <a:gd name="T14" fmla="*/ 3 w 53"/>
                    <a:gd name="T15" fmla="*/ 4 h 37"/>
                    <a:gd name="T16" fmla="*/ 0 w 53"/>
                    <a:gd name="T17" fmla="*/ 0 h 37"/>
                    <a:gd name="T18" fmla="*/ 3 w 53"/>
                    <a:gd name="T19" fmla="*/ 3 h 37"/>
                    <a:gd name="T20" fmla="*/ 7 w 53"/>
                    <a:gd name="T21" fmla="*/ 5 h 37"/>
                    <a:gd name="T22" fmla="*/ 11 w 53"/>
                    <a:gd name="T23" fmla="*/ 8 h 37"/>
                    <a:gd name="T24" fmla="*/ 17 w 53"/>
                    <a:gd name="T25" fmla="*/ 11 h 37"/>
                    <a:gd name="T26" fmla="*/ 21 w 53"/>
                    <a:gd name="T27" fmla="*/ 14 h 37"/>
                    <a:gd name="T28" fmla="*/ 24 w 53"/>
                    <a:gd name="T29" fmla="*/ 16 h 37"/>
                    <a:gd name="T30" fmla="*/ 26 w 53"/>
                    <a:gd name="T31" fmla="*/ 18 h 37"/>
                    <a:gd name="T32" fmla="*/ 27 w 53"/>
                    <a:gd name="T33" fmla="*/ 19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7">
                      <a:moveTo>
                        <a:pt x="53" y="37"/>
                      </a:moveTo>
                      <a:lnTo>
                        <a:pt x="51" y="37"/>
                      </a:lnTo>
                      <a:lnTo>
                        <a:pt x="45" y="36"/>
                      </a:lnTo>
                      <a:lnTo>
                        <a:pt x="37" y="33"/>
                      </a:lnTo>
                      <a:lnTo>
                        <a:pt x="29" y="28"/>
                      </a:lnTo>
                      <a:lnTo>
                        <a:pt x="20" y="22"/>
                      </a:lnTo>
                      <a:lnTo>
                        <a:pt x="12" y="15"/>
                      </a:lnTo>
                      <a:lnTo>
                        <a:pt x="5" y="8"/>
                      </a:lnTo>
                      <a:lnTo>
                        <a:pt x="0" y="0"/>
                      </a:lnTo>
                      <a:lnTo>
                        <a:pt x="6" y="5"/>
                      </a:lnTo>
                      <a:lnTo>
                        <a:pt x="14" y="10"/>
                      </a:lnTo>
                      <a:lnTo>
                        <a:pt x="22" y="15"/>
                      </a:lnTo>
                      <a:lnTo>
                        <a:pt x="33" y="21"/>
                      </a:lnTo>
                      <a:lnTo>
                        <a:pt x="41" y="27"/>
                      </a:lnTo>
                      <a:lnTo>
                        <a:pt x="48" y="31"/>
                      </a:lnTo>
                      <a:lnTo>
                        <a:pt x="52" y="35"/>
                      </a:lnTo>
                      <a:lnTo>
                        <a:pt x="53"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5" name="Freeform 266">
                  <a:extLst>
                    <a:ext uri="{FF2B5EF4-FFF2-40B4-BE49-F238E27FC236}">
                      <a16:creationId xmlns:a16="http://schemas.microsoft.com/office/drawing/2014/main" id="{7177A0FF-EF5B-4647-8693-E0232D5B6F98}"/>
                    </a:ext>
                  </a:extLst>
                </p:cNvPr>
                <p:cNvSpPr>
                  <a:spLocks/>
                </p:cNvSpPr>
                <p:nvPr/>
              </p:nvSpPr>
              <p:spPr bwMode="auto">
                <a:xfrm>
                  <a:off x="91" y="757"/>
                  <a:ext cx="26" cy="17"/>
                </a:xfrm>
                <a:custGeom>
                  <a:avLst/>
                  <a:gdLst>
                    <a:gd name="T0" fmla="*/ 26 w 52"/>
                    <a:gd name="T1" fmla="*/ 0 h 32"/>
                    <a:gd name="T2" fmla="*/ 24 w 52"/>
                    <a:gd name="T3" fmla="*/ 3 h 32"/>
                    <a:gd name="T4" fmla="*/ 21 w 52"/>
                    <a:gd name="T5" fmla="*/ 5 h 32"/>
                    <a:gd name="T6" fmla="*/ 17 w 52"/>
                    <a:gd name="T7" fmla="*/ 9 h 32"/>
                    <a:gd name="T8" fmla="*/ 13 w 52"/>
                    <a:gd name="T9" fmla="*/ 12 h 32"/>
                    <a:gd name="T10" fmla="*/ 8 w 52"/>
                    <a:gd name="T11" fmla="*/ 15 h 32"/>
                    <a:gd name="T12" fmla="*/ 5 w 52"/>
                    <a:gd name="T13" fmla="*/ 16 h 32"/>
                    <a:gd name="T14" fmla="*/ 2 w 52"/>
                    <a:gd name="T15" fmla="*/ 17 h 32"/>
                    <a:gd name="T16" fmla="*/ 0 w 52"/>
                    <a:gd name="T17" fmla="*/ 16 h 32"/>
                    <a:gd name="T18" fmla="*/ 1 w 52"/>
                    <a:gd name="T19" fmla="*/ 15 h 32"/>
                    <a:gd name="T20" fmla="*/ 3 w 52"/>
                    <a:gd name="T21" fmla="*/ 13 h 32"/>
                    <a:gd name="T22" fmla="*/ 7 w 52"/>
                    <a:gd name="T23" fmla="*/ 11 h 32"/>
                    <a:gd name="T24" fmla="*/ 12 w 52"/>
                    <a:gd name="T25" fmla="*/ 8 h 32"/>
                    <a:gd name="T26" fmla="*/ 17 w 52"/>
                    <a:gd name="T27" fmla="*/ 5 h 32"/>
                    <a:gd name="T28" fmla="*/ 21 w 52"/>
                    <a:gd name="T29" fmla="*/ 3 h 32"/>
                    <a:gd name="T30" fmla="*/ 24 w 52"/>
                    <a:gd name="T31" fmla="*/ 1 h 32"/>
                    <a:gd name="T32" fmla="*/ 26 w 52"/>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2">
                      <a:moveTo>
                        <a:pt x="52" y="0"/>
                      </a:moveTo>
                      <a:lnTo>
                        <a:pt x="48" y="5"/>
                      </a:lnTo>
                      <a:lnTo>
                        <a:pt x="41" y="10"/>
                      </a:lnTo>
                      <a:lnTo>
                        <a:pt x="33" y="16"/>
                      </a:lnTo>
                      <a:lnTo>
                        <a:pt x="25" y="22"/>
                      </a:lnTo>
                      <a:lnTo>
                        <a:pt x="16" y="28"/>
                      </a:lnTo>
                      <a:lnTo>
                        <a:pt x="9" y="31"/>
                      </a:lnTo>
                      <a:lnTo>
                        <a:pt x="3" y="32"/>
                      </a:lnTo>
                      <a:lnTo>
                        <a:pt x="0" y="31"/>
                      </a:lnTo>
                      <a:lnTo>
                        <a:pt x="1" y="28"/>
                      </a:lnTo>
                      <a:lnTo>
                        <a:pt x="6" y="24"/>
                      </a:lnTo>
                      <a:lnTo>
                        <a:pt x="14" y="20"/>
                      </a:lnTo>
                      <a:lnTo>
                        <a:pt x="23" y="15"/>
                      </a:lnTo>
                      <a:lnTo>
                        <a:pt x="33" y="10"/>
                      </a:lnTo>
                      <a:lnTo>
                        <a:pt x="41" y="6"/>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6" name="Freeform 267">
                  <a:extLst>
                    <a:ext uri="{FF2B5EF4-FFF2-40B4-BE49-F238E27FC236}">
                      <a16:creationId xmlns:a16="http://schemas.microsoft.com/office/drawing/2014/main" id="{E6EB6A7D-45DB-4938-97CD-DF2DCC2CBAE6}"/>
                    </a:ext>
                  </a:extLst>
                </p:cNvPr>
                <p:cNvSpPr>
                  <a:spLocks/>
                </p:cNvSpPr>
                <p:nvPr/>
              </p:nvSpPr>
              <p:spPr bwMode="auto">
                <a:xfrm>
                  <a:off x="2" y="17"/>
                  <a:ext cx="254" cy="251"/>
                </a:xfrm>
                <a:custGeom>
                  <a:avLst/>
                  <a:gdLst>
                    <a:gd name="T0" fmla="*/ 101 w 508"/>
                    <a:gd name="T1" fmla="*/ 58 h 501"/>
                    <a:gd name="T2" fmla="*/ 70 w 508"/>
                    <a:gd name="T3" fmla="*/ 37 h 501"/>
                    <a:gd name="T4" fmla="*/ 30 w 508"/>
                    <a:gd name="T5" fmla="*/ 28 h 501"/>
                    <a:gd name="T6" fmla="*/ 15 w 508"/>
                    <a:gd name="T7" fmla="*/ 24 h 501"/>
                    <a:gd name="T8" fmla="*/ 25 w 508"/>
                    <a:gd name="T9" fmla="*/ 58 h 501"/>
                    <a:gd name="T10" fmla="*/ 41 w 508"/>
                    <a:gd name="T11" fmla="*/ 88 h 501"/>
                    <a:gd name="T12" fmla="*/ 71 w 508"/>
                    <a:gd name="T13" fmla="*/ 106 h 501"/>
                    <a:gd name="T14" fmla="*/ 95 w 508"/>
                    <a:gd name="T15" fmla="*/ 119 h 501"/>
                    <a:gd name="T16" fmla="*/ 85 w 508"/>
                    <a:gd name="T17" fmla="*/ 124 h 501"/>
                    <a:gd name="T18" fmla="*/ 65 w 508"/>
                    <a:gd name="T19" fmla="*/ 120 h 501"/>
                    <a:gd name="T20" fmla="*/ 39 w 508"/>
                    <a:gd name="T21" fmla="*/ 132 h 501"/>
                    <a:gd name="T22" fmla="*/ 22 w 508"/>
                    <a:gd name="T23" fmla="*/ 155 h 501"/>
                    <a:gd name="T24" fmla="*/ 5 w 508"/>
                    <a:gd name="T25" fmla="*/ 167 h 501"/>
                    <a:gd name="T26" fmla="*/ 7 w 508"/>
                    <a:gd name="T27" fmla="*/ 175 h 501"/>
                    <a:gd name="T28" fmla="*/ 22 w 508"/>
                    <a:gd name="T29" fmla="*/ 182 h 501"/>
                    <a:gd name="T30" fmla="*/ 53 w 508"/>
                    <a:gd name="T31" fmla="*/ 186 h 501"/>
                    <a:gd name="T32" fmla="*/ 88 w 508"/>
                    <a:gd name="T33" fmla="*/ 164 h 501"/>
                    <a:gd name="T34" fmla="*/ 96 w 508"/>
                    <a:gd name="T35" fmla="*/ 147 h 501"/>
                    <a:gd name="T36" fmla="*/ 106 w 508"/>
                    <a:gd name="T37" fmla="*/ 131 h 501"/>
                    <a:gd name="T38" fmla="*/ 113 w 508"/>
                    <a:gd name="T39" fmla="*/ 138 h 501"/>
                    <a:gd name="T40" fmla="*/ 102 w 508"/>
                    <a:gd name="T41" fmla="*/ 160 h 501"/>
                    <a:gd name="T42" fmla="*/ 84 w 508"/>
                    <a:gd name="T43" fmla="*/ 174 h 501"/>
                    <a:gd name="T44" fmla="*/ 72 w 508"/>
                    <a:gd name="T45" fmla="*/ 201 h 501"/>
                    <a:gd name="T46" fmla="*/ 74 w 508"/>
                    <a:gd name="T47" fmla="*/ 223 h 501"/>
                    <a:gd name="T48" fmla="*/ 71 w 508"/>
                    <a:gd name="T49" fmla="*/ 247 h 501"/>
                    <a:gd name="T50" fmla="*/ 94 w 508"/>
                    <a:gd name="T51" fmla="*/ 247 h 501"/>
                    <a:gd name="T52" fmla="*/ 138 w 508"/>
                    <a:gd name="T53" fmla="*/ 193 h 501"/>
                    <a:gd name="T54" fmla="*/ 125 w 508"/>
                    <a:gd name="T55" fmla="*/ 150 h 501"/>
                    <a:gd name="T56" fmla="*/ 133 w 508"/>
                    <a:gd name="T57" fmla="*/ 142 h 501"/>
                    <a:gd name="T58" fmla="*/ 143 w 508"/>
                    <a:gd name="T59" fmla="*/ 175 h 501"/>
                    <a:gd name="T60" fmla="*/ 156 w 508"/>
                    <a:gd name="T61" fmla="*/ 201 h 501"/>
                    <a:gd name="T62" fmla="*/ 192 w 508"/>
                    <a:gd name="T63" fmla="*/ 217 h 501"/>
                    <a:gd name="T64" fmla="*/ 216 w 508"/>
                    <a:gd name="T65" fmla="*/ 236 h 501"/>
                    <a:gd name="T66" fmla="*/ 216 w 508"/>
                    <a:gd name="T67" fmla="*/ 180 h 501"/>
                    <a:gd name="T68" fmla="*/ 181 w 508"/>
                    <a:gd name="T69" fmla="*/ 153 h 501"/>
                    <a:gd name="T70" fmla="*/ 165 w 508"/>
                    <a:gd name="T71" fmla="*/ 149 h 501"/>
                    <a:gd name="T72" fmla="*/ 168 w 508"/>
                    <a:gd name="T73" fmla="*/ 140 h 501"/>
                    <a:gd name="T74" fmla="*/ 209 w 508"/>
                    <a:gd name="T75" fmla="*/ 152 h 501"/>
                    <a:gd name="T76" fmla="*/ 237 w 508"/>
                    <a:gd name="T77" fmla="*/ 145 h 501"/>
                    <a:gd name="T78" fmla="*/ 252 w 508"/>
                    <a:gd name="T79" fmla="*/ 140 h 501"/>
                    <a:gd name="T80" fmla="*/ 236 w 508"/>
                    <a:gd name="T81" fmla="*/ 129 h 501"/>
                    <a:gd name="T82" fmla="*/ 219 w 508"/>
                    <a:gd name="T83" fmla="*/ 107 h 501"/>
                    <a:gd name="T84" fmla="*/ 184 w 508"/>
                    <a:gd name="T85" fmla="*/ 93 h 501"/>
                    <a:gd name="T86" fmla="*/ 162 w 508"/>
                    <a:gd name="T87" fmla="*/ 103 h 501"/>
                    <a:gd name="T88" fmla="*/ 152 w 508"/>
                    <a:gd name="T89" fmla="*/ 107 h 501"/>
                    <a:gd name="T90" fmla="*/ 154 w 508"/>
                    <a:gd name="T91" fmla="*/ 96 h 501"/>
                    <a:gd name="T92" fmla="*/ 164 w 508"/>
                    <a:gd name="T93" fmla="*/ 93 h 501"/>
                    <a:gd name="T94" fmla="*/ 183 w 508"/>
                    <a:gd name="T95" fmla="*/ 73 h 501"/>
                    <a:gd name="T96" fmla="*/ 186 w 508"/>
                    <a:gd name="T97" fmla="*/ 35 h 501"/>
                    <a:gd name="T98" fmla="*/ 177 w 508"/>
                    <a:gd name="T99" fmla="*/ 5 h 501"/>
                    <a:gd name="T100" fmla="*/ 156 w 508"/>
                    <a:gd name="T101" fmla="*/ 24 h 501"/>
                    <a:gd name="T102" fmla="*/ 128 w 508"/>
                    <a:gd name="T103" fmla="*/ 43 h 501"/>
                    <a:gd name="T104" fmla="*/ 120 w 508"/>
                    <a:gd name="T105" fmla="*/ 91 h 5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08" h="501">
                      <a:moveTo>
                        <a:pt x="222" y="183"/>
                      </a:moveTo>
                      <a:lnTo>
                        <a:pt x="220" y="166"/>
                      </a:lnTo>
                      <a:lnTo>
                        <a:pt x="216" y="148"/>
                      </a:lnTo>
                      <a:lnTo>
                        <a:pt x="210" y="132"/>
                      </a:lnTo>
                      <a:lnTo>
                        <a:pt x="201" y="116"/>
                      </a:lnTo>
                      <a:lnTo>
                        <a:pt x="190" y="102"/>
                      </a:lnTo>
                      <a:lnTo>
                        <a:pt x="179" y="91"/>
                      </a:lnTo>
                      <a:lnTo>
                        <a:pt x="166" y="81"/>
                      </a:lnTo>
                      <a:lnTo>
                        <a:pt x="154" y="77"/>
                      </a:lnTo>
                      <a:lnTo>
                        <a:pt x="140" y="73"/>
                      </a:lnTo>
                      <a:lnTo>
                        <a:pt x="124" y="70"/>
                      </a:lnTo>
                      <a:lnTo>
                        <a:pt x="106" y="66"/>
                      </a:lnTo>
                      <a:lnTo>
                        <a:pt x="89" y="63"/>
                      </a:lnTo>
                      <a:lnTo>
                        <a:pt x="73" y="60"/>
                      </a:lnTo>
                      <a:lnTo>
                        <a:pt x="59" y="56"/>
                      </a:lnTo>
                      <a:lnTo>
                        <a:pt x="48" y="53"/>
                      </a:lnTo>
                      <a:lnTo>
                        <a:pt x="41" y="49"/>
                      </a:lnTo>
                      <a:lnTo>
                        <a:pt x="34" y="45"/>
                      </a:lnTo>
                      <a:lnTo>
                        <a:pt x="29" y="43"/>
                      </a:lnTo>
                      <a:lnTo>
                        <a:pt x="29" y="47"/>
                      </a:lnTo>
                      <a:lnTo>
                        <a:pt x="34" y="53"/>
                      </a:lnTo>
                      <a:lnTo>
                        <a:pt x="41" y="63"/>
                      </a:lnTo>
                      <a:lnTo>
                        <a:pt x="44" y="78"/>
                      </a:lnTo>
                      <a:lnTo>
                        <a:pt x="48" y="96"/>
                      </a:lnTo>
                      <a:lnTo>
                        <a:pt x="50" y="115"/>
                      </a:lnTo>
                      <a:lnTo>
                        <a:pt x="52" y="125"/>
                      </a:lnTo>
                      <a:lnTo>
                        <a:pt x="57" y="137"/>
                      </a:lnTo>
                      <a:lnTo>
                        <a:pt x="64" y="149"/>
                      </a:lnTo>
                      <a:lnTo>
                        <a:pt x="72" y="162"/>
                      </a:lnTo>
                      <a:lnTo>
                        <a:pt x="81" y="175"/>
                      </a:lnTo>
                      <a:lnTo>
                        <a:pt x="93" y="186"/>
                      </a:lnTo>
                      <a:lnTo>
                        <a:pt x="104" y="196"/>
                      </a:lnTo>
                      <a:lnTo>
                        <a:pt x="118" y="202"/>
                      </a:lnTo>
                      <a:lnTo>
                        <a:pt x="131" y="207"/>
                      </a:lnTo>
                      <a:lnTo>
                        <a:pt x="142" y="212"/>
                      </a:lnTo>
                      <a:lnTo>
                        <a:pt x="154" y="215"/>
                      </a:lnTo>
                      <a:lnTo>
                        <a:pt x="164" y="220"/>
                      </a:lnTo>
                      <a:lnTo>
                        <a:pt x="173" y="224"/>
                      </a:lnTo>
                      <a:lnTo>
                        <a:pt x="181" y="230"/>
                      </a:lnTo>
                      <a:lnTo>
                        <a:pt x="189" y="238"/>
                      </a:lnTo>
                      <a:lnTo>
                        <a:pt x="196" y="249"/>
                      </a:lnTo>
                      <a:lnTo>
                        <a:pt x="189" y="251"/>
                      </a:lnTo>
                      <a:lnTo>
                        <a:pt x="181" y="251"/>
                      </a:lnTo>
                      <a:lnTo>
                        <a:pt x="176" y="250"/>
                      </a:lnTo>
                      <a:lnTo>
                        <a:pt x="169" y="247"/>
                      </a:lnTo>
                      <a:lnTo>
                        <a:pt x="162" y="246"/>
                      </a:lnTo>
                      <a:lnTo>
                        <a:pt x="156" y="244"/>
                      </a:lnTo>
                      <a:lnTo>
                        <a:pt x="148" y="242"/>
                      </a:lnTo>
                      <a:lnTo>
                        <a:pt x="141" y="241"/>
                      </a:lnTo>
                      <a:lnTo>
                        <a:pt x="129" y="239"/>
                      </a:lnTo>
                      <a:lnTo>
                        <a:pt x="119" y="242"/>
                      </a:lnTo>
                      <a:lnTo>
                        <a:pt x="108" y="245"/>
                      </a:lnTo>
                      <a:lnTo>
                        <a:pt x="97" y="250"/>
                      </a:lnTo>
                      <a:lnTo>
                        <a:pt x="87" y="256"/>
                      </a:lnTo>
                      <a:lnTo>
                        <a:pt x="78" y="264"/>
                      </a:lnTo>
                      <a:lnTo>
                        <a:pt x="71" y="273"/>
                      </a:lnTo>
                      <a:lnTo>
                        <a:pt x="64" y="282"/>
                      </a:lnTo>
                      <a:lnTo>
                        <a:pt x="58" y="291"/>
                      </a:lnTo>
                      <a:lnTo>
                        <a:pt x="51" y="300"/>
                      </a:lnTo>
                      <a:lnTo>
                        <a:pt x="43" y="309"/>
                      </a:lnTo>
                      <a:lnTo>
                        <a:pt x="35" y="315"/>
                      </a:lnTo>
                      <a:lnTo>
                        <a:pt x="28" y="321"/>
                      </a:lnTo>
                      <a:lnTo>
                        <a:pt x="20" y="326"/>
                      </a:lnTo>
                      <a:lnTo>
                        <a:pt x="14" y="330"/>
                      </a:lnTo>
                      <a:lnTo>
                        <a:pt x="9" y="333"/>
                      </a:lnTo>
                      <a:lnTo>
                        <a:pt x="3" y="336"/>
                      </a:lnTo>
                      <a:lnTo>
                        <a:pt x="0" y="340"/>
                      </a:lnTo>
                      <a:lnTo>
                        <a:pt x="4" y="342"/>
                      </a:lnTo>
                      <a:lnTo>
                        <a:pt x="11" y="348"/>
                      </a:lnTo>
                      <a:lnTo>
                        <a:pt x="13" y="349"/>
                      </a:lnTo>
                      <a:lnTo>
                        <a:pt x="18" y="351"/>
                      </a:lnTo>
                      <a:lnTo>
                        <a:pt x="22" y="354"/>
                      </a:lnTo>
                      <a:lnTo>
                        <a:pt x="29" y="357"/>
                      </a:lnTo>
                      <a:lnTo>
                        <a:pt x="35" y="359"/>
                      </a:lnTo>
                      <a:lnTo>
                        <a:pt x="43" y="363"/>
                      </a:lnTo>
                      <a:lnTo>
                        <a:pt x="51" y="365"/>
                      </a:lnTo>
                      <a:lnTo>
                        <a:pt x="60" y="367"/>
                      </a:lnTo>
                      <a:lnTo>
                        <a:pt x="74" y="370"/>
                      </a:lnTo>
                      <a:lnTo>
                        <a:pt x="89" y="371"/>
                      </a:lnTo>
                      <a:lnTo>
                        <a:pt x="105" y="371"/>
                      </a:lnTo>
                      <a:lnTo>
                        <a:pt x="120" y="369"/>
                      </a:lnTo>
                      <a:lnTo>
                        <a:pt x="135" y="363"/>
                      </a:lnTo>
                      <a:lnTo>
                        <a:pt x="150" y="355"/>
                      </a:lnTo>
                      <a:lnTo>
                        <a:pt x="164" y="343"/>
                      </a:lnTo>
                      <a:lnTo>
                        <a:pt x="176" y="328"/>
                      </a:lnTo>
                      <a:lnTo>
                        <a:pt x="179" y="322"/>
                      </a:lnTo>
                      <a:lnTo>
                        <a:pt x="182" y="315"/>
                      </a:lnTo>
                      <a:lnTo>
                        <a:pt x="185" y="310"/>
                      </a:lnTo>
                      <a:lnTo>
                        <a:pt x="188" y="303"/>
                      </a:lnTo>
                      <a:lnTo>
                        <a:pt x="192" y="294"/>
                      </a:lnTo>
                      <a:lnTo>
                        <a:pt x="195" y="284"/>
                      </a:lnTo>
                      <a:lnTo>
                        <a:pt x="199" y="277"/>
                      </a:lnTo>
                      <a:lnTo>
                        <a:pt x="203" y="272"/>
                      </a:lnTo>
                      <a:lnTo>
                        <a:pt x="208" y="266"/>
                      </a:lnTo>
                      <a:lnTo>
                        <a:pt x="212" y="262"/>
                      </a:lnTo>
                      <a:lnTo>
                        <a:pt x="218" y="260"/>
                      </a:lnTo>
                      <a:lnTo>
                        <a:pt x="224" y="259"/>
                      </a:lnTo>
                      <a:lnTo>
                        <a:pt x="224" y="266"/>
                      </a:lnTo>
                      <a:lnTo>
                        <a:pt x="224" y="272"/>
                      </a:lnTo>
                      <a:lnTo>
                        <a:pt x="226" y="276"/>
                      </a:lnTo>
                      <a:lnTo>
                        <a:pt x="228" y="281"/>
                      </a:lnTo>
                      <a:lnTo>
                        <a:pt x="227" y="294"/>
                      </a:lnTo>
                      <a:lnTo>
                        <a:pt x="224" y="304"/>
                      </a:lnTo>
                      <a:lnTo>
                        <a:pt x="216" y="313"/>
                      </a:lnTo>
                      <a:lnTo>
                        <a:pt x="204" y="320"/>
                      </a:lnTo>
                      <a:lnTo>
                        <a:pt x="196" y="324"/>
                      </a:lnTo>
                      <a:lnTo>
                        <a:pt x="189" y="327"/>
                      </a:lnTo>
                      <a:lnTo>
                        <a:pt x="182" y="333"/>
                      </a:lnTo>
                      <a:lnTo>
                        <a:pt x="176" y="339"/>
                      </a:lnTo>
                      <a:lnTo>
                        <a:pt x="167" y="347"/>
                      </a:lnTo>
                      <a:lnTo>
                        <a:pt x="161" y="356"/>
                      </a:lnTo>
                      <a:lnTo>
                        <a:pt x="155" y="366"/>
                      </a:lnTo>
                      <a:lnTo>
                        <a:pt x="150" y="378"/>
                      </a:lnTo>
                      <a:lnTo>
                        <a:pt x="147" y="388"/>
                      </a:lnTo>
                      <a:lnTo>
                        <a:pt x="144" y="401"/>
                      </a:lnTo>
                      <a:lnTo>
                        <a:pt x="143" y="412"/>
                      </a:lnTo>
                      <a:lnTo>
                        <a:pt x="144" y="424"/>
                      </a:lnTo>
                      <a:lnTo>
                        <a:pt x="146" y="432"/>
                      </a:lnTo>
                      <a:lnTo>
                        <a:pt x="147" y="439"/>
                      </a:lnTo>
                      <a:lnTo>
                        <a:pt x="148" y="446"/>
                      </a:lnTo>
                      <a:lnTo>
                        <a:pt x="148" y="452"/>
                      </a:lnTo>
                      <a:lnTo>
                        <a:pt x="149" y="467"/>
                      </a:lnTo>
                      <a:lnTo>
                        <a:pt x="148" y="478"/>
                      </a:lnTo>
                      <a:lnTo>
                        <a:pt x="146" y="487"/>
                      </a:lnTo>
                      <a:lnTo>
                        <a:pt x="142" y="493"/>
                      </a:lnTo>
                      <a:lnTo>
                        <a:pt x="139" y="499"/>
                      </a:lnTo>
                      <a:lnTo>
                        <a:pt x="141" y="501"/>
                      </a:lnTo>
                      <a:lnTo>
                        <a:pt x="147" y="501"/>
                      </a:lnTo>
                      <a:lnTo>
                        <a:pt x="154" y="500"/>
                      </a:lnTo>
                      <a:lnTo>
                        <a:pt x="187" y="494"/>
                      </a:lnTo>
                      <a:lnTo>
                        <a:pt x="217" y="482"/>
                      </a:lnTo>
                      <a:lnTo>
                        <a:pt x="240" y="463"/>
                      </a:lnTo>
                      <a:lnTo>
                        <a:pt x="258" y="440"/>
                      </a:lnTo>
                      <a:lnTo>
                        <a:pt x="270" y="413"/>
                      </a:lnTo>
                      <a:lnTo>
                        <a:pt x="275" y="386"/>
                      </a:lnTo>
                      <a:lnTo>
                        <a:pt x="273" y="358"/>
                      </a:lnTo>
                      <a:lnTo>
                        <a:pt x="265" y="330"/>
                      </a:lnTo>
                      <a:lnTo>
                        <a:pt x="260" y="318"/>
                      </a:lnTo>
                      <a:lnTo>
                        <a:pt x="254" y="307"/>
                      </a:lnTo>
                      <a:lnTo>
                        <a:pt x="250" y="300"/>
                      </a:lnTo>
                      <a:lnTo>
                        <a:pt x="248" y="292"/>
                      </a:lnTo>
                      <a:lnTo>
                        <a:pt x="253" y="291"/>
                      </a:lnTo>
                      <a:lnTo>
                        <a:pt x="258" y="289"/>
                      </a:lnTo>
                      <a:lnTo>
                        <a:pt x="263" y="287"/>
                      </a:lnTo>
                      <a:lnTo>
                        <a:pt x="265" y="284"/>
                      </a:lnTo>
                      <a:lnTo>
                        <a:pt x="273" y="292"/>
                      </a:lnTo>
                      <a:lnTo>
                        <a:pt x="278" y="306"/>
                      </a:lnTo>
                      <a:lnTo>
                        <a:pt x="281" y="321"/>
                      </a:lnTo>
                      <a:lnTo>
                        <a:pt x="284" y="337"/>
                      </a:lnTo>
                      <a:lnTo>
                        <a:pt x="285" y="349"/>
                      </a:lnTo>
                      <a:lnTo>
                        <a:pt x="287" y="360"/>
                      </a:lnTo>
                      <a:lnTo>
                        <a:pt x="291" y="371"/>
                      </a:lnTo>
                      <a:lnTo>
                        <a:pt x="295" y="381"/>
                      </a:lnTo>
                      <a:lnTo>
                        <a:pt x="302" y="392"/>
                      </a:lnTo>
                      <a:lnTo>
                        <a:pt x="311" y="401"/>
                      </a:lnTo>
                      <a:lnTo>
                        <a:pt x="323" y="409"/>
                      </a:lnTo>
                      <a:lnTo>
                        <a:pt x="337" y="416"/>
                      </a:lnTo>
                      <a:lnTo>
                        <a:pt x="353" y="422"/>
                      </a:lnTo>
                      <a:lnTo>
                        <a:pt x="368" y="427"/>
                      </a:lnTo>
                      <a:lnTo>
                        <a:pt x="383" y="433"/>
                      </a:lnTo>
                      <a:lnTo>
                        <a:pt x="395" y="439"/>
                      </a:lnTo>
                      <a:lnTo>
                        <a:pt x="407" y="446"/>
                      </a:lnTo>
                      <a:lnTo>
                        <a:pt x="417" y="453"/>
                      </a:lnTo>
                      <a:lnTo>
                        <a:pt x="425" y="462"/>
                      </a:lnTo>
                      <a:lnTo>
                        <a:pt x="432" y="472"/>
                      </a:lnTo>
                      <a:lnTo>
                        <a:pt x="436" y="456"/>
                      </a:lnTo>
                      <a:lnTo>
                        <a:pt x="438" y="435"/>
                      </a:lnTo>
                      <a:lnTo>
                        <a:pt x="439" y="411"/>
                      </a:lnTo>
                      <a:lnTo>
                        <a:pt x="437" y="385"/>
                      </a:lnTo>
                      <a:lnTo>
                        <a:pt x="431" y="359"/>
                      </a:lnTo>
                      <a:lnTo>
                        <a:pt x="420" y="337"/>
                      </a:lnTo>
                      <a:lnTo>
                        <a:pt x="402" y="320"/>
                      </a:lnTo>
                      <a:lnTo>
                        <a:pt x="378" y="309"/>
                      </a:lnTo>
                      <a:lnTo>
                        <a:pt x="370" y="306"/>
                      </a:lnTo>
                      <a:lnTo>
                        <a:pt x="362" y="305"/>
                      </a:lnTo>
                      <a:lnTo>
                        <a:pt x="354" y="303"/>
                      </a:lnTo>
                      <a:lnTo>
                        <a:pt x="347" y="302"/>
                      </a:lnTo>
                      <a:lnTo>
                        <a:pt x="340" y="299"/>
                      </a:lnTo>
                      <a:lnTo>
                        <a:pt x="334" y="298"/>
                      </a:lnTo>
                      <a:lnTo>
                        <a:pt x="330" y="297"/>
                      </a:lnTo>
                      <a:lnTo>
                        <a:pt x="326" y="296"/>
                      </a:lnTo>
                      <a:lnTo>
                        <a:pt x="329" y="292"/>
                      </a:lnTo>
                      <a:lnTo>
                        <a:pt x="332" y="288"/>
                      </a:lnTo>
                      <a:lnTo>
                        <a:pt x="334" y="283"/>
                      </a:lnTo>
                      <a:lnTo>
                        <a:pt x="336" y="280"/>
                      </a:lnTo>
                      <a:lnTo>
                        <a:pt x="353" y="288"/>
                      </a:lnTo>
                      <a:lnTo>
                        <a:pt x="370" y="295"/>
                      </a:lnTo>
                      <a:lnTo>
                        <a:pt x="386" y="299"/>
                      </a:lnTo>
                      <a:lnTo>
                        <a:pt x="402" y="302"/>
                      </a:lnTo>
                      <a:lnTo>
                        <a:pt x="417" y="303"/>
                      </a:lnTo>
                      <a:lnTo>
                        <a:pt x="431" y="303"/>
                      </a:lnTo>
                      <a:lnTo>
                        <a:pt x="444" y="300"/>
                      </a:lnTo>
                      <a:lnTo>
                        <a:pt x="455" y="297"/>
                      </a:lnTo>
                      <a:lnTo>
                        <a:pt x="466" y="292"/>
                      </a:lnTo>
                      <a:lnTo>
                        <a:pt x="474" y="289"/>
                      </a:lnTo>
                      <a:lnTo>
                        <a:pt x="482" y="286"/>
                      </a:lnTo>
                      <a:lnTo>
                        <a:pt x="489" y="283"/>
                      </a:lnTo>
                      <a:lnTo>
                        <a:pt x="495" y="281"/>
                      </a:lnTo>
                      <a:lnTo>
                        <a:pt x="499" y="280"/>
                      </a:lnTo>
                      <a:lnTo>
                        <a:pt x="504" y="280"/>
                      </a:lnTo>
                      <a:lnTo>
                        <a:pt x="508" y="280"/>
                      </a:lnTo>
                      <a:lnTo>
                        <a:pt x="498" y="275"/>
                      </a:lnTo>
                      <a:lnTo>
                        <a:pt x="489" y="271"/>
                      </a:lnTo>
                      <a:lnTo>
                        <a:pt x="480" y="264"/>
                      </a:lnTo>
                      <a:lnTo>
                        <a:pt x="471" y="257"/>
                      </a:lnTo>
                      <a:lnTo>
                        <a:pt x="465" y="250"/>
                      </a:lnTo>
                      <a:lnTo>
                        <a:pt x="458" y="242"/>
                      </a:lnTo>
                      <a:lnTo>
                        <a:pt x="451" y="232"/>
                      </a:lnTo>
                      <a:lnTo>
                        <a:pt x="445" y="223"/>
                      </a:lnTo>
                      <a:lnTo>
                        <a:pt x="437" y="214"/>
                      </a:lnTo>
                      <a:lnTo>
                        <a:pt x="427" y="205"/>
                      </a:lnTo>
                      <a:lnTo>
                        <a:pt x="413" y="197"/>
                      </a:lnTo>
                      <a:lnTo>
                        <a:pt x="399" y="191"/>
                      </a:lnTo>
                      <a:lnTo>
                        <a:pt x="383" y="188"/>
                      </a:lnTo>
                      <a:lnTo>
                        <a:pt x="368" y="186"/>
                      </a:lnTo>
                      <a:lnTo>
                        <a:pt x="354" y="189"/>
                      </a:lnTo>
                      <a:lnTo>
                        <a:pt x="342" y="193"/>
                      </a:lnTo>
                      <a:lnTo>
                        <a:pt x="336" y="198"/>
                      </a:lnTo>
                      <a:lnTo>
                        <a:pt x="329" y="202"/>
                      </a:lnTo>
                      <a:lnTo>
                        <a:pt x="323" y="205"/>
                      </a:lnTo>
                      <a:lnTo>
                        <a:pt x="318" y="208"/>
                      </a:lnTo>
                      <a:lnTo>
                        <a:pt x="314" y="209"/>
                      </a:lnTo>
                      <a:lnTo>
                        <a:pt x="310" y="212"/>
                      </a:lnTo>
                      <a:lnTo>
                        <a:pt x="307" y="212"/>
                      </a:lnTo>
                      <a:lnTo>
                        <a:pt x="304" y="213"/>
                      </a:lnTo>
                      <a:lnTo>
                        <a:pt x="306" y="209"/>
                      </a:lnTo>
                      <a:lnTo>
                        <a:pt x="306" y="204"/>
                      </a:lnTo>
                      <a:lnTo>
                        <a:pt x="304" y="198"/>
                      </a:lnTo>
                      <a:lnTo>
                        <a:pt x="302" y="194"/>
                      </a:lnTo>
                      <a:lnTo>
                        <a:pt x="307" y="192"/>
                      </a:lnTo>
                      <a:lnTo>
                        <a:pt x="310" y="190"/>
                      </a:lnTo>
                      <a:lnTo>
                        <a:pt x="315" y="189"/>
                      </a:lnTo>
                      <a:lnTo>
                        <a:pt x="319" y="188"/>
                      </a:lnTo>
                      <a:lnTo>
                        <a:pt x="323" y="188"/>
                      </a:lnTo>
                      <a:lnTo>
                        <a:pt x="328" y="186"/>
                      </a:lnTo>
                      <a:lnTo>
                        <a:pt x="332" y="185"/>
                      </a:lnTo>
                      <a:lnTo>
                        <a:pt x="337" y="183"/>
                      </a:lnTo>
                      <a:lnTo>
                        <a:pt x="348" y="174"/>
                      </a:lnTo>
                      <a:lnTo>
                        <a:pt x="357" y="161"/>
                      </a:lnTo>
                      <a:lnTo>
                        <a:pt x="366" y="146"/>
                      </a:lnTo>
                      <a:lnTo>
                        <a:pt x="371" y="129"/>
                      </a:lnTo>
                      <a:lnTo>
                        <a:pt x="376" y="111"/>
                      </a:lnTo>
                      <a:lnTo>
                        <a:pt x="377" y="94"/>
                      </a:lnTo>
                      <a:lnTo>
                        <a:pt x="376" y="80"/>
                      </a:lnTo>
                      <a:lnTo>
                        <a:pt x="371" y="69"/>
                      </a:lnTo>
                      <a:lnTo>
                        <a:pt x="364" y="51"/>
                      </a:lnTo>
                      <a:lnTo>
                        <a:pt x="361" y="32"/>
                      </a:lnTo>
                      <a:lnTo>
                        <a:pt x="360" y="13"/>
                      </a:lnTo>
                      <a:lnTo>
                        <a:pt x="361" y="0"/>
                      </a:lnTo>
                      <a:lnTo>
                        <a:pt x="353" y="10"/>
                      </a:lnTo>
                      <a:lnTo>
                        <a:pt x="345" y="20"/>
                      </a:lnTo>
                      <a:lnTo>
                        <a:pt x="337" y="30"/>
                      </a:lnTo>
                      <a:lnTo>
                        <a:pt x="329" y="36"/>
                      </a:lnTo>
                      <a:lnTo>
                        <a:pt x="319" y="43"/>
                      </a:lnTo>
                      <a:lnTo>
                        <a:pt x="311" y="48"/>
                      </a:lnTo>
                      <a:lnTo>
                        <a:pt x="303" y="53"/>
                      </a:lnTo>
                      <a:lnTo>
                        <a:pt x="296" y="55"/>
                      </a:lnTo>
                      <a:lnTo>
                        <a:pt x="281" y="61"/>
                      </a:lnTo>
                      <a:lnTo>
                        <a:pt x="268" y="71"/>
                      </a:lnTo>
                      <a:lnTo>
                        <a:pt x="256" y="85"/>
                      </a:lnTo>
                      <a:lnTo>
                        <a:pt x="246" y="101"/>
                      </a:lnTo>
                      <a:lnTo>
                        <a:pt x="238" y="119"/>
                      </a:lnTo>
                      <a:lnTo>
                        <a:pt x="234" y="139"/>
                      </a:lnTo>
                      <a:lnTo>
                        <a:pt x="234" y="160"/>
                      </a:lnTo>
                      <a:lnTo>
                        <a:pt x="240" y="182"/>
                      </a:lnTo>
                      <a:lnTo>
                        <a:pt x="237" y="181"/>
                      </a:lnTo>
                      <a:lnTo>
                        <a:pt x="231" y="181"/>
                      </a:lnTo>
                      <a:lnTo>
                        <a:pt x="225" y="181"/>
                      </a:lnTo>
                      <a:lnTo>
                        <a:pt x="222" y="183"/>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7" name="Freeform 268">
                  <a:extLst>
                    <a:ext uri="{FF2B5EF4-FFF2-40B4-BE49-F238E27FC236}">
                      <a16:creationId xmlns:a16="http://schemas.microsoft.com/office/drawing/2014/main" id="{AFAA8320-D6AF-4009-8974-018353C537DB}"/>
                    </a:ext>
                  </a:extLst>
                </p:cNvPr>
                <p:cNvSpPr>
                  <a:spLocks/>
                </p:cNvSpPr>
                <p:nvPr/>
              </p:nvSpPr>
              <p:spPr bwMode="auto">
                <a:xfrm>
                  <a:off x="73" y="0"/>
                  <a:ext cx="77" cy="109"/>
                </a:xfrm>
                <a:custGeom>
                  <a:avLst/>
                  <a:gdLst>
                    <a:gd name="T0" fmla="*/ 77 w 154"/>
                    <a:gd name="T1" fmla="*/ 45 h 218"/>
                    <a:gd name="T2" fmla="*/ 73 w 154"/>
                    <a:gd name="T3" fmla="*/ 47 h 218"/>
                    <a:gd name="T4" fmla="*/ 68 w 154"/>
                    <a:gd name="T5" fmla="*/ 50 h 218"/>
                    <a:gd name="T6" fmla="*/ 64 w 154"/>
                    <a:gd name="T7" fmla="*/ 53 h 218"/>
                    <a:gd name="T8" fmla="*/ 59 w 154"/>
                    <a:gd name="T9" fmla="*/ 57 h 218"/>
                    <a:gd name="T10" fmla="*/ 56 w 154"/>
                    <a:gd name="T11" fmla="*/ 62 h 218"/>
                    <a:gd name="T12" fmla="*/ 52 w 154"/>
                    <a:gd name="T13" fmla="*/ 68 h 218"/>
                    <a:gd name="T14" fmla="*/ 49 w 154"/>
                    <a:gd name="T15" fmla="*/ 73 h 218"/>
                    <a:gd name="T16" fmla="*/ 48 w 154"/>
                    <a:gd name="T17" fmla="*/ 80 h 218"/>
                    <a:gd name="T18" fmla="*/ 47 w 154"/>
                    <a:gd name="T19" fmla="*/ 82 h 218"/>
                    <a:gd name="T20" fmla="*/ 47 w 154"/>
                    <a:gd name="T21" fmla="*/ 84 h 218"/>
                    <a:gd name="T22" fmla="*/ 46 w 154"/>
                    <a:gd name="T23" fmla="*/ 86 h 218"/>
                    <a:gd name="T24" fmla="*/ 46 w 154"/>
                    <a:gd name="T25" fmla="*/ 88 h 218"/>
                    <a:gd name="T26" fmla="*/ 46 w 154"/>
                    <a:gd name="T27" fmla="*/ 93 h 218"/>
                    <a:gd name="T28" fmla="*/ 47 w 154"/>
                    <a:gd name="T29" fmla="*/ 98 h 218"/>
                    <a:gd name="T30" fmla="*/ 48 w 154"/>
                    <a:gd name="T31" fmla="*/ 103 h 218"/>
                    <a:gd name="T32" fmla="*/ 49 w 154"/>
                    <a:gd name="T33" fmla="*/ 109 h 218"/>
                    <a:gd name="T34" fmla="*/ 48 w 154"/>
                    <a:gd name="T35" fmla="*/ 108 h 218"/>
                    <a:gd name="T36" fmla="*/ 45 w 154"/>
                    <a:gd name="T37" fmla="*/ 108 h 218"/>
                    <a:gd name="T38" fmla="*/ 42 w 154"/>
                    <a:gd name="T39" fmla="*/ 108 h 218"/>
                    <a:gd name="T40" fmla="*/ 40 w 154"/>
                    <a:gd name="T41" fmla="*/ 109 h 218"/>
                    <a:gd name="T42" fmla="*/ 39 w 154"/>
                    <a:gd name="T43" fmla="*/ 101 h 218"/>
                    <a:gd name="T44" fmla="*/ 37 w 154"/>
                    <a:gd name="T45" fmla="*/ 92 h 218"/>
                    <a:gd name="T46" fmla="*/ 34 w 154"/>
                    <a:gd name="T47" fmla="*/ 84 h 218"/>
                    <a:gd name="T48" fmla="*/ 30 w 154"/>
                    <a:gd name="T49" fmla="*/ 76 h 218"/>
                    <a:gd name="T50" fmla="*/ 24 w 154"/>
                    <a:gd name="T51" fmla="*/ 69 h 218"/>
                    <a:gd name="T52" fmla="*/ 19 w 154"/>
                    <a:gd name="T53" fmla="*/ 63 h 218"/>
                    <a:gd name="T54" fmla="*/ 12 w 154"/>
                    <a:gd name="T55" fmla="*/ 58 h 218"/>
                    <a:gd name="T56" fmla="*/ 6 w 154"/>
                    <a:gd name="T57" fmla="*/ 56 h 218"/>
                    <a:gd name="T58" fmla="*/ 7 w 154"/>
                    <a:gd name="T59" fmla="*/ 51 h 218"/>
                    <a:gd name="T60" fmla="*/ 7 w 154"/>
                    <a:gd name="T61" fmla="*/ 46 h 218"/>
                    <a:gd name="T62" fmla="*/ 4 w 154"/>
                    <a:gd name="T63" fmla="*/ 42 h 218"/>
                    <a:gd name="T64" fmla="*/ 0 w 154"/>
                    <a:gd name="T65" fmla="*/ 39 h 218"/>
                    <a:gd name="T66" fmla="*/ 5 w 154"/>
                    <a:gd name="T67" fmla="*/ 31 h 218"/>
                    <a:gd name="T68" fmla="*/ 9 w 154"/>
                    <a:gd name="T69" fmla="*/ 21 h 218"/>
                    <a:gd name="T70" fmla="*/ 11 w 154"/>
                    <a:gd name="T71" fmla="*/ 9 h 218"/>
                    <a:gd name="T72" fmla="*/ 7 w 154"/>
                    <a:gd name="T73" fmla="*/ 0 h 218"/>
                    <a:gd name="T74" fmla="*/ 11 w 154"/>
                    <a:gd name="T75" fmla="*/ 3 h 218"/>
                    <a:gd name="T76" fmla="*/ 15 w 154"/>
                    <a:gd name="T77" fmla="*/ 7 h 218"/>
                    <a:gd name="T78" fmla="*/ 19 w 154"/>
                    <a:gd name="T79" fmla="*/ 10 h 218"/>
                    <a:gd name="T80" fmla="*/ 23 w 154"/>
                    <a:gd name="T81" fmla="*/ 13 h 218"/>
                    <a:gd name="T82" fmla="*/ 29 w 154"/>
                    <a:gd name="T83" fmla="*/ 15 h 218"/>
                    <a:gd name="T84" fmla="*/ 34 w 154"/>
                    <a:gd name="T85" fmla="*/ 17 h 218"/>
                    <a:gd name="T86" fmla="*/ 41 w 154"/>
                    <a:gd name="T87" fmla="*/ 18 h 218"/>
                    <a:gd name="T88" fmla="*/ 48 w 154"/>
                    <a:gd name="T89" fmla="*/ 17 h 218"/>
                    <a:gd name="T90" fmla="*/ 48 w 154"/>
                    <a:gd name="T91" fmla="*/ 22 h 218"/>
                    <a:gd name="T92" fmla="*/ 48 w 154"/>
                    <a:gd name="T93" fmla="*/ 28 h 218"/>
                    <a:gd name="T94" fmla="*/ 49 w 154"/>
                    <a:gd name="T95" fmla="*/ 34 h 218"/>
                    <a:gd name="T96" fmla="*/ 52 w 154"/>
                    <a:gd name="T97" fmla="*/ 39 h 218"/>
                    <a:gd name="T98" fmla="*/ 56 w 154"/>
                    <a:gd name="T99" fmla="*/ 43 h 218"/>
                    <a:gd name="T100" fmla="*/ 61 w 154"/>
                    <a:gd name="T101" fmla="*/ 46 h 218"/>
                    <a:gd name="T102" fmla="*/ 68 w 154"/>
                    <a:gd name="T103" fmla="*/ 47 h 218"/>
                    <a:gd name="T104" fmla="*/ 77 w 154"/>
                    <a:gd name="T105" fmla="*/ 45 h 21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4" h="218">
                      <a:moveTo>
                        <a:pt x="154" y="90"/>
                      </a:moveTo>
                      <a:lnTo>
                        <a:pt x="145" y="93"/>
                      </a:lnTo>
                      <a:lnTo>
                        <a:pt x="136" y="99"/>
                      </a:lnTo>
                      <a:lnTo>
                        <a:pt x="127" y="106"/>
                      </a:lnTo>
                      <a:lnTo>
                        <a:pt x="118" y="114"/>
                      </a:lnTo>
                      <a:lnTo>
                        <a:pt x="111" y="123"/>
                      </a:lnTo>
                      <a:lnTo>
                        <a:pt x="104" y="135"/>
                      </a:lnTo>
                      <a:lnTo>
                        <a:pt x="98" y="146"/>
                      </a:lnTo>
                      <a:lnTo>
                        <a:pt x="95" y="159"/>
                      </a:lnTo>
                      <a:lnTo>
                        <a:pt x="93" y="164"/>
                      </a:lnTo>
                      <a:lnTo>
                        <a:pt x="93" y="167"/>
                      </a:lnTo>
                      <a:lnTo>
                        <a:pt x="92" y="172"/>
                      </a:lnTo>
                      <a:lnTo>
                        <a:pt x="92" y="176"/>
                      </a:lnTo>
                      <a:lnTo>
                        <a:pt x="92" y="186"/>
                      </a:lnTo>
                      <a:lnTo>
                        <a:pt x="93" y="196"/>
                      </a:lnTo>
                      <a:lnTo>
                        <a:pt x="95" y="206"/>
                      </a:lnTo>
                      <a:lnTo>
                        <a:pt x="98" y="217"/>
                      </a:lnTo>
                      <a:lnTo>
                        <a:pt x="95" y="216"/>
                      </a:lnTo>
                      <a:lnTo>
                        <a:pt x="89" y="216"/>
                      </a:lnTo>
                      <a:lnTo>
                        <a:pt x="83" y="216"/>
                      </a:lnTo>
                      <a:lnTo>
                        <a:pt x="80" y="218"/>
                      </a:lnTo>
                      <a:lnTo>
                        <a:pt x="78" y="201"/>
                      </a:lnTo>
                      <a:lnTo>
                        <a:pt x="74" y="183"/>
                      </a:lnTo>
                      <a:lnTo>
                        <a:pt x="68" y="167"/>
                      </a:lnTo>
                      <a:lnTo>
                        <a:pt x="59" y="151"/>
                      </a:lnTo>
                      <a:lnTo>
                        <a:pt x="48" y="137"/>
                      </a:lnTo>
                      <a:lnTo>
                        <a:pt x="37" y="126"/>
                      </a:lnTo>
                      <a:lnTo>
                        <a:pt x="24" y="116"/>
                      </a:lnTo>
                      <a:lnTo>
                        <a:pt x="12" y="112"/>
                      </a:lnTo>
                      <a:lnTo>
                        <a:pt x="13" y="101"/>
                      </a:lnTo>
                      <a:lnTo>
                        <a:pt x="13" y="91"/>
                      </a:lnTo>
                      <a:lnTo>
                        <a:pt x="8" y="83"/>
                      </a:lnTo>
                      <a:lnTo>
                        <a:pt x="0" y="77"/>
                      </a:lnTo>
                      <a:lnTo>
                        <a:pt x="9" y="62"/>
                      </a:lnTo>
                      <a:lnTo>
                        <a:pt x="17" y="42"/>
                      </a:lnTo>
                      <a:lnTo>
                        <a:pt x="21" y="18"/>
                      </a:lnTo>
                      <a:lnTo>
                        <a:pt x="14" y="0"/>
                      </a:lnTo>
                      <a:lnTo>
                        <a:pt x="21" y="6"/>
                      </a:lnTo>
                      <a:lnTo>
                        <a:pt x="29" y="13"/>
                      </a:lnTo>
                      <a:lnTo>
                        <a:pt x="37" y="20"/>
                      </a:lnTo>
                      <a:lnTo>
                        <a:pt x="46" y="25"/>
                      </a:lnTo>
                      <a:lnTo>
                        <a:pt x="57" y="30"/>
                      </a:lnTo>
                      <a:lnTo>
                        <a:pt x="68" y="33"/>
                      </a:lnTo>
                      <a:lnTo>
                        <a:pt x="81" y="35"/>
                      </a:lnTo>
                      <a:lnTo>
                        <a:pt x="95" y="33"/>
                      </a:lnTo>
                      <a:lnTo>
                        <a:pt x="95" y="44"/>
                      </a:lnTo>
                      <a:lnTo>
                        <a:pt x="96" y="55"/>
                      </a:lnTo>
                      <a:lnTo>
                        <a:pt x="98" y="67"/>
                      </a:lnTo>
                      <a:lnTo>
                        <a:pt x="103" y="77"/>
                      </a:lnTo>
                      <a:lnTo>
                        <a:pt x="111" y="86"/>
                      </a:lnTo>
                      <a:lnTo>
                        <a:pt x="121" y="91"/>
                      </a:lnTo>
                      <a:lnTo>
                        <a:pt x="136" y="93"/>
                      </a:lnTo>
                      <a:lnTo>
                        <a:pt x="154" y="9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8" name="Freeform 269">
                  <a:extLst>
                    <a:ext uri="{FF2B5EF4-FFF2-40B4-BE49-F238E27FC236}">
                      <a16:creationId xmlns:a16="http://schemas.microsoft.com/office/drawing/2014/main" id="{BE97E9A7-4F96-4FC2-89DD-E98840508CC8}"/>
                    </a:ext>
                  </a:extLst>
                </p:cNvPr>
                <p:cNvSpPr>
                  <a:spLocks/>
                </p:cNvSpPr>
                <p:nvPr/>
              </p:nvSpPr>
              <p:spPr bwMode="auto">
                <a:xfrm>
                  <a:off x="3" y="182"/>
                  <a:ext cx="87" cy="101"/>
                </a:xfrm>
                <a:custGeom>
                  <a:avLst/>
                  <a:gdLst>
                    <a:gd name="T0" fmla="*/ 31 w 174"/>
                    <a:gd name="T1" fmla="*/ 20 h 203"/>
                    <a:gd name="T2" fmla="*/ 36 w 174"/>
                    <a:gd name="T3" fmla="*/ 21 h 203"/>
                    <a:gd name="T4" fmla="*/ 42 w 174"/>
                    <a:gd name="T5" fmla="*/ 21 h 203"/>
                    <a:gd name="T6" fmla="*/ 47 w 174"/>
                    <a:gd name="T7" fmla="*/ 21 h 203"/>
                    <a:gd name="T8" fmla="*/ 53 w 174"/>
                    <a:gd name="T9" fmla="*/ 21 h 203"/>
                    <a:gd name="T10" fmla="*/ 58 w 174"/>
                    <a:gd name="T11" fmla="*/ 20 h 203"/>
                    <a:gd name="T12" fmla="*/ 65 w 174"/>
                    <a:gd name="T13" fmla="*/ 18 h 203"/>
                    <a:gd name="T14" fmla="*/ 72 w 174"/>
                    <a:gd name="T15" fmla="*/ 15 h 203"/>
                    <a:gd name="T16" fmla="*/ 78 w 174"/>
                    <a:gd name="T17" fmla="*/ 10 h 203"/>
                    <a:gd name="T18" fmla="*/ 84 w 174"/>
                    <a:gd name="T19" fmla="*/ 4 h 203"/>
                    <a:gd name="T20" fmla="*/ 87 w 174"/>
                    <a:gd name="T21" fmla="*/ 1 h 203"/>
                    <a:gd name="T22" fmla="*/ 87 w 174"/>
                    <a:gd name="T23" fmla="*/ 4 h 203"/>
                    <a:gd name="T24" fmla="*/ 82 w 174"/>
                    <a:gd name="T25" fmla="*/ 9 h 203"/>
                    <a:gd name="T26" fmla="*/ 76 w 174"/>
                    <a:gd name="T27" fmla="*/ 19 h 203"/>
                    <a:gd name="T28" fmla="*/ 72 w 174"/>
                    <a:gd name="T29" fmla="*/ 30 h 203"/>
                    <a:gd name="T30" fmla="*/ 70 w 174"/>
                    <a:gd name="T31" fmla="*/ 42 h 203"/>
                    <a:gd name="T32" fmla="*/ 72 w 174"/>
                    <a:gd name="T33" fmla="*/ 52 h 203"/>
                    <a:gd name="T34" fmla="*/ 73 w 174"/>
                    <a:gd name="T35" fmla="*/ 59 h 203"/>
                    <a:gd name="T36" fmla="*/ 70 w 174"/>
                    <a:gd name="T37" fmla="*/ 61 h 203"/>
                    <a:gd name="T38" fmla="*/ 63 w 174"/>
                    <a:gd name="T39" fmla="*/ 64 h 203"/>
                    <a:gd name="T40" fmla="*/ 57 w 174"/>
                    <a:gd name="T41" fmla="*/ 72 h 203"/>
                    <a:gd name="T42" fmla="*/ 54 w 174"/>
                    <a:gd name="T43" fmla="*/ 85 h 203"/>
                    <a:gd name="T44" fmla="*/ 50 w 174"/>
                    <a:gd name="T45" fmla="*/ 91 h 203"/>
                    <a:gd name="T46" fmla="*/ 40 w 174"/>
                    <a:gd name="T47" fmla="*/ 88 h 203"/>
                    <a:gd name="T48" fmla="*/ 28 w 174"/>
                    <a:gd name="T49" fmla="*/ 89 h 203"/>
                    <a:gd name="T50" fmla="*/ 18 w 174"/>
                    <a:gd name="T51" fmla="*/ 96 h 203"/>
                    <a:gd name="T52" fmla="*/ 15 w 174"/>
                    <a:gd name="T53" fmla="*/ 90 h 203"/>
                    <a:gd name="T54" fmla="*/ 8 w 174"/>
                    <a:gd name="T55" fmla="*/ 69 h 203"/>
                    <a:gd name="T56" fmla="*/ 5 w 174"/>
                    <a:gd name="T57" fmla="*/ 57 h 203"/>
                    <a:gd name="T58" fmla="*/ 9 w 174"/>
                    <a:gd name="T59" fmla="*/ 41 h 203"/>
                    <a:gd name="T60" fmla="*/ 11 w 174"/>
                    <a:gd name="T61" fmla="*/ 35 h 203"/>
                    <a:gd name="T62" fmla="*/ 17 w 174"/>
                    <a:gd name="T63" fmla="*/ 32 h 203"/>
                    <a:gd name="T64" fmla="*/ 23 w 174"/>
                    <a:gd name="T65" fmla="*/ 28 h 203"/>
                    <a:gd name="T66" fmla="*/ 28 w 174"/>
                    <a:gd name="T67" fmla="*/ 23 h 2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4" h="203">
                      <a:moveTo>
                        <a:pt x="57" y="39"/>
                      </a:moveTo>
                      <a:lnTo>
                        <a:pt x="62" y="41"/>
                      </a:lnTo>
                      <a:lnTo>
                        <a:pt x="68" y="42"/>
                      </a:lnTo>
                      <a:lnTo>
                        <a:pt x="72" y="43"/>
                      </a:lnTo>
                      <a:lnTo>
                        <a:pt x="78" y="43"/>
                      </a:lnTo>
                      <a:lnTo>
                        <a:pt x="83" y="43"/>
                      </a:lnTo>
                      <a:lnTo>
                        <a:pt x="88" y="43"/>
                      </a:lnTo>
                      <a:lnTo>
                        <a:pt x="94" y="43"/>
                      </a:lnTo>
                      <a:lnTo>
                        <a:pt x="100" y="43"/>
                      </a:lnTo>
                      <a:lnTo>
                        <a:pt x="106" y="43"/>
                      </a:lnTo>
                      <a:lnTo>
                        <a:pt x="111" y="42"/>
                      </a:lnTo>
                      <a:lnTo>
                        <a:pt x="116" y="41"/>
                      </a:lnTo>
                      <a:lnTo>
                        <a:pt x="122" y="39"/>
                      </a:lnTo>
                      <a:lnTo>
                        <a:pt x="129" y="37"/>
                      </a:lnTo>
                      <a:lnTo>
                        <a:pt x="136" y="34"/>
                      </a:lnTo>
                      <a:lnTo>
                        <a:pt x="143" y="30"/>
                      </a:lnTo>
                      <a:lnTo>
                        <a:pt x="149" y="26"/>
                      </a:lnTo>
                      <a:lnTo>
                        <a:pt x="155" y="21"/>
                      </a:lnTo>
                      <a:lnTo>
                        <a:pt x="161" y="15"/>
                      </a:lnTo>
                      <a:lnTo>
                        <a:pt x="167" y="8"/>
                      </a:lnTo>
                      <a:lnTo>
                        <a:pt x="173" y="0"/>
                      </a:lnTo>
                      <a:lnTo>
                        <a:pt x="174" y="2"/>
                      </a:lnTo>
                      <a:lnTo>
                        <a:pt x="174" y="5"/>
                      </a:lnTo>
                      <a:lnTo>
                        <a:pt x="174" y="8"/>
                      </a:lnTo>
                      <a:lnTo>
                        <a:pt x="173" y="11"/>
                      </a:lnTo>
                      <a:lnTo>
                        <a:pt x="164" y="19"/>
                      </a:lnTo>
                      <a:lnTo>
                        <a:pt x="158" y="28"/>
                      </a:lnTo>
                      <a:lnTo>
                        <a:pt x="152" y="38"/>
                      </a:lnTo>
                      <a:lnTo>
                        <a:pt x="147" y="50"/>
                      </a:lnTo>
                      <a:lnTo>
                        <a:pt x="144" y="60"/>
                      </a:lnTo>
                      <a:lnTo>
                        <a:pt x="141" y="73"/>
                      </a:lnTo>
                      <a:lnTo>
                        <a:pt x="140" y="84"/>
                      </a:lnTo>
                      <a:lnTo>
                        <a:pt x="141" y="96"/>
                      </a:lnTo>
                      <a:lnTo>
                        <a:pt x="143" y="104"/>
                      </a:lnTo>
                      <a:lnTo>
                        <a:pt x="144" y="111"/>
                      </a:lnTo>
                      <a:lnTo>
                        <a:pt x="145" y="118"/>
                      </a:lnTo>
                      <a:lnTo>
                        <a:pt x="145" y="124"/>
                      </a:lnTo>
                      <a:lnTo>
                        <a:pt x="140" y="122"/>
                      </a:lnTo>
                      <a:lnTo>
                        <a:pt x="133" y="125"/>
                      </a:lnTo>
                      <a:lnTo>
                        <a:pt x="126" y="129"/>
                      </a:lnTo>
                      <a:lnTo>
                        <a:pt x="120" y="135"/>
                      </a:lnTo>
                      <a:lnTo>
                        <a:pt x="114" y="144"/>
                      </a:lnTo>
                      <a:lnTo>
                        <a:pt x="109" y="157"/>
                      </a:lnTo>
                      <a:lnTo>
                        <a:pt x="107" y="171"/>
                      </a:lnTo>
                      <a:lnTo>
                        <a:pt x="107" y="188"/>
                      </a:lnTo>
                      <a:lnTo>
                        <a:pt x="100" y="182"/>
                      </a:lnTo>
                      <a:lnTo>
                        <a:pt x="90" y="178"/>
                      </a:lnTo>
                      <a:lnTo>
                        <a:pt x="79" y="177"/>
                      </a:lnTo>
                      <a:lnTo>
                        <a:pt x="67" y="177"/>
                      </a:lnTo>
                      <a:lnTo>
                        <a:pt x="55" y="179"/>
                      </a:lnTo>
                      <a:lnTo>
                        <a:pt x="45" y="183"/>
                      </a:lnTo>
                      <a:lnTo>
                        <a:pt x="35" y="192"/>
                      </a:lnTo>
                      <a:lnTo>
                        <a:pt x="30" y="203"/>
                      </a:lnTo>
                      <a:lnTo>
                        <a:pt x="30" y="181"/>
                      </a:lnTo>
                      <a:lnTo>
                        <a:pt x="25" y="157"/>
                      </a:lnTo>
                      <a:lnTo>
                        <a:pt x="16" y="139"/>
                      </a:lnTo>
                      <a:lnTo>
                        <a:pt x="0" y="129"/>
                      </a:lnTo>
                      <a:lnTo>
                        <a:pt x="10" y="115"/>
                      </a:lnTo>
                      <a:lnTo>
                        <a:pt x="16" y="99"/>
                      </a:lnTo>
                      <a:lnTo>
                        <a:pt x="18" y="83"/>
                      </a:lnTo>
                      <a:lnTo>
                        <a:pt x="15" y="73"/>
                      </a:lnTo>
                      <a:lnTo>
                        <a:pt x="22" y="70"/>
                      </a:lnTo>
                      <a:lnTo>
                        <a:pt x="29" y="68"/>
                      </a:lnTo>
                      <a:lnTo>
                        <a:pt x="34" y="65"/>
                      </a:lnTo>
                      <a:lnTo>
                        <a:pt x="41" y="61"/>
                      </a:lnTo>
                      <a:lnTo>
                        <a:pt x="46" y="57"/>
                      </a:lnTo>
                      <a:lnTo>
                        <a:pt x="52" y="52"/>
                      </a:lnTo>
                      <a:lnTo>
                        <a:pt x="55" y="46"/>
                      </a:lnTo>
                      <a:lnTo>
                        <a:pt x="57" y="39"/>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9" name="Freeform 270">
                  <a:extLst>
                    <a:ext uri="{FF2B5EF4-FFF2-40B4-BE49-F238E27FC236}">
                      <a16:creationId xmlns:a16="http://schemas.microsoft.com/office/drawing/2014/main" id="{132A07F2-F56B-4CD5-A55E-3D5200D96FDA}"/>
                    </a:ext>
                  </a:extLst>
                </p:cNvPr>
                <p:cNvSpPr>
                  <a:spLocks/>
                </p:cNvSpPr>
                <p:nvPr/>
              </p:nvSpPr>
              <p:spPr bwMode="auto">
                <a:xfrm>
                  <a:off x="77" y="12"/>
                  <a:ext cx="53" cy="76"/>
                </a:xfrm>
                <a:custGeom>
                  <a:avLst/>
                  <a:gdLst>
                    <a:gd name="T0" fmla="*/ 42 w 107"/>
                    <a:gd name="T1" fmla="*/ 70 h 152"/>
                    <a:gd name="T2" fmla="*/ 42 w 107"/>
                    <a:gd name="T3" fmla="*/ 74 h 152"/>
                    <a:gd name="T4" fmla="*/ 40 w 107"/>
                    <a:gd name="T5" fmla="*/ 72 h 152"/>
                    <a:gd name="T6" fmla="*/ 35 w 107"/>
                    <a:gd name="T7" fmla="*/ 62 h 152"/>
                    <a:gd name="T8" fmla="*/ 33 w 107"/>
                    <a:gd name="T9" fmla="*/ 58 h 152"/>
                    <a:gd name="T10" fmla="*/ 28 w 107"/>
                    <a:gd name="T11" fmla="*/ 56 h 152"/>
                    <a:gd name="T12" fmla="*/ 22 w 107"/>
                    <a:gd name="T13" fmla="*/ 54 h 152"/>
                    <a:gd name="T14" fmla="*/ 17 w 107"/>
                    <a:gd name="T15" fmla="*/ 52 h 152"/>
                    <a:gd name="T16" fmla="*/ 15 w 107"/>
                    <a:gd name="T17" fmla="*/ 52 h 152"/>
                    <a:gd name="T18" fmla="*/ 14 w 107"/>
                    <a:gd name="T19" fmla="*/ 51 h 152"/>
                    <a:gd name="T20" fmla="*/ 15 w 107"/>
                    <a:gd name="T21" fmla="*/ 50 h 152"/>
                    <a:gd name="T22" fmla="*/ 21 w 107"/>
                    <a:gd name="T23" fmla="*/ 51 h 152"/>
                    <a:gd name="T24" fmla="*/ 27 w 107"/>
                    <a:gd name="T25" fmla="*/ 52 h 152"/>
                    <a:gd name="T26" fmla="*/ 32 w 107"/>
                    <a:gd name="T27" fmla="*/ 52 h 152"/>
                    <a:gd name="T28" fmla="*/ 32 w 107"/>
                    <a:gd name="T29" fmla="*/ 48 h 152"/>
                    <a:gd name="T30" fmla="*/ 29 w 107"/>
                    <a:gd name="T31" fmla="*/ 42 h 152"/>
                    <a:gd name="T32" fmla="*/ 24 w 107"/>
                    <a:gd name="T33" fmla="*/ 38 h 152"/>
                    <a:gd name="T34" fmla="*/ 16 w 107"/>
                    <a:gd name="T35" fmla="*/ 34 h 152"/>
                    <a:gd name="T36" fmla="*/ 9 w 107"/>
                    <a:gd name="T37" fmla="*/ 30 h 152"/>
                    <a:gd name="T38" fmla="*/ 3 w 107"/>
                    <a:gd name="T39" fmla="*/ 27 h 152"/>
                    <a:gd name="T40" fmla="*/ 0 w 107"/>
                    <a:gd name="T41" fmla="*/ 26 h 152"/>
                    <a:gd name="T42" fmla="*/ 0 w 107"/>
                    <a:gd name="T43" fmla="*/ 25 h 152"/>
                    <a:gd name="T44" fmla="*/ 4 w 107"/>
                    <a:gd name="T45" fmla="*/ 26 h 152"/>
                    <a:gd name="T46" fmla="*/ 10 w 107"/>
                    <a:gd name="T47" fmla="*/ 29 h 152"/>
                    <a:gd name="T48" fmla="*/ 17 w 107"/>
                    <a:gd name="T49" fmla="*/ 32 h 152"/>
                    <a:gd name="T50" fmla="*/ 24 w 107"/>
                    <a:gd name="T51" fmla="*/ 35 h 152"/>
                    <a:gd name="T52" fmla="*/ 25 w 107"/>
                    <a:gd name="T53" fmla="*/ 27 h 152"/>
                    <a:gd name="T54" fmla="*/ 16 w 107"/>
                    <a:gd name="T55" fmla="*/ 8 h 152"/>
                    <a:gd name="T56" fmla="*/ 11 w 107"/>
                    <a:gd name="T57" fmla="*/ 1 h 152"/>
                    <a:gd name="T58" fmla="*/ 13 w 107"/>
                    <a:gd name="T59" fmla="*/ 1 h 152"/>
                    <a:gd name="T60" fmla="*/ 20 w 107"/>
                    <a:gd name="T61" fmla="*/ 10 h 152"/>
                    <a:gd name="T62" fmla="*/ 29 w 107"/>
                    <a:gd name="T63" fmla="*/ 26 h 152"/>
                    <a:gd name="T64" fmla="*/ 34 w 107"/>
                    <a:gd name="T65" fmla="*/ 28 h 152"/>
                    <a:gd name="T66" fmla="*/ 40 w 107"/>
                    <a:gd name="T67" fmla="*/ 15 h 152"/>
                    <a:gd name="T68" fmla="*/ 40 w 107"/>
                    <a:gd name="T69" fmla="*/ 8 h 152"/>
                    <a:gd name="T70" fmla="*/ 41 w 107"/>
                    <a:gd name="T71" fmla="*/ 10 h 152"/>
                    <a:gd name="T72" fmla="*/ 41 w 107"/>
                    <a:gd name="T73" fmla="*/ 17 h 152"/>
                    <a:gd name="T74" fmla="*/ 38 w 107"/>
                    <a:gd name="T75" fmla="*/ 32 h 152"/>
                    <a:gd name="T76" fmla="*/ 35 w 107"/>
                    <a:gd name="T77" fmla="*/ 42 h 152"/>
                    <a:gd name="T78" fmla="*/ 37 w 107"/>
                    <a:gd name="T79" fmla="*/ 51 h 152"/>
                    <a:gd name="T80" fmla="*/ 42 w 107"/>
                    <a:gd name="T81" fmla="*/ 51 h 152"/>
                    <a:gd name="T82" fmla="*/ 48 w 107"/>
                    <a:gd name="T83" fmla="*/ 45 h 152"/>
                    <a:gd name="T84" fmla="*/ 52 w 107"/>
                    <a:gd name="T85" fmla="*/ 39 h 152"/>
                    <a:gd name="T86" fmla="*/ 53 w 107"/>
                    <a:gd name="T87" fmla="*/ 40 h 152"/>
                    <a:gd name="T88" fmla="*/ 52 w 107"/>
                    <a:gd name="T89" fmla="*/ 46 h 152"/>
                    <a:gd name="T90" fmla="*/ 44 w 107"/>
                    <a:gd name="T91" fmla="*/ 56 h 152"/>
                    <a:gd name="T92" fmla="*/ 41 w 107"/>
                    <a:gd name="T93" fmla="*/ 61 h 152"/>
                    <a:gd name="T94" fmla="*/ 42 w 107"/>
                    <a:gd name="T95" fmla="*/ 66 h 1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152">
                      <a:moveTo>
                        <a:pt x="87" y="135"/>
                      </a:moveTo>
                      <a:lnTo>
                        <a:pt x="85" y="140"/>
                      </a:lnTo>
                      <a:lnTo>
                        <a:pt x="85" y="143"/>
                      </a:lnTo>
                      <a:lnTo>
                        <a:pt x="84" y="148"/>
                      </a:lnTo>
                      <a:lnTo>
                        <a:pt x="84" y="152"/>
                      </a:lnTo>
                      <a:lnTo>
                        <a:pt x="80" y="144"/>
                      </a:lnTo>
                      <a:lnTo>
                        <a:pt x="75" y="134"/>
                      </a:lnTo>
                      <a:lnTo>
                        <a:pt x="70" y="124"/>
                      </a:lnTo>
                      <a:lnTo>
                        <a:pt x="69" y="117"/>
                      </a:lnTo>
                      <a:lnTo>
                        <a:pt x="66" y="116"/>
                      </a:lnTo>
                      <a:lnTo>
                        <a:pt x="61" y="113"/>
                      </a:lnTo>
                      <a:lnTo>
                        <a:pt x="57" y="111"/>
                      </a:lnTo>
                      <a:lnTo>
                        <a:pt x="51" y="109"/>
                      </a:lnTo>
                      <a:lnTo>
                        <a:pt x="45" y="107"/>
                      </a:lnTo>
                      <a:lnTo>
                        <a:pt x="40" y="105"/>
                      </a:lnTo>
                      <a:lnTo>
                        <a:pt x="35" y="104"/>
                      </a:lnTo>
                      <a:lnTo>
                        <a:pt x="31" y="104"/>
                      </a:lnTo>
                      <a:lnTo>
                        <a:pt x="30" y="103"/>
                      </a:lnTo>
                      <a:lnTo>
                        <a:pt x="29" y="102"/>
                      </a:lnTo>
                      <a:lnTo>
                        <a:pt x="28" y="101"/>
                      </a:lnTo>
                      <a:lnTo>
                        <a:pt x="27" y="99"/>
                      </a:lnTo>
                      <a:lnTo>
                        <a:pt x="30" y="99"/>
                      </a:lnTo>
                      <a:lnTo>
                        <a:pt x="36" y="101"/>
                      </a:lnTo>
                      <a:lnTo>
                        <a:pt x="42" y="101"/>
                      </a:lnTo>
                      <a:lnTo>
                        <a:pt x="49" y="102"/>
                      </a:lnTo>
                      <a:lnTo>
                        <a:pt x="54" y="103"/>
                      </a:lnTo>
                      <a:lnTo>
                        <a:pt x="60" y="104"/>
                      </a:lnTo>
                      <a:lnTo>
                        <a:pt x="65" y="104"/>
                      </a:lnTo>
                      <a:lnTo>
                        <a:pt x="67" y="105"/>
                      </a:lnTo>
                      <a:lnTo>
                        <a:pt x="65" y="96"/>
                      </a:lnTo>
                      <a:lnTo>
                        <a:pt x="62" y="89"/>
                      </a:lnTo>
                      <a:lnTo>
                        <a:pt x="59" y="84"/>
                      </a:lnTo>
                      <a:lnTo>
                        <a:pt x="57" y="80"/>
                      </a:lnTo>
                      <a:lnTo>
                        <a:pt x="49" y="76"/>
                      </a:lnTo>
                      <a:lnTo>
                        <a:pt x="40" y="73"/>
                      </a:lnTo>
                      <a:lnTo>
                        <a:pt x="32" y="68"/>
                      </a:lnTo>
                      <a:lnTo>
                        <a:pt x="26" y="65"/>
                      </a:lnTo>
                      <a:lnTo>
                        <a:pt x="19" y="60"/>
                      </a:lnTo>
                      <a:lnTo>
                        <a:pt x="13" y="57"/>
                      </a:lnTo>
                      <a:lnTo>
                        <a:pt x="7" y="54"/>
                      </a:lnTo>
                      <a:lnTo>
                        <a:pt x="4" y="53"/>
                      </a:lnTo>
                      <a:lnTo>
                        <a:pt x="1" y="52"/>
                      </a:lnTo>
                      <a:lnTo>
                        <a:pt x="0" y="50"/>
                      </a:lnTo>
                      <a:lnTo>
                        <a:pt x="1" y="49"/>
                      </a:lnTo>
                      <a:lnTo>
                        <a:pt x="6" y="50"/>
                      </a:lnTo>
                      <a:lnTo>
                        <a:pt x="9" y="52"/>
                      </a:lnTo>
                      <a:lnTo>
                        <a:pt x="15" y="54"/>
                      </a:lnTo>
                      <a:lnTo>
                        <a:pt x="21" y="57"/>
                      </a:lnTo>
                      <a:lnTo>
                        <a:pt x="28" y="60"/>
                      </a:lnTo>
                      <a:lnTo>
                        <a:pt x="35" y="64"/>
                      </a:lnTo>
                      <a:lnTo>
                        <a:pt x="42" y="67"/>
                      </a:lnTo>
                      <a:lnTo>
                        <a:pt x="49" y="69"/>
                      </a:lnTo>
                      <a:lnTo>
                        <a:pt x="54" y="71"/>
                      </a:lnTo>
                      <a:lnTo>
                        <a:pt x="51" y="54"/>
                      </a:lnTo>
                      <a:lnTo>
                        <a:pt x="42" y="35"/>
                      </a:lnTo>
                      <a:lnTo>
                        <a:pt x="32" y="16"/>
                      </a:lnTo>
                      <a:lnTo>
                        <a:pt x="24" y="6"/>
                      </a:lnTo>
                      <a:lnTo>
                        <a:pt x="22" y="1"/>
                      </a:lnTo>
                      <a:lnTo>
                        <a:pt x="23" y="0"/>
                      </a:lnTo>
                      <a:lnTo>
                        <a:pt x="27" y="1"/>
                      </a:lnTo>
                      <a:lnTo>
                        <a:pt x="32" y="7"/>
                      </a:lnTo>
                      <a:lnTo>
                        <a:pt x="40" y="19"/>
                      </a:lnTo>
                      <a:lnTo>
                        <a:pt x="50" y="35"/>
                      </a:lnTo>
                      <a:lnTo>
                        <a:pt x="58" y="51"/>
                      </a:lnTo>
                      <a:lnTo>
                        <a:pt x="62" y="64"/>
                      </a:lnTo>
                      <a:lnTo>
                        <a:pt x="69" y="56"/>
                      </a:lnTo>
                      <a:lnTo>
                        <a:pt x="75" y="43"/>
                      </a:lnTo>
                      <a:lnTo>
                        <a:pt x="80" y="30"/>
                      </a:lnTo>
                      <a:lnTo>
                        <a:pt x="81" y="20"/>
                      </a:lnTo>
                      <a:lnTo>
                        <a:pt x="81" y="16"/>
                      </a:lnTo>
                      <a:lnTo>
                        <a:pt x="82" y="15"/>
                      </a:lnTo>
                      <a:lnTo>
                        <a:pt x="83" y="19"/>
                      </a:lnTo>
                      <a:lnTo>
                        <a:pt x="83" y="23"/>
                      </a:lnTo>
                      <a:lnTo>
                        <a:pt x="83" y="34"/>
                      </a:lnTo>
                      <a:lnTo>
                        <a:pt x="82" y="47"/>
                      </a:lnTo>
                      <a:lnTo>
                        <a:pt x="77" y="64"/>
                      </a:lnTo>
                      <a:lnTo>
                        <a:pt x="67" y="76"/>
                      </a:lnTo>
                      <a:lnTo>
                        <a:pt x="70" y="84"/>
                      </a:lnTo>
                      <a:lnTo>
                        <a:pt x="74" y="92"/>
                      </a:lnTo>
                      <a:lnTo>
                        <a:pt x="75" y="101"/>
                      </a:lnTo>
                      <a:lnTo>
                        <a:pt x="76" y="105"/>
                      </a:lnTo>
                      <a:lnTo>
                        <a:pt x="84" y="101"/>
                      </a:lnTo>
                      <a:lnTo>
                        <a:pt x="91" y="96"/>
                      </a:lnTo>
                      <a:lnTo>
                        <a:pt x="97" y="90"/>
                      </a:lnTo>
                      <a:lnTo>
                        <a:pt x="102" y="82"/>
                      </a:lnTo>
                      <a:lnTo>
                        <a:pt x="104" y="77"/>
                      </a:lnTo>
                      <a:lnTo>
                        <a:pt x="106" y="76"/>
                      </a:lnTo>
                      <a:lnTo>
                        <a:pt x="107" y="79"/>
                      </a:lnTo>
                      <a:lnTo>
                        <a:pt x="107" y="83"/>
                      </a:lnTo>
                      <a:lnTo>
                        <a:pt x="104" y="91"/>
                      </a:lnTo>
                      <a:lnTo>
                        <a:pt x="97" y="102"/>
                      </a:lnTo>
                      <a:lnTo>
                        <a:pt x="88" y="111"/>
                      </a:lnTo>
                      <a:lnTo>
                        <a:pt x="80" y="117"/>
                      </a:lnTo>
                      <a:lnTo>
                        <a:pt x="82" y="121"/>
                      </a:lnTo>
                      <a:lnTo>
                        <a:pt x="83" y="127"/>
                      </a:lnTo>
                      <a:lnTo>
                        <a:pt x="85" y="132"/>
                      </a:lnTo>
                      <a:lnTo>
                        <a:pt x="87" y="13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0" name="Freeform 271">
                  <a:extLst>
                    <a:ext uri="{FF2B5EF4-FFF2-40B4-BE49-F238E27FC236}">
                      <a16:creationId xmlns:a16="http://schemas.microsoft.com/office/drawing/2014/main" id="{88316290-5288-4D09-B1F7-E1AD7EC8CA83}"/>
                    </a:ext>
                  </a:extLst>
                </p:cNvPr>
                <p:cNvSpPr>
                  <a:spLocks/>
                </p:cNvSpPr>
                <p:nvPr/>
              </p:nvSpPr>
              <p:spPr bwMode="auto">
                <a:xfrm>
                  <a:off x="11" y="201"/>
                  <a:ext cx="53" cy="69"/>
                </a:xfrm>
                <a:custGeom>
                  <a:avLst/>
                  <a:gdLst>
                    <a:gd name="T0" fmla="*/ 50 w 106"/>
                    <a:gd name="T1" fmla="*/ 1 h 138"/>
                    <a:gd name="T2" fmla="*/ 45 w 106"/>
                    <a:gd name="T3" fmla="*/ 2 h 138"/>
                    <a:gd name="T4" fmla="*/ 42 w 106"/>
                    <a:gd name="T5" fmla="*/ 5 h 138"/>
                    <a:gd name="T6" fmla="*/ 38 w 106"/>
                    <a:gd name="T7" fmla="*/ 11 h 138"/>
                    <a:gd name="T8" fmla="*/ 32 w 106"/>
                    <a:gd name="T9" fmla="*/ 13 h 138"/>
                    <a:gd name="T10" fmla="*/ 25 w 106"/>
                    <a:gd name="T11" fmla="*/ 14 h 138"/>
                    <a:gd name="T12" fmla="*/ 17 w 106"/>
                    <a:gd name="T13" fmla="*/ 16 h 138"/>
                    <a:gd name="T14" fmla="*/ 11 w 106"/>
                    <a:gd name="T15" fmla="*/ 19 h 138"/>
                    <a:gd name="T16" fmla="*/ 8 w 106"/>
                    <a:gd name="T17" fmla="*/ 22 h 138"/>
                    <a:gd name="T18" fmla="*/ 8 w 106"/>
                    <a:gd name="T19" fmla="*/ 22 h 138"/>
                    <a:gd name="T20" fmla="*/ 12 w 106"/>
                    <a:gd name="T21" fmla="*/ 21 h 138"/>
                    <a:gd name="T22" fmla="*/ 17 w 106"/>
                    <a:gd name="T23" fmla="*/ 19 h 138"/>
                    <a:gd name="T24" fmla="*/ 23 w 106"/>
                    <a:gd name="T25" fmla="*/ 17 h 138"/>
                    <a:gd name="T26" fmla="*/ 30 w 106"/>
                    <a:gd name="T27" fmla="*/ 17 h 138"/>
                    <a:gd name="T28" fmla="*/ 31 w 106"/>
                    <a:gd name="T29" fmla="*/ 22 h 138"/>
                    <a:gd name="T30" fmla="*/ 26 w 106"/>
                    <a:gd name="T31" fmla="*/ 32 h 138"/>
                    <a:gd name="T32" fmla="*/ 22 w 106"/>
                    <a:gd name="T33" fmla="*/ 35 h 138"/>
                    <a:gd name="T34" fmla="*/ 16 w 106"/>
                    <a:gd name="T35" fmla="*/ 37 h 138"/>
                    <a:gd name="T36" fmla="*/ 9 w 106"/>
                    <a:gd name="T37" fmla="*/ 38 h 138"/>
                    <a:gd name="T38" fmla="*/ 4 w 106"/>
                    <a:gd name="T39" fmla="*/ 40 h 138"/>
                    <a:gd name="T40" fmla="*/ 1 w 106"/>
                    <a:gd name="T41" fmla="*/ 41 h 138"/>
                    <a:gd name="T42" fmla="*/ 1 w 106"/>
                    <a:gd name="T43" fmla="*/ 41 h 138"/>
                    <a:gd name="T44" fmla="*/ 5 w 106"/>
                    <a:gd name="T45" fmla="*/ 41 h 138"/>
                    <a:gd name="T46" fmla="*/ 9 w 106"/>
                    <a:gd name="T47" fmla="*/ 41 h 138"/>
                    <a:gd name="T48" fmla="*/ 15 w 106"/>
                    <a:gd name="T49" fmla="*/ 40 h 138"/>
                    <a:gd name="T50" fmla="*/ 20 w 106"/>
                    <a:gd name="T51" fmla="*/ 39 h 138"/>
                    <a:gd name="T52" fmla="*/ 19 w 106"/>
                    <a:gd name="T53" fmla="*/ 43 h 138"/>
                    <a:gd name="T54" fmla="*/ 13 w 106"/>
                    <a:gd name="T55" fmla="*/ 56 h 138"/>
                    <a:gd name="T56" fmla="*/ 15 w 106"/>
                    <a:gd name="T57" fmla="*/ 63 h 138"/>
                    <a:gd name="T58" fmla="*/ 23 w 106"/>
                    <a:gd name="T59" fmla="*/ 46 h 138"/>
                    <a:gd name="T60" fmla="*/ 28 w 106"/>
                    <a:gd name="T61" fmla="*/ 47 h 138"/>
                    <a:gd name="T62" fmla="*/ 33 w 106"/>
                    <a:gd name="T63" fmla="*/ 58 h 138"/>
                    <a:gd name="T64" fmla="*/ 38 w 106"/>
                    <a:gd name="T65" fmla="*/ 64 h 138"/>
                    <a:gd name="T66" fmla="*/ 37 w 106"/>
                    <a:gd name="T67" fmla="*/ 62 h 138"/>
                    <a:gd name="T68" fmla="*/ 34 w 106"/>
                    <a:gd name="T69" fmla="*/ 54 h 138"/>
                    <a:gd name="T70" fmla="*/ 31 w 106"/>
                    <a:gd name="T71" fmla="*/ 42 h 138"/>
                    <a:gd name="T72" fmla="*/ 32 w 106"/>
                    <a:gd name="T73" fmla="*/ 33 h 138"/>
                    <a:gd name="T74" fmla="*/ 38 w 106"/>
                    <a:gd name="T75" fmla="*/ 22 h 138"/>
                    <a:gd name="T76" fmla="*/ 43 w 106"/>
                    <a:gd name="T77" fmla="*/ 22 h 138"/>
                    <a:gd name="T78" fmla="*/ 50 w 106"/>
                    <a:gd name="T79" fmla="*/ 33 h 138"/>
                    <a:gd name="T80" fmla="*/ 51 w 106"/>
                    <a:gd name="T81" fmla="*/ 44 h 138"/>
                    <a:gd name="T82" fmla="*/ 53 w 106"/>
                    <a:gd name="T83" fmla="*/ 43 h 138"/>
                    <a:gd name="T84" fmla="*/ 52 w 106"/>
                    <a:gd name="T85" fmla="*/ 33 h 138"/>
                    <a:gd name="T86" fmla="*/ 47 w 106"/>
                    <a:gd name="T87" fmla="*/ 19 h 138"/>
                    <a:gd name="T88" fmla="*/ 47 w 106"/>
                    <a:gd name="T89" fmla="*/ 12 h 138"/>
                    <a:gd name="T90" fmla="*/ 52 w 106"/>
                    <a:gd name="T91" fmla="*/ 4 h 138"/>
                    <a:gd name="T92" fmla="*/ 53 w 106"/>
                    <a:gd name="T93" fmla="*/ 0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6" h="138">
                      <a:moveTo>
                        <a:pt x="106" y="0"/>
                      </a:moveTo>
                      <a:lnTo>
                        <a:pt x="100" y="2"/>
                      </a:lnTo>
                      <a:lnTo>
                        <a:pt x="95" y="3"/>
                      </a:lnTo>
                      <a:lnTo>
                        <a:pt x="90" y="4"/>
                      </a:lnTo>
                      <a:lnTo>
                        <a:pt x="84" y="4"/>
                      </a:lnTo>
                      <a:lnTo>
                        <a:pt x="83" y="10"/>
                      </a:lnTo>
                      <a:lnTo>
                        <a:pt x="79" y="17"/>
                      </a:lnTo>
                      <a:lnTo>
                        <a:pt x="75" y="22"/>
                      </a:lnTo>
                      <a:lnTo>
                        <a:pt x="69" y="25"/>
                      </a:lnTo>
                      <a:lnTo>
                        <a:pt x="63" y="26"/>
                      </a:lnTo>
                      <a:lnTo>
                        <a:pt x="56" y="26"/>
                      </a:lnTo>
                      <a:lnTo>
                        <a:pt x="49" y="28"/>
                      </a:lnTo>
                      <a:lnTo>
                        <a:pt x="41" y="29"/>
                      </a:lnTo>
                      <a:lnTo>
                        <a:pt x="33" y="31"/>
                      </a:lnTo>
                      <a:lnTo>
                        <a:pt x="26" y="35"/>
                      </a:lnTo>
                      <a:lnTo>
                        <a:pt x="21" y="37"/>
                      </a:lnTo>
                      <a:lnTo>
                        <a:pt x="17" y="41"/>
                      </a:lnTo>
                      <a:lnTo>
                        <a:pt x="16" y="43"/>
                      </a:lnTo>
                      <a:lnTo>
                        <a:pt x="15" y="43"/>
                      </a:lnTo>
                      <a:lnTo>
                        <a:pt x="16" y="43"/>
                      </a:lnTo>
                      <a:lnTo>
                        <a:pt x="19" y="42"/>
                      </a:lnTo>
                      <a:lnTo>
                        <a:pt x="23" y="41"/>
                      </a:lnTo>
                      <a:lnTo>
                        <a:pt x="28" y="38"/>
                      </a:lnTo>
                      <a:lnTo>
                        <a:pt x="33" y="37"/>
                      </a:lnTo>
                      <a:lnTo>
                        <a:pt x="39" y="35"/>
                      </a:lnTo>
                      <a:lnTo>
                        <a:pt x="46" y="34"/>
                      </a:lnTo>
                      <a:lnTo>
                        <a:pt x="53" y="34"/>
                      </a:lnTo>
                      <a:lnTo>
                        <a:pt x="60" y="34"/>
                      </a:lnTo>
                      <a:lnTo>
                        <a:pt x="66" y="35"/>
                      </a:lnTo>
                      <a:lnTo>
                        <a:pt x="61" y="44"/>
                      </a:lnTo>
                      <a:lnTo>
                        <a:pt x="56" y="55"/>
                      </a:lnTo>
                      <a:lnTo>
                        <a:pt x="52" y="64"/>
                      </a:lnTo>
                      <a:lnTo>
                        <a:pt x="47" y="68"/>
                      </a:lnTo>
                      <a:lnTo>
                        <a:pt x="44" y="70"/>
                      </a:lnTo>
                      <a:lnTo>
                        <a:pt x="38" y="72"/>
                      </a:lnTo>
                      <a:lnTo>
                        <a:pt x="32" y="73"/>
                      </a:lnTo>
                      <a:lnTo>
                        <a:pt x="25" y="75"/>
                      </a:lnTo>
                      <a:lnTo>
                        <a:pt x="18" y="76"/>
                      </a:lnTo>
                      <a:lnTo>
                        <a:pt x="13" y="78"/>
                      </a:lnTo>
                      <a:lnTo>
                        <a:pt x="7" y="79"/>
                      </a:lnTo>
                      <a:lnTo>
                        <a:pt x="3" y="80"/>
                      </a:lnTo>
                      <a:lnTo>
                        <a:pt x="1" y="81"/>
                      </a:lnTo>
                      <a:lnTo>
                        <a:pt x="0" y="81"/>
                      </a:lnTo>
                      <a:lnTo>
                        <a:pt x="1" y="82"/>
                      </a:lnTo>
                      <a:lnTo>
                        <a:pt x="6" y="82"/>
                      </a:lnTo>
                      <a:lnTo>
                        <a:pt x="9" y="82"/>
                      </a:lnTo>
                      <a:lnTo>
                        <a:pt x="14" y="81"/>
                      </a:lnTo>
                      <a:lnTo>
                        <a:pt x="18" y="81"/>
                      </a:lnTo>
                      <a:lnTo>
                        <a:pt x="24" y="80"/>
                      </a:lnTo>
                      <a:lnTo>
                        <a:pt x="29" y="79"/>
                      </a:lnTo>
                      <a:lnTo>
                        <a:pt x="34" y="79"/>
                      </a:lnTo>
                      <a:lnTo>
                        <a:pt x="40" y="78"/>
                      </a:lnTo>
                      <a:lnTo>
                        <a:pt x="45" y="76"/>
                      </a:lnTo>
                      <a:lnTo>
                        <a:pt x="38" y="86"/>
                      </a:lnTo>
                      <a:lnTo>
                        <a:pt x="31" y="95"/>
                      </a:lnTo>
                      <a:lnTo>
                        <a:pt x="25" y="111"/>
                      </a:lnTo>
                      <a:lnTo>
                        <a:pt x="23" y="138"/>
                      </a:lnTo>
                      <a:lnTo>
                        <a:pt x="29" y="125"/>
                      </a:lnTo>
                      <a:lnTo>
                        <a:pt x="37" y="108"/>
                      </a:lnTo>
                      <a:lnTo>
                        <a:pt x="45" y="91"/>
                      </a:lnTo>
                      <a:lnTo>
                        <a:pt x="53" y="81"/>
                      </a:lnTo>
                      <a:lnTo>
                        <a:pt x="55" y="93"/>
                      </a:lnTo>
                      <a:lnTo>
                        <a:pt x="60" y="105"/>
                      </a:lnTo>
                      <a:lnTo>
                        <a:pt x="66" y="116"/>
                      </a:lnTo>
                      <a:lnTo>
                        <a:pt x="71" y="124"/>
                      </a:lnTo>
                      <a:lnTo>
                        <a:pt x="75" y="127"/>
                      </a:lnTo>
                      <a:lnTo>
                        <a:pt x="75" y="126"/>
                      </a:lnTo>
                      <a:lnTo>
                        <a:pt x="74" y="124"/>
                      </a:lnTo>
                      <a:lnTo>
                        <a:pt x="71" y="120"/>
                      </a:lnTo>
                      <a:lnTo>
                        <a:pt x="67" y="108"/>
                      </a:lnTo>
                      <a:lnTo>
                        <a:pt x="63" y="95"/>
                      </a:lnTo>
                      <a:lnTo>
                        <a:pt x="61" y="83"/>
                      </a:lnTo>
                      <a:lnTo>
                        <a:pt x="61" y="74"/>
                      </a:lnTo>
                      <a:lnTo>
                        <a:pt x="63" y="65"/>
                      </a:lnTo>
                      <a:lnTo>
                        <a:pt x="69" y="53"/>
                      </a:lnTo>
                      <a:lnTo>
                        <a:pt x="75" y="43"/>
                      </a:lnTo>
                      <a:lnTo>
                        <a:pt x="78" y="37"/>
                      </a:lnTo>
                      <a:lnTo>
                        <a:pt x="85" y="44"/>
                      </a:lnTo>
                      <a:lnTo>
                        <a:pt x="93" y="55"/>
                      </a:lnTo>
                      <a:lnTo>
                        <a:pt x="99" y="66"/>
                      </a:lnTo>
                      <a:lnTo>
                        <a:pt x="102" y="82"/>
                      </a:lnTo>
                      <a:lnTo>
                        <a:pt x="102" y="88"/>
                      </a:lnTo>
                      <a:lnTo>
                        <a:pt x="105" y="88"/>
                      </a:lnTo>
                      <a:lnTo>
                        <a:pt x="106" y="85"/>
                      </a:lnTo>
                      <a:lnTo>
                        <a:pt x="106" y="80"/>
                      </a:lnTo>
                      <a:lnTo>
                        <a:pt x="104" y="65"/>
                      </a:lnTo>
                      <a:lnTo>
                        <a:pt x="100" y="49"/>
                      </a:lnTo>
                      <a:lnTo>
                        <a:pt x="94" y="37"/>
                      </a:lnTo>
                      <a:lnTo>
                        <a:pt x="90" y="30"/>
                      </a:lnTo>
                      <a:lnTo>
                        <a:pt x="94" y="23"/>
                      </a:lnTo>
                      <a:lnTo>
                        <a:pt x="99" y="15"/>
                      </a:lnTo>
                      <a:lnTo>
                        <a:pt x="104" y="7"/>
                      </a:lnTo>
                      <a:lnTo>
                        <a:pt x="10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1" name="Freeform 272">
                  <a:extLst>
                    <a:ext uri="{FF2B5EF4-FFF2-40B4-BE49-F238E27FC236}">
                      <a16:creationId xmlns:a16="http://schemas.microsoft.com/office/drawing/2014/main" id="{4F905420-5A5C-4665-A9C7-6D0E9BE8977B}"/>
                    </a:ext>
                  </a:extLst>
                </p:cNvPr>
                <p:cNvSpPr>
                  <a:spLocks/>
                </p:cNvSpPr>
                <p:nvPr/>
              </p:nvSpPr>
              <p:spPr bwMode="auto">
                <a:xfrm>
                  <a:off x="94" y="108"/>
                  <a:ext cx="75" cy="58"/>
                </a:xfrm>
                <a:custGeom>
                  <a:avLst/>
                  <a:gdLst>
                    <a:gd name="T0" fmla="*/ 45 w 151"/>
                    <a:gd name="T1" fmla="*/ 4 h 116"/>
                    <a:gd name="T2" fmla="*/ 52 w 151"/>
                    <a:gd name="T3" fmla="*/ 4 h 116"/>
                    <a:gd name="T4" fmla="*/ 59 w 151"/>
                    <a:gd name="T5" fmla="*/ 8 h 116"/>
                    <a:gd name="T6" fmla="*/ 60 w 151"/>
                    <a:gd name="T7" fmla="*/ 12 h 116"/>
                    <a:gd name="T8" fmla="*/ 58 w 151"/>
                    <a:gd name="T9" fmla="*/ 18 h 116"/>
                    <a:gd name="T10" fmla="*/ 48 w 151"/>
                    <a:gd name="T11" fmla="*/ 21 h 116"/>
                    <a:gd name="T12" fmla="*/ 43 w 151"/>
                    <a:gd name="T13" fmla="*/ 25 h 116"/>
                    <a:gd name="T14" fmla="*/ 43 w 151"/>
                    <a:gd name="T15" fmla="*/ 27 h 116"/>
                    <a:gd name="T16" fmla="*/ 45 w 151"/>
                    <a:gd name="T17" fmla="*/ 25 h 116"/>
                    <a:gd name="T18" fmla="*/ 53 w 151"/>
                    <a:gd name="T19" fmla="*/ 24 h 116"/>
                    <a:gd name="T20" fmla="*/ 56 w 151"/>
                    <a:gd name="T21" fmla="*/ 27 h 116"/>
                    <a:gd name="T22" fmla="*/ 58 w 151"/>
                    <a:gd name="T23" fmla="*/ 29 h 116"/>
                    <a:gd name="T24" fmla="*/ 58 w 151"/>
                    <a:gd name="T25" fmla="*/ 32 h 116"/>
                    <a:gd name="T26" fmla="*/ 55 w 151"/>
                    <a:gd name="T27" fmla="*/ 36 h 116"/>
                    <a:gd name="T28" fmla="*/ 58 w 151"/>
                    <a:gd name="T29" fmla="*/ 38 h 116"/>
                    <a:gd name="T30" fmla="*/ 66 w 151"/>
                    <a:gd name="T31" fmla="*/ 37 h 116"/>
                    <a:gd name="T32" fmla="*/ 74 w 151"/>
                    <a:gd name="T33" fmla="*/ 44 h 116"/>
                    <a:gd name="T34" fmla="*/ 72 w 151"/>
                    <a:gd name="T35" fmla="*/ 55 h 116"/>
                    <a:gd name="T36" fmla="*/ 61 w 151"/>
                    <a:gd name="T37" fmla="*/ 58 h 116"/>
                    <a:gd name="T38" fmla="*/ 54 w 151"/>
                    <a:gd name="T39" fmla="*/ 51 h 116"/>
                    <a:gd name="T40" fmla="*/ 53 w 151"/>
                    <a:gd name="T41" fmla="*/ 43 h 116"/>
                    <a:gd name="T42" fmla="*/ 43 w 151"/>
                    <a:gd name="T43" fmla="*/ 36 h 116"/>
                    <a:gd name="T44" fmla="*/ 42 w 151"/>
                    <a:gd name="T45" fmla="*/ 36 h 116"/>
                    <a:gd name="T46" fmla="*/ 43 w 151"/>
                    <a:gd name="T47" fmla="*/ 45 h 116"/>
                    <a:gd name="T48" fmla="*/ 39 w 151"/>
                    <a:gd name="T49" fmla="*/ 53 h 116"/>
                    <a:gd name="T50" fmla="*/ 31 w 151"/>
                    <a:gd name="T51" fmla="*/ 56 h 116"/>
                    <a:gd name="T52" fmla="*/ 23 w 151"/>
                    <a:gd name="T53" fmla="*/ 53 h 116"/>
                    <a:gd name="T54" fmla="*/ 19 w 151"/>
                    <a:gd name="T55" fmla="*/ 46 h 116"/>
                    <a:gd name="T56" fmla="*/ 20 w 151"/>
                    <a:gd name="T57" fmla="*/ 38 h 116"/>
                    <a:gd name="T58" fmla="*/ 24 w 151"/>
                    <a:gd name="T59" fmla="*/ 34 h 116"/>
                    <a:gd name="T60" fmla="*/ 17 w 151"/>
                    <a:gd name="T61" fmla="*/ 30 h 116"/>
                    <a:gd name="T62" fmla="*/ 14 w 151"/>
                    <a:gd name="T63" fmla="*/ 33 h 116"/>
                    <a:gd name="T64" fmla="*/ 4 w 151"/>
                    <a:gd name="T65" fmla="*/ 32 h 116"/>
                    <a:gd name="T66" fmla="*/ 0 w 151"/>
                    <a:gd name="T67" fmla="*/ 26 h 116"/>
                    <a:gd name="T68" fmla="*/ 3 w 151"/>
                    <a:gd name="T69" fmla="*/ 17 h 116"/>
                    <a:gd name="T70" fmla="*/ 6 w 151"/>
                    <a:gd name="T71" fmla="*/ 14 h 116"/>
                    <a:gd name="T72" fmla="*/ 10 w 151"/>
                    <a:gd name="T73" fmla="*/ 13 h 116"/>
                    <a:gd name="T74" fmla="*/ 13 w 151"/>
                    <a:gd name="T75" fmla="*/ 13 h 116"/>
                    <a:gd name="T76" fmla="*/ 15 w 151"/>
                    <a:gd name="T77" fmla="*/ 4 h 116"/>
                    <a:gd name="T78" fmla="*/ 23 w 151"/>
                    <a:gd name="T79" fmla="*/ 0 h 116"/>
                    <a:gd name="T80" fmla="*/ 31 w 151"/>
                    <a:gd name="T81" fmla="*/ 2 h 116"/>
                    <a:gd name="T82" fmla="*/ 30 w 151"/>
                    <a:gd name="T83" fmla="*/ 14 h 116"/>
                    <a:gd name="T84" fmla="*/ 36 w 151"/>
                    <a:gd name="T85" fmla="*/ 18 h 116"/>
                    <a:gd name="T86" fmla="*/ 36 w 151"/>
                    <a:gd name="T87" fmla="*/ 23 h 116"/>
                    <a:gd name="T88" fmla="*/ 39 w 151"/>
                    <a:gd name="T89" fmla="*/ 22 h 116"/>
                    <a:gd name="T90" fmla="*/ 42 w 151"/>
                    <a:gd name="T91" fmla="*/ 17 h 116"/>
                    <a:gd name="T92" fmla="*/ 40 w 151"/>
                    <a:gd name="T93" fmla="*/ 9 h 1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1" h="116">
                      <a:moveTo>
                        <a:pt x="83" y="11"/>
                      </a:moveTo>
                      <a:lnTo>
                        <a:pt x="85" y="9"/>
                      </a:lnTo>
                      <a:lnTo>
                        <a:pt x="90" y="7"/>
                      </a:lnTo>
                      <a:lnTo>
                        <a:pt x="94" y="5"/>
                      </a:lnTo>
                      <a:lnTo>
                        <a:pt x="100" y="7"/>
                      </a:lnTo>
                      <a:lnTo>
                        <a:pt x="105" y="7"/>
                      </a:lnTo>
                      <a:lnTo>
                        <a:pt x="109" y="8"/>
                      </a:lnTo>
                      <a:lnTo>
                        <a:pt x="114" y="10"/>
                      </a:lnTo>
                      <a:lnTo>
                        <a:pt x="118" y="15"/>
                      </a:lnTo>
                      <a:lnTo>
                        <a:pt x="117" y="13"/>
                      </a:lnTo>
                      <a:lnTo>
                        <a:pt x="119" y="17"/>
                      </a:lnTo>
                      <a:lnTo>
                        <a:pt x="121" y="23"/>
                      </a:lnTo>
                      <a:lnTo>
                        <a:pt x="121" y="28"/>
                      </a:lnTo>
                      <a:lnTo>
                        <a:pt x="119" y="32"/>
                      </a:lnTo>
                      <a:lnTo>
                        <a:pt x="117" y="35"/>
                      </a:lnTo>
                      <a:lnTo>
                        <a:pt x="115" y="40"/>
                      </a:lnTo>
                      <a:lnTo>
                        <a:pt x="108" y="42"/>
                      </a:lnTo>
                      <a:lnTo>
                        <a:pt x="96" y="41"/>
                      </a:lnTo>
                      <a:lnTo>
                        <a:pt x="93" y="43"/>
                      </a:lnTo>
                      <a:lnTo>
                        <a:pt x="91" y="47"/>
                      </a:lnTo>
                      <a:lnTo>
                        <a:pt x="87" y="49"/>
                      </a:lnTo>
                      <a:lnTo>
                        <a:pt x="85" y="50"/>
                      </a:lnTo>
                      <a:lnTo>
                        <a:pt x="86" y="51"/>
                      </a:lnTo>
                      <a:lnTo>
                        <a:pt x="86" y="53"/>
                      </a:lnTo>
                      <a:lnTo>
                        <a:pt x="87" y="54"/>
                      </a:lnTo>
                      <a:lnTo>
                        <a:pt x="87" y="55"/>
                      </a:lnTo>
                      <a:lnTo>
                        <a:pt x="91" y="50"/>
                      </a:lnTo>
                      <a:lnTo>
                        <a:pt x="95" y="47"/>
                      </a:lnTo>
                      <a:lnTo>
                        <a:pt x="100" y="46"/>
                      </a:lnTo>
                      <a:lnTo>
                        <a:pt x="106" y="47"/>
                      </a:lnTo>
                      <a:lnTo>
                        <a:pt x="109" y="49"/>
                      </a:lnTo>
                      <a:lnTo>
                        <a:pt x="111" y="50"/>
                      </a:lnTo>
                      <a:lnTo>
                        <a:pt x="113" y="53"/>
                      </a:lnTo>
                      <a:lnTo>
                        <a:pt x="115" y="55"/>
                      </a:lnTo>
                      <a:lnTo>
                        <a:pt x="116" y="56"/>
                      </a:lnTo>
                      <a:lnTo>
                        <a:pt x="116" y="57"/>
                      </a:lnTo>
                      <a:lnTo>
                        <a:pt x="116" y="60"/>
                      </a:lnTo>
                      <a:lnTo>
                        <a:pt x="116" y="61"/>
                      </a:lnTo>
                      <a:lnTo>
                        <a:pt x="116" y="64"/>
                      </a:lnTo>
                      <a:lnTo>
                        <a:pt x="115" y="66"/>
                      </a:lnTo>
                      <a:lnTo>
                        <a:pt x="114" y="70"/>
                      </a:lnTo>
                      <a:lnTo>
                        <a:pt x="111" y="72"/>
                      </a:lnTo>
                      <a:lnTo>
                        <a:pt x="113" y="73"/>
                      </a:lnTo>
                      <a:lnTo>
                        <a:pt x="114" y="75"/>
                      </a:lnTo>
                      <a:lnTo>
                        <a:pt x="116" y="76"/>
                      </a:lnTo>
                      <a:lnTo>
                        <a:pt x="117" y="77"/>
                      </a:lnTo>
                      <a:lnTo>
                        <a:pt x="124" y="73"/>
                      </a:lnTo>
                      <a:lnTo>
                        <a:pt x="132" y="73"/>
                      </a:lnTo>
                      <a:lnTo>
                        <a:pt x="139" y="76"/>
                      </a:lnTo>
                      <a:lnTo>
                        <a:pt x="145" y="80"/>
                      </a:lnTo>
                      <a:lnTo>
                        <a:pt x="148" y="87"/>
                      </a:lnTo>
                      <a:lnTo>
                        <a:pt x="151" y="95"/>
                      </a:lnTo>
                      <a:lnTo>
                        <a:pt x="148" y="103"/>
                      </a:lnTo>
                      <a:lnTo>
                        <a:pt x="145" y="109"/>
                      </a:lnTo>
                      <a:lnTo>
                        <a:pt x="138" y="114"/>
                      </a:lnTo>
                      <a:lnTo>
                        <a:pt x="131" y="116"/>
                      </a:lnTo>
                      <a:lnTo>
                        <a:pt x="123" y="116"/>
                      </a:lnTo>
                      <a:lnTo>
                        <a:pt x="116" y="113"/>
                      </a:lnTo>
                      <a:lnTo>
                        <a:pt x="111" y="107"/>
                      </a:lnTo>
                      <a:lnTo>
                        <a:pt x="109" y="101"/>
                      </a:lnTo>
                      <a:lnTo>
                        <a:pt x="109" y="95"/>
                      </a:lnTo>
                      <a:lnTo>
                        <a:pt x="110" y="90"/>
                      </a:lnTo>
                      <a:lnTo>
                        <a:pt x="106" y="86"/>
                      </a:lnTo>
                      <a:lnTo>
                        <a:pt x="99" y="81"/>
                      </a:lnTo>
                      <a:lnTo>
                        <a:pt x="91" y="76"/>
                      </a:lnTo>
                      <a:lnTo>
                        <a:pt x="86" y="72"/>
                      </a:lnTo>
                      <a:lnTo>
                        <a:pt x="85" y="71"/>
                      </a:lnTo>
                      <a:lnTo>
                        <a:pt x="84" y="71"/>
                      </a:lnTo>
                      <a:lnTo>
                        <a:pt x="84" y="72"/>
                      </a:lnTo>
                      <a:lnTo>
                        <a:pt x="84" y="73"/>
                      </a:lnTo>
                      <a:lnTo>
                        <a:pt x="87" y="81"/>
                      </a:lnTo>
                      <a:lnTo>
                        <a:pt x="87" y="90"/>
                      </a:lnTo>
                      <a:lnTo>
                        <a:pt x="84" y="98"/>
                      </a:lnTo>
                      <a:lnTo>
                        <a:pt x="80" y="103"/>
                      </a:lnTo>
                      <a:lnTo>
                        <a:pt x="78" y="106"/>
                      </a:lnTo>
                      <a:lnTo>
                        <a:pt x="73" y="108"/>
                      </a:lnTo>
                      <a:lnTo>
                        <a:pt x="68" y="110"/>
                      </a:lnTo>
                      <a:lnTo>
                        <a:pt x="63" y="111"/>
                      </a:lnTo>
                      <a:lnTo>
                        <a:pt x="57" y="110"/>
                      </a:lnTo>
                      <a:lnTo>
                        <a:pt x="52" y="108"/>
                      </a:lnTo>
                      <a:lnTo>
                        <a:pt x="47" y="105"/>
                      </a:lnTo>
                      <a:lnTo>
                        <a:pt x="43" y="100"/>
                      </a:lnTo>
                      <a:lnTo>
                        <a:pt x="41" y="95"/>
                      </a:lnTo>
                      <a:lnTo>
                        <a:pt x="39" y="91"/>
                      </a:lnTo>
                      <a:lnTo>
                        <a:pt x="39" y="85"/>
                      </a:lnTo>
                      <a:lnTo>
                        <a:pt x="39" y="78"/>
                      </a:lnTo>
                      <a:lnTo>
                        <a:pt x="41" y="76"/>
                      </a:lnTo>
                      <a:lnTo>
                        <a:pt x="43" y="72"/>
                      </a:lnTo>
                      <a:lnTo>
                        <a:pt x="46" y="70"/>
                      </a:lnTo>
                      <a:lnTo>
                        <a:pt x="49" y="68"/>
                      </a:lnTo>
                      <a:lnTo>
                        <a:pt x="43" y="66"/>
                      </a:lnTo>
                      <a:lnTo>
                        <a:pt x="39" y="63"/>
                      </a:lnTo>
                      <a:lnTo>
                        <a:pt x="34" y="60"/>
                      </a:lnTo>
                      <a:lnTo>
                        <a:pt x="32" y="55"/>
                      </a:lnTo>
                      <a:lnTo>
                        <a:pt x="31" y="61"/>
                      </a:lnTo>
                      <a:lnTo>
                        <a:pt x="29" y="65"/>
                      </a:lnTo>
                      <a:lnTo>
                        <a:pt x="23" y="68"/>
                      </a:lnTo>
                      <a:lnTo>
                        <a:pt x="14" y="66"/>
                      </a:lnTo>
                      <a:lnTo>
                        <a:pt x="8" y="64"/>
                      </a:lnTo>
                      <a:lnTo>
                        <a:pt x="3" y="60"/>
                      </a:lnTo>
                      <a:lnTo>
                        <a:pt x="1" y="55"/>
                      </a:lnTo>
                      <a:lnTo>
                        <a:pt x="0" y="51"/>
                      </a:lnTo>
                      <a:lnTo>
                        <a:pt x="1" y="46"/>
                      </a:lnTo>
                      <a:lnTo>
                        <a:pt x="3" y="40"/>
                      </a:lnTo>
                      <a:lnTo>
                        <a:pt x="7" y="34"/>
                      </a:lnTo>
                      <a:lnTo>
                        <a:pt x="9" y="31"/>
                      </a:lnTo>
                      <a:lnTo>
                        <a:pt x="10" y="30"/>
                      </a:lnTo>
                      <a:lnTo>
                        <a:pt x="12" y="28"/>
                      </a:lnTo>
                      <a:lnTo>
                        <a:pt x="15" y="27"/>
                      </a:lnTo>
                      <a:lnTo>
                        <a:pt x="17" y="26"/>
                      </a:lnTo>
                      <a:lnTo>
                        <a:pt x="20" y="26"/>
                      </a:lnTo>
                      <a:lnTo>
                        <a:pt x="23" y="25"/>
                      </a:lnTo>
                      <a:lnTo>
                        <a:pt x="24" y="25"/>
                      </a:lnTo>
                      <a:lnTo>
                        <a:pt x="26" y="25"/>
                      </a:lnTo>
                      <a:lnTo>
                        <a:pt x="26" y="19"/>
                      </a:lnTo>
                      <a:lnTo>
                        <a:pt x="26" y="12"/>
                      </a:lnTo>
                      <a:lnTo>
                        <a:pt x="30" y="7"/>
                      </a:lnTo>
                      <a:lnTo>
                        <a:pt x="37" y="2"/>
                      </a:lnTo>
                      <a:lnTo>
                        <a:pt x="40" y="0"/>
                      </a:lnTo>
                      <a:lnTo>
                        <a:pt x="46" y="0"/>
                      </a:lnTo>
                      <a:lnTo>
                        <a:pt x="52" y="0"/>
                      </a:lnTo>
                      <a:lnTo>
                        <a:pt x="55" y="1"/>
                      </a:lnTo>
                      <a:lnTo>
                        <a:pt x="62" y="4"/>
                      </a:lnTo>
                      <a:lnTo>
                        <a:pt x="65" y="12"/>
                      </a:lnTo>
                      <a:lnTo>
                        <a:pt x="65" y="20"/>
                      </a:lnTo>
                      <a:lnTo>
                        <a:pt x="60" y="27"/>
                      </a:lnTo>
                      <a:lnTo>
                        <a:pt x="64" y="28"/>
                      </a:lnTo>
                      <a:lnTo>
                        <a:pt x="70" y="31"/>
                      </a:lnTo>
                      <a:lnTo>
                        <a:pt x="73" y="36"/>
                      </a:lnTo>
                      <a:lnTo>
                        <a:pt x="75" y="42"/>
                      </a:lnTo>
                      <a:lnTo>
                        <a:pt x="73" y="45"/>
                      </a:lnTo>
                      <a:lnTo>
                        <a:pt x="73" y="46"/>
                      </a:lnTo>
                      <a:lnTo>
                        <a:pt x="73" y="47"/>
                      </a:lnTo>
                      <a:lnTo>
                        <a:pt x="76" y="46"/>
                      </a:lnTo>
                      <a:lnTo>
                        <a:pt x="78" y="43"/>
                      </a:lnTo>
                      <a:lnTo>
                        <a:pt x="80" y="40"/>
                      </a:lnTo>
                      <a:lnTo>
                        <a:pt x="83" y="38"/>
                      </a:lnTo>
                      <a:lnTo>
                        <a:pt x="84" y="34"/>
                      </a:lnTo>
                      <a:lnTo>
                        <a:pt x="81" y="28"/>
                      </a:lnTo>
                      <a:lnTo>
                        <a:pt x="80" y="24"/>
                      </a:lnTo>
                      <a:lnTo>
                        <a:pt x="80" y="18"/>
                      </a:lnTo>
                      <a:lnTo>
                        <a:pt x="83" y="11"/>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2" name="Freeform 273">
                  <a:extLst>
                    <a:ext uri="{FF2B5EF4-FFF2-40B4-BE49-F238E27FC236}">
                      <a16:creationId xmlns:a16="http://schemas.microsoft.com/office/drawing/2014/main" id="{20E2CBA3-09F9-4F8E-B900-D983775E3D95}"/>
                    </a:ext>
                  </a:extLst>
                </p:cNvPr>
                <p:cNvSpPr>
                  <a:spLocks/>
                </p:cNvSpPr>
                <p:nvPr/>
              </p:nvSpPr>
              <p:spPr bwMode="auto">
                <a:xfrm>
                  <a:off x="32" y="55"/>
                  <a:ext cx="70" cy="68"/>
                </a:xfrm>
                <a:custGeom>
                  <a:avLst/>
                  <a:gdLst>
                    <a:gd name="T0" fmla="*/ 68 w 141"/>
                    <a:gd name="T1" fmla="*/ 67 h 137"/>
                    <a:gd name="T2" fmla="*/ 64 w 141"/>
                    <a:gd name="T3" fmla="*/ 65 h 137"/>
                    <a:gd name="T4" fmla="*/ 57 w 141"/>
                    <a:gd name="T5" fmla="*/ 63 h 137"/>
                    <a:gd name="T6" fmla="*/ 50 w 141"/>
                    <a:gd name="T7" fmla="*/ 64 h 137"/>
                    <a:gd name="T8" fmla="*/ 42 w 141"/>
                    <a:gd name="T9" fmla="*/ 64 h 137"/>
                    <a:gd name="T10" fmla="*/ 37 w 141"/>
                    <a:gd name="T11" fmla="*/ 62 h 137"/>
                    <a:gd name="T12" fmla="*/ 40 w 141"/>
                    <a:gd name="T13" fmla="*/ 61 h 137"/>
                    <a:gd name="T14" fmla="*/ 52 w 141"/>
                    <a:gd name="T15" fmla="*/ 59 h 137"/>
                    <a:gd name="T16" fmla="*/ 49 w 141"/>
                    <a:gd name="T17" fmla="*/ 51 h 137"/>
                    <a:gd name="T18" fmla="*/ 41 w 141"/>
                    <a:gd name="T19" fmla="*/ 47 h 137"/>
                    <a:gd name="T20" fmla="*/ 29 w 141"/>
                    <a:gd name="T21" fmla="*/ 49 h 137"/>
                    <a:gd name="T22" fmla="*/ 18 w 141"/>
                    <a:gd name="T23" fmla="*/ 47 h 137"/>
                    <a:gd name="T24" fmla="*/ 14 w 141"/>
                    <a:gd name="T25" fmla="*/ 43 h 137"/>
                    <a:gd name="T26" fmla="*/ 20 w 141"/>
                    <a:gd name="T27" fmla="*/ 44 h 137"/>
                    <a:gd name="T28" fmla="*/ 28 w 141"/>
                    <a:gd name="T29" fmla="*/ 44 h 137"/>
                    <a:gd name="T30" fmla="*/ 36 w 141"/>
                    <a:gd name="T31" fmla="*/ 42 h 137"/>
                    <a:gd name="T32" fmla="*/ 34 w 141"/>
                    <a:gd name="T33" fmla="*/ 35 h 137"/>
                    <a:gd name="T34" fmla="*/ 25 w 141"/>
                    <a:gd name="T35" fmla="*/ 32 h 137"/>
                    <a:gd name="T36" fmla="*/ 12 w 141"/>
                    <a:gd name="T37" fmla="*/ 33 h 137"/>
                    <a:gd name="T38" fmla="*/ 2 w 141"/>
                    <a:gd name="T39" fmla="*/ 29 h 137"/>
                    <a:gd name="T40" fmla="*/ 0 w 141"/>
                    <a:gd name="T41" fmla="*/ 25 h 137"/>
                    <a:gd name="T42" fmla="*/ 5 w 141"/>
                    <a:gd name="T43" fmla="*/ 27 h 137"/>
                    <a:gd name="T44" fmla="*/ 12 w 141"/>
                    <a:gd name="T45" fmla="*/ 28 h 137"/>
                    <a:gd name="T46" fmla="*/ 21 w 141"/>
                    <a:gd name="T47" fmla="*/ 28 h 137"/>
                    <a:gd name="T48" fmla="*/ 17 w 141"/>
                    <a:gd name="T49" fmla="*/ 21 h 137"/>
                    <a:gd name="T50" fmla="*/ 8 w 141"/>
                    <a:gd name="T51" fmla="*/ 12 h 137"/>
                    <a:gd name="T52" fmla="*/ 2 w 141"/>
                    <a:gd name="T53" fmla="*/ 4 h 137"/>
                    <a:gd name="T54" fmla="*/ 2 w 141"/>
                    <a:gd name="T55" fmla="*/ 0 h 137"/>
                    <a:gd name="T56" fmla="*/ 7 w 141"/>
                    <a:gd name="T57" fmla="*/ 6 h 137"/>
                    <a:gd name="T58" fmla="*/ 17 w 141"/>
                    <a:gd name="T59" fmla="*/ 16 h 137"/>
                    <a:gd name="T60" fmla="*/ 24 w 141"/>
                    <a:gd name="T61" fmla="*/ 23 h 137"/>
                    <a:gd name="T62" fmla="*/ 28 w 141"/>
                    <a:gd name="T63" fmla="*/ 11 h 137"/>
                    <a:gd name="T64" fmla="*/ 27 w 141"/>
                    <a:gd name="T65" fmla="*/ 4 h 137"/>
                    <a:gd name="T66" fmla="*/ 31 w 141"/>
                    <a:gd name="T67" fmla="*/ 12 h 137"/>
                    <a:gd name="T68" fmla="*/ 32 w 141"/>
                    <a:gd name="T69" fmla="*/ 26 h 137"/>
                    <a:gd name="T70" fmla="*/ 40 w 141"/>
                    <a:gd name="T71" fmla="*/ 35 h 137"/>
                    <a:gd name="T72" fmla="*/ 48 w 141"/>
                    <a:gd name="T73" fmla="*/ 32 h 137"/>
                    <a:gd name="T74" fmla="*/ 50 w 141"/>
                    <a:gd name="T75" fmla="*/ 18 h 137"/>
                    <a:gd name="T76" fmla="*/ 52 w 141"/>
                    <a:gd name="T77" fmla="*/ 19 h 137"/>
                    <a:gd name="T78" fmla="*/ 54 w 141"/>
                    <a:gd name="T79" fmla="*/ 38 h 137"/>
                    <a:gd name="T80" fmla="*/ 58 w 141"/>
                    <a:gd name="T81" fmla="*/ 49 h 137"/>
                    <a:gd name="T82" fmla="*/ 63 w 141"/>
                    <a:gd name="T83" fmla="*/ 52 h 137"/>
                    <a:gd name="T84" fmla="*/ 66 w 141"/>
                    <a:gd name="T85" fmla="*/ 46 h 137"/>
                    <a:gd name="T86" fmla="*/ 69 w 141"/>
                    <a:gd name="T87" fmla="*/ 44 h 137"/>
                    <a:gd name="T88" fmla="*/ 68 w 141"/>
                    <a:gd name="T89" fmla="*/ 53 h 137"/>
                    <a:gd name="T90" fmla="*/ 67 w 141"/>
                    <a:gd name="T91" fmla="*/ 60 h 137"/>
                    <a:gd name="T92" fmla="*/ 70 w 141"/>
                    <a:gd name="T93" fmla="*/ 66 h 13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41" h="137">
                      <a:moveTo>
                        <a:pt x="141" y="132"/>
                      </a:moveTo>
                      <a:lnTo>
                        <a:pt x="139" y="133"/>
                      </a:lnTo>
                      <a:lnTo>
                        <a:pt x="136" y="134"/>
                      </a:lnTo>
                      <a:lnTo>
                        <a:pt x="134" y="136"/>
                      </a:lnTo>
                      <a:lnTo>
                        <a:pt x="133" y="137"/>
                      </a:lnTo>
                      <a:lnTo>
                        <a:pt x="129" y="131"/>
                      </a:lnTo>
                      <a:lnTo>
                        <a:pt x="126" y="127"/>
                      </a:lnTo>
                      <a:lnTo>
                        <a:pt x="121" y="126"/>
                      </a:lnTo>
                      <a:lnTo>
                        <a:pt x="115" y="127"/>
                      </a:lnTo>
                      <a:lnTo>
                        <a:pt x="110" y="129"/>
                      </a:lnTo>
                      <a:lnTo>
                        <a:pt x="105" y="129"/>
                      </a:lnTo>
                      <a:lnTo>
                        <a:pt x="101" y="129"/>
                      </a:lnTo>
                      <a:lnTo>
                        <a:pt x="95" y="129"/>
                      </a:lnTo>
                      <a:lnTo>
                        <a:pt x="89" y="129"/>
                      </a:lnTo>
                      <a:lnTo>
                        <a:pt x="85" y="129"/>
                      </a:lnTo>
                      <a:lnTo>
                        <a:pt x="81" y="127"/>
                      </a:lnTo>
                      <a:lnTo>
                        <a:pt x="78" y="126"/>
                      </a:lnTo>
                      <a:lnTo>
                        <a:pt x="74" y="124"/>
                      </a:lnTo>
                      <a:lnTo>
                        <a:pt x="73" y="122"/>
                      </a:lnTo>
                      <a:lnTo>
                        <a:pt x="74" y="121"/>
                      </a:lnTo>
                      <a:lnTo>
                        <a:pt x="80" y="122"/>
                      </a:lnTo>
                      <a:lnTo>
                        <a:pt x="88" y="122"/>
                      </a:lnTo>
                      <a:lnTo>
                        <a:pt x="97" y="121"/>
                      </a:lnTo>
                      <a:lnTo>
                        <a:pt x="105" y="118"/>
                      </a:lnTo>
                      <a:lnTo>
                        <a:pt x="111" y="116"/>
                      </a:lnTo>
                      <a:lnTo>
                        <a:pt x="105" y="109"/>
                      </a:lnTo>
                      <a:lnTo>
                        <a:pt x="98" y="102"/>
                      </a:lnTo>
                      <a:lnTo>
                        <a:pt x="93" y="96"/>
                      </a:lnTo>
                      <a:lnTo>
                        <a:pt x="89" y="93"/>
                      </a:lnTo>
                      <a:lnTo>
                        <a:pt x="83" y="94"/>
                      </a:lnTo>
                      <a:lnTo>
                        <a:pt x="75" y="95"/>
                      </a:lnTo>
                      <a:lnTo>
                        <a:pt x="67" y="96"/>
                      </a:lnTo>
                      <a:lnTo>
                        <a:pt x="59" y="98"/>
                      </a:lnTo>
                      <a:lnTo>
                        <a:pt x="50" y="98"/>
                      </a:lnTo>
                      <a:lnTo>
                        <a:pt x="43" y="96"/>
                      </a:lnTo>
                      <a:lnTo>
                        <a:pt x="36" y="95"/>
                      </a:lnTo>
                      <a:lnTo>
                        <a:pt x="32" y="93"/>
                      </a:lnTo>
                      <a:lnTo>
                        <a:pt x="28" y="89"/>
                      </a:lnTo>
                      <a:lnTo>
                        <a:pt x="28" y="87"/>
                      </a:lnTo>
                      <a:lnTo>
                        <a:pt x="30" y="87"/>
                      </a:lnTo>
                      <a:lnTo>
                        <a:pt x="35" y="88"/>
                      </a:lnTo>
                      <a:lnTo>
                        <a:pt x="40" y="89"/>
                      </a:lnTo>
                      <a:lnTo>
                        <a:pt x="44" y="89"/>
                      </a:lnTo>
                      <a:lnTo>
                        <a:pt x="50" y="89"/>
                      </a:lnTo>
                      <a:lnTo>
                        <a:pt x="56" y="88"/>
                      </a:lnTo>
                      <a:lnTo>
                        <a:pt x="62" y="87"/>
                      </a:lnTo>
                      <a:lnTo>
                        <a:pt x="67" y="86"/>
                      </a:lnTo>
                      <a:lnTo>
                        <a:pt x="72" y="85"/>
                      </a:lnTo>
                      <a:lnTo>
                        <a:pt x="77" y="83"/>
                      </a:lnTo>
                      <a:lnTo>
                        <a:pt x="73" y="77"/>
                      </a:lnTo>
                      <a:lnTo>
                        <a:pt x="68" y="71"/>
                      </a:lnTo>
                      <a:lnTo>
                        <a:pt x="63" y="66"/>
                      </a:lnTo>
                      <a:lnTo>
                        <a:pt x="57" y="63"/>
                      </a:lnTo>
                      <a:lnTo>
                        <a:pt x="50" y="65"/>
                      </a:lnTo>
                      <a:lnTo>
                        <a:pt x="42" y="66"/>
                      </a:lnTo>
                      <a:lnTo>
                        <a:pt x="33" y="66"/>
                      </a:lnTo>
                      <a:lnTo>
                        <a:pt x="25" y="66"/>
                      </a:lnTo>
                      <a:lnTo>
                        <a:pt x="18" y="64"/>
                      </a:lnTo>
                      <a:lnTo>
                        <a:pt x="11" y="62"/>
                      </a:lnTo>
                      <a:lnTo>
                        <a:pt x="5" y="58"/>
                      </a:lnTo>
                      <a:lnTo>
                        <a:pt x="2" y="54"/>
                      </a:lnTo>
                      <a:lnTo>
                        <a:pt x="0" y="51"/>
                      </a:lnTo>
                      <a:lnTo>
                        <a:pt x="0" y="50"/>
                      </a:lnTo>
                      <a:lnTo>
                        <a:pt x="3" y="51"/>
                      </a:lnTo>
                      <a:lnTo>
                        <a:pt x="6" y="54"/>
                      </a:lnTo>
                      <a:lnTo>
                        <a:pt x="10" y="55"/>
                      </a:lnTo>
                      <a:lnTo>
                        <a:pt x="13" y="56"/>
                      </a:lnTo>
                      <a:lnTo>
                        <a:pt x="19" y="57"/>
                      </a:lnTo>
                      <a:lnTo>
                        <a:pt x="25" y="57"/>
                      </a:lnTo>
                      <a:lnTo>
                        <a:pt x="30" y="57"/>
                      </a:lnTo>
                      <a:lnTo>
                        <a:pt x="36" y="57"/>
                      </a:lnTo>
                      <a:lnTo>
                        <a:pt x="42" y="56"/>
                      </a:lnTo>
                      <a:lnTo>
                        <a:pt x="47" y="55"/>
                      </a:lnTo>
                      <a:lnTo>
                        <a:pt x="41" y="49"/>
                      </a:lnTo>
                      <a:lnTo>
                        <a:pt x="35" y="43"/>
                      </a:lnTo>
                      <a:lnTo>
                        <a:pt x="29" y="38"/>
                      </a:lnTo>
                      <a:lnTo>
                        <a:pt x="22" y="31"/>
                      </a:lnTo>
                      <a:lnTo>
                        <a:pt x="17" y="24"/>
                      </a:lnTo>
                      <a:lnTo>
                        <a:pt x="11" y="18"/>
                      </a:lnTo>
                      <a:lnTo>
                        <a:pt x="7" y="12"/>
                      </a:lnTo>
                      <a:lnTo>
                        <a:pt x="4" y="8"/>
                      </a:lnTo>
                      <a:lnTo>
                        <a:pt x="2" y="2"/>
                      </a:lnTo>
                      <a:lnTo>
                        <a:pt x="2" y="0"/>
                      </a:lnTo>
                      <a:lnTo>
                        <a:pt x="5" y="1"/>
                      </a:lnTo>
                      <a:lnTo>
                        <a:pt x="9" y="4"/>
                      </a:lnTo>
                      <a:lnTo>
                        <a:pt x="11" y="8"/>
                      </a:lnTo>
                      <a:lnTo>
                        <a:pt x="15" y="12"/>
                      </a:lnTo>
                      <a:lnTo>
                        <a:pt x="21" y="19"/>
                      </a:lnTo>
                      <a:lnTo>
                        <a:pt x="27" y="25"/>
                      </a:lnTo>
                      <a:lnTo>
                        <a:pt x="34" y="32"/>
                      </a:lnTo>
                      <a:lnTo>
                        <a:pt x="40" y="38"/>
                      </a:lnTo>
                      <a:lnTo>
                        <a:pt x="45" y="43"/>
                      </a:lnTo>
                      <a:lnTo>
                        <a:pt x="49" y="46"/>
                      </a:lnTo>
                      <a:lnTo>
                        <a:pt x="52" y="39"/>
                      </a:lnTo>
                      <a:lnTo>
                        <a:pt x="55" y="31"/>
                      </a:lnTo>
                      <a:lnTo>
                        <a:pt x="56" y="23"/>
                      </a:lnTo>
                      <a:lnTo>
                        <a:pt x="55" y="16"/>
                      </a:lnTo>
                      <a:lnTo>
                        <a:pt x="53" y="11"/>
                      </a:lnTo>
                      <a:lnTo>
                        <a:pt x="55" y="8"/>
                      </a:lnTo>
                      <a:lnTo>
                        <a:pt x="56" y="9"/>
                      </a:lnTo>
                      <a:lnTo>
                        <a:pt x="58" y="11"/>
                      </a:lnTo>
                      <a:lnTo>
                        <a:pt x="62" y="24"/>
                      </a:lnTo>
                      <a:lnTo>
                        <a:pt x="64" y="36"/>
                      </a:lnTo>
                      <a:lnTo>
                        <a:pt x="64" y="47"/>
                      </a:lnTo>
                      <a:lnTo>
                        <a:pt x="64" y="53"/>
                      </a:lnTo>
                      <a:lnTo>
                        <a:pt x="70" y="57"/>
                      </a:lnTo>
                      <a:lnTo>
                        <a:pt x="75" y="64"/>
                      </a:lnTo>
                      <a:lnTo>
                        <a:pt x="80" y="70"/>
                      </a:lnTo>
                      <a:lnTo>
                        <a:pt x="85" y="73"/>
                      </a:lnTo>
                      <a:lnTo>
                        <a:pt x="91" y="71"/>
                      </a:lnTo>
                      <a:lnTo>
                        <a:pt x="97" y="64"/>
                      </a:lnTo>
                      <a:lnTo>
                        <a:pt x="101" y="55"/>
                      </a:lnTo>
                      <a:lnTo>
                        <a:pt x="101" y="44"/>
                      </a:lnTo>
                      <a:lnTo>
                        <a:pt x="100" y="36"/>
                      </a:lnTo>
                      <a:lnTo>
                        <a:pt x="101" y="33"/>
                      </a:lnTo>
                      <a:lnTo>
                        <a:pt x="102" y="34"/>
                      </a:lnTo>
                      <a:lnTo>
                        <a:pt x="104" y="39"/>
                      </a:lnTo>
                      <a:lnTo>
                        <a:pt x="106" y="50"/>
                      </a:lnTo>
                      <a:lnTo>
                        <a:pt x="108" y="63"/>
                      </a:lnTo>
                      <a:lnTo>
                        <a:pt x="108" y="76"/>
                      </a:lnTo>
                      <a:lnTo>
                        <a:pt x="103" y="85"/>
                      </a:lnTo>
                      <a:lnTo>
                        <a:pt x="110" y="92"/>
                      </a:lnTo>
                      <a:lnTo>
                        <a:pt x="116" y="98"/>
                      </a:lnTo>
                      <a:lnTo>
                        <a:pt x="119" y="103"/>
                      </a:lnTo>
                      <a:lnTo>
                        <a:pt x="123" y="108"/>
                      </a:lnTo>
                      <a:lnTo>
                        <a:pt x="127" y="104"/>
                      </a:lnTo>
                      <a:lnTo>
                        <a:pt x="129" y="100"/>
                      </a:lnTo>
                      <a:lnTo>
                        <a:pt x="132" y="95"/>
                      </a:lnTo>
                      <a:lnTo>
                        <a:pt x="133" y="92"/>
                      </a:lnTo>
                      <a:lnTo>
                        <a:pt x="134" y="89"/>
                      </a:lnTo>
                      <a:lnTo>
                        <a:pt x="136" y="88"/>
                      </a:lnTo>
                      <a:lnTo>
                        <a:pt x="139" y="89"/>
                      </a:lnTo>
                      <a:lnTo>
                        <a:pt x="140" y="94"/>
                      </a:lnTo>
                      <a:lnTo>
                        <a:pt x="139" y="101"/>
                      </a:lnTo>
                      <a:lnTo>
                        <a:pt x="136" y="107"/>
                      </a:lnTo>
                      <a:lnTo>
                        <a:pt x="134" y="114"/>
                      </a:lnTo>
                      <a:lnTo>
                        <a:pt x="132" y="117"/>
                      </a:lnTo>
                      <a:lnTo>
                        <a:pt x="134" y="121"/>
                      </a:lnTo>
                      <a:lnTo>
                        <a:pt x="136" y="124"/>
                      </a:lnTo>
                      <a:lnTo>
                        <a:pt x="139" y="129"/>
                      </a:lnTo>
                      <a:lnTo>
                        <a:pt x="141" y="1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3" name="Freeform 274">
                  <a:extLst>
                    <a:ext uri="{FF2B5EF4-FFF2-40B4-BE49-F238E27FC236}">
                      <a16:creationId xmlns:a16="http://schemas.microsoft.com/office/drawing/2014/main" id="{BA717B07-49E8-4A5D-A37B-47ECFD4F9075}"/>
                    </a:ext>
                  </a:extLst>
                </p:cNvPr>
                <p:cNvSpPr>
                  <a:spLocks/>
                </p:cNvSpPr>
                <p:nvPr/>
              </p:nvSpPr>
              <p:spPr bwMode="auto">
                <a:xfrm>
                  <a:off x="124" y="38"/>
                  <a:ext cx="56" cy="76"/>
                </a:xfrm>
                <a:custGeom>
                  <a:avLst/>
                  <a:gdLst>
                    <a:gd name="T0" fmla="*/ 8 w 112"/>
                    <a:gd name="T1" fmla="*/ 72 h 151"/>
                    <a:gd name="T2" fmla="*/ 0 w 112"/>
                    <a:gd name="T3" fmla="*/ 57 h 151"/>
                    <a:gd name="T4" fmla="*/ 1 w 112"/>
                    <a:gd name="T5" fmla="*/ 46 h 151"/>
                    <a:gd name="T6" fmla="*/ 3 w 112"/>
                    <a:gd name="T7" fmla="*/ 46 h 151"/>
                    <a:gd name="T8" fmla="*/ 4 w 112"/>
                    <a:gd name="T9" fmla="*/ 54 h 151"/>
                    <a:gd name="T10" fmla="*/ 8 w 112"/>
                    <a:gd name="T11" fmla="*/ 67 h 151"/>
                    <a:gd name="T12" fmla="*/ 14 w 112"/>
                    <a:gd name="T13" fmla="*/ 69 h 151"/>
                    <a:gd name="T14" fmla="*/ 16 w 112"/>
                    <a:gd name="T15" fmla="*/ 65 h 151"/>
                    <a:gd name="T16" fmla="*/ 15 w 112"/>
                    <a:gd name="T17" fmla="*/ 57 h 151"/>
                    <a:gd name="T18" fmla="*/ 12 w 112"/>
                    <a:gd name="T19" fmla="*/ 41 h 151"/>
                    <a:gd name="T20" fmla="*/ 13 w 112"/>
                    <a:gd name="T21" fmla="*/ 33 h 151"/>
                    <a:gd name="T22" fmla="*/ 14 w 112"/>
                    <a:gd name="T23" fmla="*/ 33 h 151"/>
                    <a:gd name="T24" fmla="*/ 15 w 112"/>
                    <a:gd name="T25" fmla="*/ 41 h 151"/>
                    <a:gd name="T26" fmla="*/ 18 w 112"/>
                    <a:gd name="T27" fmla="*/ 54 h 151"/>
                    <a:gd name="T28" fmla="*/ 23 w 112"/>
                    <a:gd name="T29" fmla="*/ 54 h 151"/>
                    <a:gd name="T30" fmla="*/ 27 w 112"/>
                    <a:gd name="T31" fmla="*/ 45 h 151"/>
                    <a:gd name="T32" fmla="*/ 25 w 112"/>
                    <a:gd name="T33" fmla="*/ 33 h 151"/>
                    <a:gd name="T34" fmla="*/ 25 w 112"/>
                    <a:gd name="T35" fmla="*/ 16 h 151"/>
                    <a:gd name="T36" fmla="*/ 29 w 112"/>
                    <a:gd name="T37" fmla="*/ 9 h 151"/>
                    <a:gd name="T38" fmla="*/ 31 w 112"/>
                    <a:gd name="T39" fmla="*/ 10 h 151"/>
                    <a:gd name="T40" fmla="*/ 28 w 112"/>
                    <a:gd name="T41" fmla="*/ 18 h 151"/>
                    <a:gd name="T42" fmla="*/ 29 w 112"/>
                    <a:gd name="T43" fmla="*/ 31 h 151"/>
                    <a:gd name="T44" fmla="*/ 34 w 112"/>
                    <a:gd name="T45" fmla="*/ 30 h 151"/>
                    <a:gd name="T46" fmla="*/ 38 w 112"/>
                    <a:gd name="T47" fmla="*/ 22 h 151"/>
                    <a:gd name="T48" fmla="*/ 40 w 112"/>
                    <a:gd name="T49" fmla="*/ 14 h 151"/>
                    <a:gd name="T50" fmla="*/ 44 w 112"/>
                    <a:gd name="T51" fmla="*/ 5 h 151"/>
                    <a:gd name="T52" fmla="*/ 48 w 112"/>
                    <a:gd name="T53" fmla="*/ 1 h 151"/>
                    <a:gd name="T54" fmla="*/ 51 w 112"/>
                    <a:gd name="T55" fmla="*/ 1 h 151"/>
                    <a:gd name="T56" fmla="*/ 47 w 112"/>
                    <a:gd name="T57" fmla="*/ 8 h 151"/>
                    <a:gd name="T58" fmla="*/ 41 w 112"/>
                    <a:gd name="T59" fmla="*/ 17 h 151"/>
                    <a:gd name="T60" fmla="*/ 40 w 112"/>
                    <a:gd name="T61" fmla="*/ 25 h 151"/>
                    <a:gd name="T62" fmla="*/ 37 w 112"/>
                    <a:gd name="T63" fmla="*/ 33 h 151"/>
                    <a:gd name="T64" fmla="*/ 38 w 112"/>
                    <a:gd name="T65" fmla="*/ 35 h 151"/>
                    <a:gd name="T66" fmla="*/ 44 w 112"/>
                    <a:gd name="T67" fmla="*/ 33 h 151"/>
                    <a:gd name="T68" fmla="*/ 50 w 112"/>
                    <a:gd name="T69" fmla="*/ 30 h 151"/>
                    <a:gd name="T70" fmla="*/ 53 w 112"/>
                    <a:gd name="T71" fmla="*/ 27 h 151"/>
                    <a:gd name="T72" fmla="*/ 55 w 112"/>
                    <a:gd name="T73" fmla="*/ 25 h 151"/>
                    <a:gd name="T74" fmla="*/ 56 w 112"/>
                    <a:gd name="T75" fmla="*/ 26 h 151"/>
                    <a:gd name="T76" fmla="*/ 54 w 112"/>
                    <a:gd name="T77" fmla="*/ 31 h 151"/>
                    <a:gd name="T78" fmla="*/ 48 w 112"/>
                    <a:gd name="T79" fmla="*/ 36 h 151"/>
                    <a:gd name="T80" fmla="*/ 42 w 112"/>
                    <a:gd name="T81" fmla="*/ 39 h 151"/>
                    <a:gd name="T82" fmla="*/ 36 w 112"/>
                    <a:gd name="T83" fmla="*/ 41 h 151"/>
                    <a:gd name="T84" fmla="*/ 32 w 112"/>
                    <a:gd name="T85" fmla="*/ 45 h 151"/>
                    <a:gd name="T86" fmla="*/ 27 w 112"/>
                    <a:gd name="T87" fmla="*/ 57 h 151"/>
                    <a:gd name="T88" fmla="*/ 28 w 112"/>
                    <a:gd name="T89" fmla="*/ 61 h 151"/>
                    <a:gd name="T90" fmla="*/ 33 w 112"/>
                    <a:gd name="T91" fmla="*/ 62 h 151"/>
                    <a:gd name="T92" fmla="*/ 39 w 112"/>
                    <a:gd name="T93" fmla="*/ 61 h 151"/>
                    <a:gd name="T94" fmla="*/ 44 w 112"/>
                    <a:gd name="T95" fmla="*/ 58 h 151"/>
                    <a:gd name="T96" fmla="*/ 48 w 112"/>
                    <a:gd name="T97" fmla="*/ 53 h 151"/>
                    <a:gd name="T98" fmla="*/ 49 w 112"/>
                    <a:gd name="T99" fmla="*/ 53 h 151"/>
                    <a:gd name="T100" fmla="*/ 47 w 112"/>
                    <a:gd name="T101" fmla="*/ 59 h 151"/>
                    <a:gd name="T102" fmla="*/ 42 w 112"/>
                    <a:gd name="T103" fmla="*/ 64 h 151"/>
                    <a:gd name="T104" fmla="*/ 35 w 112"/>
                    <a:gd name="T105" fmla="*/ 66 h 151"/>
                    <a:gd name="T106" fmla="*/ 28 w 112"/>
                    <a:gd name="T107" fmla="*/ 67 h 151"/>
                    <a:gd name="T108" fmla="*/ 23 w 112"/>
                    <a:gd name="T109" fmla="*/ 68 h 151"/>
                    <a:gd name="T110" fmla="*/ 21 w 112"/>
                    <a:gd name="T111" fmla="*/ 72 h 151"/>
                    <a:gd name="T112" fmla="*/ 17 w 112"/>
                    <a:gd name="T113" fmla="*/ 73 h 151"/>
                    <a:gd name="T114" fmla="*/ 13 w 112"/>
                    <a:gd name="T115" fmla="*/ 75 h 1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2" h="151">
                      <a:moveTo>
                        <a:pt x="23" y="151"/>
                      </a:moveTo>
                      <a:lnTo>
                        <a:pt x="15" y="144"/>
                      </a:lnTo>
                      <a:lnTo>
                        <a:pt x="7" y="130"/>
                      </a:lnTo>
                      <a:lnTo>
                        <a:pt x="0" y="114"/>
                      </a:lnTo>
                      <a:lnTo>
                        <a:pt x="0" y="96"/>
                      </a:lnTo>
                      <a:lnTo>
                        <a:pt x="2" y="91"/>
                      </a:lnTo>
                      <a:lnTo>
                        <a:pt x="3" y="91"/>
                      </a:lnTo>
                      <a:lnTo>
                        <a:pt x="5" y="92"/>
                      </a:lnTo>
                      <a:lnTo>
                        <a:pt x="5" y="96"/>
                      </a:lnTo>
                      <a:lnTo>
                        <a:pt x="7" y="108"/>
                      </a:lnTo>
                      <a:lnTo>
                        <a:pt x="10" y="122"/>
                      </a:lnTo>
                      <a:lnTo>
                        <a:pt x="16" y="134"/>
                      </a:lnTo>
                      <a:lnTo>
                        <a:pt x="25" y="142"/>
                      </a:lnTo>
                      <a:lnTo>
                        <a:pt x="28" y="138"/>
                      </a:lnTo>
                      <a:lnTo>
                        <a:pt x="31" y="134"/>
                      </a:lnTo>
                      <a:lnTo>
                        <a:pt x="32" y="130"/>
                      </a:lnTo>
                      <a:lnTo>
                        <a:pt x="34" y="128"/>
                      </a:lnTo>
                      <a:lnTo>
                        <a:pt x="30" y="114"/>
                      </a:lnTo>
                      <a:lnTo>
                        <a:pt x="26" y="98"/>
                      </a:lnTo>
                      <a:lnTo>
                        <a:pt x="24" y="82"/>
                      </a:lnTo>
                      <a:lnTo>
                        <a:pt x="24" y="72"/>
                      </a:lnTo>
                      <a:lnTo>
                        <a:pt x="25" y="66"/>
                      </a:lnTo>
                      <a:lnTo>
                        <a:pt x="27" y="65"/>
                      </a:lnTo>
                      <a:lnTo>
                        <a:pt x="28" y="66"/>
                      </a:lnTo>
                      <a:lnTo>
                        <a:pt x="30" y="72"/>
                      </a:lnTo>
                      <a:lnTo>
                        <a:pt x="30" y="82"/>
                      </a:lnTo>
                      <a:lnTo>
                        <a:pt x="32" y="95"/>
                      </a:lnTo>
                      <a:lnTo>
                        <a:pt x="35" y="107"/>
                      </a:lnTo>
                      <a:lnTo>
                        <a:pt x="40" y="115"/>
                      </a:lnTo>
                      <a:lnTo>
                        <a:pt x="45" y="108"/>
                      </a:lnTo>
                      <a:lnTo>
                        <a:pt x="49" y="99"/>
                      </a:lnTo>
                      <a:lnTo>
                        <a:pt x="53" y="90"/>
                      </a:lnTo>
                      <a:lnTo>
                        <a:pt x="55" y="83"/>
                      </a:lnTo>
                      <a:lnTo>
                        <a:pt x="49" y="66"/>
                      </a:lnTo>
                      <a:lnTo>
                        <a:pt x="47" y="49"/>
                      </a:lnTo>
                      <a:lnTo>
                        <a:pt x="49" y="32"/>
                      </a:lnTo>
                      <a:lnTo>
                        <a:pt x="55" y="20"/>
                      </a:lnTo>
                      <a:lnTo>
                        <a:pt x="58" y="17"/>
                      </a:lnTo>
                      <a:lnTo>
                        <a:pt x="59" y="17"/>
                      </a:lnTo>
                      <a:lnTo>
                        <a:pt x="61" y="19"/>
                      </a:lnTo>
                      <a:lnTo>
                        <a:pt x="59" y="22"/>
                      </a:lnTo>
                      <a:lnTo>
                        <a:pt x="56" y="36"/>
                      </a:lnTo>
                      <a:lnTo>
                        <a:pt x="55" y="50"/>
                      </a:lnTo>
                      <a:lnTo>
                        <a:pt x="57" y="61"/>
                      </a:lnTo>
                      <a:lnTo>
                        <a:pt x="61" y="69"/>
                      </a:lnTo>
                      <a:lnTo>
                        <a:pt x="68" y="60"/>
                      </a:lnTo>
                      <a:lnTo>
                        <a:pt x="72" y="51"/>
                      </a:lnTo>
                      <a:lnTo>
                        <a:pt x="76" y="43"/>
                      </a:lnTo>
                      <a:lnTo>
                        <a:pt x="77" y="35"/>
                      </a:lnTo>
                      <a:lnTo>
                        <a:pt x="79" y="27"/>
                      </a:lnTo>
                      <a:lnTo>
                        <a:pt x="84" y="17"/>
                      </a:lnTo>
                      <a:lnTo>
                        <a:pt x="88" y="9"/>
                      </a:lnTo>
                      <a:lnTo>
                        <a:pt x="93" y="4"/>
                      </a:lnTo>
                      <a:lnTo>
                        <a:pt x="96" y="1"/>
                      </a:lnTo>
                      <a:lnTo>
                        <a:pt x="101" y="0"/>
                      </a:lnTo>
                      <a:lnTo>
                        <a:pt x="102" y="1"/>
                      </a:lnTo>
                      <a:lnTo>
                        <a:pt x="101" y="5"/>
                      </a:lnTo>
                      <a:lnTo>
                        <a:pt x="93" y="15"/>
                      </a:lnTo>
                      <a:lnTo>
                        <a:pt x="86" y="24"/>
                      </a:lnTo>
                      <a:lnTo>
                        <a:pt x="81" y="34"/>
                      </a:lnTo>
                      <a:lnTo>
                        <a:pt x="80" y="40"/>
                      </a:lnTo>
                      <a:lnTo>
                        <a:pt x="79" y="49"/>
                      </a:lnTo>
                      <a:lnTo>
                        <a:pt x="77" y="58"/>
                      </a:lnTo>
                      <a:lnTo>
                        <a:pt x="73" y="66"/>
                      </a:lnTo>
                      <a:lnTo>
                        <a:pt x="70" y="72"/>
                      </a:lnTo>
                      <a:lnTo>
                        <a:pt x="76" y="70"/>
                      </a:lnTo>
                      <a:lnTo>
                        <a:pt x="81" y="68"/>
                      </a:lnTo>
                      <a:lnTo>
                        <a:pt x="87" y="66"/>
                      </a:lnTo>
                      <a:lnTo>
                        <a:pt x="93" y="64"/>
                      </a:lnTo>
                      <a:lnTo>
                        <a:pt x="99" y="60"/>
                      </a:lnTo>
                      <a:lnTo>
                        <a:pt x="102" y="57"/>
                      </a:lnTo>
                      <a:lnTo>
                        <a:pt x="106" y="54"/>
                      </a:lnTo>
                      <a:lnTo>
                        <a:pt x="108" y="52"/>
                      </a:lnTo>
                      <a:lnTo>
                        <a:pt x="110" y="50"/>
                      </a:lnTo>
                      <a:lnTo>
                        <a:pt x="112" y="49"/>
                      </a:lnTo>
                      <a:lnTo>
                        <a:pt x="112" y="51"/>
                      </a:lnTo>
                      <a:lnTo>
                        <a:pt x="111" y="54"/>
                      </a:lnTo>
                      <a:lnTo>
                        <a:pt x="107" y="61"/>
                      </a:lnTo>
                      <a:lnTo>
                        <a:pt x="101" y="67"/>
                      </a:lnTo>
                      <a:lnTo>
                        <a:pt x="95" y="72"/>
                      </a:lnTo>
                      <a:lnTo>
                        <a:pt x="89" y="75"/>
                      </a:lnTo>
                      <a:lnTo>
                        <a:pt x="83" y="77"/>
                      </a:lnTo>
                      <a:lnTo>
                        <a:pt x="77" y="80"/>
                      </a:lnTo>
                      <a:lnTo>
                        <a:pt x="72" y="81"/>
                      </a:lnTo>
                      <a:lnTo>
                        <a:pt x="69" y="81"/>
                      </a:lnTo>
                      <a:lnTo>
                        <a:pt x="64" y="90"/>
                      </a:lnTo>
                      <a:lnTo>
                        <a:pt x="57" y="102"/>
                      </a:lnTo>
                      <a:lnTo>
                        <a:pt x="53" y="113"/>
                      </a:lnTo>
                      <a:lnTo>
                        <a:pt x="50" y="121"/>
                      </a:lnTo>
                      <a:lnTo>
                        <a:pt x="55" y="122"/>
                      </a:lnTo>
                      <a:lnTo>
                        <a:pt x="59" y="123"/>
                      </a:lnTo>
                      <a:lnTo>
                        <a:pt x="66" y="123"/>
                      </a:lnTo>
                      <a:lnTo>
                        <a:pt x="72" y="122"/>
                      </a:lnTo>
                      <a:lnTo>
                        <a:pt x="78" y="121"/>
                      </a:lnTo>
                      <a:lnTo>
                        <a:pt x="84" y="119"/>
                      </a:lnTo>
                      <a:lnTo>
                        <a:pt x="88" y="115"/>
                      </a:lnTo>
                      <a:lnTo>
                        <a:pt x="92" y="111"/>
                      </a:lnTo>
                      <a:lnTo>
                        <a:pt x="95" y="106"/>
                      </a:lnTo>
                      <a:lnTo>
                        <a:pt x="97" y="105"/>
                      </a:lnTo>
                      <a:lnTo>
                        <a:pt x="97" y="106"/>
                      </a:lnTo>
                      <a:lnTo>
                        <a:pt x="96" y="111"/>
                      </a:lnTo>
                      <a:lnTo>
                        <a:pt x="93" y="117"/>
                      </a:lnTo>
                      <a:lnTo>
                        <a:pt x="88" y="122"/>
                      </a:lnTo>
                      <a:lnTo>
                        <a:pt x="83" y="127"/>
                      </a:lnTo>
                      <a:lnTo>
                        <a:pt x="76" y="129"/>
                      </a:lnTo>
                      <a:lnTo>
                        <a:pt x="69" y="132"/>
                      </a:lnTo>
                      <a:lnTo>
                        <a:pt x="62" y="133"/>
                      </a:lnTo>
                      <a:lnTo>
                        <a:pt x="55" y="133"/>
                      </a:lnTo>
                      <a:lnTo>
                        <a:pt x="49" y="132"/>
                      </a:lnTo>
                      <a:lnTo>
                        <a:pt x="46" y="135"/>
                      </a:lnTo>
                      <a:lnTo>
                        <a:pt x="43" y="138"/>
                      </a:lnTo>
                      <a:lnTo>
                        <a:pt x="41" y="143"/>
                      </a:lnTo>
                      <a:lnTo>
                        <a:pt x="40" y="147"/>
                      </a:lnTo>
                      <a:lnTo>
                        <a:pt x="34" y="145"/>
                      </a:lnTo>
                      <a:lnTo>
                        <a:pt x="30" y="147"/>
                      </a:lnTo>
                      <a:lnTo>
                        <a:pt x="25" y="149"/>
                      </a:lnTo>
                      <a:lnTo>
                        <a:pt x="23" y="15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4" name="Freeform 275">
                  <a:extLst>
                    <a:ext uri="{FF2B5EF4-FFF2-40B4-BE49-F238E27FC236}">
                      <a16:creationId xmlns:a16="http://schemas.microsoft.com/office/drawing/2014/main" id="{269BE64D-C9F8-477F-84A8-117F1EDC096D}"/>
                    </a:ext>
                  </a:extLst>
                </p:cNvPr>
                <p:cNvSpPr>
                  <a:spLocks/>
                </p:cNvSpPr>
                <p:nvPr/>
              </p:nvSpPr>
              <p:spPr bwMode="auto">
                <a:xfrm>
                  <a:off x="151" y="123"/>
                  <a:ext cx="91" cy="41"/>
                </a:xfrm>
                <a:custGeom>
                  <a:avLst/>
                  <a:gdLst>
                    <a:gd name="T0" fmla="*/ 1 w 181"/>
                    <a:gd name="T1" fmla="*/ 13 h 83"/>
                    <a:gd name="T2" fmla="*/ 1 w 181"/>
                    <a:gd name="T3" fmla="*/ 15 h 83"/>
                    <a:gd name="T4" fmla="*/ 4 w 181"/>
                    <a:gd name="T5" fmla="*/ 15 h 83"/>
                    <a:gd name="T6" fmla="*/ 12 w 181"/>
                    <a:gd name="T7" fmla="*/ 15 h 83"/>
                    <a:gd name="T8" fmla="*/ 20 w 181"/>
                    <a:gd name="T9" fmla="*/ 16 h 83"/>
                    <a:gd name="T10" fmla="*/ 25 w 181"/>
                    <a:gd name="T11" fmla="*/ 18 h 83"/>
                    <a:gd name="T12" fmla="*/ 28 w 181"/>
                    <a:gd name="T13" fmla="*/ 23 h 83"/>
                    <a:gd name="T14" fmla="*/ 35 w 181"/>
                    <a:gd name="T15" fmla="*/ 33 h 83"/>
                    <a:gd name="T16" fmla="*/ 43 w 181"/>
                    <a:gd name="T17" fmla="*/ 38 h 83"/>
                    <a:gd name="T18" fmla="*/ 43 w 181"/>
                    <a:gd name="T19" fmla="*/ 36 h 83"/>
                    <a:gd name="T20" fmla="*/ 38 w 181"/>
                    <a:gd name="T21" fmla="*/ 30 h 83"/>
                    <a:gd name="T22" fmla="*/ 35 w 181"/>
                    <a:gd name="T23" fmla="*/ 23 h 83"/>
                    <a:gd name="T24" fmla="*/ 38 w 181"/>
                    <a:gd name="T25" fmla="*/ 20 h 83"/>
                    <a:gd name="T26" fmla="*/ 47 w 181"/>
                    <a:gd name="T27" fmla="*/ 21 h 83"/>
                    <a:gd name="T28" fmla="*/ 52 w 181"/>
                    <a:gd name="T29" fmla="*/ 27 h 83"/>
                    <a:gd name="T30" fmla="*/ 60 w 181"/>
                    <a:gd name="T31" fmla="*/ 36 h 83"/>
                    <a:gd name="T32" fmla="*/ 69 w 181"/>
                    <a:gd name="T33" fmla="*/ 41 h 83"/>
                    <a:gd name="T34" fmla="*/ 73 w 181"/>
                    <a:gd name="T35" fmla="*/ 40 h 83"/>
                    <a:gd name="T36" fmla="*/ 65 w 181"/>
                    <a:gd name="T37" fmla="*/ 35 h 83"/>
                    <a:gd name="T38" fmla="*/ 57 w 181"/>
                    <a:gd name="T39" fmla="*/ 28 h 83"/>
                    <a:gd name="T40" fmla="*/ 60 w 181"/>
                    <a:gd name="T41" fmla="*/ 26 h 83"/>
                    <a:gd name="T42" fmla="*/ 69 w 181"/>
                    <a:gd name="T43" fmla="*/ 28 h 83"/>
                    <a:gd name="T44" fmla="*/ 79 w 181"/>
                    <a:gd name="T45" fmla="*/ 30 h 83"/>
                    <a:gd name="T46" fmla="*/ 86 w 181"/>
                    <a:gd name="T47" fmla="*/ 31 h 83"/>
                    <a:gd name="T48" fmla="*/ 90 w 181"/>
                    <a:gd name="T49" fmla="*/ 31 h 83"/>
                    <a:gd name="T50" fmla="*/ 89 w 181"/>
                    <a:gd name="T51" fmla="*/ 29 h 83"/>
                    <a:gd name="T52" fmla="*/ 83 w 181"/>
                    <a:gd name="T53" fmla="*/ 28 h 83"/>
                    <a:gd name="T54" fmla="*/ 75 w 181"/>
                    <a:gd name="T55" fmla="*/ 26 h 83"/>
                    <a:gd name="T56" fmla="*/ 67 w 181"/>
                    <a:gd name="T57" fmla="*/ 23 h 83"/>
                    <a:gd name="T58" fmla="*/ 61 w 181"/>
                    <a:gd name="T59" fmla="*/ 21 h 83"/>
                    <a:gd name="T60" fmla="*/ 62 w 181"/>
                    <a:gd name="T61" fmla="*/ 17 h 83"/>
                    <a:gd name="T62" fmla="*/ 68 w 181"/>
                    <a:gd name="T63" fmla="*/ 15 h 83"/>
                    <a:gd name="T64" fmla="*/ 73 w 181"/>
                    <a:gd name="T65" fmla="*/ 13 h 83"/>
                    <a:gd name="T66" fmla="*/ 72 w 181"/>
                    <a:gd name="T67" fmla="*/ 12 h 83"/>
                    <a:gd name="T68" fmla="*/ 66 w 181"/>
                    <a:gd name="T69" fmla="*/ 10 h 83"/>
                    <a:gd name="T70" fmla="*/ 57 w 181"/>
                    <a:gd name="T71" fmla="*/ 15 h 83"/>
                    <a:gd name="T72" fmla="*/ 53 w 181"/>
                    <a:gd name="T73" fmla="*/ 17 h 83"/>
                    <a:gd name="T74" fmla="*/ 47 w 181"/>
                    <a:gd name="T75" fmla="*/ 16 h 83"/>
                    <a:gd name="T76" fmla="*/ 42 w 181"/>
                    <a:gd name="T77" fmla="*/ 16 h 83"/>
                    <a:gd name="T78" fmla="*/ 38 w 181"/>
                    <a:gd name="T79" fmla="*/ 16 h 83"/>
                    <a:gd name="T80" fmla="*/ 36 w 181"/>
                    <a:gd name="T81" fmla="*/ 12 h 83"/>
                    <a:gd name="T82" fmla="*/ 40 w 181"/>
                    <a:gd name="T83" fmla="*/ 5 h 83"/>
                    <a:gd name="T84" fmla="*/ 47 w 181"/>
                    <a:gd name="T85" fmla="*/ 1 h 83"/>
                    <a:gd name="T86" fmla="*/ 46 w 181"/>
                    <a:gd name="T87" fmla="*/ 0 h 83"/>
                    <a:gd name="T88" fmla="*/ 42 w 181"/>
                    <a:gd name="T89" fmla="*/ 0 h 83"/>
                    <a:gd name="T90" fmla="*/ 37 w 181"/>
                    <a:gd name="T91" fmla="*/ 3 h 83"/>
                    <a:gd name="T92" fmla="*/ 32 w 181"/>
                    <a:gd name="T93" fmla="*/ 7 h 83"/>
                    <a:gd name="T94" fmla="*/ 28 w 181"/>
                    <a:gd name="T95" fmla="*/ 10 h 83"/>
                    <a:gd name="T96" fmla="*/ 24 w 181"/>
                    <a:gd name="T97" fmla="*/ 12 h 83"/>
                    <a:gd name="T98" fmla="*/ 17 w 181"/>
                    <a:gd name="T99" fmla="*/ 12 h 83"/>
                    <a:gd name="T100" fmla="*/ 9 w 181"/>
                    <a:gd name="T101" fmla="*/ 12 h 83"/>
                    <a:gd name="T102" fmla="*/ 2 w 181"/>
                    <a:gd name="T103" fmla="*/ 12 h 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 h="83">
                      <a:moveTo>
                        <a:pt x="0" y="25"/>
                      </a:moveTo>
                      <a:lnTo>
                        <a:pt x="1" y="26"/>
                      </a:lnTo>
                      <a:lnTo>
                        <a:pt x="1" y="27"/>
                      </a:lnTo>
                      <a:lnTo>
                        <a:pt x="1" y="30"/>
                      </a:lnTo>
                      <a:lnTo>
                        <a:pt x="1" y="31"/>
                      </a:lnTo>
                      <a:lnTo>
                        <a:pt x="8" y="31"/>
                      </a:lnTo>
                      <a:lnTo>
                        <a:pt x="15" y="31"/>
                      </a:lnTo>
                      <a:lnTo>
                        <a:pt x="23" y="31"/>
                      </a:lnTo>
                      <a:lnTo>
                        <a:pt x="31" y="32"/>
                      </a:lnTo>
                      <a:lnTo>
                        <a:pt x="39" y="33"/>
                      </a:lnTo>
                      <a:lnTo>
                        <a:pt x="45" y="35"/>
                      </a:lnTo>
                      <a:lnTo>
                        <a:pt x="49" y="36"/>
                      </a:lnTo>
                      <a:lnTo>
                        <a:pt x="53" y="39"/>
                      </a:lnTo>
                      <a:lnTo>
                        <a:pt x="56" y="46"/>
                      </a:lnTo>
                      <a:lnTo>
                        <a:pt x="61" y="56"/>
                      </a:lnTo>
                      <a:lnTo>
                        <a:pt x="69" y="66"/>
                      </a:lnTo>
                      <a:lnTo>
                        <a:pt x="79" y="75"/>
                      </a:lnTo>
                      <a:lnTo>
                        <a:pt x="85" y="76"/>
                      </a:lnTo>
                      <a:lnTo>
                        <a:pt x="86" y="75"/>
                      </a:lnTo>
                      <a:lnTo>
                        <a:pt x="85" y="72"/>
                      </a:lnTo>
                      <a:lnTo>
                        <a:pt x="80" y="68"/>
                      </a:lnTo>
                      <a:lnTo>
                        <a:pt x="75" y="61"/>
                      </a:lnTo>
                      <a:lnTo>
                        <a:pt x="71" y="54"/>
                      </a:lnTo>
                      <a:lnTo>
                        <a:pt x="69" y="46"/>
                      </a:lnTo>
                      <a:lnTo>
                        <a:pt x="68" y="40"/>
                      </a:lnTo>
                      <a:lnTo>
                        <a:pt x="76" y="40"/>
                      </a:lnTo>
                      <a:lnTo>
                        <a:pt x="86" y="41"/>
                      </a:lnTo>
                      <a:lnTo>
                        <a:pt x="94" y="43"/>
                      </a:lnTo>
                      <a:lnTo>
                        <a:pt x="101" y="46"/>
                      </a:lnTo>
                      <a:lnTo>
                        <a:pt x="104" y="55"/>
                      </a:lnTo>
                      <a:lnTo>
                        <a:pt x="110" y="64"/>
                      </a:lnTo>
                      <a:lnTo>
                        <a:pt x="120" y="73"/>
                      </a:lnTo>
                      <a:lnTo>
                        <a:pt x="130" y="80"/>
                      </a:lnTo>
                      <a:lnTo>
                        <a:pt x="138" y="83"/>
                      </a:lnTo>
                      <a:lnTo>
                        <a:pt x="144" y="83"/>
                      </a:lnTo>
                      <a:lnTo>
                        <a:pt x="145" y="81"/>
                      </a:lnTo>
                      <a:lnTo>
                        <a:pt x="142" y="78"/>
                      </a:lnTo>
                      <a:lnTo>
                        <a:pt x="130" y="71"/>
                      </a:lnTo>
                      <a:lnTo>
                        <a:pt x="121" y="63"/>
                      </a:lnTo>
                      <a:lnTo>
                        <a:pt x="114" y="56"/>
                      </a:lnTo>
                      <a:lnTo>
                        <a:pt x="112" y="49"/>
                      </a:lnTo>
                      <a:lnTo>
                        <a:pt x="119" y="53"/>
                      </a:lnTo>
                      <a:lnTo>
                        <a:pt x="128" y="56"/>
                      </a:lnTo>
                      <a:lnTo>
                        <a:pt x="137" y="57"/>
                      </a:lnTo>
                      <a:lnTo>
                        <a:pt x="147" y="60"/>
                      </a:lnTo>
                      <a:lnTo>
                        <a:pt x="157" y="61"/>
                      </a:lnTo>
                      <a:lnTo>
                        <a:pt x="165" y="62"/>
                      </a:lnTo>
                      <a:lnTo>
                        <a:pt x="171" y="63"/>
                      </a:lnTo>
                      <a:lnTo>
                        <a:pt x="176" y="63"/>
                      </a:lnTo>
                      <a:lnTo>
                        <a:pt x="180" y="63"/>
                      </a:lnTo>
                      <a:lnTo>
                        <a:pt x="181" y="61"/>
                      </a:lnTo>
                      <a:lnTo>
                        <a:pt x="177" y="58"/>
                      </a:lnTo>
                      <a:lnTo>
                        <a:pt x="173" y="57"/>
                      </a:lnTo>
                      <a:lnTo>
                        <a:pt x="166" y="56"/>
                      </a:lnTo>
                      <a:lnTo>
                        <a:pt x="159" y="55"/>
                      </a:lnTo>
                      <a:lnTo>
                        <a:pt x="150" y="53"/>
                      </a:lnTo>
                      <a:lnTo>
                        <a:pt x="142" y="50"/>
                      </a:lnTo>
                      <a:lnTo>
                        <a:pt x="133" y="47"/>
                      </a:lnTo>
                      <a:lnTo>
                        <a:pt x="125" y="45"/>
                      </a:lnTo>
                      <a:lnTo>
                        <a:pt x="121" y="42"/>
                      </a:lnTo>
                      <a:lnTo>
                        <a:pt x="117" y="41"/>
                      </a:lnTo>
                      <a:lnTo>
                        <a:pt x="123" y="35"/>
                      </a:lnTo>
                      <a:lnTo>
                        <a:pt x="129" y="32"/>
                      </a:lnTo>
                      <a:lnTo>
                        <a:pt x="135" y="30"/>
                      </a:lnTo>
                      <a:lnTo>
                        <a:pt x="140" y="28"/>
                      </a:lnTo>
                      <a:lnTo>
                        <a:pt x="145" y="27"/>
                      </a:lnTo>
                      <a:lnTo>
                        <a:pt x="146" y="26"/>
                      </a:lnTo>
                      <a:lnTo>
                        <a:pt x="144" y="24"/>
                      </a:lnTo>
                      <a:lnTo>
                        <a:pt x="138" y="21"/>
                      </a:lnTo>
                      <a:lnTo>
                        <a:pt x="131" y="21"/>
                      </a:lnTo>
                      <a:lnTo>
                        <a:pt x="122" y="25"/>
                      </a:lnTo>
                      <a:lnTo>
                        <a:pt x="114" y="30"/>
                      </a:lnTo>
                      <a:lnTo>
                        <a:pt x="109" y="35"/>
                      </a:lnTo>
                      <a:lnTo>
                        <a:pt x="105" y="35"/>
                      </a:lnTo>
                      <a:lnTo>
                        <a:pt x="99" y="34"/>
                      </a:lnTo>
                      <a:lnTo>
                        <a:pt x="93" y="33"/>
                      </a:lnTo>
                      <a:lnTo>
                        <a:pt x="87" y="33"/>
                      </a:lnTo>
                      <a:lnTo>
                        <a:pt x="83" y="32"/>
                      </a:lnTo>
                      <a:lnTo>
                        <a:pt x="78" y="32"/>
                      </a:lnTo>
                      <a:lnTo>
                        <a:pt x="75" y="32"/>
                      </a:lnTo>
                      <a:lnTo>
                        <a:pt x="72" y="32"/>
                      </a:lnTo>
                      <a:lnTo>
                        <a:pt x="71" y="25"/>
                      </a:lnTo>
                      <a:lnTo>
                        <a:pt x="74" y="17"/>
                      </a:lnTo>
                      <a:lnTo>
                        <a:pt x="79" y="10"/>
                      </a:lnTo>
                      <a:lnTo>
                        <a:pt x="87" y="5"/>
                      </a:lnTo>
                      <a:lnTo>
                        <a:pt x="93" y="2"/>
                      </a:lnTo>
                      <a:lnTo>
                        <a:pt x="94" y="1"/>
                      </a:lnTo>
                      <a:lnTo>
                        <a:pt x="92" y="0"/>
                      </a:lnTo>
                      <a:lnTo>
                        <a:pt x="87" y="0"/>
                      </a:lnTo>
                      <a:lnTo>
                        <a:pt x="84" y="1"/>
                      </a:lnTo>
                      <a:lnTo>
                        <a:pt x="79" y="3"/>
                      </a:lnTo>
                      <a:lnTo>
                        <a:pt x="74" y="6"/>
                      </a:lnTo>
                      <a:lnTo>
                        <a:pt x="69" y="10"/>
                      </a:lnTo>
                      <a:lnTo>
                        <a:pt x="63" y="15"/>
                      </a:lnTo>
                      <a:lnTo>
                        <a:pt x="59" y="18"/>
                      </a:lnTo>
                      <a:lnTo>
                        <a:pt x="55" y="21"/>
                      </a:lnTo>
                      <a:lnTo>
                        <a:pt x="53" y="24"/>
                      </a:lnTo>
                      <a:lnTo>
                        <a:pt x="48" y="24"/>
                      </a:lnTo>
                      <a:lnTo>
                        <a:pt x="41" y="24"/>
                      </a:lnTo>
                      <a:lnTo>
                        <a:pt x="34" y="24"/>
                      </a:lnTo>
                      <a:lnTo>
                        <a:pt x="26" y="24"/>
                      </a:lnTo>
                      <a:lnTo>
                        <a:pt x="18" y="24"/>
                      </a:lnTo>
                      <a:lnTo>
                        <a:pt x="10" y="24"/>
                      </a:lnTo>
                      <a:lnTo>
                        <a:pt x="4" y="24"/>
                      </a:lnTo>
                      <a:lnTo>
                        <a:pt x="0" y="25"/>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5" name="Freeform 276">
                  <a:extLst>
                    <a:ext uri="{FF2B5EF4-FFF2-40B4-BE49-F238E27FC236}">
                      <a16:creationId xmlns:a16="http://schemas.microsoft.com/office/drawing/2014/main" id="{3F9D4B60-92BF-47B5-B8D9-E19700976308}"/>
                    </a:ext>
                  </a:extLst>
                </p:cNvPr>
                <p:cNvSpPr>
                  <a:spLocks/>
                </p:cNvSpPr>
                <p:nvPr/>
              </p:nvSpPr>
              <p:spPr bwMode="auto">
                <a:xfrm>
                  <a:off x="142" y="160"/>
                  <a:ext cx="74" cy="84"/>
                </a:xfrm>
                <a:custGeom>
                  <a:avLst/>
                  <a:gdLst>
                    <a:gd name="T0" fmla="*/ 3 w 148"/>
                    <a:gd name="T1" fmla="*/ 2 h 169"/>
                    <a:gd name="T2" fmla="*/ 10 w 148"/>
                    <a:gd name="T3" fmla="*/ 11 h 169"/>
                    <a:gd name="T4" fmla="*/ 11 w 148"/>
                    <a:gd name="T5" fmla="*/ 20 h 169"/>
                    <a:gd name="T6" fmla="*/ 11 w 148"/>
                    <a:gd name="T7" fmla="*/ 38 h 169"/>
                    <a:gd name="T8" fmla="*/ 14 w 148"/>
                    <a:gd name="T9" fmla="*/ 37 h 169"/>
                    <a:gd name="T10" fmla="*/ 15 w 148"/>
                    <a:gd name="T11" fmla="*/ 22 h 169"/>
                    <a:gd name="T12" fmla="*/ 19 w 148"/>
                    <a:gd name="T13" fmla="*/ 17 h 169"/>
                    <a:gd name="T14" fmla="*/ 21 w 148"/>
                    <a:gd name="T15" fmla="*/ 19 h 169"/>
                    <a:gd name="T16" fmla="*/ 25 w 148"/>
                    <a:gd name="T17" fmla="*/ 24 h 169"/>
                    <a:gd name="T18" fmla="*/ 32 w 148"/>
                    <a:gd name="T19" fmla="*/ 32 h 169"/>
                    <a:gd name="T20" fmla="*/ 33 w 148"/>
                    <a:gd name="T21" fmla="*/ 41 h 169"/>
                    <a:gd name="T22" fmla="*/ 33 w 148"/>
                    <a:gd name="T23" fmla="*/ 57 h 169"/>
                    <a:gd name="T24" fmla="*/ 36 w 148"/>
                    <a:gd name="T25" fmla="*/ 56 h 169"/>
                    <a:gd name="T26" fmla="*/ 37 w 148"/>
                    <a:gd name="T27" fmla="*/ 42 h 169"/>
                    <a:gd name="T28" fmla="*/ 43 w 148"/>
                    <a:gd name="T29" fmla="*/ 41 h 169"/>
                    <a:gd name="T30" fmla="*/ 51 w 148"/>
                    <a:gd name="T31" fmla="*/ 51 h 169"/>
                    <a:gd name="T32" fmla="*/ 61 w 148"/>
                    <a:gd name="T33" fmla="*/ 64 h 169"/>
                    <a:gd name="T34" fmla="*/ 69 w 148"/>
                    <a:gd name="T35" fmla="*/ 77 h 169"/>
                    <a:gd name="T36" fmla="*/ 73 w 148"/>
                    <a:gd name="T37" fmla="*/ 84 h 169"/>
                    <a:gd name="T38" fmla="*/ 74 w 148"/>
                    <a:gd name="T39" fmla="*/ 82 h 169"/>
                    <a:gd name="T40" fmla="*/ 72 w 148"/>
                    <a:gd name="T41" fmla="*/ 76 h 169"/>
                    <a:gd name="T42" fmla="*/ 65 w 148"/>
                    <a:gd name="T43" fmla="*/ 64 h 169"/>
                    <a:gd name="T44" fmla="*/ 56 w 148"/>
                    <a:gd name="T45" fmla="*/ 50 h 169"/>
                    <a:gd name="T46" fmla="*/ 48 w 148"/>
                    <a:gd name="T47" fmla="*/ 39 h 169"/>
                    <a:gd name="T48" fmla="*/ 47 w 148"/>
                    <a:gd name="T49" fmla="*/ 35 h 169"/>
                    <a:gd name="T50" fmla="*/ 51 w 148"/>
                    <a:gd name="T51" fmla="*/ 33 h 169"/>
                    <a:gd name="T52" fmla="*/ 55 w 148"/>
                    <a:gd name="T53" fmla="*/ 32 h 169"/>
                    <a:gd name="T54" fmla="*/ 60 w 148"/>
                    <a:gd name="T55" fmla="*/ 32 h 169"/>
                    <a:gd name="T56" fmla="*/ 66 w 148"/>
                    <a:gd name="T57" fmla="*/ 35 h 169"/>
                    <a:gd name="T58" fmla="*/ 67 w 148"/>
                    <a:gd name="T59" fmla="*/ 35 h 169"/>
                    <a:gd name="T60" fmla="*/ 64 w 148"/>
                    <a:gd name="T61" fmla="*/ 31 h 169"/>
                    <a:gd name="T62" fmla="*/ 58 w 148"/>
                    <a:gd name="T63" fmla="*/ 29 h 169"/>
                    <a:gd name="T64" fmla="*/ 51 w 148"/>
                    <a:gd name="T65" fmla="*/ 28 h 169"/>
                    <a:gd name="T66" fmla="*/ 44 w 148"/>
                    <a:gd name="T67" fmla="*/ 29 h 169"/>
                    <a:gd name="T68" fmla="*/ 37 w 148"/>
                    <a:gd name="T69" fmla="*/ 28 h 169"/>
                    <a:gd name="T70" fmla="*/ 29 w 148"/>
                    <a:gd name="T71" fmla="*/ 20 h 169"/>
                    <a:gd name="T72" fmla="*/ 29 w 148"/>
                    <a:gd name="T73" fmla="*/ 16 h 169"/>
                    <a:gd name="T74" fmla="*/ 38 w 148"/>
                    <a:gd name="T75" fmla="*/ 15 h 169"/>
                    <a:gd name="T76" fmla="*/ 44 w 148"/>
                    <a:gd name="T77" fmla="*/ 16 h 169"/>
                    <a:gd name="T78" fmla="*/ 43 w 148"/>
                    <a:gd name="T79" fmla="*/ 14 h 169"/>
                    <a:gd name="T80" fmla="*/ 39 w 148"/>
                    <a:gd name="T81" fmla="*/ 14 h 169"/>
                    <a:gd name="T82" fmla="*/ 34 w 148"/>
                    <a:gd name="T83" fmla="*/ 13 h 169"/>
                    <a:gd name="T84" fmla="*/ 28 w 148"/>
                    <a:gd name="T85" fmla="*/ 12 h 169"/>
                    <a:gd name="T86" fmla="*/ 23 w 148"/>
                    <a:gd name="T87" fmla="*/ 12 h 169"/>
                    <a:gd name="T88" fmla="*/ 19 w 148"/>
                    <a:gd name="T89" fmla="*/ 11 h 169"/>
                    <a:gd name="T90" fmla="*/ 13 w 148"/>
                    <a:gd name="T91" fmla="*/ 7 h 169"/>
                    <a:gd name="T92" fmla="*/ 7 w 148"/>
                    <a:gd name="T93" fmla="*/ 3 h 169"/>
                    <a:gd name="T94" fmla="*/ 3 w 148"/>
                    <a:gd name="T95" fmla="*/ 0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 h="169">
                      <a:moveTo>
                        <a:pt x="0" y="0"/>
                      </a:moveTo>
                      <a:lnTo>
                        <a:pt x="6" y="5"/>
                      </a:lnTo>
                      <a:lnTo>
                        <a:pt x="13" y="13"/>
                      </a:lnTo>
                      <a:lnTo>
                        <a:pt x="20" y="22"/>
                      </a:lnTo>
                      <a:lnTo>
                        <a:pt x="25" y="27"/>
                      </a:lnTo>
                      <a:lnTo>
                        <a:pt x="21" y="40"/>
                      </a:lnTo>
                      <a:lnTo>
                        <a:pt x="21" y="58"/>
                      </a:lnTo>
                      <a:lnTo>
                        <a:pt x="22" y="76"/>
                      </a:lnTo>
                      <a:lnTo>
                        <a:pt x="28" y="89"/>
                      </a:lnTo>
                      <a:lnTo>
                        <a:pt x="27" y="74"/>
                      </a:lnTo>
                      <a:lnTo>
                        <a:pt x="28" y="59"/>
                      </a:lnTo>
                      <a:lnTo>
                        <a:pt x="30" y="45"/>
                      </a:lnTo>
                      <a:lnTo>
                        <a:pt x="35" y="37"/>
                      </a:lnTo>
                      <a:lnTo>
                        <a:pt x="37" y="35"/>
                      </a:lnTo>
                      <a:lnTo>
                        <a:pt x="40" y="36"/>
                      </a:lnTo>
                      <a:lnTo>
                        <a:pt x="41" y="38"/>
                      </a:lnTo>
                      <a:lnTo>
                        <a:pt x="43" y="42"/>
                      </a:lnTo>
                      <a:lnTo>
                        <a:pt x="49" y="48"/>
                      </a:lnTo>
                      <a:lnTo>
                        <a:pt x="56" y="56"/>
                      </a:lnTo>
                      <a:lnTo>
                        <a:pt x="63" y="64"/>
                      </a:lnTo>
                      <a:lnTo>
                        <a:pt x="67" y="70"/>
                      </a:lnTo>
                      <a:lnTo>
                        <a:pt x="65" y="83"/>
                      </a:lnTo>
                      <a:lnTo>
                        <a:pt x="63" y="100"/>
                      </a:lnTo>
                      <a:lnTo>
                        <a:pt x="65" y="114"/>
                      </a:lnTo>
                      <a:lnTo>
                        <a:pt x="74" y="127"/>
                      </a:lnTo>
                      <a:lnTo>
                        <a:pt x="72" y="112"/>
                      </a:lnTo>
                      <a:lnTo>
                        <a:pt x="72" y="97"/>
                      </a:lnTo>
                      <a:lnTo>
                        <a:pt x="74" y="85"/>
                      </a:lnTo>
                      <a:lnTo>
                        <a:pt x="80" y="76"/>
                      </a:lnTo>
                      <a:lnTo>
                        <a:pt x="86" y="82"/>
                      </a:lnTo>
                      <a:lnTo>
                        <a:pt x="94" y="90"/>
                      </a:lnTo>
                      <a:lnTo>
                        <a:pt x="102" y="103"/>
                      </a:lnTo>
                      <a:lnTo>
                        <a:pt x="112" y="116"/>
                      </a:lnTo>
                      <a:lnTo>
                        <a:pt x="121" y="129"/>
                      </a:lnTo>
                      <a:lnTo>
                        <a:pt x="131" y="142"/>
                      </a:lnTo>
                      <a:lnTo>
                        <a:pt x="138" y="154"/>
                      </a:lnTo>
                      <a:lnTo>
                        <a:pt x="142" y="162"/>
                      </a:lnTo>
                      <a:lnTo>
                        <a:pt x="146" y="168"/>
                      </a:lnTo>
                      <a:lnTo>
                        <a:pt x="148" y="169"/>
                      </a:lnTo>
                      <a:lnTo>
                        <a:pt x="148" y="165"/>
                      </a:lnTo>
                      <a:lnTo>
                        <a:pt x="147" y="159"/>
                      </a:lnTo>
                      <a:lnTo>
                        <a:pt x="143" y="153"/>
                      </a:lnTo>
                      <a:lnTo>
                        <a:pt x="138" y="142"/>
                      </a:lnTo>
                      <a:lnTo>
                        <a:pt x="129" y="128"/>
                      </a:lnTo>
                      <a:lnTo>
                        <a:pt x="121" y="114"/>
                      </a:lnTo>
                      <a:lnTo>
                        <a:pt x="111" y="101"/>
                      </a:lnTo>
                      <a:lnTo>
                        <a:pt x="103" y="88"/>
                      </a:lnTo>
                      <a:lnTo>
                        <a:pt x="95" y="79"/>
                      </a:lnTo>
                      <a:lnTo>
                        <a:pt x="89" y="73"/>
                      </a:lnTo>
                      <a:lnTo>
                        <a:pt x="93" y="71"/>
                      </a:lnTo>
                      <a:lnTo>
                        <a:pt x="97" y="67"/>
                      </a:lnTo>
                      <a:lnTo>
                        <a:pt x="102" y="66"/>
                      </a:lnTo>
                      <a:lnTo>
                        <a:pt x="106" y="65"/>
                      </a:lnTo>
                      <a:lnTo>
                        <a:pt x="110" y="64"/>
                      </a:lnTo>
                      <a:lnTo>
                        <a:pt x="114" y="64"/>
                      </a:lnTo>
                      <a:lnTo>
                        <a:pt x="119" y="65"/>
                      </a:lnTo>
                      <a:lnTo>
                        <a:pt x="124" y="67"/>
                      </a:lnTo>
                      <a:lnTo>
                        <a:pt x="131" y="71"/>
                      </a:lnTo>
                      <a:lnTo>
                        <a:pt x="134" y="72"/>
                      </a:lnTo>
                      <a:lnTo>
                        <a:pt x="134" y="71"/>
                      </a:lnTo>
                      <a:lnTo>
                        <a:pt x="132" y="66"/>
                      </a:lnTo>
                      <a:lnTo>
                        <a:pt x="128" y="63"/>
                      </a:lnTo>
                      <a:lnTo>
                        <a:pt x="123" y="60"/>
                      </a:lnTo>
                      <a:lnTo>
                        <a:pt x="116" y="58"/>
                      </a:lnTo>
                      <a:lnTo>
                        <a:pt x="109" y="57"/>
                      </a:lnTo>
                      <a:lnTo>
                        <a:pt x="101" y="57"/>
                      </a:lnTo>
                      <a:lnTo>
                        <a:pt x="93" y="58"/>
                      </a:lnTo>
                      <a:lnTo>
                        <a:pt x="87" y="59"/>
                      </a:lnTo>
                      <a:lnTo>
                        <a:pt x="81" y="63"/>
                      </a:lnTo>
                      <a:lnTo>
                        <a:pt x="73" y="56"/>
                      </a:lnTo>
                      <a:lnTo>
                        <a:pt x="65" y="48"/>
                      </a:lnTo>
                      <a:lnTo>
                        <a:pt x="57" y="41"/>
                      </a:lnTo>
                      <a:lnTo>
                        <a:pt x="52" y="36"/>
                      </a:lnTo>
                      <a:lnTo>
                        <a:pt x="58" y="33"/>
                      </a:lnTo>
                      <a:lnTo>
                        <a:pt x="66" y="31"/>
                      </a:lnTo>
                      <a:lnTo>
                        <a:pt x="75" y="30"/>
                      </a:lnTo>
                      <a:lnTo>
                        <a:pt x="83" y="31"/>
                      </a:lnTo>
                      <a:lnTo>
                        <a:pt x="87" y="33"/>
                      </a:lnTo>
                      <a:lnTo>
                        <a:pt x="88" y="31"/>
                      </a:lnTo>
                      <a:lnTo>
                        <a:pt x="86" y="29"/>
                      </a:lnTo>
                      <a:lnTo>
                        <a:pt x="81" y="28"/>
                      </a:lnTo>
                      <a:lnTo>
                        <a:pt x="78" y="28"/>
                      </a:lnTo>
                      <a:lnTo>
                        <a:pt x="73" y="27"/>
                      </a:lnTo>
                      <a:lnTo>
                        <a:pt x="67" y="26"/>
                      </a:lnTo>
                      <a:lnTo>
                        <a:pt x="61" y="26"/>
                      </a:lnTo>
                      <a:lnTo>
                        <a:pt x="56" y="25"/>
                      </a:lnTo>
                      <a:lnTo>
                        <a:pt x="51" y="25"/>
                      </a:lnTo>
                      <a:lnTo>
                        <a:pt x="45" y="25"/>
                      </a:lnTo>
                      <a:lnTo>
                        <a:pt x="42" y="25"/>
                      </a:lnTo>
                      <a:lnTo>
                        <a:pt x="37" y="23"/>
                      </a:lnTo>
                      <a:lnTo>
                        <a:pt x="32" y="20"/>
                      </a:lnTo>
                      <a:lnTo>
                        <a:pt x="26" y="15"/>
                      </a:lnTo>
                      <a:lnTo>
                        <a:pt x="20" y="11"/>
                      </a:lnTo>
                      <a:lnTo>
                        <a:pt x="14" y="6"/>
                      </a:lnTo>
                      <a:lnTo>
                        <a:pt x="10" y="3"/>
                      </a:lnTo>
                      <a:lnTo>
                        <a:pt x="5"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6" name="Freeform 277">
                  <a:extLst>
                    <a:ext uri="{FF2B5EF4-FFF2-40B4-BE49-F238E27FC236}">
                      <a16:creationId xmlns:a16="http://schemas.microsoft.com/office/drawing/2014/main" id="{74A37970-6EA9-44FA-95DE-0DD8B4DB4A92}"/>
                    </a:ext>
                  </a:extLst>
                </p:cNvPr>
                <p:cNvSpPr>
                  <a:spLocks/>
                </p:cNvSpPr>
                <p:nvPr/>
              </p:nvSpPr>
              <p:spPr bwMode="auto">
                <a:xfrm>
                  <a:off x="79" y="167"/>
                  <a:ext cx="55" cy="98"/>
                </a:xfrm>
                <a:custGeom>
                  <a:avLst/>
                  <a:gdLst>
                    <a:gd name="T0" fmla="*/ 36 w 110"/>
                    <a:gd name="T1" fmla="*/ 13 h 195"/>
                    <a:gd name="T2" fmla="*/ 31 w 110"/>
                    <a:gd name="T3" fmla="*/ 18 h 195"/>
                    <a:gd name="T4" fmla="*/ 18 w 110"/>
                    <a:gd name="T5" fmla="*/ 25 h 195"/>
                    <a:gd name="T6" fmla="*/ 7 w 110"/>
                    <a:gd name="T7" fmla="*/ 32 h 195"/>
                    <a:gd name="T8" fmla="*/ 6 w 110"/>
                    <a:gd name="T9" fmla="*/ 37 h 195"/>
                    <a:gd name="T10" fmla="*/ 11 w 110"/>
                    <a:gd name="T11" fmla="*/ 33 h 195"/>
                    <a:gd name="T12" fmla="*/ 19 w 110"/>
                    <a:gd name="T13" fmla="*/ 28 h 195"/>
                    <a:gd name="T14" fmla="*/ 28 w 110"/>
                    <a:gd name="T15" fmla="*/ 25 h 195"/>
                    <a:gd name="T16" fmla="*/ 30 w 110"/>
                    <a:gd name="T17" fmla="*/ 34 h 195"/>
                    <a:gd name="T18" fmla="*/ 23 w 110"/>
                    <a:gd name="T19" fmla="*/ 41 h 195"/>
                    <a:gd name="T20" fmla="*/ 11 w 110"/>
                    <a:gd name="T21" fmla="*/ 47 h 195"/>
                    <a:gd name="T22" fmla="*/ 4 w 110"/>
                    <a:gd name="T23" fmla="*/ 54 h 195"/>
                    <a:gd name="T24" fmla="*/ 4 w 110"/>
                    <a:gd name="T25" fmla="*/ 59 h 195"/>
                    <a:gd name="T26" fmla="*/ 7 w 110"/>
                    <a:gd name="T27" fmla="*/ 55 h 195"/>
                    <a:gd name="T28" fmla="*/ 15 w 110"/>
                    <a:gd name="T29" fmla="*/ 49 h 195"/>
                    <a:gd name="T30" fmla="*/ 24 w 110"/>
                    <a:gd name="T31" fmla="*/ 46 h 195"/>
                    <a:gd name="T32" fmla="*/ 26 w 110"/>
                    <a:gd name="T33" fmla="*/ 56 h 195"/>
                    <a:gd name="T34" fmla="*/ 20 w 110"/>
                    <a:gd name="T35" fmla="*/ 64 h 195"/>
                    <a:gd name="T36" fmla="*/ 11 w 110"/>
                    <a:gd name="T37" fmla="*/ 68 h 195"/>
                    <a:gd name="T38" fmla="*/ 5 w 110"/>
                    <a:gd name="T39" fmla="*/ 76 h 195"/>
                    <a:gd name="T40" fmla="*/ 13 w 110"/>
                    <a:gd name="T41" fmla="*/ 71 h 195"/>
                    <a:gd name="T42" fmla="*/ 21 w 110"/>
                    <a:gd name="T43" fmla="*/ 70 h 195"/>
                    <a:gd name="T44" fmla="*/ 16 w 110"/>
                    <a:gd name="T45" fmla="*/ 82 h 195"/>
                    <a:gd name="T46" fmla="*/ 6 w 110"/>
                    <a:gd name="T47" fmla="*/ 93 h 195"/>
                    <a:gd name="T48" fmla="*/ 0 w 110"/>
                    <a:gd name="T49" fmla="*/ 97 h 195"/>
                    <a:gd name="T50" fmla="*/ 5 w 110"/>
                    <a:gd name="T51" fmla="*/ 96 h 195"/>
                    <a:gd name="T52" fmla="*/ 15 w 110"/>
                    <a:gd name="T53" fmla="*/ 87 h 195"/>
                    <a:gd name="T54" fmla="*/ 24 w 110"/>
                    <a:gd name="T55" fmla="*/ 72 h 195"/>
                    <a:gd name="T56" fmla="*/ 34 w 110"/>
                    <a:gd name="T57" fmla="*/ 71 h 195"/>
                    <a:gd name="T58" fmla="*/ 35 w 110"/>
                    <a:gd name="T59" fmla="*/ 82 h 195"/>
                    <a:gd name="T60" fmla="*/ 37 w 110"/>
                    <a:gd name="T61" fmla="*/ 83 h 195"/>
                    <a:gd name="T62" fmla="*/ 39 w 110"/>
                    <a:gd name="T63" fmla="*/ 78 h 195"/>
                    <a:gd name="T64" fmla="*/ 35 w 110"/>
                    <a:gd name="T65" fmla="*/ 67 h 195"/>
                    <a:gd name="T66" fmla="*/ 32 w 110"/>
                    <a:gd name="T67" fmla="*/ 58 h 195"/>
                    <a:gd name="T68" fmla="*/ 34 w 110"/>
                    <a:gd name="T69" fmla="*/ 44 h 195"/>
                    <a:gd name="T70" fmla="*/ 36 w 110"/>
                    <a:gd name="T71" fmla="*/ 43 h 195"/>
                    <a:gd name="T72" fmla="*/ 46 w 110"/>
                    <a:gd name="T73" fmla="*/ 49 h 195"/>
                    <a:gd name="T74" fmla="*/ 50 w 110"/>
                    <a:gd name="T75" fmla="*/ 63 h 195"/>
                    <a:gd name="T76" fmla="*/ 52 w 110"/>
                    <a:gd name="T77" fmla="*/ 60 h 195"/>
                    <a:gd name="T78" fmla="*/ 50 w 110"/>
                    <a:gd name="T79" fmla="*/ 51 h 195"/>
                    <a:gd name="T80" fmla="*/ 43 w 110"/>
                    <a:gd name="T81" fmla="*/ 41 h 195"/>
                    <a:gd name="T82" fmla="*/ 36 w 110"/>
                    <a:gd name="T83" fmla="*/ 34 h 195"/>
                    <a:gd name="T84" fmla="*/ 38 w 110"/>
                    <a:gd name="T85" fmla="*/ 24 h 195"/>
                    <a:gd name="T86" fmla="*/ 51 w 110"/>
                    <a:gd name="T87" fmla="*/ 30 h 195"/>
                    <a:gd name="T88" fmla="*/ 55 w 110"/>
                    <a:gd name="T89" fmla="*/ 38 h 195"/>
                    <a:gd name="T90" fmla="*/ 54 w 110"/>
                    <a:gd name="T91" fmla="*/ 30 h 195"/>
                    <a:gd name="T92" fmla="*/ 41 w 110"/>
                    <a:gd name="T93" fmla="*/ 18 h 195"/>
                    <a:gd name="T94" fmla="*/ 41 w 110"/>
                    <a:gd name="T95" fmla="*/ 6 h 195"/>
                    <a:gd name="T96" fmla="*/ 39 w 110"/>
                    <a:gd name="T97" fmla="*/ 0 h 1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95">
                      <a:moveTo>
                        <a:pt x="73" y="10"/>
                      </a:moveTo>
                      <a:lnTo>
                        <a:pt x="73" y="18"/>
                      </a:lnTo>
                      <a:lnTo>
                        <a:pt x="72" y="25"/>
                      </a:lnTo>
                      <a:lnTo>
                        <a:pt x="70" y="29"/>
                      </a:lnTo>
                      <a:lnTo>
                        <a:pt x="67" y="33"/>
                      </a:lnTo>
                      <a:lnTo>
                        <a:pt x="61" y="36"/>
                      </a:lnTo>
                      <a:lnTo>
                        <a:pt x="53" y="40"/>
                      </a:lnTo>
                      <a:lnTo>
                        <a:pt x="45" y="44"/>
                      </a:lnTo>
                      <a:lnTo>
                        <a:pt x="35" y="49"/>
                      </a:lnTo>
                      <a:lnTo>
                        <a:pt x="26" y="53"/>
                      </a:lnTo>
                      <a:lnTo>
                        <a:pt x="19" y="58"/>
                      </a:lnTo>
                      <a:lnTo>
                        <a:pt x="14" y="64"/>
                      </a:lnTo>
                      <a:lnTo>
                        <a:pt x="11" y="68"/>
                      </a:lnTo>
                      <a:lnTo>
                        <a:pt x="11" y="72"/>
                      </a:lnTo>
                      <a:lnTo>
                        <a:pt x="12" y="73"/>
                      </a:lnTo>
                      <a:lnTo>
                        <a:pt x="14" y="72"/>
                      </a:lnTo>
                      <a:lnTo>
                        <a:pt x="17" y="70"/>
                      </a:lnTo>
                      <a:lnTo>
                        <a:pt x="21" y="66"/>
                      </a:lnTo>
                      <a:lnTo>
                        <a:pt x="25" y="61"/>
                      </a:lnTo>
                      <a:lnTo>
                        <a:pt x="31" y="58"/>
                      </a:lnTo>
                      <a:lnTo>
                        <a:pt x="37" y="56"/>
                      </a:lnTo>
                      <a:lnTo>
                        <a:pt x="42" y="52"/>
                      </a:lnTo>
                      <a:lnTo>
                        <a:pt x="49" y="51"/>
                      </a:lnTo>
                      <a:lnTo>
                        <a:pt x="56" y="49"/>
                      </a:lnTo>
                      <a:lnTo>
                        <a:pt x="62" y="49"/>
                      </a:lnTo>
                      <a:lnTo>
                        <a:pt x="61" y="59"/>
                      </a:lnTo>
                      <a:lnTo>
                        <a:pt x="59" y="68"/>
                      </a:lnTo>
                      <a:lnTo>
                        <a:pt x="55" y="75"/>
                      </a:lnTo>
                      <a:lnTo>
                        <a:pt x="53" y="81"/>
                      </a:lnTo>
                      <a:lnTo>
                        <a:pt x="45" y="82"/>
                      </a:lnTo>
                      <a:lnTo>
                        <a:pt x="35" y="86"/>
                      </a:lnTo>
                      <a:lnTo>
                        <a:pt x="29" y="88"/>
                      </a:lnTo>
                      <a:lnTo>
                        <a:pt x="22" y="93"/>
                      </a:lnTo>
                      <a:lnTo>
                        <a:pt x="15" y="97"/>
                      </a:lnTo>
                      <a:lnTo>
                        <a:pt x="10" y="102"/>
                      </a:lnTo>
                      <a:lnTo>
                        <a:pt x="8" y="108"/>
                      </a:lnTo>
                      <a:lnTo>
                        <a:pt x="7" y="113"/>
                      </a:lnTo>
                      <a:lnTo>
                        <a:pt x="7" y="117"/>
                      </a:lnTo>
                      <a:lnTo>
                        <a:pt x="8" y="118"/>
                      </a:lnTo>
                      <a:lnTo>
                        <a:pt x="10" y="116"/>
                      </a:lnTo>
                      <a:lnTo>
                        <a:pt x="11" y="112"/>
                      </a:lnTo>
                      <a:lnTo>
                        <a:pt x="14" y="109"/>
                      </a:lnTo>
                      <a:lnTo>
                        <a:pt x="17" y="105"/>
                      </a:lnTo>
                      <a:lnTo>
                        <a:pt x="23" y="102"/>
                      </a:lnTo>
                      <a:lnTo>
                        <a:pt x="29" y="98"/>
                      </a:lnTo>
                      <a:lnTo>
                        <a:pt x="35" y="95"/>
                      </a:lnTo>
                      <a:lnTo>
                        <a:pt x="42" y="93"/>
                      </a:lnTo>
                      <a:lnTo>
                        <a:pt x="48" y="91"/>
                      </a:lnTo>
                      <a:lnTo>
                        <a:pt x="54" y="90"/>
                      </a:lnTo>
                      <a:lnTo>
                        <a:pt x="54" y="102"/>
                      </a:lnTo>
                      <a:lnTo>
                        <a:pt x="52" y="111"/>
                      </a:lnTo>
                      <a:lnTo>
                        <a:pt x="49" y="119"/>
                      </a:lnTo>
                      <a:lnTo>
                        <a:pt x="46" y="125"/>
                      </a:lnTo>
                      <a:lnTo>
                        <a:pt x="39" y="127"/>
                      </a:lnTo>
                      <a:lnTo>
                        <a:pt x="32" y="129"/>
                      </a:lnTo>
                      <a:lnTo>
                        <a:pt x="26" y="133"/>
                      </a:lnTo>
                      <a:lnTo>
                        <a:pt x="21" y="136"/>
                      </a:lnTo>
                      <a:lnTo>
                        <a:pt x="16" y="141"/>
                      </a:lnTo>
                      <a:lnTo>
                        <a:pt x="12" y="146"/>
                      </a:lnTo>
                      <a:lnTo>
                        <a:pt x="10" y="151"/>
                      </a:lnTo>
                      <a:lnTo>
                        <a:pt x="9" y="157"/>
                      </a:lnTo>
                      <a:lnTo>
                        <a:pt x="17" y="149"/>
                      </a:lnTo>
                      <a:lnTo>
                        <a:pt x="26" y="141"/>
                      </a:lnTo>
                      <a:lnTo>
                        <a:pt x="35" y="135"/>
                      </a:lnTo>
                      <a:lnTo>
                        <a:pt x="42" y="133"/>
                      </a:lnTo>
                      <a:lnTo>
                        <a:pt x="41" y="139"/>
                      </a:lnTo>
                      <a:lnTo>
                        <a:pt x="39" y="146"/>
                      </a:lnTo>
                      <a:lnTo>
                        <a:pt x="35" y="154"/>
                      </a:lnTo>
                      <a:lnTo>
                        <a:pt x="31" y="163"/>
                      </a:lnTo>
                      <a:lnTo>
                        <a:pt x="24" y="171"/>
                      </a:lnTo>
                      <a:lnTo>
                        <a:pt x="18" y="179"/>
                      </a:lnTo>
                      <a:lnTo>
                        <a:pt x="11" y="185"/>
                      </a:lnTo>
                      <a:lnTo>
                        <a:pt x="4" y="189"/>
                      </a:lnTo>
                      <a:lnTo>
                        <a:pt x="1" y="192"/>
                      </a:lnTo>
                      <a:lnTo>
                        <a:pt x="0" y="194"/>
                      </a:lnTo>
                      <a:lnTo>
                        <a:pt x="1" y="195"/>
                      </a:lnTo>
                      <a:lnTo>
                        <a:pt x="6" y="194"/>
                      </a:lnTo>
                      <a:lnTo>
                        <a:pt x="10" y="192"/>
                      </a:lnTo>
                      <a:lnTo>
                        <a:pt x="16" y="188"/>
                      </a:lnTo>
                      <a:lnTo>
                        <a:pt x="23" y="183"/>
                      </a:lnTo>
                      <a:lnTo>
                        <a:pt x="30" y="174"/>
                      </a:lnTo>
                      <a:lnTo>
                        <a:pt x="37" y="166"/>
                      </a:lnTo>
                      <a:lnTo>
                        <a:pt x="44" y="156"/>
                      </a:lnTo>
                      <a:lnTo>
                        <a:pt x="48" y="144"/>
                      </a:lnTo>
                      <a:lnTo>
                        <a:pt x="52" y="133"/>
                      </a:lnTo>
                      <a:lnTo>
                        <a:pt x="60" y="135"/>
                      </a:lnTo>
                      <a:lnTo>
                        <a:pt x="67" y="141"/>
                      </a:lnTo>
                      <a:lnTo>
                        <a:pt x="71" y="149"/>
                      </a:lnTo>
                      <a:lnTo>
                        <a:pt x="71" y="156"/>
                      </a:lnTo>
                      <a:lnTo>
                        <a:pt x="69" y="163"/>
                      </a:lnTo>
                      <a:lnTo>
                        <a:pt x="69" y="168"/>
                      </a:lnTo>
                      <a:lnTo>
                        <a:pt x="70" y="169"/>
                      </a:lnTo>
                      <a:lnTo>
                        <a:pt x="73" y="165"/>
                      </a:lnTo>
                      <a:lnTo>
                        <a:pt x="76" y="162"/>
                      </a:lnTo>
                      <a:lnTo>
                        <a:pt x="78" y="158"/>
                      </a:lnTo>
                      <a:lnTo>
                        <a:pt x="78" y="155"/>
                      </a:lnTo>
                      <a:lnTo>
                        <a:pt x="77" y="150"/>
                      </a:lnTo>
                      <a:lnTo>
                        <a:pt x="73" y="142"/>
                      </a:lnTo>
                      <a:lnTo>
                        <a:pt x="69" y="134"/>
                      </a:lnTo>
                      <a:lnTo>
                        <a:pt x="64" y="128"/>
                      </a:lnTo>
                      <a:lnTo>
                        <a:pt x="61" y="125"/>
                      </a:lnTo>
                      <a:lnTo>
                        <a:pt x="63" y="116"/>
                      </a:lnTo>
                      <a:lnTo>
                        <a:pt x="64" y="105"/>
                      </a:lnTo>
                      <a:lnTo>
                        <a:pt x="67" y="95"/>
                      </a:lnTo>
                      <a:lnTo>
                        <a:pt x="67" y="88"/>
                      </a:lnTo>
                      <a:lnTo>
                        <a:pt x="68" y="85"/>
                      </a:lnTo>
                      <a:lnTo>
                        <a:pt x="69" y="85"/>
                      </a:lnTo>
                      <a:lnTo>
                        <a:pt x="72" y="86"/>
                      </a:lnTo>
                      <a:lnTo>
                        <a:pt x="78" y="88"/>
                      </a:lnTo>
                      <a:lnTo>
                        <a:pt x="85" y="93"/>
                      </a:lnTo>
                      <a:lnTo>
                        <a:pt x="91" y="98"/>
                      </a:lnTo>
                      <a:lnTo>
                        <a:pt x="97" y="108"/>
                      </a:lnTo>
                      <a:lnTo>
                        <a:pt x="99" y="120"/>
                      </a:lnTo>
                      <a:lnTo>
                        <a:pt x="100" y="125"/>
                      </a:lnTo>
                      <a:lnTo>
                        <a:pt x="101" y="126"/>
                      </a:lnTo>
                      <a:lnTo>
                        <a:pt x="103" y="125"/>
                      </a:lnTo>
                      <a:lnTo>
                        <a:pt x="103" y="119"/>
                      </a:lnTo>
                      <a:lnTo>
                        <a:pt x="103" y="114"/>
                      </a:lnTo>
                      <a:lnTo>
                        <a:pt x="102" y="109"/>
                      </a:lnTo>
                      <a:lnTo>
                        <a:pt x="100" y="101"/>
                      </a:lnTo>
                      <a:lnTo>
                        <a:pt x="97" y="94"/>
                      </a:lnTo>
                      <a:lnTo>
                        <a:pt x="92" y="87"/>
                      </a:lnTo>
                      <a:lnTo>
                        <a:pt x="85" y="81"/>
                      </a:lnTo>
                      <a:lnTo>
                        <a:pt x="78" y="75"/>
                      </a:lnTo>
                      <a:lnTo>
                        <a:pt x="69" y="73"/>
                      </a:lnTo>
                      <a:lnTo>
                        <a:pt x="71" y="67"/>
                      </a:lnTo>
                      <a:lnTo>
                        <a:pt x="73" y="59"/>
                      </a:lnTo>
                      <a:lnTo>
                        <a:pt x="76" y="52"/>
                      </a:lnTo>
                      <a:lnTo>
                        <a:pt x="76" y="48"/>
                      </a:lnTo>
                      <a:lnTo>
                        <a:pt x="85" y="50"/>
                      </a:lnTo>
                      <a:lnTo>
                        <a:pt x="95" y="53"/>
                      </a:lnTo>
                      <a:lnTo>
                        <a:pt x="102" y="60"/>
                      </a:lnTo>
                      <a:lnTo>
                        <a:pt x="107" y="71"/>
                      </a:lnTo>
                      <a:lnTo>
                        <a:pt x="108" y="75"/>
                      </a:lnTo>
                      <a:lnTo>
                        <a:pt x="109" y="76"/>
                      </a:lnTo>
                      <a:lnTo>
                        <a:pt x="110" y="74"/>
                      </a:lnTo>
                      <a:lnTo>
                        <a:pt x="110" y="68"/>
                      </a:lnTo>
                      <a:lnTo>
                        <a:pt x="107" y="59"/>
                      </a:lnTo>
                      <a:lnTo>
                        <a:pt x="100" y="49"/>
                      </a:lnTo>
                      <a:lnTo>
                        <a:pt x="91" y="40"/>
                      </a:lnTo>
                      <a:lnTo>
                        <a:pt x="82" y="36"/>
                      </a:lnTo>
                      <a:lnTo>
                        <a:pt x="82" y="27"/>
                      </a:lnTo>
                      <a:lnTo>
                        <a:pt x="82" y="19"/>
                      </a:lnTo>
                      <a:lnTo>
                        <a:pt x="82" y="12"/>
                      </a:lnTo>
                      <a:lnTo>
                        <a:pt x="82" y="5"/>
                      </a:lnTo>
                      <a:lnTo>
                        <a:pt x="79" y="0"/>
                      </a:lnTo>
                      <a:lnTo>
                        <a:pt x="77" y="0"/>
                      </a:lnTo>
                      <a:lnTo>
                        <a:pt x="75" y="5"/>
                      </a:lnTo>
                      <a:lnTo>
                        <a:pt x="73" y="1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7" name="Freeform 278">
                  <a:extLst>
                    <a:ext uri="{FF2B5EF4-FFF2-40B4-BE49-F238E27FC236}">
                      <a16:creationId xmlns:a16="http://schemas.microsoft.com/office/drawing/2014/main" id="{3CD95A11-BCA5-48DC-A507-E35B79D12265}"/>
                    </a:ext>
                  </a:extLst>
                </p:cNvPr>
                <p:cNvSpPr>
                  <a:spLocks/>
                </p:cNvSpPr>
                <p:nvPr/>
              </p:nvSpPr>
              <p:spPr bwMode="auto">
                <a:xfrm>
                  <a:off x="18" y="145"/>
                  <a:ext cx="89" cy="50"/>
                </a:xfrm>
                <a:custGeom>
                  <a:avLst/>
                  <a:gdLst>
                    <a:gd name="T0" fmla="*/ 76 w 177"/>
                    <a:gd name="T1" fmla="*/ 2 h 101"/>
                    <a:gd name="T2" fmla="*/ 69 w 177"/>
                    <a:gd name="T3" fmla="*/ 5 h 101"/>
                    <a:gd name="T4" fmla="*/ 60 w 177"/>
                    <a:gd name="T5" fmla="*/ 9 h 101"/>
                    <a:gd name="T6" fmla="*/ 54 w 177"/>
                    <a:gd name="T7" fmla="*/ 12 h 101"/>
                    <a:gd name="T8" fmla="*/ 51 w 177"/>
                    <a:gd name="T9" fmla="*/ 12 h 101"/>
                    <a:gd name="T10" fmla="*/ 46 w 177"/>
                    <a:gd name="T11" fmla="*/ 10 h 101"/>
                    <a:gd name="T12" fmla="*/ 39 w 177"/>
                    <a:gd name="T13" fmla="*/ 9 h 101"/>
                    <a:gd name="T14" fmla="*/ 33 w 177"/>
                    <a:gd name="T15" fmla="*/ 9 h 101"/>
                    <a:gd name="T16" fmla="*/ 29 w 177"/>
                    <a:gd name="T17" fmla="*/ 10 h 101"/>
                    <a:gd name="T18" fmla="*/ 31 w 177"/>
                    <a:gd name="T19" fmla="*/ 11 h 101"/>
                    <a:gd name="T20" fmla="*/ 36 w 177"/>
                    <a:gd name="T21" fmla="*/ 11 h 101"/>
                    <a:gd name="T22" fmla="*/ 46 w 177"/>
                    <a:gd name="T23" fmla="*/ 16 h 101"/>
                    <a:gd name="T24" fmla="*/ 47 w 177"/>
                    <a:gd name="T25" fmla="*/ 20 h 101"/>
                    <a:gd name="T26" fmla="*/ 42 w 177"/>
                    <a:gd name="T27" fmla="*/ 24 h 101"/>
                    <a:gd name="T28" fmla="*/ 36 w 177"/>
                    <a:gd name="T29" fmla="*/ 25 h 101"/>
                    <a:gd name="T30" fmla="*/ 29 w 177"/>
                    <a:gd name="T31" fmla="*/ 24 h 101"/>
                    <a:gd name="T32" fmla="*/ 21 w 177"/>
                    <a:gd name="T33" fmla="*/ 22 h 101"/>
                    <a:gd name="T34" fmla="*/ 14 w 177"/>
                    <a:gd name="T35" fmla="*/ 23 h 101"/>
                    <a:gd name="T36" fmla="*/ 14 w 177"/>
                    <a:gd name="T37" fmla="*/ 24 h 101"/>
                    <a:gd name="T38" fmla="*/ 20 w 177"/>
                    <a:gd name="T39" fmla="*/ 25 h 101"/>
                    <a:gd name="T40" fmla="*/ 25 w 177"/>
                    <a:gd name="T41" fmla="*/ 26 h 101"/>
                    <a:gd name="T42" fmla="*/ 31 w 177"/>
                    <a:gd name="T43" fmla="*/ 28 h 101"/>
                    <a:gd name="T44" fmla="*/ 30 w 177"/>
                    <a:gd name="T45" fmla="*/ 32 h 101"/>
                    <a:gd name="T46" fmla="*/ 23 w 177"/>
                    <a:gd name="T47" fmla="*/ 36 h 101"/>
                    <a:gd name="T48" fmla="*/ 14 w 177"/>
                    <a:gd name="T49" fmla="*/ 39 h 101"/>
                    <a:gd name="T50" fmla="*/ 6 w 177"/>
                    <a:gd name="T51" fmla="*/ 40 h 101"/>
                    <a:gd name="T52" fmla="*/ 1 w 177"/>
                    <a:gd name="T53" fmla="*/ 40 h 101"/>
                    <a:gd name="T54" fmla="*/ 1 w 177"/>
                    <a:gd name="T55" fmla="*/ 41 h 101"/>
                    <a:gd name="T56" fmla="*/ 6 w 177"/>
                    <a:gd name="T57" fmla="*/ 42 h 101"/>
                    <a:gd name="T58" fmla="*/ 14 w 177"/>
                    <a:gd name="T59" fmla="*/ 41 h 101"/>
                    <a:gd name="T60" fmla="*/ 24 w 177"/>
                    <a:gd name="T61" fmla="*/ 40 h 101"/>
                    <a:gd name="T62" fmla="*/ 33 w 177"/>
                    <a:gd name="T63" fmla="*/ 36 h 101"/>
                    <a:gd name="T64" fmla="*/ 39 w 177"/>
                    <a:gd name="T65" fmla="*/ 36 h 101"/>
                    <a:gd name="T66" fmla="*/ 39 w 177"/>
                    <a:gd name="T67" fmla="*/ 44 h 101"/>
                    <a:gd name="T68" fmla="*/ 35 w 177"/>
                    <a:gd name="T69" fmla="*/ 50 h 101"/>
                    <a:gd name="T70" fmla="*/ 37 w 177"/>
                    <a:gd name="T71" fmla="*/ 50 h 101"/>
                    <a:gd name="T72" fmla="*/ 41 w 177"/>
                    <a:gd name="T73" fmla="*/ 47 h 101"/>
                    <a:gd name="T74" fmla="*/ 43 w 177"/>
                    <a:gd name="T75" fmla="*/ 37 h 101"/>
                    <a:gd name="T76" fmla="*/ 47 w 177"/>
                    <a:gd name="T77" fmla="*/ 28 h 101"/>
                    <a:gd name="T78" fmla="*/ 55 w 177"/>
                    <a:gd name="T79" fmla="*/ 20 h 101"/>
                    <a:gd name="T80" fmla="*/ 62 w 177"/>
                    <a:gd name="T81" fmla="*/ 21 h 101"/>
                    <a:gd name="T82" fmla="*/ 63 w 177"/>
                    <a:gd name="T83" fmla="*/ 32 h 101"/>
                    <a:gd name="T84" fmla="*/ 61 w 177"/>
                    <a:gd name="T85" fmla="*/ 38 h 101"/>
                    <a:gd name="T86" fmla="*/ 63 w 177"/>
                    <a:gd name="T87" fmla="*/ 39 h 101"/>
                    <a:gd name="T88" fmla="*/ 66 w 177"/>
                    <a:gd name="T89" fmla="*/ 33 h 101"/>
                    <a:gd name="T90" fmla="*/ 66 w 177"/>
                    <a:gd name="T91" fmla="*/ 21 h 101"/>
                    <a:gd name="T92" fmla="*/ 66 w 177"/>
                    <a:gd name="T93" fmla="*/ 13 h 101"/>
                    <a:gd name="T94" fmla="*/ 72 w 177"/>
                    <a:gd name="T95" fmla="*/ 9 h 101"/>
                    <a:gd name="T96" fmla="*/ 80 w 177"/>
                    <a:gd name="T97" fmla="*/ 5 h 101"/>
                    <a:gd name="T98" fmla="*/ 86 w 177"/>
                    <a:gd name="T99" fmla="*/ 2 h 101"/>
                    <a:gd name="T100" fmla="*/ 87 w 177"/>
                    <a:gd name="T101" fmla="*/ 0 h 101"/>
                    <a:gd name="T102" fmla="*/ 81 w 177"/>
                    <a:gd name="T103" fmla="*/ 1 h 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7" h="101">
                      <a:moveTo>
                        <a:pt x="157" y="3"/>
                      </a:moveTo>
                      <a:lnTo>
                        <a:pt x="152" y="5"/>
                      </a:lnTo>
                      <a:lnTo>
                        <a:pt x="145" y="7"/>
                      </a:lnTo>
                      <a:lnTo>
                        <a:pt x="137" y="11"/>
                      </a:lnTo>
                      <a:lnTo>
                        <a:pt x="128" y="14"/>
                      </a:lnTo>
                      <a:lnTo>
                        <a:pt x="119" y="19"/>
                      </a:lnTo>
                      <a:lnTo>
                        <a:pt x="113" y="22"/>
                      </a:lnTo>
                      <a:lnTo>
                        <a:pt x="107" y="25"/>
                      </a:lnTo>
                      <a:lnTo>
                        <a:pt x="105" y="27"/>
                      </a:lnTo>
                      <a:lnTo>
                        <a:pt x="101" y="25"/>
                      </a:lnTo>
                      <a:lnTo>
                        <a:pt x="96" y="21"/>
                      </a:lnTo>
                      <a:lnTo>
                        <a:pt x="91" y="20"/>
                      </a:lnTo>
                      <a:lnTo>
                        <a:pt x="85" y="18"/>
                      </a:lnTo>
                      <a:lnTo>
                        <a:pt x="78" y="18"/>
                      </a:lnTo>
                      <a:lnTo>
                        <a:pt x="72" y="17"/>
                      </a:lnTo>
                      <a:lnTo>
                        <a:pt x="66" y="18"/>
                      </a:lnTo>
                      <a:lnTo>
                        <a:pt x="61" y="19"/>
                      </a:lnTo>
                      <a:lnTo>
                        <a:pt x="57" y="21"/>
                      </a:lnTo>
                      <a:lnTo>
                        <a:pt x="58" y="22"/>
                      </a:lnTo>
                      <a:lnTo>
                        <a:pt x="61" y="22"/>
                      </a:lnTo>
                      <a:lnTo>
                        <a:pt x="65" y="22"/>
                      </a:lnTo>
                      <a:lnTo>
                        <a:pt x="72" y="23"/>
                      </a:lnTo>
                      <a:lnTo>
                        <a:pt x="83" y="27"/>
                      </a:lnTo>
                      <a:lnTo>
                        <a:pt x="91" y="32"/>
                      </a:lnTo>
                      <a:lnTo>
                        <a:pt x="96" y="35"/>
                      </a:lnTo>
                      <a:lnTo>
                        <a:pt x="93" y="40"/>
                      </a:lnTo>
                      <a:lnTo>
                        <a:pt x="88" y="44"/>
                      </a:lnTo>
                      <a:lnTo>
                        <a:pt x="83" y="49"/>
                      </a:lnTo>
                      <a:lnTo>
                        <a:pt x="79" y="51"/>
                      </a:lnTo>
                      <a:lnTo>
                        <a:pt x="72" y="50"/>
                      </a:lnTo>
                      <a:lnTo>
                        <a:pt x="65" y="49"/>
                      </a:lnTo>
                      <a:lnTo>
                        <a:pt x="57" y="48"/>
                      </a:lnTo>
                      <a:lnTo>
                        <a:pt x="49" y="46"/>
                      </a:lnTo>
                      <a:lnTo>
                        <a:pt x="41" y="45"/>
                      </a:lnTo>
                      <a:lnTo>
                        <a:pt x="34" y="45"/>
                      </a:lnTo>
                      <a:lnTo>
                        <a:pt x="28" y="46"/>
                      </a:lnTo>
                      <a:lnTo>
                        <a:pt x="24" y="48"/>
                      </a:lnTo>
                      <a:lnTo>
                        <a:pt x="28" y="48"/>
                      </a:lnTo>
                      <a:lnTo>
                        <a:pt x="33" y="49"/>
                      </a:lnTo>
                      <a:lnTo>
                        <a:pt x="39" y="50"/>
                      </a:lnTo>
                      <a:lnTo>
                        <a:pt x="45" y="51"/>
                      </a:lnTo>
                      <a:lnTo>
                        <a:pt x="50" y="52"/>
                      </a:lnTo>
                      <a:lnTo>
                        <a:pt x="56" y="53"/>
                      </a:lnTo>
                      <a:lnTo>
                        <a:pt x="61" y="56"/>
                      </a:lnTo>
                      <a:lnTo>
                        <a:pt x="65" y="58"/>
                      </a:lnTo>
                      <a:lnTo>
                        <a:pt x="60" y="64"/>
                      </a:lnTo>
                      <a:lnTo>
                        <a:pt x="53" y="68"/>
                      </a:lnTo>
                      <a:lnTo>
                        <a:pt x="45" y="73"/>
                      </a:lnTo>
                      <a:lnTo>
                        <a:pt x="37" y="76"/>
                      </a:lnTo>
                      <a:lnTo>
                        <a:pt x="28" y="79"/>
                      </a:lnTo>
                      <a:lnTo>
                        <a:pt x="19" y="80"/>
                      </a:lnTo>
                      <a:lnTo>
                        <a:pt x="12" y="81"/>
                      </a:lnTo>
                      <a:lnTo>
                        <a:pt x="7" y="81"/>
                      </a:lnTo>
                      <a:lnTo>
                        <a:pt x="2" y="81"/>
                      </a:lnTo>
                      <a:lnTo>
                        <a:pt x="0" y="82"/>
                      </a:lnTo>
                      <a:lnTo>
                        <a:pt x="1" y="83"/>
                      </a:lnTo>
                      <a:lnTo>
                        <a:pt x="5" y="85"/>
                      </a:lnTo>
                      <a:lnTo>
                        <a:pt x="11" y="85"/>
                      </a:lnTo>
                      <a:lnTo>
                        <a:pt x="18" y="85"/>
                      </a:lnTo>
                      <a:lnTo>
                        <a:pt x="27" y="83"/>
                      </a:lnTo>
                      <a:lnTo>
                        <a:pt x="37" y="82"/>
                      </a:lnTo>
                      <a:lnTo>
                        <a:pt x="47" y="80"/>
                      </a:lnTo>
                      <a:lnTo>
                        <a:pt x="56" y="76"/>
                      </a:lnTo>
                      <a:lnTo>
                        <a:pt x="65" y="72"/>
                      </a:lnTo>
                      <a:lnTo>
                        <a:pt x="73" y="66"/>
                      </a:lnTo>
                      <a:lnTo>
                        <a:pt x="78" y="73"/>
                      </a:lnTo>
                      <a:lnTo>
                        <a:pt x="79" y="81"/>
                      </a:lnTo>
                      <a:lnTo>
                        <a:pt x="77" y="89"/>
                      </a:lnTo>
                      <a:lnTo>
                        <a:pt x="72" y="97"/>
                      </a:lnTo>
                      <a:lnTo>
                        <a:pt x="70" y="100"/>
                      </a:lnTo>
                      <a:lnTo>
                        <a:pt x="70" y="101"/>
                      </a:lnTo>
                      <a:lnTo>
                        <a:pt x="73" y="101"/>
                      </a:lnTo>
                      <a:lnTo>
                        <a:pt x="77" y="98"/>
                      </a:lnTo>
                      <a:lnTo>
                        <a:pt x="81" y="94"/>
                      </a:lnTo>
                      <a:lnTo>
                        <a:pt x="85" y="85"/>
                      </a:lnTo>
                      <a:lnTo>
                        <a:pt x="86" y="74"/>
                      </a:lnTo>
                      <a:lnTo>
                        <a:pt x="85" y="64"/>
                      </a:lnTo>
                      <a:lnTo>
                        <a:pt x="93" y="56"/>
                      </a:lnTo>
                      <a:lnTo>
                        <a:pt x="101" y="46"/>
                      </a:lnTo>
                      <a:lnTo>
                        <a:pt x="109" y="40"/>
                      </a:lnTo>
                      <a:lnTo>
                        <a:pt x="118" y="36"/>
                      </a:lnTo>
                      <a:lnTo>
                        <a:pt x="123" y="43"/>
                      </a:lnTo>
                      <a:lnTo>
                        <a:pt x="125" y="52"/>
                      </a:lnTo>
                      <a:lnTo>
                        <a:pt x="125" y="64"/>
                      </a:lnTo>
                      <a:lnTo>
                        <a:pt x="123" y="73"/>
                      </a:lnTo>
                      <a:lnTo>
                        <a:pt x="122" y="76"/>
                      </a:lnTo>
                      <a:lnTo>
                        <a:pt x="123" y="78"/>
                      </a:lnTo>
                      <a:lnTo>
                        <a:pt x="125" y="78"/>
                      </a:lnTo>
                      <a:lnTo>
                        <a:pt x="128" y="74"/>
                      </a:lnTo>
                      <a:lnTo>
                        <a:pt x="131" y="66"/>
                      </a:lnTo>
                      <a:lnTo>
                        <a:pt x="133" y="56"/>
                      </a:lnTo>
                      <a:lnTo>
                        <a:pt x="132" y="43"/>
                      </a:lnTo>
                      <a:lnTo>
                        <a:pt x="129" y="30"/>
                      </a:lnTo>
                      <a:lnTo>
                        <a:pt x="132" y="27"/>
                      </a:lnTo>
                      <a:lnTo>
                        <a:pt x="138" y="23"/>
                      </a:lnTo>
                      <a:lnTo>
                        <a:pt x="144" y="19"/>
                      </a:lnTo>
                      <a:lnTo>
                        <a:pt x="152" y="14"/>
                      </a:lnTo>
                      <a:lnTo>
                        <a:pt x="160" y="10"/>
                      </a:lnTo>
                      <a:lnTo>
                        <a:pt x="167" y="6"/>
                      </a:lnTo>
                      <a:lnTo>
                        <a:pt x="172" y="4"/>
                      </a:lnTo>
                      <a:lnTo>
                        <a:pt x="177" y="2"/>
                      </a:lnTo>
                      <a:lnTo>
                        <a:pt x="174" y="0"/>
                      </a:lnTo>
                      <a:lnTo>
                        <a:pt x="168" y="2"/>
                      </a:lnTo>
                      <a:lnTo>
                        <a:pt x="161" y="3"/>
                      </a:lnTo>
                      <a:lnTo>
                        <a:pt x="157"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8" name="Freeform 279">
                  <a:extLst>
                    <a:ext uri="{FF2B5EF4-FFF2-40B4-BE49-F238E27FC236}">
                      <a16:creationId xmlns:a16="http://schemas.microsoft.com/office/drawing/2014/main" id="{6CA142E7-7F64-4C22-A1F0-D50EB332DC9F}"/>
                    </a:ext>
                  </a:extLst>
                </p:cNvPr>
                <p:cNvSpPr>
                  <a:spLocks/>
                </p:cNvSpPr>
                <p:nvPr/>
              </p:nvSpPr>
              <p:spPr bwMode="auto">
                <a:xfrm>
                  <a:off x="141" y="117"/>
                  <a:ext cx="8" cy="9"/>
                </a:xfrm>
                <a:custGeom>
                  <a:avLst/>
                  <a:gdLst>
                    <a:gd name="T0" fmla="*/ 1 w 16"/>
                    <a:gd name="T1" fmla="*/ 1 h 17"/>
                    <a:gd name="T2" fmla="*/ 4 w 16"/>
                    <a:gd name="T3" fmla="*/ 0 h 17"/>
                    <a:gd name="T4" fmla="*/ 6 w 16"/>
                    <a:gd name="T5" fmla="*/ 0 h 17"/>
                    <a:gd name="T6" fmla="*/ 7 w 16"/>
                    <a:gd name="T7" fmla="*/ 1 h 17"/>
                    <a:gd name="T8" fmla="*/ 8 w 16"/>
                    <a:gd name="T9" fmla="*/ 3 h 17"/>
                    <a:gd name="T10" fmla="*/ 8 w 16"/>
                    <a:gd name="T11" fmla="*/ 4 h 17"/>
                    <a:gd name="T12" fmla="*/ 8 w 16"/>
                    <a:gd name="T13" fmla="*/ 6 h 17"/>
                    <a:gd name="T14" fmla="*/ 8 w 16"/>
                    <a:gd name="T15" fmla="*/ 7 h 17"/>
                    <a:gd name="T16" fmla="*/ 7 w 16"/>
                    <a:gd name="T17" fmla="*/ 8 h 17"/>
                    <a:gd name="T18" fmla="*/ 6 w 16"/>
                    <a:gd name="T19" fmla="*/ 9 h 17"/>
                    <a:gd name="T20" fmla="*/ 5 w 16"/>
                    <a:gd name="T21" fmla="*/ 9 h 17"/>
                    <a:gd name="T22" fmla="*/ 3 w 16"/>
                    <a:gd name="T23" fmla="*/ 8 h 17"/>
                    <a:gd name="T24" fmla="*/ 1 w 16"/>
                    <a:gd name="T25" fmla="*/ 7 h 17"/>
                    <a:gd name="T26" fmla="*/ 1 w 16"/>
                    <a:gd name="T27" fmla="*/ 5 h 17"/>
                    <a:gd name="T28" fmla="*/ 0 w 16"/>
                    <a:gd name="T29" fmla="*/ 3 h 17"/>
                    <a:gd name="T30" fmla="*/ 0 w 16"/>
                    <a:gd name="T31" fmla="*/ 1 h 17"/>
                    <a:gd name="T32" fmla="*/ 1 w 16"/>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7">
                      <a:moveTo>
                        <a:pt x="2" y="1"/>
                      </a:moveTo>
                      <a:lnTo>
                        <a:pt x="7" y="0"/>
                      </a:lnTo>
                      <a:lnTo>
                        <a:pt x="11" y="0"/>
                      </a:lnTo>
                      <a:lnTo>
                        <a:pt x="14" y="1"/>
                      </a:lnTo>
                      <a:lnTo>
                        <a:pt x="15" y="5"/>
                      </a:lnTo>
                      <a:lnTo>
                        <a:pt x="16" y="8"/>
                      </a:lnTo>
                      <a:lnTo>
                        <a:pt x="16" y="12"/>
                      </a:lnTo>
                      <a:lnTo>
                        <a:pt x="15" y="14"/>
                      </a:lnTo>
                      <a:lnTo>
                        <a:pt x="14" y="16"/>
                      </a:lnTo>
                      <a:lnTo>
                        <a:pt x="12" y="17"/>
                      </a:lnTo>
                      <a:lnTo>
                        <a:pt x="9" y="17"/>
                      </a:lnTo>
                      <a:lnTo>
                        <a:pt x="6" y="16"/>
                      </a:lnTo>
                      <a:lnTo>
                        <a:pt x="2" y="14"/>
                      </a:lnTo>
                      <a:lnTo>
                        <a:pt x="1" y="10"/>
                      </a:lnTo>
                      <a:lnTo>
                        <a:pt x="0" y="6"/>
                      </a:lnTo>
                      <a:lnTo>
                        <a:pt x="0" y="2"/>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9" name="Freeform 280">
                  <a:extLst>
                    <a:ext uri="{FF2B5EF4-FFF2-40B4-BE49-F238E27FC236}">
                      <a16:creationId xmlns:a16="http://schemas.microsoft.com/office/drawing/2014/main" id="{D7A34668-2140-405B-962E-444A65F50860}"/>
                    </a:ext>
                  </a:extLst>
                </p:cNvPr>
                <p:cNvSpPr>
                  <a:spLocks/>
                </p:cNvSpPr>
                <p:nvPr/>
              </p:nvSpPr>
              <p:spPr bwMode="auto">
                <a:xfrm>
                  <a:off x="139" y="137"/>
                  <a:ext cx="7" cy="6"/>
                </a:xfrm>
                <a:custGeom>
                  <a:avLst/>
                  <a:gdLst>
                    <a:gd name="T0" fmla="*/ 1 w 14"/>
                    <a:gd name="T1" fmla="*/ 1 h 12"/>
                    <a:gd name="T2" fmla="*/ 2 w 14"/>
                    <a:gd name="T3" fmla="*/ 0 h 12"/>
                    <a:gd name="T4" fmla="*/ 4 w 14"/>
                    <a:gd name="T5" fmla="*/ 0 h 12"/>
                    <a:gd name="T6" fmla="*/ 5 w 14"/>
                    <a:gd name="T7" fmla="*/ 1 h 12"/>
                    <a:gd name="T8" fmla="*/ 6 w 14"/>
                    <a:gd name="T9" fmla="*/ 2 h 12"/>
                    <a:gd name="T10" fmla="*/ 7 w 14"/>
                    <a:gd name="T11" fmla="*/ 3 h 12"/>
                    <a:gd name="T12" fmla="*/ 7 w 14"/>
                    <a:gd name="T13" fmla="*/ 3 h 12"/>
                    <a:gd name="T14" fmla="*/ 6 w 14"/>
                    <a:gd name="T15" fmla="*/ 4 h 12"/>
                    <a:gd name="T16" fmla="*/ 6 w 14"/>
                    <a:gd name="T17" fmla="*/ 6 h 12"/>
                    <a:gd name="T18" fmla="*/ 5 w 14"/>
                    <a:gd name="T19" fmla="*/ 6 h 12"/>
                    <a:gd name="T20" fmla="*/ 3 w 14"/>
                    <a:gd name="T21" fmla="*/ 6 h 12"/>
                    <a:gd name="T22" fmla="*/ 1 w 14"/>
                    <a:gd name="T23" fmla="*/ 6 h 12"/>
                    <a:gd name="T24" fmla="*/ 1 w 14"/>
                    <a:gd name="T25" fmla="*/ 5 h 12"/>
                    <a:gd name="T26" fmla="*/ 1 w 14"/>
                    <a:gd name="T27" fmla="*/ 4 h 12"/>
                    <a:gd name="T28" fmla="*/ 0 w 14"/>
                    <a:gd name="T29" fmla="*/ 4 h 12"/>
                    <a:gd name="T30" fmla="*/ 0 w 14"/>
                    <a:gd name="T31" fmla="*/ 2 h 12"/>
                    <a:gd name="T32" fmla="*/ 1 w 14"/>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2">
                      <a:moveTo>
                        <a:pt x="1" y="2"/>
                      </a:moveTo>
                      <a:lnTo>
                        <a:pt x="4" y="0"/>
                      </a:lnTo>
                      <a:lnTo>
                        <a:pt x="7" y="0"/>
                      </a:lnTo>
                      <a:lnTo>
                        <a:pt x="10" y="2"/>
                      </a:lnTo>
                      <a:lnTo>
                        <a:pt x="12" y="3"/>
                      </a:lnTo>
                      <a:lnTo>
                        <a:pt x="14" y="5"/>
                      </a:lnTo>
                      <a:lnTo>
                        <a:pt x="14" y="6"/>
                      </a:lnTo>
                      <a:lnTo>
                        <a:pt x="12" y="8"/>
                      </a:lnTo>
                      <a:lnTo>
                        <a:pt x="11" y="11"/>
                      </a:lnTo>
                      <a:lnTo>
                        <a:pt x="9" y="12"/>
                      </a:lnTo>
                      <a:lnTo>
                        <a:pt x="5" y="12"/>
                      </a:lnTo>
                      <a:lnTo>
                        <a:pt x="2" y="11"/>
                      </a:lnTo>
                      <a:lnTo>
                        <a:pt x="1" y="10"/>
                      </a:lnTo>
                      <a:lnTo>
                        <a:pt x="1" y="8"/>
                      </a:lnTo>
                      <a:lnTo>
                        <a:pt x="0" y="7"/>
                      </a:lnTo>
                      <a:lnTo>
                        <a:pt x="0" y="4"/>
                      </a:lnTo>
                      <a:lnTo>
                        <a:pt x="1"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0" name="Freeform 281">
                  <a:extLst>
                    <a:ext uri="{FF2B5EF4-FFF2-40B4-BE49-F238E27FC236}">
                      <a16:creationId xmlns:a16="http://schemas.microsoft.com/office/drawing/2014/main" id="{DBD693E3-A874-4D5A-9FC9-C681ABD85886}"/>
                    </a:ext>
                  </a:extLst>
                </p:cNvPr>
                <p:cNvSpPr>
                  <a:spLocks/>
                </p:cNvSpPr>
                <p:nvPr/>
              </p:nvSpPr>
              <p:spPr bwMode="auto">
                <a:xfrm>
                  <a:off x="154" y="151"/>
                  <a:ext cx="10" cy="9"/>
                </a:xfrm>
                <a:custGeom>
                  <a:avLst/>
                  <a:gdLst>
                    <a:gd name="T0" fmla="*/ 1 w 18"/>
                    <a:gd name="T1" fmla="*/ 3 h 17"/>
                    <a:gd name="T2" fmla="*/ 3 w 18"/>
                    <a:gd name="T3" fmla="*/ 1 h 17"/>
                    <a:gd name="T4" fmla="*/ 5 w 18"/>
                    <a:gd name="T5" fmla="*/ 0 h 17"/>
                    <a:gd name="T6" fmla="*/ 6 w 18"/>
                    <a:gd name="T7" fmla="*/ 0 h 17"/>
                    <a:gd name="T8" fmla="*/ 8 w 18"/>
                    <a:gd name="T9" fmla="*/ 1 h 17"/>
                    <a:gd name="T10" fmla="*/ 9 w 18"/>
                    <a:gd name="T11" fmla="*/ 3 h 17"/>
                    <a:gd name="T12" fmla="*/ 10 w 18"/>
                    <a:gd name="T13" fmla="*/ 4 h 17"/>
                    <a:gd name="T14" fmla="*/ 10 w 18"/>
                    <a:gd name="T15" fmla="*/ 6 h 17"/>
                    <a:gd name="T16" fmla="*/ 9 w 18"/>
                    <a:gd name="T17" fmla="*/ 7 h 17"/>
                    <a:gd name="T18" fmla="*/ 7 w 18"/>
                    <a:gd name="T19" fmla="*/ 8 h 17"/>
                    <a:gd name="T20" fmla="*/ 6 w 18"/>
                    <a:gd name="T21" fmla="*/ 9 h 17"/>
                    <a:gd name="T22" fmla="*/ 3 w 18"/>
                    <a:gd name="T23" fmla="*/ 9 h 17"/>
                    <a:gd name="T24" fmla="*/ 2 w 18"/>
                    <a:gd name="T25" fmla="*/ 8 h 17"/>
                    <a:gd name="T26" fmla="*/ 1 w 18"/>
                    <a:gd name="T27" fmla="*/ 7 h 17"/>
                    <a:gd name="T28" fmla="*/ 0 w 18"/>
                    <a:gd name="T29" fmla="*/ 5 h 17"/>
                    <a:gd name="T30" fmla="*/ 0 w 18"/>
                    <a:gd name="T31" fmla="*/ 4 h 17"/>
                    <a:gd name="T32" fmla="*/ 1 w 18"/>
                    <a:gd name="T33" fmla="*/ 3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2" y="5"/>
                      </a:moveTo>
                      <a:lnTo>
                        <a:pt x="5" y="1"/>
                      </a:lnTo>
                      <a:lnTo>
                        <a:pt x="9" y="0"/>
                      </a:lnTo>
                      <a:lnTo>
                        <a:pt x="11" y="0"/>
                      </a:lnTo>
                      <a:lnTo>
                        <a:pt x="15" y="2"/>
                      </a:lnTo>
                      <a:lnTo>
                        <a:pt x="17" y="5"/>
                      </a:lnTo>
                      <a:lnTo>
                        <a:pt x="18" y="8"/>
                      </a:lnTo>
                      <a:lnTo>
                        <a:pt x="18" y="12"/>
                      </a:lnTo>
                      <a:lnTo>
                        <a:pt x="16" y="14"/>
                      </a:lnTo>
                      <a:lnTo>
                        <a:pt x="13" y="16"/>
                      </a:lnTo>
                      <a:lnTo>
                        <a:pt x="10" y="17"/>
                      </a:lnTo>
                      <a:lnTo>
                        <a:pt x="5" y="17"/>
                      </a:lnTo>
                      <a:lnTo>
                        <a:pt x="3" y="16"/>
                      </a:lnTo>
                      <a:lnTo>
                        <a:pt x="1" y="13"/>
                      </a:lnTo>
                      <a:lnTo>
                        <a:pt x="0" y="10"/>
                      </a:lnTo>
                      <a:lnTo>
                        <a:pt x="0" y="7"/>
                      </a:lnTo>
                      <a:lnTo>
                        <a:pt x="2"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1" name="Freeform 282">
                  <a:extLst>
                    <a:ext uri="{FF2B5EF4-FFF2-40B4-BE49-F238E27FC236}">
                      <a16:creationId xmlns:a16="http://schemas.microsoft.com/office/drawing/2014/main" id="{50D65D12-705C-4CC2-8A32-38FA722866B4}"/>
                    </a:ext>
                  </a:extLst>
                </p:cNvPr>
                <p:cNvSpPr>
                  <a:spLocks/>
                </p:cNvSpPr>
                <p:nvPr/>
              </p:nvSpPr>
              <p:spPr bwMode="auto">
                <a:xfrm>
                  <a:off x="120" y="148"/>
                  <a:ext cx="11" cy="9"/>
                </a:xfrm>
                <a:custGeom>
                  <a:avLst/>
                  <a:gdLst>
                    <a:gd name="T0" fmla="*/ 6 w 20"/>
                    <a:gd name="T1" fmla="*/ 0 h 20"/>
                    <a:gd name="T2" fmla="*/ 8 w 20"/>
                    <a:gd name="T3" fmla="*/ 0 h 20"/>
                    <a:gd name="T4" fmla="*/ 10 w 20"/>
                    <a:gd name="T5" fmla="*/ 1 h 20"/>
                    <a:gd name="T6" fmla="*/ 11 w 20"/>
                    <a:gd name="T7" fmla="*/ 3 h 20"/>
                    <a:gd name="T8" fmla="*/ 11 w 20"/>
                    <a:gd name="T9" fmla="*/ 4 h 20"/>
                    <a:gd name="T10" fmla="*/ 10 w 20"/>
                    <a:gd name="T11" fmla="*/ 6 h 20"/>
                    <a:gd name="T12" fmla="*/ 10 w 20"/>
                    <a:gd name="T13" fmla="*/ 8 h 20"/>
                    <a:gd name="T14" fmla="*/ 8 w 20"/>
                    <a:gd name="T15" fmla="*/ 9 h 20"/>
                    <a:gd name="T16" fmla="*/ 6 w 20"/>
                    <a:gd name="T17" fmla="*/ 9 h 20"/>
                    <a:gd name="T18" fmla="*/ 4 w 20"/>
                    <a:gd name="T19" fmla="*/ 9 h 20"/>
                    <a:gd name="T20" fmla="*/ 2 w 20"/>
                    <a:gd name="T21" fmla="*/ 8 h 20"/>
                    <a:gd name="T22" fmla="*/ 1 w 20"/>
                    <a:gd name="T23" fmla="*/ 7 h 20"/>
                    <a:gd name="T24" fmla="*/ 0 w 20"/>
                    <a:gd name="T25" fmla="*/ 5 h 20"/>
                    <a:gd name="T26" fmla="*/ 1 w 20"/>
                    <a:gd name="T27" fmla="*/ 4 h 20"/>
                    <a:gd name="T28" fmla="*/ 1 w 20"/>
                    <a:gd name="T29" fmla="*/ 2 h 20"/>
                    <a:gd name="T30" fmla="*/ 3 w 20"/>
                    <a:gd name="T31" fmla="*/ 0 h 20"/>
                    <a:gd name="T32" fmla="*/ 6 w 20"/>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0">
                      <a:moveTo>
                        <a:pt x="10" y="0"/>
                      </a:moveTo>
                      <a:lnTo>
                        <a:pt x="15" y="1"/>
                      </a:lnTo>
                      <a:lnTo>
                        <a:pt x="18" y="2"/>
                      </a:lnTo>
                      <a:lnTo>
                        <a:pt x="20" y="6"/>
                      </a:lnTo>
                      <a:lnTo>
                        <a:pt x="20" y="9"/>
                      </a:lnTo>
                      <a:lnTo>
                        <a:pt x="19" y="14"/>
                      </a:lnTo>
                      <a:lnTo>
                        <a:pt x="18" y="17"/>
                      </a:lnTo>
                      <a:lnTo>
                        <a:pt x="15" y="20"/>
                      </a:lnTo>
                      <a:lnTo>
                        <a:pt x="11" y="20"/>
                      </a:lnTo>
                      <a:lnTo>
                        <a:pt x="7" y="19"/>
                      </a:lnTo>
                      <a:lnTo>
                        <a:pt x="3" y="17"/>
                      </a:lnTo>
                      <a:lnTo>
                        <a:pt x="1" y="15"/>
                      </a:lnTo>
                      <a:lnTo>
                        <a:pt x="0" y="12"/>
                      </a:lnTo>
                      <a:lnTo>
                        <a:pt x="1" y="8"/>
                      </a:lnTo>
                      <a:lnTo>
                        <a:pt x="2" y="4"/>
                      </a:lnTo>
                      <a:lnTo>
                        <a:pt x="5" y="1"/>
                      </a:lnTo>
                      <a:lnTo>
                        <a:pt x="1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2" name="Freeform 283">
                  <a:extLst>
                    <a:ext uri="{FF2B5EF4-FFF2-40B4-BE49-F238E27FC236}">
                      <a16:creationId xmlns:a16="http://schemas.microsoft.com/office/drawing/2014/main" id="{7160A823-9E0B-4C6A-AE90-A076F9968A43}"/>
                    </a:ext>
                  </a:extLst>
                </p:cNvPr>
                <p:cNvSpPr>
                  <a:spLocks/>
                </p:cNvSpPr>
                <p:nvPr/>
              </p:nvSpPr>
              <p:spPr bwMode="auto">
                <a:xfrm>
                  <a:off x="115" y="126"/>
                  <a:ext cx="11" cy="9"/>
                </a:xfrm>
                <a:custGeom>
                  <a:avLst/>
                  <a:gdLst>
                    <a:gd name="T0" fmla="*/ 0 w 21"/>
                    <a:gd name="T1" fmla="*/ 5 h 19"/>
                    <a:gd name="T2" fmla="*/ 0 w 21"/>
                    <a:gd name="T3" fmla="*/ 3 h 19"/>
                    <a:gd name="T4" fmla="*/ 2 w 21"/>
                    <a:gd name="T5" fmla="*/ 1 h 19"/>
                    <a:gd name="T6" fmla="*/ 3 w 21"/>
                    <a:gd name="T7" fmla="*/ 1 h 19"/>
                    <a:gd name="T8" fmla="*/ 6 w 21"/>
                    <a:gd name="T9" fmla="*/ 0 h 19"/>
                    <a:gd name="T10" fmla="*/ 7 w 21"/>
                    <a:gd name="T11" fmla="*/ 0 h 19"/>
                    <a:gd name="T12" fmla="*/ 9 w 21"/>
                    <a:gd name="T13" fmla="*/ 1 h 19"/>
                    <a:gd name="T14" fmla="*/ 10 w 21"/>
                    <a:gd name="T15" fmla="*/ 2 h 19"/>
                    <a:gd name="T16" fmla="*/ 11 w 21"/>
                    <a:gd name="T17" fmla="*/ 3 h 19"/>
                    <a:gd name="T18" fmla="*/ 11 w 21"/>
                    <a:gd name="T19" fmla="*/ 5 h 19"/>
                    <a:gd name="T20" fmla="*/ 10 w 21"/>
                    <a:gd name="T21" fmla="*/ 6 h 19"/>
                    <a:gd name="T22" fmla="*/ 9 w 21"/>
                    <a:gd name="T23" fmla="*/ 8 h 19"/>
                    <a:gd name="T24" fmla="*/ 7 w 21"/>
                    <a:gd name="T25" fmla="*/ 9 h 19"/>
                    <a:gd name="T26" fmla="*/ 6 w 21"/>
                    <a:gd name="T27" fmla="*/ 9 h 19"/>
                    <a:gd name="T28" fmla="*/ 3 w 21"/>
                    <a:gd name="T29" fmla="*/ 9 h 19"/>
                    <a:gd name="T30" fmla="*/ 2 w 21"/>
                    <a:gd name="T31" fmla="*/ 7 h 19"/>
                    <a:gd name="T32" fmla="*/ 0 w 21"/>
                    <a:gd name="T33" fmla="*/ 5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9">
                      <a:moveTo>
                        <a:pt x="0" y="11"/>
                      </a:moveTo>
                      <a:lnTo>
                        <a:pt x="0" y="6"/>
                      </a:lnTo>
                      <a:lnTo>
                        <a:pt x="3" y="3"/>
                      </a:lnTo>
                      <a:lnTo>
                        <a:pt x="6" y="2"/>
                      </a:lnTo>
                      <a:lnTo>
                        <a:pt x="11" y="0"/>
                      </a:lnTo>
                      <a:lnTo>
                        <a:pt x="14" y="0"/>
                      </a:lnTo>
                      <a:lnTo>
                        <a:pt x="18" y="2"/>
                      </a:lnTo>
                      <a:lnTo>
                        <a:pt x="20" y="4"/>
                      </a:lnTo>
                      <a:lnTo>
                        <a:pt x="21" y="6"/>
                      </a:lnTo>
                      <a:lnTo>
                        <a:pt x="21" y="10"/>
                      </a:lnTo>
                      <a:lnTo>
                        <a:pt x="20" y="13"/>
                      </a:lnTo>
                      <a:lnTo>
                        <a:pt x="18" y="17"/>
                      </a:lnTo>
                      <a:lnTo>
                        <a:pt x="14" y="19"/>
                      </a:lnTo>
                      <a:lnTo>
                        <a:pt x="11" y="19"/>
                      </a:lnTo>
                      <a:lnTo>
                        <a:pt x="6" y="18"/>
                      </a:lnTo>
                      <a:lnTo>
                        <a:pt x="3"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3" name="Freeform 284">
                  <a:extLst>
                    <a:ext uri="{FF2B5EF4-FFF2-40B4-BE49-F238E27FC236}">
                      <a16:creationId xmlns:a16="http://schemas.microsoft.com/office/drawing/2014/main" id="{E3BF93D7-2DE2-4486-A96C-FD7787DE16E9}"/>
                    </a:ext>
                  </a:extLst>
                </p:cNvPr>
                <p:cNvSpPr>
                  <a:spLocks/>
                </p:cNvSpPr>
                <p:nvPr/>
              </p:nvSpPr>
              <p:spPr bwMode="auto">
                <a:xfrm>
                  <a:off x="100" y="126"/>
                  <a:ext cx="8" cy="8"/>
                </a:xfrm>
                <a:custGeom>
                  <a:avLst/>
                  <a:gdLst>
                    <a:gd name="T0" fmla="*/ 0 w 18"/>
                    <a:gd name="T1" fmla="*/ 6 h 16"/>
                    <a:gd name="T2" fmla="*/ 0 w 18"/>
                    <a:gd name="T3" fmla="*/ 4 h 16"/>
                    <a:gd name="T4" fmla="*/ 1 w 18"/>
                    <a:gd name="T5" fmla="*/ 2 h 16"/>
                    <a:gd name="T6" fmla="*/ 2 w 18"/>
                    <a:gd name="T7" fmla="*/ 1 h 16"/>
                    <a:gd name="T8" fmla="*/ 4 w 18"/>
                    <a:gd name="T9" fmla="*/ 0 h 16"/>
                    <a:gd name="T10" fmla="*/ 5 w 18"/>
                    <a:gd name="T11" fmla="*/ 0 h 16"/>
                    <a:gd name="T12" fmla="*/ 7 w 18"/>
                    <a:gd name="T13" fmla="*/ 1 h 16"/>
                    <a:gd name="T14" fmla="*/ 7 w 18"/>
                    <a:gd name="T15" fmla="*/ 3 h 16"/>
                    <a:gd name="T16" fmla="*/ 8 w 18"/>
                    <a:gd name="T17" fmla="*/ 4 h 16"/>
                    <a:gd name="T18" fmla="*/ 7 w 18"/>
                    <a:gd name="T19" fmla="*/ 6 h 16"/>
                    <a:gd name="T20" fmla="*/ 7 w 18"/>
                    <a:gd name="T21" fmla="*/ 7 h 16"/>
                    <a:gd name="T22" fmla="*/ 6 w 18"/>
                    <a:gd name="T23" fmla="*/ 8 h 16"/>
                    <a:gd name="T24" fmla="*/ 5 w 18"/>
                    <a:gd name="T25" fmla="*/ 8 h 16"/>
                    <a:gd name="T26" fmla="*/ 3 w 18"/>
                    <a:gd name="T27" fmla="*/ 8 h 16"/>
                    <a:gd name="T28" fmla="*/ 2 w 18"/>
                    <a:gd name="T29" fmla="*/ 8 h 16"/>
                    <a:gd name="T30" fmla="*/ 0 w 18"/>
                    <a:gd name="T31" fmla="*/ 7 h 16"/>
                    <a:gd name="T32" fmla="*/ 0 w 18"/>
                    <a:gd name="T33" fmla="*/ 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6">
                      <a:moveTo>
                        <a:pt x="0" y="11"/>
                      </a:moveTo>
                      <a:lnTo>
                        <a:pt x="0" y="7"/>
                      </a:lnTo>
                      <a:lnTo>
                        <a:pt x="3" y="4"/>
                      </a:lnTo>
                      <a:lnTo>
                        <a:pt x="5" y="1"/>
                      </a:lnTo>
                      <a:lnTo>
                        <a:pt x="8" y="0"/>
                      </a:lnTo>
                      <a:lnTo>
                        <a:pt x="12" y="0"/>
                      </a:lnTo>
                      <a:lnTo>
                        <a:pt x="15" y="1"/>
                      </a:lnTo>
                      <a:lnTo>
                        <a:pt x="16" y="5"/>
                      </a:lnTo>
                      <a:lnTo>
                        <a:pt x="18" y="7"/>
                      </a:lnTo>
                      <a:lnTo>
                        <a:pt x="16" y="11"/>
                      </a:lnTo>
                      <a:lnTo>
                        <a:pt x="15" y="13"/>
                      </a:lnTo>
                      <a:lnTo>
                        <a:pt x="13" y="15"/>
                      </a:lnTo>
                      <a:lnTo>
                        <a:pt x="11" y="16"/>
                      </a:lnTo>
                      <a:lnTo>
                        <a:pt x="7" y="16"/>
                      </a:lnTo>
                      <a:lnTo>
                        <a:pt x="4" y="15"/>
                      </a:lnTo>
                      <a:lnTo>
                        <a:pt x="0"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4" name="Freeform 285">
                  <a:extLst>
                    <a:ext uri="{FF2B5EF4-FFF2-40B4-BE49-F238E27FC236}">
                      <a16:creationId xmlns:a16="http://schemas.microsoft.com/office/drawing/2014/main" id="{6ED1FD60-BD3C-4705-93B2-C912232EDDE9}"/>
                    </a:ext>
                  </a:extLst>
                </p:cNvPr>
                <p:cNvSpPr>
                  <a:spLocks/>
                </p:cNvSpPr>
                <p:nvPr/>
              </p:nvSpPr>
              <p:spPr bwMode="auto">
                <a:xfrm>
                  <a:off x="112" y="111"/>
                  <a:ext cx="9" cy="9"/>
                </a:xfrm>
                <a:custGeom>
                  <a:avLst/>
                  <a:gdLst>
                    <a:gd name="T0" fmla="*/ 0 w 18"/>
                    <a:gd name="T1" fmla="*/ 5 h 17"/>
                    <a:gd name="T2" fmla="*/ 1 w 18"/>
                    <a:gd name="T3" fmla="*/ 3 h 17"/>
                    <a:gd name="T4" fmla="*/ 1 w 18"/>
                    <a:gd name="T5" fmla="*/ 2 h 17"/>
                    <a:gd name="T6" fmla="*/ 2 w 18"/>
                    <a:gd name="T7" fmla="*/ 1 h 17"/>
                    <a:gd name="T8" fmla="*/ 4 w 18"/>
                    <a:gd name="T9" fmla="*/ 0 h 17"/>
                    <a:gd name="T10" fmla="*/ 6 w 18"/>
                    <a:gd name="T11" fmla="*/ 0 h 17"/>
                    <a:gd name="T12" fmla="*/ 8 w 18"/>
                    <a:gd name="T13" fmla="*/ 1 h 17"/>
                    <a:gd name="T14" fmla="*/ 9 w 18"/>
                    <a:gd name="T15" fmla="*/ 2 h 17"/>
                    <a:gd name="T16" fmla="*/ 9 w 18"/>
                    <a:gd name="T17" fmla="*/ 3 h 17"/>
                    <a:gd name="T18" fmla="*/ 9 w 18"/>
                    <a:gd name="T19" fmla="*/ 5 h 17"/>
                    <a:gd name="T20" fmla="*/ 9 w 18"/>
                    <a:gd name="T21" fmla="*/ 6 h 17"/>
                    <a:gd name="T22" fmla="*/ 8 w 18"/>
                    <a:gd name="T23" fmla="*/ 8 h 17"/>
                    <a:gd name="T24" fmla="*/ 6 w 18"/>
                    <a:gd name="T25" fmla="*/ 9 h 17"/>
                    <a:gd name="T26" fmla="*/ 4 w 18"/>
                    <a:gd name="T27" fmla="*/ 9 h 17"/>
                    <a:gd name="T28" fmla="*/ 2 w 18"/>
                    <a:gd name="T29" fmla="*/ 8 h 17"/>
                    <a:gd name="T30" fmla="*/ 1 w 18"/>
                    <a:gd name="T31" fmla="*/ 6 h 17"/>
                    <a:gd name="T32" fmla="*/ 0 w 18"/>
                    <a:gd name="T33" fmla="*/ 5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0" y="9"/>
                      </a:moveTo>
                      <a:lnTo>
                        <a:pt x="1" y="6"/>
                      </a:lnTo>
                      <a:lnTo>
                        <a:pt x="2" y="3"/>
                      </a:lnTo>
                      <a:lnTo>
                        <a:pt x="4" y="1"/>
                      </a:lnTo>
                      <a:lnTo>
                        <a:pt x="8" y="0"/>
                      </a:lnTo>
                      <a:lnTo>
                        <a:pt x="11" y="0"/>
                      </a:lnTo>
                      <a:lnTo>
                        <a:pt x="15" y="1"/>
                      </a:lnTo>
                      <a:lnTo>
                        <a:pt x="17" y="3"/>
                      </a:lnTo>
                      <a:lnTo>
                        <a:pt x="18" y="5"/>
                      </a:lnTo>
                      <a:lnTo>
                        <a:pt x="18" y="9"/>
                      </a:lnTo>
                      <a:lnTo>
                        <a:pt x="17" y="12"/>
                      </a:lnTo>
                      <a:lnTo>
                        <a:pt x="15" y="16"/>
                      </a:lnTo>
                      <a:lnTo>
                        <a:pt x="11" y="17"/>
                      </a:lnTo>
                      <a:lnTo>
                        <a:pt x="8" y="17"/>
                      </a:lnTo>
                      <a:lnTo>
                        <a:pt x="4" y="16"/>
                      </a:lnTo>
                      <a:lnTo>
                        <a:pt x="1" y="12"/>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5" name="Freeform 286">
                  <a:extLst>
                    <a:ext uri="{FF2B5EF4-FFF2-40B4-BE49-F238E27FC236}">
                      <a16:creationId xmlns:a16="http://schemas.microsoft.com/office/drawing/2014/main" id="{C6EEE187-068C-4880-A142-39CDD489D19C}"/>
                    </a:ext>
                  </a:extLst>
                </p:cNvPr>
                <p:cNvSpPr>
                  <a:spLocks/>
                </p:cNvSpPr>
                <p:nvPr/>
              </p:nvSpPr>
              <p:spPr bwMode="auto">
                <a:xfrm>
                  <a:off x="290" y="109"/>
                  <a:ext cx="66" cy="67"/>
                </a:xfrm>
                <a:custGeom>
                  <a:avLst/>
                  <a:gdLst>
                    <a:gd name="T0" fmla="*/ 7 w 132"/>
                    <a:gd name="T1" fmla="*/ 19 h 134"/>
                    <a:gd name="T2" fmla="*/ 11 w 132"/>
                    <a:gd name="T3" fmla="*/ 32 h 134"/>
                    <a:gd name="T4" fmla="*/ 17 w 132"/>
                    <a:gd name="T5" fmla="*/ 31 h 134"/>
                    <a:gd name="T6" fmla="*/ 22 w 132"/>
                    <a:gd name="T7" fmla="*/ 36 h 134"/>
                    <a:gd name="T8" fmla="*/ 23 w 132"/>
                    <a:gd name="T9" fmla="*/ 39 h 134"/>
                    <a:gd name="T10" fmla="*/ 18 w 132"/>
                    <a:gd name="T11" fmla="*/ 38 h 134"/>
                    <a:gd name="T12" fmla="*/ 14 w 132"/>
                    <a:gd name="T13" fmla="*/ 37 h 134"/>
                    <a:gd name="T14" fmla="*/ 10 w 132"/>
                    <a:gd name="T15" fmla="*/ 34 h 134"/>
                    <a:gd name="T16" fmla="*/ 2 w 132"/>
                    <a:gd name="T17" fmla="*/ 38 h 134"/>
                    <a:gd name="T18" fmla="*/ 1 w 132"/>
                    <a:gd name="T19" fmla="*/ 46 h 134"/>
                    <a:gd name="T20" fmla="*/ 3 w 132"/>
                    <a:gd name="T21" fmla="*/ 50 h 134"/>
                    <a:gd name="T22" fmla="*/ 14 w 132"/>
                    <a:gd name="T23" fmla="*/ 52 h 134"/>
                    <a:gd name="T24" fmla="*/ 19 w 132"/>
                    <a:gd name="T25" fmla="*/ 49 h 134"/>
                    <a:gd name="T26" fmla="*/ 19 w 132"/>
                    <a:gd name="T27" fmla="*/ 52 h 134"/>
                    <a:gd name="T28" fmla="*/ 16 w 132"/>
                    <a:gd name="T29" fmla="*/ 65 h 134"/>
                    <a:gd name="T30" fmla="*/ 27 w 132"/>
                    <a:gd name="T31" fmla="*/ 66 h 134"/>
                    <a:gd name="T32" fmla="*/ 32 w 132"/>
                    <a:gd name="T33" fmla="*/ 57 h 134"/>
                    <a:gd name="T34" fmla="*/ 28 w 132"/>
                    <a:gd name="T35" fmla="*/ 49 h 134"/>
                    <a:gd name="T36" fmla="*/ 30 w 132"/>
                    <a:gd name="T37" fmla="*/ 47 h 134"/>
                    <a:gd name="T38" fmla="*/ 32 w 132"/>
                    <a:gd name="T39" fmla="*/ 50 h 134"/>
                    <a:gd name="T40" fmla="*/ 36 w 132"/>
                    <a:gd name="T41" fmla="*/ 57 h 134"/>
                    <a:gd name="T42" fmla="*/ 45 w 132"/>
                    <a:gd name="T43" fmla="*/ 57 h 134"/>
                    <a:gd name="T44" fmla="*/ 53 w 132"/>
                    <a:gd name="T45" fmla="*/ 59 h 134"/>
                    <a:gd name="T46" fmla="*/ 60 w 132"/>
                    <a:gd name="T47" fmla="*/ 54 h 134"/>
                    <a:gd name="T48" fmla="*/ 62 w 132"/>
                    <a:gd name="T49" fmla="*/ 50 h 134"/>
                    <a:gd name="T50" fmla="*/ 60 w 132"/>
                    <a:gd name="T51" fmla="*/ 47 h 134"/>
                    <a:gd name="T52" fmla="*/ 52 w 132"/>
                    <a:gd name="T53" fmla="*/ 43 h 134"/>
                    <a:gd name="T54" fmla="*/ 46 w 132"/>
                    <a:gd name="T55" fmla="*/ 41 h 134"/>
                    <a:gd name="T56" fmla="*/ 49 w 132"/>
                    <a:gd name="T57" fmla="*/ 35 h 134"/>
                    <a:gd name="T58" fmla="*/ 57 w 132"/>
                    <a:gd name="T59" fmla="*/ 32 h 134"/>
                    <a:gd name="T60" fmla="*/ 65 w 132"/>
                    <a:gd name="T61" fmla="*/ 27 h 134"/>
                    <a:gd name="T62" fmla="*/ 65 w 132"/>
                    <a:gd name="T63" fmla="*/ 19 h 134"/>
                    <a:gd name="T64" fmla="*/ 57 w 132"/>
                    <a:gd name="T65" fmla="*/ 15 h 134"/>
                    <a:gd name="T66" fmla="*/ 49 w 132"/>
                    <a:gd name="T67" fmla="*/ 19 h 134"/>
                    <a:gd name="T68" fmla="*/ 49 w 132"/>
                    <a:gd name="T69" fmla="*/ 24 h 134"/>
                    <a:gd name="T70" fmla="*/ 42 w 132"/>
                    <a:gd name="T71" fmla="*/ 30 h 134"/>
                    <a:gd name="T72" fmla="*/ 39 w 132"/>
                    <a:gd name="T73" fmla="*/ 30 h 134"/>
                    <a:gd name="T74" fmla="*/ 38 w 132"/>
                    <a:gd name="T75" fmla="*/ 26 h 134"/>
                    <a:gd name="T76" fmla="*/ 40 w 132"/>
                    <a:gd name="T77" fmla="*/ 18 h 134"/>
                    <a:gd name="T78" fmla="*/ 47 w 132"/>
                    <a:gd name="T79" fmla="*/ 10 h 134"/>
                    <a:gd name="T80" fmla="*/ 42 w 132"/>
                    <a:gd name="T81" fmla="*/ 1 h 134"/>
                    <a:gd name="T82" fmla="*/ 34 w 132"/>
                    <a:gd name="T83" fmla="*/ 1 h 134"/>
                    <a:gd name="T84" fmla="*/ 29 w 132"/>
                    <a:gd name="T85" fmla="*/ 4 h 134"/>
                    <a:gd name="T86" fmla="*/ 26 w 132"/>
                    <a:gd name="T87" fmla="*/ 8 h 134"/>
                    <a:gd name="T88" fmla="*/ 29 w 132"/>
                    <a:gd name="T89" fmla="*/ 15 h 134"/>
                    <a:gd name="T90" fmla="*/ 32 w 132"/>
                    <a:gd name="T91" fmla="*/ 20 h 134"/>
                    <a:gd name="T92" fmla="*/ 32 w 132"/>
                    <a:gd name="T93" fmla="*/ 27 h 134"/>
                    <a:gd name="T94" fmla="*/ 28 w 132"/>
                    <a:gd name="T95" fmla="*/ 28 h 134"/>
                    <a:gd name="T96" fmla="*/ 24 w 132"/>
                    <a:gd name="T97" fmla="*/ 20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2" h="134">
                      <a:moveTo>
                        <a:pt x="33" y="30"/>
                      </a:moveTo>
                      <a:lnTo>
                        <a:pt x="23" y="32"/>
                      </a:lnTo>
                      <a:lnTo>
                        <a:pt x="14" y="38"/>
                      </a:lnTo>
                      <a:lnTo>
                        <a:pt x="11" y="48"/>
                      </a:lnTo>
                      <a:lnTo>
                        <a:pt x="17" y="62"/>
                      </a:lnTo>
                      <a:lnTo>
                        <a:pt x="21" y="64"/>
                      </a:lnTo>
                      <a:lnTo>
                        <a:pt x="26" y="66"/>
                      </a:lnTo>
                      <a:lnTo>
                        <a:pt x="30" y="64"/>
                      </a:lnTo>
                      <a:lnTo>
                        <a:pt x="33" y="62"/>
                      </a:lnTo>
                      <a:lnTo>
                        <a:pt x="36" y="66"/>
                      </a:lnTo>
                      <a:lnTo>
                        <a:pt x="40" y="68"/>
                      </a:lnTo>
                      <a:lnTo>
                        <a:pt x="43" y="71"/>
                      </a:lnTo>
                      <a:lnTo>
                        <a:pt x="45" y="75"/>
                      </a:lnTo>
                      <a:lnTo>
                        <a:pt x="46" y="77"/>
                      </a:lnTo>
                      <a:lnTo>
                        <a:pt x="46" y="78"/>
                      </a:lnTo>
                      <a:lnTo>
                        <a:pt x="44" y="78"/>
                      </a:lnTo>
                      <a:lnTo>
                        <a:pt x="40" y="77"/>
                      </a:lnTo>
                      <a:lnTo>
                        <a:pt x="35" y="76"/>
                      </a:lnTo>
                      <a:lnTo>
                        <a:pt x="32" y="76"/>
                      </a:lnTo>
                      <a:lnTo>
                        <a:pt x="29" y="75"/>
                      </a:lnTo>
                      <a:lnTo>
                        <a:pt x="28" y="74"/>
                      </a:lnTo>
                      <a:lnTo>
                        <a:pt x="27" y="71"/>
                      </a:lnTo>
                      <a:lnTo>
                        <a:pt x="23" y="69"/>
                      </a:lnTo>
                      <a:lnTo>
                        <a:pt x="19" y="68"/>
                      </a:lnTo>
                      <a:lnTo>
                        <a:pt x="13" y="68"/>
                      </a:lnTo>
                      <a:lnTo>
                        <a:pt x="7" y="70"/>
                      </a:lnTo>
                      <a:lnTo>
                        <a:pt x="3" y="75"/>
                      </a:lnTo>
                      <a:lnTo>
                        <a:pt x="0" y="82"/>
                      </a:lnTo>
                      <a:lnTo>
                        <a:pt x="0" y="89"/>
                      </a:lnTo>
                      <a:lnTo>
                        <a:pt x="2" y="92"/>
                      </a:lnTo>
                      <a:lnTo>
                        <a:pt x="3" y="96"/>
                      </a:lnTo>
                      <a:lnTo>
                        <a:pt x="4" y="98"/>
                      </a:lnTo>
                      <a:lnTo>
                        <a:pt x="5" y="100"/>
                      </a:lnTo>
                      <a:lnTo>
                        <a:pt x="12" y="104"/>
                      </a:lnTo>
                      <a:lnTo>
                        <a:pt x="20" y="104"/>
                      </a:lnTo>
                      <a:lnTo>
                        <a:pt x="27" y="103"/>
                      </a:lnTo>
                      <a:lnTo>
                        <a:pt x="32" y="99"/>
                      </a:lnTo>
                      <a:lnTo>
                        <a:pt x="35" y="97"/>
                      </a:lnTo>
                      <a:lnTo>
                        <a:pt x="38" y="97"/>
                      </a:lnTo>
                      <a:lnTo>
                        <a:pt x="42" y="97"/>
                      </a:lnTo>
                      <a:lnTo>
                        <a:pt x="45" y="98"/>
                      </a:lnTo>
                      <a:lnTo>
                        <a:pt x="38" y="104"/>
                      </a:lnTo>
                      <a:lnTo>
                        <a:pt x="33" y="113"/>
                      </a:lnTo>
                      <a:lnTo>
                        <a:pt x="29" y="122"/>
                      </a:lnTo>
                      <a:lnTo>
                        <a:pt x="32" y="129"/>
                      </a:lnTo>
                      <a:lnTo>
                        <a:pt x="38" y="132"/>
                      </a:lnTo>
                      <a:lnTo>
                        <a:pt x="46" y="134"/>
                      </a:lnTo>
                      <a:lnTo>
                        <a:pt x="53" y="131"/>
                      </a:lnTo>
                      <a:lnTo>
                        <a:pt x="59" y="127"/>
                      </a:lnTo>
                      <a:lnTo>
                        <a:pt x="61" y="120"/>
                      </a:lnTo>
                      <a:lnTo>
                        <a:pt x="63" y="113"/>
                      </a:lnTo>
                      <a:lnTo>
                        <a:pt x="60" y="107"/>
                      </a:lnTo>
                      <a:lnTo>
                        <a:pt x="58" y="101"/>
                      </a:lnTo>
                      <a:lnTo>
                        <a:pt x="56" y="98"/>
                      </a:lnTo>
                      <a:lnTo>
                        <a:pt x="56" y="96"/>
                      </a:lnTo>
                      <a:lnTo>
                        <a:pt x="58" y="94"/>
                      </a:lnTo>
                      <a:lnTo>
                        <a:pt x="60" y="93"/>
                      </a:lnTo>
                      <a:lnTo>
                        <a:pt x="61" y="94"/>
                      </a:lnTo>
                      <a:lnTo>
                        <a:pt x="63" y="97"/>
                      </a:lnTo>
                      <a:lnTo>
                        <a:pt x="64" y="100"/>
                      </a:lnTo>
                      <a:lnTo>
                        <a:pt x="65" y="105"/>
                      </a:lnTo>
                      <a:lnTo>
                        <a:pt x="66" y="109"/>
                      </a:lnTo>
                      <a:lnTo>
                        <a:pt x="71" y="114"/>
                      </a:lnTo>
                      <a:lnTo>
                        <a:pt x="76" y="114"/>
                      </a:lnTo>
                      <a:lnTo>
                        <a:pt x="86" y="109"/>
                      </a:lnTo>
                      <a:lnTo>
                        <a:pt x="89" y="113"/>
                      </a:lnTo>
                      <a:lnTo>
                        <a:pt x="94" y="115"/>
                      </a:lnTo>
                      <a:lnTo>
                        <a:pt x="99" y="117"/>
                      </a:lnTo>
                      <a:lnTo>
                        <a:pt x="105" y="117"/>
                      </a:lnTo>
                      <a:lnTo>
                        <a:pt x="110" y="116"/>
                      </a:lnTo>
                      <a:lnTo>
                        <a:pt x="116" y="114"/>
                      </a:lnTo>
                      <a:lnTo>
                        <a:pt x="120" y="108"/>
                      </a:lnTo>
                      <a:lnTo>
                        <a:pt x="124" y="101"/>
                      </a:lnTo>
                      <a:lnTo>
                        <a:pt x="124" y="100"/>
                      </a:lnTo>
                      <a:lnTo>
                        <a:pt x="124" y="99"/>
                      </a:lnTo>
                      <a:lnTo>
                        <a:pt x="123" y="98"/>
                      </a:lnTo>
                      <a:lnTo>
                        <a:pt x="123" y="97"/>
                      </a:lnTo>
                      <a:lnTo>
                        <a:pt x="120" y="93"/>
                      </a:lnTo>
                      <a:lnTo>
                        <a:pt x="117" y="89"/>
                      </a:lnTo>
                      <a:lnTo>
                        <a:pt x="111" y="85"/>
                      </a:lnTo>
                      <a:lnTo>
                        <a:pt x="103" y="85"/>
                      </a:lnTo>
                      <a:lnTo>
                        <a:pt x="98" y="85"/>
                      </a:lnTo>
                      <a:lnTo>
                        <a:pt x="95" y="84"/>
                      </a:lnTo>
                      <a:lnTo>
                        <a:pt x="91" y="82"/>
                      </a:lnTo>
                      <a:lnTo>
                        <a:pt x="89" y="79"/>
                      </a:lnTo>
                      <a:lnTo>
                        <a:pt x="93" y="75"/>
                      </a:lnTo>
                      <a:lnTo>
                        <a:pt x="97" y="69"/>
                      </a:lnTo>
                      <a:lnTo>
                        <a:pt x="101" y="66"/>
                      </a:lnTo>
                      <a:lnTo>
                        <a:pt x="104" y="63"/>
                      </a:lnTo>
                      <a:lnTo>
                        <a:pt x="113" y="63"/>
                      </a:lnTo>
                      <a:lnTo>
                        <a:pt x="120" y="62"/>
                      </a:lnTo>
                      <a:lnTo>
                        <a:pt x="125" y="59"/>
                      </a:lnTo>
                      <a:lnTo>
                        <a:pt x="129" y="54"/>
                      </a:lnTo>
                      <a:lnTo>
                        <a:pt x="132" y="48"/>
                      </a:lnTo>
                      <a:lnTo>
                        <a:pt x="132" y="44"/>
                      </a:lnTo>
                      <a:lnTo>
                        <a:pt x="129" y="38"/>
                      </a:lnTo>
                      <a:lnTo>
                        <a:pt x="127" y="33"/>
                      </a:lnTo>
                      <a:lnTo>
                        <a:pt x="121" y="30"/>
                      </a:lnTo>
                      <a:lnTo>
                        <a:pt x="114" y="29"/>
                      </a:lnTo>
                      <a:lnTo>
                        <a:pt x="108" y="30"/>
                      </a:lnTo>
                      <a:lnTo>
                        <a:pt x="102" y="32"/>
                      </a:lnTo>
                      <a:lnTo>
                        <a:pt x="98" y="37"/>
                      </a:lnTo>
                      <a:lnTo>
                        <a:pt x="97" y="40"/>
                      </a:lnTo>
                      <a:lnTo>
                        <a:pt x="97" y="44"/>
                      </a:lnTo>
                      <a:lnTo>
                        <a:pt x="98" y="47"/>
                      </a:lnTo>
                      <a:lnTo>
                        <a:pt x="94" y="52"/>
                      </a:lnTo>
                      <a:lnTo>
                        <a:pt x="88" y="56"/>
                      </a:lnTo>
                      <a:lnTo>
                        <a:pt x="83" y="60"/>
                      </a:lnTo>
                      <a:lnTo>
                        <a:pt x="81" y="62"/>
                      </a:lnTo>
                      <a:lnTo>
                        <a:pt x="80" y="60"/>
                      </a:lnTo>
                      <a:lnTo>
                        <a:pt x="78" y="59"/>
                      </a:lnTo>
                      <a:lnTo>
                        <a:pt x="75" y="56"/>
                      </a:lnTo>
                      <a:lnTo>
                        <a:pt x="73" y="55"/>
                      </a:lnTo>
                      <a:lnTo>
                        <a:pt x="75" y="51"/>
                      </a:lnTo>
                      <a:lnTo>
                        <a:pt x="78" y="45"/>
                      </a:lnTo>
                      <a:lnTo>
                        <a:pt x="79" y="40"/>
                      </a:lnTo>
                      <a:lnTo>
                        <a:pt x="80" y="36"/>
                      </a:lnTo>
                      <a:lnTo>
                        <a:pt x="86" y="31"/>
                      </a:lnTo>
                      <a:lnTo>
                        <a:pt x="90" y="25"/>
                      </a:lnTo>
                      <a:lnTo>
                        <a:pt x="93" y="19"/>
                      </a:lnTo>
                      <a:lnTo>
                        <a:pt x="93" y="13"/>
                      </a:lnTo>
                      <a:lnTo>
                        <a:pt x="89" y="7"/>
                      </a:lnTo>
                      <a:lnTo>
                        <a:pt x="84" y="2"/>
                      </a:lnTo>
                      <a:lnTo>
                        <a:pt x="78" y="0"/>
                      </a:lnTo>
                      <a:lnTo>
                        <a:pt x="72" y="0"/>
                      </a:lnTo>
                      <a:lnTo>
                        <a:pt x="67" y="1"/>
                      </a:lnTo>
                      <a:lnTo>
                        <a:pt x="64" y="2"/>
                      </a:lnTo>
                      <a:lnTo>
                        <a:pt x="60" y="6"/>
                      </a:lnTo>
                      <a:lnTo>
                        <a:pt x="57" y="8"/>
                      </a:lnTo>
                      <a:lnTo>
                        <a:pt x="55" y="10"/>
                      </a:lnTo>
                      <a:lnTo>
                        <a:pt x="53" y="14"/>
                      </a:lnTo>
                      <a:lnTo>
                        <a:pt x="52" y="16"/>
                      </a:lnTo>
                      <a:lnTo>
                        <a:pt x="52" y="19"/>
                      </a:lnTo>
                      <a:lnTo>
                        <a:pt x="53" y="25"/>
                      </a:lnTo>
                      <a:lnTo>
                        <a:pt x="57" y="29"/>
                      </a:lnTo>
                      <a:lnTo>
                        <a:pt x="60" y="32"/>
                      </a:lnTo>
                      <a:lnTo>
                        <a:pt x="64" y="34"/>
                      </a:lnTo>
                      <a:lnTo>
                        <a:pt x="64" y="40"/>
                      </a:lnTo>
                      <a:lnTo>
                        <a:pt x="64" y="45"/>
                      </a:lnTo>
                      <a:lnTo>
                        <a:pt x="63" y="49"/>
                      </a:lnTo>
                      <a:lnTo>
                        <a:pt x="63" y="53"/>
                      </a:lnTo>
                      <a:lnTo>
                        <a:pt x="60" y="53"/>
                      </a:lnTo>
                      <a:lnTo>
                        <a:pt x="57" y="54"/>
                      </a:lnTo>
                      <a:lnTo>
                        <a:pt x="56" y="55"/>
                      </a:lnTo>
                      <a:lnTo>
                        <a:pt x="55" y="55"/>
                      </a:lnTo>
                      <a:lnTo>
                        <a:pt x="50" y="49"/>
                      </a:lnTo>
                      <a:lnTo>
                        <a:pt x="48" y="40"/>
                      </a:lnTo>
                      <a:lnTo>
                        <a:pt x="42" y="33"/>
                      </a:lnTo>
                      <a:lnTo>
                        <a:pt x="33"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6" name="Freeform 287">
                  <a:extLst>
                    <a:ext uri="{FF2B5EF4-FFF2-40B4-BE49-F238E27FC236}">
                      <a16:creationId xmlns:a16="http://schemas.microsoft.com/office/drawing/2014/main" id="{59BC0DD3-6FB5-4526-9913-21BF9284091D}"/>
                    </a:ext>
                  </a:extLst>
                </p:cNvPr>
                <p:cNvSpPr>
                  <a:spLocks/>
                </p:cNvSpPr>
                <p:nvPr/>
              </p:nvSpPr>
              <p:spPr bwMode="auto">
                <a:xfrm>
                  <a:off x="244" y="197"/>
                  <a:ext cx="68" cy="118"/>
                </a:xfrm>
                <a:custGeom>
                  <a:avLst/>
                  <a:gdLst>
                    <a:gd name="T0" fmla="*/ 67 w 135"/>
                    <a:gd name="T1" fmla="*/ 0 h 235"/>
                    <a:gd name="T2" fmla="*/ 62 w 135"/>
                    <a:gd name="T3" fmla="*/ 8 h 235"/>
                    <a:gd name="T4" fmla="*/ 56 w 135"/>
                    <a:gd name="T5" fmla="*/ 14 h 235"/>
                    <a:gd name="T6" fmla="*/ 49 w 135"/>
                    <a:gd name="T7" fmla="*/ 20 h 235"/>
                    <a:gd name="T8" fmla="*/ 42 w 135"/>
                    <a:gd name="T9" fmla="*/ 24 h 235"/>
                    <a:gd name="T10" fmla="*/ 34 w 135"/>
                    <a:gd name="T11" fmla="*/ 27 h 235"/>
                    <a:gd name="T12" fmla="*/ 27 w 135"/>
                    <a:gd name="T13" fmla="*/ 29 h 235"/>
                    <a:gd name="T14" fmla="*/ 20 w 135"/>
                    <a:gd name="T15" fmla="*/ 30 h 235"/>
                    <a:gd name="T16" fmla="*/ 13 w 135"/>
                    <a:gd name="T17" fmla="*/ 30 h 235"/>
                    <a:gd name="T18" fmla="*/ 13 w 135"/>
                    <a:gd name="T19" fmla="*/ 36 h 235"/>
                    <a:gd name="T20" fmla="*/ 12 w 135"/>
                    <a:gd name="T21" fmla="*/ 42 h 235"/>
                    <a:gd name="T22" fmla="*/ 8 w 135"/>
                    <a:gd name="T23" fmla="*/ 49 h 235"/>
                    <a:gd name="T24" fmla="*/ 0 w 135"/>
                    <a:gd name="T25" fmla="*/ 55 h 235"/>
                    <a:gd name="T26" fmla="*/ 5 w 135"/>
                    <a:gd name="T27" fmla="*/ 62 h 235"/>
                    <a:gd name="T28" fmla="*/ 8 w 135"/>
                    <a:gd name="T29" fmla="*/ 71 h 235"/>
                    <a:gd name="T30" fmla="*/ 8 w 135"/>
                    <a:gd name="T31" fmla="*/ 81 h 235"/>
                    <a:gd name="T32" fmla="*/ 5 w 135"/>
                    <a:gd name="T33" fmla="*/ 89 h 235"/>
                    <a:gd name="T34" fmla="*/ 8 w 135"/>
                    <a:gd name="T35" fmla="*/ 90 h 235"/>
                    <a:gd name="T36" fmla="*/ 11 w 135"/>
                    <a:gd name="T37" fmla="*/ 92 h 235"/>
                    <a:gd name="T38" fmla="*/ 15 w 135"/>
                    <a:gd name="T39" fmla="*/ 94 h 235"/>
                    <a:gd name="T40" fmla="*/ 20 w 135"/>
                    <a:gd name="T41" fmla="*/ 97 h 235"/>
                    <a:gd name="T42" fmla="*/ 24 w 135"/>
                    <a:gd name="T43" fmla="*/ 101 h 235"/>
                    <a:gd name="T44" fmla="*/ 28 w 135"/>
                    <a:gd name="T45" fmla="*/ 105 h 235"/>
                    <a:gd name="T46" fmla="*/ 31 w 135"/>
                    <a:gd name="T47" fmla="*/ 111 h 235"/>
                    <a:gd name="T48" fmla="*/ 33 w 135"/>
                    <a:gd name="T49" fmla="*/ 118 h 235"/>
                    <a:gd name="T50" fmla="*/ 35 w 135"/>
                    <a:gd name="T51" fmla="*/ 114 h 235"/>
                    <a:gd name="T52" fmla="*/ 37 w 135"/>
                    <a:gd name="T53" fmla="*/ 109 h 235"/>
                    <a:gd name="T54" fmla="*/ 40 w 135"/>
                    <a:gd name="T55" fmla="*/ 105 h 235"/>
                    <a:gd name="T56" fmla="*/ 43 w 135"/>
                    <a:gd name="T57" fmla="*/ 101 h 235"/>
                    <a:gd name="T58" fmla="*/ 47 w 135"/>
                    <a:gd name="T59" fmla="*/ 97 h 235"/>
                    <a:gd name="T60" fmla="*/ 52 w 135"/>
                    <a:gd name="T61" fmla="*/ 94 h 235"/>
                    <a:gd name="T62" fmla="*/ 56 w 135"/>
                    <a:gd name="T63" fmla="*/ 93 h 235"/>
                    <a:gd name="T64" fmla="*/ 61 w 135"/>
                    <a:gd name="T65" fmla="*/ 91 h 235"/>
                    <a:gd name="T66" fmla="*/ 59 w 135"/>
                    <a:gd name="T67" fmla="*/ 86 h 235"/>
                    <a:gd name="T68" fmla="*/ 57 w 135"/>
                    <a:gd name="T69" fmla="*/ 79 h 235"/>
                    <a:gd name="T70" fmla="*/ 59 w 135"/>
                    <a:gd name="T71" fmla="*/ 72 h 235"/>
                    <a:gd name="T72" fmla="*/ 63 w 135"/>
                    <a:gd name="T73" fmla="*/ 64 h 235"/>
                    <a:gd name="T74" fmla="*/ 59 w 135"/>
                    <a:gd name="T75" fmla="*/ 52 h 235"/>
                    <a:gd name="T76" fmla="*/ 57 w 135"/>
                    <a:gd name="T77" fmla="*/ 40 h 235"/>
                    <a:gd name="T78" fmla="*/ 58 w 135"/>
                    <a:gd name="T79" fmla="*/ 29 h 235"/>
                    <a:gd name="T80" fmla="*/ 59 w 135"/>
                    <a:gd name="T81" fmla="*/ 21 h 235"/>
                    <a:gd name="T82" fmla="*/ 61 w 135"/>
                    <a:gd name="T83" fmla="*/ 16 h 235"/>
                    <a:gd name="T84" fmla="*/ 63 w 135"/>
                    <a:gd name="T85" fmla="*/ 11 h 235"/>
                    <a:gd name="T86" fmla="*/ 65 w 135"/>
                    <a:gd name="T87" fmla="*/ 6 h 235"/>
                    <a:gd name="T88" fmla="*/ 67 w 135"/>
                    <a:gd name="T89" fmla="*/ 4 h 235"/>
                    <a:gd name="T90" fmla="*/ 68 w 135"/>
                    <a:gd name="T91" fmla="*/ 3 h 235"/>
                    <a:gd name="T92" fmla="*/ 68 w 135"/>
                    <a:gd name="T93" fmla="*/ 2 h 235"/>
                    <a:gd name="T94" fmla="*/ 67 w 135"/>
                    <a:gd name="T95" fmla="*/ 2 h 235"/>
                    <a:gd name="T96" fmla="*/ 67 w 135"/>
                    <a:gd name="T97" fmla="*/ 2 h 235"/>
                    <a:gd name="T98" fmla="*/ 67 w 135"/>
                    <a:gd name="T99" fmla="*/ 0 h 2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5">
                      <a:moveTo>
                        <a:pt x="134" y="0"/>
                      </a:moveTo>
                      <a:lnTo>
                        <a:pt x="124" y="15"/>
                      </a:lnTo>
                      <a:lnTo>
                        <a:pt x="111" y="28"/>
                      </a:lnTo>
                      <a:lnTo>
                        <a:pt x="97" y="39"/>
                      </a:lnTo>
                      <a:lnTo>
                        <a:pt x="83" y="48"/>
                      </a:lnTo>
                      <a:lnTo>
                        <a:pt x="68" y="53"/>
                      </a:lnTo>
                      <a:lnTo>
                        <a:pt x="53" y="58"/>
                      </a:lnTo>
                      <a:lnTo>
                        <a:pt x="39" y="60"/>
                      </a:lnTo>
                      <a:lnTo>
                        <a:pt x="26" y="60"/>
                      </a:lnTo>
                      <a:lnTo>
                        <a:pt x="26" y="72"/>
                      </a:lnTo>
                      <a:lnTo>
                        <a:pt x="23" y="84"/>
                      </a:lnTo>
                      <a:lnTo>
                        <a:pt x="15" y="98"/>
                      </a:lnTo>
                      <a:lnTo>
                        <a:pt x="0" y="109"/>
                      </a:lnTo>
                      <a:lnTo>
                        <a:pt x="10" y="124"/>
                      </a:lnTo>
                      <a:lnTo>
                        <a:pt x="15" y="142"/>
                      </a:lnTo>
                      <a:lnTo>
                        <a:pt x="16" y="162"/>
                      </a:lnTo>
                      <a:lnTo>
                        <a:pt x="10" y="178"/>
                      </a:lnTo>
                      <a:lnTo>
                        <a:pt x="15" y="180"/>
                      </a:lnTo>
                      <a:lnTo>
                        <a:pt x="22" y="184"/>
                      </a:lnTo>
                      <a:lnTo>
                        <a:pt x="30" y="187"/>
                      </a:lnTo>
                      <a:lnTo>
                        <a:pt x="39" y="193"/>
                      </a:lnTo>
                      <a:lnTo>
                        <a:pt x="48" y="201"/>
                      </a:lnTo>
                      <a:lnTo>
                        <a:pt x="56" y="210"/>
                      </a:lnTo>
                      <a:lnTo>
                        <a:pt x="61" y="222"/>
                      </a:lnTo>
                      <a:lnTo>
                        <a:pt x="66" y="235"/>
                      </a:lnTo>
                      <a:lnTo>
                        <a:pt x="69" y="227"/>
                      </a:lnTo>
                      <a:lnTo>
                        <a:pt x="74" y="218"/>
                      </a:lnTo>
                      <a:lnTo>
                        <a:pt x="80" y="210"/>
                      </a:lnTo>
                      <a:lnTo>
                        <a:pt x="86" y="202"/>
                      </a:lnTo>
                      <a:lnTo>
                        <a:pt x="94" y="194"/>
                      </a:lnTo>
                      <a:lnTo>
                        <a:pt x="103" y="188"/>
                      </a:lnTo>
                      <a:lnTo>
                        <a:pt x="112" y="185"/>
                      </a:lnTo>
                      <a:lnTo>
                        <a:pt x="122" y="182"/>
                      </a:lnTo>
                      <a:lnTo>
                        <a:pt x="118" y="172"/>
                      </a:lnTo>
                      <a:lnTo>
                        <a:pt x="114" y="158"/>
                      </a:lnTo>
                      <a:lnTo>
                        <a:pt x="117" y="144"/>
                      </a:lnTo>
                      <a:lnTo>
                        <a:pt x="126" y="128"/>
                      </a:lnTo>
                      <a:lnTo>
                        <a:pt x="117" y="103"/>
                      </a:lnTo>
                      <a:lnTo>
                        <a:pt x="114" y="79"/>
                      </a:lnTo>
                      <a:lnTo>
                        <a:pt x="115" y="57"/>
                      </a:lnTo>
                      <a:lnTo>
                        <a:pt x="118" y="41"/>
                      </a:lnTo>
                      <a:lnTo>
                        <a:pt x="121" y="31"/>
                      </a:lnTo>
                      <a:lnTo>
                        <a:pt x="126" y="21"/>
                      </a:lnTo>
                      <a:lnTo>
                        <a:pt x="130" y="12"/>
                      </a:lnTo>
                      <a:lnTo>
                        <a:pt x="134" y="7"/>
                      </a:lnTo>
                      <a:lnTo>
                        <a:pt x="135" y="6"/>
                      </a:lnTo>
                      <a:lnTo>
                        <a:pt x="135" y="4"/>
                      </a:lnTo>
                      <a:lnTo>
                        <a:pt x="134" y="3"/>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7" name="Freeform 288">
                  <a:extLst>
                    <a:ext uri="{FF2B5EF4-FFF2-40B4-BE49-F238E27FC236}">
                      <a16:creationId xmlns:a16="http://schemas.microsoft.com/office/drawing/2014/main" id="{449CC5F5-A580-43CB-88A0-A0DB00447161}"/>
                    </a:ext>
                  </a:extLst>
                </p:cNvPr>
                <p:cNvSpPr>
                  <a:spLocks/>
                </p:cNvSpPr>
                <p:nvPr/>
              </p:nvSpPr>
              <p:spPr bwMode="auto">
                <a:xfrm>
                  <a:off x="416" y="168"/>
                  <a:ext cx="127" cy="97"/>
                </a:xfrm>
                <a:custGeom>
                  <a:avLst/>
                  <a:gdLst>
                    <a:gd name="T0" fmla="*/ 58 w 253"/>
                    <a:gd name="T1" fmla="*/ 0 h 194"/>
                    <a:gd name="T2" fmla="*/ 53 w 253"/>
                    <a:gd name="T3" fmla="*/ 2 h 194"/>
                    <a:gd name="T4" fmla="*/ 48 w 253"/>
                    <a:gd name="T5" fmla="*/ 4 h 194"/>
                    <a:gd name="T6" fmla="*/ 42 w 253"/>
                    <a:gd name="T7" fmla="*/ 6 h 194"/>
                    <a:gd name="T8" fmla="*/ 35 w 253"/>
                    <a:gd name="T9" fmla="*/ 8 h 194"/>
                    <a:gd name="T10" fmla="*/ 27 w 253"/>
                    <a:gd name="T11" fmla="*/ 10 h 194"/>
                    <a:gd name="T12" fmla="*/ 20 w 253"/>
                    <a:gd name="T13" fmla="*/ 12 h 194"/>
                    <a:gd name="T14" fmla="*/ 14 w 253"/>
                    <a:gd name="T15" fmla="*/ 13 h 194"/>
                    <a:gd name="T16" fmla="*/ 8 w 253"/>
                    <a:gd name="T17" fmla="*/ 14 h 194"/>
                    <a:gd name="T18" fmla="*/ 6 w 253"/>
                    <a:gd name="T19" fmla="*/ 13 h 194"/>
                    <a:gd name="T20" fmla="*/ 4 w 253"/>
                    <a:gd name="T21" fmla="*/ 13 h 194"/>
                    <a:gd name="T22" fmla="*/ 1 w 253"/>
                    <a:gd name="T23" fmla="*/ 13 h 194"/>
                    <a:gd name="T24" fmla="*/ 0 w 253"/>
                    <a:gd name="T25" fmla="*/ 13 h 194"/>
                    <a:gd name="T26" fmla="*/ 7 w 253"/>
                    <a:gd name="T27" fmla="*/ 17 h 194"/>
                    <a:gd name="T28" fmla="*/ 13 w 253"/>
                    <a:gd name="T29" fmla="*/ 22 h 194"/>
                    <a:gd name="T30" fmla="*/ 18 w 253"/>
                    <a:gd name="T31" fmla="*/ 29 h 194"/>
                    <a:gd name="T32" fmla="*/ 24 w 253"/>
                    <a:gd name="T33" fmla="*/ 37 h 194"/>
                    <a:gd name="T34" fmla="*/ 28 w 253"/>
                    <a:gd name="T35" fmla="*/ 45 h 194"/>
                    <a:gd name="T36" fmla="*/ 31 w 253"/>
                    <a:gd name="T37" fmla="*/ 55 h 194"/>
                    <a:gd name="T38" fmla="*/ 33 w 253"/>
                    <a:gd name="T39" fmla="*/ 64 h 194"/>
                    <a:gd name="T40" fmla="*/ 35 w 253"/>
                    <a:gd name="T41" fmla="*/ 73 h 194"/>
                    <a:gd name="T42" fmla="*/ 39 w 253"/>
                    <a:gd name="T43" fmla="*/ 73 h 194"/>
                    <a:gd name="T44" fmla="*/ 43 w 253"/>
                    <a:gd name="T45" fmla="*/ 74 h 194"/>
                    <a:gd name="T46" fmla="*/ 47 w 253"/>
                    <a:gd name="T47" fmla="*/ 77 h 194"/>
                    <a:gd name="T48" fmla="*/ 52 w 253"/>
                    <a:gd name="T49" fmla="*/ 79 h 194"/>
                    <a:gd name="T50" fmla="*/ 57 w 253"/>
                    <a:gd name="T51" fmla="*/ 83 h 194"/>
                    <a:gd name="T52" fmla="*/ 62 w 253"/>
                    <a:gd name="T53" fmla="*/ 87 h 194"/>
                    <a:gd name="T54" fmla="*/ 66 w 253"/>
                    <a:gd name="T55" fmla="*/ 92 h 194"/>
                    <a:gd name="T56" fmla="*/ 69 w 253"/>
                    <a:gd name="T57" fmla="*/ 97 h 194"/>
                    <a:gd name="T58" fmla="*/ 72 w 253"/>
                    <a:gd name="T59" fmla="*/ 94 h 194"/>
                    <a:gd name="T60" fmla="*/ 77 w 253"/>
                    <a:gd name="T61" fmla="*/ 92 h 194"/>
                    <a:gd name="T62" fmla="*/ 83 w 253"/>
                    <a:gd name="T63" fmla="*/ 89 h 194"/>
                    <a:gd name="T64" fmla="*/ 90 w 253"/>
                    <a:gd name="T65" fmla="*/ 88 h 194"/>
                    <a:gd name="T66" fmla="*/ 98 w 253"/>
                    <a:gd name="T67" fmla="*/ 87 h 194"/>
                    <a:gd name="T68" fmla="*/ 107 w 253"/>
                    <a:gd name="T69" fmla="*/ 88 h 194"/>
                    <a:gd name="T70" fmla="*/ 116 w 253"/>
                    <a:gd name="T71" fmla="*/ 90 h 194"/>
                    <a:gd name="T72" fmla="*/ 127 w 253"/>
                    <a:gd name="T73" fmla="*/ 94 h 194"/>
                    <a:gd name="T74" fmla="*/ 124 w 253"/>
                    <a:gd name="T75" fmla="*/ 90 h 194"/>
                    <a:gd name="T76" fmla="*/ 120 w 253"/>
                    <a:gd name="T77" fmla="*/ 86 h 194"/>
                    <a:gd name="T78" fmla="*/ 118 w 253"/>
                    <a:gd name="T79" fmla="*/ 81 h 194"/>
                    <a:gd name="T80" fmla="*/ 116 w 253"/>
                    <a:gd name="T81" fmla="*/ 75 h 194"/>
                    <a:gd name="T82" fmla="*/ 115 w 253"/>
                    <a:gd name="T83" fmla="*/ 68 h 194"/>
                    <a:gd name="T84" fmla="*/ 115 w 253"/>
                    <a:gd name="T85" fmla="*/ 60 h 194"/>
                    <a:gd name="T86" fmla="*/ 118 w 253"/>
                    <a:gd name="T87" fmla="*/ 52 h 194"/>
                    <a:gd name="T88" fmla="*/ 122 w 253"/>
                    <a:gd name="T89" fmla="*/ 42 h 194"/>
                    <a:gd name="T90" fmla="*/ 116 w 253"/>
                    <a:gd name="T91" fmla="*/ 41 h 194"/>
                    <a:gd name="T92" fmla="*/ 109 w 253"/>
                    <a:gd name="T93" fmla="*/ 39 h 194"/>
                    <a:gd name="T94" fmla="*/ 104 w 253"/>
                    <a:gd name="T95" fmla="*/ 36 h 194"/>
                    <a:gd name="T96" fmla="*/ 99 w 253"/>
                    <a:gd name="T97" fmla="*/ 33 h 194"/>
                    <a:gd name="T98" fmla="*/ 94 w 253"/>
                    <a:gd name="T99" fmla="*/ 29 h 194"/>
                    <a:gd name="T100" fmla="*/ 90 w 253"/>
                    <a:gd name="T101" fmla="*/ 22 h 194"/>
                    <a:gd name="T102" fmla="*/ 89 w 253"/>
                    <a:gd name="T103" fmla="*/ 15 h 194"/>
                    <a:gd name="T104" fmla="*/ 88 w 253"/>
                    <a:gd name="T105" fmla="*/ 6 h 194"/>
                    <a:gd name="T106" fmla="*/ 85 w 253"/>
                    <a:gd name="T107" fmla="*/ 7 h 194"/>
                    <a:gd name="T108" fmla="*/ 81 w 253"/>
                    <a:gd name="T109" fmla="*/ 8 h 194"/>
                    <a:gd name="T110" fmla="*/ 78 w 253"/>
                    <a:gd name="T111" fmla="*/ 8 h 194"/>
                    <a:gd name="T112" fmla="*/ 74 w 253"/>
                    <a:gd name="T113" fmla="*/ 8 h 194"/>
                    <a:gd name="T114" fmla="*/ 70 w 253"/>
                    <a:gd name="T115" fmla="*/ 7 h 194"/>
                    <a:gd name="T116" fmla="*/ 66 w 253"/>
                    <a:gd name="T117" fmla="*/ 6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3"/>
                      </a:lnTo>
                      <a:lnTo>
                        <a:pt x="95" y="7"/>
                      </a:lnTo>
                      <a:lnTo>
                        <a:pt x="83" y="11"/>
                      </a:lnTo>
                      <a:lnTo>
                        <a:pt x="69" y="15"/>
                      </a:lnTo>
                      <a:lnTo>
                        <a:pt x="54" y="20"/>
                      </a:lnTo>
                      <a:lnTo>
                        <a:pt x="40" y="24"/>
                      </a:lnTo>
                      <a:lnTo>
                        <a:pt x="27" y="26"/>
                      </a:lnTo>
                      <a:lnTo>
                        <a:pt x="16" y="27"/>
                      </a:lnTo>
                      <a:lnTo>
                        <a:pt x="11" y="26"/>
                      </a:lnTo>
                      <a:lnTo>
                        <a:pt x="7" y="26"/>
                      </a:lnTo>
                      <a:lnTo>
                        <a:pt x="2" y="25"/>
                      </a:lnTo>
                      <a:lnTo>
                        <a:pt x="0" y="25"/>
                      </a:lnTo>
                      <a:lnTo>
                        <a:pt x="13" y="33"/>
                      </a:lnTo>
                      <a:lnTo>
                        <a:pt x="26" y="44"/>
                      </a:lnTo>
                      <a:lnTo>
                        <a:pt x="36" y="58"/>
                      </a:lnTo>
                      <a:lnTo>
                        <a:pt x="47" y="73"/>
                      </a:lnTo>
                      <a:lnTo>
                        <a:pt x="55" y="90"/>
                      </a:lnTo>
                      <a:lnTo>
                        <a:pt x="62" y="109"/>
                      </a:lnTo>
                      <a:lnTo>
                        <a:pt x="66" y="127"/>
                      </a:lnTo>
                      <a:lnTo>
                        <a:pt x="70" y="146"/>
                      </a:lnTo>
                      <a:lnTo>
                        <a:pt x="77" y="146"/>
                      </a:lnTo>
                      <a:lnTo>
                        <a:pt x="85" y="148"/>
                      </a:lnTo>
                      <a:lnTo>
                        <a:pt x="94" y="153"/>
                      </a:lnTo>
                      <a:lnTo>
                        <a:pt x="104" y="157"/>
                      </a:lnTo>
                      <a:lnTo>
                        <a:pt x="114" y="165"/>
                      </a:lnTo>
                      <a:lnTo>
                        <a:pt x="123" y="173"/>
                      </a:lnTo>
                      <a:lnTo>
                        <a:pt x="131" y="184"/>
                      </a:lnTo>
                      <a:lnTo>
                        <a:pt x="137" y="194"/>
                      </a:lnTo>
                      <a:lnTo>
                        <a:pt x="144" y="188"/>
                      </a:lnTo>
                      <a:lnTo>
                        <a:pt x="154" y="183"/>
                      </a:lnTo>
                      <a:lnTo>
                        <a:pt x="165" y="178"/>
                      </a:lnTo>
                      <a:lnTo>
                        <a:pt x="179" y="175"/>
                      </a:lnTo>
                      <a:lnTo>
                        <a:pt x="195" y="173"/>
                      </a:lnTo>
                      <a:lnTo>
                        <a:pt x="214" y="175"/>
                      </a:lnTo>
                      <a:lnTo>
                        <a:pt x="232" y="180"/>
                      </a:lnTo>
                      <a:lnTo>
                        <a:pt x="253" y="188"/>
                      </a:lnTo>
                      <a:lnTo>
                        <a:pt x="247" y="180"/>
                      </a:lnTo>
                      <a:lnTo>
                        <a:pt x="240" y="172"/>
                      </a:lnTo>
                      <a:lnTo>
                        <a:pt x="236" y="162"/>
                      </a:lnTo>
                      <a:lnTo>
                        <a:pt x="231" y="149"/>
                      </a:lnTo>
                      <a:lnTo>
                        <a:pt x="230" y="135"/>
                      </a:lnTo>
                      <a:lnTo>
                        <a:pt x="230" y="120"/>
                      </a:lnTo>
                      <a:lnTo>
                        <a:pt x="235" y="103"/>
                      </a:lnTo>
                      <a:lnTo>
                        <a:pt x="243" y="84"/>
                      </a:lnTo>
                      <a:lnTo>
                        <a:pt x="231" y="81"/>
                      </a:lnTo>
                      <a:lnTo>
                        <a:pt x="218" y="78"/>
                      </a:lnTo>
                      <a:lnTo>
                        <a:pt x="207" y="72"/>
                      </a:lnTo>
                      <a:lnTo>
                        <a:pt x="197" y="65"/>
                      </a:lnTo>
                      <a:lnTo>
                        <a:pt x="187" y="57"/>
                      </a:lnTo>
                      <a:lnTo>
                        <a:pt x="180" y="44"/>
                      </a:lnTo>
                      <a:lnTo>
                        <a:pt x="177" y="30"/>
                      </a:lnTo>
                      <a:lnTo>
                        <a:pt x="176" y="12"/>
                      </a:lnTo>
                      <a:lnTo>
                        <a:pt x="169" y="13"/>
                      </a:lnTo>
                      <a:lnTo>
                        <a:pt x="162" y="15"/>
                      </a:lnTo>
                      <a:lnTo>
                        <a:pt x="155" y="15"/>
                      </a:lnTo>
                      <a:lnTo>
                        <a:pt x="148" y="15"/>
                      </a:lnTo>
                      <a:lnTo>
                        <a:pt x="140" y="14"/>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8" name="Freeform 289">
                  <a:extLst>
                    <a:ext uri="{FF2B5EF4-FFF2-40B4-BE49-F238E27FC236}">
                      <a16:creationId xmlns:a16="http://schemas.microsoft.com/office/drawing/2014/main" id="{AE8D992D-9B0A-4EFE-B0CF-96121F903580}"/>
                    </a:ext>
                  </a:extLst>
                </p:cNvPr>
                <p:cNvSpPr>
                  <a:spLocks/>
                </p:cNvSpPr>
                <p:nvPr/>
              </p:nvSpPr>
              <p:spPr bwMode="auto">
                <a:xfrm>
                  <a:off x="351" y="22"/>
                  <a:ext cx="111" cy="138"/>
                </a:xfrm>
                <a:custGeom>
                  <a:avLst/>
                  <a:gdLst>
                    <a:gd name="T0" fmla="*/ 94 w 222"/>
                    <a:gd name="T1" fmla="*/ 67 h 274"/>
                    <a:gd name="T2" fmla="*/ 79 w 222"/>
                    <a:gd name="T3" fmla="*/ 68 h 274"/>
                    <a:gd name="T4" fmla="*/ 60 w 222"/>
                    <a:gd name="T5" fmla="*/ 75 h 274"/>
                    <a:gd name="T6" fmla="*/ 43 w 222"/>
                    <a:gd name="T7" fmla="*/ 90 h 274"/>
                    <a:gd name="T8" fmla="*/ 32 w 222"/>
                    <a:gd name="T9" fmla="*/ 115 h 274"/>
                    <a:gd name="T10" fmla="*/ 25 w 222"/>
                    <a:gd name="T11" fmla="*/ 130 h 274"/>
                    <a:gd name="T12" fmla="*/ 17 w 222"/>
                    <a:gd name="T13" fmla="*/ 133 h 274"/>
                    <a:gd name="T14" fmla="*/ 12 w 222"/>
                    <a:gd name="T15" fmla="*/ 134 h 274"/>
                    <a:gd name="T16" fmla="*/ 7 w 222"/>
                    <a:gd name="T17" fmla="*/ 136 h 274"/>
                    <a:gd name="T18" fmla="*/ 2 w 222"/>
                    <a:gd name="T19" fmla="*/ 137 h 274"/>
                    <a:gd name="T20" fmla="*/ 1 w 222"/>
                    <a:gd name="T21" fmla="*/ 137 h 274"/>
                    <a:gd name="T22" fmla="*/ 0 w 222"/>
                    <a:gd name="T23" fmla="*/ 136 h 274"/>
                    <a:gd name="T24" fmla="*/ 9 w 222"/>
                    <a:gd name="T25" fmla="*/ 132 h 274"/>
                    <a:gd name="T26" fmla="*/ 21 w 222"/>
                    <a:gd name="T27" fmla="*/ 118 h 274"/>
                    <a:gd name="T28" fmla="*/ 26 w 222"/>
                    <a:gd name="T29" fmla="*/ 101 h 274"/>
                    <a:gd name="T30" fmla="*/ 28 w 222"/>
                    <a:gd name="T31" fmla="*/ 87 h 274"/>
                    <a:gd name="T32" fmla="*/ 27 w 222"/>
                    <a:gd name="T33" fmla="*/ 77 h 274"/>
                    <a:gd name="T34" fmla="*/ 25 w 222"/>
                    <a:gd name="T35" fmla="*/ 65 h 274"/>
                    <a:gd name="T36" fmla="*/ 26 w 222"/>
                    <a:gd name="T37" fmla="*/ 58 h 274"/>
                    <a:gd name="T38" fmla="*/ 35 w 222"/>
                    <a:gd name="T39" fmla="*/ 52 h 274"/>
                    <a:gd name="T40" fmla="*/ 43 w 222"/>
                    <a:gd name="T41" fmla="*/ 42 h 274"/>
                    <a:gd name="T42" fmla="*/ 46 w 222"/>
                    <a:gd name="T43" fmla="*/ 31 h 274"/>
                    <a:gd name="T44" fmla="*/ 49 w 222"/>
                    <a:gd name="T45" fmla="*/ 24 h 274"/>
                    <a:gd name="T46" fmla="*/ 62 w 222"/>
                    <a:gd name="T47" fmla="*/ 20 h 274"/>
                    <a:gd name="T48" fmla="*/ 75 w 222"/>
                    <a:gd name="T49" fmla="*/ 13 h 274"/>
                    <a:gd name="T50" fmla="*/ 87 w 222"/>
                    <a:gd name="T51" fmla="*/ 4 h 274"/>
                    <a:gd name="T52" fmla="*/ 90 w 222"/>
                    <a:gd name="T53" fmla="*/ 5 h 274"/>
                    <a:gd name="T54" fmla="*/ 92 w 222"/>
                    <a:gd name="T55" fmla="*/ 19 h 274"/>
                    <a:gd name="T56" fmla="*/ 97 w 222"/>
                    <a:gd name="T57" fmla="*/ 31 h 274"/>
                    <a:gd name="T58" fmla="*/ 106 w 222"/>
                    <a:gd name="T59" fmla="*/ 42 h 274"/>
                    <a:gd name="T60" fmla="*/ 108 w 222"/>
                    <a:gd name="T61" fmla="*/ 46 h 274"/>
                    <a:gd name="T62" fmla="*/ 101 w 222"/>
                    <a:gd name="T63" fmla="*/ 49 h 274"/>
                    <a:gd name="T64" fmla="*/ 96 w 222"/>
                    <a:gd name="T65" fmla="*/ 54 h 274"/>
                    <a:gd name="T66" fmla="*/ 95 w 222"/>
                    <a:gd name="T67" fmla="*/ 62 h 2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4">
                      <a:moveTo>
                        <a:pt x="194" y="133"/>
                      </a:moveTo>
                      <a:lnTo>
                        <a:pt x="187" y="133"/>
                      </a:lnTo>
                      <a:lnTo>
                        <a:pt x="175" y="133"/>
                      </a:lnTo>
                      <a:lnTo>
                        <a:pt x="158" y="135"/>
                      </a:lnTo>
                      <a:lnTo>
                        <a:pt x="140" y="139"/>
                      </a:lnTo>
                      <a:lnTo>
                        <a:pt x="120" y="148"/>
                      </a:lnTo>
                      <a:lnTo>
                        <a:pt x="102" y="160"/>
                      </a:lnTo>
                      <a:lnTo>
                        <a:pt x="85" y="179"/>
                      </a:lnTo>
                      <a:lnTo>
                        <a:pt x="72" y="205"/>
                      </a:lnTo>
                      <a:lnTo>
                        <a:pt x="64" y="228"/>
                      </a:lnTo>
                      <a:lnTo>
                        <a:pt x="57" y="247"/>
                      </a:lnTo>
                      <a:lnTo>
                        <a:pt x="49" y="258"/>
                      </a:lnTo>
                      <a:lnTo>
                        <a:pt x="40" y="264"/>
                      </a:lnTo>
                      <a:lnTo>
                        <a:pt x="34" y="265"/>
                      </a:lnTo>
                      <a:lnTo>
                        <a:pt x="29" y="266"/>
                      </a:lnTo>
                      <a:lnTo>
                        <a:pt x="24" y="267"/>
                      </a:lnTo>
                      <a:lnTo>
                        <a:pt x="18" y="269"/>
                      </a:lnTo>
                      <a:lnTo>
                        <a:pt x="13" y="270"/>
                      </a:lnTo>
                      <a:lnTo>
                        <a:pt x="9" y="271"/>
                      </a:lnTo>
                      <a:lnTo>
                        <a:pt x="4" y="273"/>
                      </a:lnTo>
                      <a:lnTo>
                        <a:pt x="1" y="274"/>
                      </a:lnTo>
                      <a:lnTo>
                        <a:pt x="1" y="273"/>
                      </a:lnTo>
                      <a:lnTo>
                        <a:pt x="1" y="272"/>
                      </a:lnTo>
                      <a:lnTo>
                        <a:pt x="0" y="271"/>
                      </a:lnTo>
                      <a:lnTo>
                        <a:pt x="0" y="270"/>
                      </a:lnTo>
                      <a:lnTo>
                        <a:pt x="18" y="262"/>
                      </a:lnTo>
                      <a:lnTo>
                        <a:pt x="33" y="249"/>
                      </a:lnTo>
                      <a:lnTo>
                        <a:pt x="42" y="234"/>
                      </a:lnTo>
                      <a:lnTo>
                        <a:pt x="49" y="218"/>
                      </a:lnTo>
                      <a:lnTo>
                        <a:pt x="52" y="201"/>
                      </a:lnTo>
                      <a:lnTo>
                        <a:pt x="55" y="186"/>
                      </a:lnTo>
                      <a:lnTo>
                        <a:pt x="55" y="172"/>
                      </a:lnTo>
                      <a:lnTo>
                        <a:pt x="55" y="161"/>
                      </a:lnTo>
                      <a:lnTo>
                        <a:pt x="54" y="152"/>
                      </a:lnTo>
                      <a:lnTo>
                        <a:pt x="52" y="142"/>
                      </a:lnTo>
                      <a:lnTo>
                        <a:pt x="49" y="130"/>
                      </a:lnTo>
                      <a:lnTo>
                        <a:pt x="46" y="118"/>
                      </a:lnTo>
                      <a:lnTo>
                        <a:pt x="52" y="116"/>
                      </a:lnTo>
                      <a:lnTo>
                        <a:pt x="62" y="112"/>
                      </a:lnTo>
                      <a:lnTo>
                        <a:pt x="70" y="104"/>
                      </a:lnTo>
                      <a:lnTo>
                        <a:pt x="79" y="95"/>
                      </a:lnTo>
                      <a:lnTo>
                        <a:pt x="86" y="84"/>
                      </a:lnTo>
                      <a:lnTo>
                        <a:pt x="90" y="73"/>
                      </a:lnTo>
                      <a:lnTo>
                        <a:pt x="92" y="61"/>
                      </a:lnTo>
                      <a:lnTo>
                        <a:pt x="88" y="48"/>
                      </a:lnTo>
                      <a:lnTo>
                        <a:pt x="97" y="47"/>
                      </a:lnTo>
                      <a:lnTo>
                        <a:pt x="110" y="44"/>
                      </a:lnTo>
                      <a:lnTo>
                        <a:pt x="123" y="39"/>
                      </a:lnTo>
                      <a:lnTo>
                        <a:pt x="138" y="32"/>
                      </a:lnTo>
                      <a:lnTo>
                        <a:pt x="150" y="25"/>
                      </a:lnTo>
                      <a:lnTo>
                        <a:pt x="163" y="17"/>
                      </a:lnTo>
                      <a:lnTo>
                        <a:pt x="173" y="8"/>
                      </a:lnTo>
                      <a:lnTo>
                        <a:pt x="180" y="0"/>
                      </a:lnTo>
                      <a:lnTo>
                        <a:pt x="180" y="10"/>
                      </a:lnTo>
                      <a:lnTo>
                        <a:pt x="181" y="23"/>
                      </a:lnTo>
                      <a:lnTo>
                        <a:pt x="184" y="37"/>
                      </a:lnTo>
                      <a:lnTo>
                        <a:pt x="188" y="50"/>
                      </a:lnTo>
                      <a:lnTo>
                        <a:pt x="194" y="62"/>
                      </a:lnTo>
                      <a:lnTo>
                        <a:pt x="202" y="74"/>
                      </a:lnTo>
                      <a:lnTo>
                        <a:pt x="211" y="83"/>
                      </a:lnTo>
                      <a:lnTo>
                        <a:pt x="222" y="90"/>
                      </a:lnTo>
                      <a:lnTo>
                        <a:pt x="215" y="91"/>
                      </a:lnTo>
                      <a:lnTo>
                        <a:pt x="208" y="93"/>
                      </a:lnTo>
                      <a:lnTo>
                        <a:pt x="201" y="97"/>
                      </a:lnTo>
                      <a:lnTo>
                        <a:pt x="195" y="101"/>
                      </a:lnTo>
                      <a:lnTo>
                        <a:pt x="191" y="107"/>
                      </a:lnTo>
                      <a:lnTo>
                        <a:pt x="190" y="115"/>
                      </a:lnTo>
                      <a:lnTo>
                        <a:pt x="190" y="123"/>
                      </a:lnTo>
                      <a:lnTo>
                        <a:pt x="194" y="13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9" name="Freeform 290">
                  <a:extLst>
                    <a:ext uri="{FF2B5EF4-FFF2-40B4-BE49-F238E27FC236}">
                      <a16:creationId xmlns:a16="http://schemas.microsoft.com/office/drawing/2014/main" id="{B47D84B2-663E-4C31-8262-8E26EC4A5478}"/>
                    </a:ext>
                  </a:extLst>
                </p:cNvPr>
                <p:cNvSpPr>
                  <a:spLocks/>
                </p:cNvSpPr>
                <p:nvPr/>
              </p:nvSpPr>
              <p:spPr bwMode="auto">
                <a:xfrm>
                  <a:off x="315" y="25"/>
                  <a:ext cx="66" cy="132"/>
                </a:xfrm>
                <a:custGeom>
                  <a:avLst/>
                  <a:gdLst>
                    <a:gd name="T0" fmla="*/ 35 w 131"/>
                    <a:gd name="T1" fmla="*/ 130 h 265"/>
                    <a:gd name="T2" fmla="*/ 31 w 131"/>
                    <a:gd name="T3" fmla="*/ 126 h 265"/>
                    <a:gd name="T4" fmla="*/ 24 w 131"/>
                    <a:gd name="T5" fmla="*/ 126 h 265"/>
                    <a:gd name="T6" fmla="*/ 21 w 131"/>
                    <a:gd name="T7" fmla="*/ 125 h 265"/>
                    <a:gd name="T8" fmla="*/ 22 w 131"/>
                    <a:gd name="T9" fmla="*/ 121 h 265"/>
                    <a:gd name="T10" fmla="*/ 26 w 131"/>
                    <a:gd name="T11" fmla="*/ 117 h 265"/>
                    <a:gd name="T12" fmla="*/ 32 w 131"/>
                    <a:gd name="T13" fmla="*/ 115 h 265"/>
                    <a:gd name="T14" fmla="*/ 38 w 131"/>
                    <a:gd name="T15" fmla="*/ 113 h 265"/>
                    <a:gd name="T16" fmla="*/ 41 w 131"/>
                    <a:gd name="T17" fmla="*/ 110 h 265"/>
                    <a:gd name="T18" fmla="*/ 41 w 131"/>
                    <a:gd name="T19" fmla="*/ 107 h 265"/>
                    <a:gd name="T20" fmla="*/ 41 w 131"/>
                    <a:gd name="T21" fmla="*/ 104 h 265"/>
                    <a:gd name="T22" fmla="*/ 39 w 131"/>
                    <a:gd name="T23" fmla="*/ 102 h 265"/>
                    <a:gd name="T24" fmla="*/ 36 w 131"/>
                    <a:gd name="T25" fmla="*/ 99 h 265"/>
                    <a:gd name="T26" fmla="*/ 29 w 131"/>
                    <a:gd name="T27" fmla="*/ 99 h 265"/>
                    <a:gd name="T28" fmla="*/ 24 w 131"/>
                    <a:gd name="T29" fmla="*/ 102 h 265"/>
                    <a:gd name="T30" fmla="*/ 24 w 131"/>
                    <a:gd name="T31" fmla="*/ 106 h 265"/>
                    <a:gd name="T32" fmla="*/ 22 w 131"/>
                    <a:gd name="T33" fmla="*/ 110 h 265"/>
                    <a:gd name="T34" fmla="*/ 17 w 131"/>
                    <a:gd name="T35" fmla="*/ 114 h 265"/>
                    <a:gd name="T36" fmla="*/ 15 w 131"/>
                    <a:gd name="T37" fmla="*/ 114 h 265"/>
                    <a:gd name="T38" fmla="*/ 13 w 131"/>
                    <a:gd name="T39" fmla="*/ 112 h 265"/>
                    <a:gd name="T40" fmla="*/ 13 w 131"/>
                    <a:gd name="T41" fmla="*/ 109 h 265"/>
                    <a:gd name="T42" fmla="*/ 15 w 131"/>
                    <a:gd name="T43" fmla="*/ 104 h 265"/>
                    <a:gd name="T44" fmla="*/ 17 w 131"/>
                    <a:gd name="T45" fmla="*/ 100 h 265"/>
                    <a:gd name="T46" fmla="*/ 21 w 131"/>
                    <a:gd name="T47" fmla="*/ 96 h 265"/>
                    <a:gd name="T48" fmla="*/ 22 w 131"/>
                    <a:gd name="T49" fmla="*/ 92 h 265"/>
                    <a:gd name="T50" fmla="*/ 22 w 131"/>
                    <a:gd name="T51" fmla="*/ 91 h 265"/>
                    <a:gd name="T52" fmla="*/ 20 w 131"/>
                    <a:gd name="T53" fmla="*/ 88 h 265"/>
                    <a:gd name="T54" fmla="*/ 17 w 131"/>
                    <a:gd name="T55" fmla="*/ 85 h 265"/>
                    <a:gd name="T56" fmla="*/ 12 w 131"/>
                    <a:gd name="T57" fmla="*/ 84 h 265"/>
                    <a:gd name="T58" fmla="*/ 9 w 131"/>
                    <a:gd name="T59" fmla="*/ 84 h 265"/>
                    <a:gd name="T60" fmla="*/ 7 w 131"/>
                    <a:gd name="T61" fmla="*/ 85 h 265"/>
                    <a:gd name="T62" fmla="*/ 4 w 131"/>
                    <a:gd name="T63" fmla="*/ 87 h 265"/>
                    <a:gd name="T64" fmla="*/ 0 w 131"/>
                    <a:gd name="T65" fmla="*/ 76 h 265"/>
                    <a:gd name="T66" fmla="*/ 6 w 131"/>
                    <a:gd name="T67" fmla="*/ 50 h 265"/>
                    <a:gd name="T68" fmla="*/ 24 w 131"/>
                    <a:gd name="T69" fmla="*/ 26 h 265"/>
                    <a:gd name="T70" fmla="*/ 46 w 131"/>
                    <a:gd name="T71" fmla="*/ 9 h 265"/>
                    <a:gd name="T72" fmla="*/ 59 w 131"/>
                    <a:gd name="T73" fmla="*/ 2 h 265"/>
                    <a:gd name="T74" fmla="*/ 66 w 131"/>
                    <a:gd name="T75" fmla="*/ 0 h 265"/>
                    <a:gd name="T76" fmla="*/ 60 w 131"/>
                    <a:gd name="T77" fmla="*/ 8 h 265"/>
                    <a:gd name="T78" fmla="*/ 54 w 131"/>
                    <a:gd name="T79" fmla="*/ 23 h 265"/>
                    <a:gd name="T80" fmla="*/ 54 w 131"/>
                    <a:gd name="T81" fmla="*/ 36 h 265"/>
                    <a:gd name="T82" fmla="*/ 57 w 131"/>
                    <a:gd name="T83" fmla="*/ 49 h 265"/>
                    <a:gd name="T84" fmla="*/ 61 w 131"/>
                    <a:gd name="T85" fmla="*/ 62 h 265"/>
                    <a:gd name="T86" fmla="*/ 64 w 131"/>
                    <a:gd name="T87" fmla="*/ 73 h 265"/>
                    <a:gd name="T88" fmla="*/ 64 w 131"/>
                    <a:gd name="T89" fmla="*/ 83 h 265"/>
                    <a:gd name="T90" fmla="*/ 63 w 131"/>
                    <a:gd name="T91" fmla="*/ 98 h 265"/>
                    <a:gd name="T92" fmla="*/ 58 w 131"/>
                    <a:gd name="T93" fmla="*/ 114 h 265"/>
                    <a:gd name="T94" fmla="*/ 46 w 131"/>
                    <a:gd name="T95" fmla="*/ 128 h 2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5">
                      <a:moveTo>
                        <a:pt x="73" y="265"/>
                      </a:moveTo>
                      <a:lnTo>
                        <a:pt x="70" y="261"/>
                      </a:lnTo>
                      <a:lnTo>
                        <a:pt x="67" y="257"/>
                      </a:lnTo>
                      <a:lnTo>
                        <a:pt x="61" y="253"/>
                      </a:lnTo>
                      <a:lnTo>
                        <a:pt x="53" y="253"/>
                      </a:lnTo>
                      <a:lnTo>
                        <a:pt x="48" y="253"/>
                      </a:lnTo>
                      <a:lnTo>
                        <a:pt x="45" y="252"/>
                      </a:lnTo>
                      <a:lnTo>
                        <a:pt x="41" y="250"/>
                      </a:lnTo>
                      <a:lnTo>
                        <a:pt x="39" y="247"/>
                      </a:lnTo>
                      <a:lnTo>
                        <a:pt x="43" y="243"/>
                      </a:lnTo>
                      <a:lnTo>
                        <a:pt x="47" y="237"/>
                      </a:lnTo>
                      <a:lnTo>
                        <a:pt x="51" y="234"/>
                      </a:lnTo>
                      <a:lnTo>
                        <a:pt x="54" y="231"/>
                      </a:lnTo>
                      <a:lnTo>
                        <a:pt x="63" y="231"/>
                      </a:lnTo>
                      <a:lnTo>
                        <a:pt x="70" y="230"/>
                      </a:lnTo>
                      <a:lnTo>
                        <a:pt x="75" y="227"/>
                      </a:lnTo>
                      <a:lnTo>
                        <a:pt x="79" y="222"/>
                      </a:lnTo>
                      <a:lnTo>
                        <a:pt x="81" y="220"/>
                      </a:lnTo>
                      <a:lnTo>
                        <a:pt x="81" y="216"/>
                      </a:lnTo>
                      <a:lnTo>
                        <a:pt x="82" y="214"/>
                      </a:lnTo>
                      <a:lnTo>
                        <a:pt x="82" y="212"/>
                      </a:lnTo>
                      <a:lnTo>
                        <a:pt x="81" y="209"/>
                      </a:lnTo>
                      <a:lnTo>
                        <a:pt x="79" y="206"/>
                      </a:lnTo>
                      <a:lnTo>
                        <a:pt x="78" y="204"/>
                      </a:lnTo>
                      <a:lnTo>
                        <a:pt x="77" y="201"/>
                      </a:lnTo>
                      <a:lnTo>
                        <a:pt x="71" y="198"/>
                      </a:lnTo>
                      <a:lnTo>
                        <a:pt x="64" y="197"/>
                      </a:lnTo>
                      <a:lnTo>
                        <a:pt x="58" y="198"/>
                      </a:lnTo>
                      <a:lnTo>
                        <a:pt x="52" y="200"/>
                      </a:lnTo>
                      <a:lnTo>
                        <a:pt x="48" y="205"/>
                      </a:lnTo>
                      <a:lnTo>
                        <a:pt x="47" y="208"/>
                      </a:lnTo>
                      <a:lnTo>
                        <a:pt x="47" y="212"/>
                      </a:lnTo>
                      <a:lnTo>
                        <a:pt x="48" y="215"/>
                      </a:lnTo>
                      <a:lnTo>
                        <a:pt x="44" y="220"/>
                      </a:lnTo>
                      <a:lnTo>
                        <a:pt x="38" y="224"/>
                      </a:lnTo>
                      <a:lnTo>
                        <a:pt x="33" y="228"/>
                      </a:lnTo>
                      <a:lnTo>
                        <a:pt x="31" y="230"/>
                      </a:lnTo>
                      <a:lnTo>
                        <a:pt x="30" y="228"/>
                      </a:lnTo>
                      <a:lnTo>
                        <a:pt x="28" y="227"/>
                      </a:lnTo>
                      <a:lnTo>
                        <a:pt x="25" y="224"/>
                      </a:lnTo>
                      <a:lnTo>
                        <a:pt x="23" y="223"/>
                      </a:lnTo>
                      <a:lnTo>
                        <a:pt x="25" y="219"/>
                      </a:lnTo>
                      <a:lnTo>
                        <a:pt x="28" y="213"/>
                      </a:lnTo>
                      <a:lnTo>
                        <a:pt x="29" y="208"/>
                      </a:lnTo>
                      <a:lnTo>
                        <a:pt x="30" y="204"/>
                      </a:lnTo>
                      <a:lnTo>
                        <a:pt x="34" y="200"/>
                      </a:lnTo>
                      <a:lnTo>
                        <a:pt x="38" y="197"/>
                      </a:lnTo>
                      <a:lnTo>
                        <a:pt x="41" y="192"/>
                      </a:lnTo>
                      <a:lnTo>
                        <a:pt x="43" y="187"/>
                      </a:lnTo>
                      <a:lnTo>
                        <a:pt x="43" y="185"/>
                      </a:lnTo>
                      <a:lnTo>
                        <a:pt x="43" y="184"/>
                      </a:lnTo>
                      <a:lnTo>
                        <a:pt x="43" y="182"/>
                      </a:lnTo>
                      <a:lnTo>
                        <a:pt x="43" y="181"/>
                      </a:lnTo>
                      <a:lnTo>
                        <a:pt x="40" y="176"/>
                      </a:lnTo>
                      <a:lnTo>
                        <a:pt x="38" y="173"/>
                      </a:lnTo>
                      <a:lnTo>
                        <a:pt x="33" y="170"/>
                      </a:lnTo>
                      <a:lnTo>
                        <a:pt x="26" y="168"/>
                      </a:lnTo>
                      <a:lnTo>
                        <a:pt x="24" y="168"/>
                      </a:lnTo>
                      <a:lnTo>
                        <a:pt x="21" y="168"/>
                      </a:lnTo>
                      <a:lnTo>
                        <a:pt x="17" y="169"/>
                      </a:lnTo>
                      <a:lnTo>
                        <a:pt x="15" y="170"/>
                      </a:lnTo>
                      <a:lnTo>
                        <a:pt x="13" y="171"/>
                      </a:lnTo>
                      <a:lnTo>
                        <a:pt x="10" y="173"/>
                      </a:lnTo>
                      <a:lnTo>
                        <a:pt x="8" y="175"/>
                      </a:lnTo>
                      <a:lnTo>
                        <a:pt x="7" y="176"/>
                      </a:lnTo>
                      <a:lnTo>
                        <a:pt x="0" y="152"/>
                      </a:lnTo>
                      <a:lnTo>
                        <a:pt x="2" y="125"/>
                      </a:lnTo>
                      <a:lnTo>
                        <a:pt x="11" y="100"/>
                      </a:lnTo>
                      <a:lnTo>
                        <a:pt x="28" y="75"/>
                      </a:lnTo>
                      <a:lnTo>
                        <a:pt x="47" y="53"/>
                      </a:lnTo>
                      <a:lnTo>
                        <a:pt x="69" y="33"/>
                      </a:lnTo>
                      <a:lnTo>
                        <a:pt x="92" y="18"/>
                      </a:lnTo>
                      <a:lnTo>
                        <a:pt x="112" y="8"/>
                      </a:lnTo>
                      <a:lnTo>
                        <a:pt x="117" y="4"/>
                      </a:lnTo>
                      <a:lnTo>
                        <a:pt x="125" y="1"/>
                      </a:lnTo>
                      <a:lnTo>
                        <a:pt x="131" y="0"/>
                      </a:lnTo>
                      <a:lnTo>
                        <a:pt x="128" y="4"/>
                      </a:lnTo>
                      <a:lnTo>
                        <a:pt x="120" y="16"/>
                      </a:lnTo>
                      <a:lnTo>
                        <a:pt x="113" y="31"/>
                      </a:lnTo>
                      <a:lnTo>
                        <a:pt x="107" y="46"/>
                      </a:lnTo>
                      <a:lnTo>
                        <a:pt x="106" y="62"/>
                      </a:lnTo>
                      <a:lnTo>
                        <a:pt x="107" y="72"/>
                      </a:lnTo>
                      <a:lnTo>
                        <a:pt x="111" y="84"/>
                      </a:lnTo>
                      <a:lnTo>
                        <a:pt x="114" y="98"/>
                      </a:lnTo>
                      <a:lnTo>
                        <a:pt x="119" y="113"/>
                      </a:lnTo>
                      <a:lnTo>
                        <a:pt x="122" y="125"/>
                      </a:lnTo>
                      <a:lnTo>
                        <a:pt x="125" y="137"/>
                      </a:lnTo>
                      <a:lnTo>
                        <a:pt x="127" y="147"/>
                      </a:lnTo>
                      <a:lnTo>
                        <a:pt x="128" y="156"/>
                      </a:lnTo>
                      <a:lnTo>
                        <a:pt x="128" y="167"/>
                      </a:lnTo>
                      <a:lnTo>
                        <a:pt x="128" y="181"/>
                      </a:lnTo>
                      <a:lnTo>
                        <a:pt x="125" y="196"/>
                      </a:lnTo>
                      <a:lnTo>
                        <a:pt x="122" y="213"/>
                      </a:lnTo>
                      <a:lnTo>
                        <a:pt x="115" y="229"/>
                      </a:lnTo>
                      <a:lnTo>
                        <a:pt x="106" y="244"/>
                      </a:lnTo>
                      <a:lnTo>
                        <a:pt x="91" y="257"/>
                      </a:lnTo>
                      <a:lnTo>
                        <a:pt x="73"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0" name="Freeform 291">
                  <a:extLst>
                    <a:ext uri="{FF2B5EF4-FFF2-40B4-BE49-F238E27FC236}">
                      <a16:creationId xmlns:a16="http://schemas.microsoft.com/office/drawing/2014/main" id="{5FF8A479-0B5C-47CC-93D4-0898811EFFA3}"/>
                    </a:ext>
                  </a:extLst>
                </p:cNvPr>
                <p:cNvSpPr>
                  <a:spLocks/>
                </p:cNvSpPr>
                <p:nvPr/>
              </p:nvSpPr>
              <p:spPr bwMode="auto">
                <a:xfrm>
                  <a:off x="212" y="89"/>
                  <a:ext cx="320" cy="225"/>
                </a:xfrm>
                <a:custGeom>
                  <a:avLst/>
                  <a:gdLst>
                    <a:gd name="T0" fmla="*/ 148 w 640"/>
                    <a:gd name="T1" fmla="*/ 192 h 450"/>
                    <a:gd name="T2" fmla="*/ 131 w 640"/>
                    <a:gd name="T3" fmla="*/ 223 h 450"/>
                    <a:gd name="T4" fmla="*/ 116 w 640"/>
                    <a:gd name="T5" fmla="*/ 197 h 450"/>
                    <a:gd name="T6" fmla="*/ 97 w 640"/>
                    <a:gd name="T7" fmla="*/ 176 h 450"/>
                    <a:gd name="T8" fmla="*/ 91 w 640"/>
                    <a:gd name="T9" fmla="*/ 129 h 450"/>
                    <a:gd name="T10" fmla="*/ 104 w 640"/>
                    <a:gd name="T11" fmla="*/ 107 h 450"/>
                    <a:gd name="T12" fmla="*/ 115 w 640"/>
                    <a:gd name="T13" fmla="*/ 84 h 450"/>
                    <a:gd name="T14" fmla="*/ 108 w 640"/>
                    <a:gd name="T15" fmla="*/ 88 h 450"/>
                    <a:gd name="T16" fmla="*/ 99 w 640"/>
                    <a:gd name="T17" fmla="*/ 108 h 450"/>
                    <a:gd name="T18" fmla="*/ 66 w 640"/>
                    <a:gd name="T19" fmla="*/ 135 h 450"/>
                    <a:gd name="T20" fmla="*/ 40 w 640"/>
                    <a:gd name="T21" fmla="*/ 137 h 450"/>
                    <a:gd name="T22" fmla="*/ 24 w 640"/>
                    <a:gd name="T23" fmla="*/ 131 h 450"/>
                    <a:gd name="T24" fmla="*/ 0 w 640"/>
                    <a:gd name="T25" fmla="*/ 121 h 450"/>
                    <a:gd name="T26" fmla="*/ 20 w 640"/>
                    <a:gd name="T27" fmla="*/ 113 h 450"/>
                    <a:gd name="T28" fmla="*/ 38 w 640"/>
                    <a:gd name="T29" fmla="*/ 92 h 450"/>
                    <a:gd name="T30" fmla="*/ 73 w 640"/>
                    <a:gd name="T31" fmla="*/ 69 h 450"/>
                    <a:gd name="T32" fmla="*/ 94 w 640"/>
                    <a:gd name="T33" fmla="*/ 70 h 450"/>
                    <a:gd name="T34" fmla="*/ 98 w 640"/>
                    <a:gd name="T35" fmla="*/ 72 h 450"/>
                    <a:gd name="T36" fmla="*/ 93 w 640"/>
                    <a:gd name="T37" fmla="*/ 84 h 450"/>
                    <a:gd name="T38" fmla="*/ 96 w 640"/>
                    <a:gd name="T39" fmla="*/ 86 h 450"/>
                    <a:gd name="T40" fmla="*/ 108 w 640"/>
                    <a:gd name="T41" fmla="*/ 84 h 450"/>
                    <a:gd name="T42" fmla="*/ 106 w 640"/>
                    <a:gd name="T43" fmla="*/ 69 h 450"/>
                    <a:gd name="T44" fmla="*/ 110 w 640"/>
                    <a:gd name="T45" fmla="*/ 69 h 450"/>
                    <a:gd name="T46" fmla="*/ 116 w 640"/>
                    <a:gd name="T47" fmla="*/ 77 h 450"/>
                    <a:gd name="T48" fmla="*/ 131 w 640"/>
                    <a:gd name="T49" fmla="*/ 79 h 450"/>
                    <a:gd name="T50" fmla="*/ 142 w 640"/>
                    <a:gd name="T51" fmla="*/ 70 h 450"/>
                    <a:gd name="T52" fmla="*/ 154 w 640"/>
                    <a:gd name="T53" fmla="*/ 67 h 450"/>
                    <a:gd name="T54" fmla="*/ 172 w 640"/>
                    <a:gd name="T55" fmla="*/ 48 h 450"/>
                    <a:gd name="T56" fmla="*/ 210 w 640"/>
                    <a:gd name="T57" fmla="*/ 3 h 450"/>
                    <a:gd name="T58" fmla="*/ 240 w 640"/>
                    <a:gd name="T59" fmla="*/ 0 h 450"/>
                    <a:gd name="T60" fmla="*/ 264 w 640"/>
                    <a:gd name="T61" fmla="*/ 5 h 450"/>
                    <a:gd name="T62" fmla="*/ 290 w 640"/>
                    <a:gd name="T63" fmla="*/ 14 h 450"/>
                    <a:gd name="T64" fmla="*/ 315 w 640"/>
                    <a:gd name="T65" fmla="*/ 16 h 450"/>
                    <a:gd name="T66" fmla="*/ 311 w 640"/>
                    <a:gd name="T67" fmla="*/ 28 h 450"/>
                    <a:gd name="T68" fmla="*/ 277 w 640"/>
                    <a:gd name="T69" fmla="*/ 70 h 450"/>
                    <a:gd name="T70" fmla="*/ 246 w 640"/>
                    <a:gd name="T71" fmla="*/ 84 h 450"/>
                    <a:gd name="T72" fmla="*/ 213 w 640"/>
                    <a:gd name="T73" fmla="*/ 92 h 450"/>
                    <a:gd name="T74" fmla="*/ 182 w 640"/>
                    <a:gd name="T75" fmla="*/ 85 h 450"/>
                    <a:gd name="T76" fmla="*/ 166 w 640"/>
                    <a:gd name="T77" fmla="*/ 76 h 450"/>
                    <a:gd name="T78" fmla="*/ 154 w 640"/>
                    <a:gd name="T79" fmla="*/ 73 h 450"/>
                    <a:gd name="T80" fmla="*/ 142 w 640"/>
                    <a:gd name="T81" fmla="*/ 76 h 450"/>
                    <a:gd name="T82" fmla="*/ 143 w 640"/>
                    <a:gd name="T83" fmla="*/ 82 h 450"/>
                    <a:gd name="T84" fmla="*/ 157 w 640"/>
                    <a:gd name="T85" fmla="*/ 81 h 450"/>
                    <a:gd name="T86" fmla="*/ 173 w 640"/>
                    <a:gd name="T87" fmla="*/ 80 h 450"/>
                    <a:gd name="T88" fmla="*/ 205 w 640"/>
                    <a:gd name="T89" fmla="*/ 91 h 450"/>
                    <a:gd name="T90" fmla="*/ 232 w 640"/>
                    <a:gd name="T91" fmla="*/ 124 h 450"/>
                    <a:gd name="T92" fmla="*/ 241 w 640"/>
                    <a:gd name="T93" fmla="*/ 164 h 450"/>
                    <a:gd name="T94" fmla="*/ 224 w 640"/>
                    <a:gd name="T95" fmla="*/ 164 h 450"/>
                    <a:gd name="T96" fmla="*/ 187 w 640"/>
                    <a:gd name="T97" fmla="*/ 153 h 450"/>
                    <a:gd name="T98" fmla="*/ 163 w 640"/>
                    <a:gd name="T99" fmla="*/ 146 h 450"/>
                    <a:gd name="T100" fmla="*/ 145 w 640"/>
                    <a:gd name="T101" fmla="*/ 117 h 450"/>
                    <a:gd name="T102" fmla="*/ 139 w 640"/>
                    <a:gd name="T103" fmla="*/ 91 h 450"/>
                    <a:gd name="T104" fmla="*/ 126 w 640"/>
                    <a:gd name="T105" fmla="*/ 81 h 450"/>
                    <a:gd name="T106" fmla="*/ 119 w 640"/>
                    <a:gd name="T107" fmla="*/ 84 h 450"/>
                    <a:gd name="T108" fmla="*/ 126 w 640"/>
                    <a:gd name="T109" fmla="*/ 96 h 450"/>
                    <a:gd name="T110" fmla="*/ 149 w 640"/>
                    <a:gd name="T111" fmla="*/ 125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6"/>
                      </a:moveTo>
                      <a:lnTo>
                        <a:pt x="312" y="298"/>
                      </a:lnTo>
                      <a:lnTo>
                        <a:pt x="312" y="330"/>
                      </a:lnTo>
                      <a:lnTo>
                        <a:pt x="306" y="360"/>
                      </a:lnTo>
                      <a:lnTo>
                        <a:pt x="296" y="383"/>
                      </a:lnTo>
                      <a:lnTo>
                        <a:pt x="284" y="401"/>
                      </a:lnTo>
                      <a:lnTo>
                        <a:pt x="275" y="417"/>
                      </a:lnTo>
                      <a:lnTo>
                        <a:pt x="268" y="432"/>
                      </a:lnTo>
                      <a:lnTo>
                        <a:pt x="262" y="450"/>
                      </a:lnTo>
                      <a:lnTo>
                        <a:pt x="261" y="445"/>
                      </a:lnTo>
                      <a:lnTo>
                        <a:pt x="258" y="435"/>
                      </a:lnTo>
                      <a:lnTo>
                        <a:pt x="253" y="425"/>
                      </a:lnTo>
                      <a:lnTo>
                        <a:pt x="247" y="415"/>
                      </a:lnTo>
                      <a:lnTo>
                        <a:pt x="240" y="403"/>
                      </a:lnTo>
                      <a:lnTo>
                        <a:pt x="232" y="393"/>
                      </a:lnTo>
                      <a:lnTo>
                        <a:pt x="224" y="382"/>
                      </a:lnTo>
                      <a:lnTo>
                        <a:pt x="216" y="375"/>
                      </a:lnTo>
                      <a:lnTo>
                        <a:pt x="207" y="368"/>
                      </a:lnTo>
                      <a:lnTo>
                        <a:pt x="200" y="360"/>
                      </a:lnTo>
                      <a:lnTo>
                        <a:pt x="194" y="352"/>
                      </a:lnTo>
                      <a:lnTo>
                        <a:pt x="190" y="344"/>
                      </a:lnTo>
                      <a:lnTo>
                        <a:pt x="181" y="319"/>
                      </a:lnTo>
                      <a:lnTo>
                        <a:pt x="178" y="295"/>
                      </a:lnTo>
                      <a:lnTo>
                        <a:pt x="179" y="273"/>
                      </a:lnTo>
                      <a:lnTo>
                        <a:pt x="182" y="257"/>
                      </a:lnTo>
                      <a:lnTo>
                        <a:pt x="185" y="249"/>
                      </a:lnTo>
                      <a:lnTo>
                        <a:pt x="190" y="239"/>
                      </a:lnTo>
                      <a:lnTo>
                        <a:pt x="194" y="230"/>
                      </a:lnTo>
                      <a:lnTo>
                        <a:pt x="201" y="222"/>
                      </a:lnTo>
                      <a:lnTo>
                        <a:pt x="208" y="213"/>
                      </a:lnTo>
                      <a:lnTo>
                        <a:pt x="215" y="202"/>
                      </a:lnTo>
                      <a:lnTo>
                        <a:pt x="221" y="192"/>
                      </a:lnTo>
                      <a:lnTo>
                        <a:pt x="227" y="182"/>
                      </a:lnTo>
                      <a:lnTo>
                        <a:pt x="229" y="175"/>
                      </a:lnTo>
                      <a:lnTo>
                        <a:pt x="230" y="167"/>
                      </a:lnTo>
                      <a:lnTo>
                        <a:pt x="229" y="161"/>
                      </a:lnTo>
                      <a:lnTo>
                        <a:pt x="227" y="160"/>
                      </a:lnTo>
                      <a:lnTo>
                        <a:pt x="221" y="163"/>
                      </a:lnTo>
                      <a:lnTo>
                        <a:pt x="217" y="169"/>
                      </a:lnTo>
                      <a:lnTo>
                        <a:pt x="215" y="176"/>
                      </a:lnTo>
                      <a:lnTo>
                        <a:pt x="213" y="182"/>
                      </a:lnTo>
                      <a:lnTo>
                        <a:pt x="211" y="191"/>
                      </a:lnTo>
                      <a:lnTo>
                        <a:pt x="207" y="200"/>
                      </a:lnTo>
                      <a:lnTo>
                        <a:pt x="202" y="208"/>
                      </a:lnTo>
                      <a:lnTo>
                        <a:pt x="198" y="216"/>
                      </a:lnTo>
                      <a:lnTo>
                        <a:pt x="188" y="231"/>
                      </a:lnTo>
                      <a:lnTo>
                        <a:pt x="175" y="244"/>
                      </a:lnTo>
                      <a:lnTo>
                        <a:pt x="161" y="255"/>
                      </a:lnTo>
                      <a:lnTo>
                        <a:pt x="147" y="264"/>
                      </a:lnTo>
                      <a:lnTo>
                        <a:pt x="132" y="269"/>
                      </a:lnTo>
                      <a:lnTo>
                        <a:pt x="117" y="274"/>
                      </a:lnTo>
                      <a:lnTo>
                        <a:pt x="103" y="276"/>
                      </a:lnTo>
                      <a:lnTo>
                        <a:pt x="90" y="276"/>
                      </a:lnTo>
                      <a:lnTo>
                        <a:pt x="85" y="275"/>
                      </a:lnTo>
                      <a:lnTo>
                        <a:pt x="80" y="274"/>
                      </a:lnTo>
                      <a:lnTo>
                        <a:pt x="76" y="274"/>
                      </a:lnTo>
                      <a:lnTo>
                        <a:pt x="72" y="273"/>
                      </a:lnTo>
                      <a:lnTo>
                        <a:pt x="64" y="269"/>
                      </a:lnTo>
                      <a:lnTo>
                        <a:pt x="56" y="266"/>
                      </a:lnTo>
                      <a:lnTo>
                        <a:pt x="48" y="262"/>
                      </a:lnTo>
                      <a:lnTo>
                        <a:pt x="40" y="258"/>
                      </a:lnTo>
                      <a:lnTo>
                        <a:pt x="32" y="254"/>
                      </a:lnTo>
                      <a:lnTo>
                        <a:pt x="22" y="250"/>
                      </a:lnTo>
                      <a:lnTo>
                        <a:pt x="11" y="245"/>
                      </a:lnTo>
                      <a:lnTo>
                        <a:pt x="0" y="241"/>
                      </a:lnTo>
                      <a:lnTo>
                        <a:pt x="7" y="238"/>
                      </a:lnTo>
                      <a:lnTo>
                        <a:pt x="14" y="236"/>
                      </a:lnTo>
                      <a:lnTo>
                        <a:pt x="23" y="234"/>
                      </a:lnTo>
                      <a:lnTo>
                        <a:pt x="32" y="230"/>
                      </a:lnTo>
                      <a:lnTo>
                        <a:pt x="40" y="226"/>
                      </a:lnTo>
                      <a:lnTo>
                        <a:pt x="48" y="221"/>
                      </a:lnTo>
                      <a:lnTo>
                        <a:pt x="55" y="214"/>
                      </a:lnTo>
                      <a:lnTo>
                        <a:pt x="60" y="207"/>
                      </a:lnTo>
                      <a:lnTo>
                        <a:pt x="67" y="196"/>
                      </a:lnTo>
                      <a:lnTo>
                        <a:pt x="75" y="183"/>
                      </a:lnTo>
                      <a:lnTo>
                        <a:pt x="86" y="170"/>
                      </a:lnTo>
                      <a:lnTo>
                        <a:pt x="99" y="157"/>
                      </a:lnTo>
                      <a:lnTo>
                        <a:pt x="113" y="148"/>
                      </a:lnTo>
                      <a:lnTo>
                        <a:pt x="128" y="141"/>
                      </a:lnTo>
                      <a:lnTo>
                        <a:pt x="145" y="138"/>
                      </a:lnTo>
                      <a:lnTo>
                        <a:pt x="161" y="140"/>
                      </a:lnTo>
                      <a:lnTo>
                        <a:pt x="168" y="144"/>
                      </a:lnTo>
                      <a:lnTo>
                        <a:pt x="176" y="144"/>
                      </a:lnTo>
                      <a:lnTo>
                        <a:pt x="183" y="143"/>
                      </a:lnTo>
                      <a:lnTo>
                        <a:pt x="188" y="139"/>
                      </a:lnTo>
                      <a:lnTo>
                        <a:pt x="191" y="137"/>
                      </a:lnTo>
                      <a:lnTo>
                        <a:pt x="194" y="137"/>
                      </a:lnTo>
                      <a:lnTo>
                        <a:pt x="198" y="137"/>
                      </a:lnTo>
                      <a:lnTo>
                        <a:pt x="201" y="138"/>
                      </a:lnTo>
                      <a:lnTo>
                        <a:pt x="196" y="143"/>
                      </a:lnTo>
                      <a:lnTo>
                        <a:pt x="191" y="149"/>
                      </a:lnTo>
                      <a:lnTo>
                        <a:pt x="186" y="156"/>
                      </a:lnTo>
                      <a:lnTo>
                        <a:pt x="185" y="163"/>
                      </a:lnTo>
                      <a:lnTo>
                        <a:pt x="185" y="164"/>
                      </a:lnTo>
                      <a:lnTo>
                        <a:pt x="186" y="167"/>
                      </a:lnTo>
                      <a:lnTo>
                        <a:pt x="186" y="168"/>
                      </a:lnTo>
                      <a:lnTo>
                        <a:pt x="188" y="169"/>
                      </a:lnTo>
                      <a:lnTo>
                        <a:pt x="189" y="170"/>
                      </a:lnTo>
                      <a:lnTo>
                        <a:pt x="191" y="171"/>
                      </a:lnTo>
                      <a:lnTo>
                        <a:pt x="192" y="171"/>
                      </a:lnTo>
                      <a:lnTo>
                        <a:pt x="193" y="172"/>
                      </a:lnTo>
                      <a:lnTo>
                        <a:pt x="199" y="174"/>
                      </a:lnTo>
                      <a:lnTo>
                        <a:pt x="206" y="172"/>
                      </a:lnTo>
                      <a:lnTo>
                        <a:pt x="211" y="170"/>
                      </a:lnTo>
                      <a:lnTo>
                        <a:pt x="215" y="167"/>
                      </a:lnTo>
                      <a:lnTo>
                        <a:pt x="217" y="160"/>
                      </a:lnTo>
                      <a:lnTo>
                        <a:pt x="219" y="153"/>
                      </a:lnTo>
                      <a:lnTo>
                        <a:pt x="216" y="147"/>
                      </a:lnTo>
                      <a:lnTo>
                        <a:pt x="214" y="141"/>
                      </a:lnTo>
                      <a:lnTo>
                        <a:pt x="212" y="138"/>
                      </a:lnTo>
                      <a:lnTo>
                        <a:pt x="212" y="136"/>
                      </a:lnTo>
                      <a:lnTo>
                        <a:pt x="214" y="134"/>
                      </a:lnTo>
                      <a:lnTo>
                        <a:pt x="216" y="133"/>
                      </a:lnTo>
                      <a:lnTo>
                        <a:pt x="217" y="134"/>
                      </a:lnTo>
                      <a:lnTo>
                        <a:pt x="219" y="137"/>
                      </a:lnTo>
                      <a:lnTo>
                        <a:pt x="220" y="140"/>
                      </a:lnTo>
                      <a:lnTo>
                        <a:pt x="221" y="145"/>
                      </a:lnTo>
                      <a:lnTo>
                        <a:pt x="222" y="149"/>
                      </a:lnTo>
                      <a:lnTo>
                        <a:pt x="227" y="154"/>
                      </a:lnTo>
                      <a:lnTo>
                        <a:pt x="232" y="154"/>
                      </a:lnTo>
                      <a:lnTo>
                        <a:pt x="242" y="149"/>
                      </a:lnTo>
                      <a:lnTo>
                        <a:pt x="245" y="153"/>
                      </a:lnTo>
                      <a:lnTo>
                        <a:pt x="250" y="155"/>
                      </a:lnTo>
                      <a:lnTo>
                        <a:pt x="255" y="157"/>
                      </a:lnTo>
                      <a:lnTo>
                        <a:pt x="261" y="157"/>
                      </a:lnTo>
                      <a:lnTo>
                        <a:pt x="266" y="156"/>
                      </a:lnTo>
                      <a:lnTo>
                        <a:pt x="272" y="154"/>
                      </a:lnTo>
                      <a:lnTo>
                        <a:pt x="276" y="148"/>
                      </a:lnTo>
                      <a:lnTo>
                        <a:pt x="280" y="141"/>
                      </a:lnTo>
                      <a:lnTo>
                        <a:pt x="283" y="140"/>
                      </a:lnTo>
                      <a:lnTo>
                        <a:pt x="288" y="138"/>
                      </a:lnTo>
                      <a:lnTo>
                        <a:pt x="292" y="137"/>
                      </a:lnTo>
                      <a:lnTo>
                        <a:pt x="297" y="136"/>
                      </a:lnTo>
                      <a:lnTo>
                        <a:pt x="303" y="134"/>
                      </a:lnTo>
                      <a:lnTo>
                        <a:pt x="308" y="133"/>
                      </a:lnTo>
                      <a:lnTo>
                        <a:pt x="313" y="132"/>
                      </a:lnTo>
                      <a:lnTo>
                        <a:pt x="319" y="131"/>
                      </a:lnTo>
                      <a:lnTo>
                        <a:pt x="328" y="125"/>
                      </a:lnTo>
                      <a:lnTo>
                        <a:pt x="336" y="114"/>
                      </a:lnTo>
                      <a:lnTo>
                        <a:pt x="343" y="95"/>
                      </a:lnTo>
                      <a:lnTo>
                        <a:pt x="351" y="72"/>
                      </a:lnTo>
                      <a:lnTo>
                        <a:pt x="364" y="46"/>
                      </a:lnTo>
                      <a:lnTo>
                        <a:pt x="381" y="27"/>
                      </a:lnTo>
                      <a:lnTo>
                        <a:pt x="399" y="15"/>
                      </a:lnTo>
                      <a:lnTo>
                        <a:pt x="419" y="6"/>
                      </a:lnTo>
                      <a:lnTo>
                        <a:pt x="437" y="2"/>
                      </a:lnTo>
                      <a:lnTo>
                        <a:pt x="454" y="0"/>
                      </a:lnTo>
                      <a:lnTo>
                        <a:pt x="466" y="0"/>
                      </a:lnTo>
                      <a:lnTo>
                        <a:pt x="473" y="0"/>
                      </a:lnTo>
                      <a:lnTo>
                        <a:pt x="479" y="0"/>
                      </a:lnTo>
                      <a:lnTo>
                        <a:pt x="486" y="1"/>
                      </a:lnTo>
                      <a:lnTo>
                        <a:pt x="495" y="2"/>
                      </a:lnTo>
                      <a:lnTo>
                        <a:pt x="505" y="3"/>
                      </a:lnTo>
                      <a:lnTo>
                        <a:pt x="517" y="6"/>
                      </a:lnTo>
                      <a:lnTo>
                        <a:pt x="527" y="9"/>
                      </a:lnTo>
                      <a:lnTo>
                        <a:pt x="539" y="13"/>
                      </a:lnTo>
                      <a:lnTo>
                        <a:pt x="548" y="18"/>
                      </a:lnTo>
                      <a:lnTo>
                        <a:pt x="557" y="23"/>
                      </a:lnTo>
                      <a:lnTo>
                        <a:pt x="568" y="26"/>
                      </a:lnTo>
                      <a:lnTo>
                        <a:pt x="579" y="28"/>
                      </a:lnTo>
                      <a:lnTo>
                        <a:pt x="589" y="31"/>
                      </a:lnTo>
                      <a:lnTo>
                        <a:pt x="601" y="32"/>
                      </a:lnTo>
                      <a:lnTo>
                        <a:pt x="611" y="32"/>
                      </a:lnTo>
                      <a:lnTo>
                        <a:pt x="621" y="32"/>
                      </a:lnTo>
                      <a:lnTo>
                        <a:pt x="630" y="31"/>
                      </a:lnTo>
                      <a:lnTo>
                        <a:pt x="640" y="31"/>
                      </a:lnTo>
                      <a:lnTo>
                        <a:pt x="640" y="34"/>
                      </a:lnTo>
                      <a:lnTo>
                        <a:pt x="636" y="39"/>
                      </a:lnTo>
                      <a:lnTo>
                        <a:pt x="631" y="43"/>
                      </a:lnTo>
                      <a:lnTo>
                        <a:pt x="622" y="56"/>
                      </a:lnTo>
                      <a:lnTo>
                        <a:pt x="610" y="72"/>
                      </a:lnTo>
                      <a:lnTo>
                        <a:pt x="596" y="91"/>
                      </a:lnTo>
                      <a:lnTo>
                        <a:pt x="583" y="108"/>
                      </a:lnTo>
                      <a:lnTo>
                        <a:pt x="568" y="125"/>
                      </a:lnTo>
                      <a:lnTo>
                        <a:pt x="553" y="140"/>
                      </a:lnTo>
                      <a:lnTo>
                        <a:pt x="538" y="152"/>
                      </a:lnTo>
                      <a:lnTo>
                        <a:pt x="524" y="157"/>
                      </a:lnTo>
                      <a:lnTo>
                        <a:pt x="515" y="160"/>
                      </a:lnTo>
                      <a:lnTo>
                        <a:pt x="504" y="164"/>
                      </a:lnTo>
                      <a:lnTo>
                        <a:pt x="492" y="168"/>
                      </a:lnTo>
                      <a:lnTo>
                        <a:pt x="478" y="172"/>
                      </a:lnTo>
                      <a:lnTo>
                        <a:pt x="463" y="177"/>
                      </a:lnTo>
                      <a:lnTo>
                        <a:pt x="449" y="181"/>
                      </a:lnTo>
                      <a:lnTo>
                        <a:pt x="436" y="183"/>
                      </a:lnTo>
                      <a:lnTo>
                        <a:pt x="425" y="184"/>
                      </a:lnTo>
                      <a:lnTo>
                        <a:pt x="414" y="183"/>
                      </a:lnTo>
                      <a:lnTo>
                        <a:pt x="402" y="181"/>
                      </a:lnTo>
                      <a:lnTo>
                        <a:pt x="388" y="177"/>
                      </a:lnTo>
                      <a:lnTo>
                        <a:pt x="375" y="172"/>
                      </a:lnTo>
                      <a:lnTo>
                        <a:pt x="364" y="169"/>
                      </a:lnTo>
                      <a:lnTo>
                        <a:pt x="353" y="164"/>
                      </a:lnTo>
                      <a:lnTo>
                        <a:pt x="345" y="161"/>
                      </a:lnTo>
                      <a:lnTo>
                        <a:pt x="341" y="159"/>
                      </a:lnTo>
                      <a:lnTo>
                        <a:pt x="336" y="155"/>
                      </a:lnTo>
                      <a:lnTo>
                        <a:pt x="331" y="152"/>
                      </a:lnTo>
                      <a:lnTo>
                        <a:pt x="326" y="148"/>
                      </a:lnTo>
                      <a:lnTo>
                        <a:pt x="321" y="145"/>
                      </a:lnTo>
                      <a:lnTo>
                        <a:pt x="318" y="144"/>
                      </a:lnTo>
                      <a:lnTo>
                        <a:pt x="313" y="144"/>
                      </a:lnTo>
                      <a:lnTo>
                        <a:pt x="308" y="145"/>
                      </a:lnTo>
                      <a:lnTo>
                        <a:pt x="303" y="145"/>
                      </a:lnTo>
                      <a:lnTo>
                        <a:pt x="296" y="147"/>
                      </a:lnTo>
                      <a:lnTo>
                        <a:pt x="291" y="148"/>
                      </a:lnTo>
                      <a:lnTo>
                        <a:pt x="287" y="149"/>
                      </a:lnTo>
                      <a:lnTo>
                        <a:pt x="283" y="152"/>
                      </a:lnTo>
                      <a:lnTo>
                        <a:pt x="280" y="155"/>
                      </a:lnTo>
                      <a:lnTo>
                        <a:pt x="279" y="157"/>
                      </a:lnTo>
                      <a:lnTo>
                        <a:pt x="280" y="160"/>
                      </a:lnTo>
                      <a:lnTo>
                        <a:pt x="283" y="162"/>
                      </a:lnTo>
                      <a:lnTo>
                        <a:pt x="285" y="163"/>
                      </a:lnTo>
                      <a:lnTo>
                        <a:pt x="290" y="163"/>
                      </a:lnTo>
                      <a:lnTo>
                        <a:pt x="295" y="163"/>
                      </a:lnTo>
                      <a:lnTo>
                        <a:pt x="300" y="163"/>
                      </a:lnTo>
                      <a:lnTo>
                        <a:pt x="307" y="162"/>
                      </a:lnTo>
                      <a:lnTo>
                        <a:pt x="313" y="162"/>
                      </a:lnTo>
                      <a:lnTo>
                        <a:pt x="320" y="161"/>
                      </a:lnTo>
                      <a:lnTo>
                        <a:pt x="327" y="160"/>
                      </a:lnTo>
                      <a:lnTo>
                        <a:pt x="333" y="159"/>
                      </a:lnTo>
                      <a:lnTo>
                        <a:pt x="340" y="159"/>
                      </a:lnTo>
                      <a:lnTo>
                        <a:pt x="346" y="160"/>
                      </a:lnTo>
                      <a:lnTo>
                        <a:pt x="355" y="161"/>
                      </a:lnTo>
                      <a:lnTo>
                        <a:pt x="365" y="163"/>
                      </a:lnTo>
                      <a:lnTo>
                        <a:pt x="376" y="168"/>
                      </a:lnTo>
                      <a:lnTo>
                        <a:pt x="391" y="174"/>
                      </a:lnTo>
                      <a:lnTo>
                        <a:pt x="409" y="182"/>
                      </a:lnTo>
                      <a:lnTo>
                        <a:pt x="422" y="190"/>
                      </a:lnTo>
                      <a:lnTo>
                        <a:pt x="435" y="201"/>
                      </a:lnTo>
                      <a:lnTo>
                        <a:pt x="445" y="215"/>
                      </a:lnTo>
                      <a:lnTo>
                        <a:pt x="456" y="230"/>
                      </a:lnTo>
                      <a:lnTo>
                        <a:pt x="464" y="247"/>
                      </a:lnTo>
                      <a:lnTo>
                        <a:pt x="471" y="266"/>
                      </a:lnTo>
                      <a:lnTo>
                        <a:pt x="475" y="284"/>
                      </a:lnTo>
                      <a:lnTo>
                        <a:pt x="479" y="303"/>
                      </a:lnTo>
                      <a:lnTo>
                        <a:pt x="480" y="315"/>
                      </a:lnTo>
                      <a:lnTo>
                        <a:pt x="481" y="328"/>
                      </a:lnTo>
                      <a:lnTo>
                        <a:pt x="481" y="340"/>
                      </a:lnTo>
                      <a:lnTo>
                        <a:pt x="480" y="351"/>
                      </a:lnTo>
                      <a:lnTo>
                        <a:pt x="472" y="342"/>
                      </a:lnTo>
                      <a:lnTo>
                        <a:pt x="462" y="335"/>
                      </a:lnTo>
                      <a:lnTo>
                        <a:pt x="448" y="327"/>
                      </a:lnTo>
                      <a:lnTo>
                        <a:pt x="433" y="321"/>
                      </a:lnTo>
                      <a:lnTo>
                        <a:pt x="417" y="317"/>
                      </a:lnTo>
                      <a:lnTo>
                        <a:pt x="401" y="312"/>
                      </a:lnTo>
                      <a:lnTo>
                        <a:pt x="386" y="309"/>
                      </a:lnTo>
                      <a:lnTo>
                        <a:pt x="373" y="306"/>
                      </a:lnTo>
                      <a:lnTo>
                        <a:pt x="365" y="305"/>
                      </a:lnTo>
                      <a:lnTo>
                        <a:pt x="355" y="303"/>
                      </a:lnTo>
                      <a:lnTo>
                        <a:pt x="345" y="300"/>
                      </a:lnTo>
                      <a:lnTo>
                        <a:pt x="335" y="297"/>
                      </a:lnTo>
                      <a:lnTo>
                        <a:pt x="326" y="291"/>
                      </a:lnTo>
                      <a:lnTo>
                        <a:pt x="317" y="284"/>
                      </a:lnTo>
                      <a:lnTo>
                        <a:pt x="310" y="275"/>
                      </a:lnTo>
                      <a:lnTo>
                        <a:pt x="304" y="264"/>
                      </a:lnTo>
                      <a:lnTo>
                        <a:pt x="297" y="246"/>
                      </a:lnTo>
                      <a:lnTo>
                        <a:pt x="289" y="234"/>
                      </a:lnTo>
                      <a:lnTo>
                        <a:pt x="284" y="219"/>
                      </a:lnTo>
                      <a:lnTo>
                        <a:pt x="284" y="198"/>
                      </a:lnTo>
                      <a:lnTo>
                        <a:pt x="284" y="192"/>
                      </a:lnTo>
                      <a:lnTo>
                        <a:pt x="281" y="186"/>
                      </a:lnTo>
                      <a:lnTo>
                        <a:pt x="277" y="181"/>
                      </a:lnTo>
                      <a:lnTo>
                        <a:pt x="272" y="176"/>
                      </a:lnTo>
                      <a:lnTo>
                        <a:pt x="266" y="171"/>
                      </a:lnTo>
                      <a:lnTo>
                        <a:pt x="260" y="168"/>
                      </a:lnTo>
                      <a:lnTo>
                        <a:pt x="255" y="164"/>
                      </a:lnTo>
                      <a:lnTo>
                        <a:pt x="251" y="162"/>
                      </a:lnTo>
                      <a:lnTo>
                        <a:pt x="245" y="160"/>
                      </a:lnTo>
                      <a:lnTo>
                        <a:pt x="240" y="159"/>
                      </a:lnTo>
                      <a:lnTo>
                        <a:pt x="237" y="159"/>
                      </a:lnTo>
                      <a:lnTo>
                        <a:pt x="236" y="162"/>
                      </a:lnTo>
                      <a:lnTo>
                        <a:pt x="237" y="167"/>
                      </a:lnTo>
                      <a:lnTo>
                        <a:pt x="237" y="171"/>
                      </a:lnTo>
                      <a:lnTo>
                        <a:pt x="238" y="177"/>
                      </a:lnTo>
                      <a:lnTo>
                        <a:pt x="240" y="182"/>
                      </a:lnTo>
                      <a:lnTo>
                        <a:pt x="244" y="185"/>
                      </a:lnTo>
                      <a:lnTo>
                        <a:pt x="251" y="191"/>
                      </a:lnTo>
                      <a:lnTo>
                        <a:pt x="259" y="199"/>
                      </a:lnTo>
                      <a:lnTo>
                        <a:pt x="269" y="208"/>
                      </a:lnTo>
                      <a:lnTo>
                        <a:pt x="280" y="220"/>
                      </a:lnTo>
                      <a:lnTo>
                        <a:pt x="290" y="234"/>
                      </a:lnTo>
                      <a:lnTo>
                        <a:pt x="298" y="249"/>
                      </a:lnTo>
                      <a:lnTo>
                        <a:pt x="305"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1" name="Freeform 292">
                  <a:extLst>
                    <a:ext uri="{FF2B5EF4-FFF2-40B4-BE49-F238E27FC236}">
                      <a16:creationId xmlns:a16="http://schemas.microsoft.com/office/drawing/2014/main" id="{1AD5A9DE-B974-4E1F-9D0F-67965AFDBFEE}"/>
                    </a:ext>
                  </a:extLst>
                </p:cNvPr>
                <p:cNvSpPr>
                  <a:spLocks/>
                </p:cNvSpPr>
                <p:nvPr/>
              </p:nvSpPr>
              <p:spPr bwMode="auto">
                <a:xfrm>
                  <a:off x="217" y="55"/>
                  <a:ext cx="96" cy="98"/>
                </a:xfrm>
                <a:custGeom>
                  <a:avLst/>
                  <a:gdLst>
                    <a:gd name="T0" fmla="*/ 73 w 192"/>
                    <a:gd name="T1" fmla="*/ 95 h 196"/>
                    <a:gd name="T2" fmla="*/ 77 w 192"/>
                    <a:gd name="T3" fmla="*/ 89 h 196"/>
                    <a:gd name="T4" fmla="*/ 83 w 192"/>
                    <a:gd name="T5" fmla="*/ 88 h 196"/>
                    <a:gd name="T6" fmla="*/ 87 w 192"/>
                    <a:gd name="T7" fmla="*/ 89 h 196"/>
                    <a:gd name="T8" fmla="*/ 88 w 192"/>
                    <a:gd name="T9" fmla="*/ 91 h 196"/>
                    <a:gd name="T10" fmla="*/ 91 w 192"/>
                    <a:gd name="T11" fmla="*/ 92 h 196"/>
                    <a:gd name="T12" fmla="*/ 95 w 192"/>
                    <a:gd name="T13" fmla="*/ 93 h 196"/>
                    <a:gd name="T14" fmla="*/ 96 w 192"/>
                    <a:gd name="T15" fmla="*/ 92 h 196"/>
                    <a:gd name="T16" fmla="*/ 95 w 192"/>
                    <a:gd name="T17" fmla="*/ 89 h 196"/>
                    <a:gd name="T18" fmla="*/ 91 w 192"/>
                    <a:gd name="T19" fmla="*/ 87 h 196"/>
                    <a:gd name="T20" fmla="*/ 88 w 192"/>
                    <a:gd name="T21" fmla="*/ 86 h 196"/>
                    <a:gd name="T22" fmla="*/ 84 w 192"/>
                    <a:gd name="T23" fmla="*/ 86 h 196"/>
                    <a:gd name="T24" fmla="*/ 80 w 192"/>
                    <a:gd name="T25" fmla="*/ 83 h 196"/>
                    <a:gd name="T26" fmla="*/ 79 w 192"/>
                    <a:gd name="T27" fmla="*/ 78 h 196"/>
                    <a:gd name="T28" fmla="*/ 79 w 192"/>
                    <a:gd name="T29" fmla="*/ 75 h 196"/>
                    <a:gd name="T30" fmla="*/ 81 w 192"/>
                    <a:gd name="T31" fmla="*/ 73 h 196"/>
                    <a:gd name="T32" fmla="*/ 83 w 192"/>
                    <a:gd name="T33" fmla="*/ 70 h 196"/>
                    <a:gd name="T34" fmla="*/ 88 w 192"/>
                    <a:gd name="T35" fmla="*/ 69 h 196"/>
                    <a:gd name="T36" fmla="*/ 92 w 192"/>
                    <a:gd name="T37" fmla="*/ 59 h 196"/>
                    <a:gd name="T38" fmla="*/ 88 w 192"/>
                    <a:gd name="T39" fmla="*/ 40 h 196"/>
                    <a:gd name="T40" fmla="*/ 76 w 192"/>
                    <a:gd name="T41" fmla="*/ 25 h 196"/>
                    <a:gd name="T42" fmla="*/ 54 w 192"/>
                    <a:gd name="T43" fmla="*/ 14 h 196"/>
                    <a:gd name="T44" fmla="*/ 34 w 192"/>
                    <a:gd name="T45" fmla="*/ 10 h 196"/>
                    <a:gd name="T46" fmla="*/ 22 w 192"/>
                    <a:gd name="T47" fmla="*/ 7 h 196"/>
                    <a:gd name="T48" fmla="*/ 11 w 192"/>
                    <a:gd name="T49" fmla="*/ 4 h 196"/>
                    <a:gd name="T50" fmla="*/ 3 w 192"/>
                    <a:gd name="T51" fmla="*/ 1 h 196"/>
                    <a:gd name="T52" fmla="*/ 4 w 192"/>
                    <a:gd name="T53" fmla="*/ 5 h 196"/>
                    <a:gd name="T54" fmla="*/ 10 w 192"/>
                    <a:gd name="T55" fmla="*/ 17 h 196"/>
                    <a:gd name="T56" fmla="*/ 14 w 192"/>
                    <a:gd name="T57" fmla="*/ 30 h 196"/>
                    <a:gd name="T58" fmla="*/ 18 w 192"/>
                    <a:gd name="T59" fmla="*/ 43 h 196"/>
                    <a:gd name="T60" fmla="*/ 20 w 192"/>
                    <a:gd name="T61" fmla="*/ 55 h 196"/>
                    <a:gd name="T62" fmla="*/ 27 w 192"/>
                    <a:gd name="T63" fmla="*/ 70 h 196"/>
                    <a:gd name="T64" fmla="*/ 39 w 192"/>
                    <a:gd name="T65" fmla="*/ 86 h 196"/>
                    <a:gd name="T66" fmla="*/ 60 w 192"/>
                    <a:gd name="T67" fmla="*/ 96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2" h="196">
                      <a:moveTo>
                        <a:pt x="146" y="196"/>
                      </a:moveTo>
                      <a:lnTo>
                        <a:pt x="146" y="189"/>
                      </a:lnTo>
                      <a:lnTo>
                        <a:pt x="149" y="182"/>
                      </a:lnTo>
                      <a:lnTo>
                        <a:pt x="153" y="177"/>
                      </a:lnTo>
                      <a:lnTo>
                        <a:pt x="159" y="175"/>
                      </a:lnTo>
                      <a:lnTo>
                        <a:pt x="165" y="175"/>
                      </a:lnTo>
                      <a:lnTo>
                        <a:pt x="169" y="176"/>
                      </a:lnTo>
                      <a:lnTo>
                        <a:pt x="173" y="178"/>
                      </a:lnTo>
                      <a:lnTo>
                        <a:pt x="174" y="181"/>
                      </a:lnTo>
                      <a:lnTo>
                        <a:pt x="175" y="182"/>
                      </a:lnTo>
                      <a:lnTo>
                        <a:pt x="178" y="183"/>
                      </a:lnTo>
                      <a:lnTo>
                        <a:pt x="181" y="183"/>
                      </a:lnTo>
                      <a:lnTo>
                        <a:pt x="186" y="184"/>
                      </a:lnTo>
                      <a:lnTo>
                        <a:pt x="190" y="185"/>
                      </a:lnTo>
                      <a:lnTo>
                        <a:pt x="192" y="185"/>
                      </a:lnTo>
                      <a:lnTo>
                        <a:pt x="192" y="184"/>
                      </a:lnTo>
                      <a:lnTo>
                        <a:pt x="191" y="182"/>
                      </a:lnTo>
                      <a:lnTo>
                        <a:pt x="189" y="178"/>
                      </a:lnTo>
                      <a:lnTo>
                        <a:pt x="186" y="175"/>
                      </a:lnTo>
                      <a:lnTo>
                        <a:pt x="182" y="173"/>
                      </a:lnTo>
                      <a:lnTo>
                        <a:pt x="179" y="169"/>
                      </a:lnTo>
                      <a:lnTo>
                        <a:pt x="176" y="171"/>
                      </a:lnTo>
                      <a:lnTo>
                        <a:pt x="172" y="173"/>
                      </a:lnTo>
                      <a:lnTo>
                        <a:pt x="167" y="171"/>
                      </a:lnTo>
                      <a:lnTo>
                        <a:pt x="163" y="169"/>
                      </a:lnTo>
                      <a:lnTo>
                        <a:pt x="160" y="165"/>
                      </a:lnTo>
                      <a:lnTo>
                        <a:pt x="158" y="160"/>
                      </a:lnTo>
                      <a:lnTo>
                        <a:pt x="158" y="155"/>
                      </a:lnTo>
                      <a:lnTo>
                        <a:pt x="158" y="152"/>
                      </a:lnTo>
                      <a:lnTo>
                        <a:pt x="158" y="150"/>
                      </a:lnTo>
                      <a:lnTo>
                        <a:pt x="159" y="147"/>
                      </a:lnTo>
                      <a:lnTo>
                        <a:pt x="161" y="146"/>
                      </a:lnTo>
                      <a:lnTo>
                        <a:pt x="163" y="144"/>
                      </a:lnTo>
                      <a:lnTo>
                        <a:pt x="166" y="140"/>
                      </a:lnTo>
                      <a:lnTo>
                        <a:pt x="171" y="138"/>
                      </a:lnTo>
                      <a:lnTo>
                        <a:pt x="175" y="137"/>
                      </a:lnTo>
                      <a:lnTo>
                        <a:pt x="179" y="137"/>
                      </a:lnTo>
                      <a:lnTo>
                        <a:pt x="183" y="117"/>
                      </a:lnTo>
                      <a:lnTo>
                        <a:pt x="182" y="98"/>
                      </a:lnTo>
                      <a:lnTo>
                        <a:pt x="176" y="80"/>
                      </a:lnTo>
                      <a:lnTo>
                        <a:pt x="167" y="63"/>
                      </a:lnTo>
                      <a:lnTo>
                        <a:pt x="152" y="49"/>
                      </a:lnTo>
                      <a:lnTo>
                        <a:pt x="133" y="37"/>
                      </a:lnTo>
                      <a:lnTo>
                        <a:pt x="107" y="27"/>
                      </a:lnTo>
                      <a:lnTo>
                        <a:pt x="78" y="20"/>
                      </a:lnTo>
                      <a:lnTo>
                        <a:pt x="67" y="19"/>
                      </a:lnTo>
                      <a:lnTo>
                        <a:pt x="55" y="16"/>
                      </a:lnTo>
                      <a:lnTo>
                        <a:pt x="44" y="14"/>
                      </a:lnTo>
                      <a:lnTo>
                        <a:pt x="32" y="10"/>
                      </a:lnTo>
                      <a:lnTo>
                        <a:pt x="22" y="8"/>
                      </a:lnTo>
                      <a:lnTo>
                        <a:pt x="13" y="4"/>
                      </a:lnTo>
                      <a:lnTo>
                        <a:pt x="6" y="2"/>
                      </a:lnTo>
                      <a:lnTo>
                        <a:pt x="0" y="0"/>
                      </a:lnTo>
                      <a:lnTo>
                        <a:pt x="7" y="9"/>
                      </a:lnTo>
                      <a:lnTo>
                        <a:pt x="13" y="20"/>
                      </a:lnTo>
                      <a:lnTo>
                        <a:pt x="19" y="33"/>
                      </a:lnTo>
                      <a:lnTo>
                        <a:pt x="24" y="46"/>
                      </a:lnTo>
                      <a:lnTo>
                        <a:pt x="28" y="60"/>
                      </a:lnTo>
                      <a:lnTo>
                        <a:pt x="31" y="72"/>
                      </a:lnTo>
                      <a:lnTo>
                        <a:pt x="35" y="85"/>
                      </a:lnTo>
                      <a:lnTo>
                        <a:pt x="37" y="97"/>
                      </a:lnTo>
                      <a:lnTo>
                        <a:pt x="40" y="109"/>
                      </a:lnTo>
                      <a:lnTo>
                        <a:pt x="45" y="123"/>
                      </a:lnTo>
                      <a:lnTo>
                        <a:pt x="53" y="139"/>
                      </a:lnTo>
                      <a:lnTo>
                        <a:pt x="65" y="156"/>
                      </a:lnTo>
                      <a:lnTo>
                        <a:pt x="78" y="171"/>
                      </a:lnTo>
                      <a:lnTo>
                        <a:pt x="97" y="184"/>
                      </a:lnTo>
                      <a:lnTo>
                        <a:pt x="119" y="192"/>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2" name="Freeform 293">
                  <a:extLst>
                    <a:ext uri="{FF2B5EF4-FFF2-40B4-BE49-F238E27FC236}">
                      <a16:creationId xmlns:a16="http://schemas.microsoft.com/office/drawing/2014/main" id="{917DD92C-258B-40D5-A010-062BAC7948BB}"/>
                    </a:ext>
                  </a:extLst>
                </p:cNvPr>
                <p:cNvSpPr>
                  <a:spLocks/>
                </p:cNvSpPr>
                <p:nvPr/>
              </p:nvSpPr>
              <p:spPr bwMode="auto">
                <a:xfrm>
                  <a:off x="321" y="114"/>
                  <a:ext cx="10" cy="10"/>
                </a:xfrm>
                <a:custGeom>
                  <a:avLst/>
                  <a:gdLst>
                    <a:gd name="T0" fmla="*/ 0 w 21"/>
                    <a:gd name="T1" fmla="*/ 4 h 21"/>
                    <a:gd name="T2" fmla="*/ 1 w 21"/>
                    <a:gd name="T3" fmla="*/ 2 h 21"/>
                    <a:gd name="T4" fmla="*/ 2 w 21"/>
                    <a:gd name="T5" fmla="*/ 0 h 21"/>
                    <a:gd name="T6" fmla="*/ 3 w 21"/>
                    <a:gd name="T7" fmla="*/ 0 h 21"/>
                    <a:gd name="T8" fmla="*/ 5 w 21"/>
                    <a:gd name="T9" fmla="*/ 0 h 21"/>
                    <a:gd name="T10" fmla="*/ 7 w 21"/>
                    <a:gd name="T11" fmla="*/ 0 h 21"/>
                    <a:gd name="T12" fmla="*/ 9 w 21"/>
                    <a:gd name="T13" fmla="*/ 2 h 21"/>
                    <a:gd name="T14" fmla="*/ 10 w 21"/>
                    <a:gd name="T15" fmla="*/ 3 h 21"/>
                    <a:gd name="T16" fmla="*/ 10 w 21"/>
                    <a:gd name="T17" fmla="*/ 5 h 21"/>
                    <a:gd name="T18" fmla="*/ 10 w 21"/>
                    <a:gd name="T19" fmla="*/ 7 h 21"/>
                    <a:gd name="T20" fmla="*/ 9 w 21"/>
                    <a:gd name="T21" fmla="*/ 8 h 21"/>
                    <a:gd name="T22" fmla="*/ 7 w 21"/>
                    <a:gd name="T23" fmla="*/ 10 h 21"/>
                    <a:gd name="T24" fmla="*/ 6 w 21"/>
                    <a:gd name="T25" fmla="*/ 10 h 21"/>
                    <a:gd name="T26" fmla="*/ 4 w 21"/>
                    <a:gd name="T27" fmla="*/ 10 h 21"/>
                    <a:gd name="T28" fmla="*/ 2 w 21"/>
                    <a:gd name="T29" fmla="*/ 8 h 21"/>
                    <a:gd name="T30" fmla="*/ 1 w 21"/>
                    <a:gd name="T31" fmla="*/ 6 h 21"/>
                    <a:gd name="T32" fmla="*/ 0 w 21"/>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1">
                      <a:moveTo>
                        <a:pt x="0" y="9"/>
                      </a:moveTo>
                      <a:lnTo>
                        <a:pt x="2" y="5"/>
                      </a:lnTo>
                      <a:lnTo>
                        <a:pt x="4" y="1"/>
                      </a:lnTo>
                      <a:lnTo>
                        <a:pt x="7" y="0"/>
                      </a:lnTo>
                      <a:lnTo>
                        <a:pt x="11" y="0"/>
                      </a:lnTo>
                      <a:lnTo>
                        <a:pt x="15" y="1"/>
                      </a:lnTo>
                      <a:lnTo>
                        <a:pt x="18" y="4"/>
                      </a:lnTo>
                      <a:lnTo>
                        <a:pt x="20" y="7"/>
                      </a:lnTo>
                      <a:lnTo>
                        <a:pt x="21" y="10"/>
                      </a:lnTo>
                      <a:lnTo>
                        <a:pt x="20" y="15"/>
                      </a:lnTo>
                      <a:lnTo>
                        <a:pt x="18" y="17"/>
                      </a:lnTo>
                      <a:lnTo>
                        <a:pt x="15" y="20"/>
                      </a:lnTo>
                      <a:lnTo>
                        <a:pt x="12" y="21"/>
                      </a:lnTo>
                      <a:lnTo>
                        <a:pt x="9" y="20"/>
                      </a:lnTo>
                      <a:lnTo>
                        <a:pt x="5" y="16"/>
                      </a:lnTo>
                      <a:lnTo>
                        <a:pt x="2" y="13"/>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3" name="Freeform 294">
                  <a:extLst>
                    <a:ext uri="{FF2B5EF4-FFF2-40B4-BE49-F238E27FC236}">
                      <a16:creationId xmlns:a16="http://schemas.microsoft.com/office/drawing/2014/main" id="{A9DAA70D-059A-4DD7-9196-0274F466709F}"/>
                    </a:ext>
                  </a:extLst>
                </p:cNvPr>
                <p:cNvSpPr>
                  <a:spLocks/>
                </p:cNvSpPr>
                <p:nvPr/>
              </p:nvSpPr>
              <p:spPr bwMode="auto">
                <a:xfrm>
                  <a:off x="341" y="127"/>
                  <a:ext cx="11" cy="11"/>
                </a:xfrm>
                <a:custGeom>
                  <a:avLst/>
                  <a:gdLst>
                    <a:gd name="T0" fmla="*/ 1 w 21"/>
                    <a:gd name="T1" fmla="*/ 2 h 22"/>
                    <a:gd name="T2" fmla="*/ 3 w 21"/>
                    <a:gd name="T3" fmla="*/ 1 h 22"/>
                    <a:gd name="T4" fmla="*/ 5 w 21"/>
                    <a:gd name="T5" fmla="*/ 0 h 22"/>
                    <a:gd name="T6" fmla="*/ 8 w 21"/>
                    <a:gd name="T7" fmla="*/ 1 h 22"/>
                    <a:gd name="T8" fmla="*/ 9 w 21"/>
                    <a:gd name="T9" fmla="*/ 2 h 22"/>
                    <a:gd name="T10" fmla="*/ 11 w 21"/>
                    <a:gd name="T11" fmla="*/ 4 h 22"/>
                    <a:gd name="T12" fmla="*/ 11 w 21"/>
                    <a:gd name="T13" fmla="*/ 6 h 22"/>
                    <a:gd name="T14" fmla="*/ 11 w 21"/>
                    <a:gd name="T15" fmla="*/ 8 h 22"/>
                    <a:gd name="T16" fmla="*/ 10 w 21"/>
                    <a:gd name="T17" fmla="*/ 11 h 22"/>
                    <a:gd name="T18" fmla="*/ 8 w 21"/>
                    <a:gd name="T19" fmla="*/ 11 h 22"/>
                    <a:gd name="T20" fmla="*/ 6 w 21"/>
                    <a:gd name="T21" fmla="*/ 11 h 22"/>
                    <a:gd name="T22" fmla="*/ 3 w 21"/>
                    <a:gd name="T23" fmla="*/ 11 h 22"/>
                    <a:gd name="T24" fmla="*/ 1 w 21"/>
                    <a:gd name="T25" fmla="*/ 9 h 22"/>
                    <a:gd name="T26" fmla="*/ 1 w 21"/>
                    <a:gd name="T27" fmla="*/ 7 h 22"/>
                    <a:gd name="T28" fmla="*/ 0 w 21"/>
                    <a:gd name="T29" fmla="*/ 5 h 22"/>
                    <a:gd name="T30" fmla="*/ 0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1" y="3"/>
                      </a:moveTo>
                      <a:lnTo>
                        <a:pt x="6" y="1"/>
                      </a:lnTo>
                      <a:lnTo>
                        <a:pt x="10" y="0"/>
                      </a:lnTo>
                      <a:lnTo>
                        <a:pt x="15" y="1"/>
                      </a:lnTo>
                      <a:lnTo>
                        <a:pt x="18" y="3"/>
                      </a:lnTo>
                      <a:lnTo>
                        <a:pt x="21" y="7"/>
                      </a:lnTo>
                      <a:lnTo>
                        <a:pt x="21" y="11"/>
                      </a:lnTo>
                      <a:lnTo>
                        <a:pt x="21" y="16"/>
                      </a:lnTo>
                      <a:lnTo>
                        <a:pt x="20" y="21"/>
                      </a:lnTo>
                      <a:lnTo>
                        <a:pt x="16" y="22"/>
                      </a:lnTo>
                      <a:lnTo>
                        <a:pt x="11" y="22"/>
                      </a:lnTo>
                      <a:lnTo>
                        <a:pt x="6" y="21"/>
                      </a:lnTo>
                      <a:lnTo>
                        <a:pt x="2" y="17"/>
                      </a:lnTo>
                      <a:lnTo>
                        <a:pt x="1" y="14"/>
                      </a:lnTo>
                      <a:lnTo>
                        <a:pt x="0" y="10"/>
                      </a:lnTo>
                      <a:lnTo>
                        <a:pt x="0" y="7"/>
                      </a:lnTo>
                      <a:lnTo>
                        <a:pt x="1"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4" name="Freeform 295">
                  <a:extLst>
                    <a:ext uri="{FF2B5EF4-FFF2-40B4-BE49-F238E27FC236}">
                      <a16:creationId xmlns:a16="http://schemas.microsoft.com/office/drawing/2014/main" id="{AE13C2BE-E48B-44A2-BD33-267D316A153D}"/>
                    </a:ext>
                  </a:extLst>
                </p:cNvPr>
                <p:cNvSpPr>
                  <a:spLocks/>
                </p:cNvSpPr>
                <p:nvPr/>
              </p:nvSpPr>
              <p:spPr bwMode="auto">
                <a:xfrm>
                  <a:off x="317" y="141"/>
                  <a:ext cx="10" cy="11"/>
                </a:xfrm>
                <a:custGeom>
                  <a:avLst/>
                  <a:gdLst>
                    <a:gd name="T0" fmla="*/ 1 w 21"/>
                    <a:gd name="T1" fmla="*/ 3 h 22"/>
                    <a:gd name="T2" fmla="*/ 2 w 21"/>
                    <a:gd name="T3" fmla="*/ 2 h 22"/>
                    <a:gd name="T4" fmla="*/ 5 w 21"/>
                    <a:gd name="T5" fmla="*/ 0 h 22"/>
                    <a:gd name="T6" fmla="*/ 7 w 21"/>
                    <a:gd name="T7" fmla="*/ 0 h 22"/>
                    <a:gd name="T8" fmla="*/ 9 w 21"/>
                    <a:gd name="T9" fmla="*/ 2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3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5"/>
                      </a:moveTo>
                      <a:lnTo>
                        <a:pt x="5" y="3"/>
                      </a:lnTo>
                      <a:lnTo>
                        <a:pt x="10" y="0"/>
                      </a:lnTo>
                      <a:lnTo>
                        <a:pt x="14" y="0"/>
                      </a:lnTo>
                      <a:lnTo>
                        <a:pt x="19" y="3"/>
                      </a:lnTo>
                      <a:lnTo>
                        <a:pt x="21" y="7"/>
                      </a:lnTo>
                      <a:lnTo>
                        <a:pt x="21" y="12"/>
                      </a:lnTo>
                      <a:lnTo>
                        <a:pt x="20" y="16"/>
                      </a:lnTo>
                      <a:lnTo>
                        <a:pt x="18" y="19"/>
                      </a:lnTo>
                      <a:lnTo>
                        <a:pt x="15" y="21"/>
                      </a:lnTo>
                      <a:lnTo>
                        <a:pt x="11" y="22"/>
                      </a:lnTo>
                      <a:lnTo>
                        <a:pt x="6" y="22"/>
                      </a:lnTo>
                      <a:lnTo>
                        <a:pt x="3" y="20"/>
                      </a:lnTo>
                      <a:lnTo>
                        <a:pt x="0" y="16"/>
                      </a:lnTo>
                      <a:lnTo>
                        <a:pt x="0" y="12"/>
                      </a:lnTo>
                      <a:lnTo>
                        <a:pt x="2" y="7"/>
                      </a:lnTo>
                      <a:lnTo>
                        <a:pt x="3"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5" name="Freeform 296">
                  <a:extLst>
                    <a:ext uri="{FF2B5EF4-FFF2-40B4-BE49-F238E27FC236}">
                      <a16:creationId xmlns:a16="http://schemas.microsoft.com/office/drawing/2014/main" id="{CA431BDC-987C-4BDF-AC0C-30B4195FE7DF}"/>
                    </a:ext>
                  </a:extLst>
                </p:cNvPr>
                <p:cNvSpPr>
                  <a:spLocks/>
                </p:cNvSpPr>
                <p:nvPr/>
              </p:nvSpPr>
              <p:spPr bwMode="auto">
                <a:xfrm>
                  <a:off x="299" y="127"/>
                  <a:ext cx="11" cy="11"/>
                </a:xfrm>
                <a:custGeom>
                  <a:avLst/>
                  <a:gdLst>
                    <a:gd name="T0" fmla="*/ 2 w 22"/>
                    <a:gd name="T1" fmla="*/ 1 h 21"/>
                    <a:gd name="T2" fmla="*/ 1 w 22"/>
                    <a:gd name="T3" fmla="*/ 2 h 21"/>
                    <a:gd name="T4" fmla="*/ 0 w 22"/>
                    <a:gd name="T5" fmla="*/ 4 h 21"/>
                    <a:gd name="T6" fmla="*/ 0 w 22"/>
                    <a:gd name="T7" fmla="*/ 6 h 21"/>
                    <a:gd name="T8" fmla="*/ 1 w 22"/>
                    <a:gd name="T9" fmla="*/ 9 h 21"/>
                    <a:gd name="T10" fmla="*/ 3 w 22"/>
                    <a:gd name="T11" fmla="*/ 10 h 21"/>
                    <a:gd name="T12" fmla="*/ 5 w 22"/>
                    <a:gd name="T13" fmla="*/ 11 h 21"/>
                    <a:gd name="T14" fmla="*/ 8 w 22"/>
                    <a:gd name="T15" fmla="*/ 11 h 21"/>
                    <a:gd name="T16" fmla="*/ 9 w 22"/>
                    <a:gd name="T17" fmla="*/ 9 h 21"/>
                    <a:gd name="T18" fmla="*/ 11 w 22"/>
                    <a:gd name="T19" fmla="*/ 8 h 21"/>
                    <a:gd name="T20" fmla="*/ 11 w 22"/>
                    <a:gd name="T21" fmla="*/ 6 h 21"/>
                    <a:gd name="T22" fmla="*/ 11 w 22"/>
                    <a:gd name="T23" fmla="*/ 5 h 21"/>
                    <a:gd name="T24" fmla="*/ 11 w 22"/>
                    <a:gd name="T25" fmla="*/ 3 h 21"/>
                    <a:gd name="T26" fmla="*/ 9 w 22"/>
                    <a:gd name="T27" fmla="*/ 1 h 21"/>
                    <a:gd name="T28" fmla="*/ 7 w 22"/>
                    <a:gd name="T29" fmla="*/ 0 h 21"/>
                    <a:gd name="T30" fmla="*/ 4 w 22"/>
                    <a:gd name="T31" fmla="*/ 0 h 21"/>
                    <a:gd name="T32" fmla="*/ 2 w 22"/>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1">
                      <a:moveTo>
                        <a:pt x="3" y="1"/>
                      </a:moveTo>
                      <a:lnTo>
                        <a:pt x="1" y="3"/>
                      </a:lnTo>
                      <a:lnTo>
                        <a:pt x="0" y="8"/>
                      </a:lnTo>
                      <a:lnTo>
                        <a:pt x="0" y="12"/>
                      </a:lnTo>
                      <a:lnTo>
                        <a:pt x="2" y="17"/>
                      </a:lnTo>
                      <a:lnTo>
                        <a:pt x="6" y="19"/>
                      </a:lnTo>
                      <a:lnTo>
                        <a:pt x="10" y="21"/>
                      </a:lnTo>
                      <a:lnTo>
                        <a:pt x="15" y="21"/>
                      </a:lnTo>
                      <a:lnTo>
                        <a:pt x="18" y="18"/>
                      </a:lnTo>
                      <a:lnTo>
                        <a:pt x="21" y="16"/>
                      </a:lnTo>
                      <a:lnTo>
                        <a:pt x="22" y="12"/>
                      </a:lnTo>
                      <a:lnTo>
                        <a:pt x="22" y="9"/>
                      </a:lnTo>
                      <a:lnTo>
                        <a:pt x="21" y="6"/>
                      </a:lnTo>
                      <a:lnTo>
                        <a:pt x="17" y="2"/>
                      </a:lnTo>
                      <a:lnTo>
                        <a:pt x="13" y="0"/>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6" name="Freeform 297">
                  <a:extLst>
                    <a:ext uri="{FF2B5EF4-FFF2-40B4-BE49-F238E27FC236}">
                      <a16:creationId xmlns:a16="http://schemas.microsoft.com/office/drawing/2014/main" id="{832CFEA6-8DA7-4388-BD7A-F6AF35C5DE25}"/>
                    </a:ext>
                  </a:extLst>
                </p:cNvPr>
                <p:cNvSpPr>
                  <a:spLocks/>
                </p:cNvSpPr>
                <p:nvPr/>
              </p:nvSpPr>
              <p:spPr bwMode="auto">
                <a:xfrm>
                  <a:off x="293" y="148"/>
                  <a:ext cx="9" cy="9"/>
                </a:xfrm>
                <a:custGeom>
                  <a:avLst/>
                  <a:gdLst>
                    <a:gd name="T0" fmla="*/ 0 w 19"/>
                    <a:gd name="T1" fmla="*/ 6 h 19"/>
                    <a:gd name="T2" fmla="*/ 0 w 19"/>
                    <a:gd name="T3" fmla="*/ 4 h 19"/>
                    <a:gd name="T4" fmla="*/ 0 w 19"/>
                    <a:gd name="T5" fmla="*/ 2 h 19"/>
                    <a:gd name="T6" fmla="*/ 1 w 19"/>
                    <a:gd name="T7" fmla="*/ 1 h 19"/>
                    <a:gd name="T8" fmla="*/ 3 w 19"/>
                    <a:gd name="T9" fmla="*/ 0 h 19"/>
                    <a:gd name="T10" fmla="*/ 6 w 19"/>
                    <a:gd name="T11" fmla="*/ 0 h 19"/>
                    <a:gd name="T12" fmla="*/ 7 w 19"/>
                    <a:gd name="T13" fmla="*/ 0 h 19"/>
                    <a:gd name="T14" fmla="*/ 8 w 19"/>
                    <a:gd name="T15" fmla="*/ 2 h 19"/>
                    <a:gd name="T16" fmla="*/ 9 w 19"/>
                    <a:gd name="T17" fmla="*/ 3 h 19"/>
                    <a:gd name="T18" fmla="*/ 9 w 19"/>
                    <a:gd name="T19" fmla="*/ 4 h 19"/>
                    <a:gd name="T20" fmla="*/ 8 w 19"/>
                    <a:gd name="T21" fmla="*/ 7 h 19"/>
                    <a:gd name="T22" fmla="*/ 7 w 19"/>
                    <a:gd name="T23" fmla="*/ 8 h 19"/>
                    <a:gd name="T24" fmla="*/ 6 w 19"/>
                    <a:gd name="T25" fmla="*/ 9 h 19"/>
                    <a:gd name="T26" fmla="*/ 4 w 19"/>
                    <a:gd name="T27" fmla="*/ 9 h 19"/>
                    <a:gd name="T28" fmla="*/ 2 w 19"/>
                    <a:gd name="T29" fmla="*/ 8 h 19"/>
                    <a:gd name="T30" fmla="*/ 0 w 19"/>
                    <a:gd name="T31" fmla="*/ 7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3"/>
                      </a:moveTo>
                      <a:lnTo>
                        <a:pt x="0" y="8"/>
                      </a:lnTo>
                      <a:lnTo>
                        <a:pt x="0" y="5"/>
                      </a:lnTo>
                      <a:lnTo>
                        <a:pt x="2" y="2"/>
                      </a:lnTo>
                      <a:lnTo>
                        <a:pt x="7" y="1"/>
                      </a:lnTo>
                      <a:lnTo>
                        <a:pt x="12" y="0"/>
                      </a:lnTo>
                      <a:lnTo>
                        <a:pt x="15" y="1"/>
                      </a:lnTo>
                      <a:lnTo>
                        <a:pt x="17" y="4"/>
                      </a:lnTo>
                      <a:lnTo>
                        <a:pt x="19" y="6"/>
                      </a:lnTo>
                      <a:lnTo>
                        <a:pt x="19" y="9"/>
                      </a:lnTo>
                      <a:lnTo>
                        <a:pt x="17" y="14"/>
                      </a:lnTo>
                      <a:lnTo>
                        <a:pt x="14" y="16"/>
                      </a:lnTo>
                      <a:lnTo>
                        <a:pt x="12" y="19"/>
                      </a:lnTo>
                      <a:lnTo>
                        <a:pt x="8" y="19"/>
                      </a:lnTo>
                      <a:lnTo>
                        <a:pt x="5" y="17"/>
                      </a:lnTo>
                      <a:lnTo>
                        <a:pt x="1" y="15"/>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7" name="Freeform 298">
                  <a:extLst>
                    <a:ext uri="{FF2B5EF4-FFF2-40B4-BE49-F238E27FC236}">
                      <a16:creationId xmlns:a16="http://schemas.microsoft.com/office/drawing/2014/main" id="{B5AC0A54-48D9-4494-B52E-06D78E86A4BB}"/>
                    </a:ext>
                  </a:extLst>
                </p:cNvPr>
                <p:cNvSpPr>
                  <a:spLocks/>
                </p:cNvSpPr>
                <p:nvPr/>
              </p:nvSpPr>
              <p:spPr bwMode="auto">
                <a:xfrm>
                  <a:off x="310" y="163"/>
                  <a:ext cx="8" cy="11"/>
                </a:xfrm>
                <a:custGeom>
                  <a:avLst/>
                  <a:gdLst>
                    <a:gd name="T0" fmla="*/ 3 w 16"/>
                    <a:gd name="T1" fmla="*/ 11 h 22"/>
                    <a:gd name="T2" fmla="*/ 1 w 16"/>
                    <a:gd name="T3" fmla="*/ 11 h 22"/>
                    <a:gd name="T4" fmla="*/ 1 w 16"/>
                    <a:gd name="T5" fmla="*/ 10 h 22"/>
                    <a:gd name="T6" fmla="*/ 0 w 16"/>
                    <a:gd name="T7" fmla="*/ 8 h 22"/>
                    <a:gd name="T8" fmla="*/ 0 w 16"/>
                    <a:gd name="T9" fmla="*/ 5 h 22"/>
                    <a:gd name="T10" fmla="*/ 1 w 16"/>
                    <a:gd name="T11" fmla="*/ 3 h 22"/>
                    <a:gd name="T12" fmla="*/ 2 w 16"/>
                    <a:gd name="T13" fmla="*/ 1 h 22"/>
                    <a:gd name="T14" fmla="*/ 3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10 h 22"/>
                    <a:gd name="T30" fmla="*/ 5 w 16"/>
                    <a:gd name="T31" fmla="*/ 11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1"/>
                      </a:lnTo>
                      <a:lnTo>
                        <a:pt x="1" y="19"/>
                      </a:lnTo>
                      <a:lnTo>
                        <a:pt x="0" y="15"/>
                      </a:lnTo>
                      <a:lnTo>
                        <a:pt x="0" y="10"/>
                      </a:lnTo>
                      <a:lnTo>
                        <a:pt x="1" y="6"/>
                      </a:lnTo>
                      <a:lnTo>
                        <a:pt x="4" y="2"/>
                      </a:lnTo>
                      <a:lnTo>
                        <a:pt x="6" y="1"/>
                      </a:lnTo>
                      <a:lnTo>
                        <a:pt x="10" y="0"/>
                      </a:lnTo>
                      <a:lnTo>
                        <a:pt x="12" y="1"/>
                      </a:lnTo>
                      <a:lnTo>
                        <a:pt x="15" y="4"/>
                      </a:lnTo>
                      <a:lnTo>
                        <a:pt x="16" y="8"/>
                      </a:lnTo>
                      <a:lnTo>
                        <a:pt x="16" y="12"/>
                      </a:lnTo>
                      <a:lnTo>
                        <a:pt x="15" y="15"/>
                      </a:lnTo>
                      <a:lnTo>
                        <a:pt x="12" y="19"/>
                      </a:lnTo>
                      <a:lnTo>
                        <a:pt x="10" y="21"/>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8" name="Freeform 299">
                  <a:extLst>
                    <a:ext uri="{FF2B5EF4-FFF2-40B4-BE49-F238E27FC236}">
                      <a16:creationId xmlns:a16="http://schemas.microsoft.com/office/drawing/2014/main" id="{3D9258B5-4650-42D7-87F0-358573A682CE}"/>
                    </a:ext>
                  </a:extLst>
                </p:cNvPr>
                <p:cNvSpPr>
                  <a:spLocks/>
                </p:cNvSpPr>
                <p:nvPr/>
              </p:nvSpPr>
              <p:spPr bwMode="auto">
                <a:xfrm>
                  <a:off x="325" y="152"/>
                  <a:ext cx="10" cy="12"/>
                </a:xfrm>
                <a:custGeom>
                  <a:avLst/>
                  <a:gdLst>
                    <a:gd name="T0" fmla="*/ 1 w 19"/>
                    <a:gd name="T1" fmla="*/ 6 h 25"/>
                    <a:gd name="T2" fmla="*/ 1 w 19"/>
                    <a:gd name="T3" fmla="*/ 4 h 25"/>
                    <a:gd name="T4" fmla="*/ 2 w 19"/>
                    <a:gd name="T5" fmla="*/ 2 h 25"/>
                    <a:gd name="T6" fmla="*/ 3 w 19"/>
                    <a:gd name="T7" fmla="*/ 1 h 25"/>
                    <a:gd name="T8" fmla="*/ 6 w 19"/>
                    <a:gd name="T9" fmla="*/ 0 h 25"/>
                    <a:gd name="T10" fmla="*/ 8 w 19"/>
                    <a:gd name="T11" fmla="*/ 1 h 25"/>
                    <a:gd name="T12" fmla="*/ 10 w 19"/>
                    <a:gd name="T13" fmla="*/ 2 h 25"/>
                    <a:gd name="T14" fmla="*/ 10 w 19"/>
                    <a:gd name="T15" fmla="*/ 4 h 25"/>
                    <a:gd name="T16" fmla="*/ 10 w 19"/>
                    <a:gd name="T17" fmla="*/ 6 h 25"/>
                    <a:gd name="T18" fmla="*/ 9 w 19"/>
                    <a:gd name="T19" fmla="*/ 9 h 25"/>
                    <a:gd name="T20" fmla="*/ 7 w 19"/>
                    <a:gd name="T21" fmla="*/ 10 h 25"/>
                    <a:gd name="T22" fmla="*/ 5 w 19"/>
                    <a:gd name="T23" fmla="*/ 11 h 25"/>
                    <a:gd name="T24" fmla="*/ 3 w 19"/>
                    <a:gd name="T25" fmla="*/ 12 h 25"/>
                    <a:gd name="T26" fmla="*/ 2 w 19"/>
                    <a:gd name="T27" fmla="*/ 11 h 25"/>
                    <a:gd name="T28" fmla="*/ 1 w 19"/>
                    <a:gd name="T29" fmla="*/ 10 h 25"/>
                    <a:gd name="T30" fmla="*/ 0 w 19"/>
                    <a:gd name="T31" fmla="*/ 8 h 25"/>
                    <a:gd name="T32" fmla="*/ 1 w 19"/>
                    <a:gd name="T33" fmla="*/ 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25">
                      <a:moveTo>
                        <a:pt x="1" y="13"/>
                      </a:moveTo>
                      <a:lnTo>
                        <a:pt x="2" y="8"/>
                      </a:lnTo>
                      <a:lnTo>
                        <a:pt x="4" y="5"/>
                      </a:lnTo>
                      <a:lnTo>
                        <a:pt x="6" y="2"/>
                      </a:lnTo>
                      <a:lnTo>
                        <a:pt x="11" y="0"/>
                      </a:lnTo>
                      <a:lnTo>
                        <a:pt x="16" y="2"/>
                      </a:lnTo>
                      <a:lnTo>
                        <a:pt x="19" y="5"/>
                      </a:lnTo>
                      <a:lnTo>
                        <a:pt x="19" y="8"/>
                      </a:lnTo>
                      <a:lnTo>
                        <a:pt x="19" y="13"/>
                      </a:lnTo>
                      <a:lnTo>
                        <a:pt x="17" y="18"/>
                      </a:lnTo>
                      <a:lnTo>
                        <a:pt x="13" y="21"/>
                      </a:lnTo>
                      <a:lnTo>
                        <a:pt x="9" y="23"/>
                      </a:lnTo>
                      <a:lnTo>
                        <a:pt x="5" y="25"/>
                      </a:lnTo>
                      <a:lnTo>
                        <a:pt x="3" y="23"/>
                      </a:lnTo>
                      <a:lnTo>
                        <a:pt x="1" y="20"/>
                      </a:lnTo>
                      <a:lnTo>
                        <a:pt x="0" y="17"/>
                      </a:lnTo>
                      <a:lnTo>
                        <a:pt x="1"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9" name="Freeform 300">
                  <a:extLst>
                    <a:ext uri="{FF2B5EF4-FFF2-40B4-BE49-F238E27FC236}">
                      <a16:creationId xmlns:a16="http://schemas.microsoft.com/office/drawing/2014/main" id="{D1BE584E-0E45-4227-8FC4-52A28FAC4E8B}"/>
                    </a:ext>
                  </a:extLst>
                </p:cNvPr>
                <p:cNvSpPr>
                  <a:spLocks/>
                </p:cNvSpPr>
                <p:nvPr/>
              </p:nvSpPr>
              <p:spPr bwMode="auto">
                <a:xfrm>
                  <a:off x="337" y="155"/>
                  <a:ext cx="10" cy="9"/>
                </a:xfrm>
                <a:custGeom>
                  <a:avLst/>
                  <a:gdLst>
                    <a:gd name="T0" fmla="*/ 8 w 19"/>
                    <a:gd name="T1" fmla="*/ 0 h 19"/>
                    <a:gd name="T2" fmla="*/ 9 w 19"/>
                    <a:gd name="T3" fmla="*/ 2 h 19"/>
                    <a:gd name="T4" fmla="*/ 9 w 19"/>
                    <a:gd name="T5" fmla="*/ 3 h 19"/>
                    <a:gd name="T6" fmla="*/ 10 w 19"/>
                    <a:gd name="T7" fmla="*/ 4 h 19"/>
                    <a:gd name="T8" fmla="*/ 9 w 19"/>
                    <a:gd name="T9" fmla="*/ 6 h 19"/>
                    <a:gd name="T10" fmla="*/ 8 w 19"/>
                    <a:gd name="T11" fmla="*/ 8 h 19"/>
                    <a:gd name="T12" fmla="*/ 7 w 19"/>
                    <a:gd name="T13" fmla="*/ 8 h 19"/>
                    <a:gd name="T14" fmla="*/ 5 w 19"/>
                    <a:gd name="T15" fmla="*/ 9 h 19"/>
                    <a:gd name="T16" fmla="*/ 3 w 19"/>
                    <a:gd name="T17" fmla="*/ 9 h 19"/>
                    <a:gd name="T18" fmla="*/ 2 w 19"/>
                    <a:gd name="T19" fmla="*/ 8 h 19"/>
                    <a:gd name="T20" fmla="*/ 1 w 19"/>
                    <a:gd name="T21" fmla="*/ 7 h 19"/>
                    <a:gd name="T22" fmla="*/ 0 w 19"/>
                    <a:gd name="T23" fmla="*/ 5 h 19"/>
                    <a:gd name="T24" fmla="*/ 0 w 19"/>
                    <a:gd name="T25" fmla="*/ 3 h 19"/>
                    <a:gd name="T26" fmla="*/ 1 w 19"/>
                    <a:gd name="T27" fmla="*/ 2 h 19"/>
                    <a:gd name="T28" fmla="*/ 3 w 19"/>
                    <a:gd name="T29" fmla="*/ 0 h 19"/>
                    <a:gd name="T30" fmla="*/ 5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4"/>
                      </a:lnTo>
                      <a:lnTo>
                        <a:pt x="18" y="6"/>
                      </a:lnTo>
                      <a:lnTo>
                        <a:pt x="19" y="9"/>
                      </a:lnTo>
                      <a:lnTo>
                        <a:pt x="18" y="13"/>
                      </a:lnTo>
                      <a:lnTo>
                        <a:pt x="16" y="16"/>
                      </a:lnTo>
                      <a:lnTo>
                        <a:pt x="13" y="17"/>
                      </a:lnTo>
                      <a:lnTo>
                        <a:pt x="9" y="19"/>
                      </a:lnTo>
                      <a:lnTo>
                        <a:pt x="6" y="19"/>
                      </a:lnTo>
                      <a:lnTo>
                        <a:pt x="3" y="17"/>
                      </a:lnTo>
                      <a:lnTo>
                        <a:pt x="1" y="14"/>
                      </a:lnTo>
                      <a:lnTo>
                        <a:pt x="0" y="11"/>
                      </a:lnTo>
                      <a:lnTo>
                        <a:pt x="0" y="7"/>
                      </a:lnTo>
                      <a:lnTo>
                        <a:pt x="2" y="4"/>
                      </a:lnTo>
                      <a:lnTo>
                        <a:pt x="6" y="0"/>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0" name="Freeform 301">
                  <a:extLst>
                    <a:ext uri="{FF2B5EF4-FFF2-40B4-BE49-F238E27FC236}">
                      <a16:creationId xmlns:a16="http://schemas.microsoft.com/office/drawing/2014/main" id="{E112F62A-5B80-4498-8FCC-03FFBB404CB3}"/>
                    </a:ext>
                  </a:extLst>
                </p:cNvPr>
                <p:cNvSpPr>
                  <a:spLocks/>
                </p:cNvSpPr>
                <p:nvPr/>
              </p:nvSpPr>
              <p:spPr bwMode="auto">
                <a:xfrm>
                  <a:off x="227" y="169"/>
                  <a:ext cx="82" cy="56"/>
                </a:xfrm>
                <a:custGeom>
                  <a:avLst/>
                  <a:gdLst>
                    <a:gd name="T0" fmla="*/ 81 w 163"/>
                    <a:gd name="T1" fmla="*/ 5 h 113"/>
                    <a:gd name="T2" fmla="*/ 78 w 163"/>
                    <a:gd name="T3" fmla="*/ 4 h 113"/>
                    <a:gd name="T4" fmla="*/ 78 w 163"/>
                    <a:gd name="T5" fmla="*/ 1 h 113"/>
                    <a:gd name="T6" fmla="*/ 74 w 163"/>
                    <a:gd name="T7" fmla="*/ 5 h 113"/>
                    <a:gd name="T8" fmla="*/ 66 w 163"/>
                    <a:gd name="T9" fmla="*/ 4 h 113"/>
                    <a:gd name="T10" fmla="*/ 48 w 163"/>
                    <a:gd name="T11" fmla="*/ 0 h 113"/>
                    <a:gd name="T12" fmla="*/ 35 w 163"/>
                    <a:gd name="T13" fmla="*/ 0 h 113"/>
                    <a:gd name="T14" fmla="*/ 33 w 163"/>
                    <a:gd name="T15" fmla="*/ 2 h 113"/>
                    <a:gd name="T16" fmla="*/ 44 w 163"/>
                    <a:gd name="T17" fmla="*/ 1 h 113"/>
                    <a:gd name="T18" fmla="*/ 59 w 163"/>
                    <a:gd name="T19" fmla="*/ 5 h 113"/>
                    <a:gd name="T20" fmla="*/ 69 w 163"/>
                    <a:gd name="T21" fmla="*/ 9 h 113"/>
                    <a:gd name="T22" fmla="*/ 68 w 163"/>
                    <a:gd name="T23" fmla="*/ 12 h 113"/>
                    <a:gd name="T24" fmla="*/ 61 w 163"/>
                    <a:gd name="T25" fmla="*/ 16 h 113"/>
                    <a:gd name="T26" fmla="*/ 54 w 163"/>
                    <a:gd name="T27" fmla="*/ 17 h 113"/>
                    <a:gd name="T28" fmla="*/ 42 w 163"/>
                    <a:gd name="T29" fmla="*/ 13 h 113"/>
                    <a:gd name="T30" fmla="*/ 28 w 163"/>
                    <a:gd name="T31" fmla="*/ 12 h 113"/>
                    <a:gd name="T32" fmla="*/ 21 w 163"/>
                    <a:gd name="T33" fmla="*/ 15 h 113"/>
                    <a:gd name="T34" fmla="*/ 26 w 163"/>
                    <a:gd name="T35" fmla="*/ 15 h 113"/>
                    <a:gd name="T36" fmla="*/ 33 w 163"/>
                    <a:gd name="T37" fmla="*/ 15 h 113"/>
                    <a:gd name="T38" fmla="*/ 40 w 163"/>
                    <a:gd name="T39" fmla="*/ 16 h 113"/>
                    <a:gd name="T40" fmla="*/ 50 w 163"/>
                    <a:gd name="T41" fmla="*/ 19 h 113"/>
                    <a:gd name="T42" fmla="*/ 51 w 163"/>
                    <a:gd name="T43" fmla="*/ 23 h 113"/>
                    <a:gd name="T44" fmla="*/ 39 w 163"/>
                    <a:gd name="T45" fmla="*/ 27 h 113"/>
                    <a:gd name="T46" fmla="*/ 28 w 163"/>
                    <a:gd name="T47" fmla="*/ 24 h 113"/>
                    <a:gd name="T48" fmla="*/ 18 w 163"/>
                    <a:gd name="T49" fmla="*/ 23 h 113"/>
                    <a:gd name="T50" fmla="*/ 21 w 163"/>
                    <a:gd name="T51" fmla="*/ 26 h 113"/>
                    <a:gd name="T52" fmla="*/ 31 w 163"/>
                    <a:gd name="T53" fmla="*/ 30 h 113"/>
                    <a:gd name="T54" fmla="*/ 20 w 163"/>
                    <a:gd name="T55" fmla="*/ 33 h 113"/>
                    <a:gd name="T56" fmla="*/ 7 w 163"/>
                    <a:gd name="T57" fmla="*/ 37 h 113"/>
                    <a:gd name="T58" fmla="*/ 0 w 163"/>
                    <a:gd name="T59" fmla="*/ 39 h 113"/>
                    <a:gd name="T60" fmla="*/ 4 w 163"/>
                    <a:gd name="T61" fmla="*/ 40 h 113"/>
                    <a:gd name="T62" fmla="*/ 16 w 163"/>
                    <a:gd name="T63" fmla="*/ 38 h 113"/>
                    <a:gd name="T64" fmla="*/ 29 w 163"/>
                    <a:gd name="T65" fmla="*/ 35 h 113"/>
                    <a:gd name="T66" fmla="*/ 34 w 163"/>
                    <a:gd name="T67" fmla="*/ 37 h 113"/>
                    <a:gd name="T68" fmla="*/ 28 w 163"/>
                    <a:gd name="T69" fmla="*/ 54 h 113"/>
                    <a:gd name="T70" fmla="*/ 29 w 163"/>
                    <a:gd name="T71" fmla="*/ 56 h 113"/>
                    <a:gd name="T72" fmla="*/ 36 w 163"/>
                    <a:gd name="T73" fmla="*/ 43 h 113"/>
                    <a:gd name="T74" fmla="*/ 42 w 163"/>
                    <a:gd name="T75" fmla="*/ 32 h 113"/>
                    <a:gd name="T76" fmla="*/ 50 w 163"/>
                    <a:gd name="T77" fmla="*/ 28 h 113"/>
                    <a:gd name="T78" fmla="*/ 57 w 163"/>
                    <a:gd name="T79" fmla="*/ 26 h 113"/>
                    <a:gd name="T80" fmla="*/ 58 w 163"/>
                    <a:gd name="T81" fmla="*/ 37 h 113"/>
                    <a:gd name="T82" fmla="*/ 55 w 163"/>
                    <a:gd name="T83" fmla="*/ 51 h 113"/>
                    <a:gd name="T84" fmla="*/ 57 w 163"/>
                    <a:gd name="T85" fmla="*/ 49 h 113"/>
                    <a:gd name="T86" fmla="*/ 63 w 163"/>
                    <a:gd name="T87" fmla="*/ 30 h 113"/>
                    <a:gd name="T88" fmla="*/ 69 w 163"/>
                    <a:gd name="T89" fmla="*/ 18 h 113"/>
                    <a:gd name="T90" fmla="*/ 74 w 163"/>
                    <a:gd name="T91" fmla="*/ 12 h 113"/>
                    <a:gd name="T92" fmla="*/ 76 w 163"/>
                    <a:gd name="T93" fmla="*/ 15 h 113"/>
                    <a:gd name="T94" fmla="*/ 74 w 163"/>
                    <a:gd name="T95" fmla="*/ 34 h 113"/>
                    <a:gd name="T96" fmla="*/ 80 w 163"/>
                    <a:gd name="T97" fmla="*/ 24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2"/>
                      </a:moveTo>
                      <a:lnTo>
                        <a:pt x="162" y="11"/>
                      </a:lnTo>
                      <a:lnTo>
                        <a:pt x="161" y="11"/>
                      </a:lnTo>
                      <a:lnTo>
                        <a:pt x="159" y="10"/>
                      </a:lnTo>
                      <a:lnTo>
                        <a:pt x="158" y="9"/>
                      </a:lnTo>
                      <a:lnTo>
                        <a:pt x="156" y="8"/>
                      </a:lnTo>
                      <a:lnTo>
                        <a:pt x="156" y="7"/>
                      </a:lnTo>
                      <a:lnTo>
                        <a:pt x="155" y="4"/>
                      </a:lnTo>
                      <a:lnTo>
                        <a:pt x="155" y="3"/>
                      </a:lnTo>
                      <a:lnTo>
                        <a:pt x="153" y="7"/>
                      </a:lnTo>
                      <a:lnTo>
                        <a:pt x="151" y="10"/>
                      </a:lnTo>
                      <a:lnTo>
                        <a:pt x="147" y="11"/>
                      </a:lnTo>
                      <a:lnTo>
                        <a:pt x="146" y="14"/>
                      </a:lnTo>
                      <a:lnTo>
                        <a:pt x="139" y="11"/>
                      </a:lnTo>
                      <a:lnTo>
                        <a:pt x="131" y="8"/>
                      </a:lnTo>
                      <a:lnTo>
                        <a:pt x="120" y="6"/>
                      </a:lnTo>
                      <a:lnTo>
                        <a:pt x="108" y="3"/>
                      </a:lnTo>
                      <a:lnTo>
                        <a:pt x="96" y="1"/>
                      </a:lnTo>
                      <a:lnTo>
                        <a:pt x="85" y="0"/>
                      </a:lnTo>
                      <a:lnTo>
                        <a:pt x="77" y="0"/>
                      </a:lnTo>
                      <a:lnTo>
                        <a:pt x="70" y="1"/>
                      </a:lnTo>
                      <a:lnTo>
                        <a:pt x="63" y="3"/>
                      </a:lnTo>
                      <a:lnTo>
                        <a:pt x="62" y="3"/>
                      </a:lnTo>
                      <a:lnTo>
                        <a:pt x="65" y="4"/>
                      </a:lnTo>
                      <a:lnTo>
                        <a:pt x="70" y="3"/>
                      </a:lnTo>
                      <a:lnTo>
                        <a:pt x="79" y="3"/>
                      </a:lnTo>
                      <a:lnTo>
                        <a:pt x="88" y="3"/>
                      </a:lnTo>
                      <a:lnTo>
                        <a:pt x="99" y="6"/>
                      </a:lnTo>
                      <a:lnTo>
                        <a:pt x="108" y="8"/>
                      </a:lnTo>
                      <a:lnTo>
                        <a:pt x="117" y="10"/>
                      </a:lnTo>
                      <a:lnTo>
                        <a:pt x="126" y="14"/>
                      </a:lnTo>
                      <a:lnTo>
                        <a:pt x="133" y="16"/>
                      </a:lnTo>
                      <a:lnTo>
                        <a:pt x="138" y="19"/>
                      </a:lnTo>
                      <a:lnTo>
                        <a:pt x="139" y="22"/>
                      </a:lnTo>
                      <a:lnTo>
                        <a:pt x="138" y="23"/>
                      </a:lnTo>
                      <a:lnTo>
                        <a:pt x="136" y="24"/>
                      </a:lnTo>
                      <a:lnTo>
                        <a:pt x="131" y="26"/>
                      </a:lnTo>
                      <a:lnTo>
                        <a:pt x="126" y="29"/>
                      </a:lnTo>
                      <a:lnTo>
                        <a:pt x="122" y="32"/>
                      </a:lnTo>
                      <a:lnTo>
                        <a:pt x="117" y="34"/>
                      </a:lnTo>
                      <a:lnTo>
                        <a:pt x="114" y="37"/>
                      </a:lnTo>
                      <a:lnTo>
                        <a:pt x="108" y="34"/>
                      </a:lnTo>
                      <a:lnTo>
                        <a:pt x="101" y="32"/>
                      </a:lnTo>
                      <a:lnTo>
                        <a:pt x="92" y="29"/>
                      </a:lnTo>
                      <a:lnTo>
                        <a:pt x="83" y="26"/>
                      </a:lnTo>
                      <a:lnTo>
                        <a:pt x="72" y="25"/>
                      </a:lnTo>
                      <a:lnTo>
                        <a:pt x="63" y="24"/>
                      </a:lnTo>
                      <a:lnTo>
                        <a:pt x="55" y="24"/>
                      </a:lnTo>
                      <a:lnTo>
                        <a:pt x="48" y="26"/>
                      </a:lnTo>
                      <a:lnTo>
                        <a:pt x="44" y="29"/>
                      </a:lnTo>
                      <a:lnTo>
                        <a:pt x="41" y="30"/>
                      </a:lnTo>
                      <a:lnTo>
                        <a:pt x="42" y="31"/>
                      </a:lnTo>
                      <a:lnTo>
                        <a:pt x="47" y="31"/>
                      </a:lnTo>
                      <a:lnTo>
                        <a:pt x="52" y="30"/>
                      </a:lnTo>
                      <a:lnTo>
                        <a:pt x="55" y="30"/>
                      </a:lnTo>
                      <a:lnTo>
                        <a:pt x="60" y="30"/>
                      </a:lnTo>
                      <a:lnTo>
                        <a:pt x="65" y="30"/>
                      </a:lnTo>
                      <a:lnTo>
                        <a:pt x="70" y="31"/>
                      </a:lnTo>
                      <a:lnTo>
                        <a:pt x="75" y="32"/>
                      </a:lnTo>
                      <a:lnTo>
                        <a:pt x="80" y="33"/>
                      </a:lnTo>
                      <a:lnTo>
                        <a:pt x="85" y="34"/>
                      </a:lnTo>
                      <a:lnTo>
                        <a:pt x="93" y="37"/>
                      </a:lnTo>
                      <a:lnTo>
                        <a:pt x="100" y="39"/>
                      </a:lnTo>
                      <a:lnTo>
                        <a:pt x="106" y="40"/>
                      </a:lnTo>
                      <a:lnTo>
                        <a:pt x="108" y="41"/>
                      </a:lnTo>
                      <a:lnTo>
                        <a:pt x="102" y="46"/>
                      </a:lnTo>
                      <a:lnTo>
                        <a:pt x="93" y="49"/>
                      </a:lnTo>
                      <a:lnTo>
                        <a:pt x="84" y="52"/>
                      </a:lnTo>
                      <a:lnTo>
                        <a:pt x="78" y="54"/>
                      </a:lnTo>
                      <a:lnTo>
                        <a:pt x="72" y="54"/>
                      </a:lnTo>
                      <a:lnTo>
                        <a:pt x="64" y="53"/>
                      </a:lnTo>
                      <a:lnTo>
                        <a:pt x="56" y="49"/>
                      </a:lnTo>
                      <a:lnTo>
                        <a:pt x="48" y="47"/>
                      </a:lnTo>
                      <a:lnTo>
                        <a:pt x="41" y="46"/>
                      </a:lnTo>
                      <a:lnTo>
                        <a:pt x="35" y="46"/>
                      </a:lnTo>
                      <a:lnTo>
                        <a:pt x="33" y="47"/>
                      </a:lnTo>
                      <a:lnTo>
                        <a:pt x="35" y="48"/>
                      </a:lnTo>
                      <a:lnTo>
                        <a:pt x="42" y="52"/>
                      </a:lnTo>
                      <a:lnTo>
                        <a:pt x="50" y="54"/>
                      </a:lnTo>
                      <a:lnTo>
                        <a:pt x="56" y="57"/>
                      </a:lnTo>
                      <a:lnTo>
                        <a:pt x="61" y="60"/>
                      </a:lnTo>
                      <a:lnTo>
                        <a:pt x="56" y="61"/>
                      </a:lnTo>
                      <a:lnTo>
                        <a:pt x="49" y="63"/>
                      </a:lnTo>
                      <a:lnTo>
                        <a:pt x="40" y="67"/>
                      </a:lnTo>
                      <a:lnTo>
                        <a:pt x="31" y="69"/>
                      </a:lnTo>
                      <a:lnTo>
                        <a:pt x="22" y="71"/>
                      </a:lnTo>
                      <a:lnTo>
                        <a:pt x="14" y="74"/>
                      </a:lnTo>
                      <a:lnTo>
                        <a:pt x="8" y="76"/>
                      </a:lnTo>
                      <a:lnTo>
                        <a:pt x="3" y="77"/>
                      </a:lnTo>
                      <a:lnTo>
                        <a:pt x="0" y="78"/>
                      </a:lnTo>
                      <a:lnTo>
                        <a:pt x="0" y="79"/>
                      </a:lnTo>
                      <a:lnTo>
                        <a:pt x="2" y="81"/>
                      </a:lnTo>
                      <a:lnTo>
                        <a:pt x="8" y="81"/>
                      </a:lnTo>
                      <a:lnTo>
                        <a:pt x="14" y="81"/>
                      </a:lnTo>
                      <a:lnTo>
                        <a:pt x="22" y="79"/>
                      </a:lnTo>
                      <a:lnTo>
                        <a:pt x="31" y="77"/>
                      </a:lnTo>
                      <a:lnTo>
                        <a:pt x="40" y="75"/>
                      </a:lnTo>
                      <a:lnTo>
                        <a:pt x="49" y="72"/>
                      </a:lnTo>
                      <a:lnTo>
                        <a:pt x="57" y="70"/>
                      </a:lnTo>
                      <a:lnTo>
                        <a:pt x="64" y="68"/>
                      </a:lnTo>
                      <a:lnTo>
                        <a:pt x="69" y="66"/>
                      </a:lnTo>
                      <a:lnTo>
                        <a:pt x="68" y="75"/>
                      </a:lnTo>
                      <a:lnTo>
                        <a:pt x="64" y="89"/>
                      </a:lnTo>
                      <a:lnTo>
                        <a:pt x="61" y="100"/>
                      </a:lnTo>
                      <a:lnTo>
                        <a:pt x="56" y="108"/>
                      </a:lnTo>
                      <a:lnTo>
                        <a:pt x="54" y="112"/>
                      </a:lnTo>
                      <a:lnTo>
                        <a:pt x="55" y="113"/>
                      </a:lnTo>
                      <a:lnTo>
                        <a:pt x="57" y="113"/>
                      </a:lnTo>
                      <a:lnTo>
                        <a:pt x="61" y="109"/>
                      </a:lnTo>
                      <a:lnTo>
                        <a:pt x="65" y="101"/>
                      </a:lnTo>
                      <a:lnTo>
                        <a:pt x="72" y="87"/>
                      </a:lnTo>
                      <a:lnTo>
                        <a:pt x="78" y="75"/>
                      </a:lnTo>
                      <a:lnTo>
                        <a:pt x="80" y="66"/>
                      </a:lnTo>
                      <a:lnTo>
                        <a:pt x="84" y="64"/>
                      </a:lnTo>
                      <a:lnTo>
                        <a:pt x="88" y="62"/>
                      </a:lnTo>
                      <a:lnTo>
                        <a:pt x="94" y="60"/>
                      </a:lnTo>
                      <a:lnTo>
                        <a:pt x="99" y="57"/>
                      </a:lnTo>
                      <a:lnTo>
                        <a:pt x="105" y="55"/>
                      </a:lnTo>
                      <a:lnTo>
                        <a:pt x="109" y="53"/>
                      </a:lnTo>
                      <a:lnTo>
                        <a:pt x="114" y="52"/>
                      </a:lnTo>
                      <a:lnTo>
                        <a:pt x="117" y="51"/>
                      </a:lnTo>
                      <a:lnTo>
                        <a:pt x="117" y="60"/>
                      </a:lnTo>
                      <a:lnTo>
                        <a:pt x="116" y="74"/>
                      </a:lnTo>
                      <a:lnTo>
                        <a:pt x="113" y="87"/>
                      </a:lnTo>
                      <a:lnTo>
                        <a:pt x="110" y="98"/>
                      </a:lnTo>
                      <a:lnTo>
                        <a:pt x="109" y="102"/>
                      </a:lnTo>
                      <a:lnTo>
                        <a:pt x="109" y="105"/>
                      </a:lnTo>
                      <a:lnTo>
                        <a:pt x="110" y="102"/>
                      </a:lnTo>
                      <a:lnTo>
                        <a:pt x="114" y="98"/>
                      </a:lnTo>
                      <a:lnTo>
                        <a:pt x="118" y="87"/>
                      </a:lnTo>
                      <a:lnTo>
                        <a:pt x="123" y="74"/>
                      </a:lnTo>
                      <a:lnTo>
                        <a:pt x="126" y="60"/>
                      </a:lnTo>
                      <a:lnTo>
                        <a:pt x="126" y="47"/>
                      </a:lnTo>
                      <a:lnTo>
                        <a:pt x="133" y="41"/>
                      </a:lnTo>
                      <a:lnTo>
                        <a:pt x="138" y="36"/>
                      </a:lnTo>
                      <a:lnTo>
                        <a:pt x="143" y="31"/>
                      </a:lnTo>
                      <a:lnTo>
                        <a:pt x="146" y="27"/>
                      </a:lnTo>
                      <a:lnTo>
                        <a:pt x="148" y="25"/>
                      </a:lnTo>
                      <a:lnTo>
                        <a:pt x="151" y="24"/>
                      </a:lnTo>
                      <a:lnTo>
                        <a:pt x="152" y="26"/>
                      </a:lnTo>
                      <a:lnTo>
                        <a:pt x="152" y="31"/>
                      </a:lnTo>
                      <a:lnTo>
                        <a:pt x="151" y="40"/>
                      </a:lnTo>
                      <a:lnTo>
                        <a:pt x="149" y="54"/>
                      </a:lnTo>
                      <a:lnTo>
                        <a:pt x="148" y="69"/>
                      </a:lnTo>
                      <a:lnTo>
                        <a:pt x="147" y="78"/>
                      </a:lnTo>
                      <a:lnTo>
                        <a:pt x="153" y="67"/>
                      </a:lnTo>
                      <a:lnTo>
                        <a:pt x="159" y="48"/>
                      </a:lnTo>
                      <a:lnTo>
                        <a:pt x="162" y="29"/>
                      </a:lnTo>
                      <a:lnTo>
                        <a:pt x="163" y="1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1" name="Freeform 302">
                  <a:extLst>
                    <a:ext uri="{FF2B5EF4-FFF2-40B4-BE49-F238E27FC236}">
                      <a16:creationId xmlns:a16="http://schemas.microsoft.com/office/drawing/2014/main" id="{CFD14E45-55CC-4071-9235-7D7DF7394D9A}"/>
                    </a:ext>
                  </a:extLst>
                </p:cNvPr>
                <p:cNvSpPr>
                  <a:spLocks/>
                </p:cNvSpPr>
                <p:nvPr/>
              </p:nvSpPr>
              <p:spPr bwMode="auto">
                <a:xfrm>
                  <a:off x="233" y="69"/>
                  <a:ext cx="65" cy="62"/>
                </a:xfrm>
                <a:custGeom>
                  <a:avLst/>
                  <a:gdLst>
                    <a:gd name="T0" fmla="*/ 63 w 132"/>
                    <a:gd name="T1" fmla="*/ 61 h 125"/>
                    <a:gd name="T2" fmla="*/ 64 w 132"/>
                    <a:gd name="T3" fmla="*/ 59 h 125"/>
                    <a:gd name="T4" fmla="*/ 62 w 132"/>
                    <a:gd name="T5" fmla="*/ 56 h 125"/>
                    <a:gd name="T6" fmla="*/ 58 w 132"/>
                    <a:gd name="T7" fmla="*/ 51 h 125"/>
                    <a:gd name="T8" fmla="*/ 58 w 132"/>
                    <a:gd name="T9" fmla="*/ 44 h 125"/>
                    <a:gd name="T10" fmla="*/ 55 w 132"/>
                    <a:gd name="T11" fmla="*/ 29 h 125"/>
                    <a:gd name="T12" fmla="*/ 53 w 132"/>
                    <a:gd name="T13" fmla="*/ 21 h 125"/>
                    <a:gd name="T14" fmla="*/ 51 w 132"/>
                    <a:gd name="T15" fmla="*/ 21 h 125"/>
                    <a:gd name="T16" fmla="*/ 52 w 132"/>
                    <a:gd name="T17" fmla="*/ 28 h 125"/>
                    <a:gd name="T18" fmla="*/ 52 w 132"/>
                    <a:gd name="T19" fmla="*/ 40 h 125"/>
                    <a:gd name="T20" fmla="*/ 49 w 132"/>
                    <a:gd name="T21" fmla="*/ 43 h 125"/>
                    <a:gd name="T22" fmla="*/ 41 w 132"/>
                    <a:gd name="T23" fmla="*/ 37 h 125"/>
                    <a:gd name="T24" fmla="*/ 37 w 132"/>
                    <a:gd name="T25" fmla="*/ 31 h 125"/>
                    <a:gd name="T26" fmla="*/ 35 w 132"/>
                    <a:gd name="T27" fmla="*/ 20 h 125"/>
                    <a:gd name="T28" fmla="*/ 34 w 132"/>
                    <a:gd name="T29" fmla="*/ 11 h 125"/>
                    <a:gd name="T30" fmla="*/ 33 w 132"/>
                    <a:gd name="T31" fmla="*/ 5 h 125"/>
                    <a:gd name="T32" fmla="*/ 32 w 132"/>
                    <a:gd name="T33" fmla="*/ 1 h 125"/>
                    <a:gd name="T34" fmla="*/ 32 w 132"/>
                    <a:gd name="T35" fmla="*/ 3 h 125"/>
                    <a:gd name="T36" fmla="*/ 33 w 132"/>
                    <a:gd name="T37" fmla="*/ 9 h 125"/>
                    <a:gd name="T38" fmla="*/ 32 w 132"/>
                    <a:gd name="T39" fmla="*/ 14 h 125"/>
                    <a:gd name="T40" fmla="*/ 31 w 132"/>
                    <a:gd name="T41" fmla="*/ 19 h 125"/>
                    <a:gd name="T42" fmla="*/ 33 w 132"/>
                    <a:gd name="T43" fmla="*/ 28 h 125"/>
                    <a:gd name="T44" fmla="*/ 29 w 132"/>
                    <a:gd name="T45" fmla="*/ 27 h 125"/>
                    <a:gd name="T46" fmla="*/ 19 w 132"/>
                    <a:gd name="T47" fmla="*/ 17 h 125"/>
                    <a:gd name="T48" fmla="*/ 10 w 132"/>
                    <a:gd name="T49" fmla="*/ 7 h 125"/>
                    <a:gd name="T50" fmla="*/ 2 w 132"/>
                    <a:gd name="T51" fmla="*/ 1 h 125"/>
                    <a:gd name="T52" fmla="*/ 4 w 132"/>
                    <a:gd name="T53" fmla="*/ 6 h 125"/>
                    <a:gd name="T54" fmla="*/ 13 w 132"/>
                    <a:gd name="T55" fmla="*/ 17 h 125"/>
                    <a:gd name="T56" fmla="*/ 18 w 132"/>
                    <a:gd name="T57" fmla="*/ 25 h 125"/>
                    <a:gd name="T58" fmla="*/ 26 w 132"/>
                    <a:gd name="T59" fmla="*/ 32 h 125"/>
                    <a:gd name="T60" fmla="*/ 26 w 132"/>
                    <a:gd name="T61" fmla="*/ 35 h 125"/>
                    <a:gd name="T62" fmla="*/ 18 w 132"/>
                    <a:gd name="T63" fmla="*/ 33 h 125"/>
                    <a:gd name="T64" fmla="*/ 13 w 132"/>
                    <a:gd name="T65" fmla="*/ 30 h 125"/>
                    <a:gd name="T66" fmla="*/ 11 w 132"/>
                    <a:gd name="T67" fmla="*/ 31 h 125"/>
                    <a:gd name="T68" fmla="*/ 14 w 132"/>
                    <a:gd name="T69" fmla="*/ 34 h 125"/>
                    <a:gd name="T70" fmla="*/ 19 w 132"/>
                    <a:gd name="T71" fmla="*/ 37 h 125"/>
                    <a:gd name="T72" fmla="*/ 27 w 132"/>
                    <a:gd name="T73" fmla="*/ 40 h 125"/>
                    <a:gd name="T74" fmla="*/ 34 w 132"/>
                    <a:gd name="T75" fmla="*/ 41 h 125"/>
                    <a:gd name="T76" fmla="*/ 40 w 132"/>
                    <a:gd name="T77" fmla="*/ 43 h 125"/>
                    <a:gd name="T78" fmla="*/ 48 w 132"/>
                    <a:gd name="T79" fmla="*/ 48 h 125"/>
                    <a:gd name="T80" fmla="*/ 48 w 132"/>
                    <a:gd name="T81" fmla="*/ 51 h 125"/>
                    <a:gd name="T82" fmla="*/ 43 w 132"/>
                    <a:gd name="T83" fmla="*/ 53 h 125"/>
                    <a:gd name="T84" fmla="*/ 37 w 132"/>
                    <a:gd name="T85" fmla="*/ 54 h 125"/>
                    <a:gd name="T86" fmla="*/ 33 w 132"/>
                    <a:gd name="T87" fmla="*/ 54 h 125"/>
                    <a:gd name="T88" fmla="*/ 28 w 132"/>
                    <a:gd name="T89" fmla="*/ 53 h 125"/>
                    <a:gd name="T90" fmla="*/ 27 w 132"/>
                    <a:gd name="T91" fmla="*/ 55 h 125"/>
                    <a:gd name="T92" fmla="*/ 33 w 132"/>
                    <a:gd name="T93" fmla="*/ 56 h 125"/>
                    <a:gd name="T94" fmla="*/ 41 w 132"/>
                    <a:gd name="T95" fmla="*/ 56 h 125"/>
                    <a:gd name="T96" fmla="*/ 48 w 132"/>
                    <a:gd name="T97" fmla="*/ 56 h 125"/>
                    <a:gd name="T98" fmla="*/ 54 w 132"/>
                    <a:gd name="T99" fmla="*/ 56 h 125"/>
                    <a:gd name="T100" fmla="*/ 58 w 132"/>
                    <a:gd name="T101" fmla="*/ 56 h 125"/>
                    <a:gd name="T102" fmla="*/ 62 w 132"/>
                    <a:gd name="T103" fmla="*/ 60 h 1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25">
                      <a:moveTo>
                        <a:pt x="127" y="125"/>
                      </a:moveTo>
                      <a:lnTo>
                        <a:pt x="127" y="123"/>
                      </a:lnTo>
                      <a:lnTo>
                        <a:pt x="128" y="120"/>
                      </a:lnTo>
                      <a:lnTo>
                        <a:pt x="130" y="119"/>
                      </a:lnTo>
                      <a:lnTo>
                        <a:pt x="132" y="117"/>
                      </a:lnTo>
                      <a:lnTo>
                        <a:pt x="126" y="112"/>
                      </a:lnTo>
                      <a:lnTo>
                        <a:pt x="121" y="106"/>
                      </a:lnTo>
                      <a:lnTo>
                        <a:pt x="118" y="102"/>
                      </a:lnTo>
                      <a:lnTo>
                        <a:pt x="117" y="97"/>
                      </a:lnTo>
                      <a:lnTo>
                        <a:pt x="117" y="88"/>
                      </a:lnTo>
                      <a:lnTo>
                        <a:pt x="115" y="73"/>
                      </a:lnTo>
                      <a:lnTo>
                        <a:pt x="112" y="58"/>
                      </a:lnTo>
                      <a:lnTo>
                        <a:pt x="110" y="48"/>
                      </a:lnTo>
                      <a:lnTo>
                        <a:pt x="107" y="43"/>
                      </a:lnTo>
                      <a:lnTo>
                        <a:pt x="105" y="42"/>
                      </a:lnTo>
                      <a:lnTo>
                        <a:pt x="104" y="42"/>
                      </a:lnTo>
                      <a:lnTo>
                        <a:pt x="104" y="46"/>
                      </a:lnTo>
                      <a:lnTo>
                        <a:pt x="105" y="56"/>
                      </a:lnTo>
                      <a:lnTo>
                        <a:pt x="106" y="68"/>
                      </a:lnTo>
                      <a:lnTo>
                        <a:pt x="106" y="81"/>
                      </a:lnTo>
                      <a:lnTo>
                        <a:pt x="106" y="90"/>
                      </a:lnTo>
                      <a:lnTo>
                        <a:pt x="99" y="86"/>
                      </a:lnTo>
                      <a:lnTo>
                        <a:pt x="91" y="81"/>
                      </a:lnTo>
                      <a:lnTo>
                        <a:pt x="84" y="75"/>
                      </a:lnTo>
                      <a:lnTo>
                        <a:pt x="80" y="71"/>
                      </a:lnTo>
                      <a:lnTo>
                        <a:pt x="76" y="63"/>
                      </a:lnTo>
                      <a:lnTo>
                        <a:pt x="73" y="51"/>
                      </a:lnTo>
                      <a:lnTo>
                        <a:pt x="71" y="40"/>
                      </a:lnTo>
                      <a:lnTo>
                        <a:pt x="69" y="30"/>
                      </a:lnTo>
                      <a:lnTo>
                        <a:pt x="69" y="23"/>
                      </a:lnTo>
                      <a:lnTo>
                        <a:pt x="69" y="15"/>
                      </a:lnTo>
                      <a:lnTo>
                        <a:pt x="68" y="10"/>
                      </a:lnTo>
                      <a:lnTo>
                        <a:pt x="66" y="5"/>
                      </a:lnTo>
                      <a:lnTo>
                        <a:pt x="64" y="3"/>
                      </a:lnTo>
                      <a:lnTo>
                        <a:pt x="64" y="4"/>
                      </a:lnTo>
                      <a:lnTo>
                        <a:pt x="64" y="7"/>
                      </a:lnTo>
                      <a:lnTo>
                        <a:pt x="65" y="12"/>
                      </a:lnTo>
                      <a:lnTo>
                        <a:pt x="66" y="18"/>
                      </a:lnTo>
                      <a:lnTo>
                        <a:pt x="65" y="23"/>
                      </a:lnTo>
                      <a:lnTo>
                        <a:pt x="64" y="28"/>
                      </a:lnTo>
                      <a:lnTo>
                        <a:pt x="62" y="33"/>
                      </a:lnTo>
                      <a:lnTo>
                        <a:pt x="62" y="38"/>
                      </a:lnTo>
                      <a:lnTo>
                        <a:pt x="64" y="48"/>
                      </a:lnTo>
                      <a:lnTo>
                        <a:pt x="66" y="56"/>
                      </a:lnTo>
                      <a:lnTo>
                        <a:pt x="67" y="63"/>
                      </a:lnTo>
                      <a:lnTo>
                        <a:pt x="58" y="55"/>
                      </a:lnTo>
                      <a:lnTo>
                        <a:pt x="49" y="45"/>
                      </a:lnTo>
                      <a:lnTo>
                        <a:pt x="38" y="35"/>
                      </a:lnTo>
                      <a:lnTo>
                        <a:pt x="29" y="25"/>
                      </a:lnTo>
                      <a:lnTo>
                        <a:pt x="20" y="15"/>
                      </a:lnTo>
                      <a:lnTo>
                        <a:pt x="12" y="8"/>
                      </a:lnTo>
                      <a:lnTo>
                        <a:pt x="5" y="3"/>
                      </a:lnTo>
                      <a:lnTo>
                        <a:pt x="0" y="0"/>
                      </a:lnTo>
                      <a:lnTo>
                        <a:pt x="8" y="12"/>
                      </a:lnTo>
                      <a:lnTo>
                        <a:pt x="18" y="23"/>
                      </a:lnTo>
                      <a:lnTo>
                        <a:pt x="27" y="35"/>
                      </a:lnTo>
                      <a:lnTo>
                        <a:pt x="31" y="43"/>
                      </a:lnTo>
                      <a:lnTo>
                        <a:pt x="36" y="50"/>
                      </a:lnTo>
                      <a:lnTo>
                        <a:pt x="45" y="58"/>
                      </a:lnTo>
                      <a:lnTo>
                        <a:pt x="53" y="65"/>
                      </a:lnTo>
                      <a:lnTo>
                        <a:pt x="60" y="70"/>
                      </a:lnTo>
                      <a:lnTo>
                        <a:pt x="53" y="70"/>
                      </a:lnTo>
                      <a:lnTo>
                        <a:pt x="44" y="68"/>
                      </a:lnTo>
                      <a:lnTo>
                        <a:pt x="36" y="66"/>
                      </a:lnTo>
                      <a:lnTo>
                        <a:pt x="30" y="64"/>
                      </a:lnTo>
                      <a:lnTo>
                        <a:pt x="27" y="61"/>
                      </a:lnTo>
                      <a:lnTo>
                        <a:pt x="24" y="61"/>
                      </a:lnTo>
                      <a:lnTo>
                        <a:pt x="22" y="63"/>
                      </a:lnTo>
                      <a:lnTo>
                        <a:pt x="24" y="66"/>
                      </a:lnTo>
                      <a:lnTo>
                        <a:pt x="28" y="68"/>
                      </a:lnTo>
                      <a:lnTo>
                        <a:pt x="34" y="72"/>
                      </a:lnTo>
                      <a:lnTo>
                        <a:pt x="39" y="74"/>
                      </a:lnTo>
                      <a:lnTo>
                        <a:pt x="46" y="78"/>
                      </a:lnTo>
                      <a:lnTo>
                        <a:pt x="54" y="80"/>
                      </a:lnTo>
                      <a:lnTo>
                        <a:pt x="61" y="82"/>
                      </a:lnTo>
                      <a:lnTo>
                        <a:pt x="69" y="83"/>
                      </a:lnTo>
                      <a:lnTo>
                        <a:pt x="75" y="83"/>
                      </a:lnTo>
                      <a:lnTo>
                        <a:pt x="82" y="86"/>
                      </a:lnTo>
                      <a:lnTo>
                        <a:pt x="90" y="90"/>
                      </a:lnTo>
                      <a:lnTo>
                        <a:pt x="97" y="96"/>
                      </a:lnTo>
                      <a:lnTo>
                        <a:pt x="102" y="102"/>
                      </a:lnTo>
                      <a:lnTo>
                        <a:pt x="98" y="103"/>
                      </a:lnTo>
                      <a:lnTo>
                        <a:pt x="94" y="105"/>
                      </a:lnTo>
                      <a:lnTo>
                        <a:pt x="88" y="106"/>
                      </a:lnTo>
                      <a:lnTo>
                        <a:pt x="82" y="108"/>
                      </a:lnTo>
                      <a:lnTo>
                        <a:pt x="76" y="108"/>
                      </a:lnTo>
                      <a:lnTo>
                        <a:pt x="71" y="109"/>
                      </a:lnTo>
                      <a:lnTo>
                        <a:pt x="66" y="109"/>
                      </a:lnTo>
                      <a:lnTo>
                        <a:pt x="61" y="108"/>
                      </a:lnTo>
                      <a:lnTo>
                        <a:pt x="56" y="106"/>
                      </a:lnTo>
                      <a:lnTo>
                        <a:pt x="53" y="108"/>
                      </a:lnTo>
                      <a:lnTo>
                        <a:pt x="54" y="110"/>
                      </a:lnTo>
                      <a:lnTo>
                        <a:pt x="62" y="112"/>
                      </a:lnTo>
                      <a:lnTo>
                        <a:pt x="68" y="113"/>
                      </a:lnTo>
                      <a:lnTo>
                        <a:pt x="75" y="113"/>
                      </a:lnTo>
                      <a:lnTo>
                        <a:pt x="83" y="113"/>
                      </a:lnTo>
                      <a:lnTo>
                        <a:pt x="90" y="113"/>
                      </a:lnTo>
                      <a:lnTo>
                        <a:pt x="97" y="113"/>
                      </a:lnTo>
                      <a:lnTo>
                        <a:pt x="104" y="112"/>
                      </a:lnTo>
                      <a:lnTo>
                        <a:pt x="109" y="112"/>
                      </a:lnTo>
                      <a:lnTo>
                        <a:pt x="112" y="112"/>
                      </a:lnTo>
                      <a:lnTo>
                        <a:pt x="118" y="113"/>
                      </a:lnTo>
                      <a:lnTo>
                        <a:pt x="121" y="117"/>
                      </a:lnTo>
                      <a:lnTo>
                        <a:pt x="125" y="120"/>
                      </a:lnTo>
                      <a:lnTo>
                        <a:pt x="127" y="12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2" name="Freeform 303">
                  <a:extLst>
                    <a:ext uri="{FF2B5EF4-FFF2-40B4-BE49-F238E27FC236}">
                      <a16:creationId xmlns:a16="http://schemas.microsoft.com/office/drawing/2014/main" id="{DD60533F-306A-4F4B-9419-0C65055CE252}"/>
                    </a:ext>
                  </a:extLst>
                </p:cNvPr>
                <p:cNvSpPr>
                  <a:spLocks/>
                </p:cNvSpPr>
                <p:nvPr/>
              </p:nvSpPr>
              <p:spPr bwMode="auto">
                <a:xfrm>
                  <a:off x="330" y="45"/>
                  <a:ext cx="40" cy="95"/>
                </a:xfrm>
                <a:custGeom>
                  <a:avLst/>
                  <a:gdLst>
                    <a:gd name="T0" fmla="*/ 4 w 81"/>
                    <a:gd name="T1" fmla="*/ 79 h 190"/>
                    <a:gd name="T2" fmla="*/ 7 w 81"/>
                    <a:gd name="T3" fmla="*/ 75 h 190"/>
                    <a:gd name="T4" fmla="*/ 9 w 81"/>
                    <a:gd name="T5" fmla="*/ 76 h 190"/>
                    <a:gd name="T6" fmla="*/ 11 w 81"/>
                    <a:gd name="T7" fmla="*/ 68 h 190"/>
                    <a:gd name="T8" fmla="*/ 4 w 81"/>
                    <a:gd name="T9" fmla="*/ 54 h 190"/>
                    <a:gd name="T10" fmla="*/ 0 w 81"/>
                    <a:gd name="T11" fmla="*/ 39 h 190"/>
                    <a:gd name="T12" fmla="*/ 1 w 81"/>
                    <a:gd name="T13" fmla="*/ 40 h 190"/>
                    <a:gd name="T14" fmla="*/ 9 w 81"/>
                    <a:gd name="T15" fmla="*/ 55 h 190"/>
                    <a:gd name="T16" fmla="*/ 15 w 81"/>
                    <a:gd name="T17" fmla="*/ 45 h 190"/>
                    <a:gd name="T18" fmla="*/ 15 w 81"/>
                    <a:gd name="T19" fmla="*/ 27 h 190"/>
                    <a:gd name="T20" fmla="*/ 15 w 81"/>
                    <a:gd name="T21" fmla="*/ 11 h 190"/>
                    <a:gd name="T22" fmla="*/ 16 w 81"/>
                    <a:gd name="T23" fmla="*/ 12 h 190"/>
                    <a:gd name="T24" fmla="*/ 16 w 81"/>
                    <a:gd name="T25" fmla="*/ 21 h 190"/>
                    <a:gd name="T26" fmla="*/ 20 w 81"/>
                    <a:gd name="T27" fmla="*/ 21 h 190"/>
                    <a:gd name="T28" fmla="*/ 30 w 81"/>
                    <a:gd name="T29" fmla="*/ 1 h 190"/>
                    <a:gd name="T30" fmla="*/ 32 w 81"/>
                    <a:gd name="T31" fmla="*/ 1 h 190"/>
                    <a:gd name="T32" fmla="*/ 26 w 81"/>
                    <a:gd name="T33" fmla="*/ 15 h 190"/>
                    <a:gd name="T34" fmla="*/ 26 w 81"/>
                    <a:gd name="T35" fmla="*/ 26 h 190"/>
                    <a:gd name="T36" fmla="*/ 34 w 81"/>
                    <a:gd name="T37" fmla="*/ 23 h 190"/>
                    <a:gd name="T38" fmla="*/ 35 w 81"/>
                    <a:gd name="T39" fmla="*/ 23 h 190"/>
                    <a:gd name="T40" fmla="*/ 28 w 81"/>
                    <a:gd name="T41" fmla="*/ 29 h 190"/>
                    <a:gd name="T42" fmla="*/ 20 w 81"/>
                    <a:gd name="T43" fmla="*/ 39 h 190"/>
                    <a:gd name="T44" fmla="*/ 16 w 81"/>
                    <a:gd name="T45" fmla="*/ 58 h 190"/>
                    <a:gd name="T46" fmla="*/ 25 w 81"/>
                    <a:gd name="T47" fmla="*/ 58 h 190"/>
                    <a:gd name="T48" fmla="*/ 34 w 81"/>
                    <a:gd name="T49" fmla="*/ 56 h 190"/>
                    <a:gd name="T50" fmla="*/ 38 w 81"/>
                    <a:gd name="T51" fmla="*/ 53 h 190"/>
                    <a:gd name="T52" fmla="*/ 37 w 81"/>
                    <a:gd name="T53" fmla="*/ 56 h 190"/>
                    <a:gd name="T54" fmla="*/ 31 w 81"/>
                    <a:gd name="T55" fmla="*/ 60 h 190"/>
                    <a:gd name="T56" fmla="*/ 21 w 81"/>
                    <a:gd name="T57" fmla="*/ 64 h 190"/>
                    <a:gd name="T58" fmla="*/ 15 w 81"/>
                    <a:gd name="T59" fmla="*/ 67 h 190"/>
                    <a:gd name="T60" fmla="*/ 14 w 81"/>
                    <a:gd name="T61" fmla="*/ 77 h 190"/>
                    <a:gd name="T62" fmla="*/ 19 w 81"/>
                    <a:gd name="T63" fmla="*/ 78 h 190"/>
                    <a:gd name="T64" fmla="*/ 31 w 81"/>
                    <a:gd name="T65" fmla="*/ 73 h 190"/>
                    <a:gd name="T66" fmla="*/ 39 w 81"/>
                    <a:gd name="T67" fmla="*/ 68 h 190"/>
                    <a:gd name="T68" fmla="*/ 39 w 81"/>
                    <a:gd name="T69" fmla="*/ 70 h 190"/>
                    <a:gd name="T70" fmla="*/ 28 w 81"/>
                    <a:gd name="T71" fmla="*/ 83 h 190"/>
                    <a:gd name="T72" fmla="*/ 24 w 81"/>
                    <a:gd name="T73" fmla="*/ 83 h 190"/>
                    <a:gd name="T74" fmla="*/ 20 w 81"/>
                    <a:gd name="T75" fmla="*/ 79 h 190"/>
                    <a:gd name="T76" fmla="*/ 11 w 81"/>
                    <a:gd name="T77" fmla="*/ 80 h 190"/>
                    <a:gd name="T78" fmla="*/ 8 w 81"/>
                    <a:gd name="T79" fmla="*/ 86 h 190"/>
                    <a:gd name="T80" fmla="*/ 4 w 81"/>
                    <a:gd name="T81" fmla="*/ 92 h 190"/>
                    <a:gd name="T82" fmla="*/ 3 w 81"/>
                    <a:gd name="T83" fmla="*/ 92 h 190"/>
                    <a:gd name="T84" fmla="*/ 6 w 81"/>
                    <a:gd name="T85" fmla="*/ 84 h 190"/>
                    <a:gd name="T86" fmla="*/ 1 w 81"/>
                    <a:gd name="T87" fmla="*/ 81 h 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90">
                      <a:moveTo>
                        <a:pt x="0" y="164"/>
                      </a:moveTo>
                      <a:lnTo>
                        <a:pt x="4" y="160"/>
                      </a:lnTo>
                      <a:lnTo>
                        <a:pt x="8" y="157"/>
                      </a:lnTo>
                      <a:lnTo>
                        <a:pt x="11" y="152"/>
                      </a:lnTo>
                      <a:lnTo>
                        <a:pt x="13" y="147"/>
                      </a:lnTo>
                      <a:lnTo>
                        <a:pt x="14" y="150"/>
                      </a:lnTo>
                      <a:lnTo>
                        <a:pt x="16" y="151"/>
                      </a:lnTo>
                      <a:lnTo>
                        <a:pt x="17" y="151"/>
                      </a:lnTo>
                      <a:lnTo>
                        <a:pt x="18" y="152"/>
                      </a:lnTo>
                      <a:lnTo>
                        <a:pt x="19" y="149"/>
                      </a:lnTo>
                      <a:lnTo>
                        <a:pt x="22" y="143"/>
                      </a:lnTo>
                      <a:lnTo>
                        <a:pt x="22" y="135"/>
                      </a:lnTo>
                      <a:lnTo>
                        <a:pt x="21" y="130"/>
                      </a:lnTo>
                      <a:lnTo>
                        <a:pt x="15" y="121"/>
                      </a:lnTo>
                      <a:lnTo>
                        <a:pt x="8" y="107"/>
                      </a:lnTo>
                      <a:lnTo>
                        <a:pt x="2" y="92"/>
                      </a:lnTo>
                      <a:lnTo>
                        <a:pt x="0" y="83"/>
                      </a:lnTo>
                      <a:lnTo>
                        <a:pt x="0" y="78"/>
                      </a:lnTo>
                      <a:lnTo>
                        <a:pt x="2" y="75"/>
                      </a:lnTo>
                      <a:lnTo>
                        <a:pt x="3" y="76"/>
                      </a:lnTo>
                      <a:lnTo>
                        <a:pt x="3" y="79"/>
                      </a:lnTo>
                      <a:lnTo>
                        <a:pt x="6" y="88"/>
                      </a:lnTo>
                      <a:lnTo>
                        <a:pt x="11" y="99"/>
                      </a:lnTo>
                      <a:lnTo>
                        <a:pt x="18" y="109"/>
                      </a:lnTo>
                      <a:lnTo>
                        <a:pt x="24" y="115"/>
                      </a:lnTo>
                      <a:lnTo>
                        <a:pt x="28" y="105"/>
                      </a:lnTo>
                      <a:lnTo>
                        <a:pt x="31" y="89"/>
                      </a:lnTo>
                      <a:lnTo>
                        <a:pt x="32" y="74"/>
                      </a:lnTo>
                      <a:lnTo>
                        <a:pt x="32" y="63"/>
                      </a:lnTo>
                      <a:lnTo>
                        <a:pt x="30" y="53"/>
                      </a:lnTo>
                      <a:lnTo>
                        <a:pt x="29" y="41"/>
                      </a:lnTo>
                      <a:lnTo>
                        <a:pt x="29" y="30"/>
                      </a:lnTo>
                      <a:lnTo>
                        <a:pt x="30" y="22"/>
                      </a:lnTo>
                      <a:lnTo>
                        <a:pt x="32" y="20"/>
                      </a:lnTo>
                      <a:lnTo>
                        <a:pt x="33" y="20"/>
                      </a:lnTo>
                      <a:lnTo>
                        <a:pt x="33" y="23"/>
                      </a:lnTo>
                      <a:lnTo>
                        <a:pt x="32" y="28"/>
                      </a:lnTo>
                      <a:lnTo>
                        <a:pt x="32" y="35"/>
                      </a:lnTo>
                      <a:lnTo>
                        <a:pt x="33" y="41"/>
                      </a:lnTo>
                      <a:lnTo>
                        <a:pt x="36" y="50"/>
                      </a:lnTo>
                      <a:lnTo>
                        <a:pt x="38" y="54"/>
                      </a:lnTo>
                      <a:lnTo>
                        <a:pt x="41" y="41"/>
                      </a:lnTo>
                      <a:lnTo>
                        <a:pt x="47" y="26"/>
                      </a:lnTo>
                      <a:lnTo>
                        <a:pt x="53" y="11"/>
                      </a:lnTo>
                      <a:lnTo>
                        <a:pt x="61" y="2"/>
                      </a:lnTo>
                      <a:lnTo>
                        <a:pt x="64" y="0"/>
                      </a:lnTo>
                      <a:lnTo>
                        <a:pt x="66" y="0"/>
                      </a:lnTo>
                      <a:lnTo>
                        <a:pt x="64" y="2"/>
                      </a:lnTo>
                      <a:lnTo>
                        <a:pt x="62" y="6"/>
                      </a:lnTo>
                      <a:lnTo>
                        <a:pt x="57" y="14"/>
                      </a:lnTo>
                      <a:lnTo>
                        <a:pt x="53" y="29"/>
                      </a:lnTo>
                      <a:lnTo>
                        <a:pt x="48" y="44"/>
                      </a:lnTo>
                      <a:lnTo>
                        <a:pt x="46" y="53"/>
                      </a:lnTo>
                      <a:lnTo>
                        <a:pt x="52" y="52"/>
                      </a:lnTo>
                      <a:lnTo>
                        <a:pt x="57" y="51"/>
                      </a:lnTo>
                      <a:lnTo>
                        <a:pt x="63" y="47"/>
                      </a:lnTo>
                      <a:lnTo>
                        <a:pt x="68" y="45"/>
                      </a:lnTo>
                      <a:lnTo>
                        <a:pt x="70" y="43"/>
                      </a:lnTo>
                      <a:lnTo>
                        <a:pt x="72" y="43"/>
                      </a:lnTo>
                      <a:lnTo>
                        <a:pt x="71" y="45"/>
                      </a:lnTo>
                      <a:lnTo>
                        <a:pt x="69" y="47"/>
                      </a:lnTo>
                      <a:lnTo>
                        <a:pt x="64" y="52"/>
                      </a:lnTo>
                      <a:lnTo>
                        <a:pt x="56" y="58"/>
                      </a:lnTo>
                      <a:lnTo>
                        <a:pt x="48" y="62"/>
                      </a:lnTo>
                      <a:lnTo>
                        <a:pt x="44" y="66"/>
                      </a:lnTo>
                      <a:lnTo>
                        <a:pt x="41" y="78"/>
                      </a:lnTo>
                      <a:lnTo>
                        <a:pt x="39" y="94"/>
                      </a:lnTo>
                      <a:lnTo>
                        <a:pt x="36" y="108"/>
                      </a:lnTo>
                      <a:lnTo>
                        <a:pt x="33" y="116"/>
                      </a:lnTo>
                      <a:lnTo>
                        <a:pt x="39" y="116"/>
                      </a:lnTo>
                      <a:lnTo>
                        <a:pt x="45" y="115"/>
                      </a:lnTo>
                      <a:lnTo>
                        <a:pt x="51" y="115"/>
                      </a:lnTo>
                      <a:lnTo>
                        <a:pt x="57" y="114"/>
                      </a:lnTo>
                      <a:lnTo>
                        <a:pt x="62" y="113"/>
                      </a:lnTo>
                      <a:lnTo>
                        <a:pt x="68" y="112"/>
                      </a:lnTo>
                      <a:lnTo>
                        <a:pt x="71" y="109"/>
                      </a:lnTo>
                      <a:lnTo>
                        <a:pt x="74" y="108"/>
                      </a:lnTo>
                      <a:lnTo>
                        <a:pt x="76" y="106"/>
                      </a:lnTo>
                      <a:lnTo>
                        <a:pt x="78" y="106"/>
                      </a:lnTo>
                      <a:lnTo>
                        <a:pt x="77" y="108"/>
                      </a:lnTo>
                      <a:lnTo>
                        <a:pt x="75" y="111"/>
                      </a:lnTo>
                      <a:lnTo>
                        <a:pt x="72" y="113"/>
                      </a:lnTo>
                      <a:lnTo>
                        <a:pt x="68" y="115"/>
                      </a:lnTo>
                      <a:lnTo>
                        <a:pt x="62" y="119"/>
                      </a:lnTo>
                      <a:lnTo>
                        <a:pt x="55" y="121"/>
                      </a:lnTo>
                      <a:lnTo>
                        <a:pt x="48" y="124"/>
                      </a:lnTo>
                      <a:lnTo>
                        <a:pt x="43" y="127"/>
                      </a:lnTo>
                      <a:lnTo>
                        <a:pt x="38" y="128"/>
                      </a:lnTo>
                      <a:lnTo>
                        <a:pt x="34" y="129"/>
                      </a:lnTo>
                      <a:lnTo>
                        <a:pt x="31" y="134"/>
                      </a:lnTo>
                      <a:lnTo>
                        <a:pt x="29" y="141"/>
                      </a:lnTo>
                      <a:lnTo>
                        <a:pt x="28" y="147"/>
                      </a:lnTo>
                      <a:lnTo>
                        <a:pt x="28" y="153"/>
                      </a:lnTo>
                      <a:lnTo>
                        <a:pt x="30" y="156"/>
                      </a:lnTo>
                      <a:lnTo>
                        <a:pt x="34" y="156"/>
                      </a:lnTo>
                      <a:lnTo>
                        <a:pt x="39" y="156"/>
                      </a:lnTo>
                      <a:lnTo>
                        <a:pt x="44" y="154"/>
                      </a:lnTo>
                      <a:lnTo>
                        <a:pt x="53" y="151"/>
                      </a:lnTo>
                      <a:lnTo>
                        <a:pt x="62" y="146"/>
                      </a:lnTo>
                      <a:lnTo>
                        <a:pt x="70" y="142"/>
                      </a:lnTo>
                      <a:lnTo>
                        <a:pt x="76" y="138"/>
                      </a:lnTo>
                      <a:lnTo>
                        <a:pt x="78" y="135"/>
                      </a:lnTo>
                      <a:lnTo>
                        <a:pt x="81" y="134"/>
                      </a:lnTo>
                      <a:lnTo>
                        <a:pt x="81" y="135"/>
                      </a:lnTo>
                      <a:lnTo>
                        <a:pt x="78" y="139"/>
                      </a:lnTo>
                      <a:lnTo>
                        <a:pt x="72" y="147"/>
                      </a:lnTo>
                      <a:lnTo>
                        <a:pt x="66" y="158"/>
                      </a:lnTo>
                      <a:lnTo>
                        <a:pt x="57" y="166"/>
                      </a:lnTo>
                      <a:lnTo>
                        <a:pt x="52" y="172"/>
                      </a:lnTo>
                      <a:lnTo>
                        <a:pt x="51" y="169"/>
                      </a:lnTo>
                      <a:lnTo>
                        <a:pt x="49" y="166"/>
                      </a:lnTo>
                      <a:lnTo>
                        <a:pt x="48" y="164"/>
                      </a:lnTo>
                      <a:lnTo>
                        <a:pt x="47" y="161"/>
                      </a:lnTo>
                      <a:lnTo>
                        <a:pt x="41" y="158"/>
                      </a:lnTo>
                      <a:lnTo>
                        <a:pt x="34" y="157"/>
                      </a:lnTo>
                      <a:lnTo>
                        <a:pt x="28" y="158"/>
                      </a:lnTo>
                      <a:lnTo>
                        <a:pt x="22" y="160"/>
                      </a:lnTo>
                      <a:lnTo>
                        <a:pt x="18" y="165"/>
                      </a:lnTo>
                      <a:lnTo>
                        <a:pt x="17" y="168"/>
                      </a:lnTo>
                      <a:lnTo>
                        <a:pt x="17" y="172"/>
                      </a:lnTo>
                      <a:lnTo>
                        <a:pt x="18" y="175"/>
                      </a:lnTo>
                      <a:lnTo>
                        <a:pt x="14" y="180"/>
                      </a:lnTo>
                      <a:lnTo>
                        <a:pt x="8" y="184"/>
                      </a:lnTo>
                      <a:lnTo>
                        <a:pt x="3" y="188"/>
                      </a:lnTo>
                      <a:lnTo>
                        <a:pt x="1" y="190"/>
                      </a:lnTo>
                      <a:lnTo>
                        <a:pt x="6" y="184"/>
                      </a:lnTo>
                      <a:lnTo>
                        <a:pt x="10" y="177"/>
                      </a:lnTo>
                      <a:lnTo>
                        <a:pt x="13" y="173"/>
                      </a:lnTo>
                      <a:lnTo>
                        <a:pt x="13" y="168"/>
                      </a:lnTo>
                      <a:lnTo>
                        <a:pt x="10" y="166"/>
                      </a:lnTo>
                      <a:lnTo>
                        <a:pt x="7" y="164"/>
                      </a:lnTo>
                      <a:lnTo>
                        <a:pt x="3" y="162"/>
                      </a:lnTo>
                      <a:lnTo>
                        <a:pt x="0" y="16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3" name="Freeform 304">
                  <a:extLst>
                    <a:ext uri="{FF2B5EF4-FFF2-40B4-BE49-F238E27FC236}">
                      <a16:creationId xmlns:a16="http://schemas.microsoft.com/office/drawing/2014/main" id="{BA5420F9-69D9-40D6-AE6C-F730F01F57F9}"/>
                    </a:ext>
                  </a:extLst>
                </p:cNvPr>
                <p:cNvSpPr>
                  <a:spLocks/>
                </p:cNvSpPr>
                <p:nvPr/>
              </p:nvSpPr>
              <p:spPr bwMode="auto">
                <a:xfrm>
                  <a:off x="321" y="98"/>
                  <a:ext cx="7" cy="12"/>
                </a:xfrm>
                <a:custGeom>
                  <a:avLst/>
                  <a:gdLst>
                    <a:gd name="T0" fmla="*/ 7 w 13"/>
                    <a:gd name="T1" fmla="*/ 11 h 24"/>
                    <a:gd name="T2" fmla="*/ 6 w 13"/>
                    <a:gd name="T3" fmla="*/ 11 h 24"/>
                    <a:gd name="T4" fmla="*/ 4 w 13"/>
                    <a:gd name="T5" fmla="*/ 11 h 24"/>
                    <a:gd name="T6" fmla="*/ 2 w 13"/>
                    <a:gd name="T7" fmla="*/ 12 h 24"/>
                    <a:gd name="T8" fmla="*/ 1 w 13"/>
                    <a:gd name="T9" fmla="*/ 12 h 24"/>
                    <a:gd name="T10" fmla="*/ 1 w 13"/>
                    <a:gd name="T11" fmla="*/ 9 h 24"/>
                    <a:gd name="T12" fmla="*/ 0 w 13"/>
                    <a:gd name="T13" fmla="*/ 7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7 h 24"/>
                    <a:gd name="T30" fmla="*/ 5 w 13"/>
                    <a:gd name="T31" fmla="*/ 9 h 24"/>
                    <a:gd name="T32" fmla="*/ 7 w 13"/>
                    <a:gd name="T33" fmla="*/ 1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2"/>
                      </a:moveTo>
                      <a:lnTo>
                        <a:pt x="11" y="22"/>
                      </a:lnTo>
                      <a:lnTo>
                        <a:pt x="8" y="22"/>
                      </a:lnTo>
                      <a:lnTo>
                        <a:pt x="4" y="23"/>
                      </a:lnTo>
                      <a:lnTo>
                        <a:pt x="2" y="24"/>
                      </a:lnTo>
                      <a:lnTo>
                        <a:pt x="1" y="17"/>
                      </a:lnTo>
                      <a:lnTo>
                        <a:pt x="0" y="13"/>
                      </a:lnTo>
                      <a:lnTo>
                        <a:pt x="0" y="7"/>
                      </a:lnTo>
                      <a:lnTo>
                        <a:pt x="0" y="2"/>
                      </a:lnTo>
                      <a:lnTo>
                        <a:pt x="0" y="0"/>
                      </a:lnTo>
                      <a:lnTo>
                        <a:pt x="1" y="0"/>
                      </a:lnTo>
                      <a:lnTo>
                        <a:pt x="2" y="1"/>
                      </a:lnTo>
                      <a:lnTo>
                        <a:pt x="2" y="3"/>
                      </a:lnTo>
                      <a:lnTo>
                        <a:pt x="3" y="7"/>
                      </a:lnTo>
                      <a:lnTo>
                        <a:pt x="7" y="13"/>
                      </a:lnTo>
                      <a:lnTo>
                        <a:pt x="10" y="18"/>
                      </a:lnTo>
                      <a:lnTo>
                        <a:pt x="13" y="2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4" name="Freeform 305">
                  <a:extLst>
                    <a:ext uri="{FF2B5EF4-FFF2-40B4-BE49-F238E27FC236}">
                      <a16:creationId xmlns:a16="http://schemas.microsoft.com/office/drawing/2014/main" id="{67AE0D65-7EC5-4325-BB65-8C89DD68F20B}"/>
                    </a:ext>
                  </a:extLst>
                </p:cNvPr>
                <p:cNvSpPr>
                  <a:spLocks/>
                </p:cNvSpPr>
                <p:nvPr/>
              </p:nvSpPr>
              <p:spPr bwMode="auto">
                <a:xfrm>
                  <a:off x="376" y="95"/>
                  <a:ext cx="129" cy="79"/>
                </a:xfrm>
                <a:custGeom>
                  <a:avLst/>
                  <a:gdLst>
                    <a:gd name="T0" fmla="*/ 13 w 258"/>
                    <a:gd name="T1" fmla="*/ 56 h 158"/>
                    <a:gd name="T2" fmla="*/ 25 w 258"/>
                    <a:gd name="T3" fmla="*/ 48 h 158"/>
                    <a:gd name="T4" fmla="*/ 33 w 258"/>
                    <a:gd name="T5" fmla="*/ 30 h 158"/>
                    <a:gd name="T6" fmla="*/ 42 w 258"/>
                    <a:gd name="T7" fmla="*/ 15 h 158"/>
                    <a:gd name="T8" fmla="*/ 55 w 258"/>
                    <a:gd name="T9" fmla="*/ 2 h 158"/>
                    <a:gd name="T10" fmla="*/ 58 w 258"/>
                    <a:gd name="T11" fmla="*/ 1 h 158"/>
                    <a:gd name="T12" fmla="*/ 51 w 258"/>
                    <a:gd name="T13" fmla="*/ 10 h 158"/>
                    <a:gd name="T14" fmla="*/ 39 w 258"/>
                    <a:gd name="T15" fmla="*/ 24 h 158"/>
                    <a:gd name="T16" fmla="*/ 34 w 258"/>
                    <a:gd name="T17" fmla="*/ 39 h 158"/>
                    <a:gd name="T18" fmla="*/ 35 w 258"/>
                    <a:gd name="T19" fmla="*/ 43 h 158"/>
                    <a:gd name="T20" fmla="*/ 43 w 258"/>
                    <a:gd name="T21" fmla="*/ 37 h 158"/>
                    <a:gd name="T22" fmla="*/ 53 w 258"/>
                    <a:gd name="T23" fmla="*/ 31 h 158"/>
                    <a:gd name="T24" fmla="*/ 65 w 258"/>
                    <a:gd name="T25" fmla="*/ 16 h 158"/>
                    <a:gd name="T26" fmla="*/ 84 w 258"/>
                    <a:gd name="T27" fmla="*/ 3 h 158"/>
                    <a:gd name="T28" fmla="*/ 91 w 258"/>
                    <a:gd name="T29" fmla="*/ 2 h 158"/>
                    <a:gd name="T30" fmla="*/ 76 w 258"/>
                    <a:gd name="T31" fmla="*/ 13 h 158"/>
                    <a:gd name="T32" fmla="*/ 61 w 258"/>
                    <a:gd name="T33" fmla="*/ 29 h 158"/>
                    <a:gd name="T34" fmla="*/ 62 w 258"/>
                    <a:gd name="T35" fmla="*/ 32 h 158"/>
                    <a:gd name="T36" fmla="*/ 77 w 258"/>
                    <a:gd name="T37" fmla="*/ 29 h 158"/>
                    <a:gd name="T38" fmla="*/ 94 w 258"/>
                    <a:gd name="T39" fmla="*/ 20 h 158"/>
                    <a:gd name="T40" fmla="*/ 112 w 258"/>
                    <a:gd name="T41" fmla="*/ 11 h 158"/>
                    <a:gd name="T42" fmla="*/ 117 w 258"/>
                    <a:gd name="T43" fmla="*/ 11 h 158"/>
                    <a:gd name="T44" fmla="*/ 103 w 258"/>
                    <a:gd name="T45" fmla="*/ 18 h 158"/>
                    <a:gd name="T46" fmla="*/ 90 w 258"/>
                    <a:gd name="T47" fmla="*/ 28 h 158"/>
                    <a:gd name="T48" fmla="*/ 103 w 258"/>
                    <a:gd name="T49" fmla="*/ 29 h 158"/>
                    <a:gd name="T50" fmla="*/ 122 w 258"/>
                    <a:gd name="T51" fmla="*/ 25 h 158"/>
                    <a:gd name="T52" fmla="*/ 129 w 258"/>
                    <a:gd name="T53" fmla="*/ 23 h 158"/>
                    <a:gd name="T54" fmla="*/ 118 w 258"/>
                    <a:gd name="T55" fmla="*/ 30 h 158"/>
                    <a:gd name="T56" fmla="*/ 96 w 258"/>
                    <a:gd name="T57" fmla="*/ 35 h 158"/>
                    <a:gd name="T58" fmla="*/ 99 w 258"/>
                    <a:gd name="T59" fmla="*/ 42 h 158"/>
                    <a:gd name="T60" fmla="*/ 113 w 258"/>
                    <a:gd name="T61" fmla="*/ 49 h 158"/>
                    <a:gd name="T62" fmla="*/ 118 w 258"/>
                    <a:gd name="T63" fmla="*/ 53 h 158"/>
                    <a:gd name="T64" fmla="*/ 103 w 258"/>
                    <a:gd name="T65" fmla="*/ 49 h 158"/>
                    <a:gd name="T66" fmla="*/ 85 w 258"/>
                    <a:gd name="T67" fmla="*/ 39 h 158"/>
                    <a:gd name="T68" fmla="*/ 75 w 258"/>
                    <a:gd name="T69" fmla="*/ 38 h 158"/>
                    <a:gd name="T70" fmla="*/ 65 w 258"/>
                    <a:gd name="T71" fmla="*/ 39 h 158"/>
                    <a:gd name="T72" fmla="*/ 69 w 258"/>
                    <a:gd name="T73" fmla="*/ 47 h 158"/>
                    <a:gd name="T74" fmla="*/ 80 w 258"/>
                    <a:gd name="T75" fmla="*/ 56 h 158"/>
                    <a:gd name="T76" fmla="*/ 92 w 258"/>
                    <a:gd name="T77" fmla="*/ 63 h 158"/>
                    <a:gd name="T78" fmla="*/ 96 w 258"/>
                    <a:gd name="T79" fmla="*/ 68 h 158"/>
                    <a:gd name="T80" fmla="*/ 79 w 258"/>
                    <a:gd name="T81" fmla="*/ 58 h 158"/>
                    <a:gd name="T82" fmla="*/ 62 w 258"/>
                    <a:gd name="T83" fmla="*/ 47 h 158"/>
                    <a:gd name="T84" fmla="*/ 53 w 258"/>
                    <a:gd name="T85" fmla="*/ 44 h 158"/>
                    <a:gd name="T86" fmla="*/ 38 w 258"/>
                    <a:gd name="T87" fmla="*/ 49 h 158"/>
                    <a:gd name="T88" fmla="*/ 35 w 258"/>
                    <a:gd name="T89" fmla="*/ 54 h 158"/>
                    <a:gd name="T90" fmla="*/ 47 w 258"/>
                    <a:gd name="T91" fmla="*/ 63 h 158"/>
                    <a:gd name="T92" fmla="*/ 64 w 258"/>
                    <a:gd name="T93" fmla="*/ 75 h 158"/>
                    <a:gd name="T94" fmla="*/ 66 w 258"/>
                    <a:gd name="T95" fmla="*/ 79 h 158"/>
                    <a:gd name="T96" fmla="*/ 50 w 258"/>
                    <a:gd name="T97" fmla="*/ 69 h 158"/>
                    <a:gd name="T98" fmla="*/ 31 w 258"/>
                    <a:gd name="T99" fmla="*/ 58 h 158"/>
                    <a:gd name="T100" fmla="*/ 21 w 258"/>
                    <a:gd name="T101" fmla="*/ 60 h 158"/>
                    <a:gd name="T102" fmla="*/ 4 w 258"/>
                    <a:gd name="T103" fmla="*/ 65 h 158"/>
                    <a:gd name="T104" fmla="*/ 3 w 258"/>
                    <a:gd name="T105" fmla="*/ 63 h 15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8">
                      <a:moveTo>
                        <a:pt x="10" y="121"/>
                      </a:moveTo>
                      <a:lnTo>
                        <a:pt x="14" y="118"/>
                      </a:lnTo>
                      <a:lnTo>
                        <a:pt x="20" y="114"/>
                      </a:lnTo>
                      <a:lnTo>
                        <a:pt x="25" y="111"/>
                      </a:lnTo>
                      <a:lnTo>
                        <a:pt x="33" y="107"/>
                      </a:lnTo>
                      <a:lnTo>
                        <a:pt x="39" y="103"/>
                      </a:lnTo>
                      <a:lnTo>
                        <a:pt x="46" y="99"/>
                      </a:lnTo>
                      <a:lnTo>
                        <a:pt x="50" y="96"/>
                      </a:lnTo>
                      <a:lnTo>
                        <a:pt x="52" y="93"/>
                      </a:lnTo>
                      <a:lnTo>
                        <a:pt x="54" y="85"/>
                      </a:lnTo>
                      <a:lnTo>
                        <a:pt x="60" y="73"/>
                      </a:lnTo>
                      <a:lnTo>
                        <a:pt x="66" y="59"/>
                      </a:lnTo>
                      <a:lnTo>
                        <a:pt x="70" y="48"/>
                      </a:lnTo>
                      <a:lnTo>
                        <a:pt x="74" y="44"/>
                      </a:lnTo>
                      <a:lnTo>
                        <a:pt x="78" y="37"/>
                      </a:lnTo>
                      <a:lnTo>
                        <a:pt x="84" y="30"/>
                      </a:lnTo>
                      <a:lnTo>
                        <a:pt x="91" y="22"/>
                      </a:lnTo>
                      <a:lnTo>
                        <a:pt x="98" y="15"/>
                      </a:lnTo>
                      <a:lnTo>
                        <a:pt x="104" y="8"/>
                      </a:lnTo>
                      <a:lnTo>
                        <a:pt x="109" y="4"/>
                      </a:lnTo>
                      <a:lnTo>
                        <a:pt x="113" y="1"/>
                      </a:lnTo>
                      <a:lnTo>
                        <a:pt x="116" y="0"/>
                      </a:lnTo>
                      <a:lnTo>
                        <a:pt x="117" y="1"/>
                      </a:lnTo>
                      <a:lnTo>
                        <a:pt x="116" y="2"/>
                      </a:lnTo>
                      <a:lnTo>
                        <a:pt x="114" y="5"/>
                      </a:lnTo>
                      <a:lnTo>
                        <a:pt x="112" y="8"/>
                      </a:lnTo>
                      <a:lnTo>
                        <a:pt x="107" y="13"/>
                      </a:lnTo>
                      <a:lnTo>
                        <a:pt x="101" y="20"/>
                      </a:lnTo>
                      <a:lnTo>
                        <a:pt x="94" y="27"/>
                      </a:lnTo>
                      <a:lnTo>
                        <a:pt x="88" y="35"/>
                      </a:lnTo>
                      <a:lnTo>
                        <a:pt x="82" y="43"/>
                      </a:lnTo>
                      <a:lnTo>
                        <a:pt x="77" y="48"/>
                      </a:lnTo>
                      <a:lnTo>
                        <a:pt x="75" y="53"/>
                      </a:lnTo>
                      <a:lnTo>
                        <a:pt x="71" y="61"/>
                      </a:lnTo>
                      <a:lnTo>
                        <a:pt x="69" y="69"/>
                      </a:lnTo>
                      <a:lnTo>
                        <a:pt x="67" y="77"/>
                      </a:lnTo>
                      <a:lnTo>
                        <a:pt x="67" y="83"/>
                      </a:lnTo>
                      <a:lnTo>
                        <a:pt x="67" y="85"/>
                      </a:lnTo>
                      <a:lnTo>
                        <a:pt x="67" y="87"/>
                      </a:lnTo>
                      <a:lnTo>
                        <a:pt x="69" y="85"/>
                      </a:lnTo>
                      <a:lnTo>
                        <a:pt x="74" y="83"/>
                      </a:lnTo>
                      <a:lnTo>
                        <a:pt x="77" y="81"/>
                      </a:lnTo>
                      <a:lnTo>
                        <a:pt x="81" y="77"/>
                      </a:lnTo>
                      <a:lnTo>
                        <a:pt x="86" y="74"/>
                      </a:lnTo>
                      <a:lnTo>
                        <a:pt x="91" y="70"/>
                      </a:lnTo>
                      <a:lnTo>
                        <a:pt x="96" y="67"/>
                      </a:lnTo>
                      <a:lnTo>
                        <a:pt x="101" y="65"/>
                      </a:lnTo>
                      <a:lnTo>
                        <a:pt x="105" y="62"/>
                      </a:lnTo>
                      <a:lnTo>
                        <a:pt x="108" y="61"/>
                      </a:lnTo>
                      <a:lnTo>
                        <a:pt x="114" y="51"/>
                      </a:lnTo>
                      <a:lnTo>
                        <a:pt x="121" y="42"/>
                      </a:lnTo>
                      <a:lnTo>
                        <a:pt x="130" y="32"/>
                      </a:lnTo>
                      <a:lnTo>
                        <a:pt x="141" y="23"/>
                      </a:lnTo>
                      <a:lnTo>
                        <a:pt x="151" y="16"/>
                      </a:lnTo>
                      <a:lnTo>
                        <a:pt x="160" y="9"/>
                      </a:lnTo>
                      <a:lnTo>
                        <a:pt x="167" y="6"/>
                      </a:lnTo>
                      <a:lnTo>
                        <a:pt x="173" y="4"/>
                      </a:lnTo>
                      <a:lnTo>
                        <a:pt x="179" y="2"/>
                      </a:lnTo>
                      <a:lnTo>
                        <a:pt x="182" y="2"/>
                      </a:lnTo>
                      <a:lnTo>
                        <a:pt x="182" y="4"/>
                      </a:lnTo>
                      <a:lnTo>
                        <a:pt x="177" y="6"/>
                      </a:lnTo>
                      <a:lnTo>
                        <a:pt x="169" y="10"/>
                      </a:lnTo>
                      <a:lnTo>
                        <a:pt x="160" y="17"/>
                      </a:lnTo>
                      <a:lnTo>
                        <a:pt x="151" y="25"/>
                      </a:lnTo>
                      <a:lnTo>
                        <a:pt x="142" y="34"/>
                      </a:lnTo>
                      <a:lnTo>
                        <a:pt x="134" y="43"/>
                      </a:lnTo>
                      <a:lnTo>
                        <a:pt x="127" y="51"/>
                      </a:lnTo>
                      <a:lnTo>
                        <a:pt x="121" y="58"/>
                      </a:lnTo>
                      <a:lnTo>
                        <a:pt x="120" y="62"/>
                      </a:lnTo>
                      <a:lnTo>
                        <a:pt x="120" y="65"/>
                      </a:lnTo>
                      <a:lnTo>
                        <a:pt x="122" y="65"/>
                      </a:lnTo>
                      <a:lnTo>
                        <a:pt x="124" y="63"/>
                      </a:lnTo>
                      <a:lnTo>
                        <a:pt x="130" y="63"/>
                      </a:lnTo>
                      <a:lnTo>
                        <a:pt x="138" y="62"/>
                      </a:lnTo>
                      <a:lnTo>
                        <a:pt x="147" y="60"/>
                      </a:lnTo>
                      <a:lnTo>
                        <a:pt x="154" y="58"/>
                      </a:lnTo>
                      <a:lnTo>
                        <a:pt x="160" y="58"/>
                      </a:lnTo>
                      <a:lnTo>
                        <a:pt x="167" y="52"/>
                      </a:lnTo>
                      <a:lnTo>
                        <a:pt x="176" y="45"/>
                      </a:lnTo>
                      <a:lnTo>
                        <a:pt x="187" y="39"/>
                      </a:lnTo>
                      <a:lnTo>
                        <a:pt x="197" y="35"/>
                      </a:lnTo>
                      <a:lnTo>
                        <a:pt x="207" y="30"/>
                      </a:lnTo>
                      <a:lnTo>
                        <a:pt x="217" y="25"/>
                      </a:lnTo>
                      <a:lnTo>
                        <a:pt x="223" y="22"/>
                      </a:lnTo>
                      <a:lnTo>
                        <a:pt x="228" y="20"/>
                      </a:lnTo>
                      <a:lnTo>
                        <a:pt x="233" y="19"/>
                      </a:lnTo>
                      <a:lnTo>
                        <a:pt x="235" y="20"/>
                      </a:lnTo>
                      <a:lnTo>
                        <a:pt x="234" y="22"/>
                      </a:lnTo>
                      <a:lnTo>
                        <a:pt x="228" y="25"/>
                      </a:lnTo>
                      <a:lnTo>
                        <a:pt x="221" y="28"/>
                      </a:lnTo>
                      <a:lnTo>
                        <a:pt x="213" y="31"/>
                      </a:lnTo>
                      <a:lnTo>
                        <a:pt x="205" y="36"/>
                      </a:lnTo>
                      <a:lnTo>
                        <a:pt x="197" y="40"/>
                      </a:lnTo>
                      <a:lnTo>
                        <a:pt x="190" y="45"/>
                      </a:lnTo>
                      <a:lnTo>
                        <a:pt x="184" y="51"/>
                      </a:lnTo>
                      <a:lnTo>
                        <a:pt x="180" y="55"/>
                      </a:lnTo>
                      <a:lnTo>
                        <a:pt x="177" y="59"/>
                      </a:lnTo>
                      <a:lnTo>
                        <a:pt x="185" y="60"/>
                      </a:lnTo>
                      <a:lnTo>
                        <a:pt x="196" y="59"/>
                      </a:lnTo>
                      <a:lnTo>
                        <a:pt x="206" y="58"/>
                      </a:lnTo>
                      <a:lnTo>
                        <a:pt x="217" y="57"/>
                      </a:lnTo>
                      <a:lnTo>
                        <a:pt x="227" y="54"/>
                      </a:lnTo>
                      <a:lnTo>
                        <a:pt x="236" y="52"/>
                      </a:lnTo>
                      <a:lnTo>
                        <a:pt x="243" y="50"/>
                      </a:lnTo>
                      <a:lnTo>
                        <a:pt x="248" y="47"/>
                      </a:lnTo>
                      <a:lnTo>
                        <a:pt x="253" y="45"/>
                      </a:lnTo>
                      <a:lnTo>
                        <a:pt x="258" y="44"/>
                      </a:lnTo>
                      <a:lnTo>
                        <a:pt x="258" y="45"/>
                      </a:lnTo>
                      <a:lnTo>
                        <a:pt x="255" y="48"/>
                      </a:lnTo>
                      <a:lnTo>
                        <a:pt x="250" y="51"/>
                      </a:lnTo>
                      <a:lnTo>
                        <a:pt x="244" y="54"/>
                      </a:lnTo>
                      <a:lnTo>
                        <a:pt x="236" y="59"/>
                      </a:lnTo>
                      <a:lnTo>
                        <a:pt x="226" y="62"/>
                      </a:lnTo>
                      <a:lnTo>
                        <a:pt x="215" y="66"/>
                      </a:lnTo>
                      <a:lnTo>
                        <a:pt x="204" y="69"/>
                      </a:lnTo>
                      <a:lnTo>
                        <a:pt x="192" y="70"/>
                      </a:lnTo>
                      <a:lnTo>
                        <a:pt x="181" y="70"/>
                      </a:lnTo>
                      <a:lnTo>
                        <a:pt x="184" y="74"/>
                      </a:lnTo>
                      <a:lnTo>
                        <a:pt x="190" y="78"/>
                      </a:lnTo>
                      <a:lnTo>
                        <a:pt x="197" y="83"/>
                      </a:lnTo>
                      <a:lnTo>
                        <a:pt x="205" y="87"/>
                      </a:lnTo>
                      <a:lnTo>
                        <a:pt x="212" y="91"/>
                      </a:lnTo>
                      <a:lnTo>
                        <a:pt x="219" y="95"/>
                      </a:lnTo>
                      <a:lnTo>
                        <a:pt x="225" y="97"/>
                      </a:lnTo>
                      <a:lnTo>
                        <a:pt x="229" y="99"/>
                      </a:lnTo>
                      <a:lnTo>
                        <a:pt x="235" y="102"/>
                      </a:lnTo>
                      <a:lnTo>
                        <a:pt x="237" y="105"/>
                      </a:lnTo>
                      <a:lnTo>
                        <a:pt x="236" y="106"/>
                      </a:lnTo>
                      <a:lnTo>
                        <a:pt x="230" y="105"/>
                      </a:lnTo>
                      <a:lnTo>
                        <a:pt x="225" y="103"/>
                      </a:lnTo>
                      <a:lnTo>
                        <a:pt x="217" y="100"/>
                      </a:lnTo>
                      <a:lnTo>
                        <a:pt x="206" y="97"/>
                      </a:lnTo>
                      <a:lnTo>
                        <a:pt x="196" y="92"/>
                      </a:lnTo>
                      <a:lnTo>
                        <a:pt x="185" y="88"/>
                      </a:lnTo>
                      <a:lnTo>
                        <a:pt x="176" y="83"/>
                      </a:lnTo>
                      <a:lnTo>
                        <a:pt x="169" y="78"/>
                      </a:lnTo>
                      <a:lnTo>
                        <a:pt x="165" y="75"/>
                      </a:lnTo>
                      <a:lnTo>
                        <a:pt x="160" y="75"/>
                      </a:lnTo>
                      <a:lnTo>
                        <a:pt x="155" y="76"/>
                      </a:lnTo>
                      <a:lnTo>
                        <a:pt x="150" y="76"/>
                      </a:lnTo>
                      <a:lnTo>
                        <a:pt x="144" y="77"/>
                      </a:lnTo>
                      <a:lnTo>
                        <a:pt x="139" y="77"/>
                      </a:lnTo>
                      <a:lnTo>
                        <a:pt x="134" y="78"/>
                      </a:lnTo>
                      <a:lnTo>
                        <a:pt x="130" y="78"/>
                      </a:lnTo>
                      <a:lnTo>
                        <a:pt x="127" y="80"/>
                      </a:lnTo>
                      <a:lnTo>
                        <a:pt x="129" y="84"/>
                      </a:lnTo>
                      <a:lnTo>
                        <a:pt x="132" y="89"/>
                      </a:lnTo>
                      <a:lnTo>
                        <a:pt x="137" y="93"/>
                      </a:lnTo>
                      <a:lnTo>
                        <a:pt x="143" y="98"/>
                      </a:lnTo>
                      <a:lnTo>
                        <a:pt x="149" y="103"/>
                      </a:lnTo>
                      <a:lnTo>
                        <a:pt x="153" y="107"/>
                      </a:lnTo>
                      <a:lnTo>
                        <a:pt x="159" y="111"/>
                      </a:lnTo>
                      <a:lnTo>
                        <a:pt x="162" y="113"/>
                      </a:lnTo>
                      <a:lnTo>
                        <a:pt x="169" y="118"/>
                      </a:lnTo>
                      <a:lnTo>
                        <a:pt x="176" y="121"/>
                      </a:lnTo>
                      <a:lnTo>
                        <a:pt x="183" y="125"/>
                      </a:lnTo>
                      <a:lnTo>
                        <a:pt x="188" y="127"/>
                      </a:lnTo>
                      <a:lnTo>
                        <a:pt x="191" y="130"/>
                      </a:lnTo>
                      <a:lnTo>
                        <a:pt x="194" y="134"/>
                      </a:lnTo>
                      <a:lnTo>
                        <a:pt x="191" y="135"/>
                      </a:lnTo>
                      <a:lnTo>
                        <a:pt x="183" y="130"/>
                      </a:lnTo>
                      <a:lnTo>
                        <a:pt x="176" y="126"/>
                      </a:lnTo>
                      <a:lnTo>
                        <a:pt x="167" y="121"/>
                      </a:lnTo>
                      <a:lnTo>
                        <a:pt x="157" y="115"/>
                      </a:lnTo>
                      <a:lnTo>
                        <a:pt x="147" y="108"/>
                      </a:lnTo>
                      <a:lnTo>
                        <a:pt x="137" y="103"/>
                      </a:lnTo>
                      <a:lnTo>
                        <a:pt x="129" y="98"/>
                      </a:lnTo>
                      <a:lnTo>
                        <a:pt x="123" y="93"/>
                      </a:lnTo>
                      <a:lnTo>
                        <a:pt x="119" y="90"/>
                      </a:lnTo>
                      <a:lnTo>
                        <a:pt x="114" y="87"/>
                      </a:lnTo>
                      <a:lnTo>
                        <a:pt x="109" y="85"/>
                      </a:lnTo>
                      <a:lnTo>
                        <a:pt x="106" y="87"/>
                      </a:lnTo>
                      <a:lnTo>
                        <a:pt x="101" y="89"/>
                      </a:lnTo>
                      <a:lnTo>
                        <a:pt x="94" y="91"/>
                      </a:lnTo>
                      <a:lnTo>
                        <a:pt x="84" y="95"/>
                      </a:lnTo>
                      <a:lnTo>
                        <a:pt x="75" y="97"/>
                      </a:lnTo>
                      <a:lnTo>
                        <a:pt x="69" y="100"/>
                      </a:lnTo>
                      <a:lnTo>
                        <a:pt x="68" y="103"/>
                      </a:lnTo>
                      <a:lnTo>
                        <a:pt x="68" y="104"/>
                      </a:lnTo>
                      <a:lnTo>
                        <a:pt x="70" y="107"/>
                      </a:lnTo>
                      <a:lnTo>
                        <a:pt x="75" y="111"/>
                      </a:lnTo>
                      <a:lnTo>
                        <a:pt x="79" y="114"/>
                      </a:lnTo>
                      <a:lnTo>
                        <a:pt x="85" y="120"/>
                      </a:lnTo>
                      <a:lnTo>
                        <a:pt x="93" y="126"/>
                      </a:lnTo>
                      <a:lnTo>
                        <a:pt x="103" y="133"/>
                      </a:lnTo>
                      <a:lnTo>
                        <a:pt x="112" y="140"/>
                      </a:lnTo>
                      <a:lnTo>
                        <a:pt x="121" y="145"/>
                      </a:lnTo>
                      <a:lnTo>
                        <a:pt x="128" y="150"/>
                      </a:lnTo>
                      <a:lnTo>
                        <a:pt x="134" y="152"/>
                      </a:lnTo>
                      <a:lnTo>
                        <a:pt x="139" y="156"/>
                      </a:lnTo>
                      <a:lnTo>
                        <a:pt x="138" y="158"/>
                      </a:lnTo>
                      <a:lnTo>
                        <a:pt x="132" y="158"/>
                      </a:lnTo>
                      <a:lnTo>
                        <a:pt x="124" y="153"/>
                      </a:lnTo>
                      <a:lnTo>
                        <a:pt x="117" y="149"/>
                      </a:lnTo>
                      <a:lnTo>
                        <a:pt x="109" y="143"/>
                      </a:lnTo>
                      <a:lnTo>
                        <a:pt x="99" y="137"/>
                      </a:lnTo>
                      <a:lnTo>
                        <a:pt x="89" y="130"/>
                      </a:lnTo>
                      <a:lnTo>
                        <a:pt x="78" y="125"/>
                      </a:lnTo>
                      <a:lnTo>
                        <a:pt x="69" y="120"/>
                      </a:lnTo>
                      <a:lnTo>
                        <a:pt x="62" y="115"/>
                      </a:lnTo>
                      <a:lnTo>
                        <a:pt x="59" y="114"/>
                      </a:lnTo>
                      <a:lnTo>
                        <a:pt x="55" y="114"/>
                      </a:lnTo>
                      <a:lnTo>
                        <a:pt x="50" y="117"/>
                      </a:lnTo>
                      <a:lnTo>
                        <a:pt x="41" y="119"/>
                      </a:lnTo>
                      <a:lnTo>
                        <a:pt x="32" y="122"/>
                      </a:lnTo>
                      <a:lnTo>
                        <a:pt x="23" y="125"/>
                      </a:lnTo>
                      <a:lnTo>
                        <a:pt x="14" y="128"/>
                      </a:lnTo>
                      <a:lnTo>
                        <a:pt x="7" y="129"/>
                      </a:lnTo>
                      <a:lnTo>
                        <a:pt x="2" y="130"/>
                      </a:lnTo>
                      <a:lnTo>
                        <a:pt x="0" y="130"/>
                      </a:lnTo>
                      <a:lnTo>
                        <a:pt x="1" y="128"/>
                      </a:lnTo>
                      <a:lnTo>
                        <a:pt x="6" y="126"/>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5" name="Freeform 306">
                  <a:extLst>
                    <a:ext uri="{FF2B5EF4-FFF2-40B4-BE49-F238E27FC236}">
                      <a16:creationId xmlns:a16="http://schemas.microsoft.com/office/drawing/2014/main" id="{C9231B52-FFD2-4AB2-A6BB-309B3EA135F3}"/>
                    </a:ext>
                  </a:extLst>
                </p:cNvPr>
                <p:cNvSpPr>
                  <a:spLocks/>
                </p:cNvSpPr>
                <p:nvPr/>
              </p:nvSpPr>
              <p:spPr bwMode="auto">
                <a:xfrm>
                  <a:off x="350" y="174"/>
                  <a:ext cx="93" cy="78"/>
                </a:xfrm>
                <a:custGeom>
                  <a:avLst/>
                  <a:gdLst>
                    <a:gd name="T0" fmla="*/ 11 w 187"/>
                    <a:gd name="T1" fmla="*/ 7 h 156"/>
                    <a:gd name="T2" fmla="*/ 23 w 187"/>
                    <a:gd name="T3" fmla="*/ 8 h 156"/>
                    <a:gd name="T4" fmla="*/ 42 w 187"/>
                    <a:gd name="T5" fmla="*/ 5 h 156"/>
                    <a:gd name="T6" fmla="*/ 59 w 187"/>
                    <a:gd name="T7" fmla="*/ 5 h 156"/>
                    <a:gd name="T8" fmla="*/ 65 w 187"/>
                    <a:gd name="T9" fmla="*/ 8 h 156"/>
                    <a:gd name="T10" fmla="*/ 55 w 187"/>
                    <a:gd name="T11" fmla="*/ 8 h 156"/>
                    <a:gd name="T12" fmla="*/ 40 w 187"/>
                    <a:gd name="T13" fmla="*/ 9 h 156"/>
                    <a:gd name="T14" fmla="*/ 25 w 187"/>
                    <a:gd name="T15" fmla="*/ 12 h 156"/>
                    <a:gd name="T16" fmla="*/ 27 w 187"/>
                    <a:gd name="T17" fmla="*/ 15 h 156"/>
                    <a:gd name="T18" fmla="*/ 36 w 187"/>
                    <a:gd name="T19" fmla="*/ 19 h 156"/>
                    <a:gd name="T20" fmla="*/ 41 w 187"/>
                    <a:gd name="T21" fmla="*/ 22 h 156"/>
                    <a:gd name="T22" fmla="*/ 58 w 187"/>
                    <a:gd name="T23" fmla="*/ 21 h 156"/>
                    <a:gd name="T24" fmla="*/ 77 w 187"/>
                    <a:gd name="T25" fmla="*/ 24 h 156"/>
                    <a:gd name="T26" fmla="*/ 87 w 187"/>
                    <a:gd name="T27" fmla="*/ 30 h 156"/>
                    <a:gd name="T28" fmla="*/ 82 w 187"/>
                    <a:gd name="T29" fmla="*/ 29 h 156"/>
                    <a:gd name="T30" fmla="*/ 70 w 187"/>
                    <a:gd name="T31" fmla="*/ 26 h 156"/>
                    <a:gd name="T32" fmla="*/ 55 w 187"/>
                    <a:gd name="T33" fmla="*/ 25 h 156"/>
                    <a:gd name="T34" fmla="*/ 52 w 187"/>
                    <a:gd name="T35" fmla="*/ 29 h 156"/>
                    <a:gd name="T36" fmla="*/ 59 w 187"/>
                    <a:gd name="T37" fmla="*/ 35 h 156"/>
                    <a:gd name="T38" fmla="*/ 72 w 187"/>
                    <a:gd name="T39" fmla="*/ 37 h 156"/>
                    <a:gd name="T40" fmla="*/ 87 w 187"/>
                    <a:gd name="T41" fmla="*/ 42 h 156"/>
                    <a:gd name="T42" fmla="*/ 90 w 187"/>
                    <a:gd name="T43" fmla="*/ 49 h 156"/>
                    <a:gd name="T44" fmla="*/ 80 w 187"/>
                    <a:gd name="T45" fmla="*/ 44 h 156"/>
                    <a:gd name="T46" fmla="*/ 69 w 187"/>
                    <a:gd name="T47" fmla="*/ 41 h 156"/>
                    <a:gd name="T48" fmla="*/ 74 w 187"/>
                    <a:gd name="T49" fmla="*/ 49 h 156"/>
                    <a:gd name="T50" fmla="*/ 84 w 187"/>
                    <a:gd name="T51" fmla="*/ 60 h 156"/>
                    <a:gd name="T52" fmla="*/ 90 w 187"/>
                    <a:gd name="T53" fmla="*/ 67 h 156"/>
                    <a:gd name="T54" fmla="*/ 92 w 187"/>
                    <a:gd name="T55" fmla="*/ 75 h 156"/>
                    <a:gd name="T56" fmla="*/ 87 w 187"/>
                    <a:gd name="T57" fmla="*/ 70 h 156"/>
                    <a:gd name="T58" fmla="*/ 72 w 187"/>
                    <a:gd name="T59" fmla="*/ 53 h 156"/>
                    <a:gd name="T60" fmla="*/ 63 w 187"/>
                    <a:gd name="T61" fmla="*/ 43 h 156"/>
                    <a:gd name="T62" fmla="*/ 60 w 187"/>
                    <a:gd name="T63" fmla="*/ 45 h 156"/>
                    <a:gd name="T64" fmla="*/ 64 w 187"/>
                    <a:gd name="T65" fmla="*/ 59 h 156"/>
                    <a:gd name="T66" fmla="*/ 69 w 187"/>
                    <a:gd name="T67" fmla="*/ 71 h 156"/>
                    <a:gd name="T68" fmla="*/ 65 w 187"/>
                    <a:gd name="T69" fmla="*/ 68 h 156"/>
                    <a:gd name="T70" fmla="*/ 56 w 187"/>
                    <a:gd name="T71" fmla="*/ 46 h 156"/>
                    <a:gd name="T72" fmla="*/ 46 w 187"/>
                    <a:gd name="T73" fmla="*/ 32 h 156"/>
                    <a:gd name="T74" fmla="*/ 39 w 187"/>
                    <a:gd name="T75" fmla="*/ 27 h 156"/>
                    <a:gd name="T76" fmla="*/ 37 w 187"/>
                    <a:gd name="T77" fmla="*/ 30 h 156"/>
                    <a:gd name="T78" fmla="*/ 42 w 187"/>
                    <a:gd name="T79" fmla="*/ 53 h 156"/>
                    <a:gd name="T80" fmla="*/ 49 w 187"/>
                    <a:gd name="T81" fmla="*/ 64 h 156"/>
                    <a:gd name="T82" fmla="*/ 41 w 187"/>
                    <a:gd name="T83" fmla="*/ 57 h 156"/>
                    <a:gd name="T84" fmla="*/ 33 w 187"/>
                    <a:gd name="T85" fmla="*/ 25 h 156"/>
                    <a:gd name="T86" fmla="*/ 22 w 187"/>
                    <a:gd name="T87" fmla="*/ 18 h 156"/>
                    <a:gd name="T88" fmla="*/ 18 w 187"/>
                    <a:gd name="T89" fmla="*/ 25 h 156"/>
                    <a:gd name="T90" fmla="*/ 21 w 187"/>
                    <a:gd name="T91" fmla="*/ 40 h 156"/>
                    <a:gd name="T92" fmla="*/ 25 w 187"/>
                    <a:gd name="T93" fmla="*/ 57 h 156"/>
                    <a:gd name="T94" fmla="*/ 22 w 187"/>
                    <a:gd name="T95" fmla="*/ 55 h 156"/>
                    <a:gd name="T96" fmla="*/ 17 w 187"/>
                    <a:gd name="T97" fmla="*/ 33 h 156"/>
                    <a:gd name="T98" fmla="*/ 8 w 187"/>
                    <a:gd name="T99" fmla="*/ 10 h 156"/>
                    <a:gd name="T100" fmla="*/ 0 w 187"/>
                    <a:gd name="T101" fmla="*/ 1 h 156"/>
                    <a:gd name="T102" fmla="*/ 2 w 187"/>
                    <a:gd name="T103" fmla="*/ 0 h 1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6">
                      <a:moveTo>
                        <a:pt x="7" y="1"/>
                      </a:moveTo>
                      <a:lnTo>
                        <a:pt x="14" y="7"/>
                      </a:lnTo>
                      <a:lnTo>
                        <a:pt x="22" y="13"/>
                      </a:lnTo>
                      <a:lnTo>
                        <a:pt x="30" y="16"/>
                      </a:lnTo>
                      <a:lnTo>
                        <a:pt x="37" y="17"/>
                      </a:lnTo>
                      <a:lnTo>
                        <a:pt x="46" y="15"/>
                      </a:lnTo>
                      <a:lnTo>
                        <a:pt x="58" y="13"/>
                      </a:lnTo>
                      <a:lnTo>
                        <a:pt x="70" y="12"/>
                      </a:lnTo>
                      <a:lnTo>
                        <a:pt x="84" y="9"/>
                      </a:lnTo>
                      <a:lnTo>
                        <a:pt x="97" y="9"/>
                      </a:lnTo>
                      <a:lnTo>
                        <a:pt x="108" y="9"/>
                      </a:lnTo>
                      <a:lnTo>
                        <a:pt x="119" y="9"/>
                      </a:lnTo>
                      <a:lnTo>
                        <a:pt x="125" y="12"/>
                      </a:lnTo>
                      <a:lnTo>
                        <a:pt x="130" y="15"/>
                      </a:lnTo>
                      <a:lnTo>
                        <a:pt x="130" y="16"/>
                      </a:lnTo>
                      <a:lnTo>
                        <a:pt x="126" y="16"/>
                      </a:lnTo>
                      <a:lnTo>
                        <a:pt x="118" y="16"/>
                      </a:lnTo>
                      <a:lnTo>
                        <a:pt x="111" y="16"/>
                      </a:lnTo>
                      <a:lnTo>
                        <a:pt x="102" y="16"/>
                      </a:lnTo>
                      <a:lnTo>
                        <a:pt x="91" y="16"/>
                      </a:lnTo>
                      <a:lnTo>
                        <a:pt x="80" y="17"/>
                      </a:lnTo>
                      <a:lnTo>
                        <a:pt x="68" y="20"/>
                      </a:lnTo>
                      <a:lnTo>
                        <a:pt x="59" y="21"/>
                      </a:lnTo>
                      <a:lnTo>
                        <a:pt x="51" y="23"/>
                      </a:lnTo>
                      <a:lnTo>
                        <a:pt x="46" y="26"/>
                      </a:lnTo>
                      <a:lnTo>
                        <a:pt x="50" y="28"/>
                      </a:lnTo>
                      <a:lnTo>
                        <a:pt x="55" y="30"/>
                      </a:lnTo>
                      <a:lnTo>
                        <a:pt x="60" y="32"/>
                      </a:lnTo>
                      <a:lnTo>
                        <a:pt x="66" y="35"/>
                      </a:lnTo>
                      <a:lnTo>
                        <a:pt x="72" y="37"/>
                      </a:lnTo>
                      <a:lnTo>
                        <a:pt x="76" y="39"/>
                      </a:lnTo>
                      <a:lnTo>
                        <a:pt x="80" y="41"/>
                      </a:lnTo>
                      <a:lnTo>
                        <a:pt x="82" y="43"/>
                      </a:lnTo>
                      <a:lnTo>
                        <a:pt x="91" y="42"/>
                      </a:lnTo>
                      <a:lnTo>
                        <a:pt x="104" y="41"/>
                      </a:lnTo>
                      <a:lnTo>
                        <a:pt x="117" y="42"/>
                      </a:lnTo>
                      <a:lnTo>
                        <a:pt x="130" y="43"/>
                      </a:lnTo>
                      <a:lnTo>
                        <a:pt x="143" y="45"/>
                      </a:lnTo>
                      <a:lnTo>
                        <a:pt x="155" y="47"/>
                      </a:lnTo>
                      <a:lnTo>
                        <a:pt x="164" y="51"/>
                      </a:lnTo>
                      <a:lnTo>
                        <a:pt x="169" y="54"/>
                      </a:lnTo>
                      <a:lnTo>
                        <a:pt x="175" y="59"/>
                      </a:lnTo>
                      <a:lnTo>
                        <a:pt x="175" y="61"/>
                      </a:lnTo>
                      <a:lnTo>
                        <a:pt x="172" y="60"/>
                      </a:lnTo>
                      <a:lnTo>
                        <a:pt x="165" y="58"/>
                      </a:lnTo>
                      <a:lnTo>
                        <a:pt x="159" y="56"/>
                      </a:lnTo>
                      <a:lnTo>
                        <a:pt x="151" y="54"/>
                      </a:lnTo>
                      <a:lnTo>
                        <a:pt x="141" y="52"/>
                      </a:lnTo>
                      <a:lnTo>
                        <a:pt x="130" y="51"/>
                      </a:lnTo>
                      <a:lnTo>
                        <a:pt x="119" y="50"/>
                      </a:lnTo>
                      <a:lnTo>
                        <a:pt x="110" y="50"/>
                      </a:lnTo>
                      <a:lnTo>
                        <a:pt x="100" y="50"/>
                      </a:lnTo>
                      <a:lnTo>
                        <a:pt x="95" y="51"/>
                      </a:lnTo>
                      <a:lnTo>
                        <a:pt x="104" y="58"/>
                      </a:lnTo>
                      <a:lnTo>
                        <a:pt x="111" y="62"/>
                      </a:lnTo>
                      <a:lnTo>
                        <a:pt x="117" y="66"/>
                      </a:lnTo>
                      <a:lnTo>
                        <a:pt x="119" y="69"/>
                      </a:lnTo>
                      <a:lnTo>
                        <a:pt x="126" y="71"/>
                      </a:lnTo>
                      <a:lnTo>
                        <a:pt x="134" y="72"/>
                      </a:lnTo>
                      <a:lnTo>
                        <a:pt x="144" y="73"/>
                      </a:lnTo>
                      <a:lnTo>
                        <a:pt x="155" y="75"/>
                      </a:lnTo>
                      <a:lnTo>
                        <a:pt x="165" y="79"/>
                      </a:lnTo>
                      <a:lnTo>
                        <a:pt x="174" y="84"/>
                      </a:lnTo>
                      <a:lnTo>
                        <a:pt x="182" y="92"/>
                      </a:lnTo>
                      <a:lnTo>
                        <a:pt x="187" y="103"/>
                      </a:lnTo>
                      <a:lnTo>
                        <a:pt x="181" y="98"/>
                      </a:lnTo>
                      <a:lnTo>
                        <a:pt x="175" y="95"/>
                      </a:lnTo>
                      <a:lnTo>
                        <a:pt x="167" y="90"/>
                      </a:lnTo>
                      <a:lnTo>
                        <a:pt x="160" y="87"/>
                      </a:lnTo>
                      <a:lnTo>
                        <a:pt x="153" y="83"/>
                      </a:lnTo>
                      <a:lnTo>
                        <a:pt x="145" y="82"/>
                      </a:lnTo>
                      <a:lnTo>
                        <a:pt x="138" y="81"/>
                      </a:lnTo>
                      <a:lnTo>
                        <a:pt x="131" y="81"/>
                      </a:lnTo>
                      <a:lnTo>
                        <a:pt x="140" y="89"/>
                      </a:lnTo>
                      <a:lnTo>
                        <a:pt x="148" y="98"/>
                      </a:lnTo>
                      <a:lnTo>
                        <a:pt x="156" y="106"/>
                      </a:lnTo>
                      <a:lnTo>
                        <a:pt x="163" y="113"/>
                      </a:lnTo>
                      <a:lnTo>
                        <a:pt x="169" y="120"/>
                      </a:lnTo>
                      <a:lnTo>
                        <a:pt x="175" y="126"/>
                      </a:lnTo>
                      <a:lnTo>
                        <a:pt x="179" y="130"/>
                      </a:lnTo>
                      <a:lnTo>
                        <a:pt x="180" y="133"/>
                      </a:lnTo>
                      <a:lnTo>
                        <a:pt x="181" y="137"/>
                      </a:lnTo>
                      <a:lnTo>
                        <a:pt x="183" y="143"/>
                      </a:lnTo>
                      <a:lnTo>
                        <a:pt x="184" y="150"/>
                      </a:lnTo>
                      <a:lnTo>
                        <a:pt x="187" y="156"/>
                      </a:lnTo>
                      <a:lnTo>
                        <a:pt x="182" y="149"/>
                      </a:lnTo>
                      <a:lnTo>
                        <a:pt x="174" y="139"/>
                      </a:lnTo>
                      <a:lnTo>
                        <a:pt x="165" y="128"/>
                      </a:lnTo>
                      <a:lnTo>
                        <a:pt x="156" y="115"/>
                      </a:lnTo>
                      <a:lnTo>
                        <a:pt x="145" y="105"/>
                      </a:lnTo>
                      <a:lnTo>
                        <a:pt x="137" y="96"/>
                      </a:lnTo>
                      <a:lnTo>
                        <a:pt x="130" y="89"/>
                      </a:lnTo>
                      <a:lnTo>
                        <a:pt x="126" y="85"/>
                      </a:lnTo>
                      <a:lnTo>
                        <a:pt x="122" y="84"/>
                      </a:lnTo>
                      <a:lnTo>
                        <a:pt x="120" y="87"/>
                      </a:lnTo>
                      <a:lnTo>
                        <a:pt x="120" y="90"/>
                      </a:lnTo>
                      <a:lnTo>
                        <a:pt x="121" y="95"/>
                      </a:lnTo>
                      <a:lnTo>
                        <a:pt x="123" y="103"/>
                      </a:lnTo>
                      <a:lnTo>
                        <a:pt x="129" y="117"/>
                      </a:lnTo>
                      <a:lnTo>
                        <a:pt x="135" y="129"/>
                      </a:lnTo>
                      <a:lnTo>
                        <a:pt x="138" y="139"/>
                      </a:lnTo>
                      <a:lnTo>
                        <a:pt x="138" y="142"/>
                      </a:lnTo>
                      <a:lnTo>
                        <a:pt x="137" y="142"/>
                      </a:lnTo>
                      <a:lnTo>
                        <a:pt x="135" y="141"/>
                      </a:lnTo>
                      <a:lnTo>
                        <a:pt x="131" y="136"/>
                      </a:lnTo>
                      <a:lnTo>
                        <a:pt x="126" y="126"/>
                      </a:lnTo>
                      <a:lnTo>
                        <a:pt x="119" y="109"/>
                      </a:lnTo>
                      <a:lnTo>
                        <a:pt x="112" y="91"/>
                      </a:lnTo>
                      <a:lnTo>
                        <a:pt x="112" y="77"/>
                      </a:lnTo>
                      <a:lnTo>
                        <a:pt x="102" y="69"/>
                      </a:lnTo>
                      <a:lnTo>
                        <a:pt x="92" y="64"/>
                      </a:lnTo>
                      <a:lnTo>
                        <a:pt x="84" y="59"/>
                      </a:lnTo>
                      <a:lnTo>
                        <a:pt x="81" y="57"/>
                      </a:lnTo>
                      <a:lnTo>
                        <a:pt x="79" y="54"/>
                      </a:lnTo>
                      <a:lnTo>
                        <a:pt x="76" y="54"/>
                      </a:lnTo>
                      <a:lnTo>
                        <a:pt x="75" y="56"/>
                      </a:lnTo>
                      <a:lnTo>
                        <a:pt x="74" y="60"/>
                      </a:lnTo>
                      <a:lnTo>
                        <a:pt x="75" y="71"/>
                      </a:lnTo>
                      <a:lnTo>
                        <a:pt x="79" y="88"/>
                      </a:lnTo>
                      <a:lnTo>
                        <a:pt x="84" y="105"/>
                      </a:lnTo>
                      <a:lnTo>
                        <a:pt x="93" y="119"/>
                      </a:lnTo>
                      <a:lnTo>
                        <a:pt x="98" y="125"/>
                      </a:lnTo>
                      <a:lnTo>
                        <a:pt x="98" y="128"/>
                      </a:lnTo>
                      <a:lnTo>
                        <a:pt x="95" y="127"/>
                      </a:lnTo>
                      <a:lnTo>
                        <a:pt x="90" y="124"/>
                      </a:lnTo>
                      <a:lnTo>
                        <a:pt x="83" y="113"/>
                      </a:lnTo>
                      <a:lnTo>
                        <a:pt x="74" y="96"/>
                      </a:lnTo>
                      <a:lnTo>
                        <a:pt x="67" y="74"/>
                      </a:lnTo>
                      <a:lnTo>
                        <a:pt x="67" y="49"/>
                      </a:lnTo>
                      <a:lnTo>
                        <a:pt x="60" y="43"/>
                      </a:lnTo>
                      <a:lnTo>
                        <a:pt x="52" y="38"/>
                      </a:lnTo>
                      <a:lnTo>
                        <a:pt x="44" y="35"/>
                      </a:lnTo>
                      <a:lnTo>
                        <a:pt x="39" y="32"/>
                      </a:lnTo>
                      <a:lnTo>
                        <a:pt x="37" y="39"/>
                      </a:lnTo>
                      <a:lnTo>
                        <a:pt x="37" y="50"/>
                      </a:lnTo>
                      <a:lnTo>
                        <a:pt x="39" y="61"/>
                      </a:lnTo>
                      <a:lnTo>
                        <a:pt x="42" y="71"/>
                      </a:lnTo>
                      <a:lnTo>
                        <a:pt x="43" y="80"/>
                      </a:lnTo>
                      <a:lnTo>
                        <a:pt x="45" y="94"/>
                      </a:lnTo>
                      <a:lnTo>
                        <a:pt x="49" y="105"/>
                      </a:lnTo>
                      <a:lnTo>
                        <a:pt x="51" y="113"/>
                      </a:lnTo>
                      <a:lnTo>
                        <a:pt x="51" y="115"/>
                      </a:lnTo>
                      <a:lnTo>
                        <a:pt x="47" y="114"/>
                      </a:lnTo>
                      <a:lnTo>
                        <a:pt x="44" y="110"/>
                      </a:lnTo>
                      <a:lnTo>
                        <a:pt x="41" y="102"/>
                      </a:lnTo>
                      <a:lnTo>
                        <a:pt x="38" y="87"/>
                      </a:lnTo>
                      <a:lnTo>
                        <a:pt x="35" y="65"/>
                      </a:lnTo>
                      <a:lnTo>
                        <a:pt x="30" y="44"/>
                      </a:lnTo>
                      <a:lnTo>
                        <a:pt x="28" y="30"/>
                      </a:lnTo>
                      <a:lnTo>
                        <a:pt x="17" y="20"/>
                      </a:lnTo>
                      <a:lnTo>
                        <a:pt x="9" y="12"/>
                      </a:lnTo>
                      <a:lnTo>
                        <a:pt x="4" y="6"/>
                      </a:lnTo>
                      <a:lnTo>
                        <a:pt x="0" y="2"/>
                      </a:lnTo>
                      <a:lnTo>
                        <a:pt x="0" y="0"/>
                      </a:lnTo>
                      <a:lnTo>
                        <a:pt x="1" y="0"/>
                      </a:lnTo>
                      <a:lnTo>
                        <a:pt x="4" y="0"/>
                      </a:lnTo>
                      <a:lnTo>
                        <a:pt x="7" y="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6" name="Freeform 307">
                  <a:extLst>
                    <a:ext uri="{FF2B5EF4-FFF2-40B4-BE49-F238E27FC236}">
                      <a16:creationId xmlns:a16="http://schemas.microsoft.com/office/drawing/2014/main" id="{BE035682-D41E-4AF1-91DA-60E867C847DE}"/>
                    </a:ext>
                  </a:extLst>
                </p:cNvPr>
                <p:cNvSpPr>
                  <a:spLocks/>
                </p:cNvSpPr>
                <p:nvPr/>
              </p:nvSpPr>
              <p:spPr bwMode="auto">
                <a:xfrm>
                  <a:off x="302" y="183"/>
                  <a:ext cx="64" cy="108"/>
                </a:xfrm>
                <a:custGeom>
                  <a:avLst/>
                  <a:gdLst>
                    <a:gd name="T0" fmla="*/ 29 w 129"/>
                    <a:gd name="T1" fmla="*/ 1 h 214"/>
                    <a:gd name="T2" fmla="*/ 30 w 129"/>
                    <a:gd name="T3" fmla="*/ 12 h 214"/>
                    <a:gd name="T4" fmla="*/ 32 w 129"/>
                    <a:gd name="T5" fmla="*/ 17 h 214"/>
                    <a:gd name="T6" fmla="*/ 37 w 129"/>
                    <a:gd name="T7" fmla="*/ 20 h 214"/>
                    <a:gd name="T8" fmla="*/ 43 w 129"/>
                    <a:gd name="T9" fmla="*/ 26 h 214"/>
                    <a:gd name="T10" fmla="*/ 50 w 129"/>
                    <a:gd name="T11" fmla="*/ 34 h 214"/>
                    <a:gd name="T12" fmla="*/ 58 w 129"/>
                    <a:gd name="T13" fmla="*/ 47 h 214"/>
                    <a:gd name="T14" fmla="*/ 63 w 129"/>
                    <a:gd name="T15" fmla="*/ 58 h 214"/>
                    <a:gd name="T16" fmla="*/ 64 w 129"/>
                    <a:gd name="T17" fmla="*/ 62 h 214"/>
                    <a:gd name="T18" fmla="*/ 63 w 129"/>
                    <a:gd name="T19" fmla="*/ 62 h 214"/>
                    <a:gd name="T20" fmla="*/ 60 w 129"/>
                    <a:gd name="T21" fmla="*/ 57 h 214"/>
                    <a:gd name="T22" fmla="*/ 56 w 129"/>
                    <a:gd name="T23" fmla="*/ 49 h 214"/>
                    <a:gd name="T24" fmla="*/ 50 w 129"/>
                    <a:gd name="T25" fmla="*/ 40 h 214"/>
                    <a:gd name="T26" fmla="*/ 45 w 129"/>
                    <a:gd name="T27" fmla="*/ 33 h 214"/>
                    <a:gd name="T28" fmla="*/ 40 w 129"/>
                    <a:gd name="T29" fmla="*/ 29 h 214"/>
                    <a:gd name="T30" fmla="*/ 36 w 129"/>
                    <a:gd name="T31" fmla="*/ 26 h 214"/>
                    <a:gd name="T32" fmla="*/ 34 w 129"/>
                    <a:gd name="T33" fmla="*/ 31 h 214"/>
                    <a:gd name="T34" fmla="*/ 35 w 129"/>
                    <a:gd name="T35" fmla="*/ 43 h 214"/>
                    <a:gd name="T36" fmla="*/ 38 w 129"/>
                    <a:gd name="T37" fmla="*/ 50 h 214"/>
                    <a:gd name="T38" fmla="*/ 45 w 129"/>
                    <a:gd name="T39" fmla="*/ 57 h 214"/>
                    <a:gd name="T40" fmla="*/ 54 w 129"/>
                    <a:gd name="T41" fmla="*/ 67 h 214"/>
                    <a:gd name="T42" fmla="*/ 59 w 129"/>
                    <a:gd name="T43" fmla="*/ 79 h 214"/>
                    <a:gd name="T44" fmla="*/ 60 w 129"/>
                    <a:gd name="T45" fmla="*/ 89 h 214"/>
                    <a:gd name="T46" fmla="*/ 58 w 129"/>
                    <a:gd name="T47" fmla="*/ 84 h 214"/>
                    <a:gd name="T48" fmla="*/ 53 w 129"/>
                    <a:gd name="T49" fmla="*/ 74 h 214"/>
                    <a:gd name="T50" fmla="*/ 48 w 129"/>
                    <a:gd name="T51" fmla="*/ 67 h 214"/>
                    <a:gd name="T52" fmla="*/ 43 w 129"/>
                    <a:gd name="T53" fmla="*/ 61 h 214"/>
                    <a:gd name="T54" fmla="*/ 38 w 129"/>
                    <a:gd name="T55" fmla="*/ 57 h 214"/>
                    <a:gd name="T56" fmla="*/ 39 w 129"/>
                    <a:gd name="T57" fmla="*/ 66 h 214"/>
                    <a:gd name="T58" fmla="*/ 43 w 129"/>
                    <a:gd name="T59" fmla="*/ 93 h 214"/>
                    <a:gd name="T60" fmla="*/ 41 w 129"/>
                    <a:gd name="T61" fmla="*/ 107 h 214"/>
                    <a:gd name="T62" fmla="*/ 40 w 129"/>
                    <a:gd name="T63" fmla="*/ 106 h 214"/>
                    <a:gd name="T64" fmla="*/ 39 w 129"/>
                    <a:gd name="T65" fmla="*/ 95 h 214"/>
                    <a:gd name="T66" fmla="*/ 33 w 129"/>
                    <a:gd name="T67" fmla="*/ 69 h 214"/>
                    <a:gd name="T68" fmla="*/ 26 w 129"/>
                    <a:gd name="T69" fmla="*/ 65 h 214"/>
                    <a:gd name="T70" fmla="*/ 17 w 129"/>
                    <a:gd name="T71" fmla="*/ 78 h 214"/>
                    <a:gd name="T72" fmla="*/ 14 w 129"/>
                    <a:gd name="T73" fmla="*/ 88 h 214"/>
                    <a:gd name="T74" fmla="*/ 12 w 129"/>
                    <a:gd name="T75" fmla="*/ 85 h 214"/>
                    <a:gd name="T76" fmla="*/ 16 w 129"/>
                    <a:gd name="T77" fmla="*/ 74 h 214"/>
                    <a:gd name="T78" fmla="*/ 25 w 129"/>
                    <a:gd name="T79" fmla="*/ 58 h 214"/>
                    <a:gd name="T80" fmla="*/ 29 w 129"/>
                    <a:gd name="T81" fmla="*/ 46 h 214"/>
                    <a:gd name="T82" fmla="*/ 29 w 129"/>
                    <a:gd name="T83" fmla="*/ 31 h 214"/>
                    <a:gd name="T84" fmla="*/ 26 w 129"/>
                    <a:gd name="T85" fmla="*/ 29 h 214"/>
                    <a:gd name="T86" fmla="*/ 18 w 129"/>
                    <a:gd name="T87" fmla="*/ 36 h 214"/>
                    <a:gd name="T88" fmla="*/ 10 w 129"/>
                    <a:gd name="T89" fmla="*/ 46 h 214"/>
                    <a:gd name="T90" fmla="*/ 4 w 129"/>
                    <a:gd name="T91" fmla="*/ 56 h 214"/>
                    <a:gd name="T92" fmla="*/ 1 w 129"/>
                    <a:gd name="T93" fmla="*/ 63 h 214"/>
                    <a:gd name="T94" fmla="*/ 0 w 129"/>
                    <a:gd name="T95" fmla="*/ 62 h 214"/>
                    <a:gd name="T96" fmla="*/ 2 w 129"/>
                    <a:gd name="T97" fmla="*/ 55 h 214"/>
                    <a:gd name="T98" fmla="*/ 7 w 129"/>
                    <a:gd name="T99" fmla="*/ 45 h 214"/>
                    <a:gd name="T100" fmla="*/ 15 w 129"/>
                    <a:gd name="T101" fmla="*/ 33 h 214"/>
                    <a:gd name="T102" fmla="*/ 23 w 129"/>
                    <a:gd name="T103" fmla="*/ 23 h 214"/>
                    <a:gd name="T104" fmla="*/ 28 w 129"/>
                    <a:gd name="T105" fmla="*/ 16 h 214"/>
                    <a:gd name="T106" fmla="*/ 27 w 129"/>
                    <a:gd name="T107" fmla="*/ 7 h 214"/>
                    <a:gd name="T108" fmla="*/ 26 w 129"/>
                    <a:gd name="T109" fmla="*/ 3 h 214"/>
                    <a:gd name="T110" fmla="*/ 27 w 129"/>
                    <a:gd name="T111" fmla="*/ 1 h 2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4">
                      <a:moveTo>
                        <a:pt x="56" y="0"/>
                      </a:moveTo>
                      <a:lnTo>
                        <a:pt x="58" y="1"/>
                      </a:lnTo>
                      <a:lnTo>
                        <a:pt x="60" y="11"/>
                      </a:lnTo>
                      <a:lnTo>
                        <a:pt x="61" y="24"/>
                      </a:lnTo>
                      <a:lnTo>
                        <a:pt x="63" y="31"/>
                      </a:lnTo>
                      <a:lnTo>
                        <a:pt x="65" y="33"/>
                      </a:lnTo>
                      <a:lnTo>
                        <a:pt x="68" y="35"/>
                      </a:lnTo>
                      <a:lnTo>
                        <a:pt x="74" y="40"/>
                      </a:lnTo>
                      <a:lnTo>
                        <a:pt x="80" y="46"/>
                      </a:lnTo>
                      <a:lnTo>
                        <a:pt x="87" y="52"/>
                      </a:lnTo>
                      <a:lnTo>
                        <a:pt x="94" y="60"/>
                      </a:lnTo>
                      <a:lnTo>
                        <a:pt x="101" y="68"/>
                      </a:lnTo>
                      <a:lnTo>
                        <a:pt x="106" y="78"/>
                      </a:lnTo>
                      <a:lnTo>
                        <a:pt x="116" y="94"/>
                      </a:lnTo>
                      <a:lnTo>
                        <a:pt x="123" y="106"/>
                      </a:lnTo>
                      <a:lnTo>
                        <a:pt x="127" y="114"/>
                      </a:lnTo>
                      <a:lnTo>
                        <a:pt x="129" y="120"/>
                      </a:lnTo>
                      <a:lnTo>
                        <a:pt x="129" y="123"/>
                      </a:lnTo>
                      <a:lnTo>
                        <a:pt x="128" y="124"/>
                      </a:lnTo>
                      <a:lnTo>
                        <a:pt x="126" y="123"/>
                      </a:lnTo>
                      <a:lnTo>
                        <a:pt x="123" y="117"/>
                      </a:lnTo>
                      <a:lnTo>
                        <a:pt x="120" y="113"/>
                      </a:lnTo>
                      <a:lnTo>
                        <a:pt x="117" y="106"/>
                      </a:lnTo>
                      <a:lnTo>
                        <a:pt x="112" y="98"/>
                      </a:lnTo>
                      <a:lnTo>
                        <a:pt x="106" y="88"/>
                      </a:lnTo>
                      <a:lnTo>
                        <a:pt x="101" y="80"/>
                      </a:lnTo>
                      <a:lnTo>
                        <a:pt x="95" y="72"/>
                      </a:lnTo>
                      <a:lnTo>
                        <a:pt x="90" y="65"/>
                      </a:lnTo>
                      <a:lnTo>
                        <a:pt x="87" y="62"/>
                      </a:lnTo>
                      <a:lnTo>
                        <a:pt x="81" y="57"/>
                      </a:lnTo>
                      <a:lnTo>
                        <a:pt x="76" y="54"/>
                      </a:lnTo>
                      <a:lnTo>
                        <a:pt x="73" y="52"/>
                      </a:lnTo>
                      <a:lnTo>
                        <a:pt x="70" y="50"/>
                      </a:lnTo>
                      <a:lnTo>
                        <a:pt x="68" y="62"/>
                      </a:lnTo>
                      <a:lnTo>
                        <a:pt x="68" y="75"/>
                      </a:lnTo>
                      <a:lnTo>
                        <a:pt x="70" y="86"/>
                      </a:lnTo>
                      <a:lnTo>
                        <a:pt x="71" y="94"/>
                      </a:lnTo>
                      <a:lnTo>
                        <a:pt x="76" y="99"/>
                      </a:lnTo>
                      <a:lnTo>
                        <a:pt x="83" y="106"/>
                      </a:lnTo>
                      <a:lnTo>
                        <a:pt x="91" y="113"/>
                      </a:lnTo>
                      <a:lnTo>
                        <a:pt x="100" y="122"/>
                      </a:lnTo>
                      <a:lnTo>
                        <a:pt x="108" y="132"/>
                      </a:lnTo>
                      <a:lnTo>
                        <a:pt x="114" y="144"/>
                      </a:lnTo>
                      <a:lnTo>
                        <a:pt x="119" y="156"/>
                      </a:lnTo>
                      <a:lnTo>
                        <a:pt x="121" y="171"/>
                      </a:lnTo>
                      <a:lnTo>
                        <a:pt x="121" y="176"/>
                      </a:lnTo>
                      <a:lnTo>
                        <a:pt x="119" y="174"/>
                      </a:lnTo>
                      <a:lnTo>
                        <a:pt x="116" y="166"/>
                      </a:lnTo>
                      <a:lnTo>
                        <a:pt x="110" y="153"/>
                      </a:lnTo>
                      <a:lnTo>
                        <a:pt x="106" y="146"/>
                      </a:lnTo>
                      <a:lnTo>
                        <a:pt x="103" y="138"/>
                      </a:lnTo>
                      <a:lnTo>
                        <a:pt x="97" y="132"/>
                      </a:lnTo>
                      <a:lnTo>
                        <a:pt x="93" y="125"/>
                      </a:lnTo>
                      <a:lnTo>
                        <a:pt x="87" y="121"/>
                      </a:lnTo>
                      <a:lnTo>
                        <a:pt x="81" y="116"/>
                      </a:lnTo>
                      <a:lnTo>
                        <a:pt x="76" y="113"/>
                      </a:lnTo>
                      <a:lnTo>
                        <a:pt x="72" y="111"/>
                      </a:lnTo>
                      <a:lnTo>
                        <a:pt x="79" y="130"/>
                      </a:lnTo>
                      <a:lnTo>
                        <a:pt x="83" y="156"/>
                      </a:lnTo>
                      <a:lnTo>
                        <a:pt x="87" y="184"/>
                      </a:lnTo>
                      <a:lnTo>
                        <a:pt x="86" y="207"/>
                      </a:lnTo>
                      <a:lnTo>
                        <a:pt x="83" y="213"/>
                      </a:lnTo>
                      <a:lnTo>
                        <a:pt x="82" y="214"/>
                      </a:lnTo>
                      <a:lnTo>
                        <a:pt x="81" y="211"/>
                      </a:lnTo>
                      <a:lnTo>
                        <a:pt x="81" y="204"/>
                      </a:lnTo>
                      <a:lnTo>
                        <a:pt x="79" y="188"/>
                      </a:lnTo>
                      <a:lnTo>
                        <a:pt x="74" y="162"/>
                      </a:lnTo>
                      <a:lnTo>
                        <a:pt x="67" y="136"/>
                      </a:lnTo>
                      <a:lnTo>
                        <a:pt x="63" y="121"/>
                      </a:lnTo>
                      <a:lnTo>
                        <a:pt x="53" y="128"/>
                      </a:lnTo>
                      <a:lnTo>
                        <a:pt x="43" y="139"/>
                      </a:lnTo>
                      <a:lnTo>
                        <a:pt x="35" y="154"/>
                      </a:lnTo>
                      <a:lnTo>
                        <a:pt x="30" y="168"/>
                      </a:lnTo>
                      <a:lnTo>
                        <a:pt x="28" y="174"/>
                      </a:lnTo>
                      <a:lnTo>
                        <a:pt x="26" y="174"/>
                      </a:lnTo>
                      <a:lnTo>
                        <a:pt x="25" y="169"/>
                      </a:lnTo>
                      <a:lnTo>
                        <a:pt x="27" y="161"/>
                      </a:lnTo>
                      <a:lnTo>
                        <a:pt x="33" y="147"/>
                      </a:lnTo>
                      <a:lnTo>
                        <a:pt x="42" y="130"/>
                      </a:lnTo>
                      <a:lnTo>
                        <a:pt x="51" y="114"/>
                      </a:lnTo>
                      <a:lnTo>
                        <a:pt x="58" y="105"/>
                      </a:lnTo>
                      <a:lnTo>
                        <a:pt x="59" y="91"/>
                      </a:lnTo>
                      <a:lnTo>
                        <a:pt x="59" y="75"/>
                      </a:lnTo>
                      <a:lnTo>
                        <a:pt x="59" y="62"/>
                      </a:lnTo>
                      <a:lnTo>
                        <a:pt x="59" y="53"/>
                      </a:lnTo>
                      <a:lnTo>
                        <a:pt x="52" y="57"/>
                      </a:lnTo>
                      <a:lnTo>
                        <a:pt x="44" y="64"/>
                      </a:lnTo>
                      <a:lnTo>
                        <a:pt x="36" y="72"/>
                      </a:lnTo>
                      <a:lnTo>
                        <a:pt x="27" y="81"/>
                      </a:lnTo>
                      <a:lnTo>
                        <a:pt x="20" y="92"/>
                      </a:lnTo>
                      <a:lnTo>
                        <a:pt x="13" y="102"/>
                      </a:lnTo>
                      <a:lnTo>
                        <a:pt x="9" y="111"/>
                      </a:lnTo>
                      <a:lnTo>
                        <a:pt x="5" y="121"/>
                      </a:lnTo>
                      <a:lnTo>
                        <a:pt x="3" y="124"/>
                      </a:lnTo>
                      <a:lnTo>
                        <a:pt x="2" y="124"/>
                      </a:lnTo>
                      <a:lnTo>
                        <a:pt x="0" y="122"/>
                      </a:lnTo>
                      <a:lnTo>
                        <a:pt x="2" y="115"/>
                      </a:lnTo>
                      <a:lnTo>
                        <a:pt x="4" y="109"/>
                      </a:lnTo>
                      <a:lnTo>
                        <a:pt x="9" y="100"/>
                      </a:lnTo>
                      <a:lnTo>
                        <a:pt x="15" y="90"/>
                      </a:lnTo>
                      <a:lnTo>
                        <a:pt x="22" y="78"/>
                      </a:lnTo>
                      <a:lnTo>
                        <a:pt x="30" y="65"/>
                      </a:lnTo>
                      <a:lnTo>
                        <a:pt x="38" y="55"/>
                      </a:lnTo>
                      <a:lnTo>
                        <a:pt x="47" y="46"/>
                      </a:lnTo>
                      <a:lnTo>
                        <a:pt x="53" y="39"/>
                      </a:lnTo>
                      <a:lnTo>
                        <a:pt x="57" y="32"/>
                      </a:lnTo>
                      <a:lnTo>
                        <a:pt x="57" y="23"/>
                      </a:lnTo>
                      <a:lnTo>
                        <a:pt x="55" y="13"/>
                      </a:lnTo>
                      <a:lnTo>
                        <a:pt x="53" y="8"/>
                      </a:lnTo>
                      <a:lnTo>
                        <a:pt x="53" y="5"/>
                      </a:lnTo>
                      <a:lnTo>
                        <a:pt x="53" y="3"/>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7" name="Freeform 308">
                  <a:extLst>
                    <a:ext uri="{FF2B5EF4-FFF2-40B4-BE49-F238E27FC236}">
                      <a16:creationId xmlns:a16="http://schemas.microsoft.com/office/drawing/2014/main" id="{C5795E03-82DE-4239-A683-63D07A077EC4}"/>
                    </a:ext>
                  </a:extLst>
                </p:cNvPr>
                <p:cNvSpPr>
                  <a:spLocks/>
                </p:cNvSpPr>
                <p:nvPr/>
              </p:nvSpPr>
              <p:spPr bwMode="auto">
                <a:xfrm>
                  <a:off x="367" y="44"/>
                  <a:ext cx="78" cy="111"/>
                </a:xfrm>
                <a:custGeom>
                  <a:avLst/>
                  <a:gdLst>
                    <a:gd name="T0" fmla="*/ 2 w 155"/>
                    <a:gd name="T1" fmla="*/ 106 h 222"/>
                    <a:gd name="T2" fmla="*/ 9 w 155"/>
                    <a:gd name="T3" fmla="*/ 92 h 222"/>
                    <a:gd name="T4" fmla="*/ 14 w 155"/>
                    <a:gd name="T5" fmla="*/ 81 h 222"/>
                    <a:gd name="T6" fmla="*/ 20 w 155"/>
                    <a:gd name="T7" fmla="*/ 67 h 222"/>
                    <a:gd name="T8" fmla="*/ 19 w 155"/>
                    <a:gd name="T9" fmla="*/ 59 h 222"/>
                    <a:gd name="T10" fmla="*/ 14 w 155"/>
                    <a:gd name="T11" fmla="*/ 54 h 222"/>
                    <a:gd name="T12" fmla="*/ 14 w 155"/>
                    <a:gd name="T13" fmla="*/ 47 h 222"/>
                    <a:gd name="T14" fmla="*/ 15 w 155"/>
                    <a:gd name="T15" fmla="*/ 49 h 222"/>
                    <a:gd name="T16" fmla="*/ 18 w 155"/>
                    <a:gd name="T17" fmla="*/ 53 h 222"/>
                    <a:gd name="T18" fmla="*/ 23 w 155"/>
                    <a:gd name="T19" fmla="*/ 55 h 222"/>
                    <a:gd name="T20" fmla="*/ 27 w 155"/>
                    <a:gd name="T21" fmla="*/ 53 h 222"/>
                    <a:gd name="T22" fmla="*/ 33 w 155"/>
                    <a:gd name="T23" fmla="*/ 46 h 222"/>
                    <a:gd name="T24" fmla="*/ 39 w 155"/>
                    <a:gd name="T25" fmla="*/ 39 h 222"/>
                    <a:gd name="T26" fmla="*/ 43 w 155"/>
                    <a:gd name="T27" fmla="*/ 33 h 222"/>
                    <a:gd name="T28" fmla="*/ 43 w 155"/>
                    <a:gd name="T29" fmla="*/ 28 h 222"/>
                    <a:gd name="T30" fmla="*/ 40 w 155"/>
                    <a:gd name="T31" fmla="*/ 15 h 222"/>
                    <a:gd name="T32" fmla="*/ 36 w 155"/>
                    <a:gd name="T33" fmla="*/ 8 h 222"/>
                    <a:gd name="T34" fmla="*/ 35 w 155"/>
                    <a:gd name="T35" fmla="*/ 5 h 222"/>
                    <a:gd name="T36" fmla="*/ 40 w 155"/>
                    <a:gd name="T37" fmla="*/ 10 h 222"/>
                    <a:gd name="T38" fmla="*/ 46 w 155"/>
                    <a:gd name="T39" fmla="*/ 23 h 222"/>
                    <a:gd name="T40" fmla="*/ 50 w 155"/>
                    <a:gd name="T41" fmla="*/ 21 h 222"/>
                    <a:gd name="T42" fmla="*/ 59 w 155"/>
                    <a:gd name="T43" fmla="*/ 6 h 222"/>
                    <a:gd name="T44" fmla="*/ 65 w 155"/>
                    <a:gd name="T45" fmla="*/ 0 h 222"/>
                    <a:gd name="T46" fmla="*/ 65 w 155"/>
                    <a:gd name="T47" fmla="*/ 2 h 222"/>
                    <a:gd name="T48" fmla="*/ 61 w 155"/>
                    <a:gd name="T49" fmla="*/ 9 h 222"/>
                    <a:gd name="T50" fmla="*/ 52 w 155"/>
                    <a:gd name="T51" fmla="*/ 27 h 222"/>
                    <a:gd name="T52" fmla="*/ 52 w 155"/>
                    <a:gd name="T53" fmla="*/ 31 h 222"/>
                    <a:gd name="T54" fmla="*/ 60 w 155"/>
                    <a:gd name="T55" fmla="*/ 29 h 222"/>
                    <a:gd name="T56" fmla="*/ 66 w 155"/>
                    <a:gd name="T57" fmla="*/ 27 h 222"/>
                    <a:gd name="T58" fmla="*/ 71 w 155"/>
                    <a:gd name="T59" fmla="*/ 24 h 222"/>
                    <a:gd name="T60" fmla="*/ 75 w 155"/>
                    <a:gd name="T61" fmla="*/ 21 h 222"/>
                    <a:gd name="T62" fmla="*/ 78 w 155"/>
                    <a:gd name="T63" fmla="*/ 22 h 222"/>
                    <a:gd name="T64" fmla="*/ 74 w 155"/>
                    <a:gd name="T65" fmla="*/ 25 h 222"/>
                    <a:gd name="T66" fmla="*/ 67 w 155"/>
                    <a:gd name="T67" fmla="*/ 29 h 222"/>
                    <a:gd name="T68" fmla="*/ 58 w 155"/>
                    <a:gd name="T69" fmla="*/ 34 h 222"/>
                    <a:gd name="T70" fmla="*/ 50 w 155"/>
                    <a:gd name="T71" fmla="*/ 38 h 222"/>
                    <a:gd name="T72" fmla="*/ 44 w 155"/>
                    <a:gd name="T73" fmla="*/ 40 h 222"/>
                    <a:gd name="T74" fmla="*/ 37 w 155"/>
                    <a:gd name="T75" fmla="*/ 49 h 222"/>
                    <a:gd name="T76" fmla="*/ 37 w 155"/>
                    <a:gd name="T77" fmla="*/ 53 h 222"/>
                    <a:gd name="T78" fmla="*/ 40 w 155"/>
                    <a:gd name="T79" fmla="*/ 55 h 222"/>
                    <a:gd name="T80" fmla="*/ 39 w 155"/>
                    <a:gd name="T81" fmla="*/ 56 h 222"/>
                    <a:gd name="T82" fmla="*/ 35 w 155"/>
                    <a:gd name="T83" fmla="*/ 59 h 222"/>
                    <a:gd name="T84" fmla="*/ 33 w 155"/>
                    <a:gd name="T85" fmla="*/ 59 h 222"/>
                    <a:gd name="T86" fmla="*/ 31 w 155"/>
                    <a:gd name="T87" fmla="*/ 59 h 222"/>
                    <a:gd name="T88" fmla="*/ 29 w 155"/>
                    <a:gd name="T89" fmla="*/ 62 h 222"/>
                    <a:gd name="T90" fmla="*/ 24 w 155"/>
                    <a:gd name="T91" fmla="*/ 72 h 222"/>
                    <a:gd name="T92" fmla="*/ 18 w 155"/>
                    <a:gd name="T93" fmla="*/ 84 h 222"/>
                    <a:gd name="T94" fmla="*/ 14 w 155"/>
                    <a:gd name="T95" fmla="*/ 96 h 222"/>
                    <a:gd name="T96" fmla="*/ 13 w 155"/>
                    <a:gd name="T97" fmla="*/ 102 h 222"/>
                    <a:gd name="T98" fmla="*/ 11 w 155"/>
                    <a:gd name="T99" fmla="*/ 107 h 222"/>
                    <a:gd name="T100" fmla="*/ 8 w 155"/>
                    <a:gd name="T101" fmla="*/ 110 h 222"/>
                    <a:gd name="T102" fmla="*/ 2 w 155"/>
                    <a:gd name="T103" fmla="*/ 111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2">
                      <a:moveTo>
                        <a:pt x="0" y="222"/>
                      </a:moveTo>
                      <a:lnTo>
                        <a:pt x="4" y="212"/>
                      </a:lnTo>
                      <a:lnTo>
                        <a:pt x="11" y="197"/>
                      </a:lnTo>
                      <a:lnTo>
                        <a:pt x="18" y="183"/>
                      </a:lnTo>
                      <a:lnTo>
                        <a:pt x="23" y="173"/>
                      </a:lnTo>
                      <a:lnTo>
                        <a:pt x="27" y="162"/>
                      </a:lnTo>
                      <a:lnTo>
                        <a:pt x="33" y="147"/>
                      </a:lnTo>
                      <a:lnTo>
                        <a:pt x="39" y="133"/>
                      </a:lnTo>
                      <a:lnTo>
                        <a:pt x="43" y="124"/>
                      </a:lnTo>
                      <a:lnTo>
                        <a:pt x="38" y="118"/>
                      </a:lnTo>
                      <a:lnTo>
                        <a:pt x="32" y="113"/>
                      </a:lnTo>
                      <a:lnTo>
                        <a:pt x="28" y="107"/>
                      </a:lnTo>
                      <a:lnTo>
                        <a:pt x="27" y="99"/>
                      </a:lnTo>
                      <a:lnTo>
                        <a:pt x="27" y="94"/>
                      </a:lnTo>
                      <a:lnTo>
                        <a:pt x="28" y="94"/>
                      </a:lnTo>
                      <a:lnTo>
                        <a:pt x="30" y="98"/>
                      </a:lnTo>
                      <a:lnTo>
                        <a:pt x="32" y="102"/>
                      </a:lnTo>
                      <a:lnTo>
                        <a:pt x="35" y="106"/>
                      </a:lnTo>
                      <a:lnTo>
                        <a:pt x="40" y="108"/>
                      </a:lnTo>
                      <a:lnTo>
                        <a:pt x="45" y="110"/>
                      </a:lnTo>
                      <a:lnTo>
                        <a:pt x="48" y="111"/>
                      </a:lnTo>
                      <a:lnTo>
                        <a:pt x="54" y="106"/>
                      </a:lnTo>
                      <a:lnTo>
                        <a:pt x="59" y="100"/>
                      </a:lnTo>
                      <a:lnTo>
                        <a:pt x="65" y="92"/>
                      </a:lnTo>
                      <a:lnTo>
                        <a:pt x="71" y="85"/>
                      </a:lnTo>
                      <a:lnTo>
                        <a:pt x="77" y="78"/>
                      </a:lnTo>
                      <a:lnTo>
                        <a:pt x="81" y="72"/>
                      </a:lnTo>
                      <a:lnTo>
                        <a:pt x="85" y="66"/>
                      </a:lnTo>
                      <a:lnTo>
                        <a:pt x="86" y="63"/>
                      </a:lnTo>
                      <a:lnTo>
                        <a:pt x="86" y="55"/>
                      </a:lnTo>
                      <a:lnTo>
                        <a:pt x="85" y="42"/>
                      </a:lnTo>
                      <a:lnTo>
                        <a:pt x="80" y="30"/>
                      </a:lnTo>
                      <a:lnTo>
                        <a:pt x="76" y="20"/>
                      </a:lnTo>
                      <a:lnTo>
                        <a:pt x="71" y="15"/>
                      </a:lnTo>
                      <a:lnTo>
                        <a:pt x="70" y="11"/>
                      </a:lnTo>
                      <a:lnTo>
                        <a:pt x="70" y="10"/>
                      </a:lnTo>
                      <a:lnTo>
                        <a:pt x="73" y="12"/>
                      </a:lnTo>
                      <a:lnTo>
                        <a:pt x="79" y="19"/>
                      </a:lnTo>
                      <a:lnTo>
                        <a:pt x="86" y="32"/>
                      </a:lnTo>
                      <a:lnTo>
                        <a:pt x="92" y="46"/>
                      </a:lnTo>
                      <a:lnTo>
                        <a:pt x="93" y="55"/>
                      </a:lnTo>
                      <a:lnTo>
                        <a:pt x="100" y="41"/>
                      </a:lnTo>
                      <a:lnTo>
                        <a:pt x="109" y="25"/>
                      </a:lnTo>
                      <a:lnTo>
                        <a:pt x="117" y="11"/>
                      </a:lnTo>
                      <a:lnTo>
                        <a:pt x="125" y="2"/>
                      </a:lnTo>
                      <a:lnTo>
                        <a:pt x="130" y="0"/>
                      </a:lnTo>
                      <a:lnTo>
                        <a:pt x="131" y="1"/>
                      </a:lnTo>
                      <a:lnTo>
                        <a:pt x="130" y="3"/>
                      </a:lnTo>
                      <a:lnTo>
                        <a:pt x="126" y="8"/>
                      </a:lnTo>
                      <a:lnTo>
                        <a:pt x="122" y="18"/>
                      </a:lnTo>
                      <a:lnTo>
                        <a:pt x="112" y="37"/>
                      </a:lnTo>
                      <a:lnTo>
                        <a:pt x="104" y="54"/>
                      </a:lnTo>
                      <a:lnTo>
                        <a:pt x="97" y="63"/>
                      </a:lnTo>
                      <a:lnTo>
                        <a:pt x="104" y="61"/>
                      </a:lnTo>
                      <a:lnTo>
                        <a:pt x="112" y="58"/>
                      </a:lnTo>
                      <a:lnTo>
                        <a:pt x="119" y="57"/>
                      </a:lnTo>
                      <a:lnTo>
                        <a:pt x="125" y="55"/>
                      </a:lnTo>
                      <a:lnTo>
                        <a:pt x="131" y="53"/>
                      </a:lnTo>
                      <a:lnTo>
                        <a:pt x="137" y="50"/>
                      </a:lnTo>
                      <a:lnTo>
                        <a:pt x="141" y="48"/>
                      </a:lnTo>
                      <a:lnTo>
                        <a:pt x="145" y="46"/>
                      </a:lnTo>
                      <a:lnTo>
                        <a:pt x="150" y="42"/>
                      </a:lnTo>
                      <a:lnTo>
                        <a:pt x="154" y="41"/>
                      </a:lnTo>
                      <a:lnTo>
                        <a:pt x="155" y="43"/>
                      </a:lnTo>
                      <a:lnTo>
                        <a:pt x="153" y="47"/>
                      </a:lnTo>
                      <a:lnTo>
                        <a:pt x="148" y="50"/>
                      </a:lnTo>
                      <a:lnTo>
                        <a:pt x="141" y="54"/>
                      </a:lnTo>
                      <a:lnTo>
                        <a:pt x="133" y="58"/>
                      </a:lnTo>
                      <a:lnTo>
                        <a:pt x="124" y="63"/>
                      </a:lnTo>
                      <a:lnTo>
                        <a:pt x="115" y="68"/>
                      </a:lnTo>
                      <a:lnTo>
                        <a:pt x="107" y="72"/>
                      </a:lnTo>
                      <a:lnTo>
                        <a:pt x="100" y="75"/>
                      </a:lnTo>
                      <a:lnTo>
                        <a:pt x="95" y="76"/>
                      </a:lnTo>
                      <a:lnTo>
                        <a:pt x="87" y="79"/>
                      </a:lnTo>
                      <a:lnTo>
                        <a:pt x="79" y="88"/>
                      </a:lnTo>
                      <a:lnTo>
                        <a:pt x="73" y="98"/>
                      </a:lnTo>
                      <a:lnTo>
                        <a:pt x="72" y="103"/>
                      </a:lnTo>
                      <a:lnTo>
                        <a:pt x="73" y="106"/>
                      </a:lnTo>
                      <a:lnTo>
                        <a:pt x="77" y="108"/>
                      </a:lnTo>
                      <a:lnTo>
                        <a:pt x="79" y="109"/>
                      </a:lnTo>
                      <a:lnTo>
                        <a:pt x="81" y="109"/>
                      </a:lnTo>
                      <a:lnTo>
                        <a:pt x="77" y="111"/>
                      </a:lnTo>
                      <a:lnTo>
                        <a:pt x="73" y="114"/>
                      </a:lnTo>
                      <a:lnTo>
                        <a:pt x="70" y="117"/>
                      </a:lnTo>
                      <a:lnTo>
                        <a:pt x="68" y="120"/>
                      </a:lnTo>
                      <a:lnTo>
                        <a:pt x="65" y="118"/>
                      </a:lnTo>
                      <a:lnTo>
                        <a:pt x="63" y="118"/>
                      </a:lnTo>
                      <a:lnTo>
                        <a:pt x="62" y="118"/>
                      </a:lnTo>
                      <a:lnTo>
                        <a:pt x="58" y="124"/>
                      </a:lnTo>
                      <a:lnTo>
                        <a:pt x="54" y="132"/>
                      </a:lnTo>
                      <a:lnTo>
                        <a:pt x="48" y="144"/>
                      </a:lnTo>
                      <a:lnTo>
                        <a:pt x="41" y="155"/>
                      </a:lnTo>
                      <a:lnTo>
                        <a:pt x="35" y="168"/>
                      </a:lnTo>
                      <a:lnTo>
                        <a:pt x="31" y="181"/>
                      </a:lnTo>
                      <a:lnTo>
                        <a:pt x="28" y="191"/>
                      </a:lnTo>
                      <a:lnTo>
                        <a:pt x="27" y="199"/>
                      </a:lnTo>
                      <a:lnTo>
                        <a:pt x="25" y="204"/>
                      </a:lnTo>
                      <a:lnTo>
                        <a:pt x="24" y="208"/>
                      </a:lnTo>
                      <a:lnTo>
                        <a:pt x="21" y="213"/>
                      </a:lnTo>
                      <a:lnTo>
                        <a:pt x="18" y="216"/>
                      </a:lnTo>
                      <a:lnTo>
                        <a:pt x="15" y="219"/>
                      </a:lnTo>
                      <a:lnTo>
                        <a:pt x="9" y="221"/>
                      </a:lnTo>
                      <a:lnTo>
                        <a:pt x="3" y="222"/>
                      </a:lnTo>
                      <a:lnTo>
                        <a:pt x="0" y="222"/>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8" name="Freeform 309">
                  <a:extLst>
                    <a:ext uri="{FF2B5EF4-FFF2-40B4-BE49-F238E27FC236}">
                      <a16:creationId xmlns:a16="http://schemas.microsoft.com/office/drawing/2014/main" id="{5F3608B3-B903-4A7E-B732-878E4CDF2219}"/>
                    </a:ext>
                  </a:extLst>
                </p:cNvPr>
                <p:cNvSpPr>
                  <a:spLocks/>
                </p:cNvSpPr>
                <p:nvPr/>
              </p:nvSpPr>
              <p:spPr bwMode="auto">
                <a:xfrm>
                  <a:off x="253" y="221"/>
                  <a:ext cx="50" cy="86"/>
                </a:xfrm>
                <a:custGeom>
                  <a:avLst/>
                  <a:gdLst>
                    <a:gd name="T0" fmla="*/ 33 w 100"/>
                    <a:gd name="T1" fmla="*/ 5 h 172"/>
                    <a:gd name="T2" fmla="*/ 28 w 100"/>
                    <a:gd name="T3" fmla="*/ 16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3 h 172"/>
                    <a:gd name="T16" fmla="*/ 4 w 100"/>
                    <a:gd name="T17" fmla="*/ 32 h 172"/>
                    <a:gd name="T18" fmla="*/ 9 w 100"/>
                    <a:gd name="T19" fmla="*/ 29 h 172"/>
                    <a:gd name="T20" fmla="*/ 16 w 100"/>
                    <a:gd name="T21" fmla="*/ 25 h 172"/>
                    <a:gd name="T22" fmla="*/ 23 w 100"/>
                    <a:gd name="T23" fmla="*/ 23 h 172"/>
                    <a:gd name="T24" fmla="*/ 24 w 100"/>
                    <a:gd name="T25" fmla="*/ 26 h 172"/>
                    <a:gd name="T26" fmla="*/ 21 w 100"/>
                    <a:gd name="T27" fmla="*/ 37 h 172"/>
                    <a:gd name="T28" fmla="*/ 19 w 100"/>
                    <a:gd name="T29" fmla="*/ 43 h 172"/>
                    <a:gd name="T30" fmla="*/ 13 w 100"/>
                    <a:gd name="T31" fmla="*/ 48 h 172"/>
                    <a:gd name="T32" fmla="*/ 8 w 100"/>
                    <a:gd name="T33" fmla="*/ 55 h 172"/>
                    <a:gd name="T34" fmla="*/ 3 w 100"/>
                    <a:gd name="T35" fmla="*/ 59 h 172"/>
                    <a:gd name="T36" fmla="*/ 2 w 100"/>
                    <a:gd name="T37" fmla="*/ 63 h 172"/>
                    <a:gd name="T38" fmla="*/ 3 w 100"/>
                    <a:gd name="T39" fmla="*/ 64 h 172"/>
                    <a:gd name="T40" fmla="*/ 8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5 h 172"/>
                    <a:gd name="T52" fmla="*/ 26 w 100"/>
                    <a:gd name="T53" fmla="*/ 75 h 172"/>
                    <a:gd name="T54" fmla="*/ 25 w 100"/>
                    <a:gd name="T55" fmla="*/ 50 h 172"/>
                    <a:gd name="T56" fmla="*/ 27 w 100"/>
                    <a:gd name="T57" fmla="*/ 42 h 172"/>
                    <a:gd name="T58" fmla="*/ 28 w 100"/>
                    <a:gd name="T59" fmla="*/ 43 h 172"/>
                    <a:gd name="T60" fmla="*/ 31 w 100"/>
                    <a:gd name="T61" fmla="*/ 50 h 172"/>
                    <a:gd name="T62" fmla="*/ 42 w 100"/>
                    <a:gd name="T63" fmla="*/ 62 h 172"/>
                    <a:gd name="T64" fmla="*/ 47 w 100"/>
                    <a:gd name="T65" fmla="*/ 65 h 172"/>
                    <a:gd name="T66" fmla="*/ 45 w 100"/>
                    <a:gd name="T67" fmla="*/ 62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4 w 100"/>
                    <a:gd name="T79" fmla="*/ 23 h 172"/>
                    <a:gd name="T80" fmla="*/ 38 w 100"/>
                    <a:gd name="T81" fmla="*/ 28 h 172"/>
                    <a:gd name="T82" fmla="*/ 47 w 100"/>
                    <a:gd name="T83" fmla="*/ 36 h 172"/>
                    <a:gd name="T84" fmla="*/ 50 w 100"/>
                    <a:gd name="T85" fmla="*/ 38 h 172"/>
                    <a:gd name="T86" fmla="*/ 47 w 100"/>
                    <a:gd name="T87" fmla="*/ 33 h 172"/>
                    <a:gd name="T88" fmla="*/ 42 w 100"/>
                    <a:gd name="T89" fmla="*/ 28 h 172"/>
                    <a:gd name="T90" fmla="*/ 38 w 100"/>
                    <a:gd name="T91" fmla="*/ 22 h 172"/>
                    <a:gd name="T92" fmla="*/ 35 w 100"/>
                    <a:gd name="T93" fmla="*/ 17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3"/>
                      </a:moveTo>
                      <a:lnTo>
                        <a:pt x="65" y="10"/>
                      </a:lnTo>
                      <a:lnTo>
                        <a:pt x="61" y="20"/>
                      </a:lnTo>
                      <a:lnTo>
                        <a:pt x="56" y="31"/>
                      </a:lnTo>
                      <a:lnTo>
                        <a:pt x="54" y="36"/>
                      </a:lnTo>
                      <a:lnTo>
                        <a:pt x="48" y="36"/>
                      </a:lnTo>
                      <a:lnTo>
                        <a:pt x="40" y="39"/>
                      </a:lnTo>
                      <a:lnTo>
                        <a:pt x="32" y="42"/>
                      </a:lnTo>
                      <a:lnTo>
                        <a:pt x="24" y="47"/>
                      </a:lnTo>
                      <a:lnTo>
                        <a:pt x="16" y="51"/>
                      </a:lnTo>
                      <a:lnTo>
                        <a:pt x="9" y="55"/>
                      </a:lnTo>
                      <a:lnTo>
                        <a:pt x="3" y="60"/>
                      </a:lnTo>
                      <a:lnTo>
                        <a:pt x="1" y="62"/>
                      </a:lnTo>
                      <a:lnTo>
                        <a:pt x="0" y="65"/>
                      </a:lnTo>
                      <a:lnTo>
                        <a:pt x="0" y="66"/>
                      </a:lnTo>
                      <a:lnTo>
                        <a:pt x="1" y="66"/>
                      </a:lnTo>
                      <a:lnTo>
                        <a:pt x="4" y="65"/>
                      </a:lnTo>
                      <a:lnTo>
                        <a:pt x="8" y="63"/>
                      </a:lnTo>
                      <a:lnTo>
                        <a:pt x="12" y="61"/>
                      </a:lnTo>
                      <a:lnTo>
                        <a:pt x="18" y="57"/>
                      </a:lnTo>
                      <a:lnTo>
                        <a:pt x="25" y="53"/>
                      </a:lnTo>
                      <a:lnTo>
                        <a:pt x="32" y="49"/>
                      </a:lnTo>
                      <a:lnTo>
                        <a:pt x="39" y="47"/>
                      </a:lnTo>
                      <a:lnTo>
                        <a:pt x="45" y="45"/>
                      </a:lnTo>
                      <a:lnTo>
                        <a:pt x="49" y="43"/>
                      </a:lnTo>
                      <a:lnTo>
                        <a:pt x="47" y="51"/>
                      </a:lnTo>
                      <a:lnTo>
                        <a:pt x="45" y="63"/>
                      </a:lnTo>
                      <a:lnTo>
                        <a:pt x="42" y="73"/>
                      </a:lnTo>
                      <a:lnTo>
                        <a:pt x="41" y="80"/>
                      </a:lnTo>
                      <a:lnTo>
                        <a:pt x="38" y="85"/>
                      </a:lnTo>
                      <a:lnTo>
                        <a:pt x="32" y="89"/>
                      </a:lnTo>
                      <a:lnTo>
                        <a:pt x="26" y="96"/>
                      </a:lnTo>
                      <a:lnTo>
                        <a:pt x="20" y="102"/>
                      </a:lnTo>
                      <a:lnTo>
                        <a:pt x="15" y="109"/>
                      </a:lnTo>
                      <a:lnTo>
                        <a:pt x="9" y="114"/>
                      </a:lnTo>
                      <a:lnTo>
                        <a:pt x="5" y="118"/>
                      </a:lnTo>
                      <a:lnTo>
                        <a:pt x="4" y="122"/>
                      </a:lnTo>
                      <a:lnTo>
                        <a:pt x="3" y="125"/>
                      </a:lnTo>
                      <a:lnTo>
                        <a:pt x="3" y="128"/>
                      </a:lnTo>
                      <a:lnTo>
                        <a:pt x="5" y="128"/>
                      </a:lnTo>
                      <a:lnTo>
                        <a:pt x="8" y="124"/>
                      </a:lnTo>
                      <a:lnTo>
                        <a:pt x="15" y="117"/>
                      </a:lnTo>
                      <a:lnTo>
                        <a:pt x="25" y="107"/>
                      </a:lnTo>
                      <a:lnTo>
                        <a:pt x="34" y="99"/>
                      </a:lnTo>
                      <a:lnTo>
                        <a:pt x="41" y="93"/>
                      </a:lnTo>
                      <a:lnTo>
                        <a:pt x="42" y="107"/>
                      </a:lnTo>
                      <a:lnTo>
                        <a:pt x="43" y="130"/>
                      </a:lnTo>
                      <a:lnTo>
                        <a:pt x="46" y="153"/>
                      </a:lnTo>
                      <a:lnTo>
                        <a:pt x="48" y="167"/>
                      </a:lnTo>
                      <a:lnTo>
                        <a:pt x="49" y="171"/>
                      </a:lnTo>
                      <a:lnTo>
                        <a:pt x="50" y="172"/>
                      </a:lnTo>
                      <a:lnTo>
                        <a:pt x="50" y="170"/>
                      </a:lnTo>
                      <a:lnTo>
                        <a:pt x="52" y="164"/>
                      </a:lnTo>
                      <a:lnTo>
                        <a:pt x="52" y="149"/>
                      </a:lnTo>
                      <a:lnTo>
                        <a:pt x="50" y="124"/>
                      </a:lnTo>
                      <a:lnTo>
                        <a:pt x="49" y="100"/>
                      </a:lnTo>
                      <a:lnTo>
                        <a:pt x="52" y="85"/>
                      </a:lnTo>
                      <a:lnTo>
                        <a:pt x="53" y="84"/>
                      </a:lnTo>
                      <a:lnTo>
                        <a:pt x="54" y="84"/>
                      </a:lnTo>
                      <a:lnTo>
                        <a:pt x="55" y="86"/>
                      </a:lnTo>
                      <a:lnTo>
                        <a:pt x="56" y="91"/>
                      </a:lnTo>
                      <a:lnTo>
                        <a:pt x="61" y="99"/>
                      </a:lnTo>
                      <a:lnTo>
                        <a:pt x="71" y="111"/>
                      </a:lnTo>
                      <a:lnTo>
                        <a:pt x="83" y="124"/>
                      </a:lnTo>
                      <a:lnTo>
                        <a:pt x="90" y="130"/>
                      </a:lnTo>
                      <a:lnTo>
                        <a:pt x="93" y="130"/>
                      </a:lnTo>
                      <a:lnTo>
                        <a:pt x="93" y="126"/>
                      </a:lnTo>
                      <a:lnTo>
                        <a:pt x="90" y="123"/>
                      </a:lnTo>
                      <a:lnTo>
                        <a:pt x="85" y="117"/>
                      </a:lnTo>
                      <a:lnTo>
                        <a:pt x="78" y="109"/>
                      </a:lnTo>
                      <a:lnTo>
                        <a:pt x="70" y="99"/>
                      </a:lnTo>
                      <a:lnTo>
                        <a:pt x="63" y="88"/>
                      </a:lnTo>
                      <a:lnTo>
                        <a:pt x="58" y="80"/>
                      </a:lnTo>
                      <a:lnTo>
                        <a:pt x="58" y="72"/>
                      </a:lnTo>
                      <a:lnTo>
                        <a:pt x="58" y="61"/>
                      </a:lnTo>
                      <a:lnTo>
                        <a:pt x="60" y="51"/>
                      </a:lnTo>
                      <a:lnTo>
                        <a:pt x="61" y="46"/>
                      </a:lnTo>
                      <a:lnTo>
                        <a:pt x="62" y="43"/>
                      </a:lnTo>
                      <a:lnTo>
                        <a:pt x="64" y="43"/>
                      </a:lnTo>
                      <a:lnTo>
                        <a:pt x="67" y="46"/>
                      </a:lnTo>
                      <a:lnTo>
                        <a:pt x="69" y="49"/>
                      </a:lnTo>
                      <a:lnTo>
                        <a:pt x="76" y="55"/>
                      </a:lnTo>
                      <a:lnTo>
                        <a:pt x="85" y="63"/>
                      </a:lnTo>
                      <a:lnTo>
                        <a:pt x="93" y="71"/>
                      </a:lnTo>
                      <a:lnTo>
                        <a:pt x="99" y="76"/>
                      </a:lnTo>
                      <a:lnTo>
                        <a:pt x="100" y="76"/>
                      </a:lnTo>
                      <a:lnTo>
                        <a:pt x="98" y="72"/>
                      </a:lnTo>
                      <a:lnTo>
                        <a:pt x="94" y="66"/>
                      </a:lnTo>
                      <a:lnTo>
                        <a:pt x="88" y="61"/>
                      </a:lnTo>
                      <a:lnTo>
                        <a:pt x="84" y="55"/>
                      </a:lnTo>
                      <a:lnTo>
                        <a:pt x="79" y="49"/>
                      </a:lnTo>
                      <a:lnTo>
                        <a:pt x="75" y="43"/>
                      </a:lnTo>
                      <a:lnTo>
                        <a:pt x="72" y="39"/>
                      </a:lnTo>
                      <a:lnTo>
                        <a:pt x="70" y="34"/>
                      </a:lnTo>
                      <a:lnTo>
                        <a:pt x="70" y="26"/>
                      </a:lnTo>
                      <a:lnTo>
                        <a:pt x="70" y="17"/>
                      </a:lnTo>
                      <a:lnTo>
                        <a:pt x="73" y="9"/>
                      </a:lnTo>
                      <a:lnTo>
                        <a:pt x="76" y="3"/>
                      </a:lnTo>
                      <a:lnTo>
                        <a:pt x="76" y="0"/>
                      </a:lnTo>
                      <a:lnTo>
                        <a:pt x="73" y="0"/>
                      </a:lnTo>
                      <a:lnTo>
                        <a:pt x="70" y="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9" name="Freeform 310">
                  <a:extLst>
                    <a:ext uri="{FF2B5EF4-FFF2-40B4-BE49-F238E27FC236}">
                      <a16:creationId xmlns:a16="http://schemas.microsoft.com/office/drawing/2014/main" id="{DDCA1CE4-48B7-4E9D-9C24-1A61D002FDCA}"/>
                    </a:ext>
                  </a:extLst>
                </p:cNvPr>
                <p:cNvSpPr>
                  <a:spLocks/>
                </p:cNvSpPr>
                <p:nvPr/>
              </p:nvSpPr>
              <p:spPr bwMode="auto">
                <a:xfrm>
                  <a:off x="430" y="182"/>
                  <a:ext cx="100" cy="79"/>
                </a:xfrm>
                <a:custGeom>
                  <a:avLst/>
                  <a:gdLst>
                    <a:gd name="T0" fmla="*/ 3 w 200"/>
                    <a:gd name="T1" fmla="*/ 8 h 158"/>
                    <a:gd name="T2" fmla="*/ 8 w 200"/>
                    <a:gd name="T3" fmla="*/ 14 h 158"/>
                    <a:gd name="T4" fmla="*/ 12 w 200"/>
                    <a:gd name="T5" fmla="*/ 17 h 158"/>
                    <a:gd name="T6" fmla="*/ 20 w 200"/>
                    <a:gd name="T7" fmla="*/ 20 h 158"/>
                    <a:gd name="T8" fmla="*/ 23 w 200"/>
                    <a:gd name="T9" fmla="*/ 29 h 158"/>
                    <a:gd name="T10" fmla="*/ 23 w 200"/>
                    <a:gd name="T11" fmla="*/ 45 h 158"/>
                    <a:gd name="T12" fmla="*/ 25 w 200"/>
                    <a:gd name="T13" fmla="*/ 53 h 158"/>
                    <a:gd name="T14" fmla="*/ 26 w 200"/>
                    <a:gd name="T15" fmla="*/ 51 h 158"/>
                    <a:gd name="T16" fmla="*/ 25 w 200"/>
                    <a:gd name="T17" fmla="*/ 43 h 158"/>
                    <a:gd name="T18" fmla="*/ 27 w 200"/>
                    <a:gd name="T19" fmla="*/ 27 h 158"/>
                    <a:gd name="T20" fmla="*/ 30 w 200"/>
                    <a:gd name="T21" fmla="*/ 23 h 158"/>
                    <a:gd name="T22" fmla="*/ 34 w 200"/>
                    <a:gd name="T23" fmla="*/ 28 h 158"/>
                    <a:gd name="T24" fmla="*/ 40 w 200"/>
                    <a:gd name="T25" fmla="*/ 33 h 158"/>
                    <a:gd name="T26" fmla="*/ 44 w 200"/>
                    <a:gd name="T27" fmla="*/ 37 h 158"/>
                    <a:gd name="T28" fmla="*/ 47 w 200"/>
                    <a:gd name="T29" fmla="*/ 47 h 158"/>
                    <a:gd name="T30" fmla="*/ 52 w 200"/>
                    <a:gd name="T31" fmla="*/ 71 h 158"/>
                    <a:gd name="T32" fmla="*/ 56 w 200"/>
                    <a:gd name="T33" fmla="*/ 79 h 158"/>
                    <a:gd name="T34" fmla="*/ 56 w 200"/>
                    <a:gd name="T35" fmla="*/ 75 h 158"/>
                    <a:gd name="T36" fmla="*/ 54 w 200"/>
                    <a:gd name="T37" fmla="*/ 66 h 158"/>
                    <a:gd name="T38" fmla="*/ 50 w 200"/>
                    <a:gd name="T39" fmla="*/ 47 h 158"/>
                    <a:gd name="T40" fmla="*/ 55 w 200"/>
                    <a:gd name="T41" fmla="*/ 43 h 158"/>
                    <a:gd name="T42" fmla="*/ 69 w 200"/>
                    <a:gd name="T43" fmla="*/ 51 h 158"/>
                    <a:gd name="T44" fmla="*/ 84 w 200"/>
                    <a:gd name="T45" fmla="*/ 60 h 158"/>
                    <a:gd name="T46" fmla="*/ 96 w 200"/>
                    <a:gd name="T47" fmla="*/ 66 h 158"/>
                    <a:gd name="T48" fmla="*/ 99 w 200"/>
                    <a:gd name="T49" fmla="*/ 69 h 158"/>
                    <a:gd name="T50" fmla="*/ 99 w 200"/>
                    <a:gd name="T51" fmla="*/ 67 h 158"/>
                    <a:gd name="T52" fmla="*/ 93 w 200"/>
                    <a:gd name="T53" fmla="*/ 62 h 158"/>
                    <a:gd name="T54" fmla="*/ 82 w 200"/>
                    <a:gd name="T55" fmla="*/ 55 h 158"/>
                    <a:gd name="T56" fmla="*/ 68 w 200"/>
                    <a:gd name="T57" fmla="*/ 46 h 158"/>
                    <a:gd name="T58" fmla="*/ 56 w 200"/>
                    <a:gd name="T59" fmla="*/ 39 h 158"/>
                    <a:gd name="T60" fmla="*/ 51 w 200"/>
                    <a:gd name="T61" fmla="*/ 37 h 158"/>
                    <a:gd name="T62" fmla="*/ 54 w 200"/>
                    <a:gd name="T63" fmla="*/ 36 h 158"/>
                    <a:gd name="T64" fmla="*/ 61 w 200"/>
                    <a:gd name="T65" fmla="*/ 34 h 158"/>
                    <a:gd name="T66" fmla="*/ 72 w 200"/>
                    <a:gd name="T67" fmla="*/ 32 h 158"/>
                    <a:gd name="T68" fmla="*/ 83 w 200"/>
                    <a:gd name="T69" fmla="*/ 31 h 158"/>
                    <a:gd name="T70" fmla="*/ 94 w 200"/>
                    <a:gd name="T71" fmla="*/ 32 h 158"/>
                    <a:gd name="T72" fmla="*/ 100 w 200"/>
                    <a:gd name="T73" fmla="*/ 35 h 158"/>
                    <a:gd name="T74" fmla="*/ 98 w 200"/>
                    <a:gd name="T75" fmla="*/ 32 h 158"/>
                    <a:gd name="T76" fmla="*/ 93 w 200"/>
                    <a:gd name="T77" fmla="*/ 30 h 158"/>
                    <a:gd name="T78" fmla="*/ 81 w 200"/>
                    <a:gd name="T79" fmla="*/ 29 h 158"/>
                    <a:gd name="T80" fmla="*/ 67 w 200"/>
                    <a:gd name="T81" fmla="*/ 29 h 158"/>
                    <a:gd name="T82" fmla="*/ 55 w 200"/>
                    <a:gd name="T83" fmla="*/ 30 h 158"/>
                    <a:gd name="T84" fmla="*/ 50 w 200"/>
                    <a:gd name="T85" fmla="*/ 30 h 158"/>
                    <a:gd name="T86" fmla="*/ 45 w 200"/>
                    <a:gd name="T87" fmla="*/ 27 h 158"/>
                    <a:gd name="T88" fmla="*/ 40 w 200"/>
                    <a:gd name="T89" fmla="*/ 22 h 158"/>
                    <a:gd name="T90" fmla="*/ 35 w 200"/>
                    <a:gd name="T91" fmla="*/ 19 h 158"/>
                    <a:gd name="T92" fmla="*/ 37 w 200"/>
                    <a:gd name="T93" fmla="*/ 16 h 158"/>
                    <a:gd name="T94" fmla="*/ 44 w 200"/>
                    <a:gd name="T95" fmla="*/ 11 h 158"/>
                    <a:gd name="T96" fmla="*/ 53 w 200"/>
                    <a:gd name="T97" fmla="*/ 7 h 158"/>
                    <a:gd name="T98" fmla="*/ 60 w 200"/>
                    <a:gd name="T99" fmla="*/ 3 h 158"/>
                    <a:gd name="T100" fmla="*/ 64 w 200"/>
                    <a:gd name="T101" fmla="*/ 2 h 158"/>
                    <a:gd name="T102" fmla="*/ 61 w 200"/>
                    <a:gd name="T103" fmla="*/ 0 h 158"/>
                    <a:gd name="T104" fmla="*/ 55 w 200"/>
                    <a:gd name="T105" fmla="*/ 3 h 158"/>
                    <a:gd name="T106" fmla="*/ 46 w 200"/>
                    <a:gd name="T107" fmla="*/ 6 h 158"/>
                    <a:gd name="T108" fmla="*/ 38 w 200"/>
                    <a:gd name="T109" fmla="*/ 10 h 158"/>
                    <a:gd name="T110" fmla="*/ 31 w 200"/>
                    <a:gd name="T111" fmla="*/ 13 h 158"/>
                    <a:gd name="T112" fmla="*/ 27 w 200"/>
                    <a:gd name="T113" fmla="*/ 15 h 158"/>
                    <a:gd name="T114" fmla="*/ 22 w 200"/>
                    <a:gd name="T115" fmla="*/ 15 h 158"/>
                    <a:gd name="T116" fmla="*/ 17 w 200"/>
                    <a:gd name="T117" fmla="*/ 12 h 158"/>
                    <a:gd name="T118" fmla="*/ 11 w 200"/>
                    <a:gd name="T119" fmla="*/ 10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5" y="16"/>
                      </a:lnTo>
                      <a:lnTo>
                        <a:pt x="11" y="22"/>
                      </a:lnTo>
                      <a:lnTo>
                        <a:pt x="16" y="27"/>
                      </a:lnTo>
                      <a:lnTo>
                        <a:pt x="19" y="30"/>
                      </a:lnTo>
                      <a:lnTo>
                        <a:pt x="23" y="33"/>
                      </a:lnTo>
                      <a:lnTo>
                        <a:pt x="31" y="35"/>
                      </a:lnTo>
                      <a:lnTo>
                        <a:pt x="39" y="40"/>
                      </a:lnTo>
                      <a:lnTo>
                        <a:pt x="45" y="43"/>
                      </a:lnTo>
                      <a:lnTo>
                        <a:pt x="45" y="58"/>
                      </a:lnTo>
                      <a:lnTo>
                        <a:pt x="45" y="74"/>
                      </a:lnTo>
                      <a:lnTo>
                        <a:pt x="45" y="89"/>
                      </a:lnTo>
                      <a:lnTo>
                        <a:pt x="47" y="101"/>
                      </a:lnTo>
                      <a:lnTo>
                        <a:pt x="50" y="105"/>
                      </a:lnTo>
                      <a:lnTo>
                        <a:pt x="51" y="105"/>
                      </a:lnTo>
                      <a:lnTo>
                        <a:pt x="51" y="101"/>
                      </a:lnTo>
                      <a:lnTo>
                        <a:pt x="50" y="96"/>
                      </a:lnTo>
                      <a:lnTo>
                        <a:pt x="50" y="86"/>
                      </a:lnTo>
                      <a:lnTo>
                        <a:pt x="51" y="69"/>
                      </a:lnTo>
                      <a:lnTo>
                        <a:pt x="53" y="53"/>
                      </a:lnTo>
                      <a:lnTo>
                        <a:pt x="56" y="44"/>
                      </a:lnTo>
                      <a:lnTo>
                        <a:pt x="59" y="46"/>
                      </a:lnTo>
                      <a:lnTo>
                        <a:pt x="62" y="50"/>
                      </a:lnTo>
                      <a:lnTo>
                        <a:pt x="68" y="55"/>
                      </a:lnTo>
                      <a:lnTo>
                        <a:pt x="74" y="60"/>
                      </a:lnTo>
                      <a:lnTo>
                        <a:pt x="79" y="65"/>
                      </a:lnTo>
                      <a:lnTo>
                        <a:pt x="84" y="69"/>
                      </a:lnTo>
                      <a:lnTo>
                        <a:pt x="88" y="73"/>
                      </a:lnTo>
                      <a:lnTo>
                        <a:pt x="91" y="75"/>
                      </a:lnTo>
                      <a:lnTo>
                        <a:pt x="94" y="94"/>
                      </a:lnTo>
                      <a:lnTo>
                        <a:pt x="97" y="118"/>
                      </a:lnTo>
                      <a:lnTo>
                        <a:pt x="103" y="141"/>
                      </a:lnTo>
                      <a:lnTo>
                        <a:pt x="109" y="155"/>
                      </a:lnTo>
                      <a:lnTo>
                        <a:pt x="112" y="158"/>
                      </a:lnTo>
                      <a:lnTo>
                        <a:pt x="113" y="156"/>
                      </a:lnTo>
                      <a:lnTo>
                        <a:pt x="112" y="150"/>
                      </a:lnTo>
                      <a:lnTo>
                        <a:pt x="110" y="143"/>
                      </a:lnTo>
                      <a:lnTo>
                        <a:pt x="107" y="131"/>
                      </a:lnTo>
                      <a:lnTo>
                        <a:pt x="104" y="112"/>
                      </a:lnTo>
                      <a:lnTo>
                        <a:pt x="100" y="94"/>
                      </a:lnTo>
                      <a:lnTo>
                        <a:pt x="100" y="81"/>
                      </a:lnTo>
                      <a:lnTo>
                        <a:pt x="110" y="86"/>
                      </a:lnTo>
                      <a:lnTo>
                        <a:pt x="122" y="94"/>
                      </a:lnTo>
                      <a:lnTo>
                        <a:pt x="137" y="102"/>
                      </a:lnTo>
                      <a:lnTo>
                        <a:pt x="153" y="110"/>
                      </a:lnTo>
                      <a:lnTo>
                        <a:pt x="168" y="119"/>
                      </a:lnTo>
                      <a:lnTo>
                        <a:pt x="181" y="126"/>
                      </a:lnTo>
                      <a:lnTo>
                        <a:pt x="191" y="132"/>
                      </a:lnTo>
                      <a:lnTo>
                        <a:pt x="196" y="135"/>
                      </a:lnTo>
                      <a:lnTo>
                        <a:pt x="198" y="138"/>
                      </a:lnTo>
                      <a:lnTo>
                        <a:pt x="200" y="136"/>
                      </a:lnTo>
                      <a:lnTo>
                        <a:pt x="197" y="133"/>
                      </a:lnTo>
                      <a:lnTo>
                        <a:pt x="191" y="128"/>
                      </a:lnTo>
                      <a:lnTo>
                        <a:pt x="186" y="124"/>
                      </a:lnTo>
                      <a:lnTo>
                        <a:pt x="175" y="117"/>
                      </a:lnTo>
                      <a:lnTo>
                        <a:pt x="163" y="109"/>
                      </a:lnTo>
                      <a:lnTo>
                        <a:pt x="149" y="99"/>
                      </a:lnTo>
                      <a:lnTo>
                        <a:pt x="135" y="91"/>
                      </a:lnTo>
                      <a:lnTo>
                        <a:pt x="122" y="83"/>
                      </a:lnTo>
                      <a:lnTo>
                        <a:pt x="112" y="78"/>
                      </a:lnTo>
                      <a:lnTo>
                        <a:pt x="106" y="74"/>
                      </a:lnTo>
                      <a:lnTo>
                        <a:pt x="102" y="73"/>
                      </a:lnTo>
                      <a:lnTo>
                        <a:pt x="103" y="72"/>
                      </a:lnTo>
                      <a:lnTo>
                        <a:pt x="107" y="72"/>
                      </a:lnTo>
                      <a:lnTo>
                        <a:pt x="115" y="69"/>
                      </a:lnTo>
                      <a:lnTo>
                        <a:pt x="122" y="67"/>
                      </a:lnTo>
                      <a:lnTo>
                        <a:pt x="132" y="65"/>
                      </a:lnTo>
                      <a:lnTo>
                        <a:pt x="143" y="64"/>
                      </a:lnTo>
                      <a:lnTo>
                        <a:pt x="155" y="63"/>
                      </a:lnTo>
                      <a:lnTo>
                        <a:pt x="166" y="61"/>
                      </a:lnTo>
                      <a:lnTo>
                        <a:pt x="178" y="63"/>
                      </a:lnTo>
                      <a:lnTo>
                        <a:pt x="187" y="64"/>
                      </a:lnTo>
                      <a:lnTo>
                        <a:pt x="194" y="66"/>
                      </a:lnTo>
                      <a:lnTo>
                        <a:pt x="200" y="69"/>
                      </a:lnTo>
                      <a:lnTo>
                        <a:pt x="200" y="67"/>
                      </a:lnTo>
                      <a:lnTo>
                        <a:pt x="196" y="64"/>
                      </a:lnTo>
                      <a:lnTo>
                        <a:pt x="190" y="60"/>
                      </a:lnTo>
                      <a:lnTo>
                        <a:pt x="185" y="59"/>
                      </a:lnTo>
                      <a:lnTo>
                        <a:pt x="174" y="58"/>
                      </a:lnTo>
                      <a:lnTo>
                        <a:pt x="162" y="58"/>
                      </a:lnTo>
                      <a:lnTo>
                        <a:pt x="148" y="58"/>
                      </a:lnTo>
                      <a:lnTo>
                        <a:pt x="133" y="58"/>
                      </a:lnTo>
                      <a:lnTo>
                        <a:pt x="120" y="59"/>
                      </a:lnTo>
                      <a:lnTo>
                        <a:pt x="110" y="59"/>
                      </a:lnTo>
                      <a:lnTo>
                        <a:pt x="104" y="60"/>
                      </a:lnTo>
                      <a:lnTo>
                        <a:pt x="100" y="59"/>
                      </a:lnTo>
                      <a:lnTo>
                        <a:pt x="95" y="57"/>
                      </a:lnTo>
                      <a:lnTo>
                        <a:pt x="90" y="53"/>
                      </a:lnTo>
                      <a:lnTo>
                        <a:pt x="84" y="49"/>
                      </a:lnTo>
                      <a:lnTo>
                        <a:pt x="79" y="44"/>
                      </a:lnTo>
                      <a:lnTo>
                        <a:pt x="73" y="40"/>
                      </a:lnTo>
                      <a:lnTo>
                        <a:pt x="69" y="37"/>
                      </a:lnTo>
                      <a:lnTo>
                        <a:pt x="67" y="35"/>
                      </a:lnTo>
                      <a:lnTo>
                        <a:pt x="73" y="31"/>
                      </a:lnTo>
                      <a:lnTo>
                        <a:pt x="80" y="27"/>
                      </a:lnTo>
                      <a:lnTo>
                        <a:pt x="88" y="22"/>
                      </a:lnTo>
                      <a:lnTo>
                        <a:pt x="97" y="18"/>
                      </a:lnTo>
                      <a:lnTo>
                        <a:pt x="105" y="13"/>
                      </a:lnTo>
                      <a:lnTo>
                        <a:pt x="112" y="8"/>
                      </a:lnTo>
                      <a:lnTo>
                        <a:pt x="119" y="6"/>
                      </a:lnTo>
                      <a:lnTo>
                        <a:pt x="124" y="5"/>
                      </a:lnTo>
                      <a:lnTo>
                        <a:pt x="128" y="4"/>
                      </a:lnTo>
                      <a:lnTo>
                        <a:pt x="128" y="1"/>
                      </a:lnTo>
                      <a:lnTo>
                        <a:pt x="122" y="0"/>
                      </a:lnTo>
                      <a:lnTo>
                        <a:pt x="114" y="3"/>
                      </a:lnTo>
                      <a:lnTo>
                        <a:pt x="109" y="5"/>
                      </a:lnTo>
                      <a:lnTo>
                        <a:pt x="102" y="8"/>
                      </a:lnTo>
                      <a:lnTo>
                        <a:pt x="92" y="12"/>
                      </a:lnTo>
                      <a:lnTo>
                        <a:pt x="84" y="15"/>
                      </a:lnTo>
                      <a:lnTo>
                        <a:pt x="75" y="20"/>
                      </a:lnTo>
                      <a:lnTo>
                        <a:pt x="68" y="23"/>
                      </a:lnTo>
                      <a:lnTo>
                        <a:pt x="61" y="26"/>
                      </a:lnTo>
                      <a:lnTo>
                        <a:pt x="58" y="28"/>
                      </a:lnTo>
                      <a:lnTo>
                        <a:pt x="53" y="30"/>
                      </a:lnTo>
                      <a:lnTo>
                        <a:pt x="49" y="30"/>
                      </a:lnTo>
                      <a:lnTo>
                        <a:pt x="43" y="29"/>
                      </a:lnTo>
                      <a:lnTo>
                        <a:pt x="37" y="26"/>
                      </a:lnTo>
                      <a:lnTo>
                        <a:pt x="33" y="23"/>
                      </a:lnTo>
                      <a:lnTo>
                        <a:pt x="28" y="21"/>
                      </a:lnTo>
                      <a:lnTo>
                        <a:pt x="22" y="19"/>
                      </a:lnTo>
                      <a:lnTo>
                        <a:pt x="16" y="18"/>
                      </a:lnTo>
                      <a:lnTo>
                        <a:pt x="12"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0" name="Freeform 311">
                  <a:extLst>
                    <a:ext uri="{FF2B5EF4-FFF2-40B4-BE49-F238E27FC236}">
                      <a16:creationId xmlns:a16="http://schemas.microsoft.com/office/drawing/2014/main" id="{B2F0C9BC-9388-40FE-9446-F0318C34629B}"/>
                    </a:ext>
                  </a:extLst>
                </p:cNvPr>
                <p:cNvSpPr>
                  <a:spLocks/>
                </p:cNvSpPr>
                <p:nvPr/>
              </p:nvSpPr>
              <p:spPr bwMode="auto">
                <a:xfrm>
                  <a:off x="85" y="303"/>
                  <a:ext cx="65" cy="67"/>
                </a:xfrm>
                <a:custGeom>
                  <a:avLst/>
                  <a:gdLst>
                    <a:gd name="T0" fmla="*/ 7 w 131"/>
                    <a:gd name="T1" fmla="*/ 20 h 134"/>
                    <a:gd name="T2" fmla="*/ 10 w 131"/>
                    <a:gd name="T3" fmla="*/ 33 h 134"/>
                    <a:gd name="T4" fmla="*/ 16 w 131"/>
                    <a:gd name="T5" fmla="*/ 32 h 134"/>
                    <a:gd name="T6" fmla="*/ 21 w 131"/>
                    <a:gd name="T7" fmla="*/ 36 h 134"/>
                    <a:gd name="T8" fmla="*/ 23 w 131"/>
                    <a:gd name="T9" fmla="*/ 40 h 134"/>
                    <a:gd name="T10" fmla="*/ 17 w 131"/>
                    <a:gd name="T11" fmla="*/ 39 h 134"/>
                    <a:gd name="T12" fmla="*/ 14 w 131"/>
                    <a:gd name="T13" fmla="*/ 37 h 134"/>
                    <a:gd name="T14" fmla="*/ 9 w 131"/>
                    <a:gd name="T15" fmla="*/ 34 h 134"/>
                    <a:gd name="T16" fmla="*/ 1 w 131"/>
                    <a:gd name="T17" fmla="*/ 39 h 134"/>
                    <a:gd name="T18" fmla="*/ 0 w 131"/>
                    <a:gd name="T19" fmla="*/ 47 h 134"/>
                    <a:gd name="T20" fmla="*/ 2 w 131"/>
                    <a:gd name="T21" fmla="*/ 51 h 134"/>
                    <a:gd name="T22" fmla="*/ 13 w 131"/>
                    <a:gd name="T23" fmla="*/ 52 h 134"/>
                    <a:gd name="T24" fmla="*/ 19 w 131"/>
                    <a:gd name="T25" fmla="*/ 49 h 134"/>
                    <a:gd name="T26" fmla="*/ 19 w 131"/>
                    <a:gd name="T27" fmla="*/ 53 h 134"/>
                    <a:gd name="T28" fmla="*/ 16 w 131"/>
                    <a:gd name="T29" fmla="*/ 66 h 134"/>
                    <a:gd name="T30" fmla="*/ 26 w 131"/>
                    <a:gd name="T31" fmla="*/ 66 h 134"/>
                    <a:gd name="T32" fmla="*/ 30 w 131"/>
                    <a:gd name="T33" fmla="*/ 58 h 134"/>
                    <a:gd name="T34" fmla="*/ 28 w 131"/>
                    <a:gd name="T35" fmla="*/ 50 h 134"/>
                    <a:gd name="T36" fmla="*/ 29 w 131"/>
                    <a:gd name="T37" fmla="*/ 48 h 134"/>
                    <a:gd name="T38" fmla="*/ 32 w 131"/>
                    <a:gd name="T39" fmla="*/ 51 h 134"/>
                    <a:gd name="T40" fmla="*/ 35 w 131"/>
                    <a:gd name="T41" fmla="*/ 58 h 134"/>
                    <a:gd name="T42" fmla="*/ 44 w 131"/>
                    <a:gd name="T43" fmla="*/ 58 h 134"/>
                    <a:gd name="T44" fmla="*/ 52 w 131"/>
                    <a:gd name="T45" fmla="*/ 60 h 134"/>
                    <a:gd name="T46" fmla="*/ 60 w 131"/>
                    <a:gd name="T47" fmla="*/ 55 h 134"/>
                    <a:gd name="T48" fmla="*/ 62 w 131"/>
                    <a:gd name="T49" fmla="*/ 50 h 134"/>
                    <a:gd name="T50" fmla="*/ 60 w 131"/>
                    <a:gd name="T51" fmla="*/ 48 h 134"/>
                    <a:gd name="T52" fmla="*/ 51 w 131"/>
                    <a:gd name="T53" fmla="*/ 43 h 134"/>
                    <a:gd name="T54" fmla="*/ 45 w 131"/>
                    <a:gd name="T55" fmla="*/ 41 h 134"/>
                    <a:gd name="T56" fmla="*/ 48 w 131"/>
                    <a:gd name="T57" fmla="*/ 36 h 134"/>
                    <a:gd name="T58" fmla="*/ 56 w 131"/>
                    <a:gd name="T59" fmla="*/ 33 h 134"/>
                    <a:gd name="T60" fmla="*/ 64 w 131"/>
                    <a:gd name="T61" fmla="*/ 28 h 134"/>
                    <a:gd name="T62" fmla="*/ 64 w 131"/>
                    <a:gd name="T63" fmla="*/ 20 h 134"/>
                    <a:gd name="T64" fmla="*/ 57 w 131"/>
                    <a:gd name="T65" fmla="*/ 15 h 134"/>
                    <a:gd name="T66" fmla="*/ 48 w 131"/>
                    <a:gd name="T67" fmla="*/ 19 h 134"/>
                    <a:gd name="T68" fmla="*/ 48 w 131"/>
                    <a:gd name="T69" fmla="*/ 25 h 134"/>
                    <a:gd name="T70" fmla="*/ 41 w 131"/>
                    <a:gd name="T71" fmla="*/ 30 h 134"/>
                    <a:gd name="T72" fmla="*/ 39 w 131"/>
                    <a:gd name="T73" fmla="*/ 30 h 134"/>
                    <a:gd name="T74" fmla="*/ 37 w 131"/>
                    <a:gd name="T75" fmla="*/ 26 h 134"/>
                    <a:gd name="T76" fmla="*/ 40 w 131"/>
                    <a:gd name="T77" fmla="*/ 19 h 134"/>
                    <a:gd name="T78" fmla="*/ 46 w 131"/>
                    <a:gd name="T79" fmla="*/ 11 h 134"/>
                    <a:gd name="T80" fmla="*/ 41 w 131"/>
                    <a:gd name="T81" fmla="*/ 2 h 134"/>
                    <a:gd name="T82" fmla="*/ 33 w 131"/>
                    <a:gd name="T83" fmla="*/ 1 h 134"/>
                    <a:gd name="T84" fmla="*/ 28 w 131"/>
                    <a:gd name="T85" fmla="*/ 5 h 134"/>
                    <a:gd name="T86" fmla="*/ 25 w 131"/>
                    <a:gd name="T87" fmla="*/ 9 h 134"/>
                    <a:gd name="T88" fmla="*/ 28 w 131"/>
                    <a:gd name="T89" fmla="*/ 15 h 134"/>
                    <a:gd name="T90" fmla="*/ 32 w 131"/>
                    <a:gd name="T91" fmla="*/ 21 h 134"/>
                    <a:gd name="T92" fmla="*/ 31 w 131"/>
                    <a:gd name="T93" fmla="*/ 27 h 134"/>
                    <a:gd name="T94" fmla="*/ 28 w 131"/>
                    <a:gd name="T95" fmla="*/ 28 h 134"/>
                    <a:gd name="T96" fmla="*/ 23 w 131"/>
                    <a:gd name="T97" fmla="*/ 21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1" h="134">
                      <a:moveTo>
                        <a:pt x="32" y="30"/>
                      </a:moveTo>
                      <a:lnTo>
                        <a:pt x="22" y="33"/>
                      </a:lnTo>
                      <a:lnTo>
                        <a:pt x="14" y="40"/>
                      </a:lnTo>
                      <a:lnTo>
                        <a:pt x="11" y="50"/>
                      </a:lnTo>
                      <a:lnTo>
                        <a:pt x="17" y="64"/>
                      </a:lnTo>
                      <a:lnTo>
                        <a:pt x="20" y="66"/>
                      </a:lnTo>
                      <a:lnTo>
                        <a:pt x="25" y="66"/>
                      </a:lnTo>
                      <a:lnTo>
                        <a:pt x="29" y="65"/>
                      </a:lnTo>
                      <a:lnTo>
                        <a:pt x="32" y="64"/>
                      </a:lnTo>
                      <a:lnTo>
                        <a:pt x="36" y="66"/>
                      </a:lnTo>
                      <a:lnTo>
                        <a:pt x="40" y="70"/>
                      </a:lnTo>
                      <a:lnTo>
                        <a:pt x="43" y="72"/>
                      </a:lnTo>
                      <a:lnTo>
                        <a:pt x="45" y="75"/>
                      </a:lnTo>
                      <a:lnTo>
                        <a:pt x="47" y="79"/>
                      </a:lnTo>
                      <a:lnTo>
                        <a:pt x="47" y="80"/>
                      </a:lnTo>
                      <a:lnTo>
                        <a:pt x="44" y="80"/>
                      </a:lnTo>
                      <a:lnTo>
                        <a:pt x="40" y="79"/>
                      </a:lnTo>
                      <a:lnTo>
                        <a:pt x="35" y="78"/>
                      </a:lnTo>
                      <a:lnTo>
                        <a:pt x="32" y="77"/>
                      </a:lnTo>
                      <a:lnTo>
                        <a:pt x="29" y="77"/>
                      </a:lnTo>
                      <a:lnTo>
                        <a:pt x="28" y="74"/>
                      </a:lnTo>
                      <a:lnTo>
                        <a:pt x="27" y="72"/>
                      </a:lnTo>
                      <a:lnTo>
                        <a:pt x="23" y="70"/>
                      </a:lnTo>
                      <a:lnTo>
                        <a:pt x="18" y="68"/>
                      </a:lnTo>
                      <a:lnTo>
                        <a:pt x="12" y="70"/>
                      </a:lnTo>
                      <a:lnTo>
                        <a:pt x="6" y="72"/>
                      </a:lnTo>
                      <a:lnTo>
                        <a:pt x="3" y="77"/>
                      </a:lnTo>
                      <a:lnTo>
                        <a:pt x="0" y="82"/>
                      </a:lnTo>
                      <a:lnTo>
                        <a:pt x="0" y="89"/>
                      </a:lnTo>
                      <a:lnTo>
                        <a:pt x="0" y="93"/>
                      </a:lnTo>
                      <a:lnTo>
                        <a:pt x="2" y="96"/>
                      </a:lnTo>
                      <a:lnTo>
                        <a:pt x="4" y="98"/>
                      </a:lnTo>
                      <a:lnTo>
                        <a:pt x="5" y="101"/>
                      </a:lnTo>
                      <a:lnTo>
                        <a:pt x="12" y="104"/>
                      </a:lnTo>
                      <a:lnTo>
                        <a:pt x="20" y="105"/>
                      </a:lnTo>
                      <a:lnTo>
                        <a:pt x="27" y="104"/>
                      </a:lnTo>
                      <a:lnTo>
                        <a:pt x="32" y="101"/>
                      </a:lnTo>
                      <a:lnTo>
                        <a:pt x="35" y="97"/>
                      </a:lnTo>
                      <a:lnTo>
                        <a:pt x="38" y="97"/>
                      </a:lnTo>
                      <a:lnTo>
                        <a:pt x="42" y="98"/>
                      </a:lnTo>
                      <a:lnTo>
                        <a:pt x="45" y="100"/>
                      </a:lnTo>
                      <a:lnTo>
                        <a:pt x="38" y="105"/>
                      </a:lnTo>
                      <a:lnTo>
                        <a:pt x="33" y="115"/>
                      </a:lnTo>
                      <a:lnTo>
                        <a:pt x="29" y="124"/>
                      </a:lnTo>
                      <a:lnTo>
                        <a:pt x="32" y="131"/>
                      </a:lnTo>
                      <a:lnTo>
                        <a:pt x="38" y="134"/>
                      </a:lnTo>
                      <a:lnTo>
                        <a:pt x="45" y="134"/>
                      </a:lnTo>
                      <a:lnTo>
                        <a:pt x="53" y="132"/>
                      </a:lnTo>
                      <a:lnTo>
                        <a:pt x="58" y="127"/>
                      </a:lnTo>
                      <a:lnTo>
                        <a:pt x="61" y="121"/>
                      </a:lnTo>
                      <a:lnTo>
                        <a:pt x="61" y="115"/>
                      </a:lnTo>
                      <a:lnTo>
                        <a:pt x="60" y="108"/>
                      </a:lnTo>
                      <a:lnTo>
                        <a:pt x="58" y="103"/>
                      </a:lnTo>
                      <a:lnTo>
                        <a:pt x="56" y="100"/>
                      </a:lnTo>
                      <a:lnTo>
                        <a:pt x="56" y="97"/>
                      </a:lnTo>
                      <a:lnTo>
                        <a:pt x="57" y="96"/>
                      </a:lnTo>
                      <a:lnTo>
                        <a:pt x="59" y="95"/>
                      </a:lnTo>
                      <a:lnTo>
                        <a:pt x="61" y="95"/>
                      </a:lnTo>
                      <a:lnTo>
                        <a:pt x="63" y="98"/>
                      </a:lnTo>
                      <a:lnTo>
                        <a:pt x="64" y="102"/>
                      </a:lnTo>
                      <a:lnTo>
                        <a:pt x="65" y="105"/>
                      </a:lnTo>
                      <a:lnTo>
                        <a:pt x="66" y="110"/>
                      </a:lnTo>
                      <a:lnTo>
                        <a:pt x="71" y="115"/>
                      </a:lnTo>
                      <a:lnTo>
                        <a:pt x="76" y="116"/>
                      </a:lnTo>
                      <a:lnTo>
                        <a:pt x="86" y="111"/>
                      </a:lnTo>
                      <a:lnTo>
                        <a:pt x="89" y="115"/>
                      </a:lnTo>
                      <a:lnTo>
                        <a:pt x="94" y="117"/>
                      </a:lnTo>
                      <a:lnTo>
                        <a:pt x="99" y="119"/>
                      </a:lnTo>
                      <a:lnTo>
                        <a:pt x="105" y="119"/>
                      </a:lnTo>
                      <a:lnTo>
                        <a:pt x="110" y="118"/>
                      </a:lnTo>
                      <a:lnTo>
                        <a:pt x="116" y="115"/>
                      </a:lnTo>
                      <a:lnTo>
                        <a:pt x="120" y="110"/>
                      </a:lnTo>
                      <a:lnTo>
                        <a:pt x="124" y="102"/>
                      </a:lnTo>
                      <a:lnTo>
                        <a:pt x="124" y="101"/>
                      </a:lnTo>
                      <a:lnTo>
                        <a:pt x="124" y="100"/>
                      </a:lnTo>
                      <a:lnTo>
                        <a:pt x="123" y="100"/>
                      </a:lnTo>
                      <a:lnTo>
                        <a:pt x="123" y="98"/>
                      </a:lnTo>
                      <a:lnTo>
                        <a:pt x="120" y="95"/>
                      </a:lnTo>
                      <a:lnTo>
                        <a:pt x="117" y="89"/>
                      </a:lnTo>
                      <a:lnTo>
                        <a:pt x="111" y="86"/>
                      </a:lnTo>
                      <a:lnTo>
                        <a:pt x="103" y="86"/>
                      </a:lnTo>
                      <a:lnTo>
                        <a:pt x="98" y="87"/>
                      </a:lnTo>
                      <a:lnTo>
                        <a:pt x="94" y="86"/>
                      </a:lnTo>
                      <a:lnTo>
                        <a:pt x="90" y="82"/>
                      </a:lnTo>
                      <a:lnTo>
                        <a:pt x="88" y="80"/>
                      </a:lnTo>
                      <a:lnTo>
                        <a:pt x="93" y="75"/>
                      </a:lnTo>
                      <a:lnTo>
                        <a:pt x="96" y="71"/>
                      </a:lnTo>
                      <a:lnTo>
                        <a:pt x="101" y="67"/>
                      </a:lnTo>
                      <a:lnTo>
                        <a:pt x="104" y="64"/>
                      </a:lnTo>
                      <a:lnTo>
                        <a:pt x="113" y="65"/>
                      </a:lnTo>
                      <a:lnTo>
                        <a:pt x="120" y="63"/>
                      </a:lnTo>
                      <a:lnTo>
                        <a:pt x="125" y="60"/>
                      </a:lnTo>
                      <a:lnTo>
                        <a:pt x="128" y="56"/>
                      </a:lnTo>
                      <a:lnTo>
                        <a:pt x="131" y="50"/>
                      </a:lnTo>
                      <a:lnTo>
                        <a:pt x="131" y="45"/>
                      </a:lnTo>
                      <a:lnTo>
                        <a:pt x="129" y="40"/>
                      </a:lnTo>
                      <a:lnTo>
                        <a:pt x="126" y="35"/>
                      </a:lnTo>
                      <a:lnTo>
                        <a:pt x="121" y="32"/>
                      </a:lnTo>
                      <a:lnTo>
                        <a:pt x="114" y="30"/>
                      </a:lnTo>
                      <a:lnTo>
                        <a:pt x="106" y="32"/>
                      </a:lnTo>
                      <a:lnTo>
                        <a:pt x="101" y="34"/>
                      </a:lnTo>
                      <a:lnTo>
                        <a:pt x="97" y="37"/>
                      </a:lnTo>
                      <a:lnTo>
                        <a:pt x="97" y="41"/>
                      </a:lnTo>
                      <a:lnTo>
                        <a:pt x="97" y="45"/>
                      </a:lnTo>
                      <a:lnTo>
                        <a:pt x="97" y="49"/>
                      </a:lnTo>
                      <a:lnTo>
                        <a:pt x="93" y="53"/>
                      </a:lnTo>
                      <a:lnTo>
                        <a:pt x="88" y="57"/>
                      </a:lnTo>
                      <a:lnTo>
                        <a:pt x="83" y="60"/>
                      </a:lnTo>
                      <a:lnTo>
                        <a:pt x="81" y="63"/>
                      </a:lnTo>
                      <a:lnTo>
                        <a:pt x="79" y="62"/>
                      </a:lnTo>
                      <a:lnTo>
                        <a:pt x="78" y="59"/>
                      </a:lnTo>
                      <a:lnTo>
                        <a:pt x="75" y="58"/>
                      </a:lnTo>
                      <a:lnTo>
                        <a:pt x="73" y="57"/>
                      </a:lnTo>
                      <a:lnTo>
                        <a:pt x="75" y="52"/>
                      </a:lnTo>
                      <a:lnTo>
                        <a:pt x="78" y="47"/>
                      </a:lnTo>
                      <a:lnTo>
                        <a:pt x="79" y="41"/>
                      </a:lnTo>
                      <a:lnTo>
                        <a:pt x="80" y="37"/>
                      </a:lnTo>
                      <a:lnTo>
                        <a:pt x="86" y="33"/>
                      </a:lnTo>
                      <a:lnTo>
                        <a:pt x="90" y="27"/>
                      </a:lnTo>
                      <a:lnTo>
                        <a:pt x="93" y="21"/>
                      </a:lnTo>
                      <a:lnTo>
                        <a:pt x="93" y="14"/>
                      </a:lnTo>
                      <a:lnTo>
                        <a:pt x="89" y="8"/>
                      </a:lnTo>
                      <a:lnTo>
                        <a:pt x="83" y="4"/>
                      </a:lnTo>
                      <a:lnTo>
                        <a:pt x="78" y="0"/>
                      </a:lnTo>
                      <a:lnTo>
                        <a:pt x="71" y="0"/>
                      </a:lnTo>
                      <a:lnTo>
                        <a:pt x="67" y="2"/>
                      </a:lnTo>
                      <a:lnTo>
                        <a:pt x="64" y="4"/>
                      </a:lnTo>
                      <a:lnTo>
                        <a:pt x="59" y="6"/>
                      </a:lnTo>
                      <a:lnTo>
                        <a:pt x="56" y="10"/>
                      </a:lnTo>
                      <a:lnTo>
                        <a:pt x="53" y="12"/>
                      </a:lnTo>
                      <a:lnTo>
                        <a:pt x="52" y="14"/>
                      </a:lnTo>
                      <a:lnTo>
                        <a:pt x="51" y="18"/>
                      </a:lnTo>
                      <a:lnTo>
                        <a:pt x="51" y="20"/>
                      </a:lnTo>
                      <a:lnTo>
                        <a:pt x="53" y="26"/>
                      </a:lnTo>
                      <a:lnTo>
                        <a:pt x="57" y="30"/>
                      </a:lnTo>
                      <a:lnTo>
                        <a:pt x="60" y="34"/>
                      </a:lnTo>
                      <a:lnTo>
                        <a:pt x="64" y="35"/>
                      </a:lnTo>
                      <a:lnTo>
                        <a:pt x="64" y="41"/>
                      </a:lnTo>
                      <a:lnTo>
                        <a:pt x="64" y="47"/>
                      </a:lnTo>
                      <a:lnTo>
                        <a:pt x="63" y="51"/>
                      </a:lnTo>
                      <a:lnTo>
                        <a:pt x="63" y="53"/>
                      </a:lnTo>
                      <a:lnTo>
                        <a:pt x="60" y="53"/>
                      </a:lnTo>
                      <a:lnTo>
                        <a:pt x="57" y="55"/>
                      </a:lnTo>
                      <a:lnTo>
                        <a:pt x="56" y="56"/>
                      </a:lnTo>
                      <a:lnTo>
                        <a:pt x="55" y="56"/>
                      </a:lnTo>
                      <a:lnTo>
                        <a:pt x="50" y="50"/>
                      </a:lnTo>
                      <a:lnTo>
                        <a:pt x="47" y="42"/>
                      </a:lnTo>
                      <a:lnTo>
                        <a:pt x="42" y="34"/>
                      </a:lnTo>
                      <a:lnTo>
                        <a:pt x="32"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1" name="Freeform 312">
                  <a:extLst>
                    <a:ext uri="{FF2B5EF4-FFF2-40B4-BE49-F238E27FC236}">
                      <a16:creationId xmlns:a16="http://schemas.microsoft.com/office/drawing/2014/main" id="{A246EFB4-5956-42AB-BB5E-AE0513B4ACA6}"/>
                    </a:ext>
                  </a:extLst>
                </p:cNvPr>
                <p:cNvSpPr>
                  <a:spLocks/>
                </p:cNvSpPr>
                <p:nvPr/>
              </p:nvSpPr>
              <p:spPr bwMode="auto">
                <a:xfrm>
                  <a:off x="39" y="392"/>
                  <a:ext cx="68" cy="117"/>
                </a:xfrm>
                <a:custGeom>
                  <a:avLst/>
                  <a:gdLst>
                    <a:gd name="T0" fmla="*/ 67 w 135"/>
                    <a:gd name="T1" fmla="*/ 0 h 234"/>
                    <a:gd name="T2" fmla="*/ 62 w 135"/>
                    <a:gd name="T3" fmla="*/ 8 h 234"/>
                    <a:gd name="T4" fmla="*/ 56 w 135"/>
                    <a:gd name="T5" fmla="*/ 14 h 234"/>
                    <a:gd name="T6" fmla="*/ 49 w 135"/>
                    <a:gd name="T7" fmla="*/ 20 h 234"/>
                    <a:gd name="T8" fmla="*/ 41 w 135"/>
                    <a:gd name="T9" fmla="*/ 24 h 234"/>
                    <a:gd name="T10" fmla="*/ 34 w 135"/>
                    <a:gd name="T11" fmla="*/ 27 h 234"/>
                    <a:gd name="T12" fmla="*/ 26 w 135"/>
                    <a:gd name="T13" fmla="*/ 29 h 234"/>
                    <a:gd name="T14" fmla="*/ 19 w 135"/>
                    <a:gd name="T15" fmla="*/ 30 h 234"/>
                    <a:gd name="T16" fmla="*/ 12 w 135"/>
                    <a:gd name="T17" fmla="*/ 30 h 234"/>
                    <a:gd name="T18" fmla="*/ 13 w 135"/>
                    <a:gd name="T19" fmla="*/ 35 h 234"/>
                    <a:gd name="T20" fmla="*/ 12 w 135"/>
                    <a:gd name="T21" fmla="*/ 42 h 234"/>
                    <a:gd name="T22" fmla="*/ 8 w 135"/>
                    <a:gd name="T23" fmla="*/ 49 h 234"/>
                    <a:gd name="T24" fmla="*/ 0 w 135"/>
                    <a:gd name="T25" fmla="*/ 54 h 234"/>
                    <a:gd name="T26" fmla="*/ 5 w 135"/>
                    <a:gd name="T27" fmla="*/ 62 h 234"/>
                    <a:gd name="T28" fmla="*/ 8 w 135"/>
                    <a:gd name="T29" fmla="*/ 71 h 234"/>
                    <a:gd name="T30" fmla="*/ 8 w 135"/>
                    <a:gd name="T31" fmla="*/ 80 h 234"/>
                    <a:gd name="T32" fmla="*/ 5 w 135"/>
                    <a:gd name="T33" fmla="*/ 88 h 234"/>
                    <a:gd name="T34" fmla="*/ 8 w 135"/>
                    <a:gd name="T35" fmla="*/ 90 h 234"/>
                    <a:gd name="T36" fmla="*/ 11 w 135"/>
                    <a:gd name="T37" fmla="*/ 91 h 234"/>
                    <a:gd name="T38" fmla="*/ 15 w 135"/>
                    <a:gd name="T39" fmla="*/ 93 h 234"/>
                    <a:gd name="T40" fmla="*/ 20 w 135"/>
                    <a:gd name="T41" fmla="*/ 96 h 234"/>
                    <a:gd name="T42" fmla="*/ 24 w 135"/>
                    <a:gd name="T43" fmla="*/ 100 h 234"/>
                    <a:gd name="T44" fmla="*/ 27 w 135"/>
                    <a:gd name="T45" fmla="*/ 105 h 234"/>
                    <a:gd name="T46" fmla="*/ 30 w 135"/>
                    <a:gd name="T47" fmla="*/ 110 h 234"/>
                    <a:gd name="T48" fmla="*/ 33 w 135"/>
                    <a:gd name="T49" fmla="*/ 117 h 234"/>
                    <a:gd name="T50" fmla="*/ 34 w 135"/>
                    <a:gd name="T51" fmla="*/ 113 h 234"/>
                    <a:gd name="T52" fmla="*/ 37 w 135"/>
                    <a:gd name="T53" fmla="*/ 109 h 234"/>
                    <a:gd name="T54" fmla="*/ 40 w 135"/>
                    <a:gd name="T55" fmla="*/ 105 h 234"/>
                    <a:gd name="T56" fmla="*/ 43 w 135"/>
                    <a:gd name="T57" fmla="*/ 101 h 234"/>
                    <a:gd name="T58" fmla="*/ 46 w 135"/>
                    <a:gd name="T59" fmla="*/ 97 h 234"/>
                    <a:gd name="T60" fmla="*/ 51 w 135"/>
                    <a:gd name="T61" fmla="*/ 94 h 234"/>
                    <a:gd name="T62" fmla="*/ 56 w 135"/>
                    <a:gd name="T63" fmla="*/ 92 h 234"/>
                    <a:gd name="T64" fmla="*/ 61 w 135"/>
                    <a:gd name="T65" fmla="*/ 91 h 234"/>
                    <a:gd name="T66" fmla="*/ 59 w 135"/>
                    <a:gd name="T67" fmla="*/ 86 h 234"/>
                    <a:gd name="T68" fmla="*/ 57 w 135"/>
                    <a:gd name="T69" fmla="*/ 79 h 234"/>
                    <a:gd name="T70" fmla="*/ 59 w 135"/>
                    <a:gd name="T71" fmla="*/ 72 h 234"/>
                    <a:gd name="T72" fmla="*/ 63 w 135"/>
                    <a:gd name="T73" fmla="*/ 64 h 234"/>
                    <a:gd name="T74" fmla="*/ 59 w 135"/>
                    <a:gd name="T75" fmla="*/ 52 h 234"/>
                    <a:gd name="T76" fmla="*/ 57 w 135"/>
                    <a:gd name="T77" fmla="*/ 39 h 234"/>
                    <a:gd name="T78" fmla="*/ 58 w 135"/>
                    <a:gd name="T79" fmla="*/ 28 h 234"/>
                    <a:gd name="T80" fmla="*/ 59 w 135"/>
                    <a:gd name="T81" fmla="*/ 20 h 234"/>
                    <a:gd name="T82" fmla="*/ 61 w 135"/>
                    <a:gd name="T83" fmla="*/ 16 h 234"/>
                    <a:gd name="T84" fmla="*/ 63 w 135"/>
                    <a:gd name="T85" fmla="*/ 10 h 234"/>
                    <a:gd name="T86" fmla="*/ 65 w 135"/>
                    <a:gd name="T87" fmla="*/ 6 h 234"/>
                    <a:gd name="T88" fmla="*/ 67 w 135"/>
                    <a:gd name="T89" fmla="*/ 4 h 234"/>
                    <a:gd name="T90" fmla="*/ 68 w 135"/>
                    <a:gd name="T91" fmla="*/ 3 h 234"/>
                    <a:gd name="T92" fmla="*/ 68 w 135"/>
                    <a:gd name="T93" fmla="*/ 2 h 234"/>
                    <a:gd name="T94" fmla="*/ 67 w 135"/>
                    <a:gd name="T95" fmla="*/ 1 h 234"/>
                    <a:gd name="T96" fmla="*/ 67 w 135"/>
                    <a:gd name="T97" fmla="*/ 1 h 234"/>
                    <a:gd name="T98" fmla="*/ 67 w 135"/>
                    <a:gd name="T99" fmla="*/ 0 h 23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4">
                      <a:moveTo>
                        <a:pt x="134" y="0"/>
                      </a:moveTo>
                      <a:lnTo>
                        <a:pt x="124" y="15"/>
                      </a:lnTo>
                      <a:lnTo>
                        <a:pt x="111" y="28"/>
                      </a:lnTo>
                      <a:lnTo>
                        <a:pt x="97" y="39"/>
                      </a:lnTo>
                      <a:lnTo>
                        <a:pt x="82" y="47"/>
                      </a:lnTo>
                      <a:lnTo>
                        <a:pt x="67" y="53"/>
                      </a:lnTo>
                      <a:lnTo>
                        <a:pt x="52" y="58"/>
                      </a:lnTo>
                      <a:lnTo>
                        <a:pt x="38" y="59"/>
                      </a:lnTo>
                      <a:lnTo>
                        <a:pt x="24" y="59"/>
                      </a:lnTo>
                      <a:lnTo>
                        <a:pt x="26" y="70"/>
                      </a:lnTo>
                      <a:lnTo>
                        <a:pt x="23" y="84"/>
                      </a:lnTo>
                      <a:lnTo>
                        <a:pt x="15" y="98"/>
                      </a:lnTo>
                      <a:lnTo>
                        <a:pt x="0" y="108"/>
                      </a:lnTo>
                      <a:lnTo>
                        <a:pt x="10" y="123"/>
                      </a:lnTo>
                      <a:lnTo>
                        <a:pt x="15" y="142"/>
                      </a:lnTo>
                      <a:lnTo>
                        <a:pt x="15" y="160"/>
                      </a:lnTo>
                      <a:lnTo>
                        <a:pt x="10" y="176"/>
                      </a:lnTo>
                      <a:lnTo>
                        <a:pt x="15" y="179"/>
                      </a:lnTo>
                      <a:lnTo>
                        <a:pt x="22" y="182"/>
                      </a:lnTo>
                      <a:lnTo>
                        <a:pt x="30" y="186"/>
                      </a:lnTo>
                      <a:lnTo>
                        <a:pt x="39" y="191"/>
                      </a:lnTo>
                      <a:lnTo>
                        <a:pt x="48" y="199"/>
                      </a:lnTo>
                      <a:lnTo>
                        <a:pt x="54" y="209"/>
                      </a:lnTo>
                      <a:lnTo>
                        <a:pt x="60" y="220"/>
                      </a:lnTo>
                      <a:lnTo>
                        <a:pt x="65" y="234"/>
                      </a:lnTo>
                      <a:lnTo>
                        <a:pt x="68" y="226"/>
                      </a:lnTo>
                      <a:lnTo>
                        <a:pt x="73" y="217"/>
                      </a:lnTo>
                      <a:lnTo>
                        <a:pt x="79" y="209"/>
                      </a:lnTo>
                      <a:lnTo>
                        <a:pt x="86" y="201"/>
                      </a:lnTo>
                      <a:lnTo>
                        <a:pt x="92" y="193"/>
                      </a:lnTo>
                      <a:lnTo>
                        <a:pt x="102" y="187"/>
                      </a:lnTo>
                      <a:lnTo>
                        <a:pt x="111" y="183"/>
                      </a:lnTo>
                      <a:lnTo>
                        <a:pt x="121" y="181"/>
                      </a:lnTo>
                      <a:lnTo>
                        <a:pt x="117" y="172"/>
                      </a:lnTo>
                      <a:lnTo>
                        <a:pt x="114" y="158"/>
                      </a:lnTo>
                      <a:lnTo>
                        <a:pt x="117" y="144"/>
                      </a:lnTo>
                      <a:lnTo>
                        <a:pt x="126" y="128"/>
                      </a:lnTo>
                      <a:lnTo>
                        <a:pt x="117" y="103"/>
                      </a:lnTo>
                      <a:lnTo>
                        <a:pt x="114" y="78"/>
                      </a:lnTo>
                      <a:lnTo>
                        <a:pt x="115" y="56"/>
                      </a:lnTo>
                      <a:lnTo>
                        <a:pt x="118" y="40"/>
                      </a:lnTo>
                      <a:lnTo>
                        <a:pt x="121" y="31"/>
                      </a:lnTo>
                      <a:lnTo>
                        <a:pt x="126" y="20"/>
                      </a:lnTo>
                      <a:lnTo>
                        <a:pt x="130" y="12"/>
                      </a:lnTo>
                      <a:lnTo>
                        <a:pt x="134" y="7"/>
                      </a:lnTo>
                      <a:lnTo>
                        <a:pt x="135" y="5"/>
                      </a:lnTo>
                      <a:lnTo>
                        <a:pt x="135" y="3"/>
                      </a:lnTo>
                      <a:lnTo>
                        <a:pt x="134" y="1"/>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2" name="Freeform 313">
                  <a:extLst>
                    <a:ext uri="{FF2B5EF4-FFF2-40B4-BE49-F238E27FC236}">
                      <a16:creationId xmlns:a16="http://schemas.microsoft.com/office/drawing/2014/main" id="{F0EF9994-BCA2-40FF-9784-584712EB2326}"/>
                    </a:ext>
                  </a:extLst>
                </p:cNvPr>
                <p:cNvSpPr>
                  <a:spLocks/>
                </p:cNvSpPr>
                <p:nvPr/>
              </p:nvSpPr>
              <p:spPr bwMode="auto">
                <a:xfrm>
                  <a:off x="211" y="363"/>
                  <a:ext cx="127" cy="96"/>
                </a:xfrm>
                <a:custGeom>
                  <a:avLst/>
                  <a:gdLst>
                    <a:gd name="T0" fmla="*/ 58 w 253"/>
                    <a:gd name="T1" fmla="*/ 0 h 194"/>
                    <a:gd name="T2" fmla="*/ 53 w 253"/>
                    <a:gd name="T3" fmla="*/ 1 h 194"/>
                    <a:gd name="T4" fmla="*/ 48 w 253"/>
                    <a:gd name="T5" fmla="*/ 3 h 194"/>
                    <a:gd name="T6" fmla="*/ 41 w 253"/>
                    <a:gd name="T7" fmla="*/ 5 h 194"/>
                    <a:gd name="T8" fmla="*/ 34 w 253"/>
                    <a:gd name="T9" fmla="*/ 7 h 194"/>
                    <a:gd name="T10" fmla="*/ 27 w 253"/>
                    <a:gd name="T11" fmla="*/ 9 h 194"/>
                    <a:gd name="T12" fmla="*/ 20 w 253"/>
                    <a:gd name="T13" fmla="*/ 11 h 194"/>
                    <a:gd name="T14" fmla="*/ 14 w 253"/>
                    <a:gd name="T15" fmla="*/ 12 h 194"/>
                    <a:gd name="T16" fmla="*/ 8 w 253"/>
                    <a:gd name="T17" fmla="*/ 13 h 194"/>
                    <a:gd name="T18" fmla="*/ 6 w 253"/>
                    <a:gd name="T19" fmla="*/ 13 h 194"/>
                    <a:gd name="T20" fmla="*/ 4 w 253"/>
                    <a:gd name="T21" fmla="*/ 12 h 194"/>
                    <a:gd name="T22" fmla="*/ 1 w 253"/>
                    <a:gd name="T23" fmla="*/ 12 h 194"/>
                    <a:gd name="T24" fmla="*/ 0 w 253"/>
                    <a:gd name="T25" fmla="*/ 12 h 194"/>
                    <a:gd name="T26" fmla="*/ 7 w 253"/>
                    <a:gd name="T27" fmla="*/ 16 h 194"/>
                    <a:gd name="T28" fmla="*/ 13 w 253"/>
                    <a:gd name="T29" fmla="*/ 22 h 194"/>
                    <a:gd name="T30" fmla="*/ 19 w 253"/>
                    <a:gd name="T31" fmla="*/ 29 h 194"/>
                    <a:gd name="T32" fmla="*/ 23 w 253"/>
                    <a:gd name="T33" fmla="*/ 36 h 194"/>
                    <a:gd name="T34" fmla="*/ 28 w 253"/>
                    <a:gd name="T35" fmla="*/ 45 h 194"/>
                    <a:gd name="T36" fmla="*/ 31 w 253"/>
                    <a:gd name="T37" fmla="*/ 53 h 194"/>
                    <a:gd name="T38" fmla="*/ 33 w 253"/>
                    <a:gd name="T39" fmla="*/ 63 h 194"/>
                    <a:gd name="T40" fmla="*/ 35 w 253"/>
                    <a:gd name="T41" fmla="*/ 72 h 194"/>
                    <a:gd name="T42" fmla="*/ 38 w 253"/>
                    <a:gd name="T43" fmla="*/ 72 h 194"/>
                    <a:gd name="T44" fmla="*/ 43 w 253"/>
                    <a:gd name="T45" fmla="*/ 73 h 194"/>
                    <a:gd name="T46" fmla="*/ 47 w 253"/>
                    <a:gd name="T47" fmla="*/ 75 h 194"/>
                    <a:gd name="T48" fmla="*/ 52 w 253"/>
                    <a:gd name="T49" fmla="*/ 78 h 194"/>
                    <a:gd name="T50" fmla="*/ 57 w 253"/>
                    <a:gd name="T51" fmla="*/ 81 h 194"/>
                    <a:gd name="T52" fmla="*/ 62 w 253"/>
                    <a:gd name="T53" fmla="*/ 86 h 194"/>
                    <a:gd name="T54" fmla="*/ 66 w 253"/>
                    <a:gd name="T55" fmla="*/ 90 h 194"/>
                    <a:gd name="T56" fmla="*/ 69 w 253"/>
                    <a:gd name="T57" fmla="*/ 96 h 194"/>
                    <a:gd name="T58" fmla="*/ 72 w 253"/>
                    <a:gd name="T59" fmla="*/ 93 h 194"/>
                    <a:gd name="T60" fmla="*/ 77 w 253"/>
                    <a:gd name="T61" fmla="*/ 90 h 194"/>
                    <a:gd name="T62" fmla="*/ 83 w 253"/>
                    <a:gd name="T63" fmla="*/ 88 h 194"/>
                    <a:gd name="T64" fmla="*/ 90 w 253"/>
                    <a:gd name="T65" fmla="*/ 86 h 194"/>
                    <a:gd name="T66" fmla="*/ 98 w 253"/>
                    <a:gd name="T67" fmla="*/ 86 h 194"/>
                    <a:gd name="T68" fmla="*/ 107 w 253"/>
                    <a:gd name="T69" fmla="*/ 86 h 194"/>
                    <a:gd name="T70" fmla="*/ 116 w 253"/>
                    <a:gd name="T71" fmla="*/ 89 h 194"/>
                    <a:gd name="T72" fmla="*/ 127 w 253"/>
                    <a:gd name="T73" fmla="*/ 93 h 194"/>
                    <a:gd name="T74" fmla="*/ 124 w 253"/>
                    <a:gd name="T75" fmla="*/ 89 h 194"/>
                    <a:gd name="T76" fmla="*/ 120 w 253"/>
                    <a:gd name="T77" fmla="*/ 85 h 194"/>
                    <a:gd name="T78" fmla="*/ 118 w 253"/>
                    <a:gd name="T79" fmla="*/ 79 h 194"/>
                    <a:gd name="T80" fmla="*/ 116 w 253"/>
                    <a:gd name="T81" fmla="*/ 74 h 194"/>
                    <a:gd name="T82" fmla="*/ 115 w 253"/>
                    <a:gd name="T83" fmla="*/ 67 h 194"/>
                    <a:gd name="T84" fmla="*/ 115 w 253"/>
                    <a:gd name="T85" fmla="*/ 59 h 194"/>
                    <a:gd name="T86" fmla="*/ 118 w 253"/>
                    <a:gd name="T87" fmla="*/ 50 h 194"/>
                    <a:gd name="T88" fmla="*/ 122 w 253"/>
                    <a:gd name="T89" fmla="*/ 41 h 194"/>
                    <a:gd name="T90" fmla="*/ 116 w 253"/>
                    <a:gd name="T91" fmla="*/ 40 h 194"/>
                    <a:gd name="T92" fmla="*/ 109 w 253"/>
                    <a:gd name="T93" fmla="*/ 38 h 194"/>
                    <a:gd name="T94" fmla="*/ 104 w 253"/>
                    <a:gd name="T95" fmla="*/ 36 h 194"/>
                    <a:gd name="T96" fmla="*/ 99 w 253"/>
                    <a:gd name="T97" fmla="*/ 32 h 194"/>
                    <a:gd name="T98" fmla="*/ 94 w 253"/>
                    <a:gd name="T99" fmla="*/ 28 h 194"/>
                    <a:gd name="T100" fmla="*/ 90 w 253"/>
                    <a:gd name="T101" fmla="*/ 22 h 194"/>
                    <a:gd name="T102" fmla="*/ 89 w 253"/>
                    <a:gd name="T103" fmla="*/ 14 h 194"/>
                    <a:gd name="T104" fmla="*/ 88 w 253"/>
                    <a:gd name="T105" fmla="*/ 6 h 194"/>
                    <a:gd name="T106" fmla="*/ 85 w 253"/>
                    <a:gd name="T107" fmla="*/ 6 h 194"/>
                    <a:gd name="T108" fmla="*/ 81 w 253"/>
                    <a:gd name="T109" fmla="*/ 7 h 194"/>
                    <a:gd name="T110" fmla="*/ 78 w 253"/>
                    <a:gd name="T111" fmla="*/ 7 h 194"/>
                    <a:gd name="T112" fmla="*/ 74 w 253"/>
                    <a:gd name="T113" fmla="*/ 7 h 194"/>
                    <a:gd name="T114" fmla="*/ 70 w 253"/>
                    <a:gd name="T115" fmla="*/ 6 h 194"/>
                    <a:gd name="T116" fmla="*/ 66 w 253"/>
                    <a:gd name="T117" fmla="*/ 5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2"/>
                      </a:lnTo>
                      <a:lnTo>
                        <a:pt x="95" y="6"/>
                      </a:lnTo>
                      <a:lnTo>
                        <a:pt x="81" y="11"/>
                      </a:lnTo>
                      <a:lnTo>
                        <a:pt x="68" y="14"/>
                      </a:lnTo>
                      <a:lnTo>
                        <a:pt x="54" y="19"/>
                      </a:lnTo>
                      <a:lnTo>
                        <a:pt x="40" y="22"/>
                      </a:lnTo>
                      <a:lnTo>
                        <a:pt x="27" y="24"/>
                      </a:lnTo>
                      <a:lnTo>
                        <a:pt x="16" y="26"/>
                      </a:lnTo>
                      <a:lnTo>
                        <a:pt x="11" y="26"/>
                      </a:lnTo>
                      <a:lnTo>
                        <a:pt x="7" y="24"/>
                      </a:lnTo>
                      <a:lnTo>
                        <a:pt x="2" y="24"/>
                      </a:lnTo>
                      <a:lnTo>
                        <a:pt x="0" y="24"/>
                      </a:lnTo>
                      <a:lnTo>
                        <a:pt x="13" y="32"/>
                      </a:lnTo>
                      <a:lnTo>
                        <a:pt x="25" y="44"/>
                      </a:lnTo>
                      <a:lnTo>
                        <a:pt x="37" y="58"/>
                      </a:lnTo>
                      <a:lnTo>
                        <a:pt x="46" y="73"/>
                      </a:lnTo>
                      <a:lnTo>
                        <a:pt x="55" y="90"/>
                      </a:lnTo>
                      <a:lnTo>
                        <a:pt x="61" y="107"/>
                      </a:lnTo>
                      <a:lnTo>
                        <a:pt x="66" y="127"/>
                      </a:lnTo>
                      <a:lnTo>
                        <a:pt x="70" y="145"/>
                      </a:lnTo>
                      <a:lnTo>
                        <a:pt x="76" y="145"/>
                      </a:lnTo>
                      <a:lnTo>
                        <a:pt x="85" y="147"/>
                      </a:lnTo>
                      <a:lnTo>
                        <a:pt x="94" y="151"/>
                      </a:lnTo>
                      <a:lnTo>
                        <a:pt x="103" y="157"/>
                      </a:lnTo>
                      <a:lnTo>
                        <a:pt x="114" y="164"/>
                      </a:lnTo>
                      <a:lnTo>
                        <a:pt x="123" y="173"/>
                      </a:lnTo>
                      <a:lnTo>
                        <a:pt x="131" y="182"/>
                      </a:lnTo>
                      <a:lnTo>
                        <a:pt x="137" y="194"/>
                      </a:lnTo>
                      <a:lnTo>
                        <a:pt x="144" y="188"/>
                      </a:lnTo>
                      <a:lnTo>
                        <a:pt x="154" y="182"/>
                      </a:lnTo>
                      <a:lnTo>
                        <a:pt x="165" y="178"/>
                      </a:lnTo>
                      <a:lnTo>
                        <a:pt x="179" y="174"/>
                      </a:lnTo>
                      <a:lnTo>
                        <a:pt x="195" y="173"/>
                      </a:lnTo>
                      <a:lnTo>
                        <a:pt x="214" y="174"/>
                      </a:lnTo>
                      <a:lnTo>
                        <a:pt x="232" y="179"/>
                      </a:lnTo>
                      <a:lnTo>
                        <a:pt x="253" y="187"/>
                      </a:lnTo>
                      <a:lnTo>
                        <a:pt x="247" y="180"/>
                      </a:lnTo>
                      <a:lnTo>
                        <a:pt x="240" y="171"/>
                      </a:lnTo>
                      <a:lnTo>
                        <a:pt x="236" y="160"/>
                      </a:lnTo>
                      <a:lnTo>
                        <a:pt x="231" y="149"/>
                      </a:lnTo>
                      <a:lnTo>
                        <a:pt x="230" y="135"/>
                      </a:lnTo>
                      <a:lnTo>
                        <a:pt x="230" y="119"/>
                      </a:lnTo>
                      <a:lnTo>
                        <a:pt x="235" y="102"/>
                      </a:lnTo>
                      <a:lnTo>
                        <a:pt x="243" y="83"/>
                      </a:lnTo>
                      <a:lnTo>
                        <a:pt x="231" y="80"/>
                      </a:lnTo>
                      <a:lnTo>
                        <a:pt x="218" y="76"/>
                      </a:lnTo>
                      <a:lnTo>
                        <a:pt x="207" y="72"/>
                      </a:lnTo>
                      <a:lnTo>
                        <a:pt x="197" y="65"/>
                      </a:lnTo>
                      <a:lnTo>
                        <a:pt x="187" y="56"/>
                      </a:lnTo>
                      <a:lnTo>
                        <a:pt x="180" y="44"/>
                      </a:lnTo>
                      <a:lnTo>
                        <a:pt x="177" y="29"/>
                      </a:lnTo>
                      <a:lnTo>
                        <a:pt x="176" y="12"/>
                      </a:lnTo>
                      <a:lnTo>
                        <a:pt x="169" y="13"/>
                      </a:lnTo>
                      <a:lnTo>
                        <a:pt x="162" y="14"/>
                      </a:lnTo>
                      <a:lnTo>
                        <a:pt x="155" y="15"/>
                      </a:lnTo>
                      <a:lnTo>
                        <a:pt x="148" y="14"/>
                      </a:lnTo>
                      <a:lnTo>
                        <a:pt x="140" y="13"/>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3" name="Freeform 314">
                  <a:extLst>
                    <a:ext uri="{FF2B5EF4-FFF2-40B4-BE49-F238E27FC236}">
                      <a16:creationId xmlns:a16="http://schemas.microsoft.com/office/drawing/2014/main" id="{B94EF985-9D49-4E80-BC78-A2454D582FA6}"/>
                    </a:ext>
                  </a:extLst>
                </p:cNvPr>
                <p:cNvSpPr>
                  <a:spLocks/>
                </p:cNvSpPr>
                <p:nvPr/>
              </p:nvSpPr>
              <p:spPr bwMode="auto">
                <a:xfrm>
                  <a:off x="146" y="217"/>
                  <a:ext cx="111" cy="137"/>
                </a:xfrm>
                <a:custGeom>
                  <a:avLst/>
                  <a:gdLst>
                    <a:gd name="T0" fmla="*/ 94 w 222"/>
                    <a:gd name="T1" fmla="*/ 67 h 275"/>
                    <a:gd name="T2" fmla="*/ 79 w 222"/>
                    <a:gd name="T3" fmla="*/ 67 h 275"/>
                    <a:gd name="T4" fmla="*/ 60 w 222"/>
                    <a:gd name="T5" fmla="*/ 74 h 275"/>
                    <a:gd name="T6" fmla="*/ 43 w 222"/>
                    <a:gd name="T7" fmla="*/ 90 h 275"/>
                    <a:gd name="T8" fmla="*/ 32 w 222"/>
                    <a:gd name="T9" fmla="*/ 114 h 275"/>
                    <a:gd name="T10" fmla="*/ 25 w 222"/>
                    <a:gd name="T11" fmla="*/ 129 h 275"/>
                    <a:gd name="T12" fmla="*/ 17 w 222"/>
                    <a:gd name="T13" fmla="*/ 133 h 275"/>
                    <a:gd name="T14" fmla="*/ 12 w 222"/>
                    <a:gd name="T15" fmla="*/ 134 h 275"/>
                    <a:gd name="T16" fmla="*/ 6 w 222"/>
                    <a:gd name="T17" fmla="*/ 135 h 275"/>
                    <a:gd name="T18" fmla="*/ 2 w 222"/>
                    <a:gd name="T19" fmla="*/ 137 h 275"/>
                    <a:gd name="T20" fmla="*/ 1 w 222"/>
                    <a:gd name="T21" fmla="*/ 137 h 275"/>
                    <a:gd name="T22" fmla="*/ 0 w 222"/>
                    <a:gd name="T23" fmla="*/ 136 h 275"/>
                    <a:gd name="T24" fmla="*/ 9 w 222"/>
                    <a:gd name="T25" fmla="*/ 131 h 275"/>
                    <a:gd name="T26" fmla="*/ 21 w 222"/>
                    <a:gd name="T27" fmla="*/ 117 h 275"/>
                    <a:gd name="T28" fmla="*/ 26 w 222"/>
                    <a:gd name="T29" fmla="*/ 101 h 275"/>
                    <a:gd name="T30" fmla="*/ 28 w 222"/>
                    <a:gd name="T31" fmla="*/ 86 h 275"/>
                    <a:gd name="T32" fmla="*/ 27 w 222"/>
                    <a:gd name="T33" fmla="*/ 77 h 275"/>
                    <a:gd name="T34" fmla="*/ 25 w 222"/>
                    <a:gd name="T35" fmla="*/ 65 h 275"/>
                    <a:gd name="T36" fmla="*/ 26 w 222"/>
                    <a:gd name="T37" fmla="*/ 58 h 275"/>
                    <a:gd name="T38" fmla="*/ 35 w 222"/>
                    <a:gd name="T39" fmla="*/ 52 h 275"/>
                    <a:gd name="T40" fmla="*/ 43 w 222"/>
                    <a:gd name="T41" fmla="*/ 43 h 275"/>
                    <a:gd name="T42" fmla="*/ 45 w 222"/>
                    <a:gd name="T43" fmla="*/ 31 h 275"/>
                    <a:gd name="T44" fmla="*/ 49 w 222"/>
                    <a:gd name="T45" fmla="*/ 24 h 275"/>
                    <a:gd name="T46" fmla="*/ 62 w 222"/>
                    <a:gd name="T47" fmla="*/ 20 h 275"/>
                    <a:gd name="T48" fmla="*/ 75 w 222"/>
                    <a:gd name="T49" fmla="*/ 13 h 275"/>
                    <a:gd name="T50" fmla="*/ 87 w 222"/>
                    <a:gd name="T51" fmla="*/ 5 h 275"/>
                    <a:gd name="T52" fmla="*/ 90 w 222"/>
                    <a:gd name="T53" fmla="*/ 5 h 275"/>
                    <a:gd name="T54" fmla="*/ 92 w 222"/>
                    <a:gd name="T55" fmla="*/ 18 h 275"/>
                    <a:gd name="T56" fmla="*/ 97 w 222"/>
                    <a:gd name="T57" fmla="*/ 31 h 275"/>
                    <a:gd name="T58" fmla="*/ 106 w 222"/>
                    <a:gd name="T59" fmla="*/ 42 h 275"/>
                    <a:gd name="T60" fmla="*/ 108 w 222"/>
                    <a:gd name="T61" fmla="*/ 46 h 275"/>
                    <a:gd name="T62" fmla="*/ 101 w 222"/>
                    <a:gd name="T63" fmla="*/ 49 h 275"/>
                    <a:gd name="T64" fmla="*/ 96 w 222"/>
                    <a:gd name="T65" fmla="*/ 54 h 275"/>
                    <a:gd name="T66" fmla="*/ 95 w 222"/>
                    <a:gd name="T67" fmla="*/ 62 h 2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5">
                      <a:moveTo>
                        <a:pt x="194" y="134"/>
                      </a:moveTo>
                      <a:lnTo>
                        <a:pt x="187" y="134"/>
                      </a:lnTo>
                      <a:lnTo>
                        <a:pt x="175" y="134"/>
                      </a:lnTo>
                      <a:lnTo>
                        <a:pt x="158" y="135"/>
                      </a:lnTo>
                      <a:lnTo>
                        <a:pt x="140" y="140"/>
                      </a:lnTo>
                      <a:lnTo>
                        <a:pt x="120" y="148"/>
                      </a:lnTo>
                      <a:lnTo>
                        <a:pt x="102" y="161"/>
                      </a:lnTo>
                      <a:lnTo>
                        <a:pt x="85" y="180"/>
                      </a:lnTo>
                      <a:lnTo>
                        <a:pt x="72" y="206"/>
                      </a:lnTo>
                      <a:lnTo>
                        <a:pt x="64" y="229"/>
                      </a:lnTo>
                      <a:lnTo>
                        <a:pt x="57" y="247"/>
                      </a:lnTo>
                      <a:lnTo>
                        <a:pt x="49" y="259"/>
                      </a:lnTo>
                      <a:lnTo>
                        <a:pt x="40" y="265"/>
                      </a:lnTo>
                      <a:lnTo>
                        <a:pt x="34" y="266"/>
                      </a:lnTo>
                      <a:lnTo>
                        <a:pt x="28" y="267"/>
                      </a:lnTo>
                      <a:lnTo>
                        <a:pt x="23" y="268"/>
                      </a:lnTo>
                      <a:lnTo>
                        <a:pt x="18" y="269"/>
                      </a:lnTo>
                      <a:lnTo>
                        <a:pt x="12" y="270"/>
                      </a:lnTo>
                      <a:lnTo>
                        <a:pt x="8" y="273"/>
                      </a:lnTo>
                      <a:lnTo>
                        <a:pt x="4" y="274"/>
                      </a:lnTo>
                      <a:lnTo>
                        <a:pt x="1" y="275"/>
                      </a:lnTo>
                      <a:lnTo>
                        <a:pt x="1" y="274"/>
                      </a:lnTo>
                      <a:lnTo>
                        <a:pt x="1" y="273"/>
                      </a:lnTo>
                      <a:lnTo>
                        <a:pt x="0" y="273"/>
                      </a:lnTo>
                      <a:lnTo>
                        <a:pt x="0" y="271"/>
                      </a:lnTo>
                      <a:lnTo>
                        <a:pt x="18" y="262"/>
                      </a:lnTo>
                      <a:lnTo>
                        <a:pt x="32" y="251"/>
                      </a:lnTo>
                      <a:lnTo>
                        <a:pt x="41" y="235"/>
                      </a:lnTo>
                      <a:lnTo>
                        <a:pt x="48" y="218"/>
                      </a:lnTo>
                      <a:lnTo>
                        <a:pt x="51" y="202"/>
                      </a:lnTo>
                      <a:lnTo>
                        <a:pt x="54" y="186"/>
                      </a:lnTo>
                      <a:lnTo>
                        <a:pt x="55" y="173"/>
                      </a:lnTo>
                      <a:lnTo>
                        <a:pt x="55" y="163"/>
                      </a:lnTo>
                      <a:lnTo>
                        <a:pt x="54" y="154"/>
                      </a:lnTo>
                      <a:lnTo>
                        <a:pt x="52" y="143"/>
                      </a:lnTo>
                      <a:lnTo>
                        <a:pt x="49" y="131"/>
                      </a:lnTo>
                      <a:lnTo>
                        <a:pt x="46" y="118"/>
                      </a:lnTo>
                      <a:lnTo>
                        <a:pt x="52" y="117"/>
                      </a:lnTo>
                      <a:lnTo>
                        <a:pt x="61" y="112"/>
                      </a:lnTo>
                      <a:lnTo>
                        <a:pt x="70" y="105"/>
                      </a:lnTo>
                      <a:lnTo>
                        <a:pt x="78" y="96"/>
                      </a:lnTo>
                      <a:lnTo>
                        <a:pt x="85" y="86"/>
                      </a:lnTo>
                      <a:lnTo>
                        <a:pt x="89" y="74"/>
                      </a:lnTo>
                      <a:lnTo>
                        <a:pt x="90" y="62"/>
                      </a:lnTo>
                      <a:lnTo>
                        <a:pt x="88" y="49"/>
                      </a:lnTo>
                      <a:lnTo>
                        <a:pt x="97" y="48"/>
                      </a:lnTo>
                      <a:lnTo>
                        <a:pt x="110" y="45"/>
                      </a:lnTo>
                      <a:lnTo>
                        <a:pt x="123" y="40"/>
                      </a:lnTo>
                      <a:lnTo>
                        <a:pt x="138" y="34"/>
                      </a:lnTo>
                      <a:lnTo>
                        <a:pt x="150" y="26"/>
                      </a:lnTo>
                      <a:lnTo>
                        <a:pt x="163" y="18"/>
                      </a:lnTo>
                      <a:lnTo>
                        <a:pt x="173" y="10"/>
                      </a:lnTo>
                      <a:lnTo>
                        <a:pt x="180" y="0"/>
                      </a:lnTo>
                      <a:lnTo>
                        <a:pt x="180" y="11"/>
                      </a:lnTo>
                      <a:lnTo>
                        <a:pt x="181" y="24"/>
                      </a:lnTo>
                      <a:lnTo>
                        <a:pt x="184" y="37"/>
                      </a:lnTo>
                      <a:lnTo>
                        <a:pt x="188" y="50"/>
                      </a:lnTo>
                      <a:lnTo>
                        <a:pt x="194" y="63"/>
                      </a:lnTo>
                      <a:lnTo>
                        <a:pt x="202" y="74"/>
                      </a:lnTo>
                      <a:lnTo>
                        <a:pt x="211" y="85"/>
                      </a:lnTo>
                      <a:lnTo>
                        <a:pt x="222" y="92"/>
                      </a:lnTo>
                      <a:lnTo>
                        <a:pt x="215" y="93"/>
                      </a:lnTo>
                      <a:lnTo>
                        <a:pt x="208" y="95"/>
                      </a:lnTo>
                      <a:lnTo>
                        <a:pt x="201" y="98"/>
                      </a:lnTo>
                      <a:lnTo>
                        <a:pt x="195" y="103"/>
                      </a:lnTo>
                      <a:lnTo>
                        <a:pt x="191" y="109"/>
                      </a:lnTo>
                      <a:lnTo>
                        <a:pt x="190" y="116"/>
                      </a:lnTo>
                      <a:lnTo>
                        <a:pt x="190" y="125"/>
                      </a:lnTo>
                      <a:lnTo>
                        <a:pt x="194" y="13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4" name="Freeform 315">
                  <a:extLst>
                    <a:ext uri="{FF2B5EF4-FFF2-40B4-BE49-F238E27FC236}">
                      <a16:creationId xmlns:a16="http://schemas.microsoft.com/office/drawing/2014/main" id="{1E973C7D-6911-4C98-9EE1-787EF068C108}"/>
                    </a:ext>
                  </a:extLst>
                </p:cNvPr>
                <p:cNvSpPr>
                  <a:spLocks/>
                </p:cNvSpPr>
                <p:nvPr/>
              </p:nvSpPr>
              <p:spPr bwMode="auto">
                <a:xfrm>
                  <a:off x="109" y="219"/>
                  <a:ext cx="66" cy="133"/>
                </a:xfrm>
                <a:custGeom>
                  <a:avLst/>
                  <a:gdLst>
                    <a:gd name="T0" fmla="*/ 36 w 131"/>
                    <a:gd name="T1" fmla="*/ 132 h 266"/>
                    <a:gd name="T2" fmla="*/ 31 w 131"/>
                    <a:gd name="T3" fmla="*/ 127 h 266"/>
                    <a:gd name="T4" fmla="*/ 25 w 131"/>
                    <a:gd name="T5" fmla="*/ 128 h 266"/>
                    <a:gd name="T6" fmla="*/ 21 w 131"/>
                    <a:gd name="T7" fmla="*/ 125 h 266"/>
                    <a:gd name="T8" fmla="*/ 22 w 131"/>
                    <a:gd name="T9" fmla="*/ 122 h 266"/>
                    <a:gd name="T10" fmla="*/ 26 w 131"/>
                    <a:gd name="T11" fmla="*/ 118 h 266"/>
                    <a:gd name="T12" fmla="*/ 32 w 131"/>
                    <a:gd name="T13" fmla="*/ 117 h 266"/>
                    <a:gd name="T14" fmla="*/ 38 w 131"/>
                    <a:gd name="T15" fmla="*/ 114 h 266"/>
                    <a:gd name="T16" fmla="*/ 40 w 131"/>
                    <a:gd name="T17" fmla="*/ 111 h 266"/>
                    <a:gd name="T18" fmla="*/ 41 w 131"/>
                    <a:gd name="T19" fmla="*/ 108 h 266"/>
                    <a:gd name="T20" fmla="*/ 41 w 131"/>
                    <a:gd name="T21" fmla="*/ 105 h 266"/>
                    <a:gd name="T22" fmla="*/ 39 w 131"/>
                    <a:gd name="T23" fmla="*/ 103 h 266"/>
                    <a:gd name="T24" fmla="*/ 36 w 131"/>
                    <a:gd name="T25" fmla="*/ 100 h 266"/>
                    <a:gd name="T26" fmla="*/ 29 w 131"/>
                    <a:gd name="T27" fmla="*/ 100 h 266"/>
                    <a:gd name="T28" fmla="*/ 24 w 131"/>
                    <a:gd name="T29" fmla="*/ 103 h 266"/>
                    <a:gd name="T30" fmla="*/ 24 w 131"/>
                    <a:gd name="T31" fmla="*/ 107 h 266"/>
                    <a:gd name="T32" fmla="*/ 22 w 131"/>
                    <a:gd name="T33" fmla="*/ 111 h 266"/>
                    <a:gd name="T34" fmla="*/ 17 w 131"/>
                    <a:gd name="T35" fmla="*/ 114 h 266"/>
                    <a:gd name="T36" fmla="*/ 15 w 131"/>
                    <a:gd name="T37" fmla="*/ 115 h 266"/>
                    <a:gd name="T38" fmla="*/ 13 w 131"/>
                    <a:gd name="T39" fmla="*/ 113 h 266"/>
                    <a:gd name="T40" fmla="*/ 13 w 131"/>
                    <a:gd name="T41" fmla="*/ 110 h 266"/>
                    <a:gd name="T42" fmla="*/ 15 w 131"/>
                    <a:gd name="T43" fmla="*/ 105 h 266"/>
                    <a:gd name="T44" fmla="*/ 18 w 131"/>
                    <a:gd name="T45" fmla="*/ 101 h 266"/>
                    <a:gd name="T46" fmla="*/ 21 w 131"/>
                    <a:gd name="T47" fmla="*/ 97 h 266"/>
                    <a:gd name="T48" fmla="*/ 22 w 131"/>
                    <a:gd name="T49" fmla="*/ 94 h 266"/>
                    <a:gd name="T50" fmla="*/ 22 w 131"/>
                    <a:gd name="T51" fmla="*/ 92 h 266"/>
                    <a:gd name="T52" fmla="*/ 21 w 131"/>
                    <a:gd name="T53" fmla="*/ 89 h 266"/>
                    <a:gd name="T54" fmla="*/ 17 w 131"/>
                    <a:gd name="T55" fmla="*/ 86 h 266"/>
                    <a:gd name="T56" fmla="*/ 12 w 131"/>
                    <a:gd name="T57" fmla="*/ 84 h 266"/>
                    <a:gd name="T58" fmla="*/ 9 w 131"/>
                    <a:gd name="T59" fmla="*/ 85 h 266"/>
                    <a:gd name="T60" fmla="*/ 7 w 131"/>
                    <a:gd name="T61" fmla="*/ 86 h 266"/>
                    <a:gd name="T62" fmla="*/ 5 w 131"/>
                    <a:gd name="T63" fmla="*/ 88 h 266"/>
                    <a:gd name="T64" fmla="*/ 0 w 131"/>
                    <a:gd name="T65" fmla="*/ 76 h 266"/>
                    <a:gd name="T66" fmla="*/ 6 w 131"/>
                    <a:gd name="T67" fmla="*/ 50 h 266"/>
                    <a:gd name="T68" fmla="*/ 24 w 131"/>
                    <a:gd name="T69" fmla="*/ 27 h 266"/>
                    <a:gd name="T70" fmla="*/ 46 w 131"/>
                    <a:gd name="T71" fmla="*/ 10 h 266"/>
                    <a:gd name="T72" fmla="*/ 59 w 131"/>
                    <a:gd name="T73" fmla="*/ 3 h 266"/>
                    <a:gd name="T74" fmla="*/ 66 w 131"/>
                    <a:gd name="T75" fmla="*/ 0 h 266"/>
                    <a:gd name="T76" fmla="*/ 61 w 131"/>
                    <a:gd name="T77" fmla="*/ 9 h 266"/>
                    <a:gd name="T78" fmla="*/ 54 w 131"/>
                    <a:gd name="T79" fmla="*/ 24 h 266"/>
                    <a:gd name="T80" fmla="*/ 54 w 131"/>
                    <a:gd name="T81" fmla="*/ 37 h 266"/>
                    <a:gd name="T82" fmla="*/ 58 w 131"/>
                    <a:gd name="T83" fmla="*/ 49 h 266"/>
                    <a:gd name="T84" fmla="*/ 62 w 131"/>
                    <a:gd name="T85" fmla="*/ 63 h 266"/>
                    <a:gd name="T86" fmla="*/ 64 w 131"/>
                    <a:gd name="T87" fmla="*/ 75 h 266"/>
                    <a:gd name="T88" fmla="*/ 65 w 131"/>
                    <a:gd name="T89" fmla="*/ 84 h 266"/>
                    <a:gd name="T90" fmla="*/ 63 w 131"/>
                    <a:gd name="T91" fmla="*/ 99 h 266"/>
                    <a:gd name="T92" fmla="*/ 58 w 131"/>
                    <a:gd name="T93" fmla="*/ 115 h 266"/>
                    <a:gd name="T94" fmla="*/ 46 w 131"/>
                    <a:gd name="T95" fmla="*/ 129 h 2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6">
                      <a:moveTo>
                        <a:pt x="74" y="266"/>
                      </a:moveTo>
                      <a:lnTo>
                        <a:pt x="71" y="263"/>
                      </a:lnTo>
                      <a:lnTo>
                        <a:pt x="68" y="257"/>
                      </a:lnTo>
                      <a:lnTo>
                        <a:pt x="62" y="254"/>
                      </a:lnTo>
                      <a:lnTo>
                        <a:pt x="54" y="254"/>
                      </a:lnTo>
                      <a:lnTo>
                        <a:pt x="49" y="255"/>
                      </a:lnTo>
                      <a:lnTo>
                        <a:pt x="45" y="254"/>
                      </a:lnTo>
                      <a:lnTo>
                        <a:pt x="41" y="250"/>
                      </a:lnTo>
                      <a:lnTo>
                        <a:pt x="39" y="248"/>
                      </a:lnTo>
                      <a:lnTo>
                        <a:pt x="44" y="243"/>
                      </a:lnTo>
                      <a:lnTo>
                        <a:pt x="47" y="239"/>
                      </a:lnTo>
                      <a:lnTo>
                        <a:pt x="52" y="235"/>
                      </a:lnTo>
                      <a:lnTo>
                        <a:pt x="55" y="232"/>
                      </a:lnTo>
                      <a:lnTo>
                        <a:pt x="64" y="233"/>
                      </a:lnTo>
                      <a:lnTo>
                        <a:pt x="71" y="231"/>
                      </a:lnTo>
                      <a:lnTo>
                        <a:pt x="76" y="228"/>
                      </a:lnTo>
                      <a:lnTo>
                        <a:pt x="79" y="224"/>
                      </a:lnTo>
                      <a:lnTo>
                        <a:pt x="80" y="221"/>
                      </a:lnTo>
                      <a:lnTo>
                        <a:pt x="82" y="218"/>
                      </a:lnTo>
                      <a:lnTo>
                        <a:pt x="82" y="216"/>
                      </a:lnTo>
                      <a:lnTo>
                        <a:pt x="82" y="212"/>
                      </a:lnTo>
                      <a:lnTo>
                        <a:pt x="82" y="210"/>
                      </a:lnTo>
                      <a:lnTo>
                        <a:pt x="80" y="208"/>
                      </a:lnTo>
                      <a:lnTo>
                        <a:pt x="78" y="205"/>
                      </a:lnTo>
                      <a:lnTo>
                        <a:pt x="77" y="203"/>
                      </a:lnTo>
                      <a:lnTo>
                        <a:pt x="72" y="200"/>
                      </a:lnTo>
                      <a:lnTo>
                        <a:pt x="65" y="198"/>
                      </a:lnTo>
                      <a:lnTo>
                        <a:pt x="57" y="200"/>
                      </a:lnTo>
                      <a:lnTo>
                        <a:pt x="52" y="202"/>
                      </a:lnTo>
                      <a:lnTo>
                        <a:pt x="48" y="205"/>
                      </a:lnTo>
                      <a:lnTo>
                        <a:pt x="48" y="209"/>
                      </a:lnTo>
                      <a:lnTo>
                        <a:pt x="48" y="213"/>
                      </a:lnTo>
                      <a:lnTo>
                        <a:pt x="48" y="217"/>
                      </a:lnTo>
                      <a:lnTo>
                        <a:pt x="44" y="221"/>
                      </a:lnTo>
                      <a:lnTo>
                        <a:pt x="39" y="225"/>
                      </a:lnTo>
                      <a:lnTo>
                        <a:pt x="34" y="228"/>
                      </a:lnTo>
                      <a:lnTo>
                        <a:pt x="32" y="231"/>
                      </a:lnTo>
                      <a:lnTo>
                        <a:pt x="30" y="230"/>
                      </a:lnTo>
                      <a:lnTo>
                        <a:pt x="29" y="227"/>
                      </a:lnTo>
                      <a:lnTo>
                        <a:pt x="26" y="226"/>
                      </a:lnTo>
                      <a:lnTo>
                        <a:pt x="24" y="225"/>
                      </a:lnTo>
                      <a:lnTo>
                        <a:pt x="26" y="220"/>
                      </a:lnTo>
                      <a:lnTo>
                        <a:pt x="29" y="215"/>
                      </a:lnTo>
                      <a:lnTo>
                        <a:pt x="30" y="209"/>
                      </a:lnTo>
                      <a:lnTo>
                        <a:pt x="31" y="205"/>
                      </a:lnTo>
                      <a:lnTo>
                        <a:pt x="36" y="202"/>
                      </a:lnTo>
                      <a:lnTo>
                        <a:pt x="39" y="198"/>
                      </a:lnTo>
                      <a:lnTo>
                        <a:pt x="42" y="193"/>
                      </a:lnTo>
                      <a:lnTo>
                        <a:pt x="44" y="188"/>
                      </a:lnTo>
                      <a:lnTo>
                        <a:pt x="44" y="187"/>
                      </a:lnTo>
                      <a:lnTo>
                        <a:pt x="44" y="185"/>
                      </a:lnTo>
                      <a:lnTo>
                        <a:pt x="44" y="183"/>
                      </a:lnTo>
                      <a:lnTo>
                        <a:pt x="44" y="182"/>
                      </a:lnTo>
                      <a:lnTo>
                        <a:pt x="41" y="178"/>
                      </a:lnTo>
                      <a:lnTo>
                        <a:pt x="38" y="174"/>
                      </a:lnTo>
                      <a:lnTo>
                        <a:pt x="34" y="172"/>
                      </a:lnTo>
                      <a:lnTo>
                        <a:pt x="27" y="170"/>
                      </a:lnTo>
                      <a:lnTo>
                        <a:pt x="24" y="168"/>
                      </a:lnTo>
                      <a:lnTo>
                        <a:pt x="22" y="168"/>
                      </a:lnTo>
                      <a:lnTo>
                        <a:pt x="18" y="170"/>
                      </a:lnTo>
                      <a:lnTo>
                        <a:pt x="16" y="171"/>
                      </a:lnTo>
                      <a:lnTo>
                        <a:pt x="14" y="172"/>
                      </a:lnTo>
                      <a:lnTo>
                        <a:pt x="11" y="174"/>
                      </a:lnTo>
                      <a:lnTo>
                        <a:pt x="9" y="175"/>
                      </a:lnTo>
                      <a:lnTo>
                        <a:pt x="7" y="178"/>
                      </a:lnTo>
                      <a:lnTo>
                        <a:pt x="0" y="152"/>
                      </a:lnTo>
                      <a:lnTo>
                        <a:pt x="2" y="127"/>
                      </a:lnTo>
                      <a:lnTo>
                        <a:pt x="12" y="100"/>
                      </a:lnTo>
                      <a:lnTo>
                        <a:pt x="29" y="76"/>
                      </a:lnTo>
                      <a:lnTo>
                        <a:pt x="48" y="53"/>
                      </a:lnTo>
                      <a:lnTo>
                        <a:pt x="70" y="34"/>
                      </a:lnTo>
                      <a:lnTo>
                        <a:pt x="92" y="19"/>
                      </a:lnTo>
                      <a:lnTo>
                        <a:pt x="113" y="8"/>
                      </a:lnTo>
                      <a:lnTo>
                        <a:pt x="118" y="6"/>
                      </a:lnTo>
                      <a:lnTo>
                        <a:pt x="126" y="1"/>
                      </a:lnTo>
                      <a:lnTo>
                        <a:pt x="131" y="0"/>
                      </a:lnTo>
                      <a:lnTo>
                        <a:pt x="129" y="6"/>
                      </a:lnTo>
                      <a:lnTo>
                        <a:pt x="121" y="17"/>
                      </a:lnTo>
                      <a:lnTo>
                        <a:pt x="113" y="31"/>
                      </a:lnTo>
                      <a:lnTo>
                        <a:pt x="108" y="47"/>
                      </a:lnTo>
                      <a:lnTo>
                        <a:pt x="107" y="64"/>
                      </a:lnTo>
                      <a:lnTo>
                        <a:pt x="108" y="73"/>
                      </a:lnTo>
                      <a:lnTo>
                        <a:pt x="112" y="84"/>
                      </a:lnTo>
                      <a:lnTo>
                        <a:pt x="115" y="98"/>
                      </a:lnTo>
                      <a:lnTo>
                        <a:pt x="120" y="113"/>
                      </a:lnTo>
                      <a:lnTo>
                        <a:pt x="123" y="126"/>
                      </a:lnTo>
                      <a:lnTo>
                        <a:pt x="126" y="138"/>
                      </a:lnTo>
                      <a:lnTo>
                        <a:pt x="128" y="149"/>
                      </a:lnTo>
                      <a:lnTo>
                        <a:pt x="129" y="158"/>
                      </a:lnTo>
                      <a:lnTo>
                        <a:pt x="129" y="168"/>
                      </a:lnTo>
                      <a:lnTo>
                        <a:pt x="128" y="181"/>
                      </a:lnTo>
                      <a:lnTo>
                        <a:pt x="125" y="197"/>
                      </a:lnTo>
                      <a:lnTo>
                        <a:pt x="122" y="213"/>
                      </a:lnTo>
                      <a:lnTo>
                        <a:pt x="115" y="230"/>
                      </a:lnTo>
                      <a:lnTo>
                        <a:pt x="106" y="246"/>
                      </a:lnTo>
                      <a:lnTo>
                        <a:pt x="92" y="257"/>
                      </a:lnTo>
                      <a:lnTo>
                        <a:pt x="74"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5" name="Freeform 316">
                  <a:extLst>
                    <a:ext uri="{FF2B5EF4-FFF2-40B4-BE49-F238E27FC236}">
                      <a16:creationId xmlns:a16="http://schemas.microsoft.com/office/drawing/2014/main" id="{67A6CE74-2816-431E-B9D7-5B0DFA4C3DA6}"/>
                    </a:ext>
                  </a:extLst>
                </p:cNvPr>
                <p:cNvSpPr>
                  <a:spLocks/>
                </p:cNvSpPr>
                <p:nvPr/>
              </p:nvSpPr>
              <p:spPr bwMode="auto">
                <a:xfrm>
                  <a:off x="7" y="284"/>
                  <a:ext cx="320" cy="224"/>
                </a:xfrm>
                <a:custGeom>
                  <a:avLst/>
                  <a:gdLst>
                    <a:gd name="T0" fmla="*/ 148 w 640"/>
                    <a:gd name="T1" fmla="*/ 191 h 450"/>
                    <a:gd name="T2" fmla="*/ 131 w 640"/>
                    <a:gd name="T3" fmla="*/ 221 h 450"/>
                    <a:gd name="T4" fmla="*/ 116 w 640"/>
                    <a:gd name="T5" fmla="*/ 195 h 450"/>
                    <a:gd name="T6" fmla="*/ 97 w 640"/>
                    <a:gd name="T7" fmla="*/ 176 h 450"/>
                    <a:gd name="T8" fmla="*/ 91 w 640"/>
                    <a:gd name="T9" fmla="*/ 128 h 450"/>
                    <a:gd name="T10" fmla="*/ 104 w 640"/>
                    <a:gd name="T11" fmla="*/ 106 h 450"/>
                    <a:gd name="T12" fmla="*/ 115 w 640"/>
                    <a:gd name="T13" fmla="*/ 83 h 450"/>
                    <a:gd name="T14" fmla="*/ 108 w 640"/>
                    <a:gd name="T15" fmla="*/ 87 h 450"/>
                    <a:gd name="T16" fmla="*/ 99 w 640"/>
                    <a:gd name="T17" fmla="*/ 108 h 450"/>
                    <a:gd name="T18" fmla="*/ 66 w 640"/>
                    <a:gd name="T19" fmla="*/ 134 h 450"/>
                    <a:gd name="T20" fmla="*/ 40 w 640"/>
                    <a:gd name="T21" fmla="*/ 137 h 450"/>
                    <a:gd name="T22" fmla="*/ 24 w 640"/>
                    <a:gd name="T23" fmla="*/ 130 h 450"/>
                    <a:gd name="T24" fmla="*/ 0 w 640"/>
                    <a:gd name="T25" fmla="*/ 119 h 450"/>
                    <a:gd name="T26" fmla="*/ 20 w 640"/>
                    <a:gd name="T27" fmla="*/ 112 h 450"/>
                    <a:gd name="T28" fmla="*/ 38 w 640"/>
                    <a:gd name="T29" fmla="*/ 91 h 450"/>
                    <a:gd name="T30" fmla="*/ 72 w 640"/>
                    <a:gd name="T31" fmla="*/ 68 h 450"/>
                    <a:gd name="T32" fmla="*/ 94 w 640"/>
                    <a:gd name="T33" fmla="*/ 70 h 450"/>
                    <a:gd name="T34" fmla="*/ 98 w 640"/>
                    <a:gd name="T35" fmla="*/ 71 h 450"/>
                    <a:gd name="T36" fmla="*/ 93 w 640"/>
                    <a:gd name="T37" fmla="*/ 83 h 450"/>
                    <a:gd name="T38" fmla="*/ 96 w 640"/>
                    <a:gd name="T39" fmla="*/ 86 h 450"/>
                    <a:gd name="T40" fmla="*/ 107 w 640"/>
                    <a:gd name="T41" fmla="*/ 83 h 450"/>
                    <a:gd name="T42" fmla="*/ 106 w 640"/>
                    <a:gd name="T43" fmla="*/ 69 h 450"/>
                    <a:gd name="T44" fmla="*/ 110 w 640"/>
                    <a:gd name="T45" fmla="*/ 68 h 450"/>
                    <a:gd name="T46" fmla="*/ 116 w 640"/>
                    <a:gd name="T47" fmla="*/ 77 h 450"/>
                    <a:gd name="T48" fmla="*/ 131 w 640"/>
                    <a:gd name="T49" fmla="*/ 79 h 450"/>
                    <a:gd name="T50" fmla="*/ 142 w 640"/>
                    <a:gd name="T51" fmla="*/ 70 h 450"/>
                    <a:gd name="T52" fmla="*/ 154 w 640"/>
                    <a:gd name="T53" fmla="*/ 66 h 450"/>
                    <a:gd name="T54" fmla="*/ 172 w 640"/>
                    <a:gd name="T55" fmla="*/ 47 h 450"/>
                    <a:gd name="T56" fmla="*/ 210 w 640"/>
                    <a:gd name="T57" fmla="*/ 3 h 450"/>
                    <a:gd name="T58" fmla="*/ 240 w 640"/>
                    <a:gd name="T59" fmla="*/ 0 h 450"/>
                    <a:gd name="T60" fmla="*/ 264 w 640"/>
                    <a:gd name="T61" fmla="*/ 4 h 450"/>
                    <a:gd name="T62" fmla="*/ 290 w 640"/>
                    <a:gd name="T63" fmla="*/ 14 h 450"/>
                    <a:gd name="T64" fmla="*/ 315 w 640"/>
                    <a:gd name="T65" fmla="*/ 15 h 450"/>
                    <a:gd name="T66" fmla="*/ 311 w 640"/>
                    <a:gd name="T67" fmla="*/ 28 h 450"/>
                    <a:gd name="T68" fmla="*/ 277 w 640"/>
                    <a:gd name="T69" fmla="*/ 70 h 450"/>
                    <a:gd name="T70" fmla="*/ 245 w 640"/>
                    <a:gd name="T71" fmla="*/ 84 h 450"/>
                    <a:gd name="T72" fmla="*/ 213 w 640"/>
                    <a:gd name="T73" fmla="*/ 92 h 450"/>
                    <a:gd name="T74" fmla="*/ 182 w 640"/>
                    <a:gd name="T75" fmla="*/ 84 h 450"/>
                    <a:gd name="T76" fmla="*/ 166 w 640"/>
                    <a:gd name="T77" fmla="*/ 75 h 450"/>
                    <a:gd name="T78" fmla="*/ 154 w 640"/>
                    <a:gd name="T79" fmla="*/ 72 h 450"/>
                    <a:gd name="T80" fmla="*/ 142 w 640"/>
                    <a:gd name="T81" fmla="*/ 75 h 450"/>
                    <a:gd name="T82" fmla="*/ 143 w 640"/>
                    <a:gd name="T83" fmla="*/ 82 h 450"/>
                    <a:gd name="T84" fmla="*/ 157 w 640"/>
                    <a:gd name="T85" fmla="*/ 81 h 450"/>
                    <a:gd name="T86" fmla="*/ 173 w 640"/>
                    <a:gd name="T87" fmla="*/ 79 h 450"/>
                    <a:gd name="T88" fmla="*/ 205 w 640"/>
                    <a:gd name="T89" fmla="*/ 91 h 450"/>
                    <a:gd name="T90" fmla="*/ 232 w 640"/>
                    <a:gd name="T91" fmla="*/ 123 h 450"/>
                    <a:gd name="T92" fmla="*/ 241 w 640"/>
                    <a:gd name="T93" fmla="*/ 163 h 450"/>
                    <a:gd name="T94" fmla="*/ 224 w 640"/>
                    <a:gd name="T95" fmla="*/ 163 h 450"/>
                    <a:gd name="T96" fmla="*/ 186 w 640"/>
                    <a:gd name="T97" fmla="*/ 152 h 450"/>
                    <a:gd name="T98" fmla="*/ 163 w 640"/>
                    <a:gd name="T99" fmla="*/ 145 h 450"/>
                    <a:gd name="T100" fmla="*/ 145 w 640"/>
                    <a:gd name="T101" fmla="*/ 116 h 450"/>
                    <a:gd name="T102" fmla="*/ 139 w 640"/>
                    <a:gd name="T103" fmla="*/ 90 h 450"/>
                    <a:gd name="T104" fmla="*/ 126 w 640"/>
                    <a:gd name="T105" fmla="*/ 81 h 450"/>
                    <a:gd name="T106" fmla="*/ 118 w 640"/>
                    <a:gd name="T107" fmla="*/ 83 h 450"/>
                    <a:gd name="T108" fmla="*/ 126 w 640"/>
                    <a:gd name="T109" fmla="*/ 96 h 450"/>
                    <a:gd name="T110" fmla="*/ 149 w 640"/>
                    <a:gd name="T111" fmla="*/ 123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5"/>
                      </a:moveTo>
                      <a:lnTo>
                        <a:pt x="311" y="298"/>
                      </a:lnTo>
                      <a:lnTo>
                        <a:pt x="311" y="330"/>
                      </a:lnTo>
                      <a:lnTo>
                        <a:pt x="306" y="361"/>
                      </a:lnTo>
                      <a:lnTo>
                        <a:pt x="296" y="384"/>
                      </a:lnTo>
                      <a:lnTo>
                        <a:pt x="284" y="401"/>
                      </a:lnTo>
                      <a:lnTo>
                        <a:pt x="275" y="416"/>
                      </a:lnTo>
                      <a:lnTo>
                        <a:pt x="268" y="433"/>
                      </a:lnTo>
                      <a:lnTo>
                        <a:pt x="262" y="450"/>
                      </a:lnTo>
                      <a:lnTo>
                        <a:pt x="261" y="444"/>
                      </a:lnTo>
                      <a:lnTo>
                        <a:pt x="258" y="435"/>
                      </a:lnTo>
                      <a:lnTo>
                        <a:pt x="253" y="425"/>
                      </a:lnTo>
                      <a:lnTo>
                        <a:pt x="246" y="414"/>
                      </a:lnTo>
                      <a:lnTo>
                        <a:pt x="239" y="403"/>
                      </a:lnTo>
                      <a:lnTo>
                        <a:pt x="231" y="392"/>
                      </a:lnTo>
                      <a:lnTo>
                        <a:pt x="223" y="382"/>
                      </a:lnTo>
                      <a:lnTo>
                        <a:pt x="215" y="375"/>
                      </a:lnTo>
                      <a:lnTo>
                        <a:pt x="207" y="368"/>
                      </a:lnTo>
                      <a:lnTo>
                        <a:pt x="200" y="360"/>
                      </a:lnTo>
                      <a:lnTo>
                        <a:pt x="194" y="353"/>
                      </a:lnTo>
                      <a:lnTo>
                        <a:pt x="190" y="345"/>
                      </a:lnTo>
                      <a:lnTo>
                        <a:pt x="181" y="320"/>
                      </a:lnTo>
                      <a:lnTo>
                        <a:pt x="178" y="295"/>
                      </a:lnTo>
                      <a:lnTo>
                        <a:pt x="179" y="273"/>
                      </a:lnTo>
                      <a:lnTo>
                        <a:pt x="182" y="257"/>
                      </a:lnTo>
                      <a:lnTo>
                        <a:pt x="184" y="248"/>
                      </a:lnTo>
                      <a:lnTo>
                        <a:pt x="189" y="239"/>
                      </a:lnTo>
                      <a:lnTo>
                        <a:pt x="194" y="231"/>
                      </a:lnTo>
                      <a:lnTo>
                        <a:pt x="201" y="222"/>
                      </a:lnTo>
                      <a:lnTo>
                        <a:pt x="207" y="212"/>
                      </a:lnTo>
                      <a:lnTo>
                        <a:pt x="214" y="202"/>
                      </a:lnTo>
                      <a:lnTo>
                        <a:pt x="221" y="192"/>
                      </a:lnTo>
                      <a:lnTo>
                        <a:pt x="227" y="181"/>
                      </a:lnTo>
                      <a:lnTo>
                        <a:pt x="229" y="174"/>
                      </a:lnTo>
                      <a:lnTo>
                        <a:pt x="229" y="167"/>
                      </a:lnTo>
                      <a:lnTo>
                        <a:pt x="228" y="162"/>
                      </a:lnTo>
                      <a:lnTo>
                        <a:pt x="226" y="160"/>
                      </a:lnTo>
                      <a:lnTo>
                        <a:pt x="221" y="164"/>
                      </a:lnTo>
                      <a:lnTo>
                        <a:pt x="217" y="169"/>
                      </a:lnTo>
                      <a:lnTo>
                        <a:pt x="215" y="175"/>
                      </a:lnTo>
                      <a:lnTo>
                        <a:pt x="213" y="181"/>
                      </a:lnTo>
                      <a:lnTo>
                        <a:pt x="211" y="192"/>
                      </a:lnTo>
                      <a:lnTo>
                        <a:pt x="207" y="201"/>
                      </a:lnTo>
                      <a:lnTo>
                        <a:pt x="203" y="209"/>
                      </a:lnTo>
                      <a:lnTo>
                        <a:pt x="198" y="217"/>
                      </a:lnTo>
                      <a:lnTo>
                        <a:pt x="188" y="232"/>
                      </a:lnTo>
                      <a:lnTo>
                        <a:pt x="175" y="245"/>
                      </a:lnTo>
                      <a:lnTo>
                        <a:pt x="161" y="256"/>
                      </a:lnTo>
                      <a:lnTo>
                        <a:pt x="146" y="264"/>
                      </a:lnTo>
                      <a:lnTo>
                        <a:pt x="131" y="270"/>
                      </a:lnTo>
                      <a:lnTo>
                        <a:pt x="116" y="275"/>
                      </a:lnTo>
                      <a:lnTo>
                        <a:pt x="102" y="276"/>
                      </a:lnTo>
                      <a:lnTo>
                        <a:pt x="88" y="276"/>
                      </a:lnTo>
                      <a:lnTo>
                        <a:pt x="84" y="276"/>
                      </a:lnTo>
                      <a:lnTo>
                        <a:pt x="80" y="275"/>
                      </a:lnTo>
                      <a:lnTo>
                        <a:pt x="76" y="273"/>
                      </a:lnTo>
                      <a:lnTo>
                        <a:pt x="72" y="272"/>
                      </a:lnTo>
                      <a:lnTo>
                        <a:pt x="64" y="270"/>
                      </a:lnTo>
                      <a:lnTo>
                        <a:pt x="56" y="267"/>
                      </a:lnTo>
                      <a:lnTo>
                        <a:pt x="48" y="262"/>
                      </a:lnTo>
                      <a:lnTo>
                        <a:pt x="40" y="258"/>
                      </a:lnTo>
                      <a:lnTo>
                        <a:pt x="31" y="254"/>
                      </a:lnTo>
                      <a:lnTo>
                        <a:pt x="22" y="249"/>
                      </a:lnTo>
                      <a:lnTo>
                        <a:pt x="11" y="245"/>
                      </a:lnTo>
                      <a:lnTo>
                        <a:pt x="0" y="240"/>
                      </a:lnTo>
                      <a:lnTo>
                        <a:pt x="7" y="238"/>
                      </a:lnTo>
                      <a:lnTo>
                        <a:pt x="14" y="235"/>
                      </a:lnTo>
                      <a:lnTo>
                        <a:pt x="23" y="233"/>
                      </a:lnTo>
                      <a:lnTo>
                        <a:pt x="32" y="230"/>
                      </a:lnTo>
                      <a:lnTo>
                        <a:pt x="40" y="226"/>
                      </a:lnTo>
                      <a:lnTo>
                        <a:pt x="48" y="220"/>
                      </a:lnTo>
                      <a:lnTo>
                        <a:pt x="55" y="215"/>
                      </a:lnTo>
                      <a:lnTo>
                        <a:pt x="60" y="207"/>
                      </a:lnTo>
                      <a:lnTo>
                        <a:pt x="65" y="195"/>
                      </a:lnTo>
                      <a:lnTo>
                        <a:pt x="75" y="182"/>
                      </a:lnTo>
                      <a:lnTo>
                        <a:pt x="85" y="170"/>
                      </a:lnTo>
                      <a:lnTo>
                        <a:pt x="99" y="157"/>
                      </a:lnTo>
                      <a:lnTo>
                        <a:pt x="113" y="148"/>
                      </a:lnTo>
                      <a:lnTo>
                        <a:pt x="128" y="141"/>
                      </a:lnTo>
                      <a:lnTo>
                        <a:pt x="144" y="137"/>
                      </a:lnTo>
                      <a:lnTo>
                        <a:pt x="161" y="140"/>
                      </a:lnTo>
                      <a:lnTo>
                        <a:pt x="168" y="143"/>
                      </a:lnTo>
                      <a:lnTo>
                        <a:pt x="176" y="144"/>
                      </a:lnTo>
                      <a:lnTo>
                        <a:pt x="183" y="143"/>
                      </a:lnTo>
                      <a:lnTo>
                        <a:pt x="188" y="140"/>
                      </a:lnTo>
                      <a:lnTo>
                        <a:pt x="191" y="136"/>
                      </a:lnTo>
                      <a:lnTo>
                        <a:pt x="194" y="136"/>
                      </a:lnTo>
                      <a:lnTo>
                        <a:pt x="198" y="137"/>
                      </a:lnTo>
                      <a:lnTo>
                        <a:pt x="201" y="139"/>
                      </a:lnTo>
                      <a:lnTo>
                        <a:pt x="196" y="143"/>
                      </a:lnTo>
                      <a:lnTo>
                        <a:pt x="190" y="150"/>
                      </a:lnTo>
                      <a:lnTo>
                        <a:pt x="186" y="157"/>
                      </a:lnTo>
                      <a:lnTo>
                        <a:pt x="185" y="164"/>
                      </a:lnTo>
                      <a:lnTo>
                        <a:pt x="185" y="165"/>
                      </a:lnTo>
                      <a:lnTo>
                        <a:pt x="186" y="166"/>
                      </a:lnTo>
                      <a:lnTo>
                        <a:pt x="186" y="169"/>
                      </a:lnTo>
                      <a:lnTo>
                        <a:pt x="188" y="170"/>
                      </a:lnTo>
                      <a:lnTo>
                        <a:pt x="189" y="171"/>
                      </a:lnTo>
                      <a:lnTo>
                        <a:pt x="190" y="171"/>
                      </a:lnTo>
                      <a:lnTo>
                        <a:pt x="192" y="172"/>
                      </a:lnTo>
                      <a:lnTo>
                        <a:pt x="193" y="173"/>
                      </a:lnTo>
                      <a:lnTo>
                        <a:pt x="199" y="174"/>
                      </a:lnTo>
                      <a:lnTo>
                        <a:pt x="205" y="173"/>
                      </a:lnTo>
                      <a:lnTo>
                        <a:pt x="211" y="170"/>
                      </a:lnTo>
                      <a:lnTo>
                        <a:pt x="214" y="166"/>
                      </a:lnTo>
                      <a:lnTo>
                        <a:pt x="217" y="160"/>
                      </a:lnTo>
                      <a:lnTo>
                        <a:pt x="217" y="154"/>
                      </a:lnTo>
                      <a:lnTo>
                        <a:pt x="216" y="147"/>
                      </a:lnTo>
                      <a:lnTo>
                        <a:pt x="214" y="142"/>
                      </a:lnTo>
                      <a:lnTo>
                        <a:pt x="212" y="139"/>
                      </a:lnTo>
                      <a:lnTo>
                        <a:pt x="212" y="136"/>
                      </a:lnTo>
                      <a:lnTo>
                        <a:pt x="213" y="135"/>
                      </a:lnTo>
                      <a:lnTo>
                        <a:pt x="215" y="134"/>
                      </a:lnTo>
                      <a:lnTo>
                        <a:pt x="217" y="134"/>
                      </a:lnTo>
                      <a:lnTo>
                        <a:pt x="219" y="137"/>
                      </a:lnTo>
                      <a:lnTo>
                        <a:pt x="220" y="141"/>
                      </a:lnTo>
                      <a:lnTo>
                        <a:pt x="221" y="144"/>
                      </a:lnTo>
                      <a:lnTo>
                        <a:pt x="222" y="149"/>
                      </a:lnTo>
                      <a:lnTo>
                        <a:pt x="227" y="154"/>
                      </a:lnTo>
                      <a:lnTo>
                        <a:pt x="232" y="155"/>
                      </a:lnTo>
                      <a:lnTo>
                        <a:pt x="242" y="150"/>
                      </a:lnTo>
                      <a:lnTo>
                        <a:pt x="245" y="154"/>
                      </a:lnTo>
                      <a:lnTo>
                        <a:pt x="250" y="156"/>
                      </a:lnTo>
                      <a:lnTo>
                        <a:pt x="255" y="158"/>
                      </a:lnTo>
                      <a:lnTo>
                        <a:pt x="261" y="158"/>
                      </a:lnTo>
                      <a:lnTo>
                        <a:pt x="266" y="157"/>
                      </a:lnTo>
                      <a:lnTo>
                        <a:pt x="272" y="154"/>
                      </a:lnTo>
                      <a:lnTo>
                        <a:pt x="276" y="149"/>
                      </a:lnTo>
                      <a:lnTo>
                        <a:pt x="280" y="141"/>
                      </a:lnTo>
                      <a:lnTo>
                        <a:pt x="283" y="140"/>
                      </a:lnTo>
                      <a:lnTo>
                        <a:pt x="287" y="139"/>
                      </a:lnTo>
                      <a:lnTo>
                        <a:pt x="291" y="136"/>
                      </a:lnTo>
                      <a:lnTo>
                        <a:pt x="297" y="135"/>
                      </a:lnTo>
                      <a:lnTo>
                        <a:pt x="302" y="134"/>
                      </a:lnTo>
                      <a:lnTo>
                        <a:pt x="307" y="133"/>
                      </a:lnTo>
                      <a:lnTo>
                        <a:pt x="313" y="132"/>
                      </a:lnTo>
                      <a:lnTo>
                        <a:pt x="319" y="131"/>
                      </a:lnTo>
                      <a:lnTo>
                        <a:pt x="328" y="125"/>
                      </a:lnTo>
                      <a:lnTo>
                        <a:pt x="336" y="113"/>
                      </a:lnTo>
                      <a:lnTo>
                        <a:pt x="343" y="95"/>
                      </a:lnTo>
                      <a:lnTo>
                        <a:pt x="351" y="72"/>
                      </a:lnTo>
                      <a:lnTo>
                        <a:pt x="364" y="46"/>
                      </a:lnTo>
                      <a:lnTo>
                        <a:pt x="381" y="27"/>
                      </a:lnTo>
                      <a:lnTo>
                        <a:pt x="399" y="14"/>
                      </a:lnTo>
                      <a:lnTo>
                        <a:pt x="419" y="6"/>
                      </a:lnTo>
                      <a:lnTo>
                        <a:pt x="437" y="1"/>
                      </a:lnTo>
                      <a:lnTo>
                        <a:pt x="454" y="0"/>
                      </a:lnTo>
                      <a:lnTo>
                        <a:pt x="466" y="0"/>
                      </a:lnTo>
                      <a:lnTo>
                        <a:pt x="473" y="0"/>
                      </a:lnTo>
                      <a:lnTo>
                        <a:pt x="479" y="0"/>
                      </a:lnTo>
                      <a:lnTo>
                        <a:pt x="486" y="1"/>
                      </a:lnTo>
                      <a:lnTo>
                        <a:pt x="495" y="3"/>
                      </a:lnTo>
                      <a:lnTo>
                        <a:pt x="505" y="4"/>
                      </a:lnTo>
                      <a:lnTo>
                        <a:pt x="517" y="6"/>
                      </a:lnTo>
                      <a:lnTo>
                        <a:pt x="527" y="9"/>
                      </a:lnTo>
                      <a:lnTo>
                        <a:pt x="539" y="13"/>
                      </a:lnTo>
                      <a:lnTo>
                        <a:pt x="548" y="18"/>
                      </a:lnTo>
                      <a:lnTo>
                        <a:pt x="557" y="22"/>
                      </a:lnTo>
                      <a:lnTo>
                        <a:pt x="568" y="26"/>
                      </a:lnTo>
                      <a:lnTo>
                        <a:pt x="579" y="28"/>
                      </a:lnTo>
                      <a:lnTo>
                        <a:pt x="589" y="30"/>
                      </a:lnTo>
                      <a:lnTo>
                        <a:pt x="601" y="31"/>
                      </a:lnTo>
                      <a:lnTo>
                        <a:pt x="611" y="31"/>
                      </a:lnTo>
                      <a:lnTo>
                        <a:pt x="621" y="31"/>
                      </a:lnTo>
                      <a:lnTo>
                        <a:pt x="630" y="30"/>
                      </a:lnTo>
                      <a:lnTo>
                        <a:pt x="640" y="30"/>
                      </a:lnTo>
                      <a:lnTo>
                        <a:pt x="640" y="35"/>
                      </a:lnTo>
                      <a:lnTo>
                        <a:pt x="636" y="39"/>
                      </a:lnTo>
                      <a:lnTo>
                        <a:pt x="631" y="44"/>
                      </a:lnTo>
                      <a:lnTo>
                        <a:pt x="622" y="57"/>
                      </a:lnTo>
                      <a:lnTo>
                        <a:pt x="610" y="73"/>
                      </a:lnTo>
                      <a:lnTo>
                        <a:pt x="596" y="90"/>
                      </a:lnTo>
                      <a:lnTo>
                        <a:pt x="583" y="107"/>
                      </a:lnTo>
                      <a:lnTo>
                        <a:pt x="568" y="125"/>
                      </a:lnTo>
                      <a:lnTo>
                        <a:pt x="553" y="140"/>
                      </a:lnTo>
                      <a:lnTo>
                        <a:pt x="538" y="151"/>
                      </a:lnTo>
                      <a:lnTo>
                        <a:pt x="524" y="158"/>
                      </a:lnTo>
                      <a:lnTo>
                        <a:pt x="515" y="160"/>
                      </a:lnTo>
                      <a:lnTo>
                        <a:pt x="504" y="164"/>
                      </a:lnTo>
                      <a:lnTo>
                        <a:pt x="490" y="169"/>
                      </a:lnTo>
                      <a:lnTo>
                        <a:pt x="477" y="172"/>
                      </a:lnTo>
                      <a:lnTo>
                        <a:pt x="463" y="177"/>
                      </a:lnTo>
                      <a:lnTo>
                        <a:pt x="449" y="180"/>
                      </a:lnTo>
                      <a:lnTo>
                        <a:pt x="436" y="182"/>
                      </a:lnTo>
                      <a:lnTo>
                        <a:pt x="425" y="184"/>
                      </a:lnTo>
                      <a:lnTo>
                        <a:pt x="414" y="182"/>
                      </a:lnTo>
                      <a:lnTo>
                        <a:pt x="402" y="180"/>
                      </a:lnTo>
                      <a:lnTo>
                        <a:pt x="388" y="177"/>
                      </a:lnTo>
                      <a:lnTo>
                        <a:pt x="375" y="172"/>
                      </a:lnTo>
                      <a:lnTo>
                        <a:pt x="364" y="169"/>
                      </a:lnTo>
                      <a:lnTo>
                        <a:pt x="353" y="164"/>
                      </a:lnTo>
                      <a:lnTo>
                        <a:pt x="345" y="160"/>
                      </a:lnTo>
                      <a:lnTo>
                        <a:pt x="341" y="158"/>
                      </a:lnTo>
                      <a:lnTo>
                        <a:pt x="336" y="155"/>
                      </a:lnTo>
                      <a:lnTo>
                        <a:pt x="331" y="151"/>
                      </a:lnTo>
                      <a:lnTo>
                        <a:pt x="326" y="148"/>
                      </a:lnTo>
                      <a:lnTo>
                        <a:pt x="321" y="145"/>
                      </a:lnTo>
                      <a:lnTo>
                        <a:pt x="318" y="144"/>
                      </a:lnTo>
                      <a:lnTo>
                        <a:pt x="313" y="144"/>
                      </a:lnTo>
                      <a:lnTo>
                        <a:pt x="307" y="144"/>
                      </a:lnTo>
                      <a:lnTo>
                        <a:pt x="302" y="145"/>
                      </a:lnTo>
                      <a:lnTo>
                        <a:pt x="296" y="147"/>
                      </a:lnTo>
                      <a:lnTo>
                        <a:pt x="291" y="148"/>
                      </a:lnTo>
                      <a:lnTo>
                        <a:pt x="287" y="150"/>
                      </a:lnTo>
                      <a:lnTo>
                        <a:pt x="283" y="151"/>
                      </a:lnTo>
                      <a:lnTo>
                        <a:pt x="279" y="155"/>
                      </a:lnTo>
                      <a:lnTo>
                        <a:pt x="277" y="158"/>
                      </a:lnTo>
                      <a:lnTo>
                        <a:pt x="279" y="160"/>
                      </a:lnTo>
                      <a:lnTo>
                        <a:pt x="282" y="163"/>
                      </a:lnTo>
                      <a:lnTo>
                        <a:pt x="285" y="164"/>
                      </a:lnTo>
                      <a:lnTo>
                        <a:pt x="290" y="164"/>
                      </a:lnTo>
                      <a:lnTo>
                        <a:pt x="295" y="163"/>
                      </a:lnTo>
                      <a:lnTo>
                        <a:pt x="300" y="163"/>
                      </a:lnTo>
                      <a:lnTo>
                        <a:pt x="306" y="162"/>
                      </a:lnTo>
                      <a:lnTo>
                        <a:pt x="313" y="162"/>
                      </a:lnTo>
                      <a:lnTo>
                        <a:pt x="320" y="160"/>
                      </a:lnTo>
                      <a:lnTo>
                        <a:pt x="326" y="159"/>
                      </a:lnTo>
                      <a:lnTo>
                        <a:pt x="333" y="158"/>
                      </a:lnTo>
                      <a:lnTo>
                        <a:pt x="338" y="158"/>
                      </a:lnTo>
                      <a:lnTo>
                        <a:pt x="346" y="159"/>
                      </a:lnTo>
                      <a:lnTo>
                        <a:pt x="355" y="160"/>
                      </a:lnTo>
                      <a:lnTo>
                        <a:pt x="365" y="164"/>
                      </a:lnTo>
                      <a:lnTo>
                        <a:pt x="376" y="169"/>
                      </a:lnTo>
                      <a:lnTo>
                        <a:pt x="391" y="174"/>
                      </a:lnTo>
                      <a:lnTo>
                        <a:pt x="409" y="182"/>
                      </a:lnTo>
                      <a:lnTo>
                        <a:pt x="422" y="190"/>
                      </a:lnTo>
                      <a:lnTo>
                        <a:pt x="434" y="202"/>
                      </a:lnTo>
                      <a:lnTo>
                        <a:pt x="446" y="216"/>
                      </a:lnTo>
                      <a:lnTo>
                        <a:pt x="455" y="231"/>
                      </a:lnTo>
                      <a:lnTo>
                        <a:pt x="464" y="248"/>
                      </a:lnTo>
                      <a:lnTo>
                        <a:pt x="470" y="265"/>
                      </a:lnTo>
                      <a:lnTo>
                        <a:pt x="475" y="285"/>
                      </a:lnTo>
                      <a:lnTo>
                        <a:pt x="479" y="303"/>
                      </a:lnTo>
                      <a:lnTo>
                        <a:pt x="480" y="316"/>
                      </a:lnTo>
                      <a:lnTo>
                        <a:pt x="481" y="328"/>
                      </a:lnTo>
                      <a:lnTo>
                        <a:pt x="480" y="339"/>
                      </a:lnTo>
                      <a:lnTo>
                        <a:pt x="479" y="351"/>
                      </a:lnTo>
                      <a:lnTo>
                        <a:pt x="472" y="343"/>
                      </a:lnTo>
                      <a:lnTo>
                        <a:pt x="460" y="335"/>
                      </a:lnTo>
                      <a:lnTo>
                        <a:pt x="448" y="328"/>
                      </a:lnTo>
                      <a:lnTo>
                        <a:pt x="433" y="321"/>
                      </a:lnTo>
                      <a:lnTo>
                        <a:pt x="417" y="316"/>
                      </a:lnTo>
                      <a:lnTo>
                        <a:pt x="401" y="312"/>
                      </a:lnTo>
                      <a:lnTo>
                        <a:pt x="386" y="308"/>
                      </a:lnTo>
                      <a:lnTo>
                        <a:pt x="372" y="306"/>
                      </a:lnTo>
                      <a:lnTo>
                        <a:pt x="364" y="305"/>
                      </a:lnTo>
                      <a:lnTo>
                        <a:pt x="355" y="302"/>
                      </a:lnTo>
                      <a:lnTo>
                        <a:pt x="344" y="300"/>
                      </a:lnTo>
                      <a:lnTo>
                        <a:pt x="335" y="297"/>
                      </a:lnTo>
                      <a:lnTo>
                        <a:pt x="326" y="292"/>
                      </a:lnTo>
                      <a:lnTo>
                        <a:pt x="317" y="284"/>
                      </a:lnTo>
                      <a:lnTo>
                        <a:pt x="310" y="275"/>
                      </a:lnTo>
                      <a:lnTo>
                        <a:pt x="304" y="263"/>
                      </a:lnTo>
                      <a:lnTo>
                        <a:pt x="296" y="247"/>
                      </a:lnTo>
                      <a:lnTo>
                        <a:pt x="289" y="234"/>
                      </a:lnTo>
                      <a:lnTo>
                        <a:pt x="284" y="219"/>
                      </a:lnTo>
                      <a:lnTo>
                        <a:pt x="284" y="199"/>
                      </a:lnTo>
                      <a:lnTo>
                        <a:pt x="284" y="193"/>
                      </a:lnTo>
                      <a:lnTo>
                        <a:pt x="281" y="186"/>
                      </a:lnTo>
                      <a:lnTo>
                        <a:pt x="277" y="181"/>
                      </a:lnTo>
                      <a:lnTo>
                        <a:pt x="272" y="175"/>
                      </a:lnTo>
                      <a:lnTo>
                        <a:pt x="266" y="172"/>
                      </a:lnTo>
                      <a:lnTo>
                        <a:pt x="260" y="167"/>
                      </a:lnTo>
                      <a:lnTo>
                        <a:pt x="255" y="165"/>
                      </a:lnTo>
                      <a:lnTo>
                        <a:pt x="251" y="163"/>
                      </a:lnTo>
                      <a:lnTo>
                        <a:pt x="245" y="160"/>
                      </a:lnTo>
                      <a:lnTo>
                        <a:pt x="239" y="158"/>
                      </a:lnTo>
                      <a:lnTo>
                        <a:pt x="236" y="159"/>
                      </a:lnTo>
                      <a:lnTo>
                        <a:pt x="235" y="162"/>
                      </a:lnTo>
                      <a:lnTo>
                        <a:pt x="236" y="166"/>
                      </a:lnTo>
                      <a:lnTo>
                        <a:pt x="236" y="172"/>
                      </a:lnTo>
                      <a:lnTo>
                        <a:pt x="238" y="177"/>
                      </a:lnTo>
                      <a:lnTo>
                        <a:pt x="241" y="182"/>
                      </a:lnTo>
                      <a:lnTo>
                        <a:pt x="244" y="186"/>
                      </a:lnTo>
                      <a:lnTo>
                        <a:pt x="251" y="192"/>
                      </a:lnTo>
                      <a:lnTo>
                        <a:pt x="259" y="200"/>
                      </a:lnTo>
                      <a:lnTo>
                        <a:pt x="269" y="209"/>
                      </a:lnTo>
                      <a:lnTo>
                        <a:pt x="280" y="220"/>
                      </a:lnTo>
                      <a:lnTo>
                        <a:pt x="290" y="233"/>
                      </a:lnTo>
                      <a:lnTo>
                        <a:pt x="298" y="248"/>
                      </a:lnTo>
                      <a:lnTo>
                        <a:pt x="305"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6" name="Freeform 317">
                  <a:extLst>
                    <a:ext uri="{FF2B5EF4-FFF2-40B4-BE49-F238E27FC236}">
                      <a16:creationId xmlns:a16="http://schemas.microsoft.com/office/drawing/2014/main" id="{5863CADD-733B-48BF-A1B3-0CD317DAE810}"/>
                    </a:ext>
                  </a:extLst>
                </p:cNvPr>
                <p:cNvSpPr>
                  <a:spLocks/>
                </p:cNvSpPr>
                <p:nvPr/>
              </p:nvSpPr>
              <p:spPr bwMode="auto">
                <a:xfrm>
                  <a:off x="12" y="250"/>
                  <a:ext cx="96" cy="98"/>
                </a:xfrm>
                <a:custGeom>
                  <a:avLst/>
                  <a:gdLst>
                    <a:gd name="T0" fmla="*/ 73 w 193"/>
                    <a:gd name="T1" fmla="*/ 95 h 196"/>
                    <a:gd name="T2" fmla="*/ 76 w 193"/>
                    <a:gd name="T3" fmla="*/ 90 h 196"/>
                    <a:gd name="T4" fmla="*/ 82 w 193"/>
                    <a:gd name="T5" fmla="*/ 88 h 196"/>
                    <a:gd name="T6" fmla="*/ 86 w 193"/>
                    <a:gd name="T7" fmla="*/ 90 h 196"/>
                    <a:gd name="T8" fmla="*/ 87 w 193"/>
                    <a:gd name="T9" fmla="*/ 92 h 196"/>
                    <a:gd name="T10" fmla="*/ 90 w 193"/>
                    <a:gd name="T11" fmla="*/ 93 h 196"/>
                    <a:gd name="T12" fmla="*/ 95 w 193"/>
                    <a:gd name="T13" fmla="*/ 94 h 196"/>
                    <a:gd name="T14" fmla="*/ 96 w 193"/>
                    <a:gd name="T15" fmla="*/ 93 h 196"/>
                    <a:gd name="T16" fmla="*/ 94 w 193"/>
                    <a:gd name="T17" fmla="*/ 90 h 196"/>
                    <a:gd name="T18" fmla="*/ 91 w 193"/>
                    <a:gd name="T19" fmla="*/ 87 h 196"/>
                    <a:gd name="T20" fmla="*/ 87 w 193"/>
                    <a:gd name="T21" fmla="*/ 86 h 196"/>
                    <a:gd name="T22" fmla="*/ 83 w 193"/>
                    <a:gd name="T23" fmla="*/ 87 h 196"/>
                    <a:gd name="T24" fmla="*/ 79 w 193"/>
                    <a:gd name="T25" fmla="*/ 83 h 196"/>
                    <a:gd name="T26" fmla="*/ 78 w 193"/>
                    <a:gd name="T27" fmla="*/ 78 h 196"/>
                    <a:gd name="T28" fmla="*/ 79 w 193"/>
                    <a:gd name="T29" fmla="*/ 75 h 196"/>
                    <a:gd name="T30" fmla="*/ 80 w 193"/>
                    <a:gd name="T31" fmla="*/ 74 h 196"/>
                    <a:gd name="T32" fmla="*/ 83 w 193"/>
                    <a:gd name="T33" fmla="*/ 71 h 196"/>
                    <a:gd name="T34" fmla="*/ 87 w 193"/>
                    <a:gd name="T35" fmla="*/ 69 h 196"/>
                    <a:gd name="T36" fmla="*/ 91 w 193"/>
                    <a:gd name="T37" fmla="*/ 59 h 196"/>
                    <a:gd name="T38" fmla="*/ 88 w 193"/>
                    <a:gd name="T39" fmla="*/ 41 h 196"/>
                    <a:gd name="T40" fmla="*/ 75 w 193"/>
                    <a:gd name="T41" fmla="*/ 25 h 196"/>
                    <a:gd name="T42" fmla="*/ 53 w 193"/>
                    <a:gd name="T43" fmla="*/ 14 h 196"/>
                    <a:gd name="T44" fmla="*/ 33 w 193"/>
                    <a:gd name="T45" fmla="*/ 10 h 196"/>
                    <a:gd name="T46" fmla="*/ 22 w 193"/>
                    <a:gd name="T47" fmla="*/ 7 h 196"/>
                    <a:gd name="T48" fmla="*/ 11 w 193"/>
                    <a:gd name="T49" fmla="*/ 4 h 196"/>
                    <a:gd name="T50" fmla="*/ 3 w 193"/>
                    <a:gd name="T51" fmla="*/ 2 h 196"/>
                    <a:gd name="T52" fmla="*/ 3 w 193"/>
                    <a:gd name="T53" fmla="*/ 5 h 196"/>
                    <a:gd name="T54" fmla="*/ 9 w 193"/>
                    <a:gd name="T55" fmla="*/ 17 h 196"/>
                    <a:gd name="T56" fmla="*/ 13 w 193"/>
                    <a:gd name="T57" fmla="*/ 30 h 196"/>
                    <a:gd name="T58" fmla="*/ 17 w 193"/>
                    <a:gd name="T59" fmla="*/ 43 h 196"/>
                    <a:gd name="T60" fmla="*/ 20 w 193"/>
                    <a:gd name="T61" fmla="*/ 55 h 196"/>
                    <a:gd name="T62" fmla="*/ 26 w 193"/>
                    <a:gd name="T63" fmla="*/ 71 h 196"/>
                    <a:gd name="T64" fmla="*/ 38 w 193"/>
                    <a:gd name="T65" fmla="*/ 86 h 196"/>
                    <a:gd name="T66" fmla="*/ 59 w 193"/>
                    <a:gd name="T67" fmla="*/ 97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3" h="196">
                      <a:moveTo>
                        <a:pt x="146" y="196"/>
                      </a:moveTo>
                      <a:lnTo>
                        <a:pt x="146" y="189"/>
                      </a:lnTo>
                      <a:lnTo>
                        <a:pt x="149" y="184"/>
                      </a:lnTo>
                      <a:lnTo>
                        <a:pt x="152" y="179"/>
                      </a:lnTo>
                      <a:lnTo>
                        <a:pt x="158" y="177"/>
                      </a:lnTo>
                      <a:lnTo>
                        <a:pt x="164" y="175"/>
                      </a:lnTo>
                      <a:lnTo>
                        <a:pt x="169" y="177"/>
                      </a:lnTo>
                      <a:lnTo>
                        <a:pt x="173" y="179"/>
                      </a:lnTo>
                      <a:lnTo>
                        <a:pt x="174" y="181"/>
                      </a:lnTo>
                      <a:lnTo>
                        <a:pt x="175" y="184"/>
                      </a:lnTo>
                      <a:lnTo>
                        <a:pt x="178" y="184"/>
                      </a:lnTo>
                      <a:lnTo>
                        <a:pt x="181" y="185"/>
                      </a:lnTo>
                      <a:lnTo>
                        <a:pt x="186" y="186"/>
                      </a:lnTo>
                      <a:lnTo>
                        <a:pt x="190" y="187"/>
                      </a:lnTo>
                      <a:lnTo>
                        <a:pt x="193" y="187"/>
                      </a:lnTo>
                      <a:lnTo>
                        <a:pt x="193" y="186"/>
                      </a:lnTo>
                      <a:lnTo>
                        <a:pt x="191" y="182"/>
                      </a:lnTo>
                      <a:lnTo>
                        <a:pt x="189" y="179"/>
                      </a:lnTo>
                      <a:lnTo>
                        <a:pt x="186" y="177"/>
                      </a:lnTo>
                      <a:lnTo>
                        <a:pt x="182" y="173"/>
                      </a:lnTo>
                      <a:lnTo>
                        <a:pt x="178" y="171"/>
                      </a:lnTo>
                      <a:lnTo>
                        <a:pt x="175" y="172"/>
                      </a:lnTo>
                      <a:lnTo>
                        <a:pt x="171" y="173"/>
                      </a:lnTo>
                      <a:lnTo>
                        <a:pt x="166" y="173"/>
                      </a:lnTo>
                      <a:lnTo>
                        <a:pt x="163" y="171"/>
                      </a:lnTo>
                      <a:lnTo>
                        <a:pt x="159" y="166"/>
                      </a:lnTo>
                      <a:lnTo>
                        <a:pt x="157" y="160"/>
                      </a:lnTo>
                      <a:lnTo>
                        <a:pt x="157" y="156"/>
                      </a:lnTo>
                      <a:lnTo>
                        <a:pt x="157" y="152"/>
                      </a:lnTo>
                      <a:lnTo>
                        <a:pt x="158" y="150"/>
                      </a:lnTo>
                      <a:lnTo>
                        <a:pt x="159" y="148"/>
                      </a:lnTo>
                      <a:lnTo>
                        <a:pt x="161" y="147"/>
                      </a:lnTo>
                      <a:lnTo>
                        <a:pt x="163" y="144"/>
                      </a:lnTo>
                      <a:lnTo>
                        <a:pt x="166" y="141"/>
                      </a:lnTo>
                      <a:lnTo>
                        <a:pt x="171" y="139"/>
                      </a:lnTo>
                      <a:lnTo>
                        <a:pt x="174" y="137"/>
                      </a:lnTo>
                      <a:lnTo>
                        <a:pt x="178" y="137"/>
                      </a:lnTo>
                      <a:lnTo>
                        <a:pt x="182" y="118"/>
                      </a:lnTo>
                      <a:lnTo>
                        <a:pt x="181" y="99"/>
                      </a:lnTo>
                      <a:lnTo>
                        <a:pt x="176" y="81"/>
                      </a:lnTo>
                      <a:lnTo>
                        <a:pt x="166" y="65"/>
                      </a:lnTo>
                      <a:lnTo>
                        <a:pt x="151" y="50"/>
                      </a:lnTo>
                      <a:lnTo>
                        <a:pt x="131" y="38"/>
                      </a:lnTo>
                      <a:lnTo>
                        <a:pt x="107" y="28"/>
                      </a:lnTo>
                      <a:lnTo>
                        <a:pt x="78" y="22"/>
                      </a:lnTo>
                      <a:lnTo>
                        <a:pt x="67" y="20"/>
                      </a:lnTo>
                      <a:lnTo>
                        <a:pt x="55" y="18"/>
                      </a:lnTo>
                      <a:lnTo>
                        <a:pt x="44" y="14"/>
                      </a:lnTo>
                      <a:lnTo>
                        <a:pt x="32" y="11"/>
                      </a:lnTo>
                      <a:lnTo>
                        <a:pt x="22" y="8"/>
                      </a:lnTo>
                      <a:lnTo>
                        <a:pt x="13" y="5"/>
                      </a:lnTo>
                      <a:lnTo>
                        <a:pt x="6" y="3"/>
                      </a:lnTo>
                      <a:lnTo>
                        <a:pt x="0" y="0"/>
                      </a:lnTo>
                      <a:lnTo>
                        <a:pt x="7" y="9"/>
                      </a:lnTo>
                      <a:lnTo>
                        <a:pt x="13" y="21"/>
                      </a:lnTo>
                      <a:lnTo>
                        <a:pt x="19" y="34"/>
                      </a:lnTo>
                      <a:lnTo>
                        <a:pt x="23" y="46"/>
                      </a:lnTo>
                      <a:lnTo>
                        <a:pt x="27" y="60"/>
                      </a:lnTo>
                      <a:lnTo>
                        <a:pt x="31" y="74"/>
                      </a:lnTo>
                      <a:lnTo>
                        <a:pt x="35" y="86"/>
                      </a:lnTo>
                      <a:lnTo>
                        <a:pt x="37" y="97"/>
                      </a:lnTo>
                      <a:lnTo>
                        <a:pt x="40" y="110"/>
                      </a:lnTo>
                      <a:lnTo>
                        <a:pt x="45" y="125"/>
                      </a:lnTo>
                      <a:lnTo>
                        <a:pt x="53" y="141"/>
                      </a:lnTo>
                      <a:lnTo>
                        <a:pt x="64" y="157"/>
                      </a:lnTo>
                      <a:lnTo>
                        <a:pt x="77" y="172"/>
                      </a:lnTo>
                      <a:lnTo>
                        <a:pt x="96" y="185"/>
                      </a:lnTo>
                      <a:lnTo>
                        <a:pt x="119" y="193"/>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7" name="Freeform 318">
                  <a:extLst>
                    <a:ext uri="{FF2B5EF4-FFF2-40B4-BE49-F238E27FC236}">
                      <a16:creationId xmlns:a16="http://schemas.microsoft.com/office/drawing/2014/main" id="{9170512F-1E03-40C7-AB6B-504382D97422}"/>
                    </a:ext>
                  </a:extLst>
                </p:cNvPr>
                <p:cNvSpPr>
                  <a:spLocks/>
                </p:cNvSpPr>
                <p:nvPr/>
              </p:nvSpPr>
              <p:spPr bwMode="auto">
                <a:xfrm>
                  <a:off x="116" y="308"/>
                  <a:ext cx="10" cy="11"/>
                </a:xfrm>
                <a:custGeom>
                  <a:avLst/>
                  <a:gdLst>
                    <a:gd name="T0" fmla="*/ 0 w 20"/>
                    <a:gd name="T1" fmla="*/ 4 h 21"/>
                    <a:gd name="T2" fmla="*/ 1 w 20"/>
                    <a:gd name="T3" fmla="*/ 2 h 21"/>
                    <a:gd name="T4" fmla="*/ 2 w 20"/>
                    <a:gd name="T5" fmla="*/ 1 h 21"/>
                    <a:gd name="T6" fmla="*/ 4 w 20"/>
                    <a:gd name="T7" fmla="*/ 0 h 21"/>
                    <a:gd name="T8" fmla="*/ 6 w 20"/>
                    <a:gd name="T9" fmla="*/ 0 h 21"/>
                    <a:gd name="T10" fmla="*/ 7 w 20"/>
                    <a:gd name="T11" fmla="*/ 1 h 21"/>
                    <a:gd name="T12" fmla="*/ 9 w 20"/>
                    <a:gd name="T13" fmla="*/ 2 h 21"/>
                    <a:gd name="T14" fmla="*/ 10 w 20"/>
                    <a:gd name="T15" fmla="*/ 3 h 21"/>
                    <a:gd name="T16" fmla="*/ 10 w 20"/>
                    <a:gd name="T17" fmla="*/ 5 h 21"/>
                    <a:gd name="T18" fmla="*/ 10 w 20"/>
                    <a:gd name="T19" fmla="*/ 8 h 21"/>
                    <a:gd name="T20" fmla="*/ 9 w 20"/>
                    <a:gd name="T21" fmla="*/ 9 h 21"/>
                    <a:gd name="T22" fmla="*/ 7 w 20"/>
                    <a:gd name="T23" fmla="*/ 10 h 21"/>
                    <a:gd name="T24" fmla="*/ 6 w 20"/>
                    <a:gd name="T25" fmla="*/ 11 h 21"/>
                    <a:gd name="T26" fmla="*/ 5 w 20"/>
                    <a:gd name="T27" fmla="*/ 10 h 21"/>
                    <a:gd name="T28" fmla="*/ 2 w 20"/>
                    <a:gd name="T29" fmla="*/ 8 h 21"/>
                    <a:gd name="T30" fmla="*/ 1 w 20"/>
                    <a:gd name="T31" fmla="*/ 6 h 21"/>
                    <a:gd name="T32" fmla="*/ 0 w 20"/>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1">
                      <a:moveTo>
                        <a:pt x="0" y="8"/>
                      </a:moveTo>
                      <a:lnTo>
                        <a:pt x="2" y="3"/>
                      </a:lnTo>
                      <a:lnTo>
                        <a:pt x="4" y="1"/>
                      </a:lnTo>
                      <a:lnTo>
                        <a:pt x="7" y="0"/>
                      </a:lnTo>
                      <a:lnTo>
                        <a:pt x="11" y="0"/>
                      </a:lnTo>
                      <a:lnTo>
                        <a:pt x="14" y="1"/>
                      </a:lnTo>
                      <a:lnTo>
                        <a:pt x="18" y="3"/>
                      </a:lnTo>
                      <a:lnTo>
                        <a:pt x="19" y="6"/>
                      </a:lnTo>
                      <a:lnTo>
                        <a:pt x="20" y="10"/>
                      </a:lnTo>
                      <a:lnTo>
                        <a:pt x="19" y="15"/>
                      </a:lnTo>
                      <a:lnTo>
                        <a:pt x="18" y="17"/>
                      </a:lnTo>
                      <a:lnTo>
                        <a:pt x="14" y="19"/>
                      </a:lnTo>
                      <a:lnTo>
                        <a:pt x="12" y="21"/>
                      </a:lnTo>
                      <a:lnTo>
                        <a:pt x="9" y="19"/>
                      </a:lnTo>
                      <a:lnTo>
                        <a:pt x="4" y="16"/>
                      </a:lnTo>
                      <a:lnTo>
                        <a:pt x="2" y="12"/>
                      </a:lnTo>
                      <a:lnTo>
                        <a:pt x="0" y="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8" name="Freeform 319">
                  <a:extLst>
                    <a:ext uri="{FF2B5EF4-FFF2-40B4-BE49-F238E27FC236}">
                      <a16:creationId xmlns:a16="http://schemas.microsoft.com/office/drawing/2014/main" id="{1D7E2A00-28D2-4F50-9B0B-A8D7D0FC57F8}"/>
                    </a:ext>
                  </a:extLst>
                </p:cNvPr>
                <p:cNvSpPr>
                  <a:spLocks/>
                </p:cNvSpPr>
                <p:nvPr/>
              </p:nvSpPr>
              <p:spPr bwMode="auto">
                <a:xfrm>
                  <a:off x="136" y="322"/>
                  <a:ext cx="11" cy="11"/>
                </a:xfrm>
                <a:custGeom>
                  <a:avLst/>
                  <a:gdLst>
                    <a:gd name="T0" fmla="*/ 1 w 22"/>
                    <a:gd name="T1" fmla="*/ 2 h 22"/>
                    <a:gd name="T2" fmla="*/ 3 w 22"/>
                    <a:gd name="T3" fmla="*/ 0 h 22"/>
                    <a:gd name="T4" fmla="*/ 6 w 22"/>
                    <a:gd name="T5" fmla="*/ 0 h 22"/>
                    <a:gd name="T6" fmla="*/ 8 w 22"/>
                    <a:gd name="T7" fmla="*/ 1 h 22"/>
                    <a:gd name="T8" fmla="*/ 10 w 22"/>
                    <a:gd name="T9" fmla="*/ 2 h 22"/>
                    <a:gd name="T10" fmla="*/ 11 w 22"/>
                    <a:gd name="T11" fmla="*/ 4 h 22"/>
                    <a:gd name="T12" fmla="*/ 11 w 22"/>
                    <a:gd name="T13" fmla="*/ 6 h 22"/>
                    <a:gd name="T14" fmla="*/ 11 w 22"/>
                    <a:gd name="T15" fmla="*/ 9 h 22"/>
                    <a:gd name="T16" fmla="*/ 11 w 22"/>
                    <a:gd name="T17" fmla="*/ 10 h 22"/>
                    <a:gd name="T18" fmla="*/ 9 w 22"/>
                    <a:gd name="T19" fmla="*/ 11 h 22"/>
                    <a:gd name="T20" fmla="*/ 6 w 22"/>
                    <a:gd name="T21" fmla="*/ 11 h 22"/>
                    <a:gd name="T22" fmla="*/ 4 w 22"/>
                    <a:gd name="T23" fmla="*/ 10 h 22"/>
                    <a:gd name="T24" fmla="*/ 2 w 22"/>
                    <a:gd name="T25" fmla="*/ 9 h 22"/>
                    <a:gd name="T26" fmla="*/ 1 w 22"/>
                    <a:gd name="T27" fmla="*/ 7 h 22"/>
                    <a:gd name="T28" fmla="*/ 0 w 22"/>
                    <a:gd name="T29" fmla="*/ 5 h 22"/>
                    <a:gd name="T30" fmla="*/ 0 w 22"/>
                    <a:gd name="T31" fmla="*/ 3 h 22"/>
                    <a:gd name="T32" fmla="*/ 1 w 22"/>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2" y="3"/>
                      </a:moveTo>
                      <a:lnTo>
                        <a:pt x="6" y="0"/>
                      </a:lnTo>
                      <a:lnTo>
                        <a:pt x="11" y="0"/>
                      </a:lnTo>
                      <a:lnTo>
                        <a:pt x="16" y="2"/>
                      </a:lnTo>
                      <a:lnTo>
                        <a:pt x="19" y="4"/>
                      </a:lnTo>
                      <a:lnTo>
                        <a:pt x="22" y="7"/>
                      </a:lnTo>
                      <a:lnTo>
                        <a:pt x="22" y="12"/>
                      </a:lnTo>
                      <a:lnTo>
                        <a:pt x="22" y="17"/>
                      </a:lnTo>
                      <a:lnTo>
                        <a:pt x="21" y="20"/>
                      </a:lnTo>
                      <a:lnTo>
                        <a:pt x="17" y="22"/>
                      </a:lnTo>
                      <a:lnTo>
                        <a:pt x="11" y="22"/>
                      </a:lnTo>
                      <a:lnTo>
                        <a:pt x="7" y="20"/>
                      </a:lnTo>
                      <a:lnTo>
                        <a:pt x="3" y="18"/>
                      </a:lnTo>
                      <a:lnTo>
                        <a:pt x="1" y="14"/>
                      </a:lnTo>
                      <a:lnTo>
                        <a:pt x="0" y="10"/>
                      </a:lnTo>
                      <a:lnTo>
                        <a:pt x="0" y="6"/>
                      </a:lnTo>
                      <a:lnTo>
                        <a:pt x="2"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9" name="Freeform 320">
                  <a:extLst>
                    <a:ext uri="{FF2B5EF4-FFF2-40B4-BE49-F238E27FC236}">
                      <a16:creationId xmlns:a16="http://schemas.microsoft.com/office/drawing/2014/main" id="{EFE5C882-AF15-46FB-957D-A29CAEC555CB}"/>
                    </a:ext>
                  </a:extLst>
                </p:cNvPr>
                <p:cNvSpPr>
                  <a:spLocks/>
                </p:cNvSpPr>
                <p:nvPr/>
              </p:nvSpPr>
              <p:spPr bwMode="auto">
                <a:xfrm>
                  <a:off x="112" y="335"/>
                  <a:ext cx="10" cy="11"/>
                </a:xfrm>
                <a:custGeom>
                  <a:avLst/>
                  <a:gdLst>
                    <a:gd name="T0" fmla="*/ 1 w 21"/>
                    <a:gd name="T1" fmla="*/ 2 h 22"/>
                    <a:gd name="T2" fmla="*/ 2 w 21"/>
                    <a:gd name="T3" fmla="*/ 1 h 22"/>
                    <a:gd name="T4" fmla="*/ 5 w 21"/>
                    <a:gd name="T5" fmla="*/ 0 h 22"/>
                    <a:gd name="T6" fmla="*/ 7 w 21"/>
                    <a:gd name="T7" fmla="*/ 0 h 22"/>
                    <a:gd name="T8" fmla="*/ 9 w 21"/>
                    <a:gd name="T9" fmla="*/ 1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4"/>
                      </a:moveTo>
                      <a:lnTo>
                        <a:pt x="5" y="2"/>
                      </a:lnTo>
                      <a:lnTo>
                        <a:pt x="10" y="0"/>
                      </a:lnTo>
                      <a:lnTo>
                        <a:pt x="14" y="0"/>
                      </a:lnTo>
                      <a:lnTo>
                        <a:pt x="19" y="2"/>
                      </a:lnTo>
                      <a:lnTo>
                        <a:pt x="21" y="7"/>
                      </a:lnTo>
                      <a:lnTo>
                        <a:pt x="21" y="11"/>
                      </a:lnTo>
                      <a:lnTo>
                        <a:pt x="20" y="16"/>
                      </a:lnTo>
                      <a:lnTo>
                        <a:pt x="18" y="19"/>
                      </a:lnTo>
                      <a:lnTo>
                        <a:pt x="14" y="21"/>
                      </a:lnTo>
                      <a:lnTo>
                        <a:pt x="11" y="22"/>
                      </a:lnTo>
                      <a:lnTo>
                        <a:pt x="6" y="22"/>
                      </a:lnTo>
                      <a:lnTo>
                        <a:pt x="3" y="19"/>
                      </a:lnTo>
                      <a:lnTo>
                        <a:pt x="0" y="16"/>
                      </a:lnTo>
                      <a:lnTo>
                        <a:pt x="0" y="11"/>
                      </a:lnTo>
                      <a:lnTo>
                        <a:pt x="2" y="8"/>
                      </a:lnTo>
                      <a:lnTo>
                        <a:pt x="3"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40" name="Freeform 321">
                  <a:extLst>
                    <a:ext uri="{FF2B5EF4-FFF2-40B4-BE49-F238E27FC236}">
                      <a16:creationId xmlns:a16="http://schemas.microsoft.com/office/drawing/2014/main" id="{55F70809-5CD7-42DD-9F1F-E6F683CD07DD}"/>
                    </a:ext>
                  </a:extLst>
                </p:cNvPr>
                <p:cNvSpPr>
                  <a:spLocks/>
                </p:cNvSpPr>
                <p:nvPr/>
              </p:nvSpPr>
              <p:spPr bwMode="auto">
                <a:xfrm>
                  <a:off x="94" y="322"/>
                  <a:ext cx="11" cy="11"/>
                </a:xfrm>
                <a:custGeom>
                  <a:avLst/>
                  <a:gdLst>
                    <a:gd name="T0" fmla="*/ 2 w 22"/>
                    <a:gd name="T1" fmla="*/ 1 h 22"/>
                    <a:gd name="T2" fmla="*/ 1 w 22"/>
                    <a:gd name="T3" fmla="*/ 3 h 22"/>
                    <a:gd name="T4" fmla="*/ 0 w 22"/>
                    <a:gd name="T5" fmla="*/ 5 h 22"/>
                    <a:gd name="T6" fmla="*/ 0 w 22"/>
                    <a:gd name="T7" fmla="*/ 7 h 22"/>
                    <a:gd name="T8" fmla="*/ 1 w 22"/>
                    <a:gd name="T9" fmla="*/ 9 h 22"/>
                    <a:gd name="T10" fmla="*/ 2 w 22"/>
                    <a:gd name="T11" fmla="*/ 10 h 22"/>
                    <a:gd name="T12" fmla="*/ 5 w 22"/>
                    <a:gd name="T13" fmla="*/ 11 h 22"/>
                    <a:gd name="T14" fmla="*/ 8 w 22"/>
                    <a:gd name="T15" fmla="*/ 11 h 22"/>
                    <a:gd name="T16" fmla="*/ 9 w 22"/>
                    <a:gd name="T17" fmla="*/ 10 h 22"/>
                    <a:gd name="T18" fmla="*/ 11 w 22"/>
                    <a:gd name="T19" fmla="*/ 8 h 22"/>
                    <a:gd name="T20" fmla="*/ 11 w 22"/>
                    <a:gd name="T21" fmla="*/ 7 h 22"/>
                    <a:gd name="T22" fmla="*/ 11 w 22"/>
                    <a:gd name="T23" fmla="*/ 5 h 22"/>
                    <a:gd name="T24" fmla="*/ 11 w 22"/>
                    <a:gd name="T25" fmla="*/ 3 h 22"/>
                    <a:gd name="T26" fmla="*/ 9 w 22"/>
                    <a:gd name="T27" fmla="*/ 2 h 22"/>
                    <a:gd name="T28" fmla="*/ 7 w 22"/>
                    <a:gd name="T29" fmla="*/ 1 h 22"/>
                    <a:gd name="T30" fmla="*/ 4 w 22"/>
                    <a:gd name="T31" fmla="*/ 0 h 22"/>
                    <a:gd name="T32" fmla="*/ 2 w 22"/>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3" y="1"/>
                      </a:moveTo>
                      <a:lnTo>
                        <a:pt x="1" y="5"/>
                      </a:lnTo>
                      <a:lnTo>
                        <a:pt x="0" y="10"/>
                      </a:lnTo>
                      <a:lnTo>
                        <a:pt x="0" y="14"/>
                      </a:lnTo>
                      <a:lnTo>
                        <a:pt x="1" y="18"/>
                      </a:lnTo>
                      <a:lnTo>
                        <a:pt x="4" y="20"/>
                      </a:lnTo>
                      <a:lnTo>
                        <a:pt x="10" y="22"/>
                      </a:lnTo>
                      <a:lnTo>
                        <a:pt x="15" y="22"/>
                      </a:lnTo>
                      <a:lnTo>
                        <a:pt x="18" y="20"/>
                      </a:lnTo>
                      <a:lnTo>
                        <a:pt x="21" y="16"/>
                      </a:lnTo>
                      <a:lnTo>
                        <a:pt x="22" y="13"/>
                      </a:lnTo>
                      <a:lnTo>
                        <a:pt x="22" y="10"/>
                      </a:lnTo>
                      <a:lnTo>
                        <a:pt x="21" y="6"/>
                      </a:lnTo>
                      <a:lnTo>
                        <a:pt x="17" y="4"/>
                      </a:lnTo>
                      <a:lnTo>
                        <a:pt x="13" y="1"/>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41" name="Freeform 322">
                  <a:extLst>
                    <a:ext uri="{FF2B5EF4-FFF2-40B4-BE49-F238E27FC236}">
                      <a16:creationId xmlns:a16="http://schemas.microsoft.com/office/drawing/2014/main" id="{CBD2C3A6-E54F-48AF-9A90-564F1DBF679E}"/>
                    </a:ext>
                  </a:extLst>
                </p:cNvPr>
                <p:cNvSpPr>
                  <a:spLocks/>
                </p:cNvSpPr>
                <p:nvPr/>
              </p:nvSpPr>
              <p:spPr bwMode="auto">
                <a:xfrm>
                  <a:off x="88" y="342"/>
                  <a:ext cx="9" cy="10"/>
                </a:xfrm>
                <a:custGeom>
                  <a:avLst/>
                  <a:gdLst>
                    <a:gd name="T0" fmla="*/ 0 w 19"/>
                    <a:gd name="T1" fmla="*/ 6 h 19"/>
                    <a:gd name="T2" fmla="*/ 0 w 19"/>
                    <a:gd name="T3" fmla="*/ 5 h 19"/>
                    <a:gd name="T4" fmla="*/ 0 w 19"/>
                    <a:gd name="T5" fmla="*/ 3 h 19"/>
                    <a:gd name="T6" fmla="*/ 1 w 19"/>
                    <a:gd name="T7" fmla="*/ 2 h 19"/>
                    <a:gd name="T8" fmla="*/ 3 w 19"/>
                    <a:gd name="T9" fmla="*/ 1 h 19"/>
                    <a:gd name="T10" fmla="*/ 6 w 19"/>
                    <a:gd name="T11" fmla="*/ 0 h 19"/>
                    <a:gd name="T12" fmla="*/ 7 w 19"/>
                    <a:gd name="T13" fmla="*/ 1 h 19"/>
                    <a:gd name="T14" fmla="*/ 8 w 19"/>
                    <a:gd name="T15" fmla="*/ 2 h 19"/>
                    <a:gd name="T16" fmla="*/ 9 w 19"/>
                    <a:gd name="T17" fmla="*/ 4 h 19"/>
                    <a:gd name="T18" fmla="*/ 9 w 19"/>
                    <a:gd name="T19" fmla="*/ 5 h 19"/>
                    <a:gd name="T20" fmla="*/ 8 w 19"/>
                    <a:gd name="T21" fmla="*/ 8 h 19"/>
                    <a:gd name="T22" fmla="*/ 7 w 19"/>
                    <a:gd name="T23" fmla="*/ 9 h 19"/>
                    <a:gd name="T24" fmla="*/ 6 w 19"/>
                    <a:gd name="T25" fmla="*/ 10 h 19"/>
                    <a:gd name="T26" fmla="*/ 4 w 19"/>
                    <a:gd name="T27" fmla="*/ 10 h 19"/>
                    <a:gd name="T28" fmla="*/ 2 w 19"/>
                    <a:gd name="T29" fmla="*/ 9 h 19"/>
                    <a:gd name="T30" fmla="*/ 0 w 19"/>
                    <a:gd name="T31" fmla="*/ 8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2"/>
                      </a:moveTo>
                      <a:lnTo>
                        <a:pt x="0" y="9"/>
                      </a:lnTo>
                      <a:lnTo>
                        <a:pt x="0" y="5"/>
                      </a:lnTo>
                      <a:lnTo>
                        <a:pt x="3" y="3"/>
                      </a:lnTo>
                      <a:lnTo>
                        <a:pt x="6" y="1"/>
                      </a:lnTo>
                      <a:lnTo>
                        <a:pt x="12" y="0"/>
                      </a:lnTo>
                      <a:lnTo>
                        <a:pt x="15" y="1"/>
                      </a:lnTo>
                      <a:lnTo>
                        <a:pt x="17" y="3"/>
                      </a:lnTo>
                      <a:lnTo>
                        <a:pt x="19" y="7"/>
                      </a:lnTo>
                      <a:lnTo>
                        <a:pt x="19" y="10"/>
                      </a:lnTo>
                      <a:lnTo>
                        <a:pt x="17" y="15"/>
                      </a:lnTo>
                      <a:lnTo>
                        <a:pt x="14" y="17"/>
                      </a:lnTo>
                      <a:lnTo>
                        <a:pt x="12" y="19"/>
                      </a:lnTo>
                      <a:lnTo>
                        <a:pt x="8" y="19"/>
                      </a:lnTo>
                      <a:lnTo>
                        <a:pt x="5" y="17"/>
                      </a:lnTo>
                      <a:lnTo>
                        <a:pt x="1" y="15"/>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42" name="Freeform 323">
                  <a:extLst>
                    <a:ext uri="{FF2B5EF4-FFF2-40B4-BE49-F238E27FC236}">
                      <a16:creationId xmlns:a16="http://schemas.microsoft.com/office/drawing/2014/main" id="{7CBDECE1-E06E-4B6C-ABC3-56C8D7BB23D8}"/>
                    </a:ext>
                  </a:extLst>
                </p:cNvPr>
                <p:cNvSpPr>
                  <a:spLocks/>
                </p:cNvSpPr>
                <p:nvPr/>
              </p:nvSpPr>
              <p:spPr bwMode="auto">
                <a:xfrm>
                  <a:off x="105" y="357"/>
                  <a:ext cx="8" cy="11"/>
                </a:xfrm>
                <a:custGeom>
                  <a:avLst/>
                  <a:gdLst>
                    <a:gd name="T0" fmla="*/ 3 w 16"/>
                    <a:gd name="T1" fmla="*/ 11 h 22"/>
                    <a:gd name="T2" fmla="*/ 1 w 16"/>
                    <a:gd name="T3" fmla="*/ 10 h 22"/>
                    <a:gd name="T4" fmla="*/ 0 w 16"/>
                    <a:gd name="T5" fmla="*/ 9 h 22"/>
                    <a:gd name="T6" fmla="*/ 0 w 16"/>
                    <a:gd name="T7" fmla="*/ 8 h 22"/>
                    <a:gd name="T8" fmla="*/ 0 w 16"/>
                    <a:gd name="T9" fmla="*/ 5 h 22"/>
                    <a:gd name="T10" fmla="*/ 1 w 16"/>
                    <a:gd name="T11" fmla="*/ 4 h 22"/>
                    <a:gd name="T12" fmla="*/ 2 w 16"/>
                    <a:gd name="T13" fmla="*/ 2 h 22"/>
                    <a:gd name="T14" fmla="*/ 4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9 h 22"/>
                    <a:gd name="T30" fmla="*/ 5 w 16"/>
                    <a:gd name="T31" fmla="*/ 10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0"/>
                      </a:lnTo>
                      <a:lnTo>
                        <a:pt x="0" y="18"/>
                      </a:lnTo>
                      <a:lnTo>
                        <a:pt x="0" y="15"/>
                      </a:lnTo>
                      <a:lnTo>
                        <a:pt x="0" y="10"/>
                      </a:lnTo>
                      <a:lnTo>
                        <a:pt x="1" y="7"/>
                      </a:lnTo>
                      <a:lnTo>
                        <a:pt x="3" y="3"/>
                      </a:lnTo>
                      <a:lnTo>
                        <a:pt x="7" y="1"/>
                      </a:lnTo>
                      <a:lnTo>
                        <a:pt x="10" y="0"/>
                      </a:lnTo>
                      <a:lnTo>
                        <a:pt x="12" y="1"/>
                      </a:lnTo>
                      <a:lnTo>
                        <a:pt x="15" y="3"/>
                      </a:lnTo>
                      <a:lnTo>
                        <a:pt x="16" y="8"/>
                      </a:lnTo>
                      <a:lnTo>
                        <a:pt x="16" y="11"/>
                      </a:lnTo>
                      <a:lnTo>
                        <a:pt x="15" y="15"/>
                      </a:lnTo>
                      <a:lnTo>
                        <a:pt x="12" y="18"/>
                      </a:lnTo>
                      <a:lnTo>
                        <a:pt x="10" y="20"/>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43" name="Freeform 324">
                  <a:extLst>
                    <a:ext uri="{FF2B5EF4-FFF2-40B4-BE49-F238E27FC236}">
                      <a16:creationId xmlns:a16="http://schemas.microsoft.com/office/drawing/2014/main" id="{9BCD93CB-AFD9-4AEB-901E-69207C805A8B}"/>
                    </a:ext>
                  </a:extLst>
                </p:cNvPr>
                <p:cNvSpPr>
                  <a:spLocks/>
                </p:cNvSpPr>
                <p:nvPr/>
              </p:nvSpPr>
              <p:spPr bwMode="auto">
                <a:xfrm>
                  <a:off x="119" y="346"/>
                  <a:ext cx="10" cy="13"/>
                </a:xfrm>
                <a:custGeom>
                  <a:avLst/>
                  <a:gdLst>
                    <a:gd name="T0" fmla="*/ 1 w 20"/>
                    <a:gd name="T1" fmla="*/ 7 h 25"/>
                    <a:gd name="T2" fmla="*/ 2 w 20"/>
                    <a:gd name="T3" fmla="*/ 5 h 25"/>
                    <a:gd name="T4" fmla="*/ 3 w 20"/>
                    <a:gd name="T5" fmla="*/ 3 h 25"/>
                    <a:gd name="T6" fmla="*/ 4 w 20"/>
                    <a:gd name="T7" fmla="*/ 1 h 25"/>
                    <a:gd name="T8" fmla="*/ 7 w 20"/>
                    <a:gd name="T9" fmla="*/ 0 h 25"/>
                    <a:gd name="T10" fmla="*/ 9 w 20"/>
                    <a:gd name="T11" fmla="*/ 1 h 25"/>
                    <a:gd name="T12" fmla="*/ 10 w 20"/>
                    <a:gd name="T13" fmla="*/ 3 h 25"/>
                    <a:gd name="T14" fmla="*/ 10 w 20"/>
                    <a:gd name="T15" fmla="*/ 4 h 25"/>
                    <a:gd name="T16" fmla="*/ 10 w 20"/>
                    <a:gd name="T17" fmla="*/ 7 h 25"/>
                    <a:gd name="T18" fmla="*/ 9 w 20"/>
                    <a:gd name="T19" fmla="*/ 9 h 25"/>
                    <a:gd name="T20" fmla="*/ 8 w 20"/>
                    <a:gd name="T21" fmla="*/ 11 h 25"/>
                    <a:gd name="T22" fmla="*/ 6 w 20"/>
                    <a:gd name="T23" fmla="*/ 12 h 25"/>
                    <a:gd name="T24" fmla="*/ 4 w 20"/>
                    <a:gd name="T25" fmla="*/ 13 h 25"/>
                    <a:gd name="T26" fmla="*/ 2 w 20"/>
                    <a:gd name="T27" fmla="*/ 12 h 25"/>
                    <a:gd name="T28" fmla="*/ 1 w 20"/>
                    <a:gd name="T29" fmla="*/ 11 h 25"/>
                    <a:gd name="T30" fmla="*/ 0 w 20"/>
                    <a:gd name="T31" fmla="*/ 9 h 25"/>
                    <a:gd name="T32" fmla="*/ 1 w 20"/>
                    <a:gd name="T33" fmla="*/ 7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5">
                      <a:moveTo>
                        <a:pt x="2" y="14"/>
                      </a:moveTo>
                      <a:lnTo>
                        <a:pt x="4" y="9"/>
                      </a:lnTo>
                      <a:lnTo>
                        <a:pt x="6" y="5"/>
                      </a:lnTo>
                      <a:lnTo>
                        <a:pt x="8" y="1"/>
                      </a:lnTo>
                      <a:lnTo>
                        <a:pt x="13" y="0"/>
                      </a:lnTo>
                      <a:lnTo>
                        <a:pt x="18" y="1"/>
                      </a:lnTo>
                      <a:lnTo>
                        <a:pt x="20" y="5"/>
                      </a:lnTo>
                      <a:lnTo>
                        <a:pt x="20" y="8"/>
                      </a:lnTo>
                      <a:lnTo>
                        <a:pt x="20" y="13"/>
                      </a:lnTo>
                      <a:lnTo>
                        <a:pt x="18" y="17"/>
                      </a:lnTo>
                      <a:lnTo>
                        <a:pt x="15" y="21"/>
                      </a:lnTo>
                      <a:lnTo>
                        <a:pt x="11" y="24"/>
                      </a:lnTo>
                      <a:lnTo>
                        <a:pt x="7" y="25"/>
                      </a:lnTo>
                      <a:lnTo>
                        <a:pt x="4" y="24"/>
                      </a:lnTo>
                      <a:lnTo>
                        <a:pt x="2" y="21"/>
                      </a:lnTo>
                      <a:lnTo>
                        <a:pt x="0" y="17"/>
                      </a:lnTo>
                      <a:lnTo>
                        <a:pt x="2"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44" name="Freeform 325">
                  <a:extLst>
                    <a:ext uri="{FF2B5EF4-FFF2-40B4-BE49-F238E27FC236}">
                      <a16:creationId xmlns:a16="http://schemas.microsoft.com/office/drawing/2014/main" id="{FA85CC30-C40C-4ACD-823F-5C61DBC97CE0}"/>
                    </a:ext>
                  </a:extLst>
                </p:cNvPr>
                <p:cNvSpPr>
                  <a:spLocks/>
                </p:cNvSpPr>
                <p:nvPr/>
              </p:nvSpPr>
              <p:spPr bwMode="auto">
                <a:xfrm>
                  <a:off x="132" y="349"/>
                  <a:ext cx="10" cy="10"/>
                </a:xfrm>
                <a:custGeom>
                  <a:avLst/>
                  <a:gdLst>
                    <a:gd name="T0" fmla="*/ 8 w 19"/>
                    <a:gd name="T1" fmla="*/ 1 h 19"/>
                    <a:gd name="T2" fmla="*/ 9 w 19"/>
                    <a:gd name="T3" fmla="*/ 2 h 19"/>
                    <a:gd name="T4" fmla="*/ 9 w 19"/>
                    <a:gd name="T5" fmla="*/ 4 h 19"/>
                    <a:gd name="T6" fmla="*/ 10 w 19"/>
                    <a:gd name="T7" fmla="*/ 5 h 19"/>
                    <a:gd name="T8" fmla="*/ 9 w 19"/>
                    <a:gd name="T9" fmla="*/ 6 h 19"/>
                    <a:gd name="T10" fmla="*/ 8 w 19"/>
                    <a:gd name="T11" fmla="*/ 8 h 19"/>
                    <a:gd name="T12" fmla="*/ 7 w 19"/>
                    <a:gd name="T13" fmla="*/ 9 h 19"/>
                    <a:gd name="T14" fmla="*/ 5 w 19"/>
                    <a:gd name="T15" fmla="*/ 10 h 19"/>
                    <a:gd name="T16" fmla="*/ 3 w 19"/>
                    <a:gd name="T17" fmla="*/ 10 h 19"/>
                    <a:gd name="T18" fmla="*/ 2 w 19"/>
                    <a:gd name="T19" fmla="*/ 9 h 19"/>
                    <a:gd name="T20" fmla="*/ 1 w 19"/>
                    <a:gd name="T21" fmla="*/ 8 h 19"/>
                    <a:gd name="T22" fmla="*/ 0 w 19"/>
                    <a:gd name="T23" fmla="*/ 6 h 19"/>
                    <a:gd name="T24" fmla="*/ 0 w 19"/>
                    <a:gd name="T25" fmla="*/ 4 h 19"/>
                    <a:gd name="T26" fmla="*/ 1 w 19"/>
                    <a:gd name="T27" fmla="*/ 2 h 19"/>
                    <a:gd name="T28" fmla="*/ 3 w 19"/>
                    <a:gd name="T29" fmla="*/ 1 h 19"/>
                    <a:gd name="T30" fmla="*/ 5 w 19"/>
                    <a:gd name="T31" fmla="*/ 0 h 19"/>
                    <a:gd name="T32" fmla="*/ 8 w 19"/>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3"/>
                      </a:lnTo>
                      <a:lnTo>
                        <a:pt x="18" y="7"/>
                      </a:lnTo>
                      <a:lnTo>
                        <a:pt x="19" y="9"/>
                      </a:lnTo>
                      <a:lnTo>
                        <a:pt x="18" y="12"/>
                      </a:lnTo>
                      <a:lnTo>
                        <a:pt x="15" y="16"/>
                      </a:lnTo>
                      <a:lnTo>
                        <a:pt x="13" y="18"/>
                      </a:lnTo>
                      <a:lnTo>
                        <a:pt x="9" y="19"/>
                      </a:lnTo>
                      <a:lnTo>
                        <a:pt x="6" y="19"/>
                      </a:lnTo>
                      <a:lnTo>
                        <a:pt x="3" y="18"/>
                      </a:lnTo>
                      <a:lnTo>
                        <a:pt x="1" y="15"/>
                      </a:lnTo>
                      <a:lnTo>
                        <a:pt x="0" y="11"/>
                      </a:lnTo>
                      <a:lnTo>
                        <a:pt x="0" y="8"/>
                      </a:lnTo>
                      <a:lnTo>
                        <a:pt x="2" y="3"/>
                      </a:lnTo>
                      <a:lnTo>
                        <a:pt x="6" y="1"/>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45" name="Freeform 326">
                  <a:extLst>
                    <a:ext uri="{FF2B5EF4-FFF2-40B4-BE49-F238E27FC236}">
                      <a16:creationId xmlns:a16="http://schemas.microsoft.com/office/drawing/2014/main" id="{3AEB989F-1195-4FA3-8BED-DA5C8C16A56C}"/>
                    </a:ext>
                  </a:extLst>
                </p:cNvPr>
                <p:cNvSpPr>
                  <a:spLocks/>
                </p:cNvSpPr>
                <p:nvPr/>
              </p:nvSpPr>
              <p:spPr bwMode="auto">
                <a:xfrm>
                  <a:off x="22" y="363"/>
                  <a:ext cx="82" cy="57"/>
                </a:xfrm>
                <a:custGeom>
                  <a:avLst/>
                  <a:gdLst>
                    <a:gd name="T0" fmla="*/ 80 w 163"/>
                    <a:gd name="T1" fmla="*/ 6 h 113"/>
                    <a:gd name="T2" fmla="*/ 78 w 163"/>
                    <a:gd name="T3" fmla="*/ 5 h 113"/>
                    <a:gd name="T4" fmla="*/ 78 w 163"/>
                    <a:gd name="T5" fmla="*/ 3 h 113"/>
                    <a:gd name="T6" fmla="*/ 74 w 163"/>
                    <a:gd name="T7" fmla="*/ 7 h 113"/>
                    <a:gd name="T8" fmla="*/ 66 w 163"/>
                    <a:gd name="T9" fmla="*/ 5 h 113"/>
                    <a:gd name="T10" fmla="*/ 49 w 163"/>
                    <a:gd name="T11" fmla="*/ 2 h 113"/>
                    <a:gd name="T12" fmla="*/ 35 w 163"/>
                    <a:gd name="T13" fmla="*/ 1 h 113"/>
                    <a:gd name="T14" fmla="*/ 33 w 163"/>
                    <a:gd name="T15" fmla="*/ 3 h 113"/>
                    <a:gd name="T16" fmla="*/ 44 w 163"/>
                    <a:gd name="T17" fmla="*/ 3 h 113"/>
                    <a:gd name="T18" fmla="*/ 59 w 163"/>
                    <a:gd name="T19" fmla="*/ 6 h 113"/>
                    <a:gd name="T20" fmla="*/ 69 w 163"/>
                    <a:gd name="T21" fmla="*/ 11 h 113"/>
                    <a:gd name="T22" fmla="*/ 68 w 163"/>
                    <a:gd name="T23" fmla="*/ 13 h 113"/>
                    <a:gd name="T24" fmla="*/ 61 w 163"/>
                    <a:gd name="T25" fmla="*/ 17 h 113"/>
                    <a:gd name="T26" fmla="*/ 54 w 163"/>
                    <a:gd name="T27" fmla="*/ 18 h 113"/>
                    <a:gd name="T28" fmla="*/ 42 w 163"/>
                    <a:gd name="T29" fmla="*/ 14 h 113"/>
                    <a:gd name="T30" fmla="*/ 28 w 163"/>
                    <a:gd name="T31" fmla="*/ 13 h 113"/>
                    <a:gd name="T32" fmla="*/ 21 w 163"/>
                    <a:gd name="T33" fmla="*/ 16 h 113"/>
                    <a:gd name="T34" fmla="*/ 25 w 163"/>
                    <a:gd name="T35" fmla="*/ 16 h 113"/>
                    <a:gd name="T36" fmla="*/ 32 w 163"/>
                    <a:gd name="T37" fmla="*/ 16 h 113"/>
                    <a:gd name="T38" fmla="*/ 40 w 163"/>
                    <a:gd name="T39" fmla="*/ 17 h 113"/>
                    <a:gd name="T40" fmla="*/ 50 w 163"/>
                    <a:gd name="T41" fmla="*/ 20 h 113"/>
                    <a:gd name="T42" fmla="*/ 51 w 163"/>
                    <a:gd name="T43" fmla="*/ 23 h 113"/>
                    <a:gd name="T44" fmla="*/ 39 w 163"/>
                    <a:gd name="T45" fmla="*/ 28 h 113"/>
                    <a:gd name="T46" fmla="*/ 28 w 163"/>
                    <a:gd name="T47" fmla="*/ 26 h 113"/>
                    <a:gd name="T48" fmla="*/ 18 w 163"/>
                    <a:gd name="T49" fmla="*/ 23 h 113"/>
                    <a:gd name="T50" fmla="*/ 21 w 163"/>
                    <a:gd name="T51" fmla="*/ 26 h 113"/>
                    <a:gd name="T52" fmla="*/ 31 w 163"/>
                    <a:gd name="T53" fmla="*/ 30 h 113"/>
                    <a:gd name="T54" fmla="*/ 20 w 163"/>
                    <a:gd name="T55" fmla="*/ 34 h 113"/>
                    <a:gd name="T56" fmla="*/ 7 w 163"/>
                    <a:gd name="T57" fmla="*/ 38 h 113"/>
                    <a:gd name="T58" fmla="*/ 0 w 163"/>
                    <a:gd name="T59" fmla="*/ 40 h 113"/>
                    <a:gd name="T60" fmla="*/ 4 w 163"/>
                    <a:gd name="T61" fmla="*/ 41 h 113"/>
                    <a:gd name="T62" fmla="*/ 15 w 163"/>
                    <a:gd name="T63" fmla="*/ 40 h 113"/>
                    <a:gd name="T64" fmla="*/ 28 w 163"/>
                    <a:gd name="T65" fmla="*/ 36 h 113"/>
                    <a:gd name="T66" fmla="*/ 34 w 163"/>
                    <a:gd name="T67" fmla="*/ 38 h 113"/>
                    <a:gd name="T68" fmla="*/ 28 w 163"/>
                    <a:gd name="T69" fmla="*/ 55 h 113"/>
                    <a:gd name="T70" fmla="*/ 29 w 163"/>
                    <a:gd name="T71" fmla="*/ 57 h 113"/>
                    <a:gd name="T72" fmla="*/ 36 w 163"/>
                    <a:gd name="T73" fmla="*/ 45 h 113"/>
                    <a:gd name="T74" fmla="*/ 42 w 163"/>
                    <a:gd name="T75" fmla="*/ 33 h 113"/>
                    <a:gd name="T76" fmla="*/ 50 w 163"/>
                    <a:gd name="T77" fmla="*/ 30 h 113"/>
                    <a:gd name="T78" fmla="*/ 57 w 163"/>
                    <a:gd name="T79" fmla="*/ 26 h 113"/>
                    <a:gd name="T80" fmla="*/ 58 w 163"/>
                    <a:gd name="T81" fmla="*/ 38 h 113"/>
                    <a:gd name="T82" fmla="*/ 54 w 163"/>
                    <a:gd name="T83" fmla="*/ 52 h 113"/>
                    <a:gd name="T84" fmla="*/ 57 w 163"/>
                    <a:gd name="T85" fmla="*/ 49 h 113"/>
                    <a:gd name="T86" fmla="*/ 63 w 163"/>
                    <a:gd name="T87" fmla="*/ 31 h 113"/>
                    <a:gd name="T88" fmla="*/ 69 w 163"/>
                    <a:gd name="T89" fmla="*/ 18 h 113"/>
                    <a:gd name="T90" fmla="*/ 74 w 163"/>
                    <a:gd name="T91" fmla="*/ 13 h 113"/>
                    <a:gd name="T92" fmla="*/ 76 w 163"/>
                    <a:gd name="T93" fmla="*/ 16 h 113"/>
                    <a:gd name="T94" fmla="*/ 74 w 163"/>
                    <a:gd name="T95" fmla="*/ 35 h 113"/>
                    <a:gd name="T96" fmla="*/ 79 w 163"/>
                    <a:gd name="T97" fmla="*/ 25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4"/>
                      </a:moveTo>
                      <a:lnTo>
                        <a:pt x="162" y="13"/>
                      </a:lnTo>
                      <a:lnTo>
                        <a:pt x="160" y="12"/>
                      </a:lnTo>
                      <a:lnTo>
                        <a:pt x="159" y="12"/>
                      </a:lnTo>
                      <a:lnTo>
                        <a:pt x="158" y="11"/>
                      </a:lnTo>
                      <a:lnTo>
                        <a:pt x="156" y="10"/>
                      </a:lnTo>
                      <a:lnTo>
                        <a:pt x="156" y="7"/>
                      </a:lnTo>
                      <a:lnTo>
                        <a:pt x="155" y="6"/>
                      </a:lnTo>
                      <a:lnTo>
                        <a:pt x="155" y="5"/>
                      </a:lnTo>
                      <a:lnTo>
                        <a:pt x="153" y="8"/>
                      </a:lnTo>
                      <a:lnTo>
                        <a:pt x="151" y="11"/>
                      </a:lnTo>
                      <a:lnTo>
                        <a:pt x="147" y="13"/>
                      </a:lnTo>
                      <a:lnTo>
                        <a:pt x="146" y="14"/>
                      </a:lnTo>
                      <a:lnTo>
                        <a:pt x="139" y="12"/>
                      </a:lnTo>
                      <a:lnTo>
                        <a:pt x="131" y="10"/>
                      </a:lnTo>
                      <a:lnTo>
                        <a:pt x="120" y="7"/>
                      </a:lnTo>
                      <a:lnTo>
                        <a:pt x="108" y="4"/>
                      </a:lnTo>
                      <a:lnTo>
                        <a:pt x="97" y="3"/>
                      </a:lnTo>
                      <a:lnTo>
                        <a:pt x="85" y="1"/>
                      </a:lnTo>
                      <a:lnTo>
                        <a:pt x="77" y="0"/>
                      </a:lnTo>
                      <a:lnTo>
                        <a:pt x="70" y="1"/>
                      </a:lnTo>
                      <a:lnTo>
                        <a:pt x="63" y="4"/>
                      </a:lnTo>
                      <a:lnTo>
                        <a:pt x="62" y="5"/>
                      </a:lnTo>
                      <a:lnTo>
                        <a:pt x="65" y="6"/>
                      </a:lnTo>
                      <a:lnTo>
                        <a:pt x="70" y="5"/>
                      </a:lnTo>
                      <a:lnTo>
                        <a:pt x="79" y="4"/>
                      </a:lnTo>
                      <a:lnTo>
                        <a:pt x="88" y="5"/>
                      </a:lnTo>
                      <a:lnTo>
                        <a:pt x="98" y="6"/>
                      </a:lnTo>
                      <a:lnTo>
                        <a:pt x="108" y="8"/>
                      </a:lnTo>
                      <a:lnTo>
                        <a:pt x="117" y="12"/>
                      </a:lnTo>
                      <a:lnTo>
                        <a:pt x="125" y="14"/>
                      </a:lnTo>
                      <a:lnTo>
                        <a:pt x="132" y="18"/>
                      </a:lnTo>
                      <a:lnTo>
                        <a:pt x="137" y="21"/>
                      </a:lnTo>
                      <a:lnTo>
                        <a:pt x="139" y="23"/>
                      </a:lnTo>
                      <a:lnTo>
                        <a:pt x="138" y="25"/>
                      </a:lnTo>
                      <a:lnTo>
                        <a:pt x="135" y="26"/>
                      </a:lnTo>
                      <a:lnTo>
                        <a:pt x="131" y="28"/>
                      </a:lnTo>
                      <a:lnTo>
                        <a:pt x="126" y="30"/>
                      </a:lnTo>
                      <a:lnTo>
                        <a:pt x="122" y="33"/>
                      </a:lnTo>
                      <a:lnTo>
                        <a:pt x="117" y="35"/>
                      </a:lnTo>
                      <a:lnTo>
                        <a:pt x="114" y="37"/>
                      </a:lnTo>
                      <a:lnTo>
                        <a:pt x="108" y="35"/>
                      </a:lnTo>
                      <a:lnTo>
                        <a:pt x="101" y="33"/>
                      </a:lnTo>
                      <a:lnTo>
                        <a:pt x="92" y="30"/>
                      </a:lnTo>
                      <a:lnTo>
                        <a:pt x="83" y="28"/>
                      </a:lnTo>
                      <a:lnTo>
                        <a:pt x="72" y="27"/>
                      </a:lnTo>
                      <a:lnTo>
                        <a:pt x="63" y="26"/>
                      </a:lnTo>
                      <a:lnTo>
                        <a:pt x="55" y="26"/>
                      </a:lnTo>
                      <a:lnTo>
                        <a:pt x="48" y="28"/>
                      </a:lnTo>
                      <a:lnTo>
                        <a:pt x="44" y="30"/>
                      </a:lnTo>
                      <a:lnTo>
                        <a:pt x="41" y="31"/>
                      </a:lnTo>
                      <a:lnTo>
                        <a:pt x="41" y="33"/>
                      </a:lnTo>
                      <a:lnTo>
                        <a:pt x="47" y="31"/>
                      </a:lnTo>
                      <a:lnTo>
                        <a:pt x="50" y="31"/>
                      </a:lnTo>
                      <a:lnTo>
                        <a:pt x="55" y="31"/>
                      </a:lnTo>
                      <a:lnTo>
                        <a:pt x="60" y="31"/>
                      </a:lnTo>
                      <a:lnTo>
                        <a:pt x="64" y="31"/>
                      </a:lnTo>
                      <a:lnTo>
                        <a:pt x="70" y="31"/>
                      </a:lnTo>
                      <a:lnTo>
                        <a:pt x="75" y="33"/>
                      </a:lnTo>
                      <a:lnTo>
                        <a:pt x="80" y="34"/>
                      </a:lnTo>
                      <a:lnTo>
                        <a:pt x="85" y="35"/>
                      </a:lnTo>
                      <a:lnTo>
                        <a:pt x="93" y="37"/>
                      </a:lnTo>
                      <a:lnTo>
                        <a:pt x="100" y="40"/>
                      </a:lnTo>
                      <a:lnTo>
                        <a:pt x="105" y="41"/>
                      </a:lnTo>
                      <a:lnTo>
                        <a:pt x="108" y="43"/>
                      </a:lnTo>
                      <a:lnTo>
                        <a:pt x="102" y="46"/>
                      </a:lnTo>
                      <a:lnTo>
                        <a:pt x="93" y="50"/>
                      </a:lnTo>
                      <a:lnTo>
                        <a:pt x="84" y="52"/>
                      </a:lnTo>
                      <a:lnTo>
                        <a:pt x="78" y="55"/>
                      </a:lnTo>
                      <a:lnTo>
                        <a:pt x="72" y="56"/>
                      </a:lnTo>
                      <a:lnTo>
                        <a:pt x="64" y="53"/>
                      </a:lnTo>
                      <a:lnTo>
                        <a:pt x="55" y="51"/>
                      </a:lnTo>
                      <a:lnTo>
                        <a:pt x="48" y="49"/>
                      </a:lnTo>
                      <a:lnTo>
                        <a:pt x="41" y="46"/>
                      </a:lnTo>
                      <a:lnTo>
                        <a:pt x="35" y="46"/>
                      </a:lnTo>
                      <a:lnTo>
                        <a:pt x="32" y="48"/>
                      </a:lnTo>
                      <a:lnTo>
                        <a:pt x="35" y="50"/>
                      </a:lnTo>
                      <a:lnTo>
                        <a:pt x="42" y="52"/>
                      </a:lnTo>
                      <a:lnTo>
                        <a:pt x="50" y="55"/>
                      </a:lnTo>
                      <a:lnTo>
                        <a:pt x="56" y="58"/>
                      </a:lnTo>
                      <a:lnTo>
                        <a:pt x="61" y="60"/>
                      </a:lnTo>
                      <a:lnTo>
                        <a:pt x="56" y="61"/>
                      </a:lnTo>
                      <a:lnTo>
                        <a:pt x="49" y="64"/>
                      </a:lnTo>
                      <a:lnTo>
                        <a:pt x="40" y="67"/>
                      </a:lnTo>
                      <a:lnTo>
                        <a:pt x="31" y="70"/>
                      </a:lnTo>
                      <a:lnTo>
                        <a:pt x="22" y="72"/>
                      </a:lnTo>
                      <a:lnTo>
                        <a:pt x="14" y="75"/>
                      </a:lnTo>
                      <a:lnTo>
                        <a:pt x="7" y="78"/>
                      </a:lnTo>
                      <a:lnTo>
                        <a:pt x="3" y="79"/>
                      </a:lnTo>
                      <a:lnTo>
                        <a:pt x="0" y="80"/>
                      </a:lnTo>
                      <a:lnTo>
                        <a:pt x="0" y="81"/>
                      </a:lnTo>
                      <a:lnTo>
                        <a:pt x="2" y="81"/>
                      </a:lnTo>
                      <a:lnTo>
                        <a:pt x="8" y="81"/>
                      </a:lnTo>
                      <a:lnTo>
                        <a:pt x="14" y="81"/>
                      </a:lnTo>
                      <a:lnTo>
                        <a:pt x="22" y="80"/>
                      </a:lnTo>
                      <a:lnTo>
                        <a:pt x="30" y="79"/>
                      </a:lnTo>
                      <a:lnTo>
                        <a:pt x="40" y="76"/>
                      </a:lnTo>
                      <a:lnTo>
                        <a:pt x="48" y="74"/>
                      </a:lnTo>
                      <a:lnTo>
                        <a:pt x="56" y="72"/>
                      </a:lnTo>
                      <a:lnTo>
                        <a:pt x="63" y="70"/>
                      </a:lnTo>
                      <a:lnTo>
                        <a:pt x="68" y="67"/>
                      </a:lnTo>
                      <a:lnTo>
                        <a:pt x="67" y="76"/>
                      </a:lnTo>
                      <a:lnTo>
                        <a:pt x="64" y="89"/>
                      </a:lnTo>
                      <a:lnTo>
                        <a:pt x="61" y="101"/>
                      </a:lnTo>
                      <a:lnTo>
                        <a:pt x="56" y="109"/>
                      </a:lnTo>
                      <a:lnTo>
                        <a:pt x="54" y="112"/>
                      </a:lnTo>
                      <a:lnTo>
                        <a:pt x="55" y="113"/>
                      </a:lnTo>
                      <a:lnTo>
                        <a:pt x="57" y="113"/>
                      </a:lnTo>
                      <a:lnTo>
                        <a:pt x="60" y="110"/>
                      </a:lnTo>
                      <a:lnTo>
                        <a:pt x="64" y="102"/>
                      </a:lnTo>
                      <a:lnTo>
                        <a:pt x="71" y="89"/>
                      </a:lnTo>
                      <a:lnTo>
                        <a:pt x="77" y="76"/>
                      </a:lnTo>
                      <a:lnTo>
                        <a:pt x="79" y="67"/>
                      </a:lnTo>
                      <a:lnTo>
                        <a:pt x="83" y="66"/>
                      </a:lnTo>
                      <a:lnTo>
                        <a:pt x="88" y="64"/>
                      </a:lnTo>
                      <a:lnTo>
                        <a:pt x="93" y="61"/>
                      </a:lnTo>
                      <a:lnTo>
                        <a:pt x="99" y="59"/>
                      </a:lnTo>
                      <a:lnTo>
                        <a:pt x="105" y="57"/>
                      </a:lnTo>
                      <a:lnTo>
                        <a:pt x="109" y="55"/>
                      </a:lnTo>
                      <a:lnTo>
                        <a:pt x="114" y="52"/>
                      </a:lnTo>
                      <a:lnTo>
                        <a:pt x="116" y="51"/>
                      </a:lnTo>
                      <a:lnTo>
                        <a:pt x="116" y="61"/>
                      </a:lnTo>
                      <a:lnTo>
                        <a:pt x="115" y="75"/>
                      </a:lnTo>
                      <a:lnTo>
                        <a:pt x="113" y="89"/>
                      </a:lnTo>
                      <a:lnTo>
                        <a:pt x="110" y="98"/>
                      </a:lnTo>
                      <a:lnTo>
                        <a:pt x="108" y="104"/>
                      </a:lnTo>
                      <a:lnTo>
                        <a:pt x="108" y="105"/>
                      </a:lnTo>
                      <a:lnTo>
                        <a:pt x="110" y="104"/>
                      </a:lnTo>
                      <a:lnTo>
                        <a:pt x="114" y="98"/>
                      </a:lnTo>
                      <a:lnTo>
                        <a:pt x="118" y="89"/>
                      </a:lnTo>
                      <a:lnTo>
                        <a:pt x="123" y="75"/>
                      </a:lnTo>
                      <a:lnTo>
                        <a:pt x="126" y="61"/>
                      </a:lnTo>
                      <a:lnTo>
                        <a:pt x="126" y="48"/>
                      </a:lnTo>
                      <a:lnTo>
                        <a:pt x="133" y="42"/>
                      </a:lnTo>
                      <a:lnTo>
                        <a:pt x="138" y="36"/>
                      </a:lnTo>
                      <a:lnTo>
                        <a:pt x="143" y="31"/>
                      </a:lnTo>
                      <a:lnTo>
                        <a:pt x="146" y="28"/>
                      </a:lnTo>
                      <a:lnTo>
                        <a:pt x="148" y="26"/>
                      </a:lnTo>
                      <a:lnTo>
                        <a:pt x="151" y="26"/>
                      </a:lnTo>
                      <a:lnTo>
                        <a:pt x="152" y="28"/>
                      </a:lnTo>
                      <a:lnTo>
                        <a:pt x="152" y="31"/>
                      </a:lnTo>
                      <a:lnTo>
                        <a:pt x="151" y="42"/>
                      </a:lnTo>
                      <a:lnTo>
                        <a:pt x="149" y="56"/>
                      </a:lnTo>
                      <a:lnTo>
                        <a:pt x="148" y="70"/>
                      </a:lnTo>
                      <a:lnTo>
                        <a:pt x="147" y="80"/>
                      </a:lnTo>
                      <a:lnTo>
                        <a:pt x="153" y="68"/>
                      </a:lnTo>
                      <a:lnTo>
                        <a:pt x="158" y="49"/>
                      </a:lnTo>
                      <a:lnTo>
                        <a:pt x="161" y="29"/>
                      </a:lnTo>
                      <a:lnTo>
                        <a:pt x="163" y="1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46" name="Freeform 327">
                  <a:extLst>
                    <a:ext uri="{FF2B5EF4-FFF2-40B4-BE49-F238E27FC236}">
                      <a16:creationId xmlns:a16="http://schemas.microsoft.com/office/drawing/2014/main" id="{01755CFF-2369-400C-A67A-BB1544CCC60A}"/>
                    </a:ext>
                  </a:extLst>
                </p:cNvPr>
                <p:cNvSpPr>
                  <a:spLocks/>
                </p:cNvSpPr>
                <p:nvPr/>
              </p:nvSpPr>
              <p:spPr bwMode="auto">
                <a:xfrm>
                  <a:off x="27" y="263"/>
                  <a:ext cx="66" cy="63"/>
                </a:xfrm>
                <a:custGeom>
                  <a:avLst/>
                  <a:gdLst>
                    <a:gd name="T0" fmla="*/ 64 w 133"/>
                    <a:gd name="T1" fmla="*/ 62 h 124"/>
                    <a:gd name="T2" fmla="*/ 65 w 133"/>
                    <a:gd name="T3" fmla="*/ 60 h 124"/>
                    <a:gd name="T4" fmla="*/ 63 w 133"/>
                    <a:gd name="T5" fmla="*/ 57 h 124"/>
                    <a:gd name="T6" fmla="*/ 59 w 133"/>
                    <a:gd name="T7" fmla="*/ 51 h 124"/>
                    <a:gd name="T8" fmla="*/ 58 w 133"/>
                    <a:gd name="T9" fmla="*/ 44 h 124"/>
                    <a:gd name="T10" fmla="*/ 56 w 133"/>
                    <a:gd name="T11" fmla="*/ 29 h 124"/>
                    <a:gd name="T12" fmla="*/ 53 w 133"/>
                    <a:gd name="T13" fmla="*/ 22 h 124"/>
                    <a:gd name="T14" fmla="*/ 52 w 133"/>
                    <a:gd name="T15" fmla="*/ 22 h 124"/>
                    <a:gd name="T16" fmla="*/ 53 w 133"/>
                    <a:gd name="T17" fmla="*/ 28 h 124"/>
                    <a:gd name="T18" fmla="*/ 53 w 133"/>
                    <a:gd name="T19" fmla="*/ 42 h 124"/>
                    <a:gd name="T20" fmla="*/ 49 w 133"/>
                    <a:gd name="T21" fmla="*/ 43 h 124"/>
                    <a:gd name="T22" fmla="*/ 42 w 133"/>
                    <a:gd name="T23" fmla="*/ 38 h 124"/>
                    <a:gd name="T24" fmla="*/ 38 w 133"/>
                    <a:gd name="T25" fmla="*/ 32 h 124"/>
                    <a:gd name="T26" fmla="*/ 36 w 133"/>
                    <a:gd name="T27" fmla="*/ 20 h 124"/>
                    <a:gd name="T28" fmla="*/ 35 w 133"/>
                    <a:gd name="T29" fmla="*/ 12 h 124"/>
                    <a:gd name="T30" fmla="*/ 34 w 133"/>
                    <a:gd name="T31" fmla="*/ 5 h 124"/>
                    <a:gd name="T32" fmla="*/ 32 w 133"/>
                    <a:gd name="T33" fmla="*/ 1 h 124"/>
                    <a:gd name="T34" fmla="*/ 32 w 133"/>
                    <a:gd name="T35" fmla="*/ 4 h 124"/>
                    <a:gd name="T36" fmla="*/ 33 w 133"/>
                    <a:gd name="T37" fmla="*/ 9 h 124"/>
                    <a:gd name="T38" fmla="*/ 31 w 133"/>
                    <a:gd name="T39" fmla="*/ 15 h 124"/>
                    <a:gd name="T40" fmla="*/ 31 w 133"/>
                    <a:gd name="T41" fmla="*/ 20 h 124"/>
                    <a:gd name="T42" fmla="*/ 33 w 133"/>
                    <a:gd name="T43" fmla="*/ 28 h 124"/>
                    <a:gd name="T44" fmla="*/ 29 w 133"/>
                    <a:gd name="T45" fmla="*/ 28 h 124"/>
                    <a:gd name="T46" fmla="*/ 19 w 133"/>
                    <a:gd name="T47" fmla="*/ 18 h 124"/>
                    <a:gd name="T48" fmla="*/ 10 w 133"/>
                    <a:gd name="T49" fmla="*/ 8 h 124"/>
                    <a:gd name="T50" fmla="*/ 3 w 133"/>
                    <a:gd name="T51" fmla="*/ 1 h 124"/>
                    <a:gd name="T52" fmla="*/ 4 w 133"/>
                    <a:gd name="T53" fmla="*/ 6 h 124"/>
                    <a:gd name="T54" fmla="*/ 13 w 133"/>
                    <a:gd name="T55" fmla="*/ 18 h 124"/>
                    <a:gd name="T56" fmla="*/ 18 w 133"/>
                    <a:gd name="T57" fmla="*/ 26 h 124"/>
                    <a:gd name="T58" fmla="*/ 27 w 133"/>
                    <a:gd name="T59" fmla="*/ 34 h 124"/>
                    <a:gd name="T60" fmla="*/ 27 w 133"/>
                    <a:gd name="T61" fmla="*/ 36 h 124"/>
                    <a:gd name="T62" fmla="*/ 18 w 133"/>
                    <a:gd name="T63" fmla="*/ 34 h 124"/>
                    <a:gd name="T64" fmla="*/ 14 w 133"/>
                    <a:gd name="T65" fmla="*/ 31 h 124"/>
                    <a:gd name="T66" fmla="*/ 11 w 133"/>
                    <a:gd name="T67" fmla="*/ 32 h 124"/>
                    <a:gd name="T68" fmla="*/ 14 w 133"/>
                    <a:gd name="T69" fmla="*/ 35 h 124"/>
                    <a:gd name="T70" fmla="*/ 20 w 133"/>
                    <a:gd name="T71" fmla="*/ 38 h 124"/>
                    <a:gd name="T72" fmla="*/ 27 w 133"/>
                    <a:gd name="T73" fmla="*/ 41 h 124"/>
                    <a:gd name="T74" fmla="*/ 35 w 133"/>
                    <a:gd name="T75" fmla="*/ 43 h 124"/>
                    <a:gd name="T76" fmla="*/ 41 w 133"/>
                    <a:gd name="T77" fmla="*/ 44 h 124"/>
                    <a:gd name="T78" fmla="*/ 49 w 133"/>
                    <a:gd name="T79" fmla="*/ 49 h 124"/>
                    <a:gd name="T80" fmla="*/ 49 w 133"/>
                    <a:gd name="T81" fmla="*/ 53 h 124"/>
                    <a:gd name="T82" fmla="*/ 44 w 133"/>
                    <a:gd name="T83" fmla="*/ 54 h 124"/>
                    <a:gd name="T84" fmla="*/ 38 w 133"/>
                    <a:gd name="T85" fmla="*/ 55 h 124"/>
                    <a:gd name="T86" fmla="*/ 33 w 133"/>
                    <a:gd name="T87" fmla="*/ 55 h 124"/>
                    <a:gd name="T88" fmla="*/ 28 w 133"/>
                    <a:gd name="T89" fmla="*/ 54 h 124"/>
                    <a:gd name="T90" fmla="*/ 27 w 133"/>
                    <a:gd name="T91" fmla="*/ 56 h 124"/>
                    <a:gd name="T92" fmla="*/ 34 w 133"/>
                    <a:gd name="T93" fmla="*/ 58 h 124"/>
                    <a:gd name="T94" fmla="*/ 42 w 133"/>
                    <a:gd name="T95" fmla="*/ 58 h 124"/>
                    <a:gd name="T96" fmla="*/ 49 w 133"/>
                    <a:gd name="T97" fmla="*/ 58 h 124"/>
                    <a:gd name="T98" fmla="*/ 55 w 133"/>
                    <a:gd name="T99" fmla="*/ 57 h 124"/>
                    <a:gd name="T100" fmla="*/ 59 w 133"/>
                    <a:gd name="T101" fmla="*/ 58 h 124"/>
                    <a:gd name="T102" fmla="*/ 62 w 133"/>
                    <a:gd name="T103" fmla="*/ 61 h 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3" h="124">
                      <a:moveTo>
                        <a:pt x="127" y="124"/>
                      </a:moveTo>
                      <a:lnTo>
                        <a:pt x="128" y="122"/>
                      </a:lnTo>
                      <a:lnTo>
                        <a:pt x="129" y="120"/>
                      </a:lnTo>
                      <a:lnTo>
                        <a:pt x="131" y="119"/>
                      </a:lnTo>
                      <a:lnTo>
                        <a:pt x="133" y="116"/>
                      </a:lnTo>
                      <a:lnTo>
                        <a:pt x="127" y="112"/>
                      </a:lnTo>
                      <a:lnTo>
                        <a:pt x="122" y="107"/>
                      </a:lnTo>
                      <a:lnTo>
                        <a:pt x="119" y="101"/>
                      </a:lnTo>
                      <a:lnTo>
                        <a:pt x="118" y="97"/>
                      </a:lnTo>
                      <a:lnTo>
                        <a:pt x="116" y="87"/>
                      </a:lnTo>
                      <a:lnTo>
                        <a:pt x="115" y="73"/>
                      </a:lnTo>
                      <a:lnTo>
                        <a:pt x="113" y="58"/>
                      </a:lnTo>
                      <a:lnTo>
                        <a:pt x="111" y="47"/>
                      </a:lnTo>
                      <a:lnTo>
                        <a:pt x="107" y="43"/>
                      </a:lnTo>
                      <a:lnTo>
                        <a:pt x="105" y="41"/>
                      </a:lnTo>
                      <a:lnTo>
                        <a:pt x="104" y="43"/>
                      </a:lnTo>
                      <a:lnTo>
                        <a:pt x="105" y="47"/>
                      </a:lnTo>
                      <a:lnTo>
                        <a:pt x="106" y="56"/>
                      </a:lnTo>
                      <a:lnTo>
                        <a:pt x="107" y="69"/>
                      </a:lnTo>
                      <a:lnTo>
                        <a:pt x="107" y="82"/>
                      </a:lnTo>
                      <a:lnTo>
                        <a:pt x="106" y="90"/>
                      </a:lnTo>
                      <a:lnTo>
                        <a:pt x="99" y="85"/>
                      </a:lnTo>
                      <a:lnTo>
                        <a:pt x="92" y="81"/>
                      </a:lnTo>
                      <a:lnTo>
                        <a:pt x="85" y="75"/>
                      </a:lnTo>
                      <a:lnTo>
                        <a:pt x="81" y="70"/>
                      </a:lnTo>
                      <a:lnTo>
                        <a:pt x="77" y="63"/>
                      </a:lnTo>
                      <a:lnTo>
                        <a:pt x="74" y="52"/>
                      </a:lnTo>
                      <a:lnTo>
                        <a:pt x="72" y="39"/>
                      </a:lnTo>
                      <a:lnTo>
                        <a:pt x="70" y="30"/>
                      </a:lnTo>
                      <a:lnTo>
                        <a:pt x="70" y="23"/>
                      </a:lnTo>
                      <a:lnTo>
                        <a:pt x="70" y="16"/>
                      </a:lnTo>
                      <a:lnTo>
                        <a:pt x="69" y="9"/>
                      </a:lnTo>
                      <a:lnTo>
                        <a:pt x="67" y="4"/>
                      </a:lnTo>
                      <a:lnTo>
                        <a:pt x="65" y="2"/>
                      </a:lnTo>
                      <a:lnTo>
                        <a:pt x="65" y="3"/>
                      </a:lnTo>
                      <a:lnTo>
                        <a:pt x="65" y="7"/>
                      </a:lnTo>
                      <a:lnTo>
                        <a:pt x="66" y="13"/>
                      </a:lnTo>
                      <a:lnTo>
                        <a:pt x="66" y="18"/>
                      </a:lnTo>
                      <a:lnTo>
                        <a:pt x="65" y="24"/>
                      </a:lnTo>
                      <a:lnTo>
                        <a:pt x="63" y="29"/>
                      </a:lnTo>
                      <a:lnTo>
                        <a:pt x="63" y="33"/>
                      </a:lnTo>
                      <a:lnTo>
                        <a:pt x="63" y="39"/>
                      </a:lnTo>
                      <a:lnTo>
                        <a:pt x="65" y="48"/>
                      </a:lnTo>
                      <a:lnTo>
                        <a:pt x="66" y="56"/>
                      </a:lnTo>
                      <a:lnTo>
                        <a:pt x="67" y="63"/>
                      </a:lnTo>
                      <a:lnTo>
                        <a:pt x="58" y="55"/>
                      </a:lnTo>
                      <a:lnTo>
                        <a:pt x="48" y="46"/>
                      </a:lnTo>
                      <a:lnTo>
                        <a:pt x="39" y="36"/>
                      </a:lnTo>
                      <a:lnTo>
                        <a:pt x="30" y="25"/>
                      </a:lnTo>
                      <a:lnTo>
                        <a:pt x="21" y="16"/>
                      </a:lnTo>
                      <a:lnTo>
                        <a:pt x="13" y="8"/>
                      </a:lnTo>
                      <a:lnTo>
                        <a:pt x="6" y="2"/>
                      </a:lnTo>
                      <a:lnTo>
                        <a:pt x="0" y="0"/>
                      </a:lnTo>
                      <a:lnTo>
                        <a:pt x="8" y="11"/>
                      </a:lnTo>
                      <a:lnTo>
                        <a:pt x="19" y="24"/>
                      </a:lnTo>
                      <a:lnTo>
                        <a:pt x="27" y="36"/>
                      </a:lnTo>
                      <a:lnTo>
                        <a:pt x="32" y="44"/>
                      </a:lnTo>
                      <a:lnTo>
                        <a:pt x="37" y="51"/>
                      </a:lnTo>
                      <a:lnTo>
                        <a:pt x="46" y="59"/>
                      </a:lnTo>
                      <a:lnTo>
                        <a:pt x="54" y="66"/>
                      </a:lnTo>
                      <a:lnTo>
                        <a:pt x="61" y="70"/>
                      </a:lnTo>
                      <a:lnTo>
                        <a:pt x="54" y="70"/>
                      </a:lnTo>
                      <a:lnTo>
                        <a:pt x="45" y="69"/>
                      </a:lnTo>
                      <a:lnTo>
                        <a:pt x="37" y="67"/>
                      </a:lnTo>
                      <a:lnTo>
                        <a:pt x="31" y="63"/>
                      </a:lnTo>
                      <a:lnTo>
                        <a:pt x="28" y="61"/>
                      </a:lnTo>
                      <a:lnTo>
                        <a:pt x="24" y="61"/>
                      </a:lnTo>
                      <a:lnTo>
                        <a:pt x="23" y="62"/>
                      </a:lnTo>
                      <a:lnTo>
                        <a:pt x="25" y="66"/>
                      </a:lnTo>
                      <a:lnTo>
                        <a:pt x="29" y="68"/>
                      </a:lnTo>
                      <a:lnTo>
                        <a:pt x="35" y="71"/>
                      </a:lnTo>
                      <a:lnTo>
                        <a:pt x="40" y="75"/>
                      </a:lnTo>
                      <a:lnTo>
                        <a:pt x="47" y="77"/>
                      </a:lnTo>
                      <a:lnTo>
                        <a:pt x="55" y="81"/>
                      </a:lnTo>
                      <a:lnTo>
                        <a:pt x="62" y="82"/>
                      </a:lnTo>
                      <a:lnTo>
                        <a:pt x="70" y="84"/>
                      </a:lnTo>
                      <a:lnTo>
                        <a:pt x="76" y="84"/>
                      </a:lnTo>
                      <a:lnTo>
                        <a:pt x="83" y="86"/>
                      </a:lnTo>
                      <a:lnTo>
                        <a:pt x="91" y="91"/>
                      </a:lnTo>
                      <a:lnTo>
                        <a:pt x="98" y="97"/>
                      </a:lnTo>
                      <a:lnTo>
                        <a:pt x="103" y="102"/>
                      </a:lnTo>
                      <a:lnTo>
                        <a:pt x="99" y="104"/>
                      </a:lnTo>
                      <a:lnTo>
                        <a:pt x="95" y="106"/>
                      </a:lnTo>
                      <a:lnTo>
                        <a:pt x="89" y="107"/>
                      </a:lnTo>
                      <a:lnTo>
                        <a:pt x="83" y="107"/>
                      </a:lnTo>
                      <a:lnTo>
                        <a:pt x="77" y="108"/>
                      </a:lnTo>
                      <a:lnTo>
                        <a:pt x="72" y="108"/>
                      </a:lnTo>
                      <a:lnTo>
                        <a:pt x="67" y="108"/>
                      </a:lnTo>
                      <a:lnTo>
                        <a:pt x="62" y="108"/>
                      </a:lnTo>
                      <a:lnTo>
                        <a:pt x="57" y="107"/>
                      </a:lnTo>
                      <a:lnTo>
                        <a:pt x="53" y="108"/>
                      </a:lnTo>
                      <a:lnTo>
                        <a:pt x="55" y="111"/>
                      </a:lnTo>
                      <a:lnTo>
                        <a:pt x="63" y="113"/>
                      </a:lnTo>
                      <a:lnTo>
                        <a:pt x="69" y="114"/>
                      </a:lnTo>
                      <a:lnTo>
                        <a:pt x="76" y="114"/>
                      </a:lnTo>
                      <a:lnTo>
                        <a:pt x="84" y="114"/>
                      </a:lnTo>
                      <a:lnTo>
                        <a:pt x="91" y="114"/>
                      </a:lnTo>
                      <a:lnTo>
                        <a:pt x="98" y="114"/>
                      </a:lnTo>
                      <a:lnTo>
                        <a:pt x="105" y="113"/>
                      </a:lnTo>
                      <a:lnTo>
                        <a:pt x="110" y="113"/>
                      </a:lnTo>
                      <a:lnTo>
                        <a:pt x="113" y="113"/>
                      </a:lnTo>
                      <a:lnTo>
                        <a:pt x="119" y="114"/>
                      </a:lnTo>
                      <a:lnTo>
                        <a:pt x="122" y="116"/>
                      </a:lnTo>
                      <a:lnTo>
                        <a:pt x="125" y="121"/>
                      </a:lnTo>
                      <a:lnTo>
                        <a:pt x="127" y="12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47" name="Freeform 328">
                  <a:extLst>
                    <a:ext uri="{FF2B5EF4-FFF2-40B4-BE49-F238E27FC236}">
                      <a16:creationId xmlns:a16="http://schemas.microsoft.com/office/drawing/2014/main" id="{C03B1264-E3E2-4FAE-A6FE-A3A0FD32C6A6}"/>
                    </a:ext>
                  </a:extLst>
                </p:cNvPr>
                <p:cNvSpPr>
                  <a:spLocks/>
                </p:cNvSpPr>
                <p:nvPr/>
              </p:nvSpPr>
              <p:spPr bwMode="auto">
                <a:xfrm>
                  <a:off x="125" y="240"/>
                  <a:ext cx="40" cy="94"/>
                </a:xfrm>
                <a:custGeom>
                  <a:avLst/>
                  <a:gdLst>
                    <a:gd name="T0" fmla="*/ 4 w 81"/>
                    <a:gd name="T1" fmla="*/ 78 h 189"/>
                    <a:gd name="T2" fmla="*/ 7 w 81"/>
                    <a:gd name="T3" fmla="*/ 74 h 189"/>
                    <a:gd name="T4" fmla="*/ 9 w 81"/>
                    <a:gd name="T5" fmla="*/ 75 h 189"/>
                    <a:gd name="T6" fmla="*/ 11 w 81"/>
                    <a:gd name="T7" fmla="*/ 67 h 189"/>
                    <a:gd name="T8" fmla="*/ 4 w 81"/>
                    <a:gd name="T9" fmla="*/ 53 h 189"/>
                    <a:gd name="T10" fmla="*/ 0 w 81"/>
                    <a:gd name="T11" fmla="*/ 38 h 189"/>
                    <a:gd name="T12" fmla="*/ 1 w 81"/>
                    <a:gd name="T13" fmla="*/ 39 h 189"/>
                    <a:gd name="T14" fmla="*/ 8 w 81"/>
                    <a:gd name="T15" fmla="*/ 54 h 189"/>
                    <a:gd name="T16" fmla="*/ 15 w 81"/>
                    <a:gd name="T17" fmla="*/ 44 h 189"/>
                    <a:gd name="T18" fmla="*/ 15 w 81"/>
                    <a:gd name="T19" fmla="*/ 26 h 189"/>
                    <a:gd name="T20" fmla="*/ 14 w 81"/>
                    <a:gd name="T21" fmla="*/ 11 h 189"/>
                    <a:gd name="T22" fmla="*/ 16 w 81"/>
                    <a:gd name="T23" fmla="*/ 11 h 189"/>
                    <a:gd name="T24" fmla="*/ 16 w 81"/>
                    <a:gd name="T25" fmla="*/ 20 h 189"/>
                    <a:gd name="T26" fmla="*/ 20 w 81"/>
                    <a:gd name="T27" fmla="*/ 20 h 189"/>
                    <a:gd name="T28" fmla="*/ 30 w 81"/>
                    <a:gd name="T29" fmla="*/ 1 h 189"/>
                    <a:gd name="T30" fmla="*/ 32 w 81"/>
                    <a:gd name="T31" fmla="*/ 1 h 189"/>
                    <a:gd name="T32" fmla="*/ 26 w 81"/>
                    <a:gd name="T33" fmla="*/ 14 h 189"/>
                    <a:gd name="T34" fmla="*/ 25 w 81"/>
                    <a:gd name="T35" fmla="*/ 25 h 189"/>
                    <a:gd name="T36" fmla="*/ 34 w 81"/>
                    <a:gd name="T37" fmla="*/ 21 h 189"/>
                    <a:gd name="T38" fmla="*/ 35 w 81"/>
                    <a:gd name="T39" fmla="*/ 21 h 189"/>
                    <a:gd name="T40" fmla="*/ 28 w 81"/>
                    <a:gd name="T41" fmla="*/ 28 h 189"/>
                    <a:gd name="T42" fmla="*/ 20 w 81"/>
                    <a:gd name="T43" fmla="*/ 39 h 189"/>
                    <a:gd name="T44" fmla="*/ 16 w 81"/>
                    <a:gd name="T45" fmla="*/ 58 h 189"/>
                    <a:gd name="T46" fmla="*/ 25 w 81"/>
                    <a:gd name="T47" fmla="*/ 57 h 189"/>
                    <a:gd name="T48" fmla="*/ 34 w 81"/>
                    <a:gd name="T49" fmla="*/ 55 h 189"/>
                    <a:gd name="T50" fmla="*/ 38 w 81"/>
                    <a:gd name="T51" fmla="*/ 53 h 189"/>
                    <a:gd name="T52" fmla="*/ 37 w 81"/>
                    <a:gd name="T53" fmla="*/ 55 h 189"/>
                    <a:gd name="T54" fmla="*/ 31 w 81"/>
                    <a:gd name="T55" fmla="*/ 59 h 189"/>
                    <a:gd name="T56" fmla="*/ 21 w 81"/>
                    <a:gd name="T57" fmla="*/ 63 h 189"/>
                    <a:gd name="T58" fmla="*/ 15 w 81"/>
                    <a:gd name="T59" fmla="*/ 66 h 189"/>
                    <a:gd name="T60" fmla="*/ 14 w 81"/>
                    <a:gd name="T61" fmla="*/ 76 h 189"/>
                    <a:gd name="T62" fmla="*/ 19 w 81"/>
                    <a:gd name="T63" fmla="*/ 77 h 189"/>
                    <a:gd name="T64" fmla="*/ 31 w 81"/>
                    <a:gd name="T65" fmla="*/ 72 h 189"/>
                    <a:gd name="T66" fmla="*/ 39 w 81"/>
                    <a:gd name="T67" fmla="*/ 67 h 189"/>
                    <a:gd name="T68" fmla="*/ 39 w 81"/>
                    <a:gd name="T69" fmla="*/ 69 h 189"/>
                    <a:gd name="T70" fmla="*/ 28 w 81"/>
                    <a:gd name="T71" fmla="*/ 82 h 189"/>
                    <a:gd name="T72" fmla="*/ 24 w 81"/>
                    <a:gd name="T73" fmla="*/ 83 h 189"/>
                    <a:gd name="T74" fmla="*/ 20 w 81"/>
                    <a:gd name="T75" fmla="*/ 79 h 189"/>
                    <a:gd name="T76" fmla="*/ 10 w 81"/>
                    <a:gd name="T77" fmla="*/ 80 h 189"/>
                    <a:gd name="T78" fmla="*/ 8 w 81"/>
                    <a:gd name="T79" fmla="*/ 85 h 189"/>
                    <a:gd name="T80" fmla="*/ 4 w 81"/>
                    <a:gd name="T81" fmla="*/ 91 h 189"/>
                    <a:gd name="T82" fmla="*/ 3 w 81"/>
                    <a:gd name="T83" fmla="*/ 91 h 189"/>
                    <a:gd name="T84" fmla="*/ 6 w 81"/>
                    <a:gd name="T85" fmla="*/ 84 h 189"/>
                    <a:gd name="T86" fmla="*/ 1 w 81"/>
                    <a:gd name="T87" fmla="*/ 80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89">
                      <a:moveTo>
                        <a:pt x="0" y="163"/>
                      </a:moveTo>
                      <a:lnTo>
                        <a:pt x="5" y="160"/>
                      </a:lnTo>
                      <a:lnTo>
                        <a:pt x="8" y="156"/>
                      </a:lnTo>
                      <a:lnTo>
                        <a:pt x="11" y="151"/>
                      </a:lnTo>
                      <a:lnTo>
                        <a:pt x="13" y="146"/>
                      </a:lnTo>
                      <a:lnTo>
                        <a:pt x="14" y="148"/>
                      </a:lnTo>
                      <a:lnTo>
                        <a:pt x="16" y="149"/>
                      </a:lnTo>
                      <a:lnTo>
                        <a:pt x="17" y="151"/>
                      </a:lnTo>
                      <a:lnTo>
                        <a:pt x="18" y="151"/>
                      </a:lnTo>
                      <a:lnTo>
                        <a:pt x="19" y="147"/>
                      </a:lnTo>
                      <a:lnTo>
                        <a:pt x="21" y="141"/>
                      </a:lnTo>
                      <a:lnTo>
                        <a:pt x="22" y="134"/>
                      </a:lnTo>
                      <a:lnTo>
                        <a:pt x="21" y="130"/>
                      </a:lnTo>
                      <a:lnTo>
                        <a:pt x="15" y="121"/>
                      </a:lnTo>
                      <a:lnTo>
                        <a:pt x="8" y="107"/>
                      </a:lnTo>
                      <a:lnTo>
                        <a:pt x="2" y="92"/>
                      </a:lnTo>
                      <a:lnTo>
                        <a:pt x="0" y="83"/>
                      </a:lnTo>
                      <a:lnTo>
                        <a:pt x="0" y="77"/>
                      </a:lnTo>
                      <a:lnTo>
                        <a:pt x="2" y="75"/>
                      </a:lnTo>
                      <a:lnTo>
                        <a:pt x="3" y="75"/>
                      </a:lnTo>
                      <a:lnTo>
                        <a:pt x="3" y="78"/>
                      </a:lnTo>
                      <a:lnTo>
                        <a:pt x="6" y="86"/>
                      </a:lnTo>
                      <a:lnTo>
                        <a:pt x="10" y="98"/>
                      </a:lnTo>
                      <a:lnTo>
                        <a:pt x="17" y="109"/>
                      </a:lnTo>
                      <a:lnTo>
                        <a:pt x="24" y="115"/>
                      </a:lnTo>
                      <a:lnTo>
                        <a:pt x="28" y="103"/>
                      </a:lnTo>
                      <a:lnTo>
                        <a:pt x="31" y="88"/>
                      </a:lnTo>
                      <a:lnTo>
                        <a:pt x="32" y="73"/>
                      </a:lnTo>
                      <a:lnTo>
                        <a:pt x="32" y="62"/>
                      </a:lnTo>
                      <a:lnTo>
                        <a:pt x="30" y="53"/>
                      </a:lnTo>
                      <a:lnTo>
                        <a:pt x="29" y="40"/>
                      </a:lnTo>
                      <a:lnTo>
                        <a:pt x="28" y="28"/>
                      </a:lnTo>
                      <a:lnTo>
                        <a:pt x="29" y="22"/>
                      </a:lnTo>
                      <a:lnTo>
                        <a:pt x="31" y="19"/>
                      </a:lnTo>
                      <a:lnTo>
                        <a:pt x="32" y="19"/>
                      </a:lnTo>
                      <a:lnTo>
                        <a:pt x="32" y="23"/>
                      </a:lnTo>
                      <a:lnTo>
                        <a:pt x="32" y="27"/>
                      </a:lnTo>
                      <a:lnTo>
                        <a:pt x="32" y="34"/>
                      </a:lnTo>
                      <a:lnTo>
                        <a:pt x="33" y="41"/>
                      </a:lnTo>
                      <a:lnTo>
                        <a:pt x="34" y="48"/>
                      </a:lnTo>
                      <a:lnTo>
                        <a:pt x="37" y="53"/>
                      </a:lnTo>
                      <a:lnTo>
                        <a:pt x="41" y="41"/>
                      </a:lnTo>
                      <a:lnTo>
                        <a:pt x="46" y="25"/>
                      </a:lnTo>
                      <a:lnTo>
                        <a:pt x="52" y="11"/>
                      </a:lnTo>
                      <a:lnTo>
                        <a:pt x="60" y="2"/>
                      </a:lnTo>
                      <a:lnTo>
                        <a:pt x="64" y="0"/>
                      </a:lnTo>
                      <a:lnTo>
                        <a:pt x="66" y="0"/>
                      </a:lnTo>
                      <a:lnTo>
                        <a:pt x="64" y="2"/>
                      </a:lnTo>
                      <a:lnTo>
                        <a:pt x="62" y="5"/>
                      </a:lnTo>
                      <a:lnTo>
                        <a:pt x="57" y="13"/>
                      </a:lnTo>
                      <a:lnTo>
                        <a:pt x="52" y="28"/>
                      </a:lnTo>
                      <a:lnTo>
                        <a:pt x="47" y="43"/>
                      </a:lnTo>
                      <a:lnTo>
                        <a:pt x="45" y="53"/>
                      </a:lnTo>
                      <a:lnTo>
                        <a:pt x="51" y="51"/>
                      </a:lnTo>
                      <a:lnTo>
                        <a:pt x="57" y="49"/>
                      </a:lnTo>
                      <a:lnTo>
                        <a:pt x="63" y="47"/>
                      </a:lnTo>
                      <a:lnTo>
                        <a:pt x="68" y="43"/>
                      </a:lnTo>
                      <a:lnTo>
                        <a:pt x="70" y="42"/>
                      </a:lnTo>
                      <a:lnTo>
                        <a:pt x="72" y="42"/>
                      </a:lnTo>
                      <a:lnTo>
                        <a:pt x="71" y="43"/>
                      </a:lnTo>
                      <a:lnTo>
                        <a:pt x="69" y="47"/>
                      </a:lnTo>
                      <a:lnTo>
                        <a:pt x="63" y="50"/>
                      </a:lnTo>
                      <a:lnTo>
                        <a:pt x="56" y="56"/>
                      </a:lnTo>
                      <a:lnTo>
                        <a:pt x="48" y="61"/>
                      </a:lnTo>
                      <a:lnTo>
                        <a:pt x="44" y="64"/>
                      </a:lnTo>
                      <a:lnTo>
                        <a:pt x="41" y="78"/>
                      </a:lnTo>
                      <a:lnTo>
                        <a:pt x="38" y="93"/>
                      </a:lnTo>
                      <a:lnTo>
                        <a:pt x="36" y="108"/>
                      </a:lnTo>
                      <a:lnTo>
                        <a:pt x="33" y="116"/>
                      </a:lnTo>
                      <a:lnTo>
                        <a:pt x="39" y="116"/>
                      </a:lnTo>
                      <a:lnTo>
                        <a:pt x="45" y="115"/>
                      </a:lnTo>
                      <a:lnTo>
                        <a:pt x="51" y="115"/>
                      </a:lnTo>
                      <a:lnTo>
                        <a:pt x="57" y="114"/>
                      </a:lnTo>
                      <a:lnTo>
                        <a:pt x="62" y="113"/>
                      </a:lnTo>
                      <a:lnTo>
                        <a:pt x="68" y="110"/>
                      </a:lnTo>
                      <a:lnTo>
                        <a:pt x="71" y="109"/>
                      </a:lnTo>
                      <a:lnTo>
                        <a:pt x="74" y="108"/>
                      </a:lnTo>
                      <a:lnTo>
                        <a:pt x="76" y="106"/>
                      </a:lnTo>
                      <a:lnTo>
                        <a:pt x="77" y="106"/>
                      </a:lnTo>
                      <a:lnTo>
                        <a:pt x="77" y="108"/>
                      </a:lnTo>
                      <a:lnTo>
                        <a:pt x="75" y="110"/>
                      </a:lnTo>
                      <a:lnTo>
                        <a:pt x="72" y="113"/>
                      </a:lnTo>
                      <a:lnTo>
                        <a:pt x="68" y="115"/>
                      </a:lnTo>
                      <a:lnTo>
                        <a:pt x="62" y="118"/>
                      </a:lnTo>
                      <a:lnTo>
                        <a:pt x="55" y="121"/>
                      </a:lnTo>
                      <a:lnTo>
                        <a:pt x="48" y="124"/>
                      </a:lnTo>
                      <a:lnTo>
                        <a:pt x="43" y="126"/>
                      </a:lnTo>
                      <a:lnTo>
                        <a:pt x="38" y="128"/>
                      </a:lnTo>
                      <a:lnTo>
                        <a:pt x="34" y="129"/>
                      </a:lnTo>
                      <a:lnTo>
                        <a:pt x="31" y="132"/>
                      </a:lnTo>
                      <a:lnTo>
                        <a:pt x="29" y="139"/>
                      </a:lnTo>
                      <a:lnTo>
                        <a:pt x="28" y="147"/>
                      </a:lnTo>
                      <a:lnTo>
                        <a:pt x="28" y="152"/>
                      </a:lnTo>
                      <a:lnTo>
                        <a:pt x="30" y="154"/>
                      </a:lnTo>
                      <a:lnTo>
                        <a:pt x="33" y="155"/>
                      </a:lnTo>
                      <a:lnTo>
                        <a:pt x="39" y="155"/>
                      </a:lnTo>
                      <a:lnTo>
                        <a:pt x="43" y="154"/>
                      </a:lnTo>
                      <a:lnTo>
                        <a:pt x="53" y="149"/>
                      </a:lnTo>
                      <a:lnTo>
                        <a:pt x="62" y="145"/>
                      </a:lnTo>
                      <a:lnTo>
                        <a:pt x="70" y="140"/>
                      </a:lnTo>
                      <a:lnTo>
                        <a:pt x="75" y="137"/>
                      </a:lnTo>
                      <a:lnTo>
                        <a:pt x="78" y="134"/>
                      </a:lnTo>
                      <a:lnTo>
                        <a:pt x="81" y="133"/>
                      </a:lnTo>
                      <a:lnTo>
                        <a:pt x="81" y="134"/>
                      </a:lnTo>
                      <a:lnTo>
                        <a:pt x="78" y="139"/>
                      </a:lnTo>
                      <a:lnTo>
                        <a:pt x="72" y="147"/>
                      </a:lnTo>
                      <a:lnTo>
                        <a:pt x="64" y="156"/>
                      </a:lnTo>
                      <a:lnTo>
                        <a:pt x="57" y="164"/>
                      </a:lnTo>
                      <a:lnTo>
                        <a:pt x="51" y="170"/>
                      </a:lnTo>
                      <a:lnTo>
                        <a:pt x="51" y="168"/>
                      </a:lnTo>
                      <a:lnTo>
                        <a:pt x="49" y="166"/>
                      </a:lnTo>
                      <a:lnTo>
                        <a:pt x="47" y="163"/>
                      </a:lnTo>
                      <a:lnTo>
                        <a:pt x="46" y="161"/>
                      </a:lnTo>
                      <a:lnTo>
                        <a:pt x="41" y="158"/>
                      </a:lnTo>
                      <a:lnTo>
                        <a:pt x="34" y="156"/>
                      </a:lnTo>
                      <a:lnTo>
                        <a:pt x="26" y="158"/>
                      </a:lnTo>
                      <a:lnTo>
                        <a:pt x="21" y="160"/>
                      </a:lnTo>
                      <a:lnTo>
                        <a:pt x="17" y="163"/>
                      </a:lnTo>
                      <a:lnTo>
                        <a:pt x="17" y="167"/>
                      </a:lnTo>
                      <a:lnTo>
                        <a:pt x="17" y="171"/>
                      </a:lnTo>
                      <a:lnTo>
                        <a:pt x="17" y="175"/>
                      </a:lnTo>
                      <a:lnTo>
                        <a:pt x="13" y="179"/>
                      </a:lnTo>
                      <a:lnTo>
                        <a:pt x="8" y="183"/>
                      </a:lnTo>
                      <a:lnTo>
                        <a:pt x="3" y="186"/>
                      </a:lnTo>
                      <a:lnTo>
                        <a:pt x="1" y="189"/>
                      </a:lnTo>
                      <a:lnTo>
                        <a:pt x="6" y="183"/>
                      </a:lnTo>
                      <a:lnTo>
                        <a:pt x="10" y="177"/>
                      </a:lnTo>
                      <a:lnTo>
                        <a:pt x="13" y="171"/>
                      </a:lnTo>
                      <a:lnTo>
                        <a:pt x="13" y="168"/>
                      </a:lnTo>
                      <a:lnTo>
                        <a:pt x="10" y="164"/>
                      </a:lnTo>
                      <a:lnTo>
                        <a:pt x="7" y="162"/>
                      </a:lnTo>
                      <a:lnTo>
                        <a:pt x="3" y="161"/>
                      </a:lnTo>
                      <a:lnTo>
                        <a:pt x="0" y="16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48" name="Freeform 329">
                  <a:extLst>
                    <a:ext uri="{FF2B5EF4-FFF2-40B4-BE49-F238E27FC236}">
                      <a16:creationId xmlns:a16="http://schemas.microsoft.com/office/drawing/2014/main" id="{AF564CD7-F265-4A85-AB8C-7359BC5A841F}"/>
                    </a:ext>
                  </a:extLst>
                </p:cNvPr>
                <p:cNvSpPr>
                  <a:spLocks/>
                </p:cNvSpPr>
                <p:nvPr/>
              </p:nvSpPr>
              <p:spPr bwMode="auto">
                <a:xfrm>
                  <a:off x="116" y="292"/>
                  <a:ext cx="7" cy="12"/>
                </a:xfrm>
                <a:custGeom>
                  <a:avLst/>
                  <a:gdLst>
                    <a:gd name="T0" fmla="*/ 7 w 13"/>
                    <a:gd name="T1" fmla="*/ 12 h 24"/>
                    <a:gd name="T2" fmla="*/ 5 w 13"/>
                    <a:gd name="T3" fmla="*/ 11 h 24"/>
                    <a:gd name="T4" fmla="*/ 4 w 13"/>
                    <a:gd name="T5" fmla="*/ 11 h 24"/>
                    <a:gd name="T6" fmla="*/ 2 w 13"/>
                    <a:gd name="T7" fmla="*/ 12 h 24"/>
                    <a:gd name="T8" fmla="*/ 1 w 13"/>
                    <a:gd name="T9" fmla="*/ 12 h 24"/>
                    <a:gd name="T10" fmla="*/ 1 w 13"/>
                    <a:gd name="T11" fmla="*/ 9 h 24"/>
                    <a:gd name="T12" fmla="*/ 0 w 13"/>
                    <a:gd name="T13" fmla="*/ 6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6 h 24"/>
                    <a:gd name="T30" fmla="*/ 5 w 13"/>
                    <a:gd name="T31" fmla="*/ 9 h 24"/>
                    <a:gd name="T32" fmla="*/ 7 w 1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3"/>
                      </a:moveTo>
                      <a:lnTo>
                        <a:pt x="10" y="21"/>
                      </a:lnTo>
                      <a:lnTo>
                        <a:pt x="8" y="21"/>
                      </a:lnTo>
                      <a:lnTo>
                        <a:pt x="4" y="23"/>
                      </a:lnTo>
                      <a:lnTo>
                        <a:pt x="2" y="24"/>
                      </a:lnTo>
                      <a:lnTo>
                        <a:pt x="1" y="18"/>
                      </a:lnTo>
                      <a:lnTo>
                        <a:pt x="0" y="12"/>
                      </a:lnTo>
                      <a:lnTo>
                        <a:pt x="0" y="8"/>
                      </a:lnTo>
                      <a:lnTo>
                        <a:pt x="0" y="2"/>
                      </a:lnTo>
                      <a:lnTo>
                        <a:pt x="0" y="0"/>
                      </a:lnTo>
                      <a:lnTo>
                        <a:pt x="1" y="0"/>
                      </a:lnTo>
                      <a:lnTo>
                        <a:pt x="2" y="1"/>
                      </a:lnTo>
                      <a:lnTo>
                        <a:pt x="2" y="3"/>
                      </a:lnTo>
                      <a:lnTo>
                        <a:pt x="3" y="8"/>
                      </a:lnTo>
                      <a:lnTo>
                        <a:pt x="7" y="12"/>
                      </a:lnTo>
                      <a:lnTo>
                        <a:pt x="10" y="18"/>
                      </a:lnTo>
                      <a:lnTo>
                        <a:pt x="13" y="2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49" name="Freeform 330">
                  <a:extLst>
                    <a:ext uri="{FF2B5EF4-FFF2-40B4-BE49-F238E27FC236}">
                      <a16:creationId xmlns:a16="http://schemas.microsoft.com/office/drawing/2014/main" id="{A07D26A0-4BD4-4184-B1A6-72B6DBE98C39}"/>
                    </a:ext>
                  </a:extLst>
                </p:cNvPr>
                <p:cNvSpPr>
                  <a:spLocks/>
                </p:cNvSpPr>
                <p:nvPr/>
              </p:nvSpPr>
              <p:spPr bwMode="auto">
                <a:xfrm>
                  <a:off x="171" y="289"/>
                  <a:ext cx="129" cy="79"/>
                </a:xfrm>
                <a:custGeom>
                  <a:avLst/>
                  <a:gdLst>
                    <a:gd name="T0" fmla="*/ 13 w 258"/>
                    <a:gd name="T1" fmla="*/ 55 h 157"/>
                    <a:gd name="T2" fmla="*/ 25 w 258"/>
                    <a:gd name="T3" fmla="*/ 48 h 157"/>
                    <a:gd name="T4" fmla="*/ 33 w 258"/>
                    <a:gd name="T5" fmla="*/ 29 h 157"/>
                    <a:gd name="T6" fmla="*/ 42 w 258"/>
                    <a:gd name="T7" fmla="*/ 15 h 157"/>
                    <a:gd name="T8" fmla="*/ 54 w 258"/>
                    <a:gd name="T9" fmla="*/ 2 h 157"/>
                    <a:gd name="T10" fmla="*/ 58 w 258"/>
                    <a:gd name="T11" fmla="*/ 1 h 157"/>
                    <a:gd name="T12" fmla="*/ 50 w 258"/>
                    <a:gd name="T13" fmla="*/ 10 h 157"/>
                    <a:gd name="T14" fmla="*/ 39 w 258"/>
                    <a:gd name="T15" fmla="*/ 24 h 157"/>
                    <a:gd name="T16" fmla="*/ 34 w 258"/>
                    <a:gd name="T17" fmla="*/ 39 h 157"/>
                    <a:gd name="T18" fmla="*/ 35 w 258"/>
                    <a:gd name="T19" fmla="*/ 42 h 157"/>
                    <a:gd name="T20" fmla="*/ 43 w 258"/>
                    <a:gd name="T21" fmla="*/ 37 h 157"/>
                    <a:gd name="T22" fmla="*/ 53 w 258"/>
                    <a:gd name="T23" fmla="*/ 31 h 157"/>
                    <a:gd name="T24" fmla="*/ 65 w 258"/>
                    <a:gd name="T25" fmla="*/ 16 h 157"/>
                    <a:gd name="T26" fmla="*/ 84 w 258"/>
                    <a:gd name="T27" fmla="*/ 2 h 157"/>
                    <a:gd name="T28" fmla="*/ 91 w 258"/>
                    <a:gd name="T29" fmla="*/ 1 h 157"/>
                    <a:gd name="T30" fmla="*/ 76 w 258"/>
                    <a:gd name="T31" fmla="*/ 12 h 157"/>
                    <a:gd name="T32" fmla="*/ 61 w 258"/>
                    <a:gd name="T33" fmla="*/ 28 h 157"/>
                    <a:gd name="T34" fmla="*/ 62 w 258"/>
                    <a:gd name="T35" fmla="*/ 32 h 157"/>
                    <a:gd name="T36" fmla="*/ 77 w 258"/>
                    <a:gd name="T37" fmla="*/ 29 h 157"/>
                    <a:gd name="T38" fmla="*/ 93 w 258"/>
                    <a:gd name="T39" fmla="*/ 20 h 157"/>
                    <a:gd name="T40" fmla="*/ 112 w 258"/>
                    <a:gd name="T41" fmla="*/ 11 h 157"/>
                    <a:gd name="T42" fmla="*/ 117 w 258"/>
                    <a:gd name="T43" fmla="*/ 11 h 157"/>
                    <a:gd name="T44" fmla="*/ 103 w 258"/>
                    <a:gd name="T45" fmla="*/ 17 h 157"/>
                    <a:gd name="T46" fmla="*/ 90 w 258"/>
                    <a:gd name="T47" fmla="*/ 27 h 157"/>
                    <a:gd name="T48" fmla="*/ 103 w 258"/>
                    <a:gd name="T49" fmla="*/ 29 h 157"/>
                    <a:gd name="T50" fmla="*/ 122 w 258"/>
                    <a:gd name="T51" fmla="*/ 24 h 157"/>
                    <a:gd name="T52" fmla="*/ 129 w 258"/>
                    <a:gd name="T53" fmla="*/ 22 h 157"/>
                    <a:gd name="T54" fmla="*/ 118 w 258"/>
                    <a:gd name="T55" fmla="*/ 29 h 157"/>
                    <a:gd name="T56" fmla="*/ 96 w 258"/>
                    <a:gd name="T57" fmla="*/ 35 h 157"/>
                    <a:gd name="T58" fmla="*/ 99 w 258"/>
                    <a:gd name="T59" fmla="*/ 41 h 157"/>
                    <a:gd name="T60" fmla="*/ 113 w 258"/>
                    <a:gd name="T61" fmla="*/ 49 h 157"/>
                    <a:gd name="T62" fmla="*/ 118 w 258"/>
                    <a:gd name="T63" fmla="*/ 53 h 157"/>
                    <a:gd name="T64" fmla="*/ 103 w 258"/>
                    <a:gd name="T65" fmla="*/ 48 h 157"/>
                    <a:gd name="T66" fmla="*/ 85 w 258"/>
                    <a:gd name="T67" fmla="*/ 39 h 157"/>
                    <a:gd name="T68" fmla="*/ 75 w 258"/>
                    <a:gd name="T69" fmla="*/ 38 h 157"/>
                    <a:gd name="T70" fmla="*/ 65 w 258"/>
                    <a:gd name="T71" fmla="*/ 39 h 157"/>
                    <a:gd name="T72" fmla="*/ 69 w 258"/>
                    <a:gd name="T73" fmla="*/ 46 h 157"/>
                    <a:gd name="T74" fmla="*/ 79 w 258"/>
                    <a:gd name="T75" fmla="*/ 55 h 157"/>
                    <a:gd name="T76" fmla="*/ 91 w 258"/>
                    <a:gd name="T77" fmla="*/ 62 h 157"/>
                    <a:gd name="T78" fmla="*/ 96 w 258"/>
                    <a:gd name="T79" fmla="*/ 68 h 157"/>
                    <a:gd name="T80" fmla="*/ 79 w 258"/>
                    <a:gd name="T81" fmla="*/ 57 h 157"/>
                    <a:gd name="T82" fmla="*/ 62 w 258"/>
                    <a:gd name="T83" fmla="*/ 46 h 157"/>
                    <a:gd name="T84" fmla="*/ 53 w 258"/>
                    <a:gd name="T85" fmla="*/ 43 h 157"/>
                    <a:gd name="T86" fmla="*/ 38 w 258"/>
                    <a:gd name="T87" fmla="*/ 49 h 157"/>
                    <a:gd name="T88" fmla="*/ 35 w 258"/>
                    <a:gd name="T89" fmla="*/ 53 h 157"/>
                    <a:gd name="T90" fmla="*/ 47 w 258"/>
                    <a:gd name="T91" fmla="*/ 63 h 157"/>
                    <a:gd name="T92" fmla="*/ 64 w 258"/>
                    <a:gd name="T93" fmla="*/ 75 h 157"/>
                    <a:gd name="T94" fmla="*/ 66 w 258"/>
                    <a:gd name="T95" fmla="*/ 79 h 157"/>
                    <a:gd name="T96" fmla="*/ 50 w 258"/>
                    <a:gd name="T97" fmla="*/ 68 h 157"/>
                    <a:gd name="T98" fmla="*/ 31 w 258"/>
                    <a:gd name="T99" fmla="*/ 57 h 157"/>
                    <a:gd name="T100" fmla="*/ 20 w 258"/>
                    <a:gd name="T101" fmla="*/ 59 h 157"/>
                    <a:gd name="T102" fmla="*/ 4 w 258"/>
                    <a:gd name="T103" fmla="*/ 64 h 157"/>
                    <a:gd name="T104" fmla="*/ 3 w 258"/>
                    <a:gd name="T105" fmla="*/ 63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7">
                      <a:moveTo>
                        <a:pt x="10" y="121"/>
                      </a:moveTo>
                      <a:lnTo>
                        <a:pt x="14" y="117"/>
                      </a:lnTo>
                      <a:lnTo>
                        <a:pt x="20" y="114"/>
                      </a:lnTo>
                      <a:lnTo>
                        <a:pt x="25" y="110"/>
                      </a:lnTo>
                      <a:lnTo>
                        <a:pt x="33" y="106"/>
                      </a:lnTo>
                      <a:lnTo>
                        <a:pt x="39" y="102"/>
                      </a:lnTo>
                      <a:lnTo>
                        <a:pt x="46" y="99"/>
                      </a:lnTo>
                      <a:lnTo>
                        <a:pt x="50" y="95"/>
                      </a:lnTo>
                      <a:lnTo>
                        <a:pt x="52" y="93"/>
                      </a:lnTo>
                      <a:lnTo>
                        <a:pt x="54" y="85"/>
                      </a:lnTo>
                      <a:lnTo>
                        <a:pt x="59" y="72"/>
                      </a:lnTo>
                      <a:lnTo>
                        <a:pt x="65" y="57"/>
                      </a:lnTo>
                      <a:lnTo>
                        <a:pt x="70" y="47"/>
                      </a:lnTo>
                      <a:lnTo>
                        <a:pt x="74" y="42"/>
                      </a:lnTo>
                      <a:lnTo>
                        <a:pt x="78" y="35"/>
                      </a:lnTo>
                      <a:lnTo>
                        <a:pt x="84" y="29"/>
                      </a:lnTo>
                      <a:lnTo>
                        <a:pt x="90" y="21"/>
                      </a:lnTo>
                      <a:lnTo>
                        <a:pt x="97" y="14"/>
                      </a:lnTo>
                      <a:lnTo>
                        <a:pt x="103" y="8"/>
                      </a:lnTo>
                      <a:lnTo>
                        <a:pt x="108" y="3"/>
                      </a:lnTo>
                      <a:lnTo>
                        <a:pt x="112" y="1"/>
                      </a:lnTo>
                      <a:lnTo>
                        <a:pt x="116" y="0"/>
                      </a:lnTo>
                      <a:lnTo>
                        <a:pt x="118" y="0"/>
                      </a:lnTo>
                      <a:lnTo>
                        <a:pt x="116" y="1"/>
                      </a:lnTo>
                      <a:lnTo>
                        <a:pt x="114" y="4"/>
                      </a:lnTo>
                      <a:lnTo>
                        <a:pt x="112" y="8"/>
                      </a:lnTo>
                      <a:lnTo>
                        <a:pt x="107" y="12"/>
                      </a:lnTo>
                      <a:lnTo>
                        <a:pt x="100" y="19"/>
                      </a:lnTo>
                      <a:lnTo>
                        <a:pt x="94" y="26"/>
                      </a:lnTo>
                      <a:lnTo>
                        <a:pt x="88" y="34"/>
                      </a:lnTo>
                      <a:lnTo>
                        <a:pt x="82" y="42"/>
                      </a:lnTo>
                      <a:lnTo>
                        <a:pt x="77" y="48"/>
                      </a:lnTo>
                      <a:lnTo>
                        <a:pt x="74" y="53"/>
                      </a:lnTo>
                      <a:lnTo>
                        <a:pt x="70" y="61"/>
                      </a:lnTo>
                      <a:lnTo>
                        <a:pt x="68" y="69"/>
                      </a:lnTo>
                      <a:lnTo>
                        <a:pt x="67" y="77"/>
                      </a:lnTo>
                      <a:lnTo>
                        <a:pt x="66" y="82"/>
                      </a:lnTo>
                      <a:lnTo>
                        <a:pt x="66" y="85"/>
                      </a:lnTo>
                      <a:lnTo>
                        <a:pt x="67" y="85"/>
                      </a:lnTo>
                      <a:lnTo>
                        <a:pt x="69" y="84"/>
                      </a:lnTo>
                      <a:lnTo>
                        <a:pt x="74" y="82"/>
                      </a:lnTo>
                      <a:lnTo>
                        <a:pt x="77" y="79"/>
                      </a:lnTo>
                      <a:lnTo>
                        <a:pt x="81" y="77"/>
                      </a:lnTo>
                      <a:lnTo>
                        <a:pt x="86" y="74"/>
                      </a:lnTo>
                      <a:lnTo>
                        <a:pt x="91" y="70"/>
                      </a:lnTo>
                      <a:lnTo>
                        <a:pt x="96" y="67"/>
                      </a:lnTo>
                      <a:lnTo>
                        <a:pt x="101" y="63"/>
                      </a:lnTo>
                      <a:lnTo>
                        <a:pt x="105" y="61"/>
                      </a:lnTo>
                      <a:lnTo>
                        <a:pt x="108" y="60"/>
                      </a:lnTo>
                      <a:lnTo>
                        <a:pt x="114" y="50"/>
                      </a:lnTo>
                      <a:lnTo>
                        <a:pt x="121" y="40"/>
                      </a:lnTo>
                      <a:lnTo>
                        <a:pt x="130" y="31"/>
                      </a:lnTo>
                      <a:lnTo>
                        <a:pt x="141" y="22"/>
                      </a:lnTo>
                      <a:lnTo>
                        <a:pt x="151" y="15"/>
                      </a:lnTo>
                      <a:lnTo>
                        <a:pt x="160" y="9"/>
                      </a:lnTo>
                      <a:lnTo>
                        <a:pt x="167" y="4"/>
                      </a:lnTo>
                      <a:lnTo>
                        <a:pt x="173" y="2"/>
                      </a:lnTo>
                      <a:lnTo>
                        <a:pt x="179" y="1"/>
                      </a:lnTo>
                      <a:lnTo>
                        <a:pt x="182" y="1"/>
                      </a:lnTo>
                      <a:lnTo>
                        <a:pt x="182" y="2"/>
                      </a:lnTo>
                      <a:lnTo>
                        <a:pt x="177" y="4"/>
                      </a:lnTo>
                      <a:lnTo>
                        <a:pt x="169" y="9"/>
                      </a:lnTo>
                      <a:lnTo>
                        <a:pt x="160" y="16"/>
                      </a:lnTo>
                      <a:lnTo>
                        <a:pt x="151" y="24"/>
                      </a:lnTo>
                      <a:lnTo>
                        <a:pt x="142" y="32"/>
                      </a:lnTo>
                      <a:lnTo>
                        <a:pt x="134" y="41"/>
                      </a:lnTo>
                      <a:lnTo>
                        <a:pt x="127" y="49"/>
                      </a:lnTo>
                      <a:lnTo>
                        <a:pt x="121" y="56"/>
                      </a:lnTo>
                      <a:lnTo>
                        <a:pt x="120" y="61"/>
                      </a:lnTo>
                      <a:lnTo>
                        <a:pt x="120" y="63"/>
                      </a:lnTo>
                      <a:lnTo>
                        <a:pt x="122" y="63"/>
                      </a:lnTo>
                      <a:lnTo>
                        <a:pt x="124" y="63"/>
                      </a:lnTo>
                      <a:lnTo>
                        <a:pt x="130" y="62"/>
                      </a:lnTo>
                      <a:lnTo>
                        <a:pt x="138" y="61"/>
                      </a:lnTo>
                      <a:lnTo>
                        <a:pt x="146" y="59"/>
                      </a:lnTo>
                      <a:lnTo>
                        <a:pt x="154" y="57"/>
                      </a:lnTo>
                      <a:lnTo>
                        <a:pt x="160" y="56"/>
                      </a:lnTo>
                      <a:lnTo>
                        <a:pt x="167" y="50"/>
                      </a:lnTo>
                      <a:lnTo>
                        <a:pt x="175" y="45"/>
                      </a:lnTo>
                      <a:lnTo>
                        <a:pt x="185" y="39"/>
                      </a:lnTo>
                      <a:lnTo>
                        <a:pt x="197" y="33"/>
                      </a:lnTo>
                      <a:lnTo>
                        <a:pt x="207" y="29"/>
                      </a:lnTo>
                      <a:lnTo>
                        <a:pt x="217" y="24"/>
                      </a:lnTo>
                      <a:lnTo>
                        <a:pt x="223" y="22"/>
                      </a:lnTo>
                      <a:lnTo>
                        <a:pt x="228" y="19"/>
                      </a:lnTo>
                      <a:lnTo>
                        <a:pt x="233" y="18"/>
                      </a:lnTo>
                      <a:lnTo>
                        <a:pt x="235" y="19"/>
                      </a:lnTo>
                      <a:lnTo>
                        <a:pt x="234" y="22"/>
                      </a:lnTo>
                      <a:lnTo>
                        <a:pt x="228" y="24"/>
                      </a:lnTo>
                      <a:lnTo>
                        <a:pt x="221" y="26"/>
                      </a:lnTo>
                      <a:lnTo>
                        <a:pt x="213" y="31"/>
                      </a:lnTo>
                      <a:lnTo>
                        <a:pt x="205" y="34"/>
                      </a:lnTo>
                      <a:lnTo>
                        <a:pt x="197" y="39"/>
                      </a:lnTo>
                      <a:lnTo>
                        <a:pt x="190" y="45"/>
                      </a:lnTo>
                      <a:lnTo>
                        <a:pt x="184" y="49"/>
                      </a:lnTo>
                      <a:lnTo>
                        <a:pt x="180" y="54"/>
                      </a:lnTo>
                      <a:lnTo>
                        <a:pt x="177" y="59"/>
                      </a:lnTo>
                      <a:lnTo>
                        <a:pt x="185" y="60"/>
                      </a:lnTo>
                      <a:lnTo>
                        <a:pt x="196" y="59"/>
                      </a:lnTo>
                      <a:lnTo>
                        <a:pt x="206" y="57"/>
                      </a:lnTo>
                      <a:lnTo>
                        <a:pt x="217" y="55"/>
                      </a:lnTo>
                      <a:lnTo>
                        <a:pt x="227" y="53"/>
                      </a:lnTo>
                      <a:lnTo>
                        <a:pt x="236" y="50"/>
                      </a:lnTo>
                      <a:lnTo>
                        <a:pt x="243" y="48"/>
                      </a:lnTo>
                      <a:lnTo>
                        <a:pt x="248" y="47"/>
                      </a:lnTo>
                      <a:lnTo>
                        <a:pt x="253" y="44"/>
                      </a:lnTo>
                      <a:lnTo>
                        <a:pt x="258" y="42"/>
                      </a:lnTo>
                      <a:lnTo>
                        <a:pt x="258" y="44"/>
                      </a:lnTo>
                      <a:lnTo>
                        <a:pt x="255" y="47"/>
                      </a:lnTo>
                      <a:lnTo>
                        <a:pt x="250" y="50"/>
                      </a:lnTo>
                      <a:lnTo>
                        <a:pt x="244" y="54"/>
                      </a:lnTo>
                      <a:lnTo>
                        <a:pt x="236" y="57"/>
                      </a:lnTo>
                      <a:lnTo>
                        <a:pt x="226" y="62"/>
                      </a:lnTo>
                      <a:lnTo>
                        <a:pt x="215" y="65"/>
                      </a:lnTo>
                      <a:lnTo>
                        <a:pt x="204" y="68"/>
                      </a:lnTo>
                      <a:lnTo>
                        <a:pt x="192" y="69"/>
                      </a:lnTo>
                      <a:lnTo>
                        <a:pt x="181" y="69"/>
                      </a:lnTo>
                      <a:lnTo>
                        <a:pt x="184" y="74"/>
                      </a:lnTo>
                      <a:lnTo>
                        <a:pt x="190" y="77"/>
                      </a:lnTo>
                      <a:lnTo>
                        <a:pt x="197" y="82"/>
                      </a:lnTo>
                      <a:lnTo>
                        <a:pt x="205" y="86"/>
                      </a:lnTo>
                      <a:lnTo>
                        <a:pt x="212" y="90"/>
                      </a:lnTo>
                      <a:lnTo>
                        <a:pt x="219" y="94"/>
                      </a:lnTo>
                      <a:lnTo>
                        <a:pt x="225" y="97"/>
                      </a:lnTo>
                      <a:lnTo>
                        <a:pt x="229" y="99"/>
                      </a:lnTo>
                      <a:lnTo>
                        <a:pt x="235" y="101"/>
                      </a:lnTo>
                      <a:lnTo>
                        <a:pt x="237" y="104"/>
                      </a:lnTo>
                      <a:lnTo>
                        <a:pt x="236" y="105"/>
                      </a:lnTo>
                      <a:lnTo>
                        <a:pt x="230" y="104"/>
                      </a:lnTo>
                      <a:lnTo>
                        <a:pt x="225" y="102"/>
                      </a:lnTo>
                      <a:lnTo>
                        <a:pt x="217" y="99"/>
                      </a:lnTo>
                      <a:lnTo>
                        <a:pt x="206" y="95"/>
                      </a:lnTo>
                      <a:lnTo>
                        <a:pt x="196" y="91"/>
                      </a:lnTo>
                      <a:lnTo>
                        <a:pt x="185" y="86"/>
                      </a:lnTo>
                      <a:lnTo>
                        <a:pt x="176" y="83"/>
                      </a:lnTo>
                      <a:lnTo>
                        <a:pt x="169" y="78"/>
                      </a:lnTo>
                      <a:lnTo>
                        <a:pt x="165" y="75"/>
                      </a:lnTo>
                      <a:lnTo>
                        <a:pt x="160" y="75"/>
                      </a:lnTo>
                      <a:lnTo>
                        <a:pt x="156" y="76"/>
                      </a:lnTo>
                      <a:lnTo>
                        <a:pt x="150" y="76"/>
                      </a:lnTo>
                      <a:lnTo>
                        <a:pt x="144" y="76"/>
                      </a:lnTo>
                      <a:lnTo>
                        <a:pt x="138" y="77"/>
                      </a:lnTo>
                      <a:lnTo>
                        <a:pt x="134" y="77"/>
                      </a:lnTo>
                      <a:lnTo>
                        <a:pt x="129" y="78"/>
                      </a:lnTo>
                      <a:lnTo>
                        <a:pt x="126" y="78"/>
                      </a:lnTo>
                      <a:lnTo>
                        <a:pt x="128" y="83"/>
                      </a:lnTo>
                      <a:lnTo>
                        <a:pt x="132" y="87"/>
                      </a:lnTo>
                      <a:lnTo>
                        <a:pt x="137" y="92"/>
                      </a:lnTo>
                      <a:lnTo>
                        <a:pt x="143" y="97"/>
                      </a:lnTo>
                      <a:lnTo>
                        <a:pt x="147" y="101"/>
                      </a:lnTo>
                      <a:lnTo>
                        <a:pt x="153" y="106"/>
                      </a:lnTo>
                      <a:lnTo>
                        <a:pt x="158" y="109"/>
                      </a:lnTo>
                      <a:lnTo>
                        <a:pt x="161" y="112"/>
                      </a:lnTo>
                      <a:lnTo>
                        <a:pt x="168" y="116"/>
                      </a:lnTo>
                      <a:lnTo>
                        <a:pt x="176" y="120"/>
                      </a:lnTo>
                      <a:lnTo>
                        <a:pt x="182" y="123"/>
                      </a:lnTo>
                      <a:lnTo>
                        <a:pt x="188" y="127"/>
                      </a:lnTo>
                      <a:lnTo>
                        <a:pt x="191" y="130"/>
                      </a:lnTo>
                      <a:lnTo>
                        <a:pt x="194" y="133"/>
                      </a:lnTo>
                      <a:lnTo>
                        <a:pt x="191" y="135"/>
                      </a:lnTo>
                      <a:lnTo>
                        <a:pt x="182" y="130"/>
                      </a:lnTo>
                      <a:lnTo>
                        <a:pt x="175" y="125"/>
                      </a:lnTo>
                      <a:lnTo>
                        <a:pt x="166" y="120"/>
                      </a:lnTo>
                      <a:lnTo>
                        <a:pt x="157" y="114"/>
                      </a:lnTo>
                      <a:lnTo>
                        <a:pt x="147" y="108"/>
                      </a:lnTo>
                      <a:lnTo>
                        <a:pt x="137" y="102"/>
                      </a:lnTo>
                      <a:lnTo>
                        <a:pt x="129" y="97"/>
                      </a:lnTo>
                      <a:lnTo>
                        <a:pt x="123" y="92"/>
                      </a:lnTo>
                      <a:lnTo>
                        <a:pt x="119" y="89"/>
                      </a:lnTo>
                      <a:lnTo>
                        <a:pt x="114" y="85"/>
                      </a:lnTo>
                      <a:lnTo>
                        <a:pt x="109" y="84"/>
                      </a:lnTo>
                      <a:lnTo>
                        <a:pt x="106" y="85"/>
                      </a:lnTo>
                      <a:lnTo>
                        <a:pt x="101" y="87"/>
                      </a:lnTo>
                      <a:lnTo>
                        <a:pt x="94" y="90"/>
                      </a:lnTo>
                      <a:lnTo>
                        <a:pt x="84" y="93"/>
                      </a:lnTo>
                      <a:lnTo>
                        <a:pt x="75" y="97"/>
                      </a:lnTo>
                      <a:lnTo>
                        <a:pt x="69" y="99"/>
                      </a:lnTo>
                      <a:lnTo>
                        <a:pt x="68" y="101"/>
                      </a:lnTo>
                      <a:lnTo>
                        <a:pt x="68" y="104"/>
                      </a:lnTo>
                      <a:lnTo>
                        <a:pt x="69" y="106"/>
                      </a:lnTo>
                      <a:lnTo>
                        <a:pt x="74" y="110"/>
                      </a:lnTo>
                      <a:lnTo>
                        <a:pt x="78" y="114"/>
                      </a:lnTo>
                      <a:lnTo>
                        <a:pt x="85" y="119"/>
                      </a:lnTo>
                      <a:lnTo>
                        <a:pt x="93" y="125"/>
                      </a:lnTo>
                      <a:lnTo>
                        <a:pt x="103" y="131"/>
                      </a:lnTo>
                      <a:lnTo>
                        <a:pt x="112" y="138"/>
                      </a:lnTo>
                      <a:lnTo>
                        <a:pt x="121" y="144"/>
                      </a:lnTo>
                      <a:lnTo>
                        <a:pt x="128" y="150"/>
                      </a:lnTo>
                      <a:lnTo>
                        <a:pt x="134" y="152"/>
                      </a:lnTo>
                      <a:lnTo>
                        <a:pt x="138" y="155"/>
                      </a:lnTo>
                      <a:lnTo>
                        <a:pt x="137" y="157"/>
                      </a:lnTo>
                      <a:lnTo>
                        <a:pt x="132" y="157"/>
                      </a:lnTo>
                      <a:lnTo>
                        <a:pt x="123" y="152"/>
                      </a:lnTo>
                      <a:lnTo>
                        <a:pt x="118" y="147"/>
                      </a:lnTo>
                      <a:lnTo>
                        <a:pt x="108" y="142"/>
                      </a:lnTo>
                      <a:lnTo>
                        <a:pt x="99" y="136"/>
                      </a:lnTo>
                      <a:lnTo>
                        <a:pt x="89" y="129"/>
                      </a:lnTo>
                      <a:lnTo>
                        <a:pt x="78" y="123"/>
                      </a:lnTo>
                      <a:lnTo>
                        <a:pt x="69" y="119"/>
                      </a:lnTo>
                      <a:lnTo>
                        <a:pt x="62" y="114"/>
                      </a:lnTo>
                      <a:lnTo>
                        <a:pt x="59" y="113"/>
                      </a:lnTo>
                      <a:lnTo>
                        <a:pt x="55" y="113"/>
                      </a:lnTo>
                      <a:lnTo>
                        <a:pt x="48" y="115"/>
                      </a:lnTo>
                      <a:lnTo>
                        <a:pt x="40" y="117"/>
                      </a:lnTo>
                      <a:lnTo>
                        <a:pt x="31" y="121"/>
                      </a:lnTo>
                      <a:lnTo>
                        <a:pt x="22" y="123"/>
                      </a:lnTo>
                      <a:lnTo>
                        <a:pt x="14" y="127"/>
                      </a:lnTo>
                      <a:lnTo>
                        <a:pt x="7" y="128"/>
                      </a:lnTo>
                      <a:lnTo>
                        <a:pt x="2" y="129"/>
                      </a:lnTo>
                      <a:lnTo>
                        <a:pt x="0" y="129"/>
                      </a:lnTo>
                      <a:lnTo>
                        <a:pt x="1" y="128"/>
                      </a:lnTo>
                      <a:lnTo>
                        <a:pt x="6" y="125"/>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50" name="Freeform 331">
                  <a:extLst>
                    <a:ext uri="{FF2B5EF4-FFF2-40B4-BE49-F238E27FC236}">
                      <a16:creationId xmlns:a16="http://schemas.microsoft.com/office/drawing/2014/main" id="{35877FA3-BD43-4794-99D9-46AA62568433}"/>
                    </a:ext>
                  </a:extLst>
                </p:cNvPr>
                <p:cNvSpPr>
                  <a:spLocks/>
                </p:cNvSpPr>
                <p:nvPr/>
              </p:nvSpPr>
              <p:spPr bwMode="auto">
                <a:xfrm>
                  <a:off x="145" y="368"/>
                  <a:ext cx="93" cy="79"/>
                </a:xfrm>
                <a:custGeom>
                  <a:avLst/>
                  <a:gdLst>
                    <a:gd name="T0" fmla="*/ 10 w 187"/>
                    <a:gd name="T1" fmla="*/ 7 h 157"/>
                    <a:gd name="T2" fmla="*/ 22 w 187"/>
                    <a:gd name="T3" fmla="*/ 8 h 157"/>
                    <a:gd name="T4" fmla="*/ 42 w 187"/>
                    <a:gd name="T5" fmla="*/ 5 h 157"/>
                    <a:gd name="T6" fmla="*/ 59 w 187"/>
                    <a:gd name="T7" fmla="*/ 5 h 157"/>
                    <a:gd name="T8" fmla="*/ 65 w 187"/>
                    <a:gd name="T9" fmla="*/ 9 h 157"/>
                    <a:gd name="T10" fmla="*/ 55 w 187"/>
                    <a:gd name="T11" fmla="*/ 8 h 157"/>
                    <a:gd name="T12" fmla="*/ 40 w 187"/>
                    <a:gd name="T13" fmla="*/ 9 h 157"/>
                    <a:gd name="T14" fmla="*/ 25 w 187"/>
                    <a:gd name="T15" fmla="*/ 12 h 157"/>
                    <a:gd name="T16" fmla="*/ 27 w 187"/>
                    <a:gd name="T17" fmla="*/ 16 h 157"/>
                    <a:gd name="T18" fmla="*/ 36 w 187"/>
                    <a:gd name="T19" fmla="*/ 19 h 157"/>
                    <a:gd name="T20" fmla="*/ 41 w 187"/>
                    <a:gd name="T21" fmla="*/ 21 h 157"/>
                    <a:gd name="T22" fmla="*/ 58 w 187"/>
                    <a:gd name="T23" fmla="*/ 21 h 157"/>
                    <a:gd name="T24" fmla="*/ 77 w 187"/>
                    <a:gd name="T25" fmla="*/ 24 h 157"/>
                    <a:gd name="T26" fmla="*/ 87 w 187"/>
                    <a:gd name="T27" fmla="*/ 30 h 157"/>
                    <a:gd name="T28" fmla="*/ 82 w 187"/>
                    <a:gd name="T29" fmla="*/ 30 h 157"/>
                    <a:gd name="T30" fmla="*/ 70 w 187"/>
                    <a:gd name="T31" fmla="*/ 27 h 157"/>
                    <a:gd name="T32" fmla="*/ 54 w 187"/>
                    <a:gd name="T33" fmla="*/ 25 h 157"/>
                    <a:gd name="T34" fmla="*/ 51 w 187"/>
                    <a:gd name="T35" fmla="*/ 29 h 157"/>
                    <a:gd name="T36" fmla="*/ 59 w 187"/>
                    <a:gd name="T37" fmla="*/ 35 h 157"/>
                    <a:gd name="T38" fmla="*/ 72 w 187"/>
                    <a:gd name="T39" fmla="*/ 36 h 157"/>
                    <a:gd name="T40" fmla="*/ 87 w 187"/>
                    <a:gd name="T41" fmla="*/ 43 h 157"/>
                    <a:gd name="T42" fmla="*/ 90 w 187"/>
                    <a:gd name="T43" fmla="*/ 50 h 157"/>
                    <a:gd name="T44" fmla="*/ 80 w 187"/>
                    <a:gd name="T45" fmla="*/ 43 h 157"/>
                    <a:gd name="T46" fmla="*/ 69 w 187"/>
                    <a:gd name="T47" fmla="*/ 40 h 157"/>
                    <a:gd name="T48" fmla="*/ 74 w 187"/>
                    <a:gd name="T49" fmla="*/ 49 h 157"/>
                    <a:gd name="T50" fmla="*/ 85 w 187"/>
                    <a:gd name="T51" fmla="*/ 61 h 157"/>
                    <a:gd name="T52" fmla="*/ 90 w 187"/>
                    <a:gd name="T53" fmla="*/ 67 h 157"/>
                    <a:gd name="T54" fmla="*/ 92 w 187"/>
                    <a:gd name="T55" fmla="*/ 76 h 157"/>
                    <a:gd name="T56" fmla="*/ 87 w 187"/>
                    <a:gd name="T57" fmla="*/ 70 h 157"/>
                    <a:gd name="T58" fmla="*/ 72 w 187"/>
                    <a:gd name="T59" fmla="*/ 53 h 157"/>
                    <a:gd name="T60" fmla="*/ 63 w 187"/>
                    <a:gd name="T61" fmla="*/ 43 h 157"/>
                    <a:gd name="T62" fmla="*/ 60 w 187"/>
                    <a:gd name="T63" fmla="*/ 46 h 157"/>
                    <a:gd name="T64" fmla="*/ 64 w 187"/>
                    <a:gd name="T65" fmla="*/ 58 h 157"/>
                    <a:gd name="T66" fmla="*/ 69 w 187"/>
                    <a:gd name="T67" fmla="*/ 71 h 157"/>
                    <a:gd name="T68" fmla="*/ 66 w 187"/>
                    <a:gd name="T69" fmla="*/ 68 h 157"/>
                    <a:gd name="T70" fmla="*/ 56 w 187"/>
                    <a:gd name="T71" fmla="*/ 46 h 157"/>
                    <a:gd name="T72" fmla="*/ 46 w 187"/>
                    <a:gd name="T73" fmla="*/ 32 h 157"/>
                    <a:gd name="T74" fmla="*/ 39 w 187"/>
                    <a:gd name="T75" fmla="*/ 28 h 157"/>
                    <a:gd name="T76" fmla="*/ 37 w 187"/>
                    <a:gd name="T77" fmla="*/ 30 h 157"/>
                    <a:gd name="T78" fmla="*/ 42 w 187"/>
                    <a:gd name="T79" fmla="*/ 53 h 157"/>
                    <a:gd name="T80" fmla="*/ 48 w 187"/>
                    <a:gd name="T81" fmla="*/ 64 h 157"/>
                    <a:gd name="T82" fmla="*/ 41 w 187"/>
                    <a:gd name="T83" fmla="*/ 57 h 157"/>
                    <a:gd name="T84" fmla="*/ 33 w 187"/>
                    <a:gd name="T85" fmla="*/ 25 h 157"/>
                    <a:gd name="T86" fmla="*/ 22 w 187"/>
                    <a:gd name="T87" fmla="*/ 18 h 157"/>
                    <a:gd name="T88" fmla="*/ 18 w 187"/>
                    <a:gd name="T89" fmla="*/ 25 h 157"/>
                    <a:gd name="T90" fmla="*/ 21 w 187"/>
                    <a:gd name="T91" fmla="*/ 40 h 157"/>
                    <a:gd name="T92" fmla="*/ 25 w 187"/>
                    <a:gd name="T93" fmla="*/ 57 h 157"/>
                    <a:gd name="T94" fmla="*/ 22 w 187"/>
                    <a:gd name="T95" fmla="*/ 55 h 157"/>
                    <a:gd name="T96" fmla="*/ 17 w 187"/>
                    <a:gd name="T97" fmla="*/ 32 h 157"/>
                    <a:gd name="T98" fmla="*/ 8 w 187"/>
                    <a:gd name="T99" fmla="*/ 10 h 157"/>
                    <a:gd name="T100" fmla="*/ 0 w 187"/>
                    <a:gd name="T101" fmla="*/ 1 h 157"/>
                    <a:gd name="T102" fmla="*/ 2 w 187"/>
                    <a:gd name="T103" fmla="*/ 0 h 1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7">
                      <a:moveTo>
                        <a:pt x="6" y="2"/>
                      </a:moveTo>
                      <a:lnTo>
                        <a:pt x="13" y="8"/>
                      </a:lnTo>
                      <a:lnTo>
                        <a:pt x="21" y="14"/>
                      </a:lnTo>
                      <a:lnTo>
                        <a:pt x="29" y="17"/>
                      </a:lnTo>
                      <a:lnTo>
                        <a:pt x="36" y="18"/>
                      </a:lnTo>
                      <a:lnTo>
                        <a:pt x="45" y="16"/>
                      </a:lnTo>
                      <a:lnTo>
                        <a:pt x="57" y="14"/>
                      </a:lnTo>
                      <a:lnTo>
                        <a:pt x="70" y="11"/>
                      </a:lnTo>
                      <a:lnTo>
                        <a:pt x="84" y="10"/>
                      </a:lnTo>
                      <a:lnTo>
                        <a:pt x="97" y="9"/>
                      </a:lnTo>
                      <a:lnTo>
                        <a:pt x="108" y="9"/>
                      </a:lnTo>
                      <a:lnTo>
                        <a:pt x="119" y="10"/>
                      </a:lnTo>
                      <a:lnTo>
                        <a:pt x="125" y="11"/>
                      </a:lnTo>
                      <a:lnTo>
                        <a:pt x="130" y="15"/>
                      </a:lnTo>
                      <a:lnTo>
                        <a:pt x="130" y="17"/>
                      </a:lnTo>
                      <a:lnTo>
                        <a:pt x="126" y="17"/>
                      </a:lnTo>
                      <a:lnTo>
                        <a:pt x="117" y="16"/>
                      </a:lnTo>
                      <a:lnTo>
                        <a:pt x="110" y="16"/>
                      </a:lnTo>
                      <a:lnTo>
                        <a:pt x="102" y="16"/>
                      </a:lnTo>
                      <a:lnTo>
                        <a:pt x="90" y="17"/>
                      </a:lnTo>
                      <a:lnTo>
                        <a:pt x="80" y="18"/>
                      </a:lnTo>
                      <a:lnTo>
                        <a:pt x="68" y="19"/>
                      </a:lnTo>
                      <a:lnTo>
                        <a:pt x="59" y="22"/>
                      </a:lnTo>
                      <a:lnTo>
                        <a:pt x="51" y="24"/>
                      </a:lnTo>
                      <a:lnTo>
                        <a:pt x="46" y="26"/>
                      </a:lnTo>
                      <a:lnTo>
                        <a:pt x="50" y="29"/>
                      </a:lnTo>
                      <a:lnTo>
                        <a:pt x="55" y="31"/>
                      </a:lnTo>
                      <a:lnTo>
                        <a:pt x="60" y="33"/>
                      </a:lnTo>
                      <a:lnTo>
                        <a:pt x="66" y="35"/>
                      </a:lnTo>
                      <a:lnTo>
                        <a:pt x="72" y="38"/>
                      </a:lnTo>
                      <a:lnTo>
                        <a:pt x="76" y="39"/>
                      </a:lnTo>
                      <a:lnTo>
                        <a:pt x="80" y="41"/>
                      </a:lnTo>
                      <a:lnTo>
                        <a:pt x="82" y="42"/>
                      </a:lnTo>
                      <a:lnTo>
                        <a:pt x="91" y="41"/>
                      </a:lnTo>
                      <a:lnTo>
                        <a:pt x="104" y="40"/>
                      </a:lnTo>
                      <a:lnTo>
                        <a:pt x="117" y="41"/>
                      </a:lnTo>
                      <a:lnTo>
                        <a:pt x="130" y="42"/>
                      </a:lnTo>
                      <a:lnTo>
                        <a:pt x="143" y="45"/>
                      </a:lnTo>
                      <a:lnTo>
                        <a:pt x="155" y="47"/>
                      </a:lnTo>
                      <a:lnTo>
                        <a:pt x="164" y="50"/>
                      </a:lnTo>
                      <a:lnTo>
                        <a:pt x="170" y="54"/>
                      </a:lnTo>
                      <a:lnTo>
                        <a:pt x="174" y="60"/>
                      </a:lnTo>
                      <a:lnTo>
                        <a:pt x="175" y="62"/>
                      </a:lnTo>
                      <a:lnTo>
                        <a:pt x="172" y="61"/>
                      </a:lnTo>
                      <a:lnTo>
                        <a:pt x="165" y="59"/>
                      </a:lnTo>
                      <a:lnTo>
                        <a:pt x="159" y="56"/>
                      </a:lnTo>
                      <a:lnTo>
                        <a:pt x="151" y="54"/>
                      </a:lnTo>
                      <a:lnTo>
                        <a:pt x="141" y="53"/>
                      </a:lnTo>
                      <a:lnTo>
                        <a:pt x="130" y="50"/>
                      </a:lnTo>
                      <a:lnTo>
                        <a:pt x="119" y="49"/>
                      </a:lnTo>
                      <a:lnTo>
                        <a:pt x="108" y="49"/>
                      </a:lnTo>
                      <a:lnTo>
                        <a:pt x="100" y="49"/>
                      </a:lnTo>
                      <a:lnTo>
                        <a:pt x="95" y="50"/>
                      </a:lnTo>
                      <a:lnTo>
                        <a:pt x="103" y="57"/>
                      </a:lnTo>
                      <a:lnTo>
                        <a:pt x="111" y="62"/>
                      </a:lnTo>
                      <a:lnTo>
                        <a:pt x="117" y="67"/>
                      </a:lnTo>
                      <a:lnTo>
                        <a:pt x="119" y="70"/>
                      </a:lnTo>
                      <a:lnTo>
                        <a:pt x="126" y="70"/>
                      </a:lnTo>
                      <a:lnTo>
                        <a:pt x="134" y="71"/>
                      </a:lnTo>
                      <a:lnTo>
                        <a:pt x="144" y="72"/>
                      </a:lnTo>
                      <a:lnTo>
                        <a:pt x="155" y="75"/>
                      </a:lnTo>
                      <a:lnTo>
                        <a:pt x="165" y="79"/>
                      </a:lnTo>
                      <a:lnTo>
                        <a:pt x="174" y="85"/>
                      </a:lnTo>
                      <a:lnTo>
                        <a:pt x="181" y="93"/>
                      </a:lnTo>
                      <a:lnTo>
                        <a:pt x="187" y="103"/>
                      </a:lnTo>
                      <a:lnTo>
                        <a:pt x="181" y="99"/>
                      </a:lnTo>
                      <a:lnTo>
                        <a:pt x="175" y="94"/>
                      </a:lnTo>
                      <a:lnTo>
                        <a:pt x="167" y="91"/>
                      </a:lnTo>
                      <a:lnTo>
                        <a:pt x="160" y="86"/>
                      </a:lnTo>
                      <a:lnTo>
                        <a:pt x="153" y="84"/>
                      </a:lnTo>
                      <a:lnTo>
                        <a:pt x="145" y="82"/>
                      </a:lnTo>
                      <a:lnTo>
                        <a:pt x="138" y="80"/>
                      </a:lnTo>
                      <a:lnTo>
                        <a:pt x="132" y="80"/>
                      </a:lnTo>
                      <a:lnTo>
                        <a:pt x="140" y="90"/>
                      </a:lnTo>
                      <a:lnTo>
                        <a:pt x="148" y="98"/>
                      </a:lnTo>
                      <a:lnTo>
                        <a:pt x="156" y="107"/>
                      </a:lnTo>
                      <a:lnTo>
                        <a:pt x="163" y="114"/>
                      </a:lnTo>
                      <a:lnTo>
                        <a:pt x="170" y="121"/>
                      </a:lnTo>
                      <a:lnTo>
                        <a:pt x="175" y="127"/>
                      </a:lnTo>
                      <a:lnTo>
                        <a:pt x="179" y="131"/>
                      </a:lnTo>
                      <a:lnTo>
                        <a:pt x="180" y="133"/>
                      </a:lnTo>
                      <a:lnTo>
                        <a:pt x="181" y="138"/>
                      </a:lnTo>
                      <a:lnTo>
                        <a:pt x="182" y="144"/>
                      </a:lnTo>
                      <a:lnTo>
                        <a:pt x="184" y="151"/>
                      </a:lnTo>
                      <a:lnTo>
                        <a:pt x="187" y="157"/>
                      </a:lnTo>
                      <a:lnTo>
                        <a:pt x="181" y="148"/>
                      </a:lnTo>
                      <a:lnTo>
                        <a:pt x="174" y="139"/>
                      </a:lnTo>
                      <a:lnTo>
                        <a:pt x="165" y="128"/>
                      </a:lnTo>
                      <a:lnTo>
                        <a:pt x="155" y="116"/>
                      </a:lnTo>
                      <a:lnTo>
                        <a:pt x="145" y="105"/>
                      </a:lnTo>
                      <a:lnTo>
                        <a:pt x="137" y="95"/>
                      </a:lnTo>
                      <a:lnTo>
                        <a:pt x="130" y="88"/>
                      </a:lnTo>
                      <a:lnTo>
                        <a:pt x="126" y="85"/>
                      </a:lnTo>
                      <a:lnTo>
                        <a:pt x="121" y="84"/>
                      </a:lnTo>
                      <a:lnTo>
                        <a:pt x="120" y="86"/>
                      </a:lnTo>
                      <a:lnTo>
                        <a:pt x="120" y="91"/>
                      </a:lnTo>
                      <a:lnTo>
                        <a:pt x="121" y="95"/>
                      </a:lnTo>
                      <a:lnTo>
                        <a:pt x="123" y="103"/>
                      </a:lnTo>
                      <a:lnTo>
                        <a:pt x="128" y="116"/>
                      </a:lnTo>
                      <a:lnTo>
                        <a:pt x="134" y="130"/>
                      </a:lnTo>
                      <a:lnTo>
                        <a:pt x="137" y="138"/>
                      </a:lnTo>
                      <a:lnTo>
                        <a:pt x="138" y="142"/>
                      </a:lnTo>
                      <a:lnTo>
                        <a:pt x="137" y="142"/>
                      </a:lnTo>
                      <a:lnTo>
                        <a:pt x="134" y="140"/>
                      </a:lnTo>
                      <a:lnTo>
                        <a:pt x="132" y="136"/>
                      </a:lnTo>
                      <a:lnTo>
                        <a:pt x="126" y="125"/>
                      </a:lnTo>
                      <a:lnTo>
                        <a:pt x="118" y="108"/>
                      </a:lnTo>
                      <a:lnTo>
                        <a:pt x="112" y="91"/>
                      </a:lnTo>
                      <a:lnTo>
                        <a:pt x="112" y="78"/>
                      </a:lnTo>
                      <a:lnTo>
                        <a:pt x="102" y="70"/>
                      </a:lnTo>
                      <a:lnTo>
                        <a:pt x="92" y="63"/>
                      </a:lnTo>
                      <a:lnTo>
                        <a:pt x="84" y="59"/>
                      </a:lnTo>
                      <a:lnTo>
                        <a:pt x="81" y="56"/>
                      </a:lnTo>
                      <a:lnTo>
                        <a:pt x="79" y="55"/>
                      </a:lnTo>
                      <a:lnTo>
                        <a:pt x="76" y="54"/>
                      </a:lnTo>
                      <a:lnTo>
                        <a:pt x="75" y="55"/>
                      </a:lnTo>
                      <a:lnTo>
                        <a:pt x="74" y="60"/>
                      </a:lnTo>
                      <a:lnTo>
                        <a:pt x="75" y="70"/>
                      </a:lnTo>
                      <a:lnTo>
                        <a:pt x="79" y="87"/>
                      </a:lnTo>
                      <a:lnTo>
                        <a:pt x="84" y="105"/>
                      </a:lnTo>
                      <a:lnTo>
                        <a:pt x="93" y="120"/>
                      </a:lnTo>
                      <a:lnTo>
                        <a:pt x="98" y="125"/>
                      </a:lnTo>
                      <a:lnTo>
                        <a:pt x="97" y="128"/>
                      </a:lnTo>
                      <a:lnTo>
                        <a:pt x="95" y="127"/>
                      </a:lnTo>
                      <a:lnTo>
                        <a:pt x="90" y="123"/>
                      </a:lnTo>
                      <a:lnTo>
                        <a:pt x="83" y="114"/>
                      </a:lnTo>
                      <a:lnTo>
                        <a:pt x="74" y="97"/>
                      </a:lnTo>
                      <a:lnTo>
                        <a:pt x="67" y="73"/>
                      </a:lnTo>
                      <a:lnTo>
                        <a:pt x="67" y="49"/>
                      </a:lnTo>
                      <a:lnTo>
                        <a:pt x="60" y="44"/>
                      </a:lnTo>
                      <a:lnTo>
                        <a:pt x="52" y="39"/>
                      </a:lnTo>
                      <a:lnTo>
                        <a:pt x="44" y="35"/>
                      </a:lnTo>
                      <a:lnTo>
                        <a:pt x="38" y="33"/>
                      </a:lnTo>
                      <a:lnTo>
                        <a:pt x="37" y="40"/>
                      </a:lnTo>
                      <a:lnTo>
                        <a:pt x="37" y="50"/>
                      </a:lnTo>
                      <a:lnTo>
                        <a:pt x="39" y="62"/>
                      </a:lnTo>
                      <a:lnTo>
                        <a:pt x="42" y="71"/>
                      </a:lnTo>
                      <a:lnTo>
                        <a:pt x="43" y="80"/>
                      </a:lnTo>
                      <a:lnTo>
                        <a:pt x="45" y="93"/>
                      </a:lnTo>
                      <a:lnTo>
                        <a:pt x="47" y="106"/>
                      </a:lnTo>
                      <a:lnTo>
                        <a:pt x="50" y="113"/>
                      </a:lnTo>
                      <a:lnTo>
                        <a:pt x="51" y="115"/>
                      </a:lnTo>
                      <a:lnTo>
                        <a:pt x="47" y="114"/>
                      </a:lnTo>
                      <a:lnTo>
                        <a:pt x="44" y="109"/>
                      </a:lnTo>
                      <a:lnTo>
                        <a:pt x="41" y="101"/>
                      </a:lnTo>
                      <a:lnTo>
                        <a:pt x="38" y="86"/>
                      </a:lnTo>
                      <a:lnTo>
                        <a:pt x="34" y="64"/>
                      </a:lnTo>
                      <a:lnTo>
                        <a:pt x="30" y="44"/>
                      </a:lnTo>
                      <a:lnTo>
                        <a:pt x="28" y="31"/>
                      </a:lnTo>
                      <a:lnTo>
                        <a:pt x="17" y="20"/>
                      </a:lnTo>
                      <a:lnTo>
                        <a:pt x="9" y="12"/>
                      </a:lnTo>
                      <a:lnTo>
                        <a:pt x="4" y="7"/>
                      </a:lnTo>
                      <a:lnTo>
                        <a:pt x="0" y="2"/>
                      </a:lnTo>
                      <a:lnTo>
                        <a:pt x="0" y="0"/>
                      </a:lnTo>
                      <a:lnTo>
                        <a:pt x="1" y="0"/>
                      </a:lnTo>
                      <a:lnTo>
                        <a:pt x="4" y="0"/>
                      </a:lnTo>
                      <a:lnTo>
                        <a:pt x="6"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51" name="Freeform 332">
                  <a:extLst>
                    <a:ext uri="{FF2B5EF4-FFF2-40B4-BE49-F238E27FC236}">
                      <a16:creationId xmlns:a16="http://schemas.microsoft.com/office/drawing/2014/main" id="{F9464002-A774-4B9A-BB24-439589D916A8}"/>
                    </a:ext>
                  </a:extLst>
                </p:cNvPr>
                <p:cNvSpPr>
                  <a:spLocks/>
                </p:cNvSpPr>
                <p:nvPr/>
              </p:nvSpPr>
              <p:spPr bwMode="auto">
                <a:xfrm>
                  <a:off x="97" y="378"/>
                  <a:ext cx="64" cy="107"/>
                </a:xfrm>
                <a:custGeom>
                  <a:avLst/>
                  <a:gdLst>
                    <a:gd name="T0" fmla="*/ 29 w 129"/>
                    <a:gd name="T1" fmla="*/ 1 h 215"/>
                    <a:gd name="T2" fmla="*/ 31 w 129"/>
                    <a:gd name="T3" fmla="*/ 13 h 215"/>
                    <a:gd name="T4" fmla="*/ 32 w 129"/>
                    <a:gd name="T5" fmla="*/ 17 h 215"/>
                    <a:gd name="T6" fmla="*/ 37 w 129"/>
                    <a:gd name="T7" fmla="*/ 21 h 215"/>
                    <a:gd name="T8" fmla="*/ 43 w 129"/>
                    <a:gd name="T9" fmla="*/ 26 h 215"/>
                    <a:gd name="T10" fmla="*/ 50 w 129"/>
                    <a:gd name="T11" fmla="*/ 34 h 215"/>
                    <a:gd name="T12" fmla="*/ 57 w 129"/>
                    <a:gd name="T13" fmla="*/ 48 h 215"/>
                    <a:gd name="T14" fmla="*/ 63 w 129"/>
                    <a:gd name="T15" fmla="*/ 57 h 215"/>
                    <a:gd name="T16" fmla="*/ 64 w 129"/>
                    <a:gd name="T17" fmla="*/ 62 h 215"/>
                    <a:gd name="T18" fmla="*/ 63 w 129"/>
                    <a:gd name="T19" fmla="*/ 62 h 215"/>
                    <a:gd name="T20" fmla="*/ 60 w 129"/>
                    <a:gd name="T21" fmla="*/ 57 h 215"/>
                    <a:gd name="T22" fmla="*/ 56 w 129"/>
                    <a:gd name="T23" fmla="*/ 49 h 215"/>
                    <a:gd name="T24" fmla="*/ 50 w 129"/>
                    <a:gd name="T25" fmla="*/ 41 h 215"/>
                    <a:gd name="T26" fmla="*/ 45 w 129"/>
                    <a:gd name="T27" fmla="*/ 33 h 215"/>
                    <a:gd name="T28" fmla="*/ 40 w 129"/>
                    <a:gd name="T29" fmla="*/ 29 h 215"/>
                    <a:gd name="T30" fmla="*/ 36 w 129"/>
                    <a:gd name="T31" fmla="*/ 26 h 215"/>
                    <a:gd name="T32" fmla="*/ 34 w 129"/>
                    <a:gd name="T33" fmla="*/ 32 h 215"/>
                    <a:gd name="T34" fmla="*/ 35 w 129"/>
                    <a:gd name="T35" fmla="*/ 44 h 215"/>
                    <a:gd name="T36" fmla="*/ 38 w 129"/>
                    <a:gd name="T37" fmla="*/ 50 h 215"/>
                    <a:gd name="T38" fmla="*/ 45 w 129"/>
                    <a:gd name="T39" fmla="*/ 57 h 215"/>
                    <a:gd name="T40" fmla="*/ 54 w 129"/>
                    <a:gd name="T41" fmla="*/ 67 h 215"/>
                    <a:gd name="T42" fmla="*/ 59 w 129"/>
                    <a:gd name="T43" fmla="*/ 79 h 215"/>
                    <a:gd name="T44" fmla="*/ 60 w 129"/>
                    <a:gd name="T45" fmla="*/ 88 h 215"/>
                    <a:gd name="T46" fmla="*/ 57 w 129"/>
                    <a:gd name="T47" fmla="*/ 83 h 215"/>
                    <a:gd name="T48" fmla="*/ 53 w 129"/>
                    <a:gd name="T49" fmla="*/ 73 h 215"/>
                    <a:gd name="T50" fmla="*/ 48 w 129"/>
                    <a:gd name="T51" fmla="*/ 66 h 215"/>
                    <a:gd name="T52" fmla="*/ 43 w 129"/>
                    <a:gd name="T53" fmla="*/ 61 h 215"/>
                    <a:gd name="T54" fmla="*/ 38 w 129"/>
                    <a:gd name="T55" fmla="*/ 57 h 215"/>
                    <a:gd name="T56" fmla="*/ 39 w 129"/>
                    <a:gd name="T57" fmla="*/ 66 h 215"/>
                    <a:gd name="T58" fmla="*/ 43 w 129"/>
                    <a:gd name="T59" fmla="*/ 93 h 215"/>
                    <a:gd name="T60" fmla="*/ 41 w 129"/>
                    <a:gd name="T61" fmla="*/ 107 h 215"/>
                    <a:gd name="T62" fmla="*/ 40 w 129"/>
                    <a:gd name="T63" fmla="*/ 105 h 215"/>
                    <a:gd name="T64" fmla="*/ 39 w 129"/>
                    <a:gd name="T65" fmla="*/ 94 h 215"/>
                    <a:gd name="T66" fmla="*/ 33 w 129"/>
                    <a:gd name="T67" fmla="*/ 68 h 215"/>
                    <a:gd name="T68" fmla="*/ 26 w 129"/>
                    <a:gd name="T69" fmla="*/ 64 h 215"/>
                    <a:gd name="T70" fmla="*/ 17 w 129"/>
                    <a:gd name="T71" fmla="*/ 77 h 215"/>
                    <a:gd name="T72" fmla="*/ 14 w 129"/>
                    <a:gd name="T73" fmla="*/ 87 h 215"/>
                    <a:gd name="T74" fmla="*/ 12 w 129"/>
                    <a:gd name="T75" fmla="*/ 85 h 215"/>
                    <a:gd name="T76" fmla="*/ 16 w 129"/>
                    <a:gd name="T77" fmla="*/ 74 h 215"/>
                    <a:gd name="T78" fmla="*/ 25 w 129"/>
                    <a:gd name="T79" fmla="*/ 57 h 215"/>
                    <a:gd name="T80" fmla="*/ 29 w 129"/>
                    <a:gd name="T81" fmla="*/ 45 h 215"/>
                    <a:gd name="T82" fmla="*/ 29 w 129"/>
                    <a:gd name="T83" fmla="*/ 31 h 215"/>
                    <a:gd name="T84" fmla="*/ 25 w 129"/>
                    <a:gd name="T85" fmla="*/ 29 h 215"/>
                    <a:gd name="T86" fmla="*/ 17 w 129"/>
                    <a:gd name="T87" fmla="*/ 37 h 215"/>
                    <a:gd name="T88" fmla="*/ 10 w 129"/>
                    <a:gd name="T89" fmla="*/ 46 h 215"/>
                    <a:gd name="T90" fmla="*/ 4 w 129"/>
                    <a:gd name="T91" fmla="*/ 56 h 215"/>
                    <a:gd name="T92" fmla="*/ 1 w 129"/>
                    <a:gd name="T93" fmla="*/ 63 h 215"/>
                    <a:gd name="T94" fmla="*/ 0 w 129"/>
                    <a:gd name="T95" fmla="*/ 62 h 215"/>
                    <a:gd name="T96" fmla="*/ 2 w 129"/>
                    <a:gd name="T97" fmla="*/ 55 h 215"/>
                    <a:gd name="T98" fmla="*/ 7 w 129"/>
                    <a:gd name="T99" fmla="*/ 45 h 215"/>
                    <a:gd name="T100" fmla="*/ 15 w 129"/>
                    <a:gd name="T101" fmla="*/ 33 h 215"/>
                    <a:gd name="T102" fmla="*/ 23 w 129"/>
                    <a:gd name="T103" fmla="*/ 23 h 215"/>
                    <a:gd name="T104" fmla="*/ 28 w 129"/>
                    <a:gd name="T105" fmla="*/ 17 h 215"/>
                    <a:gd name="T106" fmla="*/ 27 w 129"/>
                    <a:gd name="T107" fmla="*/ 7 h 215"/>
                    <a:gd name="T108" fmla="*/ 26 w 129"/>
                    <a:gd name="T109" fmla="*/ 3 h 215"/>
                    <a:gd name="T110" fmla="*/ 27 w 129"/>
                    <a:gd name="T111" fmla="*/ 1 h 2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5">
                      <a:moveTo>
                        <a:pt x="56" y="0"/>
                      </a:moveTo>
                      <a:lnTo>
                        <a:pt x="58" y="2"/>
                      </a:lnTo>
                      <a:lnTo>
                        <a:pt x="59" y="13"/>
                      </a:lnTo>
                      <a:lnTo>
                        <a:pt x="62" y="26"/>
                      </a:lnTo>
                      <a:lnTo>
                        <a:pt x="63" y="32"/>
                      </a:lnTo>
                      <a:lnTo>
                        <a:pt x="65" y="35"/>
                      </a:lnTo>
                      <a:lnTo>
                        <a:pt x="68" y="37"/>
                      </a:lnTo>
                      <a:lnTo>
                        <a:pt x="74" y="42"/>
                      </a:lnTo>
                      <a:lnTo>
                        <a:pt x="80" y="46"/>
                      </a:lnTo>
                      <a:lnTo>
                        <a:pt x="87" y="53"/>
                      </a:lnTo>
                      <a:lnTo>
                        <a:pt x="94" y="60"/>
                      </a:lnTo>
                      <a:lnTo>
                        <a:pt x="100" y="69"/>
                      </a:lnTo>
                      <a:lnTo>
                        <a:pt x="105" y="79"/>
                      </a:lnTo>
                      <a:lnTo>
                        <a:pt x="114" y="96"/>
                      </a:lnTo>
                      <a:lnTo>
                        <a:pt x="123" y="107"/>
                      </a:lnTo>
                      <a:lnTo>
                        <a:pt x="127" y="115"/>
                      </a:lnTo>
                      <a:lnTo>
                        <a:pt x="129" y="121"/>
                      </a:lnTo>
                      <a:lnTo>
                        <a:pt x="129" y="125"/>
                      </a:lnTo>
                      <a:lnTo>
                        <a:pt x="128" y="126"/>
                      </a:lnTo>
                      <a:lnTo>
                        <a:pt x="126" y="125"/>
                      </a:lnTo>
                      <a:lnTo>
                        <a:pt x="123" y="119"/>
                      </a:lnTo>
                      <a:lnTo>
                        <a:pt x="120" y="114"/>
                      </a:lnTo>
                      <a:lnTo>
                        <a:pt x="117" y="107"/>
                      </a:lnTo>
                      <a:lnTo>
                        <a:pt x="112" y="99"/>
                      </a:lnTo>
                      <a:lnTo>
                        <a:pt x="106" y="90"/>
                      </a:lnTo>
                      <a:lnTo>
                        <a:pt x="101" y="82"/>
                      </a:lnTo>
                      <a:lnTo>
                        <a:pt x="95" y="74"/>
                      </a:lnTo>
                      <a:lnTo>
                        <a:pt x="90" y="67"/>
                      </a:lnTo>
                      <a:lnTo>
                        <a:pt x="87" y="64"/>
                      </a:lnTo>
                      <a:lnTo>
                        <a:pt x="81" y="59"/>
                      </a:lnTo>
                      <a:lnTo>
                        <a:pt x="76" y="55"/>
                      </a:lnTo>
                      <a:lnTo>
                        <a:pt x="73" y="53"/>
                      </a:lnTo>
                      <a:lnTo>
                        <a:pt x="70" y="52"/>
                      </a:lnTo>
                      <a:lnTo>
                        <a:pt x="68" y="64"/>
                      </a:lnTo>
                      <a:lnTo>
                        <a:pt x="68" y="75"/>
                      </a:lnTo>
                      <a:lnTo>
                        <a:pt x="70" y="88"/>
                      </a:lnTo>
                      <a:lnTo>
                        <a:pt x="71" y="96"/>
                      </a:lnTo>
                      <a:lnTo>
                        <a:pt x="76" y="100"/>
                      </a:lnTo>
                      <a:lnTo>
                        <a:pt x="83" y="106"/>
                      </a:lnTo>
                      <a:lnTo>
                        <a:pt x="91" y="114"/>
                      </a:lnTo>
                      <a:lnTo>
                        <a:pt x="100" y="124"/>
                      </a:lnTo>
                      <a:lnTo>
                        <a:pt x="108" y="134"/>
                      </a:lnTo>
                      <a:lnTo>
                        <a:pt x="114" y="145"/>
                      </a:lnTo>
                      <a:lnTo>
                        <a:pt x="119" y="158"/>
                      </a:lnTo>
                      <a:lnTo>
                        <a:pt x="121" y="172"/>
                      </a:lnTo>
                      <a:lnTo>
                        <a:pt x="121" y="177"/>
                      </a:lnTo>
                      <a:lnTo>
                        <a:pt x="119" y="175"/>
                      </a:lnTo>
                      <a:lnTo>
                        <a:pt x="114" y="167"/>
                      </a:lnTo>
                      <a:lnTo>
                        <a:pt x="110" y="155"/>
                      </a:lnTo>
                      <a:lnTo>
                        <a:pt x="106" y="147"/>
                      </a:lnTo>
                      <a:lnTo>
                        <a:pt x="103" y="140"/>
                      </a:lnTo>
                      <a:lnTo>
                        <a:pt x="97" y="133"/>
                      </a:lnTo>
                      <a:lnTo>
                        <a:pt x="93" y="127"/>
                      </a:lnTo>
                      <a:lnTo>
                        <a:pt x="87" y="122"/>
                      </a:lnTo>
                      <a:lnTo>
                        <a:pt x="81" y="118"/>
                      </a:lnTo>
                      <a:lnTo>
                        <a:pt x="76" y="114"/>
                      </a:lnTo>
                      <a:lnTo>
                        <a:pt x="72" y="113"/>
                      </a:lnTo>
                      <a:lnTo>
                        <a:pt x="79" y="132"/>
                      </a:lnTo>
                      <a:lnTo>
                        <a:pt x="83" y="157"/>
                      </a:lnTo>
                      <a:lnTo>
                        <a:pt x="86" y="186"/>
                      </a:lnTo>
                      <a:lnTo>
                        <a:pt x="85" y="209"/>
                      </a:lnTo>
                      <a:lnTo>
                        <a:pt x="83" y="215"/>
                      </a:lnTo>
                      <a:lnTo>
                        <a:pt x="82" y="215"/>
                      </a:lnTo>
                      <a:lnTo>
                        <a:pt x="81" y="211"/>
                      </a:lnTo>
                      <a:lnTo>
                        <a:pt x="81" y="205"/>
                      </a:lnTo>
                      <a:lnTo>
                        <a:pt x="79" y="189"/>
                      </a:lnTo>
                      <a:lnTo>
                        <a:pt x="74" y="163"/>
                      </a:lnTo>
                      <a:lnTo>
                        <a:pt x="67" y="137"/>
                      </a:lnTo>
                      <a:lnTo>
                        <a:pt x="63" y="122"/>
                      </a:lnTo>
                      <a:lnTo>
                        <a:pt x="53" y="129"/>
                      </a:lnTo>
                      <a:lnTo>
                        <a:pt x="43" y="141"/>
                      </a:lnTo>
                      <a:lnTo>
                        <a:pt x="35" y="155"/>
                      </a:lnTo>
                      <a:lnTo>
                        <a:pt x="30" y="170"/>
                      </a:lnTo>
                      <a:lnTo>
                        <a:pt x="28" y="174"/>
                      </a:lnTo>
                      <a:lnTo>
                        <a:pt x="26" y="174"/>
                      </a:lnTo>
                      <a:lnTo>
                        <a:pt x="25" y="170"/>
                      </a:lnTo>
                      <a:lnTo>
                        <a:pt x="26" y="162"/>
                      </a:lnTo>
                      <a:lnTo>
                        <a:pt x="33" y="149"/>
                      </a:lnTo>
                      <a:lnTo>
                        <a:pt x="42" y="132"/>
                      </a:lnTo>
                      <a:lnTo>
                        <a:pt x="50" y="115"/>
                      </a:lnTo>
                      <a:lnTo>
                        <a:pt x="57" y="105"/>
                      </a:lnTo>
                      <a:lnTo>
                        <a:pt x="58" y="91"/>
                      </a:lnTo>
                      <a:lnTo>
                        <a:pt x="59" y="76"/>
                      </a:lnTo>
                      <a:lnTo>
                        <a:pt x="58" y="62"/>
                      </a:lnTo>
                      <a:lnTo>
                        <a:pt x="58" y="54"/>
                      </a:lnTo>
                      <a:lnTo>
                        <a:pt x="51" y="59"/>
                      </a:lnTo>
                      <a:lnTo>
                        <a:pt x="43" y="66"/>
                      </a:lnTo>
                      <a:lnTo>
                        <a:pt x="35" y="74"/>
                      </a:lnTo>
                      <a:lnTo>
                        <a:pt x="27" y="83"/>
                      </a:lnTo>
                      <a:lnTo>
                        <a:pt x="20" y="92"/>
                      </a:lnTo>
                      <a:lnTo>
                        <a:pt x="13" y="103"/>
                      </a:lnTo>
                      <a:lnTo>
                        <a:pt x="9" y="112"/>
                      </a:lnTo>
                      <a:lnTo>
                        <a:pt x="5" y="121"/>
                      </a:lnTo>
                      <a:lnTo>
                        <a:pt x="3" y="126"/>
                      </a:lnTo>
                      <a:lnTo>
                        <a:pt x="2" y="126"/>
                      </a:lnTo>
                      <a:lnTo>
                        <a:pt x="0" y="124"/>
                      </a:lnTo>
                      <a:lnTo>
                        <a:pt x="2" y="117"/>
                      </a:lnTo>
                      <a:lnTo>
                        <a:pt x="4" y="111"/>
                      </a:lnTo>
                      <a:lnTo>
                        <a:pt x="9" y="102"/>
                      </a:lnTo>
                      <a:lnTo>
                        <a:pt x="15" y="90"/>
                      </a:lnTo>
                      <a:lnTo>
                        <a:pt x="22" y="79"/>
                      </a:lnTo>
                      <a:lnTo>
                        <a:pt x="30" y="67"/>
                      </a:lnTo>
                      <a:lnTo>
                        <a:pt x="38" y="55"/>
                      </a:lnTo>
                      <a:lnTo>
                        <a:pt x="47" y="46"/>
                      </a:lnTo>
                      <a:lnTo>
                        <a:pt x="53" y="41"/>
                      </a:lnTo>
                      <a:lnTo>
                        <a:pt x="57" y="34"/>
                      </a:lnTo>
                      <a:lnTo>
                        <a:pt x="57" y="23"/>
                      </a:lnTo>
                      <a:lnTo>
                        <a:pt x="55" y="15"/>
                      </a:lnTo>
                      <a:lnTo>
                        <a:pt x="53" y="9"/>
                      </a:lnTo>
                      <a:lnTo>
                        <a:pt x="53" y="6"/>
                      </a:lnTo>
                      <a:lnTo>
                        <a:pt x="53" y="5"/>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52" name="Freeform 333">
                  <a:extLst>
                    <a:ext uri="{FF2B5EF4-FFF2-40B4-BE49-F238E27FC236}">
                      <a16:creationId xmlns:a16="http://schemas.microsoft.com/office/drawing/2014/main" id="{1308D2C4-1FEA-452C-ABAD-BC3923C06757}"/>
                    </a:ext>
                  </a:extLst>
                </p:cNvPr>
                <p:cNvSpPr>
                  <a:spLocks/>
                </p:cNvSpPr>
                <p:nvPr/>
              </p:nvSpPr>
              <p:spPr bwMode="auto">
                <a:xfrm>
                  <a:off x="162" y="239"/>
                  <a:ext cx="78" cy="111"/>
                </a:xfrm>
                <a:custGeom>
                  <a:avLst/>
                  <a:gdLst>
                    <a:gd name="T0" fmla="*/ 2 w 155"/>
                    <a:gd name="T1" fmla="*/ 106 h 223"/>
                    <a:gd name="T2" fmla="*/ 9 w 155"/>
                    <a:gd name="T3" fmla="*/ 91 h 223"/>
                    <a:gd name="T4" fmla="*/ 13 w 155"/>
                    <a:gd name="T5" fmla="*/ 81 h 223"/>
                    <a:gd name="T6" fmla="*/ 20 w 155"/>
                    <a:gd name="T7" fmla="*/ 66 h 223"/>
                    <a:gd name="T8" fmla="*/ 18 w 155"/>
                    <a:gd name="T9" fmla="*/ 59 h 223"/>
                    <a:gd name="T10" fmla="*/ 14 w 155"/>
                    <a:gd name="T11" fmla="*/ 54 h 223"/>
                    <a:gd name="T12" fmla="*/ 14 w 155"/>
                    <a:gd name="T13" fmla="*/ 47 h 223"/>
                    <a:gd name="T14" fmla="*/ 15 w 155"/>
                    <a:gd name="T15" fmla="*/ 48 h 223"/>
                    <a:gd name="T16" fmla="*/ 18 w 155"/>
                    <a:gd name="T17" fmla="*/ 52 h 223"/>
                    <a:gd name="T18" fmla="*/ 23 w 155"/>
                    <a:gd name="T19" fmla="*/ 55 h 223"/>
                    <a:gd name="T20" fmla="*/ 27 w 155"/>
                    <a:gd name="T21" fmla="*/ 53 h 223"/>
                    <a:gd name="T22" fmla="*/ 33 w 155"/>
                    <a:gd name="T23" fmla="*/ 46 h 223"/>
                    <a:gd name="T24" fmla="*/ 39 w 155"/>
                    <a:gd name="T25" fmla="*/ 39 h 223"/>
                    <a:gd name="T26" fmla="*/ 42 w 155"/>
                    <a:gd name="T27" fmla="*/ 33 h 223"/>
                    <a:gd name="T28" fmla="*/ 43 w 155"/>
                    <a:gd name="T29" fmla="*/ 28 h 223"/>
                    <a:gd name="T30" fmla="*/ 40 w 155"/>
                    <a:gd name="T31" fmla="*/ 14 h 223"/>
                    <a:gd name="T32" fmla="*/ 36 w 155"/>
                    <a:gd name="T33" fmla="*/ 7 h 223"/>
                    <a:gd name="T34" fmla="*/ 35 w 155"/>
                    <a:gd name="T35" fmla="*/ 5 h 223"/>
                    <a:gd name="T36" fmla="*/ 40 w 155"/>
                    <a:gd name="T37" fmla="*/ 10 h 223"/>
                    <a:gd name="T38" fmla="*/ 46 w 155"/>
                    <a:gd name="T39" fmla="*/ 22 h 223"/>
                    <a:gd name="T40" fmla="*/ 50 w 155"/>
                    <a:gd name="T41" fmla="*/ 21 h 223"/>
                    <a:gd name="T42" fmla="*/ 59 w 155"/>
                    <a:gd name="T43" fmla="*/ 5 h 223"/>
                    <a:gd name="T44" fmla="*/ 65 w 155"/>
                    <a:gd name="T45" fmla="*/ 0 h 223"/>
                    <a:gd name="T46" fmla="*/ 65 w 155"/>
                    <a:gd name="T47" fmla="*/ 2 h 223"/>
                    <a:gd name="T48" fmla="*/ 61 w 155"/>
                    <a:gd name="T49" fmla="*/ 9 h 223"/>
                    <a:gd name="T50" fmla="*/ 52 w 155"/>
                    <a:gd name="T51" fmla="*/ 27 h 223"/>
                    <a:gd name="T52" fmla="*/ 52 w 155"/>
                    <a:gd name="T53" fmla="*/ 30 h 223"/>
                    <a:gd name="T54" fmla="*/ 60 w 155"/>
                    <a:gd name="T55" fmla="*/ 28 h 223"/>
                    <a:gd name="T56" fmla="*/ 66 w 155"/>
                    <a:gd name="T57" fmla="*/ 26 h 223"/>
                    <a:gd name="T58" fmla="*/ 70 w 155"/>
                    <a:gd name="T59" fmla="*/ 24 h 223"/>
                    <a:gd name="T60" fmla="*/ 75 w 155"/>
                    <a:gd name="T61" fmla="*/ 21 h 223"/>
                    <a:gd name="T62" fmla="*/ 78 w 155"/>
                    <a:gd name="T63" fmla="*/ 21 h 223"/>
                    <a:gd name="T64" fmla="*/ 74 w 155"/>
                    <a:gd name="T65" fmla="*/ 25 h 223"/>
                    <a:gd name="T66" fmla="*/ 67 w 155"/>
                    <a:gd name="T67" fmla="*/ 29 h 223"/>
                    <a:gd name="T68" fmla="*/ 58 w 155"/>
                    <a:gd name="T69" fmla="*/ 34 h 223"/>
                    <a:gd name="T70" fmla="*/ 50 w 155"/>
                    <a:gd name="T71" fmla="*/ 37 h 223"/>
                    <a:gd name="T72" fmla="*/ 44 w 155"/>
                    <a:gd name="T73" fmla="*/ 40 h 223"/>
                    <a:gd name="T74" fmla="*/ 37 w 155"/>
                    <a:gd name="T75" fmla="*/ 48 h 223"/>
                    <a:gd name="T76" fmla="*/ 37 w 155"/>
                    <a:gd name="T77" fmla="*/ 52 h 223"/>
                    <a:gd name="T78" fmla="*/ 40 w 155"/>
                    <a:gd name="T79" fmla="*/ 54 h 223"/>
                    <a:gd name="T80" fmla="*/ 39 w 155"/>
                    <a:gd name="T81" fmla="*/ 56 h 223"/>
                    <a:gd name="T82" fmla="*/ 35 w 155"/>
                    <a:gd name="T83" fmla="*/ 59 h 223"/>
                    <a:gd name="T84" fmla="*/ 33 w 155"/>
                    <a:gd name="T85" fmla="*/ 59 h 223"/>
                    <a:gd name="T86" fmla="*/ 31 w 155"/>
                    <a:gd name="T87" fmla="*/ 59 h 223"/>
                    <a:gd name="T88" fmla="*/ 29 w 155"/>
                    <a:gd name="T89" fmla="*/ 62 h 223"/>
                    <a:gd name="T90" fmla="*/ 24 w 155"/>
                    <a:gd name="T91" fmla="*/ 71 h 223"/>
                    <a:gd name="T92" fmla="*/ 18 w 155"/>
                    <a:gd name="T93" fmla="*/ 84 h 223"/>
                    <a:gd name="T94" fmla="*/ 14 w 155"/>
                    <a:gd name="T95" fmla="*/ 96 h 223"/>
                    <a:gd name="T96" fmla="*/ 13 w 155"/>
                    <a:gd name="T97" fmla="*/ 102 h 223"/>
                    <a:gd name="T98" fmla="*/ 10 w 155"/>
                    <a:gd name="T99" fmla="*/ 107 h 223"/>
                    <a:gd name="T100" fmla="*/ 8 w 155"/>
                    <a:gd name="T101" fmla="*/ 109 h 223"/>
                    <a:gd name="T102" fmla="*/ 2 w 155"/>
                    <a:gd name="T103" fmla="*/ 111 h 2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3">
                      <a:moveTo>
                        <a:pt x="0" y="223"/>
                      </a:moveTo>
                      <a:lnTo>
                        <a:pt x="4" y="212"/>
                      </a:lnTo>
                      <a:lnTo>
                        <a:pt x="11" y="197"/>
                      </a:lnTo>
                      <a:lnTo>
                        <a:pt x="17" y="182"/>
                      </a:lnTo>
                      <a:lnTo>
                        <a:pt x="21" y="172"/>
                      </a:lnTo>
                      <a:lnTo>
                        <a:pt x="26" y="162"/>
                      </a:lnTo>
                      <a:lnTo>
                        <a:pt x="32" y="147"/>
                      </a:lnTo>
                      <a:lnTo>
                        <a:pt x="39" y="133"/>
                      </a:lnTo>
                      <a:lnTo>
                        <a:pt x="42" y="125"/>
                      </a:lnTo>
                      <a:lnTo>
                        <a:pt x="36" y="119"/>
                      </a:lnTo>
                      <a:lnTo>
                        <a:pt x="32" y="113"/>
                      </a:lnTo>
                      <a:lnTo>
                        <a:pt x="28" y="108"/>
                      </a:lnTo>
                      <a:lnTo>
                        <a:pt x="27" y="99"/>
                      </a:lnTo>
                      <a:lnTo>
                        <a:pt x="27" y="94"/>
                      </a:lnTo>
                      <a:lnTo>
                        <a:pt x="28" y="94"/>
                      </a:lnTo>
                      <a:lnTo>
                        <a:pt x="30" y="97"/>
                      </a:lnTo>
                      <a:lnTo>
                        <a:pt x="32" y="102"/>
                      </a:lnTo>
                      <a:lnTo>
                        <a:pt x="35" y="105"/>
                      </a:lnTo>
                      <a:lnTo>
                        <a:pt x="40" y="109"/>
                      </a:lnTo>
                      <a:lnTo>
                        <a:pt x="45" y="111"/>
                      </a:lnTo>
                      <a:lnTo>
                        <a:pt x="48" y="112"/>
                      </a:lnTo>
                      <a:lnTo>
                        <a:pt x="53" y="106"/>
                      </a:lnTo>
                      <a:lnTo>
                        <a:pt x="59" y="101"/>
                      </a:lnTo>
                      <a:lnTo>
                        <a:pt x="65" y="93"/>
                      </a:lnTo>
                      <a:lnTo>
                        <a:pt x="71" y="86"/>
                      </a:lnTo>
                      <a:lnTo>
                        <a:pt x="77" y="79"/>
                      </a:lnTo>
                      <a:lnTo>
                        <a:pt x="81" y="73"/>
                      </a:lnTo>
                      <a:lnTo>
                        <a:pt x="84" y="67"/>
                      </a:lnTo>
                      <a:lnTo>
                        <a:pt x="86" y="64"/>
                      </a:lnTo>
                      <a:lnTo>
                        <a:pt x="86" y="56"/>
                      </a:lnTo>
                      <a:lnTo>
                        <a:pt x="84" y="42"/>
                      </a:lnTo>
                      <a:lnTo>
                        <a:pt x="79" y="29"/>
                      </a:lnTo>
                      <a:lnTo>
                        <a:pt x="74" y="20"/>
                      </a:lnTo>
                      <a:lnTo>
                        <a:pt x="71" y="14"/>
                      </a:lnTo>
                      <a:lnTo>
                        <a:pt x="69" y="11"/>
                      </a:lnTo>
                      <a:lnTo>
                        <a:pt x="70" y="11"/>
                      </a:lnTo>
                      <a:lnTo>
                        <a:pt x="73" y="13"/>
                      </a:lnTo>
                      <a:lnTo>
                        <a:pt x="79" y="20"/>
                      </a:lnTo>
                      <a:lnTo>
                        <a:pt x="86" y="33"/>
                      </a:lnTo>
                      <a:lnTo>
                        <a:pt x="91" y="45"/>
                      </a:lnTo>
                      <a:lnTo>
                        <a:pt x="93" y="56"/>
                      </a:lnTo>
                      <a:lnTo>
                        <a:pt x="100" y="42"/>
                      </a:lnTo>
                      <a:lnTo>
                        <a:pt x="109" y="26"/>
                      </a:lnTo>
                      <a:lnTo>
                        <a:pt x="117" y="11"/>
                      </a:lnTo>
                      <a:lnTo>
                        <a:pt x="125" y="3"/>
                      </a:lnTo>
                      <a:lnTo>
                        <a:pt x="130" y="0"/>
                      </a:lnTo>
                      <a:lnTo>
                        <a:pt x="131" y="0"/>
                      </a:lnTo>
                      <a:lnTo>
                        <a:pt x="130" y="4"/>
                      </a:lnTo>
                      <a:lnTo>
                        <a:pt x="126" y="7"/>
                      </a:lnTo>
                      <a:lnTo>
                        <a:pt x="121" y="19"/>
                      </a:lnTo>
                      <a:lnTo>
                        <a:pt x="112" y="37"/>
                      </a:lnTo>
                      <a:lnTo>
                        <a:pt x="103" y="54"/>
                      </a:lnTo>
                      <a:lnTo>
                        <a:pt x="98" y="64"/>
                      </a:lnTo>
                      <a:lnTo>
                        <a:pt x="104" y="61"/>
                      </a:lnTo>
                      <a:lnTo>
                        <a:pt x="112" y="59"/>
                      </a:lnTo>
                      <a:lnTo>
                        <a:pt x="119" y="57"/>
                      </a:lnTo>
                      <a:lnTo>
                        <a:pt x="125" y="54"/>
                      </a:lnTo>
                      <a:lnTo>
                        <a:pt x="131" y="53"/>
                      </a:lnTo>
                      <a:lnTo>
                        <a:pt x="137" y="51"/>
                      </a:lnTo>
                      <a:lnTo>
                        <a:pt x="140" y="49"/>
                      </a:lnTo>
                      <a:lnTo>
                        <a:pt x="144" y="46"/>
                      </a:lnTo>
                      <a:lnTo>
                        <a:pt x="149" y="43"/>
                      </a:lnTo>
                      <a:lnTo>
                        <a:pt x="154" y="42"/>
                      </a:lnTo>
                      <a:lnTo>
                        <a:pt x="155" y="43"/>
                      </a:lnTo>
                      <a:lnTo>
                        <a:pt x="152" y="46"/>
                      </a:lnTo>
                      <a:lnTo>
                        <a:pt x="147" y="50"/>
                      </a:lnTo>
                      <a:lnTo>
                        <a:pt x="141" y="53"/>
                      </a:lnTo>
                      <a:lnTo>
                        <a:pt x="133" y="59"/>
                      </a:lnTo>
                      <a:lnTo>
                        <a:pt x="124" y="64"/>
                      </a:lnTo>
                      <a:lnTo>
                        <a:pt x="115" y="68"/>
                      </a:lnTo>
                      <a:lnTo>
                        <a:pt x="106" y="72"/>
                      </a:lnTo>
                      <a:lnTo>
                        <a:pt x="99" y="74"/>
                      </a:lnTo>
                      <a:lnTo>
                        <a:pt x="94" y="75"/>
                      </a:lnTo>
                      <a:lnTo>
                        <a:pt x="87" y="80"/>
                      </a:lnTo>
                      <a:lnTo>
                        <a:pt x="79" y="88"/>
                      </a:lnTo>
                      <a:lnTo>
                        <a:pt x="73" y="97"/>
                      </a:lnTo>
                      <a:lnTo>
                        <a:pt x="71" y="103"/>
                      </a:lnTo>
                      <a:lnTo>
                        <a:pt x="73" y="105"/>
                      </a:lnTo>
                      <a:lnTo>
                        <a:pt x="76" y="108"/>
                      </a:lnTo>
                      <a:lnTo>
                        <a:pt x="79" y="109"/>
                      </a:lnTo>
                      <a:lnTo>
                        <a:pt x="81" y="109"/>
                      </a:lnTo>
                      <a:lnTo>
                        <a:pt x="77" y="112"/>
                      </a:lnTo>
                      <a:lnTo>
                        <a:pt x="73" y="114"/>
                      </a:lnTo>
                      <a:lnTo>
                        <a:pt x="70" y="118"/>
                      </a:lnTo>
                      <a:lnTo>
                        <a:pt x="68" y="120"/>
                      </a:lnTo>
                      <a:lnTo>
                        <a:pt x="65" y="119"/>
                      </a:lnTo>
                      <a:lnTo>
                        <a:pt x="63" y="119"/>
                      </a:lnTo>
                      <a:lnTo>
                        <a:pt x="62" y="119"/>
                      </a:lnTo>
                      <a:lnTo>
                        <a:pt x="58" y="124"/>
                      </a:lnTo>
                      <a:lnTo>
                        <a:pt x="54" y="133"/>
                      </a:lnTo>
                      <a:lnTo>
                        <a:pt x="48" y="143"/>
                      </a:lnTo>
                      <a:lnTo>
                        <a:pt x="41" y="156"/>
                      </a:lnTo>
                      <a:lnTo>
                        <a:pt x="35" y="169"/>
                      </a:lnTo>
                      <a:lnTo>
                        <a:pt x="31" y="180"/>
                      </a:lnTo>
                      <a:lnTo>
                        <a:pt x="28" y="192"/>
                      </a:lnTo>
                      <a:lnTo>
                        <a:pt x="27" y="200"/>
                      </a:lnTo>
                      <a:lnTo>
                        <a:pt x="25" y="204"/>
                      </a:lnTo>
                      <a:lnTo>
                        <a:pt x="23" y="209"/>
                      </a:lnTo>
                      <a:lnTo>
                        <a:pt x="20" y="214"/>
                      </a:lnTo>
                      <a:lnTo>
                        <a:pt x="18" y="216"/>
                      </a:lnTo>
                      <a:lnTo>
                        <a:pt x="15" y="218"/>
                      </a:lnTo>
                      <a:lnTo>
                        <a:pt x="9" y="221"/>
                      </a:lnTo>
                      <a:lnTo>
                        <a:pt x="3" y="222"/>
                      </a:lnTo>
                      <a:lnTo>
                        <a:pt x="0" y="22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53" name="Freeform 334">
                  <a:extLst>
                    <a:ext uri="{FF2B5EF4-FFF2-40B4-BE49-F238E27FC236}">
                      <a16:creationId xmlns:a16="http://schemas.microsoft.com/office/drawing/2014/main" id="{C3B4A4E2-7803-4050-90F7-23CB888FEFA9}"/>
                    </a:ext>
                  </a:extLst>
                </p:cNvPr>
                <p:cNvSpPr>
                  <a:spLocks/>
                </p:cNvSpPr>
                <p:nvPr/>
              </p:nvSpPr>
              <p:spPr bwMode="auto">
                <a:xfrm>
                  <a:off x="48" y="416"/>
                  <a:ext cx="50" cy="86"/>
                </a:xfrm>
                <a:custGeom>
                  <a:avLst/>
                  <a:gdLst>
                    <a:gd name="T0" fmla="*/ 33 w 100"/>
                    <a:gd name="T1" fmla="*/ 6 h 172"/>
                    <a:gd name="T2" fmla="*/ 28 w 100"/>
                    <a:gd name="T3" fmla="*/ 15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4 h 172"/>
                    <a:gd name="T16" fmla="*/ 4 w 100"/>
                    <a:gd name="T17" fmla="*/ 32 h 172"/>
                    <a:gd name="T18" fmla="*/ 9 w 100"/>
                    <a:gd name="T19" fmla="*/ 29 h 172"/>
                    <a:gd name="T20" fmla="*/ 16 w 100"/>
                    <a:gd name="T21" fmla="*/ 25 h 172"/>
                    <a:gd name="T22" fmla="*/ 23 w 100"/>
                    <a:gd name="T23" fmla="*/ 22 h 172"/>
                    <a:gd name="T24" fmla="*/ 24 w 100"/>
                    <a:gd name="T25" fmla="*/ 26 h 172"/>
                    <a:gd name="T26" fmla="*/ 21 w 100"/>
                    <a:gd name="T27" fmla="*/ 37 h 172"/>
                    <a:gd name="T28" fmla="*/ 19 w 100"/>
                    <a:gd name="T29" fmla="*/ 43 h 172"/>
                    <a:gd name="T30" fmla="*/ 13 w 100"/>
                    <a:gd name="T31" fmla="*/ 49 h 172"/>
                    <a:gd name="T32" fmla="*/ 7 w 100"/>
                    <a:gd name="T33" fmla="*/ 55 h 172"/>
                    <a:gd name="T34" fmla="*/ 3 w 100"/>
                    <a:gd name="T35" fmla="*/ 60 h 172"/>
                    <a:gd name="T36" fmla="*/ 2 w 100"/>
                    <a:gd name="T37" fmla="*/ 63 h 172"/>
                    <a:gd name="T38" fmla="*/ 3 w 100"/>
                    <a:gd name="T39" fmla="*/ 64 h 172"/>
                    <a:gd name="T40" fmla="*/ 7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6 h 172"/>
                    <a:gd name="T52" fmla="*/ 25 w 100"/>
                    <a:gd name="T53" fmla="*/ 75 h 172"/>
                    <a:gd name="T54" fmla="*/ 25 w 100"/>
                    <a:gd name="T55" fmla="*/ 51 h 172"/>
                    <a:gd name="T56" fmla="*/ 27 w 100"/>
                    <a:gd name="T57" fmla="*/ 42 h 172"/>
                    <a:gd name="T58" fmla="*/ 28 w 100"/>
                    <a:gd name="T59" fmla="*/ 43 h 172"/>
                    <a:gd name="T60" fmla="*/ 31 w 100"/>
                    <a:gd name="T61" fmla="*/ 50 h 172"/>
                    <a:gd name="T62" fmla="*/ 41 w 100"/>
                    <a:gd name="T63" fmla="*/ 62 h 172"/>
                    <a:gd name="T64" fmla="*/ 47 w 100"/>
                    <a:gd name="T65" fmla="*/ 65 h 172"/>
                    <a:gd name="T66" fmla="*/ 44 w 100"/>
                    <a:gd name="T67" fmla="*/ 61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3 w 100"/>
                    <a:gd name="T79" fmla="*/ 23 h 172"/>
                    <a:gd name="T80" fmla="*/ 38 w 100"/>
                    <a:gd name="T81" fmla="*/ 28 h 172"/>
                    <a:gd name="T82" fmla="*/ 47 w 100"/>
                    <a:gd name="T83" fmla="*/ 36 h 172"/>
                    <a:gd name="T84" fmla="*/ 50 w 100"/>
                    <a:gd name="T85" fmla="*/ 38 h 172"/>
                    <a:gd name="T86" fmla="*/ 47 w 100"/>
                    <a:gd name="T87" fmla="*/ 34 h 172"/>
                    <a:gd name="T88" fmla="*/ 42 w 100"/>
                    <a:gd name="T89" fmla="*/ 28 h 172"/>
                    <a:gd name="T90" fmla="*/ 37 w 100"/>
                    <a:gd name="T91" fmla="*/ 22 h 172"/>
                    <a:gd name="T92" fmla="*/ 35 w 100"/>
                    <a:gd name="T93" fmla="*/ 18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4"/>
                      </a:moveTo>
                      <a:lnTo>
                        <a:pt x="65" y="11"/>
                      </a:lnTo>
                      <a:lnTo>
                        <a:pt x="60" y="21"/>
                      </a:lnTo>
                      <a:lnTo>
                        <a:pt x="55" y="30"/>
                      </a:lnTo>
                      <a:lnTo>
                        <a:pt x="53" y="36"/>
                      </a:lnTo>
                      <a:lnTo>
                        <a:pt x="47" y="36"/>
                      </a:lnTo>
                      <a:lnTo>
                        <a:pt x="40" y="38"/>
                      </a:lnTo>
                      <a:lnTo>
                        <a:pt x="31" y="42"/>
                      </a:lnTo>
                      <a:lnTo>
                        <a:pt x="23" y="46"/>
                      </a:lnTo>
                      <a:lnTo>
                        <a:pt x="15" y="51"/>
                      </a:lnTo>
                      <a:lnTo>
                        <a:pt x="8" y="56"/>
                      </a:lnTo>
                      <a:lnTo>
                        <a:pt x="3" y="59"/>
                      </a:lnTo>
                      <a:lnTo>
                        <a:pt x="1" y="63"/>
                      </a:lnTo>
                      <a:lnTo>
                        <a:pt x="0" y="66"/>
                      </a:lnTo>
                      <a:lnTo>
                        <a:pt x="0" y="67"/>
                      </a:lnTo>
                      <a:lnTo>
                        <a:pt x="1" y="67"/>
                      </a:lnTo>
                      <a:lnTo>
                        <a:pt x="4" y="65"/>
                      </a:lnTo>
                      <a:lnTo>
                        <a:pt x="8" y="64"/>
                      </a:lnTo>
                      <a:lnTo>
                        <a:pt x="12" y="60"/>
                      </a:lnTo>
                      <a:lnTo>
                        <a:pt x="18" y="57"/>
                      </a:lnTo>
                      <a:lnTo>
                        <a:pt x="25" y="53"/>
                      </a:lnTo>
                      <a:lnTo>
                        <a:pt x="32" y="50"/>
                      </a:lnTo>
                      <a:lnTo>
                        <a:pt x="39" y="46"/>
                      </a:lnTo>
                      <a:lnTo>
                        <a:pt x="45" y="44"/>
                      </a:lnTo>
                      <a:lnTo>
                        <a:pt x="49" y="43"/>
                      </a:lnTo>
                      <a:lnTo>
                        <a:pt x="47" y="51"/>
                      </a:lnTo>
                      <a:lnTo>
                        <a:pt x="45" y="63"/>
                      </a:lnTo>
                      <a:lnTo>
                        <a:pt x="42" y="74"/>
                      </a:lnTo>
                      <a:lnTo>
                        <a:pt x="41" y="81"/>
                      </a:lnTo>
                      <a:lnTo>
                        <a:pt x="37" y="86"/>
                      </a:lnTo>
                      <a:lnTo>
                        <a:pt x="32" y="90"/>
                      </a:lnTo>
                      <a:lnTo>
                        <a:pt x="26" y="97"/>
                      </a:lnTo>
                      <a:lnTo>
                        <a:pt x="19" y="103"/>
                      </a:lnTo>
                      <a:lnTo>
                        <a:pt x="14" y="110"/>
                      </a:lnTo>
                      <a:lnTo>
                        <a:pt x="9" y="114"/>
                      </a:lnTo>
                      <a:lnTo>
                        <a:pt x="5" y="119"/>
                      </a:lnTo>
                      <a:lnTo>
                        <a:pt x="3" y="122"/>
                      </a:lnTo>
                      <a:lnTo>
                        <a:pt x="3" y="126"/>
                      </a:lnTo>
                      <a:lnTo>
                        <a:pt x="3" y="128"/>
                      </a:lnTo>
                      <a:lnTo>
                        <a:pt x="5" y="128"/>
                      </a:lnTo>
                      <a:lnTo>
                        <a:pt x="8" y="125"/>
                      </a:lnTo>
                      <a:lnTo>
                        <a:pt x="14" y="118"/>
                      </a:lnTo>
                      <a:lnTo>
                        <a:pt x="24" y="107"/>
                      </a:lnTo>
                      <a:lnTo>
                        <a:pt x="34" y="99"/>
                      </a:lnTo>
                      <a:lnTo>
                        <a:pt x="41" y="94"/>
                      </a:lnTo>
                      <a:lnTo>
                        <a:pt x="42" y="107"/>
                      </a:lnTo>
                      <a:lnTo>
                        <a:pt x="44" y="131"/>
                      </a:lnTo>
                      <a:lnTo>
                        <a:pt x="46" y="154"/>
                      </a:lnTo>
                      <a:lnTo>
                        <a:pt x="48" y="166"/>
                      </a:lnTo>
                      <a:lnTo>
                        <a:pt x="49" y="171"/>
                      </a:lnTo>
                      <a:lnTo>
                        <a:pt x="50" y="172"/>
                      </a:lnTo>
                      <a:lnTo>
                        <a:pt x="50" y="171"/>
                      </a:lnTo>
                      <a:lnTo>
                        <a:pt x="52" y="165"/>
                      </a:lnTo>
                      <a:lnTo>
                        <a:pt x="50" y="150"/>
                      </a:lnTo>
                      <a:lnTo>
                        <a:pt x="50" y="125"/>
                      </a:lnTo>
                      <a:lnTo>
                        <a:pt x="49" y="101"/>
                      </a:lnTo>
                      <a:lnTo>
                        <a:pt x="52" y="86"/>
                      </a:lnTo>
                      <a:lnTo>
                        <a:pt x="53" y="84"/>
                      </a:lnTo>
                      <a:lnTo>
                        <a:pt x="54" y="84"/>
                      </a:lnTo>
                      <a:lnTo>
                        <a:pt x="55" y="86"/>
                      </a:lnTo>
                      <a:lnTo>
                        <a:pt x="56" y="90"/>
                      </a:lnTo>
                      <a:lnTo>
                        <a:pt x="61" y="99"/>
                      </a:lnTo>
                      <a:lnTo>
                        <a:pt x="71" y="111"/>
                      </a:lnTo>
                      <a:lnTo>
                        <a:pt x="82" y="124"/>
                      </a:lnTo>
                      <a:lnTo>
                        <a:pt x="90" y="129"/>
                      </a:lnTo>
                      <a:lnTo>
                        <a:pt x="93" y="129"/>
                      </a:lnTo>
                      <a:lnTo>
                        <a:pt x="92" y="127"/>
                      </a:lnTo>
                      <a:lnTo>
                        <a:pt x="88" y="122"/>
                      </a:lnTo>
                      <a:lnTo>
                        <a:pt x="84" y="117"/>
                      </a:lnTo>
                      <a:lnTo>
                        <a:pt x="78" y="109"/>
                      </a:lnTo>
                      <a:lnTo>
                        <a:pt x="70" y="98"/>
                      </a:lnTo>
                      <a:lnTo>
                        <a:pt x="63" y="88"/>
                      </a:lnTo>
                      <a:lnTo>
                        <a:pt x="58" y="80"/>
                      </a:lnTo>
                      <a:lnTo>
                        <a:pt x="58" y="72"/>
                      </a:lnTo>
                      <a:lnTo>
                        <a:pt x="58" y="61"/>
                      </a:lnTo>
                      <a:lnTo>
                        <a:pt x="60" y="51"/>
                      </a:lnTo>
                      <a:lnTo>
                        <a:pt x="61" y="45"/>
                      </a:lnTo>
                      <a:lnTo>
                        <a:pt x="62" y="43"/>
                      </a:lnTo>
                      <a:lnTo>
                        <a:pt x="63" y="43"/>
                      </a:lnTo>
                      <a:lnTo>
                        <a:pt x="65" y="45"/>
                      </a:lnTo>
                      <a:lnTo>
                        <a:pt x="69" y="49"/>
                      </a:lnTo>
                      <a:lnTo>
                        <a:pt x="76" y="56"/>
                      </a:lnTo>
                      <a:lnTo>
                        <a:pt x="84" y="64"/>
                      </a:lnTo>
                      <a:lnTo>
                        <a:pt x="93" y="72"/>
                      </a:lnTo>
                      <a:lnTo>
                        <a:pt x="99" y="76"/>
                      </a:lnTo>
                      <a:lnTo>
                        <a:pt x="100" y="76"/>
                      </a:lnTo>
                      <a:lnTo>
                        <a:pt x="98" y="72"/>
                      </a:lnTo>
                      <a:lnTo>
                        <a:pt x="93" y="67"/>
                      </a:lnTo>
                      <a:lnTo>
                        <a:pt x="88" y="61"/>
                      </a:lnTo>
                      <a:lnTo>
                        <a:pt x="84" y="56"/>
                      </a:lnTo>
                      <a:lnTo>
                        <a:pt x="78" y="49"/>
                      </a:lnTo>
                      <a:lnTo>
                        <a:pt x="73" y="43"/>
                      </a:lnTo>
                      <a:lnTo>
                        <a:pt x="71" y="39"/>
                      </a:lnTo>
                      <a:lnTo>
                        <a:pt x="70" y="35"/>
                      </a:lnTo>
                      <a:lnTo>
                        <a:pt x="69" y="27"/>
                      </a:lnTo>
                      <a:lnTo>
                        <a:pt x="70" y="18"/>
                      </a:lnTo>
                      <a:lnTo>
                        <a:pt x="73" y="8"/>
                      </a:lnTo>
                      <a:lnTo>
                        <a:pt x="76" y="3"/>
                      </a:lnTo>
                      <a:lnTo>
                        <a:pt x="76" y="0"/>
                      </a:lnTo>
                      <a:lnTo>
                        <a:pt x="73" y="0"/>
                      </a:lnTo>
                      <a:lnTo>
                        <a:pt x="7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54" name="Freeform 335">
                  <a:extLst>
                    <a:ext uri="{FF2B5EF4-FFF2-40B4-BE49-F238E27FC236}">
                      <a16:creationId xmlns:a16="http://schemas.microsoft.com/office/drawing/2014/main" id="{8E692E4B-BAF5-424F-A1A4-083AE59DC937}"/>
                    </a:ext>
                  </a:extLst>
                </p:cNvPr>
                <p:cNvSpPr>
                  <a:spLocks/>
                </p:cNvSpPr>
                <p:nvPr/>
              </p:nvSpPr>
              <p:spPr bwMode="auto">
                <a:xfrm>
                  <a:off x="225" y="377"/>
                  <a:ext cx="100" cy="79"/>
                </a:xfrm>
                <a:custGeom>
                  <a:avLst/>
                  <a:gdLst>
                    <a:gd name="T0" fmla="*/ 2 w 200"/>
                    <a:gd name="T1" fmla="*/ 8 h 158"/>
                    <a:gd name="T2" fmla="*/ 8 w 200"/>
                    <a:gd name="T3" fmla="*/ 13 h 158"/>
                    <a:gd name="T4" fmla="*/ 12 w 200"/>
                    <a:gd name="T5" fmla="*/ 16 h 158"/>
                    <a:gd name="T6" fmla="*/ 20 w 200"/>
                    <a:gd name="T7" fmla="*/ 19 h 158"/>
                    <a:gd name="T8" fmla="*/ 22 w 200"/>
                    <a:gd name="T9" fmla="*/ 29 h 158"/>
                    <a:gd name="T10" fmla="*/ 23 w 200"/>
                    <a:gd name="T11" fmla="*/ 45 h 158"/>
                    <a:gd name="T12" fmla="*/ 25 w 200"/>
                    <a:gd name="T13" fmla="*/ 53 h 158"/>
                    <a:gd name="T14" fmla="*/ 26 w 200"/>
                    <a:gd name="T15" fmla="*/ 50 h 158"/>
                    <a:gd name="T16" fmla="*/ 25 w 200"/>
                    <a:gd name="T17" fmla="*/ 42 h 158"/>
                    <a:gd name="T18" fmla="*/ 27 w 200"/>
                    <a:gd name="T19" fmla="*/ 26 h 158"/>
                    <a:gd name="T20" fmla="*/ 29 w 200"/>
                    <a:gd name="T21" fmla="*/ 23 h 158"/>
                    <a:gd name="T22" fmla="*/ 34 w 200"/>
                    <a:gd name="T23" fmla="*/ 27 h 158"/>
                    <a:gd name="T24" fmla="*/ 40 w 200"/>
                    <a:gd name="T25" fmla="*/ 33 h 158"/>
                    <a:gd name="T26" fmla="*/ 44 w 200"/>
                    <a:gd name="T27" fmla="*/ 37 h 158"/>
                    <a:gd name="T28" fmla="*/ 47 w 200"/>
                    <a:gd name="T29" fmla="*/ 46 h 158"/>
                    <a:gd name="T30" fmla="*/ 52 w 200"/>
                    <a:gd name="T31" fmla="*/ 71 h 158"/>
                    <a:gd name="T32" fmla="*/ 56 w 200"/>
                    <a:gd name="T33" fmla="*/ 79 h 158"/>
                    <a:gd name="T34" fmla="*/ 56 w 200"/>
                    <a:gd name="T35" fmla="*/ 75 h 158"/>
                    <a:gd name="T36" fmla="*/ 53 w 200"/>
                    <a:gd name="T37" fmla="*/ 65 h 158"/>
                    <a:gd name="T38" fmla="*/ 50 w 200"/>
                    <a:gd name="T39" fmla="*/ 47 h 158"/>
                    <a:gd name="T40" fmla="*/ 55 w 200"/>
                    <a:gd name="T41" fmla="*/ 43 h 158"/>
                    <a:gd name="T42" fmla="*/ 69 w 200"/>
                    <a:gd name="T43" fmla="*/ 50 h 158"/>
                    <a:gd name="T44" fmla="*/ 84 w 200"/>
                    <a:gd name="T45" fmla="*/ 59 h 158"/>
                    <a:gd name="T46" fmla="*/ 96 w 200"/>
                    <a:gd name="T47" fmla="*/ 66 h 158"/>
                    <a:gd name="T48" fmla="*/ 99 w 200"/>
                    <a:gd name="T49" fmla="*/ 69 h 158"/>
                    <a:gd name="T50" fmla="*/ 99 w 200"/>
                    <a:gd name="T51" fmla="*/ 67 h 158"/>
                    <a:gd name="T52" fmla="*/ 93 w 200"/>
                    <a:gd name="T53" fmla="*/ 61 h 158"/>
                    <a:gd name="T54" fmla="*/ 82 w 200"/>
                    <a:gd name="T55" fmla="*/ 54 h 158"/>
                    <a:gd name="T56" fmla="*/ 68 w 200"/>
                    <a:gd name="T57" fmla="*/ 45 h 158"/>
                    <a:gd name="T58" fmla="*/ 56 w 200"/>
                    <a:gd name="T59" fmla="*/ 39 h 158"/>
                    <a:gd name="T60" fmla="*/ 50 w 200"/>
                    <a:gd name="T61" fmla="*/ 36 h 158"/>
                    <a:gd name="T62" fmla="*/ 54 w 200"/>
                    <a:gd name="T63" fmla="*/ 35 h 158"/>
                    <a:gd name="T64" fmla="*/ 61 w 200"/>
                    <a:gd name="T65" fmla="*/ 33 h 158"/>
                    <a:gd name="T66" fmla="*/ 71 w 200"/>
                    <a:gd name="T67" fmla="*/ 31 h 158"/>
                    <a:gd name="T68" fmla="*/ 83 w 200"/>
                    <a:gd name="T69" fmla="*/ 31 h 158"/>
                    <a:gd name="T70" fmla="*/ 93 w 200"/>
                    <a:gd name="T71" fmla="*/ 32 h 158"/>
                    <a:gd name="T72" fmla="*/ 100 w 200"/>
                    <a:gd name="T73" fmla="*/ 34 h 158"/>
                    <a:gd name="T74" fmla="*/ 98 w 200"/>
                    <a:gd name="T75" fmla="*/ 31 h 158"/>
                    <a:gd name="T76" fmla="*/ 93 w 200"/>
                    <a:gd name="T77" fmla="*/ 29 h 158"/>
                    <a:gd name="T78" fmla="*/ 81 w 200"/>
                    <a:gd name="T79" fmla="*/ 28 h 158"/>
                    <a:gd name="T80" fmla="*/ 67 w 200"/>
                    <a:gd name="T81" fmla="*/ 29 h 158"/>
                    <a:gd name="T82" fmla="*/ 55 w 200"/>
                    <a:gd name="T83" fmla="*/ 30 h 158"/>
                    <a:gd name="T84" fmla="*/ 50 w 200"/>
                    <a:gd name="T85" fmla="*/ 29 h 158"/>
                    <a:gd name="T86" fmla="*/ 45 w 200"/>
                    <a:gd name="T87" fmla="*/ 26 h 158"/>
                    <a:gd name="T88" fmla="*/ 39 w 200"/>
                    <a:gd name="T89" fmla="*/ 22 h 158"/>
                    <a:gd name="T90" fmla="*/ 34 w 200"/>
                    <a:gd name="T91" fmla="*/ 18 h 158"/>
                    <a:gd name="T92" fmla="*/ 36 w 200"/>
                    <a:gd name="T93" fmla="*/ 15 h 158"/>
                    <a:gd name="T94" fmla="*/ 44 w 200"/>
                    <a:gd name="T95" fmla="*/ 11 h 158"/>
                    <a:gd name="T96" fmla="*/ 52 w 200"/>
                    <a:gd name="T97" fmla="*/ 7 h 158"/>
                    <a:gd name="T98" fmla="*/ 60 w 200"/>
                    <a:gd name="T99" fmla="*/ 3 h 158"/>
                    <a:gd name="T100" fmla="*/ 64 w 200"/>
                    <a:gd name="T101" fmla="*/ 2 h 158"/>
                    <a:gd name="T102" fmla="*/ 61 w 200"/>
                    <a:gd name="T103" fmla="*/ 0 h 158"/>
                    <a:gd name="T104" fmla="*/ 54 w 200"/>
                    <a:gd name="T105" fmla="*/ 3 h 158"/>
                    <a:gd name="T106" fmla="*/ 46 w 200"/>
                    <a:gd name="T107" fmla="*/ 5 h 158"/>
                    <a:gd name="T108" fmla="*/ 38 w 200"/>
                    <a:gd name="T109" fmla="*/ 10 h 158"/>
                    <a:gd name="T110" fmla="*/ 31 w 200"/>
                    <a:gd name="T111" fmla="*/ 13 h 158"/>
                    <a:gd name="T112" fmla="*/ 27 w 200"/>
                    <a:gd name="T113" fmla="*/ 15 h 158"/>
                    <a:gd name="T114" fmla="*/ 22 w 200"/>
                    <a:gd name="T115" fmla="*/ 15 h 158"/>
                    <a:gd name="T116" fmla="*/ 16 w 200"/>
                    <a:gd name="T117" fmla="*/ 12 h 158"/>
                    <a:gd name="T118" fmla="*/ 11 w 200"/>
                    <a:gd name="T119" fmla="*/ 9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4" y="16"/>
                      </a:lnTo>
                      <a:lnTo>
                        <a:pt x="10" y="21"/>
                      </a:lnTo>
                      <a:lnTo>
                        <a:pt x="15" y="25"/>
                      </a:lnTo>
                      <a:lnTo>
                        <a:pt x="19" y="29"/>
                      </a:lnTo>
                      <a:lnTo>
                        <a:pt x="23" y="31"/>
                      </a:lnTo>
                      <a:lnTo>
                        <a:pt x="31" y="35"/>
                      </a:lnTo>
                      <a:lnTo>
                        <a:pt x="39" y="38"/>
                      </a:lnTo>
                      <a:lnTo>
                        <a:pt x="44" y="43"/>
                      </a:lnTo>
                      <a:lnTo>
                        <a:pt x="44" y="58"/>
                      </a:lnTo>
                      <a:lnTo>
                        <a:pt x="44" y="74"/>
                      </a:lnTo>
                      <a:lnTo>
                        <a:pt x="45" y="89"/>
                      </a:lnTo>
                      <a:lnTo>
                        <a:pt x="46" y="100"/>
                      </a:lnTo>
                      <a:lnTo>
                        <a:pt x="49" y="105"/>
                      </a:lnTo>
                      <a:lnTo>
                        <a:pt x="50" y="104"/>
                      </a:lnTo>
                      <a:lnTo>
                        <a:pt x="51" y="100"/>
                      </a:lnTo>
                      <a:lnTo>
                        <a:pt x="50" y="95"/>
                      </a:lnTo>
                      <a:lnTo>
                        <a:pt x="50" y="84"/>
                      </a:lnTo>
                      <a:lnTo>
                        <a:pt x="51" y="68"/>
                      </a:lnTo>
                      <a:lnTo>
                        <a:pt x="53" y="52"/>
                      </a:lnTo>
                      <a:lnTo>
                        <a:pt x="54" y="43"/>
                      </a:lnTo>
                      <a:lnTo>
                        <a:pt x="58" y="45"/>
                      </a:lnTo>
                      <a:lnTo>
                        <a:pt x="62" y="50"/>
                      </a:lnTo>
                      <a:lnTo>
                        <a:pt x="67" y="54"/>
                      </a:lnTo>
                      <a:lnTo>
                        <a:pt x="73" y="60"/>
                      </a:lnTo>
                      <a:lnTo>
                        <a:pt x="79" y="65"/>
                      </a:lnTo>
                      <a:lnTo>
                        <a:pt x="84" y="69"/>
                      </a:lnTo>
                      <a:lnTo>
                        <a:pt x="88" y="73"/>
                      </a:lnTo>
                      <a:lnTo>
                        <a:pt x="91" y="74"/>
                      </a:lnTo>
                      <a:lnTo>
                        <a:pt x="94" y="92"/>
                      </a:lnTo>
                      <a:lnTo>
                        <a:pt x="97" y="116"/>
                      </a:lnTo>
                      <a:lnTo>
                        <a:pt x="103" y="141"/>
                      </a:lnTo>
                      <a:lnTo>
                        <a:pt x="109" y="154"/>
                      </a:lnTo>
                      <a:lnTo>
                        <a:pt x="112" y="158"/>
                      </a:lnTo>
                      <a:lnTo>
                        <a:pt x="113" y="156"/>
                      </a:lnTo>
                      <a:lnTo>
                        <a:pt x="112" y="150"/>
                      </a:lnTo>
                      <a:lnTo>
                        <a:pt x="110" y="143"/>
                      </a:lnTo>
                      <a:lnTo>
                        <a:pt x="106" y="130"/>
                      </a:lnTo>
                      <a:lnTo>
                        <a:pt x="103" y="112"/>
                      </a:lnTo>
                      <a:lnTo>
                        <a:pt x="100" y="93"/>
                      </a:lnTo>
                      <a:lnTo>
                        <a:pt x="100" y="81"/>
                      </a:lnTo>
                      <a:lnTo>
                        <a:pt x="110" y="85"/>
                      </a:lnTo>
                      <a:lnTo>
                        <a:pt x="122" y="92"/>
                      </a:lnTo>
                      <a:lnTo>
                        <a:pt x="137" y="100"/>
                      </a:lnTo>
                      <a:lnTo>
                        <a:pt x="152" y="110"/>
                      </a:lnTo>
                      <a:lnTo>
                        <a:pt x="167" y="118"/>
                      </a:lnTo>
                      <a:lnTo>
                        <a:pt x="181" y="126"/>
                      </a:lnTo>
                      <a:lnTo>
                        <a:pt x="191" y="131"/>
                      </a:lnTo>
                      <a:lnTo>
                        <a:pt x="196" y="135"/>
                      </a:lnTo>
                      <a:lnTo>
                        <a:pt x="198" y="137"/>
                      </a:lnTo>
                      <a:lnTo>
                        <a:pt x="200" y="136"/>
                      </a:lnTo>
                      <a:lnTo>
                        <a:pt x="197" y="133"/>
                      </a:lnTo>
                      <a:lnTo>
                        <a:pt x="191" y="127"/>
                      </a:lnTo>
                      <a:lnTo>
                        <a:pt x="186" y="122"/>
                      </a:lnTo>
                      <a:lnTo>
                        <a:pt x="175" y="115"/>
                      </a:lnTo>
                      <a:lnTo>
                        <a:pt x="163" y="107"/>
                      </a:lnTo>
                      <a:lnTo>
                        <a:pt x="149" y="99"/>
                      </a:lnTo>
                      <a:lnTo>
                        <a:pt x="135" y="90"/>
                      </a:lnTo>
                      <a:lnTo>
                        <a:pt x="122" y="83"/>
                      </a:lnTo>
                      <a:lnTo>
                        <a:pt x="112" y="77"/>
                      </a:lnTo>
                      <a:lnTo>
                        <a:pt x="105" y="74"/>
                      </a:lnTo>
                      <a:lnTo>
                        <a:pt x="100" y="71"/>
                      </a:lnTo>
                      <a:lnTo>
                        <a:pt x="102" y="70"/>
                      </a:lnTo>
                      <a:lnTo>
                        <a:pt x="107" y="70"/>
                      </a:lnTo>
                      <a:lnTo>
                        <a:pt x="114" y="68"/>
                      </a:lnTo>
                      <a:lnTo>
                        <a:pt x="121" y="66"/>
                      </a:lnTo>
                      <a:lnTo>
                        <a:pt x="132" y="63"/>
                      </a:lnTo>
                      <a:lnTo>
                        <a:pt x="142" y="62"/>
                      </a:lnTo>
                      <a:lnTo>
                        <a:pt x="155" y="61"/>
                      </a:lnTo>
                      <a:lnTo>
                        <a:pt x="166" y="61"/>
                      </a:lnTo>
                      <a:lnTo>
                        <a:pt x="178" y="62"/>
                      </a:lnTo>
                      <a:lnTo>
                        <a:pt x="186" y="63"/>
                      </a:lnTo>
                      <a:lnTo>
                        <a:pt x="193" y="66"/>
                      </a:lnTo>
                      <a:lnTo>
                        <a:pt x="200" y="68"/>
                      </a:lnTo>
                      <a:lnTo>
                        <a:pt x="200" y="67"/>
                      </a:lnTo>
                      <a:lnTo>
                        <a:pt x="196" y="62"/>
                      </a:lnTo>
                      <a:lnTo>
                        <a:pt x="190" y="59"/>
                      </a:lnTo>
                      <a:lnTo>
                        <a:pt x="185" y="58"/>
                      </a:lnTo>
                      <a:lnTo>
                        <a:pt x="174" y="58"/>
                      </a:lnTo>
                      <a:lnTo>
                        <a:pt x="162" y="56"/>
                      </a:lnTo>
                      <a:lnTo>
                        <a:pt x="148" y="56"/>
                      </a:lnTo>
                      <a:lnTo>
                        <a:pt x="133" y="58"/>
                      </a:lnTo>
                      <a:lnTo>
                        <a:pt x="120" y="58"/>
                      </a:lnTo>
                      <a:lnTo>
                        <a:pt x="110" y="59"/>
                      </a:lnTo>
                      <a:lnTo>
                        <a:pt x="104" y="59"/>
                      </a:lnTo>
                      <a:lnTo>
                        <a:pt x="100" y="58"/>
                      </a:lnTo>
                      <a:lnTo>
                        <a:pt x="95" y="55"/>
                      </a:lnTo>
                      <a:lnTo>
                        <a:pt x="90" y="52"/>
                      </a:lnTo>
                      <a:lnTo>
                        <a:pt x="83" y="47"/>
                      </a:lnTo>
                      <a:lnTo>
                        <a:pt x="77" y="44"/>
                      </a:lnTo>
                      <a:lnTo>
                        <a:pt x="73" y="39"/>
                      </a:lnTo>
                      <a:lnTo>
                        <a:pt x="68" y="36"/>
                      </a:lnTo>
                      <a:lnTo>
                        <a:pt x="66" y="33"/>
                      </a:lnTo>
                      <a:lnTo>
                        <a:pt x="72" y="30"/>
                      </a:lnTo>
                      <a:lnTo>
                        <a:pt x="80" y="27"/>
                      </a:lnTo>
                      <a:lnTo>
                        <a:pt x="88" y="22"/>
                      </a:lnTo>
                      <a:lnTo>
                        <a:pt x="96" y="17"/>
                      </a:lnTo>
                      <a:lnTo>
                        <a:pt x="104" y="13"/>
                      </a:lnTo>
                      <a:lnTo>
                        <a:pt x="112" y="8"/>
                      </a:lnTo>
                      <a:lnTo>
                        <a:pt x="119" y="6"/>
                      </a:lnTo>
                      <a:lnTo>
                        <a:pt x="124" y="5"/>
                      </a:lnTo>
                      <a:lnTo>
                        <a:pt x="128" y="3"/>
                      </a:lnTo>
                      <a:lnTo>
                        <a:pt x="127" y="1"/>
                      </a:lnTo>
                      <a:lnTo>
                        <a:pt x="121" y="0"/>
                      </a:lnTo>
                      <a:lnTo>
                        <a:pt x="113" y="2"/>
                      </a:lnTo>
                      <a:lnTo>
                        <a:pt x="107" y="5"/>
                      </a:lnTo>
                      <a:lnTo>
                        <a:pt x="100" y="7"/>
                      </a:lnTo>
                      <a:lnTo>
                        <a:pt x="92" y="10"/>
                      </a:lnTo>
                      <a:lnTo>
                        <a:pt x="83" y="15"/>
                      </a:lnTo>
                      <a:lnTo>
                        <a:pt x="75" y="20"/>
                      </a:lnTo>
                      <a:lnTo>
                        <a:pt x="67" y="23"/>
                      </a:lnTo>
                      <a:lnTo>
                        <a:pt x="61" y="25"/>
                      </a:lnTo>
                      <a:lnTo>
                        <a:pt x="58" y="28"/>
                      </a:lnTo>
                      <a:lnTo>
                        <a:pt x="53" y="30"/>
                      </a:lnTo>
                      <a:lnTo>
                        <a:pt x="49" y="30"/>
                      </a:lnTo>
                      <a:lnTo>
                        <a:pt x="43" y="29"/>
                      </a:lnTo>
                      <a:lnTo>
                        <a:pt x="36" y="25"/>
                      </a:lnTo>
                      <a:lnTo>
                        <a:pt x="31" y="23"/>
                      </a:lnTo>
                      <a:lnTo>
                        <a:pt x="27" y="21"/>
                      </a:lnTo>
                      <a:lnTo>
                        <a:pt x="21" y="18"/>
                      </a:lnTo>
                      <a:lnTo>
                        <a:pt x="16" y="16"/>
                      </a:lnTo>
                      <a:lnTo>
                        <a:pt x="11"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5128" name="Picture 336" descr="POINSET2">
              <a:extLst>
                <a:ext uri="{FF2B5EF4-FFF2-40B4-BE49-F238E27FC236}">
                  <a16:creationId xmlns:a16="http://schemas.microsoft.com/office/drawing/2014/main" id="{FCFF4992-A2AA-425F-AE6A-BEF890EAEDF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400000">
              <a:off x="5138" y="1"/>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9" name="Picture 337" descr="POINSET2">
              <a:extLst>
                <a:ext uri="{FF2B5EF4-FFF2-40B4-BE49-F238E27FC236}">
                  <a16:creationId xmlns:a16="http://schemas.microsoft.com/office/drawing/2014/main" id="{BE583FB5-7D9B-4383-8EA7-CC7642D3F31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067281">
              <a:off x="-1" y="3697"/>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123" name="Rectangle 2">
            <a:extLst>
              <a:ext uri="{FF2B5EF4-FFF2-40B4-BE49-F238E27FC236}">
                <a16:creationId xmlns:a16="http://schemas.microsoft.com/office/drawing/2014/main" id="{2F1EFF29-974A-4A40-A7F2-139150121E6E}"/>
              </a:ext>
            </a:extLst>
          </p:cNvPr>
          <p:cNvSpPr>
            <a:spLocks noGrp="1" noChangeArrowheads="1"/>
          </p:cNvSpPr>
          <p:nvPr>
            <p:ph type="title" idx="4294967295"/>
          </p:nvPr>
        </p:nvSpPr>
        <p:spPr>
          <a:xfrm>
            <a:off x="457200" y="304800"/>
            <a:ext cx="8229600" cy="1020763"/>
          </a:xfrm>
        </p:spPr>
        <p:txBody>
          <a:bodyPr/>
          <a:lstStyle/>
          <a:p>
            <a:pPr eaLnBrk="1" hangingPunct="1"/>
            <a:br>
              <a:rPr lang="en-US" altLang="en-US" sz="3200"/>
            </a:br>
            <a:endParaRPr lang="en-US" altLang="en-US" sz="3200"/>
          </a:p>
        </p:txBody>
      </p:sp>
      <p:sp>
        <p:nvSpPr>
          <p:cNvPr id="201731" name="Text Box 3">
            <a:extLst>
              <a:ext uri="{FF2B5EF4-FFF2-40B4-BE49-F238E27FC236}">
                <a16:creationId xmlns:a16="http://schemas.microsoft.com/office/drawing/2014/main" id="{788A6CD8-3281-49D6-8018-2C486E650177}"/>
              </a:ext>
            </a:extLst>
          </p:cNvPr>
          <p:cNvSpPr txBox="1">
            <a:spLocks noChangeArrowheads="1"/>
          </p:cNvSpPr>
          <p:nvPr/>
        </p:nvSpPr>
        <p:spPr bwMode="auto">
          <a:xfrm>
            <a:off x="1371600" y="457200"/>
            <a:ext cx="7010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sz="2800" b="1">
                <a:solidFill>
                  <a:srgbClr val="CC0000"/>
                </a:solidFill>
              </a:rPr>
              <a:t>NGƯỜI DÂN Ở ĐỒNG BẰNG BẮC BỘ</a:t>
            </a:r>
          </a:p>
        </p:txBody>
      </p:sp>
      <p:sp>
        <p:nvSpPr>
          <p:cNvPr id="201732" name="Text Box 4">
            <a:extLst>
              <a:ext uri="{FF2B5EF4-FFF2-40B4-BE49-F238E27FC236}">
                <a16:creationId xmlns:a16="http://schemas.microsoft.com/office/drawing/2014/main" id="{655A3756-AED0-4542-86DB-32FB2DB5D558}"/>
              </a:ext>
            </a:extLst>
          </p:cNvPr>
          <p:cNvSpPr txBox="1">
            <a:spLocks noChangeArrowheads="1"/>
          </p:cNvSpPr>
          <p:nvPr/>
        </p:nvSpPr>
        <p:spPr bwMode="auto">
          <a:xfrm>
            <a:off x="228600" y="1143000"/>
            <a:ext cx="5715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2800" b="1">
                <a:solidFill>
                  <a:srgbClr val="CC0000"/>
                </a:solidFill>
              </a:rPr>
              <a:t>1. </a:t>
            </a:r>
            <a:r>
              <a:rPr lang="en-US" altLang="en-US" sz="2800" b="1" u="sng">
                <a:solidFill>
                  <a:srgbClr val="CC0000"/>
                </a:solidFill>
              </a:rPr>
              <a:t>Chủ nhân của đồng bằng:</a:t>
            </a:r>
          </a:p>
        </p:txBody>
      </p:sp>
      <p:sp>
        <p:nvSpPr>
          <p:cNvPr id="201734" name="Text Box 6">
            <a:extLst>
              <a:ext uri="{FF2B5EF4-FFF2-40B4-BE49-F238E27FC236}">
                <a16:creationId xmlns:a16="http://schemas.microsoft.com/office/drawing/2014/main" id="{2B5B40F7-A5B7-477D-BC1C-2489AFD701DB}"/>
              </a:ext>
            </a:extLst>
          </p:cNvPr>
          <p:cNvSpPr txBox="1">
            <a:spLocks noChangeArrowheads="1"/>
          </p:cNvSpPr>
          <p:nvPr/>
        </p:nvSpPr>
        <p:spPr bwMode="auto">
          <a:xfrm>
            <a:off x="228600" y="1905000"/>
            <a:ext cx="8686800" cy="319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US" altLang="en-US" sz="2400" b="1">
                <a:solidFill>
                  <a:srgbClr val="CC0000"/>
                </a:solidFill>
              </a:rPr>
              <a:t>Đồng bằng Bắc Bộ là nơi đông dân hay thưa dân?</a:t>
            </a:r>
          </a:p>
          <a:p>
            <a:pPr>
              <a:spcBef>
                <a:spcPct val="50000"/>
              </a:spcBef>
            </a:pPr>
            <a:r>
              <a:rPr lang="en-US" altLang="en-US" sz="2400" b="1">
                <a:solidFill>
                  <a:srgbClr val="0000FF"/>
                </a:solidFill>
              </a:rPr>
              <a:t>* Đây là vùng có dân cư tập trung đông nhất cả nước.</a:t>
            </a:r>
          </a:p>
          <a:p>
            <a:pPr>
              <a:spcBef>
                <a:spcPct val="50000"/>
              </a:spcBef>
            </a:pPr>
            <a:r>
              <a:rPr lang="en-US" altLang="en-US" sz="2400" b="1">
                <a:solidFill>
                  <a:srgbClr val="CC0000"/>
                </a:solidFill>
              </a:rPr>
              <a:t>Người dân sống ở đồng bằng Bắc Bộ chủ yếu là dân tộc nào?</a:t>
            </a:r>
          </a:p>
          <a:p>
            <a:pPr>
              <a:spcBef>
                <a:spcPct val="50000"/>
              </a:spcBef>
            </a:pPr>
            <a:r>
              <a:rPr lang="en-US" altLang="en-US" sz="2400" b="1">
                <a:solidFill>
                  <a:srgbClr val="0000FF"/>
                </a:solidFill>
              </a:rPr>
              <a:t>* Người dân ở đồng bằng Bắc Bộ chủ yếu là người Kinh sống thành từng làng với nhiều ngôi nhà quây quần bên nhau.</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201731">
                                            <p:txEl>
                                              <p:pRg st="0" end="0"/>
                                            </p:txEl>
                                          </p:spTgt>
                                        </p:tgtEl>
                                        <p:attrNameLst>
                                          <p:attrName>style.visibility</p:attrName>
                                        </p:attrNameLst>
                                      </p:cBhvr>
                                      <p:to>
                                        <p:strVal val="visible"/>
                                      </p:to>
                                    </p:set>
                                    <p:animEffect transition="in" filter="diamond(in)">
                                      <p:cBhvr>
                                        <p:cTn id="7" dur="2000"/>
                                        <p:tgtEl>
                                          <p:spTgt spid="20173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201732"/>
                                        </p:tgtEl>
                                        <p:attrNameLst>
                                          <p:attrName>style.visibility</p:attrName>
                                        </p:attrNameLst>
                                      </p:cBhvr>
                                      <p:to>
                                        <p:strVal val="visible"/>
                                      </p:to>
                                    </p:set>
                                    <p:anim calcmode="lin" valueType="num">
                                      <p:cBhvr additive="base">
                                        <p:cTn id="12" dur="1000" fill="hold"/>
                                        <p:tgtEl>
                                          <p:spTgt spid="201732"/>
                                        </p:tgtEl>
                                        <p:attrNameLst>
                                          <p:attrName>ppt_x</p:attrName>
                                        </p:attrNameLst>
                                      </p:cBhvr>
                                      <p:tavLst>
                                        <p:tav tm="0">
                                          <p:val>
                                            <p:strVal val="0-#ppt_w/2"/>
                                          </p:val>
                                        </p:tav>
                                        <p:tav tm="100000">
                                          <p:val>
                                            <p:strVal val="#ppt_x"/>
                                          </p:val>
                                        </p:tav>
                                      </p:tavLst>
                                    </p:anim>
                                    <p:anim calcmode="lin" valueType="num">
                                      <p:cBhvr additive="base">
                                        <p:cTn id="13" dur="1000" fill="hold"/>
                                        <p:tgtEl>
                                          <p:spTgt spid="201732"/>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14" presetClass="entr" presetSubtype="10" fill="hold" nodeType="clickEffect">
                                  <p:stCondLst>
                                    <p:cond delay="0"/>
                                  </p:stCondLst>
                                  <p:childTnLst>
                                    <p:set>
                                      <p:cBhvr>
                                        <p:cTn id="17" dur="1" fill="hold">
                                          <p:stCondLst>
                                            <p:cond delay="0"/>
                                          </p:stCondLst>
                                        </p:cTn>
                                        <p:tgtEl>
                                          <p:spTgt spid="201734">
                                            <p:txEl>
                                              <p:pRg st="0" end="0"/>
                                            </p:txEl>
                                          </p:spTgt>
                                        </p:tgtEl>
                                        <p:attrNameLst>
                                          <p:attrName>style.visibility</p:attrName>
                                        </p:attrNameLst>
                                      </p:cBhvr>
                                      <p:to>
                                        <p:strVal val="visible"/>
                                      </p:to>
                                    </p:set>
                                    <p:animEffect transition="in" filter="randombar(horizontal)">
                                      <p:cBhvr>
                                        <p:cTn id="18" dur="500"/>
                                        <p:tgtEl>
                                          <p:spTgt spid="201734">
                                            <p:txEl>
                                              <p:pRg st="0" end="0"/>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3" presetClass="entr" presetSubtype="0" fill="hold" nodeType="clickEffect">
                                  <p:stCondLst>
                                    <p:cond delay="0"/>
                                  </p:stCondLst>
                                  <p:childTnLst>
                                    <p:set>
                                      <p:cBhvr>
                                        <p:cTn id="22" dur="1" fill="hold">
                                          <p:stCondLst>
                                            <p:cond delay="0"/>
                                          </p:stCondLst>
                                        </p:cTn>
                                        <p:tgtEl>
                                          <p:spTgt spid="201734">
                                            <p:txEl>
                                              <p:pRg st="1" end="1"/>
                                            </p:txEl>
                                          </p:spTgt>
                                        </p:tgtEl>
                                        <p:attrNameLst>
                                          <p:attrName>style.visibility</p:attrName>
                                        </p:attrNameLst>
                                      </p:cBhvr>
                                      <p:to>
                                        <p:strVal val="visible"/>
                                      </p:to>
                                    </p:set>
                                    <p:anim calcmode="lin" valueType="num">
                                      <p:cBhvr>
                                        <p:cTn id="23" dur="500" fill="hold"/>
                                        <p:tgtEl>
                                          <p:spTgt spid="201734">
                                            <p:txEl>
                                              <p:pRg st="1" end="1"/>
                                            </p:txEl>
                                          </p:spTgt>
                                        </p:tgtEl>
                                        <p:attrNameLst>
                                          <p:attrName>ppt_w</p:attrName>
                                        </p:attrNameLst>
                                      </p:cBhvr>
                                      <p:tavLst>
                                        <p:tav tm="0">
                                          <p:val>
                                            <p:fltVal val="0"/>
                                          </p:val>
                                        </p:tav>
                                        <p:tav tm="100000">
                                          <p:val>
                                            <p:strVal val="#ppt_w"/>
                                          </p:val>
                                        </p:tav>
                                      </p:tavLst>
                                    </p:anim>
                                    <p:anim calcmode="lin" valueType="num">
                                      <p:cBhvr>
                                        <p:cTn id="24" dur="500" fill="hold"/>
                                        <p:tgtEl>
                                          <p:spTgt spid="201734">
                                            <p:txEl>
                                              <p:pRg st="1" end="1"/>
                                            </p:txEl>
                                          </p:spTgt>
                                        </p:tgtEl>
                                        <p:attrNameLst>
                                          <p:attrName>ppt_h</p:attrName>
                                        </p:attrNameLst>
                                      </p:cBhvr>
                                      <p:tavLst>
                                        <p:tav tm="0">
                                          <p:val>
                                            <p:fltVal val="0"/>
                                          </p:val>
                                        </p:tav>
                                        <p:tav tm="100000">
                                          <p:val>
                                            <p:strVal val="#ppt_h"/>
                                          </p:val>
                                        </p:tav>
                                      </p:tavLst>
                                    </p:anim>
                                    <p:animEffect transition="in" filter="fade">
                                      <p:cBhvr>
                                        <p:cTn id="25" dur="500"/>
                                        <p:tgtEl>
                                          <p:spTgt spid="201734">
                                            <p:txEl>
                                              <p:pRg st="1" end="1"/>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nodeType="clickEffect">
                                  <p:stCondLst>
                                    <p:cond delay="0"/>
                                  </p:stCondLst>
                                  <p:childTnLst>
                                    <p:set>
                                      <p:cBhvr>
                                        <p:cTn id="29" dur="1" fill="hold">
                                          <p:stCondLst>
                                            <p:cond delay="0"/>
                                          </p:stCondLst>
                                        </p:cTn>
                                        <p:tgtEl>
                                          <p:spTgt spid="201734">
                                            <p:txEl>
                                              <p:pRg st="2" end="2"/>
                                            </p:txEl>
                                          </p:spTgt>
                                        </p:tgtEl>
                                        <p:attrNameLst>
                                          <p:attrName>style.visibility</p:attrName>
                                        </p:attrNameLst>
                                      </p:cBhvr>
                                      <p:to>
                                        <p:strVal val="visible"/>
                                      </p:to>
                                    </p:set>
                                    <p:animEffect transition="in" filter="fade">
                                      <p:cBhvr>
                                        <p:cTn id="30" dur="2000"/>
                                        <p:tgtEl>
                                          <p:spTgt spid="201734">
                                            <p:txEl>
                                              <p:pRg st="2" end="2"/>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2" presetClass="entr" presetSubtype="4" fill="hold" nodeType="clickEffect">
                                  <p:stCondLst>
                                    <p:cond delay="0"/>
                                  </p:stCondLst>
                                  <p:childTnLst>
                                    <p:set>
                                      <p:cBhvr>
                                        <p:cTn id="34" dur="1" fill="hold">
                                          <p:stCondLst>
                                            <p:cond delay="0"/>
                                          </p:stCondLst>
                                        </p:cTn>
                                        <p:tgtEl>
                                          <p:spTgt spid="201734">
                                            <p:txEl>
                                              <p:pRg st="3" end="3"/>
                                            </p:txEl>
                                          </p:spTgt>
                                        </p:tgtEl>
                                        <p:attrNameLst>
                                          <p:attrName>style.visibility</p:attrName>
                                        </p:attrNameLst>
                                      </p:cBhvr>
                                      <p:to>
                                        <p:strVal val="visible"/>
                                      </p:to>
                                    </p:set>
                                    <p:animEffect transition="in" filter="slide(fromBottom)">
                                      <p:cBhvr>
                                        <p:cTn id="35" dur="500"/>
                                        <p:tgtEl>
                                          <p:spTgt spid="20173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Text Box 2">
            <a:extLst>
              <a:ext uri="{FF2B5EF4-FFF2-40B4-BE49-F238E27FC236}">
                <a16:creationId xmlns:a16="http://schemas.microsoft.com/office/drawing/2014/main" id="{B149EF35-1612-48A1-B505-905D5D971457}"/>
              </a:ext>
            </a:extLst>
          </p:cNvPr>
          <p:cNvSpPr txBox="1">
            <a:spLocks noChangeArrowheads="1"/>
          </p:cNvSpPr>
          <p:nvPr/>
        </p:nvSpPr>
        <p:spPr bwMode="auto">
          <a:xfrm>
            <a:off x="304800" y="92075"/>
            <a:ext cx="85344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sz="2400">
                <a:solidFill>
                  <a:srgbClr val="CC0000"/>
                </a:solidFill>
              </a:rPr>
              <a:t>BẢNG SỐ LIỆU VỀ MẬT ĐỘ DÂN SỐ CÁC ĐỊA PHƯƠNG (Số liệu tính đến năm 2006 của TCTK Việt Nam)</a:t>
            </a:r>
          </a:p>
        </p:txBody>
      </p:sp>
      <p:graphicFrame>
        <p:nvGraphicFramePr>
          <p:cNvPr id="5162" name="Group 42">
            <a:extLst>
              <a:ext uri="{FF2B5EF4-FFF2-40B4-BE49-F238E27FC236}">
                <a16:creationId xmlns:a16="http://schemas.microsoft.com/office/drawing/2014/main" id="{619F5861-080D-4BEE-ABF6-8560F8D3AE1F}"/>
              </a:ext>
            </a:extLst>
          </p:cNvPr>
          <p:cNvGraphicFramePr>
            <a:graphicFrameLocks noGrp="1"/>
          </p:cNvGraphicFramePr>
          <p:nvPr>
            <p:ph idx="4294967295"/>
          </p:nvPr>
        </p:nvGraphicFramePr>
        <p:xfrm>
          <a:off x="457200" y="990600"/>
          <a:ext cx="8305800" cy="5213350"/>
        </p:xfrm>
        <a:graphic>
          <a:graphicData uri="http://schemas.openxmlformats.org/drawingml/2006/table">
            <a:tbl>
              <a:tblPr/>
              <a:tblGrid>
                <a:gridCol w="4410075">
                  <a:extLst>
                    <a:ext uri="{9D8B030D-6E8A-4147-A177-3AD203B41FA5}">
                      <a16:colId xmlns:a16="http://schemas.microsoft.com/office/drawing/2014/main" val="20000"/>
                    </a:ext>
                  </a:extLst>
                </a:gridCol>
                <a:gridCol w="3895725">
                  <a:extLst>
                    <a:ext uri="{9D8B030D-6E8A-4147-A177-3AD203B41FA5}">
                      <a16:colId xmlns:a16="http://schemas.microsoft.com/office/drawing/2014/main" val="20001"/>
                    </a:ext>
                  </a:extLst>
                </a:gridCol>
              </a:tblGrid>
              <a:tr h="1001203">
                <a:tc>
                  <a:txBody>
                    <a:bodyPr/>
                    <a:lstStyle/>
                    <a:p>
                      <a:pPr marL="0" marR="0" lvl="0" indent="0" algn="ctr" defTabSz="914400" rtl="0" eaLnBrk="1" fontAlgn="base" latinLnBrk="0" hangingPunct="1">
                        <a:lnSpc>
                          <a:spcPct val="150000"/>
                        </a:lnSpc>
                        <a:spcBef>
                          <a:spcPct val="20000"/>
                        </a:spcBef>
                        <a:spcAft>
                          <a:spcPct val="0"/>
                        </a:spcAft>
                        <a:buClrTx/>
                        <a:buSzTx/>
                        <a:buFontTx/>
                        <a:buNone/>
                        <a:tabLst/>
                      </a:pPr>
                      <a:r>
                        <a:rPr kumimoji="0" lang="en-US" sz="2000" b="1" i="0" u="none" strike="noStrike" cap="none" normalizeH="0" baseline="0">
                          <a:ln>
                            <a:noFill/>
                          </a:ln>
                          <a:solidFill>
                            <a:srgbClr val="0000FF"/>
                          </a:solidFill>
                          <a:effectLst/>
                          <a:latin typeface="Arial" charset="0"/>
                        </a:rPr>
                        <a:t>ĐỊA PHƯƠNG</a:t>
                      </a:r>
                    </a:p>
                  </a:txBody>
                  <a:tcPr marT="46261" marB="4626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50000"/>
                        </a:lnSpc>
                        <a:spcBef>
                          <a:spcPct val="20000"/>
                        </a:spcBef>
                        <a:spcAft>
                          <a:spcPct val="0"/>
                        </a:spcAft>
                        <a:buClrTx/>
                        <a:buSzTx/>
                        <a:buFontTx/>
                        <a:buNone/>
                        <a:tabLst/>
                      </a:pPr>
                      <a:r>
                        <a:rPr kumimoji="0" lang="en-US" sz="2000" b="1" i="0" u="none" strike="noStrike" cap="none" normalizeH="0" baseline="0">
                          <a:ln>
                            <a:noFill/>
                          </a:ln>
                          <a:solidFill>
                            <a:srgbClr val="0000FF"/>
                          </a:solidFill>
                          <a:effectLst/>
                          <a:latin typeface="Arial" charset="0"/>
                        </a:rPr>
                        <a:t>MẬT ĐỘ DÂN SỐ ( Người/ km</a:t>
                      </a:r>
                      <a:r>
                        <a:rPr kumimoji="0" lang="en-US" sz="2000" b="1" i="0" u="none" strike="noStrike" cap="none" normalizeH="0" baseline="30000">
                          <a:ln>
                            <a:noFill/>
                          </a:ln>
                          <a:solidFill>
                            <a:srgbClr val="0000FF"/>
                          </a:solidFill>
                          <a:effectLst/>
                          <a:latin typeface="Arial" charset="0"/>
                        </a:rPr>
                        <a:t>2</a:t>
                      </a:r>
                      <a:r>
                        <a:rPr kumimoji="0" lang="en-US" sz="2200" b="1" i="0" u="none" strike="noStrike" cap="none" normalizeH="0" baseline="0">
                          <a:ln>
                            <a:noFill/>
                          </a:ln>
                          <a:solidFill>
                            <a:srgbClr val="0000FF"/>
                          </a:solidFill>
                          <a:effectLst/>
                          <a:latin typeface="Arial" charset="0"/>
                        </a:rPr>
                        <a:t>)</a:t>
                      </a:r>
                    </a:p>
                  </a:txBody>
                  <a:tcPr marT="46261" marB="4626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3335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latin typeface="Times New Roman" pitchFamily="18" charset="0"/>
                        </a:rPr>
                        <a:t>Cả nước</a:t>
                      </a:r>
                    </a:p>
                  </a:txBody>
                  <a:tcPr marT="46261" marB="4626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latin typeface="Times New Roman" pitchFamily="18" charset="0"/>
                        </a:rPr>
                        <a:t>254</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0" i="0" u="none" strike="noStrike" cap="none" normalizeH="0" baseline="0">
                        <a:ln>
                          <a:noFill/>
                        </a:ln>
                        <a:solidFill>
                          <a:srgbClr val="0000FF"/>
                        </a:solidFill>
                        <a:effectLst/>
                        <a:latin typeface="Times New Roman" pitchFamily="18" charset="0"/>
                      </a:endParaRPr>
                    </a:p>
                  </a:txBody>
                  <a:tcPr marT="46261" marB="4626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755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latin typeface="Times New Roman" pitchFamily="18" charset="0"/>
                        </a:rPr>
                        <a:t>Đồng bằng Bắc Bộ</a:t>
                      </a:r>
                    </a:p>
                  </a:txBody>
                  <a:tcPr marT="46261" marB="4626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latin typeface="Times New Roman" pitchFamily="18" charset="0"/>
                        </a:rPr>
                        <a:t>1225</a:t>
                      </a:r>
                    </a:p>
                  </a:txBody>
                  <a:tcPr marT="46261" marB="4626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188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latin typeface="Times New Roman" pitchFamily="18" charset="0"/>
                        </a:rPr>
                        <a:t>Đồng bằng Đông Nam Bộ</a:t>
                      </a:r>
                    </a:p>
                  </a:txBody>
                  <a:tcPr marT="46261" marB="4626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latin typeface="Times New Roman" pitchFamily="18" charset="0"/>
                        </a:rPr>
                        <a:t>396</a:t>
                      </a:r>
                    </a:p>
                  </a:txBody>
                  <a:tcPr marT="46261" marB="4626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5785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latin typeface="Times New Roman" pitchFamily="18" charset="0"/>
                        </a:rPr>
                        <a:t>Đồng bằng duyên hải Nam Trung Bộ</a:t>
                      </a:r>
                    </a:p>
                  </a:txBody>
                  <a:tcPr marT="46261" marB="4626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latin typeface="Times New Roman" pitchFamily="18" charset="0"/>
                        </a:rPr>
                        <a:t>215</a:t>
                      </a:r>
                    </a:p>
                  </a:txBody>
                  <a:tcPr marT="46261" marB="4626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755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latin typeface="Times New Roman" pitchFamily="18" charset="0"/>
                        </a:rPr>
                        <a:t>Đông Bắc</a:t>
                      </a:r>
                    </a:p>
                  </a:txBody>
                  <a:tcPr marT="46261" marB="4626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latin typeface="Times New Roman" pitchFamily="18" charset="0"/>
                        </a:rPr>
                        <a:t>148</a:t>
                      </a:r>
                    </a:p>
                  </a:txBody>
                  <a:tcPr marT="46261" marB="4626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755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latin typeface="Times New Roman" pitchFamily="18" charset="0"/>
                        </a:rPr>
                        <a:t>Tây Nguyên</a:t>
                      </a:r>
                    </a:p>
                  </a:txBody>
                  <a:tcPr marT="46261" marB="4626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latin typeface="Times New Roman" pitchFamily="18" charset="0"/>
                        </a:rPr>
                        <a:t>89</a:t>
                      </a:r>
                    </a:p>
                  </a:txBody>
                  <a:tcPr marT="46261" marB="4626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4755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latin typeface="Times New Roman" pitchFamily="18" charset="0"/>
                        </a:rPr>
                        <a:t>Tây Bắc</a:t>
                      </a:r>
                    </a:p>
                  </a:txBody>
                  <a:tcPr marT="46261" marB="4626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latin typeface="Times New Roman" pitchFamily="18" charset="0"/>
                        </a:rPr>
                        <a:t>69 </a:t>
                      </a:r>
                    </a:p>
                  </a:txBody>
                  <a:tcPr marT="46261" marB="4626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bl>
          </a:graphicData>
        </a:graphic>
      </p:graphicFrame>
      <p:sp>
        <p:nvSpPr>
          <p:cNvPr id="6183" name="Rectangle 39">
            <a:extLst>
              <a:ext uri="{FF2B5EF4-FFF2-40B4-BE49-F238E27FC236}">
                <a16:creationId xmlns:a16="http://schemas.microsoft.com/office/drawing/2014/main" id="{474C04E9-02BA-4327-AB49-4E7DE85A6088}"/>
              </a:ext>
            </a:extLst>
          </p:cNvPr>
          <p:cNvSpPr>
            <a:spLocks noChangeArrowheads="1"/>
          </p:cNvSpPr>
          <p:nvPr/>
        </p:nvSpPr>
        <p:spPr bwMode="auto">
          <a:xfrm>
            <a:off x="609600" y="6248400"/>
            <a:ext cx="8077200" cy="609600"/>
          </a:xfrm>
          <a:prstGeom prst="rect">
            <a:avLst/>
          </a:prstGeom>
          <a:noFill/>
          <a:ln w="9525">
            <a:solidFill>
              <a:schemeClr val="bg1"/>
            </a:solidFill>
            <a:miter lim="800000"/>
            <a:headEnd/>
            <a:tailEnd/>
          </a:ln>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2200" b="1">
                <a:solidFill>
                  <a:srgbClr val="0000FF"/>
                </a:solidFill>
              </a:rPr>
              <a:t>Đồng bằng Bắc Bộ là vùng có dân cư tập trung </a:t>
            </a:r>
          </a:p>
          <a:p>
            <a:pPr algn="ctr" eaLnBrk="1" hangingPunct="1"/>
            <a:r>
              <a:rPr lang="en-US" altLang="en-US" sz="2200" b="1">
                <a:solidFill>
                  <a:srgbClr val="0000FF"/>
                </a:solidFill>
              </a:rPr>
              <a:t>đông đúc nhất nước</a:t>
            </a:r>
            <a:r>
              <a:rPr lang="en-US" altLang="en-US" b="1">
                <a:solidFill>
                  <a:srgbClr val="0000FF"/>
                </a:solidFill>
              </a:rPr>
              <a:t> </a:t>
            </a:r>
            <a:r>
              <a:rPr lang="en-US" altLang="en-US" sz="2200" b="1">
                <a:solidFill>
                  <a:srgbClr val="0000FF"/>
                </a:solidFill>
              </a:rPr>
              <a:t>ta.</a:t>
            </a:r>
          </a:p>
        </p:txBody>
      </p:sp>
      <p:sp>
        <p:nvSpPr>
          <p:cNvPr id="6186" name="Rectangle 42">
            <a:extLst>
              <a:ext uri="{FF2B5EF4-FFF2-40B4-BE49-F238E27FC236}">
                <a16:creationId xmlns:a16="http://schemas.microsoft.com/office/drawing/2014/main" id="{7CE84048-3EEE-436D-9EE3-1544C785D9FC}"/>
              </a:ext>
            </a:extLst>
          </p:cNvPr>
          <p:cNvSpPr>
            <a:spLocks noChangeArrowheads="1"/>
          </p:cNvSpPr>
          <p:nvPr/>
        </p:nvSpPr>
        <p:spPr bwMode="auto">
          <a:xfrm>
            <a:off x="457200" y="2895600"/>
            <a:ext cx="4419600" cy="533400"/>
          </a:xfrm>
          <a:prstGeom prst="rect">
            <a:avLst/>
          </a:prstGeom>
          <a:solidFill>
            <a:srgbClr val="CCFFFF"/>
          </a:solidFill>
          <a:ln w="9525">
            <a:solidFill>
              <a:srgbClr val="FF0000"/>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2400" b="1">
                <a:solidFill>
                  <a:srgbClr val="0000FF"/>
                </a:solidFill>
                <a:latin typeface="Times New Roman" panose="02020603050405020304" pitchFamily="18" charset="0"/>
              </a:rPr>
              <a:t>Đồng bằng Bắc Bộ</a:t>
            </a:r>
          </a:p>
        </p:txBody>
      </p:sp>
      <p:sp>
        <p:nvSpPr>
          <p:cNvPr id="6201" name="Rectangle 57">
            <a:extLst>
              <a:ext uri="{FF2B5EF4-FFF2-40B4-BE49-F238E27FC236}">
                <a16:creationId xmlns:a16="http://schemas.microsoft.com/office/drawing/2014/main" id="{59ED7D2C-0990-4E5E-A8A7-181F35443AD1}"/>
              </a:ext>
            </a:extLst>
          </p:cNvPr>
          <p:cNvSpPr>
            <a:spLocks noChangeArrowheads="1"/>
          </p:cNvSpPr>
          <p:nvPr/>
        </p:nvSpPr>
        <p:spPr bwMode="auto">
          <a:xfrm>
            <a:off x="4876800" y="2895600"/>
            <a:ext cx="3810000" cy="533400"/>
          </a:xfrm>
          <a:prstGeom prst="rect">
            <a:avLst/>
          </a:prstGeom>
          <a:solidFill>
            <a:srgbClr val="CCFFFF"/>
          </a:solidFill>
          <a:ln w="9525">
            <a:solidFill>
              <a:srgbClr val="FF0000"/>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2400" b="1">
                <a:solidFill>
                  <a:srgbClr val="0000FF"/>
                </a:solidFill>
                <a:latin typeface="Times New Roman" panose="02020603050405020304" pitchFamily="18" charset="0"/>
              </a:rPr>
              <a:t>1225</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251906"/>
                                        </p:tgtEl>
                                        <p:attrNameLst>
                                          <p:attrName>style.visibility</p:attrName>
                                        </p:attrNameLst>
                                      </p:cBhvr>
                                      <p:to>
                                        <p:strVal val="visible"/>
                                      </p:to>
                                    </p:set>
                                    <p:anim calcmode="lin" valueType="num">
                                      <p:cBhvr additive="base">
                                        <p:cTn id="7" dur="500" fill="hold"/>
                                        <p:tgtEl>
                                          <p:spTgt spid="251906"/>
                                        </p:tgtEl>
                                        <p:attrNameLst>
                                          <p:attrName>ppt_x</p:attrName>
                                        </p:attrNameLst>
                                      </p:cBhvr>
                                      <p:tavLst>
                                        <p:tav tm="0">
                                          <p:val>
                                            <p:strVal val="#ppt_x"/>
                                          </p:val>
                                        </p:tav>
                                        <p:tav tm="100000">
                                          <p:val>
                                            <p:strVal val="#ppt_x"/>
                                          </p:val>
                                        </p:tav>
                                      </p:tavLst>
                                    </p:anim>
                                    <p:anim calcmode="lin" valueType="num">
                                      <p:cBhvr additive="base">
                                        <p:cTn id="8" dur="500" fill="hold"/>
                                        <p:tgtEl>
                                          <p:spTgt spid="251906"/>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3" presetClass="entr" presetSubtype="10" fill="hold" grpId="0" nodeType="clickEffect">
                                  <p:stCondLst>
                                    <p:cond delay="0"/>
                                  </p:stCondLst>
                                  <p:childTnLst>
                                    <p:set>
                                      <p:cBhvr>
                                        <p:cTn id="12" dur="1" fill="hold">
                                          <p:stCondLst>
                                            <p:cond delay="0"/>
                                          </p:stCondLst>
                                        </p:cTn>
                                        <p:tgtEl>
                                          <p:spTgt spid="6186"/>
                                        </p:tgtEl>
                                        <p:attrNameLst>
                                          <p:attrName>style.visibility</p:attrName>
                                        </p:attrNameLst>
                                      </p:cBhvr>
                                      <p:to>
                                        <p:strVal val="visible"/>
                                      </p:to>
                                    </p:set>
                                    <p:animEffect transition="in" filter="blinds(horizontal)">
                                      <p:cBhvr>
                                        <p:cTn id="13" dur="500"/>
                                        <p:tgtEl>
                                          <p:spTgt spid="6186"/>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4" presetClass="entr" presetSubtype="16" fill="hold" grpId="0" nodeType="clickEffect">
                                  <p:stCondLst>
                                    <p:cond delay="0"/>
                                  </p:stCondLst>
                                  <p:childTnLst>
                                    <p:set>
                                      <p:cBhvr>
                                        <p:cTn id="17" dur="1" fill="hold">
                                          <p:stCondLst>
                                            <p:cond delay="0"/>
                                          </p:stCondLst>
                                        </p:cTn>
                                        <p:tgtEl>
                                          <p:spTgt spid="6201"/>
                                        </p:tgtEl>
                                        <p:attrNameLst>
                                          <p:attrName>style.visibility</p:attrName>
                                        </p:attrNameLst>
                                      </p:cBhvr>
                                      <p:to>
                                        <p:strVal val="visible"/>
                                      </p:to>
                                    </p:set>
                                    <p:animEffect transition="in" filter="box(in)">
                                      <p:cBhvr>
                                        <p:cTn id="18" dur="500"/>
                                        <p:tgtEl>
                                          <p:spTgt spid="6201"/>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3" presetClass="entr" presetSubtype="10" fill="hold" grpId="0" nodeType="clickEffect">
                                  <p:stCondLst>
                                    <p:cond delay="0"/>
                                  </p:stCondLst>
                                  <p:childTnLst>
                                    <p:set>
                                      <p:cBhvr>
                                        <p:cTn id="22" dur="1" fill="hold">
                                          <p:stCondLst>
                                            <p:cond delay="0"/>
                                          </p:stCondLst>
                                        </p:cTn>
                                        <p:tgtEl>
                                          <p:spTgt spid="6183"/>
                                        </p:tgtEl>
                                        <p:attrNameLst>
                                          <p:attrName>style.visibility</p:attrName>
                                        </p:attrNameLst>
                                      </p:cBhvr>
                                      <p:to>
                                        <p:strVal val="visible"/>
                                      </p:to>
                                    </p:set>
                                    <p:animEffect transition="in" filter="blinds(horizontal)">
                                      <p:cBhvr>
                                        <p:cTn id="23" dur="500"/>
                                        <p:tgtEl>
                                          <p:spTgt spid="6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1906" grpId="0"/>
      <p:bldP spid="6183" grpId="0" animBg="1"/>
      <p:bldP spid="6186" grpId="0" animBg="1"/>
      <p:bldP spid="620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70" name="Group 13">
            <a:extLst>
              <a:ext uri="{FF2B5EF4-FFF2-40B4-BE49-F238E27FC236}">
                <a16:creationId xmlns:a16="http://schemas.microsoft.com/office/drawing/2014/main" id="{E6ED3B75-BE04-494B-A008-86E7AACBCB11}"/>
              </a:ext>
            </a:extLst>
          </p:cNvPr>
          <p:cNvGrpSpPr>
            <a:grpSpLocks/>
          </p:cNvGrpSpPr>
          <p:nvPr/>
        </p:nvGrpSpPr>
        <p:grpSpPr bwMode="auto">
          <a:xfrm>
            <a:off x="0" y="-38100"/>
            <a:ext cx="9144000" cy="6896100"/>
            <a:chOff x="0" y="-24"/>
            <a:chExt cx="5760" cy="4344"/>
          </a:xfrm>
        </p:grpSpPr>
        <p:grpSp>
          <p:nvGrpSpPr>
            <p:cNvPr id="2" name="Group 14">
              <a:extLst>
                <a:ext uri="{FF2B5EF4-FFF2-40B4-BE49-F238E27FC236}">
                  <a16:creationId xmlns:a16="http://schemas.microsoft.com/office/drawing/2014/main" id="{C3B6739A-B913-4295-80AA-C2613AA27F5C}"/>
                </a:ext>
              </a:extLst>
            </p:cNvPr>
            <p:cNvGrpSpPr>
              <a:grpSpLocks/>
            </p:cNvGrpSpPr>
            <p:nvPr/>
          </p:nvGrpSpPr>
          <p:grpSpPr bwMode="auto">
            <a:xfrm>
              <a:off x="0" y="-24"/>
              <a:ext cx="5760" cy="4344"/>
              <a:chOff x="0" y="-24"/>
              <a:chExt cx="5760" cy="4344"/>
            </a:xfrm>
          </p:grpSpPr>
          <p:pic>
            <p:nvPicPr>
              <p:cNvPr id="7183" name="Picture 3" descr="Frames PPT 015">
                <a:extLst>
                  <a:ext uri="{FF2B5EF4-FFF2-40B4-BE49-F238E27FC236}">
                    <a16:creationId xmlns:a16="http://schemas.microsoft.com/office/drawing/2014/main" id="{71F9DB39-8009-440C-9CF9-6D413305A6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4"/>
                <a:ext cx="5760" cy="4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7184" name="Object 16">
                <a:extLst>
                  <a:ext uri="{FF2B5EF4-FFF2-40B4-BE49-F238E27FC236}">
                    <a16:creationId xmlns:a16="http://schemas.microsoft.com/office/drawing/2014/main" id="{DF72D501-DBF1-4B58-B014-6592E801D4CE}"/>
                  </a:ext>
                </a:extLst>
              </p:cNvPr>
              <p:cNvGraphicFramePr>
                <a:graphicFrameLocks noChangeAspect="1"/>
              </p:cNvGraphicFramePr>
              <p:nvPr/>
            </p:nvGraphicFramePr>
            <p:xfrm>
              <a:off x="4944" y="3572"/>
              <a:ext cx="816" cy="748"/>
            </p:xfrm>
            <a:graphic>
              <a:graphicData uri="http://schemas.openxmlformats.org/presentationml/2006/ole">
                <mc:AlternateContent xmlns:mc="http://schemas.openxmlformats.org/markup-compatibility/2006">
                  <mc:Choice xmlns:v="urn:schemas-microsoft-com:vml" Requires="v">
                    <p:oleObj spid="_x0000_s7508" name="Clip" r:id="rId4" imgW="1999793" imgH="1831543" progId="MS_ClipArt_Gallery.2">
                      <p:embed/>
                    </p:oleObj>
                  </mc:Choice>
                  <mc:Fallback>
                    <p:oleObj name="Clip" r:id="rId4" imgW="1999793" imgH="1831543" progId="MS_ClipArt_Gallery.2">
                      <p:embed/>
                      <p:pic>
                        <p:nvPicPr>
                          <p:cNvPr id="0" name="Object 1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44" y="3572"/>
                            <a:ext cx="816" cy="7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7185" name="Group 17">
                <a:extLst>
                  <a:ext uri="{FF2B5EF4-FFF2-40B4-BE49-F238E27FC236}">
                    <a16:creationId xmlns:a16="http://schemas.microsoft.com/office/drawing/2014/main" id="{26C266C6-D39D-4F30-B8EE-EDA75FD7A708}"/>
                  </a:ext>
                </a:extLst>
              </p:cNvPr>
              <p:cNvGrpSpPr>
                <a:grpSpLocks/>
              </p:cNvGrpSpPr>
              <p:nvPr/>
            </p:nvGrpSpPr>
            <p:grpSpPr bwMode="auto">
              <a:xfrm>
                <a:off x="2" y="0"/>
                <a:ext cx="766" cy="1776"/>
                <a:chOff x="2" y="0"/>
                <a:chExt cx="995" cy="2099"/>
              </a:xfrm>
            </p:grpSpPr>
            <p:sp>
              <p:nvSpPr>
                <p:cNvPr id="7186" name="AutoShape 18">
                  <a:extLst>
                    <a:ext uri="{FF2B5EF4-FFF2-40B4-BE49-F238E27FC236}">
                      <a16:creationId xmlns:a16="http://schemas.microsoft.com/office/drawing/2014/main" id="{5151A78C-CFDB-4140-BA85-75A4C314E9E1}"/>
                    </a:ext>
                  </a:extLst>
                </p:cNvPr>
                <p:cNvSpPr>
                  <a:spLocks noChangeAspect="1" noChangeArrowheads="1" noTextEdit="1"/>
                </p:cNvSpPr>
                <p:nvPr/>
              </p:nvSpPr>
              <p:spPr bwMode="auto">
                <a:xfrm>
                  <a:off x="192" y="1296"/>
                  <a:ext cx="80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7187" name="Group 19">
                  <a:extLst>
                    <a:ext uri="{FF2B5EF4-FFF2-40B4-BE49-F238E27FC236}">
                      <a16:creationId xmlns:a16="http://schemas.microsoft.com/office/drawing/2014/main" id="{8FA8D0EB-B89B-4645-B86C-EEA197BCDF1D}"/>
                    </a:ext>
                  </a:extLst>
                </p:cNvPr>
                <p:cNvGrpSpPr>
                  <a:grpSpLocks/>
                </p:cNvGrpSpPr>
                <p:nvPr/>
              </p:nvGrpSpPr>
              <p:grpSpPr bwMode="auto">
                <a:xfrm>
                  <a:off x="10" y="3"/>
                  <a:ext cx="794" cy="666"/>
                  <a:chOff x="10" y="3"/>
                  <a:chExt cx="794" cy="666"/>
                </a:xfrm>
              </p:grpSpPr>
              <p:sp>
                <p:nvSpPr>
                  <p:cNvPr id="7308" name="Freeform 20">
                    <a:extLst>
                      <a:ext uri="{FF2B5EF4-FFF2-40B4-BE49-F238E27FC236}">
                        <a16:creationId xmlns:a16="http://schemas.microsoft.com/office/drawing/2014/main" id="{2107A75F-E56E-4C78-B864-B5056CBD0748}"/>
                      </a:ext>
                    </a:extLst>
                  </p:cNvPr>
                  <p:cNvSpPr>
                    <a:spLocks/>
                  </p:cNvSpPr>
                  <p:nvPr/>
                </p:nvSpPr>
                <p:spPr bwMode="auto">
                  <a:xfrm>
                    <a:off x="436" y="21"/>
                    <a:ext cx="112" cy="49"/>
                  </a:xfrm>
                  <a:custGeom>
                    <a:avLst/>
                    <a:gdLst>
                      <a:gd name="T0" fmla="*/ 0 w 223"/>
                      <a:gd name="T1" fmla="*/ 43 h 98"/>
                      <a:gd name="T2" fmla="*/ 0 w 223"/>
                      <a:gd name="T3" fmla="*/ 42 h 98"/>
                      <a:gd name="T4" fmla="*/ 2 w 223"/>
                      <a:gd name="T5" fmla="*/ 42 h 98"/>
                      <a:gd name="T6" fmla="*/ 3 w 223"/>
                      <a:gd name="T7" fmla="*/ 41 h 98"/>
                      <a:gd name="T8" fmla="*/ 3 w 223"/>
                      <a:gd name="T9" fmla="*/ 40 h 98"/>
                      <a:gd name="T10" fmla="*/ 12 w 223"/>
                      <a:gd name="T11" fmla="*/ 43 h 98"/>
                      <a:gd name="T12" fmla="*/ 22 w 223"/>
                      <a:gd name="T13" fmla="*/ 44 h 98"/>
                      <a:gd name="T14" fmla="*/ 30 w 223"/>
                      <a:gd name="T15" fmla="*/ 44 h 98"/>
                      <a:gd name="T16" fmla="*/ 38 w 223"/>
                      <a:gd name="T17" fmla="*/ 43 h 98"/>
                      <a:gd name="T18" fmla="*/ 46 w 223"/>
                      <a:gd name="T19" fmla="*/ 42 h 98"/>
                      <a:gd name="T20" fmla="*/ 54 w 223"/>
                      <a:gd name="T21" fmla="*/ 39 h 98"/>
                      <a:gd name="T22" fmla="*/ 62 w 223"/>
                      <a:gd name="T23" fmla="*/ 36 h 98"/>
                      <a:gd name="T24" fmla="*/ 69 w 223"/>
                      <a:gd name="T25" fmla="*/ 33 h 98"/>
                      <a:gd name="T26" fmla="*/ 76 w 223"/>
                      <a:gd name="T27" fmla="*/ 29 h 98"/>
                      <a:gd name="T28" fmla="*/ 82 w 223"/>
                      <a:gd name="T29" fmla="*/ 25 h 98"/>
                      <a:gd name="T30" fmla="*/ 88 w 223"/>
                      <a:gd name="T31" fmla="*/ 21 h 98"/>
                      <a:gd name="T32" fmla="*/ 94 w 223"/>
                      <a:gd name="T33" fmla="*/ 16 h 98"/>
                      <a:gd name="T34" fmla="*/ 99 w 223"/>
                      <a:gd name="T35" fmla="*/ 12 h 98"/>
                      <a:gd name="T36" fmla="*/ 103 w 223"/>
                      <a:gd name="T37" fmla="*/ 8 h 98"/>
                      <a:gd name="T38" fmla="*/ 108 w 223"/>
                      <a:gd name="T39" fmla="*/ 4 h 98"/>
                      <a:gd name="T40" fmla="*/ 112 w 223"/>
                      <a:gd name="T41" fmla="*/ 0 h 98"/>
                      <a:gd name="T42" fmla="*/ 111 w 223"/>
                      <a:gd name="T43" fmla="*/ 5 h 98"/>
                      <a:gd name="T44" fmla="*/ 108 w 223"/>
                      <a:gd name="T45" fmla="*/ 9 h 98"/>
                      <a:gd name="T46" fmla="*/ 104 w 223"/>
                      <a:gd name="T47" fmla="*/ 14 h 98"/>
                      <a:gd name="T48" fmla="*/ 98 w 223"/>
                      <a:gd name="T49" fmla="*/ 19 h 98"/>
                      <a:gd name="T50" fmla="*/ 92 w 223"/>
                      <a:gd name="T51" fmla="*/ 24 h 98"/>
                      <a:gd name="T52" fmla="*/ 85 w 223"/>
                      <a:gd name="T53" fmla="*/ 29 h 98"/>
                      <a:gd name="T54" fmla="*/ 77 w 223"/>
                      <a:gd name="T55" fmla="*/ 34 h 98"/>
                      <a:gd name="T56" fmla="*/ 68 w 223"/>
                      <a:gd name="T57" fmla="*/ 38 h 98"/>
                      <a:gd name="T58" fmla="*/ 60 w 223"/>
                      <a:gd name="T59" fmla="*/ 42 h 98"/>
                      <a:gd name="T60" fmla="*/ 50 w 223"/>
                      <a:gd name="T61" fmla="*/ 45 h 98"/>
                      <a:gd name="T62" fmla="*/ 41 w 223"/>
                      <a:gd name="T63" fmla="*/ 47 h 98"/>
                      <a:gd name="T64" fmla="*/ 32 w 223"/>
                      <a:gd name="T65" fmla="*/ 49 h 98"/>
                      <a:gd name="T66" fmla="*/ 23 w 223"/>
                      <a:gd name="T67" fmla="*/ 49 h 98"/>
                      <a:gd name="T68" fmla="*/ 15 w 223"/>
                      <a:gd name="T69" fmla="*/ 49 h 98"/>
                      <a:gd name="T70" fmla="*/ 7 w 223"/>
                      <a:gd name="T71" fmla="*/ 46 h 98"/>
                      <a:gd name="T72" fmla="*/ 0 w 223"/>
                      <a:gd name="T73" fmla="*/ 43 h 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3" h="98">
                        <a:moveTo>
                          <a:pt x="0" y="85"/>
                        </a:moveTo>
                        <a:lnTo>
                          <a:pt x="0" y="84"/>
                        </a:lnTo>
                        <a:lnTo>
                          <a:pt x="3" y="83"/>
                        </a:lnTo>
                        <a:lnTo>
                          <a:pt x="6" y="82"/>
                        </a:lnTo>
                        <a:lnTo>
                          <a:pt x="6" y="80"/>
                        </a:lnTo>
                        <a:lnTo>
                          <a:pt x="24" y="85"/>
                        </a:lnTo>
                        <a:lnTo>
                          <a:pt x="43" y="87"/>
                        </a:lnTo>
                        <a:lnTo>
                          <a:pt x="60" y="88"/>
                        </a:lnTo>
                        <a:lnTo>
                          <a:pt x="76" y="86"/>
                        </a:lnTo>
                        <a:lnTo>
                          <a:pt x="92" y="83"/>
                        </a:lnTo>
                        <a:lnTo>
                          <a:pt x="108" y="78"/>
                        </a:lnTo>
                        <a:lnTo>
                          <a:pt x="123" y="72"/>
                        </a:lnTo>
                        <a:lnTo>
                          <a:pt x="137" y="65"/>
                        </a:lnTo>
                        <a:lnTo>
                          <a:pt x="151" y="57"/>
                        </a:lnTo>
                        <a:lnTo>
                          <a:pt x="163" y="49"/>
                        </a:lnTo>
                        <a:lnTo>
                          <a:pt x="175" y="41"/>
                        </a:lnTo>
                        <a:lnTo>
                          <a:pt x="187" y="32"/>
                        </a:lnTo>
                        <a:lnTo>
                          <a:pt x="197" y="23"/>
                        </a:lnTo>
                        <a:lnTo>
                          <a:pt x="206" y="15"/>
                        </a:lnTo>
                        <a:lnTo>
                          <a:pt x="215" y="7"/>
                        </a:lnTo>
                        <a:lnTo>
                          <a:pt x="223" y="0"/>
                        </a:lnTo>
                        <a:lnTo>
                          <a:pt x="221" y="9"/>
                        </a:lnTo>
                        <a:lnTo>
                          <a:pt x="215" y="18"/>
                        </a:lnTo>
                        <a:lnTo>
                          <a:pt x="207" y="27"/>
                        </a:lnTo>
                        <a:lnTo>
                          <a:pt x="196" y="38"/>
                        </a:lnTo>
                        <a:lnTo>
                          <a:pt x="183" y="48"/>
                        </a:lnTo>
                        <a:lnTo>
                          <a:pt x="169" y="58"/>
                        </a:lnTo>
                        <a:lnTo>
                          <a:pt x="153" y="68"/>
                        </a:lnTo>
                        <a:lnTo>
                          <a:pt x="136" y="76"/>
                        </a:lnTo>
                        <a:lnTo>
                          <a:pt x="119" y="84"/>
                        </a:lnTo>
                        <a:lnTo>
                          <a:pt x="100" y="90"/>
                        </a:lnTo>
                        <a:lnTo>
                          <a:pt x="82" y="94"/>
                        </a:lnTo>
                        <a:lnTo>
                          <a:pt x="64" y="98"/>
                        </a:lnTo>
                        <a:lnTo>
                          <a:pt x="46" y="98"/>
                        </a:lnTo>
                        <a:lnTo>
                          <a:pt x="30" y="97"/>
                        </a:lnTo>
                        <a:lnTo>
                          <a:pt x="14" y="92"/>
                        </a:lnTo>
                        <a:lnTo>
                          <a:pt x="0" y="8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09" name="Freeform 21">
                    <a:extLst>
                      <a:ext uri="{FF2B5EF4-FFF2-40B4-BE49-F238E27FC236}">
                        <a16:creationId xmlns:a16="http://schemas.microsoft.com/office/drawing/2014/main" id="{6E72A30F-CD81-4406-9BCE-C79306E4746D}"/>
                      </a:ext>
                    </a:extLst>
                  </p:cNvPr>
                  <p:cNvSpPr>
                    <a:spLocks/>
                  </p:cNvSpPr>
                  <p:nvPr/>
                </p:nvSpPr>
                <p:spPr bwMode="auto">
                  <a:xfrm>
                    <a:off x="524" y="7"/>
                    <a:ext cx="6" cy="38"/>
                  </a:xfrm>
                  <a:custGeom>
                    <a:avLst/>
                    <a:gdLst>
                      <a:gd name="T0" fmla="*/ 4 w 13"/>
                      <a:gd name="T1" fmla="*/ 0 h 76"/>
                      <a:gd name="T2" fmla="*/ 6 w 13"/>
                      <a:gd name="T3" fmla="*/ 5 h 76"/>
                      <a:gd name="T4" fmla="*/ 6 w 13"/>
                      <a:gd name="T5" fmla="*/ 16 h 76"/>
                      <a:gd name="T6" fmla="*/ 4 w 13"/>
                      <a:gd name="T7" fmla="*/ 28 h 76"/>
                      <a:gd name="T8" fmla="*/ 0 w 13"/>
                      <a:gd name="T9" fmla="*/ 38 h 76"/>
                      <a:gd name="T10" fmla="*/ 1 w 13"/>
                      <a:gd name="T11" fmla="*/ 28 h 76"/>
                      <a:gd name="T12" fmla="*/ 2 w 13"/>
                      <a:gd name="T13" fmla="*/ 16 h 76"/>
                      <a:gd name="T14" fmla="*/ 3 w 13"/>
                      <a:gd name="T15" fmla="*/ 5 h 76"/>
                      <a:gd name="T16" fmla="*/ 4 w 13"/>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6">
                        <a:moveTo>
                          <a:pt x="9" y="0"/>
                        </a:moveTo>
                        <a:lnTo>
                          <a:pt x="13" y="9"/>
                        </a:lnTo>
                        <a:lnTo>
                          <a:pt x="13" y="31"/>
                        </a:lnTo>
                        <a:lnTo>
                          <a:pt x="9" y="56"/>
                        </a:lnTo>
                        <a:lnTo>
                          <a:pt x="0" y="76"/>
                        </a:lnTo>
                        <a:lnTo>
                          <a:pt x="2" y="56"/>
                        </a:lnTo>
                        <a:lnTo>
                          <a:pt x="5" y="31"/>
                        </a:lnTo>
                        <a:lnTo>
                          <a:pt x="7" y="9"/>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10" name="Freeform 22">
                    <a:extLst>
                      <a:ext uri="{FF2B5EF4-FFF2-40B4-BE49-F238E27FC236}">
                        <a16:creationId xmlns:a16="http://schemas.microsoft.com/office/drawing/2014/main" id="{EC34B3AB-2CC7-4DA1-AF21-5FEC1A067085}"/>
                      </a:ext>
                    </a:extLst>
                  </p:cNvPr>
                  <p:cNvSpPr>
                    <a:spLocks/>
                  </p:cNvSpPr>
                  <p:nvPr/>
                </p:nvSpPr>
                <p:spPr bwMode="auto">
                  <a:xfrm>
                    <a:off x="515" y="6"/>
                    <a:ext cx="8" cy="46"/>
                  </a:xfrm>
                  <a:custGeom>
                    <a:avLst/>
                    <a:gdLst>
                      <a:gd name="T0" fmla="*/ 6 w 16"/>
                      <a:gd name="T1" fmla="*/ 0 h 91"/>
                      <a:gd name="T2" fmla="*/ 8 w 16"/>
                      <a:gd name="T3" fmla="*/ 6 h 91"/>
                      <a:gd name="T4" fmla="*/ 8 w 16"/>
                      <a:gd name="T5" fmla="*/ 19 h 91"/>
                      <a:gd name="T6" fmla="*/ 5 w 16"/>
                      <a:gd name="T7" fmla="*/ 34 h 91"/>
                      <a:gd name="T8" fmla="*/ 0 w 16"/>
                      <a:gd name="T9" fmla="*/ 46 h 91"/>
                      <a:gd name="T10" fmla="*/ 1 w 16"/>
                      <a:gd name="T11" fmla="*/ 36 h 91"/>
                      <a:gd name="T12" fmla="*/ 2 w 16"/>
                      <a:gd name="T13" fmla="*/ 21 h 91"/>
                      <a:gd name="T14" fmla="*/ 4 w 16"/>
                      <a:gd name="T15" fmla="*/ 6 h 91"/>
                      <a:gd name="T16" fmla="*/ 6 w 16"/>
                      <a:gd name="T17" fmla="*/ 0 h 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91">
                        <a:moveTo>
                          <a:pt x="12" y="0"/>
                        </a:moveTo>
                        <a:lnTo>
                          <a:pt x="16" y="11"/>
                        </a:lnTo>
                        <a:lnTo>
                          <a:pt x="15" y="38"/>
                        </a:lnTo>
                        <a:lnTo>
                          <a:pt x="10" y="68"/>
                        </a:lnTo>
                        <a:lnTo>
                          <a:pt x="0" y="91"/>
                        </a:lnTo>
                        <a:lnTo>
                          <a:pt x="2" y="72"/>
                        </a:lnTo>
                        <a:lnTo>
                          <a:pt x="4" y="41"/>
                        </a:lnTo>
                        <a:lnTo>
                          <a:pt x="8" y="12"/>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11" name="Freeform 23">
                    <a:extLst>
                      <a:ext uri="{FF2B5EF4-FFF2-40B4-BE49-F238E27FC236}">
                        <a16:creationId xmlns:a16="http://schemas.microsoft.com/office/drawing/2014/main" id="{B570F2BE-0412-43BD-B7DC-0F806DBEB41C}"/>
                      </a:ext>
                    </a:extLst>
                  </p:cNvPr>
                  <p:cNvSpPr>
                    <a:spLocks/>
                  </p:cNvSpPr>
                  <p:nvPr/>
                </p:nvSpPr>
                <p:spPr bwMode="auto">
                  <a:xfrm>
                    <a:off x="499" y="13"/>
                    <a:ext cx="6" cy="48"/>
                  </a:xfrm>
                  <a:custGeom>
                    <a:avLst/>
                    <a:gdLst>
                      <a:gd name="T0" fmla="*/ 3 w 13"/>
                      <a:gd name="T1" fmla="*/ 0 h 95"/>
                      <a:gd name="T2" fmla="*/ 6 w 13"/>
                      <a:gd name="T3" fmla="*/ 6 h 95"/>
                      <a:gd name="T4" fmla="*/ 6 w 13"/>
                      <a:gd name="T5" fmla="*/ 21 h 95"/>
                      <a:gd name="T6" fmla="*/ 5 w 13"/>
                      <a:gd name="T7" fmla="*/ 37 h 95"/>
                      <a:gd name="T8" fmla="*/ 0 w 13"/>
                      <a:gd name="T9" fmla="*/ 48 h 95"/>
                      <a:gd name="T10" fmla="*/ 0 w 13"/>
                      <a:gd name="T11" fmla="*/ 38 h 95"/>
                      <a:gd name="T12" fmla="*/ 0 w 13"/>
                      <a:gd name="T13" fmla="*/ 22 h 95"/>
                      <a:gd name="T14" fmla="*/ 2 w 13"/>
                      <a:gd name="T15" fmla="*/ 7 h 95"/>
                      <a:gd name="T16" fmla="*/ 3 w 13"/>
                      <a:gd name="T17" fmla="*/ 0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95">
                        <a:moveTo>
                          <a:pt x="7" y="0"/>
                        </a:moveTo>
                        <a:lnTo>
                          <a:pt x="12" y="12"/>
                        </a:lnTo>
                        <a:lnTo>
                          <a:pt x="13" y="41"/>
                        </a:lnTo>
                        <a:lnTo>
                          <a:pt x="10" y="73"/>
                        </a:lnTo>
                        <a:lnTo>
                          <a:pt x="0" y="95"/>
                        </a:lnTo>
                        <a:lnTo>
                          <a:pt x="0" y="76"/>
                        </a:lnTo>
                        <a:lnTo>
                          <a:pt x="1" y="43"/>
                        </a:lnTo>
                        <a:lnTo>
                          <a:pt x="4" y="13"/>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12" name="Freeform 24">
                    <a:extLst>
                      <a:ext uri="{FF2B5EF4-FFF2-40B4-BE49-F238E27FC236}">
                        <a16:creationId xmlns:a16="http://schemas.microsoft.com/office/drawing/2014/main" id="{9126ABE1-183D-4062-BE72-E21C657CE4CE}"/>
                      </a:ext>
                    </a:extLst>
                  </p:cNvPr>
                  <p:cNvSpPr>
                    <a:spLocks/>
                  </p:cNvSpPr>
                  <p:nvPr/>
                </p:nvSpPr>
                <p:spPr bwMode="auto">
                  <a:xfrm>
                    <a:off x="488" y="22"/>
                    <a:ext cx="5" cy="43"/>
                  </a:xfrm>
                  <a:custGeom>
                    <a:avLst/>
                    <a:gdLst>
                      <a:gd name="T0" fmla="*/ 3 w 10"/>
                      <a:gd name="T1" fmla="*/ 0 h 85"/>
                      <a:gd name="T2" fmla="*/ 5 w 10"/>
                      <a:gd name="T3" fmla="*/ 6 h 85"/>
                      <a:gd name="T4" fmla="*/ 5 w 10"/>
                      <a:gd name="T5" fmla="*/ 19 h 85"/>
                      <a:gd name="T6" fmla="*/ 4 w 10"/>
                      <a:gd name="T7" fmla="*/ 34 h 85"/>
                      <a:gd name="T8" fmla="*/ 1 w 10"/>
                      <a:gd name="T9" fmla="*/ 43 h 85"/>
                      <a:gd name="T10" fmla="*/ 1 w 10"/>
                      <a:gd name="T11" fmla="*/ 33 h 85"/>
                      <a:gd name="T12" fmla="*/ 0 w 10"/>
                      <a:gd name="T13" fmla="*/ 19 h 85"/>
                      <a:gd name="T14" fmla="*/ 1 w 10"/>
                      <a:gd name="T15" fmla="*/ 6 h 85"/>
                      <a:gd name="T16" fmla="*/ 3 w 10"/>
                      <a:gd name="T17" fmla="*/ 0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85">
                        <a:moveTo>
                          <a:pt x="5" y="0"/>
                        </a:moveTo>
                        <a:lnTo>
                          <a:pt x="9" y="11"/>
                        </a:lnTo>
                        <a:lnTo>
                          <a:pt x="10" y="38"/>
                        </a:lnTo>
                        <a:lnTo>
                          <a:pt x="8" y="67"/>
                        </a:lnTo>
                        <a:lnTo>
                          <a:pt x="1" y="85"/>
                        </a:lnTo>
                        <a:lnTo>
                          <a:pt x="1" y="66"/>
                        </a:lnTo>
                        <a:lnTo>
                          <a:pt x="0" y="37"/>
                        </a:lnTo>
                        <a:lnTo>
                          <a:pt x="1"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13" name="Freeform 25">
                    <a:extLst>
                      <a:ext uri="{FF2B5EF4-FFF2-40B4-BE49-F238E27FC236}">
                        <a16:creationId xmlns:a16="http://schemas.microsoft.com/office/drawing/2014/main" id="{CBC8A794-3E5B-43E5-9E35-91D418F4D1EE}"/>
                      </a:ext>
                    </a:extLst>
                  </p:cNvPr>
                  <p:cNvSpPr>
                    <a:spLocks/>
                  </p:cNvSpPr>
                  <p:nvPr/>
                </p:nvSpPr>
                <p:spPr bwMode="auto">
                  <a:xfrm>
                    <a:off x="468" y="33"/>
                    <a:ext cx="6" cy="36"/>
                  </a:xfrm>
                  <a:custGeom>
                    <a:avLst/>
                    <a:gdLst>
                      <a:gd name="T0" fmla="*/ 1 w 13"/>
                      <a:gd name="T1" fmla="*/ 0 h 71"/>
                      <a:gd name="T2" fmla="*/ 4 w 13"/>
                      <a:gd name="T3" fmla="*/ 4 h 71"/>
                      <a:gd name="T4" fmla="*/ 6 w 13"/>
                      <a:gd name="T5" fmla="*/ 15 h 71"/>
                      <a:gd name="T6" fmla="*/ 6 w 13"/>
                      <a:gd name="T7" fmla="*/ 26 h 71"/>
                      <a:gd name="T8" fmla="*/ 2 w 13"/>
                      <a:gd name="T9" fmla="*/ 36 h 71"/>
                      <a:gd name="T10" fmla="*/ 2 w 13"/>
                      <a:gd name="T11" fmla="*/ 27 h 71"/>
                      <a:gd name="T12" fmla="*/ 0 w 13"/>
                      <a:gd name="T13" fmla="*/ 15 h 71"/>
                      <a:gd name="T14" fmla="*/ 0 w 13"/>
                      <a:gd name="T15" fmla="*/ 5 h 71"/>
                      <a:gd name="T16" fmla="*/ 1 w 13"/>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1">
                        <a:moveTo>
                          <a:pt x="3" y="0"/>
                        </a:moveTo>
                        <a:lnTo>
                          <a:pt x="8" y="8"/>
                        </a:lnTo>
                        <a:lnTo>
                          <a:pt x="13" y="29"/>
                        </a:lnTo>
                        <a:lnTo>
                          <a:pt x="12" y="52"/>
                        </a:lnTo>
                        <a:lnTo>
                          <a:pt x="5" y="71"/>
                        </a:lnTo>
                        <a:lnTo>
                          <a:pt x="4" y="54"/>
                        </a:lnTo>
                        <a:lnTo>
                          <a:pt x="1" y="30"/>
                        </a:lnTo>
                        <a:lnTo>
                          <a:pt x="0" y="9"/>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14" name="Freeform 26">
                    <a:extLst>
                      <a:ext uri="{FF2B5EF4-FFF2-40B4-BE49-F238E27FC236}">
                        <a16:creationId xmlns:a16="http://schemas.microsoft.com/office/drawing/2014/main" id="{F05A0452-0050-4FD0-BE22-6B1C1626ABFD}"/>
                      </a:ext>
                    </a:extLst>
                  </p:cNvPr>
                  <p:cNvSpPr>
                    <a:spLocks/>
                  </p:cNvSpPr>
                  <p:nvPr/>
                </p:nvSpPr>
                <p:spPr bwMode="auto">
                  <a:xfrm>
                    <a:off x="439" y="49"/>
                    <a:ext cx="7" cy="17"/>
                  </a:xfrm>
                  <a:custGeom>
                    <a:avLst/>
                    <a:gdLst>
                      <a:gd name="T0" fmla="*/ 1 w 15"/>
                      <a:gd name="T1" fmla="*/ 0 h 35"/>
                      <a:gd name="T2" fmla="*/ 3 w 15"/>
                      <a:gd name="T3" fmla="*/ 1 h 35"/>
                      <a:gd name="T4" fmla="*/ 6 w 15"/>
                      <a:gd name="T5" fmla="*/ 7 h 35"/>
                      <a:gd name="T6" fmla="*/ 7 w 15"/>
                      <a:gd name="T7" fmla="*/ 13 h 35"/>
                      <a:gd name="T8" fmla="*/ 5 w 15"/>
                      <a:gd name="T9" fmla="*/ 17 h 35"/>
                      <a:gd name="T10" fmla="*/ 5 w 15"/>
                      <a:gd name="T11" fmla="*/ 11 h 35"/>
                      <a:gd name="T12" fmla="*/ 2 w 15"/>
                      <a:gd name="T13" fmla="*/ 6 h 35"/>
                      <a:gd name="T14" fmla="*/ 0 w 15"/>
                      <a:gd name="T15" fmla="*/ 1 h 35"/>
                      <a:gd name="T16" fmla="*/ 1 w 15"/>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35">
                        <a:moveTo>
                          <a:pt x="2" y="0"/>
                        </a:moveTo>
                        <a:lnTo>
                          <a:pt x="6" y="3"/>
                        </a:lnTo>
                        <a:lnTo>
                          <a:pt x="12" y="14"/>
                        </a:lnTo>
                        <a:lnTo>
                          <a:pt x="15" y="27"/>
                        </a:lnTo>
                        <a:lnTo>
                          <a:pt x="11" y="35"/>
                        </a:lnTo>
                        <a:lnTo>
                          <a:pt x="11" y="23"/>
                        </a:lnTo>
                        <a:lnTo>
                          <a:pt x="5" y="12"/>
                        </a:lnTo>
                        <a:lnTo>
                          <a:pt x="0" y="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15" name="Freeform 27">
                    <a:extLst>
                      <a:ext uri="{FF2B5EF4-FFF2-40B4-BE49-F238E27FC236}">
                        <a16:creationId xmlns:a16="http://schemas.microsoft.com/office/drawing/2014/main" id="{EEB9151B-3762-40C9-8CC6-1040290C0E5B}"/>
                      </a:ext>
                    </a:extLst>
                  </p:cNvPr>
                  <p:cNvSpPr>
                    <a:spLocks/>
                  </p:cNvSpPr>
                  <p:nvPr/>
                </p:nvSpPr>
                <p:spPr bwMode="auto">
                  <a:xfrm>
                    <a:off x="535" y="3"/>
                    <a:ext cx="6" cy="33"/>
                  </a:xfrm>
                  <a:custGeom>
                    <a:avLst/>
                    <a:gdLst>
                      <a:gd name="T0" fmla="*/ 4 w 13"/>
                      <a:gd name="T1" fmla="*/ 0 h 66"/>
                      <a:gd name="T2" fmla="*/ 6 w 13"/>
                      <a:gd name="T3" fmla="*/ 4 h 66"/>
                      <a:gd name="T4" fmla="*/ 6 w 13"/>
                      <a:gd name="T5" fmla="*/ 13 h 66"/>
                      <a:gd name="T6" fmla="*/ 4 w 13"/>
                      <a:gd name="T7" fmla="*/ 23 h 66"/>
                      <a:gd name="T8" fmla="*/ 0 w 13"/>
                      <a:gd name="T9" fmla="*/ 33 h 66"/>
                      <a:gd name="T10" fmla="*/ 1 w 13"/>
                      <a:gd name="T11" fmla="*/ 24 h 66"/>
                      <a:gd name="T12" fmla="*/ 1 w 13"/>
                      <a:gd name="T13" fmla="*/ 13 h 66"/>
                      <a:gd name="T14" fmla="*/ 3 w 13"/>
                      <a:gd name="T15" fmla="*/ 4 h 66"/>
                      <a:gd name="T16" fmla="*/ 4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66">
                        <a:moveTo>
                          <a:pt x="9" y="0"/>
                        </a:moveTo>
                        <a:lnTo>
                          <a:pt x="13" y="7"/>
                        </a:lnTo>
                        <a:lnTo>
                          <a:pt x="13" y="25"/>
                        </a:lnTo>
                        <a:lnTo>
                          <a:pt x="9" y="46"/>
                        </a:lnTo>
                        <a:lnTo>
                          <a:pt x="0" y="66"/>
                        </a:lnTo>
                        <a:lnTo>
                          <a:pt x="2" y="47"/>
                        </a:lnTo>
                        <a:lnTo>
                          <a:pt x="3" y="25"/>
                        </a:lnTo>
                        <a:lnTo>
                          <a:pt x="6" y="8"/>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16" name="Freeform 28">
                    <a:extLst>
                      <a:ext uri="{FF2B5EF4-FFF2-40B4-BE49-F238E27FC236}">
                        <a16:creationId xmlns:a16="http://schemas.microsoft.com/office/drawing/2014/main" id="{E956D08C-0B04-47D8-8EB7-8A4F1901AE82}"/>
                      </a:ext>
                    </a:extLst>
                  </p:cNvPr>
                  <p:cNvSpPr>
                    <a:spLocks/>
                  </p:cNvSpPr>
                  <p:nvPr/>
                </p:nvSpPr>
                <p:spPr bwMode="auto">
                  <a:xfrm>
                    <a:off x="508" y="10"/>
                    <a:ext cx="6" cy="46"/>
                  </a:xfrm>
                  <a:custGeom>
                    <a:avLst/>
                    <a:gdLst>
                      <a:gd name="T0" fmla="*/ 4 w 12"/>
                      <a:gd name="T1" fmla="*/ 0 h 93"/>
                      <a:gd name="T2" fmla="*/ 6 w 12"/>
                      <a:gd name="T3" fmla="*/ 6 h 93"/>
                      <a:gd name="T4" fmla="*/ 6 w 12"/>
                      <a:gd name="T5" fmla="*/ 20 h 93"/>
                      <a:gd name="T6" fmla="*/ 5 w 12"/>
                      <a:gd name="T7" fmla="*/ 35 h 93"/>
                      <a:gd name="T8" fmla="*/ 0 w 12"/>
                      <a:gd name="T9" fmla="*/ 46 h 93"/>
                      <a:gd name="T10" fmla="*/ 0 w 12"/>
                      <a:gd name="T11" fmla="*/ 37 h 93"/>
                      <a:gd name="T12" fmla="*/ 1 w 12"/>
                      <a:gd name="T13" fmla="*/ 21 h 93"/>
                      <a:gd name="T14" fmla="*/ 2 w 12"/>
                      <a:gd name="T15" fmla="*/ 6 h 93"/>
                      <a:gd name="T16" fmla="*/ 4 w 12"/>
                      <a:gd name="T17" fmla="*/ 0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93">
                        <a:moveTo>
                          <a:pt x="7" y="0"/>
                        </a:moveTo>
                        <a:lnTo>
                          <a:pt x="11" y="12"/>
                        </a:lnTo>
                        <a:lnTo>
                          <a:pt x="12" y="40"/>
                        </a:lnTo>
                        <a:lnTo>
                          <a:pt x="9" y="71"/>
                        </a:lnTo>
                        <a:lnTo>
                          <a:pt x="0" y="93"/>
                        </a:lnTo>
                        <a:lnTo>
                          <a:pt x="0" y="75"/>
                        </a:lnTo>
                        <a:lnTo>
                          <a:pt x="1" y="42"/>
                        </a:lnTo>
                        <a:lnTo>
                          <a:pt x="3" y="12"/>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17" name="Freeform 29">
                    <a:extLst>
                      <a:ext uri="{FF2B5EF4-FFF2-40B4-BE49-F238E27FC236}">
                        <a16:creationId xmlns:a16="http://schemas.microsoft.com/office/drawing/2014/main" id="{12A7544E-2BCB-419A-A1CD-F755C20CD6AB}"/>
                      </a:ext>
                    </a:extLst>
                  </p:cNvPr>
                  <p:cNvSpPr>
                    <a:spLocks/>
                  </p:cNvSpPr>
                  <p:nvPr/>
                </p:nvSpPr>
                <p:spPr bwMode="auto">
                  <a:xfrm>
                    <a:off x="476" y="26"/>
                    <a:ext cx="7" cy="41"/>
                  </a:xfrm>
                  <a:custGeom>
                    <a:avLst/>
                    <a:gdLst>
                      <a:gd name="T0" fmla="*/ 2 w 13"/>
                      <a:gd name="T1" fmla="*/ 0 h 82"/>
                      <a:gd name="T2" fmla="*/ 4 w 13"/>
                      <a:gd name="T3" fmla="*/ 5 h 82"/>
                      <a:gd name="T4" fmla="*/ 7 w 13"/>
                      <a:gd name="T5" fmla="*/ 17 h 82"/>
                      <a:gd name="T6" fmla="*/ 7 w 13"/>
                      <a:gd name="T7" fmla="*/ 31 h 82"/>
                      <a:gd name="T8" fmla="*/ 3 w 13"/>
                      <a:gd name="T9" fmla="*/ 41 h 82"/>
                      <a:gd name="T10" fmla="*/ 3 w 13"/>
                      <a:gd name="T11" fmla="*/ 31 h 82"/>
                      <a:gd name="T12" fmla="*/ 2 w 13"/>
                      <a:gd name="T13" fmla="*/ 18 h 82"/>
                      <a:gd name="T14" fmla="*/ 0 w 13"/>
                      <a:gd name="T15" fmla="*/ 5 h 82"/>
                      <a:gd name="T16" fmla="*/ 2 w 13"/>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82">
                        <a:moveTo>
                          <a:pt x="3" y="0"/>
                        </a:moveTo>
                        <a:lnTo>
                          <a:pt x="8" y="10"/>
                        </a:lnTo>
                        <a:lnTo>
                          <a:pt x="13" y="33"/>
                        </a:lnTo>
                        <a:lnTo>
                          <a:pt x="13" y="61"/>
                        </a:lnTo>
                        <a:lnTo>
                          <a:pt x="6" y="82"/>
                        </a:lnTo>
                        <a:lnTo>
                          <a:pt x="5" y="62"/>
                        </a:lnTo>
                        <a:lnTo>
                          <a:pt x="3" y="36"/>
                        </a:lnTo>
                        <a:lnTo>
                          <a:pt x="0"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18" name="Freeform 30">
                    <a:extLst>
                      <a:ext uri="{FF2B5EF4-FFF2-40B4-BE49-F238E27FC236}">
                        <a16:creationId xmlns:a16="http://schemas.microsoft.com/office/drawing/2014/main" id="{6BD265CE-3520-466C-8293-E0780C60635D}"/>
                      </a:ext>
                    </a:extLst>
                  </p:cNvPr>
                  <p:cNvSpPr>
                    <a:spLocks/>
                  </p:cNvSpPr>
                  <p:nvPr/>
                </p:nvSpPr>
                <p:spPr bwMode="auto">
                  <a:xfrm>
                    <a:off x="461" y="35"/>
                    <a:ext cx="4" cy="34"/>
                  </a:xfrm>
                  <a:custGeom>
                    <a:avLst/>
                    <a:gdLst>
                      <a:gd name="T0" fmla="*/ 2 w 7"/>
                      <a:gd name="T1" fmla="*/ 0 h 68"/>
                      <a:gd name="T2" fmla="*/ 3 w 7"/>
                      <a:gd name="T3" fmla="*/ 6 h 68"/>
                      <a:gd name="T4" fmla="*/ 4 w 7"/>
                      <a:gd name="T5" fmla="*/ 16 h 68"/>
                      <a:gd name="T6" fmla="*/ 3 w 7"/>
                      <a:gd name="T7" fmla="*/ 28 h 68"/>
                      <a:gd name="T8" fmla="*/ 1 w 7"/>
                      <a:gd name="T9" fmla="*/ 34 h 68"/>
                      <a:gd name="T10" fmla="*/ 1 w 7"/>
                      <a:gd name="T11" fmla="*/ 27 h 68"/>
                      <a:gd name="T12" fmla="*/ 0 w 7"/>
                      <a:gd name="T13" fmla="*/ 16 h 68"/>
                      <a:gd name="T14" fmla="*/ 0 w 7"/>
                      <a:gd name="T15" fmla="*/ 6 h 68"/>
                      <a:gd name="T16" fmla="*/ 2 w 7"/>
                      <a:gd name="T17" fmla="*/ 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68">
                        <a:moveTo>
                          <a:pt x="3" y="0"/>
                        </a:moveTo>
                        <a:lnTo>
                          <a:pt x="6" y="11"/>
                        </a:lnTo>
                        <a:lnTo>
                          <a:pt x="7" y="32"/>
                        </a:lnTo>
                        <a:lnTo>
                          <a:pt x="6" y="56"/>
                        </a:lnTo>
                        <a:lnTo>
                          <a:pt x="2" y="68"/>
                        </a:lnTo>
                        <a:lnTo>
                          <a:pt x="2" y="53"/>
                        </a:lnTo>
                        <a:lnTo>
                          <a:pt x="0" y="32"/>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19" name="Freeform 31">
                    <a:extLst>
                      <a:ext uri="{FF2B5EF4-FFF2-40B4-BE49-F238E27FC236}">
                        <a16:creationId xmlns:a16="http://schemas.microsoft.com/office/drawing/2014/main" id="{F0E401EB-4B3B-4670-9015-4C4B90508BC9}"/>
                      </a:ext>
                    </a:extLst>
                  </p:cNvPr>
                  <p:cNvSpPr>
                    <a:spLocks/>
                  </p:cNvSpPr>
                  <p:nvPr/>
                </p:nvSpPr>
                <p:spPr bwMode="auto">
                  <a:xfrm>
                    <a:off x="449" y="47"/>
                    <a:ext cx="7" cy="21"/>
                  </a:xfrm>
                  <a:custGeom>
                    <a:avLst/>
                    <a:gdLst>
                      <a:gd name="T0" fmla="*/ 2 w 14"/>
                      <a:gd name="T1" fmla="*/ 0 h 41"/>
                      <a:gd name="T2" fmla="*/ 4 w 14"/>
                      <a:gd name="T3" fmla="*/ 2 h 41"/>
                      <a:gd name="T4" fmla="*/ 6 w 14"/>
                      <a:gd name="T5" fmla="*/ 9 h 41"/>
                      <a:gd name="T6" fmla="*/ 7 w 14"/>
                      <a:gd name="T7" fmla="*/ 16 h 41"/>
                      <a:gd name="T8" fmla="*/ 5 w 14"/>
                      <a:gd name="T9" fmla="*/ 21 h 41"/>
                      <a:gd name="T10" fmla="*/ 5 w 14"/>
                      <a:gd name="T11" fmla="*/ 15 h 41"/>
                      <a:gd name="T12" fmla="*/ 3 w 14"/>
                      <a:gd name="T13" fmla="*/ 8 h 41"/>
                      <a:gd name="T14" fmla="*/ 0 w 14"/>
                      <a:gd name="T15" fmla="*/ 2 h 41"/>
                      <a:gd name="T16" fmla="*/ 2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3" y="0"/>
                        </a:moveTo>
                        <a:lnTo>
                          <a:pt x="7" y="4"/>
                        </a:lnTo>
                        <a:lnTo>
                          <a:pt x="12" y="17"/>
                        </a:lnTo>
                        <a:lnTo>
                          <a:pt x="14" y="32"/>
                        </a:lnTo>
                        <a:lnTo>
                          <a:pt x="9" y="41"/>
                        </a:lnTo>
                        <a:lnTo>
                          <a:pt x="9" y="30"/>
                        </a:lnTo>
                        <a:lnTo>
                          <a:pt x="5" y="16"/>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20" name="Freeform 32">
                    <a:extLst>
                      <a:ext uri="{FF2B5EF4-FFF2-40B4-BE49-F238E27FC236}">
                        <a16:creationId xmlns:a16="http://schemas.microsoft.com/office/drawing/2014/main" id="{6D2B0EB6-EA18-4823-835A-FD9B574C4B3F}"/>
                      </a:ext>
                    </a:extLst>
                  </p:cNvPr>
                  <p:cNvSpPr>
                    <a:spLocks/>
                  </p:cNvSpPr>
                  <p:nvPr/>
                </p:nvSpPr>
                <p:spPr bwMode="auto">
                  <a:xfrm>
                    <a:off x="544" y="7"/>
                    <a:ext cx="6" cy="22"/>
                  </a:xfrm>
                  <a:custGeom>
                    <a:avLst/>
                    <a:gdLst>
                      <a:gd name="T0" fmla="*/ 0 w 14"/>
                      <a:gd name="T1" fmla="*/ 22 h 43"/>
                      <a:gd name="T2" fmla="*/ 0 w 14"/>
                      <a:gd name="T3" fmla="*/ 17 h 43"/>
                      <a:gd name="T4" fmla="*/ 0 w 14"/>
                      <a:gd name="T5" fmla="*/ 9 h 43"/>
                      <a:gd name="T6" fmla="*/ 2 w 14"/>
                      <a:gd name="T7" fmla="*/ 3 h 43"/>
                      <a:gd name="T8" fmla="*/ 5 w 14"/>
                      <a:gd name="T9" fmla="*/ 0 h 43"/>
                      <a:gd name="T10" fmla="*/ 6 w 14"/>
                      <a:gd name="T11" fmla="*/ 4 h 43"/>
                      <a:gd name="T12" fmla="*/ 5 w 14"/>
                      <a:gd name="T13" fmla="*/ 10 h 43"/>
                      <a:gd name="T14" fmla="*/ 2 w 14"/>
                      <a:gd name="T15" fmla="*/ 17 h 43"/>
                      <a:gd name="T16" fmla="*/ 0 w 14"/>
                      <a:gd name="T17" fmla="*/ 22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3">
                        <a:moveTo>
                          <a:pt x="0" y="43"/>
                        </a:moveTo>
                        <a:lnTo>
                          <a:pt x="0" y="33"/>
                        </a:lnTo>
                        <a:lnTo>
                          <a:pt x="1" y="17"/>
                        </a:lnTo>
                        <a:lnTo>
                          <a:pt x="5" y="5"/>
                        </a:lnTo>
                        <a:lnTo>
                          <a:pt x="11" y="0"/>
                        </a:lnTo>
                        <a:lnTo>
                          <a:pt x="14" y="7"/>
                        </a:lnTo>
                        <a:lnTo>
                          <a:pt x="11" y="20"/>
                        </a:lnTo>
                        <a:lnTo>
                          <a:pt x="5" y="33"/>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21" name="Freeform 33">
                    <a:extLst>
                      <a:ext uri="{FF2B5EF4-FFF2-40B4-BE49-F238E27FC236}">
                        <a16:creationId xmlns:a16="http://schemas.microsoft.com/office/drawing/2014/main" id="{BBEEF80E-9F7F-443D-A4B1-5809AA957C6B}"/>
                      </a:ext>
                    </a:extLst>
                  </p:cNvPr>
                  <p:cNvSpPr>
                    <a:spLocks/>
                  </p:cNvSpPr>
                  <p:nvPr/>
                </p:nvSpPr>
                <p:spPr bwMode="auto">
                  <a:xfrm>
                    <a:off x="542" y="25"/>
                    <a:ext cx="20" cy="5"/>
                  </a:xfrm>
                  <a:custGeom>
                    <a:avLst/>
                    <a:gdLst>
                      <a:gd name="T0" fmla="*/ 0 w 39"/>
                      <a:gd name="T1" fmla="*/ 4 h 9"/>
                      <a:gd name="T2" fmla="*/ 1 w 39"/>
                      <a:gd name="T3" fmla="*/ 4 h 9"/>
                      <a:gd name="T4" fmla="*/ 4 w 39"/>
                      <a:gd name="T5" fmla="*/ 4 h 9"/>
                      <a:gd name="T6" fmla="*/ 7 w 39"/>
                      <a:gd name="T7" fmla="*/ 4 h 9"/>
                      <a:gd name="T8" fmla="*/ 11 w 39"/>
                      <a:gd name="T9" fmla="*/ 5 h 9"/>
                      <a:gd name="T10" fmla="*/ 14 w 39"/>
                      <a:gd name="T11" fmla="*/ 5 h 9"/>
                      <a:gd name="T12" fmla="*/ 17 w 39"/>
                      <a:gd name="T13" fmla="*/ 4 h 9"/>
                      <a:gd name="T14" fmla="*/ 19 w 39"/>
                      <a:gd name="T15" fmla="*/ 3 h 9"/>
                      <a:gd name="T16" fmla="*/ 20 w 39"/>
                      <a:gd name="T17" fmla="*/ 2 h 9"/>
                      <a:gd name="T18" fmla="*/ 19 w 39"/>
                      <a:gd name="T19" fmla="*/ 1 h 9"/>
                      <a:gd name="T20" fmla="*/ 17 w 39"/>
                      <a:gd name="T21" fmla="*/ 0 h 9"/>
                      <a:gd name="T22" fmla="*/ 15 w 39"/>
                      <a:gd name="T23" fmla="*/ 0 h 9"/>
                      <a:gd name="T24" fmla="*/ 12 w 39"/>
                      <a:gd name="T25" fmla="*/ 1 h 9"/>
                      <a:gd name="T26" fmla="*/ 8 w 39"/>
                      <a:gd name="T27" fmla="*/ 2 h 9"/>
                      <a:gd name="T28" fmla="*/ 5 w 39"/>
                      <a:gd name="T29" fmla="*/ 2 h 9"/>
                      <a:gd name="T30" fmla="*/ 2 w 39"/>
                      <a:gd name="T31" fmla="*/ 4 h 9"/>
                      <a:gd name="T32" fmla="*/ 0 w 39"/>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9">
                        <a:moveTo>
                          <a:pt x="0" y="8"/>
                        </a:moveTo>
                        <a:lnTo>
                          <a:pt x="2" y="8"/>
                        </a:lnTo>
                        <a:lnTo>
                          <a:pt x="7" y="8"/>
                        </a:lnTo>
                        <a:lnTo>
                          <a:pt x="14" y="8"/>
                        </a:lnTo>
                        <a:lnTo>
                          <a:pt x="21" y="9"/>
                        </a:lnTo>
                        <a:lnTo>
                          <a:pt x="27" y="9"/>
                        </a:lnTo>
                        <a:lnTo>
                          <a:pt x="33" y="8"/>
                        </a:lnTo>
                        <a:lnTo>
                          <a:pt x="37" y="5"/>
                        </a:lnTo>
                        <a:lnTo>
                          <a:pt x="39" y="3"/>
                        </a:lnTo>
                        <a:lnTo>
                          <a:pt x="38" y="1"/>
                        </a:lnTo>
                        <a:lnTo>
                          <a:pt x="34" y="0"/>
                        </a:lnTo>
                        <a:lnTo>
                          <a:pt x="30" y="0"/>
                        </a:lnTo>
                        <a:lnTo>
                          <a:pt x="23" y="1"/>
                        </a:lnTo>
                        <a:lnTo>
                          <a:pt x="16" y="3"/>
                        </a:lnTo>
                        <a:lnTo>
                          <a:pt x="9" y="4"/>
                        </a:lnTo>
                        <a:lnTo>
                          <a:pt x="4"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22" name="Freeform 34">
                    <a:extLst>
                      <a:ext uri="{FF2B5EF4-FFF2-40B4-BE49-F238E27FC236}">
                        <a16:creationId xmlns:a16="http://schemas.microsoft.com/office/drawing/2014/main" id="{5908751A-CA83-4C64-91FC-DBD99BFED7D6}"/>
                      </a:ext>
                    </a:extLst>
                  </p:cNvPr>
                  <p:cNvSpPr>
                    <a:spLocks/>
                  </p:cNvSpPr>
                  <p:nvPr/>
                </p:nvSpPr>
                <p:spPr bwMode="auto">
                  <a:xfrm>
                    <a:off x="548" y="10"/>
                    <a:ext cx="16" cy="12"/>
                  </a:xfrm>
                  <a:custGeom>
                    <a:avLst/>
                    <a:gdLst>
                      <a:gd name="T0" fmla="*/ 0 w 32"/>
                      <a:gd name="T1" fmla="*/ 12 h 24"/>
                      <a:gd name="T2" fmla="*/ 2 w 32"/>
                      <a:gd name="T3" fmla="*/ 12 h 24"/>
                      <a:gd name="T4" fmla="*/ 4 w 32"/>
                      <a:gd name="T5" fmla="*/ 10 h 24"/>
                      <a:gd name="T6" fmla="*/ 7 w 32"/>
                      <a:gd name="T7" fmla="*/ 9 h 24"/>
                      <a:gd name="T8" fmla="*/ 10 w 32"/>
                      <a:gd name="T9" fmla="*/ 7 h 24"/>
                      <a:gd name="T10" fmla="*/ 12 w 32"/>
                      <a:gd name="T11" fmla="*/ 5 h 24"/>
                      <a:gd name="T12" fmla="*/ 15 w 32"/>
                      <a:gd name="T13" fmla="*/ 4 h 24"/>
                      <a:gd name="T14" fmla="*/ 16 w 32"/>
                      <a:gd name="T15" fmla="*/ 2 h 24"/>
                      <a:gd name="T16" fmla="*/ 16 w 32"/>
                      <a:gd name="T17" fmla="*/ 0 h 24"/>
                      <a:gd name="T18" fmla="*/ 14 w 32"/>
                      <a:gd name="T19" fmla="*/ 0 h 24"/>
                      <a:gd name="T20" fmla="*/ 9 w 32"/>
                      <a:gd name="T21" fmla="*/ 4 h 24"/>
                      <a:gd name="T22" fmla="*/ 4 w 32"/>
                      <a:gd name="T23" fmla="*/ 9 h 24"/>
                      <a:gd name="T24" fmla="*/ 0 w 32"/>
                      <a:gd name="T25" fmla="*/ 12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24">
                        <a:moveTo>
                          <a:pt x="0" y="24"/>
                        </a:moveTo>
                        <a:lnTo>
                          <a:pt x="3" y="23"/>
                        </a:lnTo>
                        <a:lnTo>
                          <a:pt x="7" y="20"/>
                        </a:lnTo>
                        <a:lnTo>
                          <a:pt x="13" y="17"/>
                        </a:lnTo>
                        <a:lnTo>
                          <a:pt x="19" y="13"/>
                        </a:lnTo>
                        <a:lnTo>
                          <a:pt x="24" y="10"/>
                        </a:lnTo>
                        <a:lnTo>
                          <a:pt x="30" y="7"/>
                        </a:lnTo>
                        <a:lnTo>
                          <a:pt x="32" y="3"/>
                        </a:lnTo>
                        <a:lnTo>
                          <a:pt x="32" y="0"/>
                        </a:lnTo>
                        <a:lnTo>
                          <a:pt x="27" y="0"/>
                        </a:lnTo>
                        <a:lnTo>
                          <a:pt x="17" y="7"/>
                        </a:lnTo>
                        <a:lnTo>
                          <a:pt x="7" y="17"/>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23" name="Freeform 35">
                    <a:extLst>
                      <a:ext uri="{FF2B5EF4-FFF2-40B4-BE49-F238E27FC236}">
                        <a16:creationId xmlns:a16="http://schemas.microsoft.com/office/drawing/2014/main" id="{256AB9AF-C032-4046-97C4-956A3EB633CD}"/>
                      </a:ext>
                    </a:extLst>
                  </p:cNvPr>
                  <p:cNvSpPr>
                    <a:spLocks/>
                  </p:cNvSpPr>
                  <p:nvPr/>
                </p:nvSpPr>
                <p:spPr bwMode="auto">
                  <a:xfrm>
                    <a:off x="453" y="66"/>
                    <a:ext cx="6" cy="26"/>
                  </a:xfrm>
                  <a:custGeom>
                    <a:avLst/>
                    <a:gdLst>
                      <a:gd name="T0" fmla="*/ 1 w 12"/>
                      <a:gd name="T1" fmla="*/ 0 h 52"/>
                      <a:gd name="T2" fmla="*/ 4 w 12"/>
                      <a:gd name="T3" fmla="*/ 7 h 52"/>
                      <a:gd name="T4" fmla="*/ 6 w 12"/>
                      <a:gd name="T5" fmla="*/ 15 h 52"/>
                      <a:gd name="T6" fmla="*/ 6 w 12"/>
                      <a:gd name="T7" fmla="*/ 22 h 52"/>
                      <a:gd name="T8" fmla="*/ 3 w 12"/>
                      <a:gd name="T9" fmla="*/ 26 h 52"/>
                      <a:gd name="T10" fmla="*/ 1 w 12"/>
                      <a:gd name="T11" fmla="*/ 24 h 52"/>
                      <a:gd name="T12" fmla="*/ 0 w 12"/>
                      <a:gd name="T13" fmla="*/ 17 h 52"/>
                      <a:gd name="T14" fmla="*/ 1 w 12"/>
                      <a:gd name="T15" fmla="*/ 8 h 52"/>
                      <a:gd name="T16" fmla="*/ 1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2">
                        <a:moveTo>
                          <a:pt x="1" y="0"/>
                        </a:moveTo>
                        <a:lnTo>
                          <a:pt x="8" y="13"/>
                        </a:lnTo>
                        <a:lnTo>
                          <a:pt x="12" y="29"/>
                        </a:lnTo>
                        <a:lnTo>
                          <a:pt x="11" y="44"/>
                        </a:lnTo>
                        <a:lnTo>
                          <a:pt x="6" y="52"/>
                        </a:lnTo>
                        <a:lnTo>
                          <a:pt x="1" y="48"/>
                        </a:lnTo>
                        <a:lnTo>
                          <a:pt x="0" y="33"/>
                        </a:lnTo>
                        <a:lnTo>
                          <a:pt x="1" y="15"/>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24" name="Freeform 36">
                    <a:extLst>
                      <a:ext uri="{FF2B5EF4-FFF2-40B4-BE49-F238E27FC236}">
                        <a16:creationId xmlns:a16="http://schemas.microsoft.com/office/drawing/2014/main" id="{45C8819D-CCBA-4BB0-97D5-5C4306DE4F36}"/>
                      </a:ext>
                    </a:extLst>
                  </p:cNvPr>
                  <p:cNvSpPr>
                    <a:spLocks/>
                  </p:cNvSpPr>
                  <p:nvPr/>
                </p:nvSpPr>
                <p:spPr bwMode="auto">
                  <a:xfrm>
                    <a:off x="434" y="62"/>
                    <a:ext cx="9" cy="25"/>
                  </a:xfrm>
                  <a:custGeom>
                    <a:avLst/>
                    <a:gdLst>
                      <a:gd name="T0" fmla="*/ 9 w 18"/>
                      <a:gd name="T1" fmla="*/ 0 h 49"/>
                      <a:gd name="T2" fmla="*/ 8 w 18"/>
                      <a:gd name="T3" fmla="*/ 6 h 49"/>
                      <a:gd name="T4" fmla="*/ 7 w 18"/>
                      <a:gd name="T5" fmla="*/ 14 h 49"/>
                      <a:gd name="T6" fmla="*/ 5 w 18"/>
                      <a:gd name="T7" fmla="*/ 21 h 49"/>
                      <a:gd name="T8" fmla="*/ 2 w 18"/>
                      <a:gd name="T9" fmla="*/ 25 h 49"/>
                      <a:gd name="T10" fmla="*/ 0 w 18"/>
                      <a:gd name="T11" fmla="*/ 21 h 49"/>
                      <a:gd name="T12" fmla="*/ 3 w 18"/>
                      <a:gd name="T13" fmla="*/ 14 h 49"/>
                      <a:gd name="T14" fmla="*/ 7 w 18"/>
                      <a:gd name="T15" fmla="*/ 5 h 49"/>
                      <a:gd name="T16" fmla="*/ 9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18" y="0"/>
                        </a:moveTo>
                        <a:lnTo>
                          <a:pt x="16" y="11"/>
                        </a:lnTo>
                        <a:lnTo>
                          <a:pt x="14" y="27"/>
                        </a:lnTo>
                        <a:lnTo>
                          <a:pt x="10" y="42"/>
                        </a:lnTo>
                        <a:lnTo>
                          <a:pt x="3" y="49"/>
                        </a:lnTo>
                        <a:lnTo>
                          <a:pt x="0" y="42"/>
                        </a:lnTo>
                        <a:lnTo>
                          <a:pt x="5" y="27"/>
                        </a:lnTo>
                        <a:lnTo>
                          <a:pt x="13" y="1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25" name="Freeform 37">
                    <a:extLst>
                      <a:ext uri="{FF2B5EF4-FFF2-40B4-BE49-F238E27FC236}">
                        <a16:creationId xmlns:a16="http://schemas.microsoft.com/office/drawing/2014/main" id="{EA4045DE-C86A-451E-8E45-DFDDD7B0E9C0}"/>
                      </a:ext>
                    </a:extLst>
                  </p:cNvPr>
                  <p:cNvSpPr>
                    <a:spLocks/>
                  </p:cNvSpPr>
                  <p:nvPr/>
                </p:nvSpPr>
                <p:spPr bwMode="auto">
                  <a:xfrm>
                    <a:off x="462" y="67"/>
                    <a:ext cx="6" cy="24"/>
                  </a:xfrm>
                  <a:custGeom>
                    <a:avLst/>
                    <a:gdLst>
                      <a:gd name="T0" fmla="*/ 0 w 12"/>
                      <a:gd name="T1" fmla="*/ 0 h 47"/>
                      <a:gd name="T2" fmla="*/ 4 w 12"/>
                      <a:gd name="T3" fmla="*/ 4 h 47"/>
                      <a:gd name="T4" fmla="*/ 6 w 12"/>
                      <a:gd name="T5" fmla="*/ 11 h 47"/>
                      <a:gd name="T6" fmla="*/ 6 w 12"/>
                      <a:gd name="T7" fmla="*/ 19 h 47"/>
                      <a:gd name="T8" fmla="*/ 5 w 12"/>
                      <a:gd name="T9" fmla="*/ 24 h 47"/>
                      <a:gd name="T10" fmla="*/ 2 w 12"/>
                      <a:gd name="T11" fmla="*/ 23 h 47"/>
                      <a:gd name="T12" fmla="*/ 2 w 12"/>
                      <a:gd name="T13" fmla="*/ 16 h 47"/>
                      <a:gd name="T14" fmla="*/ 1 w 12"/>
                      <a:gd name="T15" fmla="*/ 7 h 47"/>
                      <a:gd name="T16" fmla="*/ 0 w 12"/>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47">
                        <a:moveTo>
                          <a:pt x="0" y="0"/>
                        </a:moveTo>
                        <a:lnTo>
                          <a:pt x="7" y="7"/>
                        </a:lnTo>
                        <a:lnTo>
                          <a:pt x="11" y="21"/>
                        </a:lnTo>
                        <a:lnTo>
                          <a:pt x="12" y="37"/>
                        </a:lnTo>
                        <a:lnTo>
                          <a:pt x="9" y="47"/>
                        </a:lnTo>
                        <a:lnTo>
                          <a:pt x="4" y="45"/>
                        </a:lnTo>
                        <a:lnTo>
                          <a:pt x="3" y="31"/>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26" name="Freeform 38">
                    <a:extLst>
                      <a:ext uri="{FF2B5EF4-FFF2-40B4-BE49-F238E27FC236}">
                        <a16:creationId xmlns:a16="http://schemas.microsoft.com/office/drawing/2014/main" id="{CB4A0974-BC6C-4F31-A133-F751346925B0}"/>
                      </a:ext>
                    </a:extLst>
                  </p:cNvPr>
                  <p:cNvSpPr>
                    <a:spLocks/>
                  </p:cNvSpPr>
                  <p:nvPr/>
                </p:nvSpPr>
                <p:spPr bwMode="auto">
                  <a:xfrm>
                    <a:off x="470" y="67"/>
                    <a:ext cx="10" cy="25"/>
                  </a:xfrm>
                  <a:custGeom>
                    <a:avLst/>
                    <a:gdLst>
                      <a:gd name="T0" fmla="*/ 0 w 18"/>
                      <a:gd name="T1" fmla="*/ 0 h 49"/>
                      <a:gd name="T2" fmla="*/ 5 w 18"/>
                      <a:gd name="T3" fmla="*/ 4 h 49"/>
                      <a:gd name="T4" fmla="*/ 8 w 18"/>
                      <a:gd name="T5" fmla="*/ 12 h 49"/>
                      <a:gd name="T6" fmla="*/ 10 w 18"/>
                      <a:gd name="T7" fmla="*/ 20 h 49"/>
                      <a:gd name="T8" fmla="*/ 9 w 18"/>
                      <a:gd name="T9" fmla="*/ 25 h 49"/>
                      <a:gd name="T10" fmla="*/ 6 w 18"/>
                      <a:gd name="T11" fmla="*/ 23 h 49"/>
                      <a:gd name="T12" fmla="*/ 4 w 18"/>
                      <a:gd name="T13" fmla="*/ 17 h 49"/>
                      <a:gd name="T14" fmla="*/ 3 w 18"/>
                      <a:gd name="T15" fmla="*/ 8 h 49"/>
                      <a:gd name="T16" fmla="*/ 0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0" y="0"/>
                        </a:moveTo>
                        <a:lnTo>
                          <a:pt x="9" y="8"/>
                        </a:lnTo>
                        <a:lnTo>
                          <a:pt x="15" y="24"/>
                        </a:lnTo>
                        <a:lnTo>
                          <a:pt x="18" y="40"/>
                        </a:lnTo>
                        <a:lnTo>
                          <a:pt x="16" y="49"/>
                        </a:lnTo>
                        <a:lnTo>
                          <a:pt x="11" y="46"/>
                        </a:lnTo>
                        <a:lnTo>
                          <a:pt x="8" y="33"/>
                        </a:lnTo>
                        <a:lnTo>
                          <a:pt x="5"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27" name="Freeform 39">
                    <a:extLst>
                      <a:ext uri="{FF2B5EF4-FFF2-40B4-BE49-F238E27FC236}">
                        <a16:creationId xmlns:a16="http://schemas.microsoft.com/office/drawing/2014/main" id="{397D293A-DA2E-4897-8C12-8A0D2079F33A}"/>
                      </a:ext>
                    </a:extLst>
                  </p:cNvPr>
                  <p:cNvSpPr>
                    <a:spLocks/>
                  </p:cNvSpPr>
                  <p:nvPr/>
                </p:nvSpPr>
                <p:spPr bwMode="auto">
                  <a:xfrm>
                    <a:off x="478" y="66"/>
                    <a:ext cx="11" cy="23"/>
                  </a:xfrm>
                  <a:custGeom>
                    <a:avLst/>
                    <a:gdLst>
                      <a:gd name="T0" fmla="*/ 0 w 23"/>
                      <a:gd name="T1" fmla="*/ 0 h 46"/>
                      <a:gd name="T2" fmla="*/ 5 w 23"/>
                      <a:gd name="T3" fmla="*/ 5 h 46"/>
                      <a:gd name="T4" fmla="*/ 9 w 23"/>
                      <a:gd name="T5" fmla="*/ 12 h 46"/>
                      <a:gd name="T6" fmla="*/ 11 w 23"/>
                      <a:gd name="T7" fmla="*/ 20 h 46"/>
                      <a:gd name="T8" fmla="*/ 10 w 23"/>
                      <a:gd name="T9" fmla="*/ 23 h 46"/>
                      <a:gd name="T10" fmla="*/ 7 w 23"/>
                      <a:gd name="T11" fmla="*/ 21 h 46"/>
                      <a:gd name="T12" fmla="*/ 5 w 23"/>
                      <a:gd name="T13" fmla="*/ 14 h 46"/>
                      <a:gd name="T14" fmla="*/ 3 w 23"/>
                      <a:gd name="T15" fmla="*/ 6 h 46"/>
                      <a:gd name="T16" fmla="*/ 0 w 23"/>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46">
                        <a:moveTo>
                          <a:pt x="0" y="0"/>
                        </a:moveTo>
                        <a:lnTo>
                          <a:pt x="10" y="9"/>
                        </a:lnTo>
                        <a:lnTo>
                          <a:pt x="18" y="24"/>
                        </a:lnTo>
                        <a:lnTo>
                          <a:pt x="23" y="39"/>
                        </a:lnTo>
                        <a:lnTo>
                          <a:pt x="21" y="46"/>
                        </a:lnTo>
                        <a:lnTo>
                          <a:pt x="15" y="42"/>
                        </a:lnTo>
                        <a:lnTo>
                          <a:pt x="10" y="28"/>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28" name="Freeform 40">
                    <a:extLst>
                      <a:ext uri="{FF2B5EF4-FFF2-40B4-BE49-F238E27FC236}">
                        <a16:creationId xmlns:a16="http://schemas.microsoft.com/office/drawing/2014/main" id="{C30739A3-1513-4925-A5EB-01E930FF6549}"/>
                      </a:ext>
                    </a:extLst>
                  </p:cNvPr>
                  <p:cNvSpPr>
                    <a:spLocks/>
                  </p:cNvSpPr>
                  <p:nvPr/>
                </p:nvSpPr>
                <p:spPr bwMode="auto">
                  <a:xfrm>
                    <a:off x="487" y="63"/>
                    <a:ext cx="17" cy="25"/>
                  </a:xfrm>
                  <a:custGeom>
                    <a:avLst/>
                    <a:gdLst>
                      <a:gd name="T0" fmla="*/ 0 w 35"/>
                      <a:gd name="T1" fmla="*/ 0 h 48"/>
                      <a:gd name="T2" fmla="*/ 3 w 35"/>
                      <a:gd name="T3" fmla="*/ 2 h 48"/>
                      <a:gd name="T4" fmla="*/ 6 w 35"/>
                      <a:gd name="T5" fmla="*/ 6 h 48"/>
                      <a:gd name="T6" fmla="*/ 9 w 35"/>
                      <a:gd name="T7" fmla="*/ 9 h 48"/>
                      <a:gd name="T8" fmla="*/ 12 w 35"/>
                      <a:gd name="T9" fmla="*/ 13 h 48"/>
                      <a:gd name="T10" fmla="*/ 15 w 35"/>
                      <a:gd name="T11" fmla="*/ 17 h 48"/>
                      <a:gd name="T12" fmla="*/ 17 w 35"/>
                      <a:gd name="T13" fmla="*/ 21 h 48"/>
                      <a:gd name="T14" fmla="*/ 17 w 35"/>
                      <a:gd name="T15" fmla="*/ 23 h 48"/>
                      <a:gd name="T16" fmla="*/ 16 w 35"/>
                      <a:gd name="T17" fmla="*/ 25 h 48"/>
                      <a:gd name="T18" fmla="*/ 12 w 35"/>
                      <a:gd name="T19" fmla="*/ 23 h 48"/>
                      <a:gd name="T20" fmla="*/ 7 w 35"/>
                      <a:gd name="T21" fmla="*/ 16 h 48"/>
                      <a:gd name="T22" fmla="*/ 3 w 35"/>
                      <a:gd name="T23" fmla="*/ 7 h 48"/>
                      <a:gd name="T24" fmla="*/ 0 w 35"/>
                      <a:gd name="T25" fmla="*/ 0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48">
                        <a:moveTo>
                          <a:pt x="0" y="0"/>
                        </a:moveTo>
                        <a:lnTo>
                          <a:pt x="6" y="4"/>
                        </a:lnTo>
                        <a:lnTo>
                          <a:pt x="12" y="11"/>
                        </a:lnTo>
                        <a:lnTo>
                          <a:pt x="19" y="18"/>
                        </a:lnTo>
                        <a:lnTo>
                          <a:pt x="25" y="25"/>
                        </a:lnTo>
                        <a:lnTo>
                          <a:pt x="30" y="33"/>
                        </a:lnTo>
                        <a:lnTo>
                          <a:pt x="34" y="40"/>
                        </a:lnTo>
                        <a:lnTo>
                          <a:pt x="35" y="45"/>
                        </a:lnTo>
                        <a:lnTo>
                          <a:pt x="32" y="48"/>
                        </a:lnTo>
                        <a:lnTo>
                          <a:pt x="24" y="45"/>
                        </a:lnTo>
                        <a:lnTo>
                          <a:pt x="15" y="30"/>
                        </a:lnTo>
                        <a:lnTo>
                          <a:pt x="7"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29" name="Freeform 41">
                    <a:extLst>
                      <a:ext uri="{FF2B5EF4-FFF2-40B4-BE49-F238E27FC236}">
                        <a16:creationId xmlns:a16="http://schemas.microsoft.com/office/drawing/2014/main" id="{74BE0BBD-C925-477F-8C53-A9A24D5DBD90}"/>
                      </a:ext>
                    </a:extLst>
                  </p:cNvPr>
                  <p:cNvSpPr>
                    <a:spLocks/>
                  </p:cNvSpPr>
                  <p:nvPr/>
                </p:nvSpPr>
                <p:spPr bwMode="auto">
                  <a:xfrm>
                    <a:off x="497" y="59"/>
                    <a:ext cx="22" cy="23"/>
                  </a:xfrm>
                  <a:custGeom>
                    <a:avLst/>
                    <a:gdLst>
                      <a:gd name="T0" fmla="*/ 0 w 45"/>
                      <a:gd name="T1" fmla="*/ 0 h 46"/>
                      <a:gd name="T2" fmla="*/ 3 w 45"/>
                      <a:gd name="T3" fmla="*/ 2 h 46"/>
                      <a:gd name="T4" fmla="*/ 6 w 45"/>
                      <a:gd name="T5" fmla="*/ 5 h 46"/>
                      <a:gd name="T6" fmla="*/ 10 w 45"/>
                      <a:gd name="T7" fmla="*/ 9 h 46"/>
                      <a:gd name="T8" fmla="*/ 15 w 45"/>
                      <a:gd name="T9" fmla="*/ 12 h 46"/>
                      <a:gd name="T10" fmla="*/ 18 w 45"/>
                      <a:gd name="T11" fmla="*/ 16 h 46"/>
                      <a:gd name="T12" fmla="*/ 21 w 45"/>
                      <a:gd name="T13" fmla="*/ 19 h 46"/>
                      <a:gd name="T14" fmla="*/ 22 w 45"/>
                      <a:gd name="T15" fmla="*/ 22 h 46"/>
                      <a:gd name="T16" fmla="*/ 22 w 45"/>
                      <a:gd name="T17" fmla="*/ 23 h 46"/>
                      <a:gd name="T18" fmla="*/ 19 w 45"/>
                      <a:gd name="T19" fmla="*/ 23 h 46"/>
                      <a:gd name="T20" fmla="*/ 16 w 45"/>
                      <a:gd name="T21" fmla="*/ 21 h 46"/>
                      <a:gd name="T22" fmla="*/ 13 w 45"/>
                      <a:gd name="T23" fmla="*/ 17 h 46"/>
                      <a:gd name="T24" fmla="*/ 9 w 45"/>
                      <a:gd name="T25" fmla="*/ 13 h 46"/>
                      <a:gd name="T26" fmla="*/ 7 w 45"/>
                      <a:gd name="T27" fmla="*/ 9 h 46"/>
                      <a:gd name="T28" fmla="*/ 4 w 45"/>
                      <a:gd name="T29" fmla="*/ 5 h 46"/>
                      <a:gd name="T30" fmla="*/ 1 w 45"/>
                      <a:gd name="T31" fmla="*/ 2 h 46"/>
                      <a:gd name="T32" fmla="*/ 0 w 45"/>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6">
                        <a:moveTo>
                          <a:pt x="0" y="0"/>
                        </a:moveTo>
                        <a:lnTo>
                          <a:pt x="6" y="3"/>
                        </a:lnTo>
                        <a:lnTo>
                          <a:pt x="13" y="9"/>
                        </a:lnTo>
                        <a:lnTo>
                          <a:pt x="21" y="17"/>
                        </a:lnTo>
                        <a:lnTo>
                          <a:pt x="30" y="24"/>
                        </a:lnTo>
                        <a:lnTo>
                          <a:pt x="37" y="32"/>
                        </a:lnTo>
                        <a:lnTo>
                          <a:pt x="42" y="38"/>
                        </a:lnTo>
                        <a:lnTo>
                          <a:pt x="45" y="43"/>
                        </a:lnTo>
                        <a:lnTo>
                          <a:pt x="44" y="46"/>
                        </a:lnTo>
                        <a:lnTo>
                          <a:pt x="39" y="46"/>
                        </a:lnTo>
                        <a:lnTo>
                          <a:pt x="33" y="41"/>
                        </a:lnTo>
                        <a:lnTo>
                          <a:pt x="26" y="34"/>
                        </a:lnTo>
                        <a:lnTo>
                          <a:pt x="19" y="26"/>
                        </a:lnTo>
                        <a:lnTo>
                          <a:pt x="14" y="17"/>
                        </a:lnTo>
                        <a:lnTo>
                          <a:pt x="8"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30" name="Freeform 42">
                    <a:extLst>
                      <a:ext uri="{FF2B5EF4-FFF2-40B4-BE49-F238E27FC236}">
                        <a16:creationId xmlns:a16="http://schemas.microsoft.com/office/drawing/2014/main" id="{EFA1DABE-A2A5-4395-977D-B58391EBECCF}"/>
                      </a:ext>
                    </a:extLst>
                  </p:cNvPr>
                  <p:cNvSpPr>
                    <a:spLocks/>
                  </p:cNvSpPr>
                  <p:nvPr/>
                </p:nvSpPr>
                <p:spPr bwMode="auto">
                  <a:xfrm>
                    <a:off x="509" y="54"/>
                    <a:ext cx="25" cy="24"/>
                  </a:xfrm>
                  <a:custGeom>
                    <a:avLst/>
                    <a:gdLst>
                      <a:gd name="T0" fmla="*/ 0 w 51"/>
                      <a:gd name="T1" fmla="*/ 0 h 49"/>
                      <a:gd name="T2" fmla="*/ 3 w 51"/>
                      <a:gd name="T3" fmla="*/ 2 h 49"/>
                      <a:gd name="T4" fmla="*/ 7 w 51"/>
                      <a:gd name="T5" fmla="*/ 4 h 49"/>
                      <a:gd name="T6" fmla="*/ 11 w 51"/>
                      <a:gd name="T7" fmla="*/ 7 h 49"/>
                      <a:gd name="T8" fmla="*/ 16 w 51"/>
                      <a:gd name="T9" fmla="*/ 11 h 49"/>
                      <a:gd name="T10" fmla="*/ 21 w 51"/>
                      <a:gd name="T11" fmla="*/ 15 h 49"/>
                      <a:gd name="T12" fmla="*/ 23 w 51"/>
                      <a:gd name="T13" fmla="*/ 19 h 49"/>
                      <a:gd name="T14" fmla="*/ 25 w 51"/>
                      <a:gd name="T15" fmla="*/ 22 h 49"/>
                      <a:gd name="T16" fmla="*/ 25 w 51"/>
                      <a:gd name="T17" fmla="*/ 24 h 49"/>
                      <a:gd name="T18" fmla="*/ 22 w 51"/>
                      <a:gd name="T19" fmla="*/ 24 h 49"/>
                      <a:gd name="T20" fmla="*/ 19 w 51"/>
                      <a:gd name="T21" fmla="*/ 22 h 49"/>
                      <a:gd name="T22" fmla="*/ 16 w 51"/>
                      <a:gd name="T23" fmla="*/ 19 h 49"/>
                      <a:gd name="T24" fmla="*/ 12 w 51"/>
                      <a:gd name="T25" fmla="*/ 14 h 49"/>
                      <a:gd name="T26" fmla="*/ 8 w 51"/>
                      <a:gd name="T27" fmla="*/ 10 h 49"/>
                      <a:gd name="T28" fmla="*/ 5 w 51"/>
                      <a:gd name="T29" fmla="*/ 6 h 49"/>
                      <a:gd name="T30" fmla="*/ 2 w 51"/>
                      <a:gd name="T31" fmla="*/ 2 h 49"/>
                      <a:gd name="T32" fmla="*/ 0 w 51"/>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9">
                        <a:moveTo>
                          <a:pt x="0" y="0"/>
                        </a:moveTo>
                        <a:lnTo>
                          <a:pt x="6" y="4"/>
                        </a:lnTo>
                        <a:lnTo>
                          <a:pt x="14" y="8"/>
                        </a:lnTo>
                        <a:lnTo>
                          <a:pt x="23" y="15"/>
                        </a:lnTo>
                        <a:lnTo>
                          <a:pt x="32" y="23"/>
                        </a:lnTo>
                        <a:lnTo>
                          <a:pt x="42" y="31"/>
                        </a:lnTo>
                        <a:lnTo>
                          <a:pt x="47" y="38"/>
                        </a:lnTo>
                        <a:lnTo>
                          <a:pt x="51" y="44"/>
                        </a:lnTo>
                        <a:lnTo>
                          <a:pt x="50" y="49"/>
                        </a:lnTo>
                        <a:lnTo>
                          <a:pt x="45" y="49"/>
                        </a:lnTo>
                        <a:lnTo>
                          <a:pt x="39" y="45"/>
                        </a:lnTo>
                        <a:lnTo>
                          <a:pt x="32" y="38"/>
                        </a:lnTo>
                        <a:lnTo>
                          <a:pt x="25" y="29"/>
                        </a:lnTo>
                        <a:lnTo>
                          <a:pt x="17" y="20"/>
                        </a:lnTo>
                        <a:lnTo>
                          <a:pt x="10" y="12"/>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31" name="Freeform 43">
                    <a:extLst>
                      <a:ext uri="{FF2B5EF4-FFF2-40B4-BE49-F238E27FC236}">
                        <a16:creationId xmlns:a16="http://schemas.microsoft.com/office/drawing/2014/main" id="{4141B493-F08D-41D0-A2CC-9C80EE92B1EB}"/>
                      </a:ext>
                    </a:extLst>
                  </p:cNvPr>
                  <p:cNvSpPr>
                    <a:spLocks/>
                  </p:cNvSpPr>
                  <p:nvPr/>
                </p:nvSpPr>
                <p:spPr bwMode="auto">
                  <a:xfrm>
                    <a:off x="518" y="48"/>
                    <a:ext cx="28" cy="22"/>
                  </a:xfrm>
                  <a:custGeom>
                    <a:avLst/>
                    <a:gdLst>
                      <a:gd name="T0" fmla="*/ 0 w 58"/>
                      <a:gd name="T1" fmla="*/ 0 h 44"/>
                      <a:gd name="T2" fmla="*/ 3 w 58"/>
                      <a:gd name="T3" fmla="*/ 1 h 44"/>
                      <a:gd name="T4" fmla="*/ 8 w 58"/>
                      <a:gd name="T5" fmla="*/ 3 h 44"/>
                      <a:gd name="T6" fmla="*/ 13 w 58"/>
                      <a:gd name="T7" fmla="*/ 5 h 44"/>
                      <a:gd name="T8" fmla="*/ 17 w 58"/>
                      <a:gd name="T9" fmla="*/ 8 h 44"/>
                      <a:gd name="T10" fmla="*/ 21 w 58"/>
                      <a:gd name="T11" fmla="*/ 11 h 44"/>
                      <a:gd name="T12" fmla="*/ 25 w 58"/>
                      <a:gd name="T13" fmla="*/ 14 h 44"/>
                      <a:gd name="T14" fmla="*/ 27 w 58"/>
                      <a:gd name="T15" fmla="*/ 18 h 44"/>
                      <a:gd name="T16" fmla="*/ 28 w 58"/>
                      <a:gd name="T17" fmla="*/ 21 h 44"/>
                      <a:gd name="T18" fmla="*/ 27 w 58"/>
                      <a:gd name="T19" fmla="*/ 22 h 44"/>
                      <a:gd name="T20" fmla="*/ 25 w 58"/>
                      <a:gd name="T21" fmla="*/ 21 h 44"/>
                      <a:gd name="T22" fmla="*/ 20 w 58"/>
                      <a:gd name="T23" fmla="*/ 18 h 44"/>
                      <a:gd name="T24" fmla="*/ 16 w 58"/>
                      <a:gd name="T25" fmla="*/ 14 h 44"/>
                      <a:gd name="T26" fmla="*/ 11 w 58"/>
                      <a:gd name="T27" fmla="*/ 10 h 44"/>
                      <a:gd name="T28" fmla="*/ 6 w 58"/>
                      <a:gd name="T29" fmla="*/ 6 h 44"/>
                      <a:gd name="T30" fmla="*/ 2 w 58"/>
                      <a:gd name="T31" fmla="*/ 2 h 44"/>
                      <a:gd name="T32" fmla="*/ 0 w 58"/>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44">
                        <a:moveTo>
                          <a:pt x="0" y="0"/>
                        </a:moveTo>
                        <a:lnTo>
                          <a:pt x="7" y="2"/>
                        </a:lnTo>
                        <a:lnTo>
                          <a:pt x="16" y="5"/>
                        </a:lnTo>
                        <a:lnTo>
                          <a:pt x="26" y="10"/>
                        </a:lnTo>
                        <a:lnTo>
                          <a:pt x="35" y="15"/>
                        </a:lnTo>
                        <a:lnTo>
                          <a:pt x="44" y="22"/>
                        </a:lnTo>
                        <a:lnTo>
                          <a:pt x="51" y="27"/>
                        </a:lnTo>
                        <a:lnTo>
                          <a:pt x="56" y="35"/>
                        </a:lnTo>
                        <a:lnTo>
                          <a:pt x="58" y="42"/>
                        </a:lnTo>
                        <a:lnTo>
                          <a:pt x="56" y="44"/>
                        </a:lnTo>
                        <a:lnTo>
                          <a:pt x="51" y="41"/>
                        </a:lnTo>
                        <a:lnTo>
                          <a:pt x="42" y="35"/>
                        </a:lnTo>
                        <a:lnTo>
                          <a:pt x="33" y="27"/>
                        </a:lnTo>
                        <a:lnTo>
                          <a:pt x="22" y="19"/>
                        </a:lnTo>
                        <a:lnTo>
                          <a:pt x="13" y="11"/>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32" name="Freeform 44">
                    <a:extLst>
                      <a:ext uri="{FF2B5EF4-FFF2-40B4-BE49-F238E27FC236}">
                        <a16:creationId xmlns:a16="http://schemas.microsoft.com/office/drawing/2014/main" id="{DD1DF997-1060-4F2B-AF37-7C0178837F65}"/>
                      </a:ext>
                    </a:extLst>
                  </p:cNvPr>
                  <p:cNvSpPr>
                    <a:spLocks/>
                  </p:cNvSpPr>
                  <p:nvPr/>
                </p:nvSpPr>
                <p:spPr bwMode="auto">
                  <a:xfrm>
                    <a:off x="525" y="44"/>
                    <a:ext cx="30" cy="10"/>
                  </a:xfrm>
                  <a:custGeom>
                    <a:avLst/>
                    <a:gdLst>
                      <a:gd name="T0" fmla="*/ 30 w 61"/>
                      <a:gd name="T1" fmla="*/ 10 h 20"/>
                      <a:gd name="T2" fmla="*/ 29 w 61"/>
                      <a:gd name="T3" fmla="*/ 10 h 20"/>
                      <a:gd name="T4" fmla="*/ 26 w 61"/>
                      <a:gd name="T5" fmla="*/ 10 h 20"/>
                      <a:gd name="T6" fmla="*/ 22 w 61"/>
                      <a:gd name="T7" fmla="*/ 9 h 20"/>
                      <a:gd name="T8" fmla="*/ 17 w 61"/>
                      <a:gd name="T9" fmla="*/ 7 h 20"/>
                      <a:gd name="T10" fmla="*/ 12 w 61"/>
                      <a:gd name="T11" fmla="*/ 5 h 20"/>
                      <a:gd name="T12" fmla="*/ 7 w 61"/>
                      <a:gd name="T13" fmla="*/ 4 h 20"/>
                      <a:gd name="T14" fmla="*/ 3 w 61"/>
                      <a:gd name="T15" fmla="*/ 2 h 20"/>
                      <a:gd name="T16" fmla="*/ 0 w 61"/>
                      <a:gd name="T17" fmla="*/ 1 h 20"/>
                      <a:gd name="T18" fmla="*/ 4 w 61"/>
                      <a:gd name="T19" fmla="*/ 0 h 20"/>
                      <a:gd name="T20" fmla="*/ 8 w 61"/>
                      <a:gd name="T21" fmla="*/ 0 h 20"/>
                      <a:gd name="T22" fmla="*/ 14 w 61"/>
                      <a:gd name="T23" fmla="*/ 1 h 20"/>
                      <a:gd name="T24" fmla="*/ 19 w 61"/>
                      <a:gd name="T25" fmla="*/ 2 h 20"/>
                      <a:gd name="T26" fmla="*/ 25 w 61"/>
                      <a:gd name="T27" fmla="*/ 3 h 20"/>
                      <a:gd name="T28" fmla="*/ 28 w 61"/>
                      <a:gd name="T29" fmla="*/ 5 h 20"/>
                      <a:gd name="T30" fmla="*/ 30 w 61"/>
                      <a:gd name="T31" fmla="*/ 8 h 20"/>
                      <a:gd name="T32" fmla="*/ 30 w 61"/>
                      <a:gd name="T33" fmla="*/ 1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19"/>
                        </a:moveTo>
                        <a:lnTo>
                          <a:pt x="59" y="20"/>
                        </a:lnTo>
                        <a:lnTo>
                          <a:pt x="52" y="19"/>
                        </a:lnTo>
                        <a:lnTo>
                          <a:pt x="44" y="17"/>
                        </a:lnTo>
                        <a:lnTo>
                          <a:pt x="35" y="13"/>
                        </a:lnTo>
                        <a:lnTo>
                          <a:pt x="24" y="10"/>
                        </a:lnTo>
                        <a:lnTo>
                          <a:pt x="15" y="7"/>
                        </a:lnTo>
                        <a:lnTo>
                          <a:pt x="6" y="3"/>
                        </a:lnTo>
                        <a:lnTo>
                          <a:pt x="0" y="2"/>
                        </a:lnTo>
                        <a:lnTo>
                          <a:pt x="8" y="0"/>
                        </a:lnTo>
                        <a:lnTo>
                          <a:pt x="17" y="0"/>
                        </a:lnTo>
                        <a:lnTo>
                          <a:pt x="29" y="1"/>
                        </a:lnTo>
                        <a:lnTo>
                          <a:pt x="39" y="3"/>
                        </a:lnTo>
                        <a:lnTo>
                          <a:pt x="50" y="5"/>
                        </a:lnTo>
                        <a:lnTo>
                          <a:pt x="57" y="10"/>
                        </a:lnTo>
                        <a:lnTo>
                          <a:pt x="61" y="15"/>
                        </a:lnTo>
                        <a:lnTo>
                          <a:pt x="61"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33" name="Freeform 45">
                    <a:extLst>
                      <a:ext uri="{FF2B5EF4-FFF2-40B4-BE49-F238E27FC236}">
                        <a16:creationId xmlns:a16="http://schemas.microsoft.com/office/drawing/2014/main" id="{AA1C02F9-415F-4B9A-B093-AC6E32D615F2}"/>
                      </a:ext>
                    </a:extLst>
                  </p:cNvPr>
                  <p:cNvSpPr>
                    <a:spLocks/>
                  </p:cNvSpPr>
                  <p:nvPr/>
                </p:nvSpPr>
                <p:spPr bwMode="auto">
                  <a:xfrm>
                    <a:off x="534" y="35"/>
                    <a:ext cx="30" cy="9"/>
                  </a:xfrm>
                  <a:custGeom>
                    <a:avLst/>
                    <a:gdLst>
                      <a:gd name="T0" fmla="*/ 30 w 61"/>
                      <a:gd name="T1" fmla="*/ 9 h 20"/>
                      <a:gd name="T2" fmla="*/ 28 w 61"/>
                      <a:gd name="T3" fmla="*/ 9 h 20"/>
                      <a:gd name="T4" fmla="*/ 25 w 61"/>
                      <a:gd name="T5" fmla="*/ 9 h 20"/>
                      <a:gd name="T6" fmla="*/ 21 w 61"/>
                      <a:gd name="T7" fmla="*/ 7 h 20"/>
                      <a:gd name="T8" fmla="*/ 16 w 61"/>
                      <a:gd name="T9" fmla="*/ 6 h 20"/>
                      <a:gd name="T10" fmla="*/ 11 w 61"/>
                      <a:gd name="T11" fmla="*/ 5 h 20"/>
                      <a:gd name="T12" fmla="*/ 6 w 61"/>
                      <a:gd name="T13" fmla="*/ 3 h 20"/>
                      <a:gd name="T14" fmla="*/ 2 w 61"/>
                      <a:gd name="T15" fmla="*/ 2 h 20"/>
                      <a:gd name="T16" fmla="*/ 0 w 61"/>
                      <a:gd name="T17" fmla="*/ 1 h 20"/>
                      <a:gd name="T18" fmla="*/ 4 w 61"/>
                      <a:gd name="T19" fmla="*/ 0 h 20"/>
                      <a:gd name="T20" fmla="*/ 9 w 61"/>
                      <a:gd name="T21" fmla="*/ 0 h 20"/>
                      <a:gd name="T22" fmla="*/ 14 w 61"/>
                      <a:gd name="T23" fmla="*/ 0 h 20"/>
                      <a:gd name="T24" fmla="*/ 19 w 61"/>
                      <a:gd name="T25" fmla="*/ 2 h 20"/>
                      <a:gd name="T26" fmla="*/ 24 w 61"/>
                      <a:gd name="T27" fmla="*/ 3 h 20"/>
                      <a:gd name="T28" fmla="*/ 28 w 61"/>
                      <a:gd name="T29" fmla="*/ 5 h 20"/>
                      <a:gd name="T30" fmla="*/ 30 w 61"/>
                      <a:gd name="T31" fmla="*/ 7 h 20"/>
                      <a:gd name="T32" fmla="*/ 30 w 6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20"/>
                        </a:moveTo>
                        <a:lnTo>
                          <a:pt x="57" y="20"/>
                        </a:lnTo>
                        <a:lnTo>
                          <a:pt x="51" y="19"/>
                        </a:lnTo>
                        <a:lnTo>
                          <a:pt x="42" y="16"/>
                        </a:lnTo>
                        <a:lnTo>
                          <a:pt x="33" y="14"/>
                        </a:lnTo>
                        <a:lnTo>
                          <a:pt x="23" y="11"/>
                        </a:lnTo>
                        <a:lnTo>
                          <a:pt x="13" y="7"/>
                        </a:lnTo>
                        <a:lnTo>
                          <a:pt x="5" y="5"/>
                        </a:lnTo>
                        <a:lnTo>
                          <a:pt x="0" y="2"/>
                        </a:lnTo>
                        <a:lnTo>
                          <a:pt x="8" y="0"/>
                        </a:lnTo>
                        <a:lnTo>
                          <a:pt x="18" y="0"/>
                        </a:lnTo>
                        <a:lnTo>
                          <a:pt x="28" y="1"/>
                        </a:lnTo>
                        <a:lnTo>
                          <a:pt x="39" y="4"/>
                        </a:lnTo>
                        <a:lnTo>
                          <a:pt x="49" y="6"/>
                        </a:lnTo>
                        <a:lnTo>
                          <a:pt x="56" y="11"/>
                        </a:lnTo>
                        <a:lnTo>
                          <a:pt x="61" y="15"/>
                        </a:lnTo>
                        <a:lnTo>
                          <a:pt x="6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34" name="Freeform 46">
                    <a:extLst>
                      <a:ext uri="{FF2B5EF4-FFF2-40B4-BE49-F238E27FC236}">
                        <a16:creationId xmlns:a16="http://schemas.microsoft.com/office/drawing/2014/main" id="{932D0FF1-8A99-48B5-93EE-35F909F8BC83}"/>
                      </a:ext>
                    </a:extLst>
                  </p:cNvPr>
                  <p:cNvSpPr>
                    <a:spLocks/>
                  </p:cNvSpPr>
                  <p:nvPr/>
                </p:nvSpPr>
                <p:spPr bwMode="auto">
                  <a:xfrm>
                    <a:off x="508" y="54"/>
                    <a:ext cx="147" cy="40"/>
                  </a:xfrm>
                  <a:custGeom>
                    <a:avLst/>
                    <a:gdLst>
                      <a:gd name="T0" fmla="*/ 2 w 293"/>
                      <a:gd name="T1" fmla="*/ 35 h 81"/>
                      <a:gd name="T2" fmla="*/ 1 w 293"/>
                      <a:gd name="T3" fmla="*/ 36 h 81"/>
                      <a:gd name="T4" fmla="*/ 1 w 293"/>
                      <a:gd name="T5" fmla="*/ 37 h 81"/>
                      <a:gd name="T6" fmla="*/ 1 w 293"/>
                      <a:gd name="T7" fmla="*/ 39 h 81"/>
                      <a:gd name="T8" fmla="*/ 0 w 293"/>
                      <a:gd name="T9" fmla="*/ 40 h 81"/>
                      <a:gd name="T10" fmla="*/ 10 w 293"/>
                      <a:gd name="T11" fmla="*/ 33 h 81"/>
                      <a:gd name="T12" fmla="*/ 21 w 293"/>
                      <a:gd name="T13" fmla="*/ 28 h 81"/>
                      <a:gd name="T14" fmla="*/ 32 w 293"/>
                      <a:gd name="T15" fmla="*/ 23 h 81"/>
                      <a:gd name="T16" fmla="*/ 42 w 293"/>
                      <a:gd name="T17" fmla="*/ 18 h 81"/>
                      <a:gd name="T18" fmla="*/ 53 w 293"/>
                      <a:gd name="T19" fmla="*/ 15 h 81"/>
                      <a:gd name="T20" fmla="*/ 62 w 293"/>
                      <a:gd name="T21" fmla="*/ 12 h 81"/>
                      <a:gd name="T22" fmla="*/ 72 w 293"/>
                      <a:gd name="T23" fmla="*/ 10 h 81"/>
                      <a:gd name="T24" fmla="*/ 81 w 293"/>
                      <a:gd name="T25" fmla="*/ 7 h 81"/>
                      <a:gd name="T26" fmla="*/ 91 w 293"/>
                      <a:gd name="T27" fmla="*/ 6 h 81"/>
                      <a:gd name="T28" fmla="*/ 100 w 293"/>
                      <a:gd name="T29" fmla="*/ 5 h 81"/>
                      <a:gd name="T30" fmla="*/ 108 w 293"/>
                      <a:gd name="T31" fmla="*/ 4 h 81"/>
                      <a:gd name="T32" fmla="*/ 117 w 293"/>
                      <a:gd name="T33" fmla="*/ 3 h 81"/>
                      <a:gd name="T34" fmla="*/ 125 w 293"/>
                      <a:gd name="T35" fmla="*/ 3 h 81"/>
                      <a:gd name="T36" fmla="*/ 133 w 293"/>
                      <a:gd name="T37" fmla="*/ 3 h 81"/>
                      <a:gd name="T38" fmla="*/ 140 w 293"/>
                      <a:gd name="T39" fmla="*/ 3 h 81"/>
                      <a:gd name="T40" fmla="*/ 147 w 293"/>
                      <a:gd name="T41" fmla="*/ 2 h 81"/>
                      <a:gd name="T42" fmla="*/ 142 w 293"/>
                      <a:gd name="T43" fmla="*/ 1 h 81"/>
                      <a:gd name="T44" fmla="*/ 136 w 293"/>
                      <a:gd name="T45" fmla="*/ 0 h 81"/>
                      <a:gd name="T46" fmla="*/ 129 w 293"/>
                      <a:gd name="T47" fmla="*/ 0 h 81"/>
                      <a:gd name="T48" fmla="*/ 120 w 293"/>
                      <a:gd name="T49" fmla="*/ 0 h 81"/>
                      <a:gd name="T50" fmla="*/ 111 w 293"/>
                      <a:gd name="T51" fmla="*/ 0 h 81"/>
                      <a:gd name="T52" fmla="*/ 101 w 293"/>
                      <a:gd name="T53" fmla="*/ 1 h 81"/>
                      <a:gd name="T54" fmla="*/ 90 w 293"/>
                      <a:gd name="T55" fmla="*/ 2 h 81"/>
                      <a:gd name="T56" fmla="*/ 79 w 293"/>
                      <a:gd name="T57" fmla="*/ 4 h 81"/>
                      <a:gd name="T58" fmla="*/ 67 w 293"/>
                      <a:gd name="T59" fmla="*/ 6 h 81"/>
                      <a:gd name="T60" fmla="*/ 57 w 293"/>
                      <a:gd name="T61" fmla="*/ 9 h 81"/>
                      <a:gd name="T62" fmla="*/ 46 w 293"/>
                      <a:gd name="T63" fmla="*/ 11 h 81"/>
                      <a:gd name="T64" fmla="*/ 35 w 293"/>
                      <a:gd name="T65" fmla="*/ 15 h 81"/>
                      <a:gd name="T66" fmla="*/ 25 w 293"/>
                      <a:gd name="T67" fmla="*/ 19 h 81"/>
                      <a:gd name="T68" fmla="*/ 16 w 293"/>
                      <a:gd name="T69" fmla="*/ 24 h 81"/>
                      <a:gd name="T70" fmla="*/ 9 w 293"/>
                      <a:gd name="T71" fmla="*/ 29 h 81"/>
                      <a:gd name="T72" fmla="*/ 2 w 293"/>
                      <a:gd name="T73" fmla="*/ 35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3" h="81">
                        <a:moveTo>
                          <a:pt x="3" y="71"/>
                        </a:moveTo>
                        <a:lnTo>
                          <a:pt x="2" y="73"/>
                        </a:lnTo>
                        <a:lnTo>
                          <a:pt x="1" y="75"/>
                        </a:lnTo>
                        <a:lnTo>
                          <a:pt x="1" y="79"/>
                        </a:lnTo>
                        <a:lnTo>
                          <a:pt x="0" y="81"/>
                        </a:lnTo>
                        <a:lnTo>
                          <a:pt x="20" y="67"/>
                        </a:lnTo>
                        <a:lnTo>
                          <a:pt x="42" y="56"/>
                        </a:lnTo>
                        <a:lnTo>
                          <a:pt x="63" y="46"/>
                        </a:lnTo>
                        <a:lnTo>
                          <a:pt x="84" y="37"/>
                        </a:lnTo>
                        <a:lnTo>
                          <a:pt x="105" y="30"/>
                        </a:lnTo>
                        <a:lnTo>
                          <a:pt x="124" y="24"/>
                        </a:lnTo>
                        <a:lnTo>
                          <a:pt x="144" y="20"/>
                        </a:lnTo>
                        <a:lnTo>
                          <a:pt x="162" y="15"/>
                        </a:lnTo>
                        <a:lnTo>
                          <a:pt x="182" y="13"/>
                        </a:lnTo>
                        <a:lnTo>
                          <a:pt x="199" y="11"/>
                        </a:lnTo>
                        <a:lnTo>
                          <a:pt x="216" y="8"/>
                        </a:lnTo>
                        <a:lnTo>
                          <a:pt x="234" y="7"/>
                        </a:lnTo>
                        <a:lnTo>
                          <a:pt x="250" y="7"/>
                        </a:lnTo>
                        <a:lnTo>
                          <a:pt x="265" y="6"/>
                        </a:lnTo>
                        <a:lnTo>
                          <a:pt x="280" y="6"/>
                        </a:lnTo>
                        <a:lnTo>
                          <a:pt x="293" y="5"/>
                        </a:lnTo>
                        <a:lnTo>
                          <a:pt x="284" y="3"/>
                        </a:lnTo>
                        <a:lnTo>
                          <a:pt x="272" y="1"/>
                        </a:lnTo>
                        <a:lnTo>
                          <a:pt x="258" y="0"/>
                        </a:lnTo>
                        <a:lnTo>
                          <a:pt x="240" y="0"/>
                        </a:lnTo>
                        <a:lnTo>
                          <a:pt x="221" y="0"/>
                        </a:lnTo>
                        <a:lnTo>
                          <a:pt x="201" y="3"/>
                        </a:lnTo>
                        <a:lnTo>
                          <a:pt x="179" y="5"/>
                        </a:lnTo>
                        <a:lnTo>
                          <a:pt x="158" y="8"/>
                        </a:lnTo>
                        <a:lnTo>
                          <a:pt x="134" y="12"/>
                        </a:lnTo>
                        <a:lnTo>
                          <a:pt x="113" y="18"/>
                        </a:lnTo>
                        <a:lnTo>
                          <a:pt x="91" y="23"/>
                        </a:lnTo>
                        <a:lnTo>
                          <a:pt x="70" y="30"/>
                        </a:lnTo>
                        <a:lnTo>
                          <a:pt x="50" y="39"/>
                        </a:lnTo>
                        <a:lnTo>
                          <a:pt x="32" y="49"/>
                        </a:lnTo>
                        <a:lnTo>
                          <a:pt x="17" y="59"/>
                        </a:lnTo>
                        <a:lnTo>
                          <a:pt x="3"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35" name="Freeform 47">
                    <a:extLst>
                      <a:ext uri="{FF2B5EF4-FFF2-40B4-BE49-F238E27FC236}">
                        <a16:creationId xmlns:a16="http://schemas.microsoft.com/office/drawing/2014/main" id="{0638A891-2673-4973-99FB-3BA93B1174EA}"/>
                      </a:ext>
                    </a:extLst>
                  </p:cNvPr>
                  <p:cNvSpPr>
                    <a:spLocks/>
                  </p:cNvSpPr>
                  <p:nvPr/>
                </p:nvSpPr>
                <p:spPr bwMode="auto">
                  <a:xfrm>
                    <a:off x="624" y="56"/>
                    <a:ext cx="23" cy="21"/>
                  </a:xfrm>
                  <a:custGeom>
                    <a:avLst/>
                    <a:gdLst>
                      <a:gd name="T0" fmla="*/ 22 w 45"/>
                      <a:gd name="T1" fmla="*/ 21 h 41"/>
                      <a:gd name="T2" fmla="*/ 23 w 45"/>
                      <a:gd name="T3" fmla="*/ 20 h 41"/>
                      <a:gd name="T4" fmla="*/ 22 w 45"/>
                      <a:gd name="T5" fmla="*/ 17 h 41"/>
                      <a:gd name="T6" fmla="*/ 21 w 45"/>
                      <a:gd name="T7" fmla="*/ 14 h 41"/>
                      <a:gd name="T8" fmla="*/ 18 w 45"/>
                      <a:gd name="T9" fmla="*/ 11 h 41"/>
                      <a:gd name="T10" fmla="*/ 14 w 45"/>
                      <a:gd name="T11" fmla="*/ 7 h 41"/>
                      <a:gd name="T12" fmla="*/ 10 w 45"/>
                      <a:gd name="T13" fmla="*/ 4 h 41"/>
                      <a:gd name="T14" fmla="*/ 6 w 45"/>
                      <a:gd name="T15" fmla="*/ 1 h 41"/>
                      <a:gd name="T16" fmla="*/ 0 w 45"/>
                      <a:gd name="T17" fmla="*/ 0 h 41"/>
                      <a:gd name="T18" fmla="*/ 3 w 45"/>
                      <a:gd name="T19" fmla="*/ 2 h 41"/>
                      <a:gd name="T20" fmla="*/ 6 w 45"/>
                      <a:gd name="T21" fmla="*/ 5 h 41"/>
                      <a:gd name="T22" fmla="*/ 10 w 45"/>
                      <a:gd name="T23" fmla="*/ 9 h 41"/>
                      <a:gd name="T24" fmla="*/ 13 w 45"/>
                      <a:gd name="T25" fmla="*/ 13 h 41"/>
                      <a:gd name="T26" fmla="*/ 16 w 45"/>
                      <a:gd name="T27" fmla="*/ 16 h 41"/>
                      <a:gd name="T28" fmla="*/ 19 w 45"/>
                      <a:gd name="T29" fmla="*/ 19 h 41"/>
                      <a:gd name="T30" fmla="*/ 21 w 45"/>
                      <a:gd name="T31" fmla="*/ 21 h 41"/>
                      <a:gd name="T32" fmla="*/ 22 w 45"/>
                      <a:gd name="T33" fmla="*/ 2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1">
                        <a:moveTo>
                          <a:pt x="44" y="41"/>
                        </a:moveTo>
                        <a:lnTo>
                          <a:pt x="45" y="39"/>
                        </a:lnTo>
                        <a:lnTo>
                          <a:pt x="44" y="34"/>
                        </a:lnTo>
                        <a:lnTo>
                          <a:pt x="41" y="28"/>
                        </a:lnTo>
                        <a:lnTo>
                          <a:pt x="35" y="21"/>
                        </a:lnTo>
                        <a:lnTo>
                          <a:pt x="28" y="14"/>
                        </a:lnTo>
                        <a:lnTo>
                          <a:pt x="20" y="7"/>
                        </a:lnTo>
                        <a:lnTo>
                          <a:pt x="11" y="2"/>
                        </a:lnTo>
                        <a:lnTo>
                          <a:pt x="0" y="0"/>
                        </a:lnTo>
                        <a:lnTo>
                          <a:pt x="6" y="4"/>
                        </a:lnTo>
                        <a:lnTo>
                          <a:pt x="12" y="10"/>
                        </a:lnTo>
                        <a:lnTo>
                          <a:pt x="19" y="17"/>
                        </a:lnTo>
                        <a:lnTo>
                          <a:pt x="25" y="25"/>
                        </a:lnTo>
                        <a:lnTo>
                          <a:pt x="31" y="32"/>
                        </a:lnTo>
                        <a:lnTo>
                          <a:pt x="37" y="38"/>
                        </a:lnTo>
                        <a:lnTo>
                          <a:pt x="41" y="41"/>
                        </a:lnTo>
                        <a:lnTo>
                          <a:pt x="44"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36" name="Freeform 48">
                    <a:extLst>
                      <a:ext uri="{FF2B5EF4-FFF2-40B4-BE49-F238E27FC236}">
                        <a16:creationId xmlns:a16="http://schemas.microsoft.com/office/drawing/2014/main" id="{94540433-6000-4B3C-B8F7-A1B21CF09B1C}"/>
                      </a:ext>
                    </a:extLst>
                  </p:cNvPr>
                  <p:cNvSpPr>
                    <a:spLocks/>
                  </p:cNvSpPr>
                  <p:nvPr/>
                </p:nvSpPr>
                <p:spPr bwMode="auto">
                  <a:xfrm>
                    <a:off x="597" y="56"/>
                    <a:ext cx="29" cy="24"/>
                  </a:xfrm>
                  <a:custGeom>
                    <a:avLst/>
                    <a:gdLst>
                      <a:gd name="T0" fmla="*/ 29 w 59"/>
                      <a:gd name="T1" fmla="*/ 24 h 47"/>
                      <a:gd name="T2" fmla="*/ 29 w 59"/>
                      <a:gd name="T3" fmla="*/ 22 h 47"/>
                      <a:gd name="T4" fmla="*/ 28 w 59"/>
                      <a:gd name="T5" fmla="*/ 20 h 47"/>
                      <a:gd name="T6" fmla="*/ 25 w 59"/>
                      <a:gd name="T7" fmla="*/ 16 h 47"/>
                      <a:gd name="T8" fmla="*/ 21 w 59"/>
                      <a:gd name="T9" fmla="*/ 12 h 47"/>
                      <a:gd name="T10" fmla="*/ 17 w 59"/>
                      <a:gd name="T11" fmla="*/ 8 h 47"/>
                      <a:gd name="T12" fmla="*/ 11 w 59"/>
                      <a:gd name="T13" fmla="*/ 4 h 47"/>
                      <a:gd name="T14" fmla="*/ 6 w 59"/>
                      <a:gd name="T15" fmla="*/ 1 h 47"/>
                      <a:gd name="T16" fmla="*/ 0 w 59"/>
                      <a:gd name="T17" fmla="*/ 0 h 47"/>
                      <a:gd name="T18" fmla="*/ 2 w 59"/>
                      <a:gd name="T19" fmla="*/ 2 h 47"/>
                      <a:gd name="T20" fmla="*/ 6 w 59"/>
                      <a:gd name="T21" fmla="*/ 5 h 47"/>
                      <a:gd name="T22" fmla="*/ 10 w 59"/>
                      <a:gd name="T23" fmla="*/ 9 h 47"/>
                      <a:gd name="T24" fmla="*/ 14 w 59"/>
                      <a:gd name="T25" fmla="*/ 14 h 47"/>
                      <a:gd name="T26" fmla="*/ 18 w 59"/>
                      <a:gd name="T27" fmla="*/ 18 h 47"/>
                      <a:gd name="T28" fmla="*/ 23 w 59"/>
                      <a:gd name="T29" fmla="*/ 22 h 47"/>
                      <a:gd name="T30" fmla="*/ 26 w 59"/>
                      <a:gd name="T31" fmla="*/ 24 h 47"/>
                      <a:gd name="T32" fmla="*/ 29 w 59"/>
                      <a:gd name="T33" fmla="*/ 24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7">
                        <a:moveTo>
                          <a:pt x="58" y="47"/>
                        </a:moveTo>
                        <a:lnTo>
                          <a:pt x="59" y="44"/>
                        </a:lnTo>
                        <a:lnTo>
                          <a:pt x="57" y="39"/>
                        </a:lnTo>
                        <a:lnTo>
                          <a:pt x="51" y="31"/>
                        </a:lnTo>
                        <a:lnTo>
                          <a:pt x="43" y="23"/>
                        </a:lnTo>
                        <a:lnTo>
                          <a:pt x="34" y="15"/>
                        </a:lnTo>
                        <a:lnTo>
                          <a:pt x="22" y="8"/>
                        </a:lnTo>
                        <a:lnTo>
                          <a:pt x="12" y="2"/>
                        </a:lnTo>
                        <a:lnTo>
                          <a:pt x="0" y="0"/>
                        </a:lnTo>
                        <a:lnTo>
                          <a:pt x="5" y="3"/>
                        </a:lnTo>
                        <a:lnTo>
                          <a:pt x="12" y="10"/>
                        </a:lnTo>
                        <a:lnTo>
                          <a:pt x="20" y="18"/>
                        </a:lnTo>
                        <a:lnTo>
                          <a:pt x="29" y="27"/>
                        </a:lnTo>
                        <a:lnTo>
                          <a:pt x="37" y="36"/>
                        </a:lnTo>
                        <a:lnTo>
                          <a:pt x="46" y="43"/>
                        </a:lnTo>
                        <a:lnTo>
                          <a:pt x="53" y="47"/>
                        </a:lnTo>
                        <a:lnTo>
                          <a:pt x="58"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37" name="Freeform 49">
                    <a:extLst>
                      <a:ext uri="{FF2B5EF4-FFF2-40B4-BE49-F238E27FC236}">
                        <a16:creationId xmlns:a16="http://schemas.microsoft.com/office/drawing/2014/main" id="{7BE1EB9D-C91A-45CC-B181-77CAD2B6C5BB}"/>
                      </a:ext>
                    </a:extLst>
                  </p:cNvPr>
                  <p:cNvSpPr>
                    <a:spLocks/>
                  </p:cNvSpPr>
                  <p:nvPr/>
                </p:nvSpPr>
                <p:spPr bwMode="auto">
                  <a:xfrm>
                    <a:off x="584" y="59"/>
                    <a:ext cx="26" cy="27"/>
                  </a:xfrm>
                  <a:custGeom>
                    <a:avLst/>
                    <a:gdLst>
                      <a:gd name="T0" fmla="*/ 25 w 52"/>
                      <a:gd name="T1" fmla="*/ 27 h 54"/>
                      <a:gd name="T2" fmla="*/ 26 w 52"/>
                      <a:gd name="T3" fmla="*/ 25 h 54"/>
                      <a:gd name="T4" fmla="*/ 25 w 52"/>
                      <a:gd name="T5" fmla="*/ 22 h 54"/>
                      <a:gd name="T6" fmla="*/ 23 w 52"/>
                      <a:gd name="T7" fmla="*/ 17 h 54"/>
                      <a:gd name="T8" fmla="*/ 19 w 52"/>
                      <a:gd name="T9" fmla="*/ 13 h 54"/>
                      <a:gd name="T10" fmla="*/ 15 w 52"/>
                      <a:gd name="T11" fmla="*/ 8 h 54"/>
                      <a:gd name="T12" fmla="*/ 10 w 52"/>
                      <a:gd name="T13" fmla="*/ 4 h 54"/>
                      <a:gd name="T14" fmla="*/ 5 w 52"/>
                      <a:gd name="T15" fmla="*/ 1 h 54"/>
                      <a:gd name="T16" fmla="*/ 0 w 52"/>
                      <a:gd name="T17" fmla="*/ 0 h 54"/>
                      <a:gd name="T18" fmla="*/ 2 w 52"/>
                      <a:gd name="T19" fmla="*/ 2 h 54"/>
                      <a:gd name="T20" fmla="*/ 5 w 52"/>
                      <a:gd name="T21" fmla="*/ 6 h 54"/>
                      <a:gd name="T22" fmla="*/ 8 w 52"/>
                      <a:gd name="T23" fmla="*/ 11 h 54"/>
                      <a:gd name="T24" fmla="*/ 12 w 52"/>
                      <a:gd name="T25" fmla="*/ 15 h 54"/>
                      <a:gd name="T26" fmla="*/ 16 w 52"/>
                      <a:gd name="T27" fmla="*/ 20 h 54"/>
                      <a:gd name="T28" fmla="*/ 20 w 52"/>
                      <a:gd name="T29" fmla="*/ 24 h 54"/>
                      <a:gd name="T30" fmla="*/ 24 w 52"/>
                      <a:gd name="T31" fmla="*/ 27 h 54"/>
                      <a:gd name="T32" fmla="*/ 25 w 52"/>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4">
                        <a:moveTo>
                          <a:pt x="50" y="54"/>
                        </a:moveTo>
                        <a:lnTo>
                          <a:pt x="52" y="50"/>
                        </a:lnTo>
                        <a:lnTo>
                          <a:pt x="50" y="44"/>
                        </a:lnTo>
                        <a:lnTo>
                          <a:pt x="45" y="34"/>
                        </a:lnTo>
                        <a:lnTo>
                          <a:pt x="38" y="25"/>
                        </a:lnTo>
                        <a:lnTo>
                          <a:pt x="30" y="16"/>
                        </a:lnTo>
                        <a:lnTo>
                          <a:pt x="19" y="8"/>
                        </a:lnTo>
                        <a:lnTo>
                          <a:pt x="10" y="2"/>
                        </a:lnTo>
                        <a:lnTo>
                          <a:pt x="0" y="0"/>
                        </a:lnTo>
                        <a:lnTo>
                          <a:pt x="3" y="4"/>
                        </a:lnTo>
                        <a:lnTo>
                          <a:pt x="9" y="11"/>
                        </a:lnTo>
                        <a:lnTo>
                          <a:pt x="16" y="21"/>
                        </a:lnTo>
                        <a:lnTo>
                          <a:pt x="24" y="30"/>
                        </a:lnTo>
                        <a:lnTo>
                          <a:pt x="32" y="40"/>
                        </a:lnTo>
                        <a:lnTo>
                          <a:pt x="40" y="48"/>
                        </a:lnTo>
                        <a:lnTo>
                          <a:pt x="47" y="53"/>
                        </a:lnTo>
                        <a:lnTo>
                          <a:pt x="5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38" name="Freeform 50">
                    <a:extLst>
                      <a:ext uri="{FF2B5EF4-FFF2-40B4-BE49-F238E27FC236}">
                        <a16:creationId xmlns:a16="http://schemas.microsoft.com/office/drawing/2014/main" id="{B183E509-EAC3-465D-AE10-05A15EE96280}"/>
                      </a:ext>
                    </a:extLst>
                  </p:cNvPr>
                  <p:cNvSpPr>
                    <a:spLocks/>
                  </p:cNvSpPr>
                  <p:nvPr/>
                </p:nvSpPr>
                <p:spPr bwMode="auto">
                  <a:xfrm>
                    <a:off x="559" y="64"/>
                    <a:ext cx="23" cy="25"/>
                  </a:xfrm>
                  <a:custGeom>
                    <a:avLst/>
                    <a:gdLst>
                      <a:gd name="T0" fmla="*/ 22 w 45"/>
                      <a:gd name="T1" fmla="*/ 25 h 51"/>
                      <a:gd name="T2" fmla="*/ 23 w 45"/>
                      <a:gd name="T3" fmla="*/ 23 h 51"/>
                      <a:gd name="T4" fmla="*/ 22 w 45"/>
                      <a:gd name="T5" fmla="*/ 20 h 51"/>
                      <a:gd name="T6" fmla="*/ 19 w 45"/>
                      <a:gd name="T7" fmla="*/ 16 h 51"/>
                      <a:gd name="T8" fmla="*/ 16 w 45"/>
                      <a:gd name="T9" fmla="*/ 12 h 51"/>
                      <a:gd name="T10" fmla="*/ 12 w 45"/>
                      <a:gd name="T11" fmla="*/ 7 h 51"/>
                      <a:gd name="T12" fmla="*/ 8 w 45"/>
                      <a:gd name="T13" fmla="*/ 3 h 51"/>
                      <a:gd name="T14" fmla="*/ 4 w 45"/>
                      <a:gd name="T15" fmla="*/ 1 h 51"/>
                      <a:gd name="T16" fmla="*/ 0 w 45"/>
                      <a:gd name="T17" fmla="*/ 0 h 51"/>
                      <a:gd name="T18" fmla="*/ 2 w 45"/>
                      <a:gd name="T19" fmla="*/ 2 h 51"/>
                      <a:gd name="T20" fmla="*/ 4 w 45"/>
                      <a:gd name="T21" fmla="*/ 6 h 51"/>
                      <a:gd name="T22" fmla="*/ 7 w 45"/>
                      <a:gd name="T23" fmla="*/ 10 h 51"/>
                      <a:gd name="T24" fmla="*/ 11 w 45"/>
                      <a:gd name="T25" fmla="*/ 15 h 51"/>
                      <a:gd name="T26" fmla="*/ 14 w 45"/>
                      <a:gd name="T27" fmla="*/ 19 h 51"/>
                      <a:gd name="T28" fmla="*/ 17 w 45"/>
                      <a:gd name="T29" fmla="*/ 23 h 51"/>
                      <a:gd name="T30" fmla="*/ 20 w 45"/>
                      <a:gd name="T31" fmla="*/ 25 h 51"/>
                      <a:gd name="T32" fmla="*/ 22 w 45"/>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1">
                        <a:moveTo>
                          <a:pt x="44" y="51"/>
                        </a:moveTo>
                        <a:lnTo>
                          <a:pt x="45" y="47"/>
                        </a:lnTo>
                        <a:lnTo>
                          <a:pt x="43" y="41"/>
                        </a:lnTo>
                        <a:lnTo>
                          <a:pt x="38" y="33"/>
                        </a:lnTo>
                        <a:lnTo>
                          <a:pt x="31" y="24"/>
                        </a:lnTo>
                        <a:lnTo>
                          <a:pt x="24" y="15"/>
                        </a:lnTo>
                        <a:lnTo>
                          <a:pt x="16" y="7"/>
                        </a:lnTo>
                        <a:lnTo>
                          <a:pt x="7" y="2"/>
                        </a:lnTo>
                        <a:lnTo>
                          <a:pt x="0" y="0"/>
                        </a:lnTo>
                        <a:lnTo>
                          <a:pt x="4" y="5"/>
                        </a:lnTo>
                        <a:lnTo>
                          <a:pt x="8" y="12"/>
                        </a:lnTo>
                        <a:lnTo>
                          <a:pt x="14" y="21"/>
                        </a:lnTo>
                        <a:lnTo>
                          <a:pt x="21" y="30"/>
                        </a:lnTo>
                        <a:lnTo>
                          <a:pt x="27" y="39"/>
                        </a:lnTo>
                        <a:lnTo>
                          <a:pt x="34" y="46"/>
                        </a:lnTo>
                        <a:lnTo>
                          <a:pt x="39" y="51"/>
                        </a:lnTo>
                        <a:lnTo>
                          <a:pt x="44"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39" name="Freeform 51">
                    <a:extLst>
                      <a:ext uri="{FF2B5EF4-FFF2-40B4-BE49-F238E27FC236}">
                        <a16:creationId xmlns:a16="http://schemas.microsoft.com/office/drawing/2014/main" id="{F404FA93-82D6-415B-B191-9850ECF015FF}"/>
                      </a:ext>
                    </a:extLst>
                  </p:cNvPr>
                  <p:cNvSpPr>
                    <a:spLocks/>
                  </p:cNvSpPr>
                  <p:nvPr/>
                </p:nvSpPr>
                <p:spPr bwMode="auto">
                  <a:xfrm>
                    <a:off x="549" y="68"/>
                    <a:ext cx="16" cy="23"/>
                  </a:xfrm>
                  <a:custGeom>
                    <a:avLst/>
                    <a:gdLst>
                      <a:gd name="T0" fmla="*/ 15 w 32"/>
                      <a:gd name="T1" fmla="*/ 23 h 46"/>
                      <a:gd name="T2" fmla="*/ 16 w 32"/>
                      <a:gd name="T3" fmla="*/ 22 h 46"/>
                      <a:gd name="T4" fmla="*/ 16 w 32"/>
                      <a:gd name="T5" fmla="*/ 19 h 46"/>
                      <a:gd name="T6" fmla="*/ 16 w 32"/>
                      <a:gd name="T7" fmla="*/ 16 h 46"/>
                      <a:gd name="T8" fmla="*/ 14 w 32"/>
                      <a:gd name="T9" fmla="*/ 12 h 46"/>
                      <a:gd name="T10" fmla="*/ 12 w 32"/>
                      <a:gd name="T11" fmla="*/ 8 h 46"/>
                      <a:gd name="T12" fmla="*/ 9 w 32"/>
                      <a:gd name="T13" fmla="*/ 5 h 46"/>
                      <a:gd name="T14" fmla="*/ 5 w 32"/>
                      <a:gd name="T15" fmla="*/ 2 h 46"/>
                      <a:gd name="T16" fmla="*/ 0 w 32"/>
                      <a:gd name="T17" fmla="*/ 0 h 46"/>
                      <a:gd name="T18" fmla="*/ 3 w 32"/>
                      <a:gd name="T19" fmla="*/ 6 h 46"/>
                      <a:gd name="T20" fmla="*/ 7 w 32"/>
                      <a:gd name="T21" fmla="*/ 14 h 46"/>
                      <a:gd name="T22" fmla="*/ 12 w 32"/>
                      <a:gd name="T23" fmla="*/ 21 h 46"/>
                      <a:gd name="T24" fmla="*/ 15 w 32"/>
                      <a:gd name="T25" fmla="*/ 23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46">
                        <a:moveTo>
                          <a:pt x="29" y="46"/>
                        </a:moveTo>
                        <a:lnTo>
                          <a:pt x="32" y="44"/>
                        </a:lnTo>
                        <a:lnTo>
                          <a:pt x="32" y="38"/>
                        </a:lnTo>
                        <a:lnTo>
                          <a:pt x="31" y="31"/>
                        </a:lnTo>
                        <a:lnTo>
                          <a:pt x="27" y="23"/>
                        </a:lnTo>
                        <a:lnTo>
                          <a:pt x="23" y="16"/>
                        </a:lnTo>
                        <a:lnTo>
                          <a:pt x="17" y="9"/>
                        </a:lnTo>
                        <a:lnTo>
                          <a:pt x="9" y="4"/>
                        </a:lnTo>
                        <a:lnTo>
                          <a:pt x="0" y="0"/>
                        </a:lnTo>
                        <a:lnTo>
                          <a:pt x="6" y="12"/>
                        </a:lnTo>
                        <a:lnTo>
                          <a:pt x="14" y="28"/>
                        </a:lnTo>
                        <a:lnTo>
                          <a:pt x="23" y="42"/>
                        </a:lnTo>
                        <a:lnTo>
                          <a:pt x="29"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40" name="Freeform 52">
                    <a:extLst>
                      <a:ext uri="{FF2B5EF4-FFF2-40B4-BE49-F238E27FC236}">
                        <a16:creationId xmlns:a16="http://schemas.microsoft.com/office/drawing/2014/main" id="{0178E62C-1674-454E-9C4F-EC3F58B672A0}"/>
                      </a:ext>
                    </a:extLst>
                  </p:cNvPr>
                  <p:cNvSpPr>
                    <a:spLocks/>
                  </p:cNvSpPr>
                  <p:nvPr/>
                </p:nvSpPr>
                <p:spPr bwMode="auto">
                  <a:xfrm>
                    <a:off x="526" y="79"/>
                    <a:ext cx="13" cy="17"/>
                  </a:xfrm>
                  <a:custGeom>
                    <a:avLst/>
                    <a:gdLst>
                      <a:gd name="T0" fmla="*/ 12 w 25"/>
                      <a:gd name="T1" fmla="*/ 17 h 35"/>
                      <a:gd name="T2" fmla="*/ 13 w 25"/>
                      <a:gd name="T3" fmla="*/ 14 h 35"/>
                      <a:gd name="T4" fmla="*/ 10 w 25"/>
                      <a:gd name="T5" fmla="*/ 7 h 35"/>
                      <a:gd name="T6" fmla="*/ 5 w 25"/>
                      <a:gd name="T7" fmla="*/ 2 h 35"/>
                      <a:gd name="T8" fmla="*/ 0 w 25"/>
                      <a:gd name="T9" fmla="*/ 0 h 35"/>
                      <a:gd name="T10" fmla="*/ 2 w 25"/>
                      <a:gd name="T11" fmla="*/ 4 h 35"/>
                      <a:gd name="T12" fmla="*/ 5 w 25"/>
                      <a:gd name="T13" fmla="*/ 10 h 35"/>
                      <a:gd name="T14" fmla="*/ 9 w 25"/>
                      <a:gd name="T15" fmla="*/ 15 h 35"/>
                      <a:gd name="T16" fmla="*/ 12 w 25"/>
                      <a:gd name="T17" fmla="*/ 1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5">
                        <a:moveTo>
                          <a:pt x="23" y="35"/>
                        </a:moveTo>
                        <a:lnTo>
                          <a:pt x="25" y="28"/>
                        </a:lnTo>
                        <a:lnTo>
                          <a:pt x="19" y="15"/>
                        </a:lnTo>
                        <a:lnTo>
                          <a:pt x="9" y="5"/>
                        </a:lnTo>
                        <a:lnTo>
                          <a:pt x="0" y="0"/>
                        </a:lnTo>
                        <a:lnTo>
                          <a:pt x="4" y="8"/>
                        </a:lnTo>
                        <a:lnTo>
                          <a:pt x="10" y="20"/>
                        </a:lnTo>
                        <a:lnTo>
                          <a:pt x="17" y="30"/>
                        </a:lnTo>
                        <a:lnTo>
                          <a:pt x="23"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41" name="Freeform 53">
                    <a:extLst>
                      <a:ext uri="{FF2B5EF4-FFF2-40B4-BE49-F238E27FC236}">
                        <a16:creationId xmlns:a16="http://schemas.microsoft.com/office/drawing/2014/main" id="{05265CED-1A59-4573-BBA4-6675BC8BCDA6}"/>
                      </a:ext>
                    </a:extLst>
                  </p:cNvPr>
                  <p:cNvSpPr>
                    <a:spLocks/>
                  </p:cNvSpPr>
                  <p:nvPr/>
                </p:nvSpPr>
                <p:spPr bwMode="auto">
                  <a:xfrm>
                    <a:off x="517" y="84"/>
                    <a:ext cx="9" cy="12"/>
                  </a:xfrm>
                  <a:custGeom>
                    <a:avLst/>
                    <a:gdLst>
                      <a:gd name="T0" fmla="*/ 9 w 18"/>
                      <a:gd name="T1" fmla="*/ 12 h 24"/>
                      <a:gd name="T2" fmla="*/ 9 w 18"/>
                      <a:gd name="T3" fmla="*/ 8 h 24"/>
                      <a:gd name="T4" fmla="*/ 8 w 18"/>
                      <a:gd name="T5" fmla="*/ 4 h 24"/>
                      <a:gd name="T6" fmla="*/ 5 w 18"/>
                      <a:gd name="T7" fmla="*/ 0 h 24"/>
                      <a:gd name="T8" fmla="*/ 0 w 18"/>
                      <a:gd name="T9" fmla="*/ 1 h 24"/>
                      <a:gd name="T10" fmla="*/ 4 w 18"/>
                      <a:gd name="T11" fmla="*/ 3 h 24"/>
                      <a:gd name="T12" fmla="*/ 5 w 18"/>
                      <a:gd name="T13" fmla="*/ 8 h 24"/>
                      <a:gd name="T14" fmla="*/ 7 w 18"/>
                      <a:gd name="T15" fmla="*/ 12 h 24"/>
                      <a:gd name="T16" fmla="*/ 9 w 18"/>
                      <a:gd name="T17" fmla="*/ 1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4">
                        <a:moveTo>
                          <a:pt x="17" y="23"/>
                        </a:moveTo>
                        <a:lnTo>
                          <a:pt x="18" y="16"/>
                        </a:lnTo>
                        <a:lnTo>
                          <a:pt x="15" y="7"/>
                        </a:lnTo>
                        <a:lnTo>
                          <a:pt x="9" y="0"/>
                        </a:lnTo>
                        <a:lnTo>
                          <a:pt x="0" y="1"/>
                        </a:lnTo>
                        <a:lnTo>
                          <a:pt x="7" y="6"/>
                        </a:lnTo>
                        <a:lnTo>
                          <a:pt x="10" y="15"/>
                        </a:lnTo>
                        <a:lnTo>
                          <a:pt x="14" y="24"/>
                        </a:lnTo>
                        <a:lnTo>
                          <a:pt x="17"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42" name="Freeform 54">
                    <a:extLst>
                      <a:ext uri="{FF2B5EF4-FFF2-40B4-BE49-F238E27FC236}">
                        <a16:creationId xmlns:a16="http://schemas.microsoft.com/office/drawing/2014/main" id="{CFC22D2F-4782-4913-AB6C-CAE937DAE63E}"/>
                      </a:ext>
                    </a:extLst>
                  </p:cNvPr>
                  <p:cNvSpPr>
                    <a:spLocks/>
                  </p:cNvSpPr>
                  <p:nvPr/>
                </p:nvSpPr>
                <p:spPr bwMode="auto">
                  <a:xfrm>
                    <a:off x="610" y="56"/>
                    <a:ext cx="26" cy="22"/>
                  </a:xfrm>
                  <a:custGeom>
                    <a:avLst/>
                    <a:gdLst>
                      <a:gd name="T0" fmla="*/ 25 w 51"/>
                      <a:gd name="T1" fmla="*/ 22 h 45"/>
                      <a:gd name="T2" fmla="*/ 26 w 51"/>
                      <a:gd name="T3" fmla="*/ 20 h 45"/>
                      <a:gd name="T4" fmla="*/ 25 w 51"/>
                      <a:gd name="T5" fmla="*/ 18 h 45"/>
                      <a:gd name="T6" fmla="*/ 23 w 51"/>
                      <a:gd name="T7" fmla="*/ 15 h 45"/>
                      <a:gd name="T8" fmla="*/ 20 w 51"/>
                      <a:gd name="T9" fmla="*/ 11 h 45"/>
                      <a:gd name="T10" fmla="*/ 16 w 51"/>
                      <a:gd name="T11" fmla="*/ 7 h 45"/>
                      <a:gd name="T12" fmla="*/ 11 w 51"/>
                      <a:gd name="T13" fmla="*/ 4 h 45"/>
                      <a:gd name="T14" fmla="*/ 5 w 51"/>
                      <a:gd name="T15" fmla="*/ 1 h 45"/>
                      <a:gd name="T16" fmla="*/ 0 w 51"/>
                      <a:gd name="T17" fmla="*/ 0 h 45"/>
                      <a:gd name="T18" fmla="*/ 2 w 51"/>
                      <a:gd name="T19" fmla="*/ 1 h 45"/>
                      <a:gd name="T20" fmla="*/ 5 w 51"/>
                      <a:gd name="T21" fmla="*/ 4 h 45"/>
                      <a:gd name="T22" fmla="*/ 9 w 51"/>
                      <a:gd name="T23" fmla="*/ 8 h 45"/>
                      <a:gd name="T24" fmla="*/ 13 w 51"/>
                      <a:gd name="T25" fmla="*/ 12 h 45"/>
                      <a:gd name="T26" fmla="*/ 17 w 51"/>
                      <a:gd name="T27" fmla="*/ 16 h 45"/>
                      <a:gd name="T28" fmla="*/ 20 w 51"/>
                      <a:gd name="T29" fmla="*/ 20 h 45"/>
                      <a:gd name="T30" fmla="*/ 23 w 51"/>
                      <a:gd name="T31" fmla="*/ 22 h 45"/>
                      <a:gd name="T32" fmla="*/ 25 w 51"/>
                      <a:gd name="T33" fmla="*/ 2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0" y="45"/>
                        </a:moveTo>
                        <a:lnTo>
                          <a:pt x="51" y="41"/>
                        </a:lnTo>
                        <a:lnTo>
                          <a:pt x="50" y="37"/>
                        </a:lnTo>
                        <a:lnTo>
                          <a:pt x="46" y="30"/>
                        </a:lnTo>
                        <a:lnTo>
                          <a:pt x="39" y="22"/>
                        </a:lnTo>
                        <a:lnTo>
                          <a:pt x="31" y="15"/>
                        </a:lnTo>
                        <a:lnTo>
                          <a:pt x="21" y="8"/>
                        </a:lnTo>
                        <a:lnTo>
                          <a:pt x="10" y="2"/>
                        </a:lnTo>
                        <a:lnTo>
                          <a:pt x="0" y="0"/>
                        </a:lnTo>
                        <a:lnTo>
                          <a:pt x="4" y="3"/>
                        </a:lnTo>
                        <a:lnTo>
                          <a:pt x="10" y="9"/>
                        </a:lnTo>
                        <a:lnTo>
                          <a:pt x="17" y="17"/>
                        </a:lnTo>
                        <a:lnTo>
                          <a:pt x="25" y="25"/>
                        </a:lnTo>
                        <a:lnTo>
                          <a:pt x="33" y="33"/>
                        </a:lnTo>
                        <a:lnTo>
                          <a:pt x="40" y="40"/>
                        </a:lnTo>
                        <a:lnTo>
                          <a:pt x="46" y="45"/>
                        </a:lnTo>
                        <a:lnTo>
                          <a:pt x="5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43" name="Freeform 55">
                    <a:extLst>
                      <a:ext uri="{FF2B5EF4-FFF2-40B4-BE49-F238E27FC236}">
                        <a16:creationId xmlns:a16="http://schemas.microsoft.com/office/drawing/2014/main" id="{12E4E41B-8CE8-47D9-8DE2-F284A059E24A}"/>
                      </a:ext>
                    </a:extLst>
                  </p:cNvPr>
                  <p:cNvSpPr>
                    <a:spLocks/>
                  </p:cNvSpPr>
                  <p:nvPr/>
                </p:nvSpPr>
                <p:spPr bwMode="auto">
                  <a:xfrm>
                    <a:off x="637" y="55"/>
                    <a:ext cx="20" cy="18"/>
                  </a:xfrm>
                  <a:custGeom>
                    <a:avLst/>
                    <a:gdLst>
                      <a:gd name="T0" fmla="*/ 20 w 40"/>
                      <a:gd name="T1" fmla="*/ 18 h 35"/>
                      <a:gd name="T2" fmla="*/ 20 w 40"/>
                      <a:gd name="T3" fmla="*/ 17 h 35"/>
                      <a:gd name="T4" fmla="*/ 20 w 40"/>
                      <a:gd name="T5" fmla="*/ 15 h 35"/>
                      <a:gd name="T6" fmla="*/ 19 w 40"/>
                      <a:gd name="T7" fmla="*/ 12 h 35"/>
                      <a:gd name="T8" fmla="*/ 17 w 40"/>
                      <a:gd name="T9" fmla="*/ 9 h 35"/>
                      <a:gd name="T10" fmla="*/ 13 w 40"/>
                      <a:gd name="T11" fmla="*/ 6 h 35"/>
                      <a:gd name="T12" fmla="*/ 10 w 40"/>
                      <a:gd name="T13" fmla="*/ 3 h 35"/>
                      <a:gd name="T14" fmla="*/ 5 w 40"/>
                      <a:gd name="T15" fmla="*/ 1 h 35"/>
                      <a:gd name="T16" fmla="*/ 0 w 40"/>
                      <a:gd name="T17" fmla="*/ 0 h 35"/>
                      <a:gd name="T18" fmla="*/ 2 w 40"/>
                      <a:gd name="T19" fmla="*/ 2 h 35"/>
                      <a:gd name="T20" fmla="*/ 5 w 40"/>
                      <a:gd name="T21" fmla="*/ 5 h 35"/>
                      <a:gd name="T22" fmla="*/ 8 w 40"/>
                      <a:gd name="T23" fmla="*/ 8 h 35"/>
                      <a:gd name="T24" fmla="*/ 11 w 40"/>
                      <a:gd name="T25" fmla="*/ 12 h 35"/>
                      <a:gd name="T26" fmla="*/ 14 w 40"/>
                      <a:gd name="T27" fmla="*/ 14 h 35"/>
                      <a:gd name="T28" fmla="*/ 16 w 40"/>
                      <a:gd name="T29" fmla="*/ 17 h 35"/>
                      <a:gd name="T30" fmla="*/ 19 w 40"/>
                      <a:gd name="T31" fmla="*/ 18 h 35"/>
                      <a:gd name="T32" fmla="*/ 20 w 40"/>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5">
                        <a:moveTo>
                          <a:pt x="39" y="35"/>
                        </a:moveTo>
                        <a:lnTo>
                          <a:pt x="40" y="33"/>
                        </a:lnTo>
                        <a:lnTo>
                          <a:pt x="40" y="30"/>
                        </a:lnTo>
                        <a:lnTo>
                          <a:pt x="37" y="24"/>
                        </a:lnTo>
                        <a:lnTo>
                          <a:pt x="33" y="18"/>
                        </a:lnTo>
                        <a:lnTo>
                          <a:pt x="26" y="12"/>
                        </a:lnTo>
                        <a:lnTo>
                          <a:pt x="19" y="6"/>
                        </a:lnTo>
                        <a:lnTo>
                          <a:pt x="10" y="2"/>
                        </a:lnTo>
                        <a:lnTo>
                          <a:pt x="0" y="0"/>
                        </a:lnTo>
                        <a:lnTo>
                          <a:pt x="4" y="4"/>
                        </a:lnTo>
                        <a:lnTo>
                          <a:pt x="10" y="10"/>
                        </a:lnTo>
                        <a:lnTo>
                          <a:pt x="16" y="16"/>
                        </a:lnTo>
                        <a:lnTo>
                          <a:pt x="22" y="23"/>
                        </a:lnTo>
                        <a:lnTo>
                          <a:pt x="27" y="28"/>
                        </a:lnTo>
                        <a:lnTo>
                          <a:pt x="32" y="33"/>
                        </a:lnTo>
                        <a:lnTo>
                          <a:pt x="37" y="35"/>
                        </a:lnTo>
                        <a:lnTo>
                          <a:pt x="39"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44" name="Freeform 56">
                    <a:extLst>
                      <a:ext uri="{FF2B5EF4-FFF2-40B4-BE49-F238E27FC236}">
                        <a16:creationId xmlns:a16="http://schemas.microsoft.com/office/drawing/2014/main" id="{65903222-6D3A-4EA4-86E4-A43EB25DC2D7}"/>
                      </a:ext>
                    </a:extLst>
                  </p:cNvPr>
                  <p:cNvSpPr>
                    <a:spLocks/>
                  </p:cNvSpPr>
                  <p:nvPr/>
                </p:nvSpPr>
                <p:spPr bwMode="auto">
                  <a:xfrm>
                    <a:off x="569" y="61"/>
                    <a:ext cx="23" cy="24"/>
                  </a:xfrm>
                  <a:custGeom>
                    <a:avLst/>
                    <a:gdLst>
                      <a:gd name="T0" fmla="*/ 22 w 45"/>
                      <a:gd name="T1" fmla="*/ 24 h 50"/>
                      <a:gd name="T2" fmla="*/ 23 w 45"/>
                      <a:gd name="T3" fmla="*/ 23 h 50"/>
                      <a:gd name="T4" fmla="*/ 22 w 45"/>
                      <a:gd name="T5" fmla="*/ 19 h 50"/>
                      <a:gd name="T6" fmla="*/ 19 w 45"/>
                      <a:gd name="T7" fmla="*/ 16 h 50"/>
                      <a:gd name="T8" fmla="*/ 16 w 45"/>
                      <a:gd name="T9" fmla="*/ 12 h 50"/>
                      <a:gd name="T10" fmla="*/ 12 w 45"/>
                      <a:gd name="T11" fmla="*/ 7 h 50"/>
                      <a:gd name="T12" fmla="*/ 8 w 45"/>
                      <a:gd name="T13" fmla="*/ 3 h 50"/>
                      <a:gd name="T14" fmla="*/ 4 w 45"/>
                      <a:gd name="T15" fmla="*/ 1 h 50"/>
                      <a:gd name="T16" fmla="*/ 0 w 45"/>
                      <a:gd name="T17" fmla="*/ 0 h 50"/>
                      <a:gd name="T18" fmla="*/ 2 w 45"/>
                      <a:gd name="T19" fmla="*/ 2 h 50"/>
                      <a:gd name="T20" fmla="*/ 4 w 45"/>
                      <a:gd name="T21" fmla="*/ 6 h 50"/>
                      <a:gd name="T22" fmla="*/ 7 w 45"/>
                      <a:gd name="T23" fmla="*/ 10 h 50"/>
                      <a:gd name="T24" fmla="*/ 11 w 45"/>
                      <a:gd name="T25" fmla="*/ 14 h 50"/>
                      <a:gd name="T26" fmla="*/ 13 w 45"/>
                      <a:gd name="T27" fmla="*/ 18 h 50"/>
                      <a:gd name="T28" fmla="*/ 17 w 45"/>
                      <a:gd name="T29" fmla="*/ 22 h 50"/>
                      <a:gd name="T30" fmla="*/ 20 w 45"/>
                      <a:gd name="T31" fmla="*/ 24 h 50"/>
                      <a:gd name="T32" fmla="*/ 22 w 45"/>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0">
                        <a:moveTo>
                          <a:pt x="44" y="50"/>
                        </a:moveTo>
                        <a:lnTo>
                          <a:pt x="45" y="47"/>
                        </a:lnTo>
                        <a:lnTo>
                          <a:pt x="43" y="40"/>
                        </a:lnTo>
                        <a:lnTo>
                          <a:pt x="38" y="33"/>
                        </a:lnTo>
                        <a:lnTo>
                          <a:pt x="31" y="24"/>
                        </a:lnTo>
                        <a:lnTo>
                          <a:pt x="24" y="15"/>
                        </a:lnTo>
                        <a:lnTo>
                          <a:pt x="16" y="7"/>
                        </a:lnTo>
                        <a:lnTo>
                          <a:pt x="7" y="2"/>
                        </a:lnTo>
                        <a:lnTo>
                          <a:pt x="0" y="0"/>
                        </a:lnTo>
                        <a:lnTo>
                          <a:pt x="3" y="5"/>
                        </a:lnTo>
                        <a:lnTo>
                          <a:pt x="8" y="12"/>
                        </a:lnTo>
                        <a:lnTo>
                          <a:pt x="14" y="21"/>
                        </a:lnTo>
                        <a:lnTo>
                          <a:pt x="21" y="30"/>
                        </a:lnTo>
                        <a:lnTo>
                          <a:pt x="26" y="38"/>
                        </a:lnTo>
                        <a:lnTo>
                          <a:pt x="33" y="45"/>
                        </a:lnTo>
                        <a:lnTo>
                          <a:pt x="39" y="50"/>
                        </a:lnTo>
                        <a:lnTo>
                          <a:pt x="44"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45" name="Freeform 57">
                    <a:extLst>
                      <a:ext uri="{FF2B5EF4-FFF2-40B4-BE49-F238E27FC236}">
                        <a16:creationId xmlns:a16="http://schemas.microsoft.com/office/drawing/2014/main" id="{DE5BB85A-E436-4EA1-9387-90ECFB0E1FF1}"/>
                      </a:ext>
                    </a:extLst>
                  </p:cNvPr>
                  <p:cNvSpPr>
                    <a:spLocks/>
                  </p:cNvSpPr>
                  <p:nvPr/>
                </p:nvSpPr>
                <p:spPr bwMode="auto">
                  <a:xfrm>
                    <a:off x="537" y="73"/>
                    <a:ext cx="17" cy="20"/>
                  </a:xfrm>
                  <a:custGeom>
                    <a:avLst/>
                    <a:gdLst>
                      <a:gd name="T0" fmla="*/ 16 w 34"/>
                      <a:gd name="T1" fmla="*/ 20 h 42"/>
                      <a:gd name="T2" fmla="*/ 17 w 34"/>
                      <a:gd name="T3" fmla="*/ 19 h 42"/>
                      <a:gd name="T4" fmla="*/ 17 w 34"/>
                      <a:gd name="T5" fmla="*/ 16 h 42"/>
                      <a:gd name="T6" fmla="*/ 15 w 34"/>
                      <a:gd name="T7" fmla="*/ 13 h 42"/>
                      <a:gd name="T8" fmla="*/ 12 w 34"/>
                      <a:gd name="T9" fmla="*/ 9 h 42"/>
                      <a:gd name="T10" fmla="*/ 9 w 34"/>
                      <a:gd name="T11" fmla="*/ 6 h 42"/>
                      <a:gd name="T12" fmla="*/ 6 w 34"/>
                      <a:gd name="T13" fmla="*/ 3 h 42"/>
                      <a:gd name="T14" fmla="*/ 3 w 34"/>
                      <a:gd name="T15" fmla="*/ 0 h 42"/>
                      <a:gd name="T16" fmla="*/ 0 w 34"/>
                      <a:gd name="T17" fmla="*/ 0 h 42"/>
                      <a:gd name="T18" fmla="*/ 3 w 34"/>
                      <a:gd name="T19" fmla="*/ 4 h 42"/>
                      <a:gd name="T20" fmla="*/ 7 w 34"/>
                      <a:gd name="T21" fmla="*/ 11 h 42"/>
                      <a:gd name="T22" fmla="*/ 12 w 34"/>
                      <a:gd name="T23" fmla="*/ 17 h 42"/>
                      <a:gd name="T24" fmla="*/ 16 w 34"/>
                      <a:gd name="T25" fmla="*/ 2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42">
                        <a:moveTo>
                          <a:pt x="32" y="42"/>
                        </a:moveTo>
                        <a:lnTo>
                          <a:pt x="34" y="39"/>
                        </a:lnTo>
                        <a:lnTo>
                          <a:pt x="33" y="34"/>
                        </a:lnTo>
                        <a:lnTo>
                          <a:pt x="29" y="27"/>
                        </a:lnTo>
                        <a:lnTo>
                          <a:pt x="24" y="19"/>
                        </a:lnTo>
                        <a:lnTo>
                          <a:pt x="18" y="12"/>
                        </a:lnTo>
                        <a:lnTo>
                          <a:pt x="12" y="6"/>
                        </a:lnTo>
                        <a:lnTo>
                          <a:pt x="5" y="1"/>
                        </a:lnTo>
                        <a:lnTo>
                          <a:pt x="0" y="0"/>
                        </a:lnTo>
                        <a:lnTo>
                          <a:pt x="6" y="9"/>
                        </a:lnTo>
                        <a:lnTo>
                          <a:pt x="14" y="23"/>
                        </a:lnTo>
                        <a:lnTo>
                          <a:pt x="24" y="36"/>
                        </a:lnTo>
                        <a:lnTo>
                          <a:pt x="3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46" name="Freeform 58">
                    <a:extLst>
                      <a:ext uri="{FF2B5EF4-FFF2-40B4-BE49-F238E27FC236}">
                        <a16:creationId xmlns:a16="http://schemas.microsoft.com/office/drawing/2014/main" id="{00E859BF-4F83-490B-9B01-AC8F1D65211E}"/>
                      </a:ext>
                    </a:extLst>
                  </p:cNvPr>
                  <p:cNvSpPr>
                    <a:spLocks/>
                  </p:cNvSpPr>
                  <p:nvPr/>
                </p:nvSpPr>
                <p:spPr bwMode="auto">
                  <a:xfrm>
                    <a:off x="647" y="53"/>
                    <a:ext cx="22" cy="3"/>
                  </a:xfrm>
                  <a:custGeom>
                    <a:avLst/>
                    <a:gdLst>
                      <a:gd name="T0" fmla="*/ 0 w 45"/>
                      <a:gd name="T1" fmla="*/ 3 h 7"/>
                      <a:gd name="T2" fmla="*/ 2 w 45"/>
                      <a:gd name="T3" fmla="*/ 3 h 7"/>
                      <a:gd name="T4" fmla="*/ 5 w 45"/>
                      <a:gd name="T5" fmla="*/ 2 h 7"/>
                      <a:gd name="T6" fmla="*/ 8 w 45"/>
                      <a:gd name="T7" fmla="*/ 2 h 7"/>
                      <a:gd name="T8" fmla="*/ 12 w 45"/>
                      <a:gd name="T9" fmla="*/ 1 h 7"/>
                      <a:gd name="T10" fmla="*/ 16 w 45"/>
                      <a:gd name="T11" fmla="*/ 0 h 7"/>
                      <a:gd name="T12" fmla="*/ 19 w 45"/>
                      <a:gd name="T13" fmla="*/ 0 h 7"/>
                      <a:gd name="T14" fmla="*/ 22 w 45"/>
                      <a:gd name="T15" fmla="*/ 0 h 7"/>
                      <a:gd name="T16" fmla="*/ 22 w 45"/>
                      <a:gd name="T17" fmla="*/ 1 h 7"/>
                      <a:gd name="T18" fmla="*/ 22 w 45"/>
                      <a:gd name="T19" fmla="*/ 2 h 7"/>
                      <a:gd name="T20" fmla="*/ 19 w 45"/>
                      <a:gd name="T21" fmla="*/ 3 h 7"/>
                      <a:gd name="T22" fmla="*/ 17 w 45"/>
                      <a:gd name="T23" fmla="*/ 3 h 7"/>
                      <a:gd name="T24" fmla="*/ 13 w 45"/>
                      <a:gd name="T25" fmla="*/ 3 h 7"/>
                      <a:gd name="T26" fmla="*/ 9 w 45"/>
                      <a:gd name="T27" fmla="*/ 3 h 7"/>
                      <a:gd name="T28" fmla="*/ 5 w 45"/>
                      <a:gd name="T29" fmla="*/ 3 h 7"/>
                      <a:gd name="T30" fmla="*/ 2 w 45"/>
                      <a:gd name="T31" fmla="*/ 3 h 7"/>
                      <a:gd name="T32" fmla="*/ 0 w 45"/>
                      <a:gd name="T33" fmla="*/ 3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
                        <a:moveTo>
                          <a:pt x="0" y="6"/>
                        </a:moveTo>
                        <a:lnTo>
                          <a:pt x="4" y="6"/>
                        </a:lnTo>
                        <a:lnTo>
                          <a:pt x="10" y="5"/>
                        </a:lnTo>
                        <a:lnTo>
                          <a:pt x="16" y="4"/>
                        </a:lnTo>
                        <a:lnTo>
                          <a:pt x="24" y="2"/>
                        </a:lnTo>
                        <a:lnTo>
                          <a:pt x="33" y="1"/>
                        </a:lnTo>
                        <a:lnTo>
                          <a:pt x="39" y="0"/>
                        </a:lnTo>
                        <a:lnTo>
                          <a:pt x="44" y="0"/>
                        </a:lnTo>
                        <a:lnTo>
                          <a:pt x="45" y="2"/>
                        </a:lnTo>
                        <a:lnTo>
                          <a:pt x="44" y="5"/>
                        </a:lnTo>
                        <a:lnTo>
                          <a:pt x="39" y="7"/>
                        </a:lnTo>
                        <a:lnTo>
                          <a:pt x="34" y="7"/>
                        </a:lnTo>
                        <a:lnTo>
                          <a:pt x="27" y="7"/>
                        </a:lnTo>
                        <a:lnTo>
                          <a:pt x="19" y="7"/>
                        </a:lnTo>
                        <a:lnTo>
                          <a:pt x="11" y="7"/>
                        </a:lnTo>
                        <a:lnTo>
                          <a:pt x="5"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47" name="Freeform 59">
                    <a:extLst>
                      <a:ext uri="{FF2B5EF4-FFF2-40B4-BE49-F238E27FC236}">
                        <a16:creationId xmlns:a16="http://schemas.microsoft.com/office/drawing/2014/main" id="{507C148E-BCA6-4A2B-B7F7-256269E7F203}"/>
                      </a:ext>
                    </a:extLst>
                  </p:cNvPr>
                  <p:cNvSpPr>
                    <a:spLocks/>
                  </p:cNvSpPr>
                  <p:nvPr/>
                </p:nvSpPr>
                <p:spPr bwMode="auto">
                  <a:xfrm>
                    <a:off x="621" y="28"/>
                    <a:ext cx="30" cy="27"/>
                  </a:xfrm>
                  <a:custGeom>
                    <a:avLst/>
                    <a:gdLst>
                      <a:gd name="T0" fmla="*/ 0 w 60"/>
                      <a:gd name="T1" fmla="*/ 27 h 55"/>
                      <a:gd name="T2" fmla="*/ 4 w 60"/>
                      <a:gd name="T3" fmla="*/ 25 h 55"/>
                      <a:gd name="T4" fmla="*/ 9 w 60"/>
                      <a:gd name="T5" fmla="*/ 22 h 55"/>
                      <a:gd name="T6" fmla="*/ 14 w 60"/>
                      <a:gd name="T7" fmla="*/ 18 h 55"/>
                      <a:gd name="T8" fmla="*/ 20 w 60"/>
                      <a:gd name="T9" fmla="*/ 13 h 55"/>
                      <a:gd name="T10" fmla="*/ 25 w 60"/>
                      <a:gd name="T11" fmla="*/ 9 h 55"/>
                      <a:gd name="T12" fmla="*/ 29 w 60"/>
                      <a:gd name="T13" fmla="*/ 5 h 55"/>
                      <a:gd name="T14" fmla="*/ 30 w 60"/>
                      <a:gd name="T15" fmla="*/ 2 h 55"/>
                      <a:gd name="T16" fmla="*/ 30 w 60"/>
                      <a:gd name="T17" fmla="*/ 0 h 55"/>
                      <a:gd name="T18" fmla="*/ 28 w 60"/>
                      <a:gd name="T19" fmla="*/ 0 h 55"/>
                      <a:gd name="T20" fmla="*/ 24 w 60"/>
                      <a:gd name="T21" fmla="*/ 2 h 55"/>
                      <a:gd name="T22" fmla="*/ 20 w 60"/>
                      <a:gd name="T23" fmla="*/ 6 h 55"/>
                      <a:gd name="T24" fmla="*/ 16 w 60"/>
                      <a:gd name="T25" fmla="*/ 11 h 55"/>
                      <a:gd name="T26" fmla="*/ 11 w 60"/>
                      <a:gd name="T27" fmla="*/ 16 h 55"/>
                      <a:gd name="T28" fmla="*/ 7 w 60"/>
                      <a:gd name="T29" fmla="*/ 21 h 55"/>
                      <a:gd name="T30" fmla="*/ 3 w 60"/>
                      <a:gd name="T31" fmla="*/ 25 h 55"/>
                      <a:gd name="T32" fmla="*/ 0 w 60"/>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5">
                        <a:moveTo>
                          <a:pt x="0" y="55"/>
                        </a:moveTo>
                        <a:lnTo>
                          <a:pt x="7" y="51"/>
                        </a:lnTo>
                        <a:lnTo>
                          <a:pt x="17" y="44"/>
                        </a:lnTo>
                        <a:lnTo>
                          <a:pt x="28" y="36"/>
                        </a:lnTo>
                        <a:lnTo>
                          <a:pt x="40" y="27"/>
                        </a:lnTo>
                        <a:lnTo>
                          <a:pt x="49" y="19"/>
                        </a:lnTo>
                        <a:lnTo>
                          <a:pt x="57" y="11"/>
                        </a:lnTo>
                        <a:lnTo>
                          <a:pt x="60" y="4"/>
                        </a:lnTo>
                        <a:lnTo>
                          <a:pt x="59" y="0"/>
                        </a:lnTo>
                        <a:lnTo>
                          <a:pt x="55" y="0"/>
                        </a:lnTo>
                        <a:lnTo>
                          <a:pt x="48" y="5"/>
                        </a:lnTo>
                        <a:lnTo>
                          <a:pt x="40" y="12"/>
                        </a:lnTo>
                        <a:lnTo>
                          <a:pt x="32" y="22"/>
                        </a:lnTo>
                        <a:lnTo>
                          <a:pt x="22" y="32"/>
                        </a:lnTo>
                        <a:lnTo>
                          <a:pt x="14" y="42"/>
                        </a:lnTo>
                        <a:lnTo>
                          <a:pt x="6"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48" name="Freeform 60">
                    <a:extLst>
                      <a:ext uri="{FF2B5EF4-FFF2-40B4-BE49-F238E27FC236}">
                        <a16:creationId xmlns:a16="http://schemas.microsoft.com/office/drawing/2014/main" id="{938F2CB8-D929-469A-B1E4-5B02A4A963FF}"/>
                      </a:ext>
                    </a:extLst>
                  </p:cNvPr>
                  <p:cNvSpPr>
                    <a:spLocks/>
                  </p:cNvSpPr>
                  <p:nvPr/>
                </p:nvSpPr>
                <p:spPr bwMode="auto">
                  <a:xfrm>
                    <a:off x="610" y="28"/>
                    <a:ext cx="27" cy="28"/>
                  </a:xfrm>
                  <a:custGeom>
                    <a:avLst/>
                    <a:gdLst>
                      <a:gd name="T0" fmla="*/ 0 w 54"/>
                      <a:gd name="T1" fmla="*/ 28 h 57"/>
                      <a:gd name="T2" fmla="*/ 4 w 54"/>
                      <a:gd name="T3" fmla="*/ 26 h 57"/>
                      <a:gd name="T4" fmla="*/ 8 w 54"/>
                      <a:gd name="T5" fmla="*/ 22 h 57"/>
                      <a:gd name="T6" fmla="*/ 13 w 54"/>
                      <a:gd name="T7" fmla="*/ 18 h 57"/>
                      <a:gd name="T8" fmla="*/ 18 w 54"/>
                      <a:gd name="T9" fmla="*/ 13 h 57"/>
                      <a:gd name="T10" fmla="*/ 23 w 54"/>
                      <a:gd name="T11" fmla="*/ 8 h 57"/>
                      <a:gd name="T12" fmla="*/ 26 w 54"/>
                      <a:gd name="T13" fmla="*/ 4 h 57"/>
                      <a:gd name="T14" fmla="*/ 27 w 54"/>
                      <a:gd name="T15" fmla="*/ 1 h 57"/>
                      <a:gd name="T16" fmla="*/ 27 w 54"/>
                      <a:gd name="T17" fmla="*/ 0 h 57"/>
                      <a:gd name="T18" fmla="*/ 24 w 54"/>
                      <a:gd name="T19" fmla="*/ 1 h 57"/>
                      <a:gd name="T20" fmla="*/ 20 w 54"/>
                      <a:gd name="T21" fmla="*/ 4 h 57"/>
                      <a:gd name="T22" fmla="*/ 17 w 54"/>
                      <a:gd name="T23" fmla="*/ 8 h 57"/>
                      <a:gd name="T24" fmla="*/ 13 w 54"/>
                      <a:gd name="T25" fmla="*/ 13 h 57"/>
                      <a:gd name="T26" fmla="*/ 9 w 54"/>
                      <a:gd name="T27" fmla="*/ 18 h 57"/>
                      <a:gd name="T28" fmla="*/ 5 w 54"/>
                      <a:gd name="T29" fmla="*/ 23 h 57"/>
                      <a:gd name="T30" fmla="*/ 2 w 54"/>
                      <a:gd name="T31" fmla="*/ 27 h 57"/>
                      <a:gd name="T32" fmla="*/ 0 w 54"/>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7">
                        <a:moveTo>
                          <a:pt x="0" y="57"/>
                        </a:moveTo>
                        <a:lnTo>
                          <a:pt x="7" y="52"/>
                        </a:lnTo>
                        <a:lnTo>
                          <a:pt x="16" y="44"/>
                        </a:lnTo>
                        <a:lnTo>
                          <a:pt x="25" y="36"/>
                        </a:lnTo>
                        <a:lnTo>
                          <a:pt x="35" y="26"/>
                        </a:lnTo>
                        <a:lnTo>
                          <a:pt x="45" y="17"/>
                        </a:lnTo>
                        <a:lnTo>
                          <a:pt x="51" y="9"/>
                        </a:lnTo>
                        <a:lnTo>
                          <a:pt x="54" y="3"/>
                        </a:lnTo>
                        <a:lnTo>
                          <a:pt x="53" y="0"/>
                        </a:lnTo>
                        <a:lnTo>
                          <a:pt x="47" y="3"/>
                        </a:lnTo>
                        <a:lnTo>
                          <a:pt x="40" y="9"/>
                        </a:lnTo>
                        <a:lnTo>
                          <a:pt x="33" y="17"/>
                        </a:lnTo>
                        <a:lnTo>
                          <a:pt x="25" y="27"/>
                        </a:lnTo>
                        <a:lnTo>
                          <a:pt x="17" y="36"/>
                        </a:lnTo>
                        <a:lnTo>
                          <a:pt x="10" y="47"/>
                        </a:lnTo>
                        <a:lnTo>
                          <a:pt x="4" y="54"/>
                        </a:lnTo>
                        <a:lnTo>
                          <a:pt x="0"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49" name="Freeform 61">
                    <a:extLst>
                      <a:ext uri="{FF2B5EF4-FFF2-40B4-BE49-F238E27FC236}">
                        <a16:creationId xmlns:a16="http://schemas.microsoft.com/office/drawing/2014/main" id="{26C3F0F9-EC9A-411E-B707-678D093ECEC6}"/>
                      </a:ext>
                    </a:extLst>
                  </p:cNvPr>
                  <p:cNvSpPr>
                    <a:spLocks/>
                  </p:cNvSpPr>
                  <p:nvPr/>
                </p:nvSpPr>
                <p:spPr bwMode="auto">
                  <a:xfrm>
                    <a:off x="597" y="28"/>
                    <a:ext cx="24" cy="30"/>
                  </a:xfrm>
                  <a:custGeom>
                    <a:avLst/>
                    <a:gdLst>
                      <a:gd name="T0" fmla="*/ 0 w 47"/>
                      <a:gd name="T1" fmla="*/ 30 h 60"/>
                      <a:gd name="T2" fmla="*/ 4 w 47"/>
                      <a:gd name="T3" fmla="*/ 28 h 60"/>
                      <a:gd name="T4" fmla="*/ 8 w 47"/>
                      <a:gd name="T5" fmla="*/ 23 h 60"/>
                      <a:gd name="T6" fmla="*/ 13 w 47"/>
                      <a:gd name="T7" fmla="*/ 18 h 60"/>
                      <a:gd name="T8" fmla="*/ 17 w 47"/>
                      <a:gd name="T9" fmla="*/ 14 h 60"/>
                      <a:gd name="T10" fmla="*/ 21 w 47"/>
                      <a:gd name="T11" fmla="*/ 8 h 60"/>
                      <a:gd name="T12" fmla="*/ 23 w 47"/>
                      <a:gd name="T13" fmla="*/ 4 h 60"/>
                      <a:gd name="T14" fmla="*/ 24 w 47"/>
                      <a:gd name="T15" fmla="*/ 2 h 60"/>
                      <a:gd name="T16" fmla="*/ 23 w 47"/>
                      <a:gd name="T17" fmla="*/ 0 h 60"/>
                      <a:gd name="T18" fmla="*/ 21 w 47"/>
                      <a:gd name="T19" fmla="*/ 2 h 60"/>
                      <a:gd name="T20" fmla="*/ 18 w 47"/>
                      <a:gd name="T21" fmla="*/ 4 h 60"/>
                      <a:gd name="T22" fmla="*/ 15 w 47"/>
                      <a:gd name="T23" fmla="*/ 8 h 60"/>
                      <a:gd name="T24" fmla="*/ 12 w 47"/>
                      <a:gd name="T25" fmla="*/ 14 h 60"/>
                      <a:gd name="T26" fmla="*/ 9 w 47"/>
                      <a:gd name="T27" fmla="*/ 19 h 60"/>
                      <a:gd name="T28" fmla="*/ 6 w 47"/>
                      <a:gd name="T29" fmla="*/ 24 h 60"/>
                      <a:gd name="T30" fmla="*/ 3 w 47"/>
                      <a:gd name="T31" fmla="*/ 28 h 60"/>
                      <a:gd name="T32" fmla="*/ 0 w 47"/>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0">
                        <a:moveTo>
                          <a:pt x="0" y="60"/>
                        </a:moveTo>
                        <a:lnTo>
                          <a:pt x="7" y="55"/>
                        </a:lnTo>
                        <a:lnTo>
                          <a:pt x="16" y="46"/>
                        </a:lnTo>
                        <a:lnTo>
                          <a:pt x="26" y="36"/>
                        </a:lnTo>
                        <a:lnTo>
                          <a:pt x="34" y="27"/>
                        </a:lnTo>
                        <a:lnTo>
                          <a:pt x="41" y="16"/>
                        </a:lnTo>
                        <a:lnTo>
                          <a:pt x="46" y="8"/>
                        </a:lnTo>
                        <a:lnTo>
                          <a:pt x="47" y="3"/>
                        </a:lnTo>
                        <a:lnTo>
                          <a:pt x="46" y="0"/>
                        </a:lnTo>
                        <a:lnTo>
                          <a:pt x="42" y="3"/>
                        </a:lnTo>
                        <a:lnTo>
                          <a:pt x="36" y="8"/>
                        </a:lnTo>
                        <a:lnTo>
                          <a:pt x="30" y="16"/>
                        </a:lnTo>
                        <a:lnTo>
                          <a:pt x="23" y="27"/>
                        </a:lnTo>
                        <a:lnTo>
                          <a:pt x="18" y="38"/>
                        </a:lnTo>
                        <a:lnTo>
                          <a:pt x="11" y="48"/>
                        </a:lnTo>
                        <a:lnTo>
                          <a:pt x="5" y="56"/>
                        </a:lnTo>
                        <a:lnTo>
                          <a:pt x="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50" name="Freeform 62">
                    <a:extLst>
                      <a:ext uri="{FF2B5EF4-FFF2-40B4-BE49-F238E27FC236}">
                        <a16:creationId xmlns:a16="http://schemas.microsoft.com/office/drawing/2014/main" id="{99DA38CA-8BDD-4A5C-A601-B15C037EA7E3}"/>
                      </a:ext>
                    </a:extLst>
                  </p:cNvPr>
                  <p:cNvSpPr>
                    <a:spLocks/>
                  </p:cNvSpPr>
                  <p:nvPr/>
                </p:nvSpPr>
                <p:spPr bwMode="auto">
                  <a:xfrm>
                    <a:off x="584" y="33"/>
                    <a:ext cx="18" cy="28"/>
                  </a:xfrm>
                  <a:custGeom>
                    <a:avLst/>
                    <a:gdLst>
                      <a:gd name="T0" fmla="*/ 0 w 36"/>
                      <a:gd name="T1" fmla="*/ 28 h 55"/>
                      <a:gd name="T2" fmla="*/ 3 w 36"/>
                      <a:gd name="T3" fmla="*/ 25 h 55"/>
                      <a:gd name="T4" fmla="*/ 7 w 36"/>
                      <a:gd name="T5" fmla="*/ 21 h 55"/>
                      <a:gd name="T6" fmla="*/ 10 w 36"/>
                      <a:gd name="T7" fmla="*/ 17 h 55"/>
                      <a:gd name="T8" fmla="*/ 13 w 36"/>
                      <a:gd name="T9" fmla="*/ 12 h 55"/>
                      <a:gd name="T10" fmla="*/ 16 w 36"/>
                      <a:gd name="T11" fmla="*/ 8 h 55"/>
                      <a:gd name="T12" fmla="*/ 18 w 36"/>
                      <a:gd name="T13" fmla="*/ 4 h 55"/>
                      <a:gd name="T14" fmla="*/ 18 w 36"/>
                      <a:gd name="T15" fmla="*/ 1 h 55"/>
                      <a:gd name="T16" fmla="*/ 16 w 36"/>
                      <a:gd name="T17" fmla="*/ 0 h 55"/>
                      <a:gd name="T18" fmla="*/ 11 w 36"/>
                      <a:gd name="T19" fmla="*/ 4 h 55"/>
                      <a:gd name="T20" fmla="*/ 8 w 36"/>
                      <a:gd name="T21" fmla="*/ 12 h 55"/>
                      <a:gd name="T22" fmla="*/ 4 w 36"/>
                      <a:gd name="T23" fmla="*/ 21 h 55"/>
                      <a:gd name="T24" fmla="*/ 0 w 36"/>
                      <a:gd name="T25" fmla="*/ 28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55">
                        <a:moveTo>
                          <a:pt x="0" y="55"/>
                        </a:moveTo>
                        <a:lnTo>
                          <a:pt x="6" y="50"/>
                        </a:lnTo>
                        <a:lnTo>
                          <a:pt x="13" y="42"/>
                        </a:lnTo>
                        <a:lnTo>
                          <a:pt x="19" y="33"/>
                        </a:lnTo>
                        <a:lnTo>
                          <a:pt x="26" y="24"/>
                        </a:lnTo>
                        <a:lnTo>
                          <a:pt x="32" y="15"/>
                        </a:lnTo>
                        <a:lnTo>
                          <a:pt x="36" y="7"/>
                        </a:lnTo>
                        <a:lnTo>
                          <a:pt x="36" y="2"/>
                        </a:lnTo>
                        <a:lnTo>
                          <a:pt x="32" y="0"/>
                        </a:lnTo>
                        <a:lnTo>
                          <a:pt x="22" y="8"/>
                        </a:lnTo>
                        <a:lnTo>
                          <a:pt x="15" y="24"/>
                        </a:lnTo>
                        <a:lnTo>
                          <a:pt x="7" y="42"/>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51" name="Freeform 63">
                    <a:extLst>
                      <a:ext uri="{FF2B5EF4-FFF2-40B4-BE49-F238E27FC236}">
                        <a16:creationId xmlns:a16="http://schemas.microsoft.com/office/drawing/2014/main" id="{6F5ACBD4-507A-4A9D-80A3-1C52741222C4}"/>
                      </a:ext>
                    </a:extLst>
                  </p:cNvPr>
                  <p:cNvSpPr>
                    <a:spLocks/>
                  </p:cNvSpPr>
                  <p:nvPr/>
                </p:nvSpPr>
                <p:spPr bwMode="auto">
                  <a:xfrm>
                    <a:off x="571" y="36"/>
                    <a:ext cx="16" cy="27"/>
                  </a:xfrm>
                  <a:custGeom>
                    <a:avLst/>
                    <a:gdLst>
                      <a:gd name="T0" fmla="*/ 0 w 33"/>
                      <a:gd name="T1" fmla="*/ 27 h 53"/>
                      <a:gd name="T2" fmla="*/ 2 w 33"/>
                      <a:gd name="T3" fmla="*/ 24 h 53"/>
                      <a:gd name="T4" fmla="*/ 5 w 33"/>
                      <a:gd name="T5" fmla="*/ 20 h 53"/>
                      <a:gd name="T6" fmla="*/ 8 w 33"/>
                      <a:gd name="T7" fmla="*/ 16 h 53"/>
                      <a:gd name="T8" fmla="*/ 11 w 33"/>
                      <a:gd name="T9" fmla="*/ 10 h 53"/>
                      <a:gd name="T10" fmla="*/ 14 w 33"/>
                      <a:gd name="T11" fmla="*/ 6 h 53"/>
                      <a:gd name="T12" fmla="*/ 15 w 33"/>
                      <a:gd name="T13" fmla="*/ 2 h 53"/>
                      <a:gd name="T14" fmla="*/ 16 w 33"/>
                      <a:gd name="T15" fmla="*/ 0 h 53"/>
                      <a:gd name="T16" fmla="*/ 14 w 33"/>
                      <a:gd name="T17" fmla="*/ 0 h 53"/>
                      <a:gd name="T18" fmla="*/ 9 w 33"/>
                      <a:gd name="T19" fmla="*/ 5 h 53"/>
                      <a:gd name="T20" fmla="*/ 5 w 33"/>
                      <a:gd name="T21" fmla="*/ 13 h 53"/>
                      <a:gd name="T22" fmla="*/ 2 w 33"/>
                      <a:gd name="T23" fmla="*/ 21 h 53"/>
                      <a:gd name="T24" fmla="*/ 0 w 33"/>
                      <a:gd name="T25" fmla="*/ 27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3">
                        <a:moveTo>
                          <a:pt x="0" y="53"/>
                        </a:moveTo>
                        <a:lnTo>
                          <a:pt x="5" y="48"/>
                        </a:lnTo>
                        <a:lnTo>
                          <a:pt x="11" y="40"/>
                        </a:lnTo>
                        <a:lnTo>
                          <a:pt x="16" y="31"/>
                        </a:lnTo>
                        <a:lnTo>
                          <a:pt x="23" y="20"/>
                        </a:lnTo>
                        <a:lnTo>
                          <a:pt x="28" y="12"/>
                        </a:lnTo>
                        <a:lnTo>
                          <a:pt x="31" y="4"/>
                        </a:lnTo>
                        <a:lnTo>
                          <a:pt x="33" y="0"/>
                        </a:lnTo>
                        <a:lnTo>
                          <a:pt x="29" y="0"/>
                        </a:lnTo>
                        <a:lnTo>
                          <a:pt x="19" y="9"/>
                        </a:lnTo>
                        <a:lnTo>
                          <a:pt x="11" y="25"/>
                        </a:lnTo>
                        <a:lnTo>
                          <a:pt x="5" y="42"/>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52" name="Freeform 64">
                    <a:extLst>
                      <a:ext uri="{FF2B5EF4-FFF2-40B4-BE49-F238E27FC236}">
                        <a16:creationId xmlns:a16="http://schemas.microsoft.com/office/drawing/2014/main" id="{FBE73ED4-DF63-474F-A5B8-AB05A927ACC0}"/>
                      </a:ext>
                    </a:extLst>
                  </p:cNvPr>
                  <p:cNvSpPr>
                    <a:spLocks/>
                  </p:cNvSpPr>
                  <p:nvPr/>
                </p:nvSpPr>
                <p:spPr bwMode="auto">
                  <a:xfrm>
                    <a:off x="557" y="43"/>
                    <a:ext cx="8" cy="23"/>
                  </a:xfrm>
                  <a:custGeom>
                    <a:avLst/>
                    <a:gdLst>
                      <a:gd name="T0" fmla="*/ 0 w 16"/>
                      <a:gd name="T1" fmla="*/ 23 h 47"/>
                      <a:gd name="T2" fmla="*/ 4 w 16"/>
                      <a:gd name="T3" fmla="*/ 17 h 47"/>
                      <a:gd name="T4" fmla="*/ 7 w 16"/>
                      <a:gd name="T5" fmla="*/ 9 h 47"/>
                      <a:gd name="T6" fmla="*/ 8 w 16"/>
                      <a:gd name="T7" fmla="*/ 2 h 47"/>
                      <a:gd name="T8" fmla="*/ 5 w 16"/>
                      <a:gd name="T9" fmla="*/ 0 h 47"/>
                      <a:gd name="T10" fmla="*/ 2 w 16"/>
                      <a:gd name="T11" fmla="*/ 3 h 47"/>
                      <a:gd name="T12" fmla="*/ 1 w 16"/>
                      <a:gd name="T13" fmla="*/ 10 h 47"/>
                      <a:gd name="T14" fmla="*/ 1 w 16"/>
                      <a:gd name="T15" fmla="*/ 17 h 47"/>
                      <a:gd name="T16" fmla="*/ 0 w 16"/>
                      <a:gd name="T17" fmla="*/ 23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47"/>
                        </a:moveTo>
                        <a:lnTo>
                          <a:pt x="8" y="34"/>
                        </a:lnTo>
                        <a:lnTo>
                          <a:pt x="14" y="18"/>
                        </a:lnTo>
                        <a:lnTo>
                          <a:pt x="16" y="5"/>
                        </a:lnTo>
                        <a:lnTo>
                          <a:pt x="10" y="0"/>
                        </a:lnTo>
                        <a:lnTo>
                          <a:pt x="3" y="7"/>
                        </a:lnTo>
                        <a:lnTo>
                          <a:pt x="2" y="20"/>
                        </a:lnTo>
                        <a:lnTo>
                          <a:pt x="2" y="35"/>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53" name="Freeform 65">
                    <a:extLst>
                      <a:ext uri="{FF2B5EF4-FFF2-40B4-BE49-F238E27FC236}">
                        <a16:creationId xmlns:a16="http://schemas.microsoft.com/office/drawing/2014/main" id="{A0F2A983-5FC0-4472-BB9C-0412A403101C}"/>
                      </a:ext>
                    </a:extLst>
                  </p:cNvPr>
                  <p:cNvSpPr>
                    <a:spLocks/>
                  </p:cNvSpPr>
                  <p:nvPr/>
                </p:nvSpPr>
                <p:spPr bwMode="auto">
                  <a:xfrm>
                    <a:off x="546" y="50"/>
                    <a:ext cx="4" cy="20"/>
                  </a:xfrm>
                  <a:custGeom>
                    <a:avLst/>
                    <a:gdLst>
                      <a:gd name="T0" fmla="*/ 1 w 9"/>
                      <a:gd name="T1" fmla="*/ 20 h 41"/>
                      <a:gd name="T2" fmla="*/ 3 w 9"/>
                      <a:gd name="T3" fmla="*/ 15 h 41"/>
                      <a:gd name="T4" fmla="*/ 4 w 9"/>
                      <a:gd name="T5" fmla="*/ 8 h 41"/>
                      <a:gd name="T6" fmla="*/ 4 w 9"/>
                      <a:gd name="T7" fmla="*/ 2 h 41"/>
                      <a:gd name="T8" fmla="*/ 2 w 9"/>
                      <a:gd name="T9" fmla="*/ 0 h 41"/>
                      <a:gd name="T10" fmla="*/ 0 w 9"/>
                      <a:gd name="T11" fmla="*/ 3 h 41"/>
                      <a:gd name="T12" fmla="*/ 0 w 9"/>
                      <a:gd name="T13" fmla="*/ 8 h 41"/>
                      <a:gd name="T14" fmla="*/ 1 w 9"/>
                      <a:gd name="T15" fmla="*/ 14 h 41"/>
                      <a:gd name="T16" fmla="*/ 1 w 9"/>
                      <a:gd name="T17" fmla="*/ 2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1">
                        <a:moveTo>
                          <a:pt x="2" y="41"/>
                        </a:moveTo>
                        <a:lnTo>
                          <a:pt x="6" y="30"/>
                        </a:lnTo>
                        <a:lnTo>
                          <a:pt x="9" y="16"/>
                        </a:lnTo>
                        <a:lnTo>
                          <a:pt x="9" y="4"/>
                        </a:lnTo>
                        <a:lnTo>
                          <a:pt x="4" y="0"/>
                        </a:lnTo>
                        <a:lnTo>
                          <a:pt x="0" y="6"/>
                        </a:lnTo>
                        <a:lnTo>
                          <a:pt x="1" y="16"/>
                        </a:lnTo>
                        <a:lnTo>
                          <a:pt x="2" y="29"/>
                        </a:lnTo>
                        <a:lnTo>
                          <a:pt x="2"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54" name="Freeform 66">
                    <a:extLst>
                      <a:ext uri="{FF2B5EF4-FFF2-40B4-BE49-F238E27FC236}">
                        <a16:creationId xmlns:a16="http://schemas.microsoft.com/office/drawing/2014/main" id="{B334662B-FD44-404E-AAA2-96C098E1731F}"/>
                      </a:ext>
                    </a:extLst>
                  </p:cNvPr>
                  <p:cNvSpPr>
                    <a:spLocks/>
                  </p:cNvSpPr>
                  <p:nvPr/>
                </p:nvSpPr>
                <p:spPr bwMode="auto">
                  <a:xfrm>
                    <a:off x="534" y="54"/>
                    <a:ext cx="6" cy="19"/>
                  </a:xfrm>
                  <a:custGeom>
                    <a:avLst/>
                    <a:gdLst>
                      <a:gd name="T0" fmla="*/ 4 w 11"/>
                      <a:gd name="T1" fmla="*/ 19 h 39"/>
                      <a:gd name="T2" fmla="*/ 5 w 11"/>
                      <a:gd name="T3" fmla="*/ 15 h 39"/>
                      <a:gd name="T4" fmla="*/ 6 w 11"/>
                      <a:gd name="T5" fmla="*/ 9 h 39"/>
                      <a:gd name="T6" fmla="*/ 5 w 11"/>
                      <a:gd name="T7" fmla="*/ 2 h 39"/>
                      <a:gd name="T8" fmla="*/ 2 w 11"/>
                      <a:gd name="T9" fmla="*/ 0 h 39"/>
                      <a:gd name="T10" fmla="*/ 0 w 11"/>
                      <a:gd name="T11" fmla="*/ 2 h 39"/>
                      <a:gd name="T12" fmla="*/ 1 w 11"/>
                      <a:gd name="T13" fmla="*/ 7 h 39"/>
                      <a:gd name="T14" fmla="*/ 3 w 11"/>
                      <a:gd name="T15" fmla="*/ 13 h 39"/>
                      <a:gd name="T16" fmla="*/ 4 w 11"/>
                      <a:gd name="T17" fmla="*/ 19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39">
                        <a:moveTo>
                          <a:pt x="8" y="39"/>
                        </a:moveTo>
                        <a:lnTo>
                          <a:pt x="10" y="30"/>
                        </a:lnTo>
                        <a:lnTo>
                          <a:pt x="11" y="18"/>
                        </a:lnTo>
                        <a:lnTo>
                          <a:pt x="9" y="5"/>
                        </a:lnTo>
                        <a:lnTo>
                          <a:pt x="3" y="0"/>
                        </a:lnTo>
                        <a:lnTo>
                          <a:pt x="0" y="5"/>
                        </a:lnTo>
                        <a:lnTo>
                          <a:pt x="2" y="14"/>
                        </a:lnTo>
                        <a:lnTo>
                          <a:pt x="5" y="27"/>
                        </a:lnTo>
                        <a:lnTo>
                          <a:pt x="8"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55" name="Freeform 67">
                    <a:extLst>
                      <a:ext uri="{FF2B5EF4-FFF2-40B4-BE49-F238E27FC236}">
                        <a16:creationId xmlns:a16="http://schemas.microsoft.com/office/drawing/2014/main" id="{078B18D0-7407-4F80-840F-A37D5AB2509C}"/>
                      </a:ext>
                    </a:extLst>
                  </p:cNvPr>
                  <p:cNvSpPr>
                    <a:spLocks/>
                  </p:cNvSpPr>
                  <p:nvPr/>
                </p:nvSpPr>
                <p:spPr bwMode="auto">
                  <a:xfrm>
                    <a:off x="525" y="61"/>
                    <a:ext cx="5" cy="19"/>
                  </a:xfrm>
                  <a:custGeom>
                    <a:avLst/>
                    <a:gdLst>
                      <a:gd name="T0" fmla="*/ 0 w 12"/>
                      <a:gd name="T1" fmla="*/ 19 h 38"/>
                      <a:gd name="T2" fmla="*/ 3 w 12"/>
                      <a:gd name="T3" fmla="*/ 16 h 38"/>
                      <a:gd name="T4" fmla="*/ 5 w 12"/>
                      <a:gd name="T5" fmla="*/ 11 h 38"/>
                      <a:gd name="T6" fmla="*/ 5 w 12"/>
                      <a:gd name="T7" fmla="*/ 4 h 38"/>
                      <a:gd name="T8" fmla="*/ 3 w 12"/>
                      <a:gd name="T9" fmla="*/ 0 h 38"/>
                      <a:gd name="T10" fmla="*/ 0 w 12"/>
                      <a:gd name="T11" fmla="*/ 2 h 38"/>
                      <a:gd name="T12" fmla="*/ 0 w 12"/>
                      <a:gd name="T13" fmla="*/ 7 h 38"/>
                      <a:gd name="T14" fmla="*/ 0 w 12"/>
                      <a:gd name="T15" fmla="*/ 14 h 38"/>
                      <a:gd name="T16" fmla="*/ 0 w 12"/>
                      <a:gd name="T17" fmla="*/ 19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38">
                        <a:moveTo>
                          <a:pt x="1" y="38"/>
                        </a:moveTo>
                        <a:lnTo>
                          <a:pt x="7" y="32"/>
                        </a:lnTo>
                        <a:lnTo>
                          <a:pt x="12" y="21"/>
                        </a:lnTo>
                        <a:lnTo>
                          <a:pt x="12" y="8"/>
                        </a:lnTo>
                        <a:lnTo>
                          <a:pt x="6" y="0"/>
                        </a:lnTo>
                        <a:lnTo>
                          <a:pt x="0" y="4"/>
                        </a:lnTo>
                        <a:lnTo>
                          <a:pt x="0" y="14"/>
                        </a:lnTo>
                        <a:lnTo>
                          <a:pt x="1" y="28"/>
                        </a:lnTo>
                        <a:lnTo>
                          <a:pt x="1"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56" name="Freeform 68">
                    <a:extLst>
                      <a:ext uri="{FF2B5EF4-FFF2-40B4-BE49-F238E27FC236}">
                        <a16:creationId xmlns:a16="http://schemas.microsoft.com/office/drawing/2014/main" id="{C9EBD038-4EA6-4693-B739-D8595AA9B87D}"/>
                      </a:ext>
                    </a:extLst>
                  </p:cNvPr>
                  <p:cNvSpPr>
                    <a:spLocks/>
                  </p:cNvSpPr>
                  <p:nvPr/>
                </p:nvSpPr>
                <p:spPr bwMode="auto">
                  <a:xfrm>
                    <a:off x="518" y="63"/>
                    <a:ext cx="5" cy="21"/>
                  </a:xfrm>
                  <a:custGeom>
                    <a:avLst/>
                    <a:gdLst>
                      <a:gd name="T0" fmla="*/ 2 w 11"/>
                      <a:gd name="T1" fmla="*/ 21 h 42"/>
                      <a:gd name="T2" fmla="*/ 3 w 11"/>
                      <a:gd name="T3" fmla="*/ 17 h 42"/>
                      <a:gd name="T4" fmla="*/ 5 w 11"/>
                      <a:gd name="T5" fmla="*/ 10 h 42"/>
                      <a:gd name="T6" fmla="*/ 5 w 11"/>
                      <a:gd name="T7" fmla="*/ 4 h 42"/>
                      <a:gd name="T8" fmla="*/ 3 w 11"/>
                      <a:gd name="T9" fmla="*/ 0 h 42"/>
                      <a:gd name="T10" fmla="*/ 0 w 11"/>
                      <a:gd name="T11" fmla="*/ 2 h 42"/>
                      <a:gd name="T12" fmla="*/ 0 w 11"/>
                      <a:gd name="T13" fmla="*/ 8 h 42"/>
                      <a:gd name="T14" fmla="*/ 0 w 11"/>
                      <a:gd name="T15" fmla="*/ 16 h 42"/>
                      <a:gd name="T16" fmla="*/ 2 w 11"/>
                      <a:gd name="T17" fmla="*/ 21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2">
                        <a:moveTo>
                          <a:pt x="4" y="42"/>
                        </a:moveTo>
                        <a:lnTo>
                          <a:pt x="7" y="33"/>
                        </a:lnTo>
                        <a:lnTo>
                          <a:pt x="11" y="20"/>
                        </a:lnTo>
                        <a:lnTo>
                          <a:pt x="11" y="8"/>
                        </a:lnTo>
                        <a:lnTo>
                          <a:pt x="6" y="0"/>
                        </a:lnTo>
                        <a:lnTo>
                          <a:pt x="0" y="3"/>
                        </a:lnTo>
                        <a:lnTo>
                          <a:pt x="0" y="16"/>
                        </a:lnTo>
                        <a:lnTo>
                          <a:pt x="1" y="32"/>
                        </a:lnTo>
                        <a:lnTo>
                          <a:pt x="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57" name="Freeform 69">
                    <a:extLst>
                      <a:ext uri="{FF2B5EF4-FFF2-40B4-BE49-F238E27FC236}">
                        <a16:creationId xmlns:a16="http://schemas.microsoft.com/office/drawing/2014/main" id="{86E81909-235F-496E-83D9-B469499CEE31}"/>
                      </a:ext>
                    </a:extLst>
                  </p:cNvPr>
                  <p:cNvSpPr>
                    <a:spLocks/>
                  </p:cNvSpPr>
                  <p:nvPr/>
                </p:nvSpPr>
                <p:spPr bwMode="auto">
                  <a:xfrm>
                    <a:off x="633" y="33"/>
                    <a:ext cx="31" cy="22"/>
                  </a:xfrm>
                  <a:custGeom>
                    <a:avLst/>
                    <a:gdLst>
                      <a:gd name="T0" fmla="*/ 30 w 62"/>
                      <a:gd name="T1" fmla="*/ 0 h 45"/>
                      <a:gd name="T2" fmla="*/ 28 w 62"/>
                      <a:gd name="T3" fmla="*/ 0 h 45"/>
                      <a:gd name="T4" fmla="*/ 26 w 62"/>
                      <a:gd name="T5" fmla="*/ 2 h 45"/>
                      <a:gd name="T6" fmla="*/ 22 w 62"/>
                      <a:gd name="T7" fmla="*/ 6 h 45"/>
                      <a:gd name="T8" fmla="*/ 18 w 62"/>
                      <a:gd name="T9" fmla="*/ 10 h 45"/>
                      <a:gd name="T10" fmla="*/ 13 w 62"/>
                      <a:gd name="T11" fmla="*/ 14 h 45"/>
                      <a:gd name="T12" fmla="*/ 9 w 62"/>
                      <a:gd name="T13" fmla="*/ 17 h 45"/>
                      <a:gd name="T14" fmla="*/ 4 w 62"/>
                      <a:gd name="T15" fmla="*/ 20 h 45"/>
                      <a:gd name="T16" fmla="*/ 0 w 62"/>
                      <a:gd name="T17" fmla="*/ 22 h 45"/>
                      <a:gd name="T18" fmla="*/ 5 w 62"/>
                      <a:gd name="T19" fmla="*/ 20 h 45"/>
                      <a:gd name="T20" fmla="*/ 11 w 62"/>
                      <a:gd name="T21" fmla="*/ 17 h 45"/>
                      <a:gd name="T22" fmla="*/ 17 w 62"/>
                      <a:gd name="T23" fmla="*/ 15 h 45"/>
                      <a:gd name="T24" fmla="*/ 22 w 62"/>
                      <a:gd name="T25" fmla="*/ 11 h 45"/>
                      <a:gd name="T26" fmla="*/ 27 w 62"/>
                      <a:gd name="T27" fmla="*/ 7 h 45"/>
                      <a:gd name="T28" fmla="*/ 30 w 62"/>
                      <a:gd name="T29" fmla="*/ 4 h 45"/>
                      <a:gd name="T30" fmla="*/ 31 w 62"/>
                      <a:gd name="T31" fmla="*/ 1 h 45"/>
                      <a:gd name="T32" fmla="*/ 30 w 62"/>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5">
                        <a:moveTo>
                          <a:pt x="60" y="0"/>
                        </a:moveTo>
                        <a:lnTo>
                          <a:pt x="56" y="1"/>
                        </a:lnTo>
                        <a:lnTo>
                          <a:pt x="51" y="5"/>
                        </a:lnTo>
                        <a:lnTo>
                          <a:pt x="43" y="12"/>
                        </a:lnTo>
                        <a:lnTo>
                          <a:pt x="35" y="20"/>
                        </a:lnTo>
                        <a:lnTo>
                          <a:pt x="26" y="29"/>
                        </a:lnTo>
                        <a:lnTo>
                          <a:pt x="17" y="35"/>
                        </a:lnTo>
                        <a:lnTo>
                          <a:pt x="8" y="41"/>
                        </a:lnTo>
                        <a:lnTo>
                          <a:pt x="0" y="45"/>
                        </a:lnTo>
                        <a:lnTo>
                          <a:pt x="10" y="41"/>
                        </a:lnTo>
                        <a:lnTo>
                          <a:pt x="22" y="35"/>
                        </a:lnTo>
                        <a:lnTo>
                          <a:pt x="33" y="30"/>
                        </a:lnTo>
                        <a:lnTo>
                          <a:pt x="43" y="22"/>
                        </a:lnTo>
                        <a:lnTo>
                          <a:pt x="53" y="15"/>
                        </a:lnTo>
                        <a:lnTo>
                          <a:pt x="60" y="8"/>
                        </a:lnTo>
                        <a:lnTo>
                          <a:pt x="62" y="3"/>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58" name="Freeform 70">
                    <a:extLst>
                      <a:ext uri="{FF2B5EF4-FFF2-40B4-BE49-F238E27FC236}">
                        <a16:creationId xmlns:a16="http://schemas.microsoft.com/office/drawing/2014/main" id="{04010CB1-8FA6-4B37-8A74-D36D3CDDC817}"/>
                      </a:ext>
                    </a:extLst>
                  </p:cNvPr>
                  <p:cNvSpPr>
                    <a:spLocks/>
                  </p:cNvSpPr>
                  <p:nvPr/>
                </p:nvSpPr>
                <p:spPr bwMode="auto">
                  <a:xfrm>
                    <a:off x="647" y="42"/>
                    <a:ext cx="23" cy="14"/>
                  </a:xfrm>
                  <a:custGeom>
                    <a:avLst/>
                    <a:gdLst>
                      <a:gd name="T0" fmla="*/ 0 w 46"/>
                      <a:gd name="T1" fmla="*/ 14 h 29"/>
                      <a:gd name="T2" fmla="*/ 3 w 46"/>
                      <a:gd name="T3" fmla="*/ 12 h 29"/>
                      <a:gd name="T4" fmla="*/ 7 w 46"/>
                      <a:gd name="T5" fmla="*/ 11 h 29"/>
                      <a:gd name="T6" fmla="*/ 11 w 46"/>
                      <a:gd name="T7" fmla="*/ 8 h 29"/>
                      <a:gd name="T8" fmla="*/ 15 w 46"/>
                      <a:gd name="T9" fmla="*/ 6 h 29"/>
                      <a:gd name="T10" fmla="*/ 19 w 46"/>
                      <a:gd name="T11" fmla="*/ 4 h 29"/>
                      <a:gd name="T12" fmla="*/ 22 w 46"/>
                      <a:gd name="T13" fmla="*/ 2 h 29"/>
                      <a:gd name="T14" fmla="*/ 23 w 46"/>
                      <a:gd name="T15" fmla="*/ 1 h 29"/>
                      <a:gd name="T16" fmla="*/ 23 w 46"/>
                      <a:gd name="T17" fmla="*/ 0 h 29"/>
                      <a:gd name="T18" fmla="*/ 22 w 46"/>
                      <a:gd name="T19" fmla="*/ 0 h 29"/>
                      <a:gd name="T20" fmla="*/ 19 w 46"/>
                      <a:gd name="T21" fmla="*/ 1 h 29"/>
                      <a:gd name="T22" fmla="*/ 16 w 46"/>
                      <a:gd name="T23" fmla="*/ 3 h 29"/>
                      <a:gd name="T24" fmla="*/ 12 w 46"/>
                      <a:gd name="T25" fmla="*/ 6 h 29"/>
                      <a:gd name="T26" fmla="*/ 8 w 46"/>
                      <a:gd name="T27" fmla="*/ 8 h 29"/>
                      <a:gd name="T28" fmla="*/ 5 w 46"/>
                      <a:gd name="T29" fmla="*/ 11 h 29"/>
                      <a:gd name="T30" fmla="*/ 2 w 46"/>
                      <a:gd name="T31" fmla="*/ 13 h 29"/>
                      <a:gd name="T32" fmla="*/ 0 w 46"/>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0" y="29"/>
                        </a:moveTo>
                        <a:lnTo>
                          <a:pt x="6" y="25"/>
                        </a:lnTo>
                        <a:lnTo>
                          <a:pt x="14" y="22"/>
                        </a:lnTo>
                        <a:lnTo>
                          <a:pt x="22" y="17"/>
                        </a:lnTo>
                        <a:lnTo>
                          <a:pt x="30" y="13"/>
                        </a:lnTo>
                        <a:lnTo>
                          <a:pt x="38" y="9"/>
                        </a:lnTo>
                        <a:lnTo>
                          <a:pt x="44" y="5"/>
                        </a:lnTo>
                        <a:lnTo>
                          <a:pt x="46" y="2"/>
                        </a:lnTo>
                        <a:lnTo>
                          <a:pt x="46" y="0"/>
                        </a:lnTo>
                        <a:lnTo>
                          <a:pt x="43" y="0"/>
                        </a:lnTo>
                        <a:lnTo>
                          <a:pt x="37" y="2"/>
                        </a:lnTo>
                        <a:lnTo>
                          <a:pt x="31" y="7"/>
                        </a:lnTo>
                        <a:lnTo>
                          <a:pt x="23" y="12"/>
                        </a:lnTo>
                        <a:lnTo>
                          <a:pt x="16" y="17"/>
                        </a:lnTo>
                        <a:lnTo>
                          <a:pt x="10" y="22"/>
                        </a:lnTo>
                        <a:lnTo>
                          <a:pt x="4" y="27"/>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59" name="Freeform 71">
                    <a:extLst>
                      <a:ext uri="{FF2B5EF4-FFF2-40B4-BE49-F238E27FC236}">
                        <a16:creationId xmlns:a16="http://schemas.microsoft.com/office/drawing/2014/main" id="{45B95B2D-3311-4477-8BAB-DDB0B09B7881}"/>
                      </a:ext>
                    </a:extLst>
                  </p:cNvPr>
                  <p:cNvSpPr>
                    <a:spLocks/>
                  </p:cNvSpPr>
                  <p:nvPr/>
                </p:nvSpPr>
                <p:spPr bwMode="auto">
                  <a:xfrm>
                    <a:off x="462" y="126"/>
                    <a:ext cx="127" cy="30"/>
                  </a:xfrm>
                  <a:custGeom>
                    <a:avLst/>
                    <a:gdLst>
                      <a:gd name="T0" fmla="*/ 1 w 254"/>
                      <a:gd name="T1" fmla="*/ 6 h 60"/>
                      <a:gd name="T2" fmla="*/ 0 w 254"/>
                      <a:gd name="T3" fmla="*/ 5 h 60"/>
                      <a:gd name="T4" fmla="*/ 1 w 254"/>
                      <a:gd name="T5" fmla="*/ 3 h 60"/>
                      <a:gd name="T6" fmla="*/ 1 w 254"/>
                      <a:gd name="T7" fmla="*/ 2 h 60"/>
                      <a:gd name="T8" fmla="*/ 1 w 254"/>
                      <a:gd name="T9" fmla="*/ 0 h 60"/>
                      <a:gd name="T10" fmla="*/ 9 w 254"/>
                      <a:gd name="T11" fmla="*/ 7 h 60"/>
                      <a:gd name="T12" fmla="*/ 17 w 254"/>
                      <a:gd name="T13" fmla="*/ 13 h 60"/>
                      <a:gd name="T14" fmla="*/ 26 w 254"/>
                      <a:gd name="T15" fmla="*/ 17 h 60"/>
                      <a:gd name="T16" fmla="*/ 35 w 254"/>
                      <a:gd name="T17" fmla="*/ 21 h 60"/>
                      <a:gd name="T18" fmla="*/ 43 w 254"/>
                      <a:gd name="T19" fmla="*/ 24 h 60"/>
                      <a:gd name="T20" fmla="*/ 52 w 254"/>
                      <a:gd name="T21" fmla="*/ 25 h 60"/>
                      <a:gd name="T22" fmla="*/ 61 w 254"/>
                      <a:gd name="T23" fmla="*/ 26 h 60"/>
                      <a:gd name="T24" fmla="*/ 69 w 254"/>
                      <a:gd name="T25" fmla="*/ 26 h 60"/>
                      <a:gd name="T26" fmla="*/ 77 w 254"/>
                      <a:gd name="T27" fmla="*/ 26 h 60"/>
                      <a:gd name="T28" fmla="*/ 86 w 254"/>
                      <a:gd name="T29" fmla="*/ 26 h 60"/>
                      <a:gd name="T30" fmla="*/ 94 w 254"/>
                      <a:gd name="T31" fmla="*/ 25 h 60"/>
                      <a:gd name="T32" fmla="*/ 101 w 254"/>
                      <a:gd name="T33" fmla="*/ 24 h 60"/>
                      <a:gd name="T34" fmla="*/ 108 w 254"/>
                      <a:gd name="T35" fmla="*/ 22 h 60"/>
                      <a:gd name="T36" fmla="*/ 115 w 254"/>
                      <a:gd name="T37" fmla="*/ 21 h 60"/>
                      <a:gd name="T38" fmla="*/ 122 w 254"/>
                      <a:gd name="T39" fmla="*/ 20 h 60"/>
                      <a:gd name="T40" fmla="*/ 127 w 254"/>
                      <a:gd name="T41" fmla="*/ 18 h 60"/>
                      <a:gd name="T42" fmla="*/ 123 w 254"/>
                      <a:gd name="T43" fmla="*/ 21 h 60"/>
                      <a:gd name="T44" fmla="*/ 118 w 254"/>
                      <a:gd name="T45" fmla="*/ 24 h 60"/>
                      <a:gd name="T46" fmla="*/ 111 w 254"/>
                      <a:gd name="T47" fmla="*/ 26 h 60"/>
                      <a:gd name="T48" fmla="*/ 104 w 254"/>
                      <a:gd name="T49" fmla="*/ 28 h 60"/>
                      <a:gd name="T50" fmla="*/ 95 w 254"/>
                      <a:gd name="T51" fmla="*/ 29 h 60"/>
                      <a:gd name="T52" fmla="*/ 86 w 254"/>
                      <a:gd name="T53" fmla="*/ 30 h 60"/>
                      <a:gd name="T54" fmla="*/ 76 w 254"/>
                      <a:gd name="T55" fmla="*/ 30 h 60"/>
                      <a:gd name="T56" fmla="*/ 66 w 254"/>
                      <a:gd name="T57" fmla="*/ 30 h 60"/>
                      <a:gd name="T58" fmla="*/ 56 w 254"/>
                      <a:gd name="T59" fmla="*/ 29 h 60"/>
                      <a:gd name="T60" fmla="*/ 47 w 254"/>
                      <a:gd name="T61" fmla="*/ 28 h 60"/>
                      <a:gd name="T62" fmla="*/ 37 w 254"/>
                      <a:gd name="T63" fmla="*/ 26 h 60"/>
                      <a:gd name="T64" fmla="*/ 28 w 254"/>
                      <a:gd name="T65" fmla="*/ 24 h 60"/>
                      <a:gd name="T66" fmla="*/ 20 w 254"/>
                      <a:gd name="T67" fmla="*/ 20 h 60"/>
                      <a:gd name="T68" fmla="*/ 12 w 254"/>
                      <a:gd name="T69" fmla="*/ 16 h 60"/>
                      <a:gd name="T70" fmla="*/ 6 w 254"/>
                      <a:gd name="T71" fmla="*/ 11 h 60"/>
                      <a:gd name="T72" fmla="*/ 1 w 254"/>
                      <a:gd name="T73" fmla="*/ 6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4" h="60">
                        <a:moveTo>
                          <a:pt x="1" y="11"/>
                        </a:moveTo>
                        <a:lnTo>
                          <a:pt x="0" y="9"/>
                        </a:lnTo>
                        <a:lnTo>
                          <a:pt x="1" y="6"/>
                        </a:lnTo>
                        <a:lnTo>
                          <a:pt x="2" y="4"/>
                        </a:lnTo>
                        <a:lnTo>
                          <a:pt x="2" y="0"/>
                        </a:lnTo>
                        <a:lnTo>
                          <a:pt x="18" y="14"/>
                        </a:lnTo>
                        <a:lnTo>
                          <a:pt x="34" y="25"/>
                        </a:lnTo>
                        <a:lnTo>
                          <a:pt x="51" y="34"/>
                        </a:lnTo>
                        <a:lnTo>
                          <a:pt x="69" y="41"/>
                        </a:lnTo>
                        <a:lnTo>
                          <a:pt x="86" y="47"/>
                        </a:lnTo>
                        <a:lnTo>
                          <a:pt x="103" y="50"/>
                        </a:lnTo>
                        <a:lnTo>
                          <a:pt x="121" y="51"/>
                        </a:lnTo>
                        <a:lnTo>
                          <a:pt x="138" y="52"/>
                        </a:lnTo>
                        <a:lnTo>
                          <a:pt x="154" y="52"/>
                        </a:lnTo>
                        <a:lnTo>
                          <a:pt x="171" y="51"/>
                        </a:lnTo>
                        <a:lnTo>
                          <a:pt x="187" y="49"/>
                        </a:lnTo>
                        <a:lnTo>
                          <a:pt x="202" y="47"/>
                        </a:lnTo>
                        <a:lnTo>
                          <a:pt x="216" y="44"/>
                        </a:lnTo>
                        <a:lnTo>
                          <a:pt x="230" y="42"/>
                        </a:lnTo>
                        <a:lnTo>
                          <a:pt x="243" y="39"/>
                        </a:lnTo>
                        <a:lnTo>
                          <a:pt x="254" y="36"/>
                        </a:lnTo>
                        <a:lnTo>
                          <a:pt x="246" y="42"/>
                        </a:lnTo>
                        <a:lnTo>
                          <a:pt x="236" y="47"/>
                        </a:lnTo>
                        <a:lnTo>
                          <a:pt x="222" y="51"/>
                        </a:lnTo>
                        <a:lnTo>
                          <a:pt x="207" y="55"/>
                        </a:lnTo>
                        <a:lnTo>
                          <a:pt x="190" y="58"/>
                        </a:lnTo>
                        <a:lnTo>
                          <a:pt x="171" y="59"/>
                        </a:lnTo>
                        <a:lnTo>
                          <a:pt x="152" y="60"/>
                        </a:lnTo>
                        <a:lnTo>
                          <a:pt x="132" y="59"/>
                        </a:lnTo>
                        <a:lnTo>
                          <a:pt x="112" y="58"/>
                        </a:lnTo>
                        <a:lnTo>
                          <a:pt x="93" y="56"/>
                        </a:lnTo>
                        <a:lnTo>
                          <a:pt x="73" y="52"/>
                        </a:lnTo>
                        <a:lnTo>
                          <a:pt x="55" y="47"/>
                        </a:lnTo>
                        <a:lnTo>
                          <a:pt x="39" y="40"/>
                        </a:lnTo>
                        <a:lnTo>
                          <a:pt x="24" y="32"/>
                        </a:lnTo>
                        <a:lnTo>
                          <a:pt x="11" y="22"/>
                        </a:lnTo>
                        <a:lnTo>
                          <a:pt x="1" y="1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60" name="Freeform 72">
                    <a:extLst>
                      <a:ext uri="{FF2B5EF4-FFF2-40B4-BE49-F238E27FC236}">
                        <a16:creationId xmlns:a16="http://schemas.microsoft.com/office/drawing/2014/main" id="{BCD6A1C1-8918-4D86-A1C2-8D8CBDE6135F}"/>
                      </a:ext>
                    </a:extLst>
                  </p:cNvPr>
                  <p:cNvSpPr>
                    <a:spLocks/>
                  </p:cNvSpPr>
                  <p:nvPr/>
                </p:nvSpPr>
                <p:spPr bwMode="auto">
                  <a:xfrm>
                    <a:off x="569" y="125"/>
                    <a:ext cx="15" cy="25"/>
                  </a:xfrm>
                  <a:custGeom>
                    <a:avLst/>
                    <a:gdLst>
                      <a:gd name="T0" fmla="*/ 0 w 31"/>
                      <a:gd name="T1" fmla="*/ 25 h 52"/>
                      <a:gd name="T2" fmla="*/ 3 w 31"/>
                      <a:gd name="T3" fmla="*/ 23 h 52"/>
                      <a:gd name="T4" fmla="*/ 6 w 31"/>
                      <a:gd name="T5" fmla="*/ 19 h 52"/>
                      <a:gd name="T6" fmla="*/ 9 w 31"/>
                      <a:gd name="T7" fmla="*/ 15 h 52"/>
                      <a:gd name="T8" fmla="*/ 12 w 31"/>
                      <a:gd name="T9" fmla="*/ 11 h 52"/>
                      <a:gd name="T10" fmla="*/ 13 w 31"/>
                      <a:gd name="T11" fmla="*/ 7 h 52"/>
                      <a:gd name="T12" fmla="*/ 15 w 31"/>
                      <a:gd name="T13" fmla="*/ 4 h 52"/>
                      <a:gd name="T14" fmla="*/ 15 w 31"/>
                      <a:gd name="T15" fmla="*/ 1 h 52"/>
                      <a:gd name="T16" fmla="*/ 15 w 31"/>
                      <a:gd name="T17" fmla="*/ 0 h 52"/>
                      <a:gd name="T18" fmla="*/ 12 w 31"/>
                      <a:gd name="T19" fmla="*/ 2 h 52"/>
                      <a:gd name="T20" fmla="*/ 9 w 31"/>
                      <a:gd name="T21" fmla="*/ 9 h 52"/>
                      <a:gd name="T22" fmla="*/ 5 w 31"/>
                      <a:gd name="T23" fmla="*/ 18 h 52"/>
                      <a:gd name="T24" fmla="*/ 0 w 31"/>
                      <a:gd name="T25" fmla="*/ 25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52">
                        <a:moveTo>
                          <a:pt x="0" y="52"/>
                        </a:moveTo>
                        <a:lnTo>
                          <a:pt x="6" y="47"/>
                        </a:lnTo>
                        <a:lnTo>
                          <a:pt x="12" y="40"/>
                        </a:lnTo>
                        <a:lnTo>
                          <a:pt x="18" y="32"/>
                        </a:lnTo>
                        <a:lnTo>
                          <a:pt x="24" y="23"/>
                        </a:lnTo>
                        <a:lnTo>
                          <a:pt x="27" y="15"/>
                        </a:lnTo>
                        <a:lnTo>
                          <a:pt x="30" y="8"/>
                        </a:lnTo>
                        <a:lnTo>
                          <a:pt x="31" y="2"/>
                        </a:lnTo>
                        <a:lnTo>
                          <a:pt x="30" y="0"/>
                        </a:lnTo>
                        <a:lnTo>
                          <a:pt x="24" y="5"/>
                        </a:lnTo>
                        <a:lnTo>
                          <a:pt x="18" y="18"/>
                        </a:lnTo>
                        <a:lnTo>
                          <a:pt x="10" y="37"/>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61" name="Freeform 73">
                    <a:extLst>
                      <a:ext uri="{FF2B5EF4-FFF2-40B4-BE49-F238E27FC236}">
                        <a16:creationId xmlns:a16="http://schemas.microsoft.com/office/drawing/2014/main" id="{95DAE684-6677-495F-9AE3-F6697A6DF180}"/>
                      </a:ext>
                    </a:extLst>
                  </p:cNvPr>
                  <p:cNvSpPr>
                    <a:spLocks/>
                  </p:cNvSpPr>
                  <p:nvPr/>
                </p:nvSpPr>
                <p:spPr bwMode="auto">
                  <a:xfrm>
                    <a:off x="557" y="121"/>
                    <a:ext cx="23" cy="32"/>
                  </a:xfrm>
                  <a:custGeom>
                    <a:avLst/>
                    <a:gdLst>
                      <a:gd name="T0" fmla="*/ 23 w 46"/>
                      <a:gd name="T1" fmla="*/ 0 h 64"/>
                      <a:gd name="T2" fmla="*/ 23 w 46"/>
                      <a:gd name="T3" fmla="*/ 2 h 64"/>
                      <a:gd name="T4" fmla="*/ 23 w 46"/>
                      <a:gd name="T5" fmla="*/ 5 h 64"/>
                      <a:gd name="T6" fmla="*/ 20 w 46"/>
                      <a:gd name="T7" fmla="*/ 10 h 64"/>
                      <a:gd name="T8" fmla="*/ 17 w 46"/>
                      <a:gd name="T9" fmla="*/ 15 h 64"/>
                      <a:gd name="T10" fmla="*/ 14 w 46"/>
                      <a:gd name="T11" fmla="*/ 20 h 64"/>
                      <a:gd name="T12" fmla="*/ 10 w 46"/>
                      <a:gd name="T13" fmla="*/ 25 h 64"/>
                      <a:gd name="T14" fmla="*/ 5 w 46"/>
                      <a:gd name="T15" fmla="*/ 29 h 64"/>
                      <a:gd name="T16" fmla="*/ 0 w 46"/>
                      <a:gd name="T17" fmla="*/ 32 h 64"/>
                      <a:gd name="T18" fmla="*/ 3 w 46"/>
                      <a:gd name="T19" fmla="*/ 29 h 64"/>
                      <a:gd name="T20" fmla="*/ 6 w 46"/>
                      <a:gd name="T21" fmla="*/ 24 h 64"/>
                      <a:gd name="T22" fmla="*/ 9 w 46"/>
                      <a:gd name="T23" fmla="*/ 19 h 64"/>
                      <a:gd name="T24" fmla="*/ 13 w 46"/>
                      <a:gd name="T25" fmla="*/ 13 h 64"/>
                      <a:gd name="T26" fmla="*/ 16 w 46"/>
                      <a:gd name="T27" fmla="*/ 8 h 64"/>
                      <a:gd name="T28" fmla="*/ 19 w 46"/>
                      <a:gd name="T29" fmla="*/ 4 h 64"/>
                      <a:gd name="T30" fmla="*/ 21 w 46"/>
                      <a:gd name="T31" fmla="*/ 1 h 64"/>
                      <a:gd name="T32" fmla="*/ 23 w 4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4">
                        <a:moveTo>
                          <a:pt x="46" y="0"/>
                        </a:moveTo>
                        <a:lnTo>
                          <a:pt x="46" y="4"/>
                        </a:lnTo>
                        <a:lnTo>
                          <a:pt x="45" y="9"/>
                        </a:lnTo>
                        <a:lnTo>
                          <a:pt x="40" y="19"/>
                        </a:lnTo>
                        <a:lnTo>
                          <a:pt x="34" y="29"/>
                        </a:lnTo>
                        <a:lnTo>
                          <a:pt x="27" y="40"/>
                        </a:lnTo>
                        <a:lnTo>
                          <a:pt x="19" y="50"/>
                        </a:lnTo>
                        <a:lnTo>
                          <a:pt x="9" y="58"/>
                        </a:lnTo>
                        <a:lnTo>
                          <a:pt x="0" y="64"/>
                        </a:lnTo>
                        <a:lnTo>
                          <a:pt x="5" y="57"/>
                        </a:lnTo>
                        <a:lnTo>
                          <a:pt x="11" y="47"/>
                        </a:lnTo>
                        <a:lnTo>
                          <a:pt x="18" y="37"/>
                        </a:lnTo>
                        <a:lnTo>
                          <a:pt x="25" y="25"/>
                        </a:lnTo>
                        <a:lnTo>
                          <a:pt x="32" y="15"/>
                        </a:lnTo>
                        <a:lnTo>
                          <a:pt x="38"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62" name="Freeform 74">
                    <a:extLst>
                      <a:ext uri="{FF2B5EF4-FFF2-40B4-BE49-F238E27FC236}">
                        <a16:creationId xmlns:a16="http://schemas.microsoft.com/office/drawing/2014/main" id="{A182CA37-9CC6-422F-B035-02B1A767A8D4}"/>
                      </a:ext>
                    </a:extLst>
                  </p:cNvPr>
                  <p:cNvSpPr>
                    <a:spLocks/>
                  </p:cNvSpPr>
                  <p:nvPr/>
                </p:nvSpPr>
                <p:spPr bwMode="auto">
                  <a:xfrm>
                    <a:off x="534" y="118"/>
                    <a:ext cx="30" cy="37"/>
                  </a:xfrm>
                  <a:custGeom>
                    <a:avLst/>
                    <a:gdLst>
                      <a:gd name="T0" fmla="*/ 29 w 59"/>
                      <a:gd name="T1" fmla="*/ 0 h 74"/>
                      <a:gd name="T2" fmla="*/ 30 w 59"/>
                      <a:gd name="T3" fmla="*/ 2 h 74"/>
                      <a:gd name="T4" fmla="*/ 28 w 59"/>
                      <a:gd name="T5" fmla="*/ 6 h 74"/>
                      <a:gd name="T6" fmla="*/ 25 w 59"/>
                      <a:gd name="T7" fmla="*/ 11 h 74"/>
                      <a:gd name="T8" fmla="*/ 21 w 59"/>
                      <a:gd name="T9" fmla="*/ 18 h 74"/>
                      <a:gd name="T10" fmla="*/ 16 w 59"/>
                      <a:gd name="T11" fmla="*/ 24 h 74"/>
                      <a:gd name="T12" fmla="*/ 10 w 59"/>
                      <a:gd name="T13" fmla="*/ 30 h 74"/>
                      <a:gd name="T14" fmla="*/ 5 w 59"/>
                      <a:gd name="T15" fmla="*/ 34 h 74"/>
                      <a:gd name="T16" fmla="*/ 0 w 59"/>
                      <a:gd name="T17" fmla="*/ 37 h 74"/>
                      <a:gd name="T18" fmla="*/ 2 w 59"/>
                      <a:gd name="T19" fmla="*/ 34 h 74"/>
                      <a:gd name="T20" fmla="*/ 6 w 59"/>
                      <a:gd name="T21" fmla="*/ 29 h 74"/>
                      <a:gd name="T22" fmla="*/ 10 w 59"/>
                      <a:gd name="T23" fmla="*/ 23 h 74"/>
                      <a:gd name="T24" fmla="*/ 15 w 59"/>
                      <a:gd name="T25" fmla="*/ 17 h 74"/>
                      <a:gd name="T26" fmla="*/ 20 w 59"/>
                      <a:gd name="T27" fmla="*/ 10 h 74"/>
                      <a:gd name="T28" fmla="*/ 24 w 59"/>
                      <a:gd name="T29" fmla="*/ 4 h 74"/>
                      <a:gd name="T30" fmla="*/ 27 w 59"/>
                      <a:gd name="T31" fmla="*/ 1 h 74"/>
                      <a:gd name="T32" fmla="*/ 29 w 59"/>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74">
                        <a:moveTo>
                          <a:pt x="58" y="0"/>
                        </a:moveTo>
                        <a:lnTo>
                          <a:pt x="59" y="4"/>
                        </a:lnTo>
                        <a:lnTo>
                          <a:pt x="56" y="12"/>
                        </a:lnTo>
                        <a:lnTo>
                          <a:pt x="50" y="22"/>
                        </a:lnTo>
                        <a:lnTo>
                          <a:pt x="41" y="35"/>
                        </a:lnTo>
                        <a:lnTo>
                          <a:pt x="32" y="48"/>
                        </a:lnTo>
                        <a:lnTo>
                          <a:pt x="20" y="59"/>
                        </a:lnTo>
                        <a:lnTo>
                          <a:pt x="10" y="68"/>
                        </a:lnTo>
                        <a:lnTo>
                          <a:pt x="0" y="74"/>
                        </a:lnTo>
                        <a:lnTo>
                          <a:pt x="4" y="68"/>
                        </a:lnTo>
                        <a:lnTo>
                          <a:pt x="11" y="58"/>
                        </a:lnTo>
                        <a:lnTo>
                          <a:pt x="19" y="46"/>
                        </a:lnTo>
                        <a:lnTo>
                          <a:pt x="30" y="33"/>
                        </a:lnTo>
                        <a:lnTo>
                          <a:pt x="39" y="20"/>
                        </a:lnTo>
                        <a:lnTo>
                          <a:pt x="47" y="8"/>
                        </a:lnTo>
                        <a:lnTo>
                          <a:pt x="54" y="1"/>
                        </a:lnTo>
                        <a:lnTo>
                          <a:pt x="5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63" name="Freeform 75">
                    <a:extLst>
                      <a:ext uri="{FF2B5EF4-FFF2-40B4-BE49-F238E27FC236}">
                        <a16:creationId xmlns:a16="http://schemas.microsoft.com/office/drawing/2014/main" id="{5F281F5D-E3AE-4A81-92ED-F69A3D4C07EA}"/>
                      </a:ext>
                    </a:extLst>
                  </p:cNvPr>
                  <p:cNvSpPr>
                    <a:spLocks/>
                  </p:cNvSpPr>
                  <p:nvPr/>
                </p:nvSpPr>
                <p:spPr bwMode="auto">
                  <a:xfrm>
                    <a:off x="511" y="114"/>
                    <a:ext cx="27" cy="40"/>
                  </a:xfrm>
                  <a:custGeom>
                    <a:avLst/>
                    <a:gdLst>
                      <a:gd name="T0" fmla="*/ 26 w 54"/>
                      <a:gd name="T1" fmla="*/ 0 h 81"/>
                      <a:gd name="T2" fmla="*/ 27 w 54"/>
                      <a:gd name="T3" fmla="*/ 2 h 81"/>
                      <a:gd name="T4" fmla="*/ 26 w 54"/>
                      <a:gd name="T5" fmla="*/ 7 h 81"/>
                      <a:gd name="T6" fmla="*/ 23 w 54"/>
                      <a:gd name="T7" fmla="*/ 12 h 81"/>
                      <a:gd name="T8" fmla="*/ 19 w 54"/>
                      <a:gd name="T9" fmla="*/ 19 h 81"/>
                      <a:gd name="T10" fmla="*/ 14 w 54"/>
                      <a:gd name="T11" fmla="*/ 26 h 81"/>
                      <a:gd name="T12" fmla="*/ 10 w 54"/>
                      <a:gd name="T13" fmla="*/ 33 h 81"/>
                      <a:gd name="T14" fmla="*/ 5 w 54"/>
                      <a:gd name="T15" fmla="*/ 37 h 81"/>
                      <a:gd name="T16" fmla="*/ 0 w 54"/>
                      <a:gd name="T17" fmla="*/ 40 h 81"/>
                      <a:gd name="T18" fmla="*/ 2 w 54"/>
                      <a:gd name="T19" fmla="*/ 37 h 81"/>
                      <a:gd name="T20" fmla="*/ 5 w 54"/>
                      <a:gd name="T21" fmla="*/ 32 h 81"/>
                      <a:gd name="T22" fmla="*/ 9 w 54"/>
                      <a:gd name="T23" fmla="*/ 25 h 81"/>
                      <a:gd name="T24" fmla="*/ 13 w 54"/>
                      <a:gd name="T25" fmla="*/ 18 h 81"/>
                      <a:gd name="T26" fmla="*/ 17 w 54"/>
                      <a:gd name="T27" fmla="*/ 11 h 81"/>
                      <a:gd name="T28" fmla="*/ 21 w 54"/>
                      <a:gd name="T29" fmla="*/ 5 h 81"/>
                      <a:gd name="T30" fmla="*/ 24 w 54"/>
                      <a:gd name="T31" fmla="*/ 1 h 81"/>
                      <a:gd name="T32" fmla="*/ 26 w 54"/>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81">
                        <a:moveTo>
                          <a:pt x="52" y="0"/>
                        </a:moveTo>
                        <a:lnTo>
                          <a:pt x="54" y="5"/>
                        </a:lnTo>
                        <a:lnTo>
                          <a:pt x="51" y="14"/>
                        </a:lnTo>
                        <a:lnTo>
                          <a:pt x="46" y="25"/>
                        </a:lnTo>
                        <a:lnTo>
                          <a:pt x="38" y="39"/>
                        </a:lnTo>
                        <a:lnTo>
                          <a:pt x="28" y="53"/>
                        </a:lnTo>
                        <a:lnTo>
                          <a:pt x="19" y="66"/>
                        </a:lnTo>
                        <a:lnTo>
                          <a:pt x="9" y="75"/>
                        </a:lnTo>
                        <a:lnTo>
                          <a:pt x="0" y="81"/>
                        </a:lnTo>
                        <a:lnTo>
                          <a:pt x="3" y="75"/>
                        </a:lnTo>
                        <a:lnTo>
                          <a:pt x="9" y="64"/>
                        </a:lnTo>
                        <a:lnTo>
                          <a:pt x="17" y="51"/>
                        </a:lnTo>
                        <a:lnTo>
                          <a:pt x="25" y="36"/>
                        </a:lnTo>
                        <a:lnTo>
                          <a:pt x="34" y="22"/>
                        </a:lnTo>
                        <a:lnTo>
                          <a:pt x="42" y="10"/>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64" name="Freeform 76">
                    <a:extLst>
                      <a:ext uri="{FF2B5EF4-FFF2-40B4-BE49-F238E27FC236}">
                        <a16:creationId xmlns:a16="http://schemas.microsoft.com/office/drawing/2014/main" id="{6B37443B-A5C5-4BDC-8BF0-56D9A89CF4C6}"/>
                      </a:ext>
                    </a:extLst>
                  </p:cNvPr>
                  <p:cNvSpPr>
                    <a:spLocks/>
                  </p:cNvSpPr>
                  <p:nvPr/>
                </p:nvSpPr>
                <p:spPr bwMode="auto">
                  <a:xfrm>
                    <a:off x="502" y="114"/>
                    <a:ext cx="23" cy="36"/>
                  </a:xfrm>
                  <a:custGeom>
                    <a:avLst/>
                    <a:gdLst>
                      <a:gd name="T0" fmla="*/ 23 w 46"/>
                      <a:gd name="T1" fmla="*/ 0 h 73"/>
                      <a:gd name="T2" fmla="*/ 23 w 46"/>
                      <a:gd name="T3" fmla="*/ 2 h 73"/>
                      <a:gd name="T4" fmla="*/ 22 w 46"/>
                      <a:gd name="T5" fmla="*/ 6 h 73"/>
                      <a:gd name="T6" fmla="*/ 19 w 46"/>
                      <a:gd name="T7" fmla="*/ 11 h 73"/>
                      <a:gd name="T8" fmla="*/ 16 w 46"/>
                      <a:gd name="T9" fmla="*/ 17 h 73"/>
                      <a:gd name="T10" fmla="*/ 12 w 46"/>
                      <a:gd name="T11" fmla="*/ 24 h 73"/>
                      <a:gd name="T12" fmla="*/ 8 w 46"/>
                      <a:gd name="T13" fmla="*/ 30 h 73"/>
                      <a:gd name="T14" fmla="*/ 4 w 46"/>
                      <a:gd name="T15" fmla="*/ 34 h 73"/>
                      <a:gd name="T16" fmla="*/ 0 w 46"/>
                      <a:gd name="T17" fmla="*/ 36 h 73"/>
                      <a:gd name="T18" fmla="*/ 2 w 46"/>
                      <a:gd name="T19" fmla="*/ 33 h 73"/>
                      <a:gd name="T20" fmla="*/ 5 w 46"/>
                      <a:gd name="T21" fmla="*/ 27 h 73"/>
                      <a:gd name="T22" fmla="*/ 8 w 46"/>
                      <a:gd name="T23" fmla="*/ 21 h 73"/>
                      <a:gd name="T24" fmla="*/ 11 w 46"/>
                      <a:gd name="T25" fmla="*/ 14 h 73"/>
                      <a:gd name="T26" fmla="*/ 15 w 46"/>
                      <a:gd name="T27" fmla="*/ 8 h 73"/>
                      <a:gd name="T28" fmla="*/ 18 w 46"/>
                      <a:gd name="T29" fmla="*/ 3 h 73"/>
                      <a:gd name="T30" fmla="*/ 21 w 46"/>
                      <a:gd name="T31" fmla="*/ 0 h 73"/>
                      <a:gd name="T32" fmla="*/ 23 w 46"/>
                      <a:gd name="T33" fmla="*/ 0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73">
                        <a:moveTo>
                          <a:pt x="46" y="0"/>
                        </a:moveTo>
                        <a:lnTo>
                          <a:pt x="46" y="4"/>
                        </a:lnTo>
                        <a:lnTo>
                          <a:pt x="44" y="12"/>
                        </a:lnTo>
                        <a:lnTo>
                          <a:pt x="38" y="22"/>
                        </a:lnTo>
                        <a:lnTo>
                          <a:pt x="32" y="35"/>
                        </a:lnTo>
                        <a:lnTo>
                          <a:pt x="24" y="49"/>
                        </a:lnTo>
                        <a:lnTo>
                          <a:pt x="15" y="60"/>
                        </a:lnTo>
                        <a:lnTo>
                          <a:pt x="7" y="68"/>
                        </a:lnTo>
                        <a:lnTo>
                          <a:pt x="0" y="73"/>
                        </a:lnTo>
                        <a:lnTo>
                          <a:pt x="4" y="66"/>
                        </a:lnTo>
                        <a:lnTo>
                          <a:pt x="9" y="55"/>
                        </a:lnTo>
                        <a:lnTo>
                          <a:pt x="15" y="43"/>
                        </a:lnTo>
                        <a:lnTo>
                          <a:pt x="22" y="29"/>
                        </a:lnTo>
                        <a:lnTo>
                          <a:pt x="29" y="17"/>
                        </a:lnTo>
                        <a:lnTo>
                          <a:pt x="36"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65" name="Freeform 77">
                    <a:extLst>
                      <a:ext uri="{FF2B5EF4-FFF2-40B4-BE49-F238E27FC236}">
                        <a16:creationId xmlns:a16="http://schemas.microsoft.com/office/drawing/2014/main" id="{E53050D7-29F2-4D67-9F83-FEFD7D91340F}"/>
                      </a:ext>
                    </a:extLst>
                  </p:cNvPr>
                  <p:cNvSpPr>
                    <a:spLocks/>
                  </p:cNvSpPr>
                  <p:nvPr/>
                </p:nvSpPr>
                <p:spPr bwMode="auto">
                  <a:xfrm>
                    <a:off x="483" y="115"/>
                    <a:ext cx="20" cy="31"/>
                  </a:xfrm>
                  <a:custGeom>
                    <a:avLst/>
                    <a:gdLst>
                      <a:gd name="T0" fmla="*/ 19 w 39"/>
                      <a:gd name="T1" fmla="*/ 0 h 61"/>
                      <a:gd name="T2" fmla="*/ 20 w 39"/>
                      <a:gd name="T3" fmla="*/ 2 h 61"/>
                      <a:gd name="T4" fmla="*/ 19 w 39"/>
                      <a:gd name="T5" fmla="*/ 5 h 61"/>
                      <a:gd name="T6" fmla="*/ 18 w 39"/>
                      <a:gd name="T7" fmla="*/ 10 h 61"/>
                      <a:gd name="T8" fmla="*/ 16 w 39"/>
                      <a:gd name="T9" fmla="*/ 14 h 61"/>
                      <a:gd name="T10" fmla="*/ 13 w 39"/>
                      <a:gd name="T11" fmla="*/ 20 h 61"/>
                      <a:gd name="T12" fmla="*/ 9 w 39"/>
                      <a:gd name="T13" fmla="*/ 24 h 61"/>
                      <a:gd name="T14" fmla="*/ 5 w 39"/>
                      <a:gd name="T15" fmla="*/ 28 h 61"/>
                      <a:gd name="T16" fmla="*/ 0 w 39"/>
                      <a:gd name="T17" fmla="*/ 31 h 61"/>
                      <a:gd name="T18" fmla="*/ 3 w 39"/>
                      <a:gd name="T19" fmla="*/ 28 h 61"/>
                      <a:gd name="T20" fmla="*/ 5 w 39"/>
                      <a:gd name="T21" fmla="*/ 23 h 61"/>
                      <a:gd name="T22" fmla="*/ 8 w 39"/>
                      <a:gd name="T23" fmla="*/ 18 h 61"/>
                      <a:gd name="T24" fmla="*/ 11 w 39"/>
                      <a:gd name="T25" fmla="*/ 13 h 61"/>
                      <a:gd name="T26" fmla="*/ 13 w 39"/>
                      <a:gd name="T27" fmla="*/ 8 h 61"/>
                      <a:gd name="T28" fmla="*/ 16 w 39"/>
                      <a:gd name="T29" fmla="*/ 3 h 61"/>
                      <a:gd name="T30" fmla="*/ 18 w 39"/>
                      <a:gd name="T31" fmla="*/ 1 h 61"/>
                      <a:gd name="T32" fmla="*/ 19 w 3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1">
                        <a:moveTo>
                          <a:pt x="38" y="0"/>
                        </a:moveTo>
                        <a:lnTo>
                          <a:pt x="39" y="3"/>
                        </a:lnTo>
                        <a:lnTo>
                          <a:pt x="38" y="10"/>
                        </a:lnTo>
                        <a:lnTo>
                          <a:pt x="36" y="19"/>
                        </a:lnTo>
                        <a:lnTo>
                          <a:pt x="31" y="28"/>
                        </a:lnTo>
                        <a:lnTo>
                          <a:pt x="26" y="39"/>
                        </a:lnTo>
                        <a:lnTo>
                          <a:pt x="18" y="48"/>
                        </a:lnTo>
                        <a:lnTo>
                          <a:pt x="9" y="56"/>
                        </a:lnTo>
                        <a:lnTo>
                          <a:pt x="0" y="61"/>
                        </a:lnTo>
                        <a:lnTo>
                          <a:pt x="5" y="55"/>
                        </a:lnTo>
                        <a:lnTo>
                          <a:pt x="9" y="46"/>
                        </a:lnTo>
                        <a:lnTo>
                          <a:pt x="15" y="35"/>
                        </a:lnTo>
                        <a:lnTo>
                          <a:pt x="21" y="25"/>
                        </a:lnTo>
                        <a:lnTo>
                          <a:pt x="26" y="15"/>
                        </a:lnTo>
                        <a:lnTo>
                          <a:pt x="31" y="6"/>
                        </a:lnTo>
                        <a:lnTo>
                          <a:pt x="35" y="1"/>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66" name="Freeform 78">
                    <a:extLst>
                      <a:ext uri="{FF2B5EF4-FFF2-40B4-BE49-F238E27FC236}">
                        <a16:creationId xmlns:a16="http://schemas.microsoft.com/office/drawing/2014/main" id="{263B8FB1-D30F-4774-939A-888F13CC9E7E}"/>
                      </a:ext>
                    </a:extLst>
                  </p:cNvPr>
                  <p:cNvSpPr>
                    <a:spLocks/>
                  </p:cNvSpPr>
                  <p:nvPr/>
                </p:nvSpPr>
                <p:spPr bwMode="auto">
                  <a:xfrm>
                    <a:off x="467" y="112"/>
                    <a:ext cx="5" cy="18"/>
                  </a:xfrm>
                  <a:custGeom>
                    <a:avLst/>
                    <a:gdLst>
                      <a:gd name="T0" fmla="*/ 3 w 10"/>
                      <a:gd name="T1" fmla="*/ 0 h 35"/>
                      <a:gd name="T2" fmla="*/ 5 w 10"/>
                      <a:gd name="T3" fmla="*/ 3 h 35"/>
                      <a:gd name="T4" fmla="*/ 5 w 10"/>
                      <a:gd name="T5" fmla="*/ 9 h 35"/>
                      <a:gd name="T6" fmla="*/ 4 w 10"/>
                      <a:gd name="T7" fmla="*/ 14 h 35"/>
                      <a:gd name="T8" fmla="*/ 0 w 10"/>
                      <a:gd name="T9" fmla="*/ 18 h 35"/>
                      <a:gd name="T10" fmla="*/ 2 w 10"/>
                      <a:gd name="T11" fmla="*/ 13 h 35"/>
                      <a:gd name="T12" fmla="*/ 2 w 10"/>
                      <a:gd name="T13" fmla="*/ 6 h 35"/>
                      <a:gd name="T14" fmla="*/ 1 w 10"/>
                      <a:gd name="T15" fmla="*/ 1 h 35"/>
                      <a:gd name="T16" fmla="*/ 3 w 10"/>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35">
                        <a:moveTo>
                          <a:pt x="6" y="0"/>
                        </a:moveTo>
                        <a:lnTo>
                          <a:pt x="9" y="5"/>
                        </a:lnTo>
                        <a:lnTo>
                          <a:pt x="10" y="17"/>
                        </a:lnTo>
                        <a:lnTo>
                          <a:pt x="7" y="28"/>
                        </a:lnTo>
                        <a:lnTo>
                          <a:pt x="0" y="35"/>
                        </a:lnTo>
                        <a:lnTo>
                          <a:pt x="3" y="25"/>
                        </a:lnTo>
                        <a:lnTo>
                          <a:pt x="3" y="12"/>
                        </a:lnTo>
                        <a:lnTo>
                          <a:pt x="2" y="2"/>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67" name="Freeform 79">
                    <a:extLst>
                      <a:ext uri="{FF2B5EF4-FFF2-40B4-BE49-F238E27FC236}">
                        <a16:creationId xmlns:a16="http://schemas.microsoft.com/office/drawing/2014/main" id="{1A3A53F6-9652-40CC-8D8F-91E9EB2DF4BF}"/>
                      </a:ext>
                    </a:extLst>
                  </p:cNvPr>
                  <p:cNvSpPr>
                    <a:spLocks/>
                  </p:cNvSpPr>
                  <p:nvPr/>
                </p:nvSpPr>
                <p:spPr bwMode="auto">
                  <a:xfrm>
                    <a:off x="544" y="120"/>
                    <a:ext cx="27" cy="34"/>
                  </a:xfrm>
                  <a:custGeom>
                    <a:avLst/>
                    <a:gdLst>
                      <a:gd name="T0" fmla="*/ 26 w 53"/>
                      <a:gd name="T1" fmla="*/ 0 h 68"/>
                      <a:gd name="T2" fmla="*/ 27 w 53"/>
                      <a:gd name="T3" fmla="*/ 2 h 68"/>
                      <a:gd name="T4" fmla="*/ 26 w 53"/>
                      <a:gd name="T5" fmla="*/ 6 h 68"/>
                      <a:gd name="T6" fmla="*/ 23 w 53"/>
                      <a:gd name="T7" fmla="*/ 11 h 68"/>
                      <a:gd name="T8" fmla="*/ 20 w 53"/>
                      <a:gd name="T9" fmla="*/ 16 h 68"/>
                      <a:gd name="T10" fmla="*/ 15 w 53"/>
                      <a:gd name="T11" fmla="*/ 22 h 68"/>
                      <a:gd name="T12" fmla="*/ 11 w 53"/>
                      <a:gd name="T13" fmla="*/ 27 h 68"/>
                      <a:gd name="T14" fmla="*/ 6 w 53"/>
                      <a:gd name="T15" fmla="*/ 31 h 68"/>
                      <a:gd name="T16" fmla="*/ 0 w 53"/>
                      <a:gd name="T17" fmla="*/ 34 h 68"/>
                      <a:gd name="T18" fmla="*/ 3 w 53"/>
                      <a:gd name="T19" fmla="*/ 31 h 68"/>
                      <a:gd name="T20" fmla="*/ 6 w 53"/>
                      <a:gd name="T21" fmla="*/ 27 h 68"/>
                      <a:gd name="T22" fmla="*/ 9 w 53"/>
                      <a:gd name="T23" fmla="*/ 21 h 68"/>
                      <a:gd name="T24" fmla="*/ 14 w 53"/>
                      <a:gd name="T25" fmla="*/ 15 h 68"/>
                      <a:gd name="T26" fmla="*/ 18 w 53"/>
                      <a:gd name="T27" fmla="*/ 9 h 68"/>
                      <a:gd name="T28" fmla="*/ 21 w 53"/>
                      <a:gd name="T29" fmla="*/ 4 h 68"/>
                      <a:gd name="T30" fmla="*/ 24 w 53"/>
                      <a:gd name="T31" fmla="*/ 1 h 68"/>
                      <a:gd name="T32" fmla="*/ 26 w 5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68">
                        <a:moveTo>
                          <a:pt x="52" y="0"/>
                        </a:moveTo>
                        <a:lnTo>
                          <a:pt x="53" y="3"/>
                        </a:lnTo>
                        <a:lnTo>
                          <a:pt x="51" y="11"/>
                        </a:lnTo>
                        <a:lnTo>
                          <a:pt x="46" y="21"/>
                        </a:lnTo>
                        <a:lnTo>
                          <a:pt x="39" y="32"/>
                        </a:lnTo>
                        <a:lnTo>
                          <a:pt x="30" y="43"/>
                        </a:lnTo>
                        <a:lnTo>
                          <a:pt x="21" y="54"/>
                        </a:lnTo>
                        <a:lnTo>
                          <a:pt x="11" y="62"/>
                        </a:lnTo>
                        <a:lnTo>
                          <a:pt x="0" y="68"/>
                        </a:lnTo>
                        <a:lnTo>
                          <a:pt x="5" y="62"/>
                        </a:lnTo>
                        <a:lnTo>
                          <a:pt x="11" y="53"/>
                        </a:lnTo>
                        <a:lnTo>
                          <a:pt x="18" y="41"/>
                        </a:lnTo>
                        <a:lnTo>
                          <a:pt x="27" y="30"/>
                        </a:lnTo>
                        <a:lnTo>
                          <a:pt x="35" y="18"/>
                        </a:lnTo>
                        <a:lnTo>
                          <a:pt x="42" y="8"/>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68" name="Freeform 80">
                    <a:extLst>
                      <a:ext uri="{FF2B5EF4-FFF2-40B4-BE49-F238E27FC236}">
                        <a16:creationId xmlns:a16="http://schemas.microsoft.com/office/drawing/2014/main" id="{38ADD697-3527-4617-BC32-83954523F091}"/>
                      </a:ext>
                    </a:extLst>
                  </p:cNvPr>
                  <p:cNvSpPr>
                    <a:spLocks/>
                  </p:cNvSpPr>
                  <p:nvPr/>
                </p:nvSpPr>
                <p:spPr bwMode="auto">
                  <a:xfrm>
                    <a:off x="523" y="116"/>
                    <a:ext cx="26" cy="39"/>
                  </a:xfrm>
                  <a:custGeom>
                    <a:avLst/>
                    <a:gdLst>
                      <a:gd name="T0" fmla="*/ 25 w 52"/>
                      <a:gd name="T1" fmla="*/ 0 h 78"/>
                      <a:gd name="T2" fmla="*/ 26 w 52"/>
                      <a:gd name="T3" fmla="*/ 2 h 78"/>
                      <a:gd name="T4" fmla="*/ 25 w 52"/>
                      <a:gd name="T5" fmla="*/ 7 h 78"/>
                      <a:gd name="T6" fmla="*/ 23 w 52"/>
                      <a:gd name="T7" fmla="*/ 13 h 78"/>
                      <a:gd name="T8" fmla="*/ 19 w 52"/>
                      <a:gd name="T9" fmla="*/ 20 h 78"/>
                      <a:gd name="T10" fmla="*/ 14 w 52"/>
                      <a:gd name="T11" fmla="*/ 26 h 78"/>
                      <a:gd name="T12" fmla="*/ 9 w 52"/>
                      <a:gd name="T13" fmla="*/ 32 h 78"/>
                      <a:gd name="T14" fmla="*/ 5 w 52"/>
                      <a:gd name="T15" fmla="*/ 37 h 78"/>
                      <a:gd name="T16" fmla="*/ 0 w 52"/>
                      <a:gd name="T17" fmla="*/ 39 h 78"/>
                      <a:gd name="T18" fmla="*/ 2 w 52"/>
                      <a:gd name="T19" fmla="*/ 36 h 78"/>
                      <a:gd name="T20" fmla="*/ 5 w 52"/>
                      <a:gd name="T21" fmla="*/ 31 h 78"/>
                      <a:gd name="T22" fmla="*/ 8 w 52"/>
                      <a:gd name="T23" fmla="*/ 24 h 78"/>
                      <a:gd name="T24" fmla="*/ 13 w 52"/>
                      <a:gd name="T25" fmla="*/ 17 h 78"/>
                      <a:gd name="T26" fmla="*/ 17 w 52"/>
                      <a:gd name="T27" fmla="*/ 10 h 78"/>
                      <a:gd name="T28" fmla="*/ 21 w 52"/>
                      <a:gd name="T29" fmla="*/ 5 h 78"/>
                      <a:gd name="T30" fmla="*/ 24 w 52"/>
                      <a:gd name="T31" fmla="*/ 1 h 78"/>
                      <a:gd name="T32" fmla="*/ 25 w 52"/>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8">
                        <a:moveTo>
                          <a:pt x="50" y="0"/>
                        </a:moveTo>
                        <a:lnTo>
                          <a:pt x="52" y="4"/>
                        </a:lnTo>
                        <a:lnTo>
                          <a:pt x="49" y="14"/>
                        </a:lnTo>
                        <a:lnTo>
                          <a:pt x="45" y="25"/>
                        </a:lnTo>
                        <a:lnTo>
                          <a:pt x="38" y="39"/>
                        </a:lnTo>
                        <a:lnTo>
                          <a:pt x="28" y="52"/>
                        </a:lnTo>
                        <a:lnTo>
                          <a:pt x="18" y="64"/>
                        </a:lnTo>
                        <a:lnTo>
                          <a:pt x="9" y="74"/>
                        </a:lnTo>
                        <a:lnTo>
                          <a:pt x="0" y="78"/>
                        </a:lnTo>
                        <a:lnTo>
                          <a:pt x="3" y="72"/>
                        </a:lnTo>
                        <a:lnTo>
                          <a:pt x="9" y="62"/>
                        </a:lnTo>
                        <a:lnTo>
                          <a:pt x="16" y="48"/>
                        </a:lnTo>
                        <a:lnTo>
                          <a:pt x="25" y="34"/>
                        </a:lnTo>
                        <a:lnTo>
                          <a:pt x="33" y="20"/>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69" name="Freeform 81">
                    <a:extLst>
                      <a:ext uri="{FF2B5EF4-FFF2-40B4-BE49-F238E27FC236}">
                        <a16:creationId xmlns:a16="http://schemas.microsoft.com/office/drawing/2014/main" id="{92A8A969-54FA-4A79-B635-F13A55CC8C77}"/>
                      </a:ext>
                    </a:extLst>
                  </p:cNvPr>
                  <p:cNvSpPr>
                    <a:spLocks/>
                  </p:cNvSpPr>
                  <p:nvPr/>
                </p:nvSpPr>
                <p:spPr bwMode="auto">
                  <a:xfrm>
                    <a:off x="492" y="113"/>
                    <a:ext cx="19" cy="37"/>
                  </a:xfrm>
                  <a:custGeom>
                    <a:avLst/>
                    <a:gdLst>
                      <a:gd name="T0" fmla="*/ 19 w 38"/>
                      <a:gd name="T1" fmla="*/ 0 h 75"/>
                      <a:gd name="T2" fmla="*/ 19 w 38"/>
                      <a:gd name="T3" fmla="*/ 1 h 75"/>
                      <a:gd name="T4" fmla="*/ 19 w 38"/>
                      <a:gd name="T5" fmla="*/ 5 h 75"/>
                      <a:gd name="T6" fmla="*/ 17 w 38"/>
                      <a:gd name="T7" fmla="*/ 11 h 75"/>
                      <a:gd name="T8" fmla="*/ 15 w 38"/>
                      <a:gd name="T9" fmla="*/ 17 h 75"/>
                      <a:gd name="T10" fmla="*/ 12 w 38"/>
                      <a:gd name="T11" fmla="*/ 23 h 75"/>
                      <a:gd name="T12" fmla="*/ 9 w 38"/>
                      <a:gd name="T13" fmla="*/ 29 h 75"/>
                      <a:gd name="T14" fmla="*/ 5 w 38"/>
                      <a:gd name="T15" fmla="*/ 34 h 75"/>
                      <a:gd name="T16" fmla="*/ 0 w 38"/>
                      <a:gd name="T17" fmla="*/ 37 h 75"/>
                      <a:gd name="T18" fmla="*/ 2 w 38"/>
                      <a:gd name="T19" fmla="*/ 34 h 75"/>
                      <a:gd name="T20" fmla="*/ 4 w 38"/>
                      <a:gd name="T21" fmla="*/ 28 h 75"/>
                      <a:gd name="T22" fmla="*/ 6 w 38"/>
                      <a:gd name="T23" fmla="*/ 22 h 75"/>
                      <a:gd name="T24" fmla="*/ 9 w 38"/>
                      <a:gd name="T25" fmla="*/ 15 h 75"/>
                      <a:gd name="T26" fmla="*/ 12 w 38"/>
                      <a:gd name="T27" fmla="*/ 9 h 75"/>
                      <a:gd name="T28" fmla="*/ 14 w 38"/>
                      <a:gd name="T29" fmla="*/ 4 h 75"/>
                      <a:gd name="T30" fmla="*/ 17 w 38"/>
                      <a:gd name="T31" fmla="*/ 0 h 75"/>
                      <a:gd name="T32" fmla="*/ 19 w 3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5">
                        <a:moveTo>
                          <a:pt x="37" y="0"/>
                        </a:moveTo>
                        <a:lnTo>
                          <a:pt x="38" y="3"/>
                        </a:lnTo>
                        <a:lnTo>
                          <a:pt x="37" y="11"/>
                        </a:lnTo>
                        <a:lnTo>
                          <a:pt x="34" y="23"/>
                        </a:lnTo>
                        <a:lnTo>
                          <a:pt x="30" y="35"/>
                        </a:lnTo>
                        <a:lnTo>
                          <a:pt x="24" y="47"/>
                        </a:lnTo>
                        <a:lnTo>
                          <a:pt x="17" y="59"/>
                        </a:lnTo>
                        <a:lnTo>
                          <a:pt x="9" y="69"/>
                        </a:lnTo>
                        <a:lnTo>
                          <a:pt x="0" y="75"/>
                        </a:lnTo>
                        <a:lnTo>
                          <a:pt x="3" y="68"/>
                        </a:lnTo>
                        <a:lnTo>
                          <a:pt x="8" y="56"/>
                        </a:lnTo>
                        <a:lnTo>
                          <a:pt x="12" y="44"/>
                        </a:lnTo>
                        <a:lnTo>
                          <a:pt x="18" y="31"/>
                        </a:lnTo>
                        <a:lnTo>
                          <a:pt x="24" y="18"/>
                        </a:lnTo>
                        <a:lnTo>
                          <a:pt x="28" y="8"/>
                        </a:lnTo>
                        <a:lnTo>
                          <a:pt x="33" y="1"/>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0" name="Freeform 82">
                    <a:extLst>
                      <a:ext uri="{FF2B5EF4-FFF2-40B4-BE49-F238E27FC236}">
                        <a16:creationId xmlns:a16="http://schemas.microsoft.com/office/drawing/2014/main" id="{7C28231C-B743-4EC5-9DD0-6B98A51B42F8}"/>
                      </a:ext>
                    </a:extLst>
                  </p:cNvPr>
                  <p:cNvSpPr>
                    <a:spLocks/>
                  </p:cNvSpPr>
                  <p:nvPr/>
                </p:nvSpPr>
                <p:spPr bwMode="auto">
                  <a:xfrm>
                    <a:off x="476" y="114"/>
                    <a:ext cx="20" cy="28"/>
                  </a:xfrm>
                  <a:custGeom>
                    <a:avLst/>
                    <a:gdLst>
                      <a:gd name="T0" fmla="*/ 20 w 41"/>
                      <a:gd name="T1" fmla="*/ 0 h 56"/>
                      <a:gd name="T2" fmla="*/ 20 w 41"/>
                      <a:gd name="T3" fmla="*/ 2 h 56"/>
                      <a:gd name="T4" fmla="*/ 18 w 41"/>
                      <a:gd name="T5" fmla="*/ 6 h 56"/>
                      <a:gd name="T6" fmla="*/ 16 w 41"/>
                      <a:gd name="T7" fmla="*/ 10 h 56"/>
                      <a:gd name="T8" fmla="*/ 13 w 41"/>
                      <a:gd name="T9" fmla="*/ 15 h 56"/>
                      <a:gd name="T10" fmla="*/ 9 w 41"/>
                      <a:gd name="T11" fmla="*/ 20 h 56"/>
                      <a:gd name="T12" fmla="*/ 6 w 41"/>
                      <a:gd name="T13" fmla="*/ 24 h 56"/>
                      <a:gd name="T14" fmla="*/ 2 w 41"/>
                      <a:gd name="T15" fmla="*/ 27 h 56"/>
                      <a:gd name="T16" fmla="*/ 0 w 41"/>
                      <a:gd name="T17" fmla="*/ 28 h 56"/>
                      <a:gd name="T18" fmla="*/ 2 w 41"/>
                      <a:gd name="T19" fmla="*/ 25 h 56"/>
                      <a:gd name="T20" fmla="*/ 4 w 41"/>
                      <a:gd name="T21" fmla="*/ 22 h 56"/>
                      <a:gd name="T22" fmla="*/ 7 w 41"/>
                      <a:gd name="T23" fmla="*/ 17 h 56"/>
                      <a:gd name="T24" fmla="*/ 10 w 41"/>
                      <a:gd name="T25" fmla="*/ 12 h 56"/>
                      <a:gd name="T26" fmla="*/ 13 w 41"/>
                      <a:gd name="T27" fmla="*/ 8 h 56"/>
                      <a:gd name="T28" fmla="*/ 16 w 41"/>
                      <a:gd name="T29" fmla="*/ 4 h 56"/>
                      <a:gd name="T30" fmla="*/ 18 w 41"/>
                      <a:gd name="T31" fmla="*/ 2 h 56"/>
                      <a:gd name="T32" fmla="*/ 20 w 41"/>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6">
                        <a:moveTo>
                          <a:pt x="40" y="0"/>
                        </a:moveTo>
                        <a:lnTo>
                          <a:pt x="41" y="4"/>
                        </a:lnTo>
                        <a:lnTo>
                          <a:pt x="37" y="11"/>
                        </a:lnTo>
                        <a:lnTo>
                          <a:pt x="33" y="20"/>
                        </a:lnTo>
                        <a:lnTo>
                          <a:pt x="27" y="29"/>
                        </a:lnTo>
                        <a:lnTo>
                          <a:pt x="19" y="39"/>
                        </a:lnTo>
                        <a:lnTo>
                          <a:pt x="12" y="48"/>
                        </a:lnTo>
                        <a:lnTo>
                          <a:pt x="5" y="53"/>
                        </a:lnTo>
                        <a:lnTo>
                          <a:pt x="0" y="56"/>
                        </a:lnTo>
                        <a:lnTo>
                          <a:pt x="4" y="50"/>
                        </a:lnTo>
                        <a:lnTo>
                          <a:pt x="8" y="43"/>
                        </a:lnTo>
                        <a:lnTo>
                          <a:pt x="14" y="34"/>
                        </a:lnTo>
                        <a:lnTo>
                          <a:pt x="20" y="24"/>
                        </a:lnTo>
                        <a:lnTo>
                          <a:pt x="26" y="15"/>
                        </a:lnTo>
                        <a:lnTo>
                          <a:pt x="32" y="8"/>
                        </a:lnTo>
                        <a:lnTo>
                          <a:pt x="36" y="3"/>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1" name="Freeform 83">
                    <a:extLst>
                      <a:ext uri="{FF2B5EF4-FFF2-40B4-BE49-F238E27FC236}">
                        <a16:creationId xmlns:a16="http://schemas.microsoft.com/office/drawing/2014/main" id="{99C9A57F-FB3F-4BDF-AE8C-C442D4FC0B43}"/>
                      </a:ext>
                    </a:extLst>
                  </p:cNvPr>
                  <p:cNvSpPr>
                    <a:spLocks/>
                  </p:cNvSpPr>
                  <p:nvPr/>
                </p:nvSpPr>
                <p:spPr bwMode="auto">
                  <a:xfrm>
                    <a:off x="473" y="118"/>
                    <a:ext cx="7" cy="20"/>
                  </a:xfrm>
                  <a:custGeom>
                    <a:avLst/>
                    <a:gdLst>
                      <a:gd name="T0" fmla="*/ 6 w 14"/>
                      <a:gd name="T1" fmla="*/ 0 h 41"/>
                      <a:gd name="T2" fmla="*/ 7 w 14"/>
                      <a:gd name="T3" fmla="*/ 3 h 41"/>
                      <a:gd name="T4" fmla="*/ 6 w 14"/>
                      <a:gd name="T5" fmla="*/ 10 h 41"/>
                      <a:gd name="T6" fmla="*/ 4 w 14"/>
                      <a:gd name="T7" fmla="*/ 17 h 41"/>
                      <a:gd name="T8" fmla="*/ 0 w 14"/>
                      <a:gd name="T9" fmla="*/ 20 h 41"/>
                      <a:gd name="T10" fmla="*/ 2 w 14"/>
                      <a:gd name="T11" fmla="*/ 15 h 41"/>
                      <a:gd name="T12" fmla="*/ 3 w 14"/>
                      <a:gd name="T13" fmla="*/ 7 h 41"/>
                      <a:gd name="T14" fmla="*/ 4 w 14"/>
                      <a:gd name="T15" fmla="*/ 2 h 41"/>
                      <a:gd name="T16" fmla="*/ 6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12" y="0"/>
                        </a:moveTo>
                        <a:lnTo>
                          <a:pt x="14" y="7"/>
                        </a:lnTo>
                        <a:lnTo>
                          <a:pt x="12" y="21"/>
                        </a:lnTo>
                        <a:lnTo>
                          <a:pt x="8" y="34"/>
                        </a:lnTo>
                        <a:lnTo>
                          <a:pt x="0" y="41"/>
                        </a:lnTo>
                        <a:lnTo>
                          <a:pt x="4" y="30"/>
                        </a:lnTo>
                        <a:lnTo>
                          <a:pt x="6" y="15"/>
                        </a:lnTo>
                        <a:lnTo>
                          <a:pt x="8" y="4"/>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2" name="Freeform 84">
                    <a:extLst>
                      <a:ext uri="{FF2B5EF4-FFF2-40B4-BE49-F238E27FC236}">
                        <a16:creationId xmlns:a16="http://schemas.microsoft.com/office/drawing/2014/main" id="{C08DC0DA-927B-438A-9DDD-E18619DFB6D8}"/>
                      </a:ext>
                    </a:extLst>
                  </p:cNvPr>
                  <p:cNvSpPr>
                    <a:spLocks/>
                  </p:cNvSpPr>
                  <p:nvPr/>
                </p:nvSpPr>
                <p:spPr bwMode="auto">
                  <a:xfrm>
                    <a:off x="579" y="131"/>
                    <a:ext cx="16" cy="17"/>
                  </a:xfrm>
                  <a:custGeom>
                    <a:avLst/>
                    <a:gdLst>
                      <a:gd name="T0" fmla="*/ 0 w 33"/>
                      <a:gd name="T1" fmla="*/ 17 h 32"/>
                      <a:gd name="T2" fmla="*/ 3 w 33"/>
                      <a:gd name="T3" fmla="*/ 13 h 32"/>
                      <a:gd name="T4" fmla="*/ 7 w 33"/>
                      <a:gd name="T5" fmla="*/ 6 h 32"/>
                      <a:gd name="T6" fmla="*/ 11 w 33"/>
                      <a:gd name="T7" fmla="*/ 1 h 32"/>
                      <a:gd name="T8" fmla="*/ 15 w 33"/>
                      <a:gd name="T9" fmla="*/ 0 h 32"/>
                      <a:gd name="T10" fmla="*/ 16 w 33"/>
                      <a:gd name="T11" fmla="*/ 2 h 32"/>
                      <a:gd name="T12" fmla="*/ 15 w 33"/>
                      <a:gd name="T13" fmla="*/ 4 h 32"/>
                      <a:gd name="T14" fmla="*/ 13 w 33"/>
                      <a:gd name="T15" fmla="*/ 7 h 32"/>
                      <a:gd name="T16" fmla="*/ 10 w 33"/>
                      <a:gd name="T17" fmla="*/ 9 h 32"/>
                      <a:gd name="T18" fmla="*/ 7 w 33"/>
                      <a:gd name="T19" fmla="*/ 12 h 32"/>
                      <a:gd name="T20" fmla="*/ 5 w 33"/>
                      <a:gd name="T21" fmla="*/ 13 h 32"/>
                      <a:gd name="T22" fmla="*/ 2 w 33"/>
                      <a:gd name="T23" fmla="*/ 16 h 32"/>
                      <a:gd name="T24" fmla="*/ 0 w 33"/>
                      <a:gd name="T25" fmla="*/ 1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2">
                        <a:moveTo>
                          <a:pt x="0" y="32"/>
                        </a:moveTo>
                        <a:lnTo>
                          <a:pt x="6" y="24"/>
                        </a:lnTo>
                        <a:lnTo>
                          <a:pt x="14" y="11"/>
                        </a:lnTo>
                        <a:lnTo>
                          <a:pt x="23" y="1"/>
                        </a:lnTo>
                        <a:lnTo>
                          <a:pt x="31" y="0"/>
                        </a:lnTo>
                        <a:lnTo>
                          <a:pt x="33" y="3"/>
                        </a:lnTo>
                        <a:lnTo>
                          <a:pt x="31" y="8"/>
                        </a:lnTo>
                        <a:lnTo>
                          <a:pt x="27" y="13"/>
                        </a:lnTo>
                        <a:lnTo>
                          <a:pt x="21" y="17"/>
                        </a:lnTo>
                        <a:lnTo>
                          <a:pt x="15" y="22"/>
                        </a:lnTo>
                        <a:lnTo>
                          <a:pt x="10" y="25"/>
                        </a:lnTo>
                        <a:lnTo>
                          <a:pt x="4" y="30"/>
                        </a:lnTo>
                        <a:lnTo>
                          <a:pt x="0" y="3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3" name="Freeform 85">
                    <a:extLst>
                      <a:ext uri="{FF2B5EF4-FFF2-40B4-BE49-F238E27FC236}">
                        <a16:creationId xmlns:a16="http://schemas.microsoft.com/office/drawing/2014/main" id="{2F4AC3BD-D3D2-4F0F-BC0D-C299DC89CBA4}"/>
                      </a:ext>
                    </a:extLst>
                  </p:cNvPr>
                  <p:cNvSpPr>
                    <a:spLocks/>
                  </p:cNvSpPr>
                  <p:nvPr/>
                </p:nvSpPr>
                <p:spPr bwMode="auto">
                  <a:xfrm>
                    <a:off x="582" y="142"/>
                    <a:ext cx="21" cy="5"/>
                  </a:xfrm>
                  <a:custGeom>
                    <a:avLst/>
                    <a:gdLst>
                      <a:gd name="T0" fmla="*/ 0 w 42"/>
                      <a:gd name="T1" fmla="*/ 4 h 9"/>
                      <a:gd name="T2" fmla="*/ 2 w 42"/>
                      <a:gd name="T3" fmla="*/ 4 h 9"/>
                      <a:gd name="T4" fmla="*/ 4 w 42"/>
                      <a:gd name="T5" fmla="*/ 4 h 9"/>
                      <a:gd name="T6" fmla="*/ 8 w 42"/>
                      <a:gd name="T7" fmla="*/ 4 h 9"/>
                      <a:gd name="T8" fmla="*/ 11 w 42"/>
                      <a:gd name="T9" fmla="*/ 5 h 9"/>
                      <a:gd name="T10" fmla="*/ 15 w 42"/>
                      <a:gd name="T11" fmla="*/ 5 h 9"/>
                      <a:gd name="T12" fmla="*/ 18 w 42"/>
                      <a:gd name="T13" fmla="*/ 4 h 9"/>
                      <a:gd name="T14" fmla="*/ 21 w 42"/>
                      <a:gd name="T15" fmla="*/ 3 h 9"/>
                      <a:gd name="T16" fmla="*/ 21 w 42"/>
                      <a:gd name="T17" fmla="*/ 2 h 9"/>
                      <a:gd name="T18" fmla="*/ 21 w 42"/>
                      <a:gd name="T19" fmla="*/ 1 h 9"/>
                      <a:gd name="T20" fmla="*/ 18 w 42"/>
                      <a:gd name="T21" fmla="*/ 0 h 9"/>
                      <a:gd name="T22" fmla="*/ 15 w 42"/>
                      <a:gd name="T23" fmla="*/ 0 h 9"/>
                      <a:gd name="T24" fmla="*/ 12 w 42"/>
                      <a:gd name="T25" fmla="*/ 1 h 9"/>
                      <a:gd name="T26" fmla="*/ 8 w 42"/>
                      <a:gd name="T27" fmla="*/ 2 h 9"/>
                      <a:gd name="T28" fmla="*/ 6 w 42"/>
                      <a:gd name="T29" fmla="*/ 2 h 9"/>
                      <a:gd name="T30" fmla="*/ 3 w 42"/>
                      <a:gd name="T31" fmla="*/ 4 h 9"/>
                      <a:gd name="T32" fmla="*/ 0 w 42"/>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9">
                        <a:moveTo>
                          <a:pt x="0" y="8"/>
                        </a:moveTo>
                        <a:lnTo>
                          <a:pt x="3" y="8"/>
                        </a:lnTo>
                        <a:lnTo>
                          <a:pt x="8" y="8"/>
                        </a:lnTo>
                        <a:lnTo>
                          <a:pt x="15" y="8"/>
                        </a:lnTo>
                        <a:lnTo>
                          <a:pt x="22" y="9"/>
                        </a:lnTo>
                        <a:lnTo>
                          <a:pt x="29" y="9"/>
                        </a:lnTo>
                        <a:lnTo>
                          <a:pt x="36" y="8"/>
                        </a:lnTo>
                        <a:lnTo>
                          <a:pt x="41" y="6"/>
                        </a:lnTo>
                        <a:lnTo>
                          <a:pt x="42" y="3"/>
                        </a:lnTo>
                        <a:lnTo>
                          <a:pt x="41" y="1"/>
                        </a:lnTo>
                        <a:lnTo>
                          <a:pt x="36" y="0"/>
                        </a:lnTo>
                        <a:lnTo>
                          <a:pt x="30" y="0"/>
                        </a:lnTo>
                        <a:lnTo>
                          <a:pt x="24" y="1"/>
                        </a:lnTo>
                        <a:lnTo>
                          <a:pt x="16" y="3"/>
                        </a:lnTo>
                        <a:lnTo>
                          <a:pt x="11" y="4"/>
                        </a:lnTo>
                        <a:lnTo>
                          <a:pt x="5"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4" name="Freeform 86">
                    <a:extLst>
                      <a:ext uri="{FF2B5EF4-FFF2-40B4-BE49-F238E27FC236}">
                        <a16:creationId xmlns:a16="http://schemas.microsoft.com/office/drawing/2014/main" id="{FFD5E73C-DD44-46BB-8003-F976A6B1B4D0}"/>
                      </a:ext>
                    </a:extLst>
                  </p:cNvPr>
                  <p:cNvSpPr>
                    <a:spLocks/>
                  </p:cNvSpPr>
                  <p:nvPr/>
                </p:nvSpPr>
                <p:spPr bwMode="auto">
                  <a:xfrm>
                    <a:off x="578" y="147"/>
                    <a:ext cx="21" cy="16"/>
                  </a:xfrm>
                  <a:custGeom>
                    <a:avLst/>
                    <a:gdLst>
                      <a:gd name="T0" fmla="*/ 0 w 42"/>
                      <a:gd name="T1" fmla="*/ 0 h 31"/>
                      <a:gd name="T2" fmla="*/ 3 w 42"/>
                      <a:gd name="T3" fmla="*/ 1 h 31"/>
                      <a:gd name="T4" fmla="*/ 7 w 42"/>
                      <a:gd name="T5" fmla="*/ 4 h 31"/>
                      <a:gd name="T6" fmla="*/ 10 w 42"/>
                      <a:gd name="T7" fmla="*/ 6 h 31"/>
                      <a:gd name="T8" fmla="*/ 14 w 42"/>
                      <a:gd name="T9" fmla="*/ 8 h 31"/>
                      <a:gd name="T10" fmla="*/ 17 w 42"/>
                      <a:gd name="T11" fmla="*/ 11 h 31"/>
                      <a:gd name="T12" fmla="*/ 20 w 42"/>
                      <a:gd name="T13" fmla="*/ 13 h 31"/>
                      <a:gd name="T14" fmla="*/ 21 w 42"/>
                      <a:gd name="T15" fmla="*/ 15 h 31"/>
                      <a:gd name="T16" fmla="*/ 21 w 42"/>
                      <a:gd name="T17" fmla="*/ 16 h 31"/>
                      <a:gd name="T18" fmla="*/ 19 w 42"/>
                      <a:gd name="T19" fmla="*/ 16 h 31"/>
                      <a:gd name="T20" fmla="*/ 16 w 42"/>
                      <a:gd name="T21" fmla="*/ 15 h 31"/>
                      <a:gd name="T22" fmla="*/ 14 w 42"/>
                      <a:gd name="T23" fmla="*/ 13 h 31"/>
                      <a:gd name="T24" fmla="*/ 11 w 42"/>
                      <a:gd name="T25" fmla="*/ 10 h 31"/>
                      <a:gd name="T26" fmla="*/ 7 w 42"/>
                      <a:gd name="T27" fmla="*/ 7 h 31"/>
                      <a:gd name="T28" fmla="*/ 4 w 42"/>
                      <a:gd name="T29" fmla="*/ 4 h 31"/>
                      <a:gd name="T30" fmla="*/ 2 w 42"/>
                      <a:gd name="T31" fmla="*/ 2 h 31"/>
                      <a:gd name="T32" fmla="*/ 0 w 42"/>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1">
                        <a:moveTo>
                          <a:pt x="0" y="0"/>
                        </a:moveTo>
                        <a:lnTo>
                          <a:pt x="6" y="2"/>
                        </a:lnTo>
                        <a:lnTo>
                          <a:pt x="13" y="7"/>
                        </a:lnTo>
                        <a:lnTo>
                          <a:pt x="20" y="12"/>
                        </a:lnTo>
                        <a:lnTo>
                          <a:pt x="28" y="16"/>
                        </a:lnTo>
                        <a:lnTo>
                          <a:pt x="34" y="21"/>
                        </a:lnTo>
                        <a:lnTo>
                          <a:pt x="39" y="25"/>
                        </a:lnTo>
                        <a:lnTo>
                          <a:pt x="42" y="29"/>
                        </a:lnTo>
                        <a:lnTo>
                          <a:pt x="41" y="31"/>
                        </a:lnTo>
                        <a:lnTo>
                          <a:pt x="37" y="31"/>
                        </a:lnTo>
                        <a:lnTo>
                          <a:pt x="32" y="29"/>
                        </a:lnTo>
                        <a:lnTo>
                          <a:pt x="27" y="25"/>
                        </a:lnTo>
                        <a:lnTo>
                          <a:pt x="21" y="20"/>
                        </a:lnTo>
                        <a:lnTo>
                          <a:pt x="14" y="14"/>
                        </a:lnTo>
                        <a:lnTo>
                          <a:pt x="8"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 name="Freeform 87">
                    <a:extLst>
                      <a:ext uri="{FF2B5EF4-FFF2-40B4-BE49-F238E27FC236}">
                        <a16:creationId xmlns:a16="http://schemas.microsoft.com/office/drawing/2014/main" id="{90F4F1A3-A5E0-49B5-8807-D0D4C43FFB7C}"/>
                      </a:ext>
                    </a:extLst>
                  </p:cNvPr>
                  <p:cNvSpPr>
                    <a:spLocks/>
                  </p:cNvSpPr>
                  <p:nvPr/>
                </p:nvSpPr>
                <p:spPr bwMode="auto">
                  <a:xfrm>
                    <a:off x="474" y="141"/>
                    <a:ext cx="5" cy="26"/>
                  </a:xfrm>
                  <a:custGeom>
                    <a:avLst/>
                    <a:gdLst>
                      <a:gd name="T0" fmla="*/ 3 w 10"/>
                      <a:gd name="T1" fmla="*/ 0 h 52"/>
                      <a:gd name="T2" fmla="*/ 4 w 10"/>
                      <a:gd name="T3" fmla="*/ 7 h 52"/>
                      <a:gd name="T4" fmla="*/ 5 w 10"/>
                      <a:gd name="T5" fmla="*/ 15 h 52"/>
                      <a:gd name="T6" fmla="*/ 5 w 10"/>
                      <a:gd name="T7" fmla="*/ 23 h 52"/>
                      <a:gd name="T8" fmla="*/ 2 w 10"/>
                      <a:gd name="T9" fmla="*/ 26 h 52"/>
                      <a:gd name="T10" fmla="*/ 0 w 10"/>
                      <a:gd name="T11" fmla="*/ 23 h 52"/>
                      <a:gd name="T12" fmla="*/ 1 w 10"/>
                      <a:gd name="T13" fmla="*/ 16 h 52"/>
                      <a:gd name="T14" fmla="*/ 2 w 10"/>
                      <a:gd name="T15" fmla="*/ 7 h 52"/>
                      <a:gd name="T16" fmla="*/ 3 w 10"/>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6" y="0"/>
                        </a:moveTo>
                        <a:lnTo>
                          <a:pt x="8" y="14"/>
                        </a:lnTo>
                        <a:lnTo>
                          <a:pt x="10" y="30"/>
                        </a:lnTo>
                        <a:lnTo>
                          <a:pt x="10" y="45"/>
                        </a:lnTo>
                        <a:lnTo>
                          <a:pt x="4" y="52"/>
                        </a:lnTo>
                        <a:lnTo>
                          <a:pt x="0" y="46"/>
                        </a:lnTo>
                        <a:lnTo>
                          <a:pt x="1" y="31"/>
                        </a:lnTo>
                        <a:lnTo>
                          <a:pt x="3" y="14"/>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6" name="Freeform 88">
                    <a:extLst>
                      <a:ext uri="{FF2B5EF4-FFF2-40B4-BE49-F238E27FC236}">
                        <a16:creationId xmlns:a16="http://schemas.microsoft.com/office/drawing/2014/main" id="{03110912-119E-4508-84D5-72B7CF9E28D5}"/>
                      </a:ext>
                    </a:extLst>
                  </p:cNvPr>
                  <p:cNvSpPr>
                    <a:spLocks/>
                  </p:cNvSpPr>
                  <p:nvPr/>
                </p:nvSpPr>
                <p:spPr bwMode="auto">
                  <a:xfrm>
                    <a:off x="462" y="137"/>
                    <a:ext cx="10" cy="25"/>
                  </a:xfrm>
                  <a:custGeom>
                    <a:avLst/>
                    <a:gdLst>
                      <a:gd name="T0" fmla="*/ 10 w 19"/>
                      <a:gd name="T1" fmla="*/ 0 h 51"/>
                      <a:gd name="T2" fmla="*/ 9 w 19"/>
                      <a:gd name="T3" fmla="*/ 6 h 51"/>
                      <a:gd name="T4" fmla="*/ 8 w 19"/>
                      <a:gd name="T5" fmla="*/ 14 h 51"/>
                      <a:gd name="T6" fmla="*/ 5 w 19"/>
                      <a:gd name="T7" fmla="*/ 22 h 51"/>
                      <a:gd name="T8" fmla="*/ 1 w 19"/>
                      <a:gd name="T9" fmla="*/ 25 h 51"/>
                      <a:gd name="T10" fmla="*/ 0 w 19"/>
                      <a:gd name="T11" fmla="*/ 22 h 51"/>
                      <a:gd name="T12" fmla="*/ 3 w 19"/>
                      <a:gd name="T13" fmla="*/ 14 h 51"/>
                      <a:gd name="T14" fmla="*/ 7 w 19"/>
                      <a:gd name="T15" fmla="*/ 6 h 51"/>
                      <a:gd name="T16" fmla="*/ 10 w 1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1">
                        <a:moveTo>
                          <a:pt x="19" y="0"/>
                        </a:moveTo>
                        <a:lnTo>
                          <a:pt x="18" y="12"/>
                        </a:lnTo>
                        <a:lnTo>
                          <a:pt x="15" y="29"/>
                        </a:lnTo>
                        <a:lnTo>
                          <a:pt x="10" y="44"/>
                        </a:lnTo>
                        <a:lnTo>
                          <a:pt x="2" y="51"/>
                        </a:lnTo>
                        <a:lnTo>
                          <a:pt x="0" y="44"/>
                        </a:lnTo>
                        <a:lnTo>
                          <a:pt x="6" y="29"/>
                        </a:lnTo>
                        <a:lnTo>
                          <a:pt x="14" y="12"/>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 name="Freeform 89">
                    <a:extLst>
                      <a:ext uri="{FF2B5EF4-FFF2-40B4-BE49-F238E27FC236}">
                        <a16:creationId xmlns:a16="http://schemas.microsoft.com/office/drawing/2014/main" id="{56217151-DF3B-4C26-853D-A6E61051B8B5}"/>
                      </a:ext>
                    </a:extLst>
                  </p:cNvPr>
                  <p:cNvSpPr>
                    <a:spLocks/>
                  </p:cNvSpPr>
                  <p:nvPr/>
                </p:nvSpPr>
                <p:spPr bwMode="auto">
                  <a:xfrm>
                    <a:off x="484" y="142"/>
                    <a:ext cx="5" cy="24"/>
                  </a:xfrm>
                  <a:custGeom>
                    <a:avLst/>
                    <a:gdLst>
                      <a:gd name="T0" fmla="*/ 1 w 10"/>
                      <a:gd name="T1" fmla="*/ 0 h 48"/>
                      <a:gd name="T2" fmla="*/ 3 w 10"/>
                      <a:gd name="T3" fmla="*/ 4 h 48"/>
                      <a:gd name="T4" fmla="*/ 5 w 10"/>
                      <a:gd name="T5" fmla="*/ 11 h 48"/>
                      <a:gd name="T6" fmla="*/ 5 w 10"/>
                      <a:gd name="T7" fmla="*/ 19 h 48"/>
                      <a:gd name="T8" fmla="*/ 2 w 10"/>
                      <a:gd name="T9" fmla="*/ 24 h 48"/>
                      <a:gd name="T10" fmla="*/ 0 w 10"/>
                      <a:gd name="T11" fmla="*/ 23 h 48"/>
                      <a:gd name="T12" fmla="*/ 0 w 10"/>
                      <a:gd name="T13" fmla="*/ 16 h 48"/>
                      <a:gd name="T14" fmla="*/ 1 w 10"/>
                      <a:gd name="T15" fmla="*/ 7 h 48"/>
                      <a:gd name="T16" fmla="*/ 1 w 10"/>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8">
                        <a:moveTo>
                          <a:pt x="2" y="0"/>
                        </a:moveTo>
                        <a:lnTo>
                          <a:pt x="6" y="7"/>
                        </a:lnTo>
                        <a:lnTo>
                          <a:pt x="10" y="22"/>
                        </a:lnTo>
                        <a:lnTo>
                          <a:pt x="10" y="38"/>
                        </a:lnTo>
                        <a:lnTo>
                          <a:pt x="4" y="48"/>
                        </a:lnTo>
                        <a:lnTo>
                          <a:pt x="0" y="45"/>
                        </a:lnTo>
                        <a:lnTo>
                          <a:pt x="0" y="31"/>
                        </a:lnTo>
                        <a:lnTo>
                          <a:pt x="2" y="1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 name="Freeform 90">
                    <a:extLst>
                      <a:ext uri="{FF2B5EF4-FFF2-40B4-BE49-F238E27FC236}">
                        <a16:creationId xmlns:a16="http://schemas.microsoft.com/office/drawing/2014/main" id="{463395D0-7F53-4DA3-AC54-CCB20F9ACA0F}"/>
                      </a:ext>
                    </a:extLst>
                  </p:cNvPr>
                  <p:cNvSpPr>
                    <a:spLocks/>
                  </p:cNvSpPr>
                  <p:nvPr/>
                </p:nvSpPr>
                <p:spPr bwMode="auto">
                  <a:xfrm>
                    <a:off x="493" y="146"/>
                    <a:ext cx="6" cy="26"/>
                  </a:xfrm>
                  <a:custGeom>
                    <a:avLst/>
                    <a:gdLst>
                      <a:gd name="T0" fmla="*/ 0 w 11"/>
                      <a:gd name="T1" fmla="*/ 0 h 52"/>
                      <a:gd name="T2" fmla="*/ 3 w 11"/>
                      <a:gd name="T3" fmla="*/ 5 h 52"/>
                      <a:gd name="T4" fmla="*/ 5 w 11"/>
                      <a:gd name="T5" fmla="*/ 13 h 52"/>
                      <a:gd name="T6" fmla="*/ 6 w 11"/>
                      <a:gd name="T7" fmla="*/ 21 h 52"/>
                      <a:gd name="T8" fmla="*/ 4 w 11"/>
                      <a:gd name="T9" fmla="*/ 26 h 52"/>
                      <a:gd name="T10" fmla="*/ 3 w 11"/>
                      <a:gd name="T11" fmla="*/ 24 h 52"/>
                      <a:gd name="T12" fmla="*/ 1 w 11"/>
                      <a:gd name="T13" fmla="*/ 17 h 52"/>
                      <a:gd name="T14" fmla="*/ 1 w 11"/>
                      <a:gd name="T15" fmla="*/ 8 h 52"/>
                      <a:gd name="T16" fmla="*/ 0 w 11"/>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2">
                        <a:moveTo>
                          <a:pt x="0" y="0"/>
                        </a:moveTo>
                        <a:lnTo>
                          <a:pt x="5" y="10"/>
                        </a:lnTo>
                        <a:lnTo>
                          <a:pt x="9" y="26"/>
                        </a:lnTo>
                        <a:lnTo>
                          <a:pt x="11" y="42"/>
                        </a:lnTo>
                        <a:lnTo>
                          <a:pt x="8" y="52"/>
                        </a:lnTo>
                        <a:lnTo>
                          <a:pt x="5" y="48"/>
                        </a:lnTo>
                        <a:lnTo>
                          <a:pt x="2" y="34"/>
                        </a:lnTo>
                        <a:lnTo>
                          <a:pt x="2"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9" name="Freeform 91">
                    <a:extLst>
                      <a:ext uri="{FF2B5EF4-FFF2-40B4-BE49-F238E27FC236}">
                        <a16:creationId xmlns:a16="http://schemas.microsoft.com/office/drawing/2014/main" id="{F0DB8E14-B4B2-4589-9AFE-C4E3BBBD54BB}"/>
                      </a:ext>
                    </a:extLst>
                  </p:cNvPr>
                  <p:cNvSpPr>
                    <a:spLocks/>
                  </p:cNvSpPr>
                  <p:nvPr/>
                </p:nvSpPr>
                <p:spPr bwMode="auto">
                  <a:xfrm>
                    <a:off x="503" y="150"/>
                    <a:ext cx="7" cy="26"/>
                  </a:xfrm>
                  <a:custGeom>
                    <a:avLst/>
                    <a:gdLst>
                      <a:gd name="T0" fmla="*/ 0 w 14"/>
                      <a:gd name="T1" fmla="*/ 0 h 52"/>
                      <a:gd name="T2" fmla="*/ 3 w 14"/>
                      <a:gd name="T3" fmla="*/ 6 h 52"/>
                      <a:gd name="T4" fmla="*/ 6 w 14"/>
                      <a:gd name="T5" fmla="*/ 15 h 52"/>
                      <a:gd name="T6" fmla="*/ 7 w 14"/>
                      <a:gd name="T7" fmla="*/ 23 h 52"/>
                      <a:gd name="T8" fmla="*/ 6 w 14"/>
                      <a:gd name="T9" fmla="*/ 26 h 52"/>
                      <a:gd name="T10" fmla="*/ 3 w 14"/>
                      <a:gd name="T11" fmla="*/ 23 h 52"/>
                      <a:gd name="T12" fmla="*/ 2 w 14"/>
                      <a:gd name="T13" fmla="*/ 16 h 52"/>
                      <a:gd name="T14" fmla="*/ 2 w 14"/>
                      <a:gd name="T15" fmla="*/ 8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52">
                        <a:moveTo>
                          <a:pt x="0" y="0"/>
                        </a:moveTo>
                        <a:lnTo>
                          <a:pt x="5" y="11"/>
                        </a:lnTo>
                        <a:lnTo>
                          <a:pt x="12" y="29"/>
                        </a:lnTo>
                        <a:lnTo>
                          <a:pt x="14" y="45"/>
                        </a:lnTo>
                        <a:lnTo>
                          <a:pt x="12" y="52"/>
                        </a:lnTo>
                        <a:lnTo>
                          <a:pt x="6" y="46"/>
                        </a:lnTo>
                        <a:lnTo>
                          <a:pt x="4" y="31"/>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 name="Freeform 92">
                    <a:extLst>
                      <a:ext uri="{FF2B5EF4-FFF2-40B4-BE49-F238E27FC236}">
                        <a16:creationId xmlns:a16="http://schemas.microsoft.com/office/drawing/2014/main" id="{ADE5E34F-1A68-4FB4-A25A-2F4171308DF9}"/>
                      </a:ext>
                    </a:extLst>
                  </p:cNvPr>
                  <p:cNvSpPr>
                    <a:spLocks/>
                  </p:cNvSpPr>
                  <p:nvPr/>
                </p:nvSpPr>
                <p:spPr bwMode="auto">
                  <a:xfrm>
                    <a:off x="512" y="152"/>
                    <a:ext cx="9" cy="28"/>
                  </a:xfrm>
                  <a:custGeom>
                    <a:avLst/>
                    <a:gdLst>
                      <a:gd name="T0" fmla="*/ 0 w 17"/>
                      <a:gd name="T1" fmla="*/ 0 h 58"/>
                      <a:gd name="T2" fmla="*/ 4 w 17"/>
                      <a:gd name="T3" fmla="*/ 7 h 58"/>
                      <a:gd name="T4" fmla="*/ 8 w 17"/>
                      <a:gd name="T5" fmla="*/ 16 h 58"/>
                      <a:gd name="T6" fmla="*/ 9 w 17"/>
                      <a:gd name="T7" fmla="*/ 24 h 58"/>
                      <a:gd name="T8" fmla="*/ 6 w 17"/>
                      <a:gd name="T9" fmla="*/ 28 h 58"/>
                      <a:gd name="T10" fmla="*/ 3 w 17"/>
                      <a:gd name="T11" fmla="*/ 25 h 58"/>
                      <a:gd name="T12" fmla="*/ 2 w 17"/>
                      <a:gd name="T13" fmla="*/ 16 h 58"/>
                      <a:gd name="T14" fmla="*/ 1 w 17"/>
                      <a:gd name="T15" fmla="*/ 7 h 58"/>
                      <a:gd name="T16" fmla="*/ 0 w 17"/>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58">
                        <a:moveTo>
                          <a:pt x="0" y="0"/>
                        </a:moveTo>
                        <a:lnTo>
                          <a:pt x="8" y="15"/>
                        </a:lnTo>
                        <a:lnTo>
                          <a:pt x="15" y="34"/>
                        </a:lnTo>
                        <a:lnTo>
                          <a:pt x="17" y="50"/>
                        </a:lnTo>
                        <a:lnTo>
                          <a:pt x="12" y="58"/>
                        </a:lnTo>
                        <a:lnTo>
                          <a:pt x="6" y="51"/>
                        </a:lnTo>
                        <a:lnTo>
                          <a:pt x="3" y="34"/>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 name="Freeform 93">
                    <a:extLst>
                      <a:ext uri="{FF2B5EF4-FFF2-40B4-BE49-F238E27FC236}">
                        <a16:creationId xmlns:a16="http://schemas.microsoft.com/office/drawing/2014/main" id="{3D3D470B-2965-4028-BD19-DF44CAD95FE0}"/>
                      </a:ext>
                    </a:extLst>
                  </p:cNvPr>
                  <p:cNvSpPr>
                    <a:spLocks/>
                  </p:cNvSpPr>
                  <p:nvPr/>
                </p:nvSpPr>
                <p:spPr bwMode="auto">
                  <a:xfrm>
                    <a:off x="523" y="153"/>
                    <a:ext cx="11" cy="31"/>
                  </a:xfrm>
                  <a:custGeom>
                    <a:avLst/>
                    <a:gdLst>
                      <a:gd name="T0" fmla="*/ 0 w 23"/>
                      <a:gd name="T1" fmla="*/ 0 h 61"/>
                      <a:gd name="T2" fmla="*/ 3 w 23"/>
                      <a:gd name="T3" fmla="*/ 7 h 61"/>
                      <a:gd name="T4" fmla="*/ 8 w 23"/>
                      <a:gd name="T5" fmla="*/ 18 h 61"/>
                      <a:gd name="T6" fmla="*/ 11 w 23"/>
                      <a:gd name="T7" fmla="*/ 27 h 61"/>
                      <a:gd name="T8" fmla="*/ 9 w 23"/>
                      <a:gd name="T9" fmla="*/ 31 h 61"/>
                      <a:gd name="T10" fmla="*/ 5 w 23"/>
                      <a:gd name="T11" fmla="*/ 26 h 61"/>
                      <a:gd name="T12" fmla="*/ 3 w 23"/>
                      <a:gd name="T13" fmla="*/ 16 h 61"/>
                      <a:gd name="T14" fmla="*/ 1 w 23"/>
                      <a:gd name="T15" fmla="*/ 6 h 61"/>
                      <a:gd name="T16" fmla="*/ 0 w 2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1">
                        <a:moveTo>
                          <a:pt x="0" y="0"/>
                        </a:moveTo>
                        <a:lnTo>
                          <a:pt x="7" y="14"/>
                        </a:lnTo>
                        <a:lnTo>
                          <a:pt x="17" y="35"/>
                        </a:lnTo>
                        <a:lnTo>
                          <a:pt x="23" y="54"/>
                        </a:lnTo>
                        <a:lnTo>
                          <a:pt x="19" y="61"/>
                        </a:lnTo>
                        <a:lnTo>
                          <a:pt x="11" y="52"/>
                        </a:lnTo>
                        <a:lnTo>
                          <a:pt x="7" y="32"/>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 name="Freeform 94">
                    <a:extLst>
                      <a:ext uri="{FF2B5EF4-FFF2-40B4-BE49-F238E27FC236}">
                        <a16:creationId xmlns:a16="http://schemas.microsoft.com/office/drawing/2014/main" id="{2EAF5BB3-178A-4D37-9B3C-DD9F1E413EDF}"/>
                      </a:ext>
                    </a:extLst>
                  </p:cNvPr>
                  <p:cNvSpPr>
                    <a:spLocks/>
                  </p:cNvSpPr>
                  <p:nvPr/>
                </p:nvSpPr>
                <p:spPr bwMode="auto">
                  <a:xfrm>
                    <a:off x="531" y="153"/>
                    <a:ext cx="15" cy="33"/>
                  </a:xfrm>
                  <a:custGeom>
                    <a:avLst/>
                    <a:gdLst>
                      <a:gd name="T0" fmla="*/ 0 w 30"/>
                      <a:gd name="T1" fmla="*/ 0 h 66"/>
                      <a:gd name="T2" fmla="*/ 3 w 30"/>
                      <a:gd name="T3" fmla="*/ 3 h 66"/>
                      <a:gd name="T4" fmla="*/ 6 w 30"/>
                      <a:gd name="T5" fmla="*/ 8 h 66"/>
                      <a:gd name="T6" fmla="*/ 9 w 30"/>
                      <a:gd name="T7" fmla="*/ 13 h 66"/>
                      <a:gd name="T8" fmla="*/ 12 w 30"/>
                      <a:gd name="T9" fmla="*/ 18 h 66"/>
                      <a:gd name="T10" fmla="*/ 14 w 30"/>
                      <a:gd name="T11" fmla="*/ 24 h 66"/>
                      <a:gd name="T12" fmla="*/ 15 w 30"/>
                      <a:gd name="T13" fmla="*/ 29 h 66"/>
                      <a:gd name="T14" fmla="*/ 15 w 30"/>
                      <a:gd name="T15" fmla="*/ 32 h 66"/>
                      <a:gd name="T16" fmla="*/ 13 w 30"/>
                      <a:gd name="T17" fmla="*/ 33 h 66"/>
                      <a:gd name="T18" fmla="*/ 8 w 30"/>
                      <a:gd name="T19" fmla="*/ 30 h 66"/>
                      <a:gd name="T20" fmla="*/ 4 w 30"/>
                      <a:gd name="T21" fmla="*/ 20 h 66"/>
                      <a:gd name="T22" fmla="*/ 2 w 30"/>
                      <a:gd name="T23" fmla="*/ 9 h 66"/>
                      <a:gd name="T24" fmla="*/ 0 w 30"/>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6">
                        <a:moveTo>
                          <a:pt x="0" y="0"/>
                        </a:moveTo>
                        <a:lnTo>
                          <a:pt x="6" y="5"/>
                        </a:lnTo>
                        <a:lnTo>
                          <a:pt x="12" y="15"/>
                        </a:lnTo>
                        <a:lnTo>
                          <a:pt x="18" y="25"/>
                        </a:lnTo>
                        <a:lnTo>
                          <a:pt x="24" y="36"/>
                        </a:lnTo>
                        <a:lnTo>
                          <a:pt x="27" y="48"/>
                        </a:lnTo>
                        <a:lnTo>
                          <a:pt x="30" y="57"/>
                        </a:lnTo>
                        <a:lnTo>
                          <a:pt x="29" y="64"/>
                        </a:lnTo>
                        <a:lnTo>
                          <a:pt x="25" y="66"/>
                        </a:lnTo>
                        <a:lnTo>
                          <a:pt x="16" y="59"/>
                        </a:lnTo>
                        <a:lnTo>
                          <a:pt x="8" y="40"/>
                        </a:lnTo>
                        <a:lnTo>
                          <a:pt x="3"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 name="Freeform 95">
                    <a:extLst>
                      <a:ext uri="{FF2B5EF4-FFF2-40B4-BE49-F238E27FC236}">
                        <a16:creationId xmlns:a16="http://schemas.microsoft.com/office/drawing/2014/main" id="{1C833A52-E0E6-413E-886A-F4677C5E2EE2}"/>
                      </a:ext>
                    </a:extLst>
                  </p:cNvPr>
                  <p:cNvSpPr>
                    <a:spLocks/>
                  </p:cNvSpPr>
                  <p:nvPr/>
                </p:nvSpPr>
                <p:spPr bwMode="auto">
                  <a:xfrm>
                    <a:off x="544" y="152"/>
                    <a:ext cx="23" cy="30"/>
                  </a:xfrm>
                  <a:custGeom>
                    <a:avLst/>
                    <a:gdLst>
                      <a:gd name="T0" fmla="*/ 0 w 46"/>
                      <a:gd name="T1" fmla="*/ 0 h 61"/>
                      <a:gd name="T2" fmla="*/ 4 w 46"/>
                      <a:gd name="T3" fmla="*/ 2 h 61"/>
                      <a:gd name="T4" fmla="*/ 8 w 46"/>
                      <a:gd name="T5" fmla="*/ 6 h 61"/>
                      <a:gd name="T6" fmla="*/ 12 w 46"/>
                      <a:gd name="T7" fmla="*/ 11 h 61"/>
                      <a:gd name="T8" fmla="*/ 16 w 46"/>
                      <a:gd name="T9" fmla="*/ 16 h 61"/>
                      <a:gd name="T10" fmla="*/ 20 w 46"/>
                      <a:gd name="T11" fmla="*/ 21 h 61"/>
                      <a:gd name="T12" fmla="*/ 22 w 46"/>
                      <a:gd name="T13" fmla="*/ 25 h 61"/>
                      <a:gd name="T14" fmla="*/ 23 w 46"/>
                      <a:gd name="T15" fmla="*/ 29 h 61"/>
                      <a:gd name="T16" fmla="*/ 23 w 46"/>
                      <a:gd name="T17" fmla="*/ 30 h 61"/>
                      <a:gd name="T18" fmla="*/ 20 w 46"/>
                      <a:gd name="T19" fmla="*/ 30 h 61"/>
                      <a:gd name="T20" fmla="*/ 18 w 46"/>
                      <a:gd name="T21" fmla="*/ 28 h 61"/>
                      <a:gd name="T22" fmla="*/ 14 w 46"/>
                      <a:gd name="T23" fmla="*/ 25 h 61"/>
                      <a:gd name="T24" fmla="*/ 11 w 46"/>
                      <a:gd name="T25" fmla="*/ 20 h 61"/>
                      <a:gd name="T26" fmla="*/ 7 w 46"/>
                      <a:gd name="T27" fmla="*/ 15 h 61"/>
                      <a:gd name="T28" fmla="*/ 4 w 46"/>
                      <a:gd name="T29" fmla="*/ 10 h 61"/>
                      <a:gd name="T30" fmla="*/ 1 w 46"/>
                      <a:gd name="T31" fmla="*/ 4 h 61"/>
                      <a:gd name="T32" fmla="*/ 0 w 46"/>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1">
                        <a:moveTo>
                          <a:pt x="0" y="0"/>
                        </a:moveTo>
                        <a:lnTo>
                          <a:pt x="7" y="5"/>
                        </a:lnTo>
                        <a:lnTo>
                          <a:pt x="15" y="13"/>
                        </a:lnTo>
                        <a:lnTo>
                          <a:pt x="24" y="22"/>
                        </a:lnTo>
                        <a:lnTo>
                          <a:pt x="32" y="32"/>
                        </a:lnTo>
                        <a:lnTo>
                          <a:pt x="39" y="43"/>
                        </a:lnTo>
                        <a:lnTo>
                          <a:pt x="44" y="51"/>
                        </a:lnTo>
                        <a:lnTo>
                          <a:pt x="46" y="58"/>
                        </a:lnTo>
                        <a:lnTo>
                          <a:pt x="45" y="61"/>
                        </a:lnTo>
                        <a:lnTo>
                          <a:pt x="40" y="61"/>
                        </a:lnTo>
                        <a:lnTo>
                          <a:pt x="35" y="57"/>
                        </a:lnTo>
                        <a:lnTo>
                          <a:pt x="28" y="50"/>
                        </a:lnTo>
                        <a:lnTo>
                          <a:pt x="21" y="41"/>
                        </a:lnTo>
                        <a:lnTo>
                          <a:pt x="14" y="30"/>
                        </a:lnTo>
                        <a:lnTo>
                          <a:pt x="8" y="20"/>
                        </a:lnTo>
                        <a:lnTo>
                          <a:pt x="2"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 name="Freeform 96">
                    <a:extLst>
                      <a:ext uri="{FF2B5EF4-FFF2-40B4-BE49-F238E27FC236}">
                        <a16:creationId xmlns:a16="http://schemas.microsoft.com/office/drawing/2014/main" id="{B06DB480-C107-4F4F-90C6-610B25CE1A4F}"/>
                      </a:ext>
                    </a:extLst>
                  </p:cNvPr>
                  <p:cNvSpPr>
                    <a:spLocks/>
                  </p:cNvSpPr>
                  <p:nvPr/>
                </p:nvSpPr>
                <p:spPr bwMode="auto">
                  <a:xfrm>
                    <a:off x="556" y="150"/>
                    <a:ext cx="28" cy="26"/>
                  </a:xfrm>
                  <a:custGeom>
                    <a:avLst/>
                    <a:gdLst>
                      <a:gd name="T0" fmla="*/ 0 w 58"/>
                      <a:gd name="T1" fmla="*/ 0 h 51"/>
                      <a:gd name="T2" fmla="*/ 3 w 58"/>
                      <a:gd name="T3" fmla="*/ 2 h 51"/>
                      <a:gd name="T4" fmla="*/ 8 w 58"/>
                      <a:gd name="T5" fmla="*/ 5 h 51"/>
                      <a:gd name="T6" fmla="*/ 13 w 58"/>
                      <a:gd name="T7" fmla="*/ 9 h 51"/>
                      <a:gd name="T8" fmla="*/ 18 w 58"/>
                      <a:gd name="T9" fmla="*/ 13 h 51"/>
                      <a:gd name="T10" fmla="*/ 23 w 58"/>
                      <a:gd name="T11" fmla="*/ 17 h 51"/>
                      <a:gd name="T12" fmla="*/ 26 w 58"/>
                      <a:gd name="T13" fmla="*/ 20 h 51"/>
                      <a:gd name="T14" fmla="*/ 28 w 58"/>
                      <a:gd name="T15" fmla="*/ 24 h 51"/>
                      <a:gd name="T16" fmla="*/ 28 w 58"/>
                      <a:gd name="T17" fmla="*/ 26 h 51"/>
                      <a:gd name="T18" fmla="*/ 25 w 58"/>
                      <a:gd name="T19" fmla="*/ 26 h 51"/>
                      <a:gd name="T20" fmla="*/ 21 w 58"/>
                      <a:gd name="T21" fmla="*/ 24 h 51"/>
                      <a:gd name="T22" fmla="*/ 17 w 58"/>
                      <a:gd name="T23" fmla="*/ 20 h 51"/>
                      <a:gd name="T24" fmla="*/ 12 w 58"/>
                      <a:gd name="T25" fmla="*/ 16 h 51"/>
                      <a:gd name="T26" fmla="*/ 7 w 58"/>
                      <a:gd name="T27" fmla="*/ 11 h 51"/>
                      <a:gd name="T28" fmla="*/ 3 w 58"/>
                      <a:gd name="T29" fmla="*/ 7 h 51"/>
                      <a:gd name="T30" fmla="*/ 1 w 58"/>
                      <a:gd name="T31" fmla="*/ 3 h 51"/>
                      <a:gd name="T32" fmla="*/ 0 w 58"/>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51">
                        <a:moveTo>
                          <a:pt x="0" y="0"/>
                        </a:moveTo>
                        <a:lnTo>
                          <a:pt x="7" y="3"/>
                        </a:lnTo>
                        <a:lnTo>
                          <a:pt x="16" y="10"/>
                        </a:lnTo>
                        <a:lnTo>
                          <a:pt x="27" y="17"/>
                        </a:lnTo>
                        <a:lnTo>
                          <a:pt x="37" y="25"/>
                        </a:lnTo>
                        <a:lnTo>
                          <a:pt x="48" y="33"/>
                        </a:lnTo>
                        <a:lnTo>
                          <a:pt x="54" y="40"/>
                        </a:lnTo>
                        <a:lnTo>
                          <a:pt x="58" y="47"/>
                        </a:lnTo>
                        <a:lnTo>
                          <a:pt x="57" y="51"/>
                        </a:lnTo>
                        <a:lnTo>
                          <a:pt x="51" y="51"/>
                        </a:lnTo>
                        <a:lnTo>
                          <a:pt x="44" y="47"/>
                        </a:lnTo>
                        <a:lnTo>
                          <a:pt x="35" y="40"/>
                        </a:lnTo>
                        <a:lnTo>
                          <a:pt x="25" y="32"/>
                        </a:lnTo>
                        <a:lnTo>
                          <a:pt x="15" y="22"/>
                        </a:lnTo>
                        <a:lnTo>
                          <a:pt x="7" y="14"/>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 name="Freeform 97">
                    <a:extLst>
                      <a:ext uri="{FF2B5EF4-FFF2-40B4-BE49-F238E27FC236}">
                        <a16:creationId xmlns:a16="http://schemas.microsoft.com/office/drawing/2014/main" id="{03A9A9E5-CFD8-41FD-843A-6EA13D0B2825}"/>
                      </a:ext>
                    </a:extLst>
                  </p:cNvPr>
                  <p:cNvSpPr>
                    <a:spLocks/>
                  </p:cNvSpPr>
                  <p:nvPr/>
                </p:nvSpPr>
                <p:spPr bwMode="auto">
                  <a:xfrm>
                    <a:off x="567" y="149"/>
                    <a:ext cx="26" cy="23"/>
                  </a:xfrm>
                  <a:custGeom>
                    <a:avLst/>
                    <a:gdLst>
                      <a:gd name="T0" fmla="*/ 25 w 51"/>
                      <a:gd name="T1" fmla="*/ 23 h 47"/>
                      <a:gd name="T2" fmla="*/ 23 w 51"/>
                      <a:gd name="T3" fmla="*/ 22 h 47"/>
                      <a:gd name="T4" fmla="*/ 21 w 51"/>
                      <a:gd name="T5" fmla="*/ 21 h 47"/>
                      <a:gd name="T6" fmla="*/ 18 w 51"/>
                      <a:gd name="T7" fmla="*/ 17 h 47"/>
                      <a:gd name="T8" fmla="*/ 14 w 51"/>
                      <a:gd name="T9" fmla="*/ 13 h 47"/>
                      <a:gd name="T10" fmla="*/ 11 w 51"/>
                      <a:gd name="T11" fmla="*/ 9 h 47"/>
                      <a:gd name="T12" fmla="*/ 7 w 51"/>
                      <a:gd name="T13" fmla="*/ 5 h 47"/>
                      <a:gd name="T14" fmla="*/ 3 w 51"/>
                      <a:gd name="T15" fmla="*/ 2 h 47"/>
                      <a:gd name="T16" fmla="*/ 0 w 51"/>
                      <a:gd name="T17" fmla="*/ 0 h 47"/>
                      <a:gd name="T18" fmla="*/ 4 w 51"/>
                      <a:gd name="T19" fmla="*/ 1 h 47"/>
                      <a:gd name="T20" fmla="*/ 10 w 51"/>
                      <a:gd name="T21" fmla="*/ 3 h 47"/>
                      <a:gd name="T22" fmla="*/ 14 w 51"/>
                      <a:gd name="T23" fmla="*/ 7 h 47"/>
                      <a:gd name="T24" fmla="*/ 19 w 51"/>
                      <a:gd name="T25" fmla="*/ 10 h 47"/>
                      <a:gd name="T26" fmla="*/ 22 w 51"/>
                      <a:gd name="T27" fmla="*/ 14 h 47"/>
                      <a:gd name="T28" fmla="*/ 25 w 51"/>
                      <a:gd name="T29" fmla="*/ 18 h 47"/>
                      <a:gd name="T30" fmla="*/ 26 w 51"/>
                      <a:gd name="T31" fmla="*/ 21 h 47"/>
                      <a:gd name="T32" fmla="*/ 25 w 51"/>
                      <a:gd name="T33" fmla="*/ 23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7">
                        <a:moveTo>
                          <a:pt x="49" y="47"/>
                        </a:moveTo>
                        <a:lnTo>
                          <a:pt x="46" y="45"/>
                        </a:lnTo>
                        <a:lnTo>
                          <a:pt x="42" y="42"/>
                        </a:lnTo>
                        <a:lnTo>
                          <a:pt x="35" y="35"/>
                        </a:lnTo>
                        <a:lnTo>
                          <a:pt x="28" y="27"/>
                        </a:lnTo>
                        <a:lnTo>
                          <a:pt x="21" y="19"/>
                        </a:lnTo>
                        <a:lnTo>
                          <a:pt x="13" y="11"/>
                        </a:lnTo>
                        <a:lnTo>
                          <a:pt x="6" y="5"/>
                        </a:lnTo>
                        <a:lnTo>
                          <a:pt x="0" y="0"/>
                        </a:lnTo>
                        <a:lnTo>
                          <a:pt x="8" y="3"/>
                        </a:lnTo>
                        <a:lnTo>
                          <a:pt x="19" y="7"/>
                        </a:lnTo>
                        <a:lnTo>
                          <a:pt x="28" y="14"/>
                        </a:lnTo>
                        <a:lnTo>
                          <a:pt x="37" y="21"/>
                        </a:lnTo>
                        <a:lnTo>
                          <a:pt x="44" y="29"/>
                        </a:lnTo>
                        <a:lnTo>
                          <a:pt x="50" y="36"/>
                        </a:lnTo>
                        <a:lnTo>
                          <a:pt x="51" y="42"/>
                        </a:lnTo>
                        <a:lnTo>
                          <a:pt x="49"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 name="Freeform 98">
                    <a:extLst>
                      <a:ext uri="{FF2B5EF4-FFF2-40B4-BE49-F238E27FC236}">
                        <a16:creationId xmlns:a16="http://schemas.microsoft.com/office/drawing/2014/main" id="{7ABFDA29-894A-4CAF-AD3C-E874EC826DF8}"/>
                      </a:ext>
                    </a:extLst>
                  </p:cNvPr>
                  <p:cNvSpPr>
                    <a:spLocks/>
                  </p:cNvSpPr>
                  <p:nvPr/>
                </p:nvSpPr>
                <p:spPr bwMode="auto">
                  <a:xfrm>
                    <a:off x="590" y="95"/>
                    <a:ext cx="118" cy="25"/>
                  </a:xfrm>
                  <a:custGeom>
                    <a:avLst/>
                    <a:gdLst>
                      <a:gd name="T0" fmla="*/ 0 w 236"/>
                      <a:gd name="T1" fmla="*/ 3 h 51"/>
                      <a:gd name="T2" fmla="*/ 0 w 236"/>
                      <a:gd name="T3" fmla="*/ 2 h 51"/>
                      <a:gd name="T4" fmla="*/ 1 w 236"/>
                      <a:gd name="T5" fmla="*/ 2 h 51"/>
                      <a:gd name="T6" fmla="*/ 2 w 236"/>
                      <a:gd name="T7" fmla="*/ 0 h 51"/>
                      <a:gd name="T8" fmla="*/ 3 w 236"/>
                      <a:gd name="T9" fmla="*/ 0 h 51"/>
                      <a:gd name="T10" fmla="*/ 10 w 236"/>
                      <a:gd name="T11" fmla="*/ 6 h 51"/>
                      <a:gd name="T12" fmla="*/ 18 w 236"/>
                      <a:gd name="T13" fmla="*/ 11 h 51"/>
                      <a:gd name="T14" fmla="*/ 26 w 236"/>
                      <a:gd name="T15" fmla="*/ 14 h 51"/>
                      <a:gd name="T16" fmla="*/ 34 w 236"/>
                      <a:gd name="T17" fmla="*/ 17 h 51"/>
                      <a:gd name="T18" fmla="*/ 42 w 236"/>
                      <a:gd name="T19" fmla="*/ 19 h 51"/>
                      <a:gd name="T20" fmla="*/ 50 w 236"/>
                      <a:gd name="T21" fmla="*/ 20 h 51"/>
                      <a:gd name="T22" fmla="*/ 58 w 236"/>
                      <a:gd name="T23" fmla="*/ 20 h 51"/>
                      <a:gd name="T24" fmla="*/ 66 w 236"/>
                      <a:gd name="T25" fmla="*/ 20 h 51"/>
                      <a:gd name="T26" fmla="*/ 74 w 236"/>
                      <a:gd name="T27" fmla="*/ 19 h 51"/>
                      <a:gd name="T28" fmla="*/ 81 w 236"/>
                      <a:gd name="T29" fmla="*/ 18 h 51"/>
                      <a:gd name="T30" fmla="*/ 88 w 236"/>
                      <a:gd name="T31" fmla="*/ 17 h 51"/>
                      <a:gd name="T32" fmla="*/ 95 w 236"/>
                      <a:gd name="T33" fmla="*/ 15 h 51"/>
                      <a:gd name="T34" fmla="*/ 102 w 236"/>
                      <a:gd name="T35" fmla="*/ 13 h 51"/>
                      <a:gd name="T36" fmla="*/ 108 w 236"/>
                      <a:gd name="T37" fmla="*/ 11 h 51"/>
                      <a:gd name="T38" fmla="*/ 113 w 236"/>
                      <a:gd name="T39" fmla="*/ 9 h 51"/>
                      <a:gd name="T40" fmla="*/ 118 w 236"/>
                      <a:gd name="T41" fmla="*/ 7 h 51"/>
                      <a:gd name="T42" fmla="*/ 116 w 236"/>
                      <a:gd name="T43" fmla="*/ 11 h 51"/>
                      <a:gd name="T44" fmla="*/ 112 w 236"/>
                      <a:gd name="T45" fmla="*/ 14 h 51"/>
                      <a:gd name="T46" fmla="*/ 106 w 236"/>
                      <a:gd name="T47" fmla="*/ 17 h 51"/>
                      <a:gd name="T48" fmla="*/ 99 w 236"/>
                      <a:gd name="T49" fmla="*/ 19 h 51"/>
                      <a:gd name="T50" fmla="*/ 92 w 236"/>
                      <a:gd name="T51" fmla="*/ 22 h 51"/>
                      <a:gd name="T52" fmla="*/ 83 w 236"/>
                      <a:gd name="T53" fmla="*/ 23 h 51"/>
                      <a:gd name="T54" fmla="*/ 74 w 236"/>
                      <a:gd name="T55" fmla="*/ 25 h 51"/>
                      <a:gd name="T56" fmla="*/ 65 w 236"/>
                      <a:gd name="T57" fmla="*/ 25 h 51"/>
                      <a:gd name="T58" fmla="*/ 55 w 236"/>
                      <a:gd name="T59" fmla="*/ 25 h 51"/>
                      <a:gd name="T60" fmla="*/ 46 w 236"/>
                      <a:gd name="T61" fmla="*/ 25 h 51"/>
                      <a:gd name="T62" fmla="*/ 36 w 236"/>
                      <a:gd name="T63" fmla="*/ 23 h 51"/>
                      <a:gd name="T64" fmla="*/ 27 w 236"/>
                      <a:gd name="T65" fmla="*/ 21 h 51"/>
                      <a:gd name="T66" fmla="*/ 19 w 236"/>
                      <a:gd name="T67" fmla="*/ 18 h 51"/>
                      <a:gd name="T68" fmla="*/ 12 w 236"/>
                      <a:gd name="T69" fmla="*/ 14 h 51"/>
                      <a:gd name="T70" fmla="*/ 6 w 236"/>
                      <a:gd name="T71" fmla="*/ 9 h 51"/>
                      <a:gd name="T72" fmla="*/ 0 w 236"/>
                      <a:gd name="T73" fmla="*/ 3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6" h="51">
                        <a:moveTo>
                          <a:pt x="0" y="7"/>
                        </a:moveTo>
                        <a:lnTo>
                          <a:pt x="0" y="5"/>
                        </a:lnTo>
                        <a:lnTo>
                          <a:pt x="1" y="4"/>
                        </a:lnTo>
                        <a:lnTo>
                          <a:pt x="3" y="1"/>
                        </a:lnTo>
                        <a:lnTo>
                          <a:pt x="5" y="0"/>
                        </a:lnTo>
                        <a:lnTo>
                          <a:pt x="20" y="12"/>
                        </a:lnTo>
                        <a:lnTo>
                          <a:pt x="36" y="22"/>
                        </a:lnTo>
                        <a:lnTo>
                          <a:pt x="51" y="29"/>
                        </a:lnTo>
                        <a:lnTo>
                          <a:pt x="67" y="35"/>
                        </a:lnTo>
                        <a:lnTo>
                          <a:pt x="83" y="38"/>
                        </a:lnTo>
                        <a:lnTo>
                          <a:pt x="99" y="40"/>
                        </a:lnTo>
                        <a:lnTo>
                          <a:pt x="115" y="40"/>
                        </a:lnTo>
                        <a:lnTo>
                          <a:pt x="132" y="40"/>
                        </a:lnTo>
                        <a:lnTo>
                          <a:pt x="147" y="39"/>
                        </a:lnTo>
                        <a:lnTo>
                          <a:pt x="162" y="37"/>
                        </a:lnTo>
                        <a:lnTo>
                          <a:pt x="176" y="34"/>
                        </a:lnTo>
                        <a:lnTo>
                          <a:pt x="190" y="30"/>
                        </a:lnTo>
                        <a:lnTo>
                          <a:pt x="203" y="27"/>
                        </a:lnTo>
                        <a:lnTo>
                          <a:pt x="216" y="22"/>
                        </a:lnTo>
                        <a:lnTo>
                          <a:pt x="226" y="19"/>
                        </a:lnTo>
                        <a:lnTo>
                          <a:pt x="236" y="15"/>
                        </a:lnTo>
                        <a:lnTo>
                          <a:pt x="232" y="22"/>
                        </a:lnTo>
                        <a:lnTo>
                          <a:pt x="223" y="29"/>
                        </a:lnTo>
                        <a:lnTo>
                          <a:pt x="212" y="35"/>
                        </a:lnTo>
                        <a:lnTo>
                          <a:pt x="198" y="39"/>
                        </a:lnTo>
                        <a:lnTo>
                          <a:pt x="183" y="44"/>
                        </a:lnTo>
                        <a:lnTo>
                          <a:pt x="166" y="47"/>
                        </a:lnTo>
                        <a:lnTo>
                          <a:pt x="148" y="50"/>
                        </a:lnTo>
                        <a:lnTo>
                          <a:pt x="129" y="51"/>
                        </a:lnTo>
                        <a:lnTo>
                          <a:pt x="110" y="51"/>
                        </a:lnTo>
                        <a:lnTo>
                          <a:pt x="91" y="50"/>
                        </a:lnTo>
                        <a:lnTo>
                          <a:pt x="72" y="46"/>
                        </a:lnTo>
                        <a:lnTo>
                          <a:pt x="54" y="43"/>
                        </a:lnTo>
                        <a:lnTo>
                          <a:pt x="38" y="36"/>
                        </a:lnTo>
                        <a:lnTo>
                          <a:pt x="23" y="29"/>
                        </a:lnTo>
                        <a:lnTo>
                          <a:pt x="11" y="19"/>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 name="Freeform 99">
                    <a:extLst>
                      <a:ext uri="{FF2B5EF4-FFF2-40B4-BE49-F238E27FC236}">
                        <a16:creationId xmlns:a16="http://schemas.microsoft.com/office/drawing/2014/main" id="{E4F273AB-0FB5-4858-8786-6F88C147164E}"/>
                      </a:ext>
                    </a:extLst>
                  </p:cNvPr>
                  <p:cNvSpPr>
                    <a:spLocks/>
                  </p:cNvSpPr>
                  <p:nvPr/>
                </p:nvSpPr>
                <p:spPr bwMode="auto">
                  <a:xfrm>
                    <a:off x="692" y="84"/>
                    <a:ext cx="13" cy="27"/>
                  </a:xfrm>
                  <a:custGeom>
                    <a:avLst/>
                    <a:gdLst>
                      <a:gd name="T0" fmla="*/ 0 w 27"/>
                      <a:gd name="T1" fmla="*/ 27 h 53"/>
                      <a:gd name="T2" fmla="*/ 6 w 27"/>
                      <a:gd name="T3" fmla="*/ 21 h 53"/>
                      <a:gd name="T4" fmla="*/ 10 w 27"/>
                      <a:gd name="T5" fmla="*/ 12 h 53"/>
                      <a:gd name="T6" fmla="*/ 13 w 27"/>
                      <a:gd name="T7" fmla="*/ 4 h 53"/>
                      <a:gd name="T8" fmla="*/ 13 w 27"/>
                      <a:gd name="T9" fmla="*/ 0 h 53"/>
                      <a:gd name="T10" fmla="*/ 10 w 27"/>
                      <a:gd name="T11" fmla="*/ 3 h 53"/>
                      <a:gd name="T12" fmla="*/ 7 w 27"/>
                      <a:gd name="T13" fmla="*/ 10 h 53"/>
                      <a:gd name="T14" fmla="*/ 4 w 27"/>
                      <a:gd name="T15" fmla="*/ 19 h 53"/>
                      <a:gd name="T16" fmla="*/ 0 w 27"/>
                      <a:gd name="T17" fmla="*/ 2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53">
                        <a:moveTo>
                          <a:pt x="0" y="53"/>
                        </a:moveTo>
                        <a:lnTo>
                          <a:pt x="12" y="41"/>
                        </a:lnTo>
                        <a:lnTo>
                          <a:pt x="21" y="23"/>
                        </a:lnTo>
                        <a:lnTo>
                          <a:pt x="27" y="8"/>
                        </a:lnTo>
                        <a:lnTo>
                          <a:pt x="26" y="0"/>
                        </a:lnTo>
                        <a:lnTo>
                          <a:pt x="21" y="5"/>
                        </a:lnTo>
                        <a:lnTo>
                          <a:pt x="15" y="20"/>
                        </a:lnTo>
                        <a:lnTo>
                          <a:pt x="8" y="37"/>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 name="Freeform 100">
                    <a:extLst>
                      <a:ext uri="{FF2B5EF4-FFF2-40B4-BE49-F238E27FC236}">
                        <a16:creationId xmlns:a16="http://schemas.microsoft.com/office/drawing/2014/main" id="{CEA8215F-8FE0-48D2-A8A4-CAFE8C5EF952}"/>
                      </a:ext>
                    </a:extLst>
                  </p:cNvPr>
                  <p:cNvSpPr>
                    <a:spLocks/>
                  </p:cNvSpPr>
                  <p:nvPr/>
                </p:nvSpPr>
                <p:spPr bwMode="auto">
                  <a:xfrm>
                    <a:off x="682" y="85"/>
                    <a:ext cx="15" cy="29"/>
                  </a:xfrm>
                  <a:custGeom>
                    <a:avLst/>
                    <a:gdLst>
                      <a:gd name="T0" fmla="*/ 15 w 28"/>
                      <a:gd name="T1" fmla="*/ 0 h 59"/>
                      <a:gd name="T2" fmla="*/ 15 w 28"/>
                      <a:gd name="T3" fmla="*/ 4 h 59"/>
                      <a:gd name="T4" fmla="*/ 13 w 28"/>
                      <a:gd name="T5" fmla="*/ 12 h 59"/>
                      <a:gd name="T6" fmla="*/ 8 w 28"/>
                      <a:gd name="T7" fmla="*/ 22 h 59"/>
                      <a:gd name="T8" fmla="*/ 0 w 28"/>
                      <a:gd name="T9" fmla="*/ 29 h 59"/>
                      <a:gd name="T10" fmla="*/ 4 w 28"/>
                      <a:gd name="T11" fmla="*/ 21 h 59"/>
                      <a:gd name="T12" fmla="*/ 9 w 28"/>
                      <a:gd name="T13" fmla="*/ 12 h 59"/>
                      <a:gd name="T14" fmla="*/ 12 w 28"/>
                      <a:gd name="T15" fmla="*/ 3 h 59"/>
                      <a:gd name="T16" fmla="*/ 15 w 28"/>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59">
                        <a:moveTo>
                          <a:pt x="28" y="0"/>
                        </a:moveTo>
                        <a:lnTo>
                          <a:pt x="28" y="9"/>
                        </a:lnTo>
                        <a:lnTo>
                          <a:pt x="24" y="25"/>
                        </a:lnTo>
                        <a:lnTo>
                          <a:pt x="14" y="44"/>
                        </a:lnTo>
                        <a:lnTo>
                          <a:pt x="0" y="59"/>
                        </a:lnTo>
                        <a:lnTo>
                          <a:pt x="7" y="43"/>
                        </a:lnTo>
                        <a:lnTo>
                          <a:pt x="16" y="24"/>
                        </a:lnTo>
                        <a:lnTo>
                          <a:pt x="23" y="7"/>
                        </a:lnTo>
                        <a:lnTo>
                          <a:pt x="2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 name="Freeform 101">
                    <a:extLst>
                      <a:ext uri="{FF2B5EF4-FFF2-40B4-BE49-F238E27FC236}">
                        <a16:creationId xmlns:a16="http://schemas.microsoft.com/office/drawing/2014/main" id="{B6615B34-3B0A-4F72-B0AD-70CB9D38A075}"/>
                      </a:ext>
                    </a:extLst>
                  </p:cNvPr>
                  <p:cNvSpPr>
                    <a:spLocks/>
                  </p:cNvSpPr>
                  <p:nvPr/>
                </p:nvSpPr>
                <p:spPr bwMode="auto">
                  <a:xfrm>
                    <a:off x="659" y="80"/>
                    <a:ext cx="20" cy="38"/>
                  </a:xfrm>
                  <a:custGeom>
                    <a:avLst/>
                    <a:gdLst>
                      <a:gd name="T0" fmla="*/ 20 w 42"/>
                      <a:gd name="T1" fmla="*/ 0 h 76"/>
                      <a:gd name="T2" fmla="*/ 20 w 42"/>
                      <a:gd name="T3" fmla="*/ 2 h 76"/>
                      <a:gd name="T4" fmla="*/ 20 w 42"/>
                      <a:gd name="T5" fmla="*/ 6 h 76"/>
                      <a:gd name="T6" fmla="*/ 18 w 42"/>
                      <a:gd name="T7" fmla="*/ 11 h 76"/>
                      <a:gd name="T8" fmla="*/ 15 w 42"/>
                      <a:gd name="T9" fmla="*/ 18 h 76"/>
                      <a:gd name="T10" fmla="*/ 12 w 42"/>
                      <a:gd name="T11" fmla="*/ 24 h 76"/>
                      <a:gd name="T12" fmla="*/ 9 w 42"/>
                      <a:gd name="T13" fmla="*/ 30 h 76"/>
                      <a:gd name="T14" fmla="*/ 4 w 42"/>
                      <a:gd name="T15" fmla="*/ 35 h 76"/>
                      <a:gd name="T16" fmla="*/ 0 w 42"/>
                      <a:gd name="T17" fmla="*/ 38 h 76"/>
                      <a:gd name="T18" fmla="*/ 2 w 42"/>
                      <a:gd name="T19" fmla="*/ 36 h 76"/>
                      <a:gd name="T20" fmla="*/ 4 w 42"/>
                      <a:gd name="T21" fmla="*/ 30 h 76"/>
                      <a:gd name="T22" fmla="*/ 7 w 42"/>
                      <a:gd name="T23" fmla="*/ 24 h 76"/>
                      <a:gd name="T24" fmla="*/ 10 w 42"/>
                      <a:gd name="T25" fmla="*/ 17 h 76"/>
                      <a:gd name="T26" fmla="*/ 13 w 42"/>
                      <a:gd name="T27" fmla="*/ 10 h 76"/>
                      <a:gd name="T28" fmla="*/ 16 w 42"/>
                      <a:gd name="T29" fmla="*/ 5 h 76"/>
                      <a:gd name="T30" fmla="*/ 18 w 42"/>
                      <a:gd name="T31" fmla="*/ 2 h 76"/>
                      <a:gd name="T32" fmla="*/ 20 w 42"/>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76">
                        <a:moveTo>
                          <a:pt x="41" y="0"/>
                        </a:moveTo>
                        <a:lnTo>
                          <a:pt x="42" y="4"/>
                        </a:lnTo>
                        <a:lnTo>
                          <a:pt x="41" y="12"/>
                        </a:lnTo>
                        <a:lnTo>
                          <a:pt x="37" y="22"/>
                        </a:lnTo>
                        <a:lnTo>
                          <a:pt x="32" y="35"/>
                        </a:lnTo>
                        <a:lnTo>
                          <a:pt x="25" y="48"/>
                        </a:lnTo>
                        <a:lnTo>
                          <a:pt x="18" y="59"/>
                        </a:lnTo>
                        <a:lnTo>
                          <a:pt x="9" y="69"/>
                        </a:lnTo>
                        <a:lnTo>
                          <a:pt x="0" y="76"/>
                        </a:lnTo>
                        <a:lnTo>
                          <a:pt x="4" y="71"/>
                        </a:lnTo>
                        <a:lnTo>
                          <a:pt x="9" y="60"/>
                        </a:lnTo>
                        <a:lnTo>
                          <a:pt x="14" y="48"/>
                        </a:lnTo>
                        <a:lnTo>
                          <a:pt x="21" y="34"/>
                        </a:lnTo>
                        <a:lnTo>
                          <a:pt x="27" y="20"/>
                        </a:lnTo>
                        <a:lnTo>
                          <a:pt x="33" y="9"/>
                        </a:lnTo>
                        <a:lnTo>
                          <a:pt x="37" y="3"/>
                        </a:lnTo>
                        <a:lnTo>
                          <a:pt x="4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 name="Freeform 102">
                    <a:extLst>
                      <a:ext uri="{FF2B5EF4-FFF2-40B4-BE49-F238E27FC236}">
                        <a16:creationId xmlns:a16="http://schemas.microsoft.com/office/drawing/2014/main" id="{E2469541-53A0-4D36-B701-6B0399B2D742}"/>
                      </a:ext>
                    </a:extLst>
                  </p:cNvPr>
                  <p:cNvSpPr>
                    <a:spLocks/>
                  </p:cNvSpPr>
                  <p:nvPr/>
                </p:nvSpPr>
                <p:spPr bwMode="auto">
                  <a:xfrm>
                    <a:off x="637" y="76"/>
                    <a:ext cx="23" cy="42"/>
                  </a:xfrm>
                  <a:custGeom>
                    <a:avLst/>
                    <a:gdLst>
                      <a:gd name="T0" fmla="*/ 23 w 46"/>
                      <a:gd name="T1" fmla="*/ 0 h 83"/>
                      <a:gd name="T2" fmla="*/ 23 w 46"/>
                      <a:gd name="T3" fmla="*/ 3 h 83"/>
                      <a:gd name="T4" fmla="*/ 22 w 46"/>
                      <a:gd name="T5" fmla="*/ 7 h 83"/>
                      <a:gd name="T6" fmla="*/ 20 w 46"/>
                      <a:gd name="T7" fmla="*/ 13 h 83"/>
                      <a:gd name="T8" fmla="*/ 17 w 46"/>
                      <a:gd name="T9" fmla="*/ 20 h 83"/>
                      <a:gd name="T10" fmla="*/ 13 w 46"/>
                      <a:gd name="T11" fmla="*/ 27 h 83"/>
                      <a:gd name="T12" fmla="*/ 9 w 46"/>
                      <a:gd name="T13" fmla="*/ 34 h 83"/>
                      <a:gd name="T14" fmla="*/ 4 w 46"/>
                      <a:gd name="T15" fmla="*/ 39 h 83"/>
                      <a:gd name="T16" fmla="*/ 0 w 46"/>
                      <a:gd name="T17" fmla="*/ 42 h 83"/>
                      <a:gd name="T18" fmla="*/ 2 w 46"/>
                      <a:gd name="T19" fmla="*/ 39 h 83"/>
                      <a:gd name="T20" fmla="*/ 4 w 46"/>
                      <a:gd name="T21" fmla="*/ 33 h 83"/>
                      <a:gd name="T22" fmla="*/ 8 w 46"/>
                      <a:gd name="T23" fmla="*/ 26 h 83"/>
                      <a:gd name="T24" fmla="*/ 11 w 46"/>
                      <a:gd name="T25" fmla="*/ 19 h 83"/>
                      <a:gd name="T26" fmla="*/ 15 w 46"/>
                      <a:gd name="T27" fmla="*/ 12 h 83"/>
                      <a:gd name="T28" fmla="*/ 18 w 46"/>
                      <a:gd name="T29" fmla="*/ 6 h 83"/>
                      <a:gd name="T30" fmla="*/ 21 w 46"/>
                      <a:gd name="T31" fmla="*/ 1 h 83"/>
                      <a:gd name="T32" fmla="*/ 23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83">
                        <a:moveTo>
                          <a:pt x="45" y="0"/>
                        </a:moveTo>
                        <a:lnTo>
                          <a:pt x="46" y="5"/>
                        </a:lnTo>
                        <a:lnTo>
                          <a:pt x="43" y="14"/>
                        </a:lnTo>
                        <a:lnTo>
                          <a:pt x="39" y="26"/>
                        </a:lnTo>
                        <a:lnTo>
                          <a:pt x="33" y="39"/>
                        </a:lnTo>
                        <a:lnTo>
                          <a:pt x="25" y="54"/>
                        </a:lnTo>
                        <a:lnTo>
                          <a:pt x="17" y="67"/>
                        </a:lnTo>
                        <a:lnTo>
                          <a:pt x="8" y="77"/>
                        </a:lnTo>
                        <a:lnTo>
                          <a:pt x="0" y="83"/>
                        </a:lnTo>
                        <a:lnTo>
                          <a:pt x="3" y="77"/>
                        </a:lnTo>
                        <a:lnTo>
                          <a:pt x="8" y="66"/>
                        </a:lnTo>
                        <a:lnTo>
                          <a:pt x="15" y="52"/>
                        </a:lnTo>
                        <a:lnTo>
                          <a:pt x="22" y="37"/>
                        </a:lnTo>
                        <a:lnTo>
                          <a:pt x="30" y="23"/>
                        </a:lnTo>
                        <a:lnTo>
                          <a:pt x="35" y="11"/>
                        </a:lnTo>
                        <a:lnTo>
                          <a:pt x="41" y="2"/>
                        </a:lnTo>
                        <a:lnTo>
                          <a:pt x="4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 name="Freeform 103">
                    <a:extLst>
                      <a:ext uri="{FF2B5EF4-FFF2-40B4-BE49-F238E27FC236}">
                        <a16:creationId xmlns:a16="http://schemas.microsoft.com/office/drawing/2014/main" id="{23364AFE-5121-4FF7-8E97-DC43199995AB}"/>
                      </a:ext>
                    </a:extLst>
                  </p:cNvPr>
                  <p:cNvSpPr>
                    <a:spLocks/>
                  </p:cNvSpPr>
                  <p:nvPr/>
                </p:nvSpPr>
                <p:spPr bwMode="auto">
                  <a:xfrm>
                    <a:off x="622" y="81"/>
                    <a:ext cx="25" cy="34"/>
                  </a:xfrm>
                  <a:custGeom>
                    <a:avLst/>
                    <a:gdLst>
                      <a:gd name="T0" fmla="*/ 25 w 49"/>
                      <a:gd name="T1" fmla="*/ 0 h 68"/>
                      <a:gd name="T2" fmla="*/ 25 w 49"/>
                      <a:gd name="T3" fmla="*/ 2 h 68"/>
                      <a:gd name="T4" fmla="*/ 23 w 49"/>
                      <a:gd name="T5" fmla="*/ 6 h 68"/>
                      <a:gd name="T6" fmla="*/ 20 w 49"/>
                      <a:gd name="T7" fmla="*/ 11 h 68"/>
                      <a:gd name="T8" fmla="*/ 17 w 49"/>
                      <a:gd name="T9" fmla="*/ 17 h 68"/>
                      <a:gd name="T10" fmla="*/ 12 w 49"/>
                      <a:gd name="T11" fmla="*/ 24 h 68"/>
                      <a:gd name="T12" fmla="*/ 8 w 49"/>
                      <a:gd name="T13" fmla="*/ 29 h 68"/>
                      <a:gd name="T14" fmla="*/ 4 w 49"/>
                      <a:gd name="T15" fmla="*/ 33 h 68"/>
                      <a:gd name="T16" fmla="*/ 0 w 49"/>
                      <a:gd name="T17" fmla="*/ 34 h 68"/>
                      <a:gd name="T18" fmla="*/ 3 w 49"/>
                      <a:gd name="T19" fmla="*/ 31 h 68"/>
                      <a:gd name="T20" fmla="*/ 5 w 49"/>
                      <a:gd name="T21" fmla="*/ 26 h 68"/>
                      <a:gd name="T22" fmla="*/ 9 w 49"/>
                      <a:gd name="T23" fmla="*/ 21 h 68"/>
                      <a:gd name="T24" fmla="*/ 12 w 49"/>
                      <a:gd name="T25" fmla="*/ 14 h 68"/>
                      <a:gd name="T26" fmla="*/ 16 w 49"/>
                      <a:gd name="T27" fmla="*/ 9 h 68"/>
                      <a:gd name="T28" fmla="*/ 20 w 49"/>
                      <a:gd name="T29" fmla="*/ 4 h 68"/>
                      <a:gd name="T30" fmla="*/ 23 w 49"/>
                      <a:gd name="T31" fmla="*/ 1 h 68"/>
                      <a:gd name="T32" fmla="*/ 25 w 49"/>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8">
                        <a:moveTo>
                          <a:pt x="49" y="0"/>
                        </a:moveTo>
                        <a:lnTo>
                          <a:pt x="49" y="4"/>
                        </a:lnTo>
                        <a:lnTo>
                          <a:pt x="46" y="12"/>
                        </a:lnTo>
                        <a:lnTo>
                          <a:pt x="40" y="22"/>
                        </a:lnTo>
                        <a:lnTo>
                          <a:pt x="33" y="34"/>
                        </a:lnTo>
                        <a:lnTo>
                          <a:pt x="24" y="47"/>
                        </a:lnTo>
                        <a:lnTo>
                          <a:pt x="15" y="57"/>
                        </a:lnTo>
                        <a:lnTo>
                          <a:pt x="7" y="65"/>
                        </a:lnTo>
                        <a:lnTo>
                          <a:pt x="0" y="68"/>
                        </a:lnTo>
                        <a:lnTo>
                          <a:pt x="5" y="62"/>
                        </a:lnTo>
                        <a:lnTo>
                          <a:pt x="10" y="52"/>
                        </a:lnTo>
                        <a:lnTo>
                          <a:pt x="17" y="41"/>
                        </a:lnTo>
                        <a:lnTo>
                          <a:pt x="24" y="28"/>
                        </a:lnTo>
                        <a:lnTo>
                          <a:pt x="32" y="17"/>
                        </a:lnTo>
                        <a:lnTo>
                          <a:pt x="39" y="7"/>
                        </a:lnTo>
                        <a:lnTo>
                          <a:pt x="45" y="2"/>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 name="Freeform 104">
                    <a:extLst>
                      <a:ext uri="{FF2B5EF4-FFF2-40B4-BE49-F238E27FC236}">
                        <a16:creationId xmlns:a16="http://schemas.microsoft.com/office/drawing/2014/main" id="{07CFF01B-76CB-4A0B-85D1-AEC23BB1A3A9}"/>
                      </a:ext>
                    </a:extLst>
                  </p:cNvPr>
                  <p:cNvSpPr>
                    <a:spLocks/>
                  </p:cNvSpPr>
                  <p:nvPr/>
                </p:nvSpPr>
                <p:spPr bwMode="auto">
                  <a:xfrm>
                    <a:off x="611" y="83"/>
                    <a:ext cx="22" cy="28"/>
                  </a:xfrm>
                  <a:custGeom>
                    <a:avLst/>
                    <a:gdLst>
                      <a:gd name="T0" fmla="*/ 22 w 44"/>
                      <a:gd name="T1" fmla="*/ 0 h 57"/>
                      <a:gd name="T2" fmla="*/ 22 w 44"/>
                      <a:gd name="T3" fmla="*/ 1 h 57"/>
                      <a:gd name="T4" fmla="*/ 21 w 44"/>
                      <a:gd name="T5" fmla="*/ 4 h 57"/>
                      <a:gd name="T6" fmla="*/ 19 w 44"/>
                      <a:gd name="T7" fmla="*/ 8 h 57"/>
                      <a:gd name="T8" fmla="*/ 17 w 44"/>
                      <a:gd name="T9" fmla="*/ 13 h 57"/>
                      <a:gd name="T10" fmla="*/ 13 w 44"/>
                      <a:gd name="T11" fmla="*/ 18 h 57"/>
                      <a:gd name="T12" fmla="*/ 9 w 44"/>
                      <a:gd name="T13" fmla="*/ 22 h 57"/>
                      <a:gd name="T14" fmla="*/ 5 w 44"/>
                      <a:gd name="T15" fmla="*/ 26 h 57"/>
                      <a:gd name="T16" fmla="*/ 0 w 44"/>
                      <a:gd name="T17" fmla="*/ 28 h 57"/>
                      <a:gd name="T18" fmla="*/ 3 w 44"/>
                      <a:gd name="T19" fmla="*/ 25 h 57"/>
                      <a:gd name="T20" fmla="*/ 5 w 44"/>
                      <a:gd name="T21" fmla="*/ 21 h 57"/>
                      <a:gd name="T22" fmla="*/ 8 w 44"/>
                      <a:gd name="T23" fmla="*/ 16 h 57"/>
                      <a:gd name="T24" fmla="*/ 12 w 44"/>
                      <a:gd name="T25" fmla="*/ 11 h 57"/>
                      <a:gd name="T26" fmla="*/ 15 w 44"/>
                      <a:gd name="T27" fmla="*/ 6 h 57"/>
                      <a:gd name="T28" fmla="*/ 17 w 44"/>
                      <a:gd name="T29" fmla="*/ 3 h 57"/>
                      <a:gd name="T30" fmla="*/ 20 w 44"/>
                      <a:gd name="T31" fmla="*/ 0 h 57"/>
                      <a:gd name="T32" fmla="*/ 22 w 44"/>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57">
                        <a:moveTo>
                          <a:pt x="43" y="0"/>
                        </a:moveTo>
                        <a:lnTo>
                          <a:pt x="44" y="3"/>
                        </a:lnTo>
                        <a:lnTo>
                          <a:pt x="41" y="9"/>
                        </a:lnTo>
                        <a:lnTo>
                          <a:pt x="38" y="17"/>
                        </a:lnTo>
                        <a:lnTo>
                          <a:pt x="33" y="27"/>
                        </a:lnTo>
                        <a:lnTo>
                          <a:pt x="26" y="37"/>
                        </a:lnTo>
                        <a:lnTo>
                          <a:pt x="18" y="45"/>
                        </a:lnTo>
                        <a:lnTo>
                          <a:pt x="9" y="52"/>
                        </a:lnTo>
                        <a:lnTo>
                          <a:pt x="0" y="57"/>
                        </a:lnTo>
                        <a:lnTo>
                          <a:pt x="5" y="51"/>
                        </a:lnTo>
                        <a:lnTo>
                          <a:pt x="10" y="43"/>
                        </a:lnTo>
                        <a:lnTo>
                          <a:pt x="16" y="32"/>
                        </a:lnTo>
                        <a:lnTo>
                          <a:pt x="23" y="22"/>
                        </a:lnTo>
                        <a:lnTo>
                          <a:pt x="29" y="13"/>
                        </a:lnTo>
                        <a:lnTo>
                          <a:pt x="34"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 name="Freeform 105">
                    <a:extLst>
                      <a:ext uri="{FF2B5EF4-FFF2-40B4-BE49-F238E27FC236}">
                        <a16:creationId xmlns:a16="http://schemas.microsoft.com/office/drawing/2014/main" id="{067D86F6-E0DF-484E-91D7-E0309E2DFD7C}"/>
                      </a:ext>
                    </a:extLst>
                  </p:cNvPr>
                  <p:cNvSpPr>
                    <a:spLocks/>
                  </p:cNvSpPr>
                  <p:nvPr/>
                </p:nvSpPr>
                <p:spPr bwMode="auto">
                  <a:xfrm>
                    <a:off x="600" y="84"/>
                    <a:ext cx="18" cy="20"/>
                  </a:xfrm>
                  <a:custGeom>
                    <a:avLst/>
                    <a:gdLst>
                      <a:gd name="T0" fmla="*/ 18 w 37"/>
                      <a:gd name="T1" fmla="*/ 0 h 42"/>
                      <a:gd name="T2" fmla="*/ 18 w 37"/>
                      <a:gd name="T3" fmla="*/ 2 h 42"/>
                      <a:gd name="T4" fmla="*/ 17 w 37"/>
                      <a:gd name="T5" fmla="*/ 4 h 42"/>
                      <a:gd name="T6" fmla="*/ 15 w 37"/>
                      <a:gd name="T7" fmla="*/ 7 h 42"/>
                      <a:gd name="T8" fmla="*/ 12 w 37"/>
                      <a:gd name="T9" fmla="*/ 11 h 42"/>
                      <a:gd name="T10" fmla="*/ 8 w 37"/>
                      <a:gd name="T11" fmla="*/ 14 h 42"/>
                      <a:gd name="T12" fmla="*/ 5 w 37"/>
                      <a:gd name="T13" fmla="*/ 17 h 42"/>
                      <a:gd name="T14" fmla="*/ 2 w 37"/>
                      <a:gd name="T15" fmla="*/ 20 h 42"/>
                      <a:gd name="T16" fmla="*/ 0 w 37"/>
                      <a:gd name="T17" fmla="*/ 20 h 42"/>
                      <a:gd name="T18" fmla="*/ 1 w 37"/>
                      <a:gd name="T19" fmla="*/ 18 h 42"/>
                      <a:gd name="T20" fmla="*/ 4 w 37"/>
                      <a:gd name="T21" fmla="*/ 15 h 42"/>
                      <a:gd name="T22" fmla="*/ 6 w 37"/>
                      <a:gd name="T23" fmla="*/ 11 h 42"/>
                      <a:gd name="T24" fmla="*/ 9 w 37"/>
                      <a:gd name="T25" fmla="*/ 8 h 42"/>
                      <a:gd name="T26" fmla="*/ 12 w 37"/>
                      <a:gd name="T27" fmla="*/ 6 h 42"/>
                      <a:gd name="T28" fmla="*/ 14 w 37"/>
                      <a:gd name="T29" fmla="*/ 3 h 42"/>
                      <a:gd name="T30" fmla="*/ 16 w 37"/>
                      <a:gd name="T31" fmla="*/ 1 h 42"/>
                      <a:gd name="T32" fmla="*/ 18 w 3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2">
                        <a:moveTo>
                          <a:pt x="37" y="0"/>
                        </a:moveTo>
                        <a:lnTo>
                          <a:pt x="37" y="4"/>
                        </a:lnTo>
                        <a:lnTo>
                          <a:pt x="35" y="8"/>
                        </a:lnTo>
                        <a:lnTo>
                          <a:pt x="30" y="15"/>
                        </a:lnTo>
                        <a:lnTo>
                          <a:pt x="24" y="23"/>
                        </a:lnTo>
                        <a:lnTo>
                          <a:pt x="17" y="30"/>
                        </a:lnTo>
                        <a:lnTo>
                          <a:pt x="10" y="36"/>
                        </a:lnTo>
                        <a:lnTo>
                          <a:pt x="5" y="41"/>
                        </a:lnTo>
                        <a:lnTo>
                          <a:pt x="0" y="42"/>
                        </a:lnTo>
                        <a:lnTo>
                          <a:pt x="3" y="37"/>
                        </a:lnTo>
                        <a:lnTo>
                          <a:pt x="8" y="31"/>
                        </a:lnTo>
                        <a:lnTo>
                          <a:pt x="13" y="24"/>
                        </a:lnTo>
                        <a:lnTo>
                          <a:pt x="18" y="17"/>
                        </a:lnTo>
                        <a:lnTo>
                          <a:pt x="24" y="12"/>
                        </a:lnTo>
                        <a:lnTo>
                          <a:pt x="29" y="6"/>
                        </a:lnTo>
                        <a:lnTo>
                          <a:pt x="33" y="2"/>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 name="Freeform 106">
                    <a:extLst>
                      <a:ext uri="{FF2B5EF4-FFF2-40B4-BE49-F238E27FC236}">
                        <a16:creationId xmlns:a16="http://schemas.microsoft.com/office/drawing/2014/main" id="{77E4758E-A87C-48EE-B1F3-87C7A1733103}"/>
                      </a:ext>
                    </a:extLst>
                  </p:cNvPr>
                  <p:cNvSpPr>
                    <a:spLocks/>
                  </p:cNvSpPr>
                  <p:nvPr/>
                </p:nvSpPr>
                <p:spPr bwMode="auto">
                  <a:xfrm>
                    <a:off x="593" y="87"/>
                    <a:ext cx="12" cy="13"/>
                  </a:xfrm>
                  <a:custGeom>
                    <a:avLst/>
                    <a:gdLst>
                      <a:gd name="T0" fmla="*/ 12 w 25"/>
                      <a:gd name="T1" fmla="*/ 0 h 27"/>
                      <a:gd name="T2" fmla="*/ 12 w 25"/>
                      <a:gd name="T3" fmla="*/ 3 h 27"/>
                      <a:gd name="T4" fmla="*/ 9 w 25"/>
                      <a:gd name="T5" fmla="*/ 8 h 27"/>
                      <a:gd name="T6" fmla="*/ 4 w 25"/>
                      <a:gd name="T7" fmla="*/ 12 h 27"/>
                      <a:gd name="T8" fmla="*/ 0 w 25"/>
                      <a:gd name="T9" fmla="*/ 13 h 27"/>
                      <a:gd name="T10" fmla="*/ 4 w 25"/>
                      <a:gd name="T11" fmla="*/ 10 h 27"/>
                      <a:gd name="T12" fmla="*/ 8 w 25"/>
                      <a:gd name="T13" fmla="*/ 4 h 27"/>
                      <a:gd name="T14" fmla="*/ 11 w 25"/>
                      <a:gd name="T15" fmla="*/ 0 h 27"/>
                      <a:gd name="T16" fmla="*/ 12 w 25"/>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27">
                        <a:moveTo>
                          <a:pt x="25" y="0"/>
                        </a:moveTo>
                        <a:lnTo>
                          <a:pt x="24" y="7"/>
                        </a:lnTo>
                        <a:lnTo>
                          <a:pt x="18" y="16"/>
                        </a:lnTo>
                        <a:lnTo>
                          <a:pt x="9" y="25"/>
                        </a:lnTo>
                        <a:lnTo>
                          <a:pt x="0" y="27"/>
                        </a:lnTo>
                        <a:lnTo>
                          <a:pt x="9" y="21"/>
                        </a:lnTo>
                        <a:lnTo>
                          <a:pt x="16" y="9"/>
                        </a:lnTo>
                        <a:lnTo>
                          <a:pt x="22" y="0"/>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 name="Freeform 107">
                    <a:extLst>
                      <a:ext uri="{FF2B5EF4-FFF2-40B4-BE49-F238E27FC236}">
                        <a16:creationId xmlns:a16="http://schemas.microsoft.com/office/drawing/2014/main" id="{A58CA3DE-D83B-491B-83BE-E85700CBB9B4}"/>
                      </a:ext>
                    </a:extLst>
                  </p:cNvPr>
                  <p:cNvSpPr>
                    <a:spLocks/>
                  </p:cNvSpPr>
                  <p:nvPr/>
                </p:nvSpPr>
                <p:spPr bwMode="auto">
                  <a:xfrm>
                    <a:off x="701" y="89"/>
                    <a:ext cx="14" cy="16"/>
                  </a:xfrm>
                  <a:custGeom>
                    <a:avLst/>
                    <a:gdLst>
                      <a:gd name="T0" fmla="*/ 0 w 27"/>
                      <a:gd name="T1" fmla="*/ 16 h 33"/>
                      <a:gd name="T2" fmla="*/ 2 w 27"/>
                      <a:gd name="T3" fmla="*/ 12 h 33"/>
                      <a:gd name="T4" fmla="*/ 6 w 27"/>
                      <a:gd name="T5" fmla="*/ 6 h 33"/>
                      <a:gd name="T6" fmla="*/ 10 w 27"/>
                      <a:gd name="T7" fmla="*/ 1 h 33"/>
                      <a:gd name="T8" fmla="*/ 13 w 27"/>
                      <a:gd name="T9" fmla="*/ 0 h 33"/>
                      <a:gd name="T10" fmla="*/ 14 w 27"/>
                      <a:gd name="T11" fmla="*/ 1 h 33"/>
                      <a:gd name="T12" fmla="*/ 13 w 27"/>
                      <a:gd name="T13" fmla="*/ 3 h 33"/>
                      <a:gd name="T14" fmla="*/ 12 w 27"/>
                      <a:gd name="T15" fmla="*/ 5 h 33"/>
                      <a:gd name="T16" fmla="*/ 9 w 27"/>
                      <a:gd name="T17" fmla="*/ 8 h 33"/>
                      <a:gd name="T18" fmla="*/ 6 w 27"/>
                      <a:gd name="T19" fmla="*/ 10 h 33"/>
                      <a:gd name="T20" fmla="*/ 4 w 27"/>
                      <a:gd name="T21" fmla="*/ 13 h 33"/>
                      <a:gd name="T22" fmla="*/ 2 w 27"/>
                      <a:gd name="T23" fmla="*/ 15 h 33"/>
                      <a:gd name="T24" fmla="*/ 0 w 27"/>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33">
                        <a:moveTo>
                          <a:pt x="0" y="33"/>
                        </a:moveTo>
                        <a:lnTo>
                          <a:pt x="3" y="25"/>
                        </a:lnTo>
                        <a:lnTo>
                          <a:pt x="11" y="12"/>
                        </a:lnTo>
                        <a:lnTo>
                          <a:pt x="19" y="2"/>
                        </a:lnTo>
                        <a:lnTo>
                          <a:pt x="26" y="0"/>
                        </a:lnTo>
                        <a:lnTo>
                          <a:pt x="27" y="3"/>
                        </a:lnTo>
                        <a:lnTo>
                          <a:pt x="26" y="6"/>
                        </a:lnTo>
                        <a:lnTo>
                          <a:pt x="23" y="11"/>
                        </a:lnTo>
                        <a:lnTo>
                          <a:pt x="18" y="17"/>
                        </a:lnTo>
                        <a:lnTo>
                          <a:pt x="12" y="21"/>
                        </a:lnTo>
                        <a:lnTo>
                          <a:pt x="8" y="26"/>
                        </a:lnTo>
                        <a:lnTo>
                          <a:pt x="3" y="31"/>
                        </a:lnTo>
                        <a:lnTo>
                          <a:pt x="0"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 name="Freeform 108">
                    <a:extLst>
                      <a:ext uri="{FF2B5EF4-FFF2-40B4-BE49-F238E27FC236}">
                        <a16:creationId xmlns:a16="http://schemas.microsoft.com/office/drawing/2014/main" id="{497431EC-FE31-4FFB-A4CE-81482C864500}"/>
                      </a:ext>
                    </a:extLst>
                  </p:cNvPr>
                  <p:cNvSpPr>
                    <a:spLocks/>
                  </p:cNvSpPr>
                  <p:nvPr/>
                </p:nvSpPr>
                <p:spPr bwMode="auto">
                  <a:xfrm>
                    <a:off x="701" y="107"/>
                    <a:ext cx="18" cy="7"/>
                  </a:xfrm>
                  <a:custGeom>
                    <a:avLst/>
                    <a:gdLst>
                      <a:gd name="T0" fmla="*/ 0 w 35"/>
                      <a:gd name="T1" fmla="*/ 0 h 14"/>
                      <a:gd name="T2" fmla="*/ 1 w 35"/>
                      <a:gd name="T3" fmla="*/ 1 h 14"/>
                      <a:gd name="T4" fmla="*/ 3 w 35"/>
                      <a:gd name="T5" fmla="*/ 2 h 14"/>
                      <a:gd name="T6" fmla="*/ 6 w 35"/>
                      <a:gd name="T7" fmla="*/ 3 h 14"/>
                      <a:gd name="T8" fmla="*/ 9 w 35"/>
                      <a:gd name="T9" fmla="*/ 5 h 14"/>
                      <a:gd name="T10" fmla="*/ 12 w 35"/>
                      <a:gd name="T11" fmla="*/ 6 h 14"/>
                      <a:gd name="T12" fmla="*/ 14 w 35"/>
                      <a:gd name="T13" fmla="*/ 7 h 14"/>
                      <a:gd name="T14" fmla="*/ 17 w 35"/>
                      <a:gd name="T15" fmla="*/ 7 h 14"/>
                      <a:gd name="T16" fmla="*/ 18 w 35"/>
                      <a:gd name="T17" fmla="*/ 7 h 14"/>
                      <a:gd name="T18" fmla="*/ 18 w 35"/>
                      <a:gd name="T19" fmla="*/ 6 h 14"/>
                      <a:gd name="T20" fmla="*/ 17 w 35"/>
                      <a:gd name="T21" fmla="*/ 4 h 14"/>
                      <a:gd name="T22" fmla="*/ 14 w 35"/>
                      <a:gd name="T23" fmla="*/ 3 h 14"/>
                      <a:gd name="T24" fmla="*/ 12 w 35"/>
                      <a:gd name="T25" fmla="*/ 2 h 14"/>
                      <a:gd name="T26" fmla="*/ 8 w 35"/>
                      <a:gd name="T27" fmla="*/ 2 h 14"/>
                      <a:gd name="T28" fmla="*/ 5 w 35"/>
                      <a:gd name="T29" fmla="*/ 1 h 14"/>
                      <a:gd name="T30" fmla="*/ 2 w 35"/>
                      <a:gd name="T31" fmla="*/ 0 h 14"/>
                      <a:gd name="T32" fmla="*/ 0 w 35"/>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14">
                        <a:moveTo>
                          <a:pt x="0" y="0"/>
                        </a:moveTo>
                        <a:lnTo>
                          <a:pt x="2" y="1"/>
                        </a:lnTo>
                        <a:lnTo>
                          <a:pt x="6" y="4"/>
                        </a:lnTo>
                        <a:lnTo>
                          <a:pt x="11" y="6"/>
                        </a:lnTo>
                        <a:lnTo>
                          <a:pt x="17" y="10"/>
                        </a:lnTo>
                        <a:lnTo>
                          <a:pt x="23" y="12"/>
                        </a:lnTo>
                        <a:lnTo>
                          <a:pt x="28" y="14"/>
                        </a:lnTo>
                        <a:lnTo>
                          <a:pt x="33" y="14"/>
                        </a:lnTo>
                        <a:lnTo>
                          <a:pt x="35" y="13"/>
                        </a:lnTo>
                        <a:lnTo>
                          <a:pt x="35" y="11"/>
                        </a:lnTo>
                        <a:lnTo>
                          <a:pt x="33" y="7"/>
                        </a:lnTo>
                        <a:lnTo>
                          <a:pt x="28" y="6"/>
                        </a:lnTo>
                        <a:lnTo>
                          <a:pt x="23" y="4"/>
                        </a:lnTo>
                        <a:lnTo>
                          <a:pt x="16" y="3"/>
                        </a:lnTo>
                        <a:lnTo>
                          <a:pt x="9" y="1"/>
                        </a:lnTo>
                        <a:lnTo>
                          <a:pt x="4"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 name="Freeform 109">
                    <a:extLst>
                      <a:ext uri="{FF2B5EF4-FFF2-40B4-BE49-F238E27FC236}">
                        <a16:creationId xmlns:a16="http://schemas.microsoft.com/office/drawing/2014/main" id="{CDBE53AF-2BDD-4385-A2C3-0219AEC13530}"/>
                      </a:ext>
                    </a:extLst>
                  </p:cNvPr>
                  <p:cNvSpPr>
                    <a:spLocks/>
                  </p:cNvSpPr>
                  <p:nvPr/>
                </p:nvSpPr>
                <p:spPr bwMode="auto">
                  <a:xfrm>
                    <a:off x="704" y="99"/>
                    <a:ext cx="20" cy="5"/>
                  </a:xfrm>
                  <a:custGeom>
                    <a:avLst/>
                    <a:gdLst>
                      <a:gd name="T0" fmla="*/ 0 w 40"/>
                      <a:gd name="T1" fmla="*/ 5 h 12"/>
                      <a:gd name="T2" fmla="*/ 2 w 40"/>
                      <a:gd name="T3" fmla="*/ 5 h 12"/>
                      <a:gd name="T4" fmla="*/ 5 w 40"/>
                      <a:gd name="T5" fmla="*/ 5 h 12"/>
                      <a:gd name="T6" fmla="*/ 7 w 40"/>
                      <a:gd name="T7" fmla="*/ 5 h 12"/>
                      <a:gd name="T8" fmla="*/ 11 w 40"/>
                      <a:gd name="T9" fmla="*/ 5 h 12"/>
                      <a:gd name="T10" fmla="*/ 14 w 40"/>
                      <a:gd name="T11" fmla="*/ 4 h 12"/>
                      <a:gd name="T12" fmla="*/ 18 w 40"/>
                      <a:gd name="T13" fmla="*/ 3 h 12"/>
                      <a:gd name="T14" fmla="*/ 19 w 40"/>
                      <a:gd name="T15" fmla="*/ 3 h 12"/>
                      <a:gd name="T16" fmla="*/ 20 w 40"/>
                      <a:gd name="T17" fmla="*/ 2 h 12"/>
                      <a:gd name="T18" fmla="*/ 19 w 40"/>
                      <a:gd name="T19" fmla="*/ 0 h 12"/>
                      <a:gd name="T20" fmla="*/ 18 w 40"/>
                      <a:gd name="T21" fmla="*/ 0 h 12"/>
                      <a:gd name="T22" fmla="*/ 15 w 40"/>
                      <a:gd name="T23" fmla="*/ 0 h 12"/>
                      <a:gd name="T24" fmla="*/ 12 w 40"/>
                      <a:gd name="T25" fmla="*/ 2 h 12"/>
                      <a:gd name="T26" fmla="*/ 9 w 40"/>
                      <a:gd name="T27" fmla="*/ 3 h 12"/>
                      <a:gd name="T28" fmla="*/ 5 w 40"/>
                      <a:gd name="T29" fmla="*/ 3 h 12"/>
                      <a:gd name="T30" fmla="*/ 2 w 40"/>
                      <a:gd name="T31" fmla="*/ 5 h 12"/>
                      <a:gd name="T32" fmla="*/ 0 w 4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2">
                        <a:moveTo>
                          <a:pt x="0" y="12"/>
                        </a:moveTo>
                        <a:lnTo>
                          <a:pt x="3" y="12"/>
                        </a:lnTo>
                        <a:lnTo>
                          <a:pt x="9" y="12"/>
                        </a:lnTo>
                        <a:lnTo>
                          <a:pt x="14" y="11"/>
                        </a:lnTo>
                        <a:lnTo>
                          <a:pt x="22" y="11"/>
                        </a:lnTo>
                        <a:lnTo>
                          <a:pt x="28" y="9"/>
                        </a:lnTo>
                        <a:lnTo>
                          <a:pt x="35" y="8"/>
                        </a:lnTo>
                        <a:lnTo>
                          <a:pt x="38" y="7"/>
                        </a:lnTo>
                        <a:lnTo>
                          <a:pt x="40" y="4"/>
                        </a:lnTo>
                        <a:lnTo>
                          <a:pt x="38" y="1"/>
                        </a:lnTo>
                        <a:lnTo>
                          <a:pt x="35" y="0"/>
                        </a:lnTo>
                        <a:lnTo>
                          <a:pt x="29" y="1"/>
                        </a:lnTo>
                        <a:lnTo>
                          <a:pt x="23" y="4"/>
                        </a:lnTo>
                        <a:lnTo>
                          <a:pt x="17" y="6"/>
                        </a:lnTo>
                        <a:lnTo>
                          <a:pt x="10" y="8"/>
                        </a:lnTo>
                        <a:lnTo>
                          <a:pt x="4" y="11"/>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 name="Freeform 110">
                    <a:extLst>
                      <a:ext uri="{FF2B5EF4-FFF2-40B4-BE49-F238E27FC236}">
                        <a16:creationId xmlns:a16="http://schemas.microsoft.com/office/drawing/2014/main" id="{924A8FF6-9137-4979-82BC-1AF830ED8481}"/>
                      </a:ext>
                    </a:extLst>
                  </p:cNvPr>
                  <p:cNvSpPr>
                    <a:spLocks/>
                  </p:cNvSpPr>
                  <p:nvPr/>
                </p:nvSpPr>
                <p:spPr bwMode="auto">
                  <a:xfrm>
                    <a:off x="695" y="110"/>
                    <a:ext cx="18" cy="14"/>
                  </a:xfrm>
                  <a:custGeom>
                    <a:avLst/>
                    <a:gdLst>
                      <a:gd name="T0" fmla="*/ 0 w 37"/>
                      <a:gd name="T1" fmla="*/ 0 h 29"/>
                      <a:gd name="T2" fmla="*/ 2 w 37"/>
                      <a:gd name="T3" fmla="*/ 1 h 29"/>
                      <a:gd name="T4" fmla="*/ 6 w 37"/>
                      <a:gd name="T5" fmla="*/ 3 h 29"/>
                      <a:gd name="T6" fmla="*/ 8 w 37"/>
                      <a:gd name="T7" fmla="*/ 4 h 29"/>
                      <a:gd name="T8" fmla="*/ 12 w 37"/>
                      <a:gd name="T9" fmla="*/ 7 h 29"/>
                      <a:gd name="T10" fmla="*/ 15 w 37"/>
                      <a:gd name="T11" fmla="*/ 9 h 29"/>
                      <a:gd name="T12" fmla="*/ 17 w 37"/>
                      <a:gd name="T13" fmla="*/ 11 h 29"/>
                      <a:gd name="T14" fmla="*/ 18 w 37"/>
                      <a:gd name="T15" fmla="*/ 12 h 29"/>
                      <a:gd name="T16" fmla="*/ 18 w 37"/>
                      <a:gd name="T17" fmla="*/ 14 h 29"/>
                      <a:gd name="T18" fmla="*/ 16 w 37"/>
                      <a:gd name="T19" fmla="*/ 14 h 29"/>
                      <a:gd name="T20" fmla="*/ 14 w 37"/>
                      <a:gd name="T21" fmla="*/ 13 h 29"/>
                      <a:gd name="T22" fmla="*/ 12 w 37"/>
                      <a:gd name="T23" fmla="*/ 11 h 29"/>
                      <a:gd name="T24" fmla="*/ 9 w 37"/>
                      <a:gd name="T25" fmla="*/ 8 h 29"/>
                      <a:gd name="T26" fmla="*/ 6 w 37"/>
                      <a:gd name="T27" fmla="*/ 6 h 29"/>
                      <a:gd name="T28" fmla="*/ 3 w 37"/>
                      <a:gd name="T29" fmla="*/ 3 h 29"/>
                      <a:gd name="T30" fmla="*/ 1 w 37"/>
                      <a:gd name="T31" fmla="*/ 1 h 29"/>
                      <a:gd name="T32" fmla="*/ 0 w 37"/>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9">
                        <a:moveTo>
                          <a:pt x="0" y="0"/>
                        </a:moveTo>
                        <a:lnTo>
                          <a:pt x="5" y="2"/>
                        </a:lnTo>
                        <a:lnTo>
                          <a:pt x="12" y="6"/>
                        </a:lnTo>
                        <a:lnTo>
                          <a:pt x="17" y="9"/>
                        </a:lnTo>
                        <a:lnTo>
                          <a:pt x="24" y="14"/>
                        </a:lnTo>
                        <a:lnTo>
                          <a:pt x="30" y="18"/>
                        </a:lnTo>
                        <a:lnTo>
                          <a:pt x="35" y="22"/>
                        </a:lnTo>
                        <a:lnTo>
                          <a:pt x="37" y="25"/>
                        </a:lnTo>
                        <a:lnTo>
                          <a:pt x="37" y="28"/>
                        </a:lnTo>
                        <a:lnTo>
                          <a:pt x="33" y="29"/>
                        </a:lnTo>
                        <a:lnTo>
                          <a:pt x="29" y="27"/>
                        </a:lnTo>
                        <a:lnTo>
                          <a:pt x="24" y="23"/>
                        </a:lnTo>
                        <a:lnTo>
                          <a:pt x="18" y="17"/>
                        </a:lnTo>
                        <a:lnTo>
                          <a:pt x="13" y="13"/>
                        </a:lnTo>
                        <a:lnTo>
                          <a:pt x="7" y="7"/>
                        </a:lnTo>
                        <a:lnTo>
                          <a:pt x="2"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 name="Freeform 111">
                    <a:extLst>
                      <a:ext uri="{FF2B5EF4-FFF2-40B4-BE49-F238E27FC236}">
                        <a16:creationId xmlns:a16="http://schemas.microsoft.com/office/drawing/2014/main" id="{E33B8374-6CD1-4837-9772-F4668F3739D8}"/>
                      </a:ext>
                    </a:extLst>
                  </p:cNvPr>
                  <p:cNvSpPr>
                    <a:spLocks/>
                  </p:cNvSpPr>
                  <p:nvPr/>
                </p:nvSpPr>
                <p:spPr bwMode="auto">
                  <a:xfrm>
                    <a:off x="598" y="103"/>
                    <a:ext cx="5" cy="26"/>
                  </a:xfrm>
                  <a:custGeom>
                    <a:avLst/>
                    <a:gdLst>
                      <a:gd name="T0" fmla="*/ 3 w 9"/>
                      <a:gd name="T1" fmla="*/ 0 h 51"/>
                      <a:gd name="T2" fmla="*/ 4 w 9"/>
                      <a:gd name="T3" fmla="*/ 7 h 51"/>
                      <a:gd name="T4" fmla="*/ 5 w 9"/>
                      <a:gd name="T5" fmla="*/ 15 h 51"/>
                      <a:gd name="T6" fmla="*/ 4 w 9"/>
                      <a:gd name="T7" fmla="*/ 22 h 51"/>
                      <a:gd name="T8" fmla="*/ 2 w 9"/>
                      <a:gd name="T9" fmla="*/ 26 h 51"/>
                      <a:gd name="T10" fmla="*/ 0 w 9"/>
                      <a:gd name="T11" fmla="*/ 23 h 51"/>
                      <a:gd name="T12" fmla="*/ 1 w 9"/>
                      <a:gd name="T13" fmla="*/ 16 h 51"/>
                      <a:gd name="T14" fmla="*/ 2 w 9"/>
                      <a:gd name="T15" fmla="*/ 7 h 51"/>
                      <a:gd name="T16" fmla="*/ 3 w 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51">
                        <a:moveTo>
                          <a:pt x="5" y="0"/>
                        </a:moveTo>
                        <a:lnTo>
                          <a:pt x="8" y="13"/>
                        </a:lnTo>
                        <a:lnTo>
                          <a:pt x="9" y="29"/>
                        </a:lnTo>
                        <a:lnTo>
                          <a:pt x="8" y="44"/>
                        </a:lnTo>
                        <a:lnTo>
                          <a:pt x="3" y="51"/>
                        </a:lnTo>
                        <a:lnTo>
                          <a:pt x="0" y="46"/>
                        </a:lnTo>
                        <a:lnTo>
                          <a:pt x="1" y="31"/>
                        </a:lnTo>
                        <a:lnTo>
                          <a:pt x="3" y="14"/>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 name="Freeform 112">
                    <a:extLst>
                      <a:ext uri="{FF2B5EF4-FFF2-40B4-BE49-F238E27FC236}">
                        <a16:creationId xmlns:a16="http://schemas.microsoft.com/office/drawing/2014/main" id="{542F7C3A-1F6E-4248-B38E-7FD1FBD75284}"/>
                      </a:ext>
                    </a:extLst>
                  </p:cNvPr>
                  <p:cNvSpPr>
                    <a:spLocks/>
                  </p:cNvSpPr>
                  <p:nvPr/>
                </p:nvSpPr>
                <p:spPr bwMode="auto">
                  <a:xfrm>
                    <a:off x="587" y="100"/>
                    <a:ext cx="8" cy="25"/>
                  </a:xfrm>
                  <a:custGeom>
                    <a:avLst/>
                    <a:gdLst>
                      <a:gd name="T0" fmla="*/ 8 w 15"/>
                      <a:gd name="T1" fmla="*/ 0 h 51"/>
                      <a:gd name="T2" fmla="*/ 8 w 15"/>
                      <a:gd name="T3" fmla="*/ 6 h 51"/>
                      <a:gd name="T4" fmla="*/ 7 w 15"/>
                      <a:gd name="T5" fmla="*/ 14 h 51"/>
                      <a:gd name="T6" fmla="*/ 5 w 15"/>
                      <a:gd name="T7" fmla="*/ 22 h 51"/>
                      <a:gd name="T8" fmla="*/ 2 w 15"/>
                      <a:gd name="T9" fmla="*/ 25 h 51"/>
                      <a:gd name="T10" fmla="*/ 0 w 15"/>
                      <a:gd name="T11" fmla="*/ 22 h 51"/>
                      <a:gd name="T12" fmla="*/ 2 w 15"/>
                      <a:gd name="T13" fmla="*/ 14 h 51"/>
                      <a:gd name="T14" fmla="*/ 5 w 15"/>
                      <a:gd name="T15" fmla="*/ 6 h 51"/>
                      <a:gd name="T16" fmla="*/ 8 w 15"/>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1">
                        <a:moveTo>
                          <a:pt x="15" y="0"/>
                        </a:moveTo>
                        <a:lnTo>
                          <a:pt x="15" y="12"/>
                        </a:lnTo>
                        <a:lnTo>
                          <a:pt x="13" y="29"/>
                        </a:lnTo>
                        <a:lnTo>
                          <a:pt x="10" y="44"/>
                        </a:lnTo>
                        <a:lnTo>
                          <a:pt x="3" y="51"/>
                        </a:lnTo>
                        <a:lnTo>
                          <a:pt x="0" y="44"/>
                        </a:lnTo>
                        <a:lnTo>
                          <a:pt x="4" y="29"/>
                        </a:lnTo>
                        <a:lnTo>
                          <a:pt x="10" y="12"/>
                        </a:lnTo>
                        <a:lnTo>
                          <a:pt x="1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 name="Freeform 113">
                    <a:extLst>
                      <a:ext uri="{FF2B5EF4-FFF2-40B4-BE49-F238E27FC236}">
                        <a16:creationId xmlns:a16="http://schemas.microsoft.com/office/drawing/2014/main" id="{180A56B6-35B3-441D-A8E2-E3448739ECF5}"/>
                      </a:ext>
                    </a:extLst>
                  </p:cNvPr>
                  <p:cNvSpPr>
                    <a:spLocks/>
                  </p:cNvSpPr>
                  <p:nvPr/>
                </p:nvSpPr>
                <p:spPr bwMode="auto">
                  <a:xfrm>
                    <a:off x="612" y="111"/>
                    <a:ext cx="4" cy="24"/>
                  </a:xfrm>
                  <a:custGeom>
                    <a:avLst/>
                    <a:gdLst>
                      <a:gd name="T0" fmla="*/ 0 w 9"/>
                      <a:gd name="T1" fmla="*/ 0 h 49"/>
                      <a:gd name="T2" fmla="*/ 3 w 9"/>
                      <a:gd name="T3" fmla="*/ 3 h 49"/>
                      <a:gd name="T4" fmla="*/ 4 w 9"/>
                      <a:gd name="T5" fmla="*/ 11 h 49"/>
                      <a:gd name="T6" fmla="*/ 4 w 9"/>
                      <a:gd name="T7" fmla="*/ 19 h 49"/>
                      <a:gd name="T8" fmla="*/ 2 w 9"/>
                      <a:gd name="T9" fmla="*/ 24 h 49"/>
                      <a:gd name="T10" fmla="*/ 0 w 9"/>
                      <a:gd name="T11" fmla="*/ 22 h 49"/>
                      <a:gd name="T12" fmla="*/ 0 w 9"/>
                      <a:gd name="T13" fmla="*/ 15 h 49"/>
                      <a:gd name="T14" fmla="*/ 0 w 9"/>
                      <a:gd name="T15" fmla="*/ 7 h 49"/>
                      <a:gd name="T16" fmla="*/ 0 w 9"/>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9">
                        <a:moveTo>
                          <a:pt x="1" y="0"/>
                        </a:moveTo>
                        <a:lnTo>
                          <a:pt x="6" y="7"/>
                        </a:lnTo>
                        <a:lnTo>
                          <a:pt x="8" y="22"/>
                        </a:lnTo>
                        <a:lnTo>
                          <a:pt x="9" y="38"/>
                        </a:lnTo>
                        <a:lnTo>
                          <a:pt x="5" y="49"/>
                        </a:lnTo>
                        <a:lnTo>
                          <a:pt x="0" y="45"/>
                        </a:lnTo>
                        <a:lnTo>
                          <a:pt x="0" y="31"/>
                        </a:lnTo>
                        <a:lnTo>
                          <a:pt x="1" y="14"/>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 name="Freeform 114">
                    <a:extLst>
                      <a:ext uri="{FF2B5EF4-FFF2-40B4-BE49-F238E27FC236}">
                        <a16:creationId xmlns:a16="http://schemas.microsoft.com/office/drawing/2014/main" id="{AFEEABDB-65E9-49D2-84F5-F7AB519E198A}"/>
                      </a:ext>
                    </a:extLst>
                  </p:cNvPr>
                  <p:cNvSpPr>
                    <a:spLocks/>
                  </p:cNvSpPr>
                  <p:nvPr/>
                </p:nvSpPr>
                <p:spPr bwMode="auto">
                  <a:xfrm>
                    <a:off x="622" y="113"/>
                    <a:ext cx="10" cy="28"/>
                  </a:xfrm>
                  <a:custGeom>
                    <a:avLst/>
                    <a:gdLst>
                      <a:gd name="T0" fmla="*/ 0 w 19"/>
                      <a:gd name="T1" fmla="*/ 0 h 55"/>
                      <a:gd name="T2" fmla="*/ 4 w 19"/>
                      <a:gd name="T3" fmla="*/ 7 h 55"/>
                      <a:gd name="T4" fmla="*/ 8 w 19"/>
                      <a:gd name="T5" fmla="*/ 16 h 55"/>
                      <a:gd name="T6" fmla="*/ 10 w 19"/>
                      <a:gd name="T7" fmla="*/ 24 h 55"/>
                      <a:gd name="T8" fmla="*/ 8 w 19"/>
                      <a:gd name="T9" fmla="*/ 28 h 55"/>
                      <a:gd name="T10" fmla="*/ 5 w 19"/>
                      <a:gd name="T11" fmla="*/ 25 h 55"/>
                      <a:gd name="T12" fmla="*/ 3 w 19"/>
                      <a:gd name="T13" fmla="*/ 16 h 55"/>
                      <a:gd name="T14" fmla="*/ 2 w 19"/>
                      <a:gd name="T15" fmla="*/ 7 h 55"/>
                      <a:gd name="T16" fmla="*/ 0 w 19"/>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5">
                        <a:moveTo>
                          <a:pt x="0" y="0"/>
                        </a:moveTo>
                        <a:lnTo>
                          <a:pt x="8" y="14"/>
                        </a:lnTo>
                        <a:lnTo>
                          <a:pt x="16" y="31"/>
                        </a:lnTo>
                        <a:lnTo>
                          <a:pt x="19" y="47"/>
                        </a:lnTo>
                        <a:lnTo>
                          <a:pt x="16" y="55"/>
                        </a:lnTo>
                        <a:lnTo>
                          <a:pt x="9" y="50"/>
                        </a:lnTo>
                        <a:lnTo>
                          <a:pt x="6" y="32"/>
                        </a:lnTo>
                        <a:lnTo>
                          <a:pt x="3"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 name="Freeform 115">
                    <a:extLst>
                      <a:ext uri="{FF2B5EF4-FFF2-40B4-BE49-F238E27FC236}">
                        <a16:creationId xmlns:a16="http://schemas.microsoft.com/office/drawing/2014/main" id="{AC5DD3C9-9198-48E7-8487-7FF66A85BFB7}"/>
                      </a:ext>
                    </a:extLst>
                  </p:cNvPr>
                  <p:cNvSpPr>
                    <a:spLocks/>
                  </p:cNvSpPr>
                  <p:nvPr/>
                </p:nvSpPr>
                <p:spPr bwMode="auto">
                  <a:xfrm>
                    <a:off x="635" y="116"/>
                    <a:ext cx="11" cy="31"/>
                  </a:xfrm>
                  <a:custGeom>
                    <a:avLst/>
                    <a:gdLst>
                      <a:gd name="T0" fmla="*/ 0 w 22"/>
                      <a:gd name="T1" fmla="*/ 0 h 61"/>
                      <a:gd name="T2" fmla="*/ 4 w 22"/>
                      <a:gd name="T3" fmla="*/ 7 h 61"/>
                      <a:gd name="T4" fmla="*/ 8 w 22"/>
                      <a:gd name="T5" fmla="*/ 17 h 61"/>
                      <a:gd name="T6" fmla="*/ 11 w 22"/>
                      <a:gd name="T7" fmla="*/ 27 h 61"/>
                      <a:gd name="T8" fmla="*/ 10 w 22"/>
                      <a:gd name="T9" fmla="*/ 31 h 61"/>
                      <a:gd name="T10" fmla="*/ 6 w 22"/>
                      <a:gd name="T11" fmla="*/ 26 h 61"/>
                      <a:gd name="T12" fmla="*/ 4 w 22"/>
                      <a:gd name="T13" fmla="*/ 16 h 61"/>
                      <a:gd name="T14" fmla="*/ 2 w 22"/>
                      <a:gd name="T15" fmla="*/ 7 h 61"/>
                      <a:gd name="T16" fmla="*/ 0 w 22"/>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0"/>
                        </a:moveTo>
                        <a:lnTo>
                          <a:pt x="7" y="14"/>
                        </a:lnTo>
                        <a:lnTo>
                          <a:pt x="16" y="34"/>
                        </a:lnTo>
                        <a:lnTo>
                          <a:pt x="22" y="53"/>
                        </a:lnTo>
                        <a:lnTo>
                          <a:pt x="20" y="61"/>
                        </a:lnTo>
                        <a:lnTo>
                          <a:pt x="12" y="52"/>
                        </a:lnTo>
                        <a:lnTo>
                          <a:pt x="7" y="32"/>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 name="Freeform 116">
                    <a:extLst>
                      <a:ext uri="{FF2B5EF4-FFF2-40B4-BE49-F238E27FC236}">
                        <a16:creationId xmlns:a16="http://schemas.microsoft.com/office/drawing/2014/main" id="{8A833241-2B77-4189-A944-45F147732127}"/>
                      </a:ext>
                    </a:extLst>
                  </p:cNvPr>
                  <p:cNvSpPr>
                    <a:spLocks/>
                  </p:cNvSpPr>
                  <p:nvPr/>
                </p:nvSpPr>
                <p:spPr bwMode="auto">
                  <a:xfrm>
                    <a:off x="658" y="115"/>
                    <a:ext cx="19" cy="32"/>
                  </a:xfrm>
                  <a:custGeom>
                    <a:avLst/>
                    <a:gdLst>
                      <a:gd name="T0" fmla="*/ 0 w 37"/>
                      <a:gd name="T1" fmla="*/ 0 h 63"/>
                      <a:gd name="T2" fmla="*/ 3 w 37"/>
                      <a:gd name="T3" fmla="*/ 3 h 63"/>
                      <a:gd name="T4" fmla="*/ 7 w 37"/>
                      <a:gd name="T5" fmla="*/ 7 h 63"/>
                      <a:gd name="T6" fmla="*/ 10 w 37"/>
                      <a:gd name="T7" fmla="*/ 12 h 63"/>
                      <a:gd name="T8" fmla="*/ 14 w 37"/>
                      <a:gd name="T9" fmla="*/ 17 h 63"/>
                      <a:gd name="T10" fmla="*/ 17 w 37"/>
                      <a:gd name="T11" fmla="*/ 22 h 63"/>
                      <a:gd name="T12" fmla="*/ 18 w 37"/>
                      <a:gd name="T13" fmla="*/ 27 h 63"/>
                      <a:gd name="T14" fmla="*/ 19 w 37"/>
                      <a:gd name="T15" fmla="*/ 30 h 63"/>
                      <a:gd name="T16" fmla="*/ 18 w 37"/>
                      <a:gd name="T17" fmla="*/ 32 h 63"/>
                      <a:gd name="T18" fmla="*/ 17 w 37"/>
                      <a:gd name="T19" fmla="*/ 31 h 63"/>
                      <a:gd name="T20" fmla="*/ 14 w 37"/>
                      <a:gd name="T21" fmla="*/ 28 h 63"/>
                      <a:gd name="T22" fmla="*/ 12 w 37"/>
                      <a:gd name="T23" fmla="*/ 24 h 63"/>
                      <a:gd name="T24" fmla="*/ 10 w 37"/>
                      <a:gd name="T25" fmla="*/ 18 h 63"/>
                      <a:gd name="T26" fmla="*/ 7 w 37"/>
                      <a:gd name="T27" fmla="*/ 12 h 63"/>
                      <a:gd name="T28" fmla="*/ 5 w 37"/>
                      <a:gd name="T29" fmla="*/ 6 h 63"/>
                      <a:gd name="T30" fmla="*/ 3 w 37"/>
                      <a:gd name="T31" fmla="*/ 2 h 63"/>
                      <a:gd name="T32" fmla="*/ 0 w 37"/>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3">
                        <a:moveTo>
                          <a:pt x="0" y="0"/>
                        </a:moveTo>
                        <a:lnTo>
                          <a:pt x="6" y="5"/>
                        </a:lnTo>
                        <a:lnTo>
                          <a:pt x="13" y="13"/>
                        </a:lnTo>
                        <a:lnTo>
                          <a:pt x="20" y="23"/>
                        </a:lnTo>
                        <a:lnTo>
                          <a:pt x="27" y="33"/>
                        </a:lnTo>
                        <a:lnTo>
                          <a:pt x="33" y="43"/>
                        </a:lnTo>
                        <a:lnTo>
                          <a:pt x="36" y="53"/>
                        </a:lnTo>
                        <a:lnTo>
                          <a:pt x="37" y="60"/>
                        </a:lnTo>
                        <a:lnTo>
                          <a:pt x="36" y="63"/>
                        </a:lnTo>
                        <a:lnTo>
                          <a:pt x="33" y="62"/>
                        </a:lnTo>
                        <a:lnTo>
                          <a:pt x="28" y="56"/>
                        </a:lnTo>
                        <a:lnTo>
                          <a:pt x="23" y="47"/>
                        </a:lnTo>
                        <a:lnTo>
                          <a:pt x="19" y="35"/>
                        </a:lnTo>
                        <a:lnTo>
                          <a:pt x="14" y="24"/>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 name="Freeform 117">
                    <a:extLst>
                      <a:ext uri="{FF2B5EF4-FFF2-40B4-BE49-F238E27FC236}">
                        <a16:creationId xmlns:a16="http://schemas.microsoft.com/office/drawing/2014/main" id="{A66095CD-4904-48C8-911A-9057D37891BF}"/>
                      </a:ext>
                    </a:extLst>
                  </p:cNvPr>
                  <p:cNvSpPr>
                    <a:spLocks/>
                  </p:cNvSpPr>
                  <p:nvPr/>
                </p:nvSpPr>
                <p:spPr bwMode="auto">
                  <a:xfrm>
                    <a:off x="684" y="111"/>
                    <a:ext cx="21" cy="29"/>
                  </a:xfrm>
                  <a:custGeom>
                    <a:avLst/>
                    <a:gdLst>
                      <a:gd name="T0" fmla="*/ 0 w 42"/>
                      <a:gd name="T1" fmla="*/ 0 h 59"/>
                      <a:gd name="T2" fmla="*/ 3 w 42"/>
                      <a:gd name="T3" fmla="*/ 2 h 59"/>
                      <a:gd name="T4" fmla="*/ 7 w 42"/>
                      <a:gd name="T5" fmla="*/ 6 h 59"/>
                      <a:gd name="T6" fmla="*/ 10 w 42"/>
                      <a:gd name="T7" fmla="*/ 10 h 59"/>
                      <a:gd name="T8" fmla="*/ 14 w 42"/>
                      <a:gd name="T9" fmla="*/ 15 h 59"/>
                      <a:gd name="T10" fmla="*/ 18 w 42"/>
                      <a:gd name="T11" fmla="*/ 20 h 59"/>
                      <a:gd name="T12" fmla="*/ 20 w 42"/>
                      <a:gd name="T13" fmla="*/ 24 h 59"/>
                      <a:gd name="T14" fmla="*/ 21 w 42"/>
                      <a:gd name="T15" fmla="*/ 28 h 59"/>
                      <a:gd name="T16" fmla="*/ 20 w 42"/>
                      <a:gd name="T17" fmla="*/ 29 h 59"/>
                      <a:gd name="T18" fmla="*/ 18 w 42"/>
                      <a:gd name="T19" fmla="*/ 29 h 59"/>
                      <a:gd name="T20" fmla="*/ 16 w 42"/>
                      <a:gd name="T21" fmla="*/ 26 h 59"/>
                      <a:gd name="T22" fmla="*/ 13 w 42"/>
                      <a:gd name="T23" fmla="*/ 22 h 59"/>
                      <a:gd name="T24" fmla="*/ 10 w 42"/>
                      <a:gd name="T25" fmla="*/ 16 h 59"/>
                      <a:gd name="T26" fmla="*/ 7 w 42"/>
                      <a:gd name="T27" fmla="*/ 11 h 59"/>
                      <a:gd name="T28" fmla="*/ 4 w 42"/>
                      <a:gd name="T29" fmla="*/ 6 h 59"/>
                      <a:gd name="T30" fmla="*/ 2 w 42"/>
                      <a:gd name="T31" fmla="*/ 2 h 59"/>
                      <a:gd name="T32" fmla="*/ 0 w 42"/>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59">
                        <a:moveTo>
                          <a:pt x="0" y="0"/>
                        </a:moveTo>
                        <a:lnTo>
                          <a:pt x="5" y="5"/>
                        </a:lnTo>
                        <a:lnTo>
                          <a:pt x="13" y="12"/>
                        </a:lnTo>
                        <a:lnTo>
                          <a:pt x="20" y="21"/>
                        </a:lnTo>
                        <a:lnTo>
                          <a:pt x="28" y="30"/>
                        </a:lnTo>
                        <a:lnTo>
                          <a:pt x="35" y="41"/>
                        </a:lnTo>
                        <a:lnTo>
                          <a:pt x="40" y="49"/>
                        </a:lnTo>
                        <a:lnTo>
                          <a:pt x="42" y="56"/>
                        </a:lnTo>
                        <a:lnTo>
                          <a:pt x="40" y="59"/>
                        </a:lnTo>
                        <a:lnTo>
                          <a:pt x="36" y="58"/>
                        </a:lnTo>
                        <a:lnTo>
                          <a:pt x="31" y="52"/>
                        </a:lnTo>
                        <a:lnTo>
                          <a:pt x="25" y="44"/>
                        </a:lnTo>
                        <a:lnTo>
                          <a:pt x="20" y="33"/>
                        </a:lnTo>
                        <a:lnTo>
                          <a:pt x="14" y="22"/>
                        </a:lnTo>
                        <a:lnTo>
                          <a:pt x="8" y="12"/>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 name="Freeform 118">
                    <a:extLst>
                      <a:ext uri="{FF2B5EF4-FFF2-40B4-BE49-F238E27FC236}">
                        <a16:creationId xmlns:a16="http://schemas.microsoft.com/office/drawing/2014/main" id="{ED98349A-FF8A-483D-82E7-E4D6CF65B2D4}"/>
                      </a:ext>
                    </a:extLst>
                  </p:cNvPr>
                  <p:cNvSpPr>
                    <a:spLocks/>
                  </p:cNvSpPr>
                  <p:nvPr/>
                </p:nvSpPr>
                <p:spPr bwMode="auto">
                  <a:xfrm>
                    <a:off x="647" y="117"/>
                    <a:ext cx="18" cy="27"/>
                  </a:xfrm>
                  <a:custGeom>
                    <a:avLst/>
                    <a:gdLst>
                      <a:gd name="T0" fmla="*/ 0 w 37"/>
                      <a:gd name="T1" fmla="*/ 0 h 54"/>
                      <a:gd name="T2" fmla="*/ 2 w 37"/>
                      <a:gd name="T3" fmla="*/ 3 h 54"/>
                      <a:gd name="T4" fmla="*/ 5 w 37"/>
                      <a:gd name="T5" fmla="*/ 6 h 54"/>
                      <a:gd name="T6" fmla="*/ 9 w 37"/>
                      <a:gd name="T7" fmla="*/ 11 h 54"/>
                      <a:gd name="T8" fmla="*/ 12 w 37"/>
                      <a:gd name="T9" fmla="*/ 15 h 54"/>
                      <a:gd name="T10" fmla="*/ 15 w 37"/>
                      <a:gd name="T11" fmla="*/ 19 h 54"/>
                      <a:gd name="T12" fmla="*/ 18 w 37"/>
                      <a:gd name="T13" fmla="*/ 23 h 54"/>
                      <a:gd name="T14" fmla="*/ 18 w 37"/>
                      <a:gd name="T15" fmla="*/ 26 h 54"/>
                      <a:gd name="T16" fmla="*/ 17 w 37"/>
                      <a:gd name="T17" fmla="*/ 27 h 54"/>
                      <a:gd name="T18" fmla="*/ 15 w 37"/>
                      <a:gd name="T19" fmla="*/ 27 h 54"/>
                      <a:gd name="T20" fmla="*/ 12 w 37"/>
                      <a:gd name="T21" fmla="*/ 24 h 54"/>
                      <a:gd name="T22" fmla="*/ 10 w 37"/>
                      <a:gd name="T23" fmla="*/ 20 h 54"/>
                      <a:gd name="T24" fmla="*/ 7 w 37"/>
                      <a:gd name="T25" fmla="*/ 15 h 54"/>
                      <a:gd name="T26" fmla="*/ 5 w 37"/>
                      <a:gd name="T27" fmla="*/ 11 h 54"/>
                      <a:gd name="T28" fmla="*/ 3 w 37"/>
                      <a:gd name="T29" fmla="*/ 6 h 54"/>
                      <a:gd name="T30" fmla="*/ 1 w 37"/>
                      <a:gd name="T31" fmla="*/ 3 h 54"/>
                      <a:gd name="T32" fmla="*/ 0 w 37"/>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54">
                        <a:moveTo>
                          <a:pt x="0" y="0"/>
                        </a:moveTo>
                        <a:lnTo>
                          <a:pt x="5" y="5"/>
                        </a:lnTo>
                        <a:lnTo>
                          <a:pt x="11" y="12"/>
                        </a:lnTo>
                        <a:lnTo>
                          <a:pt x="18" y="21"/>
                        </a:lnTo>
                        <a:lnTo>
                          <a:pt x="24" y="30"/>
                        </a:lnTo>
                        <a:lnTo>
                          <a:pt x="31" y="38"/>
                        </a:lnTo>
                        <a:lnTo>
                          <a:pt x="36" y="46"/>
                        </a:lnTo>
                        <a:lnTo>
                          <a:pt x="37" y="52"/>
                        </a:lnTo>
                        <a:lnTo>
                          <a:pt x="35" y="54"/>
                        </a:lnTo>
                        <a:lnTo>
                          <a:pt x="30" y="53"/>
                        </a:lnTo>
                        <a:lnTo>
                          <a:pt x="24" y="47"/>
                        </a:lnTo>
                        <a:lnTo>
                          <a:pt x="20" y="40"/>
                        </a:lnTo>
                        <a:lnTo>
                          <a:pt x="14" y="30"/>
                        </a:lnTo>
                        <a:lnTo>
                          <a:pt x="10" y="21"/>
                        </a:lnTo>
                        <a:lnTo>
                          <a:pt x="6" y="12"/>
                        </a:lnTo>
                        <a:lnTo>
                          <a:pt x="3"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 name="Freeform 119">
                    <a:extLst>
                      <a:ext uri="{FF2B5EF4-FFF2-40B4-BE49-F238E27FC236}">
                        <a16:creationId xmlns:a16="http://schemas.microsoft.com/office/drawing/2014/main" id="{85673BBE-D959-4C2F-BE88-7B1D5E028920}"/>
                      </a:ext>
                    </a:extLst>
                  </p:cNvPr>
                  <p:cNvSpPr>
                    <a:spLocks/>
                  </p:cNvSpPr>
                  <p:nvPr/>
                </p:nvSpPr>
                <p:spPr bwMode="auto">
                  <a:xfrm>
                    <a:off x="648" y="78"/>
                    <a:ext cx="23" cy="41"/>
                  </a:xfrm>
                  <a:custGeom>
                    <a:avLst/>
                    <a:gdLst>
                      <a:gd name="T0" fmla="*/ 22 w 45"/>
                      <a:gd name="T1" fmla="*/ 0 h 83"/>
                      <a:gd name="T2" fmla="*/ 23 w 45"/>
                      <a:gd name="T3" fmla="*/ 2 h 83"/>
                      <a:gd name="T4" fmla="*/ 22 w 45"/>
                      <a:gd name="T5" fmla="*/ 6 h 83"/>
                      <a:gd name="T6" fmla="*/ 20 w 45"/>
                      <a:gd name="T7" fmla="*/ 12 h 83"/>
                      <a:gd name="T8" fmla="*/ 16 w 45"/>
                      <a:gd name="T9" fmla="*/ 19 h 83"/>
                      <a:gd name="T10" fmla="*/ 13 w 45"/>
                      <a:gd name="T11" fmla="*/ 27 h 83"/>
                      <a:gd name="T12" fmla="*/ 9 w 45"/>
                      <a:gd name="T13" fmla="*/ 33 h 83"/>
                      <a:gd name="T14" fmla="*/ 4 w 45"/>
                      <a:gd name="T15" fmla="*/ 38 h 83"/>
                      <a:gd name="T16" fmla="*/ 0 w 45"/>
                      <a:gd name="T17" fmla="*/ 41 h 83"/>
                      <a:gd name="T18" fmla="*/ 1 w 45"/>
                      <a:gd name="T19" fmla="*/ 38 h 83"/>
                      <a:gd name="T20" fmla="*/ 4 w 45"/>
                      <a:gd name="T21" fmla="*/ 32 h 83"/>
                      <a:gd name="T22" fmla="*/ 7 w 45"/>
                      <a:gd name="T23" fmla="*/ 26 h 83"/>
                      <a:gd name="T24" fmla="*/ 10 w 45"/>
                      <a:gd name="T25" fmla="*/ 18 h 83"/>
                      <a:gd name="T26" fmla="*/ 15 w 45"/>
                      <a:gd name="T27" fmla="*/ 11 h 83"/>
                      <a:gd name="T28" fmla="*/ 17 w 45"/>
                      <a:gd name="T29" fmla="*/ 5 h 83"/>
                      <a:gd name="T30" fmla="*/ 20 w 45"/>
                      <a:gd name="T31" fmla="*/ 1 h 83"/>
                      <a:gd name="T32" fmla="*/ 22 w 45"/>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83">
                        <a:moveTo>
                          <a:pt x="44" y="0"/>
                        </a:moveTo>
                        <a:lnTo>
                          <a:pt x="45" y="4"/>
                        </a:lnTo>
                        <a:lnTo>
                          <a:pt x="44" y="13"/>
                        </a:lnTo>
                        <a:lnTo>
                          <a:pt x="39" y="25"/>
                        </a:lnTo>
                        <a:lnTo>
                          <a:pt x="32" y="39"/>
                        </a:lnTo>
                        <a:lnTo>
                          <a:pt x="25" y="54"/>
                        </a:lnTo>
                        <a:lnTo>
                          <a:pt x="17" y="67"/>
                        </a:lnTo>
                        <a:lnTo>
                          <a:pt x="8" y="77"/>
                        </a:lnTo>
                        <a:lnTo>
                          <a:pt x="0" y="83"/>
                        </a:lnTo>
                        <a:lnTo>
                          <a:pt x="2" y="77"/>
                        </a:lnTo>
                        <a:lnTo>
                          <a:pt x="8" y="65"/>
                        </a:lnTo>
                        <a:lnTo>
                          <a:pt x="14" y="52"/>
                        </a:lnTo>
                        <a:lnTo>
                          <a:pt x="20" y="37"/>
                        </a:lnTo>
                        <a:lnTo>
                          <a:pt x="29" y="23"/>
                        </a:lnTo>
                        <a:lnTo>
                          <a:pt x="34" y="10"/>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 name="Freeform 120">
                    <a:extLst>
                      <a:ext uri="{FF2B5EF4-FFF2-40B4-BE49-F238E27FC236}">
                        <a16:creationId xmlns:a16="http://schemas.microsoft.com/office/drawing/2014/main" id="{4CF7DA5F-44BA-4108-81EB-9DE678A0F5F8}"/>
                      </a:ext>
                    </a:extLst>
                  </p:cNvPr>
                  <p:cNvSpPr>
                    <a:spLocks/>
                  </p:cNvSpPr>
                  <p:nvPr/>
                </p:nvSpPr>
                <p:spPr bwMode="auto">
                  <a:xfrm>
                    <a:off x="669" y="84"/>
                    <a:ext cx="20" cy="32"/>
                  </a:xfrm>
                  <a:custGeom>
                    <a:avLst/>
                    <a:gdLst>
                      <a:gd name="T0" fmla="*/ 20 w 40"/>
                      <a:gd name="T1" fmla="*/ 0 h 66"/>
                      <a:gd name="T2" fmla="*/ 20 w 40"/>
                      <a:gd name="T3" fmla="*/ 2 h 66"/>
                      <a:gd name="T4" fmla="*/ 19 w 40"/>
                      <a:gd name="T5" fmla="*/ 4 h 66"/>
                      <a:gd name="T6" fmla="*/ 18 w 40"/>
                      <a:gd name="T7" fmla="*/ 9 h 66"/>
                      <a:gd name="T8" fmla="*/ 15 w 40"/>
                      <a:gd name="T9" fmla="*/ 14 h 66"/>
                      <a:gd name="T10" fmla="*/ 12 w 40"/>
                      <a:gd name="T11" fmla="*/ 20 h 66"/>
                      <a:gd name="T12" fmla="*/ 9 w 40"/>
                      <a:gd name="T13" fmla="*/ 25 h 66"/>
                      <a:gd name="T14" fmla="*/ 5 w 40"/>
                      <a:gd name="T15" fmla="*/ 29 h 66"/>
                      <a:gd name="T16" fmla="*/ 0 w 40"/>
                      <a:gd name="T17" fmla="*/ 32 h 66"/>
                      <a:gd name="T18" fmla="*/ 3 w 40"/>
                      <a:gd name="T19" fmla="*/ 29 h 66"/>
                      <a:gd name="T20" fmla="*/ 5 w 40"/>
                      <a:gd name="T21" fmla="*/ 24 h 66"/>
                      <a:gd name="T22" fmla="*/ 8 w 40"/>
                      <a:gd name="T23" fmla="*/ 18 h 66"/>
                      <a:gd name="T24" fmla="*/ 11 w 40"/>
                      <a:gd name="T25" fmla="*/ 13 h 66"/>
                      <a:gd name="T26" fmla="*/ 14 w 40"/>
                      <a:gd name="T27" fmla="*/ 8 h 66"/>
                      <a:gd name="T28" fmla="*/ 16 w 40"/>
                      <a:gd name="T29" fmla="*/ 3 h 66"/>
                      <a:gd name="T30" fmla="*/ 19 w 40"/>
                      <a:gd name="T31" fmla="*/ 0 h 66"/>
                      <a:gd name="T32" fmla="*/ 20 w 40"/>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39" y="0"/>
                        </a:moveTo>
                        <a:lnTo>
                          <a:pt x="40" y="4"/>
                        </a:lnTo>
                        <a:lnTo>
                          <a:pt x="38" y="9"/>
                        </a:lnTo>
                        <a:lnTo>
                          <a:pt x="36" y="19"/>
                        </a:lnTo>
                        <a:lnTo>
                          <a:pt x="30" y="29"/>
                        </a:lnTo>
                        <a:lnTo>
                          <a:pt x="24" y="41"/>
                        </a:lnTo>
                        <a:lnTo>
                          <a:pt x="17" y="51"/>
                        </a:lnTo>
                        <a:lnTo>
                          <a:pt x="9" y="60"/>
                        </a:lnTo>
                        <a:lnTo>
                          <a:pt x="0" y="66"/>
                        </a:lnTo>
                        <a:lnTo>
                          <a:pt x="5" y="59"/>
                        </a:lnTo>
                        <a:lnTo>
                          <a:pt x="10" y="49"/>
                        </a:lnTo>
                        <a:lnTo>
                          <a:pt x="16" y="38"/>
                        </a:lnTo>
                        <a:lnTo>
                          <a:pt x="22" y="27"/>
                        </a:lnTo>
                        <a:lnTo>
                          <a:pt x="28" y="16"/>
                        </a:lnTo>
                        <a:lnTo>
                          <a:pt x="32" y="7"/>
                        </a:lnTo>
                        <a:lnTo>
                          <a:pt x="37" y="1"/>
                        </a:lnTo>
                        <a:lnTo>
                          <a:pt x="3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 name="Freeform 121">
                    <a:extLst>
                      <a:ext uri="{FF2B5EF4-FFF2-40B4-BE49-F238E27FC236}">
                        <a16:creationId xmlns:a16="http://schemas.microsoft.com/office/drawing/2014/main" id="{47CA4BF2-2B46-426B-A5C6-520ED6EE14A0}"/>
                      </a:ext>
                    </a:extLst>
                  </p:cNvPr>
                  <p:cNvSpPr>
                    <a:spLocks/>
                  </p:cNvSpPr>
                  <p:nvPr/>
                </p:nvSpPr>
                <p:spPr bwMode="auto">
                  <a:xfrm>
                    <a:off x="671" y="114"/>
                    <a:ext cx="21" cy="29"/>
                  </a:xfrm>
                  <a:custGeom>
                    <a:avLst/>
                    <a:gdLst>
                      <a:gd name="T0" fmla="*/ 0 w 41"/>
                      <a:gd name="T1" fmla="*/ 0 h 58"/>
                      <a:gd name="T2" fmla="*/ 2 w 41"/>
                      <a:gd name="T3" fmla="*/ 3 h 58"/>
                      <a:gd name="T4" fmla="*/ 6 w 41"/>
                      <a:gd name="T5" fmla="*/ 6 h 58"/>
                      <a:gd name="T6" fmla="*/ 10 w 41"/>
                      <a:gd name="T7" fmla="*/ 11 h 58"/>
                      <a:gd name="T8" fmla="*/ 14 w 41"/>
                      <a:gd name="T9" fmla="*/ 15 h 58"/>
                      <a:gd name="T10" fmla="*/ 17 w 41"/>
                      <a:gd name="T11" fmla="*/ 20 h 58"/>
                      <a:gd name="T12" fmla="*/ 20 w 41"/>
                      <a:gd name="T13" fmla="*/ 24 h 58"/>
                      <a:gd name="T14" fmla="*/ 21 w 41"/>
                      <a:gd name="T15" fmla="*/ 27 h 58"/>
                      <a:gd name="T16" fmla="*/ 20 w 41"/>
                      <a:gd name="T17" fmla="*/ 29 h 58"/>
                      <a:gd name="T18" fmla="*/ 18 w 41"/>
                      <a:gd name="T19" fmla="*/ 29 h 58"/>
                      <a:gd name="T20" fmla="*/ 16 w 41"/>
                      <a:gd name="T21" fmla="*/ 26 h 58"/>
                      <a:gd name="T22" fmla="*/ 13 w 41"/>
                      <a:gd name="T23" fmla="*/ 22 h 58"/>
                      <a:gd name="T24" fmla="*/ 9 w 41"/>
                      <a:gd name="T25" fmla="*/ 17 h 58"/>
                      <a:gd name="T26" fmla="*/ 6 w 41"/>
                      <a:gd name="T27" fmla="*/ 11 h 58"/>
                      <a:gd name="T28" fmla="*/ 4 w 41"/>
                      <a:gd name="T29" fmla="*/ 6 h 58"/>
                      <a:gd name="T30" fmla="*/ 2 w 41"/>
                      <a:gd name="T31" fmla="*/ 2 h 58"/>
                      <a:gd name="T32" fmla="*/ 0 w 41"/>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8">
                        <a:moveTo>
                          <a:pt x="0" y="0"/>
                        </a:moveTo>
                        <a:lnTo>
                          <a:pt x="4" y="5"/>
                        </a:lnTo>
                        <a:lnTo>
                          <a:pt x="12" y="12"/>
                        </a:lnTo>
                        <a:lnTo>
                          <a:pt x="19" y="21"/>
                        </a:lnTo>
                        <a:lnTo>
                          <a:pt x="27" y="30"/>
                        </a:lnTo>
                        <a:lnTo>
                          <a:pt x="34" y="39"/>
                        </a:lnTo>
                        <a:lnTo>
                          <a:pt x="40" y="48"/>
                        </a:lnTo>
                        <a:lnTo>
                          <a:pt x="41" y="54"/>
                        </a:lnTo>
                        <a:lnTo>
                          <a:pt x="40" y="58"/>
                        </a:lnTo>
                        <a:lnTo>
                          <a:pt x="36" y="57"/>
                        </a:lnTo>
                        <a:lnTo>
                          <a:pt x="31" y="52"/>
                        </a:lnTo>
                        <a:lnTo>
                          <a:pt x="25" y="43"/>
                        </a:lnTo>
                        <a:lnTo>
                          <a:pt x="18" y="33"/>
                        </a:lnTo>
                        <a:lnTo>
                          <a:pt x="12" y="21"/>
                        </a:lnTo>
                        <a:lnTo>
                          <a:pt x="8" y="12"/>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0" name="Freeform 122">
                    <a:extLst>
                      <a:ext uri="{FF2B5EF4-FFF2-40B4-BE49-F238E27FC236}">
                        <a16:creationId xmlns:a16="http://schemas.microsoft.com/office/drawing/2014/main" id="{142CA0F7-307B-456F-80AD-9E6161746C8B}"/>
                      </a:ext>
                    </a:extLst>
                  </p:cNvPr>
                  <p:cNvSpPr>
                    <a:spLocks/>
                  </p:cNvSpPr>
                  <p:nvPr/>
                </p:nvSpPr>
                <p:spPr bwMode="auto">
                  <a:xfrm>
                    <a:off x="690" y="49"/>
                    <a:ext cx="101" cy="21"/>
                  </a:xfrm>
                  <a:custGeom>
                    <a:avLst/>
                    <a:gdLst>
                      <a:gd name="T0" fmla="*/ 0 w 201"/>
                      <a:gd name="T1" fmla="*/ 2 h 43"/>
                      <a:gd name="T2" fmla="*/ 0 w 201"/>
                      <a:gd name="T3" fmla="*/ 1 h 43"/>
                      <a:gd name="T4" fmla="*/ 1 w 201"/>
                      <a:gd name="T5" fmla="*/ 0 h 43"/>
                      <a:gd name="T6" fmla="*/ 1 w 201"/>
                      <a:gd name="T7" fmla="*/ 0 h 43"/>
                      <a:gd name="T8" fmla="*/ 2 w 201"/>
                      <a:gd name="T9" fmla="*/ 0 h 43"/>
                      <a:gd name="T10" fmla="*/ 9 w 201"/>
                      <a:gd name="T11" fmla="*/ 5 h 43"/>
                      <a:gd name="T12" fmla="*/ 15 w 201"/>
                      <a:gd name="T13" fmla="*/ 9 h 43"/>
                      <a:gd name="T14" fmla="*/ 22 w 201"/>
                      <a:gd name="T15" fmla="*/ 12 h 43"/>
                      <a:gd name="T16" fmla="*/ 29 w 201"/>
                      <a:gd name="T17" fmla="*/ 14 h 43"/>
                      <a:gd name="T18" fmla="*/ 36 w 201"/>
                      <a:gd name="T19" fmla="*/ 16 h 43"/>
                      <a:gd name="T20" fmla="*/ 43 w 201"/>
                      <a:gd name="T21" fmla="*/ 16 h 43"/>
                      <a:gd name="T22" fmla="*/ 49 w 201"/>
                      <a:gd name="T23" fmla="*/ 16 h 43"/>
                      <a:gd name="T24" fmla="*/ 56 w 201"/>
                      <a:gd name="T25" fmla="*/ 16 h 43"/>
                      <a:gd name="T26" fmla="*/ 62 w 201"/>
                      <a:gd name="T27" fmla="*/ 16 h 43"/>
                      <a:gd name="T28" fmla="*/ 69 w 201"/>
                      <a:gd name="T29" fmla="*/ 15 h 43"/>
                      <a:gd name="T30" fmla="*/ 75 w 201"/>
                      <a:gd name="T31" fmla="*/ 14 h 43"/>
                      <a:gd name="T32" fmla="*/ 81 w 201"/>
                      <a:gd name="T33" fmla="*/ 12 h 43"/>
                      <a:gd name="T34" fmla="*/ 87 w 201"/>
                      <a:gd name="T35" fmla="*/ 10 h 43"/>
                      <a:gd name="T36" fmla="*/ 92 w 201"/>
                      <a:gd name="T37" fmla="*/ 8 h 43"/>
                      <a:gd name="T38" fmla="*/ 96 w 201"/>
                      <a:gd name="T39" fmla="*/ 7 h 43"/>
                      <a:gd name="T40" fmla="*/ 101 w 201"/>
                      <a:gd name="T41" fmla="*/ 6 h 43"/>
                      <a:gd name="T42" fmla="*/ 99 w 201"/>
                      <a:gd name="T43" fmla="*/ 8 h 43"/>
                      <a:gd name="T44" fmla="*/ 95 w 201"/>
                      <a:gd name="T45" fmla="*/ 11 h 43"/>
                      <a:gd name="T46" fmla="*/ 91 w 201"/>
                      <a:gd name="T47" fmla="*/ 14 h 43"/>
                      <a:gd name="T48" fmla="*/ 85 w 201"/>
                      <a:gd name="T49" fmla="*/ 16 h 43"/>
                      <a:gd name="T50" fmla="*/ 78 w 201"/>
                      <a:gd name="T51" fmla="*/ 18 h 43"/>
                      <a:gd name="T52" fmla="*/ 71 w 201"/>
                      <a:gd name="T53" fmla="*/ 19 h 43"/>
                      <a:gd name="T54" fmla="*/ 63 w 201"/>
                      <a:gd name="T55" fmla="*/ 21 h 43"/>
                      <a:gd name="T56" fmla="*/ 55 w 201"/>
                      <a:gd name="T57" fmla="*/ 21 h 43"/>
                      <a:gd name="T58" fmla="*/ 47 w 201"/>
                      <a:gd name="T59" fmla="*/ 21 h 43"/>
                      <a:gd name="T60" fmla="*/ 39 w 201"/>
                      <a:gd name="T61" fmla="*/ 21 h 43"/>
                      <a:gd name="T62" fmla="*/ 31 w 201"/>
                      <a:gd name="T63" fmla="*/ 19 h 43"/>
                      <a:gd name="T64" fmla="*/ 23 w 201"/>
                      <a:gd name="T65" fmla="*/ 17 h 43"/>
                      <a:gd name="T66" fmla="*/ 16 w 201"/>
                      <a:gd name="T67" fmla="*/ 15 h 43"/>
                      <a:gd name="T68" fmla="*/ 10 w 201"/>
                      <a:gd name="T69" fmla="*/ 11 h 43"/>
                      <a:gd name="T70" fmla="*/ 5 w 201"/>
                      <a:gd name="T71" fmla="*/ 7 h 43"/>
                      <a:gd name="T72" fmla="*/ 0 w 201"/>
                      <a:gd name="T73" fmla="*/ 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1" h="43">
                        <a:moveTo>
                          <a:pt x="0" y="5"/>
                        </a:moveTo>
                        <a:lnTo>
                          <a:pt x="0" y="3"/>
                        </a:lnTo>
                        <a:lnTo>
                          <a:pt x="1" y="1"/>
                        </a:lnTo>
                        <a:lnTo>
                          <a:pt x="2" y="0"/>
                        </a:lnTo>
                        <a:lnTo>
                          <a:pt x="4" y="0"/>
                        </a:lnTo>
                        <a:lnTo>
                          <a:pt x="17" y="10"/>
                        </a:lnTo>
                        <a:lnTo>
                          <a:pt x="30" y="18"/>
                        </a:lnTo>
                        <a:lnTo>
                          <a:pt x="44" y="24"/>
                        </a:lnTo>
                        <a:lnTo>
                          <a:pt x="57" y="29"/>
                        </a:lnTo>
                        <a:lnTo>
                          <a:pt x="71" y="32"/>
                        </a:lnTo>
                        <a:lnTo>
                          <a:pt x="85" y="33"/>
                        </a:lnTo>
                        <a:lnTo>
                          <a:pt x="98" y="33"/>
                        </a:lnTo>
                        <a:lnTo>
                          <a:pt x="112" y="33"/>
                        </a:lnTo>
                        <a:lnTo>
                          <a:pt x="124" y="32"/>
                        </a:lnTo>
                        <a:lnTo>
                          <a:pt x="137" y="30"/>
                        </a:lnTo>
                        <a:lnTo>
                          <a:pt x="150" y="28"/>
                        </a:lnTo>
                        <a:lnTo>
                          <a:pt x="161" y="24"/>
                        </a:lnTo>
                        <a:lnTo>
                          <a:pt x="173" y="21"/>
                        </a:lnTo>
                        <a:lnTo>
                          <a:pt x="183" y="17"/>
                        </a:lnTo>
                        <a:lnTo>
                          <a:pt x="192" y="15"/>
                        </a:lnTo>
                        <a:lnTo>
                          <a:pt x="201" y="12"/>
                        </a:lnTo>
                        <a:lnTo>
                          <a:pt x="197" y="17"/>
                        </a:lnTo>
                        <a:lnTo>
                          <a:pt x="190" y="23"/>
                        </a:lnTo>
                        <a:lnTo>
                          <a:pt x="181" y="28"/>
                        </a:lnTo>
                        <a:lnTo>
                          <a:pt x="169" y="32"/>
                        </a:lnTo>
                        <a:lnTo>
                          <a:pt x="155" y="37"/>
                        </a:lnTo>
                        <a:lnTo>
                          <a:pt x="141" y="39"/>
                        </a:lnTo>
                        <a:lnTo>
                          <a:pt x="125" y="42"/>
                        </a:lnTo>
                        <a:lnTo>
                          <a:pt x="109" y="43"/>
                        </a:lnTo>
                        <a:lnTo>
                          <a:pt x="93" y="43"/>
                        </a:lnTo>
                        <a:lnTo>
                          <a:pt x="77" y="42"/>
                        </a:lnTo>
                        <a:lnTo>
                          <a:pt x="61" y="38"/>
                        </a:lnTo>
                        <a:lnTo>
                          <a:pt x="46" y="35"/>
                        </a:lnTo>
                        <a:lnTo>
                          <a:pt x="32" y="30"/>
                        </a:lnTo>
                        <a:lnTo>
                          <a:pt x="19" y="23"/>
                        </a:lnTo>
                        <a:lnTo>
                          <a:pt x="9" y="1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1" name="Freeform 123">
                    <a:extLst>
                      <a:ext uri="{FF2B5EF4-FFF2-40B4-BE49-F238E27FC236}">
                        <a16:creationId xmlns:a16="http://schemas.microsoft.com/office/drawing/2014/main" id="{9FEA7960-BACA-42AD-8B45-CDCA6E270A75}"/>
                      </a:ext>
                    </a:extLst>
                  </p:cNvPr>
                  <p:cNvSpPr>
                    <a:spLocks/>
                  </p:cNvSpPr>
                  <p:nvPr/>
                </p:nvSpPr>
                <p:spPr bwMode="auto">
                  <a:xfrm>
                    <a:off x="778" y="40"/>
                    <a:ext cx="11" cy="22"/>
                  </a:xfrm>
                  <a:custGeom>
                    <a:avLst/>
                    <a:gdLst>
                      <a:gd name="T0" fmla="*/ 0 w 22"/>
                      <a:gd name="T1" fmla="*/ 22 h 45"/>
                      <a:gd name="T2" fmla="*/ 5 w 22"/>
                      <a:gd name="T3" fmla="*/ 16 h 45"/>
                      <a:gd name="T4" fmla="*/ 9 w 22"/>
                      <a:gd name="T5" fmla="*/ 9 h 45"/>
                      <a:gd name="T6" fmla="*/ 11 w 22"/>
                      <a:gd name="T7" fmla="*/ 3 h 45"/>
                      <a:gd name="T8" fmla="*/ 11 w 22"/>
                      <a:gd name="T9" fmla="*/ 0 h 45"/>
                      <a:gd name="T10" fmla="*/ 8 w 22"/>
                      <a:gd name="T11" fmla="*/ 1 h 45"/>
                      <a:gd name="T12" fmla="*/ 7 w 22"/>
                      <a:gd name="T13" fmla="*/ 8 h 45"/>
                      <a:gd name="T14" fmla="*/ 4 w 22"/>
                      <a:gd name="T15" fmla="*/ 15 h 45"/>
                      <a:gd name="T16" fmla="*/ 0 w 22"/>
                      <a:gd name="T17" fmla="*/ 22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5">
                        <a:moveTo>
                          <a:pt x="0" y="45"/>
                        </a:moveTo>
                        <a:lnTo>
                          <a:pt x="9" y="33"/>
                        </a:lnTo>
                        <a:lnTo>
                          <a:pt x="17" y="19"/>
                        </a:lnTo>
                        <a:lnTo>
                          <a:pt x="22" y="6"/>
                        </a:lnTo>
                        <a:lnTo>
                          <a:pt x="21" y="0"/>
                        </a:lnTo>
                        <a:lnTo>
                          <a:pt x="16" y="3"/>
                        </a:lnTo>
                        <a:lnTo>
                          <a:pt x="13" y="16"/>
                        </a:lnTo>
                        <a:lnTo>
                          <a:pt x="7" y="31"/>
                        </a:lnTo>
                        <a:lnTo>
                          <a:pt x="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 name="Freeform 124">
                    <a:extLst>
                      <a:ext uri="{FF2B5EF4-FFF2-40B4-BE49-F238E27FC236}">
                        <a16:creationId xmlns:a16="http://schemas.microsoft.com/office/drawing/2014/main" id="{31889439-3054-45A3-B6F7-BDA5DB20974B}"/>
                      </a:ext>
                    </a:extLst>
                  </p:cNvPr>
                  <p:cNvSpPr>
                    <a:spLocks/>
                  </p:cNvSpPr>
                  <p:nvPr/>
                </p:nvSpPr>
                <p:spPr bwMode="auto">
                  <a:xfrm>
                    <a:off x="769" y="40"/>
                    <a:ext cx="13" cy="25"/>
                  </a:xfrm>
                  <a:custGeom>
                    <a:avLst/>
                    <a:gdLst>
                      <a:gd name="T0" fmla="*/ 12 w 25"/>
                      <a:gd name="T1" fmla="*/ 0 h 49"/>
                      <a:gd name="T2" fmla="*/ 13 w 25"/>
                      <a:gd name="T3" fmla="*/ 4 h 49"/>
                      <a:gd name="T4" fmla="*/ 10 w 25"/>
                      <a:gd name="T5" fmla="*/ 10 h 49"/>
                      <a:gd name="T6" fmla="*/ 6 w 25"/>
                      <a:gd name="T7" fmla="*/ 19 h 49"/>
                      <a:gd name="T8" fmla="*/ 0 w 25"/>
                      <a:gd name="T9" fmla="*/ 25 h 49"/>
                      <a:gd name="T10" fmla="*/ 3 w 25"/>
                      <a:gd name="T11" fmla="*/ 18 h 49"/>
                      <a:gd name="T12" fmla="*/ 7 w 25"/>
                      <a:gd name="T13" fmla="*/ 10 h 49"/>
                      <a:gd name="T14" fmla="*/ 10 w 25"/>
                      <a:gd name="T15" fmla="*/ 3 h 49"/>
                      <a:gd name="T16" fmla="*/ 12 w 25"/>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9">
                        <a:moveTo>
                          <a:pt x="24" y="0"/>
                        </a:moveTo>
                        <a:lnTo>
                          <a:pt x="25" y="7"/>
                        </a:lnTo>
                        <a:lnTo>
                          <a:pt x="20" y="20"/>
                        </a:lnTo>
                        <a:lnTo>
                          <a:pt x="12" y="37"/>
                        </a:lnTo>
                        <a:lnTo>
                          <a:pt x="0" y="49"/>
                        </a:lnTo>
                        <a:lnTo>
                          <a:pt x="5" y="35"/>
                        </a:lnTo>
                        <a:lnTo>
                          <a:pt x="13" y="19"/>
                        </a:lnTo>
                        <a:lnTo>
                          <a:pt x="19" y="5"/>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 name="Freeform 125">
                    <a:extLst>
                      <a:ext uri="{FF2B5EF4-FFF2-40B4-BE49-F238E27FC236}">
                        <a16:creationId xmlns:a16="http://schemas.microsoft.com/office/drawing/2014/main" id="{685D86D1-CFF7-42CF-9042-0F9DDBFDCF58}"/>
                      </a:ext>
                    </a:extLst>
                  </p:cNvPr>
                  <p:cNvSpPr>
                    <a:spLocks/>
                  </p:cNvSpPr>
                  <p:nvPr/>
                </p:nvSpPr>
                <p:spPr bwMode="auto">
                  <a:xfrm>
                    <a:off x="749" y="36"/>
                    <a:ext cx="18" cy="33"/>
                  </a:xfrm>
                  <a:custGeom>
                    <a:avLst/>
                    <a:gdLst>
                      <a:gd name="T0" fmla="*/ 18 w 36"/>
                      <a:gd name="T1" fmla="*/ 0 h 64"/>
                      <a:gd name="T2" fmla="*/ 18 w 36"/>
                      <a:gd name="T3" fmla="*/ 2 h 64"/>
                      <a:gd name="T4" fmla="*/ 18 w 36"/>
                      <a:gd name="T5" fmla="*/ 5 h 64"/>
                      <a:gd name="T6" fmla="*/ 16 w 36"/>
                      <a:gd name="T7" fmla="*/ 9 h 64"/>
                      <a:gd name="T8" fmla="*/ 14 w 36"/>
                      <a:gd name="T9" fmla="*/ 14 h 64"/>
                      <a:gd name="T10" fmla="*/ 11 w 36"/>
                      <a:gd name="T11" fmla="*/ 20 h 64"/>
                      <a:gd name="T12" fmla="*/ 8 w 36"/>
                      <a:gd name="T13" fmla="*/ 25 h 64"/>
                      <a:gd name="T14" fmla="*/ 4 w 36"/>
                      <a:gd name="T15" fmla="*/ 30 h 64"/>
                      <a:gd name="T16" fmla="*/ 0 w 36"/>
                      <a:gd name="T17" fmla="*/ 33 h 64"/>
                      <a:gd name="T18" fmla="*/ 2 w 36"/>
                      <a:gd name="T19" fmla="*/ 30 h 64"/>
                      <a:gd name="T20" fmla="*/ 4 w 36"/>
                      <a:gd name="T21" fmla="*/ 26 h 64"/>
                      <a:gd name="T22" fmla="*/ 7 w 36"/>
                      <a:gd name="T23" fmla="*/ 20 h 64"/>
                      <a:gd name="T24" fmla="*/ 9 w 36"/>
                      <a:gd name="T25" fmla="*/ 14 h 64"/>
                      <a:gd name="T26" fmla="*/ 11 w 36"/>
                      <a:gd name="T27" fmla="*/ 9 h 64"/>
                      <a:gd name="T28" fmla="*/ 14 w 36"/>
                      <a:gd name="T29" fmla="*/ 4 h 64"/>
                      <a:gd name="T30" fmla="*/ 16 w 36"/>
                      <a:gd name="T31" fmla="*/ 1 h 64"/>
                      <a:gd name="T32" fmla="*/ 18 w 3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64">
                        <a:moveTo>
                          <a:pt x="35" y="0"/>
                        </a:moveTo>
                        <a:lnTo>
                          <a:pt x="36" y="3"/>
                        </a:lnTo>
                        <a:lnTo>
                          <a:pt x="35" y="9"/>
                        </a:lnTo>
                        <a:lnTo>
                          <a:pt x="31" y="18"/>
                        </a:lnTo>
                        <a:lnTo>
                          <a:pt x="27" y="28"/>
                        </a:lnTo>
                        <a:lnTo>
                          <a:pt x="21" y="39"/>
                        </a:lnTo>
                        <a:lnTo>
                          <a:pt x="15" y="49"/>
                        </a:lnTo>
                        <a:lnTo>
                          <a:pt x="7" y="58"/>
                        </a:lnTo>
                        <a:lnTo>
                          <a:pt x="0" y="64"/>
                        </a:lnTo>
                        <a:lnTo>
                          <a:pt x="4" y="58"/>
                        </a:lnTo>
                        <a:lnTo>
                          <a:pt x="7" y="50"/>
                        </a:lnTo>
                        <a:lnTo>
                          <a:pt x="13" y="39"/>
                        </a:lnTo>
                        <a:lnTo>
                          <a:pt x="18" y="27"/>
                        </a:lnTo>
                        <a:lnTo>
                          <a:pt x="22" y="17"/>
                        </a:lnTo>
                        <a:lnTo>
                          <a:pt x="28" y="7"/>
                        </a:lnTo>
                        <a:lnTo>
                          <a:pt x="31"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4" name="Freeform 126">
                    <a:extLst>
                      <a:ext uri="{FF2B5EF4-FFF2-40B4-BE49-F238E27FC236}">
                        <a16:creationId xmlns:a16="http://schemas.microsoft.com/office/drawing/2014/main" id="{43A9CA19-92C3-4E5C-861D-14BE356BC49C}"/>
                      </a:ext>
                    </a:extLst>
                  </p:cNvPr>
                  <p:cNvSpPr>
                    <a:spLocks/>
                  </p:cNvSpPr>
                  <p:nvPr/>
                </p:nvSpPr>
                <p:spPr bwMode="auto">
                  <a:xfrm>
                    <a:off x="731" y="33"/>
                    <a:ext cx="19" cy="35"/>
                  </a:xfrm>
                  <a:custGeom>
                    <a:avLst/>
                    <a:gdLst>
                      <a:gd name="T0" fmla="*/ 18 w 40"/>
                      <a:gd name="T1" fmla="*/ 0 h 70"/>
                      <a:gd name="T2" fmla="*/ 19 w 40"/>
                      <a:gd name="T3" fmla="*/ 2 h 70"/>
                      <a:gd name="T4" fmla="*/ 18 w 40"/>
                      <a:gd name="T5" fmla="*/ 6 h 70"/>
                      <a:gd name="T6" fmla="*/ 16 w 40"/>
                      <a:gd name="T7" fmla="*/ 11 h 70"/>
                      <a:gd name="T8" fmla="*/ 13 w 40"/>
                      <a:gd name="T9" fmla="*/ 17 h 70"/>
                      <a:gd name="T10" fmla="*/ 10 w 40"/>
                      <a:gd name="T11" fmla="*/ 23 h 70"/>
                      <a:gd name="T12" fmla="*/ 7 w 40"/>
                      <a:gd name="T13" fmla="*/ 28 h 70"/>
                      <a:gd name="T14" fmla="*/ 3 w 40"/>
                      <a:gd name="T15" fmla="*/ 32 h 70"/>
                      <a:gd name="T16" fmla="*/ 0 w 40"/>
                      <a:gd name="T17" fmla="*/ 35 h 70"/>
                      <a:gd name="T18" fmla="*/ 1 w 40"/>
                      <a:gd name="T19" fmla="*/ 32 h 70"/>
                      <a:gd name="T20" fmla="*/ 3 w 40"/>
                      <a:gd name="T21" fmla="*/ 28 h 70"/>
                      <a:gd name="T22" fmla="*/ 6 w 40"/>
                      <a:gd name="T23" fmla="*/ 22 h 70"/>
                      <a:gd name="T24" fmla="*/ 9 w 40"/>
                      <a:gd name="T25" fmla="*/ 16 h 70"/>
                      <a:gd name="T26" fmla="*/ 12 w 40"/>
                      <a:gd name="T27" fmla="*/ 10 h 70"/>
                      <a:gd name="T28" fmla="*/ 15 w 40"/>
                      <a:gd name="T29" fmla="*/ 5 h 70"/>
                      <a:gd name="T30" fmla="*/ 17 w 40"/>
                      <a:gd name="T31" fmla="*/ 1 h 70"/>
                      <a:gd name="T32" fmla="*/ 18 w 40"/>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70">
                        <a:moveTo>
                          <a:pt x="38" y="0"/>
                        </a:moveTo>
                        <a:lnTo>
                          <a:pt x="40" y="3"/>
                        </a:lnTo>
                        <a:lnTo>
                          <a:pt x="37" y="11"/>
                        </a:lnTo>
                        <a:lnTo>
                          <a:pt x="34" y="22"/>
                        </a:lnTo>
                        <a:lnTo>
                          <a:pt x="28" y="33"/>
                        </a:lnTo>
                        <a:lnTo>
                          <a:pt x="22" y="45"/>
                        </a:lnTo>
                        <a:lnTo>
                          <a:pt x="14" y="56"/>
                        </a:lnTo>
                        <a:lnTo>
                          <a:pt x="7" y="64"/>
                        </a:lnTo>
                        <a:lnTo>
                          <a:pt x="0" y="70"/>
                        </a:lnTo>
                        <a:lnTo>
                          <a:pt x="3" y="64"/>
                        </a:lnTo>
                        <a:lnTo>
                          <a:pt x="7" y="55"/>
                        </a:lnTo>
                        <a:lnTo>
                          <a:pt x="13" y="44"/>
                        </a:lnTo>
                        <a:lnTo>
                          <a:pt x="19" y="31"/>
                        </a:lnTo>
                        <a:lnTo>
                          <a:pt x="26" y="19"/>
                        </a:lnTo>
                        <a:lnTo>
                          <a:pt x="32"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 name="Freeform 127">
                    <a:extLst>
                      <a:ext uri="{FF2B5EF4-FFF2-40B4-BE49-F238E27FC236}">
                        <a16:creationId xmlns:a16="http://schemas.microsoft.com/office/drawing/2014/main" id="{0904BB1B-6D6A-4CB4-8C8E-8ED31B38FA49}"/>
                      </a:ext>
                    </a:extLst>
                  </p:cNvPr>
                  <p:cNvSpPr>
                    <a:spLocks/>
                  </p:cNvSpPr>
                  <p:nvPr/>
                </p:nvSpPr>
                <p:spPr bwMode="auto">
                  <a:xfrm>
                    <a:off x="718" y="37"/>
                    <a:ext cx="21" cy="29"/>
                  </a:xfrm>
                  <a:custGeom>
                    <a:avLst/>
                    <a:gdLst>
                      <a:gd name="T0" fmla="*/ 21 w 43"/>
                      <a:gd name="T1" fmla="*/ 0 h 57"/>
                      <a:gd name="T2" fmla="*/ 21 w 43"/>
                      <a:gd name="T3" fmla="*/ 1 h 57"/>
                      <a:gd name="T4" fmla="*/ 20 w 43"/>
                      <a:gd name="T5" fmla="*/ 5 h 57"/>
                      <a:gd name="T6" fmla="*/ 17 w 43"/>
                      <a:gd name="T7" fmla="*/ 9 h 57"/>
                      <a:gd name="T8" fmla="*/ 14 w 43"/>
                      <a:gd name="T9" fmla="*/ 15 h 57"/>
                      <a:gd name="T10" fmla="*/ 10 w 43"/>
                      <a:gd name="T11" fmla="*/ 20 h 57"/>
                      <a:gd name="T12" fmla="*/ 6 w 43"/>
                      <a:gd name="T13" fmla="*/ 24 h 57"/>
                      <a:gd name="T14" fmla="*/ 3 w 43"/>
                      <a:gd name="T15" fmla="*/ 27 h 57"/>
                      <a:gd name="T16" fmla="*/ 0 w 43"/>
                      <a:gd name="T17" fmla="*/ 29 h 57"/>
                      <a:gd name="T18" fmla="*/ 2 w 43"/>
                      <a:gd name="T19" fmla="*/ 26 h 57"/>
                      <a:gd name="T20" fmla="*/ 4 w 43"/>
                      <a:gd name="T21" fmla="*/ 22 h 57"/>
                      <a:gd name="T22" fmla="*/ 7 w 43"/>
                      <a:gd name="T23" fmla="*/ 17 h 57"/>
                      <a:gd name="T24" fmla="*/ 11 w 43"/>
                      <a:gd name="T25" fmla="*/ 12 h 57"/>
                      <a:gd name="T26" fmla="*/ 14 w 43"/>
                      <a:gd name="T27" fmla="*/ 7 h 57"/>
                      <a:gd name="T28" fmla="*/ 17 w 43"/>
                      <a:gd name="T29" fmla="*/ 3 h 57"/>
                      <a:gd name="T30" fmla="*/ 19 w 43"/>
                      <a:gd name="T31" fmla="*/ 1 h 57"/>
                      <a:gd name="T32" fmla="*/ 21 w 43"/>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57">
                        <a:moveTo>
                          <a:pt x="43" y="0"/>
                        </a:moveTo>
                        <a:lnTo>
                          <a:pt x="43" y="2"/>
                        </a:lnTo>
                        <a:lnTo>
                          <a:pt x="40" y="9"/>
                        </a:lnTo>
                        <a:lnTo>
                          <a:pt x="35" y="18"/>
                        </a:lnTo>
                        <a:lnTo>
                          <a:pt x="29" y="29"/>
                        </a:lnTo>
                        <a:lnTo>
                          <a:pt x="21" y="39"/>
                        </a:lnTo>
                        <a:lnTo>
                          <a:pt x="13" y="47"/>
                        </a:lnTo>
                        <a:lnTo>
                          <a:pt x="6" y="54"/>
                        </a:lnTo>
                        <a:lnTo>
                          <a:pt x="0" y="57"/>
                        </a:lnTo>
                        <a:lnTo>
                          <a:pt x="4" y="52"/>
                        </a:lnTo>
                        <a:lnTo>
                          <a:pt x="9" y="44"/>
                        </a:lnTo>
                        <a:lnTo>
                          <a:pt x="15" y="34"/>
                        </a:lnTo>
                        <a:lnTo>
                          <a:pt x="22" y="23"/>
                        </a:lnTo>
                        <a:lnTo>
                          <a:pt x="29" y="14"/>
                        </a:lnTo>
                        <a:lnTo>
                          <a:pt x="35"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 name="Freeform 128">
                    <a:extLst>
                      <a:ext uri="{FF2B5EF4-FFF2-40B4-BE49-F238E27FC236}">
                        <a16:creationId xmlns:a16="http://schemas.microsoft.com/office/drawing/2014/main" id="{D5F054A5-8742-426C-AB36-AF80FDC2EB94}"/>
                      </a:ext>
                    </a:extLst>
                  </p:cNvPr>
                  <p:cNvSpPr>
                    <a:spLocks/>
                  </p:cNvSpPr>
                  <p:nvPr/>
                </p:nvSpPr>
                <p:spPr bwMode="auto">
                  <a:xfrm>
                    <a:off x="709" y="39"/>
                    <a:ext cx="18" cy="24"/>
                  </a:xfrm>
                  <a:custGeom>
                    <a:avLst/>
                    <a:gdLst>
                      <a:gd name="T0" fmla="*/ 17 w 37"/>
                      <a:gd name="T1" fmla="*/ 0 h 49"/>
                      <a:gd name="T2" fmla="*/ 18 w 37"/>
                      <a:gd name="T3" fmla="*/ 1 h 49"/>
                      <a:gd name="T4" fmla="*/ 17 w 37"/>
                      <a:gd name="T5" fmla="*/ 4 h 49"/>
                      <a:gd name="T6" fmla="*/ 16 w 37"/>
                      <a:gd name="T7" fmla="*/ 7 h 49"/>
                      <a:gd name="T8" fmla="*/ 13 w 37"/>
                      <a:gd name="T9" fmla="*/ 11 h 49"/>
                      <a:gd name="T10" fmla="*/ 11 w 37"/>
                      <a:gd name="T11" fmla="*/ 15 h 49"/>
                      <a:gd name="T12" fmla="*/ 7 w 37"/>
                      <a:gd name="T13" fmla="*/ 19 h 49"/>
                      <a:gd name="T14" fmla="*/ 4 w 37"/>
                      <a:gd name="T15" fmla="*/ 22 h 49"/>
                      <a:gd name="T16" fmla="*/ 0 w 37"/>
                      <a:gd name="T17" fmla="*/ 24 h 49"/>
                      <a:gd name="T18" fmla="*/ 1 w 37"/>
                      <a:gd name="T19" fmla="*/ 21 h 49"/>
                      <a:gd name="T20" fmla="*/ 4 w 37"/>
                      <a:gd name="T21" fmla="*/ 18 h 49"/>
                      <a:gd name="T22" fmla="*/ 6 w 37"/>
                      <a:gd name="T23" fmla="*/ 14 h 49"/>
                      <a:gd name="T24" fmla="*/ 9 w 37"/>
                      <a:gd name="T25" fmla="*/ 9 h 49"/>
                      <a:gd name="T26" fmla="*/ 12 w 37"/>
                      <a:gd name="T27" fmla="*/ 6 h 49"/>
                      <a:gd name="T28" fmla="*/ 14 w 37"/>
                      <a:gd name="T29" fmla="*/ 2 h 49"/>
                      <a:gd name="T30" fmla="*/ 16 w 37"/>
                      <a:gd name="T31" fmla="*/ 0 h 49"/>
                      <a:gd name="T32" fmla="*/ 17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35" y="0"/>
                        </a:moveTo>
                        <a:lnTo>
                          <a:pt x="37" y="3"/>
                        </a:lnTo>
                        <a:lnTo>
                          <a:pt x="34" y="8"/>
                        </a:lnTo>
                        <a:lnTo>
                          <a:pt x="32" y="15"/>
                        </a:lnTo>
                        <a:lnTo>
                          <a:pt x="27" y="23"/>
                        </a:lnTo>
                        <a:lnTo>
                          <a:pt x="22" y="31"/>
                        </a:lnTo>
                        <a:lnTo>
                          <a:pt x="15" y="39"/>
                        </a:lnTo>
                        <a:lnTo>
                          <a:pt x="8" y="45"/>
                        </a:lnTo>
                        <a:lnTo>
                          <a:pt x="0" y="49"/>
                        </a:lnTo>
                        <a:lnTo>
                          <a:pt x="3" y="43"/>
                        </a:lnTo>
                        <a:lnTo>
                          <a:pt x="8" y="36"/>
                        </a:lnTo>
                        <a:lnTo>
                          <a:pt x="13" y="28"/>
                        </a:lnTo>
                        <a:lnTo>
                          <a:pt x="19" y="19"/>
                        </a:lnTo>
                        <a:lnTo>
                          <a:pt x="24" y="12"/>
                        </a:lnTo>
                        <a:lnTo>
                          <a:pt x="28" y="5"/>
                        </a:lnTo>
                        <a:lnTo>
                          <a:pt x="33"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 name="Freeform 129">
                    <a:extLst>
                      <a:ext uri="{FF2B5EF4-FFF2-40B4-BE49-F238E27FC236}">
                        <a16:creationId xmlns:a16="http://schemas.microsoft.com/office/drawing/2014/main" id="{EF78406D-14F1-4F93-B22C-13DACE3FF390}"/>
                      </a:ext>
                    </a:extLst>
                  </p:cNvPr>
                  <p:cNvSpPr>
                    <a:spLocks/>
                  </p:cNvSpPr>
                  <p:nvPr/>
                </p:nvSpPr>
                <p:spPr bwMode="auto">
                  <a:xfrm>
                    <a:off x="699" y="39"/>
                    <a:ext cx="16" cy="17"/>
                  </a:xfrm>
                  <a:custGeom>
                    <a:avLst/>
                    <a:gdLst>
                      <a:gd name="T0" fmla="*/ 16 w 32"/>
                      <a:gd name="T1" fmla="*/ 0 h 35"/>
                      <a:gd name="T2" fmla="*/ 16 w 32"/>
                      <a:gd name="T3" fmla="*/ 1 h 35"/>
                      <a:gd name="T4" fmla="*/ 15 w 32"/>
                      <a:gd name="T5" fmla="*/ 3 h 35"/>
                      <a:gd name="T6" fmla="*/ 14 w 32"/>
                      <a:gd name="T7" fmla="*/ 6 h 35"/>
                      <a:gd name="T8" fmla="*/ 11 w 32"/>
                      <a:gd name="T9" fmla="*/ 10 h 35"/>
                      <a:gd name="T10" fmla="*/ 8 w 32"/>
                      <a:gd name="T11" fmla="*/ 13 h 35"/>
                      <a:gd name="T12" fmla="*/ 5 w 32"/>
                      <a:gd name="T13" fmla="*/ 16 h 35"/>
                      <a:gd name="T14" fmla="*/ 2 w 32"/>
                      <a:gd name="T15" fmla="*/ 17 h 35"/>
                      <a:gd name="T16" fmla="*/ 0 w 32"/>
                      <a:gd name="T17" fmla="*/ 17 h 35"/>
                      <a:gd name="T18" fmla="*/ 4 w 32"/>
                      <a:gd name="T19" fmla="*/ 13 h 35"/>
                      <a:gd name="T20" fmla="*/ 8 w 32"/>
                      <a:gd name="T21" fmla="*/ 7 h 35"/>
                      <a:gd name="T22" fmla="*/ 13 w 32"/>
                      <a:gd name="T23" fmla="*/ 2 h 35"/>
                      <a:gd name="T24" fmla="*/ 16 w 32"/>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5">
                        <a:moveTo>
                          <a:pt x="31" y="0"/>
                        </a:moveTo>
                        <a:lnTo>
                          <a:pt x="32" y="3"/>
                        </a:lnTo>
                        <a:lnTo>
                          <a:pt x="30" y="7"/>
                        </a:lnTo>
                        <a:lnTo>
                          <a:pt x="27" y="13"/>
                        </a:lnTo>
                        <a:lnTo>
                          <a:pt x="21" y="20"/>
                        </a:lnTo>
                        <a:lnTo>
                          <a:pt x="15" y="26"/>
                        </a:lnTo>
                        <a:lnTo>
                          <a:pt x="9" y="32"/>
                        </a:lnTo>
                        <a:lnTo>
                          <a:pt x="4" y="34"/>
                        </a:lnTo>
                        <a:lnTo>
                          <a:pt x="0" y="35"/>
                        </a:lnTo>
                        <a:lnTo>
                          <a:pt x="7" y="27"/>
                        </a:lnTo>
                        <a:lnTo>
                          <a:pt x="16" y="15"/>
                        </a:lnTo>
                        <a:lnTo>
                          <a:pt x="25" y="5"/>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 name="Freeform 130">
                    <a:extLst>
                      <a:ext uri="{FF2B5EF4-FFF2-40B4-BE49-F238E27FC236}">
                        <a16:creationId xmlns:a16="http://schemas.microsoft.com/office/drawing/2014/main" id="{2AC68804-9AE7-46FC-BD80-AA04BD3F2CFA}"/>
                      </a:ext>
                    </a:extLst>
                  </p:cNvPr>
                  <p:cNvSpPr>
                    <a:spLocks/>
                  </p:cNvSpPr>
                  <p:nvPr/>
                </p:nvSpPr>
                <p:spPr bwMode="auto">
                  <a:xfrm>
                    <a:off x="693" y="42"/>
                    <a:ext cx="11" cy="11"/>
                  </a:xfrm>
                  <a:custGeom>
                    <a:avLst/>
                    <a:gdLst>
                      <a:gd name="T0" fmla="*/ 11 w 20"/>
                      <a:gd name="T1" fmla="*/ 0 h 22"/>
                      <a:gd name="T2" fmla="*/ 11 w 20"/>
                      <a:gd name="T3" fmla="*/ 3 h 22"/>
                      <a:gd name="T4" fmla="*/ 8 w 20"/>
                      <a:gd name="T5" fmla="*/ 7 h 22"/>
                      <a:gd name="T6" fmla="*/ 4 w 20"/>
                      <a:gd name="T7" fmla="*/ 11 h 22"/>
                      <a:gd name="T8" fmla="*/ 0 w 20"/>
                      <a:gd name="T9" fmla="*/ 11 h 22"/>
                      <a:gd name="T10" fmla="*/ 3 w 20"/>
                      <a:gd name="T11" fmla="*/ 9 h 22"/>
                      <a:gd name="T12" fmla="*/ 7 w 20"/>
                      <a:gd name="T13" fmla="*/ 4 h 22"/>
                      <a:gd name="T14" fmla="*/ 9 w 20"/>
                      <a:gd name="T15" fmla="*/ 0 h 22"/>
                      <a:gd name="T16" fmla="*/ 11 w 20"/>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0"/>
                        </a:moveTo>
                        <a:lnTo>
                          <a:pt x="20" y="6"/>
                        </a:lnTo>
                        <a:lnTo>
                          <a:pt x="15" y="14"/>
                        </a:lnTo>
                        <a:lnTo>
                          <a:pt x="8" y="21"/>
                        </a:lnTo>
                        <a:lnTo>
                          <a:pt x="0" y="22"/>
                        </a:lnTo>
                        <a:lnTo>
                          <a:pt x="6" y="17"/>
                        </a:lnTo>
                        <a:lnTo>
                          <a:pt x="12" y="8"/>
                        </a:lnTo>
                        <a:lnTo>
                          <a:pt x="17" y="0"/>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9" name="Freeform 131">
                    <a:extLst>
                      <a:ext uri="{FF2B5EF4-FFF2-40B4-BE49-F238E27FC236}">
                        <a16:creationId xmlns:a16="http://schemas.microsoft.com/office/drawing/2014/main" id="{48B259A2-C694-480E-8DDD-D2574F424912}"/>
                      </a:ext>
                    </a:extLst>
                  </p:cNvPr>
                  <p:cNvSpPr>
                    <a:spLocks/>
                  </p:cNvSpPr>
                  <p:nvPr/>
                </p:nvSpPr>
                <p:spPr bwMode="auto">
                  <a:xfrm>
                    <a:off x="785" y="43"/>
                    <a:ext cx="12" cy="15"/>
                  </a:xfrm>
                  <a:custGeom>
                    <a:avLst/>
                    <a:gdLst>
                      <a:gd name="T0" fmla="*/ 0 w 23"/>
                      <a:gd name="T1" fmla="*/ 15 h 30"/>
                      <a:gd name="T2" fmla="*/ 2 w 23"/>
                      <a:gd name="T3" fmla="*/ 12 h 30"/>
                      <a:gd name="T4" fmla="*/ 5 w 23"/>
                      <a:gd name="T5" fmla="*/ 6 h 30"/>
                      <a:gd name="T6" fmla="*/ 9 w 23"/>
                      <a:gd name="T7" fmla="*/ 2 h 30"/>
                      <a:gd name="T8" fmla="*/ 12 w 23"/>
                      <a:gd name="T9" fmla="*/ 0 h 30"/>
                      <a:gd name="T10" fmla="*/ 12 w 23"/>
                      <a:gd name="T11" fmla="*/ 4 h 30"/>
                      <a:gd name="T12" fmla="*/ 8 w 23"/>
                      <a:gd name="T13" fmla="*/ 8 h 30"/>
                      <a:gd name="T14" fmla="*/ 4 w 23"/>
                      <a:gd name="T15" fmla="*/ 13 h 30"/>
                      <a:gd name="T16" fmla="*/ 0 w 23"/>
                      <a:gd name="T17" fmla="*/ 15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30">
                        <a:moveTo>
                          <a:pt x="0" y="30"/>
                        </a:moveTo>
                        <a:lnTo>
                          <a:pt x="3" y="24"/>
                        </a:lnTo>
                        <a:lnTo>
                          <a:pt x="10" y="12"/>
                        </a:lnTo>
                        <a:lnTo>
                          <a:pt x="17" y="3"/>
                        </a:lnTo>
                        <a:lnTo>
                          <a:pt x="23" y="0"/>
                        </a:lnTo>
                        <a:lnTo>
                          <a:pt x="23" y="7"/>
                        </a:lnTo>
                        <a:lnTo>
                          <a:pt x="16" y="15"/>
                        </a:lnTo>
                        <a:lnTo>
                          <a:pt x="7" y="25"/>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20" name="Freeform 132">
                    <a:extLst>
                      <a:ext uri="{FF2B5EF4-FFF2-40B4-BE49-F238E27FC236}">
                        <a16:creationId xmlns:a16="http://schemas.microsoft.com/office/drawing/2014/main" id="{0DBFB883-4024-40BB-9643-507278A8CE28}"/>
                      </a:ext>
                    </a:extLst>
                  </p:cNvPr>
                  <p:cNvSpPr>
                    <a:spLocks/>
                  </p:cNvSpPr>
                  <p:nvPr/>
                </p:nvSpPr>
                <p:spPr bwMode="auto">
                  <a:xfrm>
                    <a:off x="785" y="59"/>
                    <a:ext cx="15" cy="6"/>
                  </a:xfrm>
                  <a:custGeom>
                    <a:avLst/>
                    <a:gdLst>
                      <a:gd name="T0" fmla="*/ 0 w 31"/>
                      <a:gd name="T1" fmla="*/ 0 h 11"/>
                      <a:gd name="T2" fmla="*/ 2 w 31"/>
                      <a:gd name="T3" fmla="*/ 1 h 11"/>
                      <a:gd name="T4" fmla="*/ 7 w 31"/>
                      <a:gd name="T5" fmla="*/ 4 h 11"/>
                      <a:gd name="T6" fmla="*/ 12 w 31"/>
                      <a:gd name="T7" fmla="*/ 6 h 11"/>
                      <a:gd name="T8" fmla="*/ 15 w 31"/>
                      <a:gd name="T9" fmla="*/ 5 h 11"/>
                      <a:gd name="T10" fmla="*/ 15 w 31"/>
                      <a:gd name="T11" fmla="*/ 4 h 11"/>
                      <a:gd name="T12" fmla="*/ 14 w 31"/>
                      <a:gd name="T13" fmla="*/ 3 h 11"/>
                      <a:gd name="T14" fmla="*/ 12 w 31"/>
                      <a:gd name="T15" fmla="*/ 2 h 11"/>
                      <a:gd name="T16" fmla="*/ 9 w 31"/>
                      <a:gd name="T17" fmla="*/ 2 h 11"/>
                      <a:gd name="T18" fmla="*/ 7 w 31"/>
                      <a:gd name="T19" fmla="*/ 1 h 11"/>
                      <a:gd name="T20" fmla="*/ 4 w 31"/>
                      <a:gd name="T21" fmla="*/ 1 h 11"/>
                      <a:gd name="T22" fmla="*/ 1 w 31"/>
                      <a:gd name="T23" fmla="*/ 0 h 11"/>
                      <a:gd name="T24" fmla="*/ 0 w 31"/>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11">
                        <a:moveTo>
                          <a:pt x="0" y="0"/>
                        </a:moveTo>
                        <a:lnTo>
                          <a:pt x="5" y="2"/>
                        </a:lnTo>
                        <a:lnTo>
                          <a:pt x="15" y="8"/>
                        </a:lnTo>
                        <a:lnTo>
                          <a:pt x="25" y="11"/>
                        </a:lnTo>
                        <a:lnTo>
                          <a:pt x="31" y="10"/>
                        </a:lnTo>
                        <a:lnTo>
                          <a:pt x="31" y="8"/>
                        </a:lnTo>
                        <a:lnTo>
                          <a:pt x="28" y="5"/>
                        </a:lnTo>
                        <a:lnTo>
                          <a:pt x="24" y="4"/>
                        </a:lnTo>
                        <a:lnTo>
                          <a:pt x="19" y="3"/>
                        </a:lnTo>
                        <a:lnTo>
                          <a:pt x="14" y="2"/>
                        </a:lnTo>
                        <a:lnTo>
                          <a:pt x="8" y="1"/>
                        </a:lnTo>
                        <a:lnTo>
                          <a:pt x="3"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21" name="Freeform 133">
                    <a:extLst>
                      <a:ext uri="{FF2B5EF4-FFF2-40B4-BE49-F238E27FC236}">
                        <a16:creationId xmlns:a16="http://schemas.microsoft.com/office/drawing/2014/main" id="{88943137-24AE-40A3-88AF-57A21565C218}"/>
                      </a:ext>
                    </a:extLst>
                  </p:cNvPr>
                  <p:cNvSpPr>
                    <a:spLocks/>
                  </p:cNvSpPr>
                  <p:nvPr/>
                </p:nvSpPr>
                <p:spPr bwMode="auto">
                  <a:xfrm>
                    <a:off x="788" y="52"/>
                    <a:ext cx="16" cy="5"/>
                  </a:xfrm>
                  <a:custGeom>
                    <a:avLst/>
                    <a:gdLst>
                      <a:gd name="T0" fmla="*/ 0 w 34"/>
                      <a:gd name="T1" fmla="*/ 5 h 10"/>
                      <a:gd name="T2" fmla="*/ 1 w 34"/>
                      <a:gd name="T3" fmla="*/ 5 h 10"/>
                      <a:gd name="T4" fmla="*/ 3 w 34"/>
                      <a:gd name="T5" fmla="*/ 5 h 10"/>
                      <a:gd name="T6" fmla="*/ 6 w 34"/>
                      <a:gd name="T7" fmla="*/ 5 h 10"/>
                      <a:gd name="T8" fmla="*/ 9 w 34"/>
                      <a:gd name="T9" fmla="*/ 5 h 10"/>
                      <a:gd name="T10" fmla="*/ 12 w 34"/>
                      <a:gd name="T11" fmla="*/ 4 h 10"/>
                      <a:gd name="T12" fmla="*/ 14 w 34"/>
                      <a:gd name="T13" fmla="*/ 4 h 10"/>
                      <a:gd name="T14" fmla="*/ 16 w 34"/>
                      <a:gd name="T15" fmla="*/ 2 h 10"/>
                      <a:gd name="T16" fmla="*/ 16 w 34"/>
                      <a:gd name="T17" fmla="*/ 1 h 10"/>
                      <a:gd name="T18" fmla="*/ 14 w 34"/>
                      <a:gd name="T19" fmla="*/ 0 h 10"/>
                      <a:gd name="T20" fmla="*/ 9 w 34"/>
                      <a:gd name="T21" fmla="*/ 1 h 10"/>
                      <a:gd name="T22" fmla="*/ 4 w 34"/>
                      <a:gd name="T23" fmla="*/ 4 h 10"/>
                      <a:gd name="T24" fmla="*/ 0 w 3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10">
                        <a:moveTo>
                          <a:pt x="0" y="10"/>
                        </a:moveTo>
                        <a:lnTo>
                          <a:pt x="3" y="10"/>
                        </a:lnTo>
                        <a:lnTo>
                          <a:pt x="7" y="9"/>
                        </a:lnTo>
                        <a:lnTo>
                          <a:pt x="13" y="9"/>
                        </a:lnTo>
                        <a:lnTo>
                          <a:pt x="19" y="9"/>
                        </a:lnTo>
                        <a:lnTo>
                          <a:pt x="25" y="8"/>
                        </a:lnTo>
                        <a:lnTo>
                          <a:pt x="29" y="7"/>
                        </a:lnTo>
                        <a:lnTo>
                          <a:pt x="33" y="4"/>
                        </a:lnTo>
                        <a:lnTo>
                          <a:pt x="34" y="2"/>
                        </a:lnTo>
                        <a:lnTo>
                          <a:pt x="29" y="0"/>
                        </a:lnTo>
                        <a:lnTo>
                          <a:pt x="20" y="2"/>
                        </a:lnTo>
                        <a:lnTo>
                          <a:pt x="9" y="7"/>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22" name="Freeform 134">
                    <a:extLst>
                      <a:ext uri="{FF2B5EF4-FFF2-40B4-BE49-F238E27FC236}">
                        <a16:creationId xmlns:a16="http://schemas.microsoft.com/office/drawing/2014/main" id="{33FA08EE-5CFE-4D8C-8FE0-AD16C7CC30D1}"/>
                      </a:ext>
                    </a:extLst>
                  </p:cNvPr>
                  <p:cNvSpPr>
                    <a:spLocks/>
                  </p:cNvSpPr>
                  <p:nvPr/>
                </p:nvSpPr>
                <p:spPr bwMode="auto">
                  <a:xfrm>
                    <a:off x="780" y="61"/>
                    <a:ext cx="16" cy="12"/>
                  </a:xfrm>
                  <a:custGeom>
                    <a:avLst/>
                    <a:gdLst>
                      <a:gd name="T0" fmla="*/ 0 w 33"/>
                      <a:gd name="T1" fmla="*/ 0 h 24"/>
                      <a:gd name="T2" fmla="*/ 2 w 33"/>
                      <a:gd name="T3" fmla="*/ 2 h 24"/>
                      <a:gd name="T4" fmla="*/ 5 w 33"/>
                      <a:gd name="T5" fmla="*/ 3 h 24"/>
                      <a:gd name="T6" fmla="*/ 7 w 33"/>
                      <a:gd name="T7" fmla="*/ 4 h 24"/>
                      <a:gd name="T8" fmla="*/ 11 w 33"/>
                      <a:gd name="T9" fmla="*/ 6 h 24"/>
                      <a:gd name="T10" fmla="*/ 13 w 33"/>
                      <a:gd name="T11" fmla="*/ 8 h 24"/>
                      <a:gd name="T12" fmla="*/ 15 w 33"/>
                      <a:gd name="T13" fmla="*/ 10 h 24"/>
                      <a:gd name="T14" fmla="*/ 16 w 33"/>
                      <a:gd name="T15" fmla="*/ 11 h 24"/>
                      <a:gd name="T16" fmla="*/ 16 w 33"/>
                      <a:gd name="T17" fmla="*/ 12 h 24"/>
                      <a:gd name="T18" fmla="*/ 13 w 33"/>
                      <a:gd name="T19" fmla="*/ 12 h 24"/>
                      <a:gd name="T20" fmla="*/ 8 w 33"/>
                      <a:gd name="T21" fmla="*/ 8 h 24"/>
                      <a:gd name="T22" fmla="*/ 3 w 33"/>
                      <a:gd name="T23" fmla="*/ 4 h 24"/>
                      <a:gd name="T24" fmla="*/ 0 w 33"/>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4">
                        <a:moveTo>
                          <a:pt x="0" y="0"/>
                        </a:moveTo>
                        <a:lnTo>
                          <a:pt x="5" y="3"/>
                        </a:lnTo>
                        <a:lnTo>
                          <a:pt x="10" y="5"/>
                        </a:lnTo>
                        <a:lnTo>
                          <a:pt x="15" y="8"/>
                        </a:lnTo>
                        <a:lnTo>
                          <a:pt x="22" y="12"/>
                        </a:lnTo>
                        <a:lnTo>
                          <a:pt x="27" y="16"/>
                        </a:lnTo>
                        <a:lnTo>
                          <a:pt x="30" y="20"/>
                        </a:lnTo>
                        <a:lnTo>
                          <a:pt x="33" y="22"/>
                        </a:lnTo>
                        <a:lnTo>
                          <a:pt x="33" y="24"/>
                        </a:lnTo>
                        <a:lnTo>
                          <a:pt x="27" y="23"/>
                        </a:lnTo>
                        <a:lnTo>
                          <a:pt x="16" y="15"/>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23" name="Freeform 135">
                    <a:extLst>
                      <a:ext uri="{FF2B5EF4-FFF2-40B4-BE49-F238E27FC236}">
                        <a16:creationId xmlns:a16="http://schemas.microsoft.com/office/drawing/2014/main" id="{D5A1B9CA-2D01-4B33-B88E-FCB4B43BF54E}"/>
                      </a:ext>
                    </a:extLst>
                  </p:cNvPr>
                  <p:cNvSpPr>
                    <a:spLocks/>
                  </p:cNvSpPr>
                  <p:nvPr/>
                </p:nvSpPr>
                <p:spPr bwMode="auto">
                  <a:xfrm>
                    <a:off x="697" y="56"/>
                    <a:ext cx="5" cy="22"/>
                  </a:xfrm>
                  <a:custGeom>
                    <a:avLst/>
                    <a:gdLst>
                      <a:gd name="T0" fmla="*/ 3 w 9"/>
                      <a:gd name="T1" fmla="*/ 0 h 44"/>
                      <a:gd name="T2" fmla="*/ 4 w 9"/>
                      <a:gd name="T3" fmla="*/ 5 h 44"/>
                      <a:gd name="T4" fmla="*/ 5 w 9"/>
                      <a:gd name="T5" fmla="*/ 13 h 44"/>
                      <a:gd name="T6" fmla="*/ 4 w 9"/>
                      <a:gd name="T7" fmla="*/ 19 h 44"/>
                      <a:gd name="T8" fmla="*/ 2 w 9"/>
                      <a:gd name="T9" fmla="*/ 22 h 44"/>
                      <a:gd name="T10" fmla="*/ 0 w 9"/>
                      <a:gd name="T11" fmla="*/ 20 h 44"/>
                      <a:gd name="T12" fmla="*/ 1 w 9"/>
                      <a:gd name="T13" fmla="*/ 13 h 44"/>
                      <a:gd name="T14" fmla="*/ 2 w 9"/>
                      <a:gd name="T15" fmla="*/ 6 h 44"/>
                      <a:gd name="T16" fmla="*/ 3 w 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4">
                        <a:moveTo>
                          <a:pt x="5" y="0"/>
                        </a:moveTo>
                        <a:lnTo>
                          <a:pt x="8" y="10"/>
                        </a:lnTo>
                        <a:lnTo>
                          <a:pt x="9" y="25"/>
                        </a:lnTo>
                        <a:lnTo>
                          <a:pt x="8" y="37"/>
                        </a:lnTo>
                        <a:lnTo>
                          <a:pt x="3" y="44"/>
                        </a:lnTo>
                        <a:lnTo>
                          <a:pt x="0" y="39"/>
                        </a:lnTo>
                        <a:lnTo>
                          <a:pt x="1" y="26"/>
                        </a:lnTo>
                        <a:lnTo>
                          <a:pt x="4"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24" name="Freeform 136">
                    <a:extLst>
                      <a:ext uri="{FF2B5EF4-FFF2-40B4-BE49-F238E27FC236}">
                        <a16:creationId xmlns:a16="http://schemas.microsoft.com/office/drawing/2014/main" id="{E3197343-18CB-4D9D-B429-CEA452119A43}"/>
                      </a:ext>
                    </a:extLst>
                  </p:cNvPr>
                  <p:cNvSpPr>
                    <a:spLocks/>
                  </p:cNvSpPr>
                  <p:nvPr/>
                </p:nvSpPr>
                <p:spPr bwMode="auto">
                  <a:xfrm>
                    <a:off x="689" y="53"/>
                    <a:ext cx="6" cy="21"/>
                  </a:xfrm>
                  <a:custGeom>
                    <a:avLst/>
                    <a:gdLst>
                      <a:gd name="T0" fmla="*/ 6 w 13"/>
                      <a:gd name="T1" fmla="*/ 0 h 43"/>
                      <a:gd name="T2" fmla="*/ 6 w 13"/>
                      <a:gd name="T3" fmla="*/ 5 h 43"/>
                      <a:gd name="T4" fmla="*/ 6 w 13"/>
                      <a:gd name="T5" fmla="*/ 12 h 43"/>
                      <a:gd name="T6" fmla="*/ 4 w 13"/>
                      <a:gd name="T7" fmla="*/ 18 h 43"/>
                      <a:gd name="T8" fmla="*/ 1 w 13"/>
                      <a:gd name="T9" fmla="*/ 21 h 43"/>
                      <a:gd name="T10" fmla="*/ 0 w 13"/>
                      <a:gd name="T11" fmla="*/ 18 h 43"/>
                      <a:gd name="T12" fmla="*/ 2 w 13"/>
                      <a:gd name="T13" fmla="*/ 12 h 43"/>
                      <a:gd name="T14" fmla="*/ 5 w 13"/>
                      <a:gd name="T15" fmla="*/ 4 h 43"/>
                      <a:gd name="T16" fmla="*/ 6 w 13"/>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43">
                        <a:moveTo>
                          <a:pt x="13" y="0"/>
                        </a:moveTo>
                        <a:lnTo>
                          <a:pt x="13" y="10"/>
                        </a:lnTo>
                        <a:lnTo>
                          <a:pt x="12" y="24"/>
                        </a:lnTo>
                        <a:lnTo>
                          <a:pt x="8" y="37"/>
                        </a:lnTo>
                        <a:lnTo>
                          <a:pt x="3" y="43"/>
                        </a:lnTo>
                        <a:lnTo>
                          <a:pt x="0" y="37"/>
                        </a:lnTo>
                        <a:lnTo>
                          <a:pt x="4" y="24"/>
                        </a:lnTo>
                        <a:lnTo>
                          <a:pt x="10" y="9"/>
                        </a:lnTo>
                        <a:lnTo>
                          <a:pt x="1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25" name="Freeform 137">
                    <a:extLst>
                      <a:ext uri="{FF2B5EF4-FFF2-40B4-BE49-F238E27FC236}">
                        <a16:creationId xmlns:a16="http://schemas.microsoft.com/office/drawing/2014/main" id="{02B65B87-DEDA-459C-A4B6-C5C5569F1EEF}"/>
                      </a:ext>
                    </a:extLst>
                  </p:cNvPr>
                  <p:cNvSpPr>
                    <a:spLocks/>
                  </p:cNvSpPr>
                  <p:nvPr/>
                </p:nvSpPr>
                <p:spPr bwMode="auto">
                  <a:xfrm>
                    <a:off x="709" y="62"/>
                    <a:ext cx="4" cy="20"/>
                  </a:xfrm>
                  <a:custGeom>
                    <a:avLst/>
                    <a:gdLst>
                      <a:gd name="T0" fmla="*/ 1 w 8"/>
                      <a:gd name="T1" fmla="*/ 0 h 40"/>
                      <a:gd name="T2" fmla="*/ 3 w 8"/>
                      <a:gd name="T3" fmla="*/ 3 h 40"/>
                      <a:gd name="T4" fmla="*/ 4 w 8"/>
                      <a:gd name="T5" fmla="*/ 9 h 40"/>
                      <a:gd name="T6" fmla="*/ 4 w 8"/>
                      <a:gd name="T7" fmla="*/ 16 h 40"/>
                      <a:gd name="T8" fmla="*/ 2 w 8"/>
                      <a:gd name="T9" fmla="*/ 20 h 40"/>
                      <a:gd name="T10" fmla="*/ 0 w 8"/>
                      <a:gd name="T11" fmla="*/ 19 h 40"/>
                      <a:gd name="T12" fmla="*/ 0 w 8"/>
                      <a:gd name="T13" fmla="*/ 13 h 40"/>
                      <a:gd name="T14" fmla="*/ 1 w 8"/>
                      <a:gd name="T15" fmla="*/ 6 h 40"/>
                      <a:gd name="T16" fmla="*/ 1 w 8"/>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0">
                        <a:moveTo>
                          <a:pt x="2" y="0"/>
                        </a:moveTo>
                        <a:lnTo>
                          <a:pt x="5" y="5"/>
                        </a:lnTo>
                        <a:lnTo>
                          <a:pt x="8" y="18"/>
                        </a:lnTo>
                        <a:lnTo>
                          <a:pt x="8" y="32"/>
                        </a:lnTo>
                        <a:lnTo>
                          <a:pt x="4" y="40"/>
                        </a:lnTo>
                        <a:lnTo>
                          <a:pt x="0" y="38"/>
                        </a:lnTo>
                        <a:lnTo>
                          <a:pt x="0" y="26"/>
                        </a:lnTo>
                        <a:lnTo>
                          <a:pt x="2"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26" name="Freeform 138">
                    <a:extLst>
                      <a:ext uri="{FF2B5EF4-FFF2-40B4-BE49-F238E27FC236}">
                        <a16:creationId xmlns:a16="http://schemas.microsoft.com/office/drawing/2014/main" id="{D1E77C91-2DE5-4C23-940E-089ABBB9C0C8}"/>
                      </a:ext>
                    </a:extLst>
                  </p:cNvPr>
                  <p:cNvSpPr>
                    <a:spLocks/>
                  </p:cNvSpPr>
                  <p:nvPr/>
                </p:nvSpPr>
                <p:spPr bwMode="auto">
                  <a:xfrm>
                    <a:off x="718" y="64"/>
                    <a:ext cx="8" cy="24"/>
                  </a:xfrm>
                  <a:custGeom>
                    <a:avLst/>
                    <a:gdLst>
                      <a:gd name="T0" fmla="*/ 0 w 16"/>
                      <a:gd name="T1" fmla="*/ 0 h 47"/>
                      <a:gd name="T2" fmla="*/ 4 w 16"/>
                      <a:gd name="T3" fmla="*/ 6 h 47"/>
                      <a:gd name="T4" fmla="*/ 7 w 16"/>
                      <a:gd name="T5" fmla="*/ 13 h 47"/>
                      <a:gd name="T6" fmla="*/ 8 w 16"/>
                      <a:gd name="T7" fmla="*/ 20 h 47"/>
                      <a:gd name="T8" fmla="*/ 7 w 16"/>
                      <a:gd name="T9" fmla="*/ 24 h 47"/>
                      <a:gd name="T10" fmla="*/ 4 w 16"/>
                      <a:gd name="T11" fmla="*/ 22 h 47"/>
                      <a:gd name="T12" fmla="*/ 3 w 16"/>
                      <a:gd name="T13" fmla="*/ 14 h 47"/>
                      <a:gd name="T14" fmla="*/ 1 w 16"/>
                      <a:gd name="T15" fmla="*/ 6 h 47"/>
                      <a:gd name="T16" fmla="*/ 0 w 16"/>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0"/>
                        </a:moveTo>
                        <a:lnTo>
                          <a:pt x="7" y="12"/>
                        </a:lnTo>
                        <a:lnTo>
                          <a:pt x="14" y="26"/>
                        </a:lnTo>
                        <a:lnTo>
                          <a:pt x="16" y="40"/>
                        </a:lnTo>
                        <a:lnTo>
                          <a:pt x="14" y="47"/>
                        </a:lnTo>
                        <a:lnTo>
                          <a:pt x="8" y="43"/>
                        </a:lnTo>
                        <a:lnTo>
                          <a:pt x="5" y="28"/>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27" name="Freeform 139">
                    <a:extLst>
                      <a:ext uri="{FF2B5EF4-FFF2-40B4-BE49-F238E27FC236}">
                        <a16:creationId xmlns:a16="http://schemas.microsoft.com/office/drawing/2014/main" id="{D3E4A9E6-0B89-4328-A65F-45CBB2288445}"/>
                      </a:ext>
                    </a:extLst>
                  </p:cNvPr>
                  <p:cNvSpPr>
                    <a:spLocks/>
                  </p:cNvSpPr>
                  <p:nvPr/>
                </p:nvSpPr>
                <p:spPr bwMode="auto">
                  <a:xfrm>
                    <a:off x="729" y="67"/>
                    <a:ext cx="9" cy="26"/>
                  </a:xfrm>
                  <a:custGeom>
                    <a:avLst/>
                    <a:gdLst>
                      <a:gd name="T0" fmla="*/ 0 w 18"/>
                      <a:gd name="T1" fmla="*/ 0 h 51"/>
                      <a:gd name="T2" fmla="*/ 4 w 18"/>
                      <a:gd name="T3" fmla="*/ 6 h 51"/>
                      <a:gd name="T4" fmla="*/ 7 w 18"/>
                      <a:gd name="T5" fmla="*/ 15 h 51"/>
                      <a:gd name="T6" fmla="*/ 9 w 18"/>
                      <a:gd name="T7" fmla="*/ 23 h 51"/>
                      <a:gd name="T8" fmla="*/ 8 w 18"/>
                      <a:gd name="T9" fmla="*/ 26 h 51"/>
                      <a:gd name="T10" fmla="*/ 5 w 18"/>
                      <a:gd name="T11" fmla="*/ 22 h 51"/>
                      <a:gd name="T12" fmla="*/ 3 w 18"/>
                      <a:gd name="T13" fmla="*/ 14 h 51"/>
                      <a:gd name="T14" fmla="*/ 1 w 18"/>
                      <a:gd name="T15" fmla="*/ 5 h 51"/>
                      <a:gd name="T16" fmla="*/ 0 w 18"/>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1">
                        <a:moveTo>
                          <a:pt x="0" y="0"/>
                        </a:moveTo>
                        <a:lnTo>
                          <a:pt x="7" y="11"/>
                        </a:lnTo>
                        <a:lnTo>
                          <a:pt x="14" y="29"/>
                        </a:lnTo>
                        <a:lnTo>
                          <a:pt x="18" y="45"/>
                        </a:lnTo>
                        <a:lnTo>
                          <a:pt x="16" y="51"/>
                        </a:lnTo>
                        <a:lnTo>
                          <a:pt x="10" y="44"/>
                        </a:lnTo>
                        <a:lnTo>
                          <a:pt x="6" y="28"/>
                        </a:lnTo>
                        <a:lnTo>
                          <a:pt x="2"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28" name="Freeform 140">
                    <a:extLst>
                      <a:ext uri="{FF2B5EF4-FFF2-40B4-BE49-F238E27FC236}">
                        <a16:creationId xmlns:a16="http://schemas.microsoft.com/office/drawing/2014/main" id="{138DFFBF-B6B0-43F7-92D7-17C0B3A51A64}"/>
                      </a:ext>
                    </a:extLst>
                  </p:cNvPr>
                  <p:cNvSpPr>
                    <a:spLocks/>
                  </p:cNvSpPr>
                  <p:nvPr/>
                </p:nvSpPr>
                <p:spPr bwMode="auto">
                  <a:xfrm>
                    <a:off x="749" y="66"/>
                    <a:ext cx="16" cy="27"/>
                  </a:xfrm>
                  <a:custGeom>
                    <a:avLst/>
                    <a:gdLst>
                      <a:gd name="T0" fmla="*/ 0 w 32"/>
                      <a:gd name="T1" fmla="*/ 0 h 54"/>
                      <a:gd name="T2" fmla="*/ 3 w 32"/>
                      <a:gd name="T3" fmla="*/ 2 h 54"/>
                      <a:gd name="T4" fmla="*/ 6 w 32"/>
                      <a:gd name="T5" fmla="*/ 6 h 54"/>
                      <a:gd name="T6" fmla="*/ 9 w 32"/>
                      <a:gd name="T7" fmla="*/ 10 h 54"/>
                      <a:gd name="T8" fmla="*/ 12 w 32"/>
                      <a:gd name="T9" fmla="*/ 14 h 54"/>
                      <a:gd name="T10" fmla="*/ 14 w 32"/>
                      <a:gd name="T11" fmla="*/ 18 h 54"/>
                      <a:gd name="T12" fmla="*/ 16 w 32"/>
                      <a:gd name="T13" fmla="*/ 23 h 54"/>
                      <a:gd name="T14" fmla="*/ 16 w 32"/>
                      <a:gd name="T15" fmla="*/ 25 h 54"/>
                      <a:gd name="T16" fmla="*/ 16 w 32"/>
                      <a:gd name="T17" fmla="*/ 27 h 54"/>
                      <a:gd name="T18" fmla="*/ 12 w 32"/>
                      <a:gd name="T19" fmla="*/ 24 h 54"/>
                      <a:gd name="T20" fmla="*/ 8 w 32"/>
                      <a:gd name="T21" fmla="*/ 15 h 54"/>
                      <a:gd name="T22" fmla="*/ 4 w 32"/>
                      <a:gd name="T23" fmla="*/ 5 h 54"/>
                      <a:gd name="T24" fmla="*/ 0 w 32"/>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54">
                        <a:moveTo>
                          <a:pt x="0" y="0"/>
                        </a:moveTo>
                        <a:lnTo>
                          <a:pt x="6" y="4"/>
                        </a:lnTo>
                        <a:lnTo>
                          <a:pt x="12" y="11"/>
                        </a:lnTo>
                        <a:lnTo>
                          <a:pt x="17" y="19"/>
                        </a:lnTo>
                        <a:lnTo>
                          <a:pt x="23" y="28"/>
                        </a:lnTo>
                        <a:lnTo>
                          <a:pt x="28" y="36"/>
                        </a:lnTo>
                        <a:lnTo>
                          <a:pt x="31" y="45"/>
                        </a:lnTo>
                        <a:lnTo>
                          <a:pt x="32" y="50"/>
                        </a:lnTo>
                        <a:lnTo>
                          <a:pt x="31" y="54"/>
                        </a:lnTo>
                        <a:lnTo>
                          <a:pt x="24" y="47"/>
                        </a:lnTo>
                        <a:lnTo>
                          <a:pt x="16" y="30"/>
                        </a:lnTo>
                        <a:lnTo>
                          <a:pt x="8"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29" name="Freeform 141">
                    <a:extLst>
                      <a:ext uri="{FF2B5EF4-FFF2-40B4-BE49-F238E27FC236}">
                        <a16:creationId xmlns:a16="http://schemas.microsoft.com/office/drawing/2014/main" id="{34F862B2-06EC-4F54-A4C6-8F8338F3F564}"/>
                      </a:ext>
                    </a:extLst>
                  </p:cNvPr>
                  <p:cNvSpPr>
                    <a:spLocks/>
                  </p:cNvSpPr>
                  <p:nvPr/>
                </p:nvSpPr>
                <p:spPr bwMode="auto">
                  <a:xfrm>
                    <a:off x="770" y="62"/>
                    <a:ext cx="19" cy="25"/>
                  </a:xfrm>
                  <a:custGeom>
                    <a:avLst/>
                    <a:gdLst>
                      <a:gd name="T0" fmla="*/ 0 w 37"/>
                      <a:gd name="T1" fmla="*/ 0 h 49"/>
                      <a:gd name="T2" fmla="*/ 3 w 37"/>
                      <a:gd name="T3" fmla="*/ 2 h 49"/>
                      <a:gd name="T4" fmla="*/ 5 w 37"/>
                      <a:gd name="T5" fmla="*/ 5 h 49"/>
                      <a:gd name="T6" fmla="*/ 9 w 37"/>
                      <a:gd name="T7" fmla="*/ 9 h 49"/>
                      <a:gd name="T8" fmla="*/ 12 w 37"/>
                      <a:gd name="T9" fmla="*/ 13 h 49"/>
                      <a:gd name="T10" fmla="*/ 15 w 37"/>
                      <a:gd name="T11" fmla="*/ 17 h 49"/>
                      <a:gd name="T12" fmla="*/ 17 w 37"/>
                      <a:gd name="T13" fmla="*/ 20 h 49"/>
                      <a:gd name="T14" fmla="*/ 19 w 37"/>
                      <a:gd name="T15" fmla="*/ 23 h 49"/>
                      <a:gd name="T16" fmla="*/ 18 w 37"/>
                      <a:gd name="T17" fmla="*/ 25 h 49"/>
                      <a:gd name="T18" fmla="*/ 16 w 37"/>
                      <a:gd name="T19" fmla="*/ 24 h 49"/>
                      <a:gd name="T20" fmla="*/ 14 w 37"/>
                      <a:gd name="T21" fmla="*/ 22 h 49"/>
                      <a:gd name="T22" fmla="*/ 11 w 37"/>
                      <a:gd name="T23" fmla="*/ 18 h 49"/>
                      <a:gd name="T24" fmla="*/ 9 w 37"/>
                      <a:gd name="T25" fmla="*/ 14 h 49"/>
                      <a:gd name="T26" fmla="*/ 6 w 37"/>
                      <a:gd name="T27" fmla="*/ 9 h 49"/>
                      <a:gd name="T28" fmla="*/ 4 w 37"/>
                      <a:gd name="T29" fmla="*/ 5 h 49"/>
                      <a:gd name="T30" fmla="*/ 2 w 37"/>
                      <a:gd name="T31" fmla="*/ 2 h 49"/>
                      <a:gd name="T32" fmla="*/ 0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0" y="0"/>
                        </a:moveTo>
                        <a:lnTo>
                          <a:pt x="5" y="3"/>
                        </a:lnTo>
                        <a:lnTo>
                          <a:pt x="10" y="10"/>
                        </a:lnTo>
                        <a:lnTo>
                          <a:pt x="17" y="17"/>
                        </a:lnTo>
                        <a:lnTo>
                          <a:pt x="24" y="25"/>
                        </a:lnTo>
                        <a:lnTo>
                          <a:pt x="30" y="33"/>
                        </a:lnTo>
                        <a:lnTo>
                          <a:pt x="34" y="40"/>
                        </a:lnTo>
                        <a:lnTo>
                          <a:pt x="37" y="46"/>
                        </a:lnTo>
                        <a:lnTo>
                          <a:pt x="36" y="49"/>
                        </a:lnTo>
                        <a:lnTo>
                          <a:pt x="32" y="48"/>
                        </a:lnTo>
                        <a:lnTo>
                          <a:pt x="28" y="43"/>
                        </a:lnTo>
                        <a:lnTo>
                          <a:pt x="22" y="36"/>
                        </a:lnTo>
                        <a:lnTo>
                          <a:pt x="17" y="27"/>
                        </a:lnTo>
                        <a:lnTo>
                          <a:pt x="11" y="18"/>
                        </a:lnTo>
                        <a:lnTo>
                          <a:pt x="7" y="10"/>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30" name="Freeform 142">
                    <a:extLst>
                      <a:ext uri="{FF2B5EF4-FFF2-40B4-BE49-F238E27FC236}">
                        <a16:creationId xmlns:a16="http://schemas.microsoft.com/office/drawing/2014/main" id="{2133065F-EEF7-492A-ABDB-9697E03E4F11}"/>
                      </a:ext>
                    </a:extLst>
                  </p:cNvPr>
                  <p:cNvSpPr>
                    <a:spLocks/>
                  </p:cNvSpPr>
                  <p:nvPr/>
                </p:nvSpPr>
                <p:spPr bwMode="auto">
                  <a:xfrm>
                    <a:off x="739" y="68"/>
                    <a:ext cx="15" cy="23"/>
                  </a:xfrm>
                  <a:custGeom>
                    <a:avLst/>
                    <a:gdLst>
                      <a:gd name="T0" fmla="*/ 0 w 31"/>
                      <a:gd name="T1" fmla="*/ 0 h 45"/>
                      <a:gd name="T2" fmla="*/ 1 w 31"/>
                      <a:gd name="T3" fmla="*/ 2 h 45"/>
                      <a:gd name="T4" fmla="*/ 4 w 31"/>
                      <a:gd name="T5" fmla="*/ 5 h 45"/>
                      <a:gd name="T6" fmla="*/ 7 w 31"/>
                      <a:gd name="T7" fmla="*/ 8 h 45"/>
                      <a:gd name="T8" fmla="*/ 10 w 31"/>
                      <a:gd name="T9" fmla="*/ 12 h 45"/>
                      <a:gd name="T10" fmla="*/ 13 w 31"/>
                      <a:gd name="T11" fmla="*/ 16 h 45"/>
                      <a:gd name="T12" fmla="*/ 15 w 31"/>
                      <a:gd name="T13" fmla="*/ 19 h 45"/>
                      <a:gd name="T14" fmla="*/ 15 w 31"/>
                      <a:gd name="T15" fmla="*/ 22 h 45"/>
                      <a:gd name="T16" fmla="*/ 14 w 31"/>
                      <a:gd name="T17" fmla="*/ 23 h 45"/>
                      <a:gd name="T18" fmla="*/ 10 w 31"/>
                      <a:gd name="T19" fmla="*/ 20 h 45"/>
                      <a:gd name="T20" fmla="*/ 6 w 31"/>
                      <a:gd name="T21" fmla="*/ 13 h 45"/>
                      <a:gd name="T22" fmla="*/ 2 w 31"/>
                      <a:gd name="T23" fmla="*/ 5 h 45"/>
                      <a:gd name="T24" fmla="*/ 0 w 31"/>
                      <a:gd name="T25" fmla="*/ 0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5">
                        <a:moveTo>
                          <a:pt x="0" y="0"/>
                        </a:moveTo>
                        <a:lnTo>
                          <a:pt x="3" y="4"/>
                        </a:lnTo>
                        <a:lnTo>
                          <a:pt x="9" y="9"/>
                        </a:lnTo>
                        <a:lnTo>
                          <a:pt x="15" y="16"/>
                        </a:lnTo>
                        <a:lnTo>
                          <a:pt x="21" y="24"/>
                        </a:lnTo>
                        <a:lnTo>
                          <a:pt x="26" y="31"/>
                        </a:lnTo>
                        <a:lnTo>
                          <a:pt x="30" y="38"/>
                        </a:lnTo>
                        <a:lnTo>
                          <a:pt x="31" y="43"/>
                        </a:lnTo>
                        <a:lnTo>
                          <a:pt x="28" y="45"/>
                        </a:lnTo>
                        <a:lnTo>
                          <a:pt x="20" y="39"/>
                        </a:lnTo>
                        <a:lnTo>
                          <a:pt x="12" y="25"/>
                        </a:lnTo>
                        <a:lnTo>
                          <a:pt x="4"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31" name="Freeform 143">
                    <a:extLst>
                      <a:ext uri="{FF2B5EF4-FFF2-40B4-BE49-F238E27FC236}">
                        <a16:creationId xmlns:a16="http://schemas.microsoft.com/office/drawing/2014/main" id="{1ED78758-7C10-4B0C-9E64-0BE018D6A0CF}"/>
                      </a:ext>
                    </a:extLst>
                  </p:cNvPr>
                  <p:cNvSpPr>
                    <a:spLocks/>
                  </p:cNvSpPr>
                  <p:nvPr/>
                </p:nvSpPr>
                <p:spPr bwMode="auto">
                  <a:xfrm>
                    <a:off x="740" y="34"/>
                    <a:ext cx="20" cy="36"/>
                  </a:xfrm>
                  <a:custGeom>
                    <a:avLst/>
                    <a:gdLst>
                      <a:gd name="T0" fmla="*/ 19 w 39"/>
                      <a:gd name="T1" fmla="*/ 0 h 72"/>
                      <a:gd name="T2" fmla="*/ 20 w 39"/>
                      <a:gd name="T3" fmla="*/ 3 h 72"/>
                      <a:gd name="T4" fmla="*/ 19 w 39"/>
                      <a:gd name="T5" fmla="*/ 6 h 72"/>
                      <a:gd name="T6" fmla="*/ 17 w 39"/>
                      <a:gd name="T7" fmla="*/ 12 h 72"/>
                      <a:gd name="T8" fmla="*/ 15 w 39"/>
                      <a:gd name="T9" fmla="*/ 18 h 72"/>
                      <a:gd name="T10" fmla="*/ 11 w 39"/>
                      <a:gd name="T11" fmla="*/ 23 h 72"/>
                      <a:gd name="T12" fmla="*/ 8 w 39"/>
                      <a:gd name="T13" fmla="*/ 29 h 72"/>
                      <a:gd name="T14" fmla="*/ 4 w 39"/>
                      <a:gd name="T15" fmla="*/ 33 h 72"/>
                      <a:gd name="T16" fmla="*/ 0 w 39"/>
                      <a:gd name="T17" fmla="*/ 36 h 72"/>
                      <a:gd name="T18" fmla="*/ 1 w 39"/>
                      <a:gd name="T19" fmla="*/ 33 h 72"/>
                      <a:gd name="T20" fmla="*/ 4 w 39"/>
                      <a:gd name="T21" fmla="*/ 29 h 72"/>
                      <a:gd name="T22" fmla="*/ 7 w 39"/>
                      <a:gd name="T23" fmla="*/ 23 h 72"/>
                      <a:gd name="T24" fmla="*/ 9 w 39"/>
                      <a:gd name="T25" fmla="*/ 16 h 72"/>
                      <a:gd name="T26" fmla="*/ 13 w 39"/>
                      <a:gd name="T27" fmla="*/ 10 h 72"/>
                      <a:gd name="T28" fmla="*/ 16 w 39"/>
                      <a:gd name="T29" fmla="*/ 5 h 72"/>
                      <a:gd name="T30" fmla="*/ 18 w 39"/>
                      <a:gd name="T31" fmla="*/ 1 h 72"/>
                      <a:gd name="T32" fmla="*/ 19 w 39"/>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72">
                        <a:moveTo>
                          <a:pt x="38" y="0"/>
                        </a:moveTo>
                        <a:lnTo>
                          <a:pt x="39" y="5"/>
                        </a:lnTo>
                        <a:lnTo>
                          <a:pt x="38" y="12"/>
                        </a:lnTo>
                        <a:lnTo>
                          <a:pt x="33" y="23"/>
                        </a:lnTo>
                        <a:lnTo>
                          <a:pt x="29" y="35"/>
                        </a:lnTo>
                        <a:lnTo>
                          <a:pt x="22" y="46"/>
                        </a:lnTo>
                        <a:lnTo>
                          <a:pt x="15" y="58"/>
                        </a:lnTo>
                        <a:lnTo>
                          <a:pt x="7" y="66"/>
                        </a:lnTo>
                        <a:lnTo>
                          <a:pt x="0" y="72"/>
                        </a:lnTo>
                        <a:lnTo>
                          <a:pt x="2" y="66"/>
                        </a:lnTo>
                        <a:lnTo>
                          <a:pt x="7" y="57"/>
                        </a:lnTo>
                        <a:lnTo>
                          <a:pt x="13" y="45"/>
                        </a:lnTo>
                        <a:lnTo>
                          <a:pt x="18" y="32"/>
                        </a:lnTo>
                        <a:lnTo>
                          <a:pt x="25" y="20"/>
                        </a:lnTo>
                        <a:lnTo>
                          <a:pt x="31"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32" name="Freeform 144">
                    <a:extLst>
                      <a:ext uri="{FF2B5EF4-FFF2-40B4-BE49-F238E27FC236}">
                        <a16:creationId xmlns:a16="http://schemas.microsoft.com/office/drawing/2014/main" id="{FF3ED32B-4ABA-41B5-8BA0-464150022429}"/>
                      </a:ext>
                    </a:extLst>
                  </p:cNvPr>
                  <p:cNvSpPr>
                    <a:spLocks/>
                  </p:cNvSpPr>
                  <p:nvPr/>
                </p:nvSpPr>
                <p:spPr bwMode="auto">
                  <a:xfrm>
                    <a:off x="758" y="39"/>
                    <a:ext cx="16" cy="28"/>
                  </a:xfrm>
                  <a:custGeom>
                    <a:avLst/>
                    <a:gdLst>
                      <a:gd name="T0" fmla="*/ 16 w 33"/>
                      <a:gd name="T1" fmla="*/ 0 h 56"/>
                      <a:gd name="T2" fmla="*/ 16 w 33"/>
                      <a:gd name="T3" fmla="*/ 2 h 56"/>
                      <a:gd name="T4" fmla="*/ 16 w 33"/>
                      <a:gd name="T5" fmla="*/ 4 h 56"/>
                      <a:gd name="T6" fmla="*/ 15 w 33"/>
                      <a:gd name="T7" fmla="*/ 9 h 56"/>
                      <a:gd name="T8" fmla="*/ 12 w 33"/>
                      <a:gd name="T9" fmla="*/ 13 h 56"/>
                      <a:gd name="T10" fmla="*/ 9 w 33"/>
                      <a:gd name="T11" fmla="*/ 18 h 56"/>
                      <a:gd name="T12" fmla="*/ 6 w 33"/>
                      <a:gd name="T13" fmla="*/ 22 h 56"/>
                      <a:gd name="T14" fmla="*/ 3 w 33"/>
                      <a:gd name="T15" fmla="*/ 26 h 56"/>
                      <a:gd name="T16" fmla="*/ 0 w 33"/>
                      <a:gd name="T17" fmla="*/ 28 h 56"/>
                      <a:gd name="T18" fmla="*/ 4 w 33"/>
                      <a:gd name="T19" fmla="*/ 21 h 56"/>
                      <a:gd name="T20" fmla="*/ 9 w 33"/>
                      <a:gd name="T21" fmla="*/ 11 h 56"/>
                      <a:gd name="T22" fmla="*/ 13 w 33"/>
                      <a:gd name="T23" fmla="*/ 3 h 56"/>
                      <a:gd name="T24" fmla="*/ 16 w 33"/>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6">
                        <a:moveTo>
                          <a:pt x="33" y="0"/>
                        </a:moveTo>
                        <a:lnTo>
                          <a:pt x="33" y="3"/>
                        </a:lnTo>
                        <a:lnTo>
                          <a:pt x="32" y="8"/>
                        </a:lnTo>
                        <a:lnTo>
                          <a:pt x="30" y="17"/>
                        </a:lnTo>
                        <a:lnTo>
                          <a:pt x="25" y="25"/>
                        </a:lnTo>
                        <a:lnTo>
                          <a:pt x="19" y="35"/>
                        </a:lnTo>
                        <a:lnTo>
                          <a:pt x="13" y="43"/>
                        </a:lnTo>
                        <a:lnTo>
                          <a:pt x="6" y="51"/>
                        </a:lnTo>
                        <a:lnTo>
                          <a:pt x="0" y="56"/>
                        </a:lnTo>
                        <a:lnTo>
                          <a:pt x="8" y="42"/>
                        </a:lnTo>
                        <a:lnTo>
                          <a:pt x="18" y="22"/>
                        </a:lnTo>
                        <a:lnTo>
                          <a:pt x="27" y="6"/>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33" name="Freeform 145">
                    <a:extLst>
                      <a:ext uri="{FF2B5EF4-FFF2-40B4-BE49-F238E27FC236}">
                        <a16:creationId xmlns:a16="http://schemas.microsoft.com/office/drawing/2014/main" id="{75860977-757C-4F54-B27F-4DC9698881A7}"/>
                      </a:ext>
                    </a:extLst>
                  </p:cNvPr>
                  <p:cNvSpPr>
                    <a:spLocks/>
                  </p:cNvSpPr>
                  <p:nvPr/>
                </p:nvSpPr>
                <p:spPr bwMode="auto">
                  <a:xfrm>
                    <a:off x="760" y="65"/>
                    <a:ext cx="18" cy="24"/>
                  </a:xfrm>
                  <a:custGeom>
                    <a:avLst/>
                    <a:gdLst>
                      <a:gd name="T0" fmla="*/ 0 w 36"/>
                      <a:gd name="T1" fmla="*/ 0 h 49"/>
                      <a:gd name="T2" fmla="*/ 3 w 36"/>
                      <a:gd name="T3" fmla="*/ 2 h 49"/>
                      <a:gd name="T4" fmla="*/ 6 w 36"/>
                      <a:gd name="T5" fmla="*/ 5 h 49"/>
                      <a:gd name="T6" fmla="*/ 8 w 36"/>
                      <a:gd name="T7" fmla="*/ 9 h 49"/>
                      <a:gd name="T8" fmla="*/ 12 w 36"/>
                      <a:gd name="T9" fmla="*/ 13 h 49"/>
                      <a:gd name="T10" fmla="*/ 15 w 36"/>
                      <a:gd name="T11" fmla="*/ 17 h 49"/>
                      <a:gd name="T12" fmla="*/ 17 w 36"/>
                      <a:gd name="T13" fmla="*/ 20 h 49"/>
                      <a:gd name="T14" fmla="*/ 18 w 36"/>
                      <a:gd name="T15" fmla="*/ 22 h 49"/>
                      <a:gd name="T16" fmla="*/ 18 w 36"/>
                      <a:gd name="T17" fmla="*/ 24 h 49"/>
                      <a:gd name="T18" fmla="*/ 16 w 36"/>
                      <a:gd name="T19" fmla="*/ 24 h 49"/>
                      <a:gd name="T20" fmla="*/ 14 w 36"/>
                      <a:gd name="T21" fmla="*/ 22 h 49"/>
                      <a:gd name="T22" fmla="*/ 11 w 36"/>
                      <a:gd name="T23" fmla="*/ 18 h 49"/>
                      <a:gd name="T24" fmla="*/ 8 w 36"/>
                      <a:gd name="T25" fmla="*/ 14 h 49"/>
                      <a:gd name="T26" fmla="*/ 6 w 36"/>
                      <a:gd name="T27" fmla="*/ 9 h 49"/>
                      <a:gd name="T28" fmla="*/ 4 w 36"/>
                      <a:gd name="T29" fmla="*/ 5 h 49"/>
                      <a:gd name="T30" fmla="*/ 1 w 36"/>
                      <a:gd name="T31" fmla="*/ 2 h 49"/>
                      <a:gd name="T32" fmla="*/ 0 w 36"/>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49">
                        <a:moveTo>
                          <a:pt x="0" y="0"/>
                        </a:moveTo>
                        <a:lnTo>
                          <a:pt x="5" y="4"/>
                        </a:lnTo>
                        <a:lnTo>
                          <a:pt x="11" y="11"/>
                        </a:lnTo>
                        <a:lnTo>
                          <a:pt x="16" y="18"/>
                        </a:lnTo>
                        <a:lnTo>
                          <a:pt x="23" y="26"/>
                        </a:lnTo>
                        <a:lnTo>
                          <a:pt x="29" y="34"/>
                        </a:lnTo>
                        <a:lnTo>
                          <a:pt x="34" y="41"/>
                        </a:lnTo>
                        <a:lnTo>
                          <a:pt x="36" y="45"/>
                        </a:lnTo>
                        <a:lnTo>
                          <a:pt x="35" y="49"/>
                        </a:lnTo>
                        <a:lnTo>
                          <a:pt x="31" y="49"/>
                        </a:lnTo>
                        <a:lnTo>
                          <a:pt x="27" y="44"/>
                        </a:lnTo>
                        <a:lnTo>
                          <a:pt x="21" y="37"/>
                        </a:lnTo>
                        <a:lnTo>
                          <a:pt x="16" y="28"/>
                        </a:lnTo>
                        <a:lnTo>
                          <a:pt x="12" y="19"/>
                        </a:lnTo>
                        <a:lnTo>
                          <a:pt x="7" y="11"/>
                        </a:lnTo>
                        <a:lnTo>
                          <a:pt x="2"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34" name="Freeform 146">
                    <a:extLst>
                      <a:ext uri="{FF2B5EF4-FFF2-40B4-BE49-F238E27FC236}">
                        <a16:creationId xmlns:a16="http://schemas.microsoft.com/office/drawing/2014/main" id="{039C694F-23A1-4BCB-BD53-78E235F67C16}"/>
                      </a:ext>
                    </a:extLst>
                  </p:cNvPr>
                  <p:cNvSpPr>
                    <a:spLocks/>
                  </p:cNvSpPr>
                  <p:nvPr/>
                </p:nvSpPr>
                <p:spPr bwMode="auto">
                  <a:xfrm>
                    <a:off x="130" y="435"/>
                    <a:ext cx="44" cy="114"/>
                  </a:xfrm>
                  <a:custGeom>
                    <a:avLst/>
                    <a:gdLst>
                      <a:gd name="T0" fmla="*/ 8 w 88"/>
                      <a:gd name="T1" fmla="*/ 0 h 229"/>
                      <a:gd name="T2" fmla="*/ 9 w 88"/>
                      <a:gd name="T3" fmla="*/ 0 h 229"/>
                      <a:gd name="T4" fmla="*/ 10 w 88"/>
                      <a:gd name="T5" fmla="*/ 1 h 229"/>
                      <a:gd name="T6" fmla="*/ 10 w 88"/>
                      <a:gd name="T7" fmla="*/ 2 h 229"/>
                      <a:gd name="T8" fmla="*/ 11 w 88"/>
                      <a:gd name="T9" fmla="*/ 3 h 229"/>
                      <a:gd name="T10" fmla="*/ 6 w 88"/>
                      <a:gd name="T11" fmla="*/ 21 h 229"/>
                      <a:gd name="T12" fmla="*/ 6 w 88"/>
                      <a:gd name="T13" fmla="*/ 38 h 229"/>
                      <a:gd name="T14" fmla="*/ 8 w 88"/>
                      <a:gd name="T15" fmla="*/ 54 h 229"/>
                      <a:gd name="T16" fmla="*/ 14 w 88"/>
                      <a:gd name="T17" fmla="*/ 68 h 229"/>
                      <a:gd name="T18" fmla="*/ 21 w 88"/>
                      <a:gd name="T19" fmla="*/ 82 h 229"/>
                      <a:gd name="T20" fmla="*/ 29 w 88"/>
                      <a:gd name="T21" fmla="*/ 94 h 229"/>
                      <a:gd name="T22" fmla="*/ 37 w 88"/>
                      <a:gd name="T23" fmla="*/ 105 h 229"/>
                      <a:gd name="T24" fmla="*/ 44 w 88"/>
                      <a:gd name="T25" fmla="*/ 114 h 229"/>
                      <a:gd name="T26" fmla="*/ 36 w 88"/>
                      <a:gd name="T27" fmla="*/ 109 h 229"/>
                      <a:gd name="T28" fmla="*/ 26 w 88"/>
                      <a:gd name="T29" fmla="*/ 99 h 229"/>
                      <a:gd name="T30" fmla="*/ 17 w 88"/>
                      <a:gd name="T31" fmla="*/ 85 h 229"/>
                      <a:gd name="T32" fmla="*/ 9 w 88"/>
                      <a:gd name="T33" fmla="*/ 68 h 229"/>
                      <a:gd name="T34" fmla="*/ 3 w 88"/>
                      <a:gd name="T35" fmla="*/ 50 h 229"/>
                      <a:gd name="T36" fmla="*/ 0 w 88"/>
                      <a:gd name="T37" fmla="*/ 32 h 229"/>
                      <a:gd name="T38" fmla="*/ 2 w 88"/>
                      <a:gd name="T39" fmla="*/ 14 h 229"/>
                      <a:gd name="T40" fmla="*/ 8 w 88"/>
                      <a:gd name="T41" fmla="*/ 0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8" h="229">
                        <a:moveTo>
                          <a:pt x="16" y="0"/>
                        </a:moveTo>
                        <a:lnTo>
                          <a:pt x="18" y="0"/>
                        </a:lnTo>
                        <a:lnTo>
                          <a:pt x="19" y="3"/>
                        </a:lnTo>
                        <a:lnTo>
                          <a:pt x="20" y="5"/>
                        </a:lnTo>
                        <a:lnTo>
                          <a:pt x="21" y="6"/>
                        </a:lnTo>
                        <a:lnTo>
                          <a:pt x="12" y="42"/>
                        </a:lnTo>
                        <a:lnTo>
                          <a:pt x="11" y="76"/>
                        </a:lnTo>
                        <a:lnTo>
                          <a:pt x="16" y="109"/>
                        </a:lnTo>
                        <a:lnTo>
                          <a:pt x="28" y="137"/>
                        </a:lnTo>
                        <a:lnTo>
                          <a:pt x="42" y="165"/>
                        </a:lnTo>
                        <a:lnTo>
                          <a:pt x="58" y="189"/>
                        </a:lnTo>
                        <a:lnTo>
                          <a:pt x="74" y="211"/>
                        </a:lnTo>
                        <a:lnTo>
                          <a:pt x="88" y="229"/>
                        </a:lnTo>
                        <a:lnTo>
                          <a:pt x="71" y="219"/>
                        </a:lnTo>
                        <a:lnTo>
                          <a:pt x="52" y="199"/>
                        </a:lnTo>
                        <a:lnTo>
                          <a:pt x="34" y="171"/>
                        </a:lnTo>
                        <a:lnTo>
                          <a:pt x="18" y="136"/>
                        </a:lnTo>
                        <a:lnTo>
                          <a:pt x="6" y="101"/>
                        </a:lnTo>
                        <a:lnTo>
                          <a:pt x="0" y="64"/>
                        </a:lnTo>
                        <a:lnTo>
                          <a:pt x="4" y="2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35" name="Freeform 147">
                    <a:extLst>
                      <a:ext uri="{FF2B5EF4-FFF2-40B4-BE49-F238E27FC236}">
                        <a16:creationId xmlns:a16="http://schemas.microsoft.com/office/drawing/2014/main" id="{FA96F65B-3A3D-4ECA-8F3B-615A72D7665D}"/>
                      </a:ext>
                    </a:extLst>
                  </p:cNvPr>
                  <p:cNvSpPr>
                    <a:spLocks/>
                  </p:cNvSpPr>
                  <p:nvPr/>
                </p:nvSpPr>
                <p:spPr bwMode="auto">
                  <a:xfrm>
                    <a:off x="151" y="523"/>
                    <a:ext cx="38" cy="8"/>
                  </a:xfrm>
                  <a:custGeom>
                    <a:avLst/>
                    <a:gdLst>
                      <a:gd name="T0" fmla="*/ 38 w 76"/>
                      <a:gd name="T1" fmla="*/ 7 h 16"/>
                      <a:gd name="T2" fmla="*/ 37 w 76"/>
                      <a:gd name="T3" fmla="*/ 8 h 16"/>
                      <a:gd name="T4" fmla="*/ 34 w 76"/>
                      <a:gd name="T5" fmla="*/ 8 h 16"/>
                      <a:gd name="T6" fmla="*/ 29 w 76"/>
                      <a:gd name="T7" fmla="*/ 8 h 16"/>
                      <a:gd name="T8" fmla="*/ 23 w 76"/>
                      <a:gd name="T9" fmla="*/ 8 h 16"/>
                      <a:gd name="T10" fmla="*/ 16 w 76"/>
                      <a:gd name="T11" fmla="*/ 7 h 16"/>
                      <a:gd name="T12" fmla="*/ 10 w 76"/>
                      <a:gd name="T13" fmla="*/ 5 h 16"/>
                      <a:gd name="T14" fmla="*/ 5 w 76"/>
                      <a:gd name="T15" fmla="*/ 3 h 16"/>
                      <a:gd name="T16" fmla="*/ 0 w 76"/>
                      <a:gd name="T17" fmla="*/ 0 h 16"/>
                      <a:gd name="T18" fmla="*/ 4 w 76"/>
                      <a:gd name="T19" fmla="*/ 1 h 16"/>
                      <a:gd name="T20" fmla="*/ 10 w 76"/>
                      <a:gd name="T21" fmla="*/ 2 h 16"/>
                      <a:gd name="T22" fmla="*/ 16 w 76"/>
                      <a:gd name="T23" fmla="*/ 2 h 16"/>
                      <a:gd name="T24" fmla="*/ 23 w 76"/>
                      <a:gd name="T25" fmla="*/ 4 h 16"/>
                      <a:gd name="T26" fmla="*/ 28 w 76"/>
                      <a:gd name="T27" fmla="*/ 4 h 16"/>
                      <a:gd name="T28" fmla="*/ 34 w 76"/>
                      <a:gd name="T29" fmla="*/ 5 h 16"/>
                      <a:gd name="T30" fmla="*/ 37 w 76"/>
                      <a:gd name="T31" fmla="*/ 6 h 16"/>
                      <a:gd name="T32" fmla="*/ 38 w 76"/>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16">
                        <a:moveTo>
                          <a:pt x="76" y="14"/>
                        </a:moveTo>
                        <a:lnTo>
                          <a:pt x="74" y="15"/>
                        </a:lnTo>
                        <a:lnTo>
                          <a:pt x="67" y="16"/>
                        </a:lnTo>
                        <a:lnTo>
                          <a:pt x="57" y="16"/>
                        </a:lnTo>
                        <a:lnTo>
                          <a:pt x="45" y="15"/>
                        </a:lnTo>
                        <a:lnTo>
                          <a:pt x="32" y="14"/>
                        </a:lnTo>
                        <a:lnTo>
                          <a:pt x="19" y="10"/>
                        </a:lnTo>
                        <a:lnTo>
                          <a:pt x="9" y="6"/>
                        </a:lnTo>
                        <a:lnTo>
                          <a:pt x="0" y="0"/>
                        </a:lnTo>
                        <a:lnTo>
                          <a:pt x="8" y="1"/>
                        </a:lnTo>
                        <a:lnTo>
                          <a:pt x="19" y="3"/>
                        </a:lnTo>
                        <a:lnTo>
                          <a:pt x="32" y="4"/>
                        </a:lnTo>
                        <a:lnTo>
                          <a:pt x="45" y="7"/>
                        </a:lnTo>
                        <a:lnTo>
                          <a:pt x="56" y="8"/>
                        </a:lnTo>
                        <a:lnTo>
                          <a:pt x="67" y="10"/>
                        </a:lnTo>
                        <a:lnTo>
                          <a:pt x="74" y="11"/>
                        </a:lnTo>
                        <a:lnTo>
                          <a:pt x="76"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36" name="Freeform 148">
                    <a:extLst>
                      <a:ext uri="{FF2B5EF4-FFF2-40B4-BE49-F238E27FC236}">
                        <a16:creationId xmlns:a16="http://schemas.microsoft.com/office/drawing/2014/main" id="{38BE3417-964E-4DD4-927A-8F5D13928310}"/>
                      </a:ext>
                    </a:extLst>
                  </p:cNvPr>
                  <p:cNvSpPr>
                    <a:spLocks/>
                  </p:cNvSpPr>
                  <p:nvPr/>
                </p:nvSpPr>
                <p:spPr bwMode="auto">
                  <a:xfrm>
                    <a:off x="145" y="513"/>
                    <a:ext cx="46" cy="12"/>
                  </a:xfrm>
                  <a:custGeom>
                    <a:avLst/>
                    <a:gdLst>
                      <a:gd name="T0" fmla="*/ 46 w 91"/>
                      <a:gd name="T1" fmla="*/ 10 h 23"/>
                      <a:gd name="T2" fmla="*/ 44 w 91"/>
                      <a:gd name="T3" fmla="*/ 11 h 23"/>
                      <a:gd name="T4" fmla="*/ 40 w 91"/>
                      <a:gd name="T5" fmla="*/ 12 h 23"/>
                      <a:gd name="T6" fmla="*/ 34 w 91"/>
                      <a:gd name="T7" fmla="*/ 11 h 23"/>
                      <a:gd name="T8" fmla="*/ 27 w 91"/>
                      <a:gd name="T9" fmla="*/ 10 h 23"/>
                      <a:gd name="T10" fmla="*/ 19 w 91"/>
                      <a:gd name="T11" fmla="*/ 8 h 23"/>
                      <a:gd name="T12" fmla="*/ 12 w 91"/>
                      <a:gd name="T13" fmla="*/ 6 h 23"/>
                      <a:gd name="T14" fmla="*/ 6 w 91"/>
                      <a:gd name="T15" fmla="*/ 4 h 23"/>
                      <a:gd name="T16" fmla="*/ 0 w 91"/>
                      <a:gd name="T17" fmla="*/ 0 h 23"/>
                      <a:gd name="T18" fmla="*/ 4 w 91"/>
                      <a:gd name="T19" fmla="*/ 1 h 23"/>
                      <a:gd name="T20" fmla="*/ 10 w 91"/>
                      <a:gd name="T21" fmla="*/ 2 h 23"/>
                      <a:gd name="T22" fmla="*/ 17 w 91"/>
                      <a:gd name="T23" fmla="*/ 3 h 23"/>
                      <a:gd name="T24" fmla="*/ 25 w 91"/>
                      <a:gd name="T25" fmla="*/ 4 h 23"/>
                      <a:gd name="T26" fmla="*/ 33 w 91"/>
                      <a:gd name="T27" fmla="*/ 6 h 23"/>
                      <a:gd name="T28" fmla="*/ 40 w 91"/>
                      <a:gd name="T29" fmla="*/ 7 h 23"/>
                      <a:gd name="T30" fmla="*/ 44 w 91"/>
                      <a:gd name="T31" fmla="*/ 8 h 23"/>
                      <a:gd name="T32" fmla="*/ 46 w 91"/>
                      <a:gd name="T33" fmla="*/ 1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23">
                        <a:moveTo>
                          <a:pt x="91" y="20"/>
                        </a:moveTo>
                        <a:lnTo>
                          <a:pt x="88" y="22"/>
                        </a:lnTo>
                        <a:lnTo>
                          <a:pt x="80" y="23"/>
                        </a:lnTo>
                        <a:lnTo>
                          <a:pt x="67" y="22"/>
                        </a:lnTo>
                        <a:lnTo>
                          <a:pt x="53" y="20"/>
                        </a:lnTo>
                        <a:lnTo>
                          <a:pt x="38" y="16"/>
                        </a:lnTo>
                        <a:lnTo>
                          <a:pt x="23" y="12"/>
                        </a:lnTo>
                        <a:lnTo>
                          <a:pt x="11" y="7"/>
                        </a:lnTo>
                        <a:lnTo>
                          <a:pt x="0" y="0"/>
                        </a:lnTo>
                        <a:lnTo>
                          <a:pt x="7" y="2"/>
                        </a:lnTo>
                        <a:lnTo>
                          <a:pt x="20" y="4"/>
                        </a:lnTo>
                        <a:lnTo>
                          <a:pt x="34" y="6"/>
                        </a:lnTo>
                        <a:lnTo>
                          <a:pt x="50" y="8"/>
                        </a:lnTo>
                        <a:lnTo>
                          <a:pt x="66" y="12"/>
                        </a:lnTo>
                        <a:lnTo>
                          <a:pt x="79" y="14"/>
                        </a:lnTo>
                        <a:lnTo>
                          <a:pt x="88" y="16"/>
                        </a:lnTo>
                        <a:lnTo>
                          <a:pt x="9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37" name="Freeform 149">
                    <a:extLst>
                      <a:ext uri="{FF2B5EF4-FFF2-40B4-BE49-F238E27FC236}">
                        <a16:creationId xmlns:a16="http://schemas.microsoft.com/office/drawing/2014/main" id="{ACA992B9-EFDB-4091-A301-89F4FBA503C0}"/>
                      </a:ext>
                    </a:extLst>
                  </p:cNvPr>
                  <p:cNvSpPr>
                    <a:spLocks/>
                  </p:cNvSpPr>
                  <p:nvPr/>
                </p:nvSpPr>
                <p:spPr bwMode="auto">
                  <a:xfrm>
                    <a:off x="137" y="497"/>
                    <a:ext cx="48" cy="9"/>
                  </a:xfrm>
                  <a:custGeom>
                    <a:avLst/>
                    <a:gdLst>
                      <a:gd name="T0" fmla="*/ 48 w 96"/>
                      <a:gd name="T1" fmla="*/ 6 h 17"/>
                      <a:gd name="T2" fmla="*/ 46 w 96"/>
                      <a:gd name="T3" fmla="*/ 8 h 17"/>
                      <a:gd name="T4" fmla="*/ 41 w 96"/>
                      <a:gd name="T5" fmla="*/ 9 h 17"/>
                      <a:gd name="T6" fmla="*/ 35 w 96"/>
                      <a:gd name="T7" fmla="*/ 9 h 17"/>
                      <a:gd name="T8" fmla="*/ 27 w 96"/>
                      <a:gd name="T9" fmla="*/ 8 h 17"/>
                      <a:gd name="T10" fmla="*/ 19 w 96"/>
                      <a:gd name="T11" fmla="*/ 7 h 17"/>
                      <a:gd name="T12" fmla="*/ 11 w 96"/>
                      <a:gd name="T13" fmla="*/ 5 h 17"/>
                      <a:gd name="T14" fmla="*/ 5 w 96"/>
                      <a:gd name="T15" fmla="*/ 3 h 17"/>
                      <a:gd name="T16" fmla="*/ 0 w 96"/>
                      <a:gd name="T17" fmla="*/ 0 h 17"/>
                      <a:gd name="T18" fmla="*/ 4 w 96"/>
                      <a:gd name="T19" fmla="*/ 1 h 17"/>
                      <a:gd name="T20" fmla="*/ 10 w 96"/>
                      <a:gd name="T21" fmla="*/ 1 h 17"/>
                      <a:gd name="T22" fmla="*/ 18 w 96"/>
                      <a:gd name="T23" fmla="*/ 2 h 17"/>
                      <a:gd name="T24" fmla="*/ 26 w 96"/>
                      <a:gd name="T25" fmla="*/ 2 h 17"/>
                      <a:gd name="T26" fmla="*/ 34 w 96"/>
                      <a:gd name="T27" fmla="*/ 4 h 17"/>
                      <a:gd name="T28" fmla="*/ 41 w 96"/>
                      <a:gd name="T29" fmla="*/ 4 h 17"/>
                      <a:gd name="T30" fmla="*/ 46 w 96"/>
                      <a:gd name="T31" fmla="*/ 5 h 17"/>
                      <a:gd name="T32" fmla="*/ 48 w 96"/>
                      <a:gd name="T33" fmla="*/ 6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17">
                        <a:moveTo>
                          <a:pt x="96" y="12"/>
                        </a:moveTo>
                        <a:lnTo>
                          <a:pt x="91" y="15"/>
                        </a:lnTo>
                        <a:lnTo>
                          <a:pt x="82" y="17"/>
                        </a:lnTo>
                        <a:lnTo>
                          <a:pt x="69" y="17"/>
                        </a:lnTo>
                        <a:lnTo>
                          <a:pt x="53" y="16"/>
                        </a:lnTo>
                        <a:lnTo>
                          <a:pt x="37" y="14"/>
                        </a:lnTo>
                        <a:lnTo>
                          <a:pt x="22" y="10"/>
                        </a:lnTo>
                        <a:lnTo>
                          <a:pt x="9" y="6"/>
                        </a:lnTo>
                        <a:lnTo>
                          <a:pt x="0" y="0"/>
                        </a:lnTo>
                        <a:lnTo>
                          <a:pt x="7" y="1"/>
                        </a:lnTo>
                        <a:lnTo>
                          <a:pt x="20" y="1"/>
                        </a:lnTo>
                        <a:lnTo>
                          <a:pt x="35" y="3"/>
                        </a:lnTo>
                        <a:lnTo>
                          <a:pt x="52" y="4"/>
                        </a:lnTo>
                        <a:lnTo>
                          <a:pt x="68" y="7"/>
                        </a:lnTo>
                        <a:lnTo>
                          <a:pt x="82" y="8"/>
                        </a:lnTo>
                        <a:lnTo>
                          <a:pt x="92" y="10"/>
                        </a:lnTo>
                        <a:lnTo>
                          <a:pt x="9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38" name="Freeform 150">
                    <a:extLst>
                      <a:ext uri="{FF2B5EF4-FFF2-40B4-BE49-F238E27FC236}">
                        <a16:creationId xmlns:a16="http://schemas.microsoft.com/office/drawing/2014/main" id="{6F25E97E-C525-4E11-973C-4259E6E0E9E0}"/>
                      </a:ext>
                    </a:extLst>
                  </p:cNvPr>
                  <p:cNvSpPr>
                    <a:spLocks/>
                  </p:cNvSpPr>
                  <p:nvPr/>
                </p:nvSpPr>
                <p:spPr bwMode="auto">
                  <a:xfrm>
                    <a:off x="135" y="487"/>
                    <a:ext cx="42" cy="6"/>
                  </a:xfrm>
                  <a:custGeom>
                    <a:avLst/>
                    <a:gdLst>
                      <a:gd name="T0" fmla="*/ 42 w 85"/>
                      <a:gd name="T1" fmla="*/ 5 h 13"/>
                      <a:gd name="T2" fmla="*/ 41 w 85"/>
                      <a:gd name="T3" fmla="*/ 6 h 13"/>
                      <a:gd name="T4" fmla="*/ 36 w 85"/>
                      <a:gd name="T5" fmla="*/ 6 h 13"/>
                      <a:gd name="T6" fmla="*/ 31 w 85"/>
                      <a:gd name="T7" fmla="*/ 6 h 13"/>
                      <a:gd name="T8" fmla="*/ 23 w 85"/>
                      <a:gd name="T9" fmla="*/ 6 h 13"/>
                      <a:gd name="T10" fmla="*/ 16 w 85"/>
                      <a:gd name="T11" fmla="*/ 5 h 13"/>
                      <a:gd name="T12" fmla="*/ 9 w 85"/>
                      <a:gd name="T13" fmla="*/ 4 h 13"/>
                      <a:gd name="T14" fmla="*/ 3 w 85"/>
                      <a:gd name="T15" fmla="*/ 2 h 13"/>
                      <a:gd name="T16" fmla="*/ 0 w 85"/>
                      <a:gd name="T17" fmla="*/ 0 h 13"/>
                      <a:gd name="T18" fmla="*/ 4 w 85"/>
                      <a:gd name="T19" fmla="*/ 0 h 13"/>
                      <a:gd name="T20" fmla="*/ 10 w 85"/>
                      <a:gd name="T21" fmla="*/ 0 h 13"/>
                      <a:gd name="T22" fmla="*/ 17 w 85"/>
                      <a:gd name="T23" fmla="*/ 0 h 13"/>
                      <a:gd name="T24" fmla="*/ 24 w 85"/>
                      <a:gd name="T25" fmla="*/ 1 h 13"/>
                      <a:gd name="T26" fmla="*/ 31 w 85"/>
                      <a:gd name="T27" fmla="*/ 2 h 13"/>
                      <a:gd name="T28" fmla="*/ 37 w 85"/>
                      <a:gd name="T29" fmla="*/ 2 h 13"/>
                      <a:gd name="T30" fmla="*/ 41 w 85"/>
                      <a:gd name="T31" fmla="*/ 3 h 13"/>
                      <a:gd name="T32" fmla="*/ 42 w 85"/>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13">
                        <a:moveTo>
                          <a:pt x="85" y="10"/>
                        </a:moveTo>
                        <a:lnTo>
                          <a:pt x="82" y="12"/>
                        </a:lnTo>
                        <a:lnTo>
                          <a:pt x="73" y="13"/>
                        </a:lnTo>
                        <a:lnTo>
                          <a:pt x="62" y="13"/>
                        </a:lnTo>
                        <a:lnTo>
                          <a:pt x="47" y="12"/>
                        </a:lnTo>
                        <a:lnTo>
                          <a:pt x="32" y="10"/>
                        </a:lnTo>
                        <a:lnTo>
                          <a:pt x="18" y="8"/>
                        </a:lnTo>
                        <a:lnTo>
                          <a:pt x="7" y="5"/>
                        </a:lnTo>
                        <a:lnTo>
                          <a:pt x="0" y="0"/>
                        </a:lnTo>
                        <a:lnTo>
                          <a:pt x="9" y="1"/>
                        </a:lnTo>
                        <a:lnTo>
                          <a:pt x="20" y="1"/>
                        </a:lnTo>
                        <a:lnTo>
                          <a:pt x="34" y="1"/>
                        </a:lnTo>
                        <a:lnTo>
                          <a:pt x="48" y="2"/>
                        </a:lnTo>
                        <a:lnTo>
                          <a:pt x="63" y="4"/>
                        </a:lnTo>
                        <a:lnTo>
                          <a:pt x="74" y="5"/>
                        </a:lnTo>
                        <a:lnTo>
                          <a:pt x="82" y="7"/>
                        </a:lnTo>
                        <a:lnTo>
                          <a:pt x="85"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39" name="Freeform 151">
                    <a:extLst>
                      <a:ext uri="{FF2B5EF4-FFF2-40B4-BE49-F238E27FC236}">
                        <a16:creationId xmlns:a16="http://schemas.microsoft.com/office/drawing/2014/main" id="{783CC0F0-C9DF-4F0C-9861-F09DCB001F81}"/>
                      </a:ext>
                    </a:extLst>
                  </p:cNvPr>
                  <p:cNvSpPr>
                    <a:spLocks/>
                  </p:cNvSpPr>
                  <p:nvPr/>
                </p:nvSpPr>
                <p:spPr bwMode="auto">
                  <a:xfrm>
                    <a:off x="131" y="468"/>
                    <a:ext cx="37" cy="5"/>
                  </a:xfrm>
                  <a:custGeom>
                    <a:avLst/>
                    <a:gdLst>
                      <a:gd name="T0" fmla="*/ 37 w 72"/>
                      <a:gd name="T1" fmla="*/ 1 h 12"/>
                      <a:gd name="T2" fmla="*/ 36 w 72"/>
                      <a:gd name="T3" fmla="*/ 3 h 12"/>
                      <a:gd name="T4" fmla="*/ 32 w 72"/>
                      <a:gd name="T5" fmla="*/ 4 h 12"/>
                      <a:gd name="T6" fmla="*/ 28 w 72"/>
                      <a:gd name="T7" fmla="*/ 4 h 12"/>
                      <a:gd name="T8" fmla="*/ 22 w 72"/>
                      <a:gd name="T9" fmla="*/ 5 h 12"/>
                      <a:gd name="T10" fmla="*/ 16 w 72"/>
                      <a:gd name="T11" fmla="*/ 5 h 12"/>
                      <a:gd name="T12" fmla="*/ 10 w 72"/>
                      <a:gd name="T13" fmla="*/ 4 h 12"/>
                      <a:gd name="T14" fmla="*/ 5 w 72"/>
                      <a:gd name="T15" fmla="*/ 3 h 12"/>
                      <a:gd name="T16" fmla="*/ 0 w 72"/>
                      <a:gd name="T17" fmla="*/ 0 h 12"/>
                      <a:gd name="T18" fmla="*/ 3 w 72"/>
                      <a:gd name="T19" fmla="*/ 0 h 12"/>
                      <a:gd name="T20" fmla="*/ 9 w 72"/>
                      <a:gd name="T21" fmla="*/ 0 h 12"/>
                      <a:gd name="T22" fmla="*/ 15 w 72"/>
                      <a:gd name="T23" fmla="*/ 0 h 12"/>
                      <a:gd name="T24" fmla="*/ 21 w 72"/>
                      <a:gd name="T25" fmla="*/ 0 h 12"/>
                      <a:gd name="T26" fmla="*/ 27 w 72"/>
                      <a:gd name="T27" fmla="*/ 0 h 12"/>
                      <a:gd name="T28" fmla="*/ 32 w 72"/>
                      <a:gd name="T29" fmla="*/ 0 h 12"/>
                      <a:gd name="T30" fmla="*/ 36 w 72"/>
                      <a:gd name="T31" fmla="*/ 0 h 12"/>
                      <a:gd name="T32" fmla="*/ 37 w 7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12">
                        <a:moveTo>
                          <a:pt x="72" y="3"/>
                        </a:moveTo>
                        <a:lnTo>
                          <a:pt x="70" y="6"/>
                        </a:lnTo>
                        <a:lnTo>
                          <a:pt x="63" y="9"/>
                        </a:lnTo>
                        <a:lnTo>
                          <a:pt x="54" y="10"/>
                        </a:lnTo>
                        <a:lnTo>
                          <a:pt x="43" y="12"/>
                        </a:lnTo>
                        <a:lnTo>
                          <a:pt x="31" y="12"/>
                        </a:lnTo>
                        <a:lnTo>
                          <a:pt x="19" y="9"/>
                        </a:lnTo>
                        <a:lnTo>
                          <a:pt x="9" y="6"/>
                        </a:lnTo>
                        <a:lnTo>
                          <a:pt x="0" y="1"/>
                        </a:lnTo>
                        <a:lnTo>
                          <a:pt x="6" y="1"/>
                        </a:lnTo>
                        <a:lnTo>
                          <a:pt x="17" y="1"/>
                        </a:lnTo>
                        <a:lnTo>
                          <a:pt x="30" y="1"/>
                        </a:lnTo>
                        <a:lnTo>
                          <a:pt x="41" y="0"/>
                        </a:lnTo>
                        <a:lnTo>
                          <a:pt x="53" y="0"/>
                        </a:lnTo>
                        <a:lnTo>
                          <a:pt x="63" y="0"/>
                        </a:lnTo>
                        <a:lnTo>
                          <a:pt x="70" y="1"/>
                        </a:lnTo>
                        <a:lnTo>
                          <a:pt x="7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40" name="Freeform 152">
                    <a:extLst>
                      <a:ext uri="{FF2B5EF4-FFF2-40B4-BE49-F238E27FC236}">
                        <a16:creationId xmlns:a16="http://schemas.microsoft.com/office/drawing/2014/main" id="{18F5201C-E8EE-4EAF-9E3F-B6517B7EA9D3}"/>
                      </a:ext>
                    </a:extLst>
                  </p:cNvPr>
                  <p:cNvSpPr>
                    <a:spLocks/>
                  </p:cNvSpPr>
                  <p:nvPr/>
                </p:nvSpPr>
                <p:spPr bwMode="auto">
                  <a:xfrm>
                    <a:off x="136" y="438"/>
                    <a:ext cx="17" cy="6"/>
                  </a:xfrm>
                  <a:custGeom>
                    <a:avLst/>
                    <a:gdLst>
                      <a:gd name="T0" fmla="*/ 17 w 34"/>
                      <a:gd name="T1" fmla="*/ 1 h 14"/>
                      <a:gd name="T2" fmla="*/ 17 w 34"/>
                      <a:gd name="T3" fmla="*/ 2 h 14"/>
                      <a:gd name="T4" fmla="*/ 15 w 34"/>
                      <a:gd name="T5" fmla="*/ 3 h 14"/>
                      <a:gd name="T6" fmla="*/ 13 w 34"/>
                      <a:gd name="T7" fmla="*/ 4 h 14"/>
                      <a:gd name="T8" fmla="*/ 10 w 34"/>
                      <a:gd name="T9" fmla="*/ 5 h 14"/>
                      <a:gd name="T10" fmla="*/ 7 w 34"/>
                      <a:gd name="T11" fmla="*/ 6 h 14"/>
                      <a:gd name="T12" fmla="*/ 4 w 34"/>
                      <a:gd name="T13" fmla="*/ 6 h 14"/>
                      <a:gd name="T14" fmla="*/ 2 w 34"/>
                      <a:gd name="T15" fmla="*/ 6 h 14"/>
                      <a:gd name="T16" fmla="*/ 0 w 34"/>
                      <a:gd name="T17" fmla="*/ 4 h 14"/>
                      <a:gd name="T18" fmla="*/ 2 w 34"/>
                      <a:gd name="T19" fmla="*/ 5 h 14"/>
                      <a:gd name="T20" fmla="*/ 5 w 34"/>
                      <a:gd name="T21" fmla="*/ 4 h 14"/>
                      <a:gd name="T22" fmla="*/ 8 w 34"/>
                      <a:gd name="T23" fmla="*/ 3 h 14"/>
                      <a:gd name="T24" fmla="*/ 11 w 34"/>
                      <a:gd name="T25" fmla="*/ 2 h 14"/>
                      <a:gd name="T26" fmla="*/ 13 w 34"/>
                      <a:gd name="T27" fmla="*/ 1 h 14"/>
                      <a:gd name="T28" fmla="*/ 16 w 34"/>
                      <a:gd name="T29" fmla="*/ 0 h 14"/>
                      <a:gd name="T30" fmla="*/ 17 w 34"/>
                      <a:gd name="T31" fmla="*/ 0 h 14"/>
                      <a:gd name="T32" fmla="*/ 17 w 3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4">
                        <a:moveTo>
                          <a:pt x="34" y="2"/>
                        </a:moveTo>
                        <a:lnTo>
                          <a:pt x="33" y="5"/>
                        </a:lnTo>
                        <a:lnTo>
                          <a:pt x="30" y="7"/>
                        </a:lnTo>
                        <a:lnTo>
                          <a:pt x="25" y="9"/>
                        </a:lnTo>
                        <a:lnTo>
                          <a:pt x="19" y="12"/>
                        </a:lnTo>
                        <a:lnTo>
                          <a:pt x="14" y="14"/>
                        </a:lnTo>
                        <a:lnTo>
                          <a:pt x="8" y="14"/>
                        </a:lnTo>
                        <a:lnTo>
                          <a:pt x="3" y="13"/>
                        </a:lnTo>
                        <a:lnTo>
                          <a:pt x="0" y="10"/>
                        </a:lnTo>
                        <a:lnTo>
                          <a:pt x="4" y="12"/>
                        </a:lnTo>
                        <a:lnTo>
                          <a:pt x="10" y="10"/>
                        </a:lnTo>
                        <a:lnTo>
                          <a:pt x="16" y="8"/>
                        </a:lnTo>
                        <a:lnTo>
                          <a:pt x="22" y="5"/>
                        </a:lnTo>
                        <a:lnTo>
                          <a:pt x="26" y="2"/>
                        </a:lnTo>
                        <a:lnTo>
                          <a:pt x="31" y="0"/>
                        </a:lnTo>
                        <a:lnTo>
                          <a:pt x="33" y="0"/>
                        </a:lnTo>
                        <a:lnTo>
                          <a:pt x="34"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41" name="Freeform 153">
                    <a:extLst>
                      <a:ext uri="{FF2B5EF4-FFF2-40B4-BE49-F238E27FC236}">
                        <a16:creationId xmlns:a16="http://schemas.microsoft.com/office/drawing/2014/main" id="{F9A07A83-34EA-40D5-A77C-526AEDCF54A7}"/>
                      </a:ext>
                    </a:extLst>
                  </p:cNvPr>
                  <p:cNvSpPr>
                    <a:spLocks/>
                  </p:cNvSpPr>
                  <p:nvPr/>
                </p:nvSpPr>
                <p:spPr bwMode="auto">
                  <a:xfrm>
                    <a:off x="160" y="534"/>
                    <a:ext cx="32" cy="8"/>
                  </a:xfrm>
                  <a:custGeom>
                    <a:avLst/>
                    <a:gdLst>
                      <a:gd name="T0" fmla="*/ 32 w 65"/>
                      <a:gd name="T1" fmla="*/ 7 h 16"/>
                      <a:gd name="T2" fmla="*/ 31 w 65"/>
                      <a:gd name="T3" fmla="*/ 8 h 16"/>
                      <a:gd name="T4" fmla="*/ 29 w 65"/>
                      <a:gd name="T5" fmla="*/ 8 h 16"/>
                      <a:gd name="T6" fmla="*/ 25 w 65"/>
                      <a:gd name="T7" fmla="*/ 8 h 16"/>
                      <a:gd name="T8" fmla="*/ 19 w 65"/>
                      <a:gd name="T9" fmla="*/ 8 h 16"/>
                      <a:gd name="T10" fmla="*/ 14 w 65"/>
                      <a:gd name="T11" fmla="*/ 7 h 16"/>
                      <a:gd name="T12" fmla="*/ 9 w 65"/>
                      <a:gd name="T13" fmla="*/ 5 h 16"/>
                      <a:gd name="T14" fmla="*/ 4 w 65"/>
                      <a:gd name="T15" fmla="*/ 3 h 16"/>
                      <a:gd name="T16" fmla="*/ 0 w 65"/>
                      <a:gd name="T17" fmla="*/ 0 h 16"/>
                      <a:gd name="T18" fmla="*/ 4 w 65"/>
                      <a:gd name="T19" fmla="*/ 1 h 16"/>
                      <a:gd name="T20" fmla="*/ 8 w 65"/>
                      <a:gd name="T21" fmla="*/ 2 h 16"/>
                      <a:gd name="T22" fmla="*/ 14 w 65"/>
                      <a:gd name="T23" fmla="*/ 3 h 16"/>
                      <a:gd name="T24" fmla="*/ 19 w 65"/>
                      <a:gd name="T25" fmla="*/ 4 h 16"/>
                      <a:gd name="T26" fmla="*/ 24 w 65"/>
                      <a:gd name="T27" fmla="*/ 4 h 16"/>
                      <a:gd name="T28" fmla="*/ 28 w 65"/>
                      <a:gd name="T29" fmla="*/ 5 h 16"/>
                      <a:gd name="T30" fmla="*/ 31 w 65"/>
                      <a:gd name="T31" fmla="*/ 6 h 16"/>
                      <a:gd name="T32" fmla="*/ 32 w 65"/>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6">
                        <a:moveTo>
                          <a:pt x="65" y="14"/>
                        </a:moveTo>
                        <a:lnTo>
                          <a:pt x="62" y="15"/>
                        </a:lnTo>
                        <a:lnTo>
                          <a:pt x="58" y="16"/>
                        </a:lnTo>
                        <a:lnTo>
                          <a:pt x="50" y="16"/>
                        </a:lnTo>
                        <a:lnTo>
                          <a:pt x="39" y="15"/>
                        </a:lnTo>
                        <a:lnTo>
                          <a:pt x="29" y="14"/>
                        </a:lnTo>
                        <a:lnTo>
                          <a:pt x="19" y="10"/>
                        </a:lnTo>
                        <a:lnTo>
                          <a:pt x="8" y="6"/>
                        </a:lnTo>
                        <a:lnTo>
                          <a:pt x="0" y="0"/>
                        </a:lnTo>
                        <a:lnTo>
                          <a:pt x="8" y="2"/>
                        </a:lnTo>
                        <a:lnTo>
                          <a:pt x="17" y="3"/>
                        </a:lnTo>
                        <a:lnTo>
                          <a:pt x="28" y="6"/>
                        </a:lnTo>
                        <a:lnTo>
                          <a:pt x="39" y="7"/>
                        </a:lnTo>
                        <a:lnTo>
                          <a:pt x="49" y="8"/>
                        </a:lnTo>
                        <a:lnTo>
                          <a:pt x="57" y="10"/>
                        </a:lnTo>
                        <a:lnTo>
                          <a:pt x="62" y="11"/>
                        </a:lnTo>
                        <a:lnTo>
                          <a:pt x="65"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42" name="Freeform 154">
                    <a:extLst>
                      <a:ext uri="{FF2B5EF4-FFF2-40B4-BE49-F238E27FC236}">
                        <a16:creationId xmlns:a16="http://schemas.microsoft.com/office/drawing/2014/main" id="{0A5C68F5-7C3D-485D-861F-EB85E1DEE01C}"/>
                      </a:ext>
                    </a:extLst>
                  </p:cNvPr>
                  <p:cNvSpPr>
                    <a:spLocks/>
                  </p:cNvSpPr>
                  <p:nvPr/>
                </p:nvSpPr>
                <p:spPr bwMode="auto">
                  <a:xfrm>
                    <a:off x="142" y="506"/>
                    <a:ext cx="46" cy="9"/>
                  </a:xfrm>
                  <a:custGeom>
                    <a:avLst/>
                    <a:gdLst>
                      <a:gd name="T0" fmla="*/ 46 w 92"/>
                      <a:gd name="T1" fmla="*/ 7 h 18"/>
                      <a:gd name="T2" fmla="*/ 45 w 92"/>
                      <a:gd name="T3" fmla="*/ 8 h 18"/>
                      <a:gd name="T4" fmla="*/ 40 w 92"/>
                      <a:gd name="T5" fmla="*/ 9 h 18"/>
                      <a:gd name="T6" fmla="*/ 34 w 92"/>
                      <a:gd name="T7" fmla="*/ 9 h 18"/>
                      <a:gd name="T8" fmla="*/ 26 w 92"/>
                      <a:gd name="T9" fmla="*/ 8 h 18"/>
                      <a:gd name="T10" fmla="*/ 18 w 92"/>
                      <a:gd name="T11" fmla="*/ 7 h 18"/>
                      <a:gd name="T12" fmla="*/ 11 w 92"/>
                      <a:gd name="T13" fmla="*/ 6 h 18"/>
                      <a:gd name="T14" fmla="*/ 4 w 92"/>
                      <a:gd name="T15" fmla="*/ 3 h 18"/>
                      <a:gd name="T16" fmla="*/ 0 w 92"/>
                      <a:gd name="T17" fmla="*/ 0 h 18"/>
                      <a:gd name="T18" fmla="*/ 4 w 92"/>
                      <a:gd name="T19" fmla="*/ 0 h 18"/>
                      <a:gd name="T20" fmla="*/ 10 w 92"/>
                      <a:gd name="T21" fmla="*/ 1 h 18"/>
                      <a:gd name="T22" fmla="*/ 17 w 92"/>
                      <a:gd name="T23" fmla="*/ 2 h 18"/>
                      <a:gd name="T24" fmla="*/ 25 w 92"/>
                      <a:gd name="T25" fmla="*/ 3 h 18"/>
                      <a:gd name="T26" fmla="*/ 33 w 92"/>
                      <a:gd name="T27" fmla="*/ 3 h 18"/>
                      <a:gd name="T28" fmla="*/ 40 w 92"/>
                      <a:gd name="T29" fmla="*/ 4 h 18"/>
                      <a:gd name="T30" fmla="*/ 45 w 92"/>
                      <a:gd name="T31" fmla="*/ 6 h 18"/>
                      <a:gd name="T32" fmla="*/ 46 w 92"/>
                      <a:gd name="T33" fmla="*/ 7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
                        <a:moveTo>
                          <a:pt x="92" y="13"/>
                        </a:moveTo>
                        <a:lnTo>
                          <a:pt x="89" y="15"/>
                        </a:lnTo>
                        <a:lnTo>
                          <a:pt x="80" y="18"/>
                        </a:lnTo>
                        <a:lnTo>
                          <a:pt x="67" y="18"/>
                        </a:lnTo>
                        <a:lnTo>
                          <a:pt x="52" y="16"/>
                        </a:lnTo>
                        <a:lnTo>
                          <a:pt x="36" y="14"/>
                        </a:lnTo>
                        <a:lnTo>
                          <a:pt x="21" y="11"/>
                        </a:lnTo>
                        <a:lnTo>
                          <a:pt x="8" y="6"/>
                        </a:lnTo>
                        <a:lnTo>
                          <a:pt x="0" y="0"/>
                        </a:lnTo>
                        <a:lnTo>
                          <a:pt x="7" y="0"/>
                        </a:lnTo>
                        <a:lnTo>
                          <a:pt x="19" y="1"/>
                        </a:lnTo>
                        <a:lnTo>
                          <a:pt x="34" y="3"/>
                        </a:lnTo>
                        <a:lnTo>
                          <a:pt x="50" y="5"/>
                        </a:lnTo>
                        <a:lnTo>
                          <a:pt x="66" y="6"/>
                        </a:lnTo>
                        <a:lnTo>
                          <a:pt x="80" y="8"/>
                        </a:lnTo>
                        <a:lnTo>
                          <a:pt x="89" y="11"/>
                        </a:lnTo>
                        <a:lnTo>
                          <a:pt x="9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43" name="Freeform 155">
                    <a:extLst>
                      <a:ext uri="{FF2B5EF4-FFF2-40B4-BE49-F238E27FC236}">
                        <a16:creationId xmlns:a16="http://schemas.microsoft.com/office/drawing/2014/main" id="{D56646C9-AC97-44EB-BB2C-A01057CB2FA9}"/>
                      </a:ext>
                    </a:extLst>
                  </p:cNvPr>
                  <p:cNvSpPr>
                    <a:spLocks/>
                  </p:cNvSpPr>
                  <p:nvPr/>
                </p:nvSpPr>
                <p:spPr bwMode="auto">
                  <a:xfrm>
                    <a:off x="132" y="476"/>
                    <a:ext cx="42" cy="5"/>
                  </a:xfrm>
                  <a:custGeom>
                    <a:avLst/>
                    <a:gdLst>
                      <a:gd name="T0" fmla="*/ 42 w 83"/>
                      <a:gd name="T1" fmla="*/ 2 h 11"/>
                      <a:gd name="T2" fmla="*/ 40 w 83"/>
                      <a:gd name="T3" fmla="*/ 3 h 11"/>
                      <a:gd name="T4" fmla="*/ 36 w 83"/>
                      <a:gd name="T5" fmla="*/ 4 h 11"/>
                      <a:gd name="T6" fmla="*/ 31 w 83"/>
                      <a:gd name="T7" fmla="*/ 5 h 11"/>
                      <a:gd name="T8" fmla="*/ 24 w 83"/>
                      <a:gd name="T9" fmla="*/ 5 h 11"/>
                      <a:gd name="T10" fmla="*/ 17 w 83"/>
                      <a:gd name="T11" fmla="*/ 5 h 11"/>
                      <a:gd name="T12" fmla="*/ 11 w 83"/>
                      <a:gd name="T13" fmla="*/ 5 h 11"/>
                      <a:gd name="T14" fmla="*/ 5 w 83"/>
                      <a:gd name="T15" fmla="*/ 3 h 11"/>
                      <a:gd name="T16" fmla="*/ 0 w 83"/>
                      <a:gd name="T17" fmla="*/ 0 h 11"/>
                      <a:gd name="T18" fmla="*/ 4 w 83"/>
                      <a:gd name="T19" fmla="*/ 0 h 11"/>
                      <a:gd name="T20" fmla="*/ 10 w 83"/>
                      <a:gd name="T21" fmla="*/ 0 h 11"/>
                      <a:gd name="T22" fmla="*/ 16 w 83"/>
                      <a:gd name="T23" fmla="*/ 0 h 11"/>
                      <a:gd name="T24" fmla="*/ 24 w 83"/>
                      <a:gd name="T25" fmla="*/ 0 h 11"/>
                      <a:gd name="T26" fmla="*/ 31 w 83"/>
                      <a:gd name="T27" fmla="*/ 0 h 11"/>
                      <a:gd name="T28" fmla="*/ 36 w 83"/>
                      <a:gd name="T29" fmla="*/ 0 h 11"/>
                      <a:gd name="T30" fmla="*/ 40 w 83"/>
                      <a:gd name="T31" fmla="*/ 0 h 11"/>
                      <a:gd name="T32" fmla="*/ 42 w 83"/>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3" h="11">
                        <a:moveTo>
                          <a:pt x="83" y="4"/>
                        </a:moveTo>
                        <a:lnTo>
                          <a:pt x="79" y="6"/>
                        </a:lnTo>
                        <a:lnTo>
                          <a:pt x="72" y="8"/>
                        </a:lnTo>
                        <a:lnTo>
                          <a:pt x="61" y="11"/>
                        </a:lnTo>
                        <a:lnTo>
                          <a:pt x="48" y="11"/>
                        </a:lnTo>
                        <a:lnTo>
                          <a:pt x="34" y="11"/>
                        </a:lnTo>
                        <a:lnTo>
                          <a:pt x="21" y="10"/>
                        </a:lnTo>
                        <a:lnTo>
                          <a:pt x="9" y="6"/>
                        </a:lnTo>
                        <a:lnTo>
                          <a:pt x="0" y="1"/>
                        </a:lnTo>
                        <a:lnTo>
                          <a:pt x="8" y="1"/>
                        </a:lnTo>
                        <a:lnTo>
                          <a:pt x="19" y="1"/>
                        </a:lnTo>
                        <a:lnTo>
                          <a:pt x="32" y="1"/>
                        </a:lnTo>
                        <a:lnTo>
                          <a:pt x="47" y="0"/>
                        </a:lnTo>
                        <a:lnTo>
                          <a:pt x="61" y="0"/>
                        </a:lnTo>
                        <a:lnTo>
                          <a:pt x="72" y="0"/>
                        </a:lnTo>
                        <a:lnTo>
                          <a:pt x="79" y="1"/>
                        </a:lnTo>
                        <a:lnTo>
                          <a:pt x="8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44" name="Freeform 156">
                    <a:extLst>
                      <a:ext uri="{FF2B5EF4-FFF2-40B4-BE49-F238E27FC236}">
                        <a16:creationId xmlns:a16="http://schemas.microsoft.com/office/drawing/2014/main" id="{A2FD507C-97CF-4A0F-9FC5-A2F6D7CE3529}"/>
                      </a:ext>
                    </a:extLst>
                  </p:cNvPr>
                  <p:cNvSpPr>
                    <a:spLocks/>
                  </p:cNvSpPr>
                  <p:nvPr/>
                </p:nvSpPr>
                <p:spPr bwMode="auto">
                  <a:xfrm>
                    <a:off x="132" y="459"/>
                    <a:ext cx="34" cy="5"/>
                  </a:xfrm>
                  <a:custGeom>
                    <a:avLst/>
                    <a:gdLst>
                      <a:gd name="T0" fmla="*/ 34 w 68"/>
                      <a:gd name="T1" fmla="*/ 3 h 9"/>
                      <a:gd name="T2" fmla="*/ 33 w 68"/>
                      <a:gd name="T3" fmla="*/ 4 h 9"/>
                      <a:gd name="T4" fmla="*/ 29 w 68"/>
                      <a:gd name="T5" fmla="*/ 5 h 9"/>
                      <a:gd name="T6" fmla="*/ 24 w 68"/>
                      <a:gd name="T7" fmla="*/ 5 h 9"/>
                      <a:gd name="T8" fmla="*/ 18 w 68"/>
                      <a:gd name="T9" fmla="*/ 5 h 9"/>
                      <a:gd name="T10" fmla="*/ 12 w 68"/>
                      <a:gd name="T11" fmla="*/ 4 h 9"/>
                      <a:gd name="T12" fmla="*/ 6 w 68"/>
                      <a:gd name="T13" fmla="*/ 3 h 9"/>
                      <a:gd name="T14" fmla="*/ 2 w 68"/>
                      <a:gd name="T15" fmla="*/ 2 h 9"/>
                      <a:gd name="T16" fmla="*/ 0 w 68"/>
                      <a:gd name="T17" fmla="*/ 0 h 9"/>
                      <a:gd name="T18" fmla="*/ 4 w 68"/>
                      <a:gd name="T19" fmla="*/ 0 h 9"/>
                      <a:gd name="T20" fmla="*/ 8 w 68"/>
                      <a:gd name="T21" fmla="*/ 0 h 9"/>
                      <a:gd name="T22" fmla="*/ 13 w 68"/>
                      <a:gd name="T23" fmla="*/ 1 h 9"/>
                      <a:gd name="T24" fmla="*/ 19 w 68"/>
                      <a:gd name="T25" fmla="*/ 1 h 9"/>
                      <a:gd name="T26" fmla="*/ 24 w 68"/>
                      <a:gd name="T27" fmla="*/ 1 h 9"/>
                      <a:gd name="T28" fmla="*/ 29 w 68"/>
                      <a:gd name="T29" fmla="*/ 1 h 9"/>
                      <a:gd name="T30" fmla="*/ 32 w 68"/>
                      <a:gd name="T31" fmla="*/ 2 h 9"/>
                      <a:gd name="T32" fmla="*/ 34 w 68"/>
                      <a:gd name="T33" fmla="*/ 3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9">
                        <a:moveTo>
                          <a:pt x="68" y="6"/>
                        </a:moveTo>
                        <a:lnTo>
                          <a:pt x="65" y="8"/>
                        </a:lnTo>
                        <a:lnTo>
                          <a:pt x="57" y="9"/>
                        </a:lnTo>
                        <a:lnTo>
                          <a:pt x="47" y="9"/>
                        </a:lnTo>
                        <a:lnTo>
                          <a:pt x="35" y="9"/>
                        </a:lnTo>
                        <a:lnTo>
                          <a:pt x="23" y="8"/>
                        </a:lnTo>
                        <a:lnTo>
                          <a:pt x="12" y="6"/>
                        </a:lnTo>
                        <a:lnTo>
                          <a:pt x="4" y="3"/>
                        </a:lnTo>
                        <a:lnTo>
                          <a:pt x="0" y="0"/>
                        </a:lnTo>
                        <a:lnTo>
                          <a:pt x="7" y="0"/>
                        </a:lnTo>
                        <a:lnTo>
                          <a:pt x="15" y="0"/>
                        </a:lnTo>
                        <a:lnTo>
                          <a:pt x="25" y="1"/>
                        </a:lnTo>
                        <a:lnTo>
                          <a:pt x="37" y="1"/>
                        </a:lnTo>
                        <a:lnTo>
                          <a:pt x="47" y="1"/>
                        </a:lnTo>
                        <a:lnTo>
                          <a:pt x="57" y="2"/>
                        </a:lnTo>
                        <a:lnTo>
                          <a:pt x="64" y="3"/>
                        </a:lnTo>
                        <a:lnTo>
                          <a:pt x="68"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45" name="Freeform 157">
                    <a:extLst>
                      <a:ext uri="{FF2B5EF4-FFF2-40B4-BE49-F238E27FC236}">
                        <a16:creationId xmlns:a16="http://schemas.microsoft.com/office/drawing/2014/main" id="{0B82DA50-478B-4762-BA87-BA4733EAF22D}"/>
                      </a:ext>
                    </a:extLst>
                  </p:cNvPr>
                  <p:cNvSpPr>
                    <a:spLocks/>
                  </p:cNvSpPr>
                  <p:nvPr/>
                </p:nvSpPr>
                <p:spPr bwMode="auto">
                  <a:xfrm>
                    <a:off x="133" y="448"/>
                    <a:ext cx="21" cy="6"/>
                  </a:xfrm>
                  <a:custGeom>
                    <a:avLst/>
                    <a:gdLst>
                      <a:gd name="T0" fmla="*/ 21 w 43"/>
                      <a:gd name="T1" fmla="*/ 1 h 10"/>
                      <a:gd name="T2" fmla="*/ 20 w 43"/>
                      <a:gd name="T3" fmla="*/ 3 h 10"/>
                      <a:gd name="T4" fmla="*/ 18 w 43"/>
                      <a:gd name="T5" fmla="*/ 4 h 10"/>
                      <a:gd name="T6" fmla="*/ 15 w 43"/>
                      <a:gd name="T7" fmla="*/ 5 h 10"/>
                      <a:gd name="T8" fmla="*/ 12 w 43"/>
                      <a:gd name="T9" fmla="*/ 6 h 10"/>
                      <a:gd name="T10" fmla="*/ 8 w 43"/>
                      <a:gd name="T11" fmla="*/ 6 h 10"/>
                      <a:gd name="T12" fmla="*/ 4 w 43"/>
                      <a:gd name="T13" fmla="*/ 6 h 10"/>
                      <a:gd name="T14" fmla="*/ 1 w 43"/>
                      <a:gd name="T15" fmla="*/ 5 h 10"/>
                      <a:gd name="T16" fmla="*/ 0 w 43"/>
                      <a:gd name="T17" fmla="*/ 4 h 10"/>
                      <a:gd name="T18" fmla="*/ 3 w 43"/>
                      <a:gd name="T19" fmla="*/ 4 h 10"/>
                      <a:gd name="T20" fmla="*/ 6 w 43"/>
                      <a:gd name="T21" fmla="*/ 4 h 10"/>
                      <a:gd name="T22" fmla="*/ 10 w 43"/>
                      <a:gd name="T23" fmla="*/ 3 h 10"/>
                      <a:gd name="T24" fmla="*/ 13 w 43"/>
                      <a:gd name="T25" fmla="*/ 1 h 10"/>
                      <a:gd name="T26" fmla="*/ 16 w 43"/>
                      <a:gd name="T27" fmla="*/ 1 h 10"/>
                      <a:gd name="T28" fmla="*/ 19 w 43"/>
                      <a:gd name="T29" fmla="*/ 0 h 10"/>
                      <a:gd name="T30" fmla="*/ 20 w 43"/>
                      <a:gd name="T31" fmla="*/ 0 h 10"/>
                      <a:gd name="T32" fmla="*/ 21 w 43"/>
                      <a:gd name="T33" fmla="*/ 1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0">
                        <a:moveTo>
                          <a:pt x="43" y="2"/>
                        </a:moveTo>
                        <a:lnTo>
                          <a:pt x="41" y="5"/>
                        </a:lnTo>
                        <a:lnTo>
                          <a:pt x="37" y="7"/>
                        </a:lnTo>
                        <a:lnTo>
                          <a:pt x="31" y="8"/>
                        </a:lnTo>
                        <a:lnTo>
                          <a:pt x="24" y="10"/>
                        </a:lnTo>
                        <a:lnTo>
                          <a:pt x="16" y="10"/>
                        </a:lnTo>
                        <a:lnTo>
                          <a:pt x="9" y="10"/>
                        </a:lnTo>
                        <a:lnTo>
                          <a:pt x="3" y="9"/>
                        </a:lnTo>
                        <a:lnTo>
                          <a:pt x="0" y="6"/>
                        </a:lnTo>
                        <a:lnTo>
                          <a:pt x="6" y="7"/>
                        </a:lnTo>
                        <a:lnTo>
                          <a:pt x="12" y="7"/>
                        </a:lnTo>
                        <a:lnTo>
                          <a:pt x="20" y="5"/>
                        </a:lnTo>
                        <a:lnTo>
                          <a:pt x="27" y="2"/>
                        </a:lnTo>
                        <a:lnTo>
                          <a:pt x="32" y="1"/>
                        </a:lnTo>
                        <a:lnTo>
                          <a:pt x="38" y="0"/>
                        </a:lnTo>
                        <a:lnTo>
                          <a:pt x="41" y="0"/>
                        </a:lnTo>
                        <a:lnTo>
                          <a:pt x="43"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46" name="Freeform 158">
                    <a:extLst>
                      <a:ext uri="{FF2B5EF4-FFF2-40B4-BE49-F238E27FC236}">
                        <a16:creationId xmlns:a16="http://schemas.microsoft.com/office/drawing/2014/main" id="{BA640971-C891-4F0B-8738-4F8EBA3A7F4A}"/>
                      </a:ext>
                    </a:extLst>
                  </p:cNvPr>
                  <p:cNvSpPr>
                    <a:spLocks/>
                  </p:cNvSpPr>
                  <p:nvPr/>
                </p:nvSpPr>
                <p:spPr bwMode="auto">
                  <a:xfrm>
                    <a:off x="167" y="544"/>
                    <a:ext cx="21" cy="8"/>
                  </a:xfrm>
                  <a:custGeom>
                    <a:avLst/>
                    <a:gdLst>
                      <a:gd name="T0" fmla="*/ 0 w 41"/>
                      <a:gd name="T1" fmla="*/ 0 h 16"/>
                      <a:gd name="T2" fmla="*/ 2 w 41"/>
                      <a:gd name="T3" fmla="*/ 0 h 16"/>
                      <a:gd name="T4" fmla="*/ 5 w 41"/>
                      <a:gd name="T5" fmla="*/ 1 h 16"/>
                      <a:gd name="T6" fmla="*/ 8 w 41"/>
                      <a:gd name="T7" fmla="*/ 1 h 16"/>
                      <a:gd name="T8" fmla="*/ 12 w 41"/>
                      <a:gd name="T9" fmla="*/ 2 h 16"/>
                      <a:gd name="T10" fmla="*/ 16 w 41"/>
                      <a:gd name="T11" fmla="*/ 3 h 16"/>
                      <a:gd name="T12" fmla="*/ 19 w 41"/>
                      <a:gd name="T13" fmla="*/ 4 h 16"/>
                      <a:gd name="T14" fmla="*/ 20 w 41"/>
                      <a:gd name="T15" fmla="*/ 6 h 16"/>
                      <a:gd name="T16" fmla="*/ 21 w 41"/>
                      <a:gd name="T17" fmla="*/ 7 h 16"/>
                      <a:gd name="T18" fmla="*/ 20 w 41"/>
                      <a:gd name="T19" fmla="*/ 8 h 16"/>
                      <a:gd name="T20" fmla="*/ 18 w 41"/>
                      <a:gd name="T21" fmla="*/ 8 h 16"/>
                      <a:gd name="T22" fmla="*/ 14 w 41"/>
                      <a:gd name="T23" fmla="*/ 8 h 16"/>
                      <a:gd name="T24" fmla="*/ 11 w 41"/>
                      <a:gd name="T25" fmla="*/ 6 h 16"/>
                      <a:gd name="T26" fmla="*/ 8 w 41"/>
                      <a:gd name="T27" fmla="*/ 4 h 16"/>
                      <a:gd name="T28" fmla="*/ 5 w 41"/>
                      <a:gd name="T29" fmla="*/ 3 h 16"/>
                      <a:gd name="T30" fmla="*/ 2 w 41"/>
                      <a:gd name="T31" fmla="*/ 1 h 16"/>
                      <a:gd name="T32" fmla="*/ 0 w 4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16">
                        <a:moveTo>
                          <a:pt x="0" y="0"/>
                        </a:moveTo>
                        <a:lnTo>
                          <a:pt x="3" y="0"/>
                        </a:lnTo>
                        <a:lnTo>
                          <a:pt x="9" y="1"/>
                        </a:lnTo>
                        <a:lnTo>
                          <a:pt x="16" y="2"/>
                        </a:lnTo>
                        <a:lnTo>
                          <a:pt x="24" y="4"/>
                        </a:lnTo>
                        <a:lnTo>
                          <a:pt x="31" y="6"/>
                        </a:lnTo>
                        <a:lnTo>
                          <a:pt x="37" y="7"/>
                        </a:lnTo>
                        <a:lnTo>
                          <a:pt x="40" y="11"/>
                        </a:lnTo>
                        <a:lnTo>
                          <a:pt x="41" y="14"/>
                        </a:lnTo>
                        <a:lnTo>
                          <a:pt x="39" y="16"/>
                        </a:lnTo>
                        <a:lnTo>
                          <a:pt x="35" y="16"/>
                        </a:lnTo>
                        <a:lnTo>
                          <a:pt x="28" y="15"/>
                        </a:lnTo>
                        <a:lnTo>
                          <a:pt x="22" y="12"/>
                        </a:lnTo>
                        <a:lnTo>
                          <a:pt x="15" y="8"/>
                        </a:lnTo>
                        <a:lnTo>
                          <a:pt x="9" y="5"/>
                        </a:lnTo>
                        <a:lnTo>
                          <a:pt x="3"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47" name="Freeform 159">
                    <a:extLst>
                      <a:ext uri="{FF2B5EF4-FFF2-40B4-BE49-F238E27FC236}">
                        <a16:creationId xmlns:a16="http://schemas.microsoft.com/office/drawing/2014/main" id="{60332400-0C81-4925-9D56-B56A3C5811F7}"/>
                      </a:ext>
                    </a:extLst>
                  </p:cNvPr>
                  <p:cNvSpPr>
                    <a:spLocks/>
                  </p:cNvSpPr>
                  <p:nvPr/>
                </p:nvSpPr>
                <p:spPr bwMode="auto">
                  <a:xfrm>
                    <a:off x="165" y="542"/>
                    <a:ext cx="4" cy="20"/>
                  </a:xfrm>
                  <a:custGeom>
                    <a:avLst/>
                    <a:gdLst>
                      <a:gd name="T0" fmla="*/ 1 w 8"/>
                      <a:gd name="T1" fmla="*/ 0 h 39"/>
                      <a:gd name="T2" fmla="*/ 1 w 8"/>
                      <a:gd name="T3" fmla="*/ 4 h 39"/>
                      <a:gd name="T4" fmla="*/ 0 w 8"/>
                      <a:gd name="T5" fmla="*/ 11 h 39"/>
                      <a:gd name="T6" fmla="*/ 0 w 8"/>
                      <a:gd name="T7" fmla="*/ 17 h 39"/>
                      <a:gd name="T8" fmla="*/ 2 w 8"/>
                      <a:gd name="T9" fmla="*/ 20 h 39"/>
                      <a:gd name="T10" fmla="*/ 4 w 8"/>
                      <a:gd name="T11" fmla="*/ 17 h 39"/>
                      <a:gd name="T12" fmla="*/ 3 w 8"/>
                      <a:gd name="T13" fmla="*/ 12 h 39"/>
                      <a:gd name="T14" fmla="*/ 2 w 8"/>
                      <a:gd name="T15" fmla="*/ 5 h 39"/>
                      <a:gd name="T16" fmla="*/ 1 w 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39">
                        <a:moveTo>
                          <a:pt x="1" y="0"/>
                        </a:moveTo>
                        <a:lnTo>
                          <a:pt x="1" y="7"/>
                        </a:lnTo>
                        <a:lnTo>
                          <a:pt x="0" y="21"/>
                        </a:lnTo>
                        <a:lnTo>
                          <a:pt x="0" y="33"/>
                        </a:lnTo>
                        <a:lnTo>
                          <a:pt x="4" y="39"/>
                        </a:lnTo>
                        <a:lnTo>
                          <a:pt x="8" y="34"/>
                        </a:lnTo>
                        <a:lnTo>
                          <a:pt x="6" y="23"/>
                        </a:lnTo>
                        <a:lnTo>
                          <a:pt x="3" y="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48" name="Freeform 160">
                    <a:extLst>
                      <a:ext uri="{FF2B5EF4-FFF2-40B4-BE49-F238E27FC236}">
                        <a16:creationId xmlns:a16="http://schemas.microsoft.com/office/drawing/2014/main" id="{8450A919-18F2-43E2-9C9D-38550FE96B99}"/>
                      </a:ext>
                    </a:extLst>
                  </p:cNvPr>
                  <p:cNvSpPr>
                    <a:spLocks/>
                  </p:cNvSpPr>
                  <p:nvPr/>
                </p:nvSpPr>
                <p:spPr bwMode="auto">
                  <a:xfrm>
                    <a:off x="173" y="548"/>
                    <a:ext cx="12" cy="17"/>
                  </a:xfrm>
                  <a:custGeom>
                    <a:avLst/>
                    <a:gdLst>
                      <a:gd name="T0" fmla="*/ 0 w 25"/>
                      <a:gd name="T1" fmla="*/ 0 h 34"/>
                      <a:gd name="T2" fmla="*/ 2 w 25"/>
                      <a:gd name="T3" fmla="*/ 4 h 34"/>
                      <a:gd name="T4" fmla="*/ 5 w 25"/>
                      <a:gd name="T5" fmla="*/ 10 h 34"/>
                      <a:gd name="T6" fmla="*/ 8 w 25"/>
                      <a:gd name="T7" fmla="*/ 15 h 34"/>
                      <a:gd name="T8" fmla="*/ 12 w 25"/>
                      <a:gd name="T9" fmla="*/ 17 h 34"/>
                      <a:gd name="T10" fmla="*/ 12 w 25"/>
                      <a:gd name="T11" fmla="*/ 14 h 34"/>
                      <a:gd name="T12" fmla="*/ 9 w 25"/>
                      <a:gd name="T13" fmla="*/ 9 h 34"/>
                      <a:gd name="T14" fmla="*/ 3 w 25"/>
                      <a:gd name="T15" fmla="*/ 4 h 34"/>
                      <a:gd name="T16" fmla="*/ 0 w 25"/>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4">
                        <a:moveTo>
                          <a:pt x="0" y="0"/>
                        </a:moveTo>
                        <a:lnTo>
                          <a:pt x="4" y="7"/>
                        </a:lnTo>
                        <a:lnTo>
                          <a:pt x="11" y="20"/>
                        </a:lnTo>
                        <a:lnTo>
                          <a:pt x="17" y="30"/>
                        </a:lnTo>
                        <a:lnTo>
                          <a:pt x="24" y="34"/>
                        </a:lnTo>
                        <a:lnTo>
                          <a:pt x="25" y="28"/>
                        </a:lnTo>
                        <a:lnTo>
                          <a:pt x="18" y="18"/>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49" name="Freeform 161">
                    <a:extLst>
                      <a:ext uri="{FF2B5EF4-FFF2-40B4-BE49-F238E27FC236}">
                        <a16:creationId xmlns:a16="http://schemas.microsoft.com/office/drawing/2014/main" id="{6617EC55-9ABC-4DAC-B073-ADFEDC019E68}"/>
                      </a:ext>
                    </a:extLst>
                  </p:cNvPr>
                  <p:cNvSpPr>
                    <a:spLocks/>
                  </p:cNvSpPr>
                  <p:nvPr/>
                </p:nvSpPr>
                <p:spPr bwMode="auto">
                  <a:xfrm>
                    <a:off x="109" y="450"/>
                    <a:ext cx="26" cy="6"/>
                  </a:xfrm>
                  <a:custGeom>
                    <a:avLst/>
                    <a:gdLst>
                      <a:gd name="T0" fmla="*/ 26 w 52"/>
                      <a:gd name="T1" fmla="*/ 2 h 12"/>
                      <a:gd name="T2" fmla="*/ 23 w 52"/>
                      <a:gd name="T3" fmla="*/ 3 h 12"/>
                      <a:gd name="T4" fmla="*/ 20 w 52"/>
                      <a:gd name="T5" fmla="*/ 4 h 12"/>
                      <a:gd name="T6" fmla="*/ 16 w 52"/>
                      <a:gd name="T7" fmla="*/ 6 h 12"/>
                      <a:gd name="T8" fmla="*/ 12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0 h 12"/>
                      <a:gd name="T24" fmla="*/ 11 w 52"/>
                      <a:gd name="T25" fmla="*/ 0 h 12"/>
                      <a:gd name="T26" fmla="*/ 15 w 52"/>
                      <a:gd name="T27" fmla="*/ 1 h 12"/>
                      <a:gd name="T28" fmla="*/ 19 w 52"/>
                      <a:gd name="T29" fmla="*/ 1 h 12"/>
                      <a:gd name="T30" fmla="*/ 23 w 52"/>
                      <a:gd name="T31" fmla="*/ 2 h 12"/>
                      <a:gd name="T32" fmla="*/ 26 w 52"/>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3"/>
                        </a:moveTo>
                        <a:lnTo>
                          <a:pt x="46" y="6"/>
                        </a:lnTo>
                        <a:lnTo>
                          <a:pt x="39" y="8"/>
                        </a:lnTo>
                        <a:lnTo>
                          <a:pt x="31" y="11"/>
                        </a:lnTo>
                        <a:lnTo>
                          <a:pt x="23" y="12"/>
                        </a:lnTo>
                        <a:lnTo>
                          <a:pt x="14" y="12"/>
                        </a:lnTo>
                        <a:lnTo>
                          <a:pt x="7" y="11"/>
                        </a:lnTo>
                        <a:lnTo>
                          <a:pt x="2" y="8"/>
                        </a:lnTo>
                        <a:lnTo>
                          <a:pt x="0" y="5"/>
                        </a:lnTo>
                        <a:lnTo>
                          <a:pt x="1" y="2"/>
                        </a:lnTo>
                        <a:lnTo>
                          <a:pt x="6" y="0"/>
                        </a:lnTo>
                        <a:lnTo>
                          <a:pt x="11" y="0"/>
                        </a:lnTo>
                        <a:lnTo>
                          <a:pt x="21" y="0"/>
                        </a:lnTo>
                        <a:lnTo>
                          <a:pt x="29" y="2"/>
                        </a:lnTo>
                        <a:lnTo>
                          <a:pt x="38" y="2"/>
                        </a:lnTo>
                        <a:lnTo>
                          <a:pt x="46" y="3"/>
                        </a:lnTo>
                        <a:lnTo>
                          <a:pt x="5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50" name="Freeform 162">
                    <a:extLst>
                      <a:ext uri="{FF2B5EF4-FFF2-40B4-BE49-F238E27FC236}">
                        <a16:creationId xmlns:a16="http://schemas.microsoft.com/office/drawing/2014/main" id="{29CD9B6F-BBE9-4B03-8221-99EF4C7E9A43}"/>
                      </a:ext>
                    </a:extLst>
                  </p:cNvPr>
                  <p:cNvSpPr>
                    <a:spLocks/>
                  </p:cNvSpPr>
                  <p:nvPr/>
                </p:nvSpPr>
                <p:spPr bwMode="auto">
                  <a:xfrm>
                    <a:off x="115" y="431"/>
                    <a:ext cx="25" cy="10"/>
                  </a:xfrm>
                  <a:custGeom>
                    <a:avLst/>
                    <a:gdLst>
                      <a:gd name="T0" fmla="*/ 25 w 50"/>
                      <a:gd name="T1" fmla="*/ 10 h 21"/>
                      <a:gd name="T2" fmla="*/ 23 w 50"/>
                      <a:gd name="T3" fmla="*/ 10 h 21"/>
                      <a:gd name="T4" fmla="*/ 19 w 50"/>
                      <a:gd name="T5" fmla="*/ 10 h 21"/>
                      <a:gd name="T6" fmla="*/ 15 w 50"/>
                      <a:gd name="T7" fmla="*/ 9 h 21"/>
                      <a:gd name="T8" fmla="*/ 11 w 50"/>
                      <a:gd name="T9" fmla="*/ 7 h 21"/>
                      <a:gd name="T10" fmla="*/ 7 w 50"/>
                      <a:gd name="T11" fmla="*/ 6 h 21"/>
                      <a:gd name="T12" fmla="*/ 3 w 50"/>
                      <a:gd name="T13" fmla="*/ 4 h 21"/>
                      <a:gd name="T14" fmla="*/ 1 w 50"/>
                      <a:gd name="T15" fmla="*/ 3 h 21"/>
                      <a:gd name="T16" fmla="*/ 0 w 50"/>
                      <a:gd name="T17" fmla="*/ 1 h 21"/>
                      <a:gd name="T18" fmla="*/ 2 w 50"/>
                      <a:gd name="T19" fmla="*/ 0 h 21"/>
                      <a:gd name="T20" fmla="*/ 4 w 50"/>
                      <a:gd name="T21" fmla="*/ 0 h 21"/>
                      <a:gd name="T22" fmla="*/ 7 w 50"/>
                      <a:gd name="T23" fmla="*/ 1 h 21"/>
                      <a:gd name="T24" fmla="*/ 12 w 50"/>
                      <a:gd name="T25" fmla="*/ 3 h 21"/>
                      <a:gd name="T26" fmla="*/ 16 w 50"/>
                      <a:gd name="T27" fmla="*/ 5 h 21"/>
                      <a:gd name="T28" fmla="*/ 20 w 50"/>
                      <a:gd name="T29" fmla="*/ 7 h 21"/>
                      <a:gd name="T30" fmla="*/ 23 w 50"/>
                      <a:gd name="T31" fmla="*/ 9 h 21"/>
                      <a:gd name="T32" fmla="*/ 25 w 50"/>
                      <a:gd name="T33" fmla="*/ 1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1">
                        <a:moveTo>
                          <a:pt x="50" y="21"/>
                        </a:moveTo>
                        <a:lnTo>
                          <a:pt x="45" y="21"/>
                        </a:lnTo>
                        <a:lnTo>
                          <a:pt x="37" y="20"/>
                        </a:lnTo>
                        <a:lnTo>
                          <a:pt x="29" y="18"/>
                        </a:lnTo>
                        <a:lnTo>
                          <a:pt x="21" y="15"/>
                        </a:lnTo>
                        <a:lnTo>
                          <a:pt x="13" y="13"/>
                        </a:lnTo>
                        <a:lnTo>
                          <a:pt x="6" y="9"/>
                        </a:lnTo>
                        <a:lnTo>
                          <a:pt x="1" y="6"/>
                        </a:lnTo>
                        <a:lnTo>
                          <a:pt x="0" y="3"/>
                        </a:lnTo>
                        <a:lnTo>
                          <a:pt x="3" y="0"/>
                        </a:lnTo>
                        <a:lnTo>
                          <a:pt x="7" y="0"/>
                        </a:lnTo>
                        <a:lnTo>
                          <a:pt x="14" y="3"/>
                        </a:lnTo>
                        <a:lnTo>
                          <a:pt x="23" y="6"/>
                        </a:lnTo>
                        <a:lnTo>
                          <a:pt x="31" y="11"/>
                        </a:lnTo>
                        <a:lnTo>
                          <a:pt x="39" y="15"/>
                        </a:lnTo>
                        <a:lnTo>
                          <a:pt x="46" y="19"/>
                        </a:lnTo>
                        <a:lnTo>
                          <a:pt x="5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51" name="Freeform 163">
                    <a:extLst>
                      <a:ext uri="{FF2B5EF4-FFF2-40B4-BE49-F238E27FC236}">
                        <a16:creationId xmlns:a16="http://schemas.microsoft.com/office/drawing/2014/main" id="{E89B2EE7-6654-4DBF-ADD5-18E61E2BB2FD}"/>
                      </a:ext>
                    </a:extLst>
                  </p:cNvPr>
                  <p:cNvSpPr>
                    <a:spLocks/>
                  </p:cNvSpPr>
                  <p:nvPr/>
                </p:nvSpPr>
                <p:spPr bwMode="auto">
                  <a:xfrm>
                    <a:off x="109" y="459"/>
                    <a:ext cx="24" cy="6"/>
                  </a:xfrm>
                  <a:custGeom>
                    <a:avLst/>
                    <a:gdLst>
                      <a:gd name="T0" fmla="*/ 24 w 47"/>
                      <a:gd name="T1" fmla="*/ 0 h 11"/>
                      <a:gd name="T2" fmla="*/ 23 w 47"/>
                      <a:gd name="T3" fmla="*/ 2 h 11"/>
                      <a:gd name="T4" fmla="*/ 20 w 47"/>
                      <a:gd name="T5" fmla="*/ 4 h 11"/>
                      <a:gd name="T6" fmla="*/ 17 w 47"/>
                      <a:gd name="T7" fmla="*/ 5 h 11"/>
                      <a:gd name="T8" fmla="*/ 13 w 47"/>
                      <a:gd name="T9" fmla="*/ 6 h 11"/>
                      <a:gd name="T10" fmla="*/ 9 w 47"/>
                      <a:gd name="T11" fmla="*/ 6 h 11"/>
                      <a:gd name="T12" fmla="*/ 5 w 47"/>
                      <a:gd name="T13" fmla="*/ 6 h 11"/>
                      <a:gd name="T14" fmla="*/ 2 w 47"/>
                      <a:gd name="T15" fmla="*/ 5 h 11"/>
                      <a:gd name="T16" fmla="*/ 0 w 47"/>
                      <a:gd name="T17" fmla="*/ 4 h 11"/>
                      <a:gd name="T18" fmla="*/ 0 w 47"/>
                      <a:gd name="T19" fmla="*/ 2 h 11"/>
                      <a:gd name="T20" fmla="*/ 1 w 47"/>
                      <a:gd name="T21" fmla="*/ 1 h 11"/>
                      <a:gd name="T22" fmla="*/ 4 w 47"/>
                      <a:gd name="T23" fmla="*/ 1 h 11"/>
                      <a:gd name="T24" fmla="*/ 8 w 47"/>
                      <a:gd name="T25" fmla="*/ 1 h 11"/>
                      <a:gd name="T26" fmla="*/ 13 w 47"/>
                      <a:gd name="T27" fmla="*/ 1 h 11"/>
                      <a:gd name="T28" fmla="*/ 17 w 47"/>
                      <a:gd name="T29" fmla="*/ 1 h 11"/>
                      <a:gd name="T30" fmla="*/ 21 w 47"/>
                      <a:gd name="T31" fmla="*/ 1 h 11"/>
                      <a:gd name="T32" fmla="*/ 24 w 47"/>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1">
                        <a:moveTo>
                          <a:pt x="47" y="0"/>
                        </a:moveTo>
                        <a:lnTo>
                          <a:pt x="45" y="3"/>
                        </a:lnTo>
                        <a:lnTo>
                          <a:pt x="40" y="7"/>
                        </a:lnTo>
                        <a:lnTo>
                          <a:pt x="33" y="9"/>
                        </a:lnTo>
                        <a:lnTo>
                          <a:pt x="25" y="11"/>
                        </a:lnTo>
                        <a:lnTo>
                          <a:pt x="17" y="11"/>
                        </a:lnTo>
                        <a:lnTo>
                          <a:pt x="10" y="11"/>
                        </a:lnTo>
                        <a:lnTo>
                          <a:pt x="3" y="9"/>
                        </a:lnTo>
                        <a:lnTo>
                          <a:pt x="0" y="7"/>
                        </a:lnTo>
                        <a:lnTo>
                          <a:pt x="0" y="4"/>
                        </a:lnTo>
                        <a:lnTo>
                          <a:pt x="2" y="2"/>
                        </a:lnTo>
                        <a:lnTo>
                          <a:pt x="8" y="1"/>
                        </a:lnTo>
                        <a:lnTo>
                          <a:pt x="16" y="1"/>
                        </a:lnTo>
                        <a:lnTo>
                          <a:pt x="25" y="1"/>
                        </a:lnTo>
                        <a:lnTo>
                          <a:pt x="33" y="1"/>
                        </a:lnTo>
                        <a:lnTo>
                          <a:pt x="41" y="1"/>
                        </a:lnTo>
                        <a:lnTo>
                          <a:pt x="4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52" name="Freeform 164">
                    <a:extLst>
                      <a:ext uri="{FF2B5EF4-FFF2-40B4-BE49-F238E27FC236}">
                        <a16:creationId xmlns:a16="http://schemas.microsoft.com/office/drawing/2014/main" id="{BBDBBEF7-65B8-4A1F-B5DD-4F51D5321B4A}"/>
                      </a:ext>
                    </a:extLst>
                  </p:cNvPr>
                  <p:cNvSpPr>
                    <a:spLocks/>
                  </p:cNvSpPr>
                  <p:nvPr/>
                </p:nvSpPr>
                <p:spPr bwMode="auto">
                  <a:xfrm>
                    <a:off x="108" y="468"/>
                    <a:ext cx="25" cy="8"/>
                  </a:xfrm>
                  <a:custGeom>
                    <a:avLst/>
                    <a:gdLst>
                      <a:gd name="T0" fmla="*/ 25 w 51"/>
                      <a:gd name="T1" fmla="*/ 0 h 16"/>
                      <a:gd name="T2" fmla="*/ 24 w 51"/>
                      <a:gd name="T3" fmla="*/ 3 h 16"/>
                      <a:gd name="T4" fmla="*/ 21 w 51"/>
                      <a:gd name="T5" fmla="*/ 4 h 16"/>
                      <a:gd name="T6" fmla="*/ 17 w 51"/>
                      <a:gd name="T7" fmla="*/ 6 h 16"/>
                      <a:gd name="T8" fmla="*/ 13 w 51"/>
                      <a:gd name="T9" fmla="*/ 7 h 16"/>
                      <a:gd name="T10" fmla="*/ 9 w 51"/>
                      <a:gd name="T11" fmla="*/ 8 h 16"/>
                      <a:gd name="T12" fmla="*/ 5 w 51"/>
                      <a:gd name="T13" fmla="*/ 8 h 16"/>
                      <a:gd name="T14" fmla="*/ 2 w 51"/>
                      <a:gd name="T15" fmla="*/ 8 h 16"/>
                      <a:gd name="T16" fmla="*/ 0 w 51"/>
                      <a:gd name="T17" fmla="*/ 7 h 16"/>
                      <a:gd name="T18" fmla="*/ 0 w 51"/>
                      <a:gd name="T19" fmla="*/ 6 h 16"/>
                      <a:gd name="T20" fmla="*/ 2 w 51"/>
                      <a:gd name="T21" fmla="*/ 5 h 16"/>
                      <a:gd name="T22" fmla="*/ 5 w 51"/>
                      <a:gd name="T23" fmla="*/ 4 h 16"/>
                      <a:gd name="T24" fmla="*/ 8 w 51"/>
                      <a:gd name="T25" fmla="*/ 3 h 16"/>
                      <a:gd name="T26" fmla="*/ 13 w 51"/>
                      <a:gd name="T27" fmla="*/ 3 h 16"/>
                      <a:gd name="T28" fmla="*/ 17 w 51"/>
                      <a:gd name="T29" fmla="*/ 2 h 16"/>
                      <a:gd name="T30" fmla="*/ 21 w 51"/>
                      <a:gd name="T31" fmla="*/ 1 h 16"/>
                      <a:gd name="T32" fmla="*/ 25 w 5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6">
                        <a:moveTo>
                          <a:pt x="51" y="0"/>
                        </a:moveTo>
                        <a:lnTo>
                          <a:pt x="48" y="5"/>
                        </a:lnTo>
                        <a:lnTo>
                          <a:pt x="42" y="8"/>
                        </a:lnTo>
                        <a:lnTo>
                          <a:pt x="35" y="12"/>
                        </a:lnTo>
                        <a:lnTo>
                          <a:pt x="26" y="14"/>
                        </a:lnTo>
                        <a:lnTo>
                          <a:pt x="18" y="15"/>
                        </a:lnTo>
                        <a:lnTo>
                          <a:pt x="10" y="16"/>
                        </a:lnTo>
                        <a:lnTo>
                          <a:pt x="4" y="15"/>
                        </a:lnTo>
                        <a:lnTo>
                          <a:pt x="0" y="13"/>
                        </a:lnTo>
                        <a:lnTo>
                          <a:pt x="0" y="11"/>
                        </a:lnTo>
                        <a:lnTo>
                          <a:pt x="4" y="9"/>
                        </a:lnTo>
                        <a:lnTo>
                          <a:pt x="10" y="7"/>
                        </a:lnTo>
                        <a:lnTo>
                          <a:pt x="16" y="6"/>
                        </a:lnTo>
                        <a:lnTo>
                          <a:pt x="26" y="6"/>
                        </a:lnTo>
                        <a:lnTo>
                          <a:pt x="35" y="4"/>
                        </a:lnTo>
                        <a:lnTo>
                          <a:pt x="43"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53" name="Freeform 165">
                    <a:extLst>
                      <a:ext uri="{FF2B5EF4-FFF2-40B4-BE49-F238E27FC236}">
                        <a16:creationId xmlns:a16="http://schemas.microsoft.com/office/drawing/2014/main" id="{CC97DB6D-B300-41A6-AF39-E135F63F022E}"/>
                      </a:ext>
                    </a:extLst>
                  </p:cNvPr>
                  <p:cNvSpPr>
                    <a:spLocks/>
                  </p:cNvSpPr>
                  <p:nvPr/>
                </p:nvSpPr>
                <p:spPr bwMode="auto">
                  <a:xfrm>
                    <a:off x="109" y="476"/>
                    <a:ext cx="25" cy="10"/>
                  </a:xfrm>
                  <a:custGeom>
                    <a:avLst/>
                    <a:gdLst>
                      <a:gd name="T0" fmla="*/ 25 w 48"/>
                      <a:gd name="T1" fmla="*/ 0 h 21"/>
                      <a:gd name="T2" fmla="*/ 23 w 48"/>
                      <a:gd name="T3" fmla="*/ 2 h 21"/>
                      <a:gd name="T4" fmla="*/ 20 w 48"/>
                      <a:gd name="T5" fmla="*/ 5 h 21"/>
                      <a:gd name="T6" fmla="*/ 16 w 48"/>
                      <a:gd name="T7" fmla="*/ 7 h 21"/>
                      <a:gd name="T8" fmla="*/ 12 w 48"/>
                      <a:gd name="T9" fmla="*/ 8 h 21"/>
                      <a:gd name="T10" fmla="*/ 8 w 48"/>
                      <a:gd name="T11" fmla="*/ 10 h 21"/>
                      <a:gd name="T12" fmla="*/ 4 w 48"/>
                      <a:gd name="T13" fmla="*/ 10 h 21"/>
                      <a:gd name="T14" fmla="*/ 1 w 48"/>
                      <a:gd name="T15" fmla="*/ 10 h 21"/>
                      <a:gd name="T16" fmla="*/ 0 w 48"/>
                      <a:gd name="T17" fmla="*/ 9 h 21"/>
                      <a:gd name="T18" fmla="*/ 1 w 48"/>
                      <a:gd name="T19" fmla="*/ 8 h 21"/>
                      <a:gd name="T20" fmla="*/ 2 w 48"/>
                      <a:gd name="T21" fmla="*/ 6 h 21"/>
                      <a:gd name="T22" fmla="*/ 5 w 48"/>
                      <a:gd name="T23" fmla="*/ 5 h 21"/>
                      <a:gd name="T24" fmla="*/ 9 w 48"/>
                      <a:gd name="T25" fmla="*/ 4 h 21"/>
                      <a:gd name="T26" fmla="*/ 14 w 48"/>
                      <a:gd name="T27" fmla="*/ 3 h 21"/>
                      <a:gd name="T28" fmla="*/ 18 w 48"/>
                      <a:gd name="T29" fmla="*/ 2 h 21"/>
                      <a:gd name="T30" fmla="*/ 22 w 48"/>
                      <a:gd name="T31" fmla="*/ 1 h 21"/>
                      <a:gd name="T32" fmla="*/ 25 w 48"/>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1">
                        <a:moveTo>
                          <a:pt x="48" y="0"/>
                        </a:moveTo>
                        <a:lnTo>
                          <a:pt x="45" y="5"/>
                        </a:lnTo>
                        <a:lnTo>
                          <a:pt x="38" y="11"/>
                        </a:lnTo>
                        <a:lnTo>
                          <a:pt x="31" y="14"/>
                        </a:lnTo>
                        <a:lnTo>
                          <a:pt x="23" y="17"/>
                        </a:lnTo>
                        <a:lnTo>
                          <a:pt x="15" y="20"/>
                        </a:lnTo>
                        <a:lnTo>
                          <a:pt x="8" y="21"/>
                        </a:lnTo>
                        <a:lnTo>
                          <a:pt x="2" y="21"/>
                        </a:lnTo>
                        <a:lnTo>
                          <a:pt x="0" y="19"/>
                        </a:lnTo>
                        <a:lnTo>
                          <a:pt x="1" y="16"/>
                        </a:lnTo>
                        <a:lnTo>
                          <a:pt x="4" y="13"/>
                        </a:lnTo>
                        <a:lnTo>
                          <a:pt x="10" y="11"/>
                        </a:lnTo>
                        <a:lnTo>
                          <a:pt x="18" y="9"/>
                        </a:lnTo>
                        <a:lnTo>
                          <a:pt x="26" y="7"/>
                        </a:lnTo>
                        <a:lnTo>
                          <a:pt x="34" y="5"/>
                        </a:lnTo>
                        <a:lnTo>
                          <a:pt x="42" y="2"/>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54" name="Freeform 166">
                    <a:extLst>
                      <a:ext uri="{FF2B5EF4-FFF2-40B4-BE49-F238E27FC236}">
                        <a16:creationId xmlns:a16="http://schemas.microsoft.com/office/drawing/2014/main" id="{EDAFD440-B787-487F-A385-D8DEE864F35C}"/>
                      </a:ext>
                    </a:extLst>
                  </p:cNvPr>
                  <p:cNvSpPr>
                    <a:spLocks/>
                  </p:cNvSpPr>
                  <p:nvPr/>
                </p:nvSpPr>
                <p:spPr bwMode="auto">
                  <a:xfrm>
                    <a:off x="111" y="485"/>
                    <a:ext cx="25" cy="15"/>
                  </a:xfrm>
                  <a:custGeom>
                    <a:avLst/>
                    <a:gdLst>
                      <a:gd name="T0" fmla="*/ 25 w 51"/>
                      <a:gd name="T1" fmla="*/ 0 h 31"/>
                      <a:gd name="T2" fmla="*/ 22 w 51"/>
                      <a:gd name="T3" fmla="*/ 2 h 31"/>
                      <a:gd name="T4" fmla="*/ 19 w 51"/>
                      <a:gd name="T5" fmla="*/ 5 h 31"/>
                      <a:gd name="T6" fmla="*/ 15 w 51"/>
                      <a:gd name="T7" fmla="*/ 8 h 31"/>
                      <a:gd name="T8" fmla="*/ 11 w 51"/>
                      <a:gd name="T9" fmla="*/ 11 h 31"/>
                      <a:gd name="T10" fmla="*/ 7 w 51"/>
                      <a:gd name="T11" fmla="*/ 13 h 31"/>
                      <a:gd name="T12" fmla="*/ 4 w 51"/>
                      <a:gd name="T13" fmla="*/ 15 h 31"/>
                      <a:gd name="T14" fmla="*/ 2 w 51"/>
                      <a:gd name="T15" fmla="*/ 15 h 31"/>
                      <a:gd name="T16" fmla="*/ 0 w 51"/>
                      <a:gd name="T17" fmla="*/ 14 h 31"/>
                      <a:gd name="T18" fmla="*/ 0 w 51"/>
                      <a:gd name="T19" fmla="*/ 12 h 31"/>
                      <a:gd name="T20" fmla="*/ 2 w 51"/>
                      <a:gd name="T21" fmla="*/ 10 h 31"/>
                      <a:gd name="T22" fmla="*/ 5 w 51"/>
                      <a:gd name="T23" fmla="*/ 8 h 31"/>
                      <a:gd name="T24" fmla="*/ 10 w 51"/>
                      <a:gd name="T25" fmla="*/ 6 h 31"/>
                      <a:gd name="T26" fmla="*/ 14 w 51"/>
                      <a:gd name="T27" fmla="*/ 4 h 31"/>
                      <a:gd name="T28" fmla="*/ 19 w 51"/>
                      <a:gd name="T29" fmla="*/ 2 h 31"/>
                      <a:gd name="T30" fmla="*/ 22 w 51"/>
                      <a:gd name="T31" fmla="*/ 1 h 31"/>
                      <a:gd name="T32" fmla="*/ 25 w 51"/>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31">
                        <a:moveTo>
                          <a:pt x="51" y="0"/>
                        </a:moveTo>
                        <a:lnTo>
                          <a:pt x="45" y="4"/>
                        </a:lnTo>
                        <a:lnTo>
                          <a:pt x="39" y="10"/>
                        </a:lnTo>
                        <a:lnTo>
                          <a:pt x="31" y="17"/>
                        </a:lnTo>
                        <a:lnTo>
                          <a:pt x="23" y="23"/>
                        </a:lnTo>
                        <a:lnTo>
                          <a:pt x="15" y="27"/>
                        </a:lnTo>
                        <a:lnTo>
                          <a:pt x="9" y="30"/>
                        </a:lnTo>
                        <a:lnTo>
                          <a:pt x="4" y="31"/>
                        </a:lnTo>
                        <a:lnTo>
                          <a:pt x="0" y="28"/>
                        </a:lnTo>
                        <a:lnTo>
                          <a:pt x="0" y="25"/>
                        </a:lnTo>
                        <a:lnTo>
                          <a:pt x="5" y="20"/>
                        </a:lnTo>
                        <a:lnTo>
                          <a:pt x="10" y="17"/>
                        </a:lnTo>
                        <a:lnTo>
                          <a:pt x="20" y="12"/>
                        </a:lnTo>
                        <a:lnTo>
                          <a:pt x="29" y="9"/>
                        </a:lnTo>
                        <a:lnTo>
                          <a:pt x="38" y="5"/>
                        </a:lnTo>
                        <a:lnTo>
                          <a:pt x="45"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55" name="Freeform 167">
                    <a:extLst>
                      <a:ext uri="{FF2B5EF4-FFF2-40B4-BE49-F238E27FC236}">
                        <a16:creationId xmlns:a16="http://schemas.microsoft.com/office/drawing/2014/main" id="{FFD1C9D3-B9C0-4189-BF14-228E4E07F389}"/>
                      </a:ext>
                    </a:extLst>
                  </p:cNvPr>
                  <p:cNvSpPr>
                    <a:spLocks/>
                  </p:cNvSpPr>
                  <p:nvPr/>
                </p:nvSpPr>
                <p:spPr bwMode="auto">
                  <a:xfrm>
                    <a:off x="115" y="495"/>
                    <a:ext cx="25" cy="22"/>
                  </a:xfrm>
                  <a:custGeom>
                    <a:avLst/>
                    <a:gdLst>
                      <a:gd name="T0" fmla="*/ 25 w 50"/>
                      <a:gd name="T1" fmla="*/ 0 h 43"/>
                      <a:gd name="T2" fmla="*/ 23 w 50"/>
                      <a:gd name="T3" fmla="*/ 3 h 43"/>
                      <a:gd name="T4" fmla="*/ 20 w 50"/>
                      <a:gd name="T5" fmla="*/ 6 h 43"/>
                      <a:gd name="T6" fmla="*/ 16 w 50"/>
                      <a:gd name="T7" fmla="*/ 10 h 43"/>
                      <a:gd name="T8" fmla="*/ 12 w 50"/>
                      <a:gd name="T9" fmla="*/ 14 h 43"/>
                      <a:gd name="T10" fmla="*/ 8 w 50"/>
                      <a:gd name="T11" fmla="*/ 18 h 43"/>
                      <a:gd name="T12" fmla="*/ 4 w 50"/>
                      <a:gd name="T13" fmla="*/ 21 h 43"/>
                      <a:gd name="T14" fmla="*/ 2 w 50"/>
                      <a:gd name="T15" fmla="*/ 22 h 43"/>
                      <a:gd name="T16" fmla="*/ 0 w 50"/>
                      <a:gd name="T17" fmla="*/ 21 h 43"/>
                      <a:gd name="T18" fmla="*/ 1 w 50"/>
                      <a:gd name="T19" fmla="*/ 18 h 43"/>
                      <a:gd name="T20" fmla="*/ 3 w 50"/>
                      <a:gd name="T21" fmla="*/ 15 h 43"/>
                      <a:gd name="T22" fmla="*/ 7 w 50"/>
                      <a:gd name="T23" fmla="*/ 13 h 43"/>
                      <a:gd name="T24" fmla="*/ 11 w 50"/>
                      <a:gd name="T25" fmla="*/ 10 h 43"/>
                      <a:gd name="T26" fmla="*/ 15 w 50"/>
                      <a:gd name="T27" fmla="*/ 7 h 43"/>
                      <a:gd name="T28" fmla="*/ 20 w 50"/>
                      <a:gd name="T29" fmla="*/ 4 h 43"/>
                      <a:gd name="T30" fmla="*/ 23 w 50"/>
                      <a:gd name="T31" fmla="*/ 2 h 43"/>
                      <a:gd name="T32" fmla="*/ 25 w 50"/>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3">
                        <a:moveTo>
                          <a:pt x="50" y="0"/>
                        </a:moveTo>
                        <a:lnTo>
                          <a:pt x="45" y="5"/>
                        </a:lnTo>
                        <a:lnTo>
                          <a:pt x="39" y="12"/>
                        </a:lnTo>
                        <a:lnTo>
                          <a:pt x="31" y="20"/>
                        </a:lnTo>
                        <a:lnTo>
                          <a:pt x="23" y="28"/>
                        </a:lnTo>
                        <a:lnTo>
                          <a:pt x="15" y="35"/>
                        </a:lnTo>
                        <a:lnTo>
                          <a:pt x="8" y="41"/>
                        </a:lnTo>
                        <a:lnTo>
                          <a:pt x="3" y="43"/>
                        </a:lnTo>
                        <a:lnTo>
                          <a:pt x="0" y="41"/>
                        </a:lnTo>
                        <a:lnTo>
                          <a:pt x="1" y="36"/>
                        </a:lnTo>
                        <a:lnTo>
                          <a:pt x="6" y="30"/>
                        </a:lnTo>
                        <a:lnTo>
                          <a:pt x="13" y="25"/>
                        </a:lnTo>
                        <a:lnTo>
                          <a:pt x="22" y="19"/>
                        </a:lnTo>
                        <a:lnTo>
                          <a:pt x="30" y="13"/>
                        </a:lnTo>
                        <a:lnTo>
                          <a:pt x="39" y="7"/>
                        </a:lnTo>
                        <a:lnTo>
                          <a:pt x="46" y="4"/>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56" name="Freeform 168">
                    <a:extLst>
                      <a:ext uri="{FF2B5EF4-FFF2-40B4-BE49-F238E27FC236}">
                        <a16:creationId xmlns:a16="http://schemas.microsoft.com/office/drawing/2014/main" id="{CE9FA5D9-66AE-42C0-ACF4-724926523012}"/>
                      </a:ext>
                    </a:extLst>
                  </p:cNvPr>
                  <p:cNvSpPr>
                    <a:spLocks/>
                  </p:cNvSpPr>
                  <p:nvPr/>
                </p:nvSpPr>
                <p:spPr bwMode="auto">
                  <a:xfrm>
                    <a:off x="119" y="507"/>
                    <a:ext cx="25" cy="24"/>
                  </a:xfrm>
                  <a:custGeom>
                    <a:avLst/>
                    <a:gdLst>
                      <a:gd name="T0" fmla="*/ 25 w 51"/>
                      <a:gd name="T1" fmla="*/ 0 h 48"/>
                      <a:gd name="T2" fmla="*/ 23 w 51"/>
                      <a:gd name="T3" fmla="*/ 3 h 48"/>
                      <a:gd name="T4" fmla="*/ 21 w 51"/>
                      <a:gd name="T5" fmla="*/ 7 h 48"/>
                      <a:gd name="T6" fmla="*/ 17 w 51"/>
                      <a:gd name="T7" fmla="*/ 12 h 48"/>
                      <a:gd name="T8" fmla="*/ 13 w 51"/>
                      <a:gd name="T9" fmla="*/ 16 h 48"/>
                      <a:gd name="T10" fmla="*/ 9 w 51"/>
                      <a:gd name="T11" fmla="*/ 20 h 48"/>
                      <a:gd name="T12" fmla="*/ 5 w 51"/>
                      <a:gd name="T13" fmla="*/ 23 h 48"/>
                      <a:gd name="T14" fmla="*/ 2 w 51"/>
                      <a:gd name="T15" fmla="*/ 24 h 48"/>
                      <a:gd name="T16" fmla="*/ 0 w 51"/>
                      <a:gd name="T17" fmla="*/ 23 h 48"/>
                      <a:gd name="T18" fmla="*/ 0 w 51"/>
                      <a:gd name="T19" fmla="*/ 21 h 48"/>
                      <a:gd name="T20" fmla="*/ 2 w 51"/>
                      <a:gd name="T21" fmla="*/ 18 h 48"/>
                      <a:gd name="T22" fmla="*/ 6 w 51"/>
                      <a:gd name="T23" fmla="*/ 15 h 48"/>
                      <a:gd name="T24" fmla="*/ 10 w 51"/>
                      <a:gd name="T25" fmla="*/ 12 h 48"/>
                      <a:gd name="T26" fmla="*/ 15 w 51"/>
                      <a:gd name="T27" fmla="*/ 9 h 48"/>
                      <a:gd name="T28" fmla="*/ 19 w 51"/>
                      <a:gd name="T29" fmla="*/ 5 h 48"/>
                      <a:gd name="T30" fmla="*/ 23 w 51"/>
                      <a:gd name="T31" fmla="*/ 2 h 48"/>
                      <a:gd name="T32" fmla="*/ 25 w 51"/>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8">
                        <a:moveTo>
                          <a:pt x="51" y="0"/>
                        </a:moveTo>
                        <a:lnTo>
                          <a:pt x="47" y="5"/>
                        </a:lnTo>
                        <a:lnTo>
                          <a:pt x="42" y="13"/>
                        </a:lnTo>
                        <a:lnTo>
                          <a:pt x="34" y="23"/>
                        </a:lnTo>
                        <a:lnTo>
                          <a:pt x="26" y="32"/>
                        </a:lnTo>
                        <a:lnTo>
                          <a:pt x="18" y="40"/>
                        </a:lnTo>
                        <a:lnTo>
                          <a:pt x="11" y="46"/>
                        </a:lnTo>
                        <a:lnTo>
                          <a:pt x="4" y="48"/>
                        </a:lnTo>
                        <a:lnTo>
                          <a:pt x="0" y="46"/>
                        </a:lnTo>
                        <a:lnTo>
                          <a:pt x="0" y="41"/>
                        </a:lnTo>
                        <a:lnTo>
                          <a:pt x="4" y="35"/>
                        </a:lnTo>
                        <a:lnTo>
                          <a:pt x="12" y="30"/>
                        </a:lnTo>
                        <a:lnTo>
                          <a:pt x="21" y="23"/>
                        </a:lnTo>
                        <a:lnTo>
                          <a:pt x="30" y="17"/>
                        </a:lnTo>
                        <a:lnTo>
                          <a:pt x="39" y="10"/>
                        </a:lnTo>
                        <a:lnTo>
                          <a:pt x="46" y="4"/>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57" name="Freeform 169">
                    <a:extLst>
                      <a:ext uri="{FF2B5EF4-FFF2-40B4-BE49-F238E27FC236}">
                        <a16:creationId xmlns:a16="http://schemas.microsoft.com/office/drawing/2014/main" id="{A2120828-F3A3-48C8-9E7B-D11279846326}"/>
                      </a:ext>
                    </a:extLst>
                  </p:cNvPr>
                  <p:cNvSpPr>
                    <a:spLocks/>
                  </p:cNvSpPr>
                  <p:nvPr/>
                </p:nvSpPr>
                <p:spPr bwMode="auto">
                  <a:xfrm>
                    <a:off x="126" y="517"/>
                    <a:ext cx="24" cy="27"/>
                  </a:xfrm>
                  <a:custGeom>
                    <a:avLst/>
                    <a:gdLst>
                      <a:gd name="T0" fmla="*/ 24 w 48"/>
                      <a:gd name="T1" fmla="*/ 0 h 55"/>
                      <a:gd name="T2" fmla="*/ 23 w 48"/>
                      <a:gd name="T3" fmla="*/ 3 h 55"/>
                      <a:gd name="T4" fmla="*/ 21 w 48"/>
                      <a:gd name="T5" fmla="*/ 8 h 55"/>
                      <a:gd name="T6" fmla="*/ 18 w 48"/>
                      <a:gd name="T7" fmla="*/ 12 h 55"/>
                      <a:gd name="T8" fmla="*/ 15 w 48"/>
                      <a:gd name="T9" fmla="*/ 17 h 55"/>
                      <a:gd name="T10" fmla="*/ 12 w 48"/>
                      <a:gd name="T11" fmla="*/ 21 h 55"/>
                      <a:gd name="T12" fmla="*/ 8 w 48"/>
                      <a:gd name="T13" fmla="*/ 25 h 55"/>
                      <a:gd name="T14" fmla="*/ 4 w 48"/>
                      <a:gd name="T15" fmla="*/ 27 h 55"/>
                      <a:gd name="T16" fmla="*/ 1 w 48"/>
                      <a:gd name="T17" fmla="*/ 27 h 55"/>
                      <a:gd name="T18" fmla="*/ 0 w 48"/>
                      <a:gd name="T19" fmla="*/ 26 h 55"/>
                      <a:gd name="T20" fmla="*/ 1 w 48"/>
                      <a:gd name="T21" fmla="*/ 23 h 55"/>
                      <a:gd name="T22" fmla="*/ 5 w 48"/>
                      <a:gd name="T23" fmla="*/ 19 h 55"/>
                      <a:gd name="T24" fmla="*/ 9 w 48"/>
                      <a:gd name="T25" fmla="*/ 15 h 55"/>
                      <a:gd name="T26" fmla="*/ 14 w 48"/>
                      <a:gd name="T27" fmla="*/ 10 h 55"/>
                      <a:gd name="T28" fmla="*/ 18 w 48"/>
                      <a:gd name="T29" fmla="*/ 6 h 55"/>
                      <a:gd name="T30" fmla="*/ 22 w 48"/>
                      <a:gd name="T31" fmla="*/ 2 h 55"/>
                      <a:gd name="T32" fmla="*/ 24 w 48"/>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55">
                        <a:moveTo>
                          <a:pt x="48" y="0"/>
                        </a:moveTo>
                        <a:lnTo>
                          <a:pt x="46" y="7"/>
                        </a:lnTo>
                        <a:lnTo>
                          <a:pt x="42" y="16"/>
                        </a:lnTo>
                        <a:lnTo>
                          <a:pt x="36" y="25"/>
                        </a:lnTo>
                        <a:lnTo>
                          <a:pt x="30" y="35"/>
                        </a:lnTo>
                        <a:lnTo>
                          <a:pt x="23" y="43"/>
                        </a:lnTo>
                        <a:lnTo>
                          <a:pt x="16" y="50"/>
                        </a:lnTo>
                        <a:lnTo>
                          <a:pt x="8" y="54"/>
                        </a:lnTo>
                        <a:lnTo>
                          <a:pt x="1" y="55"/>
                        </a:lnTo>
                        <a:lnTo>
                          <a:pt x="0" y="53"/>
                        </a:lnTo>
                        <a:lnTo>
                          <a:pt x="2" y="47"/>
                        </a:lnTo>
                        <a:lnTo>
                          <a:pt x="9" y="39"/>
                        </a:lnTo>
                        <a:lnTo>
                          <a:pt x="17" y="30"/>
                        </a:lnTo>
                        <a:lnTo>
                          <a:pt x="27" y="21"/>
                        </a:lnTo>
                        <a:lnTo>
                          <a:pt x="36" y="12"/>
                        </a:lnTo>
                        <a:lnTo>
                          <a:pt x="44" y="5"/>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58" name="Freeform 170">
                    <a:extLst>
                      <a:ext uri="{FF2B5EF4-FFF2-40B4-BE49-F238E27FC236}">
                        <a16:creationId xmlns:a16="http://schemas.microsoft.com/office/drawing/2014/main" id="{2F5FA805-6177-412B-8840-021BEB1F99E1}"/>
                      </a:ext>
                    </a:extLst>
                  </p:cNvPr>
                  <p:cNvSpPr>
                    <a:spLocks/>
                  </p:cNvSpPr>
                  <p:nvPr/>
                </p:nvSpPr>
                <p:spPr bwMode="auto">
                  <a:xfrm>
                    <a:off x="141" y="523"/>
                    <a:ext cx="11" cy="31"/>
                  </a:xfrm>
                  <a:custGeom>
                    <a:avLst/>
                    <a:gdLst>
                      <a:gd name="T0" fmla="*/ 0 w 22"/>
                      <a:gd name="T1" fmla="*/ 31 h 61"/>
                      <a:gd name="T2" fmla="*/ 1 w 22"/>
                      <a:gd name="T3" fmla="*/ 26 h 61"/>
                      <a:gd name="T4" fmla="*/ 4 w 22"/>
                      <a:gd name="T5" fmla="*/ 17 h 61"/>
                      <a:gd name="T6" fmla="*/ 8 w 22"/>
                      <a:gd name="T7" fmla="*/ 7 h 61"/>
                      <a:gd name="T8" fmla="*/ 11 w 22"/>
                      <a:gd name="T9" fmla="*/ 0 h 61"/>
                      <a:gd name="T10" fmla="*/ 11 w 22"/>
                      <a:gd name="T11" fmla="*/ 9 h 61"/>
                      <a:gd name="T12" fmla="*/ 9 w 22"/>
                      <a:gd name="T13" fmla="*/ 20 h 61"/>
                      <a:gd name="T14" fmla="*/ 6 w 22"/>
                      <a:gd name="T15" fmla="*/ 28 h 61"/>
                      <a:gd name="T16" fmla="*/ 0 w 22"/>
                      <a:gd name="T17" fmla="*/ 31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61"/>
                        </a:moveTo>
                        <a:lnTo>
                          <a:pt x="1" y="52"/>
                        </a:lnTo>
                        <a:lnTo>
                          <a:pt x="7" y="33"/>
                        </a:lnTo>
                        <a:lnTo>
                          <a:pt x="15" y="14"/>
                        </a:lnTo>
                        <a:lnTo>
                          <a:pt x="21" y="0"/>
                        </a:lnTo>
                        <a:lnTo>
                          <a:pt x="22" y="18"/>
                        </a:lnTo>
                        <a:lnTo>
                          <a:pt x="17" y="40"/>
                        </a:lnTo>
                        <a:lnTo>
                          <a:pt x="11" y="56"/>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59" name="Freeform 171">
                    <a:extLst>
                      <a:ext uri="{FF2B5EF4-FFF2-40B4-BE49-F238E27FC236}">
                        <a16:creationId xmlns:a16="http://schemas.microsoft.com/office/drawing/2014/main" id="{FD1716B6-A85F-4BF2-94D1-51416407F087}"/>
                      </a:ext>
                    </a:extLst>
                  </p:cNvPr>
                  <p:cNvSpPr>
                    <a:spLocks/>
                  </p:cNvSpPr>
                  <p:nvPr/>
                </p:nvSpPr>
                <p:spPr bwMode="auto">
                  <a:xfrm>
                    <a:off x="150" y="534"/>
                    <a:ext cx="11" cy="29"/>
                  </a:xfrm>
                  <a:custGeom>
                    <a:avLst/>
                    <a:gdLst>
                      <a:gd name="T0" fmla="*/ 0 w 22"/>
                      <a:gd name="T1" fmla="*/ 29 h 58"/>
                      <a:gd name="T2" fmla="*/ 1 w 22"/>
                      <a:gd name="T3" fmla="*/ 25 h 58"/>
                      <a:gd name="T4" fmla="*/ 4 w 22"/>
                      <a:gd name="T5" fmla="*/ 16 h 58"/>
                      <a:gd name="T6" fmla="*/ 9 w 22"/>
                      <a:gd name="T7" fmla="*/ 6 h 58"/>
                      <a:gd name="T8" fmla="*/ 11 w 22"/>
                      <a:gd name="T9" fmla="*/ 0 h 58"/>
                      <a:gd name="T10" fmla="*/ 11 w 22"/>
                      <a:gd name="T11" fmla="*/ 9 h 58"/>
                      <a:gd name="T12" fmla="*/ 9 w 22"/>
                      <a:gd name="T13" fmla="*/ 20 h 58"/>
                      <a:gd name="T14" fmla="*/ 6 w 22"/>
                      <a:gd name="T15" fmla="*/ 28 h 58"/>
                      <a:gd name="T16" fmla="*/ 0 w 22"/>
                      <a:gd name="T17" fmla="*/ 29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8">
                        <a:moveTo>
                          <a:pt x="0" y="58"/>
                        </a:moveTo>
                        <a:lnTo>
                          <a:pt x="2" y="49"/>
                        </a:lnTo>
                        <a:lnTo>
                          <a:pt x="8" y="31"/>
                        </a:lnTo>
                        <a:lnTo>
                          <a:pt x="17" y="12"/>
                        </a:lnTo>
                        <a:lnTo>
                          <a:pt x="21" y="0"/>
                        </a:lnTo>
                        <a:lnTo>
                          <a:pt x="22" y="18"/>
                        </a:lnTo>
                        <a:lnTo>
                          <a:pt x="18" y="39"/>
                        </a:lnTo>
                        <a:lnTo>
                          <a:pt x="11" y="55"/>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60" name="Freeform 172">
                    <a:extLst>
                      <a:ext uri="{FF2B5EF4-FFF2-40B4-BE49-F238E27FC236}">
                        <a16:creationId xmlns:a16="http://schemas.microsoft.com/office/drawing/2014/main" id="{EDF6784E-C440-45C3-9BB4-944AC0E2C8F4}"/>
                      </a:ext>
                    </a:extLst>
                  </p:cNvPr>
                  <p:cNvSpPr>
                    <a:spLocks/>
                  </p:cNvSpPr>
                  <p:nvPr/>
                </p:nvSpPr>
                <p:spPr bwMode="auto">
                  <a:xfrm>
                    <a:off x="104" y="504"/>
                    <a:ext cx="32" cy="149"/>
                  </a:xfrm>
                  <a:custGeom>
                    <a:avLst/>
                    <a:gdLst>
                      <a:gd name="T0" fmla="*/ 5 w 65"/>
                      <a:gd name="T1" fmla="*/ 2 h 298"/>
                      <a:gd name="T2" fmla="*/ 3 w 65"/>
                      <a:gd name="T3" fmla="*/ 1 h 298"/>
                      <a:gd name="T4" fmla="*/ 2 w 65"/>
                      <a:gd name="T5" fmla="*/ 1 h 298"/>
                      <a:gd name="T6" fmla="*/ 1 w 65"/>
                      <a:gd name="T7" fmla="*/ 1 h 298"/>
                      <a:gd name="T8" fmla="*/ 0 w 65"/>
                      <a:gd name="T9" fmla="*/ 0 h 298"/>
                      <a:gd name="T10" fmla="*/ 11 w 65"/>
                      <a:gd name="T11" fmla="*/ 22 h 298"/>
                      <a:gd name="T12" fmla="*/ 19 w 65"/>
                      <a:gd name="T13" fmla="*/ 43 h 298"/>
                      <a:gd name="T14" fmla="*/ 24 w 65"/>
                      <a:gd name="T15" fmla="*/ 64 h 298"/>
                      <a:gd name="T16" fmla="*/ 27 w 65"/>
                      <a:gd name="T17" fmla="*/ 84 h 298"/>
                      <a:gd name="T18" fmla="*/ 28 w 65"/>
                      <a:gd name="T19" fmla="*/ 102 h 298"/>
                      <a:gd name="T20" fmla="*/ 29 w 65"/>
                      <a:gd name="T21" fmla="*/ 119 h 298"/>
                      <a:gd name="T22" fmla="*/ 29 w 65"/>
                      <a:gd name="T23" fmla="*/ 135 h 298"/>
                      <a:gd name="T24" fmla="*/ 28 w 65"/>
                      <a:gd name="T25" fmla="*/ 149 h 298"/>
                      <a:gd name="T26" fmla="*/ 30 w 65"/>
                      <a:gd name="T27" fmla="*/ 138 h 298"/>
                      <a:gd name="T28" fmla="*/ 32 w 65"/>
                      <a:gd name="T29" fmla="*/ 123 h 298"/>
                      <a:gd name="T30" fmla="*/ 32 w 65"/>
                      <a:gd name="T31" fmla="*/ 103 h 298"/>
                      <a:gd name="T32" fmla="*/ 31 w 65"/>
                      <a:gd name="T33" fmla="*/ 81 h 298"/>
                      <a:gd name="T34" fmla="*/ 28 w 65"/>
                      <a:gd name="T35" fmla="*/ 58 h 298"/>
                      <a:gd name="T36" fmla="*/ 22 w 65"/>
                      <a:gd name="T37" fmla="*/ 36 h 298"/>
                      <a:gd name="T38" fmla="*/ 15 w 65"/>
                      <a:gd name="T39" fmla="*/ 17 h 298"/>
                      <a:gd name="T40" fmla="*/ 5 w 65"/>
                      <a:gd name="T41" fmla="*/ 2 h 2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98">
                        <a:moveTo>
                          <a:pt x="10" y="3"/>
                        </a:moveTo>
                        <a:lnTo>
                          <a:pt x="7" y="2"/>
                        </a:lnTo>
                        <a:lnTo>
                          <a:pt x="5" y="1"/>
                        </a:lnTo>
                        <a:lnTo>
                          <a:pt x="3" y="1"/>
                        </a:lnTo>
                        <a:lnTo>
                          <a:pt x="0" y="0"/>
                        </a:lnTo>
                        <a:lnTo>
                          <a:pt x="22" y="43"/>
                        </a:lnTo>
                        <a:lnTo>
                          <a:pt x="38" y="86"/>
                        </a:lnTo>
                        <a:lnTo>
                          <a:pt x="49" y="128"/>
                        </a:lnTo>
                        <a:lnTo>
                          <a:pt x="55" y="167"/>
                        </a:lnTo>
                        <a:lnTo>
                          <a:pt x="57" y="204"/>
                        </a:lnTo>
                        <a:lnTo>
                          <a:pt x="58" y="238"/>
                        </a:lnTo>
                        <a:lnTo>
                          <a:pt x="58" y="269"/>
                        </a:lnTo>
                        <a:lnTo>
                          <a:pt x="57" y="298"/>
                        </a:lnTo>
                        <a:lnTo>
                          <a:pt x="61" y="276"/>
                        </a:lnTo>
                        <a:lnTo>
                          <a:pt x="65" y="245"/>
                        </a:lnTo>
                        <a:lnTo>
                          <a:pt x="65" y="205"/>
                        </a:lnTo>
                        <a:lnTo>
                          <a:pt x="63" y="161"/>
                        </a:lnTo>
                        <a:lnTo>
                          <a:pt x="56" y="116"/>
                        </a:lnTo>
                        <a:lnTo>
                          <a:pt x="45" y="72"/>
                        </a:lnTo>
                        <a:lnTo>
                          <a:pt x="30" y="34"/>
                        </a:lnTo>
                        <a:lnTo>
                          <a:pt x="1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61" name="Freeform 173">
                    <a:extLst>
                      <a:ext uri="{FF2B5EF4-FFF2-40B4-BE49-F238E27FC236}">
                        <a16:creationId xmlns:a16="http://schemas.microsoft.com/office/drawing/2014/main" id="{D7BFCA09-BA26-41DD-B549-565696A4969E}"/>
                      </a:ext>
                    </a:extLst>
                  </p:cNvPr>
                  <p:cNvSpPr>
                    <a:spLocks/>
                  </p:cNvSpPr>
                  <p:nvPr/>
                </p:nvSpPr>
                <p:spPr bwMode="auto">
                  <a:xfrm>
                    <a:off x="112" y="622"/>
                    <a:ext cx="23" cy="22"/>
                  </a:xfrm>
                  <a:custGeom>
                    <a:avLst/>
                    <a:gdLst>
                      <a:gd name="T0" fmla="*/ 0 w 44"/>
                      <a:gd name="T1" fmla="*/ 22 h 44"/>
                      <a:gd name="T2" fmla="*/ 1 w 44"/>
                      <a:gd name="T3" fmla="*/ 22 h 44"/>
                      <a:gd name="T4" fmla="*/ 3 w 44"/>
                      <a:gd name="T5" fmla="*/ 22 h 44"/>
                      <a:gd name="T6" fmla="*/ 7 w 44"/>
                      <a:gd name="T7" fmla="*/ 20 h 44"/>
                      <a:gd name="T8" fmla="*/ 11 w 44"/>
                      <a:gd name="T9" fmla="*/ 18 h 44"/>
                      <a:gd name="T10" fmla="*/ 15 w 44"/>
                      <a:gd name="T11" fmla="*/ 14 h 44"/>
                      <a:gd name="T12" fmla="*/ 19 w 44"/>
                      <a:gd name="T13" fmla="*/ 10 h 44"/>
                      <a:gd name="T14" fmla="*/ 21 w 44"/>
                      <a:gd name="T15" fmla="*/ 5 h 44"/>
                      <a:gd name="T16" fmla="*/ 23 w 44"/>
                      <a:gd name="T17" fmla="*/ 0 h 44"/>
                      <a:gd name="T18" fmla="*/ 21 w 44"/>
                      <a:gd name="T19" fmla="*/ 3 h 44"/>
                      <a:gd name="T20" fmla="*/ 17 w 44"/>
                      <a:gd name="T21" fmla="*/ 6 h 44"/>
                      <a:gd name="T22" fmla="*/ 14 w 44"/>
                      <a:gd name="T23" fmla="*/ 9 h 44"/>
                      <a:gd name="T24" fmla="*/ 9 w 44"/>
                      <a:gd name="T25" fmla="*/ 12 h 44"/>
                      <a:gd name="T26" fmla="*/ 5 w 44"/>
                      <a:gd name="T27" fmla="*/ 15 h 44"/>
                      <a:gd name="T28" fmla="*/ 2 w 44"/>
                      <a:gd name="T29" fmla="*/ 18 h 44"/>
                      <a:gd name="T30" fmla="*/ 1 w 44"/>
                      <a:gd name="T31" fmla="*/ 20 h 44"/>
                      <a:gd name="T32" fmla="*/ 0 w 44"/>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44">
                        <a:moveTo>
                          <a:pt x="0" y="43"/>
                        </a:moveTo>
                        <a:lnTo>
                          <a:pt x="2" y="44"/>
                        </a:lnTo>
                        <a:lnTo>
                          <a:pt x="6" y="43"/>
                        </a:lnTo>
                        <a:lnTo>
                          <a:pt x="13" y="39"/>
                        </a:lnTo>
                        <a:lnTo>
                          <a:pt x="21" y="35"/>
                        </a:lnTo>
                        <a:lnTo>
                          <a:pt x="28" y="28"/>
                        </a:lnTo>
                        <a:lnTo>
                          <a:pt x="36" y="20"/>
                        </a:lnTo>
                        <a:lnTo>
                          <a:pt x="41" y="10"/>
                        </a:lnTo>
                        <a:lnTo>
                          <a:pt x="44" y="0"/>
                        </a:lnTo>
                        <a:lnTo>
                          <a:pt x="40" y="6"/>
                        </a:lnTo>
                        <a:lnTo>
                          <a:pt x="33" y="12"/>
                        </a:lnTo>
                        <a:lnTo>
                          <a:pt x="26" y="17"/>
                        </a:lnTo>
                        <a:lnTo>
                          <a:pt x="18" y="23"/>
                        </a:lnTo>
                        <a:lnTo>
                          <a:pt x="10" y="30"/>
                        </a:lnTo>
                        <a:lnTo>
                          <a:pt x="4" y="35"/>
                        </a:lnTo>
                        <a:lnTo>
                          <a:pt x="1" y="39"/>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62" name="Freeform 174">
                    <a:extLst>
                      <a:ext uri="{FF2B5EF4-FFF2-40B4-BE49-F238E27FC236}">
                        <a16:creationId xmlns:a16="http://schemas.microsoft.com/office/drawing/2014/main" id="{E78C9567-B704-4173-A237-6AB435374001}"/>
                      </a:ext>
                    </a:extLst>
                  </p:cNvPr>
                  <p:cNvSpPr>
                    <a:spLocks/>
                  </p:cNvSpPr>
                  <p:nvPr/>
                </p:nvSpPr>
                <p:spPr bwMode="auto">
                  <a:xfrm>
                    <a:off x="110" y="595"/>
                    <a:ext cx="26" cy="28"/>
                  </a:xfrm>
                  <a:custGeom>
                    <a:avLst/>
                    <a:gdLst>
                      <a:gd name="T0" fmla="*/ 0 w 52"/>
                      <a:gd name="T1" fmla="*/ 27 h 55"/>
                      <a:gd name="T2" fmla="*/ 2 w 52"/>
                      <a:gd name="T3" fmla="*/ 28 h 55"/>
                      <a:gd name="T4" fmla="*/ 5 w 52"/>
                      <a:gd name="T5" fmla="*/ 27 h 55"/>
                      <a:gd name="T6" fmla="*/ 8 w 52"/>
                      <a:gd name="T7" fmla="*/ 24 h 55"/>
                      <a:gd name="T8" fmla="*/ 13 w 52"/>
                      <a:gd name="T9" fmla="*/ 21 h 55"/>
                      <a:gd name="T10" fmla="*/ 17 w 52"/>
                      <a:gd name="T11" fmla="*/ 16 h 55"/>
                      <a:gd name="T12" fmla="*/ 21 w 52"/>
                      <a:gd name="T13" fmla="*/ 11 h 55"/>
                      <a:gd name="T14" fmla="*/ 24 w 52"/>
                      <a:gd name="T15" fmla="*/ 6 h 55"/>
                      <a:gd name="T16" fmla="*/ 26 w 52"/>
                      <a:gd name="T17" fmla="*/ 0 h 55"/>
                      <a:gd name="T18" fmla="*/ 24 w 52"/>
                      <a:gd name="T19" fmla="*/ 3 h 55"/>
                      <a:gd name="T20" fmla="*/ 20 w 52"/>
                      <a:gd name="T21" fmla="*/ 5 h 55"/>
                      <a:gd name="T22" fmla="*/ 16 w 52"/>
                      <a:gd name="T23" fmla="*/ 9 h 55"/>
                      <a:gd name="T24" fmla="*/ 12 w 52"/>
                      <a:gd name="T25" fmla="*/ 13 h 55"/>
                      <a:gd name="T26" fmla="*/ 7 w 52"/>
                      <a:gd name="T27" fmla="*/ 18 h 55"/>
                      <a:gd name="T28" fmla="*/ 3 w 52"/>
                      <a:gd name="T29" fmla="*/ 22 h 55"/>
                      <a:gd name="T30" fmla="*/ 1 w 52"/>
                      <a:gd name="T31" fmla="*/ 25 h 55"/>
                      <a:gd name="T32" fmla="*/ 0 w 52"/>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5">
                        <a:moveTo>
                          <a:pt x="0" y="54"/>
                        </a:moveTo>
                        <a:lnTo>
                          <a:pt x="3" y="55"/>
                        </a:lnTo>
                        <a:lnTo>
                          <a:pt x="9" y="54"/>
                        </a:lnTo>
                        <a:lnTo>
                          <a:pt x="16" y="48"/>
                        </a:lnTo>
                        <a:lnTo>
                          <a:pt x="25" y="41"/>
                        </a:lnTo>
                        <a:lnTo>
                          <a:pt x="33" y="32"/>
                        </a:lnTo>
                        <a:lnTo>
                          <a:pt x="41" y="22"/>
                        </a:lnTo>
                        <a:lnTo>
                          <a:pt x="48" y="11"/>
                        </a:lnTo>
                        <a:lnTo>
                          <a:pt x="52" y="0"/>
                        </a:lnTo>
                        <a:lnTo>
                          <a:pt x="48" y="5"/>
                        </a:lnTo>
                        <a:lnTo>
                          <a:pt x="40" y="10"/>
                        </a:lnTo>
                        <a:lnTo>
                          <a:pt x="32" y="18"/>
                        </a:lnTo>
                        <a:lnTo>
                          <a:pt x="23" y="26"/>
                        </a:lnTo>
                        <a:lnTo>
                          <a:pt x="14" y="35"/>
                        </a:lnTo>
                        <a:lnTo>
                          <a:pt x="6" y="43"/>
                        </a:lnTo>
                        <a:lnTo>
                          <a:pt x="1" y="50"/>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63" name="Freeform 175">
                    <a:extLst>
                      <a:ext uri="{FF2B5EF4-FFF2-40B4-BE49-F238E27FC236}">
                        <a16:creationId xmlns:a16="http://schemas.microsoft.com/office/drawing/2014/main" id="{DB22B8D7-189F-4A8E-9C08-8DFF8AFB7B1B}"/>
                      </a:ext>
                    </a:extLst>
                  </p:cNvPr>
                  <p:cNvSpPr>
                    <a:spLocks/>
                  </p:cNvSpPr>
                  <p:nvPr/>
                </p:nvSpPr>
                <p:spPr bwMode="auto">
                  <a:xfrm>
                    <a:off x="105" y="582"/>
                    <a:ext cx="29" cy="24"/>
                  </a:xfrm>
                  <a:custGeom>
                    <a:avLst/>
                    <a:gdLst>
                      <a:gd name="T0" fmla="*/ 0 w 57"/>
                      <a:gd name="T1" fmla="*/ 23 h 49"/>
                      <a:gd name="T2" fmla="*/ 2 w 57"/>
                      <a:gd name="T3" fmla="*/ 24 h 49"/>
                      <a:gd name="T4" fmla="*/ 6 w 57"/>
                      <a:gd name="T5" fmla="*/ 24 h 49"/>
                      <a:gd name="T6" fmla="*/ 10 w 57"/>
                      <a:gd name="T7" fmla="*/ 21 h 49"/>
                      <a:gd name="T8" fmla="*/ 15 w 57"/>
                      <a:gd name="T9" fmla="*/ 18 h 49"/>
                      <a:gd name="T10" fmla="*/ 20 w 57"/>
                      <a:gd name="T11" fmla="*/ 14 h 49"/>
                      <a:gd name="T12" fmla="*/ 24 w 57"/>
                      <a:gd name="T13" fmla="*/ 10 h 49"/>
                      <a:gd name="T14" fmla="*/ 27 w 57"/>
                      <a:gd name="T15" fmla="*/ 5 h 49"/>
                      <a:gd name="T16" fmla="*/ 29 w 57"/>
                      <a:gd name="T17" fmla="*/ 0 h 49"/>
                      <a:gd name="T18" fmla="*/ 27 w 57"/>
                      <a:gd name="T19" fmla="*/ 1 h 49"/>
                      <a:gd name="T20" fmla="*/ 23 w 57"/>
                      <a:gd name="T21" fmla="*/ 4 h 49"/>
                      <a:gd name="T22" fmla="*/ 18 w 57"/>
                      <a:gd name="T23" fmla="*/ 7 h 49"/>
                      <a:gd name="T24" fmla="*/ 13 w 57"/>
                      <a:gd name="T25" fmla="*/ 11 h 49"/>
                      <a:gd name="T26" fmla="*/ 8 w 57"/>
                      <a:gd name="T27" fmla="*/ 14 h 49"/>
                      <a:gd name="T28" fmla="*/ 4 w 57"/>
                      <a:gd name="T29" fmla="*/ 18 h 49"/>
                      <a:gd name="T30" fmla="*/ 1 w 57"/>
                      <a:gd name="T31" fmla="*/ 21 h 49"/>
                      <a:gd name="T32" fmla="*/ 0 w 57"/>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49">
                        <a:moveTo>
                          <a:pt x="0" y="47"/>
                        </a:moveTo>
                        <a:lnTo>
                          <a:pt x="3" y="49"/>
                        </a:lnTo>
                        <a:lnTo>
                          <a:pt x="11" y="48"/>
                        </a:lnTo>
                        <a:lnTo>
                          <a:pt x="19" y="43"/>
                        </a:lnTo>
                        <a:lnTo>
                          <a:pt x="30" y="37"/>
                        </a:lnTo>
                        <a:lnTo>
                          <a:pt x="39" y="29"/>
                        </a:lnTo>
                        <a:lnTo>
                          <a:pt x="48" y="20"/>
                        </a:lnTo>
                        <a:lnTo>
                          <a:pt x="54" y="10"/>
                        </a:lnTo>
                        <a:lnTo>
                          <a:pt x="57" y="0"/>
                        </a:lnTo>
                        <a:lnTo>
                          <a:pt x="53" y="3"/>
                        </a:lnTo>
                        <a:lnTo>
                          <a:pt x="46" y="9"/>
                        </a:lnTo>
                        <a:lnTo>
                          <a:pt x="35" y="14"/>
                        </a:lnTo>
                        <a:lnTo>
                          <a:pt x="25" y="22"/>
                        </a:lnTo>
                        <a:lnTo>
                          <a:pt x="16" y="29"/>
                        </a:lnTo>
                        <a:lnTo>
                          <a:pt x="7" y="37"/>
                        </a:lnTo>
                        <a:lnTo>
                          <a:pt x="1" y="43"/>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64" name="Freeform 176">
                    <a:extLst>
                      <a:ext uri="{FF2B5EF4-FFF2-40B4-BE49-F238E27FC236}">
                        <a16:creationId xmlns:a16="http://schemas.microsoft.com/office/drawing/2014/main" id="{2F52596D-B90C-453E-A250-EE4C52238F83}"/>
                      </a:ext>
                    </a:extLst>
                  </p:cNvPr>
                  <p:cNvSpPr>
                    <a:spLocks/>
                  </p:cNvSpPr>
                  <p:nvPr/>
                </p:nvSpPr>
                <p:spPr bwMode="auto">
                  <a:xfrm>
                    <a:off x="104" y="557"/>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10" y="40"/>
                        </a:lnTo>
                        <a:lnTo>
                          <a:pt x="18" y="35"/>
                        </a:lnTo>
                        <a:lnTo>
                          <a:pt x="27" y="30"/>
                        </a:lnTo>
                        <a:lnTo>
                          <a:pt x="36" y="23"/>
                        </a:lnTo>
                        <a:lnTo>
                          <a:pt x="44" y="16"/>
                        </a:lnTo>
                        <a:lnTo>
                          <a:pt x="51" y="8"/>
                        </a:lnTo>
                        <a:lnTo>
                          <a:pt x="53" y="0"/>
                        </a:lnTo>
                        <a:lnTo>
                          <a:pt x="49" y="3"/>
                        </a:lnTo>
                        <a:lnTo>
                          <a:pt x="41" y="8"/>
                        </a:lnTo>
                        <a:lnTo>
                          <a:pt x="32" y="12"/>
                        </a:lnTo>
                        <a:lnTo>
                          <a:pt x="22" y="18"/>
                        </a:lnTo>
                        <a:lnTo>
                          <a:pt x="13" y="24"/>
                        </a:lnTo>
                        <a:lnTo>
                          <a:pt x="5" y="30"/>
                        </a:lnTo>
                        <a:lnTo>
                          <a:pt x="2"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65" name="Freeform 177">
                    <a:extLst>
                      <a:ext uri="{FF2B5EF4-FFF2-40B4-BE49-F238E27FC236}">
                        <a16:creationId xmlns:a16="http://schemas.microsoft.com/office/drawing/2014/main" id="{83D0882D-48FF-4ED9-821E-376E8F0DB849}"/>
                      </a:ext>
                    </a:extLst>
                  </p:cNvPr>
                  <p:cNvSpPr>
                    <a:spLocks/>
                  </p:cNvSpPr>
                  <p:nvPr/>
                </p:nvSpPr>
                <p:spPr bwMode="auto">
                  <a:xfrm>
                    <a:off x="103" y="546"/>
                    <a:ext cx="24" cy="15"/>
                  </a:xfrm>
                  <a:custGeom>
                    <a:avLst/>
                    <a:gdLst>
                      <a:gd name="T0" fmla="*/ 0 w 49"/>
                      <a:gd name="T1" fmla="*/ 13 h 30"/>
                      <a:gd name="T2" fmla="*/ 1 w 49"/>
                      <a:gd name="T3" fmla="*/ 15 h 30"/>
                      <a:gd name="T4" fmla="*/ 4 w 49"/>
                      <a:gd name="T5" fmla="*/ 15 h 30"/>
                      <a:gd name="T6" fmla="*/ 7 w 49"/>
                      <a:gd name="T7" fmla="*/ 15 h 30"/>
                      <a:gd name="T8" fmla="*/ 11 w 49"/>
                      <a:gd name="T9" fmla="*/ 13 h 30"/>
                      <a:gd name="T10" fmla="*/ 15 w 49"/>
                      <a:gd name="T11" fmla="*/ 11 h 30"/>
                      <a:gd name="T12" fmla="*/ 19 w 49"/>
                      <a:gd name="T13" fmla="*/ 8 h 30"/>
                      <a:gd name="T14" fmla="*/ 22 w 49"/>
                      <a:gd name="T15" fmla="*/ 5 h 30"/>
                      <a:gd name="T16" fmla="*/ 24 w 49"/>
                      <a:gd name="T17" fmla="*/ 0 h 30"/>
                      <a:gd name="T18" fmla="*/ 22 w 49"/>
                      <a:gd name="T19" fmla="*/ 1 h 30"/>
                      <a:gd name="T20" fmla="*/ 18 w 49"/>
                      <a:gd name="T21" fmla="*/ 3 h 30"/>
                      <a:gd name="T22" fmla="*/ 14 w 49"/>
                      <a:gd name="T23" fmla="*/ 5 h 30"/>
                      <a:gd name="T24" fmla="*/ 10 w 49"/>
                      <a:gd name="T25" fmla="*/ 7 h 30"/>
                      <a:gd name="T26" fmla="*/ 6 w 49"/>
                      <a:gd name="T27" fmla="*/ 8 h 30"/>
                      <a:gd name="T28" fmla="*/ 2 w 49"/>
                      <a:gd name="T29" fmla="*/ 10 h 30"/>
                      <a:gd name="T30" fmla="*/ 0 w 49"/>
                      <a:gd name="T31" fmla="*/ 12 h 30"/>
                      <a:gd name="T32" fmla="*/ 0 w 49"/>
                      <a:gd name="T33" fmla="*/ 1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0">
                        <a:moveTo>
                          <a:pt x="0" y="26"/>
                        </a:moveTo>
                        <a:lnTo>
                          <a:pt x="2" y="29"/>
                        </a:lnTo>
                        <a:lnTo>
                          <a:pt x="8" y="30"/>
                        </a:lnTo>
                        <a:lnTo>
                          <a:pt x="15" y="29"/>
                        </a:lnTo>
                        <a:lnTo>
                          <a:pt x="23" y="26"/>
                        </a:lnTo>
                        <a:lnTo>
                          <a:pt x="31" y="22"/>
                        </a:lnTo>
                        <a:lnTo>
                          <a:pt x="39" y="16"/>
                        </a:lnTo>
                        <a:lnTo>
                          <a:pt x="45" y="9"/>
                        </a:lnTo>
                        <a:lnTo>
                          <a:pt x="49" y="0"/>
                        </a:lnTo>
                        <a:lnTo>
                          <a:pt x="44" y="2"/>
                        </a:lnTo>
                        <a:lnTo>
                          <a:pt x="37" y="6"/>
                        </a:lnTo>
                        <a:lnTo>
                          <a:pt x="28" y="9"/>
                        </a:lnTo>
                        <a:lnTo>
                          <a:pt x="20" y="13"/>
                        </a:lnTo>
                        <a:lnTo>
                          <a:pt x="12" y="16"/>
                        </a:lnTo>
                        <a:lnTo>
                          <a:pt x="5" y="20"/>
                        </a:lnTo>
                        <a:lnTo>
                          <a:pt x="1" y="23"/>
                        </a:lnTo>
                        <a:lnTo>
                          <a:pt x="0" y="2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66" name="Freeform 178">
                    <a:extLst>
                      <a:ext uri="{FF2B5EF4-FFF2-40B4-BE49-F238E27FC236}">
                        <a16:creationId xmlns:a16="http://schemas.microsoft.com/office/drawing/2014/main" id="{3937A925-9E10-41C0-A076-8EC4CBACC010}"/>
                      </a:ext>
                    </a:extLst>
                  </p:cNvPr>
                  <p:cNvSpPr>
                    <a:spLocks/>
                  </p:cNvSpPr>
                  <p:nvPr/>
                </p:nvSpPr>
                <p:spPr bwMode="auto">
                  <a:xfrm>
                    <a:off x="100" y="523"/>
                    <a:ext cx="18" cy="12"/>
                  </a:xfrm>
                  <a:custGeom>
                    <a:avLst/>
                    <a:gdLst>
                      <a:gd name="T0" fmla="*/ 0 w 37"/>
                      <a:gd name="T1" fmla="*/ 11 h 23"/>
                      <a:gd name="T2" fmla="*/ 1 w 37"/>
                      <a:gd name="T3" fmla="*/ 12 h 23"/>
                      <a:gd name="T4" fmla="*/ 3 w 37"/>
                      <a:gd name="T5" fmla="*/ 12 h 23"/>
                      <a:gd name="T6" fmla="*/ 6 w 37"/>
                      <a:gd name="T7" fmla="*/ 11 h 23"/>
                      <a:gd name="T8" fmla="*/ 10 w 37"/>
                      <a:gd name="T9" fmla="*/ 9 h 23"/>
                      <a:gd name="T10" fmla="*/ 13 w 37"/>
                      <a:gd name="T11" fmla="*/ 7 h 23"/>
                      <a:gd name="T12" fmla="*/ 15 w 37"/>
                      <a:gd name="T13" fmla="*/ 5 h 23"/>
                      <a:gd name="T14" fmla="*/ 18 w 37"/>
                      <a:gd name="T15" fmla="*/ 2 h 23"/>
                      <a:gd name="T16" fmla="*/ 18 w 37"/>
                      <a:gd name="T17" fmla="*/ 0 h 23"/>
                      <a:gd name="T18" fmla="*/ 17 w 37"/>
                      <a:gd name="T19" fmla="*/ 1 h 23"/>
                      <a:gd name="T20" fmla="*/ 14 w 37"/>
                      <a:gd name="T21" fmla="*/ 2 h 23"/>
                      <a:gd name="T22" fmla="*/ 11 w 37"/>
                      <a:gd name="T23" fmla="*/ 4 h 23"/>
                      <a:gd name="T24" fmla="*/ 8 w 37"/>
                      <a:gd name="T25" fmla="*/ 5 h 23"/>
                      <a:gd name="T26" fmla="*/ 5 w 37"/>
                      <a:gd name="T27" fmla="*/ 6 h 23"/>
                      <a:gd name="T28" fmla="*/ 2 w 37"/>
                      <a:gd name="T29" fmla="*/ 8 h 23"/>
                      <a:gd name="T30" fmla="*/ 0 w 37"/>
                      <a:gd name="T31" fmla="*/ 9 h 23"/>
                      <a:gd name="T32" fmla="*/ 0 w 37"/>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3">
                        <a:moveTo>
                          <a:pt x="0" y="21"/>
                        </a:moveTo>
                        <a:lnTo>
                          <a:pt x="3" y="23"/>
                        </a:lnTo>
                        <a:lnTo>
                          <a:pt x="7" y="23"/>
                        </a:lnTo>
                        <a:lnTo>
                          <a:pt x="13" y="21"/>
                        </a:lnTo>
                        <a:lnTo>
                          <a:pt x="20" y="18"/>
                        </a:lnTo>
                        <a:lnTo>
                          <a:pt x="27" y="14"/>
                        </a:lnTo>
                        <a:lnTo>
                          <a:pt x="31" y="9"/>
                        </a:lnTo>
                        <a:lnTo>
                          <a:pt x="36" y="4"/>
                        </a:lnTo>
                        <a:lnTo>
                          <a:pt x="37" y="0"/>
                        </a:lnTo>
                        <a:lnTo>
                          <a:pt x="34" y="2"/>
                        </a:lnTo>
                        <a:lnTo>
                          <a:pt x="28" y="4"/>
                        </a:lnTo>
                        <a:lnTo>
                          <a:pt x="22" y="7"/>
                        </a:lnTo>
                        <a:lnTo>
                          <a:pt x="16" y="9"/>
                        </a:lnTo>
                        <a:lnTo>
                          <a:pt x="11" y="11"/>
                        </a:lnTo>
                        <a:lnTo>
                          <a:pt x="5" y="15"/>
                        </a:lnTo>
                        <a:lnTo>
                          <a:pt x="1" y="17"/>
                        </a:lnTo>
                        <a:lnTo>
                          <a:pt x="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67" name="Freeform 179">
                    <a:extLst>
                      <a:ext uri="{FF2B5EF4-FFF2-40B4-BE49-F238E27FC236}">
                        <a16:creationId xmlns:a16="http://schemas.microsoft.com/office/drawing/2014/main" id="{AA8ADB3B-1C2D-41A6-A9B1-80A6138D994C}"/>
                      </a:ext>
                    </a:extLst>
                  </p:cNvPr>
                  <p:cNvSpPr>
                    <a:spLocks/>
                  </p:cNvSpPr>
                  <p:nvPr/>
                </p:nvSpPr>
                <p:spPr bwMode="auto">
                  <a:xfrm>
                    <a:off x="101" y="513"/>
                    <a:ext cx="12" cy="9"/>
                  </a:xfrm>
                  <a:custGeom>
                    <a:avLst/>
                    <a:gdLst>
                      <a:gd name="T0" fmla="*/ 1 w 24"/>
                      <a:gd name="T1" fmla="*/ 8 h 17"/>
                      <a:gd name="T2" fmla="*/ 4 w 24"/>
                      <a:gd name="T3" fmla="*/ 9 h 17"/>
                      <a:gd name="T4" fmla="*/ 9 w 24"/>
                      <a:gd name="T5" fmla="*/ 8 h 17"/>
                      <a:gd name="T6" fmla="*/ 12 w 24"/>
                      <a:gd name="T7" fmla="*/ 4 h 17"/>
                      <a:gd name="T8" fmla="*/ 12 w 24"/>
                      <a:gd name="T9" fmla="*/ 0 h 17"/>
                      <a:gd name="T10" fmla="*/ 9 w 24"/>
                      <a:gd name="T11" fmla="*/ 4 h 17"/>
                      <a:gd name="T12" fmla="*/ 5 w 24"/>
                      <a:gd name="T13" fmla="*/ 5 h 17"/>
                      <a:gd name="T14" fmla="*/ 0 w 24"/>
                      <a:gd name="T15" fmla="*/ 6 h 17"/>
                      <a:gd name="T16" fmla="*/ 1 w 24"/>
                      <a:gd name="T17" fmla="*/ 8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17">
                        <a:moveTo>
                          <a:pt x="1" y="16"/>
                        </a:moveTo>
                        <a:lnTo>
                          <a:pt x="8" y="17"/>
                        </a:lnTo>
                        <a:lnTo>
                          <a:pt x="17" y="15"/>
                        </a:lnTo>
                        <a:lnTo>
                          <a:pt x="24" y="8"/>
                        </a:lnTo>
                        <a:lnTo>
                          <a:pt x="23" y="0"/>
                        </a:lnTo>
                        <a:lnTo>
                          <a:pt x="18" y="7"/>
                        </a:lnTo>
                        <a:lnTo>
                          <a:pt x="9" y="9"/>
                        </a:lnTo>
                        <a:lnTo>
                          <a:pt x="0" y="12"/>
                        </a:lnTo>
                        <a:lnTo>
                          <a:pt x="1"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68" name="Freeform 180">
                    <a:extLst>
                      <a:ext uri="{FF2B5EF4-FFF2-40B4-BE49-F238E27FC236}">
                        <a16:creationId xmlns:a16="http://schemas.microsoft.com/office/drawing/2014/main" id="{963FA163-7570-4054-9379-1964CA0AF5B8}"/>
                      </a:ext>
                    </a:extLst>
                  </p:cNvPr>
                  <p:cNvSpPr>
                    <a:spLocks/>
                  </p:cNvSpPr>
                  <p:nvPr/>
                </p:nvSpPr>
                <p:spPr bwMode="auto">
                  <a:xfrm>
                    <a:off x="111" y="608"/>
                    <a:ext cx="24" cy="25"/>
                  </a:xfrm>
                  <a:custGeom>
                    <a:avLst/>
                    <a:gdLst>
                      <a:gd name="T0" fmla="*/ 0 w 49"/>
                      <a:gd name="T1" fmla="*/ 24 h 50"/>
                      <a:gd name="T2" fmla="*/ 2 w 49"/>
                      <a:gd name="T3" fmla="*/ 25 h 50"/>
                      <a:gd name="T4" fmla="*/ 4 w 49"/>
                      <a:gd name="T5" fmla="*/ 24 h 50"/>
                      <a:gd name="T6" fmla="*/ 8 w 49"/>
                      <a:gd name="T7" fmla="*/ 22 h 50"/>
                      <a:gd name="T8" fmla="*/ 12 w 49"/>
                      <a:gd name="T9" fmla="*/ 19 h 50"/>
                      <a:gd name="T10" fmla="*/ 16 w 49"/>
                      <a:gd name="T11" fmla="*/ 15 h 50"/>
                      <a:gd name="T12" fmla="*/ 19 w 49"/>
                      <a:gd name="T13" fmla="*/ 11 h 50"/>
                      <a:gd name="T14" fmla="*/ 22 w 49"/>
                      <a:gd name="T15" fmla="*/ 6 h 50"/>
                      <a:gd name="T16" fmla="*/ 24 w 49"/>
                      <a:gd name="T17" fmla="*/ 0 h 50"/>
                      <a:gd name="T18" fmla="*/ 22 w 49"/>
                      <a:gd name="T19" fmla="*/ 2 h 50"/>
                      <a:gd name="T20" fmla="*/ 19 w 49"/>
                      <a:gd name="T21" fmla="*/ 5 h 50"/>
                      <a:gd name="T22" fmla="*/ 15 w 49"/>
                      <a:gd name="T23" fmla="*/ 8 h 50"/>
                      <a:gd name="T24" fmla="*/ 10 w 49"/>
                      <a:gd name="T25" fmla="*/ 12 h 50"/>
                      <a:gd name="T26" fmla="*/ 6 w 49"/>
                      <a:gd name="T27" fmla="*/ 15 h 50"/>
                      <a:gd name="T28" fmla="*/ 3 w 49"/>
                      <a:gd name="T29" fmla="*/ 19 h 50"/>
                      <a:gd name="T30" fmla="*/ 0 w 49"/>
                      <a:gd name="T31" fmla="*/ 22 h 50"/>
                      <a:gd name="T32" fmla="*/ 0 w 49"/>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0">
                        <a:moveTo>
                          <a:pt x="0" y="48"/>
                        </a:moveTo>
                        <a:lnTo>
                          <a:pt x="4" y="50"/>
                        </a:lnTo>
                        <a:lnTo>
                          <a:pt x="9" y="48"/>
                        </a:lnTo>
                        <a:lnTo>
                          <a:pt x="16" y="44"/>
                        </a:lnTo>
                        <a:lnTo>
                          <a:pt x="24" y="38"/>
                        </a:lnTo>
                        <a:lnTo>
                          <a:pt x="33" y="30"/>
                        </a:lnTo>
                        <a:lnTo>
                          <a:pt x="39" y="21"/>
                        </a:lnTo>
                        <a:lnTo>
                          <a:pt x="45" y="11"/>
                        </a:lnTo>
                        <a:lnTo>
                          <a:pt x="49" y="0"/>
                        </a:lnTo>
                        <a:lnTo>
                          <a:pt x="45" y="4"/>
                        </a:lnTo>
                        <a:lnTo>
                          <a:pt x="38" y="10"/>
                        </a:lnTo>
                        <a:lnTo>
                          <a:pt x="30" y="16"/>
                        </a:lnTo>
                        <a:lnTo>
                          <a:pt x="21" y="23"/>
                        </a:lnTo>
                        <a:lnTo>
                          <a:pt x="13" y="30"/>
                        </a:lnTo>
                        <a:lnTo>
                          <a:pt x="6" y="37"/>
                        </a:lnTo>
                        <a:lnTo>
                          <a:pt x="1" y="43"/>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69" name="Freeform 181">
                    <a:extLst>
                      <a:ext uri="{FF2B5EF4-FFF2-40B4-BE49-F238E27FC236}">
                        <a16:creationId xmlns:a16="http://schemas.microsoft.com/office/drawing/2014/main" id="{05DE39EC-0E7B-49BE-BE11-B5FF32FAF76D}"/>
                      </a:ext>
                    </a:extLst>
                  </p:cNvPr>
                  <p:cNvSpPr>
                    <a:spLocks/>
                  </p:cNvSpPr>
                  <p:nvPr/>
                </p:nvSpPr>
                <p:spPr bwMode="auto">
                  <a:xfrm>
                    <a:off x="116" y="635"/>
                    <a:ext cx="19" cy="19"/>
                  </a:xfrm>
                  <a:custGeom>
                    <a:avLst/>
                    <a:gdLst>
                      <a:gd name="T0" fmla="*/ 0 w 38"/>
                      <a:gd name="T1" fmla="*/ 18 h 38"/>
                      <a:gd name="T2" fmla="*/ 2 w 38"/>
                      <a:gd name="T3" fmla="*/ 19 h 38"/>
                      <a:gd name="T4" fmla="*/ 3 w 38"/>
                      <a:gd name="T5" fmla="*/ 19 h 38"/>
                      <a:gd name="T6" fmla="*/ 6 w 38"/>
                      <a:gd name="T7" fmla="*/ 18 h 38"/>
                      <a:gd name="T8" fmla="*/ 10 w 38"/>
                      <a:gd name="T9" fmla="*/ 16 h 38"/>
                      <a:gd name="T10" fmla="*/ 13 w 38"/>
                      <a:gd name="T11" fmla="*/ 13 h 38"/>
                      <a:gd name="T12" fmla="*/ 15 w 38"/>
                      <a:gd name="T13" fmla="*/ 9 h 38"/>
                      <a:gd name="T14" fmla="*/ 18 w 38"/>
                      <a:gd name="T15" fmla="*/ 5 h 38"/>
                      <a:gd name="T16" fmla="*/ 19 w 38"/>
                      <a:gd name="T17" fmla="*/ 0 h 38"/>
                      <a:gd name="T18" fmla="*/ 17 w 38"/>
                      <a:gd name="T19" fmla="*/ 2 h 38"/>
                      <a:gd name="T20" fmla="*/ 14 w 38"/>
                      <a:gd name="T21" fmla="*/ 5 h 38"/>
                      <a:gd name="T22" fmla="*/ 11 w 38"/>
                      <a:gd name="T23" fmla="*/ 7 h 38"/>
                      <a:gd name="T24" fmla="*/ 7 w 38"/>
                      <a:gd name="T25" fmla="*/ 10 h 38"/>
                      <a:gd name="T26" fmla="*/ 5 w 38"/>
                      <a:gd name="T27" fmla="*/ 13 h 38"/>
                      <a:gd name="T28" fmla="*/ 2 w 38"/>
                      <a:gd name="T29" fmla="*/ 15 h 38"/>
                      <a:gd name="T30" fmla="*/ 0 w 38"/>
                      <a:gd name="T31" fmla="*/ 17 h 38"/>
                      <a:gd name="T32" fmla="*/ 0 w 38"/>
                      <a:gd name="T33" fmla="*/ 18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38">
                        <a:moveTo>
                          <a:pt x="0" y="36"/>
                        </a:moveTo>
                        <a:lnTo>
                          <a:pt x="3" y="38"/>
                        </a:lnTo>
                        <a:lnTo>
                          <a:pt x="6" y="38"/>
                        </a:lnTo>
                        <a:lnTo>
                          <a:pt x="12" y="35"/>
                        </a:lnTo>
                        <a:lnTo>
                          <a:pt x="19" y="32"/>
                        </a:lnTo>
                        <a:lnTo>
                          <a:pt x="25" y="26"/>
                        </a:lnTo>
                        <a:lnTo>
                          <a:pt x="30" y="18"/>
                        </a:lnTo>
                        <a:lnTo>
                          <a:pt x="36" y="10"/>
                        </a:lnTo>
                        <a:lnTo>
                          <a:pt x="38" y="0"/>
                        </a:lnTo>
                        <a:lnTo>
                          <a:pt x="34" y="4"/>
                        </a:lnTo>
                        <a:lnTo>
                          <a:pt x="28" y="10"/>
                        </a:lnTo>
                        <a:lnTo>
                          <a:pt x="21" y="14"/>
                        </a:lnTo>
                        <a:lnTo>
                          <a:pt x="14" y="20"/>
                        </a:lnTo>
                        <a:lnTo>
                          <a:pt x="9" y="25"/>
                        </a:lnTo>
                        <a:lnTo>
                          <a:pt x="4" y="29"/>
                        </a:lnTo>
                        <a:lnTo>
                          <a:pt x="0" y="3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0" name="Freeform 182">
                    <a:extLst>
                      <a:ext uri="{FF2B5EF4-FFF2-40B4-BE49-F238E27FC236}">
                        <a16:creationId xmlns:a16="http://schemas.microsoft.com/office/drawing/2014/main" id="{24422EE0-C09B-4E3C-BEB4-8C5E9D70384B}"/>
                      </a:ext>
                    </a:extLst>
                  </p:cNvPr>
                  <p:cNvSpPr>
                    <a:spLocks/>
                  </p:cNvSpPr>
                  <p:nvPr/>
                </p:nvSpPr>
                <p:spPr bwMode="auto">
                  <a:xfrm>
                    <a:off x="107" y="568"/>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9" y="39"/>
                        </a:lnTo>
                        <a:lnTo>
                          <a:pt x="17" y="35"/>
                        </a:lnTo>
                        <a:lnTo>
                          <a:pt x="27" y="30"/>
                        </a:lnTo>
                        <a:lnTo>
                          <a:pt x="36" y="23"/>
                        </a:lnTo>
                        <a:lnTo>
                          <a:pt x="44" y="15"/>
                        </a:lnTo>
                        <a:lnTo>
                          <a:pt x="51" y="7"/>
                        </a:lnTo>
                        <a:lnTo>
                          <a:pt x="53" y="0"/>
                        </a:lnTo>
                        <a:lnTo>
                          <a:pt x="49" y="3"/>
                        </a:lnTo>
                        <a:lnTo>
                          <a:pt x="41" y="7"/>
                        </a:lnTo>
                        <a:lnTo>
                          <a:pt x="31" y="12"/>
                        </a:lnTo>
                        <a:lnTo>
                          <a:pt x="22" y="18"/>
                        </a:lnTo>
                        <a:lnTo>
                          <a:pt x="13" y="24"/>
                        </a:lnTo>
                        <a:lnTo>
                          <a:pt x="5" y="30"/>
                        </a:lnTo>
                        <a:lnTo>
                          <a:pt x="1"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1" name="Freeform 183">
                    <a:extLst>
                      <a:ext uri="{FF2B5EF4-FFF2-40B4-BE49-F238E27FC236}">
                        <a16:creationId xmlns:a16="http://schemas.microsoft.com/office/drawing/2014/main" id="{FA0CE561-09DE-4BCB-8E36-C0640D4F1493}"/>
                      </a:ext>
                    </a:extLst>
                  </p:cNvPr>
                  <p:cNvSpPr>
                    <a:spLocks/>
                  </p:cNvSpPr>
                  <p:nvPr/>
                </p:nvSpPr>
                <p:spPr bwMode="auto">
                  <a:xfrm>
                    <a:off x="101" y="534"/>
                    <a:ext cx="22" cy="16"/>
                  </a:xfrm>
                  <a:custGeom>
                    <a:avLst/>
                    <a:gdLst>
                      <a:gd name="T0" fmla="*/ 0 w 43"/>
                      <a:gd name="T1" fmla="*/ 15 h 31"/>
                      <a:gd name="T2" fmla="*/ 2 w 43"/>
                      <a:gd name="T3" fmla="*/ 16 h 31"/>
                      <a:gd name="T4" fmla="*/ 4 w 43"/>
                      <a:gd name="T5" fmla="*/ 15 h 31"/>
                      <a:gd name="T6" fmla="*/ 8 w 43"/>
                      <a:gd name="T7" fmla="*/ 13 h 31"/>
                      <a:gd name="T8" fmla="*/ 12 w 43"/>
                      <a:gd name="T9" fmla="*/ 11 h 31"/>
                      <a:gd name="T10" fmla="*/ 16 w 43"/>
                      <a:gd name="T11" fmla="*/ 8 h 31"/>
                      <a:gd name="T12" fmla="*/ 19 w 43"/>
                      <a:gd name="T13" fmla="*/ 5 h 31"/>
                      <a:gd name="T14" fmla="*/ 21 w 43"/>
                      <a:gd name="T15" fmla="*/ 2 h 31"/>
                      <a:gd name="T16" fmla="*/ 22 w 43"/>
                      <a:gd name="T17" fmla="*/ 0 h 31"/>
                      <a:gd name="T18" fmla="*/ 20 w 43"/>
                      <a:gd name="T19" fmla="*/ 1 h 31"/>
                      <a:gd name="T20" fmla="*/ 17 w 43"/>
                      <a:gd name="T21" fmla="*/ 3 h 31"/>
                      <a:gd name="T22" fmla="*/ 14 w 43"/>
                      <a:gd name="T23" fmla="*/ 5 h 31"/>
                      <a:gd name="T24" fmla="*/ 10 w 43"/>
                      <a:gd name="T25" fmla="*/ 6 h 31"/>
                      <a:gd name="T26" fmla="*/ 6 w 43"/>
                      <a:gd name="T27" fmla="*/ 9 h 31"/>
                      <a:gd name="T28" fmla="*/ 4 w 43"/>
                      <a:gd name="T29" fmla="*/ 11 h 31"/>
                      <a:gd name="T30" fmla="*/ 1 w 43"/>
                      <a:gd name="T31" fmla="*/ 13 h 31"/>
                      <a:gd name="T32" fmla="*/ 0 w 43"/>
                      <a:gd name="T33" fmla="*/ 15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31">
                        <a:moveTo>
                          <a:pt x="0" y="29"/>
                        </a:moveTo>
                        <a:lnTo>
                          <a:pt x="3" y="31"/>
                        </a:lnTo>
                        <a:lnTo>
                          <a:pt x="8" y="30"/>
                        </a:lnTo>
                        <a:lnTo>
                          <a:pt x="16" y="26"/>
                        </a:lnTo>
                        <a:lnTo>
                          <a:pt x="24" y="22"/>
                        </a:lnTo>
                        <a:lnTo>
                          <a:pt x="31" y="16"/>
                        </a:lnTo>
                        <a:lnTo>
                          <a:pt x="38" y="10"/>
                        </a:lnTo>
                        <a:lnTo>
                          <a:pt x="42" y="4"/>
                        </a:lnTo>
                        <a:lnTo>
                          <a:pt x="43" y="0"/>
                        </a:lnTo>
                        <a:lnTo>
                          <a:pt x="40" y="2"/>
                        </a:lnTo>
                        <a:lnTo>
                          <a:pt x="34" y="6"/>
                        </a:lnTo>
                        <a:lnTo>
                          <a:pt x="27" y="9"/>
                        </a:lnTo>
                        <a:lnTo>
                          <a:pt x="19" y="12"/>
                        </a:lnTo>
                        <a:lnTo>
                          <a:pt x="12" y="17"/>
                        </a:lnTo>
                        <a:lnTo>
                          <a:pt x="7" y="22"/>
                        </a:lnTo>
                        <a:lnTo>
                          <a:pt x="2" y="25"/>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2" name="Freeform 184">
                    <a:extLst>
                      <a:ext uri="{FF2B5EF4-FFF2-40B4-BE49-F238E27FC236}">
                        <a16:creationId xmlns:a16="http://schemas.microsoft.com/office/drawing/2014/main" id="{B761C06F-E1F5-4229-A4C2-D7FB0D3F6EB9}"/>
                      </a:ext>
                    </a:extLst>
                  </p:cNvPr>
                  <p:cNvSpPr>
                    <a:spLocks/>
                  </p:cNvSpPr>
                  <p:nvPr/>
                </p:nvSpPr>
                <p:spPr bwMode="auto">
                  <a:xfrm>
                    <a:off x="131" y="645"/>
                    <a:ext cx="4" cy="23"/>
                  </a:xfrm>
                  <a:custGeom>
                    <a:avLst/>
                    <a:gdLst>
                      <a:gd name="T0" fmla="*/ 2 w 6"/>
                      <a:gd name="T1" fmla="*/ 0 h 45"/>
                      <a:gd name="T2" fmla="*/ 3 w 6"/>
                      <a:gd name="T3" fmla="*/ 5 h 45"/>
                      <a:gd name="T4" fmla="*/ 3 w 6"/>
                      <a:gd name="T5" fmla="*/ 13 h 45"/>
                      <a:gd name="T6" fmla="*/ 4 w 6"/>
                      <a:gd name="T7" fmla="*/ 20 h 45"/>
                      <a:gd name="T8" fmla="*/ 2 w 6"/>
                      <a:gd name="T9" fmla="*/ 23 h 45"/>
                      <a:gd name="T10" fmla="*/ 0 w 6"/>
                      <a:gd name="T11" fmla="*/ 20 h 45"/>
                      <a:gd name="T12" fmla="*/ 0 w 6"/>
                      <a:gd name="T13" fmla="*/ 13 h 45"/>
                      <a:gd name="T14" fmla="*/ 1 w 6"/>
                      <a:gd name="T15" fmla="*/ 5 h 45"/>
                      <a:gd name="T16" fmla="*/ 2 w 6"/>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45">
                        <a:moveTo>
                          <a:pt x="3" y="0"/>
                        </a:moveTo>
                        <a:lnTo>
                          <a:pt x="4" y="9"/>
                        </a:lnTo>
                        <a:lnTo>
                          <a:pt x="5" y="25"/>
                        </a:lnTo>
                        <a:lnTo>
                          <a:pt x="6" y="39"/>
                        </a:lnTo>
                        <a:lnTo>
                          <a:pt x="3" y="45"/>
                        </a:lnTo>
                        <a:lnTo>
                          <a:pt x="0" y="39"/>
                        </a:lnTo>
                        <a:lnTo>
                          <a:pt x="0" y="25"/>
                        </a:lnTo>
                        <a:lnTo>
                          <a:pt x="2"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3" name="Freeform 185">
                    <a:extLst>
                      <a:ext uri="{FF2B5EF4-FFF2-40B4-BE49-F238E27FC236}">
                        <a16:creationId xmlns:a16="http://schemas.microsoft.com/office/drawing/2014/main" id="{A56046D1-4D26-4234-9956-13C8578FF71F}"/>
                      </a:ext>
                    </a:extLst>
                  </p:cNvPr>
                  <p:cNvSpPr>
                    <a:spLocks/>
                  </p:cNvSpPr>
                  <p:nvPr/>
                </p:nvSpPr>
                <p:spPr bwMode="auto">
                  <a:xfrm>
                    <a:off x="135" y="619"/>
                    <a:ext cx="25" cy="32"/>
                  </a:xfrm>
                  <a:custGeom>
                    <a:avLst/>
                    <a:gdLst>
                      <a:gd name="T0" fmla="*/ 0 w 49"/>
                      <a:gd name="T1" fmla="*/ 0 h 64"/>
                      <a:gd name="T2" fmla="*/ 2 w 49"/>
                      <a:gd name="T3" fmla="*/ 4 h 64"/>
                      <a:gd name="T4" fmla="*/ 5 w 49"/>
                      <a:gd name="T5" fmla="*/ 9 h 64"/>
                      <a:gd name="T6" fmla="*/ 8 w 49"/>
                      <a:gd name="T7" fmla="*/ 15 h 64"/>
                      <a:gd name="T8" fmla="*/ 12 w 49"/>
                      <a:gd name="T9" fmla="*/ 21 h 64"/>
                      <a:gd name="T10" fmla="*/ 16 w 49"/>
                      <a:gd name="T11" fmla="*/ 26 h 64"/>
                      <a:gd name="T12" fmla="*/ 20 w 49"/>
                      <a:gd name="T13" fmla="*/ 30 h 64"/>
                      <a:gd name="T14" fmla="*/ 23 w 49"/>
                      <a:gd name="T15" fmla="*/ 32 h 64"/>
                      <a:gd name="T16" fmla="*/ 25 w 49"/>
                      <a:gd name="T17" fmla="*/ 31 h 64"/>
                      <a:gd name="T18" fmla="*/ 25 w 49"/>
                      <a:gd name="T19" fmla="*/ 29 h 64"/>
                      <a:gd name="T20" fmla="*/ 23 w 49"/>
                      <a:gd name="T21" fmla="*/ 25 h 64"/>
                      <a:gd name="T22" fmla="*/ 20 w 49"/>
                      <a:gd name="T23" fmla="*/ 21 h 64"/>
                      <a:gd name="T24" fmla="*/ 15 w 49"/>
                      <a:gd name="T25" fmla="*/ 17 h 64"/>
                      <a:gd name="T26" fmla="*/ 10 w 49"/>
                      <a:gd name="T27" fmla="*/ 12 h 64"/>
                      <a:gd name="T28" fmla="*/ 6 w 49"/>
                      <a:gd name="T29" fmla="*/ 7 h 64"/>
                      <a:gd name="T30" fmla="*/ 2 w 49"/>
                      <a:gd name="T31" fmla="*/ 3 h 64"/>
                      <a:gd name="T32" fmla="*/ 0 w 49"/>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4">
                        <a:moveTo>
                          <a:pt x="0" y="0"/>
                        </a:moveTo>
                        <a:lnTo>
                          <a:pt x="3" y="7"/>
                        </a:lnTo>
                        <a:lnTo>
                          <a:pt x="9" y="18"/>
                        </a:lnTo>
                        <a:lnTo>
                          <a:pt x="16" y="29"/>
                        </a:lnTo>
                        <a:lnTo>
                          <a:pt x="24" y="41"/>
                        </a:lnTo>
                        <a:lnTo>
                          <a:pt x="32" y="51"/>
                        </a:lnTo>
                        <a:lnTo>
                          <a:pt x="39" y="59"/>
                        </a:lnTo>
                        <a:lnTo>
                          <a:pt x="46" y="64"/>
                        </a:lnTo>
                        <a:lnTo>
                          <a:pt x="49" y="62"/>
                        </a:lnTo>
                        <a:lnTo>
                          <a:pt x="49" y="58"/>
                        </a:lnTo>
                        <a:lnTo>
                          <a:pt x="46" y="50"/>
                        </a:lnTo>
                        <a:lnTo>
                          <a:pt x="39" y="42"/>
                        </a:lnTo>
                        <a:lnTo>
                          <a:pt x="30" y="33"/>
                        </a:lnTo>
                        <a:lnTo>
                          <a:pt x="20" y="23"/>
                        </a:lnTo>
                        <a:lnTo>
                          <a:pt x="11" y="14"/>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4" name="Freeform 186">
                    <a:extLst>
                      <a:ext uri="{FF2B5EF4-FFF2-40B4-BE49-F238E27FC236}">
                        <a16:creationId xmlns:a16="http://schemas.microsoft.com/office/drawing/2014/main" id="{050BD9FD-2C9B-4246-9E93-BB45CE3EF539}"/>
                      </a:ext>
                    </a:extLst>
                  </p:cNvPr>
                  <p:cNvSpPr>
                    <a:spLocks/>
                  </p:cNvSpPr>
                  <p:nvPr/>
                </p:nvSpPr>
                <p:spPr bwMode="auto">
                  <a:xfrm>
                    <a:off x="135" y="608"/>
                    <a:ext cx="26" cy="29"/>
                  </a:xfrm>
                  <a:custGeom>
                    <a:avLst/>
                    <a:gdLst>
                      <a:gd name="T0" fmla="*/ 0 w 53"/>
                      <a:gd name="T1" fmla="*/ 0 h 58"/>
                      <a:gd name="T2" fmla="*/ 2 w 53"/>
                      <a:gd name="T3" fmla="*/ 4 h 58"/>
                      <a:gd name="T4" fmla="*/ 6 w 53"/>
                      <a:gd name="T5" fmla="*/ 9 h 58"/>
                      <a:gd name="T6" fmla="*/ 10 w 53"/>
                      <a:gd name="T7" fmla="*/ 14 h 58"/>
                      <a:gd name="T8" fmla="*/ 14 w 53"/>
                      <a:gd name="T9" fmla="*/ 19 h 58"/>
                      <a:gd name="T10" fmla="*/ 18 w 53"/>
                      <a:gd name="T11" fmla="*/ 24 h 58"/>
                      <a:gd name="T12" fmla="*/ 22 w 53"/>
                      <a:gd name="T13" fmla="*/ 28 h 58"/>
                      <a:gd name="T14" fmla="*/ 25 w 53"/>
                      <a:gd name="T15" fmla="*/ 29 h 58"/>
                      <a:gd name="T16" fmla="*/ 26 w 53"/>
                      <a:gd name="T17" fmla="*/ 29 h 58"/>
                      <a:gd name="T18" fmla="*/ 26 w 53"/>
                      <a:gd name="T19" fmla="*/ 26 h 58"/>
                      <a:gd name="T20" fmla="*/ 23 w 53"/>
                      <a:gd name="T21" fmla="*/ 22 h 58"/>
                      <a:gd name="T22" fmla="*/ 19 w 53"/>
                      <a:gd name="T23" fmla="*/ 18 h 58"/>
                      <a:gd name="T24" fmla="*/ 14 w 53"/>
                      <a:gd name="T25" fmla="*/ 14 h 58"/>
                      <a:gd name="T26" fmla="*/ 10 w 53"/>
                      <a:gd name="T27" fmla="*/ 10 h 58"/>
                      <a:gd name="T28" fmla="*/ 5 w 53"/>
                      <a:gd name="T29" fmla="*/ 6 h 58"/>
                      <a:gd name="T30" fmla="*/ 2 w 53"/>
                      <a:gd name="T31" fmla="*/ 3 h 58"/>
                      <a:gd name="T32" fmla="*/ 0 w 53"/>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8">
                        <a:moveTo>
                          <a:pt x="0" y="0"/>
                        </a:moveTo>
                        <a:lnTo>
                          <a:pt x="5" y="7"/>
                        </a:lnTo>
                        <a:lnTo>
                          <a:pt x="12" y="18"/>
                        </a:lnTo>
                        <a:lnTo>
                          <a:pt x="20" y="28"/>
                        </a:lnTo>
                        <a:lnTo>
                          <a:pt x="29" y="38"/>
                        </a:lnTo>
                        <a:lnTo>
                          <a:pt x="37" y="48"/>
                        </a:lnTo>
                        <a:lnTo>
                          <a:pt x="45" y="55"/>
                        </a:lnTo>
                        <a:lnTo>
                          <a:pt x="51" y="58"/>
                        </a:lnTo>
                        <a:lnTo>
                          <a:pt x="53" y="57"/>
                        </a:lnTo>
                        <a:lnTo>
                          <a:pt x="52" y="51"/>
                        </a:lnTo>
                        <a:lnTo>
                          <a:pt x="47" y="44"/>
                        </a:lnTo>
                        <a:lnTo>
                          <a:pt x="38" y="36"/>
                        </a:lnTo>
                        <a:lnTo>
                          <a:pt x="29" y="27"/>
                        </a:lnTo>
                        <a:lnTo>
                          <a:pt x="20" y="19"/>
                        </a:lnTo>
                        <a:lnTo>
                          <a:pt x="11" y="11"/>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5" name="Freeform 187">
                    <a:extLst>
                      <a:ext uri="{FF2B5EF4-FFF2-40B4-BE49-F238E27FC236}">
                        <a16:creationId xmlns:a16="http://schemas.microsoft.com/office/drawing/2014/main" id="{73F29476-5A10-43ED-91F0-CC75729290D3}"/>
                      </a:ext>
                    </a:extLst>
                  </p:cNvPr>
                  <p:cNvSpPr>
                    <a:spLocks/>
                  </p:cNvSpPr>
                  <p:nvPr/>
                </p:nvSpPr>
                <p:spPr bwMode="auto">
                  <a:xfrm>
                    <a:off x="135" y="595"/>
                    <a:ext cx="27" cy="26"/>
                  </a:xfrm>
                  <a:custGeom>
                    <a:avLst/>
                    <a:gdLst>
                      <a:gd name="T0" fmla="*/ 0 w 56"/>
                      <a:gd name="T1" fmla="*/ 0 h 51"/>
                      <a:gd name="T2" fmla="*/ 3 w 56"/>
                      <a:gd name="T3" fmla="*/ 4 h 51"/>
                      <a:gd name="T4" fmla="*/ 6 w 56"/>
                      <a:gd name="T5" fmla="*/ 9 h 51"/>
                      <a:gd name="T6" fmla="*/ 11 w 56"/>
                      <a:gd name="T7" fmla="*/ 13 h 51"/>
                      <a:gd name="T8" fmla="*/ 15 w 56"/>
                      <a:gd name="T9" fmla="*/ 18 h 51"/>
                      <a:gd name="T10" fmla="*/ 19 w 56"/>
                      <a:gd name="T11" fmla="*/ 22 h 51"/>
                      <a:gd name="T12" fmla="*/ 23 w 56"/>
                      <a:gd name="T13" fmla="*/ 24 h 51"/>
                      <a:gd name="T14" fmla="*/ 26 w 56"/>
                      <a:gd name="T15" fmla="*/ 26 h 51"/>
                      <a:gd name="T16" fmla="*/ 27 w 56"/>
                      <a:gd name="T17" fmla="*/ 25 h 51"/>
                      <a:gd name="T18" fmla="*/ 27 w 56"/>
                      <a:gd name="T19" fmla="*/ 23 h 51"/>
                      <a:gd name="T20" fmla="*/ 24 w 56"/>
                      <a:gd name="T21" fmla="*/ 20 h 51"/>
                      <a:gd name="T22" fmla="*/ 20 w 56"/>
                      <a:gd name="T23" fmla="*/ 16 h 51"/>
                      <a:gd name="T24" fmla="*/ 15 w 56"/>
                      <a:gd name="T25" fmla="*/ 13 h 51"/>
                      <a:gd name="T26" fmla="*/ 10 w 56"/>
                      <a:gd name="T27" fmla="*/ 9 h 51"/>
                      <a:gd name="T28" fmla="*/ 6 w 56"/>
                      <a:gd name="T29" fmla="*/ 6 h 51"/>
                      <a:gd name="T30" fmla="*/ 2 w 56"/>
                      <a:gd name="T31" fmla="*/ 3 h 51"/>
                      <a:gd name="T32" fmla="*/ 0 w 56"/>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51">
                        <a:moveTo>
                          <a:pt x="0" y="0"/>
                        </a:moveTo>
                        <a:lnTo>
                          <a:pt x="6" y="8"/>
                        </a:lnTo>
                        <a:lnTo>
                          <a:pt x="13" y="17"/>
                        </a:lnTo>
                        <a:lnTo>
                          <a:pt x="22" y="26"/>
                        </a:lnTo>
                        <a:lnTo>
                          <a:pt x="32" y="36"/>
                        </a:lnTo>
                        <a:lnTo>
                          <a:pt x="40" y="44"/>
                        </a:lnTo>
                        <a:lnTo>
                          <a:pt x="48" y="48"/>
                        </a:lnTo>
                        <a:lnTo>
                          <a:pt x="53" y="51"/>
                        </a:lnTo>
                        <a:lnTo>
                          <a:pt x="56" y="50"/>
                        </a:lnTo>
                        <a:lnTo>
                          <a:pt x="55" y="45"/>
                        </a:lnTo>
                        <a:lnTo>
                          <a:pt x="49" y="39"/>
                        </a:lnTo>
                        <a:lnTo>
                          <a:pt x="41" y="32"/>
                        </a:lnTo>
                        <a:lnTo>
                          <a:pt x="32" y="25"/>
                        </a:lnTo>
                        <a:lnTo>
                          <a:pt x="21" y="18"/>
                        </a:lnTo>
                        <a:lnTo>
                          <a:pt x="12" y="11"/>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6" name="Freeform 188">
                    <a:extLst>
                      <a:ext uri="{FF2B5EF4-FFF2-40B4-BE49-F238E27FC236}">
                        <a16:creationId xmlns:a16="http://schemas.microsoft.com/office/drawing/2014/main" id="{B74834F2-7B0F-4599-ABEB-B3F75579D930}"/>
                      </a:ext>
                    </a:extLst>
                  </p:cNvPr>
                  <p:cNvSpPr>
                    <a:spLocks/>
                  </p:cNvSpPr>
                  <p:nvPr/>
                </p:nvSpPr>
                <p:spPr bwMode="auto">
                  <a:xfrm>
                    <a:off x="132" y="583"/>
                    <a:ext cx="27" cy="19"/>
                  </a:xfrm>
                  <a:custGeom>
                    <a:avLst/>
                    <a:gdLst>
                      <a:gd name="T0" fmla="*/ 0 w 53"/>
                      <a:gd name="T1" fmla="*/ 0 h 39"/>
                      <a:gd name="T2" fmla="*/ 2 w 53"/>
                      <a:gd name="T3" fmla="*/ 2 h 39"/>
                      <a:gd name="T4" fmla="*/ 6 w 53"/>
                      <a:gd name="T5" fmla="*/ 6 h 39"/>
                      <a:gd name="T6" fmla="*/ 11 w 53"/>
                      <a:gd name="T7" fmla="*/ 10 h 39"/>
                      <a:gd name="T8" fmla="*/ 15 w 53"/>
                      <a:gd name="T9" fmla="*/ 13 h 39"/>
                      <a:gd name="T10" fmla="*/ 19 w 53"/>
                      <a:gd name="T11" fmla="*/ 17 h 39"/>
                      <a:gd name="T12" fmla="*/ 23 w 53"/>
                      <a:gd name="T13" fmla="*/ 19 h 39"/>
                      <a:gd name="T14" fmla="*/ 26 w 53"/>
                      <a:gd name="T15" fmla="*/ 19 h 39"/>
                      <a:gd name="T16" fmla="*/ 27 w 53"/>
                      <a:gd name="T17" fmla="*/ 17 h 39"/>
                      <a:gd name="T18" fmla="*/ 26 w 53"/>
                      <a:gd name="T19" fmla="*/ 15 h 39"/>
                      <a:gd name="T20" fmla="*/ 23 w 53"/>
                      <a:gd name="T21" fmla="*/ 12 h 39"/>
                      <a:gd name="T22" fmla="*/ 20 w 53"/>
                      <a:gd name="T23" fmla="*/ 10 h 39"/>
                      <a:gd name="T24" fmla="*/ 15 w 53"/>
                      <a:gd name="T25" fmla="*/ 8 h 39"/>
                      <a:gd name="T26" fmla="*/ 11 w 53"/>
                      <a:gd name="T27" fmla="*/ 5 h 39"/>
                      <a:gd name="T28" fmla="*/ 7 w 53"/>
                      <a:gd name="T29" fmla="*/ 4 h 39"/>
                      <a:gd name="T30" fmla="*/ 2 w 53"/>
                      <a:gd name="T31" fmla="*/ 1 h 39"/>
                      <a:gd name="T32" fmla="*/ 0 w 53"/>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9">
                        <a:moveTo>
                          <a:pt x="0" y="0"/>
                        </a:moveTo>
                        <a:lnTo>
                          <a:pt x="4" y="5"/>
                        </a:lnTo>
                        <a:lnTo>
                          <a:pt x="11" y="12"/>
                        </a:lnTo>
                        <a:lnTo>
                          <a:pt x="21" y="20"/>
                        </a:lnTo>
                        <a:lnTo>
                          <a:pt x="30" y="27"/>
                        </a:lnTo>
                        <a:lnTo>
                          <a:pt x="38" y="34"/>
                        </a:lnTo>
                        <a:lnTo>
                          <a:pt x="46" y="38"/>
                        </a:lnTo>
                        <a:lnTo>
                          <a:pt x="51" y="39"/>
                        </a:lnTo>
                        <a:lnTo>
                          <a:pt x="53" y="35"/>
                        </a:lnTo>
                        <a:lnTo>
                          <a:pt x="51" y="30"/>
                        </a:lnTo>
                        <a:lnTo>
                          <a:pt x="46" y="25"/>
                        </a:lnTo>
                        <a:lnTo>
                          <a:pt x="39" y="20"/>
                        </a:lnTo>
                        <a:lnTo>
                          <a:pt x="30" y="16"/>
                        </a:lnTo>
                        <a:lnTo>
                          <a:pt x="21" y="11"/>
                        </a:lnTo>
                        <a:lnTo>
                          <a:pt x="13"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 name="Freeform 189">
                    <a:extLst>
                      <a:ext uri="{FF2B5EF4-FFF2-40B4-BE49-F238E27FC236}">
                        <a16:creationId xmlns:a16="http://schemas.microsoft.com/office/drawing/2014/main" id="{9A0589CE-25DB-4932-94AC-E3DBD6FB3ECB}"/>
                      </a:ext>
                    </a:extLst>
                  </p:cNvPr>
                  <p:cNvSpPr>
                    <a:spLocks/>
                  </p:cNvSpPr>
                  <p:nvPr/>
                </p:nvSpPr>
                <p:spPr bwMode="auto">
                  <a:xfrm>
                    <a:off x="131" y="568"/>
                    <a:ext cx="26" cy="18"/>
                  </a:xfrm>
                  <a:custGeom>
                    <a:avLst/>
                    <a:gdLst>
                      <a:gd name="T0" fmla="*/ 0 w 52"/>
                      <a:gd name="T1" fmla="*/ 0 h 36"/>
                      <a:gd name="T2" fmla="*/ 3 w 52"/>
                      <a:gd name="T3" fmla="*/ 2 h 36"/>
                      <a:gd name="T4" fmla="*/ 7 w 52"/>
                      <a:gd name="T5" fmla="*/ 6 h 36"/>
                      <a:gd name="T6" fmla="*/ 11 w 52"/>
                      <a:gd name="T7" fmla="*/ 9 h 36"/>
                      <a:gd name="T8" fmla="*/ 16 w 52"/>
                      <a:gd name="T9" fmla="*/ 13 h 36"/>
                      <a:gd name="T10" fmla="*/ 20 w 52"/>
                      <a:gd name="T11" fmla="*/ 16 h 36"/>
                      <a:gd name="T12" fmla="*/ 23 w 52"/>
                      <a:gd name="T13" fmla="*/ 17 h 36"/>
                      <a:gd name="T14" fmla="*/ 26 w 52"/>
                      <a:gd name="T15" fmla="*/ 18 h 36"/>
                      <a:gd name="T16" fmla="*/ 26 w 52"/>
                      <a:gd name="T17" fmla="*/ 16 h 36"/>
                      <a:gd name="T18" fmla="*/ 25 w 52"/>
                      <a:gd name="T19" fmla="*/ 13 h 36"/>
                      <a:gd name="T20" fmla="*/ 22 w 52"/>
                      <a:gd name="T21" fmla="*/ 11 h 36"/>
                      <a:gd name="T22" fmla="*/ 18 w 52"/>
                      <a:gd name="T23" fmla="*/ 9 h 36"/>
                      <a:gd name="T24" fmla="*/ 14 w 52"/>
                      <a:gd name="T25" fmla="*/ 6 h 36"/>
                      <a:gd name="T26" fmla="*/ 10 w 52"/>
                      <a:gd name="T27" fmla="*/ 5 h 36"/>
                      <a:gd name="T28" fmla="*/ 6 w 52"/>
                      <a:gd name="T29" fmla="*/ 3 h 36"/>
                      <a:gd name="T30" fmla="*/ 2 w 52"/>
                      <a:gd name="T31" fmla="*/ 1 h 36"/>
                      <a:gd name="T32" fmla="*/ 0 w 5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6">
                        <a:moveTo>
                          <a:pt x="0" y="0"/>
                        </a:moveTo>
                        <a:lnTo>
                          <a:pt x="5" y="4"/>
                        </a:lnTo>
                        <a:lnTo>
                          <a:pt x="13" y="11"/>
                        </a:lnTo>
                        <a:lnTo>
                          <a:pt x="22" y="18"/>
                        </a:lnTo>
                        <a:lnTo>
                          <a:pt x="32" y="25"/>
                        </a:lnTo>
                        <a:lnTo>
                          <a:pt x="40" y="31"/>
                        </a:lnTo>
                        <a:lnTo>
                          <a:pt x="46" y="34"/>
                        </a:lnTo>
                        <a:lnTo>
                          <a:pt x="51" y="36"/>
                        </a:lnTo>
                        <a:lnTo>
                          <a:pt x="52" y="32"/>
                        </a:lnTo>
                        <a:lnTo>
                          <a:pt x="50" y="26"/>
                        </a:lnTo>
                        <a:lnTo>
                          <a:pt x="44" y="22"/>
                        </a:lnTo>
                        <a:lnTo>
                          <a:pt x="36" y="17"/>
                        </a:lnTo>
                        <a:lnTo>
                          <a:pt x="28" y="12"/>
                        </a:lnTo>
                        <a:lnTo>
                          <a:pt x="19" y="9"/>
                        </a:lnTo>
                        <a:lnTo>
                          <a:pt x="11" y="6"/>
                        </a:lnTo>
                        <a:lnTo>
                          <a:pt x="4"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8" name="Freeform 190">
                    <a:extLst>
                      <a:ext uri="{FF2B5EF4-FFF2-40B4-BE49-F238E27FC236}">
                        <a16:creationId xmlns:a16="http://schemas.microsoft.com/office/drawing/2014/main" id="{C8F91366-E1D2-4700-91CA-01FA330456E4}"/>
                      </a:ext>
                    </a:extLst>
                  </p:cNvPr>
                  <p:cNvSpPr>
                    <a:spLocks/>
                  </p:cNvSpPr>
                  <p:nvPr/>
                </p:nvSpPr>
                <p:spPr bwMode="auto">
                  <a:xfrm>
                    <a:off x="128" y="555"/>
                    <a:ext cx="23" cy="9"/>
                  </a:xfrm>
                  <a:custGeom>
                    <a:avLst/>
                    <a:gdLst>
                      <a:gd name="T0" fmla="*/ 0 w 45"/>
                      <a:gd name="T1" fmla="*/ 0 h 19"/>
                      <a:gd name="T2" fmla="*/ 3 w 45"/>
                      <a:gd name="T3" fmla="*/ 2 h 19"/>
                      <a:gd name="T4" fmla="*/ 6 w 45"/>
                      <a:gd name="T5" fmla="*/ 4 h 19"/>
                      <a:gd name="T6" fmla="*/ 10 w 45"/>
                      <a:gd name="T7" fmla="*/ 6 h 19"/>
                      <a:gd name="T8" fmla="*/ 14 w 45"/>
                      <a:gd name="T9" fmla="*/ 8 h 19"/>
                      <a:gd name="T10" fmla="*/ 17 w 45"/>
                      <a:gd name="T11" fmla="*/ 9 h 19"/>
                      <a:gd name="T12" fmla="*/ 20 w 45"/>
                      <a:gd name="T13" fmla="*/ 9 h 19"/>
                      <a:gd name="T14" fmla="*/ 22 w 45"/>
                      <a:gd name="T15" fmla="*/ 9 h 19"/>
                      <a:gd name="T16" fmla="*/ 23 w 45"/>
                      <a:gd name="T17" fmla="*/ 7 h 19"/>
                      <a:gd name="T18" fmla="*/ 21 w 45"/>
                      <a:gd name="T19" fmla="*/ 4 h 19"/>
                      <a:gd name="T20" fmla="*/ 20 w 45"/>
                      <a:gd name="T21" fmla="*/ 3 h 19"/>
                      <a:gd name="T22" fmla="*/ 17 w 45"/>
                      <a:gd name="T23" fmla="*/ 2 h 19"/>
                      <a:gd name="T24" fmla="*/ 13 w 45"/>
                      <a:gd name="T25" fmla="*/ 2 h 19"/>
                      <a:gd name="T26" fmla="*/ 9 w 45"/>
                      <a:gd name="T27" fmla="*/ 2 h 19"/>
                      <a:gd name="T28" fmla="*/ 6 w 45"/>
                      <a:gd name="T29" fmla="*/ 1 h 19"/>
                      <a:gd name="T30" fmla="*/ 2 w 45"/>
                      <a:gd name="T31" fmla="*/ 0 h 19"/>
                      <a:gd name="T32" fmla="*/ 0 w 45"/>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9">
                        <a:moveTo>
                          <a:pt x="0" y="0"/>
                        </a:moveTo>
                        <a:lnTo>
                          <a:pt x="6" y="5"/>
                        </a:lnTo>
                        <a:lnTo>
                          <a:pt x="12" y="8"/>
                        </a:lnTo>
                        <a:lnTo>
                          <a:pt x="19" y="13"/>
                        </a:lnTo>
                        <a:lnTo>
                          <a:pt x="27" y="16"/>
                        </a:lnTo>
                        <a:lnTo>
                          <a:pt x="34" y="19"/>
                        </a:lnTo>
                        <a:lnTo>
                          <a:pt x="40" y="19"/>
                        </a:lnTo>
                        <a:lnTo>
                          <a:pt x="44" y="18"/>
                        </a:lnTo>
                        <a:lnTo>
                          <a:pt x="45" y="14"/>
                        </a:lnTo>
                        <a:lnTo>
                          <a:pt x="42" y="9"/>
                        </a:lnTo>
                        <a:lnTo>
                          <a:pt x="39" y="6"/>
                        </a:lnTo>
                        <a:lnTo>
                          <a:pt x="33" y="5"/>
                        </a:lnTo>
                        <a:lnTo>
                          <a:pt x="26" y="4"/>
                        </a:lnTo>
                        <a:lnTo>
                          <a:pt x="18" y="4"/>
                        </a:lnTo>
                        <a:lnTo>
                          <a:pt x="11" y="3"/>
                        </a:lnTo>
                        <a:lnTo>
                          <a:pt x="4"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 name="Freeform 191">
                    <a:extLst>
                      <a:ext uri="{FF2B5EF4-FFF2-40B4-BE49-F238E27FC236}">
                        <a16:creationId xmlns:a16="http://schemas.microsoft.com/office/drawing/2014/main" id="{FA96DAEE-3FF6-44B2-9C22-4BBF3EF9CA9E}"/>
                      </a:ext>
                    </a:extLst>
                  </p:cNvPr>
                  <p:cNvSpPr>
                    <a:spLocks/>
                  </p:cNvSpPr>
                  <p:nvPr/>
                </p:nvSpPr>
                <p:spPr bwMode="auto">
                  <a:xfrm>
                    <a:off x="126" y="545"/>
                    <a:ext cx="20" cy="4"/>
                  </a:xfrm>
                  <a:custGeom>
                    <a:avLst/>
                    <a:gdLst>
                      <a:gd name="T0" fmla="*/ 0 w 39"/>
                      <a:gd name="T1" fmla="*/ 0 h 10"/>
                      <a:gd name="T2" fmla="*/ 3 w 39"/>
                      <a:gd name="T3" fmla="*/ 1 h 10"/>
                      <a:gd name="T4" fmla="*/ 5 w 39"/>
                      <a:gd name="T5" fmla="*/ 2 h 10"/>
                      <a:gd name="T6" fmla="*/ 8 w 39"/>
                      <a:gd name="T7" fmla="*/ 2 h 10"/>
                      <a:gd name="T8" fmla="*/ 12 w 39"/>
                      <a:gd name="T9" fmla="*/ 4 h 10"/>
                      <a:gd name="T10" fmla="*/ 15 w 39"/>
                      <a:gd name="T11" fmla="*/ 4 h 10"/>
                      <a:gd name="T12" fmla="*/ 18 w 39"/>
                      <a:gd name="T13" fmla="*/ 4 h 10"/>
                      <a:gd name="T14" fmla="*/ 19 w 39"/>
                      <a:gd name="T15" fmla="*/ 4 h 10"/>
                      <a:gd name="T16" fmla="*/ 20 w 39"/>
                      <a:gd name="T17" fmla="*/ 2 h 10"/>
                      <a:gd name="T18" fmla="*/ 19 w 39"/>
                      <a:gd name="T19" fmla="*/ 1 h 10"/>
                      <a:gd name="T20" fmla="*/ 17 w 39"/>
                      <a:gd name="T21" fmla="*/ 0 h 10"/>
                      <a:gd name="T22" fmla="*/ 15 w 39"/>
                      <a:gd name="T23" fmla="*/ 0 h 10"/>
                      <a:gd name="T24" fmla="*/ 12 w 39"/>
                      <a:gd name="T25" fmla="*/ 0 h 10"/>
                      <a:gd name="T26" fmla="*/ 9 w 39"/>
                      <a:gd name="T27" fmla="*/ 1 h 10"/>
                      <a:gd name="T28" fmla="*/ 6 w 39"/>
                      <a:gd name="T29" fmla="*/ 1 h 10"/>
                      <a:gd name="T30" fmla="*/ 3 w 39"/>
                      <a:gd name="T31" fmla="*/ 1 h 10"/>
                      <a:gd name="T32" fmla="*/ 0 w 39"/>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0">
                        <a:moveTo>
                          <a:pt x="0" y="0"/>
                        </a:moveTo>
                        <a:lnTo>
                          <a:pt x="5" y="2"/>
                        </a:lnTo>
                        <a:lnTo>
                          <a:pt x="9" y="4"/>
                        </a:lnTo>
                        <a:lnTo>
                          <a:pt x="16" y="6"/>
                        </a:lnTo>
                        <a:lnTo>
                          <a:pt x="23" y="9"/>
                        </a:lnTo>
                        <a:lnTo>
                          <a:pt x="30" y="10"/>
                        </a:lnTo>
                        <a:lnTo>
                          <a:pt x="35" y="10"/>
                        </a:lnTo>
                        <a:lnTo>
                          <a:pt x="38" y="9"/>
                        </a:lnTo>
                        <a:lnTo>
                          <a:pt x="39" y="5"/>
                        </a:lnTo>
                        <a:lnTo>
                          <a:pt x="37" y="2"/>
                        </a:lnTo>
                        <a:lnTo>
                          <a:pt x="34" y="0"/>
                        </a:lnTo>
                        <a:lnTo>
                          <a:pt x="29" y="0"/>
                        </a:lnTo>
                        <a:lnTo>
                          <a:pt x="23" y="0"/>
                        </a:lnTo>
                        <a:lnTo>
                          <a:pt x="17" y="2"/>
                        </a:lnTo>
                        <a:lnTo>
                          <a:pt x="11" y="2"/>
                        </a:lnTo>
                        <a:lnTo>
                          <a:pt x="5"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 name="Freeform 192">
                    <a:extLst>
                      <a:ext uri="{FF2B5EF4-FFF2-40B4-BE49-F238E27FC236}">
                        <a16:creationId xmlns:a16="http://schemas.microsoft.com/office/drawing/2014/main" id="{5591C4B9-9943-4F76-AE8F-E2329D010763}"/>
                      </a:ext>
                    </a:extLst>
                  </p:cNvPr>
                  <p:cNvSpPr>
                    <a:spLocks/>
                  </p:cNvSpPr>
                  <p:nvPr/>
                </p:nvSpPr>
                <p:spPr bwMode="auto">
                  <a:xfrm>
                    <a:off x="123" y="532"/>
                    <a:ext cx="19" cy="6"/>
                  </a:xfrm>
                  <a:custGeom>
                    <a:avLst/>
                    <a:gdLst>
                      <a:gd name="T0" fmla="*/ 0 w 39"/>
                      <a:gd name="T1" fmla="*/ 3 h 12"/>
                      <a:gd name="T2" fmla="*/ 2 w 39"/>
                      <a:gd name="T3" fmla="*/ 4 h 12"/>
                      <a:gd name="T4" fmla="*/ 5 w 39"/>
                      <a:gd name="T5" fmla="*/ 5 h 12"/>
                      <a:gd name="T6" fmla="*/ 7 w 39"/>
                      <a:gd name="T7" fmla="*/ 6 h 12"/>
                      <a:gd name="T8" fmla="*/ 11 w 39"/>
                      <a:gd name="T9" fmla="*/ 6 h 12"/>
                      <a:gd name="T10" fmla="*/ 14 w 39"/>
                      <a:gd name="T11" fmla="*/ 6 h 12"/>
                      <a:gd name="T12" fmla="*/ 17 w 39"/>
                      <a:gd name="T13" fmla="*/ 5 h 12"/>
                      <a:gd name="T14" fmla="*/ 18 w 39"/>
                      <a:gd name="T15" fmla="*/ 4 h 12"/>
                      <a:gd name="T16" fmla="*/ 19 w 39"/>
                      <a:gd name="T17" fmla="*/ 2 h 12"/>
                      <a:gd name="T18" fmla="*/ 19 w 39"/>
                      <a:gd name="T19" fmla="*/ 1 h 12"/>
                      <a:gd name="T20" fmla="*/ 18 w 39"/>
                      <a:gd name="T21" fmla="*/ 0 h 12"/>
                      <a:gd name="T22" fmla="*/ 15 w 39"/>
                      <a:gd name="T23" fmla="*/ 0 h 12"/>
                      <a:gd name="T24" fmla="*/ 13 w 39"/>
                      <a:gd name="T25" fmla="*/ 1 h 12"/>
                      <a:gd name="T26" fmla="*/ 9 w 39"/>
                      <a:gd name="T27" fmla="*/ 1 h 12"/>
                      <a:gd name="T28" fmla="*/ 6 w 39"/>
                      <a:gd name="T29" fmla="*/ 3 h 12"/>
                      <a:gd name="T30" fmla="*/ 3 w 39"/>
                      <a:gd name="T31" fmla="*/ 3 h 12"/>
                      <a:gd name="T32" fmla="*/ 0 w 39"/>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2">
                        <a:moveTo>
                          <a:pt x="0" y="6"/>
                        </a:moveTo>
                        <a:lnTo>
                          <a:pt x="4" y="8"/>
                        </a:lnTo>
                        <a:lnTo>
                          <a:pt x="10" y="9"/>
                        </a:lnTo>
                        <a:lnTo>
                          <a:pt x="15" y="11"/>
                        </a:lnTo>
                        <a:lnTo>
                          <a:pt x="22" y="12"/>
                        </a:lnTo>
                        <a:lnTo>
                          <a:pt x="28" y="11"/>
                        </a:lnTo>
                        <a:lnTo>
                          <a:pt x="34" y="9"/>
                        </a:lnTo>
                        <a:lnTo>
                          <a:pt x="37" y="7"/>
                        </a:lnTo>
                        <a:lnTo>
                          <a:pt x="39" y="4"/>
                        </a:lnTo>
                        <a:lnTo>
                          <a:pt x="38" y="1"/>
                        </a:lnTo>
                        <a:lnTo>
                          <a:pt x="36" y="0"/>
                        </a:lnTo>
                        <a:lnTo>
                          <a:pt x="31" y="0"/>
                        </a:lnTo>
                        <a:lnTo>
                          <a:pt x="26" y="1"/>
                        </a:lnTo>
                        <a:lnTo>
                          <a:pt x="19" y="2"/>
                        </a:lnTo>
                        <a:lnTo>
                          <a:pt x="13" y="5"/>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 name="Freeform 193">
                    <a:extLst>
                      <a:ext uri="{FF2B5EF4-FFF2-40B4-BE49-F238E27FC236}">
                        <a16:creationId xmlns:a16="http://schemas.microsoft.com/office/drawing/2014/main" id="{5E498666-9871-407A-AC6C-D103CBEC214B}"/>
                      </a:ext>
                    </a:extLst>
                  </p:cNvPr>
                  <p:cNvSpPr>
                    <a:spLocks/>
                  </p:cNvSpPr>
                  <p:nvPr/>
                </p:nvSpPr>
                <p:spPr bwMode="auto">
                  <a:xfrm>
                    <a:off x="113" y="515"/>
                    <a:ext cx="21" cy="6"/>
                  </a:xfrm>
                  <a:custGeom>
                    <a:avLst/>
                    <a:gdLst>
                      <a:gd name="T0" fmla="*/ 0 w 42"/>
                      <a:gd name="T1" fmla="*/ 1 h 11"/>
                      <a:gd name="T2" fmla="*/ 2 w 42"/>
                      <a:gd name="T3" fmla="*/ 2 h 11"/>
                      <a:gd name="T4" fmla="*/ 5 w 42"/>
                      <a:gd name="T5" fmla="*/ 3 h 11"/>
                      <a:gd name="T6" fmla="*/ 8 w 42"/>
                      <a:gd name="T7" fmla="*/ 4 h 11"/>
                      <a:gd name="T8" fmla="*/ 11 w 42"/>
                      <a:gd name="T9" fmla="*/ 5 h 11"/>
                      <a:gd name="T10" fmla="*/ 14 w 42"/>
                      <a:gd name="T11" fmla="*/ 6 h 11"/>
                      <a:gd name="T12" fmla="*/ 17 w 42"/>
                      <a:gd name="T13" fmla="*/ 6 h 11"/>
                      <a:gd name="T14" fmla="*/ 20 w 42"/>
                      <a:gd name="T15" fmla="*/ 5 h 11"/>
                      <a:gd name="T16" fmla="*/ 21 w 42"/>
                      <a:gd name="T17" fmla="*/ 4 h 11"/>
                      <a:gd name="T18" fmla="*/ 21 w 42"/>
                      <a:gd name="T19" fmla="*/ 2 h 11"/>
                      <a:gd name="T20" fmla="*/ 20 w 42"/>
                      <a:gd name="T21" fmla="*/ 1 h 11"/>
                      <a:gd name="T22" fmla="*/ 17 w 42"/>
                      <a:gd name="T23" fmla="*/ 1 h 11"/>
                      <a:gd name="T24" fmla="*/ 13 w 42"/>
                      <a:gd name="T25" fmla="*/ 0 h 11"/>
                      <a:gd name="T26" fmla="*/ 9 w 42"/>
                      <a:gd name="T27" fmla="*/ 1 h 11"/>
                      <a:gd name="T28" fmla="*/ 5 w 42"/>
                      <a:gd name="T29" fmla="*/ 1 h 11"/>
                      <a:gd name="T30" fmla="*/ 2 w 42"/>
                      <a:gd name="T31" fmla="*/ 1 h 11"/>
                      <a:gd name="T32" fmla="*/ 0 w 4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11">
                        <a:moveTo>
                          <a:pt x="0" y="2"/>
                        </a:moveTo>
                        <a:lnTo>
                          <a:pt x="3" y="3"/>
                        </a:lnTo>
                        <a:lnTo>
                          <a:pt x="9" y="5"/>
                        </a:lnTo>
                        <a:lnTo>
                          <a:pt x="15" y="8"/>
                        </a:lnTo>
                        <a:lnTo>
                          <a:pt x="22" y="10"/>
                        </a:lnTo>
                        <a:lnTo>
                          <a:pt x="27" y="11"/>
                        </a:lnTo>
                        <a:lnTo>
                          <a:pt x="33" y="11"/>
                        </a:lnTo>
                        <a:lnTo>
                          <a:pt x="39" y="10"/>
                        </a:lnTo>
                        <a:lnTo>
                          <a:pt x="42" y="8"/>
                        </a:lnTo>
                        <a:lnTo>
                          <a:pt x="42" y="4"/>
                        </a:lnTo>
                        <a:lnTo>
                          <a:pt x="40" y="2"/>
                        </a:lnTo>
                        <a:lnTo>
                          <a:pt x="34" y="1"/>
                        </a:lnTo>
                        <a:lnTo>
                          <a:pt x="26" y="0"/>
                        </a:lnTo>
                        <a:lnTo>
                          <a:pt x="18" y="1"/>
                        </a:lnTo>
                        <a:lnTo>
                          <a:pt x="10" y="1"/>
                        </a:lnTo>
                        <a:lnTo>
                          <a:pt x="4" y="2"/>
                        </a:lnTo>
                        <a:lnTo>
                          <a:pt x="0"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2" name="Freeform 194">
                    <a:extLst>
                      <a:ext uri="{FF2B5EF4-FFF2-40B4-BE49-F238E27FC236}">
                        <a16:creationId xmlns:a16="http://schemas.microsoft.com/office/drawing/2014/main" id="{FA31768F-25BC-4BB9-BEBB-5F1DC1C2D7F3}"/>
                      </a:ext>
                    </a:extLst>
                  </p:cNvPr>
                  <p:cNvSpPr>
                    <a:spLocks/>
                  </p:cNvSpPr>
                  <p:nvPr/>
                </p:nvSpPr>
                <p:spPr bwMode="auto">
                  <a:xfrm>
                    <a:off x="135" y="631"/>
                    <a:ext cx="20" cy="33"/>
                  </a:xfrm>
                  <a:custGeom>
                    <a:avLst/>
                    <a:gdLst>
                      <a:gd name="T0" fmla="*/ 20 w 41"/>
                      <a:gd name="T1" fmla="*/ 32 h 66"/>
                      <a:gd name="T2" fmla="*/ 20 w 41"/>
                      <a:gd name="T3" fmla="*/ 30 h 66"/>
                      <a:gd name="T4" fmla="*/ 17 w 41"/>
                      <a:gd name="T5" fmla="*/ 28 h 66"/>
                      <a:gd name="T6" fmla="*/ 14 w 41"/>
                      <a:gd name="T7" fmla="*/ 24 h 66"/>
                      <a:gd name="T8" fmla="*/ 11 w 41"/>
                      <a:gd name="T9" fmla="*/ 19 h 66"/>
                      <a:gd name="T10" fmla="*/ 7 w 41"/>
                      <a:gd name="T11" fmla="*/ 14 h 66"/>
                      <a:gd name="T12" fmla="*/ 3 w 41"/>
                      <a:gd name="T13" fmla="*/ 9 h 66"/>
                      <a:gd name="T14" fmla="*/ 1 w 41"/>
                      <a:gd name="T15" fmla="*/ 5 h 66"/>
                      <a:gd name="T16" fmla="*/ 0 w 41"/>
                      <a:gd name="T17" fmla="*/ 0 h 66"/>
                      <a:gd name="T18" fmla="*/ 1 w 41"/>
                      <a:gd name="T19" fmla="*/ 6 h 66"/>
                      <a:gd name="T20" fmla="*/ 3 w 41"/>
                      <a:gd name="T21" fmla="*/ 11 h 66"/>
                      <a:gd name="T22" fmla="*/ 7 w 41"/>
                      <a:gd name="T23" fmla="*/ 18 h 66"/>
                      <a:gd name="T24" fmla="*/ 10 w 41"/>
                      <a:gd name="T25" fmla="*/ 24 h 66"/>
                      <a:gd name="T26" fmla="*/ 13 w 41"/>
                      <a:gd name="T27" fmla="*/ 28 h 66"/>
                      <a:gd name="T28" fmla="*/ 16 w 41"/>
                      <a:gd name="T29" fmla="*/ 32 h 66"/>
                      <a:gd name="T30" fmla="*/ 18 w 41"/>
                      <a:gd name="T31" fmla="*/ 33 h 66"/>
                      <a:gd name="T32" fmla="*/ 20 w 41"/>
                      <a:gd name="T33" fmla="*/ 3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66">
                        <a:moveTo>
                          <a:pt x="41" y="64"/>
                        </a:moveTo>
                        <a:lnTo>
                          <a:pt x="40" y="60"/>
                        </a:lnTo>
                        <a:lnTo>
                          <a:pt x="35" y="55"/>
                        </a:lnTo>
                        <a:lnTo>
                          <a:pt x="29" y="47"/>
                        </a:lnTo>
                        <a:lnTo>
                          <a:pt x="22" y="37"/>
                        </a:lnTo>
                        <a:lnTo>
                          <a:pt x="14" y="28"/>
                        </a:lnTo>
                        <a:lnTo>
                          <a:pt x="7" y="18"/>
                        </a:lnTo>
                        <a:lnTo>
                          <a:pt x="3" y="9"/>
                        </a:lnTo>
                        <a:lnTo>
                          <a:pt x="0" y="0"/>
                        </a:lnTo>
                        <a:lnTo>
                          <a:pt x="3" y="11"/>
                        </a:lnTo>
                        <a:lnTo>
                          <a:pt x="7" y="22"/>
                        </a:lnTo>
                        <a:lnTo>
                          <a:pt x="14" y="35"/>
                        </a:lnTo>
                        <a:lnTo>
                          <a:pt x="20" y="47"/>
                        </a:lnTo>
                        <a:lnTo>
                          <a:pt x="27" y="56"/>
                        </a:lnTo>
                        <a:lnTo>
                          <a:pt x="33" y="63"/>
                        </a:lnTo>
                        <a:lnTo>
                          <a:pt x="37" y="66"/>
                        </a:lnTo>
                        <a:lnTo>
                          <a:pt x="41"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3" name="Freeform 195">
                    <a:extLst>
                      <a:ext uri="{FF2B5EF4-FFF2-40B4-BE49-F238E27FC236}">
                        <a16:creationId xmlns:a16="http://schemas.microsoft.com/office/drawing/2014/main" id="{CA90E5BD-4447-4182-AE8F-75E9A16127A6}"/>
                      </a:ext>
                    </a:extLst>
                  </p:cNvPr>
                  <p:cNvSpPr>
                    <a:spLocks/>
                  </p:cNvSpPr>
                  <p:nvPr/>
                </p:nvSpPr>
                <p:spPr bwMode="auto">
                  <a:xfrm>
                    <a:off x="133" y="645"/>
                    <a:ext cx="13" cy="24"/>
                  </a:xfrm>
                  <a:custGeom>
                    <a:avLst/>
                    <a:gdLst>
                      <a:gd name="T0" fmla="*/ 0 w 25"/>
                      <a:gd name="T1" fmla="*/ 0 h 47"/>
                      <a:gd name="T2" fmla="*/ 3 w 25"/>
                      <a:gd name="T3" fmla="*/ 8 h 47"/>
                      <a:gd name="T4" fmla="*/ 7 w 25"/>
                      <a:gd name="T5" fmla="*/ 16 h 47"/>
                      <a:gd name="T6" fmla="*/ 11 w 25"/>
                      <a:gd name="T7" fmla="*/ 23 h 47"/>
                      <a:gd name="T8" fmla="*/ 13 w 25"/>
                      <a:gd name="T9" fmla="*/ 24 h 47"/>
                      <a:gd name="T10" fmla="*/ 12 w 25"/>
                      <a:gd name="T11" fmla="*/ 19 h 47"/>
                      <a:gd name="T12" fmla="*/ 8 w 25"/>
                      <a:gd name="T13" fmla="*/ 12 h 47"/>
                      <a:gd name="T14" fmla="*/ 4 w 25"/>
                      <a:gd name="T15" fmla="*/ 5 h 47"/>
                      <a:gd name="T16" fmla="*/ 0 w 25"/>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7">
                        <a:moveTo>
                          <a:pt x="0" y="0"/>
                        </a:moveTo>
                        <a:lnTo>
                          <a:pt x="6" y="15"/>
                        </a:lnTo>
                        <a:lnTo>
                          <a:pt x="14" y="31"/>
                        </a:lnTo>
                        <a:lnTo>
                          <a:pt x="21" y="45"/>
                        </a:lnTo>
                        <a:lnTo>
                          <a:pt x="25" y="47"/>
                        </a:lnTo>
                        <a:lnTo>
                          <a:pt x="23" y="38"/>
                        </a:lnTo>
                        <a:lnTo>
                          <a:pt x="16" y="24"/>
                        </a:lnTo>
                        <a:lnTo>
                          <a:pt x="7"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4" name="Freeform 196">
                    <a:extLst>
                      <a:ext uri="{FF2B5EF4-FFF2-40B4-BE49-F238E27FC236}">
                        <a16:creationId xmlns:a16="http://schemas.microsoft.com/office/drawing/2014/main" id="{74313D00-626B-4AB0-988D-042F81064276}"/>
                      </a:ext>
                    </a:extLst>
                  </p:cNvPr>
                  <p:cNvSpPr>
                    <a:spLocks/>
                  </p:cNvSpPr>
                  <p:nvPr/>
                </p:nvSpPr>
                <p:spPr bwMode="auto">
                  <a:xfrm>
                    <a:off x="40" y="456"/>
                    <a:ext cx="34" cy="126"/>
                  </a:xfrm>
                  <a:custGeom>
                    <a:avLst/>
                    <a:gdLst>
                      <a:gd name="T0" fmla="*/ 29 w 70"/>
                      <a:gd name="T1" fmla="*/ 0 h 251"/>
                      <a:gd name="T2" fmla="*/ 31 w 70"/>
                      <a:gd name="T3" fmla="*/ 0 h 251"/>
                      <a:gd name="T4" fmla="*/ 32 w 70"/>
                      <a:gd name="T5" fmla="*/ 0 h 251"/>
                      <a:gd name="T6" fmla="*/ 33 w 70"/>
                      <a:gd name="T7" fmla="*/ 1 h 251"/>
                      <a:gd name="T8" fmla="*/ 34 w 70"/>
                      <a:gd name="T9" fmla="*/ 1 h 251"/>
                      <a:gd name="T10" fmla="*/ 21 w 70"/>
                      <a:gd name="T11" fmla="*/ 16 h 251"/>
                      <a:gd name="T12" fmla="*/ 13 w 70"/>
                      <a:gd name="T13" fmla="*/ 33 h 251"/>
                      <a:gd name="T14" fmla="*/ 7 w 70"/>
                      <a:gd name="T15" fmla="*/ 50 h 251"/>
                      <a:gd name="T16" fmla="*/ 5 w 70"/>
                      <a:gd name="T17" fmla="*/ 68 h 251"/>
                      <a:gd name="T18" fmla="*/ 4 w 70"/>
                      <a:gd name="T19" fmla="*/ 84 h 251"/>
                      <a:gd name="T20" fmla="*/ 5 w 70"/>
                      <a:gd name="T21" fmla="*/ 100 h 251"/>
                      <a:gd name="T22" fmla="*/ 7 w 70"/>
                      <a:gd name="T23" fmla="*/ 114 h 251"/>
                      <a:gd name="T24" fmla="*/ 9 w 70"/>
                      <a:gd name="T25" fmla="*/ 126 h 251"/>
                      <a:gd name="T26" fmla="*/ 5 w 70"/>
                      <a:gd name="T27" fmla="*/ 116 h 251"/>
                      <a:gd name="T28" fmla="*/ 1 w 70"/>
                      <a:gd name="T29" fmla="*/ 102 h 251"/>
                      <a:gd name="T30" fmla="*/ 0 w 70"/>
                      <a:gd name="T31" fmla="*/ 84 h 251"/>
                      <a:gd name="T32" fmla="*/ 1 w 70"/>
                      <a:gd name="T33" fmla="*/ 64 h 251"/>
                      <a:gd name="T34" fmla="*/ 5 w 70"/>
                      <a:gd name="T35" fmla="*/ 45 h 251"/>
                      <a:gd name="T36" fmla="*/ 10 w 70"/>
                      <a:gd name="T37" fmla="*/ 26 h 251"/>
                      <a:gd name="T38" fmla="*/ 18 w 70"/>
                      <a:gd name="T39" fmla="*/ 11 h 251"/>
                      <a:gd name="T40" fmla="*/ 29 w 70"/>
                      <a:gd name="T41" fmla="*/ 0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251">
                        <a:moveTo>
                          <a:pt x="60" y="0"/>
                        </a:moveTo>
                        <a:lnTo>
                          <a:pt x="63" y="0"/>
                        </a:lnTo>
                        <a:lnTo>
                          <a:pt x="65" y="0"/>
                        </a:lnTo>
                        <a:lnTo>
                          <a:pt x="67" y="1"/>
                        </a:lnTo>
                        <a:lnTo>
                          <a:pt x="70" y="1"/>
                        </a:lnTo>
                        <a:lnTo>
                          <a:pt x="43" y="32"/>
                        </a:lnTo>
                        <a:lnTo>
                          <a:pt x="26" y="66"/>
                        </a:lnTo>
                        <a:lnTo>
                          <a:pt x="14" y="100"/>
                        </a:lnTo>
                        <a:lnTo>
                          <a:pt x="10" y="135"/>
                        </a:lnTo>
                        <a:lnTo>
                          <a:pt x="9" y="168"/>
                        </a:lnTo>
                        <a:lnTo>
                          <a:pt x="11" y="199"/>
                        </a:lnTo>
                        <a:lnTo>
                          <a:pt x="15" y="227"/>
                        </a:lnTo>
                        <a:lnTo>
                          <a:pt x="19" y="251"/>
                        </a:lnTo>
                        <a:lnTo>
                          <a:pt x="10" y="232"/>
                        </a:lnTo>
                        <a:lnTo>
                          <a:pt x="3" y="203"/>
                        </a:lnTo>
                        <a:lnTo>
                          <a:pt x="0" y="167"/>
                        </a:lnTo>
                        <a:lnTo>
                          <a:pt x="3" y="128"/>
                        </a:lnTo>
                        <a:lnTo>
                          <a:pt x="10" y="89"/>
                        </a:lnTo>
                        <a:lnTo>
                          <a:pt x="21" y="52"/>
                        </a:lnTo>
                        <a:lnTo>
                          <a:pt x="37" y="2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5" name="Freeform 197">
                    <a:extLst>
                      <a:ext uri="{FF2B5EF4-FFF2-40B4-BE49-F238E27FC236}">
                        <a16:creationId xmlns:a16="http://schemas.microsoft.com/office/drawing/2014/main" id="{1FDE6AC8-350E-4FF6-A27C-3F80598A00C4}"/>
                      </a:ext>
                    </a:extLst>
                  </p:cNvPr>
                  <p:cNvSpPr>
                    <a:spLocks/>
                  </p:cNvSpPr>
                  <p:nvPr/>
                </p:nvSpPr>
                <p:spPr bwMode="auto">
                  <a:xfrm>
                    <a:off x="44" y="561"/>
                    <a:ext cx="25" cy="17"/>
                  </a:xfrm>
                  <a:custGeom>
                    <a:avLst/>
                    <a:gdLst>
                      <a:gd name="T0" fmla="*/ 0 w 49"/>
                      <a:gd name="T1" fmla="*/ 0 h 33"/>
                      <a:gd name="T2" fmla="*/ 2 w 49"/>
                      <a:gd name="T3" fmla="*/ 4 h 33"/>
                      <a:gd name="T4" fmla="*/ 6 w 49"/>
                      <a:gd name="T5" fmla="*/ 7 h 33"/>
                      <a:gd name="T6" fmla="*/ 9 w 49"/>
                      <a:gd name="T7" fmla="*/ 10 h 33"/>
                      <a:gd name="T8" fmla="*/ 13 w 49"/>
                      <a:gd name="T9" fmla="*/ 13 h 33"/>
                      <a:gd name="T10" fmla="*/ 17 w 49"/>
                      <a:gd name="T11" fmla="*/ 15 h 33"/>
                      <a:gd name="T12" fmla="*/ 21 w 49"/>
                      <a:gd name="T13" fmla="*/ 16 h 33"/>
                      <a:gd name="T14" fmla="*/ 24 w 49"/>
                      <a:gd name="T15" fmla="*/ 17 h 33"/>
                      <a:gd name="T16" fmla="*/ 25 w 49"/>
                      <a:gd name="T17" fmla="*/ 16 h 33"/>
                      <a:gd name="T18" fmla="*/ 25 w 49"/>
                      <a:gd name="T19" fmla="*/ 15 h 33"/>
                      <a:gd name="T20" fmla="*/ 22 w 49"/>
                      <a:gd name="T21" fmla="*/ 13 h 33"/>
                      <a:gd name="T22" fmla="*/ 20 w 49"/>
                      <a:gd name="T23" fmla="*/ 12 h 33"/>
                      <a:gd name="T24" fmla="*/ 16 w 49"/>
                      <a:gd name="T25" fmla="*/ 10 h 33"/>
                      <a:gd name="T26" fmla="*/ 12 w 49"/>
                      <a:gd name="T27" fmla="*/ 8 h 33"/>
                      <a:gd name="T28" fmla="*/ 7 w 49"/>
                      <a:gd name="T29" fmla="*/ 5 h 33"/>
                      <a:gd name="T30" fmla="*/ 3 w 49"/>
                      <a:gd name="T31" fmla="*/ 3 h 33"/>
                      <a:gd name="T32" fmla="*/ 0 w 49"/>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3">
                        <a:moveTo>
                          <a:pt x="0" y="0"/>
                        </a:moveTo>
                        <a:lnTo>
                          <a:pt x="4" y="7"/>
                        </a:lnTo>
                        <a:lnTo>
                          <a:pt x="11" y="14"/>
                        </a:lnTo>
                        <a:lnTo>
                          <a:pt x="18" y="20"/>
                        </a:lnTo>
                        <a:lnTo>
                          <a:pt x="26" y="25"/>
                        </a:lnTo>
                        <a:lnTo>
                          <a:pt x="34" y="30"/>
                        </a:lnTo>
                        <a:lnTo>
                          <a:pt x="41" y="32"/>
                        </a:lnTo>
                        <a:lnTo>
                          <a:pt x="47" y="33"/>
                        </a:lnTo>
                        <a:lnTo>
                          <a:pt x="49" y="32"/>
                        </a:lnTo>
                        <a:lnTo>
                          <a:pt x="49" y="30"/>
                        </a:lnTo>
                        <a:lnTo>
                          <a:pt x="44" y="26"/>
                        </a:lnTo>
                        <a:lnTo>
                          <a:pt x="39" y="23"/>
                        </a:lnTo>
                        <a:lnTo>
                          <a:pt x="32" y="20"/>
                        </a:lnTo>
                        <a:lnTo>
                          <a:pt x="23" y="15"/>
                        </a:lnTo>
                        <a:lnTo>
                          <a:pt x="14" y="10"/>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6" name="Freeform 198">
                    <a:extLst>
                      <a:ext uri="{FF2B5EF4-FFF2-40B4-BE49-F238E27FC236}">
                        <a16:creationId xmlns:a16="http://schemas.microsoft.com/office/drawing/2014/main" id="{9C59E28C-C734-4C72-BF2D-34E52AF014E9}"/>
                      </a:ext>
                    </a:extLst>
                  </p:cNvPr>
                  <p:cNvSpPr>
                    <a:spLocks/>
                  </p:cNvSpPr>
                  <p:nvPr/>
                </p:nvSpPr>
                <p:spPr bwMode="auto">
                  <a:xfrm>
                    <a:off x="43" y="549"/>
                    <a:ext cx="29" cy="25"/>
                  </a:xfrm>
                  <a:custGeom>
                    <a:avLst/>
                    <a:gdLst>
                      <a:gd name="T0" fmla="*/ 29 w 59"/>
                      <a:gd name="T1" fmla="*/ 25 h 49"/>
                      <a:gd name="T2" fmla="*/ 28 w 59"/>
                      <a:gd name="T3" fmla="*/ 25 h 49"/>
                      <a:gd name="T4" fmla="*/ 25 w 59"/>
                      <a:gd name="T5" fmla="*/ 24 h 49"/>
                      <a:gd name="T6" fmla="*/ 21 w 59"/>
                      <a:gd name="T7" fmla="*/ 21 h 49"/>
                      <a:gd name="T8" fmla="*/ 15 w 59"/>
                      <a:gd name="T9" fmla="*/ 19 h 49"/>
                      <a:gd name="T10" fmla="*/ 10 w 59"/>
                      <a:gd name="T11" fmla="*/ 15 h 49"/>
                      <a:gd name="T12" fmla="*/ 6 w 59"/>
                      <a:gd name="T13" fmla="*/ 10 h 49"/>
                      <a:gd name="T14" fmla="*/ 2 w 59"/>
                      <a:gd name="T15" fmla="*/ 5 h 49"/>
                      <a:gd name="T16" fmla="*/ 0 w 59"/>
                      <a:gd name="T17" fmla="*/ 0 h 49"/>
                      <a:gd name="T18" fmla="*/ 3 w 59"/>
                      <a:gd name="T19" fmla="*/ 3 h 49"/>
                      <a:gd name="T20" fmla="*/ 7 w 59"/>
                      <a:gd name="T21" fmla="*/ 6 h 49"/>
                      <a:gd name="T22" fmla="*/ 13 w 59"/>
                      <a:gd name="T23" fmla="*/ 10 h 49"/>
                      <a:gd name="T24" fmla="*/ 18 w 59"/>
                      <a:gd name="T25" fmla="*/ 14 h 49"/>
                      <a:gd name="T26" fmla="*/ 22 w 59"/>
                      <a:gd name="T27" fmla="*/ 17 h 49"/>
                      <a:gd name="T28" fmla="*/ 26 w 59"/>
                      <a:gd name="T29" fmla="*/ 21 h 49"/>
                      <a:gd name="T30" fmla="*/ 29 w 59"/>
                      <a:gd name="T31" fmla="*/ 23 h 49"/>
                      <a:gd name="T32" fmla="*/ 29 w 59"/>
                      <a:gd name="T33" fmla="*/ 25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9">
                        <a:moveTo>
                          <a:pt x="59" y="49"/>
                        </a:moveTo>
                        <a:lnTo>
                          <a:pt x="56" y="49"/>
                        </a:lnTo>
                        <a:lnTo>
                          <a:pt x="50" y="47"/>
                        </a:lnTo>
                        <a:lnTo>
                          <a:pt x="42" y="42"/>
                        </a:lnTo>
                        <a:lnTo>
                          <a:pt x="31" y="37"/>
                        </a:lnTo>
                        <a:lnTo>
                          <a:pt x="21" y="29"/>
                        </a:lnTo>
                        <a:lnTo>
                          <a:pt x="12" y="19"/>
                        </a:lnTo>
                        <a:lnTo>
                          <a:pt x="5" y="10"/>
                        </a:lnTo>
                        <a:lnTo>
                          <a:pt x="0" y="0"/>
                        </a:lnTo>
                        <a:lnTo>
                          <a:pt x="6" y="5"/>
                        </a:lnTo>
                        <a:lnTo>
                          <a:pt x="15" y="12"/>
                        </a:lnTo>
                        <a:lnTo>
                          <a:pt x="26" y="20"/>
                        </a:lnTo>
                        <a:lnTo>
                          <a:pt x="36" y="27"/>
                        </a:lnTo>
                        <a:lnTo>
                          <a:pt x="45" y="34"/>
                        </a:lnTo>
                        <a:lnTo>
                          <a:pt x="53" y="41"/>
                        </a:lnTo>
                        <a:lnTo>
                          <a:pt x="58" y="46"/>
                        </a:lnTo>
                        <a:lnTo>
                          <a:pt x="59"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 name="Freeform 199">
                    <a:extLst>
                      <a:ext uri="{FF2B5EF4-FFF2-40B4-BE49-F238E27FC236}">
                        <a16:creationId xmlns:a16="http://schemas.microsoft.com/office/drawing/2014/main" id="{E210D945-1DA3-42C0-8FA1-962BCCBA6701}"/>
                      </a:ext>
                    </a:extLst>
                  </p:cNvPr>
                  <p:cNvSpPr>
                    <a:spLocks/>
                  </p:cNvSpPr>
                  <p:nvPr/>
                </p:nvSpPr>
                <p:spPr bwMode="auto">
                  <a:xfrm>
                    <a:off x="41" y="526"/>
                    <a:ext cx="36" cy="32"/>
                  </a:xfrm>
                  <a:custGeom>
                    <a:avLst/>
                    <a:gdLst>
                      <a:gd name="T0" fmla="*/ 36 w 70"/>
                      <a:gd name="T1" fmla="*/ 32 h 65"/>
                      <a:gd name="T2" fmla="*/ 34 w 70"/>
                      <a:gd name="T3" fmla="*/ 32 h 65"/>
                      <a:gd name="T4" fmla="*/ 30 w 70"/>
                      <a:gd name="T5" fmla="*/ 31 h 65"/>
                      <a:gd name="T6" fmla="*/ 25 w 70"/>
                      <a:gd name="T7" fmla="*/ 27 h 65"/>
                      <a:gd name="T8" fmla="*/ 19 w 70"/>
                      <a:gd name="T9" fmla="*/ 22 h 65"/>
                      <a:gd name="T10" fmla="*/ 13 w 70"/>
                      <a:gd name="T11" fmla="*/ 17 h 65"/>
                      <a:gd name="T12" fmla="*/ 7 w 70"/>
                      <a:gd name="T13" fmla="*/ 11 h 65"/>
                      <a:gd name="T14" fmla="*/ 3 w 70"/>
                      <a:gd name="T15" fmla="*/ 5 h 65"/>
                      <a:gd name="T16" fmla="*/ 0 w 70"/>
                      <a:gd name="T17" fmla="*/ 0 h 65"/>
                      <a:gd name="T18" fmla="*/ 3 w 70"/>
                      <a:gd name="T19" fmla="*/ 2 h 65"/>
                      <a:gd name="T20" fmla="*/ 8 w 70"/>
                      <a:gd name="T21" fmla="*/ 6 h 65"/>
                      <a:gd name="T22" fmla="*/ 13 w 70"/>
                      <a:gd name="T23" fmla="*/ 11 h 65"/>
                      <a:gd name="T24" fmla="*/ 21 w 70"/>
                      <a:gd name="T25" fmla="*/ 16 h 65"/>
                      <a:gd name="T26" fmla="*/ 27 w 70"/>
                      <a:gd name="T27" fmla="*/ 21 h 65"/>
                      <a:gd name="T28" fmla="*/ 32 w 70"/>
                      <a:gd name="T29" fmla="*/ 26 h 65"/>
                      <a:gd name="T30" fmla="*/ 35 w 70"/>
                      <a:gd name="T31" fmla="*/ 29 h 65"/>
                      <a:gd name="T32" fmla="*/ 36 w 70"/>
                      <a:gd name="T33" fmla="*/ 32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5">
                        <a:moveTo>
                          <a:pt x="70" y="64"/>
                        </a:moveTo>
                        <a:lnTo>
                          <a:pt x="67" y="65"/>
                        </a:lnTo>
                        <a:lnTo>
                          <a:pt x="59" y="62"/>
                        </a:lnTo>
                        <a:lnTo>
                          <a:pt x="48" y="55"/>
                        </a:lnTo>
                        <a:lnTo>
                          <a:pt x="37" y="45"/>
                        </a:lnTo>
                        <a:lnTo>
                          <a:pt x="25" y="34"/>
                        </a:lnTo>
                        <a:lnTo>
                          <a:pt x="14" y="22"/>
                        </a:lnTo>
                        <a:lnTo>
                          <a:pt x="6" y="11"/>
                        </a:lnTo>
                        <a:lnTo>
                          <a:pt x="0" y="0"/>
                        </a:lnTo>
                        <a:lnTo>
                          <a:pt x="6" y="5"/>
                        </a:lnTo>
                        <a:lnTo>
                          <a:pt x="15" y="13"/>
                        </a:lnTo>
                        <a:lnTo>
                          <a:pt x="26" y="22"/>
                        </a:lnTo>
                        <a:lnTo>
                          <a:pt x="40" y="33"/>
                        </a:lnTo>
                        <a:lnTo>
                          <a:pt x="52" y="43"/>
                        </a:lnTo>
                        <a:lnTo>
                          <a:pt x="62" y="52"/>
                        </a:lnTo>
                        <a:lnTo>
                          <a:pt x="69" y="59"/>
                        </a:lnTo>
                        <a:lnTo>
                          <a:pt x="70"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 name="Freeform 200">
                    <a:extLst>
                      <a:ext uri="{FF2B5EF4-FFF2-40B4-BE49-F238E27FC236}">
                        <a16:creationId xmlns:a16="http://schemas.microsoft.com/office/drawing/2014/main" id="{6F41AF5A-9BC1-43C4-A0DA-2B6DB7BAEBA6}"/>
                      </a:ext>
                    </a:extLst>
                  </p:cNvPr>
                  <p:cNvSpPr>
                    <a:spLocks/>
                  </p:cNvSpPr>
                  <p:nvPr/>
                </p:nvSpPr>
                <p:spPr bwMode="auto">
                  <a:xfrm>
                    <a:off x="44" y="503"/>
                    <a:ext cx="38" cy="30"/>
                  </a:xfrm>
                  <a:custGeom>
                    <a:avLst/>
                    <a:gdLst>
                      <a:gd name="T0" fmla="*/ 38 w 76"/>
                      <a:gd name="T1" fmla="*/ 29 h 59"/>
                      <a:gd name="T2" fmla="*/ 36 w 76"/>
                      <a:gd name="T3" fmla="*/ 30 h 59"/>
                      <a:gd name="T4" fmla="*/ 31 w 76"/>
                      <a:gd name="T5" fmla="*/ 28 h 59"/>
                      <a:gd name="T6" fmla="*/ 25 w 76"/>
                      <a:gd name="T7" fmla="*/ 25 h 59"/>
                      <a:gd name="T8" fmla="*/ 19 w 76"/>
                      <a:gd name="T9" fmla="*/ 21 h 59"/>
                      <a:gd name="T10" fmla="*/ 13 w 76"/>
                      <a:gd name="T11" fmla="*/ 15 h 59"/>
                      <a:gd name="T12" fmla="*/ 7 w 76"/>
                      <a:gd name="T13" fmla="*/ 10 h 59"/>
                      <a:gd name="T14" fmla="*/ 2 w 76"/>
                      <a:gd name="T15" fmla="*/ 5 h 59"/>
                      <a:gd name="T16" fmla="*/ 0 w 76"/>
                      <a:gd name="T17" fmla="*/ 0 h 59"/>
                      <a:gd name="T18" fmla="*/ 3 w 76"/>
                      <a:gd name="T19" fmla="*/ 2 h 59"/>
                      <a:gd name="T20" fmla="*/ 8 w 76"/>
                      <a:gd name="T21" fmla="*/ 6 h 59"/>
                      <a:gd name="T22" fmla="*/ 14 w 76"/>
                      <a:gd name="T23" fmla="*/ 10 h 59"/>
                      <a:gd name="T24" fmla="*/ 21 w 76"/>
                      <a:gd name="T25" fmla="*/ 15 h 59"/>
                      <a:gd name="T26" fmla="*/ 28 w 76"/>
                      <a:gd name="T27" fmla="*/ 20 h 59"/>
                      <a:gd name="T28" fmla="*/ 33 w 76"/>
                      <a:gd name="T29" fmla="*/ 24 h 59"/>
                      <a:gd name="T30" fmla="*/ 37 w 76"/>
                      <a:gd name="T31" fmla="*/ 28 h 59"/>
                      <a:gd name="T32" fmla="*/ 38 w 76"/>
                      <a:gd name="T33" fmla="*/ 2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59">
                        <a:moveTo>
                          <a:pt x="76" y="58"/>
                        </a:moveTo>
                        <a:lnTo>
                          <a:pt x="71" y="59"/>
                        </a:lnTo>
                        <a:lnTo>
                          <a:pt x="62" y="56"/>
                        </a:lnTo>
                        <a:lnTo>
                          <a:pt x="50" y="50"/>
                        </a:lnTo>
                        <a:lnTo>
                          <a:pt x="38" y="41"/>
                        </a:lnTo>
                        <a:lnTo>
                          <a:pt x="25" y="30"/>
                        </a:lnTo>
                        <a:lnTo>
                          <a:pt x="13" y="20"/>
                        </a:lnTo>
                        <a:lnTo>
                          <a:pt x="4" y="10"/>
                        </a:lnTo>
                        <a:lnTo>
                          <a:pt x="0" y="0"/>
                        </a:lnTo>
                        <a:lnTo>
                          <a:pt x="5" y="4"/>
                        </a:lnTo>
                        <a:lnTo>
                          <a:pt x="16" y="11"/>
                        </a:lnTo>
                        <a:lnTo>
                          <a:pt x="28" y="19"/>
                        </a:lnTo>
                        <a:lnTo>
                          <a:pt x="42" y="29"/>
                        </a:lnTo>
                        <a:lnTo>
                          <a:pt x="55" y="39"/>
                        </a:lnTo>
                        <a:lnTo>
                          <a:pt x="66" y="48"/>
                        </a:lnTo>
                        <a:lnTo>
                          <a:pt x="73" y="55"/>
                        </a:lnTo>
                        <a:lnTo>
                          <a:pt x="76"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9" name="Freeform 201">
                    <a:extLst>
                      <a:ext uri="{FF2B5EF4-FFF2-40B4-BE49-F238E27FC236}">
                        <a16:creationId xmlns:a16="http://schemas.microsoft.com/office/drawing/2014/main" id="{D77533E8-36F2-4AF2-9FEC-57956687D2F5}"/>
                      </a:ext>
                    </a:extLst>
                  </p:cNvPr>
                  <p:cNvSpPr>
                    <a:spLocks/>
                  </p:cNvSpPr>
                  <p:nvPr/>
                </p:nvSpPr>
                <p:spPr bwMode="auto">
                  <a:xfrm>
                    <a:off x="49" y="494"/>
                    <a:ext cx="34" cy="25"/>
                  </a:xfrm>
                  <a:custGeom>
                    <a:avLst/>
                    <a:gdLst>
                      <a:gd name="T0" fmla="*/ 34 w 69"/>
                      <a:gd name="T1" fmla="*/ 25 h 51"/>
                      <a:gd name="T2" fmla="*/ 33 w 69"/>
                      <a:gd name="T3" fmla="*/ 25 h 51"/>
                      <a:gd name="T4" fmla="*/ 28 w 69"/>
                      <a:gd name="T5" fmla="*/ 23 h 51"/>
                      <a:gd name="T6" fmla="*/ 23 w 69"/>
                      <a:gd name="T7" fmla="*/ 21 h 51"/>
                      <a:gd name="T8" fmla="*/ 17 w 69"/>
                      <a:gd name="T9" fmla="*/ 16 h 51"/>
                      <a:gd name="T10" fmla="*/ 11 w 69"/>
                      <a:gd name="T11" fmla="*/ 12 h 51"/>
                      <a:gd name="T12" fmla="*/ 5 w 69"/>
                      <a:gd name="T13" fmla="*/ 8 h 51"/>
                      <a:gd name="T14" fmla="*/ 1 w 69"/>
                      <a:gd name="T15" fmla="*/ 3 h 51"/>
                      <a:gd name="T16" fmla="*/ 0 w 69"/>
                      <a:gd name="T17" fmla="*/ 0 h 51"/>
                      <a:gd name="T18" fmla="*/ 3 w 69"/>
                      <a:gd name="T19" fmla="*/ 2 h 51"/>
                      <a:gd name="T20" fmla="*/ 8 w 69"/>
                      <a:gd name="T21" fmla="*/ 5 h 51"/>
                      <a:gd name="T22" fmla="*/ 14 w 69"/>
                      <a:gd name="T23" fmla="*/ 8 h 51"/>
                      <a:gd name="T24" fmla="*/ 20 w 69"/>
                      <a:gd name="T25" fmla="*/ 12 h 51"/>
                      <a:gd name="T26" fmla="*/ 26 w 69"/>
                      <a:gd name="T27" fmla="*/ 16 h 51"/>
                      <a:gd name="T28" fmla="*/ 31 w 69"/>
                      <a:gd name="T29" fmla="*/ 19 h 51"/>
                      <a:gd name="T30" fmla="*/ 34 w 69"/>
                      <a:gd name="T31" fmla="*/ 23 h 51"/>
                      <a:gd name="T32" fmla="*/ 34 w 69"/>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1">
                        <a:moveTo>
                          <a:pt x="69" y="51"/>
                        </a:moveTo>
                        <a:lnTo>
                          <a:pt x="66" y="51"/>
                        </a:lnTo>
                        <a:lnTo>
                          <a:pt x="57" y="47"/>
                        </a:lnTo>
                        <a:lnTo>
                          <a:pt x="47" y="42"/>
                        </a:lnTo>
                        <a:lnTo>
                          <a:pt x="34" y="33"/>
                        </a:lnTo>
                        <a:lnTo>
                          <a:pt x="22" y="25"/>
                        </a:lnTo>
                        <a:lnTo>
                          <a:pt x="11" y="16"/>
                        </a:lnTo>
                        <a:lnTo>
                          <a:pt x="3" y="7"/>
                        </a:lnTo>
                        <a:lnTo>
                          <a:pt x="0" y="0"/>
                        </a:lnTo>
                        <a:lnTo>
                          <a:pt x="7" y="5"/>
                        </a:lnTo>
                        <a:lnTo>
                          <a:pt x="16" y="10"/>
                        </a:lnTo>
                        <a:lnTo>
                          <a:pt x="29" y="17"/>
                        </a:lnTo>
                        <a:lnTo>
                          <a:pt x="41" y="24"/>
                        </a:lnTo>
                        <a:lnTo>
                          <a:pt x="53" y="32"/>
                        </a:lnTo>
                        <a:lnTo>
                          <a:pt x="62" y="39"/>
                        </a:lnTo>
                        <a:lnTo>
                          <a:pt x="68" y="46"/>
                        </a:lnTo>
                        <a:lnTo>
                          <a:pt x="69"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0" name="Freeform 202">
                    <a:extLst>
                      <a:ext uri="{FF2B5EF4-FFF2-40B4-BE49-F238E27FC236}">
                        <a16:creationId xmlns:a16="http://schemas.microsoft.com/office/drawing/2014/main" id="{519700FD-497D-4ADC-AEB2-9D41B84D3E44}"/>
                      </a:ext>
                    </a:extLst>
                  </p:cNvPr>
                  <p:cNvSpPr>
                    <a:spLocks/>
                  </p:cNvSpPr>
                  <p:nvPr/>
                </p:nvSpPr>
                <p:spPr bwMode="auto">
                  <a:xfrm>
                    <a:off x="54" y="476"/>
                    <a:ext cx="29" cy="21"/>
                  </a:xfrm>
                  <a:custGeom>
                    <a:avLst/>
                    <a:gdLst>
                      <a:gd name="T0" fmla="*/ 29 w 59"/>
                      <a:gd name="T1" fmla="*/ 21 h 43"/>
                      <a:gd name="T2" fmla="*/ 27 w 59"/>
                      <a:gd name="T3" fmla="*/ 21 h 43"/>
                      <a:gd name="T4" fmla="*/ 24 w 59"/>
                      <a:gd name="T5" fmla="*/ 21 h 43"/>
                      <a:gd name="T6" fmla="*/ 20 w 59"/>
                      <a:gd name="T7" fmla="*/ 19 h 43"/>
                      <a:gd name="T8" fmla="*/ 15 w 59"/>
                      <a:gd name="T9" fmla="*/ 16 h 43"/>
                      <a:gd name="T10" fmla="*/ 10 w 59"/>
                      <a:gd name="T11" fmla="*/ 13 h 43"/>
                      <a:gd name="T12" fmla="*/ 6 w 59"/>
                      <a:gd name="T13" fmla="*/ 9 h 43"/>
                      <a:gd name="T14" fmla="*/ 2 w 59"/>
                      <a:gd name="T15" fmla="*/ 5 h 43"/>
                      <a:gd name="T16" fmla="*/ 0 w 59"/>
                      <a:gd name="T17" fmla="*/ 0 h 43"/>
                      <a:gd name="T18" fmla="*/ 3 w 59"/>
                      <a:gd name="T19" fmla="*/ 2 h 43"/>
                      <a:gd name="T20" fmla="*/ 7 w 59"/>
                      <a:gd name="T21" fmla="*/ 5 h 43"/>
                      <a:gd name="T22" fmla="*/ 12 w 59"/>
                      <a:gd name="T23" fmla="*/ 8 h 43"/>
                      <a:gd name="T24" fmla="*/ 18 w 59"/>
                      <a:gd name="T25" fmla="*/ 11 h 43"/>
                      <a:gd name="T26" fmla="*/ 22 w 59"/>
                      <a:gd name="T27" fmla="*/ 14 h 43"/>
                      <a:gd name="T28" fmla="*/ 26 w 59"/>
                      <a:gd name="T29" fmla="*/ 17 h 43"/>
                      <a:gd name="T30" fmla="*/ 29 w 59"/>
                      <a:gd name="T31" fmla="*/ 19 h 43"/>
                      <a:gd name="T32" fmla="*/ 29 w 59"/>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3">
                        <a:moveTo>
                          <a:pt x="59" y="42"/>
                        </a:moveTo>
                        <a:lnTo>
                          <a:pt x="55" y="43"/>
                        </a:lnTo>
                        <a:lnTo>
                          <a:pt x="48" y="42"/>
                        </a:lnTo>
                        <a:lnTo>
                          <a:pt x="40" y="38"/>
                        </a:lnTo>
                        <a:lnTo>
                          <a:pt x="30" y="33"/>
                        </a:lnTo>
                        <a:lnTo>
                          <a:pt x="21" y="27"/>
                        </a:lnTo>
                        <a:lnTo>
                          <a:pt x="12" y="19"/>
                        </a:lnTo>
                        <a:lnTo>
                          <a:pt x="5" y="10"/>
                        </a:lnTo>
                        <a:lnTo>
                          <a:pt x="0" y="0"/>
                        </a:lnTo>
                        <a:lnTo>
                          <a:pt x="6" y="5"/>
                        </a:lnTo>
                        <a:lnTo>
                          <a:pt x="15" y="10"/>
                        </a:lnTo>
                        <a:lnTo>
                          <a:pt x="25" y="16"/>
                        </a:lnTo>
                        <a:lnTo>
                          <a:pt x="36" y="22"/>
                        </a:lnTo>
                        <a:lnTo>
                          <a:pt x="45" y="29"/>
                        </a:lnTo>
                        <a:lnTo>
                          <a:pt x="53" y="34"/>
                        </a:lnTo>
                        <a:lnTo>
                          <a:pt x="58" y="38"/>
                        </a:lnTo>
                        <a:lnTo>
                          <a:pt x="59"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1" name="Freeform 203">
                    <a:extLst>
                      <a:ext uri="{FF2B5EF4-FFF2-40B4-BE49-F238E27FC236}">
                        <a16:creationId xmlns:a16="http://schemas.microsoft.com/office/drawing/2014/main" id="{EDBB5121-2DEA-49D7-8C95-F466D933E4AD}"/>
                      </a:ext>
                    </a:extLst>
                  </p:cNvPr>
                  <p:cNvSpPr>
                    <a:spLocks/>
                  </p:cNvSpPr>
                  <p:nvPr/>
                </p:nvSpPr>
                <p:spPr bwMode="auto">
                  <a:xfrm>
                    <a:off x="71" y="461"/>
                    <a:ext cx="18" cy="5"/>
                  </a:xfrm>
                  <a:custGeom>
                    <a:avLst/>
                    <a:gdLst>
                      <a:gd name="T0" fmla="*/ 18 w 34"/>
                      <a:gd name="T1" fmla="*/ 3 h 12"/>
                      <a:gd name="T2" fmla="*/ 17 w 34"/>
                      <a:gd name="T3" fmla="*/ 5 h 12"/>
                      <a:gd name="T4" fmla="*/ 14 w 34"/>
                      <a:gd name="T5" fmla="*/ 5 h 12"/>
                      <a:gd name="T6" fmla="*/ 12 w 34"/>
                      <a:gd name="T7" fmla="*/ 5 h 12"/>
                      <a:gd name="T8" fmla="*/ 8 w 34"/>
                      <a:gd name="T9" fmla="*/ 5 h 12"/>
                      <a:gd name="T10" fmla="*/ 5 w 34"/>
                      <a:gd name="T11" fmla="*/ 5 h 12"/>
                      <a:gd name="T12" fmla="*/ 2 w 34"/>
                      <a:gd name="T13" fmla="*/ 3 h 12"/>
                      <a:gd name="T14" fmla="*/ 1 w 34"/>
                      <a:gd name="T15" fmla="*/ 2 h 12"/>
                      <a:gd name="T16" fmla="*/ 0 w 34"/>
                      <a:gd name="T17" fmla="*/ 0 h 12"/>
                      <a:gd name="T18" fmla="*/ 2 w 34"/>
                      <a:gd name="T19" fmla="*/ 2 h 12"/>
                      <a:gd name="T20" fmla="*/ 5 w 34"/>
                      <a:gd name="T21" fmla="*/ 2 h 12"/>
                      <a:gd name="T22" fmla="*/ 8 w 34"/>
                      <a:gd name="T23" fmla="*/ 2 h 12"/>
                      <a:gd name="T24" fmla="*/ 12 w 34"/>
                      <a:gd name="T25" fmla="*/ 2 h 12"/>
                      <a:gd name="T26" fmla="*/ 15 w 34"/>
                      <a:gd name="T27" fmla="*/ 2 h 12"/>
                      <a:gd name="T28" fmla="*/ 17 w 34"/>
                      <a:gd name="T29" fmla="*/ 2 h 12"/>
                      <a:gd name="T30" fmla="*/ 18 w 34"/>
                      <a:gd name="T31" fmla="*/ 3 h 12"/>
                      <a:gd name="T32" fmla="*/ 18 w 34"/>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2">
                        <a:moveTo>
                          <a:pt x="34" y="8"/>
                        </a:moveTo>
                        <a:lnTo>
                          <a:pt x="32" y="11"/>
                        </a:lnTo>
                        <a:lnTo>
                          <a:pt x="27" y="12"/>
                        </a:lnTo>
                        <a:lnTo>
                          <a:pt x="23" y="12"/>
                        </a:lnTo>
                        <a:lnTo>
                          <a:pt x="16" y="12"/>
                        </a:lnTo>
                        <a:lnTo>
                          <a:pt x="10" y="11"/>
                        </a:lnTo>
                        <a:lnTo>
                          <a:pt x="4" y="8"/>
                        </a:lnTo>
                        <a:lnTo>
                          <a:pt x="1" y="5"/>
                        </a:lnTo>
                        <a:lnTo>
                          <a:pt x="0" y="0"/>
                        </a:lnTo>
                        <a:lnTo>
                          <a:pt x="4" y="4"/>
                        </a:lnTo>
                        <a:lnTo>
                          <a:pt x="9" y="5"/>
                        </a:lnTo>
                        <a:lnTo>
                          <a:pt x="16" y="5"/>
                        </a:lnTo>
                        <a:lnTo>
                          <a:pt x="23" y="5"/>
                        </a:lnTo>
                        <a:lnTo>
                          <a:pt x="29" y="5"/>
                        </a:lnTo>
                        <a:lnTo>
                          <a:pt x="32" y="5"/>
                        </a:lnTo>
                        <a:lnTo>
                          <a:pt x="34" y="6"/>
                        </a:lnTo>
                        <a:lnTo>
                          <a:pt x="34"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 name="Freeform 204">
                    <a:extLst>
                      <a:ext uri="{FF2B5EF4-FFF2-40B4-BE49-F238E27FC236}">
                        <a16:creationId xmlns:a16="http://schemas.microsoft.com/office/drawing/2014/main" id="{CF13B632-DA61-41BE-9F3B-231E5A3A5302}"/>
                      </a:ext>
                    </a:extLst>
                  </p:cNvPr>
                  <p:cNvSpPr>
                    <a:spLocks/>
                  </p:cNvSpPr>
                  <p:nvPr/>
                </p:nvSpPr>
                <p:spPr bwMode="auto">
                  <a:xfrm>
                    <a:off x="41" y="537"/>
                    <a:ext cx="33" cy="28"/>
                  </a:xfrm>
                  <a:custGeom>
                    <a:avLst/>
                    <a:gdLst>
                      <a:gd name="T0" fmla="*/ 33 w 65"/>
                      <a:gd name="T1" fmla="*/ 28 h 57"/>
                      <a:gd name="T2" fmla="*/ 31 w 65"/>
                      <a:gd name="T3" fmla="*/ 28 h 57"/>
                      <a:gd name="T4" fmla="*/ 28 w 65"/>
                      <a:gd name="T5" fmla="*/ 26 h 57"/>
                      <a:gd name="T6" fmla="*/ 23 w 65"/>
                      <a:gd name="T7" fmla="*/ 24 h 57"/>
                      <a:gd name="T8" fmla="*/ 17 w 65"/>
                      <a:gd name="T9" fmla="*/ 20 h 57"/>
                      <a:gd name="T10" fmla="*/ 12 w 65"/>
                      <a:gd name="T11" fmla="*/ 15 h 57"/>
                      <a:gd name="T12" fmla="*/ 7 w 65"/>
                      <a:gd name="T13" fmla="*/ 10 h 57"/>
                      <a:gd name="T14" fmla="*/ 3 w 65"/>
                      <a:gd name="T15" fmla="*/ 5 h 57"/>
                      <a:gd name="T16" fmla="*/ 0 w 65"/>
                      <a:gd name="T17" fmla="*/ 0 h 57"/>
                      <a:gd name="T18" fmla="*/ 3 w 65"/>
                      <a:gd name="T19" fmla="*/ 2 h 57"/>
                      <a:gd name="T20" fmla="*/ 7 w 65"/>
                      <a:gd name="T21" fmla="*/ 5 h 57"/>
                      <a:gd name="T22" fmla="*/ 13 w 65"/>
                      <a:gd name="T23" fmla="*/ 9 h 57"/>
                      <a:gd name="T24" fmla="*/ 19 w 65"/>
                      <a:gd name="T25" fmla="*/ 14 h 57"/>
                      <a:gd name="T26" fmla="*/ 24 w 65"/>
                      <a:gd name="T27" fmla="*/ 18 h 57"/>
                      <a:gd name="T28" fmla="*/ 29 w 65"/>
                      <a:gd name="T29" fmla="*/ 22 h 57"/>
                      <a:gd name="T30" fmla="*/ 32 w 65"/>
                      <a:gd name="T31" fmla="*/ 25 h 57"/>
                      <a:gd name="T32" fmla="*/ 33 w 65"/>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7">
                        <a:moveTo>
                          <a:pt x="65" y="56"/>
                        </a:moveTo>
                        <a:lnTo>
                          <a:pt x="62" y="57"/>
                        </a:lnTo>
                        <a:lnTo>
                          <a:pt x="55" y="53"/>
                        </a:lnTo>
                        <a:lnTo>
                          <a:pt x="45" y="49"/>
                        </a:lnTo>
                        <a:lnTo>
                          <a:pt x="34" y="41"/>
                        </a:lnTo>
                        <a:lnTo>
                          <a:pt x="23" y="31"/>
                        </a:lnTo>
                        <a:lnTo>
                          <a:pt x="14" y="21"/>
                        </a:lnTo>
                        <a:lnTo>
                          <a:pt x="6" y="11"/>
                        </a:lnTo>
                        <a:lnTo>
                          <a:pt x="0" y="0"/>
                        </a:lnTo>
                        <a:lnTo>
                          <a:pt x="6" y="5"/>
                        </a:lnTo>
                        <a:lnTo>
                          <a:pt x="14" y="11"/>
                        </a:lnTo>
                        <a:lnTo>
                          <a:pt x="25" y="19"/>
                        </a:lnTo>
                        <a:lnTo>
                          <a:pt x="37" y="28"/>
                        </a:lnTo>
                        <a:lnTo>
                          <a:pt x="48" y="37"/>
                        </a:lnTo>
                        <a:lnTo>
                          <a:pt x="57" y="45"/>
                        </a:lnTo>
                        <a:lnTo>
                          <a:pt x="64" y="51"/>
                        </a:lnTo>
                        <a:lnTo>
                          <a:pt x="65"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3" name="Freeform 205">
                    <a:extLst>
                      <a:ext uri="{FF2B5EF4-FFF2-40B4-BE49-F238E27FC236}">
                        <a16:creationId xmlns:a16="http://schemas.microsoft.com/office/drawing/2014/main" id="{DAEDE0A5-B049-4EED-8829-5CB6B2B196F7}"/>
                      </a:ext>
                    </a:extLst>
                  </p:cNvPr>
                  <p:cNvSpPr>
                    <a:spLocks/>
                  </p:cNvSpPr>
                  <p:nvPr/>
                </p:nvSpPr>
                <p:spPr bwMode="auto">
                  <a:xfrm>
                    <a:off x="42" y="515"/>
                    <a:ext cx="37" cy="29"/>
                  </a:xfrm>
                  <a:custGeom>
                    <a:avLst/>
                    <a:gdLst>
                      <a:gd name="T0" fmla="*/ 37 w 75"/>
                      <a:gd name="T1" fmla="*/ 28 h 56"/>
                      <a:gd name="T2" fmla="*/ 35 w 75"/>
                      <a:gd name="T3" fmla="*/ 29 h 56"/>
                      <a:gd name="T4" fmla="*/ 30 w 75"/>
                      <a:gd name="T5" fmla="*/ 27 h 56"/>
                      <a:gd name="T6" fmla="*/ 25 w 75"/>
                      <a:gd name="T7" fmla="*/ 24 h 56"/>
                      <a:gd name="T8" fmla="*/ 19 w 75"/>
                      <a:gd name="T9" fmla="*/ 20 h 56"/>
                      <a:gd name="T10" fmla="*/ 12 w 75"/>
                      <a:gd name="T11" fmla="*/ 16 h 56"/>
                      <a:gd name="T12" fmla="*/ 7 w 75"/>
                      <a:gd name="T13" fmla="*/ 10 h 56"/>
                      <a:gd name="T14" fmla="*/ 2 w 75"/>
                      <a:gd name="T15" fmla="*/ 5 h 56"/>
                      <a:gd name="T16" fmla="*/ 0 w 75"/>
                      <a:gd name="T17" fmla="*/ 0 h 56"/>
                      <a:gd name="T18" fmla="*/ 3 w 75"/>
                      <a:gd name="T19" fmla="*/ 2 h 56"/>
                      <a:gd name="T20" fmla="*/ 8 w 75"/>
                      <a:gd name="T21" fmla="*/ 5 h 56"/>
                      <a:gd name="T22" fmla="*/ 14 w 75"/>
                      <a:gd name="T23" fmla="*/ 9 h 56"/>
                      <a:gd name="T24" fmla="*/ 21 w 75"/>
                      <a:gd name="T25" fmla="*/ 14 h 56"/>
                      <a:gd name="T26" fmla="*/ 27 w 75"/>
                      <a:gd name="T27" fmla="*/ 19 h 56"/>
                      <a:gd name="T28" fmla="*/ 33 w 75"/>
                      <a:gd name="T29" fmla="*/ 23 h 56"/>
                      <a:gd name="T30" fmla="*/ 36 w 75"/>
                      <a:gd name="T31" fmla="*/ 27 h 56"/>
                      <a:gd name="T32" fmla="*/ 37 w 75"/>
                      <a:gd name="T33" fmla="*/ 28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6">
                        <a:moveTo>
                          <a:pt x="75" y="55"/>
                        </a:moveTo>
                        <a:lnTo>
                          <a:pt x="70" y="56"/>
                        </a:lnTo>
                        <a:lnTo>
                          <a:pt x="61" y="53"/>
                        </a:lnTo>
                        <a:lnTo>
                          <a:pt x="51" y="47"/>
                        </a:lnTo>
                        <a:lnTo>
                          <a:pt x="38" y="39"/>
                        </a:lnTo>
                        <a:lnTo>
                          <a:pt x="24" y="30"/>
                        </a:lnTo>
                        <a:lnTo>
                          <a:pt x="14" y="19"/>
                        </a:lnTo>
                        <a:lnTo>
                          <a:pt x="5" y="9"/>
                        </a:lnTo>
                        <a:lnTo>
                          <a:pt x="0" y="0"/>
                        </a:lnTo>
                        <a:lnTo>
                          <a:pt x="6" y="3"/>
                        </a:lnTo>
                        <a:lnTo>
                          <a:pt x="16" y="9"/>
                        </a:lnTo>
                        <a:lnTo>
                          <a:pt x="28" y="18"/>
                        </a:lnTo>
                        <a:lnTo>
                          <a:pt x="42" y="27"/>
                        </a:lnTo>
                        <a:lnTo>
                          <a:pt x="55" y="37"/>
                        </a:lnTo>
                        <a:lnTo>
                          <a:pt x="66" y="45"/>
                        </a:lnTo>
                        <a:lnTo>
                          <a:pt x="73" y="52"/>
                        </a:lnTo>
                        <a:lnTo>
                          <a:pt x="7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4" name="Freeform 206">
                    <a:extLst>
                      <a:ext uri="{FF2B5EF4-FFF2-40B4-BE49-F238E27FC236}">
                        <a16:creationId xmlns:a16="http://schemas.microsoft.com/office/drawing/2014/main" id="{29F0757C-905B-4B0D-BE7A-ABCA210F79A8}"/>
                      </a:ext>
                    </a:extLst>
                  </p:cNvPr>
                  <p:cNvSpPr>
                    <a:spLocks/>
                  </p:cNvSpPr>
                  <p:nvPr/>
                </p:nvSpPr>
                <p:spPr bwMode="auto">
                  <a:xfrm>
                    <a:off x="49" y="485"/>
                    <a:ext cx="36" cy="21"/>
                  </a:xfrm>
                  <a:custGeom>
                    <a:avLst/>
                    <a:gdLst>
                      <a:gd name="T0" fmla="*/ 36 w 71"/>
                      <a:gd name="T1" fmla="*/ 21 h 42"/>
                      <a:gd name="T2" fmla="*/ 34 w 71"/>
                      <a:gd name="T3" fmla="*/ 21 h 42"/>
                      <a:gd name="T4" fmla="*/ 30 w 71"/>
                      <a:gd name="T5" fmla="*/ 21 h 42"/>
                      <a:gd name="T6" fmla="*/ 25 w 71"/>
                      <a:gd name="T7" fmla="*/ 19 h 42"/>
                      <a:gd name="T8" fmla="*/ 19 w 71"/>
                      <a:gd name="T9" fmla="*/ 16 h 42"/>
                      <a:gd name="T10" fmla="*/ 13 w 71"/>
                      <a:gd name="T11" fmla="*/ 13 h 42"/>
                      <a:gd name="T12" fmla="*/ 7 w 71"/>
                      <a:gd name="T13" fmla="*/ 9 h 42"/>
                      <a:gd name="T14" fmla="*/ 3 w 71"/>
                      <a:gd name="T15" fmla="*/ 5 h 42"/>
                      <a:gd name="T16" fmla="*/ 0 w 71"/>
                      <a:gd name="T17" fmla="*/ 0 h 42"/>
                      <a:gd name="T18" fmla="*/ 4 w 71"/>
                      <a:gd name="T19" fmla="*/ 2 h 42"/>
                      <a:gd name="T20" fmla="*/ 9 w 71"/>
                      <a:gd name="T21" fmla="*/ 5 h 42"/>
                      <a:gd name="T22" fmla="*/ 15 w 71"/>
                      <a:gd name="T23" fmla="*/ 8 h 42"/>
                      <a:gd name="T24" fmla="*/ 22 w 71"/>
                      <a:gd name="T25" fmla="*/ 11 h 42"/>
                      <a:gd name="T26" fmla="*/ 27 w 71"/>
                      <a:gd name="T27" fmla="*/ 14 h 42"/>
                      <a:gd name="T28" fmla="*/ 32 w 71"/>
                      <a:gd name="T29" fmla="*/ 17 h 42"/>
                      <a:gd name="T30" fmla="*/ 35 w 71"/>
                      <a:gd name="T31" fmla="*/ 19 h 42"/>
                      <a:gd name="T32" fmla="*/ 36 w 71"/>
                      <a:gd name="T33" fmla="*/ 2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42">
                        <a:moveTo>
                          <a:pt x="71" y="41"/>
                        </a:moveTo>
                        <a:lnTo>
                          <a:pt x="68" y="42"/>
                        </a:lnTo>
                        <a:lnTo>
                          <a:pt x="60" y="41"/>
                        </a:lnTo>
                        <a:lnTo>
                          <a:pt x="49" y="38"/>
                        </a:lnTo>
                        <a:lnTo>
                          <a:pt x="38" y="32"/>
                        </a:lnTo>
                        <a:lnTo>
                          <a:pt x="25" y="25"/>
                        </a:lnTo>
                        <a:lnTo>
                          <a:pt x="14" y="18"/>
                        </a:lnTo>
                        <a:lnTo>
                          <a:pt x="6" y="9"/>
                        </a:lnTo>
                        <a:lnTo>
                          <a:pt x="0" y="0"/>
                        </a:lnTo>
                        <a:lnTo>
                          <a:pt x="7" y="4"/>
                        </a:lnTo>
                        <a:lnTo>
                          <a:pt x="17" y="9"/>
                        </a:lnTo>
                        <a:lnTo>
                          <a:pt x="30" y="15"/>
                        </a:lnTo>
                        <a:lnTo>
                          <a:pt x="43" y="22"/>
                        </a:lnTo>
                        <a:lnTo>
                          <a:pt x="54" y="27"/>
                        </a:lnTo>
                        <a:lnTo>
                          <a:pt x="64" y="33"/>
                        </a:lnTo>
                        <a:lnTo>
                          <a:pt x="70" y="38"/>
                        </a:lnTo>
                        <a:lnTo>
                          <a:pt x="71"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5" name="Freeform 207">
                    <a:extLst>
                      <a:ext uri="{FF2B5EF4-FFF2-40B4-BE49-F238E27FC236}">
                        <a16:creationId xmlns:a16="http://schemas.microsoft.com/office/drawing/2014/main" id="{067EB5B9-D7F8-4C9E-AD5C-72A78CAAF566}"/>
                      </a:ext>
                    </a:extLst>
                  </p:cNvPr>
                  <p:cNvSpPr>
                    <a:spLocks/>
                  </p:cNvSpPr>
                  <p:nvPr/>
                </p:nvSpPr>
                <p:spPr bwMode="auto">
                  <a:xfrm>
                    <a:off x="58" y="469"/>
                    <a:ext cx="27" cy="22"/>
                  </a:xfrm>
                  <a:custGeom>
                    <a:avLst/>
                    <a:gdLst>
                      <a:gd name="T0" fmla="*/ 27 w 53"/>
                      <a:gd name="T1" fmla="*/ 22 h 44"/>
                      <a:gd name="T2" fmla="*/ 25 w 53"/>
                      <a:gd name="T3" fmla="*/ 22 h 44"/>
                      <a:gd name="T4" fmla="*/ 22 w 53"/>
                      <a:gd name="T5" fmla="*/ 21 h 44"/>
                      <a:gd name="T6" fmla="*/ 18 w 53"/>
                      <a:gd name="T7" fmla="*/ 18 h 44"/>
                      <a:gd name="T8" fmla="*/ 13 w 53"/>
                      <a:gd name="T9" fmla="*/ 14 h 44"/>
                      <a:gd name="T10" fmla="*/ 8 w 53"/>
                      <a:gd name="T11" fmla="*/ 10 h 44"/>
                      <a:gd name="T12" fmla="*/ 4 w 53"/>
                      <a:gd name="T13" fmla="*/ 6 h 44"/>
                      <a:gd name="T14" fmla="*/ 2 w 53"/>
                      <a:gd name="T15" fmla="*/ 3 h 44"/>
                      <a:gd name="T16" fmla="*/ 0 w 53"/>
                      <a:gd name="T17" fmla="*/ 0 h 44"/>
                      <a:gd name="T18" fmla="*/ 3 w 53"/>
                      <a:gd name="T19" fmla="*/ 2 h 44"/>
                      <a:gd name="T20" fmla="*/ 7 w 53"/>
                      <a:gd name="T21" fmla="*/ 5 h 44"/>
                      <a:gd name="T22" fmla="*/ 11 w 53"/>
                      <a:gd name="T23" fmla="*/ 7 h 44"/>
                      <a:gd name="T24" fmla="*/ 15 w 53"/>
                      <a:gd name="T25" fmla="*/ 11 h 44"/>
                      <a:gd name="T26" fmla="*/ 20 w 53"/>
                      <a:gd name="T27" fmla="*/ 14 h 44"/>
                      <a:gd name="T28" fmla="*/ 23 w 53"/>
                      <a:gd name="T29" fmla="*/ 17 h 44"/>
                      <a:gd name="T30" fmla="*/ 26 w 53"/>
                      <a:gd name="T31" fmla="*/ 20 h 44"/>
                      <a:gd name="T32" fmla="*/ 27 w 5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4">
                        <a:moveTo>
                          <a:pt x="53" y="43"/>
                        </a:moveTo>
                        <a:lnTo>
                          <a:pt x="50" y="44"/>
                        </a:lnTo>
                        <a:lnTo>
                          <a:pt x="43" y="41"/>
                        </a:lnTo>
                        <a:lnTo>
                          <a:pt x="35" y="35"/>
                        </a:lnTo>
                        <a:lnTo>
                          <a:pt x="26" y="28"/>
                        </a:lnTo>
                        <a:lnTo>
                          <a:pt x="15" y="20"/>
                        </a:lnTo>
                        <a:lnTo>
                          <a:pt x="7" y="12"/>
                        </a:lnTo>
                        <a:lnTo>
                          <a:pt x="3" y="5"/>
                        </a:lnTo>
                        <a:lnTo>
                          <a:pt x="0" y="0"/>
                        </a:lnTo>
                        <a:lnTo>
                          <a:pt x="6" y="4"/>
                        </a:lnTo>
                        <a:lnTo>
                          <a:pt x="13" y="9"/>
                        </a:lnTo>
                        <a:lnTo>
                          <a:pt x="22" y="14"/>
                        </a:lnTo>
                        <a:lnTo>
                          <a:pt x="30" y="21"/>
                        </a:lnTo>
                        <a:lnTo>
                          <a:pt x="39" y="28"/>
                        </a:lnTo>
                        <a:lnTo>
                          <a:pt x="46" y="34"/>
                        </a:lnTo>
                        <a:lnTo>
                          <a:pt x="51" y="40"/>
                        </a:lnTo>
                        <a:lnTo>
                          <a:pt x="53"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6" name="Freeform 208">
                    <a:extLst>
                      <a:ext uri="{FF2B5EF4-FFF2-40B4-BE49-F238E27FC236}">
                        <a16:creationId xmlns:a16="http://schemas.microsoft.com/office/drawing/2014/main" id="{D63B27DF-DB8A-45D5-B5F6-E399958E48F8}"/>
                      </a:ext>
                    </a:extLst>
                  </p:cNvPr>
                  <p:cNvSpPr>
                    <a:spLocks/>
                  </p:cNvSpPr>
                  <p:nvPr/>
                </p:nvSpPr>
                <p:spPr bwMode="auto">
                  <a:xfrm>
                    <a:off x="62" y="466"/>
                    <a:ext cx="19" cy="8"/>
                  </a:xfrm>
                  <a:custGeom>
                    <a:avLst/>
                    <a:gdLst>
                      <a:gd name="T0" fmla="*/ 19 w 39"/>
                      <a:gd name="T1" fmla="*/ 7 h 17"/>
                      <a:gd name="T2" fmla="*/ 18 w 39"/>
                      <a:gd name="T3" fmla="*/ 8 h 17"/>
                      <a:gd name="T4" fmla="*/ 16 w 39"/>
                      <a:gd name="T5" fmla="*/ 8 h 17"/>
                      <a:gd name="T6" fmla="*/ 13 w 39"/>
                      <a:gd name="T7" fmla="*/ 8 h 17"/>
                      <a:gd name="T8" fmla="*/ 10 w 39"/>
                      <a:gd name="T9" fmla="*/ 7 h 17"/>
                      <a:gd name="T10" fmla="*/ 6 w 39"/>
                      <a:gd name="T11" fmla="*/ 6 h 17"/>
                      <a:gd name="T12" fmla="*/ 3 w 39"/>
                      <a:gd name="T13" fmla="*/ 4 h 17"/>
                      <a:gd name="T14" fmla="*/ 1 w 39"/>
                      <a:gd name="T15" fmla="*/ 2 h 17"/>
                      <a:gd name="T16" fmla="*/ 0 w 39"/>
                      <a:gd name="T17" fmla="*/ 0 h 17"/>
                      <a:gd name="T18" fmla="*/ 2 w 39"/>
                      <a:gd name="T19" fmla="*/ 1 h 17"/>
                      <a:gd name="T20" fmla="*/ 5 w 39"/>
                      <a:gd name="T21" fmla="*/ 2 h 17"/>
                      <a:gd name="T22" fmla="*/ 9 w 39"/>
                      <a:gd name="T23" fmla="*/ 3 h 17"/>
                      <a:gd name="T24" fmla="*/ 13 w 39"/>
                      <a:gd name="T25" fmla="*/ 4 h 17"/>
                      <a:gd name="T26" fmla="*/ 16 w 39"/>
                      <a:gd name="T27" fmla="*/ 4 h 17"/>
                      <a:gd name="T28" fmla="*/ 18 w 39"/>
                      <a:gd name="T29" fmla="*/ 5 h 17"/>
                      <a:gd name="T30" fmla="*/ 19 w 39"/>
                      <a:gd name="T31" fmla="*/ 6 h 17"/>
                      <a:gd name="T32" fmla="*/ 19 w 39"/>
                      <a:gd name="T33" fmla="*/ 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7">
                        <a:moveTo>
                          <a:pt x="39" y="15"/>
                        </a:moveTo>
                        <a:lnTo>
                          <a:pt x="37" y="16"/>
                        </a:lnTo>
                        <a:lnTo>
                          <a:pt x="32" y="17"/>
                        </a:lnTo>
                        <a:lnTo>
                          <a:pt x="27" y="16"/>
                        </a:lnTo>
                        <a:lnTo>
                          <a:pt x="20" y="15"/>
                        </a:lnTo>
                        <a:lnTo>
                          <a:pt x="13" y="12"/>
                        </a:lnTo>
                        <a:lnTo>
                          <a:pt x="7" y="9"/>
                        </a:lnTo>
                        <a:lnTo>
                          <a:pt x="3" y="4"/>
                        </a:lnTo>
                        <a:lnTo>
                          <a:pt x="0" y="0"/>
                        </a:lnTo>
                        <a:lnTo>
                          <a:pt x="5" y="3"/>
                        </a:lnTo>
                        <a:lnTo>
                          <a:pt x="11" y="5"/>
                        </a:lnTo>
                        <a:lnTo>
                          <a:pt x="19" y="6"/>
                        </a:lnTo>
                        <a:lnTo>
                          <a:pt x="26" y="8"/>
                        </a:lnTo>
                        <a:lnTo>
                          <a:pt x="32" y="9"/>
                        </a:lnTo>
                        <a:lnTo>
                          <a:pt x="37" y="10"/>
                        </a:lnTo>
                        <a:lnTo>
                          <a:pt x="39" y="12"/>
                        </a:lnTo>
                        <a:lnTo>
                          <a:pt x="39"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7" name="Freeform 209">
                    <a:extLst>
                      <a:ext uri="{FF2B5EF4-FFF2-40B4-BE49-F238E27FC236}">
                        <a16:creationId xmlns:a16="http://schemas.microsoft.com/office/drawing/2014/main" id="{3DFEE2D4-855A-491B-93A2-B1FC741F76B9}"/>
                      </a:ext>
                    </a:extLst>
                  </p:cNvPr>
                  <p:cNvSpPr>
                    <a:spLocks/>
                  </p:cNvSpPr>
                  <p:nvPr/>
                </p:nvSpPr>
                <p:spPr bwMode="auto">
                  <a:xfrm>
                    <a:off x="46" y="571"/>
                    <a:ext cx="16" cy="17"/>
                  </a:xfrm>
                  <a:custGeom>
                    <a:avLst/>
                    <a:gdLst>
                      <a:gd name="T0" fmla="*/ 0 w 31"/>
                      <a:gd name="T1" fmla="*/ 0 h 33"/>
                      <a:gd name="T2" fmla="*/ 2 w 31"/>
                      <a:gd name="T3" fmla="*/ 1 h 33"/>
                      <a:gd name="T4" fmla="*/ 4 w 31"/>
                      <a:gd name="T5" fmla="*/ 3 h 33"/>
                      <a:gd name="T6" fmla="*/ 7 w 31"/>
                      <a:gd name="T7" fmla="*/ 5 h 33"/>
                      <a:gd name="T8" fmla="*/ 10 w 31"/>
                      <a:gd name="T9" fmla="*/ 8 h 33"/>
                      <a:gd name="T10" fmla="*/ 13 w 31"/>
                      <a:gd name="T11" fmla="*/ 10 h 33"/>
                      <a:gd name="T12" fmla="*/ 15 w 31"/>
                      <a:gd name="T13" fmla="*/ 13 h 33"/>
                      <a:gd name="T14" fmla="*/ 16 w 31"/>
                      <a:gd name="T15" fmla="*/ 15 h 33"/>
                      <a:gd name="T16" fmla="*/ 15 w 31"/>
                      <a:gd name="T17" fmla="*/ 17 h 33"/>
                      <a:gd name="T18" fmla="*/ 12 w 31"/>
                      <a:gd name="T19" fmla="*/ 16 h 33"/>
                      <a:gd name="T20" fmla="*/ 7 w 31"/>
                      <a:gd name="T21" fmla="*/ 11 h 33"/>
                      <a:gd name="T22" fmla="*/ 3 w 31"/>
                      <a:gd name="T23" fmla="*/ 5 h 33"/>
                      <a:gd name="T24" fmla="*/ 0 w 31"/>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3">
                        <a:moveTo>
                          <a:pt x="0" y="0"/>
                        </a:moveTo>
                        <a:lnTo>
                          <a:pt x="4" y="2"/>
                        </a:lnTo>
                        <a:lnTo>
                          <a:pt x="8" y="5"/>
                        </a:lnTo>
                        <a:lnTo>
                          <a:pt x="14" y="10"/>
                        </a:lnTo>
                        <a:lnTo>
                          <a:pt x="20" y="15"/>
                        </a:lnTo>
                        <a:lnTo>
                          <a:pt x="25" y="20"/>
                        </a:lnTo>
                        <a:lnTo>
                          <a:pt x="29" y="25"/>
                        </a:lnTo>
                        <a:lnTo>
                          <a:pt x="31" y="30"/>
                        </a:lnTo>
                        <a:lnTo>
                          <a:pt x="30" y="33"/>
                        </a:lnTo>
                        <a:lnTo>
                          <a:pt x="23" y="32"/>
                        </a:lnTo>
                        <a:lnTo>
                          <a:pt x="14" y="21"/>
                        </a:lnTo>
                        <a:lnTo>
                          <a:pt x="6"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8" name="Freeform 210">
                    <a:extLst>
                      <a:ext uri="{FF2B5EF4-FFF2-40B4-BE49-F238E27FC236}">
                        <a16:creationId xmlns:a16="http://schemas.microsoft.com/office/drawing/2014/main" id="{E7D80B2E-38CA-413D-8741-1C072FFDC389}"/>
                      </a:ext>
                    </a:extLst>
                  </p:cNvPr>
                  <p:cNvSpPr>
                    <a:spLocks/>
                  </p:cNvSpPr>
                  <p:nvPr/>
                </p:nvSpPr>
                <p:spPr bwMode="auto">
                  <a:xfrm>
                    <a:off x="45" y="575"/>
                    <a:ext cx="5" cy="20"/>
                  </a:xfrm>
                  <a:custGeom>
                    <a:avLst/>
                    <a:gdLst>
                      <a:gd name="T0" fmla="*/ 1 w 8"/>
                      <a:gd name="T1" fmla="*/ 0 h 42"/>
                      <a:gd name="T2" fmla="*/ 1 w 8"/>
                      <a:gd name="T3" fmla="*/ 4 h 42"/>
                      <a:gd name="T4" fmla="*/ 0 w 8"/>
                      <a:gd name="T5" fmla="*/ 10 h 42"/>
                      <a:gd name="T6" fmla="*/ 0 w 8"/>
                      <a:gd name="T7" fmla="*/ 17 h 42"/>
                      <a:gd name="T8" fmla="*/ 3 w 8"/>
                      <a:gd name="T9" fmla="*/ 20 h 42"/>
                      <a:gd name="T10" fmla="*/ 5 w 8"/>
                      <a:gd name="T11" fmla="*/ 17 h 42"/>
                      <a:gd name="T12" fmla="*/ 5 w 8"/>
                      <a:gd name="T13" fmla="*/ 12 h 42"/>
                      <a:gd name="T14" fmla="*/ 3 w 8"/>
                      <a:gd name="T15" fmla="*/ 5 h 42"/>
                      <a:gd name="T16" fmla="*/ 1 w 8"/>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2">
                        <a:moveTo>
                          <a:pt x="2" y="0"/>
                        </a:moveTo>
                        <a:lnTo>
                          <a:pt x="2" y="9"/>
                        </a:lnTo>
                        <a:lnTo>
                          <a:pt x="0" y="22"/>
                        </a:lnTo>
                        <a:lnTo>
                          <a:pt x="0" y="36"/>
                        </a:lnTo>
                        <a:lnTo>
                          <a:pt x="5" y="42"/>
                        </a:lnTo>
                        <a:lnTo>
                          <a:pt x="8" y="36"/>
                        </a:lnTo>
                        <a:lnTo>
                          <a:pt x="8" y="25"/>
                        </a:lnTo>
                        <a:lnTo>
                          <a:pt x="5"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9" name="Freeform 211">
                    <a:extLst>
                      <a:ext uri="{FF2B5EF4-FFF2-40B4-BE49-F238E27FC236}">
                        <a16:creationId xmlns:a16="http://schemas.microsoft.com/office/drawing/2014/main" id="{36EBF131-B839-45B8-966E-769D0AFE73A5}"/>
                      </a:ext>
                    </a:extLst>
                  </p:cNvPr>
                  <p:cNvSpPr>
                    <a:spLocks/>
                  </p:cNvSpPr>
                  <p:nvPr/>
                </p:nvSpPr>
                <p:spPr bwMode="auto">
                  <a:xfrm>
                    <a:off x="30" y="571"/>
                    <a:ext cx="17" cy="19"/>
                  </a:xfrm>
                  <a:custGeom>
                    <a:avLst/>
                    <a:gdLst>
                      <a:gd name="T0" fmla="*/ 17 w 33"/>
                      <a:gd name="T1" fmla="*/ 0 h 38"/>
                      <a:gd name="T2" fmla="*/ 13 w 33"/>
                      <a:gd name="T3" fmla="*/ 6 h 38"/>
                      <a:gd name="T4" fmla="*/ 8 w 33"/>
                      <a:gd name="T5" fmla="*/ 13 h 38"/>
                      <a:gd name="T6" fmla="*/ 3 w 33"/>
                      <a:gd name="T7" fmla="*/ 19 h 38"/>
                      <a:gd name="T8" fmla="*/ 0 w 33"/>
                      <a:gd name="T9" fmla="*/ 19 h 38"/>
                      <a:gd name="T10" fmla="*/ 0 w 33"/>
                      <a:gd name="T11" fmla="*/ 18 h 38"/>
                      <a:gd name="T12" fmla="*/ 1 w 33"/>
                      <a:gd name="T13" fmla="*/ 15 h 38"/>
                      <a:gd name="T14" fmla="*/ 4 w 33"/>
                      <a:gd name="T15" fmla="*/ 13 h 38"/>
                      <a:gd name="T16" fmla="*/ 7 w 33"/>
                      <a:gd name="T17" fmla="*/ 10 h 38"/>
                      <a:gd name="T18" fmla="*/ 10 w 33"/>
                      <a:gd name="T19" fmla="*/ 7 h 38"/>
                      <a:gd name="T20" fmla="*/ 13 w 33"/>
                      <a:gd name="T21" fmla="*/ 4 h 38"/>
                      <a:gd name="T22" fmla="*/ 15 w 33"/>
                      <a:gd name="T23" fmla="*/ 2 h 38"/>
                      <a:gd name="T24" fmla="*/ 17 w 33"/>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8">
                        <a:moveTo>
                          <a:pt x="33" y="0"/>
                        </a:moveTo>
                        <a:lnTo>
                          <a:pt x="25" y="12"/>
                        </a:lnTo>
                        <a:lnTo>
                          <a:pt x="15" y="26"/>
                        </a:lnTo>
                        <a:lnTo>
                          <a:pt x="6" y="37"/>
                        </a:lnTo>
                        <a:lnTo>
                          <a:pt x="0" y="38"/>
                        </a:lnTo>
                        <a:lnTo>
                          <a:pt x="0" y="35"/>
                        </a:lnTo>
                        <a:lnTo>
                          <a:pt x="2" y="30"/>
                        </a:lnTo>
                        <a:lnTo>
                          <a:pt x="7" y="26"/>
                        </a:lnTo>
                        <a:lnTo>
                          <a:pt x="13" y="19"/>
                        </a:lnTo>
                        <a:lnTo>
                          <a:pt x="19" y="13"/>
                        </a:lnTo>
                        <a:lnTo>
                          <a:pt x="25" y="8"/>
                        </a:lnTo>
                        <a:lnTo>
                          <a:pt x="30" y="4"/>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00" name="Freeform 212">
                    <a:extLst>
                      <a:ext uri="{FF2B5EF4-FFF2-40B4-BE49-F238E27FC236}">
                        <a16:creationId xmlns:a16="http://schemas.microsoft.com/office/drawing/2014/main" id="{555FDAA7-2990-4D5D-8487-3241BBDA73F3}"/>
                      </a:ext>
                    </a:extLst>
                  </p:cNvPr>
                  <p:cNvSpPr>
                    <a:spLocks/>
                  </p:cNvSpPr>
                  <p:nvPr/>
                </p:nvSpPr>
                <p:spPr bwMode="auto">
                  <a:xfrm>
                    <a:off x="33" y="465"/>
                    <a:ext cx="26" cy="6"/>
                  </a:xfrm>
                  <a:custGeom>
                    <a:avLst/>
                    <a:gdLst>
                      <a:gd name="T0" fmla="*/ 26 w 52"/>
                      <a:gd name="T1" fmla="*/ 5 h 12"/>
                      <a:gd name="T2" fmla="*/ 23 w 52"/>
                      <a:gd name="T3" fmla="*/ 6 h 12"/>
                      <a:gd name="T4" fmla="*/ 19 w 52"/>
                      <a:gd name="T5" fmla="*/ 6 h 12"/>
                      <a:gd name="T6" fmla="*/ 15 w 52"/>
                      <a:gd name="T7" fmla="*/ 6 h 12"/>
                      <a:gd name="T8" fmla="*/ 11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1 h 12"/>
                      <a:gd name="T24" fmla="*/ 11 w 52"/>
                      <a:gd name="T25" fmla="*/ 2 h 12"/>
                      <a:gd name="T26" fmla="*/ 15 w 52"/>
                      <a:gd name="T27" fmla="*/ 3 h 12"/>
                      <a:gd name="T28" fmla="*/ 19 w 52"/>
                      <a:gd name="T29" fmla="*/ 4 h 12"/>
                      <a:gd name="T30" fmla="*/ 23 w 52"/>
                      <a:gd name="T31" fmla="*/ 4 h 12"/>
                      <a:gd name="T32" fmla="*/ 26 w 5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10"/>
                        </a:moveTo>
                        <a:lnTo>
                          <a:pt x="46" y="11"/>
                        </a:lnTo>
                        <a:lnTo>
                          <a:pt x="38" y="12"/>
                        </a:lnTo>
                        <a:lnTo>
                          <a:pt x="30" y="12"/>
                        </a:lnTo>
                        <a:lnTo>
                          <a:pt x="22" y="12"/>
                        </a:lnTo>
                        <a:lnTo>
                          <a:pt x="14" y="12"/>
                        </a:lnTo>
                        <a:lnTo>
                          <a:pt x="7" y="11"/>
                        </a:lnTo>
                        <a:lnTo>
                          <a:pt x="2" y="8"/>
                        </a:lnTo>
                        <a:lnTo>
                          <a:pt x="0" y="5"/>
                        </a:lnTo>
                        <a:lnTo>
                          <a:pt x="1" y="2"/>
                        </a:lnTo>
                        <a:lnTo>
                          <a:pt x="6" y="0"/>
                        </a:lnTo>
                        <a:lnTo>
                          <a:pt x="12" y="2"/>
                        </a:lnTo>
                        <a:lnTo>
                          <a:pt x="21" y="3"/>
                        </a:lnTo>
                        <a:lnTo>
                          <a:pt x="29" y="5"/>
                        </a:lnTo>
                        <a:lnTo>
                          <a:pt x="38" y="7"/>
                        </a:lnTo>
                        <a:lnTo>
                          <a:pt x="46" y="8"/>
                        </a:lnTo>
                        <a:lnTo>
                          <a:pt x="52"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01" name="Freeform 213">
                    <a:extLst>
                      <a:ext uri="{FF2B5EF4-FFF2-40B4-BE49-F238E27FC236}">
                        <a16:creationId xmlns:a16="http://schemas.microsoft.com/office/drawing/2014/main" id="{1DEF098A-3A05-45C9-8D64-7B407ED27F15}"/>
                      </a:ext>
                    </a:extLst>
                  </p:cNvPr>
                  <p:cNvSpPr>
                    <a:spLocks/>
                  </p:cNvSpPr>
                  <p:nvPr/>
                </p:nvSpPr>
                <p:spPr bwMode="auto">
                  <a:xfrm>
                    <a:off x="39" y="454"/>
                    <a:ext cx="24" cy="11"/>
                  </a:xfrm>
                  <a:custGeom>
                    <a:avLst/>
                    <a:gdLst>
                      <a:gd name="T0" fmla="*/ 24 w 49"/>
                      <a:gd name="T1" fmla="*/ 11 h 22"/>
                      <a:gd name="T2" fmla="*/ 22 w 49"/>
                      <a:gd name="T3" fmla="*/ 11 h 22"/>
                      <a:gd name="T4" fmla="*/ 18 w 49"/>
                      <a:gd name="T5" fmla="*/ 11 h 22"/>
                      <a:gd name="T6" fmla="*/ 14 w 49"/>
                      <a:gd name="T7" fmla="*/ 10 h 22"/>
                      <a:gd name="T8" fmla="*/ 10 w 49"/>
                      <a:gd name="T9" fmla="*/ 9 h 22"/>
                      <a:gd name="T10" fmla="*/ 7 w 49"/>
                      <a:gd name="T11" fmla="*/ 7 h 22"/>
                      <a:gd name="T12" fmla="*/ 3 w 49"/>
                      <a:gd name="T13" fmla="*/ 5 h 22"/>
                      <a:gd name="T14" fmla="*/ 1 w 49"/>
                      <a:gd name="T15" fmla="*/ 3 h 22"/>
                      <a:gd name="T16" fmla="*/ 0 w 49"/>
                      <a:gd name="T17" fmla="*/ 2 h 22"/>
                      <a:gd name="T18" fmla="*/ 0 w 49"/>
                      <a:gd name="T19" fmla="*/ 0 h 22"/>
                      <a:gd name="T20" fmla="*/ 3 w 49"/>
                      <a:gd name="T21" fmla="*/ 0 h 22"/>
                      <a:gd name="T22" fmla="*/ 7 w 49"/>
                      <a:gd name="T23" fmla="*/ 2 h 22"/>
                      <a:gd name="T24" fmla="*/ 11 w 49"/>
                      <a:gd name="T25" fmla="*/ 4 h 22"/>
                      <a:gd name="T26" fmla="*/ 15 w 49"/>
                      <a:gd name="T27" fmla="*/ 6 h 22"/>
                      <a:gd name="T28" fmla="*/ 19 w 49"/>
                      <a:gd name="T29" fmla="*/ 9 h 22"/>
                      <a:gd name="T30" fmla="*/ 22 w 49"/>
                      <a:gd name="T31" fmla="*/ 10 h 22"/>
                      <a:gd name="T32" fmla="*/ 24 w 49"/>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2">
                        <a:moveTo>
                          <a:pt x="49" y="22"/>
                        </a:moveTo>
                        <a:lnTo>
                          <a:pt x="44" y="22"/>
                        </a:lnTo>
                        <a:lnTo>
                          <a:pt x="37" y="21"/>
                        </a:lnTo>
                        <a:lnTo>
                          <a:pt x="29" y="19"/>
                        </a:lnTo>
                        <a:lnTo>
                          <a:pt x="21" y="17"/>
                        </a:lnTo>
                        <a:lnTo>
                          <a:pt x="14" y="13"/>
                        </a:lnTo>
                        <a:lnTo>
                          <a:pt x="7" y="10"/>
                        </a:lnTo>
                        <a:lnTo>
                          <a:pt x="3" y="6"/>
                        </a:lnTo>
                        <a:lnTo>
                          <a:pt x="0" y="3"/>
                        </a:lnTo>
                        <a:lnTo>
                          <a:pt x="1" y="0"/>
                        </a:lnTo>
                        <a:lnTo>
                          <a:pt x="6" y="0"/>
                        </a:lnTo>
                        <a:lnTo>
                          <a:pt x="14" y="3"/>
                        </a:lnTo>
                        <a:lnTo>
                          <a:pt x="22" y="7"/>
                        </a:lnTo>
                        <a:lnTo>
                          <a:pt x="30" y="12"/>
                        </a:lnTo>
                        <a:lnTo>
                          <a:pt x="38" y="17"/>
                        </a:lnTo>
                        <a:lnTo>
                          <a:pt x="45" y="20"/>
                        </a:lnTo>
                        <a:lnTo>
                          <a:pt x="49"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02" name="Freeform 214">
                    <a:extLst>
                      <a:ext uri="{FF2B5EF4-FFF2-40B4-BE49-F238E27FC236}">
                        <a16:creationId xmlns:a16="http://schemas.microsoft.com/office/drawing/2014/main" id="{8F9EFBBD-679A-4EE7-A744-C37F1B4CE16F}"/>
                      </a:ext>
                    </a:extLst>
                  </p:cNvPr>
                  <p:cNvSpPr>
                    <a:spLocks/>
                  </p:cNvSpPr>
                  <p:nvPr/>
                </p:nvSpPr>
                <p:spPr bwMode="auto">
                  <a:xfrm>
                    <a:off x="33" y="476"/>
                    <a:ext cx="25" cy="6"/>
                  </a:xfrm>
                  <a:custGeom>
                    <a:avLst/>
                    <a:gdLst>
                      <a:gd name="T0" fmla="*/ 25 w 48"/>
                      <a:gd name="T1" fmla="*/ 3 h 12"/>
                      <a:gd name="T2" fmla="*/ 24 w 48"/>
                      <a:gd name="T3" fmla="*/ 4 h 12"/>
                      <a:gd name="T4" fmla="*/ 21 w 48"/>
                      <a:gd name="T5" fmla="*/ 5 h 12"/>
                      <a:gd name="T6" fmla="*/ 17 w 48"/>
                      <a:gd name="T7" fmla="*/ 6 h 12"/>
                      <a:gd name="T8" fmla="*/ 13 w 48"/>
                      <a:gd name="T9" fmla="*/ 6 h 12"/>
                      <a:gd name="T10" fmla="*/ 9 w 48"/>
                      <a:gd name="T11" fmla="*/ 6 h 12"/>
                      <a:gd name="T12" fmla="*/ 5 w 48"/>
                      <a:gd name="T13" fmla="*/ 6 h 12"/>
                      <a:gd name="T14" fmla="*/ 2 w 48"/>
                      <a:gd name="T15" fmla="*/ 4 h 12"/>
                      <a:gd name="T16" fmla="*/ 0 w 48"/>
                      <a:gd name="T17" fmla="*/ 3 h 12"/>
                      <a:gd name="T18" fmla="*/ 0 w 48"/>
                      <a:gd name="T19" fmla="*/ 1 h 12"/>
                      <a:gd name="T20" fmla="*/ 2 w 48"/>
                      <a:gd name="T21" fmla="*/ 0 h 12"/>
                      <a:gd name="T22" fmla="*/ 5 w 48"/>
                      <a:gd name="T23" fmla="*/ 0 h 12"/>
                      <a:gd name="T24" fmla="*/ 9 w 48"/>
                      <a:gd name="T25" fmla="*/ 1 h 12"/>
                      <a:gd name="T26" fmla="*/ 14 w 48"/>
                      <a:gd name="T27" fmla="*/ 2 h 12"/>
                      <a:gd name="T28" fmla="*/ 18 w 48"/>
                      <a:gd name="T29" fmla="*/ 2 h 12"/>
                      <a:gd name="T30" fmla="*/ 22 w 48"/>
                      <a:gd name="T31" fmla="*/ 3 h 12"/>
                      <a:gd name="T32" fmla="*/ 25 w 48"/>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2">
                        <a:moveTo>
                          <a:pt x="48" y="5"/>
                        </a:moveTo>
                        <a:lnTo>
                          <a:pt x="46" y="7"/>
                        </a:lnTo>
                        <a:lnTo>
                          <a:pt x="41" y="10"/>
                        </a:lnTo>
                        <a:lnTo>
                          <a:pt x="33" y="11"/>
                        </a:lnTo>
                        <a:lnTo>
                          <a:pt x="25" y="12"/>
                        </a:lnTo>
                        <a:lnTo>
                          <a:pt x="17" y="12"/>
                        </a:lnTo>
                        <a:lnTo>
                          <a:pt x="9" y="11"/>
                        </a:lnTo>
                        <a:lnTo>
                          <a:pt x="3" y="8"/>
                        </a:lnTo>
                        <a:lnTo>
                          <a:pt x="0" y="5"/>
                        </a:lnTo>
                        <a:lnTo>
                          <a:pt x="0" y="1"/>
                        </a:lnTo>
                        <a:lnTo>
                          <a:pt x="3" y="0"/>
                        </a:lnTo>
                        <a:lnTo>
                          <a:pt x="10" y="0"/>
                        </a:lnTo>
                        <a:lnTo>
                          <a:pt x="17" y="1"/>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03" name="Freeform 215">
                    <a:extLst>
                      <a:ext uri="{FF2B5EF4-FFF2-40B4-BE49-F238E27FC236}">
                        <a16:creationId xmlns:a16="http://schemas.microsoft.com/office/drawing/2014/main" id="{678386F1-EE4E-48FE-BA00-7951FFFFC22E}"/>
                      </a:ext>
                    </a:extLst>
                  </p:cNvPr>
                  <p:cNvSpPr>
                    <a:spLocks/>
                  </p:cNvSpPr>
                  <p:nvPr/>
                </p:nvSpPr>
                <p:spPr bwMode="auto">
                  <a:xfrm>
                    <a:off x="27" y="487"/>
                    <a:ext cx="26" cy="4"/>
                  </a:xfrm>
                  <a:custGeom>
                    <a:avLst/>
                    <a:gdLst>
                      <a:gd name="T0" fmla="*/ 26 w 52"/>
                      <a:gd name="T1" fmla="*/ 0 h 8"/>
                      <a:gd name="T2" fmla="*/ 24 w 52"/>
                      <a:gd name="T3" fmla="*/ 1 h 8"/>
                      <a:gd name="T4" fmla="*/ 21 w 52"/>
                      <a:gd name="T5" fmla="*/ 2 h 8"/>
                      <a:gd name="T6" fmla="*/ 17 w 52"/>
                      <a:gd name="T7" fmla="*/ 3 h 8"/>
                      <a:gd name="T8" fmla="*/ 12 w 52"/>
                      <a:gd name="T9" fmla="*/ 4 h 8"/>
                      <a:gd name="T10" fmla="*/ 8 w 52"/>
                      <a:gd name="T11" fmla="*/ 4 h 8"/>
                      <a:gd name="T12" fmla="*/ 4 w 52"/>
                      <a:gd name="T13" fmla="*/ 4 h 8"/>
                      <a:gd name="T14" fmla="*/ 2 w 52"/>
                      <a:gd name="T15" fmla="*/ 4 h 8"/>
                      <a:gd name="T16" fmla="*/ 0 w 52"/>
                      <a:gd name="T17" fmla="*/ 3 h 8"/>
                      <a:gd name="T18" fmla="*/ 0 w 52"/>
                      <a:gd name="T19" fmla="*/ 1 h 8"/>
                      <a:gd name="T20" fmla="*/ 2 w 52"/>
                      <a:gd name="T21" fmla="*/ 0 h 8"/>
                      <a:gd name="T22" fmla="*/ 5 w 52"/>
                      <a:gd name="T23" fmla="*/ 0 h 8"/>
                      <a:gd name="T24" fmla="*/ 9 w 52"/>
                      <a:gd name="T25" fmla="*/ 0 h 8"/>
                      <a:gd name="T26" fmla="*/ 14 w 52"/>
                      <a:gd name="T27" fmla="*/ 0 h 8"/>
                      <a:gd name="T28" fmla="*/ 18 w 52"/>
                      <a:gd name="T29" fmla="*/ 1 h 8"/>
                      <a:gd name="T30" fmla="*/ 22 w 52"/>
                      <a:gd name="T31" fmla="*/ 1 h 8"/>
                      <a:gd name="T32" fmla="*/ 26 w 52"/>
                      <a:gd name="T33" fmla="*/ 0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
                        <a:moveTo>
                          <a:pt x="52" y="0"/>
                        </a:moveTo>
                        <a:lnTo>
                          <a:pt x="47" y="2"/>
                        </a:lnTo>
                        <a:lnTo>
                          <a:pt x="42" y="4"/>
                        </a:lnTo>
                        <a:lnTo>
                          <a:pt x="34" y="6"/>
                        </a:lnTo>
                        <a:lnTo>
                          <a:pt x="24" y="7"/>
                        </a:lnTo>
                        <a:lnTo>
                          <a:pt x="16" y="8"/>
                        </a:lnTo>
                        <a:lnTo>
                          <a:pt x="8" y="8"/>
                        </a:lnTo>
                        <a:lnTo>
                          <a:pt x="4" y="7"/>
                        </a:lnTo>
                        <a:lnTo>
                          <a:pt x="0" y="5"/>
                        </a:lnTo>
                        <a:lnTo>
                          <a:pt x="0" y="2"/>
                        </a:lnTo>
                        <a:lnTo>
                          <a:pt x="4" y="0"/>
                        </a:lnTo>
                        <a:lnTo>
                          <a:pt x="9" y="0"/>
                        </a:lnTo>
                        <a:lnTo>
                          <a:pt x="17" y="0"/>
                        </a:lnTo>
                        <a:lnTo>
                          <a:pt x="27" y="0"/>
                        </a:lnTo>
                        <a:lnTo>
                          <a:pt x="36" y="1"/>
                        </a:lnTo>
                        <a:lnTo>
                          <a:pt x="44"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04" name="Freeform 216">
                    <a:extLst>
                      <a:ext uri="{FF2B5EF4-FFF2-40B4-BE49-F238E27FC236}">
                        <a16:creationId xmlns:a16="http://schemas.microsoft.com/office/drawing/2014/main" id="{CA9B6CD3-C620-4572-9558-BF31D8CACAD7}"/>
                      </a:ext>
                    </a:extLst>
                  </p:cNvPr>
                  <p:cNvSpPr>
                    <a:spLocks/>
                  </p:cNvSpPr>
                  <p:nvPr/>
                </p:nvSpPr>
                <p:spPr bwMode="auto">
                  <a:xfrm>
                    <a:off x="22" y="495"/>
                    <a:ext cx="26" cy="6"/>
                  </a:xfrm>
                  <a:custGeom>
                    <a:avLst/>
                    <a:gdLst>
                      <a:gd name="T0" fmla="*/ 26 w 52"/>
                      <a:gd name="T1" fmla="*/ 0 h 12"/>
                      <a:gd name="T2" fmla="*/ 24 w 52"/>
                      <a:gd name="T3" fmla="*/ 1 h 12"/>
                      <a:gd name="T4" fmla="*/ 20 w 52"/>
                      <a:gd name="T5" fmla="*/ 2 h 12"/>
                      <a:gd name="T6" fmla="*/ 16 w 52"/>
                      <a:gd name="T7" fmla="*/ 4 h 12"/>
                      <a:gd name="T8" fmla="*/ 12 w 52"/>
                      <a:gd name="T9" fmla="*/ 5 h 12"/>
                      <a:gd name="T10" fmla="*/ 7 w 52"/>
                      <a:gd name="T11" fmla="*/ 6 h 12"/>
                      <a:gd name="T12" fmla="*/ 4 w 52"/>
                      <a:gd name="T13" fmla="*/ 6 h 12"/>
                      <a:gd name="T14" fmla="*/ 1 w 52"/>
                      <a:gd name="T15" fmla="*/ 6 h 12"/>
                      <a:gd name="T16" fmla="*/ 0 w 52"/>
                      <a:gd name="T17" fmla="*/ 4 h 12"/>
                      <a:gd name="T18" fmla="*/ 1 w 52"/>
                      <a:gd name="T19" fmla="*/ 3 h 12"/>
                      <a:gd name="T20" fmla="*/ 3 w 52"/>
                      <a:gd name="T21" fmla="*/ 2 h 12"/>
                      <a:gd name="T22" fmla="*/ 7 w 52"/>
                      <a:gd name="T23" fmla="*/ 2 h 12"/>
                      <a:gd name="T24" fmla="*/ 11 w 52"/>
                      <a:gd name="T25" fmla="*/ 1 h 12"/>
                      <a:gd name="T26" fmla="*/ 15 w 52"/>
                      <a:gd name="T27" fmla="*/ 1 h 12"/>
                      <a:gd name="T28" fmla="*/ 19 w 52"/>
                      <a:gd name="T29" fmla="*/ 1 h 12"/>
                      <a:gd name="T30" fmla="*/ 23 w 52"/>
                      <a:gd name="T31" fmla="*/ 1 h 12"/>
                      <a:gd name="T32" fmla="*/ 26 w 5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0"/>
                        </a:moveTo>
                        <a:lnTo>
                          <a:pt x="47" y="2"/>
                        </a:lnTo>
                        <a:lnTo>
                          <a:pt x="40" y="4"/>
                        </a:lnTo>
                        <a:lnTo>
                          <a:pt x="31" y="7"/>
                        </a:lnTo>
                        <a:lnTo>
                          <a:pt x="23" y="10"/>
                        </a:lnTo>
                        <a:lnTo>
                          <a:pt x="14" y="11"/>
                        </a:lnTo>
                        <a:lnTo>
                          <a:pt x="7" y="12"/>
                        </a:lnTo>
                        <a:lnTo>
                          <a:pt x="2" y="11"/>
                        </a:lnTo>
                        <a:lnTo>
                          <a:pt x="0" y="8"/>
                        </a:lnTo>
                        <a:lnTo>
                          <a:pt x="1" y="5"/>
                        </a:lnTo>
                        <a:lnTo>
                          <a:pt x="6" y="4"/>
                        </a:lnTo>
                        <a:lnTo>
                          <a:pt x="13" y="3"/>
                        </a:lnTo>
                        <a:lnTo>
                          <a:pt x="21" y="2"/>
                        </a:lnTo>
                        <a:lnTo>
                          <a:pt x="29" y="2"/>
                        </a:lnTo>
                        <a:lnTo>
                          <a:pt x="37" y="2"/>
                        </a:lnTo>
                        <a:lnTo>
                          <a:pt x="45"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05" name="Freeform 217">
                    <a:extLst>
                      <a:ext uri="{FF2B5EF4-FFF2-40B4-BE49-F238E27FC236}">
                        <a16:creationId xmlns:a16="http://schemas.microsoft.com/office/drawing/2014/main" id="{73FB0F1E-BBC5-493E-857A-B26ACCF7506E}"/>
                      </a:ext>
                    </a:extLst>
                  </p:cNvPr>
                  <p:cNvSpPr>
                    <a:spLocks/>
                  </p:cNvSpPr>
                  <p:nvPr/>
                </p:nvSpPr>
                <p:spPr bwMode="auto">
                  <a:xfrm>
                    <a:off x="17" y="504"/>
                    <a:ext cx="29" cy="7"/>
                  </a:xfrm>
                  <a:custGeom>
                    <a:avLst/>
                    <a:gdLst>
                      <a:gd name="T0" fmla="*/ 29 w 57"/>
                      <a:gd name="T1" fmla="*/ 0 h 14"/>
                      <a:gd name="T2" fmla="*/ 25 w 57"/>
                      <a:gd name="T3" fmla="*/ 2 h 14"/>
                      <a:gd name="T4" fmla="*/ 21 w 57"/>
                      <a:gd name="T5" fmla="*/ 4 h 14"/>
                      <a:gd name="T6" fmla="*/ 17 w 57"/>
                      <a:gd name="T7" fmla="*/ 5 h 14"/>
                      <a:gd name="T8" fmla="*/ 12 w 57"/>
                      <a:gd name="T9" fmla="*/ 6 h 14"/>
                      <a:gd name="T10" fmla="*/ 8 w 57"/>
                      <a:gd name="T11" fmla="*/ 7 h 14"/>
                      <a:gd name="T12" fmla="*/ 3 w 57"/>
                      <a:gd name="T13" fmla="*/ 7 h 14"/>
                      <a:gd name="T14" fmla="*/ 1 w 57"/>
                      <a:gd name="T15" fmla="*/ 6 h 14"/>
                      <a:gd name="T16" fmla="*/ 0 w 57"/>
                      <a:gd name="T17" fmla="*/ 4 h 14"/>
                      <a:gd name="T18" fmla="*/ 1 w 57"/>
                      <a:gd name="T19" fmla="*/ 2 h 14"/>
                      <a:gd name="T20" fmla="*/ 3 w 57"/>
                      <a:gd name="T21" fmla="*/ 1 h 14"/>
                      <a:gd name="T22" fmla="*/ 8 w 57"/>
                      <a:gd name="T23" fmla="*/ 1 h 14"/>
                      <a:gd name="T24" fmla="*/ 12 w 57"/>
                      <a:gd name="T25" fmla="*/ 0 h 14"/>
                      <a:gd name="T26" fmla="*/ 17 w 57"/>
                      <a:gd name="T27" fmla="*/ 1 h 14"/>
                      <a:gd name="T28" fmla="*/ 22 w 57"/>
                      <a:gd name="T29" fmla="*/ 1 h 14"/>
                      <a:gd name="T30" fmla="*/ 26 w 57"/>
                      <a:gd name="T31" fmla="*/ 1 h 14"/>
                      <a:gd name="T32" fmla="*/ 29 w 57"/>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4">
                        <a:moveTo>
                          <a:pt x="57" y="0"/>
                        </a:moveTo>
                        <a:lnTo>
                          <a:pt x="50" y="3"/>
                        </a:lnTo>
                        <a:lnTo>
                          <a:pt x="42" y="7"/>
                        </a:lnTo>
                        <a:lnTo>
                          <a:pt x="33" y="9"/>
                        </a:lnTo>
                        <a:lnTo>
                          <a:pt x="24" y="12"/>
                        </a:lnTo>
                        <a:lnTo>
                          <a:pt x="15" y="14"/>
                        </a:lnTo>
                        <a:lnTo>
                          <a:pt x="6" y="14"/>
                        </a:lnTo>
                        <a:lnTo>
                          <a:pt x="2" y="11"/>
                        </a:lnTo>
                        <a:lnTo>
                          <a:pt x="0" y="8"/>
                        </a:lnTo>
                        <a:lnTo>
                          <a:pt x="1" y="4"/>
                        </a:lnTo>
                        <a:lnTo>
                          <a:pt x="6" y="2"/>
                        </a:lnTo>
                        <a:lnTo>
                          <a:pt x="15" y="1"/>
                        </a:lnTo>
                        <a:lnTo>
                          <a:pt x="24" y="0"/>
                        </a:lnTo>
                        <a:lnTo>
                          <a:pt x="34" y="1"/>
                        </a:lnTo>
                        <a:lnTo>
                          <a:pt x="43" y="1"/>
                        </a:lnTo>
                        <a:lnTo>
                          <a:pt x="51" y="1"/>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06" name="Freeform 218">
                    <a:extLst>
                      <a:ext uri="{FF2B5EF4-FFF2-40B4-BE49-F238E27FC236}">
                        <a16:creationId xmlns:a16="http://schemas.microsoft.com/office/drawing/2014/main" id="{DA1D6548-9883-4A7C-BBB2-349E46595276}"/>
                      </a:ext>
                    </a:extLst>
                  </p:cNvPr>
                  <p:cNvSpPr>
                    <a:spLocks/>
                  </p:cNvSpPr>
                  <p:nvPr/>
                </p:nvSpPr>
                <p:spPr bwMode="auto">
                  <a:xfrm>
                    <a:off x="13" y="515"/>
                    <a:ext cx="31" cy="10"/>
                  </a:xfrm>
                  <a:custGeom>
                    <a:avLst/>
                    <a:gdLst>
                      <a:gd name="T0" fmla="*/ 31 w 64"/>
                      <a:gd name="T1" fmla="*/ 0 h 19"/>
                      <a:gd name="T2" fmla="*/ 28 w 64"/>
                      <a:gd name="T3" fmla="*/ 1 h 19"/>
                      <a:gd name="T4" fmla="*/ 24 w 64"/>
                      <a:gd name="T5" fmla="*/ 3 h 19"/>
                      <a:gd name="T6" fmla="*/ 18 w 64"/>
                      <a:gd name="T7" fmla="*/ 6 h 19"/>
                      <a:gd name="T8" fmla="*/ 13 w 64"/>
                      <a:gd name="T9" fmla="*/ 8 h 19"/>
                      <a:gd name="T10" fmla="*/ 7 w 64"/>
                      <a:gd name="T11" fmla="*/ 9 h 19"/>
                      <a:gd name="T12" fmla="*/ 3 w 64"/>
                      <a:gd name="T13" fmla="*/ 10 h 19"/>
                      <a:gd name="T14" fmla="*/ 0 w 64"/>
                      <a:gd name="T15" fmla="*/ 10 h 19"/>
                      <a:gd name="T16" fmla="*/ 0 w 64"/>
                      <a:gd name="T17" fmla="*/ 8 h 19"/>
                      <a:gd name="T18" fmla="*/ 2 w 64"/>
                      <a:gd name="T19" fmla="*/ 6 h 19"/>
                      <a:gd name="T20" fmla="*/ 5 w 64"/>
                      <a:gd name="T21" fmla="*/ 5 h 19"/>
                      <a:gd name="T22" fmla="*/ 9 w 64"/>
                      <a:gd name="T23" fmla="*/ 3 h 19"/>
                      <a:gd name="T24" fmla="*/ 15 w 64"/>
                      <a:gd name="T25" fmla="*/ 2 h 19"/>
                      <a:gd name="T26" fmla="*/ 20 w 64"/>
                      <a:gd name="T27" fmla="*/ 2 h 19"/>
                      <a:gd name="T28" fmla="*/ 25 w 64"/>
                      <a:gd name="T29" fmla="*/ 1 h 19"/>
                      <a:gd name="T30" fmla="*/ 29 w 64"/>
                      <a:gd name="T31" fmla="*/ 1 h 19"/>
                      <a:gd name="T32" fmla="*/ 31 w 64"/>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9">
                        <a:moveTo>
                          <a:pt x="64" y="0"/>
                        </a:moveTo>
                        <a:lnTo>
                          <a:pt x="58" y="2"/>
                        </a:lnTo>
                        <a:lnTo>
                          <a:pt x="49" y="6"/>
                        </a:lnTo>
                        <a:lnTo>
                          <a:pt x="37" y="11"/>
                        </a:lnTo>
                        <a:lnTo>
                          <a:pt x="27" y="15"/>
                        </a:lnTo>
                        <a:lnTo>
                          <a:pt x="15" y="18"/>
                        </a:lnTo>
                        <a:lnTo>
                          <a:pt x="7" y="19"/>
                        </a:lnTo>
                        <a:lnTo>
                          <a:pt x="1" y="19"/>
                        </a:lnTo>
                        <a:lnTo>
                          <a:pt x="0" y="16"/>
                        </a:lnTo>
                        <a:lnTo>
                          <a:pt x="4" y="11"/>
                        </a:lnTo>
                        <a:lnTo>
                          <a:pt x="10" y="9"/>
                        </a:lnTo>
                        <a:lnTo>
                          <a:pt x="19" y="6"/>
                        </a:lnTo>
                        <a:lnTo>
                          <a:pt x="30" y="4"/>
                        </a:lnTo>
                        <a:lnTo>
                          <a:pt x="41" y="3"/>
                        </a:lnTo>
                        <a:lnTo>
                          <a:pt x="51" y="2"/>
                        </a:lnTo>
                        <a:lnTo>
                          <a:pt x="59" y="1"/>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07" name="Freeform 219">
                    <a:extLst>
                      <a:ext uri="{FF2B5EF4-FFF2-40B4-BE49-F238E27FC236}">
                        <a16:creationId xmlns:a16="http://schemas.microsoft.com/office/drawing/2014/main" id="{5E67D7B9-DE6F-4FA2-9490-DF4567AFFAE0}"/>
                      </a:ext>
                    </a:extLst>
                  </p:cNvPr>
                  <p:cNvSpPr>
                    <a:spLocks/>
                  </p:cNvSpPr>
                  <p:nvPr/>
                </p:nvSpPr>
                <p:spPr bwMode="auto">
                  <a:xfrm>
                    <a:off x="10" y="523"/>
                    <a:ext cx="34" cy="13"/>
                  </a:xfrm>
                  <a:custGeom>
                    <a:avLst/>
                    <a:gdLst>
                      <a:gd name="T0" fmla="*/ 34 w 68"/>
                      <a:gd name="T1" fmla="*/ 0 h 26"/>
                      <a:gd name="T2" fmla="*/ 31 w 68"/>
                      <a:gd name="T3" fmla="*/ 3 h 26"/>
                      <a:gd name="T4" fmla="*/ 27 w 68"/>
                      <a:gd name="T5" fmla="*/ 6 h 26"/>
                      <a:gd name="T6" fmla="*/ 21 w 68"/>
                      <a:gd name="T7" fmla="*/ 9 h 26"/>
                      <a:gd name="T8" fmla="*/ 15 w 68"/>
                      <a:gd name="T9" fmla="*/ 11 h 26"/>
                      <a:gd name="T10" fmla="*/ 9 w 68"/>
                      <a:gd name="T11" fmla="*/ 13 h 26"/>
                      <a:gd name="T12" fmla="*/ 5 w 68"/>
                      <a:gd name="T13" fmla="*/ 13 h 26"/>
                      <a:gd name="T14" fmla="*/ 1 w 68"/>
                      <a:gd name="T15" fmla="*/ 13 h 26"/>
                      <a:gd name="T16" fmla="*/ 0 w 68"/>
                      <a:gd name="T17" fmla="*/ 11 h 26"/>
                      <a:gd name="T18" fmla="*/ 1 w 68"/>
                      <a:gd name="T19" fmla="*/ 9 h 26"/>
                      <a:gd name="T20" fmla="*/ 4 w 68"/>
                      <a:gd name="T21" fmla="*/ 6 h 26"/>
                      <a:gd name="T22" fmla="*/ 8 w 68"/>
                      <a:gd name="T23" fmla="*/ 5 h 26"/>
                      <a:gd name="T24" fmla="*/ 14 w 68"/>
                      <a:gd name="T25" fmla="*/ 4 h 26"/>
                      <a:gd name="T26" fmla="*/ 20 w 68"/>
                      <a:gd name="T27" fmla="*/ 2 h 26"/>
                      <a:gd name="T28" fmla="*/ 25 w 68"/>
                      <a:gd name="T29" fmla="*/ 1 h 26"/>
                      <a:gd name="T30" fmla="*/ 31 w 68"/>
                      <a:gd name="T31" fmla="*/ 1 h 26"/>
                      <a:gd name="T32" fmla="*/ 34 w 68"/>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26">
                        <a:moveTo>
                          <a:pt x="68" y="0"/>
                        </a:moveTo>
                        <a:lnTo>
                          <a:pt x="62" y="5"/>
                        </a:lnTo>
                        <a:lnTo>
                          <a:pt x="53" y="12"/>
                        </a:lnTo>
                        <a:lnTo>
                          <a:pt x="41" y="17"/>
                        </a:lnTo>
                        <a:lnTo>
                          <a:pt x="30" y="22"/>
                        </a:lnTo>
                        <a:lnTo>
                          <a:pt x="18" y="25"/>
                        </a:lnTo>
                        <a:lnTo>
                          <a:pt x="9" y="26"/>
                        </a:lnTo>
                        <a:lnTo>
                          <a:pt x="2" y="25"/>
                        </a:lnTo>
                        <a:lnTo>
                          <a:pt x="0" y="22"/>
                        </a:lnTo>
                        <a:lnTo>
                          <a:pt x="1" y="17"/>
                        </a:lnTo>
                        <a:lnTo>
                          <a:pt x="8" y="12"/>
                        </a:lnTo>
                        <a:lnTo>
                          <a:pt x="16" y="9"/>
                        </a:lnTo>
                        <a:lnTo>
                          <a:pt x="27" y="7"/>
                        </a:lnTo>
                        <a:lnTo>
                          <a:pt x="39" y="4"/>
                        </a:lnTo>
                        <a:lnTo>
                          <a:pt x="50" y="2"/>
                        </a:lnTo>
                        <a:lnTo>
                          <a:pt x="61" y="1"/>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188" name="Freeform 220">
                  <a:extLst>
                    <a:ext uri="{FF2B5EF4-FFF2-40B4-BE49-F238E27FC236}">
                      <a16:creationId xmlns:a16="http://schemas.microsoft.com/office/drawing/2014/main" id="{F0AF3B8C-F39D-400D-AC19-14E19D2F256A}"/>
                    </a:ext>
                  </a:extLst>
                </p:cNvPr>
                <p:cNvSpPr>
                  <a:spLocks/>
                </p:cNvSpPr>
                <p:nvPr/>
              </p:nvSpPr>
              <p:spPr bwMode="auto">
                <a:xfrm>
                  <a:off x="12" y="536"/>
                  <a:ext cx="32" cy="21"/>
                </a:xfrm>
                <a:custGeom>
                  <a:avLst/>
                  <a:gdLst>
                    <a:gd name="T0" fmla="*/ 32 w 65"/>
                    <a:gd name="T1" fmla="*/ 0 h 43"/>
                    <a:gd name="T2" fmla="*/ 29 w 65"/>
                    <a:gd name="T3" fmla="*/ 3 h 43"/>
                    <a:gd name="T4" fmla="*/ 25 w 65"/>
                    <a:gd name="T5" fmla="*/ 7 h 43"/>
                    <a:gd name="T6" fmla="*/ 20 w 65"/>
                    <a:gd name="T7" fmla="*/ 11 h 43"/>
                    <a:gd name="T8" fmla="*/ 15 w 65"/>
                    <a:gd name="T9" fmla="*/ 15 h 43"/>
                    <a:gd name="T10" fmla="*/ 10 w 65"/>
                    <a:gd name="T11" fmla="*/ 18 h 43"/>
                    <a:gd name="T12" fmla="*/ 5 w 65"/>
                    <a:gd name="T13" fmla="*/ 20 h 43"/>
                    <a:gd name="T14" fmla="*/ 2 w 65"/>
                    <a:gd name="T15" fmla="*/ 21 h 43"/>
                    <a:gd name="T16" fmla="*/ 0 w 65"/>
                    <a:gd name="T17" fmla="*/ 20 h 43"/>
                    <a:gd name="T18" fmla="*/ 0 w 65"/>
                    <a:gd name="T19" fmla="*/ 18 h 43"/>
                    <a:gd name="T20" fmla="*/ 3 w 65"/>
                    <a:gd name="T21" fmla="*/ 15 h 43"/>
                    <a:gd name="T22" fmla="*/ 6 w 65"/>
                    <a:gd name="T23" fmla="*/ 12 h 43"/>
                    <a:gd name="T24" fmla="*/ 11 w 65"/>
                    <a:gd name="T25" fmla="*/ 8 h 43"/>
                    <a:gd name="T26" fmla="*/ 17 w 65"/>
                    <a:gd name="T27" fmla="*/ 6 h 43"/>
                    <a:gd name="T28" fmla="*/ 22 w 65"/>
                    <a:gd name="T29" fmla="*/ 3 h 43"/>
                    <a:gd name="T30" fmla="*/ 27 w 65"/>
                    <a:gd name="T31" fmla="*/ 1 h 43"/>
                    <a:gd name="T32" fmla="*/ 32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43">
                      <a:moveTo>
                        <a:pt x="65" y="0"/>
                      </a:moveTo>
                      <a:lnTo>
                        <a:pt x="59" y="7"/>
                      </a:lnTo>
                      <a:lnTo>
                        <a:pt x="51" y="14"/>
                      </a:lnTo>
                      <a:lnTo>
                        <a:pt x="40" y="22"/>
                      </a:lnTo>
                      <a:lnTo>
                        <a:pt x="30" y="30"/>
                      </a:lnTo>
                      <a:lnTo>
                        <a:pt x="20" y="36"/>
                      </a:lnTo>
                      <a:lnTo>
                        <a:pt x="11" y="41"/>
                      </a:lnTo>
                      <a:lnTo>
                        <a:pt x="4" y="43"/>
                      </a:lnTo>
                      <a:lnTo>
                        <a:pt x="0" y="41"/>
                      </a:lnTo>
                      <a:lnTo>
                        <a:pt x="1" y="36"/>
                      </a:lnTo>
                      <a:lnTo>
                        <a:pt x="6" y="30"/>
                      </a:lnTo>
                      <a:lnTo>
                        <a:pt x="13" y="24"/>
                      </a:lnTo>
                      <a:lnTo>
                        <a:pt x="23" y="17"/>
                      </a:lnTo>
                      <a:lnTo>
                        <a:pt x="34" y="12"/>
                      </a:lnTo>
                      <a:lnTo>
                        <a:pt x="45" y="6"/>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89" name="Freeform 221">
                  <a:extLst>
                    <a:ext uri="{FF2B5EF4-FFF2-40B4-BE49-F238E27FC236}">
                      <a16:creationId xmlns:a16="http://schemas.microsoft.com/office/drawing/2014/main" id="{C6F68D82-6AE9-4726-87FA-B519214019B5}"/>
                    </a:ext>
                  </a:extLst>
                </p:cNvPr>
                <p:cNvSpPr>
                  <a:spLocks/>
                </p:cNvSpPr>
                <p:nvPr/>
              </p:nvSpPr>
              <p:spPr bwMode="auto">
                <a:xfrm>
                  <a:off x="17" y="548"/>
                  <a:ext cx="27" cy="27"/>
                </a:xfrm>
                <a:custGeom>
                  <a:avLst/>
                  <a:gdLst>
                    <a:gd name="T0" fmla="*/ 27 w 54"/>
                    <a:gd name="T1" fmla="*/ 0 h 55"/>
                    <a:gd name="T2" fmla="*/ 25 w 54"/>
                    <a:gd name="T3" fmla="*/ 3 h 55"/>
                    <a:gd name="T4" fmla="*/ 22 w 54"/>
                    <a:gd name="T5" fmla="*/ 7 h 55"/>
                    <a:gd name="T6" fmla="*/ 18 w 54"/>
                    <a:gd name="T7" fmla="*/ 13 h 55"/>
                    <a:gd name="T8" fmla="*/ 14 w 54"/>
                    <a:gd name="T9" fmla="*/ 17 h 55"/>
                    <a:gd name="T10" fmla="*/ 9 w 54"/>
                    <a:gd name="T11" fmla="*/ 22 h 55"/>
                    <a:gd name="T12" fmla="*/ 5 w 54"/>
                    <a:gd name="T13" fmla="*/ 25 h 55"/>
                    <a:gd name="T14" fmla="*/ 2 w 54"/>
                    <a:gd name="T15" fmla="*/ 27 h 55"/>
                    <a:gd name="T16" fmla="*/ 0 w 54"/>
                    <a:gd name="T17" fmla="*/ 26 h 55"/>
                    <a:gd name="T18" fmla="*/ 0 w 54"/>
                    <a:gd name="T19" fmla="*/ 24 h 55"/>
                    <a:gd name="T20" fmla="*/ 2 w 54"/>
                    <a:gd name="T21" fmla="*/ 20 h 55"/>
                    <a:gd name="T22" fmla="*/ 6 w 54"/>
                    <a:gd name="T23" fmla="*/ 16 h 55"/>
                    <a:gd name="T24" fmla="*/ 10 w 54"/>
                    <a:gd name="T25" fmla="*/ 11 h 55"/>
                    <a:gd name="T26" fmla="*/ 16 w 54"/>
                    <a:gd name="T27" fmla="*/ 7 h 55"/>
                    <a:gd name="T28" fmla="*/ 20 w 54"/>
                    <a:gd name="T29" fmla="*/ 3 h 55"/>
                    <a:gd name="T30" fmla="*/ 24 w 54"/>
                    <a:gd name="T31" fmla="*/ 1 h 55"/>
                    <a:gd name="T32" fmla="*/ 27 w 54"/>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5">
                      <a:moveTo>
                        <a:pt x="54" y="0"/>
                      </a:moveTo>
                      <a:lnTo>
                        <a:pt x="50" y="7"/>
                      </a:lnTo>
                      <a:lnTo>
                        <a:pt x="43" y="15"/>
                      </a:lnTo>
                      <a:lnTo>
                        <a:pt x="35" y="26"/>
                      </a:lnTo>
                      <a:lnTo>
                        <a:pt x="27" y="35"/>
                      </a:lnTo>
                      <a:lnTo>
                        <a:pt x="18" y="44"/>
                      </a:lnTo>
                      <a:lnTo>
                        <a:pt x="10" y="51"/>
                      </a:lnTo>
                      <a:lnTo>
                        <a:pt x="3" y="55"/>
                      </a:lnTo>
                      <a:lnTo>
                        <a:pt x="0" y="53"/>
                      </a:lnTo>
                      <a:lnTo>
                        <a:pt x="0" y="48"/>
                      </a:lnTo>
                      <a:lnTo>
                        <a:pt x="4" y="41"/>
                      </a:lnTo>
                      <a:lnTo>
                        <a:pt x="11" y="32"/>
                      </a:lnTo>
                      <a:lnTo>
                        <a:pt x="20" y="23"/>
                      </a:lnTo>
                      <a:lnTo>
                        <a:pt x="31" y="14"/>
                      </a:lnTo>
                      <a:lnTo>
                        <a:pt x="40" y="7"/>
                      </a:lnTo>
                      <a:lnTo>
                        <a:pt x="48" y="3"/>
                      </a:lnTo>
                      <a:lnTo>
                        <a:pt x="5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90" name="Freeform 222">
                  <a:extLst>
                    <a:ext uri="{FF2B5EF4-FFF2-40B4-BE49-F238E27FC236}">
                      <a16:creationId xmlns:a16="http://schemas.microsoft.com/office/drawing/2014/main" id="{6BA5AC44-C4D4-430D-9590-71E5EBA8B1B8}"/>
                    </a:ext>
                  </a:extLst>
                </p:cNvPr>
                <p:cNvSpPr>
                  <a:spLocks/>
                </p:cNvSpPr>
                <p:nvPr/>
              </p:nvSpPr>
              <p:spPr bwMode="auto">
                <a:xfrm>
                  <a:off x="21" y="560"/>
                  <a:ext cx="24" cy="24"/>
                </a:xfrm>
                <a:custGeom>
                  <a:avLst/>
                  <a:gdLst>
                    <a:gd name="T0" fmla="*/ 0 w 50"/>
                    <a:gd name="T1" fmla="*/ 23 h 49"/>
                    <a:gd name="T2" fmla="*/ 1 w 50"/>
                    <a:gd name="T3" fmla="*/ 21 h 49"/>
                    <a:gd name="T4" fmla="*/ 3 w 50"/>
                    <a:gd name="T5" fmla="*/ 19 h 49"/>
                    <a:gd name="T6" fmla="*/ 6 w 50"/>
                    <a:gd name="T7" fmla="*/ 17 h 49"/>
                    <a:gd name="T8" fmla="*/ 10 w 50"/>
                    <a:gd name="T9" fmla="*/ 13 h 49"/>
                    <a:gd name="T10" fmla="*/ 14 w 50"/>
                    <a:gd name="T11" fmla="*/ 10 h 49"/>
                    <a:gd name="T12" fmla="*/ 18 w 50"/>
                    <a:gd name="T13" fmla="*/ 6 h 49"/>
                    <a:gd name="T14" fmla="*/ 22 w 50"/>
                    <a:gd name="T15" fmla="*/ 3 h 49"/>
                    <a:gd name="T16" fmla="*/ 24 w 50"/>
                    <a:gd name="T17" fmla="*/ 0 h 49"/>
                    <a:gd name="T18" fmla="*/ 23 w 50"/>
                    <a:gd name="T19" fmla="*/ 4 h 49"/>
                    <a:gd name="T20" fmla="*/ 20 w 50"/>
                    <a:gd name="T21" fmla="*/ 9 h 49"/>
                    <a:gd name="T22" fmla="*/ 17 w 50"/>
                    <a:gd name="T23" fmla="*/ 13 h 49"/>
                    <a:gd name="T24" fmla="*/ 13 w 50"/>
                    <a:gd name="T25" fmla="*/ 18 h 49"/>
                    <a:gd name="T26" fmla="*/ 9 w 50"/>
                    <a:gd name="T27" fmla="*/ 21 h 49"/>
                    <a:gd name="T28" fmla="*/ 6 w 50"/>
                    <a:gd name="T29" fmla="*/ 24 h 49"/>
                    <a:gd name="T30" fmla="*/ 2 w 50"/>
                    <a:gd name="T31" fmla="*/ 24 h 49"/>
                    <a:gd name="T32" fmla="*/ 0 w 50"/>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9">
                      <a:moveTo>
                        <a:pt x="0" y="47"/>
                      </a:moveTo>
                      <a:lnTo>
                        <a:pt x="2" y="43"/>
                      </a:lnTo>
                      <a:lnTo>
                        <a:pt x="6" y="39"/>
                      </a:lnTo>
                      <a:lnTo>
                        <a:pt x="13" y="34"/>
                      </a:lnTo>
                      <a:lnTo>
                        <a:pt x="21" y="27"/>
                      </a:lnTo>
                      <a:lnTo>
                        <a:pt x="30" y="20"/>
                      </a:lnTo>
                      <a:lnTo>
                        <a:pt x="38" y="13"/>
                      </a:lnTo>
                      <a:lnTo>
                        <a:pt x="45" y="6"/>
                      </a:lnTo>
                      <a:lnTo>
                        <a:pt x="50" y="0"/>
                      </a:lnTo>
                      <a:lnTo>
                        <a:pt x="48" y="9"/>
                      </a:lnTo>
                      <a:lnTo>
                        <a:pt x="42" y="18"/>
                      </a:lnTo>
                      <a:lnTo>
                        <a:pt x="35" y="27"/>
                      </a:lnTo>
                      <a:lnTo>
                        <a:pt x="27" y="36"/>
                      </a:lnTo>
                      <a:lnTo>
                        <a:pt x="19" y="43"/>
                      </a:lnTo>
                      <a:lnTo>
                        <a:pt x="12" y="48"/>
                      </a:lnTo>
                      <a:lnTo>
                        <a:pt x="5" y="49"/>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91" name="Freeform 223">
                  <a:extLst>
                    <a:ext uri="{FF2B5EF4-FFF2-40B4-BE49-F238E27FC236}">
                      <a16:creationId xmlns:a16="http://schemas.microsoft.com/office/drawing/2014/main" id="{D4B6A8FB-C7FC-4DA7-BD76-EAFD0868ECCA}"/>
                    </a:ext>
                  </a:extLst>
                </p:cNvPr>
                <p:cNvSpPr>
                  <a:spLocks/>
                </p:cNvSpPr>
                <p:nvPr/>
              </p:nvSpPr>
              <p:spPr bwMode="auto">
                <a:xfrm>
                  <a:off x="69" y="585"/>
                  <a:ext cx="29" cy="118"/>
                </a:xfrm>
                <a:custGeom>
                  <a:avLst/>
                  <a:gdLst>
                    <a:gd name="T0" fmla="*/ 26 w 59"/>
                    <a:gd name="T1" fmla="*/ 0 h 237"/>
                    <a:gd name="T2" fmla="*/ 27 w 59"/>
                    <a:gd name="T3" fmla="*/ 0 h 237"/>
                    <a:gd name="T4" fmla="*/ 28 w 59"/>
                    <a:gd name="T5" fmla="*/ 0 h 237"/>
                    <a:gd name="T6" fmla="*/ 29 w 59"/>
                    <a:gd name="T7" fmla="*/ 2 h 237"/>
                    <a:gd name="T8" fmla="*/ 29 w 59"/>
                    <a:gd name="T9" fmla="*/ 3 h 237"/>
                    <a:gd name="T10" fmla="*/ 18 w 59"/>
                    <a:gd name="T11" fmla="*/ 17 h 237"/>
                    <a:gd name="T12" fmla="*/ 10 w 59"/>
                    <a:gd name="T13" fmla="*/ 33 h 237"/>
                    <a:gd name="T14" fmla="*/ 6 w 59"/>
                    <a:gd name="T15" fmla="*/ 49 h 237"/>
                    <a:gd name="T16" fmla="*/ 6 w 59"/>
                    <a:gd name="T17" fmla="*/ 64 h 237"/>
                    <a:gd name="T18" fmla="*/ 6 w 59"/>
                    <a:gd name="T19" fmla="*/ 80 h 237"/>
                    <a:gd name="T20" fmla="*/ 8 w 59"/>
                    <a:gd name="T21" fmla="*/ 94 h 237"/>
                    <a:gd name="T22" fmla="*/ 11 w 59"/>
                    <a:gd name="T23" fmla="*/ 107 h 237"/>
                    <a:gd name="T24" fmla="*/ 14 w 59"/>
                    <a:gd name="T25" fmla="*/ 118 h 237"/>
                    <a:gd name="T26" fmla="*/ 8 w 59"/>
                    <a:gd name="T27" fmla="*/ 111 h 237"/>
                    <a:gd name="T28" fmla="*/ 3 w 59"/>
                    <a:gd name="T29" fmla="*/ 98 h 237"/>
                    <a:gd name="T30" fmla="*/ 0 w 59"/>
                    <a:gd name="T31" fmla="*/ 82 h 237"/>
                    <a:gd name="T32" fmla="*/ 0 w 59"/>
                    <a:gd name="T33" fmla="*/ 63 h 237"/>
                    <a:gd name="T34" fmla="*/ 2 w 59"/>
                    <a:gd name="T35" fmla="*/ 44 h 237"/>
                    <a:gd name="T36" fmla="*/ 7 w 59"/>
                    <a:gd name="T37" fmla="*/ 26 h 237"/>
                    <a:gd name="T38" fmla="*/ 15 w 59"/>
                    <a:gd name="T39" fmla="*/ 11 h 237"/>
                    <a:gd name="T40" fmla="*/ 26 w 59"/>
                    <a:gd name="T41" fmla="*/ 0 h 2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7">
                      <a:moveTo>
                        <a:pt x="53" y="0"/>
                      </a:moveTo>
                      <a:lnTo>
                        <a:pt x="54" y="0"/>
                      </a:lnTo>
                      <a:lnTo>
                        <a:pt x="56" y="1"/>
                      </a:lnTo>
                      <a:lnTo>
                        <a:pt x="58" y="4"/>
                      </a:lnTo>
                      <a:lnTo>
                        <a:pt x="59" y="6"/>
                      </a:lnTo>
                      <a:lnTo>
                        <a:pt x="36" y="35"/>
                      </a:lnTo>
                      <a:lnTo>
                        <a:pt x="21" y="66"/>
                      </a:lnTo>
                      <a:lnTo>
                        <a:pt x="13" y="98"/>
                      </a:lnTo>
                      <a:lnTo>
                        <a:pt x="12" y="129"/>
                      </a:lnTo>
                      <a:lnTo>
                        <a:pt x="13" y="160"/>
                      </a:lnTo>
                      <a:lnTo>
                        <a:pt x="17" y="188"/>
                      </a:lnTo>
                      <a:lnTo>
                        <a:pt x="23" y="215"/>
                      </a:lnTo>
                      <a:lnTo>
                        <a:pt x="29" y="237"/>
                      </a:lnTo>
                      <a:lnTo>
                        <a:pt x="16" y="222"/>
                      </a:lnTo>
                      <a:lnTo>
                        <a:pt x="7" y="196"/>
                      </a:lnTo>
                      <a:lnTo>
                        <a:pt x="1" y="164"/>
                      </a:lnTo>
                      <a:lnTo>
                        <a:pt x="0" y="127"/>
                      </a:lnTo>
                      <a:lnTo>
                        <a:pt x="5" y="89"/>
                      </a:lnTo>
                      <a:lnTo>
                        <a:pt x="14" y="52"/>
                      </a:lnTo>
                      <a:lnTo>
                        <a:pt x="30" y="22"/>
                      </a:lnTo>
                      <a:lnTo>
                        <a:pt x="5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92" name="Freeform 224">
                  <a:extLst>
                    <a:ext uri="{FF2B5EF4-FFF2-40B4-BE49-F238E27FC236}">
                      <a16:creationId xmlns:a16="http://schemas.microsoft.com/office/drawing/2014/main" id="{BDF719E1-DA30-4069-9EEE-DE6B56B64616}"/>
                    </a:ext>
                  </a:extLst>
                </p:cNvPr>
                <p:cNvSpPr>
                  <a:spLocks/>
                </p:cNvSpPr>
                <p:nvPr/>
              </p:nvSpPr>
              <p:spPr bwMode="auto">
                <a:xfrm>
                  <a:off x="75" y="687"/>
                  <a:ext cx="26" cy="15"/>
                </a:xfrm>
                <a:custGeom>
                  <a:avLst/>
                  <a:gdLst>
                    <a:gd name="T0" fmla="*/ 0 w 51"/>
                    <a:gd name="T1" fmla="*/ 0 h 29"/>
                    <a:gd name="T2" fmla="*/ 3 w 51"/>
                    <a:gd name="T3" fmla="*/ 3 h 29"/>
                    <a:gd name="T4" fmla="*/ 7 w 51"/>
                    <a:gd name="T5" fmla="*/ 6 h 29"/>
                    <a:gd name="T6" fmla="*/ 11 w 51"/>
                    <a:gd name="T7" fmla="*/ 9 h 29"/>
                    <a:gd name="T8" fmla="*/ 15 w 51"/>
                    <a:gd name="T9" fmla="*/ 11 h 29"/>
                    <a:gd name="T10" fmla="*/ 19 w 51"/>
                    <a:gd name="T11" fmla="*/ 13 h 29"/>
                    <a:gd name="T12" fmla="*/ 22 w 51"/>
                    <a:gd name="T13" fmla="*/ 15 h 29"/>
                    <a:gd name="T14" fmla="*/ 24 w 51"/>
                    <a:gd name="T15" fmla="*/ 15 h 29"/>
                    <a:gd name="T16" fmla="*/ 26 w 51"/>
                    <a:gd name="T17" fmla="*/ 14 h 29"/>
                    <a:gd name="T18" fmla="*/ 26 w 51"/>
                    <a:gd name="T19" fmla="*/ 13 h 29"/>
                    <a:gd name="T20" fmla="*/ 23 w 51"/>
                    <a:gd name="T21" fmla="*/ 12 h 29"/>
                    <a:gd name="T22" fmla="*/ 20 w 51"/>
                    <a:gd name="T23" fmla="*/ 10 h 29"/>
                    <a:gd name="T24" fmla="*/ 16 w 51"/>
                    <a:gd name="T25" fmla="*/ 8 h 29"/>
                    <a:gd name="T26" fmla="*/ 12 w 51"/>
                    <a:gd name="T27" fmla="*/ 7 h 29"/>
                    <a:gd name="T28" fmla="*/ 8 w 51"/>
                    <a:gd name="T29" fmla="*/ 5 h 29"/>
                    <a:gd name="T30" fmla="*/ 4 w 51"/>
                    <a:gd name="T31" fmla="*/ 3 h 29"/>
                    <a:gd name="T32" fmla="*/ 0 w 51"/>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9">
                      <a:moveTo>
                        <a:pt x="0" y="0"/>
                      </a:moveTo>
                      <a:lnTo>
                        <a:pt x="6" y="6"/>
                      </a:lnTo>
                      <a:lnTo>
                        <a:pt x="13" y="12"/>
                      </a:lnTo>
                      <a:lnTo>
                        <a:pt x="21" y="18"/>
                      </a:lnTo>
                      <a:lnTo>
                        <a:pt x="29" y="22"/>
                      </a:lnTo>
                      <a:lnTo>
                        <a:pt x="37" y="26"/>
                      </a:lnTo>
                      <a:lnTo>
                        <a:pt x="44" y="29"/>
                      </a:lnTo>
                      <a:lnTo>
                        <a:pt x="48" y="29"/>
                      </a:lnTo>
                      <a:lnTo>
                        <a:pt x="51" y="28"/>
                      </a:lnTo>
                      <a:lnTo>
                        <a:pt x="51" y="26"/>
                      </a:lnTo>
                      <a:lnTo>
                        <a:pt x="46" y="23"/>
                      </a:lnTo>
                      <a:lnTo>
                        <a:pt x="40" y="20"/>
                      </a:lnTo>
                      <a:lnTo>
                        <a:pt x="32" y="16"/>
                      </a:lnTo>
                      <a:lnTo>
                        <a:pt x="24" y="13"/>
                      </a:lnTo>
                      <a:lnTo>
                        <a:pt x="15" y="9"/>
                      </a:lnTo>
                      <a:lnTo>
                        <a:pt x="7"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93" name="Freeform 225">
                  <a:extLst>
                    <a:ext uri="{FF2B5EF4-FFF2-40B4-BE49-F238E27FC236}">
                      <a16:creationId xmlns:a16="http://schemas.microsoft.com/office/drawing/2014/main" id="{8714A370-6A7D-49E5-8B08-0C528423E035}"/>
                    </a:ext>
                  </a:extLst>
                </p:cNvPr>
                <p:cNvSpPr>
                  <a:spLocks/>
                </p:cNvSpPr>
                <p:nvPr/>
              </p:nvSpPr>
              <p:spPr bwMode="auto">
                <a:xfrm>
                  <a:off x="73" y="677"/>
                  <a:ext cx="28" cy="17"/>
                </a:xfrm>
                <a:custGeom>
                  <a:avLst/>
                  <a:gdLst>
                    <a:gd name="T0" fmla="*/ 28 w 58"/>
                    <a:gd name="T1" fmla="*/ 17 h 34"/>
                    <a:gd name="T2" fmla="*/ 27 w 58"/>
                    <a:gd name="T3" fmla="*/ 17 h 34"/>
                    <a:gd name="T4" fmla="*/ 24 w 58"/>
                    <a:gd name="T5" fmla="*/ 17 h 34"/>
                    <a:gd name="T6" fmla="*/ 21 w 58"/>
                    <a:gd name="T7" fmla="*/ 16 h 34"/>
                    <a:gd name="T8" fmla="*/ 16 w 58"/>
                    <a:gd name="T9" fmla="*/ 13 h 34"/>
                    <a:gd name="T10" fmla="*/ 12 w 58"/>
                    <a:gd name="T11" fmla="*/ 11 h 34"/>
                    <a:gd name="T12" fmla="*/ 7 w 58"/>
                    <a:gd name="T13" fmla="*/ 8 h 34"/>
                    <a:gd name="T14" fmla="*/ 3 w 58"/>
                    <a:gd name="T15" fmla="*/ 4 h 34"/>
                    <a:gd name="T16" fmla="*/ 0 w 58"/>
                    <a:gd name="T17" fmla="*/ 0 h 34"/>
                    <a:gd name="T18" fmla="*/ 3 w 58"/>
                    <a:gd name="T19" fmla="*/ 2 h 34"/>
                    <a:gd name="T20" fmla="*/ 8 w 58"/>
                    <a:gd name="T21" fmla="*/ 4 h 34"/>
                    <a:gd name="T22" fmla="*/ 12 w 58"/>
                    <a:gd name="T23" fmla="*/ 6 h 34"/>
                    <a:gd name="T24" fmla="*/ 17 w 58"/>
                    <a:gd name="T25" fmla="*/ 9 h 34"/>
                    <a:gd name="T26" fmla="*/ 21 w 58"/>
                    <a:gd name="T27" fmla="*/ 12 h 34"/>
                    <a:gd name="T28" fmla="*/ 25 w 58"/>
                    <a:gd name="T29" fmla="*/ 13 h 34"/>
                    <a:gd name="T30" fmla="*/ 28 w 58"/>
                    <a:gd name="T31" fmla="*/ 16 h 34"/>
                    <a:gd name="T32" fmla="*/ 28 w 58"/>
                    <a:gd name="T33" fmla="*/ 17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34">
                      <a:moveTo>
                        <a:pt x="58" y="33"/>
                      </a:moveTo>
                      <a:lnTo>
                        <a:pt x="55" y="34"/>
                      </a:lnTo>
                      <a:lnTo>
                        <a:pt x="50" y="33"/>
                      </a:lnTo>
                      <a:lnTo>
                        <a:pt x="43" y="31"/>
                      </a:lnTo>
                      <a:lnTo>
                        <a:pt x="34" y="26"/>
                      </a:lnTo>
                      <a:lnTo>
                        <a:pt x="24" y="21"/>
                      </a:lnTo>
                      <a:lnTo>
                        <a:pt x="15" y="16"/>
                      </a:lnTo>
                      <a:lnTo>
                        <a:pt x="7" y="8"/>
                      </a:lnTo>
                      <a:lnTo>
                        <a:pt x="0" y="0"/>
                      </a:lnTo>
                      <a:lnTo>
                        <a:pt x="7" y="3"/>
                      </a:lnTo>
                      <a:lnTo>
                        <a:pt x="16" y="8"/>
                      </a:lnTo>
                      <a:lnTo>
                        <a:pt x="25" y="12"/>
                      </a:lnTo>
                      <a:lnTo>
                        <a:pt x="36" y="18"/>
                      </a:lnTo>
                      <a:lnTo>
                        <a:pt x="44" y="23"/>
                      </a:lnTo>
                      <a:lnTo>
                        <a:pt x="52" y="26"/>
                      </a:lnTo>
                      <a:lnTo>
                        <a:pt x="57" y="31"/>
                      </a:lnTo>
                      <a:lnTo>
                        <a:pt x="58"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94" name="Freeform 226">
                  <a:extLst>
                    <a:ext uri="{FF2B5EF4-FFF2-40B4-BE49-F238E27FC236}">
                      <a16:creationId xmlns:a16="http://schemas.microsoft.com/office/drawing/2014/main" id="{4BA76CC0-7457-4A4E-9B10-DC1E58A3B213}"/>
                    </a:ext>
                  </a:extLst>
                </p:cNvPr>
                <p:cNvSpPr>
                  <a:spLocks/>
                </p:cNvSpPr>
                <p:nvPr/>
              </p:nvSpPr>
              <p:spPr bwMode="auto">
                <a:xfrm>
                  <a:off x="70" y="653"/>
                  <a:ext cx="37" cy="23"/>
                </a:xfrm>
                <a:custGeom>
                  <a:avLst/>
                  <a:gdLst>
                    <a:gd name="T0" fmla="*/ 37 w 73"/>
                    <a:gd name="T1" fmla="*/ 23 h 46"/>
                    <a:gd name="T2" fmla="*/ 35 w 73"/>
                    <a:gd name="T3" fmla="*/ 23 h 46"/>
                    <a:gd name="T4" fmla="*/ 31 w 73"/>
                    <a:gd name="T5" fmla="*/ 22 h 46"/>
                    <a:gd name="T6" fmla="*/ 26 w 73"/>
                    <a:gd name="T7" fmla="*/ 21 h 46"/>
                    <a:gd name="T8" fmla="*/ 20 w 73"/>
                    <a:gd name="T9" fmla="*/ 18 h 46"/>
                    <a:gd name="T10" fmla="*/ 14 w 73"/>
                    <a:gd name="T11" fmla="*/ 14 h 46"/>
                    <a:gd name="T12" fmla="*/ 8 w 73"/>
                    <a:gd name="T13" fmla="*/ 10 h 46"/>
                    <a:gd name="T14" fmla="*/ 3 w 73"/>
                    <a:gd name="T15" fmla="*/ 5 h 46"/>
                    <a:gd name="T16" fmla="*/ 0 w 73"/>
                    <a:gd name="T17" fmla="*/ 0 h 46"/>
                    <a:gd name="T18" fmla="*/ 3 w 73"/>
                    <a:gd name="T19" fmla="*/ 2 h 46"/>
                    <a:gd name="T20" fmla="*/ 7 w 73"/>
                    <a:gd name="T21" fmla="*/ 5 h 46"/>
                    <a:gd name="T22" fmla="*/ 14 w 73"/>
                    <a:gd name="T23" fmla="*/ 8 h 46"/>
                    <a:gd name="T24" fmla="*/ 21 w 73"/>
                    <a:gd name="T25" fmla="*/ 12 h 46"/>
                    <a:gd name="T26" fmla="*/ 27 w 73"/>
                    <a:gd name="T27" fmla="*/ 15 h 46"/>
                    <a:gd name="T28" fmla="*/ 32 w 73"/>
                    <a:gd name="T29" fmla="*/ 18 h 46"/>
                    <a:gd name="T30" fmla="*/ 36 w 73"/>
                    <a:gd name="T31" fmla="*/ 21 h 46"/>
                    <a:gd name="T32" fmla="*/ 37 w 73"/>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46">
                      <a:moveTo>
                        <a:pt x="73" y="45"/>
                      </a:moveTo>
                      <a:lnTo>
                        <a:pt x="70" y="46"/>
                      </a:lnTo>
                      <a:lnTo>
                        <a:pt x="62" y="44"/>
                      </a:lnTo>
                      <a:lnTo>
                        <a:pt x="51" y="41"/>
                      </a:lnTo>
                      <a:lnTo>
                        <a:pt x="40" y="35"/>
                      </a:lnTo>
                      <a:lnTo>
                        <a:pt x="27" y="27"/>
                      </a:lnTo>
                      <a:lnTo>
                        <a:pt x="16" y="19"/>
                      </a:lnTo>
                      <a:lnTo>
                        <a:pt x="5" y="9"/>
                      </a:lnTo>
                      <a:lnTo>
                        <a:pt x="0" y="0"/>
                      </a:lnTo>
                      <a:lnTo>
                        <a:pt x="5" y="4"/>
                      </a:lnTo>
                      <a:lnTo>
                        <a:pt x="14" y="9"/>
                      </a:lnTo>
                      <a:lnTo>
                        <a:pt x="27" y="16"/>
                      </a:lnTo>
                      <a:lnTo>
                        <a:pt x="41" y="23"/>
                      </a:lnTo>
                      <a:lnTo>
                        <a:pt x="54" y="30"/>
                      </a:lnTo>
                      <a:lnTo>
                        <a:pt x="64" y="36"/>
                      </a:lnTo>
                      <a:lnTo>
                        <a:pt x="71" y="42"/>
                      </a:lnTo>
                      <a:lnTo>
                        <a:pt x="73"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95" name="Freeform 227">
                  <a:extLst>
                    <a:ext uri="{FF2B5EF4-FFF2-40B4-BE49-F238E27FC236}">
                      <a16:creationId xmlns:a16="http://schemas.microsoft.com/office/drawing/2014/main" id="{7CBA8A7A-40CC-4148-BF55-D62C7BB61D5A}"/>
                    </a:ext>
                  </a:extLst>
                </p:cNvPr>
                <p:cNvSpPr>
                  <a:spLocks/>
                </p:cNvSpPr>
                <p:nvPr/>
              </p:nvSpPr>
              <p:spPr bwMode="auto">
                <a:xfrm>
                  <a:off x="72" y="631"/>
                  <a:ext cx="40" cy="26"/>
                </a:xfrm>
                <a:custGeom>
                  <a:avLst/>
                  <a:gdLst>
                    <a:gd name="T0" fmla="*/ 40 w 81"/>
                    <a:gd name="T1" fmla="*/ 25 h 51"/>
                    <a:gd name="T2" fmla="*/ 38 w 81"/>
                    <a:gd name="T3" fmla="*/ 26 h 51"/>
                    <a:gd name="T4" fmla="*/ 33 w 81"/>
                    <a:gd name="T5" fmla="*/ 25 h 51"/>
                    <a:gd name="T6" fmla="*/ 27 w 81"/>
                    <a:gd name="T7" fmla="*/ 22 h 51"/>
                    <a:gd name="T8" fmla="*/ 20 w 81"/>
                    <a:gd name="T9" fmla="*/ 18 h 51"/>
                    <a:gd name="T10" fmla="*/ 14 w 81"/>
                    <a:gd name="T11" fmla="*/ 14 h 51"/>
                    <a:gd name="T12" fmla="*/ 8 w 81"/>
                    <a:gd name="T13" fmla="*/ 10 h 51"/>
                    <a:gd name="T14" fmla="*/ 3 w 81"/>
                    <a:gd name="T15" fmla="*/ 5 h 51"/>
                    <a:gd name="T16" fmla="*/ 0 w 81"/>
                    <a:gd name="T17" fmla="*/ 0 h 51"/>
                    <a:gd name="T18" fmla="*/ 3 w 81"/>
                    <a:gd name="T19" fmla="*/ 2 h 51"/>
                    <a:gd name="T20" fmla="*/ 8 w 81"/>
                    <a:gd name="T21" fmla="*/ 5 h 51"/>
                    <a:gd name="T22" fmla="*/ 15 w 81"/>
                    <a:gd name="T23" fmla="*/ 9 h 51"/>
                    <a:gd name="T24" fmla="*/ 22 w 81"/>
                    <a:gd name="T25" fmla="*/ 13 h 51"/>
                    <a:gd name="T26" fmla="*/ 29 w 81"/>
                    <a:gd name="T27" fmla="*/ 17 h 51"/>
                    <a:gd name="T28" fmla="*/ 35 w 81"/>
                    <a:gd name="T29" fmla="*/ 21 h 51"/>
                    <a:gd name="T30" fmla="*/ 39 w 81"/>
                    <a:gd name="T31" fmla="*/ 24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5" y="43"/>
                      </a:lnTo>
                      <a:lnTo>
                        <a:pt x="41" y="36"/>
                      </a:lnTo>
                      <a:lnTo>
                        <a:pt x="28" y="28"/>
                      </a:lnTo>
                      <a:lnTo>
                        <a:pt x="16" y="19"/>
                      </a:lnTo>
                      <a:lnTo>
                        <a:pt x="6" y="10"/>
                      </a:lnTo>
                      <a:lnTo>
                        <a:pt x="0" y="0"/>
                      </a:lnTo>
                      <a:lnTo>
                        <a:pt x="6" y="4"/>
                      </a:lnTo>
                      <a:lnTo>
                        <a:pt x="17" y="10"/>
                      </a:lnTo>
                      <a:lnTo>
                        <a:pt x="30" y="17"/>
                      </a:lnTo>
                      <a:lnTo>
                        <a:pt x="45" y="25"/>
                      </a:lnTo>
                      <a:lnTo>
                        <a:pt x="59" y="34"/>
                      </a:lnTo>
                      <a:lnTo>
                        <a:pt x="70" y="41"/>
                      </a:lnTo>
                      <a:lnTo>
                        <a:pt x="78" y="47"/>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96" name="Freeform 228">
                  <a:extLst>
                    <a:ext uri="{FF2B5EF4-FFF2-40B4-BE49-F238E27FC236}">
                      <a16:creationId xmlns:a16="http://schemas.microsoft.com/office/drawing/2014/main" id="{403B508F-4682-41AE-8E93-EDC0A74C6038}"/>
                    </a:ext>
                  </a:extLst>
                </p:cNvPr>
                <p:cNvSpPr>
                  <a:spLocks/>
                </p:cNvSpPr>
                <p:nvPr/>
              </p:nvSpPr>
              <p:spPr bwMode="auto">
                <a:xfrm>
                  <a:off x="76" y="617"/>
                  <a:ext cx="32" cy="27"/>
                </a:xfrm>
                <a:custGeom>
                  <a:avLst/>
                  <a:gdLst>
                    <a:gd name="T0" fmla="*/ 32 w 65"/>
                    <a:gd name="T1" fmla="*/ 27 h 54"/>
                    <a:gd name="T2" fmla="*/ 30 w 65"/>
                    <a:gd name="T3" fmla="*/ 27 h 54"/>
                    <a:gd name="T4" fmla="*/ 27 w 65"/>
                    <a:gd name="T5" fmla="*/ 25 h 54"/>
                    <a:gd name="T6" fmla="*/ 22 w 65"/>
                    <a:gd name="T7" fmla="*/ 22 h 54"/>
                    <a:gd name="T8" fmla="*/ 16 w 65"/>
                    <a:gd name="T9" fmla="*/ 18 h 54"/>
                    <a:gd name="T10" fmla="*/ 10 w 65"/>
                    <a:gd name="T11" fmla="*/ 13 h 54"/>
                    <a:gd name="T12" fmla="*/ 5 w 65"/>
                    <a:gd name="T13" fmla="*/ 8 h 54"/>
                    <a:gd name="T14" fmla="*/ 1 w 65"/>
                    <a:gd name="T15" fmla="*/ 4 h 54"/>
                    <a:gd name="T16" fmla="*/ 0 w 65"/>
                    <a:gd name="T17" fmla="*/ 0 h 54"/>
                    <a:gd name="T18" fmla="*/ 3 w 65"/>
                    <a:gd name="T19" fmla="*/ 2 h 54"/>
                    <a:gd name="T20" fmla="*/ 7 w 65"/>
                    <a:gd name="T21" fmla="*/ 6 h 54"/>
                    <a:gd name="T22" fmla="*/ 13 w 65"/>
                    <a:gd name="T23" fmla="*/ 10 h 54"/>
                    <a:gd name="T24" fmla="*/ 19 w 65"/>
                    <a:gd name="T25" fmla="*/ 14 h 54"/>
                    <a:gd name="T26" fmla="*/ 25 w 65"/>
                    <a:gd name="T27" fmla="*/ 18 h 54"/>
                    <a:gd name="T28" fmla="*/ 29 w 65"/>
                    <a:gd name="T29" fmla="*/ 22 h 54"/>
                    <a:gd name="T30" fmla="*/ 32 w 65"/>
                    <a:gd name="T31" fmla="*/ 25 h 54"/>
                    <a:gd name="T32" fmla="*/ 32 w 65"/>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4">
                      <a:moveTo>
                        <a:pt x="65" y="54"/>
                      </a:moveTo>
                      <a:lnTo>
                        <a:pt x="61" y="54"/>
                      </a:lnTo>
                      <a:lnTo>
                        <a:pt x="54" y="50"/>
                      </a:lnTo>
                      <a:lnTo>
                        <a:pt x="44" y="43"/>
                      </a:lnTo>
                      <a:lnTo>
                        <a:pt x="32" y="35"/>
                      </a:lnTo>
                      <a:lnTo>
                        <a:pt x="21" y="25"/>
                      </a:lnTo>
                      <a:lnTo>
                        <a:pt x="10" y="16"/>
                      </a:lnTo>
                      <a:lnTo>
                        <a:pt x="3" y="7"/>
                      </a:lnTo>
                      <a:lnTo>
                        <a:pt x="0" y="0"/>
                      </a:lnTo>
                      <a:lnTo>
                        <a:pt x="6" y="4"/>
                      </a:lnTo>
                      <a:lnTo>
                        <a:pt x="15" y="11"/>
                      </a:lnTo>
                      <a:lnTo>
                        <a:pt x="27" y="19"/>
                      </a:lnTo>
                      <a:lnTo>
                        <a:pt x="39" y="27"/>
                      </a:lnTo>
                      <a:lnTo>
                        <a:pt x="50" y="35"/>
                      </a:lnTo>
                      <a:lnTo>
                        <a:pt x="59" y="43"/>
                      </a:lnTo>
                      <a:lnTo>
                        <a:pt x="65" y="49"/>
                      </a:lnTo>
                      <a:lnTo>
                        <a:pt x="65"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97" name="Freeform 229">
                  <a:extLst>
                    <a:ext uri="{FF2B5EF4-FFF2-40B4-BE49-F238E27FC236}">
                      <a16:creationId xmlns:a16="http://schemas.microsoft.com/office/drawing/2014/main" id="{71CD6D38-729E-4D42-8D04-391AEC6E24D9}"/>
                    </a:ext>
                  </a:extLst>
                </p:cNvPr>
                <p:cNvSpPr>
                  <a:spLocks/>
                </p:cNvSpPr>
                <p:nvPr/>
              </p:nvSpPr>
              <p:spPr bwMode="auto">
                <a:xfrm>
                  <a:off x="80" y="606"/>
                  <a:ext cx="27" cy="23"/>
                </a:xfrm>
                <a:custGeom>
                  <a:avLst/>
                  <a:gdLst>
                    <a:gd name="T0" fmla="*/ 27 w 54"/>
                    <a:gd name="T1" fmla="*/ 23 h 46"/>
                    <a:gd name="T2" fmla="*/ 26 w 54"/>
                    <a:gd name="T3" fmla="*/ 23 h 46"/>
                    <a:gd name="T4" fmla="*/ 23 w 54"/>
                    <a:gd name="T5" fmla="*/ 23 h 46"/>
                    <a:gd name="T6" fmla="*/ 19 w 54"/>
                    <a:gd name="T7" fmla="*/ 20 h 46"/>
                    <a:gd name="T8" fmla="*/ 14 w 54"/>
                    <a:gd name="T9" fmla="*/ 17 h 46"/>
                    <a:gd name="T10" fmla="*/ 10 w 54"/>
                    <a:gd name="T11" fmla="*/ 13 h 46"/>
                    <a:gd name="T12" fmla="*/ 5 w 54"/>
                    <a:gd name="T13" fmla="*/ 9 h 46"/>
                    <a:gd name="T14" fmla="*/ 2 w 54"/>
                    <a:gd name="T15" fmla="*/ 5 h 46"/>
                    <a:gd name="T16" fmla="*/ 0 w 54"/>
                    <a:gd name="T17" fmla="*/ 0 h 46"/>
                    <a:gd name="T18" fmla="*/ 3 w 54"/>
                    <a:gd name="T19" fmla="*/ 2 h 46"/>
                    <a:gd name="T20" fmla="*/ 7 w 54"/>
                    <a:gd name="T21" fmla="*/ 6 h 46"/>
                    <a:gd name="T22" fmla="*/ 12 w 54"/>
                    <a:gd name="T23" fmla="*/ 9 h 46"/>
                    <a:gd name="T24" fmla="*/ 17 w 54"/>
                    <a:gd name="T25" fmla="*/ 13 h 46"/>
                    <a:gd name="T26" fmla="*/ 22 w 54"/>
                    <a:gd name="T27" fmla="*/ 16 h 46"/>
                    <a:gd name="T28" fmla="*/ 25 w 54"/>
                    <a:gd name="T29" fmla="*/ 19 h 46"/>
                    <a:gd name="T30" fmla="*/ 27 w 54"/>
                    <a:gd name="T31" fmla="*/ 21 h 46"/>
                    <a:gd name="T32" fmla="*/ 27 w 54"/>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6">
                      <a:moveTo>
                        <a:pt x="54" y="46"/>
                      </a:moveTo>
                      <a:lnTo>
                        <a:pt x="51" y="46"/>
                      </a:lnTo>
                      <a:lnTo>
                        <a:pt x="45" y="45"/>
                      </a:lnTo>
                      <a:lnTo>
                        <a:pt x="37" y="40"/>
                      </a:lnTo>
                      <a:lnTo>
                        <a:pt x="28" y="34"/>
                      </a:lnTo>
                      <a:lnTo>
                        <a:pt x="19" y="26"/>
                      </a:lnTo>
                      <a:lnTo>
                        <a:pt x="10" y="18"/>
                      </a:lnTo>
                      <a:lnTo>
                        <a:pt x="4" y="9"/>
                      </a:lnTo>
                      <a:lnTo>
                        <a:pt x="0" y="0"/>
                      </a:lnTo>
                      <a:lnTo>
                        <a:pt x="6" y="4"/>
                      </a:lnTo>
                      <a:lnTo>
                        <a:pt x="14" y="11"/>
                      </a:lnTo>
                      <a:lnTo>
                        <a:pt x="23" y="18"/>
                      </a:lnTo>
                      <a:lnTo>
                        <a:pt x="33" y="25"/>
                      </a:lnTo>
                      <a:lnTo>
                        <a:pt x="43" y="32"/>
                      </a:lnTo>
                      <a:lnTo>
                        <a:pt x="50" y="38"/>
                      </a:lnTo>
                      <a:lnTo>
                        <a:pt x="54" y="42"/>
                      </a:lnTo>
                      <a:lnTo>
                        <a:pt x="54"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98" name="Freeform 230">
                  <a:extLst>
                    <a:ext uri="{FF2B5EF4-FFF2-40B4-BE49-F238E27FC236}">
                      <a16:creationId xmlns:a16="http://schemas.microsoft.com/office/drawing/2014/main" id="{E767C760-A2C4-47FB-A89D-327BD429BF71}"/>
                    </a:ext>
                  </a:extLst>
                </p:cNvPr>
                <p:cNvSpPr>
                  <a:spLocks/>
                </p:cNvSpPr>
                <p:nvPr/>
              </p:nvSpPr>
              <p:spPr bwMode="auto">
                <a:xfrm>
                  <a:off x="88" y="595"/>
                  <a:ext cx="19" cy="20"/>
                </a:xfrm>
                <a:custGeom>
                  <a:avLst/>
                  <a:gdLst>
                    <a:gd name="T0" fmla="*/ 19 w 38"/>
                    <a:gd name="T1" fmla="*/ 20 h 40"/>
                    <a:gd name="T2" fmla="*/ 18 w 38"/>
                    <a:gd name="T3" fmla="*/ 20 h 40"/>
                    <a:gd name="T4" fmla="*/ 15 w 38"/>
                    <a:gd name="T5" fmla="*/ 19 h 40"/>
                    <a:gd name="T6" fmla="*/ 12 w 38"/>
                    <a:gd name="T7" fmla="*/ 16 h 40"/>
                    <a:gd name="T8" fmla="*/ 8 w 38"/>
                    <a:gd name="T9" fmla="*/ 13 h 40"/>
                    <a:gd name="T10" fmla="*/ 6 w 38"/>
                    <a:gd name="T11" fmla="*/ 9 h 40"/>
                    <a:gd name="T12" fmla="*/ 3 w 38"/>
                    <a:gd name="T13" fmla="*/ 5 h 40"/>
                    <a:gd name="T14" fmla="*/ 1 w 38"/>
                    <a:gd name="T15" fmla="*/ 2 h 40"/>
                    <a:gd name="T16" fmla="*/ 0 w 38"/>
                    <a:gd name="T17" fmla="*/ 0 h 40"/>
                    <a:gd name="T18" fmla="*/ 2 w 38"/>
                    <a:gd name="T19" fmla="*/ 2 h 40"/>
                    <a:gd name="T20" fmla="*/ 5 w 38"/>
                    <a:gd name="T21" fmla="*/ 5 h 40"/>
                    <a:gd name="T22" fmla="*/ 8 w 38"/>
                    <a:gd name="T23" fmla="*/ 8 h 40"/>
                    <a:gd name="T24" fmla="*/ 11 w 38"/>
                    <a:gd name="T25" fmla="*/ 11 h 40"/>
                    <a:gd name="T26" fmla="*/ 14 w 38"/>
                    <a:gd name="T27" fmla="*/ 13 h 40"/>
                    <a:gd name="T28" fmla="*/ 17 w 38"/>
                    <a:gd name="T29" fmla="*/ 16 h 40"/>
                    <a:gd name="T30" fmla="*/ 19 w 38"/>
                    <a:gd name="T31" fmla="*/ 19 h 40"/>
                    <a:gd name="T32" fmla="*/ 19 w 38"/>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40">
                      <a:moveTo>
                        <a:pt x="38" y="40"/>
                      </a:moveTo>
                      <a:lnTo>
                        <a:pt x="35" y="40"/>
                      </a:lnTo>
                      <a:lnTo>
                        <a:pt x="30" y="37"/>
                      </a:lnTo>
                      <a:lnTo>
                        <a:pt x="23" y="32"/>
                      </a:lnTo>
                      <a:lnTo>
                        <a:pt x="16" y="25"/>
                      </a:lnTo>
                      <a:lnTo>
                        <a:pt x="11" y="18"/>
                      </a:lnTo>
                      <a:lnTo>
                        <a:pt x="5" y="10"/>
                      </a:lnTo>
                      <a:lnTo>
                        <a:pt x="1" y="4"/>
                      </a:lnTo>
                      <a:lnTo>
                        <a:pt x="0" y="0"/>
                      </a:lnTo>
                      <a:lnTo>
                        <a:pt x="4" y="4"/>
                      </a:lnTo>
                      <a:lnTo>
                        <a:pt x="9" y="9"/>
                      </a:lnTo>
                      <a:lnTo>
                        <a:pt x="16" y="15"/>
                      </a:lnTo>
                      <a:lnTo>
                        <a:pt x="22" y="21"/>
                      </a:lnTo>
                      <a:lnTo>
                        <a:pt x="28" y="26"/>
                      </a:lnTo>
                      <a:lnTo>
                        <a:pt x="34" y="32"/>
                      </a:lnTo>
                      <a:lnTo>
                        <a:pt x="37" y="37"/>
                      </a:lnTo>
                      <a:lnTo>
                        <a:pt x="38"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99" name="Freeform 231">
                  <a:extLst>
                    <a:ext uri="{FF2B5EF4-FFF2-40B4-BE49-F238E27FC236}">
                      <a16:creationId xmlns:a16="http://schemas.microsoft.com/office/drawing/2014/main" id="{E5BCCDC8-A3EF-42FE-8531-28D437424B29}"/>
                    </a:ext>
                  </a:extLst>
                </p:cNvPr>
                <p:cNvSpPr>
                  <a:spLocks/>
                </p:cNvSpPr>
                <p:nvPr/>
              </p:nvSpPr>
              <p:spPr bwMode="auto">
                <a:xfrm>
                  <a:off x="93" y="589"/>
                  <a:ext cx="11" cy="13"/>
                </a:xfrm>
                <a:custGeom>
                  <a:avLst/>
                  <a:gdLst>
                    <a:gd name="T0" fmla="*/ 11 w 23"/>
                    <a:gd name="T1" fmla="*/ 13 h 27"/>
                    <a:gd name="T2" fmla="*/ 9 w 23"/>
                    <a:gd name="T3" fmla="*/ 12 h 27"/>
                    <a:gd name="T4" fmla="*/ 4 w 23"/>
                    <a:gd name="T5" fmla="*/ 9 h 27"/>
                    <a:gd name="T6" fmla="*/ 0 w 23"/>
                    <a:gd name="T7" fmla="*/ 4 h 27"/>
                    <a:gd name="T8" fmla="*/ 0 w 23"/>
                    <a:gd name="T9" fmla="*/ 0 h 27"/>
                    <a:gd name="T10" fmla="*/ 3 w 23"/>
                    <a:gd name="T11" fmla="*/ 4 h 27"/>
                    <a:gd name="T12" fmla="*/ 7 w 23"/>
                    <a:gd name="T13" fmla="*/ 8 h 27"/>
                    <a:gd name="T14" fmla="*/ 11 w 23"/>
                    <a:gd name="T15" fmla="*/ 11 h 27"/>
                    <a:gd name="T16" fmla="*/ 11 w 23"/>
                    <a:gd name="T17" fmla="*/ 13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27">
                      <a:moveTo>
                        <a:pt x="23" y="27"/>
                      </a:moveTo>
                      <a:lnTo>
                        <a:pt x="18" y="25"/>
                      </a:lnTo>
                      <a:lnTo>
                        <a:pt x="8" y="19"/>
                      </a:lnTo>
                      <a:lnTo>
                        <a:pt x="0" y="9"/>
                      </a:lnTo>
                      <a:lnTo>
                        <a:pt x="0" y="0"/>
                      </a:lnTo>
                      <a:lnTo>
                        <a:pt x="6" y="9"/>
                      </a:lnTo>
                      <a:lnTo>
                        <a:pt x="15" y="16"/>
                      </a:lnTo>
                      <a:lnTo>
                        <a:pt x="23" y="22"/>
                      </a:lnTo>
                      <a:lnTo>
                        <a:pt x="23"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00" name="Freeform 232">
                  <a:extLst>
                    <a:ext uri="{FF2B5EF4-FFF2-40B4-BE49-F238E27FC236}">
                      <a16:creationId xmlns:a16="http://schemas.microsoft.com/office/drawing/2014/main" id="{D606C5E4-C63D-47C4-A35E-94C4150D1F72}"/>
                    </a:ext>
                  </a:extLst>
                </p:cNvPr>
                <p:cNvSpPr>
                  <a:spLocks/>
                </p:cNvSpPr>
                <p:nvPr/>
              </p:nvSpPr>
              <p:spPr bwMode="auto">
                <a:xfrm>
                  <a:off x="80" y="696"/>
                  <a:ext cx="17" cy="15"/>
                </a:xfrm>
                <a:custGeom>
                  <a:avLst/>
                  <a:gdLst>
                    <a:gd name="T0" fmla="*/ 0 w 33"/>
                    <a:gd name="T1" fmla="*/ 0 h 29"/>
                    <a:gd name="T2" fmla="*/ 1 w 33"/>
                    <a:gd name="T3" fmla="*/ 1 h 29"/>
                    <a:gd name="T4" fmla="*/ 4 w 33"/>
                    <a:gd name="T5" fmla="*/ 2 h 29"/>
                    <a:gd name="T6" fmla="*/ 7 w 33"/>
                    <a:gd name="T7" fmla="*/ 5 h 29"/>
                    <a:gd name="T8" fmla="*/ 10 w 33"/>
                    <a:gd name="T9" fmla="*/ 6 h 29"/>
                    <a:gd name="T10" fmla="*/ 14 w 33"/>
                    <a:gd name="T11" fmla="*/ 9 h 29"/>
                    <a:gd name="T12" fmla="*/ 16 w 33"/>
                    <a:gd name="T13" fmla="*/ 11 h 29"/>
                    <a:gd name="T14" fmla="*/ 17 w 33"/>
                    <a:gd name="T15" fmla="*/ 13 h 29"/>
                    <a:gd name="T16" fmla="*/ 16 w 33"/>
                    <a:gd name="T17" fmla="*/ 15 h 29"/>
                    <a:gd name="T18" fmla="*/ 13 w 33"/>
                    <a:gd name="T19" fmla="*/ 15 h 29"/>
                    <a:gd name="T20" fmla="*/ 8 w 33"/>
                    <a:gd name="T21" fmla="*/ 10 h 29"/>
                    <a:gd name="T22" fmla="*/ 4 w 33"/>
                    <a:gd name="T23" fmla="*/ 4 h 29"/>
                    <a:gd name="T24" fmla="*/ 0 w 33"/>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9">
                      <a:moveTo>
                        <a:pt x="0" y="0"/>
                      </a:moveTo>
                      <a:lnTo>
                        <a:pt x="2" y="2"/>
                      </a:lnTo>
                      <a:lnTo>
                        <a:pt x="7" y="4"/>
                      </a:lnTo>
                      <a:lnTo>
                        <a:pt x="14" y="9"/>
                      </a:lnTo>
                      <a:lnTo>
                        <a:pt x="20" y="12"/>
                      </a:lnTo>
                      <a:lnTo>
                        <a:pt x="27" y="17"/>
                      </a:lnTo>
                      <a:lnTo>
                        <a:pt x="31" y="22"/>
                      </a:lnTo>
                      <a:lnTo>
                        <a:pt x="33" y="25"/>
                      </a:lnTo>
                      <a:lnTo>
                        <a:pt x="32" y="29"/>
                      </a:lnTo>
                      <a:lnTo>
                        <a:pt x="25" y="29"/>
                      </a:lnTo>
                      <a:lnTo>
                        <a:pt x="16" y="19"/>
                      </a:lnTo>
                      <a:lnTo>
                        <a:pt x="7"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01" name="Freeform 233">
                  <a:extLst>
                    <a:ext uri="{FF2B5EF4-FFF2-40B4-BE49-F238E27FC236}">
                      <a16:creationId xmlns:a16="http://schemas.microsoft.com/office/drawing/2014/main" id="{BCE463B0-174A-43EF-A650-DABFAD00D2D7}"/>
                    </a:ext>
                  </a:extLst>
                </p:cNvPr>
                <p:cNvSpPr>
                  <a:spLocks/>
                </p:cNvSpPr>
                <p:nvPr/>
              </p:nvSpPr>
              <p:spPr bwMode="auto">
                <a:xfrm>
                  <a:off x="71" y="696"/>
                  <a:ext cx="8" cy="18"/>
                </a:xfrm>
                <a:custGeom>
                  <a:avLst/>
                  <a:gdLst>
                    <a:gd name="T0" fmla="*/ 8 w 16"/>
                    <a:gd name="T1" fmla="*/ 0 h 35"/>
                    <a:gd name="T2" fmla="*/ 6 w 16"/>
                    <a:gd name="T3" fmla="*/ 3 h 35"/>
                    <a:gd name="T4" fmla="*/ 3 w 16"/>
                    <a:gd name="T5" fmla="*/ 9 h 35"/>
                    <a:gd name="T6" fmla="*/ 0 w 16"/>
                    <a:gd name="T7" fmla="*/ 14 h 35"/>
                    <a:gd name="T8" fmla="*/ 1 w 16"/>
                    <a:gd name="T9" fmla="*/ 18 h 35"/>
                    <a:gd name="T10" fmla="*/ 3 w 16"/>
                    <a:gd name="T11" fmla="*/ 17 h 35"/>
                    <a:gd name="T12" fmla="*/ 5 w 16"/>
                    <a:gd name="T13" fmla="*/ 12 h 35"/>
                    <a:gd name="T14" fmla="*/ 7 w 16"/>
                    <a:gd name="T15" fmla="*/ 5 h 35"/>
                    <a:gd name="T16" fmla="*/ 8 w 16"/>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35">
                      <a:moveTo>
                        <a:pt x="16" y="0"/>
                      </a:moveTo>
                      <a:lnTo>
                        <a:pt x="12" y="5"/>
                      </a:lnTo>
                      <a:lnTo>
                        <a:pt x="6" y="17"/>
                      </a:lnTo>
                      <a:lnTo>
                        <a:pt x="0" y="27"/>
                      </a:lnTo>
                      <a:lnTo>
                        <a:pt x="1" y="35"/>
                      </a:lnTo>
                      <a:lnTo>
                        <a:pt x="6" y="33"/>
                      </a:lnTo>
                      <a:lnTo>
                        <a:pt x="10" y="23"/>
                      </a:lnTo>
                      <a:lnTo>
                        <a:pt x="14" y="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02" name="Freeform 234">
                  <a:extLst>
                    <a:ext uri="{FF2B5EF4-FFF2-40B4-BE49-F238E27FC236}">
                      <a16:creationId xmlns:a16="http://schemas.microsoft.com/office/drawing/2014/main" id="{9B8CBAF6-05A2-4046-9673-6F588E56D177}"/>
                    </a:ext>
                  </a:extLst>
                </p:cNvPr>
                <p:cNvSpPr>
                  <a:spLocks/>
                </p:cNvSpPr>
                <p:nvPr/>
              </p:nvSpPr>
              <p:spPr bwMode="auto">
                <a:xfrm>
                  <a:off x="81" y="699"/>
                  <a:ext cx="5" cy="20"/>
                </a:xfrm>
                <a:custGeom>
                  <a:avLst/>
                  <a:gdLst>
                    <a:gd name="T0" fmla="*/ 0 w 11"/>
                    <a:gd name="T1" fmla="*/ 0 h 41"/>
                    <a:gd name="T2" fmla="*/ 0 w 11"/>
                    <a:gd name="T3" fmla="*/ 4 h 41"/>
                    <a:gd name="T4" fmla="*/ 0 w 11"/>
                    <a:gd name="T5" fmla="*/ 11 h 41"/>
                    <a:gd name="T6" fmla="*/ 1 w 11"/>
                    <a:gd name="T7" fmla="*/ 17 h 41"/>
                    <a:gd name="T8" fmla="*/ 3 w 11"/>
                    <a:gd name="T9" fmla="*/ 20 h 41"/>
                    <a:gd name="T10" fmla="*/ 5 w 11"/>
                    <a:gd name="T11" fmla="*/ 18 h 41"/>
                    <a:gd name="T12" fmla="*/ 4 w 11"/>
                    <a:gd name="T13" fmla="*/ 12 h 41"/>
                    <a:gd name="T14" fmla="*/ 2 w 11"/>
                    <a:gd name="T15" fmla="*/ 5 h 41"/>
                    <a:gd name="T16" fmla="*/ 0 w 11"/>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1">
                      <a:moveTo>
                        <a:pt x="0" y="0"/>
                      </a:moveTo>
                      <a:lnTo>
                        <a:pt x="1" y="9"/>
                      </a:lnTo>
                      <a:lnTo>
                        <a:pt x="1" y="22"/>
                      </a:lnTo>
                      <a:lnTo>
                        <a:pt x="3" y="35"/>
                      </a:lnTo>
                      <a:lnTo>
                        <a:pt x="7" y="41"/>
                      </a:lnTo>
                      <a:lnTo>
                        <a:pt x="11" y="36"/>
                      </a:lnTo>
                      <a:lnTo>
                        <a:pt x="8" y="24"/>
                      </a:lnTo>
                      <a:lnTo>
                        <a:pt x="4"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03" name="Freeform 235">
                  <a:extLst>
                    <a:ext uri="{FF2B5EF4-FFF2-40B4-BE49-F238E27FC236}">
                      <a16:creationId xmlns:a16="http://schemas.microsoft.com/office/drawing/2014/main" id="{749A47AE-D020-4D7B-B56E-CC168FDDEB71}"/>
                    </a:ext>
                  </a:extLst>
                </p:cNvPr>
                <p:cNvSpPr>
                  <a:spLocks/>
                </p:cNvSpPr>
                <p:nvPr/>
              </p:nvSpPr>
              <p:spPr bwMode="auto">
                <a:xfrm>
                  <a:off x="62" y="689"/>
                  <a:ext cx="15" cy="18"/>
                </a:xfrm>
                <a:custGeom>
                  <a:avLst/>
                  <a:gdLst>
                    <a:gd name="T0" fmla="*/ 15 w 30"/>
                    <a:gd name="T1" fmla="*/ 0 h 36"/>
                    <a:gd name="T2" fmla="*/ 12 w 30"/>
                    <a:gd name="T3" fmla="*/ 6 h 36"/>
                    <a:gd name="T4" fmla="*/ 8 w 30"/>
                    <a:gd name="T5" fmla="*/ 12 h 36"/>
                    <a:gd name="T6" fmla="*/ 3 w 30"/>
                    <a:gd name="T7" fmla="*/ 17 h 36"/>
                    <a:gd name="T8" fmla="*/ 0 w 30"/>
                    <a:gd name="T9" fmla="*/ 18 h 36"/>
                    <a:gd name="T10" fmla="*/ 0 w 30"/>
                    <a:gd name="T11" fmla="*/ 16 h 36"/>
                    <a:gd name="T12" fmla="*/ 2 w 30"/>
                    <a:gd name="T13" fmla="*/ 15 h 36"/>
                    <a:gd name="T14" fmla="*/ 3 w 30"/>
                    <a:gd name="T15" fmla="*/ 12 h 36"/>
                    <a:gd name="T16" fmla="*/ 6 w 30"/>
                    <a:gd name="T17" fmla="*/ 9 h 36"/>
                    <a:gd name="T18" fmla="*/ 9 w 30"/>
                    <a:gd name="T19" fmla="*/ 7 h 36"/>
                    <a:gd name="T20" fmla="*/ 12 w 30"/>
                    <a:gd name="T21" fmla="*/ 4 h 36"/>
                    <a:gd name="T22" fmla="*/ 14 w 30"/>
                    <a:gd name="T23" fmla="*/ 2 h 36"/>
                    <a:gd name="T24" fmla="*/ 15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36">
                      <a:moveTo>
                        <a:pt x="30" y="0"/>
                      </a:moveTo>
                      <a:lnTo>
                        <a:pt x="23" y="11"/>
                      </a:lnTo>
                      <a:lnTo>
                        <a:pt x="15" y="24"/>
                      </a:lnTo>
                      <a:lnTo>
                        <a:pt x="6" y="34"/>
                      </a:lnTo>
                      <a:lnTo>
                        <a:pt x="0" y="36"/>
                      </a:lnTo>
                      <a:lnTo>
                        <a:pt x="0" y="32"/>
                      </a:lnTo>
                      <a:lnTo>
                        <a:pt x="3" y="29"/>
                      </a:lnTo>
                      <a:lnTo>
                        <a:pt x="6" y="23"/>
                      </a:lnTo>
                      <a:lnTo>
                        <a:pt x="12" y="17"/>
                      </a:lnTo>
                      <a:lnTo>
                        <a:pt x="18" y="13"/>
                      </a:lnTo>
                      <a:lnTo>
                        <a:pt x="23" y="7"/>
                      </a:lnTo>
                      <a:lnTo>
                        <a:pt x="28" y="3"/>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04" name="Freeform 236">
                  <a:extLst>
                    <a:ext uri="{FF2B5EF4-FFF2-40B4-BE49-F238E27FC236}">
                      <a16:creationId xmlns:a16="http://schemas.microsoft.com/office/drawing/2014/main" id="{D4D6B1ED-0FEF-4C60-858D-61B89468644C}"/>
                    </a:ext>
                  </a:extLst>
                </p:cNvPr>
                <p:cNvSpPr>
                  <a:spLocks/>
                </p:cNvSpPr>
                <p:nvPr/>
              </p:nvSpPr>
              <p:spPr bwMode="auto">
                <a:xfrm>
                  <a:off x="63" y="592"/>
                  <a:ext cx="26" cy="5"/>
                </a:xfrm>
                <a:custGeom>
                  <a:avLst/>
                  <a:gdLst>
                    <a:gd name="T0" fmla="*/ 26 w 52"/>
                    <a:gd name="T1" fmla="*/ 5 h 10"/>
                    <a:gd name="T2" fmla="*/ 23 w 52"/>
                    <a:gd name="T3" fmla="*/ 5 h 10"/>
                    <a:gd name="T4" fmla="*/ 19 w 52"/>
                    <a:gd name="T5" fmla="*/ 5 h 10"/>
                    <a:gd name="T6" fmla="*/ 15 w 52"/>
                    <a:gd name="T7" fmla="*/ 5 h 10"/>
                    <a:gd name="T8" fmla="*/ 11 w 52"/>
                    <a:gd name="T9" fmla="*/ 5 h 10"/>
                    <a:gd name="T10" fmla="*/ 7 w 52"/>
                    <a:gd name="T11" fmla="*/ 5 h 10"/>
                    <a:gd name="T12" fmla="*/ 4 w 52"/>
                    <a:gd name="T13" fmla="*/ 5 h 10"/>
                    <a:gd name="T14" fmla="*/ 1 w 52"/>
                    <a:gd name="T15" fmla="*/ 4 h 10"/>
                    <a:gd name="T16" fmla="*/ 0 w 52"/>
                    <a:gd name="T17" fmla="*/ 2 h 10"/>
                    <a:gd name="T18" fmla="*/ 1 w 52"/>
                    <a:gd name="T19" fmla="*/ 1 h 10"/>
                    <a:gd name="T20" fmla="*/ 3 w 52"/>
                    <a:gd name="T21" fmla="*/ 0 h 10"/>
                    <a:gd name="T22" fmla="*/ 6 w 52"/>
                    <a:gd name="T23" fmla="*/ 0 h 10"/>
                    <a:gd name="T24" fmla="*/ 10 w 52"/>
                    <a:gd name="T25" fmla="*/ 1 h 10"/>
                    <a:gd name="T26" fmla="*/ 14 w 52"/>
                    <a:gd name="T27" fmla="*/ 3 h 10"/>
                    <a:gd name="T28" fmla="*/ 19 w 52"/>
                    <a:gd name="T29" fmla="*/ 4 h 10"/>
                    <a:gd name="T30" fmla="*/ 23 w 52"/>
                    <a:gd name="T31" fmla="*/ 4 h 10"/>
                    <a:gd name="T32" fmla="*/ 26 w 52"/>
                    <a:gd name="T33" fmla="*/ 5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0">
                      <a:moveTo>
                        <a:pt x="52" y="9"/>
                      </a:moveTo>
                      <a:lnTo>
                        <a:pt x="46" y="9"/>
                      </a:lnTo>
                      <a:lnTo>
                        <a:pt x="38" y="10"/>
                      </a:lnTo>
                      <a:lnTo>
                        <a:pt x="30" y="10"/>
                      </a:lnTo>
                      <a:lnTo>
                        <a:pt x="22" y="10"/>
                      </a:lnTo>
                      <a:lnTo>
                        <a:pt x="14" y="10"/>
                      </a:lnTo>
                      <a:lnTo>
                        <a:pt x="7" y="9"/>
                      </a:lnTo>
                      <a:lnTo>
                        <a:pt x="2" y="7"/>
                      </a:lnTo>
                      <a:lnTo>
                        <a:pt x="0" y="3"/>
                      </a:lnTo>
                      <a:lnTo>
                        <a:pt x="1" y="1"/>
                      </a:lnTo>
                      <a:lnTo>
                        <a:pt x="5" y="0"/>
                      </a:lnTo>
                      <a:lnTo>
                        <a:pt x="12" y="0"/>
                      </a:lnTo>
                      <a:lnTo>
                        <a:pt x="20" y="2"/>
                      </a:lnTo>
                      <a:lnTo>
                        <a:pt x="28" y="5"/>
                      </a:lnTo>
                      <a:lnTo>
                        <a:pt x="38" y="7"/>
                      </a:lnTo>
                      <a:lnTo>
                        <a:pt x="46" y="8"/>
                      </a:lnTo>
                      <a:lnTo>
                        <a:pt x="52"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05" name="Freeform 237">
                  <a:extLst>
                    <a:ext uri="{FF2B5EF4-FFF2-40B4-BE49-F238E27FC236}">
                      <a16:creationId xmlns:a16="http://schemas.microsoft.com/office/drawing/2014/main" id="{F67A6C32-07C7-402F-8A30-6407F1C41B9E}"/>
                    </a:ext>
                  </a:extLst>
                </p:cNvPr>
                <p:cNvSpPr>
                  <a:spLocks/>
                </p:cNvSpPr>
                <p:nvPr/>
              </p:nvSpPr>
              <p:spPr bwMode="auto">
                <a:xfrm>
                  <a:off x="68" y="582"/>
                  <a:ext cx="25" cy="8"/>
                </a:xfrm>
                <a:custGeom>
                  <a:avLst/>
                  <a:gdLst>
                    <a:gd name="T0" fmla="*/ 25 w 49"/>
                    <a:gd name="T1" fmla="*/ 8 h 18"/>
                    <a:gd name="T2" fmla="*/ 23 w 49"/>
                    <a:gd name="T3" fmla="*/ 8 h 18"/>
                    <a:gd name="T4" fmla="*/ 19 w 49"/>
                    <a:gd name="T5" fmla="*/ 7 h 18"/>
                    <a:gd name="T6" fmla="*/ 15 w 49"/>
                    <a:gd name="T7" fmla="*/ 7 h 18"/>
                    <a:gd name="T8" fmla="*/ 11 w 49"/>
                    <a:gd name="T9" fmla="*/ 6 h 18"/>
                    <a:gd name="T10" fmla="*/ 7 w 49"/>
                    <a:gd name="T11" fmla="*/ 5 h 18"/>
                    <a:gd name="T12" fmla="*/ 4 w 49"/>
                    <a:gd name="T13" fmla="*/ 4 h 18"/>
                    <a:gd name="T14" fmla="*/ 1 w 49"/>
                    <a:gd name="T15" fmla="*/ 3 h 18"/>
                    <a:gd name="T16" fmla="*/ 0 w 49"/>
                    <a:gd name="T17" fmla="*/ 1 h 18"/>
                    <a:gd name="T18" fmla="*/ 1 w 49"/>
                    <a:gd name="T19" fmla="*/ 0 h 18"/>
                    <a:gd name="T20" fmla="*/ 4 w 49"/>
                    <a:gd name="T21" fmla="*/ 0 h 18"/>
                    <a:gd name="T22" fmla="*/ 7 w 49"/>
                    <a:gd name="T23" fmla="*/ 1 h 18"/>
                    <a:gd name="T24" fmla="*/ 11 w 49"/>
                    <a:gd name="T25" fmla="*/ 3 h 18"/>
                    <a:gd name="T26" fmla="*/ 16 w 49"/>
                    <a:gd name="T27" fmla="*/ 4 h 18"/>
                    <a:gd name="T28" fmla="*/ 20 w 49"/>
                    <a:gd name="T29" fmla="*/ 6 h 18"/>
                    <a:gd name="T30" fmla="*/ 23 w 49"/>
                    <a:gd name="T31" fmla="*/ 7 h 18"/>
                    <a:gd name="T32" fmla="*/ 25 w 49"/>
                    <a:gd name="T33" fmla="*/ 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18">
                      <a:moveTo>
                        <a:pt x="49" y="18"/>
                      </a:moveTo>
                      <a:lnTo>
                        <a:pt x="45" y="18"/>
                      </a:lnTo>
                      <a:lnTo>
                        <a:pt x="38" y="16"/>
                      </a:lnTo>
                      <a:lnTo>
                        <a:pt x="30" y="15"/>
                      </a:lnTo>
                      <a:lnTo>
                        <a:pt x="22" y="14"/>
                      </a:lnTo>
                      <a:lnTo>
                        <a:pt x="14" y="12"/>
                      </a:lnTo>
                      <a:lnTo>
                        <a:pt x="7" y="10"/>
                      </a:lnTo>
                      <a:lnTo>
                        <a:pt x="2" y="6"/>
                      </a:lnTo>
                      <a:lnTo>
                        <a:pt x="0" y="3"/>
                      </a:lnTo>
                      <a:lnTo>
                        <a:pt x="1" y="0"/>
                      </a:lnTo>
                      <a:lnTo>
                        <a:pt x="7" y="0"/>
                      </a:lnTo>
                      <a:lnTo>
                        <a:pt x="14" y="3"/>
                      </a:lnTo>
                      <a:lnTo>
                        <a:pt x="22" y="6"/>
                      </a:lnTo>
                      <a:lnTo>
                        <a:pt x="31" y="10"/>
                      </a:lnTo>
                      <a:lnTo>
                        <a:pt x="39" y="13"/>
                      </a:lnTo>
                      <a:lnTo>
                        <a:pt x="46" y="16"/>
                      </a:lnTo>
                      <a:lnTo>
                        <a:pt x="49"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06" name="Freeform 238">
                  <a:extLst>
                    <a:ext uri="{FF2B5EF4-FFF2-40B4-BE49-F238E27FC236}">
                      <a16:creationId xmlns:a16="http://schemas.microsoft.com/office/drawing/2014/main" id="{CEF867BE-0167-485C-8783-05F58D6FA046}"/>
                    </a:ext>
                  </a:extLst>
                </p:cNvPr>
                <p:cNvSpPr>
                  <a:spLocks/>
                </p:cNvSpPr>
                <p:nvPr/>
              </p:nvSpPr>
              <p:spPr bwMode="auto">
                <a:xfrm>
                  <a:off x="56" y="605"/>
                  <a:ext cx="25" cy="5"/>
                </a:xfrm>
                <a:custGeom>
                  <a:avLst/>
                  <a:gdLst>
                    <a:gd name="T0" fmla="*/ 25 w 48"/>
                    <a:gd name="T1" fmla="*/ 2 h 11"/>
                    <a:gd name="T2" fmla="*/ 24 w 48"/>
                    <a:gd name="T3" fmla="*/ 3 h 11"/>
                    <a:gd name="T4" fmla="*/ 21 w 48"/>
                    <a:gd name="T5" fmla="*/ 4 h 11"/>
                    <a:gd name="T6" fmla="*/ 18 w 48"/>
                    <a:gd name="T7" fmla="*/ 5 h 11"/>
                    <a:gd name="T8" fmla="*/ 14 w 48"/>
                    <a:gd name="T9" fmla="*/ 5 h 11"/>
                    <a:gd name="T10" fmla="*/ 9 w 48"/>
                    <a:gd name="T11" fmla="*/ 5 h 11"/>
                    <a:gd name="T12" fmla="*/ 5 w 48"/>
                    <a:gd name="T13" fmla="*/ 5 h 11"/>
                    <a:gd name="T14" fmla="*/ 2 w 48"/>
                    <a:gd name="T15" fmla="*/ 4 h 11"/>
                    <a:gd name="T16" fmla="*/ 0 w 48"/>
                    <a:gd name="T17" fmla="*/ 2 h 11"/>
                    <a:gd name="T18" fmla="*/ 0 w 48"/>
                    <a:gd name="T19" fmla="*/ 1 h 11"/>
                    <a:gd name="T20" fmla="*/ 2 w 48"/>
                    <a:gd name="T21" fmla="*/ 0 h 11"/>
                    <a:gd name="T22" fmla="*/ 5 w 48"/>
                    <a:gd name="T23" fmla="*/ 0 h 11"/>
                    <a:gd name="T24" fmla="*/ 9 w 48"/>
                    <a:gd name="T25" fmla="*/ 1 h 11"/>
                    <a:gd name="T26" fmla="*/ 14 w 48"/>
                    <a:gd name="T27" fmla="*/ 1 h 11"/>
                    <a:gd name="T28" fmla="*/ 18 w 48"/>
                    <a:gd name="T29" fmla="*/ 2 h 11"/>
                    <a:gd name="T30" fmla="*/ 22 w 48"/>
                    <a:gd name="T31" fmla="*/ 2 h 11"/>
                    <a:gd name="T32" fmla="*/ 25 w 48"/>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1">
                      <a:moveTo>
                        <a:pt x="48" y="5"/>
                      </a:moveTo>
                      <a:lnTo>
                        <a:pt x="46" y="7"/>
                      </a:lnTo>
                      <a:lnTo>
                        <a:pt x="41" y="8"/>
                      </a:lnTo>
                      <a:lnTo>
                        <a:pt x="34" y="11"/>
                      </a:lnTo>
                      <a:lnTo>
                        <a:pt x="26" y="11"/>
                      </a:lnTo>
                      <a:lnTo>
                        <a:pt x="17" y="11"/>
                      </a:lnTo>
                      <a:lnTo>
                        <a:pt x="10" y="10"/>
                      </a:lnTo>
                      <a:lnTo>
                        <a:pt x="3" y="8"/>
                      </a:lnTo>
                      <a:lnTo>
                        <a:pt x="0" y="5"/>
                      </a:lnTo>
                      <a:lnTo>
                        <a:pt x="0" y="2"/>
                      </a:lnTo>
                      <a:lnTo>
                        <a:pt x="3" y="0"/>
                      </a:lnTo>
                      <a:lnTo>
                        <a:pt x="10" y="0"/>
                      </a:lnTo>
                      <a:lnTo>
                        <a:pt x="17" y="2"/>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07" name="Freeform 239">
                  <a:extLst>
                    <a:ext uri="{FF2B5EF4-FFF2-40B4-BE49-F238E27FC236}">
                      <a16:creationId xmlns:a16="http://schemas.microsoft.com/office/drawing/2014/main" id="{F4BE6DBE-869D-4387-8DBC-4BDEB144DD35}"/>
                    </a:ext>
                  </a:extLst>
                </p:cNvPr>
                <p:cNvSpPr>
                  <a:spLocks/>
                </p:cNvSpPr>
                <p:nvPr/>
              </p:nvSpPr>
              <p:spPr bwMode="auto">
                <a:xfrm>
                  <a:off x="50" y="617"/>
                  <a:ext cx="28" cy="8"/>
                </a:xfrm>
                <a:custGeom>
                  <a:avLst/>
                  <a:gdLst>
                    <a:gd name="T0" fmla="*/ 28 w 56"/>
                    <a:gd name="T1" fmla="*/ 0 h 16"/>
                    <a:gd name="T2" fmla="*/ 26 w 56"/>
                    <a:gd name="T3" fmla="*/ 2 h 16"/>
                    <a:gd name="T4" fmla="*/ 22 w 56"/>
                    <a:gd name="T5" fmla="*/ 4 h 16"/>
                    <a:gd name="T6" fmla="*/ 17 w 56"/>
                    <a:gd name="T7" fmla="*/ 5 h 16"/>
                    <a:gd name="T8" fmla="*/ 13 w 56"/>
                    <a:gd name="T9" fmla="*/ 7 h 16"/>
                    <a:gd name="T10" fmla="*/ 8 w 56"/>
                    <a:gd name="T11" fmla="*/ 8 h 16"/>
                    <a:gd name="T12" fmla="*/ 4 w 56"/>
                    <a:gd name="T13" fmla="*/ 8 h 16"/>
                    <a:gd name="T14" fmla="*/ 2 w 56"/>
                    <a:gd name="T15" fmla="*/ 8 h 16"/>
                    <a:gd name="T16" fmla="*/ 0 w 56"/>
                    <a:gd name="T17" fmla="*/ 6 h 16"/>
                    <a:gd name="T18" fmla="*/ 1 w 56"/>
                    <a:gd name="T19" fmla="*/ 5 h 16"/>
                    <a:gd name="T20" fmla="*/ 4 w 56"/>
                    <a:gd name="T21" fmla="*/ 4 h 16"/>
                    <a:gd name="T22" fmla="*/ 7 w 56"/>
                    <a:gd name="T23" fmla="*/ 2 h 16"/>
                    <a:gd name="T24" fmla="*/ 12 w 56"/>
                    <a:gd name="T25" fmla="*/ 2 h 16"/>
                    <a:gd name="T26" fmla="*/ 17 w 56"/>
                    <a:gd name="T27" fmla="*/ 2 h 16"/>
                    <a:gd name="T28" fmla="*/ 22 w 56"/>
                    <a:gd name="T29" fmla="*/ 1 h 16"/>
                    <a:gd name="T30" fmla="*/ 26 w 56"/>
                    <a:gd name="T31" fmla="*/ 1 h 16"/>
                    <a:gd name="T32" fmla="*/ 28 w 56"/>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6">
                      <a:moveTo>
                        <a:pt x="56" y="0"/>
                      </a:moveTo>
                      <a:lnTo>
                        <a:pt x="51" y="3"/>
                      </a:lnTo>
                      <a:lnTo>
                        <a:pt x="43" y="7"/>
                      </a:lnTo>
                      <a:lnTo>
                        <a:pt x="33" y="10"/>
                      </a:lnTo>
                      <a:lnTo>
                        <a:pt x="25" y="13"/>
                      </a:lnTo>
                      <a:lnTo>
                        <a:pt x="16" y="16"/>
                      </a:lnTo>
                      <a:lnTo>
                        <a:pt x="8" y="16"/>
                      </a:lnTo>
                      <a:lnTo>
                        <a:pt x="3" y="16"/>
                      </a:lnTo>
                      <a:lnTo>
                        <a:pt x="0" y="12"/>
                      </a:lnTo>
                      <a:lnTo>
                        <a:pt x="1" y="9"/>
                      </a:lnTo>
                      <a:lnTo>
                        <a:pt x="7" y="7"/>
                      </a:lnTo>
                      <a:lnTo>
                        <a:pt x="14" y="4"/>
                      </a:lnTo>
                      <a:lnTo>
                        <a:pt x="23" y="3"/>
                      </a:lnTo>
                      <a:lnTo>
                        <a:pt x="33" y="3"/>
                      </a:lnTo>
                      <a:lnTo>
                        <a:pt x="43" y="2"/>
                      </a:lnTo>
                      <a:lnTo>
                        <a:pt x="51" y="1"/>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08" name="Freeform 240">
                  <a:extLst>
                    <a:ext uri="{FF2B5EF4-FFF2-40B4-BE49-F238E27FC236}">
                      <a16:creationId xmlns:a16="http://schemas.microsoft.com/office/drawing/2014/main" id="{4A7F3A33-21E2-4E3B-B75C-8CF51480252D}"/>
                    </a:ext>
                  </a:extLst>
                </p:cNvPr>
                <p:cNvSpPr>
                  <a:spLocks/>
                </p:cNvSpPr>
                <p:nvPr/>
              </p:nvSpPr>
              <p:spPr bwMode="auto">
                <a:xfrm>
                  <a:off x="43" y="629"/>
                  <a:ext cx="30" cy="10"/>
                </a:xfrm>
                <a:custGeom>
                  <a:avLst/>
                  <a:gdLst>
                    <a:gd name="T0" fmla="*/ 30 w 61"/>
                    <a:gd name="T1" fmla="*/ 0 h 20"/>
                    <a:gd name="T2" fmla="*/ 28 w 61"/>
                    <a:gd name="T3" fmla="*/ 1 h 20"/>
                    <a:gd name="T4" fmla="*/ 23 w 61"/>
                    <a:gd name="T5" fmla="*/ 4 h 20"/>
                    <a:gd name="T6" fmla="*/ 18 w 61"/>
                    <a:gd name="T7" fmla="*/ 5 h 20"/>
                    <a:gd name="T8" fmla="*/ 13 w 61"/>
                    <a:gd name="T9" fmla="*/ 8 h 20"/>
                    <a:gd name="T10" fmla="*/ 8 w 61"/>
                    <a:gd name="T11" fmla="*/ 9 h 20"/>
                    <a:gd name="T12" fmla="*/ 4 w 61"/>
                    <a:gd name="T13" fmla="*/ 10 h 20"/>
                    <a:gd name="T14" fmla="*/ 1 w 61"/>
                    <a:gd name="T15" fmla="*/ 9 h 20"/>
                    <a:gd name="T16" fmla="*/ 0 w 61"/>
                    <a:gd name="T17" fmla="*/ 8 h 20"/>
                    <a:gd name="T18" fmla="*/ 1 w 61"/>
                    <a:gd name="T19" fmla="*/ 6 h 20"/>
                    <a:gd name="T20" fmla="*/ 4 w 61"/>
                    <a:gd name="T21" fmla="*/ 5 h 20"/>
                    <a:gd name="T22" fmla="*/ 9 w 61"/>
                    <a:gd name="T23" fmla="*/ 4 h 20"/>
                    <a:gd name="T24" fmla="*/ 14 w 61"/>
                    <a:gd name="T25" fmla="*/ 3 h 20"/>
                    <a:gd name="T26" fmla="*/ 19 w 61"/>
                    <a:gd name="T27" fmla="*/ 2 h 20"/>
                    <a:gd name="T28" fmla="*/ 24 w 61"/>
                    <a:gd name="T29" fmla="*/ 1 h 20"/>
                    <a:gd name="T30" fmla="*/ 28 w 61"/>
                    <a:gd name="T31" fmla="*/ 1 h 20"/>
                    <a:gd name="T32" fmla="*/ 30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0"/>
                      </a:moveTo>
                      <a:lnTo>
                        <a:pt x="56" y="2"/>
                      </a:lnTo>
                      <a:lnTo>
                        <a:pt x="47" y="7"/>
                      </a:lnTo>
                      <a:lnTo>
                        <a:pt x="37" y="10"/>
                      </a:lnTo>
                      <a:lnTo>
                        <a:pt x="27" y="15"/>
                      </a:lnTo>
                      <a:lnTo>
                        <a:pt x="16" y="17"/>
                      </a:lnTo>
                      <a:lnTo>
                        <a:pt x="8" y="20"/>
                      </a:lnTo>
                      <a:lnTo>
                        <a:pt x="3" y="18"/>
                      </a:lnTo>
                      <a:lnTo>
                        <a:pt x="0" y="16"/>
                      </a:lnTo>
                      <a:lnTo>
                        <a:pt x="3" y="12"/>
                      </a:lnTo>
                      <a:lnTo>
                        <a:pt x="9" y="9"/>
                      </a:lnTo>
                      <a:lnTo>
                        <a:pt x="19" y="7"/>
                      </a:lnTo>
                      <a:lnTo>
                        <a:pt x="29" y="5"/>
                      </a:lnTo>
                      <a:lnTo>
                        <a:pt x="39" y="3"/>
                      </a:lnTo>
                      <a:lnTo>
                        <a:pt x="49" y="2"/>
                      </a:lnTo>
                      <a:lnTo>
                        <a:pt x="57" y="1"/>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09" name="Freeform 241">
                  <a:extLst>
                    <a:ext uri="{FF2B5EF4-FFF2-40B4-BE49-F238E27FC236}">
                      <a16:creationId xmlns:a16="http://schemas.microsoft.com/office/drawing/2014/main" id="{9E54BA3F-CBAB-4A47-9107-BC61FEB17CA7}"/>
                    </a:ext>
                  </a:extLst>
                </p:cNvPr>
                <p:cNvSpPr>
                  <a:spLocks/>
                </p:cNvSpPr>
                <p:nvPr/>
              </p:nvSpPr>
              <p:spPr bwMode="auto">
                <a:xfrm>
                  <a:off x="40" y="653"/>
                  <a:ext cx="33" cy="17"/>
                </a:xfrm>
                <a:custGeom>
                  <a:avLst/>
                  <a:gdLst>
                    <a:gd name="T0" fmla="*/ 33 w 65"/>
                    <a:gd name="T1" fmla="*/ 0 h 35"/>
                    <a:gd name="T2" fmla="*/ 30 w 65"/>
                    <a:gd name="T3" fmla="*/ 3 h 35"/>
                    <a:gd name="T4" fmla="*/ 25 w 65"/>
                    <a:gd name="T5" fmla="*/ 6 h 35"/>
                    <a:gd name="T6" fmla="*/ 21 w 65"/>
                    <a:gd name="T7" fmla="*/ 9 h 35"/>
                    <a:gd name="T8" fmla="*/ 15 w 65"/>
                    <a:gd name="T9" fmla="*/ 12 h 35"/>
                    <a:gd name="T10" fmla="*/ 10 w 65"/>
                    <a:gd name="T11" fmla="*/ 15 h 35"/>
                    <a:gd name="T12" fmla="*/ 5 w 65"/>
                    <a:gd name="T13" fmla="*/ 17 h 35"/>
                    <a:gd name="T14" fmla="*/ 2 w 65"/>
                    <a:gd name="T15" fmla="*/ 17 h 35"/>
                    <a:gd name="T16" fmla="*/ 0 w 65"/>
                    <a:gd name="T17" fmla="*/ 16 h 35"/>
                    <a:gd name="T18" fmla="*/ 1 w 65"/>
                    <a:gd name="T19" fmla="*/ 14 h 35"/>
                    <a:gd name="T20" fmla="*/ 4 w 65"/>
                    <a:gd name="T21" fmla="*/ 12 h 35"/>
                    <a:gd name="T22" fmla="*/ 9 w 65"/>
                    <a:gd name="T23" fmla="*/ 10 h 35"/>
                    <a:gd name="T24" fmla="*/ 14 w 65"/>
                    <a:gd name="T25" fmla="*/ 8 h 35"/>
                    <a:gd name="T26" fmla="*/ 21 w 65"/>
                    <a:gd name="T27" fmla="*/ 6 h 35"/>
                    <a:gd name="T28" fmla="*/ 26 w 65"/>
                    <a:gd name="T29" fmla="*/ 4 h 35"/>
                    <a:gd name="T30" fmla="*/ 31 w 65"/>
                    <a:gd name="T31" fmla="*/ 2 h 35"/>
                    <a:gd name="T32" fmla="*/ 33 w 65"/>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35">
                      <a:moveTo>
                        <a:pt x="65" y="0"/>
                      </a:moveTo>
                      <a:lnTo>
                        <a:pt x="60" y="6"/>
                      </a:lnTo>
                      <a:lnTo>
                        <a:pt x="50" y="13"/>
                      </a:lnTo>
                      <a:lnTo>
                        <a:pt x="41" y="19"/>
                      </a:lnTo>
                      <a:lnTo>
                        <a:pt x="30" y="24"/>
                      </a:lnTo>
                      <a:lnTo>
                        <a:pt x="19" y="30"/>
                      </a:lnTo>
                      <a:lnTo>
                        <a:pt x="10" y="34"/>
                      </a:lnTo>
                      <a:lnTo>
                        <a:pt x="3" y="35"/>
                      </a:lnTo>
                      <a:lnTo>
                        <a:pt x="0" y="32"/>
                      </a:lnTo>
                      <a:lnTo>
                        <a:pt x="1" y="29"/>
                      </a:lnTo>
                      <a:lnTo>
                        <a:pt x="8" y="25"/>
                      </a:lnTo>
                      <a:lnTo>
                        <a:pt x="17" y="21"/>
                      </a:lnTo>
                      <a:lnTo>
                        <a:pt x="28" y="16"/>
                      </a:lnTo>
                      <a:lnTo>
                        <a:pt x="41" y="13"/>
                      </a:lnTo>
                      <a:lnTo>
                        <a:pt x="51" y="8"/>
                      </a:lnTo>
                      <a:lnTo>
                        <a:pt x="61" y="4"/>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10" name="Freeform 242">
                  <a:extLst>
                    <a:ext uri="{FF2B5EF4-FFF2-40B4-BE49-F238E27FC236}">
                      <a16:creationId xmlns:a16="http://schemas.microsoft.com/office/drawing/2014/main" id="{569EE266-926B-4B2D-AE73-12282AABB772}"/>
                    </a:ext>
                  </a:extLst>
                </p:cNvPr>
                <p:cNvSpPr>
                  <a:spLocks/>
                </p:cNvSpPr>
                <p:nvPr/>
              </p:nvSpPr>
              <p:spPr bwMode="auto">
                <a:xfrm>
                  <a:off x="45" y="679"/>
                  <a:ext cx="31" cy="20"/>
                </a:xfrm>
                <a:custGeom>
                  <a:avLst/>
                  <a:gdLst>
                    <a:gd name="T0" fmla="*/ 31 w 61"/>
                    <a:gd name="T1" fmla="*/ 0 h 39"/>
                    <a:gd name="T2" fmla="*/ 28 w 61"/>
                    <a:gd name="T3" fmla="*/ 3 h 39"/>
                    <a:gd name="T4" fmla="*/ 24 w 61"/>
                    <a:gd name="T5" fmla="*/ 6 h 39"/>
                    <a:gd name="T6" fmla="*/ 20 w 61"/>
                    <a:gd name="T7" fmla="*/ 10 h 39"/>
                    <a:gd name="T8" fmla="*/ 15 w 61"/>
                    <a:gd name="T9" fmla="*/ 13 h 39"/>
                    <a:gd name="T10" fmla="*/ 9 w 61"/>
                    <a:gd name="T11" fmla="*/ 16 h 39"/>
                    <a:gd name="T12" fmla="*/ 5 w 61"/>
                    <a:gd name="T13" fmla="*/ 19 h 39"/>
                    <a:gd name="T14" fmla="*/ 2 w 61"/>
                    <a:gd name="T15" fmla="*/ 20 h 39"/>
                    <a:gd name="T16" fmla="*/ 0 w 61"/>
                    <a:gd name="T17" fmla="*/ 19 h 39"/>
                    <a:gd name="T18" fmla="*/ 1 w 61"/>
                    <a:gd name="T19" fmla="*/ 16 h 39"/>
                    <a:gd name="T20" fmla="*/ 4 w 61"/>
                    <a:gd name="T21" fmla="*/ 14 h 39"/>
                    <a:gd name="T22" fmla="*/ 8 w 61"/>
                    <a:gd name="T23" fmla="*/ 11 h 39"/>
                    <a:gd name="T24" fmla="*/ 14 w 61"/>
                    <a:gd name="T25" fmla="*/ 8 h 39"/>
                    <a:gd name="T26" fmla="*/ 19 w 61"/>
                    <a:gd name="T27" fmla="*/ 6 h 39"/>
                    <a:gd name="T28" fmla="*/ 24 w 61"/>
                    <a:gd name="T29" fmla="*/ 4 h 39"/>
                    <a:gd name="T30" fmla="*/ 28 w 61"/>
                    <a:gd name="T31" fmla="*/ 1 h 39"/>
                    <a:gd name="T32" fmla="*/ 31 w 61"/>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39">
                      <a:moveTo>
                        <a:pt x="61" y="0"/>
                      </a:moveTo>
                      <a:lnTo>
                        <a:pt x="56" y="5"/>
                      </a:lnTo>
                      <a:lnTo>
                        <a:pt x="48" y="12"/>
                      </a:lnTo>
                      <a:lnTo>
                        <a:pt x="39" y="19"/>
                      </a:lnTo>
                      <a:lnTo>
                        <a:pt x="29" y="25"/>
                      </a:lnTo>
                      <a:lnTo>
                        <a:pt x="18" y="32"/>
                      </a:lnTo>
                      <a:lnTo>
                        <a:pt x="10" y="37"/>
                      </a:lnTo>
                      <a:lnTo>
                        <a:pt x="3" y="39"/>
                      </a:lnTo>
                      <a:lnTo>
                        <a:pt x="0" y="37"/>
                      </a:lnTo>
                      <a:lnTo>
                        <a:pt x="1" y="32"/>
                      </a:lnTo>
                      <a:lnTo>
                        <a:pt x="7" y="28"/>
                      </a:lnTo>
                      <a:lnTo>
                        <a:pt x="16" y="22"/>
                      </a:lnTo>
                      <a:lnTo>
                        <a:pt x="28" y="16"/>
                      </a:lnTo>
                      <a:lnTo>
                        <a:pt x="38" y="12"/>
                      </a:lnTo>
                      <a:lnTo>
                        <a:pt x="48" y="7"/>
                      </a:lnTo>
                      <a:lnTo>
                        <a:pt x="56"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11" name="Freeform 243">
                  <a:extLst>
                    <a:ext uri="{FF2B5EF4-FFF2-40B4-BE49-F238E27FC236}">
                      <a16:creationId xmlns:a16="http://schemas.microsoft.com/office/drawing/2014/main" id="{CFD0ED3F-9505-4CF4-A86F-04E0EFF8CAC0}"/>
                    </a:ext>
                  </a:extLst>
                </p:cNvPr>
                <p:cNvSpPr>
                  <a:spLocks/>
                </p:cNvSpPr>
                <p:nvPr/>
              </p:nvSpPr>
              <p:spPr bwMode="auto">
                <a:xfrm>
                  <a:off x="44" y="641"/>
                  <a:ext cx="28" cy="17"/>
                </a:xfrm>
                <a:custGeom>
                  <a:avLst/>
                  <a:gdLst>
                    <a:gd name="T0" fmla="*/ 28 w 55"/>
                    <a:gd name="T1" fmla="*/ 0 h 33"/>
                    <a:gd name="T2" fmla="*/ 25 w 55"/>
                    <a:gd name="T3" fmla="*/ 3 h 33"/>
                    <a:gd name="T4" fmla="*/ 21 w 55"/>
                    <a:gd name="T5" fmla="*/ 5 h 33"/>
                    <a:gd name="T6" fmla="*/ 17 w 55"/>
                    <a:gd name="T7" fmla="*/ 8 h 33"/>
                    <a:gd name="T8" fmla="*/ 12 w 55"/>
                    <a:gd name="T9" fmla="*/ 12 h 33"/>
                    <a:gd name="T10" fmla="*/ 8 w 55"/>
                    <a:gd name="T11" fmla="*/ 15 h 33"/>
                    <a:gd name="T12" fmla="*/ 4 w 55"/>
                    <a:gd name="T13" fmla="*/ 16 h 33"/>
                    <a:gd name="T14" fmla="*/ 1 w 55"/>
                    <a:gd name="T15" fmla="*/ 17 h 33"/>
                    <a:gd name="T16" fmla="*/ 0 w 55"/>
                    <a:gd name="T17" fmla="*/ 16 h 33"/>
                    <a:gd name="T18" fmla="*/ 1 w 55"/>
                    <a:gd name="T19" fmla="*/ 14 h 33"/>
                    <a:gd name="T20" fmla="*/ 4 w 55"/>
                    <a:gd name="T21" fmla="*/ 11 h 33"/>
                    <a:gd name="T22" fmla="*/ 8 w 55"/>
                    <a:gd name="T23" fmla="*/ 9 h 33"/>
                    <a:gd name="T24" fmla="*/ 13 w 55"/>
                    <a:gd name="T25" fmla="*/ 7 h 33"/>
                    <a:gd name="T26" fmla="*/ 17 w 55"/>
                    <a:gd name="T27" fmla="*/ 4 h 33"/>
                    <a:gd name="T28" fmla="*/ 22 w 55"/>
                    <a:gd name="T29" fmla="*/ 3 h 33"/>
                    <a:gd name="T30" fmla="*/ 25 w 55"/>
                    <a:gd name="T31" fmla="*/ 1 h 33"/>
                    <a:gd name="T32" fmla="*/ 28 w 55"/>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33">
                      <a:moveTo>
                        <a:pt x="55" y="0"/>
                      </a:moveTo>
                      <a:lnTo>
                        <a:pt x="50" y="5"/>
                      </a:lnTo>
                      <a:lnTo>
                        <a:pt x="42" y="10"/>
                      </a:lnTo>
                      <a:lnTo>
                        <a:pt x="34" y="16"/>
                      </a:lnTo>
                      <a:lnTo>
                        <a:pt x="24" y="23"/>
                      </a:lnTo>
                      <a:lnTo>
                        <a:pt x="16" y="29"/>
                      </a:lnTo>
                      <a:lnTo>
                        <a:pt x="8" y="32"/>
                      </a:lnTo>
                      <a:lnTo>
                        <a:pt x="2" y="33"/>
                      </a:lnTo>
                      <a:lnTo>
                        <a:pt x="0" y="31"/>
                      </a:lnTo>
                      <a:lnTo>
                        <a:pt x="2" y="27"/>
                      </a:lnTo>
                      <a:lnTo>
                        <a:pt x="7" y="22"/>
                      </a:lnTo>
                      <a:lnTo>
                        <a:pt x="15" y="17"/>
                      </a:lnTo>
                      <a:lnTo>
                        <a:pt x="25" y="13"/>
                      </a:lnTo>
                      <a:lnTo>
                        <a:pt x="34" y="8"/>
                      </a:lnTo>
                      <a:lnTo>
                        <a:pt x="43" y="5"/>
                      </a:lnTo>
                      <a:lnTo>
                        <a:pt x="50" y="2"/>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12" name="Freeform 244">
                  <a:extLst>
                    <a:ext uri="{FF2B5EF4-FFF2-40B4-BE49-F238E27FC236}">
                      <a16:creationId xmlns:a16="http://schemas.microsoft.com/office/drawing/2014/main" id="{4D104411-C39A-4124-A0C4-6386B9FF1642}"/>
                    </a:ext>
                  </a:extLst>
                </p:cNvPr>
                <p:cNvSpPr>
                  <a:spLocks/>
                </p:cNvSpPr>
                <p:nvPr/>
              </p:nvSpPr>
              <p:spPr bwMode="auto">
                <a:xfrm>
                  <a:off x="70" y="642"/>
                  <a:ext cx="40" cy="26"/>
                </a:xfrm>
                <a:custGeom>
                  <a:avLst/>
                  <a:gdLst>
                    <a:gd name="T0" fmla="*/ 40 w 81"/>
                    <a:gd name="T1" fmla="*/ 25 h 51"/>
                    <a:gd name="T2" fmla="*/ 38 w 81"/>
                    <a:gd name="T3" fmla="*/ 26 h 51"/>
                    <a:gd name="T4" fmla="*/ 33 w 81"/>
                    <a:gd name="T5" fmla="*/ 25 h 51"/>
                    <a:gd name="T6" fmla="*/ 28 w 81"/>
                    <a:gd name="T7" fmla="*/ 22 h 51"/>
                    <a:gd name="T8" fmla="*/ 21 w 81"/>
                    <a:gd name="T9" fmla="*/ 18 h 51"/>
                    <a:gd name="T10" fmla="*/ 14 w 81"/>
                    <a:gd name="T11" fmla="*/ 14 h 51"/>
                    <a:gd name="T12" fmla="*/ 7 w 81"/>
                    <a:gd name="T13" fmla="*/ 10 h 51"/>
                    <a:gd name="T14" fmla="*/ 3 w 81"/>
                    <a:gd name="T15" fmla="*/ 5 h 51"/>
                    <a:gd name="T16" fmla="*/ 0 w 81"/>
                    <a:gd name="T17" fmla="*/ 0 h 51"/>
                    <a:gd name="T18" fmla="*/ 3 w 81"/>
                    <a:gd name="T19" fmla="*/ 2 h 51"/>
                    <a:gd name="T20" fmla="*/ 9 w 81"/>
                    <a:gd name="T21" fmla="*/ 5 h 51"/>
                    <a:gd name="T22" fmla="*/ 15 w 81"/>
                    <a:gd name="T23" fmla="*/ 8 h 51"/>
                    <a:gd name="T24" fmla="*/ 22 w 81"/>
                    <a:gd name="T25" fmla="*/ 13 h 51"/>
                    <a:gd name="T26" fmla="*/ 29 w 81"/>
                    <a:gd name="T27" fmla="*/ 17 h 51"/>
                    <a:gd name="T28" fmla="*/ 35 w 81"/>
                    <a:gd name="T29" fmla="*/ 21 h 51"/>
                    <a:gd name="T30" fmla="*/ 39 w 81"/>
                    <a:gd name="T31" fmla="*/ 23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6" y="43"/>
                      </a:lnTo>
                      <a:lnTo>
                        <a:pt x="42" y="36"/>
                      </a:lnTo>
                      <a:lnTo>
                        <a:pt x="28" y="28"/>
                      </a:lnTo>
                      <a:lnTo>
                        <a:pt x="15" y="19"/>
                      </a:lnTo>
                      <a:lnTo>
                        <a:pt x="6" y="10"/>
                      </a:lnTo>
                      <a:lnTo>
                        <a:pt x="0" y="0"/>
                      </a:lnTo>
                      <a:lnTo>
                        <a:pt x="6" y="4"/>
                      </a:lnTo>
                      <a:lnTo>
                        <a:pt x="18" y="10"/>
                      </a:lnTo>
                      <a:lnTo>
                        <a:pt x="30" y="16"/>
                      </a:lnTo>
                      <a:lnTo>
                        <a:pt x="45" y="25"/>
                      </a:lnTo>
                      <a:lnTo>
                        <a:pt x="59" y="34"/>
                      </a:lnTo>
                      <a:lnTo>
                        <a:pt x="71" y="41"/>
                      </a:lnTo>
                      <a:lnTo>
                        <a:pt x="79" y="46"/>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13" name="Freeform 245">
                  <a:extLst>
                    <a:ext uri="{FF2B5EF4-FFF2-40B4-BE49-F238E27FC236}">
                      <a16:creationId xmlns:a16="http://schemas.microsoft.com/office/drawing/2014/main" id="{22677EAC-A12C-4D52-92DB-301CB3BF0695}"/>
                    </a:ext>
                  </a:extLst>
                </p:cNvPr>
                <p:cNvSpPr>
                  <a:spLocks/>
                </p:cNvSpPr>
                <p:nvPr/>
              </p:nvSpPr>
              <p:spPr bwMode="auto">
                <a:xfrm>
                  <a:off x="71" y="663"/>
                  <a:ext cx="32" cy="22"/>
                </a:xfrm>
                <a:custGeom>
                  <a:avLst/>
                  <a:gdLst>
                    <a:gd name="T0" fmla="*/ 32 w 63"/>
                    <a:gd name="T1" fmla="*/ 22 h 44"/>
                    <a:gd name="T2" fmla="*/ 30 w 63"/>
                    <a:gd name="T3" fmla="*/ 22 h 44"/>
                    <a:gd name="T4" fmla="*/ 27 w 63"/>
                    <a:gd name="T5" fmla="*/ 22 h 44"/>
                    <a:gd name="T6" fmla="*/ 23 w 63"/>
                    <a:gd name="T7" fmla="*/ 20 h 44"/>
                    <a:gd name="T8" fmla="*/ 17 w 63"/>
                    <a:gd name="T9" fmla="*/ 17 h 44"/>
                    <a:gd name="T10" fmla="*/ 12 w 63"/>
                    <a:gd name="T11" fmla="*/ 13 h 44"/>
                    <a:gd name="T12" fmla="*/ 7 w 63"/>
                    <a:gd name="T13" fmla="*/ 9 h 44"/>
                    <a:gd name="T14" fmla="*/ 3 w 63"/>
                    <a:gd name="T15" fmla="*/ 5 h 44"/>
                    <a:gd name="T16" fmla="*/ 0 w 63"/>
                    <a:gd name="T17" fmla="*/ 0 h 44"/>
                    <a:gd name="T18" fmla="*/ 4 w 63"/>
                    <a:gd name="T19" fmla="*/ 3 h 44"/>
                    <a:gd name="T20" fmla="*/ 8 w 63"/>
                    <a:gd name="T21" fmla="*/ 6 h 44"/>
                    <a:gd name="T22" fmla="*/ 14 w 63"/>
                    <a:gd name="T23" fmla="*/ 9 h 44"/>
                    <a:gd name="T24" fmla="*/ 19 w 63"/>
                    <a:gd name="T25" fmla="*/ 13 h 44"/>
                    <a:gd name="T26" fmla="*/ 24 w 63"/>
                    <a:gd name="T27" fmla="*/ 16 h 44"/>
                    <a:gd name="T28" fmla="*/ 28 w 63"/>
                    <a:gd name="T29" fmla="*/ 19 h 44"/>
                    <a:gd name="T30" fmla="*/ 31 w 63"/>
                    <a:gd name="T31" fmla="*/ 21 h 44"/>
                    <a:gd name="T32" fmla="*/ 32 w 6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44">
                      <a:moveTo>
                        <a:pt x="63" y="44"/>
                      </a:moveTo>
                      <a:lnTo>
                        <a:pt x="60" y="44"/>
                      </a:lnTo>
                      <a:lnTo>
                        <a:pt x="54" y="43"/>
                      </a:lnTo>
                      <a:lnTo>
                        <a:pt x="45" y="39"/>
                      </a:lnTo>
                      <a:lnTo>
                        <a:pt x="34" y="33"/>
                      </a:lnTo>
                      <a:lnTo>
                        <a:pt x="24" y="26"/>
                      </a:lnTo>
                      <a:lnTo>
                        <a:pt x="14" y="18"/>
                      </a:lnTo>
                      <a:lnTo>
                        <a:pt x="6" y="9"/>
                      </a:lnTo>
                      <a:lnTo>
                        <a:pt x="0" y="0"/>
                      </a:lnTo>
                      <a:lnTo>
                        <a:pt x="7" y="6"/>
                      </a:lnTo>
                      <a:lnTo>
                        <a:pt x="16" y="11"/>
                      </a:lnTo>
                      <a:lnTo>
                        <a:pt x="27" y="18"/>
                      </a:lnTo>
                      <a:lnTo>
                        <a:pt x="38" y="25"/>
                      </a:lnTo>
                      <a:lnTo>
                        <a:pt x="48" y="31"/>
                      </a:lnTo>
                      <a:lnTo>
                        <a:pt x="56" y="37"/>
                      </a:lnTo>
                      <a:lnTo>
                        <a:pt x="62" y="41"/>
                      </a:lnTo>
                      <a:lnTo>
                        <a:pt x="63"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14" name="Freeform 246">
                  <a:extLst>
                    <a:ext uri="{FF2B5EF4-FFF2-40B4-BE49-F238E27FC236}">
                      <a16:creationId xmlns:a16="http://schemas.microsoft.com/office/drawing/2014/main" id="{F205FEC4-FC71-46D5-8466-F5749C1CCEB0}"/>
                    </a:ext>
                  </a:extLst>
                </p:cNvPr>
                <p:cNvSpPr>
                  <a:spLocks/>
                </p:cNvSpPr>
                <p:nvPr/>
              </p:nvSpPr>
              <p:spPr bwMode="auto">
                <a:xfrm>
                  <a:off x="44" y="666"/>
                  <a:ext cx="30" cy="19"/>
                </a:xfrm>
                <a:custGeom>
                  <a:avLst/>
                  <a:gdLst>
                    <a:gd name="T0" fmla="*/ 30 w 59"/>
                    <a:gd name="T1" fmla="*/ 0 h 39"/>
                    <a:gd name="T2" fmla="*/ 28 w 59"/>
                    <a:gd name="T3" fmla="*/ 2 h 39"/>
                    <a:gd name="T4" fmla="*/ 24 w 59"/>
                    <a:gd name="T5" fmla="*/ 5 h 39"/>
                    <a:gd name="T6" fmla="*/ 19 w 59"/>
                    <a:gd name="T7" fmla="*/ 9 h 39"/>
                    <a:gd name="T8" fmla="*/ 14 w 59"/>
                    <a:gd name="T9" fmla="*/ 13 h 39"/>
                    <a:gd name="T10" fmla="*/ 9 w 59"/>
                    <a:gd name="T11" fmla="*/ 16 h 39"/>
                    <a:gd name="T12" fmla="*/ 5 w 59"/>
                    <a:gd name="T13" fmla="*/ 18 h 39"/>
                    <a:gd name="T14" fmla="*/ 2 w 59"/>
                    <a:gd name="T15" fmla="*/ 19 h 39"/>
                    <a:gd name="T16" fmla="*/ 0 w 59"/>
                    <a:gd name="T17" fmla="*/ 18 h 39"/>
                    <a:gd name="T18" fmla="*/ 1 w 59"/>
                    <a:gd name="T19" fmla="*/ 16 h 39"/>
                    <a:gd name="T20" fmla="*/ 3 w 59"/>
                    <a:gd name="T21" fmla="*/ 13 h 39"/>
                    <a:gd name="T22" fmla="*/ 7 w 59"/>
                    <a:gd name="T23" fmla="*/ 11 h 39"/>
                    <a:gd name="T24" fmla="*/ 13 w 59"/>
                    <a:gd name="T25" fmla="*/ 8 h 39"/>
                    <a:gd name="T26" fmla="*/ 18 w 59"/>
                    <a:gd name="T27" fmla="*/ 5 h 39"/>
                    <a:gd name="T28" fmla="*/ 24 w 59"/>
                    <a:gd name="T29" fmla="*/ 3 h 39"/>
                    <a:gd name="T30" fmla="*/ 28 w 59"/>
                    <a:gd name="T31" fmla="*/ 1 h 39"/>
                    <a:gd name="T32" fmla="*/ 30 w 59"/>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39">
                      <a:moveTo>
                        <a:pt x="59" y="0"/>
                      </a:moveTo>
                      <a:lnTo>
                        <a:pt x="55" y="4"/>
                      </a:lnTo>
                      <a:lnTo>
                        <a:pt x="47" y="11"/>
                      </a:lnTo>
                      <a:lnTo>
                        <a:pt x="38" y="18"/>
                      </a:lnTo>
                      <a:lnTo>
                        <a:pt x="28" y="26"/>
                      </a:lnTo>
                      <a:lnTo>
                        <a:pt x="18" y="32"/>
                      </a:lnTo>
                      <a:lnTo>
                        <a:pt x="10" y="37"/>
                      </a:lnTo>
                      <a:lnTo>
                        <a:pt x="3" y="39"/>
                      </a:lnTo>
                      <a:lnTo>
                        <a:pt x="0" y="37"/>
                      </a:lnTo>
                      <a:lnTo>
                        <a:pt x="1" y="32"/>
                      </a:lnTo>
                      <a:lnTo>
                        <a:pt x="5" y="27"/>
                      </a:lnTo>
                      <a:lnTo>
                        <a:pt x="14" y="23"/>
                      </a:lnTo>
                      <a:lnTo>
                        <a:pt x="26" y="17"/>
                      </a:lnTo>
                      <a:lnTo>
                        <a:pt x="36" y="11"/>
                      </a:lnTo>
                      <a:lnTo>
                        <a:pt x="47" y="7"/>
                      </a:lnTo>
                      <a:lnTo>
                        <a:pt x="55" y="3"/>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15" name="Freeform 247">
                  <a:extLst>
                    <a:ext uri="{FF2B5EF4-FFF2-40B4-BE49-F238E27FC236}">
                      <a16:creationId xmlns:a16="http://schemas.microsoft.com/office/drawing/2014/main" id="{31386A51-649C-4593-81D4-AA4348E6C208}"/>
                    </a:ext>
                  </a:extLst>
                </p:cNvPr>
                <p:cNvSpPr>
                  <a:spLocks/>
                </p:cNvSpPr>
                <p:nvPr/>
              </p:nvSpPr>
              <p:spPr bwMode="auto">
                <a:xfrm>
                  <a:off x="113" y="689"/>
                  <a:ext cx="24" cy="100"/>
                </a:xfrm>
                <a:custGeom>
                  <a:avLst/>
                  <a:gdLst>
                    <a:gd name="T0" fmla="*/ 22 w 48"/>
                    <a:gd name="T1" fmla="*/ 0 h 200"/>
                    <a:gd name="T2" fmla="*/ 23 w 48"/>
                    <a:gd name="T3" fmla="*/ 0 h 200"/>
                    <a:gd name="T4" fmla="*/ 24 w 48"/>
                    <a:gd name="T5" fmla="*/ 1 h 200"/>
                    <a:gd name="T6" fmla="*/ 24 w 48"/>
                    <a:gd name="T7" fmla="*/ 2 h 200"/>
                    <a:gd name="T8" fmla="*/ 24 w 48"/>
                    <a:gd name="T9" fmla="*/ 2 h 200"/>
                    <a:gd name="T10" fmla="*/ 15 w 48"/>
                    <a:gd name="T11" fmla="*/ 15 h 200"/>
                    <a:gd name="T12" fmla="*/ 8 w 48"/>
                    <a:gd name="T13" fmla="*/ 28 h 200"/>
                    <a:gd name="T14" fmla="*/ 5 w 48"/>
                    <a:gd name="T15" fmla="*/ 42 h 200"/>
                    <a:gd name="T16" fmla="*/ 4 w 48"/>
                    <a:gd name="T17" fmla="*/ 55 h 200"/>
                    <a:gd name="T18" fmla="*/ 5 w 48"/>
                    <a:gd name="T19" fmla="*/ 68 h 200"/>
                    <a:gd name="T20" fmla="*/ 7 w 48"/>
                    <a:gd name="T21" fmla="*/ 80 h 200"/>
                    <a:gd name="T22" fmla="*/ 10 w 48"/>
                    <a:gd name="T23" fmla="*/ 91 h 200"/>
                    <a:gd name="T24" fmla="*/ 12 w 48"/>
                    <a:gd name="T25" fmla="*/ 100 h 200"/>
                    <a:gd name="T26" fmla="*/ 7 w 48"/>
                    <a:gd name="T27" fmla="*/ 94 h 200"/>
                    <a:gd name="T28" fmla="*/ 3 w 48"/>
                    <a:gd name="T29" fmla="*/ 84 h 200"/>
                    <a:gd name="T30" fmla="*/ 1 w 48"/>
                    <a:gd name="T31" fmla="*/ 69 h 200"/>
                    <a:gd name="T32" fmla="*/ 0 w 48"/>
                    <a:gd name="T33" fmla="*/ 54 h 200"/>
                    <a:gd name="T34" fmla="*/ 2 w 48"/>
                    <a:gd name="T35" fmla="*/ 38 h 200"/>
                    <a:gd name="T36" fmla="*/ 6 w 48"/>
                    <a:gd name="T37" fmla="*/ 22 h 200"/>
                    <a:gd name="T38" fmla="*/ 12 w 48"/>
                    <a:gd name="T39" fmla="*/ 9 h 200"/>
                    <a:gd name="T40" fmla="*/ 22 w 48"/>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00">
                      <a:moveTo>
                        <a:pt x="43" y="0"/>
                      </a:moveTo>
                      <a:lnTo>
                        <a:pt x="45" y="0"/>
                      </a:lnTo>
                      <a:lnTo>
                        <a:pt x="47" y="1"/>
                      </a:lnTo>
                      <a:lnTo>
                        <a:pt x="48" y="3"/>
                      </a:lnTo>
                      <a:lnTo>
                        <a:pt x="48" y="4"/>
                      </a:lnTo>
                      <a:lnTo>
                        <a:pt x="29" y="29"/>
                      </a:lnTo>
                      <a:lnTo>
                        <a:pt x="16" y="55"/>
                      </a:lnTo>
                      <a:lnTo>
                        <a:pt x="10" y="83"/>
                      </a:lnTo>
                      <a:lnTo>
                        <a:pt x="8" y="109"/>
                      </a:lnTo>
                      <a:lnTo>
                        <a:pt x="10" y="136"/>
                      </a:lnTo>
                      <a:lnTo>
                        <a:pt x="14" y="160"/>
                      </a:lnTo>
                      <a:lnTo>
                        <a:pt x="19" y="182"/>
                      </a:lnTo>
                      <a:lnTo>
                        <a:pt x="24" y="200"/>
                      </a:lnTo>
                      <a:lnTo>
                        <a:pt x="14" y="188"/>
                      </a:lnTo>
                      <a:lnTo>
                        <a:pt x="5" y="167"/>
                      </a:lnTo>
                      <a:lnTo>
                        <a:pt x="1" y="138"/>
                      </a:lnTo>
                      <a:lnTo>
                        <a:pt x="0" y="107"/>
                      </a:lnTo>
                      <a:lnTo>
                        <a:pt x="3" y="75"/>
                      </a:lnTo>
                      <a:lnTo>
                        <a:pt x="11" y="44"/>
                      </a:lnTo>
                      <a:lnTo>
                        <a:pt x="24" y="18"/>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16" name="Freeform 248">
                  <a:extLst>
                    <a:ext uri="{FF2B5EF4-FFF2-40B4-BE49-F238E27FC236}">
                      <a16:creationId xmlns:a16="http://schemas.microsoft.com/office/drawing/2014/main" id="{44E1EB21-E337-40CF-81AF-FCDD530E3DAA}"/>
                    </a:ext>
                  </a:extLst>
                </p:cNvPr>
                <p:cNvSpPr>
                  <a:spLocks/>
                </p:cNvSpPr>
                <p:nvPr/>
              </p:nvSpPr>
              <p:spPr bwMode="auto">
                <a:xfrm>
                  <a:off x="118" y="775"/>
                  <a:ext cx="22" cy="13"/>
                </a:xfrm>
                <a:custGeom>
                  <a:avLst/>
                  <a:gdLst>
                    <a:gd name="T0" fmla="*/ 0 w 44"/>
                    <a:gd name="T1" fmla="*/ 0 h 25"/>
                    <a:gd name="T2" fmla="*/ 3 w 44"/>
                    <a:gd name="T3" fmla="*/ 2 h 25"/>
                    <a:gd name="T4" fmla="*/ 5 w 44"/>
                    <a:gd name="T5" fmla="*/ 5 h 25"/>
                    <a:gd name="T6" fmla="*/ 9 w 44"/>
                    <a:gd name="T7" fmla="*/ 8 h 25"/>
                    <a:gd name="T8" fmla="*/ 13 w 44"/>
                    <a:gd name="T9" fmla="*/ 9 h 25"/>
                    <a:gd name="T10" fmla="*/ 16 w 44"/>
                    <a:gd name="T11" fmla="*/ 11 h 25"/>
                    <a:gd name="T12" fmla="*/ 19 w 44"/>
                    <a:gd name="T13" fmla="*/ 12 h 25"/>
                    <a:gd name="T14" fmla="*/ 21 w 44"/>
                    <a:gd name="T15" fmla="*/ 13 h 25"/>
                    <a:gd name="T16" fmla="*/ 22 w 44"/>
                    <a:gd name="T17" fmla="*/ 12 h 25"/>
                    <a:gd name="T18" fmla="*/ 22 w 44"/>
                    <a:gd name="T19" fmla="*/ 11 h 25"/>
                    <a:gd name="T20" fmla="*/ 20 w 44"/>
                    <a:gd name="T21" fmla="*/ 10 h 25"/>
                    <a:gd name="T22" fmla="*/ 18 w 44"/>
                    <a:gd name="T23" fmla="*/ 9 h 25"/>
                    <a:gd name="T24" fmla="*/ 15 w 44"/>
                    <a:gd name="T25" fmla="*/ 7 h 25"/>
                    <a:gd name="T26" fmla="*/ 11 w 44"/>
                    <a:gd name="T27" fmla="*/ 6 h 25"/>
                    <a:gd name="T28" fmla="*/ 7 w 44"/>
                    <a:gd name="T29" fmla="*/ 4 h 25"/>
                    <a:gd name="T30" fmla="*/ 3 w 44"/>
                    <a:gd name="T31" fmla="*/ 2 h 25"/>
                    <a:gd name="T32" fmla="*/ 0 w 4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25">
                      <a:moveTo>
                        <a:pt x="0" y="0"/>
                      </a:moveTo>
                      <a:lnTo>
                        <a:pt x="5" y="4"/>
                      </a:lnTo>
                      <a:lnTo>
                        <a:pt x="10" y="10"/>
                      </a:lnTo>
                      <a:lnTo>
                        <a:pt x="17" y="15"/>
                      </a:lnTo>
                      <a:lnTo>
                        <a:pt x="25" y="18"/>
                      </a:lnTo>
                      <a:lnTo>
                        <a:pt x="31" y="22"/>
                      </a:lnTo>
                      <a:lnTo>
                        <a:pt x="37" y="24"/>
                      </a:lnTo>
                      <a:lnTo>
                        <a:pt x="42" y="25"/>
                      </a:lnTo>
                      <a:lnTo>
                        <a:pt x="44" y="24"/>
                      </a:lnTo>
                      <a:lnTo>
                        <a:pt x="44" y="22"/>
                      </a:lnTo>
                      <a:lnTo>
                        <a:pt x="40" y="19"/>
                      </a:lnTo>
                      <a:lnTo>
                        <a:pt x="36" y="17"/>
                      </a:lnTo>
                      <a:lnTo>
                        <a:pt x="29" y="13"/>
                      </a:lnTo>
                      <a:lnTo>
                        <a:pt x="22" y="11"/>
                      </a:lnTo>
                      <a:lnTo>
                        <a:pt x="14" y="8"/>
                      </a:lnTo>
                      <a:lnTo>
                        <a:pt x="6"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17" name="Freeform 249">
                  <a:extLst>
                    <a:ext uri="{FF2B5EF4-FFF2-40B4-BE49-F238E27FC236}">
                      <a16:creationId xmlns:a16="http://schemas.microsoft.com/office/drawing/2014/main" id="{EEBDDFC1-17C7-49F8-BFBB-79BE51250F30}"/>
                    </a:ext>
                  </a:extLst>
                </p:cNvPr>
                <p:cNvSpPr>
                  <a:spLocks/>
                </p:cNvSpPr>
                <p:nvPr/>
              </p:nvSpPr>
              <p:spPr bwMode="auto">
                <a:xfrm>
                  <a:off x="116" y="767"/>
                  <a:ext cx="24" cy="14"/>
                </a:xfrm>
                <a:custGeom>
                  <a:avLst/>
                  <a:gdLst>
                    <a:gd name="T0" fmla="*/ 24 w 47"/>
                    <a:gd name="T1" fmla="*/ 14 h 29"/>
                    <a:gd name="T2" fmla="*/ 23 w 47"/>
                    <a:gd name="T3" fmla="*/ 14 h 29"/>
                    <a:gd name="T4" fmla="*/ 21 w 47"/>
                    <a:gd name="T5" fmla="*/ 14 h 29"/>
                    <a:gd name="T6" fmla="*/ 17 w 47"/>
                    <a:gd name="T7" fmla="*/ 13 h 29"/>
                    <a:gd name="T8" fmla="*/ 14 w 47"/>
                    <a:gd name="T9" fmla="*/ 11 h 29"/>
                    <a:gd name="T10" fmla="*/ 10 w 47"/>
                    <a:gd name="T11" fmla="*/ 9 h 29"/>
                    <a:gd name="T12" fmla="*/ 6 w 47"/>
                    <a:gd name="T13" fmla="*/ 6 h 29"/>
                    <a:gd name="T14" fmla="*/ 3 w 47"/>
                    <a:gd name="T15" fmla="*/ 3 h 29"/>
                    <a:gd name="T16" fmla="*/ 0 w 47"/>
                    <a:gd name="T17" fmla="*/ 0 h 29"/>
                    <a:gd name="T18" fmla="*/ 3 w 47"/>
                    <a:gd name="T19" fmla="*/ 2 h 29"/>
                    <a:gd name="T20" fmla="*/ 6 w 47"/>
                    <a:gd name="T21" fmla="*/ 3 h 29"/>
                    <a:gd name="T22" fmla="*/ 10 w 47"/>
                    <a:gd name="T23" fmla="*/ 6 h 29"/>
                    <a:gd name="T24" fmla="*/ 14 w 47"/>
                    <a:gd name="T25" fmla="*/ 7 h 29"/>
                    <a:gd name="T26" fmla="*/ 18 w 47"/>
                    <a:gd name="T27" fmla="*/ 10 h 29"/>
                    <a:gd name="T28" fmla="*/ 21 w 47"/>
                    <a:gd name="T29" fmla="*/ 11 h 29"/>
                    <a:gd name="T30" fmla="*/ 23 w 47"/>
                    <a:gd name="T31" fmla="*/ 13 h 29"/>
                    <a:gd name="T32" fmla="*/ 24 w 47"/>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9">
                      <a:moveTo>
                        <a:pt x="47" y="28"/>
                      </a:moveTo>
                      <a:lnTo>
                        <a:pt x="45" y="29"/>
                      </a:lnTo>
                      <a:lnTo>
                        <a:pt x="41" y="28"/>
                      </a:lnTo>
                      <a:lnTo>
                        <a:pt x="34" y="27"/>
                      </a:lnTo>
                      <a:lnTo>
                        <a:pt x="27" y="23"/>
                      </a:lnTo>
                      <a:lnTo>
                        <a:pt x="19" y="19"/>
                      </a:lnTo>
                      <a:lnTo>
                        <a:pt x="11" y="13"/>
                      </a:lnTo>
                      <a:lnTo>
                        <a:pt x="5" y="7"/>
                      </a:lnTo>
                      <a:lnTo>
                        <a:pt x="0" y="0"/>
                      </a:lnTo>
                      <a:lnTo>
                        <a:pt x="5" y="4"/>
                      </a:lnTo>
                      <a:lnTo>
                        <a:pt x="12" y="7"/>
                      </a:lnTo>
                      <a:lnTo>
                        <a:pt x="20" y="12"/>
                      </a:lnTo>
                      <a:lnTo>
                        <a:pt x="28" y="15"/>
                      </a:lnTo>
                      <a:lnTo>
                        <a:pt x="36" y="20"/>
                      </a:lnTo>
                      <a:lnTo>
                        <a:pt x="42" y="23"/>
                      </a:lnTo>
                      <a:lnTo>
                        <a:pt x="46" y="26"/>
                      </a:lnTo>
                      <a:lnTo>
                        <a:pt x="47"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18" name="Freeform 250">
                  <a:extLst>
                    <a:ext uri="{FF2B5EF4-FFF2-40B4-BE49-F238E27FC236}">
                      <a16:creationId xmlns:a16="http://schemas.microsoft.com/office/drawing/2014/main" id="{036E3CA5-F150-453D-BC7D-D53905254596}"/>
                    </a:ext>
                  </a:extLst>
                </p:cNvPr>
                <p:cNvSpPr>
                  <a:spLocks/>
                </p:cNvSpPr>
                <p:nvPr/>
              </p:nvSpPr>
              <p:spPr bwMode="auto">
                <a:xfrm>
                  <a:off x="114" y="747"/>
                  <a:ext cx="31" cy="19"/>
                </a:xfrm>
                <a:custGeom>
                  <a:avLst/>
                  <a:gdLst>
                    <a:gd name="T0" fmla="*/ 31 w 62"/>
                    <a:gd name="T1" fmla="*/ 19 h 39"/>
                    <a:gd name="T2" fmla="*/ 30 w 62"/>
                    <a:gd name="T3" fmla="*/ 19 h 39"/>
                    <a:gd name="T4" fmla="*/ 26 w 62"/>
                    <a:gd name="T5" fmla="*/ 19 h 39"/>
                    <a:gd name="T6" fmla="*/ 22 w 62"/>
                    <a:gd name="T7" fmla="*/ 17 h 39"/>
                    <a:gd name="T8" fmla="*/ 17 w 62"/>
                    <a:gd name="T9" fmla="*/ 14 h 39"/>
                    <a:gd name="T10" fmla="*/ 12 w 62"/>
                    <a:gd name="T11" fmla="*/ 11 h 39"/>
                    <a:gd name="T12" fmla="*/ 7 w 62"/>
                    <a:gd name="T13" fmla="*/ 8 h 39"/>
                    <a:gd name="T14" fmla="*/ 3 w 62"/>
                    <a:gd name="T15" fmla="*/ 4 h 39"/>
                    <a:gd name="T16" fmla="*/ 0 w 62"/>
                    <a:gd name="T17" fmla="*/ 0 h 39"/>
                    <a:gd name="T18" fmla="*/ 3 w 62"/>
                    <a:gd name="T19" fmla="*/ 1 h 39"/>
                    <a:gd name="T20" fmla="*/ 7 w 62"/>
                    <a:gd name="T21" fmla="*/ 4 h 39"/>
                    <a:gd name="T22" fmla="*/ 12 w 62"/>
                    <a:gd name="T23" fmla="*/ 7 h 39"/>
                    <a:gd name="T24" fmla="*/ 18 w 62"/>
                    <a:gd name="T25" fmla="*/ 10 h 39"/>
                    <a:gd name="T26" fmla="*/ 23 w 62"/>
                    <a:gd name="T27" fmla="*/ 12 h 39"/>
                    <a:gd name="T28" fmla="*/ 28 w 62"/>
                    <a:gd name="T29" fmla="*/ 15 h 39"/>
                    <a:gd name="T30" fmla="*/ 31 w 62"/>
                    <a:gd name="T31" fmla="*/ 17 h 39"/>
                    <a:gd name="T32" fmla="*/ 31 w 62"/>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9">
                      <a:moveTo>
                        <a:pt x="62" y="38"/>
                      </a:moveTo>
                      <a:lnTo>
                        <a:pt x="59" y="39"/>
                      </a:lnTo>
                      <a:lnTo>
                        <a:pt x="52" y="38"/>
                      </a:lnTo>
                      <a:lnTo>
                        <a:pt x="44" y="35"/>
                      </a:lnTo>
                      <a:lnTo>
                        <a:pt x="33" y="29"/>
                      </a:lnTo>
                      <a:lnTo>
                        <a:pt x="23" y="23"/>
                      </a:lnTo>
                      <a:lnTo>
                        <a:pt x="13" y="16"/>
                      </a:lnTo>
                      <a:lnTo>
                        <a:pt x="5" y="8"/>
                      </a:lnTo>
                      <a:lnTo>
                        <a:pt x="0" y="0"/>
                      </a:lnTo>
                      <a:lnTo>
                        <a:pt x="5" y="3"/>
                      </a:lnTo>
                      <a:lnTo>
                        <a:pt x="13" y="8"/>
                      </a:lnTo>
                      <a:lnTo>
                        <a:pt x="24" y="14"/>
                      </a:lnTo>
                      <a:lnTo>
                        <a:pt x="35" y="20"/>
                      </a:lnTo>
                      <a:lnTo>
                        <a:pt x="46" y="25"/>
                      </a:lnTo>
                      <a:lnTo>
                        <a:pt x="55" y="31"/>
                      </a:lnTo>
                      <a:lnTo>
                        <a:pt x="61" y="35"/>
                      </a:lnTo>
                      <a:lnTo>
                        <a:pt x="62"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19" name="Freeform 251">
                  <a:extLst>
                    <a:ext uri="{FF2B5EF4-FFF2-40B4-BE49-F238E27FC236}">
                      <a16:creationId xmlns:a16="http://schemas.microsoft.com/office/drawing/2014/main" id="{1590A032-D916-413A-AAE4-1272F345F3A2}"/>
                    </a:ext>
                  </a:extLst>
                </p:cNvPr>
                <p:cNvSpPr>
                  <a:spLocks/>
                </p:cNvSpPr>
                <p:nvPr/>
              </p:nvSpPr>
              <p:spPr bwMode="auto">
                <a:xfrm>
                  <a:off x="116" y="728"/>
                  <a:ext cx="34" cy="22"/>
                </a:xfrm>
                <a:custGeom>
                  <a:avLst/>
                  <a:gdLst>
                    <a:gd name="T0" fmla="*/ 34 w 68"/>
                    <a:gd name="T1" fmla="*/ 22 h 44"/>
                    <a:gd name="T2" fmla="*/ 33 w 68"/>
                    <a:gd name="T3" fmla="*/ 22 h 44"/>
                    <a:gd name="T4" fmla="*/ 29 w 68"/>
                    <a:gd name="T5" fmla="*/ 21 h 44"/>
                    <a:gd name="T6" fmla="*/ 24 w 68"/>
                    <a:gd name="T7" fmla="*/ 19 h 44"/>
                    <a:gd name="T8" fmla="*/ 18 w 68"/>
                    <a:gd name="T9" fmla="*/ 15 h 44"/>
                    <a:gd name="T10" fmla="*/ 12 w 68"/>
                    <a:gd name="T11" fmla="*/ 12 h 44"/>
                    <a:gd name="T12" fmla="*/ 7 w 68"/>
                    <a:gd name="T13" fmla="*/ 8 h 44"/>
                    <a:gd name="T14" fmla="*/ 3 w 68"/>
                    <a:gd name="T15" fmla="*/ 4 h 44"/>
                    <a:gd name="T16" fmla="*/ 0 w 68"/>
                    <a:gd name="T17" fmla="*/ 0 h 44"/>
                    <a:gd name="T18" fmla="*/ 3 w 68"/>
                    <a:gd name="T19" fmla="*/ 2 h 44"/>
                    <a:gd name="T20" fmla="*/ 7 w 68"/>
                    <a:gd name="T21" fmla="*/ 4 h 44"/>
                    <a:gd name="T22" fmla="*/ 13 w 68"/>
                    <a:gd name="T23" fmla="*/ 7 h 44"/>
                    <a:gd name="T24" fmla="*/ 19 w 68"/>
                    <a:gd name="T25" fmla="*/ 11 h 44"/>
                    <a:gd name="T26" fmla="*/ 25 w 68"/>
                    <a:gd name="T27" fmla="*/ 15 h 44"/>
                    <a:gd name="T28" fmla="*/ 30 w 68"/>
                    <a:gd name="T29" fmla="*/ 18 h 44"/>
                    <a:gd name="T30" fmla="*/ 33 w 68"/>
                    <a:gd name="T31" fmla="*/ 20 h 44"/>
                    <a:gd name="T32" fmla="*/ 34 w 68"/>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4">
                      <a:moveTo>
                        <a:pt x="68" y="43"/>
                      </a:moveTo>
                      <a:lnTo>
                        <a:pt x="65" y="44"/>
                      </a:lnTo>
                      <a:lnTo>
                        <a:pt x="57" y="42"/>
                      </a:lnTo>
                      <a:lnTo>
                        <a:pt x="47" y="37"/>
                      </a:lnTo>
                      <a:lnTo>
                        <a:pt x="35" y="30"/>
                      </a:lnTo>
                      <a:lnTo>
                        <a:pt x="24" y="23"/>
                      </a:lnTo>
                      <a:lnTo>
                        <a:pt x="13" y="15"/>
                      </a:lnTo>
                      <a:lnTo>
                        <a:pt x="5" y="7"/>
                      </a:lnTo>
                      <a:lnTo>
                        <a:pt x="0" y="0"/>
                      </a:lnTo>
                      <a:lnTo>
                        <a:pt x="5" y="4"/>
                      </a:lnTo>
                      <a:lnTo>
                        <a:pt x="14" y="8"/>
                      </a:lnTo>
                      <a:lnTo>
                        <a:pt x="26" y="14"/>
                      </a:lnTo>
                      <a:lnTo>
                        <a:pt x="38" y="21"/>
                      </a:lnTo>
                      <a:lnTo>
                        <a:pt x="50" y="29"/>
                      </a:lnTo>
                      <a:lnTo>
                        <a:pt x="59" y="35"/>
                      </a:lnTo>
                      <a:lnTo>
                        <a:pt x="66" y="39"/>
                      </a:lnTo>
                      <a:lnTo>
                        <a:pt x="68"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0" name="Freeform 252">
                  <a:extLst>
                    <a:ext uri="{FF2B5EF4-FFF2-40B4-BE49-F238E27FC236}">
                      <a16:creationId xmlns:a16="http://schemas.microsoft.com/office/drawing/2014/main" id="{0A0FC12C-0D40-4F83-9D84-4A0F96D37DF7}"/>
                    </a:ext>
                  </a:extLst>
                </p:cNvPr>
                <p:cNvSpPr>
                  <a:spLocks/>
                </p:cNvSpPr>
                <p:nvPr/>
              </p:nvSpPr>
              <p:spPr bwMode="auto">
                <a:xfrm>
                  <a:off x="119" y="716"/>
                  <a:ext cx="27" cy="23"/>
                </a:xfrm>
                <a:custGeom>
                  <a:avLst/>
                  <a:gdLst>
                    <a:gd name="T0" fmla="*/ 27 w 56"/>
                    <a:gd name="T1" fmla="*/ 23 h 46"/>
                    <a:gd name="T2" fmla="*/ 25 w 56"/>
                    <a:gd name="T3" fmla="*/ 23 h 46"/>
                    <a:gd name="T4" fmla="*/ 22 w 56"/>
                    <a:gd name="T5" fmla="*/ 22 h 46"/>
                    <a:gd name="T6" fmla="*/ 18 w 56"/>
                    <a:gd name="T7" fmla="*/ 19 h 46"/>
                    <a:gd name="T8" fmla="*/ 14 w 56"/>
                    <a:gd name="T9" fmla="*/ 15 h 46"/>
                    <a:gd name="T10" fmla="*/ 9 w 56"/>
                    <a:gd name="T11" fmla="*/ 11 h 46"/>
                    <a:gd name="T12" fmla="*/ 4 w 56"/>
                    <a:gd name="T13" fmla="*/ 7 h 46"/>
                    <a:gd name="T14" fmla="*/ 1 w 56"/>
                    <a:gd name="T15" fmla="*/ 3 h 46"/>
                    <a:gd name="T16" fmla="*/ 0 w 56"/>
                    <a:gd name="T17" fmla="*/ 0 h 46"/>
                    <a:gd name="T18" fmla="*/ 3 w 56"/>
                    <a:gd name="T19" fmla="*/ 2 h 46"/>
                    <a:gd name="T20" fmla="*/ 7 w 56"/>
                    <a:gd name="T21" fmla="*/ 5 h 46"/>
                    <a:gd name="T22" fmla="*/ 11 w 56"/>
                    <a:gd name="T23" fmla="*/ 8 h 46"/>
                    <a:gd name="T24" fmla="*/ 16 w 56"/>
                    <a:gd name="T25" fmla="*/ 12 h 46"/>
                    <a:gd name="T26" fmla="*/ 21 w 56"/>
                    <a:gd name="T27" fmla="*/ 16 h 46"/>
                    <a:gd name="T28" fmla="*/ 25 w 56"/>
                    <a:gd name="T29" fmla="*/ 19 h 46"/>
                    <a:gd name="T30" fmla="*/ 27 w 56"/>
                    <a:gd name="T31" fmla="*/ 22 h 46"/>
                    <a:gd name="T32" fmla="*/ 27 w 56"/>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46">
                      <a:moveTo>
                        <a:pt x="56" y="46"/>
                      </a:moveTo>
                      <a:lnTo>
                        <a:pt x="52" y="46"/>
                      </a:lnTo>
                      <a:lnTo>
                        <a:pt x="46" y="43"/>
                      </a:lnTo>
                      <a:lnTo>
                        <a:pt x="37" y="37"/>
                      </a:lnTo>
                      <a:lnTo>
                        <a:pt x="28" y="30"/>
                      </a:lnTo>
                      <a:lnTo>
                        <a:pt x="18" y="22"/>
                      </a:lnTo>
                      <a:lnTo>
                        <a:pt x="9" y="14"/>
                      </a:lnTo>
                      <a:lnTo>
                        <a:pt x="3" y="6"/>
                      </a:lnTo>
                      <a:lnTo>
                        <a:pt x="0" y="0"/>
                      </a:lnTo>
                      <a:lnTo>
                        <a:pt x="6" y="3"/>
                      </a:lnTo>
                      <a:lnTo>
                        <a:pt x="14" y="9"/>
                      </a:lnTo>
                      <a:lnTo>
                        <a:pt x="23" y="16"/>
                      </a:lnTo>
                      <a:lnTo>
                        <a:pt x="34" y="23"/>
                      </a:lnTo>
                      <a:lnTo>
                        <a:pt x="43" y="31"/>
                      </a:lnTo>
                      <a:lnTo>
                        <a:pt x="51" y="37"/>
                      </a:lnTo>
                      <a:lnTo>
                        <a:pt x="56" y="43"/>
                      </a:lnTo>
                      <a:lnTo>
                        <a:pt x="56"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1" name="Freeform 253">
                  <a:extLst>
                    <a:ext uri="{FF2B5EF4-FFF2-40B4-BE49-F238E27FC236}">
                      <a16:creationId xmlns:a16="http://schemas.microsoft.com/office/drawing/2014/main" id="{1A4454E9-A9B3-49E8-A980-8BF5DBB31D43}"/>
                    </a:ext>
                  </a:extLst>
                </p:cNvPr>
                <p:cNvSpPr>
                  <a:spLocks/>
                </p:cNvSpPr>
                <p:nvPr/>
              </p:nvSpPr>
              <p:spPr bwMode="auto">
                <a:xfrm>
                  <a:off x="123" y="707"/>
                  <a:ext cx="22" cy="19"/>
                </a:xfrm>
                <a:custGeom>
                  <a:avLst/>
                  <a:gdLst>
                    <a:gd name="T0" fmla="*/ 22 w 45"/>
                    <a:gd name="T1" fmla="*/ 19 h 39"/>
                    <a:gd name="T2" fmla="*/ 21 w 45"/>
                    <a:gd name="T3" fmla="*/ 19 h 39"/>
                    <a:gd name="T4" fmla="*/ 18 w 45"/>
                    <a:gd name="T5" fmla="*/ 18 h 39"/>
                    <a:gd name="T6" fmla="*/ 15 w 45"/>
                    <a:gd name="T7" fmla="*/ 17 h 39"/>
                    <a:gd name="T8" fmla="*/ 11 w 45"/>
                    <a:gd name="T9" fmla="*/ 14 h 39"/>
                    <a:gd name="T10" fmla="*/ 7 w 45"/>
                    <a:gd name="T11" fmla="*/ 11 h 39"/>
                    <a:gd name="T12" fmla="*/ 4 w 45"/>
                    <a:gd name="T13" fmla="*/ 7 h 39"/>
                    <a:gd name="T14" fmla="*/ 1 w 45"/>
                    <a:gd name="T15" fmla="*/ 4 h 39"/>
                    <a:gd name="T16" fmla="*/ 0 w 45"/>
                    <a:gd name="T17" fmla="*/ 0 h 39"/>
                    <a:gd name="T18" fmla="*/ 2 w 45"/>
                    <a:gd name="T19" fmla="*/ 2 h 39"/>
                    <a:gd name="T20" fmla="*/ 6 w 45"/>
                    <a:gd name="T21" fmla="*/ 5 h 39"/>
                    <a:gd name="T22" fmla="*/ 9 w 45"/>
                    <a:gd name="T23" fmla="*/ 7 h 39"/>
                    <a:gd name="T24" fmla="*/ 14 w 45"/>
                    <a:gd name="T25" fmla="*/ 10 h 39"/>
                    <a:gd name="T26" fmla="*/ 17 w 45"/>
                    <a:gd name="T27" fmla="*/ 13 h 39"/>
                    <a:gd name="T28" fmla="*/ 21 w 45"/>
                    <a:gd name="T29" fmla="*/ 16 h 39"/>
                    <a:gd name="T30" fmla="*/ 22 w 45"/>
                    <a:gd name="T31" fmla="*/ 18 h 39"/>
                    <a:gd name="T32" fmla="*/ 22 w 45"/>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39">
                      <a:moveTo>
                        <a:pt x="45" y="39"/>
                      </a:moveTo>
                      <a:lnTo>
                        <a:pt x="43" y="39"/>
                      </a:lnTo>
                      <a:lnTo>
                        <a:pt x="37" y="37"/>
                      </a:lnTo>
                      <a:lnTo>
                        <a:pt x="30" y="34"/>
                      </a:lnTo>
                      <a:lnTo>
                        <a:pt x="23" y="29"/>
                      </a:lnTo>
                      <a:lnTo>
                        <a:pt x="15" y="22"/>
                      </a:lnTo>
                      <a:lnTo>
                        <a:pt x="8" y="15"/>
                      </a:lnTo>
                      <a:lnTo>
                        <a:pt x="3" y="9"/>
                      </a:lnTo>
                      <a:lnTo>
                        <a:pt x="0" y="0"/>
                      </a:lnTo>
                      <a:lnTo>
                        <a:pt x="5" y="5"/>
                      </a:lnTo>
                      <a:lnTo>
                        <a:pt x="12" y="10"/>
                      </a:lnTo>
                      <a:lnTo>
                        <a:pt x="19" y="15"/>
                      </a:lnTo>
                      <a:lnTo>
                        <a:pt x="28" y="21"/>
                      </a:lnTo>
                      <a:lnTo>
                        <a:pt x="35" y="27"/>
                      </a:lnTo>
                      <a:lnTo>
                        <a:pt x="42" y="33"/>
                      </a:lnTo>
                      <a:lnTo>
                        <a:pt x="45" y="36"/>
                      </a:lnTo>
                      <a:lnTo>
                        <a:pt x="45"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2" name="Freeform 254">
                  <a:extLst>
                    <a:ext uri="{FF2B5EF4-FFF2-40B4-BE49-F238E27FC236}">
                      <a16:creationId xmlns:a16="http://schemas.microsoft.com/office/drawing/2014/main" id="{40656A96-9674-41BA-8FFE-BA8B9636463B}"/>
                    </a:ext>
                  </a:extLst>
                </p:cNvPr>
                <p:cNvSpPr>
                  <a:spLocks/>
                </p:cNvSpPr>
                <p:nvPr/>
              </p:nvSpPr>
              <p:spPr bwMode="auto">
                <a:xfrm>
                  <a:off x="129" y="698"/>
                  <a:ext cx="16" cy="16"/>
                </a:xfrm>
                <a:custGeom>
                  <a:avLst/>
                  <a:gdLst>
                    <a:gd name="T0" fmla="*/ 16 w 32"/>
                    <a:gd name="T1" fmla="*/ 16 h 33"/>
                    <a:gd name="T2" fmla="*/ 15 w 32"/>
                    <a:gd name="T3" fmla="*/ 16 h 33"/>
                    <a:gd name="T4" fmla="*/ 13 w 32"/>
                    <a:gd name="T5" fmla="*/ 15 h 33"/>
                    <a:gd name="T6" fmla="*/ 10 w 32"/>
                    <a:gd name="T7" fmla="*/ 13 h 33"/>
                    <a:gd name="T8" fmla="*/ 7 w 32"/>
                    <a:gd name="T9" fmla="*/ 10 h 33"/>
                    <a:gd name="T10" fmla="*/ 4 w 32"/>
                    <a:gd name="T11" fmla="*/ 7 h 33"/>
                    <a:gd name="T12" fmla="*/ 2 w 32"/>
                    <a:gd name="T13" fmla="*/ 4 h 33"/>
                    <a:gd name="T14" fmla="*/ 1 w 32"/>
                    <a:gd name="T15" fmla="*/ 1 h 33"/>
                    <a:gd name="T16" fmla="*/ 0 w 32"/>
                    <a:gd name="T17" fmla="*/ 0 h 33"/>
                    <a:gd name="T18" fmla="*/ 4 w 32"/>
                    <a:gd name="T19" fmla="*/ 3 h 33"/>
                    <a:gd name="T20" fmla="*/ 9 w 32"/>
                    <a:gd name="T21" fmla="*/ 8 h 33"/>
                    <a:gd name="T22" fmla="*/ 14 w 32"/>
                    <a:gd name="T23" fmla="*/ 13 h 33"/>
                    <a:gd name="T24" fmla="*/ 16 w 32"/>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3">
                      <a:moveTo>
                        <a:pt x="32" y="33"/>
                      </a:moveTo>
                      <a:lnTo>
                        <a:pt x="30" y="33"/>
                      </a:lnTo>
                      <a:lnTo>
                        <a:pt x="25" y="31"/>
                      </a:lnTo>
                      <a:lnTo>
                        <a:pt x="20" y="27"/>
                      </a:lnTo>
                      <a:lnTo>
                        <a:pt x="14" y="21"/>
                      </a:lnTo>
                      <a:lnTo>
                        <a:pt x="8" y="15"/>
                      </a:lnTo>
                      <a:lnTo>
                        <a:pt x="3" y="9"/>
                      </a:lnTo>
                      <a:lnTo>
                        <a:pt x="1" y="3"/>
                      </a:lnTo>
                      <a:lnTo>
                        <a:pt x="0" y="0"/>
                      </a:lnTo>
                      <a:lnTo>
                        <a:pt x="8" y="7"/>
                      </a:lnTo>
                      <a:lnTo>
                        <a:pt x="18" y="17"/>
                      </a:lnTo>
                      <a:lnTo>
                        <a:pt x="28" y="27"/>
                      </a:lnTo>
                      <a:lnTo>
                        <a:pt x="32"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3" name="Freeform 255">
                  <a:extLst>
                    <a:ext uri="{FF2B5EF4-FFF2-40B4-BE49-F238E27FC236}">
                      <a16:creationId xmlns:a16="http://schemas.microsoft.com/office/drawing/2014/main" id="{73002B15-C776-4421-A50C-E7FFBCFB62D4}"/>
                    </a:ext>
                  </a:extLst>
                </p:cNvPr>
                <p:cNvSpPr>
                  <a:spLocks/>
                </p:cNvSpPr>
                <p:nvPr/>
              </p:nvSpPr>
              <p:spPr bwMode="auto">
                <a:xfrm>
                  <a:off x="133" y="692"/>
                  <a:ext cx="10" cy="11"/>
                </a:xfrm>
                <a:custGeom>
                  <a:avLst/>
                  <a:gdLst>
                    <a:gd name="T0" fmla="*/ 10 w 20"/>
                    <a:gd name="T1" fmla="*/ 11 h 22"/>
                    <a:gd name="T2" fmla="*/ 7 w 20"/>
                    <a:gd name="T3" fmla="*/ 11 h 22"/>
                    <a:gd name="T4" fmla="*/ 4 w 20"/>
                    <a:gd name="T5" fmla="*/ 9 h 22"/>
                    <a:gd name="T6" fmla="*/ 0 w 20"/>
                    <a:gd name="T7" fmla="*/ 5 h 22"/>
                    <a:gd name="T8" fmla="*/ 0 w 20"/>
                    <a:gd name="T9" fmla="*/ 0 h 22"/>
                    <a:gd name="T10" fmla="*/ 3 w 20"/>
                    <a:gd name="T11" fmla="*/ 5 h 22"/>
                    <a:gd name="T12" fmla="*/ 7 w 20"/>
                    <a:gd name="T13" fmla="*/ 7 h 22"/>
                    <a:gd name="T14" fmla="*/ 10 w 20"/>
                    <a:gd name="T15" fmla="*/ 10 h 22"/>
                    <a:gd name="T16" fmla="*/ 10 w 20"/>
                    <a:gd name="T17" fmla="*/ 11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22"/>
                      </a:moveTo>
                      <a:lnTo>
                        <a:pt x="14" y="21"/>
                      </a:lnTo>
                      <a:lnTo>
                        <a:pt x="7" y="17"/>
                      </a:lnTo>
                      <a:lnTo>
                        <a:pt x="0" y="9"/>
                      </a:lnTo>
                      <a:lnTo>
                        <a:pt x="0" y="0"/>
                      </a:lnTo>
                      <a:lnTo>
                        <a:pt x="5" y="9"/>
                      </a:lnTo>
                      <a:lnTo>
                        <a:pt x="14" y="14"/>
                      </a:lnTo>
                      <a:lnTo>
                        <a:pt x="20" y="19"/>
                      </a:lnTo>
                      <a:lnTo>
                        <a:pt x="20"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4" name="Freeform 256">
                  <a:extLst>
                    <a:ext uri="{FF2B5EF4-FFF2-40B4-BE49-F238E27FC236}">
                      <a16:creationId xmlns:a16="http://schemas.microsoft.com/office/drawing/2014/main" id="{65213662-BAF4-40E4-9BF1-A59C73970271}"/>
                    </a:ext>
                  </a:extLst>
                </p:cNvPr>
                <p:cNvSpPr>
                  <a:spLocks/>
                </p:cNvSpPr>
                <p:nvPr/>
              </p:nvSpPr>
              <p:spPr bwMode="auto">
                <a:xfrm>
                  <a:off x="122" y="783"/>
                  <a:ext cx="14" cy="13"/>
                </a:xfrm>
                <a:custGeom>
                  <a:avLst/>
                  <a:gdLst>
                    <a:gd name="T0" fmla="*/ 0 w 28"/>
                    <a:gd name="T1" fmla="*/ 0 h 25"/>
                    <a:gd name="T2" fmla="*/ 4 w 28"/>
                    <a:gd name="T3" fmla="*/ 2 h 25"/>
                    <a:gd name="T4" fmla="*/ 9 w 28"/>
                    <a:gd name="T5" fmla="*/ 5 h 25"/>
                    <a:gd name="T6" fmla="*/ 14 w 28"/>
                    <a:gd name="T7" fmla="*/ 9 h 25"/>
                    <a:gd name="T8" fmla="*/ 14 w 28"/>
                    <a:gd name="T9" fmla="*/ 13 h 25"/>
                    <a:gd name="T10" fmla="*/ 11 w 28"/>
                    <a:gd name="T11" fmla="*/ 12 h 25"/>
                    <a:gd name="T12" fmla="*/ 7 w 28"/>
                    <a:gd name="T13" fmla="*/ 9 h 25"/>
                    <a:gd name="T14" fmla="*/ 3 w 28"/>
                    <a:gd name="T15" fmla="*/ 4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25">
                      <a:moveTo>
                        <a:pt x="0" y="0"/>
                      </a:moveTo>
                      <a:lnTo>
                        <a:pt x="7" y="3"/>
                      </a:lnTo>
                      <a:lnTo>
                        <a:pt x="17" y="10"/>
                      </a:lnTo>
                      <a:lnTo>
                        <a:pt x="27" y="18"/>
                      </a:lnTo>
                      <a:lnTo>
                        <a:pt x="28" y="25"/>
                      </a:lnTo>
                      <a:lnTo>
                        <a:pt x="22" y="24"/>
                      </a:lnTo>
                      <a:lnTo>
                        <a:pt x="14" y="17"/>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5" name="Freeform 257">
                  <a:extLst>
                    <a:ext uri="{FF2B5EF4-FFF2-40B4-BE49-F238E27FC236}">
                      <a16:creationId xmlns:a16="http://schemas.microsoft.com/office/drawing/2014/main" id="{B3408DD8-A0CB-4D5D-B292-0697A452A9B8}"/>
                    </a:ext>
                  </a:extLst>
                </p:cNvPr>
                <p:cNvSpPr>
                  <a:spLocks/>
                </p:cNvSpPr>
                <p:nvPr/>
              </p:nvSpPr>
              <p:spPr bwMode="auto">
                <a:xfrm>
                  <a:off x="115" y="783"/>
                  <a:ext cx="6" cy="15"/>
                </a:xfrm>
                <a:custGeom>
                  <a:avLst/>
                  <a:gdLst>
                    <a:gd name="T0" fmla="*/ 6 w 14"/>
                    <a:gd name="T1" fmla="*/ 0 h 30"/>
                    <a:gd name="T2" fmla="*/ 5 w 14"/>
                    <a:gd name="T3" fmla="*/ 3 h 30"/>
                    <a:gd name="T4" fmla="*/ 2 w 14"/>
                    <a:gd name="T5" fmla="*/ 8 h 30"/>
                    <a:gd name="T6" fmla="*/ 0 w 14"/>
                    <a:gd name="T7" fmla="*/ 12 h 30"/>
                    <a:gd name="T8" fmla="*/ 0 w 14"/>
                    <a:gd name="T9" fmla="*/ 15 h 30"/>
                    <a:gd name="T10" fmla="*/ 3 w 14"/>
                    <a:gd name="T11" fmla="*/ 14 h 30"/>
                    <a:gd name="T12" fmla="*/ 4 w 14"/>
                    <a:gd name="T13" fmla="*/ 10 h 30"/>
                    <a:gd name="T14" fmla="*/ 6 w 14"/>
                    <a:gd name="T15" fmla="*/ 4 h 30"/>
                    <a:gd name="T16" fmla="*/ 6 w 1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30">
                      <a:moveTo>
                        <a:pt x="14" y="0"/>
                      </a:moveTo>
                      <a:lnTo>
                        <a:pt x="11" y="5"/>
                      </a:lnTo>
                      <a:lnTo>
                        <a:pt x="5" y="15"/>
                      </a:lnTo>
                      <a:lnTo>
                        <a:pt x="0" y="24"/>
                      </a:lnTo>
                      <a:lnTo>
                        <a:pt x="1" y="30"/>
                      </a:lnTo>
                      <a:lnTo>
                        <a:pt x="6" y="27"/>
                      </a:lnTo>
                      <a:lnTo>
                        <a:pt x="9" y="19"/>
                      </a:lnTo>
                      <a:lnTo>
                        <a:pt x="13" y="8"/>
                      </a:lnTo>
                      <a:lnTo>
                        <a:pt x="1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6" name="Freeform 258">
                  <a:extLst>
                    <a:ext uri="{FF2B5EF4-FFF2-40B4-BE49-F238E27FC236}">
                      <a16:creationId xmlns:a16="http://schemas.microsoft.com/office/drawing/2014/main" id="{59A2562A-3C90-475C-8FCC-49447E16CD8E}"/>
                    </a:ext>
                  </a:extLst>
                </p:cNvPr>
                <p:cNvSpPr>
                  <a:spLocks/>
                </p:cNvSpPr>
                <p:nvPr/>
              </p:nvSpPr>
              <p:spPr bwMode="auto">
                <a:xfrm>
                  <a:off x="123" y="786"/>
                  <a:ext cx="4" cy="17"/>
                </a:xfrm>
                <a:custGeom>
                  <a:avLst/>
                  <a:gdLst>
                    <a:gd name="T0" fmla="*/ 0 w 9"/>
                    <a:gd name="T1" fmla="*/ 0 h 33"/>
                    <a:gd name="T2" fmla="*/ 0 w 9"/>
                    <a:gd name="T3" fmla="*/ 3 h 33"/>
                    <a:gd name="T4" fmla="*/ 0 w 9"/>
                    <a:gd name="T5" fmla="*/ 9 h 33"/>
                    <a:gd name="T6" fmla="*/ 1 w 9"/>
                    <a:gd name="T7" fmla="*/ 14 h 33"/>
                    <a:gd name="T8" fmla="*/ 2 w 9"/>
                    <a:gd name="T9" fmla="*/ 17 h 33"/>
                    <a:gd name="T10" fmla="*/ 4 w 9"/>
                    <a:gd name="T11" fmla="*/ 14 h 33"/>
                    <a:gd name="T12" fmla="*/ 3 w 9"/>
                    <a:gd name="T13" fmla="*/ 9 h 33"/>
                    <a:gd name="T14" fmla="*/ 1 w 9"/>
                    <a:gd name="T15" fmla="*/ 4 h 33"/>
                    <a:gd name="T16" fmla="*/ 0 w 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33">
                      <a:moveTo>
                        <a:pt x="0" y="0"/>
                      </a:moveTo>
                      <a:lnTo>
                        <a:pt x="0" y="5"/>
                      </a:lnTo>
                      <a:lnTo>
                        <a:pt x="0" y="17"/>
                      </a:lnTo>
                      <a:lnTo>
                        <a:pt x="2" y="28"/>
                      </a:lnTo>
                      <a:lnTo>
                        <a:pt x="5" y="33"/>
                      </a:lnTo>
                      <a:lnTo>
                        <a:pt x="9" y="28"/>
                      </a:lnTo>
                      <a:lnTo>
                        <a:pt x="6" y="18"/>
                      </a:lnTo>
                      <a:lnTo>
                        <a:pt x="3"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7" name="Freeform 259">
                  <a:extLst>
                    <a:ext uri="{FF2B5EF4-FFF2-40B4-BE49-F238E27FC236}">
                      <a16:creationId xmlns:a16="http://schemas.microsoft.com/office/drawing/2014/main" id="{3E80E33F-2A32-47EA-881F-5D8B9254093C}"/>
                    </a:ext>
                  </a:extLst>
                </p:cNvPr>
                <p:cNvSpPr>
                  <a:spLocks/>
                </p:cNvSpPr>
                <p:nvPr/>
              </p:nvSpPr>
              <p:spPr bwMode="auto">
                <a:xfrm>
                  <a:off x="107" y="778"/>
                  <a:ext cx="12" cy="15"/>
                </a:xfrm>
                <a:custGeom>
                  <a:avLst/>
                  <a:gdLst>
                    <a:gd name="T0" fmla="*/ 12 w 25"/>
                    <a:gd name="T1" fmla="*/ 0 h 30"/>
                    <a:gd name="T2" fmla="*/ 10 w 25"/>
                    <a:gd name="T3" fmla="*/ 5 h 30"/>
                    <a:gd name="T4" fmla="*/ 6 w 25"/>
                    <a:gd name="T5" fmla="*/ 11 h 30"/>
                    <a:gd name="T6" fmla="*/ 3 w 25"/>
                    <a:gd name="T7" fmla="*/ 15 h 30"/>
                    <a:gd name="T8" fmla="*/ 0 w 25"/>
                    <a:gd name="T9" fmla="*/ 15 h 30"/>
                    <a:gd name="T10" fmla="*/ 0 w 25"/>
                    <a:gd name="T11" fmla="*/ 12 h 30"/>
                    <a:gd name="T12" fmla="*/ 4 w 25"/>
                    <a:gd name="T13" fmla="*/ 8 h 30"/>
                    <a:gd name="T14" fmla="*/ 9 w 25"/>
                    <a:gd name="T15" fmla="*/ 3 h 30"/>
                    <a:gd name="T16" fmla="*/ 12 w 25"/>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0">
                      <a:moveTo>
                        <a:pt x="25" y="0"/>
                      </a:moveTo>
                      <a:lnTo>
                        <a:pt x="20" y="9"/>
                      </a:lnTo>
                      <a:lnTo>
                        <a:pt x="13" y="21"/>
                      </a:lnTo>
                      <a:lnTo>
                        <a:pt x="6" y="29"/>
                      </a:lnTo>
                      <a:lnTo>
                        <a:pt x="0" y="30"/>
                      </a:lnTo>
                      <a:lnTo>
                        <a:pt x="1" y="24"/>
                      </a:lnTo>
                      <a:lnTo>
                        <a:pt x="9" y="15"/>
                      </a:lnTo>
                      <a:lnTo>
                        <a:pt x="18" y="6"/>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8" name="Freeform 260">
                  <a:extLst>
                    <a:ext uri="{FF2B5EF4-FFF2-40B4-BE49-F238E27FC236}">
                      <a16:creationId xmlns:a16="http://schemas.microsoft.com/office/drawing/2014/main" id="{0E440C8A-AEE3-48A0-B6FC-C0C4967E07B8}"/>
                    </a:ext>
                  </a:extLst>
                </p:cNvPr>
                <p:cNvSpPr>
                  <a:spLocks/>
                </p:cNvSpPr>
                <p:nvPr/>
              </p:nvSpPr>
              <p:spPr bwMode="auto">
                <a:xfrm>
                  <a:off x="108" y="695"/>
                  <a:ext cx="22" cy="4"/>
                </a:xfrm>
                <a:custGeom>
                  <a:avLst/>
                  <a:gdLst>
                    <a:gd name="T0" fmla="*/ 22 w 43"/>
                    <a:gd name="T1" fmla="*/ 4 h 9"/>
                    <a:gd name="T2" fmla="*/ 20 w 43"/>
                    <a:gd name="T3" fmla="*/ 4 h 9"/>
                    <a:gd name="T4" fmla="*/ 16 w 43"/>
                    <a:gd name="T5" fmla="*/ 4 h 9"/>
                    <a:gd name="T6" fmla="*/ 13 w 43"/>
                    <a:gd name="T7" fmla="*/ 4 h 9"/>
                    <a:gd name="T8" fmla="*/ 9 w 43"/>
                    <a:gd name="T9" fmla="*/ 4 h 9"/>
                    <a:gd name="T10" fmla="*/ 6 w 43"/>
                    <a:gd name="T11" fmla="*/ 4 h 9"/>
                    <a:gd name="T12" fmla="*/ 3 w 43"/>
                    <a:gd name="T13" fmla="*/ 4 h 9"/>
                    <a:gd name="T14" fmla="*/ 1 w 43"/>
                    <a:gd name="T15" fmla="*/ 3 h 9"/>
                    <a:gd name="T16" fmla="*/ 0 w 43"/>
                    <a:gd name="T17" fmla="*/ 2 h 9"/>
                    <a:gd name="T18" fmla="*/ 1 w 43"/>
                    <a:gd name="T19" fmla="*/ 0 h 9"/>
                    <a:gd name="T20" fmla="*/ 2 w 43"/>
                    <a:gd name="T21" fmla="*/ 0 h 9"/>
                    <a:gd name="T22" fmla="*/ 5 w 43"/>
                    <a:gd name="T23" fmla="*/ 0 h 9"/>
                    <a:gd name="T24" fmla="*/ 9 w 43"/>
                    <a:gd name="T25" fmla="*/ 1 h 9"/>
                    <a:gd name="T26" fmla="*/ 12 w 43"/>
                    <a:gd name="T27" fmla="*/ 2 h 9"/>
                    <a:gd name="T28" fmla="*/ 16 w 43"/>
                    <a:gd name="T29" fmla="*/ 3 h 9"/>
                    <a:gd name="T30" fmla="*/ 19 w 43"/>
                    <a:gd name="T31" fmla="*/ 3 h 9"/>
                    <a:gd name="T32" fmla="*/ 22 w 43"/>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9">
                      <a:moveTo>
                        <a:pt x="43" y="8"/>
                      </a:moveTo>
                      <a:lnTo>
                        <a:pt x="39" y="8"/>
                      </a:lnTo>
                      <a:lnTo>
                        <a:pt x="32" y="9"/>
                      </a:lnTo>
                      <a:lnTo>
                        <a:pt x="25" y="9"/>
                      </a:lnTo>
                      <a:lnTo>
                        <a:pt x="18" y="9"/>
                      </a:lnTo>
                      <a:lnTo>
                        <a:pt x="11" y="9"/>
                      </a:lnTo>
                      <a:lnTo>
                        <a:pt x="5" y="8"/>
                      </a:lnTo>
                      <a:lnTo>
                        <a:pt x="2" y="6"/>
                      </a:lnTo>
                      <a:lnTo>
                        <a:pt x="0" y="4"/>
                      </a:lnTo>
                      <a:lnTo>
                        <a:pt x="1" y="1"/>
                      </a:lnTo>
                      <a:lnTo>
                        <a:pt x="4" y="0"/>
                      </a:lnTo>
                      <a:lnTo>
                        <a:pt x="10" y="0"/>
                      </a:lnTo>
                      <a:lnTo>
                        <a:pt x="17" y="3"/>
                      </a:lnTo>
                      <a:lnTo>
                        <a:pt x="24" y="4"/>
                      </a:lnTo>
                      <a:lnTo>
                        <a:pt x="32" y="6"/>
                      </a:lnTo>
                      <a:lnTo>
                        <a:pt x="38" y="7"/>
                      </a:lnTo>
                      <a:lnTo>
                        <a:pt x="43"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9" name="Freeform 261">
                  <a:extLst>
                    <a:ext uri="{FF2B5EF4-FFF2-40B4-BE49-F238E27FC236}">
                      <a16:creationId xmlns:a16="http://schemas.microsoft.com/office/drawing/2014/main" id="{90BCAE5C-6A98-4709-80D4-077719BB0951}"/>
                    </a:ext>
                  </a:extLst>
                </p:cNvPr>
                <p:cNvSpPr>
                  <a:spLocks/>
                </p:cNvSpPr>
                <p:nvPr/>
              </p:nvSpPr>
              <p:spPr bwMode="auto">
                <a:xfrm>
                  <a:off x="112" y="686"/>
                  <a:ext cx="21" cy="7"/>
                </a:xfrm>
                <a:custGeom>
                  <a:avLst/>
                  <a:gdLst>
                    <a:gd name="T0" fmla="*/ 21 w 43"/>
                    <a:gd name="T1" fmla="*/ 7 h 15"/>
                    <a:gd name="T2" fmla="*/ 19 w 43"/>
                    <a:gd name="T3" fmla="*/ 7 h 15"/>
                    <a:gd name="T4" fmla="*/ 16 w 43"/>
                    <a:gd name="T5" fmla="*/ 7 h 15"/>
                    <a:gd name="T6" fmla="*/ 13 w 43"/>
                    <a:gd name="T7" fmla="*/ 6 h 15"/>
                    <a:gd name="T8" fmla="*/ 9 w 43"/>
                    <a:gd name="T9" fmla="*/ 5 h 15"/>
                    <a:gd name="T10" fmla="*/ 6 w 43"/>
                    <a:gd name="T11" fmla="*/ 5 h 15"/>
                    <a:gd name="T12" fmla="*/ 3 w 43"/>
                    <a:gd name="T13" fmla="*/ 4 h 15"/>
                    <a:gd name="T14" fmla="*/ 1 w 43"/>
                    <a:gd name="T15" fmla="*/ 2 h 15"/>
                    <a:gd name="T16" fmla="*/ 0 w 43"/>
                    <a:gd name="T17" fmla="*/ 1 h 15"/>
                    <a:gd name="T18" fmla="*/ 1 w 43"/>
                    <a:gd name="T19" fmla="*/ 0 h 15"/>
                    <a:gd name="T20" fmla="*/ 3 w 43"/>
                    <a:gd name="T21" fmla="*/ 0 h 15"/>
                    <a:gd name="T22" fmla="*/ 6 w 43"/>
                    <a:gd name="T23" fmla="*/ 0 h 15"/>
                    <a:gd name="T24" fmla="*/ 9 w 43"/>
                    <a:gd name="T25" fmla="*/ 2 h 15"/>
                    <a:gd name="T26" fmla="*/ 13 w 43"/>
                    <a:gd name="T27" fmla="*/ 4 h 15"/>
                    <a:gd name="T28" fmla="*/ 17 w 43"/>
                    <a:gd name="T29" fmla="*/ 5 h 15"/>
                    <a:gd name="T30" fmla="*/ 20 w 43"/>
                    <a:gd name="T31" fmla="*/ 7 h 15"/>
                    <a:gd name="T32" fmla="*/ 21 w 4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5">
                      <a:moveTo>
                        <a:pt x="43" y="15"/>
                      </a:moveTo>
                      <a:lnTo>
                        <a:pt x="38" y="15"/>
                      </a:lnTo>
                      <a:lnTo>
                        <a:pt x="33" y="14"/>
                      </a:lnTo>
                      <a:lnTo>
                        <a:pt x="26" y="13"/>
                      </a:lnTo>
                      <a:lnTo>
                        <a:pt x="19" y="11"/>
                      </a:lnTo>
                      <a:lnTo>
                        <a:pt x="12" y="10"/>
                      </a:lnTo>
                      <a:lnTo>
                        <a:pt x="6" y="8"/>
                      </a:lnTo>
                      <a:lnTo>
                        <a:pt x="3" y="5"/>
                      </a:lnTo>
                      <a:lnTo>
                        <a:pt x="0" y="2"/>
                      </a:lnTo>
                      <a:lnTo>
                        <a:pt x="2" y="0"/>
                      </a:lnTo>
                      <a:lnTo>
                        <a:pt x="6" y="0"/>
                      </a:lnTo>
                      <a:lnTo>
                        <a:pt x="12" y="1"/>
                      </a:lnTo>
                      <a:lnTo>
                        <a:pt x="19" y="5"/>
                      </a:lnTo>
                      <a:lnTo>
                        <a:pt x="27" y="8"/>
                      </a:lnTo>
                      <a:lnTo>
                        <a:pt x="34" y="10"/>
                      </a:lnTo>
                      <a:lnTo>
                        <a:pt x="40" y="14"/>
                      </a:lnTo>
                      <a:lnTo>
                        <a:pt x="43"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30" name="Freeform 262">
                  <a:extLst>
                    <a:ext uri="{FF2B5EF4-FFF2-40B4-BE49-F238E27FC236}">
                      <a16:creationId xmlns:a16="http://schemas.microsoft.com/office/drawing/2014/main" id="{57E64313-8F35-4B53-B6C1-9C9BF6B85617}"/>
                    </a:ext>
                  </a:extLst>
                </p:cNvPr>
                <p:cNvSpPr>
                  <a:spLocks/>
                </p:cNvSpPr>
                <p:nvPr/>
              </p:nvSpPr>
              <p:spPr bwMode="auto">
                <a:xfrm>
                  <a:off x="102" y="706"/>
                  <a:ext cx="21" cy="4"/>
                </a:xfrm>
                <a:custGeom>
                  <a:avLst/>
                  <a:gdLst>
                    <a:gd name="T0" fmla="*/ 21 w 40"/>
                    <a:gd name="T1" fmla="*/ 2 h 9"/>
                    <a:gd name="T2" fmla="*/ 20 w 40"/>
                    <a:gd name="T3" fmla="*/ 3 h 9"/>
                    <a:gd name="T4" fmla="*/ 18 w 40"/>
                    <a:gd name="T5" fmla="*/ 3 h 9"/>
                    <a:gd name="T6" fmla="*/ 15 w 40"/>
                    <a:gd name="T7" fmla="*/ 4 h 9"/>
                    <a:gd name="T8" fmla="*/ 12 w 40"/>
                    <a:gd name="T9" fmla="*/ 4 h 9"/>
                    <a:gd name="T10" fmla="*/ 7 w 40"/>
                    <a:gd name="T11" fmla="*/ 4 h 9"/>
                    <a:gd name="T12" fmla="*/ 4 w 40"/>
                    <a:gd name="T13" fmla="*/ 4 h 9"/>
                    <a:gd name="T14" fmla="*/ 1 w 40"/>
                    <a:gd name="T15" fmla="*/ 3 h 9"/>
                    <a:gd name="T16" fmla="*/ 0 w 40"/>
                    <a:gd name="T17" fmla="*/ 2 h 9"/>
                    <a:gd name="T18" fmla="*/ 0 w 40"/>
                    <a:gd name="T19" fmla="*/ 0 h 9"/>
                    <a:gd name="T20" fmla="*/ 1 w 40"/>
                    <a:gd name="T21" fmla="*/ 0 h 9"/>
                    <a:gd name="T22" fmla="*/ 4 w 40"/>
                    <a:gd name="T23" fmla="*/ 0 h 9"/>
                    <a:gd name="T24" fmla="*/ 7 w 40"/>
                    <a:gd name="T25" fmla="*/ 0 h 9"/>
                    <a:gd name="T26" fmla="*/ 11 w 40"/>
                    <a:gd name="T27" fmla="*/ 1 h 9"/>
                    <a:gd name="T28" fmla="*/ 15 w 40"/>
                    <a:gd name="T29" fmla="*/ 1 h 9"/>
                    <a:gd name="T30" fmla="*/ 18 w 40"/>
                    <a:gd name="T31" fmla="*/ 2 h 9"/>
                    <a:gd name="T32" fmla="*/ 21 w 40"/>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9">
                      <a:moveTo>
                        <a:pt x="40" y="4"/>
                      </a:moveTo>
                      <a:lnTo>
                        <a:pt x="39" y="6"/>
                      </a:lnTo>
                      <a:lnTo>
                        <a:pt x="35" y="7"/>
                      </a:lnTo>
                      <a:lnTo>
                        <a:pt x="29" y="8"/>
                      </a:lnTo>
                      <a:lnTo>
                        <a:pt x="22" y="9"/>
                      </a:lnTo>
                      <a:lnTo>
                        <a:pt x="14" y="9"/>
                      </a:lnTo>
                      <a:lnTo>
                        <a:pt x="8" y="8"/>
                      </a:lnTo>
                      <a:lnTo>
                        <a:pt x="2" y="7"/>
                      </a:lnTo>
                      <a:lnTo>
                        <a:pt x="0" y="4"/>
                      </a:lnTo>
                      <a:lnTo>
                        <a:pt x="0" y="1"/>
                      </a:lnTo>
                      <a:lnTo>
                        <a:pt x="2" y="0"/>
                      </a:lnTo>
                      <a:lnTo>
                        <a:pt x="8" y="0"/>
                      </a:lnTo>
                      <a:lnTo>
                        <a:pt x="14" y="1"/>
                      </a:lnTo>
                      <a:lnTo>
                        <a:pt x="21" y="2"/>
                      </a:lnTo>
                      <a:lnTo>
                        <a:pt x="29" y="2"/>
                      </a:lnTo>
                      <a:lnTo>
                        <a:pt x="35" y="4"/>
                      </a:lnTo>
                      <a:lnTo>
                        <a:pt x="40"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31" name="Freeform 263">
                  <a:extLst>
                    <a:ext uri="{FF2B5EF4-FFF2-40B4-BE49-F238E27FC236}">
                      <a16:creationId xmlns:a16="http://schemas.microsoft.com/office/drawing/2014/main" id="{FC5D53D0-AB25-4732-97BE-667762295900}"/>
                    </a:ext>
                  </a:extLst>
                </p:cNvPr>
                <p:cNvSpPr>
                  <a:spLocks/>
                </p:cNvSpPr>
                <p:nvPr/>
              </p:nvSpPr>
              <p:spPr bwMode="auto">
                <a:xfrm>
                  <a:off x="97" y="715"/>
                  <a:ext cx="23" cy="8"/>
                </a:xfrm>
                <a:custGeom>
                  <a:avLst/>
                  <a:gdLst>
                    <a:gd name="T0" fmla="*/ 23 w 48"/>
                    <a:gd name="T1" fmla="*/ 0 h 15"/>
                    <a:gd name="T2" fmla="*/ 20 w 48"/>
                    <a:gd name="T3" fmla="*/ 2 h 15"/>
                    <a:gd name="T4" fmla="*/ 17 w 48"/>
                    <a:gd name="T5" fmla="*/ 4 h 15"/>
                    <a:gd name="T6" fmla="*/ 13 w 48"/>
                    <a:gd name="T7" fmla="*/ 5 h 15"/>
                    <a:gd name="T8" fmla="*/ 10 w 48"/>
                    <a:gd name="T9" fmla="*/ 6 h 15"/>
                    <a:gd name="T10" fmla="*/ 6 w 48"/>
                    <a:gd name="T11" fmla="*/ 7 h 15"/>
                    <a:gd name="T12" fmla="*/ 3 w 48"/>
                    <a:gd name="T13" fmla="*/ 8 h 15"/>
                    <a:gd name="T14" fmla="*/ 1 w 48"/>
                    <a:gd name="T15" fmla="*/ 7 h 15"/>
                    <a:gd name="T16" fmla="*/ 0 w 48"/>
                    <a:gd name="T17" fmla="*/ 6 h 15"/>
                    <a:gd name="T18" fmla="*/ 1 w 48"/>
                    <a:gd name="T19" fmla="*/ 4 h 15"/>
                    <a:gd name="T20" fmla="*/ 2 w 48"/>
                    <a:gd name="T21" fmla="*/ 3 h 15"/>
                    <a:gd name="T22" fmla="*/ 6 w 48"/>
                    <a:gd name="T23" fmla="*/ 2 h 15"/>
                    <a:gd name="T24" fmla="*/ 10 w 48"/>
                    <a:gd name="T25" fmla="*/ 2 h 15"/>
                    <a:gd name="T26" fmla="*/ 13 w 48"/>
                    <a:gd name="T27" fmla="*/ 2 h 15"/>
                    <a:gd name="T28" fmla="*/ 17 w 48"/>
                    <a:gd name="T29" fmla="*/ 1 h 15"/>
                    <a:gd name="T30" fmla="*/ 21 w 48"/>
                    <a:gd name="T31" fmla="*/ 1 h 15"/>
                    <a:gd name="T32" fmla="*/ 23 w 4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5">
                      <a:moveTo>
                        <a:pt x="48" y="0"/>
                      </a:moveTo>
                      <a:lnTo>
                        <a:pt x="42" y="3"/>
                      </a:lnTo>
                      <a:lnTo>
                        <a:pt x="36" y="7"/>
                      </a:lnTo>
                      <a:lnTo>
                        <a:pt x="28" y="9"/>
                      </a:lnTo>
                      <a:lnTo>
                        <a:pt x="20" y="12"/>
                      </a:lnTo>
                      <a:lnTo>
                        <a:pt x="13" y="14"/>
                      </a:lnTo>
                      <a:lnTo>
                        <a:pt x="6" y="15"/>
                      </a:lnTo>
                      <a:lnTo>
                        <a:pt x="3" y="14"/>
                      </a:lnTo>
                      <a:lnTo>
                        <a:pt x="0" y="11"/>
                      </a:lnTo>
                      <a:lnTo>
                        <a:pt x="2" y="8"/>
                      </a:lnTo>
                      <a:lnTo>
                        <a:pt x="5" y="6"/>
                      </a:lnTo>
                      <a:lnTo>
                        <a:pt x="12" y="4"/>
                      </a:lnTo>
                      <a:lnTo>
                        <a:pt x="20" y="3"/>
                      </a:lnTo>
                      <a:lnTo>
                        <a:pt x="28" y="3"/>
                      </a:lnTo>
                      <a:lnTo>
                        <a:pt x="36" y="2"/>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32" name="Freeform 264">
                  <a:extLst>
                    <a:ext uri="{FF2B5EF4-FFF2-40B4-BE49-F238E27FC236}">
                      <a16:creationId xmlns:a16="http://schemas.microsoft.com/office/drawing/2014/main" id="{50C8D7C4-53CB-4FA3-BB09-523DAC8E971A}"/>
                    </a:ext>
                  </a:extLst>
                </p:cNvPr>
                <p:cNvSpPr>
                  <a:spLocks/>
                </p:cNvSpPr>
                <p:nvPr/>
              </p:nvSpPr>
              <p:spPr bwMode="auto">
                <a:xfrm>
                  <a:off x="90" y="726"/>
                  <a:ext cx="26" cy="9"/>
                </a:xfrm>
                <a:custGeom>
                  <a:avLst/>
                  <a:gdLst>
                    <a:gd name="T0" fmla="*/ 26 w 52"/>
                    <a:gd name="T1" fmla="*/ 0 h 17"/>
                    <a:gd name="T2" fmla="*/ 24 w 52"/>
                    <a:gd name="T3" fmla="*/ 1 h 17"/>
                    <a:gd name="T4" fmla="*/ 20 w 52"/>
                    <a:gd name="T5" fmla="*/ 3 h 17"/>
                    <a:gd name="T6" fmla="*/ 16 w 52"/>
                    <a:gd name="T7" fmla="*/ 5 h 17"/>
                    <a:gd name="T8" fmla="*/ 11 w 52"/>
                    <a:gd name="T9" fmla="*/ 6 h 17"/>
                    <a:gd name="T10" fmla="*/ 7 w 52"/>
                    <a:gd name="T11" fmla="*/ 8 h 17"/>
                    <a:gd name="T12" fmla="*/ 3 w 52"/>
                    <a:gd name="T13" fmla="*/ 9 h 17"/>
                    <a:gd name="T14" fmla="*/ 1 w 52"/>
                    <a:gd name="T15" fmla="*/ 8 h 17"/>
                    <a:gd name="T16" fmla="*/ 0 w 52"/>
                    <a:gd name="T17" fmla="*/ 7 h 17"/>
                    <a:gd name="T18" fmla="*/ 1 w 52"/>
                    <a:gd name="T19" fmla="*/ 5 h 17"/>
                    <a:gd name="T20" fmla="*/ 4 w 52"/>
                    <a:gd name="T21" fmla="*/ 4 h 17"/>
                    <a:gd name="T22" fmla="*/ 8 w 52"/>
                    <a:gd name="T23" fmla="*/ 3 h 17"/>
                    <a:gd name="T24" fmla="*/ 12 w 52"/>
                    <a:gd name="T25" fmla="*/ 2 h 17"/>
                    <a:gd name="T26" fmla="*/ 17 w 52"/>
                    <a:gd name="T27" fmla="*/ 2 h 17"/>
                    <a:gd name="T28" fmla="*/ 21 w 52"/>
                    <a:gd name="T29" fmla="*/ 1 h 17"/>
                    <a:gd name="T30" fmla="*/ 24 w 52"/>
                    <a:gd name="T31" fmla="*/ 1 h 17"/>
                    <a:gd name="T32" fmla="*/ 26 w 52"/>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7">
                      <a:moveTo>
                        <a:pt x="52" y="0"/>
                      </a:moveTo>
                      <a:lnTo>
                        <a:pt x="47" y="2"/>
                      </a:lnTo>
                      <a:lnTo>
                        <a:pt x="39" y="5"/>
                      </a:lnTo>
                      <a:lnTo>
                        <a:pt x="31" y="9"/>
                      </a:lnTo>
                      <a:lnTo>
                        <a:pt x="22" y="12"/>
                      </a:lnTo>
                      <a:lnTo>
                        <a:pt x="14" y="15"/>
                      </a:lnTo>
                      <a:lnTo>
                        <a:pt x="6" y="17"/>
                      </a:lnTo>
                      <a:lnTo>
                        <a:pt x="1" y="16"/>
                      </a:lnTo>
                      <a:lnTo>
                        <a:pt x="0" y="13"/>
                      </a:lnTo>
                      <a:lnTo>
                        <a:pt x="2" y="10"/>
                      </a:lnTo>
                      <a:lnTo>
                        <a:pt x="8" y="8"/>
                      </a:lnTo>
                      <a:lnTo>
                        <a:pt x="15" y="5"/>
                      </a:lnTo>
                      <a:lnTo>
                        <a:pt x="24" y="4"/>
                      </a:lnTo>
                      <a:lnTo>
                        <a:pt x="33" y="3"/>
                      </a:lnTo>
                      <a:lnTo>
                        <a:pt x="41" y="2"/>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33" name="Freeform 265">
                  <a:extLst>
                    <a:ext uri="{FF2B5EF4-FFF2-40B4-BE49-F238E27FC236}">
                      <a16:creationId xmlns:a16="http://schemas.microsoft.com/office/drawing/2014/main" id="{BBE9755E-58BC-428B-B192-6F726080E3C3}"/>
                    </a:ext>
                  </a:extLst>
                </p:cNvPr>
                <p:cNvSpPr>
                  <a:spLocks/>
                </p:cNvSpPr>
                <p:nvPr/>
              </p:nvSpPr>
              <p:spPr bwMode="auto">
                <a:xfrm>
                  <a:off x="89" y="747"/>
                  <a:ext cx="27" cy="13"/>
                </a:xfrm>
                <a:custGeom>
                  <a:avLst/>
                  <a:gdLst>
                    <a:gd name="T0" fmla="*/ 27 w 56"/>
                    <a:gd name="T1" fmla="*/ 0 h 28"/>
                    <a:gd name="T2" fmla="*/ 24 w 56"/>
                    <a:gd name="T3" fmla="*/ 2 h 28"/>
                    <a:gd name="T4" fmla="*/ 21 w 56"/>
                    <a:gd name="T5" fmla="*/ 5 h 28"/>
                    <a:gd name="T6" fmla="*/ 17 w 56"/>
                    <a:gd name="T7" fmla="*/ 7 h 28"/>
                    <a:gd name="T8" fmla="*/ 13 w 56"/>
                    <a:gd name="T9" fmla="*/ 10 h 28"/>
                    <a:gd name="T10" fmla="*/ 8 w 56"/>
                    <a:gd name="T11" fmla="*/ 11 h 28"/>
                    <a:gd name="T12" fmla="*/ 5 w 56"/>
                    <a:gd name="T13" fmla="*/ 13 h 28"/>
                    <a:gd name="T14" fmla="*/ 2 w 56"/>
                    <a:gd name="T15" fmla="*/ 13 h 28"/>
                    <a:gd name="T16" fmla="*/ 0 w 56"/>
                    <a:gd name="T17" fmla="*/ 13 h 28"/>
                    <a:gd name="T18" fmla="*/ 1 w 56"/>
                    <a:gd name="T19" fmla="*/ 11 h 28"/>
                    <a:gd name="T20" fmla="*/ 3 w 56"/>
                    <a:gd name="T21" fmla="*/ 9 h 28"/>
                    <a:gd name="T22" fmla="*/ 7 w 56"/>
                    <a:gd name="T23" fmla="*/ 7 h 28"/>
                    <a:gd name="T24" fmla="*/ 12 w 56"/>
                    <a:gd name="T25" fmla="*/ 6 h 28"/>
                    <a:gd name="T26" fmla="*/ 17 w 56"/>
                    <a:gd name="T27" fmla="*/ 5 h 28"/>
                    <a:gd name="T28" fmla="*/ 21 w 56"/>
                    <a:gd name="T29" fmla="*/ 3 h 28"/>
                    <a:gd name="T30" fmla="*/ 25 w 56"/>
                    <a:gd name="T31" fmla="*/ 1 h 28"/>
                    <a:gd name="T32" fmla="*/ 27 w 56"/>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28">
                      <a:moveTo>
                        <a:pt x="56" y="0"/>
                      </a:moveTo>
                      <a:lnTo>
                        <a:pt x="50" y="5"/>
                      </a:lnTo>
                      <a:lnTo>
                        <a:pt x="43" y="10"/>
                      </a:lnTo>
                      <a:lnTo>
                        <a:pt x="35" y="16"/>
                      </a:lnTo>
                      <a:lnTo>
                        <a:pt x="26" y="21"/>
                      </a:lnTo>
                      <a:lnTo>
                        <a:pt x="16" y="24"/>
                      </a:lnTo>
                      <a:lnTo>
                        <a:pt x="10" y="28"/>
                      </a:lnTo>
                      <a:lnTo>
                        <a:pt x="4" y="28"/>
                      </a:lnTo>
                      <a:lnTo>
                        <a:pt x="0" y="27"/>
                      </a:lnTo>
                      <a:lnTo>
                        <a:pt x="2" y="23"/>
                      </a:lnTo>
                      <a:lnTo>
                        <a:pt x="7" y="20"/>
                      </a:lnTo>
                      <a:lnTo>
                        <a:pt x="15" y="16"/>
                      </a:lnTo>
                      <a:lnTo>
                        <a:pt x="25" y="13"/>
                      </a:lnTo>
                      <a:lnTo>
                        <a:pt x="35" y="10"/>
                      </a:lnTo>
                      <a:lnTo>
                        <a:pt x="44" y="7"/>
                      </a:lnTo>
                      <a:lnTo>
                        <a:pt x="51" y="3"/>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34" name="Freeform 266">
                  <a:extLst>
                    <a:ext uri="{FF2B5EF4-FFF2-40B4-BE49-F238E27FC236}">
                      <a16:creationId xmlns:a16="http://schemas.microsoft.com/office/drawing/2014/main" id="{9A92FF17-D319-4377-A64F-75210EBB833A}"/>
                    </a:ext>
                  </a:extLst>
                </p:cNvPr>
                <p:cNvSpPr>
                  <a:spLocks/>
                </p:cNvSpPr>
                <p:nvPr/>
              </p:nvSpPr>
              <p:spPr bwMode="auto">
                <a:xfrm>
                  <a:off x="93" y="768"/>
                  <a:ext cx="26" cy="17"/>
                </a:xfrm>
                <a:custGeom>
                  <a:avLst/>
                  <a:gdLst>
                    <a:gd name="T0" fmla="*/ 26 w 50"/>
                    <a:gd name="T1" fmla="*/ 0 h 33"/>
                    <a:gd name="T2" fmla="*/ 24 w 50"/>
                    <a:gd name="T3" fmla="*/ 2 h 33"/>
                    <a:gd name="T4" fmla="*/ 21 w 50"/>
                    <a:gd name="T5" fmla="*/ 5 h 33"/>
                    <a:gd name="T6" fmla="*/ 17 w 50"/>
                    <a:gd name="T7" fmla="*/ 8 h 33"/>
                    <a:gd name="T8" fmla="*/ 12 w 50"/>
                    <a:gd name="T9" fmla="*/ 12 h 33"/>
                    <a:gd name="T10" fmla="*/ 8 w 50"/>
                    <a:gd name="T11" fmla="*/ 14 h 33"/>
                    <a:gd name="T12" fmla="*/ 4 w 50"/>
                    <a:gd name="T13" fmla="*/ 16 h 33"/>
                    <a:gd name="T14" fmla="*/ 2 w 50"/>
                    <a:gd name="T15" fmla="*/ 17 h 33"/>
                    <a:gd name="T16" fmla="*/ 0 w 50"/>
                    <a:gd name="T17" fmla="*/ 16 h 33"/>
                    <a:gd name="T18" fmla="*/ 1 w 50"/>
                    <a:gd name="T19" fmla="*/ 15 h 33"/>
                    <a:gd name="T20" fmla="*/ 3 w 50"/>
                    <a:gd name="T21" fmla="*/ 12 h 33"/>
                    <a:gd name="T22" fmla="*/ 6 w 50"/>
                    <a:gd name="T23" fmla="*/ 10 h 33"/>
                    <a:gd name="T24" fmla="*/ 11 w 50"/>
                    <a:gd name="T25" fmla="*/ 8 h 33"/>
                    <a:gd name="T26" fmla="*/ 17 w 50"/>
                    <a:gd name="T27" fmla="*/ 5 h 33"/>
                    <a:gd name="T28" fmla="*/ 21 w 50"/>
                    <a:gd name="T29" fmla="*/ 3 h 33"/>
                    <a:gd name="T30" fmla="*/ 24 w 50"/>
                    <a:gd name="T31" fmla="*/ 1 h 33"/>
                    <a:gd name="T32" fmla="*/ 26 w 5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33">
                      <a:moveTo>
                        <a:pt x="50" y="0"/>
                      </a:moveTo>
                      <a:lnTo>
                        <a:pt x="47" y="4"/>
                      </a:lnTo>
                      <a:lnTo>
                        <a:pt x="40" y="10"/>
                      </a:lnTo>
                      <a:lnTo>
                        <a:pt x="32" y="16"/>
                      </a:lnTo>
                      <a:lnTo>
                        <a:pt x="24" y="23"/>
                      </a:lnTo>
                      <a:lnTo>
                        <a:pt x="16" y="27"/>
                      </a:lnTo>
                      <a:lnTo>
                        <a:pt x="8" y="32"/>
                      </a:lnTo>
                      <a:lnTo>
                        <a:pt x="3" y="33"/>
                      </a:lnTo>
                      <a:lnTo>
                        <a:pt x="0" y="32"/>
                      </a:lnTo>
                      <a:lnTo>
                        <a:pt x="1" y="29"/>
                      </a:lnTo>
                      <a:lnTo>
                        <a:pt x="5" y="24"/>
                      </a:lnTo>
                      <a:lnTo>
                        <a:pt x="12" y="19"/>
                      </a:lnTo>
                      <a:lnTo>
                        <a:pt x="21" y="15"/>
                      </a:lnTo>
                      <a:lnTo>
                        <a:pt x="32" y="10"/>
                      </a:lnTo>
                      <a:lnTo>
                        <a:pt x="40" y="6"/>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35" name="Freeform 267">
                  <a:extLst>
                    <a:ext uri="{FF2B5EF4-FFF2-40B4-BE49-F238E27FC236}">
                      <a16:creationId xmlns:a16="http://schemas.microsoft.com/office/drawing/2014/main" id="{D96A01D8-1DC7-473E-BAC3-BA7615EA52CC}"/>
                    </a:ext>
                  </a:extLst>
                </p:cNvPr>
                <p:cNvSpPr>
                  <a:spLocks/>
                </p:cNvSpPr>
                <p:nvPr/>
              </p:nvSpPr>
              <p:spPr bwMode="auto">
                <a:xfrm>
                  <a:off x="92" y="736"/>
                  <a:ext cx="23" cy="15"/>
                </a:xfrm>
                <a:custGeom>
                  <a:avLst/>
                  <a:gdLst>
                    <a:gd name="T0" fmla="*/ 23 w 46"/>
                    <a:gd name="T1" fmla="*/ 0 h 29"/>
                    <a:gd name="T2" fmla="*/ 22 w 46"/>
                    <a:gd name="T3" fmla="*/ 2 h 29"/>
                    <a:gd name="T4" fmla="*/ 18 w 46"/>
                    <a:gd name="T5" fmla="*/ 4 h 29"/>
                    <a:gd name="T6" fmla="*/ 15 w 46"/>
                    <a:gd name="T7" fmla="*/ 7 h 29"/>
                    <a:gd name="T8" fmla="*/ 11 w 46"/>
                    <a:gd name="T9" fmla="*/ 10 h 29"/>
                    <a:gd name="T10" fmla="*/ 7 w 46"/>
                    <a:gd name="T11" fmla="*/ 12 h 29"/>
                    <a:gd name="T12" fmla="*/ 4 w 46"/>
                    <a:gd name="T13" fmla="*/ 14 h 29"/>
                    <a:gd name="T14" fmla="*/ 2 w 46"/>
                    <a:gd name="T15" fmla="*/ 15 h 29"/>
                    <a:gd name="T16" fmla="*/ 0 w 46"/>
                    <a:gd name="T17" fmla="*/ 14 h 29"/>
                    <a:gd name="T18" fmla="*/ 1 w 46"/>
                    <a:gd name="T19" fmla="*/ 12 h 29"/>
                    <a:gd name="T20" fmla="*/ 3 w 46"/>
                    <a:gd name="T21" fmla="*/ 10 h 29"/>
                    <a:gd name="T22" fmla="*/ 7 w 46"/>
                    <a:gd name="T23" fmla="*/ 8 h 29"/>
                    <a:gd name="T24" fmla="*/ 11 w 46"/>
                    <a:gd name="T25" fmla="*/ 6 h 29"/>
                    <a:gd name="T26" fmla="*/ 15 w 46"/>
                    <a:gd name="T27" fmla="*/ 4 h 29"/>
                    <a:gd name="T28" fmla="*/ 19 w 46"/>
                    <a:gd name="T29" fmla="*/ 3 h 29"/>
                    <a:gd name="T30" fmla="*/ 22 w 46"/>
                    <a:gd name="T31" fmla="*/ 2 h 29"/>
                    <a:gd name="T32" fmla="*/ 23 w 4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46" y="0"/>
                      </a:moveTo>
                      <a:lnTo>
                        <a:pt x="43" y="4"/>
                      </a:lnTo>
                      <a:lnTo>
                        <a:pt x="36" y="8"/>
                      </a:lnTo>
                      <a:lnTo>
                        <a:pt x="29" y="14"/>
                      </a:lnTo>
                      <a:lnTo>
                        <a:pt x="21" y="20"/>
                      </a:lnTo>
                      <a:lnTo>
                        <a:pt x="14" y="24"/>
                      </a:lnTo>
                      <a:lnTo>
                        <a:pt x="7" y="28"/>
                      </a:lnTo>
                      <a:lnTo>
                        <a:pt x="3" y="29"/>
                      </a:lnTo>
                      <a:lnTo>
                        <a:pt x="0" y="27"/>
                      </a:lnTo>
                      <a:lnTo>
                        <a:pt x="1" y="23"/>
                      </a:lnTo>
                      <a:lnTo>
                        <a:pt x="6" y="19"/>
                      </a:lnTo>
                      <a:lnTo>
                        <a:pt x="13" y="15"/>
                      </a:lnTo>
                      <a:lnTo>
                        <a:pt x="21" y="12"/>
                      </a:lnTo>
                      <a:lnTo>
                        <a:pt x="29" y="8"/>
                      </a:lnTo>
                      <a:lnTo>
                        <a:pt x="37" y="5"/>
                      </a:lnTo>
                      <a:lnTo>
                        <a:pt x="43" y="3"/>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36" name="Freeform 268">
                  <a:extLst>
                    <a:ext uri="{FF2B5EF4-FFF2-40B4-BE49-F238E27FC236}">
                      <a16:creationId xmlns:a16="http://schemas.microsoft.com/office/drawing/2014/main" id="{15DD66BC-9109-4BF0-89B9-F024CC0208E1}"/>
                    </a:ext>
                  </a:extLst>
                </p:cNvPr>
                <p:cNvSpPr>
                  <a:spLocks/>
                </p:cNvSpPr>
                <p:nvPr/>
              </p:nvSpPr>
              <p:spPr bwMode="auto">
                <a:xfrm>
                  <a:off x="113" y="737"/>
                  <a:ext cx="34" cy="22"/>
                </a:xfrm>
                <a:custGeom>
                  <a:avLst/>
                  <a:gdLst>
                    <a:gd name="T0" fmla="*/ 34 w 68"/>
                    <a:gd name="T1" fmla="*/ 21 h 43"/>
                    <a:gd name="T2" fmla="*/ 32 w 68"/>
                    <a:gd name="T3" fmla="*/ 22 h 43"/>
                    <a:gd name="T4" fmla="*/ 28 w 68"/>
                    <a:gd name="T5" fmla="*/ 21 h 43"/>
                    <a:gd name="T6" fmla="*/ 23 w 68"/>
                    <a:gd name="T7" fmla="*/ 18 h 43"/>
                    <a:gd name="T8" fmla="*/ 17 w 68"/>
                    <a:gd name="T9" fmla="*/ 16 h 43"/>
                    <a:gd name="T10" fmla="*/ 12 w 68"/>
                    <a:gd name="T11" fmla="*/ 12 h 43"/>
                    <a:gd name="T12" fmla="*/ 7 w 68"/>
                    <a:gd name="T13" fmla="*/ 8 h 43"/>
                    <a:gd name="T14" fmla="*/ 2 w 68"/>
                    <a:gd name="T15" fmla="*/ 3 h 43"/>
                    <a:gd name="T16" fmla="*/ 0 w 68"/>
                    <a:gd name="T17" fmla="*/ 0 h 43"/>
                    <a:gd name="T18" fmla="*/ 3 w 68"/>
                    <a:gd name="T19" fmla="*/ 2 h 43"/>
                    <a:gd name="T20" fmla="*/ 7 w 68"/>
                    <a:gd name="T21" fmla="*/ 4 h 43"/>
                    <a:gd name="T22" fmla="*/ 13 w 68"/>
                    <a:gd name="T23" fmla="*/ 7 h 43"/>
                    <a:gd name="T24" fmla="*/ 19 w 68"/>
                    <a:gd name="T25" fmla="*/ 10 h 43"/>
                    <a:gd name="T26" fmla="*/ 25 w 68"/>
                    <a:gd name="T27" fmla="*/ 14 h 43"/>
                    <a:gd name="T28" fmla="*/ 30 w 68"/>
                    <a:gd name="T29" fmla="*/ 17 h 43"/>
                    <a:gd name="T30" fmla="*/ 33 w 68"/>
                    <a:gd name="T31" fmla="*/ 20 h 43"/>
                    <a:gd name="T32" fmla="*/ 34 w 68"/>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68" y="42"/>
                      </a:moveTo>
                      <a:lnTo>
                        <a:pt x="64" y="43"/>
                      </a:lnTo>
                      <a:lnTo>
                        <a:pt x="56" y="41"/>
                      </a:lnTo>
                      <a:lnTo>
                        <a:pt x="46" y="36"/>
                      </a:lnTo>
                      <a:lnTo>
                        <a:pt x="34" y="31"/>
                      </a:lnTo>
                      <a:lnTo>
                        <a:pt x="23" y="23"/>
                      </a:lnTo>
                      <a:lnTo>
                        <a:pt x="13" y="15"/>
                      </a:lnTo>
                      <a:lnTo>
                        <a:pt x="4" y="6"/>
                      </a:lnTo>
                      <a:lnTo>
                        <a:pt x="0" y="0"/>
                      </a:lnTo>
                      <a:lnTo>
                        <a:pt x="6" y="3"/>
                      </a:lnTo>
                      <a:lnTo>
                        <a:pt x="14" y="8"/>
                      </a:lnTo>
                      <a:lnTo>
                        <a:pt x="25" y="13"/>
                      </a:lnTo>
                      <a:lnTo>
                        <a:pt x="38" y="20"/>
                      </a:lnTo>
                      <a:lnTo>
                        <a:pt x="49" y="28"/>
                      </a:lnTo>
                      <a:lnTo>
                        <a:pt x="60" y="34"/>
                      </a:lnTo>
                      <a:lnTo>
                        <a:pt x="66" y="39"/>
                      </a:lnTo>
                      <a:lnTo>
                        <a:pt x="68"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37" name="Freeform 269">
                  <a:extLst>
                    <a:ext uri="{FF2B5EF4-FFF2-40B4-BE49-F238E27FC236}">
                      <a16:creationId xmlns:a16="http://schemas.microsoft.com/office/drawing/2014/main" id="{E7EA1367-8F1C-4B94-BC81-D306EDBBEEFE}"/>
                    </a:ext>
                  </a:extLst>
                </p:cNvPr>
                <p:cNvSpPr>
                  <a:spLocks/>
                </p:cNvSpPr>
                <p:nvPr/>
              </p:nvSpPr>
              <p:spPr bwMode="auto">
                <a:xfrm>
                  <a:off x="115" y="755"/>
                  <a:ext cx="27" cy="19"/>
                </a:xfrm>
                <a:custGeom>
                  <a:avLst/>
                  <a:gdLst>
                    <a:gd name="T0" fmla="*/ 27 w 53"/>
                    <a:gd name="T1" fmla="*/ 19 h 37"/>
                    <a:gd name="T2" fmla="*/ 26 w 53"/>
                    <a:gd name="T3" fmla="*/ 19 h 37"/>
                    <a:gd name="T4" fmla="*/ 23 w 53"/>
                    <a:gd name="T5" fmla="*/ 18 h 37"/>
                    <a:gd name="T6" fmla="*/ 19 w 53"/>
                    <a:gd name="T7" fmla="*/ 17 h 37"/>
                    <a:gd name="T8" fmla="*/ 15 w 53"/>
                    <a:gd name="T9" fmla="*/ 14 h 37"/>
                    <a:gd name="T10" fmla="*/ 10 w 53"/>
                    <a:gd name="T11" fmla="*/ 11 h 37"/>
                    <a:gd name="T12" fmla="*/ 6 w 53"/>
                    <a:gd name="T13" fmla="*/ 8 h 37"/>
                    <a:gd name="T14" fmla="*/ 3 w 53"/>
                    <a:gd name="T15" fmla="*/ 4 h 37"/>
                    <a:gd name="T16" fmla="*/ 0 w 53"/>
                    <a:gd name="T17" fmla="*/ 0 h 37"/>
                    <a:gd name="T18" fmla="*/ 3 w 53"/>
                    <a:gd name="T19" fmla="*/ 3 h 37"/>
                    <a:gd name="T20" fmla="*/ 7 w 53"/>
                    <a:gd name="T21" fmla="*/ 5 h 37"/>
                    <a:gd name="T22" fmla="*/ 11 w 53"/>
                    <a:gd name="T23" fmla="*/ 8 h 37"/>
                    <a:gd name="T24" fmla="*/ 17 w 53"/>
                    <a:gd name="T25" fmla="*/ 11 h 37"/>
                    <a:gd name="T26" fmla="*/ 21 w 53"/>
                    <a:gd name="T27" fmla="*/ 14 h 37"/>
                    <a:gd name="T28" fmla="*/ 24 w 53"/>
                    <a:gd name="T29" fmla="*/ 16 h 37"/>
                    <a:gd name="T30" fmla="*/ 26 w 53"/>
                    <a:gd name="T31" fmla="*/ 18 h 37"/>
                    <a:gd name="T32" fmla="*/ 27 w 53"/>
                    <a:gd name="T33" fmla="*/ 19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7">
                      <a:moveTo>
                        <a:pt x="53" y="37"/>
                      </a:moveTo>
                      <a:lnTo>
                        <a:pt x="51" y="37"/>
                      </a:lnTo>
                      <a:lnTo>
                        <a:pt x="45" y="36"/>
                      </a:lnTo>
                      <a:lnTo>
                        <a:pt x="37" y="33"/>
                      </a:lnTo>
                      <a:lnTo>
                        <a:pt x="29" y="28"/>
                      </a:lnTo>
                      <a:lnTo>
                        <a:pt x="20" y="22"/>
                      </a:lnTo>
                      <a:lnTo>
                        <a:pt x="12" y="15"/>
                      </a:lnTo>
                      <a:lnTo>
                        <a:pt x="5" y="8"/>
                      </a:lnTo>
                      <a:lnTo>
                        <a:pt x="0" y="0"/>
                      </a:lnTo>
                      <a:lnTo>
                        <a:pt x="6" y="5"/>
                      </a:lnTo>
                      <a:lnTo>
                        <a:pt x="14" y="10"/>
                      </a:lnTo>
                      <a:lnTo>
                        <a:pt x="22" y="15"/>
                      </a:lnTo>
                      <a:lnTo>
                        <a:pt x="33" y="21"/>
                      </a:lnTo>
                      <a:lnTo>
                        <a:pt x="41" y="27"/>
                      </a:lnTo>
                      <a:lnTo>
                        <a:pt x="48" y="31"/>
                      </a:lnTo>
                      <a:lnTo>
                        <a:pt x="52" y="35"/>
                      </a:lnTo>
                      <a:lnTo>
                        <a:pt x="53"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38" name="Freeform 270">
                  <a:extLst>
                    <a:ext uri="{FF2B5EF4-FFF2-40B4-BE49-F238E27FC236}">
                      <a16:creationId xmlns:a16="http://schemas.microsoft.com/office/drawing/2014/main" id="{98944466-EB63-422B-B72A-E70075DDCE7E}"/>
                    </a:ext>
                  </a:extLst>
                </p:cNvPr>
                <p:cNvSpPr>
                  <a:spLocks/>
                </p:cNvSpPr>
                <p:nvPr/>
              </p:nvSpPr>
              <p:spPr bwMode="auto">
                <a:xfrm>
                  <a:off x="91" y="757"/>
                  <a:ext cx="26" cy="17"/>
                </a:xfrm>
                <a:custGeom>
                  <a:avLst/>
                  <a:gdLst>
                    <a:gd name="T0" fmla="*/ 26 w 52"/>
                    <a:gd name="T1" fmla="*/ 0 h 32"/>
                    <a:gd name="T2" fmla="*/ 24 w 52"/>
                    <a:gd name="T3" fmla="*/ 3 h 32"/>
                    <a:gd name="T4" fmla="*/ 21 w 52"/>
                    <a:gd name="T5" fmla="*/ 5 h 32"/>
                    <a:gd name="T6" fmla="*/ 17 w 52"/>
                    <a:gd name="T7" fmla="*/ 9 h 32"/>
                    <a:gd name="T8" fmla="*/ 13 w 52"/>
                    <a:gd name="T9" fmla="*/ 12 h 32"/>
                    <a:gd name="T10" fmla="*/ 8 w 52"/>
                    <a:gd name="T11" fmla="*/ 15 h 32"/>
                    <a:gd name="T12" fmla="*/ 5 w 52"/>
                    <a:gd name="T13" fmla="*/ 16 h 32"/>
                    <a:gd name="T14" fmla="*/ 2 w 52"/>
                    <a:gd name="T15" fmla="*/ 17 h 32"/>
                    <a:gd name="T16" fmla="*/ 0 w 52"/>
                    <a:gd name="T17" fmla="*/ 16 h 32"/>
                    <a:gd name="T18" fmla="*/ 1 w 52"/>
                    <a:gd name="T19" fmla="*/ 15 h 32"/>
                    <a:gd name="T20" fmla="*/ 3 w 52"/>
                    <a:gd name="T21" fmla="*/ 13 h 32"/>
                    <a:gd name="T22" fmla="*/ 7 w 52"/>
                    <a:gd name="T23" fmla="*/ 11 h 32"/>
                    <a:gd name="T24" fmla="*/ 12 w 52"/>
                    <a:gd name="T25" fmla="*/ 8 h 32"/>
                    <a:gd name="T26" fmla="*/ 17 w 52"/>
                    <a:gd name="T27" fmla="*/ 5 h 32"/>
                    <a:gd name="T28" fmla="*/ 21 w 52"/>
                    <a:gd name="T29" fmla="*/ 3 h 32"/>
                    <a:gd name="T30" fmla="*/ 24 w 52"/>
                    <a:gd name="T31" fmla="*/ 1 h 32"/>
                    <a:gd name="T32" fmla="*/ 26 w 52"/>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2">
                      <a:moveTo>
                        <a:pt x="52" y="0"/>
                      </a:moveTo>
                      <a:lnTo>
                        <a:pt x="48" y="5"/>
                      </a:lnTo>
                      <a:lnTo>
                        <a:pt x="41" y="10"/>
                      </a:lnTo>
                      <a:lnTo>
                        <a:pt x="33" y="16"/>
                      </a:lnTo>
                      <a:lnTo>
                        <a:pt x="25" y="22"/>
                      </a:lnTo>
                      <a:lnTo>
                        <a:pt x="16" y="28"/>
                      </a:lnTo>
                      <a:lnTo>
                        <a:pt x="9" y="31"/>
                      </a:lnTo>
                      <a:lnTo>
                        <a:pt x="3" y="32"/>
                      </a:lnTo>
                      <a:lnTo>
                        <a:pt x="0" y="31"/>
                      </a:lnTo>
                      <a:lnTo>
                        <a:pt x="1" y="28"/>
                      </a:lnTo>
                      <a:lnTo>
                        <a:pt x="6" y="24"/>
                      </a:lnTo>
                      <a:lnTo>
                        <a:pt x="14" y="20"/>
                      </a:lnTo>
                      <a:lnTo>
                        <a:pt x="23" y="15"/>
                      </a:lnTo>
                      <a:lnTo>
                        <a:pt x="33" y="10"/>
                      </a:lnTo>
                      <a:lnTo>
                        <a:pt x="41" y="6"/>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39" name="Freeform 271">
                  <a:extLst>
                    <a:ext uri="{FF2B5EF4-FFF2-40B4-BE49-F238E27FC236}">
                      <a16:creationId xmlns:a16="http://schemas.microsoft.com/office/drawing/2014/main" id="{E7991D96-668C-4E92-BD96-DE7EED49DFD9}"/>
                    </a:ext>
                  </a:extLst>
                </p:cNvPr>
                <p:cNvSpPr>
                  <a:spLocks/>
                </p:cNvSpPr>
                <p:nvPr/>
              </p:nvSpPr>
              <p:spPr bwMode="auto">
                <a:xfrm>
                  <a:off x="2" y="17"/>
                  <a:ext cx="254" cy="251"/>
                </a:xfrm>
                <a:custGeom>
                  <a:avLst/>
                  <a:gdLst>
                    <a:gd name="T0" fmla="*/ 101 w 508"/>
                    <a:gd name="T1" fmla="*/ 58 h 501"/>
                    <a:gd name="T2" fmla="*/ 70 w 508"/>
                    <a:gd name="T3" fmla="*/ 37 h 501"/>
                    <a:gd name="T4" fmla="*/ 30 w 508"/>
                    <a:gd name="T5" fmla="*/ 28 h 501"/>
                    <a:gd name="T6" fmla="*/ 15 w 508"/>
                    <a:gd name="T7" fmla="*/ 24 h 501"/>
                    <a:gd name="T8" fmla="*/ 25 w 508"/>
                    <a:gd name="T9" fmla="*/ 58 h 501"/>
                    <a:gd name="T10" fmla="*/ 41 w 508"/>
                    <a:gd name="T11" fmla="*/ 88 h 501"/>
                    <a:gd name="T12" fmla="*/ 71 w 508"/>
                    <a:gd name="T13" fmla="*/ 106 h 501"/>
                    <a:gd name="T14" fmla="*/ 95 w 508"/>
                    <a:gd name="T15" fmla="*/ 119 h 501"/>
                    <a:gd name="T16" fmla="*/ 85 w 508"/>
                    <a:gd name="T17" fmla="*/ 124 h 501"/>
                    <a:gd name="T18" fmla="*/ 65 w 508"/>
                    <a:gd name="T19" fmla="*/ 120 h 501"/>
                    <a:gd name="T20" fmla="*/ 39 w 508"/>
                    <a:gd name="T21" fmla="*/ 132 h 501"/>
                    <a:gd name="T22" fmla="*/ 22 w 508"/>
                    <a:gd name="T23" fmla="*/ 155 h 501"/>
                    <a:gd name="T24" fmla="*/ 5 w 508"/>
                    <a:gd name="T25" fmla="*/ 167 h 501"/>
                    <a:gd name="T26" fmla="*/ 7 w 508"/>
                    <a:gd name="T27" fmla="*/ 175 h 501"/>
                    <a:gd name="T28" fmla="*/ 22 w 508"/>
                    <a:gd name="T29" fmla="*/ 182 h 501"/>
                    <a:gd name="T30" fmla="*/ 53 w 508"/>
                    <a:gd name="T31" fmla="*/ 186 h 501"/>
                    <a:gd name="T32" fmla="*/ 88 w 508"/>
                    <a:gd name="T33" fmla="*/ 164 h 501"/>
                    <a:gd name="T34" fmla="*/ 96 w 508"/>
                    <a:gd name="T35" fmla="*/ 147 h 501"/>
                    <a:gd name="T36" fmla="*/ 106 w 508"/>
                    <a:gd name="T37" fmla="*/ 131 h 501"/>
                    <a:gd name="T38" fmla="*/ 113 w 508"/>
                    <a:gd name="T39" fmla="*/ 138 h 501"/>
                    <a:gd name="T40" fmla="*/ 102 w 508"/>
                    <a:gd name="T41" fmla="*/ 160 h 501"/>
                    <a:gd name="T42" fmla="*/ 84 w 508"/>
                    <a:gd name="T43" fmla="*/ 174 h 501"/>
                    <a:gd name="T44" fmla="*/ 72 w 508"/>
                    <a:gd name="T45" fmla="*/ 201 h 501"/>
                    <a:gd name="T46" fmla="*/ 74 w 508"/>
                    <a:gd name="T47" fmla="*/ 223 h 501"/>
                    <a:gd name="T48" fmla="*/ 71 w 508"/>
                    <a:gd name="T49" fmla="*/ 247 h 501"/>
                    <a:gd name="T50" fmla="*/ 94 w 508"/>
                    <a:gd name="T51" fmla="*/ 247 h 501"/>
                    <a:gd name="T52" fmla="*/ 138 w 508"/>
                    <a:gd name="T53" fmla="*/ 193 h 501"/>
                    <a:gd name="T54" fmla="*/ 125 w 508"/>
                    <a:gd name="T55" fmla="*/ 150 h 501"/>
                    <a:gd name="T56" fmla="*/ 133 w 508"/>
                    <a:gd name="T57" fmla="*/ 142 h 501"/>
                    <a:gd name="T58" fmla="*/ 143 w 508"/>
                    <a:gd name="T59" fmla="*/ 175 h 501"/>
                    <a:gd name="T60" fmla="*/ 156 w 508"/>
                    <a:gd name="T61" fmla="*/ 201 h 501"/>
                    <a:gd name="T62" fmla="*/ 192 w 508"/>
                    <a:gd name="T63" fmla="*/ 217 h 501"/>
                    <a:gd name="T64" fmla="*/ 216 w 508"/>
                    <a:gd name="T65" fmla="*/ 236 h 501"/>
                    <a:gd name="T66" fmla="*/ 216 w 508"/>
                    <a:gd name="T67" fmla="*/ 180 h 501"/>
                    <a:gd name="T68" fmla="*/ 181 w 508"/>
                    <a:gd name="T69" fmla="*/ 153 h 501"/>
                    <a:gd name="T70" fmla="*/ 165 w 508"/>
                    <a:gd name="T71" fmla="*/ 149 h 501"/>
                    <a:gd name="T72" fmla="*/ 168 w 508"/>
                    <a:gd name="T73" fmla="*/ 140 h 501"/>
                    <a:gd name="T74" fmla="*/ 209 w 508"/>
                    <a:gd name="T75" fmla="*/ 152 h 501"/>
                    <a:gd name="T76" fmla="*/ 237 w 508"/>
                    <a:gd name="T77" fmla="*/ 145 h 501"/>
                    <a:gd name="T78" fmla="*/ 252 w 508"/>
                    <a:gd name="T79" fmla="*/ 140 h 501"/>
                    <a:gd name="T80" fmla="*/ 236 w 508"/>
                    <a:gd name="T81" fmla="*/ 129 h 501"/>
                    <a:gd name="T82" fmla="*/ 219 w 508"/>
                    <a:gd name="T83" fmla="*/ 107 h 501"/>
                    <a:gd name="T84" fmla="*/ 184 w 508"/>
                    <a:gd name="T85" fmla="*/ 93 h 501"/>
                    <a:gd name="T86" fmla="*/ 162 w 508"/>
                    <a:gd name="T87" fmla="*/ 103 h 501"/>
                    <a:gd name="T88" fmla="*/ 152 w 508"/>
                    <a:gd name="T89" fmla="*/ 107 h 501"/>
                    <a:gd name="T90" fmla="*/ 154 w 508"/>
                    <a:gd name="T91" fmla="*/ 96 h 501"/>
                    <a:gd name="T92" fmla="*/ 164 w 508"/>
                    <a:gd name="T93" fmla="*/ 93 h 501"/>
                    <a:gd name="T94" fmla="*/ 183 w 508"/>
                    <a:gd name="T95" fmla="*/ 73 h 501"/>
                    <a:gd name="T96" fmla="*/ 186 w 508"/>
                    <a:gd name="T97" fmla="*/ 35 h 501"/>
                    <a:gd name="T98" fmla="*/ 177 w 508"/>
                    <a:gd name="T99" fmla="*/ 5 h 501"/>
                    <a:gd name="T100" fmla="*/ 156 w 508"/>
                    <a:gd name="T101" fmla="*/ 24 h 501"/>
                    <a:gd name="T102" fmla="*/ 128 w 508"/>
                    <a:gd name="T103" fmla="*/ 43 h 501"/>
                    <a:gd name="T104" fmla="*/ 120 w 508"/>
                    <a:gd name="T105" fmla="*/ 91 h 5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08" h="501">
                      <a:moveTo>
                        <a:pt x="222" y="183"/>
                      </a:moveTo>
                      <a:lnTo>
                        <a:pt x="220" y="166"/>
                      </a:lnTo>
                      <a:lnTo>
                        <a:pt x="216" y="148"/>
                      </a:lnTo>
                      <a:lnTo>
                        <a:pt x="210" y="132"/>
                      </a:lnTo>
                      <a:lnTo>
                        <a:pt x="201" y="116"/>
                      </a:lnTo>
                      <a:lnTo>
                        <a:pt x="190" y="102"/>
                      </a:lnTo>
                      <a:lnTo>
                        <a:pt x="179" y="91"/>
                      </a:lnTo>
                      <a:lnTo>
                        <a:pt x="166" y="81"/>
                      </a:lnTo>
                      <a:lnTo>
                        <a:pt x="154" y="77"/>
                      </a:lnTo>
                      <a:lnTo>
                        <a:pt x="140" y="73"/>
                      </a:lnTo>
                      <a:lnTo>
                        <a:pt x="124" y="70"/>
                      </a:lnTo>
                      <a:lnTo>
                        <a:pt x="106" y="66"/>
                      </a:lnTo>
                      <a:lnTo>
                        <a:pt x="89" y="63"/>
                      </a:lnTo>
                      <a:lnTo>
                        <a:pt x="73" y="60"/>
                      </a:lnTo>
                      <a:lnTo>
                        <a:pt x="59" y="56"/>
                      </a:lnTo>
                      <a:lnTo>
                        <a:pt x="48" y="53"/>
                      </a:lnTo>
                      <a:lnTo>
                        <a:pt x="41" y="49"/>
                      </a:lnTo>
                      <a:lnTo>
                        <a:pt x="34" y="45"/>
                      </a:lnTo>
                      <a:lnTo>
                        <a:pt x="29" y="43"/>
                      </a:lnTo>
                      <a:lnTo>
                        <a:pt x="29" y="47"/>
                      </a:lnTo>
                      <a:lnTo>
                        <a:pt x="34" y="53"/>
                      </a:lnTo>
                      <a:lnTo>
                        <a:pt x="41" y="63"/>
                      </a:lnTo>
                      <a:lnTo>
                        <a:pt x="44" y="78"/>
                      </a:lnTo>
                      <a:lnTo>
                        <a:pt x="48" y="96"/>
                      </a:lnTo>
                      <a:lnTo>
                        <a:pt x="50" y="115"/>
                      </a:lnTo>
                      <a:lnTo>
                        <a:pt x="52" y="125"/>
                      </a:lnTo>
                      <a:lnTo>
                        <a:pt x="57" y="137"/>
                      </a:lnTo>
                      <a:lnTo>
                        <a:pt x="64" y="149"/>
                      </a:lnTo>
                      <a:lnTo>
                        <a:pt x="72" y="162"/>
                      </a:lnTo>
                      <a:lnTo>
                        <a:pt x="81" y="175"/>
                      </a:lnTo>
                      <a:lnTo>
                        <a:pt x="93" y="186"/>
                      </a:lnTo>
                      <a:lnTo>
                        <a:pt x="104" y="196"/>
                      </a:lnTo>
                      <a:lnTo>
                        <a:pt x="118" y="202"/>
                      </a:lnTo>
                      <a:lnTo>
                        <a:pt x="131" y="207"/>
                      </a:lnTo>
                      <a:lnTo>
                        <a:pt x="142" y="212"/>
                      </a:lnTo>
                      <a:lnTo>
                        <a:pt x="154" y="215"/>
                      </a:lnTo>
                      <a:lnTo>
                        <a:pt x="164" y="220"/>
                      </a:lnTo>
                      <a:lnTo>
                        <a:pt x="173" y="224"/>
                      </a:lnTo>
                      <a:lnTo>
                        <a:pt x="181" y="230"/>
                      </a:lnTo>
                      <a:lnTo>
                        <a:pt x="189" y="238"/>
                      </a:lnTo>
                      <a:lnTo>
                        <a:pt x="196" y="249"/>
                      </a:lnTo>
                      <a:lnTo>
                        <a:pt x="189" y="251"/>
                      </a:lnTo>
                      <a:lnTo>
                        <a:pt x="181" y="251"/>
                      </a:lnTo>
                      <a:lnTo>
                        <a:pt x="176" y="250"/>
                      </a:lnTo>
                      <a:lnTo>
                        <a:pt x="169" y="247"/>
                      </a:lnTo>
                      <a:lnTo>
                        <a:pt x="162" y="246"/>
                      </a:lnTo>
                      <a:lnTo>
                        <a:pt x="156" y="244"/>
                      </a:lnTo>
                      <a:lnTo>
                        <a:pt x="148" y="242"/>
                      </a:lnTo>
                      <a:lnTo>
                        <a:pt x="141" y="241"/>
                      </a:lnTo>
                      <a:lnTo>
                        <a:pt x="129" y="239"/>
                      </a:lnTo>
                      <a:lnTo>
                        <a:pt x="119" y="242"/>
                      </a:lnTo>
                      <a:lnTo>
                        <a:pt x="108" y="245"/>
                      </a:lnTo>
                      <a:lnTo>
                        <a:pt x="97" y="250"/>
                      </a:lnTo>
                      <a:lnTo>
                        <a:pt x="87" y="256"/>
                      </a:lnTo>
                      <a:lnTo>
                        <a:pt x="78" y="264"/>
                      </a:lnTo>
                      <a:lnTo>
                        <a:pt x="71" y="273"/>
                      </a:lnTo>
                      <a:lnTo>
                        <a:pt x="64" y="282"/>
                      </a:lnTo>
                      <a:lnTo>
                        <a:pt x="58" y="291"/>
                      </a:lnTo>
                      <a:lnTo>
                        <a:pt x="51" y="300"/>
                      </a:lnTo>
                      <a:lnTo>
                        <a:pt x="43" y="309"/>
                      </a:lnTo>
                      <a:lnTo>
                        <a:pt x="35" y="315"/>
                      </a:lnTo>
                      <a:lnTo>
                        <a:pt x="28" y="321"/>
                      </a:lnTo>
                      <a:lnTo>
                        <a:pt x="20" y="326"/>
                      </a:lnTo>
                      <a:lnTo>
                        <a:pt x="14" y="330"/>
                      </a:lnTo>
                      <a:lnTo>
                        <a:pt x="9" y="333"/>
                      </a:lnTo>
                      <a:lnTo>
                        <a:pt x="3" y="336"/>
                      </a:lnTo>
                      <a:lnTo>
                        <a:pt x="0" y="340"/>
                      </a:lnTo>
                      <a:lnTo>
                        <a:pt x="4" y="342"/>
                      </a:lnTo>
                      <a:lnTo>
                        <a:pt x="11" y="348"/>
                      </a:lnTo>
                      <a:lnTo>
                        <a:pt x="13" y="349"/>
                      </a:lnTo>
                      <a:lnTo>
                        <a:pt x="18" y="351"/>
                      </a:lnTo>
                      <a:lnTo>
                        <a:pt x="22" y="354"/>
                      </a:lnTo>
                      <a:lnTo>
                        <a:pt x="29" y="357"/>
                      </a:lnTo>
                      <a:lnTo>
                        <a:pt x="35" y="359"/>
                      </a:lnTo>
                      <a:lnTo>
                        <a:pt x="43" y="363"/>
                      </a:lnTo>
                      <a:lnTo>
                        <a:pt x="51" y="365"/>
                      </a:lnTo>
                      <a:lnTo>
                        <a:pt x="60" y="367"/>
                      </a:lnTo>
                      <a:lnTo>
                        <a:pt x="74" y="370"/>
                      </a:lnTo>
                      <a:lnTo>
                        <a:pt x="89" y="371"/>
                      </a:lnTo>
                      <a:lnTo>
                        <a:pt x="105" y="371"/>
                      </a:lnTo>
                      <a:lnTo>
                        <a:pt x="120" y="369"/>
                      </a:lnTo>
                      <a:lnTo>
                        <a:pt x="135" y="363"/>
                      </a:lnTo>
                      <a:lnTo>
                        <a:pt x="150" y="355"/>
                      </a:lnTo>
                      <a:lnTo>
                        <a:pt x="164" y="343"/>
                      </a:lnTo>
                      <a:lnTo>
                        <a:pt x="176" y="328"/>
                      </a:lnTo>
                      <a:lnTo>
                        <a:pt x="179" y="322"/>
                      </a:lnTo>
                      <a:lnTo>
                        <a:pt x="182" y="315"/>
                      </a:lnTo>
                      <a:lnTo>
                        <a:pt x="185" y="310"/>
                      </a:lnTo>
                      <a:lnTo>
                        <a:pt x="188" y="303"/>
                      </a:lnTo>
                      <a:lnTo>
                        <a:pt x="192" y="294"/>
                      </a:lnTo>
                      <a:lnTo>
                        <a:pt x="195" y="284"/>
                      </a:lnTo>
                      <a:lnTo>
                        <a:pt x="199" y="277"/>
                      </a:lnTo>
                      <a:lnTo>
                        <a:pt x="203" y="272"/>
                      </a:lnTo>
                      <a:lnTo>
                        <a:pt x="208" y="266"/>
                      </a:lnTo>
                      <a:lnTo>
                        <a:pt x="212" y="262"/>
                      </a:lnTo>
                      <a:lnTo>
                        <a:pt x="218" y="260"/>
                      </a:lnTo>
                      <a:lnTo>
                        <a:pt x="224" y="259"/>
                      </a:lnTo>
                      <a:lnTo>
                        <a:pt x="224" y="266"/>
                      </a:lnTo>
                      <a:lnTo>
                        <a:pt x="224" y="272"/>
                      </a:lnTo>
                      <a:lnTo>
                        <a:pt x="226" y="276"/>
                      </a:lnTo>
                      <a:lnTo>
                        <a:pt x="228" y="281"/>
                      </a:lnTo>
                      <a:lnTo>
                        <a:pt x="227" y="294"/>
                      </a:lnTo>
                      <a:lnTo>
                        <a:pt x="224" y="304"/>
                      </a:lnTo>
                      <a:lnTo>
                        <a:pt x="216" y="313"/>
                      </a:lnTo>
                      <a:lnTo>
                        <a:pt x="204" y="320"/>
                      </a:lnTo>
                      <a:lnTo>
                        <a:pt x="196" y="324"/>
                      </a:lnTo>
                      <a:lnTo>
                        <a:pt x="189" y="327"/>
                      </a:lnTo>
                      <a:lnTo>
                        <a:pt x="182" y="333"/>
                      </a:lnTo>
                      <a:lnTo>
                        <a:pt x="176" y="339"/>
                      </a:lnTo>
                      <a:lnTo>
                        <a:pt x="167" y="347"/>
                      </a:lnTo>
                      <a:lnTo>
                        <a:pt x="161" y="356"/>
                      </a:lnTo>
                      <a:lnTo>
                        <a:pt x="155" y="366"/>
                      </a:lnTo>
                      <a:lnTo>
                        <a:pt x="150" y="378"/>
                      </a:lnTo>
                      <a:lnTo>
                        <a:pt x="147" y="388"/>
                      </a:lnTo>
                      <a:lnTo>
                        <a:pt x="144" y="401"/>
                      </a:lnTo>
                      <a:lnTo>
                        <a:pt x="143" y="412"/>
                      </a:lnTo>
                      <a:lnTo>
                        <a:pt x="144" y="424"/>
                      </a:lnTo>
                      <a:lnTo>
                        <a:pt x="146" y="432"/>
                      </a:lnTo>
                      <a:lnTo>
                        <a:pt x="147" y="439"/>
                      </a:lnTo>
                      <a:lnTo>
                        <a:pt x="148" y="446"/>
                      </a:lnTo>
                      <a:lnTo>
                        <a:pt x="148" y="452"/>
                      </a:lnTo>
                      <a:lnTo>
                        <a:pt x="149" y="467"/>
                      </a:lnTo>
                      <a:lnTo>
                        <a:pt x="148" y="478"/>
                      </a:lnTo>
                      <a:lnTo>
                        <a:pt x="146" y="487"/>
                      </a:lnTo>
                      <a:lnTo>
                        <a:pt x="142" y="493"/>
                      </a:lnTo>
                      <a:lnTo>
                        <a:pt x="139" y="499"/>
                      </a:lnTo>
                      <a:lnTo>
                        <a:pt x="141" y="501"/>
                      </a:lnTo>
                      <a:lnTo>
                        <a:pt x="147" y="501"/>
                      </a:lnTo>
                      <a:lnTo>
                        <a:pt x="154" y="500"/>
                      </a:lnTo>
                      <a:lnTo>
                        <a:pt x="187" y="494"/>
                      </a:lnTo>
                      <a:lnTo>
                        <a:pt x="217" y="482"/>
                      </a:lnTo>
                      <a:lnTo>
                        <a:pt x="240" y="463"/>
                      </a:lnTo>
                      <a:lnTo>
                        <a:pt x="258" y="440"/>
                      </a:lnTo>
                      <a:lnTo>
                        <a:pt x="270" y="413"/>
                      </a:lnTo>
                      <a:lnTo>
                        <a:pt x="275" y="386"/>
                      </a:lnTo>
                      <a:lnTo>
                        <a:pt x="273" y="358"/>
                      </a:lnTo>
                      <a:lnTo>
                        <a:pt x="265" y="330"/>
                      </a:lnTo>
                      <a:lnTo>
                        <a:pt x="260" y="318"/>
                      </a:lnTo>
                      <a:lnTo>
                        <a:pt x="254" y="307"/>
                      </a:lnTo>
                      <a:lnTo>
                        <a:pt x="250" y="300"/>
                      </a:lnTo>
                      <a:lnTo>
                        <a:pt x="248" y="292"/>
                      </a:lnTo>
                      <a:lnTo>
                        <a:pt x="253" y="291"/>
                      </a:lnTo>
                      <a:lnTo>
                        <a:pt x="258" y="289"/>
                      </a:lnTo>
                      <a:lnTo>
                        <a:pt x="263" y="287"/>
                      </a:lnTo>
                      <a:lnTo>
                        <a:pt x="265" y="284"/>
                      </a:lnTo>
                      <a:lnTo>
                        <a:pt x="273" y="292"/>
                      </a:lnTo>
                      <a:lnTo>
                        <a:pt x="278" y="306"/>
                      </a:lnTo>
                      <a:lnTo>
                        <a:pt x="281" y="321"/>
                      </a:lnTo>
                      <a:lnTo>
                        <a:pt x="284" y="337"/>
                      </a:lnTo>
                      <a:lnTo>
                        <a:pt x="285" y="349"/>
                      </a:lnTo>
                      <a:lnTo>
                        <a:pt x="287" y="360"/>
                      </a:lnTo>
                      <a:lnTo>
                        <a:pt x="291" y="371"/>
                      </a:lnTo>
                      <a:lnTo>
                        <a:pt x="295" y="381"/>
                      </a:lnTo>
                      <a:lnTo>
                        <a:pt x="302" y="392"/>
                      </a:lnTo>
                      <a:lnTo>
                        <a:pt x="311" y="401"/>
                      </a:lnTo>
                      <a:lnTo>
                        <a:pt x="323" y="409"/>
                      </a:lnTo>
                      <a:lnTo>
                        <a:pt x="337" y="416"/>
                      </a:lnTo>
                      <a:lnTo>
                        <a:pt x="353" y="422"/>
                      </a:lnTo>
                      <a:lnTo>
                        <a:pt x="368" y="427"/>
                      </a:lnTo>
                      <a:lnTo>
                        <a:pt x="383" y="433"/>
                      </a:lnTo>
                      <a:lnTo>
                        <a:pt x="395" y="439"/>
                      </a:lnTo>
                      <a:lnTo>
                        <a:pt x="407" y="446"/>
                      </a:lnTo>
                      <a:lnTo>
                        <a:pt x="417" y="453"/>
                      </a:lnTo>
                      <a:lnTo>
                        <a:pt x="425" y="462"/>
                      </a:lnTo>
                      <a:lnTo>
                        <a:pt x="432" y="472"/>
                      </a:lnTo>
                      <a:lnTo>
                        <a:pt x="436" y="456"/>
                      </a:lnTo>
                      <a:lnTo>
                        <a:pt x="438" y="435"/>
                      </a:lnTo>
                      <a:lnTo>
                        <a:pt x="439" y="411"/>
                      </a:lnTo>
                      <a:lnTo>
                        <a:pt x="437" y="385"/>
                      </a:lnTo>
                      <a:lnTo>
                        <a:pt x="431" y="359"/>
                      </a:lnTo>
                      <a:lnTo>
                        <a:pt x="420" y="337"/>
                      </a:lnTo>
                      <a:lnTo>
                        <a:pt x="402" y="320"/>
                      </a:lnTo>
                      <a:lnTo>
                        <a:pt x="378" y="309"/>
                      </a:lnTo>
                      <a:lnTo>
                        <a:pt x="370" y="306"/>
                      </a:lnTo>
                      <a:lnTo>
                        <a:pt x="362" y="305"/>
                      </a:lnTo>
                      <a:lnTo>
                        <a:pt x="354" y="303"/>
                      </a:lnTo>
                      <a:lnTo>
                        <a:pt x="347" y="302"/>
                      </a:lnTo>
                      <a:lnTo>
                        <a:pt x="340" y="299"/>
                      </a:lnTo>
                      <a:lnTo>
                        <a:pt x="334" y="298"/>
                      </a:lnTo>
                      <a:lnTo>
                        <a:pt x="330" y="297"/>
                      </a:lnTo>
                      <a:lnTo>
                        <a:pt x="326" y="296"/>
                      </a:lnTo>
                      <a:lnTo>
                        <a:pt x="329" y="292"/>
                      </a:lnTo>
                      <a:lnTo>
                        <a:pt x="332" y="288"/>
                      </a:lnTo>
                      <a:lnTo>
                        <a:pt x="334" y="283"/>
                      </a:lnTo>
                      <a:lnTo>
                        <a:pt x="336" y="280"/>
                      </a:lnTo>
                      <a:lnTo>
                        <a:pt x="353" y="288"/>
                      </a:lnTo>
                      <a:lnTo>
                        <a:pt x="370" y="295"/>
                      </a:lnTo>
                      <a:lnTo>
                        <a:pt x="386" y="299"/>
                      </a:lnTo>
                      <a:lnTo>
                        <a:pt x="402" y="302"/>
                      </a:lnTo>
                      <a:lnTo>
                        <a:pt x="417" y="303"/>
                      </a:lnTo>
                      <a:lnTo>
                        <a:pt x="431" y="303"/>
                      </a:lnTo>
                      <a:lnTo>
                        <a:pt x="444" y="300"/>
                      </a:lnTo>
                      <a:lnTo>
                        <a:pt x="455" y="297"/>
                      </a:lnTo>
                      <a:lnTo>
                        <a:pt x="466" y="292"/>
                      </a:lnTo>
                      <a:lnTo>
                        <a:pt x="474" y="289"/>
                      </a:lnTo>
                      <a:lnTo>
                        <a:pt x="482" y="286"/>
                      </a:lnTo>
                      <a:lnTo>
                        <a:pt x="489" y="283"/>
                      </a:lnTo>
                      <a:lnTo>
                        <a:pt x="495" y="281"/>
                      </a:lnTo>
                      <a:lnTo>
                        <a:pt x="499" y="280"/>
                      </a:lnTo>
                      <a:lnTo>
                        <a:pt x="504" y="280"/>
                      </a:lnTo>
                      <a:lnTo>
                        <a:pt x="508" y="280"/>
                      </a:lnTo>
                      <a:lnTo>
                        <a:pt x="498" y="275"/>
                      </a:lnTo>
                      <a:lnTo>
                        <a:pt x="489" y="271"/>
                      </a:lnTo>
                      <a:lnTo>
                        <a:pt x="480" y="264"/>
                      </a:lnTo>
                      <a:lnTo>
                        <a:pt x="471" y="257"/>
                      </a:lnTo>
                      <a:lnTo>
                        <a:pt x="465" y="250"/>
                      </a:lnTo>
                      <a:lnTo>
                        <a:pt x="458" y="242"/>
                      </a:lnTo>
                      <a:lnTo>
                        <a:pt x="451" y="232"/>
                      </a:lnTo>
                      <a:lnTo>
                        <a:pt x="445" y="223"/>
                      </a:lnTo>
                      <a:lnTo>
                        <a:pt x="437" y="214"/>
                      </a:lnTo>
                      <a:lnTo>
                        <a:pt x="427" y="205"/>
                      </a:lnTo>
                      <a:lnTo>
                        <a:pt x="413" y="197"/>
                      </a:lnTo>
                      <a:lnTo>
                        <a:pt x="399" y="191"/>
                      </a:lnTo>
                      <a:lnTo>
                        <a:pt x="383" y="188"/>
                      </a:lnTo>
                      <a:lnTo>
                        <a:pt x="368" y="186"/>
                      </a:lnTo>
                      <a:lnTo>
                        <a:pt x="354" y="189"/>
                      </a:lnTo>
                      <a:lnTo>
                        <a:pt x="342" y="193"/>
                      </a:lnTo>
                      <a:lnTo>
                        <a:pt x="336" y="198"/>
                      </a:lnTo>
                      <a:lnTo>
                        <a:pt x="329" y="202"/>
                      </a:lnTo>
                      <a:lnTo>
                        <a:pt x="323" y="205"/>
                      </a:lnTo>
                      <a:lnTo>
                        <a:pt x="318" y="208"/>
                      </a:lnTo>
                      <a:lnTo>
                        <a:pt x="314" y="209"/>
                      </a:lnTo>
                      <a:lnTo>
                        <a:pt x="310" y="212"/>
                      </a:lnTo>
                      <a:lnTo>
                        <a:pt x="307" y="212"/>
                      </a:lnTo>
                      <a:lnTo>
                        <a:pt x="304" y="213"/>
                      </a:lnTo>
                      <a:lnTo>
                        <a:pt x="306" y="209"/>
                      </a:lnTo>
                      <a:lnTo>
                        <a:pt x="306" y="204"/>
                      </a:lnTo>
                      <a:lnTo>
                        <a:pt x="304" y="198"/>
                      </a:lnTo>
                      <a:lnTo>
                        <a:pt x="302" y="194"/>
                      </a:lnTo>
                      <a:lnTo>
                        <a:pt x="307" y="192"/>
                      </a:lnTo>
                      <a:lnTo>
                        <a:pt x="310" y="190"/>
                      </a:lnTo>
                      <a:lnTo>
                        <a:pt x="315" y="189"/>
                      </a:lnTo>
                      <a:lnTo>
                        <a:pt x="319" y="188"/>
                      </a:lnTo>
                      <a:lnTo>
                        <a:pt x="323" y="188"/>
                      </a:lnTo>
                      <a:lnTo>
                        <a:pt x="328" y="186"/>
                      </a:lnTo>
                      <a:lnTo>
                        <a:pt x="332" y="185"/>
                      </a:lnTo>
                      <a:lnTo>
                        <a:pt x="337" y="183"/>
                      </a:lnTo>
                      <a:lnTo>
                        <a:pt x="348" y="174"/>
                      </a:lnTo>
                      <a:lnTo>
                        <a:pt x="357" y="161"/>
                      </a:lnTo>
                      <a:lnTo>
                        <a:pt x="366" y="146"/>
                      </a:lnTo>
                      <a:lnTo>
                        <a:pt x="371" y="129"/>
                      </a:lnTo>
                      <a:lnTo>
                        <a:pt x="376" y="111"/>
                      </a:lnTo>
                      <a:lnTo>
                        <a:pt x="377" y="94"/>
                      </a:lnTo>
                      <a:lnTo>
                        <a:pt x="376" y="80"/>
                      </a:lnTo>
                      <a:lnTo>
                        <a:pt x="371" y="69"/>
                      </a:lnTo>
                      <a:lnTo>
                        <a:pt x="364" y="51"/>
                      </a:lnTo>
                      <a:lnTo>
                        <a:pt x="361" y="32"/>
                      </a:lnTo>
                      <a:lnTo>
                        <a:pt x="360" y="13"/>
                      </a:lnTo>
                      <a:lnTo>
                        <a:pt x="361" y="0"/>
                      </a:lnTo>
                      <a:lnTo>
                        <a:pt x="353" y="10"/>
                      </a:lnTo>
                      <a:lnTo>
                        <a:pt x="345" y="20"/>
                      </a:lnTo>
                      <a:lnTo>
                        <a:pt x="337" y="30"/>
                      </a:lnTo>
                      <a:lnTo>
                        <a:pt x="329" y="36"/>
                      </a:lnTo>
                      <a:lnTo>
                        <a:pt x="319" y="43"/>
                      </a:lnTo>
                      <a:lnTo>
                        <a:pt x="311" y="48"/>
                      </a:lnTo>
                      <a:lnTo>
                        <a:pt x="303" y="53"/>
                      </a:lnTo>
                      <a:lnTo>
                        <a:pt x="296" y="55"/>
                      </a:lnTo>
                      <a:lnTo>
                        <a:pt x="281" y="61"/>
                      </a:lnTo>
                      <a:lnTo>
                        <a:pt x="268" y="71"/>
                      </a:lnTo>
                      <a:lnTo>
                        <a:pt x="256" y="85"/>
                      </a:lnTo>
                      <a:lnTo>
                        <a:pt x="246" y="101"/>
                      </a:lnTo>
                      <a:lnTo>
                        <a:pt x="238" y="119"/>
                      </a:lnTo>
                      <a:lnTo>
                        <a:pt x="234" y="139"/>
                      </a:lnTo>
                      <a:lnTo>
                        <a:pt x="234" y="160"/>
                      </a:lnTo>
                      <a:lnTo>
                        <a:pt x="240" y="182"/>
                      </a:lnTo>
                      <a:lnTo>
                        <a:pt x="237" y="181"/>
                      </a:lnTo>
                      <a:lnTo>
                        <a:pt x="231" y="181"/>
                      </a:lnTo>
                      <a:lnTo>
                        <a:pt x="225" y="181"/>
                      </a:lnTo>
                      <a:lnTo>
                        <a:pt x="222" y="183"/>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0" name="Freeform 272">
                  <a:extLst>
                    <a:ext uri="{FF2B5EF4-FFF2-40B4-BE49-F238E27FC236}">
                      <a16:creationId xmlns:a16="http://schemas.microsoft.com/office/drawing/2014/main" id="{AF5E117D-F6A9-48AD-B893-F95545E0BC68}"/>
                    </a:ext>
                  </a:extLst>
                </p:cNvPr>
                <p:cNvSpPr>
                  <a:spLocks/>
                </p:cNvSpPr>
                <p:nvPr/>
              </p:nvSpPr>
              <p:spPr bwMode="auto">
                <a:xfrm>
                  <a:off x="73" y="0"/>
                  <a:ext cx="77" cy="109"/>
                </a:xfrm>
                <a:custGeom>
                  <a:avLst/>
                  <a:gdLst>
                    <a:gd name="T0" fmla="*/ 77 w 154"/>
                    <a:gd name="T1" fmla="*/ 45 h 218"/>
                    <a:gd name="T2" fmla="*/ 73 w 154"/>
                    <a:gd name="T3" fmla="*/ 47 h 218"/>
                    <a:gd name="T4" fmla="*/ 68 w 154"/>
                    <a:gd name="T5" fmla="*/ 50 h 218"/>
                    <a:gd name="T6" fmla="*/ 64 w 154"/>
                    <a:gd name="T7" fmla="*/ 53 h 218"/>
                    <a:gd name="T8" fmla="*/ 59 w 154"/>
                    <a:gd name="T9" fmla="*/ 57 h 218"/>
                    <a:gd name="T10" fmla="*/ 56 w 154"/>
                    <a:gd name="T11" fmla="*/ 62 h 218"/>
                    <a:gd name="T12" fmla="*/ 52 w 154"/>
                    <a:gd name="T13" fmla="*/ 68 h 218"/>
                    <a:gd name="T14" fmla="*/ 49 w 154"/>
                    <a:gd name="T15" fmla="*/ 73 h 218"/>
                    <a:gd name="T16" fmla="*/ 48 w 154"/>
                    <a:gd name="T17" fmla="*/ 80 h 218"/>
                    <a:gd name="T18" fmla="*/ 47 w 154"/>
                    <a:gd name="T19" fmla="*/ 82 h 218"/>
                    <a:gd name="T20" fmla="*/ 47 w 154"/>
                    <a:gd name="T21" fmla="*/ 84 h 218"/>
                    <a:gd name="T22" fmla="*/ 46 w 154"/>
                    <a:gd name="T23" fmla="*/ 86 h 218"/>
                    <a:gd name="T24" fmla="*/ 46 w 154"/>
                    <a:gd name="T25" fmla="*/ 88 h 218"/>
                    <a:gd name="T26" fmla="*/ 46 w 154"/>
                    <a:gd name="T27" fmla="*/ 93 h 218"/>
                    <a:gd name="T28" fmla="*/ 47 w 154"/>
                    <a:gd name="T29" fmla="*/ 98 h 218"/>
                    <a:gd name="T30" fmla="*/ 48 w 154"/>
                    <a:gd name="T31" fmla="*/ 103 h 218"/>
                    <a:gd name="T32" fmla="*/ 49 w 154"/>
                    <a:gd name="T33" fmla="*/ 109 h 218"/>
                    <a:gd name="T34" fmla="*/ 48 w 154"/>
                    <a:gd name="T35" fmla="*/ 108 h 218"/>
                    <a:gd name="T36" fmla="*/ 45 w 154"/>
                    <a:gd name="T37" fmla="*/ 108 h 218"/>
                    <a:gd name="T38" fmla="*/ 42 w 154"/>
                    <a:gd name="T39" fmla="*/ 108 h 218"/>
                    <a:gd name="T40" fmla="*/ 40 w 154"/>
                    <a:gd name="T41" fmla="*/ 109 h 218"/>
                    <a:gd name="T42" fmla="*/ 39 w 154"/>
                    <a:gd name="T43" fmla="*/ 101 h 218"/>
                    <a:gd name="T44" fmla="*/ 37 w 154"/>
                    <a:gd name="T45" fmla="*/ 92 h 218"/>
                    <a:gd name="T46" fmla="*/ 34 w 154"/>
                    <a:gd name="T47" fmla="*/ 84 h 218"/>
                    <a:gd name="T48" fmla="*/ 30 w 154"/>
                    <a:gd name="T49" fmla="*/ 76 h 218"/>
                    <a:gd name="T50" fmla="*/ 24 w 154"/>
                    <a:gd name="T51" fmla="*/ 69 h 218"/>
                    <a:gd name="T52" fmla="*/ 19 w 154"/>
                    <a:gd name="T53" fmla="*/ 63 h 218"/>
                    <a:gd name="T54" fmla="*/ 12 w 154"/>
                    <a:gd name="T55" fmla="*/ 58 h 218"/>
                    <a:gd name="T56" fmla="*/ 6 w 154"/>
                    <a:gd name="T57" fmla="*/ 56 h 218"/>
                    <a:gd name="T58" fmla="*/ 7 w 154"/>
                    <a:gd name="T59" fmla="*/ 51 h 218"/>
                    <a:gd name="T60" fmla="*/ 7 w 154"/>
                    <a:gd name="T61" fmla="*/ 46 h 218"/>
                    <a:gd name="T62" fmla="*/ 4 w 154"/>
                    <a:gd name="T63" fmla="*/ 42 h 218"/>
                    <a:gd name="T64" fmla="*/ 0 w 154"/>
                    <a:gd name="T65" fmla="*/ 39 h 218"/>
                    <a:gd name="T66" fmla="*/ 5 w 154"/>
                    <a:gd name="T67" fmla="*/ 31 h 218"/>
                    <a:gd name="T68" fmla="*/ 9 w 154"/>
                    <a:gd name="T69" fmla="*/ 21 h 218"/>
                    <a:gd name="T70" fmla="*/ 11 w 154"/>
                    <a:gd name="T71" fmla="*/ 9 h 218"/>
                    <a:gd name="T72" fmla="*/ 7 w 154"/>
                    <a:gd name="T73" fmla="*/ 0 h 218"/>
                    <a:gd name="T74" fmla="*/ 11 w 154"/>
                    <a:gd name="T75" fmla="*/ 3 h 218"/>
                    <a:gd name="T76" fmla="*/ 15 w 154"/>
                    <a:gd name="T77" fmla="*/ 7 h 218"/>
                    <a:gd name="T78" fmla="*/ 19 w 154"/>
                    <a:gd name="T79" fmla="*/ 10 h 218"/>
                    <a:gd name="T80" fmla="*/ 23 w 154"/>
                    <a:gd name="T81" fmla="*/ 13 h 218"/>
                    <a:gd name="T82" fmla="*/ 29 w 154"/>
                    <a:gd name="T83" fmla="*/ 15 h 218"/>
                    <a:gd name="T84" fmla="*/ 34 w 154"/>
                    <a:gd name="T85" fmla="*/ 17 h 218"/>
                    <a:gd name="T86" fmla="*/ 41 w 154"/>
                    <a:gd name="T87" fmla="*/ 18 h 218"/>
                    <a:gd name="T88" fmla="*/ 48 w 154"/>
                    <a:gd name="T89" fmla="*/ 17 h 218"/>
                    <a:gd name="T90" fmla="*/ 48 w 154"/>
                    <a:gd name="T91" fmla="*/ 22 h 218"/>
                    <a:gd name="T92" fmla="*/ 48 w 154"/>
                    <a:gd name="T93" fmla="*/ 28 h 218"/>
                    <a:gd name="T94" fmla="*/ 49 w 154"/>
                    <a:gd name="T95" fmla="*/ 34 h 218"/>
                    <a:gd name="T96" fmla="*/ 52 w 154"/>
                    <a:gd name="T97" fmla="*/ 39 h 218"/>
                    <a:gd name="T98" fmla="*/ 56 w 154"/>
                    <a:gd name="T99" fmla="*/ 43 h 218"/>
                    <a:gd name="T100" fmla="*/ 61 w 154"/>
                    <a:gd name="T101" fmla="*/ 46 h 218"/>
                    <a:gd name="T102" fmla="*/ 68 w 154"/>
                    <a:gd name="T103" fmla="*/ 47 h 218"/>
                    <a:gd name="T104" fmla="*/ 77 w 154"/>
                    <a:gd name="T105" fmla="*/ 45 h 21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4" h="218">
                      <a:moveTo>
                        <a:pt x="154" y="90"/>
                      </a:moveTo>
                      <a:lnTo>
                        <a:pt x="145" y="93"/>
                      </a:lnTo>
                      <a:lnTo>
                        <a:pt x="136" y="99"/>
                      </a:lnTo>
                      <a:lnTo>
                        <a:pt x="127" y="106"/>
                      </a:lnTo>
                      <a:lnTo>
                        <a:pt x="118" y="114"/>
                      </a:lnTo>
                      <a:lnTo>
                        <a:pt x="111" y="123"/>
                      </a:lnTo>
                      <a:lnTo>
                        <a:pt x="104" y="135"/>
                      </a:lnTo>
                      <a:lnTo>
                        <a:pt x="98" y="146"/>
                      </a:lnTo>
                      <a:lnTo>
                        <a:pt x="95" y="159"/>
                      </a:lnTo>
                      <a:lnTo>
                        <a:pt x="93" y="164"/>
                      </a:lnTo>
                      <a:lnTo>
                        <a:pt x="93" y="167"/>
                      </a:lnTo>
                      <a:lnTo>
                        <a:pt x="92" y="172"/>
                      </a:lnTo>
                      <a:lnTo>
                        <a:pt x="92" y="176"/>
                      </a:lnTo>
                      <a:lnTo>
                        <a:pt x="92" y="186"/>
                      </a:lnTo>
                      <a:lnTo>
                        <a:pt x="93" y="196"/>
                      </a:lnTo>
                      <a:lnTo>
                        <a:pt x="95" y="206"/>
                      </a:lnTo>
                      <a:lnTo>
                        <a:pt x="98" y="217"/>
                      </a:lnTo>
                      <a:lnTo>
                        <a:pt x="95" y="216"/>
                      </a:lnTo>
                      <a:lnTo>
                        <a:pt x="89" y="216"/>
                      </a:lnTo>
                      <a:lnTo>
                        <a:pt x="83" y="216"/>
                      </a:lnTo>
                      <a:lnTo>
                        <a:pt x="80" y="218"/>
                      </a:lnTo>
                      <a:lnTo>
                        <a:pt x="78" y="201"/>
                      </a:lnTo>
                      <a:lnTo>
                        <a:pt x="74" y="183"/>
                      </a:lnTo>
                      <a:lnTo>
                        <a:pt x="68" y="167"/>
                      </a:lnTo>
                      <a:lnTo>
                        <a:pt x="59" y="151"/>
                      </a:lnTo>
                      <a:lnTo>
                        <a:pt x="48" y="137"/>
                      </a:lnTo>
                      <a:lnTo>
                        <a:pt x="37" y="126"/>
                      </a:lnTo>
                      <a:lnTo>
                        <a:pt x="24" y="116"/>
                      </a:lnTo>
                      <a:lnTo>
                        <a:pt x="12" y="112"/>
                      </a:lnTo>
                      <a:lnTo>
                        <a:pt x="13" y="101"/>
                      </a:lnTo>
                      <a:lnTo>
                        <a:pt x="13" y="91"/>
                      </a:lnTo>
                      <a:lnTo>
                        <a:pt x="8" y="83"/>
                      </a:lnTo>
                      <a:lnTo>
                        <a:pt x="0" y="77"/>
                      </a:lnTo>
                      <a:lnTo>
                        <a:pt x="9" y="62"/>
                      </a:lnTo>
                      <a:lnTo>
                        <a:pt x="17" y="42"/>
                      </a:lnTo>
                      <a:lnTo>
                        <a:pt x="21" y="18"/>
                      </a:lnTo>
                      <a:lnTo>
                        <a:pt x="14" y="0"/>
                      </a:lnTo>
                      <a:lnTo>
                        <a:pt x="21" y="6"/>
                      </a:lnTo>
                      <a:lnTo>
                        <a:pt x="29" y="13"/>
                      </a:lnTo>
                      <a:lnTo>
                        <a:pt x="37" y="20"/>
                      </a:lnTo>
                      <a:lnTo>
                        <a:pt x="46" y="25"/>
                      </a:lnTo>
                      <a:lnTo>
                        <a:pt x="57" y="30"/>
                      </a:lnTo>
                      <a:lnTo>
                        <a:pt x="68" y="33"/>
                      </a:lnTo>
                      <a:lnTo>
                        <a:pt x="81" y="35"/>
                      </a:lnTo>
                      <a:lnTo>
                        <a:pt x="95" y="33"/>
                      </a:lnTo>
                      <a:lnTo>
                        <a:pt x="95" y="44"/>
                      </a:lnTo>
                      <a:lnTo>
                        <a:pt x="96" y="55"/>
                      </a:lnTo>
                      <a:lnTo>
                        <a:pt x="98" y="67"/>
                      </a:lnTo>
                      <a:lnTo>
                        <a:pt x="103" y="77"/>
                      </a:lnTo>
                      <a:lnTo>
                        <a:pt x="111" y="86"/>
                      </a:lnTo>
                      <a:lnTo>
                        <a:pt x="121" y="91"/>
                      </a:lnTo>
                      <a:lnTo>
                        <a:pt x="136" y="93"/>
                      </a:lnTo>
                      <a:lnTo>
                        <a:pt x="154" y="9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1" name="Freeform 273">
                  <a:extLst>
                    <a:ext uri="{FF2B5EF4-FFF2-40B4-BE49-F238E27FC236}">
                      <a16:creationId xmlns:a16="http://schemas.microsoft.com/office/drawing/2014/main" id="{C0902DCC-6E40-4261-8E39-29841775B676}"/>
                    </a:ext>
                  </a:extLst>
                </p:cNvPr>
                <p:cNvSpPr>
                  <a:spLocks/>
                </p:cNvSpPr>
                <p:nvPr/>
              </p:nvSpPr>
              <p:spPr bwMode="auto">
                <a:xfrm>
                  <a:off x="3" y="182"/>
                  <a:ext cx="87" cy="101"/>
                </a:xfrm>
                <a:custGeom>
                  <a:avLst/>
                  <a:gdLst>
                    <a:gd name="T0" fmla="*/ 31 w 174"/>
                    <a:gd name="T1" fmla="*/ 20 h 203"/>
                    <a:gd name="T2" fmla="*/ 36 w 174"/>
                    <a:gd name="T3" fmla="*/ 21 h 203"/>
                    <a:gd name="T4" fmla="*/ 42 w 174"/>
                    <a:gd name="T5" fmla="*/ 21 h 203"/>
                    <a:gd name="T6" fmla="*/ 47 w 174"/>
                    <a:gd name="T7" fmla="*/ 21 h 203"/>
                    <a:gd name="T8" fmla="*/ 53 w 174"/>
                    <a:gd name="T9" fmla="*/ 21 h 203"/>
                    <a:gd name="T10" fmla="*/ 58 w 174"/>
                    <a:gd name="T11" fmla="*/ 20 h 203"/>
                    <a:gd name="T12" fmla="*/ 65 w 174"/>
                    <a:gd name="T13" fmla="*/ 18 h 203"/>
                    <a:gd name="T14" fmla="*/ 72 w 174"/>
                    <a:gd name="T15" fmla="*/ 15 h 203"/>
                    <a:gd name="T16" fmla="*/ 78 w 174"/>
                    <a:gd name="T17" fmla="*/ 10 h 203"/>
                    <a:gd name="T18" fmla="*/ 84 w 174"/>
                    <a:gd name="T19" fmla="*/ 4 h 203"/>
                    <a:gd name="T20" fmla="*/ 87 w 174"/>
                    <a:gd name="T21" fmla="*/ 1 h 203"/>
                    <a:gd name="T22" fmla="*/ 87 w 174"/>
                    <a:gd name="T23" fmla="*/ 4 h 203"/>
                    <a:gd name="T24" fmla="*/ 82 w 174"/>
                    <a:gd name="T25" fmla="*/ 9 h 203"/>
                    <a:gd name="T26" fmla="*/ 76 w 174"/>
                    <a:gd name="T27" fmla="*/ 19 h 203"/>
                    <a:gd name="T28" fmla="*/ 72 w 174"/>
                    <a:gd name="T29" fmla="*/ 30 h 203"/>
                    <a:gd name="T30" fmla="*/ 70 w 174"/>
                    <a:gd name="T31" fmla="*/ 42 h 203"/>
                    <a:gd name="T32" fmla="*/ 72 w 174"/>
                    <a:gd name="T33" fmla="*/ 52 h 203"/>
                    <a:gd name="T34" fmla="*/ 73 w 174"/>
                    <a:gd name="T35" fmla="*/ 59 h 203"/>
                    <a:gd name="T36" fmla="*/ 70 w 174"/>
                    <a:gd name="T37" fmla="*/ 61 h 203"/>
                    <a:gd name="T38" fmla="*/ 63 w 174"/>
                    <a:gd name="T39" fmla="*/ 64 h 203"/>
                    <a:gd name="T40" fmla="*/ 57 w 174"/>
                    <a:gd name="T41" fmla="*/ 72 h 203"/>
                    <a:gd name="T42" fmla="*/ 54 w 174"/>
                    <a:gd name="T43" fmla="*/ 85 h 203"/>
                    <a:gd name="T44" fmla="*/ 50 w 174"/>
                    <a:gd name="T45" fmla="*/ 91 h 203"/>
                    <a:gd name="T46" fmla="*/ 40 w 174"/>
                    <a:gd name="T47" fmla="*/ 88 h 203"/>
                    <a:gd name="T48" fmla="*/ 28 w 174"/>
                    <a:gd name="T49" fmla="*/ 89 h 203"/>
                    <a:gd name="T50" fmla="*/ 18 w 174"/>
                    <a:gd name="T51" fmla="*/ 96 h 203"/>
                    <a:gd name="T52" fmla="*/ 15 w 174"/>
                    <a:gd name="T53" fmla="*/ 90 h 203"/>
                    <a:gd name="T54" fmla="*/ 8 w 174"/>
                    <a:gd name="T55" fmla="*/ 69 h 203"/>
                    <a:gd name="T56" fmla="*/ 5 w 174"/>
                    <a:gd name="T57" fmla="*/ 57 h 203"/>
                    <a:gd name="T58" fmla="*/ 9 w 174"/>
                    <a:gd name="T59" fmla="*/ 41 h 203"/>
                    <a:gd name="T60" fmla="*/ 11 w 174"/>
                    <a:gd name="T61" fmla="*/ 35 h 203"/>
                    <a:gd name="T62" fmla="*/ 17 w 174"/>
                    <a:gd name="T63" fmla="*/ 32 h 203"/>
                    <a:gd name="T64" fmla="*/ 23 w 174"/>
                    <a:gd name="T65" fmla="*/ 28 h 203"/>
                    <a:gd name="T66" fmla="*/ 28 w 174"/>
                    <a:gd name="T67" fmla="*/ 23 h 2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4" h="203">
                      <a:moveTo>
                        <a:pt x="57" y="39"/>
                      </a:moveTo>
                      <a:lnTo>
                        <a:pt x="62" y="41"/>
                      </a:lnTo>
                      <a:lnTo>
                        <a:pt x="68" y="42"/>
                      </a:lnTo>
                      <a:lnTo>
                        <a:pt x="72" y="43"/>
                      </a:lnTo>
                      <a:lnTo>
                        <a:pt x="78" y="43"/>
                      </a:lnTo>
                      <a:lnTo>
                        <a:pt x="83" y="43"/>
                      </a:lnTo>
                      <a:lnTo>
                        <a:pt x="88" y="43"/>
                      </a:lnTo>
                      <a:lnTo>
                        <a:pt x="94" y="43"/>
                      </a:lnTo>
                      <a:lnTo>
                        <a:pt x="100" y="43"/>
                      </a:lnTo>
                      <a:lnTo>
                        <a:pt x="106" y="43"/>
                      </a:lnTo>
                      <a:lnTo>
                        <a:pt x="111" y="42"/>
                      </a:lnTo>
                      <a:lnTo>
                        <a:pt x="116" y="41"/>
                      </a:lnTo>
                      <a:lnTo>
                        <a:pt x="122" y="39"/>
                      </a:lnTo>
                      <a:lnTo>
                        <a:pt x="129" y="37"/>
                      </a:lnTo>
                      <a:lnTo>
                        <a:pt x="136" y="34"/>
                      </a:lnTo>
                      <a:lnTo>
                        <a:pt x="143" y="30"/>
                      </a:lnTo>
                      <a:lnTo>
                        <a:pt x="149" y="26"/>
                      </a:lnTo>
                      <a:lnTo>
                        <a:pt x="155" y="21"/>
                      </a:lnTo>
                      <a:lnTo>
                        <a:pt x="161" y="15"/>
                      </a:lnTo>
                      <a:lnTo>
                        <a:pt x="167" y="8"/>
                      </a:lnTo>
                      <a:lnTo>
                        <a:pt x="173" y="0"/>
                      </a:lnTo>
                      <a:lnTo>
                        <a:pt x="174" y="2"/>
                      </a:lnTo>
                      <a:lnTo>
                        <a:pt x="174" y="5"/>
                      </a:lnTo>
                      <a:lnTo>
                        <a:pt x="174" y="8"/>
                      </a:lnTo>
                      <a:lnTo>
                        <a:pt x="173" y="11"/>
                      </a:lnTo>
                      <a:lnTo>
                        <a:pt x="164" y="19"/>
                      </a:lnTo>
                      <a:lnTo>
                        <a:pt x="158" y="28"/>
                      </a:lnTo>
                      <a:lnTo>
                        <a:pt x="152" y="38"/>
                      </a:lnTo>
                      <a:lnTo>
                        <a:pt x="147" y="50"/>
                      </a:lnTo>
                      <a:lnTo>
                        <a:pt x="144" y="60"/>
                      </a:lnTo>
                      <a:lnTo>
                        <a:pt x="141" y="73"/>
                      </a:lnTo>
                      <a:lnTo>
                        <a:pt x="140" y="84"/>
                      </a:lnTo>
                      <a:lnTo>
                        <a:pt x="141" y="96"/>
                      </a:lnTo>
                      <a:lnTo>
                        <a:pt x="143" y="104"/>
                      </a:lnTo>
                      <a:lnTo>
                        <a:pt x="144" y="111"/>
                      </a:lnTo>
                      <a:lnTo>
                        <a:pt x="145" y="118"/>
                      </a:lnTo>
                      <a:lnTo>
                        <a:pt x="145" y="124"/>
                      </a:lnTo>
                      <a:lnTo>
                        <a:pt x="140" y="122"/>
                      </a:lnTo>
                      <a:lnTo>
                        <a:pt x="133" y="125"/>
                      </a:lnTo>
                      <a:lnTo>
                        <a:pt x="126" y="129"/>
                      </a:lnTo>
                      <a:lnTo>
                        <a:pt x="120" y="135"/>
                      </a:lnTo>
                      <a:lnTo>
                        <a:pt x="114" y="144"/>
                      </a:lnTo>
                      <a:lnTo>
                        <a:pt x="109" y="157"/>
                      </a:lnTo>
                      <a:lnTo>
                        <a:pt x="107" y="171"/>
                      </a:lnTo>
                      <a:lnTo>
                        <a:pt x="107" y="188"/>
                      </a:lnTo>
                      <a:lnTo>
                        <a:pt x="100" y="182"/>
                      </a:lnTo>
                      <a:lnTo>
                        <a:pt x="90" y="178"/>
                      </a:lnTo>
                      <a:lnTo>
                        <a:pt x="79" y="177"/>
                      </a:lnTo>
                      <a:lnTo>
                        <a:pt x="67" y="177"/>
                      </a:lnTo>
                      <a:lnTo>
                        <a:pt x="55" y="179"/>
                      </a:lnTo>
                      <a:lnTo>
                        <a:pt x="45" y="183"/>
                      </a:lnTo>
                      <a:lnTo>
                        <a:pt x="35" y="192"/>
                      </a:lnTo>
                      <a:lnTo>
                        <a:pt x="30" y="203"/>
                      </a:lnTo>
                      <a:lnTo>
                        <a:pt x="30" y="181"/>
                      </a:lnTo>
                      <a:lnTo>
                        <a:pt x="25" y="157"/>
                      </a:lnTo>
                      <a:lnTo>
                        <a:pt x="16" y="139"/>
                      </a:lnTo>
                      <a:lnTo>
                        <a:pt x="0" y="129"/>
                      </a:lnTo>
                      <a:lnTo>
                        <a:pt x="10" y="115"/>
                      </a:lnTo>
                      <a:lnTo>
                        <a:pt x="16" y="99"/>
                      </a:lnTo>
                      <a:lnTo>
                        <a:pt x="18" y="83"/>
                      </a:lnTo>
                      <a:lnTo>
                        <a:pt x="15" y="73"/>
                      </a:lnTo>
                      <a:lnTo>
                        <a:pt x="22" y="70"/>
                      </a:lnTo>
                      <a:lnTo>
                        <a:pt x="29" y="68"/>
                      </a:lnTo>
                      <a:lnTo>
                        <a:pt x="34" y="65"/>
                      </a:lnTo>
                      <a:lnTo>
                        <a:pt x="41" y="61"/>
                      </a:lnTo>
                      <a:lnTo>
                        <a:pt x="46" y="57"/>
                      </a:lnTo>
                      <a:lnTo>
                        <a:pt x="52" y="52"/>
                      </a:lnTo>
                      <a:lnTo>
                        <a:pt x="55" y="46"/>
                      </a:lnTo>
                      <a:lnTo>
                        <a:pt x="57" y="39"/>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2" name="Freeform 274">
                  <a:extLst>
                    <a:ext uri="{FF2B5EF4-FFF2-40B4-BE49-F238E27FC236}">
                      <a16:creationId xmlns:a16="http://schemas.microsoft.com/office/drawing/2014/main" id="{EA18B31C-709B-4319-95B7-AA1D0341DA6A}"/>
                    </a:ext>
                  </a:extLst>
                </p:cNvPr>
                <p:cNvSpPr>
                  <a:spLocks/>
                </p:cNvSpPr>
                <p:nvPr/>
              </p:nvSpPr>
              <p:spPr bwMode="auto">
                <a:xfrm>
                  <a:off x="77" y="12"/>
                  <a:ext cx="53" cy="76"/>
                </a:xfrm>
                <a:custGeom>
                  <a:avLst/>
                  <a:gdLst>
                    <a:gd name="T0" fmla="*/ 42 w 107"/>
                    <a:gd name="T1" fmla="*/ 70 h 152"/>
                    <a:gd name="T2" fmla="*/ 42 w 107"/>
                    <a:gd name="T3" fmla="*/ 74 h 152"/>
                    <a:gd name="T4" fmla="*/ 40 w 107"/>
                    <a:gd name="T5" fmla="*/ 72 h 152"/>
                    <a:gd name="T6" fmla="*/ 35 w 107"/>
                    <a:gd name="T7" fmla="*/ 62 h 152"/>
                    <a:gd name="T8" fmla="*/ 33 w 107"/>
                    <a:gd name="T9" fmla="*/ 58 h 152"/>
                    <a:gd name="T10" fmla="*/ 28 w 107"/>
                    <a:gd name="T11" fmla="*/ 56 h 152"/>
                    <a:gd name="T12" fmla="*/ 22 w 107"/>
                    <a:gd name="T13" fmla="*/ 54 h 152"/>
                    <a:gd name="T14" fmla="*/ 17 w 107"/>
                    <a:gd name="T15" fmla="*/ 52 h 152"/>
                    <a:gd name="T16" fmla="*/ 15 w 107"/>
                    <a:gd name="T17" fmla="*/ 52 h 152"/>
                    <a:gd name="T18" fmla="*/ 14 w 107"/>
                    <a:gd name="T19" fmla="*/ 51 h 152"/>
                    <a:gd name="T20" fmla="*/ 15 w 107"/>
                    <a:gd name="T21" fmla="*/ 50 h 152"/>
                    <a:gd name="T22" fmla="*/ 21 w 107"/>
                    <a:gd name="T23" fmla="*/ 51 h 152"/>
                    <a:gd name="T24" fmla="*/ 27 w 107"/>
                    <a:gd name="T25" fmla="*/ 52 h 152"/>
                    <a:gd name="T26" fmla="*/ 32 w 107"/>
                    <a:gd name="T27" fmla="*/ 52 h 152"/>
                    <a:gd name="T28" fmla="*/ 32 w 107"/>
                    <a:gd name="T29" fmla="*/ 48 h 152"/>
                    <a:gd name="T30" fmla="*/ 29 w 107"/>
                    <a:gd name="T31" fmla="*/ 42 h 152"/>
                    <a:gd name="T32" fmla="*/ 24 w 107"/>
                    <a:gd name="T33" fmla="*/ 38 h 152"/>
                    <a:gd name="T34" fmla="*/ 16 w 107"/>
                    <a:gd name="T35" fmla="*/ 34 h 152"/>
                    <a:gd name="T36" fmla="*/ 9 w 107"/>
                    <a:gd name="T37" fmla="*/ 30 h 152"/>
                    <a:gd name="T38" fmla="*/ 3 w 107"/>
                    <a:gd name="T39" fmla="*/ 27 h 152"/>
                    <a:gd name="T40" fmla="*/ 0 w 107"/>
                    <a:gd name="T41" fmla="*/ 26 h 152"/>
                    <a:gd name="T42" fmla="*/ 0 w 107"/>
                    <a:gd name="T43" fmla="*/ 25 h 152"/>
                    <a:gd name="T44" fmla="*/ 4 w 107"/>
                    <a:gd name="T45" fmla="*/ 26 h 152"/>
                    <a:gd name="T46" fmla="*/ 10 w 107"/>
                    <a:gd name="T47" fmla="*/ 29 h 152"/>
                    <a:gd name="T48" fmla="*/ 17 w 107"/>
                    <a:gd name="T49" fmla="*/ 32 h 152"/>
                    <a:gd name="T50" fmla="*/ 24 w 107"/>
                    <a:gd name="T51" fmla="*/ 35 h 152"/>
                    <a:gd name="T52" fmla="*/ 25 w 107"/>
                    <a:gd name="T53" fmla="*/ 27 h 152"/>
                    <a:gd name="T54" fmla="*/ 16 w 107"/>
                    <a:gd name="T55" fmla="*/ 8 h 152"/>
                    <a:gd name="T56" fmla="*/ 11 w 107"/>
                    <a:gd name="T57" fmla="*/ 1 h 152"/>
                    <a:gd name="T58" fmla="*/ 13 w 107"/>
                    <a:gd name="T59" fmla="*/ 1 h 152"/>
                    <a:gd name="T60" fmla="*/ 20 w 107"/>
                    <a:gd name="T61" fmla="*/ 10 h 152"/>
                    <a:gd name="T62" fmla="*/ 29 w 107"/>
                    <a:gd name="T63" fmla="*/ 26 h 152"/>
                    <a:gd name="T64" fmla="*/ 34 w 107"/>
                    <a:gd name="T65" fmla="*/ 28 h 152"/>
                    <a:gd name="T66" fmla="*/ 40 w 107"/>
                    <a:gd name="T67" fmla="*/ 15 h 152"/>
                    <a:gd name="T68" fmla="*/ 40 w 107"/>
                    <a:gd name="T69" fmla="*/ 8 h 152"/>
                    <a:gd name="T70" fmla="*/ 41 w 107"/>
                    <a:gd name="T71" fmla="*/ 10 h 152"/>
                    <a:gd name="T72" fmla="*/ 41 w 107"/>
                    <a:gd name="T73" fmla="*/ 17 h 152"/>
                    <a:gd name="T74" fmla="*/ 38 w 107"/>
                    <a:gd name="T75" fmla="*/ 32 h 152"/>
                    <a:gd name="T76" fmla="*/ 35 w 107"/>
                    <a:gd name="T77" fmla="*/ 42 h 152"/>
                    <a:gd name="T78" fmla="*/ 37 w 107"/>
                    <a:gd name="T79" fmla="*/ 51 h 152"/>
                    <a:gd name="T80" fmla="*/ 42 w 107"/>
                    <a:gd name="T81" fmla="*/ 51 h 152"/>
                    <a:gd name="T82" fmla="*/ 48 w 107"/>
                    <a:gd name="T83" fmla="*/ 45 h 152"/>
                    <a:gd name="T84" fmla="*/ 52 w 107"/>
                    <a:gd name="T85" fmla="*/ 39 h 152"/>
                    <a:gd name="T86" fmla="*/ 53 w 107"/>
                    <a:gd name="T87" fmla="*/ 40 h 152"/>
                    <a:gd name="T88" fmla="*/ 52 w 107"/>
                    <a:gd name="T89" fmla="*/ 46 h 152"/>
                    <a:gd name="T90" fmla="*/ 44 w 107"/>
                    <a:gd name="T91" fmla="*/ 56 h 152"/>
                    <a:gd name="T92" fmla="*/ 41 w 107"/>
                    <a:gd name="T93" fmla="*/ 61 h 152"/>
                    <a:gd name="T94" fmla="*/ 42 w 107"/>
                    <a:gd name="T95" fmla="*/ 66 h 1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152">
                      <a:moveTo>
                        <a:pt x="87" y="135"/>
                      </a:moveTo>
                      <a:lnTo>
                        <a:pt x="85" y="140"/>
                      </a:lnTo>
                      <a:lnTo>
                        <a:pt x="85" y="143"/>
                      </a:lnTo>
                      <a:lnTo>
                        <a:pt x="84" y="148"/>
                      </a:lnTo>
                      <a:lnTo>
                        <a:pt x="84" y="152"/>
                      </a:lnTo>
                      <a:lnTo>
                        <a:pt x="80" y="144"/>
                      </a:lnTo>
                      <a:lnTo>
                        <a:pt x="75" y="134"/>
                      </a:lnTo>
                      <a:lnTo>
                        <a:pt x="70" y="124"/>
                      </a:lnTo>
                      <a:lnTo>
                        <a:pt x="69" y="117"/>
                      </a:lnTo>
                      <a:lnTo>
                        <a:pt x="66" y="116"/>
                      </a:lnTo>
                      <a:lnTo>
                        <a:pt x="61" y="113"/>
                      </a:lnTo>
                      <a:lnTo>
                        <a:pt x="57" y="111"/>
                      </a:lnTo>
                      <a:lnTo>
                        <a:pt x="51" y="109"/>
                      </a:lnTo>
                      <a:lnTo>
                        <a:pt x="45" y="107"/>
                      </a:lnTo>
                      <a:lnTo>
                        <a:pt x="40" y="105"/>
                      </a:lnTo>
                      <a:lnTo>
                        <a:pt x="35" y="104"/>
                      </a:lnTo>
                      <a:lnTo>
                        <a:pt x="31" y="104"/>
                      </a:lnTo>
                      <a:lnTo>
                        <a:pt x="30" y="103"/>
                      </a:lnTo>
                      <a:lnTo>
                        <a:pt x="29" y="102"/>
                      </a:lnTo>
                      <a:lnTo>
                        <a:pt x="28" y="101"/>
                      </a:lnTo>
                      <a:lnTo>
                        <a:pt x="27" y="99"/>
                      </a:lnTo>
                      <a:lnTo>
                        <a:pt x="30" y="99"/>
                      </a:lnTo>
                      <a:lnTo>
                        <a:pt x="36" y="101"/>
                      </a:lnTo>
                      <a:lnTo>
                        <a:pt x="42" y="101"/>
                      </a:lnTo>
                      <a:lnTo>
                        <a:pt x="49" y="102"/>
                      </a:lnTo>
                      <a:lnTo>
                        <a:pt x="54" y="103"/>
                      </a:lnTo>
                      <a:lnTo>
                        <a:pt x="60" y="104"/>
                      </a:lnTo>
                      <a:lnTo>
                        <a:pt x="65" y="104"/>
                      </a:lnTo>
                      <a:lnTo>
                        <a:pt x="67" y="105"/>
                      </a:lnTo>
                      <a:lnTo>
                        <a:pt x="65" y="96"/>
                      </a:lnTo>
                      <a:lnTo>
                        <a:pt x="62" y="89"/>
                      </a:lnTo>
                      <a:lnTo>
                        <a:pt x="59" y="84"/>
                      </a:lnTo>
                      <a:lnTo>
                        <a:pt x="57" y="80"/>
                      </a:lnTo>
                      <a:lnTo>
                        <a:pt x="49" y="76"/>
                      </a:lnTo>
                      <a:lnTo>
                        <a:pt x="40" y="73"/>
                      </a:lnTo>
                      <a:lnTo>
                        <a:pt x="32" y="68"/>
                      </a:lnTo>
                      <a:lnTo>
                        <a:pt x="26" y="65"/>
                      </a:lnTo>
                      <a:lnTo>
                        <a:pt x="19" y="60"/>
                      </a:lnTo>
                      <a:lnTo>
                        <a:pt x="13" y="57"/>
                      </a:lnTo>
                      <a:lnTo>
                        <a:pt x="7" y="54"/>
                      </a:lnTo>
                      <a:lnTo>
                        <a:pt x="4" y="53"/>
                      </a:lnTo>
                      <a:lnTo>
                        <a:pt x="1" y="52"/>
                      </a:lnTo>
                      <a:lnTo>
                        <a:pt x="0" y="50"/>
                      </a:lnTo>
                      <a:lnTo>
                        <a:pt x="1" y="49"/>
                      </a:lnTo>
                      <a:lnTo>
                        <a:pt x="6" y="50"/>
                      </a:lnTo>
                      <a:lnTo>
                        <a:pt x="9" y="52"/>
                      </a:lnTo>
                      <a:lnTo>
                        <a:pt x="15" y="54"/>
                      </a:lnTo>
                      <a:lnTo>
                        <a:pt x="21" y="57"/>
                      </a:lnTo>
                      <a:lnTo>
                        <a:pt x="28" y="60"/>
                      </a:lnTo>
                      <a:lnTo>
                        <a:pt x="35" y="64"/>
                      </a:lnTo>
                      <a:lnTo>
                        <a:pt x="42" y="67"/>
                      </a:lnTo>
                      <a:lnTo>
                        <a:pt x="49" y="69"/>
                      </a:lnTo>
                      <a:lnTo>
                        <a:pt x="54" y="71"/>
                      </a:lnTo>
                      <a:lnTo>
                        <a:pt x="51" y="54"/>
                      </a:lnTo>
                      <a:lnTo>
                        <a:pt x="42" y="35"/>
                      </a:lnTo>
                      <a:lnTo>
                        <a:pt x="32" y="16"/>
                      </a:lnTo>
                      <a:lnTo>
                        <a:pt x="24" y="6"/>
                      </a:lnTo>
                      <a:lnTo>
                        <a:pt x="22" y="1"/>
                      </a:lnTo>
                      <a:lnTo>
                        <a:pt x="23" y="0"/>
                      </a:lnTo>
                      <a:lnTo>
                        <a:pt x="27" y="1"/>
                      </a:lnTo>
                      <a:lnTo>
                        <a:pt x="32" y="7"/>
                      </a:lnTo>
                      <a:lnTo>
                        <a:pt x="40" y="19"/>
                      </a:lnTo>
                      <a:lnTo>
                        <a:pt x="50" y="35"/>
                      </a:lnTo>
                      <a:lnTo>
                        <a:pt x="58" y="51"/>
                      </a:lnTo>
                      <a:lnTo>
                        <a:pt x="62" y="64"/>
                      </a:lnTo>
                      <a:lnTo>
                        <a:pt x="69" y="56"/>
                      </a:lnTo>
                      <a:lnTo>
                        <a:pt x="75" y="43"/>
                      </a:lnTo>
                      <a:lnTo>
                        <a:pt x="80" y="30"/>
                      </a:lnTo>
                      <a:lnTo>
                        <a:pt x="81" y="20"/>
                      </a:lnTo>
                      <a:lnTo>
                        <a:pt x="81" y="16"/>
                      </a:lnTo>
                      <a:lnTo>
                        <a:pt x="82" y="15"/>
                      </a:lnTo>
                      <a:lnTo>
                        <a:pt x="83" y="19"/>
                      </a:lnTo>
                      <a:lnTo>
                        <a:pt x="83" y="23"/>
                      </a:lnTo>
                      <a:lnTo>
                        <a:pt x="83" y="34"/>
                      </a:lnTo>
                      <a:lnTo>
                        <a:pt x="82" y="47"/>
                      </a:lnTo>
                      <a:lnTo>
                        <a:pt x="77" y="64"/>
                      </a:lnTo>
                      <a:lnTo>
                        <a:pt x="67" y="76"/>
                      </a:lnTo>
                      <a:lnTo>
                        <a:pt x="70" y="84"/>
                      </a:lnTo>
                      <a:lnTo>
                        <a:pt x="74" y="92"/>
                      </a:lnTo>
                      <a:lnTo>
                        <a:pt x="75" y="101"/>
                      </a:lnTo>
                      <a:lnTo>
                        <a:pt x="76" y="105"/>
                      </a:lnTo>
                      <a:lnTo>
                        <a:pt x="84" y="101"/>
                      </a:lnTo>
                      <a:lnTo>
                        <a:pt x="91" y="96"/>
                      </a:lnTo>
                      <a:lnTo>
                        <a:pt x="97" y="90"/>
                      </a:lnTo>
                      <a:lnTo>
                        <a:pt x="102" y="82"/>
                      </a:lnTo>
                      <a:lnTo>
                        <a:pt x="104" y="77"/>
                      </a:lnTo>
                      <a:lnTo>
                        <a:pt x="106" y="76"/>
                      </a:lnTo>
                      <a:lnTo>
                        <a:pt x="107" y="79"/>
                      </a:lnTo>
                      <a:lnTo>
                        <a:pt x="107" y="83"/>
                      </a:lnTo>
                      <a:lnTo>
                        <a:pt x="104" y="91"/>
                      </a:lnTo>
                      <a:lnTo>
                        <a:pt x="97" y="102"/>
                      </a:lnTo>
                      <a:lnTo>
                        <a:pt x="88" y="111"/>
                      </a:lnTo>
                      <a:lnTo>
                        <a:pt x="80" y="117"/>
                      </a:lnTo>
                      <a:lnTo>
                        <a:pt x="82" y="121"/>
                      </a:lnTo>
                      <a:lnTo>
                        <a:pt x="83" y="127"/>
                      </a:lnTo>
                      <a:lnTo>
                        <a:pt x="85" y="132"/>
                      </a:lnTo>
                      <a:lnTo>
                        <a:pt x="87" y="13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3" name="Freeform 275">
                  <a:extLst>
                    <a:ext uri="{FF2B5EF4-FFF2-40B4-BE49-F238E27FC236}">
                      <a16:creationId xmlns:a16="http://schemas.microsoft.com/office/drawing/2014/main" id="{8F3C4F88-D295-435C-9BA3-695A661AB44C}"/>
                    </a:ext>
                  </a:extLst>
                </p:cNvPr>
                <p:cNvSpPr>
                  <a:spLocks/>
                </p:cNvSpPr>
                <p:nvPr/>
              </p:nvSpPr>
              <p:spPr bwMode="auto">
                <a:xfrm>
                  <a:off x="11" y="201"/>
                  <a:ext cx="53" cy="69"/>
                </a:xfrm>
                <a:custGeom>
                  <a:avLst/>
                  <a:gdLst>
                    <a:gd name="T0" fmla="*/ 50 w 106"/>
                    <a:gd name="T1" fmla="*/ 1 h 138"/>
                    <a:gd name="T2" fmla="*/ 45 w 106"/>
                    <a:gd name="T3" fmla="*/ 2 h 138"/>
                    <a:gd name="T4" fmla="*/ 42 w 106"/>
                    <a:gd name="T5" fmla="*/ 5 h 138"/>
                    <a:gd name="T6" fmla="*/ 38 w 106"/>
                    <a:gd name="T7" fmla="*/ 11 h 138"/>
                    <a:gd name="T8" fmla="*/ 32 w 106"/>
                    <a:gd name="T9" fmla="*/ 13 h 138"/>
                    <a:gd name="T10" fmla="*/ 25 w 106"/>
                    <a:gd name="T11" fmla="*/ 14 h 138"/>
                    <a:gd name="T12" fmla="*/ 17 w 106"/>
                    <a:gd name="T13" fmla="*/ 16 h 138"/>
                    <a:gd name="T14" fmla="*/ 11 w 106"/>
                    <a:gd name="T15" fmla="*/ 19 h 138"/>
                    <a:gd name="T16" fmla="*/ 8 w 106"/>
                    <a:gd name="T17" fmla="*/ 22 h 138"/>
                    <a:gd name="T18" fmla="*/ 8 w 106"/>
                    <a:gd name="T19" fmla="*/ 22 h 138"/>
                    <a:gd name="T20" fmla="*/ 12 w 106"/>
                    <a:gd name="T21" fmla="*/ 21 h 138"/>
                    <a:gd name="T22" fmla="*/ 17 w 106"/>
                    <a:gd name="T23" fmla="*/ 19 h 138"/>
                    <a:gd name="T24" fmla="*/ 23 w 106"/>
                    <a:gd name="T25" fmla="*/ 17 h 138"/>
                    <a:gd name="T26" fmla="*/ 30 w 106"/>
                    <a:gd name="T27" fmla="*/ 17 h 138"/>
                    <a:gd name="T28" fmla="*/ 31 w 106"/>
                    <a:gd name="T29" fmla="*/ 22 h 138"/>
                    <a:gd name="T30" fmla="*/ 26 w 106"/>
                    <a:gd name="T31" fmla="*/ 32 h 138"/>
                    <a:gd name="T32" fmla="*/ 22 w 106"/>
                    <a:gd name="T33" fmla="*/ 35 h 138"/>
                    <a:gd name="T34" fmla="*/ 16 w 106"/>
                    <a:gd name="T35" fmla="*/ 37 h 138"/>
                    <a:gd name="T36" fmla="*/ 9 w 106"/>
                    <a:gd name="T37" fmla="*/ 38 h 138"/>
                    <a:gd name="T38" fmla="*/ 4 w 106"/>
                    <a:gd name="T39" fmla="*/ 40 h 138"/>
                    <a:gd name="T40" fmla="*/ 1 w 106"/>
                    <a:gd name="T41" fmla="*/ 41 h 138"/>
                    <a:gd name="T42" fmla="*/ 1 w 106"/>
                    <a:gd name="T43" fmla="*/ 41 h 138"/>
                    <a:gd name="T44" fmla="*/ 5 w 106"/>
                    <a:gd name="T45" fmla="*/ 41 h 138"/>
                    <a:gd name="T46" fmla="*/ 9 w 106"/>
                    <a:gd name="T47" fmla="*/ 41 h 138"/>
                    <a:gd name="T48" fmla="*/ 15 w 106"/>
                    <a:gd name="T49" fmla="*/ 40 h 138"/>
                    <a:gd name="T50" fmla="*/ 20 w 106"/>
                    <a:gd name="T51" fmla="*/ 39 h 138"/>
                    <a:gd name="T52" fmla="*/ 19 w 106"/>
                    <a:gd name="T53" fmla="*/ 43 h 138"/>
                    <a:gd name="T54" fmla="*/ 13 w 106"/>
                    <a:gd name="T55" fmla="*/ 56 h 138"/>
                    <a:gd name="T56" fmla="*/ 15 w 106"/>
                    <a:gd name="T57" fmla="*/ 63 h 138"/>
                    <a:gd name="T58" fmla="*/ 23 w 106"/>
                    <a:gd name="T59" fmla="*/ 46 h 138"/>
                    <a:gd name="T60" fmla="*/ 28 w 106"/>
                    <a:gd name="T61" fmla="*/ 47 h 138"/>
                    <a:gd name="T62" fmla="*/ 33 w 106"/>
                    <a:gd name="T63" fmla="*/ 58 h 138"/>
                    <a:gd name="T64" fmla="*/ 38 w 106"/>
                    <a:gd name="T65" fmla="*/ 64 h 138"/>
                    <a:gd name="T66" fmla="*/ 37 w 106"/>
                    <a:gd name="T67" fmla="*/ 62 h 138"/>
                    <a:gd name="T68" fmla="*/ 34 w 106"/>
                    <a:gd name="T69" fmla="*/ 54 h 138"/>
                    <a:gd name="T70" fmla="*/ 31 w 106"/>
                    <a:gd name="T71" fmla="*/ 42 h 138"/>
                    <a:gd name="T72" fmla="*/ 32 w 106"/>
                    <a:gd name="T73" fmla="*/ 33 h 138"/>
                    <a:gd name="T74" fmla="*/ 38 w 106"/>
                    <a:gd name="T75" fmla="*/ 22 h 138"/>
                    <a:gd name="T76" fmla="*/ 43 w 106"/>
                    <a:gd name="T77" fmla="*/ 22 h 138"/>
                    <a:gd name="T78" fmla="*/ 50 w 106"/>
                    <a:gd name="T79" fmla="*/ 33 h 138"/>
                    <a:gd name="T80" fmla="*/ 51 w 106"/>
                    <a:gd name="T81" fmla="*/ 44 h 138"/>
                    <a:gd name="T82" fmla="*/ 53 w 106"/>
                    <a:gd name="T83" fmla="*/ 43 h 138"/>
                    <a:gd name="T84" fmla="*/ 52 w 106"/>
                    <a:gd name="T85" fmla="*/ 33 h 138"/>
                    <a:gd name="T86" fmla="*/ 47 w 106"/>
                    <a:gd name="T87" fmla="*/ 19 h 138"/>
                    <a:gd name="T88" fmla="*/ 47 w 106"/>
                    <a:gd name="T89" fmla="*/ 12 h 138"/>
                    <a:gd name="T90" fmla="*/ 52 w 106"/>
                    <a:gd name="T91" fmla="*/ 4 h 138"/>
                    <a:gd name="T92" fmla="*/ 53 w 106"/>
                    <a:gd name="T93" fmla="*/ 0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6" h="138">
                      <a:moveTo>
                        <a:pt x="106" y="0"/>
                      </a:moveTo>
                      <a:lnTo>
                        <a:pt x="100" y="2"/>
                      </a:lnTo>
                      <a:lnTo>
                        <a:pt x="95" y="3"/>
                      </a:lnTo>
                      <a:lnTo>
                        <a:pt x="90" y="4"/>
                      </a:lnTo>
                      <a:lnTo>
                        <a:pt x="84" y="4"/>
                      </a:lnTo>
                      <a:lnTo>
                        <a:pt x="83" y="10"/>
                      </a:lnTo>
                      <a:lnTo>
                        <a:pt x="79" y="17"/>
                      </a:lnTo>
                      <a:lnTo>
                        <a:pt x="75" y="22"/>
                      </a:lnTo>
                      <a:lnTo>
                        <a:pt x="69" y="25"/>
                      </a:lnTo>
                      <a:lnTo>
                        <a:pt x="63" y="26"/>
                      </a:lnTo>
                      <a:lnTo>
                        <a:pt x="56" y="26"/>
                      </a:lnTo>
                      <a:lnTo>
                        <a:pt x="49" y="28"/>
                      </a:lnTo>
                      <a:lnTo>
                        <a:pt x="41" y="29"/>
                      </a:lnTo>
                      <a:lnTo>
                        <a:pt x="33" y="31"/>
                      </a:lnTo>
                      <a:lnTo>
                        <a:pt x="26" y="35"/>
                      </a:lnTo>
                      <a:lnTo>
                        <a:pt x="21" y="37"/>
                      </a:lnTo>
                      <a:lnTo>
                        <a:pt x="17" y="41"/>
                      </a:lnTo>
                      <a:lnTo>
                        <a:pt x="16" y="43"/>
                      </a:lnTo>
                      <a:lnTo>
                        <a:pt x="15" y="43"/>
                      </a:lnTo>
                      <a:lnTo>
                        <a:pt x="16" y="43"/>
                      </a:lnTo>
                      <a:lnTo>
                        <a:pt x="19" y="42"/>
                      </a:lnTo>
                      <a:lnTo>
                        <a:pt x="23" y="41"/>
                      </a:lnTo>
                      <a:lnTo>
                        <a:pt x="28" y="38"/>
                      </a:lnTo>
                      <a:lnTo>
                        <a:pt x="33" y="37"/>
                      </a:lnTo>
                      <a:lnTo>
                        <a:pt x="39" y="35"/>
                      </a:lnTo>
                      <a:lnTo>
                        <a:pt x="46" y="34"/>
                      </a:lnTo>
                      <a:lnTo>
                        <a:pt x="53" y="34"/>
                      </a:lnTo>
                      <a:lnTo>
                        <a:pt x="60" y="34"/>
                      </a:lnTo>
                      <a:lnTo>
                        <a:pt x="66" y="35"/>
                      </a:lnTo>
                      <a:lnTo>
                        <a:pt x="61" y="44"/>
                      </a:lnTo>
                      <a:lnTo>
                        <a:pt x="56" y="55"/>
                      </a:lnTo>
                      <a:lnTo>
                        <a:pt x="52" y="64"/>
                      </a:lnTo>
                      <a:lnTo>
                        <a:pt x="47" y="68"/>
                      </a:lnTo>
                      <a:lnTo>
                        <a:pt x="44" y="70"/>
                      </a:lnTo>
                      <a:lnTo>
                        <a:pt x="38" y="72"/>
                      </a:lnTo>
                      <a:lnTo>
                        <a:pt x="32" y="73"/>
                      </a:lnTo>
                      <a:lnTo>
                        <a:pt x="25" y="75"/>
                      </a:lnTo>
                      <a:lnTo>
                        <a:pt x="18" y="76"/>
                      </a:lnTo>
                      <a:lnTo>
                        <a:pt x="13" y="78"/>
                      </a:lnTo>
                      <a:lnTo>
                        <a:pt x="7" y="79"/>
                      </a:lnTo>
                      <a:lnTo>
                        <a:pt x="3" y="80"/>
                      </a:lnTo>
                      <a:lnTo>
                        <a:pt x="1" y="81"/>
                      </a:lnTo>
                      <a:lnTo>
                        <a:pt x="0" y="81"/>
                      </a:lnTo>
                      <a:lnTo>
                        <a:pt x="1" y="82"/>
                      </a:lnTo>
                      <a:lnTo>
                        <a:pt x="6" y="82"/>
                      </a:lnTo>
                      <a:lnTo>
                        <a:pt x="9" y="82"/>
                      </a:lnTo>
                      <a:lnTo>
                        <a:pt x="14" y="81"/>
                      </a:lnTo>
                      <a:lnTo>
                        <a:pt x="18" y="81"/>
                      </a:lnTo>
                      <a:lnTo>
                        <a:pt x="24" y="80"/>
                      </a:lnTo>
                      <a:lnTo>
                        <a:pt x="29" y="79"/>
                      </a:lnTo>
                      <a:lnTo>
                        <a:pt x="34" y="79"/>
                      </a:lnTo>
                      <a:lnTo>
                        <a:pt x="40" y="78"/>
                      </a:lnTo>
                      <a:lnTo>
                        <a:pt x="45" y="76"/>
                      </a:lnTo>
                      <a:lnTo>
                        <a:pt x="38" y="86"/>
                      </a:lnTo>
                      <a:lnTo>
                        <a:pt x="31" y="95"/>
                      </a:lnTo>
                      <a:lnTo>
                        <a:pt x="25" y="111"/>
                      </a:lnTo>
                      <a:lnTo>
                        <a:pt x="23" y="138"/>
                      </a:lnTo>
                      <a:lnTo>
                        <a:pt x="29" y="125"/>
                      </a:lnTo>
                      <a:lnTo>
                        <a:pt x="37" y="108"/>
                      </a:lnTo>
                      <a:lnTo>
                        <a:pt x="45" y="91"/>
                      </a:lnTo>
                      <a:lnTo>
                        <a:pt x="53" y="81"/>
                      </a:lnTo>
                      <a:lnTo>
                        <a:pt x="55" y="93"/>
                      </a:lnTo>
                      <a:lnTo>
                        <a:pt x="60" y="105"/>
                      </a:lnTo>
                      <a:lnTo>
                        <a:pt x="66" y="116"/>
                      </a:lnTo>
                      <a:lnTo>
                        <a:pt x="71" y="124"/>
                      </a:lnTo>
                      <a:lnTo>
                        <a:pt x="75" y="127"/>
                      </a:lnTo>
                      <a:lnTo>
                        <a:pt x="75" y="126"/>
                      </a:lnTo>
                      <a:lnTo>
                        <a:pt x="74" y="124"/>
                      </a:lnTo>
                      <a:lnTo>
                        <a:pt x="71" y="120"/>
                      </a:lnTo>
                      <a:lnTo>
                        <a:pt x="67" y="108"/>
                      </a:lnTo>
                      <a:lnTo>
                        <a:pt x="63" y="95"/>
                      </a:lnTo>
                      <a:lnTo>
                        <a:pt x="61" y="83"/>
                      </a:lnTo>
                      <a:lnTo>
                        <a:pt x="61" y="74"/>
                      </a:lnTo>
                      <a:lnTo>
                        <a:pt x="63" y="65"/>
                      </a:lnTo>
                      <a:lnTo>
                        <a:pt x="69" y="53"/>
                      </a:lnTo>
                      <a:lnTo>
                        <a:pt x="75" y="43"/>
                      </a:lnTo>
                      <a:lnTo>
                        <a:pt x="78" y="37"/>
                      </a:lnTo>
                      <a:lnTo>
                        <a:pt x="85" y="44"/>
                      </a:lnTo>
                      <a:lnTo>
                        <a:pt x="93" y="55"/>
                      </a:lnTo>
                      <a:lnTo>
                        <a:pt x="99" y="66"/>
                      </a:lnTo>
                      <a:lnTo>
                        <a:pt x="102" y="82"/>
                      </a:lnTo>
                      <a:lnTo>
                        <a:pt x="102" y="88"/>
                      </a:lnTo>
                      <a:lnTo>
                        <a:pt x="105" y="88"/>
                      </a:lnTo>
                      <a:lnTo>
                        <a:pt x="106" y="85"/>
                      </a:lnTo>
                      <a:lnTo>
                        <a:pt x="106" y="80"/>
                      </a:lnTo>
                      <a:lnTo>
                        <a:pt x="104" y="65"/>
                      </a:lnTo>
                      <a:lnTo>
                        <a:pt x="100" y="49"/>
                      </a:lnTo>
                      <a:lnTo>
                        <a:pt x="94" y="37"/>
                      </a:lnTo>
                      <a:lnTo>
                        <a:pt x="90" y="30"/>
                      </a:lnTo>
                      <a:lnTo>
                        <a:pt x="94" y="23"/>
                      </a:lnTo>
                      <a:lnTo>
                        <a:pt x="99" y="15"/>
                      </a:lnTo>
                      <a:lnTo>
                        <a:pt x="104" y="7"/>
                      </a:lnTo>
                      <a:lnTo>
                        <a:pt x="10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4" name="Freeform 276">
                  <a:extLst>
                    <a:ext uri="{FF2B5EF4-FFF2-40B4-BE49-F238E27FC236}">
                      <a16:creationId xmlns:a16="http://schemas.microsoft.com/office/drawing/2014/main" id="{E2FFE035-8FBA-4000-AC17-9BA46839CF77}"/>
                    </a:ext>
                  </a:extLst>
                </p:cNvPr>
                <p:cNvSpPr>
                  <a:spLocks/>
                </p:cNvSpPr>
                <p:nvPr/>
              </p:nvSpPr>
              <p:spPr bwMode="auto">
                <a:xfrm>
                  <a:off x="94" y="108"/>
                  <a:ext cx="75" cy="58"/>
                </a:xfrm>
                <a:custGeom>
                  <a:avLst/>
                  <a:gdLst>
                    <a:gd name="T0" fmla="*/ 45 w 151"/>
                    <a:gd name="T1" fmla="*/ 4 h 116"/>
                    <a:gd name="T2" fmla="*/ 52 w 151"/>
                    <a:gd name="T3" fmla="*/ 4 h 116"/>
                    <a:gd name="T4" fmla="*/ 59 w 151"/>
                    <a:gd name="T5" fmla="*/ 8 h 116"/>
                    <a:gd name="T6" fmla="*/ 60 w 151"/>
                    <a:gd name="T7" fmla="*/ 12 h 116"/>
                    <a:gd name="T8" fmla="*/ 58 w 151"/>
                    <a:gd name="T9" fmla="*/ 18 h 116"/>
                    <a:gd name="T10" fmla="*/ 48 w 151"/>
                    <a:gd name="T11" fmla="*/ 21 h 116"/>
                    <a:gd name="T12" fmla="*/ 43 w 151"/>
                    <a:gd name="T13" fmla="*/ 25 h 116"/>
                    <a:gd name="T14" fmla="*/ 43 w 151"/>
                    <a:gd name="T15" fmla="*/ 27 h 116"/>
                    <a:gd name="T16" fmla="*/ 45 w 151"/>
                    <a:gd name="T17" fmla="*/ 25 h 116"/>
                    <a:gd name="T18" fmla="*/ 53 w 151"/>
                    <a:gd name="T19" fmla="*/ 24 h 116"/>
                    <a:gd name="T20" fmla="*/ 56 w 151"/>
                    <a:gd name="T21" fmla="*/ 27 h 116"/>
                    <a:gd name="T22" fmla="*/ 58 w 151"/>
                    <a:gd name="T23" fmla="*/ 29 h 116"/>
                    <a:gd name="T24" fmla="*/ 58 w 151"/>
                    <a:gd name="T25" fmla="*/ 32 h 116"/>
                    <a:gd name="T26" fmla="*/ 55 w 151"/>
                    <a:gd name="T27" fmla="*/ 36 h 116"/>
                    <a:gd name="T28" fmla="*/ 58 w 151"/>
                    <a:gd name="T29" fmla="*/ 38 h 116"/>
                    <a:gd name="T30" fmla="*/ 66 w 151"/>
                    <a:gd name="T31" fmla="*/ 37 h 116"/>
                    <a:gd name="T32" fmla="*/ 74 w 151"/>
                    <a:gd name="T33" fmla="*/ 44 h 116"/>
                    <a:gd name="T34" fmla="*/ 72 w 151"/>
                    <a:gd name="T35" fmla="*/ 55 h 116"/>
                    <a:gd name="T36" fmla="*/ 61 w 151"/>
                    <a:gd name="T37" fmla="*/ 58 h 116"/>
                    <a:gd name="T38" fmla="*/ 54 w 151"/>
                    <a:gd name="T39" fmla="*/ 51 h 116"/>
                    <a:gd name="T40" fmla="*/ 53 w 151"/>
                    <a:gd name="T41" fmla="*/ 43 h 116"/>
                    <a:gd name="T42" fmla="*/ 43 w 151"/>
                    <a:gd name="T43" fmla="*/ 36 h 116"/>
                    <a:gd name="T44" fmla="*/ 42 w 151"/>
                    <a:gd name="T45" fmla="*/ 36 h 116"/>
                    <a:gd name="T46" fmla="*/ 43 w 151"/>
                    <a:gd name="T47" fmla="*/ 45 h 116"/>
                    <a:gd name="T48" fmla="*/ 39 w 151"/>
                    <a:gd name="T49" fmla="*/ 53 h 116"/>
                    <a:gd name="T50" fmla="*/ 31 w 151"/>
                    <a:gd name="T51" fmla="*/ 56 h 116"/>
                    <a:gd name="T52" fmla="*/ 23 w 151"/>
                    <a:gd name="T53" fmla="*/ 53 h 116"/>
                    <a:gd name="T54" fmla="*/ 19 w 151"/>
                    <a:gd name="T55" fmla="*/ 46 h 116"/>
                    <a:gd name="T56" fmla="*/ 20 w 151"/>
                    <a:gd name="T57" fmla="*/ 38 h 116"/>
                    <a:gd name="T58" fmla="*/ 24 w 151"/>
                    <a:gd name="T59" fmla="*/ 34 h 116"/>
                    <a:gd name="T60" fmla="*/ 17 w 151"/>
                    <a:gd name="T61" fmla="*/ 30 h 116"/>
                    <a:gd name="T62" fmla="*/ 14 w 151"/>
                    <a:gd name="T63" fmla="*/ 33 h 116"/>
                    <a:gd name="T64" fmla="*/ 4 w 151"/>
                    <a:gd name="T65" fmla="*/ 32 h 116"/>
                    <a:gd name="T66" fmla="*/ 0 w 151"/>
                    <a:gd name="T67" fmla="*/ 26 h 116"/>
                    <a:gd name="T68" fmla="*/ 3 w 151"/>
                    <a:gd name="T69" fmla="*/ 17 h 116"/>
                    <a:gd name="T70" fmla="*/ 6 w 151"/>
                    <a:gd name="T71" fmla="*/ 14 h 116"/>
                    <a:gd name="T72" fmla="*/ 10 w 151"/>
                    <a:gd name="T73" fmla="*/ 13 h 116"/>
                    <a:gd name="T74" fmla="*/ 13 w 151"/>
                    <a:gd name="T75" fmla="*/ 13 h 116"/>
                    <a:gd name="T76" fmla="*/ 15 w 151"/>
                    <a:gd name="T77" fmla="*/ 4 h 116"/>
                    <a:gd name="T78" fmla="*/ 23 w 151"/>
                    <a:gd name="T79" fmla="*/ 0 h 116"/>
                    <a:gd name="T80" fmla="*/ 31 w 151"/>
                    <a:gd name="T81" fmla="*/ 2 h 116"/>
                    <a:gd name="T82" fmla="*/ 30 w 151"/>
                    <a:gd name="T83" fmla="*/ 14 h 116"/>
                    <a:gd name="T84" fmla="*/ 36 w 151"/>
                    <a:gd name="T85" fmla="*/ 18 h 116"/>
                    <a:gd name="T86" fmla="*/ 36 w 151"/>
                    <a:gd name="T87" fmla="*/ 23 h 116"/>
                    <a:gd name="T88" fmla="*/ 39 w 151"/>
                    <a:gd name="T89" fmla="*/ 22 h 116"/>
                    <a:gd name="T90" fmla="*/ 42 w 151"/>
                    <a:gd name="T91" fmla="*/ 17 h 116"/>
                    <a:gd name="T92" fmla="*/ 40 w 151"/>
                    <a:gd name="T93" fmla="*/ 9 h 1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1" h="116">
                      <a:moveTo>
                        <a:pt x="83" y="11"/>
                      </a:moveTo>
                      <a:lnTo>
                        <a:pt x="85" y="9"/>
                      </a:lnTo>
                      <a:lnTo>
                        <a:pt x="90" y="7"/>
                      </a:lnTo>
                      <a:lnTo>
                        <a:pt x="94" y="5"/>
                      </a:lnTo>
                      <a:lnTo>
                        <a:pt x="100" y="7"/>
                      </a:lnTo>
                      <a:lnTo>
                        <a:pt x="105" y="7"/>
                      </a:lnTo>
                      <a:lnTo>
                        <a:pt x="109" y="8"/>
                      </a:lnTo>
                      <a:lnTo>
                        <a:pt x="114" y="10"/>
                      </a:lnTo>
                      <a:lnTo>
                        <a:pt x="118" y="15"/>
                      </a:lnTo>
                      <a:lnTo>
                        <a:pt x="117" y="13"/>
                      </a:lnTo>
                      <a:lnTo>
                        <a:pt x="119" y="17"/>
                      </a:lnTo>
                      <a:lnTo>
                        <a:pt x="121" y="23"/>
                      </a:lnTo>
                      <a:lnTo>
                        <a:pt x="121" y="28"/>
                      </a:lnTo>
                      <a:lnTo>
                        <a:pt x="119" y="32"/>
                      </a:lnTo>
                      <a:lnTo>
                        <a:pt x="117" y="35"/>
                      </a:lnTo>
                      <a:lnTo>
                        <a:pt x="115" y="40"/>
                      </a:lnTo>
                      <a:lnTo>
                        <a:pt x="108" y="42"/>
                      </a:lnTo>
                      <a:lnTo>
                        <a:pt x="96" y="41"/>
                      </a:lnTo>
                      <a:lnTo>
                        <a:pt x="93" y="43"/>
                      </a:lnTo>
                      <a:lnTo>
                        <a:pt x="91" y="47"/>
                      </a:lnTo>
                      <a:lnTo>
                        <a:pt x="87" y="49"/>
                      </a:lnTo>
                      <a:lnTo>
                        <a:pt x="85" y="50"/>
                      </a:lnTo>
                      <a:lnTo>
                        <a:pt x="86" y="51"/>
                      </a:lnTo>
                      <a:lnTo>
                        <a:pt x="86" y="53"/>
                      </a:lnTo>
                      <a:lnTo>
                        <a:pt x="87" y="54"/>
                      </a:lnTo>
                      <a:lnTo>
                        <a:pt x="87" y="55"/>
                      </a:lnTo>
                      <a:lnTo>
                        <a:pt x="91" y="50"/>
                      </a:lnTo>
                      <a:lnTo>
                        <a:pt x="95" y="47"/>
                      </a:lnTo>
                      <a:lnTo>
                        <a:pt x="100" y="46"/>
                      </a:lnTo>
                      <a:lnTo>
                        <a:pt x="106" y="47"/>
                      </a:lnTo>
                      <a:lnTo>
                        <a:pt x="109" y="49"/>
                      </a:lnTo>
                      <a:lnTo>
                        <a:pt x="111" y="50"/>
                      </a:lnTo>
                      <a:lnTo>
                        <a:pt x="113" y="53"/>
                      </a:lnTo>
                      <a:lnTo>
                        <a:pt x="115" y="55"/>
                      </a:lnTo>
                      <a:lnTo>
                        <a:pt x="116" y="56"/>
                      </a:lnTo>
                      <a:lnTo>
                        <a:pt x="116" y="57"/>
                      </a:lnTo>
                      <a:lnTo>
                        <a:pt x="116" y="60"/>
                      </a:lnTo>
                      <a:lnTo>
                        <a:pt x="116" y="61"/>
                      </a:lnTo>
                      <a:lnTo>
                        <a:pt x="116" y="64"/>
                      </a:lnTo>
                      <a:lnTo>
                        <a:pt x="115" y="66"/>
                      </a:lnTo>
                      <a:lnTo>
                        <a:pt x="114" y="70"/>
                      </a:lnTo>
                      <a:lnTo>
                        <a:pt x="111" y="72"/>
                      </a:lnTo>
                      <a:lnTo>
                        <a:pt x="113" y="73"/>
                      </a:lnTo>
                      <a:lnTo>
                        <a:pt x="114" y="75"/>
                      </a:lnTo>
                      <a:lnTo>
                        <a:pt x="116" y="76"/>
                      </a:lnTo>
                      <a:lnTo>
                        <a:pt x="117" y="77"/>
                      </a:lnTo>
                      <a:lnTo>
                        <a:pt x="124" y="73"/>
                      </a:lnTo>
                      <a:lnTo>
                        <a:pt x="132" y="73"/>
                      </a:lnTo>
                      <a:lnTo>
                        <a:pt x="139" y="76"/>
                      </a:lnTo>
                      <a:lnTo>
                        <a:pt x="145" y="80"/>
                      </a:lnTo>
                      <a:lnTo>
                        <a:pt x="148" y="87"/>
                      </a:lnTo>
                      <a:lnTo>
                        <a:pt x="151" y="95"/>
                      </a:lnTo>
                      <a:lnTo>
                        <a:pt x="148" y="103"/>
                      </a:lnTo>
                      <a:lnTo>
                        <a:pt x="145" y="109"/>
                      </a:lnTo>
                      <a:lnTo>
                        <a:pt x="138" y="114"/>
                      </a:lnTo>
                      <a:lnTo>
                        <a:pt x="131" y="116"/>
                      </a:lnTo>
                      <a:lnTo>
                        <a:pt x="123" y="116"/>
                      </a:lnTo>
                      <a:lnTo>
                        <a:pt x="116" y="113"/>
                      </a:lnTo>
                      <a:lnTo>
                        <a:pt x="111" y="107"/>
                      </a:lnTo>
                      <a:lnTo>
                        <a:pt x="109" y="101"/>
                      </a:lnTo>
                      <a:lnTo>
                        <a:pt x="109" y="95"/>
                      </a:lnTo>
                      <a:lnTo>
                        <a:pt x="110" y="90"/>
                      </a:lnTo>
                      <a:lnTo>
                        <a:pt x="106" y="86"/>
                      </a:lnTo>
                      <a:lnTo>
                        <a:pt x="99" y="81"/>
                      </a:lnTo>
                      <a:lnTo>
                        <a:pt x="91" y="76"/>
                      </a:lnTo>
                      <a:lnTo>
                        <a:pt x="86" y="72"/>
                      </a:lnTo>
                      <a:lnTo>
                        <a:pt x="85" y="71"/>
                      </a:lnTo>
                      <a:lnTo>
                        <a:pt x="84" y="71"/>
                      </a:lnTo>
                      <a:lnTo>
                        <a:pt x="84" y="72"/>
                      </a:lnTo>
                      <a:lnTo>
                        <a:pt x="84" y="73"/>
                      </a:lnTo>
                      <a:lnTo>
                        <a:pt x="87" y="81"/>
                      </a:lnTo>
                      <a:lnTo>
                        <a:pt x="87" y="90"/>
                      </a:lnTo>
                      <a:lnTo>
                        <a:pt x="84" y="98"/>
                      </a:lnTo>
                      <a:lnTo>
                        <a:pt x="80" y="103"/>
                      </a:lnTo>
                      <a:lnTo>
                        <a:pt x="78" y="106"/>
                      </a:lnTo>
                      <a:lnTo>
                        <a:pt x="73" y="108"/>
                      </a:lnTo>
                      <a:lnTo>
                        <a:pt x="68" y="110"/>
                      </a:lnTo>
                      <a:lnTo>
                        <a:pt x="63" y="111"/>
                      </a:lnTo>
                      <a:lnTo>
                        <a:pt x="57" y="110"/>
                      </a:lnTo>
                      <a:lnTo>
                        <a:pt x="52" y="108"/>
                      </a:lnTo>
                      <a:lnTo>
                        <a:pt x="47" y="105"/>
                      </a:lnTo>
                      <a:lnTo>
                        <a:pt x="43" y="100"/>
                      </a:lnTo>
                      <a:lnTo>
                        <a:pt x="41" y="95"/>
                      </a:lnTo>
                      <a:lnTo>
                        <a:pt x="39" y="91"/>
                      </a:lnTo>
                      <a:lnTo>
                        <a:pt x="39" y="85"/>
                      </a:lnTo>
                      <a:lnTo>
                        <a:pt x="39" y="78"/>
                      </a:lnTo>
                      <a:lnTo>
                        <a:pt x="41" y="76"/>
                      </a:lnTo>
                      <a:lnTo>
                        <a:pt x="43" y="72"/>
                      </a:lnTo>
                      <a:lnTo>
                        <a:pt x="46" y="70"/>
                      </a:lnTo>
                      <a:lnTo>
                        <a:pt x="49" y="68"/>
                      </a:lnTo>
                      <a:lnTo>
                        <a:pt x="43" y="66"/>
                      </a:lnTo>
                      <a:lnTo>
                        <a:pt x="39" y="63"/>
                      </a:lnTo>
                      <a:lnTo>
                        <a:pt x="34" y="60"/>
                      </a:lnTo>
                      <a:lnTo>
                        <a:pt x="32" y="55"/>
                      </a:lnTo>
                      <a:lnTo>
                        <a:pt x="31" y="61"/>
                      </a:lnTo>
                      <a:lnTo>
                        <a:pt x="29" y="65"/>
                      </a:lnTo>
                      <a:lnTo>
                        <a:pt x="23" y="68"/>
                      </a:lnTo>
                      <a:lnTo>
                        <a:pt x="14" y="66"/>
                      </a:lnTo>
                      <a:lnTo>
                        <a:pt x="8" y="64"/>
                      </a:lnTo>
                      <a:lnTo>
                        <a:pt x="3" y="60"/>
                      </a:lnTo>
                      <a:lnTo>
                        <a:pt x="1" y="55"/>
                      </a:lnTo>
                      <a:lnTo>
                        <a:pt x="0" y="51"/>
                      </a:lnTo>
                      <a:lnTo>
                        <a:pt x="1" y="46"/>
                      </a:lnTo>
                      <a:lnTo>
                        <a:pt x="3" y="40"/>
                      </a:lnTo>
                      <a:lnTo>
                        <a:pt x="7" y="34"/>
                      </a:lnTo>
                      <a:lnTo>
                        <a:pt x="9" y="31"/>
                      </a:lnTo>
                      <a:lnTo>
                        <a:pt x="10" y="30"/>
                      </a:lnTo>
                      <a:lnTo>
                        <a:pt x="12" y="28"/>
                      </a:lnTo>
                      <a:lnTo>
                        <a:pt x="15" y="27"/>
                      </a:lnTo>
                      <a:lnTo>
                        <a:pt x="17" y="26"/>
                      </a:lnTo>
                      <a:lnTo>
                        <a:pt x="20" y="26"/>
                      </a:lnTo>
                      <a:lnTo>
                        <a:pt x="23" y="25"/>
                      </a:lnTo>
                      <a:lnTo>
                        <a:pt x="24" y="25"/>
                      </a:lnTo>
                      <a:lnTo>
                        <a:pt x="26" y="25"/>
                      </a:lnTo>
                      <a:lnTo>
                        <a:pt x="26" y="19"/>
                      </a:lnTo>
                      <a:lnTo>
                        <a:pt x="26" y="12"/>
                      </a:lnTo>
                      <a:lnTo>
                        <a:pt x="30" y="7"/>
                      </a:lnTo>
                      <a:lnTo>
                        <a:pt x="37" y="2"/>
                      </a:lnTo>
                      <a:lnTo>
                        <a:pt x="40" y="0"/>
                      </a:lnTo>
                      <a:lnTo>
                        <a:pt x="46" y="0"/>
                      </a:lnTo>
                      <a:lnTo>
                        <a:pt x="52" y="0"/>
                      </a:lnTo>
                      <a:lnTo>
                        <a:pt x="55" y="1"/>
                      </a:lnTo>
                      <a:lnTo>
                        <a:pt x="62" y="4"/>
                      </a:lnTo>
                      <a:lnTo>
                        <a:pt x="65" y="12"/>
                      </a:lnTo>
                      <a:lnTo>
                        <a:pt x="65" y="20"/>
                      </a:lnTo>
                      <a:lnTo>
                        <a:pt x="60" y="27"/>
                      </a:lnTo>
                      <a:lnTo>
                        <a:pt x="64" y="28"/>
                      </a:lnTo>
                      <a:lnTo>
                        <a:pt x="70" y="31"/>
                      </a:lnTo>
                      <a:lnTo>
                        <a:pt x="73" y="36"/>
                      </a:lnTo>
                      <a:lnTo>
                        <a:pt x="75" y="42"/>
                      </a:lnTo>
                      <a:lnTo>
                        <a:pt x="73" y="45"/>
                      </a:lnTo>
                      <a:lnTo>
                        <a:pt x="73" y="46"/>
                      </a:lnTo>
                      <a:lnTo>
                        <a:pt x="73" y="47"/>
                      </a:lnTo>
                      <a:lnTo>
                        <a:pt x="76" y="46"/>
                      </a:lnTo>
                      <a:lnTo>
                        <a:pt x="78" y="43"/>
                      </a:lnTo>
                      <a:lnTo>
                        <a:pt x="80" y="40"/>
                      </a:lnTo>
                      <a:lnTo>
                        <a:pt x="83" y="38"/>
                      </a:lnTo>
                      <a:lnTo>
                        <a:pt x="84" y="34"/>
                      </a:lnTo>
                      <a:lnTo>
                        <a:pt x="81" y="28"/>
                      </a:lnTo>
                      <a:lnTo>
                        <a:pt x="80" y="24"/>
                      </a:lnTo>
                      <a:lnTo>
                        <a:pt x="80" y="18"/>
                      </a:lnTo>
                      <a:lnTo>
                        <a:pt x="83" y="11"/>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5" name="Freeform 277">
                  <a:extLst>
                    <a:ext uri="{FF2B5EF4-FFF2-40B4-BE49-F238E27FC236}">
                      <a16:creationId xmlns:a16="http://schemas.microsoft.com/office/drawing/2014/main" id="{EB6FC3C9-BCC7-4146-B6AF-E10F48E5E20B}"/>
                    </a:ext>
                  </a:extLst>
                </p:cNvPr>
                <p:cNvSpPr>
                  <a:spLocks/>
                </p:cNvSpPr>
                <p:nvPr/>
              </p:nvSpPr>
              <p:spPr bwMode="auto">
                <a:xfrm>
                  <a:off x="32" y="55"/>
                  <a:ext cx="70" cy="68"/>
                </a:xfrm>
                <a:custGeom>
                  <a:avLst/>
                  <a:gdLst>
                    <a:gd name="T0" fmla="*/ 68 w 141"/>
                    <a:gd name="T1" fmla="*/ 67 h 137"/>
                    <a:gd name="T2" fmla="*/ 64 w 141"/>
                    <a:gd name="T3" fmla="*/ 65 h 137"/>
                    <a:gd name="T4" fmla="*/ 57 w 141"/>
                    <a:gd name="T5" fmla="*/ 63 h 137"/>
                    <a:gd name="T6" fmla="*/ 50 w 141"/>
                    <a:gd name="T7" fmla="*/ 64 h 137"/>
                    <a:gd name="T8" fmla="*/ 42 w 141"/>
                    <a:gd name="T9" fmla="*/ 64 h 137"/>
                    <a:gd name="T10" fmla="*/ 37 w 141"/>
                    <a:gd name="T11" fmla="*/ 62 h 137"/>
                    <a:gd name="T12" fmla="*/ 40 w 141"/>
                    <a:gd name="T13" fmla="*/ 61 h 137"/>
                    <a:gd name="T14" fmla="*/ 52 w 141"/>
                    <a:gd name="T15" fmla="*/ 59 h 137"/>
                    <a:gd name="T16" fmla="*/ 49 w 141"/>
                    <a:gd name="T17" fmla="*/ 51 h 137"/>
                    <a:gd name="T18" fmla="*/ 41 w 141"/>
                    <a:gd name="T19" fmla="*/ 47 h 137"/>
                    <a:gd name="T20" fmla="*/ 29 w 141"/>
                    <a:gd name="T21" fmla="*/ 49 h 137"/>
                    <a:gd name="T22" fmla="*/ 18 w 141"/>
                    <a:gd name="T23" fmla="*/ 47 h 137"/>
                    <a:gd name="T24" fmla="*/ 14 w 141"/>
                    <a:gd name="T25" fmla="*/ 43 h 137"/>
                    <a:gd name="T26" fmla="*/ 20 w 141"/>
                    <a:gd name="T27" fmla="*/ 44 h 137"/>
                    <a:gd name="T28" fmla="*/ 28 w 141"/>
                    <a:gd name="T29" fmla="*/ 44 h 137"/>
                    <a:gd name="T30" fmla="*/ 36 w 141"/>
                    <a:gd name="T31" fmla="*/ 42 h 137"/>
                    <a:gd name="T32" fmla="*/ 34 w 141"/>
                    <a:gd name="T33" fmla="*/ 35 h 137"/>
                    <a:gd name="T34" fmla="*/ 25 w 141"/>
                    <a:gd name="T35" fmla="*/ 32 h 137"/>
                    <a:gd name="T36" fmla="*/ 12 w 141"/>
                    <a:gd name="T37" fmla="*/ 33 h 137"/>
                    <a:gd name="T38" fmla="*/ 2 w 141"/>
                    <a:gd name="T39" fmla="*/ 29 h 137"/>
                    <a:gd name="T40" fmla="*/ 0 w 141"/>
                    <a:gd name="T41" fmla="*/ 25 h 137"/>
                    <a:gd name="T42" fmla="*/ 5 w 141"/>
                    <a:gd name="T43" fmla="*/ 27 h 137"/>
                    <a:gd name="T44" fmla="*/ 12 w 141"/>
                    <a:gd name="T45" fmla="*/ 28 h 137"/>
                    <a:gd name="T46" fmla="*/ 21 w 141"/>
                    <a:gd name="T47" fmla="*/ 28 h 137"/>
                    <a:gd name="T48" fmla="*/ 17 w 141"/>
                    <a:gd name="T49" fmla="*/ 21 h 137"/>
                    <a:gd name="T50" fmla="*/ 8 w 141"/>
                    <a:gd name="T51" fmla="*/ 12 h 137"/>
                    <a:gd name="T52" fmla="*/ 2 w 141"/>
                    <a:gd name="T53" fmla="*/ 4 h 137"/>
                    <a:gd name="T54" fmla="*/ 2 w 141"/>
                    <a:gd name="T55" fmla="*/ 0 h 137"/>
                    <a:gd name="T56" fmla="*/ 7 w 141"/>
                    <a:gd name="T57" fmla="*/ 6 h 137"/>
                    <a:gd name="T58" fmla="*/ 17 w 141"/>
                    <a:gd name="T59" fmla="*/ 16 h 137"/>
                    <a:gd name="T60" fmla="*/ 24 w 141"/>
                    <a:gd name="T61" fmla="*/ 23 h 137"/>
                    <a:gd name="T62" fmla="*/ 28 w 141"/>
                    <a:gd name="T63" fmla="*/ 11 h 137"/>
                    <a:gd name="T64" fmla="*/ 27 w 141"/>
                    <a:gd name="T65" fmla="*/ 4 h 137"/>
                    <a:gd name="T66" fmla="*/ 31 w 141"/>
                    <a:gd name="T67" fmla="*/ 12 h 137"/>
                    <a:gd name="T68" fmla="*/ 32 w 141"/>
                    <a:gd name="T69" fmla="*/ 26 h 137"/>
                    <a:gd name="T70" fmla="*/ 40 w 141"/>
                    <a:gd name="T71" fmla="*/ 35 h 137"/>
                    <a:gd name="T72" fmla="*/ 48 w 141"/>
                    <a:gd name="T73" fmla="*/ 32 h 137"/>
                    <a:gd name="T74" fmla="*/ 50 w 141"/>
                    <a:gd name="T75" fmla="*/ 18 h 137"/>
                    <a:gd name="T76" fmla="*/ 52 w 141"/>
                    <a:gd name="T77" fmla="*/ 19 h 137"/>
                    <a:gd name="T78" fmla="*/ 54 w 141"/>
                    <a:gd name="T79" fmla="*/ 38 h 137"/>
                    <a:gd name="T80" fmla="*/ 58 w 141"/>
                    <a:gd name="T81" fmla="*/ 49 h 137"/>
                    <a:gd name="T82" fmla="*/ 63 w 141"/>
                    <a:gd name="T83" fmla="*/ 52 h 137"/>
                    <a:gd name="T84" fmla="*/ 66 w 141"/>
                    <a:gd name="T85" fmla="*/ 46 h 137"/>
                    <a:gd name="T86" fmla="*/ 69 w 141"/>
                    <a:gd name="T87" fmla="*/ 44 h 137"/>
                    <a:gd name="T88" fmla="*/ 68 w 141"/>
                    <a:gd name="T89" fmla="*/ 53 h 137"/>
                    <a:gd name="T90" fmla="*/ 67 w 141"/>
                    <a:gd name="T91" fmla="*/ 60 h 137"/>
                    <a:gd name="T92" fmla="*/ 70 w 141"/>
                    <a:gd name="T93" fmla="*/ 66 h 13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41" h="137">
                      <a:moveTo>
                        <a:pt x="141" y="132"/>
                      </a:moveTo>
                      <a:lnTo>
                        <a:pt x="139" y="133"/>
                      </a:lnTo>
                      <a:lnTo>
                        <a:pt x="136" y="134"/>
                      </a:lnTo>
                      <a:lnTo>
                        <a:pt x="134" y="136"/>
                      </a:lnTo>
                      <a:lnTo>
                        <a:pt x="133" y="137"/>
                      </a:lnTo>
                      <a:lnTo>
                        <a:pt x="129" y="131"/>
                      </a:lnTo>
                      <a:lnTo>
                        <a:pt x="126" y="127"/>
                      </a:lnTo>
                      <a:lnTo>
                        <a:pt x="121" y="126"/>
                      </a:lnTo>
                      <a:lnTo>
                        <a:pt x="115" y="127"/>
                      </a:lnTo>
                      <a:lnTo>
                        <a:pt x="110" y="129"/>
                      </a:lnTo>
                      <a:lnTo>
                        <a:pt x="105" y="129"/>
                      </a:lnTo>
                      <a:lnTo>
                        <a:pt x="101" y="129"/>
                      </a:lnTo>
                      <a:lnTo>
                        <a:pt x="95" y="129"/>
                      </a:lnTo>
                      <a:lnTo>
                        <a:pt x="89" y="129"/>
                      </a:lnTo>
                      <a:lnTo>
                        <a:pt x="85" y="129"/>
                      </a:lnTo>
                      <a:lnTo>
                        <a:pt x="81" y="127"/>
                      </a:lnTo>
                      <a:lnTo>
                        <a:pt x="78" y="126"/>
                      </a:lnTo>
                      <a:lnTo>
                        <a:pt x="74" y="124"/>
                      </a:lnTo>
                      <a:lnTo>
                        <a:pt x="73" y="122"/>
                      </a:lnTo>
                      <a:lnTo>
                        <a:pt x="74" y="121"/>
                      </a:lnTo>
                      <a:lnTo>
                        <a:pt x="80" y="122"/>
                      </a:lnTo>
                      <a:lnTo>
                        <a:pt x="88" y="122"/>
                      </a:lnTo>
                      <a:lnTo>
                        <a:pt x="97" y="121"/>
                      </a:lnTo>
                      <a:lnTo>
                        <a:pt x="105" y="118"/>
                      </a:lnTo>
                      <a:lnTo>
                        <a:pt x="111" y="116"/>
                      </a:lnTo>
                      <a:lnTo>
                        <a:pt x="105" y="109"/>
                      </a:lnTo>
                      <a:lnTo>
                        <a:pt x="98" y="102"/>
                      </a:lnTo>
                      <a:lnTo>
                        <a:pt x="93" y="96"/>
                      </a:lnTo>
                      <a:lnTo>
                        <a:pt x="89" y="93"/>
                      </a:lnTo>
                      <a:lnTo>
                        <a:pt x="83" y="94"/>
                      </a:lnTo>
                      <a:lnTo>
                        <a:pt x="75" y="95"/>
                      </a:lnTo>
                      <a:lnTo>
                        <a:pt x="67" y="96"/>
                      </a:lnTo>
                      <a:lnTo>
                        <a:pt x="59" y="98"/>
                      </a:lnTo>
                      <a:lnTo>
                        <a:pt x="50" y="98"/>
                      </a:lnTo>
                      <a:lnTo>
                        <a:pt x="43" y="96"/>
                      </a:lnTo>
                      <a:lnTo>
                        <a:pt x="36" y="95"/>
                      </a:lnTo>
                      <a:lnTo>
                        <a:pt x="32" y="93"/>
                      </a:lnTo>
                      <a:lnTo>
                        <a:pt x="28" y="89"/>
                      </a:lnTo>
                      <a:lnTo>
                        <a:pt x="28" y="87"/>
                      </a:lnTo>
                      <a:lnTo>
                        <a:pt x="30" y="87"/>
                      </a:lnTo>
                      <a:lnTo>
                        <a:pt x="35" y="88"/>
                      </a:lnTo>
                      <a:lnTo>
                        <a:pt x="40" y="89"/>
                      </a:lnTo>
                      <a:lnTo>
                        <a:pt x="44" y="89"/>
                      </a:lnTo>
                      <a:lnTo>
                        <a:pt x="50" y="89"/>
                      </a:lnTo>
                      <a:lnTo>
                        <a:pt x="56" y="88"/>
                      </a:lnTo>
                      <a:lnTo>
                        <a:pt x="62" y="87"/>
                      </a:lnTo>
                      <a:lnTo>
                        <a:pt x="67" y="86"/>
                      </a:lnTo>
                      <a:lnTo>
                        <a:pt x="72" y="85"/>
                      </a:lnTo>
                      <a:lnTo>
                        <a:pt x="77" y="83"/>
                      </a:lnTo>
                      <a:lnTo>
                        <a:pt x="73" y="77"/>
                      </a:lnTo>
                      <a:lnTo>
                        <a:pt x="68" y="71"/>
                      </a:lnTo>
                      <a:lnTo>
                        <a:pt x="63" y="66"/>
                      </a:lnTo>
                      <a:lnTo>
                        <a:pt x="57" y="63"/>
                      </a:lnTo>
                      <a:lnTo>
                        <a:pt x="50" y="65"/>
                      </a:lnTo>
                      <a:lnTo>
                        <a:pt x="42" y="66"/>
                      </a:lnTo>
                      <a:lnTo>
                        <a:pt x="33" y="66"/>
                      </a:lnTo>
                      <a:lnTo>
                        <a:pt x="25" y="66"/>
                      </a:lnTo>
                      <a:lnTo>
                        <a:pt x="18" y="64"/>
                      </a:lnTo>
                      <a:lnTo>
                        <a:pt x="11" y="62"/>
                      </a:lnTo>
                      <a:lnTo>
                        <a:pt x="5" y="58"/>
                      </a:lnTo>
                      <a:lnTo>
                        <a:pt x="2" y="54"/>
                      </a:lnTo>
                      <a:lnTo>
                        <a:pt x="0" y="51"/>
                      </a:lnTo>
                      <a:lnTo>
                        <a:pt x="0" y="50"/>
                      </a:lnTo>
                      <a:lnTo>
                        <a:pt x="3" y="51"/>
                      </a:lnTo>
                      <a:lnTo>
                        <a:pt x="6" y="54"/>
                      </a:lnTo>
                      <a:lnTo>
                        <a:pt x="10" y="55"/>
                      </a:lnTo>
                      <a:lnTo>
                        <a:pt x="13" y="56"/>
                      </a:lnTo>
                      <a:lnTo>
                        <a:pt x="19" y="57"/>
                      </a:lnTo>
                      <a:lnTo>
                        <a:pt x="25" y="57"/>
                      </a:lnTo>
                      <a:lnTo>
                        <a:pt x="30" y="57"/>
                      </a:lnTo>
                      <a:lnTo>
                        <a:pt x="36" y="57"/>
                      </a:lnTo>
                      <a:lnTo>
                        <a:pt x="42" y="56"/>
                      </a:lnTo>
                      <a:lnTo>
                        <a:pt x="47" y="55"/>
                      </a:lnTo>
                      <a:lnTo>
                        <a:pt x="41" y="49"/>
                      </a:lnTo>
                      <a:lnTo>
                        <a:pt x="35" y="43"/>
                      </a:lnTo>
                      <a:lnTo>
                        <a:pt x="29" y="38"/>
                      </a:lnTo>
                      <a:lnTo>
                        <a:pt x="22" y="31"/>
                      </a:lnTo>
                      <a:lnTo>
                        <a:pt x="17" y="24"/>
                      </a:lnTo>
                      <a:lnTo>
                        <a:pt x="11" y="18"/>
                      </a:lnTo>
                      <a:lnTo>
                        <a:pt x="7" y="12"/>
                      </a:lnTo>
                      <a:lnTo>
                        <a:pt x="4" y="8"/>
                      </a:lnTo>
                      <a:lnTo>
                        <a:pt x="2" y="2"/>
                      </a:lnTo>
                      <a:lnTo>
                        <a:pt x="2" y="0"/>
                      </a:lnTo>
                      <a:lnTo>
                        <a:pt x="5" y="1"/>
                      </a:lnTo>
                      <a:lnTo>
                        <a:pt x="9" y="4"/>
                      </a:lnTo>
                      <a:lnTo>
                        <a:pt x="11" y="8"/>
                      </a:lnTo>
                      <a:lnTo>
                        <a:pt x="15" y="12"/>
                      </a:lnTo>
                      <a:lnTo>
                        <a:pt x="21" y="19"/>
                      </a:lnTo>
                      <a:lnTo>
                        <a:pt x="27" y="25"/>
                      </a:lnTo>
                      <a:lnTo>
                        <a:pt x="34" y="32"/>
                      </a:lnTo>
                      <a:lnTo>
                        <a:pt x="40" y="38"/>
                      </a:lnTo>
                      <a:lnTo>
                        <a:pt x="45" y="43"/>
                      </a:lnTo>
                      <a:lnTo>
                        <a:pt x="49" y="46"/>
                      </a:lnTo>
                      <a:lnTo>
                        <a:pt x="52" y="39"/>
                      </a:lnTo>
                      <a:lnTo>
                        <a:pt x="55" y="31"/>
                      </a:lnTo>
                      <a:lnTo>
                        <a:pt x="56" y="23"/>
                      </a:lnTo>
                      <a:lnTo>
                        <a:pt x="55" y="16"/>
                      </a:lnTo>
                      <a:lnTo>
                        <a:pt x="53" y="11"/>
                      </a:lnTo>
                      <a:lnTo>
                        <a:pt x="55" y="8"/>
                      </a:lnTo>
                      <a:lnTo>
                        <a:pt x="56" y="9"/>
                      </a:lnTo>
                      <a:lnTo>
                        <a:pt x="58" y="11"/>
                      </a:lnTo>
                      <a:lnTo>
                        <a:pt x="62" y="24"/>
                      </a:lnTo>
                      <a:lnTo>
                        <a:pt x="64" y="36"/>
                      </a:lnTo>
                      <a:lnTo>
                        <a:pt x="64" y="47"/>
                      </a:lnTo>
                      <a:lnTo>
                        <a:pt x="64" y="53"/>
                      </a:lnTo>
                      <a:lnTo>
                        <a:pt x="70" y="57"/>
                      </a:lnTo>
                      <a:lnTo>
                        <a:pt x="75" y="64"/>
                      </a:lnTo>
                      <a:lnTo>
                        <a:pt x="80" y="70"/>
                      </a:lnTo>
                      <a:lnTo>
                        <a:pt x="85" y="73"/>
                      </a:lnTo>
                      <a:lnTo>
                        <a:pt x="91" y="71"/>
                      </a:lnTo>
                      <a:lnTo>
                        <a:pt x="97" y="64"/>
                      </a:lnTo>
                      <a:lnTo>
                        <a:pt x="101" y="55"/>
                      </a:lnTo>
                      <a:lnTo>
                        <a:pt x="101" y="44"/>
                      </a:lnTo>
                      <a:lnTo>
                        <a:pt x="100" y="36"/>
                      </a:lnTo>
                      <a:lnTo>
                        <a:pt x="101" y="33"/>
                      </a:lnTo>
                      <a:lnTo>
                        <a:pt x="102" y="34"/>
                      </a:lnTo>
                      <a:lnTo>
                        <a:pt x="104" y="39"/>
                      </a:lnTo>
                      <a:lnTo>
                        <a:pt x="106" y="50"/>
                      </a:lnTo>
                      <a:lnTo>
                        <a:pt x="108" y="63"/>
                      </a:lnTo>
                      <a:lnTo>
                        <a:pt x="108" y="76"/>
                      </a:lnTo>
                      <a:lnTo>
                        <a:pt x="103" y="85"/>
                      </a:lnTo>
                      <a:lnTo>
                        <a:pt x="110" y="92"/>
                      </a:lnTo>
                      <a:lnTo>
                        <a:pt x="116" y="98"/>
                      </a:lnTo>
                      <a:lnTo>
                        <a:pt x="119" y="103"/>
                      </a:lnTo>
                      <a:lnTo>
                        <a:pt x="123" y="108"/>
                      </a:lnTo>
                      <a:lnTo>
                        <a:pt x="127" y="104"/>
                      </a:lnTo>
                      <a:lnTo>
                        <a:pt x="129" y="100"/>
                      </a:lnTo>
                      <a:lnTo>
                        <a:pt x="132" y="95"/>
                      </a:lnTo>
                      <a:lnTo>
                        <a:pt x="133" y="92"/>
                      </a:lnTo>
                      <a:lnTo>
                        <a:pt x="134" y="89"/>
                      </a:lnTo>
                      <a:lnTo>
                        <a:pt x="136" y="88"/>
                      </a:lnTo>
                      <a:lnTo>
                        <a:pt x="139" y="89"/>
                      </a:lnTo>
                      <a:lnTo>
                        <a:pt x="140" y="94"/>
                      </a:lnTo>
                      <a:lnTo>
                        <a:pt x="139" y="101"/>
                      </a:lnTo>
                      <a:lnTo>
                        <a:pt x="136" y="107"/>
                      </a:lnTo>
                      <a:lnTo>
                        <a:pt x="134" y="114"/>
                      </a:lnTo>
                      <a:lnTo>
                        <a:pt x="132" y="117"/>
                      </a:lnTo>
                      <a:lnTo>
                        <a:pt x="134" y="121"/>
                      </a:lnTo>
                      <a:lnTo>
                        <a:pt x="136" y="124"/>
                      </a:lnTo>
                      <a:lnTo>
                        <a:pt x="139" y="129"/>
                      </a:lnTo>
                      <a:lnTo>
                        <a:pt x="141" y="1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6" name="Freeform 278">
                  <a:extLst>
                    <a:ext uri="{FF2B5EF4-FFF2-40B4-BE49-F238E27FC236}">
                      <a16:creationId xmlns:a16="http://schemas.microsoft.com/office/drawing/2014/main" id="{EB9241B8-79EC-4884-BF04-A30FD9A10F94}"/>
                    </a:ext>
                  </a:extLst>
                </p:cNvPr>
                <p:cNvSpPr>
                  <a:spLocks/>
                </p:cNvSpPr>
                <p:nvPr/>
              </p:nvSpPr>
              <p:spPr bwMode="auto">
                <a:xfrm>
                  <a:off x="124" y="38"/>
                  <a:ext cx="56" cy="76"/>
                </a:xfrm>
                <a:custGeom>
                  <a:avLst/>
                  <a:gdLst>
                    <a:gd name="T0" fmla="*/ 8 w 112"/>
                    <a:gd name="T1" fmla="*/ 72 h 151"/>
                    <a:gd name="T2" fmla="*/ 0 w 112"/>
                    <a:gd name="T3" fmla="*/ 57 h 151"/>
                    <a:gd name="T4" fmla="*/ 1 w 112"/>
                    <a:gd name="T5" fmla="*/ 46 h 151"/>
                    <a:gd name="T6" fmla="*/ 3 w 112"/>
                    <a:gd name="T7" fmla="*/ 46 h 151"/>
                    <a:gd name="T8" fmla="*/ 4 w 112"/>
                    <a:gd name="T9" fmla="*/ 54 h 151"/>
                    <a:gd name="T10" fmla="*/ 8 w 112"/>
                    <a:gd name="T11" fmla="*/ 67 h 151"/>
                    <a:gd name="T12" fmla="*/ 14 w 112"/>
                    <a:gd name="T13" fmla="*/ 69 h 151"/>
                    <a:gd name="T14" fmla="*/ 16 w 112"/>
                    <a:gd name="T15" fmla="*/ 65 h 151"/>
                    <a:gd name="T16" fmla="*/ 15 w 112"/>
                    <a:gd name="T17" fmla="*/ 57 h 151"/>
                    <a:gd name="T18" fmla="*/ 12 w 112"/>
                    <a:gd name="T19" fmla="*/ 41 h 151"/>
                    <a:gd name="T20" fmla="*/ 13 w 112"/>
                    <a:gd name="T21" fmla="*/ 33 h 151"/>
                    <a:gd name="T22" fmla="*/ 14 w 112"/>
                    <a:gd name="T23" fmla="*/ 33 h 151"/>
                    <a:gd name="T24" fmla="*/ 15 w 112"/>
                    <a:gd name="T25" fmla="*/ 41 h 151"/>
                    <a:gd name="T26" fmla="*/ 18 w 112"/>
                    <a:gd name="T27" fmla="*/ 54 h 151"/>
                    <a:gd name="T28" fmla="*/ 23 w 112"/>
                    <a:gd name="T29" fmla="*/ 54 h 151"/>
                    <a:gd name="T30" fmla="*/ 27 w 112"/>
                    <a:gd name="T31" fmla="*/ 45 h 151"/>
                    <a:gd name="T32" fmla="*/ 25 w 112"/>
                    <a:gd name="T33" fmla="*/ 33 h 151"/>
                    <a:gd name="T34" fmla="*/ 25 w 112"/>
                    <a:gd name="T35" fmla="*/ 16 h 151"/>
                    <a:gd name="T36" fmla="*/ 29 w 112"/>
                    <a:gd name="T37" fmla="*/ 9 h 151"/>
                    <a:gd name="T38" fmla="*/ 31 w 112"/>
                    <a:gd name="T39" fmla="*/ 10 h 151"/>
                    <a:gd name="T40" fmla="*/ 28 w 112"/>
                    <a:gd name="T41" fmla="*/ 18 h 151"/>
                    <a:gd name="T42" fmla="*/ 29 w 112"/>
                    <a:gd name="T43" fmla="*/ 31 h 151"/>
                    <a:gd name="T44" fmla="*/ 34 w 112"/>
                    <a:gd name="T45" fmla="*/ 30 h 151"/>
                    <a:gd name="T46" fmla="*/ 38 w 112"/>
                    <a:gd name="T47" fmla="*/ 22 h 151"/>
                    <a:gd name="T48" fmla="*/ 40 w 112"/>
                    <a:gd name="T49" fmla="*/ 14 h 151"/>
                    <a:gd name="T50" fmla="*/ 44 w 112"/>
                    <a:gd name="T51" fmla="*/ 5 h 151"/>
                    <a:gd name="T52" fmla="*/ 48 w 112"/>
                    <a:gd name="T53" fmla="*/ 1 h 151"/>
                    <a:gd name="T54" fmla="*/ 51 w 112"/>
                    <a:gd name="T55" fmla="*/ 1 h 151"/>
                    <a:gd name="T56" fmla="*/ 47 w 112"/>
                    <a:gd name="T57" fmla="*/ 8 h 151"/>
                    <a:gd name="T58" fmla="*/ 41 w 112"/>
                    <a:gd name="T59" fmla="*/ 17 h 151"/>
                    <a:gd name="T60" fmla="*/ 40 w 112"/>
                    <a:gd name="T61" fmla="*/ 25 h 151"/>
                    <a:gd name="T62" fmla="*/ 37 w 112"/>
                    <a:gd name="T63" fmla="*/ 33 h 151"/>
                    <a:gd name="T64" fmla="*/ 38 w 112"/>
                    <a:gd name="T65" fmla="*/ 35 h 151"/>
                    <a:gd name="T66" fmla="*/ 44 w 112"/>
                    <a:gd name="T67" fmla="*/ 33 h 151"/>
                    <a:gd name="T68" fmla="*/ 50 w 112"/>
                    <a:gd name="T69" fmla="*/ 30 h 151"/>
                    <a:gd name="T70" fmla="*/ 53 w 112"/>
                    <a:gd name="T71" fmla="*/ 27 h 151"/>
                    <a:gd name="T72" fmla="*/ 55 w 112"/>
                    <a:gd name="T73" fmla="*/ 25 h 151"/>
                    <a:gd name="T74" fmla="*/ 56 w 112"/>
                    <a:gd name="T75" fmla="*/ 26 h 151"/>
                    <a:gd name="T76" fmla="*/ 54 w 112"/>
                    <a:gd name="T77" fmla="*/ 31 h 151"/>
                    <a:gd name="T78" fmla="*/ 48 w 112"/>
                    <a:gd name="T79" fmla="*/ 36 h 151"/>
                    <a:gd name="T80" fmla="*/ 42 w 112"/>
                    <a:gd name="T81" fmla="*/ 39 h 151"/>
                    <a:gd name="T82" fmla="*/ 36 w 112"/>
                    <a:gd name="T83" fmla="*/ 41 h 151"/>
                    <a:gd name="T84" fmla="*/ 32 w 112"/>
                    <a:gd name="T85" fmla="*/ 45 h 151"/>
                    <a:gd name="T86" fmla="*/ 27 w 112"/>
                    <a:gd name="T87" fmla="*/ 57 h 151"/>
                    <a:gd name="T88" fmla="*/ 28 w 112"/>
                    <a:gd name="T89" fmla="*/ 61 h 151"/>
                    <a:gd name="T90" fmla="*/ 33 w 112"/>
                    <a:gd name="T91" fmla="*/ 62 h 151"/>
                    <a:gd name="T92" fmla="*/ 39 w 112"/>
                    <a:gd name="T93" fmla="*/ 61 h 151"/>
                    <a:gd name="T94" fmla="*/ 44 w 112"/>
                    <a:gd name="T95" fmla="*/ 58 h 151"/>
                    <a:gd name="T96" fmla="*/ 48 w 112"/>
                    <a:gd name="T97" fmla="*/ 53 h 151"/>
                    <a:gd name="T98" fmla="*/ 49 w 112"/>
                    <a:gd name="T99" fmla="*/ 53 h 151"/>
                    <a:gd name="T100" fmla="*/ 47 w 112"/>
                    <a:gd name="T101" fmla="*/ 59 h 151"/>
                    <a:gd name="T102" fmla="*/ 42 w 112"/>
                    <a:gd name="T103" fmla="*/ 64 h 151"/>
                    <a:gd name="T104" fmla="*/ 35 w 112"/>
                    <a:gd name="T105" fmla="*/ 66 h 151"/>
                    <a:gd name="T106" fmla="*/ 28 w 112"/>
                    <a:gd name="T107" fmla="*/ 67 h 151"/>
                    <a:gd name="T108" fmla="*/ 23 w 112"/>
                    <a:gd name="T109" fmla="*/ 68 h 151"/>
                    <a:gd name="T110" fmla="*/ 21 w 112"/>
                    <a:gd name="T111" fmla="*/ 72 h 151"/>
                    <a:gd name="T112" fmla="*/ 17 w 112"/>
                    <a:gd name="T113" fmla="*/ 73 h 151"/>
                    <a:gd name="T114" fmla="*/ 13 w 112"/>
                    <a:gd name="T115" fmla="*/ 75 h 1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2" h="151">
                      <a:moveTo>
                        <a:pt x="23" y="151"/>
                      </a:moveTo>
                      <a:lnTo>
                        <a:pt x="15" y="144"/>
                      </a:lnTo>
                      <a:lnTo>
                        <a:pt x="7" y="130"/>
                      </a:lnTo>
                      <a:lnTo>
                        <a:pt x="0" y="114"/>
                      </a:lnTo>
                      <a:lnTo>
                        <a:pt x="0" y="96"/>
                      </a:lnTo>
                      <a:lnTo>
                        <a:pt x="2" y="91"/>
                      </a:lnTo>
                      <a:lnTo>
                        <a:pt x="3" y="91"/>
                      </a:lnTo>
                      <a:lnTo>
                        <a:pt x="5" y="92"/>
                      </a:lnTo>
                      <a:lnTo>
                        <a:pt x="5" y="96"/>
                      </a:lnTo>
                      <a:lnTo>
                        <a:pt x="7" y="108"/>
                      </a:lnTo>
                      <a:lnTo>
                        <a:pt x="10" y="122"/>
                      </a:lnTo>
                      <a:lnTo>
                        <a:pt x="16" y="134"/>
                      </a:lnTo>
                      <a:lnTo>
                        <a:pt x="25" y="142"/>
                      </a:lnTo>
                      <a:lnTo>
                        <a:pt x="28" y="138"/>
                      </a:lnTo>
                      <a:lnTo>
                        <a:pt x="31" y="134"/>
                      </a:lnTo>
                      <a:lnTo>
                        <a:pt x="32" y="130"/>
                      </a:lnTo>
                      <a:lnTo>
                        <a:pt x="34" y="128"/>
                      </a:lnTo>
                      <a:lnTo>
                        <a:pt x="30" y="114"/>
                      </a:lnTo>
                      <a:lnTo>
                        <a:pt x="26" y="98"/>
                      </a:lnTo>
                      <a:lnTo>
                        <a:pt x="24" y="82"/>
                      </a:lnTo>
                      <a:lnTo>
                        <a:pt x="24" y="72"/>
                      </a:lnTo>
                      <a:lnTo>
                        <a:pt x="25" y="66"/>
                      </a:lnTo>
                      <a:lnTo>
                        <a:pt x="27" y="65"/>
                      </a:lnTo>
                      <a:lnTo>
                        <a:pt x="28" y="66"/>
                      </a:lnTo>
                      <a:lnTo>
                        <a:pt x="30" y="72"/>
                      </a:lnTo>
                      <a:lnTo>
                        <a:pt x="30" y="82"/>
                      </a:lnTo>
                      <a:lnTo>
                        <a:pt x="32" y="95"/>
                      </a:lnTo>
                      <a:lnTo>
                        <a:pt x="35" y="107"/>
                      </a:lnTo>
                      <a:lnTo>
                        <a:pt x="40" y="115"/>
                      </a:lnTo>
                      <a:lnTo>
                        <a:pt x="45" y="108"/>
                      </a:lnTo>
                      <a:lnTo>
                        <a:pt x="49" y="99"/>
                      </a:lnTo>
                      <a:lnTo>
                        <a:pt x="53" y="90"/>
                      </a:lnTo>
                      <a:lnTo>
                        <a:pt x="55" y="83"/>
                      </a:lnTo>
                      <a:lnTo>
                        <a:pt x="49" y="66"/>
                      </a:lnTo>
                      <a:lnTo>
                        <a:pt x="47" y="49"/>
                      </a:lnTo>
                      <a:lnTo>
                        <a:pt x="49" y="32"/>
                      </a:lnTo>
                      <a:lnTo>
                        <a:pt x="55" y="20"/>
                      </a:lnTo>
                      <a:lnTo>
                        <a:pt x="58" y="17"/>
                      </a:lnTo>
                      <a:lnTo>
                        <a:pt x="59" y="17"/>
                      </a:lnTo>
                      <a:lnTo>
                        <a:pt x="61" y="19"/>
                      </a:lnTo>
                      <a:lnTo>
                        <a:pt x="59" y="22"/>
                      </a:lnTo>
                      <a:lnTo>
                        <a:pt x="56" y="36"/>
                      </a:lnTo>
                      <a:lnTo>
                        <a:pt x="55" y="50"/>
                      </a:lnTo>
                      <a:lnTo>
                        <a:pt x="57" y="61"/>
                      </a:lnTo>
                      <a:lnTo>
                        <a:pt x="61" y="69"/>
                      </a:lnTo>
                      <a:lnTo>
                        <a:pt x="68" y="60"/>
                      </a:lnTo>
                      <a:lnTo>
                        <a:pt x="72" y="51"/>
                      </a:lnTo>
                      <a:lnTo>
                        <a:pt x="76" y="43"/>
                      </a:lnTo>
                      <a:lnTo>
                        <a:pt x="77" y="35"/>
                      </a:lnTo>
                      <a:lnTo>
                        <a:pt x="79" y="27"/>
                      </a:lnTo>
                      <a:lnTo>
                        <a:pt x="84" y="17"/>
                      </a:lnTo>
                      <a:lnTo>
                        <a:pt x="88" y="9"/>
                      </a:lnTo>
                      <a:lnTo>
                        <a:pt x="93" y="4"/>
                      </a:lnTo>
                      <a:lnTo>
                        <a:pt x="96" y="1"/>
                      </a:lnTo>
                      <a:lnTo>
                        <a:pt x="101" y="0"/>
                      </a:lnTo>
                      <a:lnTo>
                        <a:pt x="102" y="1"/>
                      </a:lnTo>
                      <a:lnTo>
                        <a:pt x="101" y="5"/>
                      </a:lnTo>
                      <a:lnTo>
                        <a:pt x="93" y="15"/>
                      </a:lnTo>
                      <a:lnTo>
                        <a:pt x="86" y="24"/>
                      </a:lnTo>
                      <a:lnTo>
                        <a:pt x="81" y="34"/>
                      </a:lnTo>
                      <a:lnTo>
                        <a:pt x="80" y="40"/>
                      </a:lnTo>
                      <a:lnTo>
                        <a:pt x="79" y="49"/>
                      </a:lnTo>
                      <a:lnTo>
                        <a:pt x="77" y="58"/>
                      </a:lnTo>
                      <a:lnTo>
                        <a:pt x="73" y="66"/>
                      </a:lnTo>
                      <a:lnTo>
                        <a:pt x="70" y="72"/>
                      </a:lnTo>
                      <a:lnTo>
                        <a:pt x="76" y="70"/>
                      </a:lnTo>
                      <a:lnTo>
                        <a:pt x="81" y="68"/>
                      </a:lnTo>
                      <a:lnTo>
                        <a:pt x="87" y="66"/>
                      </a:lnTo>
                      <a:lnTo>
                        <a:pt x="93" y="64"/>
                      </a:lnTo>
                      <a:lnTo>
                        <a:pt x="99" y="60"/>
                      </a:lnTo>
                      <a:lnTo>
                        <a:pt x="102" y="57"/>
                      </a:lnTo>
                      <a:lnTo>
                        <a:pt x="106" y="54"/>
                      </a:lnTo>
                      <a:lnTo>
                        <a:pt x="108" y="52"/>
                      </a:lnTo>
                      <a:lnTo>
                        <a:pt x="110" y="50"/>
                      </a:lnTo>
                      <a:lnTo>
                        <a:pt x="112" y="49"/>
                      </a:lnTo>
                      <a:lnTo>
                        <a:pt x="112" y="51"/>
                      </a:lnTo>
                      <a:lnTo>
                        <a:pt x="111" y="54"/>
                      </a:lnTo>
                      <a:lnTo>
                        <a:pt x="107" y="61"/>
                      </a:lnTo>
                      <a:lnTo>
                        <a:pt x="101" y="67"/>
                      </a:lnTo>
                      <a:lnTo>
                        <a:pt x="95" y="72"/>
                      </a:lnTo>
                      <a:lnTo>
                        <a:pt x="89" y="75"/>
                      </a:lnTo>
                      <a:lnTo>
                        <a:pt x="83" y="77"/>
                      </a:lnTo>
                      <a:lnTo>
                        <a:pt x="77" y="80"/>
                      </a:lnTo>
                      <a:lnTo>
                        <a:pt x="72" y="81"/>
                      </a:lnTo>
                      <a:lnTo>
                        <a:pt x="69" y="81"/>
                      </a:lnTo>
                      <a:lnTo>
                        <a:pt x="64" y="90"/>
                      </a:lnTo>
                      <a:lnTo>
                        <a:pt x="57" y="102"/>
                      </a:lnTo>
                      <a:lnTo>
                        <a:pt x="53" y="113"/>
                      </a:lnTo>
                      <a:lnTo>
                        <a:pt x="50" y="121"/>
                      </a:lnTo>
                      <a:lnTo>
                        <a:pt x="55" y="122"/>
                      </a:lnTo>
                      <a:lnTo>
                        <a:pt x="59" y="123"/>
                      </a:lnTo>
                      <a:lnTo>
                        <a:pt x="66" y="123"/>
                      </a:lnTo>
                      <a:lnTo>
                        <a:pt x="72" y="122"/>
                      </a:lnTo>
                      <a:lnTo>
                        <a:pt x="78" y="121"/>
                      </a:lnTo>
                      <a:lnTo>
                        <a:pt x="84" y="119"/>
                      </a:lnTo>
                      <a:lnTo>
                        <a:pt x="88" y="115"/>
                      </a:lnTo>
                      <a:lnTo>
                        <a:pt x="92" y="111"/>
                      </a:lnTo>
                      <a:lnTo>
                        <a:pt x="95" y="106"/>
                      </a:lnTo>
                      <a:lnTo>
                        <a:pt x="97" y="105"/>
                      </a:lnTo>
                      <a:lnTo>
                        <a:pt x="97" y="106"/>
                      </a:lnTo>
                      <a:lnTo>
                        <a:pt x="96" y="111"/>
                      </a:lnTo>
                      <a:lnTo>
                        <a:pt x="93" y="117"/>
                      </a:lnTo>
                      <a:lnTo>
                        <a:pt x="88" y="122"/>
                      </a:lnTo>
                      <a:lnTo>
                        <a:pt x="83" y="127"/>
                      </a:lnTo>
                      <a:lnTo>
                        <a:pt x="76" y="129"/>
                      </a:lnTo>
                      <a:lnTo>
                        <a:pt x="69" y="132"/>
                      </a:lnTo>
                      <a:lnTo>
                        <a:pt x="62" y="133"/>
                      </a:lnTo>
                      <a:lnTo>
                        <a:pt x="55" y="133"/>
                      </a:lnTo>
                      <a:lnTo>
                        <a:pt x="49" y="132"/>
                      </a:lnTo>
                      <a:lnTo>
                        <a:pt x="46" y="135"/>
                      </a:lnTo>
                      <a:lnTo>
                        <a:pt x="43" y="138"/>
                      </a:lnTo>
                      <a:lnTo>
                        <a:pt x="41" y="143"/>
                      </a:lnTo>
                      <a:lnTo>
                        <a:pt x="40" y="147"/>
                      </a:lnTo>
                      <a:lnTo>
                        <a:pt x="34" y="145"/>
                      </a:lnTo>
                      <a:lnTo>
                        <a:pt x="30" y="147"/>
                      </a:lnTo>
                      <a:lnTo>
                        <a:pt x="25" y="149"/>
                      </a:lnTo>
                      <a:lnTo>
                        <a:pt x="23" y="15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7" name="Freeform 279">
                  <a:extLst>
                    <a:ext uri="{FF2B5EF4-FFF2-40B4-BE49-F238E27FC236}">
                      <a16:creationId xmlns:a16="http://schemas.microsoft.com/office/drawing/2014/main" id="{F88E6703-1E34-4B74-A149-7075109B6A51}"/>
                    </a:ext>
                  </a:extLst>
                </p:cNvPr>
                <p:cNvSpPr>
                  <a:spLocks/>
                </p:cNvSpPr>
                <p:nvPr/>
              </p:nvSpPr>
              <p:spPr bwMode="auto">
                <a:xfrm>
                  <a:off x="151" y="123"/>
                  <a:ext cx="91" cy="41"/>
                </a:xfrm>
                <a:custGeom>
                  <a:avLst/>
                  <a:gdLst>
                    <a:gd name="T0" fmla="*/ 1 w 181"/>
                    <a:gd name="T1" fmla="*/ 13 h 83"/>
                    <a:gd name="T2" fmla="*/ 1 w 181"/>
                    <a:gd name="T3" fmla="*/ 15 h 83"/>
                    <a:gd name="T4" fmla="*/ 4 w 181"/>
                    <a:gd name="T5" fmla="*/ 15 h 83"/>
                    <a:gd name="T6" fmla="*/ 12 w 181"/>
                    <a:gd name="T7" fmla="*/ 15 h 83"/>
                    <a:gd name="T8" fmla="*/ 20 w 181"/>
                    <a:gd name="T9" fmla="*/ 16 h 83"/>
                    <a:gd name="T10" fmla="*/ 25 w 181"/>
                    <a:gd name="T11" fmla="*/ 18 h 83"/>
                    <a:gd name="T12" fmla="*/ 28 w 181"/>
                    <a:gd name="T13" fmla="*/ 23 h 83"/>
                    <a:gd name="T14" fmla="*/ 35 w 181"/>
                    <a:gd name="T15" fmla="*/ 33 h 83"/>
                    <a:gd name="T16" fmla="*/ 43 w 181"/>
                    <a:gd name="T17" fmla="*/ 38 h 83"/>
                    <a:gd name="T18" fmla="*/ 43 w 181"/>
                    <a:gd name="T19" fmla="*/ 36 h 83"/>
                    <a:gd name="T20" fmla="*/ 38 w 181"/>
                    <a:gd name="T21" fmla="*/ 30 h 83"/>
                    <a:gd name="T22" fmla="*/ 35 w 181"/>
                    <a:gd name="T23" fmla="*/ 23 h 83"/>
                    <a:gd name="T24" fmla="*/ 38 w 181"/>
                    <a:gd name="T25" fmla="*/ 20 h 83"/>
                    <a:gd name="T26" fmla="*/ 47 w 181"/>
                    <a:gd name="T27" fmla="*/ 21 h 83"/>
                    <a:gd name="T28" fmla="*/ 52 w 181"/>
                    <a:gd name="T29" fmla="*/ 27 h 83"/>
                    <a:gd name="T30" fmla="*/ 60 w 181"/>
                    <a:gd name="T31" fmla="*/ 36 h 83"/>
                    <a:gd name="T32" fmla="*/ 69 w 181"/>
                    <a:gd name="T33" fmla="*/ 41 h 83"/>
                    <a:gd name="T34" fmla="*/ 73 w 181"/>
                    <a:gd name="T35" fmla="*/ 40 h 83"/>
                    <a:gd name="T36" fmla="*/ 65 w 181"/>
                    <a:gd name="T37" fmla="*/ 35 h 83"/>
                    <a:gd name="T38" fmla="*/ 57 w 181"/>
                    <a:gd name="T39" fmla="*/ 28 h 83"/>
                    <a:gd name="T40" fmla="*/ 60 w 181"/>
                    <a:gd name="T41" fmla="*/ 26 h 83"/>
                    <a:gd name="T42" fmla="*/ 69 w 181"/>
                    <a:gd name="T43" fmla="*/ 28 h 83"/>
                    <a:gd name="T44" fmla="*/ 79 w 181"/>
                    <a:gd name="T45" fmla="*/ 30 h 83"/>
                    <a:gd name="T46" fmla="*/ 86 w 181"/>
                    <a:gd name="T47" fmla="*/ 31 h 83"/>
                    <a:gd name="T48" fmla="*/ 90 w 181"/>
                    <a:gd name="T49" fmla="*/ 31 h 83"/>
                    <a:gd name="T50" fmla="*/ 89 w 181"/>
                    <a:gd name="T51" fmla="*/ 29 h 83"/>
                    <a:gd name="T52" fmla="*/ 83 w 181"/>
                    <a:gd name="T53" fmla="*/ 28 h 83"/>
                    <a:gd name="T54" fmla="*/ 75 w 181"/>
                    <a:gd name="T55" fmla="*/ 26 h 83"/>
                    <a:gd name="T56" fmla="*/ 67 w 181"/>
                    <a:gd name="T57" fmla="*/ 23 h 83"/>
                    <a:gd name="T58" fmla="*/ 61 w 181"/>
                    <a:gd name="T59" fmla="*/ 21 h 83"/>
                    <a:gd name="T60" fmla="*/ 62 w 181"/>
                    <a:gd name="T61" fmla="*/ 17 h 83"/>
                    <a:gd name="T62" fmla="*/ 68 w 181"/>
                    <a:gd name="T63" fmla="*/ 15 h 83"/>
                    <a:gd name="T64" fmla="*/ 73 w 181"/>
                    <a:gd name="T65" fmla="*/ 13 h 83"/>
                    <a:gd name="T66" fmla="*/ 72 w 181"/>
                    <a:gd name="T67" fmla="*/ 12 h 83"/>
                    <a:gd name="T68" fmla="*/ 66 w 181"/>
                    <a:gd name="T69" fmla="*/ 10 h 83"/>
                    <a:gd name="T70" fmla="*/ 57 w 181"/>
                    <a:gd name="T71" fmla="*/ 15 h 83"/>
                    <a:gd name="T72" fmla="*/ 53 w 181"/>
                    <a:gd name="T73" fmla="*/ 17 h 83"/>
                    <a:gd name="T74" fmla="*/ 47 w 181"/>
                    <a:gd name="T75" fmla="*/ 16 h 83"/>
                    <a:gd name="T76" fmla="*/ 42 w 181"/>
                    <a:gd name="T77" fmla="*/ 16 h 83"/>
                    <a:gd name="T78" fmla="*/ 38 w 181"/>
                    <a:gd name="T79" fmla="*/ 16 h 83"/>
                    <a:gd name="T80" fmla="*/ 36 w 181"/>
                    <a:gd name="T81" fmla="*/ 12 h 83"/>
                    <a:gd name="T82" fmla="*/ 40 w 181"/>
                    <a:gd name="T83" fmla="*/ 5 h 83"/>
                    <a:gd name="T84" fmla="*/ 47 w 181"/>
                    <a:gd name="T85" fmla="*/ 1 h 83"/>
                    <a:gd name="T86" fmla="*/ 46 w 181"/>
                    <a:gd name="T87" fmla="*/ 0 h 83"/>
                    <a:gd name="T88" fmla="*/ 42 w 181"/>
                    <a:gd name="T89" fmla="*/ 0 h 83"/>
                    <a:gd name="T90" fmla="*/ 37 w 181"/>
                    <a:gd name="T91" fmla="*/ 3 h 83"/>
                    <a:gd name="T92" fmla="*/ 32 w 181"/>
                    <a:gd name="T93" fmla="*/ 7 h 83"/>
                    <a:gd name="T94" fmla="*/ 28 w 181"/>
                    <a:gd name="T95" fmla="*/ 10 h 83"/>
                    <a:gd name="T96" fmla="*/ 24 w 181"/>
                    <a:gd name="T97" fmla="*/ 12 h 83"/>
                    <a:gd name="T98" fmla="*/ 17 w 181"/>
                    <a:gd name="T99" fmla="*/ 12 h 83"/>
                    <a:gd name="T100" fmla="*/ 9 w 181"/>
                    <a:gd name="T101" fmla="*/ 12 h 83"/>
                    <a:gd name="T102" fmla="*/ 2 w 181"/>
                    <a:gd name="T103" fmla="*/ 12 h 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 h="83">
                      <a:moveTo>
                        <a:pt x="0" y="25"/>
                      </a:moveTo>
                      <a:lnTo>
                        <a:pt x="1" y="26"/>
                      </a:lnTo>
                      <a:lnTo>
                        <a:pt x="1" y="27"/>
                      </a:lnTo>
                      <a:lnTo>
                        <a:pt x="1" y="30"/>
                      </a:lnTo>
                      <a:lnTo>
                        <a:pt x="1" y="31"/>
                      </a:lnTo>
                      <a:lnTo>
                        <a:pt x="8" y="31"/>
                      </a:lnTo>
                      <a:lnTo>
                        <a:pt x="15" y="31"/>
                      </a:lnTo>
                      <a:lnTo>
                        <a:pt x="23" y="31"/>
                      </a:lnTo>
                      <a:lnTo>
                        <a:pt x="31" y="32"/>
                      </a:lnTo>
                      <a:lnTo>
                        <a:pt x="39" y="33"/>
                      </a:lnTo>
                      <a:lnTo>
                        <a:pt x="45" y="35"/>
                      </a:lnTo>
                      <a:lnTo>
                        <a:pt x="49" y="36"/>
                      </a:lnTo>
                      <a:lnTo>
                        <a:pt x="53" y="39"/>
                      </a:lnTo>
                      <a:lnTo>
                        <a:pt x="56" y="46"/>
                      </a:lnTo>
                      <a:lnTo>
                        <a:pt x="61" y="56"/>
                      </a:lnTo>
                      <a:lnTo>
                        <a:pt x="69" y="66"/>
                      </a:lnTo>
                      <a:lnTo>
                        <a:pt x="79" y="75"/>
                      </a:lnTo>
                      <a:lnTo>
                        <a:pt x="85" y="76"/>
                      </a:lnTo>
                      <a:lnTo>
                        <a:pt x="86" y="75"/>
                      </a:lnTo>
                      <a:lnTo>
                        <a:pt x="85" y="72"/>
                      </a:lnTo>
                      <a:lnTo>
                        <a:pt x="80" y="68"/>
                      </a:lnTo>
                      <a:lnTo>
                        <a:pt x="75" y="61"/>
                      </a:lnTo>
                      <a:lnTo>
                        <a:pt x="71" y="54"/>
                      </a:lnTo>
                      <a:lnTo>
                        <a:pt x="69" y="46"/>
                      </a:lnTo>
                      <a:lnTo>
                        <a:pt x="68" y="40"/>
                      </a:lnTo>
                      <a:lnTo>
                        <a:pt x="76" y="40"/>
                      </a:lnTo>
                      <a:lnTo>
                        <a:pt x="86" y="41"/>
                      </a:lnTo>
                      <a:lnTo>
                        <a:pt x="94" y="43"/>
                      </a:lnTo>
                      <a:lnTo>
                        <a:pt x="101" y="46"/>
                      </a:lnTo>
                      <a:lnTo>
                        <a:pt x="104" y="55"/>
                      </a:lnTo>
                      <a:lnTo>
                        <a:pt x="110" y="64"/>
                      </a:lnTo>
                      <a:lnTo>
                        <a:pt x="120" y="73"/>
                      </a:lnTo>
                      <a:lnTo>
                        <a:pt x="130" y="80"/>
                      </a:lnTo>
                      <a:lnTo>
                        <a:pt x="138" y="83"/>
                      </a:lnTo>
                      <a:lnTo>
                        <a:pt x="144" y="83"/>
                      </a:lnTo>
                      <a:lnTo>
                        <a:pt x="145" y="81"/>
                      </a:lnTo>
                      <a:lnTo>
                        <a:pt x="142" y="78"/>
                      </a:lnTo>
                      <a:lnTo>
                        <a:pt x="130" y="71"/>
                      </a:lnTo>
                      <a:lnTo>
                        <a:pt x="121" y="63"/>
                      </a:lnTo>
                      <a:lnTo>
                        <a:pt x="114" y="56"/>
                      </a:lnTo>
                      <a:lnTo>
                        <a:pt x="112" y="49"/>
                      </a:lnTo>
                      <a:lnTo>
                        <a:pt x="119" y="53"/>
                      </a:lnTo>
                      <a:lnTo>
                        <a:pt x="128" y="56"/>
                      </a:lnTo>
                      <a:lnTo>
                        <a:pt x="137" y="57"/>
                      </a:lnTo>
                      <a:lnTo>
                        <a:pt x="147" y="60"/>
                      </a:lnTo>
                      <a:lnTo>
                        <a:pt x="157" y="61"/>
                      </a:lnTo>
                      <a:lnTo>
                        <a:pt x="165" y="62"/>
                      </a:lnTo>
                      <a:lnTo>
                        <a:pt x="171" y="63"/>
                      </a:lnTo>
                      <a:lnTo>
                        <a:pt x="176" y="63"/>
                      </a:lnTo>
                      <a:lnTo>
                        <a:pt x="180" y="63"/>
                      </a:lnTo>
                      <a:lnTo>
                        <a:pt x="181" y="61"/>
                      </a:lnTo>
                      <a:lnTo>
                        <a:pt x="177" y="58"/>
                      </a:lnTo>
                      <a:lnTo>
                        <a:pt x="173" y="57"/>
                      </a:lnTo>
                      <a:lnTo>
                        <a:pt x="166" y="56"/>
                      </a:lnTo>
                      <a:lnTo>
                        <a:pt x="159" y="55"/>
                      </a:lnTo>
                      <a:lnTo>
                        <a:pt x="150" y="53"/>
                      </a:lnTo>
                      <a:lnTo>
                        <a:pt x="142" y="50"/>
                      </a:lnTo>
                      <a:lnTo>
                        <a:pt x="133" y="47"/>
                      </a:lnTo>
                      <a:lnTo>
                        <a:pt x="125" y="45"/>
                      </a:lnTo>
                      <a:lnTo>
                        <a:pt x="121" y="42"/>
                      </a:lnTo>
                      <a:lnTo>
                        <a:pt x="117" y="41"/>
                      </a:lnTo>
                      <a:lnTo>
                        <a:pt x="123" y="35"/>
                      </a:lnTo>
                      <a:lnTo>
                        <a:pt x="129" y="32"/>
                      </a:lnTo>
                      <a:lnTo>
                        <a:pt x="135" y="30"/>
                      </a:lnTo>
                      <a:lnTo>
                        <a:pt x="140" y="28"/>
                      </a:lnTo>
                      <a:lnTo>
                        <a:pt x="145" y="27"/>
                      </a:lnTo>
                      <a:lnTo>
                        <a:pt x="146" y="26"/>
                      </a:lnTo>
                      <a:lnTo>
                        <a:pt x="144" y="24"/>
                      </a:lnTo>
                      <a:lnTo>
                        <a:pt x="138" y="21"/>
                      </a:lnTo>
                      <a:lnTo>
                        <a:pt x="131" y="21"/>
                      </a:lnTo>
                      <a:lnTo>
                        <a:pt x="122" y="25"/>
                      </a:lnTo>
                      <a:lnTo>
                        <a:pt x="114" y="30"/>
                      </a:lnTo>
                      <a:lnTo>
                        <a:pt x="109" y="35"/>
                      </a:lnTo>
                      <a:lnTo>
                        <a:pt x="105" y="35"/>
                      </a:lnTo>
                      <a:lnTo>
                        <a:pt x="99" y="34"/>
                      </a:lnTo>
                      <a:lnTo>
                        <a:pt x="93" y="33"/>
                      </a:lnTo>
                      <a:lnTo>
                        <a:pt x="87" y="33"/>
                      </a:lnTo>
                      <a:lnTo>
                        <a:pt x="83" y="32"/>
                      </a:lnTo>
                      <a:lnTo>
                        <a:pt x="78" y="32"/>
                      </a:lnTo>
                      <a:lnTo>
                        <a:pt x="75" y="32"/>
                      </a:lnTo>
                      <a:lnTo>
                        <a:pt x="72" y="32"/>
                      </a:lnTo>
                      <a:lnTo>
                        <a:pt x="71" y="25"/>
                      </a:lnTo>
                      <a:lnTo>
                        <a:pt x="74" y="17"/>
                      </a:lnTo>
                      <a:lnTo>
                        <a:pt x="79" y="10"/>
                      </a:lnTo>
                      <a:lnTo>
                        <a:pt x="87" y="5"/>
                      </a:lnTo>
                      <a:lnTo>
                        <a:pt x="93" y="2"/>
                      </a:lnTo>
                      <a:lnTo>
                        <a:pt x="94" y="1"/>
                      </a:lnTo>
                      <a:lnTo>
                        <a:pt x="92" y="0"/>
                      </a:lnTo>
                      <a:lnTo>
                        <a:pt x="87" y="0"/>
                      </a:lnTo>
                      <a:lnTo>
                        <a:pt x="84" y="1"/>
                      </a:lnTo>
                      <a:lnTo>
                        <a:pt x="79" y="3"/>
                      </a:lnTo>
                      <a:lnTo>
                        <a:pt x="74" y="6"/>
                      </a:lnTo>
                      <a:lnTo>
                        <a:pt x="69" y="10"/>
                      </a:lnTo>
                      <a:lnTo>
                        <a:pt x="63" y="15"/>
                      </a:lnTo>
                      <a:lnTo>
                        <a:pt x="59" y="18"/>
                      </a:lnTo>
                      <a:lnTo>
                        <a:pt x="55" y="21"/>
                      </a:lnTo>
                      <a:lnTo>
                        <a:pt x="53" y="24"/>
                      </a:lnTo>
                      <a:lnTo>
                        <a:pt x="48" y="24"/>
                      </a:lnTo>
                      <a:lnTo>
                        <a:pt x="41" y="24"/>
                      </a:lnTo>
                      <a:lnTo>
                        <a:pt x="34" y="24"/>
                      </a:lnTo>
                      <a:lnTo>
                        <a:pt x="26" y="24"/>
                      </a:lnTo>
                      <a:lnTo>
                        <a:pt x="18" y="24"/>
                      </a:lnTo>
                      <a:lnTo>
                        <a:pt x="10" y="24"/>
                      </a:lnTo>
                      <a:lnTo>
                        <a:pt x="4" y="24"/>
                      </a:lnTo>
                      <a:lnTo>
                        <a:pt x="0" y="25"/>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8" name="Freeform 280">
                  <a:extLst>
                    <a:ext uri="{FF2B5EF4-FFF2-40B4-BE49-F238E27FC236}">
                      <a16:creationId xmlns:a16="http://schemas.microsoft.com/office/drawing/2014/main" id="{9E6A9EBD-C2C7-4BDF-A5F8-BA37747F9FC8}"/>
                    </a:ext>
                  </a:extLst>
                </p:cNvPr>
                <p:cNvSpPr>
                  <a:spLocks/>
                </p:cNvSpPr>
                <p:nvPr/>
              </p:nvSpPr>
              <p:spPr bwMode="auto">
                <a:xfrm>
                  <a:off x="142" y="160"/>
                  <a:ext cx="74" cy="84"/>
                </a:xfrm>
                <a:custGeom>
                  <a:avLst/>
                  <a:gdLst>
                    <a:gd name="T0" fmla="*/ 3 w 148"/>
                    <a:gd name="T1" fmla="*/ 2 h 169"/>
                    <a:gd name="T2" fmla="*/ 10 w 148"/>
                    <a:gd name="T3" fmla="*/ 11 h 169"/>
                    <a:gd name="T4" fmla="*/ 11 w 148"/>
                    <a:gd name="T5" fmla="*/ 20 h 169"/>
                    <a:gd name="T6" fmla="*/ 11 w 148"/>
                    <a:gd name="T7" fmla="*/ 38 h 169"/>
                    <a:gd name="T8" fmla="*/ 14 w 148"/>
                    <a:gd name="T9" fmla="*/ 37 h 169"/>
                    <a:gd name="T10" fmla="*/ 15 w 148"/>
                    <a:gd name="T11" fmla="*/ 22 h 169"/>
                    <a:gd name="T12" fmla="*/ 19 w 148"/>
                    <a:gd name="T13" fmla="*/ 17 h 169"/>
                    <a:gd name="T14" fmla="*/ 21 w 148"/>
                    <a:gd name="T15" fmla="*/ 19 h 169"/>
                    <a:gd name="T16" fmla="*/ 25 w 148"/>
                    <a:gd name="T17" fmla="*/ 24 h 169"/>
                    <a:gd name="T18" fmla="*/ 32 w 148"/>
                    <a:gd name="T19" fmla="*/ 32 h 169"/>
                    <a:gd name="T20" fmla="*/ 33 w 148"/>
                    <a:gd name="T21" fmla="*/ 41 h 169"/>
                    <a:gd name="T22" fmla="*/ 33 w 148"/>
                    <a:gd name="T23" fmla="*/ 57 h 169"/>
                    <a:gd name="T24" fmla="*/ 36 w 148"/>
                    <a:gd name="T25" fmla="*/ 56 h 169"/>
                    <a:gd name="T26" fmla="*/ 37 w 148"/>
                    <a:gd name="T27" fmla="*/ 42 h 169"/>
                    <a:gd name="T28" fmla="*/ 43 w 148"/>
                    <a:gd name="T29" fmla="*/ 41 h 169"/>
                    <a:gd name="T30" fmla="*/ 51 w 148"/>
                    <a:gd name="T31" fmla="*/ 51 h 169"/>
                    <a:gd name="T32" fmla="*/ 61 w 148"/>
                    <a:gd name="T33" fmla="*/ 64 h 169"/>
                    <a:gd name="T34" fmla="*/ 69 w 148"/>
                    <a:gd name="T35" fmla="*/ 77 h 169"/>
                    <a:gd name="T36" fmla="*/ 73 w 148"/>
                    <a:gd name="T37" fmla="*/ 84 h 169"/>
                    <a:gd name="T38" fmla="*/ 74 w 148"/>
                    <a:gd name="T39" fmla="*/ 82 h 169"/>
                    <a:gd name="T40" fmla="*/ 72 w 148"/>
                    <a:gd name="T41" fmla="*/ 76 h 169"/>
                    <a:gd name="T42" fmla="*/ 65 w 148"/>
                    <a:gd name="T43" fmla="*/ 64 h 169"/>
                    <a:gd name="T44" fmla="*/ 56 w 148"/>
                    <a:gd name="T45" fmla="*/ 50 h 169"/>
                    <a:gd name="T46" fmla="*/ 48 w 148"/>
                    <a:gd name="T47" fmla="*/ 39 h 169"/>
                    <a:gd name="T48" fmla="*/ 47 w 148"/>
                    <a:gd name="T49" fmla="*/ 35 h 169"/>
                    <a:gd name="T50" fmla="*/ 51 w 148"/>
                    <a:gd name="T51" fmla="*/ 33 h 169"/>
                    <a:gd name="T52" fmla="*/ 55 w 148"/>
                    <a:gd name="T53" fmla="*/ 32 h 169"/>
                    <a:gd name="T54" fmla="*/ 60 w 148"/>
                    <a:gd name="T55" fmla="*/ 32 h 169"/>
                    <a:gd name="T56" fmla="*/ 66 w 148"/>
                    <a:gd name="T57" fmla="*/ 35 h 169"/>
                    <a:gd name="T58" fmla="*/ 67 w 148"/>
                    <a:gd name="T59" fmla="*/ 35 h 169"/>
                    <a:gd name="T60" fmla="*/ 64 w 148"/>
                    <a:gd name="T61" fmla="*/ 31 h 169"/>
                    <a:gd name="T62" fmla="*/ 58 w 148"/>
                    <a:gd name="T63" fmla="*/ 29 h 169"/>
                    <a:gd name="T64" fmla="*/ 51 w 148"/>
                    <a:gd name="T65" fmla="*/ 28 h 169"/>
                    <a:gd name="T66" fmla="*/ 44 w 148"/>
                    <a:gd name="T67" fmla="*/ 29 h 169"/>
                    <a:gd name="T68" fmla="*/ 37 w 148"/>
                    <a:gd name="T69" fmla="*/ 28 h 169"/>
                    <a:gd name="T70" fmla="*/ 29 w 148"/>
                    <a:gd name="T71" fmla="*/ 20 h 169"/>
                    <a:gd name="T72" fmla="*/ 29 w 148"/>
                    <a:gd name="T73" fmla="*/ 16 h 169"/>
                    <a:gd name="T74" fmla="*/ 38 w 148"/>
                    <a:gd name="T75" fmla="*/ 15 h 169"/>
                    <a:gd name="T76" fmla="*/ 44 w 148"/>
                    <a:gd name="T77" fmla="*/ 16 h 169"/>
                    <a:gd name="T78" fmla="*/ 43 w 148"/>
                    <a:gd name="T79" fmla="*/ 14 h 169"/>
                    <a:gd name="T80" fmla="*/ 39 w 148"/>
                    <a:gd name="T81" fmla="*/ 14 h 169"/>
                    <a:gd name="T82" fmla="*/ 34 w 148"/>
                    <a:gd name="T83" fmla="*/ 13 h 169"/>
                    <a:gd name="T84" fmla="*/ 28 w 148"/>
                    <a:gd name="T85" fmla="*/ 12 h 169"/>
                    <a:gd name="T86" fmla="*/ 23 w 148"/>
                    <a:gd name="T87" fmla="*/ 12 h 169"/>
                    <a:gd name="T88" fmla="*/ 19 w 148"/>
                    <a:gd name="T89" fmla="*/ 11 h 169"/>
                    <a:gd name="T90" fmla="*/ 13 w 148"/>
                    <a:gd name="T91" fmla="*/ 7 h 169"/>
                    <a:gd name="T92" fmla="*/ 7 w 148"/>
                    <a:gd name="T93" fmla="*/ 3 h 169"/>
                    <a:gd name="T94" fmla="*/ 3 w 148"/>
                    <a:gd name="T95" fmla="*/ 0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 h="169">
                      <a:moveTo>
                        <a:pt x="0" y="0"/>
                      </a:moveTo>
                      <a:lnTo>
                        <a:pt x="6" y="5"/>
                      </a:lnTo>
                      <a:lnTo>
                        <a:pt x="13" y="13"/>
                      </a:lnTo>
                      <a:lnTo>
                        <a:pt x="20" y="22"/>
                      </a:lnTo>
                      <a:lnTo>
                        <a:pt x="25" y="27"/>
                      </a:lnTo>
                      <a:lnTo>
                        <a:pt x="21" y="40"/>
                      </a:lnTo>
                      <a:lnTo>
                        <a:pt x="21" y="58"/>
                      </a:lnTo>
                      <a:lnTo>
                        <a:pt x="22" y="76"/>
                      </a:lnTo>
                      <a:lnTo>
                        <a:pt x="28" y="89"/>
                      </a:lnTo>
                      <a:lnTo>
                        <a:pt x="27" y="74"/>
                      </a:lnTo>
                      <a:lnTo>
                        <a:pt x="28" y="59"/>
                      </a:lnTo>
                      <a:lnTo>
                        <a:pt x="30" y="45"/>
                      </a:lnTo>
                      <a:lnTo>
                        <a:pt x="35" y="37"/>
                      </a:lnTo>
                      <a:lnTo>
                        <a:pt x="37" y="35"/>
                      </a:lnTo>
                      <a:lnTo>
                        <a:pt x="40" y="36"/>
                      </a:lnTo>
                      <a:lnTo>
                        <a:pt x="41" y="38"/>
                      </a:lnTo>
                      <a:lnTo>
                        <a:pt x="43" y="42"/>
                      </a:lnTo>
                      <a:lnTo>
                        <a:pt x="49" y="48"/>
                      </a:lnTo>
                      <a:lnTo>
                        <a:pt x="56" y="56"/>
                      </a:lnTo>
                      <a:lnTo>
                        <a:pt x="63" y="64"/>
                      </a:lnTo>
                      <a:lnTo>
                        <a:pt x="67" y="70"/>
                      </a:lnTo>
                      <a:lnTo>
                        <a:pt x="65" y="83"/>
                      </a:lnTo>
                      <a:lnTo>
                        <a:pt x="63" y="100"/>
                      </a:lnTo>
                      <a:lnTo>
                        <a:pt x="65" y="114"/>
                      </a:lnTo>
                      <a:lnTo>
                        <a:pt x="74" y="127"/>
                      </a:lnTo>
                      <a:lnTo>
                        <a:pt x="72" y="112"/>
                      </a:lnTo>
                      <a:lnTo>
                        <a:pt x="72" y="97"/>
                      </a:lnTo>
                      <a:lnTo>
                        <a:pt x="74" y="85"/>
                      </a:lnTo>
                      <a:lnTo>
                        <a:pt x="80" y="76"/>
                      </a:lnTo>
                      <a:lnTo>
                        <a:pt x="86" y="82"/>
                      </a:lnTo>
                      <a:lnTo>
                        <a:pt x="94" y="90"/>
                      </a:lnTo>
                      <a:lnTo>
                        <a:pt x="102" y="103"/>
                      </a:lnTo>
                      <a:lnTo>
                        <a:pt x="112" y="116"/>
                      </a:lnTo>
                      <a:lnTo>
                        <a:pt x="121" y="129"/>
                      </a:lnTo>
                      <a:lnTo>
                        <a:pt x="131" y="142"/>
                      </a:lnTo>
                      <a:lnTo>
                        <a:pt x="138" y="154"/>
                      </a:lnTo>
                      <a:lnTo>
                        <a:pt x="142" y="162"/>
                      </a:lnTo>
                      <a:lnTo>
                        <a:pt x="146" y="168"/>
                      </a:lnTo>
                      <a:lnTo>
                        <a:pt x="148" y="169"/>
                      </a:lnTo>
                      <a:lnTo>
                        <a:pt x="148" y="165"/>
                      </a:lnTo>
                      <a:lnTo>
                        <a:pt x="147" y="159"/>
                      </a:lnTo>
                      <a:lnTo>
                        <a:pt x="143" y="153"/>
                      </a:lnTo>
                      <a:lnTo>
                        <a:pt x="138" y="142"/>
                      </a:lnTo>
                      <a:lnTo>
                        <a:pt x="129" y="128"/>
                      </a:lnTo>
                      <a:lnTo>
                        <a:pt x="121" y="114"/>
                      </a:lnTo>
                      <a:lnTo>
                        <a:pt x="111" y="101"/>
                      </a:lnTo>
                      <a:lnTo>
                        <a:pt x="103" y="88"/>
                      </a:lnTo>
                      <a:lnTo>
                        <a:pt x="95" y="79"/>
                      </a:lnTo>
                      <a:lnTo>
                        <a:pt x="89" y="73"/>
                      </a:lnTo>
                      <a:lnTo>
                        <a:pt x="93" y="71"/>
                      </a:lnTo>
                      <a:lnTo>
                        <a:pt x="97" y="67"/>
                      </a:lnTo>
                      <a:lnTo>
                        <a:pt x="102" y="66"/>
                      </a:lnTo>
                      <a:lnTo>
                        <a:pt x="106" y="65"/>
                      </a:lnTo>
                      <a:lnTo>
                        <a:pt x="110" y="64"/>
                      </a:lnTo>
                      <a:lnTo>
                        <a:pt x="114" y="64"/>
                      </a:lnTo>
                      <a:lnTo>
                        <a:pt x="119" y="65"/>
                      </a:lnTo>
                      <a:lnTo>
                        <a:pt x="124" y="67"/>
                      </a:lnTo>
                      <a:lnTo>
                        <a:pt x="131" y="71"/>
                      </a:lnTo>
                      <a:lnTo>
                        <a:pt x="134" y="72"/>
                      </a:lnTo>
                      <a:lnTo>
                        <a:pt x="134" y="71"/>
                      </a:lnTo>
                      <a:lnTo>
                        <a:pt x="132" y="66"/>
                      </a:lnTo>
                      <a:lnTo>
                        <a:pt x="128" y="63"/>
                      </a:lnTo>
                      <a:lnTo>
                        <a:pt x="123" y="60"/>
                      </a:lnTo>
                      <a:lnTo>
                        <a:pt x="116" y="58"/>
                      </a:lnTo>
                      <a:lnTo>
                        <a:pt x="109" y="57"/>
                      </a:lnTo>
                      <a:lnTo>
                        <a:pt x="101" y="57"/>
                      </a:lnTo>
                      <a:lnTo>
                        <a:pt x="93" y="58"/>
                      </a:lnTo>
                      <a:lnTo>
                        <a:pt x="87" y="59"/>
                      </a:lnTo>
                      <a:lnTo>
                        <a:pt x="81" y="63"/>
                      </a:lnTo>
                      <a:lnTo>
                        <a:pt x="73" y="56"/>
                      </a:lnTo>
                      <a:lnTo>
                        <a:pt x="65" y="48"/>
                      </a:lnTo>
                      <a:lnTo>
                        <a:pt x="57" y="41"/>
                      </a:lnTo>
                      <a:lnTo>
                        <a:pt x="52" y="36"/>
                      </a:lnTo>
                      <a:lnTo>
                        <a:pt x="58" y="33"/>
                      </a:lnTo>
                      <a:lnTo>
                        <a:pt x="66" y="31"/>
                      </a:lnTo>
                      <a:lnTo>
                        <a:pt x="75" y="30"/>
                      </a:lnTo>
                      <a:lnTo>
                        <a:pt x="83" y="31"/>
                      </a:lnTo>
                      <a:lnTo>
                        <a:pt x="87" y="33"/>
                      </a:lnTo>
                      <a:lnTo>
                        <a:pt x="88" y="31"/>
                      </a:lnTo>
                      <a:lnTo>
                        <a:pt x="86" y="29"/>
                      </a:lnTo>
                      <a:lnTo>
                        <a:pt x="81" y="28"/>
                      </a:lnTo>
                      <a:lnTo>
                        <a:pt x="78" y="28"/>
                      </a:lnTo>
                      <a:lnTo>
                        <a:pt x="73" y="27"/>
                      </a:lnTo>
                      <a:lnTo>
                        <a:pt x="67" y="26"/>
                      </a:lnTo>
                      <a:lnTo>
                        <a:pt x="61" y="26"/>
                      </a:lnTo>
                      <a:lnTo>
                        <a:pt x="56" y="25"/>
                      </a:lnTo>
                      <a:lnTo>
                        <a:pt x="51" y="25"/>
                      </a:lnTo>
                      <a:lnTo>
                        <a:pt x="45" y="25"/>
                      </a:lnTo>
                      <a:lnTo>
                        <a:pt x="42" y="25"/>
                      </a:lnTo>
                      <a:lnTo>
                        <a:pt x="37" y="23"/>
                      </a:lnTo>
                      <a:lnTo>
                        <a:pt x="32" y="20"/>
                      </a:lnTo>
                      <a:lnTo>
                        <a:pt x="26" y="15"/>
                      </a:lnTo>
                      <a:lnTo>
                        <a:pt x="20" y="11"/>
                      </a:lnTo>
                      <a:lnTo>
                        <a:pt x="14" y="6"/>
                      </a:lnTo>
                      <a:lnTo>
                        <a:pt x="10" y="3"/>
                      </a:lnTo>
                      <a:lnTo>
                        <a:pt x="5"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9" name="Freeform 281">
                  <a:extLst>
                    <a:ext uri="{FF2B5EF4-FFF2-40B4-BE49-F238E27FC236}">
                      <a16:creationId xmlns:a16="http://schemas.microsoft.com/office/drawing/2014/main" id="{93B92954-B01A-427E-B315-D30A6482DD08}"/>
                    </a:ext>
                  </a:extLst>
                </p:cNvPr>
                <p:cNvSpPr>
                  <a:spLocks/>
                </p:cNvSpPr>
                <p:nvPr/>
              </p:nvSpPr>
              <p:spPr bwMode="auto">
                <a:xfrm>
                  <a:off x="79" y="167"/>
                  <a:ext cx="55" cy="98"/>
                </a:xfrm>
                <a:custGeom>
                  <a:avLst/>
                  <a:gdLst>
                    <a:gd name="T0" fmla="*/ 36 w 110"/>
                    <a:gd name="T1" fmla="*/ 13 h 195"/>
                    <a:gd name="T2" fmla="*/ 31 w 110"/>
                    <a:gd name="T3" fmla="*/ 18 h 195"/>
                    <a:gd name="T4" fmla="*/ 18 w 110"/>
                    <a:gd name="T5" fmla="*/ 25 h 195"/>
                    <a:gd name="T6" fmla="*/ 7 w 110"/>
                    <a:gd name="T7" fmla="*/ 32 h 195"/>
                    <a:gd name="T8" fmla="*/ 6 w 110"/>
                    <a:gd name="T9" fmla="*/ 37 h 195"/>
                    <a:gd name="T10" fmla="*/ 11 w 110"/>
                    <a:gd name="T11" fmla="*/ 33 h 195"/>
                    <a:gd name="T12" fmla="*/ 19 w 110"/>
                    <a:gd name="T13" fmla="*/ 28 h 195"/>
                    <a:gd name="T14" fmla="*/ 28 w 110"/>
                    <a:gd name="T15" fmla="*/ 25 h 195"/>
                    <a:gd name="T16" fmla="*/ 30 w 110"/>
                    <a:gd name="T17" fmla="*/ 34 h 195"/>
                    <a:gd name="T18" fmla="*/ 23 w 110"/>
                    <a:gd name="T19" fmla="*/ 41 h 195"/>
                    <a:gd name="T20" fmla="*/ 11 w 110"/>
                    <a:gd name="T21" fmla="*/ 47 h 195"/>
                    <a:gd name="T22" fmla="*/ 4 w 110"/>
                    <a:gd name="T23" fmla="*/ 54 h 195"/>
                    <a:gd name="T24" fmla="*/ 4 w 110"/>
                    <a:gd name="T25" fmla="*/ 59 h 195"/>
                    <a:gd name="T26" fmla="*/ 7 w 110"/>
                    <a:gd name="T27" fmla="*/ 55 h 195"/>
                    <a:gd name="T28" fmla="*/ 15 w 110"/>
                    <a:gd name="T29" fmla="*/ 49 h 195"/>
                    <a:gd name="T30" fmla="*/ 24 w 110"/>
                    <a:gd name="T31" fmla="*/ 46 h 195"/>
                    <a:gd name="T32" fmla="*/ 26 w 110"/>
                    <a:gd name="T33" fmla="*/ 56 h 195"/>
                    <a:gd name="T34" fmla="*/ 20 w 110"/>
                    <a:gd name="T35" fmla="*/ 64 h 195"/>
                    <a:gd name="T36" fmla="*/ 11 w 110"/>
                    <a:gd name="T37" fmla="*/ 68 h 195"/>
                    <a:gd name="T38" fmla="*/ 5 w 110"/>
                    <a:gd name="T39" fmla="*/ 76 h 195"/>
                    <a:gd name="T40" fmla="*/ 13 w 110"/>
                    <a:gd name="T41" fmla="*/ 71 h 195"/>
                    <a:gd name="T42" fmla="*/ 21 w 110"/>
                    <a:gd name="T43" fmla="*/ 70 h 195"/>
                    <a:gd name="T44" fmla="*/ 16 w 110"/>
                    <a:gd name="T45" fmla="*/ 82 h 195"/>
                    <a:gd name="T46" fmla="*/ 6 w 110"/>
                    <a:gd name="T47" fmla="*/ 93 h 195"/>
                    <a:gd name="T48" fmla="*/ 0 w 110"/>
                    <a:gd name="T49" fmla="*/ 97 h 195"/>
                    <a:gd name="T50" fmla="*/ 5 w 110"/>
                    <a:gd name="T51" fmla="*/ 96 h 195"/>
                    <a:gd name="T52" fmla="*/ 15 w 110"/>
                    <a:gd name="T53" fmla="*/ 87 h 195"/>
                    <a:gd name="T54" fmla="*/ 24 w 110"/>
                    <a:gd name="T55" fmla="*/ 72 h 195"/>
                    <a:gd name="T56" fmla="*/ 34 w 110"/>
                    <a:gd name="T57" fmla="*/ 71 h 195"/>
                    <a:gd name="T58" fmla="*/ 35 w 110"/>
                    <a:gd name="T59" fmla="*/ 82 h 195"/>
                    <a:gd name="T60" fmla="*/ 37 w 110"/>
                    <a:gd name="T61" fmla="*/ 83 h 195"/>
                    <a:gd name="T62" fmla="*/ 39 w 110"/>
                    <a:gd name="T63" fmla="*/ 78 h 195"/>
                    <a:gd name="T64" fmla="*/ 35 w 110"/>
                    <a:gd name="T65" fmla="*/ 67 h 195"/>
                    <a:gd name="T66" fmla="*/ 32 w 110"/>
                    <a:gd name="T67" fmla="*/ 58 h 195"/>
                    <a:gd name="T68" fmla="*/ 34 w 110"/>
                    <a:gd name="T69" fmla="*/ 44 h 195"/>
                    <a:gd name="T70" fmla="*/ 36 w 110"/>
                    <a:gd name="T71" fmla="*/ 43 h 195"/>
                    <a:gd name="T72" fmla="*/ 46 w 110"/>
                    <a:gd name="T73" fmla="*/ 49 h 195"/>
                    <a:gd name="T74" fmla="*/ 50 w 110"/>
                    <a:gd name="T75" fmla="*/ 63 h 195"/>
                    <a:gd name="T76" fmla="*/ 52 w 110"/>
                    <a:gd name="T77" fmla="*/ 60 h 195"/>
                    <a:gd name="T78" fmla="*/ 50 w 110"/>
                    <a:gd name="T79" fmla="*/ 51 h 195"/>
                    <a:gd name="T80" fmla="*/ 43 w 110"/>
                    <a:gd name="T81" fmla="*/ 41 h 195"/>
                    <a:gd name="T82" fmla="*/ 36 w 110"/>
                    <a:gd name="T83" fmla="*/ 34 h 195"/>
                    <a:gd name="T84" fmla="*/ 38 w 110"/>
                    <a:gd name="T85" fmla="*/ 24 h 195"/>
                    <a:gd name="T86" fmla="*/ 51 w 110"/>
                    <a:gd name="T87" fmla="*/ 30 h 195"/>
                    <a:gd name="T88" fmla="*/ 55 w 110"/>
                    <a:gd name="T89" fmla="*/ 38 h 195"/>
                    <a:gd name="T90" fmla="*/ 54 w 110"/>
                    <a:gd name="T91" fmla="*/ 30 h 195"/>
                    <a:gd name="T92" fmla="*/ 41 w 110"/>
                    <a:gd name="T93" fmla="*/ 18 h 195"/>
                    <a:gd name="T94" fmla="*/ 41 w 110"/>
                    <a:gd name="T95" fmla="*/ 6 h 195"/>
                    <a:gd name="T96" fmla="*/ 39 w 110"/>
                    <a:gd name="T97" fmla="*/ 0 h 1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95">
                      <a:moveTo>
                        <a:pt x="73" y="10"/>
                      </a:moveTo>
                      <a:lnTo>
                        <a:pt x="73" y="18"/>
                      </a:lnTo>
                      <a:lnTo>
                        <a:pt x="72" y="25"/>
                      </a:lnTo>
                      <a:lnTo>
                        <a:pt x="70" y="29"/>
                      </a:lnTo>
                      <a:lnTo>
                        <a:pt x="67" y="33"/>
                      </a:lnTo>
                      <a:lnTo>
                        <a:pt x="61" y="36"/>
                      </a:lnTo>
                      <a:lnTo>
                        <a:pt x="53" y="40"/>
                      </a:lnTo>
                      <a:lnTo>
                        <a:pt x="45" y="44"/>
                      </a:lnTo>
                      <a:lnTo>
                        <a:pt x="35" y="49"/>
                      </a:lnTo>
                      <a:lnTo>
                        <a:pt x="26" y="53"/>
                      </a:lnTo>
                      <a:lnTo>
                        <a:pt x="19" y="58"/>
                      </a:lnTo>
                      <a:lnTo>
                        <a:pt x="14" y="64"/>
                      </a:lnTo>
                      <a:lnTo>
                        <a:pt x="11" y="68"/>
                      </a:lnTo>
                      <a:lnTo>
                        <a:pt x="11" y="72"/>
                      </a:lnTo>
                      <a:lnTo>
                        <a:pt x="12" y="73"/>
                      </a:lnTo>
                      <a:lnTo>
                        <a:pt x="14" y="72"/>
                      </a:lnTo>
                      <a:lnTo>
                        <a:pt x="17" y="70"/>
                      </a:lnTo>
                      <a:lnTo>
                        <a:pt x="21" y="66"/>
                      </a:lnTo>
                      <a:lnTo>
                        <a:pt x="25" y="61"/>
                      </a:lnTo>
                      <a:lnTo>
                        <a:pt x="31" y="58"/>
                      </a:lnTo>
                      <a:lnTo>
                        <a:pt x="37" y="56"/>
                      </a:lnTo>
                      <a:lnTo>
                        <a:pt x="42" y="52"/>
                      </a:lnTo>
                      <a:lnTo>
                        <a:pt x="49" y="51"/>
                      </a:lnTo>
                      <a:lnTo>
                        <a:pt x="56" y="49"/>
                      </a:lnTo>
                      <a:lnTo>
                        <a:pt x="62" y="49"/>
                      </a:lnTo>
                      <a:lnTo>
                        <a:pt x="61" y="59"/>
                      </a:lnTo>
                      <a:lnTo>
                        <a:pt x="59" y="68"/>
                      </a:lnTo>
                      <a:lnTo>
                        <a:pt x="55" y="75"/>
                      </a:lnTo>
                      <a:lnTo>
                        <a:pt x="53" y="81"/>
                      </a:lnTo>
                      <a:lnTo>
                        <a:pt x="45" y="82"/>
                      </a:lnTo>
                      <a:lnTo>
                        <a:pt x="35" y="86"/>
                      </a:lnTo>
                      <a:lnTo>
                        <a:pt x="29" y="88"/>
                      </a:lnTo>
                      <a:lnTo>
                        <a:pt x="22" y="93"/>
                      </a:lnTo>
                      <a:lnTo>
                        <a:pt x="15" y="97"/>
                      </a:lnTo>
                      <a:lnTo>
                        <a:pt x="10" y="102"/>
                      </a:lnTo>
                      <a:lnTo>
                        <a:pt x="8" y="108"/>
                      </a:lnTo>
                      <a:lnTo>
                        <a:pt x="7" y="113"/>
                      </a:lnTo>
                      <a:lnTo>
                        <a:pt x="7" y="117"/>
                      </a:lnTo>
                      <a:lnTo>
                        <a:pt x="8" y="118"/>
                      </a:lnTo>
                      <a:lnTo>
                        <a:pt x="10" y="116"/>
                      </a:lnTo>
                      <a:lnTo>
                        <a:pt x="11" y="112"/>
                      </a:lnTo>
                      <a:lnTo>
                        <a:pt x="14" y="109"/>
                      </a:lnTo>
                      <a:lnTo>
                        <a:pt x="17" y="105"/>
                      </a:lnTo>
                      <a:lnTo>
                        <a:pt x="23" y="102"/>
                      </a:lnTo>
                      <a:lnTo>
                        <a:pt x="29" y="98"/>
                      </a:lnTo>
                      <a:lnTo>
                        <a:pt x="35" y="95"/>
                      </a:lnTo>
                      <a:lnTo>
                        <a:pt x="42" y="93"/>
                      </a:lnTo>
                      <a:lnTo>
                        <a:pt x="48" y="91"/>
                      </a:lnTo>
                      <a:lnTo>
                        <a:pt x="54" y="90"/>
                      </a:lnTo>
                      <a:lnTo>
                        <a:pt x="54" y="102"/>
                      </a:lnTo>
                      <a:lnTo>
                        <a:pt x="52" y="111"/>
                      </a:lnTo>
                      <a:lnTo>
                        <a:pt x="49" y="119"/>
                      </a:lnTo>
                      <a:lnTo>
                        <a:pt x="46" y="125"/>
                      </a:lnTo>
                      <a:lnTo>
                        <a:pt x="39" y="127"/>
                      </a:lnTo>
                      <a:lnTo>
                        <a:pt x="32" y="129"/>
                      </a:lnTo>
                      <a:lnTo>
                        <a:pt x="26" y="133"/>
                      </a:lnTo>
                      <a:lnTo>
                        <a:pt x="21" y="136"/>
                      </a:lnTo>
                      <a:lnTo>
                        <a:pt x="16" y="141"/>
                      </a:lnTo>
                      <a:lnTo>
                        <a:pt x="12" y="146"/>
                      </a:lnTo>
                      <a:lnTo>
                        <a:pt x="10" y="151"/>
                      </a:lnTo>
                      <a:lnTo>
                        <a:pt x="9" y="157"/>
                      </a:lnTo>
                      <a:lnTo>
                        <a:pt x="17" y="149"/>
                      </a:lnTo>
                      <a:lnTo>
                        <a:pt x="26" y="141"/>
                      </a:lnTo>
                      <a:lnTo>
                        <a:pt x="35" y="135"/>
                      </a:lnTo>
                      <a:lnTo>
                        <a:pt x="42" y="133"/>
                      </a:lnTo>
                      <a:lnTo>
                        <a:pt x="41" y="139"/>
                      </a:lnTo>
                      <a:lnTo>
                        <a:pt x="39" y="146"/>
                      </a:lnTo>
                      <a:lnTo>
                        <a:pt x="35" y="154"/>
                      </a:lnTo>
                      <a:lnTo>
                        <a:pt x="31" y="163"/>
                      </a:lnTo>
                      <a:lnTo>
                        <a:pt x="24" y="171"/>
                      </a:lnTo>
                      <a:lnTo>
                        <a:pt x="18" y="179"/>
                      </a:lnTo>
                      <a:lnTo>
                        <a:pt x="11" y="185"/>
                      </a:lnTo>
                      <a:lnTo>
                        <a:pt x="4" y="189"/>
                      </a:lnTo>
                      <a:lnTo>
                        <a:pt x="1" y="192"/>
                      </a:lnTo>
                      <a:lnTo>
                        <a:pt x="0" y="194"/>
                      </a:lnTo>
                      <a:lnTo>
                        <a:pt x="1" y="195"/>
                      </a:lnTo>
                      <a:lnTo>
                        <a:pt x="6" y="194"/>
                      </a:lnTo>
                      <a:lnTo>
                        <a:pt x="10" y="192"/>
                      </a:lnTo>
                      <a:lnTo>
                        <a:pt x="16" y="188"/>
                      </a:lnTo>
                      <a:lnTo>
                        <a:pt x="23" y="183"/>
                      </a:lnTo>
                      <a:lnTo>
                        <a:pt x="30" y="174"/>
                      </a:lnTo>
                      <a:lnTo>
                        <a:pt x="37" y="166"/>
                      </a:lnTo>
                      <a:lnTo>
                        <a:pt x="44" y="156"/>
                      </a:lnTo>
                      <a:lnTo>
                        <a:pt x="48" y="144"/>
                      </a:lnTo>
                      <a:lnTo>
                        <a:pt x="52" y="133"/>
                      </a:lnTo>
                      <a:lnTo>
                        <a:pt x="60" y="135"/>
                      </a:lnTo>
                      <a:lnTo>
                        <a:pt x="67" y="141"/>
                      </a:lnTo>
                      <a:lnTo>
                        <a:pt x="71" y="149"/>
                      </a:lnTo>
                      <a:lnTo>
                        <a:pt x="71" y="156"/>
                      </a:lnTo>
                      <a:lnTo>
                        <a:pt x="69" y="163"/>
                      </a:lnTo>
                      <a:lnTo>
                        <a:pt x="69" y="168"/>
                      </a:lnTo>
                      <a:lnTo>
                        <a:pt x="70" y="169"/>
                      </a:lnTo>
                      <a:lnTo>
                        <a:pt x="73" y="165"/>
                      </a:lnTo>
                      <a:lnTo>
                        <a:pt x="76" y="162"/>
                      </a:lnTo>
                      <a:lnTo>
                        <a:pt x="78" y="158"/>
                      </a:lnTo>
                      <a:lnTo>
                        <a:pt x="78" y="155"/>
                      </a:lnTo>
                      <a:lnTo>
                        <a:pt x="77" y="150"/>
                      </a:lnTo>
                      <a:lnTo>
                        <a:pt x="73" y="142"/>
                      </a:lnTo>
                      <a:lnTo>
                        <a:pt x="69" y="134"/>
                      </a:lnTo>
                      <a:lnTo>
                        <a:pt x="64" y="128"/>
                      </a:lnTo>
                      <a:lnTo>
                        <a:pt x="61" y="125"/>
                      </a:lnTo>
                      <a:lnTo>
                        <a:pt x="63" y="116"/>
                      </a:lnTo>
                      <a:lnTo>
                        <a:pt x="64" y="105"/>
                      </a:lnTo>
                      <a:lnTo>
                        <a:pt x="67" y="95"/>
                      </a:lnTo>
                      <a:lnTo>
                        <a:pt x="67" y="88"/>
                      </a:lnTo>
                      <a:lnTo>
                        <a:pt x="68" y="85"/>
                      </a:lnTo>
                      <a:lnTo>
                        <a:pt x="69" y="85"/>
                      </a:lnTo>
                      <a:lnTo>
                        <a:pt x="72" y="86"/>
                      </a:lnTo>
                      <a:lnTo>
                        <a:pt x="78" y="88"/>
                      </a:lnTo>
                      <a:lnTo>
                        <a:pt x="85" y="93"/>
                      </a:lnTo>
                      <a:lnTo>
                        <a:pt x="91" y="98"/>
                      </a:lnTo>
                      <a:lnTo>
                        <a:pt x="97" y="108"/>
                      </a:lnTo>
                      <a:lnTo>
                        <a:pt x="99" y="120"/>
                      </a:lnTo>
                      <a:lnTo>
                        <a:pt x="100" y="125"/>
                      </a:lnTo>
                      <a:lnTo>
                        <a:pt x="101" y="126"/>
                      </a:lnTo>
                      <a:lnTo>
                        <a:pt x="103" y="125"/>
                      </a:lnTo>
                      <a:lnTo>
                        <a:pt x="103" y="119"/>
                      </a:lnTo>
                      <a:lnTo>
                        <a:pt x="103" y="114"/>
                      </a:lnTo>
                      <a:lnTo>
                        <a:pt x="102" y="109"/>
                      </a:lnTo>
                      <a:lnTo>
                        <a:pt x="100" y="101"/>
                      </a:lnTo>
                      <a:lnTo>
                        <a:pt x="97" y="94"/>
                      </a:lnTo>
                      <a:lnTo>
                        <a:pt x="92" y="87"/>
                      </a:lnTo>
                      <a:lnTo>
                        <a:pt x="85" y="81"/>
                      </a:lnTo>
                      <a:lnTo>
                        <a:pt x="78" y="75"/>
                      </a:lnTo>
                      <a:lnTo>
                        <a:pt x="69" y="73"/>
                      </a:lnTo>
                      <a:lnTo>
                        <a:pt x="71" y="67"/>
                      </a:lnTo>
                      <a:lnTo>
                        <a:pt x="73" y="59"/>
                      </a:lnTo>
                      <a:lnTo>
                        <a:pt x="76" y="52"/>
                      </a:lnTo>
                      <a:lnTo>
                        <a:pt x="76" y="48"/>
                      </a:lnTo>
                      <a:lnTo>
                        <a:pt x="85" y="50"/>
                      </a:lnTo>
                      <a:lnTo>
                        <a:pt x="95" y="53"/>
                      </a:lnTo>
                      <a:lnTo>
                        <a:pt x="102" y="60"/>
                      </a:lnTo>
                      <a:lnTo>
                        <a:pt x="107" y="71"/>
                      </a:lnTo>
                      <a:lnTo>
                        <a:pt x="108" y="75"/>
                      </a:lnTo>
                      <a:lnTo>
                        <a:pt x="109" y="76"/>
                      </a:lnTo>
                      <a:lnTo>
                        <a:pt x="110" y="74"/>
                      </a:lnTo>
                      <a:lnTo>
                        <a:pt x="110" y="68"/>
                      </a:lnTo>
                      <a:lnTo>
                        <a:pt x="107" y="59"/>
                      </a:lnTo>
                      <a:lnTo>
                        <a:pt x="100" y="49"/>
                      </a:lnTo>
                      <a:lnTo>
                        <a:pt x="91" y="40"/>
                      </a:lnTo>
                      <a:lnTo>
                        <a:pt x="82" y="36"/>
                      </a:lnTo>
                      <a:lnTo>
                        <a:pt x="82" y="27"/>
                      </a:lnTo>
                      <a:lnTo>
                        <a:pt x="82" y="19"/>
                      </a:lnTo>
                      <a:lnTo>
                        <a:pt x="82" y="12"/>
                      </a:lnTo>
                      <a:lnTo>
                        <a:pt x="82" y="5"/>
                      </a:lnTo>
                      <a:lnTo>
                        <a:pt x="79" y="0"/>
                      </a:lnTo>
                      <a:lnTo>
                        <a:pt x="77" y="0"/>
                      </a:lnTo>
                      <a:lnTo>
                        <a:pt x="75" y="5"/>
                      </a:lnTo>
                      <a:lnTo>
                        <a:pt x="73" y="1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50" name="Freeform 282">
                  <a:extLst>
                    <a:ext uri="{FF2B5EF4-FFF2-40B4-BE49-F238E27FC236}">
                      <a16:creationId xmlns:a16="http://schemas.microsoft.com/office/drawing/2014/main" id="{E141563D-15EA-48B7-A001-DAF2CBB5DB73}"/>
                    </a:ext>
                  </a:extLst>
                </p:cNvPr>
                <p:cNvSpPr>
                  <a:spLocks/>
                </p:cNvSpPr>
                <p:nvPr/>
              </p:nvSpPr>
              <p:spPr bwMode="auto">
                <a:xfrm>
                  <a:off x="18" y="145"/>
                  <a:ext cx="89" cy="50"/>
                </a:xfrm>
                <a:custGeom>
                  <a:avLst/>
                  <a:gdLst>
                    <a:gd name="T0" fmla="*/ 76 w 177"/>
                    <a:gd name="T1" fmla="*/ 2 h 101"/>
                    <a:gd name="T2" fmla="*/ 69 w 177"/>
                    <a:gd name="T3" fmla="*/ 5 h 101"/>
                    <a:gd name="T4" fmla="*/ 60 w 177"/>
                    <a:gd name="T5" fmla="*/ 9 h 101"/>
                    <a:gd name="T6" fmla="*/ 54 w 177"/>
                    <a:gd name="T7" fmla="*/ 12 h 101"/>
                    <a:gd name="T8" fmla="*/ 51 w 177"/>
                    <a:gd name="T9" fmla="*/ 12 h 101"/>
                    <a:gd name="T10" fmla="*/ 46 w 177"/>
                    <a:gd name="T11" fmla="*/ 10 h 101"/>
                    <a:gd name="T12" fmla="*/ 39 w 177"/>
                    <a:gd name="T13" fmla="*/ 9 h 101"/>
                    <a:gd name="T14" fmla="*/ 33 w 177"/>
                    <a:gd name="T15" fmla="*/ 9 h 101"/>
                    <a:gd name="T16" fmla="*/ 29 w 177"/>
                    <a:gd name="T17" fmla="*/ 10 h 101"/>
                    <a:gd name="T18" fmla="*/ 31 w 177"/>
                    <a:gd name="T19" fmla="*/ 11 h 101"/>
                    <a:gd name="T20" fmla="*/ 36 w 177"/>
                    <a:gd name="T21" fmla="*/ 11 h 101"/>
                    <a:gd name="T22" fmla="*/ 46 w 177"/>
                    <a:gd name="T23" fmla="*/ 16 h 101"/>
                    <a:gd name="T24" fmla="*/ 47 w 177"/>
                    <a:gd name="T25" fmla="*/ 20 h 101"/>
                    <a:gd name="T26" fmla="*/ 42 w 177"/>
                    <a:gd name="T27" fmla="*/ 24 h 101"/>
                    <a:gd name="T28" fmla="*/ 36 w 177"/>
                    <a:gd name="T29" fmla="*/ 25 h 101"/>
                    <a:gd name="T30" fmla="*/ 29 w 177"/>
                    <a:gd name="T31" fmla="*/ 24 h 101"/>
                    <a:gd name="T32" fmla="*/ 21 w 177"/>
                    <a:gd name="T33" fmla="*/ 22 h 101"/>
                    <a:gd name="T34" fmla="*/ 14 w 177"/>
                    <a:gd name="T35" fmla="*/ 23 h 101"/>
                    <a:gd name="T36" fmla="*/ 14 w 177"/>
                    <a:gd name="T37" fmla="*/ 24 h 101"/>
                    <a:gd name="T38" fmla="*/ 20 w 177"/>
                    <a:gd name="T39" fmla="*/ 25 h 101"/>
                    <a:gd name="T40" fmla="*/ 25 w 177"/>
                    <a:gd name="T41" fmla="*/ 26 h 101"/>
                    <a:gd name="T42" fmla="*/ 31 w 177"/>
                    <a:gd name="T43" fmla="*/ 28 h 101"/>
                    <a:gd name="T44" fmla="*/ 30 w 177"/>
                    <a:gd name="T45" fmla="*/ 32 h 101"/>
                    <a:gd name="T46" fmla="*/ 23 w 177"/>
                    <a:gd name="T47" fmla="*/ 36 h 101"/>
                    <a:gd name="T48" fmla="*/ 14 w 177"/>
                    <a:gd name="T49" fmla="*/ 39 h 101"/>
                    <a:gd name="T50" fmla="*/ 6 w 177"/>
                    <a:gd name="T51" fmla="*/ 40 h 101"/>
                    <a:gd name="T52" fmla="*/ 1 w 177"/>
                    <a:gd name="T53" fmla="*/ 40 h 101"/>
                    <a:gd name="T54" fmla="*/ 1 w 177"/>
                    <a:gd name="T55" fmla="*/ 41 h 101"/>
                    <a:gd name="T56" fmla="*/ 6 w 177"/>
                    <a:gd name="T57" fmla="*/ 42 h 101"/>
                    <a:gd name="T58" fmla="*/ 14 w 177"/>
                    <a:gd name="T59" fmla="*/ 41 h 101"/>
                    <a:gd name="T60" fmla="*/ 24 w 177"/>
                    <a:gd name="T61" fmla="*/ 40 h 101"/>
                    <a:gd name="T62" fmla="*/ 33 w 177"/>
                    <a:gd name="T63" fmla="*/ 36 h 101"/>
                    <a:gd name="T64" fmla="*/ 39 w 177"/>
                    <a:gd name="T65" fmla="*/ 36 h 101"/>
                    <a:gd name="T66" fmla="*/ 39 w 177"/>
                    <a:gd name="T67" fmla="*/ 44 h 101"/>
                    <a:gd name="T68" fmla="*/ 35 w 177"/>
                    <a:gd name="T69" fmla="*/ 50 h 101"/>
                    <a:gd name="T70" fmla="*/ 37 w 177"/>
                    <a:gd name="T71" fmla="*/ 50 h 101"/>
                    <a:gd name="T72" fmla="*/ 41 w 177"/>
                    <a:gd name="T73" fmla="*/ 47 h 101"/>
                    <a:gd name="T74" fmla="*/ 43 w 177"/>
                    <a:gd name="T75" fmla="*/ 37 h 101"/>
                    <a:gd name="T76" fmla="*/ 47 w 177"/>
                    <a:gd name="T77" fmla="*/ 28 h 101"/>
                    <a:gd name="T78" fmla="*/ 55 w 177"/>
                    <a:gd name="T79" fmla="*/ 20 h 101"/>
                    <a:gd name="T80" fmla="*/ 62 w 177"/>
                    <a:gd name="T81" fmla="*/ 21 h 101"/>
                    <a:gd name="T82" fmla="*/ 63 w 177"/>
                    <a:gd name="T83" fmla="*/ 32 h 101"/>
                    <a:gd name="T84" fmla="*/ 61 w 177"/>
                    <a:gd name="T85" fmla="*/ 38 h 101"/>
                    <a:gd name="T86" fmla="*/ 63 w 177"/>
                    <a:gd name="T87" fmla="*/ 39 h 101"/>
                    <a:gd name="T88" fmla="*/ 66 w 177"/>
                    <a:gd name="T89" fmla="*/ 33 h 101"/>
                    <a:gd name="T90" fmla="*/ 66 w 177"/>
                    <a:gd name="T91" fmla="*/ 21 h 101"/>
                    <a:gd name="T92" fmla="*/ 66 w 177"/>
                    <a:gd name="T93" fmla="*/ 13 h 101"/>
                    <a:gd name="T94" fmla="*/ 72 w 177"/>
                    <a:gd name="T95" fmla="*/ 9 h 101"/>
                    <a:gd name="T96" fmla="*/ 80 w 177"/>
                    <a:gd name="T97" fmla="*/ 5 h 101"/>
                    <a:gd name="T98" fmla="*/ 86 w 177"/>
                    <a:gd name="T99" fmla="*/ 2 h 101"/>
                    <a:gd name="T100" fmla="*/ 87 w 177"/>
                    <a:gd name="T101" fmla="*/ 0 h 101"/>
                    <a:gd name="T102" fmla="*/ 81 w 177"/>
                    <a:gd name="T103" fmla="*/ 1 h 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7" h="101">
                      <a:moveTo>
                        <a:pt x="157" y="3"/>
                      </a:moveTo>
                      <a:lnTo>
                        <a:pt x="152" y="5"/>
                      </a:lnTo>
                      <a:lnTo>
                        <a:pt x="145" y="7"/>
                      </a:lnTo>
                      <a:lnTo>
                        <a:pt x="137" y="11"/>
                      </a:lnTo>
                      <a:lnTo>
                        <a:pt x="128" y="14"/>
                      </a:lnTo>
                      <a:lnTo>
                        <a:pt x="119" y="19"/>
                      </a:lnTo>
                      <a:lnTo>
                        <a:pt x="113" y="22"/>
                      </a:lnTo>
                      <a:lnTo>
                        <a:pt x="107" y="25"/>
                      </a:lnTo>
                      <a:lnTo>
                        <a:pt x="105" y="27"/>
                      </a:lnTo>
                      <a:lnTo>
                        <a:pt x="101" y="25"/>
                      </a:lnTo>
                      <a:lnTo>
                        <a:pt x="96" y="21"/>
                      </a:lnTo>
                      <a:lnTo>
                        <a:pt x="91" y="20"/>
                      </a:lnTo>
                      <a:lnTo>
                        <a:pt x="85" y="18"/>
                      </a:lnTo>
                      <a:lnTo>
                        <a:pt x="78" y="18"/>
                      </a:lnTo>
                      <a:lnTo>
                        <a:pt x="72" y="17"/>
                      </a:lnTo>
                      <a:lnTo>
                        <a:pt x="66" y="18"/>
                      </a:lnTo>
                      <a:lnTo>
                        <a:pt x="61" y="19"/>
                      </a:lnTo>
                      <a:lnTo>
                        <a:pt x="57" y="21"/>
                      </a:lnTo>
                      <a:lnTo>
                        <a:pt x="58" y="22"/>
                      </a:lnTo>
                      <a:lnTo>
                        <a:pt x="61" y="22"/>
                      </a:lnTo>
                      <a:lnTo>
                        <a:pt x="65" y="22"/>
                      </a:lnTo>
                      <a:lnTo>
                        <a:pt x="72" y="23"/>
                      </a:lnTo>
                      <a:lnTo>
                        <a:pt x="83" y="27"/>
                      </a:lnTo>
                      <a:lnTo>
                        <a:pt x="91" y="32"/>
                      </a:lnTo>
                      <a:lnTo>
                        <a:pt x="96" y="35"/>
                      </a:lnTo>
                      <a:lnTo>
                        <a:pt x="93" y="40"/>
                      </a:lnTo>
                      <a:lnTo>
                        <a:pt x="88" y="44"/>
                      </a:lnTo>
                      <a:lnTo>
                        <a:pt x="83" y="49"/>
                      </a:lnTo>
                      <a:lnTo>
                        <a:pt x="79" y="51"/>
                      </a:lnTo>
                      <a:lnTo>
                        <a:pt x="72" y="50"/>
                      </a:lnTo>
                      <a:lnTo>
                        <a:pt x="65" y="49"/>
                      </a:lnTo>
                      <a:lnTo>
                        <a:pt x="57" y="48"/>
                      </a:lnTo>
                      <a:lnTo>
                        <a:pt x="49" y="46"/>
                      </a:lnTo>
                      <a:lnTo>
                        <a:pt x="41" y="45"/>
                      </a:lnTo>
                      <a:lnTo>
                        <a:pt x="34" y="45"/>
                      </a:lnTo>
                      <a:lnTo>
                        <a:pt x="28" y="46"/>
                      </a:lnTo>
                      <a:lnTo>
                        <a:pt x="24" y="48"/>
                      </a:lnTo>
                      <a:lnTo>
                        <a:pt x="28" y="48"/>
                      </a:lnTo>
                      <a:lnTo>
                        <a:pt x="33" y="49"/>
                      </a:lnTo>
                      <a:lnTo>
                        <a:pt x="39" y="50"/>
                      </a:lnTo>
                      <a:lnTo>
                        <a:pt x="45" y="51"/>
                      </a:lnTo>
                      <a:lnTo>
                        <a:pt x="50" y="52"/>
                      </a:lnTo>
                      <a:lnTo>
                        <a:pt x="56" y="53"/>
                      </a:lnTo>
                      <a:lnTo>
                        <a:pt x="61" y="56"/>
                      </a:lnTo>
                      <a:lnTo>
                        <a:pt x="65" y="58"/>
                      </a:lnTo>
                      <a:lnTo>
                        <a:pt x="60" y="64"/>
                      </a:lnTo>
                      <a:lnTo>
                        <a:pt x="53" y="68"/>
                      </a:lnTo>
                      <a:lnTo>
                        <a:pt x="45" y="73"/>
                      </a:lnTo>
                      <a:lnTo>
                        <a:pt x="37" y="76"/>
                      </a:lnTo>
                      <a:lnTo>
                        <a:pt x="28" y="79"/>
                      </a:lnTo>
                      <a:lnTo>
                        <a:pt x="19" y="80"/>
                      </a:lnTo>
                      <a:lnTo>
                        <a:pt x="12" y="81"/>
                      </a:lnTo>
                      <a:lnTo>
                        <a:pt x="7" y="81"/>
                      </a:lnTo>
                      <a:lnTo>
                        <a:pt x="2" y="81"/>
                      </a:lnTo>
                      <a:lnTo>
                        <a:pt x="0" y="82"/>
                      </a:lnTo>
                      <a:lnTo>
                        <a:pt x="1" y="83"/>
                      </a:lnTo>
                      <a:lnTo>
                        <a:pt x="5" y="85"/>
                      </a:lnTo>
                      <a:lnTo>
                        <a:pt x="11" y="85"/>
                      </a:lnTo>
                      <a:lnTo>
                        <a:pt x="18" y="85"/>
                      </a:lnTo>
                      <a:lnTo>
                        <a:pt x="27" y="83"/>
                      </a:lnTo>
                      <a:lnTo>
                        <a:pt x="37" y="82"/>
                      </a:lnTo>
                      <a:lnTo>
                        <a:pt x="47" y="80"/>
                      </a:lnTo>
                      <a:lnTo>
                        <a:pt x="56" y="76"/>
                      </a:lnTo>
                      <a:lnTo>
                        <a:pt x="65" y="72"/>
                      </a:lnTo>
                      <a:lnTo>
                        <a:pt x="73" y="66"/>
                      </a:lnTo>
                      <a:lnTo>
                        <a:pt x="78" y="73"/>
                      </a:lnTo>
                      <a:lnTo>
                        <a:pt x="79" y="81"/>
                      </a:lnTo>
                      <a:lnTo>
                        <a:pt x="77" y="89"/>
                      </a:lnTo>
                      <a:lnTo>
                        <a:pt x="72" y="97"/>
                      </a:lnTo>
                      <a:lnTo>
                        <a:pt x="70" y="100"/>
                      </a:lnTo>
                      <a:lnTo>
                        <a:pt x="70" y="101"/>
                      </a:lnTo>
                      <a:lnTo>
                        <a:pt x="73" y="101"/>
                      </a:lnTo>
                      <a:lnTo>
                        <a:pt x="77" y="98"/>
                      </a:lnTo>
                      <a:lnTo>
                        <a:pt x="81" y="94"/>
                      </a:lnTo>
                      <a:lnTo>
                        <a:pt x="85" y="85"/>
                      </a:lnTo>
                      <a:lnTo>
                        <a:pt x="86" y="74"/>
                      </a:lnTo>
                      <a:lnTo>
                        <a:pt x="85" y="64"/>
                      </a:lnTo>
                      <a:lnTo>
                        <a:pt x="93" y="56"/>
                      </a:lnTo>
                      <a:lnTo>
                        <a:pt x="101" y="46"/>
                      </a:lnTo>
                      <a:lnTo>
                        <a:pt x="109" y="40"/>
                      </a:lnTo>
                      <a:lnTo>
                        <a:pt x="118" y="36"/>
                      </a:lnTo>
                      <a:lnTo>
                        <a:pt x="123" y="43"/>
                      </a:lnTo>
                      <a:lnTo>
                        <a:pt x="125" y="52"/>
                      </a:lnTo>
                      <a:lnTo>
                        <a:pt x="125" y="64"/>
                      </a:lnTo>
                      <a:lnTo>
                        <a:pt x="123" y="73"/>
                      </a:lnTo>
                      <a:lnTo>
                        <a:pt x="122" y="76"/>
                      </a:lnTo>
                      <a:lnTo>
                        <a:pt x="123" y="78"/>
                      </a:lnTo>
                      <a:lnTo>
                        <a:pt x="125" y="78"/>
                      </a:lnTo>
                      <a:lnTo>
                        <a:pt x="128" y="74"/>
                      </a:lnTo>
                      <a:lnTo>
                        <a:pt x="131" y="66"/>
                      </a:lnTo>
                      <a:lnTo>
                        <a:pt x="133" y="56"/>
                      </a:lnTo>
                      <a:lnTo>
                        <a:pt x="132" y="43"/>
                      </a:lnTo>
                      <a:lnTo>
                        <a:pt x="129" y="30"/>
                      </a:lnTo>
                      <a:lnTo>
                        <a:pt x="132" y="27"/>
                      </a:lnTo>
                      <a:lnTo>
                        <a:pt x="138" y="23"/>
                      </a:lnTo>
                      <a:lnTo>
                        <a:pt x="144" y="19"/>
                      </a:lnTo>
                      <a:lnTo>
                        <a:pt x="152" y="14"/>
                      </a:lnTo>
                      <a:lnTo>
                        <a:pt x="160" y="10"/>
                      </a:lnTo>
                      <a:lnTo>
                        <a:pt x="167" y="6"/>
                      </a:lnTo>
                      <a:lnTo>
                        <a:pt x="172" y="4"/>
                      </a:lnTo>
                      <a:lnTo>
                        <a:pt x="177" y="2"/>
                      </a:lnTo>
                      <a:lnTo>
                        <a:pt x="174" y="0"/>
                      </a:lnTo>
                      <a:lnTo>
                        <a:pt x="168" y="2"/>
                      </a:lnTo>
                      <a:lnTo>
                        <a:pt x="161" y="3"/>
                      </a:lnTo>
                      <a:lnTo>
                        <a:pt x="157"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51" name="Freeform 283">
                  <a:extLst>
                    <a:ext uri="{FF2B5EF4-FFF2-40B4-BE49-F238E27FC236}">
                      <a16:creationId xmlns:a16="http://schemas.microsoft.com/office/drawing/2014/main" id="{2D9B293C-67A5-4860-8FEF-B5585F5BD4BC}"/>
                    </a:ext>
                  </a:extLst>
                </p:cNvPr>
                <p:cNvSpPr>
                  <a:spLocks/>
                </p:cNvSpPr>
                <p:nvPr/>
              </p:nvSpPr>
              <p:spPr bwMode="auto">
                <a:xfrm>
                  <a:off x="141" y="117"/>
                  <a:ext cx="8" cy="9"/>
                </a:xfrm>
                <a:custGeom>
                  <a:avLst/>
                  <a:gdLst>
                    <a:gd name="T0" fmla="*/ 1 w 16"/>
                    <a:gd name="T1" fmla="*/ 1 h 17"/>
                    <a:gd name="T2" fmla="*/ 4 w 16"/>
                    <a:gd name="T3" fmla="*/ 0 h 17"/>
                    <a:gd name="T4" fmla="*/ 6 w 16"/>
                    <a:gd name="T5" fmla="*/ 0 h 17"/>
                    <a:gd name="T6" fmla="*/ 7 w 16"/>
                    <a:gd name="T7" fmla="*/ 1 h 17"/>
                    <a:gd name="T8" fmla="*/ 8 w 16"/>
                    <a:gd name="T9" fmla="*/ 3 h 17"/>
                    <a:gd name="T10" fmla="*/ 8 w 16"/>
                    <a:gd name="T11" fmla="*/ 4 h 17"/>
                    <a:gd name="T12" fmla="*/ 8 w 16"/>
                    <a:gd name="T13" fmla="*/ 6 h 17"/>
                    <a:gd name="T14" fmla="*/ 8 w 16"/>
                    <a:gd name="T15" fmla="*/ 7 h 17"/>
                    <a:gd name="T16" fmla="*/ 7 w 16"/>
                    <a:gd name="T17" fmla="*/ 8 h 17"/>
                    <a:gd name="T18" fmla="*/ 6 w 16"/>
                    <a:gd name="T19" fmla="*/ 9 h 17"/>
                    <a:gd name="T20" fmla="*/ 5 w 16"/>
                    <a:gd name="T21" fmla="*/ 9 h 17"/>
                    <a:gd name="T22" fmla="*/ 3 w 16"/>
                    <a:gd name="T23" fmla="*/ 8 h 17"/>
                    <a:gd name="T24" fmla="*/ 1 w 16"/>
                    <a:gd name="T25" fmla="*/ 7 h 17"/>
                    <a:gd name="T26" fmla="*/ 1 w 16"/>
                    <a:gd name="T27" fmla="*/ 5 h 17"/>
                    <a:gd name="T28" fmla="*/ 0 w 16"/>
                    <a:gd name="T29" fmla="*/ 3 h 17"/>
                    <a:gd name="T30" fmla="*/ 0 w 16"/>
                    <a:gd name="T31" fmla="*/ 1 h 17"/>
                    <a:gd name="T32" fmla="*/ 1 w 16"/>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7">
                      <a:moveTo>
                        <a:pt x="2" y="1"/>
                      </a:moveTo>
                      <a:lnTo>
                        <a:pt x="7" y="0"/>
                      </a:lnTo>
                      <a:lnTo>
                        <a:pt x="11" y="0"/>
                      </a:lnTo>
                      <a:lnTo>
                        <a:pt x="14" y="1"/>
                      </a:lnTo>
                      <a:lnTo>
                        <a:pt x="15" y="5"/>
                      </a:lnTo>
                      <a:lnTo>
                        <a:pt x="16" y="8"/>
                      </a:lnTo>
                      <a:lnTo>
                        <a:pt x="16" y="12"/>
                      </a:lnTo>
                      <a:lnTo>
                        <a:pt x="15" y="14"/>
                      </a:lnTo>
                      <a:lnTo>
                        <a:pt x="14" y="16"/>
                      </a:lnTo>
                      <a:lnTo>
                        <a:pt x="12" y="17"/>
                      </a:lnTo>
                      <a:lnTo>
                        <a:pt x="9" y="17"/>
                      </a:lnTo>
                      <a:lnTo>
                        <a:pt x="6" y="16"/>
                      </a:lnTo>
                      <a:lnTo>
                        <a:pt x="2" y="14"/>
                      </a:lnTo>
                      <a:lnTo>
                        <a:pt x="1" y="10"/>
                      </a:lnTo>
                      <a:lnTo>
                        <a:pt x="0" y="6"/>
                      </a:lnTo>
                      <a:lnTo>
                        <a:pt x="0" y="2"/>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52" name="Freeform 284">
                  <a:extLst>
                    <a:ext uri="{FF2B5EF4-FFF2-40B4-BE49-F238E27FC236}">
                      <a16:creationId xmlns:a16="http://schemas.microsoft.com/office/drawing/2014/main" id="{74EDD79C-5E1B-4181-ACB0-DFF38C424FCA}"/>
                    </a:ext>
                  </a:extLst>
                </p:cNvPr>
                <p:cNvSpPr>
                  <a:spLocks/>
                </p:cNvSpPr>
                <p:nvPr/>
              </p:nvSpPr>
              <p:spPr bwMode="auto">
                <a:xfrm>
                  <a:off x="139" y="137"/>
                  <a:ext cx="7" cy="6"/>
                </a:xfrm>
                <a:custGeom>
                  <a:avLst/>
                  <a:gdLst>
                    <a:gd name="T0" fmla="*/ 1 w 14"/>
                    <a:gd name="T1" fmla="*/ 1 h 12"/>
                    <a:gd name="T2" fmla="*/ 2 w 14"/>
                    <a:gd name="T3" fmla="*/ 0 h 12"/>
                    <a:gd name="T4" fmla="*/ 4 w 14"/>
                    <a:gd name="T5" fmla="*/ 0 h 12"/>
                    <a:gd name="T6" fmla="*/ 5 w 14"/>
                    <a:gd name="T7" fmla="*/ 1 h 12"/>
                    <a:gd name="T8" fmla="*/ 6 w 14"/>
                    <a:gd name="T9" fmla="*/ 2 h 12"/>
                    <a:gd name="T10" fmla="*/ 7 w 14"/>
                    <a:gd name="T11" fmla="*/ 3 h 12"/>
                    <a:gd name="T12" fmla="*/ 7 w 14"/>
                    <a:gd name="T13" fmla="*/ 3 h 12"/>
                    <a:gd name="T14" fmla="*/ 6 w 14"/>
                    <a:gd name="T15" fmla="*/ 4 h 12"/>
                    <a:gd name="T16" fmla="*/ 6 w 14"/>
                    <a:gd name="T17" fmla="*/ 6 h 12"/>
                    <a:gd name="T18" fmla="*/ 5 w 14"/>
                    <a:gd name="T19" fmla="*/ 6 h 12"/>
                    <a:gd name="T20" fmla="*/ 3 w 14"/>
                    <a:gd name="T21" fmla="*/ 6 h 12"/>
                    <a:gd name="T22" fmla="*/ 1 w 14"/>
                    <a:gd name="T23" fmla="*/ 6 h 12"/>
                    <a:gd name="T24" fmla="*/ 1 w 14"/>
                    <a:gd name="T25" fmla="*/ 5 h 12"/>
                    <a:gd name="T26" fmla="*/ 1 w 14"/>
                    <a:gd name="T27" fmla="*/ 4 h 12"/>
                    <a:gd name="T28" fmla="*/ 0 w 14"/>
                    <a:gd name="T29" fmla="*/ 4 h 12"/>
                    <a:gd name="T30" fmla="*/ 0 w 14"/>
                    <a:gd name="T31" fmla="*/ 2 h 12"/>
                    <a:gd name="T32" fmla="*/ 1 w 14"/>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2">
                      <a:moveTo>
                        <a:pt x="1" y="2"/>
                      </a:moveTo>
                      <a:lnTo>
                        <a:pt x="4" y="0"/>
                      </a:lnTo>
                      <a:lnTo>
                        <a:pt x="7" y="0"/>
                      </a:lnTo>
                      <a:lnTo>
                        <a:pt x="10" y="2"/>
                      </a:lnTo>
                      <a:lnTo>
                        <a:pt x="12" y="3"/>
                      </a:lnTo>
                      <a:lnTo>
                        <a:pt x="14" y="5"/>
                      </a:lnTo>
                      <a:lnTo>
                        <a:pt x="14" y="6"/>
                      </a:lnTo>
                      <a:lnTo>
                        <a:pt x="12" y="8"/>
                      </a:lnTo>
                      <a:lnTo>
                        <a:pt x="11" y="11"/>
                      </a:lnTo>
                      <a:lnTo>
                        <a:pt x="9" y="12"/>
                      </a:lnTo>
                      <a:lnTo>
                        <a:pt x="5" y="12"/>
                      </a:lnTo>
                      <a:lnTo>
                        <a:pt x="2" y="11"/>
                      </a:lnTo>
                      <a:lnTo>
                        <a:pt x="1" y="10"/>
                      </a:lnTo>
                      <a:lnTo>
                        <a:pt x="1" y="8"/>
                      </a:lnTo>
                      <a:lnTo>
                        <a:pt x="0" y="7"/>
                      </a:lnTo>
                      <a:lnTo>
                        <a:pt x="0" y="4"/>
                      </a:lnTo>
                      <a:lnTo>
                        <a:pt x="1"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53" name="Freeform 285">
                  <a:extLst>
                    <a:ext uri="{FF2B5EF4-FFF2-40B4-BE49-F238E27FC236}">
                      <a16:creationId xmlns:a16="http://schemas.microsoft.com/office/drawing/2014/main" id="{F7096964-F48A-4383-9D87-64452E69FDFF}"/>
                    </a:ext>
                  </a:extLst>
                </p:cNvPr>
                <p:cNvSpPr>
                  <a:spLocks/>
                </p:cNvSpPr>
                <p:nvPr/>
              </p:nvSpPr>
              <p:spPr bwMode="auto">
                <a:xfrm>
                  <a:off x="154" y="151"/>
                  <a:ext cx="10" cy="9"/>
                </a:xfrm>
                <a:custGeom>
                  <a:avLst/>
                  <a:gdLst>
                    <a:gd name="T0" fmla="*/ 1 w 18"/>
                    <a:gd name="T1" fmla="*/ 3 h 17"/>
                    <a:gd name="T2" fmla="*/ 3 w 18"/>
                    <a:gd name="T3" fmla="*/ 1 h 17"/>
                    <a:gd name="T4" fmla="*/ 5 w 18"/>
                    <a:gd name="T5" fmla="*/ 0 h 17"/>
                    <a:gd name="T6" fmla="*/ 6 w 18"/>
                    <a:gd name="T7" fmla="*/ 0 h 17"/>
                    <a:gd name="T8" fmla="*/ 8 w 18"/>
                    <a:gd name="T9" fmla="*/ 1 h 17"/>
                    <a:gd name="T10" fmla="*/ 9 w 18"/>
                    <a:gd name="T11" fmla="*/ 3 h 17"/>
                    <a:gd name="T12" fmla="*/ 10 w 18"/>
                    <a:gd name="T13" fmla="*/ 4 h 17"/>
                    <a:gd name="T14" fmla="*/ 10 w 18"/>
                    <a:gd name="T15" fmla="*/ 6 h 17"/>
                    <a:gd name="T16" fmla="*/ 9 w 18"/>
                    <a:gd name="T17" fmla="*/ 7 h 17"/>
                    <a:gd name="T18" fmla="*/ 7 w 18"/>
                    <a:gd name="T19" fmla="*/ 8 h 17"/>
                    <a:gd name="T20" fmla="*/ 6 w 18"/>
                    <a:gd name="T21" fmla="*/ 9 h 17"/>
                    <a:gd name="T22" fmla="*/ 3 w 18"/>
                    <a:gd name="T23" fmla="*/ 9 h 17"/>
                    <a:gd name="T24" fmla="*/ 2 w 18"/>
                    <a:gd name="T25" fmla="*/ 8 h 17"/>
                    <a:gd name="T26" fmla="*/ 1 w 18"/>
                    <a:gd name="T27" fmla="*/ 7 h 17"/>
                    <a:gd name="T28" fmla="*/ 0 w 18"/>
                    <a:gd name="T29" fmla="*/ 5 h 17"/>
                    <a:gd name="T30" fmla="*/ 0 w 18"/>
                    <a:gd name="T31" fmla="*/ 4 h 17"/>
                    <a:gd name="T32" fmla="*/ 1 w 18"/>
                    <a:gd name="T33" fmla="*/ 3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2" y="5"/>
                      </a:moveTo>
                      <a:lnTo>
                        <a:pt x="5" y="1"/>
                      </a:lnTo>
                      <a:lnTo>
                        <a:pt x="9" y="0"/>
                      </a:lnTo>
                      <a:lnTo>
                        <a:pt x="11" y="0"/>
                      </a:lnTo>
                      <a:lnTo>
                        <a:pt x="15" y="2"/>
                      </a:lnTo>
                      <a:lnTo>
                        <a:pt x="17" y="5"/>
                      </a:lnTo>
                      <a:lnTo>
                        <a:pt x="18" y="8"/>
                      </a:lnTo>
                      <a:lnTo>
                        <a:pt x="18" y="12"/>
                      </a:lnTo>
                      <a:lnTo>
                        <a:pt x="16" y="14"/>
                      </a:lnTo>
                      <a:lnTo>
                        <a:pt x="13" y="16"/>
                      </a:lnTo>
                      <a:lnTo>
                        <a:pt x="10" y="17"/>
                      </a:lnTo>
                      <a:lnTo>
                        <a:pt x="5" y="17"/>
                      </a:lnTo>
                      <a:lnTo>
                        <a:pt x="3" y="16"/>
                      </a:lnTo>
                      <a:lnTo>
                        <a:pt x="1" y="13"/>
                      </a:lnTo>
                      <a:lnTo>
                        <a:pt x="0" y="10"/>
                      </a:lnTo>
                      <a:lnTo>
                        <a:pt x="0" y="7"/>
                      </a:lnTo>
                      <a:lnTo>
                        <a:pt x="2"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54" name="Freeform 286">
                  <a:extLst>
                    <a:ext uri="{FF2B5EF4-FFF2-40B4-BE49-F238E27FC236}">
                      <a16:creationId xmlns:a16="http://schemas.microsoft.com/office/drawing/2014/main" id="{627E6EEE-E99E-40CB-8944-DBCFDCC7A0DF}"/>
                    </a:ext>
                  </a:extLst>
                </p:cNvPr>
                <p:cNvSpPr>
                  <a:spLocks/>
                </p:cNvSpPr>
                <p:nvPr/>
              </p:nvSpPr>
              <p:spPr bwMode="auto">
                <a:xfrm>
                  <a:off x="120" y="148"/>
                  <a:ext cx="11" cy="9"/>
                </a:xfrm>
                <a:custGeom>
                  <a:avLst/>
                  <a:gdLst>
                    <a:gd name="T0" fmla="*/ 6 w 20"/>
                    <a:gd name="T1" fmla="*/ 0 h 20"/>
                    <a:gd name="T2" fmla="*/ 8 w 20"/>
                    <a:gd name="T3" fmla="*/ 0 h 20"/>
                    <a:gd name="T4" fmla="*/ 10 w 20"/>
                    <a:gd name="T5" fmla="*/ 1 h 20"/>
                    <a:gd name="T6" fmla="*/ 11 w 20"/>
                    <a:gd name="T7" fmla="*/ 3 h 20"/>
                    <a:gd name="T8" fmla="*/ 11 w 20"/>
                    <a:gd name="T9" fmla="*/ 4 h 20"/>
                    <a:gd name="T10" fmla="*/ 10 w 20"/>
                    <a:gd name="T11" fmla="*/ 6 h 20"/>
                    <a:gd name="T12" fmla="*/ 10 w 20"/>
                    <a:gd name="T13" fmla="*/ 8 h 20"/>
                    <a:gd name="T14" fmla="*/ 8 w 20"/>
                    <a:gd name="T15" fmla="*/ 9 h 20"/>
                    <a:gd name="T16" fmla="*/ 6 w 20"/>
                    <a:gd name="T17" fmla="*/ 9 h 20"/>
                    <a:gd name="T18" fmla="*/ 4 w 20"/>
                    <a:gd name="T19" fmla="*/ 9 h 20"/>
                    <a:gd name="T20" fmla="*/ 2 w 20"/>
                    <a:gd name="T21" fmla="*/ 8 h 20"/>
                    <a:gd name="T22" fmla="*/ 1 w 20"/>
                    <a:gd name="T23" fmla="*/ 7 h 20"/>
                    <a:gd name="T24" fmla="*/ 0 w 20"/>
                    <a:gd name="T25" fmla="*/ 5 h 20"/>
                    <a:gd name="T26" fmla="*/ 1 w 20"/>
                    <a:gd name="T27" fmla="*/ 4 h 20"/>
                    <a:gd name="T28" fmla="*/ 1 w 20"/>
                    <a:gd name="T29" fmla="*/ 2 h 20"/>
                    <a:gd name="T30" fmla="*/ 3 w 20"/>
                    <a:gd name="T31" fmla="*/ 0 h 20"/>
                    <a:gd name="T32" fmla="*/ 6 w 20"/>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0">
                      <a:moveTo>
                        <a:pt x="10" y="0"/>
                      </a:moveTo>
                      <a:lnTo>
                        <a:pt x="15" y="1"/>
                      </a:lnTo>
                      <a:lnTo>
                        <a:pt x="18" y="2"/>
                      </a:lnTo>
                      <a:lnTo>
                        <a:pt x="20" y="6"/>
                      </a:lnTo>
                      <a:lnTo>
                        <a:pt x="20" y="9"/>
                      </a:lnTo>
                      <a:lnTo>
                        <a:pt x="19" y="14"/>
                      </a:lnTo>
                      <a:lnTo>
                        <a:pt x="18" y="17"/>
                      </a:lnTo>
                      <a:lnTo>
                        <a:pt x="15" y="20"/>
                      </a:lnTo>
                      <a:lnTo>
                        <a:pt x="11" y="20"/>
                      </a:lnTo>
                      <a:lnTo>
                        <a:pt x="7" y="19"/>
                      </a:lnTo>
                      <a:lnTo>
                        <a:pt x="3" y="17"/>
                      </a:lnTo>
                      <a:lnTo>
                        <a:pt x="1" y="15"/>
                      </a:lnTo>
                      <a:lnTo>
                        <a:pt x="0" y="12"/>
                      </a:lnTo>
                      <a:lnTo>
                        <a:pt x="1" y="8"/>
                      </a:lnTo>
                      <a:lnTo>
                        <a:pt x="2" y="4"/>
                      </a:lnTo>
                      <a:lnTo>
                        <a:pt x="5" y="1"/>
                      </a:lnTo>
                      <a:lnTo>
                        <a:pt x="1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55" name="Freeform 287">
                  <a:extLst>
                    <a:ext uri="{FF2B5EF4-FFF2-40B4-BE49-F238E27FC236}">
                      <a16:creationId xmlns:a16="http://schemas.microsoft.com/office/drawing/2014/main" id="{58EB61F0-47C5-47FD-99C3-4751EE64D20B}"/>
                    </a:ext>
                  </a:extLst>
                </p:cNvPr>
                <p:cNvSpPr>
                  <a:spLocks/>
                </p:cNvSpPr>
                <p:nvPr/>
              </p:nvSpPr>
              <p:spPr bwMode="auto">
                <a:xfrm>
                  <a:off x="115" y="126"/>
                  <a:ext cx="11" cy="9"/>
                </a:xfrm>
                <a:custGeom>
                  <a:avLst/>
                  <a:gdLst>
                    <a:gd name="T0" fmla="*/ 0 w 21"/>
                    <a:gd name="T1" fmla="*/ 5 h 19"/>
                    <a:gd name="T2" fmla="*/ 0 w 21"/>
                    <a:gd name="T3" fmla="*/ 3 h 19"/>
                    <a:gd name="T4" fmla="*/ 2 w 21"/>
                    <a:gd name="T5" fmla="*/ 1 h 19"/>
                    <a:gd name="T6" fmla="*/ 3 w 21"/>
                    <a:gd name="T7" fmla="*/ 1 h 19"/>
                    <a:gd name="T8" fmla="*/ 6 w 21"/>
                    <a:gd name="T9" fmla="*/ 0 h 19"/>
                    <a:gd name="T10" fmla="*/ 7 w 21"/>
                    <a:gd name="T11" fmla="*/ 0 h 19"/>
                    <a:gd name="T12" fmla="*/ 9 w 21"/>
                    <a:gd name="T13" fmla="*/ 1 h 19"/>
                    <a:gd name="T14" fmla="*/ 10 w 21"/>
                    <a:gd name="T15" fmla="*/ 2 h 19"/>
                    <a:gd name="T16" fmla="*/ 11 w 21"/>
                    <a:gd name="T17" fmla="*/ 3 h 19"/>
                    <a:gd name="T18" fmla="*/ 11 w 21"/>
                    <a:gd name="T19" fmla="*/ 5 h 19"/>
                    <a:gd name="T20" fmla="*/ 10 w 21"/>
                    <a:gd name="T21" fmla="*/ 6 h 19"/>
                    <a:gd name="T22" fmla="*/ 9 w 21"/>
                    <a:gd name="T23" fmla="*/ 8 h 19"/>
                    <a:gd name="T24" fmla="*/ 7 w 21"/>
                    <a:gd name="T25" fmla="*/ 9 h 19"/>
                    <a:gd name="T26" fmla="*/ 6 w 21"/>
                    <a:gd name="T27" fmla="*/ 9 h 19"/>
                    <a:gd name="T28" fmla="*/ 3 w 21"/>
                    <a:gd name="T29" fmla="*/ 9 h 19"/>
                    <a:gd name="T30" fmla="*/ 2 w 21"/>
                    <a:gd name="T31" fmla="*/ 7 h 19"/>
                    <a:gd name="T32" fmla="*/ 0 w 21"/>
                    <a:gd name="T33" fmla="*/ 5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9">
                      <a:moveTo>
                        <a:pt x="0" y="11"/>
                      </a:moveTo>
                      <a:lnTo>
                        <a:pt x="0" y="6"/>
                      </a:lnTo>
                      <a:lnTo>
                        <a:pt x="3" y="3"/>
                      </a:lnTo>
                      <a:lnTo>
                        <a:pt x="6" y="2"/>
                      </a:lnTo>
                      <a:lnTo>
                        <a:pt x="11" y="0"/>
                      </a:lnTo>
                      <a:lnTo>
                        <a:pt x="14" y="0"/>
                      </a:lnTo>
                      <a:lnTo>
                        <a:pt x="18" y="2"/>
                      </a:lnTo>
                      <a:lnTo>
                        <a:pt x="20" y="4"/>
                      </a:lnTo>
                      <a:lnTo>
                        <a:pt x="21" y="6"/>
                      </a:lnTo>
                      <a:lnTo>
                        <a:pt x="21" y="10"/>
                      </a:lnTo>
                      <a:lnTo>
                        <a:pt x="20" y="13"/>
                      </a:lnTo>
                      <a:lnTo>
                        <a:pt x="18" y="17"/>
                      </a:lnTo>
                      <a:lnTo>
                        <a:pt x="14" y="19"/>
                      </a:lnTo>
                      <a:lnTo>
                        <a:pt x="11" y="19"/>
                      </a:lnTo>
                      <a:lnTo>
                        <a:pt x="6" y="18"/>
                      </a:lnTo>
                      <a:lnTo>
                        <a:pt x="3"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56" name="Freeform 288">
                  <a:extLst>
                    <a:ext uri="{FF2B5EF4-FFF2-40B4-BE49-F238E27FC236}">
                      <a16:creationId xmlns:a16="http://schemas.microsoft.com/office/drawing/2014/main" id="{F2122E0D-A2F9-415E-8621-C82835D4EA28}"/>
                    </a:ext>
                  </a:extLst>
                </p:cNvPr>
                <p:cNvSpPr>
                  <a:spLocks/>
                </p:cNvSpPr>
                <p:nvPr/>
              </p:nvSpPr>
              <p:spPr bwMode="auto">
                <a:xfrm>
                  <a:off x="100" y="126"/>
                  <a:ext cx="8" cy="8"/>
                </a:xfrm>
                <a:custGeom>
                  <a:avLst/>
                  <a:gdLst>
                    <a:gd name="T0" fmla="*/ 0 w 18"/>
                    <a:gd name="T1" fmla="*/ 6 h 16"/>
                    <a:gd name="T2" fmla="*/ 0 w 18"/>
                    <a:gd name="T3" fmla="*/ 4 h 16"/>
                    <a:gd name="T4" fmla="*/ 1 w 18"/>
                    <a:gd name="T5" fmla="*/ 2 h 16"/>
                    <a:gd name="T6" fmla="*/ 2 w 18"/>
                    <a:gd name="T7" fmla="*/ 1 h 16"/>
                    <a:gd name="T8" fmla="*/ 4 w 18"/>
                    <a:gd name="T9" fmla="*/ 0 h 16"/>
                    <a:gd name="T10" fmla="*/ 5 w 18"/>
                    <a:gd name="T11" fmla="*/ 0 h 16"/>
                    <a:gd name="T12" fmla="*/ 7 w 18"/>
                    <a:gd name="T13" fmla="*/ 1 h 16"/>
                    <a:gd name="T14" fmla="*/ 7 w 18"/>
                    <a:gd name="T15" fmla="*/ 3 h 16"/>
                    <a:gd name="T16" fmla="*/ 8 w 18"/>
                    <a:gd name="T17" fmla="*/ 4 h 16"/>
                    <a:gd name="T18" fmla="*/ 7 w 18"/>
                    <a:gd name="T19" fmla="*/ 6 h 16"/>
                    <a:gd name="T20" fmla="*/ 7 w 18"/>
                    <a:gd name="T21" fmla="*/ 7 h 16"/>
                    <a:gd name="T22" fmla="*/ 6 w 18"/>
                    <a:gd name="T23" fmla="*/ 8 h 16"/>
                    <a:gd name="T24" fmla="*/ 5 w 18"/>
                    <a:gd name="T25" fmla="*/ 8 h 16"/>
                    <a:gd name="T26" fmla="*/ 3 w 18"/>
                    <a:gd name="T27" fmla="*/ 8 h 16"/>
                    <a:gd name="T28" fmla="*/ 2 w 18"/>
                    <a:gd name="T29" fmla="*/ 8 h 16"/>
                    <a:gd name="T30" fmla="*/ 0 w 18"/>
                    <a:gd name="T31" fmla="*/ 7 h 16"/>
                    <a:gd name="T32" fmla="*/ 0 w 18"/>
                    <a:gd name="T33" fmla="*/ 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6">
                      <a:moveTo>
                        <a:pt x="0" y="11"/>
                      </a:moveTo>
                      <a:lnTo>
                        <a:pt x="0" y="7"/>
                      </a:lnTo>
                      <a:lnTo>
                        <a:pt x="3" y="4"/>
                      </a:lnTo>
                      <a:lnTo>
                        <a:pt x="5" y="1"/>
                      </a:lnTo>
                      <a:lnTo>
                        <a:pt x="8" y="0"/>
                      </a:lnTo>
                      <a:lnTo>
                        <a:pt x="12" y="0"/>
                      </a:lnTo>
                      <a:lnTo>
                        <a:pt x="15" y="1"/>
                      </a:lnTo>
                      <a:lnTo>
                        <a:pt x="16" y="5"/>
                      </a:lnTo>
                      <a:lnTo>
                        <a:pt x="18" y="7"/>
                      </a:lnTo>
                      <a:lnTo>
                        <a:pt x="16" y="11"/>
                      </a:lnTo>
                      <a:lnTo>
                        <a:pt x="15" y="13"/>
                      </a:lnTo>
                      <a:lnTo>
                        <a:pt x="13" y="15"/>
                      </a:lnTo>
                      <a:lnTo>
                        <a:pt x="11" y="16"/>
                      </a:lnTo>
                      <a:lnTo>
                        <a:pt x="7" y="16"/>
                      </a:lnTo>
                      <a:lnTo>
                        <a:pt x="4" y="15"/>
                      </a:lnTo>
                      <a:lnTo>
                        <a:pt x="0"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57" name="Freeform 289">
                  <a:extLst>
                    <a:ext uri="{FF2B5EF4-FFF2-40B4-BE49-F238E27FC236}">
                      <a16:creationId xmlns:a16="http://schemas.microsoft.com/office/drawing/2014/main" id="{BB3436F7-ECE1-46E8-AD11-D839184C8C49}"/>
                    </a:ext>
                  </a:extLst>
                </p:cNvPr>
                <p:cNvSpPr>
                  <a:spLocks/>
                </p:cNvSpPr>
                <p:nvPr/>
              </p:nvSpPr>
              <p:spPr bwMode="auto">
                <a:xfrm>
                  <a:off x="112" y="111"/>
                  <a:ext cx="9" cy="9"/>
                </a:xfrm>
                <a:custGeom>
                  <a:avLst/>
                  <a:gdLst>
                    <a:gd name="T0" fmla="*/ 0 w 18"/>
                    <a:gd name="T1" fmla="*/ 5 h 17"/>
                    <a:gd name="T2" fmla="*/ 1 w 18"/>
                    <a:gd name="T3" fmla="*/ 3 h 17"/>
                    <a:gd name="T4" fmla="*/ 1 w 18"/>
                    <a:gd name="T5" fmla="*/ 2 h 17"/>
                    <a:gd name="T6" fmla="*/ 2 w 18"/>
                    <a:gd name="T7" fmla="*/ 1 h 17"/>
                    <a:gd name="T8" fmla="*/ 4 w 18"/>
                    <a:gd name="T9" fmla="*/ 0 h 17"/>
                    <a:gd name="T10" fmla="*/ 6 w 18"/>
                    <a:gd name="T11" fmla="*/ 0 h 17"/>
                    <a:gd name="T12" fmla="*/ 8 w 18"/>
                    <a:gd name="T13" fmla="*/ 1 h 17"/>
                    <a:gd name="T14" fmla="*/ 9 w 18"/>
                    <a:gd name="T15" fmla="*/ 2 h 17"/>
                    <a:gd name="T16" fmla="*/ 9 w 18"/>
                    <a:gd name="T17" fmla="*/ 3 h 17"/>
                    <a:gd name="T18" fmla="*/ 9 w 18"/>
                    <a:gd name="T19" fmla="*/ 5 h 17"/>
                    <a:gd name="T20" fmla="*/ 9 w 18"/>
                    <a:gd name="T21" fmla="*/ 6 h 17"/>
                    <a:gd name="T22" fmla="*/ 8 w 18"/>
                    <a:gd name="T23" fmla="*/ 8 h 17"/>
                    <a:gd name="T24" fmla="*/ 6 w 18"/>
                    <a:gd name="T25" fmla="*/ 9 h 17"/>
                    <a:gd name="T26" fmla="*/ 4 w 18"/>
                    <a:gd name="T27" fmla="*/ 9 h 17"/>
                    <a:gd name="T28" fmla="*/ 2 w 18"/>
                    <a:gd name="T29" fmla="*/ 8 h 17"/>
                    <a:gd name="T30" fmla="*/ 1 w 18"/>
                    <a:gd name="T31" fmla="*/ 6 h 17"/>
                    <a:gd name="T32" fmla="*/ 0 w 18"/>
                    <a:gd name="T33" fmla="*/ 5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0" y="9"/>
                      </a:moveTo>
                      <a:lnTo>
                        <a:pt x="1" y="6"/>
                      </a:lnTo>
                      <a:lnTo>
                        <a:pt x="2" y="3"/>
                      </a:lnTo>
                      <a:lnTo>
                        <a:pt x="4" y="1"/>
                      </a:lnTo>
                      <a:lnTo>
                        <a:pt x="8" y="0"/>
                      </a:lnTo>
                      <a:lnTo>
                        <a:pt x="11" y="0"/>
                      </a:lnTo>
                      <a:lnTo>
                        <a:pt x="15" y="1"/>
                      </a:lnTo>
                      <a:lnTo>
                        <a:pt x="17" y="3"/>
                      </a:lnTo>
                      <a:lnTo>
                        <a:pt x="18" y="5"/>
                      </a:lnTo>
                      <a:lnTo>
                        <a:pt x="18" y="9"/>
                      </a:lnTo>
                      <a:lnTo>
                        <a:pt x="17" y="12"/>
                      </a:lnTo>
                      <a:lnTo>
                        <a:pt x="15" y="16"/>
                      </a:lnTo>
                      <a:lnTo>
                        <a:pt x="11" y="17"/>
                      </a:lnTo>
                      <a:lnTo>
                        <a:pt x="8" y="17"/>
                      </a:lnTo>
                      <a:lnTo>
                        <a:pt x="4" y="16"/>
                      </a:lnTo>
                      <a:lnTo>
                        <a:pt x="1" y="12"/>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58" name="Freeform 290">
                  <a:extLst>
                    <a:ext uri="{FF2B5EF4-FFF2-40B4-BE49-F238E27FC236}">
                      <a16:creationId xmlns:a16="http://schemas.microsoft.com/office/drawing/2014/main" id="{247E5856-3766-4598-972D-24314220DD83}"/>
                    </a:ext>
                  </a:extLst>
                </p:cNvPr>
                <p:cNvSpPr>
                  <a:spLocks/>
                </p:cNvSpPr>
                <p:nvPr/>
              </p:nvSpPr>
              <p:spPr bwMode="auto">
                <a:xfrm>
                  <a:off x="290" y="109"/>
                  <a:ext cx="66" cy="67"/>
                </a:xfrm>
                <a:custGeom>
                  <a:avLst/>
                  <a:gdLst>
                    <a:gd name="T0" fmla="*/ 7 w 132"/>
                    <a:gd name="T1" fmla="*/ 19 h 134"/>
                    <a:gd name="T2" fmla="*/ 11 w 132"/>
                    <a:gd name="T3" fmla="*/ 32 h 134"/>
                    <a:gd name="T4" fmla="*/ 17 w 132"/>
                    <a:gd name="T5" fmla="*/ 31 h 134"/>
                    <a:gd name="T6" fmla="*/ 22 w 132"/>
                    <a:gd name="T7" fmla="*/ 36 h 134"/>
                    <a:gd name="T8" fmla="*/ 23 w 132"/>
                    <a:gd name="T9" fmla="*/ 39 h 134"/>
                    <a:gd name="T10" fmla="*/ 18 w 132"/>
                    <a:gd name="T11" fmla="*/ 38 h 134"/>
                    <a:gd name="T12" fmla="*/ 14 w 132"/>
                    <a:gd name="T13" fmla="*/ 37 h 134"/>
                    <a:gd name="T14" fmla="*/ 10 w 132"/>
                    <a:gd name="T15" fmla="*/ 34 h 134"/>
                    <a:gd name="T16" fmla="*/ 2 w 132"/>
                    <a:gd name="T17" fmla="*/ 38 h 134"/>
                    <a:gd name="T18" fmla="*/ 1 w 132"/>
                    <a:gd name="T19" fmla="*/ 46 h 134"/>
                    <a:gd name="T20" fmla="*/ 3 w 132"/>
                    <a:gd name="T21" fmla="*/ 50 h 134"/>
                    <a:gd name="T22" fmla="*/ 14 w 132"/>
                    <a:gd name="T23" fmla="*/ 52 h 134"/>
                    <a:gd name="T24" fmla="*/ 19 w 132"/>
                    <a:gd name="T25" fmla="*/ 49 h 134"/>
                    <a:gd name="T26" fmla="*/ 19 w 132"/>
                    <a:gd name="T27" fmla="*/ 52 h 134"/>
                    <a:gd name="T28" fmla="*/ 16 w 132"/>
                    <a:gd name="T29" fmla="*/ 65 h 134"/>
                    <a:gd name="T30" fmla="*/ 27 w 132"/>
                    <a:gd name="T31" fmla="*/ 66 h 134"/>
                    <a:gd name="T32" fmla="*/ 32 w 132"/>
                    <a:gd name="T33" fmla="*/ 57 h 134"/>
                    <a:gd name="T34" fmla="*/ 28 w 132"/>
                    <a:gd name="T35" fmla="*/ 49 h 134"/>
                    <a:gd name="T36" fmla="*/ 30 w 132"/>
                    <a:gd name="T37" fmla="*/ 47 h 134"/>
                    <a:gd name="T38" fmla="*/ 32 w 132"/>
                    <a:gd name="T39" fmla="*/ 50 h 134"/>
                    <a:gd name="T40" fmla="*/ 36 w 132"/>
                    <a:gd name="T41" fmla="*/ 57 h 134"/>
                    <a:gd name="T42" fmla="*/ 45 w 132"/>
                    <a:gd name="T43" fmla="*/ 57 h 134"/>
                    <a:gd name="T44" fmla="*/ 53 w 132"/>
                    <a:gd name="T45" fmla="*/ 59 h 134"/>
                    <a:gd name="T46" fmla="*/ 60 w 132"/>
                    <a:gd name="T47" fmla="*/ 54 h 134"/>
                    <a:gd name="T48" fmla="*/ 62 w 132"/>
                    <a:gd name="T49" fmla="*/ 50 h 134"/>
                    <a:gd name="T50" fmla="*/ 60 w 132"/>
                    <a:gd name="T51" fmla="*/ 47 h 134"/>
                    <a:gd name="T52" fmla="*/ 52 w 132"/>
                    <a:gd name="T53" fmla="*/ 43 h 134"/>
                    <a:gd name="T54" fmla="*/ 46 w 132"/>
                    <a:gd name="T55" fmla="*/ 41 h 134"/>
                    <a:gd name="T56" fmla="*/ 49 w 132"/>
                    <a:gd name="T57" fmla="*/ 35 h 134"/>
                    <a:gd name="T58" fmla="*/ 57 w 132"/>
                    <a:gd name="T59" fmla="*/ 32 h 134"/>
                    <a:gd name="T60" fmla="*/ 65 w 132"/>
                    <a:gd name="T61" fmla="*/ 27 h 134"/>
                    <a:gd name="T62" fmla="*/ 65 w 132"/>
                    <a:gd name="T63" fmla="*/ 19 h 134"/>
                    <a:gd name="T64" fmla="*/ 57 w 132"/>
                    <a:gd name="T65" fmla="*/ 15 h 134"/>
                    <a:gd name="T66" fmla="*/ 49 w 132"/>
                    <a:gd name="T67" fmla="*/ 19 h 134"/>
                    <a:gd name="T68" fmla="*/ 49 w 132"/>
                    <a:gd name="T69" fmla="*/ 24 h 134"/>
                    <a:gd name="T70" fmla="*/ 42 w 132"/>
                    <a:gd name="T71" fmla="*/ 30 h 134"/>
                    <a:gd name="T72" fmla="*/ 39 w 132"/>
                    <a:gd name="T73" fmla="*/ 30 h 134"/>
                    <a:gd name="T74" fmla="*/ 38 w 132"/>
                    <a:gd name="T75" fmla="*/ 26 h 134"/>
                    <a:gd name="T76" fmla="*/ 40 w 132"/>
                    <a:gd name="T77" fmla="*/ 18 h 134"/>
                    <a:gd name="T78" fmla="*/ 47 w 132"/>
                    <a:gd name="T79" fmla="*/ 10 h 134"/>
                    <a:gd name="T80" fmla="*/ 42 w 132"/>
                    <a:gd name="T81" fmla="*/ 1 h 134"/>
                    <a:gd name="T82" fmla="*/ 34 w 132"/>
                    <a:gd name="T83" fmla="*/ 1 h 134"/>
                    <a:gd name="T84" fmla="*/ 29 w 132"/>
                    <a:gd name="T85" fmla="*/ 4 h 134"/>
                    <a:gd name="T86" fmla="*/ 26 w 132"/>
                    <a:gd name="T87" fmla="*/ 8 h 134"/>
                    <a:gd name="T88" fmla="*/ 29 w 132"/>
                    <a:gd name="T89" fmla="*/ 15 h 134"/>
                    <a:gd name="T90" fmla="*/ 32 w 132"/>
                    <a:gd name="T91" fmla="*/ 20 h 134"/>
                    <a:gd name="T92" fmla="*/ 32 w 132"/>
                    <a:gd name="T93" fmla="*/ 27 h 134"/>
                    <a:gd name="T94" fmla="*/ 28 w 132"/>
                    <a:gd name="T95" fmla="*/ 28 h 134"/>
                    <a:gd name="T96" fmla="*/ 24 w 132"/>
                    <a:gd name="T97" fmla="*/ 20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2" h="134">
                      <a:moveTo>
                        <a:pt x="33" y="30"/>
                      </a:moveTo>
                      <a:lnTo>
                        <a:pt x="23" y="32"/>
                      </a:lnTo>
                      <a:lnTo>
                        <a:pt x="14" y="38"/>
                      </a:lnTo>
                      <a:lnTo>
                        <a:pt x="11" y="48"/>
                      </a:lnTo>
                      <a:lnTo>
                        <a:pt x="17" y="62"/>
                      </a:lnTo>
                      <a:lnTo>
                        <a:pt x="21" y="64"/>
                      </a:lnTo>
                      <a:lnTo>
                        <a:pt x="26" y="66"/>
                      </a:lnTo>
                      <a:lnTo>
                        <a:pt x="30" y="64"/>
                      </a:lnTo>
                      <a:lnTo>
                        <a:pt x="33" y="62"/>
                      </a:lnTo>
                      <a:lnTo>
                        <a:pt x="36" y="66"/>
                      </a:lnTo>
                      <a:lnTo>
                        <a:pt x="40" y="68"/>
                      </a:lnTo>
                      <a:lnTo>
                        <a:pt x="43" y="71"/>
                      </a:lnTo>
                      <a:lnTo>
                        <a:pt x="45" y="75"/>
                      </a:lnTo>
                      <a:lnTo>
                        <a:pt x="46" y="77"/>
                      </a:lnTo>
                      <a:lnTo>
                        <a:pt x="46" y="78"/>
                      </a:lnTo>
                      <a:lnTo>
                        <a:pt x="44" y="78"/>
                      </a:lnTo>
                      <a:lnTo>
                        <a:pt x="40" y="77"/>
                      </a:lnTo>
                      <a:lnTo>
                        <a:pt x="35" y="76"/>
                      </a:lnTo>
                      <a:lnTo>
                        <a:pt x="32" y="76"/>
                      </a:lnTo>
                      <a:lnTo>
                        <a:pt x="29" y="75"/>
                      </a:lnTo>
                      <a:lnTo>
                        <a:pt x="28" y="74"/>
                      </a:lnTo>
                      <a:lnTo>
                        <a:pt x="27" y="71"/>
                      </a:lnTo>
                      <a:lnTo>
                        <a:pt x="23" y="69"/>
                      </a:lnTo>
                      <a:lnTo>
                        <a:pt x="19" y="68"/>
                      </a:lnTo>
                      <a:lnTo>
                        <a:pt x="13" y="68"/>
                      </a:lnTo>
                      <a:lnTo>
                        <a:pt x="7" y="70"/>
                      </a:lnTo>
                      <a:lnTo>
                        <a:pt x="3" y="75"/>
                      </a:lnTo>
                      <a:lnTo>
                        <a:pt x="0" y="82"/>
                      </a:lnTo>
                      <a:lnTo>
                        <a:pt x="0" y="89"/>
                      </a:lnTo>
                      <a:lnTo>
                        <a:pt x="2" y="92"/>
                      </a:lnTo>
                      <a:lnTo>
                        <a:pt x="3" y="96"/>
                      </a:lnTo>
                      <a:lnTo>
                        <a:pt x="4" y="98"/>
                      </a:lnTo>
                      <a:lnTo>
                        <a:pt x="5" y="100"/>
                      </a:lnTo>
                      <a:lnTo>
                        <a:pt x="12" y="104"/>
                      </a:lnTo>
                      <a:lnTo>
                        <a:pt x="20" y="104"/>
                      </a:lnTo>
                      <a:lnTo>
                        <a:pt x="27" y="103"/>
                      </a:lnTo>
                      <a:lnTo>
                        <a:pt x="32" y="99"/>
                      </a:lnTo>
                      <a:lnTo>
                        <a:pt x="35" y="97"/>
                      </a:lnTo>
                      <a:lnTo>
                        <a:pt x="38" y="97"/>
                      </a:lnTo>
                      <a:lnTo>
                        <a:pt x="42" y="97"/>
                      </a:lnTo>
                      <a:lnTo>
                        <a:pt x="45" y="98"/>
                      </a:lnTo>
                      <a:lnTo>
                        <a:pt x="38" y="104"/>
                      </a:lnTo>
                      <a:lnTo>
                        <a:pt x="33" y="113"/>
                      </a:lnTo>
                      <a:lnTo>
                        <a:pt x="29" y="122"/>
                      </a:lnTo>
                      <a:lnTo>
                        <a:pt x="32" y="129"/>
                      </a:lnTo>
                      <a:lnTo>
                        <a:pt x="38" y="132"/>
                      </a:lnTo>
                      <a:lnTo>
                        <a:pt x="46" y="134"/>
                      </a:lnTo>
                      <a:lnTo>
                        <a:pt x="53" y="131"/>
                      </a:lnTo>
                      <a:lnTo>
                        <a:pt x="59" y="127"/>
                      </a:lnTo>
                      <a:lnTo>
                        <a:pt x="61" y="120"/>
                      </a:lnTo>
                      <a:lnTo>
                        <a:pt x="63" y="113"/>
                      </a:lnTo>
                      <a:lnTo>
                        <a:pt x="60" y="107"/>
                      </a:lnTo>
                      <a:lnTo>
                        <a:pt x="58" y="101"/>
                      </a:lnTo>
                      <a:lnTo>
                        <a:pt x="56" y="98"/>
                      </a:lnTo>
                      <a:lnTo>
                        <a:pt x="56" y="96"/>
                      </a:lnTo>
                      <a:lnTo>
                        <a:pt x="58" y="94"/>
                      </a:lnTo>
                      <a:lnTo>
                        <a:pt x="60" y="93"/>
                      </a:lnTo>
                      <a:lnTo>
                        <a:pt x="61" y="94"/>
                      </a:lnTo>
                      <a:lnTo>
                        <a:pt x="63" y="97"/>
                      </a:lnTo>
                      <a:lnTo>
                        <a:pt x="64" y="100"/>
                      </a:lnTo>
                      <a:lnTo>
                        <a:pt x="65" y="105"/>
                      </a:lnTo>
                      <a:lnTo>
                        <a:pt x="66" y="109"/>
                      </a:lnTo>
                      <a:lnTo>
                        <a:pt x="71" y="114"/>
                      </a:lnTo>
                      <a:lnTo>
                        <a:pt x="76" y="114"/>
                      </a:lnTo>
                      <a:lnTo>
                        <a:pt x="86" y="109"/>
                      </a:lnTo>
                      <a:lnTo>
                        <a:pt x="89" y="113"/>
                      </a:lnTo>
                      <a:lnTo>
                        <a:pt x="94" y="115"/>
                      </a:lnTo>
                      <a:lnTo>
                        <a:pt x="99" y="117"/>
                      </a:lnTo>
                      <a:lnTo>
                        <a:pt x="105" y="117"/>
                      </a:lnTo>
                      <a:lnTo>
                        <a:pt x="110" y="116"/>
                      </a:lnTo>
                      <a:lnTo>
                        <a:pt x="116" y="114"/>
                      </a:lnTo>
                      <a:lnTo>
                        <a:pt x="120" y="108"/>
                      </a:lnTo>
                      <a:lnTo>
                        <a:pt x="124" y="101"/>
                      </a:lnTo>
                      <a:lnTo>
                        <a:pt x="124" y="100"/>
                      </a:lnTo>
                      <a:lnTo>
                        <a:pt x="124" y="99"/>
                      </a:lnTo>
                      <a:lnTo>
                        <a:pt x="123" y="98"/>
                      </a:lnTo>
                      <a:lnTo>
                        <a:pt x="123" y="97"/>
                      </a:lnTo>
                      <a:lnTo>
                        <a:pt x="120" y="93"/>
                      </a:lnTo>
                      <a:lnTo>
                        <a:pt x="117" y="89"/>
                      </a:lnTo>
                      <a:lnTo>
                        <a:pt x="111" y="85"/>
                      </a:lnTo>
                      <a:lnTo>
                        <a:pt x="103" y="85"/>
                      </a:lnTo>
                      <a:lnTo>
                        <a:pt x="98" y="85"/>
                      </a:lnTo>
                      <a:lnTo>
                        <a:pt x="95" y="84"/>
                      </a:lnTo>
                      <a:lnTo>
                        <a:pt x="91" y="82"/>
                      </a:lnTo>
                      <a:lnTo>
                        <a:pt x="89" y="79"/>
                      </a:lnTo>
                      <a:lnTo>
                        <a:pt x="93" y="75"/>
                      </a:lnTo>
                      <a:lnTo>
                        <a:pt x="97" y="69"/>
                      </a:lnTo>
                      <a:lnTo>
                        <a:pt x="101" y="66"/>
                      </a:lnTo>
                      <a:lnTo>
                        <a:pt x="104" y="63"/>
                      </a:lnTo>
                      <a:lnTo>
                        <a:pt x="113" y="63"/>
                      </a:lnTo>
                      <a:lnTo>
                        <a:pt x="120" y="62"/>
                      </a:lnTo>
                      <a:lnTo>
                        <a:pt x="125" y="59"/>
                      </a:lnTo>
                      <a:lnTo>
                        <a:pt x="129" y="54"/>
                      </a:lnTo>
                      <a:lnTo>
                        <a:pt x="132" y="48"/>
                      </a:lnTo>
                      <a:lnTo>
                        <a:pt x="132" y="44"/>
                      </a:lnTo>
                      <a:lnTo>
                        <a:pt x="129" y="38"/>
                      </a:lnTo>
                      <a:lnTo>
                        <a:pt x="127" y="33"/>
                      </a:lnTo>
                      <a:lnTo>
                        <a:pt x="121" y="30"/>
                      </a:lnTo>
                      <a:lnTo>
                        <a:pt x="114" y="29"/>
                      </a:lnTo>
                      <a:lnTo>
                        <a:pt x="108" y="30"/>
                      </a:lnTo>
                      <a:lnTo>
                        <a:pt x="102" y="32"/>
                      </a:lnTo>
                      <a:lnTo>
                        <a:pt x="98" y="37"/>
                      </a:lnTo>
                      <a:lnTo>
                        <a:pt x="97" y="40"/>
                      </a:lnTo>
                      <a:lnTo>
                        <a:pt x="97" y="44"/>
                      </a:lnTo>
                      <a:lnTo>
                        <a:pt x="98" y="47"/>
                      </a:lnTo>
                      <a:lnTo>
                        <a:pt x="94" y="52"/>
                      </a:lnTo>
                      <a:lnTo>
                        <a:pt x="88" y="56"/>
                      </a:lnTo>
                      <a:lnTo>
                        <a:pt x="83" y="60"/>
                      </a:lnTo>
                      <a:lnTo>
                        <a:pt x="81" y="62"/>
                      </a:lnTo>
                      <a:lnTo>
                        <a:pt x="80" y="60"/>
                      </a:lnTo>
                      <a:lnTo>
                        <a:pt x="78" y="59"/>
                      </a:lnTo>
                      <a:lnTo>
                        <a:pt x="75" y="56"/>
                      </a:lnTo>
                      <a:lnTo>
                        <a:pt x="73" y="55"/>
                      </a:lnTo>
                      <a:lnTo>
                        <a:pt x="75" y="51"/>
                      </a:lnTo>
                      <a:lnTo>
                        <a:pt x="78" y="45"/>
                      </a:lnTo>
                      <a:lnTo>
                        <a:pt x="79" y="40"/>
                      </a:lnTo>
                      <a:lnTo>
                        <a:pt x="80" y="36"/>
                      </a:lnTo>
                      <a:lnTo>
                        <a:pt x="86" y="31"/>
                      </a:lnTo>
                      <a:lnTo>
                        <a:pt x="90" y="25"/>
                      </a:lnTo>
                      <a:lnTo>
                        <a:pt x="93" y="19"/>
                      </a:lnTo>
                      <a:lnTo>
                        <a:pt x="93" y="13"/>
                      </a:lnTo>
                      <a:lnTo>
                        <a:pt x="89" y="7"/>
                      </a:lnTo>
                      <a:lnTo>
                        <a:pt x="84" y="2"/>
                      </a:lnTo>
                      <a:lnTo>
                        <a:pt x="78" y="0"/>
                      </a:lnTo>
                      <a:lnTo>
                        <a:pt x="72" y="0"/>
                      </a:lnTo>
                      <a:lnTo>
                        <a:pt x="67" y="1"/>
                      </a:lnTo>
                      <a:lnTo>
                        <a:pt x="64" y="2"/>
                      </a:lnTo>
                      <a:lnTo>
                        <a:pt x="60" y="6"/>
                      </a:lnTo>
                      <a:lnTo>
                        <a:pt x="57" y="8"/>
                      </a:lnTo>
                      <a:lnTo>
                        <a:pt x="55" y="10"/>
                      </a:lnTo>
                      <a:lnTo>
                        <a:pt x="53" y="14"/>
                      </a:lnTo>
                      <a:lnTo>
                        <a:pt x="52" y="16"/>
                      </a:lnTo>
                      <a:lnTo>
                        <a:pt x="52" y="19"/>
                      </a:lnTo>
                      <a:lnTo>
                        <a:pt x="53" y="25"/>
                      </a:lnTo>
                      <a:lnTo>
                        <a:pt x="57" y="29"/>
                      </a:lnTo>
                      <a:lnTo>
                        <a:pt x="60" y="32"/>
                      </a:lnTo>
                      <a:lnTo>
                        <a:pt x="64" y="34"/>
                      </a:lnTo>
                      <a:lnTo>
                        <a:pt x="64" y="40"/>
                      </a:lnTo>
                      <a:lnTo>
                        <a:pt x="64" y="45"/>
                      </a:lnTo>
                      <a:lnTo>
                        <a:pt x="63" y="49"/>
                      </a:lnTo>
                      <a:lnTo>
                        <a:pt x="63" y="53"/>
                      </a:lnTo>
                      <a:lnTo>
                        <a:pt x="60" y="53"/>
                      </a:lnTo>
                      <a:lnTo>
                        <a:pt x="57" y="54"/>
                      </a:lnTo>
                      <a:lnTo>
                        <a:pt x="56" y="55"/>
                      </a:lnTo>
                      <a:lnTo>
                        <a:pt x="55" y="55"/>
                      </a:lnTo>
                      <a:lnTo>
                        <a:pt x="50" y="49"/>
                      </a:lnTo>
                      <a:lnTo>
                        <a:pt x="48" y="40"/>
                      </a:lnTo>
                      <a:lnTo>
                        <a:pt x="42" y="33"/>
                      </a:lnTo>
                      <a:lnTo>
                        <a:pt x="33"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59" name="Freeform 291">
                  <a:extLst>
                    <a:ext uri="{FF2B5EF4-FFF2-40B4-BE49-F238E27FC236}">
                      <a16:creationId xmlns:a16="http://schemas.microsoft.com/office/drawing/2014/main" id="{7CA6B7DB-100C-44AA-963B-0D54F5CC1BA7}"/>
                    </a:ext>
                  </a:extLst>
                </p:cNvPr>
                <p:cNvSpPr>
                  <a:spLocks/>
                </p:cNvSpPr>
                <p:nvPr/>
              </p:nvSpPr>
              <p:spPr bwMode="auto">
                <a:xfrm>
                  <a:off x="244" y="197"/>
                  <a:ext cx="68" cy="118"/>
                </a:xfrm>
                <a:custGeom>
                  <a:avLst/>
                  <a:gdLst>
                    <a:gd name="T0" fmla="*/ 67 w 135"/>
                    <a:gd name="T1" fmla="*/ 0 h 235"/>
                    <a:gd name="T2" fmla="*/ 62 w 135"/>
                    <a:gd name="T3" fmla="*/ 8 h 235"/>
                    <a:gd name="T4" fmla="*/ 56 w 135"/>
                    <a:gd name="T5" fmla="*/ 14 h 235"/>
                    <a:gd name="T6" fmla="*/ 49 w 135"/>
                    <a:gd name="T7" fmla="*/ 20 h 235"/>
                    <a:gd name="T8" fmla="*/ 42 w 135"/>
                    <a:gd name="T9" fmla="*/ 24 h 235"/>
                    <a:gd name="T10" fmla="*/ 34 w 135"/>
                    <a:gd name="T11" fmla="*/ 27 h 235"/>
                    <a:gd name="T12" fmla="*/ 27 w 135"/>
                    <a:gd name="T13" fmla="*/ 29 h 235"/>
                    <a:gd name="T14" fmla="*/ 20 w 135"/>
                    <a:gd name="T15" fmla="*/ 30 h 235"/>
                    <a:gd name="T16" fmla="*/ 13 w 135"/>
                    <a:gd name="T17" fmla="*/ 30 h 235"/>
                    <a:gd name="T18" fmla="*/ 13 w 135"/>
                    <a:gd name="T19" fmla="*/ 36 h 235"/>
                    <a:gd name="T20" fmla="*/ 12 w 135"/>
                    <a:gd name="T21" fmla="*/ 42 h 235"/>
                    <a:gd name="T22" fmla="*/ 8 w 135"/>
                    <a:gd name="T23" fmla="*/ 49 h 235"/>
                    <a:gd name="T24" fmla="*/ 0 w 135"/>
                    <a:gd name="T25" fmla="*/ 55 h 235"/>
                    <a:gd name="T26" fmla="*/ 5 w 135"/>
                    <a:gd name="T27" fmla="*/ 62 h 235"/>
                    <a:gd name="T28" fmla="*/ 8 w 135"/>
                    <a:gd name="T29" fmla="*/ 71 h 235"/>
                    <a:gd name="T30" fmla="*/ 8 w 135"/>
                    <a:gd name="T31" fmla="*/ 81 h 235"/>
                    <a:gd name="T32" fmla="*/ 5 w 135"/>
                    <a:gd name="T33" fmla="*/ 89 h 235"/>
                    <a:gd name="T34" fmla="*/ 8 w 135"/>
                    <a:gd name="T35" fmla="*/ 90 h 235"/>
                    <a:gd name="T36" fmla="*/ 11 w 135"/>
                    <a:gd name="T37" fmla="*/ 92 h 235"/>
                    <a:gd name="T38" fmla="*/ 15 w 135"/>
                    <a:gd name="T39" fmla="*/ 94 h 235"/>
                    <a:gd name="T40" fmla="*/ 20 w 135"/>
                    <a:gd name="T41" fmla="*/ 97 h 235"/>
                    <a:gd name="T42" fmla="*/ 24 w 135"/>
                    <a:gd name="T43" fmla="*/ 101 h 235"/>
                    <a:gd name="T44" fmla="*/ 28 w 135"/>
                    <a:gd name="T45" fmla="*/ 105 h 235"/>
                    <a:gd name="T46" fmla="*/ 31 w 135"/>
                    <a:gd name="T47" fmla="*/ 111 h 235"/>
                    <a:gd name="T48" fmla="*/ 33 w 135"/>
                    <a:gd name="T49" fmla="*/ 118 h 235"/>
                    <a:gd name="T50" fmla="*/ 35 w 135"/>
                    <a:gd name="T51" fmla="*/ 114 h 235"/>
                    <a:gd name="T52" fmla="*/ 37 w 135"/>
                    <a:gd name="T53" fmla="*/ 109 h 235"/>
                    <a:gd name="T54" fmla="*/ 40 w 135"/>
                    <a:gd name="T55" fmla="*/ 105 h 235"/>
                    <a:gd name="T56" fmla="*/ 43 w 135"/>
                    <a:gd name="T57" fmla="*/ 101 h 235"/>
                    <a:gd name="T58" fmla="*/ 47 w 135"/>
                    <a:gd name="T59" fmla="*/ 97 h 235"/>
                    <a:gd name="T60" fmla="*/ 52 w 135"/>
                    <a:gd name="T61" fmla="*/ 94 h 235"/>
                    <a:gd name="T62" fmla="*/ 56 w 135"/>
                    <a:gd name="T63" fmla="*/ 93 h 235"/>
                    <a:gd name="T64" fmla="*/ 61 w 135"/>
                    <a:gd name="T65" fmla="*/ 91 h 235"/>
                    <a:gd name="T66" fmla="*/ 59 w 135"/>
                    <a:gd name="T67" fmla="*/ 86 h 235"/>
                    <a:gd name="T68" fmla="*/ 57 w 135"/>
                    <a:gd name="T69" fmla="*/ 79 h 235"/>
                    <a:gd name="T70" fmla="*/ 59 w 135"/>
                    <a:gd name="T71" fmla="*/ 72 h 235"/>
                    <a:gd name="T72" fmla="*/ 63 w 135"/>
                    <a:gd name="T73" fmla="*/ 64 h 235"/>
                    <a:gd name="T74" fmla="*/ 59 w 135"/>
                    <a:gd name="T75" fmla="*/ 52 h 235"/>
                    <a:gd name="T76" fmla="*/ 57 w 135"/>
                    <a:gd name="T77" fmla="*/ 40 h 235"/>
                    <a:gd name="T78" fmla="*/ 58 w 135"/>
                    <a:gd name="T79" fmla="*/ 29 h 235"/>
                    <a:gd name="T80" fmla="*/ 59 w 135"/>
                    <a:gd name="T81" fmla="*/ 21 h 235"/>
                    <a:gd name="T82" fmla="*/ 61 w 135"/>
                    <a:gd name="T83" fmla="*/ 16 h 235"/>
                    <a:gd name="T84" fmla="*/ 63 w 135"/>
                    <a:gd name="T85" fmla="*/ 11 h 235"/>
                    <a:gd name="T86" fmla="*/ 65 w 135"/>
                    <a:gd name="T87" fmla="*/ 6 h 235"/>
                    <a:gd name="T88" fmla="*/ 67 w 135"/>
                    <a:gd name="T89" fmla="*/ 4 h 235"/>
                    <a:gd name="T90" fmla="*/ 68 w 135"/>
                    <a:gd name="T91" fmla="*/ 3 h 235"/>
                    <a:gd name="T92" fmla="*/ 68 w 135"/>
                    <a:gd name="T93" fmla="*/ 2 h 235"/>
                    <a:gd name="T94" fmla="*/ 67 w 135"/>
                    <a:gd name="T95" fmla="*/ 2 h 235"/>
                    <a:gd name="T96" fmla="*/ 67 w 135"/>
                    <a:gd name="T97" fmla="*/ 2 h 235"/>
                    <a:gd name="T98" fmla="*/ 67 w 135"/>
                    <a:gd name="T99" fmla="*/ 0 h 2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5">
                      <a:moveTo>
                        <a:pt x="134" y="0"/>
                      </a:moveTo>
                      <a:lnTo>
                        <a:pt x="124" y="15"/>
                      </a:lnTo>
                      <a:lnTo>
                        <a:pt x="111" y="28"/>
                      </a:lnTo>
                      <a:lnTo>
                        <a:pt x="97" y="39"/>
                      </a:lnTo>
                      <a:lnTo>
                        <a:pt x="83" y="48"/>
                      </a:lnTo>
                      <a:lnTo>
                        <a:pt x="68" y="53"/>
                      </a:lnTo>
                      <a:lnTo>
                        <a:pt x="53" y="58"/>
                      </a:lnTo>
                      <a:lnTo>
                        <a:pt x="39" y="60"/>
                      </a:lnTo>
                      <a:lnTo>
                        <a:pt x="26" y="60"/>
                      </a:lnTo>
                      <a:lnTo>
                        <a:pt x="26" y="72"/>
                      </a:lnTo>
                      <a:lnTo>
                        <a:pt x="23" y="84"/>
                      </a:lnTo>
                      <a:lnTo>
                        <a:pt x="15" y="98"/>
                      </a:lnTo>
                      <a:lnTo>
                        <a:pt x="0" y="109"/>
                      </a:lnTo>
                      <a:lnTo>
                        <a:pt x="10" y="124"/>
                      </a:lnTo>
                      <a:lnTo>
                        <a:pt x="15" y="142"/>
                      </a:lnTo>
                      <a:lnTo>
                        <a:pt x="16" y="162"/>
                      </a:lnTo>
                      <a:lnTo>
                        <a:pt x="10" y="178"/>
                      </a:lnTo>
                      <a:lnTo>
                        <a:pt x="15" y="180"/>
                      </a:lnTo>
                      <a:lnTo>
                        <a:pt x="22" y="184"/>
                      </a:lnTo>
                      <a:lnTo>
                        <a:pt x="30" y="187"/>
                      </a:lnTo>
                      <a:lnTo>
                        <a:pt x="39" y="193"/>
                      </a:lnTo>
                      <a:lnTo>
                        <a:pt x="48" y="201"/>
                      </a:lnTo>
                      <a:lnTo>
                        <a:pt x="56" y="210"/>
                      </a:lnTo>
                      <a:lnTo>
                        <a:pt x="61" y="222"/>
                      </a:lnTo>
                      <a:lnTo>
                        <a:pt x="66" y="235"/>
                      </a:lnTo>
                      <a:lnTo>
                        <a:pt x="69" y="227"/>
                      </a:lnTo>
                      <a:lnTo>
                        <a:pt x="74" y="218"/>
                      </a:lnTo>
                      <a:lnTo>
                        <a:pt x="80" y="210"/>
                      </a:lnTo>
                      <a:lnTo>
                        <a:pt x="86" y="202"/>
                      </a:lnTo>
                      <a:lnTo>
                        <a:pt x="94" y="194"/>
                      </a:lnTo>
                      <a:lnTo>
                        <a:pt x="103" y="188"/>
                      </a:lnTo>
                      <a:lnTo>
                        <a:pt x="112" y="185"/>
                      </a:lnTo>
                      <a:lnTo>
                        <a:pt x="122" y="182"/>
                      </a:lnTo>
                      <a:lnTo>
                        <a:pt x="118" y="172"/>
                      </a:lnTo>
                      <a:lnTo>
                        <a:pt x="114" y="158"/>
                      </a:lnTo>
                      <a:lnTo>
                        <a:pt x="117" y="144"/>
                      </a:lnTo>
                      <a:lnTo>
                        <a:pt x="126" y="128"/>
                      </a:lnTo>
                      <a:lnTo>
                        <a:pt x="117" y="103"/>
                      </a:lnTo>
                      <a:lnTo>
                        <a:pt x="114" y="79"/>
                      </a:lnTo>
                      <a:lnTo>
                        <a:pt x="115" y="57"/>
                      </a:lnTo>
                      <a:lnTo>
                        <a:pt x="118" y="41"/>
                      </a:lnTo>
                      <a:lnTo>
                        <a:pt x="121" y="31"/>
                      </a:lnTo>
                      <a:lnTo>
                        <a:pt x="126" y="21"/>
                      </a:lnTo>
                      <a:lnTo>
                        <a:pt x="130" y="12"/>
                      </a:lnTo>
                      <a:lnTo>
                        <a:pt x="134" y="7"/>
                      </a:lnTo>
                      <a:lnTo>
                        <a:pt x="135" y="6"/>
                      </a:lnTo>
                      <a:lnTo>
                        <a:pt x="135" y="4"/>
                      </a:lnTo>
                      <a:lnTo>
                        <a:pt x="134" y="3"/>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60" name="Freeform 292">
                  <a:extLst>
                    <a:ext uri="{FF2B5EF4-FFF2-40B4-BE49-F238E27FC236}">
                      <a16:creationId xmlns:a16="http://schemas.microsoft.com/office/drawing/2014/main" id="{77ECB04A-B552-4CF2-AACE-A5DD8B640336}"/>
                    </a:ext>
                  </a:extLst>
                </p:cNvPr>
                <p:cNvSpPr>
                  <a:spLocks/>
                </p:cNvSpPr>
                <p:nvPr/>
              </p:nvSpPr>
              <p:spPr bwMode="auto">
                <a:xfrm>
                  <a:off x="416" y="168"/>
                  <a:ext cx="127" cy="97"/>
                </a:xfrm>
                <a:custGeom>
                  <a:avLst/>
                  <a:gdLst>
                    <a:gd name="T0" fmla="*/ 58 w 253"/>
                    <a:gd name="T1" fmla="*/ 0 h 194"/>
                    <a:gd name="T2" fmla="*/ 53 w 253"/>
                    <a:gd name="T3" fmla="*/ 2 h 194"/>
                    <a:gd name="T4" fmla="*/ 48 w 253"/>
                    <a:gd name="T5" fmla="*/ 4 h 194"/>
                    <a:gd name="T6" fmla="*/ 42 w 253"/>
                    <a:gd name="T7" fmla="*/ 6 h 194"/>
                    <a:gd name="T8" fmla="*/ 35 w 253"/>
                    <a:gd name="T9" fmla="*/ 8 h 194"/>
                    <a:gd name="T10" fmla="*/ 27 w 253"/>
                    <a:gd name="T11" fmla="*/ 10 h 194"/>
                    <a:gd name="T12" fmla="*/ 20 w 253"/>
                    <a:gd name="T13" fmla="*/ 12 h 194"/>
                    <a:gd name="T14" fmla="*/ 14 w 253"/>
                    <a:gd name="T15" fmla="*/ 13 h 194"/>
                    <a:gd name="T16" fmla="*/ 8 w 253"/>
                    <a:gd name="T17" fmla="*/ 14 h 194"/>
                    <a:gd name="T18" fmla="*/ 6 w 253"/>
                    <a:gd name="T19" fmla="*/ 13 h 194"/>
                    <a:gd name="T20" fmla="*/ 4 w 253"/>
                    <a:gd name="T21" fmla="*/ 13 h 194"/>
                    <a:gd name="T22" fmla="*/ 1 w 253"/>
                    <a:gd name="T23" fmla="*/ 13 h 194"/>
                    <a:gd name="T24" fmla="*/ 0 w 253"/>
                    <a:gd name="T25" fmla="*/ 13 h 194"/>
                    <a:gd name="T26" fmla="*/ 7 w 253"/>
                    <a:gd name="T27" fmla="*/ 17 h 194"/>
                    <a:gd name="T28" fmla="*/ 13 w 253"/>
                    <a:gd name="T29" fmla="*/ 22 h 194"/>
                    <a:gd name="T30" fmla="*/ 18 w 253"/>
                    <a:gd name="T31" fmla="*/ 29 h 194"/>
                    <a:gd name="T32" fmla="*/ 24 w 253"/>
                    <a:gd name="T33" fmla="*/ 37 h 194"/>
                    <a:gd name="T34" fmla="*/ 28 w 253"/>
                    <a:gd name="T35" fmla="*/ 45 h 194"/>
                    <a:gd name="T36" fmla="*/ 31 w 253"/>
                    <a:gd name="T37" fmla="*/ 55 h 194"/>
                    <a:gd name="T38" fmla="*/ 33 w 253"/>
                    <a:gd name="T39" fmla="*/ 64 h 194"/>
                    <a:gd name="T40" fmla="*/ 35 w 253"/>
                    <a:gd name="T41" fmla="*/ 73 h 194"/>
                    <a:gd name="T42" fmla="*/ 39 w 253"/>
                    <a:gd name="T43" fmla="*/ 73 h 194"/>
                    <a:gd name="T44" fmla="*/ 43 w 253"/>
                    <a:gd name="T45" fmla="*/ 74 h 194"/>
                    <a:gd name="T46" fmla="*/ 47 w 253"/>
                    <a:gd name="T47" fmla="*/ 77 h 194"/>
                    <a:gd name="T48" fmla="*/ 52 w 253"/>
                    <a:gd name="T49" fmla="*/ 79 h 194"/>
                    <a:gd name="T50" fmla="*/ 57 w 253"/>
                    <a:gd name="T51" fmla="*/ 83 h 194"/>
                    <a:gd name="T52" fmla="*/ 62 w 253"/>
                    <a:gd name="T53" fmla="*/ 87 h 194"/>
                    <a:gd name="T54" fmla="*/ 66 w 253"/>
                    <a:gd name="T55" fmla="*/ 92 h 194"/>
                    <a:gd name="T56" fmla="*/ 69 w 253"/>
                    <a:gd name="T57" fmla="*/ 97 h 194"/>
                    <a:gd name="T58" fmla="*/ 72 w 253"/>
                    <a:gd name="T59" fmla="*/ 94 h 194"/>
                    <a:gd name="T60" fmla="*/ 77 w 253"/>
                    <a:gd name="T61" fmla="*/ 92 h 194"/>
                    <a:gd name="T62" fmla="*/ 83 w 253"/>
                    <a:gd name="T63" fmla="*/ 89 h 194"/>
                    <a:gd name="T64" fmla="*/ 90 w 253"/>
                    <a:gd name="T65" fmla="*/ 88 h 194"/>
                    <a:gd name="T66" fmla="*/ 98 w 253"/>
                    <a:gd name="T67" fmla="*/ 87 h 194"/>
                    <a:gd name="T68" fmla="*/ 107 w 253"/>
                    <a:gd name="T69" fmla="*/ 88 h 194"/>
                    <a:gd name="T70" fmla="*/ 116 w 253"/>
                    <a:gd name="T71" fmla="*/ 90 h 194"/>
                    <a:gd name="T72" fmla="*/ 127 w 253"/>
                    <a:gd name="T73" fmla="*/ 94 h 194"/>
                    <a:gd name="T74" fmla="*/ 124 w 253"/>
                    <a:gd name="T75" fmla="*/ 90 h 194"/>
                    <a:gd name="T76" fmla="*/ 120 w 253"/>
                    <a:gd name="T77" fmla="*/ 86 h 194"/>
                    <a:gd name="T78" fmla="*/ 118 w 253"/>
                    <a:gd name="T79" fmla="*/ 81 h 194"/>
                    <a:gd name="T80" fmla="*/ 116 w 253"/>
                    <a:gd name="T81" fmla="*/ 75 h 194"/>
                    <a:gd name="T82" fmla="*/ 115 w 253"/>
                    <a:gd name="T83" fmla="*/ 68 h 194"/>
                    <a:gd name="T84" fmla="*/ 115 w 253"/>
                    <a:gd name="T85" fmla="*/ 60 h 194"/>
                    <a:gd name="T86" fmla="*/ 118 w 253"/>
                    <a:gd name="T87" fmla="*/ 52 h 194"/>
                    <a:gd name="T88" fmla="*/ 122 w 253"/>
                    <a:gd name="T89" fmla="*/ 42 h 194"/>
                    <a:gd name="T90" fmla="*/ 116 w 253"/>
                    <a:gd name="T91" fmla="*/ 41 h 194"/>
                    <a:gd name="T92" fmla="*/ 109 w 253"/>
                    <a:gd name="T93" fmla="*/ 39 h 194"/>
                    <a:gd name="T94" fmla="*/ 104 w 253"/>
                    <a:gd name="T95" fmla="*/ 36 h 194"/>
                    <a:gd name="T96" fmla="*/ 99 w 253"/>
                    <a:gd name="T97" fmla="*/ 33 h 194"/>
                    <a:gd name="T98" fmla="*/ 94 w 253"/>
                    <a:gd name="T99" fmla="*/ 29 h 194"/>
                    <a:gd name="T100" fmla="*/ 90 w 253"/>
                    <a:gd name="T101" fmla="*/ 22 h 194"/>
                    <a:gd name="T102" fmla="*/ 89 w 253"/>
                    <a:gd name="T103" fmla="*/ 15 h 194"/>
                    <a:gd name="T104" fmla="*/ 88 w 253"/>
                    <a:gd name="T105" fmla="*/ 6 h 194"/>
                    <a:gd name="T106" fmla="*/ 85 w 253"/>
                    <a:gd name="T107" fmla="*/ 7 h 194"/>
                    <a:gd name="T108" fmla="*/ 81 w 253"/>
                    <a:gd name="T109" fmla="*/ 8 h 194"/>
                    <a:gd name="T110" fmla="*/ 78 w 253"/>
                    <a:gd name="T111" fmla="*/ 8 h 194"/>
                    <a:gd name="T112" fmla="*/ 74 w 253"/>
                    <a:gd name="T113" fmla="*/ 8 h 194"/>
                    <a:gd name="T114" fmla="*/ 70 w 253"/>
                    <a:gd name="T115" fmla="*/ 7 h 194"/>
                    <a:gd name="T116" fmla="*/ 66 w 253"/>
                    <a:gd name="T117" fmla="*/ 6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3"/>
                      </a:lnTo>
                      <a:lnTo>
                        <a:pt x="95" y="7"/>
                      </a:lnTo>
                      <a:lnTo>
                        <a:pt x="83" y="11"/>
                      </a:lnTo>
                      <a:lnTo>
                        <a:pt x="69" y="15"/>
                      </a:lnTo>
                      <a:lnTo>
                        <a:pt x="54" y="20"/>
                      </a:lnTo>
                      <a:lnTo>
                        <a:pt x="40" y="24"/>
                      </a:lnTo>
                      <a:lnTo>
                        <a:pt x="27" y="26"/>
                      </a:lnTo>
                      <a:lnTo>
                        <a:pt x="16" y="27"/>
                      </a:lnTo>
                      <a:lnTo>
                        <a:pt x="11" y="26"/>
                      </a:lnTo>
                      <a:lnTo>
                        <a:pt x="7" y="26"/>
                      </a:lnTo>
                      <a:lnTo>
                        <a:pt x="2" y="25"/>
                      </a:lnTo>
                      <a:lnTo>
                        <a:pt x="0" y="25"/>
                      </a:lnTo>
                      <a:lnTo>
                        <a:pt x="13" y="33"/>
                      </a:lnTo>
                      <a:lnTo>
                        <a:pt x="26" y="44"/>
                      </a:lnTo>
                      <a:lnTo>
                        <a:pt x="36" y="58"/>
                      </a:lnTo>
                      <a:lnTo>
                        <a:pt x="47" y="73"/>
                      </a:lnTo>
                      <a:lnTo>
                        <a:pt x="55" y="90"/>
                      </a:lnTo>
                      <a:lnTo>
                        <a:pt x="62" y="109"/>
                      </a:lnTo>
                      <a:lnTo>
                        <a:pt x="66" y="127"/>
                      </a:lnTo>
                      <a:lnTo>
                        <a:pt x="70" y="146"/>
                      </a:lnTo>
                      <a:lnTo>
                        <a:pt x="77" y="146"/>
                      </a:lnTo>
                      <a:lnTo>
                        <a:pt x="85" y="148"/>
                      </a:lnTo>
                      <a:lnTo>
                        <a:pt x="94" y="153"/>
                      </a:lnTo>
                      <a:lnTo>
                        <a:pt x="104" y="157"/>
                      </a:lnTo>
                      <a:lnTo>
                        <a:pt x="114" y="165"/>
                      </a:lnTo>
                      <a:lnTo>
                        <a:pt x="123" y="173"/>
                      </a:lnTo>
                      <a:lnTo>
                        <a:pt x="131" y="184"/>
                      </a:lnTo>
                      <a:lnTo>
                        <a:pt x="137" y="194"/>
                      </a:lnTo>
                      <a:lnTo>
                        <a:pt x="144" y="188"/>
                      </a:lnTo>
                      <a:lnTo>
                        <a:pt x="154" y="183"/>
                      </a:lnTo>
                      <a:lnTo>
                        <a:pt x="165" y="178"/>
                      </a:lnTo>
                      <a:lnTo>
                        <a:pt x="179" y="175"/>
                      </a:lnTo>
                      <a:lnTo>
                        <a:pt x="195" y="173"/>
                      </a:lnTo>
                      <a:lnTo>
                        <a:pt x="214" y="175"/>
                      </a:lnTo>
                      <a:lnTo>
                        <a:pt x="232" y="180"/>
                      </a:lnTo>
                      <a:lnTo>
                        <a:pt x="253" y="188"/>
                      </a:lnTo>
                      <a:lnTo>
                        <a:pt x="247" y="180"/>
                      </a:lnTo>
                      <a:lnTo>
                        <a:pt x="240" y="172"/>
                      </a:lnTo>
                      <a:lnTo>
                        <a:pt x="236" y="162"/>
                      </a:lnTo>
                      <a:lnTo>
                        <a:pt x="231" y="149"/>
                      </a:lnTo>
                      <a:lnTo>
                        <a:pt x="230" y="135"/>
                      </a:lnTo>
                      <a:lnTo>
                        <a:pt x="230" y="120"/>
                      </a:lnTo>
                      <a:lnTo>
                        <a:pt x="235" y="103"/>
                      </a:lnTo>
                      <a:lnTo>
                        <a:pt x="243" y="84"/>
                      </a:lnTo>
                      <a:lnTo>
                        <a:pt x="231" y="81"/>
                      </a:lnTo>
                      <a:lnTo>
                        <a:pt x="218" y="78"/>
                      </a:lnTo>
                      <a:lnTo>
                        <a:pt x="207" y="72"/>
                      </a:lnTo>
                      <a:lnTo>
                        <a:pt x="197" y="65"/>
                      </a:lnTo>
                      <a:lnTo>
                        <a:pt x="187" y="57"/>
                      </a:lnTo>
                      <a:lnTo>
                        <a:pt x="180" y="44"/>
                      </a:lnTo>
                      <a:lnTo>
                        <a:pt x="177" y="30"/>
                      </a:lnTo>
                      <a:lnTo>
                        <a:pt x="176" y="12"/>
                      </a:lnTo>
                      <a:lnTo>
                        <a:pt x="169" y="13"/>
                      </a:lnTo>
                      <a:lnTo>
                        <a:pt x="162" y="15"/>
                      </a:lnTo>
                      <a:lnTo>
                        <a:pt x="155" y="15"/>
                      </a:lnTo>
                      <a:lnTo>
                        <a:pt x="148" y="15"/>
                      </a:lnTo>
                      <a:lnTo>
                        <a:pt x="140" y="14"/>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61" name="Freeform 293">
                  <a:extLst>
                    <a:ext uri="{FF2B5EF4-FFF2-40B4-BE49-F238E27FC236}">
                      <a16:creationId xmlns:a16="http://schemas.microsoft.com/office/drawing/2014/main" id="{E997EB04-7B18-4C57-8047-B04C2DDA037F}"/>
                    </a:ext>
                  </a:extLst>
                </p:cNvPr>
                <p:cNvSpPr>
                  <a:spLocks/>
                </p:cNvSpPr>
                <p:nvPr/>
              </p:nvSpPr>
              <p:spPr bwMode="auto">
                <a:xfrm>
                  <a:off x="351" y="22"/>
                  <a:ext cx="111" cy="138"/>
                </a:xfrm>
                <a:custGeom>
                  <a:avLst/>
                  <a:gdLst>
                    <a:gd name="T0" fmla="*/ 94 w 222"/>
                    <a:gd name="T1" fmla="*/ 67 h 274"/>
                    <a:gd name="T2" fmla="*/ 79 w 222"/>
                    <a:gd name="T3" fmla="*/ 68 h 274"/>
                    <a:gd name="T4" fmla="*/ 60 w 222"/>
                    <a:gd name="T5" fmla="*/ 75 h 274"/>
                    <a:gd name="T6" fmla="*/ 43 w 222"/>
                    <a:gd name="T7" fmla="*/ 90 h 274"/>
                    <a:gd name="T8" fmla="*/ 32 w 222"/>
                    <a:gd name="T9" fmla="*/ 115 h 274"/>
                    <a:gd name="T10" fmla="*/ 25 w 222"/>
                    <a:gd name="T11" fmla="*/ 130 h 274"/>
                    <a:gd name="T12" fmla="*/ 17 w 222"/>
                    <a:gd name="T13" fmla="*/ 133 h 274"/>
                    <a:gd name="T14" fmla="*/ 12 w 222"/>
                    <a:gd name="T15" fmla="*/ 134 h 274"/>
                    <a:gd name="T16" fmla="*/ 7 w 222"/>
                    <a:gd name="T17" fmla="*/ 136 h 274"/>
                    <a:gd name="T18" fmla="*/ 2 w 222"/>
                    <a:gd name="T19" fmla="*/ 137 h 274"/>
                    <a:gd name="T20" fmla="*/ 1 w 222"/>
                    <a:gd name="T21" fmla="*/ 137 h 274"/>
                    <a:gd name="T22" fmla="*/ 0 w 222"/>
                    <a:gd name="T23" fmla="*/ 136 h 274"/>
                    <a:gd name="T24" fmla="*/ 9 w 222"/>
                    <a:gd name="T25" fmla="*/ 132 h 274"/>
                    <a:gd name="T26" fmla="*/ 21 w 222"/>
                    <a:gd name="T27" fmla="*/ 118 h 274"/>
                    <a:gd name="T28" fmla="*/ 26 w 222"/>
                    <a:gd name="T29" fmla="*/ 101 h 274"/>
                    <a:gd name="T30" fmla="*/ 28 w 222"/>
                    <a:gd name="T31" fmla="*/ 87 h 274"/>
                    <a:gd name="T32" fmla="*/ 27 w 222"/>
                    <a:gd name="T33" fmla="*/ 77 h 274"/>
                    <a:gd name="T34" fmla="*/ 25 w 222"/>
                    <a:gd name="T35" fmla="*/ 65 h 274"/>
                    <a:gd name="T36" fmla="*/ 26 w 222"/>
                    <a:gd name="T37" fmla="*/ 58 h 274"/>
                    <a:gd name="T38" fmla="*/ 35 w 222"/>
                    <a:gd name="T39" fmla="*/ 52 h 274"/>
                    <a:gd name="T40" fmla="*/ 43 w 222"/>
                    <a:gd name="T41" fmla="*/ 42 h 274"/>
                    <a:gd name="T42" fmla="*/ 46 w 222"/>
                    <a:gd name="T43" fmla="*/ 31 h 274"/>
                    <a:gd name="T44" fmla="*/ 49 w 222"/>
                    <a:gd name="T45" fmla="*/ 24 h 274"/>
                    <a:gd name="T46" fmla="*/ 62 w 222"/>
                    <a:gd name="T47" fmla="*/ 20 h 274"/>
                    <a:gd name="T48" fmla="*/ 75 w 222"/>
                    <a:gd name="T49" fmla="*/ 13 h 274"/>
                    <a:gd name="T50" fmla="*/ 87 w 222"/>
                    <a:gd name="T51" fmla="*/ 4 h 274"/>
                    <a:gd name="T52" fmla="*/ 90 w 222"/>
                    <a:gd name="T53" fmla="*/ 5 h 274"/>
                    <a:gd name="T54" fmla="*/ 92 w 222"/>
                    <a:gd name="T55" fmla="*/ 19 h 274"/>
                    <a:gd name="T56" fmla="*/ 97 w 222"/>
                    <a:gd name="T57" fmla="*/ 31 h 274"/>
                    <a:gd name="T58" fmla="*/ 106 w 222"/>
                    <a:gd name="T59" fmla="*/ 42 h 274"/>
                    <a:gd name="T60" fmla="*/ 108 w 222"/>
                    <a:gd name="T61" fmla="*/ 46 h 274"/>
                    <a:gd name="T62" fmla="*/ 101 w 222"/>
                    <a:gd name="T63" fmla="*/ 49 h 274"/>
                    <a:gd name="T64" fmla="*/ 96 w 222"/>
                    <a:gd name="T65" fmla="*/ 54 h 274"/>
                    <a:gd name="T66" fmla="*/ 95 w 222"/>
                    <a:gd name="T67" fmla="*/ 62 h 2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4">
                      <a:moveTo>
                        <a:pt x="194" y="133"/>
                      </a:moveTo>
                      <a:lnTo>
                        <a:pt x="187" y="133"/>
                      </a:lnTo>
                      <a:lnTo>
                        <a:pt x="175" y="133"/>
                      </a:lnTo>
                      <a:lnTo>
                        <a:pt x="158" y="135"/>
                      </a:lnTo>
                      <a:lnTo>
                        <a:pt x="140" y="139"/>
                      </a:lnTo>
                      <a:lnTo>
                        <a:pt x="120" y="148"/>
                      </a:lnTo>
                      <a:lnTo>
                        <a:pt x="102" y="160"/>
                      </a:lnTo>
                      <a:lnTo>
                        <a:pt x="85" y="179"/>
                      </a:lnTo>
                      <a:lnTo>
                        <a:pt x="72" y="205"/>
                      </a:lnTo>
                      <a:lnTo>
                        <a:pt x="64" y="228"/>
                      </a:lnTo>
                      <a:lnTo>
                        <a:pt x="57" y="247"/>
                      </a:lnTo>
                      <a:lnTo>
                        <a:pt x="49" y="258"/>
                      </a:lnTo>
                      <a:lnTo>
                        <a:pt x="40" y="264"/>
                      </a:lnTo>
                      <a:lnTo>
                        <a:pt x="34" y="265"/>
                      </a:lnTo>
                      <a:lnTo>
                        <a:pt x="29" y="266"/>
                      </a:lnTo>
                      <a:lnTo>
                        <a:pt x="24" y="267"/>
                      </a:lnTo>
                      <a:lnTo>
                        <a:pt x="18" y="269"/>
                      </a:lnTo>
                      <a:lnTo>
                        <a:pt x="13" y="270"/>
                      </a:lnTo>
                      <a:lnTo>
                        <a:pt x="9" y="271"/>
                      </a:lnTo>
                      <a:lnTo>
                        <a:pt x="4" y="273"/>
                      </a:lnTo>
                      <a:lnTo>
                        <a:pt x="1" y="274"/>
                      </a:lnTo>
                      <a:lnTo>
                        <a:pt x="1" y="273"/>
                      </a:lnTo>
                      <a:lnTo>
                        <a:pt x="1" y="272"/>
                      </a:lnTo>
                      <a:lnTo>
                        <a:pt x="0" y="271"/>
                      </a:lnTo>
                      <a:lnTo>
                        <a:pt x="0" y="270"/>
                      </a:lnTo>
                      <a:lnTo>
                        <a:pt x="18" y="262"/>
                      </a:lnTo>
                      <a:lnTo>
                        <a:pt x="33" y="249"/>
                      </a:lnTo>
                      <a:lnTo>
                        <a:pt x="42" y="234"/>
                      </a:lnTo>
                      <a:lnTo>
                        <a:pt x="49" y="218"/>
                      </a:lnTo>
                      <a:lnTo>
                        <a:pt x="52" y="201"/>
                      </a:lnTo>
                      <a:lnTo>
                        <a:pt x="55" y="186"/>
                      </a:lnTo>
                      <a:lnTo>
                        <a:pt x="55" y="172"/>
                      </a:lnTo>
                      <a:lnTo>
                        <a:pt x="55" y="161"/>
                      </a:lnTo>
                      <a:lnTo>
                        <a:pt x="54" y="152"/>
                      </a:lnTo>
                      <a:lnTo>
                        <a:pt x="52" y="142"/>
                      </a:lnTo>
                      <a:lnTo>
                        <a:pt x="49" y="130"/>
                      </a:lnTo>
                      <a:lnTo>
                        <a:pt x="46" y="118"/>
                      </a:lnTo>
                      <a:lnTo>
                        <a:pt x="52" y="116"/>
                      </a:lnTo>
                      <a:lnTo>
                        <a:pt x="62" y="112"/>
                      </a:lnTo>
                      <a:lnTo>
                        <a:pt x="70" y="104"/>
                      </a:lnTo>
                      <a:lnTo>
                        <a:pt x="79" y="95"/>
                      </a:lnTo>
                      <a:lnTo>
                        <a:pt x="86" y="84"/>
                      </a:lnTo>
                      <a:lnTo>
                        <a:pt x="90" y="73"/>
                      </a:lnTo>
                      <a:lnTo>
                        <a:pt x="92" y="61"/>
                      </a:lnTo>
                      <a:lnTo>
                        <a:pt x="88" y="48"/>
                      </a:lnTo>
                      <a:lnTo>
                        <a:pt x="97" y="47"/>
                      </a:lnTo>
                      <a:lnTo>
                        <a:pt x="110" y="44"/>
                      </a:lnTo>
                      <a:lnTo>
                        <a:pt x="123" y="39"/>
                      </a:lnTo>
                      <a:lnTo>
                        <a:pt x="138" y="32"/>
                      </a:lnTo>
                      <a:lnTo>
                        <a:pt x="150" y="25"/>
                      </a:lnTo>
                      <a:lnTo>
                        <a:pt x="163" y="17"/>
                      </a:lnTo>
                      <a:lnTo>
                        <a:pt x="173" y="8"/>
                      </a:lnTo>
                      <a:lnTo>
                        <a:pt x="180" y="0"/>
                      </a:lnTo>
                      <a:lnTo>
                        <a:pt x="180" y="10"/>
                      </a:lnTo>
                      <a:lnTo>
                        <a:pt x="181" y="23"/>
                      </a:lnTo>
                      <a:lnTo>
                        <a:pt x="184" y="37"/>
                      </a:lnTo>
                      <a:lnTo>
                        <a:pt x="188" y="50"/>
                      </a:lnTo>
                      <a:lnTo>
                        <a:pt x="194" y="62"/>
                      </a:lnTo>
                      <a:lnTo>
                        <a:pt x="202" y="74"/>
                      </a:lnTo>
                      <a:lnTo>
                        <a:pt x="211" y="83"/>
                      </a:lnTo>
                      <a:lnTo>
                        <a:pt x="222" y="90"/>
                      </a:lnTo>
                      <a:lnTo>
                        <a:pt x="215" y="91"/>
                      </a:lnTo>
                      <a:lnTo>
                        <a:pt x="208" y="93"/>
                      </a:lnTo>
                      <a:lnTo>
                        <a:pt x="201" y="97"/>
                      </a:lnTo>
                      <a:lnTo>
                        <a:pt x="195" y="101"/>
                      </a:lnTo>
                      <a:lnTo>
                        <a:pt x="191" y="107"/>
                      </a:lnTo>
                      <a:lnTo>
                        <a:pt x="190" y="115"/>
                      </a:lnTo>
                      <a:lnTo>
                        <a:pt x="190" y="123"/>
                      </a:lnTo>
                      <a:lnTo>
                        <a:pt x="194" y="13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62" name="Freeform 294">
                  <a:extLst>
                    <a:ext uri="{FF2B5EF4-FFF2-40B4-BE49-F238E27FC236}">
                      <a16:creationId xmlns:a16="http://schemas.microsoft.com/office/drawing/2014/main" id="{A35CF664-8437-4877-B6E5-6905BC1AB917}"/>
                    </a:ext>
                  </a:extLst>
                </p:cNvPr>
                <p:cNvSpPr>
                  <a:spLocks/>
                </p:cNvSpPr>
                <p:nvPr/>
              </p:nvSpPr>
              <p:spPr bwMode="auto">
                <a:xfrm>
                  <a:off x="315" y="25"/>
                  <a:ext cx="66" cy="132"/>
                </a:xfrm>
                <a:custGeom>
                  <a:avLst/>
                  <a:gdLst>
                    <a:gd name="T0" fmla="*/ 35 w 131"/>
                    <a:gd name="T1" fmla="*/ 130 h 265"/>
                    <a:gd name="T2" fmla="*/ 31 w 131"/>
                    <a:gd name="T3" fmla="*/ 126 h 265"/>
                    <a:gd name="T4" fmla="*/ 24 w 131"/>
                    <a:gd name="T5" fmla="*/ 126 h 265"/>
                    <a:gd name="T6" fmla="*/ 21 w 131"/>
                    <a:gd name="T7" fmla="*/ 125 h 265"/>
                    <a:gd name="T8" fmla="*/ 22 w 131"/>
                    <a:gd name="T9" fmla="*/ 121 h 265"/>
                    <a:gd name="T10" fmla="*/ 26 w 131"/>
                    <a:gd name="T11" fmla="*/ 117 h 265"/>
                    <a:gd name="T12" fmla="*/ 32 w 131"/>
                    <a:gd name="T13" fmla="*/ 115 h 265"/>
                    <a:gd name="T14" fmla="*/ 38 w 131"/>
                    <a:gd name="T15" fmla="*/ 113 h 265"/>
                    <a:gd name="T16" fmla="*/ 41 w 131"/>
                    <a:gd name="T17" fmla="*/ 110 h 265"/>
                    <a:gd name="T18" fmla="*/ 41 w 131"/>
                    <a:gd name="T19" fmla="*/ 107 h 265"/>
                    <a:gd name="T20" fmla="*/ 41 w 131"/>
                    <a:gd name="T21" fmla="*/ 104 h 265"/>
                    <a:gd name="T22" fmla="*/ 39 w 131"/>
                    <a:gd name="T23" fmla="*/ 102 h 265"/>
                    <a:gd name="T24" fmla="*/ 36 w 131"/>
                    <a:gd name="T25" fmla="*/ 99 h 265"/>
                    <a:gd name="T26" fmla="*/ 29 w 131"/>
                    <a:gd name="T27" fmla="*/ 99 h 265"/>
                    <a:gd name="T28" fmla="*/ 24 w 131"/>
                    <a:gd name="T29" fmla="*/ 102 h 265"/>
                    <a:gd name="T30" fmla="*/ 24 w 131"/>
                    <a:gd name="T31" fmla="*/ 106 h 265"/>
                    <a:gd name="T32" fmla="*/ 22 w 131"/>
                    <a:gd name="T33" fmla="*/ 110 h 265"/>
                    <a:gd name="T34" fmla="*/ 17 w 131"/>
                    <a:gd name="T35" fmla="*/ 114 h 265"/>
                    <a:gd name="T36" fmla="*/ 15 w 131"/>
                    <a:gd name="T37" fmla="*/ 114 h 265"/>
                    <a:gd name="T38" fmla="*/ 13 w 131"/>
                    <a:gd name="T39" fmla="*/ 112 h 265"/>
                    <a:gd name="T40" fmla="*/ 13 w 131"/>
                    <a:gd name="T41" fmla="*/ 109 h 265"/>
                    <a:gd name="T42" fmla="*/ 15 w 131"/>
                    <a:gd name="T43" fmla="*/ 104 h 265"/>
                    <a:gd name="T44" fmla="*/ 17 w 131"/>
                    <a:gd name="T45" fmla="*/ 100 h 265"/>
                    <a:gd name="T46" fmla="*/ 21 w 131"/>
                    <a:gd name="T47" fmla="*/ 96 h 265"/>
                    <a:gd name="T48" fmla="*/ 22 w 131"/>
                    <a:gd name="T49" fmla="*/ 92 h 265"/>
                    <a:gd name="T50" fmla="*/ 22 w 131"/>
                    <a:gd name="T51" fmla="*/ 91 h 265"/>
                    <a:gd name="T52" fmla="*/ 20 w 131"/>
                    <a:gd name="T53" fmla="*/ 88 h 265"/>
                    <a:gd name="T54" fmla="*/ 17 w 131"/>
                    <a:gd name="T55" fmla="*/ 85 h 265"/>
                    <a:gd name="T56" fmla="*/ 12 w 131"/>
                    <a:gd name="T57" fmla="*/ 84 h 265"/>
                    <a:gd name="T58" fmla="*/ 9 w 131"/>
                    <a:gd name="T59" fmla="*/ 84 h 265"/>
                    <a:gd name="T60" fmla="*/ 7 w 131"/>
                    <a:gd name="T61" fmla="*/ 85 h 265"/>
                    <a:gd name="T62" fmla="*/ 4 w 131"/>
                    <a:gd name="T63" fmla="*/ 87 h 265"/>
                    <a:gd name="T64" fmla="*/ 0 w 131"/>
                    <a:gd name="T65" fmla="*/ 76 h 265"/>
                    <a:gd name="T66" fmla="*/ 6 w 131"/>
                    <a:gd name="T67" fmla="*/ 50 h 265"/>
                    <a:gd name="T68" fmla="*/ 24 w 131"/>
                    <a:gd name="T69" fmla="*/ 26 h 265"/>
                    <a:gd name="T70" fmla="*/ 46 w 131"/>
                    <a:gd name="T71" fmla="*/ 9 h 265"/>
                    <a:gd name="T72" fmla="*/ 59 w 131"/>
                    <a:gd name="T73" fmla="*/ 2 h 265"/>
                    <a:gd name="T74" fmla="*/ 66 w 131"/>
                    <a:gd name="T75" fmla="*/ 0 h 265"/>
                    <a:gd name="T76" fmla="*/ 60 w 131"/>
                    <a:gd name="T77" fmla="*/ 8 h 265"/>
                    <a:gd name="T78" fmla="*/ 54 w 131"/>
                    <a:gd name="T79" fmla="*/ 23 h 265"/>
                    <a:gd name="T80" fmla="*/ 54 w 131"/>
                    <a:gd name="T81" fmla="*/ 36 h 265"/>
                    <a:gd name="T82" fmla="*/ 57 w 131"/>
                    <a:gd name="T83" fmla="*/ 49 h 265"/>
                    <a:gd name="T84" fmla="*/ 61 w 131"/>
                    <a:gd name="T85" fmla="*/ 62 h 265"/>
                    <a:gd name="T86" fmla="*/ 64 w 131"/>
                    <a:gd name="T87" fmla="*/ 73 h 265"/>
                    <a:gd name="T88" fmla="*/ 64 w 131"/>
                    <a:gd name="T89" fmla="*/ 83 h 265"/>
                    <a:gd name="T90" fmla="*/ 63 w 131"/>
                    <a:gd name="T91" fmla="*/ 98 h 265"/>
                    <a:gd name="T92" fmla="*/ 58 w 131"/>
                    <a:gd name="T93" fmla="*/ 114 h 265"/>
                    <a:gd name="T94" fmla="*/ 46 w 131"/>
                    <a:gd name="T95" fmla="*/ 128 h 2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5">
                      <a:moveTo>
                        <a:pt x="73" y="265"/>
                      </a:moveTo>
                      <a:lnTo>
                        <a:pt x="70" y="261"/>
                      </a:lnTo>
                      <a:lnTo>
                        <a:pt x="67" y="257"/>
                      </a:lnTo>
                      <a:lnTo>
                        <a:pt x="61" y="253"/>
                      </a:lnTo>
                      <a:lnTo>
                        <a:pt x="53" y="253"/>
                      </a:lnTo>
                      <a:lnTo>
                        <a:pt x="48" y="253"/>
                      </a:lnTo>
                      <a:lnTo>
                        <a:pt x="45" y="252"/>
                      </a:lnTo>
                      <a:lnTo>
                        <a:pt x="41" y="250"/>
                      </a:lnTo>
                      <a:lnTo>
                        <a:pt x="39" y="247"/>
                      </a:lnTo>
                      <a:lnTo>
                        <a:pt x="43" y="243"/>
                      </a:lnTo>
                      <a:lnTo>
                        <a:pt x="47" y="237"/>
                      </a:lnTo>
                      <a:lnTo>
                        <a:pt x="51" y="234"/>
                      </a:lnTo>
                      <a:lnTo>
                        <a:pt x="54" y="231"/>
                      </a:lnTo>
                      <a:lnTo>
                        <a:pt x="63" y="231"/>
                      </a:lnTo>
                      <a:lnTo>
                        <a:pt x="70" y="230"/>
                      </a:lnTo>
                      <a:lnTo>
                        <a:pt x="75" y="227"/>
                      </a:lnTo>
                      <a:lnTo>
                        <a:pt x="79" y="222"/>
                      </a:lnTo>
                      <a:lnTo>
                        <a:pt x="81" y="220"/>
                      </a:lnTo>
                      <a:lnTo>
                        <a:pt x="81" y="216"/>
                      </a:lnTo>
                      <a:lnTo>
                        <a:pt x="82" y="214"/>
                      </a:lnTo>
                      <a:lnTo>
                        <a:pt x="82" y="212"/>
                      </a:lnTo>
                      <a:lnTo>
                        <a:pt x="81" y="209"/>
                      </a:lnTo>
                      <a:lnTo>
                        <a:pt x="79" y="206"/>
                      </a:lnTo>
                      <a:lnTo>
                        <a:pt x="78" y="204"/>
                      </a:lnTo>
                      <a:lnTo>
                        <a:pt x="77" y="201"/>
                      </a:lnTo>
                      <a:lnTo>
                        <a:pt x="71" y="198"/>
                      </a:lnTo>
                      <a:lnTo>
                        <a:pt x="64" y="197"/>
                      </a:lnTo>
                      <a:lnTo>
                        <a:pt x="58" y="198"/>
                      </a:lnTo>
                      <a:lnTo>
                        <a:pt x="52" y="200"/>
                      </a:lnTo>
                      <a:lnTo>
                        <a:pt x="48" y="205"/>
                      </a:lnTo>
                      <a:lnTo>
                        <a:pt x="47" y="208"/>
                      </a:lnTo>
                      <a:lnTo>
                        <a:pt x="47" y="212"/>
                      </a:lnTo>
                      <a:lnTo>
                        <a:pt x="48" y="215"/>
                      </a:lnTo>
                      <a:lnTo>
                        <a:pt x="44" y="220"/>
                      </a:lnTo>
                      <a:lnTo>
                        <a:pt x="38" y="224"/>
                      </a:lnTo>
                      <a:lnTo>
                        <a:pt x="33" y="228"/>
                      </a:lnTo>
                      <a:lnTo>
                        <a:pt x="31" y="230"/>
                      </a:lnTo>
                      <a:lnTo>
                        <a:pt x="30" y="228"/>
                      </a:lnTo>
                      <a:lnTo>
                        <a:pt x="28" y="227"/>
                      </a:lnTo>
                      <a:lnTo>
                        <a:pt x="25" y="224"/>
                      </a:lnTo>
                      <a:lnTo>
                        <a:pt x="23" y="223"/>
                      </a:lnTo>
                      <a:lnTo>
                        <a:pt x="25" y="219"/>
                      </a:lnTo>
                      <a:lnTo>
                        <a:pt x="28" y="213"/>
                      </a:lnTo>
                      <a:lnTo>
                        <a:pt x="29" y="208"/>
                      </a:lnTo>
                      <a:lnTo>
                        <a:pt x="30" y="204"/>
                      </a:lnTo>
                      <a:lnTo>
                        <a:pt x="34" y="200"/>
                      </a:lnTo>
                      <a:lnTo>
                        <a:pt x="38" y="197"/>
                      </a:lnTo>
                      <a:lnTo>
                        <a:pt x="41" y="192"/>
                      </a:lnTo>
                      <a:lnTo>
                        <a:pt x="43" y="187"/>
                      </a:lnTo>
                      <a:lnTo>
                        <a:pt x="43" y="185"/>
                      </a:lnTo>
                      <a:lnTo>
                        <a:pt x="43" y="184"/>
                      </a:lnTo>
                      <a:lnTo>
                        <a:pt x="43" y="182"/>
                      </a:lnTo>
                      <a:lnTo>
                        <a:pt x="43" y="181"/>
                      </a:lnTo>
                      <a:lnTo>
                        <a:pt x="40" y="176"/>
                      </a:lnTo>
                      <a:lnTo>
                        <a:pt x="38" y="173"/>
                      </a:lnTo>
                      <a:lnTo>
                        <a:pt x="33" y="170"/>
                      </a:lnTo>
                      <a:lnTo>
                        <a:pt x="26" y="168"/>
                      </a:lnTo>
                      <a:lnTo>
                        <a:pt x="24" y="168"/>
                      </a:lnTo>
                      <a:lnTo>
                        <a:pt x="21" y="168"/>
                      </a:lnTo>
                      <a:lnTo>
                        <a:pt x="17" y="169"/>
                      </a:lnTo>
                      <a:lnTo>
                        <a:pt x="15" y="170"/>
                      </a:lnTo>
                      <a:lnTo>
                        <a:pt x="13" y="171"/>
                      </a:lnTo>
                      <a:lnTo>
                        <a:pt x="10" y="173"/>
                      </a:lnTo>
                      <a:lnTo>
                        <a:pt x="8" y="175"/>
                      </a:lnTo>
                      <a:lnTo>
                        <a:pt x="7" y="176"/>
                      </a:lnTo>
                      <a:lnTo>
                        <a:pt x="0" y="152"/>
                      </a:lnTo>
                      <a:lnTo>
                        <a:pt x="2" y="125"/>
                      </a:lnTo>
                      <a:lnTo>
                        <a:pt x="11" y="100"/>
                      </a:lnTo>
                      <a:lnTo>
                        <a:pt x="28" y="75"/>
                      </a:lnTo>
                      <a:lnTo>
                        <a:pt x="47" y="53"/>
                      </a:lnTo>
                      <a:lnTo>
                        <a:pt x="69" y="33"/>
                      </a:lnTo>
                      <a:lnTo>
                        <a:pt x="92" y="18"/>
                      </a:lnTo>
                      <a:lnTo>
                        <a:pt x="112" y="8"/>
                      </a:lnTo>
                      <a:lnTo>
                        <a:pt x="117" y="4"/>
                      </a:lnTo>
                      <a:lnTo>
                        <a:pt x="125" y="1"/>
                      </a:lnTo>
                      <a:lnTo>
                        <a:pt x="131" y="0"/>
                      </a:lnTo>
                      <a:lnTo>
                        <a:pt x="128" y="4"/>
                      </a:lnTo>
                      <a:lnTo>
                        <a:pt x="120" y="16"/>
                      </a:lnTo>
                      <a:lnTo>
                        <a:pt x="113" y="31"/>
                      </a:lnTo>
                      <a:lnTo>
                        <a:pt x="107" y="46"/>
                      </a:lnTo>
                      <a:lnTo>
                        <a:pt x="106" y="62"/>
                      </a:lnTo>
                      <a:lnTo>
                        <a:pt x="107" y="72"/>
                      </a:lnTo>
                      <a:lnTo>
                        <a:pt x="111" y="84"/>
                      </a:lnTo>
                      <a:lnTo>
                        <a:pt x="114" y="98"/>
                      </a:lnTo>
                      <a:lnTo>
                        <a:pt x="119" y="113"/>
                      </a:lnTo>
                      <a:lnTo>
                        <a:pt x="122" y="125"/>
                      </a:lnTo>
                      <a:lnTo>
                        <a:pt x="125" y="137"/>
                      </a:lnTo>
                      <a:lnTo>
                        <a:pt x="127" y="147"/>
                      </a:lnTo>
                      <a:lnTo>
                        <a:pt x="128" y="156"/>
                      </a:lnTo>
                      <a:lnTo>
                        <a:pt x="128" y="167"/>
                      </a:lnTo>
                      <a:lnTo>
                        <a:pt x="128" y="181"/>
                      </a:lnTo>
                      <a:lnTo>
                        <a:pt x="125" y="196"/>
                      </a:lnTo>
                      <a:lnTo>
                        <a:pt x="122" y="213"/>
                      </a:lnTo>
                      <a:lnTo>
                        <a:pt x="115" y="229"/>
                      </a:lnTo>
                      <a:lnTo>
                        <a:pt x="106" y="244"/>
                      </a:lnTo>
                      <a:lnTo>
                        <a:pt x="91" y="257"/>
                      </a:lnTo>
                      <a:lnTo>
                        <a:pt x="73"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63" name="Freeform 295">
                  <a:extLst>
                    <a:ext uri="{FF2B5EF4-FFF2-40B4-BE49-F238E27FC236}">
                      <a16:creationId xmlns:a16="http://schemas.microsoft.com/office/drawing/2014/main" id="{B6F369BC-3D4F-4BFF-A4C1-3F4CDB981607}"/>
                    </a:ext>
                  </a:extLst>
                </p:cNvPr>
                <p:cNvSpPr>
                  <a:spLocks/>
                </p:cNvSpPr>
                <p:nvPr/>
              </p:nvSpPr>
              <p:spPr bwMode="auto">
                <a:xfrm>
                  <a:off x="212" y="89"/>
                  <a:ext cx="320" cy="225"/>
                </a:xfrm>
                <a:custGeom>
                  <a:avLst/>
                  <a:gdLst>
                    <a:gd name="T0" fmla="*/ 148 w 640"/>
                    <a:gd name="T1" fmla="*/ 192 h 450"/>
                    <a:gd name="T2" fmla="*/ 131 w 640"/>
                    <a:gd name="T3" fmla="*/ 223 h 450"/>
                    <a:gd name="T4" fmla="*/ 116 w 640"/>
                    <a:gd name="T5" fmla="*/ 197 h 450"/>
                    <a:gd name="T6" fmla="*/ 97 w 640"/>
                    <a:gd name="T7" fmla="*/ 176 h 450"/>
                    <a:gd name="T8" fmla="*/ 91 w 640"/>
                    <a:gd name="T9" fmla="*/ 129 h 450"/>
                    <a:gd name="T10" fmla="*/ 104 w 640"/>
                    <a:gd name="T11" fmla="*/ 107 h 450"/>
                    <a:gd name="T12" fmla="*/ 115 w 640"/>
                    <a:gd name="T13" fmla="*/ 84 h 450"/>
                    <a:gd name="T14" fmla="*/ 108 w 640"/>
                    <a:gd name="T15" fmla="*/ 88 h 450"/>
                    <a:gd name="T16" fmla="*/ 99 w 640"/>
                    <a:gd name="T17" fmla="*/ 108 h 450"/>
                    <a:gd name="T18" fmla="*/ 66 w 640"/>
                    <a:gd name="T19" fmla="*/ 135 h 450"/>
                    <a:gd name="T20" fmla="*/ 40 w 640"/>
                    <a:gd name="T21" fmla="*/ 137 h 450"/>
                    <a:gd name="T22" fmla="*/ 24 w 640"/>
                    <a:gd name="T23" fmla="*/ 131 h 450"/>
                    <a:gd name="T24" fmla="*/ 0 w 640"/>
                    <a:gd name="T25" fmla="*/ 121 h 450"/>
                    <a:gd name="T26" fmla="*/ 20 w 640"/>
                    <a:gd name="T27" fmla="*/ 113 h 450"/>
                    <a:gd name="T28" fmla="*/ 38 w 640"/>
                    <a:gd name="T29" fmla="*/ 92 h 450"/>
                    <a:gd name="T30" fmla="*/ 73 w 640"/>
                    <a:gd name="T31" fmla="*/ 69 h 450"/>
                    <a:gd name="T32" fmla="*/ 94 w 640"/>
                    <a:gd name="T33" fmla="*/ 70 h 450"/>
                    <a:gd name="T34" fmla="*/ 98 w 640"/>
                    <a:gd name="T35" fmla="*/ 72 h 450"/>
                    <a:gd name="T36" fmla="*/ 93 w 640"/>
                    <a:gd name="T37" fmla="*/ 84 h 450"/>
                    <a:gd name="T38" fmla="*/ 96 w 640"/>
                    <a:gd name="T39" fmla="*/ 86 h 450"/>
                    <a:gd name="T40" fmla="*/ 108 w 640"/>
                    <a:gd name="T41" fmla="*/ 84 h 450"/>
                    <a:gd name="T42" fmla="*/ 106 w 640"/>
                    <a:gd name="T43" fmla="*/ 69 h 450"/>
                    <a:gd name="T44" fmla="*/ 110 w 640"/>
                    <a:gd name="T45" fmla="*/ 69 h 450"/>
                    <a:gd name="T46" fmla="*/ 116 w 640"/>
                    <a:gd name="T47" fmla="*/ 77 h 450"/>
                    <a:gd name="T48" fmla="*/ 131 w 640"/>
                    <a:gd name="T49" fmla="*/ 79 h 450"/>
                    <a:gd name="T50" fmla="*/ 142 w 640"/>
                    <a:gd name="T51" fmla="*/ 70 h 450"/>
                    <a:gd name="T52" fmla="*/ 154 w 640"/>
                    <a:gd name="T53" fmla="*/ 67 h 450"/>
                    <a:gd name="T54" fmla="*/ 172 w 640"/>
                    <a:gd name="T55" fmla="*/ 48 h 450"/>
                    <a:gd name="T56" fmla="*/ 210 w 640"/>
                    <a:gd name="T57" fmla="*/ 3 h 450"/>
                    <a:gd name="T58" fmla="*/ 240 w 640"/>
                    <a:gd name="T59" fmla="*/ 0 h 450"/>
                    <a:gd name="T60" fmla="*/ 264 w 640"/>
                    <a:gd name="T61" fmla="*/ 5 h 450"/>
                    <a:gd name="T62" fmla="*/ 290 w 640"/>
                    <a:gd name="T63" fmla="*/ 14 h 450"/>
                    <a:gd name="T64" fmla="*/ 315 w 640"/>
                    <a:gd name="T65" fmla="*/ 16 h 450"/>
                    <a:gd name="T66" fmla="*/ 311 w 640"/>
                    <a:gd name="T67" fmla="*/ 28 h 450"/>
                    <a:gd name="T68" fmla="*/ 277 w 640"/>
                    <a:gd name="T69" fmla="*/ 70 h 450"/>
                    <a:gd name="T70" fmla="*/ 246 w 640"/>
                    <a:gd name="T71" fmla="*/ 84 h 450"/>
                    <a:gd name="T72" fmla="*/ 213 w 640"/>
                    <a:gd name="T73" fmla="*/ 92 h 450"/>
                    <a:gd name="T74" fmla="*/ 182 w 640"/>
                    <a:gd name="T75" fmla="*/ 85 h 450"/>
                    <a:gd name="T76" fmla="*/ 166 w 640"/>
                    <a:gd name="T77" fmla="*/ 76 h 450"/>
                    <a:gd name="T78" fmla="*/ 154 w 640"/>
                    <a:gd name="T79" fmla="*/ 73 h 450"/>
                    <a:gd name="T80" fmla="*/ 142 w 640"/>
                    <a:gd name="T81" fmla="*/ 76 h 450"/>
                    <a:gd name="T82" fmla="*/ 143 w 640"/>
                    <a:gd name="T83" fmla="*/ 82 h 450"/>
                    <a:gd name="T84" fmla="*/ 157 w 640"/>
                    <a:gd name="T85" fmla="*/ 81 h 450"/>
                    <a:gd name="T86" fmla="*/ 173 w 640"/>
                    <a:gd name="T87" fmla="*/ 80 h 450"/>
                    <a:gd name="T88" fmla="*/ 205 w 640"/>
                    <a:gd name="T89" fmla="*/ 91 h 450"/>
                    <a:gd name="T90" fmla="*/ 232 w 640"/>
                    <a:gd name="T91" fmla="*/ 124 h 450"/>
                    <a:gd name="T92" fmla="*/ 241 w 640"/>
                    <a:gd name="T93" fmla="*/ 164 h 450"/>
                    <a:gd name="T94" fmla="*/ 224 w 640"/>
                    <a:gd name="T95" fmla="*/ 164 h 450"/>
                    <a:gd name="T96" fmla="*/ 187 w 640"/>
                    <a:gd name="T97" fmla="*/ 153 h 450"/>
                    <a:gd name="T98" fmla="*/ 163 w 640"/>
                    <a:gd name="T99" fmla="*/ 146 h 450"/>
                    <a:gd name="T100" fmla="*/ 145 w 640"/>
                    <a:gd name="T101" fmla="*/ 117 h 450"/>
                    <a:gd name="T102" fmla="*/ 139 w 640"/>
                    <a:gd name="T103" fmla="*/ 91 h 450"/>
                    <a:gd name="T104" fmla="*/ 126 w 640"/>
                    <a:gd name="T105" fmla="*/ 81 h 450"/>
                    <a:gd name="T106" fmla="*/ 119 w 640"/>
                    <a:gd name="T107" fmla="*/ 84 h 450"/>
                    <a:gd name="T108" fmla="*/ 126 w 640"/>
                    <a:gd name="T109" fmla="*/ 96 h 450"/>
                    <a:gd name="T110" fmla="*/ 149 w 640"/>
                    <a:gd name="T111" fmla="*/ 125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6"/>
                      </a:moveTo>
                      <a:lnTo>
                        <a:pt x="312" y="298"/>
                      </a:lnTo>
                      <a:lnTo>
                        <a:pt x="312" y="330"/>
                      </a:lnTo>
                      <a:lnTo>
                        <a:pt x="306" y="360"/>
                      </a:lnTo>
                      <a:lnTo>
                        <a:pt x="296" y="383"/>
                      </a:lnTo>
                      <a:lnTo>
                        <a:pt x="284" y="401"/>
                      </a:lnTo>
                      <a:lnTo>
                        <a:pt x="275" y="417"/>
                      </a:lnTo>
                      <a:lnTo>
                        <a:pt x="268" y="432"/>
                      </a:lnTo>
                      <a:lnTo>
                        <a:pt x="262" y="450"/>
                      </a:lnTo>
                      <a:lnTo>
                        <a:pt x="261" y="445"/>
                      </a:lnTo>
                      <a:lnTo>
                        <a:pt x="258" y="435"/>
                      </a:lnTo>
                      <a:lnTo>
                        <a:pt x="253" y="425"/>
                      </a:lnTo>
                      <a:lnTo>
                        <a:pt x="247" y="415"/>
                      </a:lnTo>
                      <a:lnTo>
                        <a:pt x="240" y="403"/>
                      </a:lnTo>
                      <a:lnTo>
                        <a:pt x="232" y="393"/>
                      </a:lnTo>
                      <a:lnTo>
                        <a:pt x="224" y="382"/>
                      </a:lnTo>
                      <a:lnTo>
                        <a:pt x="216" y="375"/>
                      </a:lnTo>
                      <a:lnTo>
                        <a:pt x="207" y="368"/>
                      </a:lnTo>
                      <a:lnTo>
                        <a:pt x="200" y="360"/>
                      </a:lnTo>
                      <a:lnTo>
                        <a:pt x="194" y="352"/>
                      </a:lnTo>
                      <a:lnTo>
                        <a:pt x="190" y="344"/>
                      </a:lnTo>
                      <a:lnTo>
                        <a:pt x="181" y="319"/>
                      </a:lnTo>
                      <a:lnTo>
                        <a:pt x="178" y="295"/>
                      </a:lnTo>
                      <a:lnTo>
                        <a:pt x="179" y="273"/>
                      </a:lnTo>
                      <a:lnTo>
                        <a:pt x="182" y="257"/>
                      </a:lnTo>
                      <a:lnTo>
                        <a:pt x="185" y="249"/>
                      </a:lnTo>
                      <a:lnTo>
                        <a:pt x="190" y="239"/>
                      </a:lnTo>
                      <a:lnTo>
                        <a:pt x="194" y="230"/>
                      </a:lnTo>
                      <a:lnTo>
                        <a:pt x="201" y="222"/>
                      </a:lnTo>
                      <a:lnTo>
                        <a:pt x="208" y="213"/>
                      </a:lnTo>
                      <a:lnTo>
                        <a:pt x="215" y="202"/>
                      </a:lnTo>
                      <a:lnTo>
                        <a:pt x="221" y="192"/>
                      </a:lnTo>
                      <a:lnTo>
                        <a:pt x="227" y="182"/>
                      </a:lnTo>
                      <a:lnTo>
                        <a:pt x="229" y="175"/>
                      </a:lnTo>
                      <a:lnTo>
                        <a:pt x="230" y="167"/>
                      </a:lnTo>
                      <a:lnTo>
                        <a:pt x="229" y="161"/>
                      </a:lnTo>
                      <a:lnTo>
                        <a:pt x="227" y="160"/>
                      </a:lnTo>
                      <a:lnTo>
                        <a:pt x="221" y="163"/>
                      </a:lnTo>
                      <a:lnTo>
                        <a:pt x="217" y="169"/>
                      </a:lnTo>
                      <a:lnTo>
                        <a:pt x="215" y="176"/>
                      </a:lnTo>
                      <a:lnTo>
                        <a:pt x="213" y="182"/>
                      </a:lnTo>
                      <a:lnTo>
                        <a:pt x="211" y="191"/>
                      </a:lnTo>
                      <a:lnTo>
                        <a:pt x="207" y="200"/>
                      </a:lnTo>
                      <a:lnTo>
                        <a:pt x="202" y="208"/>
                      </a:lnTo>
                      <a:lnTo>
                        <a:pt x="198" y="216"/>
                      </a:lnTo>
                      <a:lnTo>
                        <a:pt x="188" y="231"/>
                      </a:lnTo>
                      <a:lnTo>
                        <a:pt x="175" y="244"/>
                      </a:lnTo>
                      <a:lnTo>
                        <a:pt x="161" y="255"/>
                      </a:lnTo>
                      <a:lnTo>
                        <a:pt x="147" y="264"/>
                      </a:lnTo>
                      <a:lnTo>
                        <a:pt x="132" y="269"/>
                      </a:lnTo>
                      <a:lnTo>
                        <a:pt x="117" y="274"/>
                      </a:lnTo>
                      <a:lnTo>
                        <a:pt x="103" y="276"/>
                      </a:lnTo>
                      <a:lnTo>
                        <a:pt x="90" y="276"/>
                      </a:lnTo>
                      <a:lnTo>
                        <a:pt x="85" y="275"/>
                      </a:lnTo>
                      <a:lnTo>
                        <a:pt x="80" y="274"/>
                      </a:lnTo>
                      <a:lnTo>
                        <a:pt x="76" y="274"/>
                      </a:lnTo>
                      <a:lnTo>
                        <a:pt x="72" y="273"/>
                      </a:lnTo>
                      <a:lnTo>
                        <a:pt x="64" y="269"/>
                      </a:lnTo>
                      <a:lnTo>
                        <a:pt x="56" y="266"/>
                      </a:lnTo>
                      <a:lnTo>
                        <a:pt x="48" y="262"/>
                      </a:lnTo>
                      <a:lnTo>
                        <a:pt x="40" y="258"/>
                      </a:lnTo>
                      <a:lnTo>
                        <a:pt x="32" y="254"/>
                      </a:lnTo>
                      <a:lnTo>
                        <a:pt x="22" y="250"/>
                      </a:lnTo>
                      <a:lnTo>
                        <a:pt x="11" y="245"/>
                      </a:lnTo>
                      <a:lnTo>
                        <a:pt x="0" y="241"/>
                      </a:lnTo>
                      <a:lnTo>
                        <a:pt x="7" y="238"/>
                      </a:lnTo>
                      <a:lnTo>
                        <a:pt x="14" y="236"/>
                      </a:lnTo>
                      <a:lnTo>
                        <a:pt x="23" y="234"/>
                      </a:lnTo>
                      <a:lnTo>
                        <a:pt x="32" y="230"/>
                      </a:lnTo>
                      <a:lnTo>
                        <a:pt x="40" y="226"/>
                      </a:lnTo>
                      <a:lnTo>
                        <a:pt x="48" y="221"/>
                      </a:lnTo>
                      <a:lnTo>
                        <a:pt x="55" y="214"/>
                      </a:lnTo>
                      <a:lnTo>
                        <a:pt x="60" y="207"/>
                      </a:lnTo>
                      <a:lnTo>
                        <a:pt x="67" y="196"/>
                      </a:lnTo>
                      <a:lnTo>
                        <a:pt x="75" y="183"/>
                      </a:lnTo>
                      <a:lnTo>
                        <a:pt x="86" y="170"/>
                      </a:lnTo>
                      <a:lnTo>
                        <a:pt x="99" y="157"/>
                      </a:lnTo>
                      <a:lnTo>
                        <a:pt x="113" y="148"/>
                      </a:lnTo>
                      <a:lnTo>
                        <a:pt x="128" y="141"/>
                      </a:lnTo>
                      <a:lnTo>
                        <a:pt x="145" y="138"/>
                      </a:lnTo>
                      <a:lnTo>
                        <a:pt x="161" y="140"/>
                      </a:lnTo>
                      <a:lnTo>
                        <a:pt x="168" y="144"/>
                      </a:lnTo>
                      <a:lnTo>
                        <a:pt x="176" y="144"/>
                      </a:lnTo>
                      <a:lnTo>
                        <a:pt x="183" y="143"/>
                      </a:lnTo>
                      <a:lnTo>
                        <a:pt x="188" y="139"/>
                      </a:lnTo>
                      <a:lnTo>
                        <a:pt x="191" y="137"/>
                      </a:lnTo>
                      <a:lnTo>
                        <a:pt x="194" y="137"/>
                      </a:lnTo>
                      <a:lnTo>
                        <a:pt x="198" y="137"/>
                      </a:lnTo>
                      <a:lnTo>
                        <a:pt x="201" y="138"/>
                      </a:lnTo>
                      <a:lnTo>
                        <a:pt x="196" y="143"/>
                      </a:lnTo>
                      <a:lnTo>
                        <a:pt x="191" y="149"/>
                      </a:lnTo>
                      <a:lnTo>
                        <a:pt x="186" y="156"/>
                      </a:lnTo>
                      <a:lnTo>
                        <a:pt x="185" y="163"/>
                      </a:lnTo>
                      <a:lnTo>
                        <a:pt x="185" y="164"/>
                      </a:lnTo>
                      <a:lnTo>
                        <a:pt x="186" y="167"/>
                      </a:lnTo>
                      <a:lnTo>
                        <a:pt x="186" y="168"/>
                      </a:lnTo>
                      <a:lnTo>
                        <a:pt x="188" y="169"/>
                      </a:lnTo>
                      <a:lnTo>
                        <a:pt x="189" y="170"/>
                      </a:lnTo>
                      <a:lnTo>
                        <a:pt x="191" y="171"/>
                      </a:lnTo>
                      <a:lnTo>
                        <a:pt x="192" y="171"/>
                      </a:lnTo>
                      <a:lnTo>
                        <a:pt x="193" y="172"/>
                      </a:lnTo>
                      <a:lnTo>
                        <a:pt x="199" y="174"/>
                      </a:lnTo>
                      <a:lnTo>
                        <a:pt x="206" y="172"/>
                      </a:lnTo>
                      <a:lnTo>
                        <a:pt x="211" y="170"/>
                      </a:lnTo>
                      <a:lnTo>
                        <a:pt x="215" y="167"/>
                      </a:lnTo>
                      <a:lnTo>
                        <a:pt x="217" y="160"/>
                      </a:lnTo>
                      <a:lnTo>
                        <a:pt x="219" y="153"/>
                      </a:lnTo>
                      <a:lnTo>
                        <a:pt x="216" y="147"/>
                      </a:lnTo>
                      <a:lnTo>
                        <a:pt x="214" y="141"/>
                      </a:lnTo>
                      <a:lnTo>
                        <a:pt x="212" y="138"/>
                      </a:lnTo>
                      <a:lnTo>
                        <a:pt x="212" y="136"/>
                      </a:lnTo>
                      <a:lnTo>
                        <a:pt x="214" y="134"/>
                      </a:lnTo>
                      <a:lnTo>
                        <a:pt x="216" y="133"/>
                      </a:lnTo>
                      <a:lnTo>
                        <a:pt x="217" y="134"/>
                      </a:lnTo>
                      <a:lnTo>
                        <a:pt x="219" y="137"/>
                      </a:lnTo>
                      <a:lnTo>
                        <a:pt x="220" y="140"/>
                      </a:lnTo>
                      <a:lnTo>
                        <a:pt x="221" y="145"/>
                      </a:lnTo>
                      <a:lnTo>
                        <a:pt x="222" y="149"/>
                      </a:lnTo>
                      <a:lnTo>
                        <a:pt x="227" y="154"/>
                      </a:lnTo>
                      <a:lnTo>
                        <a:pt x="232" y="154"/>
                      </a:lnTo>
                      <a:lnTo>
                        <a:pt x="242" y="149"/>
                      </a:lnTo>
                      <a:lnTo>
                        <a:pt x="245" y="153"/>
                      </a:lnTo>
                      <a:lnTo>
                        <a:pt x="250" y="155"/>
                      </a:lnTo>
                      <a:lnTo>
                        <a:pt x="255" y="157"/>
                      </a:lnTo>
                      <a:lnTo>
                        <a:pt x="261" y="157"/>
                      </a:lnTo>
                      <a:lnTo>
                        <a:pt x="266" y="156"/>
                      </a:lnTo>
                      <a:lnTo>
                        <a:pt x="272" y="154"/>
                      </a:lnTo>
                      <a:lnTo>
                        <a:pt x="276" y="148"/>
                      </a:lnTo>
                      <a:lnTo>
                        <a:pt x="280" y="141"/>
                      </a:lnTo>
                      <a:lnTo>
                        <a:pt x="283" y="140"/>
                      </a:lnTo>
                      <a:lnTo>
                        <a:pt x="288" y="138"/>
                      </a:lnTo>
                      <a:lnTo>
                        <a:pt x="292" y="137"/>
                      </a:lnTo>
                      <a:lnTo>
                        <a:pt x="297" y="136"/>
                      </a:lnTo>
                      <a:lnTo>
                        <a:pt x="303" y="134"/>
                      </a:lnTo>
                      <a:lnTo>
                        <a:pt x="308" y="133"/>
                      </a:lnTo>
                      <a:lnTo>
                        <a:pt x="313" y="132"/>
                      </a:lnTo>
                      <a:lnTo>
                        <a:pt x="319" y="131"/>
                      </a:lnTo>
                      <a:lnTo>
                        <a:pt x="328" y="125"/>
                      </a:lnTo>
                      <a:lnTo>
                        <a:pt x="336" y="114"/>
                      </a:lnTo>
                      <a:lnTo>
                        <a:pt x="343" y="95"/>
                      </a:lnTo>
                      <a:lnTo>
                        <a:pt x="351" y="72"/>
                      </a:lnTo>
                      <a:lnTo>
                        <a:pt x="364" y="46"/>
                      </a:lnTo>
                      <a:lnTo>
                        <a:pt x="381" y="27"/>
                      </a:lnTo>
                      <a:lnTo>
                        <a:pt x="399" y="15"/>
                      </a:lnTo>
                      <a:lnTo>
                        <a:pt x="419" y="6"/>
                      </a:lnTo>
                      <a:lnTo>
                        <a:pt x="437" y="2"/>
                      </a:lnTo>
                      <a:lnTo>
                        <a:pt x="454" y="0"/>
                      </a:lnTo>
                      <a:lnTo>
                        <a:pt x="466" y="0"/>
                      </a:lnTo>
                      <a:lnTo>
                        <a:pt x="473" y="0"/>
                      </a:lnTo>
                      <a:lnTo>
                        <a:pt x="479" y="0"/>
                      </a:lnTo>
                      <a:lnTo>
                        <a:pt x="486" y="1"/>
                      </a:lnTo>
                      <a:lnTo>
                        <a:pt x="495" y="2"/>
                      </a:lnTo>
                      <a:lnTo>
                        <a:pt x="505" y="3"/>
                      </a:lnTo>
                      <a:lnTo>
                        <a:pt x="517" y="6"/>
                      </a:lnTo>
                      <a:lnTo>
                        <a:pt x="527" y="9"/>
                      </a:lnTo>
                      <a:lnTo>
                        <a:pt x="539" y="13"/>
                      </a:lnTo>
                      <a:lnTo>
                        <a:pt x="548" y="18"/>
                      </a:lnTo>
                      <a:lnTo>
                        <a:pt x="557" y="23"/>
                      </a:lnTo>
                      <a:lnTo>
                        <a:pt x="568" y="26"/>
                      </a:lnTo>
                      <a:lnTo>
                        <a:pt x="579" y="28"/>
                      </a:lnTo>
                      <a:lnTo>
                        <a:pt x="589" y="31"/>
                      </a:lnTo>
                      <a:lnTo>
                        <a:pt x="601" y="32"/>
                      </a:lnTo>
                      <a:lnTo>
                        <a:pt x="611" y="32"/>
                      </a:lnTo>
                      <a:lnTo>
                        <a:pt x="621" y="32"/>
                      </a:lnTo>
                      <a:lnTo>
                        <a:pt x="630" y="31"/>
                      </a:lnTo>
                      <a:lnTo>
                        <a:pt x="640" y="31"/>
                      </a:lnTo>
                      <a:lnTo>
                        <a:pt x="640" y="34"/>
                      </a:lnTo>
                      <a:lnTo>
                        <a:pt x="636" y="39"/>
                      </a:lnTo>
                      <a:lnTo>
                        <a:pt x="631" y="43"/>
                      </a:lnTo>
                      <a:lnTo>
                        <a:pt x="622" y="56"/>
                      </a:lnTo>
                      <a:lnTo>
                        <a:pt x="610" y="72"/>
                      </a:lnTo>
                      <a:lnTo>
                        <a:pt x="596" y="91"/>
                      </a:lnTo>
                      <a:lnTo>
                        <a:pt x="583" y="108"/>
                      </a:lnTo>
                      <a:lnTo>
                        <a:pt x="568" y="125"/>
                      </a:lnTo>
                      <a:lnTo>
                        <a:pt x="553" y="140"/>
                      </a:lnTo>
                      <a:lnTo>
                        <a:pt x="538" y="152"/>
                      </a:lnTo>
                      <a:lnTo>
                        <a:pt x="524" y="157"/>
                      </a:lnTo>
                      <a:lnTo>
                        <a:pt x="515" y="160"/>
                      </a:lnTo>
                      <a:lnTo>
                        <a:pt x="504" y="164"/>
                      </a:lnTo>
                      <a:lnTo>
                        <a:pt x="492" y="168"/>
                      </a:lnTo>
                      <a:lnTo>
                        <a:pt x="478" y="172"/>
                      </a:lnTo>
                      <a:lnTo>
                        <a:pt x="463" y="177"/>
                      </a:lnTo>
                      <a:lnTo>
                        <a:pt x="449" y="181"/>
                      </a:lnTo>
                      <a:lnTo>
                        <a:pt x="436" y="183"/>
                      </a:lnTo>
                      <a:lnTo>
                        <a:pt x="425" y="184"/>
                      </a:lnTo>
                      <a:lnTo>
                        <a:pt x="414" y="183"/>
                      </a:lnTo>
                      <a:lnTo>
                        <a:pt x="402" y="181"/>
                      </a:lnTo>
                      <a:lnTo>
                        <a:pt x="388" y="177"/>
                      </a:lnTo>
                      <a:lnTo>
                        <a:pt x="375" y="172"/>
                      </a:lnTo>
                      <a:lnTo>
                        <a:pt x="364" y="169"/>
                      </a:lnTo>
                      <a:lnTo>
                        <a:pt x="353" y="164"/>
                      </a:lnTo>
                      <a:lnTo>
                        <a:pt x="345" y="161"/>
                      </a:lnTo>
                      <a:lnTo>
                        <a:pt x="341" y="159"/>
                      </a:lnTo>
                      <a:lnTo>
                        <a:pt x="336" y="155"/>
                      </a:lnTo>
                      <a:lnTo>
                        <a:pt x="331" y="152"/>
                      </a:lnTo>
                      <a:lnTo>
                        <a:pt x="326" y="148"/>
                      </a:lnTo>
                      <a:lnTo>
                        <a:pt x="321" y="145"/>
                      </a:lnTo>
                      <a:lnTo>
                        <a:pt x="318" y="144"/>
                      </a:lnTo>
                      <a:lnTo>
                        <a:pt x="313" y="144"/>
                      </a:lnTo>
                      <a:lnTo>
                        <a:pt x="308" y="145"/>
                      </a:lnTo>
                      <a:lnTo>
                        <a:pt x="303" y="145"/>
                      </a:lnTo>
                      <a:lnTo>
                        <a:pt x="296" y="147"/>
                      </a:lnTo>
                      <a:lnTo>
                        <a:pt x="291" y="148"/>
                      </a:lnTo>
                      <a:lnTo>
                        <a:pt x="287" y="149"/>
                      </a:lnTo>
                      <a:lnTo>
                        <a:pt x="283" y="152"/>
                      </a:lnTo>
                      <a:lnTo>
                        <a:pt x="280" y="155"/>
                      </a:lnTo>
                      <a:lnTo>
                        <a:pt x="279" y="157"/>
                      </a:lnTo>
                      <a:lnTo>
                        <a:pt x="280" y="160"/>
                      </a:lnTo>
                      <a:lnTo>
                        <a:pt x="283" y="162"/>
                      </a:lnTo>
                      <a:lnTo>
                        <a:pt x="285" y="163"/>
                      </a:lnTo>
                      <a:lnTo>
                        <a:pt x="290" y="163"/>
                      </a:lnTo>
                      <a:lnTo>
                        <a:pt x="295" y="163"/>
                      </a:lnTo>
                      <a:lnTo>
                        <a:pt x="300" y="163"/>
                      </a:lnTo>
                      <a:lnTo>
                        <a:pt x="307" y="162"/>
                      </a:lnTo>
                      <a:lnTo>
                        <a:pt x="313" y="162"/>
                      </a:lnTo>
                      <a:lnTo>
                        <a:pt x="320" y="161"/>
                      </a:lnTo>
                      <a:lnTo>
                        <a:pt x="327" y="160"/>
                      </a:lnTo>
                      <a:lnTo>
                        <a:pt x="333" y="159"/>
                      </a:lnTo>
                      <a:lnTo>
                        <a:pt x="340" y="159"/>
                      </a:lnTo>
                      <a:lnTo>
                        <a:pt x="346" y="160"/>
                      </a:lnTo>
                      <a:lnTo>
                        <a:pt x="355" y="161"/>
                      </a:lnTo>
                      <a:lnTo>
                        <a:pt x="365" y="163"/>
                      </a:lnTo>
                      <a:lnTo>
                        <a:pt x="376" y="168"/>
                      </a:lnTo>
                      <a:lnTo>
                        <a:pt x="391" y="174"/>
                      </a:lnTo>
                      <a:lnTo>
                        <a:pt x="409" y="182"/>
                      </a:lnTo>
                      <a:lnTo>
                        <a:pt x="422" y="190"/>
                      </a:lnTo>
                      <a:lnTo>
                        <a:pt x="435" y="201"/>
                      </a:lnTo>
                      <a:lnTo>
                        <a:pt x="445" y="215"/>
                      </a:lnTo>
                      <a:lnTo>
                        <a:pt x="456" y="230"/>
                      </a:lnTo>
                      <a:lnTo>
                        <a:pt x="464" y="247"/>
                      </a:lnTo>
                      <a:lnTo>
                        <a:pt x="471" y="266"/>
                      </a:lnTo>
                      <a:lnTo>
                        <a:pt x="475" y="284"/>
                      </a:lnTo>
                      <a:lnTo>
                        <a:pt x="479" y="303"/>
                      </a:lnTo>
                      <a:lnTo>
                        <a:pt x="480" y="315"/>
                      </a:lnTo>
                      <a:lnTo>
                        <a:pt x="481" y="328"/>
                      </a:lnTo>
                      <a:lnTo>
                        <a:pt x="481" y="340"/>
                      </a:lnTo>
                      <a:lnTo>
                        <a:pt x="480" y="351"/>
                      </a:lnTo>
                      <a:lnTo>
                        <a:pt x="472" y="342"/>
                      </a:lnTo>
                      <a:lnTo>
                        <a:pt x="462" y="335"/>
                      </a:lnTo>
                      <a:lnTo>
                        <a:pt x="448" y="327"/>
                      </a:lnTo>
                      <a:lnTo>
                        <a:pt x="433" y="321"/>
                      </a:lnTo>
                      <a:lnTo>
                        <a:pt x="417" y="317"/>
                      </a:lnTo>
                      <a:lnTo>
                        <a:pt x="401" y="312"/>
                      </a:lnTo>
                      <a:lnTo>
                        <a:pt x="386" y="309"/>
                      </a:lnTo>
                      <a:lnTo>
                        <a:pt x="373" y="306"/>
                      </a:lnTo>
                      <a:lnTo>
                        <a:pt x="365" y="305"/>
                      </a:lnTo>
                      <a:lnTo>
                        <a:pt x="355" y="303"/>
                      </a:lnTo>
                      <a:lnTo>
                        <a:pt x="345" y="300"/>
                      </a:lnTo>
                      <a:lnTo>
                        <a:pt x="335" y="297"/>
                      </a:lnTo>
                      <a:lnTo>
                        <a:pt x="326" y="291"/>
                      </a:lnTo>
                      <a:lnTo>
                        <a:pt x="317" y="284"/>
                      </a:lnTo>
                      <a:lnTo>
                        <a:pt x="310" y="275"/>
                      </a:lnTo>
                      <a:lnTo>
                        <a:pt x="304" y="264"/>
                      </a:lnTo>
                      <a:lnTo>
                        <a:pt x="297" y="246"/>
                      </a:lnTo>
                      <a:lnTo>
                        <a:pt x="289" y="234"/>
                      </a:lnTo>
                      <a:lnTo>
                        <a:pt x="284" y="219"/>
                      </a:lnTo>
                      <a:lnTo>
                        <a:pt x="284" y="198"/>
                      </a:lnTo>
                      <a:lnTo>
                        <a:pt x="284" y="192"/>
                      </a:lnTo>
                      <a:lnTo>
                        <a:pt x="281" y="186"/>
                      </a:lnTo>
                      <a:lnTo>
                        <a:pt x="277" y="181"/>
                      </a:lnTo>
                      <a:lnTo>
                        <a:pt x="272" y="176"/>
                      </a:lnTo>
                      <a:lnTo>
                        <a:pt x="266" y="171"/>
                      </a:lnTo>
                      <a:lnTo>
                        <a:pt x="260" y="168"/>
                      </a:lnTo>
                      <a:lnTo>
                        <a:pt x="255" y="164"/>
                      </a:lnTo>
                      <a:lnTo>
                        <a:pt x="251" y="162"/>
                      </a:lnTo>
                      <a:lnTo>
                        <a:pt x="245" y="160"/>
                      </a:lnTo>
                      <a:lnTo>
                        <a:pt x="240" y="159"/>
                      </a:lnTo>
                      <a:lnTo>
                        <a:pt x="237" y="159"/>
                      </a:lnTo>
                      <a:lnTo>
                        <a:pt x="236" y="162"/>
                      </a:lnTo>
                      <a:lnTo>
                        <a:pt x="237" y="167"/>
                      </a:lnTo>
                      <a:lnTo>
                        <a:pt x="237" y="171"/>
                      </a:lnTo>
                      <a:lnTo>
                        <a:pt x="238" y="177"/>
                      </a:lnTo>
                      <a:lnTo>
                        <a:pt x="240" y="182"/>
                      </a:lnTo>
                      <a:lnTo>
                        <a:pt x="244" y="185"/>
                      </a:lnTo>
                      <a:lnTo>
                        <a:pt x="251" y="191"/>
                      </a:lnTo>
                      <a:lnTo>
                        <a:pt x="259" y="199"/>
                      </a:lnTo>
                      <a:lnTo>
                        <a:pt x="269" y="208"/>
                      </a:lnTo>
                      <a:lnTo>
                        <a:pt x="280" y="220"/>
                      </a:lnTo>
                      <a:lnTo>
                        <a:pt x="290" y="234"/>
                      </a:lnTo>
                      <a:lnTo>
                        <a:pt x="298" y="249"/>
                      </a:lnTo>
                      <a:lnTo>
                        <a:pt x="305"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64" name="Freeform 296">
                  <a:extLst>
                    <a:ext uri="{FF2B5EF4-FFF2-40B4-BE49-F238E27FC236}">
                      <a16:creationId xmlns:a16="http://schemas.microsoft.com/office/drawing/2014/main" id="{8D2B5FA9-E1CE-4102-8C20-CBF0122A8EEE}"/>
                    </a:ext>
                  </a:extLst>
                </p:cNvPr>
                <p:cNvSpPr>
                  <a:spLocks/>
                </p:cNvSpPr>
                <p:nvPr/>
              </p:nvSpPr>
              <p:spPr bwMode="auto">
                <a:xfrm>
                  <a:off x="217" y="55"/>
                  <a:ext cx="96" cy="98"/>
                </a:xfrm>
                <a:custGeom>
                  <a:avLst/>
                  <a:gdLst>
                    <a:gd name="T0" fmla="*/ 73 w 192"/>
                    <a:gd name="T1" fmla="*/ 95 h 196"/>
                    <a:gd name="T2" fmla="*/ 77 w 192"/>
                    <a:gd name="T3" fmla="*/ 89 h 196"/>
                    <a:gd name="T4" fmla="*/ 83 w 192"/>
                    <a:gd name="T5" fmla="*/ 88 h 196"/>
                    <a:gd name="T6" fmla="*/ 87 w 192"/>
                    <a:gd name="T7" fmla="*/ 89 h 196"/>
                    <a:gd name="T8" fmla="*/ 88 w 192"/>
                    <a:gd name="T9" fmla="*/ 91 h 196"/>
                    <a:gd name="T10" fmla="*/ 91 w 192"/>
                    <a:gd name="T11" fmla="*/ 92 h 196"/>
                    <a:gd name="T12" fmla="*/ 95 w 192"/>
                    <a:gd name="T13" fmla="*/ 93 h 196"/>
                    <a:gd name="T14" fmla="*/ 96 w 192"/>
                    <a:gd name="T15" fmla="*/ 92 h 196"/>
                    <a:gd name="T16" fmla="*/ 95 w 192"/>
                    <a:gd name="T17" fmla="*/ 89 h 196"/>
                    <a:gd name="T18" fmla="*/ 91 w 192"/>
                    <a:gd name="T19" fmla="*/ 87 h 196"/>
                    <a:gd name="T20" fmla="*/ 88 w 192"/>
                    <a:gd name="T21" fmla="*/ 86 h 196"/>
                    <a:gd name="T22" fmla="*/ 84 w 192"/>
                    <a:gd name="T23" fmla="*/ 86 h 196"/>
                    <a:gd name="T24" fmla="*/ 80 w 192"/>
                    <a:gd name="T25" fmla="*/ 83 h 196"/>
                    <a:gd name="T26" fmla="*/ 79 w 192"/>
                    <a:gd name="T27" fmla="*/ 78 h 196"/>
                    <a:gd name="T28" fmla="*/ 79 w 192"/>
                    <a:gd name="T29" fmla="*/ 75 h 196"/>
                    <a:gd name="T30" fmla="*/ 81 w 192"/>
                    <a:gd name="T31" fmla="*/ 73 h 196"/>
                    <a:gd name="T32" fmla="*/ 83 w 192"/>
                    <a:gd name="T33" fmla="*/ 70 h 196"/>
                    <a:gd name="T34" fmla="*/ 88 w 192"/>
                    <a:gd name="T35" fmla="*/ 69 h 196"/>
                    <a:gd name="T36" fmla="*/ 92 w 192"/>
                    <a:gd name="T37" fmla="*/ 59 h 196"/>
                    <a:gd name="T38" fmla="*/ 88 w 192"/>
                    <a:gd name="T39" fmla="*/ 40 h 196"/>
                    <a:gd name="T40" fmla="*/ 76 w 192"/>
                    <a:gd name="T41" fmla="*/ 25 h 196"/>
                    <a:gd name="T42" fmla="*/ 54 w 192"/>
                    <a:gd name="T43" fmla="*/ 14 h 196"/>
                    <a:gd name="T44" fmla="*/ 34 w 192"/>
                    <a:gd name="T45" fmla="*/ 10 h 196"/>
                    <a:gd name="T46" fmla="*/ 22 w 192"/>
                    <a:gd name="T47" fmla="*/ 7 h 196"/>
                    <a:gd name="T48" fmla="*/ 11 w 192"/>
                    <a:gd name="T49" fmla="*/ 4 h 196"/>
                    <a:gd name="T50" fmla="*/ 3 w 192"/>
                    <a:gd name="T51" fmla="*/ 1 h 196"/>
                    <a:gd name="T52" fmla="*/ 4 w 192"/>
                    <a:gd name="T53" fmla="*/ 5 h 196"/>
                    <a:gd name="T54" fmla="*/ 10 w 192"/>
                    <a:gd name="T55" fmla="*/ 17 h 196"/>
                    <a:gd name="T56" fmla="*/ 14 w 192"/>
                    <a:gd name="T57" fmla="*/ 30 h 196"/>
                    <a:gd name="T58" fmla="*/ 18 w 192"/>
                    <a:gd name="T59" fmla="*/ 43 h 196"/>
                    <a:gd name="T60" fmla="*/ 20 w 192"/>
                    <a:gd name="T61" fmla="*/ 55 h 196"/>
                    <a:gd name="T62" fmla="*/ 27 w 192"/>
                    <a:gd name="T63" fmla="*/ 70 h 196"/>
                    <a:gd name="T64" fmla="*/ 39 w 192"/>
                    <a:gd name="T65" fmla="*/ 86 h 196"/>
                    <a:gd name="T66" fmla="*/ 60 w 192"/>
                    <a:gd name="T67" fmla="*/ 96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2" h="196">
                      <a:moveTo>
                        <a:pt x="146" y="196"/>
                      </a:moveTo>
                      <a:lnTo>
                        <a:pt x="146" y="189"/>
                      </a:lnTo>
                      <a:lnTo>
                        <a:pt x="149" y="182"/>
                      </a:lnTo>
                      <a:lnTo>
                        <a:pt x="153" y="177"/>
                      </a:lnTo>
                      <a:lnTo>
                        <a:pt x="159" y="175"/>
                      </a:lnTo>
                      <a:lnTo>
                        <a:pt x="165" y="175"/>
                      </a:lnTo>
                      <a:lnTo>
                        <a:pt x="169" y="176"/>
                      </a:lnTo>
                      <a:lnTo>
                        <a:pt x="173" y="178"/>
                      </a:lnTo>
                      <a:lnTo>
                        <a:pt x="174" y="181"/>
                      </a:lnTo>
                      <a:lnTo>
                        <a:pt x="175" y="182"/>
                      </a:lnTo>
                      <a:lnTo>
                        <a:pt x="178" y="183"/>
                      </a:lnTo>
                      <a:lnTo>
                        <a:pt x="181" y="183"/>
                      </a:lnTo>
                      <a:lnTo>
                        <a:pt x="186" y="184"/>
                      </a:lnTo>
                      <a:lnTo>
                        <a:pt x="190" y="185"/>
                      </a:lnTo>
                      <a:lnTo>
                        <a:pt x="192" y="185"/>
                      </a:lnTo>
                      <a:lnTo>
                        <a:pt x="192" y="184"/>
                      </a:lnTo>
                      <a:lnTo>
                        <a:pt x="191" y="182"/>
                      </a:lnTo>
                      <a:lnTo>
                        <a:pt x="189" y="178"/>
                      </a:lnTo>
                      <a:lnTo>
                        <a:pt x="186" y="175"/>
                      </a:lnTo>
                      <a:lnTo>
                        <a:pt x="182" y="173"/>
                      </a:lnTo>
                      <a:lnTo>
                        <a:pt x="179" y="169"/>
                      </a:lnTo>
                      <a:lnTo>
                        <a:pt x="176" y="171"/>
                      </a:lnTo>
                      <a:lnTo>
                        <a:pt x="172" y="173"/>
                      </a:lnTo>
                      <a:lnTo>
                        <a:pt x="167" y="171"/>
                      </a:lnTo>
                      <a:lnTo>
                        <a:pt x="163" y="169"/>
                      </a:lnTo>
                      <a:lnTo>
                        <a:pt x="160" y="165"/>
                      </a:lnTo>
                      <a:lnTo>
                        <a:pt x="158" y="160"/>
                      </a:lnTo>
                      <a:lnTo>
                        <a:pt x="158" y="155"/>
                      </a:lnTo>
                      <a:lnTo>
                        <a:pt x="158" y="152"/>
                      </a:lnTo>
                      <a:lnTo>
                        <a:pt x="158" y="150"/>
                      </a:lnTo>
                      <a:lnTo>
                        <a:pt x="159" y="147"/>
                      </a:lnTo>
                      <a:lnTo>
                        <a:pt x="161" y="146"/>
                      </a:lnTo>
                      <a:lnTo>
                        <a:pt x="163" y="144"/>
                      </a:lnTo>
                      <a:lnTo>
                        <a:pt x="166" y="140"/>
                      </a:lnTo>
                      <a:lnTo>
                        <a:pt x="171" y="138"/>
                      </a:lnTo>
                      <a:lnTo>
                        <a:pt x="175" y="137"/>
                      </a:lnTo>
                      <a:lnTo>
                        <a:pt x="179" y="137"/>
                      </a:lnTo>
                      <a:lnTo>
                        <a:pt x="183" y="117"/>
                      </a:lnTo>
                      <a:lnTo>
                        <a:pt x="182" y="98"/>
                      </a:lnTo>
                      <a:lnTo>
                        <a:pt x="176" y="80"/>
                      </a:lnTo>
                      <a:lnTo>
                        <a:pt x="167" y="63"/>
                      </a:lnTo>
                      <a:lnTo>
                        <a:pt x="152" y="49"/>
                      </a:lnTo>
                      <a:lnTo>
                        <a:pt x="133" y="37"/>
                      </a:lnTo>
                      <a:lnTo>
                        <a:pt x="107" y="27"/>
                      </a:lnTo>
                      <a:lnTo>
                        <a:pt x="78" y="20"/>
                      </a:lnTo>
                      <a:lnTo>
                        <a:pt x="67" y="19"/>
                      </a:lnTo>
                      <a:lnTo>
                        <a:pt x="55" y="16"/>
                      </a:lnTo>
                      <a:lnTo>
                        <a:pt x="44" y="14"/>
                      </a:lnTo>
                      <a:lnTo>
                        <a:pt x="32" y="10"/>
                      </a:lnTo>
                      <a:lnTo>
                        <a:pt x="22" y="8"/>
                      </a:lnTo>
                      <a:lnTo>
                        <a:pt x="13" y="4"/>
                      </a:lnTo>
                      <a:lnTo>
                        <a:pt x="6" y="2"/>
                      </a:lnTo>
                      <a:lnTo>
                        <a:pt x="0" y="0"/>
                      </a:lnTo>
                      <a:lnTo>
                        <a:pt x="7" y="9"/>
                      </a:lnTo>
                      <a:lnTo>
                        <a:pt x="13" y="20"/>
                      </a:lnTo>
                      <a:lnTo>
                        <a:pt x="19" y="33"/>
                      </a:lnTo>
                      <a:lnTo>
                        <a:pt x="24" y="46"/>
                      </a:lnTo>
                      <a:lnTo>
                        <a:pt x="28" y="60"/>
                      </a:lnTo>
                      <a:lnTo>
                        <a:pt x="31" y="72"/>
                      </a:lnTo>
                      <a:lnTo>
                        <a:pt x="35" y="85"/>
                      </a:lnTo>
                      <a:lnTo>
                        <a:pt x="37" y="97"/>
                      </a:lnTo>
                      <a:lnTo>
                        <a:pt x="40" y="109"/>
                      </a:lnTo>
                      <a:lnTo>
                        <a:pt x="45" y="123"/>
                      </a:lnTo>
                      <a:lnTo>
                        <a:pt x="53" y="139"/>
                      </a:lnTo>
                      <a:lnTo>
                        <a:pt x="65" y="156"/>
                      </a:lnTo>
                      <a:lnTo>
                        <a:pt x="78" y="171"/>
                      </a:lnTo>
                      <a:lnTo>
                        <a:pt x="97" y="184"/>
                      </a:lnTo>
                      <a:lnTo>
                        <a:pt x="119" y="192"/>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65" name="Freeform 297">
                  <a:extLst>
                    <a:ext uri="{FF2B5EF4-FFF2-40B4-BE49-F238E27FC236}">
                      <a16:creationId xmlns:a16="http://schemas.microsoft.com/office/drawing/2014/main" id="{45F7ABBD-D274-4D8D-8AF8-168514A60B09}"/>
                    </a:ext>
                  </a:extLst>
                </p:cNvPr>
                <p:cNvSpPr>
                  <a:spLocks/>
                </p:cNvSpPr>
                <p:nvPr/>
              </p:nvSpPr>
              <p:spPr bwMode="auto">
                <a:xfrm>
                  <a:off x="321" y="114"/>
                  <a:ext cx="10" cy="10"/>
                </a:xfrm>
                <a:custGeom>
                  <a:avLst/>
                  <a:gdLst>
                    <a:gd name="T0" fmla="*/ 0 w 21"/>
                    <a:gd name="T1" fmla="*/ 4 h 21"/>
                    <a:gd name="T2" fmla="*/ 1 w 21"/>
                    <a:gd name="T3" fmla="*/ 2 h 21"/>
                    <a:gd name="T4" fmla="*/ 2 w 21"/>
                    <a:gd name="T5" fmla="*/ 0 h 21"/>
                    <a:gd name="T6" fmla="*/ 3 w 21"/>
                    <a:gd name="T7" fmla="*/ 0 h 21"/>
                    <a:gd name="T8" fmla="*/ 5 w 21"/>
                    <a:gd name="T9" fmla="*/ 0 h 21"/>
                    <a:gd name="T10" fmla="*/ 7 w 21"/>
                    <a:gd name="T11" fmla="*/ 0 h 21"/>
                    <a:gd name="T12" fmla="*/ 9 w 21"/>
                    <a:gd name="T13" fmla="*/ 2 h 21"/>
                    <a:gd name="T14" fmla="*/ 10 w 21"/>
                    <a:gd name="T15" fmla="*/ 3 h 21"/>
                    <a:gd name="T16" fmla="*/ 10 w 21"/>
                    <a:gd name="T17" fmla="*/ 5 h 21"/>
                    <a:gd name="T18" fmla="*/ 10 w 21"/>
                    <a:gd name="T19" fmla="*/ 7 h 21"/>
                    <a:gd name="T20" fmla="*/ 9 w 21"/>
                    <a:gd name="T21" fmla="*/ 8 h 21"/>
                    <a:gd name="T22" fmla="*/ 7 w 21"/>
                    <a:gd name="T23" fmla="*/ 10 h 21"/>
                    <a:gd name="T24" fmla="*/ 6 w 21"/>
                    <a:gd name="T25" fmla="*/ 10 h 21"/>
                    <a:gd name="T26" fmla="*/ 4 w 21"/>
                    <a:gd name="T27" fmla="*/ 10 h 21"/>
                    <a:gd name="T28" fmla="*/ 2 w 21"/>
                    <a:gd name="T29" fmla="*/ 8 h 21"/>
                    <a:gd name="T30" fmla="*/ 1 w 21"/>
                    <a:gd name="T31" fmla="*/ 6 h 21"/>
                    <a:gd name="T32" fmla="*/ 0 w 21"/>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1">
                      <a:moveTo>
                        <a:pt x="0" y="9"/>
                      </a:moveTo>
                      <a:lnTo>
                        <a:pt x="2" y="5"/>
                      </a:lnTo>
                      <a:lnTo>
                        <a:pt x="4" y="1"/>
                      </a:lnTo>
                      <a:lnTo>
                        <a:pt x="7" y="0"/>
                      </a:lnTo>
                      <a:lnTo>
                        <a:pt x="11" y="0"/>
                      </a:lnTo>
                      <a:lnTo>
                        <a:pt x="15" y="1"/>
                      </a:lnTo>
                      <a:lnTo>
                        <a:pt x="18" y="4"/>
                      </a:lnTo>
                      <a:lnTo>
                        <a:pt x="20" y="7"/>
                      </a:lnTo>
                      <a:lnTo>
                        <a:pt x="21" y="10"/>
                      </a:lnTo>
                      <a:lnTo>
                        <a:pt x="20" y="15"/>
                      </a:lnTo>
                      <a:lnTo>
                        <a:pt x="18" y="17"/>
                      </a:lnTo>
                      <a:lnTo>
                        <a:pt x="15" y="20"/>
                      </a:lnTo>
                      <a:lnTo>
                        <a:pt x="12" y="21"/>
                      </a:lnTo>
                      <a:lnTo>
                        <a:pt x="9" y="20"/>
                      </a:lnTo>
                      <a:lnTo>
                        <a:pt x="5" y="16"/>
                      </a:lnTo>
                      <a:lnTo>
                        <a:pt x="2" y="13"/>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66" name="Freeform 298">
                  <a:extLst>
                    <a:ext uri="{FF2B5EF4-FFF2-40B4-BE49-F238E27FC236}">
                      <a16:creationId xmlns:a16="http://schemas.microsoft.com/office/drawing/2014/main" id="{E8CEE799-FEBD-4956-A5C0-391C38395F1D}"/>
                    </a:ext>
                  </a:extLst>
                </p:cNvPr>
                <p:cNvSpPr>
                  <a:spLocks/>
                </p:cNvSpPr>
                <p:nvPr/>
              </p:nvSpPr>
              <p:spPr bwMode="auto">
                <a:xfrm>
                  <a:off x="341" y="127"/>
                  <a:ext cx="11" cy="11"/>
                </a:xfrm>
                <a:custGeom>
                  <a:avLst/>
                  <a:gdLst>
                    <a:gd name="T0" fmla="*/ 1 w 21"/>
                    <a:gd name="T1" fmla="*/ 2 h 22"/>
                    <a:gd name="T2" fmla="*/ 3 w 21"/>
                    <a:gd name="T3" fmla="*/ 1 h 22"/>
                    <a:gd name="T4" fmla="*/ 5 w 21"/>
                    <a:gd name="T5" fmla="*/ 0 h 22"/>
                    <a:gd name="T6" fmla="*/ 8 w 21"/>
                    <a:gd name="T7" fmla="*/ 1 h 22"/>
                    <a:gd name="T8" fmla="*/ 9 w 21"/>
                    <a:gd name="T9" fmla="*/ 2 h 22"/>
                    <a:gd name="T10" fmla="*/ 11 w 21"/>
                    <a:gd name="T11" fmla="*/ 4 h 22"/>
                    <a:gd name="T12" fmla="*/ 11 w 21"/>
                    <a:gd name="T13" fmla="*/ 6 h 22"/>
                    <a:gd name="T14" fmla="*/ 11 w 21"/>
                    <a:gd name="T15" fmla="*/ 8 h 22"/>
                    <a:gd name="T16" fmla="*/ 10 w 21"/>
                    <a:gd name="T17" fmla="*/ 11 h 22"/>
                    <a:gd name="T18" fmla="*/ 8 w 21"/>
                    <a:gd name="T19" fmla="*/ 11 h 22"/>
                    <a:gd name="T20" fmla="*/ 6 w 21"/>
                    <a:gd name="T21" fmla="*/ 11 h 22"/>
                    <a:gd name="T22" fmla="*/ 3 w 21"/>
                    <a:gd name="T23" fmla="*/ 11 h 22"/>
                    <a:gd name="T24" fmla="*/ 1 w 21"/>
                    <a:gd name="T25" fmla="*/ 9 h 22"/>
                    <a:gd name="T26" fmla="*/ 1 w 21"/>
                    <a:gd name="T27" fmla="*/ 7 h 22"/>
                    <a:gd name="T28" fmla="*/ 0 w 21"/>
                    <a:gd name="T29" fmla="*/ 5 h 22"/>
                    <a:gd name="T30" fmla="*/ 0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1" y="3"/>
                      </a:moveTo>
                      <a:lnTo>
                        <a:pt x="6" y="1"/>
                      </a:lnTo>
                      <a:lnTo>
                        <a:pt x="10" y="0"/>
                      </a:lnTo>
                      <a:lnTo>
                        <a:pt x="15" y="1"/>
                      </a:lnTo>
                      <a:lnTo>
                        <a:pt x="18" y="3"/>
                      </a:lnTo>
                      <a:lnTo>
                        <a:pt x="21" y="7"/>
                      </a:lnTo>
                      <a:lnTo>
                        <a:pt x="21" y="11"/>
                      </a:lnTo>
                      <a:lnTo>
                        <a:pt x="21" y="16"/>
                      </a:lnTo>
                      <a:lnTo>
                        <a:pt x="20" y="21"/>
                      </a:lnTo>
                      <a:lnTo>
                        <a:pt x="16" y="22"/>
                      </a:lnTo>
                      <a:lnTo>
                        <a:pt x="11" y="22"/>
                      </a:lnTo>
                      <a:lnTo>
                        <a:pt x="6" y="21"/>
                      </a:lnTo>
                      <a:lnTo>
                        <a:pt x="2" y="17"/>
                      </a:lnTo>
                      <a:lnTo>
                        <a:pt x="1" y="14"/>
                      </a:lnTo>
                      <a:lnTo>
                        <a:pt x="0" y="10"/>
                      </a:lnTo>
                      <a:lnTo>
                        <a:pt x="0" y="7"/>
                      </a:lnTo>
                      <a:lnTo>
                        <a:pt x="1"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67" name="Freeform 299">
                  <a:extLst>
                    <a:ext uri="{FF2B5EF4-FFF2-40B4-BE49-F238E27FC236}">
                      <a16:creationId xmlns:a16="http://schemas.microsoft.com/office/drawing/2014/main" id="{71101E1F-CD8D-4F05-84AC-038A180CFAE7}"/>
                    </a:ext>
                  </a:extLst>
                </p:cNvPr>
                <p:cNvSpPr>
                  <a:spLocks/>
                </p:cNvSpPr>
                <p:nvPr/>
              </p:nvSpPr>
              <p:spPr bwMode="auto">
                <a:xfrm>
                  <a:off x="317" y="141"/>
                  <a:ext cx="10" cy="11"/>
                </a:xfrm>
                <a:custGeom>
                  <a:avLst/>
                  <a:gdLst>
                    <a:gd name="T0" fmla="*/ 1 w 21"/>
                    <a:gd name="T1" fmla="*/ 3 h 22"/>
                    <a:gd name="T2" fmla="*/ 2 w 21"/>
                    <a:gd name="T3" fmla="*/ 2 h 22"/>
                    <a:gd name="T4" fmla="*/ 5 w 21"/>
                    <a:gd name="T5" fmla="*/ 0 h 22"/>
                    <a:gd name="T6" fmla="*/ 7 w 21"/>
                    <a:gd name="T7" fmla="*/ 0 h 22"/>
                    <a:gd name="T8" fmla="*/ 9 w 21"/>
                    <a:gd name="T9" fmla="*/ 2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3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5"/>
                      </a:moveTo>
                      <a:lnTo>
                        <a:pt x="5" y="3"/>
                      </a:lnTo>
                      <a:lnTo>
                        <a:pt x="10" y="0"/>
                      </a:lnTo>
                      <a:lnTo>
                        <a:pt x="14" y="0"/>
                      </a:lnTo>
                      <a:lnTo>
                        <a:pt x="19" y="3"/>
                      </a:lnTo>
                      <a:lnTo>
                        <a:pt x="21" y="7"/>
                      </a:lnTo>
                      <a:lnTo>
                        <a:pt x="21" y="12"/>
                      </a:lnTo>
                      <a:lnTo>
                        <a:pt x="20" y="16"/>
                      </a:lnTo>
                      <a:lnTo>
                        <a:pt x="18" y="19"/>
                      </a:lnTo>
                      <a:lnTo>
                        <a:pt x="15" y="21"/>
                      </a:lnTo>
                      <a:lnTo>
                        <a:pt x="11" y="22"/>
                      </a:lnTo>
                      <a:lnTo>
                        <a:pt x="6" y="22"/>
                      </a:lnTo>
                      <a:lnTo>
                        <a:pt x="3" y="20"/>
                      </a:lnTo>
                      <a:lnTo>
                        <a:pt x="0" y="16"/>
                      </a:lnTo>
                      <a:lnTo>
                        <a:pt x="0" y="12"/>
                      </a:lnTo>
                      <a:lnTo>
                        <a:pt x="2" y="7"/>
                      </a:lnTo>
                      <a:lnTo>
                        <a:pt x="3"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68" name="Freeform 300">
                  <a:extLst>
                    <a:ext uri="{FF2B5EF4-FFF2-40B4-BE49-F238E27FC236}">
                      <a16:creationId xmlns:a16="http://schemas.microsoft.com/office/drawing/2014/main" id="{DAA33754-C9FD-442E-935C-9C9111661C8B}"/>
                    </a:ext>
                  </a:extLst>
                </p:cNvPr>
                <p:cNvSpPr>
                  <a:spLocks/>
                </p:cNvSpPr>
                <p:nvPr/>
              </p:nvSpPr>
              <p:spPr bwMode="auto">
                <a:xfrm>
                  <a:off x="299" y="127"/>
                  <a:ext cx="11" cy="11"/>
                </a:xfrm>
                <a:custGeom>
                  <a:avLst/>
                  <a:gdLst>
                    <a:gd name="T0" fmla="*/ 2 w 22"/>
                    <a:gd name="T1" fmla="*/ 1 h 21"/>
                    <a:gd name="T2" fmla="*/ 1 w 22"/>
                    <a:gd name="T3" fmla="*/ 2 h 21"/>
                    <a:gd name="T4" fmla="*/ 0 w 22"/>
                    <a:gd name="T5" fmla="*/ 4 h 21"/>
                    <a:gd name="T6" fmla="*/ 0 w 22"/>
                    <a:gd name="T7" fmla="*/ 6 h 21"/>
                    <a:gd name="T8" fmla="*/ 1 w 22"/>
                    <a:gd name="T9" fmla="*/ 9 h 21"/>
                    <a:gd name="T10" fmla="*/ 3 w 22"/>
                    <a:gd name="T11" fmla="*/ 10 h 21"/>
                    <a:gd name="T12" fmla="*/ 5 w 22"/>
                    <a:gd name="T13" fmla="*/ 11 h 21"/>
                    <a:gd name="T14" fmla="*/ 8 w 22"/>
                    <a:gd name="T15" fmla="*/ 11 h 21"/>
                    <a:gd name="T16" fmla="*/ 9 w 22"/>
                    <a:gd name="T17" fmla="*/ 9 h 21"/>
                    <a:gd name="T18" fmla="*/ 11 w 22"/>
                    <a:gd name="T19" fmla="*/ 8 h 21"/>
                    <a:gd name="T20" fmla="*/ 11 w 22"/>
                    <a:gd name="T21" fmla="*/ 6 h 21"/>
                    <a:gd name="T22" fmla="*/ 11 w 22"/>
                    <a:gd name="T23" fmla="*/ 5 h 21"/>
                    <a:gd name="T24" fmla="*/ 11 w 22"/>
                    <a:gd name="T25" fmla="*/ 3 h 21"/>
                    <a:gd name="T26" fmla="*/ 9 w 22"/>
                    <a:gd name="T27" fmla="*/ 1 h 21"/>
                    <a:gd name="T28" fmla="*/ 7 w 22"/>
                    <a:gd name="T29" fmla="*/ 0 h 21"/>
                    <a:gd name="T30" fmla="*/ 4 w 22"/>
                    <a:gd name="T31" fmla="*/ 0 h 21"/>
                    <a:gd name="T32" fmla="*/ 2 w 22"/>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1">
                      <a:moveTo>
                        <a:pt x="3" y="1"/>
                      </a:moveTo>
                      <a:lnTo>
                        <a:pt x="1" y="3"/>
                      </a:lnTo>
                      <a:lnTo>
                        <a:pt x="0" y="8"/>
                      </a:lnTo>
                      <a:lnTo>
                        <a:pt x="0" y="12"/>
                      </a:lnTo>
                      <a:lnTo>
                        <a:pt x="2" y="17"/>
                      </a:lnTo>
                      <a:lnTo>
                        <a:pt x="6" y="19"/>
                      </a:lnTo>
                      <a:lnTo>
                        <a:pt x="10" y="21"/>
                      </a:lnTo>
                      <a:lnTo>
                        <a:pt x="15" y="21"/>
                      </a:lnTo>
                      <a:lnTo>
                        <a:pt x="18" y="18"/>
                      </a:lnTo>
                      <a:lnTo>
                        <a:pt x="21" y="16"/>
                      </a:lnTo>
                      <a:lnTo>
                        <a:pt x="22" y="12"/>
                      </a:lnTo>
                      <a:lnTo>
                        <a:pt x="22" y="9"/>
                      </a:lnTo>
                      <a:lnTo>
                        <a:pt x="21" y="6"/>
                      </a:lnTo>
                      <a:lnTo>
                        <a:pt x="17" y="2"/>
                      </a:lnTo>
                      <a:lnTo>
                        <a:pt x="13" y="0"/>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69" name="Freeform 301">
                  <a:extLst>
                    <a:ext uri="{FF2B5EF4-FFF2-40B4-BE49-F238E27FC236}">
                      <a16:creationId xmlns:a16="http://schemas.microsoft.com/office/drawing/2014/main" id="{A8E334D9-496A-4EF5-BB58-3079276E7639}"/>
                    </a:ext>
                  </a:extLst>
                </p:cNvPr>
                <p:cNvSpPr>
                  <a:spLocks/>
                </p:cNvSpPr>
                <p:nvPr/>
              </p:nvSpPr>
              <p:spPr bwMode="auto">
                <a:xfrm>
                  <a:off x="293" y="148"/>
                  <a:ext cx="9" cy="9"/>
                </a:xfrm>
                <a:custGeom>
                  <a:avLst/>
                  <a:gdLst>
                    <a:gd name="T0" fmla="*/ 0 w 19"/>
                    <a:gd name="T1" fmla="*/ 6 h 19"/>
                    <a:gd name="T2" fmla="*/ 0 w 19"/>
                    <a:gd name="T3" fmla="*/ 4 h 19"/>
                    <a:gd name="T4" fmla="*/ 0 w 19"/>
                    <a:gd name="T5" fmla="*/ 2 h 19"/>
                    <a:gd name="T6" fmla="*/ 1 w 19"/>
                    <a:gd name="T7" fmla="*/ 1 h 19"/>
                    <a:gd name="T8" fmla="*/ 3 w 19"/>
                    <a:gd name="T9" fmla="*/ 0 h 19"/>
                    <a:gd name="T10" fmla="*/ 6 w 19"/>
                    <a:gd name="T11" fmla="*/ 0 h 19"/>
                    <a:gd name="T12" fmla="*/ 7 w 19"/>
                    <a:gd name="T13" fmla="*/ 0 h 19"/>
                    <a:gd name="T14" fmla="*/ 8 w 19"/>
                    <a:gd name="T15" fmla="*/ 2 h 19"/>
                    <a:gd name="T16" fmla="*/ 9 w 19"/>
                    <a:gd name="T17" fmla="*/ 3 h 19"/>
                    <a:gd name="T18" fmla="*/ 9 w 19"/>
                    <a:gd name="T19" fmla="*/ 4 h 19"/>
                    <a:gd name="T20" fmla="*/ 8 w 19"/>
                    <a:gd name="T21" fmla="*/ 7 h 19"/>
                    <a:gd name="T22" fmla="*/ 7 w 19"/>
                    <a:gd name="T23" fmla="*/ 8 h 19"/>
                    <a:gd name="T24" fmla="*/ 6 w 19"/>
                    <a:gd name="T25" fmla="*/ 9 h 19"/>
                    <a:gd name="T26" fmla="*/ 4 w 19"/>
                    <a:gd name="T27" fmla="*/ 9 h 19"/>
                    <a:gd name="T28" fmla="*/ 2 w 19"/>
                    <a:gd name="T29" fmla="*/ 8 h 19"/>
                    <a:gd name="T30" fmla="*/ 0 w 19"/>
                    <a:gd name="T31" fmla="*/ 7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3"/>
                      </a:moveTo>
                      <a:lnTo>
                        <a:pt x="0" y="8"/>
                      </a:lnTo>
                      <a:lnTo>
                        <a:pt x="0" y="5"/>
                      </a:lnTo>
                      <a:lnTo>
                        <a:pt x="2" y="2"/>
                      </a:lnTo>
                      <a:lnTo>
                        <a:pt x="7" y="1"/>
                      </a:lnTo>
                      <a:lnTo>
                        <a:pt x="12" y="0"/>
                      </a:lnTo>
                      <a:lnTo>
                        <a:pt x="15" y="1"/>
                      </a:lnTo>
                      <a:lnTo>
                        <a:pt x="17" y="4"/>
                      </a:lnTo>
                      <a:lnTo>
                        <a:pt x="19" y="6"/>
                      </a:lnTo>
                      <a:lnTo>
                        <a:pt x="19" y="9"/>
                      </a:lnTo>
                      <a:lnTo>
                        <a:pt x="17" y="14"/>
                      </a:lnTo>
                      <a:lnTo>
                        <a:pt x="14" y="16"/>
                      </a:lnTo>
                      <a:lnTo>
                        <a:pt x="12" y="19"/>
                      </a:lnTo>
                      <a:lnTo>
                        <a:pt x="8" y="19"/>
                      </a:lnTo>
                      <a:lnTo>
                        <a:pt x="5" y="17"/>
                      </a:lnTo>
                      <a:lnTo>
                        <a:pt x="1" y="15"/>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0" name="Freeform 302">
                  <a:extLst>
                    <a:ext uri="{FF2B5EF4-FFF2-40B4-BE49-F238E27FC236}">
                      <a16:creationId xmlns:a16="http://schemas.microsoft.com/office/drawing/2014/main" id="{D812E834-4319-4CAF-A04D-27DB462B5DF0}"/>
                    </a:ext>
                  </a:extLst>
                </p:cNvPr>
                <p:cNvSpPr>
                  <a:spLocks/>
                </p:cNvSpPr>
                <p:nvPr/>
              </p:nvSpPr>
              <p:spPr bwMode="auto">
                <a:xfrm>
                  <a:off x="310" y="163"/>
                  <a:ext cx="8" cy="11"/>
                </a:xfrm>
                <a:custGeom>
                  <a:avLst/>
                  <a:gdLst>
                    <a:gd name="T0" fmla="*/ 3 w 16"/>
                    <a:gd name="T1" fmla="*/ 11 h 22"/>
                    <a:gd name="T2" fmla="*/ 1 w 16"/>
                    <a:gd name="T3" fmla="*/ 11 h 22"/>
                    <a:gd name="T4" fmla="*/ 1 w 16"/>
                    <a:gd name="T5" fmla="*/ 10 h 22"/>
                    <a:gd name="T6" fmla="*/ 0 w 16"/>
                    <a:gd name="T7" fmla="*/ 8 h 22"/>
                    <a:gd name="T8" fmla="*/ 0 w 16"/>
                    <a:gd name="T9" fmla="*/ 5 h 22"/>
                    <a:gd name="T10" fmla="*/ 1 w 16"/>
                    <a:gd name="T11" fmla="*/ 3 h 22"/>
                    <a:gd name="T12" fmla="*/ 2 w 16"/>
                    <a:gd name="T13" fmla="*/ 1 h 22"/>
                    <a:gd name="T14" fmla="*/ 3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10 h 22"/>
                    <a:gd name="T30" fmla="*/ 5 w 16"/>
                    <a:gd name="T31" fmla="*/ 11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1"/>
                      </a:lnTo>
                      <a:lnTo>
                        <a:pt x="1" y="19"/>
                      </a:lnTo>
                      <a:lnTo>
                        <a:pt x="0" y="15"/>
                      </a:lnTo>
                      <a:lnTo>
                        <a:pt x="0" y="10"/>
                      </a:lnTo>
                      <a:lnTo>
                        <a:pt x="1" y="6"/>
                      </a:lnTo>
                      <a:lnTo>
                        <a:pt x="4" y="2"/>
                      </a:lnTo>
                      <a:lnTo>
                        <a:pt x="6" y="1"/>
                      </a:lnTo>
                      <a:lnTo>
                        <a:pt x="10" y="0"/>
                      </a:lnTo>
                      <a:lnTo>
                        <a:pt x="12" y="1"/>
                      </a:lnTo>
                      <a:lnTo>
                        <a:pt x="15" y="4"/>
                      </a:lnTo>
                      <a:lnTo>
                        <a:pt x="16" y="8"/>
                      </a:lnTo>
                      <a:lnTo>
                        <a:pt x="16" y="12"/>
                      </a:lnTo>
                      <a:lnTo>
                        <a:pt x="15" y="15"/>
                      </a:lnTo>
                      <a:lnTo>
                        <a:pt x="12" y="19"/>
                      </a:lnTo>
                      <a:lnTo>
                        <a:pt x="10" y="21"/>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1" name="Freeform 303">
                  <a:extLst>
                    <a:ext uri="{FF2B5EF4-FFF2-40B4-BE49-F238E27FC236}">
                      <a16:creationId xmlns:a16="http://schemas.microsoft.com/office/drawing/2014/main" id="{B38DBA99-0C65-4046-9029-9C9F96019B55}"/>
                    </a:ext>
                  </a:extLst>
                </p:cNvPr>
                <p:cNvSpPr>
                  <a:spLocks/>
                </p:cNvSpPr>
                <p:nvPr/>
              </p:nvSpPr>
              <p:spPr bwMode="auto">
                <a:xfrm>
                  <a:off x="325" y="152"/>
                  <a:ext cx="10" cy="12"/>
                </a:xfrm>
                <a:custGeom>
                  <a:avLst/>
                  <a:gdLst>
                    <a:gd name="T0" fmla="*/ 1 w 19"/>
                    <a:gd name="T1" fmla="*/ 6 h 25"/>
                    <a:gd name="T2" fmla="*/ 1 w 19"/>
                    <a:gd name="T3" fmla="*/ 4 h 25"/>
                    <a:gd name="T4" fmla="*/ 2 w 19"/>
                    <a:gd name="T5" fmla="*/ 2 h 25"/>
                    <a:gd name="T6" fmla="*/ 3 w 19"/>
                    <a:gd name="T7" fmla="*/ 1 h 25"/>
                    <a:gd name="T8" fmla="*/ 6 w 19"/>
                    <a:gd name="T9" fmla="*/ 0 h 25"/>
                    <a:gd name="T10" fmla="*/ 8 w 19"/>
                    <a:gd name="T11" fmla="*/ 1 h 25"/>
                    <a:gd name="T12" fmla="*/ 10 w 19"/>
                    <a:gd name="T13" fmla="*/ 2 h 25"/>
                    <a:gd name="T14" fmla="*/ 10 w 19"/>
                    <a:gd name="T15" fmla="*/ 4 h 25"/>
                    <a:gd name="T16" fmla="*/ 10 w 19"/>
                    <a:gd name="T17" fmla="*/ 6 h 25"/>
                    <a:gd name="T18" fmla="*/ 9 w 19"/>
                    <a:gd name="T19" fmla="*/ 9 h 25"/>
                    <a:gd name="T20" fmla="*/ 7 w 19"/>
                    <a:gd name="T21" fmla="*/ 10 h 25"/>
                    <a:gd name="T22" fmla="*/ 5 w 19"/>
                    <a:gd name="T23" fmla="*/ 11 h 25"/>
                    <a:gd name="T24" fmla="*/ 3 w 19"/>
                    <a:gd name="T25" fmla="*/ 12 h 25"/>
                    <a:gd name="T26" fmla="*/ 2 w 19"/>
                    <a:gd name="T27" fmla="*/ 11 h 25"/>
                    <a:gd name="T28" fmla="*/ 1 w 19"/>
                    <a:gd name="T29" fmla="*/ 10 h 25"/>
                    <a:gd name="T30" fmla="*/ 0 w 19"/>
                    <a:gd name="T31" fmla="*/ 8 h 25"/>
                    <a:gd name="T32" fmla="*/ 1 w 19"/>
                    <a:gd name="T33" fmla="*/ 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25">
                      <a:moveTo>
                        <a:pt x="1" y="13"/>
                      </a:moveTo>
                      <a:lnTo>
                        <a:pt x="2" y="8"/>
                      </a:lnTo>
                      <a:lnTo>
                        <a:pt x="4" y="5"/>
                      </a:lnTo>
                      <a:lnTo>
                        <a:pt x="6" y="2"/>
                      </a:lnTo>
                      <a:lnTo>
                        <a:pt x="11" y="0"/>
                      </a:lnTo>
                      <a:lnTo>
                        <a:pt x="16" y="2"/>
                      </a:lnTo>
                      <a:lnTo>
                        <a:pt x="19" y="5"/>
                      </a:lnTo>
                      <a:lnTo>
                        <a:pt x="19" y="8"/>
                      </a:lnTo>
                      <a:lnTo>
                        <a:pt x="19" y="13"/>
                      </a:lnTo>
                      <a:lnTo>
                        <a:pt x="17" y="18"/>
                      </a:lnTo>
                      <a:lnTo>
                        <a:pt x="13" y="21"/>
                      </a:lnTo>
                      <a:lnTo>
                        <a:pt x="9" y="23"/>
                      </a:lnTo>
                      <a:lnTo>
                        <a:pt x="5" y="25"/>
                      </a:lnTo>
                      <a:lnTo>
                        <a:pt x="3" y="23"/>
                      </a:lnTo>
                      <a:lnTo>
                        <a:pt x="1" y="20"/>
                      </a:lnTo>
                      <a:lnTo>
                        <a:pt x="0" y="17"/>
                      </a:lnTo>
                      <a:lnTo>
                        <a:pt x="1"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2" name="Freeform 304">
                  <a:extLst>
                    <a:ext uri="{FF2B5EF4-FFF2-40B4-BE49-F238E27FC236}">
                      <a16:creationId xmlns:a16="http://schemas.microsoft.com/office/drawing/2014/main" id="{06461BAC-56DF-457F-AB7E-04DF92CB87B5}"/>
                    </a:ext>
                  </a:extLst>
                </p:cNvPr>
                <p:cNvSpPr>
                  <a:spLocks/>
                </p:cNvSpPr>
                <p:nvPr/>
              </p:nvSpPr>
              <p:spPr bwMode="auto">
                <a:xfrm>
                  <a:off x="337" y="155"/>
                  <a:ext cx="10" cy="9"/>
                </a:xfrm>
                <a:custGeom>
                  <a:avLst/>
                  <a:gdLst>
                    <a:gd name="T0" fmla="*/ 8 w 19"/>
                    <a:gd name="T1" fmla="*/ 0 h 19"/>
                    <a:gd name="T2" fmla="*/ 9 w 19"/>
                    <a:gd name="T3" fmla="*/ 2 h 19"/>
                    <a:gd name="T4" fmla="*/ 9 w 19"/>
                    <a:gd name="T5" fmla="*/ 3 h 19"/>
                    <a:gd name="T6" fmla="*/ 10 w 19"/>
                    <a:gd name="T7" fmla="*/ 4 h 19"/>
                    <a:gd name="T8" fmla="*/ 9 w 19"/>
                    <a:gd name="T9" fmla="*/ 6 h 19"/>
                    <a:gd name="T10" fmla="*/ 8 w 19"/>
                    <a:gd name="T11" fmla="*/ 8 h 19"/>
                    <a:gd name="T12" fmla="*/ 7 w 19"/>
                    <a:gd name="T13" fmla="*/ 8 h 19"/>
                    <a:gd name="T14" fmla="*/ 5 w 19"/>
                    <a:gd name="T15" fmla="*/ 9 h 19"/>
                    <a:gd name="T16" fmla="*/ 3 w 19"/>
                    <a:gd name="T17" fmla="*/ 9 h 19"/>
                    <a:gd name="T18" fmla="*/ 2 w 19"/>
                    <a:gd name="T19" fmla="*/ 8 h 19"/>
                    <a:gd name="T20" fmla="*/ 1 w 19"/>
                    <a:gd name="T21" fmla="*/ 7 h 19"/>
                    <a:gd name="T22" fmla="*/ 0 w 19"/>
                    <a:gd name="T23" fmla="*/ 5 h 19"/>
                    <a:gd name="T24" fmla="*/ 0 w 19"/>
                    <a:gd name="T25" fmla="*/ 3 h 19"/>
                    <a:gd name="T26" fmla="*/ 1 w 19"/>
                    <a:gd name="T27" fmla="*/ 2 h 19"/>
                    <a:gd name="T28" fmla="*/ 3 w 19"/>
                    <a:gd name="T29" fmla="*/ 0 h 19"/>
                    <a:gd name="T30" fmla="*/ 5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4"/>
                      </a:lnTo>
                      <a:lnTo>
                        <a:pt x="18" y="6"/>
                      </a:lnTo>
                      <a:lnTo>
                        <a:pt x="19" y="9"/>
                      </a:lnTo>
                      <a:lnTo>
                        <a:pt x="18" y="13"/>
                      </a:lnTo>
                      <a:lnTo>
                        <a:pt x="16" y="16"/>
                      </a:lnTo>
                      <a:lnTo>
                        <a:pt x="13" y="17"/>
                      </a:lnTo>
                      <a:lnTo>
                        <a:pt x="9" y="19"/>
                      </a:lnTo>
                      <a:lnTo>
                        <a:pt x="6" y="19"/>
                      </a:lnTo>
                      <a:lnTo>
                        <a:pt x="3" y="17"/>
                      </a:lnTo>
                      <a:lnTo>
                        <a:pt x="1" y="14"/>
                      </a:lnTo>
                      <a:lnTo>
                        <a:pt x="0" y="11"/>
                      </a:lnTo>
                      <a:lnTo>
                        <a:pt x="0" y="7"/>
                      </a:lnTo>
                      <a:lnTo>
                        <a:pt x="2" y="4"/>
                      </a:lnTo>
                      <a:lnTo>
                        <a:pt x="6" y="0"/>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3" name="Freeform 305">
                  <a:extLst>
                    <a:ext uri="{FF2B5EF4-FFF2-40B4-BE49-F238E27FC236}">
                      <a16:creationId xmlns:a16="http://schemas.microsoft.com/office/drawing/2014/main" id="{395EF319-96EC-41AC-A179-C77A88C2E2A2}"/>
                    </a:ext>
                  </a:extLst>
                </p:cNvPr>
                <p:cNvSpPr>
                  <a:spLocks/>
                </p:cNvSpPr>
                <p:nvPr/>
              </p:nvSpPr>
              <p:spPr bwMode="auto">
                <a:xfrm>
                  <a:off x="227" y="169"/>
                  <a:ext cx="82" cy="56"/>
                </a:xfrm>
                <a:custGeom>
                  <a:avLst/>
                  <a:gdLst>
                    <a:gd name="T0" fmla="*/ 81 w 163"/>
                    <a:gd name="T1" fmla="*/ 5 h 113"/>
                    <a:gd name="T2" fmla="*/ 78 w 163"/>
                    <a:gd name="T3" fmla="*/ 4 h 113"/>
                    <a:gd name="T4" fmla="*/ 78 w 163"/>
                    <a:gd name="T5" fmla="*/ 1 h 113"/>
                    <a:gd name="T6" fmla="*/ 74 w 163"/>
                    <a:gd name="T7" fmla="*/ 5 h 113"/>
                    <a:gd name="T8" fmla="*/ 66 w 163"/>
                    <a:gd name="T9" fmla="*/ 4 h 113"/>
                    <a:gd name="T10" fmla="*/ 48 w 163"/>
                    <a:gd name="T11" fmla="*/ 0 h 113"/>
                    <a:gd name="T12" fmla="*/ 35 w 163"/>
                    <a:gd name="T13" fmla="*/ 0 h 113"/>
                    <a:gd name="T14" fmla="*/ 33 w 163"/>
                    <a:gd name="T15" fmla="*/ 2 h 113"/>
                    <a:gd name="T16" fmla="*/ 44 w 163"/>
                    <a:gd name="T17" fmla="*/ 1 h 113"/>
                    <a:gd name="T18" fmla="*/ 59 w 163"/>
                    <a:gd name="T19" fmla="*/ 5 h 113"/>
                    <a:gd name="T20" fmla="*/ 69 w 163"/>
                    <a:gd name="T21" fmla="*/ 9 h 113"/>
                    <a:gd name="T22" fmla="*/ 68 w 163"/>
                    <a:gd name="T23" fmla="*/ 12 h 113"/>
                    <a:gd name="T24" fmla="*/ 61 w 163"/>
                    <a:gd name="T25" fmla="*/ 16 h 113"/>
                    <a:gd name="T26" fmla="*/ 54 w 163"/>
                    <a:gd name="T27" fmla="*/ 17 h 113"/>
                    <a:gd name="T28" fmla="*/ 42 w 163"/>
                    <a:gd name="T29" fmla="*/ 13 h 113"/>
                    <a:gd name="T30" fmla="*/ 28 w 163"/>
                    <a:gd name="T31" fmla="*/ 12 h 113"/>
                    <a:gd name="T32" fmla="*/ 21 w 163"/>
                    <a:gd name="T33" fmla="*/ 15 h 113"/>
                    <a:gd name="T34" fmla="*/ 26 w 163"/>
                    <a:gd name="T35" fmla="*/ 15 h 113"/>
                    <a:gd name="T36" fmla="*/ 33 w 163"/>
                    <a:gd name="T37" fmla="*/ 15 h 113"/>
                    <a:gd name="T38" fmla="*/ 40 w 163"/>
                    <a:gd name="T39" fmla="*/ 16 h 113"/>
                    <a:gd name="T40" fmla="*/ 50 w 163"/>
                    <a:gd name="T41" fmla="*/ 19 h 113"/>
                    <a:gd name="T42" fmla="*/ 51 w 163"/>
                    <a:gd name="T43" fmla="*/ 23 h 113"/>
                    <a:gd name="T44" fmla="*/ 39 w 163"/>
                    <a:gd name="T45" fmla="*/ 27 h 113"/>
                    <a:gd name="T46" fmla="*/ 28 w 163"/>
                    <a:gd name="T47" fmla="*/ 24 h 113"/>
                    <a:gd name="T48" fmla="*/ 18 w 163"/>
                    <a:gd name="T49" fmla="*/ 23 h 113"/>
                    <a:gd name="T50" fmla="*/ 21 w 163"/>
                    <a:gd name="T51" fmla="*/ 26 h 113"/>
                    <a:gd name="T52" fmla="*/ 31 w 163"/>
                    <a:gd name="T53" fmla="*/ 30 h 113"/>
                    <a:gd name="T54" fmla="*/ 20 w 163"/>
                    <a:gd name="T55" fmla="*/ 33 h 113"/>
                    <a:gd name="T56" fmla="*/ 7 w 163"/>
                    <a:gd name="T57" fmla="*/ 37 h 113"/>
                    <a:gd name="T58" fmla="*/ 0 w 163"/>
                    <a:gd name="T59" fmla="*/ 39 h 113"/>
                    <a:gd name="T60" fmla="*/ 4 w 163"/>
                    <a:gd name="T61" fmla="*/ 40 h 113"/>
                    <a:gd name="T62" fmla="*/ 16 w 163"/>
                    <a:gd name="T63" fmla="*/ 38 h 113"/>
                    <a:gd name="T64" fmla="*/ 29 w 163"/>
                    <a:gd name="T65" fmla="*/ 35 h 113"/>
                    <a:gd name="T66" fmla="*/ 34 w 163"/>
                    <a:gd name="T67" fmla="*/ 37 h 113"/>
                    <a:gd name="T68" fmla="*/ 28 w 163"/>
                    <a:gd name="T69" fmla="*/ 54 h 113"/>
                    <a:gd name="T70" fmla="*/ 29 w 163"/>
                    <a:gd name="T71" fmla="*/ 56 h 113"/>
                    <a:gd name="T72" fmla="*/ 36 w 163"/>
                    <a:gd name="T73" fmla="*/ 43 h 113"/>
                    <a:gd name="T74" fmla="*/ 42 w 163"/>
                    <a:gd name="T75" fmla="*/ 32 h 113"/>
                    <a:gd name="T76" fmla="*/ 50 w 163"/>
                    <a:gd name="T77" fmla="*/ 28 h 113"/>
                    <a:gd name="T78" fmla="*/ 57 w 163"/>
                    <a:gd name="T79" fmla="*/ 26 h 113"/>
                    <a:gd name="T80" fmla="*/ 58 w 163"/>
                    <a:gd name="T81" fmla="*/ 37 h 113"/>
                    <a:gd name="T82" fmla="*/ 55 w 163"/>
                    <a:gd name="T83" fmla="*/ 51 h 113"/>
                    <a:gd name="T84" fmla="*/ 57 w 163"/>
                    <a:gd name="T85" fmla="*/ 49 h 113"/>
                    <a:gd name="T86" fmla="*/ 63 w 163"/>
                    <a:gd name="T87" fmla="*/ 30 h 113"/>
                    <a:gd name="T88" fmla="*/ 69 w 163"/>
                    <a:gd name="T89" fmla="*/ 18 h 113"/>
                    <a:gd name="T90" fmla="*/ 74 w 163"/>
                    <a:gd name="T91" fmla="*/ 12 h 113"/>
                    <a:gd name="T92" fmla="*/ 76 w 163"/>
                    <a:gd name="T93" fmla="*/ 15 h 113"/>
                    <a:gd name="T94" fmla="*/ 74 w 163"/>
                    <a:gd name="T95" fmla="*/ 34 h 113"/>
                    <a:gd name="T96" fmla="*/ 80 w 163"/>
                    <a:gd name="T97" fmla="*/ 24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2"/>
                      </a:moveTo>
                      <a:lnTo>
                        <a:pt x="162" y="11"/>
                      </a:lnTo>
                      <a:lnTo>
                        <a:pt x="161" y="11"/>
                      </a:lnTo>
                      <a:lnTo>
                        <a:pt x="159" y="10"/>
                      </a:lnTo>
                      <a:lnTo>
                        <a:pt x="158" y="9"/>
                      </a:lnTo>
                      <a:lnTo>
                        <a:pt x="156" y="8"/>
                      </a:lnTo>
                      <a:lnTo>
                        <a:pt x="156" y="7"/>
                      </a:lnTo>
                      <a:lnTo>
                        <a:pt x="155" y="4"/>
                      </a:lnTo>
                      <a:lnTo>
                        <a:pt x="155" y="3"/>
                      </a:lnTo>
                      <a:lnTo>
                        <a:pt x="153" y="7"/>
                      </a:lnTo>
                      <a:lnTo>
                        <a:pt x="151" y="10"/>
                      </a:lnTo>
                      <a:lnTo>
                        <a:pt x="147" y="11"/>
                      </a:lnTo>
                      <a:lnTo>
                        <a:pt x="146" y="14"/>
                      </a:lnTo>
                      <a:lnTo>
                        <a:pt x="139" y="11"/>
                      </a:lnTo>
                      <a:lnTo>
                        <a:pt x="131" y="8"/>
                      </a:lnTo>
                      <a:lnTo>
                        <a:pt x="120" y="6"/>
                      </a:lnTo>
                      <a:lnTo>
                        <a:pt x="108" y="3"/>
                      </a:lnTo>
                      <a:lnTo>
                        <a:pt x="96" y="1"/>
                      </a:lnTo>
                      <a:lnTo>
                        <a:pt x="85" y="0"/>
                      </a:lnTo>
                      <a:lnTo>
                        <a:pt x="77" y="0"/>
                      </a:lnTo>
                      <a:lnTo>
                        <a:pt x="70" y="1"/>
                      </a:lnTo>
                      <a:lnTo>
                        <a:pt x="63" y="3"/>
                      </a:lnTo>
                      <a:lnTo>
                        <a:pt x="62" y="3"/>
                      </a:lnTo>
                      <a:lnTo>
                        <a:pt x="65" y="4"/>
                      </a:lnTo>
                      <a:lnTo>
                        <a:pt x="70" y="3"/>
                      </a:lnTo>
                      <a:lnTo>
                        <a:pt x="79" y="3"/>
                      </a:lnTo>
                      <a:lnTo>
                        <a:pt x="88" y="3"/>
                      </a:lnTo>
                      <a:lnTo>
                        <a:pt x="99" y="6"/>
                      </a:lnTo>
                      <a:lnTo>
                        <a:pt x="108" y="8"/>
                      </a:lnTo>
                      <a:lnTo>
                        <a:pt x="117" y="10"/>
                      </a:lnTo>
                      <a:lnTo>
                        <a:pt x="126" y="14"/>
                      </a:lnTo>
                      <a:lnTo>
                        <a:pt x="133" y="16"/>
                      </a:lnTo>
                      <a:lnTo>
                        <a:pt x="138" y="19"/>
                      </a:lnTo>
                      <a:lnTo>
                        <a:pt x="139" y="22"/>
                      </a:lnTo>
                      <a:lnTo>
                        <a:pt x="138" y="23"/>
                      </a:lnTo>
                      <a:lnTo>
                        <a:pt x="136" y="24"/>
                      </a:lnTo>
                      <a:lnTo>
                        <a:pt x="131" y="26"/>
                      </a:lnTo>
                      <a:lnTo>
                        <a:pt x="126" y="29"/>
                      </a:lnTo>
                      <a:lnTo>
                        <a:pt x="122" y="32"/>
                      </a:lnTo>
                      <a:lnTo>
                        <a:pt x="117" y="34"/>
                      </a:lnTo>
                      <a:lnTo>
                        <a:pt x="114" y="37"/>
                      </a:lnTo>
                      <a:lnTo>
                        <a:pt x="108" y="34"/>
                      </a:lnTo>
                      <a:lnTo>
                        <a:pt x="101" y="32"/>
                      </a:lnTo>
                      <a:lnTo>
                        <a:pt x="92" y="29"/>
                      </a:lnTo>
                      <a:lnTo>
                        <a:pt x="83" y="26"/>
                      </a:lnTo>
                      <a:lnTo>
                        <a:pt x="72" y="25"/>
                      </a:lnTo>
                      <a:lnTo>
                        <a:pt x="63" y="24"/>
                      </a:lnTo>
                      <a:lnTo>
                        <a:pt x="55" y="24"/>
                      </a:lnTo>
                      <a:lnTo>
                        <a:pt x="48" y="26"/>
                      </a:lnTo>
                      <a:lnTo>
                        <a:pt x="44" y="29"/>
                      </a:lnTo>
                      <a:lnTo>
                        <a:pt x="41" y="30"/>
                      </a:lnTo>
                      <a:lnTo>
                        <a:pt x="42" y="31"/>
                      </a:lnTo>
                      <a:lnTo>
                        <a:pt x="47" y="31"/>
                      </a:lnTo>
                      <a:lnTo>
                        <a:pt x="52" y="30"/>
                      </a:lnTo>
                      <a:lnTo>
                        <a:pt x="55" y="30"/>
                      </a:lnTo>
                      <a:lnTo>
                        <a:pt x="60" y="30"/>
                      </a:lnTo>
                      <a:lnTo>
                        <a:pt x="65" y="30"/>
                      </a:lnTo>
                      <a:lnTo>
                        <a:pt x="70" y="31"/>
                      </a:lnTo>
                      <a:lnTo>
                        <a:pt x="75" y="32"/>
                      </a:lnTo>
                      <a:lnTo>
                        <a:pt x="80" y="33"/>
                      </a:lnTo>
                      <a:lnTo>
                        <a:pt x="85" y="34"/>
                      </a:lnTo>
                      <a:lnTo>
                        <a:pt x="93" y="37"/>
                      </a:lnTo>
                      <a:lnTo>
                        <a:pt x="100" y="39"/>
                      </a:lnTo>
                      <a:lnTo>
                        <a:pt x="106" y="40"/>
                      </a:lnTo>
                      <a:lnTo>
                        <a:pt x="108" y="41"/>
                      </a:lnTo>
                      <a:lnTo>
                        <a:pt x="102" y="46"/>
                      </a:lnTo>
                      <a:lnTo>
                        <a:pt x="93" y="49"/>
                      </a:lnTo>
                      <a:lnTo>
                        <a:pt x="84" y="52"/>
                      </a:lnTo>
                      <a:lnTo>
                        <a:pt x="78" y="54"/>
                      </a:lnTo>
                      <a:lnTo>
                        <a:pt x="72" y="54"/>
                      </a:lnTo>
                      <a:lnTo>
                        <a:pt x="64" y="53"/>
                      </a:lnTo>
                      <a:lnTo>
                        <a:pt x="56" y="49"/>
                      </a:lnTo>
                      <a:lnTo>
                        <a:pt x="48" y="47"/>
                      </a:lnTo>
                      <a:lnTo>
                        <a:pt x="41" y="46"/>
                      </a:lnTo>
                      <a:lnTo>
                        <a:pt x="35" y="46"/>
                      </a:lnTo>
                      <a:lnTo>
                        <a:pt x="33" y="47"/>
                      </a:lnTo>
                      <a:lnTo>
                        <a:pt x="35" y="48"/>
                      </a:lnTo>
                      <a:lnTo>
                        <a:pt x="42" y="52"/>
                      </a:lnTo>
                      <a:lnTo>
                        <a:pt x="50" y="54"/>
                      </a:lnTo>
                      <a:lnTo>
                        <a:pt x="56" y="57"/>
                      </a:lnTo>
                      <a:lnTo>
                        <a:pt x="61" y="60"/>
                      </a:lnTo>
                      <a:lnTo>
                        <a:pt x="56" y="61"/>
                      </a:lnTo>
                      <a:lnTo>
                        <a:pt x="49" y="63"/>
                      </a:lnTo>
                      <a:lnTo>
                        <a:pt x="40" y="67"/>
                      </a:lnTo>
                      <a:lnTo>
                        <a:pt x="31" y="69"/>
                      </a:lnTo>
                      <a:lnTo>
                        <a:pt x="22" y="71"/>
                      </a:lnTo>
                      <a:lnTo>
                        <a:pt x="14" y="74"/>
                      </a:lnTo>
                      <a:lnTo>
                        <a:pt x="8" y="76"/>
                      </a:lnTo>
                      <a:lnTo>
                        <a:pt x="3" y="77"/>
                      </a:lnTo>
                      <a:lnTo>
                        <a:pt x="0" y="78"/>
                      </a:lnTo>
                      <a:lnTo>
                        <a:pt x="0" y="79"/>
                      </a:lnTo>
                      <a:lnTo>
                        <a:pt x="2" y="81"/>
                      </a:lnTo>
                      <a:lnTo>
                        <a:pt x="8" y="81"/>
                      </a:lnTo>
                      <a:lnTo>
                        <a:pt x="14" y="81"/>
                      </a:lnTo>
                      <a:lnTo>
                        <a:pt x="22" y="79"/>
                      </a:lnTo>
                      <a:lnTo>
                        <a:pt x="31" y="77"/>
                      </a:lnTo>
                      <a:lnTo>
                        <a:pt x="40" y="75"/>
                      </a:lnTo>
                      <a:lnTo>
                        <a:pt x="49" y="72"/>
                      </a:lnTo>
                      <a:lnTo>
                        <a:pt x="57" y="70"/>
                      </a:lnTo>
                      <a:lnTo>
                        <a:pt x="64" y="68"/>
                      </a:lnTo>
                      <a:lnTo>
                        <a:pt x="69" y="66"/>
                      </a:lnTo>
                      <a:lnTo>
                        <a:pt x="68" y="75"/>
                      </a:lnTo>
                      <a:lnTo>
                        <a:pt x="64" y="89"/>
                      </a:lnTo>
                      <a:lnTo>
                        <a:pt x="61" y="100"/>
                      </a:lnTo>
                      <a:lnTo>
                        <a:pt x="56" y="108"/>
                      </a:lnTo>
                      <a:lnTo>
                        <a:pt x="54" y="112"/>
                      </a:lnTo>
                      <a:lnTo>
                        <a:pt x="55" y="113"/>
                      </a:lnTo>
                      <a:lnTo>
                        <a:pt x="57" y="113"/>
                      </a:lnTo>
                      <a:lnTo>
                        <a:pt x="61" y="109"/>
                      </a:lnTo>
                      <a:lnTo>
                        <a:pt x="65" y="101"/>
                      </a:lnTo>
                      <a:lnTo>
                        <a:pt x="72" y="87"/>
                      </a:lnTo>
                      <a:lnTo>
                        <a:pt x="78" y="75"/>
                      </a:lnTo>
                      <a:lnTo>
                        <a:pt x="80" y="66"/>
                      </a:lnTo>
                      <a:lnTo>
                        <a:pt x="84" y="64"/>
                      </a:lnTo>
                      <a:lnTo>
                        <a:pt x="88" y="62"/>
                      </a:lnTo>
                      <a:lnTo>
                        <a:pt x="94" y="60"/>
                      </a:lnTo>
                      <a:lnTo>
                        <a:pt x="99" y="57"/>
                      </a:lnTo>
                      <a:lnTo>
                        <a:pt x="105" y="55"/>
                      </a:lnTo>
                      <a:lnTo>
                        <a:pt x="109" y="53"/>
                      </a:lnTo>
                      <a:lnTo>
                        <a:pt x="114" y="52"/>
                      </a:lnTo>
                      <a:lnTo>
                        <a:pt x="117" y="51"/>
                      </a:lnTo>
                      <a:lnTo>
                        <a:pt x="117" y="60"/>
                      </a:lnTo>
                      <a:lnTo>
                        <a:pt x="116" y="74"/>
                      </a:lnTo>
                      <a:lnTo>
                        <a:pt x="113" y="87"/>
                      </a:lnTo>
                      <a:lnTo>
                        <a:pt x="110" y="98"/>
                      </a:lnTo>
                      <a:lnTo>
                        <a:pt x="109" y="102"/>
                      </a:lnTo>
                      <a:lnTo>
                        <a:pt x="109" y="105"/>
                      </a:lnTo>
                      <a:lnTo>
                        <a:pt x="110" y="102"/>
                      </a:lnTo>
                      <a:lnTo>
                        <a:pt x="114" y="98"/>
                      </a:lnTo>
                      <a:lnTo>
                        <a:pt x="118" y="87"/>
                      </a:lnTo>
                      <a:lnTo>
                        <a:pt x="123" y="74"/>
                      </a:lnTo>
                      <a:lnTo>
                        <a:pt x="126" y="60"/>
                      </a:lnTo>
                      <a:lnTo>
                        <a:pt x="126" y="47"/>
                      </a:lnTo>
                      <a:lnTo>
                        <a:pt x="133" y="41"/>
                      </a:lnTo>
                      <a:lnTo>
                        <a:pt x="138" y="36"/>
                      </a:lnTo>
                      <a:lnTo>
                        <a:pt x="143" y="31"/>
                      </a:lnTo>
                      <a:lnTo>
                        <a:pt x="146" y="27"/>
                      </a:lnTo>
                      <a:lnTo>
                        <a:pt x="148" y="25"/>
                      </a:lnTo>
                      <a:lnTo>
                        <a:pt x="151" y="24"/>
                      </a:lnTo>
                      <a:lnTo>
                        <a:pt x="152" y="26"/>
                      </a:lnTo>
                      <a:lnTo>
                        <a:pt x="152" y="31"/>
                      </a:lnTo>
                      <a:lnTo>
                        <a:pt x="151" y="40"/>
                      </a:lnTo>
                      <a:lnTo>
                        <a:pt x="149" y="54"/>
                      </a:lnTo>
                      <a:lnTo>
                        <a:pt x="148" y="69"/>
                      </a:lnTo>
                      <a:lnTo>
                        <a:pt x="147" y="78"/>
                      </a:lnTo>
                      <a:lnTo>
                        <a:pt x="153" y="67"/>
                      </a:lnTo>
                      <a:lnTo>
                        <a:pt x="159" y="48"/>
                      </a:lnTo>
                      <a:lnTo>
                        <a:pt x="162" y="29"/>
                      </a:lnTo>
                      <a:lnTo>
                        <a:pt x="163" y="1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4" name="Freeform 306">
                  <a:extLst>
                    <a:ext uri="{FF2B5EF4-FFF2-40B4-BE49-F238E27FC236}">
                      <a16:creationId xmlns:a16="http://schemas.microsoft.com/office/drawing/2014/main" id="{5B7848C5-3A30-4B85-975E-FFCBE417122D}"/>
                    </a:ext>
                  </a:extLst>
                </p:cNvPr>
                <p:cNvSpPr>
                  <a:spLocks/>
                </p:cNvSpPr>
                <p:nvPr/>
              </p:nvSpPr>
              <p:spPr bwMode="auto">
                <a:xfrm>
                  <a:off x="233" y="69"/>
                  <a:ext cx="65" cy="62"/>
                </a:xfrm>
                <a:custGeom>
                  <a:avLst/>
                  <a:gdLst>
                    <a:gd name="T0" fmla="*/ 63 w 132"/>
                    <a:gd name="T1" fmla="*/ 61 h 125"/>
                    <a:gd name="T2" fmla="*/ 64 w 132"/>
                    <a:gd name="T3" fmla="*/ 59 h 125"/>
                    <a:gd name="T4" fmla="*/ 62 w 132"/>
                    <a:gd name="T5" fmla="*/ 56 h 125"/>
                    <a:gd name="T6" fmla="*/ 58 w 132"/>
                    <a:gd name="T7" fmla="*/ 51 h 125"/>
                    <a:gd name="T8" fmla="*/ 58 w 132"/>
                    <a:gd name="T9" fmla="*/ 44 h 125"/>
                    <a:gd name="T10" fmla="*/ 55 w 132"/>
                    <a:gd name="T11" fmla="*/ 29 h 125"/>
                    <a:gd name="T12" fmla="*/ 53 w 132"/>
                    <a:gd name="T13" fmla="*/ 21 h 125"/>
                    <a:gd name="T14" fmla="*/ 51 w 132"/>
                    <a:gd name="T15" fmla="*/ 21 h 125"/>
                    <a:gd name="T16" fmla="*/ 52 w 132"/>
                    <a:gd name="T17" fmla="*/ 28 h 125"/>
                    <a:gd name="T18" fmla="*/ 52 w 132"/>
                    <a:gd name="T19" fmla="*/ 40 h 125"/>
                    <a:gd name="T20" fmla="*/ 49 w 132"/>
                    <a:gd name="T21" fmla="*/ 43 h 125"/>
                    <a:gd name="T22" fmla="*/ 41 w 132"/>
                    <a:gd name="T23" fmla="*/ 37 h 125"/>
                    <a:gd name="T24" fmla="*/ 37 w 132"/>
                    <a:gd name="T25" fmla="*/ 31 h 125"/>
                    <a:gd name="T26" fmla="*/ 35 w 132"/>
                    <a:gd name="T27" fmla="*/ 20 h 125"/>
                    <a:gd name="T28" fmla="*/ 34 w 132"/>
                    <a:gd name="T29" fmla="*/ 11 h 125"/>
                    <a:gd name="T30" fmla="*/ 33 w 132"/>
                    <a:gd name="T31" fmla="*/ 5 h 125"/>
                    <a:gd name="T32" fmla="*/ 32 w 132"/>
                    <a:gd name="T33" fmla="*/ 1 h 125"/>
                    <a:gd name="T34" fmla="*/ 32 w 132"/>
                    <a:gd name="T35" fmla="*/ 3 h 125"/>
                    <a:gd name="T36" fmla="*/ 33 w 132"/>
                    <a:gd name="T37" fmla="*/ 9 h 125"/>
                    <a:gd name="T38" fmla="*/ 32 w 132"/>
                    <a:gd name="T39" fmla="*/ 14 h 125"/>
                    <a:gd name="T40" fmla="*/ 31 w 132"/>
                    <a:gd name="T41" fmla="*/ 19 h 125"/>
                    <a:gd name="T42" fmla="*/ 33 w 132"/>
                    <a:gd name="T43" fmla="*/ 28 h 125"/>
                    <a:gd name="T44" fmla="*/ 29 w 132"/>
                    <a:gd name="T45" fmla="*/ 27 h 125"/>
                    <a:gd name="T46" fmla="*/ 19 w 132"/>
                    <a:gd name="T47" fmla="*/ 17 h 125"/>
                    <a:gd name="T48" fmla="*/ 10 w 132"/>
                    <a:gd name="T49" fmla="*/ 7 h 125"/>
                    <a:gd name="T50" fmla="*/ 2 w 132"/>
                    <a:gd name="T51" fmla="*/ 1 h 125"/>
                    <a:gd name="T52" fmla="*/ 4 w 132"/>
                    <a:gd name="T53" fmla="*/ 6 h 125"/>
                    <a:gd name="T54" fmla="*/ 13 w 132"/>
                    <a:gd name="T55" fmla="*/ 17 h 125"/>
                    <a:gd name="T56" fmla="*/ 18 w 132"/>
                    <a:gd name="T57" fmla="*/ 25 h 125"/>
                    <a:gd name="T58" fmla="*/ 26 w 132"/>
                    <a:gd name="T59" fmla="*/ 32 h 125"/>
                    <a:gd name="T60" fmla="*/ 26 w 132"/>
                    <a:gd name="T61" fmla="*/ 35 h 125"/>
                    <a:gd name="T62" fmla="*/ 18 w 132"/>
                    <a:gd name="T63" fmla="*/ 33 h 125"/>
                    <a:gd name="T64" fmla="*/ 13 w 132"/>
                    <a:gd name="T65" fmla="*/ 30 h 125"/>
                    <a:gd name="T66" fmla="*/ 11 w 132"/>
                    <a:gd name="T67" fmla="*/ 31 h 125"/>
                    <a:gd name="T68" fmla="*/ 14 w 132"/>
                    <a:gd name="T69" fmla="*/ 34 h 125"/>
                    <a:gd name="T70" fmla="*/ 19 w 132"/>
                    <a:gd name="T71" fmla="*/ 37 h 125"/>
                    <a:gd name="T72" fmla="*/ 27 w 132"/>
                    <a:gd name="T73" fmla="*/ 40 h 125"/>
                    <a:gd name="T74" fmla="*/ 34 w 132"/>
                    <a:gd name="T75" fmla="*/ 41 h 125"/>
                    <a:gd name="T76" fmla="*/ 40 w 132"/>
                    <a:gd name="T77" fmla="*/ 43 h 125"/>
                    <a:gd name="T78" fmla="*/ 48 w 132"/>
                    <a:gd name="T79" fmla="*/ 48 h 125"/>
                    <a:gd name="T80" fmla="*/ 48 w 132"/>
                    <a:gd name="T81" fmla="*/ 51 h 125"/>
                    <a:gd name="T82" fmla="*/ 43 w 132"/>
                    <a:gd name="T83" fmla="*/ 53 h 125"/>
                    <a:gd name="T84" fmla="*/ 37 w 132"/>
                    <a:gd name="T85" fmla="*/ 54 h 125"/>
                    <a:gd name="T86" fmla="*/ 33 w 132"/>
                    <a:gd name="T87" fmla="*/ 54 h 125"/>
                    <a:gd name="T88" fmla="*/ 28 w 132"/>
                    <a:gd name="T89" fmla="*/ 53 h 125"/>
                    <a:gd name="T90" fmla="*/ 27 w 132"/>
                    <a:gd name="T91" fmla="*/ 55 h 125"/>
                    <a:gd name="T92" fmla="*/ 33 w 132"/>
                    <a:gd name="T93" fmla="*/ 56 h 125"/>
                    <a:gd name="T94" fmla="*/ 41 w 132"/>
                    <a:gd name="T95" fmla="*/ 56 h 125"/>
                    <a:gd name="T96" fmla="*/ 48 w 132"/>
                    <a:gd name="T97" fmla="*/ 56 h 125"/>
                    <a:gd name="T98" fmla="*/ 54 w 132"/>
                    <a:gd name="T99" fmla="*/ 56 h 125"/>
                    <a:gd name="T100" fmla="*/ 58 w 132"/>
                    <a:gd name="T101" fmla="*/ 56 h 125"/>
                    <a:gd name="T102" fmla="*/ 62 w 132"/>
                    <a:gd name="T103" fmla="*/ 60 h 1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25">
                      <a:moveTo>
                        <a:pt x="127" y="125"/>
                      </a:moveTo>
                      <a:lnTo>
                        <a:pt x="127" y="123"/>
                      </a:lnTo>
                      <a:lnTo>
                        <a:pt x="128" y="120"/>
                      </a:lnTo>
                      <a:lnTo>
                        <a:pt x="130" y="119"/>
                      </a:lnTo>
                      <a:lnTo>
                        <a:pt x="132" y="117"/>
                      </a:lnTo>
                      <a:lnTo>
                        <a:pt x="126" y="112"/>
                      </a:lnTo>
                      <a:lnTo>
                        <a:pt x="121" y="106"/>
                      </a:lnTo>
                      <a:lnTo>
                        <a:pt x="118" y="102"/>
                      </a:lnTo>
                      <a:lnTo>
                        <a:pt x="117" y="97"/>
                      </a:lnTo>
                      <a:lnTo>
                        <a:pt x="117" y="88"/>
                      </a:lnTo>
                      <a:lnTo>
                        <a:pt x="115" y="73"/>
                      </a:lnTo>
                      <a:lnTo>
                        <a:pt x="112" y="58"/>
                      </a:lnTo>
                      <a:lnTo>
                        <a:pt x="110" y="48"/>
                      </a:lnTo>
                      <a:lnTo>
                        <a:pt x="107" y="43"/>
                      </a:lnTo>
                      <a:lnTo>
                        <a:pt x="105" y="42"/>
                      </a:lnTo>
                      <a:lnTo>
                        <a:pt x="104" y="42"/>
                      </a:lnTo>
                      <a:lnTo>
                        <a:pt x="104" y="46"/>
                      </a:lnTo>
                      <a:lnTo>
                        <a:pt x="105" y="56"/>
                      </a:lnTo>
                      <a:lnTo>
                        <a:pt x="106" y="68"/>
                      </a:lnTo>
                      <a:lnTo>
                        <a:pt x="106" y="81"/>
                      </a:lnTo>
                      <a:lnTo>
                        <a:pt x="106" y="90"/>
                      </a:lnTo>
                      <a:lnTo>
                        <a:pt x="99" y="86"/>
                      </a:lnTo>
                      <a:lnTo>
                        <a:pt x="91" y="81"/>
                      </a:lnTo>
                      <a:lnTo>
                        <a:pt x="84" y="75"/>
                      </a:lnTo>
                      <a:lnTo>
                        <a:pt x="80" y="71"/>
                      </a:lnTo>
                      <a:lnTo>
                        <a:pt x="76" y="63"/>
                      </a:lnTo>
                      <a:lnTo>
                        <a:pt x="73" y="51"/>
                      </a:lnTo>
                      <a:lnTo>
                        <a:pt x="71" y="40"/>
                      </a:lnTo>
                      <a:lnTo>
                        <a:pt x="69" y="30"/>
                      </a:lnTo>
                      <a:lnTo>
                        <a:pt x="69" y="23"/>
                      </a:lnTo>
                      <a:lnTo>
                        <a:pt x="69" y="15"/>
                      </a:lnTo>
                      <a:lnTo>
                        <a:pt x="68" y="10"/>
                      </a:lnTo>
                      <a:lnTo>
                        <a:pt x="66" y="5"/>
                      </a:lnTo>
                      <a:lnTo>
                        <a:pt x="64" y="3"/>
                      </a:lnTo>
                      <a:lnTo>
                        <a:pt x="64" y="4"/>
                      </a:lnTo>
                      <a:lnTo>
                        <a:pt x="64" y="7"/>
                      </a:lnTo>
                      <a:lnTo>
                        <a:pt x="65" y="12"/>
                      </a:lnTo>
                      <a:lnTo>
                        <a:pt x="66" y="18"/>
                      </a:lnTo>
                      <a:lnTo>
                        <a:pt x="65" y="23"/>
                      </a:lnTo>
                      <a:lnTo>
                        <a:pt x="64" y="28"/>
                      </a:lnTo>
                      <a:lnTo>
                        <a:pt x="62" y="33"/>
                      </a:lnTo>
                      <a:lnTo>
                        <a:pt x="62" y="38"/>
                      </a:lnTo>
                      <a:lnTo>
                        <a:pt x="64" y="48"/>
                      </a:lnTo>
                      <a:lnTo>
                        <a:pt x="66" y="56"/>
                      </a:lnTo>
                      <a:lnTo>
                        <a:pt x="67" y="63"/>
                      </a:lnTo>
                      <a:lnTo>
                        <a:pt x="58" y="55"/>
                      </a:lnTo>
                      <a:lnTo>
                        <a:pt x="49" y="45"/>
                      </a:lnTo>
                      <a:lnTo>
                        <a:pt x="38" y="35"/>
                      </a:lnTo>
                      <a:lnTo>
                        <a:pt x="29" y="25"/>
                      </a:lnTo>
                      <a:lnTo>
                        <a:pt x="20" y="15"/>
                      </a:lnTo>
                      <a:lnTo>
                        <a:pt x="12" y="8"/>
                      </a:lnTo>
                      <a:lnTo>
                        <a:pt x="5" y="3"/>
                      </a:lnTo>
                      <a:lnTo>
                        <a:pt x="0" y="0"/>
                      </a:lnTo>
                      <a:lnTo>
                        <a:pt x="8" y="12"/>
                      </a:lnTo>
                      <a:lnTo>
                        <a:pt x="18" y="23"/>
                      </a:lnTo>
                      <a:lnTo>
                        <a:pt x="27" y="35"/>
                      </a:lnTo>
                      <a:lnTo>
                        <a:pt x="31" y="43"/>
                      </a:lnTo>
                      <a:lnTo>
                        <a:pt x="36" y="50"/>
                      </a:lnTo>
                      <a:lnTo>
                        <a:pt x="45" y="58"/>
                      </a:lnTo>
                      <a:lnTo>
                        <a:pt x="53" y="65"/>
                      </a:lnTo>
                      <a:lnTo>
                        <a:pt x="60" y="70"/>
                      </a:lnTo>
                      <a:lnTo>
                        <a:pt x="53" y="70"/>
                      </a:lnTo>
                      <a:lnTo>
                        <a:pt x="44" y="68"/>
                      </a:lnTo>
                      <a:lnTo>
                        <a:pt x="36" y="66"/>
                      </a:lnTo>
                      <a:lnTo>
                        <a:pt x="30" y="64"/>
                      </a:lnTo>
                      <a:lnTo>
                        <a:pt x="27" y="61"/>
                      </a:lnTo>
                      <a:lnTo>
                        <a:pt x="24" y="61"/>
                      </a:lnTo>
                      <a:lnTo>
                        <a:pt x="22" y="63"/>
                      </a:lnTo>
                      <a:lnTo>
                        <a:pt x="24" y="66"/>
                      </a:lnTo>
                      <a:lnTo>
                        <a:pt x="28" y="68"/>
                      </a:lnTo>
                      <a:lnTo>
                        <a:pt x="34" y="72"/>
                      </a:lnTo>
                      <a:lnTo>
                        <a:pt x="39" y="74"/>
                      </a:lnTo>
                      <a:lnTo>
                        <a:pt x="46" y="78"/>
                      </a:lnTo>
                      <a:lnTo>
                        <a:pt x="54" y="80"/>
                      </a:lnTo>
                      <a:lnTo>
                        <a:pt x="61" y="82"/>
                      </a:lnTo>
                      <a:lnTo>
                        <a:pt x="69" y="83"/>
                      </a:lnTo>
                      <a:lnTo>
                        <a:pt x="75" y="83"/>
                      </a:lnTo>
                      <a:lnTo>
                        <a:pt x="82" y="86"/>
                      </a:lnTo>
                      <a:lnTo>
                        <a:pt x="90" y="90"/>
                      </a:lnTo>
                      <a:lnTo>
                        <a:pt x="97" y="96"/>
                      </a:lnTo>
                      <a:lnTo>
                        <a:pt x="102" y="102"/>
                      </a:lnTo>
                      <a:lnTo>
                        <a:pt x="98" y="103"/>
                      </a:lnTo>
                      <a:lnTo>
                        <a:pt x="94" y="105"/>
                      </a:lnTo>
                      <a:lnTo>
                        <a:pt x="88" y="106"/>
                      </a:lnTo>
                      <a:lnTo>
                        <a:pt x="82" y="108"/>
                      </a:lnTo>
                      <a:lnTo>
                        <a:pt x="76" y="108"/>
                      </a:lnTo>
                      <a:lnTo>
                        <a:pt x="71" y="109"/>
                      </a:lnTo>
                      <a:lnTo>
                        <a:pt x="66" y="109"/>
                      </a:lnTo>
                      <a:lnTo>
                        <a:pt x="61" y="108"/>
                      </a:lnTo>
                      <a:lnTo>
                        <a:pt x="56" y="106"/>
                      </a:lnTo>
                      <a:lnTo>
                        <a:pt x="53" y="108"/>
                      </a:lnTo>
                      <a:lnTo>
                        <a:pt x="54" y="110"/>
                      </a:lnTo>
                      <a:lnTo>
                        <a:pt x="62" y="112"/>
                      </a:lnTo>
                      <a:lnTo>
                        <a:pt x="68" y="113"/>
                      </a:lnTo>
                      <a:lnTo>
                        <a:pt x="75" y="113"/>
                      </a:lnTo>
                      <a:lnTo>
                        <a:pt x="83" y="113"/>
                      </a:lnTo>
                      <a:lnTo>
                        <a:pt x="90" y="113"/>
                      </a:lnTo>
                      <a:lnTo>
                        <a:pt x="97" y="113"/>
                      </a:lnTo>
                      <a:lnTo>
                        <a:pt x="104" y="112"/>
                      </a:lnTo>
                      <a:lnTo>
                        <a:pt x="109" y="112"/>
                      </a:lnTo>
                      <a:lnTo>
                        <a:pt x="112" y="112"/>
                      </a:lnTo>
                      <a:lnTo>
                        <a:pt x="118" y="113"/>
                      </a:lnTo>
                      <a:lnTo>
                        <a:pt x="121" y="117"/>
                      </a:lnTo>
                      <a:lnTo>
                        <a:pt x="125" y="120"/>
                      </a:lnTo>
                      <a:lnTo>
                        <a:pt x="127" y="12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5" name="Freeform 307">
                  <a:extLst>
                    <a:ext uri="{FF2B5EF4-FFF2-40B4-BE49-F238E27FC236}">
                      <a16:creationId xmlns:a16="http://schemas.microsoft.com/office/drawing/2014/main" id="{5AC399C9-D1EA-46ED-A6D4-142F3E2BD1CB}"/>
                    </a:ext>
                  </a:extLst>
                </p:cNvPr>
                <p:cNvSpPr>
                  <a:spLocks/>
                </p:cNvSpPr>
                <p:nvPr/>
              </p:nvSpPr>
              <p:spPr bwMode="auto">
                <a:xfrm>
                  <a:off x="330" y="45"/>
                  <a:ext cx="40" cy="95"/>
                </a:xfrm>
                <a:custGeom>
                  <a:avLst/>
                  <a:gdLst>
                    <a:gd name="T0" fmla="*/ 4 w 81"/>
                    <a:gd name="T1" fmla="*/ 79 h 190"/>
                    <a:gd name="T2" fmla="*/ 7 w 81"/>
                    <a:gd name="T3" fmla="*/ 75 h 190"/>
                    <a:gd name="T4" fmla="*/ 9 w 81"/>
                    <a:gd name="T5" fmla="*/ 76 h 190"/>
                    <a:gd name="T6" fmla="*/ 11 w 81"/>
                    <a:gd name="T7" fmla="*/ 68 h 190"/>
                    <a:gd name="T8" fmla="*/ 4 w 81"/>
                    <a:gd name="T9" fmla="*/ 54 h 190"/>
                    <a:gd name="T10" fmla="*/ 0 w 81"/>
                    <a:gd name="T11" fmla="*/ 39 h 190"/>
                    <a:gd name="T12" fmla="*/ 1 w 81"/>
                    <a:gd name="T13" fmla="*/ 40 h 190"/>
                    <a:gd name="T14" fmla="*/ 9 w 81"/>
                    <a:gd name="T15" fmla="*/ 55 h 190"/>
                    <a:gd name="T16" fmla="*/ 15 w 81"/>
                    <a:gd name="T17" fmla="*/ 45 h 190"/>
                    <a:gd name="T18" fmla="*/ 15 w 81"/>
                    <a:gd name="T19" fmla="*/ 27 h 190"/>
                    <a:gd name="T20" fmla="*/ 15 w 81"/>
                    <a:gd name="T21" fmla="*/ 11 h 190"/>
                    <a:gd name="T22" fmla="*/ 16 w 81"/>
                    <a:gd name="T23" fmla="*/ 12 h 190"/>
                    <a:gd name="T24" fmla="*/ 16 w 81"/>
                    <a:gd name="T25" fmla="*/ 21 h 190"/>
                    <a:gd name="T26" fmla="*/ 20 w 81"/>
                    <a:gd name="T27" fmla="*/ 21 h 190"/>
                    <a:gd name="T28" fmla="*/ 30 w 81"/>
                    <a:gd name="T29" fmla="*/ 1 h 190"/>
                    <a:gd name="T30" fmla="*/ 32 w 81"/>
                    <a:gd name="T31" fmla="*/ 1 h 190"/>
                    <a:gd name="T32" fmla="*/ 26 w 81"/>
                    <a:gd name="T33" fmla="*/ 15 h 190"/>
                    <a:gd name="T34" fmla="*/ 26 w 81"/>
                    <a:gd name="T35" fmla="*/ 26 h 190"/>
                    <a:gd name="T36" fmla="*/ 34 w 81"/>
                    <a:gd name="T37" fmla="*/ 23 h 190"/>
                    <a:gd name="T38" fmla="*/ 35 w 81"/>
                    <a:gd name="T39" fmla="*/ 23 h 190"/>
                    <a:gd name="T40" fmla="*/ 28 w 81"/>
                    <a:gd name="T41" fmla="*/ 29 h 190"/>
                    <a:gd name="T42" fmla="*/ 20 w 81"/>
                    <a:gd name="T43" fmla="*/ 39 h 190"/>
                    <a:gd name="T44" fmla="*/ 16 w 81"/>
                    <a:gd name="T45" fmla="*/ 58 h 190"/>
                    <a:gd name="T46" fmla="*/ 25 w 81"/>
                    <a:gd name="T47" fmla="*/ 58 h 190"/>
                    <a:gd name="T48" fmla="*/ 34 w 81"/>
                    <a:gd name="T49" fmla="*/ 56 h 190"/>
                    <a:gd name="T50" fmla="*/ 38 w 81"/>
                    <a:gd name="T51" fmla="*/ 53 h 190"/>
                    <a:gd name="T52" fmla="*/ 37 w 81"/>
                    <a:gd name="T53" fmla="*/ 56 h 190"/>
                    <a:gd name="T54" fmla="*/ 31 w 81"/>
                    <a:gd name="T55" fmla="*/ 60 h 190"/>
                    <a:gd name="T56" fmla="*/ 21 w 81"/>
                    <a:gd name="T57" fmla="*/ 64 h 190"/>
                    <a:gd name="T58" fmla="*/ 15 w 81"/>
                    <a:gd name="T59" fmla="*/ 67 h 190"/>
                    <a:gd name="T60" fmla="*/ 14 w 81"/>
                    <a:gd name="T61" fmla="*/ 77 h 190"/>
                    <a:gd name="T62" fmla="*/ 19 w 81"/>
                    <a:gd name="T63" fmla="*/ 78 h 190"/>
                    <a:gd name="T64" fmla="*/ 31 w 81"/>
                    <a:gd name="T65" fmla="*/ 73 h 190"/>
                    <a:gd name="T66" fmla="*/ 39 w 81"/>
                    <a:gd name="T67" fmla="*/ 68 h 190"/>
                    <a:gd name="T68" fmla="*/ 39 w 81"/>
                    <a:gd name="T69" fmla="*/ 70 h 190"/>
                    <a:gd name="T70" fmla="*/ 28 w 81"/>
                    <a:gd name="T71" fmla="*/ 83 h 190"/>
                    <a:gd name="T72" fmla="*/ 24 w 81"/>
                    <a:gd name="T73" fmla="*/ 83 h 190"/>
                    <a:gd name="T74" fmla="*/ 20 w 81"/>
                    <a:gd name="T75" fmla="*/ 79 h 190"/>
                    <a:gd name="T76" fmla="*/ 11 w 81"/>
                    <a:gd name="T77" fmla="*/ 80 h 190"/>
                    <a:gd name="T78" fmla="*/ 8 w 81"/>
                    <a:gd name="T79" fmla="*/ 86 h 190"/>
                    <a:gd name="T80" fmla="*/ 4 w 81"/>
                    <a:gd name="T81" fmla="*/ 92 h 190"/>
                    <a:gd name="T82" fmla="*/ 3 w 81"/>
                    <a:gd name="T83" fmla="*/ 92 h 190"/>
                    <a:gd name="T84" fmla="*/ 6 w 81"/>
                    <a:gd name="T85" fmla="*/ 84 h 190"/>
                    <a:gd name="T86" fmla="*/ 1 w 81"/>
                    <a:gd name="T87" fmla="*/ 81 h 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90">
                      <a:moveTo>
                        <a:pt x="0" y="164"/>
                      </a:moveTo>
                      <a:lnTo>
                        <a:pt x="4" y="160"/>
                      </a:lnTo>
                      <a:lnTo>
                        <a:pt x="8" y="157"/>
                      </a:lnTo>
                      <a:lnTo>
                        <a:pt x="11" y="152"/>
                      </a:lnTo>
                      <a:lnTo>
                        <a:pt x="13" y="147"/>
                      </a:lnTo>
                      <a:lnTo>
                        <a:pt x="14" y="150"/>
                      </a:lnTo>
                      <a:lnTo>
                        <a:pt x="16" y="151"/>
                      </a:lnTo>
                      <a:lnTo>
                        <a:pt x="17" y="151"/>
                      </a:lnTo>
                      <a:lnTo>
                        <a:pt x="18" y="152"/>
                      </a:lnTo>
                      <a:lnTo>
                        <a:pt x="19" y="149"/>
                      </a:lnTo>
                      <a:lnTo>
                        <a:pt x="22" y="143"/>
                      </a:lnTo>
                      <a:lnTo>
                        <a:pt x="22" y="135"/>
                      </a:lnTo>
                      <a:lnTo>
                        <a:pt x="21" y="130"/>
                      </a:lnTo>
                      <a:lnTo>
                        <a:pt x="15" y="121"/>
                      </a:lnTo>
                      <a:lnTo>
                        <a:pt x="8" y="107"/>
                      </a:lnTo>
                      <a:lnTo>
                        <a:pt x="2" y="92"/>
                      </a:lnTo>
                      <a:lnTo>
                        <a:pt x="0" y="83"/>
                      </a:lnTo>
                      <a:lnTo>
                        <a:pt x="0" y="78"/>
                      </a:lnTo>
                      <a:lnTo>
                        <a:pt x="2" y="75"/>
                      </a:lnTo>
                      <a:lnTo>
                        <a:pt x="3" y="76"/>
                      </a:lnTo>
                      <a:lnTo>
                        <a:pt x="3" y="79"/>
                      </a:lnTo>
                      <a:lnTo>
                        <a:pt x="6" y="88"/>
                      </a:lnTo>
                      <a:lnTo>
                        <a:pt x="11" y="99"/>
                      </a:lnTo>
                      <a:lnTo>
                        <a:pt x="18" y="109"/>
                      </a:lnTo>
                      <a:lnTo>
                        <a:pt x="24" y="115"/>
                      </a:lnTo>
                      <a:lnTo>
                        <a:pt x="28" y="105"/>
                      </a:lnTo>
                      <a:lnTo>
                        <a:pt x="31" y="89"/>
                      </a:lnTo>
                      <a:lnTo>
                        <a:pt x="32" y="74"/>
                      </a:lnTo>
                      <a:lnTo>
                        <a:pt x="32" y="63"/>
                      </a:lnTo>
                      <a:lnTo>
                        <a:pt x="30" y="53"/>
                      </a:lnTo>
                      <a:lnTo>
                        <a:pt x="29" y="41"/>
                      </a:lnTo>
                      <a:lnTo>
                        <a:pt x="29" y="30"/>
                      </a:lnTo>
                      <a:lnTo>
                        <a:pt x="30" y="22"/>
                      </a:lnTo>
                      <a:lnTo>
                        <a:pt x="32" y="20"/>
                      </a:lnTo>
                      <a:lnTo>
                        <a:pt x="33" y="20"/>
                      </a:lnTo>
                      <a:lnTo>
                        <a:pt x="33" y="23"/>
                      </a:lnTo>
                      <a:lnTo>
                        <a:pt x="32" y="28"/>
                      </a:lnTo>
                      <a:lnTo>
                        <a:pt x="32" y="35"/>
                      </a:lnTo>
                      <a:lnTo>
                        <a:pt x="33" y="41"/>
                      </a:lnTo>
                      <a:lnTo>
                        <a:pt x="36" y="50"/>
                      </a:lnTo>
                      <a:lnTo>
                        <a:pt x="38" y="54"/>
                      </a:lnTo>
                      <a:lnTo>
                        <a:pt x="41" y="41"/>
                      </a:lnTo>
                      <a:lnTo>
                        <a:pt x="47" y="26"/>
                      </a:lnTo>
                      <a:lnTo>
                        <a:pt x="53" y="11"/>
                      </a:lnTo>
                      <a:lnTo>
                        <a:pt x="61" y="2"/>
                      </a:lnTo>
                      <a:lnTo>
                        <a:pt x="64" y="0"/>
                      </a:lnTo>
                      <a:lnTo>
                        <a:pt x="66" y="0"/>
                      </a:lnTo>
                      <a:lnTo>
                        <a:pt x="64" y="2"/>
                      </a:lnTo>
                      <a:lnTo>
                        <a:pt x="62" y="6"/>
                      </a:lnTo>
                      <a:lnTo>
                        <a:pt x="57" y="14"/>
                      </a:lnTo>
                      <a:lnTo>
                        <a:pt x="53" y="29"/>
                      </a:lnTo>
                      <a:lnTo>
                        <a:pt x="48" y="44"/>
                      </a:lnTo>
                      <a:lnTo>
                        <a:pt x="46" y="53"/>
                      </a:lnTo>
                      <a:lnTo>
                        <a:pt x="52" y="52"/>
                      </a:lnTo>
                      <a:lnTo>
                        <a:pt x="57" y="51"/>
                      </a:lnTo>
                      <a:lnTo>
                        <a:pt x="63" y="47"/>
                      </a:lnTo>
                      <a:lnTo>
                        <a:pt x="68" y="45"/>
                      </a:lnTo>
                      <a:lnTo>
                        <a:pt x="70" y="43"/>
                      </a:lnTo>
                      <a:lnTo>
                        <a:pt x="72" y="43"/>
                      </a:lnTo>
                      <a:lnTo>
                        <a:pt x="71" y="45"/>
                      </a:lnTo>
                      <a:lnTo>
                        <a:pt x="69" y="47"/>
                      </a:lnTo>
                      <a:lnTo>
                        <a:pt x="64" y="52"/>
                      </a:lnTo>
                      <a:lnTo>
                        <a:pt x="56" y="58"/>
                      </a:lnTo>
                      <a:lnTo>
                        <a:pt x="48" y="62"/>
                      </a:lnTo>
                      <a:lnTo>
                        <a:pt x="44" y="66"/>
                      </a:lnTo>
                      <a:lnTo>
                        <a:pt x="41" y="78"/>
                      </a:lnTo>
                      <a:lnTo>
                        <a:pt x="39" y="94"/>
                      </a:lnTo>
                      <a:lnTo>
                        <a:pt x="36" y="108"/>
                      </a:lnTo>
                      <a:lnTo>
                        <a:pt x="33" y="116"/>
                      </a:lnTo>
                      <a:lnTo>
                        <a:pt x="39" y="116"/>
                      </a:lnTo>
                      <a:lnTo>
                        <a:pt x="45" y="115"/>
                      </a:lnTo>
                      <a:lnTo>
                        <a:pt x="51" y="115"/>
                      </a:lnTo>
                      <a:lnTo>
                        <a:pt x="57" y="114"/>
                      </a:lnTo>
                      <a:lnTo>
                        <a:pt x="62" y="113"/>
                      </a:lnTo>
                      <a:lnTo>
                        <a:pt x="68" y="112"/>
                      </a:lnTo>
                      <a:lnTo>
                        <a:pt x="71" y="109"/>
                      </a:lnTo>
                      <a:lnTo>
                        <a:pt x="74" y="108"/>
                      </a:lnTo>
                      <a:lnTo>
                        <a:pt x="76" y="106"/>
                      </a:lnTo>
                      <a:lnTo>
                        <a:pt x="78" y="106"/>
                      </a:lnTo>
                      <a:lnTo>
                        <a:pt x="77" y="108"/>
                      </a:lnTo>
                      <a:lnTo>
                        <a:pt x="75" y="111"/>
                      </a:lnTo>
                      <a:lnTo>
                        <a:pt x="72" y="113"/>
                      </a:lnTo>
                      <a:lnTo>
                        <a:pt x="68" y="115"/>
                      </a:lnTo>
                      <a:lnTo>
                        <a:pt x="62" y="119"/>
                      </a:lnTo>
                      <a:lnTo>
                        <a:pt x="55" y="121"/>
                      </a:lnTo>
                      <a:lnTo>
                        <a:pt x="48" y="124"/>
                      </a:lnTo>
                      <a:lnTo>
                        <a:pt x="43" y="127"/>
                      </a:lnTo>
                      <a:lnTo>
                        <a:pt x="38" y="128"/>
                      </a:lnTo>
                      <a:lnTo>
                        <a:pt x="34" y="129"/>
                      </a:lnTo>
                      <a:lnTo>
                        <a:pt x="31" y="134"/>
                      </a:lnTo>
                      <a:lnTo>
                        <a:pt x="29" y="141"/>
                      </a:lnTo>
                      <a:lnTo>
                        <a:pt x="28" y="147"/>
                      </a:lnTo>
                      <a:lnTo>
                        <a:pt x="28" y="153"/>
                      </a:lnTo>
                      <a:lnTo>
                        <a:pt x="30" y="156"/>
                      </a:lnTo>
                      <a:lnTo>
                        <a:pt x="34" y="156"/>
                      </a:lnTo>
                      <a:lnTo>
                        <a:pt x="39" y="156"/>
                      </a:lnTo>
                      <a:lnTo>
                        <a:pt x="44" y="154"/>
                      </a:lnTo>
                      <a:lnTo>
                        <a:pt x="53" y="151"/>
                      </a:lnTo>
                      <a:lnTo>
                        <a:pt x="62" y="146"/>
                      </a:lnTo>
                      <a:lnTo>
                        <a:pt x="70" y="142"/>
                      </a:lnTo>
                      <a:lnTo>
                        <a:pt x="76" y="138"/>
                      </a:lnTo>
                      <a:lnTo>
                        <a:pt x="78" y="135"/>
                      </a:lnTo>
                      <a:lnTo>
                        <a:pt x="81" y="134"/>
                      </a:lnTo>
                      <a:lnTo>
                        <a:pt x="81" y="135"/>
                      </a:lnTo>
                      <a:lnTo>
                        <a:pt x="78" y="139"/>
                      </a:lnTo>
                      <a:lnTo>
                        <a:pt x="72" y="147"/>
                      </a:lnTo>
                      <a:lnTo>
                        <a:pt x="66" y="158"/>
                      </a:lnTo>
                      <a:lnTo>
                        <a:pt x="57" y="166"/>
                      </a:lnTo>
                      <a:lnTo>
                        <a:pt x="52" y="172"/>
                      </a:lnTo>
                      <a:lnTo>
                        <a:pt x="51" y="169"/>
                      </a:lnTo>
                      <a:lnTo>
                        <a:pt x="49" y="166"/>
                      </a:lnTo>
                      <a:lnTo>
                        <a:pt x="48" y="164"/>
                      </a:lnTo>
                      <a:lnTo>
                        <a:pt x="47" y="161"/>
                      </a:lnTo>
                      <a:lnTo>
                        <a:pt x="41" y="158"/>
                      </a:lnTo>
                      <a:lnTo>
                        <a:pt x="34" y="157"/>
                      </a:lnTo>
                      <a:lnTo>
                        <a:pt x="28" y="158"/>
                      </a:lnTo>
                      <a:lnTo>
                        <a:pt x="22" y="160"/>
                      </a:lnTo>
                      <a:lnTo>
                        <a:pt x="18" y="165"/>
                      </a:lnTo>
                      <a:lnTo>
                        <a:pt x="17" y="168"/>
                      </a:lnTo>
                      <a:lnTo>
                        <a:pt x="17" y="172"/>
                      </a:lnTo>
                      <a:lnTo>
                        <a:pt x="18" y="175"/>
                      </a:lnTo>
                      <a:lnTo>
                        <a:pt x="14" y="180"/>
                      </a:lnTo>
                      <a:lnTo>
                        <a:pt x="8" y="184"/>
                      </a:lnTo>
                      <a:lnTo>
                        <a:pt x="3" y="188"/>
                      </a:lnTo>
                      <a:lnTo>
                        <a:pt x="1" y="190"/>
                      </a:lnTo>
                      <a:lnTo>
                        <a:pt x="6" y="184"/>
                      </a:lnTo>
                      <a:lnTo>
                        <a:pt x="10" y="177"/>
                      </a:lnTo>
                      <a:lnTo>
                        <a:pt x="13" y="173"/>
                      </a:lnTo>
                      <a:lnTo>
                        <a:pt x="13" y="168"/>
                      </a:lnTo>
                      <a:lnTo>
                        <a:pt x="10" y="166"/>
                      </a:lnTo>
                      <a:lnTo>
                        <a:pt x="7" y="164"/>
                      </a:lnTo>
                      <a:lnTo>
                        <a:pt x="3" y="162"/>
                      </a:lnTo>
                      <a:lnTo>
                        <a:pt x="0" y="16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6" name="Freeform 308">
                  <a:extLst>
                    <a:ext uri="{FF2B5EF4-FFF2-40B4-BE49-F238E27FC236}">
                      <a16:creationId xmlns:a16="http://schemas.microsoft.com/office/drawing/2014/main" id="{68154887-42EE-46FA-8AB3-FD70B39B61D6}"/>
                    </a:ext>
                  </a:extLst>
                </p:cNvPr>
                <p:cNvSpPr>
                  <a:spLocks/>
                </p:cNvSpPr>
                <p:nvPr/>
              </p:nvSpPr>
              <p:spPr bwMode="auto">
                <a:xfrm>
                  <a:off x="321" y="98"/>
                  <a:ext cx="7" cy="12"/>
                </a:xfrm>
                <a:custGeom>
                  <a:avLst/>
                  <a:gdLst>
                    <a:gd name="T0" fmla="*/ 7 w 13"/>
                    <a:gd name="T1" fmla="*/ 11 h 24"/>
                    <a:gd name="T2" fmla="*/ 6 w 13"/>
                    <a:gd name="T3" fmla="*/ 11 h 24"/>
                    <a:gd name="T4" fmla="*/ 4 w 13"/>
                    <a:gd name="T5" fmla="*/ 11 h 24"/>
                    <a:gd name="T6" fmla="*/ 2 w 13"/>
                    <a:gd name="T7" fmla="*/ 12 h 24"/>
                    <a:gd name="T8" fmla="*/ 1 w 13"/>
                    <a:gd name="T9" fmla="*/ 12 h 24"/>
                    <a:gd name="T10" fmla="*/ 1 w 13"/>
                    <a:gd name="T11" fmla="*/ 9 h 24"/>
                    <a:gd name="T12" fmla="*/ 0 w 13"/>
                    <a:gd name="T13" fmla="*/ 7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7 h 24"/>
                    <a:gd name="T30" fmla="*/ 5 w 13"/>
                    <a:gd name="T31" fmla="*/ 9 h 24"/>
                    <a:gd name="T32" fmla="*/ 7 w 13"/>
                    <a:gd name="T33" fmla="*/ 1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2"/>
                      </a:moveTo>
                      <a:lnTo>
                        <a:pt x="11" y="22"/>
                      </a:lnTo>
                      <a:lnTo>
                        <a:pt x="8" y="22"/>
                      </a:lnTo>
                      <a:lnTo>
                        <a:pt x="4" y="23"/>
                      </a:lnTo>
                      <a:lnTo>
                        <a:pt x="2" y="24"/>
                      </a:lnTo>
                      <a:lnTo>
                        <a:pt x="1" y="17"/>
                      </a:lnTo>
                      <a:lnTo>
                        <a:pt x="0" y="13"/>
                      </a:lnTo>
                      <a:lnTo>
                        <a:pt x="0" y="7"/>
                      </a:lnTo>
                      <a:lnTo>
                        <a:pt x="0" y="2"/>
                      </a:lnTo>
                      <a:lnTo>
                        <a:pt x="0" y="0"/>
                      </a:lnTo>
                      <a:lnTo>
                        <a:pt x="1" y="0"/>
                      </a:lnTo>
                      <a:lnTo>
                        <a:pt x="2" y="1"/>
                      </a:lnTo>
                      <a:lnTo>
                        <a:pt x="2" y="3"/>
                      </a:lnTo>
                      <a:lnTo>
                        <a:pt x="3" y="7"/>
                      </a:lnTo>
                      <a:lnTo>
                        <a:pt x="7" y="13"/>
                      </a:lnTo>
                      <a:lnTo>
                        <a:pt x="10" y="18"/>
                      </a:lnTo>
                      <a:lnTo>
                        <a:pt x="13" y="2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7" name="Freeform 309">
                  <a:extLst>
                    <a:ext uri="{FF2B5EF4-FFF2-40B4-BE49-F238E27FC236}">
                      <a16:creationId xmlns:a16="http://schemas.microsoft.com/office/drawing/2014/main" id="{4A353521-DDB0-4CA7-BA63-4B54302D7452}"/>
                    </a:ext>
                  </a:extLst>
                </p:cNvPr>
                <p:cNvSpPr>
                  <a:spLocks/>
                </p:cNvSpPr>
                <p:nvPr/>
              </p:nvSpPr>
              <p:spPr bwMode="auto">
                <a:xfrm>
                  <a:off x="376" y="95"/>
                  <a:ext cx="129" cy="79"/>
                </a:xfrm>
                <a:custGeom>
                  <a:avLst/>
                  <a:gdLst>
                    <a:gd name="T0" fmla="*/ 13 w 258"/>
                    <a:gd name="T1" fmla="*/ 56 h 158"/>
                    <a:gd name="T2" fmla="*/ 25 w 258"/>
                    <a:gd name="T3" fmla="*/ 48 h 158"/>
                    <a:gd name="T4" fmla="*/ 33 w 258"/>
                    <a:gd name="T5" fmla="*/ 30 h 158"/>
                    <a:gd name="T6" fmla="*/ 42 w 258"/>
                    <a:gd name="T7" fmla="*/ 15 h 158"/>
                    <a:gd name="T8" fmla="*/ 55 w 258"/>
                    <a:gd name="T9" fmla="*/ 2 h 158"/>
                    <a:gd name="T10" fmla="*/ 58 w 258"/>
                    <a:gd name="T11" fmla="*/ 1 h 158"/>
                    <a:gd name="T12" fmla="*/ 51 w 258"/>
                    <a:gd name="T13" fmla="*/ 10 h 158"/>
                    <a:gd name="T14" fmla="*/ 39 w 258"/>
                    <a:gd name="T15" fmla="*/ 24 h 158"/>
                    <a:gd name="T16" fmla="*/ 34 w 258"/>
                    <a:gd name="T17" fmla="*/ 39 h 158"/>
                    <a:gd name="T18" fmla="*/ 35 w 258"/>
                    <a:gd name="T19" fmla="*/ 43 h 158"/>
                    <a:gd name="T20" fmla="*/ 43 w 258"/>
                    <a:gd name="T21" fmla="*/ 37 h 158"/>
                    <a:gd name="T22" fmla="*/ 53 w 258"/>
                    <a:gd name="T23" fmla="*/ 31 h 158"/>
                    <a:gd name="T24" fmla="*/ 65 w 258"/>
                    <a:gd name="T25" fmla="*/ 16 h 158"/>
                    <a:gd name="T26" fmla="*/ 84 w 258"/>
                    <a:gd name="T27" fmla="*/ 3 h 158"/>
                    <a:gd name="T28" fmla="*/ 91 w 258"/>
                    <a:gd name="T29" fmla="*/ 2 h 158"/>
                    <a:gd name="T30" fmla="*/ 76 w 258"/>
                    <a:gd name="T31" fmla="*/ 13 h 158"/>
                    <a:gd name="T32" fmla="*/ 61 w 258"/>
                    <a:gd name="T33" fmla="*/ 29 h 158"/>
                    <a:gd name="T34" fmla="*/ 62 w 258"/>
                    <a:gd name="T35" fmla="*/ 32 h 158"/>
                    <a:gd name="T36" fmla="*/ 77 w 258"/>
                    <a:gd name="T37" fmla="*/ 29 h 158"/>
                    <a:gd name="T38" fmla="*/ 94 w 258"/>
                    <a:gd name="T39" fmla="*/ 20 h 158"/>
                    <a:gd name="T40" fmla="*/ 112 w 258"/>
                    <a:gd name="T41" fmla="*/ 11 h 158"/>
                    <a:gd name="T42" fmla="*/ 117 w 258"/>
                    <a:gd name="T43" fmla="*/ 11 h 158"/>
                    <a:gd name="T44" fmla="*/ 103 w 258"/>
                    <a:gd name="T45" fmla="*/ 18 h 158"/>
                    <a:gd name="T46" fmla="*/ 90 w 258"/>
                    <a:gd name="T47" fmla="*/ 28 h 158"/>
                    <a:gd name="T48" fmla="*/ 103 w 258"/>
                    <a:gd name="T49" fmla="*/ 29 h 158"/>
                    <a:gd name="T50" fmla="*/ 122 w 258"/>
                    <a:gd name="T51" fmla="*/ 25 h 158"/>
                    <a:gd name="T52" fmla="*/ 129 w 258"/>
                    <a:gd name="T53" fmla="*/ 23 h 158"/>
                    <a:gd name="T54" fmla="*/ 118 w 258"/>
                    <a:gd name="T55" fmla="*/ 30 h 158"/>
                    <a:gd name="T56" fmla="*/ 96 w 258"/>
                    <a:gd name="T57" fmla="*/ 35 h 158"/>
                    <a:gd name="T58" fmla="*/ 99 w 258"/>
                    <a:gd name="T59" fmla="*/ 42 h 158"/>
                    <a:gd name="T60" fmla="*/ 113 w 258"/>
                    <a:gd name="T61" fmla="*/ 49 h 158"/>
                    <a:gd name="T62" fmla="*/ 118 w 258"/>
                    <a:gd name="T63" fmla="*/ 53 h 158"/>
                    <a:gd name="T64" fmla="*/ 103 w 258"/>
                    <a:gd name="T65" fmla="*/ 49 h 158"/>
                    <a:gd name="T66" fmla="*/ 85 w 258"/>
                    <a:gd name="T67" fmla="*/ 39 h 158"/>
                    <a:gd name="T68" fmla="*/ 75 w 258"/>
                    <a:gd name="T69" fmla="*/ 38 h 158"/>
                    <a:gd name="T70" fmla="*/ 65 w 258"/>
                    <a:gd name="T71" fmla="*/ 39 h 158"/>
                    <a:gd name="T72" fmla="*/ 69 w 258"/>
                    <a:gd name="T73" fmla="*/ 47 h 158"/>
                    <a:gd name="T74" fmla="*/ 80 w 258"/>
                    <a:gd name="T75" fmla="*/ 56 h 158"/>
                    <a:gd name="T76" fmla="*/ 92 w 258"/>
                    <a:gd name="T77" fmla="*/ 63 h 158"/>
                    <a:gd name="T78" fmla="*/ 96 w 258"/>
                    <a:gd name="T79" fmla="*/ 68 h 158"/>
                    <a:gd name="T80" fmla="*/ 79 w 258"/>
                    <a:gd name="T81" fmla="*/ 58 h 158"/>
                    <a:gd name="T82" fmla="*/ 62 w 258"/>
                    <a:gd name="T83" fmla="*/ 47 h 158"/>
                    <a:gd name="T84" fmla="*/ 53 w 258"/>
                    <a:gd name="T85" fmla="*/ 44 h 158"/>
                    <a:gd name="T86" fmla="*/ 38 w 258"/>
                    <a:gd name="T87" fmla="*/ 49 h 158"/>
                    <a:gd name="T88" fmla="*/ 35 w 258"/>
                    <a:gd name="T89" fmla="*/ 54 h 158"/>
                    <a:gd name="T90" fmla="*/ 47 w 258"/>
                    <a:gd name="T91" fmla="*/ 63 h 158"/>
                    <a:gd name="T92" fmla="*/ 64 w 258"/>
                    <a:gd name="T93" fmla="*/ 75 h 158"/>
                    <a:gd name="T94" fmla="*/ 66 w 258"/>
                    <a:gd name="T95" fmla="*/ 79 h 158"/>
                    <a:gd name="T96" fmla="*/ 50 w 258"/>
                    <a:gd name="T97" fmla="*/ 69 h 158"/>
                    <a:gd name="T98" fmla="*/ 31 w 258"/>
                    <a:gd name="T99" fmla="*/ 58 h 158"/>
                    <a:gd name="T100" fmla="*/ 21 w 258"/>
                    <a:gd name="T101" fmla="*/ 60 h 158"/>
                    <a:gd name="T102" fmla="*/ 4 w 258"/>
                    <a:gd name="T103" fmla="*/ 65 h 158"/>
                    <a:gd name="T104" fmla="*/ 3 w 258"/>
                    <a:gd name="T105" fmla="*/ 63 h 15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8">
                      <a:moveTo>
                        <a:pt x="10" y="121"/>
                      </a:moveTo>
                      <a:lnTo>
                        <a:pt x="14" y="118"/>
                      </a:lnTo>
                      <a:lnTo>
                        <a:pt x="20" y="114"/>
                      </a:lnTo>
                      <a:lnTo>
                        <a:pt x="25" y="111"/>
                      </a:lnTo>
                      <a:lnTo>
                        <a:pt x="33" y="107"/>
                      </a:lnTo>
                      <a:lnTo>
                        <a:pt x="39" y="103"/>
                      </a:lnTo>
                      <a:lnTo>
                        <a:pt x="46" y="99"/>
                      </a:lnTo>
                      <a:lnTo>
                        <a:pt x="50" y="96"/>
                      </a:lnTo>
                      <a:lnTo>
                        <a:pt x="52" y="93"/>
                      </a:lnTo>
                      <a:lnTo>
                        <a:pt x="54" y="85"/>
                      </a:lnTo>
                      <a:lnTo>
                        <a:pt x="60" y="73"/>
                      </a:lnTo>
                      <a:lnTo>
                        <a:pt x="66" y="59"/>
                      </a:lnTo>
                      <a:lnTo>
                        <a:pt x="70" y="48"/>
                      </a:lnTo>
                      <a:lnTo>
                        <a:pt x="74" y="44"/>
                      </a:lnTo>
                      <a:lnTo>
                        <a:pt x="78" y="37"/>
                      </a:lnTo>
                      <a:lnTo>
                        <a:pt x="84" y="30"/>
                      </a:lnTo>
                      <a:lnTo>
                        <a:pt x="91" y="22"/>
                      </a:lnTo>
                      <a:lnTo>
                        <a:pt x="98" y="15"/>
                      </a:lnTo>
                      <a:lnTo>
                        <a:pt x="104" y="8"/>
                      </a:lnTo>
                      <a:lnTo>
                        <a:pt x="109" y="4"/>
                      </a:lnTo>
                      <a:lnTo>
                        <a:pt x="113" y="1"/>
                      </a:lnTo>
                      <a:lnTo>
                        <a:pt x="116" y="0"/>
                      </a:lnTo>
                      <a:lnTo>
                        <a:pt x="117" y="1"/>
                      </a:lnTo>
                      <a:lnTo>
                        <a:pt x="116" y="2"/>
                      </a:lnTo>
                      <a:lnTo>
                        <a:pt x="114" y="5"/>
                      </a:lnTo>
                      <a:lnTo>
                        <a:pt x="112" y="8"/>
                      </a:lnTo>
                      <a:lnTo>
                        <a:pt x="107" y="13"/>
                      </a:lnTo>
                      <a:lnTo>
                        <a:pt x="101" y="20"/>
                      </a:lnTo>
                      <a:lnTo>
                        <a:pt x="94" y="27"/>
                      </a:lnTo>
                      <a:lnTo>
                        <a:pt x="88" y="35"/>
                      </a:lnTo>
                      <a:lnTo>
                        <a:pt x="82" y="43"/>
                      </a:lnTo>
                      <a:lnTo>
                        <a:pt x="77" y="48"/>
                      </a:lnTo>
                      <a:lnTo>
                        <a:pt x="75" y="53"/>
                      </a:lnTo>
                      <a:lnTo>
                        <a:pt x="71" y="61"/>
                      </a:lnTo>
                      <a:lnTo>
                        <a:pt x="69" y="69"/>
                      </a:lnTo>
                      <a:lnTo>
                        <a:pt x="67" y="77"/>
                      </a:lnTo>
                      <a:lnTo>
                        <a:pt x="67" y="83"/>
                      </a:lnTo>
                      <a:lnTo>
                        <a:pt x="67" y="85"/>
                      </a:lnTo>
                      <a:lnTo>
                        <a:pt x="67" y="87"/>
                      </a:lnTo>
                      <a:lnTo>
                        <a:pt x="69" y="85"/>
                      </a:lnTo>
                      <a:lnTo>
                        <a:pt x="74" y="83"/>
                      </a:lnTo>
                      <a:lnTo>
                        <a:pt x="77" y="81"/>
                      </a:lnTo>
                      <a:lnTo>
                        <a:pt x="81" y="77"/>
                      </a:lnTo>
                      <a:lnTo>
                        <a:pt x="86" y="74"/>
                      </a:lnTo>
                      <a:lnTo>
                        <a:pt x="91" y="70"/>
                      </a:lnTo>
                      <a:lnTo>
                        <a:pt x="96" y="67"/>
                      </a:lnTo>
                      <a:lnTo>
                        <a:pt x="101" y="65"/>
                      </a:lnTo>
                      <a:lnTo>
                        <a:pt x="105" y="62"/>
                      </a:lnTo>
                      <a:lnTo>
                        <a:pt x="108" y="61"/>
                      </a:lnTo>
                      <a:lnTo>
                        <a:pt x="114" y="51"/>
                      </a:lnTo>
                      <a:lnTo>
                        <a:pt x="121" y="42"/>
                      </a:lnTo>
                      <a:lnTo>
                        <a:pt x="130" y="32"/>
                      </a:lnTo>
                      <a:lnTo>
                        <a:pt x="141" y="23"/>
                      </a:lnTo>
                      <a:lnTo>
                        <a:pt x="151" y="16"/>
                      </a:lnTo>
                      <a:lnTo>
                        <a:pt x="160" y="9"/>
                      </a:lnTo>
                      <a:lnTo>
                        <a:pt x="167" y="6"/>
                      </a:lnTo>
                      <a:lnTo>
                        <a:pt x="173" y="4"/>
                      </a:lnTo>
                      <a:lnTo>
                        <a:pt x="179" y="2"/>
                      </a:lnTo>
                      <a:lnTo>
                        <a:pt x="182" y="2"/>
                      </a:lnTo>
                      <a:lnTo>
                        <a:pt x="182" y="4"/>
                      </a:lnTo>
                      <a:lnTo>
                        <a:pt x="177" y="6"/>
                      </a:lnTo>
                      <a:lnTo>
                        <a:pt x="169" y="10"/>
                      </a:lnTo>
                      <a:lnTo>
                        <a:pt x="160" y="17"/>
                      </a:lnTo>
                      <a:lnTo>
                        <a:pt x="151" y="25"/>
                      </a:lnTo>
                      <a:lnTo>
                        <a:pt x="142" y="34"/>
                      </a:lnTo>
                      <a:lnTo>
                        <a:pt x="134" y="43"/>
                      </a:lnTo>
                      <a:lnTo>
                        <a:pt x="127" y="51"/>
                      </a:lnTo>
                      <a:lnTo>
                        <a:pt x="121" y="58"/>
                      </a:lnTo>
                      <a:lnTo>
                        <a:pt x="120" y="62"/>
                      </a:lnTo>
                      <a:lnTo>
                        <a:pt x="120" y="65"/>
                      </a:lnTo>
                      <a:lnTo>
                        <a:pt x="122" y="65"/>
                      </a:lnTo>
                      <a:lnTo>
                        <a:pt x="124" y="63"/>
                      </a:lnTo>
                      <a:lnTo>
                        <a:pt x="130" y="63"/>
                      </a:lnTo>
                      <a:lnTo>
                        <a:pt x="138" y="62"/>
                      </a:lnTo>
                      <a:lnTo>
                        <a:pt x="147" y="60"/>
                      </a:lnTo>
                      <a:lnTo>
                        <a:pt x="154" y="58"/>
                      </a:lnTo>
                      <a:lnTo>
                        <a:pt x="160" y="58"/>
                      </a:lnTo>
                      <a:lnTo>
                        <a:pt x="167" y="52"/>
                      </a:lnTo>
                      <a:lnTo>
                        <a:pt x="176" y="45"/>
                      </a:lnTo>
                      <a:lnTo>
                        <a:pt x="187" y="39"/>
                      </a:lnTo>
                      <a:lnTo>
                        <a:pt x="197" y="35"/>
                      </a:lnTo>
                      <a:lnTo>
                        <a:pt x="207" y="30"/>
                      </a:lnTo>
                      <a:lnTo>
                        <a:pt x="217" y="25"/>
                      </a:lnTo>
                      <a:lnTo>
                        <a:pt x="223" y="22"/>
                      </a:lnTo>
                      <a:lnTo>
                        <a:pt x="228" y="20"/>
                      </a:lnTo>
                      <a:lnTo>
                        <a:pt x="233" y="19"/>
                      </a:lnTo>
                      <a:lnTo>
                        <a:pt x="235" y="20"/>
                      </a:lnTo>
                      <a:lnTo>
                        <a:pt x="234" y="22"/>
                      </a:lnTo>
                      <a:lnTo>
                        <a:pt x="228" y="25"/>
                      </a:lnTo>
                      <a:lnTo>
                        <a:pt x="221" y="28"/>
                      </a:lnTo>
                      <a:lnTo>
                        <a:pt x="213" y="31"/>
                      </a:lnTo>
                      <a:lnTo>
                        <a:pt x="205" y="36"/>
                      </a:lnTo>
                      <a:lnTo>
                        <a:pt x="197" y="40"/>
                      </a:lnTo>
                      <a:lnTo>
                        <a:pt x="190" y="45"/>
                      </a:lnTo>
                      <a:lnTo>
                        <a:pt x="184" y="51"/>
                      </a:lnTo>
                      <a:lnTo>
                        <a:pt x="180" y="55"/>
                      </a:lnTo>
                      <a:lnTo>
                        <a:pt x="177" y="59"/>
                      </a:lnTo>
                      <a:lnTo>
                        <a:pt x="185" y="60"/>
                      </a:lnTo>
                      <a:lnTo>
                        <a:pt x="196" y="59"/>
                      </a:lnTo>
                      <a:lnTo>
                        <a:pt x="206" y="58"/>
                      </a:lnTo>
                      <a:lnTo>
                        <a:pt x="217" y="57"/>
                      </a:lnTo>
                      <a:lnTo>
                        <a:pt x="227" y="54"/>
                      </a:lnTo>
                      <a:lnTo>
                        <a:pt x="236" y="52"/>
                      </a:lnTo>
                      <a:lnTo>
                        <a:pt x="243" y="50"/>
                      </a:lnTo>
                      <a:lnTo>
                        <a:pt x="248" y="47"/>
                      </a:lnTo>
                      <a:lnTo>
                        <a:pt x="253" y="45"/>
                      </a:lnTo>
                      <a:lnTo>
                        <a:pt x="258" y="44"/>
                      </a:lnTo>
                      <a:lnTo>
                        <a:pt x="258" y="45"/>
                      </a:lnTo>
                      <a:lnTo>
                        <a:pt x="255" y="48"/>
                      </a:lnTo>
                      <a:lnTo>
                        <a:pt x="250" y="51"/>
                      </a:lnTo>
                      <a:lnTo>
                        <a:pt x="244" y="54"/>
                      </a:lnTo>
                      <a:lnTo>
                        <a:pt x="236" y="59"/>
                      </a:lnTo>
                      <a:lnTo>
                        <a:pt x="226" y="62"/>
                      </a:lnTo>
                      <a:lnTo>
                        <a:pt x="215" y="66"/>
                      </a:lnTo>
                      <a:lnTo>
                        <a:pt x="204" y="69"/>
                      </a:lnTo>
                      <a:lnTo>
                        <a:pt x="192" y="70"/>
                      </a:lnTo>
                      <a:lnTo>
                        <a:pt x="181" y="70"/>
                      </a:lnTo>
                      <a:lnTo>
                        <a:pt x="184" y="74"/>
                      </a:lnTo>
                      <a:lnTo>
                        <a:pt x="190" y="78"/>
                      </a:lnTo>
                      <a:lnTo>
                        <a:pt x="197" y="83"/>
                      </a:lnTo>
                      <a:lnTo>
                        <a:pt x="205" y="87"/>
                      </a:lnTo>
                      <a:lnTo>
                        <a:pt x="212" y="91"/>
                      </a:lnTo>
                      <a:lnTo>
                        <a:pt x="219" y="95"/>
                      </a:lnTo>
                      <a:lnTo>
                        <a:pt x="225" y="97"/>
                      </a:lnTo>
                      <a:lnTo>
                        <a:pt x="229" y="99"/>
                      </a:lnTo>
                      <a:lnTo>
                        <a:pt x="235" y="102"/>
                      </a:lnTo>
                      <a:lnTo>
                        <a:pt x="237" y="105"/>
                      </a:lnTo>
                      <a:lnTo>
                        <a:pt x="236" y="106"/>
                      </a:lnTo>
                      <a:lnTo>
                        <a:pt x="230" y="105"/>
                      </a:lnTo>
                      <a:lnTo>
                        <a:pt x="225" y="103"/>
                      </a:lnTo>
                      <a:lnTo>
                        <a:pt x="217" y="100"/>
                      </a:lnTo>
                      <a:lnTo>
                        <a:pt x="206" y="97"/>
                      </a:lnTo>
                      <a:lnTo>
                        <a:pt x="196" y="92"/>
                      </a:lnTo>
                      <a:lnTo>
                        <a:pt x="185" y="88"/>
                      </a:lnTo>
                      <a:lnTo>
                        <a:pt x="176" y="83"/>
                      </a:lnTo>
                      <a:lnTo>
                        <a:pt x="169" y="78"/>
                      </a:lnTo>
                      <a:lnTo>
                        <a:pt x="165" y="75"/>
                      </a:lnTo>
                      <a:lnTo>
                        <a:pt x="160" y="75"/>
                      </a:lnTo>
                      <a:lnTo>
                        <a:pt x="155" y="76"/>
                      </a:lnTo>
                      <a:lnTo>
                        <a:pt x="150" y="76"/>
                      </a:lnTo>
                      <a:lnTo>
                        <a:pt x="144" y="77"/>
                      </a:lnTo>
                      <a:lnTo>
                        <a:pt x="139" y="77"/>
                      </a:lnTo>
                      <a:lnTo>
                        <a:pt x="134" y="78"/>
                      </a:lnTo>
                      <a:lnTo>
                        <a:pt x="130" y="78"/>
                      </a:lnTo>
                      <a:lnTo>
                        <a:pt x="127" y="80"/>
                      </a:lnTo>
                      <a:lnTo>
                        <a:pt x="129" y="84"/>
                      </a:lnTo>
                      <a:lnTo>
                        <a:pt x="132" y="89"/>
                      </a:lnTo>
                      <a:lnTo>
                        <a:pt x="137" y="93"/>
                      </a:lnTo>
                      <a:lnTo>
                        <a:pt x="143" y="98"/>
                      </a:lnTo>
                      <a:lnTo>
                        <a:pt x="149" y="103"/>
                      </a:lnTo>
                      <a:lnTo>
                        <a:pt x="153" y="107"/>
                      </a:lnTo>
                      <a:lnTo>
                        <a:pt x="159" y="111"/>
                      </a:lnTo>
                      <a:lnTo>
                        <a:pt x="162" y="113"/>
                      </a:lnTo>
                      <a:lnTo>
                        <a:pt x="169" y="118"/>
                      </a:lnTo>
                      <a:lnTo>
                        <a:pt x="176" y="121"/>
                      </a:lnTo>
                      <a:lnTo>
                        <a:pt x="183" y="125"/>
                      </a:lnTo>
                      <a:lnTo>
                        <a:pt x="188" y="127"/>
                      </a:lnTo>
                      <a:lnTo>
                        <a:pt x="191" y="130"/>
                      </a:lnTo>
                      <a:lnTo>
                        <a:pt x="194" y="134"/>
                      </a:lnTo>
                      <a:lnTo>
                        <a:pt x="191" y="135"/>
                      </a:lnTo>
                      <a:lnTo>
                        <a:pt x="183" y="130"/>
                      </a:lnTo>
                      <a:lnTo>
                        <a:pt x="176" y="126"/>
                      </a:lnTo>
                      <a:lnTo>
                        <a:pt x="167" y="121"/>
                      </a:lnTo>
                      <a:lnTo>
                        <a:pt x="157" y="115"/>
                      </a:lnTo>
                      <a:lnTo>
                        <a:pt x="147" y="108"/>
                      </a:lnTo>
                      <a:lnTo>
                        <a:pt x="137" y="103"/>
                      </a:lnTo>
                      <a:lnTo>
                        <a:pt x="129" y="98"/>
                      </a:lnTo>
                      <a:lnTo>
                        <a:pt x="123" y="93"/>
                      </a:lnTo>
                      <a:lnTo>
                        <a:pt x="119" y="90"/>
                      </a:lnTo>
                      <a:lnTo>
                        <a:pt x="114" y="87"/>
                      </a:lnTo>
                      <a:lnTo>
                        <a:pt x="109" y="85"/>
                      </a:lnTo>
                      <a:lnTo>
                        <a:pt x="106" y="87"/>
                      </a:lnTo>
                      <a:lnTo>
                        <a:pt x="101" y="89"/>
                      </a:lnTo>
                      <a:lnTo>
                        <a:pt x="94" y="91"/>
                      </a:lnTo>
                      <a:lnTo>
                        <a:pt x="84" y="95"/>
                      </a:lnTo>
                      <a:lnTo>
                        <a:pt x="75" y="97"/>
                      </a:lnTo>
                      <a:lnTo>
                        <a:pt x="69" y="100"/>
                      </a:lnTo>
                      <a:lnTo>
                        <a:pt x="68" y="103"/>
                      </a:lnTo>
                      <a:lnTo>
                        <a:pt x="68" y="104"/>
                      </a:lnTo>
                      <a:lnTo>
                        <a:pt x="70" y="107"/>
                      </a:lnTo>
                      <a:lnTo>
                        <a:pt x="75" y="111"/>
                      </a:lnTo>
                      <a:lnTo>
                        <a:pt x="79" y="114"/>
                      </a:lnTo>
                      <a:lnTo>
                        <a:pt x="85" y="120"/>
                      </a:lnTo>
                      <a:lnTo>
                        <a:pt x="93" y="126"/>
                      </a:lnTo>
                      <a:lnTo>
                        <a:pt x="103" y="133"/>
                      </a:lnTo>
                      <a:lnTo>
                        <a:pt x="112" y="140"/>
                      </a:lnTo>
                      <a:lnTo>
                        <a:pt x="121" y="145"/>
                      </a:lnTo>
                      <a:lnTo>
                        <a:pt x="128" y="150"/>
                      </a:lnTo>
                      <a:lnTo>
                        <a:pt x="134" y="152"/>
                      </a:lnTo>
                      <a:lnTo>
                        <a:pt x="139" y="156"/>
                      </a:lnTo>
                      <a:lnTo>
                        <a:pt x="138" y="158"/>
                      </a:lnTo>
                      <a:lnTo>
                        <a:pt x="132" y="158"/>
                      </a:lnTo>
                      <a:lnTo>
                        <a:pt x="124" y="153"/>
                      </a:lnTo>
                      <a:lnTo>
                        <a:pt x="117" y="149"/>
                      </a:lnTo>
                      <a:lnTo>
                        <a:pt x="109" y="143"/>
                      </a:lnTo>
                      <a:lnTo>
                        <a:pt x="99" y="137"/>
                      </a:lnTo>
                      <a:lnTo>
                        <a:pt x="89" y="130"/>
                      </a:lnTo>
                      <a:lnTo>
                        <a:pt x="78" y="125"/>
                      </a:lnTo>
                      <a:lnTo>
                        <a:pt x="69" y="120"/>
                      </a:lnTo>
                      <a:lnTo>
                        <a:pt x="62" y="115"/>
                      </a:lnTo>
                      <a:lnTo>
                        <a:pt x="59" y="114"/>
                      </a:lnTo>
                      <a:lnTo>
                        <a:pt x="55" y="114"/>
                      </a:lnTo>
                      <a:lnTo>
                        <a:pt x="50" y="117"/>
                      </a:lnTo>
                      <a:lnTo>
                        <a:pt x="41" y="119"/>
                      </a:lnTo>
                      <a:lnTo>
                        <a:pt x="32" y="122"/>
                      </a:lnTo>
                      <a:lnTo>
                        <a:pt x="23" y="125"/>
                      </a:lnTo>
                      <a:lnTo>
                        <a:pt x="14" y="128"/>
                      </a:lnTo>
                      <a:lnTo>
                        <a:pt x="7" y="129"/>
                      </a:lnTo>
                      <a:lnTo>
                        <a:pt x="2" y="130"/>
                      </a:lnTo>
                      <a:lnTo>
                        <a:pt x="0" y="130"/>
                      </a:lnTo>
                      <a:lnTo>
                        <a:pt x="1" y="128"/>
                      </a:lnTo>
                      <a:lnTo>
                        <a:pt x="6" y="126"/>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8" name="Freeform 310">
                  <a:extLst>
                    <a:ext uri="{FF2B5EF4-FFF2-40B4-BE49-F238E27FC236}">
                      <a16:creationId xmlns:a16="http://schemas.microsoft.com/office/drawing/2014/main" id="{841E74F6-65C6-4F6C-B854-629FB00343A7}"/>
                    </a:ext>
                  </a:extLst>
                </p:cNvPr>
                <p:cNvSpPr>
                  <a:spLocks/>
                </p:cNvSpPr>
                <p:nvPr/>
              </p:nvSpPr>
              <p:spPr bwMode="auto">
                <a:xfrm>
                  <a:off x="350" y="174"/>
                  <a:ext cx="93" cy="78"/>
                </a:xfrm>
                <a:custGeom>
                  <a:avLst/>
                  <a:gdLst>
                    <a:gd name="T0" fmla="*/ 11 w 187"/>
                    <a:gd name="T1" fmla="*/ 7 h 156"/>
                    <a:gd name="T2" fmla="*/ 23 w 187"/>
                    <a:gd name="T3" fmla="*/ 8 h 156"/>
                    <a:gd name="T4" fmla="*/ 42 w 187"/>
                    <a:gd name="T5" fmla="*/ 5 h 156"/>
                    <a:gd name="T6" fmla="*/ 59 w 187"/>
                    <a:gd name="T7" fmla="*/ 5 h 156"/>
                    <a:gd name="T8" fmla="*/ 65 w 187"/>
                    <a:gd name="T9" fmla="*/ 8 h 156"/>
                    <a:gd name="T10" fmla="*/ 55 w 187"/>
                    <a:gd name="T11" fmla="*/ 8 h 156"/>
                    <a:gd name="T12" fmla="*/ 40 w 187"/>
                    <a:gd name="T13" fmla="*/ 9 h 156"/>
                    <a:gd name="T14" fmla="*/ 25 w 187"/>
                    <a:gd name="T15" fmla="*/ 12 h 156"/>
                    <a:gd name="T16" fmla="*/ 27 w 187"/>
                    <a:gd name="T17" fmla="*/ 15 h 156"/>
                    <a:gd name="T18" fmla="*/ 36 w 187"/>
                    <a:gd name="T19" fmla="*/ 19 h 156"/>
                    <a:gd name="T20" fmla="*/ 41 w 187"/>
                    <a:gd name="T21" fmla="*/ 22 h 156"/>
                    <a:gd name="T22" fmla="*/ 58 w 187"/>
                    <a:gd name="T23" fmla="*/ 21 h 156"/>
                    <a:gd name="T24" fmla="*/ 77 w 187"/>
                    <a:gd name="T25" fmla="*/ 24 h 156"/>
                    <a:gd name="T26" fmla="*/ 87 w 187"/>
                    <a:gd name="T27" fmla="*/ 30 h 156"/>
                    <a:gd name="T28" fmla="*/ 82 w 187"/>
                    <a:gd name="T29" fmla="*/ 29 h 156"/>
                    <a:gd name="T30" fmla="*/ 70 w 187"/>
                    <a:gd name="T31" fmla="*/ 26 h 156"/>
                    <a:gd name="T32" fmla="*/ 55 w 187"/>
                    <a:gd name="T33" fmla="*/ 25 h 156"/>
                    <a:gd name="T34" fmla="*/ 52 w 187"/>
                    <a:gd name="T35" fmla="*/ 29 h 156"/>
                    <a:gd name="T36" fmla="*/ 59 w 187"/>
                    <a:gd name="T37" fmla="*/ 35 h 156"/>
                    <a:gd name="T38" fmla="*/ 72 w 187"/>
                    <a:gd name="T39" fmla="*/ 37 h 156"/>
                    <a:gd name="T40" fmla="*/ 87 w 187"/>
                    <a:gd name="T41" fmla="*/ 42 h 156"/>
                    <a:gd name="T42" fmla="*/ 90 w 187"/>
                    <a:gd name="T43" fmla="*/ 49 h 156"/>
                    <a:gd name="T44" fmla="*/ 80 w 187"/>
                    <a:gd name="T45" fmla="*/ 44 h 156"/>
                    <a:gd name="T46" fmla="*/ 69 w 187"/>
                    <a:gd name="T47" fmla="*/ 41 h 156"/>
                    <a:gd name="T48" fmla="*/ 74 w 187"/>
                    <a:gd name="T49" fmla="*/ 49 h 156"/>
                    <a:gd name="T50" fmla="*/ 84 w 187"/>
                    <a:gd name="T51" fmla="*/ 60 h 156"/>
                    <a:gd name="T52" fmla="*/ 90 w 187"/>
                    <a:gd name="T53" fmla="*/ 67 h 156"/>
                    <a:gd name="T54" fmla="*/ 92 w 187"/>
                    <a:gd name="T55" fmla="*/ 75 h 156"/>
                    <a:gd name="T56" fmla="*/ 87 w 187"/>
                    <a:gd name="T57" fmla="*/ 70 h 156"/>
                    <a:gd name="T58" fmla="*/ 72 w 187"/>
                    <a:gd name="T59" fmla="*/ 53 h 156"/>
                    <a:gd name="T60" fmla="*/ 63 w 187"/>
                    <a:gd name="T61" fmla="*/ 43 h 156"/>
                    <a:gd name="T62" fmla="*/ 60 w 187"/>
                    <a:gd name="T63" fmla="*/ 45 h 156"/>
                    <a:gd name="T64" fmla="*/ 64 w 187"/>
                    <a:gd name="T65" fmla="*/ 59 h 156"/>
                    <a:gd name="T66" fmla="*/ 69 w 187"/>
                    <a:gd name="T67" fmla="*/ 71 h 156"/>
                    <a:gd name="T68" fmla="*/ 65 w 187"/>
                    <a:gd name="T69" fmla="*/ 68 h 156"/>
                    <a:gd name="T70" fmla="*/ 56 w 187"/>
                    <a:gd name="T71" fmla="*/ 46 h 156"/>
                    <a:gd name="T72" fmla="*/ 46 w 187"/>
                    <a:gd name="T73" fmla="*/ 32 h 156"/>
                    <a:gd name="T74" fmla="*/ 39 w 187"/>
                    <a:gd name="T75" fmla="*/ 27 h 156"/>
                    <a:gd name="T76" fmla="*/ 37 w 187"/>
                    <a:gd name="T77" fmla="*/ 30 h 156"/>
                    <a:gd name="T78" fmla="*/ 42 w 187"/>
                    <a:gd name="T79" fmla="*/ 53 h 156"/>
                    <a:gd name="T80" fmla="*/ 49 w 187"/>
                    <a:gd name="T81" fmla="*/ 64 h 156"/>
                    <a:gd name="T82" fmla="*/ 41 w 187"/>
                    <a:gd name="T83" fmla="*/ 57 h 156"/>
                    <a:gd name="T84" fmla="*/ 33 w 187"/>
                    <a:gd name="T85" fmla="*/ 25 h 156"/>
                    <a:gd name="T86" fmla="*/ 22 w 187"/>
                    <a:gd name="T87" fmla="*/ 18 h 156"/>
                    <a:gd name="T88" fmla="*/ 18 w 187"/>
                    <a:gd name="T89" fmla="*/ 25 h 156"/>
                    <a:gd name="T90" fmla="*/ 21 w 187"/>
                    <a:gd name="T91" fmla="*/ 40 h 156"/>
                    <a:gd name="T92" fmla="*/ 25 w 187"/>
                    <a:gd name="T93" fmla="*/ 57 h 156"/>
                    <a:gd name="T94" fmla="*/ 22 w 187"/>
                    <a:gd name="T95" fmla="*/ 55 h 156"/>
                    <a:gd name="T96" fmla="*/ 17 w 187"/>
                    <a:gd name="T97" fmla="*/ 33 h 156"/>
                    <a:gd name="T98" fmla="*/ 8 w 187"/>
                    <a:gd name="T99" fmla="*/ 10 h 156"/>
                    <a:gd name="T100" fmla="*/ 0 w 187"/>
                    <a:gd name="T101" fmla="*/ 1 h 156"/>
                    <a:gd name="T102" fmla="*/ 2 w 187"/>
                    <a:gd name="T103" fmla="*/ 0 h 1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6">
                      <a:moveTo>
                        <a:pt x="7" y="1"/>
                      </a:moveTo>
                      <a:lnTo>
                        <a:pt x="14" y="7"/>
                      </a:lnTo>
                      <a:lnTo>
                        <a:pt x="22" y="13"/>
                      </a:lnTo>
                      <a:lnTo>
                        <a:pt x="30" y="16"/>
                      </a:lnTo>
                      <a:lnTo>
                        <a:pt x="37" y="17"/>
                      </a:lnTo>
                      <a:lnTo>
                        <a:pt x="46" y="15"/>
                      </a:lnTo>
                      <a:lnTo>
                        <a:pt x="58" y="13"/>
                      </a:lnTo>
                      <a:lnTo>
                        <a:pt x="70" y="12"/>
                      </a:lnTo>
                      <a:lnTo>
                        <a:pt x="84" y="9"/>
                      </a:lnTo>
                      <a:lnTo>
                        <a:pt x="97" y="9"/>
                      </a:lnTo>
                      <a:lnTo>
                        <a:pt x="108" y="9"/>
                      </a:lnTo>
                      <a:lnTo>
                        <a:pt x="119" y="9"/>
                      </a:lnTo>
                      <a:lnTo>
                        <a:pt x="125" y="12"/>
                      </a:lnTo>
                      <a:lnTo>
                        <a:pt x="130" y="15"/>
                      </a:lnTo>
                      <a:lnTo>
                        <a:pt x="130" y="16"/>
                      </a:lnTo>
                      <a:lnTo>
                        <a:pt x="126" y="16"/>
                      </a:lnTo>
                      <a:lnTo>
                        <a:pt x="118" y="16"/>
                      </a:lnTo>
                      <a:lnTo>
                        <a:pt x="111" y="16"/>
                      </a:lnTo>
                      <a:lnTo>
                        <a:pt x="102" y="16"/>
                      </a:lnTo>
                      <a:lnTo>
                        <a:pt x="91" y="16"/>
                      </a:lnTo>
                      <a:lnTo>
                        <a:pt x="80" y="17"/>
                      </a:lnTo>
                      <a:lnTo>
                        <a:pt x="68" y="20"/>
                      </a:lnTo>
                      <a:lnTo>
                        <a:pt x="59" y="21"/>
                      </a:lnTo>
                      <a:lnTo>
                        <a:pt x="51" y="23"/>
                      </a:lnTo>
                      <a:lnTo>
                        <a:pt x="46" y="26"/>
                      </a:lnTo>
                      <a:lnTo>
                        <a:pt x="50" y="28"/>
                      </a:lnTo>
                      <a:lnTo>
                        <a:pt x="55" y="30"/>
                      </a:lnTo>
                      <a:lnTo>
                        <a:pt x="60" y="32"/>
                      </a:lnTo>
                      <a:lnTo>
                        <a:pt x="66" y="35"/>
                      </a:lnTo>
                      <a:lnTo>
                        <a:pt x="72" y="37"/>
                      </a:lnTo>
                      <a:lnTo>
                        <a:pt x="76" y="39"/>
                      </a:lnTo>
                      <a:lnTo>
                        <a:pt x="80" y="41"/>
                      </a:lnTo>
                      <a:lnTo>
                        <a:pt x="82" y="43"/>
                      </a:lnTo>
                      <a:lnTo>
                        <a:pt x="91" y="42"/>
                      </a:lnTo>
                      <a:lnTo>
                        <a:pt x="104" y="41"/>
                      </a:lnTo>
                      <a:lnTo>
                        <a:pt x="117" y="42"/>
                      </a:lnTo>
                      <a:lnTo>
                        <a:pt x="130" y="43"/>
                      </a:lnTo>
                      <a:lnTo>
                        <a:pt x="143" y="45"/>
                      </a:lnTo>
                      <a:lnTo>
                        <a:pt x="155" y="47"/>
                      </a:lnTo>
                      <a:lnTo>
                        <a:pt x="164" y="51"/>
                      </a:lnTo>
                      <a:lnTo>
                        <a:pt x="169" y="54"/>
                      </a:lnTo>
                      <a:lnTo>
                        <a:pt x="175" y="59"/>
                      </a:lnTo>
                      <a:lnTo>
                        <a:pt x="175" y="61"/>
                      </a:lnTo>
                      <a:lnTo>
                        <a:pt x="172" y="60"/>
                      </a:lnTo>
                      <a:lnTo>
                        <a:pt x="165" y="58"/>
                      </a:lnTo>
                      <a:lnTo>
                        <a:pt x="159" y="56"/>
                      </a:lnTo>
                      <a:lnTo>
                        <a:pt x="151" y="54"/>
                      </a:lnTo>
                      <a:lnTo>
                        <a:pt x="141" y="52"/>
                      </a:lnTo>
                      <a:lnTo>
                        <a:pt x="130" y="51"/>
                      </a:lnTo>
                      <a:lnTo>
                        <a:pt x="119" y="50"/>
                      </a:lnTo>
                      <a:lnTo>
                        <a:pt x="110" y="50"/>
                      </a:lnTo>
                      <a:lnTo>
                        <a:pt x="100" y="50"/>
                      </a:lnTo>
                      <a:lnTo>
                        <a:pt x="95" y="51"/>
                      </a:lnTo>
                      <a:lnTo>
                        <a:pt x="104" y="58"/>
                      </a:lnTo>
                      <a:lnTo>
                        <a:pt x="111" y="62"/>
                      </a:lnTo>
                      <a:lnTo>
                        <a:pt x="117" y="66"/>
                      </a:lnTo>
                      <a:lnTo>
                        <a:pt x="119" y="69"/>
                      </a:lnTo>
                      <a:lnTo>
                        <a:pt x="126" y="71"/>
                      </a:lnTo>
                      <a:lnTo>
                        <a:pt x="134" y="72"/>
                      </a:lnTo>
                      <a:lnTo>
                        <a:pt x="144" y="73"/>
                      </a:lnTo>
                      <a:lnTo>
                        <a:pt x="155" y="75"/>
                      </a:lnTo>
                      <a:lnTo>
                        <a:pt x="165" y="79"/>
                      </a:lnTo>
                      <a:lnTo>
                        <a:pt x="174" y="84"/>
                      </a:lnTo>
                      <a:lnTo>
                        <a:pt x="182" y="92"/>
                      </a:lnTo>
                      <a:lnTo>
                        <a:pt x="187" y="103"/>
                      </a:lnTo>
                      <a:lnTo>
                        <a:pt x="181" y="98"/>
                      </a:lnTo>
                      <a:lnTo>
                        <a:pt x="175" y="95"/>
                      </a:lnTo>
                      <a:lnTo>
                        <a:pt x="167" y="90"/>
                      </a:lnTo>
                      <a:lnTo>
                        <a:pt x="160" y="87"/>
                      </a:lnTo>
                      <a:lnTo>
                        <a:pt x="153" y="83"/>
                      </a:lnTo>
                      <a:lnTo>
                        <a:pt x="145" y="82"/>
                      </a:lnTo>
                      <a:lnTo>
                        <a:pt x="138" y="81"/>
                      </a:lnTo>
                      <a:lnTo>
                        <a:pt x="131" y="81"/>
                      </a:lnTo>
                      <a:lnTo>
                        <a:pt x="140" y="89"/>
                      </a:lnTo>
                      <a:lnTo>
                        <a:pt x="148" y="98"/>
                      </a:lnTo>
                      <a:lnTo>
                        <a:pt x="156" y="106"/>
                      </a:lnTo>
                      <a:lnTo>
                        <a:pt x="163" y="113"/>
                      </a:lnTo>
                      <a:lnTo>
                        <a:pt x="169" y="120"/>
                      </a:lnTo>
                      <a:lnTo>
                        <a:pt x="175" y="126"/>
                      </a:lnTo>
                      <a:lnTo>
                        <a:pt x="179" y="130"/>
                      </a:lnTo>
                      <a:lnTo>
                        <a:pt x="180" y="133"/>
                      </a:lnTo>
                      <a:lnTo>
                        <a:pt x="181" y="137"/>
                      </a:lnTo>
                      <a:lnTo>
                        <a:pt x="183" y="143"/>
                      </a:lnTo>
                      <a:lnTo>
                        <a:pt x="184" y="150"/>
                      </a:lnTo>
                      <a:lnTo>
                        <a:pt x="187" y="156"/>
                      </a:lnTo>
                      <a:lnTo>
                        <a:pt x="182" y="149"/>
                      </a:lnTo>
                      <a:lnTo>
                        <a:pt x="174" y="139"/>
                      </a:lnTo>
                      <a:lnTo>
                        <a:pt x="165" y="128"/>
                      </a:lnTo>
                      <a:lnTo>
                        <a:pt x="156" y="115"/>
                      </a:lnTo>
                      <a:lnTo>
                        <a:pt x="145" y="105"/>
                      </a:lnTo>
                      <a:lnTo>
                        <a:pt x="137" y="96"/>
                      </a:lnTo>
                      <a:lnTo>
                        <a:pt x="130" y="89"/>
                      </a:lnTo>
                      <a:lnTo>
                        <a:pt x="126" y="85"/>
                      </a:lnTo>
                      <a:lnTo>
                        <a:pt x="122" y="84"/>
                      </a:lnTo>
                      <a:lnTo>
                        <a:pt x="120" y="87"/>
                      </a:lnTo>
                      <a:lnTo>
                        <a:pt x="120" y="90"/>
                      </a:lnTo>
                      <a:lnTo>
                        <a:pt x="121" y="95"/>
                      </a:lnTo>
                      <a:lnTo>
                        <a:pt x="123" y="103"/>
                      </a:lnTo>
                      <a:lnTo>
                        <a:pt x="129" y="117"/>
                      </a:lnTo>
                      <a:lnTo>
                        <a:pt x="135" y="129"/>
                      </a:lnTo>
                      <a:lnTo>
                        <a:pt x="138" y="139"/>
                      </a:lnTo>
                      <a:lnTo>
                        <a:pt x="138" y="142"/>
                      </a:lnTo>
                      <a:lnTo>
                        <a:pt x="137" y="142"/>
                      </a:lnTo>
                      <a:lnTo>
                        <a:pt x="135" y="141"/>
                      </a:lnTo>
                      <a:lnTo>
                        <a:pt x="131" y="136"/>
                      </a:lnTo>
                      <a:lnTo>
                        <a:pt x="126" y="126"/>
                      </a:lnTo>
                      <a:lnTo>
                        <a:pt x="119" y="109"/>
                      </a:lnTo>
                      <a:lnTo>
                        <a:pt x="112" y="91"/>
                      </a:lnTo>
                      <a:lnTo>
                        <a:pt x="112" y="77"/>
                      </a:lnTo>
                      <a:lnTo>
                        <a:pt x="102" y="69"/>
                      </a:lnTo>
                      <a:lnTo>
                        <a:pt x="92" y="64"/>
                      </a:lnTo>
                      <a:lnTo>
                        <a:pt x="84" y="59"/>
                      </a:lnTo>
                      <a:lnTo>
                        <a:pt x="81" y="57"/>
                      </a:lnTo>
                      <a:lnTo>
                        <a:pt x="79" y="54"/>
                      </a:lnTo>
                      <a:lnTo>
                        <a:pt x="76" y="54"/>
                      </a:lnTo>
                      <a:lnTo>
                        <a:pt x="75" y="56"/>
                      </a:lnTo>
                      <a:lnTo>
                        <a:pt x="74" y="60"/>
                      </a:lnTo>
                      <a:lnTo>
                        <a:pt x="75" y="71"/>
                      </a:lnTo>
                      <a:lnTo>
                        <a:pt x="79" y="88"/>
                      </a:lnTo>
                      <a:lnTo>
                        <a:pt x="84" y="105"/>
                      </a:lnTo>
                      <a:lnTo>
                        <a:pt x="93" y="119"/>
                      </a:lnTo>
                      <a:lnTo>
                        <a:pt x="98" y="125"/>
                      </a:lnTo>
                      <a:lnTo>
                        <a:pt x="98" y="128"/>
                      </a:lnTo>
                      <a:lnTo>
                        <a:pt x="95" y="127"/>
                      </a:lnTo>
                      <a:lnTo>
                        <a:pt x="90" y="124"/>
                      </a:lnTo>
                      <a:lnTo>
                        <a:pt x="83" y="113"/>
                      </a:lnTo>
                      <a:lnTo>
                        <a:pt x="74" y="96"/>
                      </a:lnTo>
                      <a:lnTo>
                        <a:pt x="67" y="74"/>
                      </a:lnTo>
                      <a:lnTo>
                        <a:pt x="67" y="49"/>
                      </a:lnTo>
                      <a:lnTo>
                        <a:pt x="60" y="43"/>
                      </a:lnTo>
                      <a:lnTo>
                        <a:pt x="52" y="38"/>
                      </a:lnTo>
                      <a:lnTo>
                        <a:pt x="44" y="35"/>
                      </a:lnTo>
                      <a:lnTo>
                        <a:pt x="39" y="32"/>
                      </a:lnTo>
                      <a:lnTo>
                        <a:pt x="37" y="39"/>
                      </a:lnTo>
                      <a:lnTo>
                        <a:pt x="37" y="50"/>
                      </a:lnTo>
                      <a:lnTo>
                        <a:pt x="39" y="61"/>
                      </a:lnTo>
                      <a:lnTo>
                        <a:pt x="42" y="71"/>
                      </a:lnTo>
                      <a:lnTo>
                        <a:pt x="43" y="80"/>
                      </a:lnTo>
                      <a:lnTo>
                        <a:pt x="45" y="94"/>
                      </a:lnTo>
                      <a:lnTo>
                        <a:pt x="49" y="105"/>
                      </a:lnTo>
                      <a:lnTo>
                        <a:pt x="51" y="113"/>
                      </a:lnTo>
                      <a:lnTo>
                        <a:pt x="51" y="115"/>
                      </a:lnTo>
                      <a:lnTo>
                        <a:pt x="47" y="114"/>
                      </a:lnTo>
                      <a:lnTo>
                        <a:pt x="44" y="110"/>
                      </a:lnTo>
                      <a:lnTo>
                        <a:pt x="41" y="102"/>
                      </a:lnTo>
                      <a:lnTo>
                        <a:pt x="38" y="87"/>
                      </a:lnTo>
                      <a:lnTo>
                        <a:pt x="35" y="65"/>
                      </a:lnTo>
                      <a:lnTo>
                        <a:pt x="30" y="44"/>
                      </a:lnTo>
                      <a:lnTo>
                        <a:pt x="28" y="30"/>
                      </a:lnTo>
                      <a:lnTo>
                        <a:pt x="17" y="20"/>
                      </a:lnTo>
                      <a:lnTo>
                        <a:pt x="9" y="12"/>
                      </a:lnTo>
                      <a:lnTo>
                        <a:pt x="4" y="6"/>
                      </a:lnTo>
                      <a:lnTo>
                        <a:pt x="0" y="2"/>
                      </a:lnTo>
                      <a:lnTo>
                        <a:pt x="0" y="0"/>
                      </a:lnTo>
                      <a:lnTo>
                        <a:pt x="1" y="0"/>
                      </a:lnTo>
                      <a:lnTo>
                        <a:pt x="4" y="0"/>
                      </a:lnTo>
                      <a:lnTo>
                        <a:pt x="7" y="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9" name="Freeform 311">
                  <a:extLst>
                    <a:ext uri="{FF2B5EF4-FFF2-40B4-BE49-F238E27FC236}">
                      <a16:creationId xmlns:a16="http://schemas.microsoft.com/office/drawing/2014/main" id="{B5E94E72-E4EC-4A48-8D86-BB0F34BB8E08}"/>
                    </a:ext>
                  </a:extLst>
                </p:cNvPr>
                <p:cNvSpPr>
                  <a:spLocks/>
                </p:cNvSpPr>
                <p:nvPr/>
              </p:nvSpPr>
              <p:spPr bwMode="auto">
                <a:xfrm>
                  <a:off x="302" y="183"/>
                  <a:ext cx="64" cy="108"/>
                </a:xfrm>
                <a:custGeom>
                  <a:avLst/>
                  <a:gdLst>
                    <a:gd name="T0" fmla="*/ 29 w 129"/>
                    <a:gd name="T1" fmla="*/ 1 h 214"/>
                    <a:gd name="T2" fmla="*/ 30 w 129"/>
                    <a:gd name="T3" fmla="*/ 12 h 214"/>
                    <a:gd name="T4" fmla="*/ 32 w 129"/>
                    <a:gd name="T5" fmla="*/ 17 h 214"/>
                    <a:gd name="T6" fmla="*/ 37 w 129"/>
                    <a:gd name="T7" fmla="*/ 20 h 214"/>
                    <a:gd name="T8" fmla="*/ 43 w 129"/>
                    <a:gd name="T9" fmla="*/ 26 h 214"/>
                    <a:gd name="T10" fmla="*/ 50 w 129"/>
                    <a:gd name="T11" fmla="*/ 34 h 214"/>
                    <a:gd name="T12" fmla="*/ 58 w 129"/>
                    <a:gd name="T13" fmla="*/ 47 h 214"/>
                    <a:gd name="T14" fmla="*/ 63 w 129"/>
                    <a:gd name="T15" fmla="*/ 58 h 214"/>
                    <a:gd name="T16" fmla="*/ 64 w 129"/>
                    <a:gd name="T17" fmla="*/ 62 h 214"/>
                    <a:gd name="T18" fmla="*/ 63 w 129"/>
                    <a:gd name="T19" fmla="*/ 62 h 214"/>
                    <a:gd name="T20" fmla="*/ 60 w 129"/>
                    <a:gd name="T21" fmla="*/ 57 h 214"/>
                    <a:gd name="T22" fmla="*/ 56 w 129"/>
                    <a:gd name="T23" fmla="*/ 49 h 214"/>
                    <a:gd name="T24" fmla="*/ 50 w 129"/>
                    <a:gd name="T25" fmla="*/ 40 h 214"/>
                    <a:gd name="T26" fmla="*/ 45 w 129"/>
                    <a:gd name="T27" fmla="*/ 33 h 214"/>
                    <a:gd name="T28" fmla="*/ 40 w 129"/>
                    <a:gd name="T29" fmla="*/ 29 h 214"/>
                    <a:gd name="T30" fmla="*/ 36 w 129"/>
                    <a:gd name="T31" fmla="*/ 26 h 214"/>
                    <a:gd name="T32" fmla="*/ 34 w 129"/>
                    <a:gd name="T33" fmla="*/ 31 h 214"/>
                    <a:gd name="T34" fmla="*/ 35 w 129"/>
                    <a:gd name="T35" fmla="*/ 43 h 214"/>
                    <a:gd name="T36" fmla="*/ 38 w 129"/>
                    <a:gd name="T37" fmla="*/ 50 h 214"/>
                    <a:gd name="T38" fmla="*/ 45 w 129"/>
                    <a:gd name="T39" fmla="*/ 57 h 214"/>
                    <a:gd name="T40" fmla="*/ 54 w 129"/>
                    <a:gd name="T41" fmla="*/ 67 h 214"/>
                    <a:gd name="T42" fmla="*/ 59 w 129"/>
                    <a:gd name="T43" fmla="*/ 79 h 214"/>
                    <a:gd name="T44" fmla="*/ 60 w 129"/>
                    <a:gd name="T45" fmla="*/ 89 h 214"/>
                    <a:gd name="T46" fmla="*/ 58 w 129"/>
                    <a:gd name="T47" fmla="*/ 84 h 214"/>
                    <a:gd name="T48" fmla="*/ 53 w 129"/>
                    <a:gd name="T49" fmla="*/ 74 h 214"/>
                    <a:gd name="T50" fmla="*/ 48 w 129"/>
                    <a:gd name="T51" fmla="*/ 67 h 214"/>
                    <a:gd name="T52" fmla="*/ 43 w 129"/>
                    <a:gd name="T53" fmla="*/ 61 h 214"/>
                    <a:gd name="T54" fmla="*/ 38 w 129"/>
                    <a:gd name="T55" fmla="*/ 57 h 214"/>
                    <a:gd name="T56" fmla="*/ 39 w 129"/>
                    <a:gd name="T57" fmla="*/ 66 h 214"/>
                    <a:gd name="T58" fmla="*/ 43 w 129"/>
                    <a:gd name="T59" fmla="*/ 93 h 214"/>
                    <a:gd name="T60" fmla="*/ 41 w 129"/>
                    <a:gd name="T61" fmla="*/ 107 h 214"/>
                    <a:gd name="T62" fmla="*/ 40 w 129"/>
                    <a:gd name="T63" fmla="*/ 106 h 214"/>
                    <a:gd name="T64" fmla="*/ 39 w 129"/>
                    <a:gd name="T65" fmla="*/ 95 h 214"/>
                    <a:gd name="T66" fmla="*/ 33 w 129"/>
                    <a:gd name="T67" fmla="*/ 69 h 214"/>
                    <a:gd name="T68" fmla="*/ 26 w 129"/>
                    <a:gd name="T69" fmla="*/ 65 h 214"/>
                    <a:gd name="T70" fmla="*/ 17 w 129"/>
                    <a:gd name="T71" fmla="*/ 78 h 214"/>
                    <a:gd name="T72" fmla="*/ 14 w 129"/>
                    <a:gd name="T73" fmla="*/ 88 h 214"/>
                    <a:gd name="T74" fmla="*/ 12 w 129"/>
                    <a:gd name="T75" fmla="*/ 85 h 214"/>
                    <a:gd name="T76" fmla="*/ 16 w 129"/>
                    <a:gd name="T77" fmla="*/ 74 h 214"/>
                    <a:gd name="T78" fmla="*/ 25 w 129"/>
                    <a:gd name="T79" fmla="*/ 58 h 214"/>
                    <a:gd name="T80" fmla="*/ 29 w 129"/>
                    <a:gd name="T81" fmla="*/ 46 h 214"/>
                    <a:gd name="T82" fmla="*/ 29 w 129"/>
                    <a:gd name="T83" fmla="*/ 31 h 214"/>
                    <a:gd name="T84" fmla="*/ 26 w 129"/>
                    <a:gd name="T85" fmla="*/ 29 h 214"/>
                    <a:gd name="T86" fmla="*/ 18 w 129"/>
                    <a:gd name="T87" fmla="*/ 36 h 214"/>
                    <a:gd name="T88" fmla="*/ 10 w 129"/>
                    <a:gd name="T89" fmla="*/ 46 h 214"/>
                    <a:gd name="T90" fmla="*/ 4 w 129"/>
                    <a:gd name="T91" fmla="*/ 56 h 214"/>
                    <a:gd name="T92" fmla="*/ 1 w 129"/>
                    <a:gd name="T93" fmla="*/ 63 h 214"/>
                    <a:gd name="T94" fmla="*/ 0 w 129"/>
                    <a:gd name="T95" fmla="*/ 62 h 214"/>
                    <a:gd name="T96" fmla="*/ 2 w 129"/>
                    <a:gd name="T97" fmla="*/ 55 h 214"/>
                    <a:gd name="T98" fmla="*/ 7 w 129"/>
                    <a:gd name="T99" fmla="*/ 45 h 214"/>
                    <a:gd name="T100" fmla="*/ 15 w 129"/>
                    <a:gd name="T101" fmla="*/ 33 h 214"/>
                    <a:gd name="T102" fmla="*/ 23 w 129"/>
                    <a:gd name="T103" fmla="*/ 23 h 214"/>
                    <a:gd name="T104" fmla="*/ 28 w 129"/>
                    <a:gd name="T105" fmla="*/ 16 h 214"/>
                    <a:gd name="T106" fmla="*/ 27 w 129"/>
                    <a:gd name="T107" fmla="*/ 7 h 214"/>
                    <a:gd name="T108" fmla="*/ 26 w 129"/>
                    <a:gd name="T109" fmla="*/ 3 h 214"/>
                    <a:gd name="T110" fmla="*/ 27 w 129"/>
                    <a:gd name="T111" fmla="*/ 1 h 2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4">
                      <a:moveTo>
                        <a:pt x="56" y="0"/>
                      </a:moveTo>
                      <a:lnTo>
                        <a:pt x="58" y="1"/>
                      </a:lnTo>
                      <a:lnTo>
                        <a:pt x="60" y="11"/>
                      </a:lnTo>
                      <a:lnTo>
                        <a:pt x="61" y="24"/>
                      </a:lnTo>
                      <a:lnTo>
                        <a:pt x="63" y="31"/>
                      </a:lnTo>
                      <a:lnTo>
                        <a:pt x="65" y="33"/>
                      </a:lnTo>
                      <a:lnTo>
                        <a:pt x="68" y="35"/>
                      </a:lnTo>
                      <a:lnTo>
                        <a:pt x="74" y="40"/>
                      </a:lnTo>
                      <a:lnTo>
                        <a:pt x="80" y="46"/>
                      </a:lnTo>
                      <a:lnTo>
                        <a:pt x="87" y="52"/>
                      </a:lnTo>
                      <a:lnTo>
                        <a:pt x="94" y="60"/>
                      </a:lnTo>
                      <a:lnTo>
                        <a:pt x="101" y="68"/>
                      </a:lnTo>
                      <a:lnTo>
                        <a:pt x="106" y="78"/>
                      </a:lnTo>
                      <a:lnTo>
                        <a:pt x="116" y="94"/>
                      </a:lnTo>
                      <a:lnTo>
                        <a:pt x="123" y="106"/>
                      </a:lnTo>
                      <a:lnTo>
                        <a:pt x="127" y="114"/>
                      </a:lnTo>
                      <a:lnTo>
                        <a:pt x="129" y="120"/>
                      </a:lnTo>
                      <a:lnTo>
                        <a:pt x="129" y="123"/>
                      </a:lnTo>
                      <a:lnTo>
                        <a:pt x="128" y="124"/>
                      </a:lnTo>
                      <a:lnTo>
                        <a:pt x="126" y="123"/>
                      </a:lnTo>
                      <a:lnTo>
                        <a:pt x="123" y="117"/>
                      </a:lnTo>
                      <a:lnTo>
                        <a:pt x="120" y="113"/>
                      </a:lnTo>
                      <a:lnTo>
                        <a:pt x="117" y="106"/>
                      </a:lnTo>
                      <a:lnTo>
                        <a:pt x="112" y="98"/>
                      </a:lnTo>
                      <a:lnTo>
                        <a:pt x="106" y="88"/>
                      </a:lnTo>
                      <a:lnTo>
                        <a:pt x="101" y="80"/>
                      </a:lnTo>
                      <a:lnTo>
                        <a:pt x="95" y="72"/>
                      </a:lnTo>
                      <a:lnTo>
                        <a:pt x="90" y="65"/>
                      </a:lnTo>
                      <a:lnTo>
                        <a:pt x="87" y="62"/>
                      </a:lnTo>
                      <a:lnTo>
                        <a:pt x="81" y="57"/>
                      </a:lnTo>
                      <a:lnTo>
                        <a:pt x="76" y="54"/>
                      </a:lnTo>
                      <a:lnTo>
                        <a:pt x="73" y="52"/>
                      </a:lnTo>
                      <a:lnTo>
                        <a:pt x="70" y="50"/>
                      </a:lnTo>
                      <a:lnTo>
                        <a:pt x="68" y="62"/>
                      </a:lnTo>
                      <a:lnTo>
                        <a:pt x="68" y="75"/>
                      </a:lnTo>
                      <a:lnTo>
                        <a:pt x="70" y="86"/>
                      </a:lnTo>
                      <a:lnTo>
                        <a:pt x="71" y="94"/>
                      </a:lnTo>
                      <a:lnTo>
                        <a:pt x="76" y="99"/>
                      </a:lnTo>
                      <a:lnTo>
                        <a:pt x="83" y="106"/>
                      </a:lnTo>
                      <a:lnTo>
                        <a:pt x="91" y="113"/>
                      </a:lnTo>
                      <a:lnTo>
                        <a:pt x="100" y="122"/>
                      </a:lnTo>
                      <a:lnTo>
                        <a:pt x="108" y="132"/>
                      </a:lnTo>
                      <a:lnTo>
                        <a:pt x="114" y="144"/>
                      </a:lnTo>
                      <a:lnTo>
                        <a:pt x="119" y="156"/>
                      </a:lnTo>
                      <a:lnTo>
                        <a:pt x="121" y="171"/>
                      </a:lnTo>
                      <a:lnTo>
                        <a:pt x="121" y="176"/>
                      </a:lnTo>
                      <a:lnTo>
                        <a:pt x="119" y="174"/>
                      </a:lnTo>
                      <a:lnTo>
                        <a:pt x="116" y="166"/>
                      </a:lnTo>
                      <a:lnTo>
                        <a:pt x="110" y="153"/>
                      </a:lnTo>
                      <a:lnTo>
                        <a:pt x="106" y="146"/>
                      </a:lnTo>
                      <a:lnTo>
                        <a:pt x="103" y="138"/>
                      </a:lnTo>
                      <a:lnTo>
                        <a:pt x="97" y="132"/>
                      </a:lnTo>
                      <a:lnTo>
                        <a:pt x="93" y="125"/>
                      </a:lnTo>
                      <a:lnTo>
                        <a:pt x="87" y="121"/>
                      </a:lnTo>
                      <a:lnTo>
                        <a:pt x="81" y="116"/>
                      </a:lnTo>
                      <a:lnTo>
                        <a:pt x="76" y="113"/>
                      </a:lnTo>
                      <a:lnTo>
                        <a:pt x="72" y="111"/>
                      </a:lnTo>
                      <a:lnTo>
                        <a:pt x="79" y="130"/>
                      </a:lnTo>
                      <a:lnTo>
                        <a:pt x="83" y="156"/>
                      </a:lnTo>
                      <a:lnTo>
                        <a:pt x="87" y="184"/>
                      </a:lnTo>
                      <a:lnTo>
                        <a:pt x="86" y="207"/>
                      </a:lnTo>
                      <a:lnTo>
                        <a:pt x="83" y="213"/>
                      </a:lnTo>
                      <a:lnTo>
                        <a:pt x="82" y="214"/>
                      </a:lnTo>
                      <a:lnTo>
                        <a:pt x="81" y="211"/>
                      </a:lnTo>
                      <a:lnTo>
                        <a:pt x="81" y="204"/>
                      </a:lnTo>
                      <a:lnTo>
                        <a:pt x="79" y="188"/>
                      </a:lnTo>
                      <a:lnTo>
                        <a:pt x="74" y="162"/>
                      </a:lnTo>
                      <a:lnTo>
                        <a:pt x="67" y="136"/>
                      </a:lnTo>
                      <a:lnTo>
                        <a:pt x="63" y="121"/>
                      </a:lnTo>
                      <a:lnTo>
                        <a:pt x="53" y="128"/>
                      </a:lnTo>
                      <a:lnTo>
                        <a:pt x="43" y="139"/>
                      </a:lnTo>
                      <a:lnTo>
                        <a:pt x="35" y="154"/>
                      </a:lnTo>
                      <a:lnTo>
                        <a:pt x="30" y="168"/>
                      </a:lnTo>
                      <a:lnTo>
                        <a:pt x="28" y="174"/>
                      </a:lnTo>
                      <a:lnTo>
                        <a:pt x="26" y="174"/>
                      </a:lnTo>
                      <a:lnTo>
                        <a:pt x="25" y="169"/>
                      </a:lnTo>
                      <a:lnTo>
                        <a:pt x="27" y="161"/>
                      </a:lnTo>
                      <a:lnTo>
                        <a:pt x="33" y="147"/>
                      </a:lnTo>
                      <a:lnTo>
                        <a:pt x="42" y="130"/>
                      </a:lnTo>
                      <a:lnTo>
                        <a:pt x="51" y="114"/>
                      </a:lnTo>
                      <a:lnTo>
                        <a:pt x="58" y="105"/>
                      </a:lnTo>
                      <a:lnTo>
                        <a:pt x="59" y="91"/>
                      </a:lnTo>
                      <a:lnTo>
                        <a:pt x="59" y="75"/>
                      </a:lnTo>
                      <a:lnTo>
                        <a:pt x="59" y="62"/>
                      </a:lnTo>
                      <a:lnTo>
                        <a:pt x="59" y="53"/>
                      </a:lnTo>
                      <a:lnTo>
                        <a:pt x="52" y="57"/>
                      </a:lnTo>
                      <a:lnTo>
                        <a:pt x="44" y="64"/>
                      </a:lnTo>
                      <a:lnTo>
                        <a:pt x="36" y="72"/>
                      </a:lnTo>
                      <a:lnTo>
                        <a:pt x="27" y="81"/>
                      </a:lnTo>
                      <a:lnTo>
                        <a:pt x="20" y="92"/>
                      </a:lnTo>
                      <a:lnTo>
                        <a:pt x="13" y="102"/>
                      </a:lnTo>
                      <a:lnTo>
                        <a:pt x="9" y="111"/>
                      </a:lnTo>
                      <a:lnTo>
                        <a:pt x="5" y="121"/>
                      </a:lnTo>
                      <a:lnTo>
                        <a:pt x="3" y="124"/>
                      </a:lnTo>
                      <a:lnTo>
                        <a:pt x="2" y="124"/>
                      </a:lnTo>
                      <a:lnTo>
                        <a:pt x="0" y="122"/>
                      </a:lnTo>
                      <a:lnTo>
                        <a:pt x="2" y="115"/>
                      </a:lnTo>
                      <a:lnTo>
                        <a:pt x="4" y="109"/>
                      </a:lnTo>
                      <a:lnTo>
                        <a:pt x="9" y="100"/>
                      </a:lnTo>
                      <a:lnTo>
                        <a:pt x="15" y="90"/>
                      </a:lnTo>
                      <a:lnTo>
                        <a:pt x="22" y="78"/>
                      </a:lnTo>
                      <a:lnTo>
                        <a:pt x="30" y="65"/>
                      </a:lnTo>
                      <a:lnTo>
                        <a:pt x="38" y="55"/>
                      </a:lnTo>
                      <a:lnTo>
                        <a:pt x="47" y="46"/>
                      </a:lnTo>
                      <a:lnTo>
                        <a:pt x="53" y="39"/>
                      </a:lnTo>
                      <a:lnTo>
                        <a:pt x="57" y="32"/>
                      </a:lnTo>
                      <a:lnTo>
                        <a:pt x="57" y="23"/>
                      </a:lnTo>
                      <a:lnTo>
                        <a:pt x="55" y="13"/>
                      </a:lnTo>
                      <a:lnTo>
                        <a:pt x="53" y="8"/>
                      </a:lnTo>
                      <a:lnTo>
                        <a:pt x="53" y="5"/>
                      </a:lnTo>
                      <a:lnTo>
                        <a:pt x="53" y="3"/>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80" name="Freeform 312">
                  <a:extLst>
                    <a:ext uri="{FF2B5EF4-FFF2-40B4-BE49-F238E27FC236}">
                      <a16:creationId xmlns:a16="http://schemas.microsoft.com/office/drawing/2014/main" id="{CBB50659-CF5F-4DFA-9F06-88CC5A683361}"/>
                    </a:ext>
                  </a:extLst>
                </p:cNvPr>
                <p:cNvSpPr>
                  <a:spLocks/>
                </p:cNvSpPr>
                <p:nvPr/>
              </p:nvSpPr>
              <p:spPr bwMode="auto">
                <a:xfrm>
                  <a:off x="367" y="44"/>
                  <a:ext cx="78" cy="111"/>
                </a:xfrm>
                <a:custGeom>
                  <a:avLst/>
                  <a:gdLst>
                    <a:gd name="T0" fmla="*/ 2 w 155"/>
                    <a:gd name="T1" fmla="*/ 106 h 222"/>
                    <a:gd name="T2" fmla="*/ 9 w 155"/>
                    <a:gd name="T3" fmla="*/ 92 h 222"/>
                    <a:gd name="T4" fmla="*/ 14 w 155"/>
                    <a:gd name="T5" fmla="*/ 81 h 222"/>
                    <a:gd name="T6" fmla="*/ 20 w 155"/>
                    <a:gd name="T7" fmla="*/ 67 h 222"/>
                    <a:gd name="T8" fmla="*/ 19 w 155"/>
                    <a:gd name="T9" fmla="*/ 59 h 222"/>
                    <a:gd name="T10" fmla="*/ 14 w 155"/>
                    <a:gd name="T11" fmla="*/ 54 h 222"/>
                    <a:gd name="T12" fmla="*/ 14 w 155"/>
                    <a:gd name="T13" fmla="*/ 47 h 222"/>
                    <a:gd name="T14" fmla="*/ 15 w 155"/>
                    <a:gd name="T15" fmla="*/ 49 h 222"/>
                    <a:gd name="T16" fmla="*/ 18 w 155"/>
                    <a:gd name="T17" fmla="*/ 53 h 222"/>
                    <a:gd name="T18" fmla="*/ 23 w 155"/>
                    <a:gd name="T19" fmla="*/ 55 h 222"/>
                    <a:gd name="T20" fmla="*/ 27 w 155"/>
                    <a:gd name="T21" fmla="*/ 53 h 222"/>
                    <a:gd name="T22" fmla="*/ 33 w 155"/>
                    <a:gd name="T23" fmla="*/ 46 h 222"/>
                    <a:gd name="T24" fmla="*/ 39 w 155"/>
                    <a:gd name="T25" fmla="*/ 39 h 222"/>
                    <a:gd name="T26" fmla="*/ 43 w 155"/>
                    <a:gd name="T27" fmla="*/ 33 h 222"/>
                    <a:gd name="T28" fmla="*/ 43 w 155"/>
                    <a:gd name="T29" fmla="*/ 28 h 222"/>
                    <a:gd name="T30" fmla="*/ 40 w 155"/>
                    <a:gd name="T31" fmla="*/ 15 h 222"/>
                    <a:gd name="T32" fmla="*/ 36 w 155"/>
                    <a:gd name="T33" fmla="*/ 8 h 222"/>
                    <a:gd name="T34" fmla="*/ 35 w 155"/>
                    <a:gd name="T35" fmla="*/ 5 h 222"/>
                    <a:gd name="T36" fmla="*/ 40 w 155"/>
                    <a:gd name="T37" fmla="*/ 10 h 222"/>
                    <a:gd name="T38" fmla="*/ 46 w 155"/>
                    <a:gd name="T39" fmla="*/ 23 h 222"/>
                    <a:gd name="T40" fmla="*/ 50 w 155"/>
                    <a:gd name="T41" fmla="*/ 21 h 222"/>
                    <a:gd name="T42" fmla="*/ 59 w 155"/>
                    <a:gd name="T43" fmla="*/ 6 h 222"/>
                    <a:gd name="T44" fmla="*/ 65 w 155"/>
                    <a:gd name="T45" fmla="*/ 0 h 222"/>
                    <a:gd name="T46" fmla="*/ 65 w 155"/>
                    <a:gd name="T47" fmla="*/ 2 h 222"/>
                    <a:gd name="T48" fmla="*/ 61 w 155"/>
                    <a:gd name="T49" fmla="*/ 9 h 222"/>
                    <a:gd name="T50" fmla="*/ 52 w 155"/>
                    <a:gd name="T51" fmla="*/ 27 h 222"/>
                    <a:gd name="T52" fmla="*/ 52 w 155"/>
                    <a:gd name="T53" fmla="*/ 31 h 222"/>
                    <a:gd name="T54" fmla="*/ 60 w 155"/>
                    <a:gd name="T55" fmla="*/ 29 h 222"/>
                    <a:gd name="T56" fmla="*/ 66 w 155"/>
                    <a:gd name="T57" fmla="*/ 27 h 222"/>
                    <a:gd name="T58" fmla="*/ 71 w 155"/>
                    <a:gd name="T59" fmla="*/ 24 h 222"/>
                    <a:gd name="T60" fmla="*/ 75 w 155"/>
                    <a:gd name="T61" fmla="*/ 21 h 222"/>
                    <a:gd name="T62" fmla="*/ 78 w 155"/>
                    <a:gd name="T63" fmla="*/ 22 h 222"/>
                    <a:gd name="T64" fmla="*/ 74 w 155"/>
                    <a:gd name="T65" fmla="*/ 25 h 222"/>
                    <a:gd name="T66" fmla="*/ 67 w 155"/>
                    <a:gd name="T67" fmla="*/ 29 h 222"/>
                    <a:gd name="T68" fmla="*/ 58 w 155"/>
                    <a:gd name="T69" fmla="*/ 34 h 222"/>
                    <a:gd name="T70" fmla="*/ 50 w 155"/>
                    <a:gd name="T71" fmla="*/ 38 h 222"/>
                    <a:gd name="T72" fmla="*/ 44 w 155"/>
                    <a:gd name="T73" fmla="*/ 40 h 222"/>
                    <a:gd name="T74" fmla="*/ 37 w 155"/>
                    <a:gd name="T75" fmla="*/ 49 h 222"/>
                    <a:gd name="T76" fmla="*/ 37 w 155"/>
                    <a:gd name="T77" fmla="*/ 53 h 222"/>
                    <a:gd name="T78" fmla="*/ 40 w 155"/>
                    <a:gd name="T79" fmla="*/ 55 h 222"/>
                    <a:gd name="T80" fmla="*/ 39 w 155"/>
                    <a:gd name="T81" fmla="*/ 56 h 222"/>
                    <a:gd name="T82" fmla="*/ 35 w 155"/>
                    <a:gd name="T83" fmla="*/ 59 h 222"/>
                    <a:gd name="T84" fmla="*/ 33 w 155"/>
                    <a:gd name="T85" fmla="*/ 59 h 222"/>
                    <a:gd name="T86" fmla="*/ 31 w 155"/>
                    <a:gd name="T87" fmla="*/ 59 h 222"/>
                    <a:gd name="T88" fmla="*/ 29 w 155"/>
                    <a:gd name="T89" fmla="*/ 62 h 222"/>
                    <a:gd name="T90" fmla="*/ 24 w 155"/>
                    <a:gd name="T91" fmla="*/ 72 h 222"/>
                    <a:gd name="T92" fmla="*/ 18 w 155"/>
                    <a:gd name="T93" fmla="*/ 84 h 222"/>
                    <a:gd name="T94" fmla="*/ 14 w 155"/>
                    <a:gd name="T95" fmla="*/ 96 h 222"/>
                    <a:gd name="T96" fmla="*/ 13 w 155"/>
                    <a:gd name="T97" fmla="*/ 102 h 222"/>
                    <a:gd name="T98" fmla="*/ 11 w 155"/>
                    <a:gd name="T99" fmla="*/ 107 h 222"/>
                    <a:gd name="T100" fmla="*/ 8 w 155"/>
                    <a:gd name="T101" fmla="*/ 110 h 222"/>
                    <a:gd name="T102" fmla="*/ 2 w 155"/>
                    <a:gd name="T103" fmla="*/ 111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2">
                      <a:moveTo>
                        <a:pt x="0" y="222"/>
                      </a:moveTo>
                      <a:lnTo>
                        <a:pt x="4" y="212"/>
                      </a:lnTo>
                      <a:lnTo>
                        <a:pt x="11" y="197"/>
                      </a:lnTo>
                      <a:lnTo>
                        <a:pt x="18" y="183"/>
                      </a:lnTo>
                      <a:lnTo>
                        <a:pt x="23" y="173"/>
                      </a:lnTo>
                      <a:lnTo>
                        <a:pt x="27" y="162"/>
                      </a:lnTo>
                      <a:lnTo>
                        <a:pt x="33" y="147"/>
                      </a:lnTo>
                      <a:lnTo>
                        <a:pt x="39" y="133"/>
                      </a:lnTo>
                      <a:lnTo>
                        <a:pt x="43" y="124"/>
                      </a:lnTo>
                      <a:lnTo>
                        <a:pt x="38" y="118"/>
                      </a:lnTo>
                      <a:lnTo>
                        <a:pt x="32" y="113"/>
                      </a:lnTo>
                      <a:lnTo>
                        <a:pt x="28" y="107"/>
                      </a:lnTo>
                      <a:lnTo>
                        <a:pt x="27" y="99"/>
                      </a:lnTo>
                      <a:lnTo>
                        <a:pt x="27" y="94"/>
                      </a:lnTo>
                      <a:lnTo>
                        <a:pt x="28" y="94"/>
                      </a:lnTo>
                      <a:lnTo>
                        <a:pt x="30" y="98"/>
                      </a:lnTo>
                      <a:lnTo>
                        <a:pt x="32" y="102"/>
                      </a:lnTo>
                      <a:lnTo>
                        <a:pt x="35" y="106"/>
                      </a:lnTo>
                      <a:lnTo>
                        <a:pt x="40" y="108"/>
                      </a:lnTo>
                      <a:lnTo>
                        <a:pt x="45" y="110"/>
                      </a:lnTo>
                      <a:lnTo>
                        <a:pt x="48" y="111"/>
                      </a:lnTo>
                      <a:lnTo>
                        <a:pt x="54" y="106"/>
                      </a:lnTo>
                      <a:lnTo>
                        <a:pt x="59" y="100"/>
                      </a:lnTo>
                      <a:lnTo>
                        <a:pt x="65" y="92"/>
                      </a:lnTo>
                      <a:lnTo>
                        <a:pt x="71" y="85"/>
                      </a:lnTo>
                      <a:lnTo>
                        <a:pt x="77" y="78"/>
                      </a:lnTo>
                      <a:lnTo>
                        <a:pt x="81" y="72"/>
                      </a:lnTo>
                      <a:lnTo>
                        <a:pt x="85" y="66"/>
                      </a:lnTo>
                      <a:lnTo>
                        <a:pt x="86" y="63"/>
                      </a:lnTo>
                      <a:lnTo>
                        <a:pt x="86" y="55"/>
                      </a:lnTo>
                      <a:lnTo>
                        <a:pt x="85" y="42"/>
                      </a:lnTo>
                      <a:lnTo>
                        <a:pt x="80" y="30"/>
                      </a:lnTo>
                      <a:lnTo>
                        <a:pt x="76" y="20"/>
                      </a:lnTo>
                      <a:lnTo>
                        <a:pt x="71" y="15"/>
                      </a:lnTo>
                      <a:lnTo>
                        <a:pt x="70" y="11"/>
                      </a:lnTo>
                      <a:lnTo>
                        <a:pt x="70" y="10"/>
                      </a:lnTo>
                      <a:lnTo>
                        <a:pt x="73" y="12"/>
                      </a:lnTo>
                      <a:lnTo>
                        <a:pt x="79" y="19"/>
                      </a:lnTo>
                      <a:lnTo>
                        <a:pt x="86" y="32"/>
                      </a:lnTo>
                      <a:lnTo>
                        <a:pt x="92" y="46"/>
                      </a:lnTo>
                      <a:lnTo>
                        <a:pt x="93" y="55"/>
                      </a:lnTo>
                      <a:lnTo>
                        <a:pt x="100" y="41"/>
                      </a:lnTo>
                      <a:lnTo>
                        <a:pt x="109" y="25"/>
                      </a:lnTo>
                      <a:lnTo>
                        <a:pt x="117" y="11"/>
                      </a:lnTo>
                      <a:lnTo>
                        <a:pt x="125" y="2"/>
                      </a:lnTo>
                      <a:lnTo>
                        <a:pt x="130" y="0"/>
                      </a:lnTo>
                      <a:lnTo>
                        <a:pt x="131" y="1"/>
                      </a:lnTo>
                      <a:lnTo>
                        <a:pt x="130" y="3"/>
                      </a:lnTo>
                      <a:lnTo>
                        <a:pt x="126" y="8"/>
                      </a:lnTo>
                      <a:lnTo>
                        <a:pt x="122" y="18"/>
                      </a:lnTo>
                      <a:lnTo>
                        <a:pt x="112" y="37"/>
                      </a:lnTo>
                      <a:lnTo>
                        <a:pt x="104" y="54"/>
                      </a:lnTo>
                      <a:lnTo>
                        <a:pt x="97" y="63"/>
                      </a:lnTo>
                      <a:lnTo>
                        <a:pt x="104" y="61"/>
                      </a:lnTo>
                      <a:lnTo>
                        <a:pt x="112" y="58"/>
                      </a:lnTo>
                      <a:lnTo>
                        <a:pt x="119" y="57"/>
                      </a:lnTo>
                      <a:lnTo>
                        <a:pt x="125" y="55"/>
                      </a:lnTo>
                      <a:lnTo>
                        <a:pt x="131" y="53"/>
                      </a:lnTo>
                      <a:lnTo>
                        <a:pt x="137" y="50"/>
                      </a:lnTo>
                      <a:lnTo>
                        <a:pt x="141" y="48"/>
                      </a:lnTo>
                      <a:lnTo>
                        <a:pt x="145" y="46"/>
                      </a:lnTo>
                      <a:lnTo>
                        <a:pt x="150" y="42"/>
                      </a:lnTo>
                      <a:lnTo>
                        <a:pt x="154" y="41"/>
                      </a:lnTo>
                      <a:lnTo>
                        <a:pt x="155" y="43"/>
                      </a:lnTo>
                      <a:lnTo>
                        <a:pt x="153" y="47"/>
                      </a:lnTo>
                      <a:lnTo>
                        <a:pt x="148" y="50"/>
                      </a:lnTo>
                      <a:lnTo>
                        <a:pt x="141" y="54"/>
                      </a:lnTo>
                      <a:lnTo>
                        <a:pt x="133" y="58"/>
                      </a:lnTo>
                      <a:lnTo>
                        <a:pt x="124" y="63"/>
                      </a:lnTo>
                      <a:lnTo>
                        <a:pt x="115" y="68"/>
                      </a:lnTo>
                      <a:lnTo>
                        <a:pt x="107" y="72"/>
                      </a:lnTo>
                      <a:lnTo>
                        <a:pt x="100" y="75"/>
                      </a:lnTo>
                      <a:lnTo>
                        <a:pt x="95" y="76"/>
                      </a:lnTo>
                      <a:lnTo>
                        <a:pt x="87" y="79"/>
                      </a:lnTo>
                      <a:lnTo>
                        <a:pt x="79" y="88"/>
                      </a:lnTo>
                      <a:lnTo>
                        <a:pt x="73" y="98"/>
                      </a:lnTo>
                      <a:lnTo>
                        <a:pt x="72" y="103"/>
                      </a:lnTo>
                      <a:lnTo>
                        <a:pt x="73" y="106"/>
                      </a:lnTo>
                      <a:lnTo>
                        <a:pt x="77" y="108"/>
                      </a:lnTo>
                      <a:lnTo>
                        <a:pt x="79" y="109"/>
                      </a:lnTo>
                      <a:lnTo>
                        <a:pt x="81" y="109"/>
                      </a:lnTo>
                      <a:lnTo>
                        <a:pt x="77" y="111"/>
                      </a:lnTo>
                      <a:lnTo>
                        <a:pt x="73" y="114"/>
                      </a:lnTo>
                      <a:lnTo>
                        <a:pt x="70" y="117"/>
                      </a:lnTo>
                      <a:lnTo>
                        <a:pt x="68" y="120"/>
                      </a:lnTo>
                      <a:lnTo>
                        <a:pt x="65" y="118"/>
                      </a:lnTo>
                      <a:lnTo>
                        <a:pt x="63" y="118"/>
                      </a:lnTo>
                      <a:lnTo>
                        <a:pt x="62" y="118"/>
                      </a:lnTo>
                      <a:lnTo>
                        <a:pt x="58" y="124"/>
                      </a:lnTo>
                      <a:lnTo>
                        <a:pt x="54" y="132"/>
                      </a:lnTo>
                      <a:lnTo>
                        <a:pt x="48" y="144"/>
                      </a:lnTo>
                      <a:lnTo>
                        <a:pt x="41" y="155"/>
                      </a:lnTo>
                      <a:lnTo>
                        <a:pt x="35" y="168"/>
                      </a:lnTo>
                      <a:lnTo>
                        <a:pt x="31" y="181"/>
                      </a:lnTo>
                      <a:lnTo>
                        <a:pt x="28" y="191"/>
                      </a:lnTo>
                      <a:lnTo>
                        <a:pt x="27" y="199"/>
                      </a:lnTo>
                      <a:lnTo>
                        <a:pt x="25" y="204"/>
                      </a:lnTo>
                      <a:lnTo>
                        <a:pt x="24" y="208"/>
                      </a:lnTo>
                      <a:lnTo>
                        <a:pt x="21" y="213"/>
                      </a:lnTo>
                      <a:lnTo>
                        <a:pt x="18" y="216"/>
                      </a:lnTo>
                      <a:lnTo>
                        <a:pt x="15" y="219"/>
                      </a:lnTo>
                      <a:lnTo>
                        <a:pt x="9" y="221"/>
                      </a:lnTo>
                      <a:lnTo>
                        <a:pt x="3" y="222"/>
                      </a:lnTo>
                      <a:lnTo>
                        <a:pt x="0" y="222"/>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81" name="Freeform 313">
                  <a:extLst>
                    <a:ext uri="{FF2B5EF4-FFF2-40B4-BE49-F238E27FC236}">
                      <a16:creationId xmlns:a16="http://schemas.microsoft.com/office/drawing/2014/main" id="{10BFAD10-11C8-4C32-8CA1-3A86A40663CE}"/>
                    </a:ext>
                  </a:extLst>
                </p:cNvPr>
                <p:cNvSpPr>
                  <a:spLocks/>
                </p:cNvSpPr>
                <p:nvPr/>
              </p:nvSpPr>
              <p:spPr bwMode="auto">
                <a:xfrm>
                  <a:off x="253" y="221"/>
                  <a:ext cx="50" cy="86"/>
                </a:xfrm>
                <a:custGeom>
                  <a:avLst/>
                  <a:gdLst>
                    <a:gd name="T0" fmla="*/ 33 w 100"/>
                    <a:gd name="T1" fmla="*/ 5 h 172"/>
                    <a:gd name="T2" fmla="*/ 28 w 100"/>
                    <a:gd name="T3" fmla="*/ 16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3 h 172"/>
                    <a:gd name="T16" fmla="*/ 4 w 100"/>
                    <a:gd name="T17" fmla="*/ 32 h 172"/>
                    <a:gd name="T18" fmla="*/ 9 w 100"/>
                    <a:gd name="T19" fmla="*/ 29 h 172"/>
                    <a:gd name="T20" fmla="*/ 16 w 100"/>
                    <a:gd name="T21" fmla="*/ 25 h 172"/>
                    <a:gd name="T22" fmla="*/ 23 w 100"/>
                    <a:gd name="T23" fmla="*/ 23 h 172"/>
                    <a:gd name="T24" fmla="*/ 24 w 100"/>
                    <a:gd name="T25" fmla="*/ 26 h 172"/>
                    <a:gd name="T26" fmla="*/ 21 w 100"/>
                    <a:gd name="T27" fmla="*/ 37 h 172"/>
                    <a:gd name="T28" fmla="*/ 19 w 100"/>
                    <a:gd name="T29" fmla="*/ 43 h 172"/>
                    <a:gd name="T30" fmla="*/ 13 w 100"/>
                    <a:gd name="T31" fmla="*/ 48 h 172"/>
                    <a:gd name="T32" fmla="*/ 8 w 100"/>
                    <a:gd name="T33" fmla="*/ 55 h 172"/>
                    <a:gd name="T34" fmla="*/ 3 w 100"/>
                    <a:gd name="T35" fmla="*/ 59 h 172"/>
                    <a:gd name="T36" fmla="*/ 2 w 100"/>
                    <a:gd name="T37" fmla="*/ 63 h 172"/>
                    <a:gd name="T38" fmla="*/ 3 w 100"/>
                    <a:gd name="T39" fmla="*/ 64 h 172"/>
                    <a:gd name="T40" fmla="*/ 8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5 h 172"/>
                    <a:gd name="T52" fmla="*/ 26 w 100"/>
                    <a:gd name="T53" fmla="*/ 75 h 172"/>
                    <a:gd name="T54" fmla="*/ 25 w 100"/>
                    <a:gd name="T55" fmla="*/ 50 h 172"/>
                    <a:gd name="T56" fmla="*/ 27 w 100"/>
                    <a:gd name="T57" fmla="*/ 42 h 172"/>
                    <a:gd name="T58" fmla="*/ 28 w 100"/>
                    <a:gd name="T59" fmla="*/ 43 h 172"/>
                    <a:gd name="T60" fmla="*/ 31 w 100"/>
                    <a:gd name="T61" fmla="*/ 50 h 172"/>
                    <a:gd name="T62" fmla="*/ 42 w 100"/>
                    <a:gd name="T63" fmla="*/ 62 h 172"/>
                    <a:gd name="T64" fmla="*/ 47 w 100"/>
                    <a:gd name="T65" fmla="*/ 65 h 172"/>
                    <a:gd name="T66" fmla="*/ 45 w 100"/>
                    <a:gd name="T67" fmla="*/ 62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4 w 100"/>
                    <a:gd name="T79" fmla="*/ 23 h 172"/>
                    <a:gd name="T80" fmla="*/ 38 w 100"/>
                    <a:gd name="T81" fmla="*/ 28 h 172"/>
                    <a:gd name="T82" fmla="*/ 47 w 100"/>
                    <a:gd name="T83" fmla="*/ 36 h 172"/>
                    <a:gd name="T84" fmla="*/ 50 w 100"/>
                    <a:gd name="T85" fmla="*/ 38 h 172"/>
                    <a:gd name="T86" fmla="*/ 47 w 100"/>
                    <a:gd name="T87" fmla="*/ 33 h 172"/>
                    <a:gd name="T88" fmla="*/ 42 w 100"/>
                    <a:gd name="T89" fmla="*/ 28 h 172"/>
                    <a:gd name="T90" fmla="*/ 38 w 100"/>
                    <a:gd name="T91" fmla="*/ 22 h 172"/>
                    <a:gd name="T92" fmla="*/ 35 w 100"/>
                    <a:gd name="T93" fmla="*/ 17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3"/>
                      </a:moveTo>
                      <a:lnTo>
                        <a:pt x="65" y="10"/>
                      </a:lnTo>
                      <a:lnTo>
                        <a:pt x="61" y="20"/>
                      </a:lnTo>
                      <a:lnTo>
                        <a:pt x="56" y="31"/>
                      </a:lnTo>
                      <a:lnTo>
                        <a:pt x="54" y="36"/>
                      </a:lnTo>
                      <a:lnTo>
                        <a:pt x="48" y="36"/>
                      </a:lnTo>
                      <a:lnTo>
                        <a:pt x="40" y="39"/>
                      </a:lnTo>
                      <a:lnTo>
                        <a:pt x="32" y="42"/>
                      </a:lnTo>
                      <a:lnTo>
                        <a:pt x="24" y="47"/>
                      </a:lnTo>
                      <a:lnTo>
                        <a:pt x="16" y="51"/>
                      </a:lnTo>
                      <a:lnTo>
                        <a:pt x="9" y="55"/>
                      </a:lnTo>
                      <a:lnTo>
                        <a:pt x="3" y="60"/>
                      </a:lnTo>
                      <a:lnTo>
                        <a:pt x="1" y="62"/>
                      </a:lnTo>
                      <a:lnTo>
                        <a:pt x="0" y="65"/>
                      </a:lnTo>
                      <a:lnTo>
                        <a:pt x="0" y="66"/>
                      </a:lnTo>
                      <a:lnTo>
                        <a:pt x="1" y="66"/>
                      </a:lnTo>
                      <a:lnTo>
                        <a:pt x="4" y="65"/>
                      </a:lnTo>
                      <a:lnTo>
                        <a:pt x="8" y="63"/>
                      </a:lnTo>
                      <a:lnTo>
                        <a:pt x="12" y="61"/>
                      </a:lnTo>
                      <a:lnTo>
                        <a:pt x="18" y="57"/>
                      </a:lnTo>
                      <a:lnTo>
                        <a:pt x="25" y="53"/>
                      </a:lnTo>
                      <a:lnTo>
                        <a:pt x="32" y="49"/>
                      </a:lnTo>
                      <a:lnTo>
                        <a:pt x="39" y="47"/>
                      </a:lnTo>
                      <a:lnTo>
                        <a:pt x="45" y="45"/>
                      </a:lnTo>
                      <a:lnTo>
                        <a:pt x="49" y="43"/>
                      </a:lnTo>
                      <a:lnTo>
                        <a:pt x="47" y="51"/>
                      </a:lnTo>
                      <a:lnTo>
                        <a:pt x="45" y="63"/>
                      </a:lnTo>
                      <a:lnTo>
                        <a:pt x="42" y="73"/>
                      </a:lnTo>
                      <a:lnTo>
                        <a:pt x="41" y="80"/>
                      </a:lnTo>
                      <a:lnTo>
                        <a:pt x="38" y="85"/>
                      </a:lnTo>
                      <a:lnTo>
                        <a:pt x="32" y="89"/>
                      </a:lnTo>
                      <a:lnTo>
                        <a:pt x="26" y="96"/>
                      </a:lnTo>
                      <a:lnTo>
                        <a:pt x="20" y="102"/>
                      </a:lnTo>
                      <a:lnTo>
                        <a:pt x="15" y="109"/>
                      </a:lnTo>
                      <a:lnTo>
                        <a:pt x="9" y="114"/>
                      </a:lnTo>
                      <a:lnTo>
                        <a:pt x="5" y="118"/>
                      </a:lnTo>
                      <a:lnTo>
                        <a:pt x="4" y="122"/>
                      </a:lnTo>
                      <a:lnTo>
                        <a:pt x="3" y="125"/>
                      </a:lnTo>
                      <a:lnTo>
                        <a:pt x="3" y="128"/>
                      </a:lnTo>
                      <a:lnTo>
                        <a:pt x="5" y="128"/>
                      </a:lnTo>
                      <a:lnTo>
                        <a:pt x="8" y="124"/>
                      </a:lnTo>
                      <a:lnTo>
                        <a:pt x="15" y="117"/>
                      </a:lnTo>
                      <a:lnTo>
                        <a:pt x="25" y="107"/>
                      </a:lnTo>
                      <a:lnTo>
                        <a:pt x="34" y="99"/>
                      </a:lnTo>
                      <a:lnTo>
                        <a:pt x="41" y="93"/>
                      </a:lnTo>
                      <a:lnTo>
                        <a:pt x="42" y="107"/>
                      </a:lnTo>
                      <a:lnTo>
                        <a:pt x="43" y="130"/>
                      </a:lnTo>
                      <a:lnTo>
                        <a:pt x="46" y="153"/>
                      </a:lnTo>
                      <a:lnTo>
                        <a:pt x="48" y="167"/>
                      </a:lnTo>
                      <a:lnTo>
                        <a:pt x="49" y="171"/>
                      </a:lnTo>
                      <a:lnTo>
                        <a:pt x="50" y="172"/>
                      </a:lnTo>
                      <a:lnTo>
                        <a:pt x="50" y="170"/>
                      </a:lnTo>
                      <a:lnTo>
                        <a:pt x="52" y="164"/>
                      </a:lnTo>
                      <a:lnTo>
                        <a:pt x="52" y="149"/>
                      </a:lnTo>
                      <a:lnTo>
                        <a:pt x="50" y="124"/>
                      </a:lnTo>
                      <a:lnTo>
                        <a:pt x="49" y="100"/>
                      </a:lnTo>
                      <a:lnTo>
                        <a:pt x="52" y="85"/>
                      </a:lnTo>
                      <a:lnTo>
                        <a:pt x="53" y="84"/>
                      </a:lnTo>
                      <a:lnTo>
                        <a:pt x="54" y="84"/>
                      </a:lnTo>
                      <a:lnTo>
                        <a:pt x="55" y="86"/>
                      </a:lnTo>
                      <a:lnTo>
                        <a:pt x="56" y="91"/>
                      </a:lnTo>
                      <a:lnTo>
                        <a:pt x="61" y="99"/>
                      </a:lnTo>
                      <a:lnTo>
                        <a:pt x="71" y="111"/>
                      </a:lnTo>
                      <a:lnTo>
                        <a:pt x="83" y="124"/>
                      </a:lnTo>
                      <a:lnTo>
                        <a:pt x="90" y="130"/>
                      </a:lnTo>
                      <a:lnTo>
                        <a:pt x="93" y="130"/>
                      </a:lnTo>
                      <a:lnTo>
                        <a:pt x="93" y="126"/>
                      </a:lnTo>
                      <a:lnTo>
                        <a:pt x="90" y="123"/>
                      </a:lnTo>
                      <a:lnTo>
                        <a:pt x="85" y="117"/>
                      </a:lnTo>
                      <a:lnTo>
                        <a:pt x="78" y="109"/>
                      </a:lnTo>
                      <a:lnTo>
                        <a:pt x="70" y="99"/>
                      </a:lnTo>
                      <a:lnTo>
                        <a:pt x="63" y="88"/>
                      </a:lnTo>
                      <a:lnTo>
                        <a:pt x="58" y="80"/>
                      </a:lnTo>
                      <a:lnTo>
                        <a:pt x="58" y="72"/>
                      </a:lnTo>
                      <a:lnTo>
                        <a:pt x="58" y="61"/>
                      </a:lnTo>
                      <a:lnTo>
                        <a:pt x="60" y="51"/>
                      </a:lnTo>
                      <a:lnTo>
                        <a:pt x="61" y="46"/>
                      </a:lnTo>
                      <a:lnTo>
                        <a:pt x="62" y="43"/>
                      </a:lnTo>
                      <a:lnTo>
                        <a:pt x="64" y="43"/>
                      </a:lnTo>
                      <a:lnTo>
                        <a:pt x="67" y="46"/>
                      </a:lnTo>
                      <a:lnTo>
                        <a:pt x="69" y="49"/>
                      </a:lnTo>
                      <a:lnTo>
                        <a:pt x="76" y="55"/>
                      </a:lnTo>
                      <a:lnTo>
                        <a:pt x="85" y="63"/>
                      </a:lnTo>
                      <a:lnTo>
                        <a:pt x="93" y="71"/>
                      </a:lnTo>
                      <a:lnTo>
                        <a:pt x="99" y="76"/>
                      </a:lnTo>
                      <a:lnTo>
                        <a:pt x="100" y="76"/>
                      </a:lnTo>
                      <a:lnTo>
                        <a:pt x="98" y="72"/>
                      </a:lnTo>
                      <a:lnTo>
                        <a:pt x="94" y="66"/>
                      </a:lnTo>
                      <a:lnTo>
                        <a:pt x="88" y="61"/>
                      </a:lnTo>
                      <a:lnTo>
                        <a:pt x="84" y="55"/>
                      </a:lnTo>
                      <a:lnTo>
                        <a:pt x="79" y="49"/>
                      </a:lnTo>
                      <a:lnTo>
                        <a:pt x="75" y="43"/>
                      </a:lnTo>
                      <a:lnTo>
                        <a:pt x="72" y="39"/>
                      </a:lnTo>
                      <a:lnTo>
                        <a:pt x="70" y="34"/>
                      </a:lnTo>
                      <a:lnTo>
                        <a:pt x="70" y="26"/>
                      </a:lnTo>
                      <a:lnTo>
                        <a:pt x="70" y="17"/>
                      </a:lnTo>
                      <a:lnTo>
                        <a:pt x="73" y="9"/>
                      </a:lnTo>
                      <a:lnTo>
                        <a:pt x="76" y="3"/>
                      </a:lnTo>
                      <a:lnTo>
                        <a:pt x="76" y="0"/>
                      </a:lnTo>
                      <a:lnTo>
                        <a:pt x="73" y="0"/>
                      </a:lnTo>
                      <a:lnTo>
                        <a:pt x="70" y="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82" name="Freeform 314">
                  <a:extLst>
                    <a:ext uri="{FF2B5EF4-FFF2-40B4-BE49-F238E27FC236}">
                      <a16:creationId xmlns:a16="http://schemas.microsoft.com/office/drawing/2014/main" id="{0286CFEE-988F-47B0-8FAF-F2F072365108}"/>
                    </a:ext>
                  </a:extLst>
                </p:cNvPr>
                <p:cNvSpPr>
                  <a:spLocks/>
                </p:cNvSpPr>
                <p:nvPr/>
              </p:nvSpPr>
              <p:spPr bwMode="auto">
                <a:xfrm>
                  <a:off x="430" y="182"/>
                  <a:ext cx="100" cy="79"/>
                </a:xfrm>
                <a:custGeom>
                  <a:avLst/>
                  <a:gdLst>
                    <a:gd name="T0" fmla="*/ 3 w 200"/>
                    <a:gd name="T1" fmla="*/ 8 h 158"/>
                    <a:gd name="T2" fmla="*/ 8 w 200"/>
                    <a:gd name="T3" fmla="*/ 14 h 158"/>
                    <a:gd name="T4" fmla="*/ 12 w 200"/>
                    <a:gd name="T5" fmla="*/ 17 h 158"/>
                    <a:gd name="T6" fmla="*/ 20 w 200"/>
                    <a:gd name="T7" fmla="*/ 20 h 158"/>
                    <a:gd name="T8" fmla="*/ 23 w 200"/>
                    <a:gd name="T9" fmla="*/ 29 h 158"/>
                    <a:gd name="T10" fmla="*/ 23 w 200"/>
                    <a:gd name="T11" fmla="*/ 45 h 158"/>
                    <a:gd name="T12" fmla="*/ 25 w 200"/>
                    <a:gd name="T13" fmla="*/ 53 h 158"/>
                    <a:gd name="T14" fmla="*/ 26 w 200"/>
                    <a:gd name="T15" fmla="*/ 51 h 158"/>
                    <a:gd name="T16" fmla="*/ 25 w 200"/>
                    <a:gd name="T17" fmla="*/ 43 h 158"/>
                    <a:gd name="T18" fmla="*/ 27 w 200"/>
                    <a:gd name="T19" fmla="*/ 27 h 158"/>
                    <a:gd name="T20" fmla="*/ 30 w 200"/>
                    <a:gd name="T21" fmla="*/ 23 h 158"/>
                    <a:gd name="T22" fmla="*/ 34 w 200"/>
                    <a:gd name="T23" fmla="*/ 28 h 158"/>
                    <a:gd name="T24" fmla="*/ 40 w 200"/>
                    <a:gd name="T25" fmla="*/ 33 h 158"/>
                    <a:gd name="T26" fmla="*/ 44 w 200"/>
                    <a:gd name="T27" fmla="*/ 37 h 158"/>
                    <a:gd name="T28" fmla="*/ 47 w 200"/>
                    <a:gd name="T29" fmla="*/ 47 h 158"/>
                    <a:gd name="T30" fmla="*/ 52 w 200"/>
                    <a:gd name="T31" fmla="*/ 71 h 158"/>
                    <a:gd name="T32" fmla="*/ 56 w 200"/>
                    <a:gd name="T33" fmla="*/ 79 h 158"/>
                    <a:gd name="T34" fmla="*/ 56 w 200"/>
                    <a:gd name="T35" fmla="*/ 75 h 158"/>
                    <a:gd name="T36" fmla="*/ 54 w 200"/>
                    <a:gd name="T37" fmla="*/ 66 h 158"/>
                    <a:gd name="T38" fmla="*/ 50 w 200"/>
                    <a:gd name="T39" fmla="*/ 47 h 158"/>
                    <a:gd name="T40" fmla="*/ 55 w 200"/>
                    <a:gd name="T41" fmla="*/ 43 h 158"/>
                    <a:gd name="T42" fmla="*/ 69 w 200"/>
                    <a:gd name="T43" fmla="*/ 51 h 158"/>
                    <a:gd name="T44" fmla="*/ 84 w 200"/>
                    <a:gd name="T45" fmla="*/ 60 h 158"/>
                    <a:gd name="T46" fmla="*/ 96 w 200"/>
                    <a:gd name="T47" fmla="*/ 66 h 158"/>
                    <a:gd name="T48" fmla="*/ 99 w 200"/>
                    <a:gd name="T49" fmla="*/ 69 h 158"/>
                    <a:gd name="T50" fmla="*/ 99 w 200"/>
                    <a:gd name="T51" fmla="*/ 67 h 158"/>
                    <a:gd name="T52" fmla="*/ 93 w 200"/>
                    <a:gd name="T53" fmla="*/ 62 h 158"/>
                    <a:gd name="T54" fmla="*/ 82 w 200"/>
                    <a:gd name="T55" fmla="*/ 55 h 158"/>
                    <a:gd name="T56" fmla="*/ 68 w 200"/>
                    <a:gd name="T57" fmla="*/ 46 h 158"/>
                    <a:gd name="T58" fmla="*/ 56 w 200"/>
                    <a:gd name="T59" fmla="*/ 39 h 158"/>
                    <a:gd name="T60" fmla="*/ 51 w 200"/>
                    <a:gd name="T61" fmla="*/ 37 h 158"/>
                    <a:gd name="T62" fmla="*/ 54 w 200"/>
                    <a:gd name="T63" fmla="*/ 36 h 158"/>
                    <a:gd name="T64" fmla="*/ 61 w 200"/>
                    <a:gd name="T65" fmla="*/ 34 h 158"/>
                    <a:gd name="T66" fmla="*/ 72 w 200"/>
                    <a:gd name="T67" fmla="*/ 32 h 158"/>
                    <a:gd name="T68" fmla="*/ 83 w 200"/>
                    <a:gd name="T69" fmla="*/ 31 h 158"/>
                    <a:gd name="T70" fmla="*/ 94 w 200"/>
                    <a:gd name="T71" fmla="*/ 32 h 158"/>
                    <a:gd name="T72" fmla="*/ 100 w 200"/>
                    <a:gd name="T73" fmla="*/ 35 h 158"/>
                    <a:gd name="T74" fmla="*/ 98 w 200"/>
                    <a:gd name="T75" fmla="*/ 32 h 158"/>
                    <a:gd name="T76" fmla="*/ 93 w 200"/>
                    <a:gd name="T77" fmla="*/ 30 h 158"/>
                    <a:gd name="T78" fmla="*/ 81 w 200"/>
                    <a:gd name="T79" fmla="*/ 29 h 158"/>
                    <a:gd name="T80" fmla="*/ 67 w 200"/>
                    <a:gd name="T81" fmla="*/ 29 h 158"/>
                    <a:gd name="T82" fmla="*/ 55 w 200"/>
                    <a:gd name="T83" fmla="*/ 30 h 158"/>
                    <a:gd name="T84" fmla="*/ 50 w 200"/>
                    <a:gd name="T85" fmla="*/ 30 h 158"/>
                    <a:gd name="T86" fmla="*/ 45 w 200"/>
                    <a:gd name="T87" fmla="*/ 27 h 158"/>
                    <a:gd name="T88" fmla="*/ 40 w 200"/>
                    <a:gd name="T89" fmla="*/ 22 h 158"/>
                    <a:gd name="T90" fmla="*/ 35 w 200"/>
                    <a:gd name="T91" fmla="*/ 19 h 158"/>
                    <a:gd name="T92" fmla="*/ 37 w 200"/>
                    <a:gd name="T93" fmla="*/ 16 h 158"/>
                    <a:gd name="T94" fmla="*/ 44 w 200"/>
                    <a:gd name="T95" fmla="*/ 11 h 158"/>
                    <a:gd name="T96" fmla="*/ 53 w 200"/>
                    <a:gd name="T97" fmla="*/ 7 h 158"/>
                    <a:gd name="T98" fmla="*/ 60 w 200"/>
                    <a:gd name="T99" fmla="*/ 3 h 158"/>
                    <a:gd name="T100" fmla="*/ 64 w 200"/>
                    <a:gd name="T101" fmla="*/ 2 h 158"/>
                    <a:gd name="T102" fmla="*/ 61 w 200"/>
                    <a:gd name="T103" fmla="*/ 0 h 158"/>
                    <a:gd name="T104" fmla="*/ 55 w 200"/>
                    <a:gd name="T105" fmla="*/ 3 h 158"/>
                    <a:gd name="T106" fmla="*/ 46 w 200"/>
                    <a:gd name="T107" fmla="*/ 6 h 158"/>
                    <a:gd name="T108" fmla="*/ 38 w 200"/>
                    <a:gd name="T109" fmla="*/ 10 h 158"/>
                    <a:gd name="T110" fmla="*/ 31 w 200"/>
                    <a:gd name="T111" fmla="*/ 13 h 158"/>
                    <a:gd name="T112" fmla="*/ 27 w 200"/>
                    <a:gd name="T113" fmla="*/ 15 h 158"/>
                    <a:gd name="T114" fmla="*/ 22 w 200"/>
                    <a:gd name="T115" fmla="*/ 15 h 158"/>
                    <a:gd name="T116" fmla="*/ 17 w 200"/>
                    <a:gd name="T117" fmla="*/ 12 h 158"/>
                    <a:gd name="T118" fmla="*/ 11 w 200"/>
                    <a:gd name="T119" fmla="*/ 10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5" y="16"/>
                      </a:lnTo>
                      <a:lnTo>
                        <a:pt x="11" y="22"/>
                      </a:lnTo>
                      <a:lnTo>
                        <a:pt x="16" y="27"/>
                      </a:lnTo>
                      <a:lnTo>
                        <a:pt x="19" y="30"/>
                      </a:lnTo>
                      <a:lnTo>
                        <a:pt x="23" y="33"/>
                      </a:lnTo>
                      <a:lnTo>
                        <a:pt x="31" y="35"/>
                      </a:lnTo>
                      <a:lnTo>
                        <a:pt x="39" y="40"/>
                      </a:lnTo>
                      <a:lnTo>
                        <a:pt x="45" y="43"/>
                      </a:lnTo>
                      <a:lnTo>
                        <a:pt x="45" y="58"/>
                      </a:lnTo>
                      <a:lnTo>
                        <a:pt x="45" y="74"/>
                      </a:lnTo>
                      <a:lnTo>
                        <a:pt x="45" y="89"/>
                      </a:lnTo>
                      <a:lnTo>
                        <a:pt x="47" y="101"/>
                      </a:lnTo>
                      <a:lnTo>
                        <a:pt x="50" y="105"/>
                      </a:lnTo>
                      <a:lnTo>
                        <a:pt x="51" y="105"/>
                      </a:lnTo>
                      <a:lnTo>
                        <a:pt x="51" y="101"/>
                      </a:lnTo>
                      <a:lnTo>
                        <a:pt x="50" y="96"/>
                      </a:lnTo>
                      <a:lnTo>
                        <a:pt x="50" y="86"/>
                      </a:lnTo>
                      <a:lnTo>
                        <a:pt x="51" y="69"/>
                      </a:lnTo>
                      <a:lnTo>
                        <a:pt x="53" y="53"/>
                      </a:lnTo>
                      <a:lnTo>
                        <a:pt x="56" y="44"/>
                      </a:lnTo>
                      <a:lnTo>
                        <a:pt x="59" y="46"/>
                      </a:lnTo>
                      <a:lnTo>
                        <a:pt x="62" y="50"/>
                      </a:lnTo>
                      <a:lnTo>
                        <a:pt x="68" y="55"/>
                      </a:lnTo>
                      <a:lnTo>
                        <a:pt x="74" y="60"/>
                      </a:lnTo>
                      <a:lnTo>
                        <a:pt x="79" y="65"/>
                      </a:lnTo>
                      <a:lnTo>
                        <a:pt x="84" y="69"/>
                      </a:lnTo>
                      <a:lnTo>
                        <a:pt x="88" y="73"/>
                      </a:lnTo>
                      <a:lnTo>
                        <a:pt x="91" y="75"/>
                      </a:lnTo>
                      <a:lnTo>
                        <a:pt x="94" y="94"/>
                      </a:lnTo>
                      <a:lnTo>
                        <a:pt x="97" y="118"/>
                      </a:lnTo>
                      <a:lnTo>
                        <a:pt x="103" y="141"/>
                      </a:lnTo>
                      <a:lnTo>
                        <a:pt x="109" y="155"/>
                      </a:lnTo>
                      <a:lnTo>
                        <a:pt x="112" y="158"/>
                      </a:lnTo>
                      <a:lnTo>
                        <a:pt x="113" y="156"/>
                      </a:lnTo>
                      <a:lnTo>
                        <a:pt x="112" y="150"/>
                      </a:lnTo>
                      <a:lnTo>
                        <a:pt x="110" y="143"/>
                      </a:lnTo>
                      <a:lnTo>
                        <a:pt x="107" y="131"/>
                      </a:lnTo>
                      <a:lnTo>
                        <a:pt x="104" y="112"/>
                      </a:lnTo>
                      <a:lnTo>
                        <a:pt x="100" y="94"/>
                      </a:lnTo>
                      <a:lnTo>
                        <a:pt x="100" y="81"/>
                      </a:lnTo>
                      <a:lnTo>
                        <a:pt x="110" y="86"/>
                      </a:lnTo>
                      <a:lnTo>
                        <a:pt x="122" y="94"/>
                      </a:lnTo>
                      <a:lnTo>
                        <a:pt x="137" y="102"/>
                      </a:lnTo>
                      <a:lnTo>
                        <a:pt x="153" y="110"/>
                      </a:lnTo>
                      <a:lnTo>
                        <a:pt x="168" y="119"/>
                      </a:lnTo>
                      <a:lnTo>
                        <a:pt x="181" y="126"/>
                      </a:lnTo>
                      <a:lnTo>
                        <a:pt x="191" y="132"/>
                      </a:lnTo>
                      <a:lnTo>
                        <a:pt x="196" y="135"/>
                      </a:lnTo>
                      <a:lnTo>
                        <a:pt x="198" y="138"/>
                      </a:lnTo>
                      <a:lnTo>
                        <a:pt x="200" y="136"/>
                      </a:lnTo>
                      <a:lnTo>
                        <a:pt x="197" y="133"/>
                      </a:lnTo>
                      <a:lnTo>
                        <a:pt x="191" y="128"/>
                      </a:lnTo>
                      <a:lnTo>
                        <a:pt x="186" y="124"/>
                      </a:lnTo>
                      <a:lnTo>
                        <a:pt x="175" y="117"/>
                      </a:lnTo>
                      <a:lnTo>
                        <a:pt x="163" y="109"/>
                      </a:lnTo>
                      <a:lnTo>
                        <a:pt x="149" y="99"/>
                      </a:lnTo>
                      <a:lnTo>
                        <a:pt x="135" y="91"/>
                      </a:lnTo>
                      <a:lnTo>
                        <a:pt x="122" y="83"/>
                      </a:lnTo>
                      <a:lnTo>
                        <a:pt x="112" y="78"/>
                      </a:lnTo>
                      <a:lnTo>
                        <a:pt x="106" y="74"/>
                      </a:lnTo>
                      <a:lnTo>
                        <a:pt x="102" y="73"/>
                      </a:lnTo>
                      <a:lnTo>
                        <a:pt x="103" y="72"/>
                      </a:lnTo>
                      <a:lnTo>
                        <a:pt x="107" y="72"/>
                      </a:lnTo>
                      <a:lnTo>
                        <a:pt x="115" y="69"/>
                      </a:lnTo>
                      <a:lnTo>
                        <a:pt x="122" y="67"/>
                      </a:lnTo>
                      <a:lnTo>
                        <a:pt x="132" y="65"/>
                      </a:lnTo>
                      <a:lnTo>
                        <a:pt x="143" y="64"/>
                      </a:lnTo>
                      <a:lnTo>
                        <a:pt x="155" y="63"/>
                      </a:lnTo>
                      <a:lnTo>
                        <a:pt x="166" y="61"/>
                      </a:lnTo>
                      <a:lnTo>
                        <a:pt x="178" y="63"/>
                      </a:lnTo>
                      <a:lnTo>
                        <a:pt x="187" y="64"/>
                      </a:lnTo>
                      <a:lnTo>
                        <a:pt x="194" y="66"/>
                      </a:lnTo>
                      <a:lnTo>
                        <a:pt x="200" y="69"/>
                      </a:lnTo>
                      <a:lnTo>
                        <a:pt x="200" y="67"/>
                      </a:lnTo>
                      <a:lnTo>
                        <a:pt x="196" y="64"/>
                      </a:lnTo>
                      <a:lnTo>
                        <a:pt x="190" y="60"/>
                      </a:lnTo>
                      <a:lnTo>
                        <a:pt x="185" y="59"/>
                      </a:lnTo>
                      <a:lnTo>
                        <a:pt x="174" y="58"/>
                      </a:lnTo>
                      <a:lnTo>
                        <a:pt x="162" y="58"/>
                      </a:lnTo>
                      <a:lnTo>
                        <a:pt x="148" y="58"/>
                      </a:lnTo>
                      <a:lnTo>
                        <a:pt x="133" y="58"/>
                      </a:lnTo>
                      <a:lnTo>
                        <a:pt x="120" y="59"/>
                      </a:lnTo>
                      <a:lnTo>
                        <a:pt x="110" y="59"/>
                      </a:lnTo>
                      <a:lnTo>
                        <a:pt x="104" y="60"/>
                      </a:lnTo>
                      <a:lnTo>
                        <a:pt x="100" y="59"/>
                      </a:lnTo>
                      <a:lnTo>
                        <a:pt x="95" y="57"/>
                      </a:lnTo>
                      <a:lnTo>
                        <a:pt x="90" y="53"/>
                      </a:lnTo>
                      <a:lnTo>
                        <a:pt x="84" y="49"/>
                      </a:lnTo>
                      <a:lnTo>
                        <a:pt x="79" y="44"/>
                      </a:lnTo>
                      <a:lnTo>
                        <a:pt x="73" y="40"/>
                      </a:lnTo>
                      <a:lnTo>
                        <a:pt x="69" y="37"/>
                      </a:lnTo>
                      <a:lnTo>
                        <a:pt x="67" y="35"/>
                      </a:lnTo>
                      <a:lnTo>
                        <a:pt x="73" y="31"/>
                      </a:lnTo>
                      <a:lnTo>
                        <a:pt x="80" y="27"/>
                      </a:lnTo>
                      <a:lnTo>
                        <a:pt x="88" y="22"/>
                      </a:lnTo>
                      <a:lnTo>
                        <a:pt x="97" y="18"/>
                      </a:lnTo>
                      <a:lnTo>
                        <a:pt x="105" y="13"/>
                      </a:lnTo>
                      <a:lnTo>
                        <a:pt x="112" y="8"/>
                      </a:lnTo>
                      <a:lnTo>
                        <a:pt x="119" y="6"/>
                      </a:lnTo>
                      <a:lnTo>
                        <a:pt x="124" y="5"/>
                      </a:lnTo>
                      <a:lnTo>
                        <a:pt x="128" y="4"/>
                      </a:lnTo>
                      <a:lnTo>
                        <a:pt x="128" y="1"/>
                      </a:lnTo>
                      <a:lnTo>
                        <a:pt x="122" y="0"/>
                      </a:lnTo>
                      <a:lnTo>
                        <a:pt x="114" y="3"/>
                      </a:lnTo>
                      <a:lnTo>
                        <a:pt x="109" y="5"/>
                      </a:lnTo>
                      <a:lnTo>
                        <a:pt x="102" y="8"/>
                      </a:lnTo>
                      <a:lnTo>
                        <a:pt x="92" y="12"/>
                      </a:lnTo>
                      <a:lnTo>
                        <a:pt x="84" y="15"/>
                      </a:lnTo>
                      <a:lnTo>
                        <a:pt x="75" y="20"/>
                      </a:lnTo>
                      <a:lnTo>
                        <a:pt x="68" y="23"/>
                      </a:lnTo>
                      <a:lnTo>
                        <a:pt x="61" y="26"/>
                      </a:lnTo>
                      <a:lnTo>
                        <a:pt x="58" y="28"/>
                      </a:lnTo>
                      <a:lnTo>
                        <a:pt x="53" y="30"/>
                      </a:lnTo>
                      <a:lnTo>
                        <a:pt x="49" y="30"/>
                      </a:lnTo>
                      <a:lnTo>
                        <a:pt x="43" y="29"/>
                      </a:lnTo>
                      <a:lnTo>
                        <a:pt x="37" y="26"/>
                      </a:lnTo>
                      <a:lnTo>
                        <a:pt x="33" y="23"/>
                      </a:lnTo>
                      <a:lnTo>
                        <a:pt x="28" y="21"/>
                      </a:lnTo>
                      <a:lnTo>
                        <a:pt x="22" y="19"/>
                      </a:lnTo>
                      <a:lnTo>
                        <a:pt x="16" y="18"/>
                      </a:lnTo>
                      <a:lnTo>
                        <a:pt x="12"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83" name="Freeform 315">
                  <a:extLst>
                    <a:ext uri="{FF2B5EF4-FFF2-40B4-BE49-F238E27FC236}">
                      <a16:creationId xmlns:a16="http://schemas.microsoft.com/office/drawing/2014/main" id="{BD062713-A093-4415-8AFD-F2CBC5D89463}"/>
                    </a:ext>
                  </a:extLst>
                </p:cNvPr>
                <p:cNvSpPr>
                  <a:spLocks/>
                </p:cNvSpPr>
                <p:nvPr/>
              </p:nvSpPr>
              <p:spPr bwMode="auto">
                <a:xfrm>
                  <a:off x="85" y="303"/>
                  <a:ext cx="65" cy="67"/>
                </a:xfrm>
                <a:custGeom>
                  <a:avLst/>
                  <a:gdLst>
                    <a:gd name="T0" fmla="*/ 7 w 131"/>
                    <a:gd name="T1" fmla="*/ 20 h 134"/>
                    <a:gd name="T2" fmla="*/ 10 w 131"/>
                    <a:gd name="T3" fmla="*/ 33 h 134"/>
                    <a:gd name="T4" fmla="*/ 16 w 131"/>
                    <a:gd name="T5" fmla="*/ 32 h 134"/>
                    <a:gd name="T6" fmla="*/ 21 w 131"/>
                    <a:gd name="T7" fmla="*/ 36 h 134"/>
                    <a:gd name="T8" fmla="*/ 23 w 131"/>
                    <a:gd name="T9" fmla="*/ 40 h 134"/>
                    <a:gd name="T10" fmla="*/ 17 w 131"/>
                    <a:gd name="T11" fmla="*/ 39 h 134"/>
                    <a:gd name="T12" fmla="*/ 14 w 131"/>
                    <a:gd name="T13" fmla="*/ 37 h 134"/>
                    <a:gd name="T14" fmla="*/ 9 w 131"/>
                    <a:gd name="T15" fmla="*/ 34 h 134"/>
                    <a:gd name="T16" fmla="*/ 1 w 131"/>
                    <a:gd name="T17" fmla="*/ 39 h 134"/>
                    <a:gd name="T18" fmla="*/ 0 w 131"/>
                    <a:gd name="T19" fmla="*/ 47 h 134"/>
                    <a:gd name="T20" fmla="*/ 2 w 131"/>
                    <a:gd name="T21" fmla="*/ 51 h 134"/>
                    <a:gd name="T22" fmla="*/ 13 w 131"/>
                    <a:gd name="T23" fmla="*/ 52 h 134"/>
                    <a:gd name="T24" fmla="*/ 19 w 131"/>
                    <a:gd name="T25" fmla="*/ 49 h 134"/>
                    <a:gd name="T26" fmla="*/ 19 w 131"/>
                    <a:gd name="T27" fmla="*/ 53 h 134"/>
                    <a:gd name="T28" fmla="*/ 16 w 131"/>
                    <a:gd name="T29" fmla="*/ 66 h 134"/>
                    <a:gd name="T30" fmla="*/ 26 w 131"/>
                    <a:gd name="T31" fmla="*/ 66 h 134"/>
                    <a:gd name="T32" fmla="*/ 30 w 131"/>
                    <a:gd name="T33" fmla="*/ 58 h 134"/>
                    <a:gd name="T34" fmla="*/ 28 w 131"/>
                    <a:gd name="T35" fmla="*/ 50 h 134"/>
                    <a:gd name="T36" fmla="*/ 29 w 131"/>
                    <a:gd name="T37" fmla="*/ 48 h 134"/>
                    <a:gd name="T38" fmla="*/ 32 w 131"/>
                    <a:gd name="T39" fmla="*/ 51 h 134"/>
                    <a:gd name="T40" fmla="*/ 35 w 131"/>
                    <a:gd name="T41" fmla="*/ 58 h 134"/>
                    <a:gd name="T42" fmla="*/ 44 w 131"/>
                    <a:gd name="T43" fmla="*/ 58 h 134"/>
                    <a:gd name="T44" fmla="*/ 52 w 131"/>
                    <a:gd name="T45" fmla="*/ 60 h 134"/>
                    <a:gd name="T46" fmla="*/ 60 w 131"/>
                    <a:gd name="T47" fmla="*/ 55 h 134"/>
                    <a:gd name="T48" fmla="*/ 62 w 131"/>
                    <a:gd name="T49" fmla="*/ 50 h 134"/>
                    <a:gd name="T50" fmla="*/ 60 w 131"/>
                    <a:gd name="T51" fmla="*/ 48 h 134"/>
                    <a:gd name="T52" fmla="*/ 51 w 131"/>
                    <a:gd name="T53" fmla="*/ 43 h 134"/>
                    <a:gd name="T54" fmla="*/ 45 w 131"/>
                    <a:gd name="T55" fmla="*/ 41 h 134"/>
                    <a:gd name="T56" fmla="*/ 48 w 131"/>
                    <a:gd name="T57" fmla="*/ 36 h 134"/>
                    <a:gd name="T58" fmla="*/ 56 w 131"/>
                    <a:gd name="T59" fmla="*/ 33 h 134"/>
                    <a:gd name="T60" fmla="*/ 64 w 131"/>
                    <a:gd name="T61" fmla="*/ 28 h 134"/>
                    <a:gd name="T62" fmla="*/ 64 w 131"/>
                    <a:gd name="T63" fmla="*/ 20 h 134"/>
                    <a:gd name="T64" fmla="*/ 57 w 131"/>
                    <a:gd name="T65" fmla="*/ 15 h 134"/>
                    <a:gd name="T66" fmla="*/ 48 w 131"/>
                    <a:gd name="T67" fmla="*/ 19 h 134"/>
                    <a:gd name="T68" fmla="*/ 48 w 131"/>
                    <a:gd name="T69" fmla="*/ 25 h 134"/>
                    <a:gd name="T70" fmla="*/ 41 w 131"/>
                    <a:gd name="T71" fmla="*/ 30 h 134"/>
                    <a:gd name="T72" fmla="*/ 39 w 131"/>
                    <a:gd name="T73" fmla="*/ 30 h 134"/>
                    <a:gd name="T74" fmla="*/ 37 w 131"/>
                    <a:gd name="T75" fmla="*/ 26 h 134"/>
                    <a:gd name="T76" fmla="*/ 40 w 131"/>
                    <a:gd name="T77" fmla="*/ 19 h 134"/>
                    <a:gd name="T78" fmla="*/ 46 w 131"/>
                    <a:gd name="T79" fmla="*/ 11 h 134"/>
                    <a:gd name="T80" fmla="*/ 41 w 131"/>
                    <a:gd name="T81" fmla="*/ 2 h 134"/>
                    <a:gd name="T82" fmla="*/ 33 w 131"/>
                    <a:gd name="T83" fmla="*/ 1 h 134"/>
                    <a:gd name="T84" fmla="*/ 28 w 131"/>
                    <a:gd name="T85" fmla="*/ 5 h 134"/>
                    <a:gd name="T86" fmla="*/ 25 w 131"/>
                    <a:gd name="T87" fmla="*/ 9 h 134"/>
                    <a:gd name="T88" fmla="*/ 28 w 131"/>
                    <a:gd name="T89" fmla="*/ 15 h 134"/>
                    <a:gd name="T90" fmla="*/ 32 w 131"/>
                    <a:gd name="T91" fmla="*/ 21 h 134"/>
                    <a:gd name="T92" fmla="*/ 31 w 131"/>
                    <a:gd name="T93" fmla="*/ 27 h 134"/>
                    <a:gd name="T94" fmla="*/ 28 w 131"/>
                    <a:gd name="T95" fmla="*/ 28 h 134"/>
                    <a:gd name="T96" fmla="*/ 23 w 131"/>
                    <a:gd name="T97" fmla="*/ 21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1" h="134">
                      <a:moveTo>
                        <a:pt x="32" y="30"/>
                      </a:moveTo>
                      <a:lnTo>
                        <a:pt x="22" y="33"/>
                      </a:lnTo>
                      <a:lnTo>
                        <a:pt x="14" y="40"/>
                      </a:lnTo>
                      <a:lnTo>
                        <a:pt x="11" y="50"/>
                      </a:lnTo>
                      <a:lnTo>
                        <a:pt x="17" y="64"/>
                      </a:lnTo>
                      <a:lnTo>
                        <a:pt x="20" y="66"/>
                      </a:lnTo>
                      <a:lnTo>
                        <a:pt x="25" y="66"/>
                      </a:lnTo>
                      <a:lnTo>
                        <a:pt x="29" y="65"/>
                      </a:lnTo>
                      <a:lnTo>
                        <a:pt x="32" y="64"/>
                      </a:lnTo>
                      <a:lnTo>
                        <a:pt x="36" y="66"/>
                      </a:lnTo>
                      <a:lnTo>
                        <a:pt x="40" y="70"/>
                      </a:lnTo>
                      <a:lnTo>
                        <a:pt x="43" y="72"/>
                      </a:lnTo>
                      <a:lnTo>
                        <a:pt x="45" y="75"/>
                      </a:lnTo>
                      <a:lnTo>
                        <a:pt x="47" y="79"/>
                      </a:lnTo>
                      <a:lnTo>
                        <a:pt x="47" y="80"/>
                      </a:lnTo>
                      <a:lnTo>
                        <a:pt x="44" y="80"/>
                      </a:lnTo>
                      <a:lnTo>
                        <a:pt x="40" y="79"/>
                      </a:lnTo>
                      <a:lnTo>
                        <a:pt x="35" y="78"/>
                      </a:lnTo>
                      <a:lnTo>
                        <a:pt x="32" y="77"/>
                      </a:lnTo>
                      <a:lnTo>
                        <a:pt x="29" y="77"/>
                      </a:lnTo>
                      <a:lnTo>
                        <a:pt x="28" y="74"/>
                      </a:lnTo>
                      <a:lnTo>
                        <a:pt x="27" y="72"/>
                      </a:lnTo>
                      <a:lnTo>
                        <a:pt x="23" y="70"/>
                      </a:lnTo>
                      <a:lnTo>
                        <a:pt x="18" y="68"/>
                      </a:lnTo>
                      <a:lnTo>
                        <a:pt x="12" y="70"/>
                      </a:lnTo>
                      <a:lnTo>
                        <a:pt x="6" y="72"/>
                      </a:lnTo>
                      <a:lnTo>
                        <a:pt x="3" y="77"/>
                      </a:lnTo>
                      <a:lnTo>
                        <a:pt x="0" y="82"/>
                      </a:lnTo>
                      <a:lnTo>
                        <a:pt x="0" y="89"/>
                      </a:lnTo>
                      <a:lnTo>
                        <a:pt x="0" y="93"/>
                      </a:lnTo>
                      <a:lnTo>
                        <a:pt x="2" y="96"/>
                      </a:lnTo>
                      <a:lnTo>
                        <a:pt x="4" y="98"/>
                      </a:lnTo>
                      <a:lnTo>
                        <a:pt x="5" y="101"/>
                      </a:lnTo>
                      <a:lnTo>
                        <a:pt x="12" y="104"/>
                      </a:lnTo>
                      <a:lnTo>
                        <a:pt x="20" y="105"/>
                      </a:lnTo>
                      <a:lnTo>
                        <a:pt x="27" y="104"/>
                      </a:lnTo>
                      <a:lnTo>
                        <a:pt x="32" y="101"/>
                      </a:lnTo>
                      <a:lnTo>
                        <a:pt x="35" y="97"/>
                      </a:lnTo>
                      <a:lnTo>
                        <a:pt x="38" y="97"/>
                      </a:lnTo>
                      <a:lnTo>
                        <a:pt x="42" y="98"/>
                      </a:lnTo>
                      <a:lnTo>
                        <a:pt x="45" y="100"/>
                      </a:lnTo>
                      <a:lnTo>
                        <a:pt x="38" y="105"/>
                      </a:lnTo>
                      <a:lnTo>
                        <a:pt x="33" y="115"/>
                      </a:lnTo>
                      <a:lnTo>
                        <a:pt x="29" y="124"/>
                      </a:lnTo>
                      <a:lnTo>
                        <a:pt x="32" y="131"/>
                      </a:lnTo>
                      <a:lnTo>
                        <a:pt x="38" y="134"/>
                      </a:lnTo>
                      <a:lnTo>
                        <a:pt x="45" y="134"/>
                      </a:lnTo>
                      <a:lnTo>
                        <a:pt x="53" y="132"/>
                      </a:lnTo>
                      <a:lnTo>
                        <a:pt x="58" y="127"/>
                      </a:lnTo>
                      <a:lnTo>
                        <a:pt x="61" y="121"/>
                      </a:lnTo>
                      <a:lnTo>
                        <a:pt x="61" y="115"/>
                      </a:lnTo>
                      <a:lnTo>
                        <a:pt x="60" y="108"/>
                      </a:lnTo>
                      <a:lnTo>
                        <a:pt x="58" y="103"/>
                      </a:lnTo>
                      <a:lnTo>
                        <a:pt x="56" y="100"/>
                      </a:lnTo>
                      <a:lnTo>
                        <a:pt x="56" y="97"/>
                      </a:lnTo>
                      <a:lnTo>
                        <a:pt x="57" y="96"/>
                      </a:lnTo>
                      <a:lnTo>
                        <a:pt x="59" y="95"/>
                      </a:lnTo>
                      <a:lnTo>
                        <a:pt x="61" y="95"/>
                      </a:lnTo>
                      <a:lnTo>
                        <a:pt x="63" y="98"/>
                      </a:lnTo>
                      <a:lnTo>
                        <a:pt x="64" y="102"/>
                      </a:lnTo>
                      <a:lnTo>
                        <a:pt x="65" y="105"/>
                      </a:lnTo>
                      <a:lnTo>
                        <a:pt x="66" y="110"/>
                      </a:lnTo>
                      <a:lnTo>
                        <a:pt x="71" y="115"/>
                      </a:lnTo>
                      <a:lnTo>
                        <a:pt x="76" y="116"/>
                      </a:lnTo>
                      <a:lnTo>
                        <a:pt x="86" y="111"/>
                      </a:lnTo>
                      <a:lnTo>
                        <a:pt x="89" y="115"/>
                      </a:lnTo>
                      <a:lnTo>
                        <a:pt x="94" y="117"/>
                      </a:lnTo>
                      <a:lnTo>
                        <a:pt x="99" y="119"/>
                      </a:lnTo>
                      <a:lnTo>
                        <a:pt x="105" y="119"/>
                      </a:lnTo>
                      <a:lnTo>
                        <a:pt x="110" y="118"/>
                      </a:lnTo>
                      <a:lnTo>
                        <a:pt x="116" y="115"/>
                      </a:lnTo>
                      <a:lnTo>
                        <a:pt x="120" y="110"/>
                      </a:lnTo>
                      <a:lnTo>
                        <a:pt x="124" y="102"/>
                      </a:lnTo>
                      <a:lnTo>
                        <a:pt x="124" y="101"/>
                      </a:lnTo>
                      <a:lnTo>
                        <a:pt x="124" y="100"/>
                      </a:lnTo>
                      <a:lnTo>
                        <a:pt x="123" y="100"/>
                      </a:lnTo>
                      <a:lnTo>
                        <a:pt x="123" y="98"/>
                      </a:lnTo>
                      <a:lnTo>
                        <a:pt x="120" y="95"/>
                      </a:lnTo>
                      <a:lnTo>
                        <a:pt x="117" y="89"/>
                      </a:lnTo>
                      <a:lnTo>
                        <a:pt x="111" y="86"/>
                      </a:lnTo>
                      <a:lnTo>
                        <a:pt x="103" y="86"/>
                      </a:lnTo>
                      <a:lnTo>
                        <a:pt x="98" y="87"/>
                      </a:lnTo>
                      <a:lnTo>
                        <a:pt x="94" y="86"/>
                      </a:lnTo>
                      <a:lnTo>
                        <a:pt x="90" y="82"/>
                      </a:lnTo>
                      <a:lnTo>
                        <a:pt x="88" y="80"/>
                      </a:lnTo>
                      <a:lnTo>
                        <a:pt x="93" y="75"/>
                      </a:lnTo>
                      <a:lnTo>
                        <a:pt x="96" y="71"/>
                      </a:lnTo>
                      <a:lnTo>
                        <a:pt x="101" y="67"/>
                      </a:lnTo>
                      <a:lnTo>
                        <a:pt x="104" y="64"/>
                      </a:lnTo>
                      <a:lnTo>
                        <a:pt x="113" y="65"/>
                      </a:lnTo>
                      <a:lnTo>
                        <a:pt x="120" y="63"/>
                      </a:lnTo>
                      <a:lnTo>
                        <a:pt x="125" y="60"/>
                      </a:lnTo>
                      <a:lnTo>
                        <a:pt x="128" y="56"/>
                      </a:lnTo>
                      <a:lnTo>
                        <a:pt x="131" y="50"/>
                      </a:lnTo>
                      <a:lnTo>
                        <a:pt x="131" y="45"/>
                      </a:lnTo>
                      <a:lnTo>
                        <a:pt x="129" y="40"/>
                      </a:lnTo>
                      <a:lnTo>
                        <a:pt x="126" y="35"/>
                      </a:lnTo>
                      <a:lnTo>
                        <a:pt x="121" y="32"/>
                      </a:lnTo>
                      <a:lnTo>
                        <a:pt x="114" y="30"/>
                      </a:lnTo>
                      <a:lnTo>
                        <a:pt x="106" y="32"/>
                      </a:lnTo>
                      <a:lnTo>
                        <a:pt x="101" y="34"/>
                      </a:lnTo>
                      <a:lnTo>
                        <a:pt x="97" y="37"/>
                      </a:lnTo>
                      <a:lnTo>
                        <a:pt x="97" y="41"/>
                      </a:lnTo>
                      <a:lnTo>
                        <a:pt x="97" y="45"/>
                      </a:lnTo>
                      <a:lnTo>
                        <a:pt x="97" y="49"/>
                      </a:lnTo>
                      <a:lnTo>
                        <a:pt x="93" y="53"/>
                      </a:lnTo>
                      <a:lnTo>
                        <a:pt x="88" y="57"/>
                      </a:lnTo>
                      <a:lnTo>
                        <a:pt x="83" y="60"/>
                      </a:lnTo>
                      <a:lnTo>
                        <a:pt x="81" y="63"/>
                      </a:lnTo>
                      <a:lnTo>
                        <a:pt x="79" y="62"/>
                      </a:lnTo>
                      <a:lnTo>
                        <a:pt x="78" y="59"/>
                      </a:lnTo>
                      <a:lnTo>
                        <a:pt x="75" y="58"/>
                      </a:lnTo>
                      <a:lnTo>
                        <a:pt x="73" y="57"/>
                      </a:lnTo>
                      <a:lnTo>
                        <a:pt x="75" y="52"/>
                      </a:lnTo>
                      <a:lnTo>
                        <a:pt x="78" y="47"/>
                      </a:lnTo>
                      <a:lnTo>
                        <a:pt x="79" y="41"/>
                      </a:lnTo>
                      <a:lnTo>
                        <a:pt x="80" y="37"/>
                      </a:lnTo>
                      <a:lnTo>
                        <a:pt x="86" y="33"/>
                      </a:lnTo>
                      <a:lnTo>
                        <a:pt x="90" y="27"/>
                      </a:lnTo>
                      <a:lnTo>
                        <a:pt x="93" y="21"/>
                      </a:lnTo>
                      <a:lnTo>
                        <a:pt x="93" y="14"/>
                      </a:lnTo>
                      <a:lnTo>
                        <a:pt x="89" y="8"/>
                      </a:lnTo>
                      <a:lnTo>
                        <a:pt x="83" y="4"/>
                      </a:lnTo>
                      <a:lnTo>
                        <a:pt x="78" y="0"/>
                      </a:lnTo>
                      <a:lnTo>
                        <a:pt x="71" y="0"/>
                      </a:lnTo>
                      <a:lnTo>
                        <a:pt x="67" y="2"/>
                      </a:lnTo>
                      <a:lnTo>
                        <a:pt x="64" y="4"/>
                      </a:lnTo>
                      <a:lnTo>
                        <a:pt x="59" y="6"/>
                      </a:lnTo>
                      <a:lnTo>
                        <a:pt x="56" y="10"/>
                      </a:lnTo>
                      <a:lnTo>
                        <a:pt x="53" y="12"/>
                      </a:lnTo>
                      <a:lnTo>
                        <a:pt x="52" y="14"/>
                      </a:lnTo>
                      <a:lnTo>
                        <a:pt x="51" y="18"/>
                      </a:lnTo>
                      <a:lnTo>
                        <a:pt x="51" y="20"/>
                      </a:lnTo>
                      <a:lnTo>
                        <a:pt x="53" y="26"/>
                      </a:lnTo>
                      <a:lnTo>
                        <a:pt x="57" y="30"/>
                      </a:lnTo>
                      <a:lnTo>
                        <a:pt x="60" y="34"/>
                      </a:lnTo>
                      <a:lnTo>
                        <a:pt x="64" y="35"/>
                      </a:lnTo>
                      <a:lnTo>
                        <a:pt x="64" y="41"/>
                      </a:lnTo>
                      <a:lnTo>
                        <a:pt x="64" y="47"/>
                      </a:lnTo>
                      <a:lnTo>
                        <a:pt x="63" y="51"/>
                      </a:lnTo>
                      <a:lnTo>
                        <a:pt x="63" y="53"/>
                      </a:lnTo>
                      <a:lnTo>
                        <a:pt x="60" y="53"/>
                      </a:lnTo>
                      <a:lnTo>
                        <a:pt x="57" y="55"/>
                      </a:lnTo>
                      <a:lnTo>
                        <a:pt x="56" y="56"/>
                      </a:lnTo>
                      <a:lnTo>
                        <a:pt x="55" y="56"/>
                      </a:lnTo>
                      <a:lnTo>
                        <a:pt x="50" y="50"/>
                      </a:lnTo>
                      <a:lnTo>
                        <a:pt x="47" y="42"/>
                      </a:lnTo>
                      <a:lnTo>
                        <a:pt x="42" y="34"/>
                      </a:lnTo>
                      <a:lnTo>
                        <a:pt x="32"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84" name="Freeform 316">
                  <a:extLst>
                    <a:ext uri="{FF2B5EF4-FFF2-40B4-BE49-F238E27FC236}">
                      <a16:creationId xmlns:a16="http://schemas.microsoft.com/office/drawing/2014/main" id="{5AD3C804-44BF-4A59-88A3-A87FBF9EB450}"/>
                    </a:ext>
                  </a:extLst>
                </p:cNvPr>
                <p:cNvSpPr>
                  <a:spLocks/>
                </p:cNvSpPr>
                <p:nvPr/>
              </p:nvSpPr>
              <p:spPr bwMode="auto">
                <a:xfrm>
                  <a:off x="39" y="392"/>
                  <a:ext cx="68" cy="117"/>
                </a:xfrm>
                <a:custGeom>
                  <a:avLst/>
                  <a:gdLst>
                    <a:gd name="T0" fmla="*/ 67 w 135"/>
                    <a:gd name="T1" fmla="*/ 0 h 234"/>
                    <a:gd name="T2" fmla="*/ 62 w 135"/>
                    <a:gd name="T3" fmla="*/ 8 h 234"/>
                    <a:gd name="T4" fmla="*/ 56 w 135"/>
                    <a:gd name="T5" fmla="*/ 14 h 234"/>
                    <a:gd name="T6" fmla="*/ 49 w 135"/>
                    <a:gd name="T7" fmla="*/ 20 h 234"/>
                    <a:gd name="T8" fmla="*/ 41 w 135"/>
                    <a:gd name="T9" fmla="*/ 24 h 234"/>
                    <a:gd name="T10" fmla="*/ 34 w 135"/>
                    <a:gd name="T11" fmla="*/ 27 h 234"/>
                    <a:gd name="T12" fmla="*/ 26 w 135"/>
                    <a:gd name="T13" fmla="*/ 29 h 234"/>
                    <a:gd name="T14" fmla="*/ 19 w 135"/>
                    <a:gd name="T15" fmla="*/ 30 h 234"/>
                    <a:gd name="T16" fmla="*/ 12 w 135"/>
                    <a:gd name="T17" fmla="*/ 30 h 234"/>
                    <a:gd name="T18" fmla="*/ 13 w 135"/>
                    <a:gd name="T19" fmla="*/ 35 h 234"/>
                    <a:gd name="T20" fmla="*/ 12 w 135"/>
                    <a:gd name="T21" fmla="*/ 42 h 234"/>
                    <a:gd name="T22" fmla="*/ 8 w 135"/>
                    <a:gd name="T23" fmla="*/ 49 h 234"/>
                    <a:gd name="T24" fmla="*/ 0 w 135"/>
                    <a:gd name="T25" fmla="*/ 54 h 234"/>
                    <a:gd name="T26" fmla="*/ 5 w 135"/>
                    <a:gd name="T27" fmla="*/ 62 h 234"/>
                    <a:gd name="T28" fmla="*/ 8 w 135"/>
                    <a:gd name="T29" fmla="*/ 71 h 234"/>
                    <a:gd name="T30" fmla="*/ 8 w 135"/>
                    <a:gd name="T31" fmla="*/ 80 h 234"/>
                    <a:gd name="T32" fmla="*/ 5 w 135"/>
                    <a:gd name="T33" fmla="*/ 88 h 234"/>
                    <a:gd name="T34" fmla="*/ 8 w 135"/>
                    <a:gd name="T35" fmla="*/ 90 h 234"/>
                    <a:gd name="T36" fmla="*/ 11 w 135"/>
                    <a:gd name="T37" fmla="*/ 91 h 234"/>
                    <a:gd name="T38" fmla="*/ 15 w 135"/>
                    <a:gd name="T39" fmla="*/ 93 h 234"/>
                    <a:gd name="T40" fmla="*/ 20 w 135"/>
                    <a:gd name="T41" fmla="*/ 96 h 234"/>
                    <a:gd name="T42" fmla="*/ 24 w 135"/>
                    <a:gd name="T43" fmla="*/ 100 h 234"/>
                    <a:gd name="T44" fmla="*/ 27 w 135"/>
                    <a:gd name="T45" fmla="*/ 105 h 234"/>
                    <a:gd name="T46" fmla="*/ 30 w 135"/>
                    <a:gd name="T47" fmla="*/ 110 h 234"/>
                    <a:gd name="T48" fmla="*/ 33 w 135"/>
                    <a:gd name="T49" fmla="*/ 117 h 234"/>
                    <a:gd name="T50" fmla="*/ 34 w 135"/>
                    <a:gd name="T51" fmla="*/ 113 h 234"/>
                    <a:gd name="T52" fmla="*/ 37 w 135"/>
                    <a:gd name="T53" fmla="*/ 109 h 234"/>
                    <a:gd name="T54" fmla="*/ 40 w 135"/>
                    <a:gd name="T55" fmla="*/ 105 h 234"/>
                    <a:gd name="T56" fmla="*/ 43 w 135"/>
                    <a:gd name="T57" fmla="*/ 101 h 234"/>
                    <a:gd name="T58" fmla="*/ 46 w 135"/>
                    <a:gd name="T59" fmla="*/ 97 h 234"/>
                    <a:gd name="T60" fmla="*/ 51 w 135"/>
                    <a:gd name="T61" fmla="*/ 94 h 234"/>
                    <a:gd name="T62" fmla="*/ 56 w 135"/>
                    <a:gd name="T63" fmla="*/ 92 h 234"/>
                    <a:gd name="T64" fmla="*/ 61 w 135"/>
                    <a:gd name="T65" fmla="*/ 91 h 234"/>
                    <a:gd name="T66" fmla="*/ 59 w 135"/>
                    <a:gd name="T67" fmla="*/ 86 h 234"/>
                    <a:gd name="T68" fmla="*/ 57 w 135"/>
                    <a:gd name="T69" fmla="*/ 79 h 234"/>
                    <a:gd name="T70" fmla="*/ 59 w 135"/>
                    <a:gd name="T71" fmla="*/ 72 h 234"/>
                    <a:gd name="T72" fmla="*/ 63 w 135"/>
                    <a:gd name="T73" fmla="*/ 64 h 234"/>
                    <a:gd name="T74" fmla="*/ 59 w 135"/>
                    <a:gd name="T75" fmla="*/ 52 h 234"/>
                    <a:gd name="T76" fmla="*/ 57 w 135"/>
                    <a:gd name="T77" fmla="*/ 39 h 234"/>
                    <a:gd name="T78" fmla="*/ 58 w 135"/>
                    <a:gd name="T79" fmla="*/ 28 h 234"/>
                    <a:gd name="T80" fmla="*/ 59 w 135"/>
                    <a:gd name="T81" fmla="*/ 20 h 234"/>
                    <a:gd name="T82" fmla="*/ 61 w 135"/>
                    <a:gd name="T83" fmla="*/ 16 h 234"/>
                    <a:gd name="T84" fmla="*/ 63 w 135"/>
                    <a:gd name="T85" fmla="*/ 10 h 234"/>
                    <a:gd name="T86" fmla="*/ 65 w 135"/>
                    <a:gd name="T87" fmla="*/ 6 h 234"/>
                    <a:gd name="T88" fmla="*/ 67 w 135"/>
                    <a:gd name="T89" fmla="*/ 4 h 234"/>
                    <a:gd name="T90" fmla="*/ 68 w 135"/>
                    <a:gd name="T91" fmla="*/ 3 h 234"/>
                    <a:gd name="T92" fmla="*/ 68 w 135"/>
                    <a:gd name="T93" fmla="*/ 2 h 234"/>
                    <a:gd name="T94" fmla="*/ 67 w 135"/>
                    <a:gd name="T95" fmla="*/ 1 h 234"/>
                    <a:gd name="T96" fmla="*/ 67 w 135"/>
                    <a:gd name="T97" fmla="*/ 1 h 234"/>
                    <a:gd name="T98" fmla="*/ 67 w 135"/>
                    <a:gd name="T99" fmla="*/ 0 h 23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4">
                      <a:moveTo>
                        <a:pt x="134" y="0"/>
                      </a:moveTo>
                      <a:lnTo>
                        <a:pt x="124" y="15"/>
                      </a:lnTo>
                      <a:lnTo>
                        <a:pt x="111" y="28"/>
                      </a:lnTo>
                      <a:lnTo>
                        <a:pt x="97" y="39"/>
                      </a:lnTo>
                      <a:lnTo>
                        <a:pt x="82" y="47"/>
                      </a:lnTo>
                      <a:lnTo>
                        <a:pt x="67" y="53"/>
                      </a:lnTo>
                      <a:lnTo>
                        <a:pt x="52" y="58"/>
                      </a:lnTo>
                      <a:lnTo>
                        <a:pt x="38" y="59"/>
                      </a:lnTo>
                      <a:lnTo>
                        <a:pt x="24" y="59"/>
                      </a:lnTo>
                      <a:lnTo>
                        <a:pt x="26" y="70"/>
                      </a:lnTo>
                      <a:lnTo>
                        <a:pt x="23" y="84"/>
                      </a:lnTo>
                      <a:lnTo>
                        <a:pt x="15" y="98"/>
                      </a:lnTo>
                      <a:lnTo>
                        <a:pt x="0" y="108"/>
                      </a:lnTo>
                      <a:lnTo>
                        <a:pt x="10" y="123"/>
                      </a:lnTo>
                      <a:lnTo>
                        <a:pt x="15" y="142"/>
                      </a:lnTo>
                      <a:lnTo>
                        <a:pt x="15" y="160"/>
                      </a:lnTo>
                      <a:lnTo>
                        <a:pt x="10" y="176"/>
                      </a:lnTo>
                      <a:lnTo>
                        <a:pt x="15" y="179"/>
                      </a:lnTo>
                      <a:lnTo>
                        <a:pt x="22" y="182"/>
                      </a:lnTo>
                      <a:lnTo>
                        <a:pt x="30" y="186"/>
                      </a:lnTo>
                      <a:lnTo>
                        <a:pt x="39" y="191"/>
                      </a:lnTo>
                      <a:lnTo>
                        <a:pt x="48" y="199"/>
                      </a:lnTo>
                      <a:lnTo>
                        <a:pt x="54" y="209"/>
                      </a:lnTo>
                      <a:lnTo>
                        <a:pt x="60" y="220"/>
                      </a:lnTo>
                      <a:lnTo>
                        <a:pt x="65" y="234"/>
                      </a:lnTo>
                      <a:lnTo>
                        <a:pt x="68" y="226"/>
                      </a:lnTo>
                      <a:lnTo>
                        <a:pt x="73" y="217"/>
                      </a:lnTo>
                      <a:lnTo>
                        <a:pt x="79" y="209"/>
                      </a:lnTo>
                      <a:lnTo>
                        <a:pt x="86" y="201"/>
                      </a:lnTo>
                      <a:lnTo>
                        <a:pt x="92" y="193"/>
                      </a:lnTo>
                      <a:lnTo>
                        <a:pt x="102" y="187"/>
                      </a:lnTo>
                      <a:lnTo>
                        <a:pt x="111" y="183"/>
                      </a:lnTo>
                      <a:lnTo>
                        <a:pt x="121" y="181"/>
                      </a:lnTo>
                      <a:lnTo>
                        <a:pt x="117" y="172"/>
                      </a:lnTo>
                      <a:lnTo>
                        <a:pt x="114" y="158"/>
                      </a:lnTo>
                      <a:lnTo>
                        <a:pt x="117" y="144"/>
                      </a:lnTo>
                      <a:lnTo>
                        <a:pt x="126" y="128"/>
                      </a:lnTo>
                      <a:lnTo>
                        <a:pt x="117" y="103"/>
                      </a:lnTo>
                      <a:lnTo>
                        <a:pt x="114" y="78"/>
                      </a:lnTo>
                      <a:lnTo>
                        <a:pt x="115" y="56"/>
                      </a:lnTo>
                      <a:lnTo>
                        <a:pt x="118" y="40"/>
                      </a:lnTo>
                      <a:lnTo>
                        <a:pt x="121" y="31"/>
                      </a:lnTo>
                      <a:lnTo>
                        <a:pt x="126" y="20"/>
                      </a:lnTo>
                      <a:lnTo>
                        <a:pt x="130" y="12"/>
                      </a:lnTo>
                      <a:lnTo>
                        <a:pt x="134" y="7"/>
                      </a:lnTo>
                      <a:lnTo>
                        <a:pt x="135" y="5"/>
                      </a:lnTo>
                      <a:lnTo>
                        <a:pt x="135" y="3"/>
                      </a:lnTo>
                      <a:lnTo>
                        <a:pt x="134" y="1"/>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85" name="Freeform 317">
                  <a:extLst>
                    <a:ext uri="{FF2B5EF4-FFF2-40B4-BE49-F238E27FC236}">
                      <a16:creationId xmlns:a16="http://schemas.microsoft.com/office/drawing/2014/main" id="{32996A04-6057-4437-9A49-DC0AD6F330EF}"/>
                    </a:ext>
                  </a:extLst>
                </p:cNvPr>
                <p:cNvSpPr>
                  <a:spLocks/>
                </p:cNvSpPr>
                <p:nvPr/>
              </p:nvSpPr>
              <p:spPr bwMode="auto">
                <a:xfrm>
                  <a:off x="211" y="363"/>
                  <a:ext cx="127" cy="96"/>
                </a:xfrm>
                <a:custGeom>
                  <a:avLst/>
                  <a:gdLst>
                    <a:gd name="T0" fmla="*/ 58 w 253"/>
                    <a:gd name="T1" fmla="*/ 0 h 194"/>
                    <a:gd name="T2" fmla="*/ 53 w 253"/>
                    <a:gd name="T3" fmla="*/ 1 h 194"/>
                    <a:gd name="T4" fmla="*/ 48 w 253"/>
                    <a:gd name="T5" fmla="*/ 3 h 194"/>
                    <a:gd name="T6" fmla="*/ 41 w 253"/>
                    <a:gd name="T7" fmla="*/ 5 h 194"/>
                    <a:gd name="T8" fmla="*/ 34 w 253"/>
                    <a:gd name="T9" fmla="*/ 7 h 194"/>
                    <a:gd name="T10" fmla="*/ 27 w 253"/>
                    <a:gd name="T11" fmla="*/ 9 h 194"/>
                    <a:gd name="T12" fmla="*/ 20 w 253"/>
                    <a:gd name="T13" fmla="*/ 11 h 194"/>
                    <a:gd name="T14" fmla="*/ 14 w 253"/>
                    <a:gd name="T15" fmla="*/ 12 h 194"/>
                    <a:gd name="T16" fmla="*/ 8 w 253"/>
                    <a:gd name="T17" fmla="*/ 13 h 194"/>
                    <a:gd name="T18" fmla="*/ 6 w 253"/>
                    <a:gd name="T19" fmla="*/ 13 h 194"/>
                    <a:gd name="T20" fmla="*/ 4 w 253"/>
                    <a:gd name="T21" fmla="*/ 12 h 194"/>
                    <a:gd name="T22" fmla="*/ 1 w 253"/>
                    <a:gd name="T23" fmla="*/ 12 h 194"/>
                    <a:gd name="T24" fmla="*/ 0 w 253"/>
                    <a:gd name="T25" fmla="*/ 12 h 194"/>
                    <a:gd name="T26" fmla="*/ 7 w 253"/>
                    <a:gd name="T27" fmla="*/ 16 h 194"/>
                    <a:gd name="T28" fmla="*/ 13 w 253"/>
                    <a:gd name="T29" fmla="*/ 22 h 194"/>
                    <a:gd name="T30" fmla="*/ 19 w 253"/>
                    <a:gd name="T31" fmla="*/ 29 h 194"/>
                    <a:gd name="T32" fmla="*/ 23 w 253"/>
                    <a:gd name="T33" fmla="*/ 36 h 194"/>
                    <a:gd name="T34" fmla="*/ 28 w 253"/>
                    <a:gd name="T35" fmla="*/ 45 h 194"/>
                    <a:gd name="T36" fmla="*/ 31 w 253"/>
                    <a:gd name="T37" fmla="*/ 53 h 194"/>
                    <a:gd name="T38" fmla="*/ 33 w 253"/>
                    <a:gd name="T39" fmla="*/ 63 h 194"/>
                    <a:gd name="T40" fmla="*/ 35 w 253"/>
                    <a:gd name="T41" fmla="*/ 72 h 194"/>
                    <a:gd name="T42" fmla="*/ 38 w 253"/>
                    <a:gd name="T43" fmla="*/ 72 h 194"/>
                    <a:gd name="T44" fmla="*/ 43 w 253"/>
                    <a:gd name="T45" fmla="*/ 73 h 194"/>
                    <a:gd name="T46" fmla="*/ 47 w 253"/>
                    <a:gd name="T47" fmla="*/ 75 h 194"/>
                    <a:gd name="T48" fmla="*/ 52 w 253"/>
                    <a:gd name="T49" fmla="*/ 78 h 194"/>
                    <a:gd name="T50" fmla="*/ 57 w 253"/>
                    <a:gd name="T51" fmla="*/ 81 h 194"/>
                    <a:gd name="T52" fmla="*/ 62 w 253"/>
                    <a:gd name="T53" fmla="*/ 86 h 194"/>
                    <a:gd name="T54" fmla="*/ 66 w 253"/>
                    <a:gd name="T55" fmla="*/ 90 h 194"/>
                    <a:gd name="T56" fmla="*/ 69 w 253"/>
                    <a:gd name="T57" fmla="*/ 96 h 194"/>
                    <a:gd name="T58" fmla="*/ 72 w 253"/>
                    <a:gd name="T59" fmla="*/ 93 h 194"/>
                    <a:gd name="T60" fmla="*/ 77 w 253"/>
                    <a:gd name="T61" fmla="*/ 90 h 194"/>
                    <a:gd name="T62" fmla="*/ 83 w 253"/>
                    <a:gd name="T63" fmla="*/ 88 h 194"/>
                    <a:gd name="T64" fmla="*/ 90 w 253"/>
                    <a:gd name="T65" fmla="*/ 86 h 194"/>
                    <a:gd name="T66" fmla="*/ 98 w 253"/>
                    <a:gd name="T67" fmla="*/ 86 h 194"/>
                    <a:gd name="T68" fmla="*/ 107 w 253"/>
                    <a:gd name="T69" fmla="*/ 86 h 194"/>
                    <a:gd name="T70" fmla="*/ 116 w 253"/>
                    <a:gd name="T71" fmla="*/ 89 h 194"/>
                    <a:gd name="T72" fmla="*/ 127 w 253"/>
                    <a:gd name="T73" fmla="*/ 93 h 194"/>
                    <a:gd name="T74" fmla="*/ 124 w 253"/>
                    <a:gd name="T75" fmla="*/ 89 h 194"/>
                    <a:gd name="T76" fmla="*/ 120 w 253"/>
                    <a:gd name="T77" fmla="*/ 85 h 194"/>
                    <a:gd name="T78" fmla="*/ 118 w 253"/>
                    <a:gd name="T79" fmla="*/ 79 h 194"/>
                    <a:gd name="T80" fmla="*/ 116 w 253"/>
                    <a:gd name="T81" fmla="*/ 74 h 194"/>
                    <a:gd name="T82" fmla="*/ 115 w 253"/>
                    <a:gd name="T83" fmla="*/ 67 h 194"/>
                    <a:gd name="T84" fmla="*/ 115 w 253"/>
                    <a:gd name="T85" fmla="*/ 59 h 194"/>
                    <a:gd name="T86" fmla="*/ 118 w 253"/>
                    <a:gd name="T87" fmla="*/ 50 h 194"/>
                    <a:gd name="T88" fmla="*/ 122 w 253"/>
                    <a:gd name="T89" fmla="*/ 41 h 194"/>
                    <a:gd name="T90" fmla="*/ 116 w 253"/>
                    <a:gd name="T91" fmla="*/ 40 h 194"/>
                    <a:gd name="T92" fmla="*/ 109 w 253"/>
                    <a:gd name="T93" fmla="*/ 38 h 194"/>
                    <a:gd name="T94" fmla="*/ 104 w 253"/>
                    <a:gd name="T95" fmla="*/ 36 h 194"/>
                    <a:gd name="T96" fmla="*/ 99 w 253"/>
                    <a:gd name="T97" fmla="*/ 32 h 194"/>
                    <a:gd name="T98" fmla="*/ 94 w 253"/>
                    <a:gd name="T99" fmla="*/ 28 h 194"/>
                    <a:gd name="T100" fmla="*/ 90 w 253"/>
                    <a:gd name="T101" fmla="*/ 22 h 194"/>
                    <a:gd name="T102" fmla="*/ 89 w 253"/>
                    <a:gd name="T103" fmla="*/ 14 h 194"/>
                    <a:gd name="T104" fmla="*/ 88 w 253"/>
                    <a:gd name="T105" fmla="*/ 6 h 194"/>
                    <a:gd name="T106" fmla="*/ 85 w 253"/>
                    <a:gd name="T107" fmla="*/ 6 h 194"/>
                    <a:gd name="T108" fmla="*/ 81 w 253"/>
                    <a:gd name="T109" fmla="*/ 7 h 194"/>
                    <a:gd name="T110" fmla="*/ 78 w 253"/>
                    <a:gd name="T111" fmla="*/ 7 h 194"/>
                    <a:gd name="T112" fmla="*/ 74 w 253"/>
                    <a:gd name="T113" fmla="*/ 7 h 194"/>
                    <a:gd name="T114" fmla="*/ 70 w 253"/>
                    <a:gd name="T115" fmla="*/ 6 h 194"/>
                    <a:gd name="T116" fmla="*/ 66 w 253"/>
                    <a:gd name="T117" fmla="*/ 5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2"/>
                      </a:lnTo>
                      <a:lnTo>
                        <a:pt x="95" y="6"/>
                      </a:lnTo>
                      <a:lnTo>
                        <a:pt x="81" y="11"/>
                      </a:lnTo>
                      <a:lnTo>
                        <a:pt x="68" y="14"/>
                      </a:lnTo>
                      <a:lnTo>
                        <a:pt x="54" y="19"/>
                      </a:lnTo>
                      <a:lnTo>
                        <a:pt x="40" y="22"/>
                      </a:lnTo>
                      <a:lnTo>
                        <a:pt x="27" y="24"/>
                      </a:lnTo>
                      <a:lnTo>
                        <a:pt x="16" y="26"/>
                      </a:lnTo>
                      <a:lnTo>
                        <a:pt x="11" y="26"/>
                      </a:lnTo>
                      <a:lnTo>
                        <a:pt x="7" y="24"/>
                      </a:lnTo>
                      <a:lnTo>
                        <a:pt x="2" y="24"/>
                      </a:lnTo>
                      <a:lnTo>
                        <a:pt x="0" y="24"/>
                      </a:lnTo>
                      <a:lnTo>
                        <a:pt x="13" y="32"/>
                      </a:lnTo>
                      <a:lnTo>
                        <a:pt x="25" y="44"/>
                      </a:lnTo>
                      <a:lnTo>
                        <a:pt x="37" y="58"/>
                      </a:lnTo>
                      <a:lnTo>
                        <a:pt x="46" y="73"/>
                      </a:lnTo>
                      <a:lnTo>
                        <a:pt x="55" y="90"/>
                      </a:lnTo>
                      <a:lnTo>
                        <a:pt x="61" y="107"/>
                      </a:lnTo>
                      <a:lnTo>
                        <a:pt x="66" y="127"/>
                      </a:lnTo>
                      <a:lnTo>
                        <a:pt x="70" y="145"/>
                      </a:lnTo>
                      <a:lnTo>
                        <a:pt x="76" y="145"/>
                      </a:lnTo>
                      <a:lnTo>
                        <a:pt x="85" y="147"/>
                      </a:lnTo>
                      <a:lnTo>
                        <a:pt x="94" y="151"/>
                      </a:lnTo>
                      <a:lnTo>
                        <a:pt x="103" y="157"/>
                      </a:lnTo>
                      <a:lnTo>
                        <a:pt x="114" y="164"/>
                      </a:lnTo>
                      <a:lnTo>
                        <a:pt x="123" y="173"/>
                      </a:lnTo>
                      <a:lnTo>
                        <a:pt x="131" y="182"/>
                      </a:lnTo>
                      <a:lnTo>
                        <a:pt x="137" y="194"/>
                      </a:lnTo>
                      <a:lnTo>
                        <a:pt x="144" y="188"/>
                      </a:lnTo>
                      <a:lnTo>
                        <a:pt x="154" y="182"/>
                      </a:lnTo>
                      <a:lnTo>
                        <a:pt x="165" y="178"/>
                      </a:lnTo>
                      <a:lnTo>
                        <a:pt x="179" y="174"/>
                      </a:lnTo>
                      <a:lnTo>
                        <a:pt x="195" y="173"/>
                      </a:lnTo>
                      <a:lnTo>
                        <a:pt x="214" y="174"/>
                      </a:lnTo>
                      <a:lnTo>
                        <a:pt x="232" y="179"/>
                      </a:lnTo>
                      <a:lnTo>
                        <a:pt x="253" y="187"/>
                      </a:lnTo>
                      <a:lnTo>
                        <a:pt x="247" y="180"/>
                      </a:lnTo>
                      <a:lnTo>
                        <a:pt x="240" y="171"/>
                      </a:lnTo>
                      <a:lnTo>
                        <a:pt x="236" y="160"/>
                      </a:lnTo>
                      <a:lnTo>
                        <a:pt x="231" y="149"/>
                      </a:lnTo>
                      <a:lnTo>
                        <a:pt x="230" y="135"/>
                      </a:lnTo>
                      <a:lnTo>
                        <a:pt x="230" y="119"/>
                      </a:lnTo>
                      <a:lnTo>
                        <a:pt x="235" y="102"/>
                      </a:lnTo>
                      <a:lnTo>
                        <a:pt x="243" y="83"/>
                      </a:lnTo>
                      <a:lnTo>
                        <a:pt x="231" y="80"/>
                      </a:lnTo>
                      <a:lnTo>
                        <a:pt x="218" y="76"/>
                      </a:lnTo>
                      <a:lnTo>
                        <a:pt x="207" y="72"/>
                      </a:lnTo>
                      <a:lnTo>
                        <a:pt x="197" y="65"/>
                      </a:lnTo>
                      <a:lnTo>
                        <a:pt x="187" y="56"/>
                      </a:lnTo>
                      <a:lnTo>
                        <a:pt x="180" y="44"/>
                      </a:lnTo>
                      <a:lnTo>
                        <a:pt x="177" y="29"/>
                      </a:lnTo>
                      <a:lnTo>
                        <a:pt x="176" y="12"/>
                      </a:lnTo>
                      <a:lnTo>
                        <a:pt x="169" y="13"/>
                      </a:lnTo>
                      <a:lnTo>
                        <a:pt x="162" y="14"/>
                      </a:lnTo>
                      <a:lnTo>
                        <a:pt x="155" y="15"/>
                      </a:lnTo>
                      <a:lnTo>
                        <a:pt x="148" y="14"/>
                      </a:lnTo>
                      <a:lnTo>
                        <a:pt x="140" y="13"/>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86" name="Freeform 318">
                  <a:extLst>
                    <a:ext uri="{FF2B5EF4-FFF2-40B4-BE49-F238E27FC236}">
                      <a16:creationId xmlns:a16="http://schemas.microsoft.com/office/drawing/2014/main" id="{5E52D1B6-1B6A-43B9-A2BC-9BF9639C044D}"/>
                    </a:ext>
                  </a:extLst>
                </p:cNvPr>
                <p:cNvSpPr>
                  <a:spLocks/>
                </p:cNvSpPr>
                <p:nvPr/>
              </p:nvSpPr>
              <p:spPr bwMode="auto">
                <a:xfrm>
                  <a:off x="146" y="217"/>
                  <a:ext cx="111" cy="137"/>
                </a:xfrm>
                <a:custGeom>
                  <a:avLst/>
                  <a:gdLst>
                    <a:gd name="T0" fmla="*/ 94 w 222"/>
                    <a:gd name="T1" fmla="*/ 67 h 275"/>
                    <a:gd name="T2" fmla="*/ 79 w 222"/>
                    <a:gd name="T3" fmla="*/ 67 h 275"/>
                    <a:gd name="T4" fmla="*/ 60 w 222"/>
                    <a:gd name="T5" fmla="*/ 74 h 275"/>
                    <a:gd name="T6" fmla="*/ 43 w 222"/>
                    <a:gd name="T7" fmla="*/ 90 h 275"/>
                    <a:gd name="T8" fmla="*/ 32 w 222"/>
                    <a:gd name="T9" fmla="*/ 114 h 275"/>
                    <a:gd name="T10" fmla="*/ 25 w 222"/>
                    <a:gd name="T11" fmla="*/ 129 h 275"/>
                    <a:gd name="T12" fmla="*/ 17 w 222"/>
                    <a:gd name="T13" fmla="*/ 133 h 275"/>
                    <a:gd name="T14" fmla="*/ 12 w 222"/>
                    <a:gd name="T15" fmla="*/ 134 h 275"/>
                    <a:gd name="T16" fmla="*/ 6 w 222"/>
                    <a:gd name="T17" fmla="*/ 135 h 275"/>
                    <a:gd name="T18" fmla="*/ 2 w 222"/>
                    <a:gd name="T19" fmla="*/ 137 h 275"/>
                    <a:gd name="T20" fmla="*/ 1 w 222"/>
                    <a:gd name="T21" fmla="*/ 137 h 275"/>
                    <a:gd name="T22" fmla="*/ 0 w 222"/>
                    <a:gd name="T23" fmla="*/ 136 h 275"/>
                    <a:gd name="T24" fmla="*/ 9 w 222"/>
                    <a:gd name="T25" fmla="*/ 131 h 275"/>
                    <a:gd name="T26" fmla="*/ 21 w 222"/>
                    <a:gd name="T27" fmla="*/ 117 h 275"/>
                    <a:gd name="T28" fmla="*/ 26 w 222"/>
                    <a:gd name="T29" fmla="*/ 101 h 275"/>
                    <a:gd name="T30" fmla="*/ 28 w 222"/>
                    <a:gd name="T31" fmla="*/ 86 h 275"/>
                    <a:gd name="T32" fmla="*/ 27 w 222"/>
                    <a:gd name="T33" fmla="*/ 77 h 275"/>
                    <a:gd name="T34" fmla="*/ 25 w 222"/>
                    <a:gd name="T35" fmla="*/ 65 h 275"/>
                    <a:gd name="T36" fmla="*/ 26 w 222"/>
                    <a:gd name="T37" fmla="*/ 58 h 275"/>
                    <a:gd name="T38" fmla="*/ 35 w 222"/>
                    <a:gd name="T39" fmla="*/ 52 h 275"/>
                    <a:gd name="T40" fmla="*/ 43 w 222"/>
                    <a:gd name="T41" fmla="*/ 43 h 275"/>
                    <a:gd name="T42" fmla="*/ 45 w 222"/>
                    <a:gd name="T43" fmla="*/ 31 h 275"/>
                    <a:gd name="T44" fmla="*/ 49 w 222"/>
                    <a:gd name="T45" fmla="*/ 24 h 275"/>
                    <a:gd name="T46" fmla="*/ 62 w 222"/>
                    <a:gd name="T47" fmla="*/ 20 h 275"/>
                    <a:gd name="T48" fmla="*/ 75 w 222"/>
                    <a:gd name="T49" fmla="*/ 13 h 275"/>
                    <a:gd name="T50" fmla="*/ 87 w 222"/>
                    <a:gd name="T51" fmla="*/ 5 h 275"/>
                    <a:gd name="T52" fmla="*/ 90 w 222"/>
                    <a:gd name="T53" fmla="*/ 5 h 275"/>
                    <a:gd name="T54" fmla="*/ 92 w 222"/>
                    <a:gd name="T55" fmla="*/ 18 h 275"/>
                    <a:gd name="T56" fmla="*/ 97 w 222"/>
                    <a:gd name="T57" fmla="*/ 31 h 275"/>
                    <a:gd name="T58" fmla="*/ 106 w 222"/>
                    <a:gd name="T59" fmla="*/ 42 h 275"/>
                    <a:gd name="T60" fmla="*/ 108 w 222"/>
                    <a:gd name="T61" fmla="*/ 46 h 275"/>
                    <a:gd name="T62" fmla="*/ 101 w 222"/>
                    <a:gd name="T63" fmla="*/ 49 h 275"/>
                    <a:gd name="T64" fmla="*/ 96 w 222"/>
                    <a:gd name="T65" fmla="*/ 54 h 275"/>
                    <a:gd name="T66" fmla="*/ 95 w 222"/>
                    <a:gd name="T67" fmla="*/ 62 h 2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5">
                      <a:moveTo>
                        <a:pt x="194" y="134"/>
                      </a:moveTo>
                      <a:lnTo>
                        <a:pt x="187" y="134"/>
                      </a:lnTo>
                      <a:lnTo>
                        <a:pt x="175" y="134"/>
                      </a:lnTo>
                      <a:lnTo>
                        <a:pt x="158" y="135"/>
                      </a:lnTo>
                      <a:lnTo>
                        <a:pt x="140" y="140"/>
                      </a:lnTo>
                      <a:lnTo>
                        <a:pt x="120" y="148"/>
                      </a:lnTo>
                      <a:lnTo>
                        <a:pt x="102" y="161"/>
                      </a:lnTo>
                      <a:lnTo>
                        <a:pt x="85" y="180"/>
                      </a:lnTo>
                      <a:lnTo>
                        <a:pt x="72" y="206"/>
                      </a:lnTo>
                      <a:lnTo>
                        <a:pt x="64" y="229"/>
                      </a:lnTo>
                      <a:lnTo>
                        <a:pt x="57" y="247"/>
                      </a:lnTo>
                      <a:lnTo>
                        <a:pt x="49" y="259"/>
                      </a:lnTo>
                      <a:lnTo>
                        <a:pt x="40" y="265"/>
                      </a:lnTo>
                      <a:lnTo>
                        <a:pt x="34" y="266"/>
                      </a:lnTo>
                      <a:lnTo>
                        <a:pt x="28" y="267"/>
                      </a:lnTo>
                      <a:lnTo>
                        <a:pt x="23" y="268"/>
                      </a:lnTo>
                      <a:lnTo>
                        <a:pt x="18" y="269"/>
                      </a:lnTo>
                      <a:lnTo>
                        <a:pt x="12" y="270"/>
                      </a:lnTo>
                      <a:lnTo>
                        <a:pt x="8" y="273"/>
                      </a:lnTo>
                      <a:lnTo>
                        <a:pt x="4" y="274"/>
                      </a:lnTo>
                      <a:lnTo>
                        <a:pt x="1" y="275"/>
                      </a:lnTo>
                      <a:lnTo>
                        <a:pt x="1" y="274"/>
                      </a:lnTo>
                      <a:lnTo>
                        <a:pt x="1" y="273"/>
                      </a:lnTo>
                      <a:lnTo>
                        <a:pt x="0" y="273"/>
                      </a:lnTo>
                      <a:lnTo>
                        <a:pt x="0" y="271"/>
                      </a:lnTo>
                      <a:lnTo>
                        <a:pt x="18" y="262"/>
                      </a:lnTo>
                      <a:lnTo>
                        <a:pt x="32" y="251"/>
                      </a:lnTo>
                      <a:lnTo>
                        <a:pt x="41" y="235"/>
                      </a:lnTo>
                      <a:lnTo>
                        <a:pt x="48" y="218"/>
                      </a:lnTo>
                      <a:lnTo>
                        <a:pt x="51" y="202"/>
                      </a:lnTo>
                      <a:lnTo>
                        <a:pt x="54" y="186"/>
                      </a:lnTo>
                      <a:lnTo>
                        <a:pt x="55" y="173"/>
                      </a:lnTo>
                      <a:lnTo>
                        <a:pt x="55" y="163"/>
                      </a:lnTo>
                      <a:lnTo>
                        <a:pt x="54" y="154"/>
                      </a:lnTo>
                      <a:lnTo>
                        <a:pt x="52" y="143"/>
                      </a:lnTo>
                      <a:lnTo>
                        <a:pt x="49" y="131"/>
                      </a:lnTo>
                      <a:lnTo>
                        <a:pt x="46" y="118"/>
                      </a:lnTo>
                      <a:lnTo>
                        <a:pt x="52" y="117"/>
                      </a:lnTo>
                      <a:lnTo>
                        <a:pt x="61" y="112"/>
                      </a:lnTo>
                      <a:lnTo>
                        <a:pt x="70" y="105"/>
                      </a:lnTo>
                      <a:lnTo>
                        <a:pt x="78" y="96"/>
                      </a:lnTo>
                      <a:lnTo>
                        <a:pt x="85" y="86"/>
                      </a:lnTo>
                      <a:lnTo>
                        <a:pt x="89" y="74"/>
                      </a:lnTo>
                      <a:lnTo>
                        <a:pt x="90" y="62"/>
                      </a:lnTo>
                      <a:lnTo>
                        <a:pt x="88" y="49"/>
                      </a:lnTo>
                      <a:lnTo>
                        <a:pt x="97" y="48"/>
                      </a:lnTo>
                      <a:lnTo>
                        <a:pt x="110" y="45"/>
                      </a:lnTo>
                      <a:lnTo>
                        <a:pt x="123" y="40"/>
                      </a:lnTo>
                      <a:lnTo>
                        <a:pt x="138" y="34"/>
                      </a:lnTo>
                      <a:lnTo>
                        <a:pt x="150" y="26"/>
                      </a:lnTo>
                      <a:lnTo>
                        <a:pt x="163" y="18"/>
                      </a:lnTo>
                      <a:lnTo>
                        <a:pt x="173" y="10"/>
                      </a:lnTo>
                      <a:lnTo>
                        <a:pt x="180" y="0"/>
                      </a:lnTo>
                      <a:lnTo>
                        <a:pt x="180" y="11"/>
                      </a:lnTo>
                      <a:lnTo>
                        <a:pt x="181" y="24"/>
                      </a:lnTo>
                      <a:lnTo>
                        <a:pt x="184" y="37"/>
                      </a:lnTo>
                      <a:lnTo>
                        <a:pt x="188" y="50"/>
                      </a:lnTo>
                      <a:lnTo>
                        <a:pt x="194" y="63"/>
                      </a:lnTo>
                      <a:lnTo>
                        <a:pt x="202" y="74"/>
                      </a:lnTo>
                      <a:lnTo>
                        <a:pt x="211" y="85"/>
                      </a:lnTo>
                      <a:lnTo>
                        <a:pt x="222" y="92"/>
                      </a:lnTo>
                      <a:lnTo>
                        <a:pt x="215" y="93"/>
                      </a:lnTo>
                      <a:lnTo>
                        <a:pt x="208" y="95"/>
                      </a:lnTo>
                      <a:lnTo>
                        <a:pt x="201" y="98"/>
                      </a:lnTo>
                      <a:lnTo>
                        <a:pt x="195" y="103"/>
                      </a:lnTo>
                      <a:lnTo>
                        <a:pt x="191" y="109"/>
                      </a:lnTo>
                      <a:lnTo>
                        <a:pt x="190" y="116"/>
                      </a:lnTo>
                      <a:lnTo>
                        <a:pt x="190" y="125"/>
                      </a:lnTo>
                      <a:lnTo>
                        <a:pt x="194" y="13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87" name="Freeform 319">
                  <a:extLst>
                    <a:ext uri="{FF2B5EF4-FFF2-40B4-BE49-F238E27FC236}">
                      <a16:creationId xmlns:a16="http://schemas.microsoft.com/office/drawing/2014/main" id="{21B49ADC-40CD-4155-8FF8-3DB626AB624B}"/>
                    </a:ext>
                  </a:extLst>
                </p:cNvPr>
                <p:cNvSpPr>
                  <a:spLocks/>
                </p:cNvSpPr>
                <p:nvPr/>
              </p:nvSpPr>
              <p:spPr bwMode="auto">
                <a:xfrm>
                  <a:off x="109" y="219"/>
                  <a:ext cx="66" cy="133"/>
                </a:xfrm>
                <a:custGeom>
                  <a:avLst/>
                  <a:gdLst>
                    <a:gd name="T0" fmla="*/ 36 w 131"/>
                    <a:gd name="T1" fmla="*/ 132 h 266"/>
                    <a:gd name="T2" fmla="*/ 31 w 131"/>
                    <a:gd name="T3" fmla="*/ 127 h 266"/>
                    <a:gd name="T4" fmla="*/ 25 w 131"/>
                    <a:gd name="T5" fmla="*/ 128 h 266"/>
                    <a:gd name="T6" fmla="*/ 21 w 131"/>
                    <a:gd name="T7" fmla="*/ 125 h 266"/>
                    <a:gd name="T8" fmla="*/ 22 w 131"/>
                    <a:gd name="T9" fmla="*/ 122 h 266"/>
                    <a:gd name="T10" fmla="*/ 26 w 131"/>
                    <a:gd name="T11" fmla="*/ 118 h 266"/>
                    <a:gd name="T12" fmla="*/ 32 w 131"/>
                    <a:gd name="T13" fmla="*/ 117 h 266"/>
                    <a:gd name="T14" fmla="*/ 38 w 131"/>
                    <a:gd name="T15" fmla="*/ 114 h 266"/>
                    <a:gd name="T16" fmla="*/ 40 w 131"/>
                    <a:gd name="T17" fmla="*/ 111 h 266"/>
                    <a:gd name="T18" fmla="*/ 41 w 131"/>
                    <a:gd name="T19" fmla="*/ 108 h 266"/>
                    <a:gd name="T20" fmla="*/ 41 w 131"/>
                    <a:gd name="T21" fmla="*/ 105 h 266"/>
                    <a:gd name="T22" fmla="*/ 39 w 131"/>
                    <a:gd name="T23" fmla="*/ 103 h 266"/>
                    <a:gd name="T24" fmla="*/ 36 w 131"/>
                    <a:gd name="T25" fmla="*/ 100 h 266"/>
                    <a:gd name="T26" fmla="*/ 29 w 131"/>
                    <a:gd name="T27" fmla="*/ 100 h 266"/>
                    <a:gd name="T28" fmla="*/ 24 w 131"/>
                    <a:gd name="T29" fmla="*/ 103 h 266"/>
                    <a:gd name="T30" fmla="*/ 24 w 131"/>
                    <a:gd name="T31" fmla="*/ 107 h 266"/>
                    <a:gd name="T32" fmla="*/ 22 w 131"/>
                    <a:gd name="T33" fmla="*/ 111 h 266"/>
                    <a:gd name="T34" fmla="*/ 17 w 131"/>
                    <a:gd name="T35" fmla="*/ 114 h 266"/>
                    <a:gd name="T36" fmla="*/ 15 w 131"/>
                    <a:gd name="T37" fmla="*/ 115 h 266"/>
                    <a:gd name="T38" fmla="*/ 13 w 131"/>
                    <a:gd name="T39" fmla="*/ 113 h 266"/>
                    <a:gd name="T40" fmla="*/ 13 w 131"/>
                    <a:gd name="T41" fmla="*/ 110 h 266"/>
                    <a:gd name="T42" fmla="*/ 15 w 131"/>
                    <a:gd name="T43" fmla="*/ 105 h 266"/>
                    <a:gd name="T44" fmla="*/ 18 w 131"/>
                    <a:gd name="T45" fmla="*/ 101 h 266"/>
                    <a:gd name="T46" fmla="*/ 21 w 131"/>
                    <a:gd name="T47" fmla="*/ 97 h 266"/>
                    <a:gd name="T48" fmla="*/ 22 w 131"/>
                    <a:gd name="T49" fmla="*/ 94 h 266"/>
                    <a:gd name="T50" fmla="*/ 22 w 131"/>
                    <a:gd name="T51" fmla="*/ 92 h 266"/>
                    <a:gd name="T52" fmla="*/ 21 w 131"/>
                    <a:gd name="T53" fmla="*/ 89 h 266"/>
                    <a:gd name="T54" fmla="*/ 17 w 131"/>
                    <a:gd name="T55" fmla="*/ 86 h 266"/>
                    <a:gd name="T56" fmla="*/ 12 w 131"/>
                    <a:gd name="T57" fmla="*/ 84 h 266"/>
                    <a:gd name="T58" fmla="*/ 9 w 131"/>
                    <a:gd name="T59" fmla="*/ 85 h 266"/>
                    <a:gd name="T60" fmla="*/ 7 w 131"/>
                    <a:gd name="T61" fmla="*/ 86 h 266"/>
                    <a:gd name="T62" fmla="*/ 5 w 131"/>
                    <a:gd name="T63" fmla="*/ 88 h 266"/>
                    <a:gd name="T64" fmla="*/ 0 w 131"/>
                    <a:gd name="T65" fmla="*/ 76 h 266"/>
                    <a:gd name="T66" fmla="*/ 6 w 131"/>
                    <a:gd name="T67" fmla="*/ 50 h 266"/>
                    <a:gd name="T68" fmla="*/ 24 w 131"/>
                    <a:gd name="T69" fmla="*/ 27 h 266"/>
                    <a:gd name="T70" fmla="*/ 46 w 131"/>
                    <a:gd name="T71" fmla="*/ 10 h 266"/>
                    <a:gd name="T72" fmla="*/ 59 w 131"/>
                    <a:gd name="T73" fmla="*/ 3 h 266"/>
                    <a:gd name="T74" fmla="*/ 66 w 131"/>
                    <a:gd name="T75" fmla="*/ 0 h 266"/>
                    <a:gd name="T76" fmla="*/ 61 w 131"/>
                    <a:gd name="T77" fmla="*/ 9 h 266"/>
                    <a:gd name="T78" fmla="*/ 54 w 131"/>
                    <a:gd name="T79" fmla="*/ 24 h 266"/>
                    <a:gd name="T80" fmla="*/ 54 w 131"/>
                    <a:gd name="T81" fmla="*/ 37 h 266"/>
                    <a:gd name="T82" fmla="*/ 58 w 131"/>
                    <a:gd name="T83" fmla="*/ 49 h 266"/>
                    <a:gd name="T84" fmla="*/ 62 w 131"/>
                    <a:gd name="T85" fmla="*/ 63 h 266"/>
                    <a:gd name="T86" fmla="*/ 64 w 131"/>
                    <a:gd name="T87" fmla="*/ 75 h 266"/>
                    <a:gd name="T88" fmla="*/ 65 w 131"/>
                    <a:gd name="T89" fmla="*/ 84 h 266"/>
                    <a:gd name="T90" fmla="*/ 63 w 131"/>
                    <a:gd name="T91" fmla="*/ 99 h 266"/>
                    <a:gd name="T92" fmla="*/ 58 w 131"/>
                    <a:gd name="T93" fmla="*/ 115 h 266"/>
                    <a:gd name="T94" fmla="*/ 46 w 131"/>
                    <a:gd name="T95" fmla="*/ 129 h 2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6">
                      <a:moveTo>
                        <a:pt x="74" y="266"/>
                      </a:moveTo>
                      <a:lnTo>
                        <a:pt x="71" y="263"/>
                      </a:lnTo>
                      <a:lnTo>
                        <a:pt x="68" y="257"/>
                      </a:lnTo>
                      <a:lnTo>
                        <a:pt x="62" y="254"/>
                      </a:lnTo>
                      <a:lnTo>
                        <a:pt x="54" y="254"/>
                      </a:lnTo>
                      <a:lnTo>
                        <a:pt x="49" y="255"/>
                      </a:lnTo>
                      <a:lnTo>
                        <a:pt x="45" y="254"/>
                      </a:lnTo>
                      <a:lnTo>
                        <a:pt x="41" y="250"/>
                      </a:lnTo>
                      <a:lnTo>
                        <a:pt x="39" y="248"/>
                      </a:lnTo>
                      <a:lnTo>
                        <a:pt x="44" y="243"/>
                      </a:lnTo>
                      <a:lnTo>
                        <a:pt x="47" y="239"/>
                      </a:lnTo>
                      <a:lnTo>
                        <a:pt x="52" y="235"/>
                      </a:lnTo>
                      <a:lnTo>
                        <a:pt x="55" y="232"/>
                      </a:lnTo>
                      <a:lnTo>
                        <a:pt x="64" y="233"/>
                      </a:lnTo>
                      <a:lnTo>
                        <a:pt x="71" y="231"/>
                      </a:lnTo>
                      <a:lnTo>
                        <a:pt x="76" y="228"/>
                      </a:lnTo>
                      <a:lnTo>
                        <a:pt x="79" y="224"/>
                      </a:lnTo>
                      <a:lnTo>
                        <a:pt x="80" y="221"/>
                      </a:lnTo>
                      <a:lnTo>
                        <a:pt x="82" y="218"/>
                      </a:lnTo>
                      <a:lnTo>
                        <a:pt x="82" y="216"/>
                      </a:lnTo>
                      <a:lnTo>
                        <a:pt x="82" y="212"/>
                      </a:lnTo>
                      <a:lnTo>
                        <a:pt x="82" y="210"/>
                      </a:lnTo>
                      <a:lnTo>
                        <a:pt x="80" y="208"/>
                      </a:lnTo>
                      <a:lnTo>
                        <a:pt x="78" y="205"/>
                      </a:lnTo>
                      <a:lnTo>
                        <a:pt x="77" y="203"/>
                      </a:lnTo>
                      <a:lnTo>
                        <a:pt x="72" y="200"/>
                      </a:lnTo>
                      <a:lnTo>
                        <a:pt x="65" y="198"/>
                      </a:lnTo>
                      <a:lnTo>
                        <a:pt x="57" y="200"/>
                      </a:lnTo>
                      <a:lnTo>
                        <a:pt x="52" y="202"/>
                      </a:lnTo>
                      <a:lnTo>
                        <a:pt x="48" y="205"/>
                      </a:lnTo>
                      <a:lnTo>
                        <a:pt x="48" y="209"/>
                      </a:lnTo>
                      <a:lnTo>
                        <a:pt x="48" y="213"/>
                      </a:lnTo>
                      <a:lnTo>
                        <a:pt x="48" y="217"/>
                      </a:lnTo>
                      <a:lnTo>
                        <a:pt x="44" y="221"/>
                      </a:lnTo>
                      <a:lnTo>
                        <a:pt x="39" y="225"/>
                      </a:lnTo>
                      <a:lnTo>
                        <a:pt x="34" y="228"/>
                      </a:lnTo>
                      <a:lnTo>
                        <a:pt x="32" y="231"/>
                      </a:lnTo>
                      <a:lnTo>
                        <a:pt x="30" y="230"/>
                      </a:lnTo>
                      <a:lnTo>
                        <a:pt x="29" y="227"/>
                      </a:lnTo>
                      <a:lnTo>
                        <a:pt x="26" y="226"/>
                      </a:lnTo>
                      <a:lnTo>
                        <a:pt x="24" y="225"/>
                      </a:lnTo>
                      <a:lnTo>
                        <a:pt x="26" y="220"/>
                      </a:lnTo>
                      <a:lnTo>
                        <a:pt x="29" y="215"/>
                      </a:lnTo>
                      <a:lnTo>
                        <a:pt x="30" y="209"/>
                      </a:lnTo>
                      <a:lnTo>
                        <a:pt x="31" y="205"/>
                      </a:lnTo>
                      <a:lnTo>
                        <a:pt x="36" y="202"/>
                      </a:lnTo>
                      <a:lnTo>
                        <a:pt x="39" y="198"/>
                      </a:lnTo>
                      <a:lnTo>
                        <a:pt x="42" y="193"/>
                      </a:lnTo>
                      <a:lnTo>
                        <a:pt x="44" y="188"/>
                      </a:lnTo>
                      <a:lnTo>
                        <a:pt x="44" y="187"/>
                      </a:lnTo>
                      <a:lnTo>
                        <a:pt x="44" y="185"/>
                      </a:lnTo>
                      <a:lnTo>
                        <a:pt x="44" y="183"/>
                      </a:lnTo>
                      <a:lnTo>
                        <a:pt x="44" y="182"/>
                      </a:lnTo>
                      <a:lnTo>
                        <a:pt x="41" y="178"/>
                      </a:lnTo>
                      <a:lnTo>
                        <a:pt x="38" y="174"/>
                      </a:lnTo>
                      <a:lnTo>
                        <a:pt x="34" y="172"/>
                      </a:lnTo>
                      <a:lnTo>
                        <a:pt x="27" y="170"/>
                      </a:lnTo>
                      <a:lnTo>
                        <a:pt x="24" y="168"/>
                      </a:lnTo>
                      <a:lnTo>
                        <a:pt x="22" y="168"/>
                      </a:lnTo>
                      <a:lnTo>
                        <a:pt x="18" y="170"/>
                      </a:lnTo>
                      <a:lnTo>
                        <a:pt x="16" y="171"/>
                      </a:lnTo>
                      <a:lnTo>
                        <a:pt x="14" y="172"/>
                      </a:lnTo>
                      <a:lnTo>
                        <a:pt x="11" y="174"/>
                      </a:lnTo>
                      <a:lnTo>
                        <a:pt x="9" y="175"/>
                      </a:lnTo>
                      <a:lnTo>
                        <a:pt x="7" y="178"/>
                      </a:lnTo>
                      <a:lnTo>
                        <a:pt x="0" y="152"/>
                      </a:lnTo>
                      <a:lnTo>
                        <a:pt x="2" y="127"/>
                      </a:lnTo>
                      <a:lnTo>
                        <a:pt x="12" y="100"/>
                      </a:lnTo>
                      <a:lnTo>
                        <a:pt x="29" y="76"/>
                      </a:lnTo>
                      <a:lnTo>
                        <a:pt x="48" y="53"/>
                      </a:lnTo>
                      <a:lnTo>
                        <a:pt x="70" y="34"/>
                      </a:lnTo>
                      <a:lnTo>
                        <a:pt x="92" y="19"/>
                      </a:lnTo>
                      <a:lnTo>
                        <a:pt x="113" y="8"/>
                      </a:lnTo>
                      <a:lnTo>
                        <a:pt x="118" y="6"/>
                      </a:lnTo>
                      <a:lnTo>
                        <a:pt x="126" y="1"/>
                      </a:lnTo>
                      <a:lnTo>
                        <a:pt x="131" y="0"/>
                      </a:lnTo>
                      <a:lnTo>
                        <a:pt x="129" y="6"/>
                      </a:lnTo>
                      <a:lnTo>
                        <a:pt x="121" y="17"/>
                      </a:lnTo>
                      <a:lnTo>
                        <a:pt x="113" y="31"/>
                      </a:lnTo>
                      <a:lnTo>
                        <a:pt x="108" y="47"/>
                      </a:lnTo>
                      <a:lnTo>
                        <a:pt x="107" y="64"/>
                      </a:lnTo>
                      <a:lnTo>
                        <a:pt x="108" y="73"/>
                      </a:lnTo>
                      <a:lnTo>
                        <a:pt x="112" y="84"/>
                      </a:lnTo>
                      <a:lnTo>
                        <a:pt x="115" y="98"/>
                      </a:lnTo>
                      <a:lnTo>
                        <a:pt x="120" y="113"/>
                      </a:lnTo>
                      <a:lnTo>
                        <a:pt x="123" y="126"/>
                      </a:lnTo>
                      <a:lnTo>
                        <a:pt x="126" y="138"/>
                      </a:lnTo>
                      <a:lnTo>
                        <a:pt x="128" y="149"/>
                      </a:lnTo>
                      <a:lnTo>
                        <a:pt x="129" y="158"/>
                      </a:lnTo>
                      <a:lnTo>
                        <a:pt x="129" y="168"/>
                      </a:lnTo>
                      <a:lnTo>
                        <a:pt x="128" y="181"/>
                      </a:lnTo>
                      <a:lnTo>
                        <a:pt x="125" y="197"/>
                      </a:lnTo>
                      <a:lnTo>
                        <a:pt x="122" y="213"/>
                      </a:lnTo>
                      <a:lnTo>
                        <a:pt x="115" y="230"/>
                      </a:lnTo>
                      <a:lnTo>
                        <a:pt x="106" y="246"/>
                      </a:lnTo>
                      <a:lnTo>
                        <a:pt x="92" y="257"/>
                      </a:lnTo>
                      <a:lnTo>
                        <a:pt x="74"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88" name="Freeform 320">
                  <a:extLst>
                    <a:ext uri="{FF2B5EF4-FFF2-40B4-BE49-F238E27FC236}">
                      <a16:creationId xmlns:a16="http://schemas.microsoft.com/office/drawing/2014/main" id="{6AA9CE62-7890-49D0-8EA0-0BB986D17CCE}"/>
                    </a:ext>
                  </a:extLst>
                </p:cNvPr>
                <p:cNvSpPr>
                  <a:spLocks/>
                </p:cNvSpPr>
                <p:nvPr/>
              </p:nvSpPr>
              <p:spPr bwMode="auto">
                <a:xfrm>
                  <a:off x="7" y="284"/>
                  <a:ext cx="320" cy="224"/>
                </a:xfrm>
                <a:custGeom>
                  <a:avLst/>
                  <a:gdLst>
                    <a:gd name="T0" fmla="*/ 148 w 640"/>
                    <a:gd name="T1" fmla="*/ 191 h 450"/>
                    <a:gd name="T2" fmla="*/ 131 w 640"/>
                    <a:gd name="T3" fmla="*/ 221 h 450"/>
                    <a:gd name="T4" fmla="*/ 116 w 640"/>
                    <a:gd name="T5" fmla="*/ 195 h 450"/>
                    <a:gd name="T6" fmla="*/ 97 w 640"/>
                    <a:gd name="T7" fmla="*/ 176 h 450"/>
                    <a:gd name="T8" fmla="*/ 91 w 640"/>
                    <a:gd name="T9" fmla="*/ 128 h 450"/>
                    <a:gd name="T10" fmla="*/ 104 w 640"/>
                    <a:gd name="T11" fmla="*/ 106 h 450"/>
                    <a:gd name="T12" fmla="*/ 115 w 640"/>
                    <a:gd name="T13" fmla="*/ 83 h 450"/>
                    <a:gd name="T14" fmla="*/ 108 w 640"/>
                    <a:gd name="T15" fmla="*/ 87 h 450"/>
                    <a:gd name="T16" fmla="*/ 99 w 640"/>
                    <a:gd name="T17" fmla="*/ 108 h 450"/>
                    <a:gd name="T18" fmla="*/ 66 w 640"/>
                    <a:gd name="T19" fmla="*/ 134 h 450"/>
                    <a:gd name="T20" fmla="*/ 40 w 640"/>
                    <a:gd name="T21" fmla="*/ 137 h 450"/>
                    <a:gd name="T22" fmla="*/ 24 w 640"/>
                    <a:gd name="T23" fmla="*/ 130 h 450"/>
                    <a:gd name="T24" fmla="*/ 0 w 640"/>
                    <a:gd name="T25" fmla="*/ 119 h 450"/>
                    <a:gd name="T26" fmla="*/ 20 w 640"/>
                    <a:gd name="T27" fmla="*/ 112 h 450"/>
                    <a:gd name="T28" fmla="*/ 38 w 640"/>
                    <a:gd name="T29" fmla="*/ 91 h 450"/>
                    <a:gd name="T30" fmla="*/ 72 w 640"/>
                    <a:gd name="T31" fmla="*/ 68 h 450"/>
                    <a:gd name="T32" fmla="*/ 94 w 640"/>
                    <a:gd name="T33" fmla="*/ 70 h 450"/>
                    <a:gd name="T34" fmla="*/ 98 w 640"/>
                    <a:gd name="T35" fmla="*/ 71 h 450"/>
                    <a:gd name="T36" fmla="*/ 93 w 640"/>
                    <a:gd name="T37" fmla="*/ 83 h 450"/>
                    <a:gd name="T38" fmla="*/ 96 w 640"/>
                    <a:gd name="T39" fmla="*/ 86 h 450"/>
                    <a:gd name="T40" fmla="*/ 107 w 640"/>
                    <a:gd name="T41" fmla="*/ 83 h 450"/>
                    <a:gd name="T42" fmla="*/ 106 w 640"/>
                    <a:gd name="T43" fmla="*/ 69 h 450"/>
                    <a:gd name="T44" fmla="*/ 110 w 640"/>
                    <a:gd name="T45" fmla="*/ 68 h 450"/>
                    <a:gd name="T46" fmla="*/ 116 w 640"/>
                    <a:gd name="T47" fmla="*/ 77 h 450"/>
                    <a:gd name="T48" fmla="*/ 131 w 640"/>
                    <a:gd name="T49" fmla="*/ 79 h 450"/>
                    <a:gd name="T50" fmla="*/ 142 w 640"/>
                    <a:gd name="T51" fmla="*/ 70 h 450"/>
                    <a:gd name="T52" fmla="*/ 154 w 640"/>
                    <a:gd name="T53" fmla="*/ 66 h 450"/>
                    <a:gd name="T54" fmla="*/ 172 w 640"/>
                    <a:gd name="T55" fmla="*/ 47 h 450"/>
                    <a:gd name="T56" fmla="*/ 210 w 640"/>
                    <a:gd name="T57" fmla="*/ 3 h 450"/>
                    <a:gd name="T58" fmla="*/ 240 w 640"/>
                    <a:gd name="T59" fmla="*/ 0 h 450"/>
                    <a:gd name="T60" fmla="*/ 264 w 640"/>
                    <a:gd name="T61" fmla="*/ 4 h 450"/>
                    <a:gd name="T62" fmla="*/ 290 w 640"/>
                    <a:gd name="T63" fmla="*/ 14 h 450"/>
                    <a:gd name="T64" fmla="*/ 315 w 640"/>
                    <a:gd name="T65" fmla="*/ 15 h 450"/>
                    <a:gd name="T66" fmla="*/ 311 w 640"/>
                    <a:gd name="T67" fmla="*/ 28 h 450"/>
                    <a:gd name="T68" fmla="*/ 277 w 640"/>
                    <a:gd name="T69" fmla="*/ 70 h 450"/>
                    <a:gd name="T70" fmla="*/ 245 w 640"/>
                    <a:gd name="T71" fmla="*/ 84 h 450"/>
                    <a:gd name="T72" fmla="*/ 213 w 640"/>
                    <a:gd name="T73" fmla="*/ 92 h 450"/>
                    <a:gd name="T74" fmla="*/ 182 w 640"/>
                    <a:gd name="T75" fmla="*/ 84 h 450"/>
                    <a:gd name="T76" fmla="*/ 166 w 640"/>
                    <a:gd name="T77" fmla="*/ 75 h 450"/>
                    <a:gd name="T78" fmla="*/ 154 w 640"/>
                    <a:gd name="T79" fmla="*/ 72 h 450"/>
                    <a:gd name="T80" fmla="*/ 142 w 640"/>
                    <a:gd name="T81" fmla="*/ 75 h 450"/>
                    <a:gd name="T82" fmla="*/ 143 w 640"/>
                    <a:gd name="T83" fmla="*/ 82 h 450"/>
                    <a:gd name="T84" fmla="*/ 157 w 640"/>
                    <a:gd name="T85" fmla="*/ 81 h 450"/>
                    <a:gd name="T86" fmla="*/ 173 w 640"/>
                    <a:gd name="T87" fmla="*/ 79 h 450"/>
                    <a:gd name="T88" fmla="*/ 205 w 640"/>
                    <a:gd name="T89" fmla="*/ 91 h 450"/>
                    <a:gd name="T90" fmla="*/ 232 w 640"/>
                    <a:gd name="T91" fmla="*/ 123 h 450"/>
                    <a:gd name="T92" fmla="*/ 241 w 640"/>
                    <a:gd name="T93" fmla="*/ 163 h 450"/>
                    <a:gd name="T94" fmla="*/ 224 w 640"/>
                    <a:gd name="T95" fmla="*/ 163 h 450"/>
                    <a:gd name="T96" fmla="*/ 186 w 640"/>
                    <a:gd name="T97" fmla="*/ 152 h 450"/>
                    <a:gd name="T98" fmla="*/ 163 w 640"/>
                    <a:gd name="T99" fmla="*/ 145 h 450"/>
                    <a:gd name="T100" fmla="*/ 145 w 640"/>
                    <a:gd name="T101" fmla="*/ 116 h 450"/>
                    <a:gd name="T102" fmla="*/ 139 w 640"/>
                    <a:gd name="T103" fmla="*/ 90 h 450"/>
                    <a:gd name="T104" fmla="*/ 126 w 640"/>
                    <a:gd name="T105" fmla="*/ 81 h 450"/>
                    <a:gd name="T106" fmla="*/ 118 w 640"/>
                    <a:gd name="T107" fmla="*/ 83 h 450"/>
                    <a:gd name="T108" fmla="*/ 126 w 640"/>
                    <a:gd name="T109" fmla="*/ 96 h 450"/>
                    <a:gd name="T110" fmla="*/ 149 w 640"/>
                    <a:gd name="T111" fmla="*/ 123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5"/>
                      </a:moveTo>
                      <a:lnTo>
                        <a:pt x="311" y="298"/>
                      </a:lnTo>
                      <a:lnTo>
                        <a:pt x="311" y="330"/>
                      </a:lnTo>
                      <a:lnTo>
                        <a:pt x="306" y="361"/>
                      </a:lnTo>
                      <a:lnTo>
                        <a:pt x="296" y="384"/>
                      </a:lnTo>
                      <a:lnTo>
                        <a:pt x="284" y="401"/>
                      </a:lnTo>
                      <a:lnTo>
                        <a:pt x="275" y="416"/>
                      </a:lnTo>
                      <a:lnTo>
                        <a:pt x="268" y="433"/>
                      </a:lnTo>
                      <a:lnTo>
                        <a:pt x="262" y="450"/>
                      </a:lnTo>
                      <a:lnTo>
                        <a:pt x="261" y="444"/>
                      </a:lnTo>
                      <a:lnTo>
                        <a:pt x="258" y="435"/>
                      </a:lnTo>
                      <a:lnTo>
                        <a:pt x="253" y="425"/>
                      </a:lnTo>
                      <a:lnTo>
                        <a:pt x="246" y="414"/>
                      </a:lnTo>
                      <a:lnTo>
                        <a:pt x="239" y="403"/>
                      </a:lnTo>
                      <a:lnTo>
                        <a:pt x="231" y="392"/>
                      </a:lnTo>
                      <a:lnTo>
                        <a:pt x="223" y="382"/>
                      </a:lnTo>
                      <a:lnTo>
                        <a:pt x="215" y="375"/>
                      </a:lnTo>
                      <a:lnTo>
                        <a:pt x="207" y="368"/>
                      </a:lnTo>
                      <a:lnTo>
                        <a:pt x="200" y="360"/>
                      </a:lnTo>
                      <a:lnTo>
                        <a:pt x="194" y="353"/>
                      </a:lnTo>
                      <a:lnTo>
                        <a:pt x="190" y="345"/>
                      </a:lnTo>
                      <a:lnTo>
                        <a:pt x="181" y="320"/>
                      </a:lnTo>
                      <a:lnTo>
                        <a:pt x="178" y="295"/>
                      </a:lnTo>
                      <a:lnTo>
                        <a:pt x="179" y="273"/>
                      </a:lnTo>
                      <a:lnTo>
                        <a:pt x="182" y="257"/>
                      </a:lnTo>
                      <a:lnTo>
                        <a:pt x="184" y="248"/>
                      </a:lnTo>
                      <a:lnTo>
                        <a:pt x="189" y="239"/>
                      </a:lnTo>
                      <a:lnTo>
                        <a:pt x="194" y="231"/>
                      </a:lnTo>
                      <a:lnTo>
                        <a:pt x="201" y="222"/>
                      </a:lnTo>
                      <a:lnTo>
                        <a:pt x="207" y="212"/>
                      </a:lnTo>
                      <a:lnTo>
                        <a:pt x="214" y="202"/>
                      </a:lnTo>
                      <a:lnTo>
                        <a:pt x="221" y="192"/>
                      </a:lnTo>
                      <a:lnTo>
                        <a:pt x="227" y="181"/>
                      </a:lnTo>
                      <a:lnTo>
                        <a:pt x="229" y="174"/>
                      </a:lnTo>
                      <a:lnTo>
                        <a:pt x="229" y="167"/>
                      </a:lnTo>
                      <a:lnTo>
                        <a:pt x="228" y="162"/>
                      </a:lnTo>
                      <a:lnTo>
                        <a:pt x="226" y="160"/>
                      </a:lnTo>
                      <a:lnTo>
                        <a:pt x="221" y="164"/>
                      </a:lnTo>
                      <a:lnTo>
                        <a:pt x="217" y="169"/>
                      </a:lnTo>
                      <a:lnTo>
                        <a:pt x="215" y="175"/>
                      </a:lnTo>
                      <a:lnTo>
                        <a:pt x="213" y="181"/>
                      </a:lnTo>
                      <a:lnTo>
                        <a:pt x="211" y="192"/>
                      </a:lnTo>
                      <a:lnTo>
                        <a:pt x="207" y="201"/>
                      </a:lnTo>
                      <a:lnTo>
                        <a:pt x="203" y="209"/>
                      </a:lnTo>
                      <a:lnTo>
                        <a:pt x="198" y="217"/>
                      </a:lnTo>
                      <a:lnTo>
                        <a:pt x="188" y="232"/>
                      </a:lnTo>
                      <a:lnTo>
                        <a:pt x="175" y="245"/>
                      </a:lnTo>
                      <a:lnTo>
                        <a:pt x="161" y="256"/>
                      </a:lnTo>
                      <a:lnTo>
                        <a:pt x="146" y="264"/>
                      </a:lnTo>
                      <a:lnTo>
                        <a:pt x="131" y="270"/>
                      </a:lnTo>
                      <a:lnTo>
                        <a:pt x="116" y="275"/>
                      </a:lnTo>
                      <a:lnTo>
                        <a:pt x="102" y="276"/>
                      </a:lnTo>
                      <a:lnTo>
                        <a:pt x="88" y="276"/>
                      </a:lnTo>
                      <a:lnTo>
                        <a:pt x="84" y="276"/>
                      </a:lnTo>
                      <a:lnTo>
                        <a:pt x="80" y="275"/>
                      </a:lnTo>
                      <a:lnTo>
                        <a:pt x="76" y="273"/>
                      </a:lnTo>
                      <a:lnTo>
                        <a:pt x="72" y="272"/>
                      </a:lnTo>
                      <a:lnTo>
                        <a:pt x="64" y="270"/>
                      </a:lnTo>
                      <a:lnTo>
                        <a:pt x="56" y="267"/>
                      </a:lnTo>
                      <a:lnTo>
                        <a:pt x="48" y="262"/>
                      </a:lnTo>
                      <a:lnTo>
                        <a:pt x="40" y="258"/>
                      </a:lnTo>
                      <a:lnTo>
                        <a:pt x="31" y="254"/>
                      </a:lnTo>
                      <a:lnTo>
                        <a:pt x="22" y="249"/>
                      </a:lnTo>
                      <a:lnTo>
                        <a:pt x="11" y="245"/>
                      </a:lnTo>
                      <a:lnTo>
                        <a:pt x="0" y="240"/>
                      </a:lnTo>
                      <a:lnTo>
                        <a:pt x="7" y="238"/>
                      </a:lnTo>
                      <a:lnTo>
                        <a:pt x="14" y="235"/>
                      </a:lnTo>
                      <a:lnTo>
                        <a:pt x="23" y="233"/>
                      </a:lnTo>
                      <a:lnTo>
                        <a:pt x="32" y="230"/>
                      </a:lnTo>
                      <a:lnTo>
                        <a:pt x="40" y="226"/>
                      </a:lnTo>
                      <a:lnTo>
                        <a:pt x="48" y="220"/>
                      </a:lnTo>
                      <a:lnTo>
                        <a:pt x="55" y="215"/>
                      </a:lnTo>
                      <a:lnTo>
                        <a:pt x="60" y="207"/>
                      </a:lnTo>
                      <a:lnTo>
                        <a:pt x="65" y="195"/>
                      </a:lnTo>
                      <a:lnTo>
                        <a:pt x="75" y="182"/>
                      </a:lnTo>
                      <a:lnTo>
                        <a:pt x="85" y="170"/>
                      </a:lnTo>
                      <a:lnTo>
                        <a:pt x="99" y="157"/>
                      </a:lnTo>
                      <a:lnTo>
                        <a:pt x="113" y="148"/>
                      </a:lnTo>
                      <a:lnTo>
                        <a:pt x="128" y="141"/>
                      </a:lnTo>
                      <a:lnTo>
                        <a:pt x="144" y="137"/>
                      </a:lnTo>
                      <a:lnTo>
                        <a:pt x="161" y="140"/>
                      </a:lnTo>
                      <a:lnTo>
                        <a:pt x="168" y="143"/>
                      </a:lnTo>
                      <a:lnTo>
                        <a:pt x="176" y="144"/>
                      </a:lnTo>
                      <a:lnTo>
                        <a:pt x="183" y="143"/>
                      </a:lnTo>
                      <a:lnTo>
                        <a:pt x="188" y="140"/>
                      </a:lnTo>
                      <a:lnTo>
                        <a:pt x="191" y="136"/>
                      </a:lnTo>
                      <a:lnTo>
                        <a:pt x="194" y="136"/>
                      </a:lnTo>
                      <a:lnTo>
                        <a:pt x="198" y="137"/>
                      </a:lnTo>
                      <a:lnTo>
                        <a:pt x="201" y="139"/>
                      </a:lnTo>
                      <a:lnTo>
                        <a:pt x="196" y="143"/>
                      </a:lnTo>
                      <a:lnTo>
                        <a:pt x="190" y="150"/>
                      </a:lnTo>
                      <a:lnTo>
                        <a:pt x="186" y="157"/>
                      </a:lnTo>
                      <a:lnTo>
                        <a:pt x="185" y="164"/>
                      </a:lnTo>
                      <a:lnTo>
                        <a:pt x="185" y="165"/>
                      </a:lnTo>
                      <a:lnTo>
                        <a:pt x="186" y="166"/>
                      </a:lnTo>
                      <a:lnTo>
                        <a:pt x="186" y="169"/>
                      </a:lnTo>
                      <a:lnTo>
                        <a:pt x="188" y="170"/>
                      </a:lnTo>
                      <a:lnTo>
                        <a:pt x="189" y="171"/>
                      </a:lnTo>
                      <a:lnTo>
                        <a:pt x="190" y="171"/>
                      </a:lnTo>
                      <a:lnTo>
                        <a:pt x="192" y="172"/>
                      </a:lnTo>
                      <a:lnTo>
                        <a:pt x="193" y="173"/>
                      </a:lnTo>
                      <a:lnTo>
                        <a:pt x="199" y="174"/>
                      </a:lnTo>
                      <a:lnTo>
                        <a:pt x="205" y="173"/>
                      </a:lnTo>
                      <a:lnTo>
                        <a:pt x="211" y="170"/>
                      </a:lnTo>
                      <a:lnTo>
                        <a:pt x="214" y="166"/>
                      </a:lnTo>
                      <a:lnTo>
                        <a:pt x="217" y="160"/>
                      </a:lnTo>
                      <a:lnTo>
                        <a:pt x="217" y="154"/>
                      </a:lnTo>
                      <a:lnTo>
                        <a:pt x="216" y="147"/>
                      </a:lnTo>
                      <a:lnTo>
                        <a:pt x="214" y="142"/>
                      </a:lnTo>
                      <a:lnTo>
                        <a:pt x="212" y="139"/>
                      </a:lnTo>
                      <a:lnTo>
                        <a:pt x="212" y="136"/>
                      </a:lnTo>
                      <a:lnTo>
                        <a:pt x="213" y="135"/>
                      </a:lnTo>
                      <a:lnTo>
                        <a:pt x="215" y="134"/>
                      </a:lnTo>
                      <a:lnTo>
                        <a:pt x="217" y="134"/>
                      </a:lnTo>
                      <a:lnTo>
                        <a:pt x="219" y="137"/>
                      </a:lnTo>
                      <a:lnTo>
                        <a:pt x="220" y="141"/>
                      </a:lnTo>
                      <a:lnTo>
                        <a:pt x="221" y="144"/>
                      </a:lnTo>
                      <a:lnTo>
                        <a:pt x="222" y="149"/>
                      </a:lnTo>
                      <a:lnTo>
                        <a:pt x="227" y="154"/>
                      </a:lnTo>
                      <a:lnTo>
                        <a:pt x="232" y="155"/>
                      </a:lnTo>
                      <a:lnTo>
                        <a:pt x="242" y="150"/>
                      </a:lnTo>
                      <a:lnTo>
                        <a:pt x="245" y="154"/>
                      </a:lnTo>
                      <a:lnTo>
                        <a:pt x="250" y="156"/>
                      </a:lnTo>
                      <a:lnTo>
                        <a:pt x="255" y="158"/>
                      </a:lnTo>
                      <a:lnTo>
                        <a:pt x="261" y="158"/>
                      </a:lnTo>
                      <a:lnTo>
                        <a:pt x="266" y="157"/>
                      </a:lnTo>
                      <a:lnTo>
                        <a:pt x="272" y="154"/>
                      </a:lnTo>
                      <a:lnTo>
                        <a:pt x="276" y="149"/>
                      </a:lnTo>
                      <a:lnTo>
                        <a:pt x="280" y="141"/>
                      </a:lnTo>
                      <a:lnTo>
                        <a:pt x="283" y="140"/>
                      </a:lnTo>
                      <a:lnTo>
                        <a:pt x="287" y="139"/>
                      </a:lnTo>
                      <a:lnTo>
                        <a:pt x="291" y="136"/>
                      </a:lnTo>
                      <a:lnTo>
                        <a:pt x="297" y="135"/>
                      </a:lnTo>
                      <a:lnTo>
                        <a:pt x="302" y="134"/>
                      </a:lnTo>
                      <a:lnTo>
                        <a:pt x="307" y="133"/>
                      </a:lnTo>
                      <a:lnTo>
                        <a:pt x="313" y="132"/>
                      </a:lnTo>
                      <a:lnTo>
                        <a:pt x="319" y="131"/>
                      </a:lnTo>
                      <a:lnTo>
                        <a:pt x="328" y="125"/>
                      </a:lnTo>
                      <a:lnTo>
                        <a:pt x="336" y="113"/>
                      </a:lnTo>
                      <a:lnTo>
                        <a:pt x="343" y="95"/>
                      </a:lnTo>
                      <a:lnTo>
                        <a:pt x="351" y="72"/>
                      </a:lnTo>
                      <a:lnTo>
                        <a:pt x="364" y="46"/>
                      </a:lnTo>
                      <a:lnTo>
                        <a:pt x="381" y="27"/>
                      </a:lnTo>
                      <a:lnTo>
                        <a:pt x="399" y="14"/>
                      </a:lnTo>
                      <a:lnTo>
                        <a:pt x="419" y="6"/>
                      </a:lnTo>
                      <a:lnTo>
                        <a:pt x="437" y="1"/>
                      </a:lnTo>
                      <a:lnTo>
                        <a:pt x="454" y="0"/>
                      </a:lnTo>
                      <a:lnTo>
                        <a:pt x="466" y="0"/>
                      </a:lnTo>
                      <a:lnTo>
                        <a:pt x="473" y="0"/>
                      </a:lnTo>
                      <a:lnTo>
                        <a:pt x="479" y="0"/>
                      </a:lnTo>
                      <a:lnTo>
                        <a:pt x="486" y="1"/>
                      </a:lnTo>
                      <a:lnTo>
                        <a:pt x="495" y="3"/>
                      </a:lnTo>
                      <a:lnTo>
                        <a:pt x="505" y="4"/>
                      </a:lnTo>
                      <a:lnTo>
                        <a:pt x="517" y="6"/>
                      </a:lnTo>
                      <a:lnTo>
                        <a:pt x="527" y="9"/>
                      </a:lnTo>
                      <a:lnTo>
                        <a:pt x="539" y="13"/>
                      </a:lnTo>
                      <a:lnTo>
                        <a:pt x="548" y="18"/>
                      </a:lnTo>
                      <a:lnTo>
                        <a:pt x="557" y="22"/>
                      </a:lnTo>
                      <a:lnTo>
                        <a:pt x="568" y="26"/>
                      </a:lnTo>
                      <a:lnTo>
                        <a:pt x="579" y="28"/>
                      </a:lnTo>
                      <a:lnTo>
                        <a:pt x="589" y="30"/>
                      </a:lnTo>
                      <a:lnTo>
                        <a:pt x="601" y="31"/>
                      </a:lnTo>
                      <a:lnTo>
                        <a:pt x="611" y="31"/>
                      </a:lnTo>
                      <a:lnTo>
                        <a:pt x="621" y="31"/>
                      </a:lnTo>
                      <a:lnTo>
                        <a:pt x="630" y="30"/>
                      </a:lnTo>
                      <a:lnTo>
                        <a:pt x="640" y="30"/>
                      </a:lnTo>
                      <a:lnTo>
                        <a:pt x="640" y="35"/>
                      </a:lnTo>
                      <a:lnTo>
                        <a:pt x="636" y="39"/>
                      </a:lnTo>
                      <a:lnTo>
                        <a:pt x="631" y="44"/>
                      </a:lnTo>
                      <a:lnTo>
                        <a:pt x="622" y="57"/>
                      </a:lnTo>
                      <a:lnTo>
                        <a:pt x="610" y="73"/>
                      </a:lnTo>
                      <a:lnTo>
                        <a:pt x="596" y="90"/>
                      </a:lnTo>
                      <a:lnTo>
                        <a:pt x="583" y="107"/>
                      </a:lnTo>
                      <a:lnTo>
                        <a:pt x="568" y="125"/>
                      </a:lnTo>
                      <a:lnTo>
                        <a:pt x="553" y="140"/>
                      </a:lnTo>
                      <a:lnTo>
                        <a:pt x="538" y="151"/>
                      </a:lnTo>
                      <a:lnTo>
                        <a:pt x="524" y="158"/>
                      </a:lnTo>
                      <a:lnTo>
                        <a:pt x="515" y="160"/>
                      </a:lnTo>
                      <a:lnTo>
                        <a:pt x="504" y="164"/>
                      </a:lnTo>
                      <a:lnTo>
                        <a:pt x="490" y="169"/>
                      </a:lnTo>
                      <a:lnTo>
                        <a:pt x="477" y="172"/>
                      </a:lnTo>
                      <a:lnTo>
                        <a:pt x="463" y="177"/>
                      </a:lnTo>
                      <a:lnTo>
                        <a:pt x="449" y="180"/>
                      </a:lnTo>
                      <a:lnTo>
                        <a:pt x="436" y="182"/>
                      </a:lnTo>
                      <a:lnTo>
                        <a:pt x="425" y="184"/>
                      </a:lnTo>
                      <a:lnTo>
                        <a:pt x="414" y="182"/>
                      </a:lnTo>
                      <a:lnTo>
                        <a:pt x="402" y="180"/>
                      </a:lnTo>
                      <a:lnTo>
                        <a:pt x="388" y="177"/>
                      </a:lnTo>
                      <a:lnTo>
                        <a:pt x="375" y="172"/>
                      </a:lnTo>
                      <a:lnTo>
                        <a:pt x="364" y="169"/>
                      </a:lnTo>
                      <a:lnTo>
                        <a:pt x="353" y="164"/>
                      </a:lnTo>
                      <a:lnTo>
                        <a:pt x="345" y="160"/>
                      </a:lnTo>
                      <a:lnTo>
                        <a:pt x="341" y="158"/>
                      </a:lnTo>
                      <a:lnTo>
                        <a:pt x="336" y="155"/>
                      </a:lnTo>
                      <a:lnTo>
                        <a:pt x="331" y="151"/>
                      </a:lnTo>
                      <a:lnTo>
                        <a:pt x="326" y="148"/>
                      </a:lnTo>
                      <a:lnTo>
                        <a:pt x="321" y="145"/>
                      </a:lnTo>
                      <a:lnTo>
                        <a:pt x="318" y="144"/>
                      </a:lnTo>
                      <a:lnTo>
                        <a:pt x="313" y="144"/>
                      </a:lnTo>
                      <a:lnTo>
                        <a:pt x="307" y="144"/>
                      </a:lnTo>
                      <a:lnTo>
                        <a:pt x="302" y="145"/>
                      </a:lnTo>
                      <a:lnTo>
                        <a:pt x="296" y="147"/>
                      </a:lnTo>
                      <a:lnTo>
                        <a:pt x="291" y="148"/>
                      </a:lnTo>
                      <a:lnTo>
                        <a:pt x="287" y="150"/>
                      </a:lnTo>
                      <a:lnTo>
                        <a:pt x="283" y="151"/>
                      </a:lnTo>
                      <a:lnTo>
                        <a:pt x="279" y="155"/>
                      </a:lnTo>
                      <a:lnTo>
                        <a:pt x="277" y="158"/>
                      </a:lnTo>
                      <a:lnTo>
                        <a:pt x="279" y="160"/>
                      </a:lnTo>
                      <a:lnTo>
                        <a:pt x="282" y="163"/>
                      </a:lnTo>
                      <a:lnTo>
                        <a:pt x="285" y="164"/>
                      </a:lnTo>
                      <a:lnTo>
                        <a:pt x="290" y="164"/>
                      </a:lnTo>
                      <a:lnTo>
                        <a:pt x="295" y="163"/>
                      </a:lnTo>
                      <a:lnTo>
                        <a:pt x="300" y="163"/>
                      </a:lnTo>
                      <a:lnTo>
                        <a:pt x="306" y="162"/>
                      </a:lnTo>
                      <a:lnTo>
                        <a:pt x="313" y="162"/>
                      </a:lnTo>
                      <a:lnTo>
                        <a:pt x="320" y="160"/>
                      </a:lnTo>
                      <a:lnTo>
                        <a:pt x="326" y="159"/>
                      </a:lnTo>
                      <a:lnTo>
                        <a:pt x="333" y="158"/>
                      </a:lnTo>
                      <a:lnTo>
                        <a:pt x="338" y="158"/>
                      </a:lnTo>
                      <a:lnTo>
                        <a:pt x="346" y="159"/>
                      </a:lnTo>
                      <a:lnTo>
                        <a:pt x="355" y="160"/>
                      </a:lnTo>
                      <a:lnTo>
                        <a:pt x="365" y="164"/>
                      </a:lnTo>
                      <a:lnTo>
                        <a:pt x="376" y="169"/>
                      </a:lnTo>
                      <a:lnTo>
                        <a:pt x="391" y="174"/>
                      </a:lnTo>
                      <a:lnTo>
                        <a:pt x="409" y="182"/>
                      </a:lnTo>
                      <a:lnTo>
                        <a:pt x="422" y="190"/>
                      </a:lnTo>
                      <a:lnTo>
                        <a:pt x="434" y="202"/>
                      </a:lnTo>
                      <a:lnTo>
                        <a:pt x="446" y="216"/>
                      </a:lnTo>
                      <a:lnTo>
                        <a:pt x="455" y="231"/>
                      </a:lnTo>
                      <a:lnTo>
                        <a:pt x="464" y="248"/>
                      </a:lnTo>
                      <a:lnTo>
                        <a:pt x="470" y="265"/>
                      </a:lnTo>
                      <a:lnTo>
                        <a:pt x="475" y="285"/>
                      </a:lnTo>
                      <a:lnTo>
                        <a:pt x="479" y="303"/>
                      </a:lnTo>
                      <a:lnTo>
                        <a:pt x="480" y="316"/>
                      </a:lnTo>
                      <a:lnTo>
                        <a:pt x="481" y="328"/>
                      </a:lnTo>
                      <a:lnTo>
                        <a:pt x="480" y="339"/>
                      </a:lnTo>
                      <a:lnTo>
                        <a:pt x="479" y="351"/>
                      </a:lnTo>
                      <a:lnTo>
                        <a:pt x="472" y="343"/>
                      </a:lnTo>
                      <a:lnTo>
                        <a:pt x="460" y="335"/>
                      </a:lnTo>
                      <a:lnTo>
                        <a:pt x="448" y="328"/>
                      </a:lnTo>
                      <a:lnTo>
                        <a:pt x="433" y="321"/>
                      </a:lnTo>
                      <a:lnTo>
                        <a:pt x="417" y="316"/>
                      </a:lnTo>
                      <a:lnTo>
                        <a:pt x="401" y="312"/>
                      </a:lnTo>
                      <a:lnTo>
                        <a:pt x="386" y="308"/>
                      </a:lnTo>
                      <a:lnTo>
                        <a:pt x="372" y="306"/>
                      </a:lnTo>
                      <a:lnTo>
                        <a:pt x="364" y="305"/>
                      </a:lnTo>
                      <a:lnTo>
                        <a:pt x="355" y="302"/>
                      </a:lnTo>
                      <a:lnTo>
                        <a:pt x="344" y="300"/>
                      </a:lnTo>
                      <a:lnTo>
                        <a:pt x="335" y="297"/>
                      </a:lnTo>
                      <a:lnTo>
                        <a:pt x="326" y="292"/>
                      </a:lnTo>
                      <a:lnTo>
                        <a:pt x="317" y="284"/>
                      </a:lnTo>
                      <a:lnTo>
                        <a:pt x="310" y="275"/>
                      </a:lnTo>
                      <a:lnTo>
                        <a:pt x="304" y="263"/>
                      </a:lnTo>
                      <a:lnTo>
                        <a:pt x="296" y="247"/>
                      </a:lnTo>
                      <a:lnTo>
                        <a:pt x="289" y="234"/>
                      </a:lnTo>
                      <a:lnTo>
                        <a:pt x="284" y="219"/>
                      </a:lnTo>
                      <a:lnTo>
                        <a:pt x="284" y="199"/>
                      </a:lnTo>
                      <a:lnTo>
                        <a:pt x="284" y="193"/>
                      </a:lnTo>
                      <a:lnTo>
                        <a:pt x="281" y="186"/>
                      </a:lnTo>
                      <a:lnTo>
                        <a:pt x="277" y="181"/>
                      </a:lnTo>
                      <a:lnTo>
                        <a:pt x="272" y="175"/>
                      </a:lnTo>
                      <a:lnTo>
                        <a:pt x="266" y="172"/>
                      </a:lnTo>
                      <a:lnTo>
                        <a:pt x="260" y="167"/>
                      </a:lnTo>
                      <a:lnTo>
                        <a:pt x="255" y="165"/>
                      </a:lnTo>
                      <a:lnTo>
                        <a:pt x="251" y="163"/>
                      </a:lnTo>
                      <a:lnTo>
                        <a:pt x="245" y="160"/>
                      </a:lnTo>
                      <a:lnTo>
                        <a:pt x="239" y="158"/>
                      </a:lnTo>
                      <a:lnTo>
                        <a:pt x="236" y="159"/>
                      </a:lnTo>
                      <a:lnTo>
                        <a:pt x="235" y="162"/>
                      </a:lnTo>
                      <a:lnTo>
                        <a:pt x="236" y="166"/>
                      </a:lnTo>
                      <a:lnTo>
                        <a:pt x="236" y="172"/>
                      </a:lnTo>
                      <a:lnTo>
                        <a:pt x="238" y="177"/>
                      </a:lnTo>
                      <a:lnTo>
                        <a:pt x="241" y="182"/>
                      </a:lnTo>
                      <a:lnTo>
                        <a:pt x="244" y="186"/>
                      </a:lnTo>
                      <a:lnTo>
                        <a:pt x="251" y="192"/>
                      </a:lnTo>
                      <a:lnTo>
                        <a:pt x="259" y="200"/>
                      </a:lnTo>
                      <a:lnTo>
                        <a:pt x="269" y="209"/>
                      </a:lnTo>
                      <a:lnTo>
                        <a:pt x="280" y="220"/>
                      </a:lnTo>
                      <a:lnTo>
                        <a:pt x="290" y="233"/>
                      </a:lnTo>
                      <a:lnTo>
                        <a:pt x="298" y="248"/>
                      </a:lnTo>
                      <a:lnTo>
                        <a:pt x="305"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89" name="Freeform 321">
                  <a:extLst>
                    <a:ext uri="{FF2B5EF4-FFF2-40B4-BE49-F238E27FC236}">
                      <a16:creationId xmlns:a16="http://schemas.microsoft.com/office/drawing/2014/main" id="{BA1217A7-0862-47FA-AA20-026BCB564080}"/>
                    </a:ext>
                  </a:extLst>
                </p:cNvPr>
                <p:cNvSpPr>
                  <a:spLocks/>
                </p:cNvSpPr>
                <p:nvPr/>
              </p:nvSpPr>
              <p:spPr bwMode="auto">
                <a:xfrm>
                  <a:off x="12" y="250"/>
                  <a:ext cx="96" cy="98"/>
                </a:xfrm>
                <a:custGeom>
                  <a:avLst/>
                  <a:gdLst>
                    <a:gd name="T0" fmla="*/ 73 w 193"/>
                    <a:gd name="T1" fmla="*/ 95 h 196"/>
                    <a:gd name="T2" fmla="*/ 76 w 193"/>
                    <a:gd name="T3" fmla="*/ 90 h 196"/>
                    <a:gd name="T4" fmla="*/ 82 w 193"/>
                    <a:gd name="T5" fmla="*/ 88 h 196"/>
                    <a:gd name="T6" fmla="*/ 86 w 193"/>
                    <a:gd name="T7" fmla="*/ 90 h 196"/>
                    <a:gd name="T8" fmla="*/ 87 w 193"/>
                    <a:gd name="T9" fmla="*/ 92 h 196"/>
                    <a:gd name="T10" fmla="*/ 90 w 193"/>
                    <a:gd name="T11" fmla="*/ 93 h 196"/>
                    <a:gd name="T12" fmla="*/ 95 w 193"/>
                    <a:gd name="T13" fmla="*/ 94 h 196"/>
                    <a:gd name="T14" fmla="*/ 96 w 193"/>
                    <a:gd name="T15" fmla="*/ 93 h 196"/>
                    <a:gd name="T16" fmla="*/ 94 w 193"/>
                    <a:gd name="T17" fmla="*/ 90 h 196"/>
                    <a:gd name="T18" fmla="*/ 91 w 193"/>
                    <a:gd name="T19" fmla="*/ 87 h 196"/>
                    <a:gd name="T20" fmla="*/ 87 w 193"/>
                    <a:gd name="T21" fmla="*/ 86 h 196"/>
                    <a:gd name="T22" fmla="*/ 83 w 193"/>
                    <a:gd name="T23" fmla="*/ 87 h 196"/>
                    <a:gd name="T24" fmla="*/ 79 w 193"/>
                    <a:gd name="T25" fmla="*/ 83 h 196"/>
                    <a:gd name="T26" fmla="*/ 78 w 193"/>
                    <a:gd name="T27" fmla="*/ 78 h 196"/>
                    <a:gd name="T28" fmla="*/ 79 w 193"/>
                    <a:gd name="T29" fmla="*/ 75 h 196"/>
                    <a:gd name="T30" fmla="*/ 80 w 193"/>
                    <a:gd name="T31" fmla="*/ 74 h 196"/>
                    <a:gd name="T32" fmla="*/ 83 w 193"/>
                    <a:gd name="T33" fmla="*/ 71 h 196"/>
                    <a:gd name="T34" fmla="*/ 87 w 193"/>
                    <a:gd name="T35" fmla="*/ 69 h 196"/>
                    <a:gd name="T36" fmla="*/ 91 w 193"/>
                    <a:gd name="T37" fmla="*/ 59 h 196"/>
                    <a:gd name="T38" fmla="*/ 88 w 193"/>
                    <a:gd name="T39" fmla="*/ 41 h 196"/>
                    <a:gd name="T40" fmla="*/ 75 w 193"/>
                    <a:gd name="T41" fmla="*/ 25 h 196"/>
                    <a:gd name="T42" fmla="*/ 53 w 193"/>
                    <a:gd name="T43" fmla="*/ 14 h 196"/>
                    <a:gd name="T44" fmla="*/ 33 w 193"/>
                    <a:gd name="T45" fmla="*/ 10 h 196"/>
                    <a:gd name="T46" fmla="*/ 22 w 193"/>
                    <a:gd name="T47" fmla="*/ 7 h 196"/>
                    <a:gd name="T48" fmla="*/ 11 w 193"/>
                    <a:gd name="T49" fmla="*/ 4 h 196"/>
                    <a:gd name="T50" fmla="*/ 3 w 193"/>
                    <a:gd name="T51" fmla="*/ 2 h 196"/>
                    <a:gd name="T52" fmla="*/ 3 w 193"/>
                    <a:gd name="T53" fmla="*/ 5 h 196"/>
                    <a:gd name="T54" fmla="*/ 9 w 193"/>
                    <a:gd name="T55" fmla="*/ 17 h 196"/>
                    <a:gd name="T56" fmla="*/ 13 w 193"/>
                    <a:gd name="T57" fmla="*/ 30 h 196"/>
                    <a:gd name="T58" fmla="*/ 17 w 193"/>
                    <a:gd name="T59" fmla="*/ 43 h 196"/>
                    <a:gd name="T60" fmla="*/ 20 w 193"/>
                    <a:gd name="T61" fmla="*/ 55 h 196"/>
                    <a:gd name="T62" fmla="*/ 26 w 193"/>
                    <a:gd name="T63" fmla="*/ 71 h 196"/>
                    <a:gd name="T64" fmla="*/ 38 w 193"/>
                    <a:gd name="T65" fmla="*/ 86 h 196"/>
                    <a:gd name="T66" fmla="*/ 59 w 193"/>
                    <a:gd name="T67" fmla="*/ 97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3" h="196">
                      <a:moveTo>
                        <a:pt x="146" y="196"/>
                      </a:moveTo>
                      <a:lnTo>
                        <a:pt x="146" y="189"/>
                      </a:lnTo>
                      <a:lnTo>
                        <a:pt x="149" y="184"/>
                      </a:lnTo>
                      <a:lnTo>
                        <a:pt x="152" y="179"/>
                      </a:lnTo>
                      <a:lnTo>
                        <a:pt x="158" y="177"/>
                      </a:lnTo>
                      <a:lnTo>
                        <a:pt x="164" y="175"/>
                      </a:lnTo>
                      <a:lnTo>
                        <a:pt x="169" y="177"/>
                      </a:lnTo>
                      <a:lnTo>
                        <a:pt x="173" y="179"/>
                      </a:lnTo>
                      <a:lnTo>
                        <a:pt x="174" y="181"/>
                      </a:lnTo>
                      <a:lnTo>
                        <a:pt x="175" y="184"/>
                      </a:lnTo>
                      <a:lnTo>
                        <a:pt x="178" y="184"/>
                      </a:lnTo>
                      <a:lnTo>
                        <a:pt x="181" y="185"/>
                      </a:lnTo>
                      <a:lnTo>
                        <a:pt x="186" y="186"/>
                      </a:lnTo>
                      <a:lnTo>
                        <a:pt x="190" y="187"/>
                      </a:lnTo>
                      <a:lnTo>
                        <a:pt x="193" y="187"/>
                      </a:lnTo>
                      <a:lnTo>
                        <a:pt x="193" y="186"/>
                      </a:lnTo>
                      <a:lnTo>
                        <a:pt x="191" y="182"/>
                      </a:lnTo>
                      <a:lnTo>
                        <a:pt x="189" y="179"/>
                      </a:lnTo>
                      <a:lnTo>
                        <a:pt x="186" y="177"/>
                      </a:lnTo>
                      <a:lnTo>
                        <a:pt x="182" y="173"/>
                      </a:lnTo>
                      <a:lnTo>
                        <a:pt x="178" y="171"/>
                      </a:lnTo>
                      <a:lnTo>
                        <a:pt x="175" y="172"/>
                      </a:lnTo>
                      <a:lnTo>
                        <a:pt x="171" y="173"/>
                      </a:lnTo>
                      <a:lnTo>
                        <a:pt x="166" y="173"/>
                      </a:lnTo>
                      <a:lnTo>
                        <a:pt x="163" y="171"/>
                      </a:lnTo>
                      <a:lnTo>
                        <a:pt x="159" y="166"/>
                      </a:lnTo>
                      <a:lnTo>
                        <a:pt x="157" y="160"/>
                      </a:lnTo>
                      <a:lnTo>
                        <a:pt x="157" y="156"/>
                      </a:lnTo>
                      <a:lnTo>
                        <a:pt x="157" y="152"/>
                      </a:lnTo>
                      <a:lnTo>
                        <a:pt x="158" y="150"/>
                      </a:lnTo>
                      <a:lnTo>
                        <a:pt x="159" y="148"/>
                      </a:lnTo>
                      <a:lnTo>
                        <a:pt x="161" y="147"/>
                      </a:lnTo>
                      <a:lnTo>
                        <a:pt x="163" y="144"/>
                      </a:lnTo>
                      <a:lnTo>
                        <a:pt x="166" y="141"/>
                      </a:lnTo>
                      <a:lnTo>
                        <a:pt x="171" y="139"/>
                      </a:lnTo>
                      <a:lnTo>
                        <a:pt x="174" y="137"/>
                      </a:lnTo>
                      <a:lnTo>
                        <a:pt x="178" y="137"/>
                      </a:lnTo>
                      <a:lnTo>
                        <a:pt x="182" y="118"/>
                      </a:lnTo>
                      <a:lnTo>
                        <a:pt x="181" y="99"/>
                      </a:lnTo>
                      <a:lnTo>
                        <a:pt x="176" y="81"/>
                      </a:lnTo>
                      <a:lnTo>
                        <a:pt x="166" y="65"/>
                      </a:lnTo>
                      <a:lnTo>
                        <a:pt x="151" y="50"/>
                      </a:lnTo>
                      <a:lnTo>
                        <a:pt x="131" y="38"/>
                      </a:lnTo>
                      <a:lnTo>
                        <a:pt x="107" y="28"/>
                      </a:lnTo>
                      <a:lnTo>
                        <a:pt x="78" y="22"/>
                      </a:lnTo>
                      <a:lnTo>
                        <a:pt x="67" y="20"/>
                      </a:lnTo>
                      <a:lnTo>
                        <a:pt x="55" y="18"/>
                      </a:lnTo>
                      <a:lnTo>
                        <a:pt x="44" y="14"/>
                      </a:lnTo>
                      <a:lnTo>
                        <a:pt x="32" y="11"/>
                      </a:lnTo>
                      <a:lnTo>
                        <a:pt x="22" y="8"/>
                      </a:lnTo>
                      <a:lnTo>
                        <a:pt x="13" y="5"/>
                      </a:lnTo>
                      <a:lnTo>
                        <a:pt x="6" y="3"/>
                      </a:lnTo>
                      <a:lnTo>
                        <a:pt x="0" y="0"/>
                      </a:lnTo>
                      <a:lnTo>
                        <a:pt x="7" y="9"/>
                      </a:lnTo>
                      <a:lnTo>
                        <a:pt x="13" y="21"/>
                      </a:lnTo>
                      <a:lnTo>
                        <a:pt x="19" y="34"/>
                      </a:lnTo>
                      <a:lnTo>
                        <a:pt x="23" y="46"/>
                      </a:lnTo>
                      <a:lnTo>
                        <a:pt x="27" y="60"/>
                      </a:lnTo>
                      <a:lnTo>
                        <a:pt x="31" y="74"/>
                      </a:lnTo>
                      <a:lnTo>
                        <a:pt x="35" y="86"/>
                      </a:lnTo>
                      <a:lnTo>
                        <a:pt x="37" y="97"/>
                      </a:lnTo>
                      <a:lnTo>
                        <a:pt x="40" y="110"/>
                      </a:lnTo>
                      <a:lnTo>
                        <a:pt x="45" y="125"/>
                      </a:lnTo>
                      <a:lnTo>
                        <a:pt x="53" y="141"/>
                      </a:lnTo>
                      <a:lnTo>
                        <a:pt x="64" y="157"/>
                      </a:lnTo>
                      <a:lnTo>
                        <a:pt x="77" y="172"/>
                      </a:lnTo>
                      <a:lnTo>
                        <a:pt x="96" y="185"/>
                      </a:lnTo>
                      <a:lnTo>
                        <a:pt x="119" y="193"/>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90" name="Freeform 322">
                  <a:extLst>
                    <a:ext uri="{FF2B5EF4-FFF2-40B4-BE49-F238E27FC236}">
                      <a16:creationId xmlns:a16="http://schemas.microsoft.com/office/drawing/2014/main" id="{D3C80B50-1C71-41AD-9AC3-BA0367D36327}"/>
                    </a:ext>
                  </a:extLst>
                </p:cNvPr>
                <p:cNvSpPr>
                  <a:spLocks/>
                </p:cNvSpPr>
                <p:nvPr/>
              </p:nvSpPr>
              <p:spPr bwMode="auto">
                <a:xfrm>
                  <a:off x="116" y="308"/>
                  <a:ext cx="10" cy="11"/>
                </a:xfrm>
                <a:custGeom>
                  <a:avLst/>
                  <a:gdLst>
                    <a:gd name="T0" fmla="*/ 0 w 20"/>
                    <a:gd name="T1" fmla="*/ 4 h 21"/>
                    <a:gd name="T2" fmla="*/ 1 w 20"/>
                    <a:gd name="T3" fmla="*/ 2 h 21"/>
                    <a:gd name="T4" fmla="*/ 2 w 20"/>
                    <a:gd name="T5" fmla="*/ 1 h 21"/>
                    <a:gd name="T6" fmla="*/ 4 w 20"/>
                    <a:gd name="T7" fmla="*/ 0 h 21"/>
                    <a:gd name="T8" fmla="*/ 6 w 20"/>
                    <a:gd name="T9" fmla="*/ 0 h 21"/>
                    <a:gd name="T10" fmla="*/ 7 w 20"/>
                    <a:gd name="T11" fmla="*/ 1 h 21"/>
                    <a:gd name="T12" fmla="*/ 9 w 20"/>
                    <a:gd name="T13" fmla="*/ 2 h 21"/>
                    <a:gd name="T14" fmla="*/ 10 w 20"/>
                    <a:gd name="T15" fmla="*/ 3 h 21"/>
                    <a:gd name="T16" fmla="*/ 10 w 20"/>
                    <a:gd name="T17" fmla="*/ 5 h 21"/>
                    <a:gd name="T18" fmla="*/ 10 w 20"/>
                    <a:gd name="T19" fmla="*/ 8 h 21"/>
                    <a:gd name="T20" fmla="*/ 9 w 20"/>
                    <a:gd name="T21" fmla="*/ 9 h 21"/>
                    <a:gd name="T22" fmla="*/ 7 w 20"/>
                    <a:gd name="T23" fmla="*/ 10 h 21"/>
                    <a:gd name="T24" fmla="*/ 6 w 20"/>
                    <a:gd name="T25" fmla="*/ 11 h 21"/>
                    <a:gd name="T26" fmla="*/ 5 w 20"/>
                    <a:gd name="T27" fmla="*/ 10 h 21"/>
                    <a:gd name="T28" fmla="*/ 2 w 20"/>
                    <a:gd name="T29" fmla="*/ 8 h 21"/>
                    <a:gd name="T30" fmla="*/ 1 w 20"/>
                    <a:gd name="T31" fmla="*/ 6 h 21"/>
                    <a:gd name="T32" fmla="*/ 0 w 20"/>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1">
                      <a:moveTo>
                        <a:pt x="0" y="8"/>
                      </a:moveTo>
                      <a:lnTo>
                        <a:pt x="2" y="3"/>
                      </a:lnTo>
                      <a:lnTo>
                        <a:pt x="4" y="1"/>
                      </a:lnTo>
                      <a:lnTo>
                        <a:pt x="7" y="0"/>
                      </a:lnTo>
                      <a:lnTo>
                        <a:pt x="11" y="0"/>
                      </a:lnTo>
                      <a:lnTo>
                        <a:pt x="14" y="1"/>
                      </a:lnTo>
                      <a:lnTo>
                        <a:pt x="18" y="3"/>
                      </a:lnTo>
                      <a:lnTo>
                        <a:pt x="19" y="6"/>
                      </a:lnTo>
                      <a:lnTo>
                        <a:pt x="20" y="10"/>
                      </a:lnTo>
                      <a:lnTo>
                        <a:pt x="19" y="15"/>
                      </a:lnTo>
                      <a:lnTo>
                        <a:pt x="18" y="17"/>
                      </a:lnTo>
                      <a:lnTo>
                        <a:pt x="14" y="19"/>
                      </a:lnTo>
                      <a:lnTo>
                        <a:pt x="12" y="21"/>
                      </a:lnTo>
                      <a:lnTo>
                        <a:pt x="9" y="19"/>
                      </a:lnTo>
                      <a:lnTo>
                        <a:pt x="4" y="16"/>
                      </a:lnTo>
                      <a:lnTo>
                        <a:pt x="2" y="12"/>
                      </a:lnTo>
                      <a:lnTo>
                        <a:pt x="0" y="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91" name="Freeform 323">
                  <a:extLst>
                    <a:ext uri="{FF2B5EF4-FFF2-40B4-BE49-F238E27FC236}">
                      <a16:creationId xmlns:a16="http://schemas.microsoft.com/office/drawing/2014/main" id="{B0044E18-56CE-4DB9-8E93-8762FF6F79D3}"/>
                    </a:ext>
                  </a:extLst>
                </p:cNvPr>
                <p:cNvSpPr>
                  <a:spLocks/>
                </p:cNvSpPr>
                <p:nvPr/>
              </p:nvSpPr>
              <p:spPr bwMode="auto">
                <a:xfrm>
                  <a:off x="136" y="322"/>
                  <a:ext cx="11" cy="11"/>
                </a:xfrm>
                <a:custGeom>
                  <a:avLst/>
                  <a:gdLst>
                    <a:gd name="T0" fmla="*/ 1 w 22"/>
                    <a:gd name="T1" fmla="*/ 2 h 22"/>
                    <a:gd name="T2" fmla="*/ 3 w 22"/>
                    <a:gd name="T3" fmla="*/ 0 h 22"/>
                    <a:gd name="T4" fmla="*/ 6 w 22"/>
                    <a:gd name="T5" fmla="*/ 0 h 22"/>
                    <a:gd name="T6" fmla="*/ 8 w 22"/>
                    <a:gd name="T7" fmla="*/ 1 h 22"/>
                    <a:gd name="T8" fmla="*/ 10 w 22"/>
                    <a:gd name="T9" fmla="*/ 2 h 22"/>
                    <a:gd name="T10" fmla="*/ 11 w 22"/>
                    <a:gd name="T11" fmla="*/ 4 h 22"/>
                    <a:gd name="T12" fmla="*/ 11 w 22"/>
                    <a:gd name="T13" fmla="*/ 6 h 22"/>
                    <a:gd name="T14" fmla="*/ 11 w 22"/>
                    <a:gd name="T15" fmla="*/ 9 h 22"/>
                    <a:gd name="T16" fmla="*/ 11 w 22"/>
                    <a:gd name="T17" fmla="*/ 10 h 22"/>
                    <a:gd name="T18" fmla="*/ 9 w 22"/>
                    <a:gd name="T19" fmla="*/ 11 h 22"/>
                    <a:gd name="T20" fmla="*/ 6 w 22"/>
                    <a:gd name="T21" fmla="*/ 11 h 22"/>
                    <a:gd name="T22" fmla="*/ 4 w 22"/>
                    <a:gd name="T23" fmla="*/ 10 h 22"/>
                    <a:gd name="T24" fmla="*/ 2 w 22"/>
                    <a:gd name="T25" fmla="*/ 9 h 22"/>
                    <a:gd name="T26" fmla="*/ 1 w 22"/>
                    <a:gd name="T27" fmla="*/ 7 h 22"/>
                    <a:gd name="T28" fmla="*/ 0 w 22"/>
                    <a:gd name="T29" fmla="*/ 5 h 22"/>
                    <a:gd name="T30" fmla="*/ 0 w 22"/>
                    <a:gd name="T31" fmla="*/ 3 h 22"/>
                    <a:gd name="T32" fmla="*/ 1 w 22"/>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2" y="3"/>
                      </a:moveTo>
                      <a:lnTo>
                        <a:pt x="6" y="0"/>
                      </a:lnTo>
                      <a:lnTo>
                        <a:pt x="11" y="0"/>
                      </a:lnTo>
                      <a:lnTo>
                        <a:pt x="16" y="2"/>
                      </a:lnTo>
                      <a:lnTo>
                        <a:pt x="19" y="4"/>
                      </a:lnTo>
                      <a:lnTo>
                        <a:pt x="22" y="7"/>
                      </a:lnTo>
                      <a:lnTo>
                        <a:pt x="22" y="12"/>
                      </a:lnTo>
                      <a:lnTo>
                        <a:pt x="22" y="17"/>
                      </a:lnTo>
                      <a:lnTo>
                        <a:pt x="21" y="20"/>
                      </a:lnTo>
                      <a:lnTo>
                        <a:pt x="17" y="22"/>
                      </a:lnTo>
                      <a:lnTo>
                        <a:pt x="11" y="22"/>
                      </a:lnTo>
                      <a:lnTo>
                        <a:pt x="7" y="20"/>
                      </a:lnTo>
                      <a:lnTo>
                        <a:pt x="3" y="18"/>
                      </a:lnTo>
                      <a:lnTo>
                        <a:pt x="1" y="14"/>
                      </a:lnTo>
                      <a:lnTo>
                        <a:pt x="0" y="10"/>
                      </a:lnTo>
                      <a:lnTo>
                        <a:pt x="0" y="6"/>
                      </a:lnTo>
                      <a:lnTo>
                        <a:pt x="2"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92" name="Freeform 324">
                  <a:extLst>
                    <a:ext uri="{FF2B5EF4-FFF2-40B4-BE49-F238E27FC236}">
                      <a16:creationId xmlns:a16="http://schemas.microsoft.com/office/drawing/2014/main" id="{D0AF288F-AE87-43B1-ADCA-E90D6BC5D0DF}"/>
                    </a:ext>
                  </a:extLst>
                </p:cNvPr>
                <p:cNvSpPr>
                  <a:spLocks/>
                </p:cNvSpPr>
                <p:nvPr/>
              </p:nvSpPr>
              <p:spPr bwMode="auto">
                <a:xfrm>
                  <a:off x="112" y="335"/>
                  <a:ext cx="10" cy="11"/>
                </a:xfrm>
                <a:custGeom>
                  <a:avLst/>
                  <a:gdLst>
                    <a:gd name="T0" fmla="*/ 1 w 21"/>
                    <a:gd name="T1" fmla="*/ 2 h 22"/>
                    <a:gd name="T2" fmla="*/ 2 w 21"/>
                    <a:gd name="T3" fmla="*/ 1 h 22"/>
                    <a:gd name="T4" fmla="*/ 5 w 21"/>
                    <a:gd name="T5" fmla="*/ 0 h 22"/>
                    <a:gd name="T6" fmla="*/ 7 w 21"/>
                    <a:gd name="T7" fmla="*/ 0 h 22"/>
                    <a:gd name="T8" fmla="*/ 9 w 21"/>
                    <a:gd name="T9" fmla="*/ 1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4"/>
                      </a:moveTo>
                      <a:lnTo>
                        <a:pt x="5" y="2"/>
                      </a:lnTo>
                      <a:lnTo>
                        <a:pt x="10" y="0"/>
                      </a:lnTo>
                      <a:lnTo>
                        <a:pt x="14" y="0"/>
                      </a:lnTo>
                      <a:lnTo>
                        <a:pt x="19" y="2"/>
                      </a:lnTo>
                      <a:lnTo>
                        <a:pt x="21" y="7"/>
                      </a:lnTo>
                      <a:lnTo>
                        <a:pt x="21" y="11"/>
                      </a:lnTo>
                      <a:lnTo>
                        <a:pt x="20" y="16"/>
                      </a:lnTo>
                      <a:lnTo>
                        <a:pt x="18" y="19"/>
                      </a:lnTo>
                      <a:lnTo>
                        <a:pt x="14" y="21"/>
                      </a:lnTo>
                      <a:lnTo>
                        <a:pt x="11" y="22"/>
                      </a:lnTo>
                      <a:lnTo>
                        <a:pt x="6" y="22"/>
                      </a:lnTo>
                      <a:lnTo>
                        <a:pt x="3" y="19"/>
                      </a:lnTo>
                      <a:lnTo>
                        <a:pt x="0" y="16"/>
                      </a:lnTo>
                      <a:lnTo>
                        <a:pt x="0" y="11"/>
                      </a:lnTo>
                      <a:lnTo>
                        <a:pt x="2" y="8"/>
                      </a:lnTo>
                      <a:lnTo>
                        <a:pt x="3"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93" name="Freeform 325">
                  <a:extLst>
                    <a:ext uri="{FF2B5EF4-FFF2-40B4-BE49-F238E27FC236}">
                      <a16:creationId xmlns:a16="http://schemas.microsoft.com/office/drawing/2014/main" id="{F692DFAA-CAA5-4FED-8D02-241C428B1DA5}"/>
                    </a:ext>
                  </a:extLst>
                </p:cNvPr>
                <p:cNvSpPr>
                  <a:spLocks/>
                </p:cNvSpPr>
                <p:nvPr/>
              </p:nvSpPr>
              <p:spPr bwMode="auto">
                <a:xfrm>
                  <a:off x="94" y="322"/>
                  <a:ext cx="11" cy="11"/>
                </a:xfrm>
                <a:custGeom>
                  <a:avLst/>
                  <a:gdLst>
                    <a:gd name="T0" fmla="*/ 2 w 22"/>
                    <a:gd name="T1" fmla="*/ 1 h 22"/>
                    <a:gd name="T2" fmla="*/ 1 w 22"/>
                    <a:gd name="T3" fmla="*/ 3 h 22"/>
                    <a:gd name="T4" fmla="*/ 0 w 22"/>
                    <a:gd name="T5" fmla="*/ 5 h 22"/>
                    <a:gd name="T6" fmla="*/ 0 w 22"/>
                    <a:gd name="T7" fmla="*/ 7 h 22"/>
                    <a:gd name="T8" fmla="*/ 1 w 22"/>
                    <a:gd name="T9" fmla="*/ 9 h 22"/>
                    <a:gd name="T10" fmla="*/ 2 w 22"/>
                    <a:gd name="T11" fmla="*/ 10 h 22"/>
                    <a:gd name="T12" fmla="*/ 5 w 22"/>
                    <a:gd name="T13" fmla="*/ 11 h 22"/>
                    <a:gd name="T14" fmla="*/ 8 w 22"/>
                    <a:gd name="T15" fmla="*/ 11 h 22"/>
                    <a:gd name="T16" fmla="*/ 9 w 22"/>
                    <a:gd name="T17" fmla="*/ 10 h 22"/>
                    <a:gd name="T18" fmla="*/ 11 w 22"/>
                    <a:gd name="T19" fmla="*/ 8 h 22"/>
                    <a:gd name="T20" fmla="*/ 11 w 22"/>
                    <a:gd name="T21" fmla="*/ 7 h 22"/>
                    <a:gd name="T22" fmla="*/ 11 w 22"/>
                    <a:gd name="T23" fmla="*/ 5 h 22"/>
                    <a:gd name="T24" fmla="*/ 11 w 22"/>
                    <a:gd name="T25" fmla="*/ 3 h 22"/>
                    <a:gd name="T26" fmla="*/ 9 w 22"/>
                    <a:gd name="T27" fmla="*/ 2 h 22"/>
                    <a:gd name="T28" fmla="*/ 7 w 22"/>
                    <a:gd name="T29" fmla="*/ 1 h 22"/>
                    <a:gd name="T30" fmla="*/ 4 w 22"/>
                    <a:gd name="T31" fmla="*/ 0 h 22"/>
                    <a:gd name="T32" fmla="*/ 2 w 22"/>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3" y="1"/>
                      </a:moveTo>
                      <a:lnTo>
                        <a:pt x="1" y="5"/>
                      </a:lnTo>
                      <a:lnTo>
                        <a:pt x="0" y="10"/>
                      </a:lnTo>
                      <a:lnTo>
                        <a:pt x="0" y="14"/>
                      </a:lnTo>
                      <a:lnTo>
                        <a:pt x="1" y="18"/>
                      </a:lnTo>
                      <a:lnTo>
                        <a:pt x="4" y="20"/>
                      </a:lnTo>
                      <a:lnTo>
                        <a:pt x="10" y="22"/>
                      </a:lnTo>
                      <a:lnTo>
                        <a:pt x="15" y="22"/>
                      </a:lnTo>
                      <a:lnTo>
                        <a:pt x="18" y="20"/>
                      </a:lnTo>
                      <a:lnTo>
                        <a:pt x="21" y="16"/>
                      </a:lnTo>
                      <a:lnTo>
                        <a:pt x="22" y="13"/>
                      </a:lnTo>
                      <a:lnTo>
                        <a:pt x="22" y="10"/>
                      </a:lnTo>
                      <a:lnTo>
                        <a:pt x="21" y="6"/>
                      </a:lnTo>
                      <a:lnTo>
                        <a:pt x="17" y="4"/>
                      </a:lnTo>
                      <a:lnTo>
                        <a:pt x="13" y="1"/>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94" name="Freeform 326">
                  <a:extLst>
                    <a:ext uri="{FF2B5EF4-FFF2-40B4-BE49-F238E27FC236}">
                      <a16:creationId xmlns:a16="http://schemas.microsoft.com/office/drawing/2014/main" id="{BAC378C9-A66B-4CB1-85DF-B267F110C857}"/>
                    </a:ext>
                  </a:extLst>
                </p:cNvPr>
                <p:cNvSpPr>
                  <a:spLocks/>
                </p:cNvSpPr>
                <p:nvPr/>
              </p:nvSpPr>
              <p:spPr bwMode="auto">
                <a:xfrm>
                  <a:off x="88" y="342"/>
                  <a:ext cx="9" cy="10"/>
                </a:xfrm>
                <a:custGeom>
                  <a:avLst/>
                  <a:gdLst>
                    <a:gd name="T0" fmla="*/ 0 w 19"/>
                    <a:gd name="T1" fmla="*/ 6 h 19"/>
                    <a:gd name="T2" fmla="*/ 0 w 19"/>
                    <a:gd name="T3" fmla="*/ 5 h 19"/>
                    <a:gd name="T4" fmla="*/ 0 w 19"/>
                    <a:gd name="T5" fmla="*/ 3 h 19"/>
                    <a:gd name="T6" fmla="*/ 1 w 19"/>
                    <a:gd name="T7" fmla="*/ 2 h 19"/>
                    <a:gd name="T8" fmla="*/ 3 w 19"/>
                    <a:gd name="T9" fmla="*/ 1 h 19"/>
                    <a:gd name="T10" fmla="*/ 6 w 19"/>
                    <a:gd name="T11" fmla="*/ 0 h 19"/>
                    <a:gd name="T12" fmla="*/ 7 w 19"/>
                    <a:gd name="T13" fmla="*/ 1 h 19"/>
                    <a:gd name="T14" fmla="*/ 8 w 19"/>
                    <a:gd name="T15" fmla="*/ 2 h 19"/>
                    <a:gd name="T16" fmla="*/ 9 w 19"/>
                    <a:gd name="T17" fmla="*/ 4 h 19"/>
                    <a:gd name="T18" fmla="*/ 9 w 19"/>
                    <a:gd name="T19" fmla="*/ 5 h 19"/>
                    <a:gd name="T20" fmla="*/ 8 w 19"/>
                    <a:gd name="T21" fmla="*/ 8 h 19"/>
                    <a:gd name="T22" fmla="*/ 7 w 19"/>
                    <a:gd name="T23" fmla="*/ 9 h 19"/>
                    <a:gd name="T24" fmla="*/ 6 w 19"/>
                    <a:gd name="T25" fmla="*/ 10 h 19"/>
                    <a:gd name="T26" fmla="*/ 4 w 19"/>
                    <a:gd name="T27" fmla="*/ 10 h 19"/>
                    <a:gd name="T28" fmla="*/ 2 w 19"/>
                    <a:gd name="T29" fmla="*/ 9 h 19"/>
                    <a:gd name="T30" fmla="*/ 0 w 19"/>
                    <a:gd name="T31" fmla="*/ 8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2"/>
                      </a:moveTo>
                      <a:lnTo>
                        <a:pt x="0" y="9"/>
                      </a:lnTo>
                      <a:lnTo>
                        <a:pt x="0" y="5"/>
                      </a:lnTo>
                      <a:lnTo>
                        <a:pt x="3" y="3"/>
                      </a:lnTo>
                      <a:lnTo>
                        <a:pt x="6" y="1"/>
                      </a:lnTo>
                      <a:lnTo>
                        <a:pt x="12" y="0"/>
                      </a:lnTo>
                      <a:lnTo>
                        <a:pt x="15" y="1"/>
                      </a:lnTo>
                      <a:lnTo>
                        <a:pt x="17" y="3"/>
                      </a:lnTo>
                      <a:lnTo>
                        <a:pt x="19" y="7"/>
                      </a:lnTo>
                      <a:lnTo>
                        <a:pt x="19" y="10"/>
                      </a:lnTo>
                      <a:lnTo>
                        <a:pt x="17" y="15"/>
                      </a:lnTo>
                      <a:lnTo>
                        <a:pt x="14" y="17"/>
                      </a:lnTo>
                      <a:lnTo>
                        <a:pt x="12" y="19"/>
                      </a:lnTo>
                      <a:lnTo>
                        <a:pt x="8" y="19"/>
                      </a:lnTo>
                      <a:lnTo>
                        <a:pt x="5" y="17"/>
                      </a:lnTo>
                      <a:lnTo>
                        <a:pt x="1" y="15"/>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95" name="Freeform 327">
                  <a:extLst>
                    <a:ext uri="{FF2B5EF4-FFF2-40B4-BE49-F238E27FC236}">
                      <a16:creationId xmlns:a16="http://schemas.microsoft.com/office/drawing/2014/main" id="{73FB5F44-EA79-4362-93F3-16C6CFD4C3EA}"/>
                    </a:ext>
                  </a:extLst>
                </p:cNvPr>
                <p:cNvSpPr>
                  <a:spLocks/>
                </p:cNvSpPr>
                <p:nvPr/>
              </p:nvSpPr>
              <p:spPr bwMode="auto">
                <a:xfrm>
                  <a:off x="105" y="357"/>
                  <a:ext cx="8" cy="11"/>
                </a:xfrm>
                <a:custGeom>
                  <a:avLst/>
                  <a:gdLst>
                    <a:gd name="T0" fmla="*/ 3 w 16"/>
                    <a:gd name="T1" fmla="*/ 11 h 22"/>
                    <a:gd name="T2" fmla="*/ 1 w 16"/>
                    <a:gd name="T3" fmla="*/ 10 h 22"/>
                    <a:gd name="T4" fmla="*/ 0 w 16"/>
                    <a:gd name="T5" fmla="*/ 9 h 22"/>
                    <a:gd name="T6" fmla="*/ 0 w 16"/>
                    <a:gd name="T7" fmla="*/ 8 h 22"/>
                    <a:gd name="T8" fmla="*/ 0 w 16"/>
                    <a:gd name="T9" fmla="*/ 5 h 22"/>
                    <a:gd name="T10" fmla="*/ 1 w 16"/>
                    <a:gd name="T11" fmla="*/ 4 h 22"/>
                    <a:gd name="T12" fmla="*/ 2 w 16"/>
                    <a:gd name="T13" fmla="*/ 2 h 22"/>
                    <a:gd name="T14" fmla="*/ 4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9 h 22"/>
                    <a:gd name="T30" fmla="*/ 5 w 16"/>
                    <a:gd name="T31" fmla="*/ 10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0"/>
                      </a:lnTo>
                      <a:lnTo>
                        <a:pt x="0" y="18"/>
                      </a:lnTo>
                      <a:lnTo>
                        <a:pt x="0" y="15"/>
                      </a:lnTo>
                      <a:lnTo>
                        <a:pt x="0" y="10"/>
                      </a:lnTo>
                      <a:lnTo>
                        <a:pt x="1" y="7"/>
                      </a:lnTo>
                      <a:lnTo>
                        <a:pt x="3" y="3"/>
                      </a:lnTo>
                      <a:lnTo>
                        <a:pt x="7" y="1"/>
                      </a:lnTo>
                      <a:lnTo>
                        <a:pt x="10" y="0"/>
                      </a:lnTo>
                      <a:lnTo>
                        <a:pt x="12" y="1"/>
                      </a:lnTo>
                      <a:lnTo>
                        <a:pt x="15" y="3"/>
                      </a:lnTo>
                      <a:lnTo>
                        <a:pt x="16" y="8"/>
                      </a:lnTo>
                      <a:lnTo>
                        <a:pt x="16" y="11"/>
                      </a:lnTo>
                      <a:lnTo>
                        <a:pt x="15" y="15"/>
                      </a:lnTo>
                      <a:lnTo>
                        <a:pt x="12" y="18"/>
                      </a:lnTo>
                      <a:lnTo>
                        <a:pt x="10" y="20"/>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96" name="Freeform 328">
                  <a:extLst>
                    <a:ext uri="{FF2B5EF4-FFF2-40B4-BE49-F238E27FC236}">
                      <a16:creationId xmlns:a16="http://schemas.microsoft.com/office/drawing/2014/main" id="{854DC395-C193-4FCB-B7B1-99DD24E279A2}"/>
                    </a:ext>
                  </a:extLst>
                </p:cNvPr>
                <p:cNvSpPr>
                  <a:spLocks/>
                </p:cNvSpPr>
                <p:nvPr/>
              </p:nvSpPr>
              <p:spPr bwMode="auto">
                <a:xfrm>
                  <a:off x="119" y="346"/>
                  <a:ext cx="10" cy="13"/>
                </a:xfrm>
                <a:custGeom>
                  <a:avLst/>
                  <a:gdLst>
                    <a:gd name="T0" fmla="*/ 1 w 20"/>
                    <a:gd name="T1" fmla="*/ 7 h 25"/>
                    <a:gd name="T2" fmla="*/ 2 w 20"/>
                    <a:gd name="T3" fmla="*/ 5 h 25"/>
                    <a:gd name="T4" fmla="*/ 3 w 20"/>
                    <a:gd name="T5" fmla="*/ 3 h 25"/>
                    <a:gd name="T6" fmla="*/ 4 w 20"/>
                    <a:gd name="T7" fmla="*/ 1 h 25"/>
                    <a:gd name="T8" fmla="*/ 7 w 20"/>
                    <a:gd name="T9" fmla="*/ 0 h 25"/>
                    <a:gd name="T10" fmla="*/ 9 w 20"/>
                    <a:gd name="T11" fmla="*/ 1 h 25"/>
                    <a:gd name="T12" fmla="*/ 10 w 20"/>
                    <a:gd name="T13" fmla="*/ 3 h 25"/>
                    <a:gd name="T14" fmla="*/ 10 w 20"/>
                    <a:gd name="T15" fmla="*/ 4 h 25"/>
                    <a:gd name="T16" fmla="*/ 10 w 20"/>
                    <a:gd name="T17" fmla="*/ 7 h 25"/>
                    <a:gd name="T18" fmla="*/ 9 w 20"/>
                    <a:gd name="T19" fmla="*/ 9 h 25"/>
                    <a:gd name="T20" fmla="*/ 8 w 20"/>
                    <a:gd name="T21" fmla="*/ 11 h 25"/>
                    <a:gd name="T22" fmla="*/ 6 w 20"/>
                    <a:gd name="T23" fmla="*/ 12 h 25"/>
                    <a:gd name="T24" fmla="*/ 4 w 20"/>
                    <a:gd name="T25" fmla="*/ 13 h 25"/>
                    <a:gd name="T26" fmla="*/ 2 w 20"/>
                    <a:gd name="T27" fmla="*/ 12 h 25"/>
                    <a:gd name="T28" fmla="*/ 1 w 20"/>
                    <a:gd name="T29" fmla="*/ 11 h 25"/>
                    <a:gd name="T30" fmla="*/ 0 w 20"/>
                    <a:gd name="T31" fmla="*/ 9 h 25"/>
                    <a:gd name="T32" fmla="*/ 1 w 20"/>
                    <a:gd name="T33" fmla="*/ 7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5">
                      <a:moveTo>
                        <a:pt x="2" y="14"/>
                      </a:moveTo>
                      <a:lnTo>
                        <a:pt x="4" y="9"/>
                      </a:lnTo>
                      <a:lnTo>
                        <a:pt x="6" y="5"/>
                      </a:lnTo>
                      <a:lnTo>
                        <a:pt x="8" y="1"/>
                      </a:lnTo>
                      <a:lnTo>
                        <a:pt x="13" y="0"/>
                      </a:lnTo>
                      <a:lnTo>
                        <a:pt x="18" y="1"/>
                      </a:lnTo>
                      <a:lnTo>
                        <a:pt x="20" y="5"/>
                      </a:lnTo>
                      <a:lnTo>
                        <a:pt x="20" y="8"/>
                      </a:lnTo>
                      <a:lnTo>
                        <a:pt x="20" y="13"/>
                      </a:lnTo>
                      <a:lnTo>
                        <a:pt x="18" y="17"/>
                      </a:lnTo>
                      <a:lnTo>
                        <a:pt x="15" y="21"/>
                      </a:lnTo>
                      <a:lnTo>
                        <a:pt x="11" y="24"/>
                      </a:lnTo>
                      <a:lnTo>
                        <a:pt x="7" y="25"/>
                      </a:lnTo>
                      <a:lnTo>
                        <a:pt x="4" y="24"/>
                      </a:lnTo>
                      <a:lnTo>
                        <a:pt x="2" y="21"/>
                      </a:lnTo>
                      <a:lnTo>
                        <a:pt x="0" y="17"/>
                      </a:lnTo>
                      <a:lnTo>
                        <a:pt x="2"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97" name="Freeform 329">
                  <a:extLst>
                    <a:ext uri="{FF2B5EF4-FFF2-40B4-BE49-F238E27FC236}">
                      <a16:creationId xmlns:a16="http://schemas.microsoft.com/office/drawing/2014/main" id="{CB6E08EA-B614-4A2E-B89F-026B48C96DF2}"/>
                    </a:ext>
                  </a:extLst>
                </p:cNvPr>
                <p:cNvSpPr>
                  <a:spLocks/>
                </p:cNvSpPr>
                <p:nvPr/>
              </p:nvSpPr>
              <p:spPr bwMode="auto">
                <a:xfrm>
                  <a:off x="132" y="349"/>
                  <a:ext cx="10" cy="10"/>
                </a:xfrm>
                <a:custGeom>
                  <a:avLst/>
                  <a:gdLst>
                    <a:gd name="T0" fmla="*/ 8 w 19"/>
                    <a:gd name="T1" fmla="*/ 1 h 19"/>
                    <a:gd name="T2" fmla="*/ 9 w 19"/>
                    <a:gd name="T3" fmla="*/ 2 h 19"/>
                    <a:gd name="T4" fmla="*/ 9 w 19"/>
                    <a:gd name="T5" fmla="*/ 4 h 19"/>
                    <a:gd name="T6" fmla="*/ 10 w 19"/>
                    <a:gd name="T7" fmla="*/ 5 h 19"/>
                    <a:gd name="T8" fmla="*/ 9 w 19"/>
                    <a:gd name="T9" fmla="*/ 6 h 19"/>
                    <a:gd name="T10" fmla="*/ 8 w 19"/>
                    <a:gd name="T11" fmla="*/ 8 h 19"/>
                    <a:gd name="T12" fmla="*/ 7 w 19"/>
                    <a:gd name="T13" fmla="*/ 9 h 19"/>
                    <a:gd name="T14" fmla="*/ 5 w 19"/>
                    <a:gd name="T15" fmla="*/ 10 h 19"/>
                    <a:gd name="T16" fmla="*/ 3 w 19"/>
                    <a:gd name="T17" fmla="*/ 10 h 19"/>
                    <a:gd name="T18" fmla="*/ 2 w 19"/>
                    <a:gd name="T19" fmla="*/ 9 h 19"/>
                    <a:gd name="T20" fmla="*/ 1 w 19"/>
                    <a:gd name="T21" fmla="*/ 8 h 19"/>
                    <a:gd name="T22" fmla="*/ 0 w 19"/>
                    <a:gd name="T23" fmla="*/ 6 h 19"/>
                    <a:gd name="T24" fmla="*/ 0 w 19"/>
                    <a:gd name="T25" fmla="*/ 4 h 19"/>
                    <a:gd name="T26" fmla="*/ 1 w 19"/>
                    <a:gd name="T27" fmla="*/ 2 h 19"/>
                    <a:gd name="T28" fmla="*/ 3 w 19"/>
                    <a:gd name="T29" fmla="*/ 1 h 19"/>
                    <a:gd name="T30" fmla="*/ 5 w 19"/>
                    <a:gd name="T31" fmla="*/ 0 h 19"/>
                    <a:gd name="T32" fmla="*/ 8 w 19"/>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3"/>
                      </a:lnTo>
                      <a:lnTo>
                        <a:pt x="18" y="7"/>
                      </a:lnTo>
                      <a:lnTo>
                        <a:pt x="19" y="9"/>
                      </a:lnTo>
                      <a:lnTo>
                        <a:pt x="18" y="12"/>
                      </a:lnTo>
                      <a:lnTo>
                        <a:pt x="15" y="16"/>
                      </a:lnTo>
                      <a:lnTo>
                        <a:pt x="13" y="18"/>
                      </a:lnTo>
                      <a:lnTo>
                        <a:pt x="9" y="19"/>
                      </a:lnTo>
                      <a:lnTo>
                        <a:pt x="6" y="19"/>
                      </a:lnTo>
                      <a:lnTo>
                        <a:pt x="3" y="18"/>
                      </a:lnTo>
                      <a:lnTo>
                        <a:pt x="1" y="15"/>
                      </a:lnTo>
                      <a:lnTo>
                        <a:pt x="0" y="11"/>
                      </a:lnTo>
                      <a:lnTo>
                        <a:pt x="0" y="8"/>
                      </a:lnTo>
                      <a:lnTo>
                        <a:pt x="2" y="3"/>
                      </a:lnTo>
                      <a:lnTo>
                        <a:pt x="6" y="1"/>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98" name="Freeform 330">
                  <a:extLst>
                    <a:ext uri="{FF2B5EF4-FFF2-40B4-BE49-F238E27FC236}">
                      <a16:creationId xmlns:a16="http://schemas.microsoft.com/office/drawing/2014/main" id="{600C753E-73B9-4DA8-BCDB-7FCE1266A5E7}"/>
                    </a:ext>
                  </a:extLst>
                </p:cNvPr>
                <p:cNvSpPr>
                  <a:spLocks/>
                </p:cNvSpPr>
                <p:nvPr/>
              </p:nvSpPr>
              <p:spPr bwMode="auto">
                <a:xfrm>
                  <a:off x="22" y="363"/>
                  <a:ext cx="82" cy="57"/>
                </a:xfrm>
                <a:custGeom>
                  <a:avLst/>
                  <a:gdLst>
                    <a:gd name="T0" fmla="*/ 80 w 163"/>
                    <a:gd name="T1" fmla="*/ 6 h 113"/>
                    <a:gd name="T2" fmla="*/ 78 w 163"/>
                    <a:gd name="T3" fmla="*/ 5 h 113"/>
                    <a:gd name="T4" fmla="*/ 78 w 163"/>
                    <a:gd name="T5" fmla="*/ 3 h 113"/>
                    <a:gd name="T6" fmla="*/ 74 w 163"/>
                    <a:gd name="T7" fmla="*/ 7 h 113"/>
                    <a:gd name="T8" fmla="*/ 66 w 163"/>
                    <a:gd name="T9" fmla="*/ 5 h 113"/>
                    <a:gd name="T10" fmla="*/ 49 w 163"/>
                    <a:gd name="T11" fmla="*/ 2 h 113"/>
                    <a:gd name="T12" fmla="*/ 35 w 163"/>
                    <a:gd name="T13" fmla="*/ 1 h 113"/>
                    <a:gd name="T14" fmla="*/ 33 w 163"/>
                    <a:gd name="T15" fmla="*/ 3 h 113"/>
                    <a:gd name="T16" fmla="*/ 44 w 163"/>
                    <a:gd name="T17" fmla="*/ 3 h 113"/>
                    <a:gd name="T18" fmla="*/ 59 w 163"/>
                    <a:gd name="T19" fmla="*/ 6 h 113"/>
                    <a:gd name="T20" fmla="*/ 69 w 163"/>
                    <a:gd name="T21" fmla="*/ 11 h 113"/>
                    <a:gd name="T22" fmla="*/ 68 w 163"/>
                    <a:gd name="T23" fmla="*/ 13 h 113"/>
                    <a:gd name="T24" fmla="*/ 61 w 163"/>
                    <a:gd name="T25" fmla="*/ 17 h 113"/>
                    <a:gd name="T26" fmla="*/ 54 w 163"/>
                    <a:gd name="T27" fmla="*/ 18 h 113"/>
                    <a:gd name="T28" fmla="*/ 42 w 163"/>
                    <a:gd name="T29" fmla="*/ 14 h 113"/>
                    <a:gd name="T30" fmla="*/ 28 w 163"/>
                    <a:gd name="T31" fmla="*/ 13 h 113"/>
                    <a:gd name="T32" fmla="*/ 21 w 163"/>
                    <a:gd name="T33" fmla="*/ 16 h 113"/>
                    <a:gd name="T34" fmla="*/ 25 w 163"/>
                    <a:gd name="T35" fmla="*/ 16 h 113"/>
                    <a:gd name="T36" fmla="*/ 32 w 163"/>
                    <a:gd name="T37" fmla="*/ 16 h 113"/>
                    <a:gd name="T38" fmla="*/ 40 w 163"/>
                    <a:gd name="T39" fmla="*/ 17 h 113"/>
                    <a:gd name="T40" fmla="*/ 50 w 163"/>
                    <a:gd name="T41" fmla="*/ 20 h 113"/>
                    <a:gd name="T42" fmla="*/ 51 w 163"/>
                    <a:gd name="T43" fmla="*/ 23 h 113"/>
                    <a:gd name="T44" fmla="*/ 39 w 163"/>
                    <a:gd name="T45" fmla="*/ 28 h 113"/>
                    <a:gd name="T46" fmla="*/ 28 w 163"/>
                    <a:gd name="T47" fmla="*/ 26 h 113"/>
                    <a:gd name="T48" fmla="*/ 18 w 163"/>
                    <a:gd name="T49" fmla="*/ 23 h 113"/>
                    <a:gd name="T50" fmla="*/ 21 w 163"/>
                    <a:gd name="T51" fmla="*/ 26 h 113"/>
                    <a:gd name="T52" fmla="*/ 31 w 163"/>
                    <a:gd name="T53" fmla="*/ 30 h 113"/>
                    <a:gd name="T54" fmla="*/ 20 w 163"/>
                    <a:gd name="T55" fmla="*/ 34 h 113"/>
                    <a:gd name="T56" fmla="*/ 7 w 163"/>
                    <a:gd name="T57" fmla="*/ 38 h 113"/>
                    <a:gd name="T58" fmla="*/ 0 w 163"/>
                    <a:gd name="T59" fmla="*/ 40 h 113"/>
                    <a:gd name="T60" fmla="*/ 4 w 163"/>
                    <a:gd name="T61" fmla="*/ 41 h 113"/>
                    <a:gd name="T62" fmla="*/ 15 w 163"/>
                    <a:gd name="T63" fmla="*/ 40 h 113"/>
                    <a:gd name="T64" fmla="*/ 28 w 163"/>
                    <a:gd name="T65" fmla="*/ 36 h 113"/>
                    <a:gd name="T66" fmla="*/ 34 w 163"/>
                    <a:gd name="T67" fmla="*/ 38 h 113"/>
                    <a:gd name="T68" fmla="*/ 28 w 163"/>
                    <a:gd name="T69" fmla="*/ 55 h 113"/>
                    <a:gd name="T70" fmla="*/ 29 w 163"/>
                    <a:gd name="T71" fmla="*/ 57 h 113"/>
                    <a:gd name="T72" fmla="*/ 36 w 163"/>
                    <a:gd name="T73" fmla="*/ 45 h 113"/>
                    <a:gd name="T74" fmla="*/ 42 w 163"/>
                    <a:gd name="T75" fmla="*/ 33 h 113"/>
                    <a:gd name="T76" fmla="*/ 50 w 163"/>
                    <a:gd name="T77" fmla="*/ 30 h 113"/>
                    <a:gd name="T78" fmla="*/ 57 w 163"/>
                    <a:gd name="T79" fmla="*/ 26 h 113"/>
                    <a:gd name="T80" fmla="*/ 58 w 163"/>
                    <a:gd name="T81" fmla="*/ 38 h 113"/>
                    <a:gd name="T82" fmla="*/ 54 w 163"/>
                    <a:gd name="T83" fmla="*/ 52 h 113"/>
                    <a:gd name="T84" fmla="*/ 57 w 163"/>
                    <a:gd name="T85" fmla="*/ 49 h 113"/>
                    <a:gd name="T86" fmla="*/ 63 w 163"/>
                    <a:gd name="T87" fmla="*/ 31 h 113"/>
                    <a:gd name="T88" fmla="*/ 69 w 163"/>
                    <a:gd name="T89" fmla="*/ 18 h 113"/>
                    <a:gd name="T90" fmla="*/ 74 w 163"/>
                    <a:gd name="T91" fmla="*/ 13 h 113"/>
                    <a:gd name="T92" fmla="*/ 76 w 163"/>
                    <a:gd name="T93" fmla="*/ 16 h 113"/>
                    <a:gd name="T94" fmla="*/ 74 w 163"/>
                    <a:gd name="T95" fmla="*/ 35 h 113"/>
                    <a:gd name="T96" fmla="*/ 79 w 163"/>
                    <a:gd name="T97" fmla="*/ 25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4"/>
                      </a:moveTo>
                      <a:lnTo>
                        <a:pt x="162" y="13"/>
                      </a:lnTo>
                      <a:lnTo>
                        <a:pt x="160" y="12"/>
                      </a:lnTo>
                      <a:lnTo>
                        <a:pt x="159" y="12"/>
                      </a:lnTo>
                      <a:lnTo>
                        <a:pt x="158" y="11"/>
                      </a:lnTo>
                      <a:lnTo>
                        <a:pt x="156" y="10"/>
                      </a:lnTo>
                      <a:lnTo>
                        <a:pt x="156" y="7"/>
                      </a:lnTo>
                      <a:lnTo>
                        <a:pt x="155" y="6"/>
                      </a:lnTo>
                      <a:lnTo>
                        <a:pt x="155" y="5"/>
                      </a:lnTo>
                      <a:lnTo>
                        <a:pt x="153" y="8"/>
                      </a:lnTo>
                      <a:lnTo>
                        <a:pt x="151" y="11"/>
                      </a:lnTo>
                      <a:lnTo>
                        <a:pt x="147" y="13"/>
                      </a:lnTo>
                      <a:lnTo>
                        <a:pt x="146" y="14"/>
                      </a:lnTo>
                      <a:lnTo>
                        <a:pt x="139" y="12"/>
                      </a:lnTo>
                      <a:lnTo>
                        <a:pt x="131" y="10"/>
                      </a:lnTo>
                      <a:lnTo>
                        <a:pt x="120" y="7"/>
                      </a:lnTo>
                      <a:lnTo>
                        <a:pt x="108" y="4"/>
                      </a:lnTo>
                      <a:lnTo>
                        <a:pt x="97" y="3"/>
                      </a:lnTo>
                      <a:lnTo>
                        <a:pt x="85" y="1"/>
                      </a:lnTo>
                      <a:lnTo>
                        <a:pt x="77" y="0"/>
                      </a:lnTo>
                      <a:lnTo>
                        <a:pt x="70" y="1"/>
                      </a:lnTo>
                      <a:lnTo>
                        <a:pt x="63" y="4"/>
                      </a:lnTo>
                      <a:lnTo>
                        <a:pt x="62" y="5"/>
                      </a:lnTo>
                      <a:lnTo>
                        <a:pt x="65" y="6"/>
                      </a:lnTo>
                      <a:lnTo>
                        <a:pt x="70" y="5"/>
                      </a:lnTo>
                      <a:lnTo>
                        <a:pt x="79" y="4"/>
                      </a:lnTo>
                      <a:lnTo>
                        <a:pt x="88" y="5"/>
                      </a:lnTo>
                      <a:lnTo>
                        <a:pt x="98" y="6"/>
                      </a:lnTo>
                      <a:lnTo>
                        <a:pt x="108" y="8"/>
                      </a:lnTo>
                      <a:lnTo>
                        <a:pt x="117" y="12"/>
                      </a:lnTo>
                      <a:lnTo>
                        <a:pt x="125" y="14"/>
                      </a:lnTo>
                      <a:lnTo>
                        <a:pt x="132" y="18"/>
                      </a:lnTo>
                      <a:lnTo>
                        <a:pt x="137" y="21"/>
                      </a:lnTo>
                      <a:lnTo>
                        <a:pt x="139" y="23"/>
                      </a:lnTo>
                      <a:lnTo>
                        <a:pt x="138" y="25"/>
                      </a:lnTo>
                      <a:lnTo>
                        <a:pt x="135" y="26"/>
                      </a:lnTo>
                      <a:lnTo>
                        <a:pt x="131" y="28"/>
                      </a:lnTo>
                      <a:lnTo>
                        <a:pt x="126" y="30"/>
                      </a:lnTo>
                      <a:lnTo>
                        <a:pt x="122" y="33"/>
                      </a:lnTo>
                      <a:lnTo>
                        <a:pt x="117" y="35"/>
                      </a:lnTo>
                      <a:lnTo>
                        <a:pt x="114" y="37"/>
                      </a:lnTo>
                      <a:lnTo>
                        <a:pt x="108" y="35"/>
                      </a:lnTo>
                      <a:lnTo>
                        <a:pt x="101" y="33"/>
                      </a:lnTo>
                      <a:lnTo>
                        <a:pt x="92" y="30"/>
                      </a:lnTo>
                      <a:lnTo>
                        <a:pt x="83" y="28"/>
                      </a:lnTo>
                      <a:lnTo>
                        <a:pt x="72" y="27"/>
                      </a:lnTo>
                      <a:lnTo>
                        <a:pt x="63" y="26"/>
                      </a:lnTo>
                      <a:lnTo>
                        <a:pt x="55" y="26"/>
                      </a:lnTo>
                      <a:lnTo>
                        <a:pt x="48" y="28"/>
                      </a:lnTo>
                      <a:lnTo>
                        <a:pt x="44" y="30"/>
                      </a:lnTo>
                      <a:lnTo>
                        <a:pt x="41" y="31"/>
                      </a:lnTo>
                      <a:lnTo>
                        <a:pt x="41" y="33"/>
                      </a:lnTo>
                      <a:lnTo>
                        <a:pt x="47" y="31"/>
                      </a:lnTo>
                      <a:lnTo>
                        <a:pt x="50" y="31"/>
                      </a:lnTo>
                      <a:lnTo>
                        <a:pt x="55" y="31"/>
                      </a:lnTo>
                      <a:lnTo>
                        <a:pt x="60" y="31"/>
                      </a:lnTo>
                      <a:lnTo>
                        <a:pt x="64" y="31"/>
                      </a:lnTo>
                      <a:lnTo>
                        <a:pt x="70" y="31"/>
                      </a:lnTo>
                      <a:lnTo>
                        <a:pt x="75" y="33"/>
                      </a:lnTo>
                      <a:lnTo>
                        <a:pt x="80" y="34"/>
                      </a:lnTo>
                      <a:lnTo>
                        <a:pt x="85" y="35"/>
                      </a:lnTo>
                      <a:lnTo>
                        <a:pt x="93" y="37"/>
                      </a:lnTo>
                      <a:lnTo>
                        <a:pt x="100" y="40"/>
                      </a:lnTo>
                      <a:lnTo>
                        <a:pt x="105" y="41"/>
                      </a:lnTo>
                      <a:lnTo>
                        <a:pt x="108" y="43"/>
                      </a:lnTo>
                      <a:lnTo>
                        <a:pt x="102" y="46"/>
                      </a:lnTo>
                      <a:lnTo>
                        <a:pt x="93" y="50"/>
                      </a:lnTo>
                      <a:lnTo>
                        <a:pt x="84" y="52"/>
                      </a:lnTo>
                      <a:lnTo>
                        <a:pt x="78" y="55"/>
                      </a:lnTo>
                      <a:lnTo>
                        <a:pt x="72" y="56"/>
                      </a:lnTo>
                      <a:lnTo>
                        <a:pt x="64" y="53"/>
                      </a:lnTo>
                      <a:lnTo>
                        <a:pt x="55" y="51"/>
                      </a:lnTo>
                      <a:lnTo>
                        <a:pt x="48" y="49"/>
                      </a:lnTo>
                      <a:lnTo>
                        <a:pt x="41" y="46"/>
                      </a:lnTo>
                      <a:lnTo>
                        <a:pt x="35" y="46"/>
                      </a:lnTo>
                      <a:lnTo>
                        <a:pt x="32" y="48"/>
                      </a:lnTo>
                      <a:lnTo>
                        <a:pt x="35" y="50"/>
                      </a:lnTo>
                      <a:lnTo>
                        <a:pt x="42" y="52"/>
                      </a:lnTo>
                      <a:lnTo>
                        <a:pt x="50" y="55"/>
                      </a:lnTo>
                      <a:lnTo>
                        <a:pt x="56" y="58"/>
                      </a:lnTo>
                      <a:lnTo>
                        <a:pt x="61" y="60"/>
                      </a:lnTo>
                      <a:lnTo>
                        <a:pt x="56" y="61"/>
                      </a:lnTo>
                      <a:lnTo>
                        <a:pt x="49" y="64"/>
                      </a:lnTo>
                      <a:lnTo>
                        <a:pt x="40" y="67"/>
                      </a:lnTo>
                      <a:lnTo>
                        <a:pt x="31" y="70"/>
                      </a:lnTo>
                      <a:lnTo>
                        <a:pt x="22" y="72"/>
                      </a:lnTo>
                      <a:lnTo>
                        <a:pt x="14" y="75"/>
                      </a:lnTo>
                      <a:lnTo>
                        <a:pt x="7" y="78"/>
                      </a:lnTo>
                      <a:lnTo>
                        <a:pt x="3" y="79"/>
                      </a:lnTo>
                      <a:lnTo>
                        <a:pt x="0" y="80"/>
                      </a:lnTo>
                      <a:lnTo>
                        <a:pt x="0" y="81"/>
                      </a:lnTo>
                      <a:lnTo>
                        <a:pt x="2" y="81"/>
                      </a:lnTo>
                      <a:lnTo>
                        <a:pt x="8" y="81"/>
                      </a:lnTo>
                      <a:lnTo>
                        <a:pt x="14" y="81"/>
                      </a:lnTo>
                      <a:lnTo>
                        <a:pt x="22" y="80"/>
                      </a:lnTo>
                      <a:lnTo>
                        <a:pt x="30" y="79"/>
                      </a:lnTo>
                      <a:lnTo>
                        <a:pt x="40" y="76"/>
                      </a:lnTo>
                      <a:lnTo>
                        <a:pt x="48" y="74"/>
                      </a:lnTo>
                      <a:lnTo>
                        <a:pt x="56" y="72"/>
                      </a:lnTo>
                      <a:lnTo>
                        <a:pt x="63" y="70"/>
                      </a:lnTo>
                      <a:lnTo>
                        <a:pt x="68" y="67"/>
                      </a:lnTo>
                      <a:lnTo>
                        <a:pt x="67" y="76"/>
                      </a:lnTo>
                      <a:lnTo>
                        <a:pt x="64" y="89"/>
                      </a:lnTo>
                      <a:lnTo>
                        <a:pt x="61" y="101"/>
                      </a:lnTo>
                      <a:lnTo>
                        <a:pt x="56" y="109"/>
                      </a:lnTo>
                      <a:lnTo>
                        <a:pt x="54" y="112"/>
                      </a:lnTo>
                      <a:lnTo>
                        <a:pt x="55" y="113"/>
                      </a:lnTo>
                      <a:lnTo>
                        <a:pt x="57" y="113"/>
                      </a:lnTo>
                      <a:lnTo>
                        <a:pt x="60" y="110"/>
                      </a:lnTo>
                      <a:lnTo>
                        <a:pt x="64" y="102"/>
                      </a:lnTo>
                      <a:lnTo>
                        <a:pt x="71" y="89"/>
                      </a:lnTo>
                      <a:lnTo>
                        <a:pt x="77" y="76"/>
                      </a:lnTo>
                      <a:lnTo>
                        <a:pt x="79" y="67"/>
                      </a:lnTo>
                      <a:lnTo>
                        <a:pt x="83" y="66"/>
                      </a:lnTo>
                      <a:lnTo>
                        <a:pt x="88" y="64"/>
                      </a:lnTo>
                      <a:lnTo>
                        <a:pt x="93" y="61"/>
                      </a:lnTo>
                      <a:lnTo>
                        <a:pt x="99" y="59"/>
                      </a:lnTo>
                      <a:lnTo>
                        <a:pt x="105" y="57"/>
                      </a:lnTo>
                      <a:lnTo>
                        <a:pt x="109" y="55"/>
                      </a:lnTo>
                      <a:lnTo>
                        <a:pt x="114" y="52"/>
                      </a:lnTo>
                      <a:lnTo>
                        <a:pt x="116" y="51"/>
                      </a:lnTo>
                      <a:lnTo>
                        <a:pt x="116" y="61"/>
                      </a:lnTo>
                      <a:lnTo>
                        <a:pt x="115" y="75"/>
                      </a:lnTo>
                      <a:lnTo>
                        <a:pt x="113" y="89"/>
                      </a:lnTo>
                      <a:lnTo>
                        <a:pt x="110" y="98"/>
                      </a:lnTo>
                      <a:lnTo>
                        <a:pt x="108" y="104"/>
                      </a:lnTo>
                      <a:lnTo>
                        <a:pt x="108" y="105"/>
                      </a:lnTo>
                      <a:lnTo>
                        <a:pt x="110" y="104"/>
                      </a:lnTo>
                      <a:lnTo>
                        <a:pt x="114" y="98"/>
                      </a:lnTo>
                      <a:lnTo>
                        <a:pt x="118" y="89"/>
                      </a:lnTo>
                      <a:lnTo>
                        <a:pt x="123" y="75"/>
                      </a:lnTo>
                      <a:lnTo>
                        <a:pt x="126" y="61"/>
                      </a:lnTo>
                      <a:lnTo>
                        <a:pt x="126" y="48"/>
                      </a:lnTo>
                      <a:lnTo>
                        <a:pt x="133" y="42"/>
                      </a:lnTo>
                      <a:lnTo>
                        <a:pt x="138" y="36"/>
                      </a:lnTo>
                      <a:lnTo>
                        <a:pt x="143" y="31"/>
                      </a:lnTo>
                      <a:lnTo>
                        <a:pt x="146" y="28"/>
                      </a:lnTo>
                      <a:lnTo>
                        <a:pt x="148" y="26"/>
                      </a:lnTo>
                      <a:lnTo>
                        <a:pt x="151" y="26"/>
                      </a:lnTo>
                      <a:lnTo>
                        <a:pt x="152" y="28"/>
                      </a:lnTo>
                      <a:lnTo>
                        <a:pt x="152" y="31"/>
                      </a:lnTo>
                      <a:lnTo>
                        <a:pt x="151" y="42"/>
                      </a:lnTo>
                      <a:lnTo>
                        <a:pt x="149" y="56"/>
                      </a:lnTo>
                      <a:lnTo>
                        <a:pt x="148" y="70"/>
                      </a:lnTo>
                      <a:lnTo>
                        <a:pt x="147" y="80"/>
                      </a:lnTo>
                      <a:lnTo>
                        <a:pt x="153" y="68"/>
                      </a:lnTo>
                      <a:lnTo>
                        <a:pt x="158" y="49"/>
                      </a:lnTo>
                      <a:lnTo>
                        <a:pt x="161" y="29"/>
                      </a:lnTo>
                      <a:lnTo>
                        <a:pt x="163" y="1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99" name="Freeform 331">
                  <a:extLst>
                    <a:ext uri="{FF2B5EF4-FFF2-40B4-BE49-F238E27FC236}">
                      <a16:creationId xmlns:a16="http://schemas.microsoft.com/office/drawing/2014/main" id="{F4DB7739-D5D9-4B4B-A82F-CD86F666A691}"/>
                    </a:ext>
                  </a:extLst>
                </p:cNvPr>
                <p:cNvSpPr>
                  <a:spLocks/>
                </p:cNvSpPr>
                <p:nvPr/>
              </p:nvSpPr>
              <p:spPr bwMode="auto">
                <a:xfrm>
                  <a:off x="27" y="263"/>
                  <a:ext cx="66" cy="63"/>
                </a:xfrm>
                <a:custGeom>
                  <a:avLst/>
                  <a:gdLst>
                    <a:gd name="T0" fmla="*/ 64 w 133"/>
                    <a:gd name="T1" fmla="*/ 62 h 124"/>
                    <a:gd name="T2" fmla="*/ 65 w 133"/>
                    <a:gd name="T3" fmla="*/ 60 h 124"/>
                    <a:gd name="T4" fmla="*/ 63 w 133"/>
                    <a:gd name="T5" fmla="*/ 57 h 124"/>
                    <a:gd name="T6" fmla="*/ 59 w 133"/>
                    <a:gd name="T7" fmla="*/ 51 h 124"/>
                    <a:gd name="T8" fmla="*/ 58 w 133"/>
                    <a:gd name="T9" fmla="*/ 44 h 124"/>
                    <a:gd name="T10" fmla="*/ 56 w 133"/>
                    <a:gd name="T11" fmla="*/ 29 h 124"/>
                    <a:gd name="T12" fmla="*/ 53 w 133"/>
                    <a:gd name="T13" fmla="*/ 22 h 124"/>
                    <a:gd name="T14" fmla="*/ 52 w 133"/>
                    <a:gd name="T15" fmla="*/ 22 h 124"/>
                    <a:gd name="T16" fmla="*/ 53 w 133"/>
                    <a:gd name="T17" fmla="*/ 28 h 124"/>
                    <a:gd name="T18" fmla="*/ 53 w 133"/>
                    <a:gd name="T19" fmla="*/ 42 h 124"/>
                    <a:gd name="T20" fmla="*/ 49 w 133"/>
                    <a:gd name="T21" fmla="*/ 43 h 124"/>
                    <a:gd name="T22" fmla="*/ 42 w 133"/>
                    <a:gd name="T23" fmla="*/ 38 h 124"/>
                    <a:gd name="T24" fmla="*/ 38 w 133"/>
                    <a:gd name="T25" fmla="*/ 32 h 124"/>
                    <a:gd name="T26" fmla="*/ 36 w 133"/>
                    <a:gd name="T27" fmla="*/ 20 h 124"/>
                    <a:gd name="T28" fmla="*/ 35 w 133"/>
                    <a:gd name="T29" fmla="*/ 12 h 124"/>
                    <a:gd name="T30" fmla="*/ 34 w 133"/>
                    <a:gd name="T31" fmla="*/ 5 h 124"/>
                    <a:gd name="T32" fmla="*/ 32 w 133"/>
                    <a:gd name="T33" fmla="*/ 1 h 124"/>
                    <a:gd name="T34" fmla="*/ 32 w 133"/>
                    <a:gd name="T35" fmla="*/ 4 h 124"/>
                    <a:gd name="T36" fmla="*/ 33 w 133"/>
                    <a:gd name="T37" fmla="*/ 9 h 124"/>
                    <a:gd name="T38" fmla="*/ 31 w 133"/>
                    <a:gd name="T39" fmla="*/ 15 h 124"/>
                    <a:gd name="T40" fmla="*/ 31 w 133"/>
                    <a:gd name="T41" fmla="*/ 20 h 124"/>
                    <a:gd name="T42" fmla="*/ 33 w 133"/>
                    <a:gd name="T43" fmla="*/ 28 h 124"/>
                    <a:gd name="T44" fmla="*/ 29 w 133"/>
                    <a:gd name="T45" fmla="*/ 28 h 124"/>
                    <a:gd name="T46" fmla="*/ 19 w 133"/>
                    <a:gd name="T47" fmla="*/ 18 h 124"/>
                    <a:gd name="T48" fmla="*/ 10 w 133"/>
                    <a:gd name="T49" fmla="*/ 8 h 124"/>
                    <a:gd name="T50" fmla="*/ 3 w 133"/>
                    <a:gd name="T51" fmla="*/ 1 h 124"/>
                    <a:gd name="T52" fmla="*/ 4 w 133"/>
                    <a:gd name="T53" fmla="*/ 6 h 124"/>
                    <a:gd name="T54" fmla="*/ 13 w 133"/>
                    <a:gd name="T55" fmla="*/ 18 h 124"/>
                    <a:gd name="T56" fmla="*/ 18 w 133"/>
                    <a:gd name="T57" fmla="*/ 26 h 124"/>
                    <a:gd name="T58" fmla="*/ 27 w 133"/>
                    <a:gd name="T59" fmla="*/ 34 h 124"/>
                    <a:gd name="T60" fmla="*/ 27 w 133"/>
                    <a:gd name="T61" fmla="*/ 36 h 124"/>
                    <a:gd name="T62" fmla="*/ 18 w 133"/>
                    <a:gd name="T63" fmla="*/ 34 h 124"/>
                    <a:gd name="T64" fmla="*/ 14 w 133"/>
                    <a:gd name="T65" fmla="*/ 31 h 124"/>
                    <a:gd name="T66" fmla="*/ 11 w 133"/>
                    <a:gd name="T67" fmla="*/ 32 h 124"/>
                    <a:gd name="T68" fmla="*/ 14 w 133"/>
                    <a:gd name="T69" fmla="*/ 35 h 124"/>
                    <a:gd name="T70" fmla="*/ 20 w 133"/>
                    <a:gd name="T71" fmla="*/ 38 h 124"/>
                    <a:gd name="T72" fmla="*/ 27 w 133"/>
                    <a:gd name="T73" fmla="*/ 41 h 124"/>
                    <a:gd name="T74" fmla="*/ 35 w 133"/>
                    <a:gd name="T75" fmla="*/ 43 h 124"/>
                    <a:gd name="T76" fmla="*/ 41 w 133"/>
                    <a:gd name="T77" fmla="*/ 44 h 124"/>
                    <a:gd name="T78" fmla="*/ 49 w 133"/>
                    <a:gd name="T79" fmla="*/ 49 h 124"/>
                    <a:gd name="T80" fmla="*/ 49 w 133"/>
                    <a:gd name="T81" fmla="*/ 53 h 124"/>
                    <a:gd name="T82" fmla="*/ 44 w 133"/>
                    <a:gd name="T83" fmla="*/ 54 h 124"/>
                    <a:gd name="T84" fmla="*/ 38 w 133"/>
                    <a:gd name="T85" fmla="*/ 55 h 124"/>
                    <a:gd name="T86" fmla="*/ 33 w 133"/>
                    <a:gd name="T87" fmla="*/ 55 h 124"/>
                    <a:gd name="T88" fmla="*/ 28 w 133"/>
                    <a:gd name="T89" fmla="*/ 54 h 124"/>
                    <a:gd name="T90" fmla="*/ 27 w 133"/>
                    <a:gd name="T91" fmla="*/ 56 h 124"/>
                    <a:gd name="T92" fmla="*/ 34 w 133"/>
                    <a:gd name="T93" fmla="*/ 58 h 124"/>
                    <a:gd name="T94" fmla="*/ 42 w 133"/>
                    <a:gd name="T95" fmla="*/ 58 h 124"/>
                    <a:gd name="T96" fmla="*/ 49 w 133"/>
                    <a:gd name="T97" fmla="*/ 58 h 124"/>
                    <a:gd name="T98" fmla="*/ 55 w 133"/>
                    <a:gd name="T99" fmla="*/ 57 h 124"/>
                    <a:gd name="T100" fmla="*/ 59 w 133"/>
                    <a:gd name="T101" fmla="*/ 58 h 124"/>
                    <a:gd name="T102" fmla="*/ 62 w 133"/>
                    <a:gd name="T103" fmla="*/ 61 h 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3" h="124">
                      <a:moveTo>
                        <a:pt x="127" y="124"/>
                      </a:moveTo>
                      <a:lnTo>
                        <a:pt x="128" y="122"/>
                      </a:lnTo>
                      <a:lnTo>
                        <a:pt x="129" y="120"/>
                      </a:lnTo>
                      <a:lnTo>
                        <a:pt x="131" y="119"/>
                      </a:lnTo>
                      <a:lnTo>
                        <a:pt x="133" y="116"/>
                      </a:lnTo>
                      <a:lnTo>
                        <a:pt x="127" y="112"/>
                      </a:lnTo>
                      <a:lnTo>
                        <a:pt x="122" y="107"/>
                      </a:lnTo>
                      <a:lnTo>
                        <a:pt x="119" y="101"/>
                      </a:lnTo>
                      <a:lnTo>
                        <a:pt x="118" y="97"/>
                      </a:lnTo>
                      <a:lnTo>
                        <a:pt x="116" y="87"/>
                      </a:lnTo>
                      <a:lnTo>
                        <a:pt x="115" y="73"/>
                      </a:lnTo>
                      <a:lnTo>
                        <a:pt x="113" y="58"/>
                      </a:lnTo>
                      <a:lnTo>
                        <a:pt x="111" y="47"/>
                      </a:lnTo>
                      <a:lnTo>
                        <a:pt x="107" y="43"/>
                      </a:lnTo>
                      <a:lnTo>
                        <a:pt x="105" y="41"/>
                      </a:lnTo>
                      <a:lnTo>
                        <a:pt x="104" y="43"/>
                      </a:lnTo>
                      <a:lnTo>
                        <a:pt x="105" y="47"/>
                      </a:lnTo>
                      <a:lnTo>
                        <a:pt x="106" y="56"/>
                      </a:lnTo>
                      <a:lnTo>
                        <a:pt x="107" y="69"/>
                      </a:lnTo>
                      <a:lnTo>
                        <a:pt x="107" y="82"/>
                      </a:lnTo>
                      <a:lnTo>
                        <a:pt x="106" y="90"/>
                      </a:lnTo>
                      <a:lnTo>
                        <a:pt x="99" y="85"/>
                      </a:lnTo>
                      <a:lnTo>
                        <a:pt x="92" y="81"/>
                      </a:lnTo>
                      <a:lnTo>
                        <a:pt x="85" y="75"/>
                      </a:lnTo>
                      <a:lnTo>
                        <a:pt x="81" y="70"/>
                      </a:lnTo>
                      <a:lnTo>
                        <a:pt x="77" y="63"/>
                      </a:lnTo>
                      <a:lnTo>
                        <a:pt x="74" y="52"/>
                      </a:lnTo>
                      <a:lnTo>
                        <a:pt x="72" y="39"/>
                      </a:lnTo>
                      <a:lnTo>
                        <a:pt x="70" y="30"/>
                      </a:lnTo>
                      <a:lnTo>
                        <a:pt x="70" y="23"/>
                      </a:lnTo>
                      <a:lnTo>
                        <a:pt x="70" y="16"/>
                      </a:lnTo>
                      <a:lnTo>
                        <a:pt x="69" y="9"/>
                      </a:lnTo>
                      <a:lnTo>
                        <a:pt x="67" y="4"/>
                      </a:lnTo>
                      <a:lnTo>
                        <a:pt x="65" y="2"/>
                      </a:lnTo>
                      <a:lnTo>
                        <a:pt x="65" y="3"/>
                      </a:lnTo>
                      <a:lnTo>
                        <a:pt x="65" y="7"/>
                      </a:lnTo>
                      <a:lnTo>
                        <a:pt x="66" y="13"/>
                      </a:lnTo>
                      <a:lnTo>
                        <a:pt x="66" y="18"/>
                      </a:lnTo>
                      <a:lnTo>
                        <a:pt x="65" y="24"/>
                      </a:lnTo>
                      <a:lnTo>
                        <a:pt x="63" y="29"/>
                      </a:lnTo>
                      <a:lnTo>
                        <a:pt x="63" y="33"/>
                      </a:lnTo>
                      <a:lnTo>
                        <a:pt x="63" y="39"/>
                      </a:lnTo>
                      <a:lnTo>
                        <a:pt x="65" y="48"/>
                      </a:lnTo>
                      <a:lnTo>
                        <a:pt x="66" y="56"/>
                      </a:lnTo>
                      <a:lnTo>
                        <a:pt x="67" y="63"/>
                      </a:lnTo>
                      <a:lnTo>
                        <a:pt x="58" y="55"/>
                      </a:lnTo>
                      <a:lnTo>
                        <a:pt x="48" y="46"/>
                      </a:lnTo>
                      <a:lnTo>
                        <a:pt x="39" y="36"/>
                      </a:lnTo>
                      <a:lnTo>
                        <a:pt x="30" y="25"/>
                      </a:lnTo>
                      <a:lnTo>
                        <a:pt x="21" y="16"/>
                      </a:lnTo>
                      <a:lnTo>
                        <a:pt x="13" y="8"/>
                      </a:lnTo>
                      <a:lnTo>
                        <a:pt x="6" y="2"/>
                      </a:lnTo>
                      <a:lnTo>
                        <a:pt x="0" y="0"/>
                      </a:lnTo>
                      <a:lnTo>
                        <a:pt x="8" y="11"/>
                      </a:lnTo>
                      <a:lnTo>
                        <a:pt x="19" y="24"/>
                      </a:lnTo>
                      <a:lnTo>
                        <a:pt x="27" y="36"/>
                      </a:lnTo>
                      <a:lnTo>
                        <a:pt x="32" y="44"/>
                      </a:lnTo>
                      <a:lnTo>
                        <a:pt x="37" y="51"/>
                      </a:lnTo>
                      <a:lnTo>
                        <a:pt x="46" y="59"/>
                      </a:lnTo>
                      <a:lnTo>
                        <a:pt x="54" y="66"/>
                      </a:lnTo>
                      <a:lnTo>
                        <a:pt x="61" y="70"/>
                      </a:lnTo>
                      <a:lnTo>
                        <a:pt x="54" y="70"/>
                      </a:lnTo>
                      <a:lnTo>
                        <a:pt x="45" y="69"/>
                      </a:lnTo>
                      <a:lnTo>
                        <a:pt x="37" y="67"/>
                      </a:lnTo>
                      <a:lnTo>
                        <a:pt x="31" y="63"/>
                      </a:lnTo>
                      <a:lnTo>
                        <a:pt x="28" y="61"/>
                      </a:lnTo>
                      <a:lnTo>
                        <a:pt x="24" y="61"/>
                      </a:lnTo>
                      <a:lnTo>
                        <a:pt x="23" y="62"/>
                      </a:lnTo>
                      <a:lnTo>
                        <a:pt x="25" y="66"/>
                      </a:lnTo>
                      <a:lnTo>
                        <a:pt x="29" y="68"/>
                      </a:lnTo>
                      <a:lnTo>
                        <a:pt x="35" y="71"/>
                      </a:lnTo>
                      <a:lnTo>
                        <a:pt x="40" y="75"/>
                      </a:lnTo>
                      <a:lnTo>
                        <a:pt x="47" y="77"/>
                      </a:lnTo>
                      <a:lnTo>
                        <a:pt x="55" y="81"/>
                      </a:lnTo>
                      <a:lnTo>
                        <a:pt x="62" y="82"/>
                      </a:lnTo>
                      <a:lnTo>
                        <a:pt x="70" y="84"/>
                      </a:lnTo>
                      <a:lnTo>
                        <a:pt x="76" y="84"/>
                      </a:lnTo>
                      <a:lnTo>
                        <a:pt x="83" y="86"/>
                      </a:lnTo>
                      <a:lnTo>
                        <a:pt x="91" y="91"/>
                      </a:lnTo>
                      <a:lnTo>
                        <a:pt x="98" y="97"/>
                      </a:lnTo>
                      <a:lnTo>
                        <a:pt x="103" y="102"/>
                      </a:lnTo>
                      <a:lnTo>
                        <a:pt x="99" y="104"/>
                      </a:lnTo>
                      <a:lnTo>
                        <a:pt x="95" y="106"/>
                      </a:lnTo>
                      <a:lnTo>
                        <a:pt x="89" y="107"/>
                      </a:lnTo>
                      <a:lnTo>
                        <a:pt x="83" y="107"/>
                      </a:lnTo>
                      <a:lnTo>
                        <a:pt x="77" y="108"/>
                      </a:lnTo>
                      <a:lnTo>
                        <a:pt x="72" y="108"/>
                      </a:lnTo>
                      <a:lnTo>
                        <a:pt x="67" y="108"/>
                      </a:lnTo>
                      <a:lnTo>
                        <a:pt x="62" y="108"/>
                      </a:lnTo>
                      <a:lnTo>
                        <a:pt x="57" y="107"/>
                      </a:lnTo>
                      <a:lnTo>
                        <a:pt x="53" y="108"/>
                      </a:lnTo>
                      <a:lnTo>
                        <a:pt x="55" y="111"/>
                      </a:lnTo>
                      <a:lnTo>
                        <a:pt x="63" y="113"/>
                      </a:lnTo>
                      <a:lnTo>
                        <a:pt x="69" y="114"/>
                      </a:lnTo>
                      <a:lnTo>
                        <a:pt x="76" y="114"/>
                      </a:lnTo>
                      <a:lnTo>
                        <a:pt x="84" y="114"/>
                      </a:lnTo>
                      <a:lnTo>
                        <a:pt x="91" y="114"/>
                      </a:lnTo>
                      <a:lnTo>
                        <a:pt x="98" y="114"/>
                      </a:lnTo>
                      <a:lnTo>
                        <a:pt x="105" y="113"/>
                      </a:lnTo>
                      <a:lnTo>
                        <a:pt x="110" y="113"/>
                      </a:lnTo>
                      <a:lnTo>
                        <a:pt x="113" y="113"/>
                      </a:lnTo>
                      <a:lnTo>
                        <a:pt x="119" y="114"/>
                      </a:lnTo>
                      <a:lnTo>
                        <a:pt x="122" y="116"/>
                      </a:lnTo>
                      <a:lnTo>
                        <a:pt x="125" y="121"/>
                      </a:lnTo>
                      <a:lnTo>
                        <a:pt x="127" y="12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00" name="Freeform 332">
                  <a:extLst>
                    <a:ext uri="{FF2B5EF4-FFF2-40B4-BE49-F238E27FC236}">
                      <a16:creationId xmlns:a16="http://schemas.microsoft.com/office/drawing/2014/main" id="{20A80B39-6994-4762-9299-85386E367CD3}"/>
                    </a:ext>
                  </a:extLst>
                </p:cNvPr>
                <p:cNvSpPr>
                  <a:spLocks/>
                </p:cNvSpPr>
                <p:nvPr/>
              </p:nvSpPr>
              <p:spPr bwMode="auto">
                <a:xfrm>
                  <a:off x="125" y="240"/>
                  <a:ext cx="40" cy="94"/>
                </a:xfrm>
                <a:custGeom>
                  <a:avLst/>
                  <a:gdLst>
                    <a:gd name="T0" fmla="*/ 4 w 81"/>
                    <a:gd name="T1" fmla="*/ 78 h 189"/>
                    <a:gd name="T2" fmla="*/ 7 w 81"/>
                    <a:gd name="T3" fmla="*/ 74 h 189"/>
                    <a:gd name="T4" fmla="*/ 9 w 81"/>
                    <a:gd name="T5" fmla="*/ 75 h 189"/>
                    <a:gd name="T6" fmla="*/ 11 w 81"/>
                    <a:gd name="T7" fmla="*/ 67 h 189"/>
                    <a:gd name="T8" fmla="*/ 4 w 81"/>
                    <a:gd name="T9" fmla="*/ 53 h 189"/>
                    <a:gd name="T10" fmla="*/ 0 w 81"/>
                    <a:gd name="T11" fmla="*/ 38 h 189"/>
                    <a:gd name="T12" fmla="*/ 1 w 81"/>
                    <a:gd name="T13" fmla="*/ 39 h 189"/>
                    <a:gd name="T14" fmla="*/ 8 w 81"/>
                    <a:gd name="T15" fmla="*/ 54 h 189"/>
                    <a:gd name="T16" fmla="*/ 15 w 81"/>
                    <a:gd name="T17" fmla="*/ 44 h 189"/>
                    <a:gd name="T18" fmla="*/ 15 w 81"/>
                    <a:gd name="T19" fmla="*/ 26 h 189"/>
                    <a:gd name="T20" fmla="*/ 14 w 81"/>
                    <a:gd name="T21" fmla="*/ 11 h 189"/>
                    <a:gd name="T22" fmla="*/ 16 w 81"/>
                    <a:gd name="T23" fmla="*/ 11 h 189"/>
                    <a:gd name="T24" fmla="*/ 16 w 81"/>
                    <a:gd name="T25" fmla="*/ 20 h 189"/>
                    <a:gd name="T26" fmla="*/ 20 w 81"/>
                    <a:gd name="T27" fmla="*/ 20 h 189"/>
                    <a:gd name="T28" fmla="*/ 30 w 81"/>
                    <a:gd name="T29" fmla="*/ 1 h 189"/>
                    <a:gd name="T30" fmla="*/ 32 w 81"/>
                    <a:gd name="T31" fmla="*/ 1 h 189"/>
                    <a:gd name="T32" fmla="*/ 26 w 81"/>
                    <a:gd name="T33" fmla="*/ 14 h 189"/>
                    <a:gd name="T34" fmla="*/ 25 w 81"/>
                    <a:gd name="T35" fmla="*/ 25 h 189"/>
                    <a:gd name="T36" fmla="*/ 34 w 81"/>
                    <a:gd name="T37" fmla="*/ 21 h 189"/>
                    <a:gd name="T38" fmla="*/ 35 w 81"/>
                    <a:gd name="T39" fmla="*/ 21 h 189"/>
                    <a:gd name="T40" fmla="*/ 28 w 81"/>
                    <a:gd name="T41" fmla="*/ 28 h 189"/>
                    <a:gd name="T42" fmla="*/ 20 w 81"/>
                    <a:gd name="T43" fmla="*/ 39 h 189"/>
                    <a:gd name="T44" fmla="*/ 16 w 81"/>
                    <a:gd name="T45" fmla="*/ 58 h 189"/>
                    <a:gd name="T46" fmla="*/ 25 w 81"/>
                    <a:gd name="T47" fmla="*/ 57 h 189"/>
                    <a:gd name="T48" fmla="*/ 34 w 81"/>
                    <a:gd name="T49" fmla="*/ 55 h 189"/>
                    <a:gd name="T50" fmla="*/ 38 w 81"/>
                    <a:gd name="T51" fmla="*/ 53 h 189"/>
                    <a:gd name="T52" fmla="*/ 37 w 81"/>
                    <a:gd name="T53" fmla="*/ 55 h 189"/>
                    <a:gd name="T54" fmla="*/ 31 w 81"/>
                    <a:gd name="T55" fmla="*/ 59 h 189"/>
                    <a:gd name="T56" fmla="*/ 21 w 81"/>
                    <a:gd name="T57" fmla="*/ 63 h 189"/>
                    <a:gd name="T58" fmla="*/ 15 w 81"/>
                    <a:gd name="T59" fmla="*/ 66 h 189"/>
                    <a:gd name="T60" fmla="*/ 14 w 81"/>
                    <a:gd name="T61" fmla="*/ 76 h 189"/>
                    <a:gd name="T62" fmla="*/ 19 w 81"/>
                    <a:gd name="T63" fmla="*/ 77 h 189"/>
                    <a:gd name="T64" fmla="*/ 31 w 81"/>
                    <a:gd name="T65" fmla="*/ 72 h 189"/>
                    <a:gd name="T66" fmla="*/ 39 w 81"/>
                    <a:gd name="T67" fmla="*/ 67 h 189"/>
                    <a:gd name="T68" fmla="*/ 39 w 81"/>
                    <a:gd name="T69" fmla="*/ 69 h 189"/>
                    <a:gd name="T70" fmla="*/ 28 w 81"/>
                    <a:gd name="T71" fmla="*/ 82 h 189"/>
                    <a:gd name="T72" fmla="*/ 24 w 81"/>
                    <a:gd name="T73" fmla="*/ 83 h 189"/>
                    <a:gd name="T74" fmla="*/ 20 w 81"/>
                    <a:gd name="T75" fmla="*/ 79 h 189"/>
                    <a:gd name="T76" fmla="*/ 10 w 81"/>
                    <a:gd name="T77" fmla="*/ 80 h 189"/>
                    <a:gd name="T78" fmla="*/ 8 w 81"/>
                    <a:gd name="T79" fmla="*/ 85 h 189"/>
                    <a:gd name="T80" fmla="*/ 4 w 81"/>
                    <a:gd name="T81" fmla="*/ 91 h 189"/>
                    <a:gd name="T82" fmla="*/ 3 w 81"/>
                    <a:gd name="T83" fmla="*/ 91 h 189"/>
                    <a:gd name="T84" fmla="*/ 6 w 81"/>
                    <a:gd name="T85" fmla="*/ 84 h 189"/>
                    <a:gd name="T86" fmla="*/ 1 w 81"/>
                    <a:gd name="T87" fmla="*/ 80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89">
                      <a:moveTo>
                        <a:pt x="0" y="163"/>
                      </a:moveTo>
                      <a:lnTo>
                        <a:pt x="5" y="160"/>
                      </a:lnTo>
                      <a:lnTo>
                        <a:pt x="8" y="156"/>
                      </a:lnTo>
                      <a:lnTo>
                        <a:pt x="11" y="151"/>
                      </a:lnTo>
                      <a:lnTo>
                        <a:pt x="13" y="146"/>
                      </a:lnTo>
                      <a:lnTo>
                        <a:pt x="14" y="148"/>
                      </a:lnTo>
                      <a:lnTo>
                        <a:pt x="16" y="149"/>
                      </a:lnTo>
                      <a:lnTo>
                        <a:pt x="17" y="151"/>
                      </a:lnTo>
                      <a:lnTo>
                        <a:pt x="18" y="151"/>
                      </a:lnTo>
                      <a:lnTo>
                        <a:pt x="19" y="147"/>
                      </a:lnTo>
                      <a:lnTo>
                        <a:pt x="21" y="141"/>
                      </a:lnTo>
                      <a:lnTo>
                        <a:pt x="22" y="134"/>
                      </a:lnTo>
                      <a:lnTo>
                        <a:pt x="21" y="130"/>
                      </a:lnTo>
                      <a:lnTo>
                        <a:pt x="15" y="121"/>
                      </a:lnTo>
                      <a:lnTo>
                        <a:pt x="8" y="107"/>
                      </a:lnTo>
                      <a:lnTo>
                        <a:pt x="2" y="92"/>
                      </a:lnTo>
                      <a:lnTo>
                        <a:pt x="0" y="83"/>
                      </a:lnTo>
                      <a:lnTo>
                        <a:pt x="0" y="77"/>
                      </a:lnTo>
                      <a:lnTo>
                        <a:pt x="2" y="75"/>
                      </a:lnTo>
                      <a:lnTo>
                        <a:pt x="3" y="75"/>
                      </a:lnTo>
                      <a:lnTo>
                        <a:pt x="3" y="78"/>
                      </a:lnTo>
                      <a:lnTo>
                        <a:pt x="6" y="86"/>
                      </a:lnTo>
                      <a:lnTo>
                        <a:pt x="10" y="98"/>
                      </a:lnTo>
                      <a:lnTo>
                        <a:pt x="17" y="109"/>
                      </a:lnTo>
                      <a:lnTo>
                        <a:pt x="24" y="115"/>
                      </a:lnTo>
                      <a:lnTo>
                        <a:pt x="28" y="103"/>
                      </a:lnTo>
                      <a:lnTo>
                        <a:pt x="31" y="88"/>
                      </a:lnTo>
                      <a:lnTo>
                        <a:pt x="32" y="73"/>
                      </a:lnTo>
                      <a:lnTo>
                        <a:pt x="32" y="62"/>
                      </a:lnTo>
                      <a:lnTo>
                        <a:pt x="30" y="53"/>
                      </a:lnTo>
                      <a:lnTo>
                        <a:pt x="29" y="40"/>
                      </a:lnTo>
                      <a:lnTo>
                        <a:pt x="28" y="28"/>
                      </a:lnTo>
                      <a:lnTo>
                        <a:pt x="29" y="22"/>
                      </a:lnTo>
                      <a:lnTo>
                        <a:pt x="31" y="19"/>
                      </a:lnTo>
                      <a:lnTo>
                        <a:pt x="32" y="19"/>
                      </a:lnTo>
                      <a:lnTo>
                        <a:pt x="32" y="23"/>
                      </a:lnTo>
                      <a:lnTo>
                        <a:pt x="32" y="27"/>
                      </a:lnTo>
                      <a:lnTo>
                        <a:pt x="32" y="34"/>
                      </a:lnTo>
                      <a:lnTo>
                        <a:pt x="33" y="41"/>
                      </a:lnTo>
                      <a:lnTo>
                        <a:pt x="34" y="48"/>
                      </a:lnTo>
                      <a:lnTo>
                        <a:pt x="37" y="53"/>
                      </a:lnTo>
                      <a:lnTo>
                        <a:pt x="41" y="41"/>
                      </a:lnTo>
                      <a:lnTo>
                        <a:pt x="46" y="25"/>
                      </a:lnTo>
                      <a:lnTo>
                        <a:pt x="52" y="11"/>
                      </a:lnTo>
                      <a:lnTo>
                        <a:pt x="60" y="2"/>
                      </a:lnTo>
                      <a:lnTo>
                        <a:pt x="64" y="0"/>
                      </a:lnTo>
                      <a:lnTo>
                        <a:pt x="66" y="0"/>
                      </a:lnTo>
                      <a:lnTo>
                        <a:pt x="64" y="2"/>
                      </a:lnTo>
                      <a:lnTo>
                        <a:pt x="62" y="5"/>
                      </a:lnTo>
                      <a:lnTo>
                        <a:pt x="57" y="13"/>
                      </a:lnTo>
                      <a:lnTo>
                        <a:pt x="52" y="28"/>
                      </a:lnTo>
                      <a:lnTo>
                        <a:pt x="47" y="43"/>
                      </a:lnTo>
                      <a:lnTo>
                        <a:pt x="45" y="53"/>
                      </a:lnTo>
                      <a:lnTo>
                        <a:pt x="51" y="51"/>
                      </a:lnTo>
                      <a:lnTo>
                        <a:pt x="57" y="49"/>
                      </a:lnTo>
                      <a:lnTo>
                        <a:pt x="63" y="47"/>
                      </a:lnTo>
                      <a:lnTo>
                        <a:pt x="68" y="43"/>
                      </a:lnTo>
                      <a:lnTo>
                        <a:pt x="70" y="42"/>
                      </a:lnTo>
                      <a:lnTo>
                        <a:pt x="72" y="42"/>
                      </a:lnTo>
                      <a:lnTo>
                        <a:pt x="71" y="43"/>
                      </a:lnTo>
                      <a:lnTo>
                        <a:pt x="69" y="47"/>
                      </a:lnTo>
                      <a:lnTo>
                        <a:pt x="63" y="50"/>
                      </a:lnTo>
                      <a:lnTo>
                        <a:pt x="56" y="56"/>
                      </a:lnTo>
                      <a:lnTo>
                        <a:pt x="48" y="61"/>
                      </a:lnTo>
                      <a:lnTo>
                        <a:pt x="44" y="64"/>
                      </a:lnTo>
                      <a:lnTo>
                        <a:pt x="41" y="78"/>
                      </a:lnTo>
                      <a:lnTo>
                        <a:pt x="38" y="93"/>
                      </a:lnTo>
                      <a:lnTo>
                        <a:pt x="36" y="108"/>
                      </a:lnTo>
                      <a:lnTo>
                        <a:pt x="33" y="116"/>
                      </a:lnTo>
                      <a:lnTo>
                        <a:pt x="39" y="116"/>
                      </a:lnTo>
                      <a:lnTo>
                        <a:pt x="45" y="115"/>
                      </a:lnTo>
                      <a:lnTo>
                        <a:pt x="51" y="115"/>
                      </a:lnTo>
                      <a:lnTo>
                        <a:pt x="57" y="114"/>
                      </a:lnTo>
                      <a:lnTo>
                        <a:pt x="62" y="113"/>
                      </a:lnTo>
                      <a:lnTo>
                        <a:pt x="68" y="110"/>
                      </a:lnTo>
                      <a:lnTo>
                        <a:pt x="71" y="109"/>
                      </a:lnTo>
                      <a:lnTo>
                        <a:pt x="74" y="108"/>
                      </a:lnTo>
                      <a:lnTo>
                        <a:pt x="76" y="106"/>
                      </a:lnTo>
                      <a:lnTo>
                        <a:pt x="77" y="106"/>
                      </a:lnTo>
                      <a:lnTo>
                        <a:pt x="77" y="108"/>
                      </a:lnTo>
                      <a:lnTo>
                        <a:pt x="75" y="110"/>
                      </a:lnTo>
                      <a:lnTo>
                        <a:pt x="72" y="113"/>
                      </a:lnTo>
                      <a:lnTo>
                        <a:pt x="68" y="115"/>
                      </a:lnTo>
                      <a:lnTo>
                        <a:pt x="62" y="118"/>
                      </a:lnTo>
                      <a:lnTo>
                        <a:pt x="55" y="121"/>
                      </a:lnTo>
                      <a:lnTo>
                        <a:pt x="48" y="124"/>
                      </a:lnTo>
                      <a:lnTo>
                        <a:pt x="43" y="126"/>
                      </a:lnTo>
                      <a:lnTo>
                        <a:pt x="38" y="128"/>
                      </a:lnTo>
                      <a:lnTo>
                        <a:pt x="34" y="129"/>
                      </a:lnTo>
                      <a:lnTo>
                        <a:pt x="31" y="132"/>
                      </a:lnTo>
                      <a:lnTo>
                        <a:pt x="29" y="139"/>
                      </a:lnTo>
                      <a:lnTo>
                        <a:pt x="28" y="147"/>
                      </a:lnTo>
                      <a:lnTo>
                        <a:pt x="28" y="152"/>
                      </a:lnTo>
                      <a:lnTo>
                        <a:pt x="30" y="154"/>
                      </a:lnTo>
                      <a:lnTo>
                        <a:pt x="33" y="155"/>
                      </a:lnTo>
                      <a:lnTo>
                        <a:pt x="39" y="155"/>
                      </a:lnTo>
                      <a:lnTo>
                        <a:pt x="43" y="154"/>
                      </a:lnTo>
                      <a:lnTo>
                        <a:pt x="53" y="149"/>
                      </a:lnTo>
                      <a:lnTo>
                        <a:pt x="62" y="145"/>
                      </a:lnTo>
                      <a:lnTo>
                        <a:pt x="70" y="140"/>
                      </a:lnTo>
                      <a:lnTo>
                        <a:pt x="75" y="137"/>
                      </a:lnTo>
                      <a:lnTo>
                        <a:pt x="78" y="134"/>
                      </a:lnTo>
                      <a:lnTo>
                        <a:pt x="81" y="133"/>
                      </a:lnTo>
                      <a:lnTo>
                        <a:pt x="81" y="134"/>
                      </a:lnTo>
                      <a:lnTo>
                        <a:pt x="78" y="139"/>
                      </a:lnTo>
                      <a:lnTo>
                        <a:pt x="72" y="147"/>
                      </a:lnTo>
                      <a:lnTo>
                        <a:pt x="64" y="156"/>
                      </a:lnTo>
                      <a:lnTo>
                        <a:pt x="57" y="164"/>
                      </a:lnTo>
                      <a:lnTo>
                        <a:pt x="51" y="170"/>
                      </a:lnTo>
                      <a:lnTo>
                        <a:pt x="51" y="168"/>
                      </a:lnTo>
                      <a:lnTo>
                        <a:pt x="49" y="166"/>
                      </a:lnTo>
                      <a:lnTo>
                        <a:pt x="47" y="163"/>
                      </a:lnTo>
                      <a:lnTo>
                        <a:pt x="46" y="161"/>
                      </a:lnTo>
                      <a:lnTo>
                        <a:pt x="41" y="158"/>
                      </a:lnTo>
                      <a:lnTo>
                        <a:pt x="34" y="156"/>
                      </a:lnTo>
                      <a:lnTo>
                        <a:pt x="26" y="158"/>
                      </a:lnTo>
                      <a:lnTo>
                        <a:pt x="21" y="160"/>
                      </a:lnTo>
                      <a:lnTo>
                        <a:pt x="17" y="163"/>
                      </a:lnTo>
                      <a:lnTo>
                        <a:pt x="17" y="167"/>
                      </a:lnTo>
                      <a:lnTo>
                        <a:pt x="17" y="171"/>
                      </a:lnTo>
                      <a:lnTo>
                        <a:pt x="17" y="175"/>
                      </a:lnTo>
                      <a:lnTo>
                        <a:pt x="13" y="179"/>
                      </a:lnTo>
                      <a:lnTo>
                        <a:pt x="8" y="183"/>
                      </a:lnTo>
                      <a:lnTo>
                        <a:pt x="3" y="186"/>
                      </a:lnTo>
                      <a:lnTo>
                        <a:pt x="1" y="189"/>
                      </a:lnTo>
                      <a:lnTo>
                        <a:pt x="6" y="183"/>
                      </a:lnTo>
                      <a:lnTo>
                        <a:pt x="10" y="177"/>
                      </a:lnTo>
                      <a:lnTo>
                        <a:pt x="13" y="171"/>
                      </a:lnTo>
                      <a:lnTo>
                        <a:pt x="13" y="168"/>
                      </a:lnTo>
                      <a:lnTo>
                        <a:pt x="10" y="164"/>
                      </a:lnTo>
                      <a:lnTo>
                        <a:pt x="7" y="162"/>
                      </a:lnTo>
                      <a:lnTo>
                        <a:pt x="3" y="161"/>
                      </a:lnTo>
                      <a:lnTo>
                        <a:pt x="0" y="16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01" name="Freeform 333">
                  <a:extLst>
                    <a:ext uri="{FF2B5EF4-FFF2-40B4-BE49-F238E27FC236}">
                      <a16:creationId xmlns:a16="http://schemas.microsoft.com/office/drawing/2014/main" id="{D1EB4134-31B4-475A-9B66-3E95E03FE5E1}"/>
                    </a:ext>
                  </a:extLst>
                </p:cNvPr>
                <p:cNvSpPr>
                  <a:spLocks/>
                </p:cNvSpPr>
                <p:nvPr/>
              </p:nvSpPr>
              <p:spPr bwMode="auto">
                <a:xfrm>
                  <a:off x="116" y="292"/>
                  <a:ext cx="7" cy="12"/>
                </a:xfrm>
                <a:custGeom>
                  <a:avLst/>
                  <a:gdLst>
                    <a:gd name="T0" fmla="*/ 7 w 13"/>
                    <a:gd name="T1" fmla="*/ 12 h 24"/>
                    <a:gd name="T2" fmla="*/ 5 w 13"/>
                    <a:gd name="T3" fmla="*/ 11 h 24"/>
                    <a:gd name="T4" fmla="*/ 4 w 13"/>
                    <a:gd name="T5" fmla="*/ 11 h 24"/>
                    <a:gd name="T6" fmla="*/ 2 w 13"/>
                    <a:gd name="T7" fmla="*/ 12 h 24"/>
                    <a:gd name="T8" fmla="*/ 1 w 13"/>
                    <a:gd name="T9" fmla="*/ 12 h 24"/>
                    <a:gd name="T10" fmla="*/ 1 w 13"/>
                    <a:gd name="T11" fmla="*/ 9 h 24"/>
                    <a:gd name="T12" fmla="*/ 0 w 13"/>
                    <a:gd name="T13" fmla="*/ 6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6 h 24"/>
                    <a:gd name="T30" fmla="*/ 5 w 13"/>
                    <a:gd name="T31" fmla="*/ 9 h 24"/>
                    <a:gd name="T32" fmla="*/ 7 w 1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3"/>
                      </a:moveTo>
                      <a:lnTo>
                        <a:pt x="10" y="21"/>
                      </a:lnTo>
                      <a:lnTo>
                        <a:pt x="8" y="21"/>
                      </a:lnTo>
                      <a:lnTo>
                        <a:pt x="4" y="23"/>
                      </a:lnTo>
                      <a:lnTo>
                        <a:pt x="2" y="24"/>
                      </a:lnTo>
                      <a:lnTo>
                        <a:pt x="1" y="18"/>
                      </a:lnTo>
                      <a:lnTo>
                        <a:pt x="0" y="12"/>
                      </a:lnTo>
                      <a:lnTo>
                        <a:pt x="0" y="8"/>
                      </a:lnTo>
                      <a:lnTo>
                        <a:pt x="0" y="2"/>
                      </a:lnTo>
                      <a:lnTo>
                        <a:pt x="0" y="0"/>
                      </a:lnTo>
                      <a:lnTo>
                        <a:pt x="1" y="0"/>
                      </a:lnTo>
                      <a:lnTo>
                        <a:pt x="2" y="1"/>
                      </a:lnTo>
                      <a:lnTo>
                        <a:pt x="2" y="3"/>
                      </a:lnTo>
                      <a:lnTo>
                        <a:pt x="3" y="8"/>
                      </a:lnTo>
                      <a:lnTo>
                        <a:pt x="7" y="12"/>
                      </a:lnTo>
                      <a:lnTo>
                        <a:pt x="10" y="18"/>
                      </a:lnTo>
                      <a:lnTo>
                        <a:pt x="13" y="2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02" name="Freeform 334">
                  <a:extLst>
                    <a:ext uri="{FF2B5EF4-FFF2-40B4-BE49-F238E27FC236}">
                      <a16:creationId xmlns:a16="http://schemas.microsoft.com/office/drawing/2014/main" id="{C1D4E67C-F0F0-48EE-A086-0659D3393AA0}"/>
                    </a:ext>
                  </a:extLst>
                </p:cNvPr>
                <p:cNvSpPr>
                  <a:spLocks/>
                </p:cNvSpPr>
                <p:nvPr/>
              </p:nvSpPr>
              <p:spPr bwMode="auto">
                <a:xfrm>
                  <a:off x="171" y="289"/>
                  <a:ext cx="129" cy="79"/>
                </a:xfrm>
                <a:custGeom>
                  <a:avLst/>
                  <a:gdLst>
                    <a:gd name="T0" fmla="*/ 13 w 258"/>
                    <a:gd name="T1" fmla="*/ 55 h 157"/>
                    <a:gd name="T2" fmla="*/ 25 w 258"/>
                    <a:gd name="T3" fmla="*/ 48 h 157"/>
                    <a:gd name="T4" fmla="*/ 33 w 258"/>
                    <a:gd name="T5" fmla="*/ 29 h 157"/>
                    <a:gd name="T6" fmla="*/ 42 w 258"/>
                    <a:gd name="T7" fmla="*/ 15 h 157"/>
                    <a:gd name="T8" fmla="*/ 54 w 258"/>
                    <a:gd name="T9" fmla="*/ 2 h 157"/>
                    <a:gd name="T10" fmla="*/ 58 w 258"/>
                    <a:gd name="T11" fmla="*/ 1 h 157"/>
                    <a:gd name="T12" fmla="*/ 50 w 258"/>
                    <a:gd name="T13" fmla="*/ 10 h 157"/>
                    <a:gd name="T14" fmla="*/ 39 w 258"/>
                    <a:gd name="T15" fmla="*/ 24 h 157"/>
                    <a:gd name="T16" fmla="*/ 34 w 258"/>
                    <a:gd name="T17" fmla="*/ 39 h 157"/>
                    <a:gd name="T18" fmla="*/ 35 w 258"/>
                    <a:gd name="T19" fmla="*/ 42 h 157"/>
                    <a:gd name="T20" fmla="*/ 43 w 258"/>
                    <a:gd name="T21" fmla="*/ 37 h 157"/>
                    <a:gd name="T22" fmla="*/ 53 w 258"/>
                    <a:gd name="T23" fmla="*/ 31 h 157"/>
                    <a:gd name="T24" fmla="*/ 65 w 258"/>
                    <a:gd name="T25" fmla="*/ 16 h 157"/>
                    <a:gd name="T26" fmla="*/ 84 w 258"/>
                    <a:gd name="T27" fmla="*/ 2 h 157"/>
                    <a:gd name="T28" fmla="*/ 91 w 258"/>
                    <a:gd name="T29" fmla="*/ 1 h 157"/>
                    <a:gd name="T30" fmla="*/ 76 w 258"/>
                    <a:gd name="T31" fmla="*/ 12 h 157"/>
                    <a:gd name="T32" fmla="*/ 61 w 258"/>
                    <a:gd name="T33" fmla="*/ 28 h 157"/>
                    <a:gd name="T34" fmla="*/ 62 w 258"/>
                    <a:gd name="T35" fmla="*/ 32 h 157"/>
                    <a:gd name="T36" fmla="*/ 77 w 258"/>
                    <a:gd name="T37" fmla="*/ 29 h 157"/>
                    <a:gd name="T38" fmla="*/ 93 w 258"/>
                    <a:gd name="T39" fmla="*/ 20 h 157"/>
                    <a:gd name="T40" fmla="*/ 112 w 258"/>
                    <a:gd name="T41" fmla="*/ 11 h 157"/>
                    <a:gd name="T42" fmla="*/ 117 w 258"/>
                    <a:gd name="T43" fmla="*/ 11 h 157"/>
                    <a:gd name="T44" fmla="*/ 103 w 258"/>
                    <a:gd name="T45" fmla="*/ 17 h 157"/>
                    <a:gd name="T46" fmla="*/ 90 w 258"/>
                    <a:gd name="T47" fmla="*/ 27 h 157"/>
                    <a:gd name="T48" fmla="*/ 103 w 258"/>
                    <a:gd name="T49" fmla="*/ 29 h 157"/>
                    <a:gd name="T50" fmla="*/ 122 w 258"/>
                    <a:gd name="T51" fmla="*/ 24 h 157"/>
                    <a:gd name="T52" fmla="*/ 129 w 258"/>
                    <a:gd name="T53" fmla="*/ 22 h 157"/>
                    <a:gd name="T54" fmla="*/ 118 w 258"/>
                    <a:gd name="T55" fmla="*/ 29 h 157"/>
                    <a:gd name="T56" fmla="*/ 96 w 258"/>
                    <a:gd name="T57" fmla="*/ 35 h 157"/>
                    <a:gd name="T58" fmla="*/ 99 w 258"/>
                    <a:gd name="T59" fmla="*/ 41 h 157"/>
                    <a:gd name="T60" fmla="*/ 113 w 258"/>
                    <a:gd name="T61" fmla="*/ 49 h 157"/>
                    <a:gd name="T62" fmla="*/ 118 w 258"/>
                    <a:gd name="T63" fmla="*/ 53 h 157"/>
                    <a:gd name="T64" fmla="*/ 103 w 258"/>
                    <a:gd name="T65" fmla="*/ 48 h 157"/>
                    <a:gd name="T66" fmla="*/ 85 w 258"/>
                    <a:gd name="T67" fmla="*/ 39 h 157"/>
                    <a:gd name="T68" fmla="*/ 75 w 258"/>
                    <a:gd name="T69" fmla="*/ 38 h 157"/>
                    <a:gd name="T70" fmla="*/ 65 w 258"/>
                    <a:gd name="T71" fmla="*/ 39 h 157"/>
                    <a:gd name="T72" fmla="*/ 69 w 258"/>
                    <a:gd name="T73" fmla="*/ 46 h 157"/>
                    <a:gd name="T74" fmla="*/ 79 w 258"/>
                    <a:gd name="T75" fmla="*/ 55 h 157"/>
                    <a:gd name="T76" fmla="*/ 91 w 258"/>
                    <a:gd name="T77" fmla="*/ 62 h 157"/>
                    <a:gd name="T78" fmla="*/ 96 w 258"/>
                    <a:gd name="T79" fmla="*/ 68 h 157"/>
                    <a:gd name="T80" fmla="*/ 79 w 258"/>
                    <a:gd name="T81" fmla="*/ 57 h 157"/>
                    <a:gd name="T82" fmla="*/ 62 w 258"/>
                    <a:gd name="T83" fmla="*/ 46 h 157"/>
                    <a:gd name="T84" fmla="*/ 53 w 258"/>
                    <a:gd name="T85" fmla="*/ 43 h 157"/>
                    <a:gd name="T86" fmla="*/ 38 w 258"/>
                    <a:gd name="T87" fmla="*/ 49 h 157"/>
                    <a:gd name="T88" fmla="*/ 35 w 258"/>
                    <a:gd name="T89" fmla="*/ 53 h 157"/>
                    <a:gd name="T90" fmla="*/ 47 w 258"/>
                    <a:gd name="T91" fmla="*/ 63 h 157"/>
                    <a:gd name="T92" fmla="*/ 64 w 258"/>
                    <a:gd name="T93" fmla="*/ 75 h 157"/>
                    <a:gd name="T94" fmla="*/ 66 w 258"/>
                    <a:gd name="T95" fmla="*/ 79 h 157"/>
                    <a:gd name="T96" fmla="*/ 50 w 258"/>
                    <a:gd name="T97" fmla="*/ 68 h 157"/>
                    <a:gd name="T98" fmla="*/ 31 w 258"/>
                    <a:gd name="T99" fmla="*/ 57 h 157"/>
                    <a:gd name="T100" fmla="*/ 20 w 258"/>
                    <a:gd name="T101" fmla="*/ 59 h 157"/>
                    <a:gd name="T102" fmla="*/ 4 w 258"/>
                    <a:gd name="T103" fmla="*/ 64 h 157"/>
                    <a:gd name="T104" fmla="*/ 3 w 258"/>
                    <a:gd name="T105" fmla="*/ 63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7">
                      <a:moveTo>
                        <a:pt x="10" y="121"/>
                      </a:moveTo>
                      <a:lnTo>
                        <a:pt x="14" y="117"/>
                      </a:lnTo>
                      <a:lnTo>
                        <a:pt x="20" y="114"/>
                      </a:lnTo>
                      <a:lnTo>
                        <a:pt x="25" y="110"/>
                      </a:lnTo>
                      <a:lnTo>
                        <a:pt x="33" y="106"/>
                      </a:lnTo>
                      <a:lnTo>
                        <a:pt x="39" y="102"/>
                      </a:lnTo>
                      <a:lnTo>
                        <a:pt x="46" y="99"/>
                      </a:lnTo>
                      <a:lnTo>
                        <a:pt x="50" y="95"/>
                      </a:lnTo>
                      <a:lnTo>
                        <a:pt x="52" y="93"/>
                      </a:lnTo>
                      <a:lnTo>
                        <a:pt x="54" y="85"/>
                      </a:lnTo>
                      <a:lnTo>
                        <a:pt x="59" y="72"/>
                      </a:lnTo>
                      <a:lnTo>
                        <a:pt x="65" y="57"/>
                      </a:lnTo>
                      <a:lnTo>
                        <a:pt x="70" y="47"/>
                      </a:lnTo>
                      <a:lnTo>
                        <a:pt x="74" y="42"/>
                      </a:lnTo>
                      <a:lnTo>
                        <a:pt x="78" y="35"/>
                      </a:lnTo>
                      <a:lnTo>
                        <a:pt x="84" y="29"/>
                      </a:lnTo>
                      <a:lnTo>
                        <a:pt x="90" y="21"/>
                      </a:lnTo>
                      <a:lnTo>
                        <a:pt x="97" y="14"/>
                      </a:lnTo>
                      <a:lnTo>
                        <a:pt x="103" y="8"/>
                      </a:lnTo>
                      <a:lnTo>
                        <a:pt x="108" y="3"/>
                      </a:lnTo>
                      <a:lnTo>
                        <a:pt x="112" y="1"/>
                      </a:lnTo>
                      <a:lnTo>
                        <a:pt x="116" y="0"/>
                      </a:lnTo>
                      <a:lnTo>
                        <a:pt x="118" y="0"/>
                      </a:lnTo>
                      <a:lnTo>
                        <a:pt x="116" y="1"/>
                      </a:lnTo>
                      <a:lnTo>
                        <a:pt x="114" y="4"/>
                      </a:lnTo>
                      <a:lnTo>
                        <a:pt x="112" y="8"/>
                      </a:lnTo>
                      <a:lnTo>
                        <a:pt x="107" y="12"/>
                      </a:lnTo>
                      <a:lnTo>
                        <a:pt x="100" y="19"/>
                      </a:lnTo>
                      <a:lnTo>
                        <a:pt x="94" y="26"/>
                      </a:lnTo>
                      <a:lnTo>
                        <a:pt x="88" y="34"/>
                      </a:lnTo>
                      <a:lnTo>
                        <a:pt x="82" y="42"/>
                      </a:lnTo>
                      <a:lnTo>
                        <a:pt x="77" y="48"/>
                      </a:lnTo>
                      <a:lnTo>
                        <a:pt x="74" y="53"/>
                      </a:lnTo>
                      <a:lnTo>
                        <a:pt x="70" y="61"/>
                      </a:lnTo>
                      <a:lnTo>
                        <a:pt x="68" y="69"/>
                      </a:lnTo>
                      <a:lnTo>
                        <a:pt x="67" y="77"/>
                      </a:lnTo>
                      <a:lnTo>
                        <a:pt x="66" y="82"/>
                      </a:lnTo>
                      <a:lnTo>
                        <a:pt x="66" y="85"/>
                      </a:lnTo>
                      <a:lnTo>
                        <a:pt x="67" y="85"/>
                      </a:lnTo>
                      <a:lnTo>
                        <a:pt x="69" y="84"/>
                      </a:lnTo>
                      <a:lnTo>
                        <a:pt x="74" y="82"/>
                      </a:lnTo>
                      <a:lnTo>
                        <a:pt x="77" y="79"/>
                      </a:lnTo>
                      <a:lnTo>
                        <a:pt x="81" y="77"/>
                      </a:lnTo>
                      <a:lnTo>
                        <a:pt x="86" y="74"/>
                      </a:lnTo>
                      <a:lnTo>
                        <a:pt x="91" y="70"/>
                      </a:lnTo>
                      <a:lnTo>
                        <a:pt x="96" y="67"/>
                      </a:lnTo>
                      <a:lnTo>
                        <a:pt x="101" y="63"/>
                      </a:lnTo>
                      <a:lnTo>
                        <a:pt x="105" y="61"/>
                      </a:lnTo>
                      <a:lnTo>
                        <a:pt x="108" y="60"/>
                      </a:lnTo>
                      <a:lnTo>
                        <a:pt x="114" y="50"/>
                      </a:lnTo>
                      <a:lnTo>
                        <a:pt x="121" y="40"/>
                      </a:lnTo>
                      <a:lnTo>
                        <a:pt x="130" y="31"/>
                      </a:lnTo>
                      <a:lnTo>
                        <a:pt x="141" y="22"/>
                      </a:lnTo>
                      <a:lnTo>
                        <a:pt x="151" y="15"/>
                      </a:lnTo>
                      <a:lnTo>
                        <a:pt x="160" y="9"/>
                      </a:lnTo>
                      <a:lnTo>
                        <a:pt x="167" y="4"/>
                      </a:lnTo>
                      <a:lnTo>
                        <a:pt x="173" y="2"/>
                      </a:lnTo>
                      <a:lnTo>
                        <a:pt x="179" y="1"/>
                      </a:lnTo>
                      <a:lnTo>
                        <a:pt x="182" y="1"/>
                      </a:lnTo>
                      <a:lnTo>
                        <a:pt x="182" y="2"/>
                      </a:lnTo>
                      <a:lnTo>
                        <a:pt x="177" y="4"/>
                      </a:lnTo>
                      <a:lnTo>
                        <a:pt x="169" y="9"/>
                      </a:lnTo>
                      <a:lnTo>
                        <a:pt x="160" y="16"/>
                      </a:lnTo>
                      <a:lnTo>
                        <a:pt x="151" y="24"/>
                      </a:lnTo>
                      <a:lnTo>
                        <a:pt x="142" y="32"/>
                      </a:lnTo>
                      <a:lnTo>
                        <a:pt x="134" y="41"/>
                      </a:lnTo>
                      <a:lnTo>
                        <a:pt x="127" y="49"/>
                      </a:lnTo>
                      <a:lnTo>
                        <a:pt x="121" y="56"/>
                      </a:lnTo>
                      <a:lnTo>
                        <a:pt x="120" y="61"/>
                      </a:lnTo>
                      <a:lnTo>
                        <a:pt x="120" y="63"/>
                      </a:lnTo>
                      <a:lnTo>
                        <a:pt x="122" y="63"/>
                      </a:lnTo>
                      <a:lnTo>
                        <a:pt x="124" y="63"/>
                      </a:lnTo>
                      <a:lnTo>
                        <a:pt x="130" y="62"/>
                      </a:lnTo>
                      <a:lnTo>
                        <a:pt x="138" y="61"/>
                      </a:lnTo>
                      <a:lnTo>
                        <a:pt x="146" y="59"/>
                      </a:lnTo>
                      <a:lnTo>
                        <a:pt x="154" y="57"/>
                      </a:lnTo>
                      <a:lnTo>
                        <a:pt x="160" y="56"/>
                      </a:lnTo>
                      <a:lnTo>
                        <a:pt x="167" y="50"/>
                      </a:lnTo>
                      <a:lnTo>
                        <a:pt x="175" y="45"/>
                      </a:lnTo>
                      <a:lnTo>
                        <a:pt x="185" y="39"/>
                      </a:lnTo>
                      <a:lnTo>
                        <a:pt x="197" y="33"/>
                      </a:lnTo>
                      <a:lnTo>
                        <a:pt x="207" y="29"/>
                      </a:lnTo>
                      <a:lnTo>
                        <a:pt x="217" y="24"/>
                      </a:lnTo>
                      <a:lnTo>
                        <a:pt x="223" y="22"/>
                      </a:lnTo>
                      <a:lnTo>
                        <a:pt x="228" y="19"/>
                      </a:lnTo>
                      <a:lnTo>
                        <a:pt x="233" y="18"/>
                      </a:lnTo>
                      <a:lnTo>
                        <a:pt x="235" y="19"/>
                      </a:lnTo>
                      <a:lnTo>
                        <a:pt x="234" y="22"/>
                      </a:lnTo>
                      <a:lnTo>
                        <a:pt x="228" y="24"/>
                      </a:lnTo>
                      <a:lnTo>
                        <a:pt x="221" y="26"/>
                      </a:lnTo>
                      <a:lnTo>
                        <a:pt x="213" y="31"/>
                      </a:lnTo>
                      <a:lnTo>
                        <a:pt x="205" y="34"/>
                      </a:lnTo>
                      <a:lnTo>
                        <a:pt x="197" y="39"/>
                      </a:lnTo>
                      <a:lnTo>
                        <a:pt x="190" y="45"/>
                      </a:lnTo>
                      <a:lnTo>
                        <a:pt x="184" y="49"/>
                      </a:lnTo>
                      <a:lnTo>
                        <a:pt x="180" y="54"/>
                      </a:lnTo>
                      <a:lnTo>
                        <a:pt x="177" y="59"/>
                      </a:lnTo>
                      <a:lnTo>
                        <a:pt x="185" y="60"/>
                      </a:lnTo>
                      <a:lnTo>
                        <a:pt x="196" y="59"/>
                      </a:lnTo>
                      <a:lnTo>
                        <a:pt x="206" y="57"/>
                      </a:lnTo>
                      <a:lnTo>
                        <a:pt x="217" y="55"/>
                      </a:lnTo>
                      <a:lnTo>
                        <a:pt x="227" y="53"/>
                      </a:lnTo>
                      <a:lnTo>
                        <a:pt x="236" y="50"/>
                      </a:lnTo>
                      <a:lnTo>
                        <a:pt x="243" y="48"/>
                      </a:lnTo>
                      <a:lnTo>
                        <a:pt x="248" y="47"/>
                      </a:lnTo>
                      <a:lnTo>
                        <a:pt x="253" y="44"/>
                      </a:lnTo>
                      <a:lnTo>
                        <a:pt x="258" y="42"/>
                      </a:lnTo>
                      <a:lnTo>
                        <a:pt x="258" y="44"/>
                      </a:lnTo>
                      <a:lnTo>
                        <a:pt x="255" y="47"/>
                      </a:lnTo>
                      <a:lnTo>
                        <a:pt x="250" y="50"/>
                      </a:lnTo>
                      <a:lnTo>
                        <a:pt x="244" y="54"/>
                      </a:lnTo>
                      <a:lnTo>
                        <a:pt x="236" y="57"/>
                      </a:lnTo>
                      <a:lnTo>
                        <a:pt x="226" y="62"/>
                      </a:lnTo>
                      <a:lnTo>
                        <a:pt x="215" y="65"/>
                      </a:lnTo>
                      <a:lnTo>
                        <a:pt x="204" y="68"/>
                      </a:lnTo>
                      <a:lnTo>
                        <a:pt x="192" y="69"/>
                      </a:lnTo>
                      <a:lnTo>
                        <a:pt x="181" y="69"/>
                      </a:lnTo>
                      <a:lnTo>
                        <a:pt x="184" y="74"/>
                      </a:lnTo>
                      <a:lnTo>
                        <a:pt x="190" y="77"/>
                      </a:lnTo>
                      <a:lnTo>
                        <a:pt x="197" y="82"/>
                      </a:lnTo>
                      <a:lnTo>
                        <a:pt x="205" y="86"/>
                      </a:lnTo>
                      <a:lnTo>
                        <a:pt x="212" y="90"/>
                      </a:lnTo>
                      <a:lnTo>
                        <a:pt x="219" y="94"/>
                      </a:lnTo>
                      <a:lnTo>
                        <a:pt x="225" y="97"/>
                      </a:lnTo>
                      <a:lnTo>
                        <a:pt x="229" y="99"/>
                      </a:lnTo>
                      <a:lnTo>
                        <a:pt x="235" y="101"/>
                      </a:lnTo>
                      <a:lnTo>
                        <a:pt x="237" y="104"/>
                      </a:lnTo>
                      <a:lnTo>
                        <a:pt x="236" y="105"/>
                      </a:lnTo>
                      <a:lnTo>
                        <a:pt x="230" y="104"/>
                      </a:lnTo>
                      <a:lnTo>
                        <a:pt x="225" y="102"/>
                      </a:lnTo>
                      <a:lnTo>
                        <a:pt x="217" y="99"/>
                      </a:lnTo>
                      <a:lnTo>
                        <a:pt x="206" y="95"/>
                      </a:lnTo>
                      <a:lnTo>
                        <a:pt x="196" y="91"/>
                      </a:lnTo>
                      <a:lnTo>
                        <a:pt x="185" y="86"/>
                      </a:lnTo>
                      <a:lnTo>
                        <a:pt x="176" y="83"/>
                      </a:lnTo>
                      <a:lnTo>
                        <a:pt x="169" y="78"/>
                      </a:lnTo>
                      <a:lnTo>
                        <a:pt x="165" y="75"/>
                      </a:lnTo>
                      <a:lnTo>
                        <a:pt x="160" y="75"/>
                      </a:lnTo>
                      <a:lnTo>
                        <a:pt x="156" y="76"/>
                      </a:lnTo>
                      <a:lnTo>
                        <a:pt x="150" y="76"/>
                      </a:lnTo>
                      <a:lnTo>
                        <a:pt x="144" y="76"/>
                      </a:lnTo>
                      <a:lnTo>
                        <a:pt x="138" y="77"/>
                      </a:lnTo>
                      <a:lnTo>
                        <a:pt x="134" y="77"/>
                      </a:lnTo>
                      <a:lnTo>
                        <a:pt x="129" y="78"/>
                      </a:lnTo>
                      <a:lnTo>
                        <a:pt x="126" y="78"/>
                      </a:lnTo>
                      <a:lnTo>
                        <a:pt x="128" y="83"/>
                      </a:lnTo>
                      <a:lnTo>
                        <a:pt x="132" y="87"/>
                      </a:lnTo>
                      <a:lnTo>
                        <a:pt x="137" y="92"/>
                      </a:lnTo>
                      <a:lnTo>
                        <a:pt x="143" y="97"/>
                      </a:lnTo>
                      <a:lnTo>
                        <a:pt x="147" y="101"/>
                      </a:lnTo>
                      <a:lnTo>
                        <a:pt x="153" y="106"/>
                      </a:lnTo>
                      <a:lnTo>
                        <a:pt x="158" y="109"/>
                      </a:lnTo>
                      <a:lnTo>
                        <a:pt x="161" y="112"/>
                      </a:lnTo>
                      <a:lnTo>
                        <a:pt x="168" y="116"/>
                      </a:lnTo>
                      <a:lnTo>
                        <a:pt x="176" y="120"/>
                      </a:lnTo>
                      <a:lnTo>
                        <a:pt x="182" y="123"/>
                      </a:lnTo>
                      <a:lnTo>
                        <a:pt x="188" y="127"/>
                      </a:lnTo>
                      <a:lnTo>
                        <a:pt x="191" y="130"/>
                      </a:lnTo>
                      <a:lnTo>
                        <a:pt x="194" y="133"/>
                      </a:lnTo>
                      <a:lnTo>
                        <a:pt x="191" y="135"/>
                      </a:lnTo>
                      <a:lnTo>
                        <a:pt x="182" y="130"/>
                      </a:lnTo>
                      <a:lnTo>
                        <a:pt x="175" y="125"/>
                      </a:lnTo>
                      <a:lnTo>
                        <a:pt x="166" y="120"/>
                      </a:lnTo>
                      <a:lnTo>
                        <a:pt x="157" y="114"/>
                      </a:lnTo>
                      <a:lnTo>
                        <a:pt x="147" y="108"/>
                      </a:lnTo>
                      <a:lnTo>
                        <a:pt x="137" y="102"/>
                      </a:lnTo>
                      <a:lnTo>
                        <a:pt x="129" y="97"/>
                      </a:lnTo>
                      <a:lnTo>
                        <a:pt x="123" y="92"/>
                      </a:lnTo>
                      <a:lnTo>
                        <a:pt x="119" y="89"/>
                      </a:lnTo>
                      <a:lnTo>
                        <a:pt x="114" y="85"/>
                      </a:lnTo>
                      <a:lnTo>
                        <a:pt x="109" y="84"/>
                      </a:lnTo>
                      <a:lnTo>
                        <a:pt x="106" y="85"/>
                      </a:lnTo>
                      <a:lnTo>
                        <a:pt x="101" y="87"/>
                      </a:lnTo>
                      <a:lnTo>
                        <a:pt x="94" y="90"/>
                      </a:lnTo>
                      <a:lnTo>
                        <a:pt x="84" y="93"/>
                      </a:lnTo>
                      <a:lnTo>
                        <a:pt x="75" y="97"/>
                      </a:lnTo>
                      <a:lnTo>
                        <a:pt x="69" y="99"/>
                      </a:lnTo>
                      <a:lnTo>
                        <a:pt x="68" y="101"/>
                      </a:lnTo>
                      <a:lnTo>
                        <a:pt x="68" y="104"/>
                      </a:lnTo>
                      <a:lnTo>
                        <a:pt x="69" y="106"/>
                      </a:lnTo>
                      <a:lnTo>
                        <a:pt x="74" y="110"/>
                      </a:lnTo>
                      <a:lnTo>
                        <a:pt x="78" y="114"/>
                      </a:lnTo>
                      <a:lnTo>
                        <a:pt x="85" y="119"/>
                      </a:lnTo>
                      <a:lnTo>
                        <a:pt x="93" y="125"/>
                      </a:lnTo>
                      <a:lnTo>
                        <a:pt x="103" y="131"/>
                      </a:lnTo>
                      <a:lnTo>
                        <a:pt x="112" y="138"/>
                      </a:lnTo>
                      <a:lnTo>
                        <a:pt x="121" y="144"/>
                      </a:lnTo>
                      <a:lnTo>
                        <a:pt x="128" y="150"/>
                      </a:lnTo>
                      <a:lnTo>
                        <a:pt x="134" y="152"/>
                      </a:lnTo>
                      <a:lnTo>
                        <a:pt x="138" y="155"/>
                      </a:lnTo>
                      <a:lnTo>
                        <a:pt x="137" y="157"/>
                      </a:lnTo>
                      <a:lnTo>
                        <a:pt x="132" y="157"/>
                      </a:lnTo>
                      <a:lnTo>
                        <a:pt x="123" y="152"/>
                      </a:lnTo>
                      <a:lnTo>
                        <a:pt x="118" y="147"/>
                      </a:lnTo>
                      <a:lnTo>
                        <a:pt x="108" y="142"/>
                      </a:lnTo>
                      <a:lnTo>
                        <a:pt x="99" y="136"/>
                      </a:lnTo>
                      <a:lnTo>
                        <a:pt x="89" y="129"/>
                      </a:lnTo>
                      <a:lnTo>
                        <a:pt x="78" y="123"/>
                      </a:lnTo>
                      <a:lnTo>
                        <a:pt x="69" y="119"/>
                      </a:lnTo>
                      <a:lnTo>
                        <a:pt x="62" y="114"/>
                      </a:lnTo>
                      <a:lnTo>
                        <a:pt x="59" y="113"/>
                      </a:lnTo>
                      <a:lnTo>
                        <a:pt x="55" y="113"/>
                      </a:lnTo>
                      <a:lnTo>
                        <a:pt x="48" y="115"/>
                      </a:lnTo>
                      <a:lnTo>
                        <a:pt x="40" y="117"/>
                      </a:lnTo>
                      <a:lnTo>
                        <a:pt x="31" y="121"/>
                      </a:lnTo>
                      <a:lnTo>
                        <a:pt x="22" y="123"/>
                      </a:lnTo>
                      <a:lnTo>
                        <a:pt x="14" y="127"/>
                      </a:lnTo>
                      <a:lnTo>
                        <a:pt x="7" y="128"/>
                      </a:lnTo>
                      <a:lnTo>
                        <a:pt x="2" y="129"/>
                      </a:lnTo>
                      <a:lnTo>
                        <a:pt x="0" y="129"/>
                      </a:lnTo>
                      <a:lnTo>
                        <a:pt x="1" y="128"/>
                      </a:lnTo>
                      <a:lnTo>
                        <a:pt x="6" y="125"/>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03" name="Freeform 335">
                  <a:extLst>
                    <a:ext uri="{FF2B5EF4-FFF2-40B4-BE49-F238E27FC236}">
                      <a16:creationId xmlns:a16="http://schemas.microsoft.com/office/drawing/2014/main" id="{3D9F4DC1-24B4-4967-96AA-0D175F85D66D}"/>
                    </a:ext>
                  </a:extLst>
                </p:cNvPr>
                <p:cNvSpPr>
                  <a:spLocks/>
                </p:cNvSpPr>
                <p:nvPr/>
              </p:nvSpPr>
              <p:spPr bwMode="auto">
                <a:xfrm>
                  <a:off x="145" y="368"/>
                  <a:ext cx="93" cy="79"/>
                </a:xfrm>
                <a:custGeom>
                  <a:avLst/>
                  <a:gdLst>
                    <a:gd name="T0" fmla="*/ 10 w 187"/>
                    <a:gd name="T1" fmla="*/ 7 h 157"/>
                    <a:gd name="T2" fmla="*/ 22 w 187"/>
                    <a:gd name="T3" fmla="*/ 8 h 157"/>
                    <a:gd name="T4" fmla="*/ 42 w 187"/>
                    <a:gd name="T5" fmla="*/ 5 h 157"/>
                    <a:gd name="T6" fmla="*/ 59 w 187"/>
                    <a:gd name="T7" fmla="*/ 5 h 157"/>
                    <a:gd name="T8" fmla="*/ 65 w 187"/>
                    <a:gd name="T9" fmla="*/ 9 h 157"/>
                    <a:gd name="T10" fmla="*/ 55 w 187"/>
                    <a:gd name="T11" fmla="*/ 8 h 157"/>
                    <a:gd name="T12" fmla="*/ 40 w 187"/>
                    <a:gd name="T13" fmla="*/ 9 h 157"/>
                    <a:gd name="T14" fmla="*/ 25 w 187"/>
                    <a:gd name="T15" fmla="*/ 12 h 157"/>
                    <a:gd name="T16" fmla="*/ 27 w 187"/>
                    <a:gd name="T17" fmla="*/ 16 h 157"/>
                    <a:gd name="T18" fmla="*/ 36 w 187"/>
                    <a:gd name="T19" fmla="*/ 19 h 157"/>
                    <a:gd name="T20" fmla="*/ 41 w 187"/>
                    <a:gd name="T21" fmla="*/ 21 h 157"/>
                    <a:gd name="T22" fmla="*/ 58 w 187"/>
                    <a:gd name="T23" fmla="*/ 21 h 157"/>
                    <a:gd name="T24" fmla="*/ 77 w 187"/>
                    <a:gd name="T25" fmla="*/ 24 h 157"/>
                    <a:gd name="T26" fmla="*/ 87 w 187"/>
                    <a:gd name="T27" fmla="*/ 30 h 157"/>
                    <a:gd name="T28" fmla="*/ 82 w 187"/>
                    <a:gd name="T29" fmla="*/ 30 h 157"/>
                    <a:gd name="T30" fmla="*/ 70 w 187"/>
                    <a:gd name="T31" fmla="*/ 27 h 157"/>
                    <a:gd name="T32" fmla="*/ 54 w 187"/>
                    <a:gd name="T33" fmla="*/ 25 h 157"/>
                    <a:gd name="T34" fmla="*/ 51 w 187"/>
                    <a:gd name="T35" fmla="*/ 29 h 157"/>
                    <a:gd name="T36" fmla="*/ 59 w 187"/>
                    <a:gd name="T37" fmla="*/ 35 h 157"/>
                    <a:gd name="T38" fmla="*/ 72 w 187"/>
                    <a:gd name="T39" fmla="*/ 36 h 157"/>
                    <a:gd name="T40" fmla="*/ 87 w 187"/>
                    <a:gd name="T41" fmla="*/ 43 h 157"/>
                    <a:gd name="T42" fmla="*/ 90 w 187"/>
                    <a:gd name="T43" fmla="*/ 50 h 157"/>
                    <a:gd name="T44" fmla="*/ 80 w 187"/>
                    <a:gd name="T45" fmla="*/ 43 h 157"/>
                    <a:gd name="T46" fmla="*/ 69 w 187"/>
                    <a:gd name="T47" fmla="*/ 40 h 157"/>
                    <a:gd name="T48" fmla="*/ 74 w 187"/>
                    <a:gd name="T49" fmla="*/ 49 h 157"/>
                    <a:gd name="T50" fmla="*/ 85 w 187"/>
                    <a:gd name="T51" fmla="*/ 61 h 157"/>
                    <a:gd name="T52" fmla="*/ 90 w 187"/>
                    <a:gd name="T53" fmla="*/ 67 h 157"/>
                    <a:gd name="T54" fmla="*/ 92 w 187"/>
                    <a:gd name="T55" fmla="*/ 76 h 157"/>
                    <a:gd name="T56" fmla="*/ 87 w 187"/>
                    <a:gd name="T57" fmla="*/ 70 h 157"/>
                    <a:gd name="T58" fmla="*/ 72 w 187"/>
                    <a:gd name="T59" fmla="*/ 53 h 157"/>
                    <a:gd name="T60" fmla="*/ 63 w 187"/>
                    <a:gd name="T61" fmla="*/ 43 h 157"/>
                    <a:gd name="T62" fmla="*/ 60 w 187"/>
                    <a:gd name="T63" fmla="*/ 46 h 157"/>
                    <a:gd name="T64" fmla="*/ 64 w 187"/>
                    <a:gd name="T65" fmla="*/ 58 h 157"/>
                    <a:gd name="T66" fmla="*/ 69 w 187"/>
                    <a:gd name="T67" fmla="*/ 71 h 157"/>
                    <a:gd name="T68" fmla="*/ 66 w 187"/>
                    <a:gd name="T69" fmla="*/ 68 h 157"/>
                    <a:gd name="T70" fmla="*/ 56 w 187"/>
                    <a:gd name="T71" fmla="*/ 46 h 157"/>
                    <a:gd name="T72" fmla="*/ 46 w 187"/>
                    <a:gd name="T73" fmla="*/ 32 h 157"/>
                    <a:gd name="T74" fmla="*/ 39 w 187"/>
                    <a:gd name="T75" fmla="*/ 28 h 157"/>
                    <a:gd name="T76" fmla="*/ 37 w 187"/>
                    <a:gd name="T77" fmla="*/ 30 h 157"/>
                    <a:gd name="T78" fmla="*/ 42 w 187"/>
                    <a:gd name="T79" fmla="*/ 53 h 157"/>
                    <a:gd name="T80" fmla="*/ 48 w 187"/>
                    <a:gd name="T81" fmla="*/ 64 h 157"/>
                    <a:gd name="T82" fmla="*/ 41 w 187"/>
                    <a:gd name="T83" fmla="*/ 57 h 157"/>
                    <a:gd name="T84" fmla="*/ 33 w 187"/>
                    <a:gd name="T85" fmla="*/ 25 h 157"/>
                    <a:gd name="T86" fmla="*/ 22 w 187"/>
                    <a:gd name="T87" fmla="*/ 18 h 157"/>
                    <a:gd name="T88" fmla="*/ 18 w 187"/>
                    <a:gd name="T89" fmla="*/ 25 h 157"/>
                    <a:gd name="T90" fmla="*/ 21 w 187"/>
                    <a:gd name="T91" fmla="*/ 40 h 157"/>
                    <a:gd name="T92" fmla="*/ 25 w 187"/>
                    <a:gd name="T93" fmla="*/ 57 h 157"/>
                    <a:gd name="T94" fmla="*/ 22 w 187"/>
                    <a:gd name="T95" fmla="*/ 55 h 157"/>
                    <a:gd name="T96" fmla="*/ 17 w 187"/>
                    <a:gd name="T97" fmla="*/ 32 h 157"/>
                    <a:gd name="T98" fmla="*/ 8 w 187"/>
                    <a:gd name="T99" fmla="*/ 10 h 157"/>
                    <a:gd name="T100" fmla="*/ 0 w 187"/>
                    <a:gd name="T101" fmla="*/ 1 h 157"/>
                    <a:gd name="T102" fmla="*/ 2 w 187"/>
                    <a:gd name="T103" fmla="*/ 0 h 1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7">
                      <a:moveTo>
                        <a:pt x="6" y="2"/>
                      </a:moveTo>
                      <a:lnTo>
                        <a:pt x="13" y="8"/>
                      </a:lnTo>
                      <a:lnTo>
                        <a:pt x="21" y="14"/>
                      </a:lnTo>
                      <a:lnTo>
                        <a:pt x="29" y="17"/>
                      </a:lnTo>
                      <a:lnTo>
                        <a:pt x="36" y="18"/>
                      </a:lnTo>
                      <a:lnTo>
                        <a:pt x="45" y="16"/>
                      </a:lnTo>
                      <a:lnTo>
                        <a:pt x="57" y="14"/>
                      </a:lnTo>
                      <a:lnTo>
                        <a:pt x="70" y="11"/>
                      </a:lnTo>
                      <a:lnTo>
                        <a:pt x="84" y="10"/>
                      </a:lnTo>
                      <a:lnTo>
                        <a:pt x="97" y="9"/>
                      </a:lnTo>
                      <a:lnTo>
                        <a:pt x="108" y="9"/>
                      </a:lnTo>
                      <a:lnTo>
                        <a:pt x="119" y="10"/>
                      </a:lnTo>
                      <a:lnTo>
                        <a:pt x="125" y="11"/>
                      </a:lnTo>
                      <a:lnTo>
                        <a:pt x="130" y="15"/>
                      </a:lnTo>
                      <a:lnTo>
                        <a:pt x="130" y="17"/>
                      </a:lnTo>
                      <a:lnTo>
                        <a:pt x="126" y="17"/>
                      </a:lnTo>
                      <a:lnTo>
                        <a:pt x="117" y="16"/>
                      </a:lnTo>
                      <a:lnTo>
                        <a:pt x="110" y="16"/>
                      </a:lnTo>
                      <a:lnTo>
                        <a:pt x="102" y="16"/>
                      </a:lnTo>
                      <a:lnTo>
                        <a:pt x="90" y="17"/>
                      </a:lnTo>
                      <a:lnTo>
                        <a:pt x="80" y="18"/>
                      </a:lnTo>
                      <a:lnTo>
                        <a:pt x="68" y="19"/>
                      </a:lnTo>
                      <a:lnTo>
                        <a:pt x="59" y="22"/>
                      </a:lnTo>
                      <a:lnTo>
                        <a:pt x="51" y="24"/>
                      </a:lnTo>
                      <a:lnTo>
                        <a:pt x="46" y="26"/>
                      </a:lnTo>
                      <a:lnTo>
                        <a:pt x="50" y="29"/>
                      </a:lnTo>
                      <a:lnTo>
                        <a:pt x="55" y="31"/>
                      </a:lnTo>
                      <a:lnTo>
                        <a:pt x="60" y="33"/>
                      </a:lnTo>
                      <a:lnTo>
                        <a:pt x="66" y="35"/>
                      </a:lnTo>
                      <a:lnTo>
                        <a:pt x="72" y="38"/>
                      </a:lnTo>
                      <a:lnTo>
                        <a:pt x="76" y="39"/>
                      </a:lnTo>
                      <a:lnTo>
                        <a:pt x="80" y="41"/>
                      </a:lnTo>
                      <a:lnTo>
                        <a:pt x="82" y="42"/>
                      </a:lnTo>
                      <a:lnTo>
                        <a:pt x="91" y="41"/>
                      </a:lnTo>
                      <a:lnTo>
                        <a:pt x="104" y="40"/>
                      </a:lnTo>
                      <a:lnTo>
                        <a:pt x="117" y="41"/>
                      </a:lnTo>
                      <a:lnTo>
                        <a:pt x="130" y="42"/>
                      </a:lnTo>
                      <a:lnTo>
                        <a:pt x="143" y="45"/>
                      </a:lnTo>
                      <a:lnTo>
                        <a:pt x="155" y="47"/>
                      </a:lnTo>
                      <a:lnTo>
                        <a:pt x="164" y="50"/>
                      </a:lnTo>
                      <a:lnTo>
                        <a:pt x="170" y="54"/>
                      </a:lnTo>
                      <a:lnTo>
                        <a:pt x="174" y="60"/>
                      </a:lnTo>
                      <a:lnTo>
                        <a:pt x="175" y="62"/>
                      </a:lnTo>
                      <a:lnTo>
                        <a:pt x="172" y="61"/>
                      </a:lnTo>
                      <a:lnTo>
                        <a:pt x="165" y="59"/>
                      </a:lnTo>
                      <a:lnTo>
                        <a:pt x="159" y="56"/>
                      </a:lnTo>
                      <a:lnTo>
                        <a:pt x="151" y="54"/>
                      </a:lnTo>
                      <a:lnTo>
                        <a:pt x="141" y="53"/>
                      </a:lnTo>
                      <a:lnTo>
                        <a:pt x="130" y="50"/>
                      </a:lnTo>
                      <a:lnTo>
                        <a:pt x="119" y="49"/>
                      </a:lnTo>
                      <a:lnTo>
                        <a:pt x="108" y="49"/>
                      </a:lnTo>
                      <a:lnTo>
                        <a:pt x="100" y="49"/>
                      </a:lnTo>
                      <a:lnTo>
                        <a:pt x="95" y="50"/>
                      </a:lnTo>
                      <a:lnTo>
                        <a:pt x="103" y="57"/>
                      </a:lnTo>
                      <a:lnTo>
                        <a:pt x="111" y="62"/>
                      </a:lnTo>
                      <a:lnTo>
                        <a:pt x="117" y="67"/>
                      </a:lnTo>
                      <a:lnTo>
                        <a:pt x="119" y="70"/>
                      </a:lnTo>
                      <a:lnTo>
                        <a:pt x="126" y="70"/>
                      </a:lnTo>
                      <a:lnTo>
                        <a:pt x="134" y="71"/>
                      </a:lnTo>
                      <a:lnTo>
                        <a:pt x="144" y="72"/>
                      </a:lnTo>
                      <a:lnTo>
                        <a:pt x="155" y="75"/>
                      </a:lnTo>
                      <a:lnTo>
                        <a:pt x="165" y="79"/>
                      </a:lnTo>
                      <a:lnTo>
                        <a:pt x="174" y="85"/>
                      </a:lnTo>
                      <a:lnTo>
                        <a:pt x="181" y="93"/>
                      </a:lnTo>
                      <a:lnTo>
                        <a:pt x="187" y="103"/>
                      </a:lnTo>
                      <a:lnTo>
                        <a:pt x="181" y="99"/>
                      </a:lnTo>
                      <a:lnTo>
                        <a:pt x="175" y="94"/>
                      </a:lnTo>
                      <a:lnTo>
                        <a:pt x="167" y="91"/>
                      </a:lnTo>
                      <a:lnTo>
                        <a:pt x="160" y="86"/>
                      </a:lnTo>
                      <a:lnTo>
                        <a:pt x="153" y="84"/>
                      </a:lnTo>
                      <a:lnTo>
                        <a:pt x="145" y="82"/>
                      </a:lnTo>
                      <a:lnTo>
                        <a:pt x="138" y="80"/>
                      </a:lnTo>
                      <a:lnTo>
                        <a:pt x="132" y="80"/>
                      </a:lnTo>
                      <a:lnTo>
                        <a:pt x="140" y="90"/>
                      </a:lnTo>
                      <a:lnTo>
                        <a:pt x="148" y="98"/>
                      </a:lnTo>
                      <a:lnTo>
                        <a:pt x="156" y="107"/>
                      </a:lnTo>
                      <a:lnTo>
                        <a:pt x="163" y="114"/>
                      </a:lnTo>
                      <a:lnTo>
                        <a:pt x="170" y="121"/>
                      </a:lnTo>
                      <a:lnTo>
                        <a:pt x="175" y="127"/>
                      </a:lnTo>
                      <a:lnTo>
                        <a:pt x="179" y="131"/>
                      </a:lnTo>
                      <a:lnTo>
                        <a:pt x="180" y="133"/>
                      </a:lnTo>
                      <a:lnTo>
                        <a:pt x="181" y="138"/>
                      </a:lnTo>
                      <a:lnTo>
                        <a:pt x="182" y="144"/>
                      </a:lnTo>
                      <a:lnTo>
                        <a:pt x="184" y="151"/>
                      </a:lnTo>
                      <a:lnTo>
                        <a:pt x="187" y="157"/>
                      </a:lnTo>
                      <a:lnTo>
                        <a:pt x="181" y="148"/>
                      </a:lnTo>
                      <a:lnTo>
                        <a:pt x="174" y="139"/>
                      </a:lnTo>
                      <a:lnTo>
                        <a:pt x="165" y="128"/>
                      </a:lnTo>
                      <a:lnTo>
                        <a:pt x="155" y="116"/>
                      </a:lnTo>
                      <a:lnTo>
                        <a:pt x="145" y="105"/>
                      </a:lnTo>
                      <a:lnTo>
                        <a:pt x="137" y="95"/>
                      </a:lnTo>
                      <a:lnTo>
                        <a:pt x="130" y="88"/>
                      </a:lnTo>
                      <a:lnTo>
                        <a:pt x="126" y="85"/>
                      </a:lnTo>
                      <a:lnTo>
                        <a:pt x="121" y="84"/>
                      </a:lnTo>
                      <a:lnTo>
                        <a:pt x="120" y="86"/>
                      </a:lnTo>
                      <a:lnTo>
                        <a:pt x="120" y="91"/>
                      </a:lnTo>
                      <a:lnTo>
                        <a:pt x="121" y="95"/>
                      </a:lnTo>
                      <a:lnTo>
                        <a:pt x="123" y="103"/>
                      </a:lnTo>
                      <a:lnTo>
                        <a:pt x="128" y="116"/>
                      </a:lnTo>
                      <a:lnTo>
                        <a:pt x="134" y="130"/>
                      </a:lnTo>
                      <a:lnTo>
                        <a:pt x="137" y="138"/>
                      </a:lnTo>
                      <a:lnTo>
                        <a:pt x="138" y="142"/>
                      </a:lnTo>
                      <a:lnTo>
                        <a:pt x="137" y="142"/>
                      </a:lnTo>
                      <a:lnTo>
                        <a:pt x="134" y="140"/>
                      </a:lnTo>
                      <a:lnTo>
                        <a:pt x="132" y="136"/>
                      </a:lnTo>
                      <a:lnTo>
                        <a:pt x="126" y="125"/>
                      </a:lnTo>
                      <a:lnTo>
                        <a:pt x="118" y="108"/>
                      </a:lnTo>
                      <a:lnTo>
                        <a:pt x="112" y="91"/>
                      </a:lnTo>
                      <a:lnTo>
                        <a:pt x="112" y="78"/>
                      </a:lnTo>
                      <a:lnTo>
                        <a:pt x="102" y="70"/>
                      </a:lnTo>
                      <a:lnTo>
                        <a:pt x="92" y="63"/>
                      </a:lnTo>
                      <a:lnTo>
                        <a:pt x="84" y="59"/>
                      </a:lnTo>
                      <a:lnTo>
                        <a:pt x="81" y="56"/>
                      </a:lnTo>
                      <a:lnTo>
                        <a:pt x="79" y="55"/>
                      </a:lnTo>
                      <a:lnTo>
                        <a:pt x="76" y="54"/>
                      </a:lnTo>
                      <a:lnTo>
                        <a:pt x="75" y="55"/>
                      </a:lnTo>
                      <a:lnTo>
                        <a:pt x="74" y="60"/>
                      </a:lnTo>
                      <a:lnTo>
                        <a:pt x="75" y="70"/>
                      </a:lnTo>
                      <a:lnTo>
                        <a:pt x="79" y="87"/>
                      </a:lnTo>
                      <a:lnTo>
                        <a:pt x="84" y="105"/>
                      </a:lnTo>
                      <a:lnTo>
                        <a:pt x="93" y="120"/>
                      </a:lnTo>
                      <a:lnTo>
                        <a:pt x="98" y="125"/>
                      </a:lnTo>
                      <a:lnTo>
                        <a:pt x="97" y="128"/>
                      </a:lnTo>
                      <a:lnTo>
                        <a:pt x="95" y="127"/>
                      </a:lnTo>
                      <a:lnTo>
                        <a:pt x="90" y="123"/>
                      </a:lnTo>
                      <a:lnTo>
                        <a:pt x="83" y="114"/>
                      </a:lnTo>
                      <a:lnTo>
                        <a:pt x="74" y="97"/>
                      </a:lnTo>
                      <a:lnTo>
                        <a:pt x="67" y="73"/>
                      </a:lnTo>
                      <a:lnTo>
                        <a:pt x="67" y="49"/>
                      </a:lnTo>
                      <a:lnTo>
                        <a:pt x="60" y="44"/>
                      </a:lnTo>
                      <a:lnTo>
                        <a:pt x="52" y="39"/>
                      </a:lnTo>
                      <a:lnTo>
                        <a:pt x="44" y="35"/>
                      </a:lnTo>
                      <a:lnTo>
                        <a:pt x="38" y="33"/>
                      </a:lnTo>
                      <a:lnTo>
                        <a:pt x="37" y="40"/>
                      </a:lnTo>
                      <a:lnTo>
                        <a:pt x="37" y="50"/>
                      </a:lnTo>
                      <a:lnTo>
                        <a:pt x="39" y="62"/>
                      </a:lnTo>
                      <a:lnTo>
                        <a:pt x="42" y="71"/>
                      </a:lnTo>
                      <a:lnTo>
                        <a:pt x="43" y="80"/>
                      </a:lnTo>
                      <a:lnTo>
                        <a:pt x="45" y="93"/>
                      </a:lnTo>
                      <a:lnTo>
                        <a:pt x="47" y="106"/>
                      </a:lnTo>
                      <a:lnTo>
                        <a:pt x="50" y="113"/>
                      </a:lnTo>
                      <a:lnTo>
                        <a:pt x="51" y="115"/>
                      </a:lnTo>
                      <a:lnTo>
                        <a:pt x="47" y="114"/>
                      </a:lnTo>
                      <a:lnTo>
                        <a:pt x="44" y="109"/>
                      </a:lnTo>
                      <a:lnTo>
                        <a:pt x="41" y="101"/>
                      </a:lnTo>
                      <a:lnTo>
                        <a:pt x="38" y="86"/>
                      </a:lnTo>
                      <a:lnTo>
                        <a:pt x="34" y="64"/>
                      </a:lnTo>
                      <a:lnTo>
                        <a:pt x="30" y="44"/>
                      </a:lnTo>
                      <a:lnTo>
                        <a:pt x="28" y="31"/>
                      </a:lnTo>
                      <a:lnTo>
                        <a:pt x="17" y="20"/>
                      </a:lnTo>
                      <a:lnTo>
                        <a:pt x="9" y="12"/>
                      </a:lnTo>
                      <a:lnTo>
                        <a:pt x="4" y="7"/>
                      </a:lnTo>
                      <a:lnTo>
                        <a:pt x="0" y="2"/>
                      </a:lnTo>
                      <a:lnTo>
                        <a:pt x="0" y="0"/>
                      </a:lnTo>
                      <a:lnTo>
                        <a:pt x="1" y="0"/>
                      </a:lnTo>
                      <a:lnTo>
                        <a:pt x="4" y="0"/>
                      </a:lnTo>
                      <a:lnTo>
                        <a:pt x="6"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04" name="Freeform 336">
                  <a:extLst>
                    <a:ext uri="{FF2B5EF4-FFF2-40B4-BE49-F238E27FC236}">
                      <a16:creationId xmlns:a16="http://schemas.microsoft.com/office/drawing/2014/main" id="{361103E8-3EBE-461F-A707-A8EDB334AB01}"/>
                    </a:ext>
                  </a:extLst>
                </p:cNvPr>
                <p:cNvSpPr>
                  <a:spLocks/>
                </p:cNvSpPr>
                <p:nvPr/>
              </p:nvSpPr>
              <p:spPr bwMode="auto">
                <a:xfrm>
                  <a:off x="97" y="378"/>
                  <a:ext cx="64" cy="107"/>
                </a:xfrm>
                <a:custGeom>
                  <a:avLst/>
                  <a:gdLst>
                    <a:gd name="T0" fmla="*/ 29 w 129"/>
                    <a:gd name="T1" fmla="*/ 1 h 215"/>
                    <a:gd name="T2" fmla="*/ 31 w 129"/>
                    <a:gd name="T3" fmla="*/ 13 h 215"/>
                    <a:gd name="T4" fmla="*/ 32 w 129"/>
                    <a:gd name="T5" fmla="*/ 17 h 215"/>
                    <a:gd name="T6" fmla="*/ 37 w 129"/>
                    <a:gd name="T7" fmla="*/ 21 h 215"/>
                    <a:gd name="T8" fmla="*/ 43 w 129"/>
                    <a:gd name="T9" fmla="*/ 26 h 215"/>
                    <a:gd name="T10" fmla="*/ 50 w 129"/>
                    <a:gd name="T11" fmla="*/ 34 h 215"/>
                    <a:gd name="T12" fmla="*/ 57 w 129"/>
                    <a:gd name="T13" fmla="*/ 48 h 215"/>
                    <a:gd name="T14" fmla="*/ 63 w 129"/>
                    <a:gd name="T15" fmla="*/ 57 h 215"/>
                    <a:gd name="T16" fmla="*/ 64 w 129"/>
                    <a:gd name="T17" fmla="*/ 62 h 215"/>
                    <a:gd name="T18" fmla="*/ 63 w 129"/>
                    <a:gd name="T19" fmla="*/ 62 h 215"/>
                    <a:gd name="T20" fmla="*/ 60 w 129"/>
                    <a:gd name="T21" fmla="*/ 57 h 215"/>
                    <a:gd name="T22" fmla="*/ 56 w 129"/>
                    <a:gd name="T23" fmla="*/ 49 h 215"/>
                    <a:gd name="T24" fmla="*/ 50 w 129"/>
                    <a:gd name="T25" fmla="*/ 41 h 215"/>
                    <a:gd name="T26" fmla="*/ 45 w 129"/>
                    <a:gd name="T27" fmla="*/ 33 h 215"/>
                    <a:gd name="T28" fmla="*/ 40 w 129"/>
                    <a:gd name="T29" fmla="*/ 29 h 215"/>
                    <a:gd name="T30" fmla="*/ 36 w 129"/>
                    <a:gd name="T31" fmla="*/ 26 h 215"/>
                    <a:gd name="T32" fmla="*/ 34 w 129"/>
                    <a:gd name="T33" fmla="*/ 32 h 215"/>
                    <a:gd name="T34" fmla="*/ 35 w 129"/>
                    <a:gd name="T35" fmla="*/ 44 h 215"/>
                    <a:gd name="T36" fmla="*/ 38 w 129"/>
                    <a:gd name="T37" fmla="*/ 50 h 215"/>
                    <a:gd name="T38" fmla="*/ 45 w 129"/>
                    <a:gd name="T39" fmla="*/ 57 h 215"/>
                    <a:gd name="T40" fmla="*/ 54 w 129"/>
                    <a:gd name="T41" fmla="*/ 67 h 215"/>
                    <a:gd name="T42" fmla="*/ 59 w 129"/>
                    <a:gd name="T43" fmla="*/ 79 h 215"/>
                    <a:gd name="T44" fmla="*/ 60 w 129"/>
                    <a:gd name="T45" fmla="*/ 88 h 215"/>
                    <a:gd name="T46" fmla="*/ 57 w 129"/>
                    <a:gd name="T47" fmla="*/ 83 h 215"/>
                    <a:gd name="T48" fmla="*/ 53 w 129"/>
                    <a:gd name="T49" fmla="*/ 73 h 215"/>
                    <a:gd name="T50" fmla="*/ 48 w 129"/>
                    <a:gd name="T51" fmla="*/ 66 h 215"/>
                    <a:gd name="T52" fmla="*/ 43 w 129"/>
                    <a:gd name="T53" fmla="*/ 61 h 215"/>
                    <a:gd name="T54" fmla="*/ 38 w 129"/>
                    <a:gd name="T55" fmla="*/ 57 h 215"/>
                    <a:gd name="T56" fmla="*/ 39 w 129"/>
                    <a:gd name="T57" fmla="*/ 66 h 215"/>
                    <a:gd name="T58" fmla="*/ 43 w 129"/>
                    <a:gd name="T59" fmla="*/ 93 h 215"/>
                    <a:gd name="T60" fmla="*/ 41 w 129"/>
                    <a:gd name="T61" fmla="*/ 107 h 215"/>
                    <a:gd name="T62" fmla="*/ 40 w 129"/>
                    <a:gd name="T63" fmla="*/ 105 h 215"/>
                    <a:gd name="T64" fmla="*/ 39 w 129"/>
                    <a:gd name="T65" fmla="*/ 94 h 215"/>
                    <a:gd name="T66" fmla="*/ 33 w 129"/>
                    <a:gd name="T67" fmla="*/ 68 h 215"/>
                    <a:gd name="T68" fmla="*/ 26 w 129"/>
                    <a:gd name="T69" fmla="*/ 64 h 215"/>
                    <a:gd name="T70" fmla="*/ 17 w 129"/>
                    <a:gd name="T71" fmla="*/ 77 h 215"/>
                    <a:gd name="T72" fmla="*/ 14 w 129"/>
                    <a:gd name="T73" fmla="*/ 87 h 215"/>
                    <a:gd name="T74" fmla="*/ 12 w 129"/>
                    <a:gd name="T75" fmla="*/ 85 h 215"/>
                    <a:gd name="T76" fmla="*/ 16 w 129"/>
                    <a:gd name="T77" fmla="*/ 74 h 215"/>
                    <a:gd name="T78" fmla="*/ 25 w 129"/>
                    <a:gd name="T79" fmla="*/ 57 h 215"/>
                    <a:gd name="T80" fmla="*/ 29 w 129"/>
                    <a:gd name="T81" fmla="*/ 45 h 215"/>
                    <a:gd name="T82" fmla="*/ 29 w 129"/>
                    <a:gd name="T83" fmla="*/ 31 h 215"/>
                    <a:gd name="T84" fmla="*/ 25 w 129"/>
                    <a:gd name="T85" fmla="*/ 29 h 215"/>
                    <a:gd name="T86" fmla="*/ 17 w 129"/>
                    <a:gd name="T87" fmla="*/ 37 h 215"/>
                    <a:gd name="T88" fmla="*/ 10 w 129"/>
                    <a:gd name="T89" fmla="*/ 46 h 215"/>
                    <a:gd name="T90" fmla="*/ 4 w 129"/>
                    <a:gd name="T91" fmla="*/ 56 h 215"/>
                    <a:gd name="T92" fmla="*/ 1 w 129"/>
                    <a:gd name="T93" fmla="*/ 63 h 215"/>
                    <a:gd name="T94" fmla="*/ 0 w 129"/>
                    <a:gd name="T95" fmla="*/ 62 h 215"/>
                    <a:gd name="T96" fmla="*/ 2 w 129"/>
                    <a:gd name="T97" fmla="*/ 55 h 215"/>
                    <a:gd name="T98" fmla="*/ 7 w 129"/>
                    <a:gd name="T99" fmla="*/ 45 h 215"/>
                    <a:gd name="T100" fmla="*/ 15 w 129"/>
                    <a:gd name="T101" fmla="*/ 33 h 215"/>
                    <a:gd name="T102" fmla="*/ 23 w 129"/>
                    <a:gd name="T103" fmla="*/ 23 h 215"/>
                    <a:gd name="T104" fmla="*/ 28 w 129"/>
                    <a:gd name="T105" fmla="*/ 17 h 215"/>
                    <a:gd name="T106" fmla="*/ 27 w 129"/>
                    <a:gd name="T107" fmla="*/ 7 h 215"/>
                    <a:gd name="T108" fmla="*/ 26 w 129"/>
                    <a:gd name="T109" fmla="*/ 3 h 215"/>
                    <a:gd name="T110" fmla="*/ 27 w 129"/>
                    <a:gd name="T111" fmla="*/ 1 h 2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5">
                      <a:moveTo>
                        <a:pt x="56" y="0"/>
                      </a:moveTo>
                      <a:lnTo>
                        <a:pt x="58" y="2"/>
                      </a:lnTo>
                      <a:lnTo>
                        <a:pt x="59" y="13"/>
                      </a:lnTo>
                      <a:lnTo>
                        <a:pt x="62" y="26"/>
                      </a:lnTo>
                      <a:lnTo>
                        <a:pt x="63" y="32"/>
                      </a:lnTo>
                      <a:lnTo>
                        <a:pt x="65" y="35"/>
                      </a:lnTo>
                      <a:lnTo>
                        <a:pt x="68" y="37"/>
                      </a:lnTo>
                      <a:lnTo>
                        <a:pt x="74" y="42"/>
                      </a:lnTo>
                      <a:lnTo>
                        <a:pt x="80" y="46"/>
                      </a:lnTo>
                      <a:lnTo>
                        <a:pt x="87" y="53"/>
                      </a:lnTo>
                      <a:lnTo>
                        <a:pt x="94" y="60"/>
                      </a:lnTo>
                      <a:lnTo>
                        <a:pt x="100" y="69"/>
                      </a:lnTo>
                      <a:lnTo>
                        <a:pt x="105" y="79"/>
                      </a:lnTo>
                      <a:lnTo>
                        <a:pt x="114" y="96"/>
                      </a:lnTo>
                      <a:lnTo>
                        <a:pt x="123" y="107"/>
                      </a:lnTo>
                      <a:lnTo>
                        <a:pt x="127" y="115"/>
                      </a:lnTo>
                      <a:lnTo>
                        <a:pt x="129" y="121"/>
                      </a:lnTo>
                      <a:lnTo>
                        <a:pt x="129" y="125"/>
                      </a:lnTo>
                      <a:lnTo>
                        <a:pt x="128" y="126"/>
                      </a:lnTo>
                      <a:lnTo>
                        <a:pt x="126" y="125"/>
                      </a:lnTo>
                      <a:lnTo>
                        <a:pt x="123" y="119"/>
                      </a:lnTo>
                      <a:lnTo>
                        <a:pt x="120" y="114"/>
                      </a:lnTo>
                      <a:lnTo>
                        <a:pt x="117" y="107"/>
                      </a:lnTo>
                      <a:lnTo>
                        <a:pt x="112" y="99"/>
                      </a:lnTo>
                      <a:lnTo>
                        <a:pt x="106" y="90"/>
                      </a:lnTo>
                      <a:lnTo>
                        <a:pt x="101" y="82"/>
                      </a:lnTo>
                      <a:lnTo>
                        <a:pt x="95" y="74"/>
                      </a:lnTo>
                      <a:lnTo>
                        <a:pt x="90" y="67"/>
                      </a:lnTo>
                      <a:lnTo>
                        <a:pt x="87" y="64"/>
                      </a:lnTo>
                      <a:lnTo>
                        <a:pt x="81" y="59"/>
                      </a:lnTo>
                      <a:lnTo>
                        <a:pt x="76" y="55"/>
                      </a:lnTo>
                      <a:lnTo>
                        <a:pt x="73" y="53"/>
                      </a:lnTo>
                      <a:lnTo>
                        <a:pt x="70" y="52"/>
                      </a:lnTo>
                      <a:lnTo>
                        <a:pt x="68" y="64"/>
                      </a:lnTo>
                      <a:lnTo>
                        <a:pt x="68" y="75"/>
                      </a:lnTo>
                      <a:lnTo>
                        <a:pt x="70" y="88"/>
                      </a:lnTo>
                      <a:lnTo>
                        <a:pt x="71" y="96"/>
                      </a:lnTo>
                      <a:lnTo>
                        <a:pt x="76" y="100"/>
                      </a:lnTo>
                      <a:lnTo>
                        <a:pt x="83" y="106"/>
                      </a:lnTo>
                      <a:lnTo>
                        <a:pt x="91" y="114"/>
                      </a:lnTo>
                      <a:lnTo>
                        <a:pt x="100" y="124"/>
                      </a:lnTo>
                      <a:lnTo>
                        <a:pt x="108" y="134"/>
                      </a:lnTo>
                      <a:lnTo>
                        <a:pt x="114" y="145"/>
                      </a:lnTo>
                      <a:lnTo>
                        <a:pt x="119" y="158"/>
                      </a:lnTo>
                      <a:lnTo>
                        <a:pt x="121" y="172"/>
                      </a:lnTo>
                      <a:lnTo>
                        <a:pt x="121" y="177"/>
                      </a:lnTo>
                      <a:lnTo>
                        <a:pt x="119" y="175"/>
                      </a:lnTo>
                      <a:lnTo>
                        <a:pt x="114" y="167"/>
                      </a:lnTo>
                      <a:lnTo>
                        <a:pt x="110" y="155"/>
                      </a:lnTo>
                      <a:lnTo>
                        <a:pt x="106" y="147"/>
                      </a:lnTo>
                      <a:lnTo>
                        <a:pt x="103" y="140"/>
                      </a:lnTo>
                      <a:lnTo>
                        <a:pt x="97" y="133"/>
                      </a:lnTo>
                      <a:lnTo>
                        <a:pt x="93" y="127"/>
                      </a:lnTo>
                      <a:lnTo>
                        <a:pt x="87" y="122"/>
                      </a:lnTo>
                      <a:lnTo>
                        <a:pt x="81" y="118"/>
                      </a:lnTo>
                      <a:lnTo>
                        <a:pt x="76" y="114"/>
                      </a:lnTo>
                      <a:lnTo>
                        <a:pt x="72" y="113"/>
                      </a:lnTo>
                      <a:lnTo>
                        <a:pt x="79" y="132"/>
                      </a:lnTo>
                      <a:lnTo>
                        <a:pt x="83" y="157"/>
                      </a:lnTo>
                      <a:lnTo>
                        <a:pt x="86" y="186"/>
                      </a:lnTo>
                      <a:lnTo>
                        <a:pt x="85" y="209"/>
                      </a:lnTo>
                      <a:lnTo>
                        <a:pt x="83" y="215"/>
                      </a:lnTo>
                      <a:lnTo>
                        <a:pt x="82" y="215"/>
                      </a:lnTo>
                      <a:lnTo>
                        <a:pt x="81" y="211"/>
                      </a:lnTo>
                      <a:lnTo>
                        <a:pt x="81" y="205"/>
                      </a:lnTo>
                      <a:lnTo>
                        <a:pt x="79" y="189"/>
                      </a:lnTo>
                      <a:lnTo>
                        <a:pt x="74" y="163"/>
                      </a:lnTo>
                      <a:lnTo>
                        <a:pt x="67" y="137"/>
                      </a:lnTo>
                      <a:lnTo>
                        <a:pt x="63" y="122"/>
                      </a:lnTo>
                      <a:lnTo>
                        <a:pt x="53" y="129"/>
                      </a:lnTo>
                      <a:lnTo>
                        <a:pt x="43" y="141"/>
                      </a:lnTo>
                      <a:lnTo>
                        <a:pt x="35" y="155"/>
                      </a:lnTo>
                      <a:lnTo>
                        <a:pt x="30" y="170"/>
                      </a:lnTo>
                      <a:lnTo>
                        <a:pt x="28" y="174"/>
                      </a:lnTo>
                      <a:lnTo>
                        <a:pt x="26" y="174"/>
                      </a:lnTo>
                      <a:lnTo>
                        <a:pt x="25" y="170"/>
                      </a:lnTo>
                      <a:lnTo>
                        <a:pt x="26" y="162"/>
                      </a:lnTo>
                      <a:lnTo>
                        <a:pt x="33" y="149"/>
                      </a:lnTo>
                      <a:lnTo>
                        <a:pt x="42" y="132"/>
                      </a:lnTo>
                      <a:lnTo>
                        <a:pt x="50" y="115"/>
                      </a:lnTo>
                      <a:lnTo>
                        <a:pt x="57" y="105"/>
                      </a:lnTo>
                      <a:lnTo>
                        <a:pt x="58" y="91"/>
                      </a:lnTo>
                      <a:lnTo>
                        <a:pt x="59" y="76"/>
                      </a:lnTo>
                      <a:lnTo>
                        <a:pt x="58" y="62"/>
                      </a:lnTo>
                      <a:lnTo>
                        <a:pt x="58" y="54"/>
                      </a:lnTo>
                      <a:lnTo>
                        <a:pt x="51" y="59"/>
                      </a:lnTo>
                      <a:lnTo>
                        <a:pt x="43" y="66"/>
                      </a:lnTo>
                      <a:lnTo>
                        <a:pt x="35" y="74"/>
                      </a:lnTo>
                      <a:lnTo>
                        <a:pt x="27" y="83"/>
                      </a:lnTo>
                      <a:lnTo>
                        <a:pt x="20" y="92"/>
                      </a:lnTo>
                      <a:lnTo>
                        <a:pt x="13" y="103"/>
                      </a:lnTo>
                      <a:lnTo>
                        <a:pt x="9" y="112"/>
                      </a:lnTo>
                      <a:lnTo>
                        <a:pt x="5" y="121"/>
                      </a:lnTo>
                      <a:lnTo>
                        <a:pt x="3" y="126"/>
                      </a:lnTo>
                      <a:lnTo>
                        <a:pt x="2" y="126"/>
                      </a:lnTo>
                      <a:lnTo>
                        <a:pt x="0" y="124"/>
                      </a:lnTo>
                      <a:lnTo>
                        <a:pt x="2" y="117"/>
                      </a:lnTo>
                      <a:lnTo>
                        <a:pt x="4" y="111"/>
                      </a:lnTo>
                      <a:lnTo>
                        <a:pt x="9" y="102"/>
                      </a:lnTo>
                      <a:lnTo>
                        <a:pt x="15" y="90"/>
                      </a:lnTo>
                      <a:lnTo>
                        <a:pt x="22" y="79"/>
                      </a:lnTo>
                      <a:lnTo>
                        <a:pt x="30" y="67"/>
                      </a:lnTo>
                      <a:lnTo>
                        <a:pt x="38" y="55"/>
                      </a:lnTo>
                      <a:lnTo>
                        <a:pt x="47" y="46"/>
                      </a:lnTo>
                      <a:lnTo>
                        <a:pt x="53" y="41"/>
                      </a:lnTo>
                      <a:lnTo>
                        <a:pt x="57" y="34"/>
                      </a:lnTo>
                      <a:lnTo>
                        <a:pt x="57" y="23"/>
                      </a:lnTo>
                      <a:lnTo>
                        <a:pt x="55" y="15"/>
                      </a:lnTo>
                      <a:lnTo>
                        <a:pt x="53" y="9"/>
                      </a:lnTo>
                      <a:lnTo>
                        <a:pt x="53" y="6"/>
                      </a:lnTo>
                      <a:lnTo>
                        <a:pt x="53" y="5"/>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05" name="Freeform 337">
                  <a:extLst>
                    <a:ext uri="{FF2B5EF4-FFF2-40B4-BE49-F238E27FC236}">
                      <a16:creationId xmlns:a16="http://schemas.microsoft.com/office/drawing/2014/main" id="{D080C267-40DC-47B1-A21F-F5BD1ECB5A3D}"/>
                    </a:ext>
                  </a:extLst>
                </p:cNvPr>
                <p:cNvSpPr>
                  <a:spLocks/>
                </p:cNvSpPr>
                <p:nvPr/>
              </p:nvSpPr>
              <p:spPr bwMode="auto">
                <a:xfrm>
                  <a:off x="162" y="239"/>
                  <a:ext cx="78" cy="111"/>
                </a:xfrm>
                <a:custGeom>
                  <a:avLst/>
                  <a:gdLst>
                    <a:gd name="T0" fmla="*/ 2 w 155"/>
                    <a:gd name="T1" fmla="*/ 106 h 223"/>
                    <a:gd name="T2" fmla="*/ 9 w 155"/>
                    <a:gd name="T3" fmla="*/ 91 h 223"/>
                    <a:gd name="T4" fmla="*/ 13 w 155"/>
                    <a:gd name="T5" fmla="*/ 81 h 223"/>
                    <a:gd name="T6" fmla="*/ 20 w 155"/>
                    <a:gd name="T7" fmla="*/ 66 h 223"/>
                    <a:gd name="T8" fmla="*/ 18 w 155"/>
                    <a:gd name="T9" fmla="*/ 59 h 223"/>
                    <a:gd name="T10" fmla="*/ 14 w 155"/>
                    <a:gd name="T11" fmla="*/ 54 h 223"/>
                    <a:gd name="T12" fmla="*/ 14 w 155"/>
                    <a:gd name="T13" fmla="*/ 47 h 223"/>
                    <a:gd name="T14" fmla="*/ 15 w 155"/>
                    <a:gd name="T15" fmla="*/ 48 h 223"/>
                    <a:gd name="T16" fmla="*/ 18 w 155"/>
                    <a:gd name="T17" fmla="*/ 52 h 223"/>
                    <a:gd name="T18" fmla="*/ 23 w 155"/>
                    <a:gd name="T19" fmla="*/ 55 h 223"/>
                    <a:gd name="T20" fmla="*/ 27 w 155"/>
                    <a:gd name="T21" fmla="*/ 53 h 223"/>
                    <a:gd name="T22" fmla="*/ 33 w 155"/>
                    <a:gd name="T23" fmla="*/ 46 h 223"/>
                    <a:gd name="T24" fmla="*/ 39 w 155"/>
                    <a:gd name="T25" fmla="*/ 39 h 223"/>
                    <a:gd name="T26" fmla="*/ 42 w 155"/>
                    <a:gd name="T27" fmla="*/ 33 h 223"/>
                    <a:gd name="T28" fmla="*/ 43 w 155"/>
                    <a:gd name="T29" fmla="*/ 28 h 223"/>
                    <a:gd name="T30" fmla="*/ 40 w 155"/>
                    <a:gd name="T31" fmla="*/ 14 h 223"/>
                    <a:gd name="T32" fmla="*/ 36 w 155"/>
                    <a:gd name="T33" fmla="*/ 7 h 223"/>
                    <a:gd name="T34" fmla="*/ 35 w 155"/>
                    <a:gd name="T35" fmla="*/ 5 h 223"/>
                    <a:gd name="T36" fmla="*/ 40 w 155"/>
                    <a:gd name="T37" fmla="*/ 10 h 223"/>
                    <a:gd name="T38" fmla="*/ 46 w 155"/>
                    <a:gd name="T39" fmla="*/ 22 h 223"/>
                    <a:gd name="T40" fmla="*/ 50 w 155"/>
                    <a:gd name="T41" fmla="*/ 21 h 223"/>
                    <a:gd name="T42" fmla="*/ 59 w 155"/>
                    <a:gd name="T43" fmla="*/ 5 h 223"/>
                    <a:gd name="T44" fmla="*/ 65 w 155"/>
                    <a:gd name="T45" fmla="*/ 0 h 223"/>
                    <a:gd name="T46" fmla="*/ 65 w 155"/>
                    <a:gd name="T47" fmla="*/ 2 h 223"/>
                    <a:gd name="T48" fmla="*/ 61 w 155"/>
                    <a:gd name="T49" fmla="*/ 9 h 223"/>
                    <a:gd name="T50" fmla="*/ 52 w 155"/>
                    <a:gd name="T51" fmla="*/ 27 h 223"/>
                    <a:gd name="T52" fmla="*/ 52 w 155"/>
                    <a:gd name="T53" fmla="*/ 30 h 223"/>
                    <a:gd name="T54" fmla="*/ 60 w 155"/>
                    <a:gd name="T55" fmla="*/ 28 h 223"/>
                    <a:gd name="T56" fmla="*/ 66 w 155"/>
                    <a:gd name="T57" fmla="*/ 26 h 223"/>
                    <a:gd name="T58" fmla="*/ 70 w 155"/>
                    <a:gd name="T59" fmla="*/ 24 h 223"/>
                    <a:gd name="T60" fmla="*/ 75 w 155"/>
                    <a:gd name="T61" fmla="*/ 21 h 223"/>
                    <a:gd name="T62" fmla="*/ 78 w 155"/>
                    <a:gd name="T63" fmla="*/ 21 h 223"/>
                    <a:gd name="T64" fmla="*/ 74 w 155"/>
                    <a:gd name="T65" fmla="*/ 25 h 223"/>
                    <a:gd name="T66" fmla="*/ 67 w 155"/>
                    <a:gd name="T67" fmla="*/ 29 h 223"/>
                    <a:gd name="T68" fmla="*/ 58 w 155"/>
                    <a:gd name="T69" fmla="*/ 34 h 223"/>
                    <a:gd name="T70" fmla="*/ 50 w 155"/>
                    <a:gd name="T71" fmla="*/ 37 h 223"/>
                    <a:gd name="T72" fmla="*/ 44 w 155"/>
                    <a:gd name="T73" fmla="*/ 40 h 223"/>
                    <a:gd name="T74" fmla="*/ 37 w 155"/>
                    <a:gd name="T75" fmla="*/ 48 h 223"/>
                    <a:gd name="T76" fmla="*/ 37 w 155"/>
                    <a:gd name="T77" fmla="*/ 52 h 223"/>
                    <a:gd name="T78" fmla="*/ 40 w 155"/>
                    <a:gd name="T79" fmla="*/ 54 h 223"/>
                    <a:gd name="T80" fmla="*/ 39 w 155"/>
                    <a:gd name="T81" fmla="*/ 56 h 223"/>
                    <a:gd name="T82" fmla="*/ 35 w 155"/>
                    <a:gd name="T83" fmla="*/ 59 h 223"/>
                    <a:gd name="T84" fmla="*/ 33 w 155"/>
                    <a:gd name="T85" fmla="*/ 59 h 223"/>
                    <a:gd name="T86" fmla="*/ 31 w 155"/>
                    <a:gd name="T87" fmla="*/ 59 h 223"/>
                    <a:gd name="T88" fmla="*/ 29 w 155"/>
                    <a:gd name="T89" fmla="*/ 62 h 223"/>
                    <a:gd name="T90" fmla="*/ 24 w 155"/>
                    <a:gd name="T91" fmla="*/ 71 h 223"/>
                    <a:gd name="T92" fmla="*/ 18 w 155"/>
                    <a:gd name="T93" fmla="*/ 84 h 223"/>
                    <a:gd name="T94" fmla="*/ 14 w 155"/>
                    <a:gd name="T95" fmla="*/ 96 h 223"/>
                    <a:gd name="T96" fmla="*/ 13 w 155"/>
                    <a:gd name="T97" fmla="*/ 102 h 223"/>
                    <a:gd name="T98" fmla="*/ 10 w 155"/>
                    <a:gd name="T99" fmla="*/ 107 h 223"/>
                    <a:gd name="T100" fmla="*/ 8 w 155"/>
                    <a:gd name="T101" fmla="*/ 109 h 223"/>
                    <a:gd name="T102" fmla="*/ 2 w 155"/>
                    <a:gd name="T103" fmla="*/ 111 h 2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3">
                      <a:moveTo>
                        <a:pt x="0" y="223"/>
                      </a:moveTo>
                      <a:lnTo>
                        <a:pt x="4" y="212"/>
                      </a:lnTo>
                      <a:lnTo>
                        <a:pt x="11" y="197"/>
                      </a:lnTo>
                      <a:lnTo>
                        <a:pt x="17" y="182"/>
                      </a:lnTo>
                      <a:lnTo>
                        <a:pt x="21" y="172"/>
                      </a:lnTo>
                      <a:lnTo>
                        <a:pt x="26" y="162"/>
                      </a:lnTo>
                      <a:lnTo>
                        <a:pt x="32" y="147"/>
                      </a:lnTo>
                      <a:lnTo>
                        <a:pt x="39" y="133"/>
                      </a:lnTo>
                      <a:lnTo>
                        <a:pt x="42" y="125"/>
                      </a:lnTo>
                      <a:lnTo>
                        <a:pt x="36" y="119"/>
                      </a:lnTo>
                      <a:lnTo>
                        <a:pt x="32" y="113"/>
                      </a:lnTo>
                      <a:lnTo>
                        <a:pt x="28" y="108"/>
                      </a:lnTo>
                      <a:lnTo>
                        <a:pt x="27" y="99"/>
                      </a:lnTo>
                      <a:lnTo>
                        <a:pt x="27" y="94"/>
                      </a:lnTo>
                      <a:lnTo>
                        <a:pt x="28" y="94"/>
                      </a:lnTo>
                      <a:lnTo>
                        <a:pt x="30" y="97"/>
                      </a:lnTo>
                      <a:lnTo>
                        <a:pt x="32" y="102"/>
                      </a:lnTo>
                      <a:lnTo>
                        <a:pt x="35" y="105"/>
                      </a:lnTo>
                      <a:lnTo>
                        <a:pt x="40" y="109"/>
                      </a:lnTo>
                      <a:lnTo>
                        <a:pt x="45" y="111"/>
                      </a:lnTo>
                      <a:lnTo>
                        <a:pt x="48" y="112"/>
                      </a:lnTo>
                      <a:lnTo>
                        <a:pt x="53" y="106"/>
                      </a:lnTo>
                      <a:lnTo>
                        <a:pt x="59" y="101"/>
                      </a:lnTo>
                      <a:lnTo>
                        <a:pt x="65" y="93"/>
                      </a:lnTo>
                      <a:lnTo>
                        <a:pt x="71" y="86"/>
                      </a:lnTo>
                      <a:lnTo>
                        <a:pt x="77" y="79"/>
                      </a:lnTo>
                      <a:lnTo>
                        <a:pt x="81" y="73"/>
                      </a:lnTo>
                      <a:lnTo>
                        <a:pt x="84" y="67"/>
                      </a:lnTo>
                      <a:lnTo>
                        <a:pt x="86" y="64"/>
                      </a:lnTo>
                      <a:lnTo>
                        <a:pt x="86" y="56"/>
                      </a:lnTo>
                      <a:lnTo>
                        <a:pt x="84" y="42"/>
                      </a:lnTo>
                      <a:lnTo>
                        <a:pt x="79" y="29"/>
                      </a:lnTo>
                      <a:lnTo>
                        <a:pt x="74" y="20"/>
                      </a:lnTo>
                      <a:lnTo>
                        <a:pt x="71" y="14"/>
                      </a:lnTo>
                      <a:lnTo>
                        <a:pt x="69" y="11"/>
                      </a:lnTo>
                      <a:lnTo>
                        <a:pt x="70" y="11"/>
                      </a:lnTo>
                      <a:lnTo>
                        <a:pt x="73" y="13"/>
                      </a:lnTo>
                      <a:lnTo>
                        <a:pt x="79" y="20"/>
                      </a:lnTo>
                      <a:lnTo>
                        <a:pt x="86" y="33"/>
                      </a:lnTo>
                      <a:lnTo>
                        <a:pt x="91" y="45"/>
                      </a:lnTo>
                      <a:lnTo>
                        <a:pt x="93" y="56"/>
                      </a:lnTo>
                      <a:lnTo>
                        <a:pt x="100" y="42"/>
                      </a:lnTo>
                      <a:lnTo>
                        <a:pt x="109" y="26"/>
                      </a:lnTo>
                      <a:lnTo>
                        <a:pt x="117" y="11"/>
                      </a:lnTo>
                      <a:lnTo>
                        <a:pt x="125" y="3"/>
                      </a:lnTo>
                      <a:lnTo>
                        <a:pt x="130" y="0"/>
                      </a:lnTo>
                      <a:lnTo>
                        <a:pt x="131" y="0"/>
                      </a:lnTo>
                      <a:lnTo>
                        <a:pt x="130" y="4"/>
                      </a:lnTo>
                      <a:lnTo>
                        <a:pt x="126" y="7"/>
                      </a:lnTo>
                      <a:lnTo>
                        <a:pt x="121" y="19"/>
                      </a:lnTo>
                      <a:lnTo>
                        <a:pt x="112" y="37"/>
                      </a:lnTo>
                      <a:lnTo>
                        <a:pt x="103" y="54"/>
                      </a:lnTo>
                      <a:lnTo>
                        <a:pt x="98" y="64"/>
                      </a:lnTo>
                      <a:lnTo>
                        <a:pt x="104" y="61"/>
                      </a:lnTo>
                      <a:lnTo>
                        <a:pt x="112" y="59"/>
                      </a:lnTo>
                      <a:lnTo>
                        <a:pt x="119" y="57"/>
                      </a:lnTo>
                      <a:lnTo>
                        <a:pt x="125" y="54"/>
                      </a:lnTo>
                      <a:lnTo>
                        <a:pt x="131" y="53"/>
                      </a:lnTo>
                      <a:lnTo>
                        <a:pt x="137" y="51"/>
                      </a:lnTo>
                      <a:lnTo>
                        <a:pt x="140" y="49"/>
                      </a:lnTo>
                      <a:lnTo>
                        <a:pt x="144" y="46"/>
                      </a:lnTo>
                      <a:lnTo>
                        <a:pt x="149" y="43"/>
                      </a:lnTo>
                      <a:lnTo>
                        <a:pt x="154" y="42"/>
                      </a:lnTo>
                      <a:lnTo>
                        <a:pt x="155" y="43"/>
                      </a:lnTo>
                      <a:lnTo>
                        <a:pt x="152" y="46"/>
                      </a:lnTo>
                      <a:lnTo>
                        <a:pt x="147" y="50"/>
                      </a:lnTo>
                      <a:lnTo>
                        <a:pt x="141" y="53"/>
                      </a:lnTo>
                      <a:lnTo>
                        <a:pt x="133" y="59"/>
                      </a:lnTo>
                      <a:lnTo>
                        <a:pt x="124" y="64"/>
                      </a:lnTo>
                      <a:lnTo>
                        <a:pt x="115" y="68"/>
                      </a:lnTo>
                      <a:lnTo>
                        <a:pt x="106" y="72"/>
                      </a:lnTo>
                      <a:lnTo>
                        <a:pt x="99" y="74"/>
                      </a:lnTo>
                      <a:lnTo>
                        <a:pt x="94" y="75"/>
                      </a:lnTo>
                      <a:lnTo>
                        <a:pt x="87" y="80"/>
                      </a:lnTo>
                      <a:lnTo>
                        <a:pt x="79" y="88"/>
                      </a:lnTo>
                      <a:lnTo>
                        <a:pt x="73" y="97"/>
                      </a:lnTo>
                      <a:lnTo>
                        <a:pt x="71" y="103"/>
                      </a:lnTo>
                      <a:lnTo>
                        <a:pt x="73" y="105"/>
                      </a:lnTo>
                      <a:lnTo>
                        <a:pt x="76" y="108"/>
                      </a:lnTo>
                      <a:lnTo>
                        <a:pt x="79" y="109"/>
                      </a:lnTo>
                      <a:lnTo>
                        <a:pt x="81" y="109"/>
                      </a:lnTo>
                      <a:lnTo>
                        <a:pt x="77" y="112"/>
                      </a:lnTo>
                      <a:lnTo>
                        <a:pt x="73" y="114"/>
                      </a:lnTo>
                      <a:lnTo>
                        <a:pt x="70" y="118"/>
                      </a:lnTo>
                      <a:lnTo>
                        <a:pt x="68" y="120"/>
                      </a:lnTo>
                      <a:lnTo>
                        <a:pt x="65" y="119"/>
                      </a:lnTo>
                      <a:lnTo>
                        <a:pt x="63" y="119"/>
                      </a:lnTo>
                      <a:lnTo>
                        <a:pt x="62" y="119"/>
                      </a:lnTo>
                      <a:lnTo>
                        <a:pt x="58" y="124"/>
                      </a:lnTo>
                      <a:lnTo>
                        <a:pt x="54" y="133"/>
                      </a:lnTo>
                      <a:lnTo>
                        <a:pt x="48" y="143"/>
                      </a:lnTo>
                      <a:lnTo>
                        <a:pt x="41" y="156"/>
                      </a:lnTo>
                      <a:lnTo>
                        <a:pt x="35" y="169"/>
                      </a:lnTo>
                      <a:lnTo>
                        <a:pt x="31" y="180"/>
                      </a:lnTo>
                      <a:lnTo>
                        <a:pt x="28" y="192"/>
                      </a:lnTo>
                      <a:lnTo>
                        <a:pt x="27" y="200"/>
                      </a:lnTo>
                      <a:lnTo>
                        <a:pt x="25" y="204"/>
                      </a:lnTo>
                      <a:lnTo>
                        <a:pt x="23" y="209"/>
                      </a:lnTo>
                      <a:lnTo>
                        <a:pt x="20" y="214"/>
                      </a:lnTo>
                      <a:lnTo>
                        <a:pt x="18" y="216"/>
                      </a:lnTo>
                      <a:lnTo>
                        <a:pt x="15" y="218"/>
                      </a:lnTo>
                      <a:lnTo>
                        <a:pt x="9" y="221"/>
                      </a:lnTo>
                      <a:lnTo>
                        <a:pt x="3" y="222"/>
                      </a:lnTo>
                      <a:lnTo>
                        <a:pt x="0" y="22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06" name="Freeform 338">
                  <a:extLst>
                    <a:ext uri="{FF2B5EF4-FFF2-40B4-BE49-F238E27FC236}">
                      <a16:creationId xmlns:a16="http://schemas.microsoft.com/office/drawing/2014/main" id="{437D4AA8-4255-4BAE-8DE6-C3D8FDF07DA8}"/>
                    </a:ext>
                  </a:extLst>
                </p:cNvPr>
                <p:cNvSpPr>
                  <a:spLocks/>
                </p:cNvSpPr>
                <p:nvPr/>
              </p:nvSpPr>
              <p:spPr bwMode="auto">
                <a:xfrm>
                  <a:off x="48" y="416"/>
                  <a:ext cx="50" cy="86"/>
                </a:xfrm>
                <a:custGeom>
                  <a:avLst/>
                  <a:gdLst>
                    <a:gd name="T0" fmla="*/ 33 w 100"/>
                    <a:gd name="T1" fmla="*/ 6 h 172"/>
                    <a:gd name="T2" fmla="*/ 28 w 100"/>
                    <a:gd name="T3" fmla="*/ 15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4 h 172"/>
                    <a:gd name="T16" fmla="*/ 4 w 100"/>
                    <a:gd name="T17" fmla="*/ 32 h 172"/>
                    <a:gd name="T18" fmla="*/ 9 w 100"/>
                    <a:gd name="T19" fmla="*/ 29 h 172"/>
                    <a:gd name="T20" fmla="*/ 16 w 100"/>
                    <a:gd name="T21" fmla="*/ 25 h 172"/>
                    <a:gd name="T22" fmla="*/ 23 w 100"/>
                    <a:gd name="T23" fmla="*/ 22 h 172"/>
                    <a:gd name="T24" fmla="*/ 24 w 100"/>
                    <a:gd name="T25" fmla="*/ 26 h 172"/>
                    <a:gd name="T26" fmla="*/ 21 w 100"/>
                    <a:gd name="T27" fmla="*/ 37 h 172"/>
                    <a:gd name="T28" fmla="*/ 19 w 100"/>
                    <a:gd name="T29" fmla="*/ 43 h 172"/>
                    <a:gd name="T30" fmla="*/ 13 w 100"/>
                    <a:gd name="T31" fmla="*/ 49 h 172"/>
                    <a:gd name="T32" fmla="*/ 7 w 100"/>
                    <a:gd name="T33" fmla="*/ 55 h 172"/>
                    <a:gd name="T34" fmla="*/ 3 w 100"/>
                    <a:gd name="T35" fmla="*/ 60 h 172"/>
                    <a:gd name="T36" fmla="*/ 2 w 100"/>
                    <a:gd name="T37" fmla="*/ 63 h 172"/>
                    <a:gd name="T38" fmla="*/ 3 w 100"/>
                    <a:gd name="T39" fmla="*/ 64 h 172"/>
                    <a:gd name="T40" fmla="*/ 7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6 h 172"/>
                    <a:gd name="T52" fmla="*/ 25 w 100"/>
                    <a:gd name="T53" fmla="*/ 75 h 172"/>
                    <a:gd name="T54" fmla="*/ 25 w 100"/>
                    <a:gd name="T55" fmla="*/ 51 h 172"/>
                    <a:gd name="T56" fmla="*/ 27 w 100"/>
                    <a:gd name="T57" fmla="*/ 42 h 172"/>
                    <a:gd name="T58" fmla="*/ 28 w 100"/>
                    <a:gd name="T59" fmla="*/ 43 h 172"/>
                    <a:gd name="T60" fmla="*/ 31 w 100"/>
                    <a:gd name="T61" fmla="*/ 50 h 172"/>
                    <a:gd name="T62" fmla="*/ 41 w 100"/>
                    <a:gd name="T63" fmla="*/ 62 h 172"/>
                    <a:gd name="T64" fmla="*/ 47 w 100"/>
                    <a:gd name="T65" fmla="*/ 65 h 172"/>
                    <a:gd name="T66" fmla="*/ 44 w 100"/>
                    <a:gd name="T67" fmla="*/ 61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3 w 100"/>
                    <a:gd name="T79" fmla="*/ 23 h 172"/>
                    <a:gd name="T80" fmla="*/ 38 w 100"/>
                    <a:gd name="T81" fmla="*/ 28 h 172"/>
                    <a:gd name="T82" fmla="*/ 47 w 100"/>
                    <a:gd name="T83" fmla="*/ 36 h 172"/>
                    <a:gd name="T84" fmla="*/ 50 w 100"/>
                    <a:gd name="T85" fmla="*/ 38 h 172"/>
                    <a:gd name="T86" fmla="*/ 47 w 100"/>
                    <a:gd name="T87" fmla="*/ 34 h 172"/>
                    <a:gd name="T88" fmla="*/ 42 w 100"/>
                    <a:gd name="T89" fmla="*/ 28 h 172"/>
                    <a:gd name="T90" fmla="*/ 37 w 100"/>
                    <a:gd name="T91" fmla="*/ 22 h 172"/>
                    <a:gd name="T92" fmla="*/ 35 w 100"/>
                    <a:gd name="T93" fmla="*/ 18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4"/>
                      </a:moveTo>
                      <a:lnTo>
                        <a:pt x="65" y="11"/>
                      </a:lnTo>
                      <a:lnTo>
                        <a:pt x="60" y="21"/>
                      </a:lnTo>
                      <a:lnTo>
                        <a:pt x="55" y="30"/>
                      </a:lnTo>
                      <a:lnTo>
                        <a:pt x="53" y="36"/>
                      </a:lnTo>
                      <a:lnTo>
                        <a:pt x="47" y="36"/>
                      </a:lnTo>
                      <a:lnTo>
                        <a:pt x="40" y="38"/>
                      </a:lnTo>
                      <a:lnTo>
                        <a:pt x="31" y="42"/>
                      </a:lnTo>
                      <a:lnTo>
                        <a:pt x="23" y="46"/>
                      </a:lnTo>
                      <a:lnTo>
                        <a:pt x="15" y="51"/>
                      </a:lnTo>
                      <a:lnTo>
                        <a:pt x="8" y="56"/>
                      </a:lnTo>
                      <a:lnTo>
                        <a:pt x="3" y="59"/>
                      </a:lnTo>
                      <a:lnTo>
                        <a:pt x="1" y="63"/>
                      </a:lnTo>
                      <a:lnTo>
                        <a:pt x="0" y="66"/>
                      </a:lnTo>
                      <a:lnTo>
                        <a:pt x="0" y="67"/>
                      </a:lnTo>
                      <a:lnTo>
                        <a:pt x="1" y="67"/>
                      </a:lnTo>
                      <a:lnTo>
                        <a:pt x="4" y="65"/>
                      </a:lnTo>
                      <a:lnTo>
                        <a:pt x="8" y="64"/>
                      </a:lnTo>
                      <a:lnTo>
                        <a:pt x="12" y="60"/>
                      </a:lnTo>
                      <a:lnTo>
                        <a:pt x="18" y="57"/>
                      </a:lnTo>
                      <a:lnTo>
                        <a:pt x="25" y="53"/>
                      </a:lnTo>
                      <a:lnTo>
                        <a:pt x="32" y="50"/>
                      </a:lnTo>
                      <a:lnTo>
                        <a:pt x="39" y="46"/>
                      </a:lnTo>
                      <a:lnTo>
                        <a:pt x="45" y="44"/>
                      </a:lnTo>
                      <a:lnTo>
                        <a:pt x="49" y="43"/>
                      </a:lnTo>
                      <a:lnTo>
                        <a:pt x="47" y="51"/>
                      </a:lnTo>
                      <a:lnTo>
                        <a:pt x="45" y="63"/>
                      </a:lnTo>
                      <a:lnTo>
                        <a:pt x="42" y="74"/>
                      </a:lnTo>
                      <a:lnTo>
                        <a:pt x="41" y="81"/>
                      </a:lnTo>
                      <a:lnTo>
                        <a:pt x="37" y="86"/>
                      </a:lnTo>
                      <a:lnTo>
                        <a:pt x="32" y="90"/>
                      </a:lnTo>
                      <a:lnTo>
                        <a:pt x="26" y="97"/>
                      </a:lnTo>
                      <a:lnTo>
                        <a:pt x="19" y="103"/>
                      </a:lnTo>
                      <a:lnTo>
                        <a:pt x="14" y="110"/>
                      </a:lnTo>
                      <a:lnTo>
                        <a:pt x="9" y="114"/>
                      </a:lnTo>
                      <a:lnTo>
                        <a:pt x="5" y="119"/>
                      </a:lnTo>
                      <a:lnTo>
                        <a:pt x="3" y="122"/>
                      </a:lnTo>
                      <a:lnTo>
                        <a:pt x="3" y="126"/>
                      </a:lnTo>
                      <a:lnTo>
                        <a:pt x="3" y="128"/>
                      </a:lnTo>
                      <a:lnTo>
                        <a:pt x="5" y="128"/>
                      </a:lnTo>
                      <a:lnTo>
                        <a:pt x="8" y="125"/>
                      </a:lnTo>
                      <a:lnTo>
                        <a:pt x="14" y="118"/>
                      </a:lnTo>
                      <a:lnTo>
                        <a:pt x="24" y="107"/>
                      </a:lnTo>
                      <a:lnTo>
                        <a:pt x="34" y="99"/>
                      </a:lnTo>
                      <a:lnTo>
                        <a:pt x="41" y="94"/>
                      </a:lnTo>
                      <a:lnTo>
                        <a:pt x="42" y="107"/>
                      </a:lnTo>
                      <a:lnTo>
                        <a:pt x="44" y="131"/>
                      </a:lnTo>
                      <a:lnTo>
                        <a:pt x="46" y="154"/>
                      </a:lnTo>
                      <a:lnTo>
                        <a:pt x="48" y="166"/>
                      </a:lnTo>
                      <a:lnTo>
                        <a:pt x="49" y="171"/>
                      </a:lnTo>
                      <a:lnTo>
                        <a:pt x="50" y="172"/>
                      </a:lnTo>
                      <a:lnTo>
                        <a:pt x="50" y="171"/>
                      </a:lnTo>
                      <a:lnTo>
                        <a:pt x="52" y="165"/>
                      </a:lnTo>
                      <a:lnTo>
                        <a:pt x="50" y="150"/>
                      </a:lnTo>
                      <a:lnTo>
                        <a:pt x="50" y="125"/>
                      </a:lnTo>
                      <a:lnTo>
                        <a:pt x="49" y="101"/>
                      </a:lnTo>
                      <a:lnTo>
                        <a:pt x="52" y="86"/>
                      </a:lnTo>
                      <a:lnTo>
                        <a:pt x="53" y="84"/>
                      </a:lnTo>
                      <a:lnTo>
                        <a:pt x="54" y="84"/>
                      </a:lnTo>
                      <a:lnTo>
                        <a:pt x="55" y="86"/>
                      </a:lnTo>
                      <a:lnTo>
                        <a:pt x="56" y="90"/>
                      </a:lnTo>
                      <a:lnTo>
                        <a:pt x="61" y="99"/>
                      </a:lnTo>
                      <a:lnTo>
                        <a:pt x="71" y="111"/>
                      </a:lnTo>
                      <a:lnTo>
                        <a:pt x="82" y="124"/>
                      </a:lnTo>
                      <a:lnTo>
                        <a:pt x="90" y="129"/>
                      </a:lnTo>
                      <a:lnTo>
                        <a:pt x="93" y="129"/>
                      </a:lnTo>
                      <a:lnTo>
                        <a:pt x="92" y="127"/>
                      </a:lnTo>
                      <a:lnTo>
                        <a:pt x="88" y="122"/>
                      </a:lnTo>
                      <a:lnTo>
                        <a:pt x="84" y="117"/>
                      </a:lnTo>
                      <a:lnTo>
                        <a:pt x="78" y="109"/>
                      </a:lnTo>
                      <a:lnTo>
                        <a:pt x="70" y="98"/>
                      </a:lnTo>
                      <a:lnTo>
                        <a:pt x="63" y="88"/>
                      </a:lnTo>
                      <a:lnTo>
                        <a:pt x="58" y="80"/>
                      </a:lnTo>
                      <a:lnTo>
                        <a:pt x="58" y="72"/>
                      </a:lnTo>
                      <a:lnTo>
                        <a:pt x="58" y="61"/>
                      </a:lnTo>
                      <a:lnTo>
                        <a:pt x="60" y="51"/>
                      </a:lnTo>
                      <a:lnTo>
                        <a:pt x="61" y="45"/>
                      </a:lnTo>
                      <a:lnTo>
                        <a:pt x="62" y="43"/>
                      </a:lnTo>
                      <a:lnTo>
                        <a:pt x="63" y="43"/>
                      </a:lnTo>
                      <a:lnTo>
                        <a:pt x="65" y="45"/>
                      </a:lnTo>
                      <a:lnTo>
                        <a:pt x="69" y="49"/>
                      </a:lnTo>
                      <a:lnTo>
                        <a:pt x="76" y="56"/>
                      </a:lnTo>
                      <a:lnTo>
                        <a:pt x="84" y="64"/>
                      </a:lnTo>
                      <a:lnTo>
                        <a:pt x="93" y="72"/>
                      </a:lnTo>
                      <a:lnTo>
                        <a:pt x="99" y="76"/>
                      </a:lnTo>
                      <a:lnTo>
                        <a:pt x="100" y="76"/>
                      </a:lnTo>
                      <a:lnTo>
                        <a:pt x="98" y="72"/>
                      </a:lnTo>
                      <a:lnTo>
                        <a:pt x="93" y="67"/>
                      </a:lnTo>
                      <a:lnTo>
                        <a:pt x="88" y="61"/>
                      </a:lnTo>
                      <a:lnTo>
                        <a:pt x="84" y="56"/>
                      </a:lnTo>
                      <a:lnTo>
                        <a:pt x="78" y="49"/>
                      </a:lnTo>
                      <a:lnTo>
                        <a:pt x="73" y="43"/>
                      </a:lnTo>
                      <a:lnTo>
                        <a:pt x="71" y="39"/>
                      </a:lnTo>
                      <a:lnTo>
                        <a:pt x="70" y="35"/>
                      </a:lnTo>
                      <a:lnTo>
                        <a:pt x="69" y="27"/>
                      </a:lnTo>
                      <a:lnTo>
                        <a:pt x="70" y="18"/>
                      </a:lnTo>
                      <a:lnTo>
                        <a:pt x="73" y="8"/>
                      </a:lnTo>
                      <a:lnTo>
                        <a:pt x="76" y="3"/>
                      </a:lnTo>
                      <a:lnTo>
                        <a:pt x="76" y="0"/>
                      </a:lnTo>
                      <a:lnTo>
                        <a:pt x="73" y="0"/>
                      </a:lnTo>
                      <a:lnTo>
                        <a:pt x="7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07" name="Freeform 339">
                  <a:extLst>
                    <a:ext uri="{FF2B5EF4-FFF2-40B4-BE49-F238E27FC236}">
                      <a16:creationId xmlns:a16="http://schemas.microsoft.com/office/drawing/2014/main" id="{D429B3C5-1E6D-469A-A9B0-09498CACA01A}"/>
                    </a:ext>
                  </a:extLst>
                </p:cNvPr>
                <p:cNvSpPr>
                  <a:spLocks/>
                </p:cNvSpPr>
                <p:nvPr/>
              </p:nvSpPr>
              <p:spPr bwMode="auto">
                <a:xfrm>
                  <a:off x="225" y="377"/>
                  <a:ext cx="100" cy="79"/>
                </a:xfrm>
                <a:custGeom>
                  <a:avLst/>
                  <a:gdLst>
                    <a:gd name="T0" fmla="*/ 2 w 200"/>
                    <a:gd name="T1" fmla="*/ 8 h 158"/>
                    <a:gd name="T2" fmla="*/ 8 w 200"/>
                    <a:gd name="T3" fmla="*/ 13 h 158"/>
                    <a:gd name="T4" fmla="*/ 12 w 200"/>
                    <a:gd name="T5" fmla="*/ 16 h 158"/>
                    <a:gd name="T6" fmla="*/ 20 w 200"/>
                    <a:gd name="T7" fmla="*/ 19 h 158"/>
                    <a:gd name="T8" fmla="*/ 22 w 200"/>
                    <a:gd name="T9" fmla="*/ 29 h 158"/>
                    <a:gd name="T10" fmla="*/ 23 w 200"/>
                    <a:gd name="T11" fmla="*/ 45 h 158"/>
                    <a:gd name="T12" fmla="*/ 25 w 200"/>
                    <a:gd name="T13" fmla="*/ 53 h 158"/>
                    <a:gd name="T14" fmla="*/ 26 w 200"/>
                    <a:gd name="T15" fmla="*/ 50 h 158"/>
                    <a:gd name="T16" fmla="*/ 25 w 200"/>
                    <a:gd name="T17" fmla="*/ 42 h 158"/>
                    <a:gd name="T18" fmla="*/ 27 w 200"/>
                    <a:gd name="T19" fmla="*/ 26 h 158"/>
                    <a:gd name="T20" fmla="*/ 29 w 200"/>
                    <a:gd name="T21" fmla="*/ 23 h 158"/>
                    <a:gd name="T22" fmla="*/ 34 w 200"/>
                    <a:gd name="T23" fmla="*/ 27 h 158"/>
                    <a:gd name="T24" fmla="*/ 40 w 200"/>
                    <a:gd name="T25" fmla="*/ 33 h 158"/>
                    <a:gd name="T26" fmla="*/ 44 w 200"/>
                    <a:gd name="T27" fmla="*/ 37 h 158"/>
                    <a:gd name="T28" fmla="*/ 47 w 200"/>
                    <a:gd name="T29" fmla="*/ 46 h 158"/>
                    <a:gd name="T30" fmla="*/ 52 w 200"/>
                    <a:gd name="T31" fmla="*/ 71 h 158"/>
                    <a:gd name="T32" fmla="*/ 56 w 200"/>
                    <a:gd name="T33" fmla="*/ 79 h 158"/>
                    <a:gd name="T34" fmla="*/ 56 w 200"/>
                    <a:gd name="T35" fmla="*/ 75 h 158"/>
                    <a:gd name="T36" fmla="*/ 53 w 200"/>
                    <a:gd name="T37" fmla="*/ 65 h 158"/>
                    <a:gd name="T38" fmla="*/ 50 w 200"/>
                    <a:gd name="T39" fmla="*/ 47 h 158"/>
                    <a:gd name="T40" fmla="*/ 55 w 200"/>
                    <a:gd name="T41" fmla="*/ 43 h 158"/>
                    <a:gd name="T42" fmla="*/ 69 w 200"/>
                    <a:gd name="T43" fmla="*/ 50 h 158"/>
                    <a:gd name="T44" fmla="*/ 84 w 200"/>
                    <a:gd name="T45" fmla="*/ 59 h 158"/>
                    <a:gd name="T46" fmla="*/ 96 w 200"/>
                    <a:gd name="T47" fmla="*/ 66 h 158"/>
                    <a:gd name="T48" fmla="*/ 99 w 200"/>
                    <a:gd name="T49" fmla="*/ 69 h 158"/>
                    <a:gd name="T50" fmla="*/ 99 w 200"/>
                    <a:gd name="T51" fmla="*/ 67 h 158"/>
                    <a:gd name="T52" fmla="*/ 93 w 200"/>
                    <a:gd name="T53" fmla="*/ 61 h 158"/>
                    <a:gd name="T54" fmla="*/ 82 w 200"/>
                    <a:gd name="T55" fmla="*/ 54 h 158"/>
                    <a:gd name="T56" fmla="*/ 68 w 200"/>
                    <a:gd name="T57" fmla="*/ 45 h 158"/>
                    <a:gd name="T58" fmla="*/ 56 w 200"/>
                    <a:gd name="T59" fmla="*/ 39 h 158"/>
                    <a:gd name="T60" fmla="*/ 50 w 200"/>
                    <a:gd name="T61" fmla="*/ 36 h 158"/>
                    <a:gd name="T62" fmla="*/ 54 w 200"/>
                    <a:gd name="T63" fmla="*/ 35 h 158"/>
                    <a:gd name="T64" fmla="*/ 61 w 200"/>
                    <a:gd name="T65" fmla="*/ 33 h 158"/>
                    <a:gd name="T66" fmla="*/ 71 w 200"/>
                    <a:gd name="T67" fmla="*/ 31 h 158"/>
                    <a:gd name="T68" fmla="*/ 83 w 200"/>
                    <a:gd name="T69" fmla="*/ 31 h 158"/>
                    <a:gd name="T70" fmla="*/ 93 w 200"/>
                    <a:gd name="T71" fmla="*/ 32 h 158"/>
                    <a:gd name="T72" fmla="*/ 100 w 200"/>
                    <a:gd name="T73" fmla="*/ 34 h 158"/>
                    <a:gd name="T74" fmla="*/ 98 w 200"/>
                    <a:gd name="T75" fmla="*/ 31 h 158"/>
                    <a:gd name="T76" fmla="*/ 93 w 200"/>
                    <a:gd name="T77" fmla="*/ 29 h 158"/>
                    <a:gd name="T78" fmla="*/ 81 w 200"/>
                    <a:gd name="T79" fmla="*/ 28 h 158"/>
                    <a:gd name="T80" fmla="*/ 67 w 200"/>
                    <a:gd name="T81" fmla="*/ 29 h 158"/>
                    <a:gd name="T82" fmla="*/ 55 w 200"/>
                    <a:gd name="T83" fmla="*/ 30 h 158"/>
                    <a:gd name="T84" fmla="*/ 50 w 200"/>
                    <a:gd name="T85" fmla="*/ 29 h 158"/>
                    <a:gd name="T86" fmla="*/ 45 w 200"/>
                    <a:gd name="T87" fmla="*/ 26 h 158"/>
                    <a:gd name="T88" fmla="*/ 39 w 200"/>
                    <a:gd name="T89" fmla="*/ 22 h 158"/>
                    <a:gd name="T90" fmla="*/ 34 w 200"/>
                    <a:gd name="T91" fmla="*/ 18 h 158"/>
                    <a:gd name="T92" fmla="*/ 36 w 200"/>
                    <a:gd name="T93" fmla="*/ 15 h 158"/>
                    <a:gd name="T94" fmla="*/ 44 w 200"/>
                    <a:gd name="T95" fmla="*/ 11 h 158"/>
                    <a:gd name="T96" fmla="*/ 52 w 200"/>
                    <a:gd name="T97" fmla="*/ 7 h 158"/>
                    <a:gd name="T98" fmla="*/ 60 w 200"/>
                    <a:gd name="T99" fmla="*/ 3 h 158"/>
                    <a:gd name="T100" fmla="*/ 64 w 200"/>
                    <a:gd name="T101" fmla="*/ 2 h 158"/>
                    <a:gd name="T102" fmla="*/ 61 w 200"/>
                    <a:gd name="T103" fmla="*/ 0 h 158"/>
                    <a:gd name="T104" fmla="*/ 54 w 200"/>
                    <a:gd name="T105" fmla="*/ 3 h 158"/>
                    <a:gd name="T106" fmla="*/ 46 w 200"/>
                    <a:gd name="T107" fmla="*/ 5 h 158"/>
                    <a:gd name="T108" fmla="*/ 38 w 200"/>
                    <a:gd name="T109" fmla="*/ 10 h 158"/>
                    <a:gd name="T110" fmla="*/ 31 w 200"/>
                    <a:gd name="T111" fmla="*/ 13 h 158"/>
                    <a:gd name="T112" fmla="*/ 27 w 200"/>
                    <a:gd name="T113" fmla="*/ 15 h 158"/>
                    <a:gd name="T114" fmla="*/ 22 w 200"/>
                    <a:gd name="T115" fmla="*/ 15 h 158"/>
                    <a:gd name="T116" fmla="*/ 16 w 200"/>
                    <a:gd name="T117" fmla="*/ 12 h 158"/>
                    <a:gd name="T118" fmla="*/ 11 w 200"/>
                    <a:gd name="T119" fmla="*/ 9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4" y="16"/>
                      </a:lnTo>
                      <a:lnTo>
                        <a:pt x="10" y="21"/>
                      </a:lnTo>
                      <a:lnTo>
                        <a:pt x="15" y="25"/>
                      </a:lnTo>
                      <a:lnTo>
                        <a:pt x="19" y="29"/>
                      </a:lnTo>
                      <a:lnTo>
                        <a:pt x="23" y="31"/>
                      </a:lnTo>
                      <a:lnTo>
                        <a:pt x="31" y="35"/>
                      </a:lnTo>
                      <a:lnTo>
                        <a:pt x="39" y="38"/>
                      </a:lnTo>
                      <a:lnTo>
                        <a:pt x="44" y="43"/>
                      </a:lnTo>
                      <a:lnTo>
                        <a:pt x="44" y="58"/>
                      </a:lnTo>
                      <a:lnTo>
                        <a:pt x="44" y="74"/>
                      </a:lnTo>
                      <a:lnTo>
                        <a:pt x="45" y="89"/>
                      </a:lnTo>
                      <a:lnTo>
                        <a:pt x="46" y="100"/>
                      </a:lnTo>
                      <a:lnTo>
                        <a:pt x="49" y="105"/>
                      </a:lnTo>
                      <a:lnTo>
                        <a:pt x="50" y="104"/>
                      </a:lnTo>
                      <a:lnTo>
                        <a:pt x="51" y="100"/>
                      </a:lnTo>
                      <a:lnTo>
                        <a:pt x="50" y="95"/>
                      </a:lnTo>
                      <a:lnTo>
                        <a:pt x="50" y="84"/>
                      </a:lnTo>
                      <a:lnTo>
                        <a:pt x="51" y="68"/>
                      </a:lnTo>
                      <a:lnTo>
                        <a:pt x="53" y="52"/>
                      </a:lnTo>
                      <a:lnTo>
                        <a:pt x="54" y="43"/>
                      </a:lnTo>
                      <a:lnTo>
                        <a:pt x="58" y="45"/>
                      </a:lnTo>
                      <a:lnTo>
                        <a:pt x="62" y="50"/>
                      </a:lnTo>
                      <a:lnTo>
                        <a:pt x="67" y="54"/>
                      </a:lnTo>
                      <a:lnTo>
                        <a:pt x="73" y="60"/>
                      </a:lnTo>
                      <a:lnTo>
                        <a:pt x="79" y="65"/>
                      </a:lnTo>
                      <a:lnTo>
                        <a:pt x="84" y="69"/>
                      </a:lnTo>
                      <a:lnTo>
                        <a:pt x="88" y="73"/>
                      </a:lnTo>
                      <a:lnTo>
                        <a:pt x="91" y="74"/>
                      </a:lnTo>
                      <a:lnTo>
                        <a:pt x="94" y="92"/>
                      </a:lnTo>
                      <a:lnTo>
                        <a:pt x="97" y="116"/>
                      </a:lnTo>
                      <a:lnTo>
                        <a:pt x="103" y="141"/>
                      </a:lnTo>
                      <a:lnTo>
                        <a:pt x="109" y="154"/>
                      </a:lnTo>
                      <a:lnTo>
                        <a:pt x="112" y="158"/>
                      </a:lnTo>
                      <a:lnTo>
                        <a:pt x="113" y="156"/>
                      </a:lnTo>
                      <a:lnTo>
                        <a:pt x="112" y="150"/>
                      </a:lnTo>
                      <a:lnTo>
                        <a:pt x="110" y="143"/>
                      </a:lnTo>
                      <a:lnTo>
                        <a:pt x="106" y="130"/>
                      </a:lnTo>
                      <a:lnTo>
                        <a:pt x="103" y="112"/>
                      </a:lnTo>
                      <a:lnTo>
                        <a:pt x="100" y="93"/>
                      </a:lnTo>
                      <a:lnTo>
                        <a:pt x="100" y="81"/>
                      </a:lnTo>
                      <a:lnTo>
                        <a:pt x="110" y="85"/>
                      </a:lnTo>
                      <a:lnTo>
                        <a:pt x="122" y="92"/>
                      </a:lnTo>
                      <a:lnTo>
                        <a:pt x="137" y="100"/>
                      </a:lnTo>
                      <a:lnTo>
                        <a:pt x="152" y="110"/>
                      </a:lnTo>
                      <a:lnTo>
                        <a:pt x="167" y="118"/>
                      </a:lnTo>
                      <a:lnTo>
                        <a:pt x="181" y="126"/>
                      </a:lnTo>
                      <a:lnTo>
                        <a:pt x="191" y="131"/>
                      </a:lnTo>
                      <a:lnTo>
                        <a:pt x="196" y="135"/>
                      </a:lnTo>
                      <a:lnTo>
                        <a:pt x="198" y="137"/>
                      </a:lnTo>
                      <a:lnTo>
                        <a:pt x="200" y="136"/>
                      </a:lnTo>
                      <a:lnTo>
                        <a:pt x="197" y="133"/>
                      </a:lnTo>
                      <a:lnTo>
                        <a:pt x="191" y="127"/>
                      </a:lnTo>
                      <a:lnTo>
                        <a:pt x="186" y="122"/>
                      </a:lnTo>
                      <a:lnTo>
                        <a:pt x="175" y="115"/>
                      </a:lnTo>
                      <a:lnTo>
                        <a:pt x="163" y="107"/>
                      </a:lnTo>
                      <a:lnTo>
                        <a:pt x="149" y="99"/>
                      </a:lnTo>
                      <a:lnTo>
                        <a:pt x="135" y="90"/>
                      </a:lnTo>
                      <a:lnTo>
                        <a:pt x="122" y="83"/>
                      </a:lnTo>
                      <a:lnTo>
                        <a:pt x="112" y="77"/>
                      </a:lnTo>
                      <a:lnTo>
                        <a:pt x="105" y="74"/>
                      </a:lnTo>
                      <a:lnTo>
                        <a:pt x="100" y="71"/>
                      </a:lnTo>
                      <a:lnTo>
                        <a:pt x="102" y="70"/>
                      </a:lnTo>
                      <a:lnTo>
                        <a:pt x="107" y="70"/>
                      </a:lnTo>
                      <a:lnTo>
                        <a:pt x="114" y="68"/>
                      </a:lnTo>
                      <a:lnTo>
                        <a:pt x="121" y="66"/>
                      </a:lnTo>
                      <a:lnTo>
                        <a:pt x="132" y="63"/>
                      </a:lnTo>
                      <a:lnTo>
                        <a:pt x="142" y="62"/>
                      </a:lnTo>
                      <a:lnTo>
                        <a:pt x="155" y="61"/>
                      </a:lnTo>
                      <a:lnTo>
                        <a:pt x="166" y="61"/>
                      </a:lnTo>
                      <a:lnTo>
                        <a:pt x="178" y="62"/>
                      </a:lnTo>
                      <a:lnTo>
                        <a:pt x="186" y="63"/>
                      </a:lnTo>
                      <a:lnTo>
                        <a:pt x="193" y="66"/>
                      </a:lnTo>
                      <a:lnTo>
                        <a:pt x="200" y="68"/>
                      </a:lnTo>
                      <a:lnTo>
                        <a:pt x="200" y="67"/>
                      </a:lnTo>
                      <a:lnTo>
                        <a:pt x="196" y="62"/>
                      </a:lnTo>
                      <a:lnTo>
                        <a:pt x="190" y="59"/>
                      </a:lnTo>
                      <a:lnTo>
                        <a:pt x="185" y="58"/>
                      </a:lnTo>
                      <a:lnTo>
                        <a:pt x="174" y="58"/>
                      </a:lnTo>
                      <a:lnTo>
                        <a:pt x="162" y="56"/>
                      </a:lnTo>
                      <a:lnTo>
                        <a:pt x="148" y="56"/>
                      </a:lnTo>
                      <a:lnTo>
                        <a:pt x="133" y="58"/>
                      </a:lnTo>
                      <a:lnTo>
                        <a:pt x="120" y="58"/>
                      </a:lnTo>
                      <a:lnTo>
                        <a:pt x="110" y="59"/>
                      </a:lnTo>
                      <a:lnTo>
                        <a:pt x="104" y="59"/>
                      </a:lnTo>
                      <a:lnTo>
                        <a:pt x="100" y="58"/>
                      </a:lnTo>
                      <a:lnTo>
                        <a:pt x="95" y="55"/>
                      </a:lnTo>
                      <a:lnTo>
                        <a:pt x="90" y="52"/>
                      </a:lnTo>
                      <a:lnTo>
                        <a:pt x="83" y="47"/>
                      </a:lnTo>
                      <a:lnTo>
                        <a:pt x="77" y="44"/>
                      </a:lnTo>
                      <a:lnTo>
                        <a:pt x="73" y="39"/>
                      </a:lnTo>
                      <a:lnTo>
                        <a:pt x="68" y="36"/>
                      </a:lnTo>
                      <a:lnTo>
                        <a:pt x="66" y="33"/>
                      </a:lnTo>
                      <a:lnTo>
                        <a:pt x="72" y="30"/>
                      </a:lnTo>
                      <a:lnTo>
                        <a:pt x="80" y="27"/>
                      </a:lnTo>
                      <a:lnTo>
                        <a:pt x="88" y="22"/>
                      </a:lnTo>
                      <a:lnTo>
                        <a:pt x="96" y="17"/>
                      </a:lnTo>
                      <a:lnTo>
                        <a:pt x="104" y="13"/>
                      </a:lnTo>
                      <a:lnTo>
                        <a:pt x="112" y="8"/>
                      </a:lnTo>
                      <a:lnTo>
                        <a:pt x="119" y="6"/>
                      </a:lnTo>
                      <a:lnTo>
                        <a:pt x="124" y="5"/>
                      </a:lnTo>
                      <a:lnTo>
                        <a:pt x="128" y="3"/>
                      </a:lnTo>
                      <a:lnTo>
                        <a:pt x="127" y="1"/>
                      </a:lnTo>
                      <a:lnTo>
                        <a:pt x="121" y="0"/>
                      </a:lnTo>
                      <a:lnTo>
                        <a:pt x="113" y="2"/>
                      </a:lnTo>
                      <a:lnTo>
                        <a:pt x="107" y="5"/>
                      </a:lnTo>
                      <a:lnTo>
                        <a:pt x="100" y="7"/>
                      </a:lnTo>
                      <a:lnTo>
                        <a:pt x="92" y="10"/>
                      </a:lnTo>
                      <a:lnTo>
                        <a:pt x="83" y="15"/>
                      </a:lnTo>
                      <a:lnTo>
                        <a:pt x="75" y="20"/>
                      </a:lnTo>
                      <a:lnTo>
                        <a:pt x="67" y="23"/>
                      </a:lnTo>
                      <a:lnTo>
                        <a:pt x="61" y="25"/>
                      </a:lnTo>
                      <a:lnTo>
                        <a:pt x="58" y="28"/>
                      </a:lnTo>
                      <a:lnTo>
                        <a:pt x="53" y="30"/>
                      </a:lnTo>
                      <a:lnTo>
                        <a:pt x="49" y="30"/>
                      </a:lnTo>
                      <a:lnTo>
                        <a:pt x="43" y="29"/>
                      </a:lnTo>
                      <a:lnTo>
                        <a:pt x="36" y="25"/>
                      </a:lnTo>
                      <a:lnTo>
                        <a:pt x="31" y="23"/>
                      </a:lnTo>
                      <a:lnTo>
                        <a:pt x="27" y="21"/>
                      </a:lnTo>
                      <a:lnTo>
                        <a:pt x="21" y="18"/>
                      </a:lnTo>
                      <a:lnTo>
                        <a:pt x="16" y="16"/>
                      </a:lnTo>
                      <a:lnTo>
                        <a:pt x="11"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7181" name="Picture 340" descr="POINSET2">
              <a:extLst>
                <a:ext uri="{FF2B5EF4-FFF2-40B4-BE49-F238E27FC236}">
                  <a16:creationId xmlns:a16="http://schemas.microsoft.com/office/drawing/2014/main" id="{D9DB504E-8EC2-4FE9-91BF-903C0D41358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400000">
              <a:off x="5138" y="1"/>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2" name="Picture 341" descr="POINSET2">
              <a:extLst>
                <a:ext uri="{FF2B5EF4-FFF2-40B4-BE49-F238E27FC236}">
                  <a16:creationId xmlns:a16="http://schemas.microsoft.com/office/drawing/2014/main" id="{3D1B6D41-FC4C-42F3-9BA5-1C4AED65B6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067281">
              <a:off x="-1" y="3697"/>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171" name="Text Box 2">
            <a:extLst>
              <a:ext uri="{FF2B5EF4-FFF2-40B4-BE49-F238E27FC236}">
                <a16:creationId xmlns:a16="http://schemas.microsoft.com/office/drawing/2014/main" id="{D6BA6CF3-F2DB-482D-8532-FD535956A164}"/>
              </a:ext>
            </a:extLst>
          </p:cNvPr>
          <p:cNvSpPr txBox="1">
            <a:spLocks noChangeArrowheads="1"/>
          </p:cNvSpPr>
          <p:nvPr/>
        </p:nvSpPr>
        <p:spPr bwMode="auto">
          <a:xfrm>
            <a:off x="152400" y="6172200"/>
            <a:ext cx="89916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endParaRPr lang="en-US" altLang="en-US" sz="3200">
              <a:latin typeface="Verdana" panose="020B0604030504040204" pitchFamily="34" charset="0"/>
            </a:endParaRPr>
          </a:p>
        </p:txBody>
      </p:sp>
      <p:sp>
        <p:nvSpPr>
          <p:cNvPr id="210947" name="Rectangle 3">
            <a:extLst>
              <a:ext uri="{FF2B5EF4-FFF2-40B4-BE49-F238E27FC236}">
                <a16:creationId xmlns:a16="http://schemas.microsoft.com/office/drawing/2014/main" id="{711AE0A4-4378-4ED1-BA88-C7D13BB119E9}"/>
              </a:ext>
            </a:extLst>
          </p:cNvPr>
          <p:cNvSpPr>
            <a:spLocks noChangeArrowheads="1"/>
          </p:cNvSpPr>
          <p:nvPr/>
        </p:nvSpPr>
        <p:spPr bwMode="auto">
          <a:xfrm>
            <a:off x="762000" y="2590800"/>
            <a:ext cx="77724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US" altLang="en-US" sz="2800">
                <a:solidFill>
                  <a:srgbClr val="0000FF"/>
                </a:solidFill>
              </a:rPr>
              <a:t>1/  Nêu đặc điểm nhà ở của người Kinh ở đồng bằng Bắc Bộ? </a:t>
            </a:r>
          </a:p>
        </p:txBody>
      </p:sp>
      <p:sp>
        <p:nvSpPr>
          <p:cNvPr id="7173" name="Text Box 4">
            <a:extLst>
              <a:ext uri="{FF2B5EF4-FFF2-40B4-BE49-F238E27FC236}">
                <a16:creationId xmlns:a16="http://schemas.microsoft.com/office/drawing/2014/main" id="{47845A75-143B-4874-8370-16A06CEE58C5}"/>
              </a:ext>
            </a:extLst>
          </p:cNvPr>
          <p:cNvSpPr txBox="1">
            <a:spLocks noChangeArrowheads="1"/>
          </p:cNvSpPr>
          <p:nvPr/>
        </p:nvSpPr>
        <p:spPr bwMode="auto">
          <a:xfrm>
            <a:off x="0" y="3954463"/>
            <a:ext cx="35814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endParaRPr lang="en-US" altLang="en-US" sz="3200">
              <a:latin typeface="Verdana" panose="020B0604030504040204" pitchFamily="34" charset="0"/>
            </a:endParaRPr>
          </a:p>
        </p:txBody>
      </p:sp>
      <p:sp>
        <p:nvSpPr>
          <p:cNvPr id="210949" name="Text Box 5">
            <a:extLst>
              <a:ext uri="{FF2B5EF4-FFF2-40B4-BE49-F238E27FC236}">
                <a16:creationId xmlns:a16="http://schemas.microsoft.com/office/drawing/2014/main" id="{0FAF351B-E0C9-4E1C-84B8-03D653AFDEFA}"/>
              </a:ext>
            </a:extLst>
          </p:cNvPr>
          <p:cNvSpPr txBox="1">
            <a:spLocks noChangeArrowheads="1"/>
          </p:cNvSpPr>
          <p:nvPr/>
        </p:nvSpPr>
        <p:spPr bwMode="auto">
          <a:xfrm>
            <a:off x="762000" y="3657600"/>
            <a:ext cx="7696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US" altLang="en-US" sz="2800">
                <a:solidFill>
                  <a:srgbClr val="0000FF"/>
                </a:solidFill>
              </a:rPr>
              <a:t> 2/  Làng Việt cổ có đặc điểm gì?</a:t>
            </a:r>
          </a:p>
        </p:txBody>
      </p:sp>
      <p:sp>
        <p:nvSpPr>
          <p:cNvPr id="210950" name="Text Box 6">
            <a:extLst>
              <a:ext uri="{FF2B5EF4-FFF2-40B4-BE49-F238E27FC236}">
                <a16:creationId xmlns:a16="http://schemas.microsoft.com/office/drawing/2014/main" id="{4E353FC6-ACCD-4A7D-9B39-5AE2717E50BD}"/>
              </a:ext>
            </a:extLst>
          </p:cNvPr>
          <p:cNvSpPr txBox="1">
            <a:spLocks noChangeArrowheads="1"/>
          </p:cNvSpPr>
          <p:nvPr/>
        </p:nvSpPr>
        <p:spPr bwMode="auto">
          <a:xfrm>
            <a:off x="838200" y="4267200"/>
            <a:ext cx="77724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US" altLang="en-US" sz="2800">
                <a:solidFill>
                  <a:srgbClr val="0000FF"/>
                </a:solidFill>
              </a:rPr>
              <a:t>3/  Ngày nay, nhà ở và làng xóm của người dân đồng bằng Bắc Bộ thay đổi như thế nào?</a:t>
            </a:r>
          </a:p>
        </p:txBody>
      </p:sp>
      <p:sp>
        <p:nvSpPr>
          <p:cNvPr id="7176" name="Text Box 8">
            <a:extLst>
              <a:ext uri="{FF2B5EF4-FFF2-40B4-BE49-F238E27FC236}">
                <a16:creationId xmlns:a16="http://schemas.microsoft.com/office/drawing/2014/main" id="{EF63D5A0-2042-4D50-A5F2-7DCB44E3F95C}"/>
              </a:ext>
            </a:extLst>
          </p:cNvPr>
          <p:cNvSpPr txBox="1">
            <a:spLocks noChangeArrowheads="1"/>
          </p:cNvSpPr>
          <p:nvPr/>
        </p:nvSpPr>
        <p:spPr bwMode="auto">
          <a:xfrm>
            <a:off x="1066800" y="533400"/>
            <a:ext cx="7010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sz="2800" b="1">
                <a:solidFill>
                  <a:srgbClr val="CC0000"/>
                </a:solidFill>
              </a:rPr>
              <a:t>NGƯỜI DÂN Ở ĐỒNG BẰNG BẮC BỘ</a:t>
            </a:r>
          </a:p>
        </p:txBody>
      </p:sp>
      <p:sp>
        <p:nvSpPr>
          <p:cNvPr id="7177" name="Text Box 9">
            <a:extLst>
              <a:ext uri="{FF2B5EF4-FFF2-40B4-BE49-F238E27FC236}">
                <a16:creationId xmlns:a16="http://schemas.microsoft.com/office/drawing/2014/main" id="{4024B277-AF93-4E13-B574-923C7040B22E}"/>
              </a:ext>
            </a:extLst>
          </p:cNvPr>
          <p:cNvSpPr txBox="1">
            <a:spLocks noChangeArrowheads="1"/>
          </p:cNvSpPr>
          <p:nvPr/>
        </p:nvSpPr>
        <p:spPr bwMode="auto">
          <a:xfrm>
            <a:off x="228600" y="1981200"/>
            <a:ext cx="777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2400" b="1">
                <a:solidFill>
                  <a:srgbClr val="CC0000"/>
                </a:solidFill>
              </a:rPr>
              <a:t>Trả lời các câu hỏi sau:</a:t>
            </a:r>
          </a:p>
        </p:txBody>
      </p:sp>
      <p:sp>
        <p:nvSpPr>
          <p:cNvPr id="7178" name="Rectangle 11">
            <a:extLst>
              <a:ext uri="{FF2B5EF4-FFF2-40B4-BE49-F238E27FC236}">
                <a16:creationId xmlns:a16="http://schemas.microsoft.com/office/drawing/2014/main" id="{885D5869-942D-4086-BA19-D3FA89F2544C}"/>
              </a:ext>
            </a:extLst>
          </p:cNvPr>
          <p:cNvSpPr>
            <a:spLocks noGrp="1" noChangeArrowheads="1"/>
          </p:cNvSpPr>
          <p:nvPr>
            <p:ph type="body" idx="4294967295"/>
          </p:nvPr>
        </p:nvSpPr>
        <p:spPr>
          <a:xfrm>
            <a:off x="228600" y="1219200"/>
            <a:ext cx="5715000" cy="533400"/>
          </a:xfrm>
          <a:noFill/>
        </p:spPr>
        <p:txBody>
          <a:bodyPr/>
          <a:lstStyle/>
          <a:p>
            <a:pPr eaLnBrk="1" hangingPunct="1">
              <a:buFontTx/>
              <a:buNone/>
            </a:pPr>
            <a:r>
              <a:rPr lang="en-US" altLang="en-US" sz="2800" b="1">
                <a:solidFill>
                  <a:srgbClr val="CC0000"/>
                </a:solidFill>
              </a:rPr>
              <a:t>1/ </a:t>
            </a:r>
            <a:r>
              <a:rPr lang="en-US" altLang="en-US" sz="2800" b="1" u="sng">
                <a:solidFill>
                  <a:srgbClr val="CC0000"/>
                </a:solidFill>
              </a:rPr>
              <a:t>Chủ nhân của đồng bằng:</a:t>
            </a:r>
          </a:p>
        </p:txBody>
      </p:sp>
      <p:sp>
        <p:nvSpPr>
          <p:cNvPr id="7180" name="Rectangle 12">
            <a:extLst>
              <a:ext uri="{FF2B5EF4-FFF2-40B4-BE49-F238E27FC236}">
                <a16:creationId xmlns:a16="http://schemas.microsoft.com/office/drawing/2014/main" id="{3B798EC2-34CD-42B6-8394-0EB90BF27D13}"/>
              </a:ext>
            </a:extLst>
          </p:cNvPr>
          <p:cNvSpPr>
            <a:spLocks noChangeArrowheads="1"/>
          </p:cNvSpPr>
          <p:nvPr/>
        </p:nvSpPr>
        <p:spPr bwMode="auto">
          <a:xfrm>
            <a:off x="2514600" y="5638800"/>
            <a:ext cx="3581400" cy="533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2400" b="1">
                <a:solidFill>
                  <a:srgbClr val="0000FF"/>
                </a:solidFill>
              </a:rPr>
              <a:t>THẢO LUẬN NHÓM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10947">
                                            <p:txEl>
                                              <p:pRg st="0" end="0"/>
                                            </p:txEl>
                                          </p:spTgt>
                                        </p:tgtEl>
                                        <p:attrNameLst>
                                          <p:attrName>style.visibility</p:attrName>
                                        </p:attrNameLst>
                                      </p:cBhvr>
                                      <p:to>
                                        <p:strVal val="visible"/>
                                      </p:to>
                                    </p:set>
                                    <p:animEffect transition="in" filter="box(in)">
                                      <p:cBhvr>
                                        <p:cTn id="7" dur="500"/>
                                        <p:tgtEl>
                                          <p:spTgt spid="21094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nodeType="clickEffect">
                                  <p:stCondLst>
                                    <p:cond delay="0"/>
                                  </p:stCondLst>
                                  <p:childTnLst>
                                    <p:set>
                                      <p:cBhvr>
                                        <p:cTn id="11" dur="1" fill="hold">
                                          <p:stCondLst>
                                            <p:cond delay="0"/>
                                          </p:stCondLst>
                                        </p:cTn>
                                        <p:tgtEl>
                                          <p:spTgt spid="210949">
                                            <p:txEl>
                                              <p:pRg st="0" end="0"/>
                                            </p:txEl>
                                          </p:spTgt>
                                        </p:tgtEl>
                                        <p:attrNameLst>
                                          <p:attrName>style.visibility</p:attrName>
                                        </p:attrNameLst>
                                      </p:cBhvr>
                                      <p:to>
                                        <p:strVal val="visible"/>
                                      </p:to>
                                    </p:set>
                                    <p:animEffect transition="in" filter="box(in)">
                                      <p:cBhvr>
                                        <p:cTn id="12" dur="500"/>
                                        <p:tgtEl>
                                          <p:spTgt spid="210949">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nodeType="clickEffect">
                                  <p:stCondLst>
                                    <p:cond delay="0"/>
                                  </p:stCondLst>
                                  <p:childTnLst>
                                    <p:set>
                                      <p:cBhvr>
                                        <p:cTn id="16" dur="1" fill="hold">
                                          <p:stCondLst>
                                            <p:cond delay="0"/>
                                          </p:stCondLst>
                                        </p:cTn>
                                        <p:tgtEl>
                                          <p:spTgt spid="210950">
                                            <p:txEl>
                                              <p:pRg st="0" end="0"/>
                                            </p:txEl>
                                          </p:spTgt>
                                        </p:tgtEl>
                                        <p:attrNameLst>
                                          <p:attrName>style.visibility</p:attrName>
                                        </p:attrNameLst>
                                      </p:cBhvr>
                                      <p:to>
                                        <p:strVal val="visible"/>
                                      </p:to>
                                    </p:set>
                                    <p:animEffect transition="in" filter="box(in)">
                                      <p:cBhvr>
                                        <p:cTn id="17" dur="500"/>
                                        <p:tgtEl>
                                          <p:spTgt spid="210950">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16" fill="hold" nodeType="clickEffect">
                                  <p:stCondLst>
                                    <p:cond delay="0"/>
                                  </p:stCondLst>
                                  <p:childTnLst>
                                    <p:set>
                                      <p:cBhvr>
                                        <p:cTn id="21" dur="1" fill="hold">
                                          <p:stCondLst>
                                            <p:cond delay="0"/>
                                          </p:stCondLst>
                                        </p:cTn>
                                        <p:tgtEl>
                                          <p:spTgt spid="7180">
                                            <p:txEl>
                                              <p:pRg st="0" end="0"/>
                                            </p:txEl>
                                          </p:spTgt>
                                        </p:tgtEl>
                                        <p:attrNameLst>
                                          <p:attrName>style.visibility</p:attrName>
                                        </p:attrNameLst>
                                      </p:cBhvr>
                                      <p:to>
                                        <p:strVal val="visible"/>
                                      </p:to>
                                    </p:set>
                                    <p:animEffect transition="in" filter="box(in)">
                                      <p:cBhvr>
                                        <p:cTn id="22" dur="500"/>
                                        <p:tgtEl>
                                          <p:spTgt spid="718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4" name="Group 7">
            <a:extLst>
              <a:ext uri="{FF2B5EF4-FFF2-40B4-BE49-F238E27FC236}">
                <a16:creationId xmlns:a16="http://schemas.microsoft.com/office/drawing/2014/main" id="{21E5C82C-5B63-4CC8-94C7-96852726552D}"/>
              </a:ext>
            </a:extLst>
          </p:cNvPr>
          <p:cNvGrpSpPr>
            <a:grpSpLocks/>
          </p:cNvGrpSpPr>
          <p:nvPr/>
        </p:nvGrpSpPr>
        <p:grpSpPr bwMode="auto">
          <a:xfrm>
            <a:off x="0" y="-38100"/>
            <a:ext cx="9144000" cy="6896100"/>
            <a:chOff x="0" y="-24"/>
            <a:chExt cx="5760" cy="4344"/>
          </a:xfrm>
        </p:grpSpPr>
        <p:grpSp>
          <p:nvGrpSpPr>
            <p:cNvPr id="8197" name="Group 8">
              <a:extLst>
                <a:ext uri="{FF2B5EF4-FFF2-40B4-BE49-F238E27FC236}">
                  <a16:creationId xmlns:a16="http://schemas.microsoft.com/office/drawing/2014/main" id="{38077A54-370C-40F1-BD1F-545C8BB51CBF}"/>
                </a:ext>
              </a:extLst>
            </p:cNvPr>
            <p:cNvGrpSpPr>
              <a:grpSpLocks/>
            </p:cNvGrpSpPr>
            <p:nvPr/>
          </p:nvGrpSpPr>
          <p:grpSpPr bwMode="auto">
            <a:xfrm>
              <a:off x="0" y="-24"/>
              <a:ext cx="5760" cy="4344"/>
              <a:chOff x="0" y="-24"/>
              <a:chExt cx="5760" cy="4344"/>
            </a:xfrm>
          </p:grpSpPr>
          <p:pic>
            <p:nvPicPr>
              <p:cNvPr id="8200" name="Picture 3" descr="Frames PPT 015">
                <a:extLst>
                  <a:ext uri="{FF2B5EF4-FFF2-40B4-BE49-F238E27FC236}">
                    <a16:creationId xmlns:a16="http://schemas.microsoft.com/office/drawing/2014/main" id="{F4EFF311-CBD7-4478-A5BB-FC1E586CE43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24"/>
                <a:ext cx="5760" cy="4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8201" name="Object 10">
                <a:extLst>
                  <a:ext uri="{FF2B5EF4-FFF2-40B4-BE49-F238E27FC236}">
                    <a16:creationId xmlns:a16="http://schemas.microsoft.com/office/drawing/2014/main" id="{6D99490A-8BB3-4DFB-B21E-DABA5436B6AC}"/>
                  </a:ext>
                </a:extLst>
              </p:cNvPr>
              <p:cNvGraphicFramePr>
                <a:graphicFrameLocks noChangeAspect="1"/>
              </p:cNvGraphicFramePr>
              <p:nvPr/>
            </p:nvGraphicFramePr>
            <p:xfrm>
              <a:off x="4944" y="3572"/>
              <a:ext cx="816" cy="748"/>
            </p:xfrm>
            <a:graphic>
              <a:graphicData uri="http://schemas.openxmlformats.org/presentationml/2006/ole">
                <mc:AlternateContent xmlns:mc="http://schemas.openxmlformats.org/markup-compatibility/2006">
                  <mc:Choice xmlns:v="urn:schemas-microsoft-com:vml" Requires="v">
                    <p:oleObj spid="_x0000_s8525" name="Clip" r:id="rId5" imgW="1999793" imgH="1831543" progId="MS_ClipArt_Gallery.2">
                      <p:embed/>
                    </p:oleObj>
                  </mc:Choice>
                  <mc:Fallback>
                    <p:oleObj name="Clip" r:id="rId5" imgW="1999793" imgH="1831543" progId="MS_ClipArt_Gallery.2">
                      <p:embed/>
                      <p:pic>
                        <p:nvPicPr>
                          <p:cNvPr id="0" name="Object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944" y="3572"/>
                            <a:ext cx="816" cy="7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8202" name="Group 11">
                <a:extLst>
                  <a:ext uri="{FF2B5EF4-FFF2-40B4-BE49-F238E27FC236}">
                    <a16:creationId xmlns:a16="http://schemas.microsoft.com/office/drawing/2014/main" id="{6E6F65AD-CFFB-4B97-BA21-5B60EDCEE247}"/>
                  </a:ext>
                </a:extLst>
              </p:cNvPr>
              <p:cNvGrpSpPr>
                <a:grpSpLocks/>
              </p:cNvGrpSpPr>
              <p:nvPr/>
            </p:nvGrpSpPr>
            <p:grpSpPr bwMode="auto">
              <a:xfrm>
                <a:off x="2" y="0"/>
                <a:ext cx="766" cy="1776"/>
                <a:chOff x="2" y="0"/>
                <a:chExt cx="995" cy="2099"/>
              </a:xfrm>
            </p:grpSpPr>
            <p:sp>
              <p:nvSpPr>
                <p:cNvPr id="8203" name="AutoShape 12">
                  <a:extLst>
                    <a:ext uri="{FF2B5EF4-FFF2-40B4-BE49-F238E27FC236}">
                      <a16:creationId xmlns:a16="http://schemas.microsoft.com/office/drawing/2014/main" id="{EF23880C-EC57-40D3-A792-B75DBD6409D8}"/>
                    </a:ext>
                  </a:extLst>
                </p:cNvPr>
                <p:cNvSpPr>
                  <a:spLocks noChangeAspect="1" noChangeArrowheads="1" noTextEdit="1"/>
                </p:cNvSpPr>
                <p:nvPr/>
              </p:nvSpPr>
              <p:spPr bwMode="auto">
                <a:xfrm>
                  <a:off x="192" y="1296"/>
                  <a:ext cx="80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8204" name="Group 13">
                  <a:extLst>
                    <a:ext uri="{FF2B5EF4-FFF2-40B4-BE49-F238E27FC236}">
                      <a16:creationId xmlns:a16="http://schemas.microsoft.com/office/drawing/2014/main" id="{D32A7177-7CE9-49C5-9CBA-1D91BD018857}"/>
                    </a:ext>
                  </a:extLst>
                </p:cNvPr>
                <p:cNvGrpSpPr>
                  <a:grpSpLocks/>
                </p:cNvGrpSpPr>
                <p:nvPr/>
              </p:nvGrpSpPr>
              <p:grpSpPr bwMode="auto">
                <a:xfrm>
                  <a:off x="10" y="3"/>
                  <a:ext cx="794" cy="666"/>
                  <a:chOff x="10" y="3"/>
                  <a:chExt cx="794" cy="666"/>
                </a:xfrm>
              </p:grpSpPr>
              <p:sp>
                <p:nvSpPr>
                  <p:cNvPr id="8325" name="Freeform 14">
                    <a:extLst>
                      <a:ext uri="{FF2B5EF4-FFF2-40B4-BE49-F238E27FC236}">
                        <a16:creationId xmlns:a16="http://schemas.microsoft.com/office/drawing/2014/main" id="{FBA74BC7-D5E0-4D7A-9FFD-F459EE7105B9}"/>
                      </a:ext>
                    </a:extLst>
                  </p:cNvPr>
                  <p:cNvSpPr>
                    <a:spLocks/>
                  </p:cNvSpPr>
                  <p:nvPr/>
                </p:nvSpPr>
                <p:spPr bwMode="auto">
                  <a:xfrm>
                    <a:off x="436" y="21"/>
                    <a:ext cx="112" cy="49"/>
                  </a:xfrm>
                  <a:custGeom>
                    <a:avLst/>
                    <a:gdLst>
                      <a:gd name="T0" fmla="*/ 0 w 223"/>
                      <a:gd name="T1" fmla="*/ 43 h 98"/>
                      <a:gd name="T2" fmla="*/ 0 w 223"/>
                      <a:gd name="T3" fmla="*/ 42 h 98"/>
                      <a:gd name="T4" fmla="*/ 2 w 223"/>
                      <a:gd name="T5" fmla="*/ 42 h 98"/>
                      <a:gd name="T6" fmla="*/ 3 w 223"/>
                      <a:gd name="T7" fmla="*/ 41 h 98"/>
                      <a:gd name="T8" fmla="*/ 3 w 223"/>
                      <a:gd name="T9" fmla="*/ 40 h 98"/>
                      <a:gd name="T10" fmla="*/ 12 w 223"/>
                      <a:gd name="T11" fmla="*/ 43 h 98"/>
                      <a:gd name="T12" fmla="*/ 22 w 223"/>
                      <a:gd name="T13" fmla="*/ 44 h 98"/>
                      <a:gd name="T14" fmla="*/ 30 w 223"/>
                      <a:gd name="T15" fmla="*/ 44 h 98"/>
                      <a:gd name="T16" fmla="*/ 38 w 223"/>
                      <a:gd name="T17" fmla="*/ 43 h 98"/>
                      <a:gd name="T18" fmla="*/ 46 w 223"/>
                      <a:gd name="T19" fmla="*/ 42 h 98"/>
                      <a:gd name="T20" fmla="*/ 54 w 223"/>
                      <a:gd name="T21" fmla="*/ 39 h 98"/>
                      <a:gd name="T22" fmla="*/ 62 w 223"/>
                      <a:gd name="T23" fmla="*/ 36 h 98"/>
                      <a:gd name="T24" fmla="*/ 69 w 223"/>
                      <a:gd name="T25" fmla="*/ 33 h 98"/>
                      <a:gd name="T26" fmla="*/ 76 w 223"/>
                      <a:gd name="T27" fmla="*/ 29 h 98"/>
                      <a:gd name="T28" fmla="*/ 82 w 223"/>
                      <a:gd name="T29" fmla="*/ 25 h 98"/>
                      <a:gd name="T30" fmla="*/ 88 w 223"/>
                      <a:gd name="T31" fmla="*/ 21 h 98"/>
                      <a:gd name="T32" fmla="*/ 94 w 223"/>
                      <a:gd name="T33" fmla="*/ 16 h 98"/>
                      <a:gd name="T34" fmla="*/ 99 w 223"/>
                      <a:gd name="T35" fmla="*/ 12 h 98"/>
                      <a:gd name="T36" fmla="*/ 103 w 223"/>
                      <a:gd name="T37" fmla="*/ 8 h 98"/>
                      <a:gd name="T38" fmla="*/ 108 w 223"/>
                      <a:gd name="T39" fmla="*/ 4 h 98"/>
                      <a:gd name="T40" fmla="*/ 112 w 223"/>
                      <a:gd name="T41" fmla="*/ 0 h 98"/>
                      <a:gd name="T42" fmla="*/ 111 w 223"/>
                      <a:gd name="T43" fmla="*/ 5 h 98"/>
                      <a:gd name="T44" fmla="*/ 108 w 223"/>
                      <a:gd name="T45" fmla="*/ 9 h 98"/>
                      <a:gd name="T46" fmla="*/ 104 w 223"/>
                      <a:gd name="T47" fmla="*/ 14 h 98"/>
                      <a:gd name="T48" fmla="*/ 98 w 223"/>
                      <a:gd name="T49" fmla="*/ 19 h 98"/>
                      <a:gd name="T50" fmla="*/ 92 w 223"/>
                      <a:gd name="T51" fmla="*/ 24 h 98"/>
                      <a:gd name="T52" fmla="*/ 85 w 223"/>
                      <a:gd name="T53" fmla="*/ 29 h 98"/>
                      <a:gd name="T54" fmla="*/ 77 w 223"/>
                      <a:gd name="T55" fmla="*/ 34 h 98"/>
                      <a:gd name="T56" fmla="*/ 68 w 223"/>
                      <a:gd name="T57" fmla="*/ 38 h 98"/>
                      <a:gd name="T58" fmla="*/ 60 w 223"/>
                      <a:gd name="T59" fmla="*/ 42 h 98"/>
                      <a:gd name="T60" fmla="*/ 50 w 223"/>
                      <a:gd name="T61" fmla="*/ 45 h 98"/>
                      <a:gd name="T62" fmla="*/ 41 w 223"/>
                      <a:gd name="T63" fmla="*/ 47 h 98"/>
                      <a:gd name="T64" fmla="*/ 32 w 223"/>
                      <a:gd name="T65" fmla="*/ 49 h 98"/>
                      <a:gd name="T66" fmla="*/ 23 w 223"/>
                      <a:gd name="T67" fmla="*/ 49 h 98"/>
                      <a:gd name="T68" fmla="*/ 15 w 223"/>
                      <a:gd name="T69" fmla="*/ 49 h 98"/>
                      <a:gd name="T70" fmla="*/ 7 w 223"/>
                      <a:gd name="T71" fmla="*/ 46 h 98"/>
                      <a:gd name="T72" fmla="*/ 0 w 223"/>
                      <a:gd name="T73" fmla="*/ 43 h 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3" h="98">
                        <a:moveTo>
                          <a:pt x="0" y="85"/>
                        </a:moveTo>
                        <a:lnTo>
                          <a:pt x="0" y="84"/>
                        </a:lnTo>
                        <a:lnTo>
                          <a:pt x="3" y="83"/>
                        </a:lnTo>
                        <a:lnTo>
                          <a:pt x="6" y="82"/>
                        </a:lnTo>
                        <a:lnTo>
                          <a:pt x="6" y="80"/>
                        </a:lnTo>
                        <a:lnTo>
                          <a:pt x="24" y="85"/>
                        </a:lnTo>
                        <a:lnTo>
                          <a:pt x="43" y="87"/>
                        </a:lnTo>
                        <a:lnTo>
                          <a:pt x="60" y="88"/>
                        </a:lnTo>
                        <a:lnTo>
                          <a:pt x="76" y="86"/>
                        </a:lnTo>
                        <a:lnTo>
                          <a:pt x="92" y="83"/>
                        </a:lnTo>
                        <a:lnTo>
                          <a:pt x="108" y="78"/>
                        </a:lnTo>
                        <a:lnTo>
                          <a:pt x="123" y="72"/>
                        </a:lnTo>
                        <a:lnTo>
                          <a:pt x="137" y="65"/>
                        </a:lnTo>
                        <a:lnTo>
                          <a:pt x="151" y="57"/>
                        </a:lnTo>
                        <a:lnTo>
                          <a:pt x="163" y="49"/>
                        </a:lnTo>
                        <a:lnTo>
                          <a:pt x="175" y="41"/>
                        </a:lnTo>
                        <a:lnTo>
                          <a:pt x="187" y="32"/>
                        </a:lnTo>
                        <a:lnTo>
                          <a:pt x="197" y="23"/>
                        </a:lnTo>
                        <a:lnTo>
                          <a:pt x="206" y="15"/>
                        </a:lnTo>
                        <a:lnTo>
                          <a:pt x="215" y="7"/>
                        </a:lnTo>
                        <a:lnTo>
                          <a:pt x="223" y="0"/>
                        </a:lnTo>
                        <a:lnTo>
                          <a:pt x="221" y="9"/>
                        </a:lnTo>
                        <a:lnTo>
                          <a:pt x="215" y="18"/>
                        </a:lnTo>
                        <a:lnTo>
                          <a:pt x="207" y="27"/>
                        </a:lnTo>
                        <a:lnTo>
                          <a:pt x="196" y="38"/>
                        </a:lnTo>
                        <a:lnTo>
                          <a:pt x="183" y="48"/>
                        </a:lnTo>
                        <a:lnTo>
                          <a:pt x="169" y="58"/>
                        </a:lnTo>
                        <a:lnTo>
                          <a:pt x="153" y="68"/>
                        </a:lnTo>
                        <a:lnTo>
                          <a:pt x="136" y="76"/>
                        </a:lnTo>
                        <a:lnTo>
                          <a:pt x="119" y="84"/>
                        </a:lnTo>
                        <a:lnTo>
                          <a:pt x="100" y="90"/>
                        </a:lnTo>
                        <a:lnTo>
                          <a:pt x="82" y="94"/>
                        </a:lnTo>
                        <a:lnTo>
                          <a:pt x="64" y="98"/>
                        </a:lnTo>
                        <a:lnTo>
                          <a:pt x="46" y="98"/>
                        </a:lnTo>
                        <a:lnTo>
                          <a:pt x="30" y="97"/>
                        </a:lnTo>
                        <a:lnTo>
                          <a:pt x="14" y="92"/>
                        </a:lnTo>
                        <a:lnTo>
                          <a:pt x="0" y="8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6" name="Freeform 15">
                    <a:extLst>
                      <a:ext uri="{FF2B5EF4-FFF2-40B4-BE49-F238E27FC236}">
                        <a16:creationId xmlns:a16="http://schemas.microsoft.com/office/drawing/2014/main" id="{19CB88C5-16CB-4FF4-AFB3-FC13D4B316B7}"/>
                      </a:ext>
                    </a:extLst>
                  </p:cNvPr>
                  <p:cNvSpPr>
                    <a:spLocks/>
                  </p:cNvSpPr>
                  <p:nvPr/>
                </p:nvSpPr>
                <p:spPr bwMode="auto">
                  <a:xfrm>
                    <a:off x="524" y="7"/>
                    <a:ext cx="6" cy="38"/>
                  </a:xfrm>
                  <a:custGeom>
                    <a:avLst/>
                    <a:gdLst>
                      <a:gd name="T0" fmla="*/ 4 w 13"/>
                      <a:gd name="T1" fmla="*/ 0 h 76"/>
                      <a:gd name="T2" fmla="*/ 6 w 13"/>
                      <a:gd name="T3" fmla="*/ 5 h 76"/>
                      <a:gd name="T4" fmla="*/ 6 w 13"/>
                      <a:gd name="T5" fmla="*/ 16 h 76"/>
                      <a:gd name="T6" fmla="*/ 4 w 13"/>
                      <a:gd name="T7" fmla="*/ 28 h 76"/>
                      <a:gd name="T8" fmla="*/ 0 w 13"/>
                      <a:gd name="T9" fmla="*/ 38 h 76"/>
                      <a:gd name="T10" fmla="*/ 1 w 13"/>
                      <a:gd name="T11" fmla="*/ 28 h 76"/>
                      <a:gd name="T12" fmla="*/ 2 w 13"/>
                      <a:gd name="T13" fmla="*/ 16 h 76"/>
                      <a:gd name="T14" fmla="*/ 3 w 13"/>
                      <a:gd name="T15" fmla="*/ 5 h 76"/>
                      <a:gd name="T16" fmla="*/ 4 w 13"/>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6">
                        <a:moveTo>
                          <a:pt x="9" y="0"/>
                        </a:moveTo>
                        <a:lnTo>
                          <a:pt x="13" y="9"/>
                        </a:lnTo>
                        <a:lnTo>
                          <a:pt x="13" y="31"/>
                        </a:lnTo>
                        <a:lnTo>
                          <a:pt x="9" y="56"/>
                        </a:lnTo>
                        <a:lnTo>
                          <a:pt x="0" y="76"/>
                        </a:lnTo>
                        <a:lnTo>
                          <a:pt x="2" y="56"/>
                        </a:lnTo>
                        <a:lnTo>
                          <a:pt x="5" y="31"/>
                        </a:lnTo>
                        <a:lnTo>
                          <a:pt x="7" y="9"/>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7" name="Freeform 16">
                    <a:extLst>
                      <a:ext uri="{FF2B5EF4-FFF2-40B4-BE49-F238E27FC236}">
                        <a16:creationId xmlns:a16="http://schemas.microsoft.com/office/drawing/2014/main" id="{12E77B7D-C1BE-480C-8887-89CC9E02569B}"/>
                      </a:ext>
                    </a:extLst>
                  </p:cNvPr>
                  <p:cNvSpPr>
                    <a:spLocks/>
                  </p:cNvSpPr>
                  <p:nvPr/>
                </p:nvSpPr>
                <p:spPr bwMode="auto">
                  <a:xfrm>
                    <a:off x="515" y="6"/>
                    <a:ext cx="8" cy="46"/>
                  </a:xfrm>
                  <a:custGeom>
                    <a:avLst/>
                    <a:gdLst>
                      <a:gd name="T0" fmla="*/ 6 w 16"/>
                      <a:gd name="T1" fmla="*/ 0 h 91"/>
                      <a:gd name="T2" fmla="*/ 8 w 16"/>
                      <a:gd name="T3" fmla="*/ 6 h 91"/>
                      <a:gd name="T4" fmla="*/ 8 w 16"/>
                      <a:gd name="T5" fmla="*/ 19 h 91"/>
                      <a:gd name="T6" fmla="*/ 5 w 16"/>
                      <a:gd name="T7" fmla="*/ 34 h 91"/>
                      <a:gd name="T8" fmla="*/ 0 w 16"/>
                      <a:gd name="T9" fmla="*/ 46 h 91"/>
                      <a:gd name="T10" fmla="*/ 1 w 16"/>
                      <a:gd name="T11" fmla="*/ 36 h 91"/>
                      <a:gd name="T12" fmla="*/ 2 w 16"/>
                      <a:gd name="T13" fmla="*/ 21 h 91"/>
                      <a:gd name="T14" fmla="*/ 4 w 16"/>
                      <a:gd name="T15" fmla="*/ 6 h 91"/>
                      <a:gd name="T16" fmla="*/ 6 w 16"/>
                      <a:gd name="T17" fmla="*/ 0 h 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91">
                        <a:moveTo>
                          <a:pt x="12" y="0"/>
                        </a:moveTo>
                        <a:lnTo>
                          <a:pt x="16" y="11"/>
                        </a:lnTo>
                        <a:lnTo>
                          <a:pt x="15" y="38"/>
                        </a:lnTo>
                        <a:lnTo>
                          <a:pt x="10" y="68"/>
                        </a:lnTo>
                        <a:lnTo>
                          <a:pt x="0" y="91"/>
                        </a:lnTo>
                        <a:lnTo>
                          <a:pt x="2" y="72"/>
                        </a:lnTo>
                        <a:lnTo>
                          <a:pt x="4" y="41"/>
                        </a:lnTo>
                        <a:lnTo>
                          <a:pt x="8" y="12"/>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8" name="Freeform 17">
                    <a:extLst>
                      <a:ext uri="{FF2B5EF4-FFF2-40B4-BE49-F238E27FC236}">
                        <a16:creationId xmlns:a16="http://schemas.microsoft.com/office/drawing/2014/main" id="{CA054912-2F1D-49D9-8741-14CF1EBF708A}"/>
                      </a:ext>
                    </a:extLst>
                  </p:cNvPr>
                  <p:cNvSpPr>
                    <a:spLocks/>
                  </p:cNvSpPr>
                  <p:nvPr/>
                </p:nvSpPr>
                <p:spPr bwMode="auto">
                  <a:xfrm>
                    <a:off x="499" y="13"/>
                    <a:ext cx="6" cy="48"/>
                  </a:xfrm>
                  <a:custGeom>
                    <a:avLst/>
                    <a:gdLst>
                      <a:gd name="T0" fmla="*/ 3 w 13"/>
                      <a:gd name="T1" fmla="*/ 0 h 95"/>
                      <a:gd name="T2" fmla="*/ 6 w 13"/>
                      <a:gd name="T3" fmla="*/ 6 h 95"/>
                      <a:gd name="T4" fmla="*/ 6 w 13"/>
                      <a:gd name="T5" fmla="*/ 21 h 95"/>
                      <a:gd name="T6" fmla="*/ 5 w 13"/>
                      <a:gd name="T7" fmla="*/ 37 h 95"/>
                      <a:gd name="T8" fmla="*/ 0 w 13"/>
                      <a:gd name="T9" fmla="*/ 48 h 95"/>
                      <a:gd name="T10" fmla="*/ 0 w 13"/>
                      <a:gd name="T11" fmla="*/ 38 h 95"/>
                      <a:gd name="T12" fmla="*/ 0 w 13"/>
                      <a:gd name="T13" fmla="*/ 22 h 95"/>
                      <a:gd name="T14" fmla="*/ 2 w 13"/>
                      <a:gd name="T15" fmla="*/ 7 h 95"/>
                      <a:gd name="T16" fmla="*/ 3 w 13"/>
                      <a:gd name="T17" fmla="*/ 0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95">
                        <a:moveTo>
                          <a:pt x="7" y="0"/>
                        </a:moveTo>
                        <a:lnTo>
                          <a:pt x="12" y="12"/>
                        </a:lnTo>
                        <a:lnTo>
                          <a:pt x="13" y="41"/>
                        </a:lnTo>
                        <a:lnTo>
                          <a:pt x="10" y="73"/>
                        </a:lnTo>
                        <a:lnTo>
                          <a:pt x="0" y="95"/>
                        </a:lnTo>
                        <a:lnTo>
                          <a:pt x="0" y="76"/>
                        </a:lnTo>
                        <a:lnTo>
                          <a:pt x="1" y="43"/>
                        </a:lnTo>
                        <a:lnTo>
                          <a:pt x="4" y="13"/>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9" name="Freeform 18">
                    <a:extLst>
                      <a:ext uri="{FF2B5EF4-FFF2-40B4-BE49-F238E27FC236}">
                        <a16:creationId xmlns:a16="http://schemas.microsoft.com/office/drawing/2014/main" id="{9777AC35-9095-4A54-BFD0-FB717E2F3484}"/>
                      </a:ext>
                    </a:extLst>
                  </p:cNvPr>
                  <p:cNvSpPr>
                    <a:spLocks/>
                  </p:cNvSpPr>
                  <p:nvPr/>
                </p:nvSpPr>
                <p:spPr bwMode="auto">
                  <a:xfrm>
                    <a:off x="488" y="22"/>
                    <a:ext cx="5" cy="43"/>
                  </a:xfrm>
                  <a:custGeom>
                    <a:avLst/>
                    <a:gdLst>
                      <a:gd name="T0" fmla="*/ 3 w 10"/>
                      <a:gd name="T1" fmla="*/ 0 h 85"/>
                      <a:gd name="T2" fmla="*/ 5 w 10"/>
                      <a:gd name="T3" fmla="*/ 6 h 85"/>
                      <a:gd name="T4" fmla="*/ 5 w 10"/>
                      <a:gd name="T5" fmla="*/ 19 h 85"/>
                      <a:gd name="T6" fmla="*/ 4 w 10"/>
                      <a:gd name="T7" fmla="*/ 34 h 85"/>
                      <a:gd name="T8" fmla="*/ 1 w 10"/>
                      <a:gd name="T9" fmla="*/ 43 h 85"/>
                      <a:gd name="T10" fmla="*/ 1 w 10"/>
                      <a:gd name="T11" fmla="*/ 33 h 85"/>
                      <a:gd name="T12" fmla="*/ 0 w 10"/>
                      <a:gd name="T13" fmla="*/ 19 h 85"/>
                      <a:gd name="T14" fmla="*/ 1 w 10"/>
                      <a:gd name="T15" fmla="*/ 6 h 85"/>
                      <a:gd name="T16" fmla="*/ 3 w 10"/>
                      <a:gd name="T17" fmla="*/ 0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85">
                        <a:moveTo>
                          <a:pt x="5" y="0"/>
                        </a:moveTo>
                        <a:lnTo>
                          <a:pt x="9" y="11"/>
                        </a:lnTo>
                        <a:lnTo>
                          <a:pt x="10" y="38"/>
                        </a:lnTo>
                        <a:lnTo>
                          <a:pt x="8" y="67"/>
                        </a:lnTo>
                        <a:lnTo>
                          <a:pt x="1" y="85"/>
                        </a:lnTo>
                        <a:lnTo>
                          <a:pt x="1" y="66"/>
                        </a:lnTo>
                        <a:lnTo>
                          <a:pt x="0" y="37"/>
                        </a:lnTo>
                        <a:lnTo>
                          <a:pt x="1"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0" name="Freeform 19">
                    <a:extLst>
                      <a:ext uri="{FF2B5EF4-FFF2-40B4-BE49-F238E27FC236}">
                        <a16:creationId xmlns:a16="http://schemas.microsoft.com/office/drawing/2014/main" id="{27A85819-36E8-4EA5-801E-69E2E036BBBE}"/>
                      </a:ext>
                    </a:extLst>
                  </p:cNvPr>
                  <p:cNvSpPr>
                    <a:spLocks/>
                  </p:cNvSpPr>
                  <p:nvPr/>
                </p:nvSpPr>
                <p:spPr bwMode="auto">
                  <a:xfrm>
                    <a:off x="468" y="33"/>
                    <a:ext cx="6" cy="36"/>
                  </a:xfrm>
                  <a:custGeom>
                    <a:avLst/>
                    <a:gdLst>
                      <a:gd name="T0" fmla="*/ 1 w 13"/>
                      <a:gd name="T1" fmla="*/ 0 h 71"/>
                      <a:gd name="T2" fmla="*/ 4 w 13"/>
                      <a:gd name="T3" fmla="*/ 4 h 71"/>
                      <a:gd name="T4" fmla="*/ 6 w 13"/>
                      <a:gd name="T5" fmla="*/ 15 h 71"/>
                      <a:gd name="T6" fmla="*/ 6 w 13"/>
                      <a:gd name="T7" fmla="*/ 26 h 71"/>
                      <a:gd name="T8" fmla="*/ 2 w 13"/>
                      <a:gd name="T9" fmla="*/ 36 h 71"/>
                      <a:gd name="T10" fmla="*/ 2 w 13"/>
                      <a:gd name="T11" fmla="*/ 27 h 71"/>
                      <a:gd name="T12" fmla="*/ 0 w 13"/>
                      <a:gd name="T13" fmla="*/ 15 h 71"/>
                      <a:gd name="T14" fmla="*/ 0 w 13"/>
                      <a:gd name="T15" fmla="*/ 5 h 71"/>
                      <a:gd name="T16" fmla="*/ 1 w 13"/>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1">
                        <a:moveTo>
                          <a:pt x="3" y="0"/>
                        </a:moveTo>
                        <a:lnTo>
                          <a:pt x="8" y="8"/>
                        </a:lnTo>
                        <a:lnTo>
                          <a:pt x="13" y="29"/>
                        </a:lnTo>
                        <a:lnTo>
                          <a:pt x="12" y="52"/>
                        </a:lnTo>
                        <a:lnTo>
                          <a:pt x="5" y="71"/>
                        </a:lnTo>
                        <a:lnTo>
                          <a:pt x="4" y="54"/>
                        </a:lnTo>
                        <a:lnTo>
                          <a:pt x="1" y="30"/>
                        </a:lnTo>
                        <a:lnTo>
                          <a:pt x="0" y="9"/>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1" name="Freeform 20">
                    <a:extLst>
                      <a:ext uri="{FF2B5EF4-FFF2-40B4-BE49-F238E27FC236}">
                        <a16:creationId xmlns:a16="http://schemas.microsoft.com/office/drawing/2014/main" id="{28BD8EF1-B804-4A45-B22A-75C92E0A0D04}"/>
                      </a:ext>
                    </a:extLst>
                  </p:cNvPr>
                  <p:cNvSpPr>
                    <a:spLocks/>
                  </p:cNvSpPr>
                  <p:nvPr/>
                </p:nvSpPr>
                <p:spPr bwMode="auto">
                  <a:xfrm>
                    <a:off x="439" y="49"/>
                    <a:ext cx="7" cy="17"/>
                  </a:xfrm>
                  <a:custGeom>
                    <a:avLst/>
                    <a:gdLst>
                      <a:gd name="T0" fmla="*/ 1 w 15"/>
                      <a:gd name="T1" fmla="*/ 0 h 35"/>
                      <a:gd name="T2" fmla="*/ 3 w 15"/>
                      <a:gd name="T3" fmla="*/ 1 h 35"/>
                      <a:gd name="T4" fmla="*/ 6 w 15"/>
                      <a:gd name="T5" fmla="*/ 7 h 35"/>
                      <a:gd name="T6" fmla="*/ 7 w 15"/>
                      <a:gd name="T7" fmla="*/ 13 h 35"/>
                      <a:gd name="T8" fmla="*/ 5 w 15"/>
                      <a:gd name="T9" fmla="*/ 17 h 35"/>
                      <a:gd name="T10" fmla="*/ 5 w 15"/>
                      <a:gd name="T11" fmla="*/ 11 h 35"/>
                      <a:gd name="T12" fmla="*/ 2 w 15"/>
                      <a:gd name="T13" fmla="*/ 6 h 35"/>
                      <a:gd name="T14" fmla="*/ 0 w 15"/>
                      <a:gd name="T15" fmla="*/ 1 h 35"/>
                      <a:gd name="T16" fmla="*/ 1 w 15"/>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35">
                        <a:moveTo>
                          <a:pt x="2" y="0"/>
                        </a:moveTo>
                        <a:lnTo>
                          <a:pt x="6" y="3"/>
                        </a:lnTo>
                        <a:lnTo>
                          <a:pt x="12" y="14"/>
                        </a:lnTo>
                        <a:lnTo>
                          <a:pt x="15" y="27"/>
                        </a:lnTo>
                        <a:lnTo>
                          <a:pt x="11" y="35"/>
                        </a:lnTo>
                        <a:lnTo>
                          <a:pt x="11" y="23"/>
                        </a:lnTo>
                        <a:lnTo>
                          <a:pt x="5" y="12"/>
                        </a:lnTo>
                        <a:lnTo>
                          <a:pt x="0" y="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2" name="Freeform 21">
                    <a:extLst>
                      <a:ext uri="{FF2B5EF4-FFF2-40B4-BE49-F238E27FC236}">
                        <a16:creationId xmlns:a16="http://schemas.microsoft.com/office/drawing/2014/main" id="{9C138C1D-9739-4CBE-BE96-65E2A5DC10D5}"/>
                      </a:ext>
                    </a:extLst>
                  </p:cNvPr>
                  <p:cNvSpPr>
                    <a:spLocks/>
                  </p:cNvSpPr>
                  <p:nvPr/>
                </p:nvSpPr>
                <p:spPr bwMode="auto">
                  <a:xfrm>
                    <a:off x="535" y="3"/>
                    <a:ext cx="6" cy="33"/>
                  </a:xfrm>
                  <a:custGeom>
                    <a:avLst/>
                    <a:gdLst>
                      <a:gd name="T0" fmla="*/ 4 w 13"/>
                      <a:gd name="T1" fmla="*/ 0 h 66"/>
                      <a:gd name="T2" fmla="*/ 6 w 13"/>
                      <a:gd name="T3" fmla="*/ 4 h 66"/>
                      <a:gd name="T4" fmla="*/ 6 w 13"/>
                      <a:gd name="T5" fmla="*/ 13 h 66"/>
                      <a:gd name="T6" fmla="*/ 4 w 13"/>
                      <a:gd name="T7" fmla="*/ 23 h 66"/>
                      <a:gd name="T8" fmla="*/ 0 w 13"/>
                      <a:gd name="T9" fmla="*/ 33 h 66"/>
                      <a:gd name="T10" fmla="*/ 1 w 13"/>
                      <a:gd name="T11" fmla="*/ 24 h 66"/>
                      <a:gd name="T12" fmla="*/ 1 w 13"/>
                      <a:gd name="T13" fmla="*/ 13 h 66"/>
                      <a:gd name="T14" fmla="*/ 3 w 13"/>
                      <a:gd name="T15" fmla="*/ 4 h 66"/>
                      <a:gd name="T16" fmla="*/ 4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66">
                        <a:moveTo>
                          <a:pt x="9" y="0"/>
                        </a:moveTo>
                        <a:lnTo>
                          <a:pt x="13" y="7"/>
                        </a:lnTo>
                        <a:lnTo>
                          <a:pt x="13" y="25"/>
                        </a:lnTo>
                        <a:lnTo>
                          <a:pt x="9" y="46"/>
                        </a:lnTo>
                        <a:lnTo>
                          <a:pt x="0" y="66"/>
                        </a:lnTo>
                        <a:lnTo>
                          <a:pt x="2" y="47"/>
                        </a:lnTo>
                        <a:lnTo>
                          <a:pt x="3" y="25"/>
                        </a:lnTo>
                        <a:lnTo>
                          <a:pt x="6" y="8"/>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3" name="Freeform 22">
                    <a:extLst>
                      <a:ext uri="{FF2B5EF4-FFF2-40B4-BE49-F238E27FC236}">
                        <a16:creationId xmlns:a16="http://schemas.microsoft.com/office/drawing/2014/main" id="{9757CFB3-FF2E-4F05-8ACB-5B1B8C23B0D5}"/>
                      </a:ext>
                    </a:extLst>
                  </p:cNvPr>
                  <p:cNvSpPr>
                    <a:spLocks/>
                  </p:cNvSpPr>
                  <p:nvPr/>
                </p:nvSpPr>
                <p:spPr bwMode="auto">
                  <a:xfrm>
                    <a:off x="508" y="10"/>
                    <a:ext cx="6" cy="46"/>
                  </a:xfrm>
                  <a:custGeom>
                    <a:avLst/>
                    <a:gdLst>
                      <a:gd name="T0" fmla="*/ 4 w 12"/>
                      <a:gd name="T1" fmla="*/ 0 h 93"/>
                      <a:gd name="T2" fmla="*/ 6 w 12"/>
                      <a:gd name="T3" fmla="*/ 6 h 93"/>
                      <a:gd name="T4" fmla="*/ 6 w 12"/>
                      <a:gd name="T5" fmla="*/ 20 h 93"/>
                      <a:gd name="T6" fmla="*/ 5 w 12"/>
                      <a:gd name="T7" fmla="*/ 35 h 93"/>
                      <a:gd name="T8" fmla="*/ 0 w 12"/>
                      <a:gd name="T9" fmla="*/ 46 h 93"/>
                      <a:gd name="T10" fmla="*/ 0 w 12"/>
                      <a:gd name="T11" fmla="*/ 37 h 93"/>
                      <a:gd name="T12" fmla="*/ 1 w 12"/>
                      <a:gd name="T13" fmla="*/ 21 h 93"/>
                      <a:gd name="T14" fmla="*/ 2 w 12"/>
                      <a:gd name="T15" fmla="*/ 6 h 93"/>
                      <a:gd name="T16" fmla="*/ 4 w 12"/>
                      <a:gd name="T17" fmla="*/ 0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93">
                        <a:moveTo>
                          <a:pt x="7" y="0"/>
                        </a:moveTo>
                        <a:lnTo>
                          <a:pt x="11" y="12"/>
                        </a:lnTo>
                        <a:lnTo>
                          <a:pt x="12" y="40"/>
                        </a:lnTo>
                        <a:lnTo>
                          <a:pt x="9" y="71"/>
                        </a:lnTo>
                        <a:lnTo>
                          <a:pt x="0" y="93"/>
                        </a:lnTo>
                        <a:lnTo>
                          <a:pt x="0" y="75"/>
                        </a:lnTo>
                        <a:lnTo>
                          <a:pt x="1" y="42"/>
                        </a:lnTo>
                        <a:lnTo>
                          <a:pt x="3" y="12"/>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4" name="Freeform 23">
                    <a:extLst>
                      <a:ext uri="{FF2B5EF4-FFF2-40B4-BE49-F238E27FC236}">
                        <a16:creationId xmlns:a16="http://schemas.microsoft.com/office/drawing/2014/main" id="{7B0962C8-7E4D-43D8-A5FC-35E3682F0386}"/>
                      </a:ext>
                    </a:extLst>
                  </p:cNvPr>
                  <p:cNvSpPr>
                    <a:spLocks/>
                  </p:cNvSpPr>
                  <p:nvPr/>
                </p:nvSpPr>
                <p:spPr bwMode="auto">
                  <a:xfrm>
                    <a:off x="476" y="26"/>
                    <a:ext cx="7" cy="41"/>
                  </a:xfrm>
                  <a:custGeom>
                    <a:avLst/>
                    <a:gdLst>
                      <a:gd name="T0" fmla="*/ 2 w 13"/>
                      <a:gd name="T1" fmla="*/ 0 h 82"/>
                      <a:gd name="T2" fmla="*/ 4 w 13"/>
                      <a:gd name="T3" fmla="*/ 5 h 82"/>
                      <a:gd name="T4" fmla="*/ 7 w 13"/>
                      <a:gd name="T5" fmla="*/ 17 h 82"/>
                      <a:gd name="T6" fmla="*/ 7 w 13"/>
                      <a:gd name="T7" fmla="*/ 31 h 82"/>
                      <a:gd name="T8" fmla="*/ 3 w 13"/>
                      <a:gd name="T9" fmla="*/ 41 h 82"/>
                      <a:gd name="T10" fmla="*/ 3 w 13"/>
                      <a:gd name="T11" fmla="*/ 31 h 82"/>
                      <a:gd name="T12" fmla="*/ 2 w 13"/>
                      <a:gd name="T13" fmla="*/ 18 h 82"/>
                      <a:gd name="T14" fmla="*/ 0 w 13"/>
                      <a:gd name="T15" fmla="*/ 5 h 82"/>
                      <a:gd name="T16" fmla="*/ 2 w 13"/>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82">
                        <a:moveTo>
                          <a:pt x="3" y="0"/>
                        </a:moveTo>
                        <a:lnTo>
                          <a:pt x="8" y="10"/>
                        </a:lnTo>
                        <a:lnTo>
                          <a:pt x="13" y="33"/>
                        </a:lnTo>
                        <a:lnTo>
                          <a:pt x="13" y="61"/>
                        </a:lnTo>
                        <a:lnTo>
                          <a:pt x="6" y="82"/>
                        </a:lnTo>
                        <a:lnTo>
                          <a:pt x="5" y="62"/>
                        </a:lnTo>
                        <a:lnTo>
                          <a:pt x="3" y="36"/>
                        </a:lnTo>
                        <a:lnTo>
                          <a:pt x="0"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 name="Freeform 24">
                    <a:extLst>
                      <a:ext uri="{FF2B5EF4-FFF2-40B4-BE49-F238E27FC236}">
                        <a16:creationId xmlns:a16="http://schemas.microsoft.com/office/drawing/2014/main" id="{C2B22D31-7C8D-421E-94B3-ECDEFCA8447D}"/>
                      </a:ext>
                    </a:extLst>
                  </p:cNvPr>
                  <p:cNvSpPr>
                    <a:spLocks/>
                  </p:cNvSpPr>
                  <p:nvPr/>
                </p:nvSpPr>
                <p:spPr bwMode="auto">
                  <a:xfrm>
                    <a:off x="461" y="35"/>
                    <a:ext cx="4" cy="34"/>
                  </a:xfrm>
                  <a:custGeom>
                    <a:avLst/>
                    <a:gdLst>
                      <a:gd name="T0" fmla="*/ 2 w 7"/>
                      <a:gd name="T1" fmla="*/ 0 h 68"/>
                      <a:gd name="T2" fmla="*/ 3 w 7"/>
                      <a:gd name="T3" fmla="*/ 6 h 68"/>
                      <a:gd name="T4" fmla="*/ 4 w 7"/>
                      <a:gd name="T5" fmla="*/ 16 h 68"/>
                      <a:gd name="T6" fmla="*/ 3 w 7"/>
                      <a:gd name="T7" fmla="*/ 28 h 68"/>
                      <a:gd name="T8" fmla="*/ 1 w 7"/>
                      <a:gd name="T9" fmla="*/ 34 h 68"/>
                      <a:gd name="T10" fmla="*/ 1 w 7"/>
                      <a:gd name="T11" fmla="*/ 27 h 68"/>
                      <a:gd name="T12" fmla="*/ 0 w 7"/>
                      <a:gd name="T13" fmla="*/ 16 h 68"/>
                      <a:gd name="T14" fmla="*/ 0 w 7"/>
                      <a:gd name="T15" fmla="*/ 6 h 68"/>
                      <a:gd name="T16" fmla="*/ 2 w 7"/>
                      <a:gd name="T17" fmla="*/ 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68">
                        <a:moveTo>
                          <a:pt x="3" y="0"/>
                        </a:moveTo>
                        <a:lnTo>
                          <a:pt x="6" y="11"/>
                        </a:lnTo>
                        <a:lnTo>
                          <a:pt x="7" y="32"/>
                        </a:lnTo>
                        <a:lnTo>
                          <a:pt x="6" y="56"/>
                        </a:lnTo>
                        <a:lnTo>
                          <a:pt x="2" y="68"/>
                        </a:lnTo>
                        <a:lnTo>
                          <a:pt x="2" y="53"/>
                        </a:lnTo>
                        <a:lnTo>
                          <a:pt x="0" y="32"/>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6" name="Freeform 25">
                    <a:extLst>
                      <a:ext uri="{FF2B5EF4-FFF2-40B4-BE49-F238E27FC236}">
                        <a16:creationId xmlns:a16="http://schemas.microsoft.com/office/drawing/2014/main" id="{F194B97C-8A22-4BAE-9B75-C443415E0CF4}"/>
                      </a:ext>
                    </a:extLst>
                  </p:cNvPr>
                  <p:cNvSpPr>
                    <a:spLocks/>
                  </p:cNvSpPr>
                  <p:nvPr/>
                </p:nvSpPr>
                <p:spPr bwMode="auto">
                  <a:xfrm>
                    <a:off x="449" y="47"/>
                    <a:ext cx="7" cy="21"/>
                  </a:xfrm>
                  <a:custGeom>
                    <a:avLst/>
                    <a:gdLst>
                      <a:gd name="T0" fmla="*/ 2 w 14"/>
                      <a:gd name="T1" fmla="*/ 0 h 41"/>
                      <a:gd name="T2" fmla="*/ 4 w 14"/>
                      <a:gd name="T3" fmla="*/ 2 h 41"/>
                      <a:gd name="T4" fmla="*/ 6 w 14"/>
                      <a:gd name="T5" fmla="*/ 9 h 41"/>
                      <a:gd name="T6" fmla="*/ 7 w 14"/>
                      <a:gd name="T7" fmla="*/ 16 h 41"/>
                      <a:gd name="T8" fmla="*/ 5 w 14"/>
                      <a:gd name="T9" fmla="*/ 21 h 41"/>
                      <a:gd name="T10" fmla="*/ 5 w 14"/>
                      <a:gd name="T11" fmla="*/ 15 h 41"/>
                      <a:gd name="T12" fmla="*/ 3 w 14"/>
                      <a:gd name="T13" fmla="*/ 8 h 41"/>
                      <a:gd name="T14" fmla="*/ 0 w 14"/>
                      <a:gd name="T15" fmla="*/ 2 h 41"/>
                      <a:gd name="T16" fmla="*/ 2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3" y="0"/>
                        </a:moveTo>
                        <a:lnTo>
                          <a:pt x="7" y="4"/>
                        </a:lnTo>
                        <a:lnTo>
                          <a:pt x="12" y="17"/>
                        </a:lnTo>
                        <a:lnTo>
                          <a:pt x="14" y="32"/>
                        </a:lnTo>
                        <a:lnTo>
                          <a:pt x="9" y="41"/>
                        </a:lnTo>
                        <a:lnTo>
                          <a:pt x="9" y="30"/>
                        </a:lnTo>
                        <a:lnTo>
                          <a:pt x="5" y="16"/>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7" name="Freeform 26">
                    <a:extLst>
                      <a:ext uri="{FF2B5EF4-FFF2-40B4-BE49-F238E27FC236}">
                        <a16:creationId xmlns:a16="http://schemas.microsoft.com/office/drawing/2014/main" id="{96638D01-169C-46F8-B1D9-9D0F0EECB990}"/>
                      </a:ext>
                    </a:extLst>
                  </p:cNvPr>
                  <p:cNvSpPr>
                    <a:spLocks/>
                  </p:cNvSpPr>
                  <p:nvPr/>
                </p:nvSpPr>
                <p:spPr bwMode="auto">
                  <a:xfrm>
                    <a:off x="544" y="7"/>
                    <a:ext cx="6" cy="22"/>
                  </a:xfrm>
                  <a:custGeom>
                    <a:avLst/>
                    <a:gdLst>
                      <a:gd name="T0" fmla="*/ 0 w 14"/>
                      <a:gd name="T1" fmla="*/ 22 h 43"/>
                      <a:gd name="T2" fmla="*/ 0 w 14"/>
                      <a:gd name="T3" fmla="*/ 17 h 43"/>
                      <a:gd name="T4" fmla="*/ 0 w 14"/>
                      <a:gd name="T5" fmla="*/ 9 h 43"/>
                      <a:gd name="T6" fmla="*/ 2 w 14"/>
                      <a:gd name="T7" fmla="*/ 3 h 43"/>
                      <a:gd name="T8" fmla="*/ 5 w 14"/>
                      <a:gd name="T9" fmla="*/ 0 h 43"/>
                      <a:gd name="T10" fmla="*/ 6 w 14"/>
                      <a:gd name="T11" fmla="*/ 4 h 43"/>
                      <a:gd name="T12" fmla="*/ 5 w 14"/>
                      <a:gd name="T13" fmla="*/ 10 h 43"/>
                      <a:gd name="T14" fmla="*/ 2 w 14"/>
                      <a:gd name="T15" fmla="*/ 17 h 43"/>
                      <a:gd name="T16" fmla="*/ 0 w 14"/>
                      <a:gd name="T17" fmla="*/ 22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3">
                        <a:moveTo>
                          <a:pt x="0" y="43"/>
                        </a:moveTo>
                        <a:lnTo>
                          <a:pt x="0" y="33"/>
                        </a:lnTo>
                        <a:lnTo>
                          <a:pt x="1" y="17"/>
                        </a:lnTo>
                        <a:lnTo>
                          <a:pt x="5" y="5"/>
                        </a:lnTo>
                        <a:lnTo>
                          <a:pt x="11" y="0"/>
                        </a:lnTo>
                        <a:lnTo>
                          <a:pt x="14" y="7"/>
                        </a:lnTo>
                        <a:lnTo>
                          <a:pt x="11" y="20"/>
                        </a:lnTo>
                        <a:lnTo>
                          <a:pt x="5" y="33"/>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8" name="Freeform 27">
                    <a:extLst>
                      <a:ext uri="{FF2B5EF4-FFF2-40B4-BE49-F238E27FC236}">
                        <a16:creationId xmlns:a16="http://schemas.microsoft.com/office/drawing/2014/main" id="{87375E68-7534-4262-8F94-17A7847DC2D0}"/>
                      </a:ext>
                    </a:extLst>
                  </p:cNvPr>
                  <p:cNvSpPr>
                    <a:spLocks/>
                  </p:cNvSpPr>
                  <p:nvPr/>
                </p:nvSpPr>
                <p:spPr bwMode="auto">
                  <a:xfrm>
                    <a:off x="542" y="25"/>
                    <a:ext cx="20" cy="5"/>
                  </a:xfrm>
                  <a:custGeom>
                    <a:avLst/>
                    <a:gdLst>
                      <a:gd name="T0" fmla="*/ 0 w 39"/>
                      <a:gd name="T1" fmla="*/ 4 h 9"/>
                      <a:gd name="T2" fmla="*/ 1 w 39"/>
                      <a:gd name="T3" fmla="*/ 4 h 9"/>
                      <a:gd name="T4" fmla="*/ 4 w 39"/>
                      <a:gd name="T5" fmla="*/ 4 h 9"/>
                      <a:gd name="T6" fmla="*/ 7 w 39"/>
                      <a:gd name="T7" fmla="*/ 4 h 9"/>
                      <a:gd name="T8" fmla="*/ 11 w 39"/>
                      <a:gd name="T9" fmla="*/ 5 h 9"/>
                      <a:gd name="T10" fmla="*/ 14 w 39"/>
                      <a:gd name="T11" fmla="*/ 5 h 9"/>
                      <a:gd name="T12" fmla="*/ 17 w 39"/>
                      <a:gd name="T13" fmla="*/ 4 h 9"/>
                      <a:gd name="T14" fmla="*/ 19 w 39"/>
                      <a:gd name="T15" fmla="*/ 3 h 9"/>
                      <a:gd name="T16" fmla="*/ 20 w 39"/>
                      <a:gd name="T17" fmla="*/ 2 h 9"/>
                      <a:gd name="T18" fmla="*/ 19 w 39"/>
                      <a:gd name="T19" fmla="*/ 1 h 9"/>
                      <a:gd name="T20" fmla="*/ 17 w 39"/>
                      <a:gd name="T21" fmla="*/ 0 h 9"/>
                      <a:gd name="T22" fmla="*/ 15 w 39"/>
                      <a:gd name="T23" fmla="*/ 0 h 9"/>
                      <a:gd name="T24" fmla="*/ 12 w 39"/>
                      <a:gd name="T25" fmla="*/ 1 h 9"/>
                      <a:gd name="T26" fmla="*/ 8 w 39"/>
                      <a:gd name="T27" fmla="*/ 2 h 9"/>
                      <a:gd name="T28" fmla="*/ 5 w 39"/>
                      <a:gd name="T29" fmla="*/ 2 h 9"/>
                      <a:gd name="T30" fmla="*/ 2 w 39"/>
                      <a:gd name="T31" fmla="*/ 4 h 9"/>
                      <a:gd name="T32" fmla="*/ 0 w 39"/>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9">
                        <a:moveTo>
                          <a:pt x="0" y="8"/>
                        </a:moveTo>
                        <a:lnTo>
                          <a:pt x="2" y="8"/>
                        </a:lnTo>
                        <a:lnTo>
                          <a:pt x="7" y="8"/>
                        </a:lnTo>
                        <a:lnTo>
                          <a:pt x="14" y="8"/>
                        </a:lnTo>
                        <a:lnTo>
                          <a:pt x="21" y="9"/>
                        </a:lnTo>
                        <a:lnTo>
                          <a:pt x="27" y="9"/>
                        </a:lnTo>
                        <a:lnTo>
                          <a:pt x="33" y="8"/>
                        </a:lnTo>
                        <a:lnTo>
                          <a:pt x="37" y="5"/>
                        </a:lnTo>
                        <a:lnTo>
                          <a:pt x="39" y="3"/>
                        </a:lnTo>
                        <a:lnTo>
                          <a:pt x="38" y="1"/>
                        </a:lnTo>
                        <a:lnTo>
                          <a:pt x="34" y="0"/>
                        </a:lnTo>
                        <a:lnTo>
                          <a:pt x="30" y="0"/>
                        </a:lnTo>
                        <a:lnTo>
                          <a:pt x="23" y="1"/>
                        </a:lnTo>
                        <a:lnTo>
                          <a:pt x="16" y="3"/>
                        </a:lnTo>
                        <a:lnTo>
                          <a:pt x="9" y="4"/>
                        </a:lnTo>
                        <a:lnTo>
                          <a:pt x="4"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9" name="Freeform 28">
                    <a:extLst>
                      <a:ext uri="{FF2B5EF4-FFF2-40B4-BE49-F238E27FC236}">
                        <a16:creationId xmlns:a16="http://schemas.microsoft.com/office/drawing/2014/main" id="{5FDA6CC7-31DF-4159-A2A6-D2DBB9BBE2BE}"/>
                      </a:ext>
                    </a:extLst>
                  </p:cNvPr>
                  <p:cNvSpPr>
                    <a:spLocks/>
                  </p:cNvSpPr>
                  <p:nvPr/>
                </p:nvSpPr>
                <p:spPr bwMode="auto">
                  <a:xfrm>
                    <a:off x="548" y="10"/>
                    <a:ext cx="16" cy="12"/>
                  </a:xfrm>
                  <a:custGeom>
                    <a:avLst/>
                    <a:gdLst>
                      <a:gd name="T0" fmla="*/ 0 w 32"/>
                      <a:gd name="T1" fmla="*/ 12 h 24"/>
                      <a:gd name="T2" fmla="*/ 2 w 32"/>
                      <a:gd name="T3" fmla="*/ 12 h 24"/>
                      <a:gd name="T4" fmla="*/ 4 w 32"/>
                      <a:gd name="T5" fmla="*/ 10 h 24"/>
                      <a:gd name="T6" fmla="*/ 7 w 32"/>
                      <a:gd name="T7" fmla="*/ 9 h 24"/>
                      <a:gd name="T8" fmla="*/ 10 w 32"/>
                      <a:gd name="T9" fmla="*/ 7 h 24"/>
                      <a:gd name="T10" fmla="*/ 12 w 32"/>
                      <a:gd name="T11" fmla="*/ 5 h 24"/>
                      <a:gd name="T12" fmla="*/ 15 w 32"/>
                      <a:gd name="T13" fmla="*/ 4 h 24"/>
                      <a:gd name="T14" fmla="*/ 16 w 32"/>
                      <a:gd name="T15" fmla="*/ 2 h 24"/>
                      <a:gd name="T16" fmla="*/ 16 w 32"/>
                      <a:gd name="T17" fmla="*/ 0 h 24"/>
                      <a:gd name="T18" fmla="*/ 14 w 32"/>
                      <a:gd name="T19" fmla="*/ 0 h 24"/>
                      <a:gd name="T20" fmla="*/ 9 w 32"/>
                      <a:gd name="T21" fmla="*/ 4 h 24"/>
                      <a:gd name="T22" fmla="*/ 4 w 32"/>
                      <a:gd name="T23" fmla="*/ 9 h 24"/>
                      <a:gd name="T24" fmla="*/ 0 w 32"/>
                      <a:gd name="T25" fmla="*/ 12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24">
                        <a:moveTo>
                          <a:pt x="0" y="24"/>
                        </a:moveTo>
                        <a:lnTo>
                          <a:pt x="3" y="23"/>
                        </a:lnTo>
                        <a:lnTo>
                          <a:pt x="7" y="20"/>
                        </a:lnTo>
                        <a:lnTo>
                          <a:pt x="13" y="17"/>
                        </a:lnTo>
                        <a:lnTo>
                          <a:pt x="19" y="13"/>
                        </a:lnTo>
                        <a:lnTo>
                          <a:pt x="24" y="10"/>
                        </a:lnTo>
                        <a:lnTo>
                          <a:pt x="30" y="7"/>
                        </a:lnTo>
                        <a:lnTo>
                          <a:pt x="32" y="3"/>
                        </a:lnTo>
                        <a:lnTo>
                          <a:pt x="32" y="0"/>
                        </a:lnTo>
                        <a:lnTo>
                          <a:pt x="27" y="0"/>
                        </a:lnTo>
                        <a:lnTo>
                          <a:pt x="17" y="7"/>
                        </a:lnTo>
                        <a:lnTo>
                          <a:pt x="7" y="17"/>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0" name="Freeform 29">
                    <a:extLst>
                      <a:ext uri="{FF2B5EF4-FFF2-40B4-BE49-F238E27FC236}">
                        <a16:creationId xmlns:a16="http://schemas.microsoft.com/office/drawing/2014/main" id="{055DD54F-8838-4FC6-A911-5F1E78DD612B}"/>
                      </a:ext>
                    </a:extLst>
                  </p:cNvPr>
                  <p:cNvSpPr>
                    <a:spLocks/>
                  </p:cNvSpPr>
                  <p:nvPr/>
                </p:nvSpPr>
                <p:spPr bwMode="auto">
                  <a:xfrm>
                    <a:off x="453" y="66"/>
                    <a:ext cx="6" cy="26"/>
                  </a:xfrm>
                  <a:custGeom>
                    <a:avLst/>
                    <a:gdLst>
                      <a:gd name="T0" fmla="*/ 1 w 12"/>
                      <a:gd name="T1" fmla="*/ 0 h 52"/>
                      <a:gd name="T2" fmla="*/ 4 w 12"/>
                      <a:gd name="T3" fmla="*/ 7 h 52"/>
                      <a:gd name="T4" fmla="*/ 6 w 12"/>
                      <a:gd name="T5" fmla="*/ 15 h 52"/>
                      <a:gd name="T6" fmla="*/ 6 w 12"/>
                      <a:gd name="T7" fmla="*/ 22 h 52"/>
                      <a:gd name="T8" fmla="*/ 3 w 12"/>
                      <a:gd name="T9" fmla="*/ 26 h 52"/>
                      <a:gd name="T10" fmla="*/ 1 w 12"/>
                      <a:gd name="T11" fmla="*/ 24 h 52"/>
                      <a:gd name="T12" fmla="*/ 0 w 12"/>
                      <a:gd name="T13" fmla="*/ 17 h 52"/>
                      <a:gd name="T14" fmla="*/ 1 w 12"/>
                      <a:gd name="T15" fmla="*/ 8 h 52"/>
                      <a:gd name="T16" fmla="*/ 1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2">
                        <a:moveTo>
                          <a:pt x="1" y="0"/>
                        </a:moveTo>
                        <a:lnTo>
                          <a:pt x="8" y="13"/>
                        </a:lnTo>
                        <a:lnTo>
                          <a:pt x="12" y="29"/>
                        </a:lnTo>
                        <a:lnTo>
                          <a:pt x="11" y="44"/>
                        </a:lnTo>
                        <a:lnTo>
                          <a:pt x="6" y="52"/>
                        </a:lnTo>
                        <a:lnTo>
                          <a:pt x="1" y="48"/>
                        </a:lnTo>
                        <a:lnTo>
                          <a:pt x="0" y="33"/>
                        </a:lnTo>
                        <a:lnTo>
                          <a:pt x="1" y="15"/>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1" name="Freeform 30">
                    <a:extLst>
                      <a:ext uri="{FF2B5EF4-FFF2-40B4-BE49-F238E27FC236}">
                        <a16:creationId xmlns:a16="http://schemas.microsoft.com/office/drawing/2014/main" id="{16CE79CA-D262-4E90-8D62-55602BB9BE7E}"/>
                      </a:ext>
                    </a:extLst>
                  </p:cNvPr>
                  <p:cNvSpPr>
                    <a:spLocks/>
                  </p:cNvSpPr>
                  <p:nvPr/>
                </p:nvSpPr>
                <p:spPr bwMode="auto">
                  <a:xfrm>
                    <a:off x="434" y="62"/>
                    <a:ext cx="9" cy="25"/>
                  </a:xfrm>
                  <a:custGeom>
                    <a:avLst/>
                    <a:gdLst>
                      <a:gd name="T0" fmla="*/ 9 w 18"/>
                      <a:gd name="T1" fmla="*/ 0 h 49"/>
                      <a:gd name="T2" fmla="*/ 8 w 18"/>
                      <a:gd name="T3" fmla="*/ 6 h 49"/>
                      <a:gd name="T4" fmla="*/ 7 w 18"/>
                      <a:gd name="T5" fmla="*/ 14 h 49"/>
                      <a:gd name="T6" fmla="*/ 5 w 18"/>
                      <a:gd name="T7" fmla="*/ 21 h 49"/>
                      <a:gd name="T8" fmla="*/ 2 w 18"/>
                      <a:gd name="T9" fmla="*/ 25 h 49"/>
                      <a:gd name="T10" fmla="*/ 0 w 18"/>
                      <a:gd name="T11" fmla="*/ 21 h 49"/>
                      <a:gd name="T12" fmla="*/ 3 w 18"/>
                      <a:gd name="T13" fmla="*/ 14 h 49"/>
                      <a:gd name="T14" fmla="*/ 7 w 18"/>
                      <a:gd name="T15" fmla="*/ 5 h 49"/>
                      <a:gd name="T16" fmla="*/ 9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18" y="0"/>
                        </a:moveTo>
                        <a:lnTo>
                          <a:pt x="16" y="11"/>
                        </a:lnTo>
                        <a:lnTo>
                          <a:pt x="14" y="27"/>
                        </a:lnTo>
                        <a:lnTo>
                          <a:pt x="10" y="42"/>
                        </a:lnTo>
                        <a:lnTo>
                          <a:pt x="3" y="49"/>
                        </a:lnTo>
                        <a:lnTo>
                          <a:pt x="0" y="42"/>
                        </a:lnTo>
                        <a:lnTo>
                          <a:pt x="5" y="27"/>
                        </a:lnTo>
                        <a:lnTo>
                          <a:pt x="13" y="1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2" name="Freeform 31">
                    <a:extLst>
                      <a:ext uri="{FF2B5EF4-FFF2-40B4-BE49-F238E27FC236}">
                        <a16:creationId xmlns:a16="http://schemas.microsoft.com/office/drawing/2014/main" id="{C67FCD6A-A579-448D-94A0-F96430792B70}"/>
                      </a:ext>
                    </a:extLst>
                  </p:cNvPr>
                  <p:cNvSpPr>
                    <a:spLocks/>
                  </p:cNvSpPr>
                  <p:nvPr/>
                </p:nvSpPr>
                <p:spPr bwMode="auto">
                  <a:xfrm>
                    <a:off x="462" y="67"/>
                    <a:ext cx="6" cy="24"/>
                  </a:xfrm>
                  <a:custGeom>
                    <a:avLst/>
                    <a:gdLst>
                      <a:gd name="T0" fmla="*/ 0 w 12"/>
                      <a:gd name="T1" fmla="*/ 0 h 47"/>
                      <a:gd name="T2" fmla="*/ 4 w 12"/>
                      <a:gd name="T3" fmla="*/ 4 h 47"/>
                      <a:gd name="T4" fmla="*/ 6 w 12"/>
                      <a:gd name="T5" fmla="*/ 11 h 47"/>
                      <a:gd name="T6" fmla="*/ 6 w 12"/>
                      <a:gd name="T7" fmla="*/ 19 h 47"/>
                      <a:gd name="T8" fmla="*/ 5 w 12"/>
                      <a:gd name="T9" fmla="*/ 24 h 47"/>
                      <a:gd name="T10" fmla="*/ 2 w 12"/>
                      <a:gd name="T11" fmla="*/ 23 h 47"/>
                      <a:gd name="T12" fmla="*/ 2 w 12"/>
                      <a:gd name="T13" fmla="*/ 16 h 47"/>
                      <a:gd name="T14" fmla="*/ 1 w 12"/>
                      <a:gd name="T15" fmla="*/ 7 h 47"/>
                      <a:gd name="T16" fmla="*/ 0 w 12"/>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47">
                        <a:moveTo>
                          <a:pt x="0" y="0"/>
                        </a:moveTo>
                        <a:lnTo>
                          <a:pt x="7" y="7"/>
                        </a:lnTo>
                        <a:lnTo>
                          <a:pt x="11" y="21"/>
                        </a:lnTo>
                        <a:lnTo>
                          <a:pt x="12" y="37"/>
                        </a:lnTo>
                        <a:lnTo>
                          <a:pt x="9" y="47"/>
                        </a:lnTo>
                        <a:lnTo>
                          <a:pt x="4" y="45"/>
                        </a:lnTo>
                        <a:lnTo>
                          <a:pt x="3" y="31"/>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3" name="Freeform 32">
                    <a:extLst>
                      <a:ext uri="{FF2B5EF4-FFF2-40B4-BE49-F238E27FC236}">
                        <a16:creationId xmlns:a16="http://schemas.microsoft.com/office/drawing/2014/main" id="{15FDBF56-F27E-46D0-BF4B-F002D5A21938}"/>
                      </a:ext>
                    </a:extLst>
                  </p:cNvPr>
                  <p:cNvSpPr>
                    <a:spLocks/>
                  </p:cNvSpPr>
                  <p:nvPr/>
                </p:nvSpPr>
                <p:spPr bwMode="auto">
                  <a:xfrm>
                    <a:off x="470" y="67"/>
                    <a:ext cx="10" cy="25"/>
                  </a:xfrm>
                  <a:custGeom>
                    <a:avLst/>
                    <a:gdLst>
                      <a:gd name="T0" fmla="*/ 0 w 18"/>
                      <a:gd name="T1" fmla="*/ 0 h 49"/>
                      <a:gd name="T2" fmla="*/ 5 w 18"/>
                      <a:gd name="T3" fmla="*/ 4 h 49"/>
                      <a:gd name="T4" fmla="*/ 8 w 18"/>
                      <a:gd name="T5" fmla="*/ 12 h 49"/>
                      <a:gd name="T6" fmla="*/ 10 w 18"/>
                      <a:gd name="T7" fmla="*/ 20 h 49"/>
                      <a:gd name="T8" fmla="*/ 9 w 18"/>
                      <a:gd name="T9" fmla="*/ 25 h 49"/>
                      <a:gd name="T10" fmla="*/ 6 w 18"/>
                      <a:gd name="T11" fmla="*/ 23 h 49"/>
                      <a:gd name="T12" fmla="*/ 4 w 18"/>
                      <a:gd name="T13" fmla="*/ 17 h 49"/>
                      <a:gd name="T14" fmla="*/ 3 w 18"/>
                      <a:gd name="T15" fmla="*/ 8 h 49"/>
                      <a:gd name="T16" fmla="*/ 0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0" y="0"/>
                        </a:moveTo>
                        <a:lnTo>
                          <a:pt x="9" y="8"/>
                        </a:lnTo>
                        <a:lnTo>
                          <a:pt x="15" y="24"/>
                        </a:lnTo>
                        <a:lnTo>
                          <a:pt x="18" y="40"/>
                        </a:lnTo>
                        <a:lnTo>
                          <a:pt x="16" y="49"/>
                        </a:lnTo>
                        <a:lnTo>
                          <a:pt x="11" y="46"/>
                        </a:lnTo>
                        <a:lnTo>
                          <a:pt x="8" y="33"/>
                        </a:lnTo>
                        <a:lnTo>
                          <a:pt x="5"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4" name="Freeform 33">
                    <a:extLst>
                      <a:ext uri="{FF2B5EF4-FFF2-40B4-BE49-F238E27FC236}">
                        <a16:creationId xmlns:a16="http://schemas.microsoft.com/office/drawing/2014/main" id="{6D7FD95C-48B6-49D1-86A3-2A357DA0B6CB}"/>
                      </a:ext>
                    </a:extLst>
                  </p:cNvPr>
                  <p:cNvSpPr>
                    <a:spLocks/>
                  </p:cNvSpPr>
                  <p:nvPr/>
                </p:nvSpPr>
                <p:spPr bwMode="auto">
                  <a:xfrm>
                    <a:off x="478" y="66"/>
                    <a:ext cx="11" cy="23"/>
                  </a:xfrm>
                  <a:custGeom>
                    <a:avLst/>
                    <a:gdLst>
                      <a:gd name="T0" fmla="*/ 0 w 23"/>
                      <a:gd name="T1" fmla="*/ 0 h 46"/>
                      <a:gd name="T2" fmla="*/ 5 w 23"/>
                      <a:gd name="T3" fmla="*/ 5 h 46"/>
                      <a:gd name="T4" fmla="*/ 9 w 23"/>
                      <a:gd name="T5" fmla="*/ 12 h 46"/>
                      <a:gd name="T6" fmla="*/ 11 w 23"/>
                      <a:gd name="T7" fmla="*/ 20 h 46"/>
                      <a:gd name="T8" fmla="*/ 10 w 23"/>
                      <a:gd name="T9" fmla="*/ 23 h 46"/>
                      <a:gd name="T10" fmla="*/ 7 w 23"/>
                      <a:gd name="T11" fmla="*/ 21 h 46"/>
                      <a:gd name="T12" fmla="*/ 5 w 23"/>
                      <a:gd name="T13" fmla="*/ 14 h 46"/>
                      <a:gd name="T14" fmla="*/ 3 w 23"/>
                      <a:gd name="T15" fmla="*/ 6 h 46"/>
                      <a:gd name="T16" fmla="*/ 0 w 23"/>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46">
                        <a:moveTo>
                          <a:pt x="0" y="0"/>
                        </a:moveTo>
                        <a:lnTo>
                          <a:pt x="10" y="9"/>
                        </a:lnTo>
                        <a:lnTo>
                          <a:pt x="18" y="24"/>
                        </a:lnTo>
                        <a:lnTo>
                          <a:pt x="23" y="39"/>
                        </a:lnTo>
                        <a:lnTo>
                          <a:pt x="21" y="46"/>
                        </a:lnTo>
                        <a:lnTo>
                          <a:pt x="15" y="42"/>
                        </a:lnTo>
                        <a:lnTo>
                          <a:pt x="10" y="28"/>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5" name="Freeform 34">
                    <a:extLst>
                      <a:ext uri="{FF2B5EF4-FFF2-40B4-BE49-F238E27FC236}">
                        <a16:creationId xmlns:a16="http://schemas.microsoft.com/office/drawing/2014/main" id="{BAE03FE4-9FAB-480C-9E99-FB8D49074614}"/>
                      </a:ext>
                    </a:extLst>
                  </p:cNvPr>
                  <p:cNvSpPr>
                    <a:spLocks/>
                  </p:cNvSpPr>
                  <p:nvPr/>
                </p:nvSpPr>
                <p:spPr bwMode="auto">
                  <a:xfrm>
                    <a:off x="487" y="63"/>
                    <a:ext cx="17" cy="25"/>
                  </a:xfrm>
                  <a:custGeom>
                    <a:avLst/>
                    <a:gdLst>
                      <a:gd name="T0" fmla="*/ 0 w 35"/>
                      <a:gd name="T1" fmla="*/ 0 h 48"/>
                      <a:gd name="T2" fmla="*/ 3 w 35"/>
                      <a:gd name="T3" fmla="*/ 2 h 48"/>
                      <a:gd name="T4" fmla="*/ 6 w 35"/>
                      <a:gd name="T5" fmla="*/ 6 h 48"/>
                      <a:gd name="T6" fmla="*/ 9 w 35"/>
                      <a:gd name="T7" fmla="*/ 9 h 48"/>
                      <a:gd name="T8" fmla="*/ 12 w 35"/>
                      <a:gd name="T9" fmla="*/ 13 h 48"/>
                      <a:gd name="T10" fmla="*/ 15 w 35"/>
                      <a:gd name="T11" fmla="*/ 17 h 48"/>
                      <a:gd name="T12" fmla="*/ 17 w 35"/>
                      <a:gd name="T13" fmla="*/ 21 h 48"/>
                      <a:gd name="T14" fmla="*/ 17 w 35"/>
                      <a:gd name="T15" fmla="*/ 23 h 48"/>
                      <a:gd name="T16" fmla="*/ 16 w 35"/>
                      <a:gd name="T17" fmla="*/ 25 h 48"/>
                      <a:gd name="T18" fmla="*/ 12 w 35"/>
                      <a:gd name="T19" fmla="*/ 23 h 48"/>
                      <a:gd name="T20" fmla="*/ 7 w 35"/>
                      <a:gd name="T21" fmla="*/ 16 h 48"/>
                      <a:gd name="T22" fmla="*/ 3 w 35"/>
                      <a:gd name="T23" fmla="*/ 7 h 48"/>
                      <a:gd name="T24" fmla="*/ 0 w 35"/>
                      <a:gd name="T25" fmla="*/ 0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48">
                        <a:moveTo>
                          <a:pt x="0" y="0"/>
                        </a:moveTo>
                        <a:lnTo>
                          <a:pt x="6" y="4"/>
                        </a:lnTo>
                        <a:lnTo>
                          <a:pt x="12" y="11"/>
                        </a:lnTo>
                        <a:lnTo>
                          <a:pt x="19" y="18"/>
                        </a:lnTo>
                        <a:lnTo>
                          <a:pt x="25" y="25"/>
                        </a:lnTo>
                        <a:lnTo>
                          <a:pt x="30" y="33"/>
                        </a:lnTo>
                        <a:lnTo>
                          <a:pt x="34" y="40"/>
                        </a:lnTo>
                        <a:lnTo>
                          <a:pt x="35" y="45"/>
                        </a:lnTo>
                        <a:lnTo>
                          <a:pt x="32" y="48"/>
                        </a:lnTo>
                        <a:lnTo>
                          <a:pt x="24" y="45"/>
                        </a:lnTo>
                        <a:lnTo>
                          <a:pt x="15" y="30"/>
                        </a:lnTo>
                        <a:lnTo>
                          <a:pt x="7"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6" name="Freeform 35">
                    <a:extLst>
                      <a:ext uri="{FF2B5EF4-FFF2-40B4-BE49-F238E27FC236}">
                        <a16:creationId xmlns:a16="http://schemas.microsoft.com/office/drawing/2014/main" id="{D7FF53CA-280C-4732-ACC9-7CE953AF83DF}"/>
                      </a:ext>
                    </a:extLst>
                  </p:cNvPr>
                  <p:cNvSpPr>
                    <a:spLocks/>
                  </p:cNvSpPr>
                  <p:nvPr/>
                </p:nvSpPr>
                <p:spPr bwMode="auto">
                  <a:xfrm>
                    <a:off x="497" y="59"/>
                    <a:ext cx="22" cy="23"/>
                  </a:xfrm>
                  <a:custGeom>
                    <a:avLst/>
                    <a:gdLst>
                      <a:gd name="T0" fmla="*/ 0 w 45"/>
                      <a:gd name="T1" fmla="*/ 0 h 46"/>
                      <a:gd name="T2" fmla="*/ 3 w 45"/>
                      <a:gd name="T3" fmla="*/ 2 h 46"/>
                      <a:gd name="T4" fmla="*/ 6 w 45"/>
                      <a:gd name="T5" fmla="*/ 5 h 46"/>
                      <a:gd name="T6" fmla="*/ 10 w 45"/>
                      <a:gd name="T7" fmla="*/ 9 h 46"/>
                      <a:gd name="T8" fmla="*/ 15 w 45"/>
                      <a:gd name="T9" fmla="*/ 12 h 46"/>
                      <a:gd name="T10" fmla="*/ 18 w 45"/>
                      <a:gd name="T11" fmla="*/ 16 h 46"/>
                      <a:gd name="T12" fmla="*/ 21 w 45"/>
                      <a:gd name="T13" fmla="*/ 19 h 46"/>
                      <a:gd name="T14" fmla="*/ 22 w 45"/>
                      <a:gd name="T15" fmla="*/ 22 h 46"/>
                      <a:gd name="T16" fmla="*/ 22 w 45"/>
                      <a:gd name="T17" fmla="*/ 23 h 46"/>
                      <a:gd name="T18" fmla="*/ 19 w 45"/>
                      <a:gd name="T19" fmla="*/ 23 h 46"/>
                      <a:gd name="T20" fmla="*/ 16 w 45"/>
                      <a:gd name="T21" fmla="*/ 21 h 46"/>
                      <a:gd name="T22" fmla="*/ 13 w 45"/>
                      <a:gd name="T23" fmla="*/ 17 h 46"/>
                      <a:gd name="T24" fmla="*/ 9 w 45"/>
                      <a:gd name="T25" fmla="*/ 13 h 46"/>
                      <a:gd name="T26" fmla="*/ 7 w 45"/>
                      <a:gd name="T27" fmla="*/ 9 h 46"/>
                      <a:gd name="T28" fmla="*/ 4 w 45"/>
                      <a:gd name="T29" fmla="*/ 5 h 46"/>
                      <a:gd name="T30" fmla="*/ 1 w 45"/>
                      <a:gd name="T31" fmla="*/ 2 h 46"/>
                      <a:gd name="T32" fmla="*/ 0 w 45"/>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6">
                        <a:moveTo>
                          <a:pt x="0" y="0"/>
                        </a:moveTo>
                        <a:lnTo>
                          <a:pt x="6" y="3"/>
                        </a:lnTo>
                        <a:lnTo>
                          <a:pt x="13" y="9"/>
                        </a:lnTo>
                        <a:lnTo>
                          <a:pt x="21" y="17"/>
                        </a:lnTo>
                        <a:lnTo>
                          <a:pt x="30" y="24"/>
                        </a:lnTo>
                        <a:lnTo>
                          <a:pt x="37" y="32"/>
                        </a:lnTo>
                        <a:lnTo>
                          <a:pt x="42" y="38"/>
                        </a:lnTo>
                        <a:lnTo>
                          <a:pt x="45" y="43"/>
                        </a:lnTo>
                        <a:lnTo>
                          <a:pt x="44" y="46"/>
                        </a:lnTo>
                        <a:lnTo>
                          <a:pt x="39" y="46"/>
                        </a:lnTo>
                        <a:lnTo>
                          <a:pt x="33" y="41"/>
                        </a:lnTo>
                        <a:lnTo>
                          <a:pt x="26" y="34"/>
                        </a:lnTo>
                        <a:lnTo>
                          <a:pt x="19" y="26"/>
                        </a:lnTo>
                        <a:lnTo>
                          <a:pt x="14" y="17"/>
                        </a:lnTo>
                        <a:lnTo>
                          <a:pt x="8"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7" name="Freeform 36">
                    <a:extLst>
                      <a:ext uri="{FF2B5EF4-FFF2-40B4-BE49-F238E27FC236}">
                        <a16:creationId xmlns:a16="http://schemas.microsoft.com/office/drawing/2014/main" id="{E6CF0D34-5EBF-4D10-AE13-A689F328C2A1}"/>
                      </a:ext>
                    </a:extLst>
                  </p:cNvPr>
                  <p:cNvSpPr>
                    <a:spLocks/>
                  </p:cNvSpPr>
                  <p:nvPr/>
                </p:nvSpPr>
                <p:spPr bwMode="auto">
                  <a:xfrm>
                    <a:off x="509" y="54"/>
                    <a:ext cx="25" cy="24"/>
                  </a:xfrm>
                  <a:custGeom>
                    <a:avLst/>
                    <a:gdLst>
                      <a:gd name="T0" fmla="*/ 0 w 51"/>
                      <a:gd name="T1" fmla="*/ 0 h 49"/>
                      <a:gd name="T2" fmla="*/ 3 w 51"/>
                      <a:gd name="T3" fmla="*/ 2 h 49"/>
                      <a:gd name="T4" fmla="*/ 7 w 51"/>
                      <a:gd name="T5" fmla="*/ 4 h 49"/>
                      <a:gd name="T6" fmla="*/ 11 w 51"/>
                      <a:gd name="T7" fmla="*/ 7 h 49"/>
                      <a:gd name="T8" fmla="*/ 16 w 51"/>
                      <a:gd name="T9" fmla="*/ 11 h 49"/>
                      <a:gd name="T10" fmla="*/ 21 w 51"/>
                      <a:gd name="T11" fmla="*/ 15 h 49"/>
                      <a:gd name="T12" fmla="*/ 23 w 51"/>
                      <a:gd name="T13" fmla="*/ 19 h 49"/>
                      <a:gd name="T14" fmla="*/ 25 w 51"/>
                      <a:gd name="T15" fmla="*/ 22 h 49"/>
                      <a:gd name="T16" fmla="*/ 25 w 51"/>
                      <a:gd name="T17" fmla="*/ 24 h 49"/>
                      <a:gd name="T18" fmla="*/ 22 w 51"/>
                      <a:gd name="T19" fmla="*/ 24 h 49"/>
                      <a:gd name="T20" fmla="*/ 19 w 51"/>
                      <a:gd name="T21" fmla="*/ 22 h 49"/>
                      <a:gd name="T22" fmla="*/ 16 w 51"/>
                      <a:gd name="T23" fmla="*/ 19 h 49"/>
                      <a:gd name="T24" fmla="*/ 12 w 51"/>
                      <a:gd name="T25" fmla="*/ 14 h 49"/>
                      <a:gd name="T26" fmla="*/ 8 w 51"/>
                      <a:gd name="T27" fmla="*/ 10 h 49"/>
                      <a:gd name="T28" fmla="*/ 5 w 51"/>
                      <a:gd name="T29" fmla="*/ 6 h 49"/>
                      <a:gd name="T30" fmla="*/ 2 w 51"/>
                      <a:gd name="T31" fmla="*/ 2 h 49"/>
                      <a:gd name="T32" fmla="*/ 0 w 51"/>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9">
                        <a:moveTo>
                          <a:pt x="0" y="0"/>
                        </a:moveTo>
                        <a:lnTo>
                          <a:pt x="6" y="4"/>
                        </a:lnTo>
                        <a:lnTo>
                          <a:pt x="14" y="8"/>
                        </a:lnTo>
                        <a:lnTo>
                          <a:pt x="23" y="15"/>
                        </a:lnTo>
                        <a:lnTo>
                          <a:pt x="32" y="23"/>
                        </a:lnTo>
                        <a:lnTo>
                          <a:pt x="42" y="31"/>
                        </a:lnTo>
                        <a:lnTo>
                          <a:pt x="47" y="38"/>
                        </a:lnTo>
                        <a:lnTo>
                          <a:pt x="51" y="44"/>
                        </a:lnTo>
                        <a:lnTo>
                          <a:pt x="50" y="49"/>
                        </a:lnTo>
                        <a:lnTo>
                          <a:pt x="45" y="49"/>
                        </a:lnTo>
                        <a:lnTo>
                          <a:pt x="39" y="45"/>
                        </a:lnTo>
                        <a:lnTo>
                          <a:pt x="32" y="38"/>
                        </a:lnTo>
                        <a:lnTo>
                          <a:pt x="25" y="29"/>
                        </a:lnTo>
                        <a:lnTo>
                          <a:pt x="17" y="20"/>
                        </a:lnTo>
                        <a:lnTo>
                          <a:pt x="10" y="12"/>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8" name="Freeform 37">
                    <a:extLst>
                      <a:ext uri="{FF2B5EF4-FFF2-40B4-BE49-F238E27FC236}">
                        <a16:creationId xmlns:a16="http://schemas.microsoft.com/office/drawing/2014/main" id="{C22390A9-5EC4-493F-8A5C-5153638FECAF}"/>
                      </a:ext>
                    </a:extLst>
                  </p:cNvPr>
                  <p:cNvSpPr>
                    <a:spLocks/>
                  </p:cNvSpPr>
                  <p:nvPr/>
                </p:nvSpPr>
                <p:spPr bwMode="auto">
                  <a:xfrm>
                    <a:off x="518" y="48"/>
                    <a:ext cx="28" cy="22"/>
                  </a:xfrm>
                  <a:custGeom>
                    <a:avLst/>
                    <a:gdLst>
                      <a:gd name="T0" fmla="*/ 0 w 58"/>
                      <a:gd name="T1" fmla="*/ 0 h 44"/>
                      <a:gd name="T2" fmla="*/ 3 w 58"/>
                      <a:gd name="T3" fmla="*/ 1 h 44"/>
                      <a:gd name="T4" fmla="*/ 8 w 58"/>
                      <a:gd name="T5" fmla="*/ 3 h 44"/>
                      <a:gd name="T6" fmla="*/ 13 w 58"/>
                      <a:gd name="T7" fmla="*/ 5 h 44"/>
                      <a:gd name="T8" fmla="*/ 17 w 58"/>
                      <a:gd name="T9" fmla="*/ 8 h 44"/>
                      <a:gd name="T10" fmla="*/ 21 w 58"/>
                      <a:gd name="T11" fmla="*/ 11 h 44"/>
                      <a:gd name="T12" fmla="*/ 25 w 58"/>
                      <a:gd name="T13" fmla="*/ 14 h 44"/>
                      <a:gd name="T14" fmla="*/ 27 w 58"/>
                      <a:gd name="T15" fmla="*/ 18 h 44"/>
                      <a:gd name="T16" fmla="*/ 28 w 58"/>
                      <a:gd name="T17" fmla="*/ 21 h 44"/>
                      <a:gd name="T18" fmla="*/ 27 w 58"/>
                      <a:gd name="T19" fmla="*/ 22 h 44"/>
                      <a:gd name="T20" fmla="*/ 25 w 58"/>
                      <a:gd name="T21" fmla="*/ 21 h 44"/>
                      <a:gd name="T22" fmla="*/ 20 w 58"/>
                      <a:gd name="T23" fmla="*/ 18 h 44"/>
                      <a:gd name="T24" fmla="*/ 16 w 58"/>
                      <a:gd name="T25" fmla="*/ 14 h 44"/>
                      <a:gd name="T26" fmla="*/ 11 w 58"/>
                      <a:gd name="T27" fmla="*/ 10 h 44"/>
                      <a:gd name="T28" fmla="*/ 6 w 58"/>
                      <a:gd name="T29" fmla="*/ 6 h 44"/>
                      <a:gd name="T30" fmla="*/ 2 w 58"/>
                      <a:gd name="T31" fmla="*/ 2 h 44"/>
                      <a:gd name="T32" fmla="*/ 0 w 58"/>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44">
                        <a:moveTo>
                          <a:pt x="0" y="0"/>
                        </a:moveTo>
                        <a:lnTo>
                          <a:pt x="7" y="2"/>
                        </a:lnTo>
                        <a:lnTo>
                          <a:pt x="16" y="5"/>
                        </a:lnTo>
                        <a:lnTo>
                          <a:pt x="26" y="10"/>
                        </a:lnTo>
                        <a:lnTo>
                          <a:pt x="35" y="15"/>
                        </a:lnTo>
                        <a:lnTo>
                          <a:pt x="44" y="22"/>
                        </a:lnTo>
                        <a:lnTo>
                          <a:pt x="51" y="27"/>
                        </a:lnTo>
                        <a:lnTo>
                          <a:pt x="56" y="35"/>
                        </a:lnTo>
                        <a:lnTo>
                          <a:pt x="58" y="42"/>
                        </a:lnTo>
                        <a:lnTo>
                          <a:pt x="56" y="44"/>
                        </a:lnTo>
                        <a:lnTo>
                          <a:pt x="51" y="41"/>
                        </a:lnTo>
                        <a:lnTo>
                          <a:pt x="42" y="35"/>
                        </a:lnTo>
                        <a:lnTo>
                          <a:pt x="33" y="27"/>
                        </a:lnTo>
                        <a:lnTo>
                          <a:pt x="22" y="19"/>
                        </a:lnTo>
                        <a:lnTo>
                          <a:pt x="13" y="11"/>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9" name="Freeform 38">
                    <a:extLst>
                      <a:ext uri="{FF2B5EF4-FFF2-40B4-BE49-F238E27FC236}">
                        <a16:creationId xmlns:a16="http://schemas.microsoft.com/office/drawing/2014/main" id="{04A947EF-093C-425B-B1F3-2804DFEDFE5A}"/>
                      </a:ext>
                    </a:extLst>
                  </p:cNvPr>
                  <p:cNvSpPr>
                    <a:spLocks/>
                  </p:cNvSpPr>
                  <p:nvPr/>
                </p:nvSpPr>
                <p:spPr bwMode="auto">
                  <a:xfrm>
                    <a:off x="525" y="44"/>
                    <a:ext cx="30" cy="10"/>
                  </a:xfrm>
                  <a:custGeom>
                    <a:avLst/>
                    <a:gdLst>
                      <a:gd name="T0" fmla="*/ 30 w 61"/>
                      <a:gd name="T1" fmla="*/ 10 h 20"/>
                      <a:gd name="T2" fmla="*/ 29 w 61"/>
                      <a:gd name="T3" fmla="*/ 10 h 20"/>
                      <a:gd name="T4" fmla="*/ 26 w 61"/>
                      <a:gd name="T5" fmla="*/ 10 h 20"/>
                      <a:gd name="T6" fmla="*/ 22 w 61"/>
                      <a:gd name="T7" fmla="*/ 9 h 20"/>
                      <a:gd name="T8" fmla="*/ 17 w 61"/>
                      <a:gd name="T9" fmla="*/ 7 h 20"/>
                      <a:gd name="T10" fmla="*/ 12 w 61"/>
                      <a:gd name="T11" fmla="*/ 5 h 20"/>
                      <a:gd name="T12" fmla="*/ 7 w 61"/>
                      <a:gd name="T13" fmla="*/ 4 h 20"/>
                      <a:gd name="T14" fmla="*/ 3 w 61"/>
                      <a:gd name="T15" fmla="*/ 2 h 20"/>
                      <a:gd name="T16" fmla="*/ 0 w 61"/>
                      <a:gd name="T17" fmla="*/ 1 h 20"/>
                      <a:gd name="T18" fmla="*/ 4 w 61"/>
                      <a:gd name="T19" fmla="*/ 0 h 20"/>
                      <a:gd name="T20" fmla="*/ 8 w 61"/>
                      <a:gd name="T21" fmla="*/ 0 h 20"/>
                      <a:gd name="T22" fmla="*/ 14 w 61"/>
                      <a:gd name="T23" fmla="*/ 1 h 20"/>
                      <a:gd name="T24" fmla="*/ 19 w 61"/>
                      <a:gd name="T25" fmla="*/ 2 h 20"/>
                      <a:gd name="T26" fmla="*/ 25 w 61"/>
                      <a:gd name="T27" fmla="*/ 3 h 20"/>
                      <a:gd name="T28" fmla="*/ 28 w 61"/>
                      <a:gd name="T29" fmla="*/ 5 h 20"/>
                      <a:gd name="T30" fmla="*/ 30 w 61"/>
                      <a:gd name="T31" fmla="*/ 8 h 20"/>
                      <a:gd name="T32" fmla="*/ 30 w 61"/>
                      <a:gd name="T33" fmla="*/ 1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19"/>
                        </a:moveTo>
                        <a:lnTo>
                          <a:pt x="59" y="20"/>
                        </a:lnTo>
                        <a:lnTo>
                          <a:pt x="52" y="19"/>
                        </a:lnTo>
                        <a:lnTo>
                          <a:pt x="44" y="17"/>
                        </a:lnTo>
                        <a:lnTo>
                          <a:pt x="35" y="13"/>
                        </a:lnTo>
                        <a:lnTo>
                          <a:pt x="24" y="10"/>
                        </a:lnTo>
                        <a:lnTo>
                          <a:pt x="15" y="7"/>
                        </a:lnTo>
                        <a:lnTo>
                          <a:pt x="6" y="3"/>
                        </a:lnTo>
                        <a:lnTo>
                          <a:pt x="0" y="2"/>
                        </a:lnTo>
                        <a:lnTo>
                          <a:pt x="8" y="0"/>
                        </a:lnTo>
                        <a:lnTo>
                          <a:pt x="17" y="0"/>
                        </a:lnTo>
                        <a:lnTo>
                          <a:pt x="29" y="1"/>
                        </a:lnTo>
                        <a:lnTo>
                          <a:pt x="39" y="3"/>
                        </a:lnTo>
                        <a:lnTo>
                          <a:pt x="50" y="5"/>
                        </a:lnTo>
                        <a:lnTo>
                          <a:pt x="57" y="10"/>
                        </a:lnTo>
                        <a:lnTo>
                          <a:pt x="61" y="15"/>
                        </a:lnTo>
                        <a:lnTo>
                          <a:pt x="61"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0" name="Freeform 39">
                    <a:extLst>
                      <a:ext uri="{FF2B5EF4-FFF2-40B4-BE49-F238E27FC236}">
                        <a16:creationId xmlns:a16="http://schemas.microsoft.com/office/drawing/2014/main" id="{1E8E1B38-7D42-42F5-88C7-084923A8ED99}"/>
                      </a:ext>
                    </a:extLst>
                  </p:cNvPr>
                  <p:cNvSpPr>
                    <a:spLocks/>
                  </p:cNvSpPr>
                  <p:nvPr/>
                </p:nvSpPr>
                <p:spPr bwMode="auto">
                  <a:xfrm>
                    <a:off x="534" y="35"/>
                    <a:ext cx="30" cy="9"/>
                  </a:xfrm>
                  <a:custGeom>
                    <a:avLst/>
                    <a:gdLst>
                      <a:gd name="T0" fmla="*/ 30 w 61"/>
                      <a:gd name="T1" fmla="*/ 9 h 20"/>
                      <a:gd name="T2" fmla="*/ 28 w 61"/>
                      <a:gd name="T3" fmla="*/ 9 h 20"/>
                      <a:gd name="T4" fmla="*/ 25 w 61"/>
                      <a:gd name="T5" fmla="*/ 9 h 20"/>
                      <a:gd name="T6" fmla="*/ 21 w 61"/>
                      <a:gd name="T7" fmla="*/ 7 h 20"/>
                      <a:gd name="T8" fmla="*/ 16 w 61"/>
                      <a:gd name="T9" fmla="*/ 6 h 20"/>
                      <a:gd name="T10" fmla="*/ 11 w 61"/>
                      <a:gd name="T11" fmla="*/ 5 h 20"/>
                      <a:gd name="T12" fmla="*/ 6 w 61"/>
                      <a:gd name="T13" fmla="*/ 3 h 20"/>
                      <a:gd name="T14" fmla="*/ 2 w 61"/>
                      <a:gd name="T15" fmla="*/ 2 h 20"/>
                      <a:gd name="T16" fmla="*/ 0 w 61"/>
                      <a:gd name="T17" fmla="*/ 1 h 20"/>
                      <a:gd name="T18" fmla="*/ 4 w 61"/>
                      <a:gd name="T19" fmla="*/ 0 h 20"/>
                      <a:gd name="T20" fmla="*/ 9 w 61"/>
                      <a:gd name="T21" fmla="*/ 0 h 20"/>
                      <a:gd name="T22" fmla="*/ 14 w 61"/>
                      <a:gd name="T23" fmla="*/ 0 h 20"/>
                      <a:gd name="T24" fmla="*/ 19 w 61"/>
                      <a:gd name="T25" fmla="*/ 2 h 20"/>
                      <a:gd name="T26" fmla="*/ 24 w 61"/>
                      <a:gd name="T27" fmla="*/ 3 h 20"/>
                      <a:gd name="T28" fmla="*/ 28 w 61"/>
                      <a:gd name="T29" fmla="*/ 5 h 20"/>
                      <a:gd name="T30" fmla="*/ 30 w 61"/>
                      <a:gd name="T31" fmla="*/ 7 h 20"/>
                      <a:gd name="T32" fmla="*/ 30 w 6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20"/>
                        </a:moveTo>
                        <a:lnTo>
                          <a:pt x="57" y="20"/>
                        </a:lnTo>
                        <a:lnTo>
                          <a:pt x="51" y="19"/>
                        </a:lnTo>
                        <a:lnTo>
                          <a:pt x="42" y="16"/>
                        </a:lnTo>
                        <a:lnTo>
                          <a:pt x="33" y="14"/>
                        </a:lnTo>
                        <a:lnTo>
                          <a:pt x="23" y="11"/>
                        </a:lnTo>
                        <a:lnTo>
                          <a:pt x="13" y="7"/>
                        </a:lnTo>
                        <a:lnTo>
                          <a:pt x="5" y="5"/>
                        </a:lnTo>
                        <a:lnTo>
                          <a:pt x="0" y="2"/>
                        </a:lnTo>
                        <a:lnTo>
                          <a:pt x="8" y="0"/>
                        </a:lnTo>
                        <a:lnTo>
                          <a:pt x="18" y="0"/>
                        </a:lnTo>
                        <a:lnTo>
                          <a:pt x="28" y="1"/>
                        </a:lnTo>
                        <a:lnTo>
                          <a:pt x="39" y="4"/>
                        </a:lnTo>
                        <a:lnTo>
                          <a:pt x="49" y="6"/>
                        </a:lnTo>
                        <a:lnTo>
                          <a:pt x="56" y="11"/>
                        </a:lnTo>
                        <a:lnTo>
                          <a:pt x="61" y="15"/>
                        </a:lnTo>
                        <a:lnTo>
                          <a:pt x="6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1" name="Freeform 40">
                    <a:extLst>
                      <a:ext uri="{FF2B5EF4-FFF2-40B4-BE49-F238E27FC236}">
                        <a16:creationId xmlns:a16="http://schemas.microsoft.com/office/drawing/2014/main" id="{94D47EFD-6651-4F0E-8D17-3EA6E91C220F}"/>
                      </a:ext>
                    </a:extLst>
                  </p:cNvPr>
                  <p:cNvSpPr>
                    <a:spLocks/>
                  </p:cNvSpPr>
                  <p:nvPr/>
                </p:nvSpPr>
                <p:spPr bwMode="auto">
                  <a:xfrm>
                    <a:off x="508" y="54"/>
                    <a:ext cx="147" cy="40"/>
                  </a:xfrm>
                  <a:custGeom>
                    <a:avLst/>
                    <a:gdLst>
                      <a:gd name="T0" fmla="*/ 2 w 293"/>
                      <a:gd name="T1" fmla="*/ 35 h 81"/>
                      <a:gd name="T2" fmla="*/ 1 w 293"/>
                      <a:gd name="T3" fmla="*/ 36 h 81"/>
                      <a:gd name="T4" fmla="*/ 1 w 293"/>
                      <a:gd name="T5" fmla="*/ 37 h 81"/>
                      <a:gd name="T6" fmla="*/ 1 w 293"/>
                      <a:gd name="T7" fmla="*/ 39 h 81"/>
                      <a:gd name="T8" fmla="*/ 0 w 293"/>
                      <a:gd name="T9" fmla="*/ 40 h 81"/>
                      <a:gd name="T10" fmla="*/ 10 w 293"/>
                      <a:gd name="T11" fmla="*/ 33 h 81"/>
                      <a:gd name="T12" fmla="*/ 21 w 293"/>
                      <a:gd name="T13" fmla="*/ 28 h 81"/>
                      <a:gd name="T14" fmla="*/ 32 w 293"/>
                      <a:gd name="T15" fmla="*/ 23 h 81"/>
                      <a:gd name="T16" fmla="*/ 42 w 293"/>
                      <a:gd name="T17" fmla="*/ 18 h 81"/>
                      <a:gd name="T18" fmla="*/ 53 w 293"/>
                      <a:gd name="T19" fmla="*/ 15 h 81"/>
                      <a:gd name="T20" fmla="*/ 62 w 293"/>
                      <a:gd name="T21" fmla="*/ 12 h 81"/>
                      <a:gd name="T22" fmla="*/ 72 w 293"/>
                      <a:gd name="T23" fmla="*/ 10 h 81"/>
                      <a:gd name="T24" fmla="*/ 81 w 293"/>
                      <a:gd name="T25" fmla="*/ 7 h 81"/>
                      <a:gd name="T26" fmla="*/ 91 w 293"/>
                      <a:gd name="T27" fmla="*/ 6 h 81"/>
                      <a:gd name="T28" fmla="*/ 100 w 293"/>
                      <a:gd name="T29" fmla="*/ 5 h 81"/>
                      <a:gd name="T30" fmla="*/ 108 w 293"/>
                      <a:gd name="T31" fmla="*/ 4 h 81"/>
                      <a:gd name="T32" fmla="*/ 117 w 293"/>
                      <a:gd name="T33" fmla="*/ 3 h 81"/>
                      <a:gd name="T34" fmla="*/ 125 w 293"/>
                      <a:gd name="T35" fmla="*/ 3 h 81"/>
                      <a:gd name="T36" fmla="*/ 133 w 293"/>
                      <a:gd name="T37" fmla="*/ 3 h 81"/>
                      <a:gd name="T38" fmla="*/ 140 w 293"/>
                      <a:gd name="T39" fmla="*/ 3 h 81"/>
                      <a:gd name="T40" fmla="*/ 147 w 293"/>
                      <a:gd name="T41" fmla="*/ 2 h 81"/>
                      <a:gd name="T42" fmla="*/ 142 w 293"/>
                      <a:gd name="T43" fmla="*/ 1 h 81"/>
                      <a:gd name="T44" fmla="*/ 136 w 293"/>
                      <a:gd name="T45" fmla="*/ 0 h 81"/>
                      <a:gd name="T46" fmla="*/ 129 w 293"/>
                      <a:gd name="T47" fmla="*/ 0 h 81"/>
                      <a:gd name="T48" fmla="*/ 120 w 293"/>
                      <a:gd name="T49" fmla="*/ 0 h 81"/>
                      <a:gd name="T50" fmla="*/ 111 w 293"/>
                      <a:gd name="T51" fmla="*/ 0 h 81"/>
                      <a:gd name="T52" fmla="*/ 101 w 293"/>
                      <a:gd name="T53" fmla="*/ 1 h 81"/>
                      <a:gd name="T54" fmla="*/ 90 w 293"/>
                      <a:gd name="T55" fmla="*/ 2 h 81"/>
                      <a:gd name="T56" fmla="*/ 79 w 293"/>
                      <a:gd name="T57" fmla="*/ 4 h 81"/>
                      <a:gd name="T58" fmla="*/ 67 w 293"/>
                      <a:gd name="T59" fmla="*/ 6 h 81"/>
                      <a:gd name="T60" fmla="*/ 57 w 293"/>
                      <a:gd name="T61" fmla="*/ 9 h 81"/>
                      <a:gd name="T62" fmla="*/ 46 w 293"/>
                      <a:gd name="T63" fmla="*/ 11 h 81"/>
                      <a:gd name="T64" fmla="*/ 35 w 293"/>
                      <a:gd name="T65" fmla="*/ 15 h 81"/>
                      <a:gd name="T66" fmla="*/ 25 w 293"/>
                      <a:gd name="T67" fmla="*/ 19 h 81"/>
                      <a:gd name="T68" fmla="*/ 16 w 293"/>
                      <a:gd name="T69" fmla="*/ 24 h 81"/>
                      <a:gd name="T70" fmla="*/ 9 w 293"/>
                      <a:gd name="T71" fmla="*/ 29 h 81"/>
                      <a:gd name="T72" fmla="*/ 2 w 293"/>
                      <a:gd name="T73" fmla="*/ 35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3" h="81">
                        <a:moveTo>
                          <a:pt x="3" y="71"/>
                        </a:moveTo>
                        <a:lnTo>
                          <a:pt x="2" y="73"/>
                        </a:lnTo>
                        <a:lnTo>
                          <a:pt x="1" y="75"/>
                        </a:lnTo>
                        <a:lnTo>
                          <a:pt x="1" y="79"/>
                        </a:lnTo>
                        <a:lnTo>
                          <a:pt x="0" y="81"/>
                        </a:lnTo>
                        <a:lnTo>
                          <a:pt x="20" y="67"/>
                        </a:lnTo>
                        <a:lnTo>
                          <a:pt x="42" y="56"/>
                        </a:lnTo>
                        <a:lnTo>
                          <a:pt x="63" y="46"/>
                        </a:lnTo>
                        <a:lnTo>
                          <a:pt x="84" y="37"/>
                        </a:lnTo>
                        <a:lnTo>
                          <a:pt x="105" y="30"/>
                        </a:lnTo>
                        <a:lnTo>
                          <a:pt x="124" y="24"/>
                        </a:lnTo>
                        <a:lnTo>
                          <a:pt x="144" y="20"/>
                        </a:lnTo>
                        <a:lnTo>
                          <a:pt x="162" y="15"/>
                        </a:lnTo>
                        <a:lnTo>
                          <a:pt x="182" y="13"/>
                        </a:lnTo>
                        <a:lnTo>
                          <a:pt x="199" y="11"/>
                        </a:lnTo>
                        <a:lnTo>
                          <a:pt x="216" y="8"/>
                        </a:lnTo>
                        <a:lnTo>
                          <a:pt x="234" y="7"/>
                        </a:lnTo>
                        <a:lnTo>
                          <a:pt x="250" y="7"/>
                        </a:lnTo>
                        <a:lnTo>
                          <a:pt x="265" y="6"/>
                        </a:lnTo>
                        <a:lnTo>
                          <a:pt x="280" y="6"/>
                        </a:lnTo>
                        <a:lnTo>
                          <a:pt x="293" y="5"/>
                        </a:lnTo>
                        <a:lnTo>
                          <a:pt x="284" y="3"/>
                        </a:lnTo>
                        <a:lnTo>
                          <a:pt x="272" y="1"/>
                        </a:lnTo>
                        <a:lnTo>
                          <a:pt x="258" y="0"/>
                        </a:lnTo>
                        <a:lnTo>
                          <a:pt x="240" y="0"/>
                        </a:lnTo>
                        <a:lnTo>
                          <a:pt x="221" y="0"/>
                        </a:lnTo>
                        <a:lnTo>
                          <a:pt x="201" y="3"/>
                        </a:lnTo>
                        <a:lnTo>
                          <a:pt x="179" y="5"/>
                        </a:lnTo>
                        <a:lnTo>
                          <a:pt x="158" y="8"/>
                        </a:lnTo>
                        <a:lnTo>
                          <a:pt x="134" y="12"/>
                        </a:lnTo>
                        <a:lnTo>
                          <a:pt x="113" y="18"/>
                        </a:lnTo>
                        <a:lnTo>
                          <a:pt x="91" y="23"/>
                        </a:lnTo>
                        <a:lnTo>
                          <a:pt x="70" y="30"/>
                        </a:lnTo>
                        <a:lnTo>
                          <a:pt x="50" y="39"/>
                        </a:lnTo>
                        <a:lnTo>
                          <a:pt x="32" y="49"/>
                        </a:lnTo>
                        <a:lnTo>
                          <a:pt x="17" y="59"/>
                        </a:lnTo>
                        <a:lnTo>
                          <a:pt x="3"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2" name="Freeform 41">
                    <a:extLst>
                      <a:ext uri="{FF2B5EF4-FFF2-40B4-BE49-F238E27FC236}">
                        <a16:creationId xmlns:a16="http://schemas.microsoft.com/office/drawing/2014/main" id="{C7873DD5-26F4-465F-9D3F-3034BAE7087A}"/>
                      </a:ext>
                    </a:extLst>
                  </p:cNvPr>
                  <p:cNvSpPr>
                    <a:spLocks/>
                  </p:cNvSpPr>
                  <p:nvPr/>
                </p:nvSpPr>
                <p:spPr bwMode="auto">
                  <a:xfrm>
                    <a:off x="624" y="56"/>
                    <a:ext cx="23" cy="21"/>
                  </a:xfrm>
                  <a:custGeom>
                    <a:avLst/>
                    <a:gdLst>
                      <a:gd name="T0" fmla="*/ 22 w 45"/>
                      <a:gd name="T1" fmla="*/ 21 h 41"/>
                      <a:gd name="T2" fmla="*/ 23 w 45"/>
                      <a:gd name="T3" fmla="*/ 20 h 41"/>
                      <a:gd name="T4" fmla="*/ 22 w 45"/>
                      <a:gd name="T5" fmla="*/ 17 h 41"/>
                      <a:gd name="T6" fmla="*/ 21 w 45"/>
                      <a:gd name="T7" fmla="*/ 14 h 41"/>
                      <a:gd name="T8" fmla="*/ 18 w 45"/>
                      <a:gd name="T9" fmla="*/ 11 h 41"/>
                      <a:gd name="T10" fmla="*/ 14 w 45"/>
                      <a:gd name="T11" fmla="*/ 7 h 41"/>
                      <a:gd name="T12" fmla="*/ 10 w 45"/>
                      <a:gd name="T13" fmla="*/ 4 h 41"/>
                      <a:gd name="T14" fmla="*/ 6 w 45"/>
                      <a:gd name="T15" fmla="*/ 1 h 41"/>
                      <a:gd name="T16" fmla="*/ 0 w 45"/>
                      <a:gd name="T17" fmla="*/ 0 h 41"/>
                      <a:gd name="T18" fmla="*/ 3 w 45"/>
                      <a:gd name="T19" fmla="*/ 2 h 41"/>
                      <a:gd name="T20" fmla="*/ 6 w 45"/>
                      <a:gd name="T21" fmla="*/ 5 h 41"/>
                      <a:gd name="T22" fmla="*/ 10 w 45"/>
                      <a:gd name="T23" fmla="*/ 9 h 41"/>
                      <a:gd name="T24" fmla="*/ 13 w 45"/>
                      <a:gd name="T25" fmla="*/ 13 h 41"/>
                      <a:gd name="T26" fmla="*/ 16 w 45"/>
                      <a:gd name="T27" fmla="*/ 16 h 41"/>
                      <a:gd name="T28" fmla="*/ 19 w 45"/>
                      <a:gd name="T29" fmla="*/ 19 h 41"/>
                      <a:gd name="T30" fmla="*/ 21 w 45"/>
                      <a:gd name="T31" fmla="*/ 21 h 41"/>
                      <a:gd name="T32" fmla="*/ 22 w 45"/>
                      <a:gd name="T33" fmla="*/ 2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1">
                        <a:moveTo>
                          <a:pt x="44" y="41"/>
                        </a:moveTo>
                        <a:lnTo>
                          <a:pt x="45" y="39"/>
                        </a:lnTo>
                        <a:lnTo>
                          <a:pt x="44" y="34"/>
                        </a:lnTo>
                        <a:lnTo>
                          <a:pt x="41" y="28"/>
                        </a:lnTo>
                        <a:lnTo>
                          <a:pt x="35" y="21"/>
                        </a:lnTo>
                        <a:lnTo>
                          <a:pt x="28" y="14"/>
                        </a:lnTo>
                        <a:lnTo>
                          <a:pt x="20" y="7"/>
                        </a:lnTo>
                        <a:lnTo>
                          <a:pt x="11" y="2"/>
                        </a:lnTo>
                        <a:lnTo>
                          <a:pt x="0" y="0"/>
                        </a:lnTo>
                        <a:lnTo>
                          <a:pt x="6" y="4"/>
                        </a:lnTo>
                        <a:lnTo>
                          <a:pt x="12" y="10"/>
                        </a:lnTo>
                        <a:lnTo>
                          <a:pt x="19" y="17"/>
                        </a:lnTo>
                        <a:lnTo>
                          <a:pt x="25" y="25"/>
                        </a:lnTo>
                        <a:lnTo>
                          <a:pt x="31" y="32"/>
                        </a:lnTo>
                        <a:lnTo>
                          <a:pt x="37" y="38"/>
                        </a:lnTo>
                        <a:lnTo>
                          <a:pt x="41" y="41"/>
                        </a:lnTo>
                        <a:lnTo>
                          <a:pt x="44"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3" name="Freeform 42">
                    <a:extLst>
                      <a:ext uri="{FF2B5EF4-FFF2-40B4-BE49-F238E27FC236}">
                        <a16:creationId xmlns:a16="http://schemas.microsoft.com/office/drawing/2014/main" id="{15AA5D48-D4AD-4E89-807B-71610ABFEC56}"/>
                      </a:ext>
                    </a:extLst>
                  </p:cNvPr>
                  <p:cNvSpPr>
                    <a:spLocks/>
                  </p:cNvSpPr>
                  <p:nvPr/>
                </p:nvSpPr>
                <p:spPr bwMode="auto">
                  <a:xfrm>
                    <a:off x="597" y="56"/>
                    <a:ext cx="29" cy="24"/>
                  </a:xfrm>
                  <a:custGeom>
                    <a:avLst/>
                    <a:gdLst>
                      <a:gd name="T0" fmla="*/ 29 w 59"/>
                      <a:gd name="T1" fmla="*/ 24 h 47"/>
                      <a:gd name="T2" fmla="*/ 29 w 59"/>
                      <a:gd name="T3" fmla="*/ 22 h 47"/>
                      <a:gd name="T4" fmla="*/ 28 w 59"/>
                      <a:gd name="T5" fmla="*/ 20 h 47"/>
                      <a:gd name="T6" fmla="*/ 25 w 59"/>
                      <a:gd name="T7" fmla="*/ 16 h 47"/>
                      <a:gd name="T8" fmla="*/ 21 w 59"/>
                      <a:gd name="T9" fmla="*/ 12 h 47"/>
                      <a:gd name="T10" fmla="*/ 17 w 59"/>
                      <a:gd name="T11" fmla="*/ 8 h 47"/>
                      <a:gd name="T12" fmla="*/ 11 w 59"/>
                      <a:gd name="T13" fmla="*/ 4 h 47"/>
                      <a:gd name="T14" fmla="*/ 6 w 59"/>
                      <a:gd name="T15" fmla="*/ 1 h 47"/>
                      <a:gd name="T16" fmla="*/ 0 w 59"/>
                      <a:gd name="T17" fmla="*/ 0 h 47"/>
                      <a:gd name="T18" fmla="*/ 2 w 59"/>
                      <a:gd name="T19" fmla="*/ 2 h 47"/>
                      <a:gd name="T20" fmla="*/ 6 w 59"/>
                      <a:gd name="T21" fmla="*/ 5 h 47"/>
                      <a:gd name="T22" fmla="*/ 10 w 59"/>
                      <a:gd name="T23" fmla="*/ 9 h 47"/>
                      <a:gd name="T24" fmla="*/ 14 w 59"/>
                      <a:gd name="T25" fmla="*/ 14 h 47"/>
                      <a:gd name="T26" fmla="*/ 18 w 59"/>
                      <a:gd name="T27" fmla="*/ 18 h 47"/>
                      <a:gd name="T28" fmla="*/ 23 w 59"/>
                      <a:gd name="T29" fmla="*/ 22 h 47"/>
                      <a:gd name="T30" fmla="*/ 26 w 59"/>
                      <a:gd name="T31" fmla="*/ 24 h 47"/>
                      <a:gd name="T32" fmla="*/ 29 w 59"/>
                      <a:gd name="T33" fmla="*/ 24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7">
                        <a:moveTo>
                          <a:pt x="58" y="47"/>
                        </a:moveTo>
                        <a:lnTo>
                          <a:pt x="59" y="44"/>
                        </a:lnTo>
                        <a:lnTo>
                          <a:pt x="57" y="39"/>
                        </a:lnTo>
                        <a:lnTo>
                          <a:pt x="51" y="31"/>
                        </a:lnTo>
                        <a:lnTo>
                          <a:pt x="43" y="23"/>
                        </a:lnTo>
                        <a:lnTo>
                          <a:pt x="34" y="15"/>
                        </a:lnTo>
                        <a:lnTo>
                          <a:pt x="22" y="8"/>
                        </a:lnTo>
                        <a:lnTo>
                          <a:pt x="12" y="2"/>
                        </a:lnTo>
                        <a:lnTo>
                          <a:pt x="0" y="0"/>
                        </a:lnTo>
                        <a:lnTo>
                          <a:pt x="5" y="3"/>
                        </a:lnTo>
                        <a:lnTo>
                          <a:pt x="12" y="10"/>
                        </a:lnTo>
                        <a:lnTo>
                          <a:pt x="20" y="18"/>
                        </a:lnTo>
                        <a:lnTo>
                          <a:pt x="29" y="27"/>
                        </a:lnTo>
                        <a:lnTo>
                          <a:pt x="37" y="36"/>
                        </a:lnTo>
                        <a:lnTo>
                          <a:pt x="46" y="43"/>
                        </a:lnTo>
                        <a:lnTo>
                          <a:pt x="53" y="47"/>
                        </a:lnTo>
                        <a:lnTo>
                          <a:pt x="58"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4" name="Freeform 43">
                    <a:extLst>
                      <a:ext uri="{FF2B5EF4-FFF2-40B4-BE49-F238E27FC236}">
                        <a16:creationId xmlns:a16="http://schemas.microsoft.com/office/drawing/2014/main" id="{9253A8E6-B7D9-462F-A2F7-78908ED2AB83}"/>
                      </a:ext>
                    </a:extLst>
                  </p:cNvPr>
                  <p:cNvSpPr>
                    <a:spLocks/>
                  </p:cNvSpPr>
                  <p:nvPr/>
                </p:nvSpPr>
                <p:spPr bwMode="auto">
                  <a:xfrm>
                    <a:off x="584" y="59"/>
                    <a:ext cx="26" cy="27"/>
                  </a:xfrm>
                  <a:custGeom>
                    <a:avLst/>
                    <a:gdLst>
                      <a:gd name="T0" fmla="*/ 25 w 52"/>
                      <a:gd name="T1" fmla="*/ 27 h 54"/>
                      <a:gd name="T2" fmla="*/ 26 w 52"/>
                      <a:gd name="T3" fmla="*/ 25 h 54"/>
                      <a:gd name="T4" fmla="*/ 25 w 52"/>
                      <a:gd name="T5" fmla="*/ 22 h 54"/>
                      <a:gd name="T6" fmla="*/ 23 w 52"/>
                      <a:gd name="T7" fmla="*/ 17 h 54"/>
                      <a:gd name="T8" fmla="*/ 19 w 52"/>
                      <a:gd name="T9" fmla="*/ 13 h 54"/>
                      <a:gd name="T10" fmla="*/ 15 w 52"/>
                      <a:gd name="T11" fmla="*/ 8 h 54"/>
                      <a:gd name="T12" fmla="*/ 10 w 52"/>
                      <a:gd name="T13" fmla="*/ 4 h 54"/>
                      <a:gd name="T14" fmla="*/ 5 w 52"/>
                      <a:gd name="T15" fmla="*/ 1 h 54"/>
                      <a:gd name="T16" fmla="*/ 0 w 52"/>
                      <a:gd name="T17" fmla="*/ 0 h 54"/>
                      <a:gd name="T18" fmla="*/ 2 w 52"/>
                      <a:gd name="T19" fmla="*/ 2 h 54"/>
                      <a:gd name="T20" fmla="*/ 5 w 52"/>
                      <a:gd name="T21" fmla="*/ 6 h 54"/>
                      <a:gd name="T22" fmla="*/ 8 w 52"/>
                      <a:gd name="T23" fmla="*/ 11 h 54"/>
                      <a:gd name="T24" fmla="*/ 12 w 52"/>
                      <a:gd name="T25" fmla="*/ 15 h 54"/>
                      <a:gd name="T26" fmla="*/ 16 w 52"/>
                      <a:gd name="T27" fmla="*/ 20 h 54"/>
                      <a:gd name="T28" fmla="*/ 20 w 52"/>
                      <a:gd name="T29" fmla="*/ 24 h 54"/>
                      <a:gd name="T30" fmla="*/ 24 w 52"/>
                      <a:gd name="T31" fmla="*/ 27 h 54"/>
                      <a:gd name="T32" fmla="*/ 25 w 52"/>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4">
                        <a:moveTo>
                          <a:pt x="50" y="54"/>
                        </a:moveTo>
                        <a:lnTo>
                          <a:pt x="52" y="50"/>
                        </a:lnTo>
                        <a:lnTo>
                          <a:pt x="50" y="44"/>
                        </a:lnTo>
                        <a:lnTo>
                          <a:pt x="45" y="34"/>
                        </a:lnTo>
                        <a:lnTo>
                          <a:pt x="38" y="25"/>
                        </a:lnTo>
                        <a:lnTo>
                          <a:pt x="30" y="16"/>
                        </a:lnTo>
                        <a:lnTo>
                          <a:pt x="19" y="8"/>
                        </a:lnTo>
                        <a:lnTo>
                          <a:pt x="10" y="2"/>
                        </a:lnTo>
                        <a:lnTo>
                          <a:pt x="0" y="0"/>
                        </a:lnTo>
                        <a:lnTo>
                          <a:pt x="3" y="4"/>
                        </a:lnTo>
                        <a:lnTo>
                          <a:pt x="9" y="11"/>
                        </a:lnTo>
                        <a:lnTo>
                          <a:pt x="16" y="21"/>
                        </a:lnTo>
                        <a:lnTo>
                          <a:pt x="24" y="30"/>
                        </a:lnTo>
                        <a:lnTo>
                          <a:pt x="32" y="40"/>
                        </a:lnTo>
                        <a:lnTo>
                          <a:pt x="40" y="48"/>
                        </a:lnTo>
                        <a:lnTo>
                          <a:pt x="47" y="53"/>
                        </a:lnTo>
                        <a:lnTo>
                          <a:pt x="5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5" name="Freeform 44">
                    <a:extLst>
                      <a:ext uri="{FF2B5EF4-FFF2-40B4-BE49-F238E27FC236}">
                        <a16:creationId xmlns:a16="http://schemas.microsoft.com/office/drawing/2014/main" id="{95E220D9-1FE4-43DB-B3F6-F8EAF4D90221}"/>
                      </a:ext>
                    </a:extLst>
                  </p:cNvPr>
                  <p:cNvSpPr>
                    <a:spLocks/>
                  </p:cNvSpPr>
                  <p:nvPr/>
                </p:nvSpPr>
                <p:spPr bwMode="auto">
                  <a:xfrm>
                    <a:off x="559" y="64"/>
                    <a:ext cx="23" cy="25"/>
                  </a:xfrm>
                  <a:custGeom>
                    <a:avLst/>
                    <a:gdLst>
                      <a:gd name="T0" fmla="*/ 22 w 45"/>
                      <a:gd name="T1" fmla="*/ 25 h 51"/>
                      <a:gd name="T2" fmla="*/ 23 w 45"/>
                      <a:gd name="T3" fmla="*/ 23 h 51"/>
                      <a:gd name="T4" fmla="*/ 22 w 45"/>
                      <a:gd name="T5" fmla="*/ 20 h 51"/>
                      <a:gd name="T6" fmla="*/ 19 w 45"/>
                      <a:gd name="T7" fmla="*/ 16 h 51"/>
                      <a:gd name="T8" fmla="*/ 16 w 45"/>
                      <a:gd name="T9" fmla="*/ 12 h 51"/>
                      <a:gd name="T10" fmla="*/ 12 w 45"/>
                      <a:gd name="T11" fmla="*/ 7 h 51"/>
                      <a:gd name="T12" fmla="*/ 8 w 45"/>
                      <a:gd name="T13" fmla="*/ 3 h 51"/>
                      <a:gd name="T14" fmla="*/ 4 w 45"/>
                      <a:gd name="T15" fmla="*/ 1 h 51"/>
                      <a:gd name="T16" fmla="*/ 0 w 45"/>
                      <a:gd name="T17" fmla="*/ 0 h 51"/>
                      <a:gd name="T18" fmla="*/ 2 w 45"/>
                      <a:gd name="T19" fmla="*/ 2 h 51"/>
                      <a:gd name="T20" fmla="*/ 4 w 45"/>
                      <a:gd name="T21" fmla="*/ 6 h 51"/>
                      <a:gd name="T22" fmla="*/ 7 w 45"/>
                      <a:gd name="T23" fmla="*/ 10 h 51"/>
                      <a:gd name="T24" fmla="*/ 11 w 45"/>
                      <a:gd name="T25" fmla="*/ 15 h 51"/>
                      <a:gd name="T26" fmla="*/ 14 w 45"/>
                      <a:gd name="T27" fmla="*/ 19 h 51"/>
                      <a:gd name="T28" fmla="*/ 17 w 45"/>
                      <a:gd name="T29" fmla="*/ 23 h 51"/>
                      <a:gd name="T30" fmla="*/ 20 w 45"/>
                      <a:gd name="T31" fmla="*/ 25 h 51"/>
                      <a:gd name="T32" fmla="*/ 22 w 45"/>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1">
                        <a:moveTo>
                          <a:pt x="44" y="51"/>
                        </a:moveTo>
                        <a:lnTo>
                          <a:pt x="45" y="47"/>
                        </a:lnTo>
                        <a:lnTo>
                          <a:pt x="43" y="41"/>
                        </a:lnTo>
                        <a:lnTo>
                          <a:pt x="38" y="33"/>
                        </a:lnTo>
                        <a:lnTo>
                          <a:pt x="31" y="24"/>
                        </a:lnTo>
                        <a:lnTo>
                          <a:pt x="24" y="15"/>
                        </a:lnTo>
                        <a:lnTo>
                          <a:pt x="16" y="7"/>
                        </a:lnTo>
                        <a:lnTo>
                          <a:pt x="7" y="2"/>
                        </a:lnTo>
                        <a:lnTo>
                          <a:pt x="0" y="0"/>
                        </a:lnTo>
                        <a:lnTo>
                          <a:pt x="4" y="5"/>
                        </a:lnTo>
                        <a:lnTo>
                          <a:pt x="8" y="12"/>
                        </a:lnTo>
                        <a:lnTo>
                          <a:pt x="14" y="21"/>
                        </a:lnTo>
                        <a:lnTo>
                          <a:pt x="21" y="30"/>
                        </a:lnTo>
                        <a:lnTo>
                          <a:pt x="27" y="39"/>
                        </a:lnTo>
                        <a:lnTo>
                          <a:pt x="34" y="46"/>
                        </a:lnTo>
                        <a:lnTo>
                          <a:pt x="39" y="51"/>
                        </a:lnTo>
                        <a:lnTo>
                          <a:pt x="44"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6" name="Freeform 45">
                    <a:extLst>
                      <a:ext uri="{FF2B5EF4-FFF2-40B4-BE49-F238E27FC236}">
                        <a16:creationId xmlns:a16="http://schemas.microsoft.com/office/drawing/2014/main" id="{7B003F16-B2D0-4D9A-950A-2148C6E4B5C7}"/>
                      </a:ext>
                    </a:extLst>
                  </p:cNvPr>
                  <p:cNvSpPr>
                    <a:spLocks/>
                  </p:cNvSpPr>
                  <p:nvPr/>
                </p:nvSpPr>
                <p:spPr bwMode="auto">
                  <a:xfrm>
                    <a:off x="549" y="68"/>
                    <a:ext cx="16" cy="23"/>
                  </a:xfrm>
                  <a:custGeom>
                    <a:avLst/>
                    <a:gdLst>
                      <a:gd name="T0" fmla="*/ 15 w 32"/>
                      <a:gd name="T1" fmla="*/ 23 h 46"/>
                      <a:gd name="T2" fmla="*/ 16 w 32"/>
                      <a:gd name="T3" fmla="*/ 22 h 46"/>
                      <a:gd name="T4" fmla="*/ 16 w 32"/>
                      <a:gd name="T5" fmla="*/ 19 h 46"/>
                      <a:gd name="T6" fmla="*/ 16 w 32"/>
                      <a:gd name="T7" fmla="*/ 16 h 46"/>
                      <a:gd name="T8" fmla="*/ 14 w 32"/>
                      <a:gd name="T9" fmla="*/ 12 h 46"/>
                      <a:gd name="T10" fmla="*/ 12 w 32"/>
                      <a:gd name="T11" fmla="*/ 8 h 46"/>
                      <a:gd name="T12" fmla="*/ 9 w 32"/>
                      <a:gd name="T13" fmla="*/ 5 h 46"/>
                      <a:gd name="T14" fmla="*/ 5 w 32"/>
                      <a:gd name="T15" fmla="*/ 2 h 46"/>
                      <a:gd name="T16" fmla="*/ 0 w 32"/>
                      <a:gd name="T17" fmla="*/ 0 h 46"/>
                      <a:gd name="T18" fmla="*/ 3 w 32"/>
                      <a:gd name="T19" fmla="*/ 6 h 46"/>
                      <a:gd name="T20" fmla="*/ 7 w 32"/>
                      <a:gd name="T21" fmla="*/ 14 h 46"/>
                      <a:gd name="T22" fmla="*/ 12 w 32"/>
                      <a:gd name="T23" fmla="*/ 21 h 46"/>
                      <a:gd name="T24" fmla="*/ 15 w 32"/>
                      <a:gd name="T25" fmla="*/ 23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46">
                        <a:moveTo>
                          <a:pt x="29" y="46"/>
                        </a:moveTo>
                        <a:lnTo>
                          <a:pt x="32" y="44"/>
                        </a:lnTo>
                        <a:lnTo>
                          <a:pt x="32" y="38"/>
                        </a:lnTo>
                        <a:lnTo>
                          <a:pt x="31" y="31"/>
                        </a:lnTo>
                        <a:lnTo>
                          <a:pt x="27" y="23"/>
                        </a:lnTo>
                        <a:lnTo>
                          <a:pt x="23" y="16"/>
                        </a:lnTo>
                        <a:lnTo>
                          <a:pt x="17" y="9"/>
                        </a:lnTo>
                        <a:lnTo>
                          <a:pt x="9" y="4"/>
                        </a:lnTo>
                        <a:lnTo>
                          <a:pt x="0" y="0"/>
                        </a:lnTo>
                        <a:lnTo>
                          <a:pt x="6" y="12"/>
                        </a:lnTo>
                        <a:lnTo>
                          <a:pt x="14" y="28"/>
                        </a:lnTo>
                        <a:lnTo>
                          <a:pt x="23" y="42"/>
                        </a:lnTo>
                        <a:lnTo>
                          <a:pt x="29"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7" name="Freeform 46">
                    <a:extLst>
                      <a:ext uri="{FF2B5EF4-FFF2-40B4-BE49-F238E27FC236}">
                        <a16:creationId xmlns:a16="http://schemas.microsoft.com/office/drawing/2014/main" id="{9936F5C9-236B-4690-9475-418C383FA746}"/>
                      </a:ext>
                    </a:extLst>
                  </p:cNvPr>
                  <p:cNvSpPr>
                    <a:spLocks/>
                  </p:cNvSpPr>
                  <p:nvPr/>
                </p:nvSpPr>
                <p:spPr bwMode="auto">
                  <a:xfrm>
                    <a:off x="526" y="79"/>
                    <a:ext cx="13" cy="17"/>
                  </a:xfrm>
                  <a:custGeom>
                    <a:avLst/>
                    <a:gdLst>
                      <a:gd name="T0" fmla="*/ 12 w 25"/>
                      <a:gd name="T1" fmla="*/ 17 h 35"/>
                      <a:gd name="T2" fmla="*/ 13 w 25"/>
                      <a:gd name="T3" fmla="*/ 14 h 35"/>
                      <a:gd name="T4" fmla="*/ 10 w 25"/>
                      <a:gd name="T5" fmla="*/ 7 h 35"/>
                      <a:gd name="T6" fmla="*/ 5 w 25"/>
                      <a:gd name="T7" fmla="*/ 2 h 35"/>
                      <a:gd name="T8" fmla="*/ 0 w 25"/>
                      <a:gd name="T9" fmla="*/ 0 h 35"/>
                      <a:gd name="T10" fmla="*/ 2 w 25"/>
                      <a:gd name="T11" fmla="*/ 4 h 35"/>
                      <a:gd name="T12" fmla="*/ 5 w 25"/>
                      <a:gd name="T13" fmla="*/ 10 h 35"/>
                      <a:gd name="T14" fmla="*/ 9 w 25"/>
                      <a:gd name="T15" fmla="*/ 15 h 35"/>
                      <a:gd name="T16" fmla="*/ 12 w 25"/>
                      <a:gd name="T17" fmla="*/ 1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5">
                        <a:moveTo>
                          <a:pt x="23" y="35"/>
                        </a:moveTo>
                        <a:lnTo>
                          <a:pt x="25" y="28"/>
                        </a:lnTo>
                        <a:lnTo>
                          <a:pt x="19" y="15"/>
                        </a:lnTo>
                        <a:lnTo>
                          <a:pt x="9" y="5"/>
                        </a:lnTo>
                        <a:lnTo>
                          <a:pt x="0" y="0"/>
                        </a:lnTo>
                        <a:lnTo>
                          <a:pt x="4" y="8"/>
                        </a:lnTo>
                        <a:lnTo>
                          <a:pt x="10" y="20"/>
                        </a:lnTo>
                        <a:lnTo>
                          <a:pt x="17" y="30"/>
                        </a:lnTo>
                        <a:lnTo>
                          <a:pt x="23"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8" name="Freeform 47">
                    <a:extLst>
                      <a:ext uri="{FF2B5EF4-FFF2-40B4-BE49-F238E27FC236}">
                        <a16:creationId xmlns:a16="http://schemas.microsoft.com/office/drawing/2014/main" id="{6D56656C-8CF5-4AE4-A58F-EEBF046442C0}"/>
                      </a:ext>
                    </a:extLst>
                  </p:cNvPr>
                  <p:cNvSpPr>
                    <a:spLocks/>
                  </p:cNvSpPr>
                  <p:nvPr/>
                </p:nvSpPr>
                <p:spPr bwMode="auto">
                  <a:xfrm>
                    <a:off x="517" y="84"/>
                    <a:ext cx="9" cy="12"/>
                  </a:xfrm>
                  <a:custGeom>
                    <a:avLst/>
                    <a:gdLst>
                      <a:gd name="T0" fmla="*/ 9 w 18"/>
                      <a:gd name="T1" fmla="*/ 12 h 24"/>
                      <a:gd name="T2" fmla="*/ 9 w 18"/>
                      <a:gd name="T3" fmla="*/ 8 h 24"/>
                      <a:gd name="T4" fmla="*/ 8 w 18"/>
                      <a:gd name="T5" fmla="*/ 4 h 24"/>
                      <a:gd name="T6" fmla="*/ 5 w 18"/>
                      <a:gd name="T7" fmla="*/ 0 h 24"/>
                      <a:gd name="T8" fmla="*/ 0 w 18"/>
                      <a:gd name="T9" fmla="*/ 1 h 24"/>
                      <a:gd name="T10" fmla="*/ 4 w 18"/>
                      <a:gd name="T11" fmla="*/ 3 h 24"/>
                      <a:gd name="T12" fmla="*/ 5 w 18"/>
                      <a:gd name="T13" fmla="*/ 8 h 24"/>
                      <a:gd name="T14" fmla="*/ 7 w 18"/>
                      <a:gd name="T15" fmla="*/ 12 h 24"/>
                      <a:gd name="T16" fmla="*/ 9 w 18"/>
                      <a:gd name="T17" fmla="*/ 1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4">
                        <a:moveTo>
                          <a:pt x="17" y="23"/>
                        </a:moveTo>
                        <a:lnTo>
                          <a:pt x="18" y="16"/>
                        </a:lnTo>
                        <a:lnTo>
                          <a:pt x="15" y="7"/>
                        </a:lnTo>
                        <a:lnTo>
                          <a:pt x="9" y="0"/>
                        </a:lnTo>
                        <a:lnTo>
                          <a:pt x="0" y="1"/>
                        </a:lnTo>
                        <a:lnTo>
                          <a:pt x="7" y="6"/>
                        </a:lnTo>
                        <a:lnTo>
                          <a:pt x="10" y="15"/>
                        </a:lnTo>
                        <a:lnTo>
                          <a:pt x="14" y="24"/>
                        </a:lnTo>
                        <a:lnTo>
                          <a:pt x="17"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9" name="Freeform 48">
                    <a:extLst>
                      <a:ext uri="{FF2B5EF4-FFF2-40B4-BE49-F238E27FC236}">
                        <a16:creationId xmlns:a16="http://schemas.microsoft.com/office/drawing/2014/main" id="{2327AAD8-D755-4F91-B366-C3095E27C248}"/>
                      </a:ext>
                    </a:extLst>
                  </p:cNvPr>
                  <p:cNvSpPr>
                    <a:spLocks/>
                  </p:cNvSpPr>
                  <p:nvPr/>
                </p:nvSpPr>
                <p:spPr bwMode="auto">
                  <a:xfrm>
                    <a:off x="610" y="56"/>
                    <a:ext cx="26" cy="22"/>
                  </a:xfrm>
                  <a:custGeom>
                    <a:avLst/>
                    <a:gdLst>
                      <a:gd name="T0" fmla="*/ 25 w 51"/>
                      <a:gd name="T1" fmla="*/ 22 h 45"/>
                      <a:gd name="T2" fmla="*/ 26 w 51"/>
                      <a:gd name="T3" fmla="*/ 20 h 45"/>
                      <a:gd name="T4" fmla="*/ 25 w 51"/>
                      <a:gd name="T5" fmla="*/ 18 h 45"/>
                      <a:gd name="T6" fmla="*/ 23 w 51"/>
                      <a:gd name="T7" fmla="*/ 15 h 45"/>
                      <a:gd name="T8" fmla="*/ 20 w 51"/>
                      <a:gd name="T9" fmla="*/ 11 h 45"/>
                      <a:gd name="T10" fmla="*/ 16 w 51"/>
                      <a:gd name="T11" fmla="*/ 7 h 45"/>
                      <a:gd name="T12" fmla="*/ 11 w 51"/>
                      <a:gd name="T13" fmla="*/ 4 h 45"/>
                      <a:gd name="T14" fmla="*/ 5 w 51"/>
                      <a:gd name="T15" fmla="*/ 1 h 45"/>
                      <a:gd name="T16" fmla="*/ 0 w 51"/>
                      <a:gd name="T17" fmla="*/ 0 h 45"/>
                      <a:gd name="T18" fmla="*/ 2 w 51"/>
                      <a:gd name="T19" fmla="*/ 1 h 45"/>
                      <a:gd name="T20" fmla="*/ 5 w 51"/>
                      <a:gd name="T21" fmla="*/ 4 h 45"/>
                      <a:gd name="T22" fmla="*/ 9 w 51"/>
                      <a:gd name="T23" fmla="*/ 8 h 45"/>
                      <a:gd name="T24" fmla="*/ 13 w 51"/>
                      <a:gd name="T25" fmla="*/ 12 h 45"/>
                      <a:gd name="T26" fmla="*/ 17 w 51"/>
                      <a:gd name="T27" fmla="*/ 16 h 45"/>
                      <a:gd name="T28" fmla="*/ 20 w 51"/>
                      <a:gd name="T29" fmla="*/ 20 h 45"/>
                      <a:gd name="T30" fmla="*/ 23 w 51"/>
                      <a:gd name="T31" fmla="*/ 22 h 45"/>
                      <a:gd name="T32" fmla="*/ 25 w 51"/>
                      <a:gd name="T33" fmla="*/ 2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0" y="45"/>
                        </a:moveTo>
                        <a:lnTo>
                          <a:pt x="51" y="41"/>
                        </a:lnTo>
                        <a:lnTo>
                          <a:pt x="50" y="37"/>
                        </a:lnTo>
                        <a:lnTo>
                          <a:pt x="46" y="30"/>
                        </a:lnTo>
                        <a:lnTo>
                          <a:pt x="39" y="22"/>
                        </a:lnTo>
                        <a:lnTo>
                          <a:pt x="31" y="15"/>
                        </a:lnTo>
                        <a:lnTo>
                          <a:pt x="21" y="8"/>
                        </a:lnTo>
                        <a:lnTo>
                          <a:pt x="10" y="2"/>
                        </a:lnTo>
                        <a:lnTo>
                          <a:pt x="0" y="0"/>
                        </a:lnTo>
                        <a:lnTo>
                          <a:pt x="4" y="3"/>
                        </a:lnTo>
                        <a:lnTo>
                          <a:pt x="10" y="9"/>
                        </a:lnTo>
                        <a:lnTo>
                          <a:pt x="17" y="17"/>
                        </a:lnTo>
                        <a:lnTo>
                          <a:pt x="25" y="25"/>
                        </a:lnTo>
                        <a:lnTo>
                          <a:pt x="33" y="33"/>
                        </a:lnTo>
                        <a:lnTo>
                          <a:pt x="40" y="40"/>
                        </a:lnTo>
                        <a:lnTo>
                          <a:pt x="46" y="45"/>
                        </a:lnTo>
                        <a:lnTo>
                          <a:pt x="5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0" name="Freeform 49">
                    <a:extLst>
                      <a:ext uri="{FF2B5EF4-FFF2-40B4-BE49-F238E27FC236}">
                        <a16:creationId xmlns:a16="http://schemas.microsoft.com/office/drawing/2014/main" id="{1CF7E73B-53BE-4818-9607-90336F3060C4}"/>
                      </a:ext>
                    </a:extLst>
                  </p:cNvPr>
                  <p:cNvSpPr>
                    <a:spLocks/>
                  </p:cNvSpPr>
                  <p:nvPr/>
                </p:nvSpPr>
                <p:spPr bwMode="auto">
                  <a:xfrm>
                    <a:off x="637" y="55"/>
                    <a:ext cx="20" cy="18"/>
                  </a:xfrm>
                  <a:custGeom>
                    <a:avLst/>
                    <a:gdLst>
                      <a:gd name="T0" fmla="*/ 20 w 40"/>
                      <a:gd name="T1" fmla="*/ 18 h 35"/>
                      <a:gd name="T2" fmla="*/ 20 w 40"/>
                      <a:gd name="T3" fmla="*/ 17 h 35"/>
                      <a:gd name="T4" fmla="*/ 20 w 40"/>
                      <a:gd name="T5" fmla="*/ 15 h 35"/>
                      <a:gd name="T6" fmla="*/ 19 w 40"/>
                      <a:gd name="T7" fmla="*/ 12 h 35"/>
                      <a:gd name="T8" fmla="*/ 17 w 40"/>
                      <a:gd name="T9" fmla="*/ 9 h 35"/>
                      <a:gd name="T10" fmla="*/ 13 w 40"/>
                      <a:gd name="T11" fmla="*/ 6 h 35"/>
                      <a:gd name="T12" fmla="*/ 10 w 40"/>
                      <a:gd name="T13" fmla="*/ 3 h 35"/>
                      <a:gd name="T14" fmla="*/ 5 w 40"/>
                      <a:gd name="T15" fmla="*/ 1 h 35"/>
                      <a:gd name="T16" fmla="*/ 0 w 40"/>
                      <a:gd name="T17" fmla="*/ 0 h 35"/>
                      <a:gd name="T18" fmla="*/ 2 w 40"/>
                      <a:gd name="T19" fmla="*/ 2 h 35"/>
                      <a:gd name="T20" fmla="*/ 5 w 40"/>
                      <a:gd name="T21" fmla="*/ 5 h 35"/>
                      <a:gd name="T22" fmla="*/ 8 w 40"/>
                      <a:gd name="T23" fmla="*/ 8 h 35"/>
                      <a:gd name="T24" fmla="*/ 11 w 40"/>
                      <a:gd name="T25" fmla="*/ 12 h 35"/>
                      <a:gd name="T26" fmla="*/ 14 w 40"/>
                      <a:gd name="T27" fmla="*/ 14 h 35"/>
                      <a:gd name="T28" fmla="*/ 16 w 40"/>
                      <a:gd name="T29" fmla="*/ 17 h 35"/>
                      <a:gd name="T30" fmla="*/ 19 w 40"/>
                      <a:gd name="T31" fmla="*/ 18 h 35"/>
                      <a:gd name="T32" fmla="*/ 20 w 40"/>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5">
                        <a:moveTo>
                          <a:pt x="39" y="35"/>
                        </a:moveTo>
                        <a:lnTo>
                          <a:pt x="40" y="33"/>
                        </a:lnTo>
                        <a:lnTo>
                          <a:pt x="40" y="30"/>
                        </a:lnTo>
                        <a:lnTo>
                          <a:pt x="37" y="24"/>
                        </a:lnTo>
                        <a:lnTo>
                          <a:pt x="33" y="18"/>
                        </a:lnTo>
                        <a:lnTo>
                          <a:pt x="26" y="12"/>
                        </a:lnTo>
                        <a:lnTo>
                          <a:pt x="19" y="6"/>
                        </a:lnTo>
                        <a:lnTo>
                          <a:pt x="10" y="2"/>
                        </a:lnTo>
                        <a:lnTo>
                          <a:pt x="0" y="0"/>
                        </a:lnTo>
                        <a:lnTo>
                          <a:pt x="4" y="4"/>
                        </a:lnTo>
                        <a:lnTo>
                          <a:pt x="10" y="10"/>
                        </a:lnTo>
                        <a:lnTo>
                          <a:pt x="16" y="16"/>
                        </a:lnTo>
                        <a:lnTo>
                          <a:pt x="22" y="23"/>
                        </a:lnTo>
                        <a:lnTo>
                          <a:pt x="27" y="28"/>
                        </a:lnTo>
                        <a:lnTo>
                          <a:pt x="32" y="33"/>
                        </a:lnTo>
                        <a:lnTo>
                          <a:pt x="37" y="35"/>
                        </a:lnTo>
                        <a:lnTo>
                          <a:pt x="39"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1" name="Freeform 50">
                    <a:extLst>
                      <a:ext uri="{FF2B5EF4-FFF2-40B4-BE49-F238E27FC236}">
                        <a16:creationId xmlns:a16="http://schemas.microsoft.com/office/drawing/2014/main" id="{C92D18E1-BDB4-4CFB-A248-C0FB5EB321DA}"/>
                      </a:ext>
                    </a:extLst>
                  </p:cNvPr>
                  <p:cNvSpPr>
                    <a:spLocks/>
                  </p:cNvSpPr>
                  <p:nvPr/>
                </p:nvSpPr>
                <p:spPr bwMode="auto">
                  <a:xfrm>
                    <a:off x="569" y="61"/>
                    <a:ext cx="23" cy="24"/>
                  </a:xfrm>
                  <a:custGeom>
                    <a:avLst/>
                    <a:gdLst>
                      <a:gd name="T0" fmla="*/ 22 w 45"/>
                      <a:gd name="T1" fmla="*/ 24 h 50"/>
                      <a:gd name="T2" fmla="*/ 23 w 45"/>
                      <a:gd name="T3" fmla="*/ 23 h 50"/>
                      <a:gd name="T4" fmla="*/ 22 w 45"/>
                      <a:gd name="T5" fmla="*/ 19 h 50"/>
                      <a:gd name="T6" fmla="*/ 19 w 45"/>
                      <a:gd name="T7" fmla="*/ 16 h 50"/>
                      <a:gd name="T8" fmla="*/ 16 w 45"/>
                      <a:gd name="T9" fmla="*/ 12 h 50"/>
                      <a:gd name="T10" fmla="*/ 12 w 45"/>
                      <a:gd name="T11" fmla="*/ 7 h 50"/>
                      <a:gd name="T12" fmla="*/ 8 w 45"/>
                      <a:gd name="T13" fmla="*/ 3 h 50"/>
                      <a:gd name="T14" fmla="*/ 4 w 45"/>
                      <a:gd name="T15" fmla="*/ 1 h 50"/>
                      <a:gd name="T16" fmla="*/ 0 w 45"/>
                      <a:gd name="T17" fmla="*/ 0 h 50"/>
                      <a:gd name="T18" fmla="*/ 2 w 45"/>
                      <a:gd name="T19" fmla="*/ 2 h 50"/>
                      <a:gd name="T20" fmla="*/ 4 w 45"/>
                      <a:gd name="T21" fmla="*/ 6 h 50"/>
                      <a:gd name="T22" fmla="*/ 7 w 45"/>
                      <a:gd name="T23" fmla="*/ 10 h 50"/>
                      <a:gd name="T24" fmla="*/ 11 w 45"/>
                      <a:gd name="T25" fmla="*/ 14 h 50"/>
                      <a:gd name="T26" fmla="*/ 13 w 45"/>
                      <a:gd name="T27" fmla="*/ 18 h 50"/>
                      <a:gd name="T28" fmla="*/ 17 w 45"/>
                      <a:gd name="T29" fmla="*/ 22 h 50"/>
                      <a:gd name="T30" fmla="*/ 20 w 45"/>
                      <a:gd name="T31" fmla="*/ 24 h 50"/>
                      <a:gd name="T32" fmla="*/ 22 w 45"/>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0">
                        <a:moveTo>
                          <a:pt x="44" y="50"/>
                        </a:moveTo>
                        <a:lnTo>
                          <a:pt x="45" y="47"/>
                        </a:lnTo>
                        <a:lnTo>
                          <a:pt x="43" y="40"/>
                        </a:lnTo>
                        <a:lnTo>
                          <a:pt x="38" y="33"/>
                        </a:lnTo>
                        <a:lnTo>
                          <a:pt x="31" y="24"/>
                        </a:lnTo>
                        <a:lnTo>
                          <a:pt x="24" y="15"/>
                        </a:lnTo>
                        <a:lnTo>
                          <a:pt x="16" y="7"/>
                        </a:lnTo>
                        <a:lnTo>
                          <a:pt x="7" y="2"/>
                        </a:lnTo>
                        <a:lnTo>
                          <a:pt x="0" y="0"/>
                        </a:lnTo>
                        <a:lnTo>
                          <a:pt x="3" y="5"/>
                        </a:lnTo>
                        <a:lnTo>
                          <a:pt x="8" y="12"/>
                        </a:lnTo>
                        <a:lnTo>
                          <a:pt x="14" y="21"/>
                        </a:lnTo>
                        <a:lnTo>
                          <a:pt x="21" y="30"/>
                        </a:lnTo>
                        <a:lnTo>
                          <a:pt x="26" y="38"/>
                        </a:lnTo>
                        <a:lnTo>
                          <a:pt x="33" y="45"/>
                        </a:lnTo>
                        <a:lnTo>
                          <a:pt x="39" y="50"/>
                        </a:lnTo>
                        <a:lnTo>
                          <a:pt x="44"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2" name="Freeform 51">
                    <a:extLst>
                      <a:ext uri="{FF2B5EF4-FFF2-40B4-BE49-F238E27FC236}">
                        <a16:creationId xmlns:a16="http://schemas.microsoft.com/office/drawing/2014/main" id="{416ECAB4-2733-48FA-B21C-9A258BE9B29F}"/>
                      </a:ext>
                    </a:extLst>
                  </p:cNvPr>
                  <p:cNvSpPr>
                    <a:spLocks/>
                  </p:cNvSpPr>
                  <p:nvPr/>
                </p:nvSpPr>
                <p:spPr bwMode="auto">
                  <a:xfrm>
                    <a:off x="537" y="73"/>
                    <a:ext cx="17" cy="20"/>
                  </a:xfrm>
                  <a:custGeom>
                    <a:avLst/>
                    <a:gdLst>
                      <a:gd name="T0" fmla="*/ 16 w 34"/>
                      <a:gd name="T1" fmla="*/ 20 h 42"/>
                      <a:gd name="T2" fmla="*/ 17 w 34"/>
                      <a:gd name="T3" fmla="*/ 19 h 42"/>
                      <a:gd name="T4" fmla="*/ 17 w 34"/>
                      <a:gd name="T5" fmla="*/ 16 h 42"/>
                      <a:gd name="T6" fmla="*/ 15 w 34"/>
                      <a:gd name="T7" fmla="*/ 13 h 42"/>
                      <a:gd name="T8" fmla="*/ 12 w 34"/>
                      <a:gd name="T9" fmla="*/ 9 h 42"/>
                      <a:gd name="T10" fmla="*/ 9 w 34"/>
                      <a:gd name="T11" fmla="*/ 6 h 42"/>
                      <a:gd name="T12" fmla="*/ 6 w 34"/>
                      <a:gd name="T13" fmla="*/ 3 h 42"/>
                      <a:gd name="T14" fmla="*/ 3 w 34"/>
                      <a:gd name="T15" fmla="*/ 0 h 42"/>
                      <a:gd name="T16" fmla="*/ 0 w 34"/>
                      <a:gd name="T17" fmla="*/ 0 h 42"/>
                      <a:gd name="T18" fmla="*/ 3 w 34"/>
                      <a:gd name="T19" fmla="*/ 4 h 42"/>
                      <a:gd name="T20" fmla="*/ 7 w 34"/>
                      <a:gd name="T21" fmla="*/ 11 h 42"/>
                      <a:gd name="T22" fmla="*/ 12 w 34"/>
                      <a:gd name="T23" fmla="*/ 17 h 42"/>
                      <a:gd name="T24" fmla="*/ 16 w 34"/>
                      <a:gd name="T25" fmla="*/ 2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42">
                        <a:moveTo>
                          <a:pt x="32" y="42"/>
                        </a:moveTo>
                        <a:lnTo>
                          <a:pt x="34" y="39"/>
                        </a:lnTo>
                        <a:lnTo>
                          <a:pt x="33" y="34"/>
                        </a:lnTo>
                        <a:lnTo>
                          <a:pt x="29" y="27"/>
                        </a:lnTo>
                        <a:lnTo>
                          <a:pt x="24" y="19"/>
                        </a:lnTo>
                        <a:lnTo>
                          <a:pt x="18" y="12"/>
                        </a:lnTo>
                        <a:lnTo>
                          <a:pt x="12" y="6"/>
                        </a:lnTo>
                        <a:lnTo>
                          <a:pt x="5" y="1"/>
                        </a:lnTo>
                        <a:lnTo>
                          <a:pt x="0" y="0"/>
                        </a:lnTo>
                        <a:lnTo>
                          <a:pt x="6" y="9"/>
                        </a:lnTo>
                        <a:lnTo>
                          <a:pt x="14" y="23"/>
                        </a:lnTo>
                        <a:lnTo>
                          <a:pt x="24" y="36"/>
                        </a:lnTo>
                        <a:lnTo>
                          <a:pt x="3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3" name="Freeform 52">
                    <a:extLst>
                      <a:ext uri="{FF2B5EF4-FFF2-40B4-BE49-F238E27FC236}">
                        <a16:creationId xmlns:a16="http://schemas.microsoft.com/office/drawing/2014/main" id="{59D358AE-8D9C-4EED-8ED3-B321A1ADA650}"/>
                      </a:ext>
                    </a:extLst>
                  </p:cNvPr>
                  <p:cNvSpPr>
                    <a:spLocks/>
                  </p:cNvSpPr>
                  <p:nvPr/>
                </p:nvSpPr>
                <p:spPr bwMode="auto">
                  <a:xfrm>
                    <a:off x="647" y="53"/>
                    <a:ext cx="22" cy="3"/>
                  </a:xfrm>
                  <a:custGeom>
                    <a:avLst/>
                    <a:gdLst>
                      <a:gd name="T0" fmla="*/ 0 w 45"/>
                      <a:gd name="T1" fmla="*/ 3 h 7"/>
                      <a:gd name="T2" fmla="*/ 2 w 45"/>
                      <a:gd name="T3" fmla="*/ 3 h 7"/>
                      <a:gd name="T4" fmla="*/ 5 w 45"/>
                      <a:gd name="T5" fmla="*/ 2 h 7"/>
                      <a:gd name="T6" fmla="*/ 8 w 45"/>
                      <a:gd name="T7" fmla="*/ 2 h 7"/>
                      <a:gd name="T8" fmla="*/ 12 w 45"/>
                      <a:gd name="T9" fmla="*/ 1 h 7"/>
                      <a:gd name="T10" fmla="*/ 16 w 45"/>
                      <a:gd name="T11" fmla="*/ 0 h 7"/>
                      <a:gd name="T12" fmla="*/ 19 w 45"/>
                      <a:gd name="T13" fmla="*/ 0 h 7"/>
                      <a:gd name="T14" fmla="*/ 22 w 45"/>
                      <a:gd name="T15" fmla="*/ 0 h 7"/>
                      <a:gd name="T16" fmla="*/ 22 w 45"/>
                      <a:gd name="T17" fmla="*/ 1 h 7"/>
                      <a:gd name="T18" fmla="*/ 22 w 45"/>
                      <a:gd name="T19" fmla="*/ 2 h 7"/>
                      <a:gd name="T20" fmla="*/ 19 w 45"/>
                      <a:gd name="T21" fmla="*/ 3 h 7"/>
                      <a:gd name="T22" fmla="*/ 17 w 45"/>
                      <a:gd name="T23" fmla="*/ 3 h 7"/>
                      <a:gd name="T24" fmla="*/ 13 w 45"/>
                      <a:gd name="T25" fmla="*/ 3 h 7"/>
                      <a:gd name="T26" fmla="*/ 9 w 45"/>
                      <a:gd name="T27" fmla="*/ 3 h 7"/>
                      <a:gd name="T28" fmla="*/ 5 w 45"/>
                      <a:gd name="T29" fmla="*/ 3 h 7"/>
                      <a:gd name="T30" fmla="*/ 2 w 45"/>
                      <a:gd name="T31" fmla="*/ 3 h 7"/>
                      <a:gd name="T32" fmla="*/ 0 w 45"/>
                      <a:gd name="T33" fmla="*/ 3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
                        <a:moveTo>
                          <a:pt x="0" y="6"/>
                        </a:moveTo>
                        <a:lnTo>
                          <a:pt x="4" y="6"/>
                        </a:lnTo>
                        <a:lnTo>
                          <a:pt x="10" y="5"/>
                        </a:lnTo>
                        <a:lnTo>
                          <a:pt x="16" y="4"/>
                        </a:lnTo>
                        <a:lnTo>
                          <a:pt x="24" y="2"/>
                        </a:lnTo>
                        <a:lnTo>
                          <a:pt x="33" y="1"/>
                        </a:lnTo>
                        <a:lnTo>
                          <a:pt x="39" y="0"/>
                        </a:lnTo>
                        <a:lnTo>
                          <a:pt x="44" y="0"/>
                        </a:lnTo>
                        <a:lnTo>
                          <a:pt x="45" y="2"/>
                        </a:lnTo>
                        <a:lnTo>
                          <a:pt x="44" y="5"/>
                        </a:lnTo>
                        <a:lnTo>
                          <a:pt x="39" y="7"/>
                        </a:lnTo>
                        <a:lnTo>
                          <a:pt x="34" y="7"/>
                        </a:lnTo>
                        <a:lnTo>
                          <a:pt x="27" y="7"/>
                        </a:lnTo>
                        <a:lnTo>
                          <a:pt x="19" y="7"/>
                        </a:lnTo>
                        <a:lnTo>
                          <a:pt x="11" y="7"/>
                        </a:lnTo>
                        <a:lnTo>
                          <a:pt x="5"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4" name="Freeform 53">
                    <a:extLst>
                      <a:ext uri="{FF2B5EF4-FFF2-40B4-BE49-F238E27FC236}">
                        <a16:creationId xmlns:a16="http://schemas.microsoft.com/office/drawing/2014/main" id="{F1A938C3-F00E-4D04-9962-6524116343F7}"/>
                      </a:ext>
                    </a:extLst>
                  </p:cNvPr>
                  <p:cNvSpPr>
                    <a:spLocks/>
                  </p:cNvSpPr>
                  <p:nvPr/>
                </p:nvSpPr>
                <p:spPr bwMode="auto">
                  <a:xfrm>
                    <a:off x="621" y="28"/>
                    <a:ext cx="30" cy="27"/>
                  </a:xfrm>
                  <a:custGeom>
                    <a:avLst/>
                    <a:gdLst>
                      <a:gd name="T0" fmla="*/ 0 w 60"/>
                      <a:gd name="T1" fmla="*/ 27 h 55"/>
                      <a:gd name="T2" fmla="*/ 4 w 60"/>
                      <a:gd name="T3" fmla="*/ 25 h 55"/>
                      <a:gd name="T4" fmla="*/ 9 w 60"/>
                      <a:gd name="T5" fmla="*/ 22 h 55"/>
                      <a:gd name="T6" fmla="*/ 14 w 60"/>
                      <a:gd name="T7" fmla="*/ 18 h 55"/>
                      <a:gd name="T8" fmla="*/ 20 w 60"/>
                      <a:gd name="T9" fmla="*/ 13 h 55"/>
                      <a:gd name="T10" fmla="*/ 25 w 60"/>
                      <a:gd name="T11" fmla="*/ 9 h 55"/>
                      <a:gd name="T12" fmla="*/ 29 w 60"/>
                      <a:gd name="T13" fmla="*/ 5 h 55"/>
                      <a:gd name="T14" fmla="*/ 30 w 60"/>
                      <a:gd name="T15" fmla="*/ 2 h 55"/>
                      <a:gd name="T16" fmla="*/ 30 w 60"/>
                      <a:gd name="T17" fmla="*/ 0 h 55"/>
                      <a:gd name="T18" fmla="*/ 28 w 60"/>
                      <a:gd name="T19" fmla="*/ 0 h 55"/>
                      <a:gd name="T20" fmla="*/ 24 w 60"/>
                      <a:gd name="T21" fmla="*/ 2 h 55"/>
                      <a:gd name="T22" fmla="*/ 20 w 60"/>
                      <a:gd name="T23" fmla="*/ 6 h 55"/>
                      <a:gd name="T24" fmla="*/ 16 w 60"/>
                      <a:gd name="T25" fmla="*/ 11 h 55"/>
                      <a:gd name="T26" fmla="*/ 11 w 60"/>
                      <a:gd name="T27" fmla="*/ 16 h 55"/>
                      <a:gd name="T28" fmla="*/ 7 w 60"/>
                      <a:gd name="T29" fmla="*/ 21 h 55"/>
                      <a:gd name="T30" fmla="*/ 3 w 60"/>
                      <a:gd name="T31" fmla="*/ 25 h 55"/>
                      <a:gd name="T32" fmla="*/ 0 w 60"/>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5">
                        <a:moveTo>
                          <a:pt x="0" y="55"/>
                        </a:moveTo>
                        <a:lnTo>
                          <a:pt x="7" y="51"/>
                        </a:lnTo>
                        <a:lnTo>
                          <a:pt x="17" y="44"/>
                        </a:lnTo>
                        <a:lnTo>
                          <a:pt x="28" y="36"/>
                        </a:lnTo>
                        <a:lnTo>
                          <a:pt x="40" y="27"/>
                        </a:lnTo>
                        <a:lnTo>
                          <a:pt x="49" y="19"/>
                        </a:lnTo>
                        <a:lnTo>
                          <a:pt x="57" y="11"/>
                        </a:lnTo>
                        <a:lnTo>
                          <a:pt x="60" y="4"/>
                        </a:lnTo>
                        <a:lnTo>
                          <a:pt x="59" y="0"/>
                        </a:lnTo>
                        <a:lnTo>
                          <a:pt x="55" y="0"/>
                        </a:lnTo>
                        <a:lnTo>
                          <a:pt x="48" y="5"/>
                        </a:lnTo>
                        <a:lnTo>
                          <a:pt x="40" y="12"/>
                        </a:lnTo>
                        <a:lnTo>
                          <a:pt x="32" y="22"/>
                        </a:lnTo>
                        <a:lnTo>
                          <a:pt x="22" y="32"/>
                        </a:lnTo>
                        <a:lnTo>
                          <a:pt x="14" y="42"/>
                        </a:lnTo>
                        <a:lnTo>
                          <a:pt x="6"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5" name="Freeform 54">
                    <a:extLst>
                      <a:ext uri="{FF2B5EF4-FFF2-40B4-BE49-F238E27FC236}">
                        <a16:creationId xmlns:a16="http://schemas.microsoft.com/office/drawing/2014/main" id="{1EF0B753-3D7C-4E59-9DCD-35519C40B3AD}"/>
                      </a:ext>
                    </a:extLst>
                  </p:cNvPr>
                  <p:cNvSpPr>
                    <a:spLocks/>
                  </p:cNvSpPr>
                  <p:nvPr/>
                </p:nvSpPr>
                <p:spPr bwMode="auto">
                  <a:xfrm>
                    <a:off x="610" y="28"/>
                    <a:ext cx="27" cy="28"/>
                  </a:xfrm>
                  <a:custGeom>
                    <a:avLst/>
                    <a:gdLst>
                      <a:gd name="T0" fmla="*/ 0 w 54"/>
                      <a:gd name="T1" fmla="*/ 28 h 57"/>
                      <a:gd name="T2" fmla="*/ 4 w 54"/>
                      <a:gd name="T3" fmla="*/ 26 h 57"/>
                      <a:gd name="T4" fmla="*/ 8 w 54"/>
                      <a:gd name="T5" fmla="*/ 22 h 57"/>
                      <a:gd name="T6" fmla="*/ 13 w 54"/>
                      <a:gd name="T7" fmla="*/ 18 h 57"/>
                      <a:gd name="T8" fmla="*/ 18 w 54"/>
                      <a:gd name="T9" fmla="*/ 13 h 57"/>
                      <a:gd name="T10" fmla="*/ 23 w 54"/>
                      <a:gd name="T11" fmla="*/ 8 h 57"/>
                      <a:gd name="T12" fmla="*/ 26 w 54"/>
                      <a:gd name="T13" fmla="*/ 4 h 57"/>
                      <a:gd name="T14" fmla="*/ 27 w 54"/>
                      <a:gd name="T15" fmla="*/ 1 h 57"/>
                      <a:gd name="T16" fmla="*/ 27 w 54"/>
                      <a:gd name="T17" fmla="*/ 0 h 57"/>
                      <a:gd name="T18" fmla="*/ 24 w 54"/>
                      <a:gd name="T19" fmla="*/ 1 h 57"/>
                      <a:gd name="T20" fmla="*/ 20 w 54"/>
                      <a:gd name="T21" fmla="*/ 4 h 57"/>
                      <a:gd name="T22" fmla="*/ 17 w 54"/>
                      <a:gd name="T23" fmla="*/ 8 h 57"/>
                      <a:gd name="T24" fmla="*/ 13 w 54"/>
                      <a:gd name="T25" fmla="*/ 13 h 57"/>
                      <a:gd name="T26" fmla="*/ 9 w 54"/>
                      <a:gd name="T27" fmla="*/ 18 h 57"/>
                      <a:gd name="T28" fmla="*/ 5 w 54"/>
                      <a:gd name="T29" fmla="*/ 23 h 57"/>
                      <a:gd name="T30" fmla="*/ 2 w 54"/>
                      <a:gd name="T31" fmla="*/ 27 h 57"/>
                      <a:gd name="T32" fmla="*/ 0 w 54"/>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7">
                        <a:moveTo>
                          <a:pt x="0" y="57"/>
                        </a:moveTo>
                        <a:lnTo>
                          <a:pt x="7" y="52"/>
                        </a:lnTo>
                        <a:lnTo>
                          <a:pt x="16" y="44"/>
                        </a:lnTo>
                        <a:lnTo>
                          <a:pt x="25" y="36"/>
                        </a:lnTo>
                        <a:lnTo>
                          <a:pt x="35" y="26"/>
                        </a:lnTo>
                        <a:lnTo>
                          <a:pt x="45" y="17"/>
                        </a:lnTo>
                        <a:lnTo>
                          <a:pt x="51" y="9"/>
                        </a:lnTo>
                        <a:lnTo>
                          <a:pt x="54" y="3"/>
                        </a:lnTo>
                        <a:lnTo>
                          <a:pt x="53" y="0"/>
                        </a:lnTo>
                        <a:lnTo>
                          <a:pt x="47" y="3"/>
                        </a:lnTo>
                        <a:lnTo>
                          <a:pt x="40" y="9"/>
                        </a:lnTo>
                        <a:lnTo>
                          <a:pt x="33" y="17"/>
                        </a:lnTo>
                        <a:lnTo>
                          <a:pt x="25" y="27"/>
                        </a:lnTo>
                        <a:lnTo>
                          <a:pt x="17" y="36"/>
                        </a:lnTo>
                        <a:lnTo>
                          <a:pt x="10" y="47"/>
                        </a:lnTo>
                        <a:lnTo>
                          <a:pt x="4" y="54"/>
                        </a:lnTo>
                        <a:lnTo>
                          <a:pt x="0"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6" name="Freeform 55">
                    <a:extLst>
                      <a:ext uri="{FF2B5EF4-FFF2-40B4-BE49-F238E27FC236}">
                        <a16:creationId xmlns:a16="http://schemas.microsoft.com/office/drawing/2014/main" id="{73C7BD25-3EF1-435B-8AB9-F53461061264}"/>
                      </a:ext>
                    </a:extLst>
                  </p:cNvPr>
                  <p:cNvSpPr>
                    <a:spLocks/>
                  </p:cNvSpPr>
                  <p:nvPr/>
                </p:nvSpPr>
                <p:spPr bwMode="auto">
                  <a:xfrm>
                    <a:off x="597" y="28"/>
                    <a:ext cx="24" cy="30"/>
                  </a:xfrm>
                  <a:custGeom>
                    <a:avLst/>
                    <a:gdLst>
                      <a:gd name="T0" fmla="*/ 0 w 47"/>
                      <a:gd name="T1" fmla="*/ 30 h 60"/>
                      <a:gd name="T2" fmla="*/ 4 w 47"/>
                      <a:gd name="T3" fmla="*/ 28 h 60"/>
                      <a:gd name="T4" fmla="*/ 8 w 47"/>
                      <a:gd name="T5" fmla="*/ 23 h 60"/>
                      <a:gd name="T6" fmla="*/ 13 w 47"/>
                      <a:gd name="T7" fmla="*/ 18 h 60"/>
                      <a:gd name="T8" fmla="*/ 17 w 47"/>
                      <a:gd name="T9" fmla="*/ 14 h 60"/>
                      <a:gd name="T10" fmla="*/ 21 w 47"/>
                      <a:gd name="T11" fmla="*/ 8 h 60"/>
                      <a:gd name="T12" fmla="*/ 23 w 47"/>
                      <a:gd name="T13" fmla="*/ 4 h 60"/>
                      <a:gd name="T14" fmla="*/ 24 w 47"/>
                      <a:gd name="T15" fmla="*/ 2 h 60"/>
                      <a:gd name="T16" fmla="*/ 23 w 47"/>
                      <a:gd name="T17" fmla="*/ 0 h 60"/>
                      <a:gd name="T18" fmla="*/ 21 w 47"/>
                      <a:gd name="T19" fmla="*/ 2 h 60"/>
                      <a:gd name="T20" fmla="*/ 18 w 47"/>
                      <a:gd name="T21" fmla="*/ 4 h 60"/>
                      <a:gd name="T22" fmla="*/ 15 w 47"/>
                      <a:gd name="T23" fmla="*/ 8 h 60"/>
                      <a:gd name="T24" fmla="*/ 12 w 47"/>
                      <a:gd name="T25" fmla="*/ 14 h 60"/>
                      <a:gd name="T26" fmla="*/ 9 w 47"/>
                      <a:gd name="T27" fmla="*/ 19 h 60"/>
                      <a:gd name="T28" fmla="*/ 6 w 47"/>
                      <a:gd name="T29" fmla="*/ 24 h 60"/>
                      <a:gd name="T30" fmla="*/ 3 w 47"/>
                      <a:gd name="T31" fmla="*/ 28 h 60"/>
                      <a:gd name="T32" fmla="*/ 0 w 47"/>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0">
                        <a:moveTo>
                          <a:pt x="0" y="60"/>
                        </a:moveTo>
                        <a:lnTo>
                          <a:pt x="7" y="55"/>
                        </a:lnTo>
                        <a:lnTo>
                          <a:pt x="16" y="46"/>
                        </a:lnTo>
                        <a:lnTo>
                          <a:pt x="26" y="36"/>
                        </a:lnTo>
                        <a:lnTo>
                          <a:pt x="34" y="27"/>
                        </a:lnTo>
                        <a:lnTo>
                          <a:pt x="41" y="16"/>
                        </a:lnTo>
                        <a:lnTo>
                          <a:pt x="46" y="8"/>
                        </a:lnTo>
                        <a:lnTo>
                          <a:pt x="47" y="3"/>
                        </a:lnTo>
                        <a:lnTo>
                          <a:pt x="46" y="0"/>
                        </a:lnTo>
                        <a:lnTo>
                          <a:pt x="42" y="3"/>
                        </a:lnTo>
                        <a:lnTo>
                          <a:pt x="36" y="8"/>
                        </a:lnTo>
                        <a:lnTo>
                          <a:pt x="30" y="16"/>
                        </a:lnTo>
                        <a:lnTo>
                          <a:pt x="23" y="27"/>
                        </a:lnTo>
                        <a:lnTo>
                          <a:pt x="18" y="38"/>
                        </a:lnTo>
                        <a:lnTo>
                          <a:pt x="11" y="48"/>
                        </a:lnTo>
                        <a:lnTo>
                          <a:pt x="5" y="56"/>
                        </a:lnTo>
                        <a:lnTo>
                          <a:pt x="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7" name="Freeform 56">
                    <a:extLst>
                      <a:ext uri="{FF2B5EF4-FFF2-40B4-BE49-F238E27FC236}">
                        <a16:creationId xmlns:a16="http://schemas.microsoft.com/office/drawing/2014/main" id="{BA1729C2-94F5-4559-A300-BF0D34F51D54}"/>
                      </a:ext>
                    </a:extLst>
                  </p:cNvPr>
                  <p:cNvSpPr>
                    <a:spLocks/>
                  </p:cNvSpPr>
                  <p:nvPr/>
                </p:nvSpPr>
                <p:spPr bwMode="auto">
                  <a:xfrm>
                    <a:off x="584" y="33"/>
                    <a:ext cx="18" cy="28"/>
                  </a:xfrm>
                  <a:custGeom>
                    <a:avLst/>
                    <a:gdLst>
                      <a:gd name="T0" fmla="*/ 0 w 36"/>
                      <a:gd name="T1" fmla="*/ 28 h 55"/>
                      <a:gd name="T2" fmla="*/ 3 w 36"/>
                      <a:gd name="T3" fmla="*/ 25 h 55"/>
                      <a:gd name="T4" fmla="*/ 7 w 36"/>
                      <a:gd name="T5" fmla="*/ 21 h 55"/>
                      <a:gd name="T6" fmla="*/ 10 w 36"/>
                      <a:gd name="T7" fmla="*/ 17 h 55"/>
                      <a:gd name="T8" fmla="*/ 13 w 36"/>
                      <a:gd name="T9" fmla="*/ 12 h 55"/>
                      <a:gd name="T10" fmla="*/ 16 w 36"/>
                      <a:gd name="T11" fmla="*/ 8 h 55"/>
                      <a:gd name="T12" fmla="*/ 18 w 36"/>
                      <a:gd name="T13" fmla="*/ 4 h 55"/>
                      <a:gd name="T14" fmla="*/ 18 w 36"/>
                      <a:gd name="T15" fmla="*/ 1 h 55"/>
                      <a:gd name="T16" fmla="*/ 16 w 36"/>
                      <a:gd name="T17" fmla="*/ 0 h 55"/>
                      <a:gd name="T18" fmla="*/ 11 w 36"/>
                      <a:gd name="T19" fmla="*/ 4 h 55"/>
                      <a:gd name="T20" fmla="*/ 8 w 36"/>
                      <a:gd name="T21" fmla="*/ 12 h 55"/>
                      <a:gd name="T22" fmla="*/ 4 w 36"/>
                      <a:gd name="T23" fmla="*/ 21 h 55"/>
                      <a:gd name="T24" fmla="*/ 0 w 36"/>
                      <a:gd name="T25" fmla="*/ 28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55">
                        <a:moveTo>
                          <a:pt x="0" y="55"/>
                        </a:moveTo>
                        <a:lnTo>
                          <a:pt x="6" y="50"/>
                        </a:lnTo>
                        <a:lnTo>
                          <a:pt x="13" y="42"/>
                        </a:lnTo>
                        <a:lnTo>
                          <a:pt x="19" y="33"/>
                        </a:lnTo>
                        <a:lnTo>
                          <a:pt x="26" y="24"/>
                        </a:lnTo>
                        <a:lnTo>
                          <a:pt x="32" y="15"/>
                        </a:lnTo>
                        <a:lnTo>
                          <a:pt x="36" y="7"/>
                        </a:lnTo>
                        <a:lnTo>
                          <a:pt x="36" y="2"/>
                        </a:lnTo>
                        <a:lnTo>
                          <a:pt x="32" y="0"/>
                        </a:lnTo>
                        <a:lnTo>
                          <a:pt x="22" y="8"/>
                        </a:lnTo>
                        <a:lnTo>
                          <a:pt x="15" y="24"/>
                        </a:lnTo>
                        <a:lnTo>
                          <a:pt x="7" y="42"/>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8" name="Freeform 57">
                    <a:extLst>
                      <a:ext uri="{FF2B5EF4-FFF2-40B4-BE49-F238E27FC236}">
                        <a16:creationId xmlns:a16="http://schemas.microsoft.com/office/drawing/2014/main" id="{F59DC1E1-5123-40ED-B65F-619584BB9E66}"/>
                      </a:ext>
                    </a:extLst>
                  </p:cNvPr>
                  <p:cNvSpPr>
                    <a:spLocks/>
                  </p:cNvSpPr>
                  <p:nvPr/>
                </p:nvSpPr>
                <p:spPr bwMode="auto">
                  <a:xfrm>
                    <a:off x="571" y="36"/>
                    <a:ext cx="16" cy="27"/>
                  </a:xfrm>
                  <a:custGeom>
                    <a:avLst/>
                    <a:gdLst>
                      <a:gd name="T0" fmla="*/ 0 w 33"/>
                      <a:gd name="T1" fmla="*/ 27 h 53"/>
                      <a:gd name="T2" fmla="*/ 2 w 33"/>
                      <a:gd name="T3" fmla="*/ 24 h 53"/>
                      <a:gd name="T4" fmla="*/ 5 w 33"/>
                      <a:gd name="T5" fmla="*/ 20 h 53"/>
                      <a:gd name="T6" fmla="*/ 8 w 33"/>
                      <a:gd name="T7" fmla="*/ 16 h 53"/>
                      <a:gd name="T8" fmla="*/ 11 w 33"/>
                      <a:gd name="T9" fmla="*/ 10 h 53"/>
                      <a:gd name="T10" fmla="*/ 14 w 33"/>
                      <a:gd name="T11" fmla="*/ 6 h 53"/>
                      <a:gd name="T12" fmla="*/ 15 w 33"/>
                      <a:gd name="T13" fmla="*/ 2 h 53"/>
                      <a:gd name="T14" fmla="*/ 16 w 33"/>
                      <a:gd name="T15" fmla="*/ 0 h 53"/>
                      <a:gd name="T16" fmla="*/ 14 w 33"/>
                      <a:gd name="T17" fmla="*/ 0 h 53"/>
                      <a:gd name="T18" fmla="*/ 9 w 33"/>
                      <a:gd name="T19" fmla="*/ 5 h 53"/>
                      <a:gd name="T20" fmla="*/ 5 w 33"/>
                      <a:gd name="T21" fmla="*/ 13 h 53"/>
                      <a:gd name="T22" fmla="*/ 2 w 33"/>
                      <a:gd name="T23" fmla="*/ 21 h 53"/>
                      <a:gd name="T24" fmla="*/ 0 w 33"/>
                      <a:gd name="T25" fmla="*/ 27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3">
                        <a:moveTo>
                          <a:pt x="0" y="53"/>
                        </a:moveTo>
                        <a:lnTo>
                          <a:pt x="5" y="48"/>
                        </a:lnTo>
                        <a:lnTo>
                          <a:pt x="11" y="40"/>
                        </a:lnTo>
                        <a:lnTo>
                          <a:pt x="16" y="31"/>
                        </a:lnTo>
                        <a:lnTo>
                          <a:pt x="23" y="20"/>
                        </a:lnTo>
                        <a:lnTo>
                          <a:pt x="28" y="12"/>
                        </a:lnTo>
                        <a:lnTo>
                          <a:pt x="31" y="4"/>
                        </a:lnTo>
                        <a:lnTo>
                          <a:pt x="33" y="0"/>
                        </a:lnTo>
                        <a:lnTo>
                          <a:pt x="29" y="0"/>
                        </a:lnTo>
                        <a:lnTo>
                          <a:pt x="19" y="9"/>
                        </a:lnTo>
                        <a:lnTo>
                          <a:pt x="11" y="25"/>
                        </a:lnTo>
                        <a:lnTo>
                          <a:pt x="5" y="42"/>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9" name="Freeform 58">
                    <a:extLst>
                      <a:ext uri="{FF2B5EF4-FFF2-40B4-BE49-F238E27FC236}">
                        <a16:creationId xmlns:a16="http://schemas.microsoft.com/office/drawing/2014/main" id="{E417851B-50E7-4E04-921F-E4E22DE41477}"/>
                      </a:ext>
                    </a:extLst>
                  </p:cNvPr>
                  <p:cNvSpPr>
                    <a:spLocks/>
                  </p:cNvSpPr>
                  <p:nvPr/>
                </p:nvSpPr>
                <p:spPr bwMode="auto">
                  <a:xfrm>
                    <a:off x="557" y="43"/>
                    <a:ext cx="8" cy="23"/>
                  </a:xfrm>
                  <a:custGeom>
                    <a:avLst/>
                    <a:gdLst>
                      <a:gd name="T0" fmla="*/ 0 w 16"/>
                      <a:gd name="T1" fmla="*/ 23 h 47"/>
                      <a:gd name="T2" fmla="*/ 4 w 16"/>
                      <a:gd name="T3" fmla="*/ 17 h 47"/>
                      <a:gd name="T4" fmla="*/ 7 w 16"/>
                      <a:gd name="T5" fmla="*/ 9 h 47"/>
                      <a:gd name="T6" fmla="*/ 8 w 16"/>
                      <a:gd name="T7" fmla="*/ 2 h 47"/>
                      <a:gd name="T8" fmla="*/ 5 w 16"/>
                      <a:gd name="T9" fmla="*/ 0 h 47"/>
                      <a:gd name="T10" fmla="*/ 2 w 16"/>
                      <a:gd name="T11" fmla="*/ 3 h 47"/>
                      <a:gd name="T12" fmla="*/ 1 w 16"/>
                      <a:gd name="T13" fmla="*/ 10 h 47"/>
                      <a:gd name="T14" fmla="*/ 1 w 16"/>
                      <a:gd name="T15" fmla="*/ 17 h 47"/>
                      <a:gd name="T16" fmla="*/ 0 w 16"/>
                      <a:gd name="T17" fmla="*/ 23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47"/>
                        </a:moveTo>
                        <a:lnTo>
                          <a:pt x="8" y="34"/>
                        </a:lnTo>
                        <a:lnTo>
                          <a:pt x="14" y="18"/>
                        </a:lnTo>
                        <a:lnTo>
                          <a:pt x="16" y="5"/>
                        </a:lnTo>
                        <a:lnTo>
                          <a:pt x="10" y="0"/>
                        </a:lnTo>
                        <a:lnTo>
                          <a:pt x="3" y="7"/>
                        </a:lnTo>
                        <a:lnTo>
                          <a:pt x="2" y="20"/>
                        </a:lnTo>
                        <a:lnTo>
                          <a:pt x="2" y="35"/>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0" name="Freeform 59">
                    <a:extLst>
                      <a:ext uri="{FF2B5EF4-FFF2-40B4-BE49-F238E27FC236}">
                        <a16:creationId xmlns:a16="http://schemas.microsoft.com/office/drawing/2014/main" id="{49427831-783C-4645-9A87-3F68F47EBCFB}"/>
                      </a:ext>
                    </a:extLst>
                  </p:cNvPr>
                  <p:cNvSpPr>
                    <a:spLocks/>
                  </p:cNvSpPr>
                  <p:nvPr/>
                </p:nvSpPr>
                <p:spPr bwMode="auto">
                  <a:xfrm>
                    <a:off x="546" y="50"/>
                    <a:ext cx="4" cy="20"/>
                  </a:xfrm>
                  <a:custGeom>
                    <a:avLst/>
                    <a:gdLst>
                      <a:gd name="T0" fmla="*/ 1 w 9"/>
                      <a:gd name="T1" fmla="*/ 20 h 41"/>
                      <a:gd name="T2" fmla="*/ 3 w 9"/>
                      <a:gd name="T3" fmla="*/ 15 h 41"/>
                      <a:gd name="T4" fmla="*/ 4 w 9"/>
                      <a:gd name="T5" fmla="*/ 8 h 41"/>
                      <a:gd name="T6" fmla="*/ 4 w 9"/>
                      <a:gd name="T7" fmla="*/ 2 h 41"/>
                      <a:gd name="T8" fmla="*/ 2 w 9"/>
                      <a:gd name="T9" fmla="*/ 0 h 41"/>
                      <a:gd name="T10" fmla="*/ 0 w 9"/>
                      <a:gd name="T11" fmla="*/ 3 h 41"/>
                      <a:gd name="T12" fmla="*/ 0 w 9"/>
                      <a:gd name="T13" fmla="*/ 8 h 41"/>
                      <a:gd name="T14" fmla="*/ 1 w 9"/>
                      <a:gd name="T15" fmla="*/ 14 h 41"/>
                      <a:gd name="T16" fmla="*/ 1 w 9"/>
                      <a:gd name="T17" fmla="*/ 2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1">
                        <a:moveTo>
                          <a:pt x="2" y="41"/>
                        </a:moveTo>
                        <a:lnTo>
                          <a:pt x="6" y="30"/>
                        </a:lnTo>
                        <a:lnTo>
                          <a:pt x="9" y="16"/>
                        </a:lnTo>
                        <a:lnTo>
                          <a:pt x="9" y="4"/>
                        </a:lnTo>
                        <a:lnTo>
                          <a:pt x="4" y="0"/>
                        </a:lnTo>
                        <a:lnTo>
                          <a:pt x="0" y="6"/>
                        </a:lnTo>
                        <a:lnTo>
                          <a:pt x="1" y="16"/>
                        </a:lnTo>
                        <a:lnTo>
                          <a:pt x="2" y="29"/>
                        </a:lnTo>
                        <a:lnTo>
                          <a:pt x="2"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1" name="Freeform 60">
                    <a:extLst>
                      <a:ext uri="{FF2B5EF4-FFF2-40B4-BE49-F238E27FC236}">
                        <a16:creationId xmlns:a16="http://schemas.microsoft.com/office/drawing/2014/main" id="{8344FFA3-3EA7-43E3-87A7-00E3BB3A44BC}"/>
                      </a:ext>
                    </a:extLst>
                  </p:cNvPr>
                  <p:cNvSpPr>
                    <a:spLocks/>
                  </p:cNvSpPr>
                  <p:nvPr/>
                </p:nvSpPr>
                <p:spPr bwMode="auto">
                  <a:xfrm>
                    <a:off x="534" y="54"/>
                    <a:ext cx="6" cy="19"/>
                  </a:xfrm>
                  <a:custGeom>
                    <a:avLst/>
                    <a:gdLst>
                      <a:gd name="T0" fmla="*/ 4 w 11"/>
                      <a:gd name="T1" fmla="*/ 19 h 39"/>
                      <a:gd name="T2" fmla="*/ 5 w 11"/>
                      <a:gd name="T3" fmla="*/ 15 h 39"/>
                      <a:gd name="T4" fmla="*/ 6 w 11"/>
                      <a:gd name="T5" fmla="*/ 9 h 39"/>
                      <a:gd name="T6" fmla="*/ 5 w 11"/>
                      <a:gd name="T7" fmla="*/ 2 h 39"/>
                      <a:gd name="T8" fmla="*/ 2 w 11"/>
                      <a:gd name="T9" fmla="*/ 0 h 39"/>
                      <a:gd name="T10" fmla="*/ 0 w 11"/>
                      <a:gd name="T11" fmla="*/ 2 h 39"/>
                      <a:gd name="T12" fmla="*/ 1 w 11"/>
                      <a:gd name="T13" fmla="*/ 7 h 39"/>
                      <a:gd name="T14" fmla="*/ 3 w 11"/>
                      <a:gd name="T15" fmla="*/ 13 h 39"/>
                      <a:gd name="T16" fmla="*/ 4 w 11"/>
                      <a:gd name="T17" fmla="*/ 19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39">
                        <a:moveTo>
                          <a:pt x="8" y="39"/>
                        </a:moveTo>
                        <a:lnTo>
                          <a:pt x="10" y="30"/>
                        </a:lnTo>
                        <a:lnTo>
                          <a:pt x="11" y="18"/>
                        </a:lnTo>
                        <a:lnTo>
                          <a:pt x="9" y="5"/>
                        </a:lnTo>
                        <a:lnTo>
                          <a:pt x="3" y="0"/>
                        </a:lnTo>
                        <a:lnTo>
                          <a:pt x="0" y="5"/>
                        </a:lnTo>
                        <a:lnTo>
                          <a:pt x="2" y="14"/>
                        </a:lnTo>
                        <a:lnTo>
                          <a:pt x="5" y="27"/>
                        </a:lnTo>
                        <a:lnTo>
                          <a:pt x="8"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2" name="Freeform 61">
                    <a:extLst>
                      <a:ext uri="{FF2B5EF4-FFF2-40B4-BE49-F238E27FC236}">
                        <a16:creationId xmlns:a16="http://schemas.microsoft.com/office/drawing/2014/main" id="{3537EE59-6E20-4B18-829F-3DD2079DA6A3}"/>
                      </a:ext>
                    </a:extLst>
                  </p:cNvPr>
                  <p:cNvSpPr>
                    <a:spLocks/>
                  </p:cNvSpPr>
                  <p:nvPr/>
                </p:nvSpPr>
                <p:spPr bwMode="auto">
                  <a:xfrm>
                    <a:off x="525" y="61"/>
                    <a:ext cx="5" cy="19"/>
                  </a:xfrm>
                  <a:custGeom>
                    <a:avLst/>
                    <a:gdLst>
                      <a:gd name="T0" fmla="*/ 0 w 12"/>
                      <a:gd name="T1" fmla="*/ 19 h 38"/>
                      <a:gd name="T2" fmla="*/ 3 w 12"/>
                      <a:gd name="T3" fmla="*/ 16 h 38"/>
                      <a:gd name="T4" fmla="*/ 5 w 12"/>
                      <a:gd name="T5" fmla="*/ 11 h 38"/>
                      <a:gd name="T6" fmla="*/ 5 w 12"/>
                      <a:gd name="T7" fmla="*/ 4 h 38"/>
                      <a:gd name="T8" fmla="*/ 3 w 12"/>
                      <a:gd name="T9" fmla="*/ 0 h 38"/>
                      <a:gd name="T10" fmla="*/ 0 w 12"/>
                      <a:gd name="T11" fmla="*/ 2 h 38"/>
                      <a:gd name="T12" fmla="*/ 0 w 12"/>
                      <a:gd name="T13" fmla="*/ 7 h 38"/>
                      <a:gd name="T14" fmla="*/ 0 w 12"/>
                      <a:gd name="T15" fmla="*/ 14 h 38"/>
                      <a:gd name="T16" fmla="*/ 0 w 12"/>
                      <a:gd name="T17" fmla="*/ 19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38">
                        <a:moveTo>
                          <a:pt x="1" y="38"/>
                        </a:moveTo>
                        <a:lnTo>
                          <a:pt x="7" y="32"/>
                        </a:lnTo>
                        <a:lnTo>
                          <a:pt x="12" y="21"/>
                        </a:lnTo>
                        <a:lnTo>
                          <a:pt x="12" y="8"/>
                        </a:lnTo>
                        <a:lnTo>
                          <a:pt x="6" y="0"/>
                        </a:lnTo>
                        <a:lnTo>
                          <a:pt x="0" y="4"/>
                        </a:lnTo>
                        <a:lnTo>
                          <a:pt x="0" y="14"/>
                        </a:lnTo>
                        <a:lnTo>
                          <a:pt x="1" y="28"/>
                        </a:lnTo>
                        <a:lnTo>
                          <a:pt x="1"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3" name="Freeform 62">
                    <a:extLst>
                      <a:ext uri="{FF2B5EF4-FFF2-40B4-BE49-F238E27FC236}">
                        <a16:creationId xmlns:a16="http://schemas.microsoft.com/office/drawing/2014/main" id="{872EBB03-04EC-42E7-8080-5D57E681E637}"/>
                      </a:ext>
                    </a:extLst>
                  </p:cNvPr>
                  <p:cNvSpPr>
                    <a:spLocks/>
                  </p:cNvSpPr>
                  <p:nvPr/>
                </p:nvSpPr>
                <p:spPr bwMode="auto">
                  <a:xfrm>
                    <a:off x="518" y="63"/>
                    <a:ext cx="5" cy="21"/>
                  </a:xfrm>
                  <a:custGeom>
                    <a:avLst/>
                    <a:gdLst>
                      <a:gd name="T0" fmla="*/ 2 w 11"/>
                      <a:gd name="T1" fmla="*/ 21 h 42"/>
                      <a:gd name="T2" fmla="*/ 3 w 11"/>
                      <a:gd name="T3" fmla="*/ 17 h 42"/>
                      <a:gd name="T4" fmla="*/ 5 w 11"/>
                      <a:gd name="T5" fmla="*/ 10 h 42"/>
                      <a:gd name="T6" fmla="*/ 5 w 11"/>
                      <a:gd name="T7" fmla="*/ 4 h 42"/>
                      <a:gd name="T8" fmla="*/ 3 w 11"/>
                      <a:gd name="T9" fmla="*/ 0 h 42"/>
                      <a:gd name="T10" fmla="*/ 0 w 11"/>
                      <a:gd name="T11" fmla="*/ 2 h 42"/>
                      <a:gd name="T12" fmla="*/ 0 w 11"/>
                      <a:gd name="T13" fmla="*/ 8 h 42"/>
                      <a:gd name="T14" fmla="*/ 0 w 11"/>
                      <a:gd name="T15" fmla="*/ 16 h 42"/>
                      <a:gd name="T16" fmla="*/ 2 w 11"/>
                      <a:gd name="T17" fmla="*/ 21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2">
                        <a:moveTo>
                          <a:pt x="4" y="42"/>
                        </a:moveTo>
                        <a:lnTo>
                          <a:pt x="7" y="33"/>
                        </a:lnTo>
                        <a:lnTo>
                          <a:pt x="11" y="20"/>
                        </a:lnTo>
                        <a:lnTo>
                          <a:pt x="11" y="8"/>
                        </a:lnTo>
                        <a:lnTo>
                          <a:pt x="6" y="0"/>
                        </a:lnTo>
                        <a:lnTo>
                          <a:pt x="0" y="3"/>
                        </a:lnTo>
                        <a:lnTo>
                          <a:pt x="0" y="16"/>
                        </a:lnTo>
                        <a:lnTo>
                          <a:pt x="1" y="32"/>
                        </a:lnTo>
                        <a:lnTo>
                          <a:pt x="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4" name="Freeform 63">
                    <a:extLst>
                      <a:ext uri="{FF2B5EF4-FFF2-40B4-BE49-F238E27FC236}">
                        <a16:creationId xmlns:a16="http://schemas.microsoft.com/office/drawing/2014/main" id="{B68DEDA3-CA11-41A6-A142-EF82ADA48871}"/>
                      </a:ext>
                    </a:extLst>
                  </p:cNvPr>
                  <p:cNvSpPr>
                    <a:spLocks/>
                  </p:cNvSpPr>
                  <p:nvPr/>
                </p:nvSpPr>
                <p:spPr bwMode="auto">
                  <a:xfrm>
                    <a:off x="633" y="33"/>
                    <a:ext cx="31" cy="22"/>
                  </a:xfrm>
                  <a:custGeom>
                    <a:avLst/>
                    <a:gdLst>
                      <a:gd name="T0" fmla="*/ 30 w 62"/>
                      <a:gd name="T1" fmla="*/ 0 h 45"/>
                      <a:gd name="T2" fmla="*/ 28 w 62"/>
                      <a:gd name="T3" fmla="*/ 0 h 45"/>
                      <a:gd name="T4" fmla="*/ 26 w 62"/>
                      <a:gd name="T5" fmla="*/ 2 h 45"/>
                      <a:gd name="T6" fmla="*/ 22 w 62"/>
                      <a:gd name="T7" fmla="*/ 6 h 45"/>
                      <a:gd name="T8" fmla="*/ 18 w 62"/>
                      <a:gd name="T9" fmla="*/ 10 h 45"/>
                      <a:gd name="T10" fmla="*/ 13 w 62"/>
                      <a:gd name="T11" fmla="*/ 14 h 45"/>
                      <a:gd name="T12" fmla="*/ 9 w 62"/>
                      <a:gd name="T13" fmla="*/ 17 h 45"/>
                      <a:gd name="T14" fmla="*/ 4 w 62"/>
                      <a:gd name="T15" fmla="*/ 20 h 45"/>
                      <a:gd name="T16" fmla="*/ 0 w 62"/>
                      <a:gd name="T17" fmla="*/ 22 h 45"/>
                      <a:gd name="T18" fmla="*/ 5 w 62"/>
                      <a:gd name="T19" fmla="*/ 20 h 45"/>
                      <a:gd name="T20" fmla="*/ 11 w 62"/>
                      <a:gd name="T21" fmla="*/ 17 h 45"/>
                      <a:gd name="T22" fmla="*/ 17 w 62"/>
                      <a:gd name="T23" fmla="*/ 15 h 45"/>
                      <a:gd name="T24" fmla="*/ 22 w 62"/>
                      <a:gd name="T25" fmla="*/ 11 h 45"/>
                      <a:gd name="T26" fmla="*/ 27 w 62"/>
                      <a:gd name="T27" fmla="*/ 7 h 45"/>
                      <a:gd name="T28" fmla="*/ 30 w 62"/>
                      <a:gd name="T29" fmla="*/ 4 h 45"/>
                      <a:gd name="T30" fmla="*/ 31 w 62"/>
                      <a:gd name="T31" fmla="*/ 1 h 45"/>
                      <a:gd name="T32" fmla="*/ 30 w 62"/>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5">
                        <a:moveTo>
                          <a:pt x="60" y="0"/>
                        </a:moveTo>
                        <a:lnTo>
                          <a:pt x="56" y="1"/>
                        </a:lnTo>
                        <a:lnTo>
                          <a:pt x="51" y="5"/>
                        </a:lnTo>
                        <a:lnTo>
                          <a:pt x="43" y="12"/>
                        </a:lnTo>
                        <a:lnTo>
                          <a:pt x="35" y="20"/>
                        </a:lnTo>
                        <a:lnTo>
                          <a:pt x="26" y="29"/>
                        </a:lnTo>
                        <a:lnTo>
                          <a:pt x="17" y="35"/>
                        </a:lnTo>
                        <a:lnTo>
                          <a:pt x="8" y="41"/>
                        </a:lnTo>
                        <a:lnTo>
                          <a:pt x="0" y="45"/>
                        </a:lnTo>
                        <a:lnTo>
                          <a:pt x="10" y="41"/>
                        </a:lnTo>
                        <a:lnTo>
                          <a:pt x="22" y="35"/>
                        </a:lnTo>
                        <a:lnTo>
                          <a:pt x="33" y="30"/>
                        </a:lnTo>
                        <a:lnTo>
                          <a:pt x="43" y="22"/>
                        </a:lnTo>
                        <a:lnTo>
                          <a:pt x="53" y="15"/>
                        </a:lnTo>
                        <a:lnTo>
                          <a:pt x="60" y="8"/>
                        </a:lnTo>
                        <a:lnTo>
                          <a:pt x="62" y="3"/>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5" name="Freeform 64">
                    <a:extLst>
                      <a:ext uri="{FF2B5EF4-FFF2-40B4-BE49-F238E27FC236}">
                        <a16:creationId xmlns:a16="http://schemas.microsoft.com/office/drawing/2014/main" id="{2853FCAB-B693-45A9-AF94-E7BD64335695}"/>
                      </a:ext>
                    </a:extLst>
                  </p:cNvPr>
                  <p:cNvSpPr>
                    <a:spLocks/>
                  </p:cNvSpPr>
                  <p:nvPr/>
                </p:nvSpPr>
                <p:spPr bwMode="auto">
                  <a:xfrm>
                    <a:off x="647" y="42"/>
                    <a:ext cx="23" cy="14"/>
                  </a:xfrm>
                  <a:custGeom>
                    <a:avLst/>
                    <a:gdLst>
                      <a:gd name="T0" fmla="*/ 0 w 46"/>
                      <a:gd name="T1" fmla="*/ 14 h 29"/>
                      <a:gd name="T2" fmla="*/ 3 w 46"/>
                      <a:gd name="T3" fmla="*/ 12 h 29"/>
                      <a:gd name="T4" fmla="*/ 7 w 46"/>
                      <a:gd name="T5" fmla="*/ 11 h 29"/>
                      <a:gd name="T6" fmla="*/ 11 w 46"/>
                      <a:gd name="T7" fmla="*/ 8 h 29"/>
                      <a:gd name="T8" fmla="*/ 15 w 46"/>
                      <a:gd name="T9" fmla="*/ 6 h 29"/>
                      <a:gd name="T10" fmla="*/ 19 w 46"/>
                      <a:gd name="T11" fmla="*/ 4 h 29"/>
                      <a:gd name="T12" fmla="*/ 22 w 46"/>
                      <a:gd name="T13" fmla="*/ 2 h 29"/>
                      <a:gd name="T14" fmla="*/ 23 w 46"/>
                      <a:gd name="T15" fmla="*/ 1 h 29"/>
                      <a:gd name="T16" fmla="*/ 23 w 46"/>
                      <a:gd name="T17" fmla="*/ 0 h 29"/>
                      <a:gd name="T18" fmla="*/ 22 w 46"/>
                      <a:gd name="T19" fmla="*/ 0 h 29"/>
                      <a:gd name="T20" fmla="*/ 19 w 46"/>
                      <a:gd name="T21" fmla="*/ 1 h 29"/>
                      <a:gd name="T22" fmla="*/ 16 w 46"/>
                      <a:gd name="T23" fmla="*/ 3 h 29"/>
                      <a:gd name="T24" fmla="*/ 12 w 46"/>
                      <a:gd name="T25" fmla="*/ 6 h 29"/>
                      <a:gd name="T26" fmla="*/ 8 w 46"/>
                      <a:gd name="T27" fmla="*/ 8 h 29"/>
                      <a:gd name="T28" fmla="*/ 5 w 46"/>
                      <a:gd name="T29" fmla="*/ 11 h 29"/>
                      <a:gd name="T30" fmla="*/ 2 w 46"/>
                      <a:gd name="T31" fmla="*/ 13 h 29"/>
                      <a:gd name="T32" fmla="*/ 0 w 46"/>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0" y="29"/>
                        </a:moveTo>
                        <a:lnTo>
                          <a:pt x="6" y="25"/>
                        </a:lnTo>
                        <a:lnTo>
                          <a:pt x="14" y="22"/>
                        </a:lnTo>
                        <a:lnTo>
                          <a:pt x="22" y="17"/>
                        </a:lnTo>
                        <a:lnTo>
                          <a:pt x="30" y="13"/>
                        </a:lnTo>
                        <a:lnTo>
                          <a:pt x="38" y="9"/>
                        </a:lnTo>
                        <a:lnTo>
                          <a:pt x="44" y="5"/>
                        </a:lnTo>
                        <a:lnTo>
                          <a:pt x="46" y="2"/>
                        </a:lnTo>
                        <a:lnTo>
                          <a:pt x="46" y="0"/>
                        </a:lnTo>
                        <a:lnTo>
                          <a:pt x="43" y="0"/>
                        </a:lnTo>
                        <a:lnTo>
                          <a:pt x="37" y="2"/>
                        </a:lnTo>
                        <a:lnTo>
                          <a:pt x="31" y="7"/>
                        </a:lnTo>
                        <a:lnTo>
                          <a:pt x="23" y="12"/>
                        </a:lnTo>
                        <a:lnTo>
                          <a:pt x="16" y="17"/>
                        </a:lnTo>
                        <a:lnTo>
                          <a:pt x="10" y="22"/>
                        </a:lnTo>
                        <a:lnTo>
                          <a:pt x="4" y="27"/>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6" name="Freeform 65">
                    <a:extLst>
                      <a:ext uri="{FF2B5EF4-FFF2-40B4-BE49-F238E27FC236}">
                        <a16:creationId xmlns:a16="http://schemas.microsoft.com/office/drawing/2014/main" id="{03EA26CE-F0A4-4ED6-B846-6B40B105BDB0}"/>
                      </a:ext>
                    </a:extLst>
                  </p:cNvPr>
                  <p:cNvSpPr>
                    <a:spLocks/>
                  </p:cNvSpPr>
                  <p:nvPr/>
                </p:nvSpPr>
                <p:spPr bwMode="auto">
                  <a:xfrm>
                    <a:off x="462" y="126"/>
                    <a:ext cx="127" cy="30"/>
                  </a:xfrm>
                  <a:custGeom>
                    <a:avLst/>
                    <a:gdLst>
                      <a:gd name="T0" fmla="*/ 1 w 254"/>
                      <a:gd name="T1" fmla="*/ 6 h 60"/>
                      <a:gd name="T2" fmla="*/ 0 w 254"/>
                      <a:gd name="T3" fmla="*/ 5 h 60"/>
                      <a:gd name="T4" fmla="*/ 1 w 254"/>
                      <a:gd name="T5" fmla="*/ 3 h 60"/>
                      <a:gd name="T6" fmla="*/ 1 w 254"/>
                      <a:gd name="T7" fmla="*/ 2 h 60"/>
                      <a:gd name="T8" fmla="*/ 1 w 254"/>
                      <a:gd name="T9" fmla="*/ 0 h 60"/>
                      <a:gd name="T10" fmla="*/ 9 w 254"/>
                      <a:gd name="T11" fmla="*/ 7 h 60"/>
                      <a:gd name="T12" fmla="*/ 17 w 254"/>
                      <a:gd name="T13" fmla="*/ 13 h 60"/>
                      <a:gd name="T14" fmla="*/ 26 w 254"/>
                      <a:gd name="T15" fmla="*/ 17 h 60"/>
                      <a:gd name="T16" fmla="*/ 35 w 254"/>
                      <a:gd name="T17" fmla="*/ 21 h 60"/>
                      <a:gd name="T18" fmla="*/ 43 w 254"/>
                      <a:gd name="T19" fmla="*/ 24 h 60"/>
                      <a:gd name="T20" fmla="*/ 52 w 254"/>
                      <a:gd name="T21" fmla="*/ 25 h 60"/>
                      <a:gd name="T22" fmla="*/ 61 w 254"/>
                      <a:gd name="T23" fmla="*/ 26 h 60"/>
                      <a:gd name="T24" fmla="*/ 69 w 254"/>
                      <a:gd name="T25" fmla="*/ 26 h 60"/>
                      <a:gd name="T26" fmla="*/ 77 w 254"/>
                      <a:gd name="T27" fmla="*/ 26 h 60"/>
                      <a:gd name="T28" fmla="*/ 86 w 254"/>
                      <a:gd name="T29" fmla="*/ 26 h 60"/>
                      <a:gd name="T30" fmla="*/ 94 w 254"/>
                      <a:gd name="T31" fmla="*/ 25 h 60"/>
                      <a:gd name="T32" fmla="*/ 101 w 254"/>
                      <a:gd name="T33" fmla="*/ 24 h 60"/>
                      <a:gd name="T34" fmla="*/ 108 w 254"/>
                      <a:gd name="T35" fmla="*/ 22 h 60"/>
                      <a:gd name="T36" fmla="*/ 115 w 254"/>
                      <a:gd name="T37" fmla="*/ 21 h 60"/>
                      <a:gd name="T38" fmla="*/ 122 w 254"/>
                      <a:gd name="T39" fmla="*/ 20 h 60"/>
                      <a:gd name="T40" fmla="*/ 127 w 254"/>
                      <a:gd name="T41" fmla="*/ 18 h 60"/>
                      <a:gd name="T42" fmla="*/ 123 w 254"/>
                      <a:gd name="T43" fmla="*/ 21 h 60"/>
                      <a:gd name="T44" fmla="*/ 118 w 254"/>
                      <a:gd name="T45" fmla="*/ 24 h 60"/>
                      <a:gd name="T46" fmla="*/ 111 w 254"/>
                      <a:gd name="T47" fmla="*/ 26 h 60"/>
                      <a:gd name="T48" fmla="*/ 104 w 254"/>
                      <a:gd name="T49" fmla="*/ 28 h 60"/>
                      <a:gd name="T50" fmla="*/ 95 w 254"/>
                      <a:gd name="T51" fmla="*/ 29 h 60"/>
                      <a:gd name="T52" fmla="*/ 86 w 254"/>
                      <a:gd name="T53" fmla="*/ 30 h 60"/>
                      <a:gd name="T54" fmla="*/ 76 w 254"/>
                      <a:gd name="T55" fmla="*/ 30 h 60"/>
                      <a:gd name="T56" fmla="*/ 66 w 254"/>
                      <a:gd name="T57" fmla="*/ 30 h 60"/>
                      <a:gd name="T58" fmla="*/ 56 w 254"/>
                      <a:gd name="T59" fmla="*/ 29 h 60"/>
                      <a:gd name="T60" fmla="*/ 47 w 254"/>
                      <a:gd name="T61" fmla="*/ 28 h 60"/>
                      <a:gd name="T62" fmla="*/ 37 w 254"/>
                      <a:gd name="T63" fmla="*/ 26 h 60"/>
                      <a:gd name="T64" fmla="*/ 28 w 254"/>
                      <a:gd name="T65" fmla="*/ 24 h 60"/>
                      <a:gd name="T66" fmla="*/ 20 w 254"/>
                      <a:gd name="T67" fmla="*/ 20 h 60"/>
                      <a:gd name="T68" fmla="*/ 12 w 254"/>
                      <a:gd name="T69" fmla="*/ 16 h 60"/>
                      <a:gd name="T70" fmla="*/ 6 w 254"/>
                      <a:gd name="T71" fmla="*/ 11 h 60"/>
                      <a:gd name="T72" fmla="*/ 1 w 254"/>
                      <a:gd name="T73" fmla="*/ 6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4" h="60">
                        <a:moveTo>
                          <a:pt x="1" y="11"/>
                        </a:moveTo>
                        <a:lnTo>
                          <a:pt x="0" y="9"/>
                        </a:lnTo>
                        <a:lnTo>
                          <a:pt x="1" y="6"/>
                        </a:lnTo>
                        <a:lnTo>
                          <a:pt x="2" y="4"/>
                        </a:lnTo>
                        <a:lnTo>
                          <a:pt x="2" y="0"/>
                        </a:lnTo>
                        <a:lnTo>
                          <a:pt x="18" y="14"/>
                        </a:lnTo>
                        <a:lnTo>
                          <a:pt x="34" y="25"/>
                        </a:lnTo>
                        <a:lnTo>
                          <a:pt x="51" y="34"/>
                        </a:lnTo>
                        <a:lnTo>
                          <a:pt x="69" y="41"/>
                        </a:lnTo>
                        <a:lnTo>
                          <a:pt x="86" y="47"/>
                        </a:lnTo>
                        <a:lnTo>
                          <a:pt x="103" y="50"/>
                        </a:lnTo>
                        <a:lnTo>
                          <a:pt x="121" y="51"/>
                        </a:lnTo>
                        <a:lnTo>
                          <a:pt x="138" y="52"/>
                        </a:lnTo>
                        <a:lnTo>
                          <a:pt x="154" y="52"/>
                        </a:lnTo>
                        <a:lnTo>
                          <a:pt x="171" y="51"/>
                        </a:lnTo>
                        <a:lnTo>
                          <a:pt x="187" y="49"/>
                        </a:lnTo>
                        <a:lnTo>
                          <a:pt x="202" y="47"/>
                        </a:lnTo>
                        <a:lnTo>
                          <a:pt x="216" y="44"/>
                        </a:lnTo>
                        <a:lnTo>
                          <a:pt x="230" y="42"/>
                        </a:lnTo>
                        <a:lnTo>
                          <a:pt x="243" y="39"/>
                        </a:lnTo>
                        <a:lnTo>
                          <a:pt x="254" y="36"/>
                        </a:lnTo>
                        <a:lnTo>
                          <a:pt x="246" y="42"/>
                        </a:lnTo>
                        <a:lnTo>
                          <a:pt x="236" y="47"/>
                        </a:lnTo>
                        <a:lnTo>
                          <a:pt x="222" y="51"/>
                        </a:lnTo>
                        <a:lnTo>
                          <a:pt x="207" y="55"/>
                        </a:lnTo>
                        <a:lnTo>
                          <a:pt x="190" y="58"/>
                        </a:lnTo>
                        <a:lnTo>
                          <a:pt x="171" y="59"/>
                        </a:lnTo>
                        <a:lnTo>
                          <a:pt x="152" y="60"/>
                        </a:lnTo>
                        <a:lnTo>
                          <a:pt x="132" y="59"/>
                        </a:lnTo>
                        <a:lnTo>
                          <a:pt x="112" y="58"/>
                        </a:lnTo>
                        <a:lnTo>
                          <a:pt x="93" y="56"/>
                        </a:lnTo>
                        <a:lnTo>
                          <a:pt x="73" y="52"/>
                        </a:lnTo>
                        <a:lnTo>
                          <a:pt x="55" y="47"/>
                        </a:lnTo>
                        <a:lnTo>
                          <a:pt x="39" y="40"/>
                        </a:lnTo>
                        <a:lnTo>
                          <a:pt x="24" y="32"/>
                        </a:lnTo>
                        <a:lnTo>
                          <a:pt x="11" y="22"/>
                        </a:lnTo>
                        <a:lnTo>
                          <a:pt x="1" y="1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7" name="Freeform 66">
                    <a:extLst>
                      <a:ext uri="{FF2B5EF4-FFF2-40B4-BE49-F238E27FC236}">
                        <a16:creationId xmlns:a16="http://schemas.microsoft.com/office/drawing/2014/main" id="{30EC666A-38F0-42A9-AA94-4615199992E3}"/>
                      </a:ext>
                    </a:extLst>
                  </p:cNvPr>
                  <p:cNvSpPr>
                    <a:spLocks/>
                  </p:cNvSpPr>
                  <p:nvPr/>
                </p:nvSpPr>
                <p:spPr bwMode="auto">
                  <a:xfrm>
                    <a:off x="569" y="125"/>
                    <a:ext cx="15" cy="25"/>
                  </a:xfrm>
                  <a:custGeom>
                    <a:avLst/>
                    <a:gdLst>
                      <a:gd name="T0" fmla="*/ 0 w 31"/>
                      <a:gd name="T1" fmla="*/ 25 h 52"/>
                      <a:gd name="T2" fmla="*/ 3 w 31"/>
                      <a:gd name="T3" fmla="*/ 23 h 52"/>
                      <a:gd name="T4" fmla="*/ 6 w 31"/>
                      <a:gd name="T5" fmla="*/ 19 h 52"/>
                      <a:gd name="T6" fmla="*/ 9 w 31"/>
                      <a:gd name="T7" fmla="*/ 15 h 52"/>
                      <a:gd name="T8" fmla="*/ 12 w 31"/>
                      <a:gd name="T9" fmla="*/ 11 h 52"/>
                      <a:gd name="T10" fmla="*/ 13 w 31"/>
                      <a:gd name="T11" fmla="*/ 7 h 52"/>
                      <a:gd name="T12" fmla="*/ 15 w 31"/>
                      <a:gd name="T13" fmla="*/ 4 h 52"/>
                      <a:gd name="T14" fmla="*/ 15 w 31"/>
                      <a:gd name="T15" fmla="*/ 1 h 52"/>
                      <a:gd name="T16" fmla="*/ 15 w 31"/>
                      <a:gd name="T17" fmla="*/ 0 h 52"/>
                      <a:gd name="T18" fmla="*/ 12 w 31"/>
                      <a:gd name="T19" fmla="*/ 2 h 52"/>
                      <a:gd name="T20" fmla="*/ 9 w 31"/>
                      <a:gd name="T21" fmla="*/ 9 h 52"/>
                      <a:gd name="T22" fmla="*/ 5 w 31"/>
                      <a:gd name="T23" fmla="*/ 18 h 52"/>
                      <a:gd name="T24" fmla="*/ 0 w 31"/>
                      <a:gd name="T25" fmla="*/ 25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52">
                        <a:moveTo>
                          <a:pt x="0" y="52"/>
                        </a:moveTo>
                        <a:lnTo>
                          <a:pt x="6" y="47"/>
                        </a:lnTo>
                        <a:lnTo>
                          <a:pt x="12" y="40"/>
                        </a:lnTo>
                        <a:lnTo>
                          <a:pt x="18" y="32"/>
                        </a:lnTo>
                        <a:lnTo>
                          <a:pt x="24" y="23"/>
                        </a:lnTo>
                        <a:lnTo>
                          <a:pt x="27" y="15"/>
                        </a:lnTo>
                        <a:lnTo>
                          <a:pt x="30" y="8"/>
                        </a:lnTo>
                        <a:lnTo>
                          <a:pt x="31" y="2"/>
                        </a:lnTo>
                        <a:lnTo>
                          <a:pt x="30" y="0"/>
                        </a:lnTo>
                        <a:lnTo>
                          <a:pt x="24" y="5"/>
                        </a:lnTo>
                        <a:lnTo>
                          <a:pt x="18" y="18"/>
                        </a:lnTo>
                        <a:lnTo>
                          <a:pt x="10" y="37"/>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8" name="Freeform 67">
                    <a:extLst>
                      <a:ext uri="{FF2B5EF4-FFF2-40B4-BE49-F238E27FC236}">
                        <a16:creationId xmlns:a16="http://schemas.microsoft.com/office/drawing/2014/main" id="{9B3FFEA9-2CF3-4CC7-A815-4C5D8CFCBB23}"/>
                      </a:ext>
                    </a:extLst>
                  </p:cNvPr>
                  <p:cNvSpPr>
                    <a:spLocks/>
                  </p:cNvSpPr>
                  <p:nvPr/>
                </p:nvSpPr>
                <p:spPr bwMode="auto">
                  <a:xfrm>
                    <a:off x="557" y="121"/>
                    <a:ext cx="23" cy="32"/>
                  </a:xfrm>
                  <a:custGeom>
                    <a:avLst/>
                    <a:gdLst>
                      <a:gd name="T0" fmla="*/ 23 w 46"/>
                      <a:gd name="T1" fmla="*/ 0 h 64"/>
                      <a:gd name="T2" fmla="*/ 23 w 46"/>
                      <a:gd name="T3" fmla="*/ 2 h 64"/>
                      <a:gd name="T4" fmla="*/ 23 w 46"/>
                      <a:gd name="T5" fmla="*/ 5 h 64"/>
                      <a:gd name="T6" fmla="*/ 20 w 46"/>
                      <a:gd name="T7" fmla="*/ 10 h 64"/>
                      <a:gd name="T8" fmla="*/ 17 w 46"/>
                      <a:gd name="T9" fmla="*/ 15 h 64"/>
                      <a:gd name="T10" fmla="*/ 14 w 46"/>
                      <a:gd name="T11" fmla="*/ 20 h 64"/>
                      <a:gd name="T12" fmla="*/ 10 w 46"/>
                      <a:gd name="T13" fmla="*/ 25 h 64"/>
                      <a:gd name="T14" fmla="*/ 5 w 46"/>
                      <a:gd name="T15" fmla="*/ 29 h 64"/>
                      <a:gd name="T16" fmla="*/ 0 w 46"/>
                      <a:gd name="T17" fmla="*/ 32 h 64"/>
                      <a:gd name="T18" fmla="*/ 3 w 46"/>
                      <a:gd name="T19" fmla="*/ 29 h 64"/>
                      <a:gd name="T20" fmla="*/ 6 w 46"/>
                      <a:gd name="T21" fmla="*/ 24 h 64"/>
                      <a:gd name="T22" fmla="*/ 9 w 46"/>
                      <a:gd name="T23" fmla="*/ 19 h 64"/>
                      <a:gd name="T24" fmla="*/ 13 w 46"/>
                      <a:gd name="T25" fmla="*/ 13 h 64"/>
                      <a:gd name="T26" fmla="*/ 16 w 46"/>
                      <a:gd name="T27" fmla="*/ 8 h 64"/>
                      <a:gd name="T28" fmla="*/ 19 w 46"/>
                      <a:gd name="T29" fmla="*/ 4 h 64"/>
                      <a:gd name="T30" fmla="*/ 21 w 46"/>
                      <a:gd name="T31" fmla="*/ 1 h 64"/>
                      <a:gd name="T32" fmla="*/ 23 w 4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4">
                        <a:moveTo>
                          <a:pt x="46" y="0"/>
                        </a:moveTo>
                        <a:lnTo>
                          <a:pt x="46" y="4"/>
                        </a:lnTo>
                        <a:lnTo>
                          <a:pt x="45" y="9"/>
                        </a:lnTo>
                        <a:lnTo>
                          <a:pt x="40" y="19"/>
                        </a:lnTo>
                        <a:lnTo>
                          <a:pt x="34" y="29"/>
                        </a:lnTo>
                        <a:lnTo>
                          <a:pt x="27" y="40"/>
                        </a:lnTo>
                        <a:lnTo>
                          <a:pt x="19" y="50"/>
                        </a:lnTo>
                        <a:lnTo>
                          <a:pt x="9" y="58"/>
                        </a:lnTo>
                        <a:lnTo>
                          <a:pt x="0" y="64"/>
                        </a:lnTo>
                        <a:lnTo>
                          <a:pt x="5" y="57"/>
                        </a:lnTo>
                        <a:lnTo>
                          <a:pt x="11" y="47"/>
                        </a:lnTo>
                        <a:lnTo>
                          <a:pt x="18" y="37"/>
                        </a:lnTo>
                        <a:lnTo>
                          <a:pt x="25" y="25"/>
                        </a:lnTo>
                        <a:lnTo>
                          <a:pt x="32" y="15"/>
                        </a:lnTo>
                        <a:lnTo>
                          <a:pt x="38"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9" name="Freeform 68">
                    <a:extLst>
                      <a:ext uri="{FF2B5EF4-FFF2-40B4-BE49-F238E27FC236}">
                        <a16:creationId xmlns:a16="http://schemas.microsoft.com/office/drawing/2014/main" id="{EA18319A-0D6E-48A4-80A6-AE407F92FAE1}"/>
                      </a:ext>
                    </a:extLst>
                  </p:cNvPr>
                  <p:cNvSpPr>
                    <a:spLocks/>
                  </p:cNvSpPr>
                  <p:nvPr/>
                </p:nvSpPr>
                <p:spPr bwMode="auto">
                  <a:xfrm>
                    <a:off x="534" y="118"/>
                    <a:ext cx="30" cy="37"/>
                  </a:xfrm>
                  <a:custGeom>
                    <a:avLst/>
                    <a:gdLst>
                      <a:gd name="T0" fmla="*/ 29 w 59"/>
                      <a:gd name="T1" fmla="*/ 0 h 74"/>
                      <a:gd name="T2" fmla="*/ 30 w 59"/>
                      <a:gd name="T3" fmla="*/ 2 h 74"/>
                      <a:gd name="T4" fmla="*/ 28 w 59"/>
                      <a:gd name="T5" fmla="*/ 6 h 74"/>
                      <a:gd name="T6" fmla="*/ 25 w 59"/>
                      <a:gd name="T7" fmla="*/ 11 h 74"/>
                      <a:gd name="T8" fmla="*/ 21 w 59"/>
                      <a:gd name="T9" fmla="*/ 18 h 74"/>
                      <a:gd name="T10" fmla="*/ 16 w 59"/>
                      <a:gd name="T11" fmla="*/ 24 h 74"/>
                      <a:gd name="T12" fmla="*/ 10 w 59"/>
                      <a:gd name="T13" fmla="*/ 30 h 74"/>
                      <a:gd name="T14" fmla="*/ 5 w 59"/>
                      <a:gd name="T15" fmla="*/ 34 h 74"/>
                      <a:gd name="T16" fmla="*/ 0 w 59"/>
                      <a:gd name="T17" fmla="*/ 37 h 74"/>
                      <a:gd name="T18" fmla="*/ 2 w 59"/>
                      <a:gd name="T19" fmla="*/ 34 h 74"/>
                      <a:gd name="T20" fmla="*/ 6 w 59"/>
                      <a:gd name="T21" fmla="*/ 29 h 74"/>
                      <a:gd name="T22" fmla="*/ 10 w 59"/>
                      <a:gd name="T23" fmla="*/ 23 h 74"/>
                      <a:gd name="T24" fmla="*/ 15 w 59"/>
                      <a:gd name="T25" fmla="*/ 17 h 74"/>
                      <a:gd name="T26" fmla="*/ 20 w 59"/>
                      <a:gd name="T27" fmla="*/ 10 h 74"/>
                      <a:gd name="T28" fmla="*/ 24 w 59"/>
                      <a:gd name="T29" fmla="*/ 4 h 74"/>
                      <a:gd name="T30" fmla="*/ 27 w 59"/>
                      <a:gd name="T31" fmla="*/ 1 h 74"/>
                      <a:gd name="T32" fmla="*/ 29 w 59"/>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74">
                        <a:moveTo>
                          <a:pt x="58" y="0"/>
                        </a:moveTo>
                        <a:lnTo>
                          <a:pt x="59" y="4"/>
                        </a:lnTo>
                        <a:lnTo>
                          <a:pt x="56" y="12"/>
                        </a:lnTo>
                        <a:lnTo>
                          <a:pt x="50" y="22"/>
                        </a:lnTo>
                        <a:lnTo>
                          <a:pt x="41" y="35"/>
                        </a:lnTo>
                        <a:lnTo>
                          <a:pt x="32" y="48"/>
                        </a:lnTo>
                        <a:lnTo>
                          <a:pt x="20" y="59"/>
                        </a:lnTo>
                        <a:lnTo>
                          <a:pt x="10" y="68"/>
                        </a:lnTo>
                        <a:lnTo>
                          <a:pt x="0" y="74"/>
                        </a:lnTo>
                        <a:lnTo>
                          <a:pt x="4" y="68"/>
                        </a:lnTo>
                        <a:lnTo>
                          <a:pt x="11" y="58"/>
                        </a:lnTo>
                        <a:lnTo>
                          <a:pt x="19" y="46"/>
                        </a:lnTo>
                        <a:lnTo>
                          <a:pt x="30" y="33"/>
                        </a:lnTo>
                        <a:lnTo>
                          <a:pt x="39" y="20"/>
                        </a:lnTo>
                        <a:lnTo>
                          <a:pt x="47" y="8"/>
                        </a:lnTo>
                        <a:lnTo>
                          <a:pt x="54" y="1"/>
                        </a:lnTo>
                        <a:lnTo>
                          <a:pt x="5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0" name="Freeform 69">
                    <a:extLst>
                      <a:ext uri="{FF2B5EF4-FFF2-40B4-BE49-F238E27FC236}">
                        <a16:creationId xmlns:a16="http://schemas.microsoft.com/office/drawing/2014/main" id="{EBD696AC-610F-4746-BBE4-D151484A9CFF}"/>
                      </a:ext>
                    </a:extLst>
                  </p:cNvPr>
                  <p:cNvSpPr>
                    <a:spLocks/>
                  </p:cNvSpPr>
                  <p:nvPr/>
                </p:nvSpPr>
                <p:spPr bwMode="auto">
                  <a:xfrm>
                    <a:off x="511" y="114"/>
                    <a:ext cx="27" cy="40"/>
                  </a:xfrm>
                  <a:custGeom>
                    <a:avLst/>
                    <a:gdLst>
                      <a:gd name="T0" fmla="*/ 26 w 54"/>
                      <a:gd name="T1" fmla="*/ 0 h 81"/>
                      <a:gd name="T2" fmla="*/ 27 w 54"/>
                      <a:gd name="T3" fmla="*/ 2 h 81"/>
                      <a:gd name="T4" fmla="*/ 26 w 54"/>
                      <a:gd name="T5" fmla="*/ 7 h 81"/>
                      <a:gd name="T6" fmla="*/ 23 w 54"/>
                      <a:gd name="T7" fmla="*/ 12 h 81"/>
                      <a:gd name="T8" fmla="*/ 19 w 54"/>
                      <a:gd name="T9" fmla="*/ 19 h 81"/>
                      <a:gd name="T10" fmla="*/ 14 w 54"/>
                      <a:gd name="T11" fmla="*/ 26 h 81"/>
                      <a:gd name="T12" fmla="*/ 10 w 54"/>
                      <a:gd name="T13" fmla="*/ 33 h 81"/>
                      <a:gd name="T14" fmla="*/ 5 w 54"/>
                      <a:gd name="T15" fmla="*/ 37 h 81"/>
                      <a:gd name="T16" fmla="*/ 0 w 54"/>
                      <a:gd name="T17" fmla="*/ 40 h 81"/>
                      <a:gd name="T18" fmla="*/ 2 w 54"/>
                      <a:gd name="T19" fmla="*/ 37 h 81"/>
                      <a:gd name="T20" fmla="*/ 5 w 54"/>
                      <a:gd name="T21" fmla="*/ 32 h 81"/>
                      <a:gd name="T22" fmla="*/ 9 w 54"/>
                      <a:gd name="T23" fmla="*/ 25 h 81"/>
                      <a:gd name="T24" fmla="*/ 13 w 54"/>
                      <a:gd name="T25" fmla="*/ 18 h 81"/>
                      <a:gd name="T26" fmla="*/ 17 w 54"/>
                      <a:gd name="T27" fmla="*/ 11 h 81"/>
                      <a:gd name="T28" fmla="*/ 21 w 54"/>
                      <a:gd name="T29" fmla="*/ 5 h 81"/>
                      <a:gd name="T30" fmla="*/ 24 w 54"/>
                      <a:gd name="T31" fmla="*/ 1 h 81"/>
                      <a:gd name="T32" fmla="*/ 26 w 54"/>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81">
                        <a:moveTo>
                          <a:pt x="52" y="0"/>
                        </a:moveTo>
                        <a:lnTo>
                          <a:pt x="54" y="5"/>
                        </a:lnTo>
                        <a:lnTo>
                          <a:pt x="51" y="14"/>
                        </a:lnTo>
                        <a:lnTo>
                          <a:pt x="46" y="25"/>
                        </a:lnTo>
                        <a:lnTo>
                          <a:pt x="38" y="39"/>
                        </a:lnTo>
                        <a:lnTo>
                          <a:pt x="28" y="53"/>
                        </a:lnTo>
                        <a:lnTo>
                          <a:pt x="19" y="66"/>
                        </a:lnTo>
                        <a:lnTo>
                          <a:pt x="9" y="75"/>
                        </a:lnTo>
                        <a:lnTo>
                          <a:pt x="0" y="81"/>
                        </a:lnTo>
                        <a:lnTo>
                          <a:pt x="3" y="75"/>
                        </a:lnTo>
                        <a:lnTo>
                          <a:pt x="9" y="64"/>
                        </a:lnTo>
                        <a:lnTo>
                          <a:pt x="17" y="51"/>
                        </a:lnTo>
                        <a:lnTo>
                          <a:pt x="25" y="36"/>
                        </a:lnTo>
                        <a:lnTo>
                          <a:pt x="34" y="22"/>
                        </a:lnTo>
                        <a:lnTo>
                          <a:pt x="42" y="10"/>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1" name="Freeform 70">
                    <a:extLst>
                      <a:ext uri="{FF2B5EF4-FFF2-40B4-BE49-F238E27FC236}">
                        <a16:creationId xmlns:a16="http://schemas.microsoft.com/office/drawing/2014/main" id="{CEB186DD-8D95-40D3-BB82-88B5696ABED1}"/>
                      </a:ext>
                    </a:extLst>
                  </p:cNvPr>
                  <p:cNvSpPr>
                    <a:spLocks/>
                  </p:cNvSpPr>
                  <p:nvPr/>
                </p:nvSpPr>
                <p:spPr bwMode="auto">
                  <a:xfrm>
                    <a:off x="502" y="114"/>
                    <a:ext cx="23" cy="36"/>
                  </a:xfrm>
                  <a:custGeom>
                    <a:avLst/>
                    <a:gdLst>
                      <a:gd name="T0" fmla="*/ 23 w 46"/>
                      <a:gd name="T1" fmla="*/ 0 h 73"/>
                      <a:gd name="T2" fmla="*/ 23 w 46"/>
                      <a:gd name="T3" fmla="*/ 2 h 73"/>
                      <a:gd name="T4" fmla="*/ 22 w 46"/>
                      <a:gd name="T5" fmla="*/ 6 h 73"/>
                      <a:gd name="T6" fmla="*/ 19 w 46"/>
                      <a:gd name="T7" fmla="*/ 11 h 73"/>
                      <a:gd name="T8" fmla="*/ 16 w 46"/>
                      <a:gd name="T9" fmla="*/ 17 h 73"/>
                      <a:gd name="T10" fmla="*/ 12 w 46"/>
                      <a:gd name="T11" fmla="*/ 24 h 73"/>
                      <a:gd name="T12" fmla="*/ 8 w 46"/>
                      <a:gd name="T13" fmla="*/ 30 h 73"/>
                      <a:gd name="T14" fmla="*/ 4 w 46"/>
                      <a:gd name="T15" fmla="*/ 34 h 73"/>
                      <a:gd name="T16" fmla="*/ 0 w 46"/>
                      <a:gd name="T17" fmla="*/ 36 h 73"/>
                      <a:gd name="T18" fmla="*/ 2 w 46"/>
                      <a:gd name="T19" fmla="*/ 33 h 73"/>
                      <a:gd name="T20" fmla="*/ 5 w 46"/>
                      <a:gd name="T21" fmla="*/ 27 h 73"/>
                      <a:gd name="T22" fmla="*/ 8 w 46"/>
                      <a:gd name="T23" fmla="*/ 21 h 73"/>
                      <a:gd name="T24" fmla="*/ 11 w 46"/>
                      <a:gd name="T25" fmla="*/ 14 h 73"/>
                      <a:gd name="T26" fmla="*/ 15 w 46"/>
                      <a:gd name="T27" fmla="*/ 8 h 73"/>
                      <a:gd name="T28" fmla="*/ 18 w 46"/>
                      <a:gd name="T29" fmla="*/ 3 h 73"/>
                      <a:gd name="T30" fmla="*/ 21 w 46"/>
                      <a:gd name="T31" fmla="*/ 0 h 73"/>
                      <a:gd name="T32" fmla="*/ 23 w 46"/>
                      <a:gd name="T33" fmla="*/ 0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73">
                        <a:moveTo>
                          <a:pt x="46" y="0"/>
                        </a:moveTo>
                        <a:lnTo>
                          <a:pt x="46" y="4"/>
                        </a:lnTo>
                        <a:lnTo>
                          <a:pt x="44" y="12"/>
                        </a:lnTo>
                        <a:lnTo>
                          <a:pt x="38" y="22"/>
                        </a:lnTo>
                        <a:lnTo>
                          <a:pt x="32" y="35"/>
                        </a:lnTo>
                        <a:lnTo>
                          <a:pt x="24" y="49"/>
                        </a:lnTo>
                        <a:lnTo>
                          <a:pt x="15" y="60"/>
                        </a:lnTo>
                        <a:lnTo>
                          <a:pt x="7" y="68"/>
                        </a:lnTo>
                        <a:lnTo>
                          <a:pt x="0" y="73"/>
                        </a:lnTo>
                        <a:lnTo>
                          <a:pt x="4" y="66"/>
                        </a:lnTo>
                        <a:lnTo>
                          <a:pt x="9" y="55"/>
                        </a:lnTo>
                        <a:lnTo>
                          <a:pt x="15" y="43"/>
                        </a:lnTo>
                        <a:lnTo>
                          <a:pt x="22" y="29"/>
                        </a:lnTo>
                        <a:lnTo>
                          <a:pt x="29" y="17"/>
                        </a:lnTo>
                        <a:lnTo>
                          <a:pt x="36"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2" name="Freeform 71">
                    <a:extLst>
                      <a:ext uri="{FF2B5EF4-FFF2-40B4-BE49-F238E27FC236}">
                        <a16:creationId xmlns:a16="http://schemas.microsoft.com/office/drawing/2014/main" id="{A746C709-C05E-413B-BB62-52D475AD428C}"/>
                      </a:ext>
                    </a:extLst>
                  </p:cNvPr>
                  <p:cNvSpPr>
                    <a:spLocks/>
                  </p:cNvSpPr>
                  <p:nvPr/>
                </p:nvSpPr>
                <p:spPr bwMode="auto">
                  <a:xfrm>
                    <a:off x="483" y="115"/>
                    <a:ext cx="20" cy="31"/>
                  </a:xfrm>
                  <a:custGeom>
                    <a:avLst/>
                    <a:gdLst>
                      <a:gd name="T0" fmla="*/ 19 w 39"/>
                      <a:gd name="T1" fmla="*/ 0 h 61"/>
                      <a:gd name="T2" fmla="*/ 20 w 39"/>
                      <a:gd name="T3" fmla="*/ 2 h 61"/>
                      <a:gd name="T4" fmla="*/ 19 w 39"/>
                      <a:gd name="T5" fmla="*/ 5 h 61"/>
                      <a:gd name="T6" fmla="*/ 18 w 39"/>
                      <a:gd name="T7" fmla="*/ 10 h 61"/>
                      <a:gd name="T8" fmla="*/ 16 w 39"/>
                      <a:gd name="T9" fmla="*/ 14 h 61"/>
                      <a:gd name="T10" fmla="*/ 13 w 39"/>
                      <a:gd name="T11" fmla="*/ 20 h 61"/>
                      <a:gd name="T12" fmla="*/ 9 w 39"/>
                      <a:gd name="T13" fmla="*/ 24 h 61"/>
                      <a:gd name="T14" fmla="*/ 5 w 39"/>
                      <a:gd name="T15" fmla="*/ 28 h 61"/>
                      <a:gd name="T16" fmla="*/ 0 w 39"/>
                      <a:gd name="T17" fmla="*/ 31 h 61"/>
                      <a:gd name="T18" fmla="*/ 3 w 39"/>
                      <a:gd name="T19" fmla="*/ 28 h 61"/>
                      <a:gd name="T20" fmla="*/ 5 w 39"/>
                      <a:gd name="T21" fmla="*/ 23 h 61"/>
                      <a:gd name="T22" fmla="*/ 8 w 39"/>
                      <a:gd name="T23" fmla="*/ 18 h 61"/>
                      <a:gd name="T24" fmla="*/ 11 w 39"/>
                      <a:gd name="T25" fmla="*/ 13 h 61"/>
                      <a:gd name="T26" fmla="*/ 13 w 39"/>
                      <a:gd name="T27" fmla="*/ 8 h 61"/>
                      <a:gd name="T28" fmla="*/ 16 w 39"/>
                      <a:gd name="T29" fmla="*/ 3 h 61"/>
                      <a:gd name="T30" fmla="*/ 18 w 39"/>
                      <a:gd name="T31" fmla="*/ 1 h 61"/>
                      <a:gd name="T32" fmla="*/ 19 w 3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1">
                        <a:moveTo>
                          <a:pt x="38" y="0"/>
                        </a:moveTo>
                        <a:lnTo>
                          <a:pt x="39" y="3"/>
                        </a:lnTo>
                        <a:lnTo>
                          <a:pt x="38" y="10"/>
                        </a:lnTo>
                        <a:lnTo>
                          <a:pt x="36" y="19"/>
                        </a:lnTo>
                        <a:lnTo>
                          <a:pt x="31" y="28"/>
                        </a:lnTo>
                        <a:lnTo>
                          <a:pt x="26" y="39"/>
                        </a:lnTo>
                        <a:lnTo>
                          <a:pt x="18" y="48"/>
                        </a:lnTo>
                        <a:lnTo>
                          <a:pt x="9" y="56"/>
                        </a:lnTo>
                        <a:lnTo>
                          <a:pt x="0" y="61"/>
                        </a:lnTo>
                        <a:lnTo>
                          <a:pt x="5" y="55"/>
                        </a:lnTo>
                        <a:lnTo>
                          <a:pt x="9" y="46"/>
                        </a:lnTo>
                        <a:lnTo>
                          <a:pt x="15" y="35"/>
                        </a:lnTo>
                        <a:lnTo>
                          <a:pt x="21" y="25"/>
                        </a:lnTo>
                        <a:lnTo>
                          <a:pt x="26" y="15"/>
                        </a:lnTo>
                        <a:lnTo>
                          <a:pt x="31" y="6"/>
                        </a:lnTo>
                        <a:lnTo>
                          <a:pt x="35" y="1"/>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3" name="Freeform 72">
                    <a:extLst>
                      <a:ext uri="{FF2B5EF4-FFF2-40B4-BE49-F238E27FC236}">
                        <a16:creationId xmlns:a16="http://schemas.microsoft.com/office/drawing/2014/main" id="{70FD1366-2F0D-4102-8F90-26AB88A91324}"/>
                      </a:ext>
                    </a:extLst>
                  </p:cNvPr>
                  <p:cNvSpPr>
                    <a:spLocks/>
                  </p:cNvSpPr>
                  <p:nvPr/>
                </p:nvSpPr>
                <p:spPr bwMode="auto">
                  <a:xfrm>
                    <a:off x="467" y="112"/>
                    <a:ext cx="5" cy="18"/>
                  </a:xfrm>
                  <a:custGeom>
                    <a:avLst/>
                    <a:gdLst>
                      <a:gd name="T0" fmla="*/ 3 w 10"/>
                      <a:gd name="T1" fmla="*/ 0 h 35"/>
                      <a:gd name="T2" fmla="*/ 5 w 10"/>
                      <a:gd name="T3" fmla="*/ 3 h 35"/>
                      <a:gd name="T4" fmla="*/ 5 w 10"/>
                      <a:gd name="T5" fmla="*/ 9 h 35"/>
                      <a:gd name="T6" fmla="*/ 4 w 10"/>
                      <a:gd name="T7" fmla="*/ 14 h 35"/>
                      <a:gd name="T8" fmla="*/ 0 w 10"/>
                      <a:gd name="T9" fmla="*/ 18 h 35"/>
                      <a:gd name="T10" fmla="*/ 2 w 10"/>
                      <a:gd name="T11" fmla="*/ 13 h 35"/>
                      <a:gd name="T12" fmla="*/ 2 w 10"/>
                      <a:gd name="T13" fmla="*/ 6 h 35"/>
                      <a:gd name="T14" fmla="*/ 1 w 10"/>
                      <a:gd name="T15" fmla="*/ 1 h 35"/>
                      <a:gd name="T16" fmla="*/ 3 w 10"/>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35">
                        <a:moveTo>
                          <a:pt x="6" y="0"/>
                        </a:moveTo>
                        <a:lnTo>
                          <a:pt x="9" y="5"/>
                        </a:lnTo>
                        <a:lnTo>
                          <a:pt x="10" y="17"/>
                        </a:lnTo>
                        <a:lnTo>
                          <a:pt x="7" y="28"/>
                        </a:lnTo>
                        <a:lnTo>
                          <a:pt x="0" y="35"/>
                        </a:lnTo>
                        <a:lnTo>
                          <a:pt x="3" y="25"/>
                        </a:lnTo>
                        <a:lnTo>
                          <a:pt x="3" y="12"/>
                        </a:lnTo>
                        <a:lnTo>
                          <a:pt x="2" y="2"/>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4" name="Freeform 73">
                    <a:extLst>
                      <a:ext uri="{FF2B5EF4-FFF2-40B4-BE49-F238E27FC236}">
                        <a16:creationId xmlns:a16="http://schemas.microsoft.com/office/drawing/2014/main" id="{18D60336-1C7D-473A-A981-C4C5E754ACC4}"/>
                      </a:ext>
                    </a:extLst>
                  </p:cNvPr>
                  <p:cNvSpPr>
                    <a:spLocks/>
                  </p:cNvSpPr>
                  <p:nvPr/>
                </p:nvSpPr>
                <p:spPr bwMode="auto">
                  <a:xfrm>
                    <a:off x="544" y="120"/>
                    <a:ext cx="27" cy="34"/>
                  </a:xfrm>
                  <a:custGeom>
                    <a:avLst/>
                    <a:gdLst>
                      <a:gd name="T0" fmla="*/ 26 w 53"/>
                      <a:gd name="T1" fmla="*/ 0 h 68"/>
                      <a:gd name="T2" fmla="*/ 27 w 53"/>
                      <a:gd name="T3" fmla="*/ 2 h 68"/>
                      <a:gd name="T4" fmla="*/ 26 w 53"/>
                      <a:gd name="T5" fmla="*/ 6 h 68"/>
                      <a:gd name="T6" fmla="*/ 23 w 53"/>
                      <a:gd name="T7" fmla="*/ 11 h 68"/>
                      <a:gd name="T8" fmla="*/ 20 w 53"/>
                      <a:gd name="T9" fmla="*/ 16 h 68"/>
                      <a:gd name="T10" fmla="*/ 15 w 53"/>
                      <a:gd name="T11" fmla="*/ 22 h 68"/>
                      <a:gd name="T12" fmla="*/ 11 w 53"/>
                      <a:gd name="T13" fmla="*/ 27 h 68"/>
                      <a:gd name="T14" fmla="*/ 6 w 53"/>
                      <a:gd name="T15" fmla="*/ 31 h 68"/>
                      <a:gd name="T16" fmla="*/ 0 w 53"/>
                      <a:gd name="T17" fmla="*/ 34 h 68"/>
                      <a:gd name="T18" fmla="*/ 3 w 53"/>
                      <a:gd name="T19" fmla="*/ 31 h 68"/>
                      <a:gd name="T20" fmla="*/ 6 w 53"/>
                      <a:gd name="T21" fmla="*/ 27 h 68"/>
                      <a:gd name="T22" fmla="*/ 9 w 53"/>
                      <a:gd name="T23" fmla="*/ 21 h 68"/>
                      <a:gd name="T24" fmla="*/ 14 w 53"/>
                      <a:gd name="T25" fmla="*/ 15 h 68"/>
                      <a:gd name="T26" fmla="*/ 18 w 53"/>
                      <a:gd name="T27" fmla="*/ 9 h 68"/>
                      <a:gd name="T28" fmla="*/ 21 w 53"/>
                      <a:gd name="T29" fmla="*/ 4 h 68"/>
                      <a:gd name="T30" fmla="*/ 24 w 53"/>
                      <a:gd name="T31" fmla="*/ 1 h 68"/>
                      <a:gd name="T32" fmla="*/ 26 w 5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68">
                        <a:moveTo>
                          <a:pt x="52" y="0"/>
                        </a:moveTo>
                        <a:lnTo>
                          <a:pt x="53" y="3"/>
                        </a:lnTo>
                        <a:lnTo>
                          <a:pt x="51" y="11"/>
                        </a:lnTo>
                        <a:lnTo>
                          <a:pt x="46" y="21"/>
                        </a:lnTo>
                        <a:lnTo>
                          <a:pt x="39" y="32"/>
                        </a:lnTo>
                        <a:lnTo>
                          <a:pt x="30" y="43"/>
                        </a:lnTo>
                        <a:lnTo>
                          <a:pt x="21" y="54"/>
                        </a:lnTo>
                        <a:lnTo>
                          <a:pt x="11" y="62"/>
                        </a:lnTo>
                        <a:lnTo>
                          <a:pt x="0" y="68"/>
                        </a:lnTo>
                        <a:lnTo>
                          <a:pt x="5" y="62"/>
                        </a:lnTo>
                        <a:lnTo>
                          <a:pt x="11" y="53"/>
                        </a:lnTo>
                        <a:lnTo>
                          <a:pt x="18" y="41"/>
                        </a:lnTo>
                        <a:lnTo>
                          <a:pt x="27" y="30"/>
                        </a:lnTo>
                        <a:lnTo>
                          <a:pt x="35" y="18"/>
                        </a:lnTo>
                        <a:lnTo>
                          <a:pt x="42" y="8"/>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5" name="Freeform 74">
                    <a:extLst>
                      <a:ext uri="{FF2B5EF4-FFF2-40B4-BE49-F238E27FC236}">
                        <a16:creationId xmlns:a16="http://schemas.microsoft.com/office/drawing/2014/main" id="{49F5C5E2-DA40-4C59-82C7-9FD64BE9F150}"/>
                      </a:ext>
                    </a:extLst>
                  </p:cNvPr>
                  <p:cNvSpPr>
                    <a:spLocks/>
                  </p:cNvSpPr>
                  <p:nvPr/>
                </p:nvSpPr>
                <p:spPr bwMode="auto">
                  <a:xfrm>
                    <a:off x="523" y="116"/>
                    <a:ext cx="26" cy="39"/>
                  </a:xfrm>
                  <a:custGeom>
                    <a:avLst/>
                    <a:gdLst>
                      <a:gd name="T0" fmla="*/ 25 w 52"/>
                      <a:gd name="T1" fmla="*/ 0 h 78"/>
                      <a:gd name="T2" fmla="*/ 26 w 52"/>
                      <a:gd name="T3" fmla="*/ 2 h 78"/>
                      <a:gd name="T4" fmla="*/ 25 w 52"/>
                      <a:gd name="T5" fmla="*/ 7 h 78"/>
                      <a:gd name="T6" fmla="*/ 23 w 52"/>
                      <a:gd name="T7" fmla="*/ 13 h 78"/>
                      <a:gd name="T8" fmla="*/ 19 w 52"/>
                      <a:gd name="T9" fmla="*/ 20 h 78"/>
                      <a:gd name="T10" fmla="*/ 14 w 52"/>
                      <a:gd name="T11" fmla="*/ 26 h 78"/>
                      <a:gd name="T12" fmla="*/ 9 w 52"/>
                      <a:gd name="T13" fmla="*/ 32 h 78"/>
                      <a:gd name="T14" fmla="*/ 5 w 52"/>
                      <a:gd name="T15" fmla="*/ 37 h 78"/>
                      <a:gd name="T16" fmla="*/ 0 w 52"/>
                      <a:gd name="T17" fmla="*/ 39 h 78"/>
                      <a:gd name="T18" fmla="*/ 2 w 52"/>
                      <a:gd name="T19" fmla="*/ 36 h 78"/>
                      <a:gd name="T20" fmla="*/ 5 w 52"/>
                      <a:gd name="T21" fmla="*/ 31 h 78"/>
                      <a:gd name="T22" fmla="*/ 8 w 52"/>
                      <a:gd name="T23" fmla="*/ 24 h 78"/>
                      <a:gd name="T24" fmla="*/ 13 w 52"/>
                      <a:gd name="T25" fmla="*/ 17 h 78"/>
                      <a:gd name="T26" fmla="*/ 17 w 52"/>
                      <a:gd name="T27" fmla="*/ 10 h 78"/>
                      <a:gd name="T28" fmla="*/ 21 w 52"/>
                      <a:gd name="T29" fmla="*/ 5 h 78"/>
                      <a:gd name="T30" fmla="*/ 24 w 52"/>
                      <a:gd name="T31" fmla="*/ 1 h 78"/>
                      <a:gd name="T32" fmla="*/ 25 w 52"/>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8">
                        <a:moveTo>
                          <a:pt x="50" y="0"/>
                        </a:moveTo>
                        <a:lnTo>
                          <a:pt x="52" y="4"/>
                        </a:lnTo>
                        <a:lnTo>
                          <a:pt x="49" y="14"/>
                        </a:lnTo>
                        <a:lnTo>
                          <a:pt x="45" y="25"/>
                        </a:lnTo>
                        <a:lnTo>
                          <a:pt x="38" y="39"/>
                        </a:lnTo>
                        <a:lnTo>
                          <a:pt x="28" y="52"/>
                        </a:lnTo>
                        <a:lnTo>
                          <a:pt x="18" y="64"/>
                        </a:lnTo>
                        <a:lnTo>
                          <a:pt x="9" y="74"/>
                        </a:lnTo>
                        <a:lnTo>
                          <a:pt x="0" y="78"/>
                        </a:lnTo>
                        <a:lnTo>
                          <a:pt x="3" y="72"/>
                        </a:lnTo>
                        <a:lnTo>
                          <a:pt x="9" y="62"/>
                        </a:lnTo>
                        <a:lnTo>
                          <a:pt x="16" y="48"/>
                        </a:lnTo>
                        <a:lnTo>
                          <a:pt x="25" y="34"/>
                        </a:lnTo>
                        <a:lnTo>
                          <a:pt x="33" y="20"/>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6" name="Freeform 75">
                    <a:extLst>
                      <a:ext uri="{FF2B5EF4-FFF2-40B4-BE49-F238E27FC236}">
                        <a16:creationId xmlns:a16="http://schemas.microsoft.com/office/drawing/2014/main" id="{D681A604-3B06-4BAC-9CC2-3297B8797521}"/>
                      </a:ext>
                    </a:extLst>
                  </p:cNvPr>
                  <p:cNvSpPr>
                    <a:spLocks/>
                  </p:cNvSpPr>
                  <p:nvPr/>
                </p:nvSpPr>
                <p:spPr bwMode="auto">
                  <a:xfrm>
                    <a:off x="492" y="113"/>
                    <a:ext cx="19" cy="37"/>
                  </a:xfrm>
                  <a:custGeom>
                    <a:avLst/>
                    <a:gdLst>
                      <a:gd name="T0" fmla="*/ 19 w 38"/>
                      <a:gd name="T1" fmla="*/ 0 h 75"/>
                      <a:gd name="T2" fmla="*/ 19 w 38"/>
                      <a:gd name="T3" fmla="*/ 1 h 75"/>
                      <a:gd name="T4" fmla="*/ 19 w 38"/>
                      <a:gd name="T5" fmla="*/ 5 h 75"/>
                      <a:gd name="T6" fmla="*/ 17 w 38"/>
                      <a:gd name="T7" fmla="*/ 11 h 75"/>
                      <a:gd name="T8" fmla="*/ 15 w 38"/>
                      <a:gd name="T9" fmla="*/ 17 h 75"/>
                      <a:gd name="T10" fmla="*/ 12 w 38"/>
                      <a:gd name="T11" fmla="*/ 23 h 75"/>
                      <a:gd name="T12" fmla="*/ 9 w 38"/>
                      <a:gd name="T13" fmla="*/ 29 h 75"/>
                      <a:gd name="T14" fmla="*/ 5 w 38"/>
                      <a:gd name="T15" fmla="*/ 34 h 75"/>
                      <a:gd name="T16" fmla="*/ 0 w 38"/>
                      <a:gd name="T17" fmla="*/ 37 h 75"/>
                      <a:gd name="T18" fmla="*/ 2 w 38"/>
                      <a:gd name="T19" fmla="*/ 34 h 75"/>
                      <a:gd name="T20" fmla="*/ 4 w 38"/>
                      <a:gd name="T21" fmla="*/ 28 h 75"/>
                      <a:gd name="T22" fmla="*/ 6 w 38"/>
                      <a:gd name="T23" fmla="*/ 22 h 75"/>
                      <a:gd name="T24" fmla="*/ 9 w 38"/>
                      <a:gd name="T25" fmla="*/ 15 h 75"/>
                      <a:gd name="T26" fmla="*/ 12 w 38"/>
                      <a:gd name="T27" fmla="*/ 9 h 75"/>
                      <a:gd name="T28" fmla="*/ 14 w 38"/>
                      <a:gd name="T29" fmla="*/ 4 h 75"/>
                      <a:gd name="T30" fmla="*/ 17 w 38"/>
                      <a:gd name="T31" fmla="*/ 0 h 75"/>
                      <a:gd name="T32" fmla="*/ 19 w 3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5">
                        <a:moveTo>
                          <a:pt x="37" y="0"/>
                        </a:moveTo>
                        <a:lnTo>
                          <a:pt x="38" y="3"/>
                        </a:lnTo>
                        <a:lnTo>
                          <a:pt x="37" y="11"/>
                        </a:lnTo>
                        <a:lnTo>
                          <a:pt x="34" y="23"/>
                        </a:lnTo>
                        <a:lnTo>
                          <a:pt x="30" y="35"/>
                        </a:lnTo>
                        <a:lnTo>
                          <a:pt x="24" y="47"/>
                        </a:lnTo>
                        <a:lnTo>
                          <a:pt x="17" y="59"/>
                        </a:lnTo>
                        <a:lnTo>
                          <a:pt x="9" y="69"/>
                        </a:lnTo>
                        <a:lnTo>
                          <a:pt x="0" y="75"/>
                        </a:lnTo>
                        <a:lnTo>
                          <a:pt x="3" y="68"/>
                        </a:lnTo>
                        <a:lnTo>
                          <a:pt x="8" y="56"/>
                        </a:lnTo>
                        <a:lnTo>
                          <a:pt x="12" y="44"/>
                        </a:lnTo>
                        <a:lnTo>
                          <a:pt x="18" y="31"/>
                        </a:lnTo>
                        <a:lnTo>
                          <a:pt x="24" y="18"/>
                        </a:lnTo>
                        <a:lnTo>
                          <a:pt x="28" y="8"/>
                        </a:lnTo>
                        <a:lnTo>
                          <a:pt x="33" y="1"/>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7" name="Freeform 76">
                    <a:extLst>
                      <a:ext uri="{FF2B5EF4-FFF2-40B4-BE49-F238E27FC236}">
                        <a16:creationId xmlns:a16="http://schemas.microsoft.com/office/drawing/2014/main" id="{9C78B3EA-B1EE-4DA2-999C-66F5959D9E32}"/>
                      </a:ext>
                    </a:extLst>
                  </p:cNvPr>
                  <p:cNvSpPr>
                    <a:spLocks/>
                  </p:cNvSpPr>
                  <p:nvPr/>
                </p:nvSpPr>
                <p:spPr bwMode="auto">
                  <a:xfrm>
                    <a:off x="476" y="114"/>
                    <a:ext cx="20" cy="28"/>
                  </a:xfrm>
                  <a:custGeom>
                    <a:avLst/>
                    <a:gdLst>
                      <a:gd name="T0" fmla="*/ 20 w 41"/>
                      <a:gd name="T1" fmla="*/ 0 h 56"/>
                      <a:gd name="T2" fmla="*/ 20 w 41"/>
                      <a:gd name="T3" fmla="*/ 2 h 56"/>
                      <a:gd name="T4" fmla="*/ 18 w 41"/>
                      <a:gd name="T5" fmla="*/ 6 h 56"/>
                      <a:gd name="T6" fmla="*/ 16 w 41"/>
                      <a:gd name="T7" fmla="*/ 10 h 56"/>
                      <a:gd name="T8" fmla="*/ 13 w 41"/>
                      <a:gd name="T9" fmla="*/ 15 h 56"/>
                      <a:gd name="T10" fmla="*/ 9 w 41"/>
                      <a:gd name="T11" fmla="*/ 20 h 56"/>
                      <a:gd name="T12" fmla="*/ 6 w 41"/>
                      <a:gd name="T13" fmla="*/ 24 h 56"/>
                      <a:gd name="T14" fmla="*/ 2 w 41"/>
                      <a:gd name="T15" fmla="*/ 27 h 56"/>
                      <a:gd name="T16" fmla="*/ 0 w 41"/>
                      <a:gd name="T17" fmla="*/ 28 h 56"/>
                      <a:gd name="T18" fmla="*/ 2 w 41"/>
                      <a:gd name="T19" fmla="*/ 25 h 56"/>
                      <a:gd name="T20" fmla="*/ 4 w 41"/>
                      <a:gd name="T21" fmla="*/ 22 h 56"/>
                      <a:gd name="T22" fmla="*/ 7 w 41"/>
                      <a:gd name="T23" fmla="*/ 17 h 56"/>
                      <a:gd name="T24" fmla="*/ 10 w 41"/>
                      <a:gd name="T25" fmla="*/ 12 h 56"/>
                      <a:gd name="T26" fmla="*/ 13 w 41"/>
                      <a:gd name="T27" fmla="*/ 8 h 56"/>
                      <a:gd name="T28" fmla="*/ 16 w 41"/>
                      <a:gd name="T29" fmla="*/ 4 h 56"/>
                      <a:gd name="T30" fmla="*/ 18 w 41"/>
                      <a:gd name="T31" fmla="*/ 2 h 56"/>
                      <a:gd name="T32" fmla="*/ 20 w 41"/>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6">
                        <a:moveTo>
                          <a:pt x="40" y="0"/>
                        </a:moveTo>
                        <a:lnTo>
                          <a:pt x="41" y="4"/>
                        </a:lnTo>
                        <a:lnTo>
                          <a:pt x="37" y="11"/>
                        </a:lnTo>
                        <a:lnTo>
                          <a:pt x="33" y="20"/>
                        </a:lnTo>
                        <a:lnTo>
                          <a:pt x="27" y="29"/>
                        </a:lnTo>
                        <a:lnTo>
                          <a:pt x="19" y="39"/>
                        </a:lnTo>
                        <a:lnTo>
                          <a:pt x="12" y="48"/>
                        </a:lnTo>
                        <a:lnTo>
                          <a:pt x="5" y="53"/>
                        </a:lnTo>
                        <a:lnTo>
                          <a:pt x="0" y="56"/>
                        </a:lnTo>
                        <a:lnTo>
                          <a:pt x="4" y="50"/>
                        </a:lnTo>
                        <a:lnTo>
                          <a:pt x="8" y="43"/>
                        </a:lnTo>
                        <a:lnTo>
                          <a:pt x="14" y="34"/>
                        </a:lnTo>
                        <a:lnTo>
                          <a:pt x="20" y="24"/>
                        </a:lnTo>
                        <a:lnTo>
                          <a:pt x="26" y="15"/>
                        </a:lnTo>
                        <a:lnTo>
                          <a:pt x="32" y="8"/>
                        </a:lnTo>
                        <a:lnTo>
                          <a:pt x="36" y="3"/>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8" name="Freeform 77">
                    <a:extLst>
                      <a:ext uri="{FF2B5EF4-FFF2-40B4-BE49-F238E27FC236}">
                        <a16:creationId xmlns:a16="http://schemas.microsoft.com/office/drawing/2014/main" id="{B3209E3B-3531-4294-AB3D-6C35A4764B73}"/>
                      </a:ext>
                    </a:extLst>
                  </p:cNvPr>
                  <p:cNvSpPr>
                    <a:spLocks/>
                  </p:cNvSpPr>
                  <p:nvPr/>
                </p:nvSpPr>
                <p:spPr bwMode="auto">
                  <a:xfrm>
                    <a:off x="473" y="118"/>
                    <a:ext cx="7" cy="20"/>
                  </a:xfrm>
                  <a:custGeom>
                    <a:avLst/>
                    <a:gdLst>
                      <a:gd name="T0" fmla="*/ 6 w 14"/>
                      <a:gd name="T1" fmla="*/ 0 h 41"/>
                      <a:gd name="T2" fmla="*/ 7 w 14"/>
                      <a:gd name="T3" fmla="*/ 3 h 41"/>
                      <a:gd name="T4" fmla="*/ 6 w 14"/>
                      <a:gd name="T5" fmla="*/ 10 h 41"/>
                      <a:gd name="T6" fmla="*/ 4 w 14"/>
                      <a:gd name="T7" fmla="*/ 17 h 41"/>
                      <a:gd name="T8" fmla="*/ 0 w 14"/>
                      <a:gd name="T9" fmla="*/ 20 h 41"/>
                      <a:gd name="T10" fmla="*/ 2 w 14"/>
                      <a:gd name="T11" fmla="*/ 15 h 41"/>
                      <a:gd name="T12" fmla="*/ 3 w 14"/>
                      <a:gd name="T13" fmla="*/ 7 h 41"/>
                      <a:gd name="T14" fmla="*/ 4 w 14"/>
                      <a:gd name="T15" fmla="*/ 2 h 41"/>
                      <a:gd name="T16" fmla="*/ 6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12" y="0"/>
                        </a:moveTo>
                        <a:lnTo>
                          <a:pt x="14" y="7"/>
                        </a:lnTo>
                        <a:lnTo>
                          <a:pt x="12" y="21"/>
                        </a:lnTo>
                        <a:lnTo>
                          <a:pt x="8" y="34"/>
                        </a:lnTo>
                        <a:lnTo>
                          <a:pt x="0" y="41"/>
                        </a:lnTo>
                        <a:lnTo>
                          <a:pt x="4" y="30"/>
                        </a:lnTo>
                        <a:lnTo>
                          <a:pt x="6" y="15"/>
                        </a:lnTo>
                        <a:lnTo>
                          <a:pt x="8" y="4"/>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9" name="Freeform 78">
                    <a:extLst>
                      <a:ext uri="{FF2B5EF4-FFF2-40B4-BE49-F238E27FC236}">
                        <a16:creationId xmlns:a16="http://schemas.microsoft.com/office/drawing/2014/main" id="{9610FF96-3870-4010-ADBD-7855CF767282}"/>
                      </a:ext>
                    </a:extLst>
                  </p:cNvPr>
                  <p:cNvSpPr>
                    <a:spLocks/>
                  </p:cNvSpPr>
                  <p:nvPr/>
                </p:nvSpPr>
                <p:spPr bwMode="auto">
                  <a:xfrm>
                    <a:off x="579" y="131"/>
                    <a:ext cx="16" cy="17"/>
                  </a:xfrm>
                  <a:custGeom>
                    <a:avLst/>
                    <a:gdLst>
                      <a:gd name="T0" fmla="*/ 0 w 33"/>
                      <a:gd name="T1" fmla="*/ 17 h 32"/>
                      <a:gd name="T2" fmla="*/ 3 w 33"/>
                      <a:gd name="T3" fmla="*/ 13 h 32"/>
                      <a:gd name="T4" fmla="*/ 7 w 33"/>
                      <a:gd name="T5" fmla="*/ 6 h 32"/>
                      <a:gd name="T6" fmla="*/ 11 w 33"/>
                      <a:gd name="T7" fmla="*/ 1 h 32"/>
                      <a:gd name="T8" fmla="*/ 15 w 33"/>
                      <a:gd name="T9" fmla="*/ 0 h 32"/>
                      <a:gd name="T10" fmla="*/ 16 w 33"/>
                      <a:gd name="T11" fmla="*/ 2 h 32"/>
                      <a:gd name="T12" fmla="*/ 15 w 33"/>
                      <a:gd name="T13" fmla="*/ 4 h 32"/>
                      <a:gd name="T14" fmla="*/ 13 w 33"/>
                      <a:gd name="T15" fmla="*/ 7 h 32"/>
                      <a:gd name="T16" fmla="*/ 10 w 33"/>
                      <a:gd name="T17" fmla="*/ 9 h 32"/>
                      <a:gd name="T18" fmla="*/ 7 w 33"/>
                      <a:gd name="T19" fmla="*/ 12 h 32"/>
                      <a:gd name="T20" fmla="*/ 5 w 33"/>
                      <a:gd name="T21" fmla="*/ 13 h 32"/>
                      <a:gd name="T22" fmla="*/ 2 w 33"/>
                      <a:gd name="T23" fmla="*/ 16 h 32"/>
                      <a:gd name="T24" fmla="*/ 0 w 33"/>
                      <a:gd name="T25" fmla="*/ 1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2">
                        <a:moveTo>
                          <a:pt x="0" y="32"/>
                        </a:moveTo>
                        <a:lnTo>
                          <a:pt x="6" y="24"/>
                        </a:lnTo>
                        <a:lnTo>
                          <a:pt x="14" y="11"/>
                        </a:lnTo>
                        <a:lnTo>
                          <a:pt x="23" y="1"/>
                        </a:lnTo>
                        <a:lnTo>
                          <a:pt x="31" y="0"/>
                        </a:lnTo>
                        <a:lnTo>
                          <a:pt x="33" y="3"/>
                        </a:lnTo>
                        <a:lnTo>
                          <a:pt x="31" y="8"/>
                        </a:lnTo>
                        <a:lnTo>
                          <a:pt x="27" y="13"/>
                        </a:lnTo>
                        <a:lnTo>
                          <a:pt x="21" y="17"/>
                        </a:lnTo>
                        <a:lnTo>
                          <a:pt x="15" y="22"/>
                        </a:lnTo>
                        <a:lnTo>
                          <a:pt x="10" y="25"/>
                        </a:lnTo>
                        <a:lnTo>
                          <a:pt x="4" y="30"/>
                        </a:lnTo>
                        <a:lnTo>
                          <a:pt x="0" y="3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0" name="Freeform 79">
                    <a:extLst>
                      <a:ext uri="{FF2B5EF4-FFF2-40B4-BE49-F238E27FC236}">
                        <a16:creationId xmlns:a16="http://schemas.microsoft.com/office/drawing/2014/main" id="{95D8E640-A110-425E-8FDD-8D608016F5E2}"/>
                      </a:ext>
                    </a:extLst>
                  </p:cNvPr>
                  <p:cNvSpPr>
                    <a:spLocks/>
                  </p:cNvSpPr>
                  <p:nvPr/>
                </p:nvSpPr>
                <p:spPr bwMode="auto">
                  <a:xfrm>
                    <a:off x="582" y="142"/>
                    <a:ext cx="21" cy="5"/>
                  </a:xfrm>
                  <a:custGeom>
                    <a:avLst/>
                    <a:gdLst>
                      <a:gd name="T0" fmla="*/ 0 w 42"/>
                      <a:gd name="T1" fmla="*/ 4 h 9"/>
                      <a:gd name="T2" fmla="*/ 2 w 42"/>
                      <a:gd name="T3" fmla="*/ 4 h 9"/>
                      <a:gd name="T4" fmla="*/ 4 w 42"/>
                      <a:gd name="T5" fmla="*/ 4 h 9"/>
                      <a:gd name="T6" fmla="*/ 8 w 42"/>
                      <a:gd name="T7" fmla="*/ 4 h 9"/>
                      <a:gd name="T8" fmla="*/ 11 w 42"/>
                      <a:gd name="T9" fmla="*/ 5 h 9"/>
                      <a:gd name="T10" fmla="*/ 15 w 42"/>
                      <a:gd name="T11" fmla="*/ 5 h 9"/>
                      <a:gd name="T12" fmla="*/ 18 w 42"/>
                      <a:gd name="T13" fmla="*/ 4 h 9"/>
                      <a:gd name="T14" fmla="*/ 21 w 42"/>
                      <a:gd name="T15" fmla="*/ 3 h 9"/>
                      <a:gd name="T16" fmla="*/ 21 w 42"/>
                      <a:gd name="T17" fmla="*/ 2 h 9"/>
                      <a:gd name="T18" fmla="*/ 21 w 42"/>
                      <a:gd name="T19" fmla="*/ 1 h 9"/>
                      <a:gd name="T20" fmla="*/ 18 w 42"/>
                      <a:gd name="T21" fmla="*/ 0 h 9"/>
                      <a:gd name="T22" fmla="*/ 15 w 42"/>
                      <a:gd name="T23" fmla="*/ 0 h 9"/>
                      <a:gd name="T24" fmla="*/ 12 w 42"/>
                      <a:gd name="T25" fmla="*/ 1 h 9"/>
                      <a:gd name="T26" fmla="*/ 8 w 42"/>
                      <a:gd name="T27" fmla="*/ 2 h 9"/>
                      <a:gd name="T28" fmla="*/ 6 w 42"/>
                      <a:gd name="T29" fmla="*/ 2 h 9"/>
                      <a:gd name="T30" fmla="*/ 3 w 42"/>
                      <a:gd name="T31" fmla="*/ 4 h 9"/>
                      <a:gd name="T32" fmla="*/ 0 w 42"/>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9">
                        <a:moveTo>
                          <a:pt x="0" y="8"/>
                        </a:moveTo>
                        <a:lnTo>
                          <a:pt x="3" y="8"/>
                        </a:lnTo>
                        <a:lnTo>
                          <a:pt x="8" y="8"/>
                        </a:lnTo>
                        <a:lnTo>
                          <a:pt x="15" y="8"/>
                        </a:lnTo>
                        <a:lnTo>
                          <a:pt x="22" y="9"/>
                        </a:lnTo>
                        <a:lnTo>
                          <a:pt x="29" y="9"/>
                        </a:lnTo>
                        <a:lnTo>
                          <a:pt x="36" y="8"/>
                        </a:lnTo>
                        <a:lnTo>
                          <a:pt x="41" y="6"/>
                        </a:lnTo>
                        <a:lnTo>
                          <a:pt x="42" y="3"/>
                        </a:lnTo>
                        <a:lnTo>
                          <a:pt x="41" y="1"/>
                        </a:lnTo>
                        <a:lnTo>
                          <a:pt x="36" y="0"/>
                        </a:lnTo>
                        <a:lnTo>
                          <a:pt x="30" y="0"/>
                        </a:lnTo>
                        <a:lnTo>
                          <a:pt x="24" y="1"/>
                        </a:lnTo>
                        <a:lnTo>
                          <a:pt x="16" y="3"/>
                        </a:lnTo>
                        <a:lnTo>
                          <a:pt x="11" y="4"/>
                        </a:lnTo>
                        <a:lnTo>
                          <a:pt x="5"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1" name="Freeform 80">
                    <a:extLst>
                      <a:ext uri="{FF2B5EF4-FFF2-40B4-BE49-F238E27FC236}">
                        <a16:creationId xmlns:a16="http://schemas.microsoft.com/office/drawing/2014/main" id="{5F4E440A-5674-47E7-8590-0C6129D81AF1}"/>
                      </a:ext>
                    </a:extLst>
                  </p:cNvPr>
                  <p:cNvSpPr>
                    <a:spLocks/>
                  </p:cNvSpPr>
                  <p:nvPr/>
                </p:nvSpPr>
                <p:spPr bwMode="auto">
                  <a:xfrm>
                    <a:off x="578" y="147"/>
                    <a:ext cx="21" cy="16"/>
                  </a:xfrm>
                  <a:custGeom>
                    <a:avLst/>
                    <a:gdLst>
                      <a:gd name="T0" fmla="*/ 0 w 42"/>
                      <a:gd name="T1" fmla="*/ 0 h 31"/>
                      <a:gd name="T2" fmla="*/ 3 w 42"/>
                      <a:gd name="T3" fmla="*/ 1 h 31"/>
                      <a:gd name="T4" fmla="*/ 7 w 42"/>
                      <a:gd name="T5" fmla="*/ 4 h 31"/>
                      <a:gd name="T6" fmla="*/ 10 w 42"/>
                      <a:gd name="T7" fmla="*/ 6 h 31"/>
                      <a:gd name="T8" fmla="*/ 14 w 42"/>
                      <a:gd name="T9" fmla="*/ 8 h 31"/>
                      <a:gd name="T10" fmla="*/ 17 w 42"/>
                      <a:gd name="T11" fmla="*/ 11 h 31"/>
                      <a:gd name="T12" fmla="*/ 20 w 42"/>
                      <a:gd name="T13" fmla="*/ 13 h 31"/>
                      <a:gd name="T14" fmla="*/ 21 w 42"/>
                      <a:gd name="T15" fmla="*/ 15 h 31"/>
                      <a:gd name="T16" fmla="*/ 21 w 42"/>
                      <a:gd name="T17" fmla="*/ 16 h 31"/>
                      <a:gd name="T18" fmla="*/ 19 w 42"/>
                      <a:gd name="T19" fmla="*/ 16 h 31"/>
                      <a:gd name="T20" fmla="*/ 16 w 42"/>
                      <a:gd name="T21" fmla="*/ 15 h 31"/>
                      <a:gd name="T22" fmla="*/ 14 w 42"/>
                      <a:gd name="T23" fmla="*/ 13 h 31"/>
                      <a:gd name="T24" fmla="*/ 11 w 42"/>
                      <a:gd name="T25" fmla="*/ 10 h 31"/>
                      <a:gd name="T26" fmla="*/ 7 w 42"/>
                      <a:gd name="T27" fmla="*/ 7 h 31"/>
                      <a:gd name="T28" fmla="*/ 4 w 42"/>
                      <a:gd name="T29" fmla="*/ 4 h 31"/>
                      <a:gd name="T30" fmla="*/ 2 w 42"/>
                      <a:gd name="T31" fmla="*/ 2 h 31"/>
                      <a:gd name="T32" fmla="*/ 0 w 42"/>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1">
                        <a:moveTo>
                          <a:pt x="0" y="0"/>
                        </a:moveTo>
                        <a:lnTo>
                          <a:pt x="6" y="2"/>
                        </a:lnTo>
                        <a:lnTo>
                          <a:pt x="13" y="7"/>
                        </a:lnTo>
                        <a:lnTo>
                          <a:pt x="20" y="12"/>
                        </a:lnTo>
                        <a:lnTo>
                          <a:pt x="28" y="16"/>
                        </a:lnTo>
                        <a:lnTo>
                          <a:pt x="34" y="21"/>
                        </a:lnTo>
                        <a:lnTo>
                          <a:pt x="39" y="25"/>
                        </a:lnTo>
                        <a:lnTo>
                          <a:pt x="42" y="29"/>
                        </a:lnTo>
                        <a:lnTo>
                          <a:pt x="41" y="31"/>
                        </a:lnTo>
                        <a:lnTo>
                          <a:pt x="37" y="31"/>
                        </a:lnTo>
                        <a:lnTo>
                          <a:pt x="32" y="29"/>
                        </a:lnTo>
                        <a:lnTo>
                          <a:pt x="27" y="25"/>
                        </a:lnTo>
                        <a:lnTo>
                          <a:pt x="21" y="20"/>
                        </a:lnTo>
                        <a:lnTo>
                          <a:pt x="14" y="14"/>
                        </a:lnTo>
                        <a:lnTo>
                          <a:pt x="8"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2" name="Freeform 81">
                    <a:extLst>
                      <a:ext uri="{FF2B5EF4-FFF2-40B4-BE49-F238E27FC236}">
                        <a16:creationId xmlns:a16="http://schemas.microsoft.com/office/drawing/2014/main" id="{3E5CB592-F761-45C6-A9CC-9A6AFFCD0EFD}"/>
                      </a:ext>
                    </a:extLst>
                  </p:cNvPr>
                  <p:cNvSpPr>
                    <a:spLocks/>
                  </p:cNvSpPr>
                  <p:nvPr/>
                </p:nvSpPr>
                <p:spPr bwMode="auto">
                  <a:xfrm>
                    <a:off x="474" y="141"/>
                    <a:ext cx="5" cy="26"/>
                  </a:xfrm>
                  <a:custGeom>
                    <a:avLst/>
                    <a:gdLst>
                      <a:gd name="T0" fmla="*/ 3 w 10"/>
                      <a:gd name="T1" fmla="*/ 0 h 52"/>
                      <a:gd name="T2" fmla="*/ 4 w 10"/>
                      <a:gd name="T3" fmla="*/ 7 h 52"/>
                      <a:gd name="T4" fmla="*/ 5 w 10"/>
                      <a:gd name="T5" fmla="*/ 15 h 52"/>
                      <a:gd name="T6" fmla="*/ 5 w 10"/>
                      <a:gd name="T7" fmla="*/ 23 h 52"/>
                      <a:gd name="T8" fmla="*/ 2 w 10"/>
                      <a:gd name="T9" fmla="*/ 26 h 52"/>
                      <a:gd name="T10" fmla="*/ 0 w 10"/>
                      <a:gd name="T11" fmla="*/ 23 h 52"/>
                      <a:gd name="T12" fmla="*/ 1 w 10"/>
                      <a:gd name="T13" fmla="*/ 16 h 52"/>
                      <a:gd name="T14" fmla="*/ 2 w 10"/>
                      <a:gd name="T15" fmla="*/ 7 h 52"/>
                      <a:gd name="T16" fmla="*/ 3 w 10"/>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6" y="0"/>
                        </a:moveTo>
                        <a:lnTo>
                          <a:pt x="8" y="14"/>
                        </a:lnTo>
                        <a:lnTo>
                          <a:pt x="10" y="30"/>
                        </a:lnTo>
                        <a:lnTo>
                          <a:pt x="10" y="45"/>
                        </a:lnTo>
                        <a:lnTo>
                          <a:pt x="4" y="52"/>
                        </a:lnTo>
                        <a:lnTo>
                          <a:pt x="0" y="46"/>
                        </a:lnTo>
                        <a:lnTo>
                          <a:pt x="1" y="31"/>
                        </a:lnTo>
                        <a:lnTo>
                          <a:pt x="3" y="14"/>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3" name="Freeform 82">
                    <a:extLst>
                      <a:ext uri="{FF2B5EF4-FFF2-40B4-BE49-F238E27FC236}">
                        <a16:creationId xmlns:a16="http://schemas.microsoft.com/office/drawing/2014/main" id="{9494A7A3-0518-488F-92EF-057053F58756}"/>
                      </a:ext>
                    </a:extLst>
                  </p:cNvPr>
                  <p:cNvSpPr>
                    <a:spLocks/>
                  </p:cNvSpPr>
                  <p:nvPr/>
                </p:nvSpPr>
                <p:spPr bwMode="auto">
                  <a:xfrm>
                    <a:off x="462" y="137"/>
                    <a:ext cx="10" cy="25"/>
                  </a:xfrm>
                  <a:custGeom>
                    <a:avLst/>
                    <a:gdLst>
                      <a:gd name="T0" fmla="*/ 10 w 19"/>
                      <a:gd name="T1" fmla="*/ 0 h 51"/>
                      <a:gd name="T2" fmla="*/ 9 w 19"/>
                      <a:gd name="T3" fmla="*/ 6 h 51"/>
                      <a:gd name="T4" fmla="*/ 8 w 19"/>
                      <a:gd name="T5" fmla="*/ 14 h 51"/>
                      <a:gd name="T6" fmla="*/ 5 w 19"/>
                      <a:gd name="T7" fmla="*/ 22 h 51"/>
                      <a:gd name="T8" fmla="*/ 1 w 19"/>
                      <a:gd name="T9" fmla="*/ 25 h 51"/>
                      <a:gd name="T10" fmla="*/ 0 w 19"/>
                      <a:gd name="T11" fmla="*/ 22 h 51"/>
                      <a:gd name="T12" fmla="*/ 3 w 19"/>
                      <a:gd name="T13" fmla="*/ 14 h 51"/>
                      <a:gd name="T14" fmla="*/ 7 w 19"/>
                      <a:gd name="T15" fmla="*/ 6 h 51"/>
                      <a:gd name="T16" fmla="*/ 10 w 1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1">
                        <a:moveTo>
                          <a:pt x="19" y="0"/>
                        </a:moveTo>
                        <a:lnTo>
                          <a:pt x="18" y="12"/>
                        </a:lnTo>
                        <a:lnTo>
                          <a:pt x="15" y="29"/>
                        </a:lnTo>
                        <a:lnTo>
                          <a:pt x="10" y="44"/>
                        </a:lnTo>
                        <a:lnTo>
                          <a:pt x="2" y="51"/>
                        </a:lnTo>
                        <a:lnTo>
                          <a:pt x="0" y="44"/>
                        </a:lnTo>
                        <a:lnTo>
                          <a:pt x="6" y="29"/>
                        </a:lnTo>
                        <a:lnTo>
                          <a:pt x="14" y="12"/>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4" name="Freeform 83">
                    <a:extLst>
                      <a:ext uri="{FF2B5EF4-FFF2-40B4-BE49-F238E27FC236}">
                        <a16:creationId xmlns:a16="http://schemas.microsoft.com/office/drawing/2014/main" id="{6E2567ED-0B19-47F7-A001-D33D05C2F7C0}"/>
                      </a:ext>
                    </a:extLst>
                  </p:cNvPr>
                  <p:cNvSpPr>
                    <a:spLocks/>
                  </p:cNvSpPr>
                  <p:nvPr/>
                </p:nvSpPr>
                <p:spPr bwMode="auto">
                  <a:xfrm>
                    <a:off x="484" y="142"/>
                    <a:ext cx="5" cy="24"/>
                  </a:xfrm>
                  <a:custGeom>
                    <a:avLst/>
                    <a:gdLst>
                      <a:gd name="T0" fmla="*/ 1 w 10"/>
                      <a:gd name="T1" fmla="*/ 0 h 48"/>
                      <a:gd name="T2" fmla="*/ 3 w 10"/>
                      <a:gd name="T3" fmla="*/ 4 h 48"/>
                      <a:gd name="T4" fmla="*/ 5 w 10"/>
                      <a:gd name="T5" fmla="*/ 11 h 48"/>
                      <a:gd name="T6" fmla="*/ 5 w 10"/>
                      <a:gd name="T7" fmla="*/ 19 h 48"/>
                      <a:gd name="T8" fmla="*/ 2 w 10"/>
                      <a:gd name="T9" fmla="*/ 24 h 48"/>
                      <a:gd name="T10" fmla="*/ 0 w 10"/>
                      <a:gd name="T11" fmla="*/ 23 h 48"/>
                      <a:gd name="T12" fmla="*/ 0 w 10"/>
                      <a:gd name="T13" fmla="*/ 16 h 48"/>
                      <a:gd name="T14" fmla="*/ 1 w 10"/>
                      <a:gd name="T15" fmla="*/ 7 h 48"/>
                      <a:gd name="T16" fmla="*/ 1 w 10"/>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8">
                        <a:moveTo>
                          <a:pt x="2" y="0"/>
                        </a:moveTo>
                        <a:lnTo>
                          <a:pt x="6" y="7"/>
                        </a:lnTo>
                        <a:lnTo>
                          <a:pt x="10" y="22"/>
                        </a:lnTo>
                        <a:lnTo>
                          <a:pt x="10" y="38"/>
                        </a:lnTo>
                        <a:lnTo>
                          <a:pt x="4" y="48"/>
                        </a:lnTo>
                        <a:lnTo>
                          <a:pt x="0" y="45"/>
                        </a:lnTo>
                        <a:lnTo>
                          <a:pt x="0" y="31"/>
                        </a:lnTo>
                        <a:lnTo>
                          <a:pt x="2" y="1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5" name="Freeform 84">
                    <a:extLst>
                      <a:ext uri="{FF2B5EF4-FFF2-40B4-BE49-F238E27FC236}">
                        <a16:creationId xmlns:a16="http://schemas.microsoft.com/office/drawing/2014/main" id="{B675F9AD-D13C-4E87-94B2-2F6665C50FC3}"/>
                      </a:ext>
                    </a:extLst>
                  </p:cNvPr>
                  <p:cNvSpPr>
                    <a:spLocks/>
                  </p:cNvSpPr>
                  <p:nvPr/>
                </p:nvSpPr>
                <p:spPr bwMode="auto">
                  <a:xfrm>
                    <a:off x="493" y="146"/>
                    <a:ext cx="6" cy="26"/>
                  </a:xfrm>
                  <a:custGeom>
                    <a:avLst/>
                    <a:gdLst>
                      <a:gd name="T0" fmla="*/ 0 w 11"/>
                      <a:gd name="T1" fmla="*/ 0 h 52"/>
                      <a:gd name="T2" fmla="*/ 3 w 11"/>
                      <a:gd name="T3" fmla="*/ 5 h 52"/>
                      <a:gd name="T4" fmla="*/ 5 w 11"/>
                      <a:gd name="T5" fmla="*/ 13 h 52"/>
                      <a:gd name="T6" fmla="*/ 6 w 11"/>
                      <a:gd name="T7" fmla="*/ 21 h 52"/>
                      <a:gd name="T8" fmla="*/ 4 w 11"/>
                      <a:gd name="T9" fmla="*/ 26 h 52"/>
                      <a:gd name="T10" fmla="*/ 3 w 11"/>
                      <a:gd name="T11" fmla="*/ 24 h 52"/>
                      <a:gd name="T12" fmla="*/ 1 w 11"/>
                      <a:gd name="T13" fmla="*/ 17 h 52"/>
                      <a:gd name="T14" fmla="*/ 1 w 11"/>
                      <a:gd name="T15" fmla="*/ 8 h 52"/>
                      <a:gd name="T16" fmla="*/ 0 w 11"/>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2">
                        <a:moveTo>
                          <a:pt x="0" y="0"/>
                        </a:moveTo>
                        <a:lnTo>
                          <a:pt x="5" y="10"/>
                        </a:lnTo>
                        <a:lnTo>
                          <a:pt x="9" y="26"/>
                        </a:lnTo>
                        <a:lnTo>
                          <a:pt x="11" y="42"/>
                        </a:lnTo>
                        <a:lnTo>
                          <a:pt x="8" y="52"/>
                        </a:lnTo>
                        <a:lnTo>
                          <a:pt x="5" y="48"/>
                        </a:lnTo>
                        <a:lnTo>
                          <a:pt x="2" y="34"/>
                        </a:lnTo>
                        <a:lnTo>
                          <a:pt x="2"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6" name="Freeform 85">
                    <a:extLst>
                      <a:ext uri="{FF2B5EF4-FFF2-40B4-BE49-F238E27FC236}">
                        <a16:creationId xmlns:a16="http://schemas.microsoft.com/office/drawing/2014/main" id="{5E21D687-B9CC-41A8-9239-1B3D7DF4849E}"/>
                      </a:ext>
                    </a:extLst>
                  </p:cNvPr>
                  <p:cNvSpPr>
                    <a:spLocks/>
                  </p:cNvSpPr>
                  <p:nvPr/>
                </p:nvSpPr>
                <p:spPr bwMode="auto">
                  <a:xfrm>
                    <a:off x="503" y="150"/>
                    <a:ext cx="7" cy="26"/>
                  </a:xfrm>
                  <a:custGeom>
                    <a:avLst/>
                    <a:gdLst>
                      <a:gd name="T0" fmla="*/ 0 w 14"/>
                      <a:gd name="T1" fmla="*/ 0 h 52"/>
                      <a:gd name="T2" fmla="*/ 3 w 14"/>
                      <a:gd name="T3" fmla="*/ 6 h 52"/>
                      <a:gd name="T4" fmla="*/ 6 w 14"/>
                      <a:gd name="T5" fmla="*/ 15 h 52"/>
                      <a:gd name="T6" fmla="*/ 7 w 14"/>
                      <a:gd name="T7" fmla="*/ 23 h 52"/>
                      <a:gd name="T8" fmla="*/ 6 w 14"/>
                      <a:gd name="T9" fmla="*/ 26 h 52"/>
                      <a:gd name="T10" fmla="*/ 3 w 14"/>
                      <a:gd name="T11" fmla="*/ 23 h 52"/>
                      <a:gd name="T12" fmla="*/ 2 w 14"/>
                      <a:gd name="T13" fmla="*/ 16 h 52"/>
                      <a:gd name="T14" fmla="*/ 2 w 14"/>
                      <a:gd name="T15" fmla="*/ 8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52">
                        <a:moveTo>
                          <a:pt x="0" y="0"/>
                        </a:moveTo>
                        <a:lnTo>
                          <a:pt x="5" y="11"/>
                        </a:lnTo>
                        <a:lnTo>
                          <a:pt x="12" y="29"/>
                        </a:lnTo>
                        <a:lnTo>
                          <a:pt x="14" y="45"/>
                        </a:lnTo>
                        <a:lnTo>
                          <a:pt x="12" y="52"/>
                        </a:lnTo>
                        <a:lnTo>
                          <a:pt x="6" y="46"/>
                        </a:lnTo>
                        <a:lnTo>
                          <a:pt x="4" y="31"/>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7" name="Freeform 86">
                    <a:extLst>
                      <a:ext uri="{FF2B5EF4-FFF2-40B4-BE49-F238E27FC236}">
                        <a16:creationId xmlns:a16="http://schemas.microsoft.com/office/drawing/2014/main" id="{B8678EB7-EF5C-4FDE-B734-CDE4DAD6D3B9}"/>
                      </a:ext>
                    </a:extLst>
                  </p:cNvPr>
                  <p:cNvSpPr>
                    <a:spLocks/>
                  </p:cNvSpPr>
                  <p:nvPr/>
                </p:nvSpPr>
                <p:spPr bwMode="auto">
                  <a:xfrm>
                    <a:off x="512" y="152"/>
                    <a:ext cx="9" cy="28"/>
                  </a:xfrm>
                  <a:custGeom>
                    <a:avLst/>
                    <a:gdLst>
                      <a:gd name="T0" fmla="*/ 0 w 17"/>
                      <a:gd name="T1" fmla="*/ 0 h 58"/>
                      <a:gd name="T2" fmla="*/ 4 w 17"/>
                      <a:gd name="T3" fmla="*/ 7 h 58"/>
                      <a:gd name="T4" fmla="*/ 8 w 17"/>
                      <a:gd name="T5" fmla="*/ 16 h 58"/>
                      <a:gd name="T6" fmla="*/ 9 w 17"/>
                      <a:gd name="T7" fmla="*/ 24 h 58"/>
                      <a:gd name="T8" fmla="*/ 6 w 17"/>
                      <a:gd name="T9" fmla="*/ 28 h 58"/>
                      <a:gd name="T10" fmla="*/ 3 w 17"/>
                      <a:gd name="T11" fmla="*/ 25 h 58"/>
                      <a:gd name="T12" fmla="*/ 2 w 17"/>
                      <a:gd name="T13" fmla="*/ 16 h 58"/>
                      <a:gd name="T14" fmla="*/ 1 w 17"/>
                      <a:gd name="T15" fmla="*/ 7 h 58"/>
                      <a:gd name="T16" fmla="*/ 0 w 17"/>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58">
                        <a:moveTo>
                          <a:pt x="0" y="0"/>
                        </a:moveTo>
                        <a:lnTo>
                          <a:pt x="8" y="15"/>
                        </a:lnTo>
                        <a:lnTo>
                          <a:pt x="15" y="34"/>
                        </a:lnTo>
                        <a:lnTo>
                          <a:pt x="17" y="50"/>
                        </a:lnTo>
                        <a:lnTo>
                          <a:pt x="12" y="58"/>
                        </a:lnTo>
                        <a:lnTo>
                          <a:pt x="6" y="51"/>
                        </a:lnTo>
                        <a:lnTo>
                          <a:pt x="3" y="34"/>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8" name="Freeform 87">
                    <a:extLst>
                      <a:ext uri="{FF2B5EF4-FFF2-40B4-BE49-F238E27FC236}">
                        <a16:creationId xmlns:a16="http://schemas.microsoft.com/office/drawing/2014/main" id="{110BC4BE-659F-4545-A0AE-1D843E3A057A}"/>
                      </a:ext>
                    </a:extLst>
                  </p:cNvPr>
                  <p:cNvSpPr>
                    <a:spLocks/>
                  </p:cNvSpPr>
                  <p:nvPr/>
                </p:nvSpPr>
                <p:spPr bwMode="auto">
                  <a:xfrm>
                    <a:off x="523" y="153"/>
                    <a:ext cx="11" cy="31"/>
                  </a:xfrm>
                  <a:custGeom>
                    <a:avLst/>
                    <a:gdLst>
                      <a:gd name="T0" fmla="*/ 0 w 23"/>
                      <a:gd name="T1" fmla="*/ 0 h 61"/>
                      <a:gd name="T2" fmla="*/ 3 w 23"/>
                      <a:gd name="T3" fmla="*/ 7 h 61"/>
                      <a:gd name="T4" fmla="*/ 8 w 23"/>
                      <a:gd name="T5" fmla="*/ 18 h 61"/>
                      <a:gd name="T6" fmla="*/ 11 w 23"/>
                      <a:gd name="T7" fmla="*/ 27 h 61"/>
                      <a:gd name="T8" fmla="*/ 9 w 23"/>
                      <a:gd name="T9" fmla="*/ 31 h 61"/>
                      <a:gd name="T10" fmla="*/ 5 w 23"/>
                      <a:gd name="T11" fmla="*/ 26 h 61"/>
                      <a:gd name="T12" fmla="*/ 3 w 23"/>
                      <a:gd name="T13" fmla="*/ 16 h 61"/>
                      <a:gd name="T14" fmla="*/ 1 w 23"/>
                      <a:gd name="T15" fmla="*/ 6 h 61"/>
                      <a:gd name="T16" fmla="*/ 0 w 2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1">
                        <a:moveTo>
                          <a:pt x="0" y="0"/>
                        </a:moveTo>
                        <a:lnTo>
                          <a:pt x="7" y="14"/>
                        </a:lnTo>
                        <a:lnTo>
                          <a:pt x="17" y="35"/>
                        </a:lnTo>
                        <a:lnTo>
                          <a:pt x="23" y="54"/>
                        </a:lnTo>
                        <a:lnTo>
                          <a:pt x="19" y="61"/>
                        </a:lnTo>
                        <a:lnTo>
                          <a:pt x="11" y="52"/>
                        </a:lnTo>
                        <a:lnTo>
                          <a:pt x="7" y="32"/>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9" name="Freeform 88">
                    <a:extLst>
                      <a:ext uri="{FF2B5EF4-FFF2-40B4-BE49-F238E27FC236}">
                        <a16:creationId xmlns:a16="http://schemas.microsoft.com/office/drawing/2014/main" id="{FB396C57-D9E4-4BE5-A244-4A46FC4345B4}"/>
                      </a:ext>
                    </a:extLst>
                  </p:cNvPr>
                  <p:cNvSpPr>
                    <a:spLocks/>
                  </p:cNvSpPr>
                  <p:nvPr/>
                </p:nvSpPr>
                <p:spPr bwMode="auto">
                  <a:xfrm>
                    <a:off x="531" y="153"/>
                    <a:ext cx="15" cy="33"/>
                  </a:xfrm>
                  <a:custGeom>
                    <a:avLst/>
                    <a:gdLst>
                      <a:gd name="T0" fmla="*/ 0 w 30"/>
                      <a:gd name="T1" fmla="*/ 0 h 66"/>
                      <a:gd name="T2" fmla="*/ 3 w 30"/>
                      <a:gd name="T3" fmla="*/ 3 h 66"/>
                      <a:gd name="T4" fmla="*/ 6 w 30"/>
                      <a:gd name="T5" fmla="*/ 8 h 66"/>
                      <a:gd name="T6" fmla="*/ 9 w 30"/>
                      <a:gd name="T7" fmla="*/ 13 h 66"/>
                      <a:gd name="T8" fmla="*/ 12 w 30"/>
                      <a:gd name="T9" fmla="*/ 18 h 66"/>
                      <a:gd name="T10" fmla="*/ 14 w 30"/>
                      <a:gd name="T11" fmla="*/ 24 h 66"/>
                      <a:gd name="T12" fmla="*/ 15 w 30"/>
                      <a:gd name="T13" fmla="*/ 29 h 66"/>
                      <a:gd name="T14" fmla="*/ 15 w 30"/>
                      <a:gd name="T15" fmla="*/ 32 h 66"/>
                      <a:gd name="T16" fmla="*/ 13 w 30"/>
                      <a:gd name="T17" fmla="*/ 33 h 66"/>
                      <a:gd name="T18" fmla="*/ 8 w 30"/>
                      <a:gd name="T19" fmla="*/ 30 h 66"/>
                      <a:gd name="T20" fmla="*/ 4 w 30"/>
                      <a:gd name="T21" fmla="*/ 20 h 66"/>
                      <a:gd name="T22" fmla="*/ 2 w 30"/>
                      <a:gd name="T23" fmla="*/ 9 h 66"/>
                      <a:gd name="T24" fmla="*/ 0 w 30"/>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6">
                        <a:moveTo>
                          <a:pt x="0" y="0"/>
                        </a:moveTo>
                        <a:lnTo>
                          <a:pt x="6" y="5"/>
                        </a:lnTo>
                        <a:lnTo>
                          <a:pt x="12" y="15"/>
                        </a:lnTo>
                        <a:lnTo>
                          <a:pt x="18" y="25"/>
                        </a:lnTo>
                        <a:lnTo>
                          <a:pt x="24" y="36"/>
                        </a:lnTo>
                        <a:lnTo>
                          <a:pt x="27" y="48"/>
                        </a:lnTo>
                        <a:lnTo>
                          <a:pt x="30" y="57"/>
                        </a:lnTo>
                        <a:lnTo>
                          <a:pt x="29" y="64"/>
                        </a:lnTo>
                        <a:lnTo>
                          <a:pt x="25" y="66"/>
                        </a:lnTo>
                        <a:lnTo>
                          <a:pt x="16" y="59"/>
                        </a:lnTo>
                        <a:lnTo>
                          <a:pt x="8" y="40"/>
                        </a:lnTo>
                        <a:lnTo>
                          <a:pt x="3"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0" name="Freeform 89">
                    <a:extLst>
                      <a:ext uri="{FF2B5EF4-FFF2-40B4-BE49-F238E27FC236}">
                        <a16:creationId xmlns:a16="http://schemas.microsoft.com/office/drawing/2014/main" id="{05857ED5-0B53-441F-8660-85F111C06C13}"/>
                      </a:ext>
                    </a:extLst>
                  </p:cNvPr>
                  <p:cNvSpPr>
                    <a:spLocks/>
                  </p:cNvSpPr>
                  <p:nvPr/>
                </p:nvSpPr>
                <p:spPr bwMode="auto">
                  <a:xfrm>
                    <a:off x="544" y="152"/>
                    <a:ext cx="23" cy="30"/>
                  </a:xfrm>
                  <a:custGeom>
                    <a:avLst/>
                    <a:gdLst>
                      <a:gd name="T0" fmla="*/ 0 w 46"/>
                      <a:gd name="T1" fmla="*/ 0 h 61"/>
                      <a:gd name="T2" fmla="*/ 4 w 46"/>
                      <a:gd name="T3" fmla="*/ 2 h 61"/>
                      <a:gd name="T4" fmla="*/ 8 w 46"/>
                      <a:gd name="T5" fmla="*/ 6 h 61"/>
                      <a:gd name="T6" fmla="*/ 12 w 46"/>
                      <a:gd name="T7" fmla="*/ 11 h 61"/>
                      <a:gd name="T8" fmla="*/ 16 w 46"/>
                      <a:gd name="T9" fmla="*/ 16 h 61"/>
                      <a:gd name="T10" fmla="*/ 20 w 46"/>
                      <a:gd name="T11" fmla="*/ 21 h 61"/>
                      <a:gd name="T12" fmla="*/ 22 w 46"/>
                      <a:gd name="T13" fmla="*/ 25 h 61"/>
                      <a:gd name="T14" fmla="*/ 23 w 46"/>
                      <a:gd name="T15" fmla="*/ 29 h 61"/>
                      <a:gd name="T16" fmla="*/ 23 w 46"/>
                      <a:gd name="T17" fmla="*/ 30 h 61"/>
                      <a:gd name="T18" fmla="*/ 20 w 46"/>
                      <a:gd name="T19" fmla="*/ 30 h 61"/>
                      <a:gd name="T20" fmla="*/ 18 w 46"/>
                      <a:gd name="T21" fmla="*/ 28 h 61"/>
                      <a:gd name="T22" fmla="*/ 14 w 46"/>
                      <a:gd name="T23" fmla="*/ 25 h 61"/>
                      <a:gd name="T24" fmla="*/ 11 w 46"/>
                      <a:gd name="T25" fmla="*/ 20 h 61"/>
                      <a:gd name="T26" fmla="*/ 7 w 46"/>
                      <a:gd name="T27" fmla="*/ 15 h 61"/>
                      <a:gd name="T28" fmla="*/ 4 w 46"/>
                      <a:gd name="T29" fmla="*/ 10 h 61"/>
                      <a:gd name="T30" fmla="*/ 1 w 46"/>
                      <a:gd name="T31" fmla="*/ 4 h 61"/>
                      <a:gd name="T32" fmla="*/ 0 w 46"/>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1">
                        <a:moveTo>
                          <a:pt x="0" y="0"/>
                        </a:moveTo>
                        <a:lnTo>
                          <a:pt x="7" y="5"/>
                        </a:lnTo>
                        <a:lnTo>
                          <a:pt x="15" y="13"/>
                        </a:lnTo>
                        <a:lnTo>
                          <a:pt x="24" y="22"/>
                        </a:lnTo>
                        <a:lnTo>
                          <a:pt x="32" y="32"/>
                        </a:lnTo>
                        <a:lnTo>
                          <a:pt x="39" y="43"/>
                        </a:lnTo>
                        <a:lnTo>
                          <a:pt x="44" y="51"/>
                        </a:lnTo>
                        <a:lnTo>
                          <a:pt x="46" y="58"/>
                        </a:lnTo>
                        <a:lnTo>
                          <a:pt x="45" y="61"/>
                        </a:lnTo>
                        <a:lnTo>
                          <a:pt x="40" y="61"/>
                        </a:lnTo>
                        <a:lnTo>
                          <a:pt x="35" y="57"/>
                        </a:lnTo>
                        <a:lnTo>
                          <a:pt x="28" y="50"/>
                        </a:lnTo>
                        <a:lnTo>
                          <a:pt x="21" y="41"/>
                        </a:lnTo>
                        <a:lnTo>
                          <a:pt x="14" y="30"/>
                        </a:lnTo>
                        <a:lnTo>
                          <a:pt x="8" y="20"/>
                        </a:lnTo>
                        <a:lnTo>
                          <a:pt x="2"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1" name="Freeform 90">
                    <a:extLst>
                      <a:ext uri="{FF2B5EF4-FFF2-40B4-BE49-F238E27FC236}">
                        <a16:creationId xmlns:a16="http://schemas.microsoft.com/office/drawing/2014/main" id="{813D73F8-1578-4D59-8132-EC74989722C6}"/>
                      </a:ext>
                    </a:extLst>
                  </p:cNvPr>
                  <p:cNvSpPr>
                    <a:spLocks/>
                  </p:cNvSpPr>
                  <p:nvPr/>
                </p:nvSpPr>
                <p:spPr bwMode="auto">
                  <a:xfrm>
                    <a:off x="556" y="150"/>
                    <a:ext cx="28" cy="26"/>
                  </a:xfrm>
                  <a:custGeom>
                    <a:avLst/>
                    <a:gdLst>
                      <a:gd name="T0" fmla="*/ 0 w 58"/>
                      <a:gd name="T1" fmla="*/ 0 h 51"/>
                      <a:gd name="T2" fmla="*/ 3 w 58"/>
                      <a:gd name="T3" fmla="*/ 2 h 51"/>
                      <a:gd name="T4" fmla="*/ 8 w 58"/>
                      <a:gd name="T5" fmla="*/ 5 h 51"/>
                      <a:gd name="T6" fmla="*/ 13 w 58"/>
                      <a:gd name="T7" fmla="*/ 9 h 51"/>
                      <a:gd name="T8" fmla="*/ 18 w 58"/>
                      <a:gd name="T9" fmla="*/ 13 h 51"/>
                      <a:gd name="T10" fmla="*/ 23 w 58"/>
                      <a:gd name="T11" fmla="*/ 17 h 51"/>
                      <a:gd name="T12" fmla="*/ 26 w 58"/>
                      <a:gd name="T13" fmla="*/ 20 h 51"/>
                      <a:gd name="T14" fmla="*/ 28 w 58"/>
                      <a:gd name="T15" fmla="*/ 24 h 51"/>
                      <a:gd name="T16" fmla="*/ 28 w 58"/>
                      <a:gd name="T17" fmla="*/ 26 h 51"/>
                      <a:gd name="T18" fmla="*/ 25 w 58"/>
                      <a:gd name="T19" fmla="*/ 26 h 51"/>
                      <a:gd name="T20" fmla="*/ 21 w 58"/>
                      <a:gd name="T21" fmla="*/ 24 h 51"/>
                      <a:gd name="T22" fmla="*/ 17 w 58"/>
                      <a:gd name="T23" fmla="*/ 20 h 51"/>
                      <a:gd name="T24" fmla="*/ 12 w 58"/>
                      <a:gd name="T25" fmla="*/ 16 h 51"/>
                      <a:gd name="T26" fmla="*/ 7 w 58"/>
                      <a:gd name="T27" fmla="*/ 11 h 51"/>
                      <a:gd name="T28" fmla="*/ 3 w 58"/>
                      <a:gd name="T29" fmla="*/ 7 h 51"/>
                      <a:gd name="T30" fmla="*/ 1 w 58"/>
                      <a:gd name="T31" fmla="*/ 3 h 51"/>
                      <a:gd name="T32" fmla="*/ 0 w 58"/>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51">
                        <a:moveTo>
                          <a:pt x="0" y="0"/>
                        </a:moveTo>
                        <a:lnTo>
                          <a:pt x="7" y="3"/>
                        </a:lnTo>
                        <a:lnTo>
                          <a:pt x="16" y="10"/>
                        </a:lnTo>
                        <a:lnTo>
                          <a:pt x="27" y="17"/>
                        </a:lnTo>
                        <a:lnTo>
                          <a:pt x="37" y="25"/>
                        </a:lnTo>
                        <a:lnTo>
                          <a:pt x="48" y="33"/>
                        </a:lnTo>
                        <a:lnTo>
                          <a:pt x="54" y="40"/>
                        </a:lnTo>
                        <a:lnTo>
                          <a:pt x="58" y="47"/>
                        </a:lnTo>
                        <a:lnTo>
                          <a:pt x="57" y="51"/>
                        </a:lnTo>
                        <a:lnTo>
                          <a:pt x="51" y="51"/>
                        </a:lnTo>
                        <a:lnTo>
                          <a:pt x="44" y="47"/>
                        </a:lnTo>
                        <a:lnTo>
                          <a:pt x="35" y="40"/>
                        </a:lnTo>
                        <a:lnTo>
                          <a:pt x="25" y="32"/>
                        </a:lnTo>
                        <a:lnTo>
                          <a:pt x="15" y="22"/>
                        </a:lnTo>
                        <a:lnTo>
                          <a:pt x="7" y="14"/>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2" name="Freeform 91">
                    <a:extLst>
                      <a:ext uri="{FF2B5EF4-FFF2-40B4-BE49-F238E27FC236}">
                        <a16:creationId xmlns:a16="http://schemas.microsoft.com/office/drawing/2014/main" id="{EE625A64-8C73-4D29-9DF7-512DD8DC30EC}"/>
                      </a:ext>
                    </a:extLst>
                  </p:cNvPr>
                  <p:cNvSpPr>
                    <a:spLocks/>
                  </p:cNvSpPr>
                  <p:nvPr/>
                </p:nvSpPr>
                <p:spPr bwMode="auto">
                  <a:xfrm>
                    <a:off x="567" y="149"/>
                    <a:ext cx="26" cy="23"/>
                  </a:xfrm>
                  <a:custGeom>
                    <a:avLst/>
                    <a:gdLst>
                      <a:gd name="T0" fmla="*/ 25 w 51"/>
                      <a:gd name="T1" fmla="*/ 23 h 47"/>
                      <a:gd name="T2" fmla="*/ 23 w 51"/>
                      <a:gd name="T3" fmla="*/ 22 h 47"/>
                      <a:gd name="T4" fmla="*/ 21 w 51"/>
                      <a:gd name="T5" fmla="*/ 21 h 47"/>
                      <a:gd name="T6" fmla="*/ 18 w 51"/>
                      <a:gd name="T7" fmla="*/ 17 h 47"/>
                      <a:gd name="T8" fmla="*/ 14 w 51"/>
                      <a:gd name="T9" fmla="*/ 13 h 47"/>
                      <a:gd name="T10" fmla="*/ 11 w 51"/>
                      <a:gd name="T11" fmla="*/ 9 h 47"/>
                      <a:gd name="T12" fmla="*/ 7 w 51"/>
                      <a:gd name="T13" fmla="*/ 5 h 47"/>
                      <a:gd name="T14" fmla="*/ 3 w 51"/>
                      <a:gd name="T15" fmla="*/ 2 h 47"/>
                      <a:gd name="T16" fmla="*/ 0 w 51"/>
                      <a:gd name="T17" fmla="*/ 0 h 47"/>
                      <a:gd name="T18" fmla="*/ 4 w 51"/>
                      <a:gd name="T19" fmla="*/ 1 h 47"/>
                      <a:gd name="T20" fmla="*/ 10 w 51"/>
                      <a:gd name="T21" fmla="*/ 3 h 47"/>
                      <a:gd name="T22" fmla="*/ 14 w 51"/>
                      <a:gd name="T23" fmla="*/ 7 h 47"/>
                      <a:gd name="T24" fmla="*/ 19 w 51"/>
                      <a:gd name="T25" fmla="*/ 10 h 47"/>
                      <a:gd name="T26" fmla="*/ 22 w 51"/>
                      <a:gd name="T27" fmla="*/ 14 h 47"/>
                      <a:gd name="T28" fmla="*/ 25 w 51"/>
                      <a:gd name="T29" fmla="*/ 18 h 47"/>
                      <a:gd name="T30" fmla="*/ 26 w 51"/>
                      <a:gd name="T31" fmla="*/ 21 h 47"/>
                      <a:gd name="T32" fmla="*/ 25 w 51"/>
                      <a:gd name="T33" fmla="*/ 23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7">
                        <a:moveTo>
                          <a:pt x="49" y="47"/>
                        </a:moveTo>
                        <a:lnTo>
                          <a:pt x="46" y="45"/>
                        </a:lnTo>
                        <a:lnTo>
                          <a:pt x="42" y="42"/>
                        </a:lnTo>
                        <a:lnTo>
                          <a:pt x="35" y="35"/>
                        </a:lnTo>
                        <a:lnTo>
                          <a:pt x="28" y="27"/>
                        </a:lnTo>
                        <a:lnTo>
                          <a:pt x="21" y="19"/>
                        </a:lnTo>
                        <a:lnTo>
                          <a:pt x="13" y="11"/>
                        </a:lnTo>
                        <a:lnTo>
                          <a:pt x="6" y="5"/>
                        </a:lnTo>
                        <a:lnTo>
                          <a:pt x="0" y="0"/>
                        </a:lnTo>
                        <a:lnTo>
                          <a:pt x="8" y="3"/>
                        </a:lnTo>
                        <a:lnTo>
                          <a:pt x="19" y="7"/>
                        </a:lnTo>
                        <a:lnTo>
                          <a:pt x="28" y="14"/>
                        </a:lnTo>
                        <a:lnTo>
                          <a:pt x="37" y="21"/>
                        </a:lnTo>
                        <a:lnTo>
                          <a:pt x="44" y="29"/>
                        </a:lnTo>
                        <a:lnTo>
                          <a:pt x="50" y="36"/>
                        </a:lnTo>
                        <a:lnTo>
                          <a:pt x="51" y="42"/>
                        </a:lnTo>
                        <a:lnTo>
                          <a:pt x="49"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3" name="Freeform 92">
                    <a:extLst>
                      <a:ext uri="{FF2B5EF4-FFF2-40B4-BE49-F238E27FC236}">
                        <a16:creationId xmlns:a16="http://schemas.microsoft.com/office/drawing/2014/main" id="{4914BE66-C9A5-4CD6-A9B1-E95668B26ABF}"/>
                      </a:ext>
                    </a:extLst>
                  </p:cNvPr>
                  <p:cNvSpPr>
                    <a:spLocks/>
                  </p:cNvSpPr>
                  <p:nvPr/>
                </p:nvSpPr>
                <p:spPr bwMode="auto">
                  <a:xfrm>
                    <a:off x="590" y="95"/>
                    <a:ext cx="118" cy="25"/>
                  </a:xfrm>
                  <a:custGeom>
                    <a:avLst/>
                    <a:gdLst>
                      <a:gd name="T0" fmla="*/ 0 w 236"/>
                      <a:gd name="T1" fmla="*/ 3 h 51"/>
                      <a:gd name="T2" fmla="*/ 0 w 236"/>
                      <a:gd name="T3" fmla="*/ 2 h 51"/>
                      <a:gd name="T4" fmla="*/ 1 w 236"/>
                      <a:gd name="T5" fmla="*/ 2 h 51"/>
                      <a:gd name="T6" fmla="*/ 2 w 236"/>
                      <a:gd name="T7" fmla="*/ 0 h 51"/>
                      <a:gd name="T8" fmla="*/ 3 w 236"/>
                      <a:gd name="T9" fmla="*/ 0 h 51"/>
                      <a:gd name="T10" fmla="*/ 10 w 236"/>
                      <a:gd name="T11" fmla="*/ 6 h 51"/>
                      <a:gd name="T12" fmla="*/ 18 w 236"/>
                      <a:gd name="T13" fmla="*/ 11 h 51"/>
                      <a:gd name="T14" fmla="*/ 26 w 236"/>
                      <a:gd name="T15" fmla="*/ 14 h 51"/>
                      <a:gd name="T16" fmla="*/ 34 w 236"/>
                      <a:gd name="T17" fmla="*/ 17 h 51"/>
                      <a:gd name="T18" fmla="*/ 42 w 236"/>
                      <a:gd name="T19" fmla="*/ 19 h 51"/>
                      <a:gd name="T20" fmla="*/ 50 w 236"/>
                      <a:gd name="T21" fmla="*/ 20 h 51"/>
                      <a:gd name="T22" fmla="*/ 58 w 236"/>
                      <a:gd name="T23" fmla="*/ 20 h 51"/>
                      <a:gd name="T24" fmla="*/ 66 w 236"/>
                      <a:gd name="T25" fmla="*/ 20 h 51"/>
                      <a:gd name="T26" fmla="*/ 74 w 236"/>
                      <a:gd name="T27" fmla="*/ 19 h 51"/>
                      <a:gd name="T28" fmla="*/ 81 w 236"/>
                      <a:gd name="T29" fmla="*/ 18 h 51"/>
                      <a:gd name="T30" fmla="*/ 88 w 236"/>
                      <a:gd name="T31" fmla="*/ 17 h 51"/>
                      <a:gd name="T32" fmla="*/ 95 w 236"/>
                      <a:gd name="T33" fmla="*/ 15 h 51"/>
                      <a:gd name="T34" fmla="*/ 102 w 236"/>
                      <a:gd name="T35" fmla="*/ 13 h 51"/>
                      <a:gd name="T36" fmla="*/ 108 w 236"/>
                      <a:gd name="T37" fmla="*/ 11 h 51"/>
                      <a:gd name="T38" fmla="*/ 113 w 236"/>
                      <a:gd name="T39" fmla="*/ 9 h 51"/>
                      <a:gd name="T40" fmla="*/ 118 w 236"/>
                      <a:gd name="T41" fmla="*/ 7 h 51"/>
                      <a:gd name="T42" fmla="*/ 116 w 236"/>
                      <a:gd name="T43" fmla="*/ 11 h 51"/>
                      <a:gd name="T44" fmla="*/ 112 w 236"/>
                      <a:gd name="T45" fmla="*/ 14 h 51"/>
                      <a:gd name="T46" fmla="*/ 106 w 236"/>
                      <a:gd name="T47" fmla="*/ 17 h 51"/>
                      <a:gd name="T48" fmla="*/ 99 w 236"/>
                      <a:gd name="T49" fmla="*/ 19 h 51"/>
                      <a:gd name="T50" fmla="*/ 92 w 236"/>
                      <a:gd name="T51" fmla="*/ 22 h 51"/>
                      <a:gd name="T52" fmla="*/ 83 w 236"/>
                      <a:gd name="T53" fmla="*/ 23 h 51"/>
                      <a:gd name="T54" fmla="*/ 74 w 236"/>
                      <a:gd name="T55" fmla="*/ 25 h 51"/>
                      <a:gd name="T56" fmla="*/ 65 w 236"/>
                      <a:gd name="T57" fmla="*/ 25 h 51"/>
                      <a:gd name="T58" fmla="*/ 55 w 236"/>
                      <a:gd name="T59" fmla="*/ 25 h 51"/>
                      <a:gd name="T60" fmla="*/ 46 w 236"/>
                      <a:gd name="T61" fmla="*/ 25 h 51"/>
                      <a:gd name="T62" fmla="*/ 36 w 236"/>
                      <a:gd name="T63" fmla="*/ 23 h 51"/>
                      <a:gd name="T64" fmla="*/ 27 w 236"/>
                      <a:gd name="T65" fmla="*/ 21 h 51"/>
                      <a:gd name="T66" fmla="*/ 19 w 236"/>
                      <a:gd name="T67" fmla="*/ 18 h 51"/>
                      <a:gd name="T68" fmla="*/ 12 w 236"/>
                      <a:gd name="T69" fmla="*/ 14 h 51"/>
                      <a:gd name="T70" fmla="*/ 6 w 236"/>
                      <a:gd name="T71" fmla="*/ 9 h 51"/>
                      <a:gd name="T72" fmla="*/ 0 w 236"/>
                      <a:gd name="T73" fmla="*/ 3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6" h="51">
                        <a:moveTo>
                          <a:pt x="0" y="7"/>
                        </a:moveTo>
                        <a:lnTo>
                          <a:pt x="0" y="5"/>
                        </a:lnTo>
                        <a:lnTo>
                          <a:pt x="1" y="4"/>
                        </a:lnTo>
                        <a:lnTo>
                          <a:pt x="3" y="1"/>
                        </a:lnTo>
                        <a:lnTo>
                          <a:pt x="5" y="0"/>
                        </a:lnTo>
                        <a:lnTo>
                          <a:pt x="20" y="12"/>
                        </a:lnTo>
                        <a:lnTo>
                          <a:pt x="36" y="22"/>
                        </a:lnTo>
                        <a:lnTo>
                          <a:pt x="51" y="29"/>
                        </a:lnTo>
                        <a:lnTo>
                          <a:pt x="67" y="35"/>
                        </a:lnTo>
                        <a:lnTo>
                          <a:pt x="83" y="38"/>
                        </a:lnTo>
                        <a:lnTo>
                          <a:pt x="99" y="40"/>
                        </a:lnTo>
                        <a:lnTo>
                          <a:pt x="115" y="40"/>
                        </a:lnTo>
                        <a:lnTo>
                          <a:pt x="132" y="40"/>
                        </a:lnTo>
                        <a:lnTo>
                          <a:pt x="147" y="39"/>
                        </a:lnTo>
                        <a:lnTo>
                          <a:pt x="162" y="37"/>
                        </a:lnTo>
                        <a:lnTo>
                          <a:pt x="176" y="34"/>
                        </a:lnTo>
                        <a:lnTo>
                          <a:pt x="190" y="30"/>
                        </a:lnTo>
                        <a:lnTo>
                          <a:pt x="203" y="27"/>
                        </a:lnTo>
                        <a:lnTo>
                          <a:pt x="216" y="22"/>
                        </a:lnTo>
                        <a:lnTo>
                          <a:pt x="226" y="19"/>
                        </a:lnTo>
                        <a:lnTo>
                          <a:pt x="236" y="15"/>
                        </a:lnTo>
                        <a:lnTo>
                          <a:pt x="232" y="22"/>
                        </a:lnTo>
                        <a:lnTo>
                          <a:pt x="223" y="29"/>
                        </a:lnTo>
                        <a:lnTo>
                          <a:pt x="212" y="35"/>
                        </a:lnTo>
                        <a:lnTo>
                          <a:pt x="198" y="39"/>
                        </a:lnTo>
                        <a:lnTo>
                          <a:pt x="183" y="44"/>
                        </a:lnTo>
                        <a:lnTo>
                          <a:pt x="166" y="47"/>
                        </a:lnTo>
                        <a:lnTo>
                          <a:pt x="148" y="50"/>
                        </a:lnTo>
                        <a:lnTo>
                          <a:pt x="129" y="51"/>
                        </a:lnTo>
                        <a:lnTo>
                          <a:pt x="110" y="51"/>
                        </a:lnTo>
                        <a:lnTo>
                          <a:pt x="91" y="50"/>
                        </a:lnTo>
                        <a:lnTo>
                          <a:pt x="72" y="46"/>
                        </a:lnTo>
                        <a:lnTo>
                          <a:pt x="54" y="43"/>
                        </a:lnTo>
                        <a:lnTo>
                          <a:pt x="38" y="36"/>
                        </a:lnTo>
                        <a:lnTo>
                          <a:pt x="23" y="29"/>
                        </a:lnTo>
                        <a:lnTo>
                          <a:pt x="11" y="19"/>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4" name="Freeform 93">
                    <a:extLst>
                      <a:ext uri="{FF2B5EF4-FFF2-40B4-BE49-F238E27FC236}">
                        <a16:creationId xmlns:a16="http://schemas.microsoft.com/office/drawing/2014/main" id="{AADFA74B-83EB-4434-8847-99A543075C85}"/>
                      </a:ext>
                    </a:extLst>
                  </p:cNvPr>
                  <p:cNvSpPr>
                    <a:spLocks/>
                  </p:cNvSpPr>
                  <p:nvPr/>
                </p:nvSpPr>
                <p:spPr bwMode="auto">
                  <a:xfrm>
                    <a:off x="692" y="84"/>
                    <a:ext cx="13" cy="27"/>
                  </a:xfrm>
                  <a:custGeom>
                    <a:avLst/>
                    <a:gdLst>
                      <a:gd name="T0" fmla="*/ 0 w 27"/>
                      <a:gd name="T1" fmla="*/ 27 h 53"/>
                      <a:gd name="T2" fmla="*/ 6 w 27"/>
                      <a:gd name="T3" fmla="*/ 21 h 53"/>
                      <a:gd name="T4" fmla="*/ 10 w 27"/>
                      <a:gd name="T5" fmla="*/ 12 h 53"/>
                      <a:gd name="T6" fmla="*/ 13 w 27"/>
                      <a:gd name="T7" fmla="*/ 4 h 53"/>
                      <a:gd name="T8" fmla="*/ 13 w 27"/>
                      <a:gd name="T9" fmla="*/ 0 h 53"/>
                      <a:gd name="T10" fmla="*/ 10 w 27"/>
                      <a:gd name="T11" fmla="*/ 3 h 53"/>
                      <a:gd name="T12" fmla="*/ 7 w 27"/>
                      <a:gd name="T13" fmla="*/ 10 h 53"/>
                      <a:gd name="T14" fmla="*/ 4 w 27"/>
                      <a:gd name="T15" fmla="*/ 19 h 53"/>
                      <a:gd name="T16" fmla="*/ 0 w 27"/>
                      <a:gd name="T17" fmla="*/ 2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53">
                        <a:moveTo>
                          <a:pt x="0" y="53"/>
                        </a:moveTo>
                        <a:lnTo>
                          <a:pt x="12" y="41"/>
                        </a:lnTo>
                        <a:lnTo>
                          <a:pt x="21" y="23"/>
                        </a:lnTo>
                        <a:lnTo>
                          <a:pt x="27" y="8"/>
                        </a:lnTo>
                        <a:lnTo>
                          <a:pt x="26" y="0"/>
                        </a:lnTo>
                        <a:lnTo>
                          <a:pt x="21" y="5"/>
                        </a:lnTo>
                        <a:lnTo>
                          <a:pt x="15" y="20"/>
                        </a:lnTo>
                        <a:lnTo>
                          <a:pt x="8" y="37"/>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5" name="Freeform 94">
                    <a:extLst>
                      <a:ext uri="{FF2B5EF4-FFF2-40B4-BE49-F238E27FC236}">
                        <a16:creationId xmlns:a16="http://schemas.microsoft.com/office/drawing/2014/main" id="{A882C34A-618B-4AB2-A914-DC4326BBAB72}"/>
                      </a:ext>
                    </a:extLst>
                  </p:cNvPr>
                  <p:cNvSpPr>
                    <a:spLocks/>
                  </p:cNvSpPr>
                  <p:nvPr/>
                </p:nvSpPr>
                <p:spPr bwMode="auto">
                  <a:xfrm>
                    <a:off x="682" y="85"/>
                    <a:ext cx="15" cy="29"/>
                  </a:xfrm>
                  <a:custGeom>
                    <a:avLst/>
                    <a:gdLst>
                      <a:gd name="T0" fmla="*/ 15 w 28"/>
                      <a:gd name="T1" fmla="*/ 0 h 59"/>
                      <a:gd name="T2" fmla="*/ 15 w 28"/>
                      <a:gd name="T3" fmla="*/ 4 h 59"/>
                      <a:gd name="T4" fmla="*/ 13 w 28"/>
                      <a:gd name="T5" fmla="*/ 12 h 59"/>
                      <a:gd name="T6" fmla="*/ 8 w 28"/>
                      <a:gd name="T7" fmla="*/ 22 h 59"/>
                      <a:gd name="T8" fmla="*/ 0 w 28"/>
                      <a:gd name="T9" fmla="*/ 29 h 59"/>
                      <a:gd name="T10" fmla="*/ 4 w 28"/>
                      <a:gd name="T11" fmla="*/ 21 h 59"/>
                      <a:gd name="T12" fmla="*/ 9 w 28"/>
                      <a:gd name="T13" fmla="*/ 12 h 59"/>
                      <a:gd name="T14" fmla="*/ 12 w 28"/>
                      <a:gd name="T15" fmla="*/ 3 h 59"/>
                      <a:gd name="T16" fmla="*/ 15 w 28"/>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59">
                        <a:moveTo>
                          <a:pt x="28" y="0"/>
                        </a:moveTo>
                        <a:lnTo>
                          <a:pt x="28" y="9"/>
                        </a:lnTo>
                        <a:lnTo>
                          <a:pt x="24" y="25"/>
                        </a:lnTo>
                        <a:lnTo>
                          <a:pt x="14" y="44"/>
                        </a:lnTo>
                        <a:lnTo>
                          <a:pt x="0" y="59"/>
                        </a:lnTo>
                        <a:lnTo>
                          <a:pt x="7" y="43"/>
                        </a:lnTo>
                        <a:lnTo>
                          <a:pt x="16" y="24"/>
                        </a:lnTo>
                        <a:lnTo>
                          <a:pt x="23" y="7"/>
                        </a:lnTo>
                        <a:lnTo>
                          <a:pt x="2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6" name="Freeform 95">
                    <a:extLst>
                      <a:ext uri="{FF2B5EF4-FFF2-40B4-BE49-F238E27FC236}">
                        <a16:creationId xmlns:a16="http://schemas.microsoft.com/office/drawing/2014/main" id="{D6D2E2BD-3014-491E-B0E1-1E706D2CB0AA}"/>
                      </a:ext>
                    </a:extLst>
                  </p:cNvPr>
                  <p:cNvSpPr>
                    <a:spLocks/>
                  </p:cNvSpPr>
                  <p:nvPr/>
                </p:nvSpPr>
                <p:spPr bwMode="auto">
                  <a:xfrm>
                    <a:off x="659" y="80"/>
                    <a:ext cx="20" cy="38"/>
                  </a:xfrm>
                  <a:custGeom>
                    <a:avLst/>
                    <a:gdLst>
                      <a:gd name="T0" fmla="*/ 20 w 42"/>
                      <a:gd name="T1" fmla="*/ 0 h 76"/>
                      <a:gd name="T2" fmla="*/ 20 w 42"/>
                      <a:gd name="T3" fmla="*/ 2 h 76"/>
                      <a:gd name="T4" fmla="*/ 20 w 42"/>
                      <a:gd name="T5" fmla="*/ 6 h 76"/>
                      <a:gd name="T6" fmla="*/ 18 w 42"/>
                      <a:gd name="T7" fmla="*/ 11 h 76"/>
                      <a:gd name="T8" fmla="*/ 15 w 42"/>
                      <a:gd name="T9" fmla="*/ 18 h 76"/>
                      <a:gd name="T10" fmla="*/ 12 w 42"/>
                      <a:gd name="T11" fmla="*/ 24 h 76"/>
                      <a:gd name="T12" fmla="*/ 9 w 42"/>
                      <a:gd name="T13" fmla="*/ 30 h 76"/>
                      <a:gd name="T14" fmla="*/ 4 w 42"/>
                      <a:gd name="T15" fmla="*/ 35 h 76"/>
                      <a:gd name="T16" fmla="*/ 0 w 42"/>
                      <a:gd name="T17" fmla="*/ 38 h 76"/>
                      <a:gd name="T18" fmla="*/ 2 w 42"/>
                      <a:gd name="T19" fmla="*/ 36 h 76"/>
                      <a:gd name="T20" fmla="*/ 4 w 42"/>
                      <a:gd name="T21" fmla="*/ 30 h 76"/>
                      <a:gd name="T22" fmla="*/ 7 w 42"/>
                      <a:gd name="T23" fmla="*/ 24 h 76"/>
                      <a:gd name="T24" fmla="*/ 10 w 42"/>
                      <a:gd name="T25" fmla="*/ 17 h 76"/>
                      <a:gd name="T26" fmla="*/ 13 w 42"/>
                      <a:gd name="T27" fmla="*/ 10 h 76"/>
                      <a:gd name="T28" fmla="*/ 16 w 42"/>
                      <a:gd name="T29" fmla="*/ 5 h 76"/>
                      <a:gd name="T30" fmla="*/ 18 w 42"/>
                      <a:gd name="T31" fmla="*/ 2 h 76"/>
                      <a:gd name="T32" fmla="*/ 20 w 42"/>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76">
                        <a:moveTo>
                          <a:pt x="41" y="0"/>
                        </a:moveTo>
                        <a:lnTo>
                          <a:pt x="42" y="4"/>
                        </a:lnTo>
                        <a:lnTo>
                          <a:pt x="41" y="12"/>
                        </a:lnTo>
                        <a:lnTo>
                          <a:pt x="37" y="22"/>
                        </a:lnTo>
                        <a:lnTo>
                          <a:pt x="32" y="35"/>
                        </a:lnTo>
                        <a:lnTo>
                          <a:pt x="25" y="48"/>
                        </a:lnTo>
                        <a:lnTo>
                          <a:pt x="18" y="59"/>
                        </a:lnTo>
                        <a:lnTo>
                          <a:pt x="9" y="69"/>
                        </a:lnTo>
                        <a:lnTo>
                          <a:pt x="0" y="76"/>
                        </a:lnTo>
                        <a:lnTo>
                          <a:pt x="4" y="71"/>
                        </a:lnTo>
                        <a:lnTo>
                          <a:pt x="9" y="60"/>
                        </a:lnTo>
                        <a:lnTo>
                          <a:pt x="14" y="48"/>
                        </a:lnTo>
                        <a:lnTo>
                          <a:pt x="21" y="34"/>
                        </a:lnTo>
                        <a:lnTo>
                          <a:pt x="27" y="20"/>
                        </a:lnTo>
                        <a:lnTo>
                          <a:pt x="33" y="9"/>
                        </a:lnTo>
                        <a:lnTo>
                          <a:pt x="37" y="3"/>
                        </a:lnTo>
                        <a:lnTo>
                          <a:pt x="4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7" name="Freeform 96">
                    <a:extLst>
                      <a:ext uri="{FF2B5EF4-FFF2-40B4-BE49-F238E27FC236}">
                        <a16:creationId xmlns:a16="http://schemas.microsoft.com/office/drawing/2014/main" id="{81F396B7-4937-4CA4-9D32-F26CB29B3F13}"/>
                      </a:ext>
                    </a:extLst>
                  </p:cNvPr>
                  <p:cNvSpPr>
                    <a:spLocks/>
                  </p:cNvSpPr>
                  <p:nvPr/>
                </p:nvSpPr>
                <p:spPr bwMode="auto">
                  <a:xfrm>
                    <a:off x="637" y="76"/>
                    <a:ext cx="23" cy="42"/>
                  </a:xfrm>
                  <a:custGeom>
                    <a:avLst/>
                    <a:gdLst>
                      <a:gd name="T0" fmla="*/ 23 w 46"/>
                      <a:gd name="T1" fmla="*/ 0 h 83"/>
                      <a:gd name="T2" fmla="*/ 23 w 46"/>
                      <a:gd name="T3" fmla="*/ 3 h 83"/>
                      <a:gd name="T4" fmla="*/ 22 w 46"/>
                      <a:gd name="T5" fmla="*/ 7 h 83"/>
                      <a:gd name="T6" fmla="*/ 20 w 46"/>
                      <a:gd name="T7" fmla="*/ 13 h 83"/>
                      <a:gd name="T8" fmla="*/ 17 w 46"/>
                      <a:gd name="T9" fmla="*/ 20 h 83"/>
                      <a:gd name="T10" fmla="*/ 13 w 46"/>
                      <a:gd name="T11" fmla="*/ 27 h 83"/>
                      <a:gd name="T12" fmla="*/ 9 w 46"/>
                      <a:gd name="T13" fmla="*/ 34 h 83"/>
                      <a:gd name="T14" fmla="*/ 4 w 46"/>
                      <a:gd name="T15" fmla="*/ 39 h 83"/>
                      <a:gd name="T16" fmla="*/ 0 w 46"/>
                      <a:gd name="T17" fmla="*/ 42 h 83"/>
                      <a:gd name="T18" fmla="*/ 2 w 46"/>
                      <a:gd name="T19" fmla="*/ 39 h 83"/>
                      <a:gd name="T20" fmla="*/ 4 w 46"/>
                      <a:gd name="T21" fmla="*/ 33 h 83"/>
                      <a:gd name="T22" fmla="*/ 8 w 46"/>
                      <a:gd name="T23" fmla="*/ 26 h 83"/>
                      <a:gd name="T24" fmla="*/ 11 w 46"/>
                      <a:gd name="T25" fmla="*/ 19 h 83"/>
                      <a:gd name="T26" fmla="*/ 15 w 46"/>
                      <a:gd name="T27" fmla="*/ 12 h 83"/>
                      <a:gd name="T28" fmla="*/ 18 w 46"/>
                      <a:gd name="T29" fmla="*/ 6 h 83"/>
                      <a:gd name="T30" fmla="*/ 21 w 46"/>
                      <a:gd name="T31" fmla="*/ 1 h 83"/>
                      <a:gd name="T32" fmla="*/ 23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83">
                        <a:moveTo>
                          <a:pt x="45" y="0"/>
                        </a:moveTo>
                        <a:lnTo>
                          <a:pt x="46" y="5"/>
                        </a:lnTo>
                        <a:lnTo>
                          <a:pt x="43" y="14"/>
                        </a:lnTo>
                        <a:lnTo>
                          <a:pt x="39" y="26"/>
                        </a:lnTo>
                        <a:lnTo>
                          <a:pt x="33" y="39"/>
                        </a:lnTo>
                        <a:lnTo>
                          <a:pt x="25" y="54"/>
                        </a:lnTo>
                        <a:lnTo>
                          <a:pt x="17" y="67"/>
                        </a:lnTo>
                        <a:lnTo>
                          <a:pt x="8" y="77"/>
                        </a:lnTo>
                        <a:lnTo>
                          <a:pt x="0" y="83"/>
                        </a:lnTo>
                        <a:lnTo>
                          <a:pt x="3" y="77"/>
                        </a:lnTo>
                        <a:lnTo>
                          <a:pt x="8" y="66"/>
                        </a:lnTo>
                        <a:lnTo>
                          <a:pt x="15" y="52"/>
                        </a:lnTo>
                        <a:lnTo>
                          <a:pt x="22" y="37"/>
                        </a:lnTo>
                        <a:lnTo>
                          <a:pt x="30" y="23"/>
                        </a:lnTo>
                        <a:lnTo>
                          <a:pt x="35" y="11"/>
                        </a:lnTo>
                        <a:lnTo>
                          <a:pt x="41" y="2"/>
                        </a:lnTo>
                        <a:lnTo>
                          <a:pt x="4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8" name="Freeform 97">
                    <a:extLst>
                      <a:ext uri="{FF2B5EF4-FFF2-40B4-BE49-F238E27FC236}">
                        <a16:creationId xmlns:a16="http://schemas.microsoft.com/office/drawing/2014/main" id="{5B570024-3A1A-49DE-A89B-A38C61FA55BC}"/>
                      </a:ext>
                    </a:extLst>
                  </p:cNvPr>
                  <p:cNvSpPr>
                    <a:spLocks/>
                  </p:cNvSpPr>
                  <p:nvPr/>
                </p:nvSpPr>
                <p:spPr bwMode="auto">
                  <a:xfrm>
                    <a:off x="622" y="81"/>
                    <a:ext cx="25" cy="34"/>
                  </a:xfrm>
                  <a:custGeom>
                    <a:avLst/>
                    <a:gdLst>
                      <a:gd name="T0" fmla="*/ 25 w 49"/>
                      <a:gd name="T1" fmla="*/ 0 h 68"/>
                      <a:gd name="T2" fmla="*/ 25 w 49"/>
                      <a:gd name="T3" fmla="*/ 2 h 68"/>
                      <a:gd name="T4" fmla="*/ 23 w 49"/>
                      <a:gd name="T5" fmla="*/ 6 h 68"/>
                      <a:gd name="T6" fmla="*/ 20 w 49"/>
                      <a:gd name="T7" fmla="*/ 11 h 68"/>
                      <a:gd name="T8" fmla="*/ 17 w 49"/>
                      <a:gd name="T9" fmla="*/ 17 h 68"/>
                      <a:gd name="T10" fmla="*/ 12 w 49"/>
                      <a:gd name="T11" fmla="*/ 24 h 68"/>
                      <a:gd name="T12" fmla="*/ 8 w 49"/>
                      <a:gd name="T13" fmla="*/ 29 h 68"/>
                      <a:gd name="T14" fmla="*/ 4 w 49"/>
                      <a:gd name="T15" fmla="*/ 33 h 68"/>
                      <a:gd name="T16" fmla="*/ 0 w 49"/>
                      <a:gd name="T17" fmla="*/ 34 h 68"/>
                      <a:gd name="T18" fmla="*/ 3 w 49"/>
                      <a:gd name="T19" fmla="*/ 31 h 68"/>
                      <a:gd name="T20" fmla="*/ 5 w 49"/>
                      <a:gd name="T21" fmla="*/ 26 h 68"/>
                      <a:gd name="T22" fmla="*/ 9 w 49"/>
                      <a:gd name="T23" fmla="*/ 21 h 68"/>
                      <a:gd name="T24" fmla="*/ 12 w 49"/>
                      <a:gd name="T25" fmla="*/ 14 h 68"/>
                      <a:gd name="T26" fmla="*/ 16 w 49"/>
                      <a:gd name="T27" fmla="*/ 9 h 68"/>
                      <a:gd name="T28" fmla="*/ 20 w 49"/>
                      <a:gd name="T29" fmla="*/ 4 h 68"/>
                      <a:gd name="T30" fmla="*/ 23 w 49"/>
                      <a:gd name="T31" fmla="*/ 1 h 68"/>
                      <a:gd name="T32" fmla="*/ 25 w 49"/>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8">
                        <a:moveTo>
                          <a:pt x="49" y="0"/>
                        </a:moveTo>
                        <a:lnTo>
                          <a:pt x="49" y="4"/>
                        </a:lnTo>
                        <a:lnTo>
                          <a:pt x="46" y="12"/>
                        </a:lnTo>
                        <a:lnTo>
                          <a:pt x="40" y="22"/>
                        </a:lnTo>
                        <a:lnTo>
                          <a:pt x="33" y="34"/>
                        </a:lnTo>
                        <a:lnTo>
                          <a:pt x="24" y="47"/>
                        </a:lnTo>
                        <a:lnTo>
                          <a:pt x="15" y="57"/>
                        </a:lnTo>
                        <a:lnTo>
                          <a:pt x="7" y="65"/>
                        </a:lnTo>
                        <a:lnTo>
                          <a:pt x="0" y="68"/>
                        </a:lnTo>
                        <a:lnTo>
                          <a:pt x="5" y="62"/>
                        </a:lnTo>
                        <a:lnTo>
                          <a:pt x="10" y="52"/>
                        </a:lnTo>
                        <a:lnTo>
                          <a:pt x="17" y="41"/>
                        </a:lnTo>
                        <a:lnTo>
                          <a:pt x="24" y="28"/>
                        </a:lnTo>
                        <a:lnTo>
                          <a:pt x="32" y="17"/>
                        </a:lnTo>
                        <a:lnTo>
                          <a:pt x="39" y="7"/>
                        </a:lnTo>
                        <a:lnTo>
                          <a:pt x="45" y="2"/>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9" name="Freeform 98">
                    <a:extLst>
                      <a:ext uri="{FF2B5EF4-FFF2-40B4-BE49-F238E27FC236}">
                        <a16:creationId xmlns:a16="http://schemas.microsoft.com/office/drawing/2014/main" id="{1805282C-3AC9-4AF1-9592-189D6AF06B65}"/>
                      </a:ext>
                    </a:extLst>
                  </p:cNvPr>
                  <p:cNvSpPr>
                    <a:spLocks/>
                  </p:cNvSpPr>
                  <p:nvPr/>
                </p:nvSpPr>
                <p:spPr bwMode="auto">
                  <a:xfrm>
                    <a:off x="611" y="83"/>
                    <a:ext cx="22" cy="28"/>
                  </a:xfrm>
                  <a:custGeom>
                    <a:avLst/>
                    <a:gdLst>
                      <a:gd name="T0" fmla="*/ 22 w 44"/>
                      <a:gd name="T1" fmla="*/ 0 h 57"/>
                      <a:gd name="T2" fmla="*/ 22 w 44"/>
                      <a:gd name="T3" fmla="*/ 1 h 57"/>
                      <a:gd name="T4" fmla="*/ 21 w 44"/>
                      <a:gd name="T5" fmla="*/ 4 h 57"/>
                      <a:gd name="T6" fmla="*/ 19 w 44"/>
                      <a:gd name="T7" fmla="*/ 8 h 57"/>
                      <a:gd name="T8" fmla="*/ 17 w 44"/>
                      <a:gd name="T9" fmla="*/ 13 h 57"/>
                      <a:gd name="T10" fmla="*/ 13 w 44"/>
                      <a:gd name="T11" fmla="*/ 18 h 57"/>
                      <a:gd name="T12" fmla="*/ 9 w 44"/>
                      <a:gd name="T13" fmla="*/ 22 h 57"/>
                      <a:gd name="T14" fmla="*/ 5 w 44"/>
                      <a:gd name="T15" fmla="*/ 26 h 57"/>
                      <a:gd name="T16" fmla="*/ 0 w 44"/>
                      <a:gd name="T17" fmla="*/ 28 h 57"/>
                      <a:gd name="T18" fmla="*/ 3 w 44"/>
                      <a:gd name="T19" fmla="*/ 25 h 57"/>
                      <a:gd name="T20" fmla="*/ 5 w 44"/>
                      <a:gd name="T21" fmla="*/ 21 h 57"/>
                      <a:gd name="T22" fmla="*/ 8 w 44"/>
                      <a:gd name="T23" fmla="*/ 16 h 57"/>
                      <a:gd name="T24" fmla="*/ 12 w 44"/>
                      <a:gd name="T25" fmla="*/ 11 h 57"/>
                      <a:gd name="T26" fmla="*/ 15 w 44"/>
                      <a:gd name="T27" fmla="*/ 6 h 57"/>
                      <a:gd name="T28" fmla="*/ 17 w 44"/>
                      <a:gd name="T29" fmla="*/ 3 h 57"/>
                      <a:gd name="T30" fmla="*/ 20 w 44"/>
                      <a:gd name="T31" fmla="*/ 0 h 57"/>
                      <a:gd name="T32" fmla="*/ 22 w 44"/>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57">
                        <a:moveTo>
                          <a:pt x="43" y="0"/>
                        </a:moveTo>
                        <a:lnTo>
                          <a:pt x="44" y="3"/>
                        </a:lnTo>
                        <a:lnTo>
                          <a:pt x="41" y="9"/>
                        </a:lnTo>
                        <a:lnTo>
                          <a:pt x="38" y="17"/>
                        </a:lnTo>
                        <a:lnTo>
                          <a:pt x="33" y="27"/>
                        </a:lnTo>
                        <a:lnTo>
                          <a:pt x="26" y="37"/>
                        </a:lnTo>
                        <a:lnTo>
                          <a:pt x="18" y="45"/>
                        </a:lnTo>
                        <a:lnTo>
                          <a:pt x="9" y="52"/>
                        </a:lnTo>
                        <a:lnTo>
                          <a:pt x="0" y="57"/>
                        </a:lnTo>
                        <a:lnTo>
                          <a:pt x="5" y="51"/>
                        </a:lnTo>
                        <a:lnTo>
                          <a:pt x="10" y="43"/>
                        </a:lnTo>
                        <a:lnTo>
                          <a:pt x="16" y="32"/>
                        </a:lnTo>
                        <a:lnTo>
                          <a:pt x="23" y="22"/>
                        </a:lnTo>
                        <a:lnTo>
                          <a:pt x="29" y="13"/>
                        </a:lnTo>
                        <a:lnTo>
                          <a:pt x="34"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10" name="Freeform 99">
                    <a:extLst>
                      <a:ext uri="{FF2B5EF4-FFF2-40B4-BE49-F238E27FC236}">
                        <a16:creationId xmlns:a16="http://schemas.microsoft.com/office/drawing/2014/main" id="{AD2F2FF5-F422-4EAB-B6FE-E32902B56D56}"/>
                      </a:ext>
                    </a:extLst>
                  </p:cNvPr>
                  <p:cNvSpPr>
                    <a:spLocks/>
                  </p:cNvSpPr>
                  <p:nvPr/>
                </p:nvSpPr>
                <p:spPr bwMode="auto">
                  <a:xfrm>
                    <a:off x="600" y="84"/>
                    <a:ext cx="18" cy="20"/>
                  </a:xfrm>
                  <a:custGeom>
                    <a:avLst/>
                    <a:gdLst>
                      <a:gd name="T0" fmla="*/ 18 w 37"/>
                      <a:gd name="T1" fmla="*/ 0 h 42"/>
                      <a:gd name="T2" fmla="*/ 18 w 37"/>
                      <a:gd name="T3" fmla="*/ 2 h 42"/>
                      <a:gd name="T4" fmla="*/ 17 w 37"/>
                      <a:gd name="T5" fmla="*/ 4 h 42"/>
                      <a:gd name="T6" fmla="*/ 15 w 37"/>
                      <a:gd name="T7" fmla="*/ 7 h 42"/>
                      <a:gd name="T8" fmla="*/ 12 w 37"/>
                      <a:gd name="T9" fmla="*/ 11 h 42"/>
                      <a:gd name="T10" fmla="*/ 8 w 37"/>
                      <a:gd name="T11" fmla="*/ 14 h 42"/>
                      <a:gd name="T12" fmla="*/ 5 w 37"/>
                      <a:gd name="T13" fmla="*/ 17 h 42"/>
                      <a:gd name="T14" fmla="*/ 2 w 37"/>
                      <a:gd name="T15" fmla="*/ 20 h 42"/>
                      <a:gd name="T16" fmla="*/ 0 w 37"/>
                      <a:gd name="T17" fmla="*/ 20 h 42"/>
                      <a:gd name="T18" fmla="*/ 1 w 37"/>
                      <a:gd name="T19" fmla="*/ 18 h 42"/>
                      <a:gd name="T20" fmla="*/ 4 w 37"/>
                      <a:gd name="T21" fmla="*/ 15 h 42"/>
                      <a:gd name="T22" fmla="*/ 6 w 37"/>
                      <a:gd name="T23" fmla="*/ 11 h 42"/>
                      <a:gd name="T24" fmla="*/ 9 w 37"/>
                      <a:gd name="T25" fmla="*/ 8 h 42"/>
                      <a:gd name="T26" fmla="*/ 12 w 37"/>
                      <a:gd name="T27" fmla="*/ 6 h 42"/>
                      <a:gd name="T28" fmla="*/ 14 w 37"/>
                      <a:gd name="T29" fmla="*/ 3 h 42"/>
                      <a:gd name="T30" fmla="*/ 16 w 37"/>
                      <a:gd name="T31" fmla="*/ 1 h 42"/>
                      <a:gd name="T32" fmla="*/ 18 w 3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2">
                        <a:moveTo>
                          <a:pt x="37" y="0"/>
                        </a:moveTo>
                        <a:lnTo>
                          <a:pt x="37" y="4"/>
                        </a:lnTo>
                        <a:lnTo>
                          <a:pt x="35" y="8"/>
                        </a:lnTo>
                        <a:lnTo>
                          <a:pt x="30" y="15"/>
                        </a:lnTo>
                        <a:lnTo>
                          <a:pt x="24" y="23"/>
                        </a:lnTo>
                        <a:lnTo>
                          <a:pt x="17" y="30"/>
                        </a:lnTo>
                        <a:lnTo>
                          <a:pt x="10" y="36"/>
                        </a:lnTo>
                        <a:lnTo>
                          <a:pt x="5" y="41"/>
                        </a:lnTo>
                        <a:lnTo>
                          <a:pt x="0" y="42"/>
                        </a:lnTo>
                        <a:lnTo>
                          <a:pt x="3" y="37"/>
                        </a:lnTo>
                        <a:lnTo>
                          <a:pt x="8" y="31"/>
                        </a:lnTo>
                        <a:lnTo>
                          <a:pt x="13" y="24"/>
                        </a:lnTo>
                        <a:lnTo>
                          <a:pt x="18" y="17"/>
                        </a:lnTo>
                        <a:lnTo>
                          <a:pt x="24" y="12"/>
                        </a:lnTo>
                        <a:lnTo>
                          <a:pt x="29" y="6"/>
                        </a:lnTo>
                        <a:lnTo>
                          <a:pt x="33" y="2"/>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11" name="Freeform 100">
                    <a:extLst>
                      <a:ext uri="{FF2B5EF4-FFF2-40B4-BE49-F238E27FC236}">
                        <a16:creationId xmlns:a16="http://schemas.microsoft.com/office/drawing/2014/main" id="{4BC809DA-764A-4D7E-9FD1-8EE47F09E754}"/>
                      </a:ext>
                    </a:extLst>
                  </p:cNvPr>
                  <p:cNvSpPr>
                    <a:spLocks/>
                  </p:cNvSpPr>
                  <p:nvPr/>
                </p:nvSpPr>
                <p:spPr bwMode="auto">
                  <a:xfrm>
                    <a:off x="593" y="87"/>
                    <a:ext cx="12" cy="13"/>
                  </a:xfrm>
                  <a:custGeom>
                    <a:avLst/>
                    <a:gdLst>
                      <a:gd name="T0" fmla="*/ 12 w 25"/>
                      <a:gd name="T1" fmla="*/ 0 h 27"/>
                      <a:gd name="T2" fmla="*/ 12 w 25"/>
                      <a:gd name="T3" fmla="*/ 3 h 27"/>
                      <a:gd name="T4" fmla="*/ 9 w 25"/>
                      <a:gd name="T5" fmla="*/ 8 h 27"/>
                      <a:gd name="T6" fmla="*/ 4 w 25"/>
                      <a:gd name="T7" fmla="*/ 12 h 27"/>
                      <a:gd name="T8" fmla="*/ 0 w 25"/>
                      <a:gd name="T9" fmla="*/ 13 h 27"/>
                      <a:gd name="T10" fmla="*/ 4 w 25"/>
                      <a:gd name="T11" fmla="*/ 10 h 27"/>
                      <a:gd name="T12" fmla="*/ 8 w 25"/>
                      <a:gd name="T13" fmla="*/ 4 h 27"/>
                      <a:gd name="T14" fmla="*/ 11 w 25"/>
                      <a:gd name="T15" fmla="*/ 0 h 27"/>
                      <a:gd name="T16" fmla="*/ 12 w 25"/>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27">
                        <a:moveTo>
                          <a:pt x="25" y="0"/>
                        </a:moveTo>
                        <a:lnTo>
                          <a:pt x="24" y="7"/>
                        </a:lnTo>
                        <a:lnTo>
                          <a:pt x="18" y="16"/>
                        </a:lnTo>
                        <a:lnTo>
                          <a:pt x="9" y="25"/>
                        </a:lnTo>
                        <a:lnTo>
                          <a:pt x="0" y="27"/>
                        </a:lnTo>
                        <a:lnTo>
                          <a:pt x="9" y="21"/>
                        </a:lnTo>
                        <a:lnTo>
                          <a:pt x="16" y="9"/>
                        </a:lnTo>
                        <a:lnTo>
                          <a:pt x="22" y="0"/>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12" name="Freeform 101">
                    <a:extLst>
                      <a:ext uri="{FF2B5EF4-FFF2-40B4-BE49-F238E27FC236}">
                        <a16:creationId xmlns:a16="http://schemas.microsoft.com/office/drawing/2014/main" id="{7A88B5B0-E7EB-4E3D-AF3A-40561F6FAD95}"/>
                      </a:ext>
                    </a:extLst>
                  </p:cNvPr>
                  <p:cNvSpPr>
                    <a:spLocks/>
                  </p:cNvSpPr>
                  <p:nvPr/>
                </p:nvSpPr>
                <p:spPr bwMode="auto">
                  <a:xfrm>
                    <a:off x="701" y="89"/>
                    <a:ext cx="14" cy="16"/>
                  </a:xfrm>
                  <a:custGeom>
                    <a:avLst/>
                    <a:gdLst>
                      <a:gd name="T0" fmla="*/ 0 w 27"/>
                      <a:gd name="T1" fmla="*/ 16 h 33"/>
                      <a:gd name="T2" fmla="*/ 2 w 27"/>
                      <a:gd name="T3" fmla="*/ 12 h 33"/>
                      <a:gd name="T4" fmla="*/ 6 w 27"/>
                      <a:gd name="T5" fmla="*/ 6 h 33"/>
                      <a:gd name="T6" fmla="*/ 10 w 27"/>
                      <a:gd name="T7" fmla="*/ 1 h 33"/>
                      <a:gd name="T8" fmla="*/ 13 w 27"/>
                      <a:gd name="T9" fmla="*/ 0 h 33"/>
                      <a:gd name="T10" fmla="*/ 14 w 27"/>
                      <a:gd name="T11" fmla="*/ 1 h 33"/>
                      <a:gd name="T12" fmla="*/ 13 w 27"/>
                      <a:gd name="T13" fmla="*/ 3 h 33"/>
                      <a:gd name="T14" fmla="*/ 12 w 27"/>
                      <a:gd name="T15" fmla="*/ 5 h 33"/>
                      <a:gd name="T16" fmla="*/ 9 w 27"/>
                      <a:gd name="T17" fmla="*/ 8 h 33"/>
                      <a:gd name="T18" fmla="*/ 6 w 27"/>
                      <a:gd name="T19" fmla="*/ 10 h 33"/>
                      <a:gd name="T20" fmla="*/ 4 w 27"/>
                      <a:gd name="T21" fmla="*/ 13 h 33"/>
                      <a:gd name="T22" fmla="*/ 2 w 27"/>
                      <a:gd name="T23" fmla="*/ 15 h 33"/>
                      <a:gd name="T24" fmla="*/ 0 w 27"/>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33">
                        <a:moveTo>
                          <a:pt x="0" y="33"/>
                        </a:moveTo>
                        <a:lnTo>
                          <a:pt x="3" y="25"/>
                        </a:lnTo>
                        <a:lnTo>
                          <a:pt x="11" y="12"/>
                        </a:lnTo>
                        <a:lnTo>
                          <a:pt x="19" y="2"/>
                        </a:lnTo>
                        <a:lnTo>
                          <a:pt x="26" y="0"/>
                        </a:lnTo>
                        <a:lnTo>
                          <a:pt x="27" y="3"/>
                        </a:lnTo>
                        <a:lnTo>
                          <a:pt x="26" y="6"/>
                        </a:lnTo>
                        <a:lnTo>
                          <a:pt x="23" y="11"/>
                        </a:lnTo>
                        <a:lnTo>
                          <a:pt x="18" y="17"/>
                        </a:lnTo>
                        <a:lnTo>
                          <a:pt x="12" y="21"/>
                        </a:lnTo>
                        <a:lnTo>
                          <a:pt x="8" y="26"/>
                        </a:lnTo>
                        <a:lnTo>
                          <a:pt x="3" y="31"/>
                        </a:lnTo>
                        <a:lnTo>
                          <a:pt x="0"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13" name="Freeform 102">
                    <a:extLst>
                      <a:ext uri="{FF2B5EF4-FFF2-40B4-BE49-F238E27FC236}">
                        <a16:creationId xmlns:a16="http://schemas.microsoft.com/office/drawing/2014/main" id="{E5DB5580-E6F0-4DA9-B992-968E12803CDC}"/>
                      </a:ext>
                    </a:extLst>
                  </p:cNvPr>
                  <p:cNvSpPr>
                    <a:spLocks/>
                  </p:cNvSpPr>
                  <p:nvPr/>
                </p:nvSpPr>
                <p:spPr bwMode="auto">
                  <a:xfrm>
                    <a:off x="701" y="107"/>
                    <a:ext cx="18" cy="7"/>
                  </a:xfrm>
                  <a:custGeom>
                    <a:avLst/>
                    <a:gdLst>
                      <a:gd name="T0" fmla="*/ 0 w 35"/>
                      <a:gd name="T1" fmla="*/ 0 h 14"/>
                      <a:gd name="T2" fmla="*/ 1 w 35"/>
                      <a:gd name="T3" fmla="*/ 1 h 14"/>
                      <a:gd name="T4" fmla="*/ 3 w 35"/>
                      <a:gd name="T5" fmla="*/ 2 h 14"/>
                      <a:gd name="T6" fmla="*/ 6 w 35"/>
                      <a:gd name="T7" fmla="*/ 3 h 14"/>
                      <a:gd name="T8" fmla="*/ 9 w 35"/>
                      <a:gd name="T9" fmla="*/ 5 h 14"/>
                      <a:gd name="T10" fmla="*/ 12 w 35"/>
                      <a:gd name="T11" fmla="*/ 6 h 14"/>
                      <a:gd name="T12" fmla="*/ 14 w 35"/>
                      <a:gd name="T13" fmla="*/ 7 h 14"/>
                      <a:gd name="T14" fmla="*/ 17 w 35"/>
                      <a:gd name="T15" fmla="*/ 7 h 14"/>
                      <a:gd name="T16" fmla="*/ 18 w 35"/>
                      <a:gd name="T17" fmla="*/ 7 h 14"/>
                      <a:gd name="T18" fmla="*/ 18 w 35"/>
                      <a:gd name="T19" fmla="*/ 6 h 14"/>
                      <a:gd name="T20" fmla="*/ 17 w 35"/>
                      <a:gd name="T21" fmla="*/ 4 h 14"/>
                      <a:gd name="T22" fmla="*/ 14 w 35"/>
                      <a:gd name="T23" fmla="*/ 3 h 14"/>
                      <a:gd name="T24" fmla="*/ 12 w 35"/>
                      <a:gd name="T25" fmla="*/ 2 h 14"/>
                      <a:gd name="T26" fmla="*/ 8 w 35"/>
                      <a:gd name="T27" fmla="*/ 2 h 14"/>
                      <a:gd name="T28" fmla="*/ 5 w 35"/>
                      <a:gd name="T29" fmla="*/ 1 h 14"/>
                      <a:gd name="T30" fmla="*/ 2 w 35"/>
                      <a:gd name="T31" fmla="*/ 0 h 14"/>
                      <a:gd name="T32" fmla="*/ 0 w 35"/>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14">
                        <a:moveTo>
                          <a:pt x="0" y="0"/>
                        </a:moveTo>
                        <a:lnTo>
                          <a:pt x="2" y="1"/>
                        </a:lnTo>
                        <a:lnTo>
                          <a:pt x="6" y="4"/>
                        </a:lnTo>
                        <a:lnTo>
                          <a:pt x="11" y="6"/>
                        </a:lnTo>
                        <a:lnTo>
                          <a:pt x="17" y="10"/>
                        </a:lnTo>
                        <a:lnTo>
                          <a:pt x="23" y="12"/>
                        </a:lnTo>
                        <a:lnTo>
                          <a:pt x="28" y="14"/>
                        </a:lnTo>
                        <a:lnTo>
                          <a:pt x="33" y="14"/>
                        </a:lnTo>
                        <a:lnTo>
                          <a:pt x="35" y="13"/>
                        </a:lnTo>
                        <a:lnTo>
                          <a:pt x="35" y="11"/>
                        </a:lnTo>
                        <a:lnTo>
                          <a:pt x="33" y="7"/>
                        </a:lnTo>
                        <a:lnTo>
                          <a:pt x="28" y="6"/>
                        </a:lnTo>
                        <a:lnTo>
                          <a:pt x="23" y="4"/>
                        </a:lnTo>
                        <a:lnTo>
                          <a:pt x="16" y="3"/>
                        </a:lnTo>
                        <a:lnTo>
                          <a:pt x="9" y="1"/>
                        </a:lnTo>
                        <a:lnTo>
                          <a:pt x="4"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14" name="Freeform 103">
                    <a:extLst>
                      <a:ext uri="{FF2B5EF4-FFF2-40B4-BE49-F238E27FC236}">
                        <a16:creationId xmlns:a16="http://schemas.microsoft.com/office/drawing/2014/main" id="{4BBF099A-0A00-43FD-BF5B-187118783F42}"/>
                      </a:ext>
                    </a:extLst>
                  </p:cNvPr>
                  <p:cNvSpPr>
                    <a:spLocks/>
                  </p:cNvSpPr>
                  <p:nvPr/>
                </p:nvSpPr>
                <p:spPr bwMode="auto">
                  <a:xfrm>
                    <a:off x="704" y="99"/>
                    <a:ext cx="20" cy="5"/>
                  </a:xfrm>
                  <a:custGeom>
                    <a:avLst/>
                    <a:gdLst>
                      <a:gd name="T0" fmla="*/ 0 w 40"/>
                      <a:gd name="T1" fmla="*/ 5 h 12"/>
                      <a:gd name="T2" fmla="*/ 2 w 40"/>
                      <a:gd name="T3" fmla="*/ 5 h 12"/>
                      <a:gd name="T4" fmla="*/ 5 w 40"/>
                      <a:gd name="T5" fmla="*/ 5 h 12"/>
                      <a:gd name="T6" fmla="*/ 7 w 40"/>
                      <a:gd name="T7" fmla="*/ 5 h 12"/>
                      <a:gd name="T8" fmla="*/ 11 w 40"/>
                      <a:gd name="T9" fmla="*/ 5 h 12"/>
                      <a:gd name="T10" fmla="*/ 14 w 40"/>
                      <a:gd name="T11" fmla="*/ 4 h 12"/>
                      <a:gd name="T12" fmla="*/ 18 w 40"/>
                      <a:gd name="T13" fmla="*/ 3 h 12"/>
                      <a:gd name="T14" fmla="*/ 19 w 40"/>
                      <a:gd name="T15" fmla="*/ 3 h 12"/>
                      <a:gd name="T16" fmla="*/ 20 w 40"/>
                      <a:gd name="T17" fmla="*/ 2 h 12"/>
                      <a:gd name="T18" fmla="*/ 19 w 40"/>
                      <a:gd name="T19" fmla="*/ 0 h 12"/>
                      <a:gd name="T20" fmla="*/ 18 w 40"/>
                      <a:gd name="T21" fmla="*/ 0 h 12"/>
                      <a:gd name="T22" fmla="*/ 15 w 40"/>
                      <a:gd name="T23" fmla="*/ 0 h 12"/>
                      <a:gd name="T24" fmla="*/ 12 w 40"/>
                      <a:gd name="T25" fmla="*/ 2 h 12"/>
                      <a:gd name="T26" fmla="*/ 9 w 40"/>
                      <a:gd name="T27" fmla="*/ 3 h 12"/>
                      <a:gd name="T28" fmla="*/ 5 w 40"/>
                      <a:gd name="T29" fmla="*/ 3 h 12"/>
                      <a:gd name="T30" fmla="*/ 2 w 40"/>
                      <a:gd name="T31" fmla="*/ 5 h 12"/>
                      <a:gd name="T32" fmla="*/ 0 w 4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2">
                        <a:moveTo>
                          <a:pt x="0" y="12"/>
                        </a:moveTo>
                        <a:lnTo>
                          <a:pt x="3" y="12"/>
                        </a:lnTo>
                        <a:lnTo>
                          <a:pt x="9" y="12"/>
                        </a:lnTo>
                        <a:lnTo>
                          <a:pt x="14" y="11"/>
                        </a:lnTo>
                        <a:lnTo>
                          <a:pt x="22" y="11"/>
                        </a:lnTo>
                        <a:lnTo>
                          <a:pt x="28" y="9"/>
                        </a:lnTo>
                        <a:lnTo>
                          <a:pt x="35" y="8"/>
                        </a:lnTo>
                        <a:lnTo>
                          <a:pt x="38" y="7"/>
                        </a:lnTo>
                        <a:lnTo>
                          <a:pt x="40" y="4"/>
                        </a:lnTo>
                        <a:lnTo>
                          <a:pt x="38" y="1"/>
                        </a:lnTo>
                        <a:lnTo>
                          <a:pt x="35" y="0"/>
                        </a:lnTo>
                        <a:lnTo>
                          <a:pt x="29" y="1"/>
                        </a:lnTo>
                        <a:lnTo>
                          <a:pt x="23" y="4"/>
                        </a:lnTo>
                        <a:lnTo>
                          <a:pt x="17" y="6"/>
                        </a:lnTo>
                        <a:lnTo>
                          <a:pt x="10" y="8"/>
                        </a:lnTo>
                        <a:lnTo>
                          <a:pt x="4" y="11"/>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15" name="Freeform 104">
                    <a:extLst>
                      <a:ext uri="{FF2B5EF4-FFF2-40B4-BE49-F238E27FC236}">
                        <a16:creationId xmlns:a16="http://schemas.microsoft.com/office/drawing/2014/main" id="{5EA925A4-C54B-4FA2-92BD-0ACD6F83BDEB}"/>
                      </a:ext>
                    </a:extLst>
                  </p:cNvPr>
                  <p:cNvSpPr>
                    <a:spLocks/>
                  </p:cNvSpPr>
                  <p:nvPr/>
                </p:nvSpPr>
                <p:spPr bwMode="auto">
                  <a:xfrm>
                    <a:off x="695" y="110"/>
                    <a:ext cx="18" cy="14"/>
                  </a:xfrm>
                  <a:custGeom>
                    <a:avLst/>
                    <a:gdLst>
                      <a:gd name="T0" fmla="*/ 0 w 37"/>
                      <a:gd name="T1" fmla="*/ 0 h 29"/>
                      <a:gd name="T2" fmla="*/ 2 w 37"/>
                      <a:gd name="T3" fmla="*/ 1 h 29"/>
                      <a:gd name="T4" fmla="*/ 6 w 37"/>
                      <a:gd name="T5" fmla="*/ 3 h 29"/>
                      <a:gd name="T6" fmla="*/ 8 w 37"/>
                      <a:gd name="T7" fmla="*/ 4 h 29"/>
                      <a:gd name="T8" fmla="*/ 12 w 37"/>
                      <a:gd name="T9" fmla="*/ 7 h 29"/>
                      <a:gd name="T10" fmla="*/ 15 w 37"/>
                      <a:gd name="T11" fmla="*/ 9 h 29"/>
                      <a:gd name="T12" fmla="*/ 17 w 37"/>
                      <a:gd name="T13" fmla="*/ 11 h 29"/>
                      <a:gd name="T14" fmla="*/ 18 w 37"/>
                      <a:gd name="T15" fmla="*/ 12 h 29"/>
                      <a:gd name="T16" fmla="*/ 18 w 37"/>
                      <a:gd name="T17" fmla="*/ 14 h 29"/>
                      <a:gd name="T18" fmla="*/ 16 w 37"/>
                      <a:gd name="T19" fmla="*/ 14 h 29"/>
                      <a:gd name="T20" fmla="*/ 14 w 37"/>
                      <a:gd name="T21" fmla="*/ 13 h 29"/>
                      <a:gd name="T22" fmla="*/ 12 w 37"/>
                      <a:gd name="T23" fmla="*/ 11 h 29"/>
                      <a:gd name="T24" fmla="*/ 9 w 37"/>
                      <a:gd name="T25" fmla="*/ 8 h 29"/>
                      <a:gd name="T26" fmla="*/ 6 w 37"/>
                      <a:gd name="T27" fmla="*/ 6 h 29"/>
                      <a:gd name="T28" fmla="*/ 3 w 37"/>
                      <a:gd name="T29" fmla="*/ 3 h 29"/>
                      <a:gd name="T30" fmla="*/ 1 w 37"/>
                      <a:gd name="T31" fmla="*/ 1 h 29"/>
                      <a:gd name="T32" fmla="*/ 0 w 37"/>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9">
                        <a:moveTo>
                          <a:pt x="0" y="0"/>
                        </a:moveTo>
                        <a:lnTo>
                          <a:pt x="5" y="2"/>
                        </a:lnTo>
                        <a:lnTo>
                          <a:pt x="12" y="6"/>
                        </a:lnTo>
                        <a:lnTo>
                          <a:pt x="17" y="9"/>
                        </a:lnTo>
                        <a:lnTo>
                          <a:pt x="24" y="14"/>
                        </a:lnTo>
                        <a:lnTo>
                          <a:pt x="30" y="18"/>
                        </a:lnTo>
                        <a:lnTo>
                          <a:pt x="35" y="22"/>
                        </a:lnTo>
                        <a:lnTo>
                          <a:pt x="37" y="25"/>
                        </a:lnTo>
                        <a:lnTo>
                          <a:pt x="37" y="28"/>
                        </a:lnTo>
                        <a:lnTo>
                          <a:pt x="33" y="29"/>
                        </a:lnTo>
                        <a:lnTo>
                          <a:pt x="29" y="27"/>
                        </a:lnTo>
                        <a:lnTo>
                          <a:pt x="24" y="23"/>
                        </a:lnTo>
                        <a:lnTo>
                          <a:pt x="18" y="17"/>
                        </a:lnTo>
                        <a:lnTo>
                          <a:pt x="13" y="13"/>
                        </a:lnTo>
                        <a:lnTo>
                          <a:pt x="7" y="7"/>
                        </a:lnTo>
                        <a:lnTo>
                          <a:pt x="2"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16" name="Freeform 105">
                    <a:extLst>
                      <a:ext uri="{FF2B5EF4-FFF2-40B4-BE49-F238E27FC236}">
                        <a16:creationId xmlns:a16="http://schemas.microsoft.com/office/drawing/2014/main" id="{2B347446-A249-4A96-A475-715033FBC27C}"/>
                      </a:ext>
                    </a:extLst>
                  </p:cNvPr>
                  <p:cNvSpPr>
                    <a:spLocks/>
                  </p:cNvSpPr>
                  <p:nvPr/>
                </p:nvSpPr>
                <p:spPr bwMode="auto">
                  <a:xfrm>
                    <a:off x="598" y="103"/>
                    <a:ext cx="5" cy="26"/>
                  </a:xfrm>
                  <a:custGeom>
                    <a:avLst/>
                    <a:gdLst>
                      <a:gd name="T0" fmla="*/ 3 w 9"/>
                      <a:gd name="T1" fmla="*/ 0 h 51"/>
                      <a:gd name="T2" fmla="*/ 4 w 9"/>
                      <a:gd name="T3" fmla="*/ 7 h 51"/>
                      <a:gd name="T4" fmla="*/ 5 w 9"/>
                      <a:gd name="T5" fmla="*/ 15 h 51"/>
                      <a:gd name="T6" fmla="*/ 4 w 9"/>
                      <a:gd name="T7" fmla="*/ 22 h 51"/>
                      <a:gd name="T8" fmla="*/ 2 w 9"/>
                      <a:gd name="T9" fmla="*/ 26 h 51"/>
                      <a:gd name="T10" fmla="*/ 0 w 9"/>
                      <a:gd name="T11" fmla="*/ 23 h 51"/>
                      <a:gd name="T12" fmla="*/ 1 w 9"/>
                      <a:gd name="T13" fmla="*/ 16 h 51"/>
                      <a:gd name="T14" fmla="*/ 2 w 9"/>
                      <a:gd name="T15" fmla="*/ 7 h 51"/>
                      <a:gd name="T16" fmla="*/ 3 w 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51">
                        <a:moveTo>
                          <a:pt x="5" y="0"/>
                        </a:moveTo>
                        <a:lnTo>
                          <a:pt x="8" y="13"/>
                        </a:lnTo>
                        <a:lnTo>
                          <a:pt x="9" y="29"/>
                        </a:lnTo>
                        <a:lnTo>
                          <a:pt x="8" y="44"/>
                        </a:lnTo>
                        <a:lnTo>
                          <a:pt x="3" y="51"/>
                        </a:lnTo>
                        <a:lnTo>
                          <a:pt x="0" y="46"/>
                        </a:lnTo>
                        <a:lnTo>
                          <a:pt x="1" y="31"/>
                        </a:lnTo>
                        <a:lnTo>
                          <a:pt x="3" y="14"/>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17" name="Freeform 106">
                    <a:extLst>
                      <a:ext uri="{FF2B5EF4-FFF2-40B4-BE49-F238E27FC236}">
                        <a16:creationId xmlns:a16="http://schemas.microsoft.com/office/drawing/2014/main" id="{4531E4F9-A797-4F4E-9F6F-1A63954A4804}"/>
                      </a:ext>
                    </a:extLst>
                  </p:cNvPr>
                  <p:cNvSpPr>
                    <a:spLocks/>
                  </p:cNvSpPr>
                  <p:nvPr/>
                </p:nvSpPr>
                <p:spPr bwMode="auto">
                  <a:xfrm>
                    <a:off x="587" y="100"/>
                    <a:ext cx="8" cy="25"/>
                  </a:xfrm>
                  <a:custGeom>
                    <a:avLst/>
                    <a:gdLst>
                      <a:gd name="T0" fmla="*/ 8 w 15"/>
                      <a:gd name="T1" fmla="*/ 0 h 51"/>
                      <a:gd name="T2" fmla="*/ 8 w 15"/>
                      <a:gd name="T3" fmla="*/ 6 h 51"/>
                      <a:gd name="T4" fmla="*/ 7 w 15"/>
                      <a:gd name="T5" fmla="*/ 14 h 51"/>
                      <a:gd name="T6" fmla="*/ 5 w 15"/>
                      <a:gd name="T7" fmla="*/ 22 h 51"/>
                      <a:gd name="T8" fmla="*/ 2 w 15"/>
                      <a:gd name="T9" fmla="*/ 25 h 51"/>
                      <a:gd name="T10" fmla="*/ 0 w 15"/>
                      <a:gd name="T11" fmla="*/ 22 h 51"/>
                      <a:gd name="T12" fmla="*/ 2 w 15"/>
                      <a:gd name="T13" fmla="*/ 14 h 51"/>
                      <a:gd name="T14" fmla="*/ 5 w 15"/>
                      <a:gd name="T15" fmla="*/ 6 h 51"/>
                      <a:gd name="T16" fmla="*/ 8 w 15"/>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1">
                        <a:moveTo>
                          <a:pt x="15" y="0"/>
                        </a:moveTo>
                        <a:lnTo>
                          <a:pt x="15" y="12"/>
                        </a:lnTo>
                        <a:lnTo>
                          <a:pt x="13" y="29"/>
                        </a:lnTo>
                        <a:lnTo>
                          <a:pt x="10" y="44"/>
                        </a:lnTo>
                        <a:lnTo>
                          <a:pt x="3" y="51"/>
                        </a:lnTo>
                        <a:lnTo>
                          <a:pt x="0" y="44"/>
                        </a:lnTo>
                        <a:lnTo>
                          <a:pt x="4" y="29"/>
                        </a:lnTo>
                        <a:lnTo>
                          <a:pt x="10" y="12"/>
                        </a:lnTo>
                        <a:lnTo>
                          <a:pt x="1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18" name="Freeform 107">
                    <a:extLst>
                      <a:ext uri="{FF2B5EF4-FFF2-40B4-BE49-F238E27FC236}">
                        <a16:creationId xmlns:a16="http://schemas.microsoft.com/office/drawing/2014/main" id="{E20AAA66-34C6-429B-BA51-EA65ED6893B1}"/>
                      </a:ext>
                    </a:extLst>
                  </p:cNvPr>
                  <p:cNvSpPr>
                    <a:spLocks/>
                  </p:cNvSpPr>
                  <p:nvPr/>
                </p:nvSpPr>
                <p:spPr bwMode="auto">
                  <a:xfrm>
                    <a:off x="612" y="111"/>
                    <a:ext cx="4" cy="24"/>
                  </a:xfrm>
                  <a:custGeom>
                    <a:avLst/>
                    <a:gdLst>
                      <a:gd name="T0" fmla="*/ 0 w 9"/>
                      <a:gd name="T1" fmla="*/ 0 h 49"/>
                      <a:gd name="T2" fmla="*/ 3 w 9"/>
                      <a:gd name="T3" fmla="*/ 3 h 49"/>
                      <a:gd name="T4" fmla="*/ 4 w 9"/>
                      <a:gd name="T5" fmla="*/ 11 h 49"/>
                      <a:gd name="T6" fmla="*/ 4 w 9"/>
                      <a:gd name="T7" fmla="*/ 19 h 49"/>
                      <a:gd name="T8" fmla="*/ 2 w 9"/>
                      <a:gd name="T9" fmla="*/ 24 h 49"/>
                      <a:gd name="T10" fmla="*/ 0 w 9"/>
                      <a:gd name="T11" fmla="*/ 22 h 49"/>
                      <a:gd name="T12" fmla="*/ 0 w 9"/>
                      <a:gd name="T13" fmla="*/ 15 h 49"/>
                      <a:gd name="T14" fmla="*/ 0 w 9"/>
                      <a:gd name="T15" fmla="*/ 7 h 49"/>
                      <a:gd name="T16" fmla="*/ 0 w 9"/>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9">
                        <a:moveTo>
                          <a:pt x="1" y="0"/>
                        </a:moveTo>
                        <a:lnTo>
                          <a:pt x="6" y="7"/>
                        </a:lnTo>
                        <a:lnTo>
                          <a:pt x="8" y="22"/>
                        </a:lnTo>
                        <a:lnTo>
                          <a:pt x="9" y="38"/>
                        </a:lnTo>
                        <a:lnTo>
                          <a:pt x="5" y="49"/>
                        </a:lnTo>
                        <a:lnTo>
                          <a:pt x="0" y="45"/>
                        </a:lnTo>
                        <a:lnTo>
                          <a:pt x="0" y="31"/>
                        </a:lnTo>
                        <a:lnTo>
                          <a:pt x="1" y="14"/>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19" name="Freeform 108">
                    <a:extLst>
                      <a:ext uri="{FF2B5EF4-FFF2-40B4-BE49-F238E27FC236}">
                        <a16:creationId xmlns:a16="http://schemas.microsoft.com/office/drawing/2014/main" id="{83CA46AA-8F52-4A49-9EE0-7CFC07168664}"/>
                      </a:ext>
                    </a:extLst>
                  </p:cNvPr>
                  <p:cNvSpPr>
                    <a:spLocks/>
                  </p:cNvSpPr>
                  <p:nvPr/>
                </p:nvSpPr>
                <p:spPr bwMode="auto">
                  <a:xfrm>
                    <a:off x="622" y="113"/>
                    <a:ext cx="10" cy="28"/>
                  </a:xfrm>
                  <a:custGeom>
                    <a:avLst/>
                    <a:gdLst>
                      <a:gd name="T0" fmla="*/ 0 w 19"/>
                      <a:gd name="T1" fmla="*/ 0 h 55"/>
                      <a:gd name="T2" fmla="*/ 4 w 19"/>
                      <a:gd name="T3" fmla="*/ 7 h 55"/>
                      <a:gd name="T4" fmla="*/ 8 w 19"/>
                      <a:gd name="T5" fmla="*/ 16 h 55"/>
                      <a:gd name="T6" fmla="*/ 10 w 19"/>
                      <a:gd name="T7" fmla="*/ 24 h 55"/>
                      <a:gd name="T8" fmla="*/ 8 w 19"/>
                      <a:gd name="T9" fmla="*/ 28 h 55"/>
                      <a:gd name="T10" fmla="*/ 5 w 19"/>
                      <a:gd name="T11" fmla="*/ 25 h 55"/>
                      <a:gd name="T12" fmla="*/ 3 w 19"/>
                      <a:gd name="T13" fmla="*/ 16 h 55"/>
                      <a:gd name="T14" fmla="*/ 2 w 19"/>
                      <a:gd name="T15" fmla="*/ 7 h 55"/>
                      <a:gd name="T16" fmla="*/ 0 w 19"/>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5">
                        <a:moveTo>
                          <a:pt x="0" y="0"/>
                        </a:moveTo>
                        <a:lnTo>
                          <a:pt x="8" y="14"/>
                        </a:lnTo>
                        <a:lnTo>
                          <a:pt x="16" y="31"/>
                        </a:lnTo>
                        <a:lnTo>
                          <a:pt x="19" y="47"/>
                        </a:lnTo>
                        <a:lnTo>
                          <a:pt x="16" y="55"/>
                        </a:lnTo>
                        <a:lnTo>
                          <a:pt x="9" y="50"/>
                        </a:lnTo>
                        <a:lnTo>
                          <a:pt x="6" y="32"/>
                        </a:lnTo>
                        <a:lnTo>
                          <a:pt x="3"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20" name="Freeform 109">
                    <a:extLst>
                      <a:ext uri="{FF2B5EF4-FFF2-40B4-BE49-F238E27FC236}">
                        <a16:creationId xmlns:a16="http://schemas.microsoft.com/office/drawing/2014/main" id="{ACAB651D-6A62-4321-8B49-7C4CE83FB9A7}"/>
                      </a:ext>
                    </a:extLst>
                  </p:cNvPr>
                  <p:cNvSpPr>
                    <a:spLocks/>
                  </p:cNvSpPr>
                  <p:nvPr/>
                </p:nvSpPr>
                <p:spPr bwMode="auto">
                  <a:xfrm>
                    <a:off x="635" y="116"/>
                    <a:ext cx="11" cy="31"/>
                  </a:xfrm>
                  <a:custGeom>
                    <a:avLst/>
                    <a:gdLst>
                      <a:gd name="T0" fmla="*/ 0 w 22"/>
                      <a:gd name="T1" fmla="*/ 0 h 61"/>
                      <a:gd name="T2" fmla="*/ 4 w 22"/>
                      <a:gd name="T3" fmla="*/ 7 h 61"/>
                      <a:gd name="T4" fmla="*/ 8 w 22"/>
                      <a:gd name="T5" fmla="*/ 17 h 61"/>
                      <a:gd name="T6" fmla="*/ 11 w 22"/>
                      <a:gd name="T7" fmla="*/ 27 h 61"/>
                      <a:gd name="T8" fmla="*/ 10 w 22"/>
                      <a:gd name="T9" fmla="*/ 31 h 61"/>
                      <a:gd name="T10" fmla="*/ 6 w 22"/>
                      <a:gd name="T11" fmla="*/ 26 h 61"/>
                      <a:gd name="T12" fmla="*/ 4 w 22"/>
                      <a:gd name="T13" fmla="*/ 16 h 61"/>
                      <a:gd name="T14" fmla="*/ 2 w 22"/>
                      <a:gd name="T15" fmla="*/ 7 h 61"/>
                      <a:gd name="T16" fmla="*/ 0 w 22"/>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0"/>
                        </a:moveTo>
                        <a:lnTo>
                          <a:pt x="7" y="14"/>
                        </a:lnTo>
                        <a:lnTo>
                          <a:pt x="16" y="34"/>
                        </a:lnTo>
                        <a:lnTo>
                          <a:pt x="22" y="53"/>
                        </a:lnTo>
                        <a:lnTo>
                          <a:pt x="20" y="61"/>
                        </a:lnTo>
                        <a:lnTo>
                          <a:pt x="12" y="52"/>
                        </a:lnTo>
                        <a:lnTo>
                          <a:pt x="7" y="32"/>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21" name="Freeform 110">
                    <a:extLst>
                      <a:ext uri="{FF2B5EF4-FFF2-40B4-BE49-F238E27FC236}">
                        <a16:creationId xmlns:a16="http://schemas.microsoft.com/office/drawing/2014/main" id="{DF5AC30B-B803-4483-8740-B82EA0EFE130}"/>
                      </a:ext>
                    </a:extLst>
                  </p:cNvPr>
                  <p:cNvSpPr>
                    <a:spLocks/>
                  </p:cNvSpPr>
                  <p:nvPr/>
                </p:nvSpPr>
                <p:spPr bwMode="auto">
                  <a:xfrm>
                    <a:off x="658" y="115"/>
                    <a:ext cx="19" cy="32"/>
                  </a:xfrm>
                  <a:custGeom>
                    <a:avLst/>
                    <a:gdLst>
                      <a:gd name="T0" fmla="*/ 0 w 37"/>
                      <a:gd name="T1" fmla="*/ 0 h 63"/>
                      <a:gd name="T2" fmla="*/ 3 w 37"/>
                      <a:gd name="T3" fmla="*/ 3 h 63"/>
                      <a:gd name="T4" fmla="*/ 7 w 37"/>
                      <a:gd name="T5" fmla="*/ 7 h 63"/>
                      <a:gd name="T6" fmla="*/ 10 w 37"/>
                      <a:gd name="T7" fmla="*/ 12 h 63"/>
                      <a:gd name="T8" fmla="*/ 14 w 37"/>
                      <a:gd name="T9" fmla="*/ 17 h 63"/>
                      <a:gd name="T10" fmla="*/ 17 w 37"/>
                      <a:gd name="T11" fmla="*/ 22 h 63"/>
                      <a:gd name="T12" fmla="*/ 18 w 37"/>
                      <a:gd name="T13" fmla="*/ 27 h 63"/>
                      <a:gd name="T14" fmla="*/ 19 w 37"/>
                      <a:gd name="T15" fmla="*/ 30 h 63"/>
                      <a:gd name="T16" fmla="*/ 18 w 37"/>
                      <a:gd name="T17" fmla="*/ 32 h 63"/>
                      <a:gd name="T18" fmla="*/ 17 w 37"/>
                      <a:gd name="T19" fmla="*/ 31 h 63"/>
                      <a:gd name="T20" fmla="*/ 14 w 37"/>
                      <a:gd name="T21" fmla="*/ 28 h 63"/>
                      <a:gd name="T22" fmla="*/ 12 w 37"/>
                      <a:gd name="T23" fmla="*/ 24 h 63"/>
                      <a:gd name="T24" fmla="*/ 10 w 37"/>
                      <a:gd name="T25" fmla="*/ 18 h 63"/>
                      <a:gd name="T26" fmla="*/ 7 w 37"/>
                      <a:gd name="T27" fmla="*/ 12 h 63"/>
                      <a:gd name="T28" fmla="*/ 5 w 37"/>
                      <a:gd name="T29" fmla="*/ 6 h 63"/>
                      <a:gd name="T30" fmla="*/ 3 w 37"/>
                      <a:gd name="T31" fmla="*/ 2 h 63"/>
                      <a:gd name="T32" fmla="*/ 0 w 37"/>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3">
                        <a:moveTo>
                          <a:pt x="0" y="0"/>
                        </a:moveTo>
                        <a:lnTo>
                          <a:pt x="6" y="5"/>
                        </a:lnTo>
                        <a:lnTo>
                          <a:pt x="13" y="13"/>
                        </a:lnTo>
                        <a:lnTo>
                          <a:pt x="20" y="23"/>
                        </a:lnTo>
                        <a:lnTo>
                          <a:pt x="27" y="33"/>
                        </a:lnTo>
                        <a:lnTo>
                          <a:pt x="33" y="43"/>
                        </a:lnTo>
                        <a:lnTo>
                          <a:pt x="36" y="53"/>
                        </a:lnTo>
                        <a:lnTo>
                          <a:pt x="37" y="60"/>
                        </a:lnTo>
                        <a:lnTo>
                          <a:pt x="36" y="63"/>
                        </a:lnTo>
                        <a:lnTo>
                          <a:pt x="33" y="62"/>
                        </a:lnTo>
                        <a:lnTo>
                          <a:pt x="28" y="56"/>
                        </a:lnTo>
                        <a:lnTo>
                          <a:pt x="23" y="47"/>
                        </a:lnTo>
                        <a:lnTo>
                          <a:pt x="19" y="35"/>
                        </a:lnTo>
                        <a:lnTo>
                          <a:pt x="14" y="24"/>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22" name="Freeform 111">
                    <a:extLst>
                      <a:ext uri="{FF2B5EF4-FFF2-40B4-BE49-F238E27FC236}">
                        <a16:creationId xmlns:a16="http://schemas.microsoft.com/office/drawing/2014/main" id="{A058109B-8EF9-4B70-8665-8001A5C8593E}"/>
                      </a:ext>
                    </a:extLst>
                  </p:cNvPr>
                  <p:cNvSpPr>
                    <a:spLocks/>
                  </p:cNvSpPr>
                  <p:nvPr/>
                </p:nvSpPr>
                <p:spPr bwMode="auto">
                  <a:xfrm>
                    <a:off x="684" y="111"/>
                    <a:ext cx="21" cy="29"/>
                  </a:xfrm>
                  <a:custGeom>
                    <a:avLst/>
                    <a:gdLst>
                      <a:gd name="T0" fmla="*/ 0 w 42"/>
                      <a:gd name="T1" fmla="*/ 0 h 59"/>
                      <a:gd name="T2" fmla="*/ 3 w 42"/>
                      <a:gd name="T3" fmla="*/ 2 h 59"/>
                      <a:gd name="T4" fmla="*/ 7 w 42"/>
                      <a:gd name="T5" fmla="*/ 6 h 59"/>
                      <a:gd name="T6" fmla="*/ 10 w 42"/>
                      <a:gd name="T7" fmla="*/ 10 h 59"/>
                      <a:gd name="T8" fmla="*/ 14 w 42"/>
                      <a:gd name="T9" fmla="*/ 15 h 59"/>
                      <a:gd name="T10" fmla="*/ 18 w 42"/>
                      <a:gd name="T11" fmla="*/ 20 h 59"/>
                      <a:gd name="T12" fmla="*/ 20 w 42"/>
                      <a:gd name="T13" fmla="*/ 24 h 59"/>
                      <a:gd name="T14" fmla="*/ 21 w 42"/>
                      <a:gd name="T15" fmla="*/ 28 h 59"/>
                      <a:gd name="T16" fmla="*/ 20 w 42"/>
                      <a:gd name="T17" fmla="*/ 29 h 59"/>
                      <a:gd name="T18" fmla="*/ 18 w 42"/>
                      <a:gd name="T19" fmla="*/ 29 h 59"/>
                      <a:gd name="T20" fmla="*/ 16 w 42"/>
                      <a:gd name="T21" fmla="*/ 26 h 59"/>
                      <a:gd name="T22" fmla="*/ 13 w 42"/>
                      <a:gd name="T23" fmla="*/ 22 h 59"/>
                      <a:gd name="T24" fmla="*/ 10 w 42"/>
                      <a:gd name="T25" fmla="*/ 16 h 59"/>
                      <a:gd name="T26" fmla="*/ 7 w 42"/>
                      <a:gd name="T27" fmla="*/ 11 h 59"/>
                      <a:gd name="T28" fmla="*/ 4 w 42"/>
                      <a:gd name="T29" fmla="*/ 6 h 59"/>
                      <a:gd name="T30" fmla="*/ 2 w 42"/>
                      <a:gd name="T31" fmla="*/ 2 h 59"/>
                      <a:gd name="T32" fmla="*/ 0 w 42"/>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59">
                        <a:moveTo>
                          <a:pt x="0" y="0"/>
                        </a:moveTo>
                        <a:lnTo>
                          <a:pt x="5" y="5"/>
                        </a:lnTo>
                        <a:lnTo>
                          <a:pt x="13" y="12"/>
                        </a:lnTo>
                        <a:lnTo>
                          <a:pt x="20" y="21"/>
                        </a:lnTo>
                        <a:lnTo>
                          <a:pt x="28" y="30"/>
                        </a:lnTo>
                        <a:lnTo>
                          <a:pt x="35" y="41"/>
                        </a:lnTo>
                        <a:lnTo>
                          <a:pt x="40" y="49"/>
                        </a:lnTo>
                        <a:lnTo>
                          <a:pt x="42" y="56"/>
                        </a:lnTo>
                        <a:lnTo>
                          <a:pt x="40" y="59"/>
                        </a:lnTo>
                        <a:lnTo>
                          <a:pt x="36" y="58"/>
                        </a:lnTo>
                        <a:lnTo>
                          <a:pt x="31" y="52"/>
                        </a:lnTo>
                        <a:lnTo>
                          <a:pt x="25" y="44"/>
                        </a:lnTo>
                        <a:lnTo>
                          <a:pt x="20" y="33"/>
                        </a:lnTo>
                        <a:lnTo>
                          <a:pt x="14" y="22"/>
                        </a:lnTo>
                        <a:lnTo>
                          <a:pt x="8" y="12"/>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23" name="Freeform 112">
                    <a:extLst>
                      <a:ext uri="{FF2B5EF4-FFF2-40B4-BE49-F238E27FC236}">
                        <a16:creationId xmlns:a16="http://schemas.microsoft.com/office/drawing/2014/main" id="{3596E778-C638-4C8E-9E93-CBF6778DF8D1}"/>
                      </a:ext>
                    </a:extLst>
                  </p:cNvPr>
                  <p:cNvSpPr>
                    <a:spLocks/>
                  </p:cNvSpPr>
                  <p:nvPr/>
                </p:nvSpPr>
                <p:spPr bwMode="auto">
                  <a:xfrm>
                    <a:off x="647" y="117"/>
                    <a:ext cx="18" cy="27"/>
                  </a:xfrm>
                  <a:custGeom>
                    <a:avLst/>
                    <a:gdLst>
                      <a:gd name="T0" fmla="*/ 0 w 37"/>
                      <a:gd name="T1" fmla="*/ 0 h 54"/>
                      <a:gd name="T2" fmla="*/ 2 w 37"/>
                      <a:gd name="T3" fmla="*/ 3 h 54"/>
                      <a:gd name="T4" fmla="*/ 5 w 37"/>
                      <a:gd name="T5" fmla="*/ 6 h 54"/>
                      <a:gd name="T6" fmla="*/ 9 w 37"/>
                      <a:gd name="T7" fmla="*/ 11 h 54"/>
                      <a:gd name="T8" fmla="*/ 12 w 37"/>
                      <a:gd name="T9" fmla="*/ 15 h 54"/>
                      <a:gd name="T10" fmla="*/ 15 w 37"/>
                      <a:gd name="T11" fmla="*/ 19 h 54"/>
                      <a:gd name="T12" fmla="*/ 18 w 37"/>
                      <a:gd name="T13" fmla="*/ 23 h 54"/>
                      <a:gd name="T14" fmla="*/ 18 w 37"/>
                      <a:gd name="T15" fmla="*/ 26 h 54"/>
                      <a:gd name="T16" fmla="*/ 17 w 37"/>
                      <a:gd name="T17" fmla="*/ 27 h 54"/>
                      <a:gd name="T18" fmla="*/ 15 w 37"/>
                      <a:gd name="T19" fmla="*/ 27 h 54"/>
                      <a:gd name="T20" fmla="*/ 12 w 37"/>
                      <a:gd name="T21" fmla="*/ 24 h 54"/>
                      <a:gd name="T22" fmla="*/ 10 w 37"/>
                      <a:gd name="T23" fmla="*/ 20 h 54"/>
                      <a:gd name="T24" fmla="*/ 7 w 37"/>
                      <a:gd name="T25" fmla="*/ 15 h 54"/>
                      <a:gd name="T26" fmla="*/ 5 w 37"/>
                      <a:gd name="T27" fmla="*/ 11 h 54"/>
                      <a:gd name="T28" fmla="*/ 3 w 37"/>
                      <a:gd name="T29" fmla="*/ 6 h 54"/>
                      <a:gd name="T30" fmla="*/ 1 w 37"/>
                      <a:gd name="T31" fmla="*/ 3 h 54"/>
                      <a:gd name="T32" fmla="*/ 0 w 37"/>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54">
                        <a:moveTo>
                          <a:pt x="0" y="0"/>
                        </a:moveTo>
                        <a:lnTo>
                          <a:pt x="5" y="5"/>
                        </a:lnTo>
                        <a:lnTo>
                          <a:pt x="11" y="12"/>
                        </a:lnTo>
                        <a:lnTo>
                          <a:pt x="18" y="21"/>
                        </a:lnTo>
                        <a:lnTo>
                          <a:pt x="24" y="30"/>
                        </a:lnTo>
                        <a:lnTo>
                          <a:pt x="31" y="38"/>
                        </a:lnTo>
                        <a:lnTo>
                          <a:pt x="36" y="46"/>
                        </a:lnTo>
                        <a:lnTo>
                          <a:pt x="37" y="52"/>
                        </a:lnTo>
                        <a:lnTo>
                          <a:pt x="35" y="54"/>
                        </a:lnTo>
                        <a:lnTo>
                          <a:pt x="30" y="53"/>
                        </a:lnTo>
                        <a:lnTo>
                          <a:pt x="24" y="47"/>
                        </a:lnTo>
                        <a:lnTo>
                          <a:pt x="20" y="40"/>
                        </a:lnTo>
                        <a:lnTo>
                          <a:pt x="14" y="30"/>
                        </a:lnTo>
                        <a:lnTo>
                          <a:pt x="10" y="21"/>
                        </a:lnTo>
                        <a:lnTo>
                          <a:pt x="6" y="12"/>
                        </a:lnTo>
                        <a:lnTo>
                          <a:pt x="3"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24" name="Freeform 113">
                    <a:extLst>
                      <a:ext uri="{FF2B5EF4-FFF2-40B4-BE49-F238E27FC236}">
                        <a16:creationId xmlns:a16="http://schemas.microsoft.com/office/drawing/2014/main" id="{6F4C730F-7D87-4926-BA0F-64E12ABC0D6D}"/>
                      </a:ext>
                    </a:extLst>
                  </p:cNvPr>
                  <p:cNvSpPr>
                    <a:spLocks/>
                  </p:cNvSpPr>
                  <p:nvPr/>
                </p:nvSpPr>
                <p:spPr bwMode="auto">
                  <a:xfrm>
                    <a:off x="648" y="78"/>
                    <a:ext cx="23" cy="41"/>
                  </a:xfrm>
                  <a:custGeom>
                    <a:avLst/>
                    <a:gdLst>
                      <a:gd name="T0" fmla="*/ 22 w 45"/>
                      <a:gd name="T1" fmla="*/ 0 h 83"/>
                      <a:gd name="T2" fmla="*/ 23 w 45"/>
                      <a:gd name="T3" fmla="*/ 2 h 83"/>
                      <a:gd name="T4" fmla="*/ 22 w 45"/>
                      <a:gd name="T5" fmla="*/ 6 h 83"/>
                      <a:gd name="T6" fmla="*/ 20 w 45"/>
                      <a:gd name="T7" fmla="*/ 12 h 83"/>
                      <a:gd name="T8" fmla="*/ 16 w 45"/>
                      <a:gd name="T9" fmla="*/ 19 h 83"/>
                      <a:gd name="T10" fmla="*/ 13 w 45"/>
                      <a:gd name="T11" fmla="*/ 27 h 83"/>
                      <a:gd name="T12" fmla="*/ 9 w 45"/>
                      <a:gd name="T13" fmla="*/ 33 h 83"/>
                      <a:gd name="T14" fmla="*/ 4 w 45"/>
                      <a:gd name="T15" fmla="*/ 38 h 83"/>
                      <a:gd name="T16" fmla="*/ 0 w 45"/>
                      <a:gd name="T17" fmla="*/ 41 h 83"/>
                      <a:gd name="T18" fmla="*/ 1 w 45"/>
                      <a:gd name="T19" fmla="*/ 38 h 83"/>
                      <a:gd name="T20" fmla="*/ 4 w 45"/>
                      <a:gd name="T21" fmla="*/ 32 h 83"/>
                      <a:gd name="T22" fmla="*/ 7 w 45"/>
                      <a:gd name="T23" fmla="*/ 26 h 83"/>
                      <a:gd name="T24" fmla="*/ 10 w 45"/>
                      <a:gd name="T25" fmla="*/ 18 h 83"/>
                      <a:gd name="T26" fmla="*/ 15 w 45"/>
                      <a:gd name="T27" fmla="*/ 11 h 83"/>
                      <a:gd name="T28" fmla="*/ 17 w 45"/>
                      <a:gd name="T29" fmla="*/ 5 h 83"/>
                      <a:gd name="T30" fmla="*/ 20 w 45"/>
                      <a:gd name="T31" fmla="*/ 1 h 83"/>
                      <a:gd name="T32" fmla="*/ 22 w 45"/>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83">
                        <a:moveTo>
                          <a:pt x="44" y="0"/>
                        </a:moveTo>
                        <a:lnTo>
                          <a:pt x="45" y="4"/>
                        </a:lnTo>
                        <a:lnTo>
                          <a:pt x="44" y="13"/>
                        </a:lnTo>
                        <a:lnTo>
                          <a:pt x="39" y="25"/>
                        </a:lnTo>
                        <a:lnTo>
                          <a:pt x="32" y="39"/>
                        </a:lnTo>
                        <a:lnTo>
                          <a:pt x="25" y="54"/>
                        </a:lnTo>
                        <a:lnTo>
                          <a:pt x="17" y="67"/>
                        </a:lnTo>
                        <a:lnTo>
                          <a:pt x="8" y="77"/>
                        </a:lnTo>
                        <a:lnTo>
                          <a:pt x="0" y="83"/>
                        </a:lnTo>
                        <a:lnTo>
                          <a:pt x="2" y="77"/>
                        </a:lnTo>
                        <a:lnTo>
                          <a:pt x="8" y="65"/>
                        </a:lnTo>
                        <a:lnTo>
                          <a:pt x="14" y="52"/>
                        </a:lnTo>
                        <a:lnTo>
                          <a:pt x="20" y="37"/>
                        </a:lnTo>
                        <a:lnTo>
                          <a:pt x="29" y="23"/>
                        </a:lnTo>
                        <a:lnTo>
                          <a:pt x="34" y="10"/>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25" name="Freeform 114">
                    <a:extLst>
                      <a:ext uri="{FF2B5EF4-FFF2-40B4-BE49-F238E27FC236}">
                        <a16:creationId xmlns:a16="http://schemas.microsoft.com/office/drawing/2014/main" id="{47C46574-B8C1-423E-96C3-64E790FE473B}"/>
                      </a:ext>
                    </a:extLst>
                  </p:cNvPr>
                  <p:cNvSpPr>
                    <a:spLocks/>
                  </p:cNvSpPr>
                  <p:nvPr/>
                </p:nvSpPr>
                <p:spPr bwMode="auto">
                  <a:xfrm>
                    <a:off x="669" y="84"/>
                    <a:ext cx="20" cy="32"/>
                  </a:xfrm>
                  <a:custGeom>
                    <a:avLst/>
                    <a:gdLst>
                      <a:gd name="T0" fmla="*/ 20 w 40"/>
                      <a:gd name="T1" fmla="*/ 0 h 66"/>
                      <a:gd name="T2" fmla="*/ 20 w 40"/>
                      <a:gd name="T3" fmla="*/ 2 h 66"/>
                      <a:gd name="T4" fmla="*/ 19 w 40"/>
                      <a:gd name="T5" fmla="*/ 4 h 66"/>
                      <a:gd name="T6" fmla="*/ 18 w 40"/>
                      <a:gd name="T7" fmla="*/ 9 h 66"/>
                      <a:gd name="T8" fmla="*/ 15 w 40"/>
                      <a:gd name="T9" fmla="*/ 14 h 66"/>
                      <a:gd name="T10" fmla="*/ 12 w 40"/>
                      <a:gd name="T11" fmla="*/ 20 h 66"/>
                      <a:gd name="T12" fmla="*/ 9 w 40"/>
                      <a:gd name="T13" fmla="*/ 25 h 66"/>
                      <a:gd name="T14" fmla="*/ 5 w 40"/>
                      <a:gd name="T15" fmla="*/ 29 h 66"/>
                      <a:gd name="T16" fmla="*/ 0 w 40"/>
                      <a:gd name="T17" fmla="*/ 32 h 66"/>
                      <a:gd name="T18" fmla="*/ 3 w 40"/>
                      <a:gd name="T19" fmla="*/ 29 h 66"/>
                      <a:gd name="T20" fmla="*/ 5 w 40"/>
                      <a:gd name="T21" fmla="*/ 24 h 66"/>
                      <a:gd name="T22" fmla="*/ 8 w 40"/>
                      <a:gd name="T23" fmla="*/ 18 h 66"/>
                      <a:gd name="T24" fmla="*/ 11 w 40"/>
                      <a:gd name="T25" fmla="*/ 13 h 66"/>
                      <a:gd name="T26" fmla="*/ 14 w 40"/>
                      <a:gd name="T27" fmla="*/ 8 h 66"/>
                      <a:gd name="T28" fmla="*/ 16 w 40"/>
                      <a:gd name="T29" fmla="*/ 3 h 66"/>
                      <a:gd name="T30" fmla="*/ 19 w 40"/>
                      <a:gd name="T31" fmla="*/ 0 h 66"/>
                      <a:gd name="T32" fmla="*/ 20 w 40"/>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39" y="0"/>
                        </a:moveTo>
                        <a:lnTo>
                          <a:pt x="40" y="4"/>
                        </a:lnTo>
                        <a:lnTo>
                          <a:pt x="38" y="9"/>
                        </a:lnTo>
                        <a:lnTo>
                          <a:pt x="36" y="19"/>
                        </a:lnTo>
                        <a:lnTo>
                          <a:pt x="30" y="29"/>
                        </a:lnTo>
                        <a:lnTo>
                          <a:pt x="24" y="41"/>
                        </a:lnTo>
                        <a:lnTo>
                          <a:pt x="17" y="51"/>
                        </a:lnTo>
                        <a:lnTo>
                          <a:pt x="9" y="60"/>
                        </a:lnTo>
                        <a:lnTo>
                          <a:pt x="0" y="66"/>
                        </a:lnTo>
                        <a:lnTo>
                          <a:pt x="5" y="59"/>
                        </a:lnTo>
                        <a:lnTo>
                          <a:pt x="10" y="49"/>
                        </a:lnTo>
                        <a:lnTo>
                          <a:pt x="16" y="38"/>
                        </a:lnTo>
                        <a:lnTo>
                          <a:pt x="22" y="27"/>
                        </a:lnTo>
                        <a:lnTo>
                          <a:pt x="28" y="16"/>
                        </a:lnTo>
                        <a:lnTo>
                          <a:pt x="32" y="7"/>
                        </a:lnTo>
                        <a:lnTo>
                          <a:pt x="37" y="1"/>
                        </a:lnTo>
                        <a:lnTo>
                          <a:pt x="3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26" name="Freeform 115">
                    <a:extLst>
                      <a:ext uri="{FF2B5EF4-FFF2-40B4-BE49-F238E27FC236}">
                        <a16:creationId xmlns:a16="http://schemas.microsoft.com/office/drawing/2014/main" id="{E66247CB-A240-4832-994D-B977FD583A0E}"/>
                      </a:ext>
                    </a:extLst>
                  </p:cNvPr>
                  <p:cNvSpPr>
                    <a:spLocks/>
                  </p:cNvSpPr>
                  <p:nvPr/>
                </p:nvSpPr>
                <p:spPr bwMode="auto">
                  <a:xfrm>
                    <a:off x="671" y="114"/>
                    <a:ext cx="21" cy="29"/>
                  </a:xfrm>
                  <a:custGeom>
                    <a:avLst/>
                    <a:gdLst>
                      <a:gd name="T0" fmla="*/ 0 w 41"/>
                      <a:gd name="T1" fmla="*/ 0 h 58"/>
                      <a:gd name="T2" fmla="*/ 2 w 41"/>
                      <a:gd name="T3" fmla="*/ 3 h 58"/>
                      <a:gd name="T4" fmla="*/ 6 w 41"/>
                      <a:gd name="T5" fmla="*/ 6 h 58"/>
                      <a:gd name="T6" fmla="*/ 10 w 41"/>
                      <a:gd name="T7" fmla="*/ 11 h 58"/>
                      <a:gd name="T8" fmla="*/ 14 w 41"/>
                      <a:gd name="T9" fmla="*/ 15 h 58"/>
                      <a:gd name="T10" fmla="*/ 17 w 41"/>
                      <a:gd name="T11" fmla="*/ 20 h 58"/>
                      <a:gd name="T12" fmla="*/ 20 w 41"/>
                      <a:gd name="T13" fmla="*/ 24 h 58"/>
                      <a:gd name="T14" fmla="*/ 21 w 41"/>
                      <a:gd name="T15" fmla="*/ 27 h 58"/>
                      <a:gd name="T16" fmla="*/ 20 w 41"/>
                      <a:gd name="T17" fmla="*/ 29 h 58"/>
                      <a:gd name="T18" fmla="*/ 18 w 41"/>
                      <a:gd name="T19" fmla="*/ 29 h 58"/>
                      <a:gd name="T20" fmla="*/ 16 w 41"/>
                      <a:gd name="T21" fmla="*/ 26 h 58"/>
                      <a:gd name="T22" fmla="*/ 13 w 41"/>
                      <a:gd name="T23" fmla="*/ 22 h 58"/>
                      <a:gd name="T24" fmla="*/ 9 w 41"/>
                      <a:gd name="T25" fmla="*/ 17 h 58"/>
                      <a:gd name="T26" fmla="*/ 6 w 41"/>
                      <a:gd name="T27" fmla="*/ 11 h 58"/>
                      <a:gd name="T28" fmla="*/ 4 w 41"/>
                      <a:gd name="T29" fmla="*/ 6 h 58"/>
                      <a:gd name="T30" fmla="*/ 2 w 41"/>
                      <a:gd name="T31" fmla="*/ 2 h 58"/>
                      <a:gd name="T32" fmla="*/ 0 w 41"/>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8">
                        <a:moveTo>
                          <a:pt x="0" y="0"/>
                        </a:moveTo>
                        <a:lnTo>
                          <a:pt x="4" y="5"/>
                        </a:lnTo>
                        <a:lnTo>
                          <a:pt x="12" y="12"/>
                        </a:lnTo>
                        <a:lnTo>
                          <a:pt x="19" y="21"/>
                        </a:lnTo>
                        <a:lnTo>
                          <a:pt x="27" y="30"/>
                        </a:lnTo>
                        <a:lnTo>
                          <a:pt x="34" y="39"/>
                        </a:lnTo>
                        <a:lnTo>
                          <a:pt x="40" y="48"/>
                        </a:lnTo>
                        <a:lnTo>
                          <a:pt x="41" y="54"/>
                        </a:lnTo>
                        <a:lnTo>
                          <a:pt x="40" y="58"/>
                        </a:lnTo>
                        <a:lnTo>
                          <a:pt x="36" y="57"/>
                        </a:lnTo>
                        <a:lnTo>
                          <a:pt x="31" y="52"/>
                        </a:lnTo>
                        <a:lnTo>
                          <a:pt x="25" y="43"/>
                        </a:lnTo>
                        <a:lnTo>
                          <a:pt x="18" y="33"/>
                        </a:lnTo>
                        <a:lnTo>
                          <a:pt x="12" y="21"/>
                        </a:lnTo>
                        <a:lnTo>
                          <a:pt x="8" y="12"/>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27" name="Freeform 116">
                    <a:extLst>
                      <a:ext uri="{FF2B5EF4-FFF2-40B4-BE49-F238E27FC236}">
                        <a16:creationId xmlns:a16="http://schemas.microsoft.com/office/drawing/2014/main" id="{C0B872B4-4244-4B68-AD58-6E563B0F1380}"/>
                      </a:ext>
                    </a:extLst>
                  </p:cNvPr>
                  <p:cNvSpPr>
                    <a:spLocks/>
                  </p:cNvSpPr>
                  <p:nvPr/>
                </p:nvSpPr>
                <p:spPr bwMode="auto">
                  <a:xfrm>
                    <a:off x="690" y="49"/>
                    <a:ext cx="101" cy="21"/>
                  </a:xfrm>
                  <a:custGeom>
                    <a:avLst/>
                    <a:gdLst>
                      <a:gd name="T0" fmla="*/ 0 w 201"/>
                      <a:gd name="T1" fmla="*/ 2 h 43"/>
                      <a:gd name="T2" fmla="*/ 0 w 201"/>
                      <a:gd name="T3" fmla="*/ 1 h 43"/>
                      <a:gd name="T4" fmla="*/ 1 w 201"/>
                      <a:gd name="T5" fmla="*/ 0 h 43"/>
                      <a:gd name="T6" fmla="*/ 1 w 201"/>
                      <a:gd name="T7" fmla="*/ 0 h 43"/>
                      <a:gd name="T8" fmla="*/ 2 w 201"/>
                      <a:gd name="T9" fmla="*/ 0 h 43"/>
                      <a:gd name="T10" fmla="*/ 9 w 201"/>
                      <a:gd name="T11" fmla="*/ 5 h 43"/>
                      <a:gd name="T12" fmla="*/ 15 w 201"/>
                      <a:gd name="T13" fmla="*/ 9 h 43"/>
                      <a:gd name="T14" fmla="*/ 22 w 201"/>
                      <a:gd name="T15" fmla="*/ 12 h 43"/>
                      <a:gd name="T16" fmla="*/ 29 w 201"/>
                      <a:gd name="T17" fmla="*/ 14 h 43"/>
                      <a:gd name="T18" fmla="*/ 36 w 201"/>
                      <a:gd name="T19" fmla="*/ 16 h 43"/>
                      <a:gd name="T20" fmla="*/ 43 w 201"/>
                      <a:gd name="T21" fmla="*/ 16 h 43"/>
                      <a:gd name="T22" fmla="*/ 49 w 201"/>
                      <a:gd name="T23" fmla="*/ 16 h 43"/>
                      <a:gd name="T24" fmla="*/ 56 w 201"/>
                      <a:gd name="T25" fmla="*/ 16 h 43"/>
                      <a:gd name="T26" fmla="*/ 62 w 201"/>
                      <a:gd name="T27" fmla="*/ 16 h 43"/>
                      <a:gd name="T28" fmla="*/ 69 w 201"/>
                      <a:gd name="T29" fmla="*/ 15 h 43"/>
                      <a:gd name="T30" fmla="*/ 75 w 201"/>
                      <a:gd name="T31" fmla="*/ 14 h 43"/>
                      <a:gd name="T32" fmla="*/ 81 w 201"/>
                      <a:gd name="T33" fmla="*/ 12 h 43"/>
                      <a:gd name="T34" fmla="*/ 87 w 201"/>
                      <a:gd name="T35" fmla="*/ 10 h 43"/>
                      <a:gd name="T36" fmla="*/ 92 w 201"/>
                      <a:gd name="T37" fmla="*/ 8 h 43"/>
                      <a:gd name="T38" fmla="*/ 96 w 201"/>
                      <a:gd name="T39" fmla="*/ 7 h 43"/>
                      <a:gd name="T40" fmla="*/ 101 w 201"/>
                      <a:gd name="T41" fmla="*/ 6 h 43"/>
                      <a:gd name="T42" fmla="*/ 99 w 201"/>
                      <a:gd name="T43" fmla="*/ 8 h 43"/>
                      <a:gd name="T44" fmla="*/ 95 w 201"/>
                      <a:gd name="T45" fmla="*/ 11 h 43"/>
                      <a:gd name="T46" fmla="*/ 91 w 201"/>
                      <a:gd name="T47" fmla="*/ 14 h 43"/>
                      <a:gd name="T48" fmla="*/ 85 w 201"/>
                      <a:gd name="T49" fmla="*/ 16 h 43"/>
                      <a:gd name="T50" fmla="*/ 78 w 201"/>
                      <a:gd name="T51" fmla="*/ 18 h 43"/>
                      <a:gd name="T52" fmla="*/ 71 w 201"/>
                      <a:gd name="T53" fmla="*/ 19 h 43"/>
                      <a:gd name="T54" fmla="*/ 63 w 201"/>
                      <a:gd name="T55" fmla="*/ 21 h 43"/>
                      <a:gd name="T56" fmla="*/ 55 w 201"/>
                      <a:gd name="T57" fmla="*/ 21 h 43"/>
                      <a:gd name="T58" fmla="*/ 47 w 201"/>
                      <a:gd name="T59" fmla="*/ 21 h 43"/>
                      <a:gd name="T60" fmla="*/ 39 w 201"/>
                      <a:gd name="T61" fmla="*/ 21 h 43"/>
                      <a:gd name="T62" fmla="*/ 31 w 201"/>
                      <a:gd name="T63" fmla="*/ 19 h 43"/>
                      <a:gd name="T64" fmla="*/ 23 w 201"/>
                      <a:gd name="T65" fmla="*/ 17 h 43"/>
                      <a:gd name="T66" fmla="*/ 16 w 201"/>
                      <a:gd name="T67" fmla="*/ 15 h 43"/>
                      <a:gd name="T68" fmla="*/ 10 w 201"/>
                      <a:gd name="T69" fmla="*/ 11 h 43"/>
                      <a:gd name="T70" fmla="*/ 5 w 201"/>
                      <a:gd name="T71" fmla="*/ 7 h 43"/>
                      <a:gd name="T72" fmla="*/ 0 w 201"/>
                      <a:gd name="T73" fmla="*/ 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1" h="43">
                        <a:moveTo>
                          <a:pt x="0" y="5"/>
                        </a:moveTo>
                        <a:lnTo>
                          <a:pt x="0" y="3"/>
                        </a:lnTo>
                        <a:lnTo>
                          <a:pt x="1" y="1"/>
                        </a:lnTo>
                        <a:lnTo>
                          <a:pt x="2" y="0"/>
                        </a:lnTo>
                        <a:lnTo>
                          <a:pt x="4" y="0"/>
                        </a:lnTo>
                        <a:lnTo>
                          <a:pt x="17" y="10"/>
                        </a:lnTo>
                        <a:lnTo>
                          <a:pt x="30" y="18"/>
                        </a:lnTo>
                        <a:lnTo>
                          <a:pt x="44" y="24"/>
                        </a:lnTo>
                        <a:lnTo>
                          <a:pt x="57" y="29"/>
                        </a:lnTo>
                        <a:lnTo>
                          <a:pt x="71" y="32"/>
                        </a:lnTo>
                        <a:lnTo>
                          <a:pt x="85" y="33"/>
                        </a:lnTo>
                        <a:lnTo>
                          <a:pt x="98" y="33"/>
                        </a:lnTo>
                        <a:lnTo>
                          <a:pt x="112" y="33"/>
                        </a:lnTo>
                        <a:lnTo>
                          <a:pt x="124" y="32"/>
                        </a:lnTo>
                        <a:lnTo>
                          <a:pt x="137" y="30"/>
                        </a:lnTo>
                        <a:lnTo>
                          <a:pt x="150" y="28"/>
                        </a:lnTo>
                        <a:lnTo>
                          <a:pt x="161" y="24"/>
                        </a:lnTo>
                        <a:lnTo>
                          <a:pt x="173" y="21"/>
                        </a:lnTo>
                        <a:lnTo>
                          <a:pt x="183" y="17"/>
                        </a:lnTo>
                        <a:lnTo>
                          <a:pt x="192" y="15"/>
                        </a:lnTo>
                        <a:lnTo>
                          <a:pt x="201" y="12"/>
                        </a:lnTo>
                        <a:lnTo>
                          <a:pt x="197" y="17"/>
                        </a:lnTo>
                        <a:lnTo>
                          <a:pt x="190" y="23"/>
                        </a:lnTo>
                        <a:lnTo>
                          <a:pt x="181" y="28"/>
                        </a:lnTo>
                        <a:lnTo>
                          <a:pt x="169" y="32"/>
                        </a:lnTo>
                        <a:lnTo>
                          <a:pt x="155" y="37"/>
                        </a:lnTo>
                        <a:lnTo>
                          <a:pt x="141" y="39"/>
                        </a:lnTo>
                        <a:lnTo>
                          <a:pt x="125" y="42"/>
                        </a:lnTo>
                        <a:lnTo>
                          <a:pt x="109" y="43"/>
                        </a:lnTo>
                        <a:lnTo>
                          <a:pt x="93" y="43"/>
                        </a:lnTo>
                        <a:lnTo>
                          <a:pt x="77" y="42"/>
                        </a:lnTo>
                        <a:lnTo>
                          <a:pt x="61" y="38"/>
                        </a:lnTo>
                        <a:lnTo>
                          <a:pt x="46" y="35"/>
                        </a:lnTo>
                        <a:lnTo>
                          <a:pt x="32" y="30"/>
                        </a:lnTo>
                        <a:lnTo>
                          <a:pt x="19" y="23"/>
                        </a:lnTo>
                        <a:lnTo>
                          <a:pt x="9" y="1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28" name="Freeform 117">
                    <a:extLst>
                      <a:ext uri="{FF2B5EF4-FFF2-40B4-BE49-F238E27FC236}">
                        <a16:creationId xmlns:a16="http://schemas.microsoft.com/office/drawing/2014/main" id="{52E539CB-60A3-4855-ACA8-1E4D676FB45B}"/>
                      </a:ext>
                    </a:extLst>
                  </p:cNvPr>
                  <p:cNvSpPr>
                    <a:spLocks/>
                  </p:cNvSpPr>
                  <p:nvPr/>
                </p:nvSpPr>
                <p:spPr bwMode="auto">
                  <a:xfrm>
                    <a:off x="778" y="40"/>
                    <a:ext cx="11" cy="22"/>
                  </a:xfrm>
                  <a:custGeom>
                    <a:avLst/>
                    <a:gdLst>
                      <a:gd name="T0" fmla="*/ 0 w 22"/>
                      <a:gd name="T1" fmla="*/ 22 h 45"/>
                      <a:gd name="T2" fmla="*/ 5 w 22"/>
                      <a:gd name="T3" fmla="*/ 16 h 45"/>
                      <a:gd name="T4" fmla="*/ 9 w 22"/>
                      <a:gd name="T5" fmla="*/ 9 h 45"/>
                      <a:gd name="T6" fmla="*/ 11 w 22"/>
                      <a:gd name="T7" fmla="*/ 3 h 45"/>
                      <a:gd name="T8" fmla="*/ 11 w 22"/>
                      <a:gd name="T9" fmla="*/ 0 h 45"/>
                      <a:gd name="T10" fmla="*/ 8 w 22"/>
                      <a:gd name="T11" fmla="*/ 1 h 45"/>
                      <a:gd name="T12" fmla="*/ 7 w 22"/>
                      <a:gd name="T13" fmla="*/ 8 h 45"/>
                      <a:gd name="T14" fmla="*/ 4 w 22"/>
                      <a:gd name="T15" fmla="*/ 15 h 45"/>
                      <a:gd name="T16" fmla="*/ 0 w 22"/>
                      <a:gd name="T17" fmla="*/ 22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5">
                        <a:moveTo>
                          <a:pt x="0" y="45"/>
                        </a:moveTo>
                        <a:lnTo>
                          <a:pt x="9" y="33"/>
                        </a:lnTo>
                        <a:lnTo>
                          <a:pt x="17" y="19"/>
                        </a:lnTo>
                        <a:lnTo>
                          <a:pt x="22" y="6"/>
                        </a:lnTo>
                        <a:lnTo>
                          <a:pt x="21" y="0"/>
                        </a:lnTo>
                        <a:lnTo>
                          <a:pt x="16" y="3"/>
                        </a:lnTo>
                        <a:lnTo>
                          <a:pt x="13" y="16"/>
                        </a:lnTo>
                        <a:lnTo>
                          <a:pt x="7" y="31"/>
                        </a:lnTo>
                        <a:lnTo>
                          <a:pt x="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29" name="Freeform 118">
                    <a:extLst>
                      <a:ext uri="{FF2B5EF4-FFF2-40B4-BE49-F238E27FC236}">
                        <a16:creationId xmlns:a16="http://schemas.microsoft.com/office/drawing/2014/main" id="{ECFD3BB0-27A9-45BE-91A9-B850415A996F}"/>
                      </a:ext>
                    </a:extLst>
                  </p:cNvPr>
                  <p:cNvSpPr>
                    <a:spLocks/>
                  </p:cNvSpPr>
                  <p:nvPr/>
                </p:nvSpPr>
                <p:spPr bwMode="auto">
                  <a:xfrm>
                    <a:off x="769" y="40"/>
                    <a:ext cx="13" cy="25"/>
                  </a:xfrm>
                  <a:custGeom>
                    <a:avLst/>
                    <a:gdLst>
                      <a:gd name="T0" fmla="*/ 12 w 25"/>
                      <a:gd name="T1" fmla="*/ 0 h 49"/>
                      <a:gd name="T2" fmla="*/ 13 w 25"/>
                      <a:gd name="T3" fmla="*/ 4 h 49"/>
                      <a:gd name="T4" fmla="*/ 10 w 25"/>
                      <a:gd name="T5" fmla="*/ 10 h 49"/>
                      <a:gd name="T6" fmla="*/ 6 w 25"/>
                      <a:gd name="T7" fmla="*/ 19 h 49"/>
                      <a:gd name="T8" fmla="*/ 0 w 25"/>
                      <a:gd name="T9" fmla="*/ 25 h 49"/>
                      <a:gd name="T10" fmla="*/ 3 w 25"/>
                      <a:gd name="T11" fmla="*/ 18 h 49"/>
                      <a:gd name="T12" fmla="*/ 7 w 25"/>
                      <a:gd name="T13" fmla="*/ 10 h 49"/>
                      <a:gd name="T14" fmla="*/ 10 w 25"/>
                      <a:gd name="T15" fmla="*/ 3 h 49"/>
                      <a:gd name="T16" fmla="*/ 12 w 25"/>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9">
                        <a:moveTo>
                          <a:pt x="24" y="0"/>
                        </a:moveTo>
                        <a:lnTo>
                          <a:pt x="25" y="7"/>
                        </a:lnTo>
                        <a:lnTo>
                          <a:pt x="20" y="20"/>
                        </a:lnTo>
                        <a:lnTo>
                          <a:pt x="12" y="37"/>
                        </a:lnTo>
                        <a:lnTo>
                          <a:pt x="0" y="49"/>
                        </a:lnTo>
                        <a:lnTo>
                          <a:pt x="5" y="35"/>
                        </a:lnTo>
                        <a:lnTo>
                          <a:pt x="13" y="19"/>
                        </a:lnTo>
                        <a:lnTo>
                          <a:pt x="19" y="5"/>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30" name="Freeform 119">
                    <a:extLst>
                      <a:ext uri="{FF2B5EF4-FFF2-40B4-BE49-F238E27FC236}">
                        <a16:creationId xmlns:a16="http://schemas.microsoft.com/office/drawing/2014/main" id="{AC1282B8-2B4A-4E04-9EBD-32CF9D93BF8E}"/>
                      </a:ext>
                    </a:extLst>
                  </p:cNvPr>
                  <p:cNvSpPr>
                    <a:spLocks/>
                  </p:cNvSpPr>
                  <p:nvPr/>
                </p:nvSpPr>
                <p:spPr bwMode="auto">
                  <a:xfrm>
                    <a:off x="749" y="36"/>
                    <a:ext cx="18" cy="33"/>
                  </a:xfrm>
                  <a:custGeom>
                    <a:avLst/>
                    <a:gdLst>
                      <a:gd name="T0" fmla="*/ 18 w 36"/>
                      <a:gd name="T1" fmla="*/ 0 h 64"/>
                      <a:gd name="T2" fmla="*/ 18 w 36"/>
                      <a:gd name="T3" fmla="*/ 2 h 64"/>
                      <a:gd name="T4" fmla="*/ 18 w 36"/>
                      <a:gd name="T5" fmla="*/ 5 h 64"/>
                      <a:gd name="T6" fmla="*/ 16 w 36"/>
                      <a:gd name="T7" fmla="*/ 9 h 64"/>
                      <a:gd name="T8" fmla="*/ 14 w 36"/>
                      <a:gd name="T9" fmla="*/ 14 h 64"/>
                      <a:gd name="T10" fmla="*/ 11 w 36"/>
                      <a:gd name="T11" fmla="*/ 20 h 64"/>
                      <a:gd name="T12" fmla="*/ 8 w 36"/>
                      <a:gd name="T13" fmla="*/ 25 h 64"/>
                      <a:gd name="T14" fmla="*/ 4 w 36"/>
                      <a:gd name="T15" fmla="*/ 30 h 64"/>
                      <a:gd name="T16" fmla="*/ 0 w 36"/>
                      <a:gd name="T17" fmla="*/ 33 h 64"/>
                      <a:gd name="T18" fmla="*/ 2 w 36"/>
                      <a:gd name="T19" fmla="*/ 30 h 64"/>
                      <a:gd name="T20" fmla="*/ 4 w 36"/>
                      <a:gd name="T21" fmla="*/ 26 h 64"/>
                      <a:gd name="T22" fmla="*/ 7 w 36"/>
                      <a:gd name="T23" fmla="*/ 20 h 64"/>
                      <a:gd name="T24" fmla="*/ 9 w 36"/>
                      <a:gd name="T25" fmla="*/ 14 h 64"/>
                      <a:gd name="T26" fmla="*/ 11 w 36"/>
                      <a:gd name="T27" fmla="*/ 9 h 64"/>
                      <a:gd name="T28" fmla="*/ 14 w 36"/>
                      <a:gd name="T29" fmla="*/ 4 h 64"/>
                      <a:gd name="T30" fmla="*/ 16 w 36"/>
                      <a:gd name="T31" fmla="*/ 1 h 64"/>
                      <a:gd name="T32" fmla="*/ 18 w 3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64">
                        <a:moveTo>
                          <a:pt x="35" y="0"/>
                        </a:moveTo>
                        <a:lnTo>
                          <a:pt x="36" y="3"/>
                        </a:lnTo>
                        <a:lnTo>
                          <a:pt x="35" y="9"/>
                        </a:lnTo>
                        <a:lnTo>
                          <a:pt x="31" y="18"/>
                        </a:lnTo>
                        <a:lnTo>
                          <a:pt x="27" y="28"/>
                        </a:lnTo>
                        <a:lnTo>
                          <a:pt x="21" y="39"/>
                        </a:lnTo>
                        <a:lnTo>
                          <a:pt x="15" y="49"/>
                        </a:lnTo>
                        <a:lnTo>
                          <a:pt x="7" y="58"/>
                        </a:lnTo>
                        <a:lnTo>
                          <a:pt x="0" y="64"/>
                        </a:lnTo>
                        <a:lnTo>
                          <a:pt x="4" y="58"/>
                        </a:lnTo>
                        <a:lnTo>
                          <a:pt x="7" y="50"/>
                        </a:lnTo>
                        <a:lnTo>
                          <a:pt x="13" y="39"/>
                        </a:lnTo>
                        <a:lnTo>
                          <a:pt x="18" y="27"/>
                        </a:lnTo>
                        <a:lnTo>
                          <a:pt x="22" y="17"/>
                        </a:lnTo>
                        <a:lnTo>
                          <a:pt x="28" y="7"/>
                        </a:lnTo>
                        <a:lnTo>
                          <a:pt x="31"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31" name="Freeform 120">
                    <a:extLst>
                      <a:ext uri="{FF2B5EF4-FFF2-40B4-BE49-F238E27FC236}">
                        <a16:creationId xmlns:a16="http://schemas.microsoft.com/office/drawing/2014/main" id="{6C2F5878-8A72-43E4-9D6D-8E6ECB82FF65}"/>
                      </a:ext>
                    </a:extLst>
                  </p:cNvPr>
                  <p:cNvSpPr>
                    <a:spLocks/>
                  </p:cNvSpPr>
                  <p:nvPr/>
                </p:nvSpPr>
                <p:spPr bwMode="auto">
                  <a:xfrm>
                    <a:off x="731" y="33"/>
                    <a:ext cx="19" cy="35"/>
                  </a:xfrm>
                  <a:custGeom>
                    <a:avLst/>
                    <a:gdLst>
                      <a:gd name="T0" fmla="*/ 18 w 40"/>
                      <a:gd name="T1" fmla="*/ 0 h 70"/>
                      <a:gd name="T2" fmla="*/ 19 w 40"/>
                      <a:gd name="T3" fmla="*/ 2 h 70"/>
                      <a:gd name="T4" fmla="*/ 18 w 40"/>
                      <a:gd name="T5" fmla="*/ 6 h 70"/>
                      <a:gd name="T6" fmla="*/ 16 w 40"/>
                      <a:gd name="T7" fmla="*/ 11 h 70"/>
                      <a:gd name="T8" fmla="*/ 13 w 40"/>
                      <a:gd name="T9" fmla="*/ 17 h 70"/>
                      <a:gd name="T10" fmla="*/ 10 w 40"/>
                      <a:gd name="T11" fmla="*/ 23 h 70"/>
                      <a:gd name="T12" fmla="*/ 7 w 40"/>
                      <a:gd name="T13" fmla="*/ 28 h 70"/>
                      <a:gd name="T14" fmla="*/ 3 w 40"/>
                      <a:gd name="T15" fmla="*/ 32 h 70"/>
                      <a:gd name="T16" fmla="*/ 0 w 40"/>
                      <a:gd name="T17" fmla="*/ 35 h 70"/>
                      <a:gd name="T18" fmla="*/ 1 w 40"/>
                      <a:gd name="T19" fmla="*/ 32 h 70"/>
                      <a:gd name="T20" fmla="*/ 3 w 40"/>
                      <a:gd name="T21" fmla="*/ 28 h 70"/>
                      <a:gd name="T22" fmla="*/ 6 w 40"/>
                      <a:gd name="T23" fmla="*/ 22 h 70"/>
                      <a:gd name="T24" fmla="*/ 9 w 40"/>
                      <a:gd name="T25" fmla="*/ 16 h 70"/>
                      <a:gd name="T26" fmla="*/ 12 w 40"/>
                      <a:gd name="T27" fmla="*/ 10 h 70"/>
                      <a:gd name="T28" fmla="*/ 15 w 40"/>
                      <a:gd name="T29" fmla="*/ 5 h 70"/>
                      <a:gd name="T30" fmla="*/ 17 w 40"/>
                      <a:gd name="T31" fmla="*/ 1 h 70"/>
                      <a:gd name="T32" fmla="*/ 18 w 40"/>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70">
                        <a:moveTo>
                          <a:pt x="38" y="0"/>
                        </a:moveTo>
                        <a:lnTo>
                          <a:pt x="40" y="3"/>
                        </a:lnTo>
                        <a:lnTo>
                          <a:pt x="37" y="11"/>
                        </a:lnTo>
                        <a:lnTo>
                          <a:pt x="34" y="22"/>
                        </a:lnTo>
                        <a:lnTo>
                          <a:pt x="28" y="33"/>
                        </a:lnTo>
                        <a:lnTo>
                          <a:pt x="22" y="45"/>
                        </a:lnTo>
                        <a:lnTo>
                          <a:pt x="14" y="56"/>
                        </a:lnTo>
                        <a:lnTo>
                          <a:pt x="7" y="64"/>
                        </a:lnTo>
                        <a:lnTo>
                          <a:pt x="0" y="70"/>
                        </a:lnTo>
                        <a:lnTo>
                          <a:pt x="3" y="64"/>
                        </a:lnTo>
                        <a:lnTo>
                          <a:pt x="7" y="55"/>
                        </a:lnTo>
                        <a:lnTo>
                          <a:pt x="13" y="44"/>
                        </a:lnTo>
                        <a:lnTo>
                          <a:pt x="19" y="31"/>
                        </a:lnTo>
                        <a:lnTo>
                          <a:pt x="26" y="19"/>
                        </a:lnTo>
                        <a:lnTo>
                          <a:pt x="32"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32" name="Freeform 121">
                    <a:extLst>
                      <a:ext uri="{FF2B5EF4-FFF2-40B4-BE49-F238E27FC236}">
                        <a16:creationId xmlns:a16="http://schemas.microsoft.com/office/drawing/2014/main" id="{A75D0A56-1FCC-4829-8B8F-973E85C30796}"/>
                      </a:ext>
                    </a:extLst>
                  </p:cNvPr>
                  <p:cNvSpPr>
                    <a:spLocks/>
                  </p:cNvSpPr>
                  <p:nvPr/>
                </p:nvSpPr>
                <p:spPr bwMode="auto">
                  <a:xfrm>
                    <a:off x="718" y="37"/>
                    <a:ext cx="21" cy="29"/>
                  </a:xfrm>
                  <a:custGeom>
                    <a:avLst/>
                    <a:gdLst>
                      <a:gd name="T0" fmla="*/ 21 w 43"/>
                      <a:gd name="T1" fmla="*/ 0 h 57"/>
                      <a:gd name="T2" fmla="*/ 21 w 43"/>
                      <a:gd name="T3" fmla="*/ 1 h 57"/>
                      <a:gd name="T4" fmla="*/ 20 w 43"/>
                      <a:gd name="T5" fmla="*/ 5 h 57"/>
                      <a:gd name="T6" fmla="*/ 17 w 43"/>
                      <a:gd name="T7" fmla="*/ 9 h 57"/>
                      <a:gd name="T8" fmla="*/ 14 w 43"/>
                      <a:gd name="T9" fmla="*/ 15 h 57"/>
                      <a:gd name="T10" fmla="*/ 10 w 43"/>
                      <a:gd name="T11" fmla="*/ 20 h 57"/>
                      <a:gd name="T12" fmla="*/ 6 w 43"/>
                      <a:gd name="T13" fmla="*/ 24 h 57"/>
                      <a:gd name="T14" fmla="*/ 3 w 43"/>
                      <a:gd name="T15" fmla="*/ 27 h 57"/>
                      <a:gd name="T16" fmla="*/ 0 w 43"/>
                      <a:gd name="T17" fmla="*/ 29 h 57"/>
                      <a:gd name="T18" fmla="*/ 2 w 43"/>
                      <a:gd name="T19" fmla="*/ 26 h 57"/>
                      <a:gd name="T20" fmla="*/ 4 w 43"/>
                      <a:gd name="T21" fmla="*/ 22 h 57"/>
                      <a:gd name="T22" fmla="*/ 7 w 43"/>
                      <a:gd name="T23" fmla="*/ 17 h 57"/>
                      <a:gd name="T24" fmla="*/ 11 w 43"/>
                      <a:gd name="T25" fmla="*/ 12 h 57"/>
                      <a:gd name="T26" fmla="*/ 14 w 43"/>
                      <a:gd name="T27" fmla="*/ 7 h 57"/>
                      <a:gd name="T28" fmla="*/ 17 w 43"/>
                      <a:gd name="T29" fmla="*/ 3 h 57"/>
                      <a:gd name="T30" fmla="*/ 19 w 43"/>
                      <a:gd name="T31" fmla="*/ 1 h 57"/>
                      <a:gd name="T32" fmla="*/ 21 w 43"/>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57">
                        <a:moveTo>
                          <a:pt x="43" y="0"/>
                        </a:moveTo>
                        <a:lnTo>
                          <a:pt x="43" y="2"/>
                        </a:lnTo>
                        <a:lnTo>
                          <a:pt x="40" y="9"/>
                        </a:lnTo>
                        <a:lnTo>
                          <a:pt x="35" y="18"/>
                        </a:lnTo>
                        <a:lnTo>
                          <a:pt x="29" y="29"/>
                        </a:lnTo>
                        <a:lnTo>
                          <a:pt x="21" y="39"/>
                        </a:lnTo>
                        <a:lnTo>
                          <a:pt x="13" y="47"/>
                        </a:lnTo>
                        <a:lnTo>
                          <a:pt x="6" y="54"/>
                        </a:lnTo>
                        <a:lnTo>
                          <a:pt x="0" y="57"/>
                        </a:lnTo>
                        <a:lnTo>
                          <a:pt x="4" y="52"/>
                        </a:lnTo>
                        <a:lnTo>
                          <a:pt x="9" y="44"/>
                        </a:lnTo>
                        <a:lnTo>
                          <a:pt x="15" y="34"/>
                        </a:lnTo>
                        <a:lnTo>
                          <a:pt x="22" y="23"/>
                        </a:lnTo>
                        <a:lnTo>
                          <a:pt x="29" y="14"/>
                        </a:lnTo>
                        <a:lnTo>
                          <a:pt x="35"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33" name="Freeform 122">
                    <a:extLst>
                      <a:ext uri="{FF2B5EF4-FFF2-40B4-BE49-F238E27FC236}">
                        <a16:creationId xmlns:a16="http://schemas.microsoft.com/office/drawing/2014/main" id="{D64DA11E-21AC-4A32-AC68-4289CF3459DF}"/>
                      </a:ext>
                    </a:extLst>
                  </p:cNvPr>
                  <p:cNvSpPr>
                    <a:spLocks/>
                  </p:cNvSpPr>
                  <p:nvPr/>
                </p:nvSpPr>
                <p:spPr bwMode="auto">
                  <a:xfrm>
                    <a:off x="709" y="39"/>
                    <a:ext cx="18" cy="24"/>
                  </a:xfrm>
                  <a:custGeom>
                    <a:avLst/>
                    <a:gdLst>
                      <a:gd name="T0" fmla="*/ 17 w 37"/>
                      <a:gd name="T1" fmla="*/ 0 h 49"/>
                      <a:gd name="T2" fmla="*/ 18 w 37"/>
                      <a:gd name="T3" fmla="*/ 1 h 49"/>
                      <a:gd name="T4" fmla="*/ 17 w 37"/>
                      <a:gd name="T5" fmla="*/ 4 h 49"/>
                      <a:gd name="T6" fmla="*/ 16 w 37"/>
                      <a:gd name="T7" fmla="*/ 7 h 49"/>
                      <a:gd name="T8" fmla="*/ 13 w 37"/>
                      <a:gd name="T9" fmla="*/ 11 h 49"/>
                      <a:gd name="T10" fmla="*/ 11 w 37"/>
                      <a:gd name="T11" fmla="*/ 15 h 49"/>
                      <a:gd name="T12" fmla="*/ 7 w 37"/>
                      <a:gd name="T13" fmla="*/ 19 h 49"/>
                      <a:gd name="T14" fmla="*/ 4 w 37"/>
                      <a:gd name="T15" fmla="*/ 22 h 49"/>
                      <a:gd name="T16" fmla="*/ 0 w 37"/>
                      <a:gd name="T17" fmla="*/ 24 h 49"/>
                      <a:gd name="T18" fmla="*/ 1 w 37"/>
                      <a:gd name="T19" fmla="*/ 21 h 49"/>
                      <a:gd name="T20" fmla="*/ 4 w 37"/>
                      <a:gd name="T21" fmla="*/ 18 h 49"/>
                      <a:gd name="T22" fmla="*/ 6 w 37"/>
                      <a:gd name="T23" fmla="*/ 14 h 49"/>
                      <a:gd name="T24" fmla="*/ 9 w 37"/>
                      <a:gd name="T25" fmla="*/ 9 h 49"/>
                      <a:gd name="T26" fmla="*/ 12 w 37"/>
                      <a:gd name="T27" fmla="*/ 6 h 49"/>
                      <a:gd name="T28" fmla="*/ 14 w 37"/>
                      <a:gd name="T29" fmla="*/ 2 h 49"/>
                      <a:gd name="T30" fmla="*/ 16 w 37"/>
                      <a:gd name="T31" fmla="*/ 0 h 49"/>
                      <a:gd name="T32" fmla="*/ 17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35" y="0"/>
                        </a:moveTo>
                        <a:lnTo>
                          <a:pt x="37" y="3"/>
                        </a:lnTo>
                        <a:lnTo>
                          <a:pt x="34" y="8"/>
                        </a:lnTo>
                        <a:lnTo>
                          <a:pt x="32" y="15"/>
                        </a:lnTo>
                        <a:lnTo>
                          <a:pt x="27" y="23"/>
                        </a:lnTo>
                        <a:lnTo>
                          <a:pt x="22" y="31"/>
                        </a:lnTo>
                        <a:lnTo>
                          <a:pt x="15" y="39"/>
                        </a:lnTo>
                        <a:lnTo>
                          <a:pt x="8" y="45"/>
                        </a:lnTo>
                        <a:lnTo>
                          <a:pt x="0" y="49"/>
                        </a:lnTo>
                        <a:lnTo>
                          <a:pt x="3" y="43"/>
                        </a:lnTo>
                        <a:lnTo>
                          <a:pt x="8" y="36"/>
                        </a:lnTo>
                        <a:lnTo>
                          <a:pt x="13" y="28"/>
                        </a:lnTo>
                        <a:lnTo>
                          <a:pt x="19" y="19"/>
                        </a:lnTo>
                        <a:lnTo>
                          <a:pt x="24" y="12"/>
                        </a:lnTo>
                        <a:lnTo>
                          <a:pt x="28" y="5"/>
                        </a:lnTo>
                        <a:lnTo>
                          <a:pt x="33"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34" name="Freeform 123">
                    <a:extLst>
                      <a:ext uri="{FF2B5EF4-FFF2-40B4-BE49-F238E27FC236}">
                        <a16:creationId xmlns:a16="http://schemas.microsoft.com/office/drawing/2014/main" id="{81DF1CCB-824B-4E33-88D1-4E3AAACA7A09}"/>
                      </a:ext>
                    </a:extLst>
                  </p:cNvPr>
                  <p:cNvSpPr>
                    <a:spLocks/>
                  </p:cNvSpPr>
                  <p:nvPr/>
                </p:nvSpPr>
                <p:spPr bwMode="auto">
                  <a:xfrm>
                    <a:off x="699" y="39"/>
                    <a:ext cx="16" cy="17"/>
                  </a:xfrm>
                  <a:custGeom>
                    <a:avLst/>
                    <a:gdLst>
                      <a:gd name="T0" fmla="*/ 16 w 32"/>
                      <a:gd name="T1" fmla="*/ 0 h 35"/>
                      <a:gd name="T2" fmla="*/ 16 w 32"/>
                      <a:gd name="T3" fmla="*/ 1 h 35"/>
                      <a:gd name="T4" fmla="*/ 15 w 32"/>
                      <a:gd name="T5" fmla="*/ 3 h 35"/>
                      <a:gd name="T6" fmla="*/ 14 w 32"/>
                      <a:gd name="T7" fmla="*/ 6 h 35"/>
                      <a:gd name="T8" fmla="*/ 11 w 32"/>
                      <a:gd name="T9" fmla="*/ 10 h 35"/>
                      <a:gd name="T10" fmla="*/ 8 w 32"/>
                      <a:gd name="T11" fmla="*/ 13 h 35"/>
                      <a:gd name="T12" fmla="*/ 5 w 32"/>
                      <a:gd name="T13" fmla="*/ 16 h 35"/>
                      <a:gd name="T14" fmla="*/ 2 w 32"/>
                      <a:gd name="T15" fmla="*/ 17 h 35"/>
                      <a:gd name="T16" fmla="*/ 0 w 32"/>
                      <a:gd name="T17" fmla="*/ 17 h 35"/>
                      <a:gd name="T18" fmla="*/ 4 w 32"/>
                      <a:gd name="T19" fmla="*/ 13 h 35"/>
                      <a:gd name="T20" fmla="*/ 8 w 32"/>
                      <a:gd name="T21" fmla="*/ 7 h 35"/>
                      <a:gd name="T22" fmla="*/ 13 w 32"/>
                      <a:gd name="T23" fmla="*/ 2 h 35"/>
                      <a:gd name="T24" fmla="*/ 16 w 32"/>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5">
                        <a:moveTo>
                          <a:pt x="31" y="0"/>
                        </a:moveTo>
                        <a:lnTo>
                          <a:pt x="32" y="3"/>
                        </a:lnTo>
                        <a:lnTo>
                          <a:pt x="30" y="7"/>
                        </a:lnTo>
                        <a:lnTo>
                          <a:pt x="27" y="13"/>
                        </a:lnTo>
                        <a:lnTo>
                          <a:pt x="21" y="20"/>
                        </a:lnTo>
                        <a:lnTo>
                          <a:pt x="15" y="26"/>
                        </a:lnTo>
                        <a:lnTo>
                          <a:pt x="9" y="32"/>
                        </a:lnTo>
                        <a:lnTo>
                          <a:pt x="4" y="34"/>
                        </a:lnTo>
                        <a:lnTo>
                          <a:pt x="0" y="35"/>
                        </a:lnTo>
                        <a:lnTo>
                          <a:pt x="7" y="27"/>
                        </a:lnTo>
                        <a:lnTo>
                          <a:pt x="16" y="15"/>
                        </a:lnTo>
                        <a:lnTo>
                          <a:pt x="25" y="5"/>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35" name="Freeform 124">
                    <a:extLst>
                      <a:ext uri="{FF2B5EF4-FFF2-40B4-BE49-F238E27FC236}">
                        <a16:creationId xmlns:a16="http://schemas.microsoft.com/office/drawing/2014/main" id="{00D0DB9E-E2C2-4A21-8F7F-D405CC6957FD}"/>
                      </a:ext>
                    </a:extLst>
                  </p:cNvPr>
                  <p:cNvSpPr>
                    <a:spLocks/>
                  </p:cNvSpPr>
                  <p:nvPr/>
                </p:nvSpPr>
                <p:spPr bwMode="auto">
                  <a:xfrm>
                    <a:off x="693" y="42"/>
                    <a:ext cx="11" cy="11"/>
                  </a:xfrm>
                  <a:custGeom>
                    <a:avLst/>
                    <a:gdLst>
                      <a:gd name="T0" fmla="*/ 11 w 20"/>
                      <a:gd name="T1" fmla="*/ 0 h 22"/>
                      <a:gd name="T2" fmla="*/ 11 w 20"/>
                      <a:gd name="T3" fmla="*/ 3 h 22"/>
                      <a:gd name="T4" fmla="*/ 8 w 20"/>
                      <a:gd name="T5" fmla="*/ 7 h 22"/>
                      <a:gd name="T6" fmla="*/ 4 w 20"/>
                      <a:gd name="T7" fmla="*/ 11 h 22"/>
                      <a:gd name="T8" fmla="*/ 0 w 20"/>
                      <a:gd name="T9" fmla="*/ 11 h 22"/>
                      <a:gd name="T10" fmla="*/ 3 w 20"/>
                      <a:gd name="T11" fmla="*/ 9 h 22"/>
                      <a:gd name="T12" fmla="*/ 7 w 20"/>
                      <a:gd name="T13" fmla="*/ 4 h 22"/>
                      <a:gd name="T14" fmla="*/ 9 w 20"/>
                      <a:gd name="T15" fmla="*/ 0 h 22"/>
                      <a:gd name="T16" fmla="*/ 11 w 20"/>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0"/>
                        </a:moveTo>
                        <a:lnTo>
                          <a:pt x="20" y="6"/>
                        </a:lnTo>
                        <a:lnTo>
                          <a:pt x="15" y="14"/>
                        </a:lnTo>
                        <a:lnTo>
                          <a:pt x="8" y="21"/>
                        </a:lnTo>
                        <a:lnTo>
                          <a:pt x="0" y="22"/>
                        </a:lnTo>
                        <a:lnTo>
                          <a:pt x="6" y="17"/>
                        </a:lnTo>
                        <a:lnTo>
                          <a:pt x="12" y="8"/>
                        </a:lnTo>
                        <a:lnTo>
                          <a:pt x="17" y="0"/>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36" name="Freeform 125">
                    <a:extLst>
                      <a:ext uri="{FF2B5EF4-FFF2-40B4-BE49-F238E27FC236}">
                        <a16:creationId xmlns:a16="http://schemas.microsoft.com/office/drawing/2014/main" id="{9F6A19D4-0D1E-4E3A-A025-62B022530CE0}"/>
                      </a:ext>
                    </a:extLst>
                  </p:cNvPr>
                  <p:cNvSpPr>
                    <a:spLocks/>
                  </p:cNvSpPr>
                  <p:nvPr/>
                </p:nvSpPr>
                <p:spPr bwMode="auto">
                  <a:xfrm>
                    <a:off x="785" y="43"/>
                    <a:ext cx="12" cy="15"/>
                  </a:xfrm>
                  <a:custGeom>
                    <a:avLst/>
                    <a:gdLst>
                      <a:gd name="T0" fmla="*/ 0 w 23"/>
                      <a:gd name="T1" fmla="*/ 15 h 30"/>
                      <a:gd name="T2" fmla="*/ 2 w 23"/>
                      <a:gd name="T3" fmla="*/ 12 h 30"/>
                      <a:gd name="T4" fmla="*/ 5 w 23"/>
                      <a:gd name="T5" fmla="*/ 6 h 30"/>
                      <a:gd name="T6" fmla="*/ 9 w 23"/>
                      <a:gd name="T7" fmla="*/ 2 h 30"/>
                      <a:gd name="T8" fmla="*/ 12 w 23"/>
                      <a:gd name="T9" fmla="*/ 0 h 30"/>
                      <a:gd name="T10" fmla="*/ 12 w 23"/>
                      <a:gd name="T11" fmla="*/ 4 h 30"/>
                      <a:gd name="T12" fmla="*/ 8 w 23"/>
                      <a:gd name="T13" fmla="*/ 8 h 30"/>
                      <a:gd name="T14" fmla="*/ 4 w 23"/>
                      <a:gd name="T15" fmla="*/ 13 h 30"/>
                      <a:gd name="T16" fmla="*/ 0 w 23"/>
                      <a:gd name="T17" fmla="*/ 15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30">
                        <a:moveTo>
                          <a:pt x="0" y="30"/>
                        </a:moveTo>
                        <a:lnTo>
                          <a:pt x="3" y="24"/>
                        </a:lnTo>
                        <a:lnTo>
                          <a:pt x="10" y="12"/>
                        </a:lnTo>
                        <a:lnTo>
                          <a:pt x="17" y="3"/>
                        </a:lnTo>
                        <a:lnTo>
                          <a:pt x="23" y="0"/>
                        </a:lnTo>
                        <a:lnTo>
                          <a:pt x="23" y="7"/>
                        </a:lnTo>
                        <a:lnTo>
                          <a:pt x="16" y="15"/>
                        </a:lnTo>
                        <a:lnTo>
                          <a:pt x="7" y="25"/>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37" name="Freeform 126">
                    <a:extLst>
                      <a:ext uri="{FF2B5EF4-FFF2-40B4-BE49-F238E27FC236}">
                        <a16:creationId xmlns:a16="http://schemas.microsoft.com/office/drawing/2014/main" id="{FEE91173-30D6-4031-AB46-4FBD3EDE594F}"/>
                      </a:ext>
                    </a:extLst>
                  </p:cNvPr>
                  <p:cNvSpPr>
                    <a:spLocks/>
                  </p:cNvSpPr>
                  <p:nvPr/>
                </p:nvSpPr>
                <p:spPr bwMode="auto">
                  <a:xfrm>
                    <a:off x="785" y="59"/>
                    <a:ext cx="15" cy="6"/>
                  </a:xfrm>
                  <a:custGeom>
                    <a:avLst/>
                    <a:gdLst>
                      <a:gd name="T0" fmla="*/ 0 w 31"/>
                      <a:gd name="T1" fmla="*/ 0 h 11"/>
                      <a:gd name="T2" fmla="*/ 2 w 31"/>
                      <a:gd name="T3" fmla="*/ 1 h 11"/>
                      <a:gd name="T4" fmla="*/ 7 w 31"/>
                      <a:gd name="T5" fmla="*/ 4 h 11"/>
                      <a:gd name="T6" fmla="*/ 12 w 31"/>
                      <a:gd name="T7" fmla="*/ 6 h 11"/>
                      <a:gd name="T8" fmla="*/ 15 w 31"/>
                      <a:gd name="T9" fmla="*/ 5 h 11"/>
                      <a:gd name="T10" fmla="*/ 15 w 31"/>
                      <a:gd name="T11" fmla="*/ 4 h 11"/>
                      <a:gd name="T12" fmla="*/ 14 w 31"/>
                      <a:gd name="T13" fmla="*/ 3 h 11"/>
                      <a:gd name="T14" fmla="*/ 12 w 31"/>
                      <a:gd name="T15" fmla="*/ 2 h 11"/>
                      <a:gd name="T16" fmla="*/ 9 w 31"/>
                      <a:gd name="T17" fmla="*/ 2 h 11"/>
                      <a:gd name="T18" fmla="*/ 7 w 31"/>
                      <a:gd name="T19" fmla="*/ 1 h 11"/>
                      <a:gd name="T20" fmla="*/ 4 w 31"/>
                      <a:gd name="T21" fmla="*/ 1 h 11"/>
                      <a:gd name="T22" fmla="*/ 1 w 31"/>
                      <a:gd name="T23" fmla="*/ 0 h 11"/>
                      <a:gd name="T24" fmla="*/ 0 w 31"/>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11">
                        <a:moveTo>
                          <a:pt x="0" y="0"/>
                        </a:moveTo>
                        <a:lnTo>
                          <a:pt x="5" y="2"/>
                        </a:lnTo>
                        <a:lnTo>
                          <a:pt x="15" y="8"/>
                        </a:lnTo>
                        <a:lnTo>
                          <a:pt x="25" y="11"/>
                        </a:lnTo>
                        <a:lnTo>
                          <a:pt x="31" y="10"/>
                        </a:lnTo>
                        <a:lnTo>
                          <a:pt x="31" y="8"/>
                        </a:lnTo>
                        <a:lnTo>
                          <a:pt x="28" y="5"/>
                        </a:lnTo>
                        <a:lnTo>
                          <a:pt x="24" y="4"/>
                        </a:lnTo>
                        <a:lnTo>
                          <a:pt x="19" y="3"/>
                        </a:lnTo>
                        <a:lnTo>
                          <a:pt x="14" y="2"/>
                        </a:lnTo>
                        <a:lnTo>
                          <a:pt x="8" y="1"/>
                        </a:lnTo>
                        <a:lnTo>
                          <a:pt x="3"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38" name="Freeform 127">
                    <a:extLst>
                      <a:ext uri="{FF2B5EF4-FFF2-40B4-BE49-F238E27FC236}">
                        <a16:creationId xmlns:a16="http://schemas.microsoft.com/office/drawing/2014/main" id="{E3F076A7-C760-45EA-B51E-43E676633A06}"/>
                      </a:ext>
                    </a:extLst>
                  </p:cNvPr>
                  <p:cNvSpPr>
                    <a:spLocks/>
                  </p:cNvSpPr>
                  <p:nvPr/>
                </p:nvSpPr>
                <p:spPr bwMode="auto">
                  <a:xfrm>
                    <a:off x="788" y="52"/>
                    <a:ext cx="16" cy="5"/>
                  </a:xfrm>
                  <a:custGeom>
                    <a:avLst/>
                    <a:gdLst>
                      <a:gd name="T0" fmla="*/ 0 w 34"/>
                      <a:gd name="T1" fmla="*/ 5 h 10"/>
                      <a:gd name="T2" fmla="*/ 1 w 34"/>
                      <a:gd name="T3" fmla="*/ 5 h 10"/>
                      <a:gd name="T4" fmla="*/ 3 w 34"/>
                      <a:gd name="T5" fmla="*/ 5 h 10"/>
                      <a:gd name="T6" fmla="*/ 6 w 34"/>
                      <a:gd name="T7" fmla="*/ 5 h 10"/>
                      <a:gd name="T8" fmla="*/ 9 w 34"/>
                      <a:gd name="T9" fmla="*/ 5 h 10"/>
                      <a:gd name="T10" fmla="*/ 12 w 34"/>
                      <a:gd name="T11" fmla="*/ 4 h 10"/>
                      <a:gd name="T12" fmla="*/ 14 w 34"/>
                      <a:gd name="T13" fmla="*/ 4 h 10"/>
                      <a:gd name="T14" fmla="*/ 16 w 34"/>
                      <a:gd name="T15" fmla="*/ 2 h 10"/>
                      <a:gd name="T16" fmla="*/ 16 w 34"/>
                      <a:gd name="T17" fmla="*/ 1 h 10"/>
                      <a:gd name="T18" fmla="*/ 14 w 34"/>
                      <a:gd name="T19" fmla="*/ 0 h 10"/>
                      <a:gd name="T20" fmla="*/ 9 w 34"/>
                      <a:gd name="T21" fmla="*/ 1 h 10"/>
                      <a:gd name="T22" fmla="*/ 4 w 34"/>
                      <a:gd name="T23" fmla="*/ 4 h 10"/>
                      <a:gd name="T24" fmla="*/ 0 w 3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10">
                        <a:moveTo>
                          <a:pt x="0" y="10"/>
                        </a:moveTo>
                        <a:lnTo>
                          <a:pt x="3" y="10"/>
                        </a:lnTo>
                        <a:lnTo>
                          <a:pt x="7" y="9"/>
                        </a:lnTo>
                        <a:lnTo>
                          <a:pt x="13" y="9"/>
                        </a:lnTo>
                        <a:lnTo>
                          <a:pt x="19" y="9"/>
                        </a:lnTo>
                        <a:lnTo>
                          <a:pt x="25" y="8"/>
                        </a:lnTo>
                        <a:lnTo>
                          <a:pt x="29" y="7"/>
                        </a:lnTo>
                        <a:lnTo>
                          <a:pt x="33" y="4"/>
                        </a:lnTo>
                        <a:lnTo>
                          <a:pt x="34" y="2"/>
                        </a:lnTo>
                        <a:lnTo>
                          <a:pt x="29" y="0"/>
                        </a:lnTo>
                        <a:lnTo>
                          <a:pt x="20" y="2"/>
                        </a:lnTo>
                        <a:lnTo>
                          <a:pt x="9" y="7"/>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39" name="Freeform 128">
                    <a:extLst>
                      <a:ext uri="{FF2B5EF4-FFF2-40B4-BE49-F238E27FC236}">
                        <a16:creationId xmlns:a16="http://schemas.microsoft.com/office/drawing/2014/main" id="{A7D2E35D-CB91-4D84-933E-82DEABC42D82}"/>
                      </a:ext>
                    </a:extLst>
                  </p:cNvPr>
                  <p:cNvSpPr>
                    <a:spLocks/>
                  </p:cNvSpPr>
                  <p:nvPr/>
                </p:nvSpPr>
                <p:spPr bwMode="auto">
                  <a:xfrm>
                    <a:off x="780" y="61"/>
                    <a:ext cx="16" cy="12"/>
                  </a:xfrm>
                  <a:custGeom>
                    <a:avLst/>
                    <a:gdLst>
                      <a:gd name="T0" fmla="*/ 0 w 33"/>
                      <a:gd name="T1" fmla="*/ 0 h 24"/>
                      <a:gd name="T2" fmla="*/ 2 w 33"/>
                      <a:gd name="T3" fmla="*/ 2 h 24"/>
                      <a:gd name="T4" fmla="*/ 5 w 33"/>
                      <a:gd name="T5" fmla="*/ 3 h 24"/>
                      <a:gd name="T6" fmla="*/ 7 w 33"/>
                      <a:gd name="T7" fmla="*/ 4 h 24"/>
                      <a:gd name="T8" fmla="*/ 11 w 33"/>
                      <a:gd name="T9" fmla="*/ 6 h 24"/>
                      <a:gd name="T10" fmla="*/ 13 w 33"/>
                      <a:gd name="T11" fmla="*/ 8 h 24"/>
                      <a:gd name="T12" fmla="*/ 15 w 33"/>
                      <a:gd name="T13" fmla="*/ 10 h 24"/>
                      <a:gd name="T14" fmla="*/ 16 w 33"/>
                      <a:gd name="T15" fmla="*/ 11 h 24"/>
                      <a:gd name="T16" fmla="*/ 16 w 33"/>
                      <a:gd name="T17" fmla="*/ 12 h 24"/>
                      <a:gd name="T18" fmla="*/ 13 w 33"/>
                      <a:gd name="T19" fmla="*/ 12 h 24"/>
                      <a:gd name="T20" fmla="*/ 8 w 33"/>
                      <a:gd name="T21" fmla="*/ 8 h 24"/>
                      <a:gd name="T22" fmla="*/ 3 w 33"/>
                      <a:gd name="T23" fmla="*/ 4 h 24"/>
                      <a:gd name="T24" fmla="*/ 0 w 33"/>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4">
                        <a:moveTo>
                          <a:pt x="0" y="0"/>
                        </a:moveTo>
                        <a:lnTo>
                          <a:pt x="5" y="3"/>
                        </a:lnTo>
                        <a:lnTo>
                          <a:pt x="10" y="5"/>
                        </a:lnTo>
                        <a:lnTo>
                          <a:pt x="15" y="8"/>
                        </a:lnTo>
                        <a:lnTo>
                          <a:pt x="22" y="12"/>
                        </a:lnTo>
                        <a:lnTo>
                          <a:pt x="27" y="16"/>
                        </a:lnTo>
                        <a:lnTo>
                          <a:pt x="30" y="20"/>
                        </a:lnTo>
                        <a:lnTo>
                          <a:pt x="33" y="22"/>
                        </a:lnTo>
                        <a:lnTo>
                          <a:pt x="33" y="24"/>
                        </a:lnTo>
                        <a:lnTo>
                          <a:pt x="27" y="23"/>
                        </a:lnTo>
                        <a:lnTo>
                          <a:pt x="16" y="15"/>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40" name="Freeform 129">
                    <a:extLst>
                      <a:ext uri="{FF2B5EF4-FFF2-40B4-BE49-F238E27FC236}">
                        <a16:creationId xmlns:a16="http://schemas.microsoft.com/office/drawing/2014/main" id="{17EB63EE-F333-4FF1-9ECD-E713CBBD613E}"/>
                      </a:ext>
                    </a:extLst>
                  </p:cNvPr>
                  <p:cNvSpPr>
                    <a:spLocks/>
                  </p:cNvSpPr>
                  <p:nvPr/>
                </p:nvSpPr>
                <p:spPr bwMode="auto">
                  <a:xfrm>
                    <a:off x="697" y="56"/>
                    <a:ext cx="5" cy="22"/>
                  </a:xfrm>
                  <a:custGeom>
                    <a:avLst/>
                    <a:gdLst>
                      <a:gd name="T0" fmla="*/ 3 w 9"/>
                      <a:gd name="T1" fmla="*/ 0 h 44"/>
                      <a:gd name="T2" fmla="*/ 4 w 9"/>
                      <a:gd name="T3" fmla="*/ 5 h 44"/>
                      <a:gd name="T4" fmla="*/ 5 w 9"/>
                      <a:gd name="T5" fmla="*/ 13 h 44"/>
                      <a:gd name="T6" fmla="*/ 4 w 9"/>
                      <a:gd name="T7" fmla="*/ 19 h 44"/>
                      <a:gd name="T8" fmla="*/ 2 w 9"/>
                      <a:gd name="T9" fmla="*/ 22 h 44"/>
                      <a:gd name="T10" fmla="*/ 0 w 9"/>
                      <a:gd name="T11" fmla="*/ 20 h 44"/>
                      <a:gd name="T12" fmla="*/ 1 w 9"/>
                      <a:gd name="T13" fmla="*/ 13 h 44"/>
                      <a:gd name="T14" fmla="*/ 2 w 9"/>
                      <a:gd name="T15" fmla="*/ 6 h 44"/>
                      <a:gd name="T16" fmla="*/ 3 w 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4">
                        <a:moveTo>
                          <a:pt x="5" y="0"/>
                        </a:moveTo>
                        <a:lnTo>
                          <a:pt x="8" y="10"/>
                        </a:lnTo>
                        <a:lnTo>
                          <a:pt x="9" y="25"/>
                        </a:lnTo>
                        <a:lnTo>
                          <a:pt x="8" y="37"/>
                        </a:lnTo>
                        <a:lnTo>
                          <a:pt x="3" y="44"/>
                        </a:lnTo>
                        <a:lnTo>
                          <a:pt x="0" y="39"/>
                        </a:lnTo>
                        <a:lnTo>
                          <a:pt x="1" y="26"/>
                        </a:lnTo>
                        <a:lnTo>
                          <a:pt x="4"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41" name="Freeform 130">
                    <a:extLst>
                      <a:ext uri="{FF2B5EF4-FFF2-40B4-BE49-F238E27FC236}">
                        <a16:creationId xmlns:a16="http://schemas.microsoft.com/office/drawing/2014/main" id="{E409D286-A6E7-4521-B1F5-76C3BC487789}"/>
                      </a:ext>
                    </a:extLst>
                  </p:cNvPr>
                  <p:cNvSpPr>
                    <a:spLocks/>
                  </p:cNvSpPr>
                  <p:nvPr/>
                </p:nvSpPr>
                <p:spPr bwMode="auto">
                  <a:xfrm>
                    <a:off x="689" y="53"/>
                    <a:ext cx="6" cy="21"/>
                  </a:xfrm>
                  <a:custGeom>
                    <a:avLst/>
                    <a:gdLst>
                      <a:gd name="T0" fmla="*/ 6 w 13"/>
                      <a:gd name="T1" fmla="*/ 0 h 43"/>
                      <a:gd name="T2" fmla="*/ 6 w 13"/>
                      <a:gd name="T3" fmla="*/ 5 h 43"/>
                      <a:gd name="T4" fmla="*/ 6 w 13"/>
                      <a:gd name="T5" fmla="*/ 12 h 43"/>
                      <a:gd name="T6" fmla="*/ 4 w 13"/>
                      <a:gd name="T7" fmla="*/ 18 h 43"/>
                      <a:gd name="T8" fmla="*/ 1 w 13"/>
                      <a:gd name="T9" fmla="*/ 21 h 43"/>
                      <a:gd name="T10" fmla="*/ 0 w 13"/>
                      <a:gd name="T11" fmla="*/ 18 h 43"/>
                      <a:gd name="T12" fmla="*/ 2 w 13"/>
                      <a:gd name="T13" fmla="*/ 12 h 43"/>
                      <a:gd name="T14" fmla="*/ 5 w 13"/>
                      <a:gd name="T15" fmla="*/ 4 h 43"/>
                      <a:gd name="T16" fmla="*/ 6 w 13"/>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43">
                        <a:moveTo>
                          <a:pt x="13" y="0"/>
                        </a:moveTo>
                        <a:lnTo>
                          <a:pt x="13" y="10"/>
                        </a:lnTo>
                        <a:lnTo>
                          <a:pt x="12" y="24"/>
                        </a:lnTo>
                        <a:lnTo>
                          <a:pt x="8" y="37"/>
                        </a:lnTo>
                        <a:lnTo>
                          <a:pt x="3" y="43"/>
                        </a:lnTo>
                        <a:lnTo>
                          <a:pt x="0" y="37"/>
                        </a:lnTo>
                        <a:lnTo>
                          <a:pt x="4" y="24"/>
                        </a:lnTo>
                        <a:lnTo>
                          <a:pt x="10" y="9"/>
                        </a:lnTo>
                        <a:lnTo>
                          <a:pt x="1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42" name="Freeform 131">
                    <a:extLst>
                      <a:ext uri="{FF2B5EF4-FFF2-40B4-BE49-F238E27FC236}">
                        <a16:creationId xmlns:a16="http://schemas.microsoft.com/office/drawing/2014/main" id="{8971E97B-EEBC-41E2-9AC7-3A8D6A0AC398}"/>
                      </a:ext>
                    </a:extLst>
                  </p:cNvPr>
                  <p:cNvSpPr>
                    <a:spLocks/>
                  </p:cNvSpPr>
                  <p:nvPr/>
                </p:nvSpPr>
                <p:spPr bwMode="auto">
                  <a:xfrm>
                    <a:off x="709" y="62"/>
                    <a:ext cx="4" cy="20"/>
                  </a:xfrm>
                  <a:custGeom>
                    <a:avLst/>
                    <a:gdLst>
                      <a:gd name="T0" fmla="*/ 1 w 8"/>
                      <a:gd name="T1" fmla="*/ 0 h 40"/>
                      <a:gd name="T2" fmla="*/ 3 w 8"/>
                      <a:gd name="T3" fmla="*/ 3 h 40"/>
                      <a:gd name="T4" fmla="*/ 4 w 8"/>
                      <a:gd name="T5" fmla="*/ 9 h 40"/>
                      <a:gd name="T6" fmla="*/ 4 w 8"/>
                      <a:gd name="T7" fmla="*/ 16 h 40"/>
                      <a:gd name="T8" fmla="*/ 2 w 8"/>
                      <a:gd name="T9" fmla="*/ 20 h 40"/>
                      <a:gd name="T10" fmla="*/ 0 w 8"/>
                      <a:gd name="T11" fmla="*/ 19 h 40"/>
                      <a:gd name="T12" fmla="*/ 0 w 8"/>
                      <a:gd name="T13" fmla="*/ 13 h 40"/>
                      <a:gd name="T14" fmla="*/ 1 w 8"/>
                      <a:gd name="T15" fmla="*/ 6 h 40"/>
                      <a:gd name="T16" fmla="*/ 1 w 8"/>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0">
                        <a:moveTo>
                          <a:pt x="2" y="0"/>
                        </a:moveTo>
                        <a:lnTo>
                          <a:pt x="5" y="5"/>
                        </a:lnTo>
                        <a:lnTo>
                          <a:pt x="8" y="18"/>
                        </a:lnTo>
                        <a:lnTo>
                          <a:pt x="8" y="32"/>
                        </a:lnTo>
                        <a:lnTo>
                          <a:pt x="4" y="40"/>
                        </a:lnTo>
                        <a:lnTo>
                          <a:pt x="0" y="38"/>
                        </a:lnTo>
                        <a:lnTo>
                          <a:pt x="0" y="26"/>
                        </a:lnTo>
                        <a:lnTo>
                          <a:pt x="2"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43" name="Freeform 132">
                    <a:extLst>
                      <a:ext uri="{FF2B5EF4-FFF2-40B4-BE49-F238E27FC236}">
                        <a16:creationId xmlns:a16="http://schemas.microsoft.com/office/drawing/2014/main" id="{A7B3FF94-347A-46E6-AE1F-7EEF872DEF4B}"/>
                      </a:ext>
                    </a:extLst>
                  </p:cNvPr>
                  <p:cNvSpPr>
                    <a:spLocks/>
                  </p:cNvSpPr>
                  <p:nvPr/>
                </p:nvSpPr>
                <p:spPr bwMode="auto">
                  <a:xfrm>
                    <a:off x="718" y="64"/>
                    <a:ext cx="8" cy="24"/>
                  </a:xfrm>
                  <a:custGeom>
                    <a:avLst/>
                    <a:gdLst>
                      <a:gd name="T0" fmla="*/ 0 w 16"/>
                      <a:gd name="T1" fmla="*/ 0 h 47"/>
                      <a:gd name="T2" fmla="*/ 4 w 16"/>
                      <a:gd name="T3" fmla="*/ 6 h 47"/>
                      <a:gd name="T4" fmla="*/ 7 w 16"/>
                      <a:gd name="T5" fmla="*/ 13 h 47"/>
                      <a:gd name="T6" fmla="*/ 8 w 16"/>
                      <a:gd name="T7" fmla="*/ 20 h 47"/>
                      <a:gd name="T8" fmla="*/ 7 w 16"/>
                      <a:gd name="T9" fmla="*/ 24 h 47"/>
                      <a:gd name="T10" fmla="*/ 4 w 16"/>
                      <a:gd name="T11" fmla="*/ 22 h 47"/>
                      <a:gd name="T12" fmla="*/ 3 w 16"/>
                      <a:gd name="T13" fmla="*/ 14 h 47"/>
                      <a:gd name="T14" fmla="*/ 1 w 16"/>
                      <a:gd name="T15" fmla="*/ 6 h 47"/>
                      <a:gd name="T16" fmla="*/ 0 w 16"/>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0"/>
                        </a:moveTo>
                        <a:lnTo>
                          <a:pt x="7" y="12"/>
                        </a:lnTo>
                        <a:lnTo>
                          <a:pt x="14" y="26"/>
                        </a:lnTo>
                        <a:lnTo>
                          <a:pt x="16" y="40"/>
                        </a:lnTo>
                        <a:lnTo>
                          <a:pt x="14" y="47"/>
                        </a:lnTo>
                        <a:lnTo>
                          <a:pt x="8" y="43"/>
                        </a:lnTo>
                        <a:lnTo>
                          <a:pt x="5" y="28"/>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44" name="Freeform 133">
                    <a:extLst>
                      <a:ext uri="{FF2B5EF4-FFF2-40B4-BE49-F238E27FC236}">
                        <a16:creationId xmlns:a16="http://schemas.microsoft.com/office/drawing/2014/main" id="{E69E8E2B-439C-4C57-A44D-FC14C3401191}"/>
                      </a:ext>
                    </a:extLst>
                  </p:cNvPr>
                  <p:cNvSpPr>
                    <a:spLocks/>
                  </p:cNvSpPr>
                  <p:nvPr/>
                </p:nvSpPr>
                <p:spPr bwMode="auto">
                  <a:xfrm>
                    <a:off x="729" y="67"/>
                    <a:ext cx="9" cy="26"/>
                  </a:xfrm>
                  <a:custGeom>
                    <a:avLst/>
                    <a:gdLst>
                      <a:gd name="T0" fmla="*/ 0 w 18"/>
                      <a:gd name="T1" fmla="*/ 0 h 51"/>
                      <a:gd name="T2" fmla="*/ 4 w 18"/>
                      <a:gd name="T3" fmla="*/ 6 h 51"/>
                      <a:gd name="T4" fmla="*/ 7 w 18"/>
                      <a:gd name="T5" fmla="*/ 15 h 51"/>
                      <a:gd name="T6" fmla="*/ 9 w 18"/>
                      <a:gd name="T7" fmla="*/ 23 h 51"/>
                      <a:gd name="T8" fmla="*/ 8 w 18"/>
                      <a:gd name="T9" fmla="*/ 26 h 51"/>
                      <a:gd name="T10" fmla="*/ 5 w 18"/>
                      <a:gd name="T11" fmla="*/ 22 h 51"/>
                      <a:gd name="T12" fmla="*/ 3 w 18"/>
                      <a:gd name="T13" fmla="*/ 14 h 51"/>
                      <a:gd name="T14" fmla="*/ 1 w 18"/>
                      <a:gd name="T15" fmla="*/ 5 h 51"/>
                      <a:gd name="T16" fmla="*/ 0 w 18"/>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1">
                        <a:moveTo>
                          <a:pt x="0" y="0"/>
                        </a:moveTo>
                        <a:lnTo>
                          <a:pt x="7" y="11"/>
                        </a:lnTo>
                        <a:lnTo>
                          <a:pt x="14" y="29"/>
                        </a:lnTo>
                        <a:lnTo>
                          <a:pt x="18" y="45"/>
                        </a:lnTo>
                        <a:lnTo>
                          <a:pt x="16" y="51"/>
                        </a:lnTo>
                        <a:lnTo>
                          <a:pt x="10" y="44"/>
                        </a:lnTo>
                        <a:lnTo>
                          <a:pt x="6" y="28"/>
                        </a:lnTo>
                        <a:lnTo>
                          <a:pt x="2"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45" name="Freeform 134">
                    <a:extLst>
                      <a:ext uri="{FF2B5EF4-FFF2-40B4-BE49-F238E27FC236}">
                        <a16:creationId xmlns:a16="http://schemas.microsoft.com/office/drawing/2014/main" id="{C77F2F67-0560-4A1C-A402-827DD4995CC0}"/>
                      </a:ext>
                    </a:extLst>
                  </p:cNvPr>
                  <p:cNvSpPr>
                    <a:spLocks/>
                  </p:cNvSpPr>
                  <p:nvPr/>
                </p:nvSpPr>
                <p:spPr bwMode="auto">
                  <a:xfrm>
                    <a:off x="749" y="66"/>
                    <a:ext cx="16" cy="27"/>
                  </a:xfrm>
                  <a:custGeom>
                    <a:avLst/>
                    <a:gdLst>
                      <a:gd name="T0" fmla="*/ 0 w 32"/>
                      <a:gd name="T1" fmla="*/ 0 h 54"/>
                      <a:gd name="T2" fmla="*/ 3 w 32"/>
                      <a:gd name="T3" fmla="*/ 2 h 54"/>
                      <a:gd name="T4" fmla="*/ 6 w 32"/>
                      <a:gd name="T5" fmla="*/ 6 h 54"/>
                      <a:gd name="T6" fmla="*/ 9 w 32"/>
                      <a:gd name="T7" fmla="*/ 10 h 54"/>
                      <a:gd name="T8" fmla="*/ 12 w 32"/>
                      <a:gd name="T9" fmla="*/ 14 h 54"/>
                      <a:gd name="T10" fmla="*/ 14 w 32"/>
                      <a:gd name="T11" fmla="*/ 18 h 54"/>
                      <a:gd name="T12" fmla="*/ 16 w 32"/>
                      <a:gd name="T13" fmla="*/ 23 h 54"/>
                      <a:gd name="T14" fmla="*/ 16 w 32"/>
                      <a:gd name="T15" fmla="*/ 25 h 54"/>
                      <a:gd name="T16" fmla="*/ 16 w 32"/>
                      <a:gd name="T17" fmla="*/ 27 h 54"/>
                      <a:gd name="T18" fmla="*/ 12 w 32"/>
                      <a:gd name="T19" fmla="*/ 24 h 54"/>
                      <a:gd name="T20" fmla="*/ 8 w 32"/>
                      <a:gd name="T21" fmla="*/ 15 h 54"/>
                      <a:gd name="T22" fmla="*/ 4 w 32"/>
                      <a:gd name="T23" fmla="*/ 5 h 54"/>
                      <a:gd name="T24" fmla="*/ 0 w 32"/>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54">
                        <a:moveTo>
                          <a:pt x="0" y="0"/>
                        </a:moveTo>
                        <a:lnTo>
                          <a:pt x="6" y="4"/>
                        </a:lnTo>
                        <a:lnTo>
                          <a:pt x="12" y="11"/>
                        </a:lnTo>
                        <a:lnTo>
                          <a:pt x="17" y="19"/>
                        </a:lnTo>
                        <a:lnTo>
                          <a:pt x="23" y="28"/>
                        </a:lnTo>
                        <a:lnTo>
                          <a:pt x="28" y="36"/>
                        </a:lnTo>
                        <a:lnTo>
                          <a:pt x="31" y="45"/>
                        </a:lnTo>
                        <a:lnTo>
                          <a:pt x="32" y="50"/>
                        </a:lnTo>
                        <a:lnTo>
                          <a:pt x="31" y="54"/>
                        </a:lnTo>
                        <a:lnTo>
                          <a:pt x="24" y="47"/>
                        </a:lnTo>
                        <a:lnTo>
                          <a:pt x="16" y="30"/>
                        </a:lnTo>
                        <a:lnTo>
                          <a:pt x="8"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46" name="Freeform 135">
                    <a:extLst>
                      <a:ext uri="{FF2B5EF4-FFF2-40B4-BE49-F238E27FC236}">
                        <a16:creationId xmlns:a16="http://schemas.microsoft.com/office/drawing/2014/main" id="{14926ABC-A659-49E0-B0D4-0BBB56CAFA09}"/>
                      </a:ext>
                    </a:extLst>
                  </p:cNvPr>
                  <p:cNvSpPr>
                    <a:spLocks/>
                  </p:cNvSpPr>
                  <p:nvPr/>
                </p:nvSpPr>
                <p:spPr bwMode="auto">
                  <a:xfrm>
                    <a:off x="770" y="62"/>
                    <a:ext cx="19" cy="25"/>
                  </a:xfrm>
                  <a:custGeom>
                    <a:avLst/>
                    <a:gdLst>
                      <a:gd name="T0" fmla="*/ 0 w 37"/>
                      <a:gd name="T1" fmla="*/ 0 h 49"/>
                      <a:gd name="T2" fmla="*/ 3 w 37"/>
                      <a:gd name="T3" fmla="*/ 2 h 49"/>
                      <a:gd name="T4" fmla="*/ 5 w 37"/>
                      <a:gd name="T5" fmla="*/ 5 h 49"/>
                      <a:gd name="T6" fmla="*/ 9 w 37"/>
                      <a:gd name="T7" fmla="*/ 9 h 49"/>
                      <a:gd name="T8" fmla="*/ 12 w 37"/>
                      <a:gd name="T9" fmla="*/ 13 h 49"/>
                      <a:gd name="T10" fmla="*/ 15 w 37"/>
                      <a:gd name="T11" fmla="*/ 17 h 49"/>
                      <a:gd name="T12" fmla="*/ 17 w 37"/>
                      <a:gd name="T13" fmla="*/ 20 h 49"/>
                      <a:gd name="T14" fmla="*/ 19 w 37"/>
                      <a:gd name="T15" fmla="*/ 23 h 49"/>
                      <a:gd name="T16" fmla="*/ 18 w 37"/>
                      <a:gd name="T17" fmla="*/ 25 h 49"/>
                      <a:gd name="T18" fmla="*/ 16 w 37"/>
                      <a:gd name="T19" fmla="*/ 24 h 49"/>
                      <a:gd name="T20" fmla="*/ 14 w 37"/>
                      <a:gd name="T21" fmla="*/ 22 h 49"/>
                      <a:gd name="T22" fmla="*/ 11 w 37"/>
                      <a:gd name="T23" fmla="*/ 18 h 49"/>
                      <a:gd name="T24" fmla="*/ 9 w 37"/>
                      <a:gd name="T25" fmla="*/ 14 h 49"/>
                      <a:gd name="T26" fmla="*/ 6 w 37"/>
                      <a:gd name="T27" fmla="*/ 9 h 49"/>
                      <a:gd name="T28" fmla="*/ 4 w 37"/>
                      <a:gd name="T29" fmla="*/ 5 h 49"/>
                      <a:gd name="T30" fmla="*/ 2 w 37"/>
                      <a:gd name="T31" fmla="*/ 2 h 49"/>
                      <a:gd name="T32" fmla="*/ 0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0" y="0"/>
                        </a:moveTo>
                        <a:lnTo>
                          <a:pt x="5" y="3"/>
                        </a:lnTo>
                        <a:lnTo>
                          <a:pt x="10" y="10"/>
                        </a:lnTo>
                        <a:lnTo>
                          <a:pt x="17" y="17"/>
                        </a:lnTo>
                        <a:lnTo>
                          <a:pt x="24" y="25"/>
                        </a:lnTo>
                        <a:lnTo>
                          <a:pt x="30" y="33"/>
                        </a:lnTo>
                        <a:lnTo>
                          <a:pt x="34" y="40"/>
                        </a:lnTo>
                        <a:lnTo>
                          <a:pt x="37" y="46"/>
                        </a:lnTo>
                        <a:lnTo>
                          <a:pt x="36" y="49"/>
                        </a:lnTo>
                        <a:lnTo>
                          <a:pt x="32" y="48"/>
                        </a:lnTo>
                        <a:lnTo>
                          <a:pt x="28" y="43"/>
                        </a:lnTo>
                        <a:lnTo>
                          <a:pt x="22" y="36"/>
                        </a:lnTo>
                        <a:lnTo>
                          <a:pt x="17" y="27"/>
                        </a:lnTo>
                        <a:lnTo>
                          <a:pt x="11" y="18"/>
                        </a:lnTo>
                        <a:lnTo>
                          <a:pt x="7" y="10"/>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47" name="Freeform 136">
                    <a:extLst>
                      <a:ext uri="{FF2B5EF4-FFF2-40B4-BE49-F238E27FC236}">
                        <a16:creationId xmlns:a16="http://schemas.microsoft.com/office/drawing/2014/main" id="{B867CFA6-2C38-46EA-873A-9F5EC97162AB}"/>
                      </a:ext>
                    </a:extLst>
                  </p:cNvPr>
                  <p:cNvSpPr>
                    <a:spLocks/>
                  </p:cNvSpPr>
                  <p:nvPr/>
                </p:nvSpPr>
                <p:spPr bwMode="auto">
                  <a:xfrm>
                    <a:off x="739" y="68"/>
                    <a:ext cx="15" cy="23"/>
                  </a:xfrm>
                  <a:custGeom>
                    <a:avLst/>
                    <a:gdLst>
                      <a:gd name="T0" fmla="*/ 0 w 31"/>
                      <a:gd name="T1" fmla="*/ 0 h 45"/>
                      <a:gd name="T2" fmla="*/ 1 w 31"/>
                      <a:gd name="T3" fmla="*/ 2 h 45"/>
                      <a:gd name="T4" fmla="*/ 4 w 31"/>
                      <a:gd name="T5" fmla="*/ 5 h 45"/>
                      <a:gd name="T6" fmla="*/ 7 w 31"/>
                      <a:gd name="T7" fmla="*/ 8 h 45"/>
                      <a:gd name="T8" fmla="*/ 10 w 31"/>
                      <a:gd name="T9" fmla="*/ 12 h 45"/>
                      <a:gd name="T10" fmla="*/ 13 w 31"/>
                      <a:gd name="T11" fmla="*/ 16 h 45"/>
                      <a:gd name="T12" fmla="*/ 15 w 31"/>
                      <a:gd name="T13" fmla="*/ 19 h 45"/>
                      <a:gd name="T14" fmla="*/ 15 w 31"/>
                      <a:gd name="T15" fmla="*/ 22 h 45"/>
                      <a:gd name="T16" fmla="*/ 14 w 31"/>
                      <a:gd name="T17" fmla="*/ 23 h 45"/>
                      <a:gd name="T18" fmla="*/ 10 w 31"/>
                      <a:gd name="T19" fmla="*/ 20 h 45"/>
                      <a:gd name="T20" fmla="*/ 6 w 31"/>
                      <a:gd name="T21" fmla="*/ 13 h 45"/>
                      <a:gd name="T22" fmla="*/ 2 w 31"/>
                      <a:gd name="T23" fmla="*/ 5 h 45"/>
                      <a:gd name="T24" fmla="*/ 0 w 31"/>
                      <a:gd name="T25" fmla="*/ 0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5">
                        <a:moveTo>
                          <a:pt x="0" y="0"/>
                        </a:moveTo>
                        <a:lnTo>
                          <a:pt x="3" y="4"/>
                        </a:lnTo>
                        <a:lnTo>
                          <a:pt x="9" y="9"/>
                        </a:lnTo>
                        <a:lnTo>
                          <a:pt x="15" y="16"/>
                        </a:lnTo>
                        <a:lnTo>
                          <a:pt x="21" y="24"/>
                        </a:lnTo>
                        <a:lnTo>
                          <a:pt x="26" y="31"/>
                        </a:lnTo>
                        <a:lnTo>
                          <a:pt x="30" y="38"/>
                        </a:lnTo>
                        <a:lnTo>
                          <a:pt x="31" y="43"/>
                        </a:lnTo>
                        <a:lnTo>
                          <a:pt x="28" y="45"/>
                        </a:lnTo>
                        <a:lnTo>
                          <a:pt x="20" y="39"/>
                        </a:lnTo>
                        <a:lnTo>
                          <a:pt x="12" y="25"/>
                        </a:lnTo>
                        <a:lnTo>
                          <a:pt x="4"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48" name="Freeform 137">
                    <a:extLst>
                      <a:ext uri="{FF2B5EF4-FFF2-40B4-BE49-F238E27FC236}">
                        <a16:creationId xmlns:a16="http://schemas.microsoft.com/office/drawing/2014/main" id="{E978FADE-28E9-4ECD-825F-4C367F5CF1AE}"/>
                      </a:ext>
                    </a:extLst>
                  </p:cNvPr>
                  <p:cNvSpPr>
                    <a:spLocks/>
                  </p:cNvSpPr>
                  <p:nvPr/>
                </p:nvSpPr>
                <p:spPr bwMode="auto">
                  <a:xfrm>
                    <a:off x="740" y="34"/>
                    <a:ext cx="20" cy="36"/>
                  </a:xfrm>
                  <a:custGeom>
                    <a:avLst/>
                    <a:gdLst>
                      <a:gd name="T0" fmla="*/ 19 w 39"/>
                      <a:gd name="T1" fmla="*/ 0 h 72"/>
                      <a:gd name="T2" fmla="*/ 20 w 39"/>
                      <a:gd name="T3" fmla="*/ 3 h 72"/>
                      <a:gd name="T4" fmla="*/ 19 w 39"/>
                      <a:gd name="T5" fmla="*/ 6 h 72"/>
                      <a:gd name="T6" fmla="*/ 17 w 39"/>
                      <a:gd name="T7" fmla="*/ 12 h 72"/>
                      <a:gd name="T8" fmla="*/ 15 w 39"/>
                      <a:gd name="T9" fmla="*/ 18 h 72"/>
                      <a:gd name="T10" fmla="*/ 11 w 39"/>
                      <a:gd name="T11" fmla="*/ 23 h 72"/>
                      <a:gd name="T12" fmla="*/ 8 w 39"/>
                      <a:gd name="T13" fmla="*/ 29 h 72"/>
                      <a:gd name="T14" fmla="*/ 4 w 39"/>
                      <a:gd name="T15" fmla="*/ 33 h 72"/>
                      <a:gd name="T16" fmla="*/ 0 w 39"/>
                      <a:gd name="T17" fmla="*/ 36 h 72"/>
                      <a:gd name="T18" fmla="*/ 1 w 39"/>
                      <a:gd name="T19" fmla="*/ 33 h 72"/>
                      <a:gd name="T20" fmla="*/ 4 w 39"/>
                      <a:gd name="T21" fmla="*/ 29 h 72"/>
                      <a:gd name="T22" fmla="*/ 7 w 39"/>
                      <a:gd name="T23" fmla="*/ 23 h 72"/>
                      <a:gd name="T24" fmla="*/ 9 w 39"/>
                      <a:gd name="T25" fmla="*/ 16 h 72"/>
                      <a:gd name="T26" fmla="*/ 13 w 39"/>
                      <a:gd name="T27" fmla="*/ 10 h 72"/>
                      <a:gd name="T28" fmla="*/ 16 w 39"/>
                      <a:gd name="T29" fmla="*/ 5 h 72"/>
                      <a:gd name="T30" fmla="*/ 18 w 39"/>
                      <a:gd name="T31" fmla="*/ 1 h 72"/>
                      <a:gd name="T32" fmla="*/ 19 w 39"/>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72">
                        <a:moveTo>
                          <a:pt x="38" y="0"/>
                        </a:moveTo>
                        <a:lnTo>
                          <a:pt x="39" y="5"/>
                        </a:lnTo>
                        <a:lnTo>
                          <a:pt x="38" y="12"/>
                        </a:lnTo>
                        <a:lnTo>
                          <a:pt x="33" y="23"/>
                        </a:lnTo>
                        <a:lnTo>
                          <a:pt x="29" y="35"/>
                        </a:lnTo>
                        <a:lnTo>
                          <a:pt x="22" y="46"/>
                        </a:lnTo>
                        <a:lnTo>
                          <a:pt x="15" y="58"/>
                        </a:lnTo>
                        <a:lnTo>
                          <a:pt x="7" y="66"/>
                        </a:lnTo>
                        <a:lnTo>
                          <a:pt x="0" y="72"/>
                        </a:lnTo>
                        <a:lnTo>
                          <a:pt x="2" y="66"/>
                        </a:lnTo>
                        <a:lnTo>
                          <a:pt x="7" y="57"/>
                        </a:lnTo>
                        <a:lnTo>
                          <a:pt x="13" y="45"/>
                        </a:lnTo>
                        <a:lnTo>
                          <a:pt x="18" y="32"/>
                        </a:lnTo>
                        <a:lnTo>
                          <a:pt x="25" y="20"/>
                        </a:lnTo>
                        <a:lnTo>
                          <a:pt x="31"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49" name="Freeform 138">
                    <a:extLst>
                      <a:ext uri="{FF2B5EF4-FFF2-40B4-BE49-F238E27FC236}">
                        <a16:creationId xmlns:a16="http://schemas.microsoft.com/office/drawing/2014/main" id="{FFC8D305-4C5E-46F3-9E1A-2EB273EB6944}"/>
                      </a:ext>
                    </a:extLst>
                  </p:cNvPr>
                  <p:cNvSpPr>
                    <a:spLocks/>
                  </p:cNvSpPr>
                  <p:nvPr/>
                </p:nvSpPr>
                <p:spPr bwMode="auto">
                  <a:xfrm>
                    <a:off x="758" y="39"/>
                    <a:ext cx="16" cy="28"/>
                  </a:xfrm>
                  <a:custGeom>
                    <a:avLst/>
                    <a:gdLst>
                      <a:gd name="T0" fmla="*/ 16 w 33"/>
                      <a:gd name="T1" fmla="*/ 0 h 56"/>
                      <a:gd name="T2" fmla="*/ 16 w 33"/>
                      <a:gd name="T3" fmla="*/ 2 h 56"/>
                      <a:gd name="T4" fmla="*/ 16 w 33"/>
                      <a:gd name="T5" fmla="*/ 4 h 56"/>
                      <a:gd name="T6" fmla="*/ 15 w 33"/>
                      <a:gd name="T7" fmla="*/ 9 h 56"/>
                      <a:gd name="T8" fmla="*/ 12 w 33"/>
                      <a:gd name="T9" fmla="*/ 13 h 56"/>
                      <a:gd name="T10" fmla="*/ 9 w 33"/>
                      <a:gd name="T11" fmla="*/ 18 h 56"/>
                      <a:gd name="T12" fmla="*/ 6 w 33"/>
                      <a:gd name="T13" fmla="*/ 22 h 56"/>
                      <a:gd name="T14" fmla="*/ 3 w 33"/>
                      <a:gd name="T15" fmla="*/ 26 h 56"/>
                      <a:gd name="T16" fmla="*/ 0 w 33"/>
                      <a:gd name="T17" fmla="*/ 28 h 56"/>
                      <a:gd name="T18" fmla="*/ 4 w 33"/>
                      <a:gd name="T19" fmla="*/ 21 h 56"/>
                      <a:gd name="T20" fmla="*/ 9 w 33"/>
                      <a:gd name="T21" fmla="*/ 11 h 56"/>
                      <a:gd name="T22" fmla="*/ 13 w 33"/>
                      <a:gd name="T23" fmla="*/ 3 h 56"/>
                      <a:gd name="T24" fmla="*/ 16 w 33"/>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6">
                        <a:moveTo>
                          <a:pt x="33" y="0"/>
                        </a:moveTo>
                        <a:lnTo>
                          <a:pt x="33" y="3"/>
                        </a:lnTo>
                        <a:lnTo>
                          <a:pt x="32" y="8"/>
                        </a:lnTo>
                        <a:lnTo>
                          <a:pt x="30" y="17"/>
                        </a:lnTo>
                        <a:lnTo>
                          <a:pt x="25" y="25"/>
                        </a:lnTo>
                        <a:lnTo>
                          <a:pt x="19" y="35"/>
                        </a:lnTo>
                        <a:lnTo>
                          <a:pt x="13" y="43"/>
                        </a:lnTo>
                        <a:lnTo>
                          <a:pt x="6" y="51"/>
                        </a:lnTo>
                        <a:lnTo>
                          <a:pt x="0" y="56"/>
                        </a:lnTo>
                        <a:lnTo>
                          <a:pt x="8" y="42"/>
                        </a:lnTo>
                        <a:lnTo>
                          <a:pt x="18" y="22"/>
                        </a:lnTo>
                        <a:lnTo>
                          <a:pt x="27" y="6"/>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50" name="Freeform 139">
                    <a:extLst>
                      <a:ext uri="{FF2B5EF4-FFF2-40B4-BE49-F238E27FC236}">
                        <a16:creationId xmlns:a16="http://schemas.microsoft.com/office/drawing/2014/main" id="{A5661867-7DF4-43BF-B656-5FD674CCD4EC}"/>
                      </a:ext>
                    </a:extLst>
                  </p:cNvPr>
                  <p:cNvSpPr>
                    <a:spLocks/>
                  </p:cNvSpPr>
                  <p:nvPr/>
                </p:nvSpPr>
                <p:spPr bwMode="auto">
                  <a:xfrm>
                    <a:off x="760" y="65"/>
                    <a:ext cx="18" cy="24"/>
                  </a:xfrm>
                  <a:custGeom>
                    <a:avLst/>
                    <a:gdLst>
                      <a:gd name="T0" fmla="*/ 0 w 36"/>
                      <a:gd name="T1" fmla="*/ 0 h 49"/>
                      <a:gd name="T2" fmla="*/ 3 w 36"/>
                      <a:gd name="T3" fmla="*/ 2 h 49"/>
                      <a:gd name="T4" fmla="*/ 6 w 36"/>
                      <a:gd name="T5" fmla="*/ 5 h 49"/>
                      <a:gd name="T6" fmla="*/ 8 w 36"/>
                      <a:gd name="T7" fmla="*/ 9 h 49"/>
                      <a:gd name="T8" fmla="*/ 12 w 36"/>
                      <a:gd name="T9" fmla="*/ 13 h 49"/>
                      <a:gd name="T10" fmla="*/ 15 w 36"/>
                      <a:gd name="T11" fmla="*/ 17 h 49"/>
                      <a:gd name="T12" fmla="*/ 17 w 36"/>
                      <a:gd name="T13" fmla="*/ 20 h 49"/>
                      <a:gd name="T14" fmla="*/ 18 w 36"/>
                      <a:gd name="T15" fmla="*/ 22 h 49"/>
                      <a:gd name="T16" fmla="*/ 18 w 36"/>
                      <a:gd name="T17" fmla="*/ 24 h 49"/>
                      <a:gd name="T18" fmla="*/ 16 w 36"/>
                      <a:gd name="T19" fmla="*/ 24 h 49"/>
                      <a:gd name="T20" fmla="*/ 14 w 36"/>
                      <a:gd name="T21" fmla="*/ 22 h 49"/>
                      <a:gd name="T22" fmla="*/ 11 w 36"/>
                      <a:gd name="T23" fmla="*/ 18 h 49"/>
                      <a:gd name="T24" fmla="*/ 8 w 36"/>
                      <a:gd name="T25" fmla="*/ 14 h 49"/>
                      <a:gd name="T26" fmla="*/ 6 w 36"/>
                      <a:gd name="T27" fmla="*/ 9 h 49"/>
                      <a:gd name="T28" fmla="*/ 4 w 36"/>
                      <a:gd name="T29" fmla="*/ 5 h 49"/>
                      <a:gd name="T30" fmla="*/ 1 w 36"/>
                      <a:gd name="T31" fmla="*/ 2 h 49"/>
                      <a:gd name="T32" fmla="*/ 0 w 36"/>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49">
                        <a:moveTo>
                          <a:pt x="0" y="0"/>
                        </a:moveTo>
                        <a:lnTo>
                          <a:pt x="5" y="4"/>
                        </a:lnTo>
                        <a:lnTo>
                          <a:pt x="11" y="11"/>
                        </a:lnTo>
                        <a:lnTo>
                          <a:pt x="16" y="18"/>
                        </a:lnTo>
                        <a:lnTo>
                          <a:pt x="23" y="26"/>
                        </a:lnTo>
                        <a:lnTo>
                          <a:pt x="29" y="34"/>
                        </a:lnTo>
                        <a:lnTo>
                          <a:pt x="34" y="41"/>
                        </a:lnTo>
                        <a:lnTo>
                          <a:pt x="36" y="45"/>
                        </a:lnTo>
                        <a:lnTo>
                          <a:pt x="35" y="49"/>
                        </a:lnTo>
                        <a:lnTo>
                          <a:pt x="31" y="49"/>
                        </a:lnTo>
                        <a:lnTo>
                          <a:pt x="27" y="44"/>
                        </a:lnTo>
                        <a:lnTo>
                          <a:pt x="21" y="37"/>
                        </a:lnTo>
                        <a:lnTo>
                          <a:pt x="16" y="28"/>
                        </a:lnTo>
                        <a:lnTo>
                          <a:pt x="12" y="19"/>
                        </a:lnTo>
                        <a:lnTo>
                          <a:pt x="7" y="11"/>
                        </a:lnTo>
                        <a:lnTo>
                          <a:pt x="2"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51" name="Freeform 140">
                    <a:extLst>
                      <a:ext uri="{FF2B5EF4-FFF2-40B4-BE49-F238E27FC236}">
                        <a16:creationId xmlns:a16="http://schemas.microsoft.com/office/drawing/2014/main" id="{236B8C4B-3935-4536-AF0D-B6BD7051FFCD}"/>
                      </a:ext>
                    </a:extLst>
                  </p:cNvPr>
                  <p:cNvSpPr>
                    <a:spLocks/>
                  </p:cNvSpPr>
                  <p:nvPr/>
                </p:nvSpPr>
                <p:spPr bwMode="auto">
                  <a:xfrm>
                    <a:off x="130" y="435"/>
                    <a:ext cx="44" cy="114"/>
                  </a:xfrm>
                  <a:custGeom>
                    <a:avLst/>
                    <a:gdLst>
                      <a:gd name="T0" fmla="*/ 8 w 88"/>
                      <a:gd name="T1" fmla="*/ 0 h 229"/>
                      <a:gd name="T2" fmla="*/ 9 w 88"/>
                      <a:gd name="T3" fmla="*/ 0 h 229"/>
                      <a:gd name="T4" fmla="*/ 10 w 88"/>
                      <a:gd name="T5" fmla="*/ 1 h 229"/>
                      <a:gd name="T6" fmla="*/ 10 w 88"/>
                      <a:gd name="T7" fmla="*/ 2 h 229"/>
                      <a:gd name="T8" fmla="*/ 11 w 88"/>
                      <a:gd name="T9" fmla="*/ 3 h 229"/>
                      <a:gd name="T10" fmla="*/ 6 w 88"/>
                      <a:gd name="T11" fmla="*/ 21 h 229"/>
                      <a:gd name="T12" fmla="*/ 6 w 88"/>
                      <a:gd name="T13" fmla="*/ 38 h 229"/>
                      <a:gd name="T14" fmla="*/ 8 w 88"/>
                      <a:gd name="T15" fmla="*/ 54 h 229"/>
                      <a:gd name="T16" fmla="*/ 14 w 88"/>
                      <a:gd name="T17" fmla="*/ 68 h 229"/>
                      <a:gd name="T18" fmla="*/ 21 w 88"/>
                      <a:gd name="T19" fmla="*/ 82 h 229"/>
                      <a:gd name="T20" fmla="*/ 29 w 88"/>
                      <a:gd name="T21" fmla="*/ 94 h 229"/>
                      <a:gd name="T22" fmla="*/ 37 w 88"/>
                      <a:gd name="T23" fmla="*/ 105 h 229"/>
                      <a:gd name="T24" fmla="*/ 44 w 88"/>
                      <a:gd name="T25" fmla="*/ 114 h 229"/>
                      <a:gd name="T26" fmla="*/ 36 w 88"/>
                      <a:gd name="T27" fmla="*/ 109 h 229"/>
                      <a:gd name="T28" fmla="*/ 26 w 88"/>
                      <a:gd name="T29" fmla="*/ 99 h 229"/>
                      <a:gd name="T30" fmla="*/ 17 w 88"/>
                      <a:gd name="T31" fmla="*/ 85 h 229"/>
                      <a:gd name="T32" fmla="*/ 9 w 88"/>
                      <a:gd name="T33" fmla="*/ 68 h 229"/>
                      <a:gd name="T34" fmla="*/ 3 w 88"/>
                      <a:gd name="T35" fmla="*/ 50 h 229"/>
                      <a:gd name="T36" fmla="*/ 0 w 88"/>
                      <a:gd name="T37" fmla="*/ 32 h 229"/>
                      <a:gd name="T38" fmla="*/ 2 w 88"/>
                      <a:gd name="T39" fmla="*/ 14 h 229"/>
                      <a:gd name="T40" fmla="*/ 8 w 88"/>
                      <a:gd name="T41" fmla="*/ 0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8" h="229">
                        <a:moveTo>
                          <a:pt x="16" y="0"/>
                        </a:moveTo>
                        <a:lnTo>
                          <a:pt x="18" y="0"/>
                        </a:lnTo>
                        <a:lnTo>
                          <a:pt x="19" y="3"/>
                        </a:lnTo>
                        <a:lnTo>
                          <a:pt x="20" y="5"/>
                        </a:lnTo>
                        <a:lnTo>
                          <a:pt x="21" y="6"/>
                        </a:lnTo>
                        <a:lnTo>
                          <a:pt x="12" y="42"/>
                        </a:lnTo>
                        <a:lnTo>
                          <a:pt x="11" y="76"/>
                        </a:lnTo>
                        <a:lnTo>
                          <a:pt x="16" y="109"/>
                        </a:lnTo>
                        <a:lnTo>
                          <a:pt x="28" y="137"/>
                        </a:lnTo>
                        <a:lnTo>
                          <a:pt x="42" y="165"/>
                        </a:lnTo>
                        <a:lnTo>
                          <a:pt x="58" y="189"/>
                        </a:lnTo>
                        <a:lnTo>
                          <a:pt x="74" y="211"/>
                        </a:lnTo>
                        <a:lnTo>
                          <a:pt x="88" y="229"/>
                        </a:lnTo>
                        <a:lnTo>
                          <a:pt x="71" y="219"/>
                        </a:lnTo>
                        <a:lnTo>
                          <a:pt x="52" y="199"/>
                        </a:lnTo>
                        <a:lnTo>
                          <a:pt x="34" y="171"/>
                        </a:lnTo>
                        <a:lnTo>
                          <a:pt x="18" y="136"/>
                        </a:lnTo>
                        <a:lnTo>
                          <a:pt x="6" y="101"/>
                        </a:lnTo>
                        <a:lnTo>
                          <a:pt x="0" y="64"/>
                        </a:lnTo>
                        <a:lnTo>
                          <a:pt x="4" y="2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52" name="Freeform 141">
                    <a:extLst>
                      <a:ext uri="{FF2B5EF4-FFF2-40B4-BE49-F238E27FC236}">
                        <a16:creationId xmlns:a16="http://schemas.microsoft.com/office/drawing/2014/main" id="{178FDA07-A854-4F07-BC30-2444F03749AA}"/>
                      </a:ext>
                    </a:extLst>
                  </p:cNvPr>
                  <p:cNvSpPr>
                    <a:spLocks/>
                  </p:cNvSpPr>
                  <p:nvPr/>
                </p:nvSpPr>
                <p:spPr bwMode="auto">
                  <a:xfrm>
                    <a:off x="151" y="523"/>
                    <a:ext cx="38" cy="8"/>
                  </a:xfrm>
                  <a:custGeom>
                    <a:avLst/>
                    <a:gdLst>
                      <a:gd name="T0" fmla="*/ 38 w 76"/>
                      <a:gd name="T1" fmla="*/ 7 h 16"/>
                      <a:gd name="T2" fmla="*/ 37 w 76"/>
                      <a:gd name="T3" fmla="*/ 8 h 16"/>
                      <a:gd name="T4" fmla="*/ 34 w 76"/>
                      <a:gd name="T5" fmla="*/ 8 h 16"/>
                      <a:gd name="T6" fmla="*/ 29 w 76"/>
                      <a:gd name="T7" fmla="*/ 8 h 16"/>
                      <a:gd name="T8" fmla="*/ 23 w 76"/>
                      <a:gd name="T9" fmla="*/ 8 h 16"/>
                      <a:gd name="T10" fmla="*/ 16 w 76"/>
                      <a:gd name="T11" fmla="*/ 7 h 16"/>
                      <a:gd name="T12" fmla="*/ 10 w 76"/>
                      <a:gd name="T13" fmla="*/ 5 h 16"/>
                      <a:gd name="T14" fmla="*/ 5 w 76"/>
                      <a:gd name="T15" fmla="*/ 3 h 16"/>
                      <a:gd name="T16" fmla="*/ 0 w 76"/>
                      <a:gd name="T17" fmla="*/ 0 h 16"/>
                      <a:gd name="T18" fmla="*/ 4 w 76"/>
                      <a:gd name="T19" fmla="*/ 1 h 16"/>
                      <a:gd name="T20" fmla="*/ 10 w 76"/>
                      <a:gd name="T21" fmla="*/ 2 h 16"/>
                      <a:gd name="T22" fmla="*/ 16 w 76"/>
                      <a:gd name="T23" fmla="*/ 2 h 16"/>
                      <a:gd name="T24" fmla="*/ 23 w 76"/>
                      <a:gd name="T25" fmla="*/ 4 h 16"/>
                      <a:gd name="T26" fmla="*/ 28 w 76"/>
                      <a:gd name="T27" fmla="*/ 4 h 16"/>
                      <a:gd name="T28" fmla="*/ 34 w 76"/>
                      <a:gd name="T29" fmla="*/ 5 h 16"/>
                      <a:gd name="T30" fmla="*/ 37 w 76"/>
                      <a:gd name="T31" fmla="*/ 6 h 16"/>
                      <a:gd name="T32" fmla="*/ 38 w 76"/>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16">
                        <a:moveTo>
                          <a:pt x="76" y="14"/>
                        </a:moveTo>
                        <a:lnTo>
                          <a:pt x="74" y="15"/>
                        </a:lnTo>
                        <a:lnTo>
                          <a:pt x="67" y="16"/>
                        </a:lnTo>
                        <a:lnTo>
                          <a:pt x="57" y="16"/>
                        </a:lnTo>
                        <a:lnTo>
                          <a:pt x="45" y="15"/>
                        </a:lnTo>
                        <a:lnTo>
                          <a:pt x="32" y="14"/>
                        </a:lnTo>
                        <a:lnTo>
                          <a:pt x="19" y="10"/>
                        </a:lnTo>
                        <a:lnTo>
                          <a:pt x="9" y="6"/>
                        </a:lnTo>
                        <a:lnTo>
                          <a:pt x="0" y="0"/>
                        </a:lnTo>
                        <a:lnTo>
                          <a:pt x="8" y="1"/>
                        </a:lnTo>
                        <a:lnTo>
                          <a:pt x="19" y="3"/>
                        </a:lnTo>
                        <a:lnTo>
                          <a:pt x="32" y="4"/>
                        </a:lnTo>
                        <a:lnTo>
                          <a:pt x="45" y="7"/>
                        </a:lnTo>
                        <a:lnTo>
                          <a:pt x="56" y="8"/>
                        </a:lnTo>
                        <a:lnTo>
                          <a:pt x="67" y="10"/>
                        </a:lnTo>
                        <a:lnTo>
                          <a:pt x="74" y="11"/>
                        </a:lnTo>
                        <a:lnTo>
                          <a:pt x="76"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53" name="Freeform 142">
                    <a:extLst>
                      <a:ext uri="{FF2B5EF4-FFF2-40B4-BE49-F238E27FC236}">
                        <a16:creationId xmlns:a16="http://schemas.microsoft.com/office/drawing/2014/main" id="{135136DC-FA37-4FAD-A9D9-857C6AC44F60}"/>
                      </a:ext>
                    </a:extLst>
                  </p:cNvPr>
                  <p:cNvSpPr>
                    <a:spLocks/>
                  </p:cNvSpPr>
                  <p:nvPr/>
                </p:nvSpPr>
                <p:spPr bwMode="auto">
                  <a:xfrm>
                    <a:off x="145" y="513"/>
                    <a:ext cx="46" cy="12"/>
                  </a:xfrm>
                  <a:custGeom>
                    <a:avLst/>
                    <a:gdLst>
                      <a:gd name="T0" fmla="*/ 46 w 91"/>
                      <a:gd name="T1" fmla="*/ 10 h 23"/>
                      <a:gd name="T2" fmla="*/ 44 w 91"/>
                      <a:gd name="T3" fmla="*/ 11 h 23"/>
                      <a:gd name="T4" fmla="*/ 40 w 91"/>
                      <a:gd name="T5" fmla="*/ 12 h 23"/>
                      <a:gd name="T6" fmla="*/ 34 w 91"/>
                      <a:gd name="T7" fmla="*/ 11 h 23"/>
                      <a:gd name="T8" fmla="*/ 27 w 91"/>
                      <a:gd name="T9" fmla="*/ 10 h 23"/>
                      <a:gd name="T10" fmla="*/ 19 w 91"/>
                      <a:gd name="T11" fmla="*/ 8 h 23"/>
                      <a:gd name="T12" fmla="*/ 12 w 91"/>
                      <a:gd name="T13" fmla="*/ 6 h 23"/>
                      <a:gd name="T14" fmla="*/ 6 w 91"/>
                      <a:gd name="T15" fmla="*/ 4 h 23"/>
                      <a:gd name="T16" fmla="*/ 0 w 91"/>
                      <a:gd name="T17" fmla="*/ 0 h 23"/>
                      <a:gd name="T18" fmla="*/ 4 w 91"/>
                      <a:gd name="T19" fmla="*/ 1 h 23"/>
                      <a:gd name="T20" fmla="*/ 10 w 91"/>
                      <a:gd name="T21" fmla="*/ 2 h 23"/>
                      <a:gd name="T22" fmla="*/ 17 w 91"/>
                      <a:gd name="T23" fmla="*/ 3 h 23"/>
                      <a:gd name="T24" fmla="*/ 25 w 91"/>
                      <a:gd name="T25" fmla="*/ 4 h 23"/>
                      <a:gd name="T26" fmla="*/ 33 w 91"/>
                      <a:gd name="T27" fmla="*/ 6 h 23"/>
                      <a:gd name="T28" fmla="*/ 40 w 91"/>
                      <a:gd name="T29" fmla="*/ 7 h 23"/>
                      <a:gd name="T30" fmla="*/ 44 w 91"/>
                      <a:gd name="T31" fmla="*/ 8 h 23"/>
                      <a:gd name="T32" fmla="*/ 46 w 91"/>
                      <a:gd name="T33" fmla="*/ 1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23">
                        <a:moveTo>
                          <a:pt x="91" y="20"/>
                        </a:moveTo>
                        <a:lnTo>
                          <a:pt x="88" y="22"/>
                        </a:lnTo>
                        <a:lnTo>
                          <a:pt x="80" y="23"/>
                        </a:lnTo>
                        <a:lnTo>
                          <a:pt x="67" y="22"/>
                        </a:lnTo>
                        <a:lnTo>
                          <a:pt x="53" y="20"/>
                        </a:lnTo>
                        <a:lnTo>
                          <a:pt x="38" y="16"/>
                        </a:lnTo>
                        <a:lnTo>
                          <a:pt x="23" y="12"/>
                        </a:lnTo>
                        <a:lnTo>
                          <a:pt x="11" y="7"/>
                        </a:lnTo>
                        <a:lnTo>
                          <a:pt x="0" y="0"/>
                        </a:lnTo>
                        <a:lnTo>
                          <a:pt x="7" y="2"/>
                        </a:lnTo>
                        <a:lnTo>
                          <a:pt x="20" y="4"/>
                        </a:lnTo>
                        <a:lnTo>
                          <a:pt x="34" y="6"/>
                        </a:lnTo>
                        <a:lnTo>
                          <a:pt x="50" y="8"/>
                        </a:lnTo>
                        <a:lnTo>
                          <a:pt x="66" y="12"/>
                        </a:lnTo>
                        <a:lnTo>
                          <a:pt x="79" y="14"/>
                        </a:lnTo>
                        <a:lnTo>
                          <a:pt x="88" y="16"/>
                        </a:lnTo>
                        <a:lnTo>
                          <a:pt x="9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54" name="Freeform 143">
                    <a:extLst>
                      <a:ext uri="{FF2B5EF4-FFF2-40B4-BE49-F238E27FC236}">
                        <a16:creationId xmlns:a16="http://schemas.microsoft.com/office/drawing/2014/main" id="{B09A4E4A-F8CB-48A5-95DD-9E13EC3A058B}"/>
                      </a:ext>
                    </a:extLst>
                  </p:cNvPr>
                  <p:cNvSpPr>
                    <a:spLocks/>
                  </p:cNvSpPr>
                  <p:nvPr/>
                </p:nvSpPr>
                <p:spPr bwMode="auto">
                  <a:xfrm>
                    <a:off x="137" y="497"/>
                    <a:ext cx="48" cy="9"/>
                  </a:xfrm>
                  <a:custGeom>
                    <a:avLst/>
                    <a:gdLst>
                      <a:gd name="T0" fmla="*/ 48 w 96"/>
                      <a:gd name="T1" fmla="*/ 6 h 17"/>
                      <a:gd name="T2" fmla="*/ 46 w 96"/>
                      <a:gd name="T3" fmla="*/ 8 h 17"/>
                      <a:gd name="T4" fmla="*/ 41 w 96"/>
                      <a:gd name="T5" fmla="*/ 9 h 17"/>
                      <a:gd name="T6" fmla="*/ 35 w 96"/>
                      <a:gd name="T7" fmla="*/ 9 h 17"/>
                      <a:gd name="T8" fmla="*/ 27 w 96"/>
                      <a:gd name="T9" fmla="*/ 8 h 17"/>
                      <a:gd name="T10" fmla="*/ 19 w 96"/>
                      <a:gd name="T11" fmla="*/ 7 h 17"/>
                      <a:gd name="T12" fmla="*/ 11 w 96"/>
                      <a:gd name="T13" fmla="*/ 5 h 17"/>
                      <a:gd name="T14" fmla="*/ 5 w 96"/>
                      <a:gd name="T15" fmla="*/ 3 h 17"/>
                      <a:gd name="T16" fmla="*/ 0 w 96"/>
                      <a:gd name="T17" fmla="*/ 0 h 17"/>
                      <a:gd name="T18" fmla="*/ 4 w 96"/>
                      <a:gd name="T19" fmla="*/ 1 h 17"/>
                      <a:gd name="T20" fmla="*/ 10 w 96"/>
                      <a:gd name="T21" fmla="*/ 1 h 17"/>
                      <a:gd name="T22" fmla="*/ 18 w 96"/>
                      <a:gd name="T23" fmla="*/ 2 h 17"/>
                      <a:gd name="T24" fmla="*/ 26 w 96"/>
                      <a:gd name="T25" fmla="*/ 2 h 17"/>
                      <a:gd name="T26" fmla="*/ 34 w 96"/>
                      <a:gd name="T27" fmla="*/ 4 h 17"/>
                      <a:gd name="T28" fmla="*/ 41 w 96"/>
                      <a:gd name="T29" fmla="*/ 4 h 17"/>
                      <a:gd name="T30" fmla="*/ 46 w 96"/>
                      <a:gd name="T31" fmla="*/ 5 h 17"/>
                      <a:gd name="T32" fmla="*/ 48 w 96"/>
                      <a:gd name="T33" fmla="*/ 6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17">
                        <a:moveTo>
                          <a:pt x="96" y="12"/>
                        </a:moveTo>
                        <a:lnTo>
                          <a:pt x="91" y="15"/>
                        </a:lnTo>
                        <a:lnTo>
                          <a:pt x="82" y="17"/>
                        </a:lnTo>
                        <a:lnTo>
                          <a:pt x="69" y="17"/>
                        </a:lnTo>
                        <a:lnTo>
                          <a:pt x="53" y="16"/>
                        </a:lnTo>
                        <a:lnTo>
                          <a:pt x="37" y="14"/>
                        </a:lnTo>
                        <a:lnTo>
                          <a:pt x="22" y="10"/>
                        </a:lnTo>
                        <a:lnTo>
                          <a:pt x="9" y="6"/>
                        </a:lnTo>
                        <a:lnTo>
                          <a:pt x="0" y="0"/>
                        </a:lnTo>
                        <a:lnTo>
                          <a:pt x="7" y="1"/>
                        </a:lnTo>
                        <a:lnTo>
                          <a:pt x="20" y="1"/>
                        </a:lnTo>
                        <a:lnTo>
                          <a:pt x="35" y="3"/>
                        </a:lnTo>
                        <a:lnTo>
                          <a:pt x="52" y="4"/>
                        </a:lnTo>
                        <a:lnTo>
                          <a:pt x="68" y="7"/>
                        </a:lnTo>
                        <a:lnTo>
                          <a:pt x="82" y="8"/>
                        </a:lnTo>
                        <a:lnTo>
                          <a:pt x="92" y="10"/>
                        </a:lnTo>
                        <a:lnTo>
                          <a:pt x="9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55" name="Freeform 144">
                    <a:extLst>
                      <a:ext uri="{FF2B5EF4-FFF2-40B4-BE49-F238E27FC236}">
                        <a16:creationId xmlns:a16="http://schemas.microsoft.com/office/drawing/2014/main" id="{C84F6CD7-B288-4F60-B308-693FB01ACB05}"/>
                      </a:ext>
                    </a:extLst>
                  </p:cNvPr>
                  <p:cNvSpPr>
                    <a:spLocks/>
                  </p:cNvSpPr>
                  <p:nvPr/>
                </p:nvSpPr>
                <p:spPr bwMode="auto">
                  <a:xfrm>
                    <a:off x="135" y="487"/>
                    <a:ext cx="42" cy="6"/>
                  </a:xfrm>
                  <a:custGeom>
                    <a:avLst/>
                    <a:gdLst>
                      <a:gd name="T0" fmla="*/ 42 w 85"/>
                      <a:gd name="T1" fmla="*/ 5 h 13"/>
                      <a:gd name="T2" fmla="*/ 41 w 85"/>
                      <a:gd name="T3" fmla="*/ 6 h 13"/>
                      <a:gd name="T4" fmla="*/ 36 w 85"/>
                      <a:gd name="T5" fmla="*/ 6 h 13"/>
                      <a:gd name="T6" fmla="*/ 31 w 85"/>
                      <a:gd name="T7" fmla="*/ 6 h 13"/>
                      <a:gd name="T8" fmla="*/ 23 w 85"/>
                      <a:gd name="T9" fmla="*/ 6 h 13"/>
                      <a:gd name="T10" fmla="*/ 16 w 85"/>
                      <a:gd name="T11" fmla="*/ 5 h 13"/>
                      <a:gd name="T12" fmla="*/ 9 w 85"/>
                      <a:gd name="T13" fmla="*/ 4 h 13"/>
                      <a:gd name="T14" fmla="*/ 3 w 85"/>
                      <a:gd name="T15" fmla="*/ 2 h 13"/>
                      <a:gd name="T16" fmla="*/ 0 w 85"/>
                      <a:gd name="T17" fmla="*/ 0 h 13"/>
                      <a:gd name="T18" fmla="*/ 4 w 85"/>
                      <a:gd name="T19" fmla="*/ 0 h 13"/>
                      <a:gd name="T20" fmla="*/ 10 w 85"/>
                      <a:gd name="T21" fmla="*/ 0 h 13"/>
                      <a:gd name="T22" fmla="*/ 17 w 85"/>
                      <a:gd name="T23" fmla="*/ 0 h 13"/>
                      <a:gd name="T24" fmla="*/ 24 w 85"/>
                      <a:gd name="T25" fmla="*/ 1 h 13"/>
                      <a:gd name="T26" fmla="*/ 31 w 85"/>
                      <a:gd name="T27" fmla="*/ 2 h 13"/>
                      <a:gd name="T28" fmla="*/ 37 w 85"/>
                      <a:gd name="T29" fmla="*/ 2 h 13"/>
                      <a:gd name="T30" fmla="*/ 41 w 85"/>
                      <a:gd name="T31" fmla="*/ 3 h 13"/>
                      <a:gd name="T32" fmla="*/ 42 w 85"/>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13">
                        <a:moveTo>
                          <a:pt x="85" y="10"/>
                        </a:moveTo>
                        <a:lnTo>
                          <a:pt x="82" y="12"/>
                        </a:lnTo>
                        <a:lnTo>
                          <a:pt x="73" y="13"/>
                        </a:lnTo>
                        <a:lnTo>
                          <a:pt x="62" y="13"/>
                        </a:lnTo>
                        <a:lnTo>
                          <a:pt x="47" y="12"/>
                        </a:lnTo>
                        <a:lnTo>
                          <a:pt x="32" y="10"/>
                        </a:lnTo>
                        <a:lnTo>
                          <a:pt x="18" y="8"/>
                        </a:lnTo>
                        <a:lnTo>
                          <a:pt x="7" y="5"/>
                        </a:lnTo>
                        <a:lnTo>
                          <a:pt x="0" y="0"/>
                        </a:lnTo>
                        <a:lnTo>
                          <a:pt x="9" y="1"/>
                        </a:lnTo>
                        <a:lnTo>
                          <a:pt x="20" y="1"/>
                        </a:lnTo>
                        <a:lnTo>
                          <a:pt x="34" y="1"/>
                        </a:lnTo>
                        <a:lnTo>
                          <a:pt x="48" y="2"/>
                        </a:lnTo>
                        <a:lnTo>
                          <a:pt x="63" y="4"/>
                        </a:lnTo>
                        <a:lnTo>
                          <a:pt x="74" y="5"/>
                        </a:lnTo>
                        <a:lnTo>
                          <a:pt x="82" y="7"/>
                        </a:lnTo>
                        <a:lnTo>
                          <a:pt x="85"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56" name="Freeform 145">
                    <a:extLst>
                      <a:ext uri="{FF2B5EF4-FFF2-40B4-BE49-F238E27FC236}">
                        <a16:creationId xmlns:a16="http://schemas.microsoft.com/office/drawing/2014/main" id="{D57BBD99-142E-4680-8C9B-3A53DAE08AD7}"/>
                      </a:ext>
                    </a:extLst>
                  </p:cNvPr>
                  <p:cNvSpPr>
                    <a:spLocks/>
                  </p:cNvSpPr>
                  <p:nvPr/>
                </p:nvSpPr>
                <p:spPr bwMode="auto">
                  <a:xfrm>
                    <a:off x="131" y="468"/>
                    <a:ext cx="37" cy="5"/>
                  </a:xfrm>
                  <a:custGeom>
                    <a:avLst/>
                    <a:gdLst>
                      <a:gd name="T0" fmla="*/ 37 w 72"/>
                      <a:gd name="T1" fmla="*/ 1 h 12"/>
                      <a:gd name="T2" fmla="*/ 36 w 72"/>
                      <a:gd name="T3" fmla="*/ 3 h 12"/>
                      <a:gd name="T4" fmla="*/ 32 w 72"/>
                      <a:gd name="T5" fmla="*/ 4 h 12"/>
                      <a:gd name="T6" fmla="*/ 28 w 72"/>
                      <a:gd name="T7" fmla="*/ 4 h 12"/>
                      <a:gd name="T8" fmla="*/ 22 w 72"/>
                      <a:gd name="T9" fmla="*/ 5 h 12"/>
                      <a:gd name="T10" fmla="*/ 16 w 72"/>
                      <a:gd name="T11" fmla="*/ 5 h 12"/>
                      <a:gd name="T12" fmla="*/ 10 w 72"/>
                      <a:gd name="T13" fmla="*/ 4 h 12"/>
                      <a:gd name="T14" fmla="*/ 5 w 72"/>
                      <a:gd name="T15" fmla="*/ 3 h 12"/>
                      <a:gd name="T16" fmla="*/ 0 w 72"/>
                      <a:gd name="T17" fmla="*/ 0 h 12"/>
                      <a:gd name="T18" fmla="*/ 3 w 72"/>
                      <a:gd name="T19" fmla="*/ 0 h 12"/>
                      <a:gd name="T20" fmla="*/ 9 w 72"/>
                      <a:gd name="T21" fmla="*/ 0 h 12"/>
                      <a:gd name="T22" fmla="*/ 15 w 72"/>
                      <a:gd name="T23" fmla="*/ 0 h 12"/>
                      <a:gd name="T24" fmla="*/ 21 w 72"/>
                      <a:gd name="T25" fmla="*/ 0 h 12"/>
                      <a:gd name="T26" fmla="*/ 27 w 72"/>
                      <a:gd name="T27" fmla="*/ 0 h 12"/>
                      <a:gd name="T28" fmla="*/ 32 w 72"/>
                      <a:gd name="T29" fmla="*/ 0 h 12"/>
                      <a:gd name="T30" fmla="*/ 36 w 72"/>
                      <a:gd name="T31" fmla="*/ 0 h 12"/>
                      <a:gd name="T32" fmla="*/ 37 w 7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12">
                        <a:moveTo>
                          <a:pt x="72" y="3"/>
                        </a:moveTo>
                        <a:lnTo>
                          <a:pt x="70" y="6"/>
                        </a:lnTo>
                        <a:lnTo>
                          <a:pt x="63" y="9"/>
                        </a:lnTo>
                        <a:lnTo>
                          <a:pt x="54" y="10"/>
                        </a:lnTo>
                        <a:lnTo>
                          <a:pt x="43" y="12"/>
                        </a:lnTo>
                        <a:lnTo>
                          <a:pt x="31" y="12"/>
                        </a:lnTo>
                        <a:lnTo>
                          <a:pt x="19" y="9"/>
                        </a:lnTo>
                        <a:lnTo>
                          <a:pt x="9" y="6"/>
                        </a:lnTo>
                        <a:lnTo>
                          <a:pt x="0" y="1"/>
                        </a:lnTo>
                        <a:lnTo>
                          <a:pt x="6" y="1"/>
                        </a:lnTo>
                        <a:lnTo>
                          <a:pt x="17" y="1"/>
                        </a:lnTo>
                        <a:lnTo>
                          <a:pt x="30" y="1"/>
                        </a:lnTo>
                        <a:lnTo>
                          <a:pt x="41" y="0"/>
                        </a:lnTo>
                        <a:lnTo>
                          <a:pt x="53" y="0"/>
                        </a:lnTo>
                        <a:lnTo>
                          <a:pt x="63" y="0"/>
                        </a:lnTo>
                        <a:lnTo>
                          <a:pt x="70" y="1"/>
                        </a:lnTo>
                        <a:lnTo>
                          <a:pt x="7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57" name="Freeform 146">
                    <a:extLst>
                      <a:ext uri="{FF2B5EF4-FFF2-40B4-BE49-F238E27FC236}">
                        <a16:creationId xmlns:a16="http://schemas.microsoft.com/office/drawing/2014/main" id="{C1893859-B4B5-47C7-8E2A-22113F6D6547}"/>
                      </a:ext>
                    </a:extLst>
                  </p:cNvPr>
                  <p:cNvSpPr>
                    <a:spLocks/>
                  </p:cNvSpPr>
                  <p:nvPr/>
                </p:nvSpPr>
                <p:spPr bwMode="auto">
                  <a:xfrm>
                    <a:off x="136" y="438"/>
                    <a:ext cx="17" cy="6"/>
                  </a:xfrm>
                  <a:custGeom>
                    <a:avLst/>
                    <a:gdLst>
                      <a:gd name="T0" fmla="*/ 17 w 34"/>
                      <a:gd name="T1" fmla="*/ 1 h 14"/>
                      <a:gd name="T2" fmla="*/ 17 w 34"/>
                      <a:gd name="T3" fmla="*/ 2 h 14"/>
                      <a:gd name="T4" fmla="*/ 15 w 34"/>
                      <a:gd name="T5" fmla="*/ 3 h 14"/>
                      <a:gd name="T6" fmla="*/ 13 w 34"/>
                      <a:gd name="T7" fmla="*/ 4 h 14"/>
                      <a:gd name="T8" fmla="*/ 10 w 34"/>
                      <a:gd name="T9" fmla="*/ 5 h 14"/>
                      <a:gd name="T10" fmla="*/ 7 w 34"/>
                      <a:gd name="T11" fmla="*/ 6 h 14"/>
                      <a:gd name="T12" fmla="*/ 4 w 34"/>
                      <a:gd name="T13" fmla="*/ 6 h 14"/>
                      <a:gd name="T14" fmla="*/ 2 w 34"/>
                      <a:gd name="T15" fmla="*/ 6 h 14"/>
                      <a:gd name="T16" fmla="*/ 0 w 34"/>
                      <a:gd name="T17" fmla="*/ 4 h 14"/>
                      <a:gd name="T18" fmla="*/ 2 w 34"/>
                      <a:gd name="T19" fmla="*/ 5 h 14"/>
                      <a:gd name="T20" fmla="*/ 5 w 34"/>
                      <a:gd name="T21" fmla="*/ 4 h 14"/>
                      <a:gd name="T22" fmla="*/ 8 w 34"/>
                      <a:gd name="T23" fmla="*/ 3 h 14"/>
                      <a:gd name="T24" fmla="*/ 11 w 34"/>
                      <a:gd name="T25" fmla="*/ 2 h 14"/>
                      <a:gd name="T26" fmla="*/ 13 w 34"/>
                      <a:gd name="T27" fmla="*/ 1 h 14"/>
                      <a:gd name="T28" fmla="*/ 16 w 34"/>
                      <a:gd name="T29" fmla="*/ 0 h 14"/>
                      <a:gd name="T30" fmla="*/ 17 w 34"/>
                      <a:gd name="T31" fmla="*/ 0 h 14"/>
                      <a:gd name="T32" fmla="*/ 17 w 3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4">
                        <a:moveTo>
                          <a:pt x="34" y="2"/>
                        </a:moveTo>
                        <a:lnTo>
                          <a:pt x="33" y="5"/>
                        </a:lnTo>
                        <a:lnTo>
                          <a:pt x="30" y="7"/>
                        </a:lnTo>
                        <a:lnTo>
                          <a:pt x="25" y="9"/>
                        </a:lnTo>
                        <a:lnTo>
                          <a:pt x="19" y="12"/>
                        </a:lnTo>
                        <a:lnTo>
                          <a:pt x="14" y="14"/>
                        </a:lnTo>
                        <a:lnTo>
                          <a:pt x="8" y="14"/>
                        </a:lnTo>
                        <a:lnTo>
                          <a:pt x="3" y="13"/>
                        </a:lnTo>
                        <a:lnTo>
                          <a:pt x="0" y="10"/>
                        </a:lnTo>
                        <a:lnTo>
                          <a:pt x="4" y="12"/>
                        </a:lnTo>
                        <a:lnTo>
                          <a:pt x="10" y="10"/>
                        </a:lnTo>
                        <a:lnTo>
                          <a:pt x="16" y="8"/>
                        </a:lnTo>
                        <a:lnTo>
                          <a:pt x="22" y="5"/>
                        </a:lnTo>
                        <a:lnTo>
                          <a:pt x="26" y="2"/>
                        </a:lnTo>
                        <a:lnTo>
                          <a:pt x="31" y="0"/>
                        </a:lnTo>
                        <a:lnTo>
                          <a:pt x="33" y="0"/>
                        </a:lnTo>
                        <a:lnTo>
                          <a:pt x="34"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58" name="Freeform 147">
                    <a:extLst>
                      <a:ext uri="{FF2B5EF4-FFF2-40B4-BE49-F238E27FC236}">
                        <a16:creationId xmlns:a16="http://schemas.microsoft.com/office/drawing/2014/main" id="{229FDB05-5345-4299-979E-041CB87F63B9}"/>
                      </a:ext>
                    </a:extLst>
                  </p:cNvPr>
                  <p:cNvSpPr>
                    <a:spLocks/>
                  </p:cNvSpPr>
                  <p:nvPr/>
                </p:nvSpPr>
                <p:spPr bwMode="auto">
                  <a:xfrm>
                    <a:off x="160" y="534"/>
                    <a:ext cx="32" cy="8"/>
                  </a:xfrm>
                  <a:custGeom>
                    <a:avLst/>
                    <a:gdLst>
                      <a:gd name="T0" fmla="*/ 32 w 65"/>
                      <a:gd name="T1" fmla="*/ 7 h 16"/>
                      <a:gd name="T2" fmla="*/ 31 w 65"/>
                      <a:gd name="T3" fmla="*/ 8 h 16"/>
                      <a:gd name="T4" fmla="*/ 29 w 65"/>
                      <a:gd name="T5" fmla="*/ 8 h 16"/>
                      <a:gd name="T6" fmla="*/ 25 w 65"/>
                      <a:gd name="T7" fmla="*/ 8 h 16"/>
                      <a:gd name="T8" fmla="*/ 19 w 65"/>
                      <a:gd name="T9" fmla="*/ 8 h 16"/>
                      <a:gd name="T10" fmla="*/ 14 w 65"/>
                      <a:gd name="T11" fmla="*/ 7 h 16"/>
                      <a:gd name="T12" fmla="*/ 9 w 65"/>
                      <a:gd name="T13" fmla="*/ 5 h 16"/>
                      <a:gd name="T14" fmla="*/ 4 w 65"/>
                      <a:gd name="T15" fmla="*/ 3 h 16"/>
                      <a:gd name="T16" fmla="*/ 0 w 65"/>
                      <a:gd name="T17" fmla="*/ 0 h 16"/>
                      <a:gd name="T18" fmla="*/ 4 w 65"/>
                      <a:gd name="T19" fmla="*/ 1 h 16"/>
                      <a:gd name="T20" fmla="*/ 8 w 65"/>
                      <a:gd name="T21" fmla="*/ 2 h 16"/>
                      <a:gd name="T22" fmla="*/ 14 w 65"/>
                      <a:gd name="T23" fmla="*/ 3 h 16"/>
                      <a:gd name="T24" fmla="*/ 19 w 65"/>
                      <a:gd name="T25" fmla="*/ 4 h 16"/>
                      <a:gd name="T26" fmla="*/ 24 w 65"/>
                      <a:gd name="T27" fmla="*/ 4 h 16"/>
                      <a:gd name="T28" fmla="*/ 28 w 65"/>
                      <a:gd name="T29" fmla="*/ 5 h 16"/>
                      <a:gd name="T30" fmla="*/ 31 w 65"/>
                      <a:gd name="T31" fmla="*/ 6 h 16"/>
                      <a:gd name="T32" fmla="*/ 32 w 65"/>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6">
                        <a:moveTo>
                          <a:pt x="65" y="14"/>
                        </a:moveTo>
                        <a:lnTo>
                          <a:pt x="62" y="15"/>
                        </a:lnTo>
                        <a:lnTo>
                          <a:pt x="58" y="16"/>
                        </a:lnTo>
                        <a:lnTo>
                          <a:pt x="50" y="16"/>
                        </a:lnTo>
                        <a:lnTo>
                          <a:pt x="39" y="15"/>
                        </a:lnTo>
                        <a:lnTo>
                          <a:pt x="29" y="14"/>
                        </a:lnTo>
                        <a:lnTo>
                          <a:pt x="19" y="10"/>
                        </a:lnTo>
                        <a:lnTo>
                          <a:pt x="8" y="6"/>
                        </a:lnTo>
                        <a:lnTo>
                          <a:pt x="0" y="0"/>
                        </a:lnTo>
                        <a:lnTo>
                          <a:pt x="8" y="2"/>
                        </a:lnTo>
                        <a:lnTo>
                          <a:pt x="17" y="3"/>
                        </a:lnTo>
                        <a:lnTo>
                          <a:pt x="28" y="6"/>
                        </a:lnTo>
                        <a:lnTo>
                          <a:pt x="39" y="7"/>
                        </a:lnTo>
                        <a:lnTo>
                          <a:pt x="49" y="8"/>
                        </a:lnTo>
                        <a:lnTo>
                          <a:pt x="57" y="10"/>
                        </a:lnTo>
                        <a:lnTo>
                          <a:pt x="62" y="11"/>
                        </a:lnTo>
                        <a:lnTo>
                          <a:pt x="65"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59" name="Freeform 148">
                    <a:extLst>
                      <a:ext uri="{FF2B5EF4-FFF2-40B4-BE49-F238E27FC236}">
                        <a16:creationId xmlns:a16="http://schemas.microsoft.com/office/drawing/2014/main" id="{8DEFFB9B-1D07-40E0-98DE-F43D878D1F2F}"/>
                      </a:ext>
                    </a:extLst>
                  </p:cNvPr>
                  <p:cNvSpPr>
                    <a:spLocks/>
                  </p:cNvSpPr>
                  <p:nvPr/>
                </p:nvSpPr>
                <p:spPr bwMode="auto">
                  <a:xfrm>
                    <a:off x="142" y="506"/>
                    <a:ext cx="46" cy="9"/>
                  </a:xfrm>
                  <a:custGeom>
                    <a:avLst/>
                    <a:gdLst>
                      <a:gd name="T0" fmla="*/ 46 w 92"/>
                      <a:gd name="T1" fmla="*/ 7 h 18"/>
                      <a:gd name="T2" fmla="*/ 45 w 92"/>
                      <a:gd name="T3" fmla="*/ 8 h 18"/>
                      <a:gd name="T4" fmla="*/ 40 w 92"/>
                      <a:gd name="T5" fmla="*/ 9 h 18"/>
                      <a:gd name="T6" fmla="*/ 34 w 92"/>
                      <a:gd name="T7" fmla="*/ 9 h 18"/>
                      <a:gd name="T8" fmla="*/ 26 w 92"/>
                      <a:gd name="T9" fmla="*/ 8 h 18"/>
                      <a:gd name="T10" fmla="*/ 18 w 92"/>
                      <a:gd name="T11" fmla="*/ 7 h 18"/>
                      <a:gd name="T12" fmla="*/ 11 w 92"/>
                      <a:gd name="T13" fmla="*/ 6 h 18"/>
                      <a:gd name="T14" fmla="*/ 4 w 92"/>
                      <a:gd name="T15" fmla="*/ 3 h 18"/>
                      <a:gd name="T16" fmla="*/ 0 w 92"/>
                      <a:gd name="T17" fmla="*/ 0 h 18"/>
                      <a:gd name="T18" fmla="*/ 4 w 92"/>
                      <a:gd name="T19" fmla="*/ 0 h 18"/>
                      <a:gd name="T20" fmla="*/ 10 w 92"/>
                      <a:gd name="T21" fmla="*/ 1 h 18"/>
                      <a:gd name="T22" fmla="*/ 17 w 92"/>
                      <a:gd name="T23" fmla="*/ 2 h 18"/>
                      <a:gd name="T24" fmla="*/ 25 w 92"/>
                      <a:gd name="T25" fmla="*/ 3 h 18"/>
                      <a:gd name="T26" fmla="*/ 33 w 92"/>
                      <a:gd name="T27" fmla="*/ 3 h 18"/>
                      <a:gd name="T28" fmla="*/ 40 w 92"/>
                      <a:gd name="T29" fmla="*/ 4 h 18"/>
                      <a:gd name="T30" fmla="*/ 45 w 92"/>
                      <a:gd name="T31" fmla="*/ 6 h 18"/>
                      <a:gd name="T32" fmla="*/ 46 w 92"/>
                      <a:gd name="T33" fmla="*/ 7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
                        <a:moveTo>
                          <a:pt x="92" y="13"/>
                        </a:moveTo>
                        <a:lnTo>
                          <a:pt x="89" y="15"/>
                        </a:lnTo>
                        <a:lnTo>
                          <a:pt x="80" y="18"/>
                        </a:lnTo>
                        <a:lnTo>
                          <a:pt x="67" y="18"/>
                        </a:lnTo>
                        <a:lnTo>
                          <a:pt x="52" y="16"/>
                        </a:lnTo>
                        <a:lnTo>
                          <a:pt x="36" y="14"/>
                        </a:lnTo>
                        <a:lnTo>
                          <a:pt x="21" y="11"/>
                        </a:lnTo>
                        <a:lnTo>
                          <a:pt x="8" y="6"/>
                        </a:lnTo>
                        <a:lnTo>
                          <a:pt x="0" y="0"/>
                        </a:lnTo>
                        <a:lnTo>
                          <a:pt x="7" y="0"/>
                        </a:lnTo>
                        <a:lnTo>
                          <a:pt x="19" y="1"/>
                        </a:lnTo>
                        <a:lnTo>
                          <a:pt x="34" y="3"/>
                        </a:lnTo>
                        <a:lnTo>
                          <a:pt x="50" y="5"/>
                        </a:lnTo>
                        <a:lnTo>
                          <a:pt x="66" y="6"/>
                        </a:lnTo>
                        <a:lnTo>
                          <a:pt x="80" y="8"/>
                        </a:lnTo>
                        <a:lnTo>
                          <a:pt x="89" y="11"/>
                        </a:lnTo>
                        <a:lnTo>
                          <a:pt x="9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60" name="Freeform 149">
                    <a:extLst>
                      <a:ext uri="{FF2B5EF4-FFF2-40B4-BE49-F238E27FC236}">
                        <a16:creationId xmlns:a16="http://schemas.microsoft.com/office/drawing/2014/main" id="{CF6C46FF-AA1E-4088-ACDD-544F8E06BBF5}"/>
                      </a:ext>
                    </a:extLst>
                  </p:cNvPr>
                  <p:cNvSpPr>
                    <a:spLocks/>
                  </p:cNvSpPr>
                  <p:nvPr/>
                </p:nvSpPr>
                <p:spPr bwMode="auto">
                  <a:xfrm>
                    <a:off x="132" y="476"/>
                    <a:ext cx="42" cy="5"/>
                  </a:xfrm>
                  <a:custGeom>
                    <a:avLst/>
                    <a:gdLst>
                      <a:gd name="T0" fmla="*/ 42 w 83"/>
                      <a:gd name="T1" fmla="*/ 2 h 11"/>
                      <a:gd name="T2" fmla="*/ 40 w 83"/>
                      <a:gd name="T3" fmla="*/ 3 h 11"/>
                      <a:gd name="T4" fmla="*/ 36 w 83"/>
                      <a:gd name="T5" fmla="*/ 4 h 11"/>
                      <a:gd name="T6" fmla="*/ 31 w 83"/>
                      <a:gd name="T7" fmla="*/ 5 h 11"/>
                      <a:gd name="T8" fmla="*/ 24 w 83"/>
                      <a:gd name="T9" fmla="*/ 5 h 11"/>
                      <a:gd name="T10" fmla="*/ 17 w 83"/>
                      <a:gd name="T11" fmla="*/ 5 h 11"/>
                      <a:gd name="T12" fmla="*/ 11 w 83"/>
                      <a:gd name="T13" fmla="*/ 5 h 11"/>
                      <a:gd name="T14" fmla="*/ 5 w 83"/>
                      <a:gd name="T15" fmla="*/ 3 h 11"/>
                      <a:gd name="T16" fmla="*/ 0 w 83"/>
                      <a:gd name="T17" fmla="*/ 0 h 11"/>
                      <a:gd name="T18" fmla="*/ 4 w 83"/>
                      <a:gd name="T19" fmla="*/ 0 h 11"/>
                      <a:gd name="T20" fmla="*/ 10 w 83"/>
                      <a:gd name="T21" fmla="*/ 0 h 11"/>
                      <a:gd name="T22" fmla="*/ 16 w 83"/>
                      <a:gd name="T23" fmla="*/ 0 h 11"/>
                      <a:gd name="T24" fmla="*/ 24 w 83"/>
                      <a:gd name="T25" fmla="*/ 0 h 11"/>
                      <a:gd name="T26" fmla="*/ 31 w 83"/>
                      <a:gd name="T27" fmla="*/ 0 h 11"/>
                      <a:gd name="T28" fmla="*/ 36 w 83"/>
                      <a:gd name="T29" fmla="*/ 0 h 11"/>
                      <a:gd name="T30" fmla="*/ 40 w 83"/>
                      <a:gd name="T31" fmla="*/ 0 h 11"/>
                      <a:gd name="T32" fmla="*/ 42 w 83"/>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3" h="11">
                        <a:moveTo>
                          <a:pt x="83" y="4"/>
                        </a:moveTo>
                        <a:lnTo>
                          <a:pt x="79" y="6"/>
                        </a:lnTo>
                        <a:lnTo>
                          <a:pt x="72" y="8"/>
                        </a:lnTo>
                        <a:lnTo>
                          <a:pt x="61" y="11"/>
                        </a:lnTo>
                        <a:lnTo>
                          <a:pt x="48" y="11"/>
                        </a:lnTo>
                        <a:lnTo>
                          <a:pt x="34" y="11"/>
                        </a:lnTo>
                        <a:lnTo>
                          <a:pt x="21" y="10"/>
                        </a:lnTo>
                        <a:lnTo>
                          <a:pt x="9" y="6"/>
                        </a:lnTo>
                        <a:lnTo>
                          <a:pt x="0" y="1"/>
                        </a:lnTo>
                        <a:lnTo>
                          <a:pt x="8" y="1"/>
                        </a:lnTo>
                        <a:lnTo>
                          <a:pt x="19" y="1"/>
                        </a:lnTo>
                        <a:lnTo>
                          <a:pt x="32" y="1"/>
                        </a:lnTo>
                        <a:lnTo>
                          <a:pt x="47" y="0"/>
                        </a:lnTo>
                        <a:lnTo>
                          <a:pt x="61" y="0"/>
                        </a:lnTo>
                        <a:lnTo>
                          <a:pt x="72" y="0"/>
                        </a:lnTo>
                        <a:lnTo>
                          <a:pt x="79" y="1"/>
                        </a:lnTo>
                        <a:lnTo>
                          <a:pt x="8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61" name="Freeform 150">
                    <a:extLst>
                      <a:ext uri="{FF2B5EF4-FFF2-40B4-BE49-F238E27FC236}">
                        <a16:creationId xmlns:a16="http://schemas.microsoft.com/office/drawing/2014/main" id="{AB1A19EA-FAA7-4820-85D3-893EB862B407}"/>
                      </a:ext>
                    </a:extLst>
                  </p:cNvPr>
                  <p:cNvSpPr>
                    <a:spLocks/>
                  </p:cNvSpPr>
                  <p:nvPr/>
                </p:nvSpPr>
                <p:spPr bwMode="auto">
                  <a:xfrm>
                    <a:off x="132" y="459"/>
                    <a:ext cx="34" cy="5"/>
                  </a:xfrm>
                  <a:custGeom>
                    <a:avLst/>
                    <a:gdLst>
                      <a:gd name="T0" fmla="*/ 34 w 68"/>
                      <a:gd name="T1" fmla="*/ 3 h 9"/>
                      <a:gd name="T2" fmla="*/ 33 w 68"/>
                      <a:gd name="T3" fmla="*/ 4 h 9"/>
                      <a:gd name="T4" fmla="*/ 29 w 68"/>
                      <a:gd name="T5" fmla="*/ 5 h 9"/>
                      <a:gd name="T6" fmla="*/ 24 w 68"/>
                      <a:gd name="T7" fmla="*/ 5 h 9"/>
                      <a:gd name="T8" fmla="*/ 18 w 68"/>
                      <a:gd name="T9" fmla="*/ 5 h 9"/>
                      <a:gd name="T10" fmla="*/ 12 w 68"/>
                      <a:gd name="T11" fmla="*/ 4 h 9"/>
                      <a:gd name="T12" fmla="*/ 6 w 68"/>
                      <a:gd name="T13" fmla="*/ 3 h 9"/>
                      <a:gd name="T14" fmla="*/ 2 w 68"/>
                      <a:gd name="T15" fmla="*/ 2 h 9"/>
                      <a:gd name="T16" fmla="*/ 0 w 68"/>
                      <a:gd name="T17" fmla="*/ 0 h 9"/>
                      <a:gd name="T18" fmla="*/ 4 w 68"/>
                      <a:gd name="T19" fmla="*/ 0 h 9"/>
                      <a:gd name="T20" fmla="*/ 8 w 68"/>
                      <a:gd name="T21" fmla="*/ 0 h 9"/>
                      <a:gd name="T22" fmla="*/ 13 w 68"/>
                      <a:gd name="T23" fmla="*/ 1 h 9"/>
                      <a:gd name="T24" fmla="*/ 19 w 68"/>
                      <a:gd name="T25" fmla="*/ 1 h 9"/>
                      <a:gd name="T26" fmla="*/ 24 w 68"/>
                      <a:gd name="T27" fmla="*/ 1 h 9"/>
                      <a:gd name="T28" fmla="*/ 29 w 68"/>
                      <a:gd name="T29" fmla="*/ 1 h 9"/>
                      <a:gd name="T30" fmla="*/ 32 w 68"/>
                      <a:gd name="T31" fmla="*/ 2 h 9"/>
                      <a:gd name="T32" fmla="*/ 34 w 68"/>
                      <a:gd name="T33" fmla="*/ 3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9">
                        <a:moveTo>
                          <a:pt x="68" y="6"/>
                        </a:moveTo>
                        <a:lnTo>
                          <a:pt x="65" y="8"/>
                        </a:lnTo>
                        <a:lnTo>
                          <a:pt x="57" y="9"/>
                        </a:lnTo>
                        <a:lnTo>
                          <a:pt x="47" y="9"/>
                        </a:lnTo>
                        <a:lnTo>
                          <a:pt x="35" y="9"/>
                        </a:lnTo>
                        <a:lnTo>
                          <a:pt x="23" y="8"/>
                        </a:lnTo>
                        <a:lnTo>
                          <a:pt x="12" y="6"/>
                        </a:lnTo>
                        <a:lnTo>
                          <a:pt x="4" y="3"/>
                        </a:lnTo>
                        <a:lnTo>
                          <a:pt x="0" y="0"/>
                        </a:lnTo>
                        <a:lnTo>
                          <a:pt x="7" y="0"/>
                        </a:lnTo>
                        <a:lnTo>
                          <a:pt x="15" y="0"/>
                        </a:lnTo>
                        <a:lnTo>
                          <a:pt x="25" y="1"/>
                        </a:lnTo>
                        <a:lnTo>
                          <a:pt x="37" y="1"/>
                        </a:lnTo>
                        <a:lnTo>
                          <a:pt x="47" y="1"/>
                        </a:lnTo>
                        <a:lnTo>
                          <a:pt x="57" y="2"/>
                        </a:lnTo>
                        <a:lnTo>
                          <a:pt x="64" y="3"/>
                        </a:lnTo>
                        <a:lnTo>
                          <a:pt x="68"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62" name="Freeform 151">
                    <a:extLst>
                      <a:ext uri="{FF2B5EF4-FFF2-40B4-BE49-F238E27FC236}">
                        <a16:creationId xmlns:a16="http://schemas.microsoft.com/office/drawing/2014/main" id="{903A5907-25E4-42AC-8F83-2EFBEEFD184C}"/>
                      </a:ext>
                    </a:extLst>
                  </p:cNvPr>
                  <p:cNvSpPr>
                    <a:spLocks/>
                  </p:cNvSpPr>
                  <p:nvPr/>
                </p:nvSpPr>
                <p:spPr bwMode="auto">
                  <a:xfrm>
                    <a:off x="133" y="448"/>
                    <a:ext cx="21" cy="6"/>
                  </a:xfrm>
                  <a:custGeom>
                    <a:avLst/>
                    <a:gdLst>
                      <a:gd name="T0" fmla="*/ 21 w 43"/>
                      <a:gd name="T1" fmla="*/ 1 h 10"/>
                      <a:gd name="T2" fmla="*/ 20 w 43"/>
                      <a:gd name="T3" fmla="*/ 3 h 10"/>
                      <a:gd name="T4" fmla="*/ 18 w 43"/>
                      <a:gd name="T5" fmla="*/ 4 h 10"/>
                      <a:gd name="T6" fmla="*/ 15 w 43"/>
                      <a:gd name="T7" fmla="*/ 5 h 10"/>
                      <a:gd name="T8" fmla="*/ 12 w 43"/>
                      <a:gd name="T9" fmla="*/ 6 h 10"/>
                      <a:gd name="T10" fmla="*/ 8 w 43"/>
                      <a:gd name="T11" fmla="*/ 6 h 10"/>
                      <a:gd name="T12" fmla="*/ 4 w 43"/>
                      <a:gd name="T13" fmla="*/ 6 h 10"/>
                      <a:gd name="T14" fmla="*/ 1 w 43"/>
                      <a:gd name="T15" fmla="*/ 5 h 10"/>
                      <a:gd name="T16" fmla="*/ 0 w 43"/>
                      <a:gd name="T17" fmla="*/ 4 h 10"/>
                      <a:gd name="T18" fmla="*/ 3 w 43"/>
                      <a:gd name="T19" fmla="*/ 4 h 10"/>
                      <a:gd name="T20" fmla="*/ 6 w 43"/>
                      <a:gd name="T21" fmla="*/ 4 h 10"/>
                      <a:gd name="T22" fmla="*/ 10 w 43"/>
                      <a:gd name="T23" fmla="*/ 3 h 10"/>
                      <a:gd name="T24" fmla="*/ 13 w 43"/>
                      <a:gd name="T25" fmla="*/ 1 h 10"/>
                      <a:gd name="T26" fmla="*/ 16 w 43"/>
                      <a:gd name="T27" fmla="*/ 1 h 10"/>
                      <a:gd name="T28" fmla="*/ 19 w 43"/>
                      <a:gd name="T29" fmla="*/ 0 h 10"/>
                      <a:gd name="T30" fmla="*/ 20 w 43"/>
                      <a:gd name="T31" fmla="*/ 0 h 10"/>
                      <a:gd name="T32" fmla="*/ 21 w 43"/>
                      <a:gd name="T33" fmla="*/ 1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0">
                        <a:moveTo>
                          <a:pt x="43" y="2"/>
                        </a:moveTo>
                        <a:lnTo>
                          <a:pt x="41" y="5"/>
                        </a:lnTo>
                        <a:lnTo>
                          <a:pt x="37" y="7"/>
                        </a:lnTo>
                        <a:lnTo>
                          <a:pt x="31" y="8"/>
                        </a:lnTo>
                        <a:lnTo>
                          <a:pt x="24" y="10"/>
                        </a:lnTo>
                        <a:lnTo>
                          <a:pt x="16" y="10"/>
                        </a:lnTo>
                        <a:lnTo>
                          <a:pt x="9" y="10"/>
                        </a:lnTo>
                        <a:lnTo>
                          <a:pt x="3" y="9"/>
                        </a:lnTo>
                        <a:lnTo>
                          <a:pt x="0" y="6"/>
                        </a:lnTo>
                        <a:lnTo>
                          <a:pt x="6" y="7"/>
                        </a:lnTo>
                        <a:lnTo>
                          <a:pt x="12" y="7"/>
                        </a:lnTo>
                        <a:lnTo>
                          <a:pt x="20" y="5"/>
                        </a:lnTo>
                        <a:lnTo>
                          <a:pt x="27" y="2"/>
                        </a:lnTo>
                        <a:lnTo>
                          <a:pt x="32" y="1"/>
                        </a:lnTo>
                        <a:lnTo>
                          <a:pt x="38" y="0"/>
                        </a:lnTo>
                        <a:lnTo>
                          <a:pt x="41" y="0"/>
                        </a:lnTo>
                        <a:lnTo>
                          <a:pt x="43"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63" name="Freeform 152">
                    <a:extLst>
                      <a:ext uri="{FF2B5EF4-FFF2-40B4-BE49-F238E27FC236}">
                        <a16:creationId xmlns:a16="http://schemas.microsoft.com/office/drawing/2014/main" id="{C14BDAB2-78B5-4316-9154-DBBC5F7EE552}"/>
                      </a:ext>
                    </a:extLst>
                  </p:cNvPr>
                  <p:cNvSpPr>
                    <a:spLocks/>
                  </p:cNvSpPr>
                  <p:nvPr/>
                </p:nvSpPr>
                <p:spPr bwMode="auto">
                  <a:xfrm>
                    <a:off x="167" y="544"/>
                    <a:ext cx="21" cy="8"/>
                  </a:xfrm>
                  <a:custGeom>
                    <a:avLst/>
                    <a:gdLst>
                      <a:gd name="T0" fmla="*/ 0 w 41"/>
                      <a:gd name="T1" fmla="*/ 0 h 16"/>
                      <a:gd name="T2" fmla="*/ 2 w 41"/>
                      <a:gd name="T3" fmla="*/ 0 h 16"/>
                      <a:gd name="T4" fmla="*/ 5 w 41"/>
                      <a:gd name="T5" fmla="*/ 1 h 16"/>
                      <a:gd name="T6" fmla="*/ 8 w 41"/>
                      <a:gd name="T7" fmla="*/ 1 h 16"/>
                      <a:gd name="T8" fmla="*/ 12 w 41"/>
                      <a:gd name="T9" fmla="*/ 2 h 16"/>
                      <a:gd name="T10" fmla="*/ 16 w 41"/>
                      <a:gd name="T11" fmla="*/ 3 h 16"/>
                      <a:gd name="T12" fmla="*/ 19 w 41"/>
                      <a:gd name="T13" fmla="*/ 4 h 16"/>
                      <a:gd name="T14" fmla="*/ 20 w 41"/>
                      <a:gd name="T15" fmla="*/ 6 h 16"/>
                      <a:gd name="T16" fmla="*/ 21 w 41"/>
                      <a:gd name="T17" fmla="*/ 7 h 16"/>
                      <a:gd name="T18" fmla="*/ 20 w 41"/>
                      <a:gd name="T19" fmla="*/ 8 h 16"/>
                      <a:gd name="T20" fmla="*/ 18 w 41"/>
                      <a:gd name="T21" fmla="*/ 8 h 16"/>
                      <a:gd name="T22" fmla="*/ 14 w 41"/>
                      <a:gd name="T23" fmla="*/ 8 h 16"/>
                      <a:gd name="T24" fmla="*/ 11 w 41"/>
                      <a:gd name="T25" fmla="*/ 6 h 16"/>
                      <a:gd name="T26" fmla="*/ 8 w 41"/>
                      <a:gd name="T27" fmla="*/ 4 h 16"/>
                      <a:gd name="T28" fmla="*/ 5 w 41"/>
                      <a:gd name="T29" fmla="*/ 3 h 16"/>
                      <a:gd name="T30" fmla="*/ 2 w 41"/>
                      <a:gd name="T31" fmla="*/ 1 h 16"/>
                      <a:gd name="T32" fmla="*/ 0 w 4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16">
                        <a:moveTo>
                          <a:pt x="0" y="0"/>
                        </a:moveTo>
                        <a:lnTo>
                          <a:pt x="3" y="0"/>
                        </a:lnTo>
                        <a:lnTo>
                          <a:pt x="9" y="1"/>
                        </a:lnTo>
                        <a:lnTo>
                          <a:pt x="16" y="2"/>
                        </a:lnTo>
                        <a:lnTo>
                          <a:pt x="24" y="4"/>
                        </a:lnTo>
                        <a:lnTo>
                          <a:pt x="31" y="6"/>
                        </a:lnTo>
                        <a:lnTo>
                          <a:pt x="37" y="7"/>
                        </a:lnTo>
                        <a:lnTo>
                          <a:pt x="40" y="11"/>
                        </a:lnTo>
                        <a:lnTo>
                          <a:pt x="41" y="14"/>
                        </a:lnTo>
                        <a:lnTo>
                          <a:pt x="39" y="16"/>
                        </a:lnTo>
                        <a:lnTo>
                          <a:pt x="35" y="16"/>
                        </a:lnTo>
                        <a:lnTo>
                          <a:pt x="28" y="15"/>
                        </a:lnTo>
                        <a:lnTo>
                          <a:pt x="22" y="12"/>
                        </a:lnTo>
                        <a:lnTo>
                          <a:pt x="15" y="8"/>
                        </a:lnTo>
                        <a:lnTo>
                          <a:pt x="9" y="5"/>
                        </a:lnTo>
                        <a:lnTo>
                          <a:pt x="3"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64" name="Freeform 153">
                    <a:extLst>
                      <a:ext uri="{FF2B5EF4-FFF2-40B4-BE49-F238E27FC236}">
                        <a16:creationId xmlns:a16="http://schemas.microsoft.com/office/drawing/2014/main" id="{BF27B871-80D5-491A-920A-11FFF2002E8F}"/>
                      </a:ext>
                    </a:extLst>
                  </p:cNvPr>
                  <p:cNvSpPr>
                    <a:spLocks/>
                  </p:cNvSpPr>
                  <p:nvPr/>
                </p:nvSpPr>
                <p:spPr bwMode="auto">
                  <a:xfrm>
                    <a:off x="165" y="542"/>
                    <a:ext cx="4" cy="20"/>
                  </a:xfrm>
                  <a:custGeom>
                    <a:avLst/>
                    <a:gdLst>
                      <a:gd name="T0" fmla="*/ 1 w 8"/>
                      <a:gd name="T1" fmla="*/ 0 h 39"/>
                      <a:gd name="T2" fmla="*/ 1 w 8"/>
                      <a:gd name="T3" fmla="*/ 4 h 39"/>
                      <a:gd name="T4" fmla="*/ 0 w 8"/>
                      <a:gd name="T5" fmla="*/ 11 h 39"/>
                      <a:gd name="T6" fmla="*/ 0 w 8"/>
                      <a:gd name="T7" fmla="*/ 17 h 39"/>
                      <a:gd name="T8" fmla="*/ 2 w 8"/>
                      <a:gd name="T9" fmla="*/ 20 h 39"/>
                      <a:gd name="T10" fmla="*/ 4 w 8"/>
                      <a:gd name="T11" fmla="*/ 17 h 39"/>
                      <a:gd name="T12" fmla="*/ 3 w 8"/>
                      <a:gd name="T13" fmla="*/ 12 h 39"/>
                      <a:gd name="T14" fmla="*/ 2 w 8"/>
                      <a:gd name="T15" fmla="*/ 5 h 39"/>
                      <a:gd name="T16" fmla="*/ 1 w 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39">
                        <a:moveTo>
                          <a:pt x="1" y="0"/>
                        </a:moveTo>
                        <a:lnTo>
                          <a:pt x="1" y="7"/>
                        </a:lnTo>
                        <a:lnTo>
                          <a:pt x="0" y="21"/>
                        </a:lnTo>
                        <a:lnTo>
                          <a:pt x="0" y="33"/>
                        </a:lnTo>
                        <a:lnTo>
                          <a:pt x="4" y="39"/>
                        </a:lnTo>
                        <a:lnTo>
                          <a:pt x="8" y="34"/>
                        </a:lnTo>
                        <a:lnTo>
                          <a:pt x="6" y="23"/>
                        </a:lnTo>
                        <a:lnTo>
                          <a:pt x="3" y="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65" name="Freeform 154">
                    <a:extLst>
                      <a:ext uri="{FF2B5EF4-FFF2-40B4-BE49-F238E27FC236}">
                        <a16:creationId xmlns:a16="http://schemas.microsoft.com/office/drawing/2014/main" id="{C433ED9C-B925-4026-BB96-7FE65D9145FA}"/>
                      </a:ext>
                    </a:extLst>
                  </p:cNvPr>
                  <p:cNvSpPr>
                    <a:spLocks/>
                  </p:cNvSpPr>
                  <p:nvPr/>
                </p:nvSpPr>
                <p:spPr bwMode="auto">
                  <a:xfrm>
                    <a:off x="173" y="548"/>
                    <a:ext cx="12" cy="17"/>
                  </a:xfrm>
                  <a:custGeom>
                    <a:avLst/>
                    <a:gdLst>
                      <a:gd name="T0" fmla="*/ 0 w 25"/>
                      <a:gd name="T1" fmla="*/ 0 h 34"/>
                      <a:gd name="T2" fmla="*/ 2 w 25"/>
                      <a:gd name="T3" fmla="*/ 4 h 34"/>
                      <a:gd name="T4" fmla="*/ 5 w 25"/>
                      <a:gd name="T5" fmla="*/ 10 h 34"/>
                      <a:gd name="T6" fmla="*/ 8 w 25"/>
                      <a:gd name="T7" fmla="*/ 15 h 34"/>
                      <a:gd name="T8" fmla="*/ 12 w 25"/>
                      <a:gd name="T9" fmla="*/ 17 h 34"/>
                      <a:gd name="T10" fmla="*/ 12 w 25"/>
                      <a:gd name="T11" fmla="*/ 14 h 34"/>
                      <a:gd name="T12" fmla="*/ 9 w 25"/>
                      <a:gd name="T13" fmla="*/ 9 h 34"/>
                      <a:gd name="T14" fmla="*/ 3 w 25"/>
                      <a:gd name="T15" fmla="*/ 4 h 34"/>
                      <a:gd name="T16" fmla="*/ 0 w 25"/>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4">
                        <a:moveTo>
                          <a:pt x="0" y="0"/>
                        </a:moveTo>
                        <a:lnTo>
                          <a:pt x="4" y="7"/>
                        </a:lnTo>
                        <a:lnTo>
                          <a:pt x="11" y="20"/>
                        </a:lnTo>
                        <a:lnTo>
                          <a:pt x="17" y="30"/>
                        </a:lnTo>
                        <a:lnTo>
                          <a:pt x="24" y="34"/>
                        </a:lnTo>
                        <a:lnTo>
                          <a:pt x="25" y="28"/>
                        </a:lnTo>
                        <a:lnTo>
                          <a:pt x="18" y="18"/>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66" name="Freeform 155">
                    <a:extLst>
                      <a:ext uri="{FF2B5EF4-FFF2-40B4-BE49-F238E27FC236}">
                        <a16:creationId xmlns:a16="http://schemas.microsoft.com/office/drawing/2014/main" id="{E6232A17-9375-4577-961A-C8842410CBD9}"/>
                      </a:ext>
                    </a:extLst>
                  </p:cNvPr>
                  <p:cNvSpPr>
                    <a:spLocks/>
                  </p:cNvSpPr>
                  <p:nvPr/>
                </p:nvSpPr>
                <p:spPr bwMode="auto">
                  <a:xfrm>
                    <a:off x="109" y="450"/>
                    <a:ext cx="26" cy="6"/>
                  </a:xfrm>
                  <a:custGeom>
                    <a:avLst/>
                    <a:gdLst>
                      <a:gd name="T0" fmla="*/ 26 w 52"/>
                      <a:gd name="T1" fmla="*/ 2 h 12"/>
                      <a:gd name="T2" fmla="*/ 23 w 52"/>
                      <a:gd name="T3" fmla="*/ 3 h 12"/>
                      <a:gd name="T4" fmla="*/ 20 w 52"/>
                      <a:gd name="T5" fmla="*/ 4 h 12"/>
                      <a:gd name="T6" fmla="*/ 16 w 52"/>
                      <a:gd name="T7" fmla="*/ 6 h 12"/>
                      <a:gd name="T8" fmla="*/ 12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0 h 12"/>
                      <a:gd name="T24" fmla="*/ 11 w 52"/>
                      <a:gd name="T25" fmla="*/ 0 h 12"/>
                      <a:gd name="T26" fmla="*/ 15 w 52"/>
                      <a:gd name="T27" fmla="*/ 1 h 12"/>
                      <a:gd name="T28" fmla="*/ 19 w 52"/>
                      <a:gd name="T29" fmla="*/ 1 h 12"/>
                      <a:gd name="T30" fmla="*/ 23 w 52"/>
                      <a:gd name="T31" fmla="*/ 2 h 12"/>
                      <a:gd name="T32" fmla="*/ 26 w 52"/>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3"/>
                        </a:moveTo>
                        <a:lnTo>
                          <a:pt x="46" y="6"/>
                        </a:lnTo>
                        <a:lnTo>
                          <a:pt x="39" y="8"/>
                        </a:lnTo>
                        <a:lnTo>
                          <a:pt x="31" y="11"/>
                        </a:lnTo>
                        <a:lnTo>
                          <a:pt x="23" y="12"/>
                        </a:lnTo>
                        <a:lnTo>
                          <a:pt x="14" y="12"/>
                        </a:lnTo>
                        <a:lnTo>
                          <a:pt x="7" y="11"/>
                        </a:lnTo>
                        <a:lnTo>
                          <a:pt x="2" y="8"/>
                        </a:lnTo>
                        <a:lnTo>
                          <a:pt x="0" y="5"/>
                        </a:lnTo>
                        <a:lnTo>
                          <a:pt x="1" y="2"/>
                        </a:lnTo>
                        <a:lnTo>
                          <a:pt x="6" y="0"/>
                        </a:lnTo>
                        <a:lnTo>
                          <a:pt x="11" y="0"/>
                        </a:lnTo>
                        <a:lnTo>
                          <a:pt x="21" y="0"/>
                        </a:lnTo>
                        <a:lnTo>
                          <a:pt x="29" y="2"/>
                        </a:lnTo>
                        <a:lnTo>
                          <a:pt x="38" y="2"/>
                        </a:lnTo>
                        <a:lnTo>
                          <a:pt x="46" y="3"/>
                        </a:lnTo>
                        <a:lnTo>
                          <a:pt x="5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67" name="Freeform 156">
                    <a:extLst>
                      <a:ext uri="{FF2B5EF4-FFF2-40B4-BE49-F238E27FC236}">
                        <a16:creationId xmlns:a16="http://schemas.microsoft.com/office/drawing/2014/main" id="{E0027047-2EC6-4149-8BE2-3830631D35F8}"/>
                      </a:ext>
                    </a:extLst>
                  </p:cNvPr>
                  <p:cNvSpPr>
                    <a:spLocks/>
                  </p:cNvSpPr>
                  <p:nvPr/>
                </p:nvSpPr>
                <p:spPr bwMode="auto">
                  <a:xfrm>
                    <a:off x="115" y="431"/>
                    <a:ext cx="25" cy="10"/>
                  </a:xfrm>
                  <a:custGeom>
                    <a:avLst/>
                    <a:gdLst>
                      <a:gd name="T0" fmla="*/ 25 w 50"/>
                      <a:gd name="T1" fmla="*/ 10 h 21"/>
                      <a:gd name="T2" fmla="*/ 23 w 50"/>
                      <a:gd name="T3" fmla="*/ 10 h 21"/>
                      <a:gd name="T4" fmla="*/ 19 w 50"/>
                      <a:gd name="T5" fmla="*/ 10 h 21"/>
                      <a:gd name="T6" fmla="*/ 15 w 50"/>
                      <a:gd name="T7" fmla="*/ 9 h 21"/>
                      <a:gd name="T8" fmla="*/ 11 w 50"/>
                      <a:gd name="T9" fmla="*/ 7 h 21"/>
                      <a:gd name="T10" fmla="*/ 7 w 50"/>
                      <a:gd name="T11" fmla="*/ 6 h 21"/>
                      <a:gd name="T12" fmla="*/ 3 w 50"/>
                      <a:gd name="T13" fmla="*/ 4 h 21"/>
                      <a:gd name="T14" fmla="*/ 1 w 50"/>
                      <a:gd name="T15" fmla="*/ 3 h 21"/>
                      <a:gd name="T16" fmla="*/ 0 w 50"/>
                      <a:gd name="T17" fmla="*/ 1 h 21"/>
                      <a:gd name="T18" fmla="*/ 2 w 50"/>
                      <a:gd name="T19" fmla="*/ 0 h 21"/>
                      <a:gd name="T20" fmla="*/ 4 w 50"/>
                      <a:gd name="T21" fmla="*/ 0 h 21"/>
                      <a:gd name="T22" fmla="*/ 7 w 50"/>
                      <a:gd name="T23" fmla="*/ 1 h 21"/>
                      <a:gd name="T24" fmla="*/ 12 w 50"/>
                      <a:gd name="T25" fmla="*/ 3 h 21"/>
                      <a:gd name="T26" fmla="*/ 16 w 50"/>
                      <a:gd name="T27" fmla="*/ 5 h 21"/>
                      <a:gd name="T28" fmla="*/ 20 w 50"/>
                      <a:gd name="T29" fmla="*/ 7 h 21"/>
                      <a:gd name="T30" fmla="*/ 23 w 50"/>
                      <a:gd name="T31" fmla="*/ 9 h 21"/>
                      <a:gd name="T32" fmla="*/ 25 w 50"/>
                      <a:gd name="T33" fmla="*/ 1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1">
                        <a:moveTo>
                          <a:pt x="50" y="21"/>
                        </a:moveTo>
                        <a:lnTo>
                          <a:pt x="45" y="21"/>
                        </a:lnTo>
                        <a:lnTo>
                          <a:pt x="37" y="20"/>
                        </a:lnTo>
                        <a:lnTo>
                          <a:pt x="29" y="18"/>
                        </a:lnTo>
                        <a:lnTo>
                          <a:pt x="21" y="15"/>
                        </a:lnTo>
                        <a:lnTo>
                          <a:pt x="13" y="13"/>
                        </a:lnTo>
                        <a:lnTo>
                          <a:pt x="6" y="9"/>
                        </a:lnTo>
                        <a:lnTo>
                          <a:pt x="1" y="6"/>
                        </a:lnTo>
                        <a:lnTo>
                          <a:pt x="0" y="3"/>
                        </a:lnTo>
                        <a:lnTo>
                          <a:pt x="3" y="0"/>
                        </a:lnTo>
                        <a:lnTo>
                          <a:pt x="7" y="0"/>
                        </a:lnTo>
                        <a:lnTo>
                          <a:pt x="14" y="3"/>
                        </a:lnTo>
                        <a:lnTo>
                          <a:pt x="23" y="6"/>
                        </a:lnTo>
                        <a:lnTo>
                          <a:pt x="31" y="11"/>
                        </a:lnTo>
                        <a:lnTo>
                          <a:pt x="39" y="15"/>
                        </a:lnTo>
                        <a:lnTo>
                          <a:pt x="46" y="19"/>
                        </a:lnTo>
                        <a:lnTo>
                          <a:pt x="5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68" name="Freeform 157">
                    <a:extLst>
                      <a:ext uri="{FF2B5EF4-FFF2-40B4-BE49-F238E27FC236}">
                        <a16:creationId xmlns:a16="http://schemas.microsoft.com/office/drawing/2014/main" id="{9554C367-CBDC-4E3B-9999-1E95BE2E2ED5}"/>
                      </a:ext>
                    </a:extLst>
                  </p:cNvPr>
                  <p:cNvSpPr>
                    <a:spLocks/>
                  </p:cNvSpPr>
                  <p:nvPr/>
                </p:nvSpPr>
                <p:spPr bwMode="auto">
                  <a:xfrm>
                    <a:off x="109" y="459"/>
                    <a:ext cx="24" cy="6"/>
                  </a:xfrm>
                  <a:custGeom>
                    <a:avLst/>
                    <a:gdLst>
                      <a:gd name="T0" fmla="*/ 24 w 47"/>
                      <a:gd name="T1" fmla="*/ 0 h 11"/>
                      <a:gd name="T2" fmla="*/ 23 w 47"/>
                      <a:gd name="T3" fmla="*/ 2 h 11"/>
                      <a:gd name="T4" fmla="*/ 20 w 47"/>
                      <a:gd name="T5" fmla="*/ 4 h 11"/>
                      <a:gd name="T6" fmla="*/ 17 w 47"/>
                      <a:gd name="T7" fmla="*/ 5 h 11"/>
                      <a:gd name="T8" fmla="*/ 13 w 47"/>
                      <a:gd name="T9" fmla="*/ 6 h 11"/>
                      <a:gd name="T10" fmla="*/ 9 w 47"/>
                      <a:gd name="T11" fmla="*/ 6 h 11"/>
                      <a:gd name="T12" fmla="*/ 5 w 47"/>
                      <a:gd name="T13" fmla="*/ 6 h 11"/>
                      <a:gd name="T14" fmla="*/ 2 w 47"/>
                      <a:gd name="T15" fmla="*/ 5 h 11"/>
                      <a:gd name="T16" fmla="*/ 0 w 47"/>
                      <a:gd name="T17" fmla="*/ 4 h 11"/>
                      <a:gd name="T18" fmla="*/ 0 w 47"/>
                      <a:gd name="T19" fmla="*/ 2 h 11"/>
                      <a:gd name="T20" fmla="*/ 1 w 47"/>
                      <a:gd name="T21" fmla="*/ 1 h 11"/>
                      <a:gd name="T22" fmla="*/ 4 w 47"/>
                      <a:gd name="T23" fmla="*/ 1 h 11"/>
                      <a:gd name="T24" fmla="*/ 8 w 47"/>
                      <a:gd name="T25" fmla="*/ 1 h 11"/>
                      <a:gd name="T26" fmla="*/ 13 w 47"/>
                      <a:gd name="T27" fmla="*/ 1 h 11"/>
                      <a:gd name="T28" fmla="*/ 17 w 47"/>
                      <a:gd name="T29" fmla="*/ 1 h 11"/>
                      <a:gd name="T30" fmla="*/ 21 w 47"/>
                      <a:gd name="T31" fmla="*/ 1 h 11"/>
                      <a:gd name="T32" fmla="*/ 24 w 47"/>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1">
                        <a:moveTo>
                          <a:pt x="47" y="0"/>
                        </a:moveTo>
                        <a:lnTo>
                          <a:pt x="45" y="3"/>
                        </a:lnTo>
                        <a:lnTo>
                          <a:pt x="40" y="7"/>
                        </a:lnTo>
                        <a:lnTo>
                          <a:pt x="33" y="9"/>
                        </a:lnTo>
                        <a:lnTo>
                          <a:pt x="25" y="11"/>
                        </a:lnTo>
                        <a:lnTo>
                          <a:pt x="17" y="11"/>
                        </a:lnTo>
                        <a:lnTo>
                          <a:pt x="10" y="11"/>
                        </a:lnTo>
                        <a:lnTo>
                          <a:pt x="3" y="9"/>
                        </a:lnTo>
                        <a:lnTo>
                          <a:pt x="0" y="7"/>
                        </a:lnTo>
                        <a:lnTo>
                          <a:pt x="0" y="4"/>
                        </a:lnTo>
                        <a:lnTo>
                          <a:pt x="2" y="2"/>
                        </a:lnTo>
                        <a:lnTo>
                          <a:pt x="8" y="1"/>
                        </a:lnTo>
                        <a:lnTo>
                          <a:pt x="16" y="1"/>
                        </a:lnTo>
                        <a:lnTo>
                          <a:pt x="25" y="1"/>
                        </a:lnTo>
                        <a:lnTo>
                          <a:pt x="33" y="1"/>
                        </a:lnTo>
                        <a:lnTo>
                          <a:pt x="41" y="1"/>
                        </a:lnTo>
                        <a:lnTo>
                          <a:pt x="4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69" name="Freeform 158">
                    <a:extLst>
                      <a:ext uri="{FF2B5EF4-FFF2-40B4-BE49-F238E27FC236}">
                        <a16:creationId xmlns:a16="http://schemas.microsoft.com/office/drawing/2014/main" id="{B738D385-63C2-4DFC-8F45-BF00F42FE2C6}"/>
                      </a:ext>
                    </a:extLst>
                  </p:cNvPr>
                  <p:cNvSpPr>
                    <a:spLocks/>
                  </p:cNvSpPr>
                  <p:nvPr/>
                </p:nvSpPr>
                <p:spPr bwMode="auto">
                  <a:xfrm>
                    <a:off x="108" y="468"/>
                    <a:ext cx="25" cy="8"/>
                  </a:xfrm>
                  <a:custGeom>
                    <a:avLst/>
                    <a:gdLst>
                      <a:gd name="T0" fmla="*/ 25 w 51"/>
                      <a:gd name="T1" fmla="*/ 0 h 16"/>
                      <a:gd name="T2" fmla="*/ 24 w 51"/>
                      <a:gd name="T3" fmla="*/ 3 h 16"/>
                      <a:gd name="T4" fmla="*/ 21 w 51"/>
                      <a:gd name="T5" fmla="*/ 4 h 16"/>
                      <a:gd name="T6" fmla="*/ 17 w 51"/>
                      <a:gd name="T7" fmla="*/ 6 h 16"/>
                      <a:gd name="T8" fmla="*/ 13 w 51"/>
                      <a:gd name="T9" fmla="*/ 7 h 16"/>
                      <a:gd name="T10" fmla="*/ 9 w 51"/>
                      <a:gd name="T11" fmla="*/ 8 h 16"/>
                      <a:gd name="T12" fmla="*/ 5 w 51"/>
                      <a:gd name="T13" fmla="*/ 8 h 16"/>
                      <a:gd name="T14" fmla="*/ 2 w 51"/>
                      <a:gd name="T15" fmla="*/ 8 h 16"/>
                      <a:gd name="T16" fmla="*/ 0 w 51"/>
                      <a:gd name="T17" fmla="*/ 7 h 16"/>
                      <a:gd name="T18" fmla="*/ 0 w 51"/>
                      <a:gd name="T19" fmla="*/ 6 h 16"/>
                      <a:gd name="T20" fmla="*/ 2 w 51"/>
                      <a:gd name="T21" fmla="*/ 5 h 16"/>
                      <a:gd name="T22" fmla="*/ 5 w 51"/>
                      <a:gd name="T23" fmla="*/ 4 h 16"/>
                      <a:gd name="T24" fmla="*/ 8 w 51"/>
                      <a:gd name="T25" fmla="*/ 3 h 16"/>
                      <a:gd name="T26" fmla="*/ 13 w 51"/>
                      <a:gd name="T27" fmla="*/ 3 h 16"/>
                      <a:gd name="T28" fmla="*/ 17 w 51"/>
                      <a:gd name="T29" fmla="*/ 2 h 16"/>
                      <a:gd name="T30" fmla="*/ 21 w 51"/>
                      <a:gd name="T31" fmla="*/ 1 h 16"/>
                      <a:gd name="T32" fmla="*/ 25 w 5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6">
                        <a:moveTo>
                          <a:pt x="51" y="0"/>
                        </a:moveTo>
                        <a:lnTo>
                          <a:pt x="48" y="5"/>
                        </a:lnTo>
                        <a:lnTo>
                          <a:pt x="42" y="8"/>
                        </a:lnTo>
                        <a:lnTo>
                          <a:pt x="35" y="12"/>
                        </a:lnTo>
                        <a:lnTo>
                          <a:pt x="26" y="14"/>
                        </a:lnTo>
                        <a:lnTo>
                          <a:pt x="18" y="15"/>
                        </a:lnTo>
                        <a:lnTo>
                          <a:pt x="10" y="16"/>
                        </a:lnTo>
                        <a:lnTo>
                          <a:pt x="4" y="15"/>
                        </a:lnTo>
                        <a:lnTo>
                          <a:pt x="0" y="13"/>
                        </a:lnTo>
                        <a:lnTo>
                          <a:pt x="0" y="11"/>
                        </a:lnTo>
                        <a:lnTo>
                          <a:pt x="4" y="9"/>
                        </a:lnTo>
                        <a:lnTo>
                          <a:pt x="10" y="7"/>
                        </a:lnTo>
                        <a:lnTo>
                          <a:pt x="16" y="6"/>
                        </a:lnTo>
                        <a:lnTo>
                          <a:pt x="26" y="6"/>
                        </a:lnTo>
                        <a:lnTo>
                          <a:pt x="35" y="4"/>
                        </a:lnTo>
                        <a:lnTo>
                          <a:pt x="43"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70" name="Freeform 159">
                    <a:extLst>
                      <a:ext uri="{FF2B5EF4-FFF2-40B4-BE49-F238E27FC236}">
                        <a16:creationId xmlns:a16="http://schemas.microsoft.com/office/drawing/2014/main" id="{2DF057AC-0716-4896-8152-4B48676F76BE}"/>
                      </a:ext>
                    </a:extLst>
                  </p:cNvPr>
                  <p:cNvSpPr>
                    <a:spLocks/>
                  </p:cNvSpPr>
                  <p:nvPr/>
                </p:nvSpPr>
                <p:spPr bwMode="auto">
                  <a:xfrm>
                    <a:off x="109" y="476"/>
                    <a:ext cx="25" cy="10"/>
                  </a:xfrm>
                  <a:custGeom>
                    <a:avLst/>
                    <a:gdLst>
                      <a:gd name="T0" fmla="*/ 25 w 48"/>
                      <a:gd name="T1" fmla="*/ 0 h 21"/>
                      <a:gd name="T2" fmla="*/ 23 w 48"/>
                      <a:gd name="T3" fmla="*/ 2 h 21"/>
                      <a:gd name="T4" fmla="*/ 20 w 48"/>
                      <a:gd name="T5" fmla="*/ 5 h 21"/>
                      <a:gd name="T6" fmla="*/ 16 w 48"/>
                      <a:gd name="T7" fmla="*/ 7 h 21"/>
                      <a:gd name="T8" fmla="*/ 12 w 48"/>
                      <a:gd name="T9" fmla="*/ 8 h 21"/>
                      <a:gd name="T10" fmla="*/ 8 w 48"/>
                      <a:gd name="T11" fmla="*/ 10 h 21"/>
                      <a:gd name="T12" fmla="*/ 4 w 48"/>
                      <a:gd name="T13" fmla="*/ 10 h 21"/>
                      <a:gd name="T14" fmla="*/ 1 w 48"/>
                      <a:gd name="T15" fmla="*/ 10 h 21"/>
                      <a:gd name="T16" fmla="*/ 0 w 48"/>
                      <a:gd name="T17" fmla="*/ 9 h 21"/>
                      <a:gd name="T18" fmla="*/ 1 w 48"/>
                      <a:gd name="T19" fmla="*/ 8 h 21"/>
                      <a:gd name="T20" fmla="*/ 2 w 48"/>
                      <a:gd name="T21" fmla="*/ 6 h 21"/>
                      <a:gd name="T22" fmla="*/ 5 w 48"/>
                      <a:gd name="T23" fmla="*/ 5 h 21"/>
                      <a:gd name="T24" fmla="*/ 9 w 48"/>
                      <a:gd name="T25" fmla="*/ 4 h 21"/>
                      <a:gd name="T26" fmla="*/ 14 w 48"/>
                      <a:gd name="T27" fmla="*/ 3 h 21"/>
                      <a:gd name="T28" fmla="*/ 18 w 48"/>
                      <a:gd name="T29" fmla="*/ 2 h 21"/>
                      <a:gd name="T30" fmla="*/ 22 w 48"/>
                      <a:gd name="T31" fmla="*/ 1 h 21"/>
                      <a:gd name="T32" fmla="*/ 25 w 48"/>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1">
                        <a:moveTo>
                          <a:pt x="48" y="0"/>
                        </a:moveTo>
                        <a:lnTo>
                          <a:pt x="45" y="5"/>
                        </a:lnTo>
                        <a:lnTo>
                          <a:pt x="38" y="11"/>
                        </a:lnTo>
                        <a:lnTo>
                          <a:pt x="31" y="14"/>
                        </a:lnTo>
                        <a:lnTo>
                          <a:pt x="23" y="17"/>
                        </a:lnTo>
                        <a:lnTo>
                          <a:pt x="15" y="20"/>
                        </a:lnTo>
                        <a:lnTo>
                          <a:pt x="8" y="21"/>
                        </a:lnTo>
                        <a:lnTo>
                          <a:pt x="2" y="21"/>
                        </a:lnTo>
                        <a:lnTo>
                          <a:pt x="0" y="19"/>
                        </a:lnTo>
                        <a:lnTo>
                          <a:pt x="1" y="16"/>
                        </a:lnTo>
                        <a:lnTo>
                          <a:pt x="4" y="13"/>
                        </a:lnTo>
                        <a:lnTo>
                          <a:pt x="10" y="11"/>
                        </a:lnTo>
                        <a:lnTo>
                          <a:pt x="18" y="9"/>
                        </a:lnTo>
                        <a:lnTo>
                          <a:pt x="26" y="7"/>
                        </a:lnTo>
                        <a:lnTo>
                          <a:pt x="34" y="5"/>
                        </a:lnTo>
                        <a:lnTo>
                          <a:pt x="42" y="2"/>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71" name="Freeform 160">
                    <a:extLst>
                      <a:ext uri="{FF2B5EF4-FFF2-40B4-BE49-F238E27FC236}">
                        <a16:creationId xmlns:a16="http://schemas.microsoft.com/office/drawing/2014/main" id="{E473B355-198D-476B-8241-824A5DB9CA2A}"/>
                      </a:ext>
                    </a:extLst>
                  </p:cNvPr>
                  <p:cNvSpPr>
                    <a:spLocks/>
                  </p:cNvSpPr>
                  <p:nvPr/>
                </p:nvSpPr>
                <p:spPr bwMode="auto">
                  <a:xfrm>
                    <a:off x="111" y="485"/>
                    <a:ext cx="25" cy="15"/>
                  </a:xfrm>
                  <a:custGeom>
                    <a:avLst/>
                    <a:gdLst>
                      <a:gd name="T0" fmla="*/ 25 w 51"/>
                      <a:gd name="T1" fmla="*/ 0 h 31"/>
                      <a:gd name="T2" fmla="*/ 22 w 51"/>
                      <a:gd name="T3" fmla="*/ 2 h 31"/>
                      <a:gd name="T4" fmla="*/ 19 w 51"/>
                      <a:gd name="T5" fmla="*/ 5 h 31"/>
                      <a:gd name="T6" fmla="*/ 15 w 51"/>
                      <a:gd name="T7" fmla="*/ 8 h 31"/>
                      <a:gd name="T8" fmla="*/ 11 w 51"/>
                      <a:gd name="T9" fmla="*/ 11 h 31"/>
                      <a:gd name="T10" fmla="*/ 7 w 51"/>
                      <a:gd name="T11" fmla="*/ 13 h 31"/>
                      <a:gd name="T12" fmla="*/ 4 w 51"/>
                      <a:gd name="T13" fmla="*/ 15 h 31"/>
                      <a:gd name="T14" fmla="*/ 2 w 51"/>
                      <a:gd name="T15" fmla="*/ 15 h 31"/>
                      <a:gd name="T16" fmla="*/ 0 w 51"/>
                      <a:gd name="T17" fmla="*/ 14 h 31"/>
                      <a:gd name="T18" fmla="*/ 0 w 51"/>
                      <a:gd name="T19" fmla="*/ 12 h 31"/>
                      <a:gd name="T20" fmla="*/ 2 w 51"/>
                      <a:gd name="T21" fmla="*/ 10 h 31"/>
                      <a:gd name="T22" fmla="*/ 5 w 51"/>
                      <a:gd name="T23" fmla="*/ 8 h 31"/>
                      <a:gd name="T24" fmla="*/ 10 w 51"/>
                      <a:gd name="T25" fmla="*/ 6 h 31"/>
                      <a:gd name="T26" fmla="*/ 14 w 51"/>
                      <a:gd name="T27" fmla="*/ 4 h 31"/>
                      <a:gd name="T28" fmla="*/ 19 w 51"/>
                      <a:gd name="T29" fmla="*/ 2 h 31"/>
                      <a:gd name="T30" fmla="*/ 22 w 51"/>
                      <a:gd name="T31" fmla="*/ 1 h 31"/>
                      <a:gd name="T32" fmla="*/ 25 w 51"/>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31">
                        <a:moveTo>
                          <a:pt x="51" y="0"/>
                        </a:moveTo>
                        <a:lnTo>
                          <a:pt x="45" y="4"/>
                        </a:lnTo>
                        <a:lnTo>
                          <a:pt x="39" y="10"/>
                        </a:lnTo>
                        <a:lnTo>
                          <a:pt x="31" y="17"/>
                        </a:lnTo>
                        <a:lnTo>
                          <a:pt x="23" y="23"/>
                        </a:lnTo>
                        <a:lnTo>
                          <a:pt x="15" y="27"/>
                        </a:lnTo>
                        <a:lnTo>
                          <a:pt x="9" y="30"/>
                        </a:lnTo>
                        <a:lnTo>
                          <a:pt x="4" y="31"/>
                        </a:lnTo>
                        <a:lnTo>
                          <a:pt x="0" y="28"/>
                        </a:lnTo>
                        <a:lnTo>
                          <a:pt x="0" y="25"/>
                        </a:lnTo>
                        <a:lnTo>
                          <a:pt x="5" y="20"/>
                        </a:lnTo>
                        <a:lnTo>
                          <a:pt x="10" y="17"/>
                        </a:lnTo>
                        <a:lnTo>
                          <a:pt x="20" y="12"/>
                        </a:lnTo>
                        <a:lnTo>
                          <a:pt x="29" y="9"/>
                        </a:lnTo>
                        <a:lnTo>
                          <a:pt x="38" y="5"/>
                        </a:lnTo>
                        <a:lnTo>
                          <a:pt x="45"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72" name="Freeform 161">
                    <a:extLst>
                      <a:ext uri="{FF2B5EF4-FFF2-40B4-BE49-F238E27FC236}">
                        <a16:creationId xmlns:a16="http://schemas.microsoft.com/office/drawing/2014/main" id="{7B5460D9-D619-4AFC-973D-D75494E3F671}"/>
                      </a:ext>
                    </a:extLst>
                  </p:cNvPr>
                  <p:cNvSpPr>
                    <a:spLocks/>
                  </p:cNvSpPr>
                  <p:nvPr/>
                </p:nvSpPr>
                <p:spPr bwMode="auto">
                  <a:xfrm>
                    <a:off x="115" y="495"/>
                    <a:ext cx="25" cy="22"/>
                  </a:xfrm>
                  <a:custGeom>
                    <a:avLst/>
                    <a:gdLst>
                      <a:gd name="T0" fmla="*/ 25 w 50"/>
                      <a:gd name="T1" fmla="*/ 0 h 43"/>
                      <a:gd name="T2" fmla="*/ 23 w 50"/>
                      <a:gd name="T3" fmla="*/ 3 h 43"/>
                      <a:gd name="T4" fmla="*/ 20 w 50"/>
                      <a:gd name="T5" fmla="*/ 6 h 43"/>
                      <a:gd name="T6" fmla="*/ 16 w 50"/>
                      <a:gd name="T7" fmla="*/ 10 h 43"/>
                      <a:gd name="T8" fmla="*/ 12 w 50"/>
                      <a:gd name="T9" fmla="*/ 14 h 43"/>
                      <a:gd name="T10" fmla="*/ 8 w 50"/>
                      <a:gd name="T11" fmla="*/ 18 h 43"/>
                      <a:gd name="T12" fmla="*/ 4 w 50"/>
                      <a:gd name="T13" fmla="*/ 21 h 43"/>
                      <a:gd name="T14" fmla="*/ 2 w 50"/>
                      <a:gd name="T15" fmla="*/ 22 h 43"/>
                      <a:gd name="T16" fmla="*/ 0 w 50"/>
                      <a:gd name="T17" fmla="*/ 21 h 43"/>
                      <a:gd name="T18" fmla="*/ 1 w 50"/>
                      <a:gd name="T19" fmla="*/ 18 h 43"/>
                      <a:gd name="T20" fmla="*/ 3 w 50"/>
                      <a:gd name="T21" fmla="*/ 15 h 43"/>
                      <a:gd name="T22" fmla="*/ 7 w 50"/>
                      <a:gd name="T23" fmla="*/ 13 h 43"/>
                      <a:gd name="T24" fmla="*/ 11 w 50"/>
                      <a:gd name="T25" fmla="*/ 10 h 43"/>
                      <a:gd name="T26" fmla="*/ 15 w 50"/>
                      <a:gd name="T27" fmla="*/ 7 h 43"/>
                      <a:gd name="T28" fmla="*/ 20 w 50"/>
                      <a:gd name="T29" fmla="*/ 4 h 43"/>
                      <a:gd name="T30" fmla="*/ 23 w 50"/>
                      <a:gd name="T31" fmla="*/ 2 h 43"/>
                      <a:gd name="T32" fmla="*/ 25 w 50"/>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3">
                        <a:moveTo>
                          <a:pt x="50" y="0"/>
                        </a:moveTo>
                        <a:lnTo>
                          <a:pt x="45" y="5"/>
                        </a:lnTo>
                        <a:lnTo>
                          <a:pt x="39" y="12"/>
                        </a:lnTo>
                        <a:lnTo>
                          <a:pt x="31" y="20"/>
                        </a:lnTo>
                        <a:lnTo>
                          <a:pt x="23" y="28"/>
                        </a:lnTo>
                        <a:lnTo>
                          <a:pt x="15" y="35"/>
                        </a:lnTo>
                        <a:lnTo>
                          <a:pt x="8" y="41"/>
                        </a:lnTo>
                        <a:lnTo>
                          <a:pt x="3" y="43"/>
                        </a:lnTo>
                        <a:lnTo>
                          <a:pt x="0" y="41"/>
                        </a:lnTo>
                        <a:lnTo>
                          <a:pt x="1" y="36"/>
                        </a:lnTo>
                        <a:lnTo>
                          <a:pt x="6" y="30"/>
                        </a:lnTo>
                        <a:lnTo>
                          <a:pt x="13" y="25"/>
                        </a:lnTo>
                        <a:lnTo>
                          <a:pt x="22" y="19"/>
                        </a:lnTo>
                        <a:lnTo>
                          <a:pt x="30" y="13"/>
                        </a:lnTo>
                        <a:lnTo>
                          <a:pt x="39" y="7"/>
                        </a:lnTo>
                        <a:lnTo>
                          <a:pt x="46" y="4"/>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73" name="Freeform 162">
                    <a:extLst>
                      <a:ext uri="{FF2B5EF4-FFF2-40B4-BE49-F238E27FC236}">
                        <a16:creationId xmlns:a16="http://schemas.microsoft.com/office/drawing/2014/main" id="{A961A021-C232-4D05-998A-861CB0EAA6DF}"/>
                      </a:ext>
                    </a:extLst>
                  </p:cNvPr>
                  <p:cNvSpPr>
                    <a:spLocks/>
                  </p:cNvSpPr>
                  <p:nvPr/>
                </p:nvSpPr>
                <p:spPr bwMode="auto">
                  <a:xfrm>
                    <a:off x="119" y="507"/>
                    <a:ext cx="25" cy="24"/>
                  </a:xfrm>
                  <a:custGeom>
                    <a:avLst/>
                    <a:gdLst>
                      <a:gd name="T0" fmla="*/ 25 w 51"/>
                      <a:gd name="T1" fmla="*/ 0 h 48"/>
                      <a:gd name="T2" fmla="*/ 23 w 51"/>
                      <a:gd name="T3" fmla="*/ 3 h 48"/>
                      <a:gd name="T4" fmla="*/ 21 w 51"/>
                      <a:gd name="T5" fmla="*/ 7 h 48"/>
                      <a:gd name="T6" fmla="*/ 17 w 51"/>
                      <a:gd name="T7" fmla="*/ 12 h 48"/>
                      <a:gd name="T8" fmla="*/ 13 w 51"/>
                      <a:gd name="T9" fmla="*/ 16 h 48"/>
                      <a:gd name="T10" fmla="*/ 9 w 51"/>
                      <a:gd name="T11" fmla="*/ 20 h 48"/>
                      <a:gd name="T12" fmla="*/ 5 w 51"/>
                      <a:gd name="T13" fmla="*/ 23 h 48"/>
                      <a:gd name="T14" fmla="*/ 2 w 51"/>
                      <a:gd name="T15" fmla="*/ 24 h 48"/>
                      <a:gd name="T16" fmla="*/ 0 w 51"/>
                      <a:gd name="T17" fmla="*/ 23 h 48"/>
                      <a:gd name="T18" fmla="*/ 0 w 51"/>
                      <a:gd name="T19" fmla="*/ 21 h 48"/>
                      <a:gd name="T20" fmla="*/ 2 w 51"/>
                      <a:gd name="T21" fmla="*/ 18 h 48"/>
                      <a:gd name="T22" fmla="*/ 6 w 51"/>
                      <a:gd name="T23" fmla="*/ 15 h 48"/>
                      <a:gd name="T24" fmla="*/ 10 w 51"/>
                      <a:gd name="T25" fmla="*/ 12 h 48"/>
                      <a:gd name="T26" fmla="*/ 15 w 51"/>
                      <a:gd name="T27" fmla="*/ 9 h 48"/>
                      <a:gd name="T28" fmla="*/ 19 w 51"/>
                      <a:gd name="T29" fmla="*/ 5 h 48"/>
                      <a:gd name="T30" fmla="*/ 23 w 51"/>
                      <a:gd name="T31" fmla="*/ 2 h 48"/>
                      <a:gd name="T32" fmla="*/ 25 w 51"/>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8">
                        <a:moveTo>
                          <a:pt x="51" y="0"/>
                        </a:moveTo>
                        <a:lnTo>
                          <a:pt x="47" y="5"/>
                        </a:lnTo>
                        <a:lnTo>
                          <a:pt x="42" y="13"/>
                        </a:lnTo>
                        <a:lnTo>
                          <a:pt x="34" y="23"/>
                        </a:lnTo>
                        <a:lnTo>
                          <a:pt x="26" y="32"/>
                        </a:lnTo>
                        <a:lnTo>
                          <a:pt x="18" y="40"/>
                        </a:lnTo>
                        <a:lnTo>
                          <a:pt x="11" y="46"/>
                        </a:lnTo>
                        <a:lnTo>
                          <a:pt x="4" y="48"/>
                        </a:lnTo>
                        <a:lnTo>
                          <a:pt x="0" y="46"/>
                        </a:lnTo>
                        <a:lnTo>
                          <a:pt x="0" y="41"/>
                        </a:lnTo>
                        <a:lnTo>
                          <a:pt x="4" y="35"/>
                        </a:lnTo>
                        <a:lnTo>
                          <a:pt x="12" y="30"/>
                        </a:lnTo>
                        <a:lnTo>
                          <a:pt x="21" y="23"/>
                        </a:lnTo>
                        <a:lnTo>
                          <a:pt x="30" y="17"/>
                        </a:lnTo>
                        <a:lnTo>
                          <a:pt x="39" y="10"/>
                        </a:lnTo>
                        <a:lnTo>
                          <a:pt x="46" y="4"/>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74" name="Freeform 163">
                    <a:extLst>
                      <a:ext uri="{FF2B5EF4-FFF2-40B4-BE49-F238E27FC236}">
                        <a16:creationId xmlns:a16="http://schemas.microsoft.com/office/drawing/2014/main" id="{01FA376C-D111-4CC0-BD1C-BC5E9265806A}"/>
                      </a:ext>
                    </a:extLst>
                  </p:cNvPr>
                  <p:cNvSpPr>
                    <a:spLocks/>
                  </p:cNvSpPr>
                  <p:nvPr/>
                </p:nvSpPr>
                <p:spPr bwMode="auto">
                  <a:xfrm>
                    <a:off x="126" y="517"/>
                    <a:ext cx="24" cy="27"/>
                  </a:xfrm>
                  <a:custGeom>
                    <a:avLst/>
                    <a:gdLst>
                      <a:gd name="T0" fmla="*/ 24 w 48"/>
                      <a:gd name="T1" fmla="*/ 0 h 55"/>
                      <a:gd name="T2" fmla="*/ 23 w 48"/>
                      <a:gd name="T3" fmla="*/ 3 h 55"/>
                      <a:gd name="T4" fmla="*/ 21 w 48"/>
                      <a:gd name="T5" fmla="*/ 8 h 55"/>
                      <a:gd name="T6" fmla="*/ 18 w 48"/>
                      <a:gd name="T7" fmla="*/ 12 h 55"/>
                      <a:gd name="T8" fmla="*/ 15 w 48"/>
                      <a:gd name="T9" fmla="*/ 17 h 55"/>
                      <a:gd name="T10" fmla="*/ 12 w 48"/>
                      <a:gd name="T11" fmla="*/ 21 h 55"/>
                      <a:gd name="T12" fmla="*/ 8 w 48"/>
                      <a:gd name="T13" fmla="*/ 25 h 55"/>
                      <a:gd name="T14" fmla="*/ 4 w 48"/>
                      <a:gd name="T15" fmla="*/ 27 h 55"/>
                      <a:gd name="T16" fmla="*/ 1 w 48"/>
                      <a:gd name="T17" fmla="*/ 27 h 55"/>
                      <a:gd name="T18" fmla="*/ 0 w 48"/>
                      <a:gd name="T19" fmla="*/ 26 h 55"/>
                      <a:gd name="T20" fmla="*/ 1 w 48"/>
                      <a:gd name="T21" fmla="*/ 23 h 55"/>
                      <a:gd name="T22" fmla="*/ 5 w 48"/>
                      <a:gd name="T23" fmla="*/ 19 h 55"/>
                      <a:gd name="T24" fmla="*/ 9 w 48"/>
                      <a:gd name="T25" fmla="*/ 15 h 55"/>
                      <a:gd name="T26" fmla="*/ 14 w 48"/>
                      <a:gd name="T27" fmla="*/ 10 h 55"/>
                      <a:gd name="T28" fmla="*/ 18 w 48"/>
                      <a:gd name="T29" fmla="*/ 6 h 55"/>
                      <a:gd name="T30" fmla="*/ 22 w 48"/>
                      <a:gd name="T31" fmla="*/ 2 h 55"/>
                      <a:gd name="T32" fmla="*/ 24 w 48"/>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55">
                        <a:moveTo>
                          <a:pt x="48" y="0"/>
                        </a:moveTo>
                        <a:lnTo>
                          <a:pt x="46" y="7"/>
                        </a:lnTo>
                        <a:lnTo>
                          <a:pt x="42" y="16"/>
                        </a:lnTo>
                        <a:lnTo>
                          <a:pt x="36" y="25"/>
                        </a:lnTo>
                        <a:lnTo>
                          <a:pt x="30" y="35"/>
                        </a:lnTo>
                        <a:lnTo>
                          <a:pt x="23" y="43"/>
                        </a:lnTo>
                        <a:lnTo>
                          <a:pt x="16" y="50"/>
                        </a:lnTo>
                        <a:lnTo>
                          <a:pt x="8" y="54"/>
                        </a:lnTo>
                        <a:lnTo>
                          <a:pt x="1" y="55"/>
                        </a:lnTo>
                        <a:lnTo>
                          <a:pt x="0" y="53"/>
                        </a:lnTo>
                        <a:lnTo>
                          <a:pt x="2" y="47"/>
                        </a:lnTo>
                        <a:lnTo>
                          <a:pt x="9" y="39"/>
                        </a:lnTo>
                        <a:lnTo>
                          <a:pt x="17" y="30"/>
                        </a:lnTo>
                        <a:lnTo>
                          <a:pt x="27" y="21"/>
                        </a:lnTo>
                        <a:lnTo>
                          <a:pt x="36" y="12"/>
                        </a:lnTo>
                        <a:lnTo>
                          <a:pt x="44" y="5"/>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75" name="Freeform 164">
                    <a:extLst>
                      <a:ext uri="{FF2B5EF4-FFF2-40B4-BE49-F238E27FC236}">
                        <a16:creationId xmlns:a16="http://schemas.microsoft.com/office/drawing/2014/main" id="{11201C38-634A-48EF-933E-E085AFB8396D}"/>
                      </a:ext>
                    </a:extLst>
                  </p:cNvPr>
                  <p:cNvSpPr>
                    <a:spLocks/>
                  </p:cNvSpPr>
                  <p:nvPr/>
                </p:nvSpPr>
                <p:spPr bwMode="auto">
                  <a:xfrm>
                    <a:off x="141" y="523"/>
                    <a:ext cx="11" cy="31"/>
                  </a:xfrm>
                  <a:custGeom>
                    <a:avLst/>
                    <a:gdLst>
                      <a:gd name="T0" fmla="*/ 0 w 22"/>
                      <a:gd name="T1" fmla="*/ 31 h 61"/>
                      <a:gd name="T2" fmla="*/ 1 w 22"/>
                      <a:gd name="T3" fmla="*/ 26 h 61"/>
                      <a:gd name="T4" fmla="*/ 4 w 22"/>
                      <a:gd name="T5" fmla="*/ 17 h 61"/>
                      <a:gd name="T6" fmla="*/ 8 w 22"/>
                      <a:gd name="T7" fmla="*/ 7 h 61"/>
                      <a:gd name="T8" fmla="*/ 11 w 22"/>
                      <a:gd name="T9" fmla="*/ 0 h 61"/>
                      <a:gd name="T10" fmla="*/ 11 w 22"/>
                      <a:gd name="T11" fmla="*/ 9 h 61"/>
                      <a:gd name="T12" fmla="*/ 9 w 22"/>
                      <a:gd name="T13" fmla="*/ 20 h 61"/>
                      <a:gd name="T14" fmla="*/ 6 w 22"/>
                      <a:gd name="T15" fmla="*/ 28 h 61"/>
                      <a:gd name="T16" fmla="*/ 0 w 22"/>
                      <a:gd name="T17" fmla="*/ 31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61"/>
                        </a:moveTo>
                        <a:lnTo>
                          <a:pt x="1" y="52"/>
                        </a:lnTo>
                        <a:lnTo>
                          <a:pt x="7" y="33"/>
                        </a:lnTo>
                        <a:lnTo>
                          <a:pt x="15" y="14"/>
                        </a:lnTo>
                        <a:lnTo>
                          <a:pt x="21" y="0"/>
                        </a:lnTo>
                        <a:lnTo>
                          <a:pt x="22" y="18"/>
                        </a:lnTo>
                        <a:lnTo>
                          <a:pt x="17" y="40"/>
                        </a:lnTo>
                        <a:lnTo>
                          <a:pt x="11" y="56"/>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76" name="Freeform 165">
                    <a:extLst>
                      <a:ext uri="{FF2B5EF4-FFF2-40B4-BE49-F238E27FC236}">
                        <a16:creationId xmlns:a16="http://schemas.microsoft.com/office/drawing/2014/main" id="{9330593B-718D-4978-8868-4C6CFFB5F083}"/>
                      </a:ext>
                    </a:extLst>
                  </p:cNvPr>
                  <p:cNvSpPr>
                    <a:spLocks/>
                  </p:cNvSpPr>
                  <p:nvPr/>
                </p:nvSpPr>
                <p:spPr bwMode="auto">
                  <a:xfrm>
                    <a:off x="150" y="534"/>
                    <a:ext cx="11" cy="29"/>
                  </a:xfrm>
                  <a:custGeom>
                    <a:avLst/>
                    <a:gdLst>
                      <a:gd name="T0" fmla="*/ 0 w 22"/>
                      <a:gd name="T1" fmla="*/ 29 h 58"/>
                      <a:gd name="T2" fmla="*/ 1 w 22"/>
                      <a:gd name="T3" fmla="*/ 25 h 58"/>
                      <a:gd name="T4" fmla="*/ 4 w 22"/>
                      <a:gd name="T5" fmla="*/ 16 h 58"/>
                      <a:gd name="T6" fmla="*/ 9 w 22"/>
                      <a:gd name="T7" fmla="*/ 6 h 58"/>
                      <a:gd name="T8" fmla="*/ 11 w 22"/>
                      <a:gd name="T9" fmla="*/ 0 h 58"/>
                      <a:gd name="T10" fmla="*/ 11 w 22"/>
                      <a:gd name="T11" fmla="*/ 9 h 58"/>
                      <a:gd name="T12" fmla="*/ 9 w 22"/>
                      <a:gd name="T13" fmla="*/ 20 h 58"/>
                      <a:gd name="T14" fmla="*/ 6 w 22"/>
                      <a:gd name="T15" fmla="*/ 28 h 58"/>
                      <a:gd name="T16" fmla="*/ 0 w 22"/>
                      <a:gd name="T17" fmla="*/ 29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8">
                        <a:moveTo>
                          <a:pt x="0" y="58"/>
                        </a:moveTo>
                        <a:lnTo>
                          <a:pt x="2" y="49"/>
                        </a:lnTo>
                        <a:lnTo>
                          <a:pt x="8" y="31"/>
                        </a:lnTo>
                        <a:lnTo>
                          <a:pt x="17" y="12"/>
                        </a:lnTo>
                        <a:lnTo>
                          <a:pt x="21" y="0"/>
                        </a:lnTo>
                        <a:lnTo>
                          <a:pt x="22" y="18"/>
                        </a:lnTo>
                        <a:lnTo>
                          <a:pt x="18" y="39"/>
                        </a:lnTo>
                        <a:lnTo>
                          <a:pt x="11" y="55"/>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77" name="Freeform 166">
                    <a:extLst>
                      <a:ext uri="{FF2B5EF4-FFF2-40B4-BE49-F238E27FC236}">
                        <a16:creationId xmlns:a16="http://schemas.microsoft.com/office/drawing/2014/main" id="{6225BCC0-65F0-491D-B52B-6719D70C604D}"/>
                      </a:ext>
                    </a:extLst>
                  </p:cNvPr>
                  <p:cNvSpPr>
                    <a:spLocks/>
                  </p:cNvSpPr>
                  <p:nvPr/>
                </p:nvSpPr>
                <p:spPr bwMode="auto">
                  <a:xfrm>
                    <a:off x="104" y="504"/>
                    <a:ext cx="32" cy="149"/>
                  </a:xfrm>
                  <a:custGeom>
                    <a:avLst/>
                    <a:gdLst>
                      <a:gd name="T0" fmla="*/ 5 w 65"/>
                      <a:gd name="T1" fmla="*/ 2 h 298"/>
                      <a:gd name="T2" fmla="*/ 3 w 65"/>
                      <a:gd name="T3" fmla="*/ 1 h 298"/>
                      <a:gd name="T4" fmla="*/ 2 w 65"/>
                      <a:gd name="T5" fmla="*/ 1 h 298"/>
                      <a:gd name="T6" fmla="*/ 1 w 65"/>
                      <a:gd name="T7" fmla="*/ 1 h 298"/>
                      <a:gd name="T8" fmla="*/ 0 w 65"/>
                      <a:gd name="T9" fmla="*/ 0 h 298"/>
                      <a:gd name="T10" fmla="*/ 11 w 65"/>
                      <a:gd name="T11" fmla="*/ 22 h 298"/>
                      <a:gd name="T12" fmla="*/ 19 w 65"/>
                      <a:gd name="T13" fmla="*/ 43 h 298"/>
                      <a:gd name="T14" fmla="*/ 24 w 65"/>
                      <a:gd name="T15" fmla="*/ 64 h 298"/>
                      <a:gd name="T16" fmla="*/ 27 w 65"/>
                      <a:gd name="T17" fmla="*/ 84 h 298"/>
                      <a:gd name="T18" fmla="*/ 28 w 65"/>
                      <a:gd name="T19" fmla="*/ 102 h 298"/>
                      <a:gd name="T20" fmla="*/ 29 w 65"/>
                      <a:gd name="T21" fmla="*/ 119 h 298"/>
                      <a:gd name="T22" fmla="*/ 29 w 65"/>
                      <a:gd name="T23" fmla="*/ 135 h 298"/>
                      <a:gd name="T24" fmla="*/ 28 w 65"/>
                      <a:gd name="T25" fmla="*/ 149 h 298"/>
                      <a:gd name="T26" fmla="*/ 30 w 65"/>
                      <a:gd name="T27" fmla="*/ 138 h 298"/>
                      <a:gd name="T28" fmla="*/ 32 w 65"/>
                      <a:gd name="T29" fmla="*/ 123 h 298"/>
                      <a:gd name="T30" fmla="*/ 32 w 65"/>
                      <a:gd name="T31" fmla="*/ 103 h 298"/>
                      <a:gd name="T32" fmla="*/ 31 w 65"/>
                      <a:gd name="T33" fmla="*/ 81 h 298"/>
                      <a:gd name="T34" fmla="*/ 28 w 65"/>
                      <a:gd name="T35" fmla="*/ 58 h 298"/>
                      <a:gd name="T36" fmla="*/ 22 w 65"/>
                      <a:gd name="T37" fmla="*/ 36 h 298"/>
                      <a:gd name="T38" fmla="*/ 15 w 65"/>
                      <a:gd name="T39" fmla="*/ 17 h 298"/>
                      <a:gd name="T40" fmla="*/ 5 w 65"/>
                      <a:gd name="T41" fmla="*/ 2 h 2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98">
                        <a:moveTo>
                          <a:pt x="10" y="3"/>
                        </a:moveTo>
                        <a:lnTo>
                          <a:pt x="7" y="2"/>
                        </a:lnTo>
                        <a:lnTo>
                          <a:pt x="5" y="1"/>
                        </a:lnTo>
                        <a:lnTo>
                          <a:pt x="3" y="1"/>
                        </a:lnTo>
                        <a:lnTo>
                          <a:pt x="0" y="0"/>
                        </a:lnTo>
                        <a:lnTo>
                          <a:pt x="22" y="43"/>
                        </a:lnTo>
                        <a:lnTo>
                          <a:pt x="38" y="86"/>
                        </a:lnTo>
                        <a:lnTo>
                          <a:pt x="49" y="128"/>
                        </a:lnTo>
                        <a:lnTo>
                          <a:pt x="55" y="167"/>
                        </a:lnTo>
                        <a:lnTo>
                          <a:pt x="57" y="204"/>
                        </a:lnTo>
                        <a:lnTo>
                          <a:pt x="58" y="238"/>
                        </a:lnTo>
                        <a:lnTo>
                          <a:pt x="58" y="269"/>
                        </a:lnTo>
                        <a:lnTo>
                          <a:pt x="57" y="298"/>
                        </a:lnTo>
                        <a:lnTo>
                          <a:pt x="61" y="276"/>
                        </a:lnTo>
                        <a:lnTo>
                          <a:pt x="65" y="245"/>
                        </a:lnTo>
                        <a:lnTo>
                          <a:pt x="65" y="205"/>
                        </a:lnTo>
                        <a:lnTo>
                          <a:pt x="63" y="161"/>
                        </a:lnTo>
                        <a:lnTo>
                          <a:pt x="56" y="116"/>
                        </a:lnTo>
                        <a:lnTo>
                          <a:pt x="45" y="72"/>
                        </a:lnTo>
                        <a:lnTo>
                          <a:pt x="30" y="34"/>
                        </a:lnTo>
                        <a:lnTo>
                          <a:pt x="1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78" name="Freeform 167">
                    <a:extLst>
                      <a:ext uri="{FF2B5EF4-FFF2-40B4-BE49-F238E27FC236}">
                        <a16:creationId xmlns:a16="http://schemas.microsoft.com/office/drawing/2014/main" id="{DA11337A-5132-4354-B8E8-AD46F2E55C5B}"/>
                      </a:ext>
                    </a:extLst>
                  </p:cNvPr>
                  <p:cNvSpPr>
                    <a:spLocks/>
                  </p:cNvSpPr>
                  <p:nvPr/>
                </p:nvSpPr>
                <p:spPr bwMode="auto">
                  <a:xfrm>
                    <a:off x="112" y="622"/>
                    <a:ext cx="23" cy="22"/>
                  </a:xfrm>
                  <a:custGeom>
                    <a:avLst/>
                    <a:gdLst>
                      <a:gd name="T0" fmla="*/ 0 w 44"/>
                      <a:gd name="T1" fmla="*/ 22 h 44"/>
                      <a:gd name="T2" fmla="*/ 1 w 44"/>
                      <a:gd name="T3" fmla="*/ 22 h 44"/>
                      <a:gd name="T4" fmla="*/ 3 w 44"/>
                      <a:gd name="T5" fmla="*/ 22 h 44"/>
                      <a:gd name="T6" fmla="*/ 7 w 44"/>
                      <a:gd name="T7" fmla="*/ 20 h 44"/>
                      <a:gd name="T8" fmla="*/ 11 w 44"/>
                      <a:gd name="T9" fmla="*/ 18 h 44"/>
                      <a:gd name="T10" fmla="*/ 15 w 44"/>
                      <a:gd name="T11" fmla="*/ 14 h 44"/>
                      <a:gd name="T12" fmla="*/ 19 w 44"/>
                      <a:gd name="T13" fmla="*/ 10 h 44"/>
                      <a:gd name="T14" fmla="*/ 21 w 44"/>
                      <a:gd name="T15" fmla="*/ 5 h 44"/>
                      <a:gd name="T16" fmla="*/ 23 w 44"/>
                      <a:gd name="T17" fmla="*/ 0 h 44"/>
                      <a:gd name="T18" fmla="*/ 21 w 44"/>
                      <a:gd name="T19" fmla="*/ 3 h 44"/>
                      <a:gd name="T20" fmla="*/ 17 w 44"/>
                      <a:gd name="T21" fmla="*/ 6 h 44"/>
                      <a:gd name="T22" fmla="*/ 14 w 44"/>
                      <a:gd name="T23" fmla="*/ 9 h 44"/>
                      <a:gd name="T24" fmla="*/ 9 w 44"/>
                      <a:gd name="T25" fmla="*/ 12 h 44"/>
                      <a:gd name="T26" fmla="*/ 5 w 44"/>
                      <a:gd name="T27" fmla="*/ 15 h 44"/>
                      <a:gd name="T28" fmla="*/ 2 w 44"/>
                      <a:gd name="T29" fmla="*/ 18 h 44"/>
                      <a:gd name="T30" fmla="*/ 1 w 44"/>
                      <a:gd name="T31" fmla="*/ 20 h 44"/>
                      <a:gd name="T32" fmla="*/ 0 w 44"/>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44">
                        <a:moveTo>
                          <a:pt x="0" y="43"/>
                        </a:moveTo>
                        <a:lnTo>
                          <a:pt x="2" y="44"/>
                        </a:lnTo>
                        <a:lnTo>
                          <a:pt x="6" y="43"/>
                        </a:lnTo>
                        <a:lnTo>
                          <a:pt x="13" y="39"/>
                        </a:lnTo>
                        <a:lnTo>
                          <a:pt x="21" y="35"/>
                        </a:lnTo>
                        <a:lnTo>
                          <a:pt x="28" y="28"/>
                        </a:lnTo>
                        <a:lnTo>
                          <a:pt x="36" y="20"/>
                        </a:lnTo>
                        <a:lnTo>
                          <a:pt x="41" y="10"/>
                        </a:lnTo>
                        <a:lnTo>
                          <a:pt x="44" y="0"/>
                        </a:lnTo>
                        <a:lnTo>
                          <a:pt x="40" y="6"/>
                        </a:lnTo>
                        <a:lnTo>
                          <a:pt x="33" y="12"/>
                        </a:lnTo>
                        <a:lnTo>
                          <a:pt x="26" y="17"/>
                        </a:lnTo>
                        <a:lnTo>
                          <a:pt x="18" y="23"/>
                        </a:lnTo>
                        <a:lnTo>
                          <a:pt x="10" y="30"/>
                        </a:lnTo>
                        <a:lnTo>
                          <a:pt x="4" y="35"/>
                        </a:lnTo>
                        <a:lnTo>
                          <a:pt x="1" y="39"/>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79" name="Freeform 168">
                    <a:extLst>
                      <a:ext uri="{FF2B5EF4-FFF2-40B4-BE49-F238E27FC236}">
                        <a16:creationId xmlns:a16="http://schemas.microsoft.com/office/drawing/2014/main" id="{03BA9B80-479B-464F-A29E-F990B4BD43E7}"/>
                      </a:ext>
                    </a:extLst>
                  </p:cNvPr>
                  <p:cNvSpPr>
                    <a:spLocks/>
                  </p:cNvSpPr>
                  <p:nvPr/>
                </p:nvSpPr>
                <p:spPr bwMode="auto">
                  <a:xfrm>
                    <a:off x="110" y="595"/>
                    <a:ext cx="26" cy="28"/>
                  </a:xfrm>
                  <a:custGeom>
                    <a:avLst/>
                    <a:gdLst>
                      <a:gd name="T0" fmla="*/ 0 w 52"/>
                      <a:gd name="T1" fmla="*/ 27 h 55"/>
                      <a:gd name="T2" fmla="*/ 2 w 52"/>
                      <a:gd name="T3" fmla="*/ 28 h 55"/>
                      <a:gd name="T4" fmla="*/ 5 w 52"/>
                      <a:gd name="T5" fmla="*/ 27 h 55"/>
                      <a:gd name="T6" fmla="*/ 8 w 52"/>
                      <a:gd name="T7" fmla="*/ 24 h 55"/>
                      <a:gd name="T8" fmla="*/ 13 w 52"/>
                      <a:gd name="T9" fmla="*/ 21 h 55"/>
                      <a:gd name="T10" fmla="*/ 17 w 52"/>
                      <a:gd name="T11" fmla="*/ 16 h 55"/>
                      <a:gd name="T12" fmla="*/ 21 w 52"/>
                      <a:gd name="T13" fmla="*/ 11 h 55"/>
                      <a:gd name="T14" fmla="*/ 24 w 52"/>
                      <a:gd name="T15" fmla="*/ 6 h 55"/>
                      <a:gd name="T16" fmla="*/ 26 w 52"/>
                      <a:gd name="T17" fmla="*/ 0 h 55"/>
                      <a:gd name="T18" fmla="*/ 24 w 52"/>
                      <a:gd name="T19" fmla="*/ 3 h 55"/>
                      <a:gd name="T20" fmla="*/ 20 w 52"/>
                      <a:gd name="T21" fmla="*/ 5 h 55"/>
                      <a:gd name="T22" fmla="*/ 16 w 52"/>
                      <a:gd name="T23" fmla="*/ 9 h 55"/>
                      <a:gd name="T24" fmla="*/ 12 w 52"/>
                      <a:gd name="T25" fmla="*/ 13 h 55"/>
                      <a:gd name="T26" fmla="*/ 7 w 52"/>
                      <a:gd name="T27" fmla="*/ 18 h 55"/>
                      <a:gd name="T28" fmla="*/ 3 w 52"/>
                      <a:gd name="T29" fmla="*/ 22 h 55"/>
                      <a:gd name="T30" fmla="*/ 1 w 52"/>
                      <a:gd name="T31" fmla="*/ 25 h 55"/>
                      <a:gd name="T32" fmla="*/ 0 w 52"/>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5">
                        <a:moveTo>
                          <a:pt x="0" y="54"/>
                        </a:moveTo>
                        <a:lnTo>
                          <a:pt x="3" y="55"/>
                        </a:lnTo>
                        <a:lnTo>
                          <a:pt x="9" y="54"/>
                        </a:lnTo>
                        <a:lnTo>
                          <a:pt x="16" y="48"/>
                        </a:lnTo>
                        <a:lnTo>
                          <a:pt x="25" y="41"/>
                        </a:lnTo>
                        <a:lnTo>
                          <a:pt x="33" y="32"/>
                        </a:lnTo>
                        <a:lnTo>
                          <a:pt x="41" y="22"/>
                        </a:lnTo>
                        <a:lnTo>
                          <a:pt x="48" y="11"/>
                        </a:lnTo>
                        <a:lnTo>
                          <a:pt x="52" y="0"/>
                        </a:lnTo>
                        <a:lnTo>
                          <a:pt x="48" y="5"/>
                        </a:lnTo>
                        <a:lnTo>
                          <a:pt x="40" y="10"/>
                        </a:lnTo>
                        <a:lnTo>
                          <a:pt x="32" y="18"/>
                        </a:lnTo>
                        <a:lnTo>
                          <a:pt x="23" y="26"/>
                        </a:lnTo>
                        <a:lnTo>
                          <a:pt x="14" y="35"/>
                        </a:lnTo>
                        <a:lnTo>
                          <a:pt x="6" y="43"/>
                        </a:lnTo>
                        <a:lnTo>
                          <a:pt x="1" y="50"/>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80" name="Freeform 169">
                    <a:extLst>
                      <a:ext uri="{FF2B5EF4-FFF2-40B4-BE49-F238E27FC236}">
                        <a16:creationId xmlns:a16="http://schemas.microsoft.com/office/drawing/2014/main" id="{D5D0A5A2-80EC-484B-AD7B-00ACCEE74C7A}"/>
                      </a:ext>
                    </a:extLst>
                  </p:cNvPr>
                  <p:cNvSpPr>
                    <a:spLocks/>
                  </p:cNvSpPr>
                  <p:nvPr/>
                </p:nvSpPr>
                <p:spPr bwMode="auto">
                  <a:xfrm>
                    <a:off x="105" y="582"/>
                    <a:ext cx="29" cy="24"/>
                  </a:xfrm>
                  <a:custGeom>
                    <a:avLst/>
                    <a:gdLst>
                      <a:gd name="T0" fmla="*/ 0 w 57"/>
                      <a:gd name="T1" fmla="*/ 23 h 49"/>
                      <a:gd name="T2" fmla="*/ 2 w 57"/>
                      <a:gd name="T3" fmla="*/ 24 h 49"/>
                      <a:gd name="T4" fmla="*/ 6 w 57"/>
                      <a:gd name="T5" fmla="*/ 24 h 49"/>
                      <a:gd name="T6" fmla="*/ 10 w 57"/>
                      <a:gd name="T7" fmla="*/ 21 h 49"/>
                      <a:gd name="T8" fmla="*/ 15 w 57"/>
                      <a:gd name="T9" fmla="*/ 18 h 49"/>
                      <a:gd name="T10" fmla="*/ 20 w 57"/>
                      <a:gd name="T11" fmla="*/ 14 h 49"/>
                      <a:gd name="T12" fmla="*/ 24 w 57"/>
                      <a:gd name="T13" fmla="*/ 10 h 49"/>
                      <a:gd name="T14" fmla="*/ 27 w 57"/>
                      <a:gd name="T15" fmla="*/ 5 h 49"/>
                      <a:gd name="T16" fmla="*/ 29 w 57"/>
                      <a:gd name="T17" fmla="*/ 0 h 49"/>
                      <a:gd name="T18" fmla="*/ 27 w 57"/>
                      <a:gd name="T19" fmla="*/ 1 h 49"/>
                      <a:gd name="T20" fmla="*/ 23 w 57"/>
                      <a:gd name="T21" fmla="*/ 4 h 49"/>
                      <a:gd name="T22" fmla="*/ 18 w 57"/>
                      <a:gd name="T23" fmla="*/ 7 h 49"/>
                      <a:gd name="T24" fmla="*/ 13 w 57"/>
                      <a:gd name="T25" fmla="*/ 11 h 49"/>
                      <a:gd name="T26" fmla="*/ 8 w 57"/>
                      <a:gd name="T27" fmla="*/ 14 h 49"/>
                      <a:gd name="T28" fmla="*/ 4 w 57"/>
                      <a:gd name="T29" fmla="*/ 18 h 49"/>
                      <a:gd name="T30" fmla="*/ 1 w 57"/>
                      <a:gd name="T31" fmla="*/ 21 h 49"/>
                      <a:gd name="T32" fmla="*/ 0 w 57"/>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49">
                        <a:moveTo>
                          <a:pt x="0" y="47"/>
                        </a:moveTo>
                        <a:lnTo>
                          <a:pt x="3" y="49"/>
                        </a:lnTo>
                        <a:lnTo>
                          <a:pt x="11" y="48"/>
                        </a:lnTo>
                        <a:lnTo>
                          <a:pt x="19" y="43"/>
                        </a:lnTo>
                        <a:lnTo>
                          <a:pt x="30" y="37"/>
                        </a:lnTo>
                        <a:lnTo>
                          <a:pt x="39" y="29"/>
                        </a:lnTo>
                        <a:lnTo>
                          <a:pt x="48" y="20"/>
                        </a:lnTo>
                        <a:lnTo>
                          <a:pt x="54" y="10"/>
                        </a:lnTo>
                        <a:lnTo>
                          <a:pt x="57" y="0"/>
                        </a:lnTo>
                        <a:lnTo>
                          <a:pt x="53" y="3"/>
                        </a:lnTo>
                        <a:lnTo>
                          <a:pt x="46" y="9"/>
                        </a:lnTo>
                        <a:lnTo>
                          <a:pt x="35" y="14"/>
                        </a:lnTo>
                        <a:lnTo>
                          <a:pt x="25" y="22"/>
                        </a:lnTo>
                        <a:lnTo>
                          <a:pt x="16" y="29"/>
                        </a:lnTo>
                        <a:lnTo>
                          <a:pt x="7" y="37"/>
                        </a:lnTo>
                        <a:lnTo>
                          <a:pt x="1" y="43"/>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81" name="Freeform 170">
                    <a:extLst>
                      <a:ext uri="{FF2B5EF4-FFF2-40B4-BE49-F238E27FC236}">
                        <a16:creationId xmlns:a16="http://schemas.microsoft.com/office/drawing/2014/main" id="{53AC6682-65BE-4A96-BA69-43BA07F0F4C2}"/>
                      </a:ext>
                    </a:extLst>
                  </p:cNvPr>
                  <p:cNvSpPr>
                    <a:spLocks/>
                  </p:cNvSpPr>
                  <p:nvPr/>
                </p:nvSpPr>
                <p:spPr bwMode="auto">
                  <a:xfrm>
                    <a:off x="104" y="557"/>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10" y="40"/>
                        </a:lnTo>
                        <a:lnTo>
                          <a:pt x="18" y="35"/>
                        </a:lnTo>
                        <a:lnTo>
                          <a:pt x="27" y="30"/>
                        </a:lnTo>
                        <a:lnTo>
                          <a:pt x="36" y="23"/>
                        </a:lnTo>
                        <a:lnTo>
                          <a:pt x="44" y="16"/>
                        </a:lnTo>
                        <a:lnTo>
                          <a:pt x="51" y="8"/>
                        </a:lnTo>
                        <a:lnTo>
                          <a:pt x="53" y="0"/>
                        </a:lnTo>
                        <a:lnTo>
                          <a:pt x="49" y="3"/>
                        </a:lnTo>
                        <a:lnTo>
                          <a:pt x="41" y="8"/>
                        </a:lnTo>
                        <a:lnTo>
                          <a:pt x="32" y="12"/>
                        </a:lnTo>
                        <a:lnTo>
                          <a:pt x="22" y="18"/>
                        </a:lnTo>
                        <a:lnTo>
                          <a:pt x="13" y="24"/>
                        </a:lnTo>
                        <a:lnTo>
                          <a:pt x="5" y="30"/>
                        </a:lnTo>
                        <a:lnTo>
                          <a:pt x="2"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82" name="Freeform 171">
                    <a:extLst>
                      <a:ext uri="{FF2B5EF4-FFF2-40B4-BE49-F238E27FC236}">
                        <a16:creationId xmlns:a16="http://schemas.microsoft.com/office/drawing/2014/main" id="{290D049A-A9C7-493B-BBC3-68158262EA5B}"/>
                      </a:ext>
                    </a:extLst>
                  </p:cNvPr>
                  <p:cNvSpPr>
                    <a:spLocks/>
                  </p:cNvSpPr>
                  <p:nvPr/>
                </p:nvSpPr>
                <p:spPr bwMode="auto">
                  <a:xfrm>
                    <a:off x="103" y="546"/>
                    <a:ext cx="24" cy="15"/>
                  </a:xfrm>
                  <a:custGeom>
                    <a:avLst/>
                    <a:gdLst>
                      <a:gd name="T0" fmla="*/ 0 w 49"/>
                      <a:gd name="T1" fmla="*/ 13 h 30"/>
                      <a:gd name="T2" fmla="*/ 1 w 49"/>
                      <a:gd name="T3" fmla="*/ 15 h 30"/>
                      <a:gd name="T4" fmla="*/ 4 w 49"/>
                      <a:gd name="T5" fmla="*/ 15 h 30"/>
                      <a:gd name="T6" fmla="*/ 7 w 49"/>
                      <a:gd name="T7" fmla="*/ 15 h 30"/>
                      <a:gd name="T8" fmla="*/ 11 w 49"/>
                      <a:gd name="T9" fmla="*/ 13 h 30"/>
                      <a:gd name="T10" fmla="*/ 15 w 49"/>
                      <a:gd name="T11" fmla="*/ 11 h 30"/>
                      <a:gd name="T12" fmla="*/ 19 w 49"/>
                      <a:gd name="T13" fmla="*/ 8 h 30"/>
                      <a:gd name="T14" fmla="*/ 22 w 49"/>
                      <a:gd name="T15" fmla="*/ 5 h 30"/>
                      <a:gd name="T16" fmla="*/ 24 w 49"/>
                      <a:gd name="T17" fmla="*/ 0 h 30"/>
                      <a:gd name="T18" fmla="*/ 22 w 49"/>
                      <a:gd name="T19" fmla="*/ 1 h 30"/>
                      <a:gd name="T20" fmla="*/ 18 w 49"/>
                      <a:gd name="T21" fmla="*/ 3 h 30"/>
                      <a:gd name="T22" fmla="*/ 14 w 49"/>
                      <a:gd name="T23" fmla="*/ 5 h 30"/>
                      <a:gd name="T24" fmla="*/ 10 w 49"/>
                      <a:gd name="T25" fmla="*/ 7 h 30"/>
                      <a:gd name="T26" fmla="*/ 6 w 49"/>
                      <a:gd name="T27" fmla="*/ 8 h 30"/>
                      <a:gd name="T28" fmla="*/ 2 w 49"/>
                      <a:gd name="T29" fmla="*/ 10 h 30"/>
                      <a:gd name="T30" fmla="*/ 0 w 49"/>
                      <a:gd name="T31" fmla="*/ 12 h 30"/>
                      <a:gd name="T32" fmla="*/ 0 w 49"/>
                      <a:gd name="T33" fmla="*/ 1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0">
                        <a:moveTo>
                          <a:pt x="0" y="26"/>
                        </a:moveTo>
                        <a:lnTo>
                          <a:pt x="2" y="29"/>
                        </a:lnTo>
                        <a:lnTo>
                          <a:pt x="8" y="30"/>
                        </a:lnTo>
                        <a:lnTo>
                          <a:pt x="15" y="29"/>
                        </a:lnTo>
                        <a:lnTo>
                          <a:pt x="23" y="26"/>
                        </a:lnTo>
                        <a:lnTo>
                          <a:pt x="31" y="22"/>
                        </a:lnTo>
                        <a:lnTo>
                          <a:pt x="39" y="16"/>
                        </a:lnTo>
                        <a:lnTo>
                          <a:pt x="45" y="9"/>
                        </a:lnTo>
                        <a:lnTo>
                          <a:pt x="49" y="0"/>
                        </a:lnTo>
                        <a:lnTo>
                          <a:pt x="44" y="2"/>
                        </a:lnTo>
                        <a:lnTo>
                          <a:pt x="37" y="6"/>
                        </a:lnTo>
                        <a:lnTo>
                          <a:pt x="28" y="9"/>
                        </a:lnTo>
                        <a:lnTo>
                          <a:pt x="20" y="13"/>
                        </a:lnTo>
                        <a:lnTo>
                          <a:pt x="12" y="16"/>
                        </a:lnTo>
                        <a:lnTo>
                          <a:pt x="5" y="20"/>
                        </a:lnTo>
                        <a:lnTo>
                          <a:pt x="1" y="23"/>
                        </a:lnTo>
                        <a:lnTo>
                          <a:pt x="0" y="2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83" name="Freeform 172">
                    <a:extLst>
                      <a:ext uri="{FF2B5EF4-FFF2-40B4-BE49-F238E27FC236}">
                        <a16:creationId xmlns:a16="http://schemas.microsoft.com/office/drawing/2014/main" id="{BCC36A8E-FBA3-436F-86DF-085EC76A4020}"/>
                      </a:ext>
                    </a:extLst>
                  </p:cNvPr>
                  <p:cNvSpPr>
                    <a:spLocks/>
                  </p:cNvSpPr>
                  <p:nvPr/>
                </p:nvSpPr>
                <p:spPr bwMode="auto">
                  <a:xfrm>
                    <a:off x="100" y="523"/>
                    <a:ext cx="18" cy="12"/>
                  </a:xfrm>
                  <a:custGeom>
                    <a:avLst/>
                    <a:gdLst>
                      <a:gd name="T0" fmla="*/ 0 w 37"/>
                      <a:gd name="T1" fmla="*/ 11 h 23"/>
                      <a:gd name="T2" fmla="*/ 1 w 37"/>
                      <a:gd name="T3" fmla="*/ 12 h 23"/>
                      <a:gd name="T4" fmla="*/ 3 w 37"/>
                      <a:gd name="T5" fmla="*/ 12 h 23"/>
                      <a:gd name="T6" fmla="*/ 6 w 37"/>
                      <a:gd name="T7" fmla="*/ 11 h 23"/>
                      <a:gd name="T8" fmla="*/ 10 w 37"/>
                      <a:gd name="T9" fmla="*/ 9 h 23"/>
                      <a:gd name="T10" fmla="*/ 13 w 37"/>
                      <a:gd name="T11" fmla="*/ 7 h 23"/>
                      <a:gd name="T12" fmla="*/ 15 w 37"/>
                      <a:gd name="T13" fmla="*/ 5 h 23"/>
                      <a:gd name="T14" fmla="*/ 18 w 37"/>
                      <a:gd name="T15" fmla="*/ 2 h 23"/>
                      <a:gd name="T16" fmla="*/ 18 w 37"/>
                      <a:gd name="T17" fmla="*/ 0 h 23"/>
                      <a:gd name="T18" fmla="*/ 17 w 37"/>
                      <a:gd name="T19" fmla="*/ 1 h 23"/>
                      <a:gd name="T20" fmla="*/ 14 w 37"/>
                      <a:gd name="T21" fmla="*/ 2 h 23"/>
                      <a:gd name="T22" fmla="*/ 11 w 37"/>
                      <a:gd name="T23" fmla="*/ 4 h 23"/>
                      <a:gd name="T24" fmla="*/ 8 w 37"/>
                      <a:gd name="T25" fmla="*/ 5 h 23"/>
                      <a:gd name="T26" fmla="*/ 5 w 37"/>
                      <a:gd name="T27" fmla="*/ 6 h 23"/>
                      <a:gd name="T28" fmla="*/ 2 w 37"/>
                      <a:gd name="T29" fmla="*/ 8 h 23"/>
                      <a:gd name="T30" fmla="*/ 0 w 37"/>
                      <a:gd name="T31" fmla="*/ 9 h 23"/>
                      <a:gd name="T32" fmla="*/ 0 w 37"/>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3">
                        <a:moveTo>
                          <a:pt x="0" y="21"/>
                        </a:moveTo>
                        <a:lnTo>
                          <a:pt x="3" y="23"/>
                        </a:lnTo>
                        <a:lnTo>
                          <a:pt x="7" y="23"/>
                        </a:lnTo>
                        <a:lnTo>
                          <a:pt x="13" y="21"/>
                        </a:lnTo>
                        <a:lnTo>
                          <a:pt x="20" y="18"/>
                        </a:lnTo>
                        <a:lnTo>
                          <a:pt x="27" y="14"/>
                        </a:lnTo>
                        <a:lnTo>
                          <a:pt x="31" y="9"/>
                        </a:lnTo>
                        <a:lnTo>
                          <a:pt x="36" y="4"/>
                        </a:lnTo>
                        <a:lnTo>
                          <a:pt x="37" y="0"/>
                        </a:lnTo>
                        <a:lnTo>
                          <a:pt x="34" y="2"/>
                        </a:lnTo>
                        <a:lnTo>
                          <a:pt x="28" y="4"/>
                        </a:lnTo>
                        <a:lnTo>
                          <a:pt x="22" y="7"/>
                        </a:lnTo>
                        <a:lnTo>
                          <a:pt x="16" y="9"/>
                        </a:lnTo>
                        <a:lnTo>
                          <a:pt x="11" y="11"/>
                        </a:lnTo>
                        <a:lnTo>
                          <a:pt x="5" y="15"/>
                        </a:lnTo>
                        <a:lnTo>
                          <a:pt x="1" y="17"/>
                        </a:lnTo>
                        <a:lnTo>
                          <a:pt x="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84" name="Freeform 173">
                    <a:extLst>
                      <a:ext uri="{FF2B5EF4-FFF2-40B4-BE49-F238E27FC236}">
                        <a16:creationId xmlns:a16="http://schemas.microsoft.com/office/drawing/2014/main" id="{48CDDAE2-213C-4F8B-9901-15FCFEAFEC30}"/>
                      </a:ext>
                    </a:extLst>
                  </p:cNvPr>
                  <p:cNvSpPr>
                    <a:spLocks/>
                  </p:cNvSpPr>
                  <p:nvPr/>
                </p:nvSpPr>
                <p:spPr bwMode="auto">
                  <a:xfrm>
                    <a:off x="101" y="513"/>
                    <a:ext cx="12" cy="9"/>
                  </a:xfrm>
                  <a:custGeom>
                    <a:avLst/>
                    <a:gdLst>
                      <a:gd name="T0" fmla="*/ 1 w 24"/>
                      <a:gd name="T1" fmla="*/ 8 h 17"/>
                      <a:gd name="T2" fmla="*/ 4 w 24"/>
                      <a:gd name="T3" fmla="*/ 9 h 17"/>
                      <a:gd name="T4" fmla="*/ 9 w 24"/>
                      <a:gd name="T5" fmla="*/ 8 h 17"/>
                      <a:gd name="T6" fmla="*/ 12 w 24"/>
                      <a:gd name="T7" fmla="*/ 4 h 17"/>
                      <a:gd name="T8" fmla="*/ 12 w 24"/>
                      <a:gd name="T9" fmla="*/ 0 h 17"/>
                      <a:gd name="T10" fmla="*/ 9 w 24"/>
                      <a:gd name="T11" fmla="*/ 4 h 17"/>
                      <a:gd name="T12" fmla="*/ 5 w 24"/>
                      <a:gd name="T13" fmla="*/ 5 h 17"/>
                      <a:gd name="T14" fmla="*/ 0 w 24"/>
                      <a:gd name="T15" fmla="*/ 6 h 17"/>
                      <a:gd name="T16" fmla="*/ 1 w 24"/>
                      <a:gd name="T17" fmla="*/ 8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17">
                        <a:moveTo>
                          <a:pt x="1" y="16"/>
                        </a:moveTo>
                        <a:lnTo>
                          <a:pt x="8" y="17"/>
                        </a:lnTo>
                        <a:lnTo>
                          <a:pt x="17" y="15"/>
                        </a:lnTo>
                        <a:lnTo>
                          <a:pt x="24" y="8"/>
                        </a:lnTo>
                        <a:lnTo>
                          <a:pt x="23" y="0"/>
                        </a:lnTo>
                        <a:lnTo>
                          <a:pt x="18" y="7"/>
                        </a:lnTo>
                        <a:lnTo>
                          <a:pt x="9" y="9"/>
                        </a:lnTo>
                        <a:lnTo>
                          <a:pt x="0" y="12"/>
                        </a:lnTo>
                        <a:lnTo>
                          <a:pt x="1"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85" name="Freeform 174">
                    <a:extLst>
                      <a:ext uri="{FF2B5EF4-FFF2-40B4-BE49-F238E27FC236}">
                        <a16:creationId xmlns:a16="http://schemas.microsoft.com/office/drawing/2014/main" id="{C259BB3D-3DD1-4A46-AC34-E70FEB13F545}"/>
                      </a:ext>
                    </a:extLst>
                  </p:cNvPr>
                  <p:cNvSpPr>
                    <a:spLocks/>
                  </p:cNvSpPr>
                  <p:nvPr/>
                </p:nvSpPr>
                <p:spPr bwMode="auto">
                  <a:xfrm>
                    <a:off x="111" y="608"/>
                    <a:ext cx="24" cy="25"/>
                  </a:xfrm>
                  <a:custGeom>
                    <a:avLst/>
                    <a:gdLst>
                      <a:gd name="T0" fmla="*/ 0 w 49"/>
                      <a:gd name="T1" fmla="*/ 24 h 50"/>
                      <a:gd name="T2" fmla="*/ 2 w 49"/>
                      <a:gd name="T3" fmla="*/ 25 h 50"/>
                      <a:gd name="T4" fmla="*/ 4 w 49"/>
                      <a:gd name="T5" fmla="*/ 24 h 50"/>
                      <a:gd name="T6" fmla="*/ 8 w 49"/>
                      <a:gd name="T7" fmla="*/ 22 h 50"/>
                      <a:gd name="T8" fmla="*/ 12 w 49"/>
                      <a:gd name="T9" fmla="*/ 19 h 50"/>
                      <a:gd name="T10" fmla="*/ 16 w 49"/>
                      <a:gd name="T11" fmla="*/ 15 h 50"/>
                      <a:gd name="T12" fmla="*/ 19 w 49"/>
                      <a:gd name="T13" fmla="*/ 11 h 50"/>
                      <a:gd name="T14" fmla="*/ 22 w 49"/>
                      <a:gd name="T15" fmla="*/ 6 h 50"/>
                      <a:gd name="T16" fmla="*/ 24 w 49"/>
                      <a:gd name="T17" fmla="*/ 0 h 50"/>
                      <a:gd name="T18" fmla="*/ 22 w 49"/>
                      <a:gd name="T19" fmla="*/ 2 h 50"/>
                      <a:gd name="T20" fmla="*/ 19 w 49"/>
                      <a:gd name="T21" fmla="*/ 5 h 50"/>
                      <a:gd name="T22" fmla="*/ 15 w 49"/>
                      <a:gd name="T23" fmla="*/ 8 h 50"/>
                      <a:gd name="T24" fmla="*/ 10 w 49"/>
                      <a:gd name="T25" fmla="*/ 12 h 50"/>
                      <a:gd name="T26" fmla="*/ 6 w 49"/>
                      <a:gd name="T27" fmla="*/ 15 h 50"/>
                      <a:gd name="T28" fmla="*/ 3 w 49"/>
                      <a:gd name="T29" fmla="*/ 19 h 50"/>
                      <a:gd name="T30" fmla="*/ 0 w 49"/>
                      <a:gd name="T31" fmla="*/ 22 h 50"/>
                      <a:gd name="T32" fmla="*/ 0 w 49"/>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0">
                        <a:moveTo>
                          <a:pt x="0" y="48"/>
                        </a:moveTo>
                        <a:lnTo>
                          <a:pt x="4" y="50"/>
                        </a:lnTo>
                        <a:lnTo>
                          <a:pt x="9" y="48"/>
                        </a:lnTo>
                        <a:lnTo>
                          <a:pt x="16" y="44"/>
                        </a:lnTo>
                        <a:lnTo>
                          <a:pt x="24" y="38"/>
                        </a:lnTo>
                        <a:lnTo>
                          <a:pt x="33" y="30"/>
                        </a:lnTo>
                        <a:lnTo>
                          <a:pt x="39" y="21"/>
                        </a:lnTo>
                        <a:lnTo>
                          <a:pt x="45" y="11"/>
                        </a:lnTo>
                        <a:lnTo>
                          <a:pt x="49" y="0"/>
                        </a:lnTo>
                        <a:lnTo>
                          <a:pt x="45" y="4"/>
                        </a:lnTo>
                        <a:lnTo>
                          <a:pt x="38" y="10"/>
                        </a:lnTo>
                        <a:lnTo>
                          <a:pt x="30" y="16"/>
                        </a:lnTo>
                        <a:lnTo>
                          <a:pt x="21" y="23"/>
                        </a:lnTo>
                        <a:lnTo>
                          <a:pt x="13" y="30"/>
                        </a:lnTo>
                        <a:lnTo>
                          <a:pt x="6" y="37"/>
                        </a:lnTo>
                        <a:lnTo>
                          <a:pt x="1" y="43"/>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86" name="Freeform 175">
                    <a:extLst>
                      <a:ext uri="{FF2B5EF4-FFF2-40B4-BE49-F238E27FC236}">
                        <a16:creationId xmlns:a16="http://schemas.microsoft.com/office/drawing/2014/main" id="{38AEDD0C-DFC1-4239-812F-0B1848C75F11}"/>
                      </a:ext>
                    </a:extLst>
                  </p:cNvPr>
                  <p:cNvSpPr>
                    <a:spLocks/>
                  </p:cNvSpPr>
                  <p:nvPr/>
                </p:nvSpPr>
                <p:spPr bwMode="auto">
                  <a:xfrm>
                    <a:off x="116" y="635"/>
                    <a:ext cx="19" cy="19"/>
                  </a:xfrm>
                  <a:custGeom>
                    <a:avLst/>
                    <a:gdLst>
                      <a:gd name="T0" fmla="*/ 0 w 38"/>
                      <a:gd name="T1" fmla="*/ 18 h 38"/>
                      <a:gd name="T2" fmla="*/ 2 w 38"/>
                      <a:gd name="T3" fmla="*/ 19 h 38"/>
                      <a:gd name="T4" fmla="*/ 3 w 38"/>
                      <a:gd name="T5" fmla="*/ 19 h 38"/>
                      <a:gd name="T6" fmla="*/ 6 w 38"/>
                      <a:gd name="T7" fmla="*/ 18 h 38"/>
                      <a:gd name="T8" fmla="*/ 10 w 38"/>
                      <a:gd name="T9" fmla="*/ 16 h 38"/>
                      <a:gd name="T10" fmla="*/ 13 w 38"/>
                      <a:gd name="T11" fmla="*/ 13 h 38"/>
                      <a:gd name="T12" fmla="*/ 15 w 38"/>
                      <a:gd name="T13" fmla="*/ 9 h 38"/>
                      <a:gd name="T14" fmla="*/ 18 w 38"/>
                      <a:gd name="T15" fmla="*/ 5 h 38"/>
                      <a:gd name="T16" fmla="*/ 19 w 38"/>
                      <a:gd name="T17" fmla="*/ 0 h 38"/>
                      <a:gd name="T18" fmla="*/ 17 w 38"/>
                      <a:gd name="T19" fmla="*/ 2 h 38"/>
                      <a:gd name="T20" fmla="*/ 14 w 38"/>
                      <a:gd name="T21" fmla="*/ 5 h 38"/>
                      <a:gd name="T22" fmla="*/ 11 w 38"/>
                      <a:gd name="T23" fmla="*/ 7 h 38"/>
                      <a:gd name="T24" fmla="*/ 7 w 38"/>
                      <a:gd name="T25" fmla="*/ 10 h 38"/>
                      <a:gd name="T26" fmla="*/ 5 w 38"/>
                      <a:gd name="T27" fmla="*/ 13 h 38"/>
                      <a:gd name="T28" fmla="*/ 2 w 38"/>
                      <a:gd name="T29" fmla="*/ 15 h 38"/>
                      <a:gd name="T30" fmla="*/ 0 w 38"/>
                      <a:gd name="T31" fmla="*/ 17 h 38"/>
                      <a:gd name="T32" fmla="*/ 0 w 38"/>
                      <a:gd name="T33" fmla="*/ 18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38">
                        <a:moveTo>
                          <a:pt x="0" y="36"/>
                        </a:moveTo>
                        <a:lnTo>
                          <a:pt x="3" y="38"/>
                        </a:lnTo>
                        <a:lnTo>
                          <a:pt x="6" y="38"/>
                        </a:lnTo>
                        <a:lnTo>
                          <a:pt x="12" y="35"/>
                        </a:lnTo>
                        <a:lnTo>
                          <a:pt x="19" y="32"/>
                        </a:lnTo>
                        <a:lnTo>
                          <a:pt x="25" y="26"/>
                        </a:lnTo>
                        <a:lnTo>
                          <a:pt x="30" y="18"/>
                        </a:lnTo>
                        <a:lnTo>
                          <a:pt x="36" y="10"/>
                        </a:lnTo>
                        <a:lnTo>
                          <a:pt x="38" y="0"/>
                        </a:lnTo>
                        <a:lnTo>
                          <a:pt x="34" y="4"/>
                        </a:lnTo>
                        <a:lnTo>
                          <a:pt x="28" y="10"/>
                        </a:lnTo>
                        <a:lnTo>
                          <a:pt x="21" y="14"/>
                        </a:lnTo>
                        <a:lnTo>
                          <a:pt x="14" y="20"/>
                        </a:lnTo>
                        <a:lnTo>
                          <a:pt x="9" y="25"/>
                        </a:lnTo>
                        <a:lnTo>
                          <a:pt x="4" y="29"/>
                        </a:lnTo>
                        <a:lnTo>
                          <a:pt x="0" y="3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87" name="Freeform 176">
                    <a:extLst>
                      <a:ext uri="{FF2B5EF4-FFF2-40B4-BE49-F238E27FC236}">
                        <a16:creationId xmlns:a16="http://schemas.microsoft.com/office/drawing/2014/main" id="{449FB02C-E05C-4A22-AC96-2CD809AB2CE9}"/>
                      </a:ext>
                    </a:extLst>
                  </p:cNvPr>
                  <p:cNvSpPr>
                    <a:spLocks/>
                  </p:cNvSpPr>
                  <p:nvPr/>
                </p:nvSpPr>
                <p:spPr bwMode="auto">
                  <a:xfrm>
                    <a:off x="107" y="568"/>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9" y="39"/>
                        </a:lnTo>
                        <a:lnTo>
                          <a:pt x="17" y="35"/>
                        </a:lnTo>
                        <a:lnTo>
                          <a:pt x="27" y="30"/>
                        </a:lnTo>
                        <a:lnTo>
                          <a:pt x="36" y="23"/>
                        </a:lnTo>
                        <a:lnTo>
                          <a:pt x="44" y="15"/>
                        </a:lnTo>
                        <a:lnTo>
                          <a:pt x="51" y="7"/>
                        </a:lnTo>
                        <a:lnTo>
                          <a:pt x="53" y="0"/>
                        </a:lnTo>
                        <a:lnTo>
                          <a:pt x="49" y="3"/>
                        </a:lnTo>
                        <a:lnTo>
                          <a:pt x="41" y="7"/>
                        </a:lnTo>
                        <a:lnTo>
                          <a:pt x="31" y="12"/>
                        </a:lnTo>
                        <a:lnTo>
                          <a:pt x="22" y="18"/>
                        </a:lnTo>
                        <a:lnTo>
                          <a:pt x="13" y="24"/>
                        </a:lnTo>
                        <a:lnTo>
                          <a:pt x="5" y="30"/>
                        </a:lnTo>
                        <a:lnTo>
                          <a:pt x="1"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88" name="Freeform 177">
                    <a:extLst>
                      <a:ext uri="{FF2B5EF4-FFF2-40B4-BE49-F238E27FC236}">
                        <a16:creationId xmlns:a16="http://schemas.microsoft.com/office/drawing/2014/main" id="{9DE21E28-ED3D-4045-99A7-26A7F6F1590A}"/>
                      </a:ext>
                    </a:extLst>
                  </p:cNvPr>
                  <p:cNvSpPr>
                    <a:spLocks/>
                  </p:cNvSpPr>
                  <p:nvPr/>
                </p:nvSpPr>
                <p:spPr bwMode="auto">
                  <a:xfrm>
                    <a:off x="101" y="534"/>
                    <a:ext cx="22" cy="16"/>
                  </a:xfrm>
                  <a:custGeom>
                    <a:avLst/>
                    <a:gdLst>
                      <a:gd name="T0" fmla="*/ 0 w 43"/>
                      <a:gd name="T1" fmla="*/ 15 h 31"/>
                      <a:gd name="T2" fmla="*/ 2 w 43"/>
                      <a:gd name="T3" fmla="*/ 16 h 31"/>
                      <a:gd name="T4" fmla="*/ 4 w 43"/>
                      <a:gd name="T5" fmla="*/ 15 h 31"/>
                      <a:gd name="T6" fmla="*/ 8 w 43"/>
                      <a:gd name="T7" fmla="*/ 13 h 31"/>
                      <a:gd name="T8" fmla="*/ 12 w 43"/>
                      <a:gd name="T9" fmla="*/ 11 h 31"/>
                      <a:gd name="T10" fmla="*/ 16 w 43"/>
                      <a:gd name="T11" fmla="*/ 8 h 31"/>
                      <a:gd name="T12" fmla="*/ 19 w 43"/>
                      <a:gd name="T13" fmla="*/ 5 h 31"/>
                      <a:gd name="T14" fmla="*/ 21 w 43"/>
                      <a:gd name="T15" fmla="*/ 2 h 31"/>
                      <a:gd name="T16" fmla="*/ 22 w 43"/>
                      <a:gd name="T17" fmla="*/ 0 h 31"/>
                      <a:gd name="T18" fmla="*/ 20 w 43"/>
                      <a:gd name="T19" fmla="*/ 1 h 31"/>
                      <a:gd name="T20" fmla="*/ 17 w 43"/>
                      <a:gd name="T21" fmla="*/ 3 h 31"/>
                      <a:gd name="T22" fmla="*/ 14 w 43"/>
                      <a:gd name="T23" fmla="*/ 5 h 31"/>
                      <a:gd name="T24" fmla="*/ 10 w 43"/>
                      <a:gd name="T25" fmla="*/ 6 h 31"/>
                      <a:gd name="T26" fmla="*/ 6 w 43"/>
                      <a:gd name="T27" fmla="*/ 9 h 31"/>
                      <a:gd name="T28" fmla="*/ 4 w 43"/>
                      <a:gd name="T29" fmla="*/ 11 h 31"/>
                      <a:gd name="T30" fmla="*/ 1 w 43"/>
                      <a:gd name="T31" fmla="*/ 13 h 31"/>
                      <a:gd name="T32" fmla="*/ 0 w 43"/>
                      <a:gd name="T33" fmla="*/ 15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31">
                        <a:moveTo>
                          <a:pt x="0" y="29"/>
                        </a:moveTo>
                        <a:lnTo>
                          <a:pt x="3" y="31"/>
                        </a:lnTo>
                        <a:lnTo>
                          <a:pt x="8" y="30"/>
                        </a:lnTo>
                        <a:lnTo>
                          <a:pt x="16" y="26"/>
                        </a:lnTo>
                        <a:lnTo>
                          <a:pt x="24" y="22"/>
                        </a:lnTo>
                        <a:lnTo>
                          <a:pt x="31" y="16"/>
                        </a:lnTo>
                        <a:lnTo>
                          <a:pt x="38" y="10"/>
                        </a:lnTo>
                        <a:lnTo>
                          <a:pt x="42" y="4"/>
                        </a:lnTo>
                        <a:lnTo>
                          <a:pt x="43" y="0"/>
                        </a:lnTo>
                        <a:lnTo>
                          <a:pt x="40" y="2"/>
                        </a:lnTo>
                        <a:lnTo>
                          <a:pt x="34" y="6"/>
                        </a:lnTo>
                        <a:lnTo>
                          <a:pt x="27" y="9"/>
                        </a:lnTo>
                        <a:lnTo>
                          <a:pt x="19" y="12"/>
                        </a:lnTo>
                        <a:lnTo>
                          <a:pt x="12" y="17"/>
                        </a:lnTo>
                        <a:lnTo>
                          <a:pt x="7" y="22"/>
                        </a:lnTo>
                        <a:lnTo>
                          <a:pt x="2" y="25"/>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89" name="Freeform 178">
                    <a:extLst>
                      <a:ext uri="{FF2B5EF4-FFF2-40B4-BE49-F238E27FC236}">
                        <a16:creationId xmlns:a16="http://schemas.microsoft.com/office/drawing/2014/main" id="{4A14943D-3BCB-4896-8338-E6EDA810FF1F}"/>
                      </a:ext>
                    </a:extLst>
                  </p:cNvPr>
                  <p:cNvSpPr>
                    <a:spLocks/>
                  </p:cNvSpPr>
                  <p:nvPr/>
                </p:nvSpPr>
                <p:spPr bwMode="auto">
                  <a:xfrm>
                    <a:off x="131" y="645"/>
                    <a:ext cx="4" cy="23"/>
                  </a:xfrm>
                  <a:custGeom>
                    <a:avLst/>
                    <a:gdLst>
                      <a:gd name="T0" fmla="*/ 2 w 6"/>
                      <a:gd name="T1" fmla="*/ 0 h 45"/>
                      <a:gd name="T2" fmla="*/ 3 w 6"/>
                      <a:gd name="T3" fmla="*/ 5 h 45"/>
                      <a:gd name="T4" fmla="*/ 3 w 6"/>
                      <a:gd name="T5" fmla="*/ 13 h 45"/>
                      <a:gd name="T6" fmla="*/ 4 w 6"/>
                      <a:gd name="T7" fmla="*/ 20 h 45"/>
                      <a:gd name="T8" fmla="*/ 2 w 6"/>
                      <a:gd name="T9" fmla="*/ 23 h 45"/>
                      <a:gd name="T10" fmla="*/ 0 w 6"/>
                      <a:gd name="T11" fmla="*/ 20 h 45"/>
                      <a:gd name="T12" fmla="*/ 0 w 6"/>
                      <a:gd name="T13" fmla="*/ 13 h 45"/>
                      <a:gd name="T14" fmla="*/ 1 w 6"/>
                      <a:gd name="T15" fmla="*/ 5 h 45"/>
                      <a:gd name="T16" fmla="*/ 2 w 6"/>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45">
                        <a:moveTo>
                          <a:pt x="3" y="0"/>
                        </a:moveTo>
                        <a:lnTo>
                          <a:pt x="4" y="9"/>
                        </a:lnTo>
                        <a:lnTo>
                          <a:pt x="5" y="25"/>
                        </a:lnTo>
                        <a:lnTo>
                          <a:pt x="6" y="39"/>
                        </a:lnTo>
                        <a:lnTo>
                          <a:pt x="3" y="45"/>
                        </a:lnTo>
                        <a:lnTo>
                          <a:pt x="0" y="39"/>
                        </a:lnTo>
                        <a:lnTo>
                          <a:pt x="0" y="25"/>
                        </a:lnTo>
                        <a:lnTo>
                          <a:pt x="2"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90" name="Freeform 179">
                    <a:extLst>
                      <a:ext uri="{FF2B5EF4-FFF2-40B4-BE49-F238E27FC236}">
                        <a16:creationId xmlns:a16="http://schemas.microsoft.com/office/drawing/2014/main" id="{AECA9F55-A1AC-4080-9A4C-7E9748F16F6B}"/>
                      </a:ext>
                    </a:extLst>
                  </p:cNvPr>
                  <p:cNvSpPr>
                    <a:spLocks/>
                  </p:cNvSpPr>
                  <p:nvPr/>
                </p:nvSpPr>
                <p:spPr bwMode="auto">
                  <a:xfrm>
                    <a:off x="135" y="619"/>
                    <a:ext cx="25" cy="32"/>
                  </a:xfrm>
                  <a:custGeom>
                    <a:avLst/>
                    <a:gdLst>
                      <a:gd name="T0" fmla="*/ 0 w 49"/>
                      <a:gd name="T1" fmla="*/ 0 h 64"/>
                      <a:gd name="T2" fmla="*/ 2 w 49"/>
                      <a:gd name="T3" fmla="*/ 4 h 64"/>
                      <a:gd name="T4" fmla="*/ 5 w 49"/>
                      <a:gd name="T5" fmla="*/ 9 h 64"/>
                      <a:gd name="T6" fmla="*/ 8 w 49"/>
                      <a:gd name="T7" fmla="*/ 15 h 64"/>
                      <a:gd name="T8" fmla="*/ 12 w 49"/>
                      <a:gd name="T9" fmla="*/ 21 h 64"/>
                      <a:gd name="T10" fmla="*/ 16 w 49"/>
                      <a:gd name="T11" fmla="*/ 26 h 64"/>
                      <a:gd name="T12" fmla="*/ 20 w 49"/>
                      <a:gd name="T13" fmla="*/ 30 h 64"/>
                      <a:gd name="T14" fmla="*/ 23 w 49"/>
                      <a:gd name="T15" fmla="*/ 32 h 64"/>
                      <a:gd name="T16" fmla="*/ 25 w 49"/>
                      <a:gd name="T17" fmla="*/ 31 h 64"/>
                      <a:gd name="T18" fmla="*/ 25 w 49"/>
                      <a:gd name="T19" fmla="*/ 29 h 64"/>
                      <a:gd name="T20" fmla="*/ 23 w 49"/>
                      <a:gd name="T21" fmla="*/ 25 h 64"/>
                      <a:gd name="T22" fmla="*/ 20 w 49"/>
                      <a:gd name="T23" fmla="*/ 21 h 64"/>
                      <a:gd name="T24" fmla="*/ 15 w 49"/>
                      <a:gd name="T25" fmla="*/ 17 h 64"/>
                      <a:gd name="T26" fmla="*/ 10 w 49"/>
                      <a:gd name="T27" fmla="*/ 12 h 64"/>
                      <a:gd name="T28" fmla="*/ 6 w 49"/>
                      <a:gd name="T29" fmla="*/ 7 h 64"/>
                      <a:gd name="T30" fmla="*/ 2 w 49"/>
                      <a:gd name="T31" fmla="*/ 3 h 64"/>
                      <a:gd name="T32" fmla="*/ 0 w 49"/>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4">
                        <a:moveTo>
                          <a:pt x="0" y="0"/>
                        </a:moveTo>
                        <a:lnTo>
                          <a:pt x="3" y="7"/>
                        </a:lnTo>
                        <a:lnTo>
                          <a:pt x="9" y="18"/>
                        </a:lnTo>
                        <a:lnTo>
                          <a:pt x="16" y="29"/>
                        </a:lnTo>
                        <a:lnTo>
                          <a:pt x="24" y="41"/>
                        </a:lnTo>
                        <a:lnTo>
                          <a:pt x="32" y="51"/>
                        </a:lnTo>
                        <a:lnTo>
                          <a:pt x="39" y="59"/>
                        </a:lnTo>
                        <a:lnTo>
                          <a:pt x="46" y="64"/>
                        </a:lnTo>
                        <a:lnTo>
                          <a:pt x="49" y="62"/>
                        </a:lnTo>
                        <a:lnTo>
                          <a:pt x="49" y="58"/>
                        </a:lnTo>
                        <a:lnTo>
                          <a:pt x="46" y="50"/>
                        </a:lnTo>
                        <a:lnTo>
                          <a:pt x="39" y="42"/>
                        </a:lnTo>
                        <a:lnTo>
                          <a:pt x="30" y="33"/>
                        </a:lnTo>
                        <a:lnTo>
                          <a:pt x="20" y="23"/>
                        </a:lnTo>
                        <a:lnTo>
                          <a:pt x="11" y="14"/>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91" name="Freeform 180">
                    <a:extLst>
                      <a:ext uri="{FF2B5EF4-FFF2-40B4-BE49-F238E27FC236}">
                        <a16:creationId xmlns:a16="http://schemas.microsoft.com/office/drawing/2014/main" id="{FE0FEEE1-F28C-471E-A192-746561367C5C}"/>
                      </a:ext>
                    </a:extLst>
                  </p:cNvPr>
                  <p:cNvSpPr>
                    <a:spLocks/>
                  </p:cNvSpPr>
                  <p:nvPr/>
                </p:nvSpPr>
                <p:spPr bwMode="auto">
                  <a:xfrm>
                    <a:off x="135" y="608"/>
                    <a:ext cx="26" cy="29"/>
                  </a:xfrm>
                  <a:custGeom>
                    <a:avLst/>
                    <a:gdLst>
                      <a:gd name="T0" fmla="*/ 0 w 53"/>
                      <a:gd name="T1" fmla="*/ 0 h 58"/>
                      <a:gd name="T2" fmla="*/ 2 w 53"/>
                      <a:gd name="T3" fmla="*/ 4 h 58"/>
                      <a:gd name="T4" fmla="*/ 6 w 53"/>
                      <a:gd name="T5" fmla="*/ 9 h 58"/>
                      <a:gd name="T6" fmla="*/ 10 w 53"/>
                      <a:gd name="T7" fmla="*/ 14 h 58"/>
                      <a:gd name="T8" fmla="*/ 14 w 53"/>
                      <a:gd name="T9" fmla="*/ 19 h 58"/>
                      <a:gd name="T10" fmla="*/ 18 w 53"/>
                      <a:gd name="T11" fmla="*/ 24 h 58"/>
                      <a:gd name="T12" fmla="*/ 22 w 53"/>
                      <a:gd name="T13" fmla="*/ 28 h 58"/>
                      <a:gd name="T14" fmla="*/ 25 w 53"/>
                      <a:gd name="T15" fmla="*/ 29 h 58"/>
                      <a:gd name="T16" fmla="*/ 26 w 53"/>
                      <a:gd name="T17" fmla="*/ 29 h 58"/>
                      <a:gd name="T18" fmla="*/ 26 w 53"/>
                      <a:gd name="T19" fmla="*/ 26 h 58"/>
                      <a:gd name="T20" fmla="*/ 23 w 53"/>
                      <a:gd name="T21" fmla="*/ 22 h 58"/>
                      <a:gd name="T22" fmla="*/ 19 w 53"/>
                      <a:gd name="T23" fmla="*/ 18 h 58"/>
                      <a:gd name="T24" fmla="*/ 14 w 53"/>
                      <a:gd name="T25" fmla="*/ 14 h 58"/>
                      <a:gd name="T26" fmla="*/ 10 w 53"/>
                      <a:gd name="T27" fmla="*/ 10 h 58"/>
                      <a:gd name="T28" fmla="*/ 5 w 53"/>
                      <a:gd name="T29" fmla="*/ 6 h 58"/>
                      <a:gd name="T30" fmla="*/ 2 w 53"/>
                      <a:gd name="T31" fmla="*/ 3 h 58"/>
                      <a:gd name="T32" fmla="*/ 0 w 53"/>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8">
                        <a:moveTo>
                          <a:pt x="0" y="0"/>
                        </a:moveTo>
                        <a:lnTo>
                          <a:pt x="5" y="7"/>
                        </a:lnTo>
                        <a:lnTo>
                          <a:pt x="12" y="18"/>
                        </a:lnTo>
                        <a:lnTo>
                          <a:pt x="20" y="28"/>
                        </a:lnTo>
                        <a:lnTo>
                          <a:pt x="29" y="38"/>
                        </a:lnTo>
                        <a:lnTo>
                          <a:pt x="37" y="48"/>
                        </a:lnTo>
                        <a:lnTo>
                          <a:pt x="45" y="55"/>
                        </a:lnTo>
                        <a:lnTo>
                          <a:pt x="51" y="58"/>
                        </a:lnTo>
                        <a:lnTo>
                          <a:pt x="53" y="57"/>
                        </a:lnTo>
                        <a:lnTo>
                          <a:pt x="52" y="51"/>
                        </a:lnTo>
                        <a:lnTo>
                          <a:pt x="47" y="44"/>
                        </a:lnTo>
                        <a:lnTo>
                          <a:pt x="38" y="36"/>
                        </a:lnTo>
                        <a:lnTo>
                          <a:pt x="29" y="27"/>
                        </a:lnTo>
                        <a:lnTo>
                          <a:pt x="20" y="19"/>
                        </a:lnTo>
                        <a:lnTo>
                          <a:pt x="11" y="11"/>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92" name="Freeform 181">
                    <a:extLst>
                      <a:ext uri="{FF2B5EF4-FFF2-40B4-BE49-F238E27FC236}">
                        <a16:creationId xmlns:a16="http://schemas.microsoft.com/office/drawing/2014/main" id="{1430A1D9-2A69-444C-ACE5-272ACAEFA937}"/>
                      </a:ext>
                    </a:extLst>
                  </p:cNvPr>
                  <p:cNvSpPr>
                    <a:spLocks/>
                  </p:cNvSpPr>
                  <p:nvPr/>
                </p:nvSpPr>
                <p:spPr bwMode="auto">
                  <a:xfrm>
                    <a:off x="135" y="595"/>
                    <a:ext cx="27" cy="26"/>
                  </a:xfrm>
                  <a:custGeom>
                    <a:avLst/>
                    <a:gdLst>
                      <a:gd name="T0" fmla="*/ 0 w 56"/>
                      <a:gd name="T1" fmla="*/ 0 h 51"/>
                      <a:gd name="T2" fmla="*/ 3 w 56"/>
                      <a:gd name="T3" fmla="*/ 4 h 51"/>
                      <a:gd name="T4" fmla="*/ 6 w 56"/>
                      <a:gd name="T5" fmla="*/ 9 h 51"/>
                      <a:gd name="T6" fmla="*/ 11 w 56"/>
                      <a:gd name="T7" fmla="*/ 13 h 51"/>
                      <a:gd name="T8" fmla="*/ 15 w 56"/>
                      <a:gd name="T9" fmla="*/ 18 h 51"/>
                      <a:gd name="T10" fmla="*/ 19 w 56"/>
                      <a:gd name="T11" fmla="*/ 22 h 51"/>
                      <a:gd name="T12" fmla="*/ 23 w 56"/>
                      <a:gd name="T13" fmla="*/ 24 h 51"/>
                      <a:gd name="T14" fmla="*/ 26 w 56"/>
                      <a:gd name="T15" fmla="*/ 26 h 51"/>
                      <a:gd name="T16" fmla="*/ 27 w 56"/>
                      <a:gd name="T17" fmla="*/ 25 h 51"/>
                      <a:gd name="T18" fmla="*/ 27 w 56"/>
                      <a:gd name="T19" fmla="*/ 23 h 51"/>
                      <a:gd name="T20" fmla="*/ 24 w 56"/>
                      <a:gd name="T21" fmla="*/ 20 h 51"/>
                      <a:gd name="T22" fmla="*/ 20 w 56"/>
                      <a:gd name="T23" fmla="*/ 16 h 51"/>
                      <a:gd name="T24" fmla="*/ 15 w 56"/>
                      <a:gd name="T25" fmla="*/ 13 h 51"/>
                      <a:gd name="T26" fmla="*/ 10 w 56"/>
                      <a:gd name="T27" fmla="*/ 9 h 51"/>
                      <a:gd name="T28" fmla="*/ 6 w 56"/>
                      <a:gd name="T29" fmla="*/ 6 h 51"/>
                      <a:gd name="T30" fmla="*/ 2 w 56"/>
                      <a:gd name="T31" fmla="*/ 3 h 51"/>
                      <a:gd name="T32" fmla="*/ 0 w 56"/>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51">
                        <a:moveTo>
                          <a:pt x="0" y="0"/>
                        </a:moveTo>
                        <a:lnTo>
                          <a:pt x="6" y="8"/>
                        </a:lnTo>
                        <a:lnTo>
                          <a:pt x="13" y="17"/>
                        </a:lnTo>
                        <a:lnTo>
                          <a:pt x="22" y="26"/>
                        </a:lnTo>
                        <a:lnTo>
                          <a:pt x="32" y="36"/>
                        </a:lnTo>
                        <a:lnTo>
                          <a:pt x="40" y="44"/>
                        </a:lnTo>
                        <a:lnTo>
                          <a:pt x="48" y="48"/>
                        </a:lnTo>
                        <a:lnTo>
                          <a:pt x="53" y="51"/>
                        </a:lnTo>
                        <a:lnTo>
                          <a:pt x="56" y="50"/>
                        </a:lnTo>
                        <a:lnTo>
                          <a:pt x="55" y="45"/>
                        </a:lnTo>
                        <a:lnTo>
                          <a:pt x="49" y="39"/>
                        </a:lnTo>
                        <a:lnTo>
                          <a:pt x="41" y="32"/>
                        </a:lnTo>
                        <a:lnTo>
                          <a:pt x="32" y="25"/>
                        </a:lnTo>
                        <a:lnTo>
                          <a:pt x="21" y="18"/>
                        </a:lnTo>
                        <a:lnTo>
                          <a:pt x="12" y="11"/>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93" name="Freeform 182">
                    <a:extLst>
                      <a:ext uri="{FF2B5EF4-FFF2-40B4-BE49-F238E27FC236}">
                        <a16:creationId xmlns:a16="http://schemas.microsoft.com/office/drawing/2014/main" id="{FDB16C95-69E0-4E38-8CD7-02C299A63DC0}"/>
                      </a:ext>
                    </a:extLst>
                  </p:cNvPr>
                  <p:cNvSpPr>
                    <a:spLocks/>
                  </p:cNvSpPr>
                  <p:nvPr/>
                </p:nvSpPr>
                <p:spPr bwMode="auto">
                  <a:xfrm>
                    <a:off x="132" y="583"/>
                    <a:ext cx="27" cy="19"/>
                  </a:xfrm>
                  <a:custGeom>
                    <a:avLst/>
                    <a:gdLst>
                      <a:gd name="T0" fmla="*/ 0 w 53"/>
                      <a:gd name="T1" fmla="*/ 0 h 39"/>
                      <a:gd name="T2" fmla="*/ 2 w 53"/>
                      <a:gd name="T3" fmla="*/ 2 h 39"/>
                      <a:gd name="T4" fmla="*/ 6 w 53"/>
                      <a:gd name="T5" fmla="*/ 6 h 39"/>
                      <a:gd name="T6" fmla="*/ 11 w 53"/>
                      <a:gd name="T7" fmla="*/ 10 h 39"/>
                      <a:gd name="T8" fmla="*/ 15 w 53"/>
                      <a:gd name="T9" fmla="*/ 13 h 39"/>
                      <a:gd name="T10" fmla="*/ 19 w 53"/>
                      <a:gd name="T11" fmla="*/ 17 h 39"/>
                      <a:gd name="T12" fmla="*/ 23 w 53"/>
                      <a:gd name="T13" fmla="*/ 19 h 39"/>
                      <a:gd name="T14" fmla="*/ 26 w 53"/>
                      <a:gd name="T15" fmla="*/ 19 h 39"/>
                      <a:gd name="T16" fmla="*/ 27 w 53"/>
                      <a:gd name="T17" fmla="*/ 17 h 39"/>
                      <a:gd name="T18" fmla="*/ 26 w 53"/>
                      <a:gd name="T19" fmla="*/ 15 h 39"/>
                      <a:gd name="T20" fmla="*/ 23 w 53"/>
                      <a:gd name="T21" fmla="*/ 12 h 39"/>
                      <a:gd name="T22" fmla="*/ 20 w 53"/>
                      <a:gd name="T23" fmla="*/ 10 h 39"/>
                      <a:gd name="T24" fmla="*/ 15 w 53"/>
                      <a:gd name="T25" fmla="*/ 8 h 39"/>
                      <a:gd name="T26" fmla="*/ 11 w 53"/>
                      <a:gd name="T27" fmla="*/ 5 h 39"/>
                      <a:gd name="T28" fmla="*/ 7 w 53"/>
                      <a:gd name="T29" fmla="*/ 4 h 39"/>
                      <a:gd name="T30" fmla="*/ 2 w 53"/>
                      <a:gd name="T31" fmla="*/ 1 h 39"/>
                      <a:gd name="T32" fmla="*/ 0 w 53"/>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9">
                        <a:moveTo>
                          <a:pt x="0" y="0"/>
                        </a:moveTo>
                        <a:lnTo>
                          <a:pt x="4" y="5"/>
                        </a:lnTo>
                        <a:lnTo>
                          <a:pt x="11" y="12"/>
                        </a:lnTo>
                        <a:lnTo>
                          <a:pt x="21" y="20"/>
                        </a:lnTo>
                        <a:lnTo>
                          <a:pt x="30" y="27"/>
                        </a:lnTo>
                        <a:lnTo>
                          <a:pt x="38" y="34"/>
                        </a:lnTo>
                        <a:lnTo>
                          <a:pt x="46" y="38"/>
                        </a:lnTo>
                        <a:lnTo>
                          <a:pt x="51" y="39"/>
                        </a:lnTo>
                        <a:lnTo>
                          <a:pt x="53" y="35"/>
                        </a:lnTo>
                        <a:lnTo>
                          <a:pt x="51" y="30"/>
                        </a:lnTo>
                        <a:lnTo>
                          <a:pt x="46" y="25"/>
                        </a:lnTo>
                        <a:lnTo>
                          <a:pt x="39" y="20"/>
                        </a:lnTo>
                        <a:lnTo>
                          <a:pt x="30" y="16"/>
                        </a:lnTo>
                        <a:lnTo>
                          <a:pt x="21" y="11"/>
                        </a:lnTo>
                        <a:lnTo>
                          <a:pt x="13"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94" name="Freeform 183">
                    <a:extLst>
                      <a:ext uri="{FF2B5EF4-FFF2-40B4-BE49-F238E27FC236}">
                        <a16:creationId xmlns:a16="http://schemas.microsoft.com/office/drawing/2014/main" id="{B0FD95D2-E9BC-4C8F-8B63-11E5F63EBA8F}"/>
                      </a:ext>
                    </a:extLst>
                  </p:cNvPr>
                  <p:cNvSpPr>
                    <a:spLocks/>
                  </p:cNvSpPr>
                  <p:nvPr/>
                </p:nvSpPr>
                <p:spPr bwMode="auto">
                  <a:xfrm>
                    <a:off x="131" y="568"/>
                    <a:ext cx="26" cy="18"/>
                  </a:xfrm>
                  <a:custGeom>
                    <a:avLst/>
                    <a:gdLst>
                      <a:gd name="T0" fmla="*/ 0 w 52"/>
                      <a:gd name="T1" fmla="*/ 0 h 36"/>
                      <a:gd name="T2" fmla="*/ 3 w 52"/>
                      <a:gd name="T3" fmla="*/ 2 h 36"/>
                      <a:gd name="T4" fmla="*/ 7 w 52"/>
                      <a:gd name="T5" fmla="*/ 6 h 36"/>
                      <a:gd name="T6" fmla="*/ 11 w 52"/>
                      <a:gd name="T7" fmla="*/ 9 h 36"/>
                      <a:gd name="T8" fmla="*/ 16 w 52"/>
                      <a:gd name="T9" fmla="*/ 13 h 36"/>
                      <a:gd name="T10" fmla="*/ 20 w 52"/>
                      <a:gd name="T11" fmla="*/ 16 h 36"/>
                      <a:gd name="T12" fmla="*/ 23 w 52"/>
                      <a:gd name="T13" fmla="*/ 17 h 36"/>
                      <a:gd name="T14" fmla="*/ 26 w 52"/>
                      <a:gd name="T15" fmla="*/ 18 h 36"/>
                      <a:gd name="T16" fmla="*/ 26 w 52"/>
                      <a:gd name="T17" fmla="*/ 16 h 36"/>
                      <a:gd name="T18" fmla="*/ 25 w 52"/>
                      <a:gd name="T19" fmla="*/ 13 h 36"/>
                      <a:gd name="T20" fmla="*/ 22 w 52"/>
                      <a:gd name="T21" fmla="*/ 11 h 36"/>
                      <a:gd name="T22" fmla="*/ 18 w 52"/>
                      <a:gd name="T23" fmla="*/ 9 h 36"/>
                      <a:gd name="T24" fmla="*/ 14 w 52"/>
                      <a:gd name="T25" fmla="*/ 6 h 36"/>
                      <a:gd name="T26" fmla="*/ 10 w 52"/>
                      <a:gd name="T27" fmla="*/ 5 h 36"/>
                      <a:gd name="T28" fmla="*/ 6 w 52"/>
                      <a:gd name="T29" fmla="*/ 3 h 36"/>
                      <a:gd name="T30" fmla="*/ 2 w 52"/>
                      <a:gd name="T31" fmla="*/ 1 h 36"/>
                      <a:gd name="T32" fmla="*/ 0 w 5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6">
                        <a:moveTo>
                          <a:pt x="0" y="0"/>
                        </a:moveTo>
                        <a:lnTo>
                          <a:pt x="5" y="4"/>
                        </a:lnTo>
                        <a:lnTo>
                          <a:pt x="13" y="11"/>
                        </a:lnTo>
                        <a:lnTo>
                          <a:pt x="22" y="18"/>
                        </a:lnTo>
                        <a:lnTo>
                          <a:pt x="32" y="25"/>
                        </a:lnTo>
                        <a:lnTo>
                          <a:pt x="40" y="31"/>
                        </a:lnTo>
                        <a:lnTo>
                          <a:pt x="46" y="34"/>
                        </a:lnTo>
                        <a:lnTo>
                          <a:pt x="51" y="36"/>
                        </a:lnTo>
                        <a:lnTo>
                          <a:pt x="52" y="32"/>
                        </a:lnTo>
                        <a:lnTo>
                          <a:pt x="50" y="26"/>
                        </a:lnTo>
                        <a:lnTo>
                          <a:pt x="44" y="22"/>
                        </a:lnTo>
                        <a:lnTo>
                          <a:pt x="36" y="17"/>
                        </a:lnTo>
                        <a:lnTo>
                          <a:pt x="28" y="12"/>
                        </a:lnTo>
                        <a:lnTo>
                          <a:pt x="19" y="9"/>
                        </a:lnTo>
                        <a:lnTo>
                          <a:pt x="11" y="6"/>
                        </a:lnTo>
                        <a:lnTo>
                          <a:pt x="4"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95" name="Freeform 184">
                    <a:extLst>
                      <a:ext uri="{FF2B5EF4-FFF2-40B4-BE49-F238E27FC236}">
                        <a16:creationId xmlns:a16="http://schemas.microsoft.com/office/drawing/2014/main" id="{85E9253A-9E1A-4B51-9495-55EC9186D16B}"/>
                      </a:ext>
                    </a:extLst>
                  </p:cNvPr>
                  <p:cNvSpPr>
                    <a:spLocks/>
                  </p:cNvSpPr>
                  <p:nvPr/>
                </p:nvSpPr>
                <p:spPr bwMode="auto">
                  <a:xfrm>
                    <a:off x="128" y="555"/>
                    <a:ext cx="23" cy="9"/>
                  </a:xfrm>
                  <a:custGeom>
                    <a:avLst/>
                    <a:gdLst>
                      <a:gd name="T0" fmla="*/ 0 w 45"/>
                      <a:gd name="T1" fmla="*/ 0 h 19"/>
                      <a:gd name="T2" fmla="*/ 3 w 45"/>
                      <a:gd name="T3" fmla="*/ 2 h 19"/>
                      <a:gd name="T4" fmla="*/ 6 w 45"/>
                      <a:gd name="T5" fmla="*/ 4 h 19"/>
                      <a:gd name="T6" fmla="*/ 10 w 45"/>
                      <a:gd name="T7" fmla="*/ 6 h 19"/>
                      <a:gd name="T8" fmla="*/ 14 w 45"/>
                      <a:gd name="T9" fmla="*/ 8 h 19"/>
                      <a:gd name="T10" fmla="*/ 17 w 45"/>
                      <a:gd name="T11" fmla="*/ 9 h 19"/>
                      <a:gd name="T12" fmla="*/ 20 w 45"/>
                      <a:gd name="T13" fmla="*/ 9 h 19"/>
                      <a:gd name="T14" fmla="*/ 22 w 45"/>
                      <a:gd name="T15" fmla="*/ 9 h 19"/>
                      <a:gd name="T16" fmla="*/ 23 w 45"/>
                      <a:gd name="T17" fmla="*/ 7 h 19"/>
                      <a:gd name="T18" fmla="*/ 21 w 45"/>
                      <a:gd name="T19" fmla="*/ 4 h 19"/>
                      <a:gd name="T20" fmla="*/ 20 w 45"/>
                      <a:gd name="T21" fmla="*/ 3 h 19"/>
                      <a:gd name="T22" fmla="*/ 17 w 45"/>
                      <a:gd name="T23" fmla="*/ 2 h 19"/>
                      <a:gd name="T24" fmla="*/ 13 w 45"/>
                      <a:gd name="T25" fmla="*/ 2 h 19"/>
                      <a:gd name="T26" fmla="*/ 9 w 45"/>
                      <a:gd name="T27" fmla="*/ 2 h 19"/>
                      <a:gd name="T28" fmla="*/ 6 w 45"/>
                      <a:gd name="T29" fmla="*/ 1 h 19"/>
                      <a:gd name="T30" fmla="*/ 2 w 45"/>
                      <a:gd name="T31" fmla="*/ 0 h 19"/>
                      <a:gd name="T32" fmla="*/ 0 w 45"/>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9">
                        <a:moveTo>
                          <a:pt x="0" y="0"/>
                        </a:moveTo>
                        <a:lnTo>
                          <a:pt x="6" y="5"/>
                        </a:lnTo>
                        <a:lnTo>
                          <a:pt x="12" y="8"/>
                        </a:lnTo>
                        <a:lnTo>
                          <a:pt x="19" y="13"/>
                        </a:lnTo>
                        <a:lnTo>
                          <a:pt x="27" y="16"/>
                        </a:lnTo>
                        <a:lnTo>
                          <a:pt x="34" y="19"/>
                        </a:lnTo>
                        <a:lnTo>
                          <a:pt x="40" y="19"/>
                        </a:lnTo>
                        <a:lnTo>
                          <a:pt x="44" y="18"/>
                        </a:lnTo>
                        <a:lnTo>
                          <a:pt x="45" y="14"/>
                        </a:lnTo>
                        <a:lnTo>
                          <a:pt x="42" y="9"/>
                        </a:lnTo>
                        <a:lnTo>
                          <a:pt x="39" y="6"/>
                        </a:lnTo>
                        <a:lnTo>
                          <a:pt x="33" y="5"/>
                        </a:lnTo>
                        <a:lnTo>
                          <a:pt x="26" y="4"/>
                        </a:lnTo>
                        <a:lnTo>
                          <a:pt x="18" y="4"/>
                        </a:lnTo>
                        <a:lnTo>
                          <a:pt x="11" y="3"/>
                        </a:lnTo>
                        <a:lnTo>
                          <a:pt x="4"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96" name="Freeform 185">
                    <a:extLst>
                      <a:ext uri="{FF2B5EF4-FFF2-40B4-BE49-F238E27FC236}">
                        <a16:creationId xmlns:a16="http://schemas.microsoft.com/office/drawing/2014/main" id="{C60852A9-8B8B-4793-8E11-E03A0D8354B6}"/>
                      </a:ext>
                    </a:extLst>
                  </p:cNvPr>
                  <p:cNvSpPr>
                    <a:spLocks/>
                  </p:cNvSpPr>
                  <p:nvPr/>
                </p:nvSpPr>
                <p:spPr bwMode="auto">
                  <a:xfrm>
                    <a:off x="126" y="545"/>
                    <a:ext cx="20" cy="4"/>
                  </a:xfrm>
                  <a:custGeom>
                    <a:avLst/>
                    <a:gdLst>
                      <a:gd name="T0" fmla="*/ 0 w 39"/>
                      <a:gd name="T1" fmla="*/ 0 h 10"/>
                      <a:gd name="T2" fmla="*/ 3 w 39"/>
                      <a:gd name="T3" fmla="*/ 1 h 10"/>
                      <a:gd name="T4" fmla="*/ 5 w 39"/>
                      <a:gd name="T5" fmla="*/ 2 h 10"/>
                      <a:gd name="T6" fmla="*/ 8 w 39"/>
                      <a:gd name="T7" fmla="*/ 2 h 10"/>
                      <a:gd name="T8" fmla="*/ 12 w 39"/>
                      <a:gd name="T9" fmla="*/ 4 h 10"/>
                      <a:gd name="T10" fmla="*/ 15 w 39"/>
                      <a:gd name="T11" fmla="*/ 4 h 10"/>
                      <a:gd name="T12" fmla="*/ 18 w 39"/>
                      <a:gd name="T13" fmla="*/ 4 h 10"/>
                      <a:gd name="T14" fmla="*/ 19 w 39"/>
                      <a:gd name="T15" fmla="*/ 4 h 10"/>
                      <a:gd name="T16" fmla="*/ 20 w 39"/>
                      <a:gd name="T17" fmla="*/ 2 h 10"/>
                      <a:gd name="T18" fmla="*/ 19 w 39"/>
                      <a:gd name="T19" fmla="*/ 1 h 10"/>
                      <a:gd name="T20" fmla="*/ 17 w 39"/>
                      <a:gd name="T21" fmla="*/ 0 h 10"/>
                      <a:gd name="T22" fmla="*/ 15 w 39"/>
                      <a:gd name="T23" fmla="*/ 0 h 10"/>
                      <a:gd name="T24" fmla="*/ 12 w 39"/>
                      <a:gd name="T25" fmla="*/ 0 h 10"/>
                      <a:gd name="T26" fmla="*/ 9 w 39"/>
                      <a:gd name="T27" fmla="*/ 1 h 10"/>
                      <a:gd name="T28" fmla="*/ 6 w 39"/>
                      <a:gd name="T29" fmla="*/ 1 h 10"/>
                      <a:gd name="T30" fmla="*/ 3 w 39"/>
                      <a:gd name="T31" fmla="*/ 1 h 10"/>
                      <a:gd name="T32" fmla="*/ 0 w 39"/>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0">
                        <a:moveTo>
                          <a:pt x="0" y="0"/>
                        </a:moveTo>
                        <a:lnTo>
                          <a:pt x="5" y="2"/>
                        </a:lnTo>
                        <a:lnTo>
                          <a:pt x="9" y="4"/>
                        </a:lnTo>
                        <a:lnTo>
                          <a:pt x="16" y="6"/>
                        </a:lnTo>
                        <a:lnTo>
                          <a:pt x="23" y="9"/>
                        </a:lnTo>
                        <a:lnTo>
                          <a:pt x="30" y="10"/>
                        </a:lnTo>
                        <a:lnTo>
                          <a:pt x="35" y="10"/>
                        </a:lnTo>
                        <a:lnTo>
                          <a:pt x="38" y="9"/>
                        </a:lnTo>
                        <a:lnTo>
                          <a:pt x="39" y="5"/>
                        </a:lnTo>
                        <a:lnTo>
                          <a:pt x="37" y="2"/>
                        </a:lnTo>
                        <a:lnTo>
                          <a:pt x="34" y="0"/>
                        </a:lnTo>
                        <a:lnTo>
                          <a:pt x="29" y="0"/>
                        </a:lnTo>
                        <a:lnTo>
                          <a:pt x="23" y="0"/>
                        </a:lnTo>
                        <a:lnTo>
                          <a:pt x="17" y="2"/>
                        </a:lnTo>
                        <a:lnTo>
                          <a:pt x="11" y="2"/>
                        </a:lnTo>
                        <a:lnTo>
                          <a:pt x="5"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97" name="Freeform 186">
                    <a:extLst>
                      <a:ext uri="{FF2B5EF4-FFF2-40B4-BE49-F238E27FC236}">
                        <a16:creationId xmlns:a16="http://schemas.microsoft.com/office/drawing/2014/main" id="{335FD0E8-C5D2-45C9-8AB9-F3E09D720A68}"/>
                      </a:ext>
                    </a:extLst>
                  </p:cNvPr>
                  <p:cNvSpPr>
                    <a:spLocks/>
                  </p:cNvSpPr>
                  <p:nvPr/>
                </p:nvSpPr>
                <p:spPr bwMode="auto">
                  <a:xfrm>
                    <a:off x="123" y="532"/>
                    <a:ext cx="19" cy="6"/>
                  </a:xfrm>
                  <a:custGeom>
                    <a:avLst/>
                    <a:gdLst>
                      <a:gd name="T0" fmla="*/ 0 w 39"/>
                      <a:gd name="T1" fmla="*/ 3 h 12"/>
                      <a:gd name="T2" fmla="*/ 2 w 39"/>
                      <a:gd name="T3" fmla="*/ 4 h 12"/>
                      <a:gd name="T4" fmla="*/ 5 w 39"/>
                      <a:gd name="T5" fmla="*/ 5 h 12"/>
                      <a:gd name="T6" fmla="*/ 7 w 39"/>
                      <a:gd name="T7" fmla="*/ 6 h 12"/>
                      <a:gd name="T8" fmla="*/ 11 w 39"/>
                      <a:gd name="T9" fmla="*/ 6 h 12"/>
                      <a:gd name="T10" fmla="*/ 14 w 39"/>
                      <a:gd name="T11" fmla="*/ 6 h 12"/>
                      <a:gd name="T12" fmla="*/ 17 w 39"/>
                      <a:gd name="T13" fmla="*/ 5 h 12"/>
                      <a:gd name="T14" fmla="*/ 18 w 39"/>
                      <a:gd name="T15" fmla="*/ 4 h 12"/>
                      <a:gd name="T16" fmla="*/ 19 w 39"/>
                      <a:gd name="T17" fmla="*/ 2 h 12"/>
                      <a:gd name="T18" fmla="*/ 19 w 39"/>
                      <a:gd name="T19" fmla="*/ 1 h 12"/>
                      <a:gd name="T20" fmla="*/ 18 w 39"/>
                      <a:gd name="T21" fmla="*/ 0 h 12"/>
                      <a:gd name="T22" fmla="*/ 15 w 39"/>
                      <a:gd name="T23" fmla="*/ 0 h 12"/>
                      <a:gd name="T24" fmla="*/ 13 w 39"/>
                      <a:gd name="T25" fmla="*/ 1 h 12"/>
                      <a:gd name="T26" fmla="*/ 9 w 39"/>
                      <a:gd name="T27" fmla="*/ 1 h 12"/>
                      <a:gd name="T28" fmla="*/ 6 w 39"/>
                      <a:gd name="T29" fmla="*/ 3 h 12"/>
                      <a:gd name="T30" fmla="*/ 3 w 39"/>
                      <a:gd name="T31" fmla="*/ 3 h 12"/>
                      <a:gd name="T32" fmla="*/ 0 w 39"/>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2">
                        <a:moveTo>
                          <a:pt x="0" y="6"/>
                        </a:moveTo>
                        <a:lnTo>
                          <a:pt x="4" y="8"/>
                        </a:lnTo>
                        <a:lnTo>
                          <a:pt x="10" y="9"/>
                        </a:lnTo>
                        <a:lnTo>
                          <a:pt x="15" y="11"/>
                        </a:lnTo>
                        <a:lnTo>
                          <a:pt x="22" y="12"/>
                        </a:lnTo>
                        <a:lnTo>
                          <a:pt x="28" y="11"/>
                        </a:lnTo>
                        <a:lnTo>
                          <a:pt x="34" y="9"/>
                        </a:lnTo>
                        <a:lnTo>
                          <a:pt x="37" y="7"/>
                        </a:lnTo>
                        <a:lnTo>
                          <a:pt x="39" y="4"/>
                        </a:lnTo>
                        <a:lnTo>
                          <a:pt x="38" y="1"/>
                        </a:lnTo>
                        <a:lnTo>
                          <a:pt x="36" y="0"/>
                        </a:lnTo>
                        <a:lnTo>
                          <a:pt x="31" y="0"/>
                        </a:lnTo>
                        <a:lnTo>
                          <a:pt x="26" y="1"/>
                        </a:lnTo>
                        <a:lnTo>
                          <a:pt x="19" y="2"/>
                        </a:lnTo>
                        <a:lnTo>
                          <a:pt x="13" y="5"/>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98" name="Freeform 187">
                    <a:extLst>
                      <a:ext uri="{FF2B5EF4-FFF2-40B4-BE49-F238E27FC236}">
                        <a16:creationId xmlns:a16="http://schemas.microsoft.com/office/drawing/2014/main" id="{DFCDDC78-F007-4C75-A169-15B6F47F629F}"/>
                      </a:ext>
                    </a:extLst>
                  </p:cNvPr>
                  <p:cNvSpPr>
                    <a:spLocks/>
                  </p:cNvSpPr>
                  <p:nvPr/>
                </p:nvSpPr>
                <p:spPr bwMode="auto">
                  <a:xfrm>
                    <a:off x="113" y="515"/>
                    <a:ext cx="21" cy="6"/>
                  </a:xfrm>
                  <a:custGeom>
                    <a:avLst/>
                    <a:gdLst>
                      <a:gd name="T0" fmla="*/ 0 w 42"/>
                      <a:gd name="T1" fmla="*/ 1 h 11"/>
                      <a:gd name="T2" fmla="*/ 2 w 42"/>
                      <a:gd name="T3" fmla="*/ 2 h 11"/>
                      <a:gd name="T4" fmla="*/ 5 w 42"/>
                      <a:gd name="T5" fmla="*/ 3 h 11"/>
                      <a:gd name="T6" fmla="*/ 8 w 42"/>
                      <a:gd name="T7" fmla="*/ 4 h 11"/>
                      <a:gd name="T8" fmla="*/ 11 w 42"/>
                      <a:gd name="T9" fmla="*/ 5 h 11"/>
                      <a:gd name="T10" fmla="*/ 14 w 42"/>
                      <a:gd name="T11" fmla="*/ 6 h 11"/>
                      <a:gd name="T12" fmla="*/ 17 w 42"/>
                      <a:gd name="T13" fmla="*/ 6 h 11"/>
                      <a:gd name="T14" fmla="*/ 20 w 42"/>
                      <a:gd name="T15" fmla="*/ 5 h 11"/>
                      <a:gd name="T16" fmla="*/ 21 w 42"/>
                      <a:gd name="T17" fmla="*/ 4 h 11"/>
                      <a:gd name="T18" fmla="*/ 21 w 42"/>
                      <a:gd name="T19" fmla="*/ 2 h 11"/>
                      <a:gd name="T20" fmla="*/ 20 w 42"/>
                      <a:gd name="T21" fmla="*/ 1 h 11"/>
                      <a:gd name="T22" fmla="*/ 17 w 42"/>
                      <a:gd name="T23" fmla="*/ 1 h 11"/>
                      <a:gd name="T24" fmla="*/ 13 w 42"/>
                      <a:gd name="T25" fmla="*/ 0 h 11"/>
                      <a:gd name="T26" fmla="*/ 9 w 42"/>
                      <a:gd name="T27" fmla="*/ 1 h 11"/>
                      <a:gd name="T28" fmla="*/ 5 w 42"/>
                      <a:gd name="T29" fmla="*/ 1 h 11"/>
                      <a:gd name="T30" fmla="*/ 2 w 42"/>
                      <a:gd name="T31" fmla="*/ 1 h 11"/>
                      <a:gd name="T32" fmla="*/ 0 w 4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11">
                        <a:moveTo>
                          <a:pt x="0" y="2"/>
                        </a:moveTo>
                        <a:lnTo>
                          <a:pt x="3" y="3"/>
                        </a:lnTo>
                        <a:lnTo>
                          <a:pt x="9" y="5"/>
                        </a:lnTo>
                        <a:lnTo>
                          <a:pt x="15" y="8"/>
                        </a:lnTo>
                        <a:lnTo>
                          <a:pt x="22" y="10"/>
                        </a:lnTo>
                        <a:lnTo>
                          <a:pt x="27" y="11"/>
                        </a:lnTo>
                        <a:lnTo>
                          <a:pt x="33" y="11"/>
                        </a:lnTo>
                        <a:lnTo>
                          <a:pt x="39" y="10"/>
                        </a:lnTo>
                        <a:lnTo>
                          <a:pt x="42" y="8"/>
                        </a:lnTo>
                        <a:lnTo>
                          <a:pt x="42" y="4"/>
                        </a:lnTo>
                        <a:lnTo>
                          <a:pt x="40" y="2"/>
                        </a:lnTo>
                        <a:lnTo>
                          <a:pt x="34" y="1"/>
                        </a:lnTo>
                        <a:lnTo>
                          <a:pt x="26" y="0"/>
                        </a:lnTo>
                        <a:lnTo>
                          <a:pt x="18" y="1"/>
                        </a:lnTo>
                        <a:lnTo>
                          <a:pt x="10" y="1"/>
                        </a:lnTo>
                        <a:lnTo>
                          <a:pt x="4" y="2"/>
                        </a:lnTo>
                        <a:lnTo>
                          <a:pt x="0"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99" name="Freeform 188">
                    <a:extLst>
                      <a:ext uri="{FF2B5EF4-FFF2-40B4-BE49-F238E27FC236}">
                        <a16:creationId xmlns:a16="http://schemas.microsoft.com/office/drawing/2014/main" id="{6EB09AED-71C4-4B0D-86BC-66D34F2F4303}"/>
                      </a:ext>
                    </a:extLst>
                  </p:cNvPr>
                  <p:cNvSpPr>
                    <a:spLocks/>
                  </p:cNvSpPr>
                  <p:nvPr/>
                </p:nvSpPr>
                <p:spPr bwMode="auto">
                  <a:xfrm>
                    <a:off x="135" y="631"/>
                    <a:ext cx="20" cy="33"/>
                  </a:xfrm>
                  <a:custGeom>
                    <a:avLst/>
                    <a:gdLst>
                      <a:gd name="T0" fmla="*/ 20 w 41"/>
                      <a:gd name="T1" fmla="*/ 32 h 66"/>
                      <a:gd name="T2" fmla="*/ 20 w 41"/>
                      <a:gd name="T3" fmla="*/ 30 h 66"/>
                      <a:gd name="T4" fmla="*/ 17 w 41"/>
                      <a:gd name="T5" fmla="*/ 28 h 66"/>
                      <a:gd name="T6" fmla="*/ 14 w 41"/>
                      <a:gd name="T7" fmla="*/ 24 h 66"/>
                      <a:gd name="T8" fmla="*/ 11 w 41"/>
                      <a:gd name="T9" fmla="*/ 19 h 66"/>
                      <a:gd name="T10" fmla="*/ 7 w 41"/>
                      <a:gd name="T11" fmla="*/ 14 h 66"/>
                      <a:gd name="T12" fmla="*/ 3 w 41"/>
                      <a:gd name="T13" fmla="*/ 9 h 66"/>
                      <a:gd name="T14" fmla="*/ 1 w 41"/>
                      <a:gd name="T15" fmla="*/ 5 h 66"/>
                      <a:gd name="T16" fmla="*/ 0 w 41"/>
                      <a:gd name="T17" fmla="*/ 0 h 66"/>
                      <a:gd name="T18" fmla="*/ 1 w 41"/>
                      <a:gd name="T19" fmla="*/ 6 h 66"/>
                      <a:gd name="T20" fmla="*/ 3 w 41"/>
                      <a:gd name="T21" fmla="*/ 11 h 66"/>
                      <a:gd name="T22" fmla="*/ 7 w 41"/>
                      <a:gd name="T23" fmla="*/ 18 h 66"/>
                      <a:gd name="T24" fmla="*/ 10 w 41"/>
                      <a:gd name="T25" fmla="*/ 24 h 66"/>
                      <a:gd name="T26" fmla="*/ 13 w 41"/>
                      <a:gd name="T27" fmla="*/ 28 h 66"/>
                      <a:gd name="T28" fmla="*/ 16 w 41"/>
                      <a:gd name="T29" fmla="*/ 32 h 66"/>
                      <a:gd name="T30" fmla="*/ 18 w 41"/>
                      <a:gd name="T31" fmla="*/ 33 h 66"/>
                      <a:gd name="T32" fmla="*/ 20 w 41"/>
                      <a:gd name="T33" fmla="*/ 3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66">
                        <a:moveTo>
                          <a:pt x="41" y="64"/>
                        </a:moveTo>
                        <a:lnTo>
                          <a:pt x="40" y="60"/>
                        </a:lnTo>
                        <a:lnTo>
                          <a:pt x="35" y="55"/>
                        </a:lnTo>
                        <a:lnTo>
                          <a:pt x="29" y="47"/>
                        </a:lnTo>
                        <a:lnTo>
                          <a:pt x="22" y="37"/>
                        </a:lnTo>
                        <a:lnTo>
                          <a:pt x="14" y="28"/>
                        </a:lnTo>
                        <a:lnTo>
                          <a:pt x="7" y="18"/>
                        </a:lnTo>
                        <a:lnTo>
                          <a:pt x="3" y="9"/>
                        </a:lnTo>
                        <a:lnTo>
                          <a:pt x="0" y="0"/>
                        </a:lnTo>
                        <a:lnTo>
                          <a:pt x="3" y="11"/>
                        </a:lnTo>
                        <a:lnTo>
                          <a:pt x="7" y="22"/>
                        </a:lnTo>
                        <a:lnTo>
                          <a:pt x="14" y="35"/>
                        </a:lnTo>
                        <a:lnTo>
                          <a:pt x="20" y="47"/>
                        </a:lnTo>
                        <a:lnTo>
                          <a:pt x="27" y="56"/>
                        </a:lnTo>
                        <a:lnTo>
                          <a:pt x="33" y="63"/>
                        </a:lnTo>
                        <a:lnTo>
                          <a:pt x="37" y="66"/>
                        </a:lnTo>
                        <a:lnTo>
                          <a:pt x="41"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0" name="Freeform 189">
                    <a:extLst>
                      <a:ext uri="{FF2B5EF4-FFF2-40B4-BE49-F238E27FC236}">
                        <a16:creationId xmlns:a16="http://schemas.microsoft.com/office/drawing/2014/main" id="{46561D36-6604-485A-9C89-066DBB14C96E}"/>
                      </a:ext>
                    </a:extLst>
                  </p:cNvPr>
                  <p:cNvSpPr>
                    <a:spLocks/>
                  </p:cNvSpPr>
                  <p:nvPr/>
                </p:nvSpPr>
                <p:spPr bwMode="auto">
                  <a:xfrm>
                    <a:off x="133" y="645"/>
                    <a:ext cx="13" cy="24"/>
                  </a:xfrm>
                  <a:custGeom>
                    <a:avLst/>
                    <a:gdLst>
                      <a:gd name="T0" fmla="*/ 0 w 25"/>
                      <a:gd name="T1" fmla="*/ 0 h 47"/>
                      <a:gd name="T2" fmla="*/ 3 w 25"/>
                      <a:gd name="T3" fmla="*/ 8 h 47"/>
                      <a:gd name="T4" fmla="*/ 7 w 25"/>
                      <a:gd name="T5" fmla="*/ 16 h 47"/>
                      <a:gd name="T6" fmla="*/ 11 w 25"/>
                      <a:gd name="T7" fmla="*/ 23 h 47"/>
                      <a:gd name="T8" fmla="*/ 13 w 25"/>
                      <a:gd name="T9" fmla="*/ 24 h 47"/>
                      <a:gd name="T10" fmla="*/ 12 w 25"/>
                      <a:gd name="T11" fmla="*/ 19 h 47"/>
                      <a:gd name="T12" fmla="*/ 8 w 25"/>
                      <a:gd name="T13" fmla="*/ 12 h 47"/>
                      <a:gd name="T14" fmla="*/ 4 w 25"/>
                      <a:gd name="T15" fmla="*/ 5 h 47"/>
                      <a:gd name="T16" fmla="*/ 0 w 25"/>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7">
                        <a:moveTo>
                          <a:pt x="0" y="0"/>
                        </a:moveTo>
                        <a:lnTo>
                          <a:pt x="6" y="15"/>
                        </a:lnTo>
                        <a:lnTo>
                          <a:pt x="14" y="31"/>
                        </a:lnTo>
                        <a:lnTo>
                          <a:pt x="21" y="45"/>
                        </a:lnTo>
                        <a:lnTo>
                          <a:pt x="25" y="47"/>
                        </a:lnTo>
                        <a:lnTo>
                          <a:pt x="23" y="38"/>
                        </a:lnTo>
                        <a:lnTo>
                          <a:pt x="16" y="24"/>
                        </a:lnTo>
                        <a:lnTo>
                          <a:pt x="7"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1" name="Freeform 190">
                    <a:extLst>
                      <a:ext uri="{FF2B5EF4-FFF2-40B4-BE49-F238E27FC236}">
                        <a16:creationId xmlns:a16="http://schemas.microsoft.com/office/drawing/2014/main" id="{553313FF-D5F1-4972-881C-046C1C6CAB27}"/>
                      </a:ext>
                    </a:extLst>
                  </p:cNvPr>
                  <p:cNvSpPr>
                    <a:spLocks/>
                  </p:cNvSpPr>
                  <p:nvPr/>
                </p:nvSpPr>
                <p:spPr bwMode="auto">
                  <a:xfrm>
                    <a:off x="40" y="456"/>
                    <a:ext cx="34" cy="126"/>
                  </a:xfrm>
                  <a:custGeom>
                    <a:avLst/>
                    <a:gdLst>
                      <a:gd name="T0" fmla="*/ 29 w 70"/>
                      <a:gd name="T1" fmla="*/ 0 h 251"/>
                      <a:gd name="T2" fmla="*/ 31 w 70"/>
                      <a:gd name="T3" fmla="*/ 0 h 251"/>
                      <a:gd name="T4" fmla="*/ 32 w 70"/>
                      <a:gd name="T5" fmla="*/ 0 h 251"/>
                      <a:gd name="T6" fmla="*/ 33 w 70"/>
                      <a:gd name="T7" fmla="*/ 1 h 251"/>
                      <a:gd name="T8" fmla="*/ 34 w 70"/>
                      <a:gd name="T9" fmla="*/ 1 h 251"/>
                      <a:gd name="T10" fmla="*/ 21 w 70"/>
                      <a:gd name="T11" fmla="*/ 16 h 251"/>
                      <a:gd name="T12" fmla="*/ 13 w 70"/>
                      <a:gd name="T13" fmla="*/ 33 h 251"/>
                      <a:gd name="T14" fmla="*/ 7 w 70"/>
                      <a:gd name="T15" fmla="*/ 50 h 251"/>
                      <a:gd name="T16" fmla="*/ 5 w 70"/>
                      <a:gd name="T17" fmla="*/ 68 h 251"/>
                      <a:gd name="T18" fmla="*/ 4 w 70"/>
                      <a:gd name="T19" fmla="*/ 84 h 251"/>
                      <a:gd name="T20" fmla="*/ 5 w 70"/>
                      <a:gd name="T21" fmla="*/ 100 h 251"/>
                      <a:gd name="T22" fmla="*/ 7 w 70"/>
                      <a:gd name="T23" fmla="*/ 114 h 251"/>
                      <a:gd name="T24" fmla="*/ 9 w 70"/>
                      <a:gd name="T25" fmla="*/ 126 h 251"/>
                      <a:gd name="T26" fmla="*/ 5 w 70"/>
                      <a:gd name="T27" fmla="*/ 116 h 251"/>
                      <a:gd name="T28" fmla="*/ 1 w 70"/>
                      <a:gd name="T29" fmla="*/ 102 h 251"/>
                      <a:gd name="T30" fmla="*/ 0 w 70"/>
                      <a:gd name="T31" fmla="*/ 84 h 251"/>
                      <a:gd name="T32" fmla="*/ 1 w 70"/>
                      <a:gd name="T33" fmla="*/ 64 h 251"/>
                      <a:gd name="T34" fmla="*/ 5 w 70"/>
                      <a:gd name="T35" fmla="*/ 45 h 251"/>
                      <a:gd name="T36" fmla="*/ 10 w 70"/>
                      <a:gd name="T37" fmla="*/ 26 h 251"/>
                      <a:gd name="T38" fmla="*/ 18 w 70"/>
                      <a:gd name="T39" fmla="*/ 11 h 251"/>
                      <a:gd name="T40" fmla="*/ 29 w 70"/>
                      <a:gd name="T41" fmla="*/ 0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251">
                        <a:moveTo>
                          <a:pt x="60" y="0"/>
                        </a:moveTo>
                        <a:lnTo>
                          <a:pt x="63" y="0"/>
                        </a:lnTo>
                        <a:lnTo>
                          <a:pt x="65" y="0"/>
                        </a:lnTo>
                        <a:lnTo>
                          <a:pt x="67" y="1"/>
                        </a:lnTo>
                        <a:lnTo>
                          <a:pt x="70" y="1"/>
                        </a:lnTo>
                        <a:lnTo>
                          <a:pt x="43" y="32"/>
                        </a:lnTo>
                        <a:lnTo>
                          <a:pt x="26" y="66"/>
                        </a:lnTo>
                        <a:lnTo>
                          <a:pt x="14" y="100"/>
                        </a:lnTo>
                        <a:lnTo>
                          <a:pt x="10" y="135"/>
                        </a:lnTo>
                        <a:lnTo>
                          <a:pt x="9" y="168"/>
                        </a:lnTo>
                        <a:lnTo>
                          <a:pt x="11" y="199"/>
                        </a:lnTo>
                        <a:lnTo>
                          <a:pt x="15" y="227"/>
                        </a:lnTo>
                        <a:lnTo>
                          <a:pt x="19" y="251"/>
                        </a:lnTo>
                        <a:lnTo>
                          <a:pt x="10" y="232"/>
                        </a:lnTo>
                        <a:lnTo>
                          <a:pt x="3" y="203"/>
                        </a:lnTo>
                        <a:lnTo>
                          <a:pt x="0" y="167"/>
                        </a:lnTo>
                        <a:lnTo>
                          <a:pt x="3" y="128"/>
                        </a:lnTo>
                        <a:lnTo>
                          <a:pt x="10" y="89"/>
                        </a:lnTo>
                        <a:lnTo>
                          <a:pt x="21" y="52"/>
                        </a:lnTo>
                        <a:lnTo>
                          <a:pt x="37" y="2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2" name="Freeform 191">
                    <a:extLst>
                      <a:ext uri="{FF2B5EF4-FFF2-40B4-BE49-F238E27FC236}">
                        <a16:creationId xmlns:a16="http://schemas.microsoft.com/office/drawing/2014/main" id="{12B6B436-2989-4707-992D-D213995FF348}"/>
                      </a:ext>
                    </a:extLst>
                  </p:cNvPr>
                  <p:cNvSpPr>
                    <a:spLocks/>
                  </p:cNvSpPr>
                  <p:nvPr/>
                </p:nvSpPr>
                <p:spPr bwMode="auto">
                  <a:xfrm>
                    <a:off x="44" y="561"/>
                    <a:ext cx="25" cy="17"/>
                  </a:xfrm>
                  <a:custGeom>
                    <a:avLst/>
                    <a:gdLst>
                      <a:gd name="T0" fmla="*/ 0 w 49"/>
                      <a:gd name="T1" fmla="*/ 0 h 33"/>
                      <a:gd name="T2" fmla="*/ 2 w 49"/>
                      <a:gd name="T3" fmla="*/ 4 h 33"/>
                      <a:gd name="T4" fmla="*/ 6 w 49"/>
                      <a:gd name="T5" fmla="*/ 7 h 33"/>
                      <a:gd name="T6" fmla="*/ 9 w 49"/>
                      <a:gd name="T7" fmla="*/ 10 h 33"/>
                      <a:gd name="T8" fmla="*/ 13 w 49"/>
                      <a:gd name="T9" fmla="*/ 13 h 33"/>
                      <a:gd name="T10" fmla="*/ 17 w 49"/>
                      <a:gd name="T11" fmla="*/ 15 h 33"/>
                      <a:gd name="T12" fmla="*/ 21 w 49"/>
                      <a:gd name="T13" fmla="*/ 16 h 33"/>
                      <a:gd name="T14" fmla="*/ 24 w 49"/>
                      <a:gd name="T15" fmla="*/ 17 h 33"/>
                      <a:gd name="T16" fmla="*/ 25 w 49"/>
                      <a:gd name="T17" fmla="*/ 16 h 33"/>
                      <a:gd name="T18" fmla="*/ 25 w 49"/>
                      <a:gd name="T19" fmla="*/ 15 h 33"/>
                      <a:gd name="T20" fmla="*/ 22 w 49"/>
                      <a:gd name="T21" fmla="*/ 13 h 33"/>
                      <a:gd name="T22" fmla="*/ 20 w 49"/>
                      <a:gd name="T23" fmla="*/ 12 h 33"/>
                      <a:gd name="T24" fmla="*/ 16 w 49"/>
                      <a:gd name="T25" fmla="*/ 10 h 33"/>
                      <a:gd name="T26" fmla="*/ 12 w 49"/>
                      <a:gd name="T27" fmla="*/ 8 h 33"/>
                      <a:gd name="T28" fmla="*/ 7 w 49"/>
                      <a:gd name="T29" fmla="*/ 5 h 33"/>
                      <a:gd name="T30" fmla="*/ 3 w 49"/>
                      <a:gd name="T31" fmla="*/ 3 h 33"/>
                      <a:gd name="T32" fmla="*/ 0 w 49"/>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3">
                        <a:moveTo>
                          <a:pt x="0" y="0"/>
                        </a:moveTo>
                        <a:lnTo>
                          <a:pt x="4" y="7"/>
                        </a:lnTo>
                        <a:lnTo>
                          <a:pt x="11" y="14"/>
                        </a:lnTo>
                        <a:lnTo>
                          <a:pt x="18" y="20"/>
                        </a:lnTo>
                        <a:lnTo>
                          <a:pt x="26" y="25"/>
                        </a:lnTo>
                        <a:lnTo>
                          <a:pt x="34" y="30"/>
                        </a:lnTo>
                        <a:lnTo>
                          <a:pt x="41" y="32"/>
                        </a:lnTo>
                        <a:lnTo>
                          <a:pt x="47" y="33"/>
                        </a:lnTo>
                        <a:lnTo>
                          <a:pt x="49" y="32"/>
                        </a:lnTo>
                        <a:lnTo>
                          <a:pt x="49" y="30"/>
                        </a:lnTo>
                        <a:lnTo>
                          <a:pt x="44" y="26"/>
                        </a:lnTo>
                        <a:lnTo>
                          <a:pt x="39" y="23"/>
                        </a:lnTo>
                        <a:lnTo>
                          <a:pt x="32" y="20"/>
                        </a:lnTo>
                        <a:lnTo>
                          <a:pt x="23" y="15"/>
                        </a:lnTo>
                        <a:lnTo>
                          <a:pt x="14" y="10"/>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3" name="Freeform 192">
                    <a:extLst>
                      <a:ext uri="{FF2B5EF4-FFF2-40B4-BE49-F238E27FC236}">
                        <a16:creationId xmlns:a16="http://schemas.microsoft.com/office/drawing/2014/main" id="{B2D5B143-7DC4-4790-A484-5D36F434F38E}"/>
                      </a:ext>
                    </a:extLst>
                  </p:cNvPr>
                  <p:cNvSpPr>
                    <a:spLocks/>
                  </p:cNvSpPr>
                  <p:nvPr/>
                </p:nvSpPr>
                <p:spPr bwMode="auto">
                  <a:xfrm>
                    <a:off x="43" y="549"/>
                    <a:ext cx="29" cy="25"/>
                  </a:xfrm>
                  <a:custGeom>
                    <a:avLst/>
                    <a:gdLst>
                      <a:gd name="T0" fmla="*/ 29 w 59"/>
                      <a:gd name="T1" fmla="*/ 25 h 49"/>
                      <a:gd name="T2" fmla="*/ 28 w 59"/>
                      <a:gd name="T3" fmla="*/ 25 h 49"/>
                      <a:gd name="T4" fmla="*/ 25 w 59"/>
                      <a:gd name="T5" fmla="*/ 24 h 49"/>
                      <a:gd name="T6" fmla="*/ 21 w 59"/>
                      <a:gd name="T7" fmla="*/ 21 h 49"/>
                      <a:gd name="T8" fmla="*/ 15 w 59"/>
                      <a:gd name="T9" fmla="*/ 19 h 49"/>
                      <a:gd name="T10" fmla="*/ 10 w 59"/>
                      <a:gd name="T11" fmla="*/ 15 h 49"/>
                      <a:gd name="T12" fmla="*/ 6 w 59"/>
                      <a:gd name="T13" fmla="*/ 10 h 49"/>
                      <a:gd name="T14" fmla="*/ 2 w 59"/>
                      <a:gd name="T15" fmla="*/ 5 h 49"/>
                      <a:gd name="T16" fmla="*/ 0 w 59"/>
                      <a:gd name="T17" fmla="*/ 0 h 49"/>
                      <a:gd name="T18" fmla="*/ 3 w 59"/>
                      <a:gd name="T19" fmla="*/ 3 h 49"/>
                      <a:gd name="T20" fmla="*/ 7 w 59"/>
                      <a:gd name="T21" fmla="*/ 6 h 49"/>
                      <a:gd name="T22" fmla="*/ 13 w 59"/>
                      <a:gd name="T23" fmla="*/ 10 h 49"/>
                      <a:gd name="T24" fmla="*/ 18 w 59"/>
                      <a:gd name="T25" fmla="*/ 14 h 49"/>
                      <a:gd name="T26" fmla="*/ 22 w 59"/>
                      <a:gd name="T27" fmla="*/ 17 h 49"/>
                      <a:gd name="T28" fmla="*/ 26 w 59"/>
                      <a:gd name="T29" fmla="*/ 21 h 49"/>
                      <a:gd name="T30" fmla="*/ 29 w 59"/>
                      <a:gd name="T31" fmla="*/ 23 h 49"/>
                      <a:gd name="T32" fmla="*/ 29 w 59"/>
                      <a:gd name="T33" fmla="*/ 25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9">
                        <a:moveTo>
                          <a:pt x="59" y="49"/>
                        </a:moveTo>
                        <a:lnTo>
                          <a:pt x="56" y="49"/>
                        </a:lnTo>
                        <a:lnTo>
                          <a:pt x="50" y="47"/>
                        </a:lnTo>
                        <a:lnTo>
                          <a:pt x="42" y="42"/>
                        </a:lnTo>
                        <a:lnTo>
                          <a:pt x="31" y="37"/>
                        </a:lnTo>
                        <a:lnTo>
                          <a:pt x="21" y="29"/>
                        </a:lnTo>
                        <a:lnTo>
                          <a:pt x="12" y="19"/>
                        </a:lnTo>
                        <a:lnTo>
                          <a:pt x="5" y="10"/>
                        </a:lnTo>
                        <a:lnTo>
                          <a:pt x="0" y="0"/>
                        </a:lnTo>
                        <a:lnTo>
                          <a:pt x="6" y="5"/>
                        </a:lnTo>
                        <a:lnTo>
                          <a:pt x="15" y="12"/>
                        </a:lnTo>
                        <a:lnTo>
                          <a:pt x="26" y="20"/>
                        </a:lnTo>
                        <a:lnTo>
                          <a:pt x="36" y="27"/>
                        </a:lnTo>
                        <a:lnTo>
                          <a:pt x="45" y="34"/>
                        </a:lnTo>
                        <a:lnTo>
                          <a:pt x="53" y="41"/>
                        </a:lnTo>
                        <a:lnTo>
                          <a:pt x="58" y="46"/>
                        </a:lnTo>
                        <a:lnTo>
                          <a:pt x="59"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4" name="Freeform 193">
                    <a:extLst>
                      <a:ext uri="{FF2B5EF4-FFF2-40B4-BE49-F238E27FC236}">
                        <a16:creationId xmlns:a16="http://schemas.microsoft.com/office/drawing/2014/main" id="{A60545C3-00D4-4706-B7E2-05AD415C10D9}"/>
                      </a:ext>
                    </a:extLst>
                  </p:cNvPr>
                  <p:cNvSpPr>
                    <a:spLocks/>
                  </p:cNvSpPr>
                  <p:nvPr/>
                </p:nvSpPr>
                <p:spPr bwMode="auto">
                  <a:xfrm>
                    <a:off x="41" y="526"/>
                    <a:ext cx="36" cy="32"/>
                  </a:xfrm>
                  <a:custGeom>
                    <a:avLst/>
                    <a:gdLst>
                      <a:gd name="T0" fmla="*/ 36 w 70"/>
                      <a:gd name="T1" fmla="*/ 32 h 65"/>
                      <a:gd name="T2" fmla="*/ 34 w 70"/>
                      <a:gd name="T3" fmla="*/ 32 h 65"/>
                      <a:gd name="T4" fmla="*/ 30 w 70"/>
                      <a:gd name="T5" fmla="*/ 31 h 65"/>
                      <a:gd name="T6" fmla="*/ 25 w 70"/>
                      <a:gd name="T7" fmla="*/ 27 h 65"/>
                      <a:gd name="T8" fmla="*/ 19 w 70"/>
                      <a:gd name="T9" fmla="*/ 22 h 65"/>
                      <a:gd name="T10" fmla="*/ 13 w 70"/>
                      <a:gd name="T11" fmla="*/ 17 h 65"/>
                      <a:gd name="T12" fmla="*/ 7 w 70"/>
                      <a:gd name="T13" fmla="*/ 11 h 65"/>
                      <a:gd name="T14" fmla="*/ 3 w 70"/>
                      <a:gd name="T15" fmla="*/ 5 h 65"/>
                      <a:gd name="T16" fmla="*/ 0 w 70"/>
                      <a:gd name="T17" fmla="*/ 0 h 65"/>
                      <a:gd name="T18" fmla="*/ 3 w 70"/>
                      <a:gd name="T19" fmla="*/ 2 h 65"/>
                      <a:gd name="T20" fmla="*/ 8 w 70"/>
                      <a:gd name="T21" fmla="*/ 6 h 65"/>
                      <a:gd name="T22" fmla="*/ 13 w 70"/>
                      <a:gd name="T23" fmla="*/ 11 h 65"/>
                      <a:gd name="T24" fmla="*/ 21 w 70"/>
                      <a:gd name="T25" fmla="*/ 16 h 65"/>
                      <a:gd name="T26" fmla="*/ 27 w 70"/>
                      <a:gd name="T27" fmla="*/ 21 h 65"/>
                      <a:gd name="T28" fmla="*/ 32 w 70"/>
                      <a:gd name="T29" fmla="*/ 26 h 65"/>
                      <a:gd name="T30" fmla="*/ 35 w 70"/>
                      <a:gd name="T31" fmla="*/ 29 h 65"/>
                      <a:gd name="T32" fmla="*/ 36 w 70"/>
                      <a:gd name="T33" fmla="*/ 32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5">
                        <a:moveTo>
                          <a:pt x="70" y="64"/>
                        </a:moveTo>
                        <a:lnTo>
                          <a:pt x="67" y="65"/>
                        </a:lnTo>
                        <a:lnTo>
                          <a:pt x="59" y="62"/>
                        </a:lnTo>
                        <a:lnTo>
                          <a:pt x="48" y="55"/>
                        </a:lnTo>
                        <a:lnTo>
                          <a:pt x="37" y="45"/>
                        </a:lnTo>
                        <a:lnTo>
                          <a:pt x="25" y="34"/>
                        </a:lnTo>
                        <a:lnTo>
                          <a:pt x="14" y="22"/>
                        </a:lnTo>
                        <a:lnTo>
                          <a:pt x="6" y="11"/>
                        </a:lnTo>
                        <a:lnTo>
                          <a:pt x="0" y="0"/>
                        </a:lnTo>
                        <a:lnTo>
                          <a:pt x="6" y="5"/>
                        </a:lnTo>
                        <a:lnTo>
                          <a:pt x="15" y="13"/>
                        </a:lnTo>
                        <a:lnTo>
                          <a:pt x="26" y="22"/>
                        </a:lnTo>
                        <a:lnTo>
                          <a:pt x="40" y="33"/>
                        </a:lnTo>
                        <a:lnTo>
                          <a:pt x="52" y="43"/>
                        </a:lnTo>
                        <a:lnTo>
                          <a:pt x="62" y="52"/>
                        </a:lnTo>
                        <a:lnTo>
                          <a:pt x="69" y="59"/>
                        </a:lnTo>
                        <a:lnTo>
                          <a:pt x="70"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5" name="Freeform 194">
                    <a:extLst>
                      <a:ext uri="{FF2B5EF4-FFF2-40B4-BE49-F238E27FC236}">
                        <a16:creationId xmlns:a16="http://schemas.microsoft.com/office/drawing/2014/main" id="{4CEB309F-F2B7-4ECD-ABCD-E6710739DE2C}"/>
                      </a:ext>
                    </a:extLst>
                  </p:cNvPr>
                  <p:cNvSpPr>
                    <a:spLocks/>
                  </p:cNvSpPr>
                  <p:nvPr/>
                </p:nvSpPr>
                <p:spPr bwMode="auto">
                  <a:xfrm>
                    <a:off x="44" y="503"/>
                    <a:ext cx="38" cy="30"/>
                  </a:xfrm>
                  <a:custGeom>
                    <a:avLst/>
                    <a:gdLst>
                      <a:gd name="T0" fmla="*/ 38 w 76"/>
                      <a:gd name="T1" fmla="*/ 29 h 59"/>
                      <a:gd name="T2" fmla="*/ 36 w 76"/>
                      <a:gd name="T3" fmla="*/ 30 h 59"/>
                      <a:gd name="T4" fmla="*/ 31 w 76"/>
                      <a:gd name="T5" fmla="*/ 28 h 59"/>
                      <a:gd name="T6" fmla="*/ 25 w 76"/>
                      <a:gd name="T7" fmla="*/ 25 h 59"/>
                      <a:gd name="T8" fmla="*/ 19 w 76"/>
                      <a:gd name="T9" fmla="*/ 21 h 59"/>
                      <a:gd name="T10" fmla="*/ 13 w 76"/>
                      <a:gd name="T11" fmla="*/ 15 h 59"/>
                      <a:gd name="T12" fmla="*/ 7 w 76"/>
                      <a:gd name="T13" fmla="*/ 10 h 59"/>
                      <a:gd name="T14" fmla="*/ 2 w 76"/>
                      <a:gd name="T15" fmla="*/ 5 h 59"/>
                      <a:gd name="T16" fmla="*/ 0 w 76"/>
                      <a:gd name="T17" fmla="*/ 0 h 59"/>
                      <a:gd name="T18" fmla="*/ 3 w 76"/>
                      <a:gd name="T19" fmla="*/ 2 h 59"/>
                      <a:gd name="T20" fmla="*/ 8 w 76"/>
                      <a:gd name="T21" fmla="*/ 6 h 59"/>
                      <a:gd name="T22" fmla="*/ 14 w 76"/>
                      <a:gd name="T23" fmla="*/ 10 h 59"/>
                      <a:gd name="T24" fmla="*/ 21 w 76"/>
                      <a:gd name="T25" fmla="*/ 15 h 59"/>
                      <a:gd name="T26" fmla="*/ 28 w 76"/>
                      <a:gd name="T27" fmla="*/ 20 h 59"/>
                      <a:gd name="T28" fmla="*/ 33 w 76"/>
                      <a:gd name="T29" fmla="*/ 24 h 59"/>
                      <a:gd name="T30" fmla="*/ 37 w 76"/>
                      <a:gd name="T31" fmla="*/ 28 h 59"/>
                      <a:gd name="T32" fmla="*/ 38 w 76"/>
                      <a:gd name="T33" fmla="*/ 2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59">
                        <a:moveTo>
                          <a:pt x="76" y="58"/>
                        </a:moveTo>
                        <a:lnTo>
                          <a:pt x="71" y="59"/>
                        </a:lnTo>
                        <a:lnTo>
                          <a:pt x="62" y="56"/>
                        </a:lnTo>
                        <a:lnTo>
                          <a:pt x="50" y="50"/>
                        </a:lnTo>
                        <a:lnTo>
                          <a:pt x="38" y="41"/>
                        </a:lnTo>
                        <a:lnTo>
                          <a:pt x="25" y="30"/>
                        </a:lnTo>
                        <a:lnTo>
                          <a:pt x="13" y="20"/>
                        </a:lnTo>
                        <a:lnTo>
                          <a:pt x="4" y="10"/>
                        </a:lnTo>
                        <a:lnTo>
                          <a:pt x="0" y="0"/>
                        </a:lnTo>
                        <a:lnTo>
                          <a:pt x="5" y="4"/>
                        </a:lnTo>
                        <a:lnTo>
                          <a:pt x="16" y="11"/>
                        </a:lnTo>
                        <a:lnTo>
                          <a:pt x="28" y="19"/>
                        </a:lnTo>
                        <a:lnTo>
                          <a:pt x="42" y="29"/>
                        </a:lnTo>
                        <a:lnTo>
                          <a:pt x="55" y="39"/>
                        </a:lnTo>
                        <a:lnTo>
                          <a:pt x="66" y="48"/>
                        </a:lnTo>
                        <a:lnTo>
                          <a:pt x="73" y="55"/>
                        </a:lnTo>
                        <a:lnTo>
                          <a:pt x="76"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6" name="Freeform 195">
                    <a:extLst>
                      <a:ext uri="{FF2B5EF4-FFF2-40B4-BE49-F238E27FC236}">
                        <a16:creationId xmlns:a16="http://schemas.microsoft.com/office/drawing/2014/main" id="{2BAFFBE3-3102-49BF-9923-D2AE4201B1BD}"/>
                      </a:ext>
                    </a:extLst>
                  </p:cNvPr>
                  <p:cNvSpPr>
                    <a:spLocks/>
                  </p:cNvSpPr>
                  <p:nvPr/>
                </p:nvSpPr>
                <p:spPr bwMode="auto">
                  <a:xfrm>
                    <a:off x="49" y="494"/>
                    <a:ext cx="34" cy="25"/>
                  </a:xfrm>
                  <a:custGeom>
                    <a:avLst/>
                    <a:gdLst>
                      <a:gd name="T0" fmla="*/ 34 w 69"/>
                      <a:gd name="T1" fmla="*/ 25 h 51"/>
                      <a:gd name="T2" fmla="*/ 33 w 69"/>
                      <a:gd name="T3" fmla="*/ 25 h 51"/>
                      <a:gd name="T4" fmla="*/ 28 w 69"/>
                      <a:gd name="T5" fmla="*/ 23 h 51"/>
                      <a:gd name="T6" fmla="*/ 23 w 69"/>
                      <a:gd name="T7" fmla="*/ 21 h 51"/>
                      <a:gd name="T8" fmla="*/ 17 w 69"/>
                      <a:gd name="T9" fmla="*/ 16 h 51"/>
                      <a:gd name="T10" fmla="*/ 11 w 69"/>
                      <a:gd name="T11" fmla="*/ 12 h 51"/>
                      <a:gd name="T12" fmla="*/ 5 w 69"/>
                      <a:gd name="T13" fmla="*/ 8 h 51"/>
                      <a:gd name="T14" fmla="*/ 1 w 69"/>
                      <a:gd name="T15" fmla="*/ 3 h 51"/>
                      <a:gd name="T16" fmla="*/ 0 w 69"/>
                      <a:gd name="T17" fmla="*/ 0 h 51"/>
                      <a:gd name="T18" fmla="*/ 3 w 69"/>
                      <a:gd name="T19" fmla="*/ 2 h 51"/>
                      <a:gd name="T20" fmla="*/ 8 w 69"/>
                      <a:gd name="T21" fmla="*/ 5 h 51"/>
                      <a:gd name="T22" fmla="*/ 14 w 69"/>
                      <a:gd name="T23" fmla="*/ 8 h 51"/>
                      <a:gd name="T24" fmla="*/ 20 w 69"/>
                      <a:gd name="T25" fmla="*/ 12 h 51"/>
                      <a:gd name="T26" fmla="*/ 26 w 69"/>
                      <a:gd name="T27" fmla="*/ 16 h 51"/>
                      <a:gd name="T28" fmla="*/ 31 w 69"/>
                      <a:gd name="T29" fmla="*/ 19 h 51"/>
                      <a:gd name="T30" fmla="*/ 34 w 69"/>
                      <a:gd name="T31" fmla="*/ 23 h 51"/>
                      <a:gd name="T32" fmla="*/ 34 w 69"/>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1">
                        <a:moveTo>
                          <a:pt x="69" y="51"/>
                        </a:moveTo>
                        <a:lnTo>
                          <a:pt x="66" y="51"/>
                        </a:lnTo>
                        <a:lnTo>
                          <a:pt x="57" y="47"/>
                        </a:lnTo>
                        <a:lnTo>
                          <a:pt x="47" y="42"/>
                        </a:lnTo>
                        <a:lnTo>
                          <a:pt x="34" y="33"/>
                        </a:lnTo>
                        <a:lnTo>
                          <a:pt x="22" y="25"/>
                        </a:lnTo>
                        <a:lnTo>
                          <a:pt x="11" y="16"/>
                        </a:lnTo>
                        <a:lnTo>
                          <a:pt x="3" y="7"/>
                        </a:lnTo>
                        <a:lnTo>
                          <a:pt x="0" y="0"/>
                        </a:lnTo>
                        <a:lnTo>
                          <a:pt x="7" y="5"/>
                        </a:lnTo>
                        <a:lnTo>
                          <a:pt x="16" y="10"/>
                        </a:lnTo>
                        <a:lnTo>
                          <a:pt x="29" y="17"/>
                        </a:lnTo>
                        <a:lnTo>
                          <a:pt x="41" y="24"/>
                        </a:lnTo>
                        <a:lnTo>
                          <a:pt x="53" y="32"/>
                        </a:lnTo>
                        <a:lnTo>
                          <a:pt x="62" y="39"/>
                        </a:lnTo>
                        <a:lnTo>
                          <a:pt x="68" y="46"/>
                        </a:lnTo>
                        <a:lnTo>
                          <a:pt x="69"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7" name="Freeform 196">
                    <a:extLst>
                      <a:ext uri="{FF2B5EF4-FFF2-40B4-BE49-F238E27FC236}">
                        <a16:creationId xmlns:a16="http://schemas.microsoft.com/office/drawing/2014/main" id="{A1DE0772-4D6C-478B-AE7E-0F348CCA2EC4}"/>
                      </a:ext>
                    </a:extLst>
                  </p:cNvPr>
                  <p:cNvSpPr>
                    <a:spLocks/>
                  </p:cNvSpPr>
                  <p:nvPr/>
                </p:nvSpPr>
                <p:spPr bwMode="auto">
                  <a:xfrm>
                    <a:off x="54" y="476"/>
                    <a:ext cx="29" cy="21"/>
                  </a:xfrm>
                  <a:custGeom>
                    <a:avLst/>
                    <a:gdLst>
                      <a:gd name="T0" fmla="*/ 29 w 59"/>
                      <a:gd name="T1" fmla="*/ 21 h 43"/>
                      <a:gd name="T2" fmla="*/ 27 w 59"/>
                      <a:gd name="T3" fmla="*/ 21 h 43"/>
                      <a:gd name="T4" fmla="*/ 24 w 59"/>
                      <a:gd name="T5" fmla="*/ 21 h 43"/>
                      <a:gd name="T6" fmla="*/ 20 w 59"/>
                      <a:gd name="T7" fmla="*/ 19 h 43"/>
                      <a:gd name="T8" fmla="*/ 15 w 59"/>
                      <a:gd name="T9" fmla="*/ 16 h 43"/>
                      <a:gd name="T10" fmla="*/ 10 w 59"/>
                      <a:gd name="T11" fmla="*/ 13 h 43"/>
                      <a:gd name="T12" fmla="*/ 6 w 59"/>
                      <a:gd name="T13" fmla="*/ 9 h 43"/>
                      <a:gd name="T14" fmla="*/ 2 w 59"/>
                      <a:gd name="T15" fmla="*/ 5 h 43"/>
                      <a:gd name="T16" fmla="*/ 0 w 59"/>
                      <a:gd name="T17" fmla="*/ 0 h 43"/>
                      <a:gd name="T18" fmla="*/ 3 w 59"/>
                      <a:gd name="T19" fmla="*/ 2 h 43"/>
                      <a:gd name="T20" fmla="*/ 7 w 59"/>
                      <a:gd name="T21" fmla="*/ 5 h 43"/>
                      <a:gd name="T22" fmla="*/ 12 w 59"/>
                      <a:gd name="T23" fmla="*/ 8 h 43"/>
                      <a:gd name="T24" fmla="*/ 18 w 59"/>
                      <a:gd name="T25" fmla="*/ 11 h 43"/>
                      <a:gd name="T26" fmla="*/ 22 w 59"/>
                      <a:gd name="T27" fmla="*/ 14 h 43"/>
                      <a:gd name="T28" fmla="*/ 26 w 59"/>
                      <a:gd name="T29" fmla="*/ 17 h 43"/>
                      <a:gd name="T30" fmla="*/ 29 w 59"/>
                      <a:gd name="T31" fmla="*/ 19 h 43"/>
                      <a:gd name="T32" fmla="*/ 29 w 59"/>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3">
                        <a:moveTo>
                          <a:pt x="59" y="42"/>
                        </a:moveTo>
                        <a:lnTo>
                          <a:pt x="55" y="43"/>
                        </a:lnTo>
                        <a:lnTo>
                          <a:pt x="48" y="42"/>
                        </a:lnTo>
                        <a:lnTo>
                          <a:pt x="40" y="38"/>
                        </a:lnTo>
                        <a:lnTo>
                          <a:pt x="30" y="33"/>
                        </a:lnTo>
                        <a:lnTo>
                          <a:pt x="21" y="27"/>
                        </a:lnTo>
                        <a:lnTo>
                          <a:pt x="12" y="19"/>
                        </a:lnTo>
                        <a:lnTo>
                          <a:pt x="5" y="10"/>
                        </a:lnTo>
                        <a:lnTo>
                          <a:pt x="0" y="0"/>
                        </a:lnTo>
                        <a:lnTo>
                          <a:pt x="6" y="5"/>
                        </a:lnTo>
                        <a:lnTo>
                          <a:pt x="15" y="10"/>
                        </a:lnTo>
                        <a:lnTo>
                          <a:pt x="25" y="16"/>
                        </a:lnTo>
                        <a:lnTo>
                          <a:pt x="36" y="22"/>
                        </a:lnTo>
                        <a:lnTo>
                          <a:pt x="45" y="29"/>
                        </a:lnTo>
                        <a:lnTo>
                          <a:pt x="53" y="34"/>
                        </a:lnTo>
                        <a:lnTo>
                          <a:pt x="58" y="38"/>
                        </a:lnTo>
                        <a:lnTo>
                          <a:pt x="59"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8" name="Freeform 197">
                    <a:extLst>
                      <a:ext uri="{FF2B5EF4-FFF2-40B4-BE49-F238E27FC236}">
                        <a16:creationId xmlns:a16="http://schemas.microsoft.com/office/drawing/2014/main" id="{5908A85E-F4CD-4E69-9029-386782530EE4}"/>
                      </a:ext>
                    </a:extLst>
                  </p:cNvPr>
                  <p:cNvSpPr>
                    <a:spLocks/>
                  </p:cNvSpPr>
                  <p:nvPr/>
                </p:nvSpPr>
                <p:spPr bwMode="auto">
                  <a:xfrm>
                    <a:off x="71" y="461"/>
                    <a:ext cx="18" cy="5"/>
                  </a:xfrm>
                  <a:custGeom>
                    <a:avLst/>
                    <a:gdLst>
                      <a:gd name="T0" fmla="*/ 18 w 34"/>
                      <a:gd name="T1" fmla="*/ 3 h 12"/>
                      <a:gd name="T2" fmla="*/ 17 w 34"/>
                      <a:gd name="T3" fmla="*/ 5 h 12"/>
                      <a:gd name="T4" fmla="*/ 14 w 34"/>
                      <a:gd name="T5" fmla="*/ 5 h 12"/>
                      <a:gd name="T6" fmla="*/ 12 w 34"/>
                      <a:gd name="T7" fmla="*/ 5 h 12"/>
                      <a:gd name="T8" fmla="*/ 8 w 34"/>
                      <a:gd name="T9" fmla="*/ 5 h 12"/>
                      <a:gd name="T10" fmla="*/ 5 w 34"/>
                      <a:gd name="T11" fmla="*/ 5 h 12"/>
                      <a:gd name="T12" fmla="*/ 2 w 34"/>
                      <a:gd name="T13" fmla="*/ 3 h 12"/>
                      <a:gd name="T14" fmla="*/ 1 w 34"/>
                      <a:gd name="T15" fmla="*/ 2 h 12"/>
                      <a:gd name="T16" fmla="*/ 0 w 34"/>
                      <a:gd name="T17" fmla="*/ 0 h 12"/>
                      <a:gd name="T18" fmla="*/ 2 w 34"/>
                      <a:gd name="T19" fmla="*/ 2 h 12"/>
                      <a:gd name="T20" fmla="*/ 5 w 34"/>
                      <a:gd name="T21" fmla="*/ 2 h 12"/>
                      <a:gd name="T22" fmla="*/ 8 w 34"/>
                      <a:gd name="T23" fmla="*/ 2 h 12"/>
                      <a:gd name="T24" fmla="*/ 12 w 34"/>
                      <a:gd name="T25" fmla="*/ 2 h 12"/>
                      <a:gd name="T26" fmla="*/ 15 w 34"/>
                      <a:gd name="T27" fmla="*/ 2 h 12"/>
                      <a:gd name="T28" fmla="*/ 17 w 34"/>
                      <a:gd name="T29" fmla="*/ 2 h 12"/>
                      <a:gd name="T30" fmla="*/ 18 w 34"/>
                      <a:gd name="T31" fmla="*/ 3 h 12"/>
                      <a:gd name="T32" fmla="*/ 18 w 34"/>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2">
                        <a:moveTo>
                          <a:pt x="34" y="8"/>
                        </a:moveTo>
                        <a:lnTo>
                          <a:pt x="32" y="11"/>
                        </a:lnTo>
                        <a:lnTo>
                          <a:pt x="27" y="12"/>
                        </a:lnTo>
                        <a:lnTo>
                          <a:pt x="23" y="12"/>
                        </a:lnTo>
                        <a:lnTo>
                          <a:pt x="16" y="12"/>
                        </a:lnTo>
                        <a:lnTo>
                          <a:pt x="10" y="11"/>
                        </a:lnTo>
                        <a:lnTo>
                          <a:pt x="4" y="8"/>
                        </a:lnTo>
                        <a:lnTo>
                          <a:pt x="1" y="5"/>
                        </a:lnTo>
                        <a:lnTo>
                          <a:pt x="0" y="0"/>
                        </a:lnTo>
                        <a:lnTo>
                          <a:pt x="4" y="4"/>
                        </a:lnTo>
                        <a:lnTo>
                          <a:pt x="9" y="5"/>
                        </a:lnTo>
                        <a:lnTo>
                          <a:pt x="16" y="5"/>
                        </a:lnTo>
                        <a:lnTo>
                          <a:pt x="23" y="5"/>
                        </a:lnTo>
                        <a:lnTo>
                          <a:pt x="29" y="5"/>
                        </a:lnTo>
                        <a:lnTo>
                          <a:pt x="32" y="5"/>
                        </a:lnTo>
                        <a:lnTo>
                          <a:pt x="34" y="6"/>
                        </a:lnTo>
                        <a:lnTo>
                          <a:pt x="34"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9" name="Freeform 198">
                    <a:extLst>
                      <a:ext uri="{FF2B5EF4-FFF2-40B4-BE49-F238E27FC236}">
                        <a16:creationId xmlns:a16="http://schemas.microsoft.com/office/drawing/2014/main" id="{935D6E93-A556-4BCF-94A7-16859414B22C}"/>
                      </a:ext>
                    </a:extLst>
                  </p:cNvPr>
                  <p:cNvSpPr>
                    <a:spLocks/>
                  </p:cNvSpPr>
                  <p:nvPr/>
                </p:nvSpPr>
                <p:spPr bwMode="auto">
                  <a:xfrm>
                    <a:off x="41" y="537"/>
                    <a:ext cx="33" cy="28"/>
                  </a:xfrm>
                  <a:custGeom>
                    <a:avLst/>
                    <a:gdLst>
                      <a:gd name="T0" fmla="*/ 33 w 65"/>
                      <a:gd name="T1" fmla="*/ 28 h 57"/>
                      <a:gd name="T2" fmla="*/ 31 w 65"/>
                      <a:gd name="T3" fmla="*/ 28 h 57"/>
                      <a:gd name="T4" fmla="*/ 28 w 65"/>
                      <a:gd name="T5" fmla="*/ 26 h 57"/>
                      <a:gd name="T6" fmla="*/ 23 w 65"/>
                      <a:gd name="T7" fmla="*/ 24 h 57"/>
                      <a:gd name="T8" fmla="*/ 17 w 65"/>
                      <a:gd name="T9" fmla="*/ 20 h 57"/>
                      <a:gd name="T10" fmla="*/ 12 w 65"/>
                      <a:gd name="T11" fmla="*/ 15 h 57"/>
                      <a:gd name="T12" fmla="*/ 7 w 65"/>
                      <a:gd name="T13" fmla="*/ 10 h 57"/>
                      <a:gd name="T14" fmla="*/ 3 w 65"/>
                      <a:gd name="T15" fmla="*/ 5 h 57"/>
                      <a:gd name="T16" fmla="*/ 0 w 65"/>
                      <a:gd name="T17" fmla="*/ 0 h 57"/>
                      <a:gd name="T18" fmla="*/ 3 w 65"/>
                      <a:gd name="T19" fmla="*/ 2 h 57"/>
                      <a:gd name="T20" fmla="*/ 7 w 65"/>
                      <a:gd name="T21" fmla="*/ 5 h 57"/>
                      <a:gd name="T22" fmla="*/ 13 w 65"/>
                      <a:gd name="T23" fmla="*/ 9 h 57"/>
                      <a:gd name="T24" fmla="*/ 19 w 65"/>
                      <a:gd name="T25" fmla="*/ 14 h 57"/>
                      <a:gd name="T26" fmla="*/ 24 w 65"/>
                      <a:gd name="T27" fmla="*/ 18 h 57"/>
                      <a:gd name="T28" fmla="*/ 29 w 65"/>
                      <a:gd name="T29" fmla="*/ 22 h 57"/>
                      <a:gd name="T30" fmla="*/ 32 w 65"/>
                      <a:gd name="T31" fmla="*/ 25 h 57"/>
                      <a:gd name="T32" fmla="*/ 33 w 65"/>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7">
                        <a:moveTo>
                          <a:pt x="65" y="56"/>
                        </a:moveTo>
                        <a:lnTo>
                          <a:pt x="62" y="57"/>
                        </a:lnTo>
                        <a:lnTo>
                          <a:pt x="55" y="53"/>
                        </a:lnTo>
                        <a:lnTo>
                          <a:pt x="45" y="49"/>
                        </a:lnTo>
                        <a:lnTo>
                          <a:pt x="34" y="41"/>
                        </a:lnTo>
                        <a:lnTo>
                          <a:pt x="23" y="31"/>
                        </a:lnTo>
                        <a:lnTo>
                          <a:pt x="14" y="21"/>
                        </a:lnTo>
                        <a:lnTo>
                          <a:pt x="6" y="11"/>
                        </a:lnTo>
                        <a:lnTo>
                          <a:pt x="0" y="0"/>
                        </a:lnTo>
                        <a:lnTo>
                          <a:pt x="6" y="5"/>
                        </a:lnTo>
                        <a:lnTo>
                          <a:pt x="14" y="11"/>
                        </a:lnTo>
                        <a:lnTo>
                          <a:pt x="25" y="19"/>
                        </a:lnTo>
                        <a:lnTo>
                          <a:pt x="37" y="28"/>
                        </a:lnTo>
                        <a:lnTo>
                          <a:pt x="48" y="37"/>
                        </a:lnTo>
                        <a:lnTo>
                          <a:pt x="57" y="45"/>
                        </a:lnTo>
                        <a:lnTo>
                          <a:pt x="64" y="51"/>
                        </a:lnTo>
                        <a:lnTo>
                          <a:pt x="65"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0" name="Freeform 199">
                    <a:extLst>
                      <a:ext uri="{FF2B5EF4-FFF2-40B4-BE49-F238E27FC236}">
                        <a16:creationId xmlns:a16="http://schemas.microsoft.com/office/drawing/2014/main" id="{251A70FA-1187-4E47-A652-90763FA97690}"/>
                      </a:ext>
                    </a:extLst>
                  </p:cNvPr>
                  <p:cNvSpPr>
                    <a:spLocks/>
                  </p:cNvSpPr>
                  <p:nvPr/>
                </p:nvSpPr>
                <p:spPr bwMode="auto">
                  <a:xfrm>
                    <a:off x="42" y="515"/>
                    <a:ext cx="37" cy="29"/>
                  </a:xfrm>
                  <a:custGeom>
                    <a:avLst/>
                    <a:gdLst>
                      <a:gd name="T0" fmla="*/ 37 w 75"/>
                      <a:gd name="T1" fmla="*/ 28 h 56"/>
                      <a:gd name="T2" fmla="*/ 35 w 75"/>
                      <a:gd name="T3" fmla="*/ 29 h 56"/>
                      <a:gd name="T4" fmla="*/ 30 w 75"/>
                      <a:gd name="T5" fmla="*/ 27 h 56"/>
                      <a:gd name="T6" fmla="*/ 25 w 75"/>
                      <a:gd name="T7" fmla="*/ 24 h 56"/>
                      <a:gd name="T8" fmla="*/ 19 w 75"/>
                      <a:gd name="T9" fmla="*/ 20 h 56"/>
                      <a:gd name="T10" fmla="*/ 12 w 75"/>
                      <a:gd name="T11" fmla="*/ 16 h 56"/>
                      <a:gd name="T12" fmla="*/ 7 w 75"/>
                      <a:gd name="T13" fmla="*/ 10 h 56"/>
                      <a:gd name="T14" fmla="*/ 2 w 75"/>
                      <a:gd name="T15" fmla="*/ 5 h 56"/>
                      <a:gd name="T16" fmla="*/ 0 w 75"/>
                      <a:gd name="T17" fmla="*/ 0 h 56"/>
                      <a:gd name="T18" fmla="*/ 3 w 75"/>
                      <a:gd name="T19" fmla="*/ 2 h 56"/>
                      <a:gd name="T20" fmla="*/ 8 w 75"/>
                      <a:gd name="T21" fmla="*/ 5 h 56"/>
                      <a:gd name="T22" fmla="*/ 14 w 75"/>
                      <a:gd name="T23" fmla="*/ 9 h 56"/>
                      <a:gd name="T24" fmla="*/ 21 w 75"/>
                      <a:gd name="T25" fmla="*/ 14 h 56"/>
                      <a:gd name="T26" fmla="*/ 27 w 75"/>
                      <a:gd name="T27" fmla="*/ 19 h 56"/>
                      <a:gd name="T28" fmla="*/ 33 w 75"/>
                      <a:gd name="T29" fmla="*/ 23 h 56"/>
                      <a:gd name="T30" fmla="*/ 36 w 75"/>
                      <a:gd name="T31" fmla="*/ 27 h 56"/>
                      <a:gd name="T32" fmla="*/ 37 w 75"/>
                      <a:gd name="T33" fmla="*/ 28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6">
                        <a:moveTo>
                          <a:pt x="75" y="55"/>
                        </a:moveTo>
                        <a:lnTo>
                          <a:pt x="70" y="56"/>
                        </a:lnTo>
                        <a:lnTo>
                          <a:pt x="61" y="53"/>
                        </a:lnTo>
                        <a:lnTo>
                          <a:pt x="51" y="47"/>
                        </a:lnTo>
                        <a:lnTo>
                          <a:pt x="38" y="39"/>
                        </a:lnTo>
                        <a:lnTo>
                          <a:pt x="24" y="30"/>
                        </a:lnTo>
                        <a:lnTo>
                          <a:pt x="14" y="19"/>
                        </a:lnTo>
                        <a:lnTo>
                          <a:pt x="5" y="9"/>
                        </a:lnTo>
                        <a:lnTo>
                          <a:pt x="0" y="0"/>
                        </a:lnTo>
                        <a:lnTo>
                          <a:pt x="6" y="3"/>
                        </a:lnTo>
                        <a:lnTo>
                          <a:pt x="16" y="9"/>
                        </a:lnTo>
                        <a:lnTo>
                          <a:pt x="28" y="18"/>
                        </a:lnTo>
                        <a:lnTo>
                          <a:pt x="42" y="27"/>
                        </a:lnTo>
                        <a:lnTo>
                          <a:pt x="55" y="37"/>
                        </a:lnTo>
                        <a:lnTo>
                          <a:pt x="66" y="45"/>
                        </a:lnTo>
                        <a:lnTo>
                          <a:pt x="73" y="52"/>
                        </a:lnTo>
                        <a:lnTo>
                          <a:pt x="7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1" name="Freeform 200">
                    <a:extLst>
                      <a:ext uri="{FF2B5EF4-FFF2-40B4-BE49-F238E27FC236}">
                        <a16:creationId xmlns:a16="http://schemas.microsoft.com/office/drawing/2014/main" id="{B8BC036D-FB84-4B10-AC63-8471BEA11F94}"/>
                      </a:ext>
                    </a:extLst>
                  </p:cNvPr>
                  <p:cNvSpPr>
                    <a:spLocks/>
                  </p:cNvSpPr>
                  <p:nvPr/>
                </p:nvSpPr>
                <p:spPr bwMode="auto">
                  <a:xfrm>
                    <a:off x="49" y="485"/>
                    <a:ext cx="36" cy="21"/>
                  </a:xfrm>
                  <a:custGeom>
                    <a:avLst/>
                    <a:gdLst>
                      <a:gd name="T0" fmla="*/ 36 w 71"/>
                      <a:gd name="T1" fmla="*/ 21 h 42"/>
                      <a:gd name="T2" fmla="*/ 34 w 71"/>
                      <a:gd name="T3" fmla="*/ 21 h 42"/>
                      <a:gd name="T4" fmla="*/ 30 w 71"/>
                      <a:gd name="T5" fmla="*/ 21 h 42"/>
                      <a:gd name="T6" fmla="*/ 25 w 71"/>
                      <a:gd name="T7" fmla="*/ 19 h 42"/>
                      <a:gd name="T8" fmla="*/ 19 w 71"/>
                      <a:gd name="T9" fmla="*/ 16 h 42"/>
                      <a:gd name="T10" fmla="*/ 13 w 71"/>
                      <a:gd name="T11" fmla="*/ 13 h 42"/>
                      <a:gd name="T12" fmla="*/ 7 w 71"/>
                      <a:gd name="T13" fmla="*/ 9 h 42"/>
                      <a:gd name="T14" fmla="*/ 3 w 71"/>
                      <a:gd name="T15" fmla="*/ 5 h 42"/>
                      <a:gd name="T16" fmla="*/ 0 w 71"/>
                      <a:gd name="T17" fmla="*/ 0 h 42"/>
                      <a:gd name="T18" fmla="*/ 4 w 71"/>
                      <a:gd name="T19" fmla="*/ 2 h 42"/>
                      <a:gd name="T20" fmla="*/ 9 w 71"/>
                      <a:gd name="T21" fmla="*/ 5 h 42"/>
                      <a:gd name="T22" fmla="*/ 15 w 71"/>
                      <a:gd name="T23" fmla="*/ 8 h 42"/>
                      <a:gd name="T24" fmla="*/ 22 w 71"/>
                      <a:gd name="T25" fmla="*/ 11 h 42"/>
                      <a:gd name="T26" fmla="*/ 27 w 71"/>
                      <a:gd name="T27" fmla="*/ 14 h 42"/>
                      <a:gd name="T28" fmla="*/ 32 w 71"/>
                      <a:gd name="T29" fmla="*/ 17 h 42"/>
                      <a:gd name="T30" fmla="*/ 35 w 71"/>
                      <a:gd name="T31" fmla="*/ 19 h 42"/>
                      <a:gd name="T32" fmla="*/ 36 w 71"/>
                      <a:gd name="T33" fmla="*/ 2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42">
                        <a:moveTo>
                          <a:pt x="71" y="41"/>
                        </a:moveTo>
                        <a:lnTo>
                          <a:pt x="68" y="42"/>
                        </a:lnTo>
                        <a:lnTo>
                          <a:pt x="60" y="41"/>
                        </a:lnTo>
                        <a:lnTo>
                          <a:pt x="49" y="38"/>
                        </a:lnTo>
                        <a:lnTo>
                          <a:pt x="38" y="32"/>
                        </a:lnTo>
                        <a:lnTo>
                          <a:pt x="25" y="25"/>
                        </a:lnTo>
                        <a:lnTo>
                          <a:pt x="14" y="18"/>
                        </a:lnTo>
                        <a:lnTo>
                          <a:pt x="6" y="9"/>
                        </a:lnTo>
                        <a:lnTo>
                          <a:pt x="0" y="0"/>
                        </a:lnTo>
                        <a:lnTo>
                          <a:pt x="7" y="4"/>
                        </a:lnTo>
                        <a:lnTo>
                          <a:pt x="17" y="9"/>
                        </a:lnTo>
                        <a:lnTo>
                          <a:pt x="30" y="15"/>
                        </a:lnTo>
                        <a:lnTo>
                          <a:pt x="43" y="22"/>
                        </a:lnTo>
                        <a:lnTo>
                          <a:pt x="54" y="27"/>
                        </a:lnTo>
                        <a:lnTo>
                          <a:pt x="64" y="33"/>
                        </a:lnTo>
                        <a:lnTo>
                          <a:pt x="70" y="38"/>
                        </a:lnTo>
                        <a:lnTo>
                          <a:pt x="71"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2" name="Freeform 201">
                    <a:extLst>
                      <a:ext uri="{FF2B5EF4-FFF2-40B4-BE49-F238E27FC236}">
                        <a16:creationId xmlns:a16="http://schemas.microsoft.com/office/drawing/2014/main" id="{55F9B752-5A32-4CD3-ACF2-BE54E4239445}"/>
                      </a:ext>
                    </a:extLst>
                  </p:cNvPr>
                  <p:cNvSpPr>
                    <a:spLocks/>
                  </p:cNvSpPr>
                  <p:nvPr/>
                </p:nvSpPr>
                <p:spPr bwMode="auto">
                  <a:xfrm>
                    <a:off x="58" y="469"/>
                    <a:ext cx="27" cy="22"/>
                  </a:xfrm>
                  <a:custGeom>
                    <a:avLst/>
                    <a:gdLst>
                      <a:gd name="T0" fmla="*/ 27 w 53"/>
                      <a:gd name="T1" fmla="*/ 22 h 44"/>
                      <a:gd name="T2" fmla="*/ 25 w 53"/>
                      <a:gd name="T3" fmla="*/ 22 h 44"/>
                      <a:gd name="T4" fmla="*/ 22 w 53"/>
                      <a:gd name="T5" fmla="*/ 21 h 44"/>
                      <a:gd name="T6" fmla="*/ 18 w 53"/>
                      <a:gd name="T7" fmla="*/ 18 h 44"/>
                      <a:gd name="T8" fmla="*/ 13 w 53"/>
                      <a:gd name="T9" fmla="*/ 14 h 44"/>
                      <a:gd name="T10" fmla="*/ 8 w 53"/>
                      <a:gd name="T11" fmla="*/ 10 h 44"/>
                      <a:gd name="T12" fmla="*/ 4 w 53"/>
                      <a:gd name="T13" fmla="*/ 6 h 44"/>
                      <a:gd name="T14" fmla="*/ 2 w 53"/>
                      <a:gd name="T15" fmla="*/ 3 h 44"/>
                      <a:gd name="T16" fmla="*/ 0 w 53"/>
                      <a:gd name="T17" fmla="*/ 0 h 44"/>
                      <a:gd name="T18" fmla="*/ 3 w 53"/>
                      <a:gd name="T19" fmla="*/ 2 h 44"/>
                      <a:gd name="T20" fmla="*/ 7 w 53"/>
                      <a:gd name="T21" fmla="*/ 5 h 44"/>
                      <a:gd name="T22" fmla="*/ 11 w 53"/>
                      <a:gd name="T23" fmla="*/ 7 h 44"/>
                      <a:gd name="T24" fmla="*/ 15 w 53"/>
                      <a:gd name="T25" fmla="*/ 11 h 44"/>
                      <a:gd name="T26" fmla="*/ 20 w 53"/>
                      <a:gd name="T27" fmla="*/ 14 h 44"/>
                      <a:gd name="T28" fmla="*/ 23 w 53"/>
                      <a:gd name="T29" fmla="*/ 17 h 44"/>
                      <a:gd name="T30" fmla="*/ 26 w 53"/>
                      <a:gd name="T31" fmla="*/ 20 h 44"/>
                      <a:gd name="T32" fmla="*/ 27 w 5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4">
                        <a:moveTo>
                          <a:pt x="53" y="43"/>
                        </a:moveTo>
                        <a:lnTo>
                          <a:pt x="50" y="44"/>
                        </a:lnTo>
                        <a:lnTo>
                          <a:pt x="43" y="41"/>
                        </a:lnTo>
                        <a:lnTo>
                          <a:pt x="35" y="35"/>
                        </a:lnTo>
                        <a:lnTo>
                          <a:pt x="26" y="28"/>
                        </a:lnTo>
                        <a:lnTo>
                          <a:pt x="15" y="20"/>
                        </a:lnTo>
                        <a:lnTo>
                          <a:pt x="7" y="12"/>
                        </a:lnTo>
                        <a:lnTo>
                          <a:pt x="3" y="5"/>
                        </a:lnTo>
                        <a:lnTo>
                          <a:pt x="0" y="0"/>
                        </a:lnTo>
                        <a:lnTo>
                          <a:pt x="6" y="4"/>
                        </a:lnTo>
                        <a:lnTo>
                          <a:pt x="13" y="9"/>
                        </a:lnTo>
                        <a:lnTo>
                          <a:pt x="22" y="14"/>
                        </a:lnTo>
                        <a:lnTo>
                          <a:pt x="30" y="21"/>
                        </a:lnTo>
                        <a:lnTo>
                          <a:pt x="39" y="28"/>
                        </a:lnTo>
                        <a:lnTo>
                          <a:pt x="46" y="34"/>
                        </a:lnTo>
                        <a:lnTo>
                          <a:pt x="51" y="40"/>
                        </a:lnTo>
                        <a:lnTo>
                          <a:pt x="53"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3" name="Freeform 202">
                    <a:extLst>
                      <a:ext uri="{FF2B5EF4-FFF2-40B4-BE49-F238E27FC236}">
                        <a16:creationId xmlns:a16="http://schemas.microsoft.com/office/drawing/2014/main" id="{BD3A26E3-D96E-4863-AB46-4F574C002061}"/>
                      </a:ext>
                    </a:extLst>
                  </p:cNvPr>
                  <p:cNvSpPr>
                    <a:spLocks/>
                  </p:cNvSpPr>
                  <p:nvPr/>
                </p:nvSpPr>
                <p:spPr bwMode="auto">
                  <a:xfrm>
                    <a:off x="62" y="466"/>
                    <a:ext cx="19" cy="8"/>
                  </a:xfrm>
                  <a:custGeom>
                    <a:avLst/>
                    <a:gdLst>
                      <a:gd name="T0" fmla="*/ 19 w 39"/>
                      <a:gd name="T1" fmla="*/ 7 h 17"/>
                      <a:gd name="T2" fmla="*/ 18 w 39"/>
                      <a:gd name="T3" fmla="*/ 8 h 17"/>
                      <a:gd name="T4" fmla="*/ 16 w 39"/>
                      <a:gd name="T5" fmla="*/ 8 h 17"/>
                      <a:gd name="T6" fmla="*/ 13 w 39"/>
                      <a:gd name="T7" fmla="*/ 8 h 17"/>
                      <a:gd name="T8" fmla="*/ 10 w 39"/>
                      <a:gd name="T9" fmla="*/ 7 h 17"/>
                      <a:gd name="T10" fmla="*/ 6 w 39"/>
                      <a:gd name="T11" fmla="*/ 6 h 17"/>
                      <a:gd name="T12" fmla="*/ 3 w 39"/>
                      <a:gd name="T13" fmla="*/ 4 h 17"/>
                      <a:gd name="T14" fmla="*/ 1 w 39"/>
                      <a:gd name="T15" fmla="*/ 2 h 17"/>
                      <a:gd name="T16" fmla="*/ 0 w 39"/>
                      <a:gd name="T17" fmla="*/ 0 h 17"/>
                      <a:gd name="T18" fmla="*/ 2 w 39"/>
                      <a:gd name="T19" fmla="*/ 1 h 17"/>
                      <a:gd name="T20" fmla="*/ 5 w 39"/>
                      <a:gd name="T21" fmla="*/ 2 h 17"/>
                      <a:gd name="T22" fmla="*/ 9 w 39"/>
                      <a:gd name="T23" fmla="*/ 3 h 17"/>
                      <a:gd name="T24" fmla="*/ 13 w 39"/>
                      <a:gd name="T25" fmla="*/ 4 h 17"/>
                      <a:gd name="T26" fmla="*/ 16 w 39"/>
                      <a:gd name="T27" fmla="*/ 4 h 17"/>
                      <a:gd name="T28" fmla="*/ 18 w 39"/>
                      <a:gd name="T29" fmla="*/ 5 h 17"/>
                      <a:gd name="T30" fmla="*/ 19 w 39"/>
                      <a:gd name="T31" fmla="*/ 6 h 17"/>
                      <a:gd name="T32" fmla="*/ 19 w 39"/>
                      <a:gd name="T33" fmla="*/ 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7">
                        <a:moveTo>
                          <a:pt x="39" y="15"/>
                        </a:moveTo>
                        <a:lnTo>
                          <a:pt x="37" y="16"/>
                        </a:lnTo>
                        <a:lnTo>
                          <a:pt x="32" y="17"/>
                        </a:lnTo>
                        <a:lnTo>
                          <a:pt x="27" y="16"/>
                        </a:lnTo>
                        <a:lnTo>
                          <a:pt x="20" y="15"/>
                        </a:lnTo>
                        <a:lnTo>
                          <a:pt x="13" y="12"/>
                        </a:lnTo>
                        <a:lnTo>
                          <a:pt x="7" y="9"/>
                        </a:lnTo>
                        <a:lnTo>
                          <a:pt x="3" y="4"/>
                        </a:lnTo>
                        <a:lnTo>
                          <a:pt x="0" y="0"/>
                        </a:lnTo>
                        <a:lnTo>
                          <a:pt x="5" y="3"/>
                        </a:lnTo>
                        <a:lnTo>
                          <a:pt x="11" y="5"/>
                        </a:lnTo>
                        <a:lnTo>
                          <a:pt x="19" y="6"/>
                        </a:lnTo>
                        <a:lnTo>
                          <a:pt x="26" y="8"/>
                        </a:lnTo>
                        <a:lnTo>
                          <a:pt x="32" y="9"/>
                        </a:lnTo>
                        <a:lnTo>
                          <a:pt x="37" y="10"/>
                        </a:lnTo>
                        <a:lnTo>
                          <a:pt x="39" y="12"/>
                        </a:lnTo>
                        <a:lnTo>
                          <a:pt x="39"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4" name="Freeform 203">
                    <a:extLst>
                      <a:ext uri="{FF2B5EF4-FFF2-40B4-BE49-F238E27FC236}">
                        <a16:creationId xmlns:a16="http://schemas.microsoft.com/office/drawing/2014/main" id="{EBE9EB46-8226-4E3F-9727-93E2E73D962E}"/>
                      </a:ext>
                    </a:extLst>
                  </p:cNvPr>
                  <p:cNvSpPr>
                    <a:spLocks/>
                  </p:cNvSpPr>
                  <p:nvPr/>
                </p:nvSpPr>
                <p:spPr bwMode="auto">
                  <a:xfrm>
                    <a:off x="46" y="571"/>
                    <a:ext cx="16" cy="17"/>
                  </a:xfrm>
                  <a:custGeom>
                    <a:avLst/>
                    <a:gdLst>
                      <a:gd name="T0" fmla="*/ 0 w 31"/>
                      <a:gd name="T1" fmla="*/ 0 h 33"/>
                      <a:gd name="T2" fmla="*/ 2 w 31"/>
                      <a:gd name="T3" fmla="*/ 1 h 33"/>
                      <a:gd name="T4" fmla="*/ 4 w 31"/>
                      <a:gd name="T5" fmla="*/ 3 h 33"/>
                      <a:gd name="T6" fmla="*/ 7 w 31"/>
                      <a:gd name="T7" fmla="*/ 5 h 33"/>
                      <a:gd name="T8" fmla="*/ 10 w 31"/>
                      <a:gd name="T9" fmla="*/ 8 h 33"/>
                      <a:gd name="T10" fmla="*/ 13 w 31"/>
                      <a:gd name="T11" fmla="*/ 10 h 33"/>
                      <a:gd name="T12" fmla="*/ 15 w 31"/>
                      <a:gd name="T13" fmla="*/ 13 h 33"/>
                      <a:gd name="T14" fmla="*/ 16 w 31"/>
                      <a:gd name="T15" fmla="*/ 15 h 33"/>
                      <a:gd name="T16" fmla="*/ 15 w 31"/>
                      <a:gd name="T17" fmla="*/ 17 h 33"/>
                      <a:gd name="T18" fmla="*/ 12 w 31"/>
                      <a:gd name="T19" fmla="*/ 16 h 33"/>
                      <a:gd name="T20" fmla="*/ 7 w 31"/>
                      <a:gd name="T21" fmla="*/ 11 h 33"/>
                      <a:gd name="T22" fmla="*/ 3 w 31"/>
                      <a:gd name="T23" fmla="*/ 5 h 33"/>
                      <a:gd name="T24" fmla="*/ 0 w 31"/>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3">
                        <a:moveTo>
                          <a:pt x="0" y="0"/>
                        </a:moveTo>
                        <a:lnTo>
                          <a:pt x="4" y="2"/>
                        </a:lnTo>
                        <a:lnTo>
                          <a:pt x="8" y="5"/>
                        </a:lnTo>
                        <a:lnTo>
                          <a:pt x="14" y="10"/>
                        </a:lnTo>
                        <a:lnTo>
                          <a:pt x="20" y="15"/>
                        </a:lnTo>
                        <a:lnTo>
                          <a:pt x="25" y="20"/>
                        </a:lnTo>
                        <a:lnTo>
                          <a:pt x="29" y="25"/>
                        </a:lnTo>
                        <a:lnTo>
                          <a:pt x="31" y="30"/>
                        </a:lnTo>
                        <a:lnTo>
                          <a:pt x="30" y="33"/>
                        </a:lnTo>
                        <a:lnTo>
                          <a:pt x="23" y="32"/>
                        </a:lnTo>
                        <a:lnTo>
                          <a:pt x="14" y="21"/>
                        </a:lnTo>
                        <a:lnTo>
                          <a:pt x="6"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5" name="Freeform 204">
                    <a:extLst>
                      <a:ext uri="{FF2B5EF4-FFF2-40B4-BE49-F238E27FC236}">
                        <a16:creationId xmlns:a16="http://schemas.microsoft.com/office/drawing/2014/main" id="{0CBEC41D-23D5-440A-B25B-D7C5FB1FDB7C}"/>
                      </a:ext>
                    </a:extLst>
                  </p:cNvPr>
                  <p:cNvSpPr>
                    <a:spLocks/>
                  </p:cNvSpPr>
                  <p:nvPr/>
                </p:nvSpPr>
                <p:spPr bwMode="auto">
                  <a:xfrm>
                    <a:off x="45" y="575"/>
                    <a:ext cx="5" cy="20"/>
                  </a:xfrm>
                  <a:custGeom>
                    <a:avLst/>
                    <a:gdLst>
                      <a:gd name="T0" fmla="*/ 1 w 8"/>
                      <a:gd name="T1" fmla="*/ 0 h 42"/>
                      <a:gd name="T2" fmla="*/ 1 w 8"/>
                      <a:gd name="T3" fmla="*/ 4 h 42"/>
                      <a:gd name="T4" fmla="*/ 0 w 8"/>
                      <a:gd name="T5" fmla="*/ 10 h 42"/>
                      <a:gd name="T6" fmla="*/ 0 w 8"/>
                      <a:gd name="T7" fmla="*/ 17 h 42"/>
                      <a:gd name="T8" fmla="*/ 3 w 8"/>
                      <a:gd name="T9" fmla="*/ 20 h 42"/>
                      <a:gd name="T10" fmla="*/ 5 w 8"/>
                      <a:gd name="T11" fmla="*/ 17 h 42"/>
                      <a:gd name="T12" fmla="*/ 5 w 8"/>
                      <a:gd name="T13" fmla="*/ 12 h 42"/>
                      <a:gd name="T14" fmla="*/ 3 w 8"/>
                      <a:gd name="T15" fmla="*/ 5 h 42"/>
                      <a:gd name="T16" fmla="*/ 1 w 8"/>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2">
                        <a:moveTo>
                          <a:pt x="2" y="0"/>
                        </a:moveTo>
                        <a:lnTo>
                          <a:pt x="2" y="9"/>
                        </a:lnTo>
                        <a:lnTo>
                          <a:pt x="0" y="22"/>
                        </a:lnTo>
                        <a:lnTo>
                          <a:pt x="0" y="36"/>
                        </a:lnTo>
                        <a:lnTo>
                          <a:pt x="5" y="42"/>
                        </a:lnTo>
                        <a:lnTo>
                          <a:pt x="8" y="36"/>
                        </a:lnTo>
                        <a:lnTo>
                          <a:pt x="8" y="25"/>
                        </a:lnTo>
                        <a:lnTo>
                          <a:pt x="5"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6" name="Freeform 205">
                    <a:extLst>
                      <a:ext uri="{FF2B5EF4-FFF2-40B4-BE49-F238E27FC236}">
                        <a16:creationId xmlns:a16="http://schemas.microsoft.com/office/drawing/2014/main" id="{5E738336-D6D1-47E4-9509-DFC8CBC71A73}"/>
                      </a:ext>
                    </a:extLst>
                  </p:cNvPr>
                  <p:cNvSpPr>
                    <a:spLocks/>
                  </p:cNvSpPr>
                  <p:nvPr/>
                </p:nvSpPr>
                <p:spPr bwMode="auto">
                  <a:xfrm>
                    <a:off x="30" y="571"/>
                    <a:ext cx="17" cy="19"/>
                  </a:xfrm>
                  <a:custGeom>
                    <a:avLst/>
                    <a:gdLst>
                      <a:gd name="T0" fmla="*/ 17 w 33"/>
                      <a:gd name="T1" fmla="*/ 0 h 38"/>
                      <a:gd name="T2" fmla="*/ 13 w 33"/>
                      <a:gd name="T3" fmla="*/ 6 h 38"/>
                      <a:gd name="T4" fmla="*/ 8 w 33"/>
                      <a:gd name="T5" fmla="*/ 13 h 38"/>
                      <a:gd name="T6" fmla="*/ 3 w 33"/>
                      <a:gd name="T7" fmla="*/ 19 h 38"/>
                      <a:gd name="T8" fmla="*/ 0 w 33"/>
                      <a:gd name="T9" fmla="*/ 19 h 38"/>
                      <a:gd name="T10" fmla="*/ 0 w 33"/>
                      <a:gd name="T11" fmla="*/ 18 h 38"/>
                      <a:gd name="T12" fmla="*/ 1 w 33"/>
                      <a:gd name="T13" fmla="*/ 15 h 38"/>
                      <a:gd name="T14" fmla="*/ 4 w 33"/>
                      <a:gd name="T15" fmla="*/ 13 h 38"/>
                      <a:gd name="T16" fmla="*/ 7 w 33"/>
                      <a:gd name="T17" fmla="*/ 10 h 38"/>
                      <a:gd name="T18" fmla="*/ 10 w 33"/>
                      <a:gd name="T19" fmla="*/ 7 h 38"/>
                      <a:gd name="T20" fmla="*/ 13 w 33"/>
                      <a:gd name="T21" fmla="*/ 4 h 38"/>
                      <a:gd name="T22" fmla="*/ 15 w 33"/>
                      <a:gd name="T23" fmla="*/ 2 h 38"/>
                      <a:gd name="T24" fmla="*/ 17 w 33"/>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8">
                        <a:moveTo>
                          <a:pt x="33" y="0"/>
                        </a:moveTo>
                        <a:lnTo>
                          <a:pt x="25" y="12"/>
                        </a:lnTo>
                        <a:lnTo>
                          <a:pt x="15" y="26"/>
                        </a:lnTo>
                        <a:lnTo>
                          <a:pt x="6" y="37"/>
                        </a:lnTo>
                        <a:lnTo>
                          <a:pt x="0" y="38"/>
                        </a:lnTo>
                        <a:lnTo>
                          <a:pt x="0" y="35"/>
                        </a:lnTo>
                        <a:lnTo>
                          <a:pt x="2" y="30"/>
                        </a:lnTo>
                        <a:lnTo>
                          <a:pt x="7" y="26"/>
                        </a:lnTo>
                        <a:lnTo>
                          <a:pt x="13" y="19"/>
                        </a:lnTo>
                        <a:lnTo>
                          <a:pt x="19" y="13"/>
                        </a:lnTo>
                        <a:lnTo>
                          <a:pt x="25" y="8"/>
                        </a:lnTo>
                        <a:lnTo>
                          <a:pt x="30" y="4"/>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7" name="Freeform 206">
                    <a:extLst>
                      <a:ext uri="{FF2B5EF4-FFF2-40B4-BE49-F238E27FC236}">
                        <a16:creationId xmlns:a16="http://schemas.microsoft.com/office/drawing/2014/main" id="{C1DE4981-4BDB-4E84-A394-C0D56045060A}"/>
                      </a:ext>
                    </a:extLst>
                  </p:cNvPr>
                  <p:cNvSpPr>
                    <a:spLocks/>
                  </p:cNvSpPr>
                  <p:nvPr/>
                </p:nvSpPr>
                <p:spPr bwMode="auto">
                  <a:xfrm>
                    <a:off x="33" y="465"/>
                    <a:ext cx="26" cy="6"/>
                  </a:xfrm>
                  <a:custGeom>
                    <a:avLst/>
                    <a:gdLst>
                      <a:gd name="T0" fmla="*/ 26 w 52"/>
                      <a:gd name="T1" fmla="*/ 5 h 12"/>
                      <a:gd name="T2" fmla="*/ 23 w 52"/>
                      <a:gd name="T3" fmla="*/ 6 h 12"/>
                      <a:gd name="T4" fmla="*/ 19 w 52"/>
                      <a:gd name="T5" fmla="*/ 6 h 12"/>
                      <a:gd name="T6" fmla="*/ 15 w 52"/>
                      <a:gd name="T7" fmla="*/ 6 h 12"/>
                      <a:gd name="T8" fmla="*/ 11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1 h 12"/>
                      <a:gd name="T24" fmla="*/ 11 w 52"/>
                      <a:gd name="T25" fmla="*/ 2 h 12"/>
                      <a:gd name="T26" fmla="*/ 15 w 52"/>
                      <a:gd name="T27" fmla="*/ 3 h 12"/>
                      <a:gd name="T28" fmla="*/ 19 w 52"/>
                      <a:gd name="T29" fmla="*/ 4 h 12"/>
                      <a:gd name="T30" fmla="*/ 23 w 52"/>
                      <a:gd name="T31" fmla="*/ 4 h 12"/>
                      <a:gd name="T32" fmla="*/ 26 w 5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10"/>
                        </a:moveTo>
                        <a:lnTo>
                          <a:pt x="46" y="11"/>
                        </a:lnTo>
                        <a:lnTo>
                          <a:pt x="38" y="12"/>
                        </a:lnTo>
                        <a:lnTo>
                          <a:pt x="30" y="12"/>
                        </a:lnTo>
                        <a:lnTo>
                          <a:pt x="22" y="12"/>
                        </a:lnTo>
                        <a:lnTo>
                          <a:pt x="14" y="12"/>
                        </a:lnTo>
                        <a:lnTo>
                          <a:pt x="7" y="11"/>
                        </a:lnTo>
                        <a:lnTo>
                          <a:pt x="2" y="8"/>
                        </a:lnTo>
                        <a:lnTo>
                          <a:pt x="0" y="5"/>
                        </a:lnTo>
                        <a:lnTo>
                          <a:pt x="1" y="2"/>
                        </a:lnTo>
                        <a:lnTo>
                          <a:pt x="6" y="0"/>
                        </a:lnTo>
                        <a:lnTo>
                          <a:pt x="12" y="2"/>
                        </a:lnTo>
                        <a:lnTo>
                          <a:pt x="21" y="3"/>
                        </a:lnTo>
                        <a:lnTo>
                          <a:pt x="29" y="5"/>
                        </a:lnTo>
                        <a:lnTo>
                          <a:pt x="38" y="7"/>
                        </a:lnTo>
                        <a:lnTo>
                          <a:pt x="46" y="8"/>
                        </a:lnTo>
                        <a:lnTo>
                          <a:pt x="52"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8" name="Freeform 207">
                    <a:extLst>
                      <a:ext uri="{FF2B5EF4-FFF2-40B4-BE49-F238E27FC236}">
                        <a16:creationId xmlns:a16="http://schemas.microsoft.com/office/drawing/2014/main" id="{E9DD5C91-C4EF-4855-B4E6-C4B5E21DDB67}"/>
                      </a:ext>
                    </a:extLst>
                  </p:cNvPr>
                  <p:cNvSpPr>
                    <a:spLocks/>
                  </p:cNvSpPr>
                  <p:nvPr/>
                </p:nvSpPr>
                <p:spPr bwMode="auto">
                  <a:xfrm>
                    <a:off x="39" y="454"/>
                    <a:ext cx="24" cy="11"/>
                  </a:xfrm>
                  <a:custGeom>
                    <a:avLst/>
                    <a:gdLst>
                      <a:gd name="T0" fmla="*/ 24 w 49"/>
                      <a:gd name="T1" fmla="*/ 11 h 22"/>
                      <a:gd name="T2" fmla="*/ 22 w 49"/>
                      <a:gd name="T3" fmla="*/ 11 h 22"/>
                      <a:gd name="T4" fmla="*/ 18 w 49"/>
                      <a:gd name="T5" fmla="*/ 11 h 22"/>
                      <a:gd name="T6" fmla="*/ 14 w 49"/>
                      <a:gd name="T7" fmla="*/ 10 h 22"/>
                      <a:gd name="T8" fmla="*/ 10 w 49"/>
                      <a:gd name="T9" fmla="*/ 9 h 22"/>
                      <a:gd name="T10" fmla="*/ 7 w 49"/>
                      <a:gd name="T11" fmla="*/ 7 h 22"/>
                      <a:gd name="T12" fmla="*/ 3 w 49"/>
                      <a:gd name="T13" fmla="*/ 5 h 22"/>
                      <a:gd name="T14" fmla="*/ 1 w 49"/>
                      <a:gd name="T15" fmla="*/ 3 h 22"/>
                      <a:gd name="T16" fmla="*/ 0 w 49"/>
                      <a:gd name="T17" fmla="*/ 2 h 22"/>
                      <a:gd name="T18" fmla="*/ 0 w 49"/>
                      <a:gd name="T19" fmla="*/ 0 h 22"/>
                      <a:gd name="T20" fmla="*/ 3 w 49"/>
                      <a:gd name="T21" fmla="*/ 0 h 22"/>
                      <a:gd name="T22" fmla="*/ 7 w 49"/>
                      <a:gd name="T23" fmla="*/ 2 h 22"/>
                      <a:gd name="T24" fmla="*/ 11 w 49"/>
                      <a:gd name="T25" fmla="*/ 4 h 22"/>
                      <a:gd name="T26" fmla="*/ 15 w 49"/>
                      <a:gd name="T27" fmla="*/ 6 h 22"/>
                      <a:gd name="T28" fmla="*/ 19 w 49"/>
                      <a:gd name="T29" fmla="*/ 9 h 22"/>
                      <a:gd name="T30" fmla="*/ 22 w 49"/>
                      <a:gd name="T31" fmla="*/ 10 h 22"/>
                      <a:gd name="T32" fmla="*/ 24 w 49"/>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2">
                        <a:moveTo>
                          <a:pt x="49" y="22"/>
                        </a:moveTo>
                        <a:lnTo>
                          <a:pt x="44" y="22"/>
                        </a:lnTo>
                        <a:lnTo>
                          <a:pt x="37" y="21"/>
                        </a:lnTo>
                        <a:lnTo>
                          <a:pt x="29" y="19"/>
                        </a:lnTo>
                        <a:lnTo>
                          <a:pt x="21" y="17"/>
                        </a:lnTo>
                        <a:lnTo>
                          <a:pt x="14" y="13"/>
                        </a:lnTo>
                        <a:lnTo>
                          <a:pt x="7" y="10"/>
                        </a:lnTo>
                        <a:lnTo>
                          <a:pt x="3" y="6"/>
                        </a:lnTo>
                        <a:lnTo>
                          <a:pt x="0" y="3"/>
                        </a:lnTo>
                        <a:lnTo>
                          <a:pt x="1" y="0"/>
                        </a:lnTo>
                        <a:lnTo>
                          <a:pt x="6" y="0"/>
                        </a:lnTo>
                        <a:lnTo>
                          <a:pt x="14" y="3"/>
                        </a:lnTo>
                        <a:lnTo>
                          <a:pt x="22" y="7"/>
                        </a:lnTo>
                        <a:lnTo>
                          <a:pt x="30" y="12"/>
                        </a:lnTo>
                        <a:lnTo>
                          <a:pt x="38" y="17"/>
                        </a:lnTo>
                        <a:lnTo>
                          <a:pt x="45" y="20"/>
                        </a:lnTo>
                        <a:lnTo>
                          <a:pt x="49"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9" name="Freeform 208">
                    <a:extLst>
                      <a:ext uri="{FF2B5EF4-FFF2-40B4-BE49-F238E27FC236}">
                        <a16:creationId xmlns:a16="http://schemas.microsoft.com/office/drawing/2014/main" id="{8939D8B9-275C-4691-A522-C540A103A345}"/>
                      </a:ext>
                    </a:extLst>
                  </p:cNvPr>
                  <p:cNvSpPr>
                    <a:spLocks/>
                  </p:cNvSpPr>
                  <p:nvPr/>
                </p:nvSpPr>
                <p:spPr bwMode="auto">
                  <a:xfrm>
                    <a:off x="33" y="476"/>
                    <a:ext cx="25" cy="6"/>
                  </a:xfrm>
                  <a:custGeom>
                    <a:avLst/>
                    <a:gdLst>
                      <a:gd name="T0" fmla="*/ 25 w 48"/>
                      <a:gd name="T1" fmla="*/ 3 h 12"/>
                      <a:gd name="T2" fmla="*/ 24 w 48"/>
                      <a:gd name="T3" fmla="*/ 4 h 12"/>
                      <a:gd name="T4" fmla="*/ 21 w 48"/>
                      <a:gd name="T5" fmla="*/ 5 h 12"/>
                      <a:gd name="T6" fmla="*/ 17 w 48"/>
                      <a:gd name="T7" fmla="*/ 6 h 12"/>
                      <a:gd name="T8" fmla="*/ 13 w 48"/>
                      <a:gd name="T9" fmla="*/ 6 h 12"/>
                      <a:gd name="T10" fmla="*/ 9 w 48"/>
                      <a:gd name="T11" fmla="*/ 6 h 12"/>
                      <a:gd name="T12" fmla="*/ 5 w 48"/>
                      <a:gd name="T13" fmla="*/ 6 h 12"/>
                      <a:gd name="T14" fmla="*/ 2 w 48"/>
                      <a:gd name="T15" fmla="*/ 4 h 12"/>
                      <a:gd name="T16" fmla="*/ 0 w 48"/>
                      <a:gd name="T17" fmla="*/ 3 h 12"/>
                      <a:gd name="T18" fmla="*/ 0 w 48"/>
                      <a:gd name="T19" fmla="*/ 1 h 12"/>
                      <a:gd name="T20" fmla="*/ 2 w 48"/>
                      <a:gd name="T21" fmla="*/ 0 h 12"/>
                      <a:gd name="T22" fmla="*/ 5 w 48"/>
                      <a:gd name="T23" fmla="*/ 0 h 12"/>
                      <a:gd name="T24" fmla="*/ 9 w 48"/>
                      <a:gd name="T25" fmla="*/ 1 h 12"/>
                      <a:gd name="T26" fmla="*/ 14 w 48"/>
                      <a:gd name="T27" fmla="*/ 2 h 12"/>
                      <a:gd name="T28" fmla="*/ 18 w 48"/>
                      <a:gd name="T29" fmla="*/ 2 h 12"/>
                      <a:gd name="T30" fmla="*/ 22 w 48"/>
                      <a:gd name="T31" fmla="*/ 3 h 12"/>
                      <a:gd name="T32" fmla="*/ 25 w 48"/>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2">
                        <a:moveTo>
                          <a:pt x="48" y="5"/>
                        </a:moveTo>
                        <a:lnTo>
                          <a:pt x="46" y="7"/>
                        </a:lnTo>
                        <a:lnTo>
                          <a:pt x="41" y="10"/>
                        </a:lnTo>
                        <a:lnTo>
                          <a:pt x="33" y="11"/>
                        </a:lnTo>
                        <a:lnTo>
                          <a:pt x="25" y="12"/>
                        </a:lnTo>
                        <a:lnTo>
                          <a:pt x="17" y="12"/>
                        </a:lnTo>
                        <a:lnTo>
                          <a:pt x="9" y="11"/>
                        </a:lnTo>
                        <a:lnTo>
                          <a:pt x="3" y="8"/>
                        </a:lnTo>
                        <a:lnTo>
                          <a:pt x="0" y="5"/>
                        </a:lnTo>
                        <a:lnTo>
                          <a:pt x="0" y="1"/>
                        </a:lnTo>
                        <a:lnTo>
                          <a:pt x="3" y="0"/>
                        </a:lnTo>
                        <a:lnTo>
                          <a:pt x="10" y="0"/>
                        </a:lnTo>
                        <a:lnTo>
                          <a:pt x="17" y="1"/>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0" name="Freeform 209">
                    <a:extLst>
                      <a:ext uri="{FF2B5EF4-FFF2-40B4-BE49-F238E27FC236}">
                        <a16:creationId xmlns:a16="http://schemas.microsoft.com/office/drawing/2014/main" id="{BA34865A-61F3-4D0F-860E-6DA2272C4916}"/>
                      </a:ext>
                    </a:extLst>
                  </p:cNvPr>
                  <p:cNvSpPr>
                    <a:spLocks/>
                  </p:cNvSpPr>
                  <p:nvPr/>
                </p:nvSpPr>
                <p:spPr bwMode="auto">
                  <a:xfrm>
                    <a:off x="27" y="487"/>
                    <a:ext cx="26" cy="4"/>
                  </a:xfrm>
                  <a:custGeom>
                    <a:avLst/>
                    <a:gdLst>
                      <a:gd name="T0" fmla="*/ 26 w 52"/>
                      <a:gd name="T1" fmla="*/ 0 h 8"/>
                      <a:gd name="T2" fmla="*/ 24 w 52"/>
                      <a:gd name="T3" fmla="*/ 1 h 8"/>
                      <a:gd name="T4" fmla="*/ 21 w 52"/>
                      <a:gd name="T5" fmla="*/ 2 h 8"/>
                      <a:gd name="T6" fmla="*/ 17 w 52"/>
                      <a:gd name="T7" fmla="*/ 3 h 8"/>
                      <a:gd name="T8" fmla="*/ 12 w 52"/>
                      <a:gd name="T9" fmla="*/ 4 h 8"/>
                      <a:gd name="T10" fmla="*/ 8 w 52"/>
                      <a:gd name="T11" fmla="*/ 4 h 8"/>
                      <a:gd name="T12" fmla="*/ 4 w 52"/>
                      <a:gd name="T13" fmla="*/ 4 h 8"/>
                      <a:gd name="T14" fmla="*/ 2 w 52"/>
                      <a:gd name="T15" fmla="*/ 4 h 8"/>
                      <a:gd name="T16" fmla="*/ 0 w 52"/>
                      <a:gd name="T17" fmla="*/ 3 h 8"/>
                      <a:gd name="T18" fmla="*/ 0 w 52"/>
                      <a:gd name="T19" fmla="*/ 1 h 8"/>
                      <a:gd name="T20" fmla="*/ 2 w 52"/>
                      <a:gd name="T21" fmla="*/ 0 h 8"/>
                      <a:gd name="T22" fmla="*/ 5 w 52"/>
                      <a:gd name="T23" fmla="*/ 0 h 8"/>
                      <a:gd name="T24" fmla="*/ 9 w 52"/>
                      <a:gd name="T25" fmla="*/ 0 h 8"/>
                      <a:gd name="T26" fmla="*/ 14 w 52"/>
                      <a:gd name="T27" fmla="*/ 0 h 8"/>
                      <a:gd name="T28" fmla="*/ 18 w 52"/>
                      <a:gd name="T29" fmla="*/ 1 h 8"/>
                      <a:gd name="T30" fmla="*/ 22 w 52"/>
                      <a:gd name="T31" fmla="*/ 1 h 8"/>
                      <a:gd name="T32" fmla="*/ 26 w 52"/>
                      <a:gd name="T33" fmla="*/ 0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
                        <a:moveTo>
                          <a:pt x="52" y="0"/>
                        </a:moveTo>
                        <a:lnTo>
                          <a:pt x="47" y="2"/>
                        </a:lnTo>
                        <a:lnTo>
                          <a:pt x="42" y="4"/>
                        </a:lnTo>
                        <a:lnTo>
                          <a:pt x="34" y="6"/>
                        </a:lnTo>
                        <a:lnTo>
                          <a:pt x="24" y="7"/>
                        </a:lnTo>
                        <a:lnTo>
                          <a:pt x="16" y="8"/>
                        </a:lnTo>
                        <a:lnTo>
                          <a:pt x="8" y="8"/>
                        </a:lnTo>
                        <a:lnTo>
                          <a:pt x="4" y="7"/>
                        </a:lnTo>
                        <a:lnTo>
                          <a:pt x="0" y="5"/>
                        </a:lnTo>
                        <a:lnTo>
                          <a:pt x="0" y="2"/>
                        </a:lnTo>
                        <a:lnTo>
                          <a:pt x="4" y="0"/>
                        </a:lnTo>
                        <a:lnTo>
                          <a:pt x="9" y="0"/>
                        </a:lnTo>
                        <a:lnTo>
                          <a:pt x="17" y="0"/>
                        </a:lnTo>
                        <a:lnTo>
                          <a:pt x="27" y="0"/>
                        </a:lnTo>
                        <a:lnTo>
                          <a:pt x="36" y="1"/>
                        </a:lnTo>
                        <a:lnTo>
                          <a:pt x="44"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1" name="Freeform 210">
                    <a:extLst>
                      <a:ext uri="{FF2B5EF4-FFF2-40B4-BE49-F238E27FC236}">
                        <a16:creationId xmlns:a16="http://schemas.microsoft.com/office/drawing/2014/main" id="{1FF4BB98-C575-4814-9E5C-9EF8F0204F97}"/>
                      </a:ext>
                    </a:extLst>
                  </p:cNvPr>
                  <p:cNvSpPr>
                    <a:spLocks/>
                  </p:cNvSpPr>
                  <p:nvPr/>
                </p:nvSpPr>
                <p:spPr bwMode="auto">
                  <a:xfrm>
                    <a:off x="22" y="495"/>
                    <a:ext cx="26" cy="6"/>
                  </a:xfrm>
                  <a:custGeom>
                    <a:avLst/>
                    <a:gdLst>
                      <a:gd name="T0" fmla="*/ 26 w 52"/>
                      <a:gd name="T1" fmla="*/ 0 h 12"/>
                      <a:gd name="T2" fmla="*/ 24 w 52"/>
                      <a:gd name="T3" fmla="*/ 1 h 12"/>
                      <a:gd name="T4" fmla="*/ 20 w 52"/>
                      <a:gd name="T5" fmla="*/ 2 h 12"/>
                      <a:gd name="T6" fmla="*/ 16 w 52"/>
                      <a:gd name="T7" fmla="*/ 4 h 12"/>
                      <a:gd name="T8" fmla="*/ 12 w 52"/>
                      <a:gd name="T9" fmla="*/ 5 h 12"/>
                      <a:gd name="T10" fmla="*/ 7 w 52"/>
                      <a:gd name="T11" fmla="*/ 6 h 12"/>
                      <a:gd name="T12" fmla="*/ 4 w 52"/>
                      <a:gd name="T13" fmla="*/ 6 h 12"/>
                      <a:gd name="T14" fmla="*/ 1 w 52"/>
                      <a:gd name="T15" fmla="*/ 6 h 12"/>
                      <a:gd name="T16" fmla="*/ 0 w 52"/>
                      <a:gd name="T17" fmla="*/ 4 h 12"/>
                      <a:gd name="T18" fmla="*/ 1 w 52"/>
                      <a:gd name="T19" fmla="*/ 3 h 12"/>
                      <a:gd name="T20" fmla="*/ 3 w 52"/>
                      <a:gd name="T21" fmla="*/ 2 h 12"/>
                      <a:gd name="T22" fmla="*/ 7 w 52"/>
                      <a:gd name="T23" fmla="*/ 2 h 12"/>
                      <a:gd name="T24" fmla="*/ 11 w 52"/>
                      <a:gd name="T25" fmla="*/ 1 h 12"/>
                      <a:gd name="T26" fmla="*/ 15 w 52"/>
                      <a:gd name="T27" fmla="*/ 1 h 12"/>
                      <a:gd name="T28" fmla="*/ 19 w 52"/>
                      <a:gd name="T29" fmla="*/ 1 h 12"/>
                      <a:gd name="T30" fmla="*/ 23 w 52"/>
                      <a:gd name="T31" fmla="*/ 1 h 12"/>
                      <a:gd name="T32" fmla="*/ 26 w 5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0"/>
                        </a:moveTo>
                        <a:lnTo>
                          <a:pt x="47" y="2"/>
                        </a:lnTo>
                        <a:lnTo>
                          <a:pt x="40" y="4"/>
                        </a:lnTo>
                        <a:lnTo>
                          <a:pt x="31" y="7"/>
                        </a:lnTo>
                        <a:lnTo>
                          <a:pt x="23" y="10"/>
                        </a:lnTo>
                        <a:lnTo>
                          <a:pt x="14" y="11"/>
                        </a:lnTo>
                        <a:lnTo>
                          <a:pt x="7" y="12"/>
                        </a:lnTo>
                        <a:lnTo>
                          <a:pt x="2" y="11"/>
                        </a:lnTo>
                        <a:lnTo>
                          <a:pt x="0" y="8"/>
                        </a:lnTo>
                        <a:lnTo>
                          <a:pt x="1" y="5"/>
                        </a:lnTo>
                        <a:lnTo>
                          <a:pt x="6" y="4"/>
                        </a:lnTo>
                        <a:lnTo>
                          <a:pt x="13" y="3"/>
                        </a:lnTo>
                        <a:lnTo>
                          <a:pt x="21" y="2"/>
                        </a:lnTo>
                        <a:lnTo>
                          <a:pt x="29" y="2"/>
                        </a:lnTo>
                        <a:lnTo>
                          <a:pt x="37" y="2"/>
                        </a:lnTo>
                        <a:lnTo>
                          <a:pt x="45"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2" name="Freeform 211">
                    <a:extLst>
                      <a:ext uri="{FF2B5EF4-FFF2-40B4-BE49-F238E27FC236}">
                        <a16:creationId xmlns:a16="http://schemas.microsoft.com/office/drawing/2014/main" id="{750DE2B6-D76B-40CB-A79A-E25B146A06CA}"/>
                      </a:ext>
                    </a:extLst>
                  </p:cNvPr>
                  <p:cNvSpPr>
                    <a:spLocks/>
                  </p:cNvSpPr>
                  <p:nvPr/>
                </p:nvSpPr>
                <p:spPr bwMode="auto">
                  <a:xfrm>
                    <a:off x="17" y="504"/>
                    <a:ext cx="29" cy="7"/>
                  </a:xfrm>
                  <a:custGeom>
                    <a:avLst/>
                    <a:gdLst>
                      <a:gd name="T0" fmla="*/ 29 w 57"/>
                      <a:gd name="T1" fmla="*/ 0 h 14"/>
                      <a:gd name="T2" fmla="*/ 25 w 57"/>
                      <a:gd name="T3" fmla="*/ 2 h 14"/>
                      <a:gd name="T4" fmla="*/ 21 w 57"/>
                      <a:gd name="T5" fmla="*/ 4 h 14"/>
                      <a:gd name="T6" fmla="*/ 17 w 57"/>
                      <a:gd name="T7" fmla="*/ 5 h 14"/>
                      <a:gd name="T8" fmla="*/ 12 w 57"/>
                      <a:gd name="T9" fmla="*/ 6 h 14"/>
                      <a:gd name="T10" fmla="*/ 8 w 57"/>
                      <a:gd name="T11" fmla="*/ 7 h 14"/>
                      <a:gd name="T12" fmla="*/ 3 w 57"/>
                      <a:gd name="T13" fmla="*/ 7 h 14"/>
                      <a:gd name="T14" fmla="*/ 1 w 57"/>
                      <a:gd name="T15" fmla="*/ 6 h 14"/>
                      <a:gd name="T16" fmla="*/ 0 w 57"/>
                      <a:gd name="T17" fmla="*/ 4 h 14"/>
                      <a:gd name="T18" fmla="*/ 1 w 57"/>
                      <a:gd name="T19" fmla="*/ 2 h 14"/>
                      <a:gd name="T20" fmla="*/ 3 w 57"/>
                      <a:gd name="T21" fmla="*/ 1 h 14"/>
                      <a:gd name="T22" fmla="*/ 8 w 57"/>
                      <a:gd name="T23" fmla="*/ 1 h 14"/>
                      <a:gd name="T24" fmla="*/ 12 w 57"/>
                      <a:gd name="T25" fmla="*/ 0 h 14"/>
                      <a:gd name="T26" fmla="*/ 17 w 57"/>
                      <a:gd name="T27" fmla="*/ 1 h 14"/>
                      <a:gd name="T28" fmla="*/ 22 w 57"/>
                      <a:gd name="T29" fmla="*/ 1 h 14"/>
                      <a:gd name="T30" fmla="*/ 26 w 57"/>
                      <a:gd name="T31" fmla="*/ 1 h 14"/>
                      <a:gd name="T32" fmla="*/ 29 w 57"/>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4">
                        <a:moveTo>
                          <a:pt x="57" y="0"/>
                        </a:moveTo>
                        <a:lnTo>
                          <a:pt x="50" y="3"/>
                        </a:lnTo>
                        <a:lnTo>
                          <a:pt x="42" y="7"/>
                        </a:lnTo>
                        <a:lnTo>
                          <a:pt x="33" y="9"/>
                        </a:lnTo>
                        <a:lnTo>
                          <a:pt x="24" y="12"/>
                        </a:lnTo>
                        <a:lnTo>
                          <a:pt x="15" y="14"/>
                        </a:lnTo>
                        <a:lnTo>
                          <a:pt x="6" y="14"/>
                        </a:lnTo>
                        <a:lnTo>
                          <a:pt x="2" y="11"/>
                        </a:lnTo>
                        <a:lnTo>
                          <a:pt x="0" y="8"/>
                        </a:lnTo>
                        <a:lnTo>
                          <a:pt x="1" y="4"/>
                        </a:lnTo>
                        <a:lnTo>
                          <a:pt x="6" y="2"/>
                        </a:lnTo>
                        <a:lnTo>
                          <a:pt x="15" y="1"/>
                        </a:lnTo>
                        <a:lnTo>
                          <a:pt x="24" y="0"/>
                        </a:lnTo>
                        <a:lnTo>
                          <a:pt x="34" y="1"/>
                        </a:lnTo>
                        <a:lnTo>
                          <a:pt x="43" y="1"/>
                        </a:lnTo>
                        <a:lnTo>
                          <a:pt x="51" y="1"/>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3" name="Freeform 212">
                    <a:extLst>
                      <a:ext uri="{FF2B5EF4-FFF2-40B4-BE49-F238E27FC236}">
                        <a16:creationId xmlns:a16="http://schemas.microsoft.com/office/drawing/2014/main" id="{C3715A1C-5FE7-41F4-B66B-FAFF2D117E62}"/>
                      </a:ext>
                    </a:extLst>
                  </p:cNvPr>
                  <p:cNvSpPr>
                    <a:spLocks/>
                  </p:cNvSpPr>
                  <p:nvPr/>
                </p:nvSpPr>
                <p:spPr bwMode="auto">
                  <a:xfrm>
                    <a:off x="13" y="515"/>
                    <a:ext cx="31" cy="10"/>
                  </a:xfrm>
                  <a:custGeom>
                    <a:avLst/>
                    <a:gdLst>
                      <a:gd name="T0" fmla="*/ 31 w 64"/>
                      <a:gd name="T1" fmla="*/ 0 h 19"/>
                      <a:gd name="T2" fmla="*/ 28 w 64"/>
                      <a:gd name="T3" fmla="*/ 1 h 19"/>
                      <a:gd name="T4" fmla="*/ 24 w 64"/>
                      <a:gd name="T5" fmla="*/ 3 h 19"/>
                      <a:gd name="T6" fmla="*/ 18 w 64"/>
                      <a:gd name="T7" fmla="*/ 6 h 19"/>
                      <a:gd name="T8" fmla="*/ 13 w 64"/>
                      <a:gd name="T9" fmla="*/ 8 h 19"/>
                      <a:gd name="T10" fmla="*/ 7 w 64"/>
                      <a:gd name="T11" fmla="*/ 9 h 19"/>
                      <a:gd name="T12" fmla="*/ 3 w 64"/>
                      <a:gd name="T13" fmla="*/ 10 h 19"/>
                      <a:gd name="T14" fmla="*/ 0 w 64"/>
                      <a:gd name="T15" fmla="*/ 10 h 19"/>
                      <a:gd name="T16" fmla="*/ 0 w 64"/>
                      <a:gd name="T17" fmla="*/ 8 h 19"/>
                      <a:gd name="T18" fmla="*/ 2 w 64"/>
                      <a:gd name="T19" fmla="*/ 6 h 19"/>
                      <a:gd name="T20" fmla="*/ 5 w 64"/>
                      <a:gd name="T21" fmla="*/ 5 h 19"/>
                      <a:gd name="T22" fmla="*/ 9 w 64"/>
                      <a:gd name="T23" fmla="*/ 3 h 19"/>
                      <a:gd name="T24" fmla="*/ 15 w 64"/>
                      <a:gd name="T25" fmla="*/ 2 h 19"/>
                      <a:gd name="T26" fmla="*/ 20 w 64"/>
                      <a:gd name="T27" fmla="*/ 2 h 19"/>
                      <a:gd name="T28" fmla="*/ 25 w 64"/>
                      <a:gd name="T29" fmla="*/ 1 h 19"/>
                      <a:gd name="T30" fmla="*/ 29 w 64"/>
                      <a:gd name="T31" fmla="*/ 1 h 19"/>
                      <a:gd name="T32" fmla="*/ 31 w 64"/>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9">
                        <a:moveTo>
                          <a:pt x="64" y="0"/>
                        </a:moveTo>
                        <a:lnTo>
                          <a:pt x="58" y="2"/>
                        </a:lnTo>
                        <a:lnTo>
                          <a:pt x="49" y="6"/>
                        </a:lnTo>
                        <a:lnTo>
                          <a:pt x="37" y="11"/>
                        </a:lnTo>
                        <a:lnTo>
                          <a:pt x="27" y="15"/>
                        </a:lnTo>
                        <a:lnTo>
                          <a:pt x="15" y="18"/>
                        </a:lnTo>
                        <a:lnTo>
                          <a:pt x="7" y="19"/>
                        </a:lnTo>
                        <a:lnTo>
                          <a:pt x="1" y="19"/>
                        </a:lnTo>
                        <a:lnTo>
                          <a:pt x="0" y="16"/>
                        </a:lnTo>
                        <a:lnTo>
                          <a:pt x="4" y="11"/>
                        </a:lnTo>
                        <a:lnTo>
                          <a:pt x="10" y="9"/>
                        </a:lnTo>
                        <a:lnTo>
                          <a:pt x="19" y="6"/>
                        </a:lnTo>
                        <a:lnTo>
                          <a:pt x="30" y="4"/>
                        </a:lnTo>
                        <a:lnTo>
                          <a:pt x="41" y="3"/>
                        </a:lnTo>
                        <a:lnTo>
                          <a:pt x="51" y="2"/>
                        </a:lnTo>
                        <a:lnTo>
                          <a:pt x="59" y="1"/>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4" name="Freeform 213">
                    <a:extLst>
                      <a:ext uri="{FF2B5EF4-FFF2-40B4-BE49-F238E27FC236}">
                        <a16:creationId xmlns:a16="http://schemas.microsoft.com/office/drawing/2014/main" id="{FB5AE643-DB0A-4501-A452-AFA1E6D7E1D8}"/>
                      </a:ext>
                    </a:extLst>
                  </p:cNvPr>
                  <p:cNvSpPr>
                    <a:spLocks/>
                  </p:cNvSpPr>
                  <p:nvPr/>
                </p:nvSpPr>
                <p:spPr bwMode="auto">
                  <a:xfrm>
                    <a:off x="10" y="523"/>
                    <a:ext cx="34" cy="13"/>
                  </a:xfrm>
                  <a:custGeom>
                    <a:avLst/>
                    <a:gdLst>
                      <a:gd name="T0" fmla="*/ 34 w 68"/>
                      <a:gd name="T1" fmla="*/ 0 h 26"/>
                      <a:gd name="T2" fmla="*/ 31 w 68"/>
                      <a:gd name="T3" fmla="*/ 3 h 26"/>
                      <a:gd name="T4" fmla="*/ 27 w 68"/>
                      <a:gd name="T5" fmla="*/ 6 h 26"/>
                      <a:gd name="T6" fmla="*/ 21 w 68"/>
                      <a:gd name="T7" fmla="*/ 9 h 26"/>
                      <a:gd name="T8" fmla="*/ 15 w 68"/>
                      <a:gd name="T9" fmla="*/ 11 h 26"/>
                      <a:gd name="T10" fmla="*/ 9 w 68"/>
                      <a:gd name="T11" fmla="*/ 13 h 26"/>
                      <a:gd name="T12" fmla="*/ 5 w 68"/>
                      <a:gd name="T13" fmla="*/ 13 h 26"/>
                      <a:gd name="T14" fmla="*/ 1 w 68"/>
                      <a:gd name="T15" fmla="*/ 13 h 26"/>
                      <a:gd name="T16" fmla="*/ 0 w 68"/>
                      <a:gd name="T17" fmla="*/ 11 h 26"/>
                      <a:gd name="T18" fmla="*/ 1 w 68"/>
                      <a:gd name="T19" fmla="*/ 9 h 26"/>
                      <a:gd name="T20" fmla="*/ 4 w 68"/>
                      <a:gd name="T21" fmla="*/ 6 h 26"/>
                      <a:gd name="T22" fmla="*/ 8 w 68"/>
                      <a:gd name="T23" fmla="*/ 5 h 26"/>
                      <a:gd name="T24" fmla="*/ 14 w 68"/>
                      <a:gd name="T25" fmla="*/ 4 h 26"/>
                      <a:gd name="T26" fmla="*/ 20 w 68"/>
                      <a:gd name="T27" fmla="*/ 2 h 26"/>
                      <a:gd name="T28" fmla="*/ 25 w 68"/>
                      <a:gd name="T29" fmla="*/ 1 h 26"/>
                      <a:gd name="T30" fmla="*/ 31 w 68"/>
                      <a:gd name="T31" fmla="*/ 1 h 26"/>
                      <a:gd name="T32" fmla="*/ 34 w 68"/>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26">
                        <a:moveTo>
                          <a:pt x="68" y="0"/>
                        </a:moveTo>
                        <a:lnTo>
                          <a:pt x="62" y="5"/>
                        </a:lnTo>
                        <a:lnTo>
                          <a:pt x="53" y="12"/>
                        </a:lnTo>
                        <a:lnTo>
                          <a:pt x="41" y="17"/>
                        </a:lnTo>
                        <a:lnTo>
                          <a:pt x="30" y="22"/>
                        </a:lnTo>
                        <a:lnTo>
                          <a:pt x="18" y="25"/>
                        </a:lnTo>
                        <a:lnTo>
                          <a:pt x="9" y="26"/>
                        </a:lnTo>
                        <a:lnTo>
                          <a:pt x="2" y="25"/>
                        </a:lnTo>
                        <a:lnTo>
                          <a:pt x="0" y="22"/>
                        </a:lnTo>
                        <a:lnTo>
                          <a:pt x="1" y="17"/>
                        </a:lnTo>
                        <a:lnTo>
                          <a:pt x="8" y="12"/>
                        </a:lnTo>
                        <a:lnTo>
                          <a:pt x="16" y="9"/>
                        </a:lnTo>
                        <a:lnTo>
                          <a:pt x="27" y="7"/>
                        </a:lnTo>
                        <a:lnTo>
                          <a:pt x="39" y="4"/>
                        </a:lnTo>
                        <a:lnTo>
                          <a:pt x="50" y="2"/>
                        </a:lnTo>
                        <a:lnTo>
                          <a:pt x="61" y="1"/>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205" name="Freeform 214">
                  <a:extLst>
                    <a:ext uri="{FF2B5EF4-FFF2-40B4-BE49-F238E27FC236}">
                      <a16:creationId xmlns:a16="http://schemas.microsoft.com/office/drawing/2014/main" id="{95796CC4-6F8A-4CE4-92A8-4AE3664BB655}"/>
                    </a:ext>
                  </a:extLst>
                </p:cNvPr>
                <p:cNvSpPr>
                  <a:spLocks/>
                </p:cNvSpPr>
                <p:nvPr/>
              </p:nvSpPr>
              <p:spPr bwMode="auto">
                <a:xfrm>
                  <a:off x="12" y="536"/>
                  <a:ext cx="32" cy="21"/>
                </a:xfrm>
                <a:custGeom>
                  <a:avLst/>
                  <a:gdLst>
                    <a:gd name="T0" fmla="*/ 32 w 65"/>
                    <a:gd name="T1" fmla="*/ 0 h 43"/>
                    <a:gd name="T2" fmla="*/ 29 w 65"/>
                    <a:gd name="T3" fmla="*/ 3 h 43"/>
                    <a:gd name="T4" fmla="*/ 25 w 65"/>
                    <a:gd name="T5" fmla="*/ 7 h 43"/>
                    <a:gd name="T6" fmla="*/ 20 w 65"/>
                    <a:gd name="T7" fmla="*/ 11 h 43"/>
                    <a:gd name="T8" fmla="*/ 15 w 65"/>
                    <a:gd name="T9" fmla="*/ 15 h 43"/>
                    <a:gd name="T10" fmla="*/ 10 w 65"/>
                    <a:gd name="T11" fmla="*/ 18 h 43"/>
                    <a:gd name="T12" fmla="*/ 5 w 65"/>
                    <a:gd name="T13" fmla="*/ 20 h 43"/>
                    <a:gd name="T14" fmla="*/ 2 w 65"/>
                    <a:gd name="T15" fmla="*/ 21 h 43"/>
                    <a:gd name="T16" fmla="*/ 0 w 65"/>
                    <a:gd name="T17" fmla="*/ 20 h 43"/>
                    <a:gd name="T18" fmla="*/ 0 w 65"/>
                    <a:gd name="T19" fmla="*/ 18 h 43"/>
                    <a:gd name="T20" fmla="*/ 3 w 65"/>
                    <a:gd name="T21" fmla="*/ 15 h 43"/>
                    <a:gd name="T22" fmla="*/ 6 w 65"/>
                    <a:gd name="T23" fmla="*/ 12 h 43"/>
                    <a:gd name="T24" fmla="*/ 11 w 65"/>
                    <a:gd name="T25" fmla="*/ 8 h 43"/>
                    <a:gd name="T26" fmla="*/ 17 w 65"/>
                    <a:gd name="T27" fmla="*/ 6 h 43"/>
                    <a:gd name="T28" fmla="*/ 22 w 65"/>
                    <a:gd name="T29" fmla="*/ 3 h 43"/>
                    <a:gd name="T30" fmla="*/ 27 w 65"/>
                    <a:gd name="T31" fmla="*/ 1 h 43"/>
                    <a:gd name="T32" fmla="*/ 32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43">
                      <a:moveTo>
                        <a:pt x="65" y="0"/>
                      </a:moveTo>
                      <a:lnTo>
                        <a:pt x="59" y="7"/>
                      </a:lnTo>
                      <a:lnTo>
                        <a:pt x="51" y="14"/>
                      </a:lnTo>
                      <a:lnTo>
                        <a:pt x="40" y="22"/>
                      </a:lnTo>
                      <a:lnTo>
                        <a:pt x="30" y="30"/>
                      </a:lnTo>
                      <a:lnTo>
                        <a:pt x="20" y="36"/>
                      </a:lnTo>
                      <a:lnTo>
                        <a:pt x="11" y="41"/>
                      </a:lnTo>
                      <a:lnTo>
                        <a:pt x="4" y="43"/>
                      </a:lnTo>
                      <a:lnTo>
                        <a:pt x="0" y="41"/>
                      </a:lnTo>
                      <a:lnTo>
                        <a:pt x="1" y="36"/>
                      </a:lnTo>
                      <a:lnTo>
                        <a:pt x="6" y="30"/>
                      </a:lnTo>
                      <a:lnTo>
                        <a:pt x="13" y="24"/>
                      </a:lnTo>
                      <a:lnTo>
                        <a:pt x="23" y="17"/>
                      </a:lnTo>
                      <a:lnTo>
                        <a:pt x="34" y="12"/>
                      </a:lnTo>
                      <a:lnTo>
                        <a:pt x="45" y="6"/>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06" name="Freeform 215">
                  <a:extLst>
                    <a:ext uri="{FF2B5EF4-FFF2-40B4-BE49-F238E27FC236}">
                      <a16:creationId xmlns:a16="http://schemas.microsoft.com/office/drawing/2014/main" id="{97AA8273-9214-424D-B572-94C1335C07C4}"/>
                    </a:ext>
                  </a:extLst>
                </p:cNvPr>
                <p:cNvSpPr>
                  <a:spLocks/>
                </p:cNvSpPr>
                <p:nvPr/>
              </p:nvSpPr>
              <p:spPr bwMode="auto">
                <a:xfrm>
                  <a:off x="17" y="548"/>
                  <a:ext cx="27" cy="27"/>
                </a:xfrm>
                <a:custGeom>
                  <a:avLst/>
                  <a:gdLst>
                    <a:gd name="T0" fmla="*/ 27 w 54"/>
                    <a:gd name="T1" fmla="*/ 0 h 55"/>
                    <a:gd name="T2" fmla="*/ 25 w 54"/>
                    <a:gd name="T3" fmla="*/ 3 h 55"/>
                    <a:gd name="T4" fmla="*/ 22 w 54"/>
                    <a:gd name="T5" fmla="*/ 7 h 55"/>
                    <a:gd name="T6" fmla="*/ 18 w 54"/>
                    <a:gd name="T7" fmla="*/ 13 h 55"/>
                    <a:gd name="T8" fmla="*/ 14 w 54"/>
                    <a:gd name="T9" fmla="*/ 17 h 55"/>
                    <a:gd name="T10" fmla="*/ 9 w 54"/>
                    <a:gd name="T11" fmla="*/ 22 h 55"/>
                    <a:gd name="T12" fmla="*/ 5 w 54"/>
                    <a:gd name="T13" fmla="*/ 25 h 55"/>
                    <a:gd name="T14" fmla="*/ 2 w 54"/>
                    <a:gd name="T15" fmla="*/ 27 h 55"/>
                    <a:gd name="T16" fmla="*/ 0 w 54"/>
                    <a:gd name="T17" fmla="*/ 26 h 55"/>
                    <a:gd name="T18" fmla="*/ 0 w 54"/>
                    <a:gd name="T19" fmla="*/ 24 h 55"/>
                    <a:gd name="T20" fmla="*/ 2 w 54"/>
                    <a:gd name="T21" fmla="*/ 20 h 55"/>
                    <a:gd name="T22" fmla="*/ 6 w 54"/>
                    <a:gd name="T23" fmla="*/ 16 h 55"/>
                    <a:gd name="T24" fmla="*/ 10 w 54"/>
                    <a:gd name="T25" fmla="*/ 11 h 55"/>
                    <a:gd name="T26" fmla="*/ 16 w 54"/>
                    <a:gd name="T27" fmla="*/ 7 h 55"/>
                    <a:gd name="T28" fmla="*/ 20 w 54"/>
                    <a:gd name="T29" fmla="*/ 3 h 55"/>
                    <a:gd name="T30" fmla="*/ 24 w 54"/>
                    <a:gd name="T31" fmla="*/ 1 h 55"/>
                    <a:gd name="T32" fmla="*/ 27 w 54"/>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5">
                      <a:moveTo>
                        <a:pt x="54" y="0"/>
                      </a:moveTo>
                      <a:lnTo>
                        <a:pt x="50" y="7"/>
                      </a:lnTo>
                      <a:lnTo>
                        <a:pt x="43" y="15"/>
                      </a:lnTo>
                      <a:lnTo>
                        <a:pt x="35" y="26"/>
                      </a:lnTo>
                      <a:lnTo>
                        <a:pt x="27" y="35"/>
                      </a:lnTo>
                      <a:lnTo>
                        <a:pt x="18" y="44"/>
                      </a:lnTo>
                      <a:lnTo>
                        <a:pt x="10" y="51"/>
                      </a:lnTo>
                      <a:lnTo>
                        <a:pt x="3" y="55"/>
                      </a:lnTo>
                      <a:lnTo>
                        <a:pt x="0" y="53"/>
                      </a:lnTo>
                      <a:lnTo>
                        <a:pt x="0" y="48"/>
                      </a:lnTo>
                      <a:lnTo>
                        <a:pt x="4" y="41"/>
                      </a:lnTo>
                      <a:lnTo>
                        <a:pt x="11" y="32"/>
                      </a:lnTo>
                      <a:lnTo>
                        <a:pt x="20" y="23"/>
                      </a:lnTo>
                      <a:lnTo>
                        <a:pt x="31" y="14"/>
                      </a:lnTo>
                      <a:lnTo>
                        <a:pt x="40" y="7"/>
                      </a:lnTo>
                      <a:lnTo>
                        <a:pt x="48" y="3"/>
                      </a:lnTo>
                      <a:lnTo>
                        <a:pt x="5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07" name="Freeform 216">
                  <a:extLst>
                    <a:ext uri="{FF2B5EF4-FFF2-40B4-BE49-F238E27FC236}">
                      <a16:creationId xmlns:a16="http://schemas.microsoft.com/office/drawing/2014/main" id="{A2A3F050-5D85-40FA-9262-88ED9D78E07A}"/>
                    </a:ext>
                  </a:extLst>
                </p:cNvPr>
                <p:cNvSpPr>
                  <a:spLocks/>
                </p:cNvSpPr>
                <p:nvPr/>
              </p:nvSpPr>
              <p:spPr bwMode="auto">
                <a:xfrm>
                  <a:off x="21" y="560"/>
                  <a:ext cx="24" cy="24"/>
                </a:xfrm>
                <a:custGeom>
                  <a:avLst/>
                  <a:gdLst>
                    <a:gd name="T0" fmla="*/ 0 w 50"/>
                    <a:gd name="T1" fmla="*/ 23 h 49"/>
                    <a:gd name="T2" fmla="*/ 1 w 50"/>
                    <a:gd name="T3" fmla="*/ 21 h 49"/>
                    <a:gd name="T4" fmla="*/ 3 w 50"/>
                    <a:gd name="T5" fmla="*/ 19 h 49"/>
                    <a:gd name="T6" fmla="*/ 6 w 50"/>
                    <a:gd name="T7" fmla="*/ 17 h 49"/>
                    <a:gd name="T8" fmla="*/ 10 w 50"/>
                    <a:gd name="T9" fmla="*/ 13 h 49"/>
                    <a:gd name="T10" fmla="*/ 14 w 50"/>
                    <a:gd name="T11" fmla="*/ 10 h 49"/>
                    <a:gd name="T12" fmla="*/ 18 w 50"/>
                    <a:gd name="T13" fmla="*/ 6 h 49"/>
                    <a:gd name="T14" fmla="*/ 22 w 50"/>
                    <a:gd name="T15" fmla="*/ 3 h 49"/>
                    <a:gd name="T16" fmla="*/ 24 w 50"/>
                    <a:gd name="T17" fmla="*/ 0 h 49"/>
                    <a:gd name="T18" fmla="*/ 23 w 50"/>
                    <a:gd name="T19" fmla="*/ 4 h 49"/>
                    <a:gd name="T20" fmla="*/ 20 w 50"/>
                    <a:gd name="T21" fmla="*/ 9 h 49"/>
                    <a:gd name="T22" fmla="*/ 17 w 50"/>
                    <a:gd name="T23" fmla="*/ 13 h 49"/>
                    <a:gd name="T24" fmla="*/ 13 w 50"/>
                    <a:gd name="T25" fmla="*/ 18 h 49"/>
                    <a:gd name="T26" fmla="*/ 9 w 50"/>
                    <a:gd name="T27" fmla="*/ 21 h 49"/>
                    <a:gd name="T28" fmla="*/ 6 w 50"/>
                    <a:gd name="T29" fmla="*/ 24 h 49"/>
                    <a:gd name="T30" fmla="*/ 2 w 50"/>
                    <a:gd name="T31" fmla="*/ 24 h 49"/>
                    <a:gd name="T32" fmla="*/ 0 w 50"/>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9">
                      <a:moveTo>
                        <a:pt x="0" y="47"/>
                      </a:moveTo>
                      <a:lnTo>
                        <a:pt x="2" y="43"/>
                      </a:lnTo>
                      <a:lnTo>
                        <a:pt x="6" y="39"/>
                      </a:lnTo>
                      <a:lnTo>
                        <a:pt x="13" y="34"/>
                      </a:lnTo>
                      <a:lnTo>
                        <a:pt x="21" y="27"/>
                      </a:lnTo>
                      <a:lnTo>
                        <a:pt x="30" y="20"/>
                      </a:lnTo>
                      <a:lnTo>
                        <a:pt x="38" y="13"/>
                      </a:lnTo>
                      <a:lnTo>
                        <a:pt x="45" y="6"/>
                      </a:lnTo>
                      <a:lnTo>
                        <a:pt x="50" y="0"/>
                      </a:lnTo>
                      <a:lnTo>
                        <a:pt x="48" y="9"/>
                      </a:lnTo>
                      <a:lnTo>
                        <a:pt x="42" y="18"/>
                      </a:lnTo>
                      <a:lnTo>
                        <a:pt x="35" y="27"/>
                      </a:lnTo>
                      <a:lnTo>
                        <a:pt x="27" y="36"/>
                      </a:lnTo>
                      <a:lnTo>
                        <a:pt x="19" y="43"/>
                      </a:lnTo>
                      <a:lnTo>
                        <a:pt x="12" y="48"/>
                      </a:lnTo>
                      <a:lnTo>
                        <a:pt x="5" y="49"/>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08" name="Freeform 217">
                  <a:extLst>
                    <a:ext uri="{FF2B5EF4-FFF2-40B4-BE49-F238E27FC236}">
                      <a16:creationId xmlns:a16="http://schemas.microsoft.com/office/drawing/2014/main" id="{F8379D1E-862A-445C-98A2-D8EDC94D6E1A}"/>
                    </a:ext>
                  </a:extLst>
                </p:cNvPr>
                <p:cNvSpPr>
                  <a:spLocks/>
                </p:cNvSpPr>
                <p:nvPr/>
              </p:nvSpPr>
              <p:spPr bwMode="auto">
                <a:xfrm>
                  <a:off x="69" y="585"/>
                  <a:ext cx="29" cy="118"/>
                </a:xfrm>
                <a:custGeom>
                  <a:avLst/>
                  <a:gdLst>
                    <a:gd name="T0" fmla="*/ 26 w 59"/>
                    <a:gd name="T1" fmla="*/ 0 h 237"/>
                    <a:gd name="T2" fmla="*/ 27 w 59"/>
                    <a:gd name="T3" fmla="*/ 0 h 237"/>
                    <a:gd name="T4" fmla="*/ 28 w 59"/>
                    <a:gd name="T5" fmla="*/ 0 h 237"/>
                    <a:gd name="T6" fmla="*/ 29 w 59"/>
                    <a:gd name="T7" fmla="*/ 2 h 237"/>
                    <a:gd name="T8" fmla="*/ 29 w 59"/>
                    <a:gd name="T9" fmla="*/ 3 h 237"/>
                    <a:gd name="T10" fmla="*/ 18 w 59"/>
                    <a:gd name="T11" fmla="*/ 17 h 237"/>
                    <a:gd name="T12" fmla="*/ 10 w 59"/>
                    <a:gd name="T13" fmla="*/ 33 h 237"/>
                    <a:gd name="T14" fmla="*/ 6 w 59"/>
                    <a:gd name="T15" fmla="*/ 49 h 237"/>
                    <a:gd name="T16" fmla="*/ 6 w 59"/>
                    <a:gd name="T17" fmla="*/ 64 h 237"/>
                    <a:gd name="T18" fmla="*/ 6 w 59"/>
                    <a:gd name="T19" fmla="*/ 80 h 237"/>
                    <a:gd name="T20" fmla="*/ 8 w 59"/>
                    <a:gd name="T21" fmla="*/ 94 h 237"/>
                    <a:gd name="T22" fmla="*/ 11 w 59"/>
                    <a:gd name="T23" fmla="*/ 107 h 237"/>
                    <a:gd name="T24" fmla="*/ 14 w 59"/>
                    <a:gd name="T25" fmla="*/ 118 h 237"/>
                    <a:gd name="T26" fmla="*/ 8 w 59"/>
                    <a:gd name="T27" fmla="*/ 111 h 237"/>
                    <a:gd name="T28" fmla="*/ 3 w 59"/>
                    <a:gd name="T29" fmla="*/ 98 h 237"/>
                    <a:gd name="T30" fmla="*/ 0 w 59"/>
                    <a:gd name="T31" fmla="*/ 82 h 237"/>
                    <a:gd name="T32" fmla="*/ 0 w 59"/>
                    <a:gd name="T33" fmla="*/ 63 h 237"/>
                    <a:gd name="T34" fmla="*/ 2 w 59"/>
                    <a:gd name="T35" fmla="*/ 44 h 237"/>
                    <a:gd name="T36" fmla="*/ 7 w 59"/>
                    <a:gd name="T37" fmla="*/ 26 h 237"/>
                    <a:gd name="T38" fmla="*/ 15 w 59"/>
                    <a:gd name="T39" fmla="*/ 11 h 237"/>
                    <a:gd name="T40" fmla="*/ 26 w 59"/>
                    <a:gd name="T41" fmla="*/ 0 h 2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7">
                      <a:moveTo>
                        <a:pt x="53" y="0"/>
                      </a:moveTo>
                      <a:lnTo>
                        <a:pt x="54" y="0"/>
                      </a:lnTo>
                      <a:lnTo>
                        <a:pt x="56" y="1"/>
                      </a:lnTo>
                      <a:lnTo>
                        <a:pt x="58" y="4"/>
                      </a:lnTo>
                      <a:lnTo>
                        <a:pt x="59" y="6"/>
                      </a:lnTo>
                      <a:lnTo>
                        <a:pt x="36" y="35"/>
                      </a:lnTo>
                      <a:lnTo>
                        <a:pt x="21" y="66"/>
                      </a:lnTo>
                      <a:lnTo>
                        <a:pt x="13" y="98"/>
                      </a:lnTo>
                      <a:lnTo>
                        <a:pt x="12" y="129"/>
                      </a:lnTo>
                      <a:lnTo>
                        <a:pt x="13" y="160"/>
                      </a:lnTo>
                      <a:lnTo>
                        <a:pt x="17" y="188"/>
                      </a:lnTo>
                      <a:lnTo>
                        <a:pt x="23" y="215"/>
                      </a:lnTo>
                      <a:lnTo>
                        <a:pt x="29" y="237"/>
                      </a:lnTo>
                      <a:lnTo>
                        <a:pt x="16" y="222"/>
                      </a:lnTo>
                      <a:lnTo>
                        <a:pt x="7" y="196"/>
                      </a:lnTo>
                      <a:lnTo>
                        <a:pt x="1" y="164"/>
                      </a:lnTo>
                      <a:lnTo>
                        <a:pt x="0" y="127"/>
                      </a:lnTo>
                      <a:lnTo>
                        <a:pt x="5" y="89"/>
                      </a:lnTo>
                      <a:lnTo>
                        <a:pt x="14" y="52"/>
                      </a:lnTo>
                      <a:lnTo>
                        <a:pt x="30" y="22"/>
                      </a:lnTo>
                      <a:lnTo>
                        <a:pt x="5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09" name="Freeform 218">
                  <a:extLst>
                    <a:ext uri="{FF2B5EF4-FFF2-40B4-BE49-F238E27FC236}">
                      <a16:creationId xmlns:a16="http://schemas.microsoft.com/office/drawing/2014/main" id="{90E8270D-B420-4F1D-A073-B257A8BEDE7B}"/>
                    </a:ext>
                  </a:extLst>
                </p:cNvPr>
                <p:cNvSpPr>
                  <a:spLocks/>
                </p:cNvSpPr>
                <p:nvPr/>
              </p:nvSpPr>
              <p:spPr bwMode="auto">
                <a:xfrm>
                  <a:off x="75" y="687"/>
                  <a:ext cx="26" cy="15"/>
                </a:xfrm>
                <a:custGeom>
                  <a:avLst/>
                  <a:gdLst>
                    <a:gd name="T0" fmla="*/ 0 w 51"/>
                    <a:gd name="T1" fmla="*/ 0 h 29"/>
                    <a:gd name="T2" fmla="*/ 3 w 51"/>
                    <a:gd name="T3" fmla="*/ 3 h 29"/>
                    <a:gd name="T4" fmla="*/ 7 w 51"/>
                    <a:gd name="T5" fmla="*/ 6 h 29"/>
                    <a:gd name="T6" fmla="*/ 11 w 51"/>
                    <a:gd name="T7" fmla="*/ 9 h 29"/>
                    <a:gd name="T8" fmla="*/ 15 w 51"/>
                    <a:gd name="T9" fmla="*/ 11 h 29"/>
                    <a:gd name="T10" fmla="*/ 19 w 51"/>
                    <a:gd name="T11" fmla="*/ 13 h 29"/>
                    <a:gd name="T12" fmla="*/ 22 w 51"/>
                    <a:gd name="T13" fmla="*/ 15 h 29"/>
                    <a:gd name="T14" fmla="*/ 24 w 51"/>
                    <a:gd name="T15" fmla="*/ 15 h 29"/>
                    <a:gd name="T16" fmla="*/ 26 w 51"/>
                    <a:gd name="T17" fmla="*/ 14 h 29"/>
                    <a:gd name="T18" fmla="*/ 26 w 51"/>
                    <a:gd name="T19" fmla="*/ 13 h 29"/>
                    <a:gd name="T20" fmla="*/ 23 w 51"/>
                    <a:gd name="T21" fmla="*/ 12 h 29"/>
                    <a:gd name="T22" fmla="*/ 20 w 51"/>
                    <a:gd name="T23" fmla="*/ 10 h 29"/>
                    <a:gd name="T24" fmla="*/ 16 w 51"/>
                    <a:gd name="T25" fmla="*/ 8 h 29"/>
                    <a:gd name="T26" fmla="*/ 12 w 51"/>
                    <a:gd name="T27" fmla="*/ 7 h 29"/>
                    <a:gd name="T28" fmla="*/ 8 w 51"/>
                    <a:gd name="T29" fmla="*/ 5 h 29"/>
                    <a:gd name="T30" fmla="*/ 4 w 51"/>
                    <a:gd name="T31" fmla="*/ 3 h 29"/>
                    <a:gd name="T32" fmla="*/ 0 w 51"/>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9">
                      <a:moveTo>
                        <a:pt x="0" y="0"/>
                      </a:moveTo>
                      <a:lnTo>
                        <a:pt x="6" y="6"/>
                      </a:lnTo>
                      <a:lnTo>
                        <a:pt x="13" y="12"/>
                      </a:lnTo>
                      <a:lnTo>
                        <a:pt x="21" y="18"/>
                      </a:lnTo>
                      <a:lnTo>
                        <a:pt x="29" y="22"/>
                      </a:lnTo>
                      <a:lnTo>
                        <a:pt x="37" y="26"/>
                      </a:lnTo>
                      <a:lnTo>
                        <a:pt x="44" y="29"/>
                      </a:lnTo>
                      <a:lnTo>
                        <a:pt x="48" y="29"/>
                      </a:lnTo>
                      <a:lnTo>
                        <a:pt x="51" y="28"/>
                      </a:lnTo>
                      <a:lnTo>
                        <a:pt x="51" y="26"/>
                      </a:lnTo>
                      <a:lnTo>
                        <a:pt x="46" y="23"/>
                      </a:lnTo>
                      <a:lnTo>
                        <a:pt x="40" y="20"/>
                      </a:lnTo>
                      <a:lnTo>
                        <a:pt x="32" y="16"/>
                      </a:lnTo>
                      <a:lnTo>
                        <a:pt x="24" y="13"/>
                      </a:lnTo>
                      <a:lnTo>
                        <a:pt x="15" y="9"/>
                      </a:lnTo>
                      <a:lnTo>
                        <a:pt x="7"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0" name="Freeform 219">
                  <a:extLst>
                    <a:ext uri="{FF2B5EF4-FFF2-40B4-BE49-F238E27FC236}">
                      <a16:creationId xmlns:a16="http://schemas.microsoft.com/office/drawing/2014/main" id="{8AD04D84-7C72-4351-ACAA-72C41B46DDC4}"/>
                    </a:ext>
                  </a:extLst>
                </p:cNvPr>
                <p:cNvSpPr>
                  <a:spLocks/>
                </p:cNvSpPr>
                <p:nvPr/>
              </p:nvSpPr>
              <p:spPr bwMode="auto">
                <a:xfrm>
                  <a:off x="73" y="677"/>
                  <a:ext cx="28" cy="17"/>
                </a:xfrm>
                <a:custGeom>
                  <a:avLst/>
                  <a:gdLst>
                    <a:gd name="T0" fmla="*/ 28 w 58"/>
                    <a:gd name="T1" fmla="*/ 17 h 34"/>
                    <a:gd name="T2" fmla="*/ 27 w 58"/>
                    <a:gd name="T3" fmla="*/ 17 h 34"/>
                    <a:gd name="T4" fmla="*/ 24 w 58"/>
                    <a:gd name="T5" fmla="*/ 17 h 34"/>
                    <a:gd name="T6" fmla="*/ 21 w 58"/>
                    <a:gd name="T7" fmla="*/ 16 h 34"/>
                    <a:gd name="T8" fmla="*/ 16 w 58"/>
                    <a:gd name="T9" fmla="*/ 13 h 34"/>
                    <a:gd name="T10" fmla="*/ 12 w 58"/>
                    <a:gd name="T11" fmla="*/ 11 h 34"/>
                    <a:gd name="T12" fmla="*/ 7 w 58"/>
                    <a:gd name="T13" fmla="*/ 8 h 34"/>
                    <a:gd name="T14" fmla="*/ 3 w 58"/>
                    <a:gd name="T15" fmla="*/ 4 h 34"/>
                    <a:gd name="T16" fmla="*/ 0 w 58"/>
                    <a:gd name="T17" fmla="*/ 0 h 34"/>
                    <a:gd name="T18" fmla="*/ 3 w 58"/>
                    <a:gd name="T19" fmla="*/ 2 h 34"/>
                    <a:gd name="T20" fmla="*/ 8 w 58"/>
                    <a:gd name="T21" fmla="*/ 4 h 34"/>
                    <a:gd name="T22" fmla="*/ 12 w 58"/>
                    <a:gd name="T23" fmla="*/ 6 h 34"/>
                    <a:gd name="T24" fmla="*/ 17 w 58"/>
                    <a:gd name="T25" fmla="*/ 9 h 34"/>
                    <a:gd name="T26" fmla="*/ 21 w 58"/>
                    <a:gd name="T27" fmla="*/ 12 h 34"/>
                    <a:gd name="T28" fmla="*/ 25 w 58"/>
                    <a:gd name="T29" fmla="*/ 13 h 34"/>
                    <a:gd name="T30" fmla="*/ 28 w 58"/>
                    <a:gd name="T31" fmla="*/ 16 h 34"/>
                    <a:gd name="T32" fmla="*/ 28 w 58"/>
                    <a:gd name="T33" fmla="*/ 17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34">
                      <a:moveTo>
                        <a:pt x="58" y="33"/>
                      </a:moveTo>
                      <a:lnTo>
                        <a:pt x="55" y="34"/>
                      </a:lnTo>
                      <a:lnTo>
                        <a:pt x="50" y="33"/>
                      </a:lnTo>
                      <a:lnTo>
                        <a:pt x="43" y="31"/>
                      </a:lnTo>
                      <a:lnTo>
                        <a:pt x="34" y="26"/>
                      </a:lnTo>
                      <a:lnTo>
                        <a:pt x="24" y="21"/>
                      </a:lnTo>
                      <a:lnTo>
                        <a:pt x="15" y="16"/>
                      </a:lnTo>
                      <a:lnTo>
                        <a:pt x="7" y="8"/>
                      </a:lnTo>
                      <a:lnTo>
                        <a:pt x="0" y="0"/>
                      </a:lnTo>
                      <a:lnTo>
                        <a:pt x="7" y="3"/>
                      </a:lnTo>
                      <a:lnTo>
                        <a:pt x="16" y="8"/>
                      </a:lnTo>
                      <a:lnTo>
                        <a:pt x="25" y="12"/>
                      </a:lnTo>
                      <a:lnTo>
                        <a:pt x="36" y="18"/>
                      </a:lnTo>
                      <a:lnTo>
                        <a:pt x="44" y="23"/>
                      </a:lnTo>
                      <a:lnTo>
                        <a:pt x="52" y="26"/>
                      </a:lnTo>
                      <a:lnTo>
                        <a:pt x="57" y="31"/>
                      </a:lnTo>
                      <a:lnTo>
                        <a:pt x="58"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1" name="Freeform 220">
                  <a:extLst>
                    <a:ext uri="{FF2B5EF4-FFF2-40B4-BE49-F238E27FC236}">
                      <a16:creationId xmlns:a16="http://schemas.microsoft.com/office/drawing/2014/main" id="{747B7E7A-FA28-4054-ADAC-FF889D46B8E7}"/>
                    </a:ext>
                  </a:extLst>
                </p:cNvPr>
                <p:cNvSpPr>
                  <a:spLocks/>
                </p:cNvSpPr>
                <p:nvPr/>
              </p:nvSpPr>
              <p:spPr bwMode="auto">
                <a:xfrm>
                  <a:off x="70" y="653"/>
                  <a:ext cx="37" cy="23"/>
                </a:xfrm>
                <a:custGeom>
                  <a:avLst/>
                  <a:gdLst>
                    <a:gd name="T0" fmla="*/ 37 w 73"/>
                    <a:gd name="T1" fmla="*/ 23 h 46"/>
                    <a:gd name="T2" fmla="*/ 35 w 73"/>
                    <a:gd name="T3" fmla="*/ 23 h 46"/>
                    <a:gd name="T4" fmla="*/ 31 w 73"/>
                    <a:gd name="T5" fmla="*/ 22 h 46"/>
                    <a:gd name="T6" fmla="*/ 26 w 73"/>
                    <a:gd name="T7" fmla="*/ 21 h 46"/>
                    <a:gd name="T8" fmla="*/ 20 w 73"/>
                    <a:gd name="T9" fmla="*/ 18 h 46"/>
                    <a:gd name="T10" fmla="*/ 14 w 73"/>
                    <a:gd name="T11" fmla="*/ 14 h 46"/>
                    <a:gd name="T12" fmla="*/ 8 w 73"/>
                    <a:gd name="T13" fmla="*/ 10 h 46"/>
                    <a:gd name="T14" fmla="*/ 3 w 73"/>
                    <a:gd name="T15" fmla="*/ 5 h 46"/>
                    <a:gd name="T16" fmla="*/ 0 w 73"/>
                    <a:gd name="T17" fmla="*/ 0 h 46"/>
                    <a:gd name="T18" fmla="*/ 3 w 73"/>
                    <a:gd name="T19" fmla="*/ 2 h 46"/>
                    <a:gd name="T20" fmla="*/ 7 w 73"/>
                    <a:gd name="T21" fmla="*/ 5 h 46"/>
                    <a:gd name="T22" fmla="*/ 14 w 73"/>
                    <a:gd name="T23" fmla="*/ 8 h 46"/>
                    <a:gd name="T24" fmla="*/ 21 w 73"/>
                    <a:gd name="T25" fmla="*/ 12 h 46"/>
                    <a:gd name="T26" fmla="*/ 27 w 73"/>
                    <a:gd name="T27" fmla="*/ 15 h 46"/>
                    <a:gd name="T28" fmla="*/ 32 w 73"/>
                    <a:gd name="T29" fmla="*/ 18 h 46"/>
                    <a:gd name="T30" fmla="*/ 36 w 73"/>
                    <a:gd name="T31" fmla="*/ 21 h 46"/>
                    <a:gd name="T32" fmla="*/ 37 w 73"/>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46">
                      <a:moveTo>
                        <a:pt x="73" y="45"/>
                      </a:moveTo>
                      <a:lnTo>
                        <a:pt x="70" y="46"/>
                      </a:lnTo>
                      <a:lnTo>
                        <a:pt x="62" y="44"/>
                      </a:lnTo>
                      <a:lnTo>
                        <a:pt x="51" y="41"/>
                      </a:lnTo>
                      <a:lnTo>
                        <a:pt x="40" y="35"/>
                      </a:lnTo>
                      <a:lnTo>
                        <a:pt x="27" y="27"/>
                      </a:lnTo>
                      <a:lnTo>
                        <a:pt x="16" y="19"/>
                      </a:lnTo>
                      <a:lnTo>
                        <a:pt x="5" y="9"/>
                      </a:lnTo>
                      <a:lnTo>
                        <a:pt x="0" y="0"/>
                      </a:lnTo>
                      <a:lnTo>
                        <a:pt x="5" y="4"/>
                      </a:lnTo>
                      <a:lnTo>
                        <a:pt x="14" y="9"/>
                      </a:lnTo>
                      <a:lnTo>
                        <a:pt x="27" y="16"/>
                      </a:lnTo>
                      <a:lnTo>
                        <a:pt x="41" y="23"/>
                      </a:lnTo>
                      <a:lnTo>
                        <a:pt x="54" y="30"/>
                      </a:lnTo>
                      <a:lnTo>
                        <a:pt x="64" y="36"/>
                      </a:lnTo>
                      <a:lnTo>
                        <a:pt x="71" y="42"/>
                      </a:lnTo>
                      <a:lnTo>
                        <a:pt x="73"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2" name="Freeform 221">
                  <a:extLst>
                    <a:ext uri="{FF2B5EF4-FFF2-40B4-BE49-F238E27FC236}">
                      <a16:creationId xmlns:a16="http://schemas.microsoft.com/office/drawing/2014/main" id="{65CB2564-7314-4ABC-B3D0-DDCB07809EC0}"/>
                    </a:ext>
                  </a:extLst>
                </p:cNvPr>
                <p:cNvSpPr>
                  <a:spLocks/>
                </p:cNvSpPr>
                <p:nvPr/>
              </p:nvSpPr>
              <p:spPr bwMode="auto">
                <a:xfrm>
                  <a:off x="72" y="631"/>
                  <a:ext cx="40" cy="26"/>
                </a:xfrm>
                <a:custGeom>
                  <a:avLst/>
                  <a:gdLst>
                    <a:gd name="T0" fmla="*/ 40 w 81"/>
                    <a:gd name="T1" fmla="*/ 25 h 51"/>
                    <a:gd name="T2" fmla="*/ 38 w 81"/>
                    <a:gd name="T3" fmla="*/ 26 h 51"/>
                    <a:gd name="T4" fmla="*/ 33 w 81"/>
                    <a:gd name="T5" fmla="*/ 25 h 51"/>
                    <a:gd name="T6" fmla="*/ 27 w 81"/>
                    <a:gd name="T7" fmla="*/ 22 h 51"/>
                    <a:gd name="T8" fmla="*/ 20 w 81"/>
                    <a:gd name="T9" fmla="*/ 18 h 51"/>
                    <a:gd name="T10" fmla="*/ 14 w 81"/>
                    <a:gd name="T11" fmla="*/ 14 h 51"/>
                    <a:gd name="T12" fmla="*/ 8 w 81"/>
                    <a:gd name="T13" fmla="*/ 10 h 51"/>
                    <a:gd name="T14" fmla="*/ 3 w 81"/>
                    <a:gd name="T15" fmla="*/ 5 h 51"/>
                    <a:gd name="T16" fmla="*/ 0 w 81"/>
                    <a:gd name="T17" fmla="*/ 0 h 51"/>
                    <a:gd name="T18" fmla="*/ 3 w 81"/>
                    <a:gd name="T19" fmla="*/ 2 h 51"/>
                    <a:gd name="T20" fmla="*/ 8 w 81"/>
                    <a:gd name="T21" fmla="*/ 5 h 51"/>
                    <a:gd name="T22" fmla="*/ 15 w 81"/>
                    <a:gd name="T23" fmla="*/ 9 h 51"/>
                    <a:gd name="T24" fmla="*/ 22 w 81"/>
                    <a:gd name="T25" fmla="*/ 13 h 51"/>
                    <a:gd name="T26" fmla="*/ 29 w 81"/>
                    <a:gd name="T27" fmla="*/ 17 h 51"/>
                    <a:gd name="T28" fmla="*/ 35 w 81"/>
                    <a:gd name="T29" fmla="*/ 21 h 51"/>
                    <a:gd name="T30" fmla="*/ 39 w 81"/>
                    <a:gd name="T31" fmla="*/ 24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5" y="43"/>
                      </a:lnTo>
                      <a:lnTo>
                        <a:pt x="41" y="36"/>
                      </a:lnTo>
                      <a:lnTo>
                        <a:pt x="28" y="28"/>
                      </a:lnTo>
                      <a:lnTo>
                        <a:pt x="16" y="19"/>
                      </a:lnTo>
                      <a:lnTo>
                        <a:pt x="6" y="10"/>
                      </a:lnTo>
                      <a:lnTo>
                        <a:pt x="0" y="0"/>
                      </a:lnTo>
                      <a:lnTo>
                        <a:pt x="6" y="4"/>
                      </a:lnTo>
                      <a:lnTo>
                        <a:pt x="17" y="10"/>
                      </a:lnTo>
                      <a:lnTo>
                        <a:pt x="30" y="17"/>
                      </a:lnTo>
                      <a:lnTo>
                        <a:pt x="45" y="25"/>
                      </a:lnTo>
                      <a:lnTo>
                        <a:pt x="59" y="34"/>
                      </a:lnTo>
                      <a:lnTo>
                        <a:pt x="70" y="41"/>
                      </a:lnTo>
                      <a:lnTo>
                        <a:pt x="78" y="47"/>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3" name="Freeform 222">
                  <a:extLst>
                    <a:ext uri="{FF2B5EF4-FFF2-40B4-BE49-F238E27FC236}">
                      <a16:creationId xmlns:a16="http://schemas.microsoft.com/office/drawing/2014/main" id="{46F7A310-E97C-425C-A1DF-77B7E4F6B3F9}"/>
                    </a:ext>
                  </a:extLst>
                </p:cNvPr>
                <p:cNvSpPr>
                  <a:spLocks/>
                </p:cNvSpPr>
                <p:nvPr/>
              </p:nvSpPr>
              <p:spPr bwMode="auto">
                <a:xfrm>
                  <a:off x="76" y="617"/>
                  <a:ext cx="32" cy="27"/>
                </a:xfrm>
                <a:custGeom>
                  <a:avLst/>
                  <a:gdLst>
                    <a:gd name="T0" fmla="*/ 32 w 65"/>
                    <a:gd name="T1" fmla="*/ 27 h 54"/>
                    <a:gd name="T2" fmla="*/ 30 w 65"/>
                    <a:gd name="T3" fmla="*/ 27 h 54"/>
                    <a:gd name="T4" fmla="*/ 27 w 65"/>
                    <a:gd name="T5" fmla="*/ 25 h 54"/>
                    <a:gd name="T6" fmla="*/ 22 w 65"/>
                    <a:gd name="T7" fmla="*/ 22 h 54"/>
                    <a:gd name="T8" fmla="*/ 16 w 65"/>
                    <a:gd name="T9" fmla="*/ 18 h 54"/>
                    <a:gd name="T10" fmla="*/ 10 w 65"/>
                    <a:gd name="T11" fmla="*/ 13 h 54"/>
                    <a:gd name="T12" fmla="*/ 5 w 65"/>
                    <a:gd name="T13" fmla="*/ 8 h 54"/>
                    <a:gd name="T14" fmla="*/ 1 w 65"/>
                    <a:gd name="T15" fmla="*/ 4 h 54"/>
                    <a:gd name="T16" fmla="*/ 0 w 65"/>
                    <a:gd name="T17" fmla="*/ 0 h 54"/>
                    <a:gd name="T18" fmla="*/ 3 w 65"/>
                    <a:gd name="T19" fmla="*/ 2 h 54"/>
                    <a:gd name="T20" fmla="*/ 7 w 65"/>
                    <a:gd name="T21" fmla="*/ 6 h 54"/>
                    <a:gd name="T22" fmla="*/ 13 w 65"/>
                    <a:gd name="T23" fmla="*/ 10 h 54"/>
                    <a:gd name="T24" fmla="*/ 19 w 65"/>
                    <a:gd name="T25" fmla="*/ 14 h 54"/>
                    <a:gd name="T26" fmla="*/ 25 w 65"/>
                    <a:gd name="T27" fmla="*/ 18 h 54"/>
                    <a:gd name="T28" fmla="*/ 29 w 65"/>
                    <a:gd name="T29" fmla="*/ 22 h 54"/>
                    <a:gd name="T30" fmla="*/ 32 w 65"/>
                    <a:gd name="T31" fmla="*/ 25 h 54"/>
                    <a:gd name="T32" fmla="*/ 32 w 65"/>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4">
                      <a:moveTo>
                        <a:pt x="65" y="54"/>
                      </a:moveTo>
                      <a:lnTo>
                        <a:pt x="61" y="54"/>
                      </a:lnTo>
                      <a:lnTo>
                        <a:pt x="54" y="50"/>
                      </a:lnTo>
                      <a:lnTo>
                        <a:pt x="44" y="43"/>
                      </a:lnTo>
                      <a:lnTo>
                        <a:pt x="32" y="35"/>
                      </a:lnTo>
                      <a:lnTo>
                        <a:pt x="21" y="25"/>
                      </a:lnTo>
                      <a:lnTo>
                        <a:pt x="10" y="16"/>
                      </a:lnTo>
                      <a:lnTo>
                        <a:pt x="3" y="7"/>
                      </a:lnTo>
                      <a:lnTo>
                        <a:pt x="0" y="0"/>
                      </a:lnTo>
                      <a:lnTo>
                        <a:pt x="6" y="4"/>
                      </a:lnTo>
                      <a:lnTo>
                        <a:pt x="15" y="11"/>
                      </a:lnTo>
                      <a:lnTo>
                        <a:pt x="27" y="19"/>
                      </a:lnTo>
                      <a:lnTo>
                        <a:pt x="39" y="27"/>
                      </a:lnTo>
                      <a:lnTo>
                        <a:pt x="50" y="35"/>
                      </a:lnTo>
                      <a:lnTo>
                        <a:pt x="59" y="43"/>
                      </a:lnTo>
                      <a:lnTo>
                        <a:pt x="65" y="49"/>
                      </a:lnTo>
                      <a:lnTo>
                        <a:pt x="65"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4" name="Freeform 223">
                  <a:extLst>
                    <a:ext uri="{FF2B5EF4-FFF2-40B4-BE49-F238E27FC236}">
                      <a16:creationId xmlns:a16="http://schemas.microsoft.com/office/drawing/2014/main" id="{5163C196-BB14-4CD2-AF45-FBA7C9F23F41}"/>
                    </a:ext>
                  </a:extLst>
                </p:cNvPr>
                <p:cNvSpPr>
                  <a:spLocks/>
                </p:cNvSpPr>
                <p:nvPr/>
              </p:nvSpPr>
              <p:spPr bwMode="auto">
                <a:xfrm>
                  <a:off x="80" y="606"/>
                  <a:ext cx="27" cy="23"/>
                </a:xfrm>
                <a:custGeom>
                  <a:avLst/>
                  <a:gdLst>
                    <a:gd name="T0" fmla="*/ 27 w 54"/>
                    <a:gd name="T1" fmla="*/ 23 h 46"/>
                    <a:gd name="T2" fmla="*/ 26 w 54"/>
                    <a:gd name="T3" fmla="*/ 23 h 46"/>
                    <a:gd name="T4" fmla="*/ 23 w 54"/>
                    <a:gd name="T5" fmla="*/ 23 h 46"/>
                    <a:gd name="T6" fmla="*/ 19 w 54"/>
                    <a:gd name="T7" fmla="*/ 20 h 46"/>
                    <a:gd name="T8" fmla="*/ 14 w 54"/>
                    <a:gd name="T9" fmla="*/ 17 h 46"/>
                    <a:gd name="T10" fmla="*/ 10 w 54"/>
                    <a:gd name="T11" fmla="*/ 13 h 46"/>
                    <a:gd name="T12" fmla="*/ 5 w 54"/>
                    <a:gd name="T13" fmla="*/ 9 h 46"/>
                    <a:gd name="T14" fmla="*/ 2 w 54"/>
                    <a:gd name="T15" fmla="*/ 5 h 46"/>
                    <a:gd name="T16" fmla="*/ 0 w 54"/>
                    <a:gd name="T17" fmla="*/ 0 h 46"/>
                    <a:gd name="T18" fmla="*/ 3 w 54"/>
                    <a:gd name="T19" fmla="*/ 2 h 46"/>
                    <a:gd name="T20" fmla="*/ 7 w 54"/>
                    <a:gd name="T21" fmla="*/ 6 h 46"/>
                    <a:gd name="T22" fmla="*/ 12 w 54"/>
                    <a:gd name="T23" fmla="*/ 9 h 46"/>
                    <a:gd name="T24" fmla="*/ 17 w 54"/>
                    <a:gd name="T25" fmla="*/ 13 h 46"/>
                    <a:gd name="T26" fmla="*/ 22 w 54"/>
                    <a:gd name="T27" fmla="*/ 16 h 46"/>
                    <a:gd name="T28" fmla="*/ 25 w 54"/>
                    <a:gd name="T29" fmla="*/ 19 h 46"/>
                    <a:gd name="T30" fmla="*/ 27 w 54"/>
                    <a:gd name="T31" fmla="*/ 21 h 46"/>
                    <a:gd name="T32" fmla="*/ 27 w 54"/>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6">
                      <a:moveTo>
                        <a:pt x="54" y="46"/>
                      </a:moveTo>
                      <a:lnTo>
                        <a:pt x="51" y="46"/>
                      </a:lnTo>
                      <a:lnTo>
                        <a:pt x="45" y="45"/>
                      </a:lnTo>
                      <a:lnTo>
                        <a:pt x="37" y="40"/>
                      </a:lnTo>
                      <a:lnTo>
                        <a:pt x="28" y="34"/>
                      </a:lnTo>
                      <a:lnTo>
                        <a:pt x="19" y="26"/>
                      </a:lnTo>
                      <a:lnTo>
                        <a:pt x="10" y="18"/>
                      </a:lnTo>
                      <a:lnTo>
                        <a:pt x="4" y="9"/>
                      </a:lnTo>
                      <a:lnTo>
                        <a:pt x="0" y="0"/>
                      </a:lnTo>
                      <a:lnTo>
                        <a:pt x="6" y="4"/>
                      </a:lnTo>
                      <a:lnTo>
                        <a:pt x="14" y="11"/>
                      </a:lnTo>
                      <a:lnTo>
                        <a:pt x="23" y="18"/>
                      </a:lnTo>
                      <a:lnTo>
                        <a:pt x="33" y="25"/>
                      </a:lnTo>
                      <a:lnTo>
                        <a:pt x="43" y="32"/>
                      </a:lnTo>
                      <a:lnTo>
                        <a:pt x="50" y="38"/>
                      </a:lnTo>
                      <a:lnTo>
                        <a:pt x="54" y="42"/>
                      </a:lnTo>
                      <a:lnTo>
                        <a:pt x="54"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5" name="Freeform 224">
                  <a:extLst>
                    <a:ext uri="{FF2B5EF4-FFF2-40B4-BE49-F238E27FC236}">
                      <a16:creationId xmlns:a16="http://schemas.microsoft.com/office/drawing/2014/main" id="{F5F085B9-BC81-400B-B991-C9F62CE7DD29}"/>
                    </a:ext>
                  </a:extLst>
                </p:cNvPr>
                <p:cNvSpPr>
                  <a:spLocks/>
                </p:cNvSpPr>
                <p:nvPr/>
              </p:nvSpPr>
              <p:spPr bwMode="auto">
                <a:xfrm>
                  <a:off x="88" y="595"/>
                  <a:ext cx="19" cy="20"/>
                </a:xfrm>
                <a:custGeom>
                  <a:avLst/>
                  <a:gdLst>
                    <a:gd name="T0" fmla="*/ 19 w 38"/>
                    <a:gd name="T1" fmla="*/ 20 h 40"/>
                    <a:gd name="T2" fmla="*/ 18 w 38"/>
                    <a:gd name="T3" fmla="*/ 20 h 40"/>
                    <a:gd name="T4" fmla="*/ 15 w 38"/>
                    <a:gd name="T5" fmla="*/ 19 h 40"/>
                    <a:gd name="T6" fmla="*/ 12 w 38"/>
                    <a:gd name="T7" fmla="*/ 16 h 40"/>
                    <a:gd name="T8" fmla="*/ 8 w 38"/>
                    <a:gd name="T9" fmla="*/ 13 h 40"/>
                    <a:gd name="T10" fmla="*/ 6 w 38"/>
                    <a:gd name="T11" fmla="*/ 9 h 40"/>
                    <a:gd name="T12" fmla="*/ 3 w 38"/>
                    <a:gd name="T13" fmla="*/ 5 h 40"/>
                    <a:gd name="T14" fmla="*/ 1 w 38"/>
                    <a:gd name="T15" fmla="*/ 2 h 40"/>
                    <a:gd name="T16" fmla="*/ 0 w 38"/>
                    <a:gd name="T17" fmla="*/ 0 h 40"/>
                    <a:gd name="T18" fmla="*/ 2 w 38"/>
                    <a:gd name="T19" fmla="*/ 2 h 40"/>
                    <a:gd name="T20" fmla="*/ 5 w 38"/>
                    <a:gd name="T21" fmla="*/ 5 h 40"/>
                    <a:gd name="T22" fmla="*/ 8 w 38"/>
                    <a:gd name="T23" fmla="*/ 8 h 40"/>
                    <a:gd name="T24" fmla="*/ 11 w 38"/>
                    <a:gd name="T25" fmla="*/ 11 h 40"/>
                    <a:gd name="T26" fmla="*/ 14 w 38"/>
                    <a:gd name="T27" fmla="*/ 13 h 40"/>
                    <a:gd name="T28" fmla="*/ 17 w 38"/>
                    <a:gd name="T29" fmla="*/ 16 h 40"/>
                    <a:gd name="T30" fmla="*/ 19 w 38"/>
                    <a:gd name="T31" fmla="*/ 19 h 40"/>
                    <a:gd name="T32" fmla="*/ 19 w 38"/>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40">
                      <a:moveTo>
                        <a:pt x="38" y="40"/>
                      </a:moveTo>
                      <a:lnTo>
                        <a:pt x="35" y="40"/>
                      </a:lnTo>
                      <a:lnTo>
                        <a:pt x="30" y="37"/>
                      </a:lnTo>
                      <a:lnTo>
                        <a:pt x="23" y="32"/>
                      </a:lnTo>
                      <a:lnTo>
                        <a:pt x="16" y="25"/>
                      </a:lnTo>
                      <a:lnTo>
                        <a:pt x="11" y="18"/>
                      </a:lnTo>
                      <a:lnTo>
                        <a:pt x="5" y="10"/>
                      </a:lnTo>
                      <a:lnTo>
                        <a:pt x="1" y="4"/>
                      </a:lnTo>
                      <a:lnTo>
                        <a:pt x="0" y="0"/>
                      </a:lnTo>
                      <a:lnTo>
                        <a:pt x="4" y="4"/>
                      </a:lnTo>
                      <a:lnTo>
                        <a:pt x="9" y="9"/>
                      </a:lnTo>
                      <a:lnTo>
                        <a:pt x="16" y="15"/>
                      </a:lnTo>
                      <a:lnTo>
                        <a:pt x="22" y="21"/>
                      </a:lnTo>
                      <a:lnTo>
                        <a:pt x="28" y="26"/>
                      </a:lnTo>
                      <a:lnTo>
                        <a:pt x="34" y="32"/>
                      </a:lnTo>
                      <a:lnTo>
                        <a:pt x="37" y="37"/>
                      </a:lnTo>
                      <a:lnTo>
                        <a:pt x="38"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6" name="Freeform 225">
                  <a:extLst>
                    <a:ext uri="{FF2B5EF4-FFF2-40B4-BE49-F238E27FC236}">
                      <a16:creationId xmlns:a16="http://schemas.microsoft.com/office/drawing/2014/main" id="{1591CF93-44CF-40C7-91E0-616FB8C479B1}"/>
                    </a:ext>
                  </a:extLst>
                </p:cNvPr>
                <p:cNvSpPr>
                  <a:spLocks/>
                </p:cNvSpPr>
                <p:nvPr/>
              </p:nvSpPr>
              <p:spPr bwMode="auto">
                <a:xfrm>
                  <a:off x="93" y="589"/>
                  <a:ext cx="11" cy="13"/>
                </a:xfrm>
                <a:custGeom>
                  <a:avLst/>
                  <a:gdLst>
                    <a:gd name="T0" fmla="*/ 11 w 23"/>
                    <a:gd name="T1" fmla="*/ 13 h 27"/>
                    <a:gd name="T2" fmla="*/ 9 w 23"/>
                    <a:gd name="T3" fmla="*/ 12 h 27"/>
                    <a:gd name="T4" fmla="*/ 4 w 23"/>
                    <a:gd name="T5" fmla="*/ 9 h 27"/>
                    <a:gd name="T6" fmla="*/ 0 w 23"/>
                    <a:gd name="T7" fmla="*/ 4 h 27"/>
                    <a:gd name="T8" fmla="*/ 0 w 23"/>
                    <a:gd name="T9" fmla="*/ 0 h 27"/>
                    <a:gd name="T10" fmla="*/ 3 w 23"/>
                    <a:gd name="T11" fmla="*/ 4 h 27"/>
                    <a:gd name="T12" fmla="*/ 7 w 23"/>
                    <a:gd name="T13" fmla="*/ 8 h 27"/>
                    <a:gd name="T14" fmla="*/ 11 w 23"/>
                    <a:gd name="T15" fmla="*/ 11 h 27"/>
                    <a:gd name="T16" fmla="*/ 11 w 23"/>
                    <a:gd name="T17" fmla="*/ 13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27">
                      <a:moveTo>
                        <a:pt x="23" y="27"/>
                      </a:moveTo>
                      <a:lnTo>
                        <a:pt x="18" y="25"/>
                      </a:lnTo>
                      <a:lnTo>
                        <a:pt x="8" y="19"/>
                      </a:lnTo>
                      <a:lnTo>
                        <a:pt x="0" y="9"/>
                      </a:lnTo>
                      <a:lnTo>
                        <a:pt x="0" y="0"/>
                      </a:lnTo>
                      <a:lnTo>
                        <a:pt x="6" y="9"/>
                      </a:lnTo>
                      <a:lnTo>
                        <a:pt x="15" y="16"/>
                      </a:lnTo>
                      <a:lnTo>
                        <a:pt x="23" y="22"/>
                      </a:lnTo>
                      <a:lnTo>
                        <a:pt x="23"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7" name="Freeform 226">
                  <a:extLst>
                    <a:ext uri="{FF2B5EF4-FFF2-40B4-BE49-F238E27FC236}">
                      <a16:creationId xmlns:a16="http://schemas.microsoft.com/office/drawing/2014/main" id="{FCE555F0-3B29-4B23-859D-FC8CD4FC7BFE}"/>
                    </a:ext>
                  </a:extLst>
                </p:cNvPr>
                <p:cNvSpPr>
                  <a:spLocks/>
                </p:cNvSpPr>
                <p:nvPr/>
              </p:nvSpPr>
              <p:spPr bwMode="auto">
                <a:xfrm>
                  <a:off x="80" y="696"/>
                  <a:ext cx="17" cy="15"/>
                </a:xfrm>
                <a:custGeom>
                  <a:avLst/>
                  <a:gdLst>
                    <a:gd name="T0" fmla="*/ 0 w 33"/>
                    <a:gd name="T1" fmla="*/ 0 h 29"/>
                    <a:gd name="T2" fmla="*/ 1 w 33"/>
                    <a:gd name="T3" fmla="*/ 1 h 29"/>
                    <a:gd name="T4" fmla="*/ 4 w 33"/>
                    <a:gd name="T5" fmla="*/ 2 h 29"/>
                    <a:gd name="T6" fmla="*/ 7 w 33"/>
                    <a:gd name="T7" fmla="*/ 5 h 29"/>
                    <a:gd name="T8" fmla="*/ 10 w 33"/>
                    <a:gd name="T9" fmla="*/ 6 h 29"/>
                    <a:gd name="T10" fmla="*/ 14 w 33"/>
                    <a:gd name="T11" fmla="*/ 9 h 29"/>
                    <a:gd name="T12" fmla="*/ 16 w 33"/>
                    <a:gd name="T13" fmla="*/ 11 h 29"/>
                    <a:gd name="T14" fmla="*/ 17 w 33"/>
                    <a:gd name="T15" fmla="*/ 13 h 29"/>
                    <a:gd name="T16" fmla="*/ 16 w 33"/>
                    <a:gd name="T17" fmla="*/ 15 h 29"/>
                    <a:gd name="T18" fmla="*/ 13 w 33"/>
                    <a:gd name="T19" fmla="*/ 15 h 29"/>
                    <a:gd name="T20" fmla="*/ 8 w 33"/>
                    <a:gd name="T21" fmla="*/ 10 h 29"/>
                    <a:gd name="T22" fmla="*/ 4 w 33"/>
                    <a:gd name="T23" fmla="*/ 4 h 29"/>
                    <a:gd name="T24" fmla="*/ 0 w 33"/>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9">
                      <a:moveTo>
                        <a:pt x="0" y="0"/>
                      </a:moveTo>
                      <a:lnTo>
                        <a:pt x="2" y="2"/>
                      </a:lnTo>
                      <a:lnTo>
                        <a:pt x="7" y="4"/>
                      </a:lnTo>
                      <a:lnTo>
                        <a:pt x="14" y="9"/>
                      </a:lnTo>
                      <a:lnTo>
                        <a:pt x="20" y="12"/>
                      </a:lnTo>
                      <a:lnTo>
                        <a:pt x="27" y="17"/>
                      </a:lnTo>
                      <a:lnTo>
                        <a:pt x="31" y="22"/>
                      </a:lnTo>
                      <a:lnTo>
                        <a:pt x="33" y="25"/>
                      </a:lnTo>
                      <a:lnTo>
                        <a:pt x="32" y="29"/>
                      </a:lnTo>
                      <a:lnTo>
                        <a:pt x="25" y="29"/>
                      </a:lnTo>
                      <a:lnTo>
                        <a:pt x="16" y="19"/>
                      </a:lnTo>
                      <a:lnTo>
                        <a:pt x="7"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8" name="Freeform 227">
                  <a:extLst>
                    <a:ext uri="{FF2B5EF4-FFF2-40B4-BE49-F238E27FC236}">
                      <a16:creationId xmlns:a16="http://schemas.microsoft.com/office/drawing/2014/main" id="{871A1B7C-A700-4E42-9666-4B8BD3EA5D92}"/>
                    </a:ext>
                  </a:extLst>
                </p:cNvPr>
                <p:cNvSpPr>
                  <a:spLocks/>
                </p:cNvSpPr>
                <p:nvPr/>
              </p:nvSpPr>
              <p:spPr bwMode="auto">
                <a:xfrm>
                  <a:off x="71" y="696"/>
                  <a:ext cx="8" cy="18"/>
                </a:xfrm>
                <a:custGeom>
                  <a:avLst/>
                  <a:gdLst>
                    <a:gd name="T0" fmla="*/ 8 w 16"/>
                    <a:gd name="T1" fmla="*/ 0 h 35"/>
                    <a:gd name="T2" fmla="*/ 6 w 16"/>
                    <a:gd name="T3" fmla="*/ 3 h 35"/>
                    <a:gd name="T4" fmla="*/ 3 w 16"/>
                    <a:gd name="T5" fmla="*/ 9 h 35"/>
                    <a:gd name="T6" fmla="*/ 0 w 16"/>
                    <a:gd name="T7" fmla="*/ 14 h 35"/>
                    <a:gd name="T8" fmla="*/ 1 w 16"/>
                    <a:gd name="T9" fmla="*/ 18 h 35"/>
                    <a:gd name="T10" fmla="*/ 3 w 16"/>
                    <a:gd name="T11" fmla="*/ 17 h 35"/>
                    <a:gd name="T12" fmla="*/ 5 w 16"/>
                    <a:gd name="T13" fmla="*/ 12 h 35"/>
                    <a:gd name="T14" fmla="*/ 7 w 16"/>
                    <a:gd name="T15" fmla="*/ 5 h 35"/>
                    <a:gd name="T16" fmla="*/ 8 w 16"/>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35">
                      <a:moveTo>
                        <a:pt x="16" y="0"/>
                      </a:moveTo>
                      <a:lnTo>
                        <a:pt x="12" y="5"/>
                      </a:lnTo>
                      <a:lnTo>
                        <a:pt x="6" y="17"/>
                      </a:lnTo>
                      <a:lnTo>
                        <a:pt x="0" y="27"/>
                      </a:lnTo>
                      <a:lnTo>
                        <a:pt x="1" y="35"/>
                      </a:lnTo>
                      <a:lnTo>
                        <a:pt x="6" y="33"/>
                      </a:lnTo>
                      <a:lnTo>
                        <a:pt x="10" y="23"/>
                      </a:lnTo>
                      <a:lnTo>
                        <a:pt x="14" y="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9" name="Freeform 228">
                  <a:extLst>
                    <a:ext uri="{FF2B5EF4-FFF2-40B4-BE49-F238E27FC236}">
                      <a16:creationId xmlns:a16="http://schemas.microsoft.com/office/drawing/2014/main" id="{735984AC-30F9-4AD3-9AB5-35125CC85244}"/>
                    </a:ext>
                  </a:extLst>
                </p:cNvPr>
                <p:cNvSpPr>
                  <a:spLocks/>
                </p:cNvSpPr>
                <p:nvPr/>
              </p:nvSpPr>
              <p:spPr bwMode="auto">
                <a:xfrm>
                  <a:off x="81" y="699"/>
                  <a:ext cx="5" cy="20"/>
                </a:xfrm>
                <a:custGeom>
                  <a:avLst/>
                  <a:gdLst>
                    <a:gd name="T0" fmla="*/ 0 w 11"/>
                    <a:gd name="T1" fmla="*/ 0 h 41"/>
                    <a:gd name="T2" fmla="*/ 0 w 11"/>
                    <a:gd name="T3" fmla="*/ 4 h 41"/>
                    <a:gd name="T4" fmla="*/ 0 w 11"/>
                    <a:gd name="T5" fmla="*/ 11 h 41"/>
                    <a:gd name="T6" fmla="*/ 1 w 11"/>
                    <a:gd name="T7" fmla="*/ 17 h 41"/>
                    <a:gd name="T8" fmla="*/ 3 w 11"/>
                    <a:gd name="T9" fmla="*/ 20 h 41"/>
                    <a:gd name="T10" fmla="*/ 5 w 11"/>
                    <a:gd name="T11" fmla="*/ 18 h 41"/>
                    <a:gd name="T12" fmla="*/ 4 w 11"/>
                    <a:gd name="T13" fmla="*/ 12 h 41"/>
                    <a:gd name="T14" fmla="*/ 2 w 11"/>
                    <a:gd name="T15" fmla="*/ 5 h 41"/>
                    <a:gd name="T16" fmla="*/ 0 w 11"/>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1">
                      <a:moveTo>
                        <a:pt x="0" y="0"/>
                      </a:moveTo>
                      <a:lnTo>
                        <a:pt x="1" y="9"/>
                      </a:lnTo>
                      <a:lnTo>
                        <a:pt x="1" y="22"/>
                      </a:lnTo>
                      <a:lnTo>
                        <a:pt x="3" y="35"/>
                      </a:lnTo>
                      <a:lnTo>
                        <a:pt x="7" y="41"/>
                      </a:lnTo>
                      <a:lnTo>
                        <a:pt x="11" y="36"/>
                      </a:lnTo>
                      <a:lnTo>
                        <a:pt x="8" y="24"/>
                      </a:lnTo>
                      <a:lnTo>
                        <a:pt x="4"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0" name="Freeform 229">
                  <a:extLst>
                    <a:ext uri="{FF2B5EF4-FFF2-40B4-BE49-F238E27FC236}">
                      <a16:creationId xmlns:a16="http://schemas.microsoft.com/office/drawing/2014/main" id="{D6EE619F-874C-4163-B1F5-0A1DFD5E74F9}"/>
                    </a:ext>
                  </a:extLst>
                </p:cNvPr>
                <p:cNvSpPr>
                  <a:spLocks/>
                </p:cNvSpPr>
                <p:nvPr/>
              </p:nvSpPr>
              <p:spPr bwMode="auto">
                <a:xfrm>
                  <a:off x="62" y="689"/>
                  <a:ext cx="15" cy="18"/>
                </a:xfrm>
                <a:custGeom>
                  <a:avLst/>
                  <a:gdLst>
                    <a:gd name="T0" fmla="*/ 15 w 30"/>
                    <a:gd name="T1" fmla="*/ 0 h 36"/>
                    <a:gd name="T2" fmla="*/ 12 w 30"/>
                    <a:gd name="T3" fmla="*/ 6 h 36"/>
                    <a:gd name="T4" fmla="*/ 8 w 30"/>
                    <a:gd name="T5" fmla="*/ 12 h 36"/>
                    <a:gd name="T6" fmla="*/ 3 w 30"/>
                    <a:gd name="T7" fmla="*/ 17 h 36"/>
                    <a:gd name="T8" fmla="*/ 0 w 30"/>
                    <a:gd name="T9" fmla="*/ 18 h 36"/>
                    <a:gd name="T10" fmla="*/ 0 w 30"/>
                    <a:gd name="T11" fmla="*/ 16 h 36"/>
                    <a:gd name="T12" fmla="*/ 2 w 30"/>
                    <a:gd name="T13" fmla="*/ 15 h 36"/>
                    <a:gd name="T14" fmla="*/ 3 w 30"/>
                    <a:gd name="T15" fmla="*/ 12 h 36"/>
                    <a:gd name="T16" fmla="*/ 6 w 30"/>
                    <a:gd name="T17" fmla="*/ 9 h 36"/>
                    <a:gd name="T18" fmla="*/ 9 w 30"/>
                    <a:gd name="T19" fmla="*/ 7 h 36"/>
                    <a:gd name="T20" fmla="*/ 12 w 30"/>
                    <a:gd name="T21" fmla="*/ 4 h 36"/>
                    <a:gd name="T22" fmla="*/ 14 w 30"/>
                    <a:gd name="T23" fmla="*/ 2 h 36"/>
                    <a:gd name="T24" fmla="*/ 15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36">
                      <a:moveTo>
                        <a:pt x="30" y="0"/>
                      </a:moveTo>
                      <a:lnTo>
                        <a:pt x="23" y="11"/>
                      </a:lnTo>
                      <a:lnTo>
                        <a:pt x="15" y="24"/>
                      </a:lnTo>
                      <a:lnTo>
                        <a:pt x="6" y="34"/>
                      </a:lnTo>
                      <a:lnTo>
                        <a:pt x="0" y="36"/>
                      </a:lnTo>
                      <a:lnTo>
                        <a:pt x="0" y="32"/>
                      </a:lnTo>
                      <a:lnTo>
                        <a:pt x="3" y="29"/>
                      </a:lnTo>
                      <a:lnTo>
                        <a:pt x="6" y="23"/>
                      </a:lnTo>
                      <a:lnTo>
                        <a:pt x="12" y="17"/>
                      </a:lnTo>
                      <a:lnTo>
                        <a:pt x="18" y="13"/>
                      </a:lnTo>
                      <a:lnTo>
                        <a:pt x="23" y="7"/>
                      </a:lnTo>
                      <a:lnTo>
                        <a:pt x="28" y="3"/>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1" name="Freeform 230">
                  <a:extLst>
                    <a:ext uri="{FF2B5EF4-FFF2-40B4-BE49-F238E27FC236}">
                      <a16:creationId xmlns:a16="http://schemas.microsoft.com/office/drawing/2014/main" id="{79743822-15F7-41F0-B333-9A55E3288781}"/>
                    </a:ext>
                  </a:extLst>
                </p:cNvPr>
                <p:cNvSpPr>
                  <a:spLocks/>
                </p:cNvSpPr>
                <p:nvPr/>
              </p:nvSpPr>
              <p:spPr bwMode="auto">
                <a:xfrm>
                  <a:off x="63" y="592"/>
                  <a:ext cx="26" cy="5"/>
                </a:xfrm>
                <a:custGeom>
                  <a:avLst/>
                  <a:gdLst>
                    <a:gd name="T0" fmla="*/ 26 w 52"/>
                    <a:gd name="T1" fmla="*/ 5 h 10"/>
                    <a:gd name="T2" fmla="*/ 23 w 52"/>
                    <a:gd name="T3" fmla="*/ 5 h 10"/>
                    <a:gd name="T4" fmla="*/ 19 w 52"/>
                    <a:gd name="T5" fmla="*/ 5 h 10"/>
                    <a:gd name="T6" fmla="*/ 15 w 52"/>
                    <a:gd name="T7" fmla="*/ 5 h 10"/>
                    <a:gd name="T8" fmla="*/ 11 w 52"/>
                    <a:gd name="T9" fmla="*/ 5 h 10"/>
                    <a:gd name="T10" fmla="*/ 7 w 52"/>
                    <a:gd name="T11" fmla="*/ 5 h 10"/>
                    <a:gd name="T12" fmla="*/ 4 w 52"/>
                    <a:gd name="T13" fmla="*/ 5 h 10"/>
                    <a:gd name="T14" fmla="*/ 1 w 52"/>
                    <a:gd name="T15" fmla="*/ 4 h 10"/>
                    <a:gd name="T16" fmla="*/ 0 w 52"/>
                    <a:gd name="T17" fmla="*/ 2 h 10"/>
                    <a:gd name="T18" fmla="*/ 1 w 52"/>
                    <a:gd name="T19" fmla="*/ 1 h 10"/>
                    <a:gd name="T20" fmla="*/ 3 w 52"/>
                    <a:gd name="T21" fmla="*/ 0 h 10"/>
                    <a:gd name="T22" fmla="*/ 6 w 52"/>
                    <a:gd name="T23" fmla="*/ 0 h 10"/>
                    <a:gd name="T24" fmla="*/ 10 w 52"/>
                    <a:gd name="T25" fmla="*/ 1 h 10"/>
                    <a:gd name="T26" fmla="*/ 14 w 52"/>
                    <a:gd name="T27" fmla="*/ 3 h 10"/>
                    <a:gd name="T28" fmla="*/ 19 w 52"/>
                    <a:gd name="T29" fmla="*/ 4 h 10"/>
                    <a:gd name="T30" fmla="*/ 23 w 52"/>
                    <a:gd name="T31" fmla="*/ 4 h 10"/>
                    <a:gd name="T32" fmla="*/ 26 w 52"/>
                    <a:gd name="T33" fmla="*/ 5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0">
                      <a:moveTo>
                        <a:pt x="52" y="9"/>
                      </a:moveTo>
                      <a:lnTo>
                        <a:pt x="46" y="9"/>
                      </a:lnTo>
                      <a:lnTo>
                        <a:pt x="38" y="10"/>
                      </a:lnTo>
                      <a:lnTo>
                        <a:pt x="30" y="10"/>
                      </a:lnTo>
                      <a:lnTo>
                        <a:pt x="22" y="10"/>
                      </a:lnTo>
                      <a:lnTo>
                        <a:pt x="14" y="10"/>
                      </a:lnTo>
                      <a:lnTo>
                        <a:pt x="7" y="9"/>
                      </a:lnTo>
                      <a:lnTo>
                        <a:pt x="2" y="7"/>
                      </a:lnTo>
                      <a:lnTo>
                        <a:pt x="0" y="3"/>
                      </a:lnTo>
                      <a:lnTo>
                        <a:pt x="1" y="1"/>
                      </a:lnTo>
                      <a:lnTo>
                        <a:pt x="5" y="0"/>
                      </a:lnTo>
                      <a:lnTo>
                        <a:pt x="12" y="0"/>
                      </a:lnTo>
                      <a:lnTo>
                        <a:pt x="20" y="2"/>
                      </a:lnTo>
                      <a:lnTo>
                        <a:pt x="28" y="5"/>
                      </a:lnTo>
                      <a:lnTo>
                        <a:pt x="38" y="7"/>
                      </a:lnTo>
                      <a:lnTo>
                        <a:pt x="46" y="8"/>
                      </a:lnTo>
                      <a:lnTo>
                        <a:pt x="52"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2" name="Freeform 231">
                  <a:extLst>
                    <a:ext uri="{FF2B5EF4-FFF2-40B4-BE49-F238E27FC236}">
                      <a16:creationId xmlns:a16="http://schemas.microsoft.com/office/drawing/2014/main" id="{4AF35971-F930-457A-BED2-005EAEC72502}"/>
                    </a:ext>
                  </a:extLst>
                </p:cNvPr>
                <p:cNvSpPr>
                  <a:spLocks/>
                </p:cNvSpPr>
                <p:nvPr/>
              </p:nvSpPr>
              <p:spPr bwMode="auto">
                <a:xfrm>
                  <a:off x="68" y="582"/>
                  <a:ext cx="25" cy="8"/>
                </a:xfrm>
                <a:custGeom>
                  <a:avLst/>
                  <a:gdLst>
                    <a:gd name="T0" fmla="*/ 25 w 49"/>
                    <a:gd name="T1" fmla="*/ 8 h 18"/>
                    <a:gd name="T2" fmla="*/ 23 w 49"/>
                    <a:gd name="T3" fmla="*/ 8 h 18"/>
                    <a:gd name="T4" fmla="*/ 19 w 49"/>
                    <a:gd name="T5" fmla="*/ 7 h 18"/>
                    <a:gd name="T6" fmla="*/ 15 w 49"/>
                    <a:gd name="T7" fmla="*/ 7 h 18"/>
                    <a:gd name="T8" fmla="*/ 11 w 49"/>
                    <a:gd name="T9" fmla="*/ 6 h 18"/>
                    <a:gd name="T10" fmla="*/ 7 w 49"/>
                    <a:gd name="T11" fmla="*/ 5 h 18"/>
                    <a:gd name="T12" fmla="*/ 4 w 49"/>
                    <a:gd name="T13" fmla="*/ 4 h 18"/>
                    <a:gd name="T14" fmla="*/ 1 w 49"/>
                    <a:gd name="T15" fmla="*/ 3 h 18"/>
                    <a:gd name="T16" fmla="*/ 0 w 49"/>
                    <a:gd name="T17" fmla="*/ 1 h 18"/>
                    <a:gd name="T18" fmla="*/ 1 w 49"/>
                    <a:gd name="T19" fmla="*/ 0 h 18"/>
                    <a:gd name="T20" fmla="*/ 4 w 49"/>
                    <a:gd name="T21" fmla="*/ 0 h 18"/>
                    <a:gd name="T22" fmla="*/ 7 w 49"/>
                    <a:gd name="T23" fmla="*/ 1 h 18"/>
                    <a:gd name="T24" fmla="*/ 11 w 49"/>
                    <a:gd name="T25" fmla="*/ 3 h 18"/>
                    <a:gd name="T26" fmla="*/ 16 w 49"/>
                    <a:gd name="T27" fmla="*/ 4 h 18"/>
                    <a:gd name="T28" fmla="*/ 20 w 49"/>
                    <a:gd name="T29" fmla="*/ 6 h 18"/>
                    <a:gd name="T30" fmla="*/ 23 w 49"/>
                    <a:gd name="T31" fmla="*/ 7 h 18"/>
                    <a:gd name="T32" fmla="*/ 25 w 49"/>
                    <a:gd name="T33" fmla="*/ 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18">
                      <a:moveTo>
                        <a:pt x="49" y="18"/>
                      </a:moveTo>
                      <a:lnTo>
                        <a:pt x="45" y="18"/>
                      </a:lnTo>
                      <a:lnTo>
                        <a:pt x="38" y="16"/>
                      </a:lnTo>
                      <a:lnTo>
                        <a:pt x="30" y="15"/>
                      </a:lnTo>
                      <a:lnTo>
                        <a:pt x="22" y="14"/>
                      </a:lnTo>
                      <a:lnTo>
                        <a:pt x="14" y="12"/>
                      </a:lnTo>
                      <a:lnTo>
                        <a:pt x="7" y="10"/>
                      </a:lnTo>
                      <a:lnTo>
                        <a:pt x="2" y="6"/>
                      </a:lnTo>
                      <a:lnTo>
                        <a:pt x="0" y="3"/>
                      </a:lnTo>
                      <a:lnTo>
                        <a:pt x="1" y="0"/>
                      </a:lnTo>
                      <a:lnTo>
                        <a:pt x="7" y="0"/>
                      </a:lnTo>
                      <a:lnTo>
                        <a:pt x="14" y="3"/>
                      </a:lnTo>
                      <a:lnTo>
                        <a:pt x="22" y="6"/>
                      </a:lnTo>
                      <a:lnTo>
                        <a:pt x="31" y="10"/>
                      </a:lnTo>
                      <a:lnTo>
                        <a:pt x="39" y="13"/>
                      </a:lnTo>
                      <a:lnTo>
                        <a:pt x="46" y="16"/>
                      </a:lnTo>
                      <a:lnTo>
                        <a:pt x="49"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3" name="Freeform 232">
                  <a:extLst>
                    <a:ext uri="{FF2B5EF4-FFF2-40B4-BE49-F238E27FC236}">
                      <a16:creationId xmlns:a16="http://schemas.microsoft.com/office/drawing/2014/main" id="{FF8AD6BC-F21E-4800-9195-E341A77D69F8}"/>
                    </a:ext>
                  </a:extLst>
                </p:cNvPr>
                <p:cNvSpPr>
                  <a:spLocks/>
                </p:cNvSpPr>
                <p:nvPr/>
              </p:nvSpPr>
              <p:spPr bwMode="auto">
                <a:xfrm>
                  <a:off x="56" y="605"/>
                  <a:ext cx="25" cy="5"/>
                </a:xfrm>
                <a:custGeom>
                  <a:avLst/>
                  <a:gdLst>
                    <a:gd name="T0" fmla="*/ 25 w 48"/>
                    <a:gd name="T1" fmla="*/ 2 h 11"/>
                    <a:gd name="T2" fmla="*/ 24 w 48"/>
                    <a:gd name="T3" fmla="*/ 3 h 11"/>
                    <a:gd name="T4" fmla="*/ 21 w 48"/>
                    <a:gd name="T5" fmla="*/ 4 h 11"/>
                    <a:gd name="T6" fmla="*/ 18 w 48"/>
                    <a:gd name="T7" fmla="*/ 5 h 11"/>
                    <a:gd name="T8" fmla="*/ 14 w 48"/>
                    <a:gd name="T9" fmla="*/ 5 h 11"/>
                    <a:gd name="T10" fmla="*/ 9 w 48"/>
                    <a:gd name="T11" fmla="*/ 5 h 11"/>
                    <a:gd name="T12" fmla="*/ 5 w 48"/>
                    <a:gd name="T13" fmla="*/ 5 h 11"/>
                    <a:gd name="T14" fmla="*/ 2 w 48"/>
                    <a:gd name="T15" fmla="*/ 4 h 11"/>
                    <a:gd name="T16" fmla="*/ 0 w 48"/>
                    <a:gd name="T17" fmla="*/ 2 h 11"/>
                    <a:gd name="T18" fmla="*/ 0 w 48"/>
                    <a:gd name="T19" fmla="*/ 1 h 11"/>
                    <a:gd name="T20" fmla="*/ 2 w 48"/>
                    <a:gd name="T21" fmla="*/ 0 h 11"/>
                    <a:gd name="T22" fmla="*/ 5 w 48"/>
                    <a:gd name="T23" fmla="*/ 0 h 11"/>
                    <a:gd name="T24" fmla="*/ 9 w 48"/>
                    <a:gd name="T25" fmla="*/ 1 h 11"/>
                    <a:gd name="T26" fmla="*/ 14 w 48"/>
                    <a:gd name="T27" fmla="*/ 1 h 11"/>
                    <a:gd name="T28" fmla="*/ 18 w 48"/>
                    <a:gd name="T29" fmla="*/ 2 h 11"/>
                    <a:gd name="T30" fmla="*/ 22 w 48"/>
                    <a:gd name="T31" fmla="*/ 2 h 11"/>
                    <a:gd name="T32" fmla="*/ 25 w 48"/>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1">
                      <a:moveTo>
                        <a:pt x="48" y="5"/>
                      </a:moveTo>
                      <a:lnTo>
                        <a:pt x="46" y="7"/>
                      </a:lnTo>
                      <a:lnTo>
                        <a:pt x="41" y="8"/>
                      </a:lnTo>
                      <a:lnTo>
                        <a:pt x="34" y="11"/>
                      </a:lnTo>
                      <a:lnTo>
                        <a:pt x="26" y="11"/>
                      </a:lnTo>
                      <a:lnTo>
                        <a:pt x="17" y="11"/>
                      </a:lnTo>
                      <a:lnTo>
                        <a:pt x="10" y="10"/>
                      </a:lnTo>
                      <a:lnTo>
                        <a:pt x="3" y="8"/>
                      </a:lnTo>
                      <a:lnTo>
                        <a:pt x="0" y="5"/>
                      </a:lnTo>
                      <a:lnTo>
                        <a:pt x="0" y="2"/>
                      </a:lnTo>
                      <a:lnTo>
                        <a:pt x="3" y="0"/>
                      </a:lnTo>
                      <a:lnTo>
                        <a:pt x="10" y="0"/>
                      </a:lnTo>
                      <a:lnTo>
                        <a:pt x="17" y="2"/>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4" name="Freeform 233">
                  <a:extLst>
                    <a:ext uri="{FF2B5EF4-FFF2-40B4-BE49-F238E27FC236}">
                      <a16:creationId xmlns:a16="http://schemas.microsoft.com/office/drawing/2014/main" id="{427130E2-5FAA-4469-9E7A-11C54540455C}"/>
                    </a:ext>
                  </a:extLst>
                </p:cNvPr>
                <p:cNvSpPr>
                  <a:spLocks/>
                </p:cNvSpPr>
                <p:nvPr/>
              </p:nvSpPr>
              <p:spPr bwMode="auto">
                <a:xfrm>
                  <a:off x="50" y="617"/>
                  <a:ext cx="28" cy="8"/>
                </a:xfrm>
                <a:custGeom>
                  <a:avLst/>
                  <a:gdLst>
                    <a:gd name="T0" fmla="*/ 28 w 56"/>
                    <a:gd name="T1" fmla="*/ 0 h 16"/>
                    <a:gd name="T2" fmla="*/ 26 w 56"/>
                    <a:gd name="T3" fmla="*/ 2 h 16"/>
                    <a:gd name="T4" fmla="*/ 22 w 56"/>
                    <a:gd name="T5" fmla="*/ 4 h 16"/>
                    <a:gd name="T6" fmla="*/ 17 w 56"/>
                    <a:gd name="T7" fmla="*/ 5 h 16"/>
                    <a:gd name="T8" fmla="*/ 13 w 56"/>
                    <a:gd name="T9" fmla="*/ 7 h 16"/>
                    <a:gd name="T10" fmla="*/ 8 w 56"/>
                    <a:gd name="T11" fmla="*/ 8 h 16"/>
                    <a:gd name="T12" fmla="*/ 4 w 56"/>
                    <a:gd name="T13" fmla="*/ 8 h 16"/>
                    <a:gd name="T14" fmla="*/ 2 w 56"/>
                    <a:gd name="T15" fmla="*/ 8 h 16"/>
                    <a:gd name="T16" fmla="*/ 0 w 56"/>
                    <a:gd name="T17" fmla="*/ 6 h 16"/>
                    <a:gd name="T18" fmla="*/ 1 w 56"/>
                    <a:gd name="T19" fmla="*/ 5 h 16"/>
                    <a:gd name="T20" fmla="*/ 4 w 56"/>
                    <a:gd name="T21" fmla="*/ 4 h 16"/>
                    <a:gd name="T22" fmla="*/ 7 w 56"/>
                    <a:gd name="T23" fmla="*/ 2 h 16"/>
                    <a:gd name="T24" fmla="*/ 12 w 56"/>
                    <a:gd name="T25" fmla="*/ 2 h 16"/>
                    <a:gd name="T26" fmla="*/ 17 w 56"/>
                    <a:gd name="T27" fmla="*/ 2 h 16"/>
                    <a:gd name="T28" fmla="*/ 22 w 56"/>
                    <a:gd name="T29" fmla="*/ 1 h 16"/>
                    <a:gd name="T30" fmla="*/ 26 w 56"/>
                    <a:gd name="T31" fmla="*/ 1 h 16"/>
                    <a:gd name="T32" fmla="*/ 28 w 56"/>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6">
                      <a:moveTo>
                        <a:pt x="56" y="0"/>
                      </a:moveTo>
                      <a:lnTo>
                        <a:pt x="51" y="3"/>
                      </a:lnTo>
                      <a:lnTo>
                        <a:pt x="43" y="7"/>
                      </a:lnTo>
                      <a:lnTo>
                        <a:pt x="33" y="10"/>
                      </a:lnTo>
                      <a:lnTo>
                        <a:pt x="25" y="13"/>
                      </a:lnTo>
                      <a:lnTo>
                        <a:pt x="16" y="16"/>
                      </a:lnTo>
                      <a:lnTo>
                        <a:pt x="8" y="16"/>
                      </a:lnTo>
                      <a:lnTo>
                        <a:pt x="3" y="16"/>
                      </a:lnTo>
                      <a:lnTo>
                        <a:pt x="0" y="12"/>
                      </a:lnTo>
                      <a:lnTo>
                        <a:pt x="1" y="9"/>
                      </a:lnTo>
                      <a:lnTo>
                        <a:pt x="7" y="7"/>
                      </a:lnTo>
                      <a:lnTo>
                        <a:pt x="14" y="4"/>
                      </a:lnTo>
                      <a:lnTo>
                        <a:pt x="23" y="3"/>
                      </a:lnTo>
                      <a:lnTo>
                        <a:pt x="33" y="3"/>
                      </a:lnTo>
                      <a:lnTo>
                        <a:pt x="43" y="2"/>
                      </a:lnTo>
                      <a:lnTo>
                        <a:pt x="51" y="1"/>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5" name="Freeform 234">
                  <a:extLst>
                    <a:ext uri="{FF2B5EF4-FFF2-40B4-BE49-F238E27FC236}">
                      <a16:creationId xmlns:a16="http://schemas.microsoft.com/office/drawing/2014/main" id="{2BE5AB12-D225-43D1-918E-3532B7BAEF6A}"/>
                    </a:ext>
                  </a:extLst>
                </p:cNvPr>
                <p:cNvSpPr>
                  <a:spLocks/>
                </p:cNvSpPr>
                <p:nvPr/>
              </p:nvSpPr>
              <p:spPr bwMode="auto">
                <a:xfrm>
                  <a:off x="43" y="629"/>
                  <a:ext cx="30" cy="10"/>
                </a:xfrm>
                <a:custGeom>
                  <a:avLst/>
                  <a:gdLst>
                    <a:gd name="T0" fmla="*/ 30 w 61"/>
                    <a:gd name="T1" fmla="*/ 0 h 20"/>
                    <a:gd name="T2" fmla="*/ 28 w 61"/>
                    <a:gd name="T3" fmla="*/ 1 h 20"/>
                    <a:gd name="T4" fmla="*/ 23 w 61"/>
                    <a:gd name="T5" fmla="*/ 4 h 20"/>
                    <a:gd name="T6" fmla="*/ 18 w 61"/>
                    <a:gd name="T7" fmla="*/ 5 h 20"/>
                    <a:gd name="T8" fmla="*/ 13 w 61"/>
                    <a:gd name="T9" fmla="*/ 8 h 20"/>
                    <a:gd name="T10" fmla="*/ 8 w 61"/>
                    <a:gd name="T11" fmla="*/ 9 h 20"/>
                    <a:gd name="T12" fmla="*/ 4 w 61"/>
                    <a:gd name="T13" fmla="*/ 10 h 20"/>
                    <a:gd name="T14" fmla="*/ 1 w 61"/>
                    <a:gd name="T15" fmla="*/ 9 h 20"/>
                    <a:gd name="T16" fmla="*/ 0 w 61"/>
                    <a:gd name="T17" fmla="*/ 8 h 20"/>
                    <a:gd name="T18" fmla="*/ 1 w 61"/>
                    <a:gd name="T19" fmla="*/ 6 h 20"/>
                    <a:gd name="T20" fmla="*/ 4 w 61"/>
                    <a:gd name="T21" fmla="*/ 5 h 20"/>
                    <a:gd name="T22" fmla="*/ 9 w 61"/>
                    <a:gd name="T23" fmla="*/ 4 h 20"/>
                    <a:gd name="T24" fmla="*/ 14 w 61"/>
                    <a:gd name="T25" fmla="*/ 3 h 20"/>
                    <a:gd name="T26" fmla="*/ 19 w 61"/>
                    <a:gd name="T27" fmla="*/ 2 h 20"/>
                    <a:gd name="T28" fmla="*/ 24 w 61"/>
                    <a:gd name="T29" fmla="*/ 1 h 20"/>
                    <a:gd name="T30" fmla="*/ 28 w 61"/>
                    <a:gd name="T31" fmla="*/ 1 h 20"/>
                    <a:gd name="T32" fmla="*/ 30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0"/>
                      </a:moveTo>
                      <a:lnTo>
                        <a:pt x="56" y="2"/>
                      </a:lnTo>
                      <a:lnTo>
                        <a:pt x="47" y="7"/>
                      </a:lnTo>
                      <a:lnTo>
                        <a:pt x="37" y="10"/>
                      </a:lnTo>
                      <a:lnTo>
                        <a:pt x="27" y="15"/>
                      </a:lnTo>
                      <a:lnTo>
                        <a:pt x="16" y="17"/>
                      </a:lnTo>
                      <a:lnTo>
                        <a:pt x="8" y="20"/>
                      </a:lnTo>
                      <a:lnTo>
                        <a:pt x="3" y="18"/>
                      </a:lnTo>
                      <a:lnTo>
                        <a:pt x="0" y="16"/>
                      </a:lnTo>
                      <a:lnTo>
                        <a:pt x="3" y="12"/>
                      </a:lnTo>
                      <a:lnTo>
                        <a:pt x="9" y="9"/>
                      </a:lnTo>
                      <a:lnTo>
                        <a:pt x="19" y="7"/>
                      </a:lnTo>
                      <a:lnTo>
                        <a:pt x="29" y="5"/>
                      </a:lnTo>
                      <a:lnTo>
                        <a:pt x="39" y="3"/>
                      </a:lnTo>
                      <a:lnTo>
                        <a:pt x="49" y="2"/>
                      </a:lnTo>
                      <a:lnTo>
                        <a:pt x="57" y="1"/>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6" name="Freeform 235">
                  <a:extLst>
                    <a:ext uri="{FF2B5EF4-FFF2-40B4-BE49-F238E27FC236}">
                      <a16:creationId xmlns:a16="http://schemas.microsoft.com/office/drawing/2014/main" id="{90F26B25-326E-451A-8895-83AFCBCF5272}"/>
                    </a:ext>
                  </a:extLst>
                </p:cNvPr>
                <p:cNvSpPr>
                  <a:spLocks/>
                </p:cNvSpPr>
                <p:nvPr/>
              </p:nvSpPr>
              <p:spPr bwMode="auto">
                <a:xfrm>
                  <a:off x="40" y="653"/>
                  <a:ext cx="33" cy="17"/>
                </a:xfrm>
                <a:custGeom>
                  <a:avLst/>
                  <a:gdLst>
                    <a:gd name="T0" fmla="*/ 33 w 65"/>
                    <a:gd name="T1" fmla="*/ 0 h 35"/>
                    <a:gd name="T2" fmla="*/ 30 w 65"/>
                    <a:gd name="T3" fmla="*/ 3 h 35"/>
                    <a:gd name="T4" fmla="*/ 25 w 65"/>
                    <a:gd name="T5" fmla="*/ 6 h 35"/>
                    <a:gd name="T6" fmla="*/ 21 w 65"/>
                    <a:gd name="T7" fmla="*/ 9 h 35"/>
                    <a:gd name="T8" fmla="*/ 15 w 65"/>
                    <a:gd name="T9" fmla="*/ 12 h 35"/>
                    <a:gd name="T10" fmla="*/ 10 w 65"/>
                    <a:gd name="T11" fmla="*/ 15 h 35"/>
                    <a:gd name="T12" fmla="*/ 5 w 65"/>
                    <a:gd name="T13" fmla="*/ 17 h 35"/>
                    <a:gd name="T14" fmla="*/ 2 w 65"/>
                    <a:gd name="T15" fmla="*/ 17 h 35"/>
                    <a:gd name="T16" fmla="*/ 0 w 65"/>
                    <a:gd name="T17" fmla="*/ 16 h 35"/>
                    <a:gd name="T18" fmla="*/ 1 w 65"/>
                    <a:gd name="T19" fmla="*/ 14 h 35"/>
                    <a:gd name="T20" fmla="*/ 4 w 65"/>
                    <a:gd name="T21" fmla="*/ 12 h 35"/>
                    <a:gd name="T22" fmla="*/ 9 w 65"/>
                    <a:gd name="T23" fmla="*/ 10 h 35"/>
                    <a:gd name="T24" fmla="*/ 14 w 65"/>
                    <a:gd name="T25" fmla="*/ 8 h 35"/>
                    <a:gd name="T26" fmla="*/ 21 w 65"/>
                    <a:gd name="T27" fmla="*/ 6 h 35"/>
                    <a:gd name="T28" fmla="*/ 26 w 65"/>
                    <a:gd name="T29" fmla="*/ 4 h 35"/>
                    <a:gd name="T30" fmla="*/ 31 w 65"/>
                    <a:gd name="T31" fmla="*/ 2 h 35"/>
                    <a:gd name="T32" fmla="*/ 33 w 65"/>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35">
                      <a:moveTo>
                        <a:pt x="65" y="0"/>
                      </a:moveTo>
                      <a:lnTo>
                        <a:pt x="60" y="6"/>
                      </a:lnTo>
                      <a:lnTo>
                        <a:pt x="50" y="13"/>
                      </a:lnTo>
                      <a:lnTo>
                        <a:pt x="41" y="19"/>
                      </a:lnTo>
                      <a:lnTo>
                        <a:pt x="30" y="24"/>
                      </a:lnTo>
                      <a:lnTo>
                        <a:pt x="19" y="30"/>
                      </a:lnTo>
                      <a:lnTo>
                        <a:pt x="10" y="34"/>
                      </a:lnTo>
                      <a:lnTo>
                        <a:pt x="3" y="35"/>
                      </a:lnTo>
                      <a:lnTo>
                        <a:pt x="0" y="32"/>
                      </a:lnTo>
                      <a:lnTo>
                        <a:pt x="1" y="29"/>
                      </a:lnTo>
                      <a:lnTo>
                        <a:pt x="8" y="25"/>
                      </a:lnTo>
                      <a:lnTo>
                        <a:pt x="17" y="21"/>
                      </a:lnTo>
                      <a:lnTo>
                        <a:pt x="28" y="16"/>
                      </a:lnTo>
                      <a:lnTo>
                        <a:pt x="41" y="13"/>
                      </a:lnTo>
                      <a:lnTo>
                        <a:pt x="51" y="8"/>
                      </a:lnTo>
                      <a:lnTo>
                        <a:pt x="61" y="4"/>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7" name="Freeform 236">
                  <a:extLst>
                    <a:ext uri="{FF2B5EF4-FFF2-40B4-BE49-F238E27FC236}">
                      <a16:creationId xmlns:a16="http://schemas.microsoft.com/office/drawing/2014/main" id="{6F28A7FE-3505-44E5-A569-9E5275561417}"/>
                    </a:ext>
                  </a:extLst>
                </p:cNvPr>
                <p:cNvSpPr>
                  <a:spLocks/>
                </p:cNvSpPr>
                <p:nvPr/>
              </p:nvSpPr>
              <p:spPr bwMode="auto">
                <a:xfrm>
                  <a:off x="45" y="679"/>
                  <a:ext cx="31" cy="20"/>
                </a:xfrm>
                <a:custGeom>
                  <a:avLst/>
                  <a:gdLst>
                    <a:gd name="T0" fmla="*/ 31 w 61"/>
                    <a:gd name="T1" fmla="*/ 0 h 39"/>
                    <a:gd name="T2" fmla="*/ 28 w 61"/>
                    <a:gd name="T3" fmla="*/ 3 h 39"/>
                    <a:gd name="T4" fmla="*/ 24 w 61"/>
                    <a:gd name="T5" fmla="*/ 6 h 39"/>
                    <a:gd name="T6" fmla="*/ 20 w 61"/>
                    <a:gd name="T7" fmla="*/ 10 h 39"/>
                    <a:gd name="T8" fmla="*/ 15 w 61"/>
                    <a:gd name="T9" fmla="*/ 13 h 39"/>
                    <a:gd name="T10" fmla="*/ 9 w 61"/>
                    <a:gd name="T11" fmla="*/ 16 h 39"/>
                    <a:gd name="T12" fmla="*/ 5 w 61"/>
                    <a:gd name="T13" fmla="*/ 19 h 39"/>
                    <a:gd name="T14" fmla="*/ 2 w 61"/>
                    <a:gd name="T15" fmla="*/ 20 h 39"/>
                    <a:gd name="T16" fmla="*/ 0 w 61"/>
                    <a:gd name="T17" fmla="*/ 19 h 39"/>
                    <a:gd name="T18" fmla="*/ 1 w 61"/>
                    <a:gd name="T19" fmla="*/ 16 h 39"/>
                    <a:gd name="T20" fmla="*/ 4 w 61"/>
                    <a:gd name="T21" fmla="*/ 14 h 39"/>
                    <a:gd name="T22" fmla="*/ 8 w 61"/>
                    <a:gd name="T23" fmla="*/ 11 h 39"/>
                    <a:gd name="T24" fmla="*/ 14 w 61"/>
                    <a:gd name="T25" fmla="*/ 8 h 39"/>
                    <a:gd name="T26" fmla="*/ 19 w 61"/>
                    <a:gd name="T27" fmla="*/ 6 h 39"/>
                    <a:gd name="T28" fmla="*/ 24 w 61"/>
                    <a:gd name="T29" fmla="*/ 4 h 39"/>
                    <a:gd name="T30" fmla="*/ 28 w 61"/>
                    <a:gd name="T31" fmla="*/ 1 h 39"/>
                    <a:gd name="T32" fmla="*/ 31 w 61"/>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39">
                      <a:moveTo>
                        <a:pt x="61" y="0"/>
                      </a:moveTo>
                      <a:lnTo>
                        <a:pt x="56" y="5"/>
                      </a:lnTo>
                      <a:lnTo>
                        <a:pt x="48" y="12"/>
                      </a:lnTo>
                      <a:lnTo>
                        <a:pt x="39" y="19"/>
                      </a:lnTo>
                      <a:lnTo>
                        <a:pt x="29" y="25"/>
                      </a:lnTo>
                      <a:lnTo>
                        <a:pt x="18" y="32"/>
                      </a:lnTo>
                      <a:lnTo>
                        <a:pt x="10" y="37"/>
                      </a:lnTo>
                      <a:lnTo>
                        <a:pt x="3" y="39"/>
                      </a:lnTo>
                      <a:lnTo>
                        <a:pt x="0" y="37"/>
                      </a:lnTo>
                      <a:lnTo>
                        <a:pt x="1" y="32"/>
                      </a:lnTo>
                      <a:lnTo>
                        <a:pt x="7" y="28"/>
                      </a:lnTo>
                      <a:lnTo>
                        <a:pt x="16" y="22"/>
                      </a:lnTo>
                      <a:lnTo>
                        <a:pt x="28" y="16"/>
                      </a:lnTo>
                      <a:lnTo>
                        <a:pt x="38" y="12"/>
                      </a:lnTo>
                      <a:lnTo>
                        <a:pt x="48" y="7"/>
                      </a:lnTo>
                      <a:lnTo>
                        <a:pt x="56"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8" name="Freeform 237">
                  <a:extLst>
                    <a:ext uri="{FF2B5EF4-FFF2-40B4-BE49-F238E27FC236}">
                      <a16:creationId xmlns:a16="http://schemas.microsoft.com/office/drawing/2014/main" id="{6D3C5C4F-4231-43E3-823C-FB70D8748BF0}"/>
                    </a:ext>
                  </a:extLst>
                </p:cNvPr>
                <p:cNvSpPr>
                  <a:spLocks/>
                </p:cNvSpPr>
                <p:nvPr/>
              </p:nvSpPr>
              <p:spPr bwMode="auto">
                <a:xfrm>
                  <a:off x="44" y="641"/>
                  <a:ext cx="28" cy="17"/>
                </a:xfrm>
                <a:custGeom>
                  <a:avLst/>
                  <a:gdLst>
                    <a:gd name="T0" fmla="*/ 28 w 55"/>
                    <a:gd name="T1" fmla="*/ 0 h 33"/>
                    <a:gd name="T2" fmla="*/ 25 w 55"/>
                    <a:gd name="T3" fmla="*/ 3 h 33"/>
                    <a:gd name="T4" fmla="*/ 21 w 55"/>
                    <a:gd name="T5" fmla="*/ 5 h 33"/>
                    <a:gd name="T6" fmla="*/ 17 w 55"/>
                    <a:gd name="T7" fmla="*/ 8 h 33"/>
                    <a:gd name="T8" fmla="*/ 12 w 55"/>
                    <a:gd name="T9" fmla="*/ 12 h 33"/>
                    <a:gd name="T10" fmla="*/ 8 w 55"/>
                    <a:gd name="T11" fmla="*/ 15 h 33"/>
                    <a:gd name="T12" fmla="*/ 4 w 55"/>
                    <a:gd name="T13" fmla="*/ 16 h 33"/>
                    <a:gd name="T14" fmla="*/ 1 w 55"/>
                    <a:gd name="T15" fmla="*/ 17 h 33"/>
                    <a:gd name="T16" fmla="*/ 0 w 55"/>
                    <a:gd name="T17" fmla="*/ 16 h 33"/>
                    <a:gd name="T18" fmla="*/ 1 w 55"/>
                    <a:gd name="T19" fmla="*/ 14 h 33"/>
                    <a:gd name="T20" fmla="*/ 4 w 55"/>
                    <a:gd name="T21" fmla="*/ 11 h 33"/>
                    <a:gd name="T22" fmla="*/ 8 w 55"/>
                    <a:gd name="T23" fmla="*/ 9 h 33"/>
                    <a:gd name="T24" fmla="*/ 13 w 55"/>
                    <a:gd name="T25" fmla="*/ 7 h 33"/>
                    <a:gd name="T26" fmla="*/ 17 w 55"/>
                    <a:gd name="T27" fmla="*/ 4 h 33"/>
                    <a:gd name="T28" fmla="*/ 22 w 55"/>
                    <a:gd name="T29" fmla="*/ 3 h 33"/>
                    <a:gd name="T30" fmla="*/ 25 w 55"/>
                    <a:gd name="T31" fmla="*/ 1 h 33"/>
                    <a:gd name="T32" fmla="*/ 28 w 55"/>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33">
                      <a:moveTo>
                        <a:pt x="55" y="0"/>
                      </a:moveTo>
                      <a:lnTo>
                        <a:pt x="50" y="5"/>
                      </a:lnTo>
                      <a:lnTo>
                        <a:pt x="42" y="10"/>
                      </a:lnTo>
                      <a:lnTo>
                        <a:pt x="34" y="16"/>
                      </a:lnTo>
                      <a:lnTo>
                        <a:pt x="24" y="23"/>
                      </a:lnTo>
                      <a:lnTo>
                        <a:pt x="16" y="29"/>
                      </a:lnTo>
                      <a:lnTo>
                        <a:pt x="8" y="32"/>
                      </a:lnTo>
                      <a:lnTo>
                        <a:pt x="2" y="33"/>
                      </a:lnTo>
                      <a:lnTo>
                        <a:pt x="0" y="31"/>
                      </a:lnTo>
                      <a:lnTo>
                        <a:pt x="2" y="27"/>
                      </a:lnTo>
                      <a:lnTo>
                        <a:pt x="7" y="22"/>
                      </a:lnTo>
                      <a:lnTo>
                        <a:pt x="15" y="17"/>
                      </a:lnTo>
                      <a:lnTo>
                        <a:pt x="25" y="13"/>
                      </a:lnTo>
                      <a:lnTo>
                        <a:pt x="34" y="8"/>
                      </a:lnTo>
                      <a:lnTo>
                        <a:pt x="43" y="5"/>
                      </a:lnTo>
                      <a:lnTo>
                        <a:pt x="50" y="2"/>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9" name="Freeform 238">
                  <a:extLst>
                    <a:ext uri="{FF2B5EF4-FFF2-40B4-BE49-F238E27FC236}">
                      <a16:creationId xmlns:a16="http://schemas.microsoft.com/office/drawing/2014/main" id="{4726A79B-89C8-4C75-965B-E6487611213C}"/>
                    </a:ext>
                  </a:extLst>
                </p:cNvPr>
                <p:cNvSpPr>
                  <a:spLocks/>
                </p:cNvSpPr>
                <p:nvPr/>
              </p:nvSpPr>
              <p:spPr bwMode="auto">
                <a:xfrm>
                  <a:off x="70" y="642"/>
                  <a:ext cx="40" cy="26"/>
                </a:xfrm>
                <a:custGeom>
                  <a:avLst/>
                  <a:gdLst>
                    <a:gd name="T0" fmla="*/ 40 w 81"/>
                    <a:gd name="T1" fmla="*/ 25 h 51"/>
                    <a:gd name="T2" fmla="*/ 38 w 81"/>
                    <a:gd name="T3" fmla="*/ 26 h 51"/>
                    <a:gd name="T4" fmla="*/ 33 w 81"/>
                    <a:gd name="T5" fmla="*/ 25 h 51"/>
                    <a:gd name="T6" fmla="*/ 28 w 81"/>
                    <a:gd name="T7" fmla="*/ 22 h 51"/>
                    <a:gd name="T8" fmla="*/ 21 w 81"/>
                    <a:gd name="T9" fmla="*/ 18 h 51"/>
                    <a:gd name="T10" fmla="*/ 14 w 81"/>
                    <a:gd name="T11" fmla="*/ 14 h 51"/>
                    <a:gd name="T12" fmla="*/ 7 w 81"/>
                    <a:gd name="T13" fmla="*/ 10 h 51"/>
                    <a:gd name="T14" fmla="*/ 3 w 81"/>
                    <a:gd name="T15" fmla="*/ 5 h 51"/>
                    <a:gd name="T16" fmla="*/ 0 w 81"/>
                    <a:gd name="T17" fmla="*/ 0 h 51"/>
                    <a:gd name="T18" fmla="*/ 3 w 81"/>
                    <a:gd name="T19" fmla="*/ 2 h 51"/>
                    <a:gd name="T20" fmla="*/ 9 w 81"/>
                    <a:gd name="T21" fmla="*/ 5 h 51"/>
                    <a:gd name="T22" fmla="*/ 15 w 81"/>
                    <a:gd name="T23" fmla="*/ 8 h 51"/>
                    <a:gd name="T24" fmla="*/ 22 w 81"/>
                    <a:gd name="T25" fmla="*/ 13 h 51"/>
                    <a:gd name="T26" fmla="*/ 29 w 81"/>
                    <a:gd name="T27" fmla="*/ 17 h 51"/>
                    <a:gd name="T28" fmla="*/ 35 w 81"/>
                    <a:gd name="T29" fmla="*/ 21 h 51"/>
                    <a:gd name="T30" fmla="*/ 39 w 81"/>
                    <a:gd name="T31" fmla="*/ 23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6" y="43"/>
                      </a:lnTo>
                      <a:lnTo>
                        <a:pt x="42" y="36"/>
                      </a:lnTo>
                      <a:lnTo>
                        <a:pt x="28" y="28"/>
                      </a:lnTo>
                      <a:lnTo>
                        <a:pt x="15" y="19"/>
                      </a:lnTo>
                      <a:lnTo>
                        <a:pt x="6" y="10"/>
                      </a:lnTo>
                      <a:lnTo>
                        <a:pt x="0" y="0"/>
                      </a:lnTo>
                      <a:lnTo>
                        <a:pt x="6" y="4"/>
                      </a:lnTo>
                      <a:lnTo>
                        <a:pt x="18" y="10"/>
                      </a:lnTo>
                      <a:lnTo>
                        <a:pt x="30" y="16"/>
                      </a:lnTo>
                      <a:lnTo>
                        <a:pt x="45" y="25"/>
                      </a:lnTo>
                      <a:lnTo>
                        <a:pt x="59" y="34"/>
                      </a:lnTo>
                      <a:lnTo>
                        <a:pt x="71" y="41"/>
                      </a:lnTo>
                      <a:lnTo>
                        <a:pt x="79" y="46"/>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30" name="Freeform 239">
                  <a:extLst>
                    <a:ext uri="{FF2B5EF4-FFF2-40B4-BE49-F238E27FC236}">
                      <a16:creationId xmlns:a16="http://schemas.microsoft.com/office/drawing/2014/main" id="{C040F2BF-7289-4B98-8B48-13B568A40278}"/>
                    </a:ext>
                  </a:extLst>
                </p:cNvPr>
                <p:cNvSpPr>
                  <a:spLocks/>
                </p:cNvSpPr>
                <p:nvPr/>
              </p:nvSpPr>
              <p:spPr bwMode="auto">
                <a:xfrm>
                  <a:off x="71" y="663"/>
                  <a:ext cx="32" cy="22"/>
                </a:xfrm>
                <a:custGeom>
                  <a:avLst/>
                  <a:gdLst>
                    <a:gd name="T0" fmla="*/ 32 w 63"/>
                    <a:gd name="T1" fmla="*/ 22 h 44"/>
                    <a:gd name="T2" fmla="*/ 30 w 63"/>
                    <a:gd name="T3" fmla="*/ 22 h 44"/>
                    <a:gd name="T4" fmla="*/ 27 w 63"/>
                    <a:gd name="T5" fmla="*/ 22 h 44"/>
                    <a:gd name="T6" fmla="*/ 23 w 63"/>
                    <a:gd name="T7" fmla="*/ 20 h 44"/>
                    <a:gd name="T8" fmla="*/ 17 w 63"/>
                    <a:gd name="T9" fmla="*/ 17 h 44"/>
                    <a:gd name="T10" fmla="*/ 12 w 63"/>
                    <a:gd name="T11" fmla="*/ 13 h 44"/>
                    <a:gd name="T12" fmla="*/ 7 w 63"/>
                    <a:gd name="T13" fmla="*/ 9 h 44"/>
                    <a:gd name="T14" fmla="*/ 3 w 63"/>
                    <a:gd name="T15" fmla="*/ 5 h 44"/>
                    <a:gd name="T16" fmla="*/ 0 w 63"/>
                    <a:gd name="T17" fmla="*/ 0 h 44"/>
                    <a:gd name="T18" fmla="*/ 4 w 63"/>
                    <a:gd name="T19" fmla="*/ 3 h 44"/>
                    <a:gd name="T20" fmla="*/ 8 w 63"/>
                    <a:gd name="T21" fmla="*/ 6 h 44"/>
                    <a:gd name="T22" fmla="*/ 14 w 63"/>
                    <a:gd name="T23" fmla="*/ 9 h 44"/>
                    <a:gd name="T24" fmla="*/ 19 w 63"/>
                    <a:gd name="T25" fmla="*/ 13 h 44"/>
                    <a:gd name="T26" fmla="*/ 24 w 63"/>
                    <a:gd name="T27" fmla="*/ 16 h 44"/>
                    <a:gd name="T28" fmla="*/ 28 w 63"/>
                    <a:gd name="T29" fmla="*/ 19 h 44"/>
                    <a:gd name="T30" fmla="*/ 31 w 63"/>
                    <a:gd name="T31" fmla="*/ 21 h 44"/>
                    <a:gd name="T32" fmla="*/ 32 w 6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44">
                      <a:moveTo>
                        <a:pt x="63" y="44"/>
                      </a:moveTo>
                      <a:lnTo>
                        <a:pt x="60" y="44"/>
                      </a:lnTo>
                      <a:lnTo>
                        <a:pt x="54" y="43"/>
                      </a:lnTo>
                      <a:lnTo>
                        <a:pt x="45" y="39"/>
                      </a:lnTo>
                      <a:lnTo>
                        <a:pt x="34" y="33"/>
                      </a:lnTo>
                      <a:lnTo>
                        <a:pt x="24" y="26"/>
                      </a:lnTo>
                      <a:lnTo>
                        <a:pt x="14" y="18"/>
                      </a:lnTo>
                      <a:lnTo>
                        <a:pt x="6" y="9"/>
                      </a:lnTo>
                      <a:lnTo>
                        <a:pt x="0" y="0"/>
                      </a:lnTo>
                      <a:lnTo>
                        <a:pt x="7" y="6"/>
                      </a:lnTo>
                      <a:lnTo>
                        <a:pt x="16" y="11"/>
                      </a:lnTo>
                      <a:lnTo>
                        <a:pt x="27" y="18"/>
                      </a:lnTo>
                      <a:lnTo>
                        <a:pt x="38" y="25"/>
                      </a:lnTo>
                      <a:lnTo>
                        <a:pt x="48" y="31"/>
                      </a:lnTo>
                      <a:lnTo>
                        <a:pt x="56" y="37"/>
                      </a:lnTo>
                      <a:lnTo>
                        <a:pt x="62" y="41"/>
                      </a:lnTo>
                      <a:lnTo>
                        <a:pt x="63"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31" name="Freeform 240">
                  <a:extLst>
                    <a:ext uri="{FF2B5EF4-FFF2-40B4-BE49-F238E27FC236}">
                      <a16:creationId xmlns:a16="http://schemas.microsoft.com/office/drawing/2014/main" id="{00013870-186F-4CA3-B8A9-3F6FF0F454AA}"/>
                    </a:ext>
                  </a:extLst>
                </p:cNvPr>
                <p:cNvSpPr>
                  <a:spLocks/>
                </p:cNvSpPr>
                <p:nvPr/>
              </p:nvSpPr>
              <p:spPr bwMode="auto">
                <a:xfrm>
                  <a:off x="44" y="666"/>
                  <a:ext cx="30" cy="19"/>
                </a:xfrm>
                <a:custGeom>
                  <a:avLst/>
                  <a:gdLst>
                    <a:gd name="T0" fmla="*/ 30 w 59"/>
                    <a:gd name="T1" fmla="*/ 0 h 39"/>
                    <a:gd name="T2" fmla="*/ 28 w 59"/>
                    <a:gd name="T3" fmla="*/ 2 h 39"/>
                    <a:gd name="T4" fmla="*/ 24 w 59"/>
                    <a:gd name="T5" fmla="*/ 5 h 39"/>
                    <a:gd name="T6" fmla="*/ 19 w 59"/>
                    <a:gd name="T7" fmla="*/ 9 h 39"/>
                    <a:gd name="T8" fmla="*/ 14 w 59"/>
                    <a:gd name="T9" fmla="*/ 13 h 39"/>
                    <a:gd name="T10" fmla="*/ 9 w 59"/>
                    <a:gd name="T11" fmla="*/ 16 h 39"/>
                    <a:gd name="T12" fmla="*/ 5 w 59"/>
                    <a:gd name="T13" fmla="*/ 18 h 39"/>
                    <a:gd name="T14" fmla="*/ 2 w 59"/>
                    <a:gd name="T15" fmla="*/ 19 h 39"/>
                    <a:gd name="T16" fmla="*/ 0 w 59"/>
                    <a:gd name="T17" fmla="*/ 18 h 39"/>
                    <a:gd name="T18" fmla="*/ 1 w 59"/>
                    <a:gd name="T19" fmla="*/ 16 h 39"/>
                    <a:gd name="T20" fmla="*/ 3 w 59"/>
                    <a:gd name="T21" fmla="*/ 13 h 39"/>
                    <a:gd name="T22" fmla="*/ 7 w 59"/>
                    <a:gd name="T23" fmla="*/ 11 h 39"/>
                    <a:gd name="T24" fmla="*/ 13 w 59"/>
                    <a:gd name="T25" fmla="*/ 8 h 39"/>
                    <a:gd name="T26" fmla="*/ 18 w 59"/>
                    <a:gd name="T27" fmla="*/ 5 h 39"/>
                    <a:gd name="T28" fmla="*/ 24 w 59"/>
                    <a:gd name="T29" fmla="*/ 3 h 39"/>
                    <a:gd name="T30" fmla="*/ 28 w 59"/>
                    <a:gd name="T31" fmla="*/ 1 h 39"/>
                    <a:gd name="T32" fmla="*/ 30 w 59"/>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39">
                      <a:moveTo>
                        <a:pt x="59" y="0"/>
                      </a:moveTo>
                      <a:lnTo>
                        <a:pt x="55" y="4"/>
                      </a:lnTo>
                      <a:lnTo>
                        <a:pt x="47" y="11"/>
                      </a:lnTo>
                      <a:lnTo>
                        <a:pt x="38" y="18"/>
                      </a:lnTo>
                      <a:lnTo>
                        <a:pt x="28" y="26"/>
                      </a:lnTo>
                      <a:lnTo>
                        <a:pt x="18" y="32"/>
                      </a:lnTo>
                      <a:lnTo>
                        <a:pt x="10" y="37"/>
                      </a:lnTo>
                      <a:lnTo>
                        <a:pt x="3" y="39"/>
                      </a:lnTo>
                      <a:lnTo>
                        <a:pt x="0" y="37"/>
                      </a:lnTo>
                      <a:lnTo>
                        <a:pt x="1" y="32"/>
                      </a:lnTo>
                      <a:lnTo>
                        <a:pt x="5" y="27"/>
                      </a:lnTo>
                      <a:lnTo>
                        <a:pt x="14" y="23"/>
                      </a:lnTo>
                      <a:lnTo>
                        <a:pt x="26" y="17"/>
                      </a:lnTo>
                      <a:lnTo>
                        <a:pt x="36" y="11"/>
                      </a:lnTo>
                      <a:lnTo>
                        <a:pt x="47" y="7"/>
                      </a:lnTo>
                      <a:lnTo>
                        <a:pt x="55" y="3"/>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32" name="Freeform 241">
                  <a:extLst>
                    <a:ext uri="{FF2B5EF4-FFF2-40B4-BE49-F238E27FC236}">
                      <a16:creationId xmlns:a16="http://schemas.microsoft.com/office/drawing/2014/main" id="{86BCB5F5-2188-4C8E-9971-E9C2FC984C07}"/>
                    </a:ext>
                  </a:extLst>
                </p:cNvPr>
                <p:cNvSpPr>
                  <a:spLocks/>
                </p:cNvSpPr>
                <p:nvPr/>
              </p:nvSpPr>
              <p:spPr bwMode="auto">
                <a:xfrm>
                  <a:off x="113" y="689"/>
                  <a:ext cx="24" cy="100"/>
                </a:xfrm>
                <a:custGeom>
                  <a:avLst/>
                  <a:gdLst>
                    <a:gd name="T0" fmla="*/ 22 w 48"/>
                    <a:gd name="T1" fmla="*/ 0 h 200"/>
                    <a:gd name="T2" fmla="*/ 23 w 48"/>
                    <a:gd name="T3" fmla="*/ 0 h 200"/>
                    <a:gd name="T4" fmla="*/ 24 w 48"/>
                    <a:gd name="T5" fmla="*/ 1 h 200"/>
                    <a:gd name="T6" fmla="*/ 24 w 48"/>
                    <a:gd name="T7" fmla="*/ 2 h 200"/>
                    <a:gd name="T8" fmla="*/ 24 w 48"/>
                    <a:gd name="T9" fmla="*/ 2 h 200"/>
                    <a:gd name="T10" fmla="*/ 15 w 48"/>
                    <a:gd name="T11" fmla="*/ 15 h 200"/>
                    <a:gd name="T12" fmla="*/ 8 w 48"/>
                    <a:gd name="T13" fmla="*/ 28 h 200"/>
                    <a:gd name="T14" fmla="*/ 5 w 48"/>
                    <a:gd name="T15" fmla="*/ 42 h 200"/>
                    <a:gd name="T16" fmla="*/ 4 w 48"/>
                    <a:gd name="T17" fmla="*/ 55 h 200"/>
                    <a:gd name="T18" fmla="*/ 5 w 48"/>
                    <a:gd name="T19" fmla="*/ 68 h 200"/>
                    <a:gd name="T20" fmla="*/ 7 w 48"/>
                    <a:gd name="T21" fmla="*/ 80 h 200"/>
                    <a:gd name="T22" fmla="*/ 10 w 48"/>
                    <a:gd name="T23" fmla="*/ 91 h 200"/>
                    <a:gd name="T24" fmla="*/ 12 w 48"/>
                    <a:gd name="T25" fmla="*/ 100 h 200"/>
                    <a:gd name="T26" fmla="*/ 7 w 48"/>
                    <a:gd name="T27" fmla="*/ 94 h 200"/>
                    <a:gd name="T28" fmla="*/ 3 w 48"/>
                    <a:gd name="T29" fmla="*/ 84 h 200"/>
                    <a:gd name="T30" fmla="*/ 1 w 48"/>
                    <a:gd name="T31" fmla="*/ 69 h 200"/>
                    <a:gd name="T32" fmla="*/ 0 w 48"/>
                    <a:gd name="T33" fmla="*/ 54 h 200"/>
                    <a:gd name="T34" fmla="*/ 2 w 48"/>
                    <a:gd name="T35" fmla="*/ 38 h 200"/>
                    <a:gd name="T36" fmla="*/ 6 w 48"/>
                    <a:gd name="T37" fmla="*/ 22 h 200"/>
                    <a:gd name="T38" fmla="*/ 12 w 48"/>
                    <a:gd name="T39" fmla="*/ 9 h 200"/>
                    <a:gd name="T40" fmla="*/ 22 w 48"/>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00">
                      <a:moveTo>
                        <a:pt x="43" y="0"/>
                      </a:moveTo>
                      <a:lnTo>
                        <a:pt x="45" y="0"/>
                      </a:lnTo>
                      <a:lnTo>
                        <a:pt x="47" y="1"/>
                      </a:lnTo>
                      <a:lnTo>
                        <a:pt x="48" y="3"/>
                      </a:lnTo>
                      <a:lnTo>
                        <a:pt x="48" y="4"/>
                      </a:lnTo>
                      <a:lnTo>
                        <a:pt x="29" y="29"/>
                      </a:lnTo>
                      <a:lnTo>
                        <a:pt x="16" y="55"/>
                      </a:lnTo>
                      <a:lnTo>
                        <a:pt x="10" y="83"/>
                      </a:lnTo>
                      <a:lnTo>
                        <a:pt x="8" y="109"/>
                      </a:lnTo>
                      <a:lnTo>
                        <a:pt x="10" y="136"/>
                      </a:lnTo>
                      <a:lnTo>
                        <a:pt x="14" y="160"/>
                      </a:lnTo>
                      <a:lnTo>
                        <a:pt x="19" y="182"/>
                      </a:lnTo>
                      <a:lnTo>
                        <a:pt x="24" y="200"/>
                      </a:lnTo>
                      <a:lnTo>
                        <a:pt x="14" y="188"/>
                      </a:lnTo>
                      <a:lnTo>
                        <a:pt x="5" y="167"/>
                      </a:lnTo>
                      <a:lnTo>
                        <a:pt x="1" y="138"/>
                      </a:lnTo>
                      <a:lnTo>
                        <a:pt x="0" y="107"/>
                      </a:lnTo>
                      <a:lnTo>
                        <a:pt x="3" y="75"/>
                      </a:lnTo>
                      <a:lnTo>
                        <a:pt x="11" y="44"/>
                      </a:lnTo>
                      <a:lnTo>
                        <a:pt x="24" y="18"/>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33" name="Freeform 242">
                  <a:extLst>
                    <a:ext uri="{FF2B5EF4-FFF2-40B4-BE49-F238E27FC236}">
                      <a16:creationId xmlns:a16="http://schemas.microsoft.com/office/drawing/2014/main" id="{3CAF13C5-FED3-437C-A3FD-147BE3F6B631}"/>
                    </a:ext>
                  </a:extLst>
                </p:cNvPr>
                <p:cNvSpPr>
                  <a:spLocks/>
                </p:cNvSpPr>
                <p:nvPr/>
              </p:nvSpPr>
              <p:spPr bwMode="auto">
                <a:xfrm>
                  <a:off x="118" y="775"/>
                  <a:ext cx="22" cy="13"/>
                </a:xfrm>
                <a:custGeom>
                  <a:avLst/>
                  <a:gdLst>
                    <a:gd name="T0" fmla="*/ 0 w 44"/>
                    <a:gd name="T1" fmla="*/ 0 h 25"/>
                    <a:gd name="T2" fmla="*/ 3 w 44"/>
                    <a:gd name="T3" fmla="*/ 2 h 25"/>
                    <a:gd name="T4" fmla="*/ 5 w 44"/>
                    <a:gd name="T5" fmla="*/ 5 h 25"/>
                    <a:gd name="T6" fmla="*/ 9 w 44"/>
                    <a:gd name="T7" fmla="*/ 8 h 25"/>
                    <a:gd name="T8" fmla="*/ 13 w 44"/>
                    <a:gd name="T9" fmla="*/ 9 h 25"/>
                    <a:gd name="T10" fmla="*/ 16 w 44"/>
                    <a:gd name="T11" fmla="*/ 11 h 25"/>
                    <a:gd name="T12" fmla="*/ 19 w 44"/>
                    <a:gd name="T13" fmla="*/ 12 h 25"/>
                    <a:gd name="T14" fmla="*/ 21 w 44"/>
                    <a:gd name="T15" fmla="*/ 13 h 25"/>
                    <a:gd name="T16" fmla="*/ 22 w 44"/>
                    <a:gd name="T17" fmla="*/ 12 h 25"/>
                    <a:gd name="T18" fmla="*/ 22 w 44"/>
                    <a:gd name="T19" fmla="*/ 11 h 25"/>
                    <a:gd name="T20" fmla="*/ 20 w 44"/>
                    <a:gd name="T21" fmla="*/ 10 h 25"/>
                    <a:gd name="T22" fmla="*/ 18 w 44"/>
                    <a:gd name="T23" fmla="*/ 9 h 25"/>
                    <a:gd name="T24" fmla="*/ 15 w 44"/>
                    <a:gd name="T25" fmla="*/ 7 h 25"/>
                    <a:gd name="T26" fmla="*/ 11 w 44"/>
                    <a:gd name="T27" fmla="*/ 6 h 25"/>
                    <a:gd name="T28" fmla="*/ 7 w 44"/>
                    <a:gd name="T29" fmla="*/ 4 h 25"/>
                    <a:gd name="T30" fmla="*/ 3 w 44"/>
                    <a:gd name="T31" fmla="*/ 2 h 25"/>
                    <a:gd name="T32" fmla="*/ 0 w 4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25">
                      <a:moveTo>
                        <a:pt x="0" y="0"/>
                      </a:moveTo>
                      <a:lnTo>
                        <a:pt x="5" y="4"/>
                      </a:lnTo>
                      <a:lnTo>
                        <a:pt x="10" y="10"/>
                      </a:lnTo>
                      <a:lnTo>
                        <a:pt x="17" y="15"/>
                      </a:lnTo>
                      <a:lnTo>
                        <a:pt x="25" y="18"/>
                      </a:lnTo>
                      <a:lnTo>
                        <a:pt x="31" y="22"/>
                      </a:lnTo>
                      <a:lnTo>
                        <a:pt x="37" y="24"/>
                      </a:lnTo>
                      <a:lnTo>
                        <a:pt x="42" y="25"/>
                      </a:lnTo>
                      <a:lnTo>
                        <a:pt x="44" y="24"/>
                      </a:lnTo>
                      <a:lnTo>
                        <a:pt x="44" y="22"/>
                      </a:lnTo>
                      <a:lnTo>
                        <a:pt x="40" y="19"/>
                      </a:lnTo>
                      <a:lnTo>
                        <a:pt x="36" y="17"/>
                      </a:lnTo>
                      <a:lnTo>
                        <a:pt x="29" y="13"/>
                      </a:lnTo>
                      <a:lnTo>
                        <a:pt x="22" y="11"/>
                      </a:lnTo>
                      <a:lnTo>
                        <a:pt x="14" y="8"/>
                      </a:lnTo>
                      <a:lnTo>
                        <a:pt x="6"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34" name="Freeform 243">
                  <a:extLst>
                    <a:ext uri="{FF2B5EF4-FFF2-40B4-BE49-F238E27FC236}">
                      <a16:creationId xmlns:a16="http://schemas.microsoft.com/office/drawing/2014/main" id="{15F82CEC-4B73-44BF-92BF-3BC339CA2680}"/>
                    </a:ext>
                  </a:extLst>
                </p:cNvPr>
                <p:cNvSpPr>
                  <a:spLocks/>
                </p:cNvSpPr>
                <p:nvPr/>
              </p:nvSpPr>
              <p:spPr bwMode="auto">
                <a:xfrm>
                  <a:off x="116" y="767"/>
                  <a:ext cx="24" cy="14"/>
                </a:xfrm>
                <a:custGeom>
                  <a:avLst/>
                  <a:gdLst>
                    <a:gd name="T0" fmla="*/ 24 w 47"/>
                    <a:gd name="T1" fmla="*/ 14 h 29"/>
                    <a:gd name="T2" fmla="*/ 23 w 47"/>
                    <a:gd name="T3" fmla="*/ 14 h 29"/>
                    <a:gd name="T4" fmla="*/ 21 w 47"/>
                    <a:gd name="T5" fmla="*/ 14 h 29"/>
                    <a:gd name="T6" fmla="*/ 17 w 47"/>
                    <a:gd name="T7" fmla="*/ 13 h 29"/>
                    <a:gd name="T8" fmla="*/ 14 w 47"/>
                    <a:gd name="T9" fmla="*/ 11 h 29"/>
                    <a:gd name="T10" fmla="*/ 10 w 47"/>
                    <a:gd name="T11" fmla="*/ 9 h 29"/>
                    <a:gd name="T12" fmla="*/ 6 w 47"/>
                    <a:gd name="T13" fmla="*/ 6 h 29"/>
                    <a:gd name="T14" fmla="*/ 3 w 47"/>
                    <a:gd name="T15" fmla="*/ 3 h 29"/>
                    <a:gd name="T16" fmla="*/ 0 w 47"/>
                    <a:gd name="T17" fmla="*/ 0 h 29"/>
                    <a:gd name="T18" fmla="*/ 3 w 47"/>
                    <a:gd name="T19" fmla="*/ 2 h 29"/>
                    <a:gd name="T20" fmla="*/ 6 w 47"/>
                    <a:gd name="T21" fmla="*/ 3 h 29"/>
                    <a:gd name="T22" fmla="*/ 10 w 47"/>
                    <a:gd name="T23" fmla="*/ 6 h 29"/>
                    <a:gd name="T24" fmla="*/ 14 w 47"/>
                    <a:gd name="T25" fmla="*/ 7 h 29"/>
                    <a:gd name="T26" fmla="*/ 18 w 47"/>
                    <a:gd name="T27" fmla="*/ 10 h 29"/>
                    <a:gd name="T28" fmla="*/ 21 w 47"/>
                    <a:gd name="T29" fmla="*/ 11 h 29"/>
                    <a:gd name="T30" fmla="*/ 23 w 47"/>
                    <a:gd name="T31" fmla="*/ 13 h 29"/>
                    <a:gd name="T32" fmla="*/ 24 w 47"/>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9">
                      <a:moveTo>
                        <a:pt x="47" y="28"/>
                      </a:moveTo>
                      <a:lnTo>
                        <a:pt x="45" y="29"/>
                      </a:lnTo>
                      <a:lnTo>
                        <a:pt x="41" y="28"/>
                      </a:lnTo>
                      <a:lnTo>
                        <a:pt x="34" y="27"/>
                      </a:lnTo>
                      <a:lnTo>
                        <a:pt x="27" y="23"/>
                      </a:lnTo>
                      <a:lnTo>
                        <a:pt x="19" y="19"/>
                      </a:lnTo>
                      <a:lnTo>
                        <a:pt x="11" y="13"/>
                      </a:lnTo>
                      <a:lnTo>
                        <a:pt x="5" y="7"/>
                      </a:lnTo>
                      <a:lnTo>
                        <a:pt x="0" y="0"/>
                      </a:lnTo>
                      <a:lnTo>
                        <a:pt x="5" y="4"/>
                      </a:lnTo>
                      <a:lnTo>
                        <a:pt x="12" y="7"/>
                      </a:lnTo>
                      <a:lnTo>
                        <a:pt x="20" y="12"/>
                      </a:lnTo>
                      <a:lnTo>
                        <a:pt x="28" y="15"/>
                      </a:lnTo>
                      <a:lnTo>
                        <a:pt x="36" y="20"/>
                      </a:lnTo>
                      <a:lnTo>
                        <a:pt x="42" y="23"/>
                      </a:lnTo>
                      <a:lnTo>
                        <a:pt x="46" y="26"/>
                      </a:lnTo>
                      <a:lnTo>
                        <a:pt x="47"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35" name="Freeform 244">
                  <a:extLst>
                    <a:ext uri="{FF2B5EF4-FFF2-40B4-BE49-F238E27FC236}">
                      <a16:creationId xmlns:a16="http://schemas.microsoft.com/office/drawing/2014/main" id="{C6C26AE8-49A3-4916-94F0-F40D5984E3DD}"/>
                    </a:ext>
                  </a:extLst>
                </p:cNvPr>
                <p:cNvSpPr>
                  <a:spLocks/>
                </p:cNvSpPr>
                <p:nvPr/>
              </p:nvSpPr>
              <p:spPr bwMode="auto">
                <a:xfrm>
                  <a:off x="114" y="747"/>
                  <a:ext cx="31" cy="19"/>
                </a:xfrm>
                <a:custGeom>
                  <a:avLst/>
                  <a:gdLst>
                    <a:gd name="T0" fmla="*/ 31 w 62"/>
                    <a:gd name="T1" fmla="*/ 19 h 39"/>
                    <a:gd name="T2" fmla="*/ 30 w 62"/>
                    <a:gd name="T3" fmla="*/ 19 h 39"/>
                    <a:gd name="T4" fmla="*/ 26 w 62"/>
                    <a:gd name="T5" fmla="*/ 19 h 39"/>
                    <a:gd name="T6" fmla="*/ 22 w 62"/>
                    <a:gd name="T7" fmla="*/ 17 h 39"/>
                    <a:gd name="T8" fmla="*/ 17 w 62"/>
                    <a:gd name="T9" fmla="*/ 14 h 39"/>
                    <a:gd name="T10" fmla="*/ 12 w 62"/>
                    <a:gd name="T11" fmla="*/ 11 h 39"/>
                    <a:gd name="T12" fmla="*/ 7 w 62"/>
                    <a:gd name="T13" fmla="*/ 8 h 39"/>
                    <a:gd name="T14" fmla="*/ 3 w 62"/>
                    <a:gd name="T15" fmla="*/ 4 h 39"/>
                    <a:gd name="T16" fmla="*/ 0 w 62"/>
                    <a:gd name="T17" fmla="*/ 0 h 39"/>
                    <a:gd name="T18" fmla="*/ 3 w 62"/>
                    <a:gd name="T19" fmla="*/ 1 h 39"/>
                    <a:gd name="T20" fmla="*/ 7 w 62"/>
                    <a:gd name="T21" fmla="*/ 4 h 39"/>
                    <a:gd name="T22" fmla="*/ 12 w 62"/>
                    <a:gd name="T23" fmla="*/ 7 h 39"/>
                    <a:gd name="T24" fmla="*/ 18 w 62"/>
                    <a:gd name="T25" fmla="*/ 10 h 39"/>
                    <a:gd name="T26" fmla="*/ 23 w 62"/>
                    <a:gd name="T27" fmla="*/ 12 h 39"/>
                    <a:gd name="T28" fmla="*/ 28 w 62"/>
                    <a:gd name="T29" fmla="*/ 15 h 39"/>
                    <a:gd name="T30" fmla="*/ 31 w 62"/>
                    <a:gd name="T31" fmla="*/ 17 h 39"/>
                    <a:gd name="T32" fmla="*/ 31 w 62"/>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9">
                      <a:moveTo>
                        <a:pt x="62" y="38"/>
                      </a:moveTo>
                      <a:lnTo>
                        <a:pt x="59" y="39"/>
                      </a:lnTo>
                      <a:lnTo>
                        <a:pt x="52" y="38"/>
                      </a:lnTo>
                      <a:lnTo>
                        <a:pt x="44" y="35"/>
                      </a:lnTo>
                      <a:lnTo>
                        <a:pt x="33" y="29"/>
                      </a:lnTo>
                      <a:lnTo>
                        <a:pt x="23" y="23"/>
                      </a:lnTo>
                      <a:lnTo>
                        <a:pt x="13" y="16"/>
                      </a:lnTo>
                      <a:lnTo>
                        <a:pt x="5" y="8"/>
                      </a:lnTo>
                      <a:lnTo>
                        <a:pt x="0" y="0"/>
                      </a:lnTo>
                      <a:lnTo>
                        <a:pt x="5" y="3"/>
                      </a:lnTo>
                      <a:lnTo>
                        <a:pt x="13" y="8"/>
                      </a:lnTo>
                      <a:lnTo>
                        <a:pt x="24" y="14"/>
                      </a:lnTo>
                      <a:lnTo>
                        <a:pt x="35" y="20"/>
                      </a:lnTo>
                      <a:lnTo>
                        <a:pt x="46" y="25"/>
                      </a:lnTo>
                      <a:lnTo>
                        <a:pt x="55" y="31"/>
                      </a:lnTo>
                      <a:lnTo>
                        <a:pt x="61" y="35"/>
                      </a:lnTo>
                      <a:lnTo>
                        <a:pt x="62"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36" name="Freeform 245">
                  <a:extLst>
                    <a:ext uri="{FF2B5EF4-FFF2-40B4-BE49-F238E27FC236}">
                      <a16:creationId xmlns:a16="http://schemas.microsoft.com/office/drawing/2014/main" id="{8B0ABFC6-AEB0-422C-8EED-DACD13CEF3EA}"/>
                    </a:ext>
                  </a:extLst>
                </p:cNvPr>
                <p:cNvSpPr>
                  <a:spLocks/>
                </p:cNvSpPr>
                <p:nvPr/>
              </p:nvSpPr>
              <p:spPr bwMode="auto">
                <a:xfrm>
                  <a:off x="116" y="728"/>
                  <a:ext cx="34" cy="22"/>
                </a:xfrm>
                <a:custGeom>
                  <a:avLst/>
                  <a:gdLst>
                    <a:gd name="T0" fmla="*/ 34 w 68"/>
                    <a:gd name="T1" fmla="*/ 22 h 44"/>
                    <a:gd name="T2" fmla="*/ 33 w 68"/>
                    <a:gd name="T3" fmla="*/ 22 h 44"/>
                    <a:gd name="T4" fmla="*/ 29 w 68"/>
                    <a:gd name="T5" fmla="*/ 21 h 44"/>
                    <a:gd name="T6" fmla="*/ 24 w 68"/>
                    <a:gd name="T7" fmla="*/ 19 h 44"/>
                    <a:gd name="T8" fmla="*/ 18 w 68"/>
                    <a:gd name="T9" fmla="*/ 15 h 44"/>
                    <a:gd name="T10" fmla="*/ 12 w 68"/>
                    <a:gd name="T11" fmla="*/ 12 h 44"/>
                    <a:gd name="T12" fmla="*/ 7 w 68"/>
                    <a:gd name="T13" fmla="*/ 8 h 44"/>
                    <a:gd name="T14" fmla="*/ 3 w 68"/>
                    <a:gd name="T15" fmla="*/ 4 h 44"/>
                    <a:gd name="T16" fmla="*/ 0 w 68"/>
                    <a:gd name="T17" fmla="*/ 0 h 44"/>
                    <a:gd name="T18" fmla="*/ 3 w 68"/>
                    <a:gd name="T19" fmla="*/ 2 h 44"/>
                    <a:gd name="T20" fmla="*/ 7 w 68"/>
                    <a:gd name="T21" fmla="*/ 4 h 44"/>
                    <a:gd name="T22" fmla="*/ 13 w 68"/>
                    <a:gd name="T23" fmla="*/ 7 h 44"/>
                    <a:gd name="T24" fmla="*/ 19 w 68"/>
                    <a:gd name="T25" fmla="*/ 11 h 44"/>
                    <a:gd name="T26" fmla="*/ 25 w 68"/>
                    <a:gd name="T27" fmla="*/ 15 h 44"/>
                    <a:gd name="T28" fmla="*/ 30 w 68"/>
                    <a:gd name="T29" fmla="*/ 18 h 44"/>
                    <a:gd name="T30" fmla="*/ 33 w 68"/>
                    <a:gd name="T31" fmla="*/ 20 h 44"/>
                    <a:gd name="T32" fmla="*/ 34 w 68"/>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4">
                      <a:moveTo>
                        <a:pt x="68" y="43"/>
                      </a:moveTo>
                      <a:lnTo>
                        <a:pt x="65" y="44"/>
                      </a:lnTo>
                      <a:lnTo>
                        <a:pt x="57" y="42"/>
                      </a:lnTo>
                      <a:lnTo>
                        <a:pt x="47" y="37"/>
                      </a:lnTo>
                      <a:lnTo>
                        <a:pt x="35" y="30"/>
                      </a:lnTo>
                      <a:lnTo>
                        <a:pt x="24" y="23"/>
                      </a:lnTo>
                      <a:lnTo>
                        <a:pt x="13" y="15"/>
                      </a:lnTo>
                      <a:lnTo>
                        <a:pt x="5" y="7"/>
                      </a:lnTo>
                      <a:lnTo>
                        <a:pt x="0" y="0"/>
                      </a:lnTo>
                      <a:lnTo>
                        <a:pt x="5" y="4"/>
                      </a:lnTo>
                      <a:lnTo>
                        <a:pt x="14" y="8"/>
                      </a:lnTo>
                      <a:lnTo>
                        <a:pt x="26" y="14"/>
                      </a:lnTo>
                      <a:lnTo>
                        <a:pt x="38" y="21"/>
                      </a:lnTo>
                      <a:lnTo>
                        <a:pt x="50" y="29"/>
                      </a:lnTo>
                      <a:lnTo>
                        <a:pt x="59" y="35"/>
                      </a:lnTo>
                      <a:lnTo>
                        <a:pt x="66" y="39"/>
                      </a:lnTo>
                      <a:lnTo>
                        <a:pt x="68"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37" name="Freeform 246">
                  <a:extLst>
                    <a:ext uri="{FF2B5EF4-FFF2-40B4-BE49-F238E27FC236}">
                      <a16:creationId xmlns:a16="http://schemas.microsoft.com/office/drawing/2014/main" id="{586708EA-317A-4B19-8DFD-3D9DC6B29155}"/>
                    </a:ext>
                  </a:extLst>
                </p:cNvPr>
                <p:cNvSpPr>
                  <a:spLocks/>
                </p:cNvSpPr>
                <p:nvPr/>
              </p:nvSpPr>
              <p:spPr bwMode="auto">
                <a:xfrm>
                  <a:off x="119" y="716"/>
                  <a:ext cx="27" cy="23"/>
                </a:xfrm>
                <a:custGeom>
                  <a:avLst/>
                  <a:gdLst>
                    <a:gd name="T0" fmla="*/ 27 w 56"/>
                    <a:gd name="T1" fmla="*/ 23 h 46"/>
                    <a:gd name="T2" fmla="*/ 25 w 56"/>
                    <a:gd name="T3" fmla="*/ 23 h 46"/>
                    <a:gd name="T4" fmla="*/ 22 w 56"/>
                    <a:gd name="T5" fmla="*/ 22 h 46"/>
                    <a:gd name="T6" fmla="*/ 18 w 56"/>
                    <a:gd name="T7" fmla="*/ 19 h 46"/>
                    <a:gd name="T8" fmla="*/ 14 w 56"/>
                    <a:gd name="T9" fmla="*/ 15 h 46"/>
                    <a:gd name="T10" fmla="*/ 9 w 56"/>
                    <a:gd name="T11" fmla="*/ 11 h 46"/>
                    <a:gd name="T12" fmla="*/ 4 w 56"/>
                    <a:gd name="T13" fmla="*/ 7 h 46"/>
                    <a:gd name="T14" fmla="*/ 1 w 56"/>
                    <a:gd name="T15" fmla="*/ 3 h 46"/>
                    <a:gd name="T16" fmla="*/ 0 w 56"/>
                    <a:gd name="T17" fmla="*/ 0 h 46"/>
                    <a:gd name="T18" fmla="*/ 3 w 56"/>
                    <a:gd name="T19" fmla="*/ 2 h 46"/>
                    <a:gd name="T20" fmla="*/ 7 w 56"/>
                    <a:gd name="T21" fmla="*/ 5 h 46"/>
                    <a:gd name="T22" fmla="*/ 11 w 56"/>
                    <a:gd name="T23" fmla="*/ 8 h 46"/>
                    <a:gd name="T24" fmla="*/ 16 w 56"/>
                    <a:gd name="T25" fmla="*/ 12 h 46"/>
                    <a:gd name="T26" fmla="*/ 21 w 56"/>
                    <a:gd name="T27" fmla="*/ 16 h 46"/>
                    <a:gd name="T28" fmla="*/ 25 w 56"/>
                    <a:gd name="T29" fmla="*/ 19 h 46"/>
                    <a:gd name="T30" fmla="*/ 27 w 56"/>
                    <a:gd name="T31" fmla="*/ 22 h 46"/>
                    <a:gd name="T32" fmla="*/ 27 w 56"/>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46">
                      <a:moveTo>
                        <a:pt x="56" y="46"/>
                      </a:moveTo>
                      <a:lnTo>
                        <a:pt x="52" y="46"/>
                      </a:lnTo>
                      <a:lnTo>
                        <a:pt x="46" y="43"/>
                      </a:lnTo>
                      <a:lnTo>
                        <a:pt x="37" y="37"/>
                      </a:lnTo>
                      <a:lnTo>
                        <a:pt x="28" y="30"/>
                      </a:lnTo>
                      <a:lnTo>
                        <a:pt x="18" y="22"/>
                      </a:lnTo>
                      <a:lnTo>
                        <a:pt x="9" y="14"/>
                      </a:lnTo>
                      <a:lnTo>
                        <a:pt x="3" y="6"/>
                      </a:lnTo>
                      <a:lnTo>
                        <a:pt x="0" y="0"/>
                      </a:lnTo>
                      <a:lnTo>
                        <a:pt x="6" y="3"/>
                      </a:lnTo>
                      <a:lnTo>
                        <a:pt x="14" y="9"/>
                      </a:lnTo>
                      <a:lnTo>
                        <a:pt x="23" y="16"/>
                      </a:lnTo>
                      <a:lnTo>
                        <a:pt x="34" y="23"/>
                      </a:lnTo>
                      <a:lnTo>
                        <a:pt x="43" y="31"/>
                      </a:lnTo>
                      <a:lnTo>
                        <a:pt x="51" y="37"/>
                      </a:lnTo>
                      <a:lnTo>
                        <a:pt x="56" y="43"/>
                      </a:lnTo>
                      <a:lnTo>
                        <a:pt x="56"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38" name="Freeform 247">
                  <a:extLst>
                    <a:ext uri="{FF2B5EF4-FFF2-40B4-BE49-F238E27FC236}">
                      <a16:creationId xmlns:a16="http://schemas.microsoft.com/office/drawing/2014/main" id="{4DA4986C-4B80-4E72-8C2F-9342ABDF5248}"/>
                    </a:ext>
                  </a:extLst>
                </p:cNvPr>
                <p:cNvSpPr>
                  <a:spLocks/>
                </p:cNvSpPr>
                <p:nvPr/>
              </p:nvSpPr>
              <p:spPr bwMode="auto">
                <a:xfrm>
                  <a:off x="123" y="707"/>
                  <a:ext cx="22" cy="19"/>
                </a:xfrm>
                <a:custGeom>
                  <a:avLst/>
                  <a:gdLst>
                    <a:gd name="T0" fmla="*/ 22 w 45"/>
                    <a:gd name="T1" fmla="*/ 19 h 39"/>
                    <a:gd name="T2" fmla="*/ 21 w 45"/>
                    <a:gd name="T3" fmla="*/ 19 h 39"/>
                    <a:gd name="T4" fmla="*/ 18 w 45"/>
                    <a:gd name="T5" fmla="*/ 18 h 39"/>
                    <a:gd name="T6" fmla="*/ 15 w 45"/>
                    <a:gd name="T7" fmla="*/ 17 h 39"/>
                    <a:gd name="T8" fmla="*/ 11 w 45"/>
                    <a:gd name="T9" fmla="*/ 14 h 39"/>
                    <a:gd name="T10" fmla="*/ 7 w 45"/>
                    <a:gd name="T11" fmla="*/ 11 h 39"/>
                    <a:gd name="T12" fmla="*/ 4 w 45"/>
                    <a:gd name="T13" fmla="*/ 7 h 39"/>
                    <a:gd name="T14" fmla="*/ 1 w 45"/>
                    <a:gd name="T15" fmla="*/ 4 h 39"/>
                    <a:gd name="T16" fmla="*/ 0 w 45"/>
                    <a:gd name="T17" fmla="*/ 0 h 39"/>
                    <a:gd name="T18" fmla="*/ 2 w 45"/>
                    <a:gd name="T19" fmla="*/ 2 h 39"/>
                    <a:gd name="T20" fmla="*/ 6 w 45"/>
                    <a:gd name="T21" fmla="*/ 5 h 39"/>
                    <a:gd name="T22" fmla="*/ 9 w 45"/>
                    <a:gd name="T23" fmla="*/ 7 h 39"/>
                    <a:gd name="T24" fmla="*/ 14 w 45"/>
                    <a:gd name="T25" fmla="*/ 10 h 39"/>
                    <a:gd name="T26" fmla="*/ 17 w 45"/>
                    <a:gd name="T27" fmla="*/ 13 h 39"/>
                    <a:gd name="T28" fmla="*/ 21 w 45"/>
                    <a:gd name="T29" fmla="*/ 16 h 39"/>
                    <a:gd name="T30" fmla="*/ 22 w 45"/>
                    <a:gd name="T31" fmla="*/ 18 h 39"/>
                    <a:gd name="T32" fmla="*/ 22 w 45"/>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39">
                      <a:moveTo>
                        <a:pt x="45" y="39"/>
                      </a:moveTo>
                      <a:lnTo>
                        <a:pt x="43" y="39"/>
                      </a:lnTo>
                      <a:lnTo>
                        <a:pt x="37" y="37"/>
                      </a:lnTo>
                      <a:lnTo>
                        <a:pt x="30" y="34"/>
                      </a:lnTo>
                      <a:lnTo>
                        <a:pt x="23" y="29"/>
                      </a:lnTo>
                      <a:lnTo>
                        <a:pt x="15" y="22"/>
                      </a:lnTo>
                      <a:lnTo>
                        <a:pt x="8" y="15"/>
                      </a:lnTo>
                      <a:lnTo>
                        <a:pt x="3" y="9"/>
                      </a:lnTo>
                      <a:lnTo>
                        <a:pt x="0" y="0"/>
                      </a:lnTo>
                      <a:lnTo>
                        <a:pt x="5" y="5"/>
                      </a:lnTo>
                      <a:lnTo>
                        <a:pt x="12" y="10"/>
                      </a:lnTo>
                      <a:lnTo>
                        <a:pt x="19" y="15"/>
                      </a:lnTo>
                      <a:lnTo>
                        <a:pt x="28" y="21"/>
                      </a:lnTo>
                      <a:lnTo>
                        <a:pt x="35" y="27"/>
                      </a:lnTo>
                      <a:lnTo>
                        <a:pt x="42" y="33"/>
                      </a:lnTo>
                      <a:lnTo>
                        <a:pt x="45" y="36"/>
                      </a:lnTo>
                      <a:lnTo>
                        <a:pt x="45"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39" name="Freeform 248">
                  <a:extLst>
                    <a:ext uri="{FF2B5EF4-FFF2-40B4-BE49-F238E27FC236}">
                      <a16:creationId xmlns:a16="http://schemas.microsoft.com/office/drawing/2014/main" id="{3CE44007-E48B-4AFD-BC9E-21C0311443D8}"/>
                    </a:ext>
                  </a:extLst>
                </p:cNvPr>
                <p:cNvSpPr>
                  <a:spLocks/>
                </p:cNvSpPr>
                <p:nvPr/>
              </p:nvSpPr>
              <p:spPr bwMode="auto">
                <a:xfrm>
                  <a:off x="129" y="698"/>
                  <a:ext cx="16" cy="16"/>
                </a:xfrm>
                <a:custGeom>
                  <a:avLst/>
                  <a:gdLst>
                    <a:gd name="T0" fmla="*/ 16 w 32"/>
                    <a:gd name="T1" fmla="*/ 16 h 33"/>
                    <a:gd name="T2" fmla="*/ 15 w 32"/>
                    <a:gd name="T3" fmla="*/ 16 h 33"/>
                    <a:gd name="T4" fmla="*/ 13 w 32"/>
                    <a:gd name="T5" fmla="*/ 15 h 33"/>
                    <a:gd name="T6" fmla="*/ 10 w 32"/>
                    <a:gd name="T7" fmla="*/ 13 h 33"/>
                    <a:gd name="T8" fmla="*/ 7 w 32"/>
                    <a:gd name="T9" fmla="*/ 10 h 33"/>
                    <a:gd name="T10" fmla="*/ 4 w 32"/>
                    <a:gd name="T11" fmla="*/ 7 h 33"/>
                    <a:gd name="T12" fmla="*/ 2 w 32"/>
                    <a:gd name="T13" fmla="*/ 4 h 33"/>
                    <a:gd name="T14" fmla="*/ 1 w 32"/>
                    <a:gd name="T15" fmla="*/ 1 h 33"/>
                    <a:gd name="T16" fmla="*/ 0 w 32"/>
                    <a:gd name="T17" fmla="*/ 0 h 33"/>
                    <a:gd name="T18" fmla="*/ 4 w 32"/>
                    <a:gd name="T19" fmla="*/ 3 h 33"/>
                    <a:gd name="T20" fmla="*/ 9 w 32"/>
                    <a:gd name="T21" fmla="*/ 8 h 33"/>
                    <a:gd name="T22" fmla="*/ 14 w 32"/>
                    <a:gd name="T23" fmla="*/ 13 h 33"/>
                    <a:gd name="T24" fmla="*/ 16 w 32"/>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3">
                      <a:moveTo>
                        <a:pt x="32" y="33"/>
                      </a:moveTo>
                      <a:lnTo>
                        <a:pt x="30" y="33"/>
                      </a:lnTo>
                      <a:lnTo>
                        <a:pt x="25" y="31"/>
                      </a:lnTo>
                      <a:lnTo>
                        <a:pt x="20" y="27"/>
                      </a:lnTo>
                      <a:lnTo>
                        <a:pt x="14" y="21"/>
                      </a:lnTo>
                      <a:lnTo>
                        <a:pt x="8" y="15"/>
                      </a:lnTo>
                      <a:lnTo>
                        <a:pt x="3" y="9"/>
                      </a:lnTo>
                      <a:lnTo>
                        <a:pt x="1" y="3"/>
                      </a:lnTo>
                      <a:lnTo>
                        <a:pt x="0" y="0"/>
                      </a:lnTo>
                      <a:lnTo>
                        <a:pt x="8" y="7"/>
                      </a:lnTo>
                      <a:lnTo>
                        <a:pt x="18" y="17"/>
                      </a:lnTo>
                      <a:lnTo>
                        <a:pt x="28" y="27"/>
                      </a:lnTo>
                      <a:lnTo>
                        <a:pt x="32"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0" name="Freeform 249">
                  <a:extLst>
                    <a:ext uri="{FF2B5EF4-FFF2-40B4-BE49-F238E27FC236}">
                      <a16:creationId xmlns:a16="http://schemas.microsoft.com/office/drawing/2014/main" id="{21F10157-A664-4035-9B21-10F0C99BAC27}"/>
                    </a:ext>
                  </a:extLst>
                </p:cNvPr>
                <p:cNvSpPr>
                  <a:spLocks/>
                </p:cNvSpPr>
                <p:nvPr/>
              </p:nvSpPr>
              <p:spPr bwMode="auto">
                <a:xfrm>
                  <a:off x="133" y="692"/>
                  <a:ext cx="10" cy="11"/>
                </a:xfrm>
                <a:custGeom>
                  <a:avLst/>
                  <a:gdLst>
                    <a:gd name="T0" fmla="*/ 10 w 20"/>
                    <a:gd name="T1" fmla="*/ 11 h 22"/>
                    <a:gd name="T2" fmla="*/ 7 w 20"/>
                    <a:gd name="T3" fmla="*/ 11 h 22"/>
                    <a:gd name="T4" fmla="*/ 4 w 20"/>
                    <a:gd name="T5" fmla="*/ 9 h 22"/>
                    <a:gd name="T6" fmla="*/ 0 w 20"/>
                    <a:gd name="T7" fmla="*/ 5 h 22"/>
                    <a:gd name="T8" fmla="*/ 0 w 20"/>
                    <a:gd name="T9" fmla="*/ 0 h 22"/>
                    <a:gd name="T10" fmla="*/ 3 w 20"/>
                    <a:gd name="T11" fmla="*/ 5 h 22"/>
                    <a:gd name="T12" fmla="*/ 7 w 20"/>
                    <a:gd name="T13" fmla="*/ 7 h 22"/>
                    <a:gd name="T14" fmla="*/ 10 w 20"/>
                    <a:gd name="T15" fmla="*/ 10 h 22"/>
                    <a:gd name="T16" fmla="*/ 10 w 20"/>
                    <a:gd name="T17" fmla="*/ 11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22"/>
                      </a:moveTo>
                      <a:lnTo>
                        <a:pt x="14" y="21"/>
                      </a:lnTo>
                      <a:lnTo>
                        <a:pt x="7" y="17"/>
                      </a:lnTo>
                      <a:lnTo>
                        <a:pt x="0" y="9"/>
                      </a:lnTo>
                      <a:lnTo>
                        <a:pt x="0" y="0"/>
                      </a:lnTo>
                      <a:lnTo>
                        <a:pt x="5" y="9"/>
                      </a:lnTo>
                      <a:lnTo>
                        <a:pt x="14" y="14"/>
                      </a:lnTo>
                      <a:lnTo>
                        <a:pt x="20" y="19"/>
                      </a:lnTo>
                      <a:lnTo>
                        <a:pt x="20"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1" name="Freeform 250">
                  <a:extLst>
                    <a:ext uri="{FF2B5EF4-FFF2-40B4-BE49-F238E27FC236}">
                      <a16:creationId xmlns:a16="http://schemas.microsoft.com/office/drawing/2014/main" id="{CE4AA6E4-5A61-4917-85B1-F77CEB222F19}"/>
                    </a:ext>
                  </a:extLst>
                </p:cNvPr>
                <p:cNvSpPr>
                  <a:spLocks/>
                </p:cNvSpPr>
                <p:nvPr/>
              </p:nvSpPr>
              <p:spPr bwMode="auto">
                <a:xfrm>
                  <a:off x="122" y="783"/>
                  <a:ext cx="14" cy="13"/>
                </a:xfrm>
                <a:custGeom>
                  <a:avLst/>
                  <a:gdLst>
                    <a:gd name="T0" fmla="*/ 0 w 28"/>
                    <a:gd name="T1" fmla="*/ 0 h 25"/>
                    <a:gd name="T2" fmla="*/ 4 w 28"/>
                    <a:gd name="T3" fmla="*/ 2 h 25"/>
                    <a:gd name="T4" fmla="*/ 9 w 28"/>
                    <a:gd name="T5" fmla="*/ 5 h 25"/>
                    <a:gd name="T6" fmla="*/ 14 w 28"/>
                    <a:gd name="T7" fmla="*/ 9 h 25"/>
                    <a:gd name="T8" fmla="*/ 14 w 28"/>
                    <a:gd name="T9" fmla="*/ 13 h 25"/>
                    <a:gd name="T10" fmla="*/ 11 w 28"/>
                    <a:gd name="T11" fmla="*/ 12 h 25"/>
                    <a:gd name="T12" fmla="*/ 7 w 28"/>
                    <a:gd name="T13" fmla="*/ 9 h 25"/>
                    <a:gd name="T14" fmla="*/ 3 w 28"/>
                    <a:gd name="T15" fmla="*/ 4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25">
                      <a:moveTo>
                        <a:pt x="0" y="0"/>
                      </a:moveTo>
                      <a:lnTo>
                        <a:pt x="7" y="3"/>
                      </a:lnTo>
                      <a:lnTo>
                        <a:pt x="17" y="10"/>
                      </a:lnTo>
                      <a:lnTo>
                        <a:pt x="27" y="18"/>
                      </a:lnTo>
                      <a:lnTo>
                        <a:pt x="28" y="25"/>
                      </a:lnTo>
                      <a:lnTo>
                        <a:pt x="22" y="24"/>
                      </a:lnTo>
                      <a:lnTo>
                        <a:pt x="14" y="17"/>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2" name="Freeform 251">
                  <a:extLst>
                    <a:ext uri="{FF2B5EF4-FFF2-40B4-BE49-F238E27FC236}">
                      <a16:creationId xmlns:a16="http://schemas.microsoft.com/office/drawing/2014/main" id="{8FACD91D-E10F-4B06-8094-FF4614BBAC95}"/>
                    </a:ext>
                  </a:extLst>
                </p:cNvPr>
                <p:cNvSpPr>
                  <a:spLocks/>
                </p:cNvSpPr>
                <p:nvPr/>
              </p:nvSpPr>
              <p:spPr bwMode="auto">
                <a:xfrm>
                  <a:off x="115" y="783"/>
                  <a:ext cx="6" cy="15"/>
                </a:xfrm>
                <a:custGeom>
                  <a:avLst/>
                  <a:gdLst>
                    <a:gd name="T0" fmla="*/ 6 w 14"/>
                    <a:gd name="T1" fmla="*/ 0 h 30"/>
                    <a:gd name="T2" fmla="*/ 5 w 14"/>
                    <a:gd name="T3" fmla="*/ 3 h 30"/>
                    <a:gd name="T4" fmla="*/ 2 w 14"/>
                    <a:gd name="T5" fmla="*/ 8 h 30"/>
                    <a:gd name="T6" fmla="*/ 0 w 14"/>
                    <a:gd name="T7" fmla="*/ 12 h 30"/>
                    <a:gd name="T8" fmla="*/ 0 w 14"/>
                    <a:gd name="T9" fmla="*/ 15 h 30"/>
                    <a:gd name="T10" fmla="*/ 3 w 14"/>
                    <a:gd name="T11" fmla="*/ 14 h 30"/>
                    <a:gd name="T12" fmla="*/ 4 w 14"/>
                    <a:gd name="T13" fmla="*/ 10 h 30"/>
                    <a:gd name="T14" fmla="*/ 6 w 14"/>
                    <a:gd name="T15" fmla="*/ 4 h 30"/>
                    <a:gd name="T16" fmla="*/ 6 w 1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30">
                      <a:moveTo>
                        <a:pt x="14" y="0"/>
                      </a:moveTo>
                      <a:lnTo>
                        <a:pt x="11" y="5"/>
                      </a:lnTo>
                      <a:lnTo>
                        <a:pt x="5" y="15"/>
                      </a:lnTo>
                      <a:lnTo>
                        <a:pt x="0" y="24"/>
                      </a:lnTo>
                      <a:lnTo>
                        <a:pt x="1" y="30"/>
                      </a:lnTo>
                      <a:lnTo>
                        <a:pt x="6" y="27"/>
                      </a:lnTo>
                      <a:lnTo>
                        <a:pt x="9" y="19"/>
                      </a:lnTo>
                      <a:lnTo>
                        <a:pt x="13" y="8"/>
                      </a:lnTo>
                      <a:lnTo>
                        <a:pt x="1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3" name="Freeform 252">
                  <a:extLst>
                    <a:ext uri="{FF2B5EF4-FFF2-40B4-BE49-F238E27FC236}">
                      <a16:creationId xmlns:a16="http://schemas.microsoft.com/office/drawing/2014/main" id="{A828484B-485E-4CC7-8AA2-BDBB0A24ECB4}"/>
                    </a:ext>
                  </a:extLst>
                </p:cNvPr>
                <p:cNvSpPr>
                  <a:spLocks/>
                </p:cNvSpPr>
                <p:nvPr/>
              </p:nvSpPr>
              <p:spPr bwMode="auto">
                <a:xfrm>
                  <a:off x="123" y="786"/>
                  <a:ext cx="4" cy="17"/>
                </a:xfrm>
                <a:custGeom>
                  <a:avLst/>
                  <a:gdLst>
                    <a:gd name="T0" fmla="*/ 0 w 9"/>
                    <a:gd name="T1" fmla="*/ 0 h 33"/>
                    <a:gd name="T2" fmla="*/ 0 w 9"/>
                    <a:gd name="T3" fmla="*/ 3 h 33"/>
                    <a:gd name="T4" fmla="*/ 0 w 9"/>
                    <a:gd name="T5" fmla="*/ 9 h 33"/>
                    <a:gd name="T6" fmla="*/ 1 w 9"/>
                    <a:gd name="T7" fmla="*/ 14 h 33"/>
                    <a:gd name="T8" fmla="*/ 2 w 9"/>
                    <a:gd name="T9" fmla="*/ 17 h 33"/>
                    <a:gd name="T10" fmla="*/ 4 w 9"/>
                    <a:gd name="T11" fmla="*/ 14 h 33"/>
                    <a:gd name="T12" fmla="*/ 3 w 9"/>
                    <a:gd name="T13" fmla="*/ 9 h 33"/>
                    <a:gd name="T14" fmla="*/ 1 w 9"/>
                    <a:gd name="T15" fmla="*/ 4 h 33"/>
                    <a:gd name="T16" fmla="*/ 0 w 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33">
                      <a:moveTo>
                        <a:pt x="0" y="0"/>
                      </a:moveTo>
                      <a:lnTo>
                        <a:pt x="0" y="5"/>
                      </a:lnTo>
                      <a:lnTo>
                        <a:pt x="0" y="17"/>
                      </a:lnTo>
                      <a:lnTo>
                        <a:pt x="2" y="28"/>
                      </a:lnTo>
                      <a:lnTo>
                        <a:pt x="5" y="33"/>
                      </a:lnTo>
                      <a:lnTo>
                        <a:pt x="9" y="28"/>
                      </a:lnTo>
                      <a:lnTo>
                        <a:pt x="6" y="18"/>
                      </a:lnTo>
                      <a:lnTo>
                        <a:pt x="3"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4" name="Freeform 253">
                  <a:extLst>
                    <a:ext uri="{FF2B5EF4-FFF2-40B4-BE49-F238E27FC236}">
                      <a16:creationId xmlns:a16="http://schemas.microsoft.com/office/drawing/2014/main" id="{AE0714D6-862A-4808-A6C7-5259AE555C03}"/>
                    </a:ext>
                  </a:extLst>
                </p:cNvPr>
                <p:cNvSpPr>
                  <a:spLocks/>
                </p:cNvSpPr>
                <p:nvPr/>
              </p:nvSpPr>
              <p:spPr bwMode="auto">
                <a:xfrm>
                  <a:off x="107" y="778"/>
                  <a:ext cx="12" cy="15"/>
                </a:xfrm>
                <a:custGeom>
                  <a:avLst/>
                  <a:gdLst>
                    <a:gd name="T0" fmla="*/ 12 w 25"/>
                    <a:gd name="T1" fmla="*/ 0 h 30"/>
                    <a:gd name="T2" fmla="*/ 10 w 25"/>
                    <a:gd name="T3" fmla="*/ 5 h 30"/>
                    <a:gd name="T4" fmla="*/ 6 w 25"/>
                    <a:gd name="T5" fmla="*/ 11 h 30"/>
                    <a:gd name="T6" fmla="*/ 3 w 25"/>
                    <a:gd name="T7" fmla="*/ 15 h 30"/>
                    <a:gd name="T8" fmla="*/ 0 w 25"/>
                    <a:gd name="T9" fmla="*/ 15 h 30"/>
                    <a:gd name="T10" fmla="*/ 0 w 25"/>
                    <a:gd name="T11" fmla="*/ 12 h 30"/>
                    <a:gd name="T12" fmla="*/ 4 w 25"/>
                    <a:gd name="T13" fmla="*/ 8 h 30"/>
                    <a:gd name="T14" fmla="*/ 9 w 25"/>
                    <a:gd name="T15" fmla="*/ 3 h 30"/>
                    <a:gd name="T16" fmla="*/ 12 w 25"/>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0">
                      <a:moveTo>
                        <a:pt x="25" y="0"/>
                      </a:moveTo>
                      <a:lnTo>
                        <a:pt x="20" y="9"/>
                      </a:lnTo>
                      <a:lnTo>
                        <a:pt x="13" y="21"/>
                      </a:lnTo>
                      <a:lnTo>
                        <a:pt x="6" y="29"/>
                      </a:lnTo>
                      <a:lnTo>
                        <a:pt x="0" y="30"/>
                      </a:lnTo>
                      <a:lnTo>
                        <a:pt x="1" y="24"/>
                      </a:lnTo>
                      <a:lnTo>
                        <a:pt x="9" y="15"/>
                      </a:lnTo>
                      <a:lnTo>
                        <a:pt x="18" y="6"/>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5" name="Freeform 254">
                  <a:extLst>
                    <a:ext uri="{FF2B5EF4-FFF2-40B4-BE49-F238E27FC236}">
                      <a16:creationId xmlns:a16="http://schemas.microsoft.com/office/drawing/2014/main" id="{912593AF-0C98-4AD8-B30A-DB65AD22B1DF}"/>
                    </a:ext>
                  </a:extLst>
                </p:cNvPr>
                <p:cNvSpPr>
                  <a:spLocks/>
                </p:cNvSpPr>
                <p:nvPr/>
              </p:nvSpPr>
              <p:spPr bwMode="auto">
                <a:xfrm>
                  <a:off x="108" y="695"/>
                  <a:ext cx="22" cy="4"/>
                </a:xfrm>
                <a:custGeom>
                  <a:avLst/>
                  <a:gdLst>
                    <a:gd name="T0" fmla="*/ 22 w 43"/>
                    <a:gd name="T1" fmla="*/ 4 h 9"/>
                    <a:gd name="T2" fmla="*/ 20 w 43"/>
                    <a:gd name="T3" fmla="*/ 4 h 9"/>
                    <a:gd name="T4" fmla="*/ 16 w 43"/>
                    <a:gd name="T5" fmla="*/ 4 h 9"/>
                    <a:gd name="T6" fmla="*/ 13 w 43"/>
                    <a:gd name="T7" fmla="*/ 4 h 9"/>
                    <a:gd name="T8" fmla="*/ 9 w 43"/>
                    <a:gd name="T9" fmla="*/ 4 h 9"/>
                    <a:gd name="T10" fmla="*/ 6 w 43"/>
                    <a:gd name="T11" fmla="*/ 4 h 9"/>
                    <a:gd name="T12" fmla="*/ 3 w 43"/>
                    <a:gd name="T13" fmla="*/ 4 h 9"/>
                    <a:gd name="T14" fmla="*/ 1 w 43"/>
                    <a:gd name="T15" fmla="*/ 3 h 9"/>
                    <a:gd name="T16" fmla="*/ 0 w 43"/>
                    <a:gd name="T17" fmla="*/ 2 h 9"/>
                    <a:gd name="T18" fmla="*/ 1 w 43"/>
                    <a:gd name="T19" fmla="*/ 0 h 9"/>
                    <a:gd name="T20" fmla="*/ 2 w 43"/>
                    <a:gd name="T21" fmla="*/ 0 h 9"/>
                    <a:gd name="T22" fmla="*/ 5 w 43"/>
                    <a:gd name="T23" fmla="*/ 0 h 9"/>
                    <a:gd name="T24" fmla="*/ 9 w 43"/>
                    <a:gd name="T25" fmla="*/ 1 h 9"/>
                    <a:gd name="T26" fmla="*/ 12 w 43"/>
                    <a:gd name="T27" fmla="*/ 2 h 9"/>
                    <a:gd name="T28" fmla="*/ 16 w 43"/>
                    <a:gd name="T29" fmla="*/ 3 h 9"/>
                    <a:gd name="T30" fmla="*/ 19 w 43"/>
                    <a:gd name="T31" fmla="*/ 3 h 9"/>
                    <a:gd name="T32" fmla="*/ 22 w 43"/>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9">
                      <a:moveTo>
                        <a:pt x="43" y="8"/>
                      </a:moveTo>
                      <a:lnTo>
                        <a:pt x="39" y="8"/>
                      </a:lnTo>
                      <a:lnTo>
                        <a:pt x="32" y="9"/>
                      </a:lnTo>
                      <a:lnTo>
                        <a:pt x="25" y="9"/>
                      </a:lnTo>
                      <a:lnTo>
                        <a:pt x="18" y="9"/>
                      </a:lnTo>
                      <a:lnTo>
                        <a:pt x="11" y="9"/>
                      </a:lnTo>
                      <a:lnTo>
                        <a:pt x="5" y="8"/>
                      </a:lnTo>
                      <a:lnTo>
                        <a:pt x="2" y="6"/>
                      </a:lnTo>
                      <a:lnTo>
                        <a:pt x="0" y="4"/>
                      </a:lnTo>
                      <a:lnTo>
                        <a:pt x="1" y="1"/>
                      </a:lnTo>
                      <a:lnTo>
                        <a:pt x="4" y="0"/>
                      </a:lnTo>
                      <a:lnTo>
                        <a:pt x="10" y="0"/>
                      </a:lnTo>
                      <a:lnTo>
                        <a:pt x="17" y="3"/>
                      </a:lnTo>
                      <a:lnTo>
                        <a:pt x="24" y="4"/>
                      </a:lnTo>
                      <a:lnTo>
                        <a:pt x="32" y="6"/>
                      </a:lnTo>
                      <a:lnTo>
                        <a:pt x="38" y="7"/>
                      </a:lnTo>
                      <a:lnTo>
                        <a:pt x="43"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6" name="Freeform 255">
                  <a:extLst>
                    <a:ext uri="{FF2B5EF4-FFF2-40B4-BE49-F238E27FC236}">
                      <a16:creationId xmlns:a16="http://schemas.microsoft.com/office/drawing/2014/main" id="{0E3A4974-6813-42AE-8456-C78446494CB4}"/>
                    </a:ext>
                  </a:extLst>
                </p:cNvPr>
                <p:cNvSpPr>
                  <a:spLocks/>
                </p:cNvSpPr>
                <p:nvPr/>
              </p:nvSpPr>
              <p:spPr bwMode="auto">
                <a:xfrm>
                  <a:off x="112" y="686"/>
                  <a:ext cx="21" cy="7"/>
                </a:xfrm>
                <a:custGeom>
                  <a:avLst/>
                  <a:gdLst>
                    <a:gd name="T0" fmla="*/ 21 w 43"/>
                    <a:gd name="T1" fmla="*/ 7 h 15"/>
                    <a:gd name="T2" fmla="*/ 19 w 43"/>
                    <a:gd name="T3" fmla="*/ 7 h 15"/>
                    <a:gd name="T4" fmla="*/ 16 w 43"/>
                    <a:gd name="T5" fmla="*/ 7 h 15"/>
                    <a:gd name="T6" fmla="*/ 13 w 43"/>
                    <a:gd name="T7" fmla="*/ 6 h 15"/>
                    <a:gd name="T8" fmla="*/ 9 w 43"/>
                    <a:gd name="T9" fmla="*/ 5 h 15"/>
                    <a:gd name="T10" fmla="*/ 6 w 43"/>
                    <a:gd name="T11" fmla="*/ 5 h 15"/>
                    <a:gd name="T12" fmla="*/ 3 w 43"/>
                    <a:gd name="T13" fmla="*/ 4 h 15"/>
                    <a:gd name="T14" fmla="*/ 1 w 43"/>
                    <a:gd name="T15" fmla="*/ 2 h 15"/>
                    <a:gd name="T16" fmla="*/ 0 w 43"/>
                    <a:gd name="T17" fmla="*/ 1 h 15"/>
                    <a:gd name="T18" fmla="*/ 1 w 43"/>
                    <a:gd name="T19" fmla="*/ 0 h 15"/>
                    <a:gd name="T20" fmla="*/ 3 w 43"/>
                    <a:gd name="T21" fmla="*/ 0 h 15"/>
                    <a:gd name="T22" fmla="*/ 6 w 43"/>
                    <a:gd name="T23" fmla="*/ 0 h 15"/>
                    <a:gd name="T24" fmla="*/ 9 w 43"/>
                    <a:gd name="T25" fmla="*/ 2 h 15"/>
                    <a:gd name="T26" fmla="*/ 13 w 43"/>
                    <a:gd name="T27" fmla="*/ 4 h 15"/>
                    <a:gd name="T28" fmla="*/ 17 w 43"/>
                    <a:gd name="T29" fmla="*/ 5 h 15"/>
                    <a:gd name="T30" fmla="*/ 20 w 43"/>
                    <a:gd name="T31" fmla="*/ 7 h 15"/>
                    <a:gd name="T32" fmla="*/ 21 w 4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5">
                      <a:moveTo>
                        <a:pt x="43" y="15"/>
                      </a:moveTo>
                      <a:lnTo>
                        <a:pt x="38" y="15"/>
                      </a:lnTo>
                      <a:lnTo>
                        <a:pt x="33" y="14"/>
                      </a:lnTo>
                      <a:lnTo>
                        <a:pt x="26" y="13"/>
                      </a:lnTo>
                      <a:lnTo>
                        <a:pt x="19" y="11"/>
                      </a:lnTo>
                      <a:lnTo>
                        <a:pt x="12" y="10"/>
                      </a:lnTo>
                      <a:lnTo>
                        <a:pt x="6" y="8"/>
                      </a:lnTo>
                      <a:lnTo>
                        <a:pt x="3" y="5"/>
                      </a:lnTo>
                      <a:lnTo>
                        <a:pt x="0" y="2"/>
                      </a:lnTo>
                      <a:lnTo>
                        <a:pt x="2" y="0"/>
                      </a:lnTo>
                      <a:lnTo>
                        <a:pt x="6" y="0"/>
                      </a:lnTo>
                      <a:lnTo>
                        <a:pt x="12" y="1"/>
                      </a:lnTo>
                      <a:lnTo>
                        <a:pt x="19" y="5"/>
                      </a:lnTo>
                      <a:lnTo>
                        <a:pt x="27" y="8"/>
                      </a:lnTo>
                      <a:lnTo>
                        <a:pt x="34" y="10"/>
                      </a:lnTo>
                      <a:lnTo>
                        <a:pt x="40" y="14"/>
                      </a:lnTo>
                      <a:lnTo>
                        <a:pt x="43"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7" name="Freeform 256">
                  <a:extLst>
                    <a:ext uri="{FF2B5EF4-FFF2-40B4-BE49-F238E27FC236}">
                      <a16:creationId xmlns:a16="http://schemas.microsoft.com/office/drawing/2014/main" id="{DB1EA42F-5EB5-4C18-BF2D-DEACBCAE4A47}"/>
                    </a:ext>
                  </a:extLst>
                </p:cNvPr>
                <p:cNvSpPr>
                  <a:spLocks/>
                </p:cNvSpPr>
                <p:nvPr/>
              </p:nvSpPr>
              <p:spPr bwMode="auto">
                <a:xfrm>
                  <a:off x="102" y="706"/>
                  <a:ext cx="21" cy="4"/>
                </a:xfrm>
                <a:custGeom>
                  <a:avLst/>
                  <a:gdLst>
                    <a:gd name="T0" fmla="*/ 21 w 40"/>
                    <a:gd name="T1" fmla="*/ 2 h 9"/>
                    <a:gd name="T2" fmla="*/ 20 w 40"/>
                    <a:gd name="T3" fmla="*/ 3 h 9"/>
                    <a:gd name="T4" fmla="*/ 18 w 40"/>
                    <a:gd name="T5" fmla="*/ 3 h 9"/>
                    <a:gd name="T6" fmla="*/ 15 w 40"/>
                    <a:gd name="T7" fmla="*/ 4 h 9"/>
                    <a:gd name="T8" fmla="*/ 12 w 40"/>
                    <a:gd name="T9" fmla="*/ 4 h 9"/>
                    <a:gd name="T10" fmla="*/ 7 w 40"/>
                    <a:gd name="T11" fmla="*/ 4 h 9"/>
                    <a:gd name="T12" fmla="*/ 4 w 40"/>
                    <a:gd name="T13" fmla="*/ 4 h 9"/>
                    <a:gd name="T14" fmla="*/ 1 w 40"/>
                    <a:gd name="T15" fmla="*/ 3 h 9"/>
                    <a:gd name="T16" fmla="*/ 0 w 40"/>
                    <a:gd name="T17" fmla="*/ 2 h 9"/>
                    <a:gd name="T18" fmla="*/ 0 w 40"/>
                    <a:gd name="T19" fmla="*/ 0 h 9"/>
                    <a:gd name="T20" fmla="*/ 1 w 40"/>
                    <a:gd name="T21" fmla="*/ 0 h 9"/>
                    <a:gd name="T22" fmla="*/ 4 w 40"/>
                    <a:gd name="T23" fmla="*/ 0 h 9"/>
                    <a:gd name="T24" fmla="*/ 7 w 40"/>
                    <a:gd name="T25" fmla="*/ 0 h 9"/>
                    <a:gd name="T26" fmla="*/ 11 w 40"/>
                    <a:gd name="T27" fmla="*/ 1 h 9"/>
                    <a:gd name="T28" fmla="*/ 15 w 40"/>
                    <a:gd name="T29" fmla="*/ 1 h 9"/>
                    <a:gd name="T30" fmla="*/ 18 w 40"/>
                    <a:gd name="T31" fmla="*/ 2 h 9"/>
                    <a:gd name="T32" fmla="*/ 21 w 40"/>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9">
                      <a:moveTo>
                        <a:pt x="40" y="4"/>
                      </a:moveTo>
                      <a:lnTo>
                        <a:pt x="39" y="6"/>
                      </a:lnTo>
                      <a:lnTo>
                        <a:pt x="35" y="7"/>
                      </a:lnTo>
                      <a:lnTo>
                        <a:pt x="29" y="8"/>
                      </a:lnTo>
                      <a:lnTo>
                        <a:pt x="22" y="9"/>
                      </a:lnTo>
                      <a:lnTo>
                        <a:pt x="14" y="9"/>
                      </a:lnTo>
                      <a:lnTo>
                        <a:pt x="8" y="8"/>
                      </a:lnTo>
                      <a:lnTo>
                        <a:pt x="2" y="7"/>
                      </a:lnTo>
                      <a:lnTo>
                        <a:pt x="0" y="4"/>
                      </a:lnTo>
                      <a:lnTo>
                        <a:pt x="0" y="1"/>
                      </a:lnTo>
                      <a:lnTo>
                        <a:pt x="2" y="0"/>
                      </a:lnTo>
                      <a:lnTo>
                        <a:pt x="8" y="0"/>
                      </a:lnTo>
                      <a:lnTo>
                        <a:pt x="14" y="1"/>
                      </a:lnTo>
                      <a:lnTo>
                        <a:pt x="21" y="2"/>
                      </a:lnTo>
                      <a:lnTo>
                        <a:pt x="29" y="2"/>
                      </a:lnTo>
                      <a:lnTo>
                        <a:pt x="35" y="4"/>
                      </a:lnTo>
                      <a:lnTo>
                        <a:pt x="40"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8" name="Freeform 257">
                  <a:extLst>
                    <a:ext uri="{FF2B5EF4-FFF2-40B4-BE49-F238E27FC236}">
                      <a16:creationId xmlns:a16="http://schemas.microsoft.com/office/drawing/2014/main" id="{B11B4FB7-0975-483F-8CA1-B5BD76A2A76C}"/>
                    </a:ext>
                  </a:extLst>
                </p:cNvPr>
                <p:cNvSpPr>
                  <a:spLocks/>
                </p:cNvSpPr>
                <p:nvPr/>
              </p:nvSpPr>
              <p:spPr bwMode="auto">
                <a:xfrm>
                  <a:off x="97" y="715"/>
                  <a:ext cx="23" cy="8"/>
                </a:xfrm>
                <a:custGeom>
                  <a:avLst/>
                  <a:gdLst>
                    <a:gd name="T0" fmla="*/ 23 w 48"/>
                    <a:gd name="T1" fmla="*/ 0 h 15"/>
                    <a:gd name="T2" fmla="*/ 20 w 48"/>
                    <a:gd name="T3" fmla="*/ 2 h 15"/>
                    <a:gd name="T4" fmla="*/ 17 w 48"/>
                    <a:gd name="T5" fmla="*/ 4 h 15"/>
                    <a:gd name="T6" fmla="*/ 13 w 48"/>
                    <a:gd name="T7" fmla="*/ 5 h 15"/>
                    <a:gd name="T8" fmla="*/ 10 w 48"/>
                    <a:gd name="T9" fmla="*/ 6 h 15"/>
                    <a:gd name="T10" fmla="*/ 6 w 48"/>
                    <a:gd name="T11" fmla="*/ 7 h 15"/>
                    <a:gd name="T12" fmla="*/ 3 w 48"/>
                    <a:gd name="T13" fmla="*/ 8 h 15"/>
                    <a:gd name="T14" fmla="*/ 1 w 48"/>
                    <a:gd name="T15" fmla="*/ 7 h 15"/>
                    <a:gd name="T16" fmla="*/ 0 w 48"/>
                    <a:gd name="T17" fmla="*/ 6 h 15"/>
                    <a:gd name="T18" fmla="*/ 1 w 48"/>
                    <a:gd name="T19" fmla="*/ 4 h 15"/>
                    <a:gd name="T20" fmla="*/ 2 w 48"/>
                    <a:gd name="T21" fmla="*/ 3 h 15"/>
                    <a:gd name="T22" fmla="*/ 6 w 48"/>
                    <a:gd name="T23" fmla="*/ 2 h 15"/>
                    <a:gd name="T24" fmla="*/ 10 w 48"/>
                    <a:gd name="T25" fmla="*/ 2 h 15"/>
                    <a:gd name="T26" fmla="*/ 13 w 48"/>
                    <a:gd name="T27" fmla="*/ 2 h 15"/>
                    <a:gd name="T28" fmla="*/ 17 w 48"/>
                    <a:gd name="T29" fmla="*/ 1 h 15"/>
                    <a:gd name="T30" fmla="*/ 21 w 48"/>
                    <a:gd name="T31" fmla="*/ 1 h 15"/>
                    <a:gd name="T32" fmla="*/ 23 w 4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5">
                      <a:moveTo>
                        <a:pt x="48" y="0"/>
                      </a:moveTo>
                      <a:lnTo>
                        <a:pt x="42" y="3"/>
                      </a:lnTo>
                      <a:lnTo>
                        <a:pt x="36" y="7"/>
                      </a:lnTo>
                      <a:lnTo>
                        <a:pt x="28" y="9"/>
                      </a:lnTo>
                      <a:lnTo>
                        <a:pt x="20" y="12"/>
                      </a:lnTo>
                      <a:lnTo>
                        <a:pt x="13" y="14"/>
                      </a:lnTo>
                      <a:lnTo>
                        <a:pt x="6" y="15"/>
                      </a:lnTo>
                      <a:lnTo>
                        <a:pt x="3" y="14"/>
                      </a:lnTo>
                      <a:lnTo>
                        <a:pt x="0" y="11"/>
                      </a:lnTo>
                      <a:lnTo>
                        <a:pt x="2" y="8"/>
                      </a:lnTo>
                      <a:lnTo>
                        <a:pt x="5" y="6"/>
                      </a:lnTo>
                      <a:lnTo>
                        <a:pt x="12" y="4"/>
                      </a:lnTo>
                      <a:lnTo>
                        <a:pt x="20" y="3"/>
                      </a:lnTo>
                      <a:lnTo>
                        <a:pt x="28" y="3"/>
                      </a:lnTo>
                      <a:lnTo>
                        <a:pt x="36" y="2"/>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9" name="Freeform 258">
                  <a:extLst>
                    <a:ext uri="{FF2B5EF4-FFF2-40B4-BE49-F238E27FC236}">
                      <a16:creationId xmlns:a16="http://schemas.microsoft.com/office/drawing/2014/main" id="{914B037C-C31E-44A8-8F6E-5276ABFEC6EE}"/>
                    </a:ext>
                  </a:extLst>
                </p:cNvPr>
                <p:cNvSpPr>
                  <a:spLocks/>
                </p:cNvSpPr>
                <p:nvPr/>
              </p:nvSpPr>
              <p:spPr bwMode="auto">
                <a:xfrm>
                  <a:off x="90" y="726"/>
                  <a:ext cx="26" cy="9"/>
                </a:xfrm>
                <a:custGeom>
                  <a:avLst/>
                  <a:gdLst>
                    <a:gd name="T0" fmla="*/ 26 w 52"/>
                    <a:gd name="T1" fmla="*/ 0 h 17"/>
                    <a:gd name="T2" fmla="*/ 24 w 52"/>
                    <a:gd name="T3" fmla="*/ 1 h 17"/>
                    <a:gd name="T4" fmla="*/ 20 w 52"/>
                    <a:gd name="T5" fmla="*/ 3 h 17"/>
                    <a:gd name="T6" fmla="*/ 16 w 52"/>
                    <a:gd name="T7" fmla="*/ 5 h 17"/>
                    <a:gd name="T8" fmla="*/ 11 w 52"/>
                    <a:gd name="T9" fmla="*/ 6 h 17"/>
                    <a:gd name="T10" fmla="*/ 7 w 52"/>
                    <a:gd name="T11" fmla="*/ 8 h 17"/>
                    <a:gd name="T12" fmla="*/ 3 w 52"/>
                    <a:gd name="T13" fmla="*/ 9 h 17"/>
                    <a:gd name="T14" fmla="*/ 1 w 52"/>
                    <a:gd name="T15" fmla="*/ 8 h 17"/>
                    <a:gd name="T16" fmla="*/ 0 w 52"/>
                    <a:gd name="T17" fmla="*/ 7 h 17"/>
                    <a:gd name="T18" fmla="*/ 1 w 52"/>
                    <a:gd name="T19" fmla="*/ 5 h 17"/>
                    <a:gd name="T20" fmla="*/ 4 w 52"/>
                    <a:gd name="T21" fmla="*/ 4 h 17"/>
                    <a:gd name="T22" fmla="*/ 8 w 52"/>
                    <a:gd name="T23" fmla="*/ 3 h 17"/>
                    <a:gd name="T24" fmla="*/ 12 w 52"/>
                    <a:gd name="T25" fmla="*/ 2 h 17"/>
                    <a:gd name="T26" fmla="*/ 17 w 52"/>
                    <a:gd name="T27" fmla="*/ 2 h 17"/>
                    <a:gd name="T28" fmla="*/ 21 w 52"/>
                    <a:gd name="T29" fmla="*/ 1 h 17"/>
                    <a:gd name="T30" fmla="*/ 24 w 52"/>
                    <a:gd name="T31" fmla="*/ 1 h 17"/>
                    <a:gd name="T32" fmla="*/ 26 w 52"/>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7">
                      <a:moveTo>
                        <a:pt x="52" y="0"/>
                      </a:moveTo>
                      <a:lnTo>
                        <a:pt x="47" y="2"/>
                      </a:lnTo>
                      <a:lnTo>
                        <a:pt x="39" y="5"/>
                      </a:lnTo>
                      <a:lnTo>
                        <a:pt x="31" y="9"/>
                      </a:lnTo>
                      <a:lnTo>
                        <a:pt x="22" y="12"/>
                      </a:lnTo>
                      <a:lnTo>
                        <a:pt x="14" y="15"/>
                      </a:lnTo>
                      <a:lnTo>
                        <a:pt x="6" y="17"/>
                      </a:lnTo>
                      <a:lnTo>
                        <a:pt x="1" y="16"/>
                      </a:lnTo>
                      <a:lnTo>
                        <a:pt x="0" y="13"/>
                      </a:lnTo>
                      <a:lnTo>
                        <a:pt x="2" y="10"/>
                      </a:lnTo>
                      <a:lnTo>
                        <a:pt x="8" y="8"/>
                      </a:lnTo>
                      <a:lnTo>
                        <a:pt x="15" y="5"/>
                      </a:lnTo>
                      <a:lnTo>
                        <a:pt x="24" y="4"/>
                      </a:lnTo>
                      <a:lnTo>
                        <a:pt x="33" y="3"/>
                      </a:lnTo>
                      <a:lnTo>
                        <a:pt x="41" y="2"/>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0" name="Freeform 259">
                  <a:extLst>
                    <a:ext uri="{FF2B5EF4-FFF2-40B4-BE49-F238E27FC236}">
                      <a16:creationId xmlns:a16="http://schemas.microsoft.com/office/drawing/2014/main" id="{C9E3B2BB-B48F-45DA-9904-A4FBAA3E4F8E}"/>
                    </a:ext>
                  </a:extLst>
                </p:cNvPr>
                <p:cNvSpPr>
                  <a:spLocks/>
                </p:cNvSpPr>
                <p:nvPr/>
              </p:nvSpPr>
              <p:spPr bwMode="auto">
                <a:xfrm>
                  <a:off x="89" y="747"/>
                  <a:ext cx="27" cy="13"/>
                </a:xfrm>
                <a:custGeom>
                  <a:avLst/>
                  <a:gdLst>
                    <a:gd name="T0" fmla="*/ 27 w 56"/>
                    <a:gd name="T1" fmla="*/ 0 h 28"/>
                    <a:gd name="T2" fmla="*/ 24 w 56"/>
                    <a:gd name="T3" fmla="*/ 2 h 28"/>
                    <a:gd name="T4" fmla="*/ 21 w 56"/>
                    <a:gd name="T5" fmla="*/ 5 h 28"/>
                    <a:gd name="T6" fmla="*/ 17 w 56"/>
                    <a:gd name="T7" fmla="*/ 7 h 28"/>
                    <a:gd name="T8" fmla="*/ 13 w 56"/>
                    <a:gd name="T9" fmla="*/ 10 h 28"/>
                    <a:gd name="T10" fmla="*/ 8 w 56"/>
                    <a:gd name="T11" fmla="*/ 11 h 28"/>
                    <a:gd name="T12" fmla="*/ 5 w 56"/>
                    <a:gd name="T13" fmla="*/ 13 h 28"/>
                    <a:gd name="T14" fmla="*/ 2 w 56"/>
                    <a:gd name="T15" fmla="*/ 13 h 28"/>
                    <a:gd name="T16" fmla="*/ 0 w 56"/>
                    <a:gd name="T17" fmla="*/ 13 h 28"/>
                    <a:gd name="T18" fmla="*/ 1 w 56"/>
                    <a:gd name="T19" fmla="*/ 11 h 28"/>
                    <a:gd name="T20" fmla="*/ 3 w 56"/>
                    <a:gd name="T21" fmla="*/ 9 h 28"/>
                    <a:gd name="T22" fmla="*/ 7 w 56"/>
                    <a:gd name="T23" fmla="*/ 7 h 28"/>
                    <a:gd name="T24" fmla="*/ 12 w 56"/>
                    <a:gd name="T25" fmla="*/ 6 h 28"/>
                    <a:gd name="T26" fmla="*/ 17 w 56"/>
                    <a:gd name="T27" fmla="*/ 5 h 28"/>
                    <a:gd name="T28" fmla="*/ 21 w 56"/>
                    <a:gd name="T29" fmla="*/ 3 h 28"/>
                    <a:gd name="T30" fmla="*/ 25 w 56"/>
                    <a:gd name="T31" fmla="*/ 1 h 28"/>
                    <a:gd name="T32" fmla="*/ 27 w 56"/>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28">
                      <a:moveTo>
                        <a:pt x="56" y="0"/>
                      </a:moveTo>
                      <a:lnTo>
                        <a:pt x="50" y="5"/>
                      </a:lnTo>
                      <a:lnTo>
                        <a:pt x="43" y="10"/>
                      </a:lnTo>
                      <a:lnTo>
                        <a:pt x="35" y="16"/>
                      </a:lnTo>
                      <a:lnTo>
                        <a:pt x="26" y="21"/>
                      </a:lnTo>
                      <a:lnTo>
                        <a:pt x="16" y="24"/>
                      </a:lnTo>
                      <a:lnTo>
                        <a:pt x="10" y="28"/>
                      </a:lnTo>
                      <a:lnTo>
                        <a:pt x="4" y="28"/>
                      </a:lnTo>
                      <a:lnTo>
                        <a:pt x="0" y="27"/>
                      </a:lnTo>
                      <a:lnTo>
                        <a:pt x="2" y="23"/>
                      </a:lnTo>
                      <a:lnTo>
                        <a:pt x="7" y="20"/>
                      </a:lnTo>
                      <a:lnTo>
                        <a:pt x="15" y="16"/>
                      </a:lnTo>
                      <a:lnTo>
                        <a:pt x="25" y="13"/>
                      </a:lnTo>
                      <a:lnTo>
                        <a:pt x="35" y="10"/>
                      </a:lnTo>
                      <a:lnTo>
                        <a:pt x="44" y="7"/>
                      </a:lnTo>
                      <a:lnTo>
                        <a:pt x="51" y="3"/>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1" name="Freeform 260">
                  <a:extLst>
                    <a:ext uri="{FF2B5EF4-FFF2-40B4-BE49-F238E27FC236}">
                      <a16:creationId xmlns:a16="http://schemas.microsoft.com/office/drawing/2014/main" id="{DCA82FFC-2B3D-44AA-ADEC-3E80A39886D5}"/>
                    </a:ext>
                  </a:extLst>
                </p:cNvPr>
                <p:cNvSpPr>
                  <a:spLocks/>
                </p:cNvSpPr>
                <p:nvPr/>
              </p:nvSpPr>
              <p:spPr bwMode="auto">
                <a:xfrm>
                  <a:off x="93" y="768"/>
                  <a:ext cx="26" cy="17"/>
                </a:xfrm>
                <a:custGeom>
                  <a:avLst/>
                  <a:gdLst>
                    <a:gd name="T0" fmla="*/ 26 w 50"/>
                    <a:gd name="T1" fmla="*/ 0 h 33"/>
                    <a:gd name="T2" fmla="*/ 24 w 50"/>
                    <a:gd name="T3" fmla="*/ 2 h 33"/>
                    <a:gd name="T4" fmla="*/ 21 w 50"/>
                    <a:gd name="T5" fmla="*/ 5 h 33"/>
                    <a:gd name="T6" fmla="*/ 17 w 50"/>
                    <a:gd name="T7" fmla="*/ 8 h 33"/>
                    <a:gd name="T8" fmla="*/ 12 w 50"/>
                    <a:gd name="T9" fmla="*/ 12 h 33"/>
                    <a:gd name="T10" fmla="*/ 8 w 50"/>
                    <a:gd name="T11" fmla="*/ 14 h 33"/>
                    <a:gd name="T12" fmla="*/ 4 w 50"/>
                    <a:gd name="T13" fmla="*/ 16 h 33"/>
                    <a:gd name="T14" fmla="*/ 2 w 50"/>
                    <a:gd name="T15" fmla="*/ 17 h 33"/>
                    <a:gd name="T16" fmla="*/ 0 w 50"/>
                    <a:gd name="T17" fmla="*/ 16 h 33"/>
                    <a:gd name="T18" fmla="*/ 1 w 50"/>
                    <a:gd name="T19" fmla="*/ 15 h 33"/>
                    <a:gd name="T20" fmla="*/ 3 w 50"/>
                    <a:gd name="T21" fmla="*/ 12 h 33"/>
                    <a:gd name="T22" fmla="*/ 6 w 50"/>
                    <a:gd name="T23" fmla="*/ 10 h 33"/>
                    <a:gd name="T24" fmla="*/ 11 w 50"/>
                    <a:gd name="T25" fmla="*/ 8 h 33"/>
                    <a:gd name="T26" fmla="*/ 17 w 50"/>
                    <a:gd name="T27" fmla="*/ 5 h 33"/>
                    <a:gd name="T28" fmla="*/ 21 w 50"/>
                    <a:gd name="T29" fmla="*/ 3 h 33"/>
                    <a:gd name="T30" fmla="*/ 24 w 50"/>
                    <a:gd name="T31" fmla="*/ 1 h 33"/>
                    <a:gd name="T32" fmla="*/ 26 w 5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33">
                      <a:moveTo>
                        <a:pt x="50" y="0"/>
                      </a:moveTo>
                      <a:lnTo>
                        <a:pt x="47" y="4"/>
                      </a:lnTo>
                      <a:lnTo>
                        <a:pt x="40" y="10"/>
                      </a:lnTo>
                      <a:lnTo>
                        <a:pt x="32" y="16"/>
                      </a:lnTo>
                      <a:lnTo>
                        <a:pt x="24" y="23"/>
                      </a:lnTo>
                      <a:lnTo>
                        <a:pt x="16" y="27"/>
                      </a:lnTo>
                      <a:lnTo>
                        <a:pt x="8" y="32"/>
                      </a:lnTo>
                      <a:lnTo>
                        <a:pt x="3" y="33"/>
                      </a:lnTo>
                      <a:lnTo>
                        <a:pt x="0" y="32"/>
                      </a:lnTo>
                      <a:lnTo>
                        <a:pt x="1" y="29"/>
                      </a:lnTo>
                      <a:lnTo>
                        <a:pt x="5" y="24"/>
                      </a:lnTo>
                      <a:lnTo>
                        <a:pt x="12" y="19"/>
                      </a:lnTo>
                      <a:lnTo>
                        <a:pt x="21" y="15"/>
                      </a:lnTo>
                      <a:lnTo>
                        <a:pt x="32" y="10"/>
                      </a:lnTo>
                      <a:lnTo>
                        <a:pt x="40" y="6"/>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2" name="Freeform 261">
                  <a:extLst>
                    <a:ext uri="{FF2B5EF4-FFF2-40B4-BE49-F238E27FC236}">
                      <a16:creationId xmlns:a16="http://schemas.microsoft.com/office/drawing/2014/main" id="{C5238042-C2AC-44C8-95A0-C8B5ED09A753}"/>
                    </a:ext>
                  </a:extLst>
                </p:cNvPr>
                <p:cNvSpPr>
                  <a:spLocks/>
                </p:cNvSpPr>
                <p:nvPr/>
              </p:nvSpPr>
              <p:spPr bwMode="auto">
                <a:xfrm>
                  <a:off x="92" y="736"/>
                  <a:ext cx="23" cy="15"/>
                </a:xfrm>
                <a:custGeom>
                  <a:avLst/>
                  <a:gdLst>
                    <a:gd name="T0" fmla="*/ 23 w 46"/>
                    <a:gd name="T1" fmla="*/ 0 h 29"/>
                    <a:gd name="T2" fmla="*/ 22 w 46"/>
                    <a:gd name="T3" fmla="*/ 2 h 29"/>
                    <a:gd name="T4" fmla="*/ 18 w 46"/>
                    <a:gd name="T5" fmla="*/ 4 h 29"/>
                    <a:gd name="T6" fmla="*/ 15 w 46"/>
                    <a:gd name="T7" fmla="*/ 7 h 29"/>
                    <a:gd name="T8" fmla="*/ 11 w 46"/>
                    <a:gd name="T9" fmla="*/ 10 h 29"/>
                    <a:gd name="T10" fmla="*/ 7 w 46"/>
                    <a:gd name="T11" fmla="*/ 12 h 29"/>
                    <a:gd name="T12" fmla="*/ 4 w 46"/>
                    <a:gd name="T13" fmla="*/ 14 h 29"/>
                    <a:gd name="T14" fmla="*/ 2 w 46"/>
                    <a:gd name="T15" fmla="*/ 15 h 29"/>
                    <a:gd name="T16" fmla="*/ 0 w 46"/>
                    <a:gd name="T17" fmla="*/ 14 h 29"/>
                    <a:gd name="T18" fmla="*/ 1 w 46"/>
                    <a:gd name="T19" fmla="*/ 12 h 29"/>
                    <a:gd name="T20" fmla="*/ 3 w 46"/>
                    <a:gd name="T21" fmla="*/ 10 h 29"/>
                    <a:gd name="T22" fmla="*/ 7 w 46"/>
                    <a:gd name="T23" fmla="*/ 8 h 29"/>
                    <a:gd name="T24" fmla="*/ 11 w 46"/>
                    <a:gd name="T25" fmla="*/ 6 h 29"/>
                    <a:gd name="T26" fmla="*/ 15 w 46"/>
                    <a:gd name="T27" fmla="*/ 4 h 29"/>
                    <a:gd name="T28" fmla="*/ 19 w 46"/>
                    <a:gd name="T29" fmla="*/ 3 h 29"/>
                    <a:gd name="T30" fmla="*/ 22 w 46"/>
                    <a:gd name="T31" fmla="*/ 2 h 29"/>
                    <a:gd name="T32" fmla="*/ 23 w 4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46" y="0"/>
                      </a:moveTo>
                      <a:lnTo>
                        <a:pt x="43" y="4"/>
                      </a:lnTo>
                      <a:lnTo>
                        <a:pt x="36" y="8"/>
                      </a:lnTo>
                      <a:lnTo>
                        <a:pt x="29" y="14"/>
                      </a:lnTo>
                      <a:lnTo>
                        <a:pt x="21" y="20"/>
                      </a:lnTo>
                      <a:lnTo>
                        <a:pt x="14" y="24"/>
                      </a:lnTo>
                      <a:lnTo>
                        <a:pt x="7" y="28"/>
                      </a:lnTo>
                      <a:lnTo>
                        <a:pt x="3" y="29"/>
                      </a:lnTo>
                      <a:lnTo>
                        <a:pt x="0" y="27"/>
                      </a:lnTo>
                      <a:lnTo>
                        <a:pt x="1" y="23"/>
                      </a:lnTo>
                      <a:lnTo>
                        <a:pt x="6" y="19"/>
                      </a:lnTo>
                      <a:lnTo>
                        <a:pt x="13" y="15"/>
                      </a:lnTo>
                      <a:lnTo>
                        <a:pt x="21" y="12"/>
                      </a:lnTo>
                      <a:lnTo>
                        <a:pt x="29" y="8"/>
                      </a:lnTo>
                      <a:lnTo>
                        <a:pt x="37" y="5"/>
                      </a:lnTo>
                      <a:lnTo>
                        <a:pt x="43" y="3"/>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3" name="Freeform 262">
                  <a:extLst>
                    <a:ext uri="{FF2B5EF4-FFF2-40B4-BE49-F238E27FC236}">
                      <a16:creationId xmlns:a16="http://schemas.microsoft.com/office/drawing/2014/main" id="{A2A7F87F-B2AF-4F6D-95AB-CA8EC9ACDEEE}"/>
                    </a:ext>
                  </a:extLst>
                </p:cNvPr>
                <p:cNvSpPr>
                  <a:spLocks/>
                </p:cNvSpPr>
                <p:nvPr/>
              </p:nvSpPr>
              <p:spPr bwMode="auto">
                <a:xfrm>
                  <a:off x="113" y="737"/>
                  <a:ext cx="34" cy="22"/>
                </a:xfrm>
                <a:custGeom>
                  <a:avLst/>
                  <a:gdLst>
                    <a:gd name="T0" fmla="*/ 34 w 68"/>
                    <a:gd name="T1" fmla="*/ 21 h 43"/>
                    <a:gd name="T2" fmla="*/ 32 w 68"/>
                    <a:gd name="T3" fmla="*/ 22 h 43"/>
                    <a:gd name="T4" fmla="*/ 28 w 68"/>
                    <a:gd name="T5" fmla="*/ 21 h 43"/>
                    <a:gd name="T6" fmla="*/ 23 w 68"/>
                    <a:gd name="T7" fmla="*/ 18 h 43"/>
                    <a:gd name="T8" fmla="*/ 17 w 68"/>
                    <a:gd name="T9" fmla="*/ 16 h 43"/>
                    <a:gd name="T10" fmla="*/ 12 w 68"/>
                    <a:gd name="T11" fmla="*/ 12 h 43"/>
                    <a:gd name="T12" fmla="*/ 7 w 68"/>
                    <a:gd name="T13" fmla="*/ 8 h 43"/>
                    <a:gd name="T14" fmla="*/ 2 w 68"/>
                    <a:gd name="T15" fmla="*/ 3 h 43"/>
                    <a:gd name="T16" fmla="*/ 0 w 68"/>
                    <a:gd name="T17" fmla="*/ 0 h 43"/>
                    <a:gd name="T18" fmla="*/ 3 w 68"/>
                    <a:gd name="T19" fmla="*/ 2 h 43"/>
                    <a:gd name="T20" fmla="*/ 7 w 68"/>
                    <a:gd name="T21" fmla="*/ 4 h 43"/>
                    <a:gd name="T22" fmla="*/ 13 w 68"/>
                    <a:gd name="T23" fmla="*/ 7 h 43"/>
                    <a:gd name="T24" fmla="*/ 19 w 68"/>
                    <a:gd name="T25" fmla="*/ 10 h 43"/>
                    <a:gd name="T26" fmla="*/ 25 w 68"/>
                    <a:gd name="T27" fmla="*/ 14 h 43"/>
                    <a:gd name="T28" fmla="*/ 30 w 68"/>
                    <a:gd name="T29" fmla="*/ 17 h 43"/>
                    <a:gd name="T30" fmla="*/ 33 w 68"/>
                    <a:gd name="T31" fmla="*/ 20 h 43"/>
                    <a:gd name="T32" fmla="*/ 34 w 68"/>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68" y="42"/>
                      </a:moveTo>
                      <a:lnTo>
                        <a:pt x="64" y="43"/>
                      </a:lnTo>
                      <a:lnTo>
                        <a:pt x="56" y="41"/>
                      </a:lnTo>
                      <a:lnTo>
                        <a:pt x="46" y="36"/>
                      </a:lnTo>
                      <a:lnTo>
                        <a:pt x="34" y="31"/>
                      </a:lnTo>
                      <a:lnTo>
                        <a:pt x="23" y="23"/>
                      </a:lnTo>
                      <a:lnTo>
                        <a:pt x="13" y="15"/>
                      </a:lnTo>
                      <a:lnTo>
                        <a:pt x="4" y="6"/>
                      </a:lnTo>
                      <a:lnTo>
                        <a:pt x="0" y="0"/>
                      </a:lnTo>
                      <a:lnTo>
                        <a:pt x="6" y="3"/>
                      </a:lnTo>
                      <a:lnTo>
                        <a:pt x="14" y="8"/>
                      </a:lnTo>
                      <a:lnTo>
                        <a:pt x="25" y="13"/>
                      </a:lnTo>
                      <a:lnTo>
                        <a:pt x="38" y="20"/>
                      </a:lnTo>
                      <a:lnTo>
                        <a:pt x="49" y="28"/>
                      </a:lnTo>
                      <a:lnTo>
                        <a:pt x="60" y="34"/>
                      </a:lnTo>
                      <a:lnTo>
                        <a:pt x="66" y="39"/>
                      </a:lnTo>
                      <a:lnTo>
                        <a:pt x="68"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4" name="Freeform 263">
                  <a:extLst>
                    <a:ext uri="{FF2B5EF4-FFF2-40B4-BE49-F238E27FC236}">
                      <a16:creationId xmlns:a16="http://schemas.microsoft.com/office/drawing/2014/main" id="{35B9594B-9B64-4ECB-9388-3371AB3E2CCC}"/>
                    </a:ext>
                  </a:extLst>
                </p:cNvPr>
                <p:cNvSpPr>
                  <a:spLocks/>
                </p:cNvSpPr>
                <p:nvPr/>
              </p:nvSpPr>
              <p:spPr bwMode="auto">
                <a:xfrm>
                  <a:off x="115" y="755"/>
                  <a:ext cx="27" cy="19"/>
                </a:xfrm>
                <a:custGeom>
                  <a:avLst/>
                  <a:gdLst>
                    <a:gd name="T0" fmla="*/ 27 w 53"/>
                    <a:gd name="T1" fmla="*/ 19 h 37"/>
                    <a:gd name="T2" fmla="*/ 26 w 53"/>
                    <a:gd name="T3" fmla="*/ 19 h 37"/>
                    <a:gd name="T4" fmla="*/ 23 w 53"/>
                    <a:gd name="T5" fmla="*/ 18 h 37"/>
                    <a:gd name="T6" fmla="*/ 19 w 53"/>
                    <a:gd name="T7" fmla="*/ 17 h 37"/>
                    <a:gd name="T8" fmla="*/ 15 w 53"/>
                    <a:gd name="T9" fmla="*/ 14 h 37"/>
                    <a:gd name="T10" fmla="*/ 10 w 53"/>
                    <a:gd name="T11" fmla="*/ 11 h 37"/>
                    <a:gd name="T12" fmla="*/ 6 w 53"/>
                    <a:gd name="T13" fmla="*/ 8 h 37"/>
                    <a:gd name="T14" fmla="*/ 3 w 53"/>
                    <a:gd name="T15" fmla="*/ 4 h 37"/>
                    <a:gd name="T16" fmla="*/ 0 w 53"/>
                    <a:gd name="T17" fmla="*/ 0 h 37"/>
                    <a:gd name="T18" fmla="*/ 3 w 53"/>
                    <a:gd name="T19" fmla="*/ 3 h 37"/>
                    <a:gd name="T20" fmla="*/ 7 w 53"/>
                    <a:gd name="T21" fmla="*/ 5 h 37"/>
                    <a:gd name="T22" fmla="*/ 11 w 53"/>
                    <a:gd name="T23" fmla="*/ 8 h 37"/>
                    <a:gd name="T24" fmla="*/ 17 w 53"/>
                    <a:gd name="T25" fmla="*/ 11 h 37"/>
                    <a:gd name="T26" fmla="*/ 21 w 53"/>
                    <a:gd name="T27" fmla="*/ 14 h 37"/>
                    <a:gd name="T28" fmla="*/ 24 w 53"/>
                    <a:gd name="T29" fmla="*/ 16 h 37"/>
                    <a:gd name="T30" fmla="*/ 26 w 53"/>
                    <a:gd name="T31" fmla="*/ 18 h 37"/>
                    <a:gd name="T32" fmla="*/ 27 w 53"/>
                    <a:gd name="T33" fmla="*/ 19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7">
                      <a:moveTo>
                        <a:pt x="53" y="37"/>
                      </a:moveTo>
                      <a:lnTo>
                        <a:pt x="51" y="37"/>
                      </a:lnTo>
                      <a:lnTo>
                        <a:pt x="45" y="36"/>
                      </a:lnTo>
                      <a:lnTo>
                        <a:pt x="37" y="33"/>
                      </a:lnTo>
                      <a:lnTo>
                        <a:pt x="29" y="28"/>
                      </a:lnTo>
                      <a:lnTo>
                        <a:pt x="20" y="22"/>
                      </a:lnTo>
                      <a:lnTo>
                        <a:pt x="12" y="15"/>
                      </a:lnTo>
                      <a:lnTo>
                        <a:pt x="5" y="8"/>
                      </a:lnTo>
                      <a:lnTo>
                        <a:pt x="0" y="0"/>
                      </a:lnTo>
                      <a:lnTo>
                        <a:pt x="6" y="5"/>
                      </a:lnTo>
                      <a:lnTo>
                        <a:pt x="14" y="10"/>
                      </a:lnTo>
                      <a:lnTo>
                        <a:pt x="22" y="15"/>
                      </a:lnTo>
                      <a:lnTo>
                        <a:pt x="33" y="21"/>
                      </a:lnTo>
                      <a:lnTo>
                        <a:pt x="41" y="27"/>
                      </a:lnTo>
                      <a:lnTo>
                        <a:pt x="48" y="31"/>
                      </a:lnTo>
                      <a:lnTo>
                        <a:pt x="52" y="35"/>
                      </a:lnTo>
                      <a:lnTo>
                        <a:pt x="53"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5" name="Freeform 264">
                  <a:extLst>
                    <a:ext uri="{FF2B5EF4-FFF2-40B4-BE49-F238E27FC236}">
                      <a16:creationId xmlns:a16="http://schemas.microsoft.com/office/drawing/2014/main" id="{DBE4497A-926F-498C-A9CF-74D15B08DFBA}"/>
                    </a:ext>
                  </a:extLst>
                </p:cNvPr>
                <p:cNvSpPr>
                  <a:spLocks/>
                </p:cNvSpPr>
                <p:nvPr/>
              </p:nvSpPr>
              <p:spPr bwMode="auto">
                <a:xfrm>
                  <a:off x="91" y="757"/>
                  <a:ext cx="26" cy="17"/>
                </a:xfrm>
                <a:custGeom>
                  <a:avLst/>
                  <a:gdLst>
                    <a:gd name="T0" fmla="*/ 26 w 52"/>
                    <a:gd name="T1" fmla="*/ 0 h 32"/>
                    <a:gd name="T2" fmla="*/ 24 w 52"/>
                    <a:gd name="T3" fmla="*/ 3 h 32"/>
                    <a:gd name="T4" fmla="*/ 21 w 52"/>
                    <a:gd name="T5" fmla="*/ 5 h 32"/>
                    <a:gd name="T6" fmla="*/ 17 w 52"/>
                    <a:gd name="T7" fmla="*/ 9 h 32"/>
                    <a:gd name="T8" fmla="*/ 13 w 52"/>
                    <a:gd name="T9" fmla="*/ 12 h 32"/>
                    <a:gd name="T10" fmla="*/ 8 w 52"/>
                    <a:gd name="T11" fmla="*/ 15 h 32"/>
                    <a:gd name="T12" fmla="*/ 5 w 52"/>
                    <a:gd name="T13" fmla="*/ 16 h 32"/>
                    <a:gd name="T14" fmla="*/ 2 w 52"/>
                    <a:gd name="T15" fmla="*/ 17 h 32"/>
                    <a:gd name="T16" fmla="*/ 0 w 52"/>
                    <a:gd name="T17" fmla="*/ 16 h 32"/>
                    <a:gd name="T18" fmla="*/ 1 w 52"/>
                    <a:gd name="T19" fmla="*/ 15 h 32"/>
                    <a:gd name="T20" fmla="*/ 3 w 52"/>
                    <a:gd name="T21" fmla="*/ 13 h 32"/>
                    <a:gd name="T22" fmla="*/ 7 w 52"/>
                    <a:gd name="T23" fmla="*/ 11 h 32"/>
                    <a:gd name="T24" fmla="*/ 12 w 52"/>
                    <a:gd name="T25" fmla="*/ 8 h 32"/>
                    <a:gd name="T26" fmla="*/ 17 w 52"/>
                    <a:gd name="T27" fmla="*/ 5 h 32"/>
                    <a:gd name="T28" fmla="*/ 21 w 52"/>
                    <a:gd name="T29" fmla="*/ 3 h 32"/>
                    <a:gd name="T30" fmla="*/ 24 w 52"/>
                    <a:gd name="T31" fmla="*/ 1 h 32"/>
                    <a:gd name="T32" fmla="*/ 26 w 52"/>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2">
                      <a:moveTo>
                        <a:pt x="52" y="0"/>
                      </a:moveTo>
                      <a:lnTo>
                        <a:pt x="48" y="5"/>
                      </a:lnTo>
                      <a:lnTo>
                        <a:pt x="41" y="10"/>
                      </a:lnTo>
                      <a:lnTo>
                        <a:pt x="33" y="16"/>
                      </a:lnTo>
                      <a:lnTo>
                        <a:pt x="25" y="22"/>
                      </a:lnTo>
                      <a:lnTo>
                        <a:pt x="16" y="28"/>
                      </a:lnTo>
                      <a:lnTo>
                        <a:pt x="9" y="31"/>
                      </a:lnTo>
                      <a:lnTo>
                        <a:pt x="3" y="32"/>
                      </a:lnTo>
                      <a:lnTo>
                        <a:pt x="0" y="31"/>
                      </a:lnTo>
                      <a:lnTo>
                        <a:pt x="1" y="28"/>
                      </a:lnTo>
                      <a:lnTo>
                        <a:pt x="6" y="24"/>
                      </a:lnTo>
                      <a:lnTo>
                        <a:pt x="14" y="20"/>
                      </a:lnTo>
                      <a:lnTo>
                        <a:pt x="23" y="15"/>
                      </a:lnTo>
                      <a:lnTo>
                        <a:pt x="33" y="10"/>
                      </a:lnTo>
                      <a:lnTo>
                        <a:pt x="41" y="6"/>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6" name="Freeform 265">
                  <a:extLst>
                    <a:ext uri="{FF2B5EF4-FFF2-40B4-BE49-F238E27FC236}">
                      <a16:creationId xmlns:a16="http://schemas.microsoft.com/office/drawing/2014/main" id="{467E6EC4-4446-40D7-8920-00155AE93707}"/>
                    </a:ext>
                  </a:extLst>
                </p:cNvPr>
                <p:cNvSpPr>
                  <a:spLocks/>
                </p:cNvSpPr>
                <p:nvPr/>
              </p:nvSpPr>
              <p:spPr bwMode="auto">
                <a:xfrm>
                  <a:off x="2" y="17"/>
                  <a:ext cx="254" cy="251"/>
                </a:xfrm>
                <a:custGeom>
                  <a:avLst/>
                  <a:gdLst>
                    <a:gd name="T0" fmla="*/ 101 w 508"/>
                    <a:gd name="T1" fmla="*/ 58 h 501"/>
                    <a:gd name="T2" fmla="*/ 70 w 508"/>
                    <a:gd name="T3" fmla="*/ 37 h 501"/>
                    <a:gd name="T4" fmla="*/ 30 w 508"/>
                    <a:gd name="T5" fmla="*/ 28 h 501"/>
                    <a:gd name="T6" fmla="*/ 15 w 508"/>
                    <a:gd name="T7" fmla="*/ 24 h 501"/>
                    <a:gd name="T8" fmla="*/ 25 w 508"/>
                    <a:gd name="T9" fmla="*/ 58 h 501"/>
                    <a:gd name="T10" fmla="*/ 41 w 508"/>
                    <a:gd name="T11" fmla="*/ 88 h 501"/>
                    <a:gd name="T12" fmla="*/ 71 w 508"/>
                    <a:gd name="T13" fmla="*/ 106 h 501"/>
                    <a:gd name="T14" fmla="*/ 95 w 508"/>
                    <a:gd name="T15" fmla="*/ 119 h 501"/>
                    <a:gd name="T16" fmla="*/ 85 w 508"/>
                    <a:gd name="T17" fmla="*/ 124 h 501"/>
                    <a:gd name="T18" fmla="*/ 65 w 508"/>
                    <a:gd name="T19" fmla="*/ 120 h 501"/>
                    <a:gd name="T20" fmla="*/ 39 w 508"/>
                    <a:gd name="T21" fmla="*/ 132 h 501"/>
                    <a:gd name="T22" fmla="*/ 22 w 508"/>
                    <a:gd name="T23" fmla="*/ 155 h 501"/>
                    <a:gd name="T24" fmla="*/ 5 w 508"/>
                    <a:gd name="T25" fmla="*/ 167 h 501"/>
                    <a:gd name="T26" fmla="*/ 7 w 508"/>
                    <a:gd name="T27" fmla="*/ 175 h 501"/>
                    <a:gd name="T28" fmla="*/ 22 w 508"/>
                    <a:gd name="T29" fmla="*/ 182 h 501"/>
                    <a:gd name="T30" fmla="*/ 53 w 508"/>
                    <a:gd name="T31" fmla="*/ 186 h 501"/>
                    <a:gd name="T32" fmla="*/ 88 w 508"/>
                    <a:gd name="T33" fmla="*/ 164 h 501"/>
                    <a:gd name="T34" fmla="*/ 96 w 508"/>
                    <a:gd name="T35" fmla="*/ 147 h 501"/>
                    <a:gd name="T36" fmla="*/ 106 w 508"/>
                    <a:gd name="T37" fmla="*/ 131 h 501"/>
                    <a:gd name="T38" fmla="*/ 113 w 508"/>
                    <a:gd name="T39" fmla="*/ 138 h 501"/>
                    <a:gd name="T40" fmla="*/ 102 w 508"/>
                    <a:gd name="T41" fmla="*/ 160 h 501"/>
                    <a:gd name="T42" fmla="*/ 84 w 508"/>
                    <a:gd name="T43" fmla="*/ 174 h 501"/>
                    <a:gd name="T44" fmla="*/ 72 w 508"/>
                    <a:gd name="T45" fmla="*/ 201 h 501"/>
                    <a:gd name="T46" fmla="*/ 74 w 508"/>
                    <a:gd name="T47" fmla="*/ 223 h 501"/>
                    <a:gd name="T48" fmla="*/ 71 w 508"/>
                    <a:gd name="T49" fmla="*/ 247 h 501"/>
                    <a:gd name="T50" fmla="*/ 94 w 508"/>
                    <a:gd name="T51" fmla="*/ 247 h 501"/>
                    <a:gd name="T52" fmla="*/ 138 w 508"/>
                    <a:gd name="T53" fmla="*/ 193 h 501"/>
                    <a:gd name="T54" fmla="*/ 125 w 508"/>
                    <a:gd name="T55" fmla="*/ 150 h 501"/>
                    <a:gd name="T56" fmla="*/ 133 w 508"/>
                    <a:gd name="T57" fmla="*/ 142 h 501"/>
                    <a:gd name="T58" fmla="*/ 143 w 508"/>
                    <a:gd name="T59" fmla="*/ 175 h 501"/>
                    <a:gd name="T60" fmla="*/ 156 w 508"/>
                    <a:gd name="T61" fmla="*/ 201 h 501"/>
                    <a:gd name="T62" fmla="*/ 192 w 508"/>
                    <a:gd name="T63" fmla="*/ 217 h 501"/>
                    <a:gd name="T64" fmla="*/ 216 w 508"/>
                    <a:gd name="T65" fmla="*/ 236 h 501"/>
                    <a:gd name="T66" fmla="*/ 216 w 508"/>
                    <a:gd name="T67" fmla="*/ 180 h 501"/>
                    <a:gd name="T68" fmla="*/ 181 w 508"/>
                    <a:gd name="T69" fmla="*/ 153 h 501"/>
                    <a:gd name="T70" fmla="*/ 165 w 508"/>
                    <a:gd name="T71" fmla="*/ 149 h 501"/>
                    <a:gd name="T72" fmla="*/ 168 w 508"/>
                    <a:gd name="T73" fmla="*/ 140 h 501"/>
                    <a:gd name="T74" fmla="*/ 209 w 508"/>
                    <a:gd name="T75" fmla="*/ 152 h 501"/>
                    <a:gd name="T76" fmla="*/ 237 w 508"/>
                    <a:gd name="T77" fmla="*/ 145 h 501"/>
                    <a:gd name="T78" fmla="*/ 252 w 508"/>
                    <a:gd name="T79" fmla="*/ 140 h 501"/>
                    <a:gd name="T80" fmla="*/ 236 w 508"/>
                    <a:gd name="T81" fmla="*/ 129 h 501"/>
                    <a:gd name="T82" fmla="*/ 219 w 508"/>
                    <a:gd name="T83" fmla="*/ 107 h 501"/>
                    <a:gd name="T84" fmla="*/ 184 w 508"/>
                    <a:gd name="T85" fmla="*/ 93 h 501"/>
                    <a:gd name="T86" fmla="*/ 162 w 508"/>
                    <a:gd name="T87" fmla="*/ 103 h 501"/>
                    <a:gd name="T88" fmla="*/ 152 w 508"/>
                    <a:gd name="T89" fmla="*/ 107 h 501"/>
                    <a:gd name="T90" fmla="*/ 154 w 508"/>
                    <a:gd name="T91" fmla="*/ 96 h 501"/>
                    <a:gd name="T92" fmla="*/ 164 w 508"/>
                    <a:gd name="T93" fmla="*/ 93 h 501"/>
                    <a:gd name="T94" fmla="*/ 183 w 508"/>
                    <a:gd name="T95" fmla="*/ 73 h 501"/>
                    <a:gd name="T96" fmla="*/ 186 w 508"/>
                    <a:gd name="T97" fmla="*/ 35 h 501"/>
                    <a:gd name="T98" fmla="*/ 177 w 508"/>
                    <a:gd name="T99" fmla="*/ 5 h 501"/>
                    <a:gd name="T100" fmla="*/ 156 w 508"/>
                    <a:gd name="T101" fmla="*/ 24 h 501"/>
                    <a:gd name="T102" fmla="*/ 128 w 508"/>
                    <a:gd name="T103" fmla="*/ 43 h 501"/>
                    <a:gd name="T104" fmla="*/ 120 w 508"/>
                    <a:gd name="T105" fmla="*/ 91 h 5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08" h="501">
                      <a:moveTo>
                        <a:pt x="222" y="183"/>
                      </a:moveTo>
                      <a:lnTo>
                        <a:pt x="220" y="166"/>
                      </a:lnTo>
                      <a:lnTo>
                        <a:pt x="216" y="148"/>
                      </a:lnTo>
                      <a:lnTo>
                        <a:pt x="210" y="132"/>
                      </a:lnTo>
                      <a:lnTo>
                        <a:pt x="201" y="116"/>
                      </a:lnTo>
                      <a:lnTo>
                        <a:pt x="190" y="102"/>
                      </a:lnTo>
                      <a:lnTo>
                        <a:pt x="179" y="91"/>
                      </a:lnTo>
                      <a:lnTo>
                        <a:pt x="166" y="81"/>
                      </a:lnTo>
                      <a:lnTo>
                        <a:pt x="154" y="77"/>
                      </a:lnTo>
                      <a:lnTo>
                        <a:pt x="140" y="73"/>
                      </a:lnTo>
                      <a:lnTo>
                        <a:pt x="124" y="70"/>
                      </a:lnTo>
                      <a:lnTo>
                        <a:pt x="106" y="66"/>
                      </a:lnTo>
                      <a:lnTo>
                        <a:pt x="89" y="63"/>
                      </a:lnTo>
                      <a:lnTo>
                        <a:pt x="73" y="60"/>
                      </a:lnTo>
                      <a:lnTo>
                        <a:pt x="59" y="56"/>
                      </a:lnTo>
                      <a:lnTo>
                        <a:pt x="48" y="53"/>
                      </a:lnTo>
                      <a:lnTo>
                        <a:pt x="41" y="49"/>
                      </a:lnTo>
                      <a:lnTo>
                        <a:pt x="34" y="45"/>
                      </a:lnTo>
                      <a:lnTo>
                        <a:pt x="29" y="43"/>
                      </a:lnTo>
                      <a:lnTo>
                        <a:pt x="29" y="47"/>
                      </a:lnTo>
                      <a:lnTo>
                        <a:pt x="34" y="53"/>
                      </a:lnTo>
                      <a:lnTo>
                        <a:pt x="41" y="63"/>
                      </a:lnTo>
                      <a:lnTo>
                        <a:pt x="44" y="78"/>
                      </a:lnTo>
                      <a:lnTo>
                        <a:pt x="48" y="96"/>
                      </a:lnTo>
                      <a:lnTo>
                        <a:pt x="50" y="115"/>
                      </a:lnTo>
                      <a:lnTo>
                        <a:pt x="52" y="125"/>
                      </a:lnTo>
                      <a:lnTo>
                        <a:pt x="57" y="137"/>
                      </a:lnTo>
                      <a:lnTo>
                        <a:pt x="64" y="149"/>
                      </a:lnTo>
                      <a:lnTo>
                        <a:pt x="72" y="162"/>
                      </a:lnTo>
                      <a:lnTo>
                        <a:pt x="81" y="175"/>
                      </a:lnTo>
                      <a:lnTo>
                        <a:pt x="93" y="186"/>
                      </a:lnTo>
                      <a:lnTo>
                        <a:pt x="104" y="196"/>
                      </a:lnTo>
                      <a:lnTo>
                        <a:pt x="118" y="202"/>
                      </a:lnTo>
                      <a:lnTo>
                        <a:pt x="131" y="207"/>
                      </a:lnTo>
                      <a:lnTo>
                        <a:pt x="142" y="212"/>
                      </a:lnTo>
                      <a:lnTo>
                        <a:pt x="154" y="215"/>
                      </a:lnTo>
                      <a:lnTo>
                        <a:pt x="164" y="220"/>
                      </a:lnTo>
                      <a:lnTo>
                        <a:pt x="173" y="224"/>
                      </a:lnTo>
                      <a:lnTo>
                        <a:pt x="181" y="230"/>
                      </a:lnTo>
                      <a:lnTo>
                        <a:pt x="189" y="238"/>
                      </a:lnTo>
                      <a:lnTo>
                        <a:pt x="196" y="249"/>
                      </a:lnTo>
                      <a:lnTo>
                        <a:pt x="189" y="251"/>
                      </a:lnTo>
                      <a:lnTo>
                        <a:pt x="181" y="251"/>
                      </a:lnTo>
                      <a:lnTo>
                        <a:pt x="176" y="250"/>
                      </a:lnTo>
                      <a:lnTo>
                        <a:pt x="169" y="247"/>
                      </a:lnTo>
                      <a:lnTo>
                        <a:pt x="162" y="246"/>
                      </a:lnTo>
                      <a:lnTo>
                        <a:pt x="156" y="244"/>
                      </a:lnTo>
                      <a:lnTo>
                        <a:pt x="148" y="242"/>
                      </a:lnTo>
                      <a:lnTo>
                        <a:pt x="141" y="241"/>
                      </a:lnTo>
                      <a:lnTo>
                        <a:pt x="129" y="239"/>
                      </a:lnTo>
                      <a:lnTo>
                        <a:pt x="119" y="242"/>
                      </a:lnTo>
                      <a:lnTo>
                        <a:pt x="108" y="245"/>
                      </a:lnTo>
                      <a:lnTo>
                        <a:pt x="97" y="250"/>
                      </a:lnTo>
                      <a:lnTo>
                        <a:pt x="87" y="256"/>
                      </a:lnTo>
                      <a:lnTo>
                        <a:pt x="78" y="264"/>
                      </a:lnTo>
                      <a:lnTo>
                        <a:pt x="71" y="273"/>
                      </a:lnTo>
                      <a:lnTo>
                        <a:pt x="64" y="282"/>
                      </a:lnTo>
                      <a:lnTo>
                        <a:pt x="58" y="291"/>
                      </a:lnTo>
                      <a:lnTo>
                        <a:pt x="51" y="300"/>
                      </a:lnTo>
                      <a:lnTo>
                        <a:pt x="43" y="309"/>
                      </a:lnTo>
                      <a:lnTo>
                        <a:pt x="35" y="315"/>
                      </a:lnTo>
                      <a:lnTo>
                        <a:pt x="28" y="321"/>
                      </a:lnTo>
                      <a:lnTo>
                        <a:pt x="20" y="326"/>
                      </a:lnTo>
                      <a:lnTo>
                        <a:pt x="14" y="330"/>
                      </a:lnTo>
                      <a:lnTo>
                        <a:pt x="9" y="333"/>
                      </a:lnTo>
                      <a:lnTo>
                        <a:pt x="3" y="336"/>
                      </a:lnTo>
                      <a:lnTo>
                        <a:pt x="0" y="340"/>
                      </a:lnTo>
                      <a:lnTo>
                        <a:pt x="4" y="342"/>
                      </a:lnTo>
                      <a:lnTo>
                        <a:pt x="11" y="348"/>
                      </a:lnTo>
                      <a:lnTo>
                        <a:pt x="13" y="349"/>
                      </a:lnTo>
                      <a:lnTo>
                        <a:pt x="18" y="351"/>
                      </a:lnTo>
                      <a:lnTo>
                        <a:pt x="22" y="354"/>
                      </a:lnTo>
                      <a:lnTo>
                        <a:pt x="29" y="357"/>
                      </a:lnTo>
                      <a:lnTo>
                        <a:pt x="35" y="359"/>
                      </a:lnTo>
                      <a:lnTo>
                        <a:pt x="43" y="363"/>
                      </a:lnTo>
                      <a:lnTo>
                        <a:pt x="51" y="365"/>
                      </a:lnTo>
                      <a:lnTo>
                        <a:pt x="60" y="367"/>
                      </a:lnTo>
                      <a:lnTo>
                        <a:pt x="74" y="370"/>
                      </a:lnTo>
                      <a:lnTo>
                        <a:pt x="89" y="371"/>
                      </a:lnTo>
                      <a:lnTo>
                        <a:pt x="105" y="371"/>
                      </a:lnTo>
                      <a:lnTo>
                        <a:pt x="120" y="369"/>
                      </a:lnTo>
                      <a:lnTo>
                        <a:pt x="135" y="363"/>
                      </a:lnTo>
                      <a:lnTo>
                        <a:pt x="150" y="355"/>
                      </a:lnTo>
                      <a:lnTo>
                        <a:pt x="164" y="343"/>
                      </a:lnTo>
                      <a:lnTo>
                        <a:pt x="176" y="328"/>
                      </a:lnTo>
                      <a:lnTo>
                        <a:pt x="179" y="322"/>
                      </a:lnTo>
                      <a:lnTo>
                        <a:pt x="182" y="315"/>
                      </a:lnTo>
                      <a:lnTo>
                        <a:pt x="185" y="310"/>
                      </a:lnTo>
                      <a:lnTo>
                        <a:pt x="188" y="303"/>
                      </a:lnTo>
                      <a:lnTo>
                        <a:pt x="192" y="294"/>
                      </a:lnTo>
                      <a:lnTo>
                        <a:pt x="195" y="284"/>
                      </a:lnTo>
                      <a:lnTo>
                        <a:pt x="199" y="277"/>
                      </a:lnTo>
                      <a:lnTo>
                        <a:pt x="203" y="272"/>
                      </a:lnTo>
                      <a:lnTo>
                        <a:pt x="208" y="266"/>
                      </a:lnTo>
                      <a:lnTo>
                        <a:pt x="212" y="262"/>
                      </a:lnTo>
                      <a:lnTo>
                        <a:pt x="218" y="260"/>
                      </a:lnTo>
                      <a:lnTo>
                        <a:pt x="224" y="259"/>
                      </a:lnTo>
                      <a:lnTo>
                        <a:pt x="224" y="266"/>
                      </a:lnTo>
                      <a:lnTo>
                        <a:pt x="224" y="272"/>
                      </a:lnTo>
                      <a:lnTo>
                        <a:pt x="226" y="276"/>
                      </a:lnTo>
                      <a:lnTo>
                        <a:pt x="228" y="281"/>
                      </a:lnTo>
                      <a:lnTo>
                        <a:pt x="227" y="294"/>
                      </a:lnTo>
                      <a:lnTo>
                        <a:pt x="224" y="304"/>
                      </a:lnTo>
                      <a:lnTo>
                        <a:pt x="216" y="313"/>
                      </a:lnTo>
                      <a:lnTo>
                        <a:pt x="204" y="320"/>
                      </a:lnTo>
                      <a:lnTo>
                        <a:pt x="196" y="324"/>
                      </a:lnTo>
                      <a:lnTo>
                        <a:pt x="189" y="327"/>
                      </a:lnTo>
                      <a:lnTo>
                        <a:pt x="182" y="333"/>
                      </a:lnTo>
                      <a:lnTo>
                        <a:pt x="176" y="339"/>
                      </a:lnTo>
                      <a:lnTo>
                        <a:pt x="167" y="347"/>
                      </a:lnTo>
                      <a:lnTo>
                        <a:pt x="161" y="356"/>
                      </a:lnTo>
                      <a:lnTo>
                        <a:pt x="155" y="366"/>
                      </a:lnTo>
                      <a:lnTo>
                        <a:pt x="150" y="378"/>
                      </a:lnTo>
                      <a:lnTo>
                        <a:pt x="147" y="388"/>
                      </a:lnTo>
                      <a:lnTo>
                        <a:pt x="144" y="401"/>
                      </a:lnTo>
                      <a:lnTo>
                        <a:pt x="143" y="412"/>
                      </a:lnTo>
                      <a:lnTo>
                        <a:pt x="144" y="424"/>
                      </a:lnTo>
                      <a:lnTo>
                        <a:pt x="146" y="432"/>
                      </a:lnTo>
                      <a:lnTo>
                        <a:pt x="147" y="439"/>
                      </a:lnTo>
                      <a:lnTo>
                        <a:pt x="148" y="446"/>
                      </a:lnTo>
                      <a:lnTo>
                        <a:pt x="148" y="452"/>
                      </a:lnTo>
                      <a:lnTo>
                        <a:pt x="149" y="467"/>
                      </a:lnTo>
                      <a:lnTo>
                        <a:pt x="148" y="478"/>
                      </a:lnTo>
                      <a:lnTo>
                        <a:pt x="146" y="487"/>
                      </a:lnTo>
                      <a:lnTo>
                        <a:pt x="142" y="493"/>
                      </a:lnTo>
                      <a:lnTo>
                        <a:pt x="139" y="499"/>
                      </a:lnTo>
                      <a:lnTo>
                        <a:pt x="141" y="501"/>
                      </a:lnTo>
                      <a:lnTo>
                        <a:pt x="147" y="501"/>
                      </a:lnTo>
                      <a:lnTo>
                        <a:pt x="154" y="500"/>
                      </a:lnTo>
                      <a:lnTo>
                        <a:pt x="187" y="494"/>
                      </a:lnTo>
                      <a:lnTo>
                        <a:pt x="217" y="482"/>
                      </a:lnTo>
                      <a:lnTo>
                        <a:pt x="240" y="463"/>
                      </a:lnTo>
                      <a:lnTo>
                        <a:pt x="258" y="440"/>
                      </a:lnTo>
                      <a:lnTo>
                        <a:pt x="270" y="413"/>
                      </a:lnTo>
                      <a:lnTo>
                        <a:pt x="275" y="386"/>
                      </a:lnTo>
                      <a:lnTo>
                        <a:pt x="273" y="358"/>
                      </a:lnTo>
                      <a:lnTo>
                        <a:pt x="265" y="330"/>
                      </a:lnTo>
                      <a:lnTo>
                        <a:pt x="260" y="318"/>
                      </a:lnTo>
                      <a:lnTo>
                        <a:pt x="254" y="307"/>
                      </a:lnTo>
                      <a:lnTo>
                        <a:pt x="250" y="300"/>
                      </a:lnTo>
                      <a:lnTo>
                        <a:pt x="248" y="292"/>
                      </a:lnTo>
                      <a:lnTo>
                        <a:pt x="253" y="291"/>
                      </a:lnTo>
                      <a:lnTo>
                        <a:pt x="258" y="289"/>
                      </a:lnTo>
                      <a:lnTo>
                        <a:pt x="263" y="287"/>
                      </a:lnTo>
                      <a:lnTo>
                        <a:pt x="265" y="284"/>
                      </a:lnTo>
                      <a:lnTo>
                        <a:pt x="273" y="292"/>
                      </a:lnTo>
                      <a:lnTo>
                        <a:pt x="278" y="306"/>
                      </a:lnTo>
                      <a:lnTo>
                        <a:pt x="281" y="321"/>
                      </a:lnTo>
                      <a:lnTo>
                        <a:pt x="284" y="337"/>
                      </a:lnTo>
                      <a:lnTo>
                        <a:pt x="285" y="349"/>
                      </a:lnTo>
                      <a:lnTo>
                        <a:pt x="287" y="360"/>
                      </a:lnTo>
                      <a:lnTo>
                        <a:pt x="291" y="371"/>
                      </a:lnTo>
                      <a:lnTo>
                        <a:pt x="295" y="381"/>
                      </a:lnTo>
                      <a:lnTo>
                        <a:pt x="302" y="392"/>
                      </a:lnTo>
                      <a:lnTo>
                        <a:pt x="311" y="401"/>
                      </a:lnTo>
                      <a:lnTo>
                        <a:pt x="323" y="409"/>
                      </a:lnTo>
                      <a:lnTo>
                        <a:pt x="337" y="416"/>
                      </a:lnTo>
                      <a:lnTo>
                        <a:pt x="353" y="422"/>
                      </a:lnTo>
                      <a:lnTo>
                        <a:pt x="368" y="427"/>
                      </a:lnTo>
                      <a:lnTo>
                        <a:pt x="383" y="433"/>
                      </a:lnTo>
                      <a:lnTo>
                        <a:pt x="395" y="439"/>
                      </a:lnTo>
                      <a:lnTo>
                        <a:pt x="407" y="446"/>
                      </a:lnTo>
                      <a:lnTo>
                        <a:pt x="417" y="453"/>
                      </a:lnTo>
                      <a:lnTo>
                        <a:pt x="425" y="462"/>
                      </a:lnTo>
                      <a:lnTo>
                        <a:pt x="432" y="472"/>
                      </a:lnTo>
                      <a:lnTo>
                        <a:pt x="436" y="456"/>
                      </a:lnTo>
                      <a:lnTo>
                        <a:pt x="438" y="435"/>
                      </a:lnTo>
                      <a:lnTo>
                        <a:pt x="439" y="411"/>
                      </a:lnTo>
                      <a:lnTo>
                        <a:pt x="437" y="385"/>
                      </a:lnTo>
                      <a:lnTo>
                        <a:pt x="431" y="359"/>
                      </a:lnTo>
                      <a:lnTo>
                        <a:pt x="420" y="337"/>
                      </a:lnTo>
                      <a:lnTo>
                        <a:pt x="402" y="320"/>
                      </a:lnTo>
                      <a:lnTo>
                        <a:pt x="378" y="309"/>
                      </a:lnTo>
                      <a:lnTo>
                        <a:pt x="370" y="306"/>
                      </a:lnTo>
                      <a:lnTo>
                        <a:pt x="362" y="305"/>
                      </a:lnTo>
                      <a:lnTo>
                        <a:pt x="354" y="303"/>
                      </a:lnTo>
                      <a:lnTo>
                        <a:pt x="347" y="302"/>
                      </a:lnTo>
                      <a:lnTo>
                        <a:pt x="340" y="299"/>
                      </a:lnTo>
                      <a:lnTo>
                        <a:pt x="334" y="298"/>
                      </a:lnTo>
                      <a:lnTo>
                        <a:pt x="330" y="297"/>
                      </a:lnTo>
                      <a:lnTo>
                        <a:pt x="326" y="296"/>
                      </a:lnTo>
                      <a:lnTo>
                        <a:pt x="329" y="292"/>
                      </a:lnTo>
                      <a:lnTo>
                        <a:pt x="332" y="288"/>
                      </a:lnTo>
                      <a:lnTo>
                        <a:pt x="334" y="283"/>
                      </a:lnTo>
                      <a:lnTo>
                        <a:pt x="336" y="280"/>
                      </a:lnTo>
                      <a:lnTo>
                        <a:pt x="353" y="288"/>
                      </a:lnTo>
                      <a:lnTo>
                        <a:pt x="370" y="295"/>
                      </a:lnTo>
                      <a:lnTo>
                        <a:pt x="386" y="299"/>
                      </a:lnTo>
                      <a:lnTo>
                        <a:pt x="402" y="302"/>
                      </a:lnTo>
                      <a:lnTo>
                        <a:pt x="417" y="303"/>
                      </a:lnTo>
                      <a:lnTo>
                        <a:pt x="431" y="303"/>
                      </a:lnTo>
                      <a:lnTo>
                        <a:pt x="444" y="300"/>
                      </a:lnTo>
                      <a:lnTo>
                        <a:pt x="455" y="297"/>
                      </a:lnTo>
                      <a:lnTo>
                        <a:pt x="466" y="292"/>
                      </a:lnTo>
                      <a:lnTo>
                        <a:pt x="474" y="289"/>
                      </a:lnTo>
                      <a:lnTo>
                        <a:pt x="482" y="286"/>
                      </a:lnTo>
                      <a:lnTo>
                        <a:pt x="489" y="283"/>
                      </a:lnTo>
                      <a:lnTo>
                        <a:pt x="495" y="281"/>
                      </a:lnTo>
                      <a:lnTo>
                        <a:pt x="499" y="280"/>
                      </a:lnTo>
                      <a:lnTo>
                        <a:pt x="504" y="280"/>
                      </a:lnTo>
                      <a:lnTo>
                        <a:pt x="508" y="280"/>
                      </a:lnTo>
                      <a:lnTo>
                        <a:pt x="498" y="275"/>
                      </a:lnTo>
                      <a:lnTo>
                        <a:pt x="489" y="271"/>
                      </a:lnTo>
                      <a:lnTo>
                        <a:pt x="480" y="264"/>
                      </a:lnTo>
                      <a:lnTo>
                        <a:pt x="471" y="257"/>
                      </a:lnTo>
                      <a:lnTo>
                        <a:pt x="465" y="250"/>
                      </a:lnTo>
                      <a:lnTo>
                        <a:pt x="458" y="242"/>
                      </a:lnTo>
                      <a:lnTo>
                        <a:pt x="451" y="232"/>
                      </a:lnTo>
                      <a:lnTo>
                        <a:pt x="445" y="223"/>
                      </a:lnTo>
                      <a:lnTo>
                        <a:pt x="437" y="214"/>
                      </a:lnTo>
                      <a:lnTo>
                        <a:pt x="427" y="205"/>
                      </a:lnTo>
                      <a:lnTo>
                        <a:pt x="413" y="197"/>
                      </a:lnTo>
                      <a:lnTo>
                        <a:pt x="399" y="191"/>
                      </a:lnTo>
                      <a:lnTo>
                        <a:pt x="383" y="188"/>
                      </a:lnTo>
                      <a:lnTo>
                        <a:pt x="368" y="186"/>
                      </a:lnTo>
                      <a:lnTo>
                        <a:pt x="354" y="189"/>
                      </a:lnTo>
                      <a:lnTo>
                        <a:pt x="342" y="193"/>
                      </a:lnTo>
                      <a:lnTo>
                        <a:pt x="336" y="198"/>
                      </a:lnTo>
                      <a:lnTo>
                        <a:pt x="329" y="202"/>
                      </a:lnTo>
                      <a:lnTo>
                        <a:pt x="323" y="205"/>
                      </a:lnTo>
                      <a:lnTo>
                        <a:pt x="318" y="208"/>
                      </a:lnTo>
                      <a:lnTo>
                        <a:pt x="314" y="209"/>
                      </a:lnTo>
                      <a:lnTo>
                        <a:pt x="310" y="212"/>
                      </a:lnTo>
                      <a:lnTo>
                        <a:pt x="307" y="212"/>
                      </a:lnTo>
                      <a:lnTo>
                        <a:pt x="304" y="213"/>
                      </a:lnTo>
                      <a:lnTo>
                        <a:pt x="306" y="209"/>
                      </a:lnTo>
                      <a:lnTo>
                        <a:pt x="306" y="204"/>
                      </a:lnTo>
                      <a:lnTo>
                        <a:pt x="304" y="198"/>
                      </a:lnTo>
                      <a:lnTo>
                        <a:pt x="302" y="194"/>
                      </a:lnTo>
                      <a:lnTo>
                        <a:pt x="307" y="192"/>
                      </a:lnTo>
                      <a:lnTo>
                        <a:pt x="310" y="190"/>
                      </a:lnTo>
                      <a:lnTo>
                        <a:pt x="315" y="189"/>
                      </a:lnTo>
                      <a:lnTo>
                        <a:pt x="319" y="188"/>
                      </a:lnTo>
                      <a:lnTo>
                        <a:pt x="323" y="188"/>
                      </a:lnTo>
                      <a:lnTo>
                        <a:pt x="328" y="186"/>
                      </a:lnTo>
                      <a:lnTo>
                        <a:pt x="332" y="185"/>
                      </a:lnTo>
                      <a:lnTo>
                        <a:pt x="337" y="183"/>
                      </a:lnTo>
                      <a:lnTo>
                        <a:pt x="348" y="174"/>
                      </a:lnTo>
                      <a:lnTo>
                        <a:pt x="357" y="161"/>
                      </a:lnTo>
                      <a:lnTo>
                        <a:pt x="366" y="146"/>
                      </a:lnTo>
                      <a:lnTo>
                        <a:pt x="371" y="129"/>
                      </a:lnTo>
                      <a:lnTo>
                        <a:pt x="376" y="111"/>
                      </a:lnTo>
                      <a:lnTo>
                        <a:pt x="377" y="94"/>
                      </a:lnTo>
                      <a:lnTo>
                        <a:pt x="376" y="80"/>
                      </a:lnTo>
                      <a:lnTo>
                        <a:pt x="371" y="69"/>
                      </a:lnTo>
                      <a:lnTo>
                        <a:pt x="364" y="51"/>
                      </a:lnTo>
                      <a:lnTo>
                        <a:pt x="361" y="32"/>
                      </a:lnTo>
                      <a:lnTo>
                        <a:pt x="360" y="13"/>
                      </a:lnTo>
                      <a:lnTo>
                        <a:pt x="361" y="0"/>
                      </a:lnTo>
                      <a:lnTo>
                        <a:pt x="353" y="10"/>
                      </a:lnTo>
                      <a:lnTo>
                        <a:pt x="345" y="20"/>
                      </a:lnTo>
                      <a:lnTo>
                        <a:pt x="337" y="30"/>
                      </a:lnTo>
                      <a:lnTo>
                        <a:pt x="329" y="36"/>
                      </a:lnTo>
                      <a:lnTo>
                        <a:pt x="319" y="43"/>
                      </a:lnTo>
                      <a:lnTo>
                        <a:pt x="311" y="48"/>
                      </a:lnTo>
                      <a:lnTo>
                        <a:pt x="303" y="53"/>
                      </a:lnTo>
                      <a:lnTo>
                        <a:pt x="296" y="55"/>
                      </a:lnTo>
                      <a:lnTo>
                        <a:pt x="281" y="61"/>
                      </a:lnTo>
                      <a:lnTo>
                        <a:pt x="268" y="71"/>
                      </a:lnTo>
                      <a:lnTo>
                        <a:pt x="256" y="85"/>
                      </a:lnTo>
                      <a:lnTo>
                        <a:pt x="246" y="101"/>
                      </a:lnTo>
                      <a:lnTo>
                        <a:pt x="238" y="119"/>
                      </a:lnTo>
                      <a:lnTo>
                        <a:pt x="234" y="139"/>
                      </a:lnTo>
                      <a:lnTo>
                        <a:pt x="234" y="160"/>
                      </a:lnTo>
                      <a:lnTo>
                        <a:pt x="240" y="182"/>
                      </a:lnTo>
                      <a:lnTo>
                        <a:pt x="237" y="181"/>
                      </a:lnTo>
                      <a:lnTo>
                        <a:pt x="231" y="181"/>
                      </a:lnTo>
                      <a:lnTo>
                        <a:pt x="225" y="181"/>
                      </a:lnTo>
                      <a:lnTo>
                        <a:pt x="222" y="183"/>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7" name="Freeform 266">
                  <a:extLst>
                    <a:ext uri="{FF2B5EF4-FFF2-40B4-BE49-F238E27FC236}">
                      <a16:creationId xmlns:a16="http://schemas.microsoft.com/office/drawing/2014/main" id="{7A455326-E8EA-4427-9C11-A55BDC896662}"/>
                    </a:ext>
                  </a:extLst>
                </p:cNvPr>
                <p:cNvSpPr>
                  <a:spLocks/>
                </p:cNvSpPr>
                <p:nvPr/>
              </p:nvSpPr>
              <p:spPr bwMode="auto">
                <a:xfrm>
                  <a:off x="73" y="0"/>
                  <a:ext cx="77" cy="109"/>
                </a:xfrm>
                <a:custGeom>
                  <a:avLst/>
                  <a:gdLst>
                    <a:gd name="T0" fmla="*/ 77 w 154"/>
                    <a:gd name="T1" fmla="*/ 45 h 218"/>
                    <a:gd name="T2" fmla="*/ 73 w 154"/>
                    <a:gd name="T3" fmla="*/ 47 h 218"/>
                    <a:gd name="T4" fmla="*/ 68 w 154"/>
                    <a:gd name="T5" fmla="*/ 50 h 218"/>
                    <a:gd name="T6" fmla="*/ 64 w 154"/>
                    <a:gd name="T7" fmla="*/ 53 h 218"/>
                    <a:gd name="T8" fmla="*/ 59 w 154"/>
                    <a:gd name="T9" fmla="*/ 57 h 218"/>
                    <a:gd name="T10" fmla="*/ 56 w 154"/>
                    <a:gd name="T11" fmla="*/ 62 h 218"/>
                    <a:gd name="T12" fmla="*/ 52 w 154"/>
                    <a:gd name="T13" fmla="*/ 68 h 218"/>
                    <a:gd name="T14" fmla="*/ 49 w 154"/>
                    <a:gd name="T15" fmla="*/ 73 h 218"/>
                    <a:gd name="T16" fmla="*/ 48 w 154"/>
                    <a:gd name="T17" fmla="*/ 80 h 218"/>
                    <a:gd name="T18" fmla="*/ 47 w 154"/>
                    <a:gd name="T19" fmla="*/ 82 h 218"/>
                    <a:gd name="T20" fmla="*/ 47 w 154"/>
                    <a:gd name="T21" fmla="*/ 84 h 218"/>
                    <a:gd name="T22" fmla="*/ 46 w 154"/>
                    <a:gd name="T23" fmla="*/ 86 h 218"/>
                    <a:gd name="T24" fmla="*/ 46 w 154"/>
                    <a:gd name="T25" fmla="*/ 88 h 218"/>
                    <a:gd name="T26" fmla="*/ 46 w 154"/>
                    <a:gd name="T27" fmla="*/ 93 h 218"/>
                    <a:gd name="T28" fmla="*/ 47 w 154"/>
                    <a:gd name="T29" fmla="*/ 98 h 218"/>
                    <a:gd name="T30" fmla="*/ 48 w 154"/>
                    <a:gd name="T31" fmla="*/ 103 h 218"/>
                    <a:gd name="T32" fmla="*/ 49 w 154"/>
                    <a:gd name="T33" fmla="*/ 109 h 218"/>
                    <a:gd name="T34" fmla="*/ 48 w 154"/>
                    <a:gd name="T35" fmla="*/ 108 h 218"/>
                    <a:gd name="T36" fmla="*/ 45 w 154"/>
                    <a:gd name="T37" fmla="*/ 108 h 218"/>
                    <a:gd name="T38" fmla="*/ 42 w 154"/>
                    <a:gd name="T39" fmla="*/ 108 h 218"/>
                    <a:gd name="T40" fmla="*/ 40 w 154"/>
                    <a:gd name="T41" fmla="*/ 109 h 218"/>
                    <a:gd name="T42" fmla="*/ 39 w 154"/>
                    <a:gd name="T43" fmla="*/ 101 h 218"/>
                    <a:gd name="T44" fmla="*/ 37 w 154"/>
                    <a:gd name="T45" fmla="*/ 92 h 218"/>
                    <a:gd name="T46" fmla="*/ 34 w 154"/>
                    <a:gd name="T47" fmla="*/ 84 h 218"/>
                    <a:gd name="T48" fmla="*/ 30 w 154"/>
                    <a:gd name="T49" fmla="*/ 76 h 218"/>
                    <a:gd name="T50" fmla="*/ 24 w 154"/>
                    <a:gd name="T51" fmla="*/ 69 h 218"/>
                    <a:gd name="T52" fmla="*/ 19 w 154"/>
                    <a:gd name="T53" fmla="*/ 63 h 218"/>
                    <a:gd name="T54" fmla="*/ 12 w 154"/>
                    <a:gd name="T55" fmla="*/ 58 h 218"/>
                    <a:gd name="T56" fmla="*/ 6 w 154"/>
                    <a:gd name="T57" fmla="*/ 56 h 218"/>
                    <a:gd name="T58" fmla="*/ 7 w 154"/>
                    <a:gd name="T59" fmla="*/ 51 h 218"/>
                    <a:gd name="T60" fmla="*/ 7 w 154"/>
                    <a:gd name="T61" fmla="*/ 46 h 218"/>
                    <a:gd name="T62" fmla="*/ 4 w 154"/>
                    <a:gd name="T63" fmla="*/ 42 h 218"/>
                    <a:gd name="T64" fmla="*/ 0 w 154"/>
                    <a:gd name="T65" fmla="*/ 39 h 218"/>
                    <a:gd name="T66" fmla="*/ 5 w 154"/>
                    <a:gd name="T67" fmla="*/ 31 h 218"/>
                    <a:gd name="T68" fmla="*/ 9 w 154"/>
                    <a:gd name="T69" fmla="*/ 21 h 218"/>
                    <a:gd name="T70" fmla="*/ 11 w 154"/>
                    <a:gd name="T71" fmla="*/ 9 h 218"/>
                    <a:gd name="T72" fmla="*/ 7 w 154"/>
                    <a:gd name="T73" fmla="*/ 0 h 218"/>
                    <a:gd name="T74" fmla="*/ 11 w 154"/>
                    <a:gd name="T75" fmla="*/ 3 h 218"/>
                    <a:gd name="T76" fmla="*/ 15 w 154"/>
                    <a:gd name="T77" fmla="*/ 7 h 218"/>
                    <a:gd name="T78" fmla="*/ 19 w 154"/>
                    <a:gd name="T79" fmla="*/ 10 h 218"/>
                    <a:gd name="T80" fmla="*/ 23 w 154"/>
                    <a:gd name="T81" fmla="*/ 13 h 218"/>
                    <a:gd name="T82" fmla="*/ 29 w 154"/>
                    <a:gd name="T83" fmla="*/ 15 h 218"/>
                    <a:gd name="T84" fmla="*/ 34 w 154"/>
                    <a:gd name="T85" fmla="*/ 17 h 218"/>
                    <a:gd name="T86" fmla="*/ 41 w 154"/>
                    <a:gd name="T87" fmla="*/ 18 h 218"/>
                    <a:gd name="T88" fmla="*/ 48 w 154"/>
                    <a:gd name="T89" fmla="*/ 17 h 218"/>
                    <a:gd name="T90" fmla="*/ 48 w 154"/>
                    <a:gd name="T91" fmla="*/ 22 h 218"/>
                    <a:gd name="T92" fmla="*/ 48 w 154"/>
                    <a:gd name="T93" fmla="*/ 28 h 218"/>
                    <a:gd name="T94" fmla="*/ 49 w 154"/>
                    <a:gd name="T95" fmla="*/ 34 h 218"/>
                    <a:gd name="T96" fmla="*/ 52 w 154"/>
                    <a:gd name="T97" fmla="*/ 39 h 218"/>
                    <a:gd name="T98" fmla="*/ 56 w 154"/>
                    <a:gd name="T99" fmla="*/ 43 h 218"/>
                    <a:gd name="T100" fmla="*/ 61 w 154"/>
                    <a:gd name="T101" fmla="*/ 46 h 218"/>
                    <a:gd name="T102" fmla="*/ 68 w 154"/>
                    <a:gd name="T103" fmla="*/ 47 h 218"/>
                    <a:gd name="T104" fmla="*/ 77 w 154"/>
                    <a:gd name="T105" fmla="*/ 45 h 21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4" h="218">
                      <a:moveTo>
                        <a:pt x="154" y="90"/>
                      </a:moveTo>
                      <a:lnTo>
                        <a:pt x="145" y="93"/>
                      </a:lnTo>
                      <a:lnTo>
                        <a:pt x="136" y="99"/>
                      </a:lnTo>
                      <a:lnTo>
                        <a:pt x="127" y="106"/>
                      </a:lnTo>
                      <a:lnTo>
                        <a:pt x="118" y="114"/>
                      </a:lnTo>
                      <a:lnTo>
                        <a:pt x="111" y="123"/>
                      </a:lnTo>
                      <a:lnTo>
                        <a:pt x="104" y="135"/>
                      </a:lnTo>
                      <a:lnTo>
                        <a:pt x="98" y="146"/>
                      </a:lnTo>
                      <a:lnTo>
                        <a:pt x="95" y="159"/>
                      </a:lnTo>
                      <a:lnTo>
                        <a:pt x="93" y="164"/>
                      </a:lnTo>
                      <a:lnTo>
                        <a:pt x="93" y="167"/>
                      </a:lnTo>
                      <a:lnTo>
                        <a:pt x="92" y="172"/>
                      </a:lnTo>
                      <a:lnTo>
                        <a:pt x="92" y="176"/>
                      </a:lnTo>
                      <a:lnTo>
                        <a:pt x="92" y="186"/>
                      </a:lnTo>
                      <a:lnTo>
                        <a:pt x="93" y="196"/>
                      </a:lnTo>
                      <a:lnTo>
                        <a:pt x="95" y="206"/>
                      </a:lnTo>
                      <a:lnTo>
                        <a:pt x="98" y="217"/>
                      </a:lnTo>
                      <a:lnTo>
                        <a:pt x="95" y="216"/>
                      </a:lnTo>
                      <a:lnTo>
                        <a:pt x="89" y="216"/>
                      </a:lnTo>
                      <a:lnTo>
                        <a:pt x="83" y="216"/>
                      </a:lnTo>
                      <a:lnTo>
                        <a:pt x="80" y="218"/>
                      </a:lnTo>
                      <a:lnTo>
                        <a:pt x="78" y="201"/>
                      </a:lnTo>
                      <a:lnTo>
                        <a:pt x="74" y="183"/>
                      </a:lnTo>
                      <a:lnTo>
                        <a:pt x="68" y="167"/>
                      </a:lnTo>
                      <a:lnTo>
                        <a:pt x="59" y="151"/>
                      </a:lnTo>
                      <a:lnTo>
                        <a:pt x="48" y="137"/>
                      </a:lnTo>
                      <a:lnTo>
                        <a:pt x="37" y="126"/>
                      </a:lnTo>
                      <a:lnTo>
                        <a:pt x="24" y="116"/>
                      </a:lnTo>
                      <a:lnTo>
                        <a:pt x="12" y="112"/>
                      </a:lnTo>
                      <a:lnTo>
                        <a:pt x="13" y="101"/>
                      </a:lnTo>
                      <a:lnTo>
                        <a:pt x="13" y="91"/>
                      </a:lnTo>
                      <a:lnTo>
                        <a:pt x="8" y="83"/>
                      </a:lnTo>
                      <a:lnTo>
                        <a:pt x="0" y="77"/>
                      </a:lnTo>
                      <a:lnTo>
                        <a:pt x="9" y="62"/>
                      </a:lnTo>
                      <a:lnTo>
                        <a:pt x="17" y="42"/>
                      </a:lnTo>
                      <a:lnTo>
                        <a:pt x="21" y="18"/>
                      </a:lnTo>
                      <a:lnTo>
                        <a:pt x="14" y="0"/>
                      </a:lnTo>
                      <a:lnTo>
                        <a:pt x="21" y="6"/>
                      </a:lnTo>
                      <a:lnTo>
                        <a:pt x="29" y="13"/>
                      </a:lnTo>
                      <a:lnTo>
                        <a:pt x="37" y="20"/>
                      </a:lnTo>
                      <a:lnTo>
                        <a:pt x="46" y="25"/>
                      </a:lnTo>
                      <a:lnTo>
                        <a:pt x="57" y="30"/>
                      </a:lnTo>
                      <a:lnTo>
                        <a:pt x="68" y="33"/>
                      </a:lnTo>
                      <a:lnTo>
                        <a:pt x="81" y="35"/>
                      </a:lnTo>
                      <a:lnTo>
                        <a:pt x="95" y="33"/>
                      </a:lnTo>
                      <a:lnTo>
                        <a:pt x="95" y="44"/>
                      </a:lnTo>
                      <a:lnTo>
                        <a:pt x="96" y="55"/>
                      </a:lnTo>
                      <a:lnTo>
                        <a:pt x="98" y="67"/>
                      </a:lnTo>
                      <a:lnTo>
                        <a:pt x="103" y="77"/>
                      </a:lnTo>
                      <a:lnTo>
                        <a:pt x="111" y="86"/>
                      </a:lnTo>
                      <a:lnTo>
                        <a:pt x="121" y="91"/>
                      </a:lnTo>
                      <a:lnTo>
                        <a:pt x="136" y="93"/>
                      </a:lnTo>
                      <a:lnTo>
                        <a:pt x="154" y="9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8" name="Freeform 267">
                  <a:extLst>
                    <a:ext uri="{FF2B5EF4-FFF2-40B4-BE49-F238E27FC236}">
                      <a16:creationId xmlns:a16="http://schemas.microsoft.com/office/drawing/2014/main" id="{6B6D8657-12C2-429C-B416-6CD6847148EA}"/>
                    </a:ext>
                  </a:extLst>
                </p:cNvPr>
                <p:cNvSpPr>
                  <a:spLocks/>
                </p:cNvSpPr>
                <p:nvPr/>
              </p:nvSpPr>
              <p:spPr bwMode="auto">
                <a:xfrm>
                  <a:off x="3" y="182"/>
                  <a:ext cx="87" cy="101"/>
                </a:xfrm>
                <a:custGeom>
                  <a:avLst/>
                  <a:gdLst>
                    <a:gd name="T0" fmla="*/ 31 w 174"/>
                    <a:gd name="T1" fmla="*/ 20 h 203"/>
                    <a:gd name="T2" fmla="*/ 36 w 174"/>
                    <a:gd name="T3" fmla="*/ 21 h 203"/>
                    <a:gd name="T4" fmla="*/ 42 w 174"/>
                    <a:gd name="T5" fmla="*/ 21 h 203"/>
                    <a:gd name="T6" fmla="*/ 47 w 174"/>
                    <a:gd name="T7" fmla="*/ 21 h 203"/>
                    <a:gd name="T8" fmla="*/ 53 w 174"/>
                    <a:gd name="T9" fmla="*/ 21 h 203"/>
                    <a:gd name="T10" fmla="*/ 58 w 174"/>
                    <a:gd name="T11" fmla="*/ 20 h 203"/>
                    <a:gd name="T12" fmla="*/ 65 w 174"/>
                    <a:gd name="T13" fmla="*/ 18 h 203"/>
                    <a:gd name="T14" fmla="*/ 72 w 174"/>
                    <a:gd name="T15" fmla="*/ 15 h 203"/>
                    <a:gd name="T16" fmla="*/ 78 w 174"/>
                    <a:gd name="T17" fmla="*/ 10 h 203"/>
                    <a:gd name="T18" fmla="*/ 84 w 174"/>
                    <a:gd name="T19" fmla="*/ 4 h 203"/>
                    <a:gd name="T20" fmla="*/ 87 w 174"/>
                    <a:gd name="T21" fmla="*/ 1 h 203"/>
                    <a:gd name="T22" fmla="*/ 87 w 174"/>
                    <a:gd name="T23" fmla="*/ 4 h 203"/>
                    <a:gd name="T24" fmla="*/ 82 w 174"/>
                    <a:gd name="T25" fmla="*/ 9 h 203"/>
                    <a:gd name="T26" fmla="*/ 76 w 174"/>
                    <a:gd name="T27" fmla="*/ 19 h 203"/>
                    <a:gd name="T28" fmla="*/ 72 w 174"/>
                    <a:gd name="T29" fmla="*/ 30 h 203"/>
                    <a:gd name="T30" fmla="*/ 70 w 174"/>
                    <a:gd name="T31" fmla="*/ 42 h 203"/>
                    <a:gd name="T32" fmla="*/ 72 w 174"/>
                    <a:gd name="T33" fmla="*/ 52 h 203"/>
                    <a:gd name="T34" fmla="*/ 73 w 174"/>
                    <a:gd name="T35" fmla="*/ 59 h 203"/>
                    <a:gd name="T36" fmla="*/ 70 w 174"/>
                    <a:gd name="T37" fmla="*/ 61 h 203"/>
                    <a:gd name="T38" fmla="*/ 63 w 174"/>
                    <a:gd name="T39" fmla="*/ 64 h 203"/>
                    <a:gd name="T40" fmla="*/ 57 w 174"/>
                    <a:gd name="T41" fmla="*/ 72 h 203"/>
                    <a:gd name="T42" fmla="*/ 54 w 174"/>
                    <a:gd name="T43" fmla="*/ 85 h 203"/>
                    <a:gd name="T44" fmla="*/ 50 w 174"/>
                    <a:gd name="T45" fmla="*/ 91 h 203"/>
                    <a:gd name="T46" fmla="*/ 40 w 174"/>
                    <a:gd name="T47" fmla="*/ 88 h 203"/>
                    <a:gd name="T48" fmla="*/ 28 w 174"/>
                    <a:gd name="T49" fmla="*/ 89 h 203"/>
                    <a:gd name="T50" fmla="*/ 18 w 174"/>
                    <a:gd name="T51" fmla="*/ 96 h 203"/>
                    <a:gd name="T52" fmla="*/ 15 w 174"/>
                    <a:gd name="T53" fmla="*/ 90 h 203"/>
                    <a:gd name="T54" fmla="*/ 8 w 174"/>
                    <a:gd name="T55" fmla="*/ 69 h 203"/>
                    <a:gd name="T56" fmla="*/ 5 w 174"/>
                    <a:gd name="T57" fmla="*/ 57 h 203"/>
                    <a:gd name="T58" fmla="*/ 9 w 174"/>
                    <a:gd name="T59" fmla="*/ 41 h 203"/>
                    <a:gd name="T60" fmla="*/ 11 w 174"/>
                    <a:gd name="T61" fmla="*/ 35 h 203"/>
                    <a:gd name="T62" fmla="*/ 17 w 174"/>
                    <a:gd name="T63" fmla="*/ 32 h 203"/>
                    <a:gd name="T64" fmla="*/ 23 w 174"/>
                    <a:gd name="T65" fmla="*/ 28 h 203"/>
                    <a:gd name="T66" fmla="*/ 28 w 174"/>
                    <a:gd name="T67" fmla="*/ 23 h 2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4" h="203">
                      <a:moveTo>
                        <a:pt x="57" y="39"/>
                      </a:moveTo>
                      <a:lnTo>
                        <a:pt x="62" y="41"/>
                      </a:lnTo>
                      <a:lnTo>
                        <a:pt x="68" y="42"/>
                      </a:lnTo>
                      <a:lnTo>
                        <a:pt x="72" y="43"/>
                      </a:lnTo>
                      <a:lnTo>
                        <a:pt x="78" y="43"/>
                      </a:lnTo>
                      <a:lnTo>
                        <a:pt x="83" y="43"/>
                      </a:lnTo>
                      <a:lnTo>
                        <a:pt x="88" y="43"/>
                      </a:lnTo>
                      <a:lnTo>
                        <a:pt x="94" y="43"/>
                      </a:lnTo>
                      <a:lnTo>
                        <a:pt x="100" y="43"/>
                      </a:lnTo>
                      <a:lnTo>
                        <a:pt x="106" y="43"/>
                      </a:lnTo>
                      <a:lnTo>
                        <a:pt x="111" y="42"/>
                      </a:lnTo>
                      <a:lnTo>
                        <a:pt x="116" y="41"/>
                      </a:lnTo>
                      <a:lnTo>
                        <a:pt x="122" y="39"/>
                      </a:lnTo>
                      <a:lnTo>
                        <a:pt x="129" y="37"/>
                      </a:lnTo>
                      <a:lnTo>
                        <a:pt x="136" y="34"/>
                      </a:lnTo>
                      <a:lnTo>
                        <a:pt x="143" y="30"/>
                      </a:lnTo>
                      <a:lnTo>
                        <a:pt x="149" y="26"/>
                      </a:lnTo>
                      <a:lnTo>
                        <a:pt x="155" y="21"/>
                      </a:lnTo>
                      <a:lnTo>
                        <a:pt x="161" y="15"/>
                      </a:lnTo>
                      <a:lnTo>
                        <a:pt x="167" y="8"/>
                      </a:lnTo>
                      <a:lnTo>
                        <a:pt x="173" y="0"/>
                      </a:lnTo>
                      <a:lnTo>
                        <a:pt x="174" y="2"/>
                      </a:lnTo>
                      <a:lnTo>
                        <a:pt x="174" y="5"/>
                      </a:lnTo>
                      <a:lnTo>
                        <a:pt x="174" y="8"/>
                      </a:lnTo>
                      <a:lnTo>
                        <a:pt x="173" y="11"/>
                      </a:lnTo>
                      <a:lnTo>
                        <a:pt x="164" y="19"/>
                      </a:lnTo>
                      <a:lnTo>
                        <a:pt x="158" y="28"/>
                      </a:lnTo>
                      <a:lnTo>
                        <a:pt x="152" y="38"/>
                      </a:lnTo>
                      <a:lnTo>
                        <a:pt x="147" y="50"/>
                      </a:lnTo>
                      <a:lnTo>
                        <a:pt x="144" y="60"/>
                      </a:lnTo>
                      <a:lnTo>
                        <a:pt x="141" y="73"/>
                      </a:lnTo>
                      <a:lnTo>
                        <a:pt x="140" y="84"/>
                      </a:lnTo>
                      <a:lnTo>
                        <a:pt x="141" y="96"/>
                      </a:lnTo>
                      <a:lnTo>
                        <a:pt x="143" y="104"/>
                      </a:lnTo>
                      <a:lnTo>
                        <a:pt x="144" y="111"/>
                      </a:lnTo>
                      <a:lnTo>
                        <a:pt x="145" y="118"/>
                      </a:lnTo>
                      <a:lnTo>
                        <a:pt x="145" y="124"/>
                      </a:lnTo>
                      <a:lnTo>
                        <a:pt x="140" y="122"/>
                      </a:lnTo>
                      <a:lnTo>
                        <a:pt x="133" y="125"/>
                      </a:lnTo>
                      <a:lnTo>
                        <a:pt x="126" y="129"/>
                      </a:lnTo>
                      <a:lnTo>
                        <a:pt x="120" y="135"/>
                      </a:lnTo>
                      <a:lnTo>
                        <a:pt x="114" y="144"/>
                      </a:lnTo>
                      <a:lnTo>
                        <a:pt x="109" y="157"/>
                      </a:lnTo>
                      <a:lnTo>
                        <a:pt x="107" y="171"/>
                      </a:lnTo>
                      <a:lnTo>
                        <a:pt x="107" y="188"/>
                      </a:lnTo>
                      <a:lnTo>
                        <a:pt x="100" y="182"/>
                      </a:lnTo>
                      <a:lnTo>
                        <a:pt x="90" y="178"/>
                      </a:lnTo>
                      <a:lnTo>
                        <a:pt x="79" y="177"/>
                      </a:lnTo>
                      <a:lnTo>
                        <a:pt x="67" y="177"/>
                      </a:lnTo>
                      <a:lnTo>
                        <a:pt x="55" y="179"/>
                      </a:lnTo>
                      <a:lnTo>
                        <a:pt x="45" y="183"/>
                      </a:lnTo>
                      <a:lnTo>
                        <a:pt x="35" y="192"/>
                      </a:lnTo>
                      <a:lnTo>
                        <a:pt x="30" y="203"/>
                      </a:lnTo>
                      <a:lnTo>
                        <a:pt x="30" y="181"/>
                      </a:lnTo>
                      <a:lnTo>
                        <a:pt x="25" y="157"/>
                      </a:lnTo>
                      <a:lnTo>
                        <a:pt x="16" y="139"/>
                      </a:lnTo>
                      <a:lnTo>
                        <a:pt x="0" y="129"/>
                      </a:lnTo>
                      <a:lnTo>
                        <a:pt x="10" y="115"/>
                      </a:lnTo>
                      <a:lnTo>
                        <a:pt x="16" y="99"/>
                      </a:lnTo>
                      <a:lnTo>
                        <a:pt x="18" y="83"/>
                      </a:lnTo>
                      <a:lnTo>
                        <a:pt x="15" y="73"/>
                      </a:lnTo>
                      <a:lnTo>
                        <a:pt x="22" y="70"/>
                      </a:lnTo>
                      <a:lnTo>
                        <a:pt x="29" y="68"/>
                      </a:lnTo>
                      <a:lnTo>
                        <a:pt x="34" y="65"/>
                      </a:lnTo>
                      <a:lnTo>
                        <a:pt x="41" y="61"/>
                      </a:lnTo>
                      <a:lnTo>
                        <a:pt x="46" y="57"/>
                      </a:lnTo>
                      <a:lnTo>
                        <a:pt x="52" y="52"/>
                      </a:lnTo>
                      <a:lnTo>
                        <a:pt x="55" y="46"/>
                      </a:lnTo>
                      <a:lnTo>
                        <a:pt x="57" y="39"/>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9" name="Freeform 268">
                  <a:extLst>
                    <a:ext uri="{FF2B5EF4-FFF2-40B4-BE49-F238E27FC236}">
                      <a16:creationId xmlns:a16="http://schemas.microsoft.com/office/drawing/2014/main" id="{25C86EBD-AED1-479E-8BBF-F281B30C2F77}"/>
                    </a:ext>
                  </a:extLst>
                </p:cNvPr>
                <p:cNvSpPr>
                  <a:spLocks/>
                </p:cNvSpPr>
                <p:nvPr/>
              </p:nvSpPr>
              <p:spPr bwMode="auto">
                <a:xfrm>
                  <a:off x="77" y="12"/>
                  <a:ext cx="53" cy="76"/>
                </a:xfrm>
                <a:custGeom>
                  <a:avLst/>
                  <a:gdLst>
                    <a:gd name="T0" fmla="*/ 42 w 107"/>
                    <a:gd name="T1" fmla="*/ 70 h 152"/>
                    <a:gd name="T2" fmla="*/ 42 w 107"/>
                    <a:gd name="T3" fmla="*/ 74 h 152"/>
                    <a:gd name="T4" fmla="*/ 40 w 107"/>
                    <a:gd name="T5" fmla="*/ 72 h 152"/>
                    <a:gd name="T6" fmla="*/ 35 w 107"/>
                    <a:gd name="T7" fmla="*/ 62 h 152"/>
                    <a:gd name="T8" fmla="*/ 33 w 107"/>
                    <a:gd name="T9" fmla="*/ 58 h 152"/>
                    <a:gd name="T10" fmla="*/ 28 w 107"/>
                    <a:gd name="T11" fmla="*/ 56 h 152"/>
                    <a:gd name="T12" fmla="*/ 22 w 107"/>
                    <a:gd name="T13" fmla="*/ 54 h 152"/>
                    <a:gd name="T14" fmla="*/ 17 w 107"/>
                    <a:gd name="T15" fmla="*/ 52 h 152"/>
                    <a:gd name="T16" fmla="*/ 15 w 107"/>
                    <a:gd name="T17" fmla="*/ 52 h 152"/>
                    <a:gd name="T18" fmla="*/ 14 w 107"/>
                    <a:gd name="T19" fmla="*/ 51 h 152"/>
                    <a:gd name="T20" fmla="*/ 15 w 107"/>
                    <a:gd name="T21" fmla="*/ 50 h 152"/>
                    <a:gd name="T22" fmla="*/ 21 w 107"/>
                    <a:gd name="T23" fmla="*/ 51 h 152"/>
                    <a:gd name="T24" fmla="*/ 27 w 107"/>
                    <a:gd name="T25" fmla="*/ 52 h 152"/>
                    <a:gd name="T26" fmla="*/ 32 w 107"/>
                    <a:gd name="T27" fmla="*/ 52 h 152"/>
                    <a:gd name="T28" fmla="*/ 32 w 107"/>
                    <a:gd name="T29" fmla="*/ 48 h 152"/>
                    <a:gd name="T30" fmla="*/ 29 w 107"/>
                    <a:gd name="T31" fmla="*/ 42 h 152"/>
                    <a:gd name="T32" fmla="*/ 24 w 107"/>
                    <a:gd name="T33" fmla="*/ 38 h 152"/>
                    <a:gd name="T34" fmla="*/ 16 w 107"/>
                    <a:gd name="T35" fmla="*/ 34 h 152"/>
                    <a:gd name="T36" fmla="*/ 9 w 107"/>
                    <a:gd name="T37" fmla="*/ 30 h 152"/>
                    <a:gd name="T38" fmla="*/ 3 w 107"/>
                    <a:gd name="T39" fmla="*/ 27 h 152"/>
                    <a:gd name="T40" fmla="*/ 0 w 107"/>
                    <a:gd name="T41" fmla="*/ 26 h 152"/>
                    <a:gd name="T42" fmla="*/ 0 w 107"/>
                    <a:gd name="T43" fmla="*/ 25 h 152"/>
                    <a:gd name="T44" fmla="*/ 4 w 107"/>
                    <a:gd name="T45" fmla="*/ 26 h 152"/>
                    <a:gd name="T46" fmla="*/ 10 w 107"/>
                    <a:gd name="T47" fmla="*/ 29 h 152"/>
                    <a:gd name="T48" fmla="*/ 17 w 107"/>
                    <a:gd name="T49" fmla="*/ 32 h 152"/>
                    <a:gd name="T50" fmla="*/ 24 w 107"/>
                    <a:gd name="T51" fmla="*/ 35 h 152"/>
                    <a:gd name="T52" fmla="*/ 25 w 107"/>
                    <a:gd name="T53" fmla="*/ 27 h 152"/>
                    <a:gd name="T54" fmla="*/ 16 w 107"/>
                    <a:gd name="T55" fmla="*/ 8 h 152"/>
                    <a:gd name="T56" fmla="*/ 11 w 107"/>
                    <a:gd name="T57" fmla="*/ 1 h 152"/>
                    <a:gd name="T58" fmla="*/ 13 w 107"/>
                    <a:gd name="T59" fmla="*/ 1 h 152"/>
                    <a:gd name="T60" fmla="*/ 20 w 107"/>
                    <a:gd name="T61" fmla="*/ 10 h 152"/>
                    <a:gd name="T62" fmla="*/ 29 w 107"/>
                    <a:gd name="T63" fmla="*/ 26 h 152"/>
                    <a:gd name="T64" fmla="*/ 34 w 107"/>
                    <a:gd name="T65" fmla="*/ 28 h 152"/>
                    <a:gd name="T66" fmla="*/ 40 w 107"/>
                    <a:gd name="T67" fmla="*/ 15 h 152"/>
                    <a:gd name="T68" fmla="*/ 40 w 107"/>
                    <a:gd name="T69" fmla="*/ 8 h 152"/>
                    <a:gd name="T70" fmla="*/ 41 w 107"/>
                    <a:gd name="T71" fmla="*/ 10 h 152"/>
                    <a:gd name="T72" fmla="*/ 41 w 107"/>
                    <a:gd name="T73" fmla="*/ 17 h 152"/>
                    <a:gd name="T74" fmla="*/ 38 w 107"/>
                    <a:gd name="T75" fmla="*/ 32 h 152"/>
                    <a:gd name="T76" fmla="*/ 35 w 107"/>
                    <a:gd name="T77" fmla="*/ 42 h 152"/>
                    <a:gd name="T78" fmla="*/ 37 w 107"/>
                    <a:gd name="T79" fmla="*/ 51 h 152"/>
                    <a:gd name="T80" fmla="*/ 42 w 107"/>
                    <a:gd name="T81" fmla="*/ 51 h 152"/>
                    <a:gd name="T82" fmla="*/ 48 w 107"/>
                    <a:gd name="T83" fmla="*/ 45 h 152"/>
                    <a:gd name="T84" fmla="*/ 52 w 107"/>
                    <a:gd name="T85" fmla="*/ 39 h 152"/>
                    <a:gd name="T86" fmla="*/ 53 w 107"/>
                    <a:gd name="T87" fmla="*/ 40 h 152"/>
                    <a:gd name="T88" fmla="*/ 52 w 107"/>
                    <a:gd name="T89" fmla="*/ 46 h 152"/>
                    <a:gd name="T90" fmla="*/ 44 w 107"/>
                    <a:gd name="T91" fmla="*/ 56 h 152"/>
                    <a:gd name="T92" fmla="*/ 41 w 107"/>
                    <a:gd name="T93" fmla="*/ 61 h 152"/>
                    <a:gd name="T94" fmla="*/ 42 w 107"/>
                    <a:gd name="T95" fmla="*/ 66 h 1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152">
                      <a:moveTo>
                        <a:pt x="87" y="135"/>
                      </a:moveTo>
                      <a:lnTo>
                        <a:pt x="85" y="140"/>
                      </a:lnTo>
                      <a:lnTo>
                        <a:pt x="85" y="143"/>
                      </a:lnTo>
                      <a:lnTo>
                        <a:pt x="84" y="148"/>
                      </a:lnTo>
                      <a:lnTo>
                        <a:pt x="84" y="152"/>
                      </a:lnTo>
                      <a:lnTo>
                        <a:pt x="80" y="144"/>
                      </a:lnTo>
                      <a:lnTo>
                        <a:pt x="75" y="134"/>
                      </a:lnTo>
                      <a:lnTo>
                        <a:pt x="70" y="124"/>
                      </a:lnTo>
                      <a:lnTo>
                        <a:pt x="69" y="117"/>
                      </a:lnTo>
                      <a:lnTo>
                        <a:pt x="66" y="116"/>
                      </a:lnTo>
                      <a:lnTo>
                        <a:pt x="61" y="113"/>
                      </a:lnTo>
                      <a:lnTo>
                        <a:pt x="57" y="111"/>
                      </a:lnTo>
                      <a:lnTo>
                        <a:pt x="51" y="109"/>
                      </a:lnTo>
                      <a:lnTo>
                        <a:pt x="45" y="107"/>
                      </a:lnTo>
                      <a:lnTo>
                        <a:pt x="40" y="105"/>
                      </a:lnTo>
                      <a:lnTo>
                        <a:pt x="35" y="104"/>
                      </a:lnTo>
                      <a:lnTo>
                        <a:pt x="31" y="104"/>
                      </a:lnTo>
                      <a:lnTo>
                        <a:pt x="30" y="103"/>
                      </a:lnTo>
                      <a:lnTo>
                        <a:pt x="29" y="102"/>
                      </a:lnTo>
                      <a:lnTo>
                        <a:pt x="28" y="101"/>
                      </a:lnTo>
                      <a:lnTo>
                        <a:pt x="27" y="99"/>
                      </a:lnTo>
                      <a:lnTo>
                        <a:pt x="30" y="99"/>
                      </a:lnTo>
                      <a:lnTo>
                        <a:pt x="36" y="101"/>
                      </a:lnTo>
                      <a:lnTo>
                        <a:pt x="42" y="101"/>
                      </a:lnTo>
                      <a:lnTo>
                        <a:pt x="49" y="102"/>
                      </a:lnTo>
                      <a:lnTo>
                        <a:pt x="54" y="103"/>
                      </a:lnTo>
                      <a:lnTo>
                        <a:pt x="60" y="104"/>
                      </a:lnTo>
                      <a:lnTo>
                        <a:pt x="65" y="104"/>
                      </a:lnTo>
                      <a:lnTo>
                        <a:pt x="67" y="105"/>
                      </a:lnTo>
                      <a:lnTo>
                        <a:pt x="65" y="96"/>
                      </a:lnTo>
                      <a:lnTo>
                        <a:pt x="62" y="89"/>
                      </a:lnTo>
                      <a:lnTo>
                        <a:pt x="59" y="84"/>
                      </a:lnTo>
                      <a:lnTo>
                        <a:pt x="57" y="80"/>
                      </a:lnTo>
                      <a:lnTo>
                        <a:pt x="49" y="76"/>
                      </a:lnTo>
                      <a:lnTo>
                        <a:pt x="40" y="73"/>
                      </a:lnTo>
                      <a:lnTo>
                        <a:pt x="32" y="68"/>
                      </a:lnTo>
                      <a:lnTo>
                        <a:pt x="26" y="65"/>
                      </a:lnTo>
                      <a:lnTo>
                        <a:pt x="19" y="60"/>
                      </a:lnTo>
                      <a:lnTo>
                        <a:pt x="13" y="57"/>
                      </a:lnTo>
                      <a:lnTo>
                        <a:pt x="7" y="54"/>
                      </a:lnTo>
                      <a:lnTo>
                        <a:pt x="4" y="53"/>
                      </a:lnTo>
                      <a:lnTo>
                        <a:pt x="1" y="52"/>
                      </a:lnTo>
                      <a:lnTo>
                        <a:pt x="0" y="50"/>
                      </a:lnTo>
                      <a:lnTo>
                        <a:pt x="1" y="49"/>
                      </a:lnTo>
                      <a:lnTo>
                        <a:pt x="6" y="50"/>
                      </a:lnTo>
                      <a:lnTo>
                        <a:pt x="9" y="52"/>
                      </a:lnTo>
                      <a:lnTo>
                        <a:pt x="15" y="54"/>
                      </a:lnTo>
                      <a:lnTo>
                        <a:pt x="21" y="57"/>
                      </a:lnTo>
                      <a:lnTo>
                        <a:pt x="28" y="60"/>
                      </a:lnTo>
                      <a:lnTo>
                        <a:pt x="35" y="64"/>
                      </a:lnTo>
                      <a:lnTo>
                        <a:pt x="42" y="67"/>
                      </a:lnTo>
                      <a:lnTo>
                        <a:pt x="49" y="69"/>
                      </a:lnTo>
                      <a:lnTo>
                        <a:pt x="54" y="71"/>
                      </a:lnTo>
                      <a:lnTo>
                        <a:pt x="51" y="54"/>
                      </a:lnTo>
                      <a:lnTo>
                        <a:pt x="42" y="35"/>
                      </a:lnTo>
                      <a:lnTo>
                        <a:pt x="32" y="16"/>
                      </a:lnTo>
                      <a:lnTo>
                        <a:pt x="24" y="6"/>
                      </a:lnTo>
                      <a:lnTo>
                        <a:pt x="22" y="1"/>
                      </a:lnTo>
                      <a:lnTo>
                        <a:pt x="23" y="0"/>
                      </a:lnTo>
                      <a:lnTo>
                        <a:pt x="27" y="1"/>
                      </a:lnTo>
                      <a:lnTo>
                        <a:pt x="32" y="7"/>
                      </a:lnTo>
                      <a:lnTo>
                        <a:pt x="40" y="19"/>
                      </a:lnTo>
                      <a:lnTo>
                        <a:pt x="50" y="35"/>
                      </a:lnTo>
                      <a:lnTo>
                        <a:pt x="58" y="51"/>
                      </a:lnTo>
                      <a:lnTo>
                        <a:pt x="62" y="64"/>
                      </a:lnTo>
                      <a:lnTo>
                        <a:pt x="69" y="56"/>
                      </a:lnTo>
                      <a:lnTo>
                        <a:pt x="75" y="43"/>
                      </a:lnTo>
                      <a:lnTo>
                        <a:pt x="80" y="30"/>
                      </a:lnTo>
                      <a:lnTo>
                        <a:pt x="81" y="20"/>
                      </a:lnTo>
                      <a:lnTo>
                        <a:pt x="81" y="16"/>
                      </a:lnTo>
                      <a:lnTo>
                        <a:pt x="82" y="15"/>
                      </a:lnTo>
                      <a:lnTo>
                        <a:pt x="83" y="19"/>
                      </a:lnTo>
                      <a:lnTo>
                        <a:pt x="83" y="23"/>
                      </a:lnTo>
                      <a:lnTo>
                        <a:pt x="83" y="34"/>
                      </a:lnTo>
                      <a:lnTo>
                        <a:pt x="82" y="47"/>
                      </a:lnTo>
                      <a:lnTo>
                        <a:pt x="77" y="64"/>
                      </a:lnTo>
                      <a:lnTo>
                        <a:pt x="67" y="76"/>
                      </a:lnTo>
                      <a:lnTo>
                        <a:pt x="70" y="84"/>
                      </a:lnTo>
                      <a:lnTo>
                        <a:pt x="74" y="92"/>
                      </a:lnTo>
                      <a:lnTo>
                        <a:pt x="75" y="101"/>
                      </a:lnTo>
                      <a:lnTo>
                        <a:pt x="76" y="105"/>
                      </a:lnTo>
                      <a:lnTo>
                        <a:pt x="84" y="101"/>
                      </a:lnTo>
                      <a:lnTo>
                        <a:pt x="91" y="96"/>
                      </a:lnTo>
                      <a:lnTo>
                        <a:pt x="97" y="90"/>
                      </a:lnTo>
                      <a:lnTo>
                        <a:pt x="102" y="82"/>
                      </a:lnTo>
                      <a:lnTo>
                        <a:pt x="104" y="77"/>
                      </a:lnTo>
                      <a:lnTo>
                        <a:pt x="106" y="76"/>
                      </a:lnTo>
                      <a:lnTo>
                        <a:pt x="107" y="79"/>
                      </a:lnTo>
                      <a:lnTo>
                        <a:pt x="107" y="83"/>
                      </a:lnTo>
                      <a:lnTo>
                        <a:pt x="104" y="91"/>
                      </a:lnTo>
                      <a:lnTo>
                        <a:pt x="97" y="102"/>
                      </a:lnTo>
                      <a:lnTo>
                        <a:pt x="88" y="111"/>
                      </a:lnTo>
                      <a:lnTo>
                        <a:pt x="80" y="117"/>
                      </a:lnTo>
                      <a:lnTo>
                        <a:pt x="82" y="121"/>
                      </a:lnTo>
                      <a:lnTo>
                        <a:pt x="83" y="127"/>
                      </a:lnTo>
                      <a:lnTo>
                        <a:pt x="85" y="132"/>
                      </a:lnTo>
                      <a:lnTo>
                        <a:pt x="87" y="13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0" name="Freeform 269">
                  <a:extLst>
                    <a:ext uri="{FF2B5EF4-FFF2-40B4-BE49-F238E27FC236}">
                      <a16:creationId xmlns:a16="http://schemas.microsoft.com/office/drawing/2014/main" id="{DF71A876-E0F0-4A37-BB3C-217318439FD3}"/>
                    </a:ext>
                  </a:extLst>
                </p:cNvPr>
                <p:cNvSpPr>
                  <a:spLocks/>
                </p:cNvSpPr>
                <p:nvPr/>
              </p:nvSpPr>
              <p:spPr bwMode="auto">
                <a:xfrm>
                  <a:off x="11" y="201"/>
                  <a:ext cx="53" cy="69"/>
                </a:xfrm>
                <a:custGeom>
                  <a:avLst/>
                  <a:gdLst>
                    <a:gd name="T0" fmla="*/ 50 w 106"/>
                    <a:gd name="T1" fmla="*/ 1 h 138"/>
                    <a:gd name="T2" fmla="*/ 45 w 106"/>
                    <a:gd name="T3" fmla="*/ 2 h 138"/>
                    <a:gd name="T4" fmla="*/ 42 w 106"/>
                    <a:gd name="T5" fmla="*/ 5 h 138"/>
                    <a:gd name="T6" fmla="*/ 38 w 106"/>
                    <a:gd name="T7" fmla="*/ 11 h 138"/>
                    <a:gd name="T8" fmla="*/ 32 w 106"/>
                    <a:gd name="T9" fmla="*/ 13 h 138"/>
                    <a:gd name="T10" fmla="*/ 25 w 106"/>
                    <a:gd name="T11" fmla="*/ 14 h 138"/>
                    <a:gd name="T12" fmla="*/ 17 w 106"/>
                    <a:gd name="T13" fmla="*/ 16 h 138"/>
                    <a:gd name="T14" fmla="*/ 11 w 106"/>
                    <a:gd name="T15" fmla="*/ 19 h 138"/>
                    <a:gd name="T16" fmla="*/ 8 w 106"/>
                    <a:gd name="T17" fmla="*/ 22 h 138"/>
                    <a:gd name="T18" fmla="*/ 8 w 106"/>
                    <a:gd name="T19" fmla="*/ 22 h 138"/>
                    <a:gd name="T20" fmla="*/ 12 w 106"/>
                    <a:gd name="T21" fmla="*/ 21 h 138"/>
                    <a:gd name="T22" fmla="*/ 17 w 106"/>
                    <a:gd name="T23" fmla="*/ 19 h 138"/>
                    <a:gd name="T24" fmla="*/ 23 w 106"/>
                    <a:gd name="T25" fmla="*/ 17 h 138"/>
                    <a:gd name="T26" fmla="*/ 30 w 106"/>
                    <a:gd name="T27" fmla="*/ 17 h 138"/>
                    <a:gd name="T28" fmla="*/ 31 w 106"/>
                    <a:gd name="T29" fmla="*/ 22 h 138"/>
                    <a:gd name="T30" fmla="*/ 26 w 106"/>
                    <a:gd name="T31" fmla="*/ 32 h 138"/>
                    <a:gd name="T32" fmla="*/ 22 w 106"/>
                    <a:gd name="T33" fmla="*/ 35 h 138"/>
                    <a:gd name="T34" fmla="*/ 16 w 106"/>
                    <a:gd name="T35" fmla="*/ 37 h 138"/>
                    <a:gd name="T36" fmla="*/ 9 w 106"/>
                    <a:gd name="T37" fmla="*/ 38 h 138"/>
                    <a:gd name="T38" fmla="*/ 4 w 106"/>
                    <a:gd name="T39" fmla="*/ 40 h 138"/>
                    <a:gd name="T40" fmla="*/ 1 w 106"/>
                    <a:gd name="T41" fmla="*/ 41 h 138"/>
                    <a:gd name="T42" fmla="*/ 1 w 106"/>
                    <a:gd name="T43" fmla="*/ 41 h 138"/>
                    <a:gd name="T44" fmla="*/ 5 w 106"/>
                    <a:gd name="T45" fmla="*/ 41 h 138"/>
                    <a:gd name="T46" fmla="*/ 9 w 106"/>
                    <a:gd name="T47" fmla="*/ 41 h 138"/>
                    <a:gd name="T48" fmla="*/ 15 w 106"/>
                    <a:gd name="T49" fmla="*/ 40 h 138"/>
                    <a:gd name="T50" fmla="*/ 20 w 106"/>
                    <a:gd name="T51" fmla="*/ 39 h 138"/>
                    <a:gd name="T52" fmla="*/ 19 w 106"/>
                    <a:gd name="T53" fmla="*/ 43 h 138"/>
                    <a:gd name="T54" fmla="*/ 13 w 106"/>
                    <a:gd name="T55" fmla="*/ 56 h 138"/>
                    <a:gd name="T56" fmla="*/ 15 w 106"/>
                    <a:gd name="T57" fmla="*/ 63 h 138"/>
                    <a:gd name="T58" fmla="*/ 23 w 106"/>
                    <a:gd name="T59" fmla="*/ 46 h 138"/>
                    <a:gd name="T60" fmla="*/ 28 w 106"/>
                    <a:gd name="T61" fmla="*/ 47 h 138"/>
                    <a:gd name="T62" fmla="*/ 33 w 106"/>
                    <a:gd name="T63" fmla="*/ 58 h 138"/>
                    <a:gd name="T64" fmla="*/ 38 w 106"/>
                    <a:gd name="T65" fmla="*/ 64 h 138"/>
                    <a:gd name="T66" fmla="*/ 37 w 106"/>
                    <a:gd name="T67" fmla="*/ 62 h 138"/>
                    <a:gd name="T68" fmla="*/ 34 w 106"/>
                    <a:gd name="T69" fmla="*/ 54 h 138"/>
                    <a:gd name="T70" fmla="*/ 31 w 106"/>
                    <a:gd name="T71" fmla="*/ 42 h 138"/>
                    <a:gd name="T72" fmla="*/ 32 w 106"/>
                    <a:gd name="T73" fmla="*/ 33 h 138"/>
                    <a:gd name="T74" fmla="*/ 38 w 106"/>
                    <a:gd name="T75" fmla="*/ 22 h 138"/>
                    <a:gd name="T76" fmla="*/ 43 w 106"/>
                    <a:gd name="T77" fmla="*/ 22 h 138"/>
                    <a:gd name="T78" fmla="*/ 50 w 106"/>
                    <a:gd name="T79" fmla="*/ 33 h 138"/>
                    <a:gd name="T80" fmla="*/ 51 w 106"/>
                    <a:gd name="T81" fmla="*/ 44 h 138"/>
                    <a:gd name="T82" fmla="*/ 53 w 106"/>
                    <a:gd name="T83" fmla="*/ 43 h 138"/>
                    <a:gd name="T84" fmla="*/ 52 w 106"/>
                    <a:gd name="T85" fmla="*/ 33 h 138"/>
                    <a:gd name="T86" fmla="*/ 47 w 106"/>
                    <a:gd name="T87" fmla="*/ 19 h 138"/>
                    <a:gd name="T88" fmla="*/ 47 w 106"/>
                    <a:gd name="T89" fmla="*/ 12 h 138"/>
                    <a:gd name="T90" fmla="*/ 52 w 106"/>
                    <a:gd name="T91" fmla="*/ 4 h 138"/>
                    <a:gd name="T92" fmla="*/ 53 w 106"/>
                    <a:gd name="T93" fmla="*/ 0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6" h="138">
                      <a:moveTo>
                        <a:pt x="106" y="0"/>
                      </a:moveTo>
                      <a:lnTo>
                        <a:pt x="100" y="2"/>
                      </a:lnTo>
                      <a:lnTo>
                        <a:pt x="95" y="3"/>
                      </a:lnTo>
                      <a:lnTo>
                        <a:pt x="90" y="4"/>
                      </a:lnTo>
                      <a:lnTo>
                        <a:pt x="84" y="4"/>
                      </a:lnTo>
                      <a:lnTo>
                        <a:pt x="83" y="10"/>
                      </a:lnTo>
                      <a:lnTo>
                        <a:pt x="79" y="17"/>
                      </a:lnTo>
                      <a:lnTo>
                        <a:pt x="75" y="22"/>
                      </a:lnTo>
                      <a:lnTo>
                        <a:pt x="69" y="25"/>
                      </a:lnTo>
                      <a:lnTo>
                        <a:pt x="63" y="26"/>
                      </a:lnTo>
                      <a:lnTo>
                        <a:pt x="56" y="26"/>
                      </a:lnTo>
                      <a:lnTo>
                        <a:pt x="49" y="28"/>
                      </a:lnTo>
                      <a:lnTo>
                        <a:pt x="41" y="29"/>
                      </a:lnTo>
                      <a:lnTo>
                        <a:pt x="33" y="31"/>
                      </a:lnTo>
                      <a:lnTo>
                        <a:pt x="26" y="35"/>
                      </a:lnTo>
                      <a:lnTo>
                        <a:pt x="21" y="37"/>
                      </a:lnTo>
                      <a:lnTo>
                        <a:pt x="17" y="41"/>
                      </a:lnTo>
                      <a:lnTo>
                        <a:pt x="16" y="43"/>
                      </a:lnTo>
                      <a:lnTo>
                        <a:pt x="15" y="43"/>
                      </a:lnTo>
                      <a:lnTo>
                        <a:pt x="16" y="43"/>
                      </a:lnTo>
                      <a:lnTo>
                        <a:pt x="19" y="42"/>
                      </a:lnTo>
                      <a:lnTo>
                        <a:pt x="23" y="41"/>
                      </a:lnTo>
                      <a:lnTo>
                        <a:pt x="28" y="38"/>
                      </a:lnTo>
                      <a:lnTo>
                        <a:pt x="33" y="37"/>
                      </a:lnTo>
                      <a:lnTo>
                        <a:pt x="39" y="35"/>
                      </a:lnTo>
                      <a:lnTo>
                        <a:pt x="46" y="34"/>
                      </a:lnTo>
                      <a:lnTo>
                        <a:pt x="53" y="34"/>
                      </a:lnTo>
                      <a:lnTo>
                        <a:pt x="60" y="34"/>
                      </a:lnTo>
                      <a:lnTo>
                        <a:pt x="66" y="35"/>
                      </a:lnTo>
                      <a:lnTo>
                        <a:pt x="61" y="44"/>
                      </a:lnTo>
                      <a:lnTo>
                        <a:pt x="56" y="55"/>
                      </a:lnTo>
                      <a:lnTo>
                        <a:pt x="52" y="64"/>
                      </a:lnTo>
                      <a:lnTo>
                        <a:pt x="47" y="68"/>
                      </a:lnTo>
                      <a:lnTo>
                        <a:pt x="44" y="70"/>
                      </a:lnTo>
                      <a:lnTo>
                        <a:pt x="38" y="72"/>
                      </a:lnTo>
                      <a:lnTo>
                        <a:pt x="32" y="73"/>
                      </a:lnTo>
                      <a:lnTo>
                        <a:pt x="25" y="75"/>
                      </a:lnTo>
                      <a:lnTo>
                        <a:pt x="18" y="76"/>
                      </a:lnTo>
                      <a:lnTo>
                        <a:pt x="13" y="78"/>
                      </a:lnTo>
                      <a:lnTo>
                        <a:pt x="7" y="79"/>
                      </a:lnTo>
                      <a:lnTo>
                        <a:pt x="3" y="80"/>
                      </a:lnTo>
                      <a:lnTo>
                        <a:pt x="1" y="81"/>
                      </a:lnTo>
                      <a:lnTo>
                        <a:pt x="0" y="81"/>
                      </a:lnTo>
                      <a:lnTo>
                        <a:pt x="1" y="82"/>
                      </a:lnTo>
                      <a:lnTo>
                        <a:pt x="6" y="82"/>
                      </a:lnTo>
                      <a:lnTo>
                        <a:pt x="9" y="82"/>
                      </a:lnTo>
                      <a:lnTo>
                        <a:pt x="14" y="81"/>
                      </a:lnTo>
                      <a:lnTo>
                        <a:pt x="18" y="81"/>
                      </a:lnTo>
                      <a:lnTo>
                        <a:pt x="24" y="80"/>
                      </a:lnTo>
                      <a:lnTo>
                        <a:pt x="29" y="79"/>
                      </a:lnTo>
                      <a:lnTo>
                        <a:pt x="34" y="79"/>
                      </a:lnTo>
                      <a:lnTo>
                        <a:pt x="40" y="78"/>
                      </a:lnTo>
                      <a:lnTo>
                        <a:pt x="45" y="76"/>
                      </a:lnTo>
                      <a:lnTo>
                        <a:pt x="38" y="86"/>
                      </a:lnTo>
                      <a:lnTo>
                        <a:pt x="31" y="95"/>
                      </a:lnTo>
                      <a:lnTo>
                        <a:pt x="25" y="111"/>
                      </a:lnTo>
                      <a:lnTo>
                        <a:pt x="23" y="138"/>
                      </a:lnTo>
                      <a:lnTo>
                        <a:pt x="29" y="125"/>
                      </a:lnTo>
                      <a:lnTo>
                        <a:pt x="37" y="108"/>
                      </a:lnTo>
                      <a:lnTo>
                        <a:pt x="45" y="91"/>
                      </a:lnTo>
                      <a:lnTo>
                        <a:pt x="53" y="81"/>
                      </a:lnTo>
                      <a:lnTo>
                        <a:pt x="55" y="93"/>
                      </a:lnTo>
                      <a:lnTo>
                        <a:pt x="60" y="105"/>
                      </a:lnTo>
                      <a:lnTo>
                        <a:pt x="66" y="116"/>
                      </a:lnTo>
                      <a:lnTo>
                        <a:pt x="71" y="124"/>
                      </a:lnTo>
                      <a:lnTo>
                        <a:pt x="75" y="127"/>
                      </a:lnTo>
                      <a:lnTo>
                        <a:pt x="75" y="126"/>
                      </a:lnTo>
                      <a:lnTo>
                        <a:pt x="74" y="124"/>
                      </a:lnTo>
                      <a:lnTo>
                        <a:pt x="71" y="120"/>
                      </a:lnTo>
                      <a:lnTo>
                        <a:pt x="67" y="108"/>
                      </a:lnTo>
                      <a:lnTo>
                        <a:pt x="63" y="95"/>
                      </a:lnTo>
                      <a:lnTo>
                        <a:pt x="61" y="83"/>
                      </a:lnTo>
                      <a:lnTo>
                        <a:pt x="61" y="74"/>
                      </a:lnTo>
                      <a:lnTo>
                        <a:pt x="63" y="65"/>
                      </a:lnTo>
                      <a:lnTo>
                        <a:pt x="69" y="53"/>
                      </a:lnTo>
                      <a:lnTo>
                        <a:pt x="75" y="43"/>
                      </a:lnTo>
                      <a:lnTo>
                        <a:pt x="78" y="37"/>
                      </a:lnTo>
                      <a:lnTo>
                        <a:pt x="85" y="44"/>
                      </a:lnTo>
                      <a:lnTo>
                        <a:pt x="93" y="55"/>
                      </a:lnTo>
                      <a:lnTo>
                        <a:pt x="99" y="66"/>
                      </a:lnTo>
                      <a:lnTo>
                        <a:pt x="102" y="82"/>
                      </a:lnTo>
                      <a:lnTo>
                        <a:pt x="102" y="88"/>
                      </a:lnTo>
                      <a:lnTo>
                        <a:pt x="105" y="88"/>
                      </a:lnTo>
                      <a:lnTo>
                        <a:pt x="106" y="85"/>
                      </a:lnTo>
                      <a:lnTo>
                        <a:pt x="106" y="80"/>
                      </a:lnTo>
                      <a:lnTo>
                        <a:pt x="104" y="65"/>
                      </a:lnTo>
                      <a:lnTo>
                        <a:pt x="100" y="49"/>
                      </a:lnTo>
                      <a:lnTo>
                        <a:pt x="94" y="37"/>
                      </a:lnTo>
                      <a:lnTo>
                        <a:pt x="90" y="30"/>
                      </a:lnTo>
                      <a:lnTo>
                        <a:pt x="94" y="23"/>
                      </a:lnTo>
                      <a:lnTo>
                        <a:pt x="99" y="15"/>
                      </a:lnTo>
                      <a:lnTo>
                        <a:pt x="104" y="7"/>
                      </a:lnTo>
                      <a:lnTo>
                        <a:pt x="10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1" name="Freeform 270">
                  <a:extLst>
                    <a:ext uri="{FF2B5EF4-FFF2-40B4-BE49-F238E27FC236}">
                      <a16:creationId xmlns:a16="http://schemas.microsoft.com/office/drawing/2014/main" id="{026D2EBF-263F-443E-A434-F731D1815D2C}"/>
                    </a:ext>
                  </a:extLst>
                </p:cNvPr>
                <p:cNvSpPr>
                  <a:spLocks/>
                </p:cNvSpPr>
                <p:nvPr/>
              </p:nvSpPr>
              <p:spPr bwMode="auto">
                <a:xfrm>
                  <a:off x="94" y="108"/>
                  <a:ext cx="75" cy="58"/>
                </a:xfrm>
                <a:custGeom>
                  <a:avLst/>
                  <a:gdLst>
                    <a:gd name="T0" fmla="*/ 45 w 151"/>
                    <a:gd name="T1" fmla="*/ 4 h 116"/>
                    <a:gd name="T2" fmla="*/ 52 w 151"/>
                    <a:gd name="T3" fmla="*/ 4 h 116"/>
                    <a:gd name="T4" fmla="*/ 59 w 151"/>
                    <a:gd name="T5" fmla="*/ 8 h 116"/>
                    <a:gd name="T6" fmla="*/ 60 w 151"/>
                    <a:gd name="T7" fmla="*/ 12 h 116"/>
                    <a:gd name="T8" fmla="*/ 58 w 151"/>
                    <a:gd name="T9" fmla="*/ 18 h 116"/>
                    <a:gd name="T10" fmla="*/ 48 w 151"/>
                    <a:gd name="T11" fmla="*/ 21 h 116"/>
                    <a:gd name="T12" fmla="*/ 43 w 151"/>
                    <a:gd name="T13" fmla="*/ 25 h 116"/>
                    <a:gd name="T14" fmla="*/ 43 w 151"/>
                    <a:gd name="T15" fmla="*/ 27 h 116"/>
                    <a:gd name="T16" fmla="*/ 45 w 151"/>
                    <a:gd name="T17" fmla="*/ 25 h 116"/>
                    <a:gd name="T18" fmla="*/ 53 w 151"/>
                    <a:gd name="T19" fmla="*/ 24 h 116"/>
                    <a:gd name="T20" fmla="*/ 56 w 151"/>
                    <a:gd name="T21" fmla="*/ 27 h 116"/>
                    <a:gd name="T22" fmla="*/ 58 w 151"/>
                    <a:gd name="T23" fmla="*/ 29 h 116"/>
                    <a:gd name="T24" fmla="*/ 58 w 151"/>
                    <a:gd name="T25" fmla="*/ 32 h 116"/>
                    <a:gd name="T26" fmla="*/ 55 w 151"/>
                    <a:gd name="T27" fmla="*/ 36 h 116"/>
                    <a:gd name="T28" fmla="*/ 58 w 151"/>
                    <a:gd name="T29" fmla="*/ 38 h 116"/>
                    <a:gd name="T30" fmla="*/ 66 w 151"/>
                    <a:gd name="T31" fmla="*/ 37 h 116"/>
                    <a:gd name="T32" fmla="*/ 74 w 151"/>
                    <a:gd name="T33" fmla="*/ 44 h 116"/>
                    <a:gd name="T34" fmla="*/ 72 w 151"/>
                    <a:gd name="T35" fmla="*/ 55 h 116"/>
                    <a:gd name="T36" fmla="*/ 61 w 151"/>
                    <a:gd name="T37" fmla="*/ 58 h 116"/>
                    <a:gd name="T38" fmla="*/ 54 w 151"/>
                    <a:gd name="T39" fmla="*/ 51 h 116"/>
                    <a:gd name="T40" fmla="*/ 53 w 151"/>
                    <a:gd name="T41" fmla="*/ 43 h 116"/>
                    <a:gd name="T42" fmla="*/ 43 w 151"/>
                    <a:gd name="T43" fmla="*/ 36 h 116"/>
                    <a:gd name="T44" fmla="*/ 42 w 151"/>
                    <a:gd name="T45" fmla="*/ 36 h 116"/>
                    <a:gd name="T46" fmla="*/ 43 w 151"/>
                    <a:gd name="T47" fmla="*/ 45 h 116"/>
                    <a:gd name="T48" fmla="*/ 39 w 151"/>
                    <a:gd name="T49" fmla="*/ 53 h 116"/>
                    <a:gd name="T50" fmla="*/ 31 w 151"/>
                    <a:gd name="T51" fmla="*/ 56 h 116"/>
                    <a:gd name="T52" fmla="*/ 23 w 151"/>
                    <a:gd name="T53" fmla="*/ 53 h 116"/>
                    <a:gd name="T54" fmla="*/ 19 w 151"/>
                    <a:gd name="T55" fmla="*/ 46 h 116"/>
                    <a:gd name="T56" fmla="*/ 20 w 151"/>
                    <a:gd name="T57" fmla="*/ 38 h 116"/>
                    <a:gd name="T58" fmla="*/ 24 w 151"/>
                    <a:gd name="T59" fmla="*/ 34 h 116"/>
                    <a:gd name="T60" fmla="*/ 17 w 151"/>
                    <a:gd name="T61" fmla="*/ 30 h 116"/>
                    <a:gd name="T62" fmla="*/ 14 w 151"/>
                    <a:gd name="T63" fmla="*/ 33 h 116"/>
                    <a:gd name="T64" fmla="*/ 4 w 151"/>
                    <a:gd name="T65" fmla="*/ 32 h 116"/>
                    <a:gd name="T66" fmla="*/ 0 w 151"/>
                    <a:gd name="T67" fmla="*/ 26 h 116"/>
                    <a:gd name="T68" fmla="*/ 3 w 151"/>
                    <a:gd name="T69" fmla="*/ 17 h 116"/>
                    <a:gd name="T70" fmla="*/ 6 w 151"/>
                    <a:gd name="T71" fmla="*/ 14 h 116"/>
                    <a:gd name="T72" fmla="*/ 10 w 151"/>
                    <a:gd name="T73" fmla="*/ 13 h 116"/>
                    <a:gd name="T74" fmla="*/ 13 w 151"/>
                    <a:gd name="T75" fmla="*/ 13 h 116"/>
                    <a:gd name="T76" fmla="*/ 15 w 151"/>
                    <a:gd name="T77" fmla="*/ 4 h 116"/>
                    <a:gd name="T78" fmla="*/ 23 w 151"/>
                    <a:gd name="T79" fmla="*/ 0 h 116"/>
                    <a:gd name="T80" fmla="*/ 31 w 151"/>
                    <a:gd name="T81" fmla="*/ 2 h 116"/>
                    <a:gd name="T82" fmla="*/ 30 w 151"/>
                    <a:gd name="T83" fmla="*/ 14 h 116"/>
                    <a:gd name="T84" fmla="*/ 36 w 151"/>
                    <a:gd name="T85" fmla="*/ 18 h 116"/>
                    <a:gd name="T86" fmla="*/ 36 w 151"/>
                    <a:gd name="T87" fmla="*/ 23 h 116"/>
                    <a:gd name="T88" fmla="*/ 39 w 151"/>
                    <a:gd name="T89" fmla="*/ 22 h 116"/>
                    <a:gd name="T90" fmla="*/ 42 w 151"/>
                    <a:gd name="T91" fmla="*/ 17 h 116"/>
                    <a:gd name="T92" fmla="*/ 40 w 151"/>
                    <a:gd name="T93" fmla="*/ 9 h 1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1" h="116">
                      <a:moveTo>
                        <a:pt x="83" y="11"/>
                      </a:moveTo>
                      <a:lnTo>
                        <a:pt x="85" y="9"/>
                      </a:lnTo>
                      <a:lnTo>
                        <a:pt x="90" y="7"/>
                      </a:lnTo>
                      <a:lnTo>
                        <a:pt x="94" y="5"/>
                      </a:lnTo>
                      <a:lnTo>
                        <a:pt x="100" y="7"/>
                      </a:lnTo>
                      <a:lnTo>
                        <a:pt x="105" y="7"/>
                      </a:lnTo>
                      <a:lnTo>
                        <a:pt x="109" y="8"/>
                      </a:lnTo>
                      <a:lnTo>
                        <a:pt x="114" y="10"/>
                      </a:lnTo>
                      <a:lnTo>
                        <a:pt x="118" y="15"/>
                      </a:lnTo>
                      <a:lnTo>
                        <a:pt x="117" y="13"/>
                      </a:lnTo>
                      <a:lnTo>
                        <a:pt x="119" y="17"/>
                      </a:lnTo>
                      <a:lnTo>
                        <a:pt x="121" y="23"/>
                      </a:lnTo>
                      <a:lnTo>
                        <a:pt x="121" y="28"/>
                      </a:lnTo>
                      <a:lnTo>
                        <a:pt x="119" y="32"/>
                      </a:lnTo>
                      <a:lnTo>
                        <a:pt x="117" y="35"/>
                      </a:lnTo>
                      <a:lnTo>
                        <a:pt x="115" y="40"/>
                      </a:lnTo>
                      <a:lnTo>
                        <a:pt x="108" y="42"/>
                      </a:lnTo>
                      <a:lnTo>
                        <a:pt x="96" y="41"/>
                      </a:lnTo>
                      <a:lnTo>
                        <a:pt x="93" y="43"/>
                      </a:lnTo>
                      <a:lnTo>
                        <a:pt x="91" y="47"/>
                      </a:lnTo>
                      <a:lnTo>
                        <a:pt x="87" y="49"/>
                      </a:lnTo>
                      <a:lnTo>
                        <a:pt x="85" y="50"/>
                      </a:lnTo>
                      <a:lnTo>
                        <a:pt x="86" y="51"/>
                      </a:lnTo>
                      <a:lnTo>
                        <a:pt x="86" y="53"/>
                      </a:lnTo>
                      <a:lnTo>
                        <a:pt x="87" y="54"/>
                      </a:lnTo>
                      <a:lnTo>
                        <a:pt x="87" y="55"/>
                      </a:lnTo>
                      <a:lnTo>
                        <a:pt x="91" y="50"/>
                      </a:lnTo>
                      <a:lnTo>
                        <a:pt x="95" y="47"/>
                      </a:lnTo>
                      <a:lnTo>
                        <a:pt x="100" y="46"/>
                      </a:lnTo>
                      <a:lnTo>
                        <a:pt x="106" y="47"/>
                      </a:lnTo>
                      <a:lnTo>
                        <a:pt x="109" y="49"/>
                      </a:lnTo>
                      <a:lnTo>
                        <a:pt x="111" y="50"/>
                      </a:lnTo>
                      <a:lnTo>
                        <a:pt x="113" y="53"/>
                      </a:lnTo>
                      <a:lnTo>
                        <a:pt x="115" y="55"/>
                      </a:lnTo>
                      <a:lnTo>
                        <a:pt x="116" y="56"/>
                      </a:lnTo>
                      <a:lnTo>
                        <a:pt x="116" y="57"/>
                      </a:lnTo>
                      <a:lnTo>
                        <a:pt x="116" y="60"/>
                      </a:lnTo>
                      <a:lnTo>
                        <a:pt x="116" y="61"/>
                      </a:lnTo>
                      <a:lnTo>
                        <a:pt x="116" y="64"/>
                      </a:lnTo>
                      <a:lnTo>
                        <a:pt x="115" y="66"/>
                      </a:lnTo>
                      <a:lnTo>
                        <a:pt x="114" y="70"/>
                      </a:lnTo>
                      <a:lnTo>
                        <a:pt x="111" y="72"/>
                      </a:lnTo>
                      <a:lnTo>
                        <a:pt x="113" y="73"/>
                      </a:lnTo>
                      <a:lnTo>
                        <a:pt x="114" y="75"/>
                      </a:lnTo>
                      <a:lnTo>
                        <a:pt x="116" y="76"/>
                      </a:lnTo>
                      <a:lnTo>
                        <a:pt x="117" y="77"/>
                      </a:lnTo>
                      <a:lnTo>
                        <a:pt x="124" y="73"/>
                      </a:lnTo>
                      <a:lnTo>
                        <a:pt x="132" y="73"/>
                      </a:lnTo>
                      <a:lnTo>
                        <a:pt x="139" y="76"/>
                      </a:lnTo>
                      <a:lnTo>
                        <a:pt x="145" y="80"/>
                      </a:lnTo>
                      <a:lnTo>
                        <a:pt x="148" y="87"/>
                      </a:lnTo>
                      <a:lnTo>
                        <a:pt x="151" y="95"/>
                      </a:lnTo>
                      <a:lnTo>
                        <a:pt x="148" y="103"/>
                      </a:lnTo>
                      <a:lnTo>
                        <a:pt x="145" y="109"/>
                      </a:lnTo>
                      <a:lnTo>
                        <a:pt x="138" y="114"/>
                      </a:lnTo>
                      <a:lnTo>
                        <a:pt x="131" y="116"/>
                      </a:lnTo>
                      <a:lnTo>
                        <a:pt x="123" y="116"/>
                      </a:lnTo>
                      <a:lnTo>
                        <a:pt x="116" y="113"/>
                      </a:lnTo>
                      <a:lnTo>
                        <a:pt x="111" y="107"/>
                      </a:lnTo>
                      <a:lnTo>
                        <a:pt x="109" y="101"/>
                      </a:lnTo>
                      <a:lnTo>
                        <a:pt x="109" y="95"/>
                      </a:lnTo>
                      <a:lnTo>
                        <a:pt x="110" y="90"/>
                      </a:lnTo>
                      <a:lnTo>
                        <a:pt x="106" y="86"/>
                      </a:lnTo>
                      <a:lnTo>
                        <a:pt x="99" y="81"/>
                      </a:lnTo>
                      <a:lnTo>
                        <a:pt x="91" y="76"/>
                      </a:lnTo>
                      <a:lnTo>
                        <a:pt x="86" y="72"/>
                      </a:lnTo>
                      <a:lnTo>
                        <a:pt x="85" y="71"/>
                      </a:lnTo>
                      <a:lnTo>
                        <a:pt x="84" y="71"/>
                      </a:lnTo>
                      <a:lnTo>
                        <a:pt x="84" y="72"/>
                      </a:lnTo>
                      <a:lnTo>
                        <a:pt x="84" y="73"/>
                      </a:lnTo>
                      <a:lnTo>
                        <a:pt x="87" y="81"/>
                      </a:lnTo>
                      <a:lnTo>
                        <a:pt x="87" y="90"/>
                      </a:lnTo>
                      <a:lnTo>
                        <a:pt x="84" y="98"/>
                      </a:lnTo>
                      <a:lnTo>
                        <a:pt x="80" y="103"/>
                      </a:lnTo>
                      <a:lnTo>
                        <a:pt x="78" y="106"/>
                      </a:lnTo>
                      <a:lnTo>
                        <a:pt x="73" y="108"/>
                      </a:lnTo>
                      <a:lnTo>
                        <a:pt x="68" y="110"/>
                      </a:lnTo>
                      <a:lnTo>
                        <a:pt x="63" y="111"/>
                      </a:lnTo>
                      <a:lnTo>
                        <a:pt x="57" y="110"/>
                      </a:lnTo>
                      <a:lnTo>
                        <a:pt x="52" y="108"/>
                      </a:lnTo>
                      <a:lnTo>
                        <a:pt x="47" y="105"/>
                      </a:lnTo>
                      <a:lnTo>
                        <a:pt x="43" y="100"/>
                      </a:lnTo>
                      <a:lnTo>
                        <a:pt x="41" y="95"/>
                      </a:lnTo>
                      <a:lnTo>
                        <a:pt x="39" y="91"/>
                      </a:lnTo>
                      <a:lnTo>
                        <a:pt x="39" y="85"/>
                      </a:lnTo>
                      <a:lnTo>
                        <a:pt x="39" y="78"/>
                      </a:lnTo>
                      <a:lnTo>
                        <a:pt x="41" y="76"/>
                      </a:lnTo>
                      <a:lnTo>
                        <a:pt x="43" y="72"/>
                      </a:lnTo>
                      <a:lnTo>
                        <a:pt x="46" y="70"/>
                      </a:lnTo>
                      <a:lnTo>
                        <a:pt x="49" y="68"/>
                      </a:lnTo>
                      <a:lnTo>
                        <a:pt x="43" y="66"/>
                      </a:lnTo>
                      <a:lnTo>
                        <a:pt x="39" y="63"/>
                      </a:lnTo>
                      <a:lnTo>
                        <a:pt x="34" y="60"/>
                      </a:lnTo>
                      <a:lnTo>
                        <a:pt x="32" y="55"/>
                      </a:lnTo>
                      <a:lnTo>
                        <a:pt x="31" y="61"/>
                      </a:lnTo>
                      <a:lnTo>
                        <a:pt x="29" y="65"/>
                      </a:lnTo>
                      <a:lnTo>
                        <a:pt x="23" y="68"/>
                      </a:lnTo>
                      <a:lnTo>
                        <a:pt x="14" y="66"/>
                      </a:lnTo>
                      <a:lnTo>
                        <a:pt x="8" y="64"/>
                      </a:lnTo>
                      <a:lnTo>
                        <a:pt x="3" y="60"/>
                      </a:lnTo>
                      <a:lnTo>
                        <a:pt x="1" y="55"/>
                      </a:lnTo>
                      <a:lnTo>
                        <a:pt x="0" y="51"/>
                      </a:lnTo>
                      <a:lnTo>
                        <a:pt x="1" y="46"/>
                      </a:lnTo>
                      <a:lnTo>
                        <a:pt x="3" y="40"/>
                      </a:lnTo>
                      <a:lnTo>
                        <a:pt x="7" y="34"/>
                      </a:lnTo>
                      <a:lnTo>
                        <a:pt x="9" y="31"/>
                      </a:lnTo>
                      <a:lnTo>
                        <a:pt x="10" y="30"/>
                      </a:lnTo>
                      <a:lnTo>
                        <a:pt x="12" y="28"/>
                      </a:lnTo>
                      <a:lnTo>
                        <a:pt x="15" y="27"/>
                      </a:lnTo>
                      <a:lnTo>
                        <a:pt x="17" y="26"/>
                      </a:lnTo>
                      <a:lnTo>
                        <a:pt x="20" y="26"/>
                      </a:lnTo>
                      <a:lnTo>
                        <a:pt x="23" y="25"/>
                      </a:lnTo>
                      <a:lnTo>
                        <a:pt x="24" y="25"/>
                      </a:lnTo>
                      <a:lnTo>
                        <a:pt x="26" y="25"/>
                      </a:lnTo>
                      <a:lnTo>
                        <a:pt x="26" y="19"/>
                      </a:lnTo>
                      <a:lnTo>
                        <a:pt x="26" y="12"/>
                      </a:lnTo>
                      <a:lnTo>
                        <a:pt x="30" y="7"/>
                      </a:lnTo>
                      <a:lnTo>
                        <a:pt x="37" y="2"/>
                      </a:lnTo>
                      <a:lnTo>
                        <a:pt x="40" y="0"/>
                      </a:lnTo>
                      <a:lnTo>
                        <a:pt x="46" y="0"/>
                      </a:lnTo>
                      <a:lnTo>
                        <a:pt x="52" y="0"/>
                      </a:lnTo>
                      <a:lnTo>
                        <a:pt x="55" y="1"/>
                      </a:lnTo>
                      <a:lnTo>
                        <a:pt x="62" y="4"/>
                      </a:lnTo>
                      <a:lnTo>
                        <a:pt x="65" y="12"/>
                      </a:lnTo>
                      <a:lnTo>
                        <a:pt x="65" y="20"/>
                      </a:lnTo>
                      <a:lnTo>
                        <a:pt x="60" y="27"/>
                      </a:lnTo>
                      <a:lnTo>
                        <a:pt x="64" y="28"/>
                      </a:lnTo>
                      <a:lnTo>
                        <a:pt x="70" y="31"/>
                      </a:lnTo>
                      <a:lnTo>
                        <a:pt x="73" y="36"/>
                      </a:lnTo>
                      <a:lnTo>
                        <a:pt x="75" y="42"/>
                      </a:lnTo>
                      <a:lnTo>
                        <a:pt x="73" y="45"/>
                      </a:lnTo>
                      <a:lnTo>
                        <a:pt x="73" y="46"/>
                      </a:lnTo>
                      <a:lnTo>
                        <a:pt x="73" y="47"/>
                      </a:lnTo>
                      <a:lnTo>
                        <a:pt x="76" y="46"/>
                      </a:lnTo>
                      <a:lnTo>
                        <a:pt x="78" y="43"/>
                      </a:lnTo>
                      <a:lnTo>
                        <a:pt x="80" y="40"/>
                      </a:lnTo>
                      <a:lnTo>
                        <a:pt x="83" y="38"/>
                      </a:lnTo>
                      <a:lnTo>
                        <a:pt x="84" y="34"/>
                      </a:lnTo>
                      <a:lnTo>
                        <a:pt x="81" y="28"/>
                      </a:lnTo>
                      <a:lnTo>
                        <a:pt x="80" y="24"/>
                      </a:lnTo>
                      <a:lnTo>
                        <a:pt x="80" y="18"/>
                      </a:lnTo>
                      <a:lnTo>
                        <a:pt x="83" y="11"/>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2" name="Freeform 271">
                  <a:extLst>
                    <a:ext uri="{FF2B5EF4-FFF2-40B4-BE49-F238E27FC236}">
                      <a16:creationId xmlns:a16="http://schemas.microsoft.com/office/drawing/2014/main" id="{318962C2-EEFE-4186-B3F2-814C60F964B4}"/>
                    </a:ext>
                  </a:extLst>
                </p:cNvPr>
                <p:cNvSpPr>
                  <a:spLocks/>
                </p:cNvSpPr>
                <p:nvPr/>
              </p:nvSpPr>
              <p:spPr bwMode="auto">
                <a:xfrm>
                  <a:off x="32" y="55"/>
                  <a:ext cx="70" cy="68"/>
                </a:xfrm>
                <a:custGeom>
                  <a:avLst/>
                  <a:gdLst>
                    <a:gd name="T0" fmla="*/ 68 w 141"/>
                    <a:gd name="T1" fmla="*/ 67 h 137"/>
                    <a:gd name="T2" fmla="*/ 64 w 141"/>
                    <a:gd name="T3" fmla="*/ 65 h 137"/>
                    <a:gd name="T4" fmla="*/ 57 w 141"/>
                    <a:gd name="T5" fmla="*/ 63 h 137"/>
                    <a:gd name="T6" fmla="*/ 50 w 141"/>
                    <a:gd name="T7" fmla="*/ 64 h 137"/>
                    <a:gd name="T8" fmla="*/ 42 w 141"/>
                    <a:gd name="T9" fmla="*/ 64 h 137"/>
                    <a:gd name="T10" fmla="*/ 37 w 141"/>
                    <a:gd name="T11" fmla="*/ 62 h 137"/>
                    <a:gd name="T12" fmla="*/ 40 w 141"/>
                    <a:gd name="T13" fmla="*/ 61 h 137"/>
                    <a:gd name="T14" fmla="*/ 52 w 141"/>
                    <a:gd name="T15" fmla="*/ 59 h 137"/>
                    <a:gd name="T16" fmla="*/ 49 w 141"/>
                    <a:gd name="T17" fmla="*/ 51 h 137"/>
                    <a:gd name="T18" fmla="*/ 41 w 141"/>
                    <a:gd name="T19" fmla="*/ 47 h 137"/>
                    <a:gd name="T20" fmla="*/ 29 w 141"/>
                    <a:gd name="T21" fmla="*/ 49 h 137"/>
                    <a:gd name="T22" fmla="*/ 18 w 141"/>
                    <a:gd name="T23" fmla="*/ 47 h 137"/>
                    <a:gd name="T24" fmla="*/ 14 w 141"/>
                    <a:gd name="T25" fmla="*/ 43 h 137"/>
                    <a:gd name="T26" fmla="*/ 20 w 141"/>
                    <a:gd name="T27" fmla="*/ 44 h 137"/>
                    <a:gd name="T28" fmla="*/ 28 w 141"/>
                    <a:gd name="T29" fmla="*/ 44 h 137"/>
                    <a:gd name="T30" fmla="*/ 36 w 141"/>
                    <a:gd name="T31" fmla="*/ 42 h 137"/>
                    <a:gd name="T32" fmla="*/ 34 w 141"/>
                    <a:gd name="T33" fmla="*/ 35 h 137"/>
                    <a:gd name="T34" fmla="*/ 25 w 141"/>
                    <a:gd name="T35" fmla="*/ 32 h 137"/>
                    <a:gd name="T36" fmla="*/ 12 w 141"/>
                    <a:gd name="T37" fmla="*/ 33 h 137"/>
                    <a:gd name="T38" fmla="*/ 2 w 141"/>
                    <a:gd name="T39" fmla="*/ 29 h 137"/>
                    <a:gd name="T40" fmla="*/ 0 w 141"/>
                    <a:gd name="T41" fmla="*/ 25 h 137"/>
                    <a:gd name="T42" fmla="*/ 5 w 141"/>
                    <a:gd name="T43" fmla="*/ 27 h 137"/>
                    <a:gd name="T44" fmla="*/ 12 w 141"/>
                    <a:gd name="T45" fmla="*/ 28 h 137"/>
                    <a:gd name="T46" fmla="*/ 21 w 141"/>
                    <a:gd name="T47" fmla="*/ 28 h 137"/>
                    <a:gd name="T48" fmla="*/ 17 w 141"/>
                    <a:gd name="T49" fmla="*/ 21 h 137"/>
                    <a:gd name="T50" fmla="*/ 8 w 141"/>
                    <a:gd name="T51" fmla="*/ 12 h 137"/>
                    <a:gd name="T52" fmla="*/ 2 w 141"/>
                    <a:gd name="T53" fmla="*/ 4 h 137"/>
                    <a:gd name="T54" fmla="*/ 2 w 141"/>
                    <a:gd name="T55" fmla="*/ 0 h 137"/>
                    <a:gd name="T56" fmla="*/ 7 w 141"/>
                    <a:gd name="T57" fmla="*/ 6 h 137"/>
                    <a:gd name="T58" fmla="*/ 17 w 141"/>
                    <a:gd name="T59" fmla="*/ 16 h 137"/>
                    <a:gd name="T60" fmla="*/ 24 w 141"/>
                    <a:gd name="T61" fmla="*/ 23 h 137"/>
                    <a:gd name="T62" fmla="*/ 28 w 141"/>
                    <a:gd name="T63" fmla="*/ 11 h 137"/>
                    <a:gd name="T64" fmla="*/ 27 w 141"/>
                    <a:gd name="T65" fmla="*/ 4 h 137"/>
                    <a:gd name="T66" fmla="*/ 31 w 141"/>
                    <a:gd name="T67" fmla="*/ 12 h 137"/>
                    <a:gd name="T68" fmla="*/ 32 w 141"/>
                    <a:gd name="T69" fmla="*/ 26 h 137"/>
                    <a:gd name="T70" fmla="*/ 40 w 141"/>
                    <a:gd name="T71" fmla="*/ 35 h 137"/>
                    <a:gd name="T72" fmla="*/ 48 w 141"/>
                    <a:gd name="T73" fmla="*/ 32 h 137"/>
                    <a:gd name="T74" fmla="*/ 50 w 141"/>
                    <a:gd name="T75" fmla="*/ 18 h 137"/>
                    <a:gd name="T76" fmla="*/ 52 w 141"/>
                    <a:gd name="T77" fmla="*/ 19 h 137"/>
                    <a:gd name="T78" fmla="*/ 54 w 141"/>
                    <a:gd name="T79" fmla="*/ 38 h 137"/>
                    <a:gd name="T80" fmla="*/ 58 w 141"/>
                    <a:gd name="T81" fmla="*/ 49 h 137"/>
                    <a:gd name="T82" fmla="*/ 63 w 141"/>
                    <a:gd name="T83" fmla="*/ 52 h 137"/>
                    <a:gd name="T84" fmla="*/ 66 w 141"/>
                    <a:gd name="T85" fmla="*/ 46 h 137"/>
                    <a:gd name="T86" fmla="*/ 69 w 141"/>
                    <a:gd name="T87" fmla="*/ 44 h 137"/>
                    <a:gd name="T88" fmla="*/ 68 w 141"/>
                    <a:gd name="T89" fmla="*/ 53 h 137"/>
                    <a:gd name="T90" fmla="*/ 67 w 141"/>
                    <a:gd name="T91" fmla="*/ 60 h 137"/>
                    <a:gd name="T92" fmla="*/ 70 w 141"/>
                    <a:gd name="T93" fmla="*/ 66 h 13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41" h="137">
                      <a:moveTo>
                        <a:pt x="141" y="132"/>
                      </a:moveTo>
                      <a:lnTo>
                        <a:pt x="139" y="133"/>
                      </a:lnTo>
                      <a:lnTo>
                        <a:pt x="136" y="134"/>
                      </a:lnTo>
                      <a:lnTo>
                        <a:pt x="134" y="136"/>
                      </a:lnTo>
                      <a:lnTo>
                        <a:pt x="133" y="137"/>
                      </a:lnTo>
                      <a:lnTo>
                        <a:pt x="129" y="131"/>
                      </a:lnTo>
                      <a:lnTo>
                        <a:pt x="126" y="127"/>
                      </a:lnTo>
                      <a:lnTo>
                        <a:pt x="121" y="126"/>
                      </a:lnTo>
                      <a:lnTo>
                        <a:pt x="115" y="127"/>
                      </a:lnTo>
                      <a:lnTo>
                        <a:pt x="110" y="129"/>
                      </a:lnTo>
                      <a:lnTo>
                        <a:pt x="105" y="129"/>
                      </a:lnTo>
                      <a:lnTo>
                        <a:pt x="101" y="129"/>
                      </a:lnTo>
                      <a:lnTo>
                        <a:pt x="95" y="129"/>
                      </a:lnTo>
                      <a:lnTo>
                        <a:pt x="89" y="129"/>
                      </a:lnTo>
                      <a:lnTo>
                        <a:pt x="85" y="129"/>
                      </a:lnTo>
                      <a:lnTo>
                        <a:pt x="81" y="127"/>
                      </a:lnTo>
                      <a:lnTo>
                        <a:pt x="78" y="126"/>
                      </a:lnTo>
                      <a:lnTo>
                        <a:pt x="74" y="124"/>
                      </a:lnTo>
                      <a:lnTo>
                        <a:pt x="73" y="122"/>
                      </a:lnTo>
                      <a:lnTo>
                        <a:pt x="74" y="121"/>
                      </a:lnTo>
                      <a:lnTo>
                        <a:pt x="80" y="122"/>
                      </a:lnTo>
                      <a:lnTo>
                        <a:pt x="88" y="122"/>
                      </a:lnTo>
                      <a:lnTo>
                        <a:pt x="97" y="121"/>
                      </a:lnTo>
                      <a:lnTo>
                        <a:pt x="105" y="118"/>
                      </a:lnTo>
                      <a:lnTo>
                        <a:pt x="111" y="116"/>
                      </a:lnTo>
                      <a:lnTo>
                        <a:pt x="105" y="109"/>
                      </a:lnTo>
                      <a:lnTo>
                        <a:pt x="98" y="102"/>
                      </a:lnTo>
                      <a:lnTo>
                        <a:pt x="93" y="96"/>
                      </a:lnTo>
                      <a:lnTo>
                        <a:pt x="89" y="93"/>
                      </a:lnTo>
                      <a:lnTo>
                        <a:pt x="83" y="94"/>
                      </a:lnTo>
                      <a:lnTo>
                        <a:pt x="75" y="95"/>
                      </a:lnTo>
                      <a:lnTo>
                        <a:pt x="67" y="96"/>
                      </a:lnTo>
                      <a:lnTo>
                        <a:pt x="59" y="98"/>
                      </a:lnTo>
                      <a:lnTo>
                        <a:pt x="50" y="98"/>
                      </a:lnTo>
                      <a:lnTo>
                        <a:pt x="43" y="96"/>
                      </a:lnTo>
                      <a:lnTo>
                        <a:pt x="36" y="95"/>
                      </a:lnTo>
                      <a:lnTo>
                        <a:pt x="32" y="93"/>
                      </a:lnTo>
                      <a:lnTo>
                        <a:pt x="28" y="89"/>
                      </a:lnTo>
                      <a:lnTo>
                        <a:pt x="28" y="87"/>
                      </a:lnTo>
                      <a:lnTo>
                        <a:pt x="30" y="87"/>
                      </a:lnTo>
                      <a:lnTo>
                        <a:pt x="35" y="88"/>
                      </a:lnTo>
                      <a:lnTo>
                        <a:pt x="40" y="89"/>
                      </a:lnTo>
                      <a:lnTo>
                        <a:pt x="44" y="89"/>
                      </a:lnTo>
                      <a:lnTo>
                        <a:pt x="50" y="89"/>
                      </a:lnTo>
                      <a:lnTo>
                        <a:pt x="56" y="88"/>
                      </a:lnTo>
                      <a:lnTo>
                        <a:pt x="62" y="87"/>
                      </a:lnTo>
                      <a:lnTo>
                        <a:pt x="67" y="86"/>
                      </a:lnTo>
                      <a:lnTo>
                        <a:pt x="72" y="85"/>
                      </a:lnTo>
                      <a:lnTo>
                        <a:pt x="77" y="83"/>
                      </a:lnTo>
                      <a:lnTo>
                        <a:pt x="73" y="77"/>
                      </a:lnTo>
                      <a:lnTo>
                        <a:pt x="68" y="71"/>
                      </a:lnTo>
                      <a:lnTo>
                        <a:pt x="63" y="66"/>
                      </a:lnTo>
                      <a:lnTo>
                        <a:pt x="57" y="63"/>
                      </a:lnTo>
                      <a:lnTo>
                        <a:pt x="50" y="65"/>
                      </a:lnTo>
                      <a:lnTo>
                        <a:pt x="42" y="66"/>
                      </a:lnTo>
                      <a:lnTo>
                        <a:pt x="33" y="66"/>
                      </a:lnTo>
                      <a:lnTo>
                        <a:pt x="25" y="66"/>
                      </a:lnTo>
                      <a:lnTo>
                        <a:pt x="18" y="64"/>
                      </a:lnTo>
                      <a:lnTo>
                        <a:pt x="11" y="62"/>
                      </a:lnTo>
                      <a:lnTo>
                        <a:pt x="5" y="58"/>
                      </a:lnTo>
                      <a:lnTo>
                        <a:pt x="2" y="54"/>
                      </a:lnTo>
                      <a:lnTo>
                        <a:pt x="0" y="51"/>
                      </a:lnTo>
                      <a:lnTo>
                        <a:pt x="0" y="50"/>
                      </a:lnTo>
                      <a:lnTo>
                        <a:pt x="3" y="51"/>
                      </a:lnTo>
                      <a:lnTo>
                        <a:pt x="6" y="54"/>
                      </a:lnTo>
                      <a:lnTo>
                        <a:pt x="10" y="55"/>
                      </a:lnTo>
                      <a:lnTo>
                        <a:pt x="13" y="56"/>
                      </a:lnTo>
                      <a:lnTo>
                        <a:pt x="19" y="57"/>
                      </a:lnTo>
                      <a:lnTo>
                        <a:pt x="25" y="57"/>
                      </a:lnTo>
                      <a:lnTo>
                        <a:pt x="30" y="57"/>
                      </a:lnTo>
                      <a:lnTo>
                        <a:pt x="36" y="57"/>
                      </a:lnTo>
                      <a:lnTo>
                        <a:pt x="42" y="56"/>
                      </a:lnTo>
                      <a:lnTo>
                        <a:pt x="47" y="55"/>
                      </a:lnTo>
                      <a:lnTo>
                        <a:pt x="41" y="49"/>
                      </a:lnTo>
                      <a:lnTo>
                        <a:pt x="35" y="43"/>
                      </a:lnTo>
                      <a:lnTo>
                        <a:pt x="29" y="38"/>
                      </a:lnTo>
                      <a:lnTo>
                        <a:pt x="22" y="31"/>
                      </a:lnTo>
                      <a:lnTo>
                        <a:pt x="17" y="24"/>
                      </a:lnTo>
                      <a:lnTo>
                        <a:pt x="11" y="18"/>
                      </a:lnTo>
                      <a:lnTo>
                        <a:pt x="7" y="12"/>
                      </a:lnTo>
                      <a:lnTo>
                        <a:pt x="4" y="8"/>
                      </a:lnTo>
                      <a:lnTo>
                        <a:pt x="2" y="2"/>
                      </a:lnTo>
                      <a:lnTo>
                        <a:pt x="2" y="0"/>
                      </a:lnTo>
                      <a:lnTo>
                        <a:pt x="5" y="1"/>
                      </a:lnTo>
                      <a:lnTo>
                        <a:pt x="9" y="4"/>
                      </a:lnTo>
                      <a:lnTo>
                        <a:pt x="11" y="8"/>
                      </a:lnTo>
                      <a:lnTo>
                        <a:pt x="15" y="12"/>
                      </a:lnTo>
                      <a:lnTo>
                        <a:pt x="21" y="19"/>
                      </a:lnTo>
                      <a:lnTo>
                        <a:pt x="27" y="25"/>
                      </a:lnTo>
                      <a:lnTo>
                        <a:pt x="34" y="32"/>
                      </a:lnTo>
                      <a:lnTo>
                        <a:pt x="40" y="38"/>
                      </a:lnTo>
                      <a:lnTo>
                        <a:pt x="45" y="43"/>
                      </a:lnTo>
                      <a:lnTo>
                        <a:pt x="49" y="46"/>
                      </a:lnTo>
                      <a:lnTo>
                        <a:pt x="52" y="39"/>
                      </a:lnTo>
                      <a:lnTo>
                        <a:pt x="55" y="31"/>
                      </a:lnTo>
                      <a:lnTo>
                        <a:pt x="56" y="23"/>
                      </a:lnTo>
                      <a:lnTo>
                        <a:pt x="55" y="16"/>
                      </a:lnTo>
                      <a:lnTo>
                        <a:pt x="53" y="11"/>
                      </a:lnTo>
                      <a:lnTo>
                        <a:pt x="55" y="8"/>
                      </a:lnTo>
                      <a:lnTo>
                        <a:pt x="56" y="9"/>
                      </a:lnTo>
                      <a:lnTo>
                        <a:pt x="58" y="11"/>
                      </a:lnTo>
                      <a:lnTo>
                        <a:pt x="62" y="24"/>
                      </a:lnTo>
                      <a:lnTo>
                        <a:pt x="64" y="36"/>
                      </a:lnTo>
                      <a:lnTo>
                        <a:pt x="64" y="47"/>
                      </a:lnTo>
                      <a:lnTo>
                        <a:pt x="64" y="53"/>
                      </a:lnTo>
                      <a:lnTo>
                        <a:pt x="70" y="57"/>
                      </a:lnTo>
                      <a:lnTo>
                        <a:pt x="75" y="64"/>
                      </a:lnTo>
                      <a:lnTo>
                        <a:pt x="80" y="70"/>
                      </a:lnTo>
                      <a:lnTo>
                        <a:pt x="85" y="73"/>
                      </a:lnTo>
                      <a:lnTo>
                        <a:pt x="91" y="71"/>
                      </a:lnTo>
                      <a:lnTo>
                        <a:pt x="97" y="64"/>
                      </a:lnTo>
                      <a:lnTo>
                        <a:pt x="101" y="55"/>
                      </a:lnTo>
                      <a:lnTo>
                        <a:pt x="101" y="44"/>
                      </a:lnTo>
                      <a:lnTo>
                        <a:pt x="100" y="36"/>
                      </a:lnTo>
                      <a:lnTo>
                        <a:pt x="101" y="33"/>
                      </a:lnTo>
                      <a:lnTo>
                        <a:pt x="102" y="34"/>
                      </a:lnTo>
                      <a:lnTo>
                        <a:pt x="104" y="39"/>
                      </a:lnTo>
                      <a:lnTo>
                        <a:pt x="106" y="50"/>
                      </a:lnTo>
                      <a:lnTo>
                        <a:pt x="108" y="63"/>
                      </a:lnTo>
                      <a:lnTo>
                        <a:pt x="108" y="76"/>
                      </a:lnTo>
                      <a:lnTo>
                        <a:pt x="103" y="85"/>
                      </a:lnTo>
                      <a:lnTo>
                        <a:pt x="110" y="92"/>
                      </a:lnTo>
                      <a:lnTo>
                        <a:pt x="116" y="98"/>
                      </a:lnTo>
                      <a:lnTo>
                        <a:pt x="119" y="103"/>
                      </a:lnTo>
                      <a:lnTo>
                        <a:pt x="123" y="108"/>
                      </a:lnTo>
                      <a:lnTo>
                        <a:pt x="127" y="104"/>
                      </a:lnTo>
                      <a:lnTo>
                        <a:pt x="129" y="100"/>
                      </a:lnTo>
                      <a:lnTo>
                        <a:pt x="132" y="95"/>
                      </a:lnTo>
                      <a:lnTo>
                        <a:pt x="133" y="92"/>
                      </a:lnTo>
                      <a:lnTo>
                        <a:pt x="134" y="89"/>
                      </a:lnTo>
                      <a:lnTo>
                        <a:pt x="136" y="88"/>
                      </a:lnTo>
                      <a:lnTo>
                        <a:pt x="139" y="89"/>
                      </a:lnTo>
                      <a:lnTo>
                        <a:pt x="140" y="94"/>
                      </a:lnTo>
                      <a:lnTo>
                        <a:pt x="139" y="101"/>
                      </a:lnTo>
                      <a:lnTo>
                        <a:pt x="136" y="107"/>
                      </a:lnTo>
                      <a:lnTo>
                        <a:pt x="134" y="114"/>
                      </a:lnTo>
                      <a:lnTo>
                        <a:pt x="132" y="117"/>
                      </a:lnTo>
                      <a:lnTo>
                        <a:pt x="134" y="121"/>
                      </a:lnTo>
                      <a:lnTo>
                        <a:pt x="136" y="124"/>
                      </a:lnTo>
                      <a:lnTo>
                        <a:pt x="139" y="129"/>
                      </a:lnTo>
                      <a:lnTo>
                        <a:pt x="141" y="1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3" name="Freeform 272">
                  <a:extLst>
                    <a:ext uri="{FF2B5EF4-FFF2-40B4-BE49-F238E27FC236}">
                      <a16:creationId xmlns:a16="http://schemas.microsoft.com/office/drawing/2014/main" id="{0D14D77F-64E7-4A26-A0F0-814A0F7310AB}"/>
                    </a:ext>
                  </a:extLst>
                </p:cNvPr>
                <p:cNvSpPr>
                  <a:spLocks/>
                </p:cNvSpPr>
                <p:nvPr/>
              </p:nvSpPr>
              <p:spPr bwMode="auto">
                <a:xfrm>
                  <a:off x="124" y="38"/>
                  <a:ext cx="56" cy="76"/>
                </a:xfrm>
                <a:custGeom>
                  <a:avLst/>
                  <a:gdLst>
                    <a:gd name="T0" fmla="*/ 8 w 112"/>
                    <a:gd name="T1" fmla="*/ 72 h 151"/>
                    <a:gd name="T2" fmla="*/ 0 w 112"/>
                    <a:gd name="T3" fmla="*/ 57 h 151"/>
                    <a:gd name="T4" fmla="*/ 1 w 112"/>
                    <a:gd name="T5" fmla="*/ 46 h 151"/>
                    <a:gd name="T6" fmla="*/ 3 w 112"/>
                    <a:gd name="T7" fmla="*/ 46 h 151"/>
                    <a:gd name="T8" fmla="*/ 4 w 112"/>
                    <a:gd name="T9" fmla="*/ 54 h 151"/>
                    <a:gd name="T10" fmla="*/ 8 w 112"/>
                    <a:gd name="T11" fmla="*/ 67 h 151"/>
                    <a:gd name="T12" fmla="*/ 14 w 112"/>
                    <a:gd name="T13" fmla="*/ 69 h 151"/>
                    <a:gd name="T14" fmla="*/ 16 w 112"/>
                    <a:gd name="T15" fmla="*/ 65 h 151"/>
                    <a:gd name="T16" fmla="*/ 15 w 112"/>
                    <a:gd name="T17" fmla="*/ 57 h 151"/>
                    <a:gd name="T18" fmla="*/ 12 w 112"/>
                    <a:gd name="T19" fmla="*/ 41 h 151"/>
                    <a:gd name="T20" fmla="*/ 13 w 112"/>
                    <a:gd name="T21" fmla="*/ 33 h 151"/>
                    <a:gd name="T22" fmla="*/ 14 w 112"/>
                    <a:gd name="T23" fmla="*/ 33 h 151"/>
                    <a:gd name="T24" fmla="*/ 15 w 112"/>
                    <a:gd name="T25" fmla="*/ 41 h 151"/>
                    <a:gd name="T26" fmla="*/ 18 w 112"/>
                    <a:gd name="T27" fmla="*/ 54 h 151"/>
                    <a:gd name="T28" fmla="*/ 23 w 112"/>
                    <a:gd name="T29" fmla="*/ 54 h 151"/>
                    <a:gd name="T30" fmla="*/ 27 w 112"/>
                    <a:gd name="T31" fmla="*/ 45 h 151"/>
                    <a:gd name="T32" fmla="*/ 25 w 112"/>
                    <a:gd name="T33" fmla="*/ 33 h 151"/>
                    <a:gd name="T34" fmla="*/ 25 w 112"/>
                    <a:gd name="T35" fmla="*/ 16 h 151"/>
                    <a:gd name="T36" fmla="*/ 29 w 112"/>
                    <a:gd name="T37" fmla="*/ 9 h 151"/>
                    <a:gd name="T38" fmla="*/ 31 w 112"/>
                    <a:gd name="T39" fmla="*/ 10 h 151"/>
                    <a:gd name="T40" fmla="*/ 28 w 112"/>
                    <a:gd name="T41" fmla="*/ 18 h 151"/>
                    <a:gd name="T42" fmla="*/ 29 w 112"/>
                    <a:gd name="T43" fmla="*/ 31 h 151"/>
                    <a:gd name="T44" fmla="*/ 34 w 112"/>
                    <a:gd name="T45" fmla="*/ 30 h 151"/>
                    <a:gd name="T46" fmla="*/ 38 w 112"/>
                    <a:gd name="T47" fmla="*/ 22 h 151"/>
                    <a:gd name="T48" fmla="*/ 40 w 112"/>
                    <a:gd name="T49" fmla="*/ 14 h 151"/>
                    <a:gd name="T50" fmla="*/ 44 w 112"/>
                    <a:gd name="T51" fmla="*/ 5 h 151"/>
                    <a:gd name="T52" fmla="*/ 48 w 112"/>
                    <a:gd name="T53" fmla="*/ 1 h 151"/>
                    <a:gd name="T54" fmla="*/ 51 w 112"/>
                    <a:gd name="T55" fmla="*/ 1 h 151"/>
                    <a:gd name="T56" fmla="*/ 47 w 112"/>
                    <a:gd name="T57" fmla="*/ 8 h 151"/>
                    <a:gd name="T58" fmla="*/ 41 w 112"/>
                    <a:gd name="T59" fmla="*/ 17 h 151"/>
                    <a:gd name="T60" fmla="*/ 40 w 112"/>
                    <a:gd name="T61" fmla="*/ 25 h 151"/>
                    <a:gd name="T62" fmla="*/ 37 w 112"/>
                    <a:gd name="T63" fmla="*/ 33 h 151"/>
                    <a:gd name="T64" fmla="*/ 38 w 112"/>
                    <a:gd name="T65" fmla="*/ 35 h 151"/>
                    <a:gd name="T66" fmla="*/ 44 w 112"/>
                    <a:gd name="T67" fmla="*/ 33 h 151"/>
                    <a:gd name="T68" fmla="*/ 50 w 112"/>
                    <a:gd name="T69" fmla="*/ 30 h 151"/>
                    <a:gd name="T70" fmla="*/ 53 w 112"/>
                    <a:gd name="T71" fmla="*/ 27 h 151"/>
                    <a:gd name="T72" fmla="*/ 55 w 112"/>
                    <a:gd name="T73" fmla="*/ 25 h 151"/>
                    <a:gd name="T74" fmla="*/ 56 w 112"/>
                    <a:gd name="T75" fmla="*/ 26 h 151"/>
                    <a:gd name="T76" fmla="*/ 54 w 112"/>
                    <a:gd name="T77" fmla="*/ 31 h 151"/>
                    <a:gd name="T78" fmla="*/ 48 w 112"/>
                    <a:gd name="T79" fmla="*/ 36 h 151"/>
                    <a:gd name="T80" fmla="*/ 42 w 112"/>
                    <a:gd name="T81" fmla="*/ 39 h 151"/>
                    <a:gd name="T82" fmla="*/ 36 w 112"/>
                    <a:gd name="T83" fmla="*/ 41 h 151"/>
                    <a:gd name="T84" fmla="*/ 32 w 112"/>
                    <a:gd name="T85" fmla="*/ 45 h 151"/>
                    <a:gd name="T86" fmla="*/ 27 w 112"/>
                    <a:gd name="T87" fmla="*/ 57 h 151"/>
                    <a:gd name="T88" fmla="*/ 28 w 112"/>
                    <a:gd name="T89" fmla="*/ 61 h 151"/>
                    <a:gd name="T90" fmla="*/ 33 w 112"/>
                    <a:gd name="T91" fmla="*/ 62 h 151"/>
                    <a:gd name="T92" fmla="*/ 39 w 112"/>
                    <a:gd name="T93" fmla="*/ 61 h 151"/>
                    <a:gd name="T94" fmla="*/ 44 w 112"/>
                    <a:gd name="T95" fmla="*/ 58 h 151"/>
                    <a:gd name="T96" fmla="*/ 48 w 112"/>
                    <a:gd name="T97" fmla="*/ 53 h 151"/>
                    <a:gd name="T98" fmla="*/ 49 w 112"/>
                    <a:gd name="T99" fmla="*/ 53 h 151"/>
                    <a:gd name="T100" fmla="*/ 47 w 112"/>
                    <a:gd name="T101" fmla="*/ 59 h 151"/>
                    <a:gd name="T102" fmla="*/ 42 w 112"/>
                    <a:gd name="T103" fmla="*/ 64 h 151"/>
                    <a:gd name="T104" fmla="*/ 35 w 112"/>
                    <a:gd name="T105" fmla="*/ 66 h 151"/>
                    <a:gd name="T106" fmla="*/ 28 w 112"/>
                    <a:gd name="T107" fmla="*/ 67 h 151"/>
                    <a:gd name="T108" fmla="*/ 23 w 112"/>
                    <a:gd name="T109" fmla="*/ 68 h 151"/>
                    <a:gd name="T110" fmla="*/ 21 w 112"/>
                    <a:gd name="T111" fmla="*/ 72 h 151"/>
                    <a:gd name="T112" fmla="*/ 17 w 112"/>
                    <a:gd name="T113" fmla="*/ 73 h 151"/>
                    <a:gd name="T114" fmla="*/ 13 w 112"/>
                    <a:gd name="T115" fmla="*/ 75 h 1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2" h="151">
                      <a:moveTo>
                        <a:pt x="23" y="151"/>
                      </a:moveTo>
                      <a:lnTo>
                        <a:pt x="15" y="144"/>
                      </a:lnTo>
                      <a:lnTo>
                        <a:pt x="7" y="130"/>
                      </a:lnTo>
                      <a:lnTo>
                        <a:pt x="0" y="114"/>
                      </a:lnTo>
                      <a:lnTo>
                        <a:pt x="0" y="96"/>
                      </a:lnTo>
                      <a:lnTo>
                        <a:pt x="2" y="91"/>
                      </a:lnTo>
                      <a:lnTo>
                        <a:pt x="3" y="91"/>
                      </a:lnTo>
                      <a:lnTo>
                        <a:pt x="5" y="92"/>
                      </a:lnTo>
                      <a:lnTo>
                        <a:pt x="5" y="96"/>
                      </a:lnTo>
                      <a:lnTo>
                        <a:pt x="7" y="108"/>
                      </a:lnTo>
                      <a:lnTo>
                        <a:pt x="10" y="122"/>
                      </a:lnTo>
                      <a:lnTo>
                        <a:pt x="16" y="134"/>
                      </a:lnTo>
                      <a:lnTo>
                        <a:pt x="25" y="142"/>
                      </a:lnTo>
                      <a:lnTo>
                        <a:pt x="28" y="138"/>
                      </a:lnTo>
                      <a:lnTo>
                        <a:pt x="31" y="134"/>
                      </a:lnTo>
                      <a:lnTo>
                        <a:pt x="32" y="130"/>
                      </a:lnTo>
                      <a:lnTo>
                        <a:pt x="34" y="128"/>
                      </a:lnTo>
                      <a:lnTo>
                        <a:pt x="30" y="114"/>
                      </a:lnTo>
                      <a:lnTo>
                        <a:pt x="26" y="98"/>
                      </a:lnTo>
                      <a:lnTo>
                        <a:pt x="24" y="82"/>
                      </a:lnTo>
                      <a:lnTo>
                        <a:pt x="24" y="72"/>
                      </a:lnTo>
                      <a:lnTo>
                        <a:pt x="25" y="66"/>
                      </a:lnTo>
                      <a:lnTo>
                        <a:pt x="27" y="65"/>
                      </a:lnTo>
                      <a:lnTo>
                        <a:pt x="28" y="66"/>
                      </a:lnTo>
                      <a:lnTo>
                        <a:pt x="30" y="72"/>
                      </a:lnTo>
                      <a:lnTo>
                        <a:pt x="30" y="82"/>
                      </a:lnTo>
                      <a:lnTo>
                        <a:pt x="32" y="95"/>
                      </a:lnTo>
                      <a:lnTo>
                        <a:pt x="35" y="107"/>
                      </a:lnTo>
                      <a:lnTo>
                        <a:pt x="40" y="115"/>
                      </a:lnTo>
                      <a:lnTo>
                        <a:pt x="45" y="108"/>
                      </a:lnTo>
                      <a:lnTo>
                        <a:pt x="49" y="99"/>
                      </a:lnTo>
                      <a:lnTo>
                        <a:pt x="53" y="90"/>
                      </a:lnTo>
                      <a:lnTo>
                        <a:pt x="55" y="83"/>
                      </a:lnTo>
                      <a:lnTo>
                        <a:pt x="49" y="66"/>
                      </a:lnTo>
                      <a:lnTo>
                        <a:pt x="47" y="49"/>
                      </a:lnTo>
                      <a:lnTo>
                        <a:pt x="49" y="32"/>
                      </a:lnTo>
                      <a:lnTo>
                        <a:pt x="55" y="20"/>
                      </a:lnTo>
                      <a:lnTo>
                        <a:pt x="58" y="17"/>
                      </a:lnTo>
                      <a:lnTo>
                        <a:pt x="59" y="17"/>
                      </a:lnTo>
                      <a:lnTo>
                        <a:pt x="61" y="19"/>
                      </a:lnTo>
                      <a:lnTo>
                        <a:pt x="59" y="22"/>
                      </a:lnTo>
                      <a:lnTo>
                        <a:pt x="56" y="36"/>
                      </a:lnTo>
                      <a:lnTo>
                        <a:pt x="55" y="50"/>
                      </a:lnTo>
                      <a:lnTo>
                        <a:pt x="57" y="61"/>
                      </a:lnTo>
                      <a:lnTo>
                        <a:pt x="61" y="69"/>
                      </a:lnTo>
                      <a:lnTo>
                        <a:pt x="68" y="60"/>
                      </a:lnTo>
                      <a:lnTo>
                        <a:pt x="72" y="51"/>
                      </a:lnTo>
                      <a:lnTo>
                        <a:pt x="76" y="43"/>
                      </a:lnTo>
                      <a:lnTo>
                        <a:pt x="77" y="35"/>
                      </a:lnTo>
                      <a:lnTo>
                        <a:pt x="79" y="27"/>
                      </a:lnTo>
                      <a:lnTo>
                        <a:pt x="84" y="17"/>
                      </a:lnTo>
                      <a:lnTo>
                        <a:pt x="88" y="9"/>
                      </a:lnTo>
                      <a:lnTo>
                        <a:pt x="93" y="4"/>
                      </a:lnTo>
                      <a:lnTo>
                        <a:pt x="96" y="1"/>
                      </a:lnTo>
                      <a:lnTo>
                        <a:pt x="101" y="0"/>
                      </a:lnTo>
                      <a:lnTo>
                        <a:pt x="102" y="1"/>
                      </a:lnTo>
                      <a:lnTo>
                        <a:pt x="101" y="5"/>
                      </a:lnTo>
                      <a:lnTo>
                        <a:pt x="93" y="15"/>
                      </a:lnTo>
                      <a:lnTo>
                        <a:pt x="86" y="24"/>
                      </a:lnTo>
                      <a:lnTo>
                        <a:pt x="81" y="34"/>
                      </a:lnTo>
                      <a:lnTo>
                        <a:pt x="80" y="40"/>
                      </a:lnTo>
                      <a:lnTo>
                        <a:pt x="79" y="49"/>
                      </a:lnTo>
                      <a:lnTo>
                        <a:pt x="77" y="58"/>
                      </a:lnTo>
                      <a:lnTo>
                        <a:pt x="73" y="66"/>
                      </a:lnTo>
                      <a:lnTo>
                        <a:pt x="70" y="72"/>
                      </a:lnTo>
                      <a:lnTo>
                        <a:pt x="76" y="70"/>
                      </a:lnTo>
                      <a:lnTo>
                        <a:pt x="81" y="68"/>
                      </a:lnTo>
                      <a:lnTo>
                        <a:pt x="87" y="66"/>
                      </a:lnTo>
                      <a:lnTo>
                        <a:pt x="93" y="64"/>
                      </a:lnTo>
                      <a:lnTo>
                        <a:pt x="99" y="60"/>
                      </a:lnTo>
                      <a:lnTo>
                        <a:pt x="102" y="57"/>
                      </a:lnTo>
                      <a:lnTo>
                        <a:pt x="106" y="54"/>
                      </a:lnTo>
                      <a:lnTo>
                        <a:pt x="108" y="52"/>
                      </a:lnTo>
                      <a:lnTo>
                        <a:pt x="110" y="50"/>
                      </a:lnTo>
                      <a:lnTo>
                        <a:pt x="112" y="49"/>
                      </a:lnTo>
                      <a:lnTo>
                        <a:pt x="112" y="51"/>
                      </a:lnTo>
                      <a:lnTo>
                        <a:pt x="111" y="54"/>
                      </a:lnTo>
                      <a:lnTo>
                        <a:pt x="107" y="61"/>
                      </a:lnTo>
                      <a:lnTo>
                        <a:pt x="101" y="67"/>
                      </a:lnTo>
                      <a:lnTo>
                        <a:pt x="95" y="72"/>
                      </a:lnTo>
                      <a:lnTo>
                        <a:pt x="89" y="75"/>
                      </a:lnTo>
                      <a:lnTo>
                        <a:pt x="83" y="77"/>
                      </a:lnTo>
                      <a:lnTo>
                        <a:pt x="77" y="80"/>
                      </a:lnTo>
                      <a:lnTo>
                        <a:pt x="72" y="81"/>
                      </a:lnTo>
                      <a:lnTo>
                        <a:pt x="69" y="81"/>
                      </a:lnTo>
                      <a:lnTo>
                        <a:pt x="64" y="90"/>
                      </a:lnTo>
                      <a:lnTo>
                        <a:pt x="57" y="102"/>
                      </a:lnTo>
                      <a:lnTo>
                        <a:pt x="53" y="113"/>
                      </a:lnTo>
                      <a:lnTo>
                        <a:pt x="50" y="121"/>
                      </a:lnTo>
                      <a:lnTo>
                        <a:pt x="55" y="122"/>
                      </a:lnTo>
                      <a:lnTo>
                        <a:pt x="59" y="123"/>
                      </a:lnTo>
                      <a:lnTo>
                        <a:pt x="66" y="123"/>
                      </a:lnTo>
                      <a:lnTo>
                        <a:pt x="72" y="122"/>
                      </a:lnTo>
                      <a:lnTo>
                        <a:pt x="78" y="121"/>
                      </a:lnTo>
                      <a:lnTo>
                        <a:pt x="84" y="119"/>
                      </a:lnTo>
                      <a:lnTo>
                        <a:pt x="88" y="115"/>
                      </a:lnTo>
                      <a:lnTo>
                        <a:pt x="92" y="111"/>
                      </a:lnTo>
                      <a:lnTo>
                        <a:pt x="95" y="106"/>
                      </a:lnTo>
                      <a:lnTo>
                        <a:pt x="97" y="105"/>
                      </a:lnTo>
                      <a:lnTo>
                        <a:pt x="97" y="106"/>
                      </a:lnTo>
                      <a:lnTo>
                        <a:pt x="96" y="111"/>
                      </a:lnTo>
                      <a:lnTo>
                        <a:pt x="93" y="117"/>
                      </a:lnTo>
                      <a:lnTo>
                        <a:pt x="88" y="122"/>
                      </a:lnTo>
                      <a:lnTo>
                        <a:pt x="83" y="127"/>
                      </a:lnTo>
                      <a:lnTo>
                        <a:pt x="76" y="129"/>
                      </a:lnTo>
                      <a:lnTo>
                        <a:pt x="69" y="132"/>
                      </a:lnTo>
                      <a:lnTo>
                        <a:pt x="62" y="133"/>
                      </a:lnTo>
                      <a:lnTo>
                        <a:pt x="55" y="133"/>
                      </a:lnTo>
                      <a:lnTo>
                        <a:pt x="49" y="132"/>
                      </a:lnTo>
                      <a:lnTo>
                        <a:pt x="46" y="135"/>
                      </a:lnTo>
                      <a:lnTo>
                        <a:pt x="43" y="138"/>
                      </a:lnTo>
                      <a:lnTo>
                        <a:pt x="41" y="143"/>
                      </a:lnTo>
                      <a:lnTo>
                        <a:pt x="40" y="147"/>
                      </a:lnTo>
                      <a:lnTo>
                        <a:pt x="34" y="145"/>
                      </a:lnTo>
                      <a:lnTo>
                        <a:pt x="30" y="147"/>
                      </a:lnTo>
                      <a:lnTo>
                        <a:pt x="25" y="149"/>
                      </a:lnTo>
                      <a:lnTo>
                        <a:pt x="23" y="15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4" name="Freeform 273">
                  <a:extLst>
                    <a:ext uri="{FF2B5EF4-FFF2-40B4-BE49-F238E27FC236}">
                      <a16:creationId xmlns:a16="http://schemas.microsoft.com/office/drawing/2014/main" id="{373F3229-B33B-4E2B-8D07-A1A170B72472}"/>
                    </a:ext>
                  </a:extLst>
                </p:cNvPr>
                <p:cNvSpPr>
                  <a:spLocks/>
                </p:cNvSpPr>
                <p:nvPr/>
              </p:nvSpPr>
              <p:spPr bwMode="auto">
                <a:xfrm>
                  <a:off x="151" y="123"/>
                  <a:ext cx="91" cy="41"/>
                </a:xfrm>
                <a:custGeom>
                  <a:avLst/>
                  <a:gdLst>
                    <a:gd name="T0" fmla="*/ 1 w 181"/>
                    <a:gd name="T1" fmla="*/ 13 h 83"/>
                    <a:gd name="T2" fmla="*/ 1 w 181"/>
                    <a:gd name="T3" fmla="*/ 15 h 83"/>
                    <a:gd name="T4" fmla="*/ 4 w 181"/>
                    <a:gd name="T5" fmla="*/ 15 h 83"/>
                    <a:gd name="T6" fmla="*/ 12 w 181"/>
                    <a:gd name="T7" fmla="*/ 15 h 83"/>
                    <a:gd name="T8" fmla="*/ 20 w 181"/>
                    <a:gd name="T9" fmla="*/ 16 h 83"/>
                    <a:gd name="T10" fmla="*/ 25 w 181"/>
                    <a:gd name="T11" fmla="*/ 18 h 83"/>
                    <a:gd name="T12" fmla="*/ 28 w 181"/>
                    <a:gd name="T13" fmla="*/ 23 h 83"/>
                    <a:gd name="T14" fmla="*/ 35 w 181"/>
                    <a:gd name="T15" fmla="*/ 33 h 83"/>
                    <a:gd name="T16" fmla="*/ 43 w 181"/>
                    <a:gd name="T17" fmla="*/ 38 h 83"/>
                    <a:gd name="T18" fmla="*/ 43 w 181"/>
                    <a:gd name="T19" fmla="*/ 36 h 83"/>
                    <a:gd name="T20" fmla="*/ 38 w 181"/>
                    <a:gd name="T21" fmla="*/ 30 h 83"/>
                    <a:gd name="T22" fmla="*/ 35 w 181"/>
                    <a:gd name="T23" fmla="*/ 23 h 83"/>
                    <a:gd name="T24" fmla="*/ 38 w 181"/>
                    <a:gd name="T25" fmla="*/ 20 h 83"/>
                    <a:gd name="T26" fmla="*/ 47 w 181"/>
                    <a:gd name="T27" fmla="*/ 21 h 83"/>
                    <a:gd name="T28" fmla="*/ 52 w 181"/>
                    <a:gd name="T29" fmla="*/ 27 h 83"/>
                    <a:gd name="T30" fmla="*/ 60 w 181"/>
                    <a:gd name="T31" fmla="*/ 36 h 83"/>
                    <a:gd name="T32" fmla="*/ 69 w 181"/>
                    <a:gd name="T33" fmla="*/ 41 h 83"/>
                    <a:gd name="T34" fmla="*/ 73 w 181"/>
                    <a:gd name="T35" fmla="*/ 40 h 83"/>
                    <a:gd name="T36" fmla="*/ 65 w 181"/>
                    <a:gd name="T37" fmla="*/ 35 h 83"/>
                    <a:gd name="T38" fmla="*/ 57 w 181"/>
                    <a:gd name="T39" fmla="*/ 28 h 83"/>
                    <a:gd name="T40" fmla="*/ 60 w 181"/>
                    <a:gd name="T41" fmla="*/ 26 h 83"/>
                    <a:gd name="T42" fmla="*/ 69 w 181"/>
                    <a:gd name="T43" fmla="*/ 28 h 83"/>
                    <a:gd name="T44" fmla="*/ 79 w 181"/>
                    <a:gd name="T45" fmla="*/ 30 h 83"/>
                    <a:gd name="T46" fmla="*/ 86 w 181"/>
                    <a:gd name="T47" fmla="*/ 31 h 83"/>
                    <a:gd name="T48" fmla="*/ 90 w 181"/>
                    <a:gd name="T49" fmla="*/ 31 h 83"/>
                    <a:gd name="T50" fmla="*/ 89 w 181"/>
                    <a:gd name="T51" fmla="*/ 29 h 83"/>
                    <a:gd name="T52" fmla="*/ 83 w 181"/>
                    <a:gd name="T53" fmla="*/ 28 h 83"/>
                    <a:gd name="T54" fmla="*/ 75 w 181"/>
                    <a:gd name="T55" fmla="*/ 26 h 83"/>
                    <a:gd name="T56" fmla="*/ 67 w 181"/>
                    <a:gd name="T57" fmla="*/ 23 h 83"/>
                    <a:gd name="T58" fmla="*/ 61 w 181"/>
                    <a:gd name="T59" fmla="*/ 21 h 83"/>
                    <a:gd name="T60" fmla="*/ 62 w 181"/>
                    <a:gd name="T61" fmla="*/ 17 h 83"/>
                    <a:gd name="T62" fmla="*/ 68 w 181"/>
                    <a:gd name="T63" fmla="*/ 15 h 83"/>
                    <a:gd name="T64" fmla="*/ 73 w 181"/>
                    <a:gd name="T65" fmla="*/ 13 h 83"/>
                    <a:gd name="T66" fmla="*/ 72 w 181"/>
                    <a:gd name="T67" fmla="*/ 12 h 83"/>
                    <a:gd name="T68" fmla="*/ 66 w 181"/>
                    <a:gd name="T69" fmla="*/ 10 h 83"/>
                    <a:gd name="T70" fmla="*/ 57 w 181"/>
                    <a:gd name="T71" fmla="*/ 15 h 83"/>
                    <a:gd name="T72" fmla="*/ 53 w 181"/>
                    <a:gd name="T73" fmla="*/ 17 h 83"/>
                    <a:gd name="T74" fmla="*/ 47 w 181"/>
                    <a:gd name="T75" fmla="*/ 16 h 83"/>
                    <a:gd name="T76" fmla="*/ 42 w 181"/>
                    <a:gd name="T77" fmla="*/ 16 h 83"/>
                    <a:gd name="T78" fmla="*/ 38 w 181"/>
                    <a:gd name="T79" fmla="*/ 16 h 83"/>
                    <a:gd name="T80" fmla="*/ 36 w 181"/>
                    <a:gd name="T81" fmla="*/ 12 h 83"/>
                    <a:gd name="T82" fmla="*/ 40 w 181"/>
                    <a:gd name="T83" fmla="*/ 5 h 83"/>
                    <a:gd name="T84" fmla="*/ 47 w 181"/>
                    <a:gd name="T85" fmla="*/ 1 h 83"/>
                    <a:gd name="T86" fmla="*/ 46 w 181"/>
                    <a:gd name="T87" fmla="*/ 0 h 83"/>
                    <a:gd name="T88" fmla="*/ 42 w 181"/>
                    <a:gd name="T89" fmla="*/ 0 h 83"/>
                    <a:gd name="T90" fmla="*/ 37 w 181"/>
                    <a:gd name="T91" fmla="*/ 3 h 83"/>
                    <a:gd name="T92" fmla="*/ 32 w 181"/>
                    <a:gd name="T93" fmla="*/ 7 h 83"/>
                    <a:gd name="T94" fmla="*/ 28 w 181"/>
                    <a:gd name="T95" fmla="*/ 10 h 83"/>
                    <a:gd name="T96" fmla="*/ 24 w 181"/>
                    <a:gd name="T97" fmla="*/ 12 h 83"/>
                    <a:gd name="T98" fmla="*/ 17 w 181"/>
                    <a:gd name="T99" fmla="*/ 12 h 83"/>
                    <a:gd name="T100" fmla="*/ 9 w 181"/>
                    <a:gd name="T101" fmla="*/ 12 h 83"/>
                    <a:gd name="T102" fmla="*/ 2 w 181"/>
                    <a:gd name="T103" fmla="*/ 12 h 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 h="83">
                      <a:moveTo>
                        <a:pt x="0" y="25"/>
                      </a:moveTo>
                      <a:lnTo>
                        <a:pt x="1" y="26"/>
                      </a:lnTo>
                      <a:lnTo>
                        <a:pt x="1" y="27"/>
                      </a:lnTo>
                      <a:lnTo>
                        <a:pt x="1" y="30"/>
                      </a:lnTo>
                      <a:lnTo>
                        <a:pt x="1" y="31"/>
                      </a:lnTo>
                      <a:lnTo>
                        <a:pt x="8" y="31"/>
                      </a:lnTo>
                      <a:lnTo>
                        <a:pt x="15" y="31"/>
                      </a:lnTo>
                      <a:lnTo>
                        <a:pt x="23" y="31"/>
                      </a:lnTo>
                      <a:lnTo>
                        <a:pt x="31" y="32"/>
                      </a:lnTo>
                      <a:lnTo>
                        <a:pt x="39" y="33"/>
                      </a:lnTo>
                      <a:lnTo>
                        <a:pt x="45" y="35"/>
                      </a:lnTo>
                      <a:lnTo>
                        <a:pt x="49" y="36"/>
                      </a:lnTo>
                      <a:lnTo>
                        <a:pt x="53" y="39"/>
                      </a:lnTo>
                      <a:lnTo>
                        <a:pt x="56" y="46"/>
                      </a:lnTo>
                      <a:lnTo>
                        <a:pt x="61" y="56"/>
                      </a:lnTo>
                      <a:lnTo>
                        <a:pt x="69" y="66"/>
                      </a:lnTo>
                      <a:lnTo>
                        <a:pt x="79" y="75"/>
                      </a:lnTo>
                      <a:lnTo>
                        <a:pt x="85" y="76"/>
                      </a:lnTo>
                      <a:lnTo>
                        <a:pt x="86" y="75"/>
                      </a:lnTo>
                      <a:lnTo>
                        <a:pt x="85" y="72"/>
                      </a:lnTo>
                      <a:lnTo>
                        <a:pt x="80" y="68"/>
                      </a:lnTo>
                      <a:lnTo>
                        <a:pt x="75" y="61"/>
                      </a:lnTo>
                      <a:lnTo>
                        <a:pt x="71" y="54"/>
                      </a:lnTo>
                      <a:lnTo>
                        <a:pt x="69" y="46"/>
                      </a:lnTo>
                      <a:lnTo>
                        <a:pt x="68" y="40"/>
                      </a:lnTo>
                      <a:lnTo>
                        <a:pt x="76" y="40"/>
                      </a:lnTo>
                      <a:lnTo>
                        <a:pt x="86" y="41"/>
                      </a:lnTo>
                      <a:lnTo>
                        <a:pt x="94" y="43"/>
                      </a:lnTo>
                      <a:lnTo>
                        <a:pt x="101" y="46"/>
                      </a:lnTo>
                      <a:lnTo>
                        <a:pt x="104" y="55"/>
                      </a:lnTo>
                      <a:lnTo>
                        <a:pt x="110" y="64"/>
                      </a:lnTo>
                      <a:lnTo>
                        <a:pt x="120" y="73"/>
                      </a:lnTo>
                      <a:lnTo>
                        <a:pt x="130" y="80"/>
                      </a:lnTo>
                      <a:lnTo>
                        <a:pt x="138" y="83"/>
                      </a:lnTo>
                      <a:lnTo>
                        <a:pt x="144" y="83"/>
                      </a:lnTo>
                      <a:lnTo>
                        <a:pt x="145" y="81"/>
                      </a:lnTo>
                      <a:lnTo>
                        <a:pt x="142" y="78"/>
                      </a:lnTo>
                      <a:lnTo>
                        <a:pt x="130" y="71"/>
                      </a:lnTo>
                      <a:lnTo>
                        <a:pt x="121" y="63"/>
                      </a:lnTo>
                      <a:lnTo>
                        <a:pt x="114" y="56"/>
                      </a:lnTo>
                      <a:lnTo>
                        <a:pt x="112" y="49"/>
                      </a:lnTo>
                      <a:lnTo>
                        <a:pt x="119" y="53"/>
                      </a:lnTo>
                      <a:lnTo>
                        <a:pt x="128" y="56"/>
                      </a:lnTo>
                      <a:lnTo>
                        <a:pt x="137" y="57"/>
                      </a:lnTo>
                      <a:lnTo>
                        <a:pt x="147" y="60"/>
                      </a:lnTo>
                      <a:lnTo>
                        <a:pt x="157" y="61"/>
                      </a:lnTo>
                      <a:lnTo>
                        <a:pt x="165" y="62"/>
                      </a:lnTo>
                      <a:lnTo>
                        <a:pt x="171" y="63"/>
                      </a:lnTo>
                      <a:lnTo>
                        <a:pt x="176" y="63"/>
                      </a:lnTo>
                      <a:lnTo>
                        <a:pt x="180" y="63"/>
                      </a:lnTo>
                      <a:lnTo>
                        <a:pt x="181" y="61"/>
                      </a:lnTo>
                      <a:lnTo>
                        <a:pt x="177" y="58"/>
                      </a:lnTo>
                      <a:lnTo>
                        <a:pt x="173" y="57"/>
                      </a:lnTo>
                      <a:lnTo>
                        <a:pt x="166" y="56"/>
                      </a:lnTo>
                      <a:lnTo>
                        <a:pt x="159" y="55"/>
                      </a:lnTo>
                      <a:lnTo>
                        <a:pt x="150" y="53"/>
                      </a:lnTo>
                      <a:lnTo>
                        <a:pt x="142" y="50"/>
                      </a:lnTo>
                      <a:lnTo>
                        <a:pt x="133" y="47"/>
                      </a:lnTo>
                      <a:lnTo>
                        <a:pt x="125" y="45"/>
                      </a:lnTo>
                      <a:lnTo>
                        <a:pt x="121" y="42"/>
                      </a:lnTo>
                      <a:lnTo>
                        <a:pt x="117" y="41"/>
                      </a:lnTo>
                      <a:lnTo>
                        <a:pt x="123" y="35"/>
                      </a:lnTo>
                      <a:lnTo>
                        <a:pt x="129" y="32"/>
                      </a:lnTo>
                      <a:lnTo>
                        <a:pt x="135" y="30"/>
                      </a:lnTo>
                      <a:lnTo>
                        <a:pt x="140" y="28"/>
                      </a:lnTo>
                      <a:lnTo>
                        <a:pt x="145" y="27"/>
                      </a:lnTo>
                      <a:lnTo>
                        <a:pt x="146" y="26"/>
                      </a:lnTo>
                      <a:lnTo>
                        <a:pt x="144" y="24"/>
                      </a:lnTo>
                      <a:lnTo>
                        <a:pt x="138" y="21"/>
                      </a:lnTo>
                      <a:lnTo>
                        <a:pt x="131" y="21"/>
                      </a:lnTo>
                      <a:lnTo>
                        <a:pt x="122" y="25"/>
                      </a:lnTo>
                      <a:lnTo>
                        <a:pt x="114" y="30"/>
                      </a:lnTo>
                      <a:lnTo>
                        <a:pt x="109" y="35"/>
                      </a:lnTo>
                      <a:lnTo>
                        <a:pt x="105" y="35"/>
                      </a:lnTo>
                      <a:lnTo>
                        <a:pt x="99" y="34"/>
                      </a:lnTo>
                      <a:lnTo>
                        <a:pt x="93" y="33"/>
                      </a:lnTo>
                      <a:lnTo>
                        <a:pt x="87" y="33"/>
                      </a:lnTo>
                      <a:lnTo>
                        <a:pt x="83" y="32"/>
                      </a:lnTo>
                      <a:lnTo>
                        <a:pt x="78" y="32"/>
                      </a:lnTo>
                      <a:lnTo>
                        <a:pt x="75" y="32"/>
                      </a:lnTo>
                      <a:lnTo>
                        <a:pt x="72" y="32"/>
                      </a:lnTo>
                      <a:lnTo>
                        <a:pt x="71" y="25"/>
                      </a:lnTo>
                      <a:lnTo>
                        <a:pt x="74" y="17"/>
                      </a:lnTo>
                      <a:lnTo>
                        <a:pt x="79" y="10"/>
                      </a:lnTo>
                      <a:lnTo>
                        <a:pt x="87" y="5"/>
                      </a:lnTo>
                      <a:lnTo>
                        <a:pt x="93" y="2"/>
                      </a:lnTo>
                      <a:lnTo>
                        <a:pt x="94" y="1"/>
                      </a:lnTo>
                      <a:lnTo>
                        <a:pt x="92" y="0"/>
                      </a:lnTo>
                      <a:lnTo>
                        <a:pt x="87" y="0"/>
                      </a:lnTo>
                      <a:lnTo>
                        <a:pt x="84" y="1"/>
                      </a:lnTo>
                      <a:lnTo>
                        <a:pt x="79" y="3"/>
                      </a:lnTo>
                      <a:lnTo>
                        <a:pt x="74" y="6"/>
                      </a:lnTo>
                      <a:lnTo>
                        <a:pt x="69" y="10"/>
                      </a:lnTo>
                      <a:lnTo>
                        <a:pt x="63" y="15"/>
                      </a:lnTo>
                      <a:lnTo>
                        <a:pt x="59" y="18"/>
                      </a:lnTo>
                      <a:lnTo>
                        <a:pt x="55" y="21"/>
                      </a:lnTo>
                      <a:lnTo>
                        <a:pt x="53" y="24"/>
                      </a:lnTo>
                      <a:lnTo>
                        <a:pt x="48" y="24"/>
                      </a:lnTo>
                      <a:lnTo>
                        <a:pt x="41" y="24"/>
                      </a:lnTo>
                      <a:lnTo>
                        <a:pt x="34" y="24"/>
                      </a:lnTo>
                      <a:lnTo>
                        <a:pt x="26" y="24"/>
                      </a:lnTo>
                      <a:lnTo>
                        <a:pt x="18" y="24"/>
                      </a:lnTo>
                      <a:lnTo>
                        <a:pt x="10" y="24"/>
                      </a:lnTo>
                      <a:lnTo>
                        <a:pt x="4" y="24"/>
                      </a:lnTo>
                      <a:lnTo>
                        <a:pt x="0" y="25"/>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5" name="Freeform 274">
                  <a:extLst>
                    <a:ext uri="{FF2B5EF4-FFF2-40B4-BE49-F238E27FC236}">
                      <a16:creationId xmlns:a16="http://schemas.microsoft.com/office/drawing/2014/main" id="{71017A23-8A17-40EC-9A2D-EF199A77ED76}"/>
                    </a:ext>
                  </a:extLst>
                </p:cNvPr>
                <p:cNvSpPr>
                  <a:spLocks/>
                </p:cNvSpPr>
                <p:nvPr/>
              </p:nvSpPr>
              <p:spPr bwMode="auto">
                <a:xfrm>
                  <a:off x="142" y="160"/>
                  <a:ext cx="74" cy="84"/>
                </a:xfrm>
                <a:custGeom>
                  <a:avLst/>
                  <a:gdLst>
                    <a:gd name="T0" fmla="*/ 3 w 148"/>
                    <a:gd name="T1" fmla="*/ 2 h 169"/>
                    <a:gd name="T2" fmla="*/ 10 w 148"/>
                    <a:gd name="T3" fmla="*/ 11 h 169"/>
                    <a:gd name="T4" fmla="*/ 11 w 148"/>
                    <a:gd name="T5" fmla="*/ 20 h 169"/>
                    <a:gd name="T6" fmla="*/ 11 w 148"/>
                    <a:gd name="T7" fmla="*/ 38 h 169"/>
                    <a:gd name="T8" fmla="*/ 14 w 148"/>
                    <a:gd name="T9" fmla="*/ 37 h 169"/>
                    <a:gd name="T10" fmla="*/ 15 w 148"/>
                    <a:gd name="T11" fmla="*/ 22 h 169"/>
                    <a:gd name="T12" fmla="*/ 19 w 148"/>
                    <a:gd name="T13" fmla="*/ 17 h 169"/>
                    <a:gd name="T14" fmla="*/ 21 w 148"/>
                    <a:gd name="T15" fmla="*/ 19 h 169"/>
                    <a:gd name="T16" fmla="*/ 25 w 148"/>
                    <a:gd name="T17" fmla="*/ 24 h 169"/>
                    <a:gd name="T18" fmla="*/ 32 w 148"/>
                    <a:gd name="T19" fmla="*/ 32 h 169"/>
                    <a:gd name="T20" fmla="*/ 33 w 148"/>
                    <a:gd name="T21" fmla="*/ 41 h 169"/>
                    <a:gd name="T22" fmla="*/ 33 w 148"/>
                    <a:gd name="T23" fmla="*/ 57 h 169"/>
                    <a:gd name="T24" fmla="*/ 36 w 148"/>
                    <a:gd name="T25" fmla="*/ 56 h 169"/>
                    <a:gd name="T26" fmla="*/ 37 w 148"/>
                    <a:gd name="T27" fmla="*/ 42 h 169"/>
                    <a:gd name="T28" fmla="*/ 43 w 148"/>
                    <a:gd name="T29" fmla="*/ 41 h 169"/>
                    <a:gd name="T30" fmla="*/ 51 w 148"/>
                    <a:gd name="T31" fmla="*/ 51 h 169"/>
                    <a:gd name="T32" fmla="*/ 61 w 148"/>
                    <a:gd name="T33" fmla="*/ 64 h 169"/>
                    <a:gd name="T34" fmla="*/ 69 w 148"/>
                    <a:gd name="T35" fmla="*/ 77 h 169"/>
                    <a:gd name="T36" fmla="*/ 73 w 148"/>
                    <a:gd name="T37" fmla="*/ 84 h 169"/>
                    <a:gd name="T38" fmla="*/ 74 w 148"/>
                    <a:gd name="T39" fmla="*/ 82 h 169"/>
                    <a:gd name="T40" fmla="*/ 72 w 148"/>
                    <a:gd name="T41" fmla="*/ 76 h 169"/>
                    <a:gd name="T42" fmla="*/ 65 w 148"/>
                    <a:gd name="T43" fmla="*/ 64 h 169"/>
                    <a:gd name="T44" fmla="*/ 56 w 148"/>
                    <a:gd name="T45" fmla="*/ 50 h 169"/>
                    <a:gd name="T46" fmla="*/ 48 w 148"/>
                    <a:gd name="T47" fmla="*/ 39 h 169"/>
                    <a:gd name="T48" fmla="*/ 47 w 148"/>
                    <a:gd name="T49" fmla="*/ 35 h 169"/>
                    <a:gd name="T50" fmla="*/ 51 w 148"/>
                    <a:gd name="T51" fmla="*/ 33 h 169"/>
                    <a:gd name="T52" fmla="*/ 55 w 148"/>
                    <a:gd name="T53" fmla="*/ 32 h 169"/>
                    <a:gd name="T54" fmla="*/ 60 w 148"/>
                    <a:gd name="T55" fmla="*/ 32 h 169"/>
                    <a:gd name="T56" fmla="*/ 66 w 148"/>
                    <a:gd name="T57" fmla="*/ 35 h 169"/>
                    <a:gd name="T58" fmla="*/ 67 w 148"/>
                    <a:gd name="T59" fmla="*/ 35 h 169"/>
                    <a:gd name="T60" fmla="*/ 64 w 148"/>
                    <a:gd name="T61" fmla="*/ 31 h 169"/>
                    <a:gd name="T62" fmla="*/ 58 w 148"/>
                    <a:gd name="T63" fmla="*/ 29 h 169"/>
                    <a:gd name="T64" fmla="*/ 51 w 148"/>
                    <a:gd name="T65" fmla="*/ 28 h 169"/>
                    <a:gd name="T66" fmla="*/ 44 w 148"/>
                    <a:gd name="T67" fmla="*/ 29 h 169"/>
                    <a:gd name="T68" fmla="*/ 37 w 148"/>
                    <a:gd name="T69" fmla="*/ 28 h 169"/>
                    <a:gd name="T70" fmla="*/ 29 w 148"/>
                    <a:gd name="T71" fmla="*/ 20 h 169"/>
                    <a:gd name="T72" fmla="*/ 29 w 148"/>
                    <a:gd name="T73" fmla="*/ 16 h 169"/>
                    <a:gd name="T74" fmla="*/ 38 w 148"/>
                    <a:gd name="T75" fmla="*/ 15 h 169"/>
                    <a:gd name="T76" fmla="*/ 44 w 148"/>
                    <a:gd name="T77" fmla="*/ 16 h 169"/>
                    <a:gd name="T78" fmla="*/ 43 w 148"/>
                    <a:gd name="T79" fmla="*/ 14 h 169"/>
                    <a:gd name="T80" fmla="*/ 39 w 148"/>
                    <a:gd name="T81" fmla="*/ 14 h 169"/>
                    <a:gd name="T82" fmla="*/ 34 w 148"/>
                    <a:gd name="T83" fmla="*/ 13 h 169"/>
                    <a:gd name="T84" fmla="*/ 28 w 148"/>
                    <a:gd name="T85" fmla="*/ 12 h 169"/>
                    <a:gd name="T86" fmla="*/ 23 w 148"/>
                    <a:gd name="T87" fmla="*/ 12 h 169"/>
                    <a:gd name="T88" fmla="*/ 19 w 148"/>
                    <a:gd name="T89" fmla="*/ 11 h 169"/>
                    <a:gd name="T90" fmla="*/ 13 w 148"/>
                    <a:gd name="T91" fmla="*/ 7 h 169"/>
                    <a:gd name="T92" fmla="*/ 7 w 148"/>
                    <a:gd name="T93" fmla="*/ 3 h 169"/>
                    <a:gd name="T94" fmla="*/ 3 w 148"/>
                    <a:gd name="T95" fmla="*/ 0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 h="169">
                      <a:moveTo>
                        <a:pt x="0" y="0"/>
                      </a:moveTo>
                      <a:lnTo>
                        <a:pt x="6" y="5"/>
                      </a:lnTo>
                      <a:lnTo>
                        <a:pt x="13" y="13"/>
                      </a:lnTo>
                      <a:lnTo>
                        <a:pt x="20" y="22"/>
                      </a:lnTo>
                      <a:lnTo>
                        <a:pt x="25" y="27"/>
                      </a:lnTo>
                      <a:lnTo>
                        <a:pt x="21" y="40"/>
                      </a:lnTo>
                      <a:lnTo>
                        <a:pt x="21" y="58"/>
                      </a:lnTo>
                      <a:lnTo>
                        <a:pt x="22" y="76"/>
                      </a:lnTo>
                      <a:lnTo>
                        <a:pt x="28" y="89"/>
                      </a:lnTo>
                      <a:lnTo>
                        <a:pt x="27" y="74"/>
                      </a:lnTo>
                      <a:lnTo>
                        <a:pt x="28" y="59"/>
                      </a:lnTo>
                      <a:lnTo>
                        <a:pt x="30" y="45"/>
                      </a:lnTo>
                      <a:lnTo>
                        <a:pt x="35" y="37"/>
                      </a:lnTo>
                      <a:lnTo>
                        <a:pt x="37" y="35"/>
                      </a:lnTo>
                      <a:lnTo>
                        <a:pt x="40" y="36"/>
                      </a:lnTo>
                      <a:lnTo>
                        <a:pt x="41" y="38"/>
                      </a:lnTo>
                      <a:lnTo>
                        <a:pt x="43" y="42"/>
                      </a:lnTo>
                      <a:lnTo>
                        <a:pt x="49" y="48"/>
                      </a:lnTo>
                      <a:lnTo>
                        <a:pt x="56" y="56"/>
                      </a:lnTo>
                      <a:lnTo>
                        <a:pt x="63" y="64"/>
                      </a:lnTo>
                      <a:lnTo>
                        <a:pt x="67" y="70"/>
                      </a:lnTo>
                      <a:lnTo>
                        <a:pt x="65" y="83"/>
                      </a:lnTo>
                      <a:lnTo>
                        <a:pt x="63" y="100"/>
                      </a:lnTo>
                      <a:lnTo>
                        <a:pt x="65" y="114"/>
                      </a:lnTo>
                      <a:lnTo>
                        <a:pt x="74" y="127"/>
                      </a:lnTo>
                      <a:lnTo>
                        <a:pt x="72" y="112"/>
                      </a:lnTo>
                      <a:lnTo>
                        <a:pt x="72" y="97"/>
                      </a:lnTo>
                      <a:lnTo>
                        <a:pt x="74" y="85"/>
                      </a:lnTo>
                      <a:lnTo>
                        <a:pt x="80" y="76"/>
                      </a:lnTo>
                      <a:lnTo>
                        <a:pt x="86" y="82"/>
                      </a:lnTo>
                      <a:lnTo>
                        <a:pt x="94" y="90"/>
                      </a:lnTo>
                      <a:lnTo>
                        <a:pt x="102" y="103"/>
                      </a:lnTo>
                      <a:lnTo>
                        <a:pt x="112" y="116"/>
                      </a:lnTo>
                      <a:lnTo>
                        <a:pt x="121" y="129"/>
                      </a:lnTo>
                      <a:lnTo>
                        <a:pt x="131" y="142"/>
                      </a:lnTo>
                      <a:lnTo>
                        <a:pt x="138" y="154"/>
                      </a:lnTo>
                      <a:lnTo>
                        <a:pt x="142" y="162"/>
                      </a:lnTo>
                      <a:lnTo>
                        <a:pt x="146" y="168"/>
                      </a:lnTo>
                      <a:lnTo>
                        <a:pt x="148" y="169"/>
                      </a:lnTo>
                      <a:lnTo>
                        <a:pt x="148" y="165"/>
                      </a:lnTo>
                      <a:lnTo>
                        <a:pt x="147" y="159"/>
                      </a:lnTo>
                      <a:lnTo>
                        <a:pt x="143" y="153"/>
                      </a:lnTo>
                      <a:lnTo>
                        <a:pt x="138" y="142"/>
                      </a:lnTo>
                      <a:lnTo>
                        <a:pt x="129" y="128"/>
                      </a:lnTo>
                      <a:lnTo>
                        <a:pt x="121" y="114"/>
                      </a:lnTo>
                      <a:lnTo>
                        <a:pt x="111" y="101"/>
                      </a:lnTo>
                      <a:lnTo>
                        <a:pt x="103" y="88"/>
                      </a:lnTo>
                      <a:lnTo>
                        <a:pt x="95" y="79"/>
                      </a:lnTo>
                      <a:lnTo>
                        <a:pt x="89" y="73"/>
                      </a:lnTo>
                      <a:lnTo>
                        <a:pt x="93" y="71"/>
                      </a:lnTo>
                      <a:lnTo>
                        <a:pt x="97" y="67"/>
                      </a:lnTo>
                      <a:lnTo>
                        <a:pt x="102" y="66"/>
                      </a:lnTo>
                      <a:lnTo>
                        <a:pt x="106" y="65"/>
                      </a:lnTo>
                      <a:lnTo>
                        <a:pt x="110" y="64"/>
                      </a:lnTo>
                      <a:lnTo>
                        <a:pt x="114" y="64"/>
                      </a:lnTo>
                      <a:lnTo>
                        <a:pt x="119" y="65"/>
                      </a:lnTo>
                      <a:lnTo>
                        <a:pt x="124" y="67"/>
                      </a:lnTo>
                      <a:lnTo>
                        <a:pt x="131" y="71"/>
                      </a:lnTo>
                      <a:lnTo>
                        <a:pt x="134" y="72"/>
                      </a:lnTo>
                      <a:lnTo>
                        <a:pt x="134" y="71"/>
                      </a:lnTo>
                      <a:lnTo>
                        <a:pt x="132" y="66"/>
                      </a:lnTo>
                      <a:lnTo>
                        <a:pt x="128" y="63"/>
                      </a:lnTo>
                      <a:lnTo>
                        <a:pt x="123" y="60"/>
                      </a:lnTo>
                      <a:lnTo>
                        <a:pt x="116" y="58"/>
                      </a:lnTo>
                      <a:lnTo>
                        <a:pt x="109" y="57"/>
                      </a:lnTo>
                      <a:lnTo>
                        <a:pt x="101" y="57"/>
                      </a:lnTo>
                      <a:lnTo>
                        <a:pt x="93" y="58"/>
                      </a:lnTo>
                      <a:lnTo>
                        <a:pt x="87" y="59"/>
                      </a:lnTo>
                      <a:lnTo>
                        <a:pt x="81" y="63"/>
                      </a:lnTo>
                      <a:lnTo>
                        <a:pt x="73" y="56"/>
                      </a:lnTo>
                      <a:lnTo>
                        <a:pt x="65" y="48"/>
                      </a:lnTo>
                      <a:lnTo>
                        <a:pt x="57" y="41"/>
                      </a:lnTo>
                      <a:lnTo>
                        <a:pt x="52" y="36"/>
                      </a:lnTo>
                      <a:lnTo>
                        <a:pt x="58" y="33"/>
                      </a:lnTo>
                      <a:lnTo>
                        <a:pt x="66" y="31"/>
                      </a:lnTo>
                      <a:lnTo>
                        <a:pt x="75" y="30"/>
                      </a:lnTo>
                      <a:lnTo>
                        <a:pt x="83" y="31"/>
                      </a:lnTo>
                      <a:lnTo>
                        <a:pt x="87" y="33"/>
                      </a:lnTo>
                      <a:lnTo>
                        <a:pt x="88" y="31"/>
                      </a:lnTo>
                      <a:lnTo>
                        <a:pt x="86" y="29"/>
                      </a:lnTo>
                      <a:lnTo>
                        <a:pt x="81" y="28"/>
                      </a:lnTo>
                      <a:lnTo>
                        <a:pt x="78" y="28"/>
                      </a:lnTo>
                      <a:lnTo>
                        <a:pt x="73" y="27"/>
                      </a:lnTo>
                      <a:lnTo>
                        <a:pt x="67" y="26"/>
                      </a:lnTo>
                      <a:lnTo>
                        <a:pt x="61" y="26"/>
                      </a:lnTo>
                      <a:lnTo>
                        <a:pt x="56" y="25"/>
                      </a:lnTo>
                      <a:lnTo>
                        <a:pt x="51" y="25"/>
                      </a:lnTo>
                      <a:lnTo>
                        <a:pt x="45" y="25"/>
                      </a:lnTo>
                      <a:lnTo>
                        <a:pt x="42" y="25"/>
                      </a:lnTo>
                      <a:lnTo>
                        <a:pt x="37" y="23"/>
                      </a:lnTo>
                      <a:lnTo>
                        <a:pt x="32" y="20"/>
                      </a:lnTo>
                      <a:lnTo>
                        <a:pt x="26" y="15"/>
                      </a:lnTo>
                      <a:lnTo>
                        <a:pt x="20" y="11"/>
                      </a:lnTo>
                      <a:lnTo>
                        <a:pt x="14" y="6"/>
                      </a:lnTo>
                      <a:lnTo>
                        <a:pt x="10" y="3"/>
                      </a:lnTo>
                      <a:lnTo>
                        <a:pt x="5"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6" name="Freeform 275">
                  <a:extLst>
                    <a:ext uri="{FF2B5EF4-FFF2-40B4-BE49-F238E27FC236}">
                      <a16:creationId xmlns:a16="http://schemas.microsoft.com/office/drawing/2014/main" id="{B22384CF-E6B6-4972-A638-4675A20CC558}"/>
                    </a:ext>
                  </a:extLst>
                </p:cNvPr>
                <p:cNvSpPr>
                  <a:spLocks/>
                </p:cNvSpPr>
                <p:nvPr/>
              </p:nvSpPr>
              <p:spPr bwMode="auto">
                <a:xfrm>
                  <a:off x="79" y="167"/>
                  <a:ext cx="55" cy="98"/>
                </a:xfrm>
                <a:custGeom>
                  <a:avLst/>
                  <a:gdLst>
                    <a:gd name="T0" fmla="*/ 36 w 110"/>
                    <a:gd name="T1" fmla="*/ 13 h 195"/>
                    <a:gd name="T2" fmla="*/ 31 w 110"/>
                    <a:gd name="T3" fmla="*/ 18 h 195"/>
                    <a:gd name="T4" fmla="*/ 18 w 110"/>
                    <a:gd name="T5" fmla="*/ 25 h 195"/>
                    <a:gd name="T6" fmla="*/ 7 w 110"/>
                    <a:gd name="T7" fmla="*/ 32 h 195"/>
                    <a:gd name="T8" fmla="*/ 6 w 110"/>
                    <a:gd name="T9" fmla="*/ 37 h 195"/>
                    <a:gd name="T10" fmla="*/ 11 w 110"/>
                    <a:gd name="T11" fmla="*/ 33 h 195"/>
                    <a:gd name="T12" fmla="*/ 19 w 110"/>
                    <a:gd name="T13" fmla="*/ 28 h 195"/>
                    <a:gd name="T14" fmla="*/ 28 w 110"/>
                    <a:gd name="T15" fmla="*/ 25 h 195"/>
                    <a:gd name="T16" fmla="*/ 30 w 110"/>
                    <a:gd name="T17" fmla="*/ 34 h 195"/>
                    <a:gd name="T18" fmla="*/ 23 w 110"/>
                    <a:gd name="T19" fmla="*/ 41 h 195"/>
                    <a:gd name="T20" fmla="*/ 11 w 110"/>
                    <a:gd name="T21" fmla="*/ 47 h 195"/>
                    <a:gd name="T22" fmla="*/ 4 w 110"/>
                    <a:gd name="T23" fmla="*/ 54 h 195"/>
                    <a:gd name="T24" fmla="*/ 4 w 110"/>
                    <a:gd name="T25" fmla="*/ 59 h 195"/>
                    <a:gd name="T26" fmla="*/ 7 w 110"/>
                    <a:gd name="T27" fmla="*/ 55 h 195"/>
                    <a:gd name="T28" fmla="*/ 15 w 110"/>
                    <a:gd name="T29" fmla="*/ 49 h 195"/>
                    <a:gd name="T30" fmla="*/ 24 w 110"/>
                    <a:gd name="T31" fmla="*/ 46 h 195"/>
                    <a:gd name="T32" fmla="*/ 26 w 110"/>
                    <a:gd name="T33" fmla="*/ 56 h 195"/>
                    <a:gd name="T34" fmla="*/ 20 w 110"/>
                    <a:gd name="T35" fmla="*/ 64 h 195"/>
                    <a:gd name="T36" fmla="*/ 11 w 110"/>
                    <a:gd name="T37" fmla="*/ 68 h 195"/>
                    <a:gd name="T38" fmla="*/ 5 w 110"/>
                    <a:gd name="T39" fmla="*/ 76 h 195"/>
                    <a:gd name="T40" fmla="*/ 13 w 110"/>
                    <a:gd name="T41" fmla="*/ 71 h 195"/>
                    <a:gd name="T42" fmla="*/ 21 w 110"/>
                    <a:gd name="T43" fmla="*/ 70 h 195"/>
                    <a:gd name="T44" fmla="*/ 16 w 110"/>
                    <a:gd name="T45" fmla="*/ 82 h 195"/>
                    <a:gd name="T46" fmla="*/ 6 w 110"/>
                    <a:gd name="T47" fmla="*/ 93 h 195"/>
                    <a:gd name="T48" fmla="*/ 0 w 110"/>
                    <a:gd name="T49" fmla="*/ 97 h 195"/>
                    <a:gd name="T50" fmla="*/ 5 w 110"/>
                    <a:gd name="T51" fmla="*/ 96 h 195"/>
                    <a:gd name="T52" fmla="*/ 15 w 110"/>
                    <a:gd name="T53" fmla="*/ 87 h 195"/>
                    <a:gd name="T54" fmla="*/ 24 w 110"/>
                    <a:gd name="T55" fmla="*/ 72 h 195"/>
                    <a:gd name="T56" fmla="*/ 34 w 110"/>
                    <a:gd name="T57" fmla="*/ 71 h 195"/>
                    <a:gd name="T58" fmla="*/ 35 w 110"/>
                    <a:gd name="T59" fmla="*/ 82 h 195"/>
                    <a:gd name="T60" fmla="*/ 37 w 110"/>
                    <a:gd name="T61" fmla="*/ 83 h 195"/>
                    <a:gd name="T62" fmla="*/ 39 w 110"/>
                    <a:gd name="T63" fmla="*/ 78 h 195"/>
                    <a:gd name="T64" fmla="*/ 35 w 110"/>
                    <a:gd name="T65" fmla="*/ 67 h 195"/>
                    <a:gd name="T66" fmla="*/ 32 w 110"/>
                    <a:gd name="T67" fmla="*/ 58 h 195"/>
                    <a:gd name="T68" fmla="*/ 34 w 110"/>
                    <a:gd name="T69" fmla="*/ 44 h 195"/>
                    <a:gd name="T70" fmla="*/ 36 w 110"/>
                    <a:gd name="T71" fmla="*/ 43 h 195"/>
                    <a:gd name="T72" fmla="*/ 46 w 110"/>
                    <a:gd name="T73" fmla="*/ 49 h 195"/>
                    <a:gd name="T74" fmla="*/ 50 w 110"/>
                    <a:gd name="T75" fmla="*/ 63 h 195"/>
                    <a:gd name="T76" fmla="*/ 52 w 110"/>
                    <a:gd name="T77" fmla="*/ 60 h 195"/>
                    <a:gd name="T78" fmla="*/ 50 w 110"/>
                    <a:gd name="T79" fmla="*/ 51 h 195"/>
                    <a:gd name="T80" fmla="*/ 43 w 110"/>
                    <a:gd name="T81" fmla="*/ 41 h 195"/>
                    <a:gd name="T82" fmla="*/ 36 w 110"/>
                    <a:gd name="T83" fmla="*/ 34 h 195"/>
                    <a:gd name="T84" fmla="*/ 38 w 110"/>
                    <a:gd name="T85" fmla="*/ 24 h 195"/>
                    <a:gd name="T86" fmla="*/ 51 w 110"/>
                    <a:gd name="T87" fmla="*/ 30 h 195"/>
                    <a:gd name="T88" fmla="*/ 55 w 110"/>
                    <a:gd name="T89" fmla="*/ 38 h 195"/>
                    <a:gd name="T90" fmla="*/ 54 w 110"/>
                    <a:gd name="T91" fmla="*/ 30 h 195"/>
                    <a:gd name="T92" fmla="*/ 41 w 110"/>
                    <a:gd name="T93" fmla="*/ 18 h 195"/>
                    <a:gd name="T94" fmla="*/ 41 w 110"/>
                    <a:gd name="T95" fmla="*/ 6 h 195"/>
                    <a:gd name="T96" fmla="*/ 39 w 110"/>
                    <a:gd name="T97" fmla="*/ 0 h 1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95">
                      <a:moveTo>
                        <a:pt x="73" y="10"/>
                      </a:moveTo>
                      <a:lnTo>
                        <a:pt x="73" y="18"/>
                      </a:lnTo>
                      <a:lnTo>
                        <a:pt x="72" y="25"/>
                      </a:lnTo>
                      <a:lnTo>
                        <a:pt x="70" y="29"/>
                      </a:lnTo>
                      <a:lnTo>
                        <a:pt x="67" y="33"/>
                      </a:lnTo>
                      <a:lnTo>
                        <a:pt x="61" y="36"/>
                      </a:lnTo>
                      <a:lnTo>
                        <a:pt x="53" y="40"/>
                      </a:lnTo>
                      <a:lnTo>
                        <a:pt x="45" y="44"/>
                      </a:lnTo>
                      <a:lnTo>
                        <a:pt x="35" y="49"/>
                      </a:lnTo>
                      <a:lnTo>
                        <a:pt x="26" y="53"/>
                      </a:lnTo>
                      <a:lnTo>
                        <a:pt x="19" y="58"/>
                      </a:lnTo>
                      <a:lnTo>
                        <a:pt x="14" y="64"/>
                      </a:lnTo>
                      <a:lnTo>
                        <a:pt x="11" y="68"/>
                      </a:lnTo>
                      <a:lnTo>
                        <a:pt x="11" y="72"/>
                      </a:lnTo>
                      <a:lnTo>
                        <a:pt x="12" y="73"/>
                      </a:lnTo>
                      <a:lnTo>
                        <a:pt x="14" y="72"/>
                      </a:lnTo>
                      <a:lnTo>
                        <a:pt x="17" y="70"/>
                      </a:lnTo>
                      <a:lnTo>
                        <a:pt x="21" y="66"/>
                      </a:lnTo>
                      <a:lnTo>
                        <a:pt x="25" y="61"/>
                      </a:lnTo>
                      <a:lnTo>
                        <a:pt x="31" y="58"/>
                      </a:lnTo>
                      <a:lnTo>
                        <a:pt x="37" y="56"/>
                      </a:lnTo>
                      <a:lnTo>
                        <a:pt x="42" y="52"/>
                      </a:lnTo>
                      <a:lnTo>
                        <a:pt x="49" y="51"/>
                      </a:lnTo>
                      <a:lnTo>
                        <a:pt x="56" y="49"/>
                      </a:lnTo>
                      <a:lnTo>
                        <a:pt x="62" y="49"/>
                      </a:lnTo>
                      <a:lnTo>
                        <a:pt x="61" y="59"/>
                      </a:lnTo>
                      <a:lnTo>
                        <a:pt x="59" y="68"/>
                      </a:lnTo>
                      <a:lnTo>
                        <a:pt x="55" y="75"/>
                      </a:lnTo>
                      <a:lnTo>
                        <a:pt x="53" y="81"/>
                      </a:lnTo>
                      <a:lnTo>
                        <a:pt x="45" y="82"/>
                      </a:lnTo>
                      <a:lnTo>
                        <a:pt x="35" y="86"/>
                      </a:lnTo>
                      <a:lnTo>
                        <a:pt x="29" y="88"/>
                      </a:lnTo>
                      <a:lnTo>
                        <a:pt x="22" y="93"/>
                      </a:lnTo>
                      <a:lnTo>
                        <a:pt x="15" y="97"/>
                      </a:lnTo>
                      <a:lnTo>
                        <a:pt x="10" y="102"/>
                      </a:lnTo>
                      <a:lnTo>
                        <a:pt x="8" y="108"/>
                      </a:lnTo>
                      <a:lnTo>
                        <a:pt x="7" y="113"/>
                      </a:lnTo>
                      <a:lnTo>
                        <a:pt x="7" y="117"/>
                      </a:lnTo>
                      <a:lnTo>
                        <a:pt x="8" y="118"/>
                      </a:lnTo>
                      <a:lnTo>
                        <a:pt x="10" y="116"/>
                      </a:lnTo>
                      <a:lnTo>
                        <a:pt x="11" y="112"/>
                      </a:lnTo>
                      <a:lnTo>
                        <a:pt x="14" y="109"/>
                      </a:lnTo>
                      <a:lnTo>
                        <a:pt x="17" y="105"/>
                      </a:lnTo>
                      <a:lnTo>
                        <a:pt x="23" y="102"/>
                      </a:lnTo>
                      <a:lnTo>
                        <a:pt x="29" y="98"/>
                      </a:lnTo>
                      <a:lnTo>
                        <a:pt x="35" y="95"/>
                      </a:lnTo>
                      <a:lnTo>
                        <a:pt x="42" y="93"/>
                      </a:lnTo>
                      <a:lnTo>
                        <a:pt x="48" y="91"/>
                      </a:lnTo>
                      <a:lnTo>
                        <a:pt x="54" y="90"/>
                      </a:lnTo>
                      <a:lnTo>
                        <a:pt x="54" y="102"/>
                      </a:lnTo>
                      <a:lnTo>
                        <a:pt x="52" y="111"/>
                      </a:lnTo>
                      <a:lnTo>
                        <a:pt x="49" y="119"/>
                      </a:lnTo>
                      <a:lnTo>
                        <a:pt x="46" y="125"/>
                      </a:lnTo>
                      <a:lnTo>
                        <a:pt x="39" y="127"/>
                      </a:lnTo>
                      <a:lnTo>
                        <a:pt x="32" y="129"/>
                      </a:lnTo>
                      <a:lnTo>
                        <a:pt x="26" y="133"/>
                      </a:lnTo>
                      <a:lnTo>
                        <a:pt x="21" y="136"/>
                      </a:lnTo>
                      <a:lnTo>
                        <a:pt x="16" y="141"/>
                      </a:lnTo>
                      <a:lnTo>
                        <a:pt x="12" y="146"/>
                      </a:lnTo>
                      <a:lnTo>
                        <a:pt x="10" y="151"/>
                      </a:lnTo>
                      <a:lnTo>
                        <a:pt x="9" y="157"/>
                      </a:lnTo>
                      <a:lnTo>
                        <a:pt x="17" y="149"/>
                      </a:lnTo>
                      <a:lnTo>
                        <a:pt x="26" y="141"/>
                      </a:lnTo>
                      <a:lnTo>
                        <a:pt x="35" y="135"/>
                      </a:lnTo>
                      <a:lnTo>
                        <a:pt x="42" y="133"/>
                      </a:lnTo>
                      <a:lnTo>
                        <a:pt x="41" y="139"/>
                      </a:lnTo>
                      <a:lnTo>
                        <a:pt x="39" y="146"/>
                      </a:lnTo>
                      <a:lnTo>
                        <a:pt x="35" y="154"/>
                      </a:lnTo>
                      <a:lnTo>
                        <a:pt x="31" y="163"/>
                      </a:lnTo>
                      <a:lnTo>
                        <a:pt x="24" y="171"/>
                      </a:lnTo>
                      <a:lnTo>
                        <a:pt x="18" y="179"/>
                      </a:lnTo>
                      <a:lnTo>
                        <a:pt x="11" y="185"/>
                      </a:lnTo>
                      <a:lnTo>
                        <a:pt x="4" y="189"/>
                      </a:lnTo>
                      <a:lnTo>
                        <a:pt x="1" y="192"/>
                      </a:lnTo>
                      <a:lnTo>
                        <a:pt x="0" y="194"/>
                      </a:lnTo>
                      <a:lnTo>
                        <a:pt x="1" y="195"/>
                      </a:lnTo>
                      <a:lnTo>
                        <a:pt x="6" y="194"/>
                      </a:lnTo>
                      <a:lnTo>
                        <a:pt x="10" y="192"/>
                      </a:lnTo>
                      <a:lnTo>
                        <a:pt x="16" y="188"/>
                      </a:lnTo>
                      <a:lnTo>
                        <a:pt x="23" y="183"/>
                      </a:lnTo>
                      <a:lnTo>
                        <a:pt x="30" y="174"/>
                      </a:lnTo>
                      <a:lnTo>
                        <a:pt x="37" y="166"/>
                      </a:lnTo>
                      <a:lnTo>
                        <a:pt x="44" y="156"/>
                      </a:lnTo>
                      <a:lnTo>
                        <a:pt x="48" y="144"/>
                      </a:lnTo>
                      <a:lnTo>
                        <a:pt x="52" y="133"/>
                      </a:lnTo>
                      <a:lnTo>
                        <a:pt x="60" y="135"/>
                      </a:lnTo>
                      <a:lnTo>
                        <a:pt x="67" y="141"/>
                      </a:lnTo>
                      <a:lnTo>
                        <a:pt x="71" y="149"/>
                      </a:lnTo>
                      <a:lnTo>
                        <a:pt x="71" y="156"/>
                      </a:lnTo>
                      <a:lnTo>
                        <a:pt x="69" y="163"/>
                      </a:lnTo>
                      <a:lnTo>
                        <a:pt x="69" y="168"/>
                      </a:lnTo>
                      <a:lnTo>
                        <a:pt x="70" y="169"/>
                      </a:lnTo>
                      <a:lnTo>
                        <a:pt x="73" y="165"/>
                      </a:lnTo>
                      <a:lnTo>
                        <a:pt x="76" y="162"/>
                      </a:lnTo>
                      <a:lnTo>
                        <a:pt x="78" y="158"/>
                      </a:lnTo>
                      <a:lnTo>
                        <a:pt x="78" y="155"/>
                      </a:lnTo>
                      <a:lnTo>
                        <a:pt x="77" y="150"/>
                      </a:lnTo>
                      <a:lnTo>
                        <a:pt x="73" y="142"/>
                      </a:lnTo>
                      <a:lnTo>
                        <a:pt x="69" y="134"/>
                      </a:lnTo>
                      <a:lnTo>
                        <a:pt x="64" y="128"/>
                      </a:lnTo>
                      <a:lnTo>
                        <a:pt x="61" y="125"/>
                      </a:lnTo>
                      <a:lnTo>
                        <a:pt x="63" y="116"/>
                      </a:lnTo>
                      <a:lnTo>
                        <a:pt x="64" y="105"/>
                      </a:lnTo>
                      <a:lnTo>
                        <a:pt x="67" y="95"/>
                      </a:lnTo>
                      <a:lnTo>
                        <a:pt x="67" y="88"/>
                      </a:lnTo>
                      <a:lnTo>
                        <a:pt x="68" y="85"/>
                      </a:lnTo>
                      <a:lnTo>
                        <a:pt x="69" y="85"/>
                      </a:lnTo>
                      <a:lnTo>
                        <a:pt x="72" y="86"/>
                      </a:lnTo>
                      <a:lnTo>
                        <a:pt x="78" y="88"/>
                      </a:lnTo>
                      <a:lnTo>
                        <a:pt x="85" y="93"/>
                      </a:lnTo>
                      <a:lnTo>
                        <a:pt x="91" y="98"/>
                      </a:lnTo>
                      <a:lnTo>
                        <a:pt x="97" y="108"/>
                      </a:lnTo>
                      <a:lnTo>
                        <a:pt x="99" y="120"/>
                      </a:lnTo>
                      <a:lnTo>
                        <a:pt x="100" y="125"/>
                      </a:lnTo>
                      <a:lnTo>
                        <a:pt x="101" y="126"/>
                      </a:lnTo>
                      <a:lnTo>
                        <a:pt x="103" y="125"/>
                      </a:lnTo>
                      <a:lnTo>
                        <a:pt x="103" y="119"/>
                      </a:lnTo>
                      <a:lnTo>
                        <a:pt x="103" y="114"/>
                      </a:lnTo>
                      <a:lnTo>
                        <a:pt x="102" y="109"/>
                      </a:lnTo>
                      <a:lnTo>
                        <a:pt x="100" y="101"/>
                      </a:lnTo>
                      <a:lnTo>
                        <a:pt x="97" y="94"/>
                      </a:lnTo>
                      <a:lnTo>
                        <a:pt x="92" y="87"/>
                      </a:lnTo>
                      <a:lnTo>
                        <a:pt x="85" y="81"/>
                      </a:lnTo>
                      <a:lnTo>
                        <a:pt x="78" y="75"/>
                      </a:lnTo>
                      <a:lnTo>
                        <a:pt x="69" y="73"/>
                      </a:lnTo>
                      <a:lnTo>
                        <a:pt x="71" y="67"/>
                      </a:lnTo>
                      <a:lnTo>
                        <a:pt x="73" y="59"/>
                      </a:lnTo>
                      <a:lnTo>
                        <a:pt x="76" y="52"/>
                      </a:lnTo>
                      <a:lnTo>
                        <a:pt x="76" y="48"/>
                      </a:lnTo>
                      <a:lnTo>
                        <a:pt x="85" y="50"/>
                      </a:lnTo>
                      <a:lnTo>
                        <a:pt x="95" y="53"/>
                      </a:lnTo>
                      <a:lnTo>
                        <a:pt x="102" y="60"/>
                      </a:lnTo>
                      <a:lnTo>
                        <a:pt x="107" y="71"/>
                      </a:lnTo>
                      <a:lnTo>
                        <a:pt x="108" y="75"/>
                      </a:lnTo>
                      <a:lnTo>
                        <a:pt x="109" y="76"/>
                      </a:lnTo>
                      <a:lnTo>
                        <a:pt x="110" y="74"/>
                      </a:lnTo>
                      <a:lnTo>
                        <a:pt x="110" y="68"/>
                      </a:lnTo>
                      <a:lnTo>
                        <a:pt x="107" y="59"/>
                      </a:lnTo>
                      <a:lnTo>
                        <a:pt x="100" y="49"/>
                      </a:lnTo>
                      <a:lnTo>
                        <a:pt x="91" y="40"/>
                      </a:lnTo>
                      <a:lnTo>
                        <a:pt x="82" y="36"/>
                      </a:lnTo>
                      <a:lnTo>
                        <a:pt x="82" y="27"/>
                      </a:lnTo>
                      <a:lnTo>
                        <a:pt x="82" y="19"/>
                      </a:lnTo>
                      <a:lnTo>
                        <a:pt x="82" y="12"/>
                      </a:lnTo>
                      <a:lnTo>
                        <a:pt x="82" y="5"/>
                      </a:lnTo>
                      <a:lnTo>
                        <a:pt x="79" y="0"/>
                      </a:lnTo>
                      <a:lnTo>
                        <a:pt x="77" y="0"/>
                      </a:lnTo>
                      <a:lnTo>
                        <a:pt x="75" y="5"/>
                      </a:lnTo>
                      <a:lnTo>
                        <a:pt x="73" y="1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7" name="Freeform 276">
                  <a:extLst>
                    <a:ext uri="{FF2B5EF4-FFF2-40B4-BE49-F238E27FC236}">
                      <a16:creationId xmlns:a16="http://schemas.microsoft.com/office/drawing/2014/main" id="{B33B4C82-8A38-49A0-A65C-3174F4A5C857}"/>
                    </a:ext>
                  </a:extLst>
                </p:cNvPr>
                <p:cNvSpPr>
                  <a:spLocks/>
                </p:cNvSpPr>
                <p:nvPr/>
              </p:nvSpPr>
              <p:spPr bwMode="auto">
                <a:xfrm>
                  <a:off x="18" y="145"/>
                  <a:ext cx="89" cy="50"/>
                </a:xfrm>
                <a:custGeom>
                  <a:avLst/>
                  <a:gdLst>
                    <a:gd name="T0" fmla="*/ 76 w 177"/>
                    <a:gd name="T1" fmla="*/ 2 h 101"/>
                    <a:gd name="T2" fmla="*/ 69 w 177"/>
                    <a:gd name="T3" fmla="*/ 5 h 101"/>
                    <a:gd name="T4" fmla="*/ 60 w 177"/>
                    <a:gd name="T5" fmla="*/ 9 h 101"/>
                    <a:gd name="T6" fmla="*/ 54 w 177"/>
                    <a:gd name="T7" fmla="*/ 12 h 101"/>
                    <a:gd name="T8" fmla="*/ 51 w 177"/>
                    <a:gd name="T9" fmla="*/ 12 h 101"/>
                    <a:gd name="T10" fmla="*/ 46 w 177"/>
                    <a:gd name="T11" fmla="*/ 10 h 101"/>
                    <a:gd name="T12" fmla="*/ 39 w 177"/>
                    <a:gd name="T13" fmla="*/ 9 h 101"/>
                    <a:gd name="T14" fmla="*/ 33 w 177"/>
                    <a:gd name="T15" fmla="*/ 9 h 101"/>
                    <a:gd name="T16" fmla="*/ 29 w 177"/>
                    <a:gd name="T17" fmla="*/ 10 h 101"/>
                    <a:gd name="T18" fmla="*/ 31 w 177"/>
                    <a:gd name="T19" fmla="*/ 11 h 101"/>
                    <a:gd name="T20" fmla="*/ 36 w 177"/>
                    <a:gd name="T21" fmla="*/ 11 h 101"/>
                    <a:gd name="T22" fmla="*/ 46 w 177"/>
                    <a:gd name="T23" fmla="*/ 16 h 101"/>
                    <a:gd name="T24" fmla="*/ 47 w 177"/>
                    <a:gd name="T25" fmla="*/ 20 h 101"/>
                    <a:gd name="T26" fmla="*/ 42 w 177"/>
                    <a:gd name="T27" fmla="*/ 24 h 101"/>
                    <a:gd name="T28" fmla="*/ 36 w 177"/>
                    <a:gd name="T29" fmla="*/ 25 h 101"/>
                    <a:gd name="T30" fmla="*/ 29 w 177"/>
                    <a:gd name="T31" fmla="*/ 24 h 101"/>
                    <a:gd name="T32" fmla="*/ 21 w 177"/>
                    <a:gd name="T33" fmla="*/ 22 h 101"/>
                    <a:gd name="T34" fmla="*/ 14 w 177"/>
                    <a:gd name="T35" fmla="*/ 23 h 101"/>
                    <a:gd name="T36" fmla="*/ 14 w 177"/>
                    <a:gd name="T37" fmla="*/ 24 h 101"/>
                    <a:gd name="T38" fmla="*/ 20 w 177"/>
                    <a:gd name="T39" fmla="*/ 25 h 101"/>
                    <a:gd name="T40" fmla="*/ 25 w 177"/>
                    <a:gd name="T41" fmla="*/ 26 h 101"/>
                    <a:gd name="T42" fmla="*/ 31 w 177"/>
                    <a:gd name="T43" fmla="*/ 28 h 101"/>
                    <a:gd name="T44" fmla="*/ 30 w 177"/>
                    <a:gd name="T45" fmla="*/ 32 h 101"/>
                    <a:gd name="T46" fmla="*/ 23 w 177"/>
                    <a:gd name="T47" fmla="*/ 36 h 101"/>
                    <a:gd name="T48" fmla="*/ 14 w 177"/>
                    <a:gd name="T49" fmla="*/ 39 h 101"/>
                    <a:gd name="T50" fmla="*/ 6 w 177"/>
                    <a:gd name="T51" fmla="*/ 40 h 101"/>
                    <a:gd name="T52" fmla="*/ 1 w 177"/>
                    <a:gd name="T53" fmla="*/ 40 h 101"/>
                    <a:gd name="T54" fmla="*/ 1 w 177"/>
                    <a:gd name="T55" fmla="*/ 41 h 101"/>
                    <a:gd name="T56" fmla="*/ 6 w 177"/>
                    <a:gd name="T57" fmla="*/ 42 h 101"/>
                    <a:gd name="T58" fmla="*/ 14 w 177"/>
                    <a:gd name="T59" fmla="*/ 41 h 101"/>
                    <a:gd name="T60" fmla="*/ 24 w 177"/>
                    <a:gd name="T61" fmla="*/ 40 h 101"/>
                    <a:gd name="T62" fmla="*/ 33 w 177"/>
                    <a:gd name="T63" fmla="*/ 36 h 101"/>
                    <a:gd name="T64" fmla="*/ 39 w 177"/>
                    <a:gd name="T65" fmla="*/ 36 h 101"/>
                    <a:gd name="T66" fmla="*/ 39 w 177"/>
                    <a:gd name="T67" fmla="*/ 44 h 101"/>
                    <a:gd name="T68" fmla="*/ 35 w 177"/>
                    <a:gd name="T69" fmla="*/ 50 h 101"/>
                    <a:gd name="T70" fmla="*/ 37 w 177"/>
                    <a:gd name="T71" fmla="*/ 50 h 101"/>
                    <a:gd name="T72" fmla="*/ 41 w 177"/>
                    <a:gd name="T73" fmla="*/ 47 h 101"/>
                    <a:gd name="T74" fmla="*/ 43 w 177"/>
                    <a:gd name="T75" fmla="*/ 37 h 101"/>
                    <a:gd name="T76" fmla="*/ 47 w 177"/>
                    <a:gd name="T77" fmla="*/ 28 h 101"/>
                    <a:gd name="T78" fmla="*/ 55 w 177"/>
                    <a:gd name="T79" fmla="*/ 20 h 101"/>
                    <a:gd name="T80" fmla="*/ 62 w 177"/>
                    <a:gd name="T81" fmla="*/ 21 h 101"/>
                    <a:gd name="T82" fmla="*/ 63 w 177"/>
                    <a:gd name="T83" fmla="*/ 32 h 101"/>
                    <a:gd name="T84" fmla="*/ 61 w 177"/>
                    <a:gd name="T85" fmla="*/ 38 h 101"/>
                    <a:gd name="T86" fmla="*/ 63 w 177"/>
                    <a:gd name="T87" fmla="*/ 39 h 101"/>
                    <a:gd name="T88" fmla="*/ 66 w 177"/>
                    <a:gd name="T89" fmla="*/ 33 h 101"/>
                    <a:gd name="T90" fmla="*/ 66 w 177"/>
                    <a:gd name="T91" fmla="*/ 21 h 101"/>
                    <a:gd name="T92" fmla="*/ 66 w 177"/>
                    <a:gd name="T93" fmla="*/ 13 h 101"/>
                    <a:gd name="T94" fmla="*/ 72 w 177"/>
                    <a:gd name="T95" fmla="*/ 9 h 101"/>
                    <a:gd name="T96" fmla="*/ 80 w 177"/>
                    <a:gd name="T97" fmla="*/ 5 h 101"/>
                    <a:gd name="T98" fmla="*/ 86 w 177"/>
                    <a:gd name="T99" fmla="*/ 2 h 101"/>
                    <a:gd name="T100" fmla="*/ 87 w 177"/>
                    <a:gd name="T101" fmla="*/ 0 h 101"/>
                    <a:gd name="T102" fmla="*/ 81 w 177"/>
                    <a:gd name="T103" fmla="*/ 1 h 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7" h="101">
                      <a:moveTo>
                        <a:pt x="157" y="3"/>
                      </a:moveTo>
                      <a:lnTo>
                        <a:pt x="152" y="5"/>
                      </a:lnTo>
                      <a:lnTo>
                        <a:pt x="145" y="7"/>
                      </a:lnTo>
                      <a:lnTo>
                        <a:pt x="137" y="11"/>
                      </a:lnTo>
                      <a:lnTo>
                        <a:pt x="128" y="14"/>
                      </a:lnTo>
                      <a:lnTo>
                        <a:pt x="119" y="19"/>
                      </a:lnTo>
                      <a:lnTo>
                        <a:pt x="113" y="22"/>
                      </a:lnTo>
                      <a:lnTo>
                        <a:pt x="107" y="25"/>
                      </a:lnTo>
                      <a:lnTo>
                        <a:pt x="105" y="27"/>
                      </a:lnTo>
                      <a:lnTo>
                        <a:pt x="101" y="25"/>
                      </a:lnTo>
                      <a:lnTo>
                        <a:pt x="96" y="21"/>
                      </a:lnTo>
                      <a:lnTo>
                        <a:pt x="91" y="20"/>
                      </a:lnTo>
                      <a:lnTo>
                        <a:pt x="85" y="18"/>
                      </a:lnTo>
                      <a:lnTo>
                        <a:pt x="78" y="18"/>
                      </a:lnTo>
                      <a:lnTo>
                        <a:pt x="72" y="17"/>
                      </a:lnTo>
                      <a:lnTo>
                        <a:pt x="66" y="18"/>
                      </a:lnTo>
                      <a:lnTo>
                        <a:pt x="61" y="19"/>
                      </a:lnTo>
                      <a:lnTo>
                        <a:pt x="57" y="21"/>
                      </a:lnTo>
                      <a:lnTo>
                        <a:pt x="58" y="22"/>
                      </a:lnTo>
                      <a:lnTo>
                        <a:pt x="61" y="22"/>
                      </a:lnTo>
                      <a:lnTo>
                        <a:pt x="65" y="22"/>
                      </a:lnTo>
                      <a:lnTo>
                        <a:pt x="72" y="23"/>
                      </a:lnTo>
                      <a:lnTo>
                        <a:pt x="83" y="27"/>
                      </a:lnTo>
                      <a:lnTo>
                        <a:pt x="91" y="32"/>
                      </a:lnTo>
                      <a:lnTo>
                        <a:pt x="96" y="35"/>
                      </a:lnTo>
                      <a:lnTo>
                        <a:pt x="93" y="40"/>
                      </a:lnTo>
                      <a:lnTo>
                        <a:pt x="88" y="44"/>
                      </a:lnTo>
                      <a:lnTo>
                        <a:pt x="83" y="49"/>
                      </a:lnTo>
                      <a:lnTo>
                        <a:pt x="79" y="51"/>
                      </a:lnTo>
                      <a:lnTo>
                        <a:pt x="72" y="50"/>
                      </a:lnTo>
                      <a:lnTo>
                        <a:pt x="65" y="49"/>
                      </a:lnTo>
                      <a:lnTo>
                        <a:pt x="57" y="48"/>
                      </a:lnTo>
                      <a:lnTo>
                        <a:pt x="49" y="46"/>
                      </a:lnTo>
                      <a:lnTo>
                        <a:pt x="41" y="45"/>
                      </a:lnTo>
                      <a:lnTo>
                        <a:pt x="34" y="45"/>
                      </a:lnTo>
                      <a:lnTo>
                        <a:pt x="28" y="46"/>
                      </a:lnTo>
                      <a:lnTo>
                        <a:pt x="24" y="48"/>
                      </a:lnTo>
                      <a:lnTo>
                        <a:pt x="28" y="48"/>
                      </a:lnTo>
                      <a:lnTo>
                        <a:pt x="33" y="49"/>
                      </a:lnTo>
                      <a:lnTo>
                        <a:pt x="39" y="50"/>
                      </a:lnTo>
                      <a:lnTo>
                        <a:pt x="45" y="51"/>
                      </a:lnTo>
                      <a:lnTo>
                        <a:pt x="50" y="52"/>
                      </a:lnTo>
                      <a:lnTo>
                        <a:pt x="56" y="53"/>
                      </a:lnTo>
                      <a:lnTo>
                        <a:pt x="61" y="56"/>
                      </a:lnTo>
                      <a:lnTo>
                        <a:pt x="65" y="58"/>
                      </a:lnTo>
                      <a:lnTo>
                        <a:pt x="60" y="64"/>
                      </a:lnTo>
                      <a:lnTo>
                        <a:pt x="53" y="68"/>
                      </a:lnTo>
                      <a:lnTo>
                        <a:pt x="45" y="73"/>
                      </a:lnTo>
                      <a:lnTo>
                        <a:pt x="37" y="76"/>
                      </a:lnTo>
                      <a:lnTo>
                        <a:pt x="28" y="79"/>
                      </a:lnTo>
                      <a:lnTo>
                        <a:pt x="19" y="80"/>
                      </a:lnTo>
                      <a:lnTo>
                        <a:pt x="12" y="81"/>
                      </a:lnTo>
                      <a:lnTo>
                        <a:pt x="7" y="81"/>
                      </a:lnTo>
                      <a:lnTo>
                        <a:pt x="2" y="81"/>
                      </a:lnTo>
                      <a:lnTo>
                        <a:pt x="0" y="82"/>
                      </a:lnTo>
                      <a:lnTo>
                        <a:pt x="1" y="83"/>
                      </a:lnTo>
                      <a:lnTo>
                        <a:pt x="5" y="85"/>
                      </a:lnTo>
                      <a:lnTo>
                        <a:pt x="11" y="85"/>
                      </a:lnTo>
                      <a:lnTo>
                        <a:pt x="18" y="85"/>
                      </a:lnTo>
                      <a:lnTo>
                        <a:pt x="27" y="83"/>
                      </a:lnTo>
                      <a:lnTo>
                        <a:pt x="37" y="82"/>
                      </a:lnTo>
                      <a:lnTo>
                        <a:pt x="47" y="80"/>
                      </a:lnTo>
                      <a:lnTo>
                        <a:pt x="56" y="76"/>
                      </a:lnTo>
                      <a:lnTo>
                        <a:pt x="65" y="72"/>
                      </a:lnTo>
                      <a:lnTo>
                        <a:pt x="73" y="66"/>
                      </a:lnTo>
                      <a:lnTo>
                        <a:pt x="78" y="73"/>
                      </a:lnTo>
                      <a:lnTo>
                        <a:pt x="79" y="81"/>
                      </a:lnTo>
                      <a:lnTo>
                        <a:pt x="77" y="89"/>
                      </a:lnTo>
                      <a:lnTo>
                        <a:pt x="72" y="97"/>
                      </a:lnTo>
                      <a:lnTo>
                        <a:pt x="70" y="100"/>
                      </a:lnTo>
                      <a:lnTo>
                        <a:pt x="70" y="101"/>
                      </a:lnTo>
                      <a:lnTo>
                        <a:pt x="73" y="101"/>
                      </a:lnTo>
                      <a:lnTo>
                        <a:pt x="77" y="98"/>
                      </a:lnTo>
                      <a:lnTo>
                        <a:pt x="81" y="94"/>
                      </a:lnTo>
                      <a:lnTo>
                        <a:pt x="85" y="85"/>
                      </a:lnTo>
                      <a:lnTo>
                        <a:pt x="86" y="74"/>
                      </a:lnTo>
                      <a:lnTo>
                        <a:pt x="85" y="64"/>
                      </a:lnTo>
                      <a:lnTo>
                        <a:pt x="93" y="56"/>
                      </a:lnTo>
                      <a:lnTo>
                        <a:pt x="101" y="46"/>
                      </a:lnTo>
                      <a:lnTo>
                        <a:pt x="109" y="40"/>
                      </a:lnTo>
                      <a:lnTo>
                        <a:pt x="118" y="36"/>
                      </a:lnTo>
                      <a:lnTo>
                        <a:pt x="123" y="43"/>
                      </a:lnTo>
                      <a:lnTo>
                        <a:pt x="125" y="52"/>
                      </a:lnTo>
                      <a:lnTo>
                        <a:pt x="125" y="64"/>
                      </a:lnTo>
                      <a:lnTo>
                        <a:pt x="123" y="73"/>
                      </a:lnTo>
                      <a:lnTo>
                        <a:pt x="122" y="76"/>
                      </a:lnTo>
                      <a:lnTo>
                        <a:pt x="123" y="78"/>
                      </a:lnTo>
                      <a:lnTo>
                        <a:pt x="125" y="78"/>
                      </a:lnTo>
                      <a:lnTo>
                        <a:pt x="128" y="74"/>
                      </a:lnTo>
                      <a:lnTo>
                        <a:pt x="131" y="66"/>
                      </a:lnTo>
                      <a:lnTo>
                        <a:pt x="133" y="56"/>
                      </a:lnTo>
                      <a:lnTo>
                        <a:pt x="132" y="43"/>
                      </a:lnTo>
                      <a:lnTo>
                        <a:pt x="129" y="30"/>
                      </a:lnTo>
                      <a:lnTo>
                        <a:pt x="132" y="27"/>
                      </a:lnTo>
                      <a:lnTo>
                        <a:pt x="138" y="23"/>
                      </a:lnTo>
                      <a:lnTo>
                        <a:pt x="144" y="19"/>
                      </a:lnTo>
                      <a:lnTo>
                        <a:pt x="152" y="14"/>
                      </a:lnTo>
                      <a:lnTo>
                        <a:pt x="160" y="10"/>
                      </a:lnTo>
                      <a:lnTo>
                        <a:pt x="167" y="6"/>
                      </a:lnTo>
                      <a:lnTo>
                        <a:pt x="172" y="4"/>
                      </a:lnTo>
                      <a:lnTo>
                        <a:pt x="177" y="2"/>
                      </a:lnTo>
                      <a:lnTo>
                        <a:pt x="174" y="0"/>
                      </a:lnTo>
                      <a:lnTo>
                        <a:pt x="168" y="2"/>
                      </a:lnTo>
                      <a:lnTo>
                        <a:pt x="161" y="3"/>
                      </a:lnTo>
                      <a:lnTo>
                        <a:pt x="157"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8" name="Freeform 277">
                  <a:extLst>
                    <a:ext uri="{FF2B5EF4-FFF2-40B4-BE49-F238E27FC236}">
                      <a16:creationId xmlns:a16="http://schemas.microsoft.com/office/drawing/2014/main" id="{A7AF3675-A62D-45EF-888D-520A59C52BC7}"/>
                    </a:ext>
                  </a:extLst>
                </p:cNvPr>
                <p:cNvSpPr>
                  <a:spLocks/>
                </p:cNvSpPr>
                <p:nvPr/>
              </p:nvSpPr>
              <p:spPr bwMode="auto">
                <a:xfrm>
                  <a:off x="141" y="117"/>
                  <a:ext cx="8" cy="9"/>
                </a:xfrm>
                <a:custGeom>
                  <a:avLst/>
                  <a:gdLst>
                    <a:gd name="T0" fmla="*/ 1 w 16"/>
                    <a:gd name="T1" fmla="*/ 1 h 17"/>
                    <a:gd name="T2" fmla="*/ 4 w 16"/>
                    <a:gd name="T3" fmla="*/ 0 h 17"/>
                    <a:gd name="T4" fmla="*/ 6 w 16"/>
                    <a:gd name="T5" fmla="*/ 0 h 17"/>
                    <a:gd name="T6" fmla="*/ 7 w 16"/>
                    <a:gd name="T7" fmla="*/ 1 h 17"/>
                    <a:gd name="T8" fmla="*/ 8 w 16"/>
                    <a:gd name="T9" fmla="*/ 3 h 17"/>
                    <a:gd name="T10" fmla="*/ 8 w 16"/>
                    <a:gd name="T11" fmla="*/ 4 h 17"/>
                    <a:gd name="T12" fmla="*/ 8 w 16"/>
                    <a:gd name="T13" fmla="*/ 6 h 17"/>
                    <a:gd name="T14" fmla="*/ 8 w 16"/>
                    <a:gd name="T15" fmla="*/ 7 h 17"/>
                    <a:gd name="T16" fmla="*/ 7 w 16"/>
                    <a:gd name="T17" fmla="*/ 8 h 17"/>
                    <a:gd name="T18" fmla="*/ 6 w 16"/>
                    <a:gd name="T19" fmla="*/ 9 h 17"/>
                    <a:gd name="T20" fmla="*/ 5 w 16"/>
                    <a:gd name="T21" fmla="*/ 9 h 17"/>
                    <a:gd name="T22" fmla="*/ 3 w 16"/>
                    <a:gd name="T23" fmla="*/ 8 h 17"/>
                    <a:gd name="T24" fmla="*/ 1 w 16"/>
                    <a:gd name="T25" fmla="*/ 7 h 17"/>
                    <a:gd name="T26" fmla="*/ 1 w 16"/>
                    <a:gd name="T27" fmla="*/ 5 h 17"/>
                    <a:gd name="T28" fmla="*/ 0 w 16"/>
                    <a:gd name="T29" fmla="*/ 3 h 17"/>
                    <a:gd name="T30" fmla="*/ 0 w 16"/>
                    <a:gd name="T31" fmla="*/ 1 h 17"/>
                    <a:gd name="T32" fmla="*/ 1 w 16"/>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7">
                      <a:moveTo>
                        <a:pt x="2" y="1"/>
                      </a:moveTo>
                      <a:lnTo>
                        <a:pt x="7" y="0"/>
                      </a:lnTo>
                      <a:lnTo>
                        <a:pt x="11" y="0"/>
                      </a:lnTo>
                      <a:lnTo>
                        <a:pt x="14" y="1"/>
                      </a:lnTo>
                      <a:lnTo>
                        <a:pt x="15" y="5"/>
                      </a:lnTo>
                      <a:lnTo>
                        <a:pt x="16" y="8"/>
                      </a:lnTo>
                      <a:lnTo>
                        <a:pt x="16" y="12"/>
                      </a:lnTo>
                      <a:lnTo>
                        <a:pt x="15" y="14"/>
                      </a:lnTo>
                      <a:lnTo>
                        <a:pt x="14" y="16"/>
                      </a:lnTo>
                      <a:lnTo>
                        <a:pt x="12" y="17"/>
                      </a:lnTo>
                      <a:lnTo>
                        <a:pt x="9" y="17"/>
                      </a:lnTo>
                      <a:lnTo>
                        <a:pt x="6" y="16"/>
                      </a:lnTo>
                      <a:lnTo>
                        <a:pt x="2" y="14"/>
                      </a:lnTo>
                      <a:lnTo>
                        <a:pt x="1" y="10"/>
                      </a:lnTo>
                      <a:lnTo>
                        <a:pt x="0" y="6"/>
                      </a:lnTo>
                      <a:lnTo>
                        <a:pt x="0" y="2"/>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9" name="Freeform 278">
                  <a:extLst>
                    <a:ext uri="{FF2B5EF4-FFF2-40B4-BE49-F238E27FC236}">
                      <a16:creationId xmlns:a16="http://schemas.microsoft.com/office/drawing/2014/main" id="{E6E1567B-1AA1-4E9A-B1D3-FF8497EBF3AE}"/>
                    </a:ext>
                  </a:extLst>
                </p:cNvPr>
                <p:cNvSpPr>
                  <a:spLocks/>
                </p:cNvSpPr>
                <p:nvPr/>
              </p:nvSpPr>
              <p:spPr bwMode="auto">
                <a:xfrm>
                  <a:off x="139" y="137"/>
                  <a:ext cx="7" cy="6"/>
                </a:xfrm>
                <a:custGeom>
                  <a:avLst/>
                  <a:gdLst>
                    <a:gd name="T0" fmla="*/ 1 w 14"/>
                    <a:gd name="T1" fmla="*/ 1 h 12"/>
                    <a:gd name="T2" fmla="*/ 2 w 14"/>
                    <a:gd name="T3" fmla="*/ 0 h 12"/>
                    <a:gd name="T4" fmla="*/ 4 w 14"/>
                    <a:gd name="T5" fmla="*/ 0 h 12"/>
                    <a:gd name="T6" fmla="*/ 5 w 14"/>
                    <a:gd name="T7" fmla="*/ 1 h 12"/>
                    <a:gd name="T8" fmla="*/ 6 w 14"/>
                    <a:gd name="T9" fmla="*/ 2 h 12"/>
                    <a:gd name="T10" fmla="*/ 7 w 14"/>
                    <a:gd name="T11" fmla="*/ 3 h 12"/>
                    <a:gd name="T12" fmla="*/ 7 w 14"/>
                    <a:gd name="T13" fmla="*/ 3 h 12"/>
                    <a:gd name="T14" fmla="*/ 6 w 14"/>
                    <a:gd name="T15" fmla="*/ 4 h 12"/>
                    <a:gd name="T16" fmla="*/ 6 w 14"/>
                    <a:gd name="T17" fmla="*/ 6 h 12"/>
                    <a:gd name="T18" fmla="*/ 5 w 14"/>
                    <a:gd name="T19" fmla="*/ 6 h 12"/>
                    <a:gd name="T20" fmla="*/ 3 w 14"/>
                    <a:gd name="T21" fmla="*/ 6 h 12"/>
                    <a:gd name="T22" fmla="*/ 1 w 14"/>
                    <a:gd name="T23" fmla="*/ 6 h 12"/>
                    <a:gd name="T24" fmla="*/ 1 w 14"/>
                    <a:gd name="T25" fmla="*/ 5 h 12"/>
                    <a:gd name="T26" fmla="*/ 1 w 14"/>
                    <a:gd name="T27" fmla="*/ 4 h 12"/>
                    <a:gd name="T28" fmla="*/ 0 w 14"/>
                    <a:gd name="T29" fmla="*/ 4 h 12"/>
                    <a:gd name="T30" fmla="*/ 0 w 14"/>
                    <a:gd name="T31" fmla="*/ 2 h 12"/>
                    <a:gd name="T32" fmla="*/ 1 w 14"/>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2">
                      <a:moveTo>
                        <a:pt x="1" y="2"/>
                      </a:moveTo>
                      <a:lnTo>
                        <a:pt x="4" y="0"/>
                      </a:lnTo>
                      <a:lnTo>
                        <a:pt x="7" y="0"/>
                      </a:lnTo>
                      <a:lnTo>
                        <a:pt x="10" y="2"/>
                      </a:lnTo>
                      <a:lnTo>
                        <a:pt x="12" y="3"/>
                      </a:lnTo>
                      <a:lnTo>
                        <a:pt x="14" y="5"/>
                      </a:lnTo>
                      <a:lnTo>
                        <a:pt x="14" y="6"/>
                      </a:lnTo>
                      <a:lnTo>
                        <a:pt x="12" y="8"/>
                      </a:lnTo>
                      <a:lnTo>
                        <a:pt x="11" y="11"/>
                      </a:lnTo>
                      <a:lnTo>
                        <a:pt x="9" y="12"/>
                      </a:lnTo>
                      <a:lnTo>
                        <a:pt x="5" y="12"/>
                      </a:lnTo>
                      <a:lnTo>
                        <a:pt x="2" y="11"/>
                      </a:lnTo>
                      <a:lnTo>
                        <a:pt x="1" y="10"/>
                      </a:lnTo>
                      <a:lnTo>
                        <a:pt x="1" y="8"/>
                      </a:lnTo>
                      <a:lnTo>
                        <a:pt x="0" y="7"/>
                      </a:lnTo>
                      <a:lnTo>
                        <a:pt x="0" y="4"/>
                      </a:lnTo>
                      <a:lnTo>
                        <a:pt x="1"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0" name="Freeform 279">
                  <a:extLst>
                    <a:ext uri="{FF2B5EF4-FFF2-40B4-BE49-F238E27FC236}">
                      <a16:creationId xmlns:a16="http://schemas.microsoft.com/office/drawing/2014/main" id="{A1EBDF6E-3FD8-465D-BD63-775921A1A898}"/>
                    </a:ext>
                  </a:extLst>
                </p:cNvPr>
                <p:cNvSpPr>
                  <a:spLocks/>
                </p:cNvSpPr>
                <p:nvPr/>
              </p:nvSpPr>
              <p:spPr bwMode="auto">
                <a:xfrm>
                  <a:off x="154" y="151"/>
                  <a:ext cx="10" cy="9"/>
                </a:xfrm>
                <a:custGeom>
                  <a:avLst/>
                  <a:gdLst>
                    <a:gd name="T0" fmla="*/ 1 w 18"/>
                    <a:gd name="T1" fmla="*/ 3 h 17"/>
                    <a:gd name="T2" fmla="*/ 3 w 18"/>
                    <a:gd name="T3" fmla="*/ 1 h 17"/>
                    <a:gd name="T4" fmla="*/ 5 w 18"/>
                    <a:gd name="T5" fmla="*/ 0 h 17"/>
                    <a:gd name="T6" fmla="*/ 6 w 18"/>
                    <a:gd name="T7" fmla="*/ 0 h 17"/>
                    <a:gd name="T8" fmla="*/ 8 w 18"/>
                    <a:gd name="T9" fmla="*/ 1 h 17"/>
                    <a:gd name="T10" fmla="*/ 9 w 18"/>
                    <a:gd name="T11" fmla="*/ 3 h 17"/>
                    <a:gd name="T12" fmla="*/ 10 w 18"/>
                    <a:gd name="T13" fmla="*/ 4 h 17"/>
                    <a:gd name="T14" fmla="*/ 10 w 18"/>
                    <a:gd name="T15" fmla="*/ 6 h 17"/>
                    <a:gd name="T16" fmla="*/ 9 w 18"/>
                    <a:gd name="T17" fmla="*/ 7 h 17"/>
                    <a:gd name="T18" fmla="*/ 7 w 18"/>
                    <a:gd name="T19" fmla="*/ 8 h 17"/>
                    <a:gd name="T20" fmla="*/ 6 w 18"/>
                    <a:gd name="T21" fmla="*/ 9 h 17"/>
                    <a:gd name="T22" fmla="*/ 3 w 18"/>
                    <a:gd name="T23" fmla="*/ 9 h 17"/>
                    <a:gd name="T24" fmla="*/ 2 w 18"/>
                    <a:gd name="T25" fmla="*/ 8 h 17"/>
                    <a:gd name="T26" fmla="*/ 1 w 18"/>
                    <a:gd name="T27" fmla="*/ 7 h 17"/>
                    <a:gd name="T28" fmla="*/ 0 w 18"/>
                    <a:gd name="T29" fmla="*/ 5 h 17"/>
                    <a:gd name="T30" fmla="*/ 0 w 18"/>
                    <a:gd name="T31" fmla="*/ 4 h 17"/>
                    <a:gd name="T32" fmla="*/ 1 w 18"/>
                    <a:gd name="T33" fmla="*/ 3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2" y="5"/>
                      </a:moveTo>
                      <a:lnTo>
                        <a:pt x="5" y="1"/>
                      </a:lnTo>
                      <a:lnTo>
                        <a:pt x="9" y="0"/>
                      </a:lnTo>
                      <a:lnTo>
                        <a:pt x="11" y="0"/>
                      </a:lnTo>
                      <a:lnTo>
                        <a:pt x="15" y="2"/>
                      </a:lnTo>
                      <a:lnTo>
                        <a:pt x="17" y="5"/>
                      </a:lnTo>
                      <a:lnTo>
                        <a:pt x="18" y="8"/>
                      </a:lnTo>
                      <a:lnTo>
                        <a:pt x="18" y="12"/>
                      </a:lnTo>
                      <a:lnTo>
                        <a:pt x="16" y="14"/>
                      </a:lnTo>
                      <a:lnTo>
                        <a:pt x="13" y="16"/>
                      </a:lnTo>
                      <a:lnTo>
                        <a:pt x="10" y="17"/>
                      </a:lnTo>
                      <a:lnTo>
                        <a:pt x="5" y="17"/>
                      </a:lnTo>
                      <a:lnTo>
                        <a:pt x="3" y="16"/>
                      </a:lnTo>
                      <a:lnTo>
                        <a:pt x="1" y="13"/>
                      </a:lnTo>
                      <a:lnTo>
                        <a:pt x="0" y="10"/>
                      </a:lnTo>
                      <a:lnTo>
                        <a:pt x="0" y="7"/>
                      </a:lnTo>
                      <a:lnTo>
                        <a:pt x="2"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1" name="Freeform 280">
                  <a:extLst>
                    <a:ext uri="{FF2B5EF4-FFF2-40B4-BE49-F238E27FC236}">
                      <a16:creationId xmlns:a16="http://schemas.microsoft.com/office/drawing/2014/main" id="{511B425F-6C16-4857-A4A5-4AA3EEB17C5B}"/>
                    </a:ext>
                  </a:extLst>
                </p:cNvPr>
                <p:cNvSpPr>
                  <a:spLocks/>
                </p:cNvSpPr>
                <p:nvPr/>
              </p:nvSpPr>
              <p:spPr bwMode="auto">
                <a:xfrm>
                  <a:off x="120" y="148"/>
                  <a:ext cx="11" cy="9"/>
                </a:xfrm>
                <a:custGeom>
                  <a:avLst/>
                  <a:gdLst>
                    <a:gd name="T0" fmla="*/ 6 w 20"/>
                    <a:gd name="T1" fmla="*/ 0 h 20"/>
                    <a:gd name="T2" fmla="*/ 8 w 20"/>
                    <a:gd name="T3" fmla="*/ 0 h 20"/>
                    <a:gd name="T4" fmla="*/ 10 w 20"/>
                    <a:gd name="T5" fmla="*/ 1 h 20"/>
                    <a:gd name="T6" fmla="*/ 11 w 20"/>
                    <a:gd name="T7" fmla="*/ 3 h 20"/>
                    <a:gd name="T8" fmla="*/ 11 w 20"/>
                    <a:gd name="T9" fmla="*/ 4 h 20"/>
                    <a:gd name="T10" fmla="*/ 10 w 20"/>
                    <a:gd name="T11" fmla="*/ 6 h 20"/>
                    <a:gd name="T12" fmla="*/ 10 w 20"/>
                    <a:gd name="T13" fmla="*/ 8 h 20"/>
                    <a:gd name="T14" fmla="*/ 8 w 20"/>
                    <a:gd name="T15" fmla="*/ 9 h 20"/>
                    <a:gd name="T16" fmla="*/ 6 w 20"/>
                    <a:gd name="T17" fmla="*/ 9 h 20"/>
                    <a:gd name="T18" fmla="*/ 4 w 20"/>
                    <a:gd name="T19" fmla="*/ 9 h 20"/>
                    <a:gd name="T20" fmla="*/ 2 w 20"/>
                    <a:gd name="T21" fmla="*/ 8 h 20"/>
                    <a:gd name="T22" fmla="*/ 1 w 20"/>
                    <a:gd name="T23" fmla="*/ 7 h 20"/>
                    <a:gd name="T24" fmla="*/ 0 w 20"/>
                    <a:gd name="T25" fmla="*/ 5 h 20"/>
                    <a:gd name="T26" fmla="*/ 1 w 20"/>
                    <a:gd name="T27" fmla="*/ 4 h 20"/>
                    <a:gd name="T28" fmla="*/ 1 w 20"/>
                    <a:gd name="T29" fmla="*/ 2 h 20"/>
                    <a:gd name="T30" fmla="*/ 3 w 20"/>
                    <a:gd name="T31" fmla="*/ 0 h 20"/>
                    <a:gd name="T32" fmla="*/ 6 w 20"/>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0">
                      <a:moveTo>
                        <a:pt x="10" y="0"/>
                      </a:moveTo>
                      <a:lnTo>
                        <a:pt x="15" y="1"/>
                      </a:lnTo>
                      <a:lnTo>
                        <a:pt x="18" y="2"/>
                      </a:lnTo>
                      <a:lnTo>
                        <a:pt x="20" y="6"/>
                      </a:lnTo>
                      <a:lnTo>
                        <a:pt x="20" y="9"/>
                      </a:lnTo>
                      <a:lnTo>
                        <a:pt x="19" y="14"/>
                      </a:lnTo>
                      <a:lnTo>
                        <a:pt x="18" y="17"/>
                      </a:lnTo>
                      <a:lnTo>
                        <a:pt x="15" y="20"/>
                      </a:lnTo>
                      <a:lnTo>
                        <a:pt x="11" y="20"/>
                      </a:lnTo>
                      <a:lnTo>
                        <a:pt x="7" y="19"/>
                      </a:lnTo>
                      <a:lnTo>
                        <a:pt x="3" y="17"/>
                      </a:lnTo>
                      <a:lnTo>
                        <a:pt x="1" y="15"/>
                      </a:lnTo>
                      <a:lnTo>
                        <a:pt x="0" y="12"/>
                      </a:lnTo>
                      <a:lnTo>
                        <a:pt x="1" y="8"/>
                      </a:lnTo>
                      <a:lnTo>
                        <a:pt x="2" y="4"/>
                      </a:lnTo>
                      <a:lnTo>
                        <a:pt x="5" y="1"/>
                      </a:lnTo>
                      <a:lnTo>
                        <a:pt x="1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2" name="Freeform 281">
                  <a:extLst>
                    <a:ext uri="{FF2B5EF4-FFF2-40B4-BE49-F238E27FC236}">
                      <a16:creationId xmlns:a16="http://schemas.microsoft.com/office/drawing/2014/main" id="{732420DB-EFBD-4417-B70E-635CA56C70E8}"/>
                    </a:ext>
                  </a:extLst>
                </p:cNvPr>
                <p:cNvSpPr>
                  <a:spLocks/>
                </p:cNvSpPr>
                <p:nvPr/>
              </p:nvSpPr>
              <p:spPr bwMode="auto">
                <a:xfrm>
                  <a:off x="115" y="126"/>
                  <a:ext cx="11" cy="9"/>
                </a:xfrm>
                <a:custGeom>
                  <a:avLst/>
                  <a:gdLst>
                    <a:gd name="T0" fmla="*/ 0 w 21"/>
                    <a:gd name="T1" fmla="*/ 5 h 19"/>
                    <a:gd name="T2" fmla="*/ 0 w 21"/>
                    <a:gd name="T3" fmla="*/ 3 h 19"/>
                    <a:gd name="T4" fmla="*/ 2 w 21"/>
                    <a:gd name="T5" fmla="*/ 1 h 19"/>
                    <a:gd name="T6" fmla="*/ 3 w 21"/>
                    <a:gd name="T7" fmla="*/ 1 h 19"/>
                    <a:gd name="T8" fmla="*/ 6 w 21"/>
                    <a:gd name="T9" fmla="*/ 0 h 19"/>
                    <a:gd name="T10" fmla="*/ 7 w 21"/>
                    <a:gd name="T11" fmla="*/ 0 h 19"/>
                    <a:gd name="T12" fmla="*/ 9 w 21"/>
                    <a:gd name="T13" fmla="*/ 1 h 19"/>
                    <a:gd name="T14" fmla="*/ 10 w 21"/>
                    <a:gd name="T15" fmla="*/ 2 h 19"/>
                    <a:gd name="T16" fmla="*/ 11 w 21"/>
                    <a:gd name="T17" fmla="*/ 3 h 19"/>
                    <a:gd name="T18" fmla="*/ 11 w 21"/>
                    <a:gd name="T19" fmla="*/ 5 h 19"/>
                    <a:gd name="T20" fmla="*/ 10 w 21"/>
                    <a:gd name="T21" fmla="*/ 6 h 19"/>
                    <a:gd name="T22" fmla="*/ 9 w 21"/>
                    <a:gd name="T23" fmla="*/ 8 h 19"/>
                    <a:gd name="T24" fmla="*/ 7 w 21"/>
                    <a:gd name="T25" fmla="*/ 9 h 19"/>
                    <a:gd name="T26" fmla="*/ 6 w 21"/>
                    <a:gd name="T27" fmla="*/ 9 h 19"/>
                    <a:gd name="T28" fmla="*/ 3 w 21"/>
                    <a:gd name="T29" fmla="*/ 9 h 19"/>
                    <a:gd name="T30" fmla="*/ 2 w 21"/>
                    <a:gd name="T31" fmla="*/ 7 h 19"/>
                    <a:gd name="T32" fmla="*/ 0 w 21"/>
                    <a:gd name="T33" fmla="*/ 5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9">
                      <a:moveTo>
                        <a:pt x="0" y="11"/>
                      </a:moveTo>
                      <a:lnTo>
                        <a:pt x="0" y="6"/>
                      </a:lnTo>
                      <a:lnTo>
                        <a:pt x="3" y="3"/>
                      </a:lnTo>
                      <a:lnTo>
                        <a:pt x="6" y="2"/>
                      </a:lnTo>
                      <a:lnTo>
                        <a:pt x="11" y="0"/>
                      </a:lnTo>
                      <a:lnTo>
                        <a:pt x="14" y="0"/>
                      </a:lnTo>
                      <a:lnTo>
                        <a:pt x="18" y="2"/>
                      </a:lnTo>
                      <a:lnTo>
                        <a:pt x="20" y="4"/>
                      </a:lnTo>
                      <a:lnTo>
                        <a:pt x="21" y="6"/>
                      </a:lnTo>
                      <a:lnTo>
                        <a:pt x="21" y="10"/>
                      </a:lnTo>
                      <a:lnTo>
                        <a:pt x="20" y="13"/>
                      </a:lnTo>
                      <a:lnTo>
                        <a:pt x="18" y="17"/>
                      </a:lnTo>
                      <a:lnTo>
                        <a:pt x="14" y="19"/>
                      </a:lnTo>
                      <a:lnTo>
                        <a:pt x="11" y="19"/>
                      </a:lnTo>
                      <a:lnTo>
                        <a:pt x="6" y="18"/>
                      </a:lnTo>
                      <a:lnTo>
                        <a:pt x="3"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3" name="Freeform 282">
                  <a:extLst>
                    <a:ext uri="{FF2B5EF4-FFF2-40B4-BE49-F238E27FC236}">
                      <a16:creationId xmlns:a16="http://schemas.microsoft.com/office/drawing/2014/main" id="{94C07C66-F5CE-4420-BBAF-8928082F0D4A}"/>
                    </a:ext>
                  </a:extLst>
                </p:cNvPr>
                <p:cNvSpPr>
                  <a:spLocks/>
                </p:cNvSpPr>
                <p:nvPr/>
              </p:nvSpPr>
              <p:spPr bwMode="auto">
                <a:xfrm>
                  <a:off x="100" y="126"/>
                  <a:ext cx="8" cy="8"/>
                </a:xfrm>
                <a:custGeom>
                  <a:avLst/>
                  <a:gdLst>
                    <a:gd name="T0" fmla="*/ 0 w 18"/>
                    <a:gd name="T1" fmla="*/ 6 h 16"/>
                    <a:gd name="T2" fmla="*/ 0 w 18"/>
                    <a:gd name="T3" fmla="*/ 4 h 16"/>
                    <a:gd name="T4" fmla="*/ 1 w 18"/>
                    <a:gd name="T5" fmla="*/ 2 h 16"/>
                    <a:gd name="T6" fmla="*/ 2 w 18"/>
                    <a:gd name="T7" fmla="*/ 1 h 16"/>
                    <a:gd name="T8" fmla="*/ 4 w 18"/>
                    <a:gd name="T9" fmla="*/ 0 h 16"/>
                    <a:gd name="T10" fmla="*/ 5 w 18"/>
                    <a:gd name="T11" fmla="*/ 0 h 16"/>
                    <a:gd name="T12" fmla="*/ 7 w 18"/>
                    <a:gd name="T13" fmla="*/ 1 h 16"/>
                    <a:gd name="T14" fmla="*/ 7 w 18"/>
                    <a:gd name="T15" fmla="*/ 3 h 16"/>
                    <a:gd name="T16" fmla="*/ 8 w 18"/>
                    <a:gd name="T17" fmla="*/ 4 h 16"/>
                    <a:gd name="T18" fmla="*/ 7 w 18"/>
                    <a:gd name="T19" fmla="*/ 6 h 16"/>
                    <a:gd name="T20" fmla="*/ 7 w 18"/>
                    <a:gd name="T21" fmla="*/ 7 h 16"/>
                    <a:gd name="T22" fmla="*/ 6 w 18"/>
                    <a:gd name="T23" fmla="*/ 8 h 16"/>
                    <a:gd name="T24" fmla="*/ 5 w 18"/>
                    <a:gd name="T25" fmla="*/ 8 h 16"/>
                    <a:gd name="T26" fmla="*/ 3 w 18"/>
                    <a:gd name="T27" fmla="*/ 8 h 16"/>
                    <a:gd name="T28" fmla="*/ 2 w 18"/>
                    <a:gd name="T29" fmla="*/ 8 h 16"/>
                    <a:gd name="T30" fmla="*/ 0 w 18"/>
                    <a:gd name="T31" fmla="*/ 7 h 16"/>
                    <a:gd name="T32" fmla="*/ 0 w 18"/>
                    <a:gd name="T33" fmla="*/ 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6">
                      <a:moveTo>
                        <a:pt x="0" y="11"/>
                      </a:moveTo>
                      <a:lnTo>
                        <a:pt x="0" y="7"/>
                      </a:lnTo>
                      <a:lnTo>
                        <a:pt x="3" y="4"/>
                      </a:lnTo>
                      <a:lnTo>
                        <a:pt x="5" y="1"/>
                      </a:lnTo>
                      <a:lnTo>
                        <a:pt x="8" y="0"/>
                      </a:lnTo>
                      <a:lnTo>
                        <a:pt x="12" y="0"/>
                      </a:lnTo>
                      <a:lnTo>
                        <a:pt x="15" y="1"/>
                      </a:lnTo>
                      <a:lnTo>
                        <a:pt x="16" y="5"/>
                      </a:lnTo>
                      <a:lnTo>
                        <a:pt x="18" y="7"/>
                      </a:lnTo>
                      <a:lnTo>
                        <a:pt x="16" y="11"/>
                      </a:lnTo>
                      <a:lnTo>
                        <a:pt x="15" y="13"/>
                      </a:lnTo>
                      <a:lnTo>
                        <a:pt x="13" y="15"/>
                      </a:lnTo>
                      <a:lnTo>
                        <a:pt x="11" y="16"/>
                      </a:lnTo>
                      <a:lnTo>
                        <a:pt x="7" y="16"/>
                      </a:lnTo>
                      <a:lnTo>
                        <a:pt x="4" y="15"/>
                      </a:lnTo>
                      <a:lnTo>
                        <a:pt x="0"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4" name="Freeform 283">
                  <a:extLst>
                    <a:ext uri="{FF2B5EF4-FFF2-40B4-BE49-F238E27FC236}">
                      <a16:creationId xmlns:a16="http://schemas.microsoft.com/office/drawing/2014/main" id="{BC3764F2-B14A-4B94-927E-21DBD97AA73C}"/>
                    </a:ext>
                  </a:extLst>
                </p:cNvPr>
                <p:cNvSpPr>
                  <a:spLocks/>
                </p:cNvSpPr>
                <p:nvPr/>
              </p:nvSpPr>
              <p:spPr bwMode="auto">
                <a:xfrm>
                  <a:off x="112" y="111"/>
                  <a:ext cx="9" cy="9"/>
                </a:xfrm>
                <a:custGeom>
                  <a:avLst/>
                  <a:gdLst>
                    <a:gd name="T0" fmla="*/ 0 w 18"/>
                    <a:gd name="T1" fmla="*/ 5 h 17"/>
                    <a:gd name="T2" fmla="*/ 1 w 18"/>
                    <a:gd name="T3" fmla="*/ 3 h 17"/>
                    <a:gd name="T4" fmla="*/ 1 w 18"/>
                    <a:gd name="T5" fmla="*/ 2 h 17"/>
                    <a:gd name="T6" fmla="*/ 2 w 18"/>
                    <a:gd name="T7" fmla="*/ 1 h 17"/>
                    <a:gd name="T8" fmla="*/ 4 w 18"/>
                    <a:gd name="T9" fmla="*/ 0 h 17"/>
                    <a:gd name="T10" fmla="*/ 6 w 18"/>
                    <a:gd name="T11" fmla="*/ 0 h 17"/>
                    <a:gd name="T12" fmla="*/ 8 w 18"/>
                    <a:gd name="T13" fmla="*/ 1 h 17"/>
                    <a:gd name="T14" fmla="*/ 9 w 18"/>
                    <a:gd name="T15" fmla="*/ 2 h 17"/>
                    <a:gd name="T16" fmla="*/ 9 w 18"/>
                    <a:gd name="T17" fmla="*/ 3 h 17"/>
                    <a:gd name="T18" fmla="*/ 9 w 18"/>
                    <a:gd name="T19" fmla="*/ 5 h 17"/>
                    <a:gd name="T20" fmla="*/ 9 w 18"/>
                    <a:gd name="T21" fmla="*/ 6 h 17"/>
                    <a:gd name="T22" fmla="*/ 8 w 18"/>
                    <a:gd name="T23" fmla="*/ 8 h 17"/>
                    <a:gd name="T24" fmla="*/ 6 w 18"/>
                    <a:gd name="T25" fmla="*/ 9 h 17"/>
                    <a:gd name="T26" fmla="*/ 4 w 18"/>
                    <a:gd name="T27" fmla="*/ 9 h 17"/>
                    <a:gd name="T28" fmla="*/ 2 w 18"/>
                    <a:gd name="T29" fmla="*/ 8 h 17"/>
                    <a:gd name="T30" fmla="*/ 1 w 18"/>
                    <a:gd name="T31" fmla="*/ 6 h 17"/>
                    <a:gd name="T32" fmla="*/ 0 w 18"/>
                    <a:gd name="T33" fmla="*/ 5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0" y="9"/>
                      </a:moveTo>
                      <a:lnTo>
                        <a:pt x="1" y="6"/>
                      </a:lnTo>
                      <a:lnTo>
                        <a:pt x="2" y="3"/>
                      </a:lnTo>
                      <a:lnTo>
                        <a:pt x="4" y="1"/>
                      </a:lnTo>
                      <a:lnTo>
                        <a:pt x="8" y="0"/>
                      </a:lnTo>
                      <a:lnTo>
                        <a:pt x="11" y="0"/>
                      </a:lnTo>
                      <a:lnTo>
                        <a:pt x="15" y="1"/>
                      </a:lnTo>
                      <a:lnTo>
                        <a:pt x="17" y="3"/>
                      </a:lnTo>
                      <a:lnTo>
                        <a:pt x="18" y="5"/>
                      </a:lnTo>
                      <a:lnTo>
                        <a:pt x="18" y="9"/>
                      </a:lnTo>
                      <a:lnTo>
                        <a:pt x="17" y="12"/>
                      </a:lnTo>
                      <a:lnTo>
                        <a:pt x="15" y="16"/>
                      </a:lnTo>
                      <a:lnTo>
                        <a:pt x="11" y="17"/>
                      </a:lnTo>
                      <a:lnTo>
                        <a:pt x="8" y="17"/>
                      </a:lnTo>
                      <a:lnTo>
                        <a:pt x="4" y="16"/>
                      </a:lnTo>
                      <a:lnTo>
                        <a:pt x="1" y="12"/>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5" name="Freeform 284">
                  <a:extLst>
                    <a:ext uri="{FF2B5EF4-FFF2-40B4-BE49-F238E27FC236}">
                      <a16:creationId xmlns:a16="http://schemas.microsoft.com/office/drawing/2014/main" id="{561A9C1E-58F0-48C6-B73C-6B046C602841}"/>
                    </a:ext>
                  </a:extLst>
                </p:cNvPr>
                <p:cNvSpPr>
                  <a:spLocks/>
                </p:cNvSpPr>
                <p:nvPr/>
              </p:nvSpPr>
              <p:spPr bwMode="auto">
                <a:xfrm>
                  <a:off x="290" y="109"/>
                  <a:ext cx="66" cy="67"/>
                </a:xfrm>
                <a:custGeom>
                  <a:avLst/>
                  <a:gdLst>
                    <a:gd name="T0" fmla="*/ 7 w 132"/>
                    <a:gd name="T1" fmla="*/ 19 h 134"/>
                    <a:gd name="T2" fmla="*/ 11 w 132"/>
                    <a:gd name="T3" fmla="*/ 32 h 134"/>
                    <a:gd name="T4" fmla="*/ 17 w 132"/>
                    <a:gd name="T5" fmla="*/ 31 h 134"/>
                    <a:gd name="T6" fmla="*/ 22 w 132"/>
                    <a:gd name="T7" fmla="*/ 36 h 134"/>
                    <a:gd name="T8" fmla="*/ 23 w 132"/>
                    <a:gd name="T9" fmla="*/ 39 h 134"/>
                    <a:gd name="T10" fmla="*/ 18 w 132"/>
                    <a:gd name="T11" fmla="*/ 38 h 134"/>
                    <a:gd name="T12" fmla="*/ 14 w 132"/>
                    <a:gd name="T13" fmla="*/ 37 h 134"/>
                    <a:gd name="T14" fmla="*/ 10 w 132"/>
                    <a:gd name="T15" fmla="*/ 34 h 134"/>
                    <a:gd name="T16" fmla="*/ 2 w 132"/>
                    <a:gd name="T17" fmla="*/ 38 h 134"/>
                    <a:gd name="T18" fmla="*/ 1 w 132"/>
                    <a:gd name="T19" fmla="*/ 46 h 134"/>
                    <a:gd name="T20" fmla="*/ 3 w 132"/>
                    <a:gd name="T21" fmla="*/ 50 h 134"/>
                    <a:gd name="T22" fmla="*/ 14 w 132"/>
                    <a:gd name="T23" fmla="*/ 52 h 134"/>
                    <a:gd name="T24" fmla="*/ 19 w 132"/>
                    <a:gd name="T25" fmla="*/ 49 h 134"/>
                    <a:gd name="T26" fmla="*/ 19 w 132"/>
                    <a:gd name="T27" fmla="*/ 52 h 134"/>
                    <a:gd name="T28" fmla="*/ 16 w 132"/>
                    <a:gd name="T29" fmla="*/ 65 h 134"/>
                    <a:gd name="T30" fmla="*/ 27 w 132"/>
                    <a:gd name="T31" fmla="*/ 66 h 134"/>
                    <a:gd name="T32" fmla="*/ 32 w 132"/>
                    <a:gd name="T33" fmla="*/ 57 h 134"/>
                    <a:gd name="T34" fmla="*/ 28 w 132"/>
                    <a:gd name="T35" fmla="*/ 49 h 134"/>
                    <a:gd name="T36" fmla="*/ 30 w 132"/>
                    <a:gd name="T37" fmla="*/ 47 h 134"/>
                    <a:gd name="T38" fmla="*/ 32 w 132"/>
                    <a:gd name="T39" fmla="*/ 50 h 134"/>
                    <a:gd name="T40" fmla="*/ 36 w 132"/>
                    <a:gd name="T41" fmla="*/ 57 h 134"/>
                    <a:gd name="T42" fmla="*/ 45 w 132"/>
                    <a:gd name="T43" fmla="*/ 57 h 134"/>
                    <a:gd name="T44" fmla="*/ 53 w 132"/>
                    <a:gd name="T45" fmla="*/ 59 h 134"/>
                    <a:gd name="T46" fmla="*/ 60 w 132"/>
                    <a:gd name="T47" fmla="*/ 54 h 134"/>
                    <a:gd name="T48" fmla="*/ 62 w 132"/>
                    <a:gd name="T49" fmla="*/ 50 h 134"/>
                    <a:gd name="T50" fmla="*/ 60 w 132"/>
                    <a:gd name="T51" fmla="*/ 47 h 134"/>
                    <a:gd name="T52" fmla="*/ 52 w 132"/>
                    <a:gd name="T53" fmla="*/ 43 h 134"/>
                    <a:gd name="T54" fmla="*/ 46 w 132"/>
                    <a:gd name="T55" fmla="*/ 41 h 134"/>
                    <a:gd name="T56" fmla="*/ 49 w 132"/>
                    <a:gd name="T57" fmla="*/ 35 h 134"/>
                    <a:gd name="T58" fmla="*/ 57 w 132"/>
                    <a:gd name="T59" fmla="*/ 32 h 134"/>
                    <a:gd name="T60" fmla="*/ 65 w 132"/>
                    <a:gd name="T61" fmla="*/ 27 h 134"/>
                    <a:gd name="T62" fmla="*/ 65 w 132"/>
                    <a:gd name="T63" fmla="*/ 19 h 134"/>
                    <a:gd name="T64" fmla="*/ 57 w 132"/>
                    <a:gd name="T65" fmla="*/ 15 h 134"/>
                    <a:gd name="T66" fmla="*/ 49 w 132"/>
                    <a:gd name="T67" fmla="*/ 19 h 134"/>
                    <a:gd name="T68" fmla="*/ 49 w 132"/>
                    <a:gd name="T69" fmla="*/ 24 h 134"/>
                    <a:gd name="T70" fmla="*/ 42 w 132"/>
                    <a:gd name="T71" fmla="*/ 30 h 134"/>
                    <a:gd name="T72" fmla="*/ 39 w 132"/>
                    <a:gd name="T73" fmla="*/ 30 h 134"/>
                    <a:gd name="T74" fmla="*/ 38 w 132"/>
                    <a:gd name="T75" fmla="*/ 26 h 134"/>
                    <a:gd name="T76" fmla="*/ 40 w 132"/>
                    <a:gd name="T77" fmla="*/ 18 h 134"/>
                    <a:gd name="T78" fmla="*/ 47 w 132"/>
                    <a:gd name="T79" fmla="*/ 10 h 134"/>
                    <a:gd name="T80" fmla="*/ 42 w 132"/>
                    <a:gd name="T81" fmla="*/ 1 h 134"/>
                    <a:gd name="T82" fmla="*/ 34 w 132"/>
                    <a:gd name="T83" fmla="*/ 1 h 134"/>
                    <a:gd name="T84" fmla="*/ 29 w 132"/>
                    <a:gd name="T85" fmla="*/ 4 h 134"/>
                    <a:gd name="T86" fmla="*/ 26 w 132"/>
                    <a:gd name="T87" fmla="*/ 8 h 134"/>
                    <a:gd name="T88" fmla="*/ 29 w 132"/>
                    <a:gd name="T89" fmla="*/ 15 h 134"/>
                    <a:gd name="T90" fmla="*/ 32 w 132"/>
                    <a:gd name="T91" fmla="*/ 20 h 134"/>
                    <a:gd name="T92" fmla="*/ 32 w 132"/>
                    <a:gd name="T93" fmla="*/ 27 h 134"/>
                    <a:gd name="T94" fmla="*/ 28 w 132"/>
                    <a:gd name="T95" fmla="*/ 28 h 134"/>
                    <a:gd name="T96" fmla="*/ 24 w 132"/>
                    <a:gd name="T97" fmla="*/ 20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2" h="134">
                      <a:moveTo>
                        <a:pt x="33" y="30"/>
                      </a:moveTo>
                      <a:lnTo>
                        <a:pt x="23" y="32"/>
                      </a:lnTo>
                      <a:lnTo>
                        <a:pt x="14" y="38"/>
                      </a:lnTo>
                      <a:lnTo>
                        <a:pt x="11" y="48"/>
                      </a:lnTo>
                      <a:lnTo>
                        <a:pt x="17" y="62"/>
                      </a:lnTo>
                      <a:lnTo>
                        <a:pt x="21" y="64"/>
                      </a:lnTo>
                      <a:lnTo>
                        <a:pt x="26" y="66"/>
                      </a:lnTo>
                      <a:lnTo>
                        <a:pt x="30" y="64"/>
                      </a:lnTo>
                      <a:lnTo>
                        <a:pt x="33" y="62"/>
                      </a:lnTo>
                      <a:lnTo>
                        <a:pt x="36" y="66"/>
                      </a:lnTo>
                      <a:lnTo>
                        <a:pt x="40" y="68"/>
                      </a:lnTo>
                      <a:lnTo>
                        <a:pt x="43" y="71"/>
                      </a:lnTo>
                      <a:lnTo>
                        <a:pt x="45" y="75"/>
                      </a:lnTo>
                      <a:lnTo>
                        <a:pt x="46" y="77"/>
                      </a:lnTo>
                      <a:lnTo>
                        <a:pt x="46" y="78"/>
                      </a:lnTo>
                      <a:lnTo>
                        <a:pt x="44" y="78"/>
                      </a:lnTo>
                      <a:lnTo>
                        <a:pt x="40" y="77"/>
                      </a:lnTo>
                      <a:lnTo>
                        <a:pt x="35" y="76"/>
                      </a:lnTo>
                      <a:lnTo>
                        <a:pt x="32" y="76"/>
                      </a:lnTo>
                      <a:lnTo>
                        <a:pt x="29" y="75"/>
                      </a:lnTo>
                      <a:lnTo>
                        <a:pt x="28" y="74"/>
                      </a:lnTo>
                      <a:lnTo>
                        <a:pt x="27" y="71"/>
                      </a:lnTo>
                      <a:lnTo>
                        <a:pt x="23" y="69"/>
                      </a:lnTo>
                      <a:lnTo>
                        <a:pt x="19" y="68"/>
                      </a:lnTo>
                      <a:lnTo>
                        <a:pt x="13" y="68"/>
                      </a:lnTo>
                      <a:lnTo>
                        <a:pt x="7" y="70"/>
                      </a:lnTo>
                      <a:lnTo>
                        <a:pt x="3" y="75"/>
                      </a:lnTo>
                      <a:lnTo>
                        <a:pt x="0" y="82"/>
                      </a:lnTo>
                      <a:lnTo>
                        <a:pt x="0" y="89"/>
                      </a:lnTo>
                      <a:lnTo>
                        <a:pt x="2" y="92"/>
                      </a:lnTo>
                      <a:lnTo>
                        <a:pt x="3" y="96"/>
                      </a:lnTo>
                      <a:lnTo>
                        <a:pt x="4" y="98"/>
                      </a:lnTo>
                      <a:lnTo>
                        <a:pt x="5" y="100"/>
                      </a:lnTo>
                      <a:lnTo>
                        <a:pt x="12" y="104"/>
                      </a:lnTo>
                      <a:lnTo>
                        <a:pt x="20" y="104"/>
                      </a:lnTo>
                      <a:lnTo>
                        <a:pt x="27" y="103"/>
                      </a:lnTo>
                      <a:lnTo>
                        <a:pt x="32" y="99"/>
                      </a:lnTo>
                      <a:lnTo>
                        <a:pt x="35" y="97"/>
                      </a:lnTo>
                      <a:lnTo>
                        <a:pt x="38" y="97"/>
                      </a:lnTo>
                      <a:lnTo>
                        <a:pt x="42" y="97"/>
                      </a:lnTo>
                      <a:lnTo>
                        <a:pt x="45" y="98"/>
                      </a:lnTo>
                      <a:lnTo>
                        <a:pt x="38" y="104"/>
                      </a:lnTo>
                      <a:lnTo>
                        <a:pt x="33" y="113"/>
                      </a:lnTo>
                      <a:lnTo>
                        <a:pt x="29" y="122"/>
                      </a:lnTo>
                      <a:lnTo>
                        <a:pt x="32" y="129"/>
                      </a:lnTo>
                      <a:lnTo>
                        <a:pt x="38" y="132"/>
                      </a:lnTo>
                      <a:lnTo>
                        <a:pt x="46" y="134"/>
                      </a:lnTo>
                      <a:lnTo>
                        <a:pt x="53" y="131"/>
                      </a:lnTo>
                      <a:lnTo>
                        <a:pt x="59" y="127"/>
                      </a:lnTo>
                      <a:lnTo>
                        <a:pt x="61" y="120"/>
                      </a:lnTo>
                      <a:lnTo>
                        <a:pt x="63" y="113"/>
                      </a:lnTo>
                      <a:lnTo>
                        <a:pt x="60" y="107"/>
                      </a:lnTo>
                      <a:lnTo>
                        <a:pt x="58" y="101"/>
                      </a:lnTo>
                      <a:lnTo>
                        <a:pt x="56" y="98"/>
                      </a:lnTo>
                      <a:lnTo>
                        <a:pt x="56" y="96"/>
                      </a:lnTo>
                      <a:lnTo>
                        <a:pt x="58" y="94"/>
                      </a:lnTo>
                      <a:lnTo>
                        <a:pt x="60" y="93"/>
                      </a:lnTo>
                      <a:lnTo>
                        <a:pt x="61" y="94"/>
                      </a:lnTo>
                      <a:lnTo>
                        <a:pt x="63" y="97"/>
                      </a:lnTo>
                      <a:lnTo>
                        <a:pt x="64" y="100"/>
                      </a:lnTo>
                      <a:lnTo>
                        <a:pt x="65" y="105"/>
                      </a:lnTo>
                      <a:lnTo>
                        <a:pt x="66" y="109"/>
                      </a:lnTo>
                      <a:lnTo>
                        <a:pt x="71" y="114"/>
                      </a:lnTo>
                      <a:lnTo>
                        <a:pt x="76" y="114"/>
                      </a:lnTo>
                      <a:lnTo>
                        <a:pt x="86" y="109"/>
                      </a:lnTo>
                      <a:lnTo>
                        <a:pt x="89" y="113"/>
                      </a:lnTo>
                      <a:lnTo>
                        <a:pt x="94" y="115"/>
                      </a:lnTo>
                      <a:lnTo>
                        <a:pt x="99" y="117"/>
                      </a:lnTo>
                      <a:lnTo>
                        <a:pt x="105" y="117"/>
                      </a:lnTo>
                      <a:lnTo>
                        <a:pt x="110" y="116"/>
                      </a:lnTo>
                      <a:lnTo>
                        <a:pt x="116" y="114"/>
                      </a:lnTo>
                      <a:lnTo>
                        <a:pt x="120" y="108"/>
                      </a:lnTo>
                      <a:lnTo>
                        <a:pt x="124" y="101"/>
                      </a:lnTo>
                      <a:lnTo>
                        <a:pt x="124" y="100"/>
                      </a:lnTo>
                      <a:lnTo>
                        <a:pt x="124" y="99"/>
                      </a:lnTo>
                      <a:lnTo>
                        <a:pt x="123" y="98"/>
                      </a:lnTo>
                      <a:lnTo>
                        <a:pt x="123" y="97"/>
                      </a:lnTo>
                      <a:lnTo>
                        <a:pt x="120" y="93"/>
                      </a:lnTo>
                      <a:lnTo>
                        <a:pt x="117" y="89"/>
                      </a:lnTo>
                      <a:lnTo>
                        <a:pt x="111" y="85"/>
                      </a:lnTo>
                      <a:lnTo>
                        <a:pt x="103" y="85"/>
                      </a:lnTo>
                      <a:lnTo>
                        <a:pt x="98" y="85"/>
                      </a:lnTo>
                      <a:lnTo>
                        <a:pt x="95" y="84"/>
                      </a:lnTo>
                      <a:lnTo>
                        <a:pt x="91" y="82"/>
                      </a:lnTo>
                      <a:lnTo>
                        <a:pt x="89" y="79"/>
                      </a:lnTo>
                      <a:lnTo>
                        <a:pt x="93" y="75"/>
                      </a:lnTo>
                      <a:lnTo>
                        <a:pt x="97" y="69"/>
                      </a:lnTo>
                      <a:lnTo>
                        <a:pt x="101" y="66"/>
                      </a:lnTo>
                      <a:lnTo>
                        <a:pt x="104" y="63"/>
                      </a:lnTo>
                      <a:lnTo>
                        <a:pt x="113" y="63"/>
                      </a:lnTo>
                      <a:lnTo>
                        <a:pt x="120" y="62"/>
                      </a:lnTo>
                      <a:lnTo>
                        <a:pt x="125" y="59"/>
                      </a:lnTo>
                      <a:lnTo>
                        <a:pt x="129" y="54"/>
                      </a:lnTo>
                      <a:lnTo>
                        <a:pt x="132" y="48"/>
                      </a:lnTo>
                      <a:lnTo>
                        <a:pt x="132" y="44"/>
                      </a:lnTo>
                      <a:lnTo>
                        <a:pt x="129" y="38"/>
                      </a:lnTo>
                      <a:lnTo>
                        <a:pt x="127" y="33"/>
                      </a:lnTo>
                      <a:lnTo>
                        <a:pt x="121" y="30"/>
                      </a:lnTo>
                      <a:lnTo>
                        <a:pt x="114" y="29"/>
                      </a:lnTo>
                      <a:lnTo>
                        <a:pt x="108" y="30"/>
                      </a:lnTo>
                      <a:lnTo>
                        <a:pt x="102" y="32"/>
                      </a:lnTo>
                      <a:lnTo>
                        <a:pt x="98" y="37"/>
                      </a:lnTo>
                      <a:lnTo>
                        <a:pt x="97" y="40"/>
                      </a:lnTo>
                      <a:lnTo>
                        <a:pt x="97" y="44"/>
                      </a:lnTo>
                      <a:lnTo>
                        <a:pt x="98" y="47"/>
                      </a:lnTo>
                      <a:lnTo>
                        <a:pt x="94" y="52"/>
                      </a:lnTo>
                      <a:lnTo>
                        <a:pt x="88" y="56"/>
                      </a:lnTo>
                      <a:lnTo>
                        <a:pt x="83" y="60"/>
                      </a:lnTo>
                      <a:lnTo>
                        <a:pt x="81" y="62"/>
                      </a:lnTo>
                      <a:lnTo>
                        <a:pt x="80" y="60"/>
                      </a:lnTo>
                      <a:lnTo>
                        <a:pt x="78" y="59"/>
                      </a:lnTo>
                      <a:lnTo>
                        <a:pt x="75" y="56"/>
                      </a:lnTo>
                      <a:lnTo>
                        <a:pt x="73" y="55"/>
                      </a:lnTo>
                      <a:lnTo>
                        <a:pt x="75" y="51"/>
                      </a:lnTo>
                      <a:lnTo>
                        <a:pt x="78" y="45"/>
                      </a:lnTo>
                      <a:lnTo>
                        <a:pt x="79" y="40"/>
                      </a:lnTo>
                      <a:lnTo>
                        <a:pt x="80" y="36"/>
                      </a:lnTo>
                      <a:lnTo>
                        <a:pt x="86" y="31"/>
                      </a:lnTo>
                      <a:lnTo>
                        <a:pt x="90" y="25"/>
                      </a:lnTo>
                      <a:lnTo>
                        <a:pt x="93" y="19"/>
                      </a:lnTo>
                      <a:lnTo>
                        <a:pt x="93" y="13"/>
                      </a:lnTo>
                      <a:lnTo>
                        <a:pt x="89" y="7"/>
                      </a:lnTo>
                      <a:lnTo>
                        <a:pt x="84" y="2"/>
                      </a:lnTo>
                      <a:lnTo>
                        <a:pt x="78" y="0"/>
                      </a:lnTo>
                      <a:lnTo>
                        <a:pt x="72" y="0"/>
                      </a:lnTo>
                      <a:lnTo>
                        <a:pt x="67" y="1"/>
                      </a:lnTo>
                      <a:lnTo>
                        <a:pt x="64" y="2"/>
                      </a:lnTo>
                      <a:lnTo>
                        <a:pt x="60" y="6"/>
                      </a:lnTo>
                      <a:lnTo>
                        <a:pt x="57" y="8"/>
                      </a:lnTo>
                      <a:lnTo>
                        <a:pt x="55" y="10"/>
                      </a:lnTo>
                      <a:lnTo>
                        <a:pt x="53" y="14"/>
                      </a:lnTo>
                      <a:lnTo>
                        <a:pt x="52" y="16"/>
                      </a:lnTo>
                      <a:lnTo>
                        <a:pt x="52" y="19"/>
                      </a:lnTo>
                      <a:lnTo>
                        <a:pt x="53" y="25"/>
                      </a:lnTo>
                      <a:lnTo>
                        <a:pt x="57" y="29"/>
                      </a:lnTo>
                      <a:lnTo>
                        <a:pt x="60" y="32"/>
                      </a:lnTo>
                      <a:lnTo>
                        <a:pt x="64" y="34"/>
                      </a:lnTo>
                      <a:lnTo>
                        <a:pt x="64" y="40"/>
                      </a:lnTo>
                      <a:lnTo>
                        <a:pt x="64" y="45"/>
                      </a:lnTo>
                      <a:lnTo>
                        <a:pt x="63" y="49"/>
                      </a:lnTo>
                      <a:lnTo>
                        <a:pt x="63" y="53"/>
                      </a:lnTo>
                      <a:lnTo>
                        <a:pt x="60" y="53"/>
                      </a:lnTo>
                      <a:lnTo>
                        <a:pt x="57" y="54"/>
                      </a:lnTo>
                      <a:lnTo>
                        <a:pt x="56" y="55"/>
                      </a:lnTo>
                      <a:lnTo>
                        <a:pt x="55" y="55"/>
                      </a:lnTo>
                      <a:lnTo>
                        <a:pt x="50" y="49"/>
                      </a:lnTo>
                      <a:lnTo>
                        <a:pt x="48" y="40"/>
                      </a:lnTo>
                      <a:lnTo>
                        <a:pt x="42" y="33"/>
                      </a:lnTo>
                      <a:lnTo>
                        <a:pt x="33"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6" name="Freeform 285">
                  <a:extLst>
                    <a:ext uri="{FF2B5EF4-FFF2-40B4-BE49-F238E27FC236}">
                      <a16:creationId xmlns:a16="http://schemas.microsoft.com/office/drawing/2014/main" id="{3BD696AA-8780-460C-B3D6-3993A665EBC7}"/>
                    </a:ext>
                  </a:extLst>
                </p:cNvPr>
                <p:cNvSpPr>
                  <a:spLocks/>
                </p:cNvSpPr>
                <p:nvPr/>
              </p:nvSpPr>
              <p:spPr bwMode="auto">
                <a:xfrm>
                  <a:off x="244" y="197"/>
                  <a:ext cx="68" cy="118"/>
                </a:xfrm>
                <a:custGeom>
                  <a:avLst/>
                  <a:gdLst>
                    <a:gd name="T0" fmla="*/ 67 w 135"/>
                    <a:gd name="T1" fmla="*/ 0 h 235"/>
                    <a:gd name="T2" fmla="*/ 62 w 135"/>
                    <a:gd name="T3" fmla="*/ 8 h 235"/>
                    <a:gd name="T4" fmla="*/ 56 w 135"/>
                    <a:gd name="T5" fmla="*/ 14 h 235"/>
                    <a:gd name="T6" fmla="*/ 49 w 135"/>
                    <a:gd name="T7" fmla="*/ 20 h 235"/>
                    <a:gd name="T8" fmla="*/ 42 w 135"/>
                    <a:gd name="T9" fmla="*/ 24 h 235"/>
                    <a:gd name="T10" fmla="*/ 34 w 135"/>
                    <a:gd name="T11" fmla="*/ 27 h 235"/>
                    <a:gd name="T12" fmla="*/ 27 w 135"/>
                    <a:gd name="T13" fmla="*/ 29 h 235"/>
                    <a:gd name="T14" fmla="*/ 20 w 135"/>
                    <a:gd name="T15" fmla="*/ 30 h 235"/>
                    <a:gd name="T16" fmla="*/ 13 w 135"/>
                    <a:gd name="T17" fmla="*/ 30 h 235"/>
                    <a:gd name="T18" fmla="*/ 13 w 135"/>
                    <a:gd name="T19" fmla="*/ 36 h 235"/>
                    <a:gd name="T20" fmla="*/ 12 w 135"/>
                    <a:gd name="T21" fmla="*/ 42 h 235"/>
                    <a:gd name="T22" fmla="*/ 8 w 135"/>
                    <a:gd name="T23" fmla="*/ 49 h 235"/>
                    <a:gd name="T24" fmla="*/ 0 w 135"/>
                    <a:gd name="T25" fmla="*/ 55 h 235"/>
                    <a:gd name="T26" fmla="*/ 5 w 135"/>
                    <a:gd name="T27" fmla="*/ 62 h 235"/>
                    <a:gd name="T28" fmla="*/ 8 w 135"/>
                    <a:gd name="T29" fmla="*/ 71 h 235"/>
                    <a:gd name="T30" fmla="*/ 8 w 135"/>
                    <a:gd name="T31" fmla="*/ 81 h 235"/>
                    <a:gd name="T32" fmla="*/ 5 w 135"/>
                    <a:gd name="T33" fmla="*/ 89 h 235"/>
                    <a:gd name="T34" fmla="*/ 8 w 135"/>
                    <a:gd name="T35" fmla="*/ 90 h 235"/>
                    <a:gd name="T36" fmla="*/ 11 w 135"/>
                    <a:gd name="T37" fmla="*/ 92 h 235"/>
                    <a:gd name="T38" fmla="*/ 15 w 135"/>
                    <a:gd name="T39" fmla="*/ 94 h 235"/>
                    <a:gd name="T40" fmla="*/ 20 w 135"/>
                    <a:gd name="T41" fmla="*/ 97 h 235"/>
                    <a:gd name="T42" fmla="*/ 24 w 135"/>
                    <a:gd name="T43" fmla="*/ 101 h 235"/>
                    <a:gd name="T44" fmla="*/ 28 w 135"/>
                    <a:gd name="T45" fmla="*/ 105 h 235"/>
                    <a:gd name="T46" fmla="*/ 31 w 135"/>
                    <a:gd name="T47" fmla="*/ 111 h 235"/>
                    <a:gd name="T48" fmla="*/ 33 w 135"/>
                    <a:gd name="T49" fmla="*/ 118 h 235"/>
                    <a:gd name="T50" fmla="*/ 35 w 135"/>
                    <a:gd name="T51" fmla="*/ 114 h 235"/>
                    <a:gd name="T52" fmla="*/ 37 w 135"/>
                    <a:gd name="T53" fmla="*/ 109 h 235"/>
                    <a:gd name="T54" fmla="*/ 40 w 135"/>
                    <a:gd name="T55" fmla="*/ 105 h 235"/>
                    <a:gd name="T56" fmla="*/ 43 w 135"/>
                    <a:gd name="T57" fmla="*/ 101 h 235"/>
                    <a:gd name="T58" fmla="*/ 47 w 135"/>
                    <a:gd name="T59" fmla="*/ 97 h 235"/>
                    <a:gd name="T60" fmla="*/ 52 w 135"/>
                    <a:gd name="T61" fmla="*/ 94 h 235"/>
                    <a:gd name="T62" fmla="*/ 56 w 135"/>
                    <a:gd name="T63" fmla="*/ 93 h 235"/>
                    <a:gd name="T64" fmla="*/ 61 w 135"/>
                    <a:gd name="T65" fmla="*/ 91 h 235"/>
                    <a:gd name="T66" fmla="*/ 59 w 135"/>
                    <a:gd name="T67" fmla="*/ 86 h 235"/>
                    <a:gd name="T68" fmla="*/ 57 w 135"/>
                    <a:gd name="T69" fmla="*/ 79 h 235"/>
                    <a:gd name="T70" fmla="*/ 59 w 135"/>
                    <a:gd name="T71" fmla="*/ 72 h 235"/>
                    <a:gd name="T72" fmla="*/ 63 w 135"/>
                    <a:gd name="T73" fmla="*/ 64 h 235"/>
                    <a:gd name="T74" fmla="*/ 59 w 135"/>
                    <a:gd name="T75" fmla="*/ 52 h 235"/>
                    <a:gd name="T76" fmla="*/ 57 w 135"/>
                    <a:gd name="T77" fmla="*/ 40 h 235"/>
                    <a:gd name="T78" fmla="*/ 58 w 135"/>
                    <a:gd name="T79" fmla="*/ 29 h 235"/>
                    <a:gd name="T80" fmla="*/ 59 w 135"/>
                    <a:gd name="T81" fmla="*/ 21 h 235"/>
                    <a:gd name="T82" fmla="*/ 61 w 135"/>
                    <a:gd name="T83" fmla="*/ 16 h 235"/>
                    <a:gd name="T84" fmla="*/ 63 w 135"/>
                    <a:gd name="T85" fmla="*/ 11 h 235"/>
                    <a:gd name="T86" fmla="*/ 65 w 135"/>
                    <a:gd name="T87" fmla="*/ 6 h 235"/>
                    <a:gd name="T88" fmla="*/ 67 w 135"/>
                    <a:gd name="T89" fmla="*/ 4 h 235"/>
                    <a:gd name="T90" fmla="*/ 68 w 135"/>
                    <a:gd name="T91" fmla="*/ 3 h 235"/>
                    <a:gd name="T92" fmla="*/ 68 w 135"/>
                    <a:gd name="T93" fmla="*/ 2 h 235"/>
                    <a:gd name="T94" fmla="*/ 67 w 135"/>
                    <a:gd name="T95" fmla="*/ 2 h 235"/>
                    <a:gd name="T96" fmla="*/ 67 w 135"/>
                    <a:gd name="T97" fmla="*/ 2 h 235"/>
                    <a:gd name="T98" fmla="*/ 67 w 135"/>
                    <a:gd name="T99" fmla="*/ 0 h 2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5">
                      <a:moveTo>
                        <a:pt x="134" y="0"/>
                      </a:moveTo>
                      <a:lnTo>
                        <a:pt x="124" y="15"/>
                      </a:lnTo>
                      <a:lnTo>
                        <a:pt x="111" y="28"/>
                      </a:lnTo>
                      <a:lnTo>
                        <a:pt x="97" y="39"/>
                      </a:lnTo>
                      <a:lnTo>
                        <a:pt x="83" y="48"/>
                      </a:lnTo>
                      <a:lnTo>
                        <a:pt x="68" y="53"/>
                      </a:lnTo>
                      <a:lnTo>
                        <a:pt x="53" y="58"/>
                      </a:lnTo>
                      <a:lnTo>
                        <a:pt x="39" y="60"/>
                      </a:lnTo>
                      <a:lnTo>
                        <a:pt x="26" y="60"/>
                      </a:lnTo>
                      <a:lnTo>
                        <a:pt x="26" y="72"/>
                      </a:lnTo>
                      <a:lnTo>
                        <a:pt x="23" y="84"/>
                      </a:lnTo>
                      <a:lnTo>
                        <a:pt x="15" y="98"/>
                      </a:lnTo>
                      <a:lnTo>
                        <a:pt x="0" y="109"/>
                      </a:lnTo>
                      <a:lnTo>
                        <a:pt x="10" y="124"/>
                      </a:lnTo>
                      <a:lnTo>
                        <a:pt x="15" y="142"/>
                      </a:lnTo>
                      <a:lnTo>
                        <a:pt x="16" y="162"/>
                      </a:lnTo>
                      <a:lnTo>
                        <a:pt x="10" y="178"/>
                      </a:lnTo>
                      <a:lnTo>
                        <a:pt x="15" y="180"/>
                      </a:lnTo>
                      <a:lnTo>
                        <a:pt x="22" y="184"/>
                      </a:lnTo>
                      <a:lnTo>
                        <a:pt x="30" y="187"/>
                      </a:lnTo>
                      <a:lnTo>
                        <a:pt x="39" y="193"/>
                      </a:lnTo>
                      <a:lnTo>
                        <a:pt x="48" y="201"/>
                      </a:lnTo>
                      <a:lnTo>
                        <a:pt x="56" y="210"/>
                      </a:lnTo>
                      <a:lnTo>
                        <a:pt x="61" y="222"/>
                      </a:lnTo>
                      <a:lnTo>
                        <a:pt x="66" y="235"/>
                      </a:lnTo>
                      <a:lnTo>
                        <a:pt x="69" y="227"/>
                      </a:lnTo>
                      <a:lnTo>
                        <a:pt x="74" y="218"/>
                      </a:lnTo>
                      <a:lnTo>
                        <a:pt x="80" y="210"/>
                      </a:lnTo>
                      <a:lnTo>
                        <a:pt x="86" y="202"/>
                      </a:lnTo>
                      <a:lnTo>
                        <a:pt x="94" y="194"/>
                      </a:lnTo>
                      <a:lnTo>
                        <a:pt x="103" y="188"/>
                      </a:lnTo>
                      <a:lnTo>
                        <a:pt x="112" y="185"/>
                      </a:lnTo>
                      <a:lnTo>
                        <a:pt x="122" y="182"/>
                      </a:lnTo>
                      <a:lnTo>
                        <a:pt x="118" y="172"/>
                      </a:lnTo>
                      <a:lnTo>
                        <a:pt x="114" y="158"/>
                      </a:lnTo>
                      <a:lnTo>
                        <a:pt x="117" y="144"/>
                      </a:lnTo>
                      <a:lnTo>
                        <a:pt x="126" y="128"/>
                      </a:lnTo>
                      <a:lnTo>
                        <a:pt x="117" y="103"/>
                      </a:lnTo>
                      <a:lnTo>
                        <a:pt x="114" y="79"/>
                      </a:lnTo>
                      <a:lnTo>
                        <a:pt x="115" y="57"/>
                      </a:lnTo>
                      <a:lnTo>
                        <a:pt x="118" y="41"/>
                      </a:lnTo>
                      <a:lnTo>
                        <a:pt x="121" y="31"/>
                      </a:lnTo>
                      <a:lnTo>
                        <a:pt x="126" y="21"/>
                      </a:lnTo>
                      <a:lnTo>
                        <a:pt x="130" y="12"/>
                      </a:lnTo>
                      <a:lnTo>
                        <a:pt x="134" y="7"/>
                      </a:lnTo>
                      <a:lnTo>
                        <a:pt x="135" y="6"/>
                      </a:lnTo>
                      <a:lnTo>
                        <a:pt x="135" y="4"/>
                      </a:lnTo>
                      <a:lnTo>
                        <a:pt x="134" y="3"/>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7" name="Freeform 286">
                  <a:extLst>
                    <a:ext uri="{FF2B5EF4-FFF2-40B4-BE49-F238E27FC236}">
                      <a16:creationId xmlns:a16="http://schemas.microsoft.com/office/drawing/2014/main" id="{B2D1F6FE-862C-460A-8306-B3313BBB39DD}"/>
                    </a:ext>
                  </a:extLst>
                </p:cNvPr>
                <p:cNvSpPr>
                  <a:spLocks/>
                </p:cNvSpPr>
                <p:nvPr/>
              </p:nvSpPr>
              <p:spPr bwMode="auto">
                <a:xfrm>
                  <a:off x="416" y="168"/>
                  <a:ext cx="127" cy="97"/>
                </a:xfrm>
                <a:custGeom>
                  <a:avLst/>
                  <a:gdLst>
                    <a:gd name="T0" fmla="*/ 58 w 253"/>
                    <a:gd name="T1" fmla="*/ 0 h 194"/>
                    <a:gd name="T2" fmla="*/ 53 w 253"/>
                    <a:gd name="T3" fmla="*/ 2 h 194"/>
                    <a:gd name="T4" fmla="*/ 48 w 253"/>
                    <a:gd name="T5" fmla="*/ 4 h 194"/>
                    <a:gd name="T6" fmla="*/ 42 w 253"/>
                    <a:gd name="T7" fmla="*/ 6 h 194"/>
                    <a:gd name="T8" fmla="*/ 35 w 253"/>
                    <a:gd name="T9" fmla="*/ 8 h 194"/>
                    <a:gd name="T10" fmla="*/ 27 w 253"/>
                    <a:gd name="T11" fmla="*/ 10 h 194"/>
                    <a:gd name="T12" fmla="*/ 20 w 253"/>
                    <a:gd name="T13" fmla="*/ 12 h 194"/>
                    <a:gd name="T14" fmla="*/ 14 w 253"/>
                    <a:gd name="T15" fmla="*/ 13 h 194"/>
                    <a:gd name="T16" fmla="*/ 8 w 253"/>
                    <a:gd name="T17" fmla="*/ 14 h 194"/>
                    <a:gd name="T18" fmla="*/ 6 w 253"/>
                    <a:gd name="T19" fmla="*/ 13 h 194"/>
                    <a:gd name="T20" fmla="*/ 4 w 253"/>
                    <a:gd name="T21" fmla="*/ 13 h 194"/>
                    <a:gd name="T22" fmla="*/ 1 w 253"/>
                    <a:gd name="T23" fmla="*/ 13 h 194"/>
                    <a:gd name="T24" fmla="*/ 0 w 253"/>
                    <a:gd name="T25" fmla="*/ 13 h 194"/>
                    <a:gd name="T26" fmla="*/ 7 w 253"/>
                    <a:gd name="T27" fmla="*/ 17 h 194"/>
                    <a:gd name="T28" fmla="*/ 13 w 253"/>
                    <a:gd name="T29" fmla="*/ 22 h 194"/>
                    <a:gd name="T30" fmla="*/ 18 w 253"/>
                    <a:gd name="T31" fmla="*/ 29 h 194"/>
                    <a:gd name="T32" fmla="*/ 24 w 253"/>
                    <a:gd name="T33" fmla="*/ 37 h 194"/>
                    <a:gd name="T34" fmla="*/ 28 w 253"/>
                    <a:gd name="T35" fmla="*/ 45 h 194"/>
                    <a:gd name="T36" fmla="*/ 31 w 253"/>
                    <a:gd name="T37" fmla="*/ 55 h 194"/>
                    <a:gd name="T38" fmla="*/ 33 w 253"/>
                    <a:gd name="T39" fmla="*/ 64 h 194"/>
                    <a:gd name="T40" fmla="*/ 35 w 253"/>
                    <a:gd name="T41" fmla="*/ 73 h 194"/>
                    <a:gd name="T42" fmla="*/ 39 w 253"/>
                    <a:gd name="T43" fmla="*/ 73 h 194"/>
                    <a:gd name="T44" fmla="*/ 43 w 253"/>
                    <a:gd name="T45" fmla="*/ 74 h 194"/>
                    <a:gd name="T46" fmla="*/ 47 w 253"/>
                    <a:gd name="T47" fmla="*/ 77 h 194"/>
                    <a:gd name="T48" fmla="*/ 52 w 253"/>
                    <a:gd name="T49" fmla="*/ 79 h 194"/>
                    <a:gd name="T50" fmla="*/ 57 w 253"/>
                    <a:gd name="T51" fmla="*/ 83 h 194"/>
                    <a:gd name="T52" fmla="*/ 62 w 253"/>
                    <a:gd name="T53" fmla="*/ 87 h 194"/>
                    <a:gd name="T54" fmla="*/ 66 w 253"/>
                    <a:gd name="T55" fmla="*/ 92 h 194"/>
                    <a:gd name="T56" fmla="*/ 69 w 253"/>
                    <a:gd name="T57" fmla="*/ 97 h 194"/>
                    <a:gd name="T58" fmla="*/ 72 w 253"/>
                    <a:gd name="T59" fmla="*/ 94 h 194"/>
                    <a:gd name="T60" fmla="*/ 77 w 253"/>
                    <a:gd name="T61" fmla="*/ 92 h 194"/>
                    <a:gd name="T62" fmla="*/ 83 w 253"/>
                    <a:gd name="T63" fmla="*/ 89 h 194"/>
                    <a:gd name="T64" fmla="*/ 90 w 253"/>
                    <a:gd name="T65" fmla="*/ 88 h 194"/>
                    <a:gd name="T66" fmla="*/ 98 w 253"/>
                    <a:gd name="T67" fmla="*/ 87 h 194"/>
                    <a:gd name="T68" fmla="*/ 107 w 253"/>
                    <a:gd name="T69" fmla="*/ 88 h 194"/>
                    <a:gd name="T70" fmla="*/ 116 w 253"/>
                    <a:gd name="T71" fmla="*/ 90 h 194"/>
                    <a:gd name="T72" fmla="*/ 127 w 253"/>
                    <a:gd name="T73" fmla="*/ 94 h 194"/>
                    <a:gd name="T74" fmla="*/ 124 w 253"/>
                    <a:gd name="T75" fmla="*/ 90 h 194"/>
                    <a:gd name="T76" fmla="*/ 120 w 253"/>
                    <a:gd name="T77" fmla="*/ 86 h 194"/>
                    <a:gd name="T78" fmla="*/ 118 w 253"/>
                    <a:gd name="T79" fmla="*/ 81 h 194"/>
                    <a:gd name="T80" fmla="*/ 116 w 253"/>
                    <a:gd name="T81" fmla="*/ 75 h 194"/>
                    <a:gd name="T82" fmla="*/ 115 w 253"/>
                    <a:gd name="T83" fmla="*/ 68 h 194"/>
                    <a:gd name="T84" fmla="*/ 115 w 253"/>
                    <a:gd name="T85" fmla="*/ 60 h 194"/>
                    <a:gd name="T86" fmla="*/ 118 w 253"/>
                    <a:gd name="T87" fmla="*/ 52 h 194"/>
                    <a:gd name="T88" fmla="*/ 122 w 253"/>
                    <a:gd name="T89" fmla="*/ 42 h 194"/>
                    <a:gd name="T90" fmla="*/ 116 w 253"/>
                    <a:gd name="T91" fmla="*/ 41 h 194"/>
                    <a:gd name="T92" fmla="*/ 109 w 253"/>
                    <a:gd name="T93" fmla="*/ 39 h 194"/>
                    <a:gd name="T94" fmla="*/ 104 w 253"/>
                    <a:gd name="T95" fmla="*/ 36 h 194"/>
                    <a:gd name="T96" fmla="*/ 99 w 253"/>
                    <a:gd name="T97" fmla="*/ 33 h 194"/>
                    <a:gd name="T98" fmla="*/ 94 w 253"/>
                    <a:gd name="T99" fmla="*/ 29 h 194"/>
                    <a:gd name="T100" fmla="*/ 90 w 253"/>
                    <a:gd name="T101" fmla="*/ 22 h 194"/>
                    <a:gd name="T102" fmla="*/ 89 w 253"/>
                    <a:gd name="T103" fmla="*/ 15 h 194"/>
                    <a:gd name="T104" fmla="*/ 88 w 253"/>
                    <a:gd name="T105" fmla="*/ 6 h 194"/>
                    <a:gd name="T106" fmla="*/ 85 w 253"/>
                    <a:gd name="T107" fmla="*/ 7 h 194"/>
                    <a:gd name="T108" fmla="*/ 81 w 253"/>
                    <a:gd name="T109" fmla="*/ 8 h 194"/>
                    <a:gd name="T110" fmla="*/ 78 w 253"/>
                    <a:gd name="T111" fmla="*/ 8 h 194"/>
                    <a:gd name="T112" fmla="*/ 74 w 253"/>
                    <a:gd name="T113" fmla="*/ 8 h 194"/>
                    <a:gd name="T114" fmla="*/ 70 w 253"/>
                    <a:gd name="T115" fmla="*/ 7 h 194"/>
                    <a:gd name="T116" fmla="*/ 66 w 253"/>
                    <a:gd name="T117" fmla="*/ 6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3"/>
                      </a:lnTo>
                      <a:lnTo>
                        <a:pt x="95" y="7"/>
                      </a:lnTo>
                      <a:lnTo>
                        <a:pt x="83" y="11"/>
                      </a:lnTo>
                      <a:lnTo>
                        <a:pt x="69" y="15"/>
                      </a:lnTo>
                      <a:lnTo>
                        <a:pt x="54" y="20"/>
                      </a:lnTo>
                      <a:lnTo>
                        <a:pt x="40" y="24"/>
                      </a:lnTo>
                      <a:lnTo>
                        <a:pt x="27" y="26"/>
                      </a:lnTo>
                      <a:lnTo>
                        <a:pt x="16" y="27"/>
                      </a:lnTo>
                      <a:lnTo>
                        <a:pt x="11" y="26"/>
                      </a:lnTo>
                      <a:lnTo>
                        <a:pt x="7" y="26"/>
                      </a:lnTo>
                      <a:lnTo>
                        <a:pt x="2" y="25"/>
                      </a:lnTo>
                      <a:lnTo>
                        <a:pt x="0" y="25"/>
                      </a:lnTo>
                      <a:lnTo>
                        <a:pt x="13" y="33"/>
                      </a:lnTo>
                      <a:lnTo>
                        <a:pt x="26" y="44"/>
                      </a:lnTo>
                      <a:lnTo>
                        <a:pt x="36" y="58"/>
                      </a:lnTo>
                      <a:lnTo>
                        <a:pt x="47" y="73"/>
                      </a:lnTo>
                      <a:lnTo>
                        <a:pt x="55" y="90"/>
                      </a:lnTo>
                      <a:lnTo>
                        <a:pt x="62" y="109"/>
                      </a:lnTo>
                      <a:lnTo>
                        <a:pt x="66" y="127"/>
                      </a:lnTo>
                      <a:lnTo>
                        <a:pt x="70" y="146"/>
                      </a:lnTo>
                      <a:lnTo>
                        <a:pt x="77" y="146"/>
                      </a:lnTo>
                      <a:lnTo>
                        <a:pt x="85" y="148"/>
                      </a:lnTo>
                      <a:lnTo>
                        <a:pt x="94" y="153"/>
                      </a:lnTo>
                      <a:lnTo>
                        <a:pt x="104" y="157"/>
                      </a:lnTo>
                      <a:lnTo>
                        <a:pt x="114" y="165"/>
                      </a:lnTo>
                      <a:lnTo>
                        <a:pt x="123" y="173"/>
                      </a:lnTo>
                      <a:lnTo>
                        <a:pt x="131" y="184"/>
                      </a:lnTo>
                      <a:lnTo>
                        <a:pt x="137" y="194"/>
                      </a:lnTo>
                      <a:lnTo>
                        <a:pt x="144" y="188"/>
                      </a:lnTo>
                      <a:lnTo>
                        <a:pt x="154" y="183"/>
                      </a:lnTo>
                      <a:lnTo>
                        <a:pt x="165" y="178"/>
                      </a:lnTo>
                      <a:lnTo>
                        <a:pt x="179" y="175"/>
                      </a:lnTo>
                      <a:lnTo>
                        <a:pt x="195" y="173"/>
                      </a:lnTo>
                      <a:lnTo>
                        <a:pt x="214" y="175"/>
                      </a:lnTo>
                      <a:lnTo>
                        <a:pt x="232" y="180"/>
                      </a:lnTo>
                      <a:lnTo>
                        <a:pt x="253" y="188"/>
                      </a:lnTo>
                      <a:lnTo>
                        <a:pt x="247" y="180"/>
                      </a:lnTo>
                      <a:lnTo>
                        <a:pt x="240" y="172"/>
                      </a:lnTo>
                      <a:lnTo>
                        <a:pt x="236" y="162"/>
                      </a:lnTo>
                      <a:lnTo>
                        <a:pt x="231" y="149"/>
                      </a:lnTo>
                      <a:lnTo>
                        <a:pt x="230" y="135"/>
                      </a:lnTo>
                      <a:lnTo>
                        <a:pt x="230" y="120"/>
                      </a:lnTo>
                      <a:lnTo>
                        <a:pt x="235" y="103"/>
                      </a:lnTo>
                      <a:lnTo>
                        <a:pt x="243" y="84"/>
                      </a:lnTo>
                      <a:lnTo>
                        <a:pt x="231" y="81"/>
                      </a:lnTo>
                      <a:lnTo>
                        <a:pt x="218" y="78"/>
                      </a:lnTo>
                      <a:lnTo>
                        <a:pt x="207" y="72"/>
                      </a:lnTo>
                      <a:lnTo>
                        <a:pt x="197" y="65"/>
                      </a:lnTo>
                      <a:lnTo>
                        <a:pt x="187" y="57"/>
                      </a:lnTo>
                      <a:lnTo>
                        <a:pt x="180" y="44"/>
                      </a:lnTo>
                      <a:lnTo>
                        <a:pt x="177" y="30"/>
                      </a:lnTo>
                      <a:lnTo>
                        <a:pt x="176" y="12"/>
                      </a:lnTo>
                      <a:lnTo>
                        <a:pt x="169" y="13"/>
                      </a:lnTo>
                      <a:lnTo>
                        <a:pt x="162" y="15"/>
                      </a:lnTo>
                      <a:lnTo>
                        <a:pt x="155" y="15"/>
                      </a:lnTo>
                      <a:lnTo>
                        <a:pt x="148" y="15"/>
                      </a:lnTo>
                      <a:lnTo>
                        <a:pt x="140" y="14"/>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8" name="Freeform 287">
                  <a:extLst>
                    <a:ext uri="{FF2B5EF4-FFF2-40B4-BE49-F238E27FC236}">
                      <a16:creationId xmlns:a16="http://schemas.microsoft.com/office/drawing/2014/main" id="{49D0F34F-F704-4E9B-AB8D-9DDAEE639706}"/>
                    </a:ext>
                  </a:extLst>
                </p:cNvPr>
                <p:cNvSpPr>
                  <a:spLocks/>
                </p:cNvSpPr>
                <p:nvPr/>
              </p:nvSpPr>
              <p:spPr bwMode="auto">
                <a:xfrm>
                  <a:off x="351" y="22"/>
                  <a:ext cx="111" cy="138"/>
                </a:xfrm>
                <a:custGeom>
                  <a:avLst/>
                  <a:gdLst>
                    <a:gd name="T0" fmla="*/ 94 w 222"/>
                    <a:gd name="T1" fmla="*/ 67 h 274"/>
                    <a:gd name="T2" fmla="*/ 79 w 222"/>
                    <a:gd name="T3" fmla="*/ 68 h 274"/>
                    <a:gd name="T4" fmla="*/ 60 w 222"/>
                    <a:gd name="T5" fmla="*/ 75 h 274"/>
                    <a:gd name="T6" fmla="*/ 43 w 222"/>
                    <a:gd name="T7" fmla="*/ 90 h 274"/>
                    <a:gd name="T8" fmla="*/ 32 w 222"/>
                    <a:gd name="T9" fmla="*/ 115 h 274"/>
                    <a:gd name="T10" fmla="*/ 25 w 222"/>
                    <a:gd name="T11" fmla="*/ 130 h 274"/>
                    <a:gd name="T12" fmla="*/ 17 w 222"/>
                    <a:gd name="T13" fmla="*/ 133 h 274"/>
                    <a:gd name="T14" fmla="*/ 12 w 222"/>
                    <a:gd name="T15" fmla="*/ 134 h 274"/>
                    <a:gd name="T16" fmla="*/ 7 w 222"/>
                    <a:gd name="T17" fmla="*/ 136 h 274"/>
                    <a:gd name="T18" fmla="*/ 2 w 222"/>
                    <a:gd name="T19" fmla="*/ 137 h 274"/>
                    <a:gd name="T20" fmla="*/ 1 w 222"/>
                    <a:gd name="T21" fmla="*/ 137 h 274"/>
                    <a:gd name="T22" fmla="*/ 0 w 222"/>
                    <a:gd name="T23" fmla="*/ 136 h 274"/>
                    <a:gd name="T24" fmla="*/ 9 w 222"/>
                    <a:gd name="T25" fmla="*/ 132 h 274"/>
                    <a:gd name="T26" fmla="*/ 21 w 222"/>
                    <a:gd name="T27" fmla="*/ 118 h 274"/>
                    <a:gd name="T28" fmla="*/ 26 w 222"/>
                    <a:gd name="T29" fmla="*/ 101 h 274"/>
                    <a:gd name="T30" fmla="*/ 28 w 222"/>
                    <a:gd name="T31" fmla="*/ 87 h 274"/>
                    <a:gd name="T32" fmla="*/ 27 w 222"/>
                    <a:gd name="T33" fmla="*/ 77 h 274"/>
                    <a:gd name="T34" fmla="*/ 25 w 222"/>
                    <a:gd name="T35" fmla="*/ 65 h 274"/>
                    <a:gd name="T36" fmla="*/ 26 w 222"/>
                    <a:gd name="T37" fmla="*/ 58 h 274"/>
                    <a:gd name="T38" fmla="*/ 35 w 222"/>
                    <a:gd name="T39" fmla="*/ 52 h 274"/>
                    <a:gd name="T40" fmla="*/ 43 w 222"/>
                    <a:gd name="T41" fmla="*/ 42 h 274"/>
                    <a:gd name="T42" fmla="*/ 46 w 222"/>
                    <a:gd name="T43" fmla="*/ 31 h 274"/>
                    <a:gd name="T44" fmla="*/ 49 w 222"/>
                    <a:gd name="T45" fmla="*/ 24 h 274"/>
                    <a:gd name="T46" fmla="*/ 62 w 222"/>
                    <a:gd name="T47" fmla="*/ 20 h 274"/>
                    <a:gd name="T48" fmla="*/ 75 w 222"/>
                    <a:gd name="T49" fmla="*/ 13 h 274"/>
                    <a:gd name="T50" fmla="*/ 87 w 222"/>
                    <a:gd name="T51" fmla="*/ 4 h 274"/>
                    <a:gd name="T52" fmla="*/ 90 w 222"/>
                    <a:gd name="T53" fmla="*/ 5 h 274"/>
                    <a:gd name="T54" fmla="*/ 92 w 222"/>
                    <a:gd name="T55" fmla="*/ 19 h 274"/>
                    <a:gd name="T56" fmla="*/ 97 w 222"/>
                    <a:gd name="T57" fmla="*/ 31 h 274"/>
                    <a:gd name="T58" fmla="*/ 106 w 222"/>
                    <a:gd name="T59" fmla="*/ 42 h 274"/>
                    <a:gd name="T60" fmla="*/ 108 w 222"/>
                    <a:gd name="T61" fmla="*/ 46 h 274"/>
                    <a:gd name="T62" fmla="*/ 101 w 222"/>
                    <a:gd name="T63" fmla="*/ 49 h 274"/>
                    <a:gd name="T64" fmla="*/ 96 w 222"/>
                    <a:gd name="T65" fmla="*/ 54 h 274"/>
                    <a:gd name="T66" fmla="*/ 95 w 222"/>
                    <a:gd name="T67" fmla="*/ 62 h 2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4">
                      <a:moveTo>
                        <a:pt x="194" y="133"/>
                      </a:moveTo>
                      <a:lnTo>
                        <a:pt x="187" y="133"/>
                      </a:lnTo>
                      <a:lnTo>
                        <a:pt x="175" y="133"/>
                      </a:lnTo>
                      <a:lnTo>
                        <a:pt x="158" y="135"/>
                      </a:lnTo>
                      <a:lnTo>
                        <a:pt x="140" y="139"/>
                      </a:lnTo>
                      <a:lnTo>
                        <a:pt x="120" y="148"/>
                      </a:lnTo>
                      <a:lnTo>
                        <a:pt x="102" y="160"/>
                      </a:lnTo>
                      <a:lnTo>
                        <a:pt x="85" y="179"/>
                      </a:lnTo>
                      <a:lnTo>
                        <a:pt x="72" y="205"/>
                      </a:lnTo>
                      <a:lnTo>
                        <a:pt x="64" y="228"/>
                      </a:lnTo>
                      <a:lnTo>
                        <a:pt x="57" y="247"/>
                      </a:lnTo>
                      <a:lnTo>
                        <a:pt x="49" y="258"/>
                      </a:lnTo>
                      <a:lnTo>
                        <a:pt x="40" y="264"/>
                      </a:lnTo>
                      <a:lnTo>
                        <a:pt x="34" y="265"/>
                      </a:lnTo>
                      <a:lnTo>
                        <a:pt x="29" y="266"/>
                      </a:lnTo>
                      <a:lnTo>
                        <a:pt x="24" y="267"/>
                      </a:lnTo>
                      <a:lnTo>
                        <a:pt x="18" y="269"/>
                      </a:lnTo>
                      <a:lnTo>
                        <a:pt x="13" y="270"/>
                      </a:lnTo>
                      <a:lnTo>
                        <a:pt x="9" y="271"/>
                      </a:lnTo>
                      <a:lnTo>
                        <a:pt x="4" y="273"/>
                      </a:lnTo>
                      <a:lnTo>
                        <a:pt x="1" y="274"/>
                      </a:lnTo>
                      <a:lnTo>
                        <a:pt x="1" y="273"/>
                      </a:lnTo>
                      <a:lnTo>
                        <a:pt x="1" y="272"/>
                      </a:lnTo>
                      <a:lnTo>
                        <a:pt x="0" y="271"/>
                      </a:lnTo>
                      <a:lnTo>
                        <a:pt x="0" y="270"/>
                      </a:lnTo>
                      <a:lnTo>
                        <a:pt x="18" y="262"/>
                      </a:lnTo>
                      <a:lnTo>
                        <a:pt x="33" y="249"/>
                      </a:lnTo>
                      <a:lnTo>
                        <a:pt x="42" y="234"/>
                      </a:lnTo>
                      <a:lnTo>
                        <a:pt x="49" y="218"/>
                      </a:lnTo>
                      <a:lnTo>
                        <a:pt x="52" y="201"/>
                      </a:lnTo>
                      <a:lnTo>
                        <a:pt x="55" y="186"/>
                      </a:lnTo>
                      <a:lnTo>
                        <a:pt x="55" y="172"/>
                      </a:lnTo>
                      <a:lnTo>
                        <a:pt x="55" y="161"/>
                      </a:lnTo>
                      <a:lnTo>
                        <a:pt x="54" y="152"/>
                      </a:lnTo>
                      <a:lnTo>
                        <a:pt x="52" y="142"/>
                      </a:lnTo>
                      <a:lnTo>
                        <a:pt x="49" y="130"/>
                      </a:lnTo>
                      <a:lnTo>
                        <a:pt x="46" y="118"/>
                      </a:lnTo>
                      <a:lnTo>
                        <a:pt x="52" y="116"/>
                      </a:lnTo>
                      <a:lnTo>
                        <a:pt x="62" y="112"/>
                      </a:lnTo>
                      <a:lnTo>
                        <a:pt x="70" y="104"/>
                      </a:lnTo>
                      <a:lnTo>
                        <a:pt x="79" y="95"/>
                      </a:lnTo>
                      <a:lnTo>
                        <a:pt x="86" y="84"/>
                      </a:lnTo>
                      <a:lnTo>
                        <a:pt x="90" y="73"/>
                      </a:lnTo>
                      <a:lnTo>
                        <a:pt x="92" y="61"/>
                      </a:lnTo>
                      <a:lnTo>
                        <a:pt x="88" y="48"/>
                      </a:lnTo>
                      <a:lnTo>
                        <a:pt x="97" y="47"/>
                      </a:lnTo>
                      <a:lnTo>
                        <a:pt x="110" y="44"/>
                      </a:lnTo>
                      <a:lnTo>
                        <a:pt x="123" y="39"/>
                      </a:lnTo>
                      <a:lnTo>
                        <a:pt x="138" y="32"/>
                      </a:lnTo>
                      <a:lnTo>
                        <a:pt x="150" y="25"/>
                      </a:lnTo>
                      <a:lnTo>
                        <a:pt x="163" y="17"/>
                      </a:lnTo>
                      <a:lnTo>
                        <a:pt x="173" y="8"/>
                      </a:lnTo>
                      <a:lnTo>
                        <a:pt x="180" y="0"/>
                      </a:lnTo>
                      <a:lnTo>
                        <a:pt x="180" y="10"/>
                      </a:lnTo>
                      <a:lnTo>
                        <a:pt x="181" y="23"/>
                      </a:lnTo>
                      <a:lnTo>
                        <a:pt x="184" y="37"/>
                      </a:lnTo>
                      <a:lnTo>
                        <a:pt x="188" y="50"/>
                      </a:lnTo>
                      <a:lnTo>
                        <a:pt x="194" y="62"/>
                      </a:lnTo>
                      <a:lnTo>
                        <a:pt x="202" y="74"/>
                      </a:lnTo>
                      <a:lnTo>
                        <a:pt x="211" y="83"/>
                      </a:lnTo>
                      <a:lnTo>
                        <a:pt x="222" y="90"/>
                      </a:lnTo>
                      <a:lnTo>
                        <a:pt x="215" y="91"/>
                      </a:lnTo>
                      <a:lnTo>
                        <a:pt x="208" y="93"/>
                      </a:lnTo>
                      <a:lnTo>
                        <a:pt x="201" y="97"/>
                      </a:lnTo>
                      <a:lnTo>
                        <a:pt x="195" y="101"/>
                      </a:lnTo>
                      <a:lnTo>
                        <a:pt x="191" y="107"/>
                      </a:lnTo>
                      <a:lnTo>
                        <a:pt x="190" y="115"/>
                      </a:lnTo>
                      <a:lnTo>
                        <a:pt x="190" y="123"/>
                      </a:lnTo>
                      <a:lnTo>
                        <a:pt x="194" y="13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9" name="Freeform 288">
                  <a:extLst>
                    <a:ext uri="{FF2B5EF4-FFF2-40B4-BE49-F238E27FC236}">
                      <a16:creationId xmlns:a16="http://schemas.microsoft.com/office/drawing/2014/main" id="{57F05869-55E8-4B62-8D92-3429C95F89EE}"/>
                    </a:ext>
                  </a:extLst>
                </p:cNvPr>
                <p:cNvSpPr>
                  <a:spLocks/>
                </p:cNvSpPr>
                <p:nvPr/>
              </p:nvSpPr>
              <p:spPr bwMode="auto">
                <a:xfrm>
                  <a:off x="315" y="25"/>
                  <a:ext cx="66" cy="132"/>
                </a:xfrm>
                <a:custGeom>
                  <a:avLst/>
                  <a:gdLst>
                    <a:gd name="T0" fmla="*/ 35 w 131"/>
                    <a:gd name="T1" fmla="*/ 130 h 265"/>
                    <a:gd name="T2" fmla="*/ 31 w 131"/>
                    <a:gd name="T3" fmla="*/ 126 h 265"/>
                    <a:gd name="T4" fmla="*/ 24 w 131"/>
                    <a:gd name="T5" fmla="*/ 126 h 265"/>
                    <a:gd name="T6" fmla="*/ 21 w 131"/>
                    <a:gd name="T7" fmla="*/ 125 h 265"/>
                    <a:gd name="T8" fmla="*/ 22 w 131"/>
                    <a:gd name="T9" fmla="*/ 121 h 265"/>
                    <a:gd name="T10" fmla="*/ 26 w 131"/>
                    <a:gd name="T11" fmla="*/ 117 h 265"/>
                    <a:gd name="T12" fmla="*/ 32 w 131"/>
                    <a:gd name="T13" fmla="*/ 115 h 265"/>
                    <a:gd name="T14" fmla="*/ 38 w 131"/>
                    <a:gd name="T15" fmla="*/ 113 h 265"/>
                    <a:gd name="T16" fmla="*/ 41 w 131"/>
                    <a:gd name="T17" fmla="*/ 110 h 265"/>
                    <a:gd name="T18" fmla="*/ 41 w 131"/>
                    <a:gd name="T19" fmla="*/ 107 h 265"/>
                    <a:gd name="T20" fmla="*/ 41 w 131"/>
                    <a:gd name="T21" fmla="*/ 104 h 265"/>
                    <a:gd name="T22" fmla="*/ 39 w 131"/>
                    <a:gd name="T23" fmla="*/ 102 h 265"/>
                    <a:gd name="T24" fmla="*/ 36 w 131"/>
                    <a:gd name="T25" fmla="*/ 99 h 265"/>
                    <a:gd name="T26" fmla="*/ 29 w 131"/>
                    <a:gd name="T27" fmla="*/ 99 h 265"/>
                    <a:gd name="T28" fmla="*/ 24 w 131"/>
                    <a:gd name="T29" fmla="*/ 102 h 265"/>
                    <a:gd name="T30" fmla="*/ 24 w 131"/>
                    <a:gd name="T31" fmla="*/ 106 h 265"/>
                    <a:gd name="T32" fmla="*/ 22 w 131"/>
                    <a:gd name="T33" fmla="*/ 110 h 265"/>
                    <a:gd name="T34" fmla="*/ 17 w 131"/>
                    <a:gd name="T35" fmla="*/ 114 h 265"/>
                    <a:gd name="T36" fmla="*/ 15 w 131"/>
                    <a:gd name="T37" fmla="*/ 114 h 265"/>
                    <a:gd name="T38" fmla="*/ 13 w 131"/>
                    <a:gd name="T39" fmla="*/ 112 h 265"/>
                    <a:gd name="T40" fmla="*/ 13 w 131"/>
                    <a:gd name="T41" fmla="*/ 109 h 265"/>
                    <a:gd name="T42" fmla="*/ 15 w 131"/>
                    <a:gd name="T43" fmla="*/ 104 h 265"/>
                    <a:gd name="T44" fmla="*/ 17 w 131"/>
                    <a:gd name="T45" fmla="*/ 100 h 265"/>
                    <a:gd name="T46" fmla="*/ 21 w 131"/>
                    <a:gd name="T47" fmla="*/ 96 h 265"/>
                    <a:gd name="T48" fmla="*/ 22 w 131"/>
                    <a:gd name="T49" fmla="*/ 92 h 265"/>
                    <a:gd name="T50" fmla="*/ 22 w 131"/>
                    <a:gd name="T51" fmla="*/ 91 h 265"/>
                    <a:gd name="T52" fmla="*/ 20 w 131"/>
                    <a:gd name="T53" fmla="*/ 88 h 265"/>
                    <a:gd name="T54" fmla="*/ 17 w 131"/>
                    <a:gd name="T55" fmla="*/ 85 h 265"/>
                    <a:gd name="T56" fmla="*/ 12 w 131"/>
                    <a:gd name="T57" fmla="*/ 84 h 265"/>
                    <a:gd name="T58" fmla="*/ 9 w 131"/>
                    <a:gd name="T59" fmla="*/ 84 h 265"/>
                    <a:gd name="T60" fmla="*/ 7 w 131"/>
                    <a:gd name="T61" fmla="*/ 85 h 265"/>
                    <a:gd name="T62" fmla="*/ 4 w 131"/>
                    <a:gd name="T63" fmla="*/ 87 h 265"/>
                    <a:gd name="T64" fmla="*/ 0 w 131"/>
                    <a:gd name="T65" fmla="*/ 76 h 265"/>
                    <a:gd name="T66" fmla="*/ 6 w 131"/>
                    <a:gd name="T67" fmla="*/ 50 h 265"/>
                    <a:gd name="T68" fmla="*/ 24 w 131"/>
                    <a:gd name="T69" fmla="*/ 26 h 265"/>
                    <a:gd name="T70" fmla="*/ 46 w 131"/>
                    <a:gd name="T71" fmla="*/ 9 h 265"/>
                    <a:gd name="T72" fmla="*/ 59 w 131"/>
                    <a:gd name="T73" fmla="*/ 2 h 265"/>
                    <a:gd name="T74" fmla="*/ 66 w 131"/>
                    <a:gd name="T75" fmla="*/ 0 h 265"/>
                    <a:gd name="T76" fmla="*/ 60 w 131"/>
                    <a:gd name="T77" fmla="*/ 8 h 265"/>
                    <a:gd name="T78" fmla="*/ 54 w 131"/>
                    <a:gd name="T79" fmla="*/ 23 h 265"/>
                    <a:gd name="T80" fmla="*/ 54 w 131"/>
                    <a:gd name="T81" fmla="*/ 36 h 265"/>
                    <a:gd name="T82" fmla="*/ 57 w 131"/>
                    <a:gd name="T83" fmla="*/ 49 h 265"/>
                    <a:gd name="T84" fmla="*/ 61 w 131"/>
                    <a:gd name="T85" fmla="*/ 62 h 265"/>
                    <a:gd name="T86" fmla="*/ 64 w 131"/>
                    <a:gd name="T87" fmla="*/ 73 h 265"/>
                    <a:gd name="T88" fmla="*/ 64 w 131"/>
                    <a:gd name="T89" fmla="*/ 83 h 265"/>
                    <a:gd name="T90" fmla="*/ 63 w 131"/>
                    <a:gd name="T91" fmla="*/ 98 h 265"/>
                    <a:gd name="T92" fmla="*/ 58 w 131"/>
                    <a:gd name="T93" fmla="*/ 114 h 265"/>
                    <a:gd name="T94" fmla="*/ 46 w 131"/>
                    <a:gd name="T95" fmla="*/ 128 h 2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5">
                      <a:moveTo>
                        <a:pt x="73" y="265"/>
                      </a:moveTo>
                      <a:lnTo>
                        <a:pt x="70" y="261"/>
                      </a:lnTo>
                      <a:lnTo>
                        <a:pt x="67" y="257"/>
                      </a:lnTo>
                      <a:lnTo>
                        <a:pt x="61" y="253"/>
                      </a:lnTo>
                      <a:lnTo>
                        <a:pt x="53" y="253"/>
                      </a:lnTo>
                      <a:lnTo>
                        <a:pt x="48" y="253"/>
                      </a:lnTo>
                      <a:lnTo>
                        <a:pt x="45" y="252"/>
                      </a:lnTo>
                      <a:lnTo>
                        <a:pt x="41" y="250"/>
                      </a:lnTo>
                      <a:lnTo>
                        <a:pt x="39" y="247"/>
                      </a:lnTo>
                      <a:lnTo>
                        <a:pt x="43" y="243"/>
                      </a:lnTo>
                      <a:lnTo>
                        <a:pt x="47" y="237"/>
                      </a:lnTo>
                      <a:lnTo>
                        <a:pt x="51" y="234"/>
                      </a:lnTo>
                      <a:lnTo>
                        <a:pt x="54" y="231"/>
                      </a:lnTo>
                      <a:lnTo>
                        <a:pt x="63" y="231"/>
                      </a:lnTo>
                      <a:lnTo>
                        <a:pt x="70" y="230"/>
                      </a:lnTo>
                      <a:lnTo>
                        <a:pt x="75" y="227"/>
                      </a:lnTo>
                      <a:lnTo>
                        <a:pt x="79" y="222"/>
                      </a:lnTo>
                      <a:lnTo>
                        <a:pt x="81" y="220"/>
                      </a:lnTo>
                      <a:lnTo>
                        <a:pt x="81" y="216"/>
                      </a:lnTo>
                      <a:lnTo>
                        <a:pt x="82" y="214"/>
                      </a:lnTo>
                      <a:lnTo>
                        <a:pt x="82" y="212"/>
                      </a:lnTo>
                      <a:lnTo>
                        <a:pt x="81" y="209"/>
                      </a:lnTo>
                      <a:lnTo>
                        <a:pt x="79" y="206"/>
                      </a:lnTo>
                      <a:lnTo>
                        <a:pt x="78" y="204"/>
                      </a:lnTo>
                      <a:lnTo>
                        <a:pt x="77" y="201"/>
                      </a:lnTo>
                      <a:lnTo>
                        <a:pt x="71" y="198"/>
                      </a:lnTo>
                      <a:lnTo>
                        <a:pt x="64" y="197"/>
                      </a:lnTo>
                      <a:lnTo>
                        <a:pt x="58" y="198"/>
                      </a:lnTo>
                      <a:lnTo>
                        <a:pt x="52" y="200"/>
                      </a:lnTo>
                      <a:lnTo>
                        <a:pt x="48" y="205"/>
                      </a:lnTo>
                      <a:lnTo>
                        <a:pt x="47" y="208"/>
                      </a:lnTo>
                      <a:lnTo>
                        <a:pt x="47" y="212"/>
                      </a:lnTo>
                      <a:lnTo>
                        <a:pt x="48" y="215"/>
                      </a:lnTo>
                      <a:lnTo>
                        <a:pt x="44" y="220"/>
                      </a:lnTo>
                      <a:lnTo>
                        <a:pt x="38" y="224"/>
                      </a:lnTo>
                      <a:lnTo>
                        <a:pt x="33" y="228"/>
                      </a:lnTo>
                      <a:lnTo>
                        <a:pt x="31" y="230"/>
                      </a:lnTo>
                      <a:lnTo>
                        <a:pt x="30" y="228"/>
                      </a:lnTo>
                      <a:lnTo>
                        <a:pt x="28" y="227"/>
                      </a:lnTo>
                      <a:lnTo>
                        <a:pt x="25" y="224"/>
                      </a:lnTo>
                      <a:lnTo>
                        <a:pt x="23" y="223"/>
                      </a:lnTo>
                      <a:lnTo>
                        <a:pt x="25" y="219"/>
                      </a:lnTo>
                      <a:lnTo>
                        <a:pt x="28" y="213"/>
                      </a:lnTo>
                      <a:lnTo>
                        <a:pt x="29" y="208"/>
                      </a:lnTo>
                      <a:lnTo>
                        <a:pt x="30" y="204"/>
                      </a:lnTo>
                      <a:lnTo>
                        <a:pt x="34" y="200"/>
                      </a:lnTo>
                      <a:lnTo>
                        <a:pt x="38" y="197"/>
                      </a:lnTo>
                      <a:lnTo>
                        <a:pt x="41" y="192"/>
                      </a:lnTo>
                      <a:lnTo>
                        <a:pt x="43" y="187"/>
                      </a:lnTo>
                      <a:lnTo>
                        <a:pt x="43" y="185"/>
                      </a:lnTo>
                      <a:lnTo>
                        <a:pt x="43" y="184"/>
                      </a:lnTo>
                      <a:lnTo>
                        <a:pt x="43" y="182"/>
                      </a:lnTo>
                      <a:lnTo>
                        <a:pt x="43" y="181"/>
                      </a:lnTo>
                      <a:lnTo>
                        <a:pt x="40" y="176"/>
                      </a:lnTo>
                      <a:lnTo>
                        <a:pt x="38" y="173"/>
                      </a:lnTo>
                      <a:lnTo>
                        <a:pt x="33" y="170"/>
                      </a:lnTo>
                      <a:lnTo>
                        <a:pt x="26" y="168"/>
                      </a:lnTo>
                      <a:lnTo>
                        <a:pt x="24" y="168"/>
                      </a:lnTo>
                      <a:lnTo>
                        <a:pt x="21" y="168"/>
                      </a:lnTo>
                      <a:lnTo>
                        <a:pt x="17" y="169"/>
                      </a:lnTo>
                      <a:lnTo>
                        <a:pt x="15" y="170"/>
                      </a:lnTo>
                      <a:lnTo>
                        <a:pt x="13" y="171"/>
                      </a:lnTo>
                      <a:lnTo>
                        <a:pt x="10" y="173"/>
                      </a:lnTo>
                      <a:lnTo>
                        <a:pt x="8" y="175"/>
                      </a:lnTo>
                      <a:lnTo>
                        <a:pt x="7" y="176"/>
                      </a:lnTo>
                      <a:lnTo>
                        <a:pt x="0" y="152"/>
                      </a:lnTo>
                      <a:lnTo>
                        <a:pt x="2" y="125"/>
                      </a:lnTo>
                      <a:lnTo>
                        <a:pt x="11" y="100"/>
                      </a:lnTo>
                      <a:lnTo>
                        <a:pt x="28" y="75"/>
                      </a:lnTo>
                      <a:lnTo>
                        <a:pt x="47" y="53"/>
                      </a:lnTo>
                      <a:lnTo>
                        <a:pt x="69" y="33"/>
                      </a:lnTo>
                      <a:lnTo>
                        <a:pt x="92" y="18"/>
                      </a:lnTo>
                      <a:lnTo>
                        <a:pt x="112" y="8"/>
                      </a:lnTo>
                      <a:lnTo>
                        <a:pt x="117" y="4"/>
                      </a:lnTo>
                      <a:lnTo>
                        <a:pt x="125" y="1"/>
                      </a:lnTo>
                      <a:lnTo>
                        <a:pt x="131" y="0"/>
                      </a:lnTo>
                      <a:lnTo>
                        <a:pt x="128" y="4"/>
                      </a:lnTo>
                      <a:lnTo>
                        <a:pt x="120" y="16"/>
                      </a:lnTo>
                      <a:lnTo>
                        <a:pt x="113" y="31"/>
                      </a:lnTo>
                      <a:lnTo>
                        <a:pt x="107" y="46"/>
                      </a:lnTo>
                      <a:lnTo>
                        <a:pt x="106" y="62"/>
                      </a:lnTo>
                      <a:lnTo>
                        <a:pt x="107" y="72"/>
                      </a:lnTo>
                      <a:lnTo>
                        <a:pt x="111" y="84"/>
                      </a:lnTo>
                      <a:lnTo>
                        <a:pt x="114" y="98"/>
                      </a:lnTo>
                      <a:lnTo>
                        <a:pt x="119" y="113"/>
                      </a:lnTo>
                      <a:lnTo>
                        <a:pt x="122" y="125"/>
                      </a:lnTo>
                      <a:lnTo>
                        <a:pt x="125" y="137"/>
                      </a:lnTo>
                      <a:lnTo>
                        <a:pt x="127" y="147"/>
                      </a:lnTo>
                      <a:lnTo>
                        <a:pt x="128" y="156"/>
                      </a:lnTo>
                      <a:lnTo>
                        <a:pt x="128" y="167"/>
                      </a:lnTo>
                      <a:lnTo>
                        <a:pt x="128" y="181"/>
                      </a:lnTo>
                      <a:lnTo>
                        <a:pt x="125" y="196"/>
                      </a:lnTo>
                      <a:lnTo>
                        <a:pt x="122" y="213"/>
                      </a:lnTo>
                      <a:lnTo>
                        <a:pt x="115" y="229"/>
                      </a:lnTo>
                      <a:lnTo>
                        <a:pt x="106" y="244"/>
                      </a:lnTo>
                      <a:lnTo>
                        <a:pt x="91" y="257"/>
                      </a:lnTo>
                      <a:lnTo>
                        <a:pt x="73"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0" name="Freeform 289">
                  <a:extLst>
                    <a:ext uri="{FF2B5EF4-FFF2-40B4-BE49-F238E27FC236}">
                      <a16:creationId xmlns:a16="http://schemas.microsoft.com/office/drawing/2014/main" id="{C10C11AE-7EEC-4327-9ED2-F54A93045BFB}"/>
                    </a:ext>
                  </a:extLst>
                </p:cNvPr>
                <p:cNvSpPr>
                  <a:spLocks/>
                </p:cNvSpPr>
                <p:nvPr/>
              </p:nvSpPr>
              <p:spPr bwMode="auto">
                <a:xfrm>
                  <a:off x="212" y="89"/>
                  <a:ext cx="320" cy="225"/>
                </a:xfrm>
                <a:custGeom>
                  <a:avLst/>
                  <a:gdLst>
                    <a:gd name="T0" fmla="*/ 148 w 640"/>
                    <a:gd name="T1" fmla="*/ 192 h 450"/>
                    <a:gd name="T2" fmla="*/ 131 w 640"/>
                    <a:gd name="T3" fmla="*/ 223 h 450"/>
                    <a:gd name="T4" fmla="*/ 116 w 640"/>
                    <a:gd name="T5" fmla="*/ 197 h 450"/>
                    <a:gd name="T6" fmla="*/ 97 w 640"/>
                    <a:gd name="T7" fmla="*/ 176 h 450"/>
                    <a:gd name="T8" fmla="*/ 91 w 640"/>
                    <a:gd name="T9" fmla="*/ 129 h 450"/>
                    <a:gd name="T10" fmla="*/ 104 w 640"/>
                    <a:gd name="T11" fmla="*/ 107 h 450"/>
                    <a:gd name="T12" fmla="*/ 115 w 640"/>
                    <a:gd name="T13" fmla="*/ 84 h 450"/>
                    <a:gd name="T14" fmla="*/ 108 w 640"/>
                    <a:gd name="T15" fmla="*/ 88 h 450"/>
                    <a:gd name="T16" fmla="*/ 99 w 640"/>
                    <a:gd name="T17" fmla="*/ 108 h 450"/>
                    <a:gd name="T18" fmla="*/ 66 w 640"/>
                    <a:gd name="T19" fmla="*/ 135 h 450"/>
                    <a:gd name="T20" fmla="*/ 40 w 640"/>
                    <a:gd name="T21" fmla="*/ 137 h 450"/>
                    <a:gd name="T22" fmla="*/ 24 w 640"/>
                    <a:gd name="T23" fmla="*/ 131 h 450"/>
                    <a:gd name="T24" fmla="*/ 0 w 640"/>
                    <a:gd name="T25" fmla="*/ 121 h 450"/>
                    <a:gd name="T26" fmla="*/ 20 w 640"/>
                    <a:gd name="T27" fmla="*/ 113 h 450"/>
                    <a:gd name="T28" fmla="*/ 38 w 640"/>
                    <a:gd name="T29" fmla="*/ 92 h 450"/>
                    <a:gd name="T30" fmla="*/ 73 w 640"/>
                    <a:gd name="T31" fmla="*/ 69 h 450"/>
                    <a:gd name="T32" fmla="*/ 94 w 640"/>
                    <a:gd name="T33" fmla="*/ 70 h 450"/>
                    <a:gd name="T34" fmla="*/ 98 w 640"/>
                    <a:gd name="T35" fmla="*/ 72 h 450"/>
                    <a:gd name="T36" fmla="*/ 93 w 640"/>
                    <a:gd name="T37" fmla="*/ 84 h 450"/>
                    <a:gd name="T38" fmla="*/ 96 w 640"/>
                    <a:gd name="T39" fmla="*/ 86 h 450"/>
                    <a:gd name="T40" fmla="*/ 108 w 640"/>
                    <a:gd name="T41" fmla="*/ 84 h 450"/>
                    <a:gd name="T42" fmla="*/ 106 w 640"/>
                    <a:gd name="T43" fmla="*/ 69 h 450"/>
                    <a:gd name="T44" fmla="*/ 110 w 640"/>
                    <a:gd name="T45" fmla="*/ 69 h 450"/>
                    <a:gd name="T46" fmla="*/ 116 w 640"/>
                    <a:gd name="T47" fmla="*/ 77 h 450"/>
                    <a:gd name="T48" fmla="*/ 131 w 640"/>
                    <a:gd name="T49" fmla="*/ 79 h 450"/>
                    <a:gd name="T50" fmla="*/ 142 w 640"/>
                    <a:gd name="T51" fmla="*/ 70 h 450"/>
                    <a:gd name="T52" fmla="*/ 154 w 640"/>
                    <a:gd name="T53" fmla="*/ 67 h 450"/>
                    <a:gd name="T54" fmla="*/ 172 w 640"/>
                    <a:gd name="T55" fmla="*/ 48 h 450"/>
                    <a:gd name="T56" fmla="*/ 210 w 640"/>
                    <a:gd name="T57" fmla="*/ 3 h 450"/>
                    <a:gd name="T58" fmla="*/ 240 w 640"/>
                    <a:gd name="T59" fmla="*/ 0 h 450"/>
                    <a:gd name="T60" fmla="*/ 264 w 640"/>
                    <a:gd name="T61" fmla="*/ 5 h 450"/>
                    <a:gd name="T62" fmla="*/ 290 w 640"/>
                    <a:gd name="T63" fmla="*/ 14 h 450"/>
                    <a:gd name="T64" fmla="*/ 315 w 640"/>
                    <a:gd name="T65" fmla="*/ 16 h 450"/>
                    <a:gd name="T66" fmla="*/ 311 w 640"/>
                    <a:gd name="T67" fmla="*/ 28 h 450"/>
                    <a:gd name="T68" fmla="*/ 277 w 640"/>
                    <a:gd name="T69" fmla="*/ 70 h 450"/>
                    <a:gd name="T70" fmla="*/ 246 w 640"/>
                    <a:gd name="T71" fmla="*/ 84 h 450"/>
                    <a:gd name="T72" fmla="*/ 213 w 640"/>
                    <a:gd name="T73" fmla="*/ 92 h 450"/>
                    <a:gd name="T74" fmla="*/ 182 w 640"/>
                    <a:gd name="T75" fmla="*/ 85 h 450"/>
                    <a:gd name="T76" fmla="*/ 166 w 640"/>
                    <a:gd name="T77" fmla="*/ 76 h 450"/>
                    <a:gd name="T78" fmla="*/ 154 w 640"/>
                    <a:gd name="T79" fmla="*/ 73 h 450"/>
                    <a:gd name="T80" fmla="*/ 142 w 640"/>
                    <a:gd name="T81" fmla="*/ 76 h 450"/>
                    <a:gd name="T82" fmla="*/ 143 w 640"/>
                    <a:gd name="T83" fmla="*/ 82 h 450"/>
                    <a:gd name="T84" fmla="*/ 157 w 640"/>
                    <a:gd name="T85" fmla="*/ 81 h 450"/>
                    <a:gd name="T86" fmla="*/ 173 w 640"/>
                    <a:gd name="T87" fmla="*/ 80 h 450"/>
                    <a:gd name="T88" fmla="*/ 205 w 640"/>
                    <a:gd name="T89" fmla="*/ 91 h 450"/>
                    <a:gd name="T90" fmla="*/ 232 w 640"/>
                    <a:gd name="T91" fmla="*/ 124 h 450"/>
                    <a:gd name="T92" fmla="*/ 241 w 640"/>
                    <a:gd name="T93" fmla="*/ 164 h 450"/>
                    <a:gd name="T94" fmla="*/ 224 w 640"/>
                    <a:gd name="T95" fmla="*/ 164 h 450"/>
                    <a:gd name="T96" fmla="*/ 187 w 640"/>
                    <a:gd name="T97" fmla="*/ 153 h 450"/>
                    <a:gd name="T98" fmla="*/ 163 w 640"/>
                    <a:gd name="T99" fmla="*/ 146 h 450"/>
                    <a:gd name="T100" fmla="*/ 145 w 640"/>
                    <a:gd name="T101" fmla="*/ 117 h 450"/>
                    <a:gd name="T102" fmla="*/ 139 w 640"/>
                    <a:gd name="T103" fmla="*/ 91 h 450"/>
                    <a:gd name="T104" fmla="*/ 126 w 640"/>
                    <a:gd name="T105" fmla="*/ 81 h 450"/>
                    <a:gd name="T106" fmla="*/ 119 w 640"/>
                    <a:gd name="T107" fmla="*/ 84 h 450"/>
                    <a:gd name="T108" fmla="*/ 126 w 640"/>
                    <a:gd name="T109" fmla="*/ 96 h 450"/>
                    <a:gd name="T110" fmla="*/ 149 w 640"/>
                    <a:gd name="T111" fmla="*/ 125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6"/>
                      </a:moveTo>
                      <a:lnTo>
                        <a:pt x="312" y="298"/>
                      </a:lnTo>
                      <a:lnTo>
                        <a:pt x="312" y="330"/>
                      </a:lnTo>
                      <a:lnTo>
                        <a:pt x="306" y="360"/>
                      </a:lnTo>
                      <a:lnTo>
                        <a:pt x="296" y="383"/>
                      </a:lnTo>
                      <a:lnTo>
                        <a:pt x="284" y="401"/>
                      </a:lnTo>
                      <a:lnTo>
                        <a:pt x="275" y="417"/>
                      </a:lnTo>
                      <a:lnTo>
                        <a:pt x="268" y="432"/>
                      </a:lnTo>
                      <a:lnTo>
                        <a:pt x="262" y="450"/>
                      </a:lnTo>
                      <a:lnTo>
                        <a:pt x="261" y="445"/>
                      </a:lnTo>
                      <a:lnTo>
                        <a:pt x="258" y="435"/>
                      </a:lnTo>
                      <a:lnTo>
                        <a:pt x="253" y="425"/>
                      </a:lnTo>
                      <a:lnTo>
                        <a:pt x="247" y="415"/>
                      </a:lnTo>
                      <a:lnTo>
                        <a:pt x="240" y="403"/>
                      </a:lnTo>
                      <a:lnTo>
                        <a:pt x="232" y="393"/>
                      </a:lnTo>
                      <a:lnTo>
                        <a:pt x="224" y="382"/>
                      </a:lnTo>
                      <a:lnTo>
                        <a:pt x="216" y="375"/>
                      </a:lnTo>
                      <a:lnTo>
                        <a:pt x="207" y="368"/>
                      </a:lnTo>
                      <a:lnTo>
                        <a:pt x="200" y="360"/>
                      </a:lnTo>
                      <a:lnTo>
                        <a:pt x="194" y="352"/>
                      </a:lnTo>
                      <a:lnTo>
                        <a:pt x="190" y="344"/>
                      </a:lnTo>
                      <a:lnTo>
                        <a:pt x="181" y="319"/>
                      </a:lnTo>
                      <a:lnTo>
                        <a:pt x="178" y="295"/>
                      </a:lnTo>
                      <a:lnTo>
                        <a:pt x="179" y="273"/>
                      </a:lnTo>
                      <a:lnTo>
                        <a:pt x="182" y="257"/>
                      </a:lnTo>
                      <a:lnTo>
                        <a:pt x="185" y="249"/>
                      </a:lnTo>
                      <a:lnTo>
                        <a:pt x="190" y="239"/>
                      </a:lnTo>
                      <a:lnTo>
                        <a:pt x="194" y="230"/>
                      </a:lnTo>
                      <a:lnTo>
                        <a:pt x="201" y="222"/>
                      </a:lnTo>
                      <a:lnTo>
                        <a:pt x="208" y="213"/>
                      </a:lnTo>
                      <a:lnTo>
                        <a:pt x="215" y="202"/>
                      </a:lnTo>
                      <a:lnTo>
                        <a:pt x="221" y="192"/>
                      </a:lnTo>
                      <a:lnTo>
                        <a:pt x="227" y="182"/>
                      </a:lnTo>
                      <a:lnTo>
                        <a:pt x="229" y="175"/>
                      </a:lnTo>
                      <a:lnTo>
                        <a:pt x="230" y="167"/>
                      </a:lnTo>
                      <a:lnTo>
                        <a:pt x="229" y="161"/>
                      </a:lnTo>
                      <a:lnTo>
                        <a:pt x="227" y="160"/>
                      </a:lnTo>
                      <a:lnTo>
                        <a:pt x="221" y="163"/>
                      </a:lnTo>
                      <a:lnTo>
                        <a:pt x="217" y="169"/>
                      </a:lnTo>
                      <a:lnTo>
                        <a:pt x="215" y="176"/>
                      </a:lnTo>
                      <a:lnTo>
                        <a:pt x="213" y="182"/>
                      </a:lnTo>
                      <a:lnTo>
                        <a:pt x="211" y="191"/>
                      </a:lnTo>
                      <a:lnTo>
                        <a:pt x="207" y="200"/>
                      </a:lnTo>
                      <a:lnTo>
                        <a:pt x="202" y="208"/>
                      </a:lnTo>
                      <a:lnTo>
                        <a:pt x="198" y="216"/>
                      </a:lnTo>
                      <a:lnTo>
                        <a:pt x="188" y="231"/>
                      </a:lnTo>
                      <a:lnTo>
                        <a:pt x="175" y="244"/>
                      </a:lnTo>
                      <a:lnTo>
                        <a:pt x="161" y="255"/>
                      </a:lnTo>
                      <a:lnTo>
                        <a:pt x="147" y="264"/>
                      </a:lnTo>
                      <a:lnTo>
                        <a:pt x="132" y="269"/>
                      </a:lnTo>
                      <a:lnTo>
                        <a:pt x="117" y="274"/>
                      </a:lnTo>
                      <a:lnTo>
                        <a:pt x="103" y="276"/>
                      </a:lnTo>
                      <a:lnTo>
                        <a:pt x="90" y="276"/>
                      </a:lnTo>
                      <a:lnTo>
                        <a:pt x="85" y="275"/>
                      </a:lnTo>
                      <a:lnTo>
                        <a:pt x="80" y="274"/>
                      </a:lnTo>
                      <a:lnTo>
                        <a:pt x="76" y="274"/>
                      </a:lnTo>
                      <a:lnTo>
                        <a:pt x="72" y="273"/>
                      </a:lnTo>
                      <a:lnTo>
                        <a:pt x="64" y="269"/>
                      </a:lnTo>
                      <a:lnTo>
                        <a:pt x="56" y="266"/>
                      </a:lnTo>
                      <a:lnTo>
                        <a:pt x="48" y="262"/>
                      </a:lnTo>
                      <a:lnTo>
                        <a:pt x="40" y="258"/>
                      </a:lnTo>
                      <a:lnTo>
                        <a:pt x="32" y="254"/>
                      </a:lnTo>
                      <a:lnTo>
                        <a:pt x="22" y="250"/>
                      </a:lnTo>
                      <a:lnTo>
                        <a:pt x="11" y="245"/>
                      </a:lnTo>
                      <a:lnTo>
                        <a:pt x="0" y="241"/>
                      </a:lnTo>
                      <a:lnTo>
                        <a:pt x="7" y="238"/>
                      </a:lnTo>
                      <a:lnTo>
                        <a:pt x="14" y="236"/>
                      </a:lnTo>
                      <a:lnTo>
                        <a:pt x="23" y="234"/>
                      </a:lnTo>
                      <a:lnTo>
                        <a:pt x="32" y="230"/>
                      </a:lnTo>
                      <a:lnTo>
                        <a:pt x="40" y="226"/>
                      </a:lnTo>
                      <a:lnTo>
                        <a:pt x="48" y="221"/>
                      </a:lnTo>
                      <a:lnTo>
                        <a:pt x="55" y="214"/>
                      </a:lnTo>
                      <a:lnTo>
                        <a:pt x="60" y="207"/>
                      </a:lnTo>
                      <a:lnTo>
                        <a:pt x="67" y="196"/>
                      </a:lnTo>
                      <a:lnTo>
                        <a:pt x="75" y="183"/>
                      </a:lnTo>
                      <a:lnTo>
                        <a:pt x="86" y="170"/>
                      </a:lnTo>
                      <a:lnTo>
                        <a:pt x="99" y="157"/>
                      </a:lnTo>
                      <a:lnTo>
                        <a:pt x="113" y="148"/>
                      </a:lnTo>
                      <a:lnTo>
                        <a:pt x="128" y="141"/>
                      </a:lnTo>
                      <a:lnTo>
                        <a:pt x="145" y="138"/>
                      </a:lnTo>
                      <a:lnTo>
                        <a:pt x="161" y="140"/>
                      </a:lnTo>
                      <a:lnTo>
                        <a:pt x="168" y="144"/>
                      </a:lnTo>
                      <a:lnTo>
                        <a:pt x="176" y="144"/>
                      </a:lnTo>
                      <a:lnTo>
                        <a:pt x="183" y="143"/>
                      </a:lnTo>
                      <a:lnTo>
                        <a:pt x="188" y="139"/>
                      </a:lnTo>
                      <a:lnTo>
                        <a:pt x="191" y="137"/>
                      </a:lnTo>
                      <a:lnTo>
                        <a:pt x="194" y="137"/>
                      </a:lnTo>
                      <a:lnTo>
                        <a:pt x="198" y="137"/>
                      </a:lnTo>
                      <a:lnTo>
                        <a:pt x="201" y="138"/>
                      </a:lnTo>
                      <a:lnTo>
                        <a:pt x="196" y="143"/>
                      </a:lnTo>
                      <a:lnTo>
                        <a:pt x="191" y="149"/>
                      </a:lnTo>
                      <a:lnTo>
                        <a:pt x="186" y="156"/>
                      </a:lnTo>
                      <a:lnTo>
                        <a:pt x="185" y="163"/>
                      </a:lnTo>
                      <a:lnTo>
                        <a:pt x="185" y="164"/>
                      </a:lnTo>
                      <a:lnTo>
                        <a:pt x="186" y="167"/>
                      </a:lnTo>
                      <a:lnTo>
                        <a:pt x="186" y="168"/>
                      </a:lnTo>
                      <a:lnTo>
                        <a:pt x="188" y="169"/>
                      </a:lnTo>
                      <a:lnTo>
                        <a:pt x="189" y="170"/>
                      </a:lnTo>
                      <a:lnTo>
                        <a:pt x="191" y="171"/>
                      </a:lnTo>
                      <a:lnTo>
                        <a:pt x="192" y="171"/>
                      </a:lnTo>
                      <a:lnTo>
                        <a:pt x="193" y="172"/>
                      </a:lnTo>
                      <a:lnTo>
                        <a:pt x="199" y="174"/>
                      </a:lnTo>
                      <a:lnTo>
                        <a:pt x="206" y="172"/>
                      </a:lnTo>
                      <a:lnTo>
                        <a:pt x="211" y="170"/>
                      </a:lnTo>
                      <a:lnTo>
                        <a:pt x="215" y="167"/>
                      </a:lnTo>
                      <a:lnTo>
                        <a:pt x="217" y="160"/>
                      </a:lnTo>
                      <a:lnTo>
                        <a:pt x="219" y="153"/>
                      </a:lnTo>
                      <a:lnTo>
                        <a:pt x="216" y="147"/>
                      </a:lnTo>
                      <a:lnTo>
                        <a:pt x="214" y="141"/>
                      </a:lnTo>
                      <a:lnTo>
                        <a:pt x="212" y="138"/>
                      </a:lnTo>
                      <a:lnTo>
                        <a:pt x="212" y="136"/>
                      </a:lnTo>
                      <a:lnTo>
                        <a:pt x="214" y="134"/>
                      </a:lnTo>
                      <a:lnTo>
                        <a:pt x="216" y="133"/>
                      </a:lnTo>
                      <a:lnTo>
                        <a:pt x="217" y="134"/>
                      </a:lnTo>
                      <a:lnTo>
                        <a:pt x="219" y="137"/>
                      </a:lnTo>
                      <a:lnTo>
                        <a:pt x="220" y="140"/>
                      </a:lnTo>
                      <a:lnTo>
                        <a:pt x="221" y="145"/>
                      </a:lnTo>
                      <a:lnTo>
                        <a:pt x="222" y="149"/>
                      </a:lnTo>
                      <a:lnTo>
                        <a:pt x="227" y="154"/>
                      </a:lnTo>
                      <a:lnTo>
                        <a:pt x="232" y="154"/>
                      </a:lnTo>
                      <a:lnTo>
                        <a:pt x="242" y="149"/>
                      </a:lnTo>
                      <a:lnTo>
                        <a:pt x="245" y="153"/>
                      </a:lnTo>
                      <a:lnTo>
                        <a:pt x="250" y="155"/>
                      </a:lnTo>
                      <a:lnTo>
                        <a:pt x="255" y="157"/>
                      </a:lnTo>
                      <a:lnTo>
                        <a:pt x="261" y="157"/>
                      </a:lnTo>
                      <a:lnTo>
                        <a:pt x="266" y="156"/>
                      </a:lnTo>
                      <a:lnTo>
                        <a:pt x="272" y="154"/>
                      </a:lnTo>
                      <a:lnTo>
                        <a:pt x="276" y="148"/>
                      </a:lnTo>
                      <a:lnTo>
                        <a:pt x="280" y="141"/>
                      </a:lnTo>
                      <a:lnTo>
                        <a:pt x="283" y="140"/>
                      </a:lnTo>
                      <a:lnTo>
                        <a:pt x="288" y="138"/>
                      </a:lnTo>
                      <a:lnTo>
                        <a:pt x="292" y="137"/>
                      </a:lnTo>
                      <a:lnTo>
                        <a:pt x="297" y="136"/>
                      </a:lnTo>
                      <a:lnTo>
                        <a:pt x="303" y="134"/>
                      </a:lnTo>
                      <a:lnTo>
                        <a:pt x="308" y="133"/>
                      </a:lnTo>
                      <a:lnTo>
                        <a:pt x="313" y="132"/>
                      </a:lnTo>
                      <a:lnTo>
                        <a:pt x="319" y="131"/>
                      </a:lnTo>
                      <a:lnTo>
                        <a:pt x="328" y="125"/>
                      </a:lnTo>
                      <a:lnTo>
                        <a:pt x="336" y="114"/>
                      </a:lnTo>
                      <a:lnTo>
                        <a:pt x="343" y="95"/>
                      </a:lnTo>
                      <a:lnTo>
                        <a:pt x="351" y="72"/>
                      </a:lnTo>
                      <a:lnTo>
                        <a:pt x="364" y="46"/>
                      </a:lnTo>
                      <a:lnTo>
                        <a:pt x="381" y="27"/>
                      </a:lnTo>
                      <a:lnTo>
                        <a:pt x="399" y="15"/>
                      </a:lnTo>
                      <a:lnTo>
                        <a:pt x="419" y="6"/>
                      </a:lnTo>
                      <a:lnTo>
                        <a:pt x="437" y="2"/>
                      </a:lnTo>
                      <a:lnTo>
                        <a:pt x="454" y="0"/>
                      </a:lnTo>
                      <a:lnTo>
                        <a:pt x="466" y="0"/>
                      </a:lnTo>
                      <a:lnTo>
                        <a:pt x="473" y="0"/>
                      </a:lnTo>
                      <a:lnTo>
                        <a:pt x="479" y="0"/>
                      </a:lnTo>
                      <a:lnTo>
                        <a:pt x="486" y="1"/>
                      </a:lnTo>
                      <a:lnTo>
                        <a:pt x="495" y="2"/>
                      </a:lnTo>
                      <a:lnTo>
                        <a:pt x="505" y="3"/>
                      </a:lnTo>
                      <a:lnTo>
                        <a:pt x="517" y="6"/>
                      </a:lnTo>
                      <a:lnTo>
                        <a:pt x="527" y="9"/>
                      </a:lnTo>
                      <a:lnTo>
                        <a:pt x="539" y="13"/>
                      </a:lnTo>
                      <a:lnTo>
                        <a:pt x="548" y="18"/>
                      </a:lnTo>
                      <a:lnTo>
                        <a:pt x="557" y="23"/>
                      </a:lnTo>
                      <a:lnTo>
                        <a:pt x="568" y="26"/>
                      </a:lnTo>
                      <a:lnTo>
                        <a:pt x="579" y="28"/>
                      </a:lnTo>
                      <a:lnTo>
                        <a:pt x="589" y="31"/>
                      </a:lnTo>
                      <a:lnTo>
                        <a:pt x="601" y="32"/>
                      </a:lnTo>
                      <a:lnTo>
                        <a:pt x="611" y="32"/>
                      </a:lnTo>
                      <a:lnTo>
                        <a:pt x="621" y="32"/>
                      </a:lnTo>
                      <a:lnTo>
                        <a:pt x="630" y="31"/>
                      </a:lnTo>
                      <a:lnTo>
                        <a:pt x="640" y="31"/>
                      </a:lnTo>
                      <a:lnTo>
                        <a:pt x="640" y="34"/>
                      </a:lnTo>
                      <a:lnTo>
                        <a:pt x="636" y="39"/>
                      </a:lnTo>
                      <a:lnTo>
                        <a:pt x="631" y="43"/>
                      </a:lnTo>
                      <a:lnTo>
                        <a:pt x="622" y="56"/>
                      </a:lnTo>
                      <a:lnTo>
                        <a:pt x="610" y="72"/>
                      </a:lnTo>
                      <a:lnTo>
                        <a:pt x="596" y="91"/>
                      </a:lnTo>
                      <a:lnTo>
                        <a:pt x="583" y="108"/>
                      </a:lnTo>
                      <a:lnTo>
                        <a:pt x="568" y="125"/>
                      </a:lnTo>
                      <a:lnTo>
                        <a:pt x="553" y="140"/>
                      </a:lnTo>
                      <a:lnTo>
                        <a:pt x="538" y="152"/>
                      </a:lnTo>
                      <a:lnTo>
                        <a:pt x="524" y="157"/>
                      </a:lnTo>
                      <a:lnTo>
                        <a:pt x="515" y="160"/>
                      </a:lnTo>
                      <a:lnTo>
                        <a:pt x="504" y="164"/>
                      </a:lnTo>
                      <a:lnTo>
                        <a:pt x="492" y="168"/>
                      </a:lnTo>
                      <a:lnTo>
                        <a:pt x="478" y="172"/>
                      </a:lnTo>
                      <a:lnTo>
                        <a:pt x="463" y="177"/>
                      </a:lnTo>
                      <a:lnTo>
                        <a:pt x="449" y="181"/>
                      </a:lnTo>
                      <a:lnTo>
                        <a:pt x="436" y="183"/>
                      </a:lnTo>
                      <a:lnTo>
                        <a:pt x="425" y="184"/>
                      </a:lnTo>
                      <a:lnTo>
                        <a:pt x="414" y="183"/>
                      </a:lnTo>
                      <a:lnTo>
                        <a:pt x="402" y="181"/>
                      </a:lnTo>
                      <a:lnTo>
                        <a:pt x="388" y="177"/>
                      </a:lnTo>
                      <a:lnTo>
                        <a:pt x="375" y="172"/>
                      </a:lnTo>
                      <a:lnTo>
                        <a:pt x="364" y="169"/>
                      </a:lnTo>
                      <a:lnTo>
                        <a:pt x="353" y="164"/>
                      </a:lnTo>
                      <a:lnTo>
                        <a:pt x="345" y="161"/>
                      </a:lnTo>
                      <a:lnTo>
                        <a:pt x="341" y="159"/>
                      </a:lnTo>
                      <a:lnTo>
                        <a:pt x="336" y="155"/>
                      </a:lnTo>
                      <a:lnTo>
                        <a:pt x="331" y="152"/>
                      </a:lnTo>
                      <a:lnTo>
                        <a:pt x="326" y="148"/>
                      </a:lnTo>
                      <a:lnTo>
                        <a:pt x="321" y="145"/>
                      </a:lnTo>
                      <a:lnTo>
                        <a:pt x="318" y="144"/>
                      </a:lnTo>
                      <a:lnTo>
                        <a:pt x="313" y="144"/>
                      </a:lnTo>
                      <a:lnTo>
                        <a:pt x="308" y="145"/>
                      </a:lnTo>
                      <a:lnTo>
                        <a:pt x="303" y="145"/>
                      </a:lnTo>
                      <a:lnTo>
                        <a:pt x="296" y="147"/>
                      </a:lnTo>
                      <a:lnTo>
                        <a:pt x="291" y="148"/>
                      </a:lnTo>
                      <a:lnTo>
                        <a:pt x="287" y="149"/>
                      </a:lnTo>
                      <a:lnTo>
                        <a:pt x="283" y="152"/>
                      </a:lnTo>
                      <a:lnTo>
                        <a:pt x="280" y="155"/>
                      </a:lnTo>
                      <a:lnTo>
                        <a:pt x="279" y="157"/>
                      </a:lnTo>
                      <a:lnTo>
                        <a:pt x="280" y="160"/>
                      </a:lnTo>
                      <a:lnTo>
                        <a:pt x="283" y="162"/>
                      </a:lnTo>
                      <a:lnTo>
                        <a:pt x="285" y="163"/>
                      </a:lnTo>
                      <a:lnTo>
                        <a:pt x="290" y="163"/>
                      </a:lnTo>
                      <a:lnTo>
                        <a:pt x="295" y="163"/>
                      </a:lnTo>
                      <a:lnTo>
                        <a:pt x="300" y="163"/>
                      </a:lnTo>
                      <a:lnTo>
                        <a:pt x="307" y="162"/>
                      </a:lnTo>
                      <a:lnTo>
                        <a:pt x="313" y="162"/>
                      </a:lnTo>
                      <a:lnTo>
                        <a:pt x="320" y="161"/>
                      </a:lnTo>
                      <a:lnTo>
                        <a:pt x="327" y="160"/>
                      </a:lnTo>
                      <a:lnTo>
                        <a:pt x="333" y="159"/>
                      </a:lnTo>
                      <a:lnTo>
                        <a:pt x="340" y="159"/>
                      </a:lnTo>
                      <a:lnTo>
                        <a:pt x="346" y="160"/>
                      </a:lnTo>
                      <a:lnTo>
                        <a:pt x="355" y="161"/>
                      </a:lnTo>
                      <a:lnTo>
                        <a:pt x="365" y="163"/>
                      </a:lnTo>
                      <a:lnTo>
                        <a:pt x="376" y="168"/>
                      </a:lnTo>
                      <a:lnTo>
                        <a:pt x="391" y="174"/>
                      </a:lnTo>
                      <a:lnTo>
                        <a:pt x="409" y="182"/>
                      </a:lnTo>
                      <a:lnTo>
                        <a:pt x="422" y="190"/>
                      </a:lnTo>
                      <a:lnTo>
                        <a:pt x="435" y="201"/>
                      </a:lnTo>
                      <a:lnTo>
                        <a:pt x="445" y="215"/>
                      </a:lnTo>
                      <a:lnTo>
                        <a:pt x="456" y="230"/>
                      </a:lnTo>
                      <a:lnTo>
                        <a:pt x="464" y="247"/>
                      </a:lnTo>
                      <a:lnTo>
                        <a:pt x="471" y="266"/>
                      </a:lnTo>
                      <a:lnTo>
                        <a:pt x="475" y="284"/>
                      </a:lnTo>
                      <a:lnTo>
                        <a:pt x="479" y="303"/>
                      </a:lnTo>
                      <a:lnTo>
                        <a:pt x="480" y="315"/>
                      </a:lnTo>
                      <a:lnTo>
                        <a:pt x="481" y="328"/>
                      </a:lnTo>
                      <a:lnTo>
                        <a:pt x="481" y="340"/>
                      </a:lnTo>
                      <a:lnTo>
                        <a:pt x="480" y="351"/>
                      </a:lnTo>
                      <a:lnTo>
                        <a:pt x="472" y="342"/>
                      </a:lnTo>
                      <a:lnTo>
                        <a:pt x="462" y="335"/>
                      </a:lnTo>
                      <a:lnTo>
                        <a:pt x="448" y="327"/>
                      </a:lnTo>
                      <a:lnTo>
                        <a:pt x="433" y="321"/>
                      </a:lnTo>
                      <a:lnTo>
                        <a:pt x="417" y="317"/>
                      </a:lnTo>
                      <a:lnTo>
                        <a:pt x="401" y="312"/>
                      </a:lnTo>
                      <a:lnTo>
                        <a:pt x="386" y="309"/>
                      </a:lnTo>
                      <a:lnTo>
                        <a:pt x="373" y="306"/>
                      </a:lnTo>
                      <a:lnTo>
                        <a:pt x="365" y="305"/>
                      </a:lnTo>
                      <a:lnTo>
                        <a:pt x="355" y="303"/>
                      </a:lnTo>
                      <a:lnTo>
                        <a:pt x="345" y="300"/>
                      </a:lnTo>
                      <a:lnTo>
                        <a:pt x="335" y="297"/>
                      </a:lnTo>
                      <a:lnTo>
                        <a:pt x="326" y="291"/>
                      </a:lnTo>
                      <a:lnTo>
                        <a:pt x="317" y="284"/>
                      </a:lnTo>
                      <a:lnTo>
                        <a:pt x="310" y="275"/>
                      </a:lnTo>
                      <a:lnTo>
                        <a:pt x="304" y="264"/>
                      </a:lnTo>
                      <a:lnTo>
                        <a:pt x="297" y="246"/>
                      </a:lnTo>
                      <a:lnTo>
                        <a:pt x="289" y="234"/>
                      </a:lnTo>
                      <a:lnTo>
                        <a:pt x="284" y="219"/>
                      </a:lnTo>
                      <a:lnTo>
                        <a:pt x="284" y="198"/>
                      </a:lnTo>
                      <a:lnTo>
                        <a:pt x="284" y="192"/>
                      </a:lnTo>
                      <a:lnTo>
                        <a:pt x="281" y="186"/>
                      </a:lnTo>
                      <a:lnTo>
                        <a:pt x="277" y="181"/>
                      </a:lnTo>
                      <a:lnTo>
                        <a:pt x="272" y="176"/>
                      </a:lnTo>
                      <a:lnTo>
                        <a:pt x="266" y="171"/>
                      </a:lnTo>
                      <a:lnTo>
                        <a:pt x="260" y="168"/>
                      </a:lnTo>
                      <a:lnTo>
                        <a:pt x="255" y="164"/>
                      </a:lnTo>
                      <a:lnTo>
                        <a:pt x="251" y="162"/>
                      </a:lnTo>
                      <a:lnTo>
                        <a:pt x="245" y="160"/>
                      </a:lnTo>
                      <a:lnTo>
                        <a:pt x="240" y="159"/>
                      </a:lnTo>
                      <a:lnTo>
                        <a:pt x="237" y="159"/>
                      </a:lnTo>
                      <a:lnTo>
                        <a:pt x="236" y="162"/>
                      </a:lnTo>
                      <a:lnTo>
                        <a:pt x="237" y="167"/>
                      </a:lnTo>
                      <a:lnTo>
                        <a:pt x="237" y="171"/>
                      </a:lnTo>
                      <a:lnTo>
                        <a:pt x="238" y="177"/>
                      </a:lnTo>
                      <a:lnTo>
                        <a:pt x="240" y="182"/>
                      </a:lnTo>
                      <a:lnTo>
                        <a:pt x="244" y="185"/>
                      </a:lnTo>
                      <a:lnTo>
                        <a:pt x="251" y="191"/>
                      </a:lnTo>
                      <a:lnTo>
                        <a:pt x="259" y="199"/>
                      </a:lnTo>
                      <a:lnTo>
                        <a:pt x="269" y="208"/>
                      </a:lnTo>
                      <a:lnTo>
                        <a:pt x="280" y="220"/>
                      </a:lnTo>
                      <a:lnTo>
                        <a:pt x="290" y="234"/>
                      </a:lnTo>
                      <a:lnTo>
                        <a:pt x="298" y="249"/>
                      </a:lnTo>
                      <a:lnTo>
                        <a:pt x="305"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1" name="Freeform 290">
                  <a:extLst>
                    <a:ext uri="{FF2B5EF4-FFF2-40B4-BE49-F238E27FC236}">
                      <a16:creationId xmlns:a16="http://schemas.microsoft.com/office/drawing/2014/main" id="{7BAD7B5E-91BD-49A2-AAFA-714697FA4AD1}"/>
                    </a:ext>
                  </a:extLst>
                </p:cNvPr>
                <p:cNvSpPr>
                  <a:spLocks/>
                </p:cNvSpPr>
                <p:nvPr/>
              </p:nvSpPr>
              <p:spPr bwMode="auto">
                <a:xfrm>
                  <a:off x="217" y="55"/>
                  <a:ext cx="96" cy="98"/>
                </a:xfrm>
                <a:custGeom>
                  <a:avLst/>
                  <a:gdLst>
                    <a:gd name="T0" fmla="*/ 73 w 192"/>
                    <a:gd name="T1" fmla="*/ 95 h 196"/>
                    <a:gd name="T2" fmla="*/ 77 w 192"/>
                    <a:gd name="T3" fmla="*/ 89 h 196"/>
                    <a:gd name="T4" fmla="*/ 83 w 192"/>
                    <a:gd name="T5" fmla="*/ 88 h 196"/>
                    <a:gd name="T6" fmla="*/ 87 w 192"/>
                    <a:gd name="T7" fmla="*/ 89 h 196"/>
                    <a:gd name="T8" fmla="*/ 88 w 192"/>
                    <a:gd name="T9" fmla="*/ 91 h 196"/>
                    <a:gd name="T10" fmla="*/ 91 w 192"/>
                    <a:gd name="T11" fmla="*/ 92 h 196"/>
                    <a:gd name="T12" fmla="*/ 95 w 192"/>
                    <a:gd name="T13" fmla="*/ 93 h 196"/>
                    <a:gd name="T14" fmla="*/ 96 w 192"/>
                    <a:gd name="T15" fmla="*/ 92 h 196"/>
                    <a:gd name="T16" fmla="*/ 95 w 192"/>
                    <a:gd name="T17" fmla="*/ 89 h 196"/>
                    <a:gd name="T18" fmla="*/ 91 w 192"/>
                    <a:gd name="T19" fmla="*/ 87 h 196"/>
                    <a:gd name="T20" fmla="*/ 88 w 192"/>
                    <a:gd name="T21" fmla="*/ 86 h 196"/>
                    <a:gd name="T22" fmla="*/ 84 w 192"/>
                    <a:gd name="T23" fmla="*/ 86 h 196"/>
                    <a:gd name="T24" fmla="*/ 80 w 192"/>
                    <a:gd name="T25" fmla="*/ 83 h 196"/>
                    <a:gd name="T26" fmla="*/ 79 w 192"/>
                    <a:gd name="T27" fmla="*/ 78 h 196"/>
                    <a:gd name="T28" fmla="*/ 79 w 192"/>
                    <a:gd name="T29" fmla="*/ 75 h 196"/>
                    <a:gd name="T30" fmla="*/ 81 w 192"/>
                    <a:gd name="T31" fmla="*/ 73 h 196"/>
                    <a:gd name="T32" fmla="*/ 83 w 192"/>
                    <a:gd name="T33" fmla="*/ 70 h 196"/>
                    <a:gd name="T34" fmla="*/ 88 w 192"/>
                    <a:gd name="T35" fmla="*/ 69 h 196"/>
                    <a:gd name="T36" fmla="*/ 92 w 192"/>
                    <a:gd name="T37" fmla="*/ 59 h 196"/>
                    <a:gd name="T38" fmla="*/ 88 w 192"/>
                    <a:gd name="T39" fmla="*/ 40 h 196"/>
                    <a:gd name="T40" fmla="*/ 76 w 192"/>
                    <a:gd name="T41" fmla="*/ 25 h 196"/>
                    <a:gd name="T42" fmla="*/ 54 w 192"/>
                    <a:gd name="T43" fmla="*/ 14 h 196"/>
                    <a:gd name="T44" fmla="*/ 34 w 192"/>
                    <a:gd name="T45" fmla="*/ 10 h 196"/>
                    <a:gd name="T46" fmla="*/ 22 w 192"/>
                    <a:gd name="T47" fmla="*/ 7 h 196"/>
                    <a:gd name="T48" fmla="*/ 11 w 192"/>
                    <a:gd name="T49" fmla="*/ 4 h 196"/>
                    <a:gd name="T50" fmla="*/ 3 w 192"/>
                    <a:gd name="T51" fmla="*/ 1 h 196"/>
                    <a:gd name="T52" fmla="*/ 4 w 192"/>
                    <a:gd name="T53" fmla="*/ 5 h 196"/>
                    <a:gd name="T54" fmla="*/ 10 w 192"/>
                    <a:gd name="T55" fmla="*/ 17 h 196"/>
                    <a:gd name="T56" fmla="*/ 14 w 192"/>
                    <a:gd name="T57" fmla="*/ 30 h 196"/>
                    <a:gd name="T58" fmla="*/ 18 w 192"/>
                    <a:gd name="T59" fmla="*/ 43 h 196"/>
                    <a:gd name="T60" fmla="*/ 20 w 192"/>
                    <a:gd name="T61" fmla="*/ 55 h 196"/>
                    <a:gd name="T62" fmla="*/ 27 w 192"/>
                    <a:gd name="T63" fmla="*/ 70 h 196"/>
                    <a:gd name="T64" fmla="*/ 39 w 192"/>
                    <a:gd name="T65" fmla="*/ 86 h 196"/>
                    <a:gd name="T66" fmla="*/ 60 w 192"/>
                    <a:gd name="T67" fmla="*/ 96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2" h="196">
                      <a:moveTo>
                        <a:pt x="146" y="196"/>
                      </a:moveTo>
                      <a:lnTo>
                        <a:pt x="146" y="189"/>
                      </a:lnTo>
                      <a:lnTo>
                        <a:pt x="149" y="182"/>
                      </a:lnTo>
                      <a:lnTo>
                        <a:pt x="153" y="177"/>
                      </a:lnTo>
                      <a:lnTo>
                        <a:pt x="159" y="175"/>
                      </a:lnTo>
                      <a:lnTo>
                        <a:pt x="165" y="175"/>
                      </a:lnTo>
                      <a:lnTo>
                        <a:pt x="169" y="176"/>
                      </a:lnTo>
                      <a:lnTo>
                        <a:pt x="173" y="178"/>
                      </a:lnTo>
                      <a:lnTo>
                        <a:pt x="174" y="181"/>
                      </a:lnTo>
                      <a:lnTo>
                        <a:pt x="175" y="182"/>
                      </a:lnTo>
                      <a:lnTo>
                        <a:pt x="178" y="183"/>
                      </a:lnTo>
                      <a:lnTo>
                        <a:pt x="181" y="183"/>
                      </a:lnTo>
                      <a:lnTo>
                        <a:pt x="186" y="184"/>
                      </a:lnTo>
                      <a:lnTo>
                        <a:pt x="190" y="185"/>
                      </a:lnTo>
                      <a:lnTo>
                        <a:pt x="192" y="185"/>
                      </a:lnTo>
                      <a:lnTo>
                        <a:pt x="192" y="184"/>
                      </a:lnTo>
                      <a:lnTo>
                        <a:pt x="191" y="182"/>
                      </a:lnTo>
                      <a:lnTo>
                        <a:pt x="189" y="178"/>
                      </a:lnTo>
                      <a:lnTo>
                        <a:pt x="186" y="175"/>
                      </a:lnTo>
                      <a:lnTo>
                        <a:pt x="182" y="173"/>
                      </a:lnTo>
                      <a:lnTo>
                        <a:pt x="179" y="169"/>
                      </a:lnTo>
                      <a:lnTo>
                        <a:pt x="176" y="171"/>
                      </a:lnTo>
                      <a:lnTo>
                        <a:pt x="172" y="173"/>
                      </a:lnTo>
                      <a:lnTo>
                        <a:pt x="167" y="171"/>
                      </a:lnTo>
                      <a:lnTo>
                        <a:pt x="163" y="169"/>
                      </a:lnTo>
                      <a:lnTo>
                        <a:pt x="160" y="165"/>
                      </a:lnTo>
                      <a:lnTo>
                        <a:pt x="158" y="160"/>
                      </a:lnTo>
                      <a:lnTo>
                        <a:pt x="158" y="155"/>
                      </a:lnTo>
                      <a:lnTo>
                        <a:pt x="158" y="152"/>
                      </a:lnTo>
                      <a:lnTo>
                        <a:pt x="158" y="150"/>
                      </a:lnTo>
                      <a:lnTo>
                        <a:pt x="159" y="147"/>
                      </a:lnTo>
                      <a:lnTo>
                        <a:pt x="161" y="146"/>
                      </a:lnTo>
                      <a:lnTo>
                        <a:pt x="163" y="144"/>
                      </a:lnTo>
                      <a:lnTo>
                        <a:pt x="166" y="140"/>
                      </a:lnTo>
                      <a:lnTo>
                        <a:pt x="171" y="138"/>
                      </a:lnTo>
                      <a:lnTo>
                        <a:pt x="175" y="137"/>
                      </a:lnTo>
                      <a:lnTo>
                        <a:pt x="179" y="137"/>
                      </a:lnTo>
                      <a:lnTo>
                        <a:pt x="183" y="117"/>
                      </a:lnTo>
                      <a:lnTo>
                        <a:pt x="182" y="98"/>
                      </a:lnTo>
                      <a:lnTo>
                        <a:pt x="176" y="80"/>
                      </a:lnTo>
                      <a:lnTo>
                        <a:pt x="167" y="63"/>
                      </a:lnTo>
                      <a:lnTo>
                        <a:pt x="152" y="49"/>
                      </a:lnTo>
                      <a:lnTo>
                        <a:pt x="133" y="37"/>
                      </a:lnTo>
                      <a:lnTo>
                        <a:pt x="107" y="27"/>
                      </a:lnTo>
                      <a:lnTo>
                        <a:pt x="78" y="20"/>
                      </a:lnTo>
                      <a:lnTo>
                        <a:pt x="67" y="19"/>
                      </a:lnTo>
                      <a:lnTo>
                        <a:pt x="55" y="16"/>
                      </a:lnTo>
                      <a:lnTo>
                        <a:pt x="44" y="14"/>
                      </a:lnTo>
                      <a:lnTo>
                        <a:pt x="32" y="10"/>
                      </a:lnTo>
                      <a:lnTo>
                        <a:pt x="22" y="8"/>
                      </a:lnTo>
                      <a:lnTo>
                        <a:pt x="13" y="4"/>
                      </a:lnTo>
                      <a:lnTo>
                        <a:pt x="6" y="2"/>
                      </a:lnTo>
                      <a:lnTo>
                        <a:pt x="0" y="0"/>
                      </a:lnTo>
                      <a:lnTo>
                        <a:pt x="7" y="9"/>
                      </a:lnTo>
                      <a:lnTo>
                        <a:pt x="13" y="20"/>
                      </a:lnTo>
                      <a:lnTo>
                        <a:pt x="19" y="33"/>
                      </a:lnTo>
                      <a:lnTo>
                        <a:pt x="24" y="46"/>
                      </a:lnTo>
                      <a:lnTo>
                        <a:pt x="28" y="60"/>
                      </a:lnTo>
                      <a:lnTo>
                        <a:pt x="31" y="72"/>
                      </a:lnTo>
                      <a:lnTo>
                        <a:pt x="35" y="85"/>
                      </a:lnTo>
                      <a:lnTo>
                        <a:pt x="37" y="97"/>
                      </a:lnTo>
                      <a:lnTo>
                        <a:pt x="40" y="109"/>
                      </a:lnTo>
                      <a:lnTo>
                        <a:pt x="45" y="123"/>
                      </a:lnTo>
                      <a:lnTo>
                        <a:pt x="53" y="139"/>
                      </a:lnTo>
                      <a:lnTo>
                        <a:pt x="65" y="156"/>
                      </a:lnTo>
                      <a:lnTo>
                        <a:pt x="78" y="171"/>
                      </a:lnTo>
                      <a:lnTo>
                        <a:pt x="97" y="184"/>
                      </a:lnTo>
                      <a:lnTo>
                        <a:pt x="119" y="192"/>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2" name="Freeform 291">
                  <a:extLst>
                    <a:ext uri="{FF2B5EF4-FFF2-40B4-BE49-F238E27FC236}">
                      <a16:creationId xmlns:a16="http://schemas.microsoft.com/office/drawing/2014/main" id="{45EE0CFC-E556-4E0C-9D7B-F1021824A1ED}"/>
                    </a:ext>
                  </a:extLst>
                </p:cNvPr>
                <p:cNvSpPr>
                  <a:spLocks/>
                </p:cNvSpPr>
                <p:nvPr/>
              </p:nvSpPr>
              <p:spPr bwMode="auto">
                <a:xfrm>
                  <a:off x="321" y="114"/>
                  <a:ext cx="10" cy="10"/>
                </a:xfrm>
                <a:custGeom>
                  <a:avLst/>
                  <a:gdLst>
                    <a:gd name="T0" fmla="*/ 0 w 21"/>
                    <a:gd name="T1" fmla="*/ 4 h 21"/>
                    <a:gd name="T2" fmla="*/ 1 w 21"/>
                    <a:gd name="T3" fmla="*/ 2 h 21"/>
                    <a:gd name="T4" fmla="*/ 2 w 21"/>
                    <a:gd name="T5" fmla="*/ 0 h 21"/>
                    <a:gd name="T6" fmla="*/ 3 w 21"/>
                    <a:gd name="T7" fmla="*/ 0 h 21"/>
                    <a:gd name="T8" fmla="*/ 5 w 21"/>
                    <a:gd name="T9" fmla="*/ 0 h 21"/>
                    <a:gd name="T10" fmla="*/ 7 w 21"/>
                    <a:gd name="T11" fmla="*/ 0 h 21"/>
                    <a:gd name="T12" fmla="*/ 9 w 21"/>
                    <a:gd name="T13" fmla="*/ 2 h 21"/>
                    <a:gd name="T14" fmla="*/ 10 w 21"/>
                    <a:gd name="T15" fmla="*/ 3 h 21"/>
                    <a:gd name="T16" fmla="*/ 10 w 21"/>
                    <a:gd name="T17" fmla="*/ 5 h 21"/>
                    <a:gd name="T18" fmla="*/ 10 w 21"/>
                    <a:gd name="T19" fmla="*/ 7 h 21"/>
                    <a:gd name="T20" fmla="*/ 9 w 21"/>
                    <a:gd name="T21" fmla="*/ 8 h 21"/>
                    <a:gd name="T22" fmla="*/ 7 w 21"/>
                    <a:gd name="T23" fmla="*/ 10 h 21"/>
                    <a:gd name="T24" fmla="*/ 6 w 21"/>
                    <a:gd name="T25" fmla="*/ 10 h 21"/>
                    <a:gd name="T26" fmla="*/ 4 w 21"/>
                    <a:gd name="T27" fmla="*/ 10 h 21"/>
                    <a:gd name="T28" fmla="*/ 2 w 21"/>
                    <a:gd name="T29" fmla="*/ 8 h 21"/>
                    <a:gd name="T30" fmla="*/ 1 w 21"/>
                    <a:gd name="T31" fmla="*/ 6 h 21"/>
                    <a:gd name="T32" fmla="*/ 0 w 21"/>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1">
                      <a:moveTo>
                        <a:pt x="0" y="9"/>
                      </a:moveTo>
                      <a:lnTo>
                        <a:pt x="2" y="5"/>
                      </a:lnTo>
                      <a:lnTo>
                        <a:pt x="4" y="1"/>
                      </a:lnTo>
                      <a:lnTo>
                        <a:pt x="7" y="0"/>
                      </a:lnTo>
                      <a:lnTo>
                        <a:pt x="11" y="0"/>
                      </a:lnTo>
                      <a:lnTo>
                        <a:pt x="15" y="1"/>
                      </a:lnTo>
                      <a:lnTo>
                        <a:pt x="18" y="4"/>
                      </a:lnTo>
                      <a:lnTo>
                        <a:pt x="20" y="7"/>
                      </a:lnTo>
                      <a:lnTo>
                        <a:pt x="21" y="10"/>
                      </a:lnTo>
                      <a:lnTo>
                        <a:pt x="20" y="15"/>
                      </a:lnTo>
                      <a:lnTo>
                        <a:pt x="18" y="17"/>
                      </a:lnTo>
                      <a:lnTo>
                        <a:pt x="15" y="20"/>
                      </a:lnTo>
                      <a:lnTo>
                        <a:pt x="12" y="21"/>
                      </a:lnTo>
                      <a:lnTo>
                        <a:pt x="9" y="20"/>
                      </a:lnTo>
                      <a:lnTo>
                        <a:pt x="5" y="16"/>
                      </a:lnTo>
                      <a:lnTo>
                        <a:pt x="2" y="13"/>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3" name="Freeform 292">
                  <a:extLst>
                    <a:ext uri="{FF2B5EF4-FFF2-40B4-BE49-F238E27FC236}">
                      <a16:creationId xmlns:a16="http://schemas.microsoft.com/office/drawing/2014/main" id="{CEF122A5-CE21-4845-9E0C-3872E163BFA2}"/>
                    </a:ext>
                  </a:extLst>
                </p:cNvPr>
                <p:cNvSpPr>
                  <a:spLocks/>
                </p:cNvSpPr>
                <p:nvPr/>
              </p:nvSpPr>
              <p:spPr bwMode="auto">
                <a:xfrm>
                  <a:off x="341" y="127"/>
                  <a:ext cx="11" cy="11"/>
                </a:xfrm>
                <a:custGeom>
                  <a:avLst/>
                  <a:gdLst>
                    <a:gd name="T0" fmla="*/ 1 w 21"/>
                    <a:gd name="T1" fmla="*/ 2 h 22"/>
                    <a:gd name="T2" fmla="*/ 3 w 21"/>
                    <a:gd name="T3" fmla="*/ 1 h 22"/>
                    <a:gd name="T4" fmla="*/ 5 w 21"/>
                    <a:gd name="T5" fmla="*/ 0 h 22"/>
                    <a:gd name="T6" fmla="*/ 8 w 21"/>
                    <a:gd name="T7" fmla="*/ 1 h 22"/>
                    <a:gd name="T8" fmla="*/ 9 w 21"/>
                    <a:gd name="T9" fmla="*/ 2 h 22"/>
                    <a:gd name="T10" fmla="*/ 11 w 21"/>
                    <a:gd name="T11" fmla="*/ 4 h 22"/>
                    <a:gd name="T12" fmla="*/ 11 w 21"/>
                    <a:gd name="T13" fmla="*/ 6 h 22"/>
                    <a:gd name="T14" fmla="*/ 11 w 21"/>
                    <a:gd name="T15" fmla="*/ 8 h 22"/>
                    <a:gd name="T16" fmla="*/ 10 w 21"/>
                    <a:gd name="T17" fmla="*/ 11 h 22"/>
                    <a:gd name="T18" fmla="*/ 8 w 21"/>
                    <a:gd name="T19" fmla="*/ 11 h 22"/>
                    <a:gd name="T20" fmla="*/ 6 w 21"/>
                    <a:gd name="T21" fmla="*/ 11 h 22"/>
                    <a:gd name="T22" fmla="*/ 3 w 21"/>
                    <a:gd name="T23" fmla="*/ 11 h 22"/>
                    <a:gd name="T24" fmla="*/ 1 w 21"/>
                    <a:gd name="T25" fmla="*/ 9 h 22"/>
                    <a:gd name="T26" fmla="*/ 1 w 21"/>
                    <a:gd name="T27" fmla="*/ 7 h 22"/>
                    <a:gd name="T28" fmla="*/ 0 w 21"/>
                    <a:gd name="T29" fmla="*/ 5 h 22"/>
                    <a:gd name="T30" fmla="*/ 0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1" y="3"/>
                      </a:moveTo>
                      <a:lnTo>
                        <a:pt x="6" y="1"/>
                      </a:lnTo>
                      <a:lnTo>
                        <a:pt x="10" y="0"/>
                      </a:lnTo>
                      <a:lnTo>
                        <a:pt x="15" y="1"/>
                      </a:lnTo>
                      <a:lnTo>
                        <a:pt x="18" y="3"/>
                      </a:lnTo>
                      <a:lnTo>
                        <a:pt x="21" y="7"/>
                      </a:lnTo>
                      <a:lnTo>
                        <a:pt x="21" y="11"/>
                      </a:lnTo>
                      <a:lnTo>
                        <a:pt x="21" y="16"/>
                      </a:lnTo>
                      <a:lnTo>
                        <a:pt x="20" y="21"/>
                      </a:lnTo>
                      <a:lnTo>
                        <a:pt x="16" y="22"/>
                      </a:lnTo>
                      <a:lnTo>
                        <a:pt x="11" y="22"/>
                      </a:lnTo>
                      <a:lnTo>
                        <a:pt x="6" y="21"/>
                      </a:lnTo>
                      <a:lnTo>
                        <a:pt x="2" y="17"/>
                      </a:lnTo>
                      <a:lnTo>
                        <a:pt x="1" y="14"/>
                      </a:lnTo>
                      <a:lnTo>
                        <a:pt x="0" y="10"/>
                      </a:lnTo>
                      <a:lnTo>
                        <a:pt x="0" y="7"/>
                      </a:lnTo>
                      <a:lnTo>
                        <a:pt x="1"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4" name="Freeform 293">
                  <a:extLst>
                    <a:ext uri="{FF2B5EF4-FFF2-40B4-BE49-F238E27FC236}">
                      <a16:creationId xmlns:a16="http://schemas.microsoft.com/office/drawing/2014/main" id="{7A3C3CA4-9C74-48E8-A1E4-3EB6E5CFFF23}"/>
                    </a:ext>
                  </a:extLst>
                </p:cNvPr>
                <p:cNvSpPr>
                  <a:spLocks/>
                </p:cNvSpPr>
                <p:nvPr/>
              </p:nvSpPr>
              <p:spPr bwMode="auto">
                <a:xfrm>
                  <a:off x="317" y="141"/>
                  <a:ext cx="10" cy="11"/>
                </a:xfrm>
                <a:custGeom>
                  <a:avLst/>
                  <a:gdLst>
                    <a:gd name="T0" fmla="*/ 1 w 21"/>
                    <a:gd name="T1" fmla="*/ 3 h 22"/>
                    <a:gd name="T2" fmla="*/ 2 w 21"/>
                    <a:gd name="T3" fmla="*/ 2 h 22"/>
                    <a:gd name="T4" fmla="*/ 5 w 21"/>
                    <a:gd name="T5" fmla="*/ 0 h 22"/>
                    <a:gd name="T6" fmla="*/ 7 w 21"/>
                    <a:gd name="T7" fmla="*/ 0 h 22"/>
                    <a:gd name="T8" fmla="*/ 9 w 21"/>
                    <a:gd name="T9" fmla="*/ 2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3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5"/>
                      </a:moveTo>
                      <a:lnTo>
                        <a:pt x="5" y="3"/>
                      </a:lnTo>
                      <a:lnTo>
                        <a:pt x="10" y="0"/>
                      </a:lnTo>
                      <a:lnTo>
                        <a:pt x="14" y="0"/>
                      </a:lnTo>
                      <a:lnTo>
                        <a:pt x="19" y="3"/>
                      </a:lnTo>
                      <a:lnTo>
                        <a:pt x="21" y="7"/>
                      </a:lnTo>
                      <a:lnTo>
                        <a:pt x="21" y="12"/>
                      </a:lnTo>
                      <a:lnTo>
                        <a:pt x="20" y="16"/>
                      </a:lnTo>
                      <a:lnTo>
                        <a:pt x="18" y="19"/>
                      </a:lnTo>
                      <a:lnTo>
                        <a:pt x="15" y="21"/>
                      </a:lnTo>
                      <a:lnTo>
                        <a:pt x="11" y="22"/>
                      </a:lnTo>
                      <a:lnTo>
                        <a:pt x="6" y="22"/>
                      </a:lnTo>
                      <a:lnTo>
                        <a:pt x="3" y="20"/>
                      </a:lnTo>
                      <a:lnTo>
                        <a:pt x="0" y="16"/>
                      </a:lnTo>
                      <a:lnTo>
                        <a:pt x="0" y="12"/>
                      </a:lnTo>
                      <a:lnTo>
                        <a:pt x="2" y="7"/>
                      </a:lnTo>
                      <a:lnTo>
                        <a:pt x="3"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5" name="Freeform 294">
                  <a:extLst>
                    <a:ext uri="{FF2B5EF4-FFF2-40B4-BE49-F238E27FC236}">
                      <a16:creationId xmlns:a16="http://schemas.microsoft.com/office/drawing/2014/main" id="{0BFED2E3-ADE8-40E3-AE20-7F0784F61379}"/>
                    </a:ext>
                  </a:extLst>
                </p:cNvPr>
                <p:cNvSpPr>
                  <a:spLocks/>
                </p:cNvSpPr>
                <p:nvPr/>
              </p:nvSpPr>
              <p:spPr bwMode="auto">
                <a:xfrm>
                  <a:off x="299" y="127"/>
                  <a:ext cx="11" cy="11"/>
                </a:xfrm>
                <a:custGeom>
                  <a:avLst/>
                  <a:gdLst>
                    <a:gd name="T0" fmla="*/ 2 w 22"/>
                    <a:gd name="T1" fmla="*/ 1 h 21"/>
                    <a:gd name="T2" fmla="*/ 1 w 22"/>
                    <a:gd name="T3" fmla="*/ 2 h 21"/>
                    <a:gd name="T4" fmla="*/ 0 w 22"/>
                    <a:gd name="T5" fmla="*/ 4 h 21"/>
                    <a:gd name="T6" fmla="*/ 0 w 22"/>
                    <a:gd name="T7" fmla="*/ 6 h 21"/>
                    <a:gd name="T8" fmla="*/ 1 w 22"/>
                    <a:gd name="T9" fmla="*/ 9 h 21"/>
                    <a:gd name="T10" fmla="*/ 3 w 22"/>
                    <a:gd name="T11" fmla="*/ 10 h 21"/>
                    <a:gd name="T12" fmla="*/ 5 w 22"/>
                    <a:gd name="T13" fmla="*/ 11 h 21"/>
                    <a:gd name="T14" fmla="*/ 8 w 22"/>
                    <a:gd name="T15" fmla="*/ 11 h 21"/>
                    <a:gd name="T16" fmla="*/ 9 w 22"/>
                    <a:gd name="T17" fmla="*/ 9 h 21"/>
                    <a:gd name="T18" fmla="*/ 11 w 22"/>
                    <a:gd name="T19" fmla="*/ 8 h 21"/>
                    <a:gd name="T20" fmla="*/ 11 w 22"/>
                    <a:gd name="T21" fmla="*/ 6 h 21"/>
                    <a:gd name="T22" fmla="*/ 11 w 22"/>
                    <a:gd name="T23" fmla="*/ 5 h 21"/>
                    <a:gd name="T24" fmla="*/ 11 w 22"/>
                    <a:gd name="T25" fmla="*/ 3 h 21"/>
                    <a:gd name="T26" fmla="*/ 9 w 22"/>
                    <a:gd name="T27" fmla="*/ 1 h 21"/>
                    <a:gd name="T28" fmla="*/ 7 w 22"/>
                    <a:gd name="T29" fmla="*/ 0 h 21"/>
                    <a:gd name="T30" fmla="*/ 4 w 22"/>
                    <a:gd name="T31" fmla="*/ 0 h 21"/>
                    <a:gd name="T32" fmla="*/ 2 w 22"/>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1">
                      <a:moveTo>
                        <a:pt x="3" y="1"/>
                      </a:moveTo>
                      <a:lnTo>
                        <a:pt x="1" y="3"/>
                      </a:lnTo>
                      <a:lnTo>
                        <a:pt x="0" y="8"/>
                      </a:lnTo>
                      <a:lnTo>
                        <a:pt x="0" y="12"/>
                      </a:lnTo>
                      <a:lnTo>
                        <a:pt x="2" y="17"/>
                      </a:lnTo>
                      <a:lnTo>
                        <a:pt x="6" y="19"/>
                      </a:lnTo>
                      <a:lnTo>
                        <a:pt x="10" y="21"/>
                      </a:lnTo>
                      <a:lnTo>
                        <a:pt x="15" y="21"/>
                      </a:lnTo>
                      <a:lnTo>
                        <a:pt x="18" y="18"/>
                      </a:lnTo>
                      <a:lnTo>
                        <a:pt x="21" y="16"/>
                      </a:lnTo>
                      <a:lnTo>
                        <a:pt x="22" y="12"/>
                      </a:lnTo>
                      <a:lnTo>
                        <a:pt x="22" y="9"/>
                      </a:lnTo>
                      <a:lnTo>
                        <a:pt x="21" y="6"/>
                      </a:lnTo>
                      <a:lnTo>
                        <a:pt x="17" y="2"/>
                      </a:lnTo>
                      <a:lnTo>
                        <a:pt x="13" y="0"/>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6" name="Freeform 295">
                  <a:extLst>
                    <a:ext uri="{FF2B5EF4-FFF2-40B4-BE49-F238E27FC236}">
                      <a16:creationId xmlns:a16="http://schemas.microsoft.com/office/drawing/2014/main" id="{FF6396F3-8E3D-4618-B1C2-D8FED039CE1C}"/>
                    </a:ext>
                  </a:extLst>
                </p:cNvPr>
                <p:cNvSpPr>
                  <a:spLocks/>
                </p:cNvSpPr>
                <p:nvPr/>
              </p:nvSpPr>
              <p:spPr bwMode="auto">
                <a:xfrm>
                  <a:off x="293" y="148"/>
                  <a:ext cx="9" cy="9"/>
                </a:xfrm>
                <a:custGeom>
                  <a:avLst/>
                  <a:gdLst>
                    <a:gd name="T0" fmla="*/ 0 w 19"/>
                    <a:gd name="T1" fmla="*/ 6 h 19"/>
                    <a:gd name="T2" fmla="*/ 0 w 19"/>
                    <a:gd name="T3" fmla="*/ 4 h 19"/>
                    <a:gd name="T4" fmla="*/ 0 w 19"/>
                    <a:gd name="T5" fmla="*/ 2 h 19"/>
                    <a:gd name="T6" fmla="*/ 1 w 19"/>
                    <a:gd name="T7" fmla="*/ 1 h 19"/>
                    <a:gd name="T8" fmla="*/ 3 w 19"/>
                    <a:gd name="T9" fmla="*/ 0 h 19"/>
                    <a:gd name="T10" fmla="*/ 6 w 19"/>
                    <a:gd name="T11" fmla="*/ 0 h 19"/>
                    <a:gd name="T12" fmla="*/ 7 w 19"/>
                    <a:gd name="T13" fmla="*/ 0 h 19"/>
                    <a:gd name="T14" fmla="*/ 8 w 19"/>
                    <a:gd name="T15" fmla="*/ 2 h 19"/>
                    <a:gd name="T16" fmla="*/ 9 w 19"/>
                    <a:gd name="T17" fmla="*/ 3 h 19"/>
                    <a:gd name="T18" fmla="*/ 9 w 19"/>
                    <a:gd name="T19" fmla="*/ 4 h 19"/>
                    <a:gd name="T20" fmla="*/ 8 w 19"/>
                    <a:gd name="T21" fmla="*/ 7 h 19"/>
                    <a:gd name="T22" fmla="*/ 7 w 19"/>
                    <a:gd name="T23" fmla="*/ 8 h 19"/>
                    <a:gd name="T24" fmla="*/ 6 w 19"/>
                    <a:gd name="T25" fmla="*/ 9 h 19"/>
                    <a:gd name="T26" fmla="*/ 4 w 19"/>
                    <a:gd name="T27" fmla="*/ 9 h 19"/>
                    <a:gd name="T28" fmla="*/ 2 w 19"/>
                    <a:gd name="T29" fmla="*/ 8 h 19"/>
                    <a:gd name="T30" fmla="*/ 0 w 19"/>
                    <a:gd name="T31" fmla="*/ 7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3"/>
                      </a:moveTo>
                      <a:lnTo>
                        <a:pt x="0" y="8"/>
                      </a:lnTo>
                      <a:lnTo>
                        <a:pt x="0" y="5"/>
                      </a:lnTo>
                      <a:lnTo>
                        <a:pt x="2" y="2"/>
                      </a:lnTo>
                      <a:lnTo>
                        <a:pt x="7" y="1"/>
                      </a:lnTo>
                      <a:lnTo>
                        <a:pt x="12" y="0"/>
                      </a:lnTo>
                      <a:lnTo>
                        <a:pt x="15" y="1"/>
                      </a:lnTo>
                      <a:lnTo>
                        <a:pt x="17" y="4"/>
                      </a:lnTo>
                      <a:lnTo>
                        <a:pt x="19" y="6"/>
                      </a:lnTo>
                      <a:lnTo>
                        <a:pt x="19" y="9"/>
                      </a:lnTo>
                      <a:lnTo>
                        <a:pt x="17" y="14"/>
                      </a:lnTo>
                      <a:lnTo>
                        <a:pt x="14" y="16"/>
                      </a:lnTo>
                      <a:lnTo>
                        <a:pt x="12" y="19"/>
                      </a:lnTo>
                      <a:lnTo>
                        <a:pt x="8" y="19"/>
                      </a:lnTo>
                      <a:lnTo>
                        <a:pt x="5" y="17"/>
                      </a:lnTo>
                      <a:lnTo>
                        <a:pt x="1" y="15"/>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7" name="Freeform 296">
                  <a:extLst>
                    <a:ext uri="{FF2B5EF4-FFF2-40B4-BE49-F238E27FC236}">
                      <a16:creationId xmlns:a16="http://schemas.microsoft.com/office/drawing/2014/main" id="{AF20E126-D965-419D-830B-3B0FA3B8A9B9}"/>
                    </a:ext>
                  </a:extLst>
                </p:cNvPr>
                <p:cNvSpPr>
                  <a:spLocks/>
                </p:cNvSpPr>
                <p:nvPr/>
              </p:nvSpPr>
              <p:spPr bwMode="auto">
                <a:xfrm>
                  <a:off x="310" y="163"/>
                  <a:ext cx="8" cy="11"/>
                </a:xfrm>
                <a:custGeom>
                  <a:avLst/>
                  <a:gdLst>
                    <a:gd name="T0" fmla="*/ 3 w 16"/>
                    <a:gd name="T1" fmla="*/ 11 h 22"/>
                    <a:gd name="T2" fmla="*/ 1 w 16"/>
                    <a:gd name="T3" fmla="*/ 11 h 22"/>
                    <a:gd name="T4" fmla="*/ 1 w 16"/>
                    <a:gd name="T5" fmla="*/ 10 h 22"/>
                    <a:gd name="T6" fmla="*/ 0 w 16"/>
                    <a:gd name="T7" fmla="*/ 8 h 22"/>
                    <a:gd name="T8" fmla="*/ 0 w 16"/>
                    <a:gd name="T9" fmla="*/ 5 h 22"/>
                    <a:gd name="T10" fmla="*/ 1 w 16"/>
                    <a:gd name="T11" fmla="*/ 3 h 22"/>
                    <a:gd name="T12" fmla="*/ 2 w 16"/>
                    <a:gd name="T13" fmla="*/ 1 h 22"/>
                    <a:gd name="T14" fmla="*/ 3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10 h 22"/>
                    <a:gd name="T30" fmla="*/ 5 w 16"/>
                    <a:gd name="T31" fmla="*/ 11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1"/>
                      </a:lnTo>
                      <a:lnTo>
                        <a:pt x="1" y="19"/>
                      </a:lnTo>
                      <a:lnTo>
                        <a:pt x="0" y="15"/>
                      </a:lnTo>
                      <a:lnTo>
                        <a:pt x="0" y="10"/>
                      </a:lnTo>
                      <a:lnTo>
                        <a:pt x="1" y="6"/>
                      </a:lnTo>
                      <a:lnTo>
                        <a:pt x="4" y="2"/>
                      </a:lnTo>
                      <a:lnTo>
                        <a:pt x="6" y="1"/>
                      </a:lnTo>
                      <a:lnTo>
                        <a:pt x="10" y="0"/>
                      </a:lnTo>
                      <a:lnTo>
                        <a:pt x="12" y="1"/>
                      </a:lnTo>
                      <a:lnTo>
                        <a:pt x="15" y="4"/>
                      </a:lnTo>
                      <a:lnTo>
                        <a:pt x="16" y="8"/>
                      </a:lnTo>
                      <a:lnTo>
                        <a:pt x="16" y="12"/>
                      </a:lnTo>
                      <a:lnTo>
                        <a:pt x="15" y="15"/>
                      </a:lnTo>
                      <a:lnTo>
                        <a:pt x="12" y="19"/>
                      </a:lnTo>
                      <a:lnTo>
                        <a:pt x="10" y="21"/>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8" name="Freeform 297">
                  <a:extLst>
                    <a:ext uri="{FF2B5EF4-FFF2-40B4-BE49-F238E27FC236}">
                      <a16:creationId xmlns:a16="http://schemas.microsoft.com/office/drawing/2014/main" id="{585F1AA8-7623-47AB-954E-4273F2316A30}"/>
                    </a:ext>
                  </a:extLst>
                </p:cNvPr>
                <p:cNvSpPr>
                  <a:spLocks/>
                </p:cNvSpPr>
                <p:nvPr/>
              </p:nvSpPr>
              <p:spPr bwMode="auto">
                <a:xfrm>
                  <a:off x="325" y="152"/>
                  <a:ext cx="10" cy="12"/>
                </a:xfrm>
                <a:custGeom>
                  <a:avLst/>
                  <a:gdLst>
                    <a:gd name="T0" fmla="*/ 1 w 19"/>
                    <a:gd name="T1" fmla="*/ 6 h 25"/>
                    <a:gd name="T2" fmla="*/ 1 w 19"/>
                    <a:gd name="T3" fmla="*/ 4 h 25"/>
                    <a:gd name="T4" fmla="*/ 2 w 19"/>
                    <a:gd name="T5" fmla="*/ 2 h 25"/>
                    <a:gd name="T6" fmla="*/ 3 w 19"/>
                    <a:gd name="T7" fmla="*/ 1 h 25"/>
                    <a:gd name="T8" fmla="*/ 6 w 19"/>
                    <a:gd name="T9" fmla="*/ 0 h 25"/>
                    <a:gd name="T10" fmla="*/ 8 w 19"/>
                    <a:gd name="T11" fmla="*/ 1 h 25"/>
                    <a:gd name="T12" fmla="*/ 10 w 19"/>
                    <a:gd name="T13" fmla="*/ 2 h 25"/>
                    <a:gd name="T14" fmla="*/ 10 w 19"/>
                    <a:gd name="T15" fmla="*/ 4 h 25"/>
                    <a:gd name="T16" fmla="*/ 10 w 19"/>
                    <a:gd name="T17" fmla="*/ 6 h 25"/>
                    <a:gd name="T18" fmla="*/ 9 w 19"/>
                    <a:gd name="T19" fmla="*/ 9 h 25"/>
                    <a:gd name="T20" fmla="*/ 7 w 19"/>
                    <a:gd name="T21" fmla="*/ 10 h 25"/>
                    <a:gd name="T22" fmla="*/ 5 w 19"/>
                    <a:gd name="T23" fmla="*/ 11 h 25"/>
                    <a:gd name="T24" fmla="*/ 3 w 19"/>
                    <a:gd name="T25" fmla="*/ 12 h 25"/>
                    <a:gd name="T26" fmla="*/ 2 w 19"/>
                    <a:gd name="T27" fmla="*/ 11 h 25"/>
                    <a:gd name="T28" fmla="*/ 1 w 19"/>
                    <a:gd name="T29" fmla="*/ 10 h 25"/>
                    <a:gd name="T30" fmla="*/ 0 w 19"/>
                    <a:gd name="T31" fmla="*/ 8 h 25"/>
                    <a:gd name="T32" fmla="*/ 1 w 19"/>
                    <a:gd name="T33" fmla="*/ 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25">
                      <a:moveTo>
                        <a:pt x="1" y="13"/>
                      </a:moveTo>
                      <a:lnTo>
                        <a:pt x="2" y="8"/>
                      </a:lnTo>
                      <a:lnTo>
                        <a:pt x="4" y="5"/>
                      </a:lnTo>
                      <a:lnTo>
                        <a:pt x="6" y="2"/>
                      </a:lnTo>
                      <a:lnTo>
                        <a:pt x="11" y="0"/>
                      </a:lnTo>
                      <a:lnTo>
                        <a:pt x="16" y="2"/>
                      </a:lnTo>
                      <a:lnTo>
                        <a:pt x="19" y="5"/>
                      </a:lnTo>
                      <a:lnTo>
                        <a:pt x="19" y="8"/>
                      </a:lnTo>
                      <a:lnTo>
                        <a:pt x="19" y="13"/>
                      </a:lnTo>
                      <a:lnTo>
                        <a:pt x="17" y="18"/>
                      </a:lnTo>
                      <a:lnTo>
                        <a:pt x="13" y="21"/>
                      </a:lnTo>
                      <a:lnTo>
                        <a:pt x="9" y="23"/>
                      </a:lnTo>
                      <a:lnTo>
                        <a:pt x="5" y="25"/>
                      </a:lnTo>
                      <a:lnTo>
                        <a:pt x="3" y="23"/>
                      </a:lnTo>
                      <a:lnTo>
                        <a:pt x="1" y="20"/>
                      </a:lnTo>
                      <a:lnTo>
                        <a:pt x="0" y="17"/>
                      </a:lnTo>
                      <a:lnTo>
                        <a:pt x="1"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9" name="Freeform 298">
                  <a:extLst>
                    <a:ext uri="{FF2B5EF4-FFF2-40B4-BE49-F238E27FC236}">
                      <a16:creationId xmlns:a16="http://schemas.microsoft.com/office/drawing/2014/main" id="{AAF493E8-0C5E-41C6-90D0-E9B2753001D9}"/>
                    </a:ext>
                  </a:extLst>
                </p:cNvPr>
                <p:cNvSpPr>
                  <a:spLocks/>
                </p:cNvSpPr>
                <p:nvPr/>
              </p:nvSpPr>
              <p:spPr bwMode="auto">
                <a:xfrm>
                  <a:off x="337" y="155"/>
                  <a:ext cx="10" cy="9"/>
                </a:xfrm>
                <a:custGeom>
                  <a:avLst/>
                  <a:gdLst>
                    <a:gd name="T0" fmla="*/ 8 w 19"/>
                    <a:gd name="T1" fmla="*/ 0 h 19"/>
                    <a:gd name="T2" fmla="*/ 9 w 19"/>
                    <a:gd name="T3" fmla="*/ 2 h 19"/>
                    <a:gd name="T4" fmla="*/ 9 w 19"/>
                    <a:gd name="T5" fmla="*/ 3 h 19"/>
                    <a:gd name="T6" fmla="*/ 10 w 19"/>
                    <a:gd name="T7" fmla="*/ 4 h 19"/>
                    <a:gd name="T8" fmla="*/ 9 w 19"/>
                    <a:gd name="T9" fmla="*/ 6 h 19"/>
                    <a:gd name="T10" fmla="*/ 8 w 19"/>
                    <a:gd name="T11" fmla="*/ 8 h 19"/>
                    <a:gd name="T12" fmla="*/ 7 w 19"/>
                    <a:gd name="T13" fmla="*/ 8 h 19"/>
                    <a:gd name="T14" fmla="*/ 5 w 19"/>
                    <a:gd name="T15" fmla="*/ 9 h 19"/>
                    <a:gd name="T16" fmla="*/ 3 w 19"/>
                    <a:gd name="T17" fmla="*/ 9 h 19"/>
                    <a:gd name="T18" fmla="*/ 2 w 19"/>
                    <a:gd name="T19" fmla="*/ 8 h 19"/>
                    <a:gd name="T20" fmla="*/ 1 w 19"/>
                    <a:gd name="T21" fmla="*/ 7 h 19"/>
                    <a:gd name="T22" fmla="*/ 0 w 19"/>
                    <a:gd name="T23" fmla="*/ 5 h 19"/>
                    <a:gd name="T24" fmla="*/ 0 w 19"/>
                    <a:gd name="T25" fmla="*/ 3 h 19"/>
                    <a:gd name="T26" fmla="*/ 1 w 19"/>
                    <a:gd name="T27" fmla="*/ 2 h 19"/>
                    <a:gd name="T28" fmla="*/ 3 w 19"/>
                    <a:gd name="T29" fmla="*/ 0 h 19"/>
                    <a:gd name="T30" fmla="*/ 5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4"/>
                      </a:lnTo>
                      <a:lnTo>
                        <a:pt x="18" y="6"/>
                      </a:lnTo>
                      <a:lnTo>
                        <a:pt x="19" y="9"/>
                      </a:lnTo>
                      <a:lnTo>
                        <a:pt x="18" y="13"/>
                      </a:lnTo>
                      <a:lnTo>
                        <a:pt x="16" y="16"/>
                      </a:lnTo>
                      <a:lnTo>
                        <a:pt x="13" y="17"/>
                      </a:lnTo>
                      <a:lnTo>
                        <a:pt x="9" y="19"/>
                      </a:lnTo>
                      <a:lnTo>
                        <a:pt x="6" y="19"/>
                      </a:lnTo>
                      <a:lnTo>
                        <a:pt x="3" y="17"/>
                      </a:lnTo>
                      <a:lnTo>
                        <a:pt x="1" y="14"/>
                      </a:lnTo>
                      <a:lnTo>
                        <a:pt x="0" y="11"/>
                      </a:lnTo>
                      <a:lnTo>
                        <a:pt x="0" y="7"/>
                      </a:lnTo>
                      <a:lnTo>
                        <a:pt x="2" y="4"/>
                      </a:lnTo>
                      <a:lnTo>
                        <a:pt x="6" y="0"/>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0" name="Freeform 299">
                  <a:extLst>
                    <a:ext uri="{FF2B5EF4-FFF2-40B4-BE49-F238E27FC236}">
                      <a16:creationId xmlns:a16="http://schemas.microsoft.com/office/drawing/2014/main" id="{13F11E17-ED9B-498C-8260-4828CB618D8F}"/>
                    </a:ext>
                  </a:extLst>
                </p:cNvPr>
                <p:cNvSpPr>
                  <a:spLocks/>
                </p:cNvSpPr>
                <p:nvPr/>
              </p:nvSpPr>
              <p:spPr bwMode="auto">
                <a:xfrm>
                  <a:off x="227" y="169"/>
                  <a:ext cx="82" cy="56"/>
                </a:xfrm>
                <a:custGeom>
                  <a:avLst/>
                  <a:gdLst>
                    <a:gd name="T0" fmla="*/ 81 w 163"/>
                    <a:gd name="T1" fmla="*/ 5 h 113"/>
                    <a:gd name="T2" fmla="*/ 78 w 163"/>
                    <a:gd name="T3" fmla="*/ 4 h 113"/>
                    <a:gd name="T4" fmla="*/ 78 w 163"/>
                    <a:gd name="T5" fmla="*/ 1 h 113"/>
                    <a:gd name="T6" fmla="*/ 74 w 163"/>
                    <a:gd name="T7" fmla="*/ 5 h 113"/>
                    <a:gd name="T8" fmla="*/ 66 w 163"/>
                    <a:gd name="T9" fmla="*/ 4 h 113"/>
                    <a:gd name="T10" fmla="*/ 48 w 163"/>
                    <a:gd name="T11" fmla="*/ 0 h 113"/>
                    <a:gd name="T12" fmla="*/ 35 w 163"/>
                    <a:gd name="T13" fmla="*/ 0 h 113"/>
                    <a:gd name="T14" fmla="*/ 33 w 163"/>
                    <a:gd name="T15" fmla="*/ 2 h 113"/>
                    <a:gd name="T16" fmla="*/ 44 w 163"/>
                    <a:gd name="T17" fmla="*/ 1 h 113"/>
                    <a:gd name="T18" fmla="*/ 59 w 163"/>
                    <a:gd name="T19" fmla="*/ 5 h 113"/>
                    <a:gd name="T20" fmla="*/ 69 w 163"/>
                    <a:gd name="T21" fmla="*/ 9 h 113"/>
                    <a:gd name="T22" fmla="*/ 68 w 163"/>
                    <a:gd name="T23" fmla="*/ 12 h 113"/>
                    <a:gd name="T24" fmla="*/ 61 w 163"/>
                    <a:gd name="T25" fmla="*/ 16 h 113"/>
                    <a:gd name="T26" fmla="*/ 54 w 163"/>
                    <a:gd name="T27" fmla="*/ 17 h 113"/>
                    <a:gd name="T28" fmla="*/ 42 w 163"/>
                    <a:gd name="T29" fmla="*/ 13 h 113"/>
                    <a:gd name="T30" fmla="*/ 28 w 163"/>
                    <a:gd name="T31" fmla="*/ 12 h 113"/>
                    <a:gd name="T32" fmla="*/ 21 w 163"/>
                    <a:gd name="T33" fmla="*/ 15 h 113"/>
                    <a:gd name="T34" fmla="*/ 26 w 163"/>
                    <a:gd name="T35" fmla="*/ 15 h 113"/>
                    <a:gd name="T36" fmla="*/ 33 w 163"/>
                    <a:gd name="T37" fmla="*/ 15 h 113"/>
                    <a:gd name="T38" fmla="*/ 40 w 163"/>
                    <a:gd name="T39" fmla="*/ 16 h 113"/>
                    <a:gd name="T40" fmla="*/ 50 w 163"/>
                    <a:gd name="T41" fmla="*/ 19 h 113"/>
                    <a:gd name="T42" fmla="*/ 51 w 163"/>
                    <a:gd name="T43" fmla="*/ 23 h 113"/>
                    <a:gd name="T44" fmla="*/ 39 w 163"/>
                    <a:gd name="T45" fmla="*/ 27 h 113"/>
                    <a:gd name="T46" fmla="*/ 28 w 163"/>
                    <a:gd name="T47" fmla="*/ 24 h 113"/>
                    <a:gd name="T48" fmla="*/ 18 w 163"/>
                    <a:gd name="T49" fmla="*/ 23 h 113"/>
                    <a:gd name="T50" fmla="*/ 21 w 163"/>
                    <a:gd name="T51" fmla="*/ 26 h 113"/>
                    <a:gd name="T52" fmla="*/ 31 w 163"/>
                    <a:gd name="T53" fmla="*/ 30 h 113"/>
                    <a:gd name="T54" fmla="*/ 20 w 163"/>
                    <a:gd name="T55" fmla="*/ 33 h 113"/>
                    <a:gd name="T56" fmla="*/ 7 w 163"/>
                    <a:gd name="T57" fmla="*/ 37 h 113"/>
                    <a:gd name="T58" fmla="*/ 0 w 163"/>
                    <a:gd name="T59" fmla="*/ 39 h 113"/>
                    <a:gd name="T60" fmla="*/ 4 w 163"/>
                    <a:gd name="T61" fmla="*/ 40 h 113"/>
                    <a:gd name="T62" fmla="*/ 16 w 163"/>
                    <a:gd name="T63" fmla="*/ 38 h 113"/>
                    <a:gd name="T64" fmla="*/ 29 w 163"/>
                    <a:gd name="T65" fmla="*/ 35 h 113"/>
                    <a:gd name="T66" fmla="*/ 34 w 163"/>
                    <a:gd name="T67" fmla="*/ 37 h 113"/>
                    <a:gd name="T68" fmla="*/ 28 w 163"/>
                    <a:gd name="T69" fmla="*/ 54 h 113"/>
                    <a:gd name="T70" fmla="*/ 29 w 163"/>
                    <a:gd name="T71" fmla="*/ 56 h 113"/>
                    <a:gd name="T72" fmla="*/ 36 w 163"/>
                    <a:gd name="T73" fmla="*/ 43 h 113"/>
                    <a:gd name="T74" fmla="*/ 42 w 163"/>
                    <a:gd name="T75" fmla="*/ 32 h 113"/>
                    <a:gd name="T76" fmla="*/ 50 w 163"/>
                    <a:gd name="T77" fmla="*/ 28 h 113"/>
                    <a:gd name="T78" fmla="*/ 57 w 163"/>
                    <a:gd name="T79" fmla="*/ 26 h 113"/>
                    <a:gd name="T80" fmla="*/ 58 w 163"/>
                    <a:gd name="T81" fmla="*/ 37 h 113"/>
                    <a:gd name="T82" fmla="*/ 55 w 163"/>
                    <a:gd name="T83" fmla="*/ 51 h 113"/>
                    <a:gd name="T84" fmla="*/ 57 w 163"/>
                    <a:gd name="T85" fmla="*/ 49 h 113"/>
                    <a:gd name="T86" fmla="*/ 63 w 163"/>
                    <a:gd name="T87" fmla="*/ 30 h 113"/>
                    <a:gd name="T88" fmla="*/ 69 w 163"/>
                    <a:gd name="T89" fmla="*/ 18 h 113"/>
                    <a:gd name="T90" fmla="*/ 74 w 163"/>
                    <a:gd name="T91" fmla="*/ 12 h 113"/>
                    <a:gd name="T92" fmla="*/ 76 w 163"/>
                    <a:gd name="T93" fmla="*/ 15 h 113"/>
                    <a:gd name="T94" fmla="*/ 74 w 163"/>
                    <a:gd name="T95" fmla="*/ 34 h 113"/>
                    <a:gd name="T96" fmla="*/ 80 w 163"/>
                    <a:gd name="T97" fmla="*/ 24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2"/>
                      </a:moveTo>
                      <a:lnTo>
                        <a:pt x="162" y="11"/>
                      </a:lnTo>
                      <a:lnTo>
                        <a:pt x="161" y="11"/>
                      </a:lnTo>
                      <a:lnTo>
                        <a:pt x="159" y="10"/>
                      </a:lnTo>
                      <a:lnTo>
                        <a:pt x="158" y="9"/>
                      </a:lnTo>
                      <a:lnTo>
                        <a:pt x="156" y="8"/>
                      </a:lnTo>
                      <a:lnTo>
                        <a:pt x="156" y="7"/>
                      </a:lnTo>
                      <a:lnTo>
                        <a:pt x="155" y="4"/>
                      </a:lnTo>
                      <a:lnTo>
                        <a:pt x="155" y="3"/>
                      </a:lnTo>
                      <a:lnTo>
                        <a:pt x="153" y="7"/>
                      </a:lnTo>
                      <a:lnTo>
                        <a:pt x="151" y="10"/>
                      </a:lnTo>
                      <a:lnTo>
                        <a:pt x="147" y="11"/>
                      </a:lnTo>
                      <a:lnTo>
                        <a:pt x="146" y="14"/>
                      </a:lnTo>
                      <a:lnTo>
                        <a:pt x="139" y="11"/>
                      </a:lnTo>
                      <a:lnTo>
                        <a:pt x="131" y="8"/>
                      </a:lnTo>
                      <a:lnTo>
                        <a:pt x="120" y="6"/>
                      </a:lnTo>
                      <a:lnTo>
                        <a:pt x="108" y="3"/>
                      </a:lnTo>
                      <a:lnTo>
                        <a:pt x="96" y="1"/>
                      </a:lnTo>
                      <a:lnTo>
                        <a:pt x="85" y="0"/>
                      </a:lnTo>
                      <a:lnTo>
                        <a:pt x="77" y="0"/>
                      </a:lnTo>
                      <a:lnTo>
                        <a:pt x="70" y="1"/>
                      </a:lnTo>
                      <a:lnTo>
                        <a:pt x="63" y="3"/>
                      </a:lnTo>
                      <a:lnTo>
                        <a:pt x="62" y="3"/>
                      </a:lnTo>
                      <a:lnTo>
                        <a:pt x="65" y="4"/>
                      </a:lnTo>
                      <a:lnTo>
                        <a:pt x="70" y="3"/>
                      </a:lnTo>
                      <a:lnTo>
                        <a:pt x="79" y="3"/>
                      </a:lnTo>
                      <a:lnTo>
                        <a:pt x="88" y="3"/>
                      </a:lnTo>
                      <a:lnTo>
                        <a:pt x="99" y="6"/>
                      </a:lnTo>
                      <a:lnTo>
                        <a:pt x="108" y="8"/>
                      </a:lnTo>
                      <a:lnTo>
                        <a:pt x="117" y="10"/>
                      </a:lnTo>
                      <a:lnTo>
                        <a:pt x="126" y="14"/>
                      </a:lnTo>
                      <a:lnTo>
                        <a:pt x="133" y="16"/>
                      </a:lnTo>
                      <a:lnTo>
                        <a:pt x="138" y="19"/>
                      </a:lnTo>
                      <a:lnTo>
                        <a:pt x="139" y="22"/>
                      </a:lnTo>
                      <a:lnTo>
                        <a:pt x="138" y="23"/>
                      </a:lnTo>
                      <a:lnTo>
                        <a:pt x="136" y="24"/>
                      </a:lnTo>
                      <a:lnTo>
                        <a:pt x="131" y="26"/>
                      </a:lnTo>
                      <a:lnTo>
                        <a:pt x="126" y="29"/>
                      </a:lnTo>
                      <a:lnTo>
                        <a:pt x="122" y="32"/>
                      </a:lnTo>
                      <a:lnTo>
                        <a:pt x="117" y="34"/>
                      </a:lnTo>
                      <a:lnTo>
                        <a:pt x="114" y="37"/>
                      </a:lnTo>
                      <a:lnTo>
                        <a:pt x="108" y="34"/>
                      </a:lnTo>
                      <a:lnTo>
                        <a:pt x="101" y="32"/>
                      </a:lnTo>
                      <a:lnTo>
                        <a:pt x="92" y="29"/>
                      </a:lnTo>
                      <a:lnTo>
                        <a:pt x="83" y="26"/>
                      </a:lnTo>
                      <a:lnTo>
                        <a:pt x="72" y="25"/>
                      </a:lnTo>
                      <a:lnTo>
                        <a:pt x="63" y="24"/>
                      </a:lnTo>
                      <a:lnTo>
                        <a:pt x="55" y="24"/>
                      </a:lnTo>
                      <a:lnTo>
                        <a:pt x="48" y="26"/>
                      </a:lnTo>
                      <a:lnTo>
                        <a:pt x="44" y="29"/>
                      </a:lnTo>
                      <a:lnTo>
                        <a:pt x="41" y="30"/>
                      </a:lnTo>
                      <a:lnTo>
                        <a:pt x="42" y="31"/>
                      </a:lnTo>
                      <a:lnTo>
                        <a:pt x="47" y="31"/>
                      </a:lnTo>
                      <a:lnTo>
                        <a:pt x="52" y="30"/>
                      </a:lnTo>
                      <a:lnTo>
                        <a:pt x="55" y="30"/>
                      </a:lnTo>
                      <a:lnTo>
                        <a:pt x="60" y="30"/>
                      </a:lnTo>
                      <a:lnTo>
                        <a:pt x="65" y="30"/>
                      </a:lnTo>
                      <a:lnTo>
                        <a:pt x="70" y="31"/>
                      </a:lnTo>
                      <a:lnTo>
                        <a:pt x="75" y="32"/>
                      </a:lnTo>
                      <a:lnTo>
                        <a:pt x="80" y="33"/>
                      </a:lnTo>
                      <a:lnTo>
                        <a:pt x="85" y="34"/>
                      </a:lnTo>
                      <a:lnTo>
                        <a:pt x="93" y="37"/>
                      </a:lnTo>
                      <a:lnTo>
                        <a:pt x="100" y="39"/>
                      </a:lnTo>
                      <a:lnTo>
                        <a:pt x="106" y="40"/>
                      </a:lnTo>
                      <a:lnTo>
                        <a:pt x="108" y="41"/>
                      </a:lnTo>
                      <a:lnTo>
                        <a:pt x="102" y="46"/>
                      </a:lnTo>
                      <a:lnTo>
                        <a:pt x="93" y="49"/>
                      </a:lnTo>
                      <a:lnTo>
                        <a:pt x="84" y="52"/>
                      </a:lnTo>
                      <a:lnTo>
                        <a:pt x="78" y="54"/>
                      </a:lnTo>
                      <a:lnTo>
                        <a:pt x="72" y="54"/>
                      </a:lnTo>
                      <a:lnTo>
                        <a:pt x="64" y="53"/>
                      </a:lnTo>
                      <a:lnTo>
                        <a:pt x="56" y="49"/>
                      </a:lnTo>
                      <a:lnTo>
                        <a:pt x="48" y="47"/>
                      </a:lnTo>
                      <a:lnTo>
                        <a:pt x="41" y="46"/>
                      </a:lnTo>
                      <a:lnTo>
                        <a:pt x="35" y="46"/>
                      </a:lnTo>
                      <a:lnTo>
                        <a:pt x="33" y="47"/>
                      </a:lnTo>
                      <a:lnTo>
                        <a:pt x="35" y="48"/>
                      </a:lnTo>
                      <a:lnTo>
                        <a:pt x="42" y="52"/>
                      </a:lnTo>
                      <a:lnTo>
                        <a:pt x="50" y="54"/>
                      </a:lnTo>
                      <a:lnTo>
                        <a:pt x="56" y="57"/>
                      </a:lnTo>
                      <a:lnTo>
                        <a:pt x="61" y="60"/>
                      </a:lnTo>
                      <a:lnTo>
                        <a:pt x="56" y="61"/>
                      </a:lnTo>
                      <a:lnTo>
                        <a:pt x="49" y="63"/>
                      </a:lnTo>
                      <a:lnTo>
                        <a:pt x="40" y="67"/>
                      </a:lnTo>
                      <a:lnTo>
                        <a:pt x="31" y="69"/>
                      </a:lnTo>
                      <a:lnTo>
                        <a:pt x="22" y="71"/>
                      </a:lnTo>
                      <a:lnTo>
                        <a:pt x="14" y="74"/>
                      </a:lnTo>
                      <a:lnTo>
                        <a:pt x="8" y="76"/>
                      </a:lnTo>
                      <a:lnTo>
                        <a:pt x="3" y="77"/>
                      </a:lnTo>
                      <a:lnTo>
                        <a:pt x="0" y="78"/>
                      </a:lnTo>
                      <a:lnTo>
                        <a:pt x="0" y="79"/>
                      </a:lnTo>
                      <a:lnTo>
                        <a:pt x="2" y="81"/>
                      </a:lnTo>
                      <a:lnTo>
                        <a:pt x="8" y="81"/>
                      </a:lnTo>
                      <a:lnTo>
                        <a:pt x="14" y="81"/>
                      </a:lnTo>
                      <a:lnTo>
                        <a:pt x="22" y="79"/>
                      </a:lnTo>
                      <a:lnTo>
                        <a:pt x="31" y="77"/>
                      </a:lnTo>
                      <a:lnTo>
                        <a:pt x="40" y="75"/>
                      </a:lnTo>
                      <a:lnTo>
                        <a:pt x="49" y="72"/>
                      </a:lnTo>
                      <a:lnTo>
                        <a:pt x="57" y="70"/>
                      </a:lnTo>
                      <a:lnTo>
                        <a:pt x="64" y="68"/>
                      </a:lnTo>
                      <a:lnTo>
                        <a:pt x="69" y="66"/>
                      </a:lnTo>
                      <a:lnTo>
                        <a:pt x="68" y="75"/>
                      </a:lnTo>
                      <a:lnTo>
                        <a:pt x="64" y="89"/>
                      </a:lnTo>
                      <a:lnTo>
                        <a:pt x="61" y="100"/>
                      </a:lnTo>
                      <a:lnTo>
                        <a:pt x="56" y="108"/>
                      </a:lnTo>
                      <a:lnTo>
                        <a:pt x="54" y="112"/>
                      </a:lnTo>
                      <a:lnTo>
                        <a:pt x="55" y="113"/>
                      </a:lnTo>
                      <a:lnTo>
                        <a:pt x="57" y="113"/>
                      </a:lnTo>
                      <a:lnTo>
                        <a:pt x="61" y="109"/>
                      </a:lnTo>
                      <a:lnTo>
                        <a:pt x="65" y="101"/>
                      </a:lnTo>
                      <a:lnTo>
                        <a:pt x="72" y="87"/>
                      </a:lnTo>
                      <a:lnTo>
                        <a:pt x="78" y="75"/>
                      </a:lnTo>
                      <a:lnTo>
                        <a:pt x="80" y="66"/>
                      </a:lnTo>
                      <a:lnTo>
                        <a:pt x="84" y="64"/>
                      </a:lnTo>
                      <a:lnTo>
                        <a:pt x="88" y="62"/>
                      </a:lnTo>
                      <a:lnTo>
                        <a:pt x="94" y="60"/>
                      </a:lnTo>
                      <a:lnTo>
                        <a:pt x="99" y="57"/>
                      </a:lnTo>
                      <a:lnTo>
                        <a:pt x="105" y="55"/>
                      </a:lnTo>
                      <a:lnTo>
                        <a:pt x="109" y="53"/>
                      </a:lnTo>
                      <a:lnTo>
                        <a:pt x="114" y="52"/>
                      </a:lnTo>
                      <a:lnTo>
                        <a:pt x="117" y="51"/>
                      </a:lnTo>
                      <a:lnTo>
                        <a:pt x="117" y="60"/>
                      </a:lnTo>
                      <a:lnTo>
                        <a:pt x="116" y="74"/>
                      </a:lnTo>
                      <a:lnTo>
                        <a:pt x="113" y="87"/>
                      </a:lnTo>
                      <a:lnTo>
                        <a:pt x="110" y="98"/>
                      </a:lnTo>
                      <a:lnTo>
                        <a:pt x="109" y="102"/>
                      </a:lnTo>
                      <a:lnTo>
                        <a:pt x="109" y="105"/>
                      </a:lnTo>
                      <a:lnTo>
                        <a:pt x="110" y="102"/>
                      </a:lnTo>
                      <a:lnTo>
                        <a:pt x="114" y="98"/>
                      </a:lnTo>
                      <a:lnTo>
                        <a:pt x="118" y="87"/>
                      </a:lnTo>
                      <a:lnTo>
                        <a:pt x="123" y="74"/>
                      </a:lnTo>
                      <a:lnTo>
                        <a:pt x="126" y="60"/>
                      </a:lnTo>
                      <a:lnTo>
                        <a:pt x="126" y="47"/>
                      </a:lnTo>
                      <a:lnTo>
                        <a:pt x="133" y="41"/>
                      </a:lnTo>
                      <a:lnTo>
                        <a:pt x="138" y="36"/>
                      </a:lnTo>
                      <a:lnTo>
                        <a:pt x="143" y="31"/>
                      </a:lnTo>
                      <a:lnTo>
                        <a:pt x="146" y="27"/>
                      </a:lnTo>
                      <a:lnTo>
                        <a:pt x="148" y="25"/>
                      </a:lnTo>
                      <a:lnTo>
                        <a:pt x="151" y="24"/>
                      </a:lnTo>
                      <a:lnTo>
                        <a:pt x="152" y="26"/>
                      </a:lnTo>
                      <a:lnTo>
                        <a:pt x="152" y="31"/>
                      </a:lnTo>
                      <a:lnTo>
                        <a:pt x="151" y="40"/>
                      </a:lnTo>
                      <a:lnTo>
                        <a:pt x="149" y="54"/>
                      </a:lnTo>
                      <a:lnTo>
                        <a:pt x="148" y="69"/>
                      </a:lnTo>
                      <a:lnTo>
                        <a:pt x="147" y="78"/>
                      </a:lnTo>
                      <a:lnTo>
                        <a:pt x="153" y="67"/>
                      </a:lnTo>
                      <a:lnTo>
                        <a:pt x="159" y="48"/>
                      </a:lnTo>
                      <a:lnTo>
                        <a:pt x="162" y="29"/>
                      </a:lnTo>
                      <a:lnTo>
                        <a:pt x="163" y="1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1" name="Freeform 300">
                  <a:extLst>
                    <a:ext uri="{FF2B5EF4-FFF2-40B4-BE49-F238E27FC236}">
                      <a16:creationId xmlns:a16="http://schemas.microsoft.com/office/drawing/2014/main" id="{2FB09AEA-2BF0-4F13-9714-533158427FC5}"/>
                    </a:ext>
                  </a:extLst>
                </p:cNvPr>
                <p:cNvSpPr>
                  <a:spLocks/>
                </p:cNvSpPr>
                <p:nvPr/>
              </p:nvSpPr>
              <p:spPr bwMode="auto">
                <a:xfrm>
                  <a:off x="233" y="69"/>
                  <a:ext cx="65" cy="62"/>
                </a:xfrm>
                <a:custGeom>
                  <a:avLst/>
                  <a:gdLst>
                    <a:gd name="T0" fmla="*/ 63 w 132"/>
                    <a:gd name="T1" fmla="*/ 61 h 125"/>
                    <a:gd name="T2" fmla="*/ 64 w 132"/>
                    <a:gd name="T3" fmla="*/ 59 h 125"/>
                    <a:gd name="T4" fmla="*/ 62 w 132"/>
                    <a:gd name="T5" fmla="*/ 56 h 125"/>
                    <a:gd name="T6" fmla="*/ 58 w 132"/>
                    <a:gd name="T7" fmla="*/ 51 h 125"/>
                    <a:gd name="T8" fmla="*/ 58 w 132"/>
                    <a:gd name="T9" fmla="*/ 44 h 125"/>
                    <a:gd name="T10" fmla="*/ 55 w 132"/>
                    <a:gd name="T11" fmla="*/ 29 h 125"/>
                    <a:gd name="T12" fmla="*/ 53 w 132"/>
                    <a:gd name="T13" fmla="*/ 21 h 125"/>
                    <a:gd name="T14" fmla="*/ 51 w 132"/>
                    <a:gd name="T15" fmla="*/ 21 h 125"/>
                    <a:gd name="T16" fmla="*/ 52 w 132"/>
                    <a:gd name="T17" fmla="*/ 28 h 125"/>
                    <a:gd name="T18" fmla="*/ 52 w 132"/>
                    <a:gd name="T19" fmla="*/ 40 h 125"/>
                    <a:gd name="T20" fmla="*/ 49 w 132"/>
                    <a:gd name="T21" fmla="*/ 43 h 125"/>
                    <a:gd name="T22" fmla="*/ 41 w 132"/>
                    <a:gd name="T23" fmla="*/ 37 h 125"/>
                    <a:gd name="T24" fmla="*/ 37 w 132"/>
                    <a:gd name="T25" fmla="*/ 31 h 125"/>
                    <a:gd name="T26" fmla="*/ 35 w 132"/>
                    <a:gd name="T27" fmla="*/ 20 h 125"/>
                    <a:gd name="T28" fmla="*/ 34 w 132"/>
                    <a:gd name="T29" fmla="*/ 11 h 125"/>
                    <a:gd name="T30" fmla="*/ 33 w 132"/>
                    <a:gd name="T31" fmla="*/ 5 h 125"/>
                    <a:gd name="T32" fmla="*/ 32 w 132"/>
                    <a:gd name="T33" fmla="*/ 1 h 125"/>
                    <a:gd name="T34" fmla="*/ 32 w 132"/>
                    <a:gd name="T35" fmla="*/ 3 h 125"/>
                    <a:gd name="T36" fmla="*/ 33 w 132"/>
                    <a:gd name="T37" fmla="*/ 9 h 125"/>
                    <a:gd name="T38" fmla="*/ 32 w 132"/>
                    <a:gd name="T39" fmla="*/ 14 h 125"/>
                    <a:gd name="T40" fmla="*/ 31 w 132"/>
                    <a:gd name="T41" fmla="*/ 19 h 125"/>
                    <a:gd name="T42" fmla="*/ 33 w 132"/>
                    <a:gd name="T43" fmla="*/ 28 h 125"/>
                    <a:gd name="T44" fmla="*/ 29 w 132"/>
                    <a:gd name="T45" fmla="*/ 27 h 125"/>
                    <a:gd name="T46" fmla="*/ 19 w 132"/>
                    <a:gd name="T47" fmla="*/ 17 h 125"/>
                    <a:gd name="T48" fmla="*/ 10 w 132"/>
                    <a:gd name="T49" fmla="*/ 7 h 125"/>
                    <a:gd name="T50" fmla="*/ 2 w 132"/>
                    <a:gd name="T51" fmla="*/ 1 h 125"/>
                    <a:gd name="T52" fmla="*/ 4 w 132"/>
                    <a:gd name="T53" fmla="*/ 6 h 125"/>
                    <a:gd name="T54" fmla="*/ 13 w 132"/>
                    <a:gd name="T55" fmla="*/ 17 h 125"/>
                    <a:gd name="T56" fmla="*/ 18 w 132"/>
                    <a:gd name="T57" fmla="*/ 25 h 125"/>
                    <a:gd name="T58" fmla="*/ 26 w 132"/>
                    <a:gd name="T59" fmla="*/ 32 h 125"/>
                    <a:gd name="T60" fmla="*/ 26 w 132"/>
                    <a:gd name="T61" fmla="*/ 35 h 125"/>
                    <a:gd name="T62" fmla="*/ 18 w 132"/>
                    <a:gd name="T63" fmla="*/ 33 h 125"/>
                    <a:gd name="T64" fmla="*/ 13 w 132"/>
                    <a:gd name="T65" fmla="*/ 30 h 125"/>
                    <a:gd name="T66" fmla="*/ 11 w 132"/>
                    <a:gd name="T67" fmla="*/ 31 h 125"/>
                    <a:gd name="T68" fmla="*/ 14 w 132"/>
                    <a:gd name="T69" fmla="*/ 34 h 125"/>
                    <a:gd name="T70" fmla="*/ 19 w 132"/>
                    <a:gd name="T71" fmla="*/ 37 h 125"/>
                    <a:gd name="T72" fmla="*/ 27 w 132"/>
                    <a:gd name="T73" fmla="*/ 40 h 125"/>
                    <a:gd name="T74" fmla="*/ 34 w 132"/>
                    <a:gd name="T75" fmla="*/ 41 h 125"/>
                    <a:gd name="T76" fmla="*/ 40 w 132"/>
                    <a:gd name="T77" fmla="*/ 43 h 125"/>
                    <a:gd name="T78" fmla="*/ 48 w 132"/>
                    <a:gd name="T79" fmla="*/ 48 h 125"/>
                    <a:gd name="T80" fmla="*/ 48 w 132"/>
                    <a:gd name="T81" fmla="*/ 51 h 125"/>
                    <a:gd name="T82" fmla="*/ 43 w 132"/>
                    <a:gd name="T83" fmla="*/ 53 h 125"/>
                    <a:gd name="T84" fmla="*/ 37 w 132"/>
                    <a:gd name="T85" fmla="*/ 54 h 125"/>
                    <a:gd name="T86" fmla="*/ 33 w 132"/>
                    <a:gd name="T87" fmla="*/ 54 h 125"/>
                    <a:gd name="T88" fmla="*/ 28 w 132"/>
                    <a:gd name="T89" fmla="*/ 53 h 125"/>
                    <a:gd name="T90" fmla="*/ 27 w 132"/>
                    <a:gd name="T91" fmla="*/ 55 h 125"/>
                    <a:gd name="T92" fmla="*/ 33 w 132"/>
                    <a:gd name="T93" fmla="*/ 56 h 125"/>
                    <a:gd name="T94" fmla="*/ 41 w 132"/>
                    <a:gd name="T95" fmla="*/ 56 h 125"/>
                    <a:gd name="T96" fmla="*/ 48 w 132"/>
                    <a:gd name="T97" fmla="*/ 56 h 125"/>
                    <a:gd name="T98" fmla="*/ 54 w 132"/>
                    <a:gd name="T99" fmla="*/ 56 h 125"/>
                    <a:gd name="T100" fmla="*/ 58 w 132"/>
                    <a:gd name="T101" fmla="*/ 56 h 125"/>
                    <a:gd name="T102" fmla="*/ 62 w 132"/>
                    <a:gd name="T103" fmla="*/ 60 h 1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25">
                      <a:moveTo>
                        <a:pt x="127" y="125"/>
                      </a:moveTo>
                      <a:lnTo>
                        <a:pt x="127" y="123"/>
                      </a:lnTo>
                      <a:lnTo>
                        <a:pt x="128" y="120"/>
                      </a:lnTo>
                      <a:lnTo>
                        <a:pt x="130" y="119"/>
                      </a:lnTo>
                      <a:lnTo>
                        <a:pt x="132" y="117"/>
                      </a:lnTo>
                      <a:lnTo>
                        <a:pt x="126" y="112"/>
                      </a:lnTo>
                      <a:lnTo>
                        <a:pt x="121" y="106"/>
                      </a:lnTo>
                      <a:lnTo>
                        <a:pt x="118" y="102"/>
                      </a:lnTo>
                      <a:lnTo>
                        <a:pt x="117" y="97"/>
                      </a:lnTo>
                      <a:lnTo>
                        <a:pt x="117" y="88"/>
                      </a:lnTo>
                      <a:lnTo>
                        <a:pt x="115" y="73"/>
                      </a:lnTo>
                      <a:lnTo>
                        <a:pt x="112" y="58"/>
                      </a:lnTo>
                      <a:lnTo>
                        <a:pt x="110" y="48"/>
                      </a:lnTo>
                      <a:lnTo>
                        <a:pt x="107" y="43"/>
                      </a:lnTo>
                      <a:lnTo>
                        <a:pt x="105" y="42"/>
                      </a:lnTo>
                      <a:lnTo>
                        <a:pt x="104" y="42"/>
                      </a:lnTo>
                      <a:lnTo>
                        <a:pt x="104" y="46"/>
                      </a:lnTo>
                      <a:lnTo>
                        <a:pt x="105" y="56"/>
                      </a:lnTo>
                      <a:lnTo>
                        <a:pt x="106" y="68"/>
                      </a:lnTo>
                      <a:lnTo>
                        <a:pt x="106" y="81"/>
                      </a:lnTo>
                      <a:lnTo>
                        <a:pt x="106" y="90"/>
                      </a:lnTo>
                      <a:lnTo>
                        <a:pt x="99" y="86"/>
                      </a:lnTo>
                      <a:lnTo>
                        <a:pt x="91" y="81"/>
                      </a:lnTo>
                      <a:lnTo>
                        <a:pt x="84" y="75"/>
                      </a:lnTo>
                      <a:lnTo>
                        <a:pt x="80" y="71"/>
                      </a:lnTo>
                      <a:lnTo>
                        <a:pt x="76" y="63"/>
                      </a:lnTo>
                      <a:lnTo>
                        <a:pt x="73" y="51"/>
                      </a:lnTo>
                      <a:lnTo>
                        <a:pt x="71" y="40"/>
                      </a:lnTo>
                      <a:lnTo>
                        <a:pt x="69" y="30"/>
                      </a:lnTo>
                      <a:lnTo>
                        <a:pt x="69" y="23"/>
                      </a:lnTo>
                      <a:lnTo>
                        <a:pt x="69" y="15"/>
                      </a:lnTo>
                      <a:lnTo>
                        <a:pt x="68" y="10"/>
                      </a:lnTo>
                      <a:lnTo>
                        <a:pt x="66" y="5"/>
                      </a:lnTo>
                      <a:lnTo>
                        <a:pt x="64" y="3"/>
                      </a:lnTo>
                      <a:lnTo>
                        <a:pt x="64" y="4"/>
                      </a:lnTo>
                      <a:lnTo>
                        <a:pt x="64" y="7"/>
                      </a:lnTo>
                      <a:lnTo>
                        <a:pt x="65" y="12"/>
                      </a:lnTo>
                      <a:lnTo>
                        <a:pt x="66" y="18"/>
                      </a:lnTo>
                      <a:lnTo>
                        <a:pt x="65" y="23"/>
                      </a:lnTo>
                      <a:lnTo>
                        <a:pt x="64" y="28"/>
                      </a:lnTo>
                      <a:lnTo>
                        <a:pt x="62" y="33"/>
                      </a:lnTo>
                      <a:lnTo>
                        <a:pt x="62" y="38"/>
                      </a:lnTo>
                      <a:lnTo>
                        <a:pt x="64" y="48"/>
                      </a:lnTo>
                      <a:lnTo>
                        <a:pt x="66" y="56"/>
                      </a:lnTo>
                      <a:lnTo>
                        <a:pt x="67" y="63"/>
                      </a:lnTo>
                      <a:lnTo>
                        <a:pt x="58" y="55"/>
                      </a:lnTo>
                      <a:lnTo>
                        <a:pt x="49" y="45"/>
                      </a:lnTo>
                      <a:lnTo>
                        <a:pt x="38" y="35"/>
                      </a:lnTo>
                      <a:lnTo>
                        <a:pt x="29" y="25"/>
                      </a:lnTo>
                      <a:lnTo>
                        <a:pt x="20" y="15"/>
                      </a:lnTo>
                      <a:lnTo>
                        <a:pt x="12" y="8"/>
                      </a:lnTo>
                      <a:lnTo>
                        <a:pt x="5" y="3"/>
                      </a:lnTo>
                      <a:lnTo>
                        <a:pt x="0" y="0"/>
                      </a:lnTo>
                      <a:lnTo>
                        <a:pt x="8" y="12"/>
                      </a:lnTo>
                      <a:lnTo>
                        <a:pt x="18" y="23"/>
                      </a:lnTo>
                      <a:lnTo>
                        <a:pt x="27" y="35"/>
                      </a:lnTo>
                      <a:lnTo>
                        <a:pt x="31" y="43"/>
                      </a:lnTo>
                      <a:lnTo>
                        <a:pt x="36" y="50"/>
                      </a:lnTo>
                      <a:lnTo>
                        <a:pt x="45" y="58"/>
                      </a:lnTo>
                      <a:lnTo>
                        <a:pt x="53" y="65"/>
                      </a:lnTo>
                      <a:lnTo>
                        <a:pt x="60" y="70"/>
                      </a:lnTo>
                      <a:lnTo>
                        <a:pt x="53" y="70"/>
                      </a:lnTo>
                      <a:lnTo>
                        <a:pt x="44" y="68"/>
                      </a:lnTo>
                      <a:lnTo>
                        <a:pt x="36" y="66"/>
                      </a:lnTo>
                      <a:lnTo>
                        <a:pt x="30" y="64"/>
                      </a:lnTo>
                      <a:lnTo>
                        <a:pt x="27" y="61"/>
                      </a:lnTo>
                      <a:lnTo>
                        <a:pt x="24" y="61"/>
                      </a:lnTo>
                      <a:lnTo>
                        <a:pt x="22" y="63"/>
                      </a:lnTo>
                      <a:lnTo>
                        <a:pt x="24" y="66"/>
                      </a:lnTo>
                      <a:lnTo>
                        <a:pt x="28" y="68"/>
                      </a:lnTo>
                      <a:lnTo>
                        <a:pt x="34" y="72"/>
                      </a:lnTo>
                      <a:lnTo>
                        <a:pt x="39" y="74"/>
                      </a:lnTo>
                      <a:lnTo>
                        <a:pt x="46" y="78"/>
                      </a:lnTo>
                      <a:lnTo>
                        <a:pt x="54" y="80"/>
                      </a:lnTo>
                      <a:lnTo>
                        <a:pt x="61" y="82"/>
                      </a:lnTo>
                      <a:lnTo>
                        <a:pt x="69" y="83"/>
                      </a:lnTo>
                      <a:lnTo>
                        <a:pt x="75" y="83"/>
                      </a:lnTo>
                      <a:lnTo>
                        <a:pt x="82" y="86"/>
                      </a:lnTo>
                      <a:lnTo>
                        <a:pt x="90" y="90"/>
                      </a:lnTo>
                      <a:lnTo>
                        <a:pt x="97" y="96"/>
                      </a:lnTo>
                      <a:lnTo>
                        <a:pt x="102" y="102"/>
                      </a:lnTo>
                      <a:lnTo>
                        <a:pt x="98" y="103"/>
                      </a:lnTo>
                      <a:lnTo>
                        <a:pt x="94" y="105"/>
                      </a:lnTo>
                      <a:lnTo>
                        <a:pt x="88" y="106"/>
                      </a:lnTo>
                      <a:lnTo>
                        <a:pt x="82" y="108"/>
                      </a:lnTo>
                      <a:lnTo>
                        <a:pt x="76" y="108"/>
                      </a:lnTo>
                      <a:lnTo>
                        <a:pt x="71" y="109"/>
                      </a:lnTo>
                      <a:lnTo>
                        <a:pt x="66" y="109"/>
                      </a:lnTo>
                      <a:lnTo>
                        <a:pt x="61" y="108"/>
                      </a:lnTo>
                      <a:lnTo>
                        <a:pt x="56" y="106"/>
                      </a:lnTo>
                      <a:lnTo>
                        <a:pt x="53" y="108"/>
                      </a:lnTo>
                      <a:lnTo>
                        <a:pt x="54" y="110"/>
                      </a:lnTo>
                      <a:lnTo>
                        <a:pt x="62" y="112"/>
                      </a:lnTo>
                      <a:lnTo>
                        <a:pt x="68" y="113"/>
                      </a:lnTo>
                      <a:lnTo>
                        <a:pt x="75" y="113"/>
                      </a:lnTo>
                      <a:lnTo>
                        <a:pt x="83" y="113"/>
                      </a:lnTo>
                      <a:lnTo>
                        <a:pt x="90" y="113"/>
                      </a:lnTo>
                      <a:lnTo>
                        <a:pt x="97" y="113"/>
                      </a:lnTo>
                      <a:lnTo>
                        <a:pt x="104" y="112"/>
                      </a:lnTo>
                      <a:lnTo>
                        <a:pt x="109" y="112"/>
                      </a:lnTo>
                      <a:lnTo>
                        <a:pt x="112" y="112"/>
                      </a:lnTo>
                      <a:lnTo>
                        <a:pt x="118" y="113"/>
                      </a:lnTo>
                      <a:lnTo>
                        <a:pt x="121" y="117"/>
                      </a:lnTo>
                      <a:lnTo>
                        <a:pt x="125" y="120"/>
                      </a:lnTo>
                      <a:lnTo>
                        <a:pt x="127" y="12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2" name="Freeform 301">
                  <a:extLst>
                    <a:ext uri="{FF2B5EF4-FFF2-40B4-BE49-F238E27FC236}">
                      <a16:creationId xmlns:a16="http://schemas.microsoft.com/office/drawing/2014/main" id="{F3E8C193-A36E-46EF-AC1A-8F70B63C4DA7}"/>
                    </a:ext>
                  </a:extLst>
                </p:cNvPr>
                <p:cNvSpPr>
                  <a:spLocks/>
                </p:cNvSpPr>
                <p:nvPr/>
              </p:nvSpPr>
              <p:spPr bwMode="auto">
                <a:xfrm>
                  <a:off x="330" y="45"/>
                  <a:ext cx="40" cy="95"/>
                </a:xfrm>
                <a:custGeom>
                  <a:avLst/>
                  <a:gdLst>
                    <a:gd name="T0" fmla="*/ 4 w 81"/>
                    <a:gd name="T1" fmla="*/ 79 h 190"/>
                    <a:gd name="T2" fmla="*/ 7 w 81"/>
                    <a:gd name="T3" fmla="*/ 75 h 190"/>
                    <a:gd name="T4" fmla="*/ 9 w 81"/>
                    <a:gd name="T5" fmla="*/ 76 h 190"/>
                    <a:gd name="T6" fmla="*/ 11 w 81"/>
                    <a:gd name="T7" fmla="*/ 68 h 190"/>
                    <a:gd name="T8" fmla="*/ 4 w 81"/>
                    <a:gd name="T9" fmla="*/ 54 h 190"/>
                    <a:gd name="T10" fmla="*/ 0 w 81"/>
                    <a:gd name="T11" fmla="*/ 39 h 190"/>
                    <a:gd name="T12" fmla="*/ 1 w 81"/>
                    <a:gd name="T13" fmla="*/ 40 h 190"/>
                    <a:gd name="T14" fmla="*/ 9 w 81"/>
                    <a:gd name="T15" fmla="*/ 55 h 190"/>
                    <a:gd name="T16" fmla="*/ 15 w 81"/>
                    <a:gd name="T17" fmla="*/ 45 h 190"/>
                    <a:gd name="T18" fmla="*/ 15 w 81"/>
                    <a:gd name="T19" fmla="*/ 27 h 190"/>
                    <a:gd name="T20" fmla="*/ 15 w 81"/>
                    <a:gd name="T21" fmla="*/ 11 h 190"/>
                    <a:gd name="T22" fmla="*/ 16 w 81"/>
                    <a:gd name="T23" fmla="*/ 12 h 190"/>
                    <a:gd name="T24" fmla="*/ 16 w 81"/>
                    <a:gd name="T25" fmla="*/ 21 h 190"/>
                    <a:gd name="T26" fmla="*/ 20 w 81"/>
                    <a:gd name="T27" fmla="*/ 21 h 190"/>
                    <a:gd name="T28" fmla="*/ 30 w 81"/>
                    <a:gd name="T29" fmla="*/ 1 h 190"/>
                    <a:gd name="T30" fmla="*/ 32 w 81"/>
                    <a:gd name="T31" fmla="*/ 1 h 190"/>
                    <a:gd name="T32" fmla="*/ 26 w 81"/>
                    <a:gd name="T33" fmla="*/ 15 h 190"/>
                    <a:gd name="T34" fmla="*/ 26 w 81"/>
                    <a:gd name="T35" fmla="*/ 26 h 190"/>
                    <a:gd name="T36" fmla="*/ 34 w 81"/>
                    <a:gd name="T37" fmla="*/ 23 h 190"/>
                    <a:gd name="T38" fmla="*/ 35 w 81"/>
                    <a:gd name="T39" fmla="*/ 23 h 190"/>
                    <a:gd name="T40" fmla="*/ 28 w 81"/>
                    <a:gd name="T41" fmla="*/ 29 h 190"/>
                    <a:gd name="T42" fmla="*/ 20 w 81"/>
                    <a:gd name="T43" fmla="*/ 39 h 190"/>
                    <a:gd name="T44" fmla="*/ 16 w 81"/>
                    <a:gd name="T45" fmla="*/ 58 h 190"/>
                    <a:gd name="T46" fmla="*/ 25 w 81"/>
                    <a:gd name="T47" fmla="*/ 58 h 190"/>
                    <a:gd name="T48" fmla="*/ 34 w 81"/>
                    <a:gd name="T49" fmla="*/ 56 h 190"/>
                    <a:gd name="T50" fmla="*/ 38 w 81"/>
                    <a:gd name="T51" fmla="*/ 53 h 190"/>
                    <a:gd name="T52" fmla="*/ 37 w 81"/>
                    <a:gd name="T53" fmla="*/ 56 h 190"/>
                    <a:gd name="T54" fmla="*/ 31 w 81"/>
                    <a:gd name="T55" fmla="*/ 60 h 190"/>
                    <a:gd name="T56" fmla="*/ 21 w 81"/>
                    <a:gd name="T57" fmla="*/ 64 h 190"/>
                    <a:gd name="T58" fmla="*/ 15 w 81"/>
                    <a:gd name="T59" fmla="*/ 67 h 190"/>
                    <a:gd name="T60" fmla="*/ 14 w 81"/>
                    <a:gd name="T61" fmla="*/ 77 h 190"/>
                    <a:gd name="T62" fmla="*/ 19 w 81"/>
                    <a:gd name="T63" fmla="*/ 78 h 190"/>
                    <a:gd name="T64" fmla="*/ 31 w 81"/>
                    <a:gd name="T65" fmla="*/ 73 h 190"/>
                    <a:gd name="T66" fmla="*/ 39 w 81"/>
                    <a:gd name="T67" fmla="*/ 68 h 190"/>
                    <a:gd name="T68" fmla="*/ 39 w 81"/>
                    <a:gd name="T69" fmla="*/ 70 h 190"/>
                    <a:gd name="T70" fmla="*/ 28 w 81"/>
                    <a:gd name="T71" fmla="*/ 83 h 190"/>
                    <a:gd name="T72" fmla="*/ 24 w 81"/>
                    <a:gd name="T73" fmla="*/ 83 h 190"/>
                    <a:gd name="T74" fmla="*/ 20 w 81"/>
                    <a:gd name="T75" fmla="*/ 79 h 190"/>
                    <a:gd name="T76" fmla="*/ 11 w 81"/>
                    <a:gd name="T77" fmla="*/ 80 h 190"/>
                    <a:gd name="T78" fmla="*/ 8 w 81"/>
                    <a:gd name="T79" fmla="*/ 86 h 190"/>
                    <a:gd name="T80" fmla="*/ 4 w 81"/>
                    <a:gd name="T81" fmla="*/ 92 h 190"/>
                    <a:gd name="T82" fmla="*/ 3 w 81"/>
                    <a:gd name="T83" fmla="*/ 92 h 190"/>
                    <a:gd name="T84" fmla="*/ 6 w 81"/>
                    <a:gd name="T85" fmla="*/ 84 h 190"/>
                    <a:gd name="T86" fmla="*/ 1 w 81"/>
                    <a:gd name="T87" fmla="*/ 81 h 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90">
                      <a:moveTo>
                        <a:pt x="0" y="164"/>
                      </a:moveTo>
                      <a:lnTo>
                        <a:pt x="4" y="160"/>
                      </a:lnTo>
                      <a:lnTo>
                        <a:pt x="8" y="157"/>
                      </a:lnTo>
                      <a:lnTo>
                        <a:pt x="11" y="152"/>
                      </a:lnTo>
                      <a:lnTo>
                        <a:pt x="13" y="147"/>
                      </a:lnTo>
                      <a:lnTo>
                        <a:pt x="14" y="150"/>
                      </a:lnTo>
                      <a:lnTo>
                        <a:pt x="16" y="151"/>
                      </a:lnTo>
                      <a:lnTo>
                        <a:pt x="17" y="151"/>
                      </a:lnTo>
                      <a:lnTo>
                        <a:pt x="18" y="152"/>
                      </a:lnTo>
                      <a:lnTo>
                        <a:pt x="19" y="149"/>
                      </a:lnTo>
                      <a:lnTo>
                        <a:pt x="22" y="143"/>
                      </a:lnTo>
                      <a:lnTo>
                        <a:pt x="22" y="135"/>
                      </a:lnTo>
                      <a:lnTo>
                        <a:pt x="21" y="130"/>
                      </a:lnTo>
                      <a:lnTo>
                        <a:pt x="15" y="121"/>
                      </a:lnTo>
                      <a:lnTo>
                        <a:pt x="8" y="107"/>
                      </a:lnTo>
                      <a:lnTo>
                        <a:pt x="2" y="92"/>
                      </a:lnTo>
                      <a:lnTo>
                        <a:pt x="0" y="83"/>
                      </a:lnTo>
                      <a:lnTo>
                        <a:pt x="0" y="78"/>
                      </a:lnTo>
                      <a:lnTo>
                        <a:pt x="2" y="75"/>
                      </a:lnTo>
                      <a:lnTo>
                        <a:pt x="3" y="76"/>
                      </a:lnTo>
                      <a:lnTo>
                        <a:pt x="3" y="79"/>
                      </a:lnTo>
                      <a:lnTo>
                        <a:pt x="6" y="88"/>
                      </a:lnTo>
                      <a:lnTo>
                        <a:pt x="11" y="99"/>
                      </a:lnTo>
                      <a:lnTo>
                        <a:pt x="18" y="109"/>
                      </a:lnTo>
                      <a:lnTo>
                        <a:pt x="24" y="115"/>
                      </a:lnTo>
                      <a:lnTo>
                        <a:pt x="28" y="105"/>
                      </a:lnTo>
                      <a:lnTo>
                        <a:pt x="31" y="89"/>
                      </a:lnTo>
                      <a:lnTo>
                        <a:pt x="32" y="74"/>
                      </a:lnTo>
                      <a:lnTo>
                        <a:pt x="32" y="63"/>
                      </a:lnTo>
                      <a:lnTo>
                        <a:pt x="30" y="53"/>
                      </a:lnTo>
                      <a:lnTo>
                        <a:pt x="29" y="41"/>
                      </a:lnTo>
                      <a:lnTo>
                        <a:pt x="29" y="30"/>
                      </a:lnTo>
                      <a:lnTo>
                        <a:pt x="30" y="22"/>
                      </a:lnTo>
                      <a:lnTo>
                        <a:pt x="32" y="20"/>
                      </a:lnTo>
                      <a:lnTo>
                        <a:pt x="33" y="20"/>
                      </a:lnTo>
                      <a:lnTo>
                        <a:pt x="33" y="23"/>
                      </a:lnTo>
                      <a:lnTo>
                        <a:pt x="32" y="28"/>
                      </a:lnTo>
                      <a:lnTo>
                        <a:pt x="32" y="35"/>
                      </a:lnTo>
                      <a:lnTo>
                        <a:pt x="33" y="41"/>
                      </a:lnTo>
                      <a:lnTo>
                        <a:pt x="36" y="50"/>
                      </a:lnTo>
                      <a:lnTo>
                        <a:pt x="38" y="54"/>
                      </a:lnTo>
                      <a:lnTo>
                        <a:pt x="41" y="41"/>
                      </a:lnTo>
                      <a:lnTo>
                        <a:pt x="47" y="26"/>
                      </a:lnTo>
                      <a:lnTo>
                        <a:pt x="53" y="11"/>
                      </a:lnTo>
                      <a:lnTo>
                        <a:pt x="61" y="2"/>
                      </a:lnTo>
                      <a:lnTo>
                        <a:pt x="64" y="0"/>
                      </a:lnTo>
                      <a:lnTo>
                        <a:pt x="66" y="0"/>
                      </a:lnTo>
                      <a:lnTo>
                        <a:pt x="64" y="2"/>
                      </a:lnTo>
                      <a:lnTo>
                        <a:pt x="62" y="6"/>
                      </a:lnTo>
                      <a:lnTo>
                        <a:pt x="57" y="14"/>
                      </a:lnTo>
                      <a:lnTo>
                        <a:pt x="53" y="29"/>
                      </a:lnTo>
                      <a:lnTo>
                        <a:pt x="48" y="44"/>
                      </a:lnTo>
                      <a:lnTo>
                        <a:pt x="46" y="53"/>
                      </a:lnTo>
                      <a:lnTo>
                        <a:pt x="52" y="52"/>
                      </a:lnTo>
                      <a:lnTo>
                        <a:pt x="57" y="51"/>
                      </a:lnTo>
                      <a:lnTo>
                        <a:pt x="63" y="47"/>
                      </a:lnTo>
                      <a:lnTo>
                        <a:pt x="68" y="45"/>
                      </a:lnTo>
                      <a:lnTo>
                        <a:pt x="70" y="43"/>
                      </a:lnTo>
                      <a:lnTo>
                        <a:pt x="72" y="43"/>
                      </a:lnTo>
                      <a:lnTo>
                        <a:pt x="71" y="45"/>
                      </a:lnTo>
                      <a:lnTo>
                        <a:pt x="69" y="47"/>
                      </a:lnTo>
                      <a:lnTo>
                        <a:pt x="64" y="52"/>
                      </a:lnTo>
                      <a:lnTo>
                        <a:pt x="56" y="58"/>
                      </a:lnTo>
                      <a:lnTo>
                        <a:pt x="48" y="62"/>
                      </a:lnTo>
                      <a:lnTo>
                        <a:pt x="44" y="66"/>
                      </a:lnTo>
                      <a:lnTo>
                        <a:pt x="41" y="78"/>
                      </a:lnTo>
                      <a:lnTo>
                        <a:pt x="39" y="94"/>
                      </a:lnTo>
                      <a:lnTo>
                        <a:pt x="36" y="108"/>
                      </a:lnTo>
                      <a:lnTo>
                        <a:pt x="33" y="116"/>
                      </a:lnTo>
                      <a:lnTo>
                        <a:pt x="39" y="116"/>
                      </a:lnTo>
                      <a:lnTo>
                        <a:pt x="45" y="115"/>
                      </a:lnTo>
                      <a:lnTo>
                        <a:pt x="51" y="115"/>
                      </a:lnTo>
                      <a:lnTo>
                        <a:pt x="57" y="114"/>
                      </a:lnTo>
                      <a:lnTo>
                        <a:pt x="62" y="113"/>
                      </a:lnTo>
                      <a:lnTo>
                        <a:pt x="68" y="112"/>
                      </a:lnTo>
                      <a:lnTo>
                        <a:pt x="71" y="109"/>
                      </a:lnTo>
                      <a:lnTo>
                        <a:pt x="74" y="108"/>
                      </a:lnTo>
                      <a:lnTo>
                        <a:pt x="76" y="106"/>
                      </a:lnTo>
                      <a:lnTo>
                        <a:pt x="78" y="106"/>
                      </a:lnTo>
                      <a:lnTo>
                        <a:pt x="77" y="108"/>
                      </a:lnTo>
                      <a:lnTo>
                        <a:pt x="75" y="111"/>
                      </a:lnTo>
                      <a:lnTo>
                        <a:pt x="72" y="113"/>
                      </a:lnTo>
                      <a:lnTo>
                        <a:pt x="68" y="115"/>
                      </a:lnTo>
                      <a:lnTo>
                        <a:pt x="62" y="119"/>
                      </a:lnTo>
                      <a:lnTo>
                        <a:pt x="55" y="121"/>
                      </a:lnTo>
                      <a:lnTo>
                        <a:pt x="48" y="124"/>
                      </a:lnTo>
                      <a:lnTo>
                        <a:pt x="43" y="127"/>
                      </a:lnTo>
                      <a:lnTo>
                        <a:pt x="38" y="128"/>
                      </a:lnTo>
                      <a:lnTo>
                        <a:pt x="34" y="129"/>
                      </a:lnTo>
                      <a:lnTo>
                        <a:pt x="31" y="134"/>
                      </a:lnTo>
                      <a:lnTo>
                        <a:pt x="29" y="141"/>
                      </a:lnTo>
                      <a:lnTo>
                        <a:pt x="28" y="147"/>
                      </a:lnTo>
                      <a:lnTo>
                        <a:pt x="28" y="153"/>
                      </a:lnTo>
                      <a:lnTo>
                        <a:pt x="30" y="156"/>
                      </a:lnTo>
                      <a:lnTo>
                        <a:pt x="34" y="156"/>
                      </a:lnTo>
                      <a:lnTo>
                        <a:pt x="39" y="156"/>
                      </a:lnTo>
                      <a:lnTo>
                        <a:pt x="44" y="154"/>
                      </a:lnTo>
                      <a:lnTo>
                        <a:pt x="53" y="151"/>
                      </a:lnTo>
                      <a:lnTo>
                        <a:pt x="62" y="146"/>
                      </a:lnTo>
                      <a:lnTo>
                        <a:pt x="70" y="142"/>
                      </a:lnTo>
                      <a:lnTo>
                        <a:pt x="76" y="138"/>
                      </a:lnTo>
                      <a:lnTo>
                        <a:pt x="78" y="135"/>
                      </a:lnTo>
                      <a:lnTo>
                        <a:pt x="81" y="134"/>
                      </a:lnTo>
                      <a:lnTo>
                        <a:pt x="81" y="135"/>
                      </a:lnTo>
                      <a:lnTo>
                        <a:pt x="78" y="139"/>
                      </a:lnTo>
                      <a:lnTo>
                        <a:pt x="72" y="147"/>
                      </a:lnTo>
                      <a:lnTo>
                        <a:pt x="66" y="158"/>
                      </a:lnTo>
                      <a:lnTo>
                        <a:pt x="57" y="166"/>
                      </a:lnTo>
                      <a:lnTo>
                        <a:pt x="52" y="172"/>
                      </a:lnTo>
                      <a:lnTo>
                        <a:pt x="51" y="169"/>
                      </a:lnTo>
                      <a:lnTo>
                        <a:pt x="49" y="166"/>
                      </a:lnTo>
                      <a:lnTo>
                        <a:pt x="48" y="164"/>
                      </a:lnTo>
                      <a:lnTo>
                        <a:pt x="47" y="161"/>
                      </a:lnTo>
                      <a:lnTo>
                        <a:pt x="41" y="158"/>
                      </a:lnTo>
                      <a:lnTo>
                        <a:pt x="34" y="157"/>
                      </a:lnTo>
                      <a:lnTo>
                        <a:pt x="28" y="158"/>
                      </a:lnTo>
                      <a:lnTo>
                        <a:pt x="22" y="160"/>
                      </a:lnTo>
                      <a:lnTo>
                        <a:pt x="18" y="165"/>
                      </a:lnTo>
                      <a:lnTo>
                        <a:pt x="17" y="168"/>
                      </a:lnTo>
                      <a:lnTo>
                        <a:pt x="17" y="172"/>
                      </a:lnTo>
                      <a:lnTo>
                        <a:pt x="18" y="175"/>
                      </a:lnTo>
                      <a:lnTo>
                        <a:pt x="14" y="180"/>
                      </a:lnTo>
                      <a:lnTo>
                        <a:pt x="8" y="184"/>
                      </a:lnTo>
                      <a:lnTo>
                        <a:pt x="3" y="188"/>
                      </a:lnTo>
                      <a:lnTo>
                        <a:pt x="1" y="190"/>
                      </a:lnTo>
                      <a:lnTo>
                        <a:pt x="6" y="184"/>
                      </a:lnTo>
                      <a:lnTo>
                        <a:pt x="10" y="177"/>
                      </a:lnTo>
                      <a:lnTo>
                        <a:pt x="13" y="173"/>
                      </a:lnTo>
                      <a:lnTo>
                        <a:pt x="13" y="168"/>
                      </a:lnTo>
                      <a:lnTo>
                        <a:pt x="10" y="166"/>
                      </a:lnTo>
                      <a:lnTo>
                        <a:pt x="7" y="164"/>
                      </a:lnTo>
                      <a:lnTo>
                        <a:pt x="3" y="162"/>
                      </a:lnTo>
                      <a:lnTo>
                        <a:pt x="0" y="16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3" name="Freeform 302">
                  <a:extLst>
                    <a:ext uri="{FF2B5EF4-FFF2-40B4-BE49-F238E27FC236}">
                      <a16:creationId xmlns:a16="http://schemas.microsoft.com/office/drawing/2014/main" id="{F64BF5EC-6E6D-4748-A9FA-3E493E623FCF}"/>
                    </a:ext>
                  </a:extLst>
                </p:cNvPr>
                <p:cNvSpPr>
                  <a:spLocks/>
                </p:cNvSpPr>
                <p:nvPr/>
              </p:nvSpPr>
              <p:spPr bwMode="auto">
                <a:xfrm>
                  <a:off x="321" y="98"/>
                  <a:ext cx="7" cy="12"/>
                </a:xfrm>
                <a:custGeom>
                  <a:avLst/>
                  <a:gdLst>
                    <a:gd name="T0" fmla="*/ 7 w 13"/>
                    <a:gd name="T1" fmla="*/ 11 h 24"/>
                    <a:gd name="T2" fmla="*/ 6 w 13"/>
                    <a:gd name="T3" fmla="*/ 11 h 24"/>
                    <a:gd name="T4" fmla="*/ 4 w 13"/>
                    <a:gd name="T5" fmla="*/ 11 h 24"/>
                    <a:gd name="T6" fmla="*/ 2 w 13"/>
                    <a:gd name="T7" fmla="*/ 12 h 24"/>
                    <a:gd name="T8" fmla="*/ 1 w 13"/>
                    <a:gd name="T9" fmla="*/ 12 h 24"/>
                    <a:gd name="T10" fmla="*/ 1 w 13"/>
                    <a:gd name="T11" fmla="*/ 9 h 24"/>
                    <a:gd name="T12" fmla="*/ 0 w 13"/>
                    <a:gd name="T13" fmla="*/ 7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7 h 24"/>
                    <a:gd name="T30" fmla="*/ 5 w 13"/>
                    <a:gd name="T31" fmla="*/ 9 h 24"/>
                    <a:gd name="T32" fmla="*/ 7 w 13"/>
                    <a:gd name="T33" fmla="*/ 1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2"/>
                      </a:moveTo>
                      <a:lnTo>
                        <a:pt x="11" y="22"/>
                      </a:lnTo>
                      <a:lnTo>
                        <a:pt x="8" y="22"/>
                      </a:lnTo>
                      <a:lnTo>
                        <a:pt x="4" y="23"/>
                      </a:lnTo>
                      <a:lnTo>
                        <a:pt x="2" y="24"/>
                      </a:lnTo>
                      <a:lnTo>
                        <a:pt x="1" y="17"/>
                      </a:lnTo>
                      <a:lnTo>
                        <a:pt x="0" y="13"/>
                      </a:lnTo>
                      <a:lnTo>
                        <a:pt x="0" y="7"/>
                      </a:lnTo>
                      <a:lnTo>
                        <a:pt x="0" y="2"/>
                      </a:lnTo>
                      <a:lnTo>
                        <a:pt x="0" y="0"/>
                      </a:lnTo>
                      <a:lnTo>
                        <a:pt x="1" y="0"/>
                      </a:lnTo>
                      <a:lnTo>
                        <a:pt x="2" y="1"/>
                      </a:lnTo>
                      <a:lnTo>
                        <a:pt x="2" y="3"/>
                      </a:lnTo>
                      <a:lnTo>
                        <a:pt x="3" y="7"/>
                      </a:lnTo>
                      <a:lnTo>
                        <a:pt x="7" y="13"/>
                      </a:lnTo>
                      <a:lnTo>
                        <a:pt x="10" y="18"/>
                      </a:lnTo>
                      <a:lnTo>
                        <a:pt x="13" y="2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4" name="Freeform 303">
                  <a:extLst>
                    <a:ext uri="{FF2B5EF4-FFF2-40B4-BE49-F238E27FC236}">
                      <a16:creationId xmlns:a16="http://schemas.microsoft.com/office/drawing/2014/main" id="{8B3B088D-9266-47C6-BA46-B2C4DC6EEC7C}"/>
                    </a:ext>
                  </a:extLst>
                </p:cNvPr>
                <p:cNvSpPr>
                  <a:spLocks/>
                </p:cNvSpPr>
                <p:nvPr/>
              </p:nvSpPr>
              <p:spPr bwMode="auto">
                <a:xfrm>
                  <a:off x="376" y="95"/>
                  <a:ext cx="129" cy="79"/>
                </a:xfrm>
                <a:custGeom>
                  <a:avLst/>
                  <a:gdLst>
                    <a:gd name="T0" fmla="*/ 13 w 258"/>
                    <a:gd name="T1" fmla="*/ 56 h 158"/>
                    <a:gd name="T2" fmla="*/ 25 w 258"/>
                    <a:gd name="T3" fmla="*/ 48 h 158"/>
                    <a:gd name="T4" fmla="*/ 33 w 258"/>
                    <a:gd name="T5" fmla="*/ 30 h 158"/>
                    <a:gd name="T6" fmla="*/ 42 w 258"/>
                    <a:gd name="T7" fmla="*/ 15 h 158"/>
                    <a:gd name="T8" fmla="*/ 55 w 258"/>
                    <a:gd name="T9" fmla="*/ 2 h 158"/>
                    <a:gd name="T10" fmla="*/ 58 w 258"/>
                    <a:gd name="T11" fmla="*/ 1 h 158"/>
                    <a:gd name="T12" fmla="*/ 51 w 258"/>
                    <a:gd name="T13" fmla="*/ 10 h 158"/>
                    <a:gd name="T14" fmla="*/ 39 w 258"/>
                    <a:gd name="T15" fmla="*/ 24 h 158"/>
                    <a:gd name="T16" fmla="*/ 34 w 258"/>
                    <a:gd name="T17" fmla="*/ 39 h 158"/>
                    <a:gd name="T18" fmla="*/ 35 w 258"/>
                    <a:gd name="T19" fmla="*/ 43 h 158"/>
                    <a:gd name="T20" fmla="*/ 43 w 258"/>
                    <a:gd name="T21" fmla="*/ 37 h 158"/>
                    <a:gd name="T22" fmla="*/ 53 w 258"/>
                    <a:gd name="T23" fmla="*/ 31 h 158"/>
                    <a:gd name="T24" fmla="*/ 65 w 258"/>
                    <a:gd name="T25" fmla="*/ 16 h 158"/>
                    <a:gd name="T26" fmla="*/ 84 w 258"/>
                    <a:gd name="T27" fmla="*/ 3 h 158"/>
                    <a:gd name="T28" fmla="*/ 91 w 258"/>
                    <a:gd name="T29" fmla="*/ 2 h 158"/>
                    <a:gd name="T30" fmla="*/ 76 w 258"/>
                    <a:gd name="T31" fmla="*/ 13 h 158"/>
                    <a:gd name="T32" fmla="*/ 61 w 258"/>
                    <a:gd name="T33" fmla="*/ 29 h 158"/>
                    <a:gd name="T34" fmla="*/ 62 w 258"/>
                    <a:gd name="T35" fmla="*/ 32 h 158"/>
                    <a:gd name="T36" fmla="*/ 77 w 258"/>
                    <a:gd name="T37" fmla="*/ 29 h 158"/>
                    <a:gd name="T38" fmla="*/ 94 w 258"/>
                    <a:gd name="T39" fmla="*/ 20 h 158"/>
                    <a:gd name="T40" fmla="*/ 112 w 258"/>
                    <a:gd name="T41" fmla="*/ 11 h 158"/>
                    <a:gd name="T42" fmla="*/ 117 w 258"/>
                    <a:gd name="T43" fmla="*/ 11 h 158"/>
                    <a:gd name="T44" fmla="*/ 103 w 258"/>
                    <a:gd name="T45" fmla="*/ 18 h 158"/>
                    <a:gd name="T46" fmla="*/ 90 w 258"/>
                    <a:gd name="T47" fmla="*/ 28 h 158"/>
                    <a:gd name="T48" fmla="*/ 103 w 258"/>
                    <a:gd name="T49" fmla="*/ 29 h 158"/>
                    <a:gd name="T50" fmla="*/ 122 w 258"/>
                    <a:gd name="T51" fmla="*/ 25 h 158"/>
                    <a:gd name="T52" fmla="*/ 129 w 258"/>
                    <a:gd name="T53" fmla="*/ 23 h 158"/>
                    <a:gd name="T54" fmla="*/ 118 w 258"/>
                    <a:gd name="T55" fmla="*/ 30 h 158"/>
                    <a:gd name="T56" fmla="*/ 96 w 258"/>
                    <a:gd name="T57" fmla="*/ 35 h 158"/>
                    <a:gd name="T58" fmla="*/ 99 w 258"/>
                    <a:gd name="T59" fmla="*/ 42 h 158"/>
                    <a:gd name="T60" fmla="*/ 113 w 258"/>
                    <a:gd name="T61" fmla="*/ 49 h 158"/>
                    <a:gd name="T62" fmla="*/ 118 w 258"/>
                    <a:gd name="T63" fmla="*/ 53 h 158"/>
                    <a:gd name="T64" fmla="*/ 103 w 258"/>
                    <a:gd name="T65" fmla="*/ 49 h 158"/>
                    <a:gd name="T66" fmla="*/ 85 w 258"/>
                    <a:gd name="T67" fmla="*/ 39 h 158"/>
                    <a:gd name="T68" fmla="*/ 75 w 258"/>
                    <a:gd name="T69" fmla="*/ 38 h 158"/>
                    <a:gd name="T70" fmla="*/ 65 w 258"/>
                    <a:gd name="T71" fmla="*/ 39 h 158"/>
                    <a:gd name="T72" fmla="*/ 69 w 258"/>
                    <a:gd name="T73" fmla="*/ 47 h 158"/>
                    <a:gd name="T74" fmla="*/ 80 w 258"/>
                    <a:gd name="T75" fmla="*/ 56 h 158"/>
                    <a:gd name="T76" fmla="*/ 92 w 258"/>
                    <a:gd name="T77" fmla="*/ 63 h 158"/>
                    <a:gd name="T78" fmla="*/ 96 w 258"/>
                    <a:gd name="T79" fmla="*/ 68 h 158"/>
                    <a:gd name="T80" fmla="*/ 79 w 258"/>
                    <a:gd name="T81" fmla="*/ 58 h 158"/>
                    <a:gd name="T82" fmla="*/ 62 w 258"/>
                    <a:gd name="T83" fmla="*/ 47 h 158"/>
                    <a:gd name="T84" fmla="*/ 53 w 258"/>
                    <a:gd name="T85" fmla="*/ 44 h 158"/>
                    <a:gd name="T86" fmla="*/ 38 w 258"/>
                    <a:gd name="T87" fmla="*/ 49 h 158"/>
                    <a:gd name="T88" fmla="*/ 35 w 258"/>
                    <a:gd name="T89" fmla="*/ 54 h 158"/>
                    <a:gd name="T90" fmla="*/ 47 w 258"/>
                    <a:gd name="T91" fmla="*/ 63 h 158"/>
                    <a:gd name="T92" fmla="*/ 64 w 258"/>
                    <a:gd name="T93" fmla="*/ 75 h 158"/>
                    <a:gd name="T94" fmla="*/ 66 w 258"/>
                    <a:gd name="T95" fmla="*/ 79 h 158"/>
                    <a:gd name="T96" fmla="*/ 50 w 258"/>
                    <a:gd name="T97" fmla="*/ 69 h 158"/>
                    <a:gd name="T98" fmla="*/ 31 w 258"/>
                    <a:gd name="T99" fmla="*/ 58 h 158"/>
                    <a:gd name="T100" fmla="*/ 21 w 258"/>
                    <a:gd name="T101" fmla="*/ 60 h 158"/>
                    <a:gd name="T102" fmla="*/ 4 w 258"/>
                    <a:gd name="T103" fmla="*/ 65 h 158"/>
                    <a:gd name="T104" fmla="*/ 3 w 258"/>
                    <a:gd name="T105" fmla="*/ 63 h 15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8">
                      <a:moveTo>
                        <a:pt x="10" y="121"/>
                      </a:moveTo>
                      <a:lnTo>
                        <a:pt x="14" y="118"/>
                      </a:lnTo>
                      <a:lnTo>
                        <a:pt x="20" y="114"/>
                      </a:lnTo>
                      <a:lnTo>
                        <a:pt x="25" y="111"/>
                      </a:lnTo>
                      <a:lnTo>
                        <a:pt x="33" y="107"/>
                      </a:lnTo>
                      <a:lnTo>
                        <a:pt x="39" y="103"/>
                      </a:lnTo>
                      <a:lnTo>
                        <a:pt x="46" y="99"/>
                      </a:lnTo>
                      <a:lnTo>
                        <a:pt x="50" y="96"/>
                      </a:lnTo>
                      <a:lnTo>
                        <a:pt x="52" y="93"/>
                      </a:lnTo>
                      <a:lnTo>
                        <a:pt x="54" y="85"/>
                      </a:lnTo>
                      <a:lnTo>
                        <a:pt x="60" y="73"/>
                      </a:lnTo>
                      <a:lnTo>
                        <a:pt x="66" y="59"/>
                      </a:lnTo>
                      <a:lnTo>
                        <a:pt x="70" y="48"/>
                      </a:lnTo>
                      <a:lnTo>
                        <a:pt x="74" y="44"/>
                      </a:lnTo>
                      <a:lnTo>
                        <a:pt x="78" y="37"/>
                      </a:lnTo>
                      <a:lnTo>
                        <a:pt x="84" y="30"/>
                      </a:lnTo>
                      <a:lnTo>
                        <a:pt x="91" y="22"/>
                      </a:lnTo>
                      <a:lnTo>
                        <a:pt x="98" y="15"/>
                      </a:lnTo>
                      <a:lnTo>
                        <a:pt x="104" y="8"/>
                      </a:lnTo>
                      <a:lnTo>
                        <a:pt x="109" y="4"/>
                      </a:lnTo>
                      <a:lnTo>
                        <a:pt x="113" y="1"/>
                      </a:lnTo>
                      <a:lnTo>
                        <a:pt x="116" y="0"/>
                      </a:lnTo>
                      <a:lnTo>
                        <a:pt x="117" y="1"/>
                      </a:lnTo>
                      <a:lnTo>
                        <a:pt x="116" y="2"/>
                      </a:lnTo>
                      <a:lnTo>
                        <a:pt x="114" y="5"/>
                      </a:lnTo>
                      <a:lnTo>
                        <a:pt x="112" y="8"/>
                      </a:lnTo>
                      <a:lnTo>
                        <a:pt x="107" y="13"/>
                      </a:lnTo>
                      <a:lnTo>
                        <a:pt x="101" y="20"/>
                      </a:lnTo>
                      <a:lnTo>
                        <a:pt x="94" y="27"/>
                      </a:lnTo>
                      <a:lnTo>
                        <a:pt x="88" y="35"/>
                      </a:lnTo>
                      <a:lnTo>
                        <a:pt x="82" y="43"/>
                      </a:lnTo>
                      <a:lnTo>
                        <a:pt x="77" y="48"/>
                      </a:lnTo>
                      <a:lnTo>
                        <a:pt x="75" y="53"/>
                      </a:lnTo>
                      <a:lnTo>
                        <a:pt x="71" y="61"/>
                      </a:lnTo>
                      <a:lnTo>
                        <a:pt x="69" y="69"/>
                      </a:lnTo>
                      <a:lnTo>
                        <a:pt x="67" y="77"/>
                      </a:lnTo>
                      <a:lnTo>
                        <a:pt x="67" y="83"/>
                      </a:lnTo>
                      <a:lnTo>
                        <a:pt x="67" y="85"/>
                      </a:lnTo>
                      <a:lnTo>
                        <a:pt x="67" y="87"/>
                      </a:lnTo>
                      <a:lnTo>
                        <a:pt x="69" y="85"/>
                      </a:lnTo>
                      <a:lnTo>
                        <a:pt x="74" y="83"/>
                      </a:lnTo>
                      <a:lnTo>
                        <a:pt x="77" y="81"/>
                      </a:lnTo>
                      <a:lnTo>
                        <a:pt x="81" y="77"/>
                      </a:lnTo>
                      <a:lnTo>
                        <a:pt x="86" y="74"/>
                      </a:lnTo>
                      <a:lnTo>
                        <a:pt x="91" y="70"/>
                      </a:lnTo>
                      <a:lnTo>
                        <a:pt x="96" y="67"/>
                      </a:lnTo>
                      <a:lnTo>
                        <a:pt x="101" y="65"/>
                      </a:lnTo>
                      <a:lnTo>
                        <a:pt x="105" y="62"/>
                      </a:lnTo>
                      <a:lnTo>
                        <a:pt x="108" y="61"/>
                      </a:lnTo>
                      <a:lnTo>
                        <a:pt x="114" y="51"/>
                      </a:lnTo>
                      <a:lnTo>
                        <a:pt x="121" y="42"/>
                      </a:lnTo>
                      <a:lnTo>
                        <a:pt x="130" y="32"/>
                      </a:lnTo>
                      <a:lnTo>
                        <a:pt x="141" y="23"/>
                      </a:lnTo>
                      <a:lnTo>
                        <a:pt x="151" y="16"/>
                      </a:lnTo>
                      <a:lnTo>
                        <a:pt x="160" y="9"/>
                      </a:lnTo>
                      <a:lnTo>
                        <a:pt x="167" y="6"/>
                      </a:lnTo>
                      <a:lnTo>
                        <a:pt x="173" y="4"/>
                      </a:lnTo>
                      <a:lnTo>
                        <a:pt x="179" y="2"/>
                      </a:lnTo>
                      <a:lnTo>
                        <a:pt x="182" y="2"/>
                      </a:lnTo>
                      <a:lnTo>
                        <a:pt x="182" y="4"/>
                      </a:lnTo>
                      <a:lnTo>
                        <a:pt x="177" y="6"/>
                      </a:lnTo>
                      <a:lnTo>
                        <a:pt x="169" y="10"/>
                      </a:lnTo>
                      <a:lnTo>
                        <a:pt x="160" y="17"/>
                      </a:lnTo>
                      <a:lnTo>
                        <a:pt x="151" y="25"/>
                      </a:lnTo>
                      <a:lnTo>
                        <a:pt x="142" y="34"/>
                      </a:lnTo>
                      <a:lnTo>
                        <a:pt x="134" y="43"/>
                      </a:lnTo>
                      <a:lnTo>
                        <a:pt x="127" y="51"/>
                      </a:lnTo>
                      <a:lnTo>
                        <a:pt x="121" y="58"/>
                      </a:lnTo>
                      <a:lnTo>
                        <a:pt x="120" y="62"/>
                      </a:lnTo>
                      <a:lnTo>
                        <a:pt x="120" y="65"/>
                      </a:lnTo>
                      <a:lnTo>
                        <a:pt x="122" y="65"/>
                      </a:lnTo>
                      <a:lnTo>
                        <a:pt x="124" y="63"/>
                      </a:lnTo>
                      <a:lnTo>
                        <a:pt x="130" y="63"/>
                      </a:lnTo>
                      <a:lnTo>
                        <a:pt x="138" y="62"/>
                      </a:lnTo>
                      <a:lnTo>
                        <a:pt x="147" y="60"/>
                      </a:lnTo>
                      <a:lnTo>
                        <a:pt x="154" y="58"/>
                      </a:lnTo>
                      <a:lnTo>
                        <a:pt x="160" y="58"/>
                      </a:lnTo>
                      <a:lnTo>
                        <a:pt x="167" y="52"/>
                      </a:lnTo>
                      <a:lnTo>
                        <a:pt x="176" y="45"/>
                      </a:lnTo>
                      <a:lnTo>
                        <a:pt x="187" y="39"/>
                      </a:lnTo>
                      <a:lnTo>
                        <a:pt x="197" y="35"/>
                      </a:lnTo>
                      <a:lnTo>
                        <a:pt x="207" y="30"/>
                      </a:lnTo>
                      <a:lnTo>
                        <a:pt x="217" y="25"/>
                      </a:lnTo>
                      <a:lnTo>
                        <a:pt x="223" y="22"/>
                      </a:lnTo>
                      <a:lnTo>
                        <a:pt x="228" y="20"/>
                      </a:lnTo>
                      <a:lnTo>
                        <a:pt x="233" y="19"/>
                      </a:lnTo>
                      <a:lnTo>
                        <a:pt x="235" y="20"/>
                      </a:lnTo>
                      <a:lnTo>
                        <a:pt x="234" y="22"/>
                      </a:lnTo>
                      <a:lnTo>
                        <a:pt x="228" y="25"/>
                      </a:lnTo>
                      <a:lnTo>
                        <a:pt x="221" y="28"/>
                      </a:lnTo>
                      <a:lnTo>
                        <a:pt x="213" y="31"/>
                      </a:lnTo>
                      <a:lnTo>
                        <a:pt x="205" y="36"/>
                      </a:lnTo>
                      <a:lnTo>
                        <a:pt x="197" y="40"/>
                      </a:lnTo>
                      <a:lnTo>
                        <a:pt x="190" y="45"/>
                      </a:lnTo>
                      <a:lnTo>
                        <a:pt x="184" y="51"/>
                      </a:lnTo>
                      <a:lnTo>
                        <a:pt x="180" y="55"/>
                      </a:lnTo>
                      <a:lnTo>
                        <a:pt x="177" y="59"/>
                      </a:lnTo>
                      <a:lnTo>
                        <a:pt x="185" y="60"/>
                      </a:lnTo>
                      <a:lnTo>
                        <a:pt x="196" y="59"/>
                      </a:lnTo>
                      <a:lnTo>
                        <a:pt x="206" y="58"/>
                      </a:lnTo>
                      <a:lnTo>
                        <a:pt x="217" y="57"/>
                      </a:lnTo>
                      <a:lnTo>
                        <a:pt x="227" y="54"/>
                      </a:lnTo>
                      <a:lnTo>
                        <a:pt x="236" y="52"/>
                      </a:lnTo>
                      <a:lnTo>
                        <a:pt x="243" y="50"/>
                      </a:lnTo>
                      <a:lnTo>
                        <a:pt x="248" y="47"/>
                      </a:lnTo>
                      <a:lnTo>
                        <a:pt x="253" y="45"/>
                      </a:lnTo>
                      <a:lnTo>
                        <a:pt x="258" y="44"/>
                      </a:lnTo>
                      <a:lnTo>
                        <a:pt x="258" y="45"/>
                      </a:lnTo>
                      <a:lnTo>
                        <a:pt x="255" y="48"/>
                      </a:lnTo>
                      <a:lnTo>
                        <a:pt x="250" y="51"/>
                      </a:lnTo>
                      <a:lnTo>
                        <a:pt x="244" y="54"/>
                      </a:lnTo>
                      <a:lnTo>
                        <a:pt x="236" y="59"/>
                      </a:lnTo>
                      <a:lnTo>
                        <a:pt x="226" y="62"/>
                      </a:lnTo>
                      <a:lnTo>
                        <a:pt x="215" y="66"/>
                      </a:lnTo>
                      <a:lnTo>
                        <a:pt x="204" y="69"/>
                      </a:lnTo>
                      <a:lnTo>
                        <a:pt x="192" y="70"/>
                      </a:lnTo>
                      <a:lnTo>
                        <a:pt x="181" y="70"/>
                      </a:lnTo>
                      <a:lnTo>
                        <a:pt x="184" y="74"/>
                      </a:lnTo>
                      <a:lnTo>
                        <a:pt x="190" y="78"/>
                      </a:lnTo>
                      <a:lnTo>
                        <a:pt x="197" y="83"/>
                      </a:lnTo>
                      <a:lnTo>
                        <a:pt x="205" y="87"/>
                      </a:lnTo>
                      <a:lnTo>
                        <a:pt x="212" y="91"/>
                      </a:lnTo>
                      <a:lnTo>
                        <a:pt x="219" y="95"/>
                      </a:lnTo>
                      <a:lnTo>
                        <a:pt x="225" y="97"/>
                      </a:lnTo>
                      <a:lnTo>
                        <a:pt x="229" y="99"/>
                      </a:lnTo>
                      <a:lnTo>
                        <a:pt x="235" y="102"/>
                      </a:lnTo>
                      <a:lnTo>
                        <a:pt x="237" y="105"/>
                      </a:lnTo>
                      <a:lnTo>
                        <a:pt x="236" y="106"/>
                      </a:lnTo>
                      <a:lnTo>
                        <a:pt x="230" y="105"/>
                      </a:lnTo>
                      <a:lnTo>
                        <a:pt x="225" y="103"/>
                      </a:lnTo>
                      <a:lnTo>
                        <a:pt x="217" y="100"/>
                      </a:lnTo>
                      <a:lnTo>
                        <a:pt x="206" y="97"/>
                      </a:lnTo>
                      <a:lnTo>
                        <a:pt x="196" y="92"/>
                      </a:lnTo>
                      <a:lnTo>
                        <a:pt x="185" y="88"/>
                      </a:lnTo>
                      <a:lnTo>
                        <a:pt x="176" y="83"/>
                      </a:lnTo>
                      <a:lnTo>
                        <a:pt x="169" y="78"/>
                      </a:lnTo>
                      <a:lnTo>
                        <a:pt x="165" y="75"/>
                      </a:lnTo>
                      <a:lnTo>
                        <a:pt x="160" y="75"/>
                      </a:lnTo>
                      <a:lnTo>
                        <a:pt x="155" y="76"/>
                      </a:lnTo>
                      <a:lnTo>
                        <a:pt x="150" y="76"/>
                      </a:lnTo>
                      <a:lnTo>
                        <a:pt x="144" y="77"/>
                      </a:lnTo>
                      <a:lnTo>
                        <a:pt x="139" y="77"/>
                      </a:lnTo>
                      <a:lnTo>
                        <a:pt x="134" y="78"/>
                      </a:lnTo>
                      <a:lnTo>
                        <a:pt x="130" y="78"/>
                      </a:lnTo>
                      <a:lnTo>
                        <a:pt x="127" y="80"/>
                      </a:lnTo>
                      <a:lnTo>
                        <a:pt x="129" y="84"/>
                      </a:lnTo>
                      <a:lnTo>
                        <a:pt x="132" y="89"/>
                      </a:lnTo>
                      <a:lnTo>
                        <a:pt x="137" y="93"/>
                      </a:lnTo>
                      <a:lnTo>
                        <a:pt x="143" y="98"/>
                      </a:lnTo>
                      <a:lnTo>
                        <a:pt x="149" y="103"/>
                      </a:lnTo>
                      <a:lnTo>
                        <a:pt x="153" y="107"/>
                      </a:lnTo>
                      <a:lnTo>
                        <a:pt x="159" y="111"/>
                      </a:lnTo>
                      <a:lnTo>
                        <a:pt x="162" y="113"/>
                      </a:lnTo>
                      <a:lnTo>
                        <a:pt x="169" y="118"/>
                      </a:lnTo>
                      <a:lnTo>
                        <a:pt x="176" y="121"/>
                      </a:lnTo>
                      <a:lnTo>
                        <a:pt x="183" y="125"/>
                      </a:lnTo>
                      <a:lnTo>
                        <a:pt x="188" y="127"/>
                      </a:lnTo>
                      <a:lnTo>
                        <a:pt x="191" y="130"/>
                      </a:lnTo>
                      <a:lnTo>
                        <a:pt x="194" y="134"/>
                      </a:lnTo>
                      <a:lnTo>
                        <a:pt x="191" y="135"/>
                      </a:lnTo>
                      <a:lnTo>
                        <a:pt x="183" y="130"/>
                      </a:lnTo>
                      <a:lnTo>
                        <a:pt x="176" y="126"/>
                      </a:lnTo>
                      <a:lnTo>
                        <a:pt x="167" y="121"/>
                      </a:lnTo>
                      <a:lnTo>
                        <a:pt x="157" y="115"/>
                      </a:lnTo>
                      <a:lnTo>
                        <a:pt x="147" y="108"/>
                      </a:lnTo>
                      <a:lnTo>
                        <a:pt x="137" y="103"/>
                      </a:lnTo>
                      <a:lnTo>
                        <a:pt x="129" y="98"/>
                      </a:lnTo>
                      <a:lnTo>
                        <a:pt x="123" y="93"/>
                      </a:lnTo>
                      <a:lnTo>
                        <a:pt x="119" y="90"/>
                      </a:lnTo>
                      <a:lnTo>
                        <a:pt x="114" y="87"/>
                      </a:lnTo>
                      <a:lnTo>
                        <a:pt x="109" y="85"/>
                      </a:lnTo>
                      <a:lnTo>
                        <a:pt x="106" y="87"/>
                      </a:lnTo>
                      <a:lnTo>
                        <a:pt x="101" y="89"/>
                      </a:lnTo>
                      <a:lnTo>
                        <a:pt x="94" y="91"/>
                      </a:lnTo>
                      <a:lnTo>
                        <a:pt x="84" y="95"/>
                      </a:lnTo>
                      <a:lnTo>
                        <a:pt x="75" y="97"/>
                      </a:lnTo>
                      <a:lnTo>
                        <a:pt x="69" y="100"/>
                      </a:lnTo>
                      <a:lnTo>
                        <a:pt x="68" y="103"/>
                      </a:lnTo>
                      <a:lnTo>
                        <a:pt x="68" y="104"/>
                      </a:lnTo>
                      <a:lnTo>
                        <a:pt x="70" y="107"/>
                      </a:lnTo>
                      <a:lnTo>
                        <a:pt x="75" y="111"/>
                      </a:lnTo>
                      <a:lnTo>
                        <a:pt x="79" y="114"/>
                      </a:lnTo>
                      <a:lnTo>
                        <a:pt x="85" y="120"/>
                      </a:lnTo>
                      <a:lnTo>
                        <a:pt x="93" y="126"/>
                      </a:lnTo>
                      <a:lnTo>
                        <a:pt x="103" y="133"/>
                      </a:lnTo>
                      <a:lnTo>
                        <a:pt x="112" y="140"/>
                      </a:lnTo>
                      <a:lnTo>
                        <a:pt x="121" y="145"/>
                      </a:lnTo>
                      <a:lnTo>
                        <a:pt x="128" y="150"/>
                      </a:lnTo>
                      <a:lnTo>
                        <a:pt x="134" y="152"/>
                      </a:lnTo>
                      <a:lnTo>
                        <a:pt x="139" y="156"/>
                      </a:lnTo>
                      <a:lnTo>
                        <a:pt x="138" y="158"/>
                      </a:lnTo>
                      <a:lnTo>
                        <a:pt x="132" y="158"/>
                      </a:lnTo>
                      <a:lnTo>
                        <a:pt x="124" y="153"/>
                      </a:lnTo>
                      <a:lnTo>
                        <a:pt x="117" y="149"/>
                      </a:lnTo>
                      <a:lnTo>
                        <a:pt x="109" y="143"/>
                      </a:lnTo>
                      <a:lnTo>
                        <a:pt x="99" y="137"/>
                      </a:lnTo>
                      <a:lnTo>
                        <a:pt x="89" y="130"/>
                      </a:lnTo>
                      <a:lnTo>
                        <a:pt x="78" y="125"/>
                      </a:lnTo>
                      <a:lnTo>
                        <a:pt x="69" y="120"/>
                      </a:lnTo>
                      <a:lnTo>
                        <a:pt x="62" y="115"/>
                      </a:lnTo>
                      <a:lnTo>
                        <a:pt x="59" y="114"/>
                      </a:lnTo>
                      <a:lnTo>
                        <a:pt x="55" y="114"/>
                      </a:lnTo>
                      <a:lnTo>
                        <a:pt x="50" y="117"/>
                      </a:lnTo>
                      <a:lnTo>
                        <a:pt x="41" y="119"/>
                      </a:lnTo>
                      <a:lnTo>
                        <a:pt x="32" y="122"/>
                      </a:lnTo>
                      <a:lnTo>
                        <a:pt x="23" y="125"/>
                      </a:lnTo>
                      <a:lnTo>
                        <a:pt x="14" y="128"/>
                      </a:lnTo>
                      <a:lnTo>
                        <a:pt x="7" y="129"/>
                      </a:lnTo>
                      <a:lnTo>
                        <a:pt x="2" y="130"/>
                      </a:lnTo>
                      <a:lnTo>
                        <a:pt x="0" y="130"/>
                      </a:lnTo>
                      <a:lnTo>
                        <a:pt x="1" y="128"/>
                      </a:lnTo>
                      <a:lnTo>
                        <a:pt x="6" y="126"/>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5" name="Freeform 304">
                  <a:extLst>
                    <a:ext uri="{FF2B5EF4-FFF2-40B4-BE49-F238E27FC236}">
                      <a16:creationId xmlns:a16="http://schemas.microsoft.com/office/drawing/2014/main" id="{2098307A-4475-4AD4-B56B-026F5DAF91FB}"/>
                    </a:ext>
                  </a:extLst>
                </p:cNvPr>
                <p:cNvSpPr>
                  <a:spLocks/>
                </p:cNvSpPr>
                <p:nvPr/>
              </p:nvSpPr>
              <p:spPr bwMode="auto">
                <a:xfrm>
                  <a:off x="350" y="174"/>
                  <a:ext cx="93" cy="78"/>
                </a:xfrm>
                <a:custGeom>
                  <a:avLst/>
                  <a:gdLst>
                    <a:gd name="T0" fmla="*/ 11 w 187"/>
                    <a:gd name="T1" fmla="*/ 7 h 156"/>
                    <a:gd name="T2" fmla="*/ 23 w 187"/>
                    <a:gd name="T3" fmla="*/ 8 h 156"/>
                    <a:gd name="T4" fmla="*/ 42 w 187"/>
                    <a:gd name="T5" fmla="*/ 5 h 156"/>
                    <a:gd name="T6" fmla="*/ 59 w 187"/>
                    <a:gd name="T7" fmla="*/ 5 h 156"/>
                    <a:gd name="T8" fmla="*/ 65 w 187"/>
                    <a:gd name="T9" fmla="*/ 8 h 156"/>
                    <a:gd name="T10" fmla="*/ 55 w 187"/>
                    <a:gd name="T11" fmla="*/ 8 h 156"/>
                    <a:gd name="T12" fmla="*/ 40 w 187"/>
                    <a:gd name="T13" fmla="*/ 9 h 156"/>
                    <a:gd name="T14" fmla="*/ 25 w 187"/>
                    <a:gd name="T15" fmla="*/ 12 h 156"/>
                    <a:gd name="T16" fmla="*/ 27 w 187"/>
                    <a:gd name="T17" fmla="*/ 15 h 156"/>
                    <a:gd name="T18" fmla="*/ 36 w 187"/>
                    <a:gd name="T19" fmla="*/ 19 h 156"/>
                    <a:gd name="T20" fmla="*/ 41 w 187"/>
                    <a:gd name="T21" fmla="*/ 22 h 156"/>
                    <a:gd name="T22" fmla="*/ 58 w 187"/>
                    <a:gd name="T23" fmla="*/ 21 h 156"/>
                    <a:gd name="T24" fmla="*/ 77 w 187"/>
                    <a:gd name="T25" fmla="*/ 24 h 156"/>
                    <a:gd name="T26" fmla="*/ 87 w 187"/>
                    <a:gd name="T27" fmla="*/ 30 h 156"/>
                    <a:gd name="T28" fmla="*/ 82 w 187"/>
                    <a:gd name="T29" fmla="*/ 29 h 156"/>
                    <a:gd name="T30" fmla="*/ 70 w 187"/>
                    <a:gd name="T31" fmla="*/ 26 h 156"/>
                    <a:gd name="T32" fmla="*/ 55 w 187"/>
                    <a:gd name="T33" fmla="*/ 25 h 156"/>
                    <a:gd name="T34" fmla="*/ 52 w 187"/>
                    <a:gd name="T35" fmla="*/ 29 h 156"/>
                    <a:gd name="T36" fmla="*/ 59 w 187"/>
                    <a:gd name="T37" fmla="*/ 35 h 156"/>
                    <a:gd name="T38" fmla="*/ 72 w 187"/>
                    <a:gd name="T39" fmla="*/ 37 h 156"/>
                    <a:gd name="T40" fmla="*/ 87 w 187"/>
                    <a:gd name="T41" fmla="*/ 42 h 156"/>
                    <a:gd name="T42" fmla="*/ 90 w 187"/>
                    <a:gd name="T43" fmla="*/ 49 h 156"/>
                    <a:gd name="T44" fmla="*/ 80 w 187"/>
                    <a:gd name="T45" fmla="*/ 44 h 156"/>
                    <a:gd name="T46" fmla="*/ 69 w 187"/>
                    <a:gd name="T47" fmla="*/ 41 h 156"/>
                    <a:gd name="T48" fmla="*/ 74 w 187"/>
                    <a:gd name="T49" fmla="*/ 49 h 156"/>
                    <a:gd name="T50" fmla="*/ 84 w 187"/>
                    <a:gd name="T51" fmla="*/ 60 h 156"/>
                    <a:gd name="T52" fmla="*/ 90 w 187"/>
                    <a:gd name="T53" fmla="*/ 67 h 156"/>
                    <a:gd name="T54" fmla="*/ 92 w 187"/>
                    <a:gd name="T55" fmla="*/ 75 h 156"/>
                    <a:gd name="T56" fmla="*/ 87 w 187"/>
                    <a:gd name="T57" fmla="*/ 70 h 156"/>
                    <a:gd name="T58" fmla="*/ 72 w 187"/>
                    <a:gd name="T59" fmla="*/ 53 h 156"/>
                    <a:gd name="T60" fmla="*/ 63 w 187"/>
                    <a:gd name="T61" fmla="*/ 43 h 156"/>
                    <a:gd name="T62" fmla="*/ 60 w 187"/>
                    <a:gd name="T63" fmla="*/ 45 h 156"/>
                    <a:gd name="T64" fmla="*/ 64 w 187"/>
                    <a:gd name="T65" fmla="*/ 59 h 156"/>
                    <a:gd name="T66" fmla="*/ 69 w 187"/>
                    <a:gd name="T67" fmla="*/ 71 h 156"/>
                    <a:gd name="T68" fmla="*/ 65 w 187"/>
                    <a:gd name="T69" fmla="*/ 68 h 156"/>
                    <a:gd name="T70" fmla="*/ 56 w 187"/>
                    <a:gd name="T71" fmla="*/ 46 h 156"/>
                    <a:gd name="T72" fmla="*/ 46 w 187"/>
                    <a:gd name="T73" fmla="*/ 32 h 156"/>
                    <a:gd name="T74" fmla="*/ 39 w 187"/>
                    <a:gd name="T75" fmla="*/ 27 h 156"/>
                    <a:gd name="T76" fmla="*/ 37 w 187"/>
                    <a:gd name="T77" fmla="*/ 30 h 156"/>
                    <a:gd name="T78" fmla="*/ 42 w 187"/>
                    <a:gd name="T79" fmla="*/ 53 h 156"/>
                    <a:gd name="T80" fmla="*/ 49 w 187"/>
                    <a:gd name="T81" fmla="*/ 64 h 156"/>
                    <a:gd name="T82" fmla="*/ 41 w 187"/>
                    <a:gd name="T83" fmla="*/ 57 h 156"/>
                    <a:gd name="T84" fmla="*/ 33 w 187"/>
                    <a:gd name="T85" fmla="*/ 25 h 156"/>
                    <a:gd name="T86" fmla="*/ 22 w 187"/>
                    <a:gd name="T87" fmla="*/ 18 h 156"/>
                    <a:gd name="T88" fmla="*/ 18 w 187"/>
                    <a:gd name="T89" fmla="*/ 25 h 156"/>
                    <a:gd name="T90" fmla="*/ 21 w 187"/>
                    <a:gd name="T91" fmla="*/ 40 h 156"/>
                    <a:gd name="T92" fmla="*/ 25 w 187"/>
                    <a:gd name="T93" fmla="*/ 57 h 156"/>
                    <a:gd name="T94" fmla="*/ 22 w 187"/>
                    <a:gd name="T95" fmla="*/ 55 h 156"/>
                    <a:gd name="T96" fmla="*/ 17 w 187"/>
                    <a:gd name="T97" fmla="*/ 33 h 156"/>
                    <a:gd name="T98" fmla="*/ 8 w 187"/>
                    <a:gd name="T99" fmla="*/ 10 h 156"/>
                    <a:gd name="T100" fmla="*/ 0 w 187"/>
                    <a:gd name="T101" fmla="*/ 1 h 156"/>
                    <a:gd name="T102" fmla="*/ 2 w 187"/>
                    <a:gd name="T103" fmla="*/ 0 h 1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6">
                      <a:moveTo>
                        <a:pt x="7" y="1"/>
                      </a:moveTo>
                      <a:lnTo>
                        <a:pt x="14" y="7"/>
                      </a:lnTo>
                      <a:lnTo>
                        <a:pt x="22" y="13"/>
                      </a:lnTo>
                      <a:lnTo>
                        <a:pt x="30" y="16"/>
                      </a:lnTo>
                      <a:lnTo>
                        <a:pt x="37" y="17"/>
                      </a:lnTo>
                      <a:lnTo>
                        <a:pt x="46" y="15"/>
                      </a:lnTo>
                      <a:lnTo>
                        <a:pt x="58" y="13"/>
                      </a:lnTo>
                      <a:lnTo>
                        <a:pt x="70" y="12"/>
                      </a:lnTo>
                      <a:lnTo>
                        <a:pt x="84" y="9"/>
                      </a:lnTo>
                      <a:lnTo>
                        <a:pt x="97" y="9"/>
                      </a:lnTo>
                      <a:lnTo>
                        <a:pt x="108" y="9"/>
                      </a:lnTo>
                      <a:lnTo>
                        <a:pt x="119" y="9"/>
                      </a:lnTo>
                      <a:lnTo>
                        <a:pt x="125" y="12"/>
                      </a:lnTo>
                      <a:lnTo>
                        <a:pt x="130" y="15"/>
                      </a:lnTo>
                      <a:lnTo>
                        <a:pt x="130" y="16"/>
                      </a:lnTo>
                      <a:lnTo>
                        <a:pt x="126" y="16"/>
                      </a:lnTo>
                      <a:lnTo>
                        <a:pt x="118" y="16"/>
                      </a:lnTo>
                      <a:lnTo>
                        <a:pt x="111" y="16"/>
                      </a:lnTo>
                      <a:lnTo>
                        <a:pt x="102" y="16"/>
                      </a:lnTo>
                      <a:lnTo>
                        <a:pt x="91" y="16"/>
                      </a:lnTo>
                      <a:lnTo>
                        <a:pt x="80" y="17"/>
                      </a:lnTo>
                      <a:lnTo>
                        <a:pt x="68" y="20"/>
                      </a:lnTo>
                      <a:lnTo>
                        <a:pt x="59" y="21"/>
                      </a:lnTo>
                      <a:lnTo>
                        <a:pt x="51" y="23"/>
                      </a:lnTo>
                      <a:lnTo>
                        <a:pt x="46" y="26"/>
                      </a:lnTo>
                      <a:lnTo>
                        <a:pt x="50" y="28"/>
                      </a:lnTo>
                      <a:lnTo>
                        <a:pt x="55" y="30"/>
                      </a:lnTo>
                      <a:lnTo>
                        <a:pt x="60" y="32"/>
                      </a:lnTo>
                      <a:lnTo>
                        <a:pt x="66" y="35"/>
                      </a:lnTo>
                      <a:lnTo>
                        <a:pt x="72" y="37"/>
                      </a:lnTo>
                      <a:lnTo>
                        <a:pt x="76" y="39"/>
                      </a:lnTo>
                      <a:lnTo>
                        <a:pt x="80" y="41"/>
                      </a:lnTo>
                      <a:lnTo>
                        <a:pt x="82" y="43"/>
                      </a:lnTo>
                      <a:lnTo>
                        <a:pt x="91" y="42"/>
                      </a:lnTo>
                      <a:lnTo>
                        <a:pt x="104" y="41"/>
                      </a:lnTo>
                      <a:lnTo>
                        <a:pt x="117" y="42"/>
                      </a:lnTo>
                      <a:lnTo>
                        <a:pt x="130" y="43"/>
                      </a:lnTo>
                      <a:lnTo>
                        <a:pt x="143" y="45"/>
                      </a:lnTo>
                      <a:lnTo>
                        <a:pt x="155" y="47"/>
                      </a:lnTo>
                      <a:lnTo>
                        <a:pt x="164" y="51"/>
                      </a:lnTo>
                      <a:lnTo>
                        <a:pt x="169" y="54"/>
                      </a:lnTo>
                      <a:lnTo>
                        <a:pt x="175" y="59"/>
                      </a:lnTo>
                      <a:lnTo>
                        <a:pt x="175" y="61"/>
                      </a:lnTo>
                      <a:lnTo>
                        <a:pt x="172" y="60"/>
                      </a:lnTo>
                      <a:lnTo>
                        <a:pt x="165" y="58"/>
                      </a:lnTo>
                      <a:lnTo>
                        <a:pt x="159" y="56"/>
                      </a:lnTo>
                      <a:lnTo>
                        <a:pt x="151" y="54"/>
                      </a:lnTo>
                      <a:lnTo>
                        <a:pt x="141" y="52"/>
                      </a:lnTo>
                      <a:lnTo>
                        <a:pt x="130" y="51"/>
                      </a:lnTo>
                      <a:lnTo>
                        <a:pt x="119" y="50"/>
                      </a:lnTo>
                      <a:lnTo>
                        <a:pt x="110" y="50"/>
                      </a:lnTo>
                      <a:lnTo>
                        <a:pt x="100" y="50"/>
                      </a:lnTo>
                      <a:lnTo>
                        <a:pt x="95" y="51"/>
                      </a:lnTo>
                      <a:lnTo>
                        <a:pt x="104" y="58"/>
                      </a:lnTo>
                      <a:lnTo>
                        <a:pt x="111" y="62"/>
                      </a:lnTo>
                      <a:lnTo>
                        <a:pt x="117" y="66"/>
                      </a:lnTo>
                      <a:lnTo>
                        <a:pt x="119" y="69"/>
                      </a:lnTo>
                      <a:lnTo>
                        <a:pt x="126" y="71"/>
                      </a:lnTo>
                      <a:lnTo>
                        <a:pt x="134" y="72"/>
                      </a:lnTo>
                      <a:lnTo>
                        <a:pt x="144" y="73"/>
                      </a:lnTo>
                      <a:lnTo>
                        <a:pt x="155" y="75"/>
                      </a:lnTo>
                      <a:lnTo>
                        <a:pt x="165" y="79"/>
                      </a:lnTo>
                      <a:lnTo>
                        <a:pt x="174" y="84"/>
                      </a:lnTo>
                      <a:lnTo>
                        <a:pt x="182" y="92"/>
                      </a:lnTo>
                      <a:lnTo>
                        <a:pt x="187" y="103"/>
                      </a:lnTo>
                      <a:lnTo>
                        <a:pt x="181" y="98"/>
                      </a:lnTo>
                      <a:lnTo>
                        <a:pt x="175" y="95"/>
                      </a:lnTo>
                      <a:lnTo>
                        <a:pt x="167" y="90"/>
                      </a:lnTo>
                      <a:lnTo>
                        <a:pt x="160" y="87"/>
                      </a:lnTo>
                      <a:lnTo>
                        <a:pt x="153" y="83"/>
                      </a:lnTo>
                      <a:lnTo>
                        <a:pt x="145" y="82"/>
                      </a:lnTo>
                      <a:lnTo>
                        <a:pt x="138" y="81"/>
                      </a:lnTo>
                      <a:lnTo>
                        <a:pt x="131" y="81"/>
                      </a:lnTo>
                      <a:lnTo>
                        <a:pt x="140" y="89"/>
                      </a:lnTo>
                      <a:lnTo>
                        <a:pt x="148" y="98"/>
                      </a:lnTo>
                      <a:lnTo>
                        <a:pt x="156" y="106"/>
                      </a:lnTo>
                      <a:lnTo>
                        <a:pt x="163" y="113"/>
                      </a:lnTo>
                      <a:lnTo>
                        <a:pt x="169" y="120"/>
                      </a:lnTo>
                      <a:lnTo>
                        <a:pt x="175" y="126"/>
                      </a:lnTo>
                      <a:lnTo>
                        <a:pt x="179" y="130"/>
                      </a:lnTo>
                      <a:lnTo>
                        <a:pt x="180" y="133"/>
                      </a:lnTo>
                      <a:lnTo>
                        <a:pt x="181" y="137"/>
                      </a:lnTo>
                      <a:lnTo>
                        <a:pt x="183" y="143"/>
                      </a:lnTo>
                      <a:lnTo>
                        <a:pt x="184" y="150"/>
                      </a:lnTo>
                      <a:lnTo>
                        <a:pt x="187" y="156"/>
                      </a:lnTo>
                      <a:lnTo>
                        <a:pt x="182" y="149"/>
                      </a:lnTo>
                      <a:lnTo>
                        <a:pt x="174" y="139"/>
                      </a:lnTo>
                      <a:lnTo>
                        <a:pt x="165" y="128"/>
                      </a:lnTo>
                      <a:lnTo>
                        <a:pt x="156" y="115"/>
                      </a:lnTo>
                      <a:lnTo>
                        <a:pt x="145" y="105"/>
                      </a:lnTo>
                      <a:lnTo>
                        <a:pt x="137" y="96"/>
                      </a:lnTo>
                      <a:lnTo>
                        <a:pt x="130" y="89"/>
                      </a:lnTo>
                      <a:lnTo>
                        <a:pt x="126" y="85"/>
                      </a:lnTo>
                      <a:lnTo>
                        <a:pt x="122" y="84"/>
                      </a:lnTo>
                      <a:lnTo>
                        <a:pt x="120" y="87"/>
                      </a:lnTo>
                      <a:lnTo>
                        <a:pt x="120" y="90"/>
                      </a:lnTo>
                      <a:lnTo>
                        <a:pt x="121" y="95"/>
                      </a:lnTo>
                      <a:lnTo>
                        <a:pt x="123" y="103"/>
                      </a:lnTo>
                      <a:lnTo>
                        <a:pt x="129" y="117"/>
                      </a:lnTo>
                      <a:lnTo>
                        <a:pt x="135" y="129"/>
                      </a:lnTo>
                      <a:lnTo>
                        <a:pt x="138" y="139"/>
                      </a:lnTo>
                      <a:lnTo>
                        <a:pt x="138" y="142"/>
                      </a:lnTo>
                      <a:lnTo>
                        <a:pt x="137" y="142"/>
                      </a:lnTo>
                      <a:lnTo>
                        <a:pt x="135" y="141"/>
                      </a:lnTo>
                      <a:lnTo>
                        <a:pt x="131" y="136"/>
                      </a:lnTo>
                      <a:lnTo>
                        <a:pt x="126" y="126"/>
                      </a:lnTo>
                      <a:lnTo>
                        <a:pt x="119" y="109"/>
                      </a:lnTo>
                      <a:lnTo>
                        <a:pt x="112" y="91"/>
                      </a:lnTo>
                      <a:lnTo>
                        <a:pt x="112" y="77"/>
                      </a:lnTo>
                      <a:lnTo>
                        <a:pt x="102" y="69"/>
                      </a:lnTo>
                      <a:lnTo>
                        <a:pt x="92" y="64"/>
                      </a:lnTo>
                      <a:lnTo>
                        <a:pt x="84" y="59"/>
                      </a:lnTo>
                      <a:lnTo>
                        <a:pt x="81" y="57"/>
                      </a:lnTo>
                      <a:lnTo>
                        <a:pt x="79" y="54"/>
                      </a:lnTo>
                      <a:lnTo>
                        <a:pt x="76" y="54"/>
                      </a:lnTo>
                      <a:lnTo>
                        <a:pt x="75" y="56"/>
                      </a:lnTo>
                      <a:lnTo>
                        <a:pt x="74" y="60"/>
                      </a:lnTo>
                      <a:lnTo>
                        <a:pt x="75" y="71"/>
                      </a:lnTo>
                      <a:lnTo>
                        <a:pt x="79" y="88"/>
                      </a:lnTo>
                      <a:lnTo>
                        <a:pt x="84" y="105"/>
                      </a:lnTo>
                      <a:lnTo>
                        <a:pt x="93" y="119"/>
                      </a:lnTo>
                      <a:lnTo>
                        <a:pt x="98" y="125"/>
                      </a:lnTo>
                      <a:lnTo>
                        <a:pt x="98" y="128"/>
                      </a:lnTo>
                      <a:lnTo>
                        <a:pt x="95" y="127"/>
                      </a:lnTo>
                      <a:lnTo>
                        <a:pt x="90" y="124"/>
                      </a:lnTo>
                      <a:lnTo>
                        <a:pt x="83" y="113"/>
                      </a:lnTo>
                      <a:lnTo>
                        <a:pt x="74" y="96"/>
                      </a:lnTo>
                      <a:lnTo>
                        <a:pt x="67" y="74"/>
                      </a:lnTo>
                      <a:lnTo>
                        <a:pt x="67" y="49"/>
                      </a:lnTo>
                      <a:lnTo>
                        <a:pt x="60" y="43"/>
                      </a:lnTo>
                      <a:lnTo>
                        <a:pt x="52" y="38"/>
                      </a:lnTo>
                      <a:lnTo>
                        <a:pt x="44" y="35"/>
                      </a:lnTo>
                      <a:lnTo>
                        <a:pt x="39" y="32"/>
                      </a:lnTo>
                      <a:lnTo>
                        <a:pt x="37" y="39"/>
                      </a:lnTo>
                      <a:lnTo>
                        <a:pt x="37" y="50"/>
                      </a:lnTo>
                      <a:lnTo>
                        <a:pt x="39" y="61"/>
                      </a:lnTo>
                      <a:lnTo>
                        <a:pt x="42" y="71"/>
                      </a:lnTo>
                      <a:lnTo>
                        <a:pt x="43" y="80"/>
                      </a:lnTo>
                      <a:lnTo>
                        <a:pt x="45" y="94"/>
                      </a:lnTo>
                      <a:lnTo>
                        <a:pt x="49" y="105"/>
                      </a:lnTo>
                      <a:lnTo>
                        <a:pt x="51" y="113"/>
                      </a:lnTo>
                      <a:lnTo>
                        <a:pt x="51" y="115"/>
                      </a:lnTo>
                      <a:lnTo>
                        <a:pt x="47" y="114"/>
                      </a:lnTo>
                      <a:lnTo>
                        <a:pt x="44" y="110"/>
                      </a:lnTo>
                      <a:lnTo>
                        <a:pt x="41" y="102"/>
                      </a:lnTo>
                      <a:lnTo>
                        <a:pt x="38" y="87"/>
                      </a:lnTo>
                      <a:lnTo>
                        <a:pt x="35" y="65"/>
                      </a:lnTo>
                      <a:lnTo>
                        <a:pt x="30" y="44"/>
                      </a:lnTo>
                      <a:lnTo>
                        <a:pt x="28" y="30"/>
                      </a:lnTo>
                      <a:lnTo>
                        <a:pt x="17" y="20"/>
                      </a:lnTo>
                      <a:lnTo>
                        <a:pt x="9" y="12"/>
                      </a:lnTo>
                      <a:lnTo>
                        <a:pt x="4" y="6"/>
                      </a:lnTo>
                      <a:lnTo>
                        <a:pt x="0" y="2"/>
                      </a:lnTo>
                      <a:lnTo>
                        <a:pt x="0" y="0"/>
                      </a:lnTo>
                      <a:lnTo>
                        <a:pt x="1" y="0"/>
                      </a:lnTo>
                      <a:lnTo>
                        <a:pt x="4" y="0"/>
                      </a:lnTo>
                      <a:lnTo>
                        <a:pt x="7" y="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6" name="Freeform 305">
                  <a:extLst>
                    <a:ext uri="{FF2B5EF4-FFF2-40B4-BE49-F238E27FC236}">
                      <a16:creationId xmlns:a16="http://schemas.microsoft.com/office/drawing/2014/main" id="{F1C389F9-F2BC-4798-8ED4-437264F6F546}"/>
                    </a:ext>
                  </a:extLst>
                </p:cNvPr>
                <p:cNvSpPr>
                  <a:spLocks/>
                </p:cNvSpPr>
                <p:nvPr/>
              </p:nvSpPr>
              <p:spPr bwMode="auto">
                <a:xfrm>
                  <a:off x="302" y="183"/>
                  <a:ext cx="64" cy="108"/>
                </a:xfrm>
                <a:custGeom>
                  <a:avLst/>
                  <a:gdLst>
                    <a:gd name="T0" fmla="*/ 29 w 129"/>
                    <a:gd name="T1" fmla="*/ 1 h 214"/>
                    <a:gd name="T2" fmla="*/ 30 w 129"/>
                    <a:gd name="T3" fmla="*/ 12 h 214"/>
                    <a:gd name="T4" fmla="*/ 32 w 129"/>
                    <a:gd name="T5" fmla="*/ 17 h 214"/>
                    <a:gd name="T6" fmla="*/ 37 w 129"/>
                    <a:gd name="T7" fmla="*/ 20 h 214"/>
                    <a:gd name="T8" fmla="*/ 43 w 129"/>
                    <a:gd name="T9" fmla="*/ 26 h 214"/>
                    <a:gd name="T10" fmla="*/ 50 w 129"/>
                    <a:gd name="T11" fmla="*/ 34 h 214"/>
                    <a:gd name="T12" fmla="*/ 58 w 129"/>
                    <a:gd name="T13" fmla="*/ 47 h 214"/>
                    <a:gd name="T14" fmla="*/ 63 w 129"/>
                    <a:gd name="T15" fmla="*/ 58 h 214"/>
                    <a:gd name="T16" fmla="*/ 64 w 129"/>
                    <a:gd name="T17" fmla="*/ 62 h 214"/>
                    <a:gd name="T18" fmla="*/ 63 w 129"/>
                    <a:gd name="T19" fmla="*/ 62 h 214"/>
                    <a:gd name="T20" fmla="*/ 60 w 129"/>
                    <a:gd name="T21" fmla="*/ 57 h 214"/>
                    <a:gd name="T22" fmla="*/ 56 w 129"/>
                    <a:gd name="T23" fmla="*/ 49 h 214"/>
                    <a:gd name="T24" fmla="*/ 50 w 129"/>
                    <a:gd name="T25" fmla="*/ 40 h 214"/>
                    <a:gd name="T26" fmla="*/ 45 w 129"/>
                    <a:gd name="T27" fmla="*/ 33 h 214"/>
                    <a:gd name="T28" fmla="*/ 40 w 129"/>
                    <a:gd name="T29" fmla="*/ 29 h 214"/>
                    <a:gd name="T30" fmla="*/ 36 w 129"/>
                    <a:gd name="T31" fmla="*/ 26 h 214"/>
                    <a:gd name="T32" fmla="*/ 34 w 129"/>
                    <a:gd name="T33" fmla="*/ 31 h 214"/>
                    <a:gd name="T34" fmla="*/ 35 w 129"/>
                    <a:gd name="T35" fmla="*/ 43 h 214"/>
                    <a:gd name="T36" fmla="*/ 38 w 129"/>
                    <a:gd name="T37" fmla="*/ 50 h 214"/>
                    <a:gd name="T38" fmla="*/ 45 w 129"/>
                    <a:gd name="T39" fmla="*/ 57 h 214"/>
                    <a:gd name="T40" fmla="*/ 54 w 129"/>
                    <a:gd name="T41" fmla="*/ 67 h 214"/>
                    <a:gd name="T42" fmla="*/ 59 w 129"/>
                    <a:gd name="T43" fmla="*/ 79 h 214"/>
                    <a:gd name="T44" fmla="*/ 60 w 129"/>
                    <a:gd name="T45" fmla="*/ 89 h 214"/>
                    <a:gd name="T46" fmla="*/ 58 w 129"/>
                    <a:gd name="T47" fmla="*/ 84 h 214"/>
                    <a:gd name="T48" fmla="*/ 53 w 129"/>
                    <a:gd name="T49" fmla="*/ 74 h 214"/>
                    <a:gd name="T50" fmla="*/ 48 w 129"/>
                    <a:gd name="T51" fmla="*/ 67 h 214"/>
                    <a:gd name="T52" fmla="*/ 43 w 129"/>
                    <a:gd name="T53" fmla="*/ 61 h 214"/>
                    <a:gd name="T54" fmla="*/ 38 w 129"/>
                    <a:gd name="T55" fmla="*/ 57 h 214"/>
                    <a:gd name="T56" fmla="*/ 39 w 129"/>
                    <a:gd name="T57" fmla="*/ 66 h 214"/>
                    <a:gd name="T58" fmla="*/ 43 w 129"/>
                    <a:gd name="T59" fmla="*/ 93 h 214"/>
                    <a:gd name="T60" fmla="*/ 41 w 129"/>
                    <a:gd name="T61" fmla="*/ 107 h 214"/>
                    <a:gd name="T62" fmla="*/ 40 w 129"/>
                    <a:gd name="T63" fmla="*/ 106 h 214"/>
                    <a:gd name="T64" fmla="*/ 39 w 129"/>
                    <a:gd name="T65" fmla="*/ 95 h 214"/>
                    <a:gd name="T66" fmla="*/ 33 w 129"/>
                    <a:gd name="T67" fmla="*/ 69 h 214"/>
                    <a:gd name="T68" fmla="*/ 26 w 129"/>
                    <a:gd name="T69" fmla="*/ 65 h 214"/>
                    <a:gd name="T70" fmla="*/ 17 w 129"/>
                    <a:gd name="T71" fmla="*/ 78 h 214"/>
                    <a:gd name="T72" fmla="*/ 14 w 129"/>
                    <a:gd name="T73" fmla="*/ 88 h 214"/>
                    <a:gd name="T74" fmla="*/ 12 w 129"/>
                    <a:gd name="T75" fmla="*/ 85 h 214"/>
                    <a:gd name="T76" fmla="*/ 16 w 129"/>
                    <a:gd name="T77" fmla="*/ 74 h 214"/>
                    <a:gd name="T78" fmla="*/ 25 w 129"/>
                    <a:gd name="T79" fmla="*/ 58 h 214"/>
                    <a:gd name="T80" fmla="*/ 29 w 129"/>
                    <a:gd name="T81" fmla="*/ 46 h 214"/>
                    <a:gd name="T82" fmla="*/ 29 w 129"/>
                    <a:gd name="T83" fmla="*/ 31 h 214"/>
                    <a:gd name="T84" fmla="*/ 26 w 129"/>
                    <a:gd name="T85" fmla="*/ 29 h 214"/>
                    <a:gd name="T86" fmla="*/ 18 w 129"/>
                    <a:gd name="T87" fmla="*/ 36 h 214"/>
                    <a:gd name="T88" fmla="*/ 10 w 129"/>
                    <a:gd name="T89" fmla="*/ 46 h 214"/>
                    <a:gd name="T90" fmla="*/ 4 w 129"/>
                    <a:gd name="T91" fmla="*/ 56 h 214"/>
                    <a:gd name="T92" fmla="*/ 1 w 129"/>
                    <a:gd name="T93" fmla="*/ 63 h 214"/>
                    <a:gd name="T94" fmla="*/ 0 w 129"/>
                    <a:gd name="T95" fmla="*/ 62 h 214"/>
                    <a:gd name="T96" fmla="*/ 2 w 129"/>
                    <a:gd name="T97" fmla="*/ 55 h 214"/>
                    <a:gd name="T98" fmla="*/ 7 w 129"/>
                    <a:gd name="T99" fmla="*/ 45 h 214"/>
                    <a:gd name="T100" fmla="*/ 15 w 129"/>
                    <a:gd name="T101" fmla="*/ 33 h 214"/>
                    <a:gd name="T102" fmla="*/ 23 w 129"/>
                    <a:gd name="T103" fmla="*/ 23 h 214"/>
                    <a:gd name="T104" fmla="*/ 28 w 129"/>
                    <a:gd name="T105" fmla="*/ 16 h 214"/>
                    <a:gd name="T106" fmla="*/ 27 w 129"/>
                    <a:gd name="T107" fmla="*/ 7 h 214"/>
                    <a:gd name="T108" fmla="*/ 26 w 129"/>
                    <a:gd name="T109" fmla="*/ 3 h 214"/>
                    <a:gd name="T110" fmla="*/ 27 w 129"/>
                    <a:gd name="T111" fmla="*/ 1 h 2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4">
                      <a:moveTo>
                        <a:pt x="56" y="0"/>
                      </a:moveTo>
                      <a:lnTo>
                        <a:pt x="58" y="1"/>
                      </a:lnTo>
                      <a:lnTo>
                        <a:pt x="60" y="11"/>
                      </a:lnTo>
                      <a:lnTo>
                        <a:pt x="61" y="24"/>
                      </a:lnTo>
                      <a:lnTo>
                        <a:pt x="63" y="31"/>
                      </a:lnTo>
                      <a:lnTo>
                        <a:pt x="65" y="33"/>
                      </a:lnTo>
                      <a:lnTo>
                        <a:pt x="68" y="35"/>
                      </a:lnTo>
                      <a:lnTo>
                        <a:pt x="74" y="40"/>
                      </a:lnTo>
                      <a:lnTo>
                        <a:pt x="80" y="46"/>
                      </a:lnTo>
                      <a:lnTo>
                        <a:pt x="87" y="52"/>
                      </a:lnTo>
                      <a:lnTo>
                        <a:pt x="94" y="60"/>
                      </a:lnTo>
                      <a:lnTo>
                        <a:pt x="101" y="68"/>
                      </a:lnTo>
                      <a:lnTo>
                        <a:pt x="106" y="78"/>
                      </a:lnTo>
                      <a:lnTo>
                        <a:pt x="116" y="94"/>
                      </a:lnTo>
                      <a:lnTo>
                        <a:pt x="123" y="106"/>
                      </a:lnTo>
                      <a:lnTo>
                        <a:pt x="127" y="114"/>
                      </a:lnTo>
                      <a:lnTo>
                        <a:pt x="129" y="120"/>
                      </a:lnTo>
                      <a:lnTo>
                        <a:pt x="129" y="123"/>
                      </a:lnTo>
                      <a:lnTo>
                        <a:pt x="128" y="124"/>
                      </a:lnTo>
                      <a:lnTo>
                        <a:pt x="126" y="123"/>
                      </a:lnTo>
                      <a:lnTo>
                        <a:pt x="123" y="117"/>
                      </a:lnTo>
                      <a:lnTo>
                        <a:pt x="120" y="113"/>
                      </a:lnTo>
                      <a:lnTo>
                        <a:pt x="117" y="106"/>
                      </a:lnTo>
                      <a:lnTo>
                        <a:pt x="112" y="98"/>
                      </a:lnTo>
                      <a:lnTo>
                        <a:pt x="106" y="88"/>
                      </a:lnTo>
                      <a:lnTo>
                        <a:pt x="101" y="80"/>
                      </a:lnTo>
                      <a:lnTo>
                        <a:pt x="95" y="72"/>
                      </a:lnTo>
                      <a:lnTo>
                        <a:pt x="90" y="65"/>
                      </a:lnTo>
                      <a:lnTo>
                        <a:pt x="87" y="62"/>
                      </a:lnTo>
                      <a:lnTo>
                        <a:pt x="81" y="57"/>
                      </a:lnTo>
                      <a:lnTo>
                        <a:pt x="76" y="54"/>
                      </a:lnTo>
                      <a:lnTo>
                        <a:pt x="73" y="52"/>
                      </a:lnTo>
                      <a:lnTo>
                        <a:pt x="70" y="50"/>
                      </a:lnTo>
                      <a:lnTo>
                        <a:pt x="68" y="62"/>
                      </a:lnTo>
                      <a:lnTo>
                        <a:pt x="68" y="75"/>
                      </a:lnTo>
                      <a:lnTo>
                        <a:pt x="70" y="86"/>
                      </a:lnTo>
                      <a:lnTo>
                        <a:pt x="71" y="94"/>
                      </a:lnTo>
                      <a:lnTo>
                        <a:pt x="76" y="99"/>
                      </a:lnTo>
                      <a:lnTo>
                        <a:pt x="83" y="106"/>
                      </a:lnTo>
                      <a:lnTo>
                        <a:pt x="91" y="113"/>
                      </a:lnTo>
                      <a:lnTo>
                        <a:pt x="100" y="122"/>
                      </a:lnTo>
                      <a:lnTo>
                        <a:pt x="108" y="132"/>
                      </a:lnTo>
                      <a:lnTo>
                        <a:pt x="114" y="144"/>
                      </a:lnTo>
                      <a:lnTo>
                        <a:pt x="119" y="156"/>
                      </a:lnTo>
                      <a:lnTo>
                        <a:pt x="121" y="171"/>
                      </a:lnTo>
                      <a:lnTo>
                        <a:pt x="121" y="176"/>
                      </a:lnTo>
                      <a:lnTo>
                        <a:pt x="119" y="174"/>
                      </a:lnTo>
                      <a:lnTo>
                        <a:pt x="116" y="166"/>
                      </a:lnTo>
                      <a:lnTo>
                        <a:pt x="110" y="153"/>
                      </a:lnTo>
                      <a:lnTo>
                        <a:pt x="106" y="146"/>
                      </a:lnTo>
                      <a:lnTo>
                        <a:pt x="103" y="138"/>
                      </a:lnTo>
                      <a:lnTo>
                        <a:pt x="97" y="132"/>
                      </a:lnTo>
                      <a:lnTo>
                        <a:pt x="93" y="125"/>
                      </a:lnTo>
                      <a:lnTo>
                        <a:pt x="87" y="121"/>
                      </a:lnTo>
                      <a:lnTo>
                        <a:pt x="81" y="116"/>
                      </a:lnTo>
                      <a:lnTo>
                        <a:pt x="76" y="113"/>
                      </a:lnTo>
                      <a:lnTo>
                        <a:pt x="72" y="111"/>
                      </a:lnTo>
                      <a:lnTo>
                        <a:pt x="79" y="130"/>
                      </a:lnTo>
                      <a:lnTo>
                        <a:pt x="83" y="156"/>
                      </a:lnTo>
                      <a:lnTo>
                        <a:pt x="87" y="184"/>
                      </a:lnTo>
                      <a:lnTo>
                        <a:pt x="86" y="207"/>
                      </a:lnTo>
                      <a:lnTo>
                        <a:pt x="83" y="213"/>
                      </a:lnTo>
                      <a:lnTo>
                        <a:pt x="82" y="214"/>
                      </a:lnTo>
                      <a:lnTo>
                        <a:pt x="81" y="211"/>
                      </a:lnTo>
                      <a:lnTo>
                        <a:pt x="81" y="204"/>
                      </a:lnTo>
                      <a:lnTo>
                        <a:pt x="79" y="188"/>
                      </a:lnTo>
                      <a:lnTo>
                        <a:pt x="74" y="162"/>
                      </a:lnTo>
                      <a:lnTo>
                        <a:pt x="67" y="136"/>
                      </a:lnTo>
                      <a:lnTo>
                        <a:pt x="63" y="121"/>
                      </a:lnTo>
                      <a:lnTo>
                        <a:pt x="53" y="128"/>
                      </a:lnTo>
                      <a:lnTo>
                        <a:pt x="43" y="139"/>
                      </a:lnTo>
                      <a:lnTo>
                        <a:pt x="35" y="154"/>
                      </a:lnTo>
                      <a:lnTo>
                        <a:pt x="30" y="168"/>
                      </a:lnTo>
                      <a:lnTo>
                        <a:pt x="28" y="174"/>
                      </a:lnTo>
                      <a:lnTo>
                        <a:pt x="26" y="174"/>
                      </a:lnTo>
                      <a:lnTo>
                        <a:pt x="25" y="169"/>
                      </a:lnTo>
                      <a:lnTo>
                        <a:pt x="27" y="161"/>
                      </a:lnTo>
                      <a:lnTo>
                        <a:pt x="33" y="147"/>
                      </a:lnTo>
                      <a:lnTo>
                        <a:pt x="42" y="130"/>
                      </a:lnTo>
                      <a:lnTo>
                        <a:pt x="51" y="114"/>
                      </a:lnTo>
                      <a:lnTo>
                        <a:pt x="58" y="105"/>
                      </a:lnTo>
                      <a:lnTo>
                        <a:pt x="59" y="91"/>
                      </a:lnTo>
                      <a:lnTo>
                        <a:pt x="59" y="75"/>
                      </a:lnTo>
                      <a:lnTo>
                        <a:pt x="59" y="62"/>
                      </a:lnTo>
                      <a:lnTo>
                        <a:pt x="59" y="53"/>
                      </a:lnTo>
                      <a:lnTo>
                        <a:pt x="52" y="57"/>
                      </a:lnTo>
                      <a:lnTo>
                        <a:pt x="44" y="64"/>
                      </a:lnTo>
                      <a:lnTo>
                        <a:pt x="36" y="72"/>
                      </a:lnTo>
                      <a:lnTo>
                        <a:pt x="27" y="81"/>
                      </a:lnTo>
                      <a:lnTo>
                        <a:pt x="20" y="92"/>
                      </a:lnTo>
                      <a:lnTo>
                        <a:pt x="13" y="102"/>
                      </a:lnTo>
                      <a:lnTo>
                        <a:pt x="9" y="111"/>
                      </a:lnTo>
                      <a:lnTo>
                        <a:pt x="5" y="121"/>
                      </a:lnTo>
                      <a:lnTo>
                        <a:pt x="3" y="124"/>
                      </a:lnTo>
                      <a:lnTo>
                        <a:pt x="2" y="124"/>
                      </a:lnTo>
                      <a:lnTo>
                        <a:pt x="0" y="122"/>
                      </a:lnTo>
                      <a:lnTo>
                        <a:pt x="2" y="115"/>
                      </a:lnTo>
                      <a:lnTo>
                        <a:pt x="4" y="109"/>
                      </a:lnTo>
                      <a:lnTo>
                        <a:pt x="9" y="100"/>
                      </a:lnTo>
                      <a:lnTo>
                        <a:pt x="15" y="90"/>
                      </a:lnTo>
                      <a:lnTo>
                        <a:pt x="22" y="78"/>
                      </a:lnTo>
                      <a:lnTo>
                        <a:pt x="30" y="65"/>
                      </a:lnTo>
                      <a:lnTo>
                        <a:pt x="38" y="55"/>
                      </a:lnTo>
                      <a:lnTo>
                        <a:pt x="47" y="46"/>
                      </a:lnTo>
                      <a:lnTo>
                        <a:pt x="53" y="39"/>
                      </a:lnTo>
                      <a:lnTo>
                        <a:pt x="57" y="32"/>
                      </a:lnTo>
                      <a:lnTo>
                        <a:pt x="57" y="23"/>
                      </a:lnTo>
                      <a:lnTo>
                        <a:pt x="55" y="13"/>
                      </a:lnTo>
                      <a:lnTo>
                        <a:pt x="53" y="8"/>
                      </a:lnTo>
                      <a:lnTo>
                        <a:pt x="53" y="5"/>
                      </a:lnTo>
                      <a:lnTo>
                        <a:pt x="53" y="3"/>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7" name="Freeform 306">
                  <a:extLst>
                    <a:ext uri="{FF2B5EF4-FFF2-40B4-BE49-F238E27FC236}">
                      <a16:creationId xmlns:a16="http://schemas.microsoft.com/office/drawing/2014/main" id="{1AB42275-17C6-4F69-A977-E3E1FB816939}"/>
                    </a:ext>
                  </a:extLst>
                </p:cNvPr>
                <p:cNvSpPr>
                  <a:spLocks/>
                </p:cNvSpPr>
                <p:nvPr/>
              </p:nvSpPr>
              <p:spPr bwMode="auto">
                <a:xfrm>
                  <a:off x="367" y="44"/>
                  <a:ext cx="78" cy="111"/>
                </a:xfrm>
                <a:custGeom>
                  <a:avLst/>
                  <a:gdLst>
                    <a:gd name="T0" fmla="*/ 2 w 155"/>
                    <a:gd name="T1" fmla="*/ 106 h 222"/>
                    <a:gd name="T2" fmla="*/ 9 w 155"/>
                    <a:gd name="T3" fmla="*/ 92 h 222"/>
                    <a:gd name="T4" fmla="*/ 14 w 155"/>
                    <a:gd name="T5" fmla="*/ 81 h 222"/>
                    <a:gd name="T6" fmla="*/ 20 w 155"/>
                    <a:gd name="T7" fmla="*/ 67 h 222"/>
                    <a:gd name="T8" fmla="*/ 19 w 155"/>
                    <a:gd name="T9" fmla="*/ 59 h 222"/>
                    <a:gd name="T10" fmla="*/ 14 w 155"/>
                    <a:gd name="T11" fmla="*/ 54 h 222"/>
                    <a:gd name="T12" fmla="*/ 14 w 155"/>
                    <a:gd name="T13" fmla="*/ 47 h 222"/>
                    <a:gd name="T14" fmla="*/ 15 w 155"/>
                    <a:gd name="T15" fmla="*/ 49 h 222"/>
                    <a:gd name="T16" fmla="*/ 18 w 155"/>
                    <a:gd name="T17" fmla="*/ 53 h 222"/>
                    <a:gd name="T18" fmla="*/ 23 w 155"/>
                    <a:gd name="T19" fmla="*/ 55 h 222"/>
                    <a:gd name="T20" fmla="*/ 27 w 155"/>
                    <a:gd name="T21" fmla="*/ 53 h 222"/>
                    <a:gd name="T22" fmla="*/ 33 w 155"/>
                    <a:gd name="T23" fmla="*/ 46 h 222"/>
                    <a:gd name="T24" fmla="*/ 39 w 155"/>
                    <a:gd name="T25" fmla="*/ 39 h 222"/>
                    <a:gd name="T26" fmla="*/ 43 w 155"/>
                    <a:gd name="T27" fmla="*/ 33 h 222"/>
                    <a:gd name="T28" fmla="*/ 43 w 155"/>
                    <a:gd name="T29" fmla="*/ 28 h 222"/>
                    <a:gd name="T30" fmla="*/ 40 w 155"/>
                    <a:gd name="T31" fmla="*/ 15 h 222"/>
                    <a:gd name="T32" fmla="*/ 36 w 155"/>
                    <a:gd name="T33" fmla="*/ 8 h 222"/>
                    <a:gd name="T34" fmla="*/ 35 w 155"/>
                    <a:gd name="T35" fmla="*/ 5 h 222"/>
                    <a:gd name="T36" fmla="*/ 40 w 155"/>
                    <a:gd name="T37" fmla="*/ 10 h 222"/>
                    <a:gd name="T38" fmla="*/ 46 w 155"/>
                    <a:gd name="T39" fmla="*/ 23 h 222"/>
                    <a:gd name="T40" fmla="*/ 50 w 155"/>
                    <a:gd name="T41" fmla="*/ 21 h 222"/>
                    <a:gd name="T42" fmla="*/ 59 w 155"/>
                    <a:gd name="T43" fmla="*/ 6 h 222"/>
                    <a:gd name="T44" fmla="*/ 65 w 155"/>
                    <a:gd name="T45" fmla="*/ 0 h 222"/>
                    <a:gd name="T46" fmla="*/ 65 w 155"/>
                    <a:gd name="T47" fmla="*/ 2 h 222"/>
                    <a:gd name="T48" fmla="*/ 61 w 155"/>
                    <a:gd name="T49" fmla="*/ 9 h 222"/>
                    <a:gd name="T50" fmla="*/ 52 w 155"/>
                    <a:gd name="T51" fmla="*/ 27 h 222"/>
                    <a:gd name="T52" fmla="*/ 52 w 155"/>
                    <a:gd name="T53" fmla="*/ 31 h 222"/>
                    <a:gd name="T54" fmla="*/ 60 w 155"/>
                    <a:gd name="T55" fmla="*/ 29 h 222"/>
                    <a:gd name="T56" fmla="*/ 66 w 155"/>
                    <a:gd name="T57" fmla="*/ 27 h 222"/>
                    <a:gd name="T58" fmla="*/ 71 w 155"/>
                    <a:gd name="T59" fmla="*/ 24 h 222"/>
                    <a:gd name="T60" fmla="*/ 75 w 155"/>
                    <a:gd name="T61" fmla="*/ 21 h 222"/>
                    <a:gd name="T62" fmla="*/ 78 w 155"/>
                    <a:gd name="T63" fmla="*/ 22 h 222"/>
                    <a:gd name="T64" fmla="*/ 74 w 155"/>
                    <a:gd name="T65" fmla="*/ 25 h 222"/>
                    <a:gd name="T66" fmla="*/ 67 w 155"/>
                    <a:gd name="T67" fmla="*/ 29 h 222"/>
                    <a:gd name="T68" fmla="*/ 58 w 155"/>
                    <a:gd name="T69" fmla="*/ 34 h 222"/>
                    <a:gd name="T70" fmla="*/ 50 w 155"/>
                    <a:gd name="T71" fmla="*/ 38 h 222"/>
                    <a:gd name="T72" fmla="*/ 44 w 155"/>
                    <a:gd name="T73" fmla="*/ 40 h 222"/>
                    <a:gd name="T74" fmla="*/ 37 w 155"/>
                    <a:gd name="T75" fmla="*/ 49 h 222"/>
                    <a:gd name="T76" fmla="*/ 37 w 155"/>
                    <a:gd name="T77" fmla="*/ 53 h 222"/>
                    <a:gd name="T78" fmla="*/ 40 w 155"/>
                    <a:gd name="T79" fmla="*/ 55 h 222"/>
                    <a:gd name="T80" fmla="*/ 39 w 155"/>
                    <a:gd name="T81" fmla="*/ 56 h 222"/>
                    <a:gd name="T82" fmla="*/ 35 w 155"/>
                    <a:gd name="T83" fmla="*/ 59 h 222"/>
                    <a:gd name="T84" fmla="*/ 33 w 155"/>
                    <a:gd name="T85" fmla="*/ 59 h 222"/>
                    <a:gd name="T86" fmla="*/ 31 w 155"/>
                    <a:gd name="T87" fmla="*/ 59 h 222"/>
                    <a:gd name="T88" fmla="*/ 29 w 155"/>
                    <a:gd name="T89" fmla="*/ 62 h 222"/>
                    <a:gd name="T90" fmla="*/ 24 w 155"/>
                    <a:gd name="T91" fmla="*/ 72 h 222"/>
                    <a:gd name="T92" fmla="*/ 18 w 155"/>
                    <a:gd name="T93" fmla="*/ 84 h 222"/>
                    <a:gd name="T94" fmla="*/ 14 w 155"/>
                    <a:gd name="T95" fmla="*/ 96 h 222"/>
                    <a:gd name="T96" fmla="*/ 13 w 155"/>
                    <a:gd name="T97" fmla="*/ 102 h 222"/>
                    <a:gd name="T98" fmla="*/ 11 w 155"/>
                    <a:gd name="T99" fmla="*/ 107 h 222"/>
                    <a:gd name="T100" fmla="*/ 8 w 155"/>
                    <a:gd name="T101" fmla="*/ 110 h 222"/>
                    <a:gd name="T102" fmla="*/ 2 w 155"/>
                    <a:gd name="T103" fmla="*/ 111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2">
                      <a:moveTo>
                        <a:pt x="0" y="222"/>
                      </a:moveTo>
                      <a:lnTo>
                        <a:pt x="4" y="212"/>
                      </a:lnTo>
                      <a:lnTo>
                        <a:pt x="11" y="197"/>
                      </a:lnTo>
                      <a:lnTo>
                        <a:pt x="18" y="183"/>
                      </a:lnTo>
                      <a:lnTo>
                        <a:pt x="23" y="173"/>
                      </a:lnTo>
                      <a:lnTo>
                        <a:pt x="27" y="162"/>
                      </a:lnTo>
                      <a:lnTo>
                        <a:pt x="33" y="147"/>
                      </a:lnTo>
                      <a:lnTo>
                        <a:pt x="39" y="133"/>
                      </a:lnTo>
                      <a:lnTo>
                        <a:pt x="43" y="124"/>
                      </a:lnTo>
                      <a:lnTo>
                        <a:pt x="38" y="118"/>
                      </a:lnTo>
                      <a:lnTo>
                        <a:pt x="32" y="113"/>
                      </a:lnTo>
                      <a:lnTo>
                        <a:pt x="28" y="107"/>
                      </a:lnTo>
                      <a:lnTo>
                        <a:pt x="27" y="99"/>
                      </a:lnTo>
                      <a:lnTo>
                        <a:pt x="27" y="94"/>
                      </a:lnTo>
                      <a:lnTo>
                        <a:pt x="28" y="94"/>
                      </a:lnTo>
                      <a:lnTo>
                        <a:pt x="30" y="98"/>
                      </a:lnTo>
                      <a:lnTo>
                        <a:pt x="32" y="102"/>
                      </a:lnTo>
                      <a:lnTo>
                        <a:pt x="35" y="106"/>
                      </a:lnTo>
                      <a:lnTo>
                        <a:pt x="40" y="108"/>
                      </a:lnTo>
                      <a:lnTo>
                        <a:pt x="45" y="110"/>
                      </a:lnTo>
                      <a:lnTo>
                        <a:pt x="48" y="111"/>
                      </a:lnTo>
                      <a:lnTo>
                        <a:pt x="54" y="106"/>
                      </a:lnTo>
                      <a:lnTo>
                        <a:pt x="59" y="100"/>
                      </a:lnTo>
                      <a:lnTo>
                        <a:pt x="65" y="92"/>
                      </a:lnTo>
                      <a:lnTo>
                        <a:pt x="71" y="85"/>
                      </a:lnTo>
                      <a:lnTo>
                        <a:pt x="77" y="78"/>
                      </a:lnTo>
                      <a:lnTo>
                        <a:pt x="81" y="72"/>
                      </a:lnTo>
                      <a:lnTo>
                        <a:pt x="85" y="66"/>
                      </a:lnTo>
                      <a:lnTo>
                        <a:pt x="86" y="63"/>
                      </a:lnTo>
                      <a:lnTo>
                        <a:pt x="86" y="55"/>
                      </a:lnTo>
                      <a:lnTo>
                        <a:pt x="85" y="42"/>
                      </a:lnTo>
                      <a:lnTo>
                        <a:pt x="80" y="30"/>
                      </a:lnTo>
                      <a:lnTo>
                        <a:pt x="76" y="20"/>
                      </a:lnTo>
                      <a:lnTo>
                        <a:pt x="71" y="15"/>
                      </a:lnTo>
                      <a:lnTo>
                        <a:pt x="70" y="11"/>
                      </a:lnTo>
                      <a:lnTo>
                        <a:pt x="70" y="10"/>
                      </a:lnTo>
                      <a:lnTo>
                        <a:pt x="73" y="12"/>
                      </a:lnTo>
                      <a:lnTo>
                        <a:pt x="79" y="19"/>
                      </a:lnTo>
                      <a:lnTo>
                        <a:pt x="86" y="32"/>
                      </a:lnTo>
                      <a:lnTo>
                        <a:pt x="92" y="46"/>
                      </a:lnTo>
                      <a:lnTo>
                        <a:pt x="93" y="55"/>
                      </a:lnTo>
                      <a:lnTo>
                        <a:pt x="100" y="41"/>
                      </a:lnTo>
                      <a:lnTo>
                        <a:pt x="109" y="25"/>
                      </a:lnTo>
                      <a:lnTo>
                        <a:pt x="117" y="11"/>
                      </a:lnTo>
                      <a:lnTo>
                        <a:pt x="125" y="2"/>
                      </a:lnTo>
                      <a:lnTo>
                        <a:pt x="130" y="0"/>
                      </a:lnTo>
                      <a:lnTo>
                        <a:pt x="131" y="1"/>
                      </a:lnTo>
                      <a:lnTo>
                        <a:pt x="130" y="3"/>
                      </a:lnTo>
                      <a:lnTo>
                        <a:pt x="126" y="8"/>
                      </a:lnTo>
                      <a:lnTo>
                        <a:pt x="122" y="18"/>
                      </a:lnTo>
                      <a:lnTo>
                        <a:pt x="112" y="37"/>
                      </a:lnTo>
                      <a:lnTo>
                        <a:pt x="104" y="54"/>
                      </a:lnTo>
                      <a:lnTo>
                        <a:pt x="97" y="63"/>
                      </a:lnTo>
                      <a:lnTo>
                        <a:pt x="104" y="61"/>
                      </a:lnTo>
                      <a:lnTo>
                        <a:pt x="112" y="58"/>
                      </a:lnTo>
                      <a:lnTo>
                        <a:pt x="119" y="57"/>
                      </a:lnTo>
                      <a:lnTo>
                        <a:pt x="125" y="55"/>
                      </a:lnTo>
                      <a:lnTo>
                        <a:pt x="131" y="53"/>
                      </a:lnTo>
                      <a:lnTo>
                        <a:pt x="137" y="50"/>
                      </a:lnTo>
                      <a:lnTo>
                        <a:pt x="141" y="48"/>
                      </a:lnTo>
                      <a:lnTo>
                        <a:pt x="145" y="46"/>
                      </a:lnTo>
                      <a:lnTo>
                        <a:pt x="150" y="42"/>
                      </a:lnTo>
                      <a:lnTo>
                        <a:pt x="154" y="41"/>
                      </a:lnTo>
                      <a:lnTo>
                        <a:pt x="155" y="43"/>
                      </a:lnTo>
                      <a:lnTo>
                        <a:pt x="153" y="47"/>
                      </a:lnTo>
                      <a:lnTo>
                        <a:pt x="148" y="50"/>
                      </a:lnTo>
                      <a:lnTo>
                        <a:pt x="141" y="54"/>
                      </a:lnTo>
                      <a:lnTo>
                        <a:pt x="133" y="58"/>
                      </a:lnTo>
                      <a:lnTo>
                        <a:pt x="124" y="63"/>
                      </a:lnTo>
                      <a:lnTo>
                        <a:pt x="115" y="68"/>
                      </a:lnTo>
                      <a:lnTo>
                        <a:pt x="107" y="72"/>
                      </a:lnTo>
                      <a:lnTo>
                        <a:pt x="100" y="75"/>
                      </a:lnTo>
                      <a:lnTo>
                        <a:pt x="95" y="76"/>
                      </a:lnTo>
                      <a:lnTo>
                        <a:pt x="87" y="79"/>
                      </a:lnTo>
                      <a:lnTo>
                        <a:pt x="79" y="88"/>
                      </a:lnTo>
                      <a:lnTo>
                        <a:pt x="73" y="98"/>
                      </a:lnTo>
                      <a:lnTo>
                        <a:pt x="72" y="103"/>
                      </a:lnTo>
                      <a:lnTo>
                        <a:pt x="73" y="106"/>
                      </a:lnTo>
                      <a:lnTo>
                        <a:pt x="77" y="108"/>
                      </a:lnTo>
                      <a:lnTo>
                        <a:pt x="79" y="109"/>
                      </a:lnTo>
                      <a:lnTo>
                        <a:pt x="81" y="109"/>
                      </a:lnTo>
                      <a:lnTo>
                        <a:pt x="77" y="111"/>
                      </a:lnTo>
                      <a:lnTo>
                        <a:pt x="73" y="114"/>
                      </a:lnTo>
                      <a:lnTo>
                        <a:pt x="70" y="117"/>
                      </a:lnTo>
                      <a:lnTo>
                        <a:pt x="68" y="120"/>
                      </a:lnTo>
                      <a:lnTo>
                        <a:pt x="65" y="118"/>
                      </a:lnTo>
                      <a:lnTo>
                        <a:pt x="63" y="118"/>
                      </a:lnTo>
                      <a:lnTo>
                        <a:pt x="62" y="118"/>
                      </a:lnTo>
                      <a:lnTo>
                        <a:pt x="58" y="124"/>
                      </a:lnTo>
                      <a:lnTo>
                        <a:pt x="54" y="132"/>
                      </a:lnTo>
                      <a:lnTo>
                        <a:pt x="48" y="144"/>
                      </a:lnTo>
                      <a:lnTo>
                        <a:pt x="41" y="155"/>
                      </a:lnTo>
                      <a:lnTo>
                        <a:pt x="35" y="168"/>
                      </a:lnTo>
                      <a:lnTo>
                        <a:pt x="31" y="181"/>
                      </a:lnTo>
                      <a:lnTo>
                        <a:pt x="28" y="191"/>
                      </a:lnTo>
                      <a:lnTo>
                        <a:pt x="27" y="199"/>
                      </a:lnTo>
                      <a:lnTo>
                        <a:pt x="25" y="204"/>
                      </a:lnTo>
                      <a:lnTo>
                        <a:pt x="24" y="208"/>
                      </a:lnTo>
                      <a:lnTo>
                        <a:pt x="21" y="213"/>
                      </a:lnTo>
                      <a:lnTo>
                        <a:pt x="18" y="216"/>
                      </a:lnTo>
                      <a:lnTo>
                        <a:pt x="15" y="219"/>
                      </a:lnTo>
                      <a:lnTo>
                        <a:pt x="9" y="221"/>
                      </a:lnTo>
                      <a:lnTo>
                        <a:pt x="3" y="222"/>
                      </a:lnTo>
                      <a:lnTo>
                        <a:pt x="0" y="222"/>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8" name="Freeform 307">
                  <a:extLst>
                    <a:ext uri="{FF2B5EF4-FFF2-40B4-BE49-F238E27FC236}">
                      <a16:creationId xmlns:a16="http://schemas.microsoft.com/office/drawing/2014/main" id="{9F9B7F52-B514-4D24-AB50-A4C3B1043A36}"/>
                    </a:ext>
                  </a:extLst>
                </p:cNvPr>
                <p:cNvSpPr>
                  <a:spLocks/>
                </p:cNvSpPr>
                <p:nvPr/>
              </p:nvSpPr>
              <p:spPr bwMode="auto">
                <a:xfrm>
                  <a:off x="253" y="221"/>
                  <a:ext cx="50" cy="86"/>
                </a:xfrm>
                <a:custGeom>
                  <a:avLst/>
                  <a:gdLst>
                    <a:gd name="T0" fmla="*/ 33 w 100"/>
                    <a:gd name="T1" fmla="*/ 5 h 172"/>
                    <a:gd name="T2" fmla="*/ 28 w 100"/>
                    <a:gd name="T3" fmla="*/ 16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3 h 172"/>
                    <a:gd name="T16" fmla="*/ 4 w 100"/>
                    <a:gd name="T17" fmla="*/ 32 h 172"/>
                    <a:gd name="T18" fmla="*/ 9 w 100"/>
                    <a:gd name="T19" fmla="*/ 29 h 172"/>
                    <a:gd name="T20" fmla="*/ 16 w 100"/>
                    <a:gd name="T21" fmla="*/ 25 h 172"/>
                    <a:gd name="T22" fmla="*/ 23 w 100"/>
                    <a:gd name="T23" fmla="*/ 23 h 172"/>
                    <a:gd name="T24" fmla="*/ 24 w 100"/>
                    <a:gd name="T25" fmla="*/ 26 h 172"/>
                    <a:gd name="T26" fmla="*/ 21 w 100"/>
                    <a:gd name="T27" fmla="*/ 37 h 172"/>
                    <a:gd name="T28" fmla="*/ 19 w 100"/>
                    <a:gd name="T29" fmla="*/ 43 h 172"/>
                    <a:gd name="T30" fmla="*/ 13 w 100"/>
                    <a:gd name="T31" fmla="*/ 48 h 172"/>
                    <a:gd name="T32" fmla="*/ 8 w 100"/>
                    <a:gd name="T33" fmla="*/ 55 h 172"/>
                    <a:gd name="T34" fmla="*/ 3 w 100"/>
                    <a:gd name="T35" fmla="*/ 59 h 172"/>
                    <a:gd name="T36" fmla="*/ 2 w 100"/>
                    <a:gd name="T37" fmla="*/ 63 h 172"/>
                    <a:gd name="T38" fmla="*/ 3 w 100"/>
                    <a:gd name="T39" fmla="*/ 64 h 172"/>
                    <a:gd name="T40" fmla="*/ 8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5 h 172"/>
                    <a:gd name="T52" fmla="*/ 26 w 100"/>
                    <a:gd name="T53" fmla="*/ 75 h 172"/>
                    <a:gd name="T54" fmla="*/ 25 w 100"/>
                    <a:gd name="T55" fmla="*/ 50 h 172"/>
                    <a:gd name="T56" fmla="*/ 27 w 100"/>
                    <a:gd name="T57" fmla="*/ 42 h 172"/>
                    <a:gd name="T58" fmla="*/ 28 w 100"/>
                    <a:gd name="T59" fmla="*/ 43 h 172"/>
                    <a:gd name="T60" fmla="*/ 31 w 100"/>
                    <a:gd name="T61" fmla="*/ 50 h 172"/>
                    <a:gd name="T62" fmla="*/ 42 w 100"/>
                    <a:gd name="T63" fmla="*/ 62 h 172"/>
                    <a:gd name="T64" fmla="*/ 47 w 100"/>
                    <a:gd name="T65" fmla="*/ 65 h 172"/>
                    <a:gd name="T66" fmla="*/ 45 w 100"/>
                    <a:gd name="T67" fmla="*/ 62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4 w 100"/>
                    <a:gd name="T79" fmla="*/ 23 h 172"/>
                    <a:gd name="T80" fmla="*/ 38 w 100"/>
                    <a:gd name="T81" fmla="*/ 28 h 172"/>
                    <a:gd name="T82" fmla="*/ 47 w 100"/>
                    <a:gd name="T83" fmla="*/ 36 h 172"/>
                    <a:gd name="T84" fmla="*/ 50 w 100"/>
                    <a:gd name="T85" fmla="*/ 38 h 172"/>
                    <a:gd name="T86" fmla="*/ 47 w 100"/>
                    <a:gd name="T87" fmla="*/ 33 h 172"/>
                    <a:gd name="T88" fmla="*/ 42 w 100"/>
                    <a:gd name="T89" fmla="*/ 28 h 172"/>
                    <a:gd name="T90" fmla="*/ 38 w 100"/>
                    <a:gd name="T91" fmla="*/ 22 h 172"/>
                    <a:gd name="T92" fmla="*/ 35 w 100"/>
                    <a:gd name="T93" fmla="*/ 17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3"/>
                      </a:moveTo>
                      <a:lnTo>
                        <a:pt x="65" y="10"/>
                      </a:lnTo>
                      <a:lnTo>
                        <a:pt x="61" y="20"/>
                      </a:lnTo>
                      <a:lnTo>
                        <a:pt x="56" y="31"/>
                      </a:lnTo>
                      <a:lnTo>
                        <a:pt x="54" y="36"/>
                      </a:lnTo>
                      <a:lnTo>
                        <a:pt x="48" y="36"/>
                      </a:lnTo>
                      <a:lnTo>
                        <a:pt x="40" y="39"/>
                      </a:lnTo>
                      <a:lnTo>
                        <a:pt x="32" y="42"/>
                      </a:lnTo>
                      <a:lnTo>
                        <a:pt x="24" y="47"/>
                      </a:lnTo>
                      <a:lnTo>
                        <a:pt x="16" y="51"/>
                      </a:lnTo>
                      <a:lnTo>
                        <a:pt x="9" y="55"/>
                      </a:lnTo>
                      <a:lnTo>
                        <a:pt x="3" y="60"/>
                      </a:lnTo>
                      <a:lnTo>
                        <a:pt x="1" y="62"/>
                      </a:lnTo>
                      <a:lnTo>
                        <a:pt x="0" y="65"/>
                      </a:lnTo>
                      <a:lnTo>
                        <a:pt x="0" y="66"/>
                      </a:lnTo>
                      <a:lnTo>
                        <a:pt x="1" y="66"/>
                      </a:lnTo>
                      <a:lnTo>
                        <a:pt x="4" y="65"/>
                      </a:lnTo>
                      <a:lnTo>
                        <a:pt x="8" y="63"/>
                      </a:lnTo>
                      <a:lnTo>
                        <a:pt x="12" y="61"/>
                      </a:lnTo>
                      <a:lnTo>
                        <a:pt x="18" y="57"/>
                      </a:lnTo>
                      <a:lnTo>
                        <a:pt x="25" y="53"/>
                      </a:lnTo>
                      <a:lnTo>
                        <a:pt x="32" y="49"/>
                      </a:lnTo>
                      <a:lnTo>
                        <a:pt x="39" y="47"/>
                      </a:lnTo>
                      <a:lnTo>
                        <a:pt x="45" y="45"/>
                      </a:lnTo>
                      <a:lnTo>
                        <a:pt x="49" y="43"/>
                      </a:lnTo>
                      <a:lnTo>
                        <a:pt x="47" y="51"/>
                      </a:lnTo>
                      <a:lnTo>
                        <a:pt x="45" y="63"/>
                      </a:lnTo>
                      <a:lnTo>
                        <a:pt x="42" y="73"/>
                      </a:lnTo>
                      <a:lnTo>
                        <a:pt x="41" y="80"/>
                      </a:lnTo>
                      <a:lnTo>
                        <a:pt x="38" y="85"/>
                      </a:lnTo>
                      <a:lnTo>
                        <a:pt x="32" y="89"/>
                      </a:lnTo>
                      <a:lnTo>
                        <a:pt x="26" y="96"/>
                      </a:lnTo>
                      <a:lnTo>
                        <a:pt x="20" y="102"/>
                      </a:lnTo>
                      <a:lnTo>
                        <a:pt x="15" y="109"/>
                      </a:lnTo>
                      <a:lnTo>
                        <a:pt x="9" y="114"/>
                      </a:lnTo>
                      <a:lnTo>
                        <a:pt x="5" y="118"/>
                      </a:lnTo>
                      <a:lnTo>
                        <a:pt x="4" y="122"/>
                      </a:lnTo>
                      <a:lnTo>
                        <a:pt x="3" y="125"/>
                      </a:lnTo>
                      <a:lnTo>
                        <a:pt x="3" y="128"/>
                      </a:lnTo>
                      <a:lnTo>
                        <a:pt x="5" y="128"/>
                      </a:lnTo>
                      <a:lnTo>
                        <a:pt x="8" y="124"/>
                      </a:lnTo>
                      <a:lnTo>
                        <a:pt x="15" y="117"/>
                      </a:lnTo>
                      <a:lnTo>
                        <a:pt x="25" y="107"/>
                      </a:lnTo>
                      <a:lnTo>
                        <a:pt x="34" y="99"/>
                      </a:lnTo>
                      <a:lnTo>
                        <a:pt x="41" y="93"/>
                      </a:lnTo>
                      <a:lnTo>
                        <a:pt x="42" y="107"/>
                      </a:lnTo>
                      <a:lnTo>
                        <a:pt x="43" y="130"/>
                      </a:lnTo>
                      <a:lnTo>
                        <a:pt x="46" y="153"/>
                      </a:lnTo>
                      <a:lnTo>
                        <a:pt x="48" y="167"/>
                      </a:lnTo>
                      <a:lnTo>
                        <a:pt x="49" y="171"/>
                      </a:lnTo>
                      <a:lnTo>
                        <a:pt x="50" y="172"/>
                      </a:lnTo>
                      <a:lnTo>
                        <a:pt x="50" y="170"/>
                      </a:lnTo>
                      <a:lnTo>
                        <a:pt x="52" y="164"/>
                      </a:lnTo>
                      <a:lnTo>
                        <a:pt x="52" y="149"/>
                      </a:lnTo>
                      <a:lnTo>
                        <a:pt x="50" y="124"/>
                      </a:lnTo>
                      <a:lnTo>
                        <a:pt x="49" y="100"/>
                      </a:lnTo>
                      <a:lnTo>
                        <a:pt x="52" y="85"/>
                      </a:lnTo>
                      <a:lnTo>
                        <a:pt x="53" y="84"/>
                      </a:lnTo>
                      <a:lnTo>
                        <a:pt x="54" y="84"/>
                      </a:lnTo>
                      <a:lnTo>
                        <a:pt x="55" y="86"/>
                      </a:lnTo>
                      <a:lnTo>
                        <a:pt x="56" y="91"/>
                      </a:lnTo>
                      <a:lnTo>
                        <a:pt x="61" y="99"/>
                      </a:lnTo>
                      <a:lnTo>
                        <a:pt x="71" y="111"/>
                      </a:lnTo>
                      <a:lnTo>
                        <a:pt x="83" y="124"/>
                      </a:lnTo>
                      <a:lnTo>
                        <a:pt x="90" y="130"/>
                      </a:lnTo>
                      <a:lnTo>
                        <a:pt x="93" y="130"/>
                      </a:lnTo>
                      <a:lnTo>
                        <a:pt x="93" y="126"/>
                      </a:lnTo>
                      <a:lnTo>
                        <a:pt x="90" y="123"/>
                      </a:lnTo>
                      <a:lnTo>
                        <a:pt x="85" y="117"/>
                      </a:lnTo>
                      <a:lnTo>
                        <a:pt x="78" y="109"/>
                      </a:lnTo>
                      <a:lnTo>
                        <a:pt x="70" y="99"/>
                      </a:lnTo>
                      <a:lnTo>
                        <a:pt x="63" y="88"/>
                      </a:lnTo>
                      <a:lnTo>
                        <a:pt x="58" y="80"/>
                      </a:lnTo>
                      <a:lnTo>
                        <a:pt x="58" y="72"/>
                      </a:lnTo>
                      <a:lnTo>
                        <a:pt x="58" y="61"/>
                      </a:lnTo>
                      <a:lnTo>
                        <a:pt x="60" y="51"/>
                      </a:lnTo>
                      <a:lnTo>
                        <a:pt x="61" y="46"/>
                      </a:lnTo>
                      <a:lnTo>
                        <a:pt x="62" y="43"/>
                      </a:lnTo>
                      <a:lnTo>
                        <a:pt x="64" y="43"/>
                      </a:lnTo>
                      <a:lnTo>
                        <a:pt x="67" y="46"/>
                      </a:lnTo>
                      <a:lnTo>
                        <a:pt x="69" y="49"/>
                      </a:lnTo>
                      <a:lnTo>
                        <a:pt x="76" y="55"/>
                      </a:lnTo>
                      <a:lnTo>
                        <a:pt x="85" y="63"/>
                      </a:lnTo>
                      <a:lnTo>
                        <a:pt x="93" y="71"/>
                      </a:lnTo>
                      <a:lnTo>
                        <a:pt x="99" y="76"/>
                      </a:lnTo>
                      <a:lnTo>
                        <a:pt x="100" y="76"/>
                      </a:lnTo>
                      <a:lnTo>
                        <a:pt x="98" y="72"/>
                      </a:lnTo>
                      <a:lnTo>
                        <a:pt x="94" y="66"/>
                      </a:lnTo>
                      <a:lnTo>
                        <a:pt x="88" y="61"/>
                      </a:lnTo>
                      <a:lnTo>
                        <a:pt x="84" y="55"/>
                      </a:lnTo>
                      <a:lnTo>
                        <a:pt x="79" y="49"/>
                      </a:lnTo>
                      <a:lnTo>
                        <a:pt x="75" y="43"/>
                      </a:lnTo>
                      <a:lnTo>
                        <a:pt x="72" y="39"/>
                      </a:lnTo>
                      <a:lnTo>
                        <a:pt x="70" y="34"/>
                      </a:lnTo>
                      <a:lnTo>
                        <a:pt x="70" y="26"/>
                      </a:lnTo>
                      <a:lnTo>
                        <a:pt x="70" y="17"/>
                      </a:lnTo>
                      <a:lnTo>
                        <a:pt x="73" y="9"/>
                      </a:lnTo>
                      <a:lnTo>
                        <a:pt x="76" y="3"/>
                      </a:lnTo>
                      <a:lnTo>
                        <a:pt x="76" y="0"/>
                      </a:lnTo>
                      <a:lnTo>
                        <a:pt x="73" y="0"/>
                      </a:lnTo>
                      <a:lnTo>
                        <a:pt x="70" y="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9" name="Freeform 308">
                  <a:extLst>
                    <a:ext uri="{FF2B5EF4-FFF2-40B4-BE49-F238E27FC236}">
                      <a16:creationId xmlns:a16="http://schemas.microsoft.com/office/drawing/2014/main" id="{DA873786-3FDF-43C4-BE0D-28CF5F8C73C3}"/>
                    </a:ext>
                  </a:extLst>
                </p:cNvPr>
                <p:cNvSpPr>
                  <a:spLocks/>
                </p:cNvSpPr>
                <p:nvPr/>
              </p:nvSpPr>
              <p:spPr bwMode="auto">
                <a:xfrm>
                  <a:off x="430" y="182"/>
                  <a:ext cx="100" cy="79"/>
                </a:xfrm>
                <a:custGeom>
                  <a:avLst/>
                  <a:gdLst>
                    <a:gd name="T0" fmla="*/ 3 w 200"/>
                    <a:gd name="T1" fmla="*/ 8 h 158"/>
                    <a:gd name="T2" fmla="*/ 8 w 200"/>
                    <a:gd name="T3" fmla="*/ 14 h 158"/>
                    <a:gd name="T4" fmla="*/ 12 w 200"/>
                    <a:gd name="T5" fmla="*/ 17 h 158"/>
                    <a:gd name="T6" fmla="*/ 20 w 200"/>
                    <a:gd name="T7" fmla="*/ 20 h 158"/>
                    <a:gd name="T8" fmla="*/ 23 w 200"/>
                    <a:gd name="T9" fmla="*/ 29 h 158"/>
                    <a:gd name="T10" fmla="*/ 23 w 200"/>
                    <a:gd name="T11" fmla="*/ 45 h 158"/>
                    <a:gd name="T12" fmla="*/ 25 w 200"/>
                    <a:gd name="T13" fmla="*/ 53 h 158"/>
                    <a:gd name="T14" fmla="*/ 26 w 200"/>
                    <a:gd name="T15" fmla="*/ 51 h 158"/>
                    <a:gd name="T16" fmla="*/ 25 w 200"/>
                    <a:gd name="T17" fmla="*/ 43 h 158"/>
                    <a:gd name="T18" fmla="*/ 27 w 200"/>
                    <a:gd name="T19" fmla="*/ 27 h 158"/>
                    <a:gd name="T20" fmla="*/ 30 w 200"/>
                    <a:gd name="T21" fmla="*/ 23 h 158"/>
                    <a:gd name="T22" fmla="*/ 34 w 200"/>
                    <a:gd name="T23" fmla="*/ 28 h 158"/>
                    <a:gd name="T24" fmla="*/ 40 w 200"/>
                    <a:gd name="T25" fmla="*/ 33 h 158"/>
                    <a:gd name="T26" fmla="*/ 44 w 200"/>
                    <a:gd name="T27" fmla="*/ 37 h 158"/>
                    <a:gd name="T28" fmla="*/ 47 w 200"/>
                    <a:gd name="T29" fmla="*/ 47 h 158"/>
                    <a:gd name="T30" fmla="*/ 52 w 200"/>
                    <a:gd name="T31" fmla="*/ 71 h 158"/>
                    <a:gd name="T32" fmla="*/ 56 w 200"/>
                    <a:gd name="T33" fmla="*/ 79 h 158"/>
                    <a:gd name="T34" fmla="*/ 56 w 200"/>
                    <a:gd name="T35" fmla="*/ 75 h 158"/>
                    <a:gd name="T36" fmla="*/ 54 w 200"/>
                    <a:gd name="T37" fmla="*/ 66 h 158"/>
                    <a:gd name="T38" fmla="*/ 50 w 200"/>
                    <a:gd name="T39" fmla="*/ 47 h 158"/>
                    <a:gd name="T40" fmla="*/ 55 w 200"/>
                    <a:gd name="T41" fmla="*/ 43 h 158"/>
                    <a:gd name="T42" fmla="*/ 69 w 200"/>
                    <a:gd name="T43" fmla="*/ 51 h 158"/>
                    <a:gd name="T44" fmla="*/ 84 w 200"/>
                    <a:gd name="T45" fmla="*/ 60 h 158"/>
                    <a:gd name="T46" fmla="*/ 96 w 200"/>
                    <a:gd name="T47" fmla="*/ 66 h 158"/>
                    <a:gd name="T48" fmla="*/ 99 w 200"/>
                    <a:gd name="T49" fmla="*/ 69 h 158"/>
                    <a:gd name="T50" fmla="*/ 99 w 200"/>
                    <a:gd name="T51" fmla="*/ 67 h 158"/>
                    <a:gd name="T52" fmla="*/ 93 w 200"/>
                    <a:gd name="T53" fmla="*/ 62 h 158"/>
                    <a:gd name="T54" fmla="*/ 82 w 200"/>
                    <a:gd name="T55" fmla="*/ 55 h 158"/>
                    <a:gd name="T56" fmla="*/ 68 w 200"/>
                    <a:gd name="T57" fmla="*/ 46 h 158"/>
                    <a:gd name="T58" fmla="*/ 56 w 200"/>
                    <a:gd name="T59" fmla="*/ 39 h 158"/>
                    <a:gd name="T60" fmla="*/ 51 w 200"/>
                    <a:gd name="T61" fmla="*/ 37 h 158"/>
                    <a:gd name="T62" fmla="*/ 54 w 200"/>
                    <a:gd name="T63" fmla="*/ 36 h 158"/>
                    <a:gd name="T64" fmla="*/ 61 w 200"/>
                    <a:gd name="T65" fmla="*/ 34 h 158"/>
                    <a:gd name="T66" fmla="*/ 72 w 200"/>
                    <a:gd name="T67" fmla="*/ 32 h 158"/>
                    <a:gd name="T68" fmla="*/ 83 w 200"/>
                    <a:gd name="T69" fmla="*/ 31 h 158"/>
                    <a:gd name="T70" fmla="*/ 94 w 200"/>
                    <a:gd name="T71" fmla="*/ 32 h 158"/>
                    <a:gd name="T72" fmla="*/ 100 w 200"/>
                    <a:gd name="T73" fmla="*/ 35 h 158"/>
                    <a:gd name="T74" fmla="*/ 98 w 200"/>
                    <a:gd name="T75" fmla="*/ 32 h 158"/>
                    <a:gd name="T76" fmla="*/ 93 w 200"/>
                    <a:gd name="T77" fmla="*/ 30 h 158"/>
                    <a:gd name="T78" fmla="*/ 81 w 200"/>
                    <a:gd name="T79" fmla="*/ 29 h 158"/>
                    <a:gd name="T80" fmla="*/ 67 w 200"/>
                    <a:gd name="T81" fmla="*/ 29 h 158"/>
                    <a:gd name="T82" fmla="*/ 55 w 200"/>
                    <a:gd name="T83" fmla="*/ 30 h 158"/>
                    <a:gd name="T84" fmla="*/ 50 w 200"/>
                    <a:gd name="T85" fmla="*/ 30 h 158"/>
                    <a:gd name="T86" fmla="*/ 45 w 200"/>
                    <a:gd name="T87" fmla="*/ 27 h 158"/>
                    <a:gd name="T88" fmla="*/ 40 w 200"/>
                    <a:gd name="T89" fmla="*/ 22 h 158"/>
                    <a:gd name="T90" fmla="*/ 35 w 200"/>
                    <a:gd name="T91" fmla="*/ 19 h 158"/>
                    <a:gd name="T92" fmla="*/ 37 w 200"/>
                    <a:gd name="T93" fmla="*/ 16 h 158"/>
                    <a:gd name="T94" fmla="*/ 44 w 200"/>
                    <a:gd name="T95" fmla="*/ 11 h 158"/>
                    <a:gd name="T96" fmla="*/ 53 w 200"/>
                    <a:gd name="T97" fmla="*/ 7 h 158"/>
                    <a:gd name="T98" fmla="*/ 60 w 200"/>
                    <a:gd name="T99" fmla="*/ 3 h 158"/>
                    <a:gd name="T100" fmla="*/ 64 w 200"/>
                    <a:gd name="T101" fmla="*/ 2 h 158"/>
                    <a:gd name="T102" fmla="*/ 61 w 200"/>
                    <a:gd name="T103" fmla="*/ 0 h 158"/>
                    <a:gd name="T104" fmla="*/ 55 w 200"/>
                    <a:gd name="T105" fmla="*/ 3 h 158"/>
                    <a:gd name="T106" fmla="*/ 46 w 200"/>
                    <a:gd name="T107" fmla="*/ 6 h 158"/>
                    <a:gd name="T108" fmla="*/ 38 w 200"/>
                    <a:gd name="T109" fmla="*/ 10 h 158"/>
                    <a:gd name="T110" fmla="*/ 31 w 200"/>
                    <a:gd name="T111" fmla="*/ 13 h 158"/>
                    <a:gd name="T112" fmla="*/ 27 w 200"/>
                    <a:gd name="T113" fmla="*/ 15 h 158"/>
                    <a:gd name="T114" fmla="*/ 22 w 200"/>
                    <a:gd name="T115" fmla="*/ 15 h 158"/>
                    <a:gd name="T116" fmla="*/ 17 w 200"/>
                    <a:gd name="T117" fmla="*/ 12 h 158"/>
                    <a:gd name="T118" fmla="*/ 11 w 200"/>
                    <a:gd name="T119" fmla="*/ 10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5" y="16"/>
                      </a:lnTo>
                      <a:lnTo>
                        <a:pt x="11" y="22"/>
                      </a:lnTo>
                      <a:lnTo>
                        <a:pt x="16" y="27"/>
                      </a:lnTo>
                      <a:lnTo>
                        <a:pt x="19" y="30"/>
                      </a:lnTo>
                      <a:lnTo>
                        <a:pt x="23" y="33"/>
                      </a:lnTo>
                      <a:lnTo>
                        <a:pt x="31" y="35"/>
                      </a:lnTo>
                      <a:lnTo>
                        <a:pt x="39" y="40"/>
                      </a:lnTo>
                      <a:lnTo>
                        <a:pt x="45" y="43"/>
                      </a:lnTo>
                      <a:lnTo>
                        <a:pt x="45" y="58"/>
                      </a:lnTo>
                      <a:lnTo>
                        <a:pt x="45" y="74"/>
                      </a:lnTo>
                      <a:lnTo>
                        <a:pt x="45" y="89"/>
                      </a:lnTo>
                      <a:lnTo>
                        <a:pt x="47" y="101"/>
                      </a:lnTo>
                      <a:lnTo>
                        <a:pt x="50" y="105"/>
                      </a:lnTo>
                      <a:lnTo>
                        <a:pt x="51" y="105"/>
                      </a:lnTo>
                      <a:lnTo>
                        <a:pt x="51" y="101"/>
                      </a:lnTo>
                      <a:lnTo>
                        <a:pt x="50" y="96"/>
                      </a:lnTo>
                      <a:lnTo>
                        <a:pt x="50" y="86"/>
                      </a:lnTo>
                      <a:lnTo>
                        <a:pt x="51" y="69"/>
                      </a:lnTo>
                      <a:lnTo>
                        <a:pt x="53" y="53"/>
                      </a:lnTo>
                      <a:lnTo>
                        <a:pt x="56" y="44"/>
                      </a:lnTo>
                      <a:lnTo>
                        <a:pt x="59" y="46"/>
                      </a:lnTo>
                      <a:lnTo>
                        <a:pt x="62" y="50"/>
                      </a:lnTo>
                      <a:lnTo>
                        <a:pt x="68" y="55"/>
                      </a:lnTo>
                      <a:lnTo>
                        <a:pt x="74" y="60"/>
                      </a:lnTo>
                      <a:lnTo>
                        <a:pt x="79" y="65"/>
                      </a:lnTo>
                      <a:lnTo>
                        <a:pt x="84" y="69"/>
                      </a:lnTo>
                      <a:lnTo>
                        <a:pt x="88" y="73"/>
                      </a:lnTo>
                      <a:lnTo>
                        <a:pt x="91" y="75"/>
                      </a:lnTo>
                      <a:lnTo>
                        <a:pt x="94" y="94"/>
                      </a:lnTo>
                      <a:lnTo>
                        <a:pt x="97" y="118"/>
                      </a:lnTo>
                      <a:lnTo>
                        <a:pt x="103" y="141"/>
                      </a:lnTo>
                      <a:lnTo>
                        <a:pt x="109" y="155"/>
                      </a:lnTo>
                      <a:lnTo>
                        <a:pt x="112" y="158"/>
                      </a:lnTo>
                      <a:lnTo>
                        <a:pt x="113" y="156"/>
                      </a:lnTo>
                      <a:lnTo>
                        <a:pt x="112" y="150"/>
                      </a:lnTo>
                      <a:lnTo>
                        <a:pt x="110" y="143"/>
                      </a:lnTo>
                      <a:lnTo>
                        <a:pt x="107" y="131"/>
                      </a:lnTo>
                      <a:lnTo>
                        <a:pt x="104" y="112"/>
                      </a:lnTo>
                      <a:lnTo>
                        <a:pt x="100" y="94"/>
                      </a:lnTo>
                      <a:lnTo>
                        <a:pt x="100" y="81"/>
                      </a:lnTo>
                      <a:lnTo>
                        <a:pt x="110" y="86"/>
                      </a:lnTo>
                      <a:lnTo>
                        <a:pt x="122" y="94"/>
                      </a:lnTo>
                      <a:lnTo>
                        <a:pt x="137" y="102"/>
                      </a:lnTo>
                      <a:lnTo>
                        <a:pt x="153" y="110"/>
                      </a:lnTo>
                      <a:lnTo>
                        <a:pt x="168" y="119"/>
                      </a:lnTo>
                      <a:lnTo>
                        <a:pt x="181" y="126"/>
                      </a:lnTo>
                      <a:lnTo>
                        <a:pt x="191" y="132"/>
                      </a:lnTo>
                      <a:lnTo>
                        <a:pt x="196" y="135"/>
                      </a:lnTo>
                      <a:lnTo>
                        <a:pt x="198" y="138"/>
                      </a:lnTo>
                      <a:lnTo>
                        <a:pt x="200" y="136"/>
                      </a:lnTo>
                      <a:lnTo>
                        <a:pt x="197" y="133"/>
                      </a:lnTo>
                      <a:lnTo>
                        <a:pt x="191" y="128"/>
                      </a:lnTo>
                      <a:lnTo>
                        <a:pt x="186" y="124"/>
                      </a:lnTo>
                      <a:lnTo>
                        <a:pt x="175" y="117"/>
                      </a:lnTo>
                      <a:lnTo>
                        <a:pt x="163" y="109"/>
                      </a:lnTo>
                      <a:lnTo>
                        <a:pt x="149" y="99"/>
                      </a:lnTo>
                      <a:lnTo>
                        <a:pt x="135" y="91"/>
                      </a:lnTo>
                      <a:lnTo>
                        <a:pt x="122" y="83"/>
                      </a:lnTo>
                      <a:lnTo>
                        <a:pt x="112" y="78"/>
                      </a:lnTo>
                      <a:lnTo>
                        <a:pt x="106" y="74"/>
                      </a:lnTo>
                      <a:lnTo>
                        <a:pt x="102" y="73"/>
                      </a:lnTo>
                      <a:lnTo>
                        <a:pt x="103" y="72"/>
                      </a:lnTo>
                      <a:lnTo>
                        <a:pt x="107" y="72"/>
                      </a:lnTo>
                      <a:lnTo>
                        <a:pt x="115" y="69"/>
                      </a:lnTo>
                      <a:lnTo>
                        <a:pt x="122" y="67"/>
                      </a:lnTo>
                      <a:lnTo>
                        <a:pt x="132" y="65"/>
                      </a:lnTo>
                      <a:lnTo>
                        <a:pt x="143" y="64"/>
                      </a:lnTo>
                      <a:lnTo>
                        <a:pt x="155" y="63"/>
                      </a:lnTo>
                      <a:lnTo>
                        <a:pt x="166" y="61"/>
                      </a:lnTo>
                      <a:lnTo>
                        <a:pt x="178" y="63"/>
                      </a:lnTo>
                      <a:lnTo>
                        <a:pt x="187" y="64"/>
                      </a:lnTo>
                      <a:lnTo>
                        <a:pt x="194" y="66"/>
                      </a:lnTo>
                      <a:lnTo>
                        <a:pt x="200" y="69"/>
                      </a:lnTo>
                      <a:lnTo>
                        <a:pt x="200" y="67"/>
                      </a:lnTo>
                      <a:lnTo>
                        <a:pt x="196" y="64"/>
                      </a:lnTo>
                      <a:lnTo>
                        <a:pt x="190" y="60"/>
                      </a:lnTo>
                      <a:lnTo>
                        <a:pt x="185" y="59"/>
                      </a:lnTo>
                      <a:lnTo>
                        <a:pt x="174" y="58"/>
                      </a:lnTo>
                      <a:lnTo>
                        <a:pt x="162" y="58"/>
                      </a:lnTo>
                      <a:lnTo>
                        <a:pt x="148" y="58"/>
                      </a:lnTo>
                      <a:lnTo>
                        <a:pt x="133" y="58"/>
                      </a:lnTo>
                      <a:lnTo>
                        <a:pt x="120" y="59"/>
                      </a:lnTo>
                      <a:lnTo>
                        <a:pt x="110" y="59"/>
                      </a:lnTo>
                      <a:lnTo>
                        <a:pt x="104" y="60"/>
                      </a:lnTo>
                      <a:lnTo>
                        <a:pt x="100" y="59"/>
                      </a:lnTo>
                      <a:lnTo>
                        <a:pt x="95" y="57"/>
                      </a:lnTo>
                      <a:lnTo>
                        <a:pt x="90" y="53"/>
                      </a:lnTo>
                      <a:lnTo>
                        <a:pt x="84" y="49"/>
                      </a:lnTo>
                      <a:lnTo>
                        <a:pt x="79" y="44"/>
                      </a:lnTo>
                      <a:lnTo>
                        <a:pt x="73" y="40"/>
                      </a:lnTo>
                      <a:lnTo>
                        <a:pt x="69" y="37"/>
                      </a:lnTo>
                      <a:lnTo>
                        <a:pt x="67" y="35"/>
                      </a:lnTo>
                      <a:lnTo>
                        <a:pt x="73" y="31"/>
                      </a:lnTo>
                      <a:lnTo>
                        <a:pt x="80" y="27"/>
                      </a:lnTo>
                      <a:lnTo>
                        <a:pt x="88" y="22"/>
                      </a:lnTo>
                      <a:lnTo>
                        <a:pt x="97" y="18"/>
                      </a:lnTo>
                      <a:lnTo>
                        <a:pt x="105" y="13"/>
                      </a:lnTo>
                      <a:lnTo>
                        <a:pt x="112" y="8"/>
                      </a:lnTo>
                      <a:lnTo>
                        <a:pt x="119" y="6"/>
                      </a:lnTo>
                      <a:lnTo>
                        <a:pt x="124" y="5"/>
                      </a:lnTo>
                      <a:lnTo>
                        <a:pt x="128" y="4"/>
                      </a:lnTo>
                      <a:lnTo>
                        <a:pt x="128" y="1"/>
                      </a:lnTo>
                      <a:lnTo>
                        <a:pt x="122" y="0"/>
                      </a:lnTo>
                      <a:lnTo>
                        <a:pt x="114" y="3"/>
                      </a:lnTo>
                      <a:lnTo>
                        <a:pt x="109" y="5"/>
                      </a:lnTo>
                      <a:lnTo>
                        <a:pt x="102" y="8"/>
                      </a:lnTo>
                      <a:lnTo>
                        <a:pt x="92" y="12"/>
                      </a:lnTo>
                      <a:lnTo>
                        <a:pt x="84" y="15"/>
                      </a:lnTo>
                      <a:lnTo>
                        <a:pt x="75" y="20"/>
                      </a:lnTo>
                      <a:lnTo>
                        <a:pt x="68" y="23"/>
                      </a:lnTo>
                      <a:lnTo>
                        <a:pt x="61" y="26"/>
                      </a:lnTo>
                      <a:lnTo>
                        <a:pt x="58" y="28"/>
                      </a:lnTo>
                      <a:lnTo>
                        <a:pt x="53" y="30"/>
                      </a:lnTo>
                      <a:lnTo>
                        <a:pt x="49" y="30"/>
                      </a:lnTo>
                      <a:lnTo>
                        <a:pt x="43" y="29"/>
                      </a:lnTo>
                      <a:lnTo>
                        <a:pt x="37" y="26"/>
                      </a:lnTo>
                      <a:lnTo>
                        <a:pt x="33" y="23"/>
                      </a:lnTo>
                      <a:lnTo>
                        <a:pt x="28" y="21"/>
                      </a:lnTo>
                      <a:lnTo>
                        <a:pt x="22" y="19"/>
                      </a:lnTo>
                      <a:lnTo>
                        <a:pt x="16" y="18"/>
                      </a:lnTo>
                      <a:lnTo>
                        <a:pt x="12"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0" name="Freeform 309">
                  <a:extLst>
                    <a:ext uri="{FF2B5EF4-FFF2-40B4-BE49-F238E27FC236}">
                      <a16:creationId xmlns:a16="http://schemas.microsoft.com/office/drawing/2014/main" id="{17E96E21-A306-4A86-9041-FD40C51BB350}"/>
                    </a:ext>
                  </a:extLst>
                </p:cNvPr>
                <p:cNvSpPr>
                  <a:spLocks/>
                </p:cNvSpPr>
                <p:nvPr/>
              </p:nvSpPr>
              <p:spPr bwMode="auto">
                <a:xfrm>
                  <a:off x="85" y="303"/>
                  <a:ext cx="65" cy="67"/>
                </a:xfrm>
                <a:custGeom>
                  <a:avLst/>
                  <a:gdLst>
                    <a:gd name="T0" fmla="*/ 7 w 131"/>
                    <a:gd name="T1" fmla="*/ 20 h 134"/>
                    <a:gd name="T2" fmla="*/ 10 w 131"/>
                    <a:gd name="T3" fmla="*/ 33 h 134"/>
                    <a:gd name="T4" fmla="*/ 16 w 131"/>
                    <a:gd name="T5" fmla="*/ 32 h 134"/>
                    <a:gd name="T6" fmla="*/ 21 w 131"/>
                    <a:gd name="T7" fmla="*/ 36 h 134"/>
                    <a:gd name="T8" fmla="*/ 23 w 131"/>
                    <a:gd name="T9" fmla="*/ 40 h 134"/>
                    <a:gd name="T10" fmla="*/ 17 w 131"/>
                    <a:gd name="T11" fmla="*/ 39 h 134"/>
                    <a:gd name="T12" fmla="*/ 14 w 131"/>
                    <a:gd name="T13" fmla="*/ 37 h 134"/>
                    <a:gd name="T14" fmla="*/ 9 w 131"/>
                    <a:gd name="T15" fmla="*/ 34 h 134"/>
                    <a:gd name="T16" fmla="*/ 1 w 131"/>
                    <a:gd name="T17" fmla="*/ 39 h 134"/>
                    <a:gd name="T18" fmla="*/ 0 w 131"/>
                    <a:gd name="T19" fmla="*/ 47 h 134"/>
                    <a:gd name="T20" fmla="*/ 2 w 131"/>
                    <a:gd name="T21" fmla="*/ 51 h 134"/>
                    <a:gd name="T22" fmla="*/ 13 w 131"/>
                    <a:gd name="T23" fmla="*/ 52 h 134"/>
                    <a:gd name="T24" fmla="*/ 19 w 131"/>
                    <a:gd name="T25" fmla="*/ 49 h 134"/>
                    <a:gd name="T26" fmla="*/ 19 w 131"/>
                    <a:gd name="T27" fmla="*/ 53 h 134"/>
                    <a:gd name="T28" fmla="*/ 16 w 131"/>
                    <a:gd name="T29" fmla="*/ 66 h 134"/>
                    <a:gd name="T30" fmla="*/ 26 w 131"/>
                    <a:gd name="T31" fmla="*/ 66 h 134"/>
                    <a:gd name="T32" fmla="*/ 30 w 131"/>
                    <a:gd name="T33" fmla="*/ 58 h 134"/>
                    <a:gd name="T34" fmla="*/ 28 w 131"/>
                    <a:gd name="T35" fmla="*/ 50 h 134"/>
                    <a:gd name="T36" fmla="*/ 29 w 131"/>
                    <a:gd name="T37" fmla="*/ 48 h 134"/>
                    <a:gd name="T38" fmla="*/ 32 w 131"/>
                    <a:gd name="T39" fmla="*/ 51 h 134"/>
                    <a:gd name="T40" fmla="*/ 35 w 131"/>
                    <a:gd name="T41" fmla="*/ 58 h 134"/>
                    <a:gd name="T42" fmla="*/ 44 w 131"/>
                    <a:gd name="T43" fmla="*/ 58 h 134"/>
                    <a:gd name="T44" fmla="*/ 52 w 131"/>
                    <a:gd name="T45" fmla="*/ 60 h 134"/>
                    <a:gd name="T46" fmla="*/ 60 w 131"/>
                    <a:gd name="T47" fmla="*/ 55 h 134"/>
                    <a:gd name="T48" fmla="*/ 62 w 131"/>
                    <a:gd name="T49" fmla="*/ 50 h 134"/>
                    <a:gd name="T50" fmla="*/ 60 w 131"/>
                    <a:gd name="T51" fmla="*/ 48 h 134"/>
                    <a:gd name="T52" fmla="*/ 51 w 131"/>
                    <a:gd name="T53" fmla="*/ 43 h 134"/>
                    <a:gd name="T54" fmla="*/ 45 w 131"/>
                    <a:gd name="T55" fmla="*/ 41 h 134"/>
                    <a:gd name="T56" fmla="*/ 48 w 131"/>
                    <a:gd name="T57" fmla="*/ 36 h 134"/>
                    <a:gd name="T58" fmla="*/ 56 w 131"/>
                    <a:gd name="T59" fmla="*/ 33 h 134"/>
                    <a:gd name="T60" fmla="*/ 64 w 131"/>
                    <a:gd name="T61" fmla="*/ 28 h 134"/>
                    <a:gd name="T62" fmla="*/ 64 w 131"/>
                    <a:gd name="T63" fmla="*/ 20 h 134"/>
                    <a:gd name="T64" fmla="*/ 57 w 131"/>
                    <a:gd name="T65" fmla="*/ 15 h 134"/>
                    <a:gd name="T66" fmla="*/ 48 w 131"/>
                    <a:gd name="T67" fmla="*/ 19 h 134"/>
                    <a:gd name="T68" fmla="*/ 48 w 131"/>
                    <a:gd name="T69" fmla="*/ 25 h 134"/>
                    <a:gd name="T70" fmla="*/ 41 w 131"/>
                    <a:gd name="T71" fmla="*/ 30 h 134"/>
                    <a:gd name="T72" fmla="*/ 39 w 131"/>
                    <a:gd name="T73" fmla="*/ 30 h 134"/>
                    <a:gd name="T74" fmla="*/ 37 w 131"/>
                    <a:gd name="T75" fmla="*/ 26 h 134"/>
                    <a:gd name="T76" fmla="*/ 40 w 131"/>
                    <a:gd name="T77" fmla="*/ 19 h 134"/>
                    <a:gd name="T78" fmla="*/ 46 w 131"/>
                    <a:gd name="T79" fmla="*/ 11 h 134"/>
                    <a:gd name="T80" fmla="*/ 41 w 131"/>
                    <a:gd name="T81" fmla="*/ 2 h 134"/>
                    <a:gd name="T82" fmla="*/ 33 w 131"/>
                    <a:gd name="T83" fmla="*/ 1 h 134"/>
                    <a:gd name="T84" fmla="*/ 28 w 131"/>
                    <a:gd name="T85" fmla="*/ 5 h 134"/>
                    <a:gd name="T86" fmla="*/ 25 w 131"/>
                    <a:gd name="T87" fmla="*/ 9 h 134"/>
                    <a:gd name="T88" fmla="*/ 28 w 131"/>
                    <a:gd name="T89" fmla="*/ 15 h 134"/>
                    <a:gd name="T90" fmla="*/ 32 w 131"/>
                    <a:gd name="T91" fmla="*/ 21 h 134"/>
                    <a:gd name="T92" fmla="*/ 31 w 131"/>
                    <a:gd name="T93" fmla="*/ 27 h 134"/>
                    <a:gd name="T94" fmla="*/ 28 w 131"/>
                    <a:gd name="T95" fmla="*/ 28 h 134"/>
                    <a:gd name="T96" fmla="*/ 23 w 131"/>
                    <a:gd name="T97" fmla="*/ 21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1" h="134">
                      <a:moveTo>
                        <a:pt x="32" y="30"/>
                      </a:moveTo>
                      <a:lnTo>
                        <a:pt x="22" y="33"/>
                      </a:lnTo>
                      <a:lnTo>
                        <a:pt x="14" y="40"/>
                      </a:lnTo>
                      <a:lnTo>
                        <a:pt x="11" y="50"/>
                      </a:lnTo>
                      <a:lnTo>
                        <a:pt x="17" y="64"/>
                      </a:lnTo>
                      <a:lnTo>
                        <a:pt x="20" y="66"/>
                      </a:lnTo>
                      <a:lnTo>
                        <a:pt x="25" y="66"/>
                      </a:lnTo>
                      <a:lnTo>
                        <a:pt x="29" y="65"/>
                      </a:lnTo>
                      <a:lnTo>
                        <a:pt x="32" y="64"/>
                      </a:lnTo>
                      <a:lnTo>
                        <a:pt x="36" y="66"/>
                      </a:lnTo>
                      <a:lnTo>
                        <a:pt x="40" y="70"/>
                      </a:lnTo>
                      <a:lnTo>
                        <a:pt x="43" y="72"/>
                      </a:lnTo>
                      <a:lnTo>
                        <a:pt x="45" y="75"/>
                      </a:lnTo>
                      <a:lnTo>
                        <a:pt x="47" y="79"/>
                      </a:lnTo>
                      <a:lnTo>
                        <a:pt x="47" y="80"/>
                      </a:lnTo>
                      <a:lnTo>
                        <a:pt x="44" y="80"/>
                      </a:lnTo>
                      <a:lnTo>
                        <a:pt x="40" y="79"/>
                      </a:lnTo>
                      <a:lnTo>
                        <a:pt x="35" y="78"/>
                      </a:lnTo>
                      <a:lnTo>
                        <a:pt x="32" y="77"/>
                      </a:lnTo>
                      <a:lnTo>
                        <a:pt x="29" y="77"/>
                      </a:lnTo>
                      <a:lnTo>
                        <a:pt x="28" y="74"/>
                      </a:lnTo>
                      <a:lnTo>
                        <a:pt x="27" y="72"/>
                      </a:lnTo>
                      <a:lnTo>
                        <a:pt x="23" y="70"/>
                      </a:lnTo>
                      <a:lnTo>
                        <a:pt x="18" y="68"/>
                      </a:lnTo>
                      <a:lnTo>
                        <a:pt x="12" y="70"/>
                      </a:lnTo>
                      <a:lnTo>
                        <a:pt x="6" y="72"/>
                      </a:lnTo>
                      <a:lnTo>
                        <a:pt x="3" y="77"/>
                      </a:lnTo>
                      <a:lnTo>
                        <a:pt x="0" y="82"/>
                      </a:lnTo>
                      <a:lnTo>
                        <a:pt x="0" y="89"/>
                      </a:lnTo>
                      <a:lnTo>
                        <a:pt x="0" y="93"/>
                      </a:lnTo>
                      <a:lnTo>
                        <a:pt x="2" y="96"/>
                      </a:lnTo>
                      <a:lnTo>
                        <a:pt x="4" y="98"/>
                      </a:lnTo>
                      <a:lnTo>
                        <a:pt x="5" y="101"/>
                      </a:lnTo>
                      <a:lnTo>
                        <a:pt x="12" y="104"/>
                      </a:lnTo>
                      <a:lnTo>
                        <a:pt x="20" y="105"/>
                      </a:lnTo>
                      <a:lnTo>
                        <a:pt x="27" y="104"/>
                      </a:lnTo>
                      <a:lnTo>
                        <a:pt x="32" y="101"/>
                      </a:lnTo>
                      <a:lnTo>
                        <a:pt x="35" y="97"/>
                      </a:lnTo>
                      <a:lnTo>
                        <a:pt x="38" y="97"/>
                      </a:lnTo>
                      <a:lnTo>
                        <a:pt x="42" y="98"/>
                      </a:lnTo>
                      <a:lnTo>
                        <a:pt x="45" y="100"/>
                      </a:lnTo>
                      <a:lnTo>
                        <a:pt x="38" y="105"/>
                      </a:lnTo>
                      <a:lnTo>
                        <a:pt x="33" y="115"/>
                      </a:lnTo>
                      <a:lnTo>
                        <a:pt x="29" y="124"/>
                      </a:lnTo>
                      <a:lnTo>
                        <a:pt x="32" y="131"/>
                      </a:lnTo>
                      <a:lnTo>
                        <a:pt x="38" y="134"/>
                      </a:lnTo>
                      <a:lnTo>
                        <a:pt x="45" y="134"/>
                      </a:lnTo>
                      <a:lnTo>
                        <a:pt x="53" y="132"/>
                      </a:lnTo>
                      <a:lnTo>
                        <a:pt x="58" y="127"/>
                      </a:lnTo>
                      <a:lnTo>
                        <a:pt x="61" y="121"/>
                      </a:lnTo>
                      <a:lnTo>
                        <a:pt x="61" y="115"/>
                      </a:lnTo>
                      <a:lnTo>
                        <a:pt x="60" y="108"/>
                      </a:lnTo>
                      <a:lnTo>
                        <a:pt x="58" y="103"/>
                      </a:lnTo>
                      <a:lnTo>
                        <a:pt x="56" y="100"/>
                      </a:lnTo>
                      <a:lnTo>
                        <a:pt x="56" y="97"/>
                      </a:lnTo>
                      <a:lnTo>
                        <a:pt x="57" y="96"/>
                      </a:lnTo>
                      <a:lnTo>
                        <a:pt x="59" y="95"/>
                      </a:lnTo>
                      <a:lnTo>
                        <a:pt x="61" y="95"/>
                      </a:lnTo>
                      <a:lnTo>
                        <a:pt x="63" y="98"/>
                      </a:lnTo>
                      <a:lnTo>
                        <a:pt x="64" y="102"/>
                      </a:lnTo>
                      <a:lnTo>
                        <a:pt x="65" y="105"/>
                      </a:lnTo>
                      <a:lnTo>
                        <a:pt x="66" y="110"/>
                      </a:lnTo>
                      <a:lnTo>
                        <a:pt x="71" y="115"/>
                      </a:lnTo>
                      <a:lnTo>
                        <a:pt x="76" y="116"/>
                      </a:lnTo>
                      <a:lnTo>
                        <a:pt x="86" y="111"/>
                      </a:lnTo>
                      <a:lnTo>
                        <a:pt x="89" y="115"/>
                      </a:lnTo>
                      <a:lnTo>
                        <a:pt x="94" y="117"/>
                      </a:lnTo>
                      <a:lnTo>
                        <a:pt x="99" y="119"/>
                      </a:lnTo>
                      <a:lnTo>
                        <a:pt x="105" y="119"/>
                      </a:lnTo>
                      <a:lnTo>
                        <a:pt x="110" y="118"/>
                      </a:lnTo>
                      <a:lnTo>
                        <a:pt x="116" y="115"/>
                      </a:lnTo>
                      <a:lnTo>
                        <a:pt x="120" y="110"/>
                      </a:lnTo>
                      <a:lnTo>
                        <a:pt x="124" y="102"/>
                      </a:lnTo>
                      <a:lnTo>
                        <a:pt x="124" y="101"/>
                      </a:lnTo>
                      <a:lnTo>
                        <a:pt x="124" y="100"/>
                      </a:lnTo>
                      <a:lnTo>
                        <a:pt x="123" y="100"/>
                      </a:lnTo>
                      <a:lnTo>
                        <a:pt x="123" y="98"/>
                      </a:lnTo>
                      <a:lnTo>
                        <a:pt x="120" y="95"/>
                      </a:lnTo>
                      <a:lnTo>
                        <a:pt x="117" y="89"/>
                      </a:lnTo>
                      <a:lnTo>
                        <a:pt x="111" y="86"/>
                      </a:lnTo>
                      <a:lnTo>
                        <a:pt x="103" y="86"/>
                      </a:lnTo>
                      <a:lnTo>
                        <a:pt x="98" y="87"/>
                      </a:lnTo>
                      <a:lnTo>
                        <a:pt x="94" y="86"/>
                      </a:lnTo>
                      <a:lnTo>
                        <a:pt x="90" y="82"/>
                      </a:lnTo>
                      <a:lnTo>
                        <a:pt x="88" y="80"/>
                      </a:lnTo>
                      <a:lnTo>
                        <a:pt x="93" y="75"/>
                      </a:lnTo>
                      <a:lnTo>
                        <a:pt x="96" y="71"/>
                      </a:lnTo>
                      <a:lnTo>
                        <a:pt x="101" y="67"/>
                      </a:lnTo>
                      <a:lnTo>
                        <a:pt x="104" y="64"/>
                      </a:lnTo>
                      <a:lnTo>
                        <a:pt x="113" y="65"/>
                      </a:lnTo>
                      <a:lnTo>
                        <a:pt x="120" y="63"/>
                      </a:lnTo>
                      <a:lnTo>
                        <a:pt x="125" y="60"/>
                      </a:lnTo>
                      <a:lnTo>
                        <a:pt x="128" y="56"/>
                      </a:lnTo>
                      <a:lnTo>
                        <a:pt x="131" y="50"/>
                      </a:lnTo>
                      <a:lnTo>
                        <a:pt x="131" y="45"/>
                      </a:lnTo>
                      <a:lnTo>
                        <a:pt x="129" y="40"/>
                      </a:lnTo>
                      <a:lnTo>
                        <a:pt x="126" y="35"/>
                      </a:lnTo>
                      <a:lnTo>
                        <a:pt x="121" y="32"/>
                      </a:lnTo>
                      <a:lnTo>
                        <a:pt x="114" y="30"/>
                      </a:lnTo>
                      <a:lnTo>
                        <a:pt x="106" y="32"/>
                      </a:lnTo>
                      <a:lnTo>
                        <a:pt x="101" y="34"/>
                      </a:lnTo>
                      <a:lnTo>
                        <a:pt x="97" y="37"/>
                      </a:lnTo>
                      <a:lnTo>
                        <a:pt x="97" y="41"/>
                      </a:lnTo>
                      <a:lnTo>
                        <a:pt x="97" y="45"/>
                      </a:lnTo>
                      <a:lnTo>
                        <a:pt x="97" y="49"/>
                      </a:lnTo>
                      <a:lnTo>
                        <a:pt x="93" y="53"/>
                      </a:lnTo>
                      <a:lnTo>
                        <a:pt x="88" y="57"/>
                      </a:lnTo>
                      <a:lnTo>
                        <a:pt x="83" y="60"/>
                      </a:lnTo>
                      <a:lnTo>
                        <a:pt x="81" y="63"/>
                      </a:lnTo>
                      <a:lnTo>
                        <a:pt x="79" y="62"/>
                      </a:lnTo>
                      <a:lnTo>
                        <a:pt x="78" y="59"/>
                      </a:lnTo>
                      <a:lnTo>
                        <a:pt x="75" y="58"/>
                      </a:lnTo>
                      <a:lnTo>
                        <a:pt x="73" y="57"/>
                      </a:lnTo>
                      <a:lnTo>
                        <a:pt x="75" y="52"/>
                      </a:lnTo>
                      <a:lnTo>
                        <a:pt x="78" y="47"/>
                      </a:lnTo>
                      <a:lnTo>
                        <a:pt x="79" y="41"/>
                      </a:lnTo>
                      <a:lnTo>
                        <a:pt x="80" y="37"/>
                      </a:lnTo>
                      <a:lnTo>
                        <a:pt x="86" y="33"/>
                      </a:lnTo>
                      <a:lnTo>
                        <a:pt x="90" y="27"/>
                      </a:lnTo>
                      <a:lnTo>
                        <a:pt x="93" y="21"/>
                      </a:lnTo>
                      <a:lnTo>
                        <a:pt x="93" y="14"/>
                      </a:lnTo>
                      <a:lnTo>
                        <a:pt x="89" y="8"/>
                      </a:lnTo>
                      <a:lnTo>
                        <a:pt x="83" y="4"/>
                      </a:lnTo>
                      <a:lnTo>
                        <a:pt x="78" y="0"/>
                      </a:lnTo>
                      <a:lnTo>
                        <a:pt x="71" y="0"/>
                      </a:lnTo>
                      <a:lnTo>
                        <a:pt x="67" y="2"/>
                      </a:lnTo>
                      <a:lnTo>
                        <a:pt x="64" y="4"/>
                      </a:lnTo>
                      <a:lnTo>
                        <a:pt x="59" y="6"/>
                      </a:lnTo>
                      <a:lnTo>
                        <a:pt x="56" y="10"/>
                      </a:lnTo>
                      <a:lnTo>
                        <a:pt x="53" y="12"/>
                      </a:lnTo>
                      <a:lnTo>
                        <a:pt x="52" y="14"/>
                      </a:lnTo>
                      <a:lnTo>
                        <a:pt x="51" y="18"/>
                      </a:lnTo>
                      <a:lnTo>
                        <a:pt x="51" y="20"/>
                      </a:lnTo>
                      <a:lnTo>
                        <a:pt x="53" y="26"/>
                      </a:lnTo>
                      <a:lnTo>
                        <a:pt x="57" y="30"/>
                      </a:lnTo>
                      <a:lnTo>
                        <a:pt x="60" y="34"/>
                      </a:lnTo>
                      <a:lnTo>
                        <a:pt x="64" y="35"/>
                      </a:lnTo>
                      <a:lnTo>
                        <a:pt x="64" y="41"/>
                      </a:lnTo>
                      <a:lnTo>
                        <a:pt x="64" y="47"/>
                      </a:lnTo>
                      <a:lnTo>
                        <a:pt x="63" y="51"/>
                      </a:lnTo>
                      <a:lnTo>
                        <a:pt x="63" y="53"/>
                      </a:lnTo>
                      <a:lnTo>
                        <a:pt x="60" y="53"/>
                      </a:lnTo>
                      <a:lnTo>
                        <a:pt x="57" y="55"/>
                      </a:lnTo>
                      <a:lnTo>
                        <a:pt x="56" y="56"/>
                      </a:lnTo>
                      <a:lnTo>
                        <a:pt x="55" y="56"/>
                      </a:lnTo>
                      <a:lnTo>
                        <a:pt x="50" y="50"/>
                      </a:lnTo>
                      <a:lnTo>
                        <a:pt x="47" y="42"/>
                      </a:lnTo>
                      <a:lnTo>
                        <a:pt x="42" y="34"/>
                      </a:lnTo>
                      <a:lnTo>
                        <a:pt x="32"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1" name="Freeform 310">
                  <a:extLst>
                    <a:ext uri="{FF2B5EF4-FFF2-40B4-BE49-F238E27FC236}">
                      <a16:creationId xmlns:a16="http://schemas.microsoft.com/office/drawing/2014/main" id="{1D76564C-1846-490D-AF77-4288B8D84D1E}"/>
                    </a:ext>
                  </a:extLst>
                </p:cNvPr>
                <p:cNvSpPr>
                  <a:spLocks/>
                </p:cNvSpPr>
                <p:nvPr/>
              </p:nvSpPr>
              <p:spPr bwMode="auto">
                <a:xfrm>
                  <a:off x="39" y="392"/>
                  <a:ext cx="68" cy="117"/>
                </a:xfrm>
                <a:custGeom>
                  <a:avLst/>
                  <a:gdLst>
                    <a:gd name="T0" fmla="*/ 67 w 135"/>
                    <a:gd name="T1" fmla="*/ 0 h 234"/>
                    <a:gd name="T2" fmla="*/ 62 w 135"/>
                    <a:gd name="T3" fmla="*/ 8 h 234"/>
                    <a:gd name="T4" fmla="*/ 56 w 135"/>
                    <a:gd name="T5" fmla="*/ 14 h 234"/>
                    <a:gd name="T6" fmla="*/ 49 w 135"/>
                    <a:gd name="T7" fmla="*/ 20 h 234"/>
                    <a:gd name="T8" fmla="*/ 41 w 135"/>
                    <a:gd name="T9" fmla="*/ 24 h 234"/>
                    <a:gd name="T10" fmla="*/ 34 w 135"/>
                    <a:gd name="T11" fmla="*/ 27 h 234"/>
                    <a:gd name="T12" fmla="*/ 26 w 135"/>
                    <a:gd name="T13" fmla="*/ 29 h 234"/>
                    <a:gd name="T14" fmla="*/ 19 w 135"/>
                    <a:gd name="T15" fmla="*/ 30 h 234"/>
                    <a:gd name="T16" fmla="*/ 12 w 135"/>
                    <a:gd name="T17" fmla="*/ 30 h 234"/>
                    <a:gd name="T18" fmla="*/ 13 w 135"/>
                    <a:gd name="T19" fmla="*/ 35 h 234"/>
                    <a:gd name="T20" fmla="*/ 12 w 135"/>
                    <a:gd name="T21" fmla="*/ 42 h 234"/>
                    <a:gd name="T22" fmla="*/ 8 w 135"/>
                    <a:gd name="T23" fmla="*/ 49 h 234"/>
                    <a:gd name="T24" fmla="*/ 0 w 135"/>
                    <a:gd name="T25" fmla="*/ 54 h 234"/>
                    <a:gd name="T26" fmla="*/ 5 w 135"/>
                    <a:gd name="T27" fmla="*/ 62 h 234"/>
                    <a:gd name="T28" fmla="*/ 8 w 135"/>
                    <a:gd name="T29" fmla="*/ 71 h 234"/>
                    <a:gd name="T30" fmla="*/ 8 w 135"/>
                    <a:gd name="T31" fmla="*/ 80 h 234"/>
                    <a:gd name="T32" fmla="*/ 5 w 135"/>
                    <a:gd name="T33" fmla="*/ 88 h 234"/>
                    <a:gd name="T34" fmla="*/ 8 w 135"/>
                    <a:gd name="T35" fmla="*/ 90 h 234"/>
                    <a:gd name="T36" fmla="*/ 11 w 135"/>
                    <a:gd name="T37" fmla="*/ 91 h 234"/>
                    <a:gd name="T38" fmla="*/ 15 w 135"/>
                    <a:gd name="T39" fmla="*/ 93 h 234"/>
                    <a:gd name="T40" fmla="*/ 20 w 135"/>
                    <a:gd name="T41" fmla="*/ 96 h 234"/>
                    <a:gd name="T42" fmla="*/ 24 w 135"/>
                    <a:gd name="T43" fmla="*/ 100 h 234"/>
                    <a:gd name="T44" fmla="*/ 27 w 135"/>
                    <a:gd name="T45" fmla="*/ 105 h 234"/>
                    <a:gd name="T46" fmla="*/ 30 w 135"/>
                    <a:gd name="T47" fmla="*/ 110 h 234"/>
                    <a:gd name="T48" fmla="*/ 33 w 135"/>
                    <a:gd name="T49" fmla="*/ 117 h 234"/>
                    <a:gd name="T50" fmla="*/ 34 w 135"/>
                    <a:gd name="T51" fmla="*/ 113 h 234"/>
                    <a:gd name="T52" fmla="*/ 37 w 135"/>
                    <a:gd name="T53" fmla="*/ 109 h 234"/>
                    <a:gd name="T54" fmla="*/ 40 w 135"/>
                    <a:gd name="T55" fmla="*/ 105 h 234"/>
                    <a:gd name="T56" fmla="*/ 43 w 135"/>
                    <a:gd name="T57" fmla="*/ 101 h 234"/>
                    <a:gd name="T58" fmla="*/ 46 w 135"/>
                    <a:gd name="T59" fmla="*/ 97 h 234"/>
                    <a:gd name="T60" fmla="*/ 51 w 135"/>
                    <a:gd name="T61" fmla="*/ 94 h 234"/>
                    <a:gd name="T62" fmla="*/ 56 w 135"/>
                    <a:gd name="T63" fmla="*/ 92 h 234"/>
                    <a:gd name="T64" fmla="*/ 61 w 135"/>
                    <a:gd name="T65" fmla="*/ 91 h 234"/>
                    <a:gd name="T66" fmla="*/ 59 w 135"/>
                    <a:gd name="T67" fmla="*/ 86 h 234"/>
                    <a:gd name="T68" fmla="*/ 57 w 135"/>
                    <a:gd name="T69" fmla="*/ 79 h 234"/>
                    <a:gd name="T70" fmla="*/ 59 w 135"/>
                    <a:gd name="T71" fmla="*/ 72 h 234"/>
                    <a:gd name="T72" fmla="*/ 63 w 135"/>
                    <a:gd name="T73" fmla="*/ 64 h 234"/>
                    <a:gd name="T74" fmla="*/ 59 w 135"/>
                    <a:gd name="T75" fmla="*/ 52 h 234"/>
                    <a:gd name="T76" fmla="*/ 57 w 135"/>
                    <a:gd name="T77" fmla="*/ 39 h 234"/>
                    <a:gd name="T78" fmla="*/ 58 w 135"/>
                    <a:gd name="T79" fmla="*/ 28 h 234"/>
                    <a:gd name="T80" fmla="*/ 59 w 135"/>
                    <a:gd name="T81" fmla="*/ 20 h 234"/>
                    <a:gd name="T82" fmla="*/ 61 w 135"/>
                    <a:gd name="T83" fmla="*/ 16 h 234"/>
                    <a:gd name="T84" fmla="*/ 63 w 135"/>
                    <a:gd name="T85" fmla="*/ 10 h 234"/>
                    <a:gd name="T86" fmla="*/ 65 w 135"/>
                    <a:gd name="T87" fmla="*/ 6 h 234"/>
                    <a:gd name="T88" fmla="*/ 67 w 135"/>
                    <a:gd name="T89" fmla="*/ 4 h 234"/>
                    <a:gd name="T90" fmla="*/ 68 w 135"/>
                    <a:gd name="T91" fmla="*/ 3 h 234"/>
                    <a:gd name="T92" fmla="*/ 68 w 135"/>
                    <a:gd name="T93" fmla="*/ 2 h 234"/>
                    <a:gd name="T94" fmla="*/ 67 w 135"/>
                    <a:gd name="T95" fmla="*/ 1 h 234"/>
                    <a:gd name="T96" fmla="*/ 67 w 135"/>
                    <a:gd name="T97" fmla="*/ 1 h 234"/>
                    <a:gd name="T98" fmla="*/ 67 w 135"/>
                    <a:gd name="T99" fmla="*/ 0 h 23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4">
                      <a:moveTo>
                        <a:pt x="134" y="0"/>
                      </a:moveTo>
                      <a:lnTo>
                        <a:pt x="124" y="15"/>
                      </a:lnTo>
                      <a:lnTo>
                        <a:pt x="111" y="28"/>
                      </a:lnTo>
                      <a:lnTo>
                        <a:pt x="97" y="39"/>
                      </a:lnTo>
                      <a:lnTo>
                        <a:pt x="82" y="47"/>
                      </a:lnTo>
                      <a:lnTo>
                        <a:pt x="67" y="53"/>
                      </a:lnTo>
                      <a:lnTo>
                        <a:pt x="52" y="58"/>
                      </a:lnTo>
                      <a:lnTo>
                        <a:pt x="38" y="59"/>
                      </a:lnTo>
                      <a:lnTo>
                        <a:pt x="24" y="59"/>
                      </a:lnTo>
                      <a:lnTo>
                        <a:pt x="26" y="70"/>
                      </a:lnTo>
                      <a:lnTo>
                        <a:pt x="23" y="84"/>
                      </a:lnTo>
                      <a:lnTo>
                        <a:pt x="15" y="98"/>
                      </a:lnTo>
                      <a:lnTo>
                        <a:pt x="0" y="108"/>
                      </a:lnTo>
                      <a:lnTo>
                        <a:pt x="10" y="123"/>
                      </a:lnTo>
                      <a:lnTo>
                        <a:pt x="15" y="142"/>
                      </a:lnTo>
                      <a:lnTo>
                        <a:pt x="15" y="160"/>
                      </a:lnTo>
                      <a:lnTo>
                        <a:pt x="10" y="176"/>
                      </a:lnTo>
                      <a:lnTo>
                        <a:pt x="15" y="179"/>
                      </a:lnTo>
                      <a:lnTo>
                        <a:pt x="22" y="182"/>
                      </a:lnTo>
                      <a:lnTo>
                        <a:pt x="30" y="186"/>
                      </a:lnTo>
                      <a:lnTo>
                        <a:pt x="39" y="191"/>
                      </a:lnTo>
                      <a:lnTo>
                        <a:pt x="48" y="199"/>
                      </a:lnTo>
                      <a:lnTo>
                        <a:pt x="54" y="209"/>
                      </a:lnTo>
                      <a:lnTo>
                        <a:pt x="60" y="220"/>
                      </a:lnTo>
                      <a:lnTo>
                        <a:pt x="65" y="234"/>
                      </a:lnTo>
                      <a:lnTo>
                        <a:pt x="68" y="226"/>
                      </a:lnTo>
                      <a:lnTo>
                        <a:pt x="73" y="217"/>
                      </a:lnTo>
                      <a:lnTo>
                        <a:pt x="79" y="209"/>
                      </a:lnTo>
                      <a:lnTo>
                        <a:pt x="86" y="201"/>
                      </a:lnTo>
                      <a:lnTo>
                        <a:pt x="92" y="193"/>
                      </a:lnTo>
                      <a:lnTo>
                        <a:pt x="102" y="187"/>
                      </a:lnTo>
                      <a:lnTo>
                        <a:pt x="111" y="183"/>
                      </a:lnTo>
                      <a:lnTo>
                        <a:pt x="121" y="181"/>
                      </a:lnTo>
                      <a:lnTo>
                        <a:pt x="117" y="172"/>
                      </a:lnTo>
                      <a:lnTo>
                        <a:pt x="114" y="158"/>
                      </a:lnTo>
                      <a:lnTo>
                        <a:pt x="117" y="144"/>
                      </a:lnTo>
                      <a:lnTo>
                        <a:pt x="126" y="128"/>
                      </a:lnTo>
                      <a:lnTo>
                        <a:pt x="117" y="103"/>
                      </a:lnTo>
                      <a:lnTo>
                        <a:pt x="114" y="78"/>
                      </a:lnTo>
                      <a:lnTo>
                        <a:pt x="115" y="56"/>
                      </a:lnTo>
                      <a:lnTo>
                        <a:pt x="118" y="40"/>
                      </a:lnTo>
                      <a:lnTo>
                        <a:pt x="121" y="31"/>
                      </a:lnTo>
                      <a:lnTo>
                        <a:pt x="126" y="20"/>
                      </a:lnTo>
                      <a:lnTo>
                        <a:pt x="130" y="12"/>
                      </a:lnTo>
                      <a:lnTo>
                        <a:pt x="134" y="7"/>
                      </a:lnTo>
                      <a:lnTo>
                        <a:pt x="135" y="5"/>
                      </a:lnTo>
                      <a:lnTo>
                        <a:pt x="135" y="3"/>
                      </a:lnTo>
                      <a:lnTo>
                        <a:pt x="134" y="1"/>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2" name="Freeform 311">
                  <a:extLst>
                    <a:ext uri="{FF2B5EF4-FFF2-40B4-BE49-F238E27FC236}">
                      <a16:creationId xmlns:a16="http://schemas.microsoft.com/office/drawing/2014/main" id="{31813337-5D78-4012-9443-17E50125198D}"/>
                    </a:ext>
                  </a:extLst>
                </p:cNvPr>
                <p:cNvSpPr>
                  <a:spLocks/>
                </p:cNvSpPr>
                <p:nvPr/>
              </p:nvSpPr>
              <p:spPr bwMode="auto">
                <a:xfrm>
                  <a:off x="211" y="363"/>
                  <a:ext cx="127" cy="96"/>
                </a:xfrm>
                <a:custGeom>
                  <a:avLst/>
                  <a:gdLst>
                    <a:gd name="T0" fmla="*/ 58 w 253"/>
                    <a:gd name="T1" fmla="*/ 0 h 194"/>
                    <a:gd name="T2" fmla="*/ 53 w 253"/>
                    <a:gd name="T3" fmla="*/ 1 h 194"/>
                    <a:gd name="T4" fmla="*/ 48 w 253"/>
                    <a:gd name="T5" fmla="*/ 3 h 194"/>
                    <a:gd name="T6" fmla="*/ 41 w 253"/>
                    <a:gd name="T7" fmla="*/ 5 h 194"/>
                    <a:gd name="T8" fmla="*/ 34 w 253"/>
                    <a:gd name="T9" fmla="*/ 7 h 194"/>
                    <a:gd name="T10" fmla="*/ 27 w 253"/>
                    <a:gd name="T11" fmla="*/ 9 h 194"/>
                    <a:gd name="T12" fmla="*/ 20 w 253"/>
                    <a:gd name="T13" fmla="*/ 11 h 194"/>
                    <a:gd name="T14" fmla="*/ 14 w 253"/>
                    <a:gd name="T15" fmla="*/ 12 h 194"/>
                    <a:gd name="T16" fmla="*/ 8 w 253"/>
                    <a:gd name="T17" fmla="*/ 13 h 194"/>
                    <a:gd name="T18" fmla="*/ 6 w 253"/>
                    <a:gd name="T19" fmla="*/ 13 h 194"/>
                    <a:gd name="T20" fmla="*/ 4 w 253"/>
                    <a:gd name="T21" fmla="*/ 12 h 194"/>
                    <a:gd name="T22" fmla="*/ 1 w 253"/>
                    <a:gd name="T23" fmla="*/ 12 h 194"/>
                    <a:gd name="T24" fmla="*/ 0 w 253"/>
                    <a:gd name="T25" fmla="*/ 12 h 194"/>
                    <a:gd name="T26" fmla="*/ 7 w 253"/>
                    <a:gd name="T27" fmla="*/ 16 h 194"/>
                    <a:gd name="T28" fmla="*/ 13 w 253"/>
                    <a:gd name="T29" fmla="*/ 22 h 194"/>
                    <a:gd name="T30" fmla="*/ 19 w 253"/>
                    <a:gd name="T31" fmla="*/ 29 h 194"/>
                    <a:gd name="T32" fmla="*/ 23 w 253"/>
                    <a:gd name="T33" fmla="*/ 36 h 194"/>
                    <a:gd name="T34" fmla="*/ 28 w 253"/>
                    <a:gd name="T35" fmla="*/ 45 h 194"/>
                    <a:gd name="T36" fmla="*/ 31 w 253"/>
                    <a:gd name="T37" fmla="*/ 53 h 194"/>
                    <a:gd name="T38" fmla="*/ 33 w 253"/>
                    <a:gd name="T39" fmla="*/ 63 h 194"/>
                    <a:gd name="T40" fmla="*/ 35 w 253"/>
                    <a:gd name="T41" fmla="*/ 72 h 194"/>
                    <a:gd name="T42" fmla="*/ 38 w 253"/>
                    <a:gd name="T43" fmla="*/ 72 h 194"/>
                    <a:gd name="T44" fmla="*/ 43 w 253"/>
                    <a:gd name="T45" fmla="*/ 73 h 194"/>
                    <a:gd name="T46" fmla="*/ 47 w 253"/>
                    <a:gd name="T47" fmla="*/ 75 h 194"/>
                    <a:gd name="T48" fmla="*/ 52 w 253"/>
                    <a:gd name="T49" fmla="*/ 78 h 194"/>
                    <a:gd name="T50" fmla="*/ 57 w 253"/>
                    <a:gd name="T51" fmla="*/ 81 h 194"/>
                    <a:gd name="T52" fmla="*/ 62 w 253"/>
                    <a:gd name="T53" fmla="*/ 86 h 194"/>
                    <a:gd name="T54" fmla="*/ 66 w 253"/>
                    <a:gd name="T55" fmla="*/ 90 h 194"/>
                    <a:gd name="T56" fmla="*/ 69 w 253"/>
                    <a:gd name="T57" fmla="*/ 96 h 194"/>
                    <a:gd name="T58" fmla="*/ 72 w 253"/>
                    <a:gd name="T59" fmla="*/ 93 h 194"/>
                    <a:gd name="T60" fmla="*/ 77 w 253"/>
                    <a:gd name="T61" fmla="*/ 90 h 194"/>
                    <a:gd name="T62" fmla="*/ 83 w 253"/>
                    <a:gd name="T63" fmla="*/ 88 h 194"/>
                    <a:gd name="T64" fmla="*/ 90 w 253"/>
                    <a:gd name="T65" fmla="*/ 86 h 194"/>
                    <a:gd name="T66" fmla="*/ 98 w 253"/>
                    <a:gd name="T67" fmla="*/ 86 h 194"/>
                    <a:gd name="T68" fmla="*/ 107 w 253"/>
                    <a:gd name="T69" fmla="*/ 86 h 194"/>
                    <a:gd name="T70" fmla="*/ 116 w 253"/>
                    <a:gd name="T71" fmla="*/ 89 h 194"/>
                    <a:gd name="T72" fmla="*/ 127 w 253"/>
                    <a:gd name="T73" fmla="*/ 93 h 194"/>
                    <a:gd name="T74" fmla="*/ 124 w 253"/>
                    <a:gd name="T75" fmla="*/ 89 h 194"/>
                    <a:gd name="T76" fmla="*/ 120 w 253"/>
                    <a:gd name="T77" fmla="*/ 85 h 194"/>
                    <a:gd name="T78" fmla="*/ 118 w 253"/>
                    <a:gd name="T79" fmla="*/ 79 h 194"/>
                    <a:gd name="T80" fmla="*/ 116 w 253"/>
                    <a:gd name="T81" fmla="*/ 74 h 194"/>
                    <a:gd name="T82" fmla="*/ 115 w 253"/>
                    <a:gd name="T83" fmla="*/ 67 h 194"/>
                    <a:gd name="T84" fmla="*/ 115 w 253"/>
                    <a:gd name="T85" fmla="*/ 59 h 194"/>
                    <a:gd name="T86" fmla="*/ 118 w 253"/>
                    <a:gd name="T87" fmla="*/ 50 h 194"/>
                    <a:gd name="T88" fmla="*/ 122 w 253"/>
                    <a:gd name="T89" fmla="*/ 41 h 194"/>
                    <a:gd name="T90" fmla="*/ 116 w 253"/>
                    <a:gd name="T91" fmla="*/ 40 h 194"/>
                    <a:gd name="T92" fmla="*/ 109 w 253"/>
                    <a:gd name="T93" fmla="*/ 38 h 194"/>
                    <a:gd name="T94" fmla="*/ 104 w 253"/>
                    <a:gd name="T95" fmla="*/ 36 h 194"/>
                    <a:gd name="T96" fmla="*/ 99 w 253"/>
                    <a:gd name="T97" fmla="*/ 32 h 194"/>
                    <a:gd name="T98" fmla="*/ 94 w 253"/>
                    <a:gd name="T99" fmla="*/ 28 h 194"/>
                    <a:gd name="T100" fmla="*/ 90 w 253"/>
                    <a:gd name="T101" fmla="*/ 22 h 194"/>
                    <a:gd name="T102" fmla="*/ 89 w 253"/>
                    <a:gd name="T103" fmla="*/ 14 h 194"/>
                    <a:gd name="T104" fmla="*/ 88 w 253"/>
                    <a:gd name="T105" fmla="*/ 6 h 194"/>
                    <a:gd name="T106" fmla="*/ 85 w 253"/>
                    <a:gd name="T107" fmla="*/ 6 h 194"/>
                    <a:gd name="T108" fmla="*/ 81 w 253"/>
                    <a:gd name="T109" fmla="*/ 7 h 194"/>
                    <a:gd name="T110" fmla="*/ 78 w 253"/>
                    <a:gd name="T111" fmla="*/ 7 h 194"/>
                    <a:gd name="T112" fmla="*/ 74 w 253"/>
                    <a:gd name="T113" fmla="*/ 7 h 194"/>
                    <a:gd name="T114" fmla="*/ 70 w 253"/>
                    <a:gd name="T115" fmla="*/ 6 h 194"/>
                    <a:gd name="T116" fmla="*/ 66 w 253"/>
                    <a:gd name="T117" fmla="*/ 5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2"/>
                      </a:lnTo>
                      <a:lnTo>
                        <a:pt x="95" y="6"/>
                      </a:lnTo>
                      <a:lnTo>
                        <a:pt x="81" y="11"/>
                      </a:lnTo>
                      <a:lnTo>
                        <a:pt x="68" y="14"/>
                      </a:lnTo>
                      <a:lnTo>
                        <a:pt x="54" y="19"/>
                      </a:lnTo>
                      <a:lnTo>
                        <a:pt x="40" y="22"/>
                      </a:lnTo>
                      <a:lnTo>
                        <a:pt x="27" y="24"/>
                      </a:lnTo>
                      <a:lnTo>
                        <a:pt x="16" y="26"/>
                      </a:lnTo>
                      <a:lnTo>
                        <a:pt x="11" y="26"/>
                      </a:lnTo>
                      <a:lnTo>
                        <a:pt x="7" y="24"/>
                      </a:lnTo>
                      <a:lnTo>
                        <a:pt x="2" y="24"/>
                      </a:lnTo>
                      <a:lnTo>
                        <a:pt x="0" y="24"/>
                      </a:lnTo>
                      <a:lnTo>
                        <a:pt x="13" y="32"/>
                      </a:lnTo>
                      <a:lnTo>
                        <a:pt x="25" y="44"/>
                      </a:lnTo>
                      <a:lnTo>
                        <a:pt x="37" y="58"/>
                      </a:lnTo>
                      <a:lnTo>
                        <a:pt x="46" y="73"/>
                      </a:lnTo>
                      <a:lnTo>
                        <a:pt x="55" y="90"/>
                      </a:lnTo>
                      <a:lnTo>
                        <a:pt x="61" y="107"/>
                      </a:lnTo>
                      <a:lnTo>
                        <a:pt x="66" y="127"/>
                      </a:lnTo>
                      <a:lnTo>
                        <a:pt x="70" y="145"/>
                      </a:lnTo>
                      <a:lnTo>
                        <a:pt x="76" y="145"/>
                      </a:lnTo>
                      <a:lnTo>
                        <a:pt x="85" y="147"/>
                      </a:lnTo>
                      <a:lnTo>
                        <a:pt x="94" y="151"/>
                      </a:lnTo>
                      <a:lnTo>
                        <a:pt x="103" y="157"/>
                      </a:lnTo>
                      <a:lnTo>
                        <a:pt x="114" y="164"/>
                      </a:lnTo>
                      <a:lnTo>
                        <a:pt x="123" y="173"/>
                      </a:lnTo>
                      <a:lnTo>
                        <a:pt x="131" y="182"/>
                      </a:lnTo>
                      <a:lnTo>
                        <a:pt x="137" y="194"/>
                      </a:lnTo>
                      <a:lnTo>
                        <a:pt x="144" y="188"/>
                      </a:lnTo>
                      <a:lnTo>
                        <a:pt x="154" y="182"/>
                      </a:lnTo>
                      <a:lnTo>
                        <a:pt x="165" y="178"/>
                      </a:lnTo>
                      <a:lnTo>
                        <a:pt x="179" y="174"/>
                      </a:lnTo>
                      <a:lnTo>
                        <a:pt x="195" y="173"/>
                      </a:lnTo>
                      <a:lnTo>
                        <a:pt x="214" y="174"/>
                      </a:lnTo>
                      <a:lnTo>
                        <a:pt x="232" y="179"/>
                      </a:lnTo>
                      <a:lnTo>
                        <a:pt x="253" y="187"/>
                      </a:lnTo>
                      <a:lnTo>
                        <a:pt x="247" y="180"/>
                      </a:lnTo>
                      <a:lnTo>
                        <a:pt x="240" y="171"/>
                      </a:lnTo>
                      <a:lnTo>
                        <a:pt x="236" y="160"/>
                      </a:lnTo>
                      <a:lnTo>
                        <a:pt x="231" y="149"/>
                      </a:lnTo>
                      <a:lnTo>
                        <a:pt x="230" y="135"/>
                      </a:lnTo>
                      <a:lnTo>
                        <a:pt x="230" y="119"/>
                      </a:lnTo>
                      <a:lnTo>
                        <a:pt x="235" y="102"/>
                      </a:lnTo>
                      <a:lnTo>
                        <a:pt x="243" y="83"/>
                      </a:lnTo>
                      <a:lnTo>
                        <a:pt x="231" y="80"/>
                      </a:lnTo>
                      <a:lnTo>
                        <a:pt x="218" y="76"/>
                      </a:lnTo>
                      <a:lnTo>
                        <a:pt x="207" y="72"/>
                      </a:lnTo>
                      <a:lnTo>
                        <a:pt x="197" y="65"/>
                      </a:lnTo>
                      <a:lnTo>
                        <a:pt x="187" y="56"/>
                      </a:lnTo>
                      <a:lnTo>
                        <a:pt x="180" y="44"/>
                      </a:lnTo>
                      <a:lnTo>
                        <a:pt x="177" y="29"/>
                      </a:lnTo>
                      <a:lnTo>
                        <a:pt x="176" y="12"/>
                      </a:lnTo>
                      <a:lnTo>
                        <a:pt x="169" y="13"/>
                      </a:lnTo>
                      <a:lnTo>
                        <a:pt x="162" y="14"/>
                      </a:lnTo>
                      <a:lnTo>
                        <a:pt x="155" y="15"/>
                      </a:lnTo>
                      <a:lnTo>
                        <a:pt x="148" y="14"/>
                      </a:lnTo>
                      <a:lnTo>
                        <a:pt x="140" y="13"/>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3" name="Freeform 312">
                  <a:extLst>
                    <a:ext uri="{FF2B5EF4-FFF2-40B4-BE49-F238E27FC236}">
                      <a16:creationId xmlns:a16="http://schemas.microsoft.com/office/drawing/2014/main" id="{1410784C-90BF-4D4E-861D-815490F47B64}"/>
                    </a:ext>
                  </a:extLst>
                </p:cNvPr>
                <p:cNvSpPr>
                  <a:spLocks/>
                </p:cNvSpPr>
                <p:nvPr/>
              </p:nvSpPr>
              <p:spPr bwMode="auto">
                <a:xfrm>
                  <a:off x="146" y="217"/>
                  <a:ext cx="111" cy="137"/>
                </a:xfrm>
                <a:custGeom>
                  <a:avLst/>
                  <a:gdLst>
                    <a:gd name="T0" fmla="*/ 94 w 222"/>
                    <a:gd name="T1" fmla="*/ 67 h 275"/>
                    <a:gd name="T2" fmla="*/ 79 w 222"/>
                    <a:gd name="T3" fmla="*/ 67 h 275"/>
                    <a:gd name="T4" fmla="*/ 60 w 222"/>
                    <a:gd name="T5" fmla="*/ 74 h 275"/>
                    <a:gd name="T6" fmla="*/ 43 w 222"/>
                    <a:gd name="T7" fmla="*/ 90 h 275"/>
                    <a:gd name="T8" fmla="*/ 32 w 222"/>
                    <a:gd name="T9" fmla="*/ 114 h 275"/>
                    <a:gd name="T10" fmla="*/ 25 w 222"/>
                    <a:gd name="T11" fmla="*/ 129 h 275"/>
                    <a:gd name="T12" fmla="*/ 17 w 222"/>
                    <a:gd name="T13" fmla="*/ 133 h 275"/>
                    <a:gd name="T14" fmla="*/ 12 w 222"/>
                    <a:gd name="T15" fmla="*/ 134 h 275"/>
                    <a:gd name="T16" fmla="*/ 6 w 222"/>
                    <a:gd name="T17" fmla="*/ 135 h 275"/>
                    <a:gd name="T18" fmla="*/ 2 w 222"/>
                    <a:gd name="T19" fmla="*/ 137 h 275"/>
                    <a:gd name="T20" fmla="*/ 1 w 222"/>
                    <a:gd name="T21" fmla="*/ 137 h 275"/>
                    <a:gd name="T22" fmla="*/ 0 w 222"/>
                    <a:gd name="T23" fmla="*/ 136 h 275"/>
                    <a:gd name="T24" fmla="*/ 9 w 222"/>
                    <a:gd name="T25" fmla="*/ 131 h 275"/>
                    <a:gd name="T26" fmla="*/ 21 w 222"/>
                    <a:gd name="T27" fmla="*/ 117 h 275"/>
                    <a:gd name="T28" fmla="*/ 26 w 222"/>
                    <a:gd name="T29" fmla="*/ 101 h 275"/>
                    <a:gd name="T30" fmla="*/ 28 w 222"/>
                    <a:gd name="T31" fmla="*/ 86 h 275"/>
                    <a:gd name="T32" fmla="*/ 27 w 222"/>
                    <a:gd name="T33" fmla="*/ 77 h 275"/>
                    <a:gd name="T34" fmla="*/ 25 w 222"/>
                    <a:gd name="T35" fmla="*/ 65 h 275"/>
                    <a:gd name="T36" fmla="*/ 26 w 222"/>
                    <a:gd name="T37" fmla="*/ 58 h 275"/>
                    <a:gd name="T38" fmla="*/ 35 w 222"/>
                    <a:gd name="T39" fmla="*/ 52 h 275"/>
                    <a:gd name="T40" fmla="*/ 43 w 222"/>
                    <a:gd name="T41" fmla="*/ 43 h 275"/>
                    <a:gd name="T42" fmla="*/ 45 w 222"/>
                    <a:gd name="T43" fmla="*/ 31 h 275"/>
                    <a:gd name="T44" fmla="*/ 49 w 222"/>
                    <a:gd name="T45" fmla="*/ 24 h 275"/>
                    <a:gd name="T46" fmla="*/ 62 w 222"/>
                    <a:gd name="T47" fmla="*/ 20 h 275"/>
                    <a:gd name="T48" fmla="*/ 75 w 222"/>
                    <a:gd name="T49" fmla="*/ 13 h 275"/>
                    <a:gd name="T50" fmla="*/ 87 w 222"/>
                    <a:gd name="T51" fmla="*/ 5 h 275"/>
                    <a:gd name="T52" fmla="*/ 90 w 222"/>
                    <a:gd name="T53" fmla="*/ 5 h 275"/>
                    <a:gd name="T54" fmla="*/ 92 w 222"/>
                    <a:gd name="T55" fmla="*/ 18 h 275"/>
                    <a:gd name="T56" fmla="*/ 97 w 222"/>
                    <a:gd name="T57" fmla="*/ 31 h 275"/>
                    <a:gd name="T58" fmla="*/ 106 w 222"/>
                    <a:gd name="T59" fmla="*/ 42 h 275"/>
                    <a:gd name="T60" fmla="*/ 108 w 222"/>
                    <a:gd name="T61" fmla="*/ 46 h 275"/>
                    <a:gd name="T62" fmla="*/ 101 w 222"/>
                    <a:gd name="T63" fmla="*/ 49 h 275"/>
                    <a:gd name="T64" fmla="*/ 96 w 222"/>
                    <a:gd name="T65" fmla="*/ 54 h 275"/>
                    <a:gd name="T66" fmla="*/ 95 w 222"/>
                    <a:gd name="T67" fmla="*/ 62 h 2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5">
                      <a:moveTo>
                        <a:pt x="194" y="134"/>
                      </a:moveTo>
                      <a:lnTo>
                        <a:pt x="187" y="134"/>
                      </a:lnTo>
                      <a:lnTo>
                        <a:pt x="175" y="134"/>
                      </a:lnTo>
                      <a:lnTo>
                        <a:pt x="158" y="135"/>
                      </a:lnTo>
                      <a:lnTo>
                        <a:pt x="140" y="140"/>
                      </a:lnTo>
                      <a:lnTo>
                        <a:pt x="120" y="148"/>
                      </a:lnTo>
                      <a:lnTo>
                        <a:pt x="102" y="161"/>
                      </a:lnTo>
                      <a:lnTo>
                        <a:pt x="85" y="180"/>
                      </a:lnTo>
                      <a:lnTo>
                        <a:pt x="72" y="206"/>
                      </a:lnTo>
                      <a:lnTo>
                        <a:pt x="64" y="229"/>
                      </a:lnTo>
                      <a:lnTo>
                        <a:pt x="57" y="247"/>
                      </a:lnTo>
                      <a:lnTo>
                        <a:pt x="49" y="259"/>
                      </a:lnTo>
                      <a:lnTo>
                        <a:pt x="40" y="265"/>
                      </a:lnTo>
                      <a:lnTo>
                        <a:pt x="34" y="266"/>
                      </a:lnTo>
                      <a:lnTo>
                        <a:pt x="28" y="267"/>
                      </a:lnTo>
                      <a:lnTo>
                        <a:pt x="23" y="268"/>
                      </a:lnTo>
                      <a:lnTo>
                        <a:pt x="18" y="269"/>
                      </a:lnTo>
                      <a:lnTo>
                        <a:pt x="12" y="270"/>
                      </a:lnTo>
                      <a:lnTo>
                        <a:pt x="8" y="273"/>
                      </a:lnTo>
                      <a:lnTo>
                        <a:pt x="4" y="274"/>
                      </a:lnTo>
                      <a:lnTo>
                        <a:pt x="1" y="275"/>
                      </a:lnTo>
                      <a:lnTo>
                        <a:pt x="1" y="274"/>
                      </a:lnTo>
                      <a:lnTo>
                        <a:pt x="1" y="273"/>
                      </a:lnTo>
                      <a:lnTo>
                        <a:pt x="0" y="273"/>
                      </a:lnTo>
                      <a:lnTo>
                        <a:pt x="0" y="271"/>
                      </a:lnTo>
                      <a:lnTo>
                        <a:pt x="18" y="262"/>
                      </a:lnTo>
                      <a:lnTo>
                        <a:pt x="32" y="251"/>
                      </a:lnTo>
                      <a:lnTo>
                        <a:pt x="41" y="235"/>
                      </a:lnTo>
                      <a:lnTo>
                        <a:pt x="48" y="218"/>
                      </a:lnTo>
                      <a:lnTo>
                        <a:pt x="51" y="202"/>
                      </a:lnTo>
                      <a:lnTo>
                        <a:pt x="54" y="186"/>
                      </a:lnTo>
                      <a:lnTo>
                        <a:pt x="55" y="173"/>
                      </a:lnTo>
                      <a:lnTo>
                        <a:pt x="55" y="163"/>
                      </a:lnTo>
                      <a:lnTo>
                        <a:pt x="54" y="154"/>
                      </a:lnTo>
                      <a:lnTo>
                        <a:pt x="52" y="143"/>
                      </a:lnTo>
                      <a:lnTo>
                        <a:pt x="49" y="131"/>
                      </a:lnTo>
                      <a:lnTo>
                        <a:pt x="46" y="118"/>
                      </a:lnTo>
                      <a:lnTo>
                        <a:pt x="52" y="117"/>
                      </a:lnTo>
                      <a:lnTo>
                        <a:pt x="61" y="112"/>
                      </a:lnTo>
                      <a:lnTo>
                        <a:pt x="70" y="105"/>
                      </a:lnTo>
                      <a:lnTo>
                        <a:pt x="78" y="96"/>
                      </a:lnTo>
                      <a:lnTo>
                        <a:pt x="85" y="86"/>
                      </a:lnTo>
                      <a:lnTo>
                        <a:pt x="89" y="74"/>
                      </a:lnTo>
                      <a:lnTo>
                        <a:pt x="90" y="62"/>
                      </a:lnTo>
                      <a:lnTo>
                        <a:pt x="88" y="49"/>
                      </a:lnTo>
                      <a:lnTo>
                        <a:pt x="97" y="48"/>
                      </a:lnTo>
                      <a:lnTo>
                        <a:pt x="110" y="45"/>
                      </a:lnTo>
                      <a:lnTo>
                        <a:pt x="123" y="40"/>
                      </a:lnTo>
                      <a:lnTo>
                        <a:pt x="138" y="34"/>
                      </a:lnTo>
                      <a:lnTo>
                        <a:pt x="150" y="26"/>
                      </a:lnTo>
                      <a:lnTo>
                        <a:pt x="163" y="18"/>
                      </a:lnTo>
                      <a:lnTo>
                        <a:pt x="173" y="10"/>
                      </a:lnTo>
                      <a:lnTo>
                        <a:pt x="180" y="0"/>
                      </a:lnTo>
                      <a:lnTo>
                        <a:pt x="180" y="11"/>
                      </a:lnTo>
                      <a:lnTo>
                        <a:pt x="181" y="24"/>
                      </a:lnTo>
                      <a:lnTo>
                        <a:pt x="184" y="37"/>
                      </a:lnTo>
                      <a:lnTo>
                        <a:pt x="188" y="50"/>
                      </a:lnTo>
                      <a:lnTo>
                        <a:pt x="194" y="63"/>
                      </a:lnTo>
                      <a:lnTo>
                        <a:pt x="202" y="74"/>
                      </a:lnTo>
                      <a:lnTo>
                        <a:pt x="211" y="85"/>
                      </a:lnTo>
                      <a:lnTo>
                        <a:pt x="222" y="92"/>
                      </a:lnTo>
                      <a:lnTo>
                        <a:pt x="215" y="93"/>
                      </a:lnTo>
                      <a:lnTo>
                        <a:pt x="208" y="95"/>
                      </a:lnTo>
                      <a:lnTo>
                        <a:pt x="201" y="98"/>
                      </a:lnTo>
                      <a:lnTo>
                        <a:pt x="195" y="103"/>
                      </a:lnTo>
                      <a:lnTo>
                        <a:pt x="191" y="109"/>
                      </a:lnTo>
                      <a:lnTo>
                        <a:pt x="190" y="116"/>
                      </a:lnTo>
                      <a:lnTo>
                        <a:pt x="190" y="125"/>
                      </a:lnTo>
                      <a:lnTo>
                        <a:pt x="194" y="13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4" name="Freeform 313">
                  <a:extLst>
                    <a:ext uri="{FF2B5EF4-FFF2-40B4-BE49-F238E27FC236}">
                      <a16:creationId xmlns:a16="http://schemas.microsoft.com/office/drawing/2014/main" id="{905133B2-DECD-428D-9EF2-4545D412F22D}"/>
                    </a:ext>
                  </a:extLst>
                </p:cNvPr>
                <p:cNvSpPr>
                  <a:spLocks/>
                </p:cNvSpPr>
                <p:nvPr/>
              </p:nvSpPr>
              <p:spPr bwMode="auto">
                <a:xfrm>
                  <a:off x="109" y="219"/>
                  <a:ext cx="66" cy="133"/>
                </a:xfrm>
                <a:custGeom>
                  <a:avLst/>
                  <a:gdLst>
                    <a:gd name="T0" fmla="*/ 36 w 131"/>
                    <a:gd name="T1" fmla="*/ 132 h 266"/>
                    <a:gd name="T2" fmla="*/ 31 w 131"/>
                    <a:gd name="T3" fmla="*/ 127 h 266"/>
                    <a:gd name="T4" fmla="*/ 25 w 131"/>
                    <a:gd name="T5" fmla="*/ 128 h 266"/>
                    <a:gd name="T6" fmla="*/ 21 w 131"/>
                    <a:gd name="T7" fmla="*/ 125 h 266"/>
                    <a:gd name="T8" fmla="*/ 22 w 131"/>
                    <a:gd name="T9" fmla="*/ 122 h 266"/>
                    <a:gd name="T10" fmla="*/ 26 w 131"/>
                    <a:gd name="T11" fmla="*/ 118 h 266"/>
                    <a:gd name="T12" fmla="*/ 32 w 131"/>
                    <a:gd name="T13" fmla="*/ 117 h 266"/>
                    <a:gd name="T14" fmla="*/ 38 w 131"/>
                    <a:gd name="T15" fmla="*/ 114 h 266"/>
                    <a:gd name="T16" fmla="*/ 40 w 131"/>
                    <a:gd name="T17" fmla="*/ 111 h 266"/>
                    <a:gd name="T18" fmla="*/ 41 w 131"/>
                    <a:gd name="T19" fmla="*/ 108 h 266"/>
                    <a:gd name="T20" fmla="*/ 41 w 131"/>
                    <a:gd name="T21" fmla="*/ 105 h 266"/>
                    <a:gd name="T22" fmla="*/ 39 w 131"/>
                    <a:gd name="T23" fmla="*/ 103 h 266"/>
                    <a:gd name="T24" fmla="*/ 36 w 131"/>
                    <a:gd name="T25" fmla="*/ 100 h 266"/>
                    <a:gd name="T26" fmla="*/ 29 w 131"/>
                    <a:gd name="T27" fmla="*/ 100 h 266"/>
                    <a:gd name="T28" fmla="*/ 24 w 131"/>
                    <a:gd name="T29" fmla="*/ 103 h 266"/>
                    <a:gd name="T30" fmla="*/ 24 w 131"/>
                    <a:gd name="T31" fmla="*/ 107 h 266"/>
                    <a:gd name="T32" fmla="*/ 22 w 131"/>
                    <a:gd name="T33" fmla="*/ 111 h 266"/>
                    <a:gd name="T34" fmla="*/ 17 w 131"/>
                    <a:gd name="T35" fmla="*/ 114 h 266"/>
                    <a:gd name="T36" fmla="*/ 15 w 131"/>
                    <a:gd name="T37" fmla="*/ 115 h 266"/>
                    <a:gd name="T38" fmla="*/ 13 w 131"/>
                    <a:gd name="T39" fmla="*/ 113 h 266"/>
                    <a:gd name="T40" fmla="*/ 13 w 131"/>
                    <a:gd name="T41" fmla="*/ 110 h 266"/>
                    <a:gd name="T42" fmla="*/ 15 w 131"/>
                    <a:gd name="T43" fmla="*/ 105 h 266"/>
                    <a:gd name="T44" fmla="*/ 18 w 131"/>
                    <a:gd name="T45" fmla="*/ 101 h 266"/>
                    <a:gd name="T46" fmla="*/ 21 w 131"/>
                    <a:gd name="T47" fmla="*/ 97 h 266"/>
                    <a:gd name="T48" fmla="*/ 22 w 131"/>
                    <a:gd name="T49" fmla="*/ 94 h 266"/>
                    <a:gd name="T50" fmla="*/ 22 w 131"/>
                    <a:gd name="T51" fmla="*/ 92 h 266"/>
                    <a:gd name="T52" fmla="*/ 21 w 131"/>
                    <a:gd name="T53" fmla="*/ 89 h 266"/>
                    <a:gd name="T54" fmla="*/ 17 w 131"/>
                    <a:gd name="T55" fmla="*/ 86 h 266"/>
                    <a:gd name="T56" fmla="*/ 12 w 131"/>
                    <a:gd name="T57" fmla="*/ 84 h 266"/>
                    <a:gd name="T58" fmla="*/ 9 w 131"/>
                    <a:gd name="T59" fmla="*/ 85 h 266"/>
                    <a:gd name="T60" fmla="*/ 7 w 131"/>
                    <a:gd name="T61" fmla="*/ 86 h 266"/>
                    <a:gd name="T62" fmla="*/ 5 w 131"/>
                    <a:gd name="T63" fmla="*/ 88 h 266"/>
                    <a:gd name="T64" fmla="*/ 0 w 131"/>
                    <a:gd name="T65" fmla="*/ 76 h 266"/>
                    <a:gd name="T66" fmla="*/ 6 w 131"/>
                    <a:gd name="T67" fmla="*/ 50 h 266"/>
                    <a:gd name="T68" fmla="*/ 24 w 131"/>
                    <a:gd name="T69" fmla="*/ 27 h 266"/>
                    <a:gd name="T70" fmla="*/ 46 w 131"/>
                    <a:gd name="T71" fmla="*/ 10 h 266"/>
                    <a:gd name="T72" fmla="*/ 59 w 131"/>
                    <a:gd name="T73" fmla="*/ 3 h 266"/>
                    <a:gd name="T74" fmla="*/ 66 w 131"/>
                    <a:gd name="T75" fmla="*/ 0 h 266"/>
                    <a:gd name="T76" fmla="*/ 61 w 131"/>
                    <a:gd name="T77" fmla="*/ 9 h 266"/>
                    <a:gd name="T78" fmla="*/ 54 w 131"/>
                    <a:gd name="T79" fmla="*/ 24 h 266"/>
                    <a:gd name="T80" fmla="*/ 54 w 131"/>
                    <a:gd name="T81" fmla="*/ 37 h 266"/>
                    <a:gd name="T82" fmla="*/ 58 w 131"/>
                    <a:gd name="T83" fmla="*/ 49 h 266"/>
                    <a:gd name="T84" fmla="*/ 62 w 131"/>
                    <a:gd name="T85" fmla="*/ 63 h 266"/>
                    <a:gd name="T86" fmla="*/ 64 w 131"/>
                    <a:gd name="T87" fmla="*/ 75 h 266"/>
                    <a:gd name="T88" fmla="*/ 65 w 131"/>
                    <a:gd name="T89" fmla="*/ 84 h 266"/>
                    <a:gd name="T90" fmla="*/ 63 w 131"/>
                    <a:gd name="T91" fmla="*/ 99 h 266"/>
                    <a:gd name="T92" fmla="*/ 58 w 131"/>
                    <a:gd name="T93" fmla="*/ 115 h 266"/>
                    <a:gd name="T94" fmla="*/ 46 w 131"/>
                    <a:gd name="T95" fmla="*/ 129 h 2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6">
                      <a:moveTo>
                        <a:pt x="74" y="266"/>
                      </a:moveTo>
                      <a:lnTo>
                        <a:pt x="71" y="263"/>
                      </a:lnTo>
                      <a:lnTo>
                        <a:pt x="68" y="257"/>
                      </a:lnTo>
                      <a:lnTo>
                        <a:pt x="62" y="254"/>
                      </a:lnTo>
                      <a:lnTo>
                        <a:pt x="54" y="254"/>
                      </a:lnTo>
                      <a:lnTo>
                        <a:pt x="49" y="255"/>
                      </a:lnTo>
                      <a:lnTo>
                        <a:pt x="45" y="254"/>
                      </a:lnTo>
                      <a:lnTo>
                        <a:pt x="41" y="250"/>
                      </a:lnTo>
                      <a:lnTo>
                        <a:pt x="39" y="248"/>
                      </a:lnTo>
                      <a:lnTo>
                        <a:pt x="44" y="243"/>
                      </a:lnTo>
                      <a:lnTo>
                        <a:pt x="47" y="239"/>
                      </a:lnTo>
                      <a:lnTo>
                        <a:pt x="52" y="235"/>
                      </a:lnTo>
                      <a:lnTo>
                        <a:pt x="55" y="232"/>
                      </a:lnTo>
                      <a:lnTo>
                        <a:pt x="64" y="233"/>
                      </a:lnTo>
                      <a:lnTo>
                        <a:pt x="71" y="231"/>
                      </a:lnTo>
                      <a:lnTo>
                        <a:pt x="76" y="228"/>
                      </a:lnTo>
                      <a:lnTo>
                        <a:pt x="79" y="224"/>
                      </a:lnTo>
                      <a:lnTo>
                        <a:pt x="80" y="221"/>
                      </a:lnTo>
                      <a:lnTo>
                        <a:pt x="82" y="218"/>
                      </a:lnTo>
                      <a:lnTo>
                        <a:pt x="82" y="216"/>
                      </a:lnTo>
                      <a:lnTo>
                        <a:pt x="82" y="212"/>
                      </a:lnTo>
                      <a:lnTo>
                        <a:pt x="82" y="210"/>
                      </a:lnTo>
                      <a:lnTo>
                        <a:pt x="80" y="208"/>
                      </a:lnTo>
                      <a:lnTo>
                        <a:pt x="78" y="205"/>
                      </a:lnTo>
                      <a:lnTo>
                        <a:pt x="77" y="203"/>
                      </a:lnTo>
                      <a:lnTo>
                        <a:pt x="72" y="200"/>
                      </a:lnTo>
                      <a:lnTo>
                        <a:pt x="65" y="198"/>
                      </a:lnTo>
                      <a:lnTo>
                        <a:pt x="57" y="200"/>
                      </a:lnTo>
                      <a:lnTo>
                        <a:pt x="52" y="202"/>
                      </a:lnTo>
                      <a:lnTo>
                        <a:pt x="48" y="205"/>
                      </a:lnTo>
                      <a:lnTo>
                        <a:pt x="48" y="209"/>
                      </a:lnTo>
                      <a:lnTo>
                        <a:pt x="48" y="213"/>
                      </a:lnTo>
                      <a:lnTo>
                        <a:pt x="48" y="217"/>
                      </a:lnTo>
                      <a:lnTo>
                        <a:pt x="44" y="221"/>
                      </a:lnTo>
                      <a:lnTo>
                        <a:pt x="39" y="225"/>
                      </a:lnTo>
                      <a:lnTo>
                        <a:pt x="34" y="228"/>
                      </a:lnTo>
                      <a:lnTo>
                        <a:pt x="32" y="231"/>
                      </a:lnTo>
                      <a:lnTo>
                        <a:pt x="30" y="230"/>
                      </a:lnTo>
                      <a:lnTo>
                        <a:pt x="29" y="227"/>
                      </a:lnTo>
                      <a:lnTo>
                        <a:pt x="26" y="226"/>
                      </a:lnTo>
                      <a:lnTo>
                        <a:pt x="24" y="225"/>
                      </a:lnTo>
                      <a:lnTo>
                        <a:pt x="26" y="220"/>
                      </a:lnTo>
                      <a:lnTo>
                        <a:pt x="29" y="215"/>
                      </a:lnTo>
                      <a:lnTo>
                        <a:pt x="30" y="209"/>
                      </a:lnTo>
                      <a:lnTo>
                        <a:pt x="31" y="205"/>
                      </a:lnTo>
                      <a:lnTo>
                        <a:pt x="36" y="202"/>
                      </a:lnTo>
                      <a:lnTo>
                        <a:pt x="39" y="198"/>
                      </a:lnTo>
                      <a:lnTo>
                        <a:pt x="42" y="193"/>
                      </a:lnTo>
                      <a:lnTo>
                        <a:pt x="44" y="188"/>
                      </a:lnTo>
                      <a:lnTo>
                        <a:pt x="44" y="187"/>
                      </a:lnTo>
                      <a:lnTo>
                        <a:pt x="44" y="185"/>
                      </a:lnTo>
                      <a:lnTo>
                        <a:pt x="44" y="183"/>
                      </a:lnTo>
                      <a:lnTo>
                        <a:pt x="44" y="182"/>
                      </a:lnTo>
                      <a:lnTo>
                        <a:pt x="41" y="178"/>
                      </a:lnTo>
                      <a:lnTo>
                        <a:pt x="38" y="174"/>
                      </a:lnTo>
                      <a:lnTo>
                        <a:pt x="34" y="172"/>
                      </a:lnTo>
                      <a:lnTo>
                        <a:pt x="27" y="170"/>
                      </a:lnTo>
                      <a:lnTo>
                        <a:pt x="24" y="168"/>
                      </a:lnTo>
                      <a:lnTo>
                        <a:pt x="22" y="168"/>
                      </a:lnTo>
                      <a:lnTo>
                        <a:pt x="18" y="170"/>
                      </a:lnTo>
                      <a:lnTo>
                        <a:pt x="16" y="171"/>
                      </a:lnTo>
                      <a:lnTo>
                        <a:pt x="14" y="172"/>
                      </a:lnTo>
                      <a:lnTo>
                        <a:pt x="11" y="174"/>
                      </a:lnTo>
                      <a:lnTo>
                        <a:pt x="9" y="175"/>
                      </a:lnTo>
                      <a:lnTo>
                        <a:pt x="7" y="178"/>
                      </a:lnTo>
                      <a:lnTo>
                        <a:pt x="0" y="152"/>
                      </a:lnTo>
                      <a:lnTo>
                        <a:pt x="2" y="127"/>
                      </a:lnTo>
                      <a:lnTo>
                        <a:pt x="12" y="100"/>
                      </a:lnTo>
                      <a:lnTo>
                        <a:pt x="29" y="76"/>
                      </a:lnTo>
                      <a:lnTo>
                        <a:pt x="48" y="53"/>
                      </a:lnTo>
                      <a:lnTo>
                        <a:pt x="70" y="34"/>
                      </a:lnTo>
                      <a:lnTo>
                        <a:pt x="92" y="19"/>
                      </a:lnTo>
                      <a:lnTo>
                        <a:pt x="113" y="8"/>
                      </a:lnTo>
                      <a:lnTo>
                        <a:pt x="118" y="6"/>
                      </a:lnTo>
                      <a:lnTo>
                        <a:pt x="126" y="1"/>
                      </a:lnTo>
                      <a:lnTo>
                        <a:pt x="131" y="0"/>
                      </a:lnTo>
                      <a:lnTo>
                        <a:pt x="129" y="6"/>
                      </a:lnTo>
                      <a:lnTo>
                        <a:pt x="121" y="17"/>
                      </a:lnTo>
                      <a:lnTo>
                        <a:pt x="113" y="31"/>
                      </a:lnTo>
                      <a:lnTo>
                        <a:pt x="108" y="47"/>
                      </a:lnTo>
                      <a:lnTo>
                        <a:pt x="107" y="64"/>
                      </a:lnTo>
                      <a:lnTo>
                        <a:pt x="108" y="73"/>
                      </a:lnTo>
                      <a:lnTo>
                        <a:pt x="112" y="84"/>
                      </a:lnTo>
                      <a:lnTo>
                        <a:pt x="115" y="98"/>
                      </a:lnTo>
                      <a:lnTo>
                        <a:pt x="120" y="113"/>
                      </a:lnTo>
                      <a:lnTo>
                        <a:pt x="123" y="126"/>
                      </a:lnTo>
                      <a:lnTo>
                        <a:pt x="126" y="138"/>
                      </a:lnTo>
                      <a:lnTo>
                        <a:pt x="128" y="149"/>
                      </a:lnTo>
                      <a:lnTo>
                        <a:pt x="129" y="158"/>
                      </a:lnTo>
                      <a:lnTo>
                        <a:pt x="129" y="168"/>
                      </a:lnTo>
                      <a:lnTo>
                        <a:pt x="128" y="181"/>
                      </a:lnTo>
                      <a:lnTo>
                        <a:pt x="125" y="197"/>
                      </a:lnTo>
                      <a:lnTo>
                        <a:pt x="122" y="213"/>
                      </a:lnTo>
                      <a:lnTo>
                        <a:pt x="115" y="230"/>
                      </a:lnTo>
                      <a:lnTo>
                        <a:pt x="106" y="246"/>
                      </a:lnTo>
                      <a:lnTo>
                        <a:pt x="92" y="257"/>
                      </a:lnTo>
                      <a:lnTo>
                        <a:pt x="74"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5" name="Freeform 314">
                  <a:extLst>
                    <a:ext uri="{FF2B5EF4-FFF2-40B4-BE49-F238E27FC236}">
                      <a16:creationId xmlns:a16="http://schemas.microsoft.com/office/drawing/2014/main" id="{202C5CB6-D6FC-48AF-9114-5CBFFFA05EF3}"/>
                    </a:ext>
                  </a:extLst>
                </p:cNvPr>
                <p:cNvSpPr>
                  <a:spLocks/>
                </p:cNvSpPr>
                <p:nvPr/>
              </p:nvSpPr>
              <p:spPr bwMode="auto">
                <a:xfrm>
                  <a:off x="7" y="284"/>
                  <a:ext cx="320" cy="224"/>
                </a:xfrm>
                <a:custGeom>
                  <a:avLst/>
                  <a:gdLst>
                    <a:gd name="T0" fmla="*/ 148 w 640"/>
                    <a:gd name="T1" fmla="*/ 191 h 450"/>
                    <a:gd name="T2" fmla="*/ 131 w 640"/>
                    <a:gd name="T3" fmla="*/ 221 h 450"/>
                    <a:gd name="T4" fmla="*/ 116 w 640"/>
                    <a:gd name="T5" fmla="*/ 195 h 450"/>
                    <a:gd name="T6" fmla="*/ 97 w 640"/>
                    <a:gd name="T7" fmla="*/ 176 h 450"/>
                    <a:gd name="T8" fmla="*/ 91 w 640"/>
                    <a:gd name="T9" fmla="*/ 128 h 450"/>
                    <a:gd name="T10" fmla="*/ 104 w 640"/>
                    <a:gd name="T11" fmla="*/ 106 h 450"/>
                    <a:gd name="T12" fmla="*/ 115 w 640"/>
                    <a:gd name="T13" fmla="*/ 83 h 450"/>
                    <a:gd name="T14" fmla="*/ 108 w 640"/>
                    <a:gd name="T15" fmla="*/ 87 h 450"/>
                    <a:gd name="T16" fmla="*/ 99 w 640"/>
                    <a:gd name="T17" fmla="*/ 108 h 450"/>
                    <a:gd name="T18" fmla="*/ 66 w 640"/>
                    <a:gd name="T19" fmla="*/ 134 h 450"/>
                    <a:gd name="T20" fmla="*/ 40 w 640"/>
                    <a:gd name="T21" fmla="*/ 137 h 450"/>
                    <a:gd name="T22" fmla="*/ 24 w 640"/>
                    <a:gd name="T23" fmla="*/ 130 h 450"/>
                    <a:gd name="T24" fmla="*/ 0 w 640"/>
                    <a:gd name="T25" fmla="*/ 119 h 450"/>
                    <a:gd name="T26" fmla="*/ 20 w 640"/>
                    <a:gd name="T27" fmla="*/ 112 h 450"/>
                    <a:gd name="T28" fmla="*/ 38 w 640"/>
                    <a:gd name="T29" fmla="*/ 91 h 450"/>
                    <a:gd name="T30" fmla="*/ 72 w 640"/>
                    <a:gd name="T31" fmla="*/ 68 h 450"/>
                    <a:gd name="T32" fmla="*/ 94 w 640"/>
                    <a:gd name="T33" fmla="*/ 70 h 450"/>
                    <a:gd name="T34" fmla="*/ 98 w 640"/>
                    <a:gd name="T35" fmla="*/ 71 h 450"/>
                    <a:gd name="T36" fmla="*/ 93 w 640"/>
                    <a:gd name="T37" fmla="*/ 83 h 450"/>
                    <a:gd name="T38" fmla="*/ 96 w 640"/>
                    <a:gd name="T39" fmla="*/ 86 h 450"/>
                    <a:gd name="T40" fmla="*/ 107 w 640"/>
                    <a:gd name="T41" fmla="*/ 83 h 450"/>
                    <a:gd name="T42" fmla="*/ 106 w 640"/>
                    <a:gd name="T43" fmla="*/ 69 h 450"/>
                    <a:gd name="T44" fmla="*/ 110 w 640"/>
                    <a:gd name="T45" fmla="*/ 68 h 450"/>
                    <a:gd name="T46" fmla="*/ 116 w 640"/>
                    <a:gd name="T47" fmla="*/ 77 h 450"/>
                    <a:gd name="T48" fmla="*/ 131 w 640"/>
                    <a:gd name="T49" fmla="*/ 79 h 450"/>
                    <a:gd name="T50" fmla="*/ 142 w 640"/>
                    <a:gd name="T51" fmla="*/ 70 h 450"/>
                    <a:gd name="T52" fmla="*/ 154 w 640"/>
                    <a:gd name="T53" fmla="*/ 66 h 450"/>
                    <a:gd name="T54" fmla="*/ 172 w 640"/>
                    <a:gd name="T55" fmla="*/ 47 h 450"/>
                    <a:gd name="T56" fmla="*/ 210 w 640"/>
                    <a:gd name="T57" fmla="*/ 3 h 450"/>
                    <a:gd name="T58" fmla="*/ 240 w 640"/>
                    <a:gd name="T59" fmla="*/ 0 h 450"/>
                    <a:gd name="T60" fmla="*/ 264 w 640"/>
                    <a:gd name="T61" fmla="*/ 4 h 450"/>
                    <a:gd name="T62" fmla="*/ 290 w 640"/>
                    <a:gd name="T63" fmla="*/ 14 h 450"/>
                    <a:gd name="T64" fmla="*/ 315 w 640"/>
                    <a:gd name="T65" fmla="*/ 15 h 450"/>
                    <a:gd name="T66" fmla="*/ 311 w 640"/>
                    <a:gd name="T67" fmla="*/ 28 h 450"/>
                    <a:gd name="T68" fmla="*/ 277 w 640"/>
                    <a:gd name="T69" fmla="*/ 70 h 450"/>
                    <a:gd name="T70" fmla="*/ 245 w 640"/>
                    <a:gd name="T71" fmla="*/ 84 h 450"/>
                    <a:gd name="T72" fmla="*/ 213 w 640"/>
                    <a:gd name="T73" fmla="*/ 92 h 450"/>
                    <a:gd name="T74" fmla="*/ 182 w 640"/>
                    <a:gd name="T75" fmla="*/ 84 h 450"/>
                    <a:gd name="T76" fmla="*/ 166 w 640"/>
                    <a:gd name="T77" fmla="*/ 75 h 450"/>
                    <a:gd name="T78" fmla="*/ 154 w 640"/>
                    <a:gd name="T79" fmla="*/ 72 h 450"/>
                    <a:gd name="T80" fmla="*/ 142 w 640"/>
                    <a:gd name="T81" fmla="*/ 75 h 450"/>
                    <a:gd name="T82" fmla="*/ 143 w 640"/>
                    <a:gd name="T83" fmla="*/ 82 h 450"/>
                    <a:gd name="T84" fmla="*/ 157 w 640"/>
                    <a:gd name="T85" fmla="*/ 81 h 450"/>
                    <a:gd name="T86" fmla="*/ 173 w 640"/>
                    <a:gd name="T87" fmla="*/ 79 h 450"/>
                    <a:gd name="T88" fmla="*/ 205 w 640"/>
                    <a:gd name="T89" fmla="*/ 91 h 450"/>
                    <a:gd name="T90" fmla="*/ 232 w 640"/>
                    <a:gd name="T91" fmla="*/ 123 h 450"/>
                    <a:gd name="T92" fmla="*/ 241 w 640"/>
                    <a:gd name="T93" fmla="*/ 163 h 450"/>
                    <a:gd name="T94" fmla="*/ 224 w 640"/>
                    <a:gd name="T95" fmla="*/ 163 h 450"/>
                    <a:gd name="T96" fmla="*/ 186 w 640"/>
                    <a:gd name="T97" fmla="*/ 152 h 450"/>
                    <a:gd name="T98" fmla="*/ 163 w 640"/>
                    <a:gd name="T99" fmla="*/ 145 h 450"/>
                    <a:gd name="T100" fmla="*/ 145 w 640"/>
                    <a:gd name="T101" fmla="*/ 116 h 450"/>
                    <a:gd name="T102" fmla="*/ 139 w 640"/>
                    <a:gd name="T103" fmla="*/ 90 h 450"/>
                    <a:gd name="T104" fmla="*/ 126 w 640"/>
                    <a:gd name="T105" fmla="*/ 81 h 450"/>
                    <a:gd name="T106" fmla="*/ 118 w 640"/>
                    <a:gd name="T107" fmla="*/ 83 h 450"/>
                    <a:gd name="T108" fmla="*/ 126 w 640"/>
                    <a:gd name="T109" fmla="*/ 96 h 450"/>
                    <a:gd name="T110" fmla="*/ 149 w 640"/>
                    <a:gd name="T111" fmla="*/ 123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5"/>
                      </a:moveTo>
                      <a:lnTo>
                        <a:pt x="311" y="298"/>
                      </a:lnTo>
                      <a:lnTo>
                        <a:pt x="311" y="330"/>
                      </a:lnTo>
                      <a:lnTo>
                        <a:pt x="306" y="361"/>
                      </a:lnTo>
                      <a:lnTo>
                        <a:pt x="296" y="384"/>
                      </a:lnTo>
                      <a:lnTo>
                        <a:pt x="284" y="401"/>
                      </a:lnTo>
                      <a:lnTo>
                        <a:pt x="275" y="416"/>
                      </a:lnTo>
                      <a:lnTo>
                        <a:pt x="268" y="433"/>
                      </a:lnTo>
                      <a:lnTo>
                        <a:pt x="262" y="450"/>
                      </a:lnTo>
                      <a:lnTo>
                        <a:pt x="261" y="444"/>
                      </a:lnTo>
                      <a:lnTo>
                        <a:pt x="258" y="435"/>
                      </a:lnTo>
                      <a:lnTo>
                        <a:pt x="253" y="425"/>
                      </a:lnTo>
                      <a:lnTo>
                        <a:pt x="246" y="414"/>
                      </a:lnTo>
                      <a:lnTo>
                        <a:pt x="239" y="403"/>
                      </a:lnTo>
                      <a:lnTo>
                        <a:pt x="231" y="392"/>
                      </a:lnTo>
                      <a:lnTo>
                        <a:pt x="223" y="382"/>
                      </a:lnTo>
                      <a:lnTo>
                        <a:pt x="215" y="375"/>
                      </a:lnTo>
                      <a:lnTo>
                        <a:pt x="207" y="368"/>
                      </a:lnTo>
                      <a:lnTo>
                        <a:pt x="200" y="360"/>
                      </a:lnTo>
                      <a:lnTo>
                        <a:pt x="194" y="353"/>
                      </a:lnTo>
                      <a:lnTo>
                        <a:pt x="190" y="345"/>
                      </a:lnTo>
                      <a:lnTo>
                        <a:pt x="181" y="320"/>
                      </a:lnTo>
                      <a:lnTo>
                        <a:pt x="178" y="295"/>
                      </a:lnTo>
                      <a:lnTo>
                        <a:pt x="179" y="273"/>
                      </a:lnTo>
                      <a:lnTo>
                        <a:pt x="182" y="257"/>
                      </a:lnTo>
                      <a:lnTo>
                        <a:pt x="184" y="248"/>
                      </a:lnTo>
                      <a:lnTo>
                        <a:pt x="189" y="239"/>
                      </a:lnTo>
                      <a:lnTo>
                        <a:pt x="194" y="231"/>
                      </a:lnTo>
                      <a:lnTo>
                        <a:pt x="201" y="222"/>
                      </a:lnTo>
                      <a:lnTo>
                        <a:pt x="207" y="212"/>
                      </a:lnTo>
                      <a:lnTo>
                        <a:pt x="214" y="202"/>
                      </a:lnTo>
                      <a:lnTo>
                        <a:pt x="221" y="192"/>
                      </a:lnTo>
                      <a:lnTo>
                        <a:pt x="227" y="181"/>
                      </a:lnTo>
                      <a:lnTo>
                        <a:pt x="229" y="174"/>
                      </a:lnTo>
                      <a:lnTo>
                        <a:pt x="229" y="167"/>
                      </a:lnTo>
                      <a:lnTo>
                        <a:pt x="228" y="162"/>
                      </a:lnTo>
                      <a:lnTo>
                        <a:pt x="226" y="160"/>
                      </a:lnTo>
                      <a:lnTo>
                        <a:pt x="221" y="164"/>
                      </a:lnTo>
                      <a:lnTo>
                        <a:pt x="217" y="169"/>
                      </a:lnTo>
                      <a:lnTo>
                        <a:pt x="215" y="175"/>
                      </a:lnTo>
                      <a:lnTo>
                        <a:pt x="213" y="181"/>
                      </a:lnTo>
                      <a:lnTo>
                        <a:pt x="211" y="192"/>
                      </a:lnTo>
                      <a:lnTo>
                        <a:pt x="207" y="201"/>
                      </a:lnTo>
                      <a:lnTo>
                        <a:pt x="203" y="209"/>
                      </a:lnTo>
                      <a:lnTo>
                        <a:pt x="198" y="217"/>
                      </a:lnTo>
                      <a:lnTo>
                        <a:pt x="188" y="232"/>
                      </a:lnTo>
                      <a:lnTo>
                        <a:pt x="175" y="245"/>
                      </a:lnTo>
                      <a:lnTo>
                        <a:pt x="161" y="256"/>
                      </a:lnTo>
                      <a:lnTo>
                        <a:pt x="146" y="264"/>
                      </a:lnTo>
                      <a:lnTo>
                        <a:pt x="131" y="270"/>
                      </a:lnTo>
                      <a:lnTo>
                        <a:pt x="116" y="275"/>
                      </a:lnTo>
                      <a:lnTo>
                        <a:pt x="102" y="276"/>
                      </a:lnTo>
                      <a:lnTo>
                        <a:pt x="88" y="276"/>
                      </a:lnTo>
                      <a:lnTo>
                        <a:pt x="84" y="276"/>
                      </a:lnTo>
                      <a:lnTo>
                        <a:pt x="80" y="275"/>
                      </a:lnTo>
                      <a:lnTo>
                        <a:pt x="76" y="273"/>
                      </a:lnTo>
                      <a:lnTo>
                        <a:pt x="72" y="272"/>
                      </a:lnTo>
                      <a:lnTo>
                        <a:pt x="64" y="270"/>
                      </a:lnTo>
                      <a:lnTo>
                        <a:pt x="56" y="267"/>
                      </a:lnTo>
                      <a:lnTo>
                        <a:pt x="48" y="262"/>
                      </a:lnTo>
                      <a:lnTo>
                        <a:pt x="40" y="258"/>
                      </a:lnTo>
                      <a:lnTo>
                        <a:pt x="31" y="254"/>
                      </a:lnTo>
                      <a:lnTo>
                        <a:pt x="22" y="249"/>
                      </a:lnTo>
                      <a:lnTo>
                        <a:pt x="11" y="245"/>
                      </a:lnTo>
                      <a:lnTo>
                        <a:pt x="0" y="240"/>
                      </a:lnTo>
                      <a:lnTo>
                        <a:pt x="7" y="238"/>
                      </a:lnTo>
                      <a:lnTo>
                        <a:pt x="14" y="235"/>
                      </a:lnTo>
                      <a:lnTo>
                        <a:pt x="23" y="233"/>
                      </a:lnTo>
                      <a:lnTo>
                        <a:pt x="32" y="230"/>
                      </a:lnTo>
                      <a:lnTo>
                        <a:pt x="40" y="226"/>
                      </a:lnTo>
                      <a:lnTo>
                        <a:pt x="48" y="220"/>
                      </a:lnTo>
                      <a:lnTo>
                        <a:pt x="55" y="215"/>
                      </a:lnTo>
                      <a:lnTo>
                        <a:pt x="60" y="207"/>
                      </a:lnTo>
                      <a:lnTo>
                        <a:pt x="65" y="195"/>
                      </a:lnTo>
                      <a:lnTo>
                        <a:pt x="75" y="182"/>
                      </a:lnTo>
                      <a:lnTo>
                        <a:pt x="85" y="170"/>
                      </a:lnTo>
                      <a:lnTo>
                        <a:pt x="99" y="157"/>
                      </a:lnTo>
                      <a:lnTo>
                        <a:pt x="113" y="148"/>
                      </a:lnTo>
                      <a:lnTo>
                        <a:pt x="128" y="141"/>
                      </a:lnTo>
                      <a:lnTo>
                        <a:pt x="144" y="137"/>
                      </a:lnTo>
                      <a:lnTo>
                        <a:pt x="161" y="140"/>
                      </a:lnTo>
                      <a:lnTo>
                        <a:pt x="168" y="143"/>
                      </a:lnTo>
                      <a:lnTo>
                        <a:pt x="176" y="144"/>
                      </a:lnTo>
                      <a:lnTo>
                        <a:pt x="183" y="143"/>
                      </a:lnTo>
                      <a:lnTo>
                        <a:pt x="188" y="140"/>
                      </a:lnTo>
                      <a:lnTo>
                        <a:pt x="191" y="136"/>
                      </a:lnTo>
                      <a:lnTo>
                        <a:pt x="194" y="136"/>
                      </a:lnTo>
                      <a:lnTo>
                        <a:pt x="198" y="137"/>
                      </a:lnTo>
                      <a:lnTo>
                        <a:pt x="201" y="139"/>
                      </a:lnTo>
                      <a:lnTo>
                        <a:pt x="196" y="143"/>
                      </a:lnTo>
                      <a:lnTo>
                        <a:pt x="190" y="150"/>
                      </a:lnTo>
                      <a:lnTo>
                        <a:pt x="186" y="157"/>
                      </a:lnTo>
                      <a:lnTo>
                        <a:pt x="185" y="164"/>
                      </a:lnTo>
                      <a:lnTo>
                        <a:pt x="185" y="165"/>
                      </a:lnTo>
                      <a:lnTo>
                        <a:pt x="186" y="166"/>
                      </a:lnTo>
                      <a:lnTo>
                        <a:pt x="186" y="169"/>
                      </a:lnTo>
                      <a:lnTo>
                        <a:pt x="188" y="170"/>
                      </a:lnTo>
                      <a:lnTo>
                        <a:pt x="189" y="171"/>
                      </a:lnTo>
                      <a:lnTo>
                        <a:pt x="190" y="171"/>
                      </a:lnTo>
                      <a:lnTo>
                        <a:pt x="192" y="172"/>
                      </a:lnTo>
                      <a:lnTo>
                        <a:pt x="193" y="173"/>
                      </a:lnTo>
                      <a:lnTo>
                        <a:pt x="199" y="174"/>
                      </a:lnTo>
                      <a:lnTo>
                        <a:pt x="205" y="173"/>
                      </a:lnTo>
                      <a:lnTo>
                        <a:pt x="211" y="170"/>
                      </a:lnTo>
                      <a:lnTo>
                        <a:pt x="214" y="166"/>
                      </a:lnTo>
                      <a:lnTo>
                        <a:pt x="217" y="160"/>
                      </a:lnTo>
                      <a:lnTo>
                        <a:pt x="217" y="154"/>
                      </a:lnTo>
                      <a:lnTo>
                        <a:pt x="216" y="147"/>
                      </a:lnTo>
                      <a:lnTo>
                        <a:pt x="214" y="142"/>
                      </a:lnTo>
                      <a:lnTo>
                        <a:pt x="212" y="139"/>
                      </a:lnTo>
                      <a:lnTo>
                        <a:pt x="212" y="136"/>
                      </a:lnTo>
                      <a:lnTo>
                        <a:pt x="213" y="135"/>
                      </a:lnTo>
                      <a:lnTo>
                        <a:pt x="215" y="134"/>
                      </a:lnTo>
                      <a:lnTo>
                        <a:pt x="217" y="134"/>
                      </a:lnTo>
                      <a:lnTo>
                        <a:pt x="219" y="137"/>
                      </a:lnTo>
                      <a:lnTo>
                        <a:pt x="220" y="141"/>
                      </a:lnTo>
                      <a:lnTo>
                        <a:pt x="221" y="144"/>
                      </a:lnTo>
                      <a:lnTo>
                        <a:pt x="222" y="149"/>
                      </a:lnTo>
                      <a:lnTo>
                        <a:pt x="227" y="154"/>
                      </a:lnTo>
                      <a:lnTo>
                        <a:pt x="232" y="155"/>
                      </a:lnTo>
                      <a:lnTo>
                        <a:pt x="242" y="150"/>
                      </a:lnTo>
                      <a:lnTo>
                        <a:pt x="245" y="154"/>
                      </a:lnTo>
                      <a:lnTo>
                        <a:pt x="250" y="156"/>
                      </a:lnTo>
                      <a:lnTo>
                        <a:pt x="255" y="158"/>
                      </a:lnTo>
                      <a:lnTo>
                        <a:pt x="261" y="158"/>
                      </a:lnTo>
                      <a:lnTo>
                        <a:pt x="266" y="157"/>
                      </a:lnTo>
                      <a:lnTo>
                        <a:pt x="272" y="154"/>
                      </a:lnTo>
                      <a:lnTo>
                        <a:pt x="276" y="149"/>
                      </a:lnTo>
                      <a:lnTo>
                        <a:pt x="280" y="141"/>
                      </a:lnTo>
                      <a:lnTo>
                        <a:pt x="283" y="140"/>
                      </a:lnTo>
                      <a:lnTo>
                        <a:pt x="287" y="139"/>
                      </a:lnTo>
                      <a:lnTo>
                        <a:pt x="291" y="136"/>
                      </a:lnTo>
                      <a:lnTo>
                        <a:pt x="297" y="135"/>
                      </a:lnTo>
                      <a:lnTo>
                        <a:pt x="302" y="134"/>
                      </a:lnTo>
                      <a:lnTo>
                        <a:pt x="307" y="133"/>
                      </a:lnTo>
                      <a:lnTo>
                        <a:pt x="313" y="132"/>
                      </a:lnTo>
                      <a:lnTo>
                        <a:pt x="319" y="131"/>
                      </a:lnTo>
                      <a:lnTo>
                        <a:pt x="328" y="125"/>
                      </a:lnTo>
                      <a:lnTo>
                        <a:pt x="336" y="113"/>
                      </a:lnTo>
                      <a:lnTo>
                        <a:pt x="343" y="95"/>
                      </a:lnTo>
                      <a:lnTo>
                        <a:pt x="351" y="72"/>
                      </a:lnTo>
                      <a:lnTo>
                        <a:pt x="364" y="46"/>
                      </a:lnTo>
                      <a:lnTo>
                        <a:pt x="381" y="27"/>
                      </a:lnTo>
                      <a:lnTo>
                        <a:pt x="399" y="14"/>
                      </a:lnTo>
                      <a:lnTo>
                        <a:pt x="419" y="6"/>
                      </a:lnTo>
                      <a:lnTo>
                        <a:pt x="437" y="1"/>
                      </a:lnTo>
                      <a:lnTo>
                        <a:pt x="454" y="0"/>
                      </a:lnTo>
                      <a:lnTo>
                        <a:pt x="466" y="0"/>
                      </a:lnTo>
                      <a:lnTo>
                        <a:pt x="473" y="0"/>
                      </a:lnTo>
                      <a:lnTo>
                        <a:pt x="479" y="0"/>
                      </a:lnTo>
                      <a:lnTo>
                        <a:pt x="486" y="1"/>
                      </a:lnTo>
                      <a:lnTo>
                        <a:pt x="495" y="3"/>
                      </a:lnTo>
                      <a:lnTo>
                        <a:pt x="505" y="4"/>
                      </a:lnTo>
                      <a:lnTo>
                        <a:pt x="517" y="6"/>
                      </a:lnTo>
                      <a:lnTo>
                        <a:pt x="527" y="9"/>
                      </a:lnTo>
                      <a:lnTo>
                        <a:pt x="539" y="13"/>
                      </a:lnTo>
                      <a:lnTo>
                        <a:pt x="548" y="18"/>
                      </a:lnTo>
                      <a:lnTo>
                        <a:pt x="557" y="22"/>
                      </a:lnTo>
                      <a:lnTo>
                        <a:pt x="568" y="26"/>
                      </a:lnTo>
                      <a:lnTo>
                        <a:pt x="579" y="28"/>
                      </a:lnTo>
                      <a:lnTo>
                        <a:pt x="589" y="30"/>
                      </a:lnTo>
                      <a:lnTo>
                        <a:pt x="601" y="31"/>
                      </a:lnTo>
                      <a:lnTo>
                        <a:pt x="611" y="31"/>
                      </a:lnTo>
                      <a:lnTo>
                        <a:pt x="621" y="31"/>
                      </a:lnTo>
                      <a:lnTo>
                        <a:pt x="630" y="30"/>
                      </a:lnTo>
                      <a:lnTo>
                        <a:pt x="640" y="30"/>
                      </a:lnTo>
                      <a:lnTo>
                        <a:pt x="640" y="35"/>
                      </a:lnTo>
                      <a:lnTo>
                        <a:pt x="636" y="39"/>
                      </a:lnTo>
                      <a:lnTo>
                        <a:pt x="631" y="44"/>
                      </a:lnTo>
                      <a:lnTo>
                        <a:pt x="622" y="57"/>
                      </a:lnTo>
                      <a:lnTo>
                        <a:pt x="610" y="73"/>
                      </a:lnTo>
                      <a:lnTo>
                        <a:pt x="596" y="90"/>
                      </a:lnTo>
                      <a:lnTo>
                        <a:pt x="583" y="107"/>
                      </a:lnTo>
                      <a:lnTo>
                        <a:pt x="568" y="125"/>
                      </a:lnTo>
                      <a:lnTo>
                        <a:pt x="553" y="140"/>
                      </a:lnTo>
                      <a:lnTo>
                        <a:pt x="538" y="151"/>
                      </a:lnTo>
                      <a:lnTo>
                        <a:pt x="524" y="158"/>
                      </a:lnTo>
                      <a:lnTo>
                        <a:pt x="515" y="160"/>
                      </a:lnTo>
                      <a:lnTo>
                        <a:pt x="504" y="164"/>
                      </a:lnTo>
                      <a:lnTo>
                        <a:pt x="490" y="169"/>
                      </a:lnTo>
                      <a:lnTo>
                        <a:pt x="477" y="172"/>
                      </a:lnTo>
                      <a:lnTo>
                        <a:pt x="463" y="177"/>
                      </a:lnTo>
                      <a:lnTo>
                        <a:pt x="449" y="180"/>
                      </a:lnTo>
                      <a:lnTo>
                        <a:pt x="436" y="182"/>
                      </a:lnTo>
                      <a:lnTo>
                        <a:pt x="425" y="184"/>
                      </a:lnTo>
                      <a:lnTo>
                        <a:pt x="414" y="182"/>
                      </a:lnTo>
                      <a:lnTo>
                        <a:pt x="402" y="180"/>
                      </a:lnTo>
                      <a:lnTo>
                        <a:pt x="388" y="177"/>
                      </a:lnTo>
                      <a:lnTo>
                        <a:pt x="375" y="172"/>
                      </a:lnTo>
                      <a:lnTo>
                        <a:pt x="364" y="169"/>
                      </a:lnTo>
                      <a:lnTo>
                        <a:pt x="353" y="164"/>
                      </a:lnTo>
                      <a:lnTo>
                        <a:pt x="345" y="160"/>
                      </a:lnTo>
                      <a:lnTo>
                        <a:pt x="341" y="158"/>
                      </a:lnTo>
                      <a:lnTo>
                        <a:pt x="336" y="155"/>
                      </a:lnTo>
                      <a:lnTo>
                        <a:pt x="331" y="151"/>
                      </a:lnTo>
                      <a:lnTo>
                        <a:pt x="326" y="148"/>
                      </a:lnTo>
                      <a:lnTo>
                        <a:pt x="321" y="145"/>
                      </a:lnTo>
                      <a:lnTo>
                        <a:pt x="318" y="144"/>
                      </a:lnTo>
                      <a:lnTo>
                        <a:pt x="313" y="144"/>
                      </a:lnTo>
                      <a:lnTo>
                        <a:pt x="307" y="144"/>
                      </a:lnTo>
                      <a:lnTo>
                        <a:pt x="302" y="145"/>
                      </a:lnTo>
                      <a:lnTo>
                        <a:pt x="296" y="147"/>
                      </a:lnTo>
                      <a:lnTo>
                        <a:pt x="291" y="148"/>
                      </a:lnTo>
                      <a:lnTo>
                        <a:pt x="287" y="150"/>
                      </a:lnTo>
                      <a:lnTo>
                        <a:pt x="283" y="151"/>
                      </a:lnTo>
                      <a:lnTo>
                        <a:pt x="279" y="155"/>
                      </a:lnTo>
                      <a:lnTo>
                        <a:pt x="277" y="158"/>
                      </a:lnTo>
                      <a:lnTo>
                        <a:pt x="279" y="160"/>
                      </a:lnTo>
                      <a:lnTo>
                        <a:pt x="282" y="163"/>
                      </a:lnTo>
                      <a:lnTo>
                        <a:pt x="285" y="164"/>
                      </a:lnTo>
                      <a:lnTo>
                        <a:pt x="290" y="164"/>
                      </a:lnTo>
                      <a:lnTo>
                        <a:pt x="295" y="163"/>
                      </a:lnTo>
                      <a:lnTo>
                        <a:pt x="300" y="163"/>
                      </a:lnTo>
                      <a:lnTo>
                        <a:pt x="306" y="162"/>
                      </a:lnTo>
                      <a:lnTo>
                        <a:pt x="313" y="162"/>
                      </a:lnTo>
                      <a:lnTo>
                        <a:pt x="320" y="160"/>
                      </a:lnTo>
                      <a:lnTo>
                        <a:pt x="326" y="159"/>
                      </a:lnTo>
                      <a:lnTo>
                        <a:pt x="333" y="158"/>
                      </a:lnTo>
                      <a:lnTo>
                        <a:pt x="338" y="158"/>
                      </a:lnTo>
                      <a:lnTo>
                        <a:pt x="346" y="159"/>
                      </a:lnTo>
                      <a:lnTo>
                        <a:pt x="355" y="160"/>
                      </a:lnTo>
                      <a:lnTo>
                        <a:pt x="365" y="164"/>
                      </a:lnTo>
                      <a:lnTo>
                        <a:pt x="376" y="169"/>
                      </a:lnTo>
                      <a:lnTo>
                        <a:pt x="391" y="174"/>
                      </a:lnTo>
                      <a:lnTo>
                        <a:pt x="409" y="182"/>
                      </a:lnTo>
                      <a:lnTo>
                        <a:pt x="422" y="190"/>
                      </a:lnTo>
                      <a:lnTo>
                        <a:pt x="434" y="202"/>
                      </a:lnTo>
                      <a:lnTo>
                        <a:pt x="446" y="216"/>
                      </a:lnTo>
                      <a:lnTo>
                        <a:pt x="455" y="231"/>
                      </a:lnTo>
                      <a:lnTo>
                        <a:pt x="464" y="248"/>
                      </a:lnTo>
                      <a:lnTo>
                        <a:pt x="470" y="265"/>
                      </a:lnTo>
                      <a:lnTo>
                        <a:pt x="475" y="285"/>
                      </a:lnTo>
                      <a:lnTo>
                        <a:pt x="479" y="303"/>
                      </a:lnTo>
                      <a:lnTo>
                        <a:pt x="480" y="316"/>
                      </a:lnTo>
                      <a:lnTo>
                        <a:pt x="481" y="328"/>
                      </a:lnTo>
                      <a:lnTo>
                        <a:pt x="480" y="339"/>
                      </a:lnTo>
                      <a:lnTo>
                        <a:pt x="479" y="351"/>
                      </a:lnTo>
                      <a:lnTo>
                        <a:pt x="472" y="343"/>
                      </a:lnTo>
                      <a:lnTo>
                        <a:pt x="460" y="335"/>
                      </a:lnTo>
                      <a:lnTo>
                        <a:pt x="448" y="328"/>
                      </a:lnTo>
                      <a:lnTo>
                        <a:pt x="433" y="321"/>
                      </a:lnTo>
                      <a:lnTo>
                        <a:pt x="417" y="316"/>
                      </a:lnTo>
                      <a:lnTo>
                        <a:pt x="401" y="312"/>
                      </a:lnTo>
                      <a:lnTo>
                        <a:pt x="386" y="308"/>
                      </a:lnTo>
                      <a:lnTo>
                        <a:pt x="372" y="306"/>
                      </a:lnTo>
                      <a:lnTo>
                        <a:pt x="364" y="305"/>
                      </a:lnTo>
                      <a:lnTo>
                        <a:pt x="355" y="302"/>
                      </a:lnTo>
                      <a:lnTo>
                        <a:pt x="344" y="300"/>
                      </a:lnTo>
                      <a:lnTo>
                        <a:pt x="335" y="297"/>
                      </a:lnTo>
                      <a:lnTo>
                        <a:pt x="326" y="292"/>
                      </a:lnTo>
                      <a:lnTo>
                        <a:pt x="317" y="284"/>
                      </a:lnTo>
                      <a:lnTo>
                        <a:pt x="310" y="275"/>
                      </a:lnTo>
                      <a:lnTo>
                        <a:pt x="304" y="263"/>
                      </a:lnTo>
                      <a:lnTo>
                        <a:pt x="296" y="247"/>
                      </a:lnTo>
                      <a:lnTo>
                        <a:pt x="289" y="234"/>
                      </a:lnTo>
                      <a:lnTo>
                        <a:pt x="284" y="219"/>
                      </a:lnTo>
                      <a:lnTo>
                        <a:pt x="284" y="199"/>
                      </a:lnTo>
                      <a:lnTo>
                        <a:pt x="284" y="193"/>
                      </a:lnTo>
                      <a:lnTo>
                        <a:pt x="281" y="186"/>
                      </a:lnTo>
                      <a:lnTo>
                        <a:pt x="277" y="181"/>
                      </a:lnTo>
                      <a:lnTo>
                        <a:pt x="272" y="175"/>
                      </a:lnTo>
                      <a:lnTo>
                        <a:pt x="266" y="172"/>
                      </a:lnTo>
                      <a:lnTo>
                        <a:pt x="260" y="167"/>
                      </a:lnTo>
                      <a:lnTo>
                        <a:pt x="255" y="165"/>
                      </a:lnTo>
                      <a:lnTo>
                        <a:pt x="251" y="163"/>
                      </a:lnTo>
                      <a:lnTo>
                        <a:pt x="245" y="160"/>
                      </a:lnTo>
                      <a:lnTo>
                        <a:pt x="239" y="158"/>
                      </a:lnTo>
                      <a:lnTo>
                        <a:pt x="236" y="159"/>
                      </a:lnTo>
                      <a:lnTo>
                        <a:pt x="235" y="162"/>
                      </a:lnTo>
                      <a:lnTo>
                        <a:pt x="236" y="166"/>
                      </a:lnTo>
                      <a:lnTo>
                        <a:pt x="236" y="172"/>
                      </a:lnTo>
                      <a:lnTo>
                        <a:pt x="238" y="177"/>
                      </a:lnTo>
                      <a:lnTo>
                        <a:pt x="241" y="182"/>
                      </a:lnTo>
                      <a:lnTo>
                        <a:pt x="244" y="186"/>
                      </a:lnTo>
                      <a:lnTo>
                        <a:pt x="251" y="192"/>
                      </a:lnTo>
                      <a:lnTo>
                        <a:pt x="259" y="200"/>
                      </a:lnTo>
                      <a:lnTo>
                        <a:pt x="269" y="209"/>
                      </a:lnTo>
                      <a:lnTo>
                        <a:pt x="280" y="220"/>
                      </a:lnTo>
                      <a:lnTo>
                        <a:pt x="290" y="233"/>
                      </a:lnTo>
                      <a:lnTo>
                        <a:pt x="298" y="248"/>
                      </a:lnTo>
                      <a:lnTo>
                        <a:pt x="305"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6" name="Freeform 315">
                  <a:extLst>
                    <a:ext uri="{FF2B5EF4-FFF2-40B4-BE49-F238E27FC236}">
                      <a16:creationId xmlns:a16="http://schemas.microsoft.com/office/drawing/2014/main" id="{A9B69FDB-ED96-490E-A2C1-2FB6257D9DFA}"/>
                    </a:ext>
                  </a:extLst>
                </p:cNvPr>
                <p:cNvSpPr>
                  <a:spLocks/>
                </p:cNvSpPr>
                <p:nvPr/>
              </p:nvSpPr>
              <p:spPr bwMode="auto">
                <a:xfrm>
                  <a:off x="12" y="250"/>
                  <a:ext cx="96" cy="98"/>
                </a:xfrm>
                <a:custGeom>
                  <a:avLst/>
                  <a:gdLst>
                    <a:gd name="T0" fmla="*/ 73 w 193"/>
                    <a:gd name="T1" fmla="*/ 95 h 196"/>
                    <a:gd name="T2" fmla="*/ 76 w 193"/>
                    <a:gd name="T3" fmla="*/ 90 h 196"/>
                    <a:gd name="T4" fmla="*/ 82 w 193"/>
                    <a:gd name="T5" fmla="*/ 88 h 196"/>
                    <a:gd name="T6" fmla="*/ 86 w 193"/>
                    <a:gd name="T7" fmla="*/ 90 h 196"/>
                    <a:gd name="T8" fmla="*/ 87 w 193"/>
                    <a:gd name="T9" fmla="*/ 92 h 196"/>
                    <a:gd name="T10" fmla="*/ 90 w 193"/>
                    <a:gd name="T11" fmla="*/ 93 h 196"/>
                    <a:gd name="T12" fmla="*/ 95 w 193"/>
                    <a:gd name="T13" fmla="*/ 94 h 196"/>
                    <a:gd name="T14" fmla="*/ 96 w 193"/>
                    <a:gd name="T15" fmla="*/ 93 h 196"/>
                    <a:gd name="T16" fmla="*/ 94 w 193"/>
                    <a:gd name="T17" fmla="*/ 90 h 196"/>
                    <a:gd name="T18" fmla="*/ 91 w 193"/>
                    <a:gd name="T19" fmla="*/ 87 h 196"/>
                    <a:gd name="T20" fmla="*/ 87 w 193"/>
                    <a:gd name="T21" fmla="*/ 86 h 196"/>
                    <a:gd name="T22" fmla="*/ 83 w 193"/>
                    <a:gd name="T23" fmla="*/ 87 h 196"/>
                    <a:gd name="T24" fmla="*/ 79 w 193"/>
                    <a:gd name="T25" fmla="*/ 83 h 196"/>
                    <a:gd name="T26" fmla="*/ 78 w 193"/>
                    <a:gd name="T27" fmla="*/ 78 h 196"/>
                    <a:gd name="T28" fmla="*/ 79 w 193"/>
                    <a:gd name="T29" fmla="*/ 75 h 196"/>
                    <a:gd name="T30" fmla="*/ 80 w 193"/>
                    <a:gd name="T31" fmla="*/ 74 h 196"/>
                    <a:gd name="T32" fmla="*/ 83 w 193"/>
                    <a:gd name="T33" fmla="*/ 71 h 196"/>
                    <a:gd name="T34" fmla="*/ 87 w 193"/>
                    <a:gd name="T35" fmla="*/ 69 h 196"/>
                    <a:gd name="T36" fmla="*/ 91 w 193"/>
                    <a:gd name="T37" fmla="*/ 59 h 196"/>
                    <a:gd name="T38" fmla="*/ 88 w 193"/>
                    <a:gd name="T39" fmla="*/ 41 h 196"/>
                    <a:gd name="T40" fmla="*/ 75 w 193"/>
                    <a:gd name="T41" fmla="*/ 25 h 196"/>
                    <a:gd name="T42" fmla="*/ 53 w 193"/>
                    <a:gd name="T43" fmla="*/ 14 h 196"/>
                    <a:gd name="T44" fmla="*/ 33 w 193"/>
                    <a:gd name="T45" fmla="*/ 10 h 196"/>
                    <a:gd name="T46" fmla="*/ 22 w 193"/>
                    <a:gd name="T47" fmla="*/ 7 h 196"/>
                    <a:gd name="T48" fmla="*/ 11 w 193"/>
                    <a:gd name="T49" fmla="*/ 4 h 196"/>
                    <a:gd name="T50" fmla="*/ 3 w 193"/>
                    <a:gd name="T51" fmla="*/ 2 h 196"/>
                    <a:gd name="T52" fmla="*/ 3 w 193"/>
                    <a:gd name="T53" fmla="*/ 5 h 196"/>
                    <a:gd name="T54" fmla="*/ 9 w 193"/>
                    <a:gd name="T55" fmla="*/ 17 h 196"/>
                    <a:gd name="T56" fmla="*/ 13 w 193"/>
                    <a:gd name="T57" fmla="*/ 30 h 196"/>
                    <a:gd name="T58" fmla="*/ 17 w 193"/>
                    <a:gd name="T59" fmla="*/ 43 h 196"/>
                    <a:gd name="T60" fmla="*/ 20 w 193"/>
                    <a:gd name="T61" fmla="*/ 55 h 196"/>
                    <a:gd name="T62" fmla="*/ 26 w 193"/>
                    <a:gd name="T63" fmla="*/ 71 h 196"/>
                    <a:gd name="T64" fmla="*/ 38 w 193"/>
                    <a:gd name="T65" fmla="*/ 86 h 196"/>
                    <a:gd name="T66" fmla="*/ 59 w 193"/>
                    <a:gd name="T67" fmla="*/ 97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3" h="196">
                      <a:moveTo>
                        <a:pt x="146" y="196"/>
                      </a:moveTo>
                      <a:lnTo>
                        <a:pt x="146" y="189"/>
                      </a:lnTo>
                      <a:lnTo>
                        <a:pt x="149" y="184"/>
                      </a:lnTo>
                      <a:lnTo>
                        <a:pt x="152" y="179"/>
                      </a:lnTo>
                      <a:lnTo>
                        <a:pt x="158" y="177"/>
                      </a:lnTo>
                      <a:lnTo>
                        <a:pt x="164" y="175"/>
                      </a:lnTo>
                      <a:lnTo>
                        <a:pt x="169" y="177"/>
                      </a:lnTo>
                      <a:lnTo>
                        <a:pt x="173" y="179"/>
                      </a:lnTo>
                      <a:lnTo>
                        <a:pt x="174" y="181"/>
                      </a:lnTo>
                      <a:lnTo>
                        <a:pt x="175" y="184"/>
                      </a:lnTo>
                      <a:lnTo>
                        <a:pt x="178" y="184"/>
                      </a:lnTo>
                      <a:lnTo>
                        <a:pt x="181" y="185"/>
                      </a:lnTo>
                      <a:lnTo>
                        <a:pt x="186" y="186"/>
                      </a:lnTo>
                      <a:lnTo>
                        <a:pt x="190" y="187"/>
                      </a:lnTo>
                      <a:lnTo>
                        <a:pt x="193" y="187"/>
                      </a:lnTo>
                      <a:lnTo>
                        <a:pt x="193" y="186"/>
                      </a:lnTo>
                      <a:lnTo>
                        <a:pt x="191" y="182"/>
                      </a:lnTo>
                      <a:lnTo>
                        <a:pt x="189" y="179"/>
                      </a:lnTo>
                      <a:lnTo>
                        <a:pt x="186" y="177"/>
                      </a:lnTo>
                      <a:lnTo>
                        <a:pt x="182" y="173"/>
                      </a:lnTo>
                      <a:lnTo>
                        <a:pt x="178" y="171"/>
                      </a:lnTo>
                      <a:lnTo>
                        <a:pt x="175" y="172"/>
                      </a:lnTo>
                      <a:lnTo>
                        <a:pt x="171" y="173"/>
                      </a:lnTo>
                      <a:lnTo>
                        <a:pt x="166" y="173"/>
                      </a:lnTo>
                      <a:lnTo>
                        <a:pt x="163" y="171"/>
                      </a:lnTo>
                      <a:lnTo>
                        <a:pt x="159" y="166"/>
                      </a:lnTo>
                      <a:lnTo>
                        <a:pt x="157" y="160"/>
                      </a:lnTo>
                      <a:lnTo>
                        <a:pt x="157" y="156"/>
                      </a:lnTo>
                      <a:lnTo>
                        <a:pt x="157" y="152"/>
                      </a:lnTo>
                      <a:lnTo>
                        <a:pt x="158" y="150"/>
                      </a:lnTo>
                      <a:lnTo>
                        <a:pt x="159" y="148"/>
                      </a:lnTo>
                      <a:lnTo>
                        <a:pt x="161" y="147"/>
                      </a:lnTo>
                      <a:lnTo>
                        <a:pt x="163" y="144"/>
                      </a:lnTo>
                      <a:lnTo>
                        <a:pt x="166" y="141"/>
                      </a:lnTo>
                      <a:lnTo>
                        <a:pt x="171" y="139"/>
                      </a:lnTo>
                      <a:lnTo>
                        <a:pt x="174" y="137"/>
                      </a:lnTo>
                      <a:lnTo>
                        <a:pt x="178" y="137"/>
                      </a:lnTo>
                      <a:lnTo>
                        <a:pt x="182" y="118"/>
                      </a:lnTo>
                      <a:lnTo>
                        <a:pt x="181" y="99"/>
                      </a:lnTo>
                      <a:lnTo>
                        <a:pt x="176" y="81"/>
                      </a:lnTo>
                      <a:lnTo>
                        <a:pt x="166" y="65"/>
                      </a:lnTo>
                      <a:lnTo>
                        <a:pt x="151" y="50"/>
                      </a:lnTo>
                      <a:lnTo>
                        <a:pt x="131" y="38"/>
                      </a:lnTo>
                      <a:lnTo>
                        <a:pt x="107" y="28"/>
                      </a:lnTo>
                      <a:lnTo>
                        <a:pt x="78" y="22"/>
                      </a:lnTo>
                      <a:lnTo>
                        <a:pt x="67" y="20"/>
                      </a:lnTo>
                      <a:lnTo>
                        <a:pt x="55" y="18"/>
                      </a:lnTo>
                      <a:lnTo>
                        <a:pt x="44" y="14"/>
                      </a:lnTo>
                      <a:lnTo>
                        <a:pt x="32" y="11"/>
                      </a:lnTo>
                      <a:lnTo>
                        <a:pt x="22" y="8"/>
                      </a:lnTo>
                      <a:lnTo>
                        <a:pt x="13" y="5"/>
                      </a:lnTo>
                      <a:lnTo>
                        <a:pt x="6" y="3"/>
                      </a:lnTo>
                      <a:lnTo>
                        <a:pt x="0" y="0"/>
                      </a:lnTo>
                      <a:lnTo>
                        <a:pt x="7" y="9"/>
                      </a:lnTo>
                      <a:lnTo>
                        <a:pt x="13" y="21"/>
                      </a:lnTo>
                      <a:lnTo>
                        <a:pt x="19" y="34"/>
                      </a:lnTo>
                      <a:lnTo>
                        <a:pt x="23" y="46"/>
                      </a:lnTo>
                      <a:lnTo>
                        <a:pt x="27" y="60"/>
                      </a:lnTo>
                      <a:lnTo>
                        <a:pt x="31" y="74"/>
                      </a:lnTo>
                      <a:lnTo>
                        <a:pt x="35" y="86"/>
                      </a:lnTo>
                      <a:lnTo>
                        <a:pt x="37" y="97"/>
                      </a:lnTo>
                      <a:lnTo>
                        <a:pt x="40" y="110"/>
                      </a:lnTo>
                      <a:lnTo>
                        <a:pt x="45" y="125"/>
                      </a:lnTo>
                      <a:lnTo>
                        <a:pt x="53" y="141"/>
                      </a:lnTo>
                      <a:lnTo>
                        <a:pt x="64" y="157"/>
                      </a:lnTo>
                      <a:lnTo>
                        <a:pt x="77" y="172"/>
                      </a:lnTo>
                      <a:lnTo>
                        <a:pt x="96" y="185"/>
                      </a:lnTo>
                      <a:lnTo>
                        <a:pt x="119" y="193"/>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7" name="Freeform 316">
                  <a:extLst>
                    <a:ext uri="{FF2B5EF4-FFF2-40B4-BE49-F238E27FC236}">
                      <a16:creationId xmlns:a16="http://schemas.microsoft.com/office/drawing/2014/main" id="{6C1EAF7C-883B-465F-BC01-0E750D7A69F9}"/>
                    </a:ext>
                  </a:extLst>
                </p:cNvPr>
                <p:cNvSpPr>
                  <a:spLocks/>
                </p:cNvSpPr>
                <p:nvPr/>
              </p:nvSpPr>
              <p:spPr bwMode="auto">
                <a:xfrm>
                  <a:off x="116" y="308"/>
                  <a:ext cx="10" cy="11"/>
                </a:xfrm>
                <a:custGeom>
                  <a:avLst/>
                  <a:gdLst>
                    <a:gd name="T0" fmla="*/ 0 w 20"/>
                    <a:gd name="T1" fmla="*/ 4 h 21"/>
                    <a:gd name="T2" fmla="*/ 1 w 20"/>
                    <a:gd name="T3" fmla="*/ 2 h 21"/>
                    <a:gd name="T4" fmla="*/ 2 w 20"/>
                    <a:gd name="T5" fmla="*/ 1 h 21"/>
                    <a:gd name="T6" fmla="*/ 4 w 20"/>
                    <a:gd name="T7" fmla="*/ 0 h 21"/>
                    <a:gd name="T8" fmla="*/ 6 w 20"/>
                    <a:gd name="T9" fmla="*/ 0 h 21"/>
                    <a:gd name="T10" fmla="*/ 7 w 20"/>
                    <a:gd name="T11" fmla="*/ 1 h 21"/>
                    <a:gd name="T12" fmla="*/ 9 w 20"/>
                    <a:gd name="T13" fmla="*/ 2 h 21"/>
                    <a:gd name="T14" fmla="*/ 10 w 20"/>
                    <a:gd name="T15" fmla="*/ 3 h 21"/>
                    <a:gd name="T16" fmla="*/ 10 w 20"/>
                    <a:gd name="T17" fmla="*/ 5 h 21"/>
                    <a:gd name="T18" fmla="*/ 10 w 20"/>
                    <a:gd name="T19" fmla="*/ 8 h 21"/>
                    <a:gd name="T20" fmla="*/ 9 w 20"/>
                    <a:gd name="T21" fmla="*/ 9 h 21"/>
                    <a:gd name="T22" fmla="*/ 7 w 20"/>
                    <a:gd name="T23" fmla="*/ 10 h 21"/>
                    <a:gd name="T24" fmla="*/ 6 w 20"/>
                    <a:gd name="T25" fmla="*/ 11 h 21"/>
                    <a:gd name="T26" fmla="*/ 5 w 20"/>
                    <a:gd name="T27" fmla="*/ 10 h 21"/>
                    <a:gd name="T28" fmla="*/ 2 w 20"/>
                    <a:gd name="T29" fmla="*/ 8 h 21"/>
                    <a:gd name="T30" fmla="*/ 1 w 20"/>
                    <a:gd name="T31" fmla="*/ 6 h 21"/>
                    <a:gd name="T32" fmla="*/ 0 w 20"/>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1">
                      <a:moveTo>
                        <a:pt x="0" y="8"/>
                      </a:moveTo>
                      <a:lnTo>
                        <a:pt x="2" y="3"/>
                      </a:lnTo>
                      <a:lnTo>
                        <a:pt x="4" y="1"/>
                      </a:lnTo>
                      <a:lnTo>
                        <a:pt x="7" y="0"/>
                      </a:lnTo>
                      <a:lnTo>
                        <a:pt x="11" y="0"/>
                      </a:lnTo>
                      <a:lnTo>
                        <a:pt x="14" y="1"/>
                      </a:lnTo>
                      <a:lnTo>
                        <a:pt x="18" y="3"/>
                      </a:lnTo>
                      <a:lnTo>
                        <a:pt x="19" y="6"/>
                      </a:lnTo>
                      <a:lnTo>
                        <a:pt x="20" y="10"/>
                      </a:lnTo>
                      <a:lnTo>
                        <a:pt x="19" y="15"/>
                      </a:lnTo>
                      <a:lnTo>
                        <a:pt x="18" y="17"/>
                      </a:lnTo>
                      <a:lnTo>
                        <a:pt x="14" y="19"/>
                      </a:lnTo>
                      <a:lnTo>
                        <a:pt x="12" y="21"/>
                      </a:lnTo>
                      <a:lnTo>
                        <a:pt x="9" y="19"/>
                      </a:lnTo>
                      <a:lnTo>
                        <a:pt x="4" y="16"/>
                      </a:lnTo>
                      <a:lnTo>
                        <a:pt x="2" y="12"/>
                      </a:lnTo>
                      <a:lnTo>
                        <a:pt x="0" y="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8" name="Freeform 317">
                  <a:extLst>
                    <a:ext uri="{FF2B5EF4-FFF2-40B4-BE49-F238E27FC236}">
                      <a16:creationId xmlns:a16="http://schemas.microsoft.com/office/drawing/2014/main" id="{27B1E9EE-561A-440E-BE38-FBFC72E7DAE2}"/>
                    </a:ext>
                  </a:extLst>
                </p:cNvPr>
                <p:cNvSpPr>
                  <a:spLocks/>
                </p:cNvSpPr>
                <p:nvPr/>
              </p:nvSpPr>
              <p:spPr bwMode="auto">
                <a:xfrm>
                  <a:off x="136" y="322"/>
                  <a:ext cx="11" cy="11"/>
                </a:xfrm>
                <a:custGeom>
                  <a:avLst/>
                  <a:gdLst>
                    <a:gd name="T0" fmla="*/ 1 w 22"/>
                    <a:gd name="T1" fmla="*/ 2 h 22"/>
                    <a:gd name="T2" fmla="*/ 3 w 22"/>
                    <a:gd name="T3" fmla="*/ 0 h 22"/>
                    <a:gd name="T4" fmla="*/ 6 w 22"/>
                    <a:gd name="T5" fmla="*/ 0 h 22"/>
                    <a:gd name="T6" fmla="*/ 8 w 22"/>
                    <a:gd name="T7" fmla="*/ 1 h 22"/>
                    <a:gd name="T8" fmla="*/ 10 w 22"/>
                    <a:gd name="T9" fmla="*/ 2 h 22"/>
                    <a:gd name="T10" fmla="*/ 11 w 22"/>
                    <a:gd name="T11" fmla="*/ 4 h 22"/>
                    <a:gd name="T12" fmla="*/ 11 w 22"/>
                    <a:gd name="T13" fmla="*/ 6 h 22"/>
                    <a:gd name="T14" fmla="*/ 11 w 22"/>
                    <a:gd name="T15" fmla="*/ 9 h 22"/>
                    <a:gd name="T16" fmla="*/ 11 w 22"/>
                    <a:gd name="T17" fmla="*/ 10 h 22"/>
                    <a:gd name="T18" fmla="*/ 9 w 22"/>
                    <a:gd name="T19" fmla="*/ 11 h 22"/>
                    <a:gd name="T20" fmla="*/ 6 w 22"/>
                    <a:gd name="T21" fmla="*/ 11 h 22"/>
                    <a:gd name="T22" fmla="*/ 4 w 22"/>
                    <a:gd name="T23" fmla="*/ 10 h 22"/>
                    <a:gd name="T24" fmla="*/ 2 w 22"/>
                    <a:gd name="T25" fmla="*/ 9 h 22"/>
                    <a:gd name="T26" fmla="*/ 1 w 22"/>
                    <a:gd name="T27" fmla="*/ 7 h 22"/>
                    <a:gd name="T28" fmla="*/ 0 w 22"/>
                    <a:gd name="T29" fmla="*/ 5 h 22"/>
                    <a:gd name="T30" fmla="*/ 0 w 22"/>
                    <a:gd name="T31" fmla="*/ 3 h 22"/>
                    <a:gd name="T32" fmla="*/ 1 w 22"/>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2" y="3"/>
                      </a:moveTo>
                      <a:lnTo>
                        <a:pt x="6" y="0"/>
                      </a:lnTo>
                      <a:lnTo>
                        <a:pt x="11" y="0"/>
                      </a:lnTo>
                      <a:lnTo>
                        <a:pt x="16" y="2"/>
                      </a:lnTo>
                      <a:lnTo>
                        <a:pt x="19" y="4"/>
                      </a:lnTo>
                      <a:lnTo>
                        <a:pt x="22" y="7"/>
                      </a:lnTo>
                      <a:lnTo>
                        <a:pt x="22" y="12"/>
                      </a:lnTo>
                      <a:lnTo>
                        <a:pt x="22" y="17"/>
                      </a:lnTo>
                      <a:lnTo>
                        <a:pt x="21" y="20"/>
                      </a:lnTo>
                      <a:lnTo>
                        <a:pt x="17" y="22"/>
                      </a:lnTo>
                      <a:lnTo>
                        <a:pt x="11" y="22"/>
                      </a:lnTo>
                      <a:lnTo>
                        <a:pt x="7" y="20"/>
                      </a:lnTo>
                      <a:lnTo>
                        <a:pt x="3" y="18"/>
                      </a:lnTo>
                      <a:lnTo>
                        <a:pt x="1" y="14"/>
                      </a:lnTo>
                      <a:lnTo>
                        <a:pt x="0" y="10"/>
                      </a:lnTo>
                      <a:lnTo>
                        <a:pt x="0" y="6"/>
                      </a:lnTo>
                      <a:lnTo>
                        <a:pt x="2"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9" name="Freeform 318">
                  <a:extLst>
                    <a:ext uri="{FF2B5EF4-FFF2-40B4-BE49-F238E27FC236}">
                      <a16:creationId xmlns:a16="http://schemas.microsoft.com/office/drawing/2014/main" id="{FB50454A-E322-44A9-AC5B-F6D662AD3DC3}"/>
                    </a:ext>
                  </a:extLst>
                </p:cNvPr>
                <p:cNvSpPr>
                  <a:spLocks/>
                </p:cNvSpPr>
                <p:nvPr/>
              </p:nvSpPr>
              <p:spPr bwMode="auto">
                <a:xfrm>
                  <a:off x="112" y="335"/>
                  <a:ext cx="10" cy="11"/>
                </a:xfrm>
                <a:custGeom>
                  <a:avLst/>
                  <a:gdLst>
                    <a:gd name="T0" fmla="*/ 1 w 21"/>
                    <a:gd name="T1" fmla="*/ 2 h 22"/>
                    <a:gd name="T2" fmla="*/ 2 w 21"/>
                    <a:gd name="T3" fmla="*/ 1 h 22"/>
                    <a:gd name="T4" fmla="*/ 5 w 21"/>
                    <a:gd name="T5" fmla="*/ 0 h 22"/>
                    <a:gd name="T6" fmla="*/ 7 w 21"/>
                    <a:gd name="T7" fmla="*/ 0 h 22"/>
                    <a:gd name="T8" fmla="*/ 9 w 21"/>
                    <a:gd name="T9" fmla="*/ 1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4"/>
                      </a:moveTo>
                      <a:lnTo>
                        <a:pt x="5" y="2"/>
                      </a:lnTo>
                      <a:lnTo>
                        <a:pt x="10" y="0"/>
                      </a:lnTo>
                      <a:lnTo>
                        <a:pt x="14" y="0"/>
                      </a:lnTo>
                      <a:lnTo>
                        <a:pt x="19" y="2"/>
                      </a:lnTo>
                      <a:lnTo>
                        <a:pt x="21" y="7"/>
                      </a:lnTo>
                      <a:lnTo>
                        <a:pt x="21" y="11"/>
                      </a:lnTo>
                      <a:lnTo>
                        <a:pt x="20" y="16"/>
                      </a:lnTo>
                      <a:lnTo>
                        <a:pt x="18" y="19"/>
                      </a:lnTo>
                      <a:lnTo>
                        <a:pt x="14" y="21"/>
                      </a:lnTo>
                      <a:lnTo>
                        <a:pt x="11" y="22"/>
                      </a:lnTo>
                      <a:lnTo>
                        <a:pt x="6" y="22"/>
                      </a:lnTo>
                      <a:lnTo>
                        <a:pt x="3" y="19"/>
                      </a:lnTo>
                      <a:lnTo>
                        <a:pt x="0" y="16"/>
                      </a:lnTo>
                      <a:lnTo>
                        <a:pt x="0" y="11"/>
                      </a:lnTo>
                      <a:lnTo>
                        <a:pt x="2" y="8"/>
                      </a:lnTo>
                      <a:lnTo>
                        <a:pt x="3"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0" name="Freeform 319">
                  <a:extLst>
                    <a:ext uri="{FF2B5EF4-FFF2-40B4-BE49-F238E27FC236}">
                      <a16:creationId xmlns:a16="http://schemas.microsoft.com/office/drawing/2014/main" id="{3474E250-A5AB-4D0E-84CD-3EC645721489}"/>
                    </a:ext>
                  </a:extLst>
                </p:cNvPr>
                <p:cNvSpPr>
                  <a:spLocks/>
                </p:cNvSpPr>
                <p:nvPr/>
              </p:nvSpPr>
              <p:spPr bwMode="auto">
                <a:xfrm>
                  <a:off x="94" y="322"/>
                  <a:ext cx="11" cy="11"/>
                </a:xfrm>
                <a:custGeom>
                  <a:avLst/>
                  <a:gdLst>
                    <a:gd name="T0" fmla="*/ 2 w 22"/>
                    <a:gd name="T1" fmla="*/ 1 h 22"/>
                    <a:gd name="T2" fmla="*/ 1 w 22"/>
                    <a:gd name="T3" fmla="*/ 3 h 22"/>
                    <a:gd name="T4" fmla="*/ 0 w 22"/>
                    <a:gd name="T5" fmla="*/ 5 h 22"/>
                    <a:gd name="T6" fmla="*/ 0 w 22"/>
                    <a:gd name="T7" fmla="*/ 7 h 22"/>
                    <a:gd name="T8" fmla="*/ 1 w 22"/>
                    <a:gd name="T9" fmla="*/ 9 h 22"/>
                    <a:gd name="T10" fmla="*/ 2 w 22"/>
                    <a:gd name="T11" fmla="*/ 10 h 22"/>
                    <a:gd name="T12" fmla="*/ 5 w 22"/>
                    <a:gd name="T13" fmla="*/ 11 h 22"/>
                    <a:gd name="T14" fmla="*/ 8 w 22"/>
                    <a:gd name="T15" fmla="*/ 11 h 22"/>
                    <a:gd name="T16" fmla="*/ 9 w 22"/>
                    <a:gd name="T17" fmla="*/ 10 h 22"/>
                    <a:gd name="T18" fmla="*/ 11 w 22"/>
                    <a:gd name="T19" fmla="*/ 8 h 22"/>
                    <a:gd name="T20" fmla="*/ 11 w 22"/>
                    <a:gd name="T21" fmla="*/ 7 h 22"/>
                    <a:gd name="T22" fmla="*/ 11 w 22"/>
                    <a:gd name="T23" fmla="*/ 5 h 22"/>
                    <a:gd name="T24" fmla="*/ 11 w 22"/>
                    <a:gd name="T25" fmla="*/ 3 h 22"/>
                    <a:gd name="T26" fmla="*/ 9 w 22"/>
                    <a:gd name="T27" fmla="*/ 2 h 22"/>
                    <a:gd name="T28" fmla="*/ 7 w 22"/>
                    <a:gd name="T29" fmla="*/ 1 h 22"/>
                    <a:gd name="T30" fmla="*/ 4 w 22"/>
                    <a:gd name="T31" fmla="*/ 0 h 22"/>
                    <a:gd name="T32" fmla="*/ 2 w 22"/>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3" y="1"/>
                      </a:moveTo>
                      <a:lnTo>
                        <a:pt x="1" y="5"/>
                      </a:lnTo>
                      <a:lnTo>
                        <a:pt x="0" y="10"/>
                      </a:lnTo>
                      <a:lnTo>
                        <a:pt x="0" y="14"/>
                      </a:lnTo>
                      <a:lnTo>
                        <a:pt x="1" y="18"/>
                      </a:lnTo>
                      <a:lnTo>
                        <a:pt x="4" y="20"/>
                      </a:lnTo>
                      <a:lnTo>
                        <a:pt x="10" y="22"/>
                      </a:lnTo>
                      <a:lnTo>
                        <a:pt x="15" y="22"/>
                      </a:lnTo>
                      <a:lnTo>
                        <a:pt x="18" y="20"/>
                      </a:lnTo>
                      <a:lnTo>
                        <a:pt x="21" y="16"/>
                      </a:lnTo>
                      <a:lnTo>
                        <a:pt x="22" y="13"/>
                      </a:lnTo>
                      <a:lnTo>
                        <a:pt x="22" y="10"/>
                      </a:lnTo>
                      <a:lnTo>
                        <a:pt x="21" y="6"/>
                      </a:lnTo>
                      <a:lnTo>
                        <a:pt x="17" y="4"/>
                      </a:lnTo>
                      <a:lnTo>
                        <a:pt x="13" y="1"/>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1" name="Freeform 320">
                  <a:extLst>
                    <a:ext uri="{FF2B5EF4-FFF2-40B4-BE49-F238E27FC236}">
                      <a16:creationId xmlns:a16="http://schemas.microsoft.com/office/drawing/2014/main" id="{649F9495-BBAA-48F3-9B53-C43CA8CE6A5B}"/>
                    </a:ext>
                  </a:extLst>
                </p:cNvPr>
                <p:cNvSpPr>
                  <a:spLocks/>
                </p:cNvSpPr>
                <p:nvPr/>
              </p:nvSpPr>
              <p:spPr bwMode="auto">
                <a:xfrm>
                  <a:off x="88" y="342"/>
                  <a:ext cx="9" cy="10"/>
                </a:xfrm>
                <a:custGeom>
                  <a:avLst/>
                  <a:gdLst>
                    <a:gd name="T0" fmla="*/ 0 w 19"/>
                    <a:gd name="T1" fmla="*/ 6 h 19"/>
                    <a:gd name="T2" fmla="*/ 0 w 19"/>
                    <a:gd name="T3" fmla="*/ 5 h 19"/>
                    <a:gd name="T4" fmla="*/ 0 w 19"/>
                    <a:gd name="T5" fmla="*/ 3 h 19"/>
                    <a:gd name="T6" fmla="*/ 1 w 19"/>
                    <a:gd name="T7" fmla="*/ 2 h 19"/>
                    <a:gd name="T8" fmla="*/ 3 w 19"/>
                    <a:gd name="T9" fmla="*/ 1 h 19"/>
                    <a:gd name="T10" fmla="*/ 6 w 19"/>
                    <a:gd name="T11" fmla="*/ 0 h 19"/>
                    <a:gd name="T12" fmla="*/ 7 w 19"/>
                    <a:gd name="T13" fmla="*/ 1 h 19"/>
                    <a:gd name="T14" fmla="*/ 8 w 19"/>
                    <a:gd name="T15" fmla="*/ 2 h 19"/>
                    <a:gd name="T16" fmla="*/ 9 w 19"/>
                    <a:gd name="T17" fmla="*/ 4 h 19"/>
                    <a:gd name="T18" fmla="*/ 9 w 19"/>
                    <a:gd name="T19" fmla="*/ 5 h 19"/>
                    <a:gd name="T20" fmla="*/ 8 w 19"/>
                    <a:gd name="T21" fmla="*/ 8 h 19"/>
                    <a:gd name="T22" fmla="*/ 7 w 19"/>
                    <a:gd name="T23" fmla="*/ 9 h 19"/>
                    <a:gd name="T24" fmla="*/ 6 w 19"/>
                    <a:gd name="T25" fmla="*/ 10 h 19"/>
                    <a:gd name="T26" fmla="*/ 4 w 19"/>
                    <a:gd name="T27" fmla="*/ 10 h 19"/>
                    <a:gd name="T28" fmla="*/ 2 w 19"/>
                    <a:gd name="T29" fmla="*/ 9 h 19"/>
                    <a:gd name="T30" fmla="*/ 0 w 19"/>
                    <a:gd name="T31" fmla="*/ 8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2"/>
                      </a:moveTo>
                      <a:lnTo>
                        <a:pt x="0" y="9"/>
                      </a:lnTo>
                      <a:lnTo>
                        <a:pt x="0" y="5"/>
                      </a:lnTo>
                      <a:lnTo>
                        <a:pt x="3" y="3"/>
                      </a:lnTo>
                      <a:lnTo>
                        <a:pt x="6" y="1"/>
                      </a:lnTo>
                      <a:lnTo>
                        <a:pt x="12" y="0"/>
                      </a:lnTo>
                      <a:lnTo>
                        <a:pt x="15" y="1"/>
                      </a:lnTo>
                      <a:lnTo>
                        <a:pt x="17" y="3"/>
                      </a:lnTo>
                      <a:lnTo>
                        <a:pt x="19" y="7"/>
                      </a:lnTo>
                      <a:lnTo>
                        <a:pt x="19" y="10"/>
                      </a:lnTo>
                      <a:lnTo>
                        <a:pt x="17" y="15"/>
                      </a:lnTo>
                      <a:lnTo>
                        <a:pt x="14" y="17"/>
                      </a:lnTo>
                      <a:lnTo>
                        <a:pt x="12" y="19"/>
                      </a:lnTo>
                      <a:lnTo>
                        <a:pt x="8" y="19"/>
                      </a:lnTo>
                      <a:lnTo>
                        <a:pt x="5" y="17"/>
                      </a:lnTo>
                      <a:lnTo>
                        <a:pt x="1" y="15"/>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2" name="Freeform 321">
                  <a:extLst>
                    <a:ext uri="{FF2B5EF4-FFF2-40B4-BE49-F238E27FC236}">
                      <a16:creationId xmlns:a16="http://schemas.microsoft.com/office/drawing/2014/main" id="{E109951D-082F-4B9F-A26F-82827165BE69}"/>
                    </a:ext>
                  </a:extLst>
                </p:cNvPr>
                <p:cNvSpPr>
                  <a:spLocks/>
                </p:cNvSpPr>
                <p:nvPr/>
              </p:nvSpPr>
              <p:spPr bwMode="auto">
                <a:xfrm>
                  <a:off x="105" y="357"/>
                  <a:ext cx="8" cy="11"/>
                </a:xfrm>
                <a:custGeom>
                  <a:avLst/>
                  <a:gdLst>
                    <a:gd name="T0" fmla="*/ 3 w 16"/>
                    <a:gd name="T1" fmla="*/ 11 h 22"/>
                    <a:gd name="T2" fmla="*/ 1 w 16"/>
                    <a:gd name="T3" fmla="*/ 10 h 22"/>
                    <a:gd name="T4" fmla="*/ 0 w 16"/>
                    <a:gd name="T5" fmla="*/ 9 h 22"/>
                    <a:gd name="T6" fmla="*/ 0 w 16"/>
                    <a:gd name="T7" fmla="*/ 8 h 22"/>
                    <a:gd name="T8" fmla="*/ 0 w 16"/>
                    <a:gd name="T9" fmla="*/ 5 h 22"/>
                    <a:gd name="T10" fmla="*/ 1 w 16"/>
                    <a:gd name="T11" fmla="*/ 4 h 22"/>
                    <a:gd name="T12" fmla="*/ 2 w 16"/>
                    <a:gd name="T13" fmla="*/ 2 h 22"/>
                    <a:gd name="T14" fmla="*/ 4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9 h 22"/>
                    <a:gd name="T30" fmla="*/ 5 w 16"/>
                    <a:gd name="T31" fmla="*/ 10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0"/>
                      </a:lnTo>
                      <a:lnTo>
                        <a:pt x="0" y="18"/>
                      </a:lnTo>
                      <a:lnTo>
                        <a:pt x="0" y="15"/>
                      </a:lnTo>
                      <a:lnTo>
                        <a:pt x="0" y="10"/>
                      </a:lnTo>
                      <a:lnTo>
                        <a:pt x="1" y="7"/>
                      </a:lnTo>
                      <a:lnTo>
                        <a:pt x="3" y="3"/>
                      </a:lnTo>
                      <a:lnTo>
                        <a:pt x="7" y="1"/>
                      </a:lnTo>
                      <a:lnTo>
                        <a:pt x="10" y="0"/>
                      </a:lnTo>
                      <a:lnTo>
                        <a:pt x="12" y="1"/>
                      </a:lnTo>
                      <a:lnTo>
                        <a:pt x="15" y="3"/>
                      </a:lnTo>
                      <a:lnTo>
                        <a:pt x="16" y="8"/>
                      </a:lnTo>
                      <a:lnTo>
                        <a:pt x="16" y="11"/>
                      </a:lnTo>
                      <a:lnTo>
                        <a:pt x="15" y="15"/>
                      </a:lnTo>
                      <a:lnTo>
                        <a:pt x="12" y="18"/>
                      </a:lnTo>
                      <a:lnTo>
                        <a:pt x="10" y="20"/>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3" name="Freeform 322">
                  <a:extLst>
                    <a:ext uri="{FF2B5EF4-FFF2-40B4-BE49-F238E27FC236}">
                      <a16:creationId xmlns:a16="http://schemas.microsoft.com/office/drawing/2014/main" id="{710A4E5E-424B-45A4-BDE4-8283C9B43BFB}"/>
                    </a:ext>
                  </a:extLst>
                </p:cNvPr>
                <p:cNvSpPr>
                  <a:spLocks/>
                </p:cNvSpPr>
                <p:nvPr/>
              </p:nvSpPr>
              <p:spPr bwMode="auto">
                <a:xfrm>
                  <a:off x="119" y="346"/>
                  <a:ext cx="10" cy="13"/>
                </a:xfrm>
                <a:custGeom>
                  <a:avLst/>
                  <a:gdLst>
                    <a:gd name="T0" fmla="*/ 1 w 20"/>
                    <a:gd name="T1" fmla="*/ 7 h 25"/>
                    <a:gd name="T2" fmla="*/ 2 w 20"/>
                    <a:gd name="T3" fmla="*/ 5 h 25"/>
                    <a:gd name="T4" fmla="*/ 3 w 20"/>
                    <a:gd name="T5" fmla="*/ 3 h 25"/>
                    <a:gd name="T6" fmla="*/ 4 w 20"/>
                    <a:gd name="T7" fmla="*/ 1 h 25"/>
                    <a:gd name="T8" fmla="*/ 7 w 20"/>
                    <a:gd name="T9" fmla="*/ 0 h 25"/>
                    <a:gd name="T10" fmla="*/ 9 w 20"/>
                    <a:gd name="T11" fmla="*/ 1 h 25"/>
                    <a:gd name="T12" fmla="*/ 10 w 20"/>
                    <a:gd name="T13" fmla="*/ 3 h 25"/>
                    <a:gd name="T14" fmla="*/ 10 w 20"/>
                    <a:gd name="T15" fmla="*/ 4 h 25"/>
                    <a:gd name="T16" fmla="*/ 10 w 20"/>
                    <a:gd name="T17" fmla="*/ 7 h 25"/>
                    <a:gd name="T18" fmla="*/ 9 w 20"/>
                    <a:gd name="T19" fmla="*/ 9 h 25"/>
                    <a:gd name="T20" fmla="*/ 8 w 20"/>
                    <a:gd name="T21" fmla="*/ 11 h 25"/>
                    <a:gd name="T22" fmla="*/ 6 w 20"/>
                    <a:gd name="T23" fmla="*/ 12 h 25"/>
                    <a:gd name="T24" fmla="*/ 4 w 20"/>
                    <a:gd name="T25" fmla="*/ 13 h 25"/>
                    <a:gd name="T26" fmla="*/ 2 w 20"/>
                    <a:gd name="T27" fmla="*/ 12 h 25"/>
                    <a:gd name="T28" fmla="*/ 1 w 20"/>
                    <a:gd name="T29" fmla="*/ 11 h 25"/>
                    <a:gd name="T30" fmla="*/ 0 w 20"/>
                    <a:gd name="T31" fmla="*/ 9 h 25"/>
                    <a:gd name="T32" fmla="*/ 1 w 20"/>
                    <a:gd name="T33" fmla="*/ 7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5">
                      <a:moveTo>
                        <a:pt x="2" y="14"/>
                      </a:moveTo>
                      <a:lnTo>
                        <a:pt x="4" y="9"/>
                      </a:lnTo>
                      <a:lnTo>
                        <a:pt x="6" y="5"/>
                      </a:lnTo>
                      <a:lnTo>
                        <a:pt x="8" y="1"/>
                      </a:lnTo>
                      <a:lnTo>
                        <a:pt x="13" y="0"/>
                      </a:lnTo>
                      <a:lnTo>
                        <a:pt x="18" y="1"/>
                      </a:lnTo>
                      <a:lnTo>
                        <a:pt x="20" y="5"/>
                      </a:lnTo>
                      <a:lnTo>
                        <a:pt x="20" y="8"/>
                      </a:lnTo>
                      <a:lnTo>
                        <a:pt x="20" y="13"/>
                      </a:lnTo>
                      <a:lnTo>
                        <a:pt x="18" y="17"/>
                      </a:lnTo>
                      <a:lnTo>
                        <a:pt x="15" y="21"/>
                      </a:lnTo>
                      <a:lnTo>
                        <a:pt x="11" y="24"/>
                      </a:lnTo>
                      <a:lnTo>
                        <a:pt x="7" y="25"/>
                      </a:lnTo>
                      <a:lnTo>
                        <a:pt x="4" y="24"/>
                      </a:lnTo>
                      <a:lnTo>
                        <a:pt x="2" y="21"/>
                      </a:lnTo>
                      <a:lnTo>
                        <a:pt x="0" y="17"/>
                      </a:lnTo>
                      <a:lnTo>
                        <a:pt x="2"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4" name="Freeform 323">
                  <a:extLst>
                    <a:ext uri="{FF2B5EF4-FFF2-40B4-BE49-F238E27FC236}">
                      <a16:creationId xmlns:a16="http://schemas.microsoft.com/office/drawing/2014/main" id="{466EB59E-B6C7-4968-83B8-6B03C7E84356}"/>
                    </a:ext>
                  </a:extLst>
                </p:cNvPr>
                <p:cNvSpPr>
                  <a:spLocks/>
                </p:cNvSpPr>
                <p:nvPr/>
              </p:nvSpPr>
              <p:spPr bwMode="auto">
                <a:xfrm>
                  <a:off x="132" y="349"/>
                  <a:ext cx="10" cy="10"/>
                </a:xfrm>
                <a:custGeom>
                  <a:avLst/>
                  <a:gdLst>
                    <a:gd name="T0" fmla="*/ 8 w 19"/>
                    <a:gd name="T1" fmla="*/ 1 h 19"/>
                    <a:gd name="T2" fmla="*/ 9 w 19"/>
                    <a:gd name="T3" fmla="*/ 2 h 19"/>
                    <a:gd name="T4" fmla="*/ 9 w 19"/>
                    <a:gd name="T5" fmla="*/ 4 h 19"/>
                    <a:gd name="T6" fmla="*/ 10 w 19"/>
                    <a:gd name="T7" fmla="*/ 5 h 19"/>
                    <a:gd name="T8" fmla="*/ 9 w 19"/>
                    <a:gd name="T9" fmla="*/ 6 h 19"/>
                    <a:gd name="T10" fmla="*/ 8 w 19"/>
                    <a:gd name="T11" fmla="*/ 8 h 19"/>
                    <a:gd name="T12" fmla="*/ 7 w 19"/>
                    <a:gd name="T13" fmla="*/ 9 h 19"/>
                    <a:gd name="T14" fmla="*/ 5 w 19"/>
                    <a:gd name="T15" fmla="*/ 10 h 19"/>
                    <a:gd name="T16" fmla="*/ 3 w 19"/>
                    <a:gd name="T17" fmla="*/ 10 h 19"/>
                    <a:gd name="T18" fmla="*/ 2 w 19"/>
                    <a:gd name="T19" fmla="*/ 9 h 19"/>
                    <a:gd name="T20" fmla="*/ 1 w 19"/>
                    <a:gd name="T21" fmla="*/ 8 h 19"/>
                    <a:gd name="T22" fmla="*/ 0 w 19"/>
                    <a:gd name="T23" fmla="*/ 6 h 19"/>
                    <a:gd name="T24" fmla="*/ 0 w 19"/>
                    <a:gd name="T25" fmla="*/ 4 h 19"/>
                    <a:gd name="T26" fmla="*/ 1 w 19"/>
                    <a:gd name="T27" fmla="*/ 2 h 19"/>
                    <a:gd name="T28" fmla="*/ 3 w 19"/>
                    <a:gd name="T29" fmla="*/ 1 h 19"/>
                    <a:gd name="T30" fmla="*/ 5 w 19"/>
                    <a:gd name="T31" fmla="*/ 0 h 19"/>
                    <a:gd name="T32" fmla="*/ 8 w 19"/>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3"/>
                      </a:lnTo>
                      <a:lnTo>
                        <a:pt x="18" y="7"/>
                      </a:lnTo>
                      <a:lnTo>
                        <a:pt x="19" y="9"/>
                      </a:lnTo>
                      <a:lnTo>
                        <a:pt x="18" y="12"/>
                      </a:lnTo>
                      <a:lnTo>
                        <a:pt x="15" y="16"/>
                      </a:lnTo>
                      <a:lnTo>
                        <a:pt x="13" y="18"/>
                      </a:lnTo>
                      <a:lnTo>
                        <a:pt x="9" y="19"/>
                      </a:lnTo>
                      <a:lnTo>
                        <a:pt x="6" y="19"/>
                      </a:lnTo>
                      <a:lnTo>
                        <a:pt x="3" y="18"/>
                      </a:lnTo>
                      <a:lnTo>
                        <a:pt x="1" y="15"/>
                      </a:lnTo>
                      <a:lnTo>
                        <a:pt x="0" y="11"/>
                      </a:lnTo>
                      <a:lnTo>
                        <a:pt x="0" y="8"/>
                      </a:lnTo>
                      <a:lnTo>
                        <a:pt x="2" y="3"/>
                      </a:lnTo>
                      <a:lnTo>
                        <a:pt x="6" y="1"/>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5" name="Freeform 324">
                  <a:extLst>
                    <a:ext uri="{FF2B5EF4-FFF2-40B4-BE49-F238E27FC236}">
                      <a16:creationId xmlns:a16="http://schemas.microsoft.com/office/drawing/2014/main" id="{9CBFFD15-350A-49E8-AAFD-3FD831C8BE53}"/>
                    </a:ext>
                  </a:extLst>
                </p:cNvPr>
                <p:cNvSpPr>
                  <a:spLocks/>
                </p:cNvSpPr>
                <p:nvPr/>
              </p:nvSpPr>
              <p:spPr bwMode="auto">
                <a:xfrm>
                  <a:off x="22" y="363"/>
                  <a:ext cx="82" cy="57"/>
                </a:xfrm>
                <a:custGeom>
                  <a:avLst/>
                  <a:gdLst>
                    <a:gd name="T0" fmla="*/ 80 w 163"/>
                    <a:gd name="T1" fmla="*/ 6 h 113"/>
                    <a:gd name="T2" fmla="*/ 78 w 163"/>
                    <a:gd name="T3" fmla="*/ 5 h 113"/>
                    <a:gd name="T4" fmla="*/ 78 w 163"/>
                    <a:gd name="T5" fmla="*/ 3 h 113"/>
                    <a:gd name="T6" fmla="*/ 74 w 163"/>
                    <a:gd name="T7" fmla="*/ 7 h 113"/>
                    <a:gd name="T8" fmla="*/ 66 w 163"/>
                    <a:gd name="T9" fmla="*/ 5 h 113"/>
                    <a:gd name="T10" fmla="*/ 49 w 163"/>
                    <a:gd name="T11" fmla="*/ 2 h 113"/>
                    <a:gd name="T12" fmla="*/ 35 w 163"/>
                    <a:gd name="T13" fmla="*/ 1 h 113"/>
                    <a:gd name="T14" fmla="*/ 33 w 163"/>
                    <a:gd name="T15" fmla="*/ 3 h 113"/>
                    <a:gd name="T16" fmla="*/ 44 w 163"/>
                    <a:gd name="T17" fmla="*/ 3 h 113"/>
                    <a:gd name="T18" fmla="*/ 59 w 163"/>
                    <a:gd name="T19" fmla="*/ 6 h 113"/>
                    <a:gd name="T20" fmla="*/ 69 w 163"/>
                    <a:gd name="T21" fmla="*/ 11 h 113"/>
                    <a:gd name="T22" fmla="*/ 68 w 163"/>
                    <a:gd name="T23" fmla="*/ 13 h 113"/>
                    <a:gd name="T24" fmla="*/ 61 w 163"/>
                    <a:gd name="T25" fmla="*/ 17 h 113"/>
                    <a:gd name="T26" fmla="*/ 54 w 163"/>
                    <a:gd name="T27" fmla="*/ 18 h 113"/>
                    <a:gd name="T28" fmla="*/ 42 w 163"/>
                    <a:gd name="T29" fmla="*/ 14 h 113"/>
                    <a:gd name="T30" fmla="*/ 28 w 163"/>
                    <a:gd name="T31" fmla="*/ 13 h 113"/>
                    <a:gd name="T32" fmla="*/ 21 w 163"/>
                    <a:gd name="T33" fmla="*/ 16 h 113"/>
                    <a:gd name="T34" fmla="*/ 25 w 163"/>
                    <a:gd name="T35" fmla="*/ 16 h 113"/>
                    <a:gd name="T36" fmla="*/ 32 w 163"/>
                    <a:gd name="T37" fmla="*/ 16 h 113"/>
                    <a:gd name="T38" fmla="*/ 40 w 163"/>
                    <a:gd name="T39" fmla="*/ 17 h 113"/>
                    <a:gd name="T40" fmla="*/ 50 w 163"/>
                    <a:gd name="T41" fmla="*/ 20 h 113"/>
                    <a:gd name="T42" fmla="*/ 51 w 163"/>
                    <a:gd name="T43" fmla="*/ 23 h 113"/>
                    <a:gd name="T44" fmla="*/ 39 w 163"/>
                    <a:gd name="T45" fmla="*/ 28 h 113"/>
                    <a:gd name="T46" fmla="*/ 28 w 163"/>
                    <a:gd name="T47" fmla="*/ 26 h 113"/>
                    <a:gd name="T48" fmla="*/ 18 w 163"/>
                    <a:gd name="T49" fmla="*/ 23 h 113"/>
                    <a:gd name="T50" fmla="*/ 21 w 163"/>
                    <a:gd name="T51" fmla="*/ 26 h 113"/>
                    <a:gd name="T52" fmla="*/ 31 w 163"/>
                    <a:gd name="T53" fmla="*/ 30 h 113"/>
                    <a:gd name="T54" fmla="*/ 20 w 163"/>
                    <a:gd name="T55" fmla="*/ 34 h 113"/>
                    <a:gd name="T56" fmla="*/ 7 w 163"/>
                    <a:gd name="T57" fmla="*/ 38 h 113"/>
                    <a:gd name="T58" fmla="*/ 0 w 163"/>
                    <a:gd name="T59" fmla="*/ 40 h 113"/>
                    <a:gd name="T60" fmla="*/ 4 w 163"/>
                    <a:gd name="T61" fmla="*/ 41 h 113"/>
                    <a:gd name="T62" fmla="*/ 15 w 163"/>
                    <a:gd name="T63" fmla="*/ 40 h 113"/>
                    <a:gd name="T64" fmla="*/ 28 w 163"/>
                    <a:gd name="T65" fmla="*/ 36 h 113"/>
                    <a:gd name="T66" fmla="*/ 34 w 163"/>
                    <a:gd name="T67" fmla="*/ 38 h 113"/>
                    <a:gd name="T68" fmla="*/ 28 w 163"/>
                    <a:gd name="T69" fmla="*/ 55 h 113"/>
                    <a:gd name="T70" fmla="*/ 29 w 163"/>
                    <a:gd name="T71" fmla="*/ 57 h 113"/>
                    <a:gd name="T72" fmla="*/ 36 w 163"/>
                    <a:gd name="T73" fmla="*/ 45 h 113"/>
                    <a:gd name="T74" fmla="*/ 42 w 163"/>
                    <a:gd name="T75" fmla="*/ 33 h 113"/>
                    <a:gd name="T76" fmla="*/ 50 w 163"/>
                    <a:gd name="T77" fmla="*/ 30 h 113"/>
                    <a:gd name="T78" fmla="*/ 57 w 163"/>
                    <a:gd name="T79" fmla="*/ 26 h 113"/>
                    <a:gd name="T80" fmla="*/ 58 w 163"/>
                    <a:gd name="T81" fmla="*/ 38 h 113"/>
                    <a:gd name="T82" fmla="*/ 54 w 163"/>
                    <a:gd name="T83" fmla="*/ 52 h 113"/>
                    <a:gd name="T84" fmla="*/ 57 w 163"/>
                    <a:gd name="T85" fmla="*/ 49 h 113"/>
                    <a:gd name="T86" fmla="*/ 63 w 163"/>
                    <a:gd name="T87" fmla="*/ 31 h 113"/>
                    <a:gd name="T88" fmla="*/ 69 w 163"/>
                    <a:gd name="T89" fmla="*/ 18 h 113"/>
                    <a:gd name="T90" fmla="*/ 74 w 163"/>
                    <a:gd name="T91" fmla="*/ 13 h 113"/>
                    <a:gd name="T92" fmla="*/ 76 w 163"/>
                    <a:gd name="T93" fmla="*/ 16 h 113"/>
                    <a:gd name="T94" fmla="*/ 74 w 163"/>
                    <a:gd name="T95" fmla="*/ 35 h 113"/>
                    <a:gd name="T96" fmla="*/ 79 w 163"/>
                    <a:gd name="T97" fmla="*/ 25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4"/>
                      </a:moveTo>
                      <a:lnTo>
                        <a:pt x="162" y="13"/>
                      </a:lnTo>
                      <a:lnTo>
                        <a:pt x="160" y="12"/>
                      </a:lnTo>
                      <a:lnTo>
                        <a:pt x="159" y="12"/>
                      </a:lnTo>
                      <a:lnTo>
                        <a:pt x="158" y="11"/>
                      </a:lnTo>
                      <a:lnTo>
                        <a:pt x="156" y="10"/>
                      </a:lnTo>
                      <a:lnTo>
                        <a:pt x="156" y="7"/>
                      </a:lnTo>
                      <a:lnTo>
                        <a:pt x="155" y="6"/>
                      </a:lnTo>
                      <a:lnTo>
                        <a:pt x="155" y="5"/>
                      </a:lnTo>
                      <a:lnTo>
                        <a:pt x="153" y="8"/>
                      </a:lnTo>
                      <a:lnTo>
                        <a:pt x="151" y="11"/>
                      </a:lnTo>
                      <a:lnTo>
                        <a:pt x="147" y="13"/>
                      </a:lnTo>
                      <a:lnTo>
                        <a:pt x="146" y="14"/>
                      </a:lnTo>
                      <a:lnTo>
                        <a:pt x="139" y="12"/>
                      </a:lnTo>
                      <a:lnTo>
                        <a:pt x="131" y="10"/>
                      </a:lnTo>
                      <a:lnTo>
                        <a:pt x="120" y="7"/>
                      </a:lnTo>
                      <a:lnTo>
                        <a:pt x="108" y="4"/>
                      </a:lnTo>
                      <a:lnTo>
                        <a:pt x="97" y="3"/>
                      </a:lnTo>
                      <a:lnTo>
                        <a:pt x="85" y="1"/>
                      </a:lnTo>
                      <a:lnTo>
                        <a:pt x="77" y="0"/>
                      </a:lnTo>
                      <a:lnTo>
                        <a:pt x="70" y="1"/>
                      </a:lnTo>
                      <a:lnTo>
                        <a:pt x="63" y="4"/>
                      </a:lnTo>
                      <a:lnTo>
                        <a:pt x="62" y="5"/>
                      </a:lnTo>
                      <a:lnTo>
                        <a:pt x="65" y="6"/>
                      </a:lnTo>
                      <a:lnTo>
                        <a:pt x="70" y="5"/>
                      </a:lnTo>
                      <a:lnTo>
                        <a:pt x="79" y="4"/>
                      </a:lnTo>
                      <a:lnTo>
                        <a:pt x="88" y="5"/>
                      </a:lnTo>
                      <a:lnTo>
                        <a:pt x="98" y="6"/>
                      </a:lnTo>
                      <a:lnTo>
                        <a:pt x="108" y="8"/>
                      </a:lnTo>
                      <a:lnTo>
                        <a:pt x="117" y="12"/>
                      </a:lnTo>
                      <a:lnTo>
                        <a:pt x="125" y="14"/>
                      </a:lnTo>
                      <a:lnTo>
                        <a:pt x="132" y="18"/>
                      </a:lnTo>
                      <a:lnTo>
                        <a:pt x="137" y="21"/>
                      </a:lnTo>
                      <a:lnTo>
                        <a:pt x="139" y="23"/>
                      </a:lnTo>
                      <a:lnTo>
                        <a:pt x="138" y="25"/>
                      </a:lnTo>
                      <a:lnTo>
                        <a:pt x="135" y="26"/>
                      </a:lnTo>
                      <a:lnTo>
                        <a:pt x="131" y="28"/>
                      </a:lnTo>
                      <a:lnTo>
                        <a:pt x="126" y="30"/>
                      </a:lnTo>
                      <a:lnTo>
                        <a:pt x="122" y="33"/>
                      </a:lnTo>
                      <a:lnTo>
                        <a:pt x="117" y="35"/>
                      </a:lnTo>
                      <a:lnTo>
                        <a:pt x="114" y="37"/>
                      </a:lnTo>
                      <a:lnTo>
                        <a:pt x="108" y="35"/>
                      </a:lnTo>
                      <a:lnTo>
                        <a:pt x="101" y="33"/>
                      </a:lnTo>
                      <a:lnTo>
                        <a:pt x="92" y="30"/>
                      </a:lnTo>
                      <a:lnTo>
                        <a:pt x="83" y="28"/>
                      </a:lnTo>
                      <a:lnTo>
                        <a:pt x="72" y="27"/>
                      </a:lnTo>
                      <a:lnTo>
                        <a:pt x="63" y="26"/>
                      </a:lnTo>
                      <a:lnTo>
                        <a:pt x="55" y="26"/>
                      </a:lnTo>
                      <a:lnTo>
                        <a:pt x="48" y="28"/>
                      </a:lnTo>
                      <a:lnTo>
                        <a:pt x="44" y="30"/>
                      </a:lnTo>
                      <a:lnTo>
                        <a:pt x="41" y="31"/>
                      </a:lnTo>
                      <a:lnTo>
                        <a:pt x="41" y="33"/>
                      </a:lnTo>
                      <a:lnTo>
                        <a:pt x="47" y="31"/>
                      </a:lnTo>
                      <a:lnTo>
                        <a:pt x="50" y="31"/>
                      </a:lnTo>
                      <a:lnTo>
                        <a:pt x="55" y="31"/>
                      </a:lnTo>
                      <a:lnTo>
                        <a:pt x="60" y="31"/>
                      </a:lnTo>
                      <a:lnTo>
                        <a:pt x="64" y="31"/>
                      </a:lnTo>
                      <a:lnTo>
                        <a:pt x="70" y="31"/>
                      </a:lnTo>
                      <a:lnTo>
                        <a:pt x="75" y="33"/>
                      </a:lnTo>
                      <a:lnTo>
                        <a:pt x="80" y="34"/>
                      </a:lnTo>
                      <a:lnTo>
                        <a:pt x="85" y="35"/>
                      </a:lnTo>
                      <a:lnTo>
                        <a:pt x="93" y="37"/>
                      </a:lnTo>
                      <a:lnTo>
                        <a:pt x="100" y="40"/>
                      </a:lnTo>
                      <a:lnTo>
                        <a:pt x="105" y="41"/>
                      </a:lnTo>
                      <a:lnTo>
                        <a:pt x="108" y="43"/>
                      </a:lnTo>
                      <a:lnTo>
                        <a:pt x="102" y="46"/>
                      </a:lnTo>
                      <a:lnTo>
                        <a:pt x="93" y="50"/>
                      </a:lnTo>
                      <a:lnTo>
                        <a:pt x="84" y="52"/>
                      </a:lnTo>
                      <a:lnTo>
                        <a:pt x="78" y="55"/>
                      </a:lnTo>
                      <a:lnTo>
                        <a:pt x="72" y="56"/>
                      </a:lnTo>
                      <a:lnTo>
                        <a:pt x="64" y="53"/>
                      </a:lnTo>
                      <a:lnTo>
                        <a:pt x="55" y="51"/>
                      </a:lnTo>
                      <a:lnTo>
                        <a:pt x="48" y="49"/>
                      </a:lnTo>
                      <a:lnTo>
                        <a:pt x="41" y="46"/>
                      </a:lnTo>
                      <a:lnTo>
                        <a:pt x="35" y="46"/>
                      </a:lnTo>
                      <a:lnTo>
                        <a:pt x="32" y="48"/>
                      </a:lnTo>
                      <a:lnTo>
                        <a:pt x="35" y="50"/>
                      </a:lnTo>
                      <a:lnTo>
                        <a:pt x="42" y="52"/>
                      </a:lnTo>
                      <a:lnTo>
                        <a:pt x="50" y="55"/>
                      </a:lnTo>
                      <a:lnTo>
                        <a:pt x="56" y="58"/>
                      </a:lnTo>
                      <a:lnTo>
                        <a:pt x="61" y="60"/>
                      </a:lnTo>
                      <a:lnTo>
                        <a:pt x="56" y="61"/>
                      </a:lnTo>
                      <a:lnTo>
                        <a:pt x="49" y="64"/>
                      </a:lnTo>
                      <a:lnTo>
                        <a:pt x="40" y="67"/>
                      </a:lnTo>
                      <a:lnTo>
                        <a:pt x="31" y="70"/>
                      </a:lnTo>
                      <a:lnTo>
                        <a:pt x="22" y="72"/>
                      </a:lnTo>
                      <a:lnTo>
                        <a:pt x="14" y="75"/>
                      </a:lnTo>
                      <a:lnTo>
                        <a:pt x="7" y="78"/>
                      </a:lnTo>
                      <a:lnTo>
                        <a:pt x="3" y="79"/>
                      </a:lnTo>
                      <a:lnTo>
                        <a:pt x="0" y="80"/>
                      </a:lnTo>
                      <a:lnTo>
                        <a:pt x="0" y="81"/>
                      </a:lnTo>
                      <a:lnTo>
                        <a:pt x="2" y="81"/>
                      </a:lnTo>
                      <a:lnTo>
                        <a:pt x="8" y="81"/>
                      </a:lnTo>
                      <a:lnTo>
                        <a:pt x="14" y="81"/>
                      </a:lnTo>
                      <a:lnTo>
                        <a:pt x="22" y="80"/>
                      </a:lnTo>
                      <a:lnTo>
                        <a:pt x="30" y="79"/>
                      </a:lnTo>
                      <a:lnTo>
                        <a:pt x="40" y="76"/>
                      </a:lnTo>
                      <a:lnTo>
                        <a:pt x="48" y="74"/>
                      </a:lnTo>
                      <a:lnTo>
                        <a:pt x="56" y="72"/>
                      </a:lnTo>
                      <a:lnTo>
                        <a:pt x="63" y="70"/>
                      </a:lnTo>
                      <a:lnTo>
                        <a:pt x="68" y="67"/>
                      </a:lnTo>
                      <a:lnTo>
                        <a:pt x="67" y="76"/>
                      </a:lnTo>
                      <a:lnTo>
                        <a:pt x="64" y="89"/>
                      </a:lnTo>
                      <a:lnTo>
                        <a:pt x="61" y="101"/>
                      </a:lnTo>
                      <a:lnTo>
                        <a:pt x="56" y="109"/>
                      </a:lnTo>
                      <a:lnTo>
                        <a:pt x="54" y="112"/>
                      </a:lnTo>
                      <a:lnTo>
                        <a:pt x="55" y="113"/>
                      </a:lnTo>
                      <a:lnTo>
                        <a:pt x="57" y="113"/>
                      </a:lnTo>
                      <a:lnTo>
                        <a:pt x="60" y="110"/>
                      </a:lnTo>
                      <a:lnTo>
                        <a:pt x="64" y="102"/>
                      </a:lnTo>
                      <a:lnTo>
                        <a:pt x="71" y="89"/>
                      </a:lnTo>
                      <a:lnTo>
                        <a:pt x="77" y="76"/>
                      </a:lnTo>
                      <a:lnTo>
                        <a:pt x="79" y="67"/>
                      </a:lnTo>
                      <a:lnTo>
                        <a:pt x="83" y="66"/>
                      </a:lnTo>
                      <a:lnTo>
                        <a:pt x="88" y="64"/>
                      </a:lnTo>
                      <a:lnTo>
                        <a:pt x="93" y="61"/>
                      </a:lnTo>
                      <a:lnTo>
                        <a:pt x="99" y="59"/>
                      </a:lnTo>
                      <a:lnTo>
                        <a:pt x="105" y="57"/>
                      </a:lnTo>
                      <a:lnTo>
                        <a:pt x="109" y="55"/>
                      </a:lnTo>
                      <a:lnTo>
                        <a:pt x="114" y="52"/>
                      </a:lnTo>
                      <a:lnTo>
                        <a:pt x="116" y="51"/>
                      </a:lnTo>
                      <a:lnTo>
                        <a:pt x="116" y="61"/>
                      </a:lnTo>
                      <a:lnTo>
                        <a:pt x="115" y="75"/>
                      </a:lnTo>
                      <a:lnTo>
                        <a:pt x="113" y="89"/>
                      </a:lnTo>
                      <a:lnTo>
                        <a:pt x="110" y="98"/>
                      </a:lnTo>
                      <a:lnTo>
                        <a:pt x="108" y="104"/>
                      </a:lnTo>
                      <a:lnTo>
                        <a:pt x="108" y="105"/>
                      </a:lnTo>
                      <a:lnTo>
                        <a:pt x="110" y="104"/>
                      </a:lnTo>
                      <a:lnTo>
                        <a:pt x="114" y="98"/>
                      </a:lnTo>
                      <a:lnTo>
                        <a:pt x="118" y="89"/>
                      </a:lnTo>
                      <a:lnTo>
                        <a:pt x="123" y="75"/>
                      </a:lnTo>
                      <a:lnTo>
                        <a:pt x="126" y="61"/>
                      </a:lnTo>
                      <a:lnTo>
                        <a:pt x="126" y="48"/>
                      </a:lnTo>
                      <a:lnTo>
                        <a:pt x="133" y="42"/>
                      </a:lnTo>
                      <a:lnTo>
                        <a:pt x="138" y="36"/>
                      </a:lnTo>
                      <a:lnTo>
                        <a:pt x="143" y="31"/>
                      </a:lnTo>
                      <a:lnTo>
                        <a:pt x="146" y="28"/>
                      </a:lnTo>
                      <a:lnTo>
                        <a:pt x="148" y="26"/>
                      </a:lnTo>
                      <a:lnTo>
                        <a:pt x="151" y="26"/>
                      </a:lnTo>
                      <a:lnTo>
                        <a:pt x="152" y="28"/>
                      </a:lnTo>
                      <a:lnTo>
                        <a:pt x="152" y="31"/>
                      </a:lnTo>
                      <a:lnTo>
                        <a:pt x="151" y="42"/>
                      </a:lnTo>
                      <a:lnTo>
                        <a:pt x="149" y="56"/>
                      </a:lnTo>
                      <a:lnTo>
                        <a:pt x="148" y="70"/>
                      </a:lnTo>
                      <a:lnTo>
                        <a:pt x="147" y="80"/>
                      </a:lnTo>
                      <a:lnTo>
                        <a:pt x="153" y="68"/>
                      </a:lnTo>
                      <a:lnTo>
                        <a:pt x="158" y="49"/>
                      </a:lnTo>
                      <a:lnTo>
                        <a:pt x="161" y="29"/>
                      </a:lnTo>
                      <a:lnTo>
                        <a:pt x="163" y="1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6" name="Freeform 325">
                  <a:extLst>
                    <a:ext uri="{FF2B5EF4-FFF2-40B4-BE49-F238E27FC236}">
                      <a16:creationId xmlns:a16="http://schemas.microsoft.com/office/drawing/2014/main" id="{576E6BA2-D6F1-4A71-ACAC-437EC770CA37}"/>
                    </a:ext>
                  </a:extLst>
                </p:cNvPr>
                <p:cNvSpPr>
                  <a:spLocks/>
                </p:cNvSpPr>
                <p:nvPr/>
              </p:nvSpPr>
              <p:spPr bwMode="auto">
                <a:xfrm>
                  <a:off x="27" y="263"/>
                  <a:ext cx="66" cy="63"/>
                </a:xfrm>
                <a:custGeom>
                  <a:avLst/>
                  <a:gdLst>
                    <a:gd name="T0" fmla="*/ 64 w 133"/>
                    <a:gd name="T1" fmla="*/ 62 h 124"/>
                    <a:gd name="T2" fmla="*/ 65 w 133"/>
                    <a:gd name="T3" fmla="*/ 60 h 124"/>
                    <a:gd name="T4" fmla="*/ 63 w 133"/>
                    <a:gd name="T5" fmla="*/ 57 h 124"/>
                    <a:gd name="T6" fmla="*/ 59 w 133"/>
                    <a:gd name="T7" fmla="*/ 51 h 124"/>
                    <a:gd name="T8" fmla="*/ 58 w 133"/>
                    <a:gd name="T9" fmla="*/ 44 h 124"/>
                    <a:gd name="T10" fmla="*/ 56 w 133"/>
                    <a:gd name="T11" fmla="*/ 29 h 124"/>
                    <a:gd name="T12" fmla="*/ 53 w 133"/>
                    <a:gd name="T13" fmla="*/ 22 h 124"/>
                    <a:gd name="T14" fmla="*/ 52 w 133"/>
                    <a:gd name="T15" fmla="*/ 22 h 124"/>
                    <a:gd name="T16" fmla="*/ 53 w 133"/>
                    <a:gd name="T17" fmla="*/ 28 h 124"/>
                    <a:gd name="T18" fmla="*/ 53 w 133"/>
                    <a:gd name="T19" fmla="*/ 42 h 124"/>
                    <a:gd name="T20" fmla="*/ 49 w 133"/>
                    <a:gd name="T21" fmla="*/ 43 h 124"/>
                    <a:gd name="T22" fmla="*/ 42 w 133"/>
                    <a:gd name="T23" fmla="*/ 38 h 124"/>
                    <a:gd name="T24" fmla="*/ 38 w 133"/>
                    <a:gd name="T25" fmla="*/ 32 h 124"/>
                    <a:gd name="T26" fmla="*/ 36 w 133"/>
                    <a:gd name="T27" fmla="*/ 20 h 124"/>
                    <a:gd name="T28" fmla="*/ 35 w 133"/>
                    <a:gd name="T29" fmla="*/ 12 h 124"/>
                    <a:gd name="T30" fmla="*/ 34 w 133"/>
                    <a:gd name="T31" fmla="*/ 5 h 124"/>
                    <a:gd name="T32" fmla="*/ 32 w 133"/>
                    <a:gd name="T33" fmla="*/ 1 h 124"/>
                    <a:gd name="T34" fmla="*/ 32 w 133"/>
                    <a:gd name="T35" fmla="*/ 4 h 124"/>
                    <a:gd name="T36" fmla="*/ 33 w 133"/>
                    <a:gd name="T37" fmla="*/ 9 h 124"/>
                    <a:gd name="T38" fmla="*/ 31 w 133"/>
                    <a:gd name="T39" fmla="*/ 15 h 124"/>
                    <a:gd name="T40" fmla="*/ 31 w 133"/>
                    <a:gd name="T41" fmla="*/ 20 h 124"/>
                    <a:gd name="T42" fmla="*/ 33 w 133"/>
                    <a:gd name="T43" fmla="*/ 28 h 124"/>
                    <a:gd name="T44" fmla="*/ 29 w 133"/>
                    <a:gd name="T45" fmla="*/ 28 h 124"/>
                    <a:gd name="T46" fmla="*/ 19 w 133"/>
                    <a:gd name="T47" fmla="*/ 18 h 124"/>
                    <a:gd name="T48" fmla="*/ 10 w 133"/>
                    <a:gd name="T49" fmla="*/ 8 h 124"/>
                    <a:gd name="T50" fmla="*/ 3 w 133"/>
                    <a:gd name="T51" fmla="*/ 1 h 124"/>
                    <a:gd name="T52" fmla="*/ 4 w 133"/>
                    <a:gd name="T53" fmla="*/ 6 h 124"/>
                    <a:gd name="T54" fmla="*/ 13 w 133"/>
                    <a:gd name="T55" fmla="*/ 18 h 124"/>
                    <a:gd name="T56" fmla="*/ 18 w 133"/>
                    <a:gd name="T57" fmla="*/ 26 h 124"/>
                    <a:gd name="T58" fmla="*/ 27 w 133"/>
                    <a:gd name="T59" fmla="*/ 34 h 124"/>
                    <a:gd name="T60" fmla="*/ 27 w 133"/>
                    <a:gd name="T61" fmla="*/ 36 h 124"/>
                    <a:gd name="T62" fmla="*/ 18 w 133"/>
                    <a:gd name="T63" fmla="*/ 34 h 124"/>
                    <a:gd name="T64" fmla="*/ 14 w 133"/>
                    <a:gd name="T65" fmla="*/ 31 h 124"/>
                    <a:gd name="T66" fmla="*/ 11 w 133"/>
                    <a:gd name="T67" fmla="*/ 32 h 124"/>
                    <a:gd name="T68" fmla="*/ 14 w 133"/>
                    <a:gd name="T69" fmla="*/ 35 h 124"/>
                    <a:gd name="T70" fmla="*/ 20 w 133"/>
                    <a:gd name="T71" fmla="*/ 38 h 124"/>
                    <a:gd name="T72" fmla="*/ 27 w 133"/>
                    <a:gd name="T73" fmla="*/ 41 h 124"/>
                    <a:gd name="T74" fmla="*/ 35 w 133"/>
                    <a:gd name="T75" fmla="*/ 43 h 124"/>
                    <a:gd name="T76" fmla="*/ 41 w 133"/>
                    <a:gd name="T77" fmla="*/ 44 h 124"/>
                    <a:gd name="T78" fmla="*/ 49 w 133"/>
                    <a:gd name="T79" fmla="*/ 49 h 124"/>
                    <a:gd name="T80" fmla="*/ 49 w 133"/>
                    <a:gd name="T81" fmla="*/ 53 h 124"/>
                    <a:gd name="T82" fmla="*/ 44 w 133"/>
                    <a:gd name="T83" fmla="*/ 54 h 124"/>
                    <a:gd name="T84" fmla="*/ 38 w 133"/>
                    <a:gd name="T85" fmla="*/ 55 h 124"/>
                    <a:gd name="T86" fmla="*/ 33 w 133"/>
                    <a:gd name="T87" fmla="*/ 55 h 124"/>
                    <a:gd name="T88" fmla="*/ 28 w 133"/>
                    <a:gd name="T89" fmla="*/ 54 h 124"/>
                    <a:gd name="T90" fmla="*/ 27 w 133"/>
                    <a:gd name="T91" fmla="*/ 56 h 124"/>
                    <a:gd name="T92" fmla="*/ 34 w 133"/>
                    <a:gd name="T93" fmla="*/ 58 h 124"/>
                    <a:gd name="T94" fmla="*/ 42 w 133"/>
                    <a:gd name="T95" fmla="*/ 58 h 124"/>
                    <a:gd name="T96" fmla="*/ 49 w 133"/>
                    <a:gd name="T97" fmla="*/ 58 h 124"/>
                    <a:gd name="T98" fmla="*/ 55 w 133"/>
                    <a:gd name="T99" fmla="*/ 57 h 124"/>
                    <a:gd name="T100" fmla="*/ 59 w 133"/>
                    <a:gd name="T101" fmla="*/ 58 h 124"/>
                    <a:gd name="T102" fmla="*/ 62 w 133"/>
                    <a:gd name="T103" fmla="*/ 61 h 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3" h="124">
                      <a:moveTo>
                        <a:pt x="127" y="124"/>
                      </a:moveTo>
                      <a:lnTo>
                        <a:pt x="128" y="122"/>
                      </a:lnTo>
                      <a:lnTo>
                        <a:pt x="129" y="120"/>
                      </a:lnTo>
                      <a:lnTo>
                        <a:pt x="131" y="119"/>
                      </a:lnTo>
                      <a:lnTo>
                        <a:pt x="133" y="116"/>
                      </a:lnTo>
                      <a:lnTo>
                        <a:pt x="127" y="112"/>
                      </a:lnTo>
                      <a:lnTo>
                        <a:pt x="122" y="107"/>
                      </a:lnTo>
                      <a:lnTo>
                        <a:pt x="119" y="101"/>
                      </a:lnTo>
                      <a:lnTo>
                        <a:pt x="118" y="97"/>
                      </a:lnTo>
                      <a:lnTo>
                        <a:pt x="116" y="87"/>
                      </a:lnTo>
                      <a:lnTo>
                        <a:pt x="115" y="73"/>
                      </a:lnTo>
                      <a:lnTo>
                        <a:pt x="113" y="58"/>
                      </a:lnTo>
                      <a:lnTo>
                        <a:pt x="111" y="47"/>
                      </a:lnTo>
                      <a:lnTo>
                        <a:pt x="107" y="43"/>
                      </a:lnTo>
                      <a:lnTo>
                        <a:pt x="105" y="41"/>
                      </a:lnTo>
                      <a:lnTo>
                        <a:pt x="104" y="43"/>
                      </a:lnTo>
                      <a:lnTo>
                        <a:pt x="105" y="47"/>
                      </a:lnTo>
                      <a:lnTo>
                        <a:pt x="106" y="56"/>
                      </a:lnTo>
                      <a:lnTo>
                        <a:pt x="107" y="69"/>
                      </a:lnTo>
                      <a:lnTo>
                        <a:pt x="107" y="82"/>
                      </a:lnTo>
                      <a:lnTo>
                        <a:pt x="106" y="90"/>
                      </a:lnTo>
                      <a:lnTo>
                        <a:pt x="99" y="85"/>
                      </a:lnTo>
                      <a:lnTo>
                        <a:pt x="92" y="81"/>
                      </a:lnTo>
                      <a:lnTo>
                        <a:pt x="85" y="75"/>
                      </a:lnTo>
                      <a:lnTo>
                        <a:pt x="81" y="70"/>
                      </a:lnTo>
                      <a:lnTo>
                        <a:pt x="77" y="63"/>
                      </a:lnTo>
                      <a:lnTo>
                        <a:pt x="74" y="52"/>
                      </a:lnTo>
                      <a:lnTo>
                        <a:pt x="72" y="39"/>
                      </a:lnTo>
                      <a:lnTo>
                        <a:pt x="70" y="30"/>
                      </a:lnTo>
                      <a:lnTo>
                        <a:pt x="70" y="23"/>
                      </a:lnTo>
                      <a:lnTo>
                        <a:pt x="70" y="16"/>
                      </a:lnTo>
                      <a:lnTo>
                        <a:pt x="69" y="9"/>
                      </a:lnTo>
                      <a:lnTo>
                        <a:pt x="67" y="4"/>
                      </a:lnTo>
                      <a:lnTo>
                        <a:pt x="65" y="2"/>
                      </a:lnTo>
                      <a:lnTo>
                        <a:pt x="65" y="3"/>
                      </a:lnTo>
                      <a:lnTo>
                        <a:pt x="65" y="7"/>
                      </a:lnTo>
                      <a:lnTo>
                        <a:pt x="66" y="13"/>
                      </a:lnTo>
                      <a:lnTo>
                        <a:pt x="66" y="18"/>
                      </a:lnTo>
                      <a:lnTo>
                        <a:pt x="65" y="24"/>
                      </a:lnTo>
                      <a:lnTo>
                        <a:pt x="63" y="29"/>
                      </a:lnTo>
                      <a:lnTo>
                        <a:pt x="63" y="33"/>
                      </a:lnTo>
                      <a:lnTo>
                        <a:pt x="63" y="39"/>
                      </a:lnTo>
                      <a:lnTo>
                        <a:pt x="65" y="48"/>
                      </a:lnTo>
                      <a:lnTo>
                        <a:pt x="66" y="56"/>
                      </a:lnTo>
                      <a:lnTo>
                        <a:pt x="67" y="63"/>
                      </a:lnTo>
                      <a:lnTo>
                        <a:pt x="58" y="55"/>
                      </a:lnTo>
                      <a:lnTo>
                        <a:pt x="48" y="46"/>
                      </a:lnTo>
                      <a:lnTo>
                        <a:pt x="39" y="36"/>
                      </a:lnTo>
                      <a:lnTo>
                        <a:pt x="30" y="25"/>
                      </a:lnTo>
                      <a:lnTo>
                        <a:pt x="21" y="16"/>
                      </a:lnTo>
                      <a:lnTo>
                        <a:pt x="13" y="8"/>
                      </a:lnTo>
                      <a:lnTo>
                        <a:pt x="6" y="2"/>
                      </a:lnTo>
                      <a:lnTo>
                        <a:pt x="0" y="0"/>
                      </a:lnTo>
                      <a:lnTo>
                        <a:pt x="8" y="11"/>
                      </a:lnTo>
                      <a:lnTo>
                        <a:pt x="19" y="24"/>
                      </a:lnTo>
                      <a:lnTo>
                        <a:pt x="27" y="36"/>
                      </a:lnTo>
                      <a:lnTo>
                        <a:pt x="32" y="44"/>
                      </a:lnTo>
                      <a:lnTo>
                        <a:pt x="37" y="51"/>
                      </a:lnTo>
                      <a:lnTo>
                        <a:pt x="46" y="59"/>
                      </a:lnTo>
                      <a:lnTo>
                        <a:pt x="54" y="66"/>
                      </a:lnTo>
                      <a:lnTo>
                        <a:pt x="61" y="70"/>
                      </a:lnTo>
                      <a:lnTo>
                        <a:pt x="54" y="70"/>
                      </a:lnTo>
                      <a:lnTo>
                        <a:pt x="45" y="69"/>
                      </a:lnTo>
                      <a:lnTo>
                        <a:pt x="37" y="67"/>
                      </a:lnTo>
                      <a:lnTo>
                        <a:pt x="31" y="63"/>
                      </a:lnTo>
                      <a:lnTo>
                        <a:pt x="28" y="61"/>
                      </a:lnTo>
                      <a:lnTo>
                        <a:pt x="24" y="61"/>
                      </a:lnTo>
                      <a:lnTo>
                        <a:pt x="23" y="62"/>
                      </a:lnTo>
                      <a:lnTo>
                        <a:pt x="25" y="66"/>
                      </a:lnTo>
                      <a:lnTo>
                        <a:pt x="29" y="68"/>
                      </a:lnTo>
                      <a:lnTo>
                        <a:pt x="35" y="71"/>
                      </a:lnTo>
                      <a:lnTo>
                        <a:pt x="40" y="75"/>
                      </a:lnTo>
                      <a:lnTo>
                        <a:pt x="47" y="77"/>
                      </a:lnTo>
                      <a:lnTo>
                        <a:pt x="55" y="81"/>
                      </a:lnTo>
                      <a:lnTo>
                        <a:pt x="62" y="82"/>
                      </a:lnTo>
                      <a:lnTo>
                        <a:pt x="70" y="84"/>
                      </a:lnTo>
                      <a:lnTo>
                        <a:pt x="76" y="84"/>
                      </a:lnTo>
                      <a:lnTo>
                        <a:pt x="83" y="86"/>
                      </a:lnTo>
                      <a:lnTo>
                        <a:pt x="91" y="91"/>
                      </a:lnTo>
                      <a:lnTo>
                        <a:pt x="98" y="97"/>
                      </a:lnTo>
                      <a:lnTo>
                        <a:pt x="103" y="102"/>
                      </a:lnTo>
                      <a:lnTo>
                        <a:pt x="99" y="104"/>
                      </a:lnTo>
                      <a:lnTo>
                        <a:pt x="95" y="106"/>
                      </a:lnTo>
                      <a:lnTo>
                        <a:pt x="89" y="107"/>
                      </a:lnTo>
                      <a:lnTo>
                        <a:pt x="83" y="107"/>
                      </a:lnTo>
                      <a:lnTo>
                        <a:pt x="77" y="108"/>
                      </a:lnTo>
                      <a:lnTo>
                        <a:pt x="72" y="108"/>
                      </a:lnTo>
                      <a:lnTo>
                        <a:pt x="67" y="108"/>
                      </a:lnTo>
                      <a:lnTo>
                        <a:pt x="62" y="108"/>
                      </a:lnTo>
                      <a:lnTo>
                        <a:pt x="57" y="107"/>
                      </a:lnTo>
                      <a:lnTo>
                        <a:pt x="53" y="108"/>
                      </a:lnTo>
                      <a:lnTo>
                        <a:pt x="55" y="111"/>
                      </a:lnTo>
                      <a:lnTo>
                        <a:pt x="63" y="113"/>
                      </a:lnTo>
                      <a:lnTo>
                        <a:pt x="69" y="114"/>
                      </a:lnTo>
                      <a:lnTo>
                        <a:pt x="76" y="114"/>
                      </a:lnTo>
                      <a:lnTo>
                        <a:pt x="84" y="114"/>
                      </a:lnTo>
                      <a:lnTo>
                        <a:pt x="91" y="114"/>
                      </a:lnTo>
                      <a:lnTo>
                        <a:pt x="98" y="114"/>
                      </a:lnTo>
                      <a:lnTo>
                        <a:pt x="105" y="113"/>
                      </a:lnTo>
                      <a:lnTo>
                        <a:pt x="110" y="113"/>
                      </a:lnTo>
                      <a:lnTo>
                        <a:pt x="113" y="113"/>
                      </a:lnTo>
                      <a:lnTo>
                        <a:pt x="119" y="114"/>
                      </a:lnTo>
                      <a:lnTo>
                        <a:pt x="122" y="116"/>
                      </a:lnTo>
                      <a:lnTo>
                        <a:pt x="125" y="121"/>
                      </a:lnTo>
                      <a:lnTo>
                        <a:pt x="127" y="12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7" name="Freeform 326">
                  <a:extLst>
                    <a:ext uri="{FF2B5EF4-FFF2-40B4-BE49-F238E27FC236}">
                      <a16:creationId xmlns:a16="http://schemas.microsoft.com/office/drawing/2014/main" id="{71ABDFC8-4622-4DB9-A910-69C54E6D7A12}"/>
                    </a:ext>
                  </a:extLst>
                </p:cNvPr>
                <p:cNvSpPr>
                  <a:spLocks/>
                </p:cNvSpPr>
                <p:nvPr/>
              </p:nvSpPr>
              <p:spPr bwMode="auto">
                <a:xfrm>
                  <a:off x="125" y="240"/>
                  <a:ext cx="40" cy="94"/>
                </a:xfrm>
                <a:custGeom>
                  <a:avLst/>
                  <a:gdLst>
                    <a:gd name="T0" fmla="*/ 4 w 81"/>
                    <a:gd name="T1" fmla="*/ 78 h 189"/>
                    <a:gd name="T2" fmla="*/ 7 w 81"/>
                    <a:gd name="T3" fmla="*/ 74 h 189"/>
                    <a:gd name="T4" fmla="*/ 9 w 81"/>
                    <a:gd name="T5" fmla="*/ 75 h 189"/>
                    <a:gd name="T6" fmla="*/ 11 w 81"/>
                    <a:gd name="T7" fmla="*/ 67 h 189"/>
                    <a:gd name="T8" fmla="*/ 4 w 81"/>
                    <a:gd name="T9" fmla="*/ 53 h 189"/>
                    <a:gd name="T10" fmla="*/ 0 w 81"/>
                    <a:gd name="T11" fmla="*/ 38 h 189"/>
                    <a:gd name="T12" fmla="*/ 1 w 81"/>
                    <a:gd name="T13" fmla="*/ 39 h 189"/>
                    <a:gd name="T14" fmla="*/ 8 w 81"/>
                    <a:gd name="T15" fmla="*/ 54 h 189"/>
                    <a:gd name="T16" fmla="*/ 15 w 81"/>
                    <a:gd name="T17" fmla="*/ 44 h 189"/>
                    <a:gd name="T18" fmla="*/ 15 w 81"/>
                    <a:gd name="T19" fmla="*/ 26 h 189"/>
                    <a:gd name="T20" fmla="*/ 14 w 81"/>
                    <a:gd name="T21" fmla="*/ 11 h 189"/>
                    <a:gd name="T22" fmla="*/ 16 w 81"/>
                    <a:gd name="T23" fmla="*/ 11 h 189"/>
                    <a:gd name="T24" fmla="*/ 16 w 81"/>
                    <a:gd name="T25" fmla="*/ 20 h 189"/>
                    <a:gd name="T26" fmla="*/ 20 w 81"/>
                    <a:gd name="T27" fmla="*/ 20 h 189"/>
                    <a:gd name="T28" fmla="*/ 30 w 81"/>
                    <a:gd name="T29" fmla="*/ 1 h 189"/>
                    <a:gd name="T30" fmla="*/ 32 w 81"/>
                    <a:gd name="T31" fmla="*/ 1 h 189"/>
                    <a:gd name="T32" fmla="*/ 26 w 81"/>
                    <a:gd name="T33" fmla="*/ 14 h 189"/>
                    <a:gd name="T34" fmla="*/ 25 w 81"/>
                    <a:gd name="T35" fmla="*/ 25 h 189"/>
                    <a:gd name="T36" fmla="*/ 34 w 81"/>
                    <a:gd name="T37" fmla="*/ 21 h 189"/>
                    <a:gd name="T38" fmla="*/ 35 w 81"/>
                    <a:gd name="T39" fmla="*/ 21 h 189"/>
                    <a:gd name="T40" fmla="*/ 28 w 81"/>
                    <a:gd name="T41" fmla="*/ 28 h 189"/>
                    <a:gd name="T42" fmla="*/ 20 w 81"/>
                    <a:gd name="T43" fmla="*/ 39 h 189"/>
                    <a:gd name="T44" fmla="*/ 16 w 81"/>
                    <a:gd name="T45" fmla="*/ 58 h 189"/>
                    <a:gd name="T46" fmla="*/ 25 w 81"/>
                    <a:gd name="T47" fmla="*/ 57 h 189"/>
                    <a:gd name="T48" fmla="*/ 34 w 81"/>
                    <a:gd name="T49" fmla="*/ 55 h 189"/>
                    <a:gd name="T50" fmla="*/ 38 w 81"/>
                    <a:gd name="T51" fmla="*/ 53 h 189"/>
                    <a:gd name="T52" fmla="*/ 37 w 81"/>
                    <a:gd name="T53" fmla="*/ 55 h 189"/>
                    <a:gd name="T54" fmla="*/ 31 w 81"/>
                    <a:gd name="T55" fmla="*/ 59 h 189"/>
                    <a:gd name="T56" fmla="*/ 21 w 81"/>
                    <a:gd name="T57" fmla="*/ 63 h 189"/>
                    <a:gd name="T58" fmla="*/ 15 w 81"/>
                    <a:gd name="T59" fmla="*/ 66 h 189"/>
                    <a:gd name="T60" fmla="*/ 14 w 81"/>
                    <a:gd name="T61" fmla="*/ 76 h 189"/>
                    <a:gd name="T62" fmla="*/ 19 w 81"/>
                    <a:gd name="T63" fmla="*/ 77 h 189"/>
                    <a:gd name="T64" fmla="*/ 31 w 81"/>
                    <a:gd name="T65" fmla="*/ 72 h 189"/>
                    <a:gd name="T66" fmla="*/ 39 w 81"/>
                    <a:gd name="T67" fmla="*/ 67 h 189"/>
                    <a:gd name="T68" fmla="*/ 39 w 81"/>
                    <a:gd name="T69" fmla="*/ 69 h 189"/>
                    <a:gd name="T70" fmla="*/ 28 w 81"/>
                    <a:gd name="T71" fmla="*/ 82 h 189"/>
                    <a:gd name="T72" fmla="*/ 24 w 81"/>
                    <a:gd name="T73" fmla="*/ 83 h 189"/>
                    <a:gd name="T74" fmla="*/ 20 w 81"/>
                    <a:gd name="T75" fmla="*/ 79 h 189"/>
                    <a:gd name="T76" fmla="*/ 10 w 81"/>
                    <a:gd name="T77" fmla="*/ 80 h 189"/>
                    <a:gd name="T78" fmla="*/ 8 w 81"/>
                    <a:gd name="T79" fmla="*/ 85 h 189"/>
                    <a:gd name="T80" fmla="*/ 4 w 81"/>
                    <a:gd name="T81" fmla="*/ 91 h 189"/>
                    <a:gd name="T82" fmla="*/ 3 w 81"/>
                    <a:gd name="T83" fmla="*/ 91 h 189"/>
                    <a:gd name="T84" fmla="*/ 6 w 81"/>
                    <a:gd name="T85" fmla="*/ 84 h 189"/>
                    <a:gd name="T86" fmla="*/ 1 w 81"/>
                    <a:gd name="T87" fmla="*/ 80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89">
                      <a:moveTo>
                        <a:pt x="0" y="163"/>
                      </a:moveTo>
                      <a:lnTo>
                        <a:pt x="5" y="160"/>
                      </a:lnTo>
                      <a:lnTo>
                        <a:pt x="8" y="156"/>
                      </a:lnTo>
                      <a:lnTo>
                        <a:pt x="11" y="151"/>
                      </a:lnTo>
                      <a:lnTo>
                        <a:pt x="13" y="146"/>
                      </a:lnTo>
                      <a:lnTo>
                        <a:pt x="14" y="148"/>
                      </a:lnTo>
                      <a:lnTo>
                        <a:pt x="16" y="149"/>
                      </a:lnTo>
                      <a:lnTo>
                        <a:pt x="17" y="151"/>
                      </a:lnTo>
                      <a:lnTo>
                        <a:pt x="18" y="151"/>
                      </a:lnTo>
                      <a:lnTo>
                        <a:pt x="19" y="147"/>
                      </a:lnTo>
                      <a:lnTo>
                        <a:pt x="21" y="141"/>
                      </a:lnTo>
                      <a:lnTo>
                        <a:pt x="22" y="134"/>
                      </a:lnTo>
                      <a:lnTo>
                        <a:pt x="21" y="130"/>
                      </a:lnTo>
                      <a:lnTo>
                        <a:pt x="15" y="121"/>
                      </a:lnTo>
                      <a:lnTo>
                        <a:pt x="8" y="107"/>
                      </a:lnTo>
                      <a:lnTo>
                        <a:pt x="2" y="92"/>
                      </a:lnTo>
                      <a:lnTo>
                        <a:pt x="0" y="83"/>
                      </a:lnTo>
                      <a:lnTo>
                        <a:pt x="0" y="77"/>
                      </a:lnTo>
                      <a:lnTo>
                        <a:pt x="2" y="75"/>
                      </a:lnTo>
                      <a:lnTo>
                        <a:pt x="3" y="75"/>
                      </a:lnTo>
                      <a:lnTo>
                        <a:pt x="3" y="78"/>
                      </a:lnTo>
                      <a:lnTo>
                        <a:pt x="6" y="86"/>
                      </a:lnTo>
                      <a:lnTo>
                        <a:pt x="10" y="98"/>
                      </a:lnTo>
                      <a:lnTo>
                        <a:pt x="17" y="109"/>
                      </a:lnTo>
                      <a:lnTo>
                        <a:pt x="24" y="115"/>
                      </a:lnTo>
                      <a:lnTo>
                        <a:pt x="28" y="103"/>
                      </a:lnTo>
                      <a:lnTo>
                        <a:pt x="31" y="88"/>
                      </a:lnTo>
                      <a:lnTo>
                        <a:pt x="32" y="73"/>
                      </a:lnTo>
                      <a:lnTo>
                        <a:pt x="32" y="62"/>
                      </a:lnTo>
                      <a:lnTo>
                        <a:pt x="30" y="53"/>
                      </a:lnTo>
                      <a:lnTo>
                        <a:pt x="29" y="40"/>
                      </a:lnTo>
                      <a:lnTo>
                        <a:pt x="28" y="28"/>
                      </a:lnTo>
                      <a:lnTo>
                        <a:pt x="29" y="22"/>
                      </a:lnTo>
                      <a:lnTo>
                        <a:pt x="31" y="19"/>
                      </a:lnTo>
                      <a:lnTo>
                        <a:pt x="32" y="19"/>
                      </a:lnTo>
                      <a:lnTo>
                        <a:pt x="32" y="23"/>
                      </a:lnTo>
                      <a:lnTo>
                        <a:pt x="32" y="27"/>
                      </a:lnTo>
                      <a:lnTo>
                        <a:pt x="32" y="34"/>
                      </a:lnTo>
                      <a:lnTo>
                        <a:pt x="33" y="41"/>
                      </a:lnTo>
                      <a:lnTo>
                        <a:pt x="34" y="48"/>
                      </a:lnTo>
                      <a:lnTo>
                        <a:pt x="37" y="53"/>
                      </a:lnTo>
                      <a:lnTo>
                        <a:pt x="41" y="41"/>
                      </a:lnTo>
                      <a:lnTo>
                        <a:pt x="46" y="25"/>
                      </a:lnTo>
                      <a:lnTo>
                        <a:pt x="52" y="11"/>
                      </a:lnTo>
                      <a:lnTo>
                        <a:pt x="60" y="2"/>
                      </a:lnTo>
                      <a:lnTo>
                        <a:pt x="64" y="0"/>
                      </a:lnTo>
                      <a:lnTo>
                        <a:pt x="66" y="0"/>
                      </a:lnTo>
                      <a:lnTo>
                        <a:pt x="64" y="2"/>
                      </a:lnTo>
                      <a:lnTo>
                        <a:pt x="62" y="5"/>
                      </a:lnTo>
                      <a:lnTo>
                        <a:pt x="57" y="13"/>
                      </a:lnTo>
                      <a:lnTo>
                        <a:pt x="52" y="28"/>
                      </a:lnTo>
                      <a:lnTo>
                        <a:pt x="47" y="43"/>
                      </a:lnTo>
                      <a:lnTo>
                        <a:pt x="45" y="53"/>
                      </a:lnTo>
                      <a:lnTo>
                        <a:pt x="51" y="51"/>
                      </a:lnTo>
                      <a:lnTo>
                        <a:pt x="57" y="49"/>
                      </a:lnTo>
                      <a:lnTo>
                        <a:pt x="63" y="47"/>
                      </a:lnTo>
                      <a:lnTo>
                        <a:pt x="68" y="43"/>
                      </a:lnTo>
                      <a:lnTo>
                        <a:pt x="70" y="42"/>
                      </a:lnTo>
                      <a:lnTo>
                        <a:pt x="72" y="42"/>
                      </a:lnTo>
                      <a:lnTo>
                        <a:pt x="71" y="43"/>
                      </a:lnTo>
                      <a:lnTo>
                        <a:pt x="69" y="47"/>
                      </a:lnTo>
                      <a:lnTo>
                        <a:pt x="63" y="50"/>
                      </a:lnTo>
                      <a:lnTo>
                        <a:pt x="56" y="56"/>
                      </a:lnTo>
                      <a:lnTo>
                        <a:pt x="48" y="61"/>
                      </a:lnTo>
                      <a:lnTo>
                        <a:pt x="44" y="64"/>
                      </a:lnTo>
                      <a:lnTo>
                        <a:pt x="41" y="78"/>
                      </a:lnTo>
                      <a:lnTo>
                        <a:pt x="38" y="93"/>
                      </a:lnTo>
                      <a:lnTo>
                        <a:pt x="36" y="108"/>
                      </a:lnTo>
                      <a:lnTo>
                        <a:pt x="33" y="116"/>
                      </a:lnTo>
                      <a:lnTo>
                        <a:pt x="39" y="116"/>
                      </a:lnTo>
                      <a:lnTo>
                        <a:pt x="45" y="115"/>
                      </a:lnTo>
                      <a:lnTo>
                        <a:pt x="51" y="115"/>
                      </a:lnTo>
                      <a:lnTo>
                        <a:pt x="57" y="114"/>
                      </a:lnTo>
                      <a:lnTo>
                        <a:pt x="62" y="113"/>
                      </a:lnTo>
                      <a:lnTo>
                        <a:pt x="68" y="110"/>
                      </a:lnTo>
                      <a:lnTo>
                        <a:pt x="71" y="109"/>
                      </a:lnTo>
                      <a:lnTo>
                        <a:pt x="74" y="108"/>
                      </a:lnTo>
                      <a:lnTo>
                        <a:pt x="76" y="106"/>
                      </a:lnTo>
                      <a:lnTo>
                        <a:pt x="77" y="106"/>
                      </a:lnTo>
                      <a:lnTo>
                        <a:pt x="77" y="108"/>
                      </a:lnTo>
                      <a:lnTo>
                        <a:pt x="75" y="110"/>
                      </a:lnTo>
                      <a:lnTo>
                        <a:pt x="72" y="113"/>
                      </a:lnTo>
                      <a:lnTo>
                        <a:pt x="68" y="115"/>
                      </a:lnTo>
                      <a:lnTo>
                        <a:pt x="62" y="118"/>
                      </a:lnTo>
                      <a:lnTo>
                        <a:pt x="55" y="121"/>
                      </a:lnTo>
                      <a:lnTo>
                        <a:pt x="48" y="124"/>
                      </a:lnTo>
                      <a:lnTo>
                        <a:pt x="43" y="126"/>
                      </a:lnTo>
                      <a:lnTo>
                        <a:pt x="38" y="128"/>
                      </a:lnTo>
                      <a:lnTo>
                        <a:pt x="34" y="129"/>
                      </a:lnTo>
                      <a:lnTo>
                        <a:pt x="31" y="132"/>
                      </a:lnTo>
                      <a:lnTo>
                        <a:pt x="29" y="139"/>
                      </a:lnTo>
                      <a:lnTo>
                        <a:pt x="28" y="147"/>
                      </a:lnTo>
                      <a:lnTo>
                        <a:pt x="28" y="152"/>
                      </a:lnTo>
                      <a:lnTo>
                        <a:pt x="30" y="154"/>
                      </a:lnTo>
                      <a:lnTo>
                        <a:pt x="33" y="155"/>
                      </a:lnTo>
                      <a:lnTo>
                        <a:pt x="39" y="155"/>
                      </a:lnTo>
                      <a:lnTo>
                        <a:pt x="43" y="154"/>
                      </a:lnTo>
                      <a:lnTo>
                        <a:pt x="53" y="149"/>
                      </a:lnTo>
                      <a:lnTo>
                        <a:pt x="62" y="145"/>
                      </a:lnTo>
                      <a:lnTo>
                        <a:pt x="70" y="140"/>
                      </a:lnTo>
                      <a:lnTo>
                        <a:pt x="75" y="137"/>
                      </a:lnTo>
                      <a:lnTo>
                        <a:pt x="78" y="134"/>
                      </a:lnTo>
                      <a:lnTo>
                        <a:pt x="81" y="133"/>
                      </a:lnTo>
                      <a:lnTo>
                        <a:pt x="81" y="134"/>
                      </a:lnTo>
                      <a:lnTo>
                        <a:pt x="78" y="139"/>
                      </a:lnTo>
                      <a:lnTo>
                        <a:pt x="72" y="147"/>
                      </a:lnTo>
                      <a:lnTo>
                        <a:pt x="64" y="156"/>
                      </a:lnTo>
                      <a:lnTo>
                        <a:pt x="57" y="164"/>
                      </a:lnTo>
                      <a:lnTo>
                        <a:pt x="51" y="170"/>
                      </a:lnTo>
                      <a:lnTo>
                        <a:pt x="51" y="168"/>
                      </a:lnTo>
                      <a:lnTo>
                        <a:pt x="49" y="166"/>
                      </a:lnTo>
                      <a:lnTo>
                        <a:pt x="47" y="163"/>
                      </a:lnTo>
                      <a:lnTo>
                        <a:pt x="46" y="161"/>
                      </a:lnTo>
                      <a:lnTo>
                        <a:pt x="41" y="158"/>
                      </a:lnTo>
                      <a:lnTo>
                        <a:pt x="34" y="156"/>
                      </a:lnTo>
                      <a:lnTo>
                        <a:pt x="26" y="158"/>
                      </a:lnTo>
                      <a:lnTo>
                        <a:pt x="21" y="160"/>
                      </a:lnTo>
                      <a:lnTo>
                        <a:pt x="17" y="163"/>
                      </a:lnTo>
                      <a:lnTo>
                        <a:pt x="17" y="167"/>
                      </a:lnTo>
                      <a:lnTo>
                        <a:pt x="17" y="171"/>
                      </a:lnTo>
                      <a:lnTo>
                        <a:pt x="17" y="175"/>
                      </a:lnTo>
                      <a:lnTo>
                        <a:pt x="13" y="179"/>
                      </a:lnTo>
                      <a:lnTo>
                        <a:pt x="8" y="183"/>
                      </a:lnTo>
                      <a:lnTo>
                        <a:pt x="3" y="186"/>
                      </a:lnTo>
                      <a:lnTo>
                        <a:pt x="1" y="189"/>
                      </a:lnTo>
                      <a:lnTo>
                        <a:pt x="6" y="183"/>
                      </a:lnTo>
                      <a:lnTo>
                        <a:pt x="10" y="177"/>
                      </a:lnTo>
                      <a:lnTo>
                        <a:pt x="13" y="171"/>
                      </a:lnTo>
                      <a:lnTo>
                        <a:pt x="13" y="168"/>
                      </a:lnTo>
                      <a:lnTo>
                        <a:pt x="10" y="164"/>
                      </a:lnTo>
                      <a:lnTo>
                        <a:pt x="7" y="162"/>
                      </a:lnTo>
                      <a:lnTo>
                        <a:pt x="3" y="161"/>
                      </a:lnTo>
                      <a:lnTo>
                        <a:pt x="0" y="16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8" name="Freeform 327">
                  <a:extLst>
                    <a:ext uri="{FF2B5EF4-FFF2-40B4-BE49-F238E27FC236}">
                      <a16:creationId xmlns:a16="http://schemas.microsoft.com/office/drawing/2014/main" id="{CAA06524-04AA-4462-A23A-9F539FE6C8AF}"/>
                    </a:ext>
                  </a:extLst>
                </p:cNvPr>
                <p:cNvSpPr>
                  <a:spLocks/>
                </p:cNvSpPr>
                <p:nvPr/>
              </p:nvSpPr>
              <p:spPr bwMode="auto">
                <a:xfrm>
                  <a:off x="116" y="292"/>
                  <a:ext cx="7" cy="12"/>
                </a:xfrm>
                <a:custGeom>
                  <a:avLst/>
                  <a:gdLst>
                    <a:gd name="T0" fmla="*/ 7 w 13"/>
                    <a:gd name="T1" fmla="*/ 12 h 24"/>
                    <a:gd name="T2" fmla="*/ 5 w 13"/>
                    <a:gd name="T3" fmla="*/ 11 h 24"/>
                    <a:gd name="T4" fmla="*/ 4 w 13"/>
                    <a:gd name="T5" fmla="*/ 11 h 24"/>
                    <a:gd name="T6" fmla="*/ 2 w 13"/>
                    <a:gd name="T7" fmla="*/ 12 h 24"/>
                    <a:gd name="T8" fmla="*/ 1 w 13"/>
                    <a:gd name="T9" fmla="*/ 12 h 24"/>
                    <a:gd name="T10" fmla="*/ 1 w 13"/>
                    <a:gd name="T11" fmla="*/ 9 h 24"/>
                    <a:gd name="T12" fmla="*/ 0 w 13"/>
                    <a:gd name="T13" fmla="*/ 6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6 h 24"/>
                    <a:gd name="T30" fmla="*/ 5 w 13"/>
                    <a:gd name="T31" fmla="*/ 9 h 24"/>
                    <a:gd name="T32" fmla="*/ 7 w 1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3"/>
                      </a:moveTo>
                      <a:lnTo>
                        <a:pt x="10" y="21"/>
                      </a:lnTo>
                      <a:lnTo>
                        <a:pt x="8" y="21"/>
                      </a:lnTo>
                      <a:lnTo>
                        <a:pt x="4" y="23"/>
                      </a:lnTo>
                      <a:lnTo>
                        <a:pt x="2" y="24"/>
                      </a:lnTo>
                      <a:lnTo>
                        <a:pt x="1" y="18"/>
                      </a:lnTo>
                      <a:lnTo>
                        <a:pt x="0" y="12"/>
                      </a:lnTo>
                      <a:lnTo>
                        <a:pt x="0" y="8"/>
                      </a:lnTo>
                      <a:lnTo>
                        <a:pt x="0" y="2"/>
                      </a:lnTo>
                      <a:lnTo>
                        <a:pt x="0" y="0"/>
                      </a:lnTo>
                      <a:lnTo>
                        <a:pt x="1" y="0"/>
                      </a:lnTo>
                      <a:lnTo>
                        <a:pt x="2" y="1"/>
                      </a:lnTo>
                      <a:lnTo>
                        <a:pt x="2" y="3"/>
                      </a:lnTo>
                      <a:lnTo>
                        <a:pt x="3" y="8"/>
                      </a:lnTo>
                      <a:lnTo>
                        <a:pt x="7" y="12"/>
                      </a:lnTo>
                      <a:lnTo>
                        <a:pt x="10" y="18"/>
                      </a:lnTo>
                      <a:lnTo>
                        <a:pt x="13" y="2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9" name="Freeform 328">
                  <a:extLst>
                    <a:ext uri="{FF2B5EF4-FFF2-40B4-BE49-F238E27FC236}">
                      <a16:creationId xmlns:a16="http://schemas.microsoft.com/office/drawing/2014/main" id="{BFFF7D56-E36D-451B-B2DD-48B6A4F7A45E}"/>
                    </a:ext>
                  </a:extLst>
                </p:cNvPr>
                <p:cNvSpPr>
                  <a:spLocks/>
                </p:cNvSpPr>
                <p:nvPr/>
              </p:nvSpPr>
              <p:spPr bwMode="auto">
                <a:xfrm>
                  <a:off x="171" y="289"/>
                  <a:ext cx="129" cy="79"/>
                </a:xfrm>
                <a:custGeom>
                  <a:avLst/>
                  <a:gdLst>
                    <a:gd name="T0" fmla="*/ 13 w 258"/>
                    <a:gd name="T1" fmla="*/ 55 h 157"/>
                    <a:gd name="T2" fmla="*/ 25 w 258"/>
                    <a:gd name="T3" fmla="*/ 48 h 157"/>
                    <a:gd name="T4" fmla="*/ 33 w 258"/>
                    <a:gd name="T5" fmla="*/ 29 h 157"/>
                    <a:gd name="T6" fmla="*/ 42 w 258"/>
                    <a:gd name="T7" fmla="*/ 15 h 157"/>
                    <a:gd name="T8" fmla="*/ 54 w 258"/>
                    <a:gd name="T9" fmla="*/ 2 h 157"/>
                    <a:gd name="T10" fmla="*/ 58 w 258"/>
                    <a:gd name="T11" fmla="*/ 1 h 157"/>
                    <a:gd name="T12" fmla="*/ 50 w 258"/>
                    <a:gd name="T13" fmla="*/ 10 h 157"/>
                    <a:gd name="T14" fmla="*/ 39 w 258"/>
                    <a:gd name="T15" fmla="*/ 24 h 157"/>
                    <a:gd name="T16" fmla="*/ 34 w 258"/>
                    <a:gd name="T17" fmla="*/ 39 h 157"/>
                    <a:gd name="T18" fmla="*/ 35 w 258"/>
                    <a:gd name="T19" fmla="*/ 42 h 157"/>
                    <a:gd name="T20" fmla="*/ 43 w 258"/>
                    <a:gd name="T21" fmla="*/ 37 h 157"/>
                    <a:gd name="T22" fmla="*/ 53 w 258"/>
                    <a:gd name="T23" fmla="*/ 31 h 157"/>
                    <a:gd name="T24" fmla="*/ 65 w 258"/>
                    <a:gd name="T25" fmla="*/ 16 h 157"/>
                    <a:gd name="T26" fmla="*/ 84 w 258"/>
                    <a:gd name="T27" fmla="*/ 2 h 157"/>
                    <a:gd name="T28" fmla="*/ 91 w 258"/>
                    <a:gd name="T29" fmla="*/ 1 h 157"/>
                    <a:gd name="T30" fmla="*/ 76 w 258"/>
                    <a:gd name="T31" fmla="*/ 12 h 157"/>
                    <a:gd name="T32" fmla="*/ 61 w 258"/>
                    <a:gd name="T33" fmla="*/ 28 h 157"/>
                    <a:gd name="T34" fmla="*/ 62 w 258"/>
                    <a:gd name="T35" fmla="*/ 32 h 157"/>
                    <a:gd name="T36" fmla="*/ 77 w 258"/>
                    <a:gd name="T37" fmla="*/ 29 h 157"/>
                    <a:gd name="T38" fmla="*/ 93 w 258"/>
                    <a:gd name="T39" fmla="*/ 20 h 157"/>
                    <a:gd name="T40" fmla="*/ 112 w 258"/>
                    <a:gd name="T41" fmla="*/ 11 h 157"/>
                    <a:gd name="T42" fmla="*/ 117 w 258"/>
                    <a:gd name="T43" fmla="*/ 11 h 157"/>
                    <a:gd name="T44" fmla="*/ 103 w 258"/>
                    <a:gd name="T45" fmla="*/ 17 h 157"/>
                    <a:gd name="T46" fmla="*/ 90 w 258"/>
                    <a:gd name="T47" fmla="*/ 27 h 157"/>
                    <a:gd name="T48" fmla="*/ 103 w 258"/>
                    <a:gd name="T49" fmla="*/ 29 h 157"/>
                    <a:gd name="T50" fmla="*/ 122 w 258"/>
                    <a:gd name="T51" fmla="*/ 24 h 157"/>
                    <a:gd name="T52" fmla="*/ 129 w 258"/>
                    <a:gd name="T53" fmla="*/ 22 h 157"/>
                    <a:gd name="T54" fmla="*/ 118 w 258"/>
                    <a:gd name="T55" fmla="*/ 29 h 157"/>
                    <a:gd name="T56" fmla="*/ 96 w 258"/>
                    <a:gd name="T57" fmla="*/ 35 h 157"/>
                    <a:gd name="T58" fmla="*/ 99 w 258"/>
                    <a:gd name="T59" fmla="*/ 41 h 157"/>
                    <a:gd name="T60" fmla="*/ 113 w 258"/>
                    <a:gd name="T61" fmla="*/ 49 h 157"/>
                    <a:gd name="T62" fmla="*/ 118 w 258"/>
                    <a:gd name="T63" fmla="*/ 53 h 157"/>
                    <a:gd name="T64" fmla="*/ 103 w 258"/>
                    <a:gd name="T65" fmla="*/ 48 h 157"/>
                    <a:gd name="T66" fmla="*/ 85 w 258"/>
                    <a:gd name="T67" fmla="*/ 39 h 157"/>
                    <a:gd name="T68" fmla="*/ 75 w 258"/>
                    <a:gd name="T69" fmla="*/ 38 h 157"/>
                    <a:gd name="T70" fmla="*/ 65 w 258"/>
                    <a:gd name="T71" fmla="*/ 39 h 157"/>
                    <a:gd name="T72" fmla="*/ 69 w 258"/>
                    <a:gd name="T73" fmla="*/ 46 h 157"/>
                    <a:gd name="T74" fmla="*/ 79 w 258"/>
                    <a:gd name="T75" fmla="*/ 55 h 157"/>
                    <a:gd name="T76" fmla="*/ 91 w 258"/>
                    <a:gd name="T77" fmla="*/ 62 h 157"/>
                    <a:gd name="T78" fmla="*/ 96 w 258"/>
                    <a:gd name="T79" fmla="*/ 68 h 157"/>
                    <a:gd name="T80" fmla="*/ 79 w 258"/>
                    <a:gd name="T81" fmla="*/ 57 h 157"/>
                    <a:gd name="T82" fmla="*/ 62 w 258"/>
                    <a:gd name="T83" fmla="*/ 46 h 157"/>
                    <a:gd name="T84" fmla="*/ 53 w 258"/>
                    <a:gd name="T85" fmla="*/ 43 h 157"/>
                    <a:gd name="T86" fmla="*/ 38 w 258"/>
                    <a:gd name="T87" fmla="*/ 49 h 157"/>
                    <a:gd name="T88" fmla="*/ 35 w 258"/>
                    <a:gd name="T89" fmla="*/ 53 h 157"/>
                    <a:gd name="T90" fmla="*/ 47 w 258"/>
                    <a:gd name="T91" fmla="*/ 63 h 157"/>
                    <a:gd name="T92" fmla="*/ 64 w 258"/>
                    <a:gd name="T93" fmla="*/ 75 h 157"/>
                    <a:gd name="T94" fmla="*/ 66 w 258"/>
                    <a:gd name="T95" fmla="*/ 79 h 157"/>
                    <a:gd name="T96" fmla="*/ 50 w 258"/>
                    <a:gd name="T97" fmla="*/ 68 h 157"/>
                    <a:gd name="T98" fmla="*/ 31 w 258"/>
                    <a:gd name="T99" fmla="*/ 57 h 157"/>
                    <a:gd name="T100" fmla="*/ 20 w 258"/>
                    <a:gd name="T101" fmla="*/ 59 h 157"/>
                    <a:gd name="T102" fmla="*/ 4 w 258"/>
                    <a:gd name="T103" fmla="*/ 64 h 157"/>
                    <a:gd name="T104" fmla="*/ 3 w 258"/>
                    <a:gd name="T105" fmla="*/ 63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7">
                      <a:moveTo>
                        <a:pt x="10" y="121"/>
                      </a:moveTo>
                      <a:lnTo>
                        <a:pt x="14" y="117"/>
                      </a:lnTo>
                      <a:lnTo>
                        <a:pt x="20" y="114"/>
                      </a:lnTo>
                      <a:lnTo>
                        <a:pt x="25" y="110"/>
                      </a:lnTo>
                      <a:lnTo>
                        <a:pt x="33" y="106"/>
                      </a:lnTo>
                      <a:lnTo>
                        <a:pt x="39" y="102"/>
                      </a:lnTo>
                      <a:lnTo>
                        <a:pt x="46" y="99"/>
                      </a:lnTo>
                      <a:lnTo>
                        <a:pt x="50" y="95"/>
                      </a:lnTo>
                      <a:lnTo>
                        <a:pt x="52" y="93"/>
                      </a:lnTo>
                      <a:lnTo>
                        <a:pt x="54" y="85"/>
                      </a:lnTo>
                      <a:lnTo>
                        <a:pt x="59" y="72"/>
                      </a:lnTo>
                      <a:lnTo>
                        <a:pt x="65" y="57"/>
                      </a:lnTo>
                      <a:lnTo>
                        <a:pt x="70" y="47"/>
                      </a:lnTo>
                      <a:lnTo>
                        <a:pt x="74" y="42"/>
                      </a:lnTo>
                      <a:lnTo>
                        <a:pt x="78" y="35"/>
                      </a:lnTo>
                      <a:lnTo>
                        <a:pt x="84" y="29"/>
                      </a:lnTo>
                      <a:lnTo>
                        <a:pt x="90" y="21"/>
                      </a:lnTo>
                      <a:lnTo>
                        <a:pt x="97" y="14"/>
                      </a:lnTo>
                      <a:lnTo>
                        <a:pt x="103" y="8"/>
                      </a:lnTo>
                      <a:lnTo>
                        <a:pt x="108" y="3"/>
                      </a:lnTo>
                      <a:lnTo>
                        <a:pt x="112" y="1"/>
                      </a:lnTo>
                      <a:lnTo>
                        <a:pt x="116" y="0"/>
                      </a:lnTo>
                      <a:lnTo>
                        <a:pt x="118" y="0"/>
                      </a:lnTo>
                      <a:lnTo>
                        <a:pt x="116" y="1"/>
                      </a:lnTo>
                      <a:lnTo>
                        <a:pt x="114" y="4"/>
                      </a:lnTo>
                      <a:lnTo>
                        <a:pt x="112" y="8"/>
                      </a:lnTo>
                      <a:lnTo>
                        <a:pt x="107" y="12"/>
                      </a:lnTo>
                      <a:lnTo>
                        <a:pt x="100" y="19"/>
                      </a:lnTo>
                      <a:lnTo>
                        <a:pt x="94" y="26"/>
                      </a:lnTo>
                      <a:lnTo>
                        <a:pt x="88" y="34"/>
                      </a:lnTo>
                      <a:lnTo>
                        <a:pt x="82" y="42"/>
                      </a:lnTo>
                      <a:lnTo>
                        <a:pt x="77" y="48"/>
                      </a:lnTo>
                      <a:lnTo>
                        <a:pt x="74" y="53"/>
                      </a:lnTo>
                      <a:lnTo>
                        <a:pt x="70" y="61"/>
                      </a:lnTo>
                      <a:lnTo>
                        <a:pt x="68" y="69"/>
                      </a:lnTo>
                      <a:lnTo>
                        <a:pt x="67" y="77"/>
                      </a:lnTo>
                      <a:lnTo>
                        <a:pt x="66" y="82"/>
                      </a:lnTo>
                      <a:lnTo>
                        <a:pt x="66" y="85"/>
                      </a:lnTo>
                      <a:lnTo>
                        <a:pt x="67" y="85"/>
                      </a:lnTo>
                      <a:lnTo>
                        <a:pt x="69" y="84"/>
                      </a:lnTo>
                      <a:lnTo>
                        <a:pt x="74" y="82"/>
                      </a:lnTo>
                      <a:lnTo>
                        <a:pt x="77" y="79"/>
                      </a:lnTo>
                      <a:lnTo>
                        <a:pt x="81" y="77"/>
                      </a:lnTo>
                      <a:lnTo>
                        <a:pt x="86" y="74"/>
                      </a:lnTo>
                      <a:lnTo>
                        <a:pt x="91" y="70"/>
                      </a:lnTo>
                      <a:lnTo>
                        <a:pt x="96" y="67"/>
                      </a:lnTo>
                      <a:lnTo>
                        <a:pt x="101" y="63"/>
                      </a:lnTo>
                      <a:lnTo>
                        <a:pt x="105" y="61"/>
                      </a:lnTo>
                      <a:lnTo>
                        <a:pt x="108" y="60"/>
                      </a:lnTo>
                      <a:lnTo>
                        <a:pt x="114" y="50"/>
                      </a:lnTo>
                      <a:lnTo>
                        <a:pt x="121" y="40"/>
                      </a:lnTo>
                      <a:lnTo>
                        <a:pt x="130" y="31"/>
                      </a:lnTo>
                      <a:lnTo>
                        <a:pt x="141" y="22"/>
                      </a:lnTo>
                      <a:lnTo>
                        <a:pt x="151" y="15"/>
                      </a:lnTo>
                      <a:lnTo>
                        <a:pt x="160" y="9"/>
                      </a:lnTo>
                      <a:lnTo>
                        <a:pt x="167" y="4"/>
                      </a:lnTo>
                      <a:lnTo>
                        <a:pt x="173" y="2"/>
                      </a:lnTo>
                      <a:lnTo>
                        <a:pt x="179" y="1"/>
                      </a:lnTo>
                      <a:lnTo>
                        <a:pt x="182" y="1"/>
                      </a:lnTo>
                      <a:lnTo>
                        <a:pt x="182" y="2"/>
                      </a:lnTo>
                      <a:lnTo>
                        <a:pt x="177" y="4"/>
                      </a:lnTo>
                      <a:lnTo>
                        <a:pt x="169" y="9"/>
                      </a:lnTo>
                      <a:lnTo>
                        <a:pt x="160" y="16"/>
                      </a:lnTo>
                      <a:lnTo>
                        <a:pt x="151" y="24"/>
                      </a:lnTo>
                      <a:lnTo>
                        <a:pt x="142" y="32"/>
                      </a:lnTo>
                      <a:lnTo>
                        <a:pt x="134" y="41"/>
                      </a:lnTo>
                      <a:lnTo>
                        <a:pt x="127" y="49"/>
                      </a:lnTo>
                      <a:lnTo>
                        <a:pt x="121" y="56"/>
                      </a:lnTo>
                      <a:lnTo>
                        <a:pt x="120" y="61"/>
                      </a:lnTo>
                      <a:lnTo>
                        <a:pt x="120" y="63"/>
                      </a:lnTo>
                      <a:lnTo>
                        <a:pt x="122" y="63"/>
                      </a:lnTo>
                      <a:lnTo>
                        <a:pt x="124" y="63"/>
                      </a:lnTo>
                      <a:lnTo>
                        <a:pt x="130" y="62"/>
                      </a:lnTo>
                      <a:lnTo>
                        <a:pt x="138" y="61"/>
                      </a:lnTo>
                      <a:lnTo>
                        <a:pt x="146" y="59"/>
                      </a:lnTo>
                      <a:lnTo>
                        <a:pt x="154" y="57"/>
                      </a:lnTo>
                      <a:lnTo>
                        <a:pt x="160" y="56"/>
                      </a:lnTo>
                      <a:lnTo>
                        <a:pt x="167" y="50"/>
                      </a:lnTo>
                      <a:lnTo>
                        <a:pt x="175" y="45"/>
                      </a:lnTo>
                      <a:lnTo>
                        <a:pt x="185" y="39"/>
                      </a:lnTo>
                      <a:lnTo>
                        <a:pt x="197" y="33"/>
                      </a:lnTo>
                      <a:lnTo>
                        <a:pt x="207" y="29"/>
                      </a:lnTo>
                      <a:lnTo>
                        <a:pt x="217" y="24"/>
                      </a:lnTo>
                      <a:lnTo>
                        <a:pt x="223" y="22"/>
                      </a:lnTo>
                      <a:lnTo>
                        <a:pt x="228" y="19"/>
                      </a:lnTo>
                      <a:lnTo>
                        <a:pt x="233" y="18"/>
                      </a:lnTo>
                      <a:lnTo>
                        <a:pt x="235" y="19"/>
                      </a:lnTo>
                      <a:lnTo>
                        <a:pt x="234" y="22"/>
                      </a:lnTo>
                      <a:lnTo>
                        <a:pt x="228" y="24"/>
                      </a:lnTo>
                      <a:lnTo>
                        <a:pt x="221" y="26"/>
                      </a:lnTo>
                      <a:lnTo>
                        <a:pt x="213" y="31"/>
                      </a:lnTo>
                      <a:lnTo>
                        <a:pt x="205" y="34"/>
                      </a:lnTo>
                      <a:lnTo>
                        <a:pt x="197" y="39"/>
                      </a:lnTo>
                      <a:lnTo>
                        <a:pt x="190" y="45"/>
                      </a:lnTo>
                      <a:lnTo>
                        <a:pt x="184" y="49"/>
                      </a:lnTo>
                      <a:lnTo>
                        <a:pt x="180" y="54"/>
                      </a:lnTo>
                      <a:lnTo>
                        <a:pt x="177" y="59"/>
                      </a:lnTo>
                      <a:lnTo>
                        <a:pt x="185" y="60"/>
                      </a:lnTo>
                      <a:lnTo>
                        <a:pt x="196" y="59"/>
                      </a:lnTo>
                      <a:lnTo>
                        <a:pt x="206" y="57"/>
                      </a:lnTo>
                      <a:lnTo>
                        <a:pt x="217" y="55"/>
                      </a:lnTo>
                      <a:lnTo>
                        <a:pt x="227" y="53"/>
                      </a:lnTo>
                      <a:lnTo>
                        <a:pt x="236" y="50"/>
                      </a:lnTo>
                      <a:lnTo>
                        <a:pt x="243" y="48"/>
                      </a:lnTo>
                      <a:lnTo>
                        <a:pt x="248" y="47"/>
                      </a:lnTo>
                      <a:lnTo>
                        <a:pt x="253" y="44"/>
                      </a:lnTo>
                      <a:lnTo>
                        <a:pt x="258" y="42"/>
                      </a:lnTo>
                      <a:lnTo>
                        <a:pt x="258" y="44"/>
                      </a:lnTo>
                      <a:lnTo>
                        <a:pt x="255" y="47"/>
                      </a:lnTo>
                      <a:lnTo>
                        <a:pt x="250" y="50"/>
                      </a:lnTo>
                      <a:lnTo>
                        <a:pt x="244" y="54"/>
                      </a:lnTo>
                      <a:lnTo>
                        <a:pt x="236" y="57"/>
                      </a:lnTo>
                      <a:lnTo>
                        <a:pt x="226" y="62"/>
                      </a:lnTo>
                      <a:lnTo>
                        <a:pt x="215" y="65"/>
                      </a:lnTo>
                      <a:lnTo>
                        <a:pt x="204" y="68"/>
                      </a:lnTo>
                      <a:lnTo>
                        <a:pt x="192" y="69"/>
                      </a:lnTo>
                      <a:lnTo>
                        <a:pt x="181" y="69"/>
                      </a:lnTo>
                      <a:lnTo>
                        <a:pt x="184" y="74"/>
                      </a:lnTo>
                      <a:lnTo>
                        <a:pt x="190" y="77"/>
                      </a:lnTo>
                      <a:lnTo>
                        <a:pt x="197" y="82"/>
                      </a:lnTo>
                      <a:lnTo>
                        <a:pt x="205" y="86"/>
                      </a:lnTo>
                      <a:lnTo>
                        <a:pt x="212" y="90"/>
                      </a:lnTo>
                      <a:lnTo>
                        <a:pt x="219" y="94"/>
                      </a:lnTo>
                      <a:lnTo>
                        <a:pt x="225" y="97"/>
                      </a:lnTo>
                      <a:lnTo>
                        <a:pt x="229" y="99"/>
                      </a:lnTo>
                      <a:lnTo>
                        <a:pt x="235" y="101"/>
                      </a:lnTo>
                      <a:lnTo>
                        <a:pt x="237" y="104"/>
                      </a:lnTo>
                      <a:lnTo>
                        <a:pt x="236" y="105"/>
                      </a:lnTo>
                      <a:lnTo>
                        <a:pt x="230" y="104"/>
                      </a:lnTo>
                      <a:lnTo>
                        <a:pt x="225" y="102"/>
                      </a:lnTo>
                      <a:lnTo>
                        <a:pt x="217" y="99"/>
                      </a:lnTo>
                      <a:lnTo>
                        <a:pt x="206" y="95"/>
                      </a:lnTo>
                      <a:lnTo>
                        <a:pt x="196" y="91"/>
                      </a:lnTo>
                      <a:lnTo>
                        <a:pt x="185" y="86"/>
                      </a:lnTo>
                      <a:lnTo>
                        <a:pt x="176" y="83"/>
                      </a:lnTo>
                      <a:lnTo>
                        <a:pt x="169" y="78"/>
                      </a:lnTo>
                      <a:lnTo>
                        <a:pt x="165" y="75"/>
                      </a:lnTo>
                      <a:lnTo>
                        <a:pt x="160" y="75"/>
                      </a:lnTo>
                      <a:lnTo>
                        <a:pt x="156" y="76"/>
                      </a:lnTo>
                      <a:lnTo>
                        <a:pt x="150" y="76"/>
                      </a:lnTo>
                      <a:lnTo>
                        <a:pt x="144" y="76"/>
                      </a:lnTo>
                      <a:lnTo>
                        <a:pt x="138" y="77"/>
                      </a:lnTo>
                      <a:lnTo>
                        <a:pt x="134" y="77"/>
                      </a:lnTo>
                      <a:lnTo>
                        <a:pt x="129" y="78"/>
                      </a:lnTo>
                      <a:lnTo>
                        <a:pt x="126" y="78"/>
                      </a:lnTo>
                      <a:lnTo>
                        <a:pt x="128" y="83"/>
                      </a:lnTo>
                      <a:lnTo>
                        <a:pt x="132" y="87"/>
                      </a:lnTo>
                      <a:lnTo>
                        <a:pt x="137" y="92"/>
                      </a:lnTo>
                      <a:lnTo>
                        <a:pt x="143" y="97"/>
                      </a:lnTo>
                      <a:lnTo>
                        <a:pt x="147" y="101"/>
                      </a:lnTo>
                      <a:lnTo>
                        <a:pt x="153" y="106"/>
                      </a:lnTo>
                      <a:lnTo>
                        <a:pt x="158" y="109"/>
                      </a:lnTo>
                      <a:lnTo>
                        <a:pt x="161" y="112"/>
                      </a:lnTo>
                      <a:lnTo>
                        <a:pt x="168" y="116"/>
                      </a:lnTo>
                      <a:lnTo>
                        <a:pt x="176" y="120"/>
                      </a:lnTo>
                      <a:lnTo>
                        <a:pt x="182" y="123"/>
                      </a:lnTo>
                      <a:lnTo>
                        <a:pt x="188" y="127"/>
                      </a:lnTo>
                      <a:lnTo>
                        <a:pt x="191" y="130"/>
                      </a:lnTo>
                      <a:lnTo>
                        <a:pt x="194" y="133"/>
                      </a:lnTo>
                      <a:lnTo>
                        <a:pt x="191" y="135"/>
                      </a:lnTo>
                      <a:lnTo>
                        <a:pt x="182" y="130"/>
                      </a:lnTo>
                      <a:lnTo>
                        <a:pt x="175" y="125"/>
                      </a:lnTo>
                      <a:lnTo>
                        <a:pt x="166" y="120"/>
                      </a:lnTo>
                      <a:lnTo>
                        <a:pt x="157" y="114"/>
                      </a:lnTo>
                      <a:lnTo>
                        <a:pt x="147" y="108"/>
                      </a:lnTo>
                      <a:lnTo>
                        <a:pt x="137" y="102"/>
                      </a:lnTo>
                      <a:lnTo>
                        <a:pt x="129" y="97"/>
                      </a:lnTo>
                      <a:lnTo>
                        <a:pt x="123" y="92"/>
                      </a:lnTo>
                      <a:lnTo>
                        <a:pt x="119" y="89"/>
                      </a:lnTo>
                      <a:lnTo>
                        <a:pt x="114" y="85"/>
                      </a:lnTo>
                      <a:lnTo>
                        <a:pt x="109" y="84"/>
                      </a:lnTo>
                      <a:lnTo>
                        <a:pt x="106" y="85"/>
                      </a:lnTo>
                      <a:lnTo>
                        <a:pt x="101" y="87"/>
                      </a:lnTo>
                      <a:lnTo>
                        <a:pt x="94" y="90"/>
                      </a:lnTo>
                      <a:lnTo>
                        <a:pt x="84" y="93"/>
                      </a:lnTo>
                      <a:lnTo>
                        <a:pt x="75" y="97"/>
                      </a:lnTo>
                      <a:lnTo>
                        <a:pt x="69" y="99"/>
                      </a:lnTo>
                      <a:lnTo>
                        <a:pt x="68" y="101"/>
                      </a:lnTo>
                      <a:lnTo>
                        <a:pt x="68" y="104"/>
                      </a:lnTo>
                      <a:lnTo>
                        <a:pt x="69" y="106"/>
                      </a:lnTo>
                      <a:lnTo>
                        <a:pt x="74" y="110"/>
                      </a:lnTo>
                      <a:lnTo>
                        <a:pt x="78" y="114"/>
                      </a:lnTo>
                      <a:lnTo>
                        <a:pt x="85" y="119"/>
                      </a:lnTo>
                      <a:lnTo>
                        <a:pt x="93" y="125"/>
                      </a:lnTo>
                      <a:lnTo>
                        <a:pt x="103" y="131"/>
                      </a:lnTo>
                      <a:lnTo>
                        <a:pt x="112" y="138"/>
                      </a:lnTo>
                      <a:lnTo>
                        <a:pt x="121" y="144"/>
                      </a:lnTo>
                      <a:lnTo>
                        <a:pt x="128" y="150"/>
                      </a:lnTo>
                      <a:lnTo>
                        <a:pt x="134" y="152"/>
                      </a:lnTo>
                      <a:lnTo>
                        <a:pt x="138" y="155"/>
                      </a:lnTo>
                      <a:lnTo>
                        <a:pt x="137" y="157"/>
                      </a:lnTo>
                      <a:lnTo>
                        <a:pt x="132" y="157"/>
                      </a:lnTo>
                      <a:lnTo>
                        <a:pt x="123" y="152"/>
                      </a:lnTo>
                      <a:lnTo>
                        <a:pt x="118" y="147"/>
                      </a:lnTo>
                      <a:lnTo>
                        <a:pt x="108" y="142"/>
                      </a:lnTo>
                      <a:lnTo>
                        <a:pt x="99" y="136"/>
                      </a:lnTo>
                      <a:lnTo>
                        <a:pt x="89" y="129"/>
                      </a:lnTo>
                      <a:lnTo>
                        <a:pt x="78" y="123"/>
                      </a:lnTo>
                      <a:lnTo>
                        <a:pt x="69" y="119"/>
                      </a:lnTo>
                      <a:lnTo>
                        <a:pt x="62" y="114"/>
                      </a:lnTo>
                      <a:lnTo>
                        <a:pt x="59" y="113"/>
                      </a:lnTo>
                      <a:lnTo>
                        <a:pt x="55" y="113"/>
                      </a:lnTo>
                      <a:lnTo>
                        <a:pt x="48" y="115"/>
                      </a:lnTo>
                      <a:lnTo>
                        <a:pt x="40" y="117"/>
                      </a:lnTo>
                      <a:lnTo>
                        <a:pt x="31" y="121"/>
                      </a:lnTo>
                      <a:lnTo>
                        <a:pt x="22" y="123"/>
                      </a:lnTo>
                      <a:lnTo>
                        <a:pt x="14" y="127"/>
                      </a:lnTo>
                      <a:lnTo>
                        <a:pt x="7" y="128"/>
                      </a:lnTo>
                      <a:lnTo>
                        <a:pt x="2" y="129"/>
                      </a:lnTo>
                      <a:lnTo>
                        <a:pt x="0" y="129"/>
                      </a:lnTo>
                      <a:lnTo>
                        <a:pt x="1" y="128"/>
                      </a:lnTo>
                      <a:lnTo>
                        <a:pt x="6" y="125"/>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0" name="Freeform 329">
                  <a:extLst>
                    <a:ext uri="{FF2B5EF4-FFF2-40B4-BE49-F238E27FC236}">
                      <a16:creationId xmlns:a16="http://schemas.microsoft.com/office/drawing/2014/main" id="{DFE76812-4641-4AD9-A963-1312D532AA7F}"/>
                    </a:ext>
                  </a:extLst>
                </p:cNvPr>
                <p:cNvSpPr>
                  <a:spLocks/>
                </p:cNvSpPr>
                <p:nvPr/>
              </p:nvSpPr>
              <p:spPr bwMode="auto">
                <a:xfrm>
                  <a:off x="145" y="368"/>
                  <a:ext cx="93" cy="79"/>
                </a:xfrm>
                <a:custGeom>
                  <a:avLst/>
                  <a:gdLst>
                    <a:gd name="T0" fmla="*/ 10 w 187"/>
                    <a:gd name="T1" fmla="*/ 7 h 157"/>
                    <a:gd name="T2" fmla="*/ 22 w 187"/>
                    <a:gd name="T3" fmla="*/ 8 h 157"/>
                    <a:gd name="T4" fmla="*/ 42 w 187"/>
                    <a:gd name="T5" fmla="*/ 5 h 157"/>
                    <a:gd name="T6" fmla="*/ 59 w 187"/>
                    <a:gd name="T7" fmla="*/ 5 h 157"/>
                    <a:gd name="T8" fmla="*/ 65 w 187"/>
                    <a:gd name="T9" fmla="*/ 9 h 157"/>
                    <a:gd name="T10" fmla="*/ 55 w 187"/>
                    <a:gd name="T11" fmla="*/ 8 h 157"/>
                    <a:gd name="T12" fmla="*/ 40 w 187"/>
                    <a:gd name="T13" fmla="*/ 9 h 157"/>
                    <a:gd name="T14" fmla="*/ 25 w 187"/>
                    <a:gd name="T15" fmla="*/ 12 h 157"/>
                    <a:gd name="T16" fmla="*/ 27 w 187"/>
                    <a:gd name="T17" fmla="*/ 16 h 157"/>
                    <a:gd name="T18" fmla="*/ 36 w 187"/>
                    <a:gd name="T19" fmla="*/ 19 h 157"/>
                    <a:gd name="T20" fmla="*/ 41 w 187"/>
                    <a:gd name="T21" fmla="*/ 21 h 157"/>
                    <a:gd name="T22" fmla="*/ 58 w 187"/>
                    <a:gd name="T23" fmla="*/ 21 h 157"/>
                    <a:gd name="T24" fmla="*/ 77 w 187"/>
                    <a:gd name="T25" fmla="*/ 24 h 157"/>
                    <a:gd name="T26" fmla="*/ 87 w 187"/>
                    <a:gd name="T27" fmla="*/ 30 h 157"/>
                    <a:gd name="T28" fmla="*/ 82 w 187"/>
                    <a:gd name="T29" fmla="*/ 30 h 157"/>
                    <a:gd name="T30" fmla="*/ 70 w 187"/>
                    <a:gd name="T31" fmla="*/ 27 h 157"/>
                    <a:gd name="T32" fmla="*/ 54 w 187"/>
                    <a:gd name="T33" fmla="*/ 25 h 157"/>
                    <a:gd name="T34" fmla="*/ 51 w 187"/>
                    <a:gd name="T35" fmla="*/ 29 h 157"/>
                    <a:gd name="T36" fmla="*/ 59 w 187"/>
                    <a:gd name="T37" fmla="*/ 35 h 157"/>
                    <a:gd name="T38" fmla="*/ 72 w 187"/>
                    <a:gd name="T39" fmla="*/ 36 h 157"/>
                    <a:gd name="T40" fmla="*/ 87 w 187"/>
                    <a:gd name="T41" fmla="*/ 43 h 157"/>
                    <a:gd name="T42" fmla="*/ 90 w 187"/>
                    <a:gd name="T43" fmla="*/ 50 h 157"/>
                    <a:gd name="T44" fmla="*/ 80 w 187"/>
                    <a:gd name="T45" fmla="*/ 43 h 157"/>
                    <a:gd name="T46" fmla="*/ 69 w 187"/>
                    <a:gd name="T47" fmla="*/ 40 h 157"/>
                    <a:gd name="T48" fmla="*/ 74 w 187"/>
                    <a:gd name="T49" fmla="*/ 49 h 157"/>
                    <a:gd name="T50" fmla="*/ 85 w 187"/>
                    <a:gd name="T51" fmla="*/ 61 h 157"/>
                    <a:gd name="T52" fmla="*/ 90 w 187"/>
                    <a:gd name="T53" fmla="*/ 67 h 157"/>
                    <a:gd name="T54" fmla="*/ 92 w 187"/>
                    <a:gd name="T55" fmla="*/ 76 h 157"/>
                    <a:gd name="T56" fmla="*/ 87 w 187"/>
                    <a:gd name="T57" fmla="*/ 70 h 157"/>
                    <a:gd name="T58" fmla="*/ 72 w 187"/>
                    <a:gd name="T59" fmla="*/ 53 h 157"/>
                    <a:gd name="T60" fmla="*/ 63 w 187"/>
                    <a:gd name="T61" fmla="*/ 43 h 157"/>
                    <a:gd name="T62" fmla="*/ 60 w 187"/>
                    <a:gd name="T63" fmla="*/ 46 h 157"/>
                    <a:gd name="T64" fmla="*/ 64 w 187"/>
                    <a:gd name="T65" fmla="*/ 58 h 157"/>
                    <a:gd name="T66" fmla="*/ 69 w 187"/>
                    <a:gd name="T67" fmla="*/ 71 h 157"/>
                    <a:gd name="T68" fmla="*/ 66 w 187"/>
                    <a:gd name="T69" fmla="*/ 68 h 157"/>
                    <a:gd name="T70" fmla="*/ 56 w 187"/>
                    <a:gd name="T71" fmla="*/ 46 h 157"/>
                    <a:gd name="T72" fmla="*/ 46 w 187"/>
                    <a:gd name="T73" fmla="*/ 32 h 157"/>
                    <a:gd name="T74" fmla="*/ 39 w 187"/>
                    <a:gd name="T75" fmla="*/ 28 h 157"/>
                    <a:gd name="T76" fmla="*/ 37 w 187"/>
                    <a:gd name="T77" fmla="*/ 30 h 157"/>
                    <a:gd name="T78" fmla="*/ 42 w 187"/>
                    <a:gd name="T79" fmla="*/ 53 h 157"/>
                    <a:gd name="T80" fmla="*/ 48 w 187"/>
                    <a:gd name="T81" fmla="*/ 64 h 157"/>
                    <a:gd name="T82" fmla="*/ 41 w 187"/>
                    <a:gd name="T83" fmla="*/ 57 h 157"/>
                    <a:gd name="T84" fmla="*/ 33 w 187"/>
                    <a:gd name="T85" fmla="*/ 25 h 157"/>
                    <a:gd name="T86" fmla="*/ 22 w 187"/>
                    <a:gd name="T87" fmla="*/ 18 h 157"/>
                    <a:gd name="T88" fmla="*/ 18 w 187"/>
                    <a:gd name="T89" fmla="*/ 25 h 157"/>
                    <a:gd name="T90" fmla="*/ 21 w 187"/>
                    <a:gd name="T91" fmla="*/ 40 h 157"/>
                    <a:gd name="T92" fmla="*/ 25 w 187"/>
                    <a:gd name="T93" fmla="*/ 57 h 157"/>
                    <a:gd name="T94" fmla="*/ 22 w 187"/>
                    <a:gd name="T95" fmla="*/ 55 h 157"/>
                    <a:gd name="T96" fmla="*/ 17 w 187"/>
                    <a:gd name="T97" fmla="*/ 32 h 157"/>
                    <a:gd name="T98" fmla="*/ 8 w 187"/>
                    <a:gd name="T99" fmla="*/ 10 h 157"/>
                    <a:gd name="T100" fmla="*/ 0 w 187"/>
                    <a:gd name="T101" fmla="*/ 1 h 157"/>
                    <a:gd name="T102" fmla="*/ 2 w 187"/>
                    <a:gd name="T103" fmla="*/ 0 h 1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7">
                      <a:moveTo>
                        <a:pt x="6" y="2"/>
                      </a:moveTo>
                      <a:lnTo>
                        <a:pt x="13" y="8"/>
                      </a:lnTo>
                      <a:lnTo>
                        <a:pt x="21" y="14"/>
                      </a:lnTo>
                      <a:lnTo>
                        <a:pt x="29" y="17"/>
                      </a:lnTo>
                      <a:lnTo>
                        <a:pt x="36" y="18"/>
                      </a:lnTo>
                      <a:lnTo>
                        <a:pt x="45" y="16"/>
                      </a:lnTo>
                      <a:lnTo>
                        <a:pt x="57" y="14"/>
                      </a:lnTo>
                      <a:lnTo>
                        <a:pt x="70" y="11"/>
                      </a:lnTo>
                      <a:lnTo>
                        <a:pt x="84" y="10"/>
                      </a:lnTo>
                      <a:lnTo>
                        <a:pt x="97" y="9"/>
                      </a:lnTo>
                      <a:lnTo>
                        <a:pt x="108" y="9"/>
                      </a:lnTo>
                      <a:lnTo>
                        <a:pt x="119" y="10"/>
                      </a:lnTo>
                      <a:lnTo>
                        <a:pt x="125" y="11"/>
                      </a:lnTo>
                      <a:lnTo>
                        <a:pt x="130" y="15"/>
                      </a:lnTo>
                      <a:lnTo>
                        <a:pt x="130" y="17"/>
                      </a:lnTo>
                      <a:lnTo>
                        <a:pt x="126" y="17"/>
                      </a:lnTo>
                      <a:lnTo>
                        <a:pt x="117" y="16"/>
                      </a:lnTo>
                      <a:lnTo>
                        <a:pt x="110" y="16"/>
                      </a:lnTo>
                      <a:lnTo>
                        <a:pt x="102" y="16"/>
                      </a:lnTo>
                      <a:lnTo>
                        <a:pt x="90" y="17"/>
                      </a:lnTo>
                      <a:lnTo>
                        <a:pt x="80" y="18"/>
                      </a:lnTo>
                      <a:lnTo>
                        <a:pt x="68" y="19"/>
                      </a:lnTo>
                      <a:lnTo>
                        <a:pt x="59" y="22"/>
                      </a:lnTo>
                      <a:lnTo>
                        <a:pt x="51" y="24"/>
                      </a:lnTo>
                      <a:lnTo>
                        <a:pt x="46" y="26"/>
                      </a:lnTo>
                      <a:lnTo>
                        <a:pt x="50" y="29"/>
                      </a:lnTo>
                      <a:lnTo>
                        <a:pt x="55" y="31"/>
                      </a:lnTo>
                      <a:lnTo>
                        <a:pt x="60" y="33"/>
                      </a:lnTo>
                      <a:lnTo>
                        <a:pt x="66" y="35"/>
                      </a:lnTo>
                      <a:lnTo>
                        <a:pt x="72" y="38"/>
                      </a:lnTo>
                      <a:lnTo>
                        <a:pt x="76" y="39"/>
                      </a:lnTo>
                      <a:lnTo>
                        <a:pt x="80" y="41"/>
                      </a:lnTo>
                      <a:lnTo>
                        <a:pt x="82" y="42"/>
                      </a:lnTo>
                      <a:lnTo>
                        <a:pt x="91" y="41"/>
                      </a:lnTo>
                      <a:lnTo>
                        <a:pt x="104" y="40"/>
                      </a:lnTo>
                      <a:lnTo>
                        <a:pt x="117" y="41"/>
                      </a:lnTo>
                      <a:lnTo>
                        <a:pt x="130" y="42"/>
                      </a:lnTo>
                      <a:lnTo>
                        <a:pt x="143" y="45"/>
                      </a:lnTo>
                      <a:lnTo>
                        <a:pt x="155" y="47"/>
                      </a:lnTo>
                      <a:lnTo>
                        <a:pt x="164" y="50"/>
                      </a:lnTo>
                      <a:lnTo>
                        <a:pt x="170" y="54"/>
                      </a:lnTo>
                      <a:lnTo>
                        <a:pt x="174" y="60"/>
                      </a:lnTo>
                      <a:lnTo>
                        <a:pt x="175" y="62"/>
                      </a:lnTo>
                      <a:lnTo>
                        <a:pt x="172" y="61"/>
                      </a:lnTo>
                      <a:lnTo>
                        <a:pt x="165" y="59"/>
                      </a:lnTo>
                      <a:lnTo>
                        <a:pt x="159" y="56"/>
                      </a:lnTo>
                      <a:lnTo>
                        <a:pt x="151" y="54"/>
                      </a:lnTo>
                      <a:lnTo>
                        <a:pt x="141" y="53"/>
                      </a:lnTo>
                      <a:lnTo>
                        <a:pt x="130" y="50"/>
                      </a:lnTo>
                      <a:lnTo>
                        <a:pt x="119" y="49"/>
                      </a:lnTo>
                      <a:lnTo>
                        <a:pt x="108" y="49"/>
                      </a:lnTo>
                      <a:lnTo>
                        <a:pt x="100" y="49"/>
                      </a:lnTo>
                      <a:lnTo>
                        <a:pt x="95" y="50"/>
                      </a:lnTo>
                      <a:lnTo>
                        <a:pt x="103" y="57"/>
                      </a:lnTo>
                      <a:lnTo>
                        <a:pt x="111" y="62"/>
                      </a:lnTo>
                      <a:lnTo>
                        <a:pt x="117" y="67"/>
                      </a:lnTo>
                      <a:lnTo>
                        <a:pt x="119" y="70"/>
                      </a:lnTo>
                      <a:lnTo>
                        <a:pt x="126" y="70"/>
                      </a:lnTo>
                      <a:lnTo>
                        <a:pt x="134" y="71"/>
                      </a:lnTo>
                      <a:lnTo>
                        <a:pt x="144" y="72"/>
                      </a:lnTo>
                      <a:lnTo>
                        <a:pt x="155" y="75"/>
                      </a:lnTo>
                      <a:lnTo>
                        <a:pt x="165" y="79"/>
                      </a:lnTo>
                      <a:lnTo>
                        <a:pt x="174" y="85"/>
                      </a:lnTo>
                      <a:lnTo>
                        <a:pt x="181" y="93"/>
                      </a:lnTo>
                      <a:lnTo>
                        <a:pt x="187" y="103"/>
                      </a:lnTo>
                      <a:lnTo>
                        <a:pt x="181" y="99"/>
                      </a:lnTo>
                      <a:lnTo>
                        <a:pt x="175" y="94"/>
                      </a:lnTo>
                      <a:lnTo>
                        <a:pt x="167" y="91"/>
                      </a:lnTo>
                      <a:lnTo>
                        <a:pt x="160" y="86"/>
                      </a:lnTo>
                      <a:lnTo>
                        <a:pt x="153" y="84"/>
                      </a:lnTo>
                      <a:lnTo>
                        <a:pt x="145" y="82"/>
                      </a:lnTo>
                      <a:lnTo>
                        <a:pt x="138" y="80"/>
                      </a:lnTo>
                      <a:lnTo>
                        <a:pt x="132" y="80"/>
                      </a:lnTo>
                      <a:lnTo>
                        <a:pt x="140" y="90"/>
                      </a:lnTo>
                      <a:lnTo>
                        <a:pt x="148" y="98"/>
                      </a:lnTo>
                      <a:lnTo>
                        <a:pt x="156" y="107"/>
                      </a:lnTo>
                      <a:lnTo>
                        <a:pt x="163" y="114"/>
                      </a:lnTo>
                      <a:lnTo>
                        <a:pt x="170" y="121"/>
                      </a:lnTo>
                      <a:lnTo>
                        <a:pt x="175" y="127"/>
                      </a:lnTo>
                      <a:lnTo>
                        <a:pt x="179" y="131"/>
                      </a:lnTo>
                      <a:lnTo>
                        <a:pt x="180" y="133"/>
                      </a:lnTo>
                      <a:lnTo>
                        <a:pt x="181" y="138"/>
                      </a:lnTo>
                      <a:lnTo>
                        <a:pt x="182" y="144"/>
                      </a:lnTo>
                      <a:lnTo>
                        <a:pt x="184" y="151"/>
                      </a:lnTo>
                      <a:lnTo>
                        <a:pt x="187" y="157"/>
                      </a:lnTo>
                      <a:lnTo>
                        <a:pt x="181" y="148"/>
                      </a:lnTo>
                      <a:lnTo>
                        <a:pt x="174" y="139"/>
                      </a:lnTo>
                      <a:lnTo>
                        <a:pt x="165" y="128"/>
                      </a:lnTo>
                      <a:lnTo>
                        <a:pt x="155" y="116"/>
                      </a:lnTo>
                      <a:lnTo>
                        <a:pt x="145" y="105"/>
                      </a:lnTo>
                      <a:lnTo>
                        <a:pt x="137" y="95"/>
                      </a:lnTo>
                      <a:lnTo>
                        <a:pt x="130" y="88"/>
                      </a:lnTo>
                      <a:lnTo>
                        <a:pt x="126" y="85"/>
                      </a:lnTo>
                      <a:lnTo>
                        <a:pt x="121" y="84"/>
                      </a:lnTo>
                      <a:lnTo>
                        <a:pt x="120" y="86"/>
                      </a:lnTo>
                      <a:lnTo>
                        <a:pt x="120" y="91"/>
                      </a:lnTo>
                      <a:lnTo>
                        <a:pt x="121" y="95"/>
                      </a:lnTo>
                      <a:lnTo>
                        <a:pt x="123" y="103"/>
                      </a:lnTo>
                      <a:lnTo>
                        <a:pt x="128" y="116"/>
                      </a:lnTo>
                      <a:lnTo>
                        <a:pt x="134" y="130"/>
                      </a:lnTo>
                      <a:lnTo>
                        <a:pt x="137" y="138"/>
                      </a:lnTo>
                      <a:lnTo>
                        <a:pt x="138" y="142"/>
                      </a:lnTo>
                      <a:lnTo>
                        <a:pt x="137" y="142"/>
                      </a:lnTo>
                      <a:lnTo>
                        <a:pt x="134" y="140"/>
                      </a:lnTo>
                      <a:lnTo>
                        <a:pt x="132" y="136"/>
                      </a:lnTo>
                      <a:lnTo>
                        <a:pt x="126" y="125"/>
                      </a:lnTo>
                      <a:lnTo>
                        <a:pt x="118" y="108"/>
                      </a:lnTo>
                      <a:lnTo>
                        <a:pt x="112" y="91"/>
                      </a:lnTo>
                      <a:lnTo>
                        <a:pt x="112" y="78"/>
                      </a:lnTo>
                      <a:lnTo>
                        <a:pt x="102" y="70"/>
                      </a:lnTo>
                      <a:lnTo>
                        <a:pt x="92" y="63"/>
                      </a:lnTo>
                      <a:lnTo>
                        <a:pt x="84" y="59"/>
                      </a:lnTo>
                      <a:lnTo>
                        <a:pt x="81" y="56"/>
                      </a:lnTo>
                      <a:lnTo>
                        <a:pt x="79" y="55"/>
                      </a:lnTo>
                      <a:lnTo>
                        <a:pt x="76" y="54"/>
                      </a:lnTo>
                      <a:lnTo>
                        <a:pt x="75" y="55"/>
                      </a:lnTo>
                      <a:lnTo>
                        <a:pt x="74" y="60"/>
                      </a:lnTo>
                      <a:lnTo>
                        <a:pt x="75" y="70"/>
                      </a:lnTo>
                      <a:lnTo>
                        <a:pt x="79" y="87"/>
                      </a:lnTo>
                      <a:lnTo>
                        <a:pt x="84" y="105"/>
                      </a:lnTo>
                      <a:lnTo>
                        <a:pt x="93" y="120"/>
                      </a:lnTo>
                      <a:lnTo>
                        <a:pt x="98" y="125"/>
                      </a:lnTo>
                      <a:lnTo>
                        <a:pt x="97" y="128"/>
                      </a:lnTo>
                      <a:lnTo>
                        <a:pt x="95" y="127"/>
                      </a:lnTo>
                      <a:lnTo>
                        <a:pt x="90" y="123"/>
                      </a:lnTo>
                      <a:lnTo>
                        <a:pt x="83" y="114"/>
                      </a:lnTo>
                      <a:lnTo>
                        <a:pt x="74" y="97"/>
                      </a:lnTo>
                      <a:lnTo>
                        <a:pt x="67" y="73"/>
                      </a:lnTo>
                      <a:lnTo>
                        <a:pt x="67" y="49"/>
                      </a:lnTo>
                      <a:lnTo>
                        <a:pt x="60" y="44"/>
                      </a:lnTo>
                      <a:lnTo>
                        <a:pt x="52" y="39"/>
                      </a:lnTo>
                      <a:lnTo>
                        <a:pt x="44" y="35"/>
                      </a:lnTo>
                      <a:lnTo>
                        <a:pt x="38" y="33"/>
                      </a:lnTo>
                      <a:lnTo>
                        <a:pt x="37" y="40"/>
                      </a:lnTo>
                      <a:lnTo>
                        <a:pt x="37" y="50"/>
                      </a:lnTo>
                      <a:lnTo>
                        <a:pt x="39" y="62"/>
                      </a:lnTo>
                      <a:lnTo>
                        <a:pt x="42" y="71"/>
                      </a:lnTo>
                      <a:lnTo>
                        <a:pt x="43" y="80"/>
                      </a:lnTo>
                      <a:lnTo>
                        <a:pt x="45" y="93"/>
                      </a:lnTo>
                      <a:lnTo>
                        <a:pt x="47" y="106"/>
                      </a:lnTo>
                      <a:lnTo>
                        <a:pt x="50" y="113"/>
                      </a:lnTo>
                      <a:lnTo>
                        <a:pt x="51" y="115"/>
                      </a:lnTo>
                      <a:lnTo>
                        <a:pt x="47" y="114"/>
                      </a:lnTo>
                      <a:lnTo>
                        <a:pt x="44" y="109"/>
                      </a:lnTo>
                      <a:lnTo>
                        <a:pt x="41" y="101"/>
                      </a:lnTo>
                      <a:lnTo>
                        <a:pt x="38" y="86"/>
                      </a:lnTo>
                      <a:lnTo>
                        <a:pt x="34" y="64"/>
                      </a:lnTo>
                      <a:lnTo>
                        <a:pt x="30" y="44"/>
                      </a:lnTo>
                      <a:lnTo>
                        <a:pt x="28" y="31"/>
                      </a:lnTo>
                      <a:lnTo>
                        <a:pt x="17" y="20"/>
                      </a:lnTo>
                      <a:lnTo>
                        <a:pt x="9" y="12"/>
                      </a:lnTo>
                      <a:lnTo>
                        <a:pt x="4" y="7"/>
                      </a:lnTo>
                      <a:lnTo>
                        <a:pt x="0" y="2"/>
                      </a:lnTo>
                      <a:lnTo>
                        <a:pt x="0" y="0"/>
                      </a:lnTo>
                      <a:lnTo>
                        <a:pt x="1" y="0"/>
                      </a:lnTo>
                      <a:lnTo>
                        <a:pt x="4" y="0"/>
                      </a:lnTo>
                      <a:lnTo>
                        <a:pt x="6"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1" name="Freeform 330">
                  <a:extLst>
                    <a:ext uri="{FF2B5EF4-FFF2-40B4-BE49-F238E27FC236}">
                      <a16:creationId xmlns:a16="http://schemas.microsoft.com/office/drawing/2014/main" id="{0B50D459-2CDE-4EEB-A429-E9B4DD6D2DD1}"/>
                    </a:ext>
                  </a:extLst>
                </p:cNvPr>
                <p:cNvSpPr>
                  <a:spLocks/>
                </p:cNvSpPr>
                <p:nvPr/>
              </p:nvSpPr>
              <p:spPr bwMode="auto">
                <a:xfrm>
                  <a:off x="97" y="378"/>
                  <a:ext cx="64" cy="107"/>
                </a:xfrm>
                <a:custGeom>
                  <a:avLst/>
                  <a:gdLst>
                    <a:gd name="T0" fmla="*/ 29 w 129"/>
                    <a:gd name="T1" fmla="*/ 1 h 215"/>
                    <a:gd name="T2" fmla="*/ 31 w 129"/>
                    <a:gd name="T3" fmla="*/ 13 h 215"/>
                    <a:gd name="T4" fmla="*/ 32 w 129"/>
                    <a:gd name="T5" fmla="*/ 17 h 215"/>
                    <a:gd name="T6" fmla="*/ 37 w 129"/>
                    <a:gd name="T7" fmla="*/ 21 h 215"/>
                    <a:gd name="T8" fmla="*/ 43 w 129"/>
                    <a:gd name="T9" fmla="*/ 26 h 215"/>
                    <a:gd name="T10" fmla="*/ 50 w 129"/>
                    <a:gd name="T11" fmla="*/ 34 h 215"/>
                    <a:gd name="T12" fmla="*/ 57 w 129"/>
                    <a:gd name="T13" fmla="*/ 48 h 215"/>
                    <a:gd name="T14" fmla="*/ 63 w 129"/>
                    <a:gd name="T15" fmla="*/ 57 h 215"/>
                    <a:gd name="T16" fmla="*/ 64 w 129"/>
                    <a:gd name="T17" fmla="*/ 62 h 215"/>
                    <a:gd name="T18" fmla="*/ 63 w 129"/>
                    <a:gd name="T19" fmla="*/ 62 h 215"/>
                    <a:gd name="T20" fmla="*/ 60 w 129"/>
                    <a:gd name="T21" fmla="*/ 57 h 215"/>
                    <a:gd name="T22" fmla="*/ 56 w 129"/>
                    <a:gd name="T23" fmla="*/ 49 h 215"/>
                    <a:gd name="T24" fmla="*/ 50 w 129"/>
                    <a:gd name="T25" fmla="*/ 41 h 215"/>
                    <a:gd name="T26" fmla="*/ 45 w 129"/>
                    <a:gd name="T27" fmla="*/ 33 h 215"/>
                    <a:gd name="T28" fmla="*/ 40 w 129"/>
                    <a:gd name="T29" fmla="*/ 29 h 215"/>
                    <a:gd name="T30" fmla="*/ 36 w 129"/>
                    <a:gd name="T31" fmla="*/ 26 h 215"/>
                    <a:gd name="T32" fmla="*/ 34 w 129"/>
                    <a:gd name="T33" fmla="*/ 32 h 215"/>
                    <a:gd name="T34" fmla="*/ 35 w 129"/>
                    <a:gd name="T35" fmla="*/ 44 h 215"/>
                    <a:gd name="T36" fmla="*/ 38 w 129"/>
                    <a:gd name="T37" fmla="*/ 50 h 215"/>
                    <a:gd name="T38" fmla="*/ 45 w 129"/>
                    <a:gd name="T39" fmla="*/ 57 h 215"/>
                    <a:gd name="T40" fmla="*/ 54 w 129"/>
                    <a:gd name="T41" fmla="*/ 67 h 215"/>
                    <a:gd name="T42" fmla="*/ 59 w 129"/>
                    <a:gd name="T43" fmla="*/ 79 h 215"/>
                    <a:gd name="T44" fmla="*/ 60 w 129"/>
                    <a:gd name="T45" fmla="*/ 88 h 215"/>
                    <a:gd name="T46" fmla="*/ 57 w 129"/>
                    <a:gd name="T47" fmla="*/ 83 h 215"/>
                    <a:gd name="T48" fmla="*/ 53 w 129"/>
                    <a:gd name="T49" fmla="*/ 73 h 215"/>
                    <a:gd name="T50" fmla="*/ 48 w 129"/>
                    <a:gd name="T51" fmla="*/ 66 h 215"/>
                    <a:gd name="T52" fmla="*/ 43 w 129"/>
                    <a:gd name="T53" fmla="*/ 61 h 215"/>
                    <a:gd name="T54" fmla="*/ 38 w 129"/>
                    <a:gd name="T55" fmla="*/ 57 h 215"/>
                    <a:gd name="T56" fmla="*/ 39 w 129"/>
                    <a:gd name="T57" fmla="*/ 66 h 215"/>
                    <a:gd name="T58" fmla="*/ 43 w 129"/>
                    <a:gd name="T59" fmla="*/ 93 h 215"/>
                    <a:gd name="T60" fmla="*/ 41 w 129"/>
                    <a:gd name="T61" fmla="*/ 107 h 215"/>
                    <a:gd name="T62" fmla="*/ 40 w 129"/>
                    <a:gd name="T63" fmla="*/ 105 h 215"/>
                    <a:gd name="T64" fmla="*/ 39 w 129"/>
                    <a:gd name="T65" fmla="*/ 94 h 215"/>
                    <a:gd name="T66" fmla="*/ 33 w 129"/>
                    <a:gd name="T67" fmla="*/ 68 h 215"/>
                    <a:gd name="T68" fmla="*/ 26 w 129"/>
                    <a:gd name="T69" fmla="*/ 64 h 215"/>
                    <a:gd name="T70" fmla="*/ 17 w 129"/>
                    <a:gd name="T71" fmla="*/ 77 h 215"/>
                    <a:gd name="T72" fmla="*/ 14 w 129"/>
                    <a:gd name="T73" fmla="*/ 87 h 215"/>
                    <a:gd name="T74" fmla="*/ 12 w 129"/>
                    <a:gd name="T75" fmla="*/ 85 h 215"/>
                    <a:gd name="T76" fmla="*/ 16 w 129"/>
                    <a:gd name="T77" fmla="*/ 74 h 215"/>
                    <a:gd name="T78" fmla="*/ 25 w 129"/>
                    <a:gd name="T79" fmla="*/ 57 h 215"/>
                    <a:gd name="T80" fmla="*/ 29 w 129"/>
                    <a:gd name="T81" fmla="*/ 45 h 215"/>
                    <a:gd name="T82" fmla="*/ 29 w 129"/>
                    <a:gd name="T83" fmla="*/ 31 h 215"/>
                    <a:gd name="T84" fmla="*/ 25 w 129"/>
                    <a:gd name="T85" fmla="*/ 29 h 215"/>
                    <a:gd name="T86" fmla="*/ 17 w 129"/>
                    <a:gd name="T87" fmla="*/ 37 h 215"/>
                    <a:gd name="T88" fmla="*/ 10 w 129"/>
                    <a:gd name="T89" fmla="*/ 46 h 215"/>
                    <a:gd name="T90" fmla="*/ 4 w 129"/>
                    <a:gd name="T91" fmla="*/ 56 h 215"/>
                    <a:gd name="T92" fmla="*/ 1 w 129"/>
                    <a:gd name="T93" fmla="*/ 63 h 215"/>
                    <a:gd name="T94" fmla="*/ 0 w 129"/>
                    <a:gd name="T95" fmla="*/ 62 h 215"/>
                    <a:gd name="T96" fmla="*/ 2 w 129"/>
                    <a:gd name="T97" fmla="*/ 55 h 215"/>
                    <a:gd name="T98" fmla="*/ 7 w 129"/>
                    <a:gd name="T99" fmla="*/ 45 h 215"/>
                    <a:gd name="T100" fmla="*/ 15 w 129"/>
                    <a:gd name="T101" fmla="*/ 33 h 215"/>
                    <a:gd name="T102" fmla="*/ 23 w 129"/>
                    <a:gd name="T103" fmla="*/ 23 h 215"/>
                    <a:gd name="T104" fmla="*/ 28 w 129"/>
                    <a:gd name="T105" fmla="*/ 17 h 215"/>
                    <a:gd name="T106" fmla="*/ 27 w 129"/>
                    <a:gd name="T107" fmla="*/ 7 h 215"/>
                    <a:gd name="T108" fmla="*/ 26 w 129"/>
                    <a:gd name="T109" fmla="*/ 3 h 215"/>
                    <a:gd name="T110" fmla="*/ 27 w 129"/>
                    <a:gd name="T111" fmla="*/ 1 h 2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5">
                      <a:moveTo>
                        <a:pt x="56" y="0"/>
                      </a:moveTo>
                      <a:lnTo>
                        <a:pt x="58" y="2"/>
                      </a:lnTo>
                      <a:lnTo>
                        <a:pt x="59" y="13"/>
                      </a:lnTo>
                      <a:lnTo>
                        <a:pt x="62" y="26"/>
                      </a:lnTo>
                      <a:lnTo>
                        <a:pt x="63" y="32"/>
                      </a:lnTo>
                      <a:lnTo>
                        <a:pt x="65" y="35"/>
                      </a:lnTo>
                      <a:lnTo>
                        <a:pt x="68" y="37"/>
                      </a:lnTo>
                      <a:lnTo>
                        <a:pt x="74" y="42"/>
                      </a:lnTo>
                      <a:lnTo>
                        <a:pt x="80" y="46"/>
                      </a:lnTo>
                      <a:lnTo>
                        <a:pt x="87" y="53"/>
                      </a:lnTo>
                      <a:lnTo>
                        <a:pt x="94" y="60"/>
                      </a:lnTo>
                      <a:lnTo>
                        <a:pt x="100" y="69"/>
                      </a:lnTo>
                      <a:lnTo>
                        <a:pt x="105" y="79"/>
                      </a:lnTo>
                      <a:lnTo>
                        <a:pt x="114" y="96"/>
                      </a:lnTo>
                      <a:lnTo>
                        <a:pt x="123" y="107"/>
                      </a:lnTo>
                      <a:lnTo>
                        <a:pt x="127" y="115"/>
                      </a:lnTo>
                      <a:lnTo>
                        <a:pt x="129" y="121"/>
                      </a:lnTo>
                      <a:lnTo>
                        <a:pt x="129" y="125"/>
                      </a:lnTo>
                      <a:lnTo>
                        <a:pt x="128" y="126"/>
                      </a:lnTo>
                      <a:lnTo>
                        <a:pt x="126" y="125"/>
                      </a:lnTo>
                      <a:lnTo>
                        <a:pt x="123" y="119"/>
                      </a:lnTo>
                      <a:lnTo>
                        <a:pt x="120" y="114"/>
                      </a:lnTo>
                      <a:lnTo>
                        <a:pt x="117" y="107"/>
                      </a:lnTo>
                      <a:lnTo>
                        <a:pt x="112" y="99"/>
                      </a:lnTo>
                      <a:lnTo>
                        <a:pt x="106" y="90"/>
                      </a:lnTo>
                      <a:lnTo>
                        <a:pt x="101" y="82"/>
                      </a:lnTo>
                      <a:lnTo>
                        <a:pt x="95" y="74"/>
                      </a:lnTo>
                      <a:lnTo>
                        <a:pt x="90" y="67"/>
                      </a:lnTo>
                      <a:lnTo>
                        <a:pt x="87" y="64"/>
                      </a:lnTo>
                      <a:lnTo>
                        <a:pt x="81" y="59"/>
                      </a:lnTo>
                      <a:lnTo>
                        <a:pt x="76" y="55"/>
                      </a:lnTo>
                      <a:lnTo>
                        <a:pt x="73" y="53"/>
                      </a:lnTo>
                      <a:lnTo>
                        <a:pt x="70" y="52"/>
                      </a:lnTo>
                      <a:lnTo>
                        <a:pt x="68" y="64"/>
                      </a:lnTo>
                      <a:lnTo>
                        <a:pt x="68" y="75"/>
                      </a:lnTo>
                      <a:lnTo>
                        <a:pt x="70" y="88"/>
                      </a:lnTo>
                      <a:lnTo>
                        <a:pt x="71" y="96"/>
                      </a:lnTo>
                      <a:lnTo>
                        <a:pt x="76" y="100"/>
                      </a:lnTo>
                      <a:lnTo>
                        <a:pt x="83" y="106"/>
                      </a:lnTo>
                      <a:lnTo>
                        <a:pt x="91" y="114"/>
                      </a:lnTo>
                      <a:lnTo>
                        <a:pt x="100" y="124"/>
                      </a:lnTo>
                      <a:lnTo>
                        <a:pt x="108" y="134"/>
                      </a:lnTo>
                      <a:lnTo>
                        <a:pt x="114" y="145"/>
                      </a:lnTo>
                      <a:lnTo>
                        <a:pt x="119" y="158"/>
                      </a:lnTo>
                      <a:lnTo>
                        <a:pt x="121" y="172"/>
                      </a:lnTo>
                      <a:lnTo>
                        <a:pt x="121" y="177"/>
                      </a:lnTo>
                      <a:lnTo>
                        <a:pt x="119" y="175"/>
                      </a:lnTo>
                      <a:lnTo>
                        <a:pt x="114" y="167"/>
                      </a:lnTo>
                      <a:lnTo>
                        <a:pt x="110" y="155"/>
                      </a:lnTo>
                      <a:lnTo>
                        <a:pt x="106" y="147"/>
                      </a:lnTo>
                      <a:lnTo>
                        <a:pt x="103" y="140"/>
                      </a:lnTo>
                      <a:lnTo>
                        <a:pt x="97" y="133"/>
                      </a:lnTo>
                      <a:lnTo>
                        <a:pt x="93" y="127"/>
                      </a:lnTo>
                      <a:lnTo>
                        <a:pt x="87" y="122"/>
                      </a:lnTo>
                      <a:lnTo>
                        <a:pt x="81" y="118"/>
                      </a:lnTo>
                      <a:lnTo>
                        <a:pt x="76" y="114"/>
                      </a:lnTo>
                      <a:lnTo>
                        <a:pt x="72" y="113"/>
                      </a:lnTo>
                      <a:lnTo>
                        <a:pt x="79" y="132"/>
                      </a:lnTo>
                      <a:lnTo>
                        <a:pt x="83" y="157"/>
                      </a:lnTo>
                      <a:lnTo>
                        <a:pt x="86" y="186"/>
                      </a:lnTo>
                      <a:lnTo>
                        <a:pt x="85" y="209"/>
                      </a:lnTo>
                      <a:lnTo>
                        <a:pt x="83" y="215"/>
                      </a:lnTo>
                      <a:lnTo>
                        <a:pt x="82" y="215"/>
                      </a:lnTo>
                      <a:lnTo>
                        <a:pt x="81" y="211"/>
                      </a:lnTo>
                      <a:lnTo>
                        <a:pt x="81" y="205"/>
                      </a:lnTo>
                      <a:lnTo>
                        <a:pt x="79" y="189"/>
                      </a:lnTo>
                      <a:lnTo>
                        <a:pt x="74" y="163"/>
                      </a:lnTo>
                      <a:lnTo>
                        <a:pt x="67" y="137"/>
                      </a:lnTo>
                      <a:lnTo>
                        <a:pt x="63" y="122"/>
                      </a:lnTo>
                      <a:lnTo>
                        <a:pt x="53" y="129"/>
                      </a:lnTo>
                      <a:lnTo>
                        <a:pt x="43" y="141"/>
                      </a:lnTo>
                      <a:lnTo>
                        <a:pt x="35" y="155"/>
                      </a:lnTo>
                      <a:lnTo>
                        <a:pt x="30" y="170"/>
                      </a:lnTo>
                      <a:lnTo>
                        <a:pt x="28" y="174"/>
                      </a:lnTo>
                      <a:lnTo>
                        <a:pt x="26" y="174"/>
                      </a:lnTo>
                      <a:lnTo>
                        <a:pt x="25" y="170"/>
                      </a:lnTo>
                      <a:lnTo>
                        <a:pt x="26" y="162"/>
                      </a:lnTo>
                      <a:lnTo>
                        <a:pt x="33" y="149"/>
                      </a:lnTo>
                      <a:lnTo>
                        <a:pt x="42" y="132"/>
                      </a:lnTo>
                      <a:lnTo>
                        <a:pt x="50" y="115"/>
                      </a:lnTo>
                      <a:lnTo>
                        <a:pt x="57" y="105"/>
                      </a:lnTo>
                      <a:lnTo>
                        <a:pt x="58" y="91"/>
                      </a:lnTo>
                      <a:lnTo>
                        <a:pt x="59" y="76"/>
                      </a:lnTo>
                      <a:lnTo>
                        <a:pt x="58" y="62"/>
                      </a:lnTo>
                      <a:lnTo>
                        <a:pt x="58" y="54"/>
                      </a:lnTo>
                      <a:lnTo>
                        <a:pt x="51" y="59"/>
                      </a:lnTo>
                      <a:lnTo>
                        <a:pt x="43" y="66"/>
                      </a:lnTo>
                      <a:lnTo>
                        <a:pt x="35" y="74"/>
                      </a:lnTo>
                      <a:lnTo>
                        <a:pt x="27" y="83"/>
                      </a:lnTo>
                      <a:lnTo>
                        <a:pt x="20" y="92"/>
                      </a:lnTo>
                      <a:lnTo>
                        <a:pt x="13" y="103"/>
                      </a:lnTo>
                      <a:lnTo>
                        <a:pt x="9" y="112"/>
                      </a:lnTo>
                      <a:lnTo>
                        <a:pt x="5" y="121"/>
                      </a:lnTo>
                      <a:lnTo>
                        <a:pt x="3" y="126"/>
                      </a:lnTo>
                      <a:lnTo>
                        <a:pt x="2" y="126"/>
                      </a:lnTo>
                      <a:lnTo>
                        <a:pt x="0" y="124"/>
                      </a:lnTo>
                      <a:lnTo>
                        <a:pt x="2" y="117"/>
                      </a:lnTo>
                      <a:lnTo>
                        <a:pt x="4" y="111"/>
                      </a:lnTo>
                      <a:lnTo>
                        <a:pt x="9" y="102"/>
                      </a:lnTo>
                      <a:lnTo>
                        <a:pt x="15" y="90"/>
                      </a:lnTo>
                      <a:lnTo>
                        <a:pt x="22" y="79"/>
                      </a:lnTo>
                      <a:lnTo>
                        <a:pt x="30" y="67"/>
                      </a:lnTo>
                      <a:lnTo>
                        <a:pt x="38" y="55"/>
                      </a:lnTo>
                      <a:lnTo>
                        <a:pt x="47" y="46"/>
                      </a:lnTo>
                      <a:lnTo>
                        <a:pt x="53" y="41"/>
                      </a:lnTo>
                      <a:lnTo>
                        <a:pt x="57" y="34"/>
                      </a:lnTo>
                      <a:lnTo>
                        <a:pt x="57" y="23"/>
                      </a:lnTo>
                      <a:lnTo>
                        <a:pt x="55" y="15"/>
                      </a:lnTo>
                      <a:lnTo>
                        <a:pt x="53" y="9"/>
                      </a:lnTo>
                      <a:lnTo>
                        <a:pt x="53" y="6"/>
                      </a:lnTo>
                      <a:lnTo>
                        <a:pt x="53" y="5"/>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2" name="Freeform 331">
                  <a:extLst>
                    <a:ext uri="{FF2B5EF4-FFF2-40B4-BE49-F238E27FC236}">
                      <a16:creationId xmlns:a16="http://schemas.microsoft.com/office/drawing/2014/main" id="{94C59648-7D1F-4ABD-BC4D-48FF100AA687}"/>
                    </a:ext>
                  </a:extLst>
                </p:cNvPr>
                <p:cNvSpPr>
                  <a:spLocks/>
                </p:cNvSpPr>
                <p:nvPr/>
              </p:nvSpPr>
              <p:spPr bwMode="auto">
                <a:xfrm>
                  <a:off x="162" y="239"/>
                  <a:ext cx="78" cy="111"/>
                </a:xfrm>
                <a:custGeom>
                  <a:avLst/>
                  <a:gdLst>
                    <a:gd name="T0" fmla="*/ 2 w 155"/>
                    <a:gd name="T1" fmla="*/ 106 h 223"/>
                    <a:gd name="T2" fmla="*/ 9 w 155"/>
                    <a:gd name="T3" fmla="*/ 91 h 223"/>
                    <a:gd name="T4" fmla="*/ 13 w 155"/>
                    <a:gd name="T5" fmla="*/ 81 h 223"/>
                    <a:gd name="T6" fmla="*/ 20 w 155"/>
                    <a:gd name="T7" fmla="*/ 66 h 223"/>
                    <a:gd name="T8" fmla="*/ 18 w 155"/>
                    <a:gd name="T9" fmla="*/ 59 h 223"/>
                    <a:gd name="T10" fmla="*/ 14 w 155"/>
                    <a:gd name="T11" fmla="*/ 54 h 223"/>
                    <a:gd name="T12" fmla="*/ 14 w 155"/>
                    <a:gd name="T13" fmla="*/ 47 h 223"/>
                    <a:gd name="T14" fmla="*/ 15 w 155"/>
                    <a:gd name="T15" fmla="*/ 48 h 223"/>
                    <a:gd name="T16" fmla="*/ 18 w 155"/>
                    <a:gd name="T17" fmla="*/ 52 h 223"/>
                    <a:gd name="T18" fmla="*/ 23 w 155"/>
                    <a:gd name="T19" fmla="*/ 55 h 223"/>
                    <a:gd name="T20" fmla="*/ 27 w 155"/>
                    <a:gd name="T21" fmla="*/ 53 h 223"/>
                    <a:gd name="T22" fmla="*/ 33 w 155"/>
                    <a:gd name="T23" fmla="*/ 46 h 223"/>
                    <a:gd name="T24" fmla="*/ 39 w 155"/>
                    <a:gd name="T25" fmla="*/ 39 h 223"/>
                    <a:gd name="T26" fmla="*/ 42 w 155"/>
                    <a:gd name="T27" fmla="*/ 33 h 223"/>
                    <a:gd name="T28" fmla="*/ 43 w 155"/>
                    <a:gd name="T29" fmla="*/ 28 h 223"/>
                    <a:gd name="T30" fmla="*/ 40 w 155"/>
                    <a:gd name="T31" fmla="*/ 14 h 223"/>
                    <a:gd name="T32" fmla="*/ 36 w 155"/>
                    <a:gd name="T33" fmla="*/ 7 h 223"/>
                    <a:gd name="T34" fmla="*/ 35 w 155"/>
                    <a:gd name="T35" fmla="*/ 5 h 223"/>
                    <a:gd name="T36" fmla="*/ 40 w 155"/>
                    <a:gd name="T37" fmla="*/ 10 h 223"/>
                    <a:gd name="T38" fmla="*/ 46 w 155"/>
                    <a:gd name="T39" fmla="*/ 22 h 223"/>
                    <a:gd name="T40" fmla="*/ 50 w 155"/>
                    <a:gd name="T41" fmla="*/ 21 h 223"/>
                    <a:gd name="T42" fmla="*/ 59 w 155"/>
                    <a:gd name="T43" fmla="*/ 5 h 223"/>
                    <a:gd name="T44" fmla="*/ 65 w 155"/>
                    <a:gd name="T45" fmla="*/ 0 h 223"/>
                    <a:gd name="T46" fmla="*/ 65 w 155"/>
                    <a:gd name="T47" fmla="*/ 2 h 223"/>
                    <a:gd name="T48" fmla="*/ 61 w 155"/>
                    <a:gd name="T49" fmla="*/ 9 h 223"/>
                    <a:gd name="T50" fmla="*/ 52 w 155"/>
                    <a:gd name="T51" fmla="*/ 27 h 223"/>
                    <a:gd name="T52" fmla="*/ 52 w 155"/>
                    <a:gd name="T53" fmla="*/ 30 h 223"/>
                    <a:gd name="T54" fmla="*/ 60 w 155"/>
                    <a:gd name="T55" fmla="*/ 28 h 223"/>
                    <a:gd name="T56" fmla="*/ 66 w 155"/>
                    <a:gd name="T57" fmla="*/ 26 h 223"/>
                    <a:gd name="T58" fmla="*/ 70 w 155"/>
                    <a:gd name="T59" fmla="*/ 24 h 223"/>
                    <a:gd name="T60" fmla="*/ 75 w 155"/>
                    <a:gd name="T61" fmla="*/ 21 h 223"/>
                    <a:gd name="T62" fmla="*/ 78 w 155"/>
                    <a:gd name="T63" fmla="*/ 21 h 223"/>
                    <a:gd name="T64" fmla="*/ 74 w 155"/>
                    <a:gd name="T65" fmla="*/ 25 h 223"/>
                    <a:gd name="T66" fmla="*/ 67 w 155"/>
                    <a:gd name="T67" fmla="*/ 29 h 223"/>
                    <a:gd name="T68" fmla="*/ 58 w 155"/>
                    <a:gd name="T69" fmla="*/ 34 h 223"/>
                    <a:gd name="T70" fmla="*/ 50 w 155"/>
                    <a:gd name="T71" fmla="*/ 37 h 223"/>
                    <a:gd name="T72" fmla="*/ 44 w 155"/>
                    <a:gd name="T73" fmla="*/ 40 h 223"/>
                    <a:gd name="T74" fmla="*/ 37 w 155"/>
                    <a:gd name="T75" fmla="*/ 48 h 223"/>
                    <a:gd name="T76" fmla="*/ 37 w 155"/>
                    <a:gd name="T77" fmla="*/ 52 h 223"/>
                    <a:gd name="T78" fmla="*/ 40 w 155"/>
                    <a:gd name="T79" fmla="*/ 54 h 223"/>
                    <a:gd name="T80" fmla="*/ 39 w 155"/>
                    <a:gd name="T81" fmla="*/ 56 h 223"/>
                    <a:gd name="T82" fmla="*/ 35 w 155"/>
                    <a:gd name="T83" fmla="*/ 59 h 223"/>
                    <a:gd name="T84" fmla="*/ 33 w 155"/>
                    <a:gd name="T85" fmla="*/ 59 h 223"/>
                    <a:gd name="T86" fmla="*/ 31 w 155"/>
                    <a:gd name="T87" fmla="*/ 59 h 223"/>
                    <a:gd name="T88" fmla="*/ 29 w 155"/>
                    <a:gd name="T89" fmla="*/ 62 h 223"/>
                    <a:gd name="T90" fmla="*/ 24 w 155"/>
                    <a:gd name="T91" fmla="*/ 71 h 223"/>
                    <a:gd name="T92" fmla="*/ 18 w 155"/>
                    <a:gd name="T93" fmla="*/ 84 h 223"/>
                    <a:gd name="T94" fmla="*/ 14 w 155"/>
                    <a:gd name="T95" fmla="*/ 96 h 223"/>
                    <a:gd name="T96" fmla="*/ 13 w 155"/>
                    <a:gd name="T97" fmla="*/ 102 h 223"/>
                    <a:gd name="T98" fmla="*/ 10 w 155"/>
                    <a:gd name="T99" fmla="*/ 107 h 223"/>
                    <a:gd name="T100" fmla="*/ 8 w 155"/>
                    <a:gd name="T101" fmla="*/ 109 h 223"/>
                    <a:gd name="T102" fmla="*/ 2 w 155"/>
                    <a:gd name="T103" fmla="*/ 111 h 2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3">
                      <a:moveTo>
                        <a:pt x="0" y="223"/>
                      </a:moveTo>
                      <a:lnTo>
                        <a:pt x="4" y="212"/>
                      </a:lnTo>
                      <a:lnTo>
                        <a:pt x="11" y="197"/>
                      </a:lnTo>
                      <a:lnTo>
                        <a:pt x="17" y="182"/>
                      </a:lnTo>
                      <a:lnTo>
                        <a:pt x="21" y="172"/>
                      </a:lnTo>
                      <a:lnTo>
                        <a:pt x="26" y="162"/>
                      </a:lnTo>
                      <a:lnTo>
                        <a:pt x="32" y="147"/>
                      </a:lnTo>
                      <a:lnTo>
                        <a:pt x="39" y="133"/>
                      </a:lnTo>
                      <a:lnTo>
                        <a:pt x="42" y="125"/>
                      </a:lnTo>
                      <a:lnTo>
                        <a:pt x="36" y="119"/>
                      </a:lnTo>
                      <a:lnTo>
                        <a:pt x="32" y="113"/>
                      </a:lnTo>
                      <a:lnTo>
                        <a:pt x="28" y="108"/>
                      </a:lnTo>
                      <a:lnTo>
                        <a:pt x="27" y="99"/>
                      </a:lnTo>
                      <a:lnTo>
                        <a:pt x="27" y="94"/>
                      </a:lnTo>
                      <a:lnTo>
                        <a:pt x="28" y="94"/>
                      </a:lnTo>
                      <a:lnTo>
                        <a:pt x="30" y="97"/>
                      </a:lnTo>
                      <a:lnTo>
                        <a:pt x="32" y="102"/>
                      </a:lnTo>
                      <a:lnTo>
                        <a:pt x="35" y="105"/>
                      </a:lnTo>
                      <a:lnTo>
                        <a:pt x="40" y="109"/>
                      </a:lnTo>
                      <a:lnTo>
                        <a:pt x="45" y="111"/>
                      </a:lnTo>
                      <a:lnTo>
                        <a:pt x="48" y="112"/>
                      </a:lnTo>
                      <a:lnTo>
                        <a:pt x="53" y="106"/>
                      </a:lnTo>
                      <a:lnTo>
                        <a:pt x="59" y="101"/>
                      </a:lnTo>
                      <a:lnTo>
                        <a:pt x="65" y="93"/>
                      </a:lnTo>
                      <a:lnTo>
                        <a:pt x="71" y="86"/>
                      </a:lnTo>
                      <a:lnTo>
                        <a:pt x="77" y="79"/>
                      </a:lnTo>
                      <a:lnTo>
                        <a:pt x="81" y="73"/>
                      </a:lnTo>
                      <a:lnTo>
                        <a:pt x="84" y="67"/>
                      </a:lnTo>
                      <a:lnTo>
                        <a:pt x="86" y="64"/>
                      </a:lnTo>
                      <a:lnTo>
                        <a:pt x="86" y="56"/>
                      </a:lnTo>
                      <a:lnTo>
                        <a:pt x="84" y="42"/>
                      </a:lnTo>
                      <a:lnTo>
                        <a:pt x="79" y="29"/>
                      </a:lnTo>
                      <a:lnTo>
                        <a:pt x="74" y="20"/>
                      </a:lnTo>
                      <a:lnTo>
                        <a:pt x="71" y="14"/>
                      </a:lnTo>
                      <a:lnTo>
                        <a:pt x="69" y="11"/>
                      </a:lnTo>
                      <a:lnTo>
                        <a:pt x="70" y="11"/>
                      </a:lnTo>
                      <a:lnTo>
                        <a:pt x="73" y="13"/>
                      </a:lnTo>
                      <a:lnTo>
                        <a:pt x="79" y="20"/>
                      </a:lnTo>
                      <a:lnTo>
                        <a:pt x="86" y="33"/>
                      </a:lnTo>
                      <a:lnTo>
                        <a:pt x="91" y="45"/>
                      </a:lnTo>
                      <a:lnTo>
                        <a:pt x="93" y="56"/>
                      </a:lnTo>
                      <a:lnTo>
                        <a:pt x="100" y="42"/>
                      </a:lnTo>
                      <a:lnTo>
                        <a:pt x="109" y="26"/>
                      </a:lnTo>
                      <a:lnTo>
                        <a:pt x="117" y="11"/>
                      </a:lnTo>
                      <a:lnTo>
                        <a:pt x="125" y="3"/>
                      </a:lnTo>
                      <a:lnTo>
                        <a:pt x="130" y="0"/>
                      </a:lnTo>
                      <a:lnTo>
                        <a:pt x="131" y="0"/>
                      </a:lnTo>
                      <a:lnTo>
                        <a:pt x="130" y="4"/>
                      </a:lnTo>
                      <a:lnTo>
                        <a:pt x="126" y="7"/>
                      </a:lnTo>
                      <a:lnTo>
                        <a:pt x="121" y="19"/>
                      </a:lnTo>
                      <a:lnTo>
                        <a:pt x="112" y="37"/>
                      </a:lnTo>
                      <a:lnTo>
                        <a:pt x="103" y="54"/>
                      </a:lnTo>
                      <a:lnTo>
                        <a:pt x="98" y="64"/>
                      </a:lnTo>
                      <a:lnTo>
                        <a:pt x="104" y="61"/>
                      </a:lnTo>
                      <a:lnTo>
                        <a:pt x="112" y="59"/>
                      </a:lnTo>
                      <a:lnTo>
                        <a:pt x="119" y="57"/>
                      </a:lnTo>
                      <a:lnTo>
                        <a:pt x="125" y="54"/>
                      </a:lnTo>
                      <a:lnTo>
                        <a:pt x="131" y="53"/>
                      </a:lnTo>
                      <a:lnTo>
                        <a:pt x="137" y="51"/>
                      </a:lnTo>
                      <a:lnTo>
                        <a:pt x="140" y="49"/>
                      </a:lnTo>
                      <a:lnTo>
                        <a:pt x="144" y="46"/>
                      </a:lnTo>
                      <a:lnTo>
                        <a:pt x="149" y="43"/>
                      </a:lnTo>
                      <a:lnTo>
                        <a:pt x="154" y="42"/>
                      </a:lnTo>
                      <a:lnTo>
                        <a:pt x="155" y="43"/>
                      </a:lnTo>
                      <a:lnTo>
                        <a:pt x="152" y="46"/>
                      </a:lnTo>
                      <a:lnTo>
                        <a:pt x="147" y="50"/>
                      </a:lnTo>
                      <a:lnTo>
                        <a:pt x="141" y="53"/>
                      </a:lnTo>
                      <a:lnTo>
                        <a:pt x="133" y="59"/>
                      </a:lnTo>
                      <a:lnTo>
                        <a:pt x="124" y="64"/>
                      </a:lnTo>
                      <a:lnTo>
                        <a:pt x="115" y="68"/>
                      </a:lnTo>
                      <a:lnTo>
                        <a:pt x="106" y="72"/>
                      </a:lnTo>
                      <a:lnTo>
                        <a:pt x="99" y="74"/>
                      </a:lnTo>
                      <a:lnTo>
                        <a:pt x="94" y="75"/>
                      </a:lnTo>
                      <a:lnTo>
                        <a:pt x="87" y="80"/>
                      </a:lnTo>
                      <a:lnTo>
                        <a:pt x="79" y="88"/>
                      </a:lnTo>
                      <a:lnTo>
                        <a:pt x="73" y="97"/>
                      </a:lnTo>
                      <a:lnTo>
                        <a:pt x="71" y="103"/>
                      </a:lnTo>
                      <a:lnTo>
                        <a:pt x="73" y="105"/>
                      </a:lnTo>
                      <a:lnTo>
                        <a:pt x="76" y="108"/>
                      </a:lnTo>
                      <a:lnTo>
                        <a:pt x="79" y="109"/>
                      </a:lnTo>
                      <a:lnTo>
                        <a:pt x="81" y="109"/>
                      </a:lnTo>
                      <a:lnTo>
                        <a:pt x="77" y="112"/>
                      </a:lnTo>
                      <a:lnTo>
                        <a:pt x="73" y="114"/>
                      </a:lnTo>
                      <a:lnTo>
                        <a:pt x="70" y="118"/>
                      </a:lnTo>
                      <a:lnTo>
                        <a:pt x="68" y="120"/>
                      </a:lnTo>
                      <a:lnTo>
                        <a:pt x="65" y="119"/>
                      </a:lnTo>
                      <a:lnTo>
                        <a:pt x="63" y="119"/>
                      </a:lnTo>
                      <a:lnTo>
                        <a:pt x="62" y="119"/>
                      </a:lnTo>
                      <a:lnTo>
                        <a:pt x="58" y="124"/>
                      </a:lnTo>
                      <a:lnTo>
                        <a:pt x="54" y="133"/>
                      </a:lnTo>
                      <a:lnTo>
                        <a:pt x="48" y="143"/>
                      </a:lnTo>
                      <a:lnTo>
                        <a:pt x="41" y="156"/>
                      </a:lnTo>
                      <a:lnTo>
                        <a:pt x="35" y="169"/>
                      </a:lnTo>
                      <a:lnTo>
                        <a:pt x="31" y="180"/>
                      </a:lnTo>
                      <a:lnTo>
                        <a:pt x="28" y="192"/>
                      </a:lnTo>
                      <a:lnTo>
                        <a:pt x="27" y="200"/>
                      </a:lnTo>
                      <a:lnTo>
                        <a:pt x="25" y="204"/>
                      </a:lnTo>
                      <a:lnTo>
                        <a:pt x="23" y="209"/>
                      </a:lnTo>
                      <a:lnTo>
                        <a:pt x="20" y="214"/>
                      </a:lnTo>
                      <a:lnTo>
                        <a:pt x="18" y="216"/>
                      </a:lnTo>
                      <a:lnTo>
                        <a:pt x="15" y="218"/>
                      </a:lnTo>
                      <a:lnTo>
                        <a:pt x="9" y="221"/>
                      </a:lnTo>
                      <a:lnTo>
                        <a:pt x="3" y="222"/>
                      </a:lnTo>
                      <a:lnTo>
                        <a:pt x="0" y="22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3" name="Freeform 332">
                  <a:extLst>
                    <a:ext uri="{FF2B5EF4-FFF2-40B4-BE49-F238E27FC236}">
                      <a16:creationId xmlns:a16="http://schemas.microsoft.com/office/drawing/2014/main" id="{C35E0756-6964-4B68-B0C7-CF6FC655B274}"/>
                    </a:ext>
                  </a:extLst>
                </p:cNvPr>
                <p:cNvSpPr>
                  <a:spLocks/>
                </p:cNvSpPr>
                <p:nvPr/>
              </p:nvSpPr>
              <p:spPr bwMode="auto">
                <a:xfrm>
                  <a:off x="48" y="416"/>
                  <a:ext cx="50" cy="86"/>
                </a:xfrm>
                <a:custGeom>
                  <a:avLst/>
                  <a:gdLst>
                    <a:gd name="T0" fmla="*/ 33 w 100"/>
                    <a:gd name="T1" fmla="*/ 6 h 172"/>
                    <a:gd name="T2" fmla="*/ 28 w 100"/>
                    <a:gd name="T3" fmla="*/ 15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4 h 172"/>
                    <a:gd name="T16" fmla="*/ 4 w 100"/>
                    <a:gd name="T17" fmla="*/ 32 h 172"/>
                    <a:gd name="T18" fmla="*/ 9 w 100"/>
                    <a:gd name="T19" fmla="*/ 29 h 172"/>
                    <a:gd name="T20" fmla="*/ 16 w 100"/>
                    <a:gd name="T21" fmla="*/ 25 h 172"/>
                    <a:gd name="T22" fmla="*/ 23 w 100"/>
                    <a:gd name="T23" fmla="*/ 22 h 172"/>
                    <a:gd name="T24" fmla="*/ 24 w 100"/>
                    <a:gd name="T25" fmla="*/ 26 h 172"/>
                    <a:gd name="T26" fmla="*/ 21 w 100"/>
                    <a:gd name="T27" fmla="*/ 37 h 172"/>
                    <a:gd name="T28" fmla="*/ 19 w 100"/>
                    <a:gd name="T29" fmla="*/ 43 h 172"/>
                    <a:gd name="T30" fmla="*/ 13 w 100"/>
                    <a:gd name="T31" fmla="*/ 49 h 172"/>
                    <a:gd name="T32" fmla="*/ 7 w 100"/>
                    <a:gd name="T33" fmla="*/ 55 h 172"/>
                    <a:gd name="T34" fmla="*/ 3 w 100"/>
                    <a:gd name="T35" fmla="*/ 60 h 172"/>
                    <a:gd name="T36" fmla="*/ 2 w 100"/>
                    <a:gd name="T37" fmla="*/ 63 h 172"/>
                    <a:gd name="T38" fmla="*/ 3 w 100"/>
                    <a:gd name="T39" fmla="*/ 64 h 172"/>
                    <a:gd name="T40" fmla="*/ 7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6 h 172"/>
                    <a:gd name="T52" fmla="*/ 25 w 100"/>
                    <a:gd name="T53" fmla="*/ 75 h 172"/>
                    <a:gd name="T54" fmla="*/ 25 w 100"/>
                    <a:gd name="T55" fmla="*/ 51 h 172"/>
                    <a:gd name="T56" fmla="*/ 27 w 100"/>
                    <a:gd name="T57" fmla="*/ 42 h 172"/>
                    <a:gd name="T58" fmla="*/ 28 w 100"/>
                    <a:gd name="T59" fmla="*/ 43 h 172"/>
                    <a:gd name="T60" fmla="*/ 31 w 100"/>
                    <a:gd name="T61" fmla="*/ 50 h 172"/>
                    <a:gd name="T62" fmla="*/ 41 w 100"/>
                    <a:gd name="T63" fmla="*/ 62 h 172"/>
                    <a:gd name="T64" fmla="*/ 47 w 100"/>
                    <a:gd name="T65" fmla="*/ 65 h 172"/>
                    <a:gd name="T66" fmla="*/ 44 w 100"/>
                    <a:gd name="T67" fmla="*/ 61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3 w 100"/>
                    <a:gd name="T79" fmla="*/ 23 h 172"/>
                    <a:gd name="T80" fmla="*/ 38 w 100"/>
                    <a:gd name="T81" fmla="*/ 28 h 172"/>
                    <a:gd name="T82" fmla="*/ 47 w 100"/>
                    <a:gd name="T83" fmla="*/ 36 h 172"/>
                    <a:gd name="T84" fmla="*/ 50 w 100"/>
                    <a:gd name="T85" fmla="*/ 38 h 172"/>
                    <a:gd name="T86" fmla="*/ 47 w 100"/>
                    <a:gd name="T87" fmla="*/ 34 h 172"/>
                    <a:gd name="T88" fmla="*/ 42 w 100"/>
                    <a:gd name="T89" fmla="*/ 28 h 172"/>
                    <a:gd name="T90" fmla="*/ 37 w 100"/>
                    <a:gd name="T91" fmla="*/ 22 h 172"/>
                    <a:gd name="T92" fmla="*/ 35 w 100"/>
                    <a:gd name="T93" fmla="*/ 18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4"/>
                      </a:moveTo>
                      <a:lnTo>
                        <a:pt x="65" y="11"/>
                      </a:lnTo>
                      <a:lnTo>
                        <a:pt x="60" y="21"/>
                      </a:lnTo>
                      <a:lnTo>
                        <a:pt x="55" y="30"/>
                      </a:lnTo>
                      <a:lnTo>
                        <a:pt x="53" y="36"/>
                      </a:lnTo>
                      <a:lnTo>
                        <a:pt x="47" y="36"/>
                      </a:lnTo>
                      <a:lnTo>
                        <a:pt x="40" y="38"/>
                      </a:lnTo>
                      <a:lnTo>
                        <a:pt x="31" y="42"/>
                      </a:lnTo>
                      <a:lnTo>
                        <a:pt x="23" y="46"/>
                      </a:lnTo>
                      <a:lnTo>
                        <a:pt x="15" y="51"/>
                      </a:lnTo>
                      <a:lnTo>
                        <a:pt x="8" y="56"/>
                      </a:lnTo>
                      <a:lnTo>
                        <a:pt x="3" y="59"/>
                      </a:lnTo>
                      <a:lnTo>
                        <a:pt x="1" y="63"/>
                      </a:lnTo>
                      <a:lnTo>
                        <a:pt x="0" y="66"/>
                      </a:lnTo>
                      <a:lnTo>
                        <a:pt x="0" y="67"/>
                      </a:lnTo>
                      <a:lnTo>
                        <a:pt x="1" y="67"/>
                      </a:lnTo>
                      <a:lnTo>
                        <a:pt x="4" y="65"/>
                      </a:lnTo>
                      <a:lnTo>
                        <a:pt x="8" y="64"/>
                      </a:lnTo>
                      <a:lnTo>
                        <a:pt x="12" y="60"/>
                      </a:lnTo>
                      <a:lnTo>
                        <a:pt x="18" y="57"/>
                      </a:lnTo>
                      <a:lnTo>
                        <a:pt x="25" y="53"/>
                      </a:lnTo>
                      <a:lnTo>
                        <a:pt x="32" y="50"/>
                      </a:lnTo>
                      <a:lnTo>
                        <a:pt x="39" y="46"/>
                      </a:lnTo>
                      <a:lnTo>
                        <a:pt x="45" y="44"/>
                      </a:lnTo>
                      <a:lnTo>
                        <a:pt x="49" y="43"/>
                      </a:lnTo>
                      <a:lnTo>
                        <a:pt x="47" y="51"/>
                      </a:lnTo>
                      <a:lnTo>
                        <a:pt x="45" y="63"/>
                      </a:lnTo>
                      <a:lnTo>
                        <a:pt x="42" y="74"/>
                      </a:lnTo>
                      <a:lnTo>
                        <a:pt x="41" y="81"/>
                      </a:lnTo>
                      <a:lnTo>
                        <a:pt x="37" y="86"/>
                      </a:lnTo>
                      <a:lnTo>
                        <a:pt x="32" y="90"/>
                      </a:lnTo>
                      <a:lnTo>
                        <a:pt x="26" y="97"/>
                      </a:lnTo>
                      <a:lnTo>
                        <a:pt x="19" y="103"/>
                      </a:lnTo>
                      <a:lnTo>
                        <a:pt x="14" y="110"/>
                      </a:lnTo>
                      <a:lnTo>
                        <a:pt x="9" y="114"/>
                      </a:lnTo>
                      <a:lnTo>
                        <a:pt x="5" y="119"/>
                      </a:lnTo>
                      <a:lnTo>
                        <a:pt x="3" y="122"/>
                      </a:lnTo>
                      <a:lnTo>
                        <a:pt x="3" y="126"/>
                      </a:lnTo>
                      <a:lnTo>
                        <a:pt x="3" y="128"/>
                      </a:lnTo>
                      <a:lnTo>
                        <a:pt x="5" y="128"/>
                      </a:lnTo>
                      <a:lnTo>
                        <a:pt x="8" y="125"/>
                      </a:lnTo>
                      <a:lnTo>
                        <a:pt x="14" y="118"/>
                      </a:lnTo>
                      <a:lnTo>
                        <a:pt x="24" y="107"/>
                      </a:lnTo>
                      <a:lnTo>
                        <a:pt x="34" y="99"/>
                      </a:lnTo>
                      <a:lnTo>
                        <a:pt x="41" y="94"/>
                      </a:lnTo>
                      <a:lnTo>
                        <a:pt x="42" y="107"/>
                      </a:lnTo>
                      <a:lnTo>
                        <a:pt x="44" y="131"/>
                      </a:lnTo>
                      <a:lnTo>
                        <a:pt x="46" y="154"/>
                      </a:lnTo>
                      <a:lnTo>
                        <a:pt x="48" y="166"/>
                      </a:lnTo>
                      <a:lnTo>
                        <a:pt x="49" y="171"/>
                      </a:lnTo>
                      <a:lnTo>
                        <a:pt x="50" y="172"/>
                      </a:lnTo>
                      <a:lnTo>
                        <a:pt x="50" y="171"/>
                      </a:lnTo>
                      <a:lnTo>
                        <a:pt x="52" y="165"/>
                      </a:lnTo>
                      <a:lnTo>
                        <a:pt x="50" y="150"/>
                      </a:lnTo>
                      <a:lnTo>
                        <a:pt x="50" y="125"/>
                      </a:lnTo>
                      <a:lnTo>
                        <a:pt x="49" y="101"/>
                      </a:lnTo>
                      <a:lnTo>
                        <a:pt x="52" y="86"/>
                      </a:lnTo>
                      <a:lnTo>
                        <a:pt x="53" y="84"/>
                      </a:lnTo>
                      <a:lnTo>
                        <a:pt x="54" y="84"/>
                      </a:lnTo>
                      <a:lnTo>
                        <a:pt x="55" y="86"/>
                      </a:lnTo>
                      <a:lnTo>
                        <a:pt x="56" y="90"/>
                      </a:lnTo>
                      <a:lnTo>
                        <a:pt x="61" y="99"/>
                      </a:lnTo>
                      <a:lnTo>
                        <a:pt x="71" y="111"/>
                      </a:lnTo>
                      <a:lnTo>
                        <a:pt x="82" y="124"/>
                      </a:lnTo>
                      <a:lnTo>
                        <a:pt x="90" y="129"/>
                      </a:lnTo>
                      <a:lnTo>
                        <a:pt x="93" y="129"/>
                      </a:lnTo>
                      <a:lnTo>
                        <a:pt x="92" y="127"/>
                      </a:lnTo>
                      <a:lnTo>
                        <a:pt x="88" y="122"/>
                      </a:lnTo>
                      <a:lnTo>
                        <a:pt x="84" y="117"/>
                      </a:lnTo>
                      <a:lnTo>
                        <a:pt x="78" y="109"/>
                      </a:lnTo>
                      <a:lnTo>
                        <a:pt x="70" y="98"/>
                      </a:lnTo>
                      <a:lnTo>
                        <a:pt x="63" y="88"/>
                      </a:lnTo>
                      <a:lnTo>
                        <a:pt x="58" y="80"/>
                      </a:lnTo>
                      <a:lnTo>
                        <a:pt x="58" y="72"/>
                      </a:lnTo>
                      <a:lnTo>
                        <a:pt x="58" y="61"/>
                      </a:lnTo>
                      <a:lnTo>
                        <a:pt x="60" y="51"/>
                      </a:lnTo>
                      <a:lnTo>
                        <a:pt x="61" y="45"/>
                      </a:lnTo>
                      <a:lnTo>
                        <a:pt x="62" y="43"/>
                      </a:lnTo>
                      <a:lnTo>
                        <a:pt x="63" y="43"/>
                      </a:lnTo>
                      <a:lnTo>
                        <a:pt x="65" y="45"/>
                      </a:lnTo>
                      <a:lnTo>
                        <a:pt x="69" y="49"/>
                      </a:lnTo>
                      <a:lnTo>
                        <a:pt x="76" y="56"/>
                      </a:lnTo>
                      <a:lnTo>
                        <a:pt x="84" y="64"/>
                      </a:lnTo>
                      <a:lnTo>
                        <a:pt x="93" y="72"/>
                      </a:lnTo>
                      <a:lnTo>
                        <a:pt x="99" y="76"/>
                      </a:lnTo>
                      <a:lnTo>
                        <a:pt x="100" y="76"/>
                      </a:lnTo>
                      <a:lnTo>
                        <a:pt x="98" y="72"/>
                      </a:lnTo>
                      <a:lnTo>
                        <a:pt x="93" y="67"/>
                      </a:lnTo>
                      <a:lnTo>
                        <a:pt x="88" y="61"/>
                      </a:lnTo>
                      <a:lnTo>
                        <a:pt x="84" y="56"/>
                      </a:lnTo>
                      <a:lnTo>
                        <a:pt x="78" y="49"/>
                      </a:lnTo>
                      <a:lnTo>
                        <a:pt x="73" y="43"/>
                      </a:lnTo>
                      <a:lnTo>
                        <a:pt x="71" y="39"/>
                      </a:lnTo>
                      <a:lnTo>
                        <a:pt x="70" y="35"/>
                      </a:lnTo>
                      <a:lnTo>
                        <a:pt x="69" y="27"/>
                      </a:lnTo>
                      <a:lnTo>
                        <a:pt x="70" y="18"/>
                      </a:lnTo>
                      <a:lnTo>
                        <a:pt x="73" y="8"/>
                      </a:lnTo>
                      <a:lnTo>
                        <a:pt x="76" y="3"/>
                      </a:lnTo>
                      <a:lnTo>
                        <a:pt x="76" y="0"/>
                      </a:lnTo>
                      <a:lnTo>
                        <a:pt x="73" y="0"/>
                      </a:lnTo>
                      <a:lnTo>
                        <a:pt x="7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4" name="Freeform 333">
                  <a:extLst>
                    <a:ext uri="{FF2B5EF4-FFF2-40B4-BE49-F238E27FC236}">
                      <a16:creationId xmlns:a16="http://schemas.microsoft.com/office/drawing/2014/main" id="{48712ECF-BC4F-4551-B1B6-22496796DF1A}"/>
                    </a:ext>
                  </a:extLst>
                </p:cNvPr>
                <p:cNvSpPr>
                  <a:spLocks/>
                </p:cNvSpPr>
                <p:nvPr/>
              </p:nvSpPr>
              <p:spPr bwMode="auto">
                <a:xfrm>
                  <a:off x="225" y="377"/>
                  <a:ext cx="100" cy="79"/>
                </a:xfrm>
                <a:custGeom>
                  <a:avLst/>
                  <a:gdLst>
                    <a:gd name="T0" fmla="*/ 2 w 200"/>
                    <a:gd name="T1" fmla="*/ 8 h 158"/>
                    <a:gd name="T2" fmla="*/ 8 w 200"/>
                    <a:gd name="T3" fmla="*/ 13 h 158"/>
                    <a:gd name="T4" fmla="*/ 12 w 200"/>
                    <a:gd name="T5" fmla="*/ 16 h 158"/>
                    <a:gd name="T6" fmla="*/ 20 w 200"/>
                    <a:gd name="T7" fmla="*/ 19 h 158"/>
                    <a:gd name="T8" fmla="*/ 22 w 200"/>
                    <a:gd name="T9" fmla="*/ 29 h 158"/>
                    <a:gd name="T10" fmla="*/ 23 w 200"/>
                    <a:gd name="T11" fmla="*/ 45 h 158"/>
                    <a:gd name="T12" fmla="*/ 25 w 200"/>
                    <a:gd name="T13" fmla="*/ 53 h 158"/>
                    <a:gd name="T14" fmla="*/ 26 w 200"/>
                    <a:gd name="T15" fmla="*/ 50 h 158"/>
                    <a:gd name="T16" fmla="*/ 25 w 200"/>
                    <a:gd name="T17" fmla="*/ 42 h 158"/>
                    <a:gd name="T18" fmla="*/ 27 w 200"/>
                    <a:gd name="T19" fmla="*/ 26 h 158"/>
                    <a:gd name="T20" fmla="*/ 29 w 200"/>
                    <a:gd name="T21" fmla="*/ 23 h 158"/>
                    <a:gd name="T22" fmla="*/ 34 w 200"/>
                    <a:gd name="T23" fmla="*/ 27 h 158"/>
                    <a:gd name="T24" fmla="*/ 40 w 200"/>
                    <a:gd name="T25" fmla="*/ 33 h 158"/>
                    <a:gd name="T26" fmla="*/ 44 w 200"/>
                    <a:gd name="T27" fmla="*/ 37 h 158"/>
                    <a:gd name="T28" fmla="*/ 47 w 200"/>
                    <a:gd name="T29" fmla="*/ 46 h 158"/>
                    <a:gd name="T30" fmla="*/ 52 w 200"/>
                    <a:gd name="T31" fmla="*/ 71 h 158"/>
                    <a:gd name="T32" fmla="*/ 56 w 200"/>
                    <a:gd name="T33" fmla="*/ 79 h 158"/>
                    <a:gd name="T34" fmla="*/ 56 w 200"/>
                    <a:gd name="T35" fmla="*/ 75 h 158"/>
                    <a:gd name="T36" fmla="*/ 53 w 200"/>
                    <a:gd name="T37" fmla="*/ 65 h 158"/>
                    <a:gd name="T38" fmla="*/ 50 w 200"/>
                    <a:gd name="T39" fmla="*/ 47 h 158"/>
                    <a:gd name="T40" fmla="*/ 55 w 200"/>
                    <a:gd name="T41" fmla="*/ 43 h 158"/>
                    <a:gd name="T42" fmla="*/ 69 w 200"/>
                    <a:gd name="T43" fmla="*/ 50 h 158"/>
                    <a:gd name="T44" fmla="*/ 84 w 200"/>
                    <a:gd name="T45" fmla="*/ 59 h 158"/>
                    <a:gd name="T46" fmla="*/ 96 w 200"/>
                    <a:gd name="T47" fmla="*/ 66 h 158"/>
                    <a:gd name="T48" fmla="*/ 99 w 200"/>
                    <a:gd name="T49" fmla="*/ 69 h 158"/>
                    <a:gd name="T50" fmla="*/ 99 w 200"/>
                    <a:gd name="T51" fmla="*/ 67 h 158"/>
                    <a:gd name="T52" fmla="*/ 93 w 200"/>
                    <a:gd name="T53" fmla="*/ 61 h 158"/>
                    <a:gd name="T54" fmla="*/ 82 w 200"/>
                    <a:gd name="T55" fmla="*/ 54 h 158"/>
                    <a:gd name="T56" fmla="*/ 68 w 200"/>
                    <a:gd name="T57" fmla="*/ 45 h 158"/>
                    <a:gd name="T58" fmla="*/ 56 w 200"/>
                    <a:gd name="T59" fmla="*/ 39 h 158"/>
                    <a:gd name="T60" fmla="*/ 50 w 200"/>
                    <a:gd name="T61" fmla="*/ 36 h 158"/>
                    <a:gd name="T62" fmla="*/ 54 w 200"/>
                    <a:gd name="T63" fmla="*/ 35 h 158"/>
                    <a:gd name="T64" fmla="*/ 61 w 200"/>
                    <a:gd name="T65" fmla="*/ 33 h 158"/>
                    <a:gd name="T66" fmla="*/ 71 w 200"/>
                    <a:gd name="T67" fmla="*/ 31 h 158"/>
                    <a:gd name="T68" fmla="*/ 83 w 200"/>
                    <a:gd name="T69" fmla="*/ 31 h 158"/>
                    <a:gd name="T70" fmla="*/ 93 w 200"/>
                    <a:gd name="T71" fmla="*/ 32 h 158"/>
                    <a:gd name="T72" fmla="*/ 100 w 200"/>
                    <a:gd name="T73" fmla="*/ 34 h 158"/>
                    <a:gd name="T74" fmla="*/ 98 w 200"/>
                    <a:gd name="T75" fmla="*/ 31 h 158"/>
                    <a:gd name="T76" fmla="*/ 93 w 200"/>
                    <a:gd name="T77" fmla="*/ 29 h 158"/>
                    <a:gd name="T78" fmla="*/ 81 w 200"/>
                    <a:gd name="T79" fmla="*/ 28 h 158"/>
                    <a:gd name="T80" fmla="*/ 67 w 200"/>
                    <a:gd name="T81" fmla="*/ 29 h 158"/>
                    <a:gd name="T82" fmla="*/ 55 w 200"/>
                    <a:gd name="T83" fmla="*/ 30 h 158"/>
                    <a:gd name="T84" fmla="*/ 50 w 200"/>
                    <a:gd name="T85" fmla="*/ 29 h 158"/>
                    <a:gd name="T86" fmla="*/ 45 w 200"/>
                    <a:gd name="T87" fmla="*/ 26 h 158"/>
                    <a:gd name="T88" fmla="*/ 39 w 200"/>
                    <a:gd name="T89" fmla="*/ 22 h 158"/>
                    <a:gd name="T90" fmla="*/ 34 w 200"/>
                    <a:gd name="T91" fmla="*/ 18 h 158"/>
                    <a:gd name="T92" fmla="*/ 36 w 200"/>
                    <a:gd name="T93" fmla="*/ 15 h 158"/>
                    <a:gd name="T94" fmla="*/ 44 w 200"/>
                    <a:gd name="T95" fmla="*/ 11 h 158"/>
                    <a:gd name="T96" fmla="*/ 52 w 200"/>
                    <a:gd name="T97" fmla="*/ 7 h 158"/>
                    <a:gd name="T98" fmla="*/ 60 w 200"/>
                    <a:gd name="T99" fmla="*/ 3 h 158"/>
                    <a:gd name="T100" fmla="*/ 64 w 200"/>
                    <a:gd name="T101" fmla="*/ 2 h 158"/>
                    <a:gd name="T102" fmla="*/ 61 w 200"/>
                    <a:gd name="T103" fmla="*/ 0 h 158"/>
                    <a:gd name="T104" fmla="*/ 54 w 200"/>
                    <a:gd name="T105" fmla="*/ 3 h 158"/>
                    <a:gd name="T106" fmla="*/ 46 w 200"/>
                    <a:gd name="T107" fmla="*/ 5 h 158"/>
                    <a:gd name="T108" fmla="*/ 38 w 200"/>
                    <a:gd name="T109" fmla="*/ 10 h 158"/>
                    <a:gd name="T110" fmla="*/ 31 w 200"/>
                    <a:gd name="T111" fmla="*/ 13 h 158"/>
                    <a:gd name="T112" fmla="*/ 27 w 200"/>
                    <a:gd name="T113" fmla="*/ 15 h 158"/>
                    <a:gd name="T114" fmla="*/ 22 w 200"/>
                    <a:gd name="T115" fmla="*/ 15 h 158"/>
                    <a:gd name="T116" fmla="*/ 16 w 200"/>
                    <a:gd name="T117" fmla="*/ 12 h 158"/>
                    <a:gd name="T118" fmla="*/ 11 w 200"/>
                    <a:gd name="T119" fmla="*/ 9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4" y="16"/>
                      </a:lnTo>
                      <a:lnTo>
                        <a:pt x="10" y="21"/>
                      </a:lnTo>
                      <a:lnTo>
                        <a:pt x="15" y="25"/>
                      </a:lnTo>
                      <a:lnTo>
                        <a:pt x="19" y="29"/>
                      </a:lnTo>
                      <a:lnTo>
                        <a:pt x="23" y="31"/>
                      </a:lnTo>
                      <a:lnTo>
                        <a:pt x="31" y="35"/>
                      </a:lnTo>
                      <a:lnTo>
                        <a:pt x="39" y="38"/>
                      </a:lnTo>
                      <a:lnTo>
                        <a:pt x="44" y="43"/>
                      </a:lnTo>
                      <a:lnTo>
                        <a:pt x="44" y="58"/>
                      </a:lnTo>
                      <a:lnTo>
                        <a:pt x="44" y="74"/>
                      </a:lnTo>
                      <a:lnTo>
                        <a:pt x="45" y="89"/>
                      </a:lnTo>
                      <a:lnTo>
                        <a:pt x="46" y="100"/>
                      </a:lnTo>
                      <a:lnTo>
                        <a:pt x="49" y="105"/>
                      </a:lnTo>
                      <a:lnTo>
                        <a:pt x="50" y="104"/>
                      </a:lnTo>
                      <a:lnTo>
                        <a:pt x="51" y="100"/>
                      </a:lnTo>
                      <a:lnTo>
                        <a:pt x="50" y="95"/>
                      </a:lnTo>
                      <a:lnTo>
                        <a:pt x="50" y="84"/>
                      </a:lnTo>
                      <a:lnTo>
                        <a:pt x="51" y="68"/>
                      </a:lnTo>
                      <a:lnTo>
                        <a:pt x="53" y="52"/>
                      </a:lnTo>
                      <a:lnTo>
                        <a:pt x="54" y="43"/>
                      </a:lnTo>
                      <a:lnTo>
                        <a:pt x="58" y="45"/>
                      </a:lnTo>
                      <a:lnTo>
                        <a:pt x="62" y="50"/>
                      </a:lnTo>
                      <a:lnTo>
                        <a:pt x="67" y="54"/>
                      </a:lnTo>
                      <a:lnTo>
                        <a:pt x="73" y="60"/>
                      </a:lnTo>
                      <a:lnTo>
                        <a:pt x="79" y="65"/>
                      </a:lnTo>
                      <a:lnTo>
                        <a:pt x="84" y="69"/>
                      </a:lnTo>
                      <a:lnTo>
                        <a:pt x="88" y="73"/>
                      </a:lnTo>
                      <a:lnTo>
                        <a:pt x="91" y="74"/>
                      </a:lnTo>
                      <a:lnTo>
                        <a:pt x="94" y="92"/>
                      </a:lnTo>
                      <a:lnTo>
                        <a:pt x="97" y="116"/>
                      </a:lnTo>
                      <a:lnTo>
                        <a:pt x="103" y="141"/>
                      </a:lnTo>
                      <a:lnTo>
                        <a:pt x="109" y="154"/>
                      </a:lnTo>
                      <a:lnTo>
                        <a:pt x="112" y="158"/>
                      </a:lnTo>
                      <a:lnTo>
                        <a:pt x="113" y="156"/>
                      </a:lnTo>
                      <a:lnTo>
                        <a:pt x="112" y="150"/>
                      </a:lnTo>
                      <a:lnTo>
                        <a:pt x="110" y="143"/>
                      </a:lnTo>
                      <a:lnTo>
                        <a:pt x="106" y="130"/>
                      </a:lnTo>
                      <a:lnTo>
                        <a:pt x="103" y="112"/>
                      </a:lnTo>
                      <a:lnTo>
                        <a:pt x="100" y="93"/>
                      </a:lnTo>
                      <a:lnTo>
                        <a:pt x="100" y="81"/>
                      </a:lnTo>
                      <a:lnTo>
                        <a:pt x="110" y="85"/>
                      </a:lnTo>
                      <a:lnTo>
                        <a:pt x="122" y="92"/>
                      </a:lnTo>
                      <a:lnTo>
                        <a:pt x="137" y="100"/>
                      </a:lnTo>
                      <a:lnTo>
                        <a:pt x="152" y="110"/>
                      </a:lnTo>
                      <a:lnTo>
                        <a:pt x="167" y="118"/>
                      </a:lnTo>
                      <a:lnTo>
                        <a:pt x="181" y="126"/>
                      </a:lnTo>
                      <a:lnTo>
                        <a:pt x="191" y="131"/>
                      </a:lnTo>
                      <a:lnTo>
                        <a:pt x="196" y="135"/>
                      </a:lnTo>
                      <a:lnTo>
                        <a:pt x="198" y="137"/>
                      </a:lnTo>
                      <a:lnTo>
                        <a:pt x="200" y="136"/>
                      </a:lnTo>
                      <a:lnTo>
                        <a:pt x="197" y="133"/>
                      </a:lnTo>
                      <a:lnTo>
                        <a:pt x="191" y="127"/>
                      </a:lnTo>
                      <a:lnTo>
                        <a:pt x="186" y="122"/>
                      </a:lnTo>
                      <a:lnTo>
                        <a:pt x="175" y="115"/>
                      </a:lnTo>
                      <a:lnTo>
                        <a:pt x="163" y="107"/>
                      </a:lnTo>
                      <a:lnTo>
                        <a:pt x="149" y="99"/>
                      </a:lnTo>
                      <a:lnTo>
                        <a:pt x="135" y="90"/>
                      </a:lnTo>
                      <a:lnTo>
                        <a:pt x="122" y="83"/>
                      </a:lnTo>
                      <a:lnTo>
                        <a:pt x="112" y="77"/>
                      </a:lnTo>
                      <a:lnTo>
                        <a:pt x="105" y="74"/>
                      </a:lnTo>
                      <a:lnTo>
                        <a:pt x="100" y="71"/>
                      </a:lnTo>
                      <a:lnTo>
                        <a:pt x="102" y="70"/>
                      </a:lnTo>
                      <a:lnTo>
                        <a:pt x="107" y="70"/>
                      </a:lnTo>
                      <a:lnTo>
                        <a:pt x="114" y="68"/>
                      </a:lnTo>
                      <a:lnTo>
                        <a:pt x="121" y="66"/>
                      </a:lnTo>
                      <a:lnTo>
                        <a:pt x="132" y="63"/>
                      </a:lnTo>
                      <a:lnTo>
                        <a:pt x="142" y="62"/>
                      </a:lnTo>
                      <a:lnTo>
                        <a:pt x="155" y="61"/>
                      </a:lnTo>
                      <a:lnTo>
                        <a:pt x="166" y="61"/>
                      </a:lnTo>
                      <a:lnTo>
                        <a:pt x="178" y="62"/>
                      </a:lnTo>
                      <a:lnTo>
                        <a:pt x="186" y="63"/>
                      </a:lnTo>
                      <a:lnTo>
                        <a:pt x="193" y="66"/>
                      </a:lnTo>
                      <a:lnTo>
                        <a:pt x="200" y="68"/>
                      </a:lnTo>
                      <a:lnTo>
                        <a:pt x="200" y="67"/>
                      </a:lnTo>
                      <a:lnTo>
                        <a:pt x="196" y="62"/>
                      </a:lnTo>
                      <a:lnTo>
                        <a:pt x="190" y="59"/>
                      </a:lnTo>
                      <a:lnTo>
                        <a:pt x="185" y="58"/>
                      </a:lnTo>
                      <a:lnTo>
                        <a:pt x="174" y="58"/>
                      </a:lnTo>
                      <a:lnTo>
                        <a:pt x="162" y="56"/>
                      </a:lnTo>
                      <a:lnTo>
                        <a:pt x="148" y="56"/>
                      </a:lnTo>
                      <a:lnTo>
                        <a:pt x="133" y="58"/>
                      </a:lnTo>
                      <a:lnTo>
                        <a:pt x="120" y="58"/>
                      </a:lnTo>
                      <a:lnTo>
                        <a:pt x="110" y="59"/>
                      </a:lnTo>
                      <a:lnTo>
                        <a:pt x="104" y="59"/>
                      </a:lnTo>
                      <a:lnTo>
                        <a:pt x="100" y="58"/>
                      </a:lnTo>
                      <a:lnTo>
                        <a:pt x="95" y="55"/>
                      </a:lnTo>
                      <a:lnTo>
                        <a:pt x="90" y="52"/>
                      </a:lnTo>
                      <a:lnTo>
                        <a:pt x="83" y="47"/>
                      </a:lnTo>
                      <a:lnTo>
                        <a:pt x="77" y="44"/>
                      </a:lnTo>
                      <a:lnTo>
                        <a:pt x="73" y="39"/>
                      </a:lnTo>
                      <a:lnTo>
                        <a:pt x="68" y="36"/>
                      </a:lnTo>
                      <a:lnTo>
                        <a:pt x="66" y="33"/>
                      </a:lnTo>
                      <a:lnTo>
                        <a:pt x="72" y="30"/>
                      </a:lnTo>
                      <a:lnTo>
                        <a:pt x="80" y="27"/>
                      </a:lnTo>
                      <a:lnTo>
                        <a:pt x="88" y="22"/>
                      </a:lnTo>
                      <a:lnTo>
                        <a:pt x="96" y="17"/>
                      </a:lnTo>
                      <a:lnTo>
                        <a:pt x="104" y="13"/>
                      </a:lnTo>
                      <a:lnTo>
                        <a:pt x="112" y="8"/>
                      </a:lnTo>
                      <a:lnTo>
                        <a:pt x="119" y="6"/>
                      </a:lnTo>
                      <a:lnTo>
                        <a:pt x="124" y="5"/>
                      </a:lnTo>
                      <a:lnTo>
                        <a:pt x="128" y="3"/>
                      </a:lnTo>
                      <a:lnTo>
                        <a:pt x="127" y="1"/>
                      </a:lnTo>
                      <a:lnTo>
                        <a:pt x="121" y="0"/>
                      </a:lnTo>
                      <a:lnTo>
                        <a:pt x="113" y="2"/>
                      </a:lnTo>
                      <a:lnTo>
                        <a:pt x="107" y="5"/>
                      </a:lnTo>
                      <a:lnTo>
                        <a:pt x="100" y="7"/>
                      </a:lnTo>
                      <a:lnTo>
                        <a:pt x="92" y="10"/>
                      </a:lnTo>
                      <a:lnTo>
                        <a:pt x="83" y="15"/>
                      </a:lnTo>
                      <a:lnTo>
                        <a:pt x="75" y="20"/>
                      </a:lnTo>
                      <a:lnTo>
                        <a:pt x="67" y="23"/>
                      </a:lnTo>
                      <a:lnTo>
                        <a:pt x="61" y="25"/>
                      </a:lnTo>
                      <a:lnTo>
                        <a:pt x="58" y="28"/>
                      </a:lnTo>
                      <a:lnTo>
                        <a:pt x="53" y="30"/>
                      </a:lnTo>
                      <a:lnTo>
                        <a:pt x="49" y="30"/>
                      </a:lnTo>
                      <a:lnTo>
                        <a:pt x="43" y="29"/>
                      </a:lnTo>
                      <a:lnTo>
                        <a:pt x="36" y="25"/>
                      </a:lnTo>
                      <a:lnTo>
                        <a:pt x="31" y="23"/>
                      </a:lnTo>
                      <a:lnTo>
                        <a:pt x="27" y="21"/>
                      </a:lnTo>
                      <a:lnTo>
                        <a:pt x="21" y="18"/>
                      </a:lnTo>
                      <a:lnTo>
                        <a:pt x="16" y="16"/>
                      </a:lnTo>
                      <a:lnTo>
                        <a:pt x="11"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8198" name="Picture 334" descr="POINSET2">
              <a:extLst>
                <a:ext uri="{FF2B5EF4-FFF2-40B4-BE49-F238E27FC236}">
                  <a16:creationId xmlns:a16="http://schemas.microsoft.com/office/drawing/2014/main" id="{EB7E8E36-D541-4272-AD01-0518F8B4FB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400000">
              <a:off x="5138" y="1"/>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9" name="Picture 335" descr="POINSET2">
              <a:extLst>
                <a:ext uri="{FF2B5EF4-FFF2-40B4-BE49-F238E27FC236}">
                  <a16:creationId xmlns:a16="http://schemas.microsoft.com/office/drawing/2014/main" id="{9A28C921-564B-4389-8BCE-225E37642AF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067281">
              <a:off x="-1" y="3697"/>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195" name="Text Box 9">
            <a:extLst>
              <a:ext uri="{FF2B5EF4-FFF2-40B4-BE49-F238E27FC236}">
                <a16:creationId xmlns:a16="http://schemas.microsoft.com/office/drawing/2014/main" id="{6F01DE3D-8A77-4C8D-BDDA-30875EED4F3F}"/>
              </a:ext>
            </a:extLst>
          </p:cNvPr>
          <p:cNvSpPr txBox="1">
            <a:spLocks noChangeArrowheads="1"/>
          </p:cNvSpPr>
          <p:nvPr/>
        </p:nvSpPr>
        <p:spPr bwMode="auto">
          <a:xfrm>
            <a:off x="228600" y="1219200"/>
            <a:ext cx="8610600" cy="4792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US" altLang="en-US" sz="2800" b="1">
                <a:solidFill>
                  <a:srgbClr val="CC0000"/>
                </a:solidFill>
                <a:latin typeface="Times New Roman" panose="02020603050405020304" pitchFamily="18" charset="0"/>
              </a:rPr>
              <a:t>1. </a:t>
            </a:r>
            <a:r>
              <a:rPr lang="en-US" altLang="en-US" sz="2800" b="1" u="sng">
                <a:solidFill>
                  <a:srgbClr val="CC0000"/>
                </a:solidFill>
                <a:latin typeface="Times New Roman" panose="02020603050405020304" pitchFamily="18" charset="0"/>
              </a:rPr>
              <a:t>Chủ nhân của đồng bằng </a:t>
            </a:r>
            <a:r>
              <a:rPr lang="en-US" altLang="en-US" sz="2800" b="1">
                <a:solidFill>
                  <a:srgbClr val="CC0000"/>
                </a:solidFill>
                <a:latin typeface="Times New Roman" panose="02020603050405020304" pitchFamily="18" charset="0"/>
              </a:rPr>
              <a:t>:</a:t>
            </a:r>
          </a:p>
          <a:p>
            <a:pPr>
              <a:spcBef>
                <a:spcPct val="50000"/>
              </a:spcBef>
            </a:pPr>
            <a:r>
              <a:rPr lang="en-US" altLang="en-US" sz="2800" b="1">
                <a:solidFill>
                  <a:srgbClr val="0000FF"/>
                </a:solidFill>
                <a:latin typeface="Times New Roman" panose="02020603050405020304" pitchFamily="18" charset="0"/>
              </a:rPr>
              <a:t>- Làng với nhiều ngôi nhà quây quần bên nhau.</a:t>
            </a:r>
          </a:p>
          <a:p>
            <a:pPr>
              <a:spcBef>
                <a:spcPct val="50000"/>
              </a:spcBef>
            </a:pPr>
            <a:r>
              <a:rPr lang="en-US" altLang="en-US" sz="2800" b="1">
                <a:solidFill>
                  <a:srgbClr val="0000FF"/>
                </a:solidFill>
                <a:latin typeface="Times New Roman" panose="02020603050405020304" pitchFamily="18" charset="0"/>
              </a:rPr>
              <a:t>- Nhà được xây dựng chắc chắn xung quanh có sân, vườn, ao…( phải làm nhà kiên cố, có sức chịu đựng được bão, lụt...)</a:t>
            </a:r>
          </a:p>
          <a:p>
            <a:pPr>
              <a:spcBef>
                <a:spcPct val="50000"/>
              </a:spcBef>
            </a:pPr>
            <a:r>
              <a:rPr lang="en-US" altLang="en-US" sz="2800" b="1">
                <a:solidFill>
                  <a:srgbClr val="0000FF"/>
                </a:solidFill>
                <a:latin typeface="Times New Roman" panose="02020603050405020304" pitchFamily="18" charset="0"/>
              </a:rPr>
              <a:t>-  Làng Việt cổ có luỹ tre xanh, cây đa, cổng làng và đình làng.</a:t>
            </a:r>
          </a:p>
          <a:p>
            <a:pPr>
              <a:spcBef>
                <a:spcPct val="50000"/>
              </a:spcBef>
            </a:pPr>
            <a:r>
              <a:rPr lang="en-US" altLang="en-US" sz="2800" b="1">
                <a:solidFill>
                  <a:srgbClr val="0000FF"/>
                </a:solidFill>
                <a:latin typeface="Times New Roman" panose="02020603050405020304" pitchFamily="18" charset="0"/>
              </a:rPr>
              <a:t> - Làng  ngày nay có nhiều nhà hơn trước. Nhiều nhà xây có mái bằng, cao hai ba tầng.</a:t>
            </a:r>
          </a:p>
        </p:txBody>
      </p:sp>
      <p:sp>
        <p:nvSpPr>
          <p:cNvPr id="8196" name="AutoShape 11">
            <a:extLst>
              <a:ext uri="{FF2B5EF4-FFF2-40B4-BE49-F238E27FC236}">
                <a16:creationId xmlns:a16="http://schemas.microsoft.com/office/drawing/2014/main" id="{FC9283A6-784C-4DCE-99C1-E49E3D48E5A6}"/>
              </a:ext>
            </a:extLst>
          </p:cNvPr>
          <p:cNvSpPr>
            <a:spLocks noChangeArrowheads="1"/>
          </p:cNvSpPr>
          <p:nvPr/>
        </p:nvSpPr>
        <p:spPr bwMode="auto">
          <a:xfrm>
            <a:off x="838200" y="381000"/>
            <a:ext cx="7748588" cy="565150"/>
          </a:xfrm>
          <a:prstGeom prst="roundRect">
            <a:avLst>
              <a:gd name="adj" fmla="val 1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2800" b="1">
                <a:solidFill>
                  <a:srgbClr val="CC0000"/>
                </a:solidFill>
              </a:rPr>
              <a:t>NGƯỜI DÂN Ở ĐỒNG BẰNG BẮC BỘ</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2">
            <a:extLst>
              <a:ext uri="{FF2B5EF4-FFF2-40B4-BE49-F238E27FC236}">
                <a16:creationId xmlns:a16="http://schemas.microsoft.com/office/drawing/2014/main" id="{D2F84363-D4AA-4183-94E9-C2726B87664F}"/>
              </a:ext>
            </a:extLst>
          </p:cNvPr>
          <p:cNvSpPr txBox="1">
            <a:spLocks noChangeArrowheads="1"/>
          </p:cNvSpPr>
          <p:nvPr/>
        </p:nvSpPr>
        <p:spPr bwMode="auto">
          <a:xfrm>
            <a:off x="990600" y="6400800"/>
            <a:ext cx="7239000" cy="457200"/>
          </a:xfrm>
          <a:prstGeom prst="rect">
            <a:avLst/>
          </a:prstGeom>
          <a:solidFill>
            <a:schemeClr val="bg1"/>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sz="2400" b="1">
                <a:solidFill>
                  <a:srgbClr val="0000FF"/>
                </a:solidFill>
                <a:latin typeface="Times New Roman" panose="02020603050405020304" pitchFamily="18" charset="0"/>
              </a:rPr>
              <a:t>Nhà ở và Làng xóm ở đồng bằng Bắc Bộ (trước đây)</a:t>
            </a:r>
          </a:p>
        </p:txBody>
      </p:sp>
      <p:pic>
        <p:nvPicPr>
          <p:cNvPr id="9219" name="Picture 3" descr="POINSET2">
            <a:extLst>
              <a:ext uri="{FF2B5EF4-FFF2-40B4-BE49-F238E27FC236}">
                <a16:creationId xmlns:a16="http://schemas.microsoft.com/office/drawing/2014/main" id="{16BDD07E-356A-45D9-B140-5A4D71F0449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800000">
            <a:off x="8153400" y="5799138"/>
            <a:ext cx="1062038" cy="105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0" name="Picture 4" descr="POINSET2">
            <a:extLst>
              <a:ext uri="{FF2B5EF4-FFF2-40B4-BE49-F238E27FC236}">
                <a16:creationId xmlns:a16="http://schemas.microsoft.com/office/drawing/2014/main" id="{1179689D-E3AE-45B6-B246-4D4B977653F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0000">
            <a:off x="-1587" y="5868987"/>
            <a:ext cx="990600" cy="987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1" name="Picture 5" descr="POINSET2">
            <a:extLst>
              <a:ext uri="{FF2B5EF4-FFF2-40B4-BE49-F238E27FC236}">
                <a16:creationId xmlns:a16="http://schemas.microsoft.com/office/drawing/2014/main" id="{9B4D22C9-85F9-40B1-89BA-92AA101A179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062038" cy="1058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2" name="Picture 6" descr="POINSET2">
            <a:extLst>
              <a:ext uri="{FF2B5EF4-FFF2-40B4-BE49-F238E27FC236}">
                <a16:creationId xmlns:a16="http://schemas.microsoft.com/office/drawing/2014/main" id="{91C8331E-ECF1-4C7C-8AEB-95B45EBFCA9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0000">
            <a:off x="8083550" y="1588"/>
            <a:ext cx="1062038" cy="105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3" name="Picture 7" descr="9">
            <a:extLst>
              <a:ext uri="{FF2B5EF4-FFF2-40B4-BE49-F238E27FC236}">
                <a16:creationId xmlns:a16="http://schemas.microsoft.com/office/drawing/2014/main" id="{AC069B2F-D289-4DD5-B5BA-4416AB4F26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4648200" cy="3276600"/>
          </a:xfrm>
          <a:prstGeom prst="rect">
            <a:avLst/>
          </a:prstGeom>
          <a:solidFill>
            <a:srgbClr val="0000FF"/>
          </a:solidFill>
          <a:ln w="28575">
            <a:solidFill>
              <a:srgbClr val="0000FF"/>
            </a:solidFill>
            <a:miter lim="800000"/>
            <a:headEnd/>
            <a:tailEnd/>
          </a:ln>
        </p:spPr>
      </p:pic>
      <p:pic>
        <p:nvPicPr>
          <p:cNvPr id="9224" name="Picture 8" descr="nha DB Bacbo">
            <a:extLst>
              <a:ext uri="{FF2B5EF4-FFF2-40B4-BE49-F238E27FC236}">
                <a16:creationId xmlns:a16="http://schemas.microsoft.com/office/drawing/2014/main" id="{1CAD7B52-F1DD-486B-8EF8-FDBD082B880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48200" y="0"/>
            <a:ext cx="4495800" cy="3276600"/>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pic>
      <p:pic>
        <p:nvPicPr>
          <p:cNvPr id="9225" name="Picture 9" descr="bamboo">
            <a:extLst>
              <a:ext uri="{FF2B5EF4-FFF2-40B4-BE49-F238E27FC236}">
                <a16:creationId xmlns:a16="http://schemas.microsoft.com/office/drawing/2014/main" id="{E7D1CFD8-88CB-4E19-B301-E65463C945E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48200" y="3276600"/>
            <a:ext cx="4495800" cy="3200400"/>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pic>
      <p:pic>
        <p:nvPicPr>
          <p:cNvPr id="9226" name="Picture 10" descr="a1">
            <a:extLst>
              <a:ext uri="{FF2B5EF4-FFF2-40B4-BE49-F238E27FC236}">
                <a16:creationId xmlns:a16="http://schemas.microsoft.com/office/drawing/2014/main" id="{C46AD9F8-0DEA-48B3-8E49-CA49669D6D4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3200400"/>
            <a:ext cx="4648200" cy="3200400"/>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42" name="Group 5">
            <a:extLst>
              <a:ext uri="{FF2B5EF4-FFF2-40B4-BE49-F238E27FC236}">
                <a16:creationId xmlns:a16="http://schemas.microsoft.com/office/drawing/2014/main" id="{A595645D-0F96-4FFE-82DB-CFC4BA94D8AB}"/>
              </a:ext>
            </a:extLst>
          </p:cNvPr>
          <p:cNvGrpSpPr>
            <a:grpSpLocks/>
          </p:cNvGrpSpPr>
          <p:nvPr/>
        </p:nvGrpSpPr>
        <p:grpSpPr bwMode="auto">
          <a:xfrm>
            <a:off x="0" y="-38100"/>
            <a:ext cx="9144000" cy="6896100"/>
            <a:chOff x="0" y="-24"/>
            <a:chExt cx="5760" cy="4344"/>
          </a:xfrm>
        </p:grpSpPr>
        <p:grpSp>
          <p:nvGrpSpPr>
            <p:cNvPr id="10245" name="Group 6">
              <a:extLst>
                <a:ext uri="{FF2B5EF4-FFF2-40B4-BE49-F238E27FC236}">
                  <a16:creationId xmlns:a16="http://schemas.microsoft.com/office/drawing/2014/main" id="{C41E63D2-3545-4882-89A8-F0819BA5E6D6}"/>
                </a:ext>
              </a:extLst>
            </p:cNvPr>
            <p:cNvGrpSpPr>
              <a:grpSpLocks/>
            </p:cNvGrpSpPr>
            <p:nvPr/>
          </p:nvGrpSpPr>
          <p:grpSpPr bwMode="auto">
            <a:xfrm>
              <a:off x="0" y="-24"/>
              <a:ext cx="5760" cy="4344"/>
              <a:chOff x="0" y="-24"/>
              <a:chExt cx="5760" cy="4344"/>
            </a:xfrm>
          </p:grpSpPr>
          <p:pic>
            <p:nvPicPr>
              <p:cNvPr id="10248" name="Picture 3" descr="Frames PPT 015">
                <a:extLst>
                  <a:ext uri="{FF2B5EF4-FFF2-40B4-BE49-F238E27FC236}">
                    <a16:creationId xmlns:a16="http://schemas.microsoft.com/office/drawing/2014/main" id="{2DF1583B-102B-4A80-92BF-F802A302D23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24"/>
                <a:ext cx="5760" cy="4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0249" name="Object 8">
                <a:extLst>
                  <a:ext uri="{FF2B5EF4-FFF2-40B4-BE49-F238E27FC236}">
                    <a16:creationId xmlns:a16="http://schemas.microsoft.com/office/drawing/2014/main" id="{BFB82568-47C0-4118-AE33-13F24905675D}"/>
                  </a:ext>
                </a:extLst>
              </p:cNvPr>
              <p:cNvGraphicFramePr>
                <a:graphicFrameLocks noChangeAspect="1"/>
              </p:cNvGraphicFramePr>
              <p:nvPr/>
            </p:nvGraphicFramePr>
            <p:xfrm>
              <a:off x="4944" y="3572"/>
              <a:ext cx="816" cy="748"/>
            </p:xfrm>
            <a:graphic>
              <a:graphicData uri="http://schemas.openxmlformats.org/presentationml/2006/ole">
                <mc:AlternateContent xmlns:mc="http://schemas.openxmlformats.org/markup-compatibility/2006">
                  <mc:Choice xmlns:v="urn:schemas-microsoft-com:vml" Requires="v">
                    <p:oleObj spid="_x0000_s10573" name="Clip" r:id="rId5" imgW="1999793" imgH="1831543" progId="MS_ClipArt_Gallery.2">
                      <p:embed/>
                    </p:oleObj>
                  </mc:Choice>
                  <mc:Fallback>
                    <p:oleObj name="Clip" r:id="rId5" imgW="1999793" imgH="1831543" progId="MS_ClipArt_Gallery.2">
                      <p:embed/>
                      <p:pic>
                        <p:nvPicPr>
                          <p:cNvPr id="0" name="Object 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944" y="3572"/>
                            <a:ext cx="816" cy="7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0250" name="Group 9">
                <a:extLst>
                  <a:ext uri="{FF2B5EF4-FFF2-40B4-BE49-F238E27FC236}">
                    <a16:creationId xmlns:a16="http://schemas.microsoft.com/office/drawing/2014/main" id="{D24BB310-3408-4EA6-815D-B0C5D34DA303}"/>
                  </a:ext>
                </a:extLst>
              </p:cNvPr>
              <p:cNvGrpSpPr>
                <a:grpSpLocks/>
              </p:cNvGrpSpPr>
              <p:nvPr/>
            </p:nvGrpSpPr>
            <p:grpSpPr bwMode="auto">
              <a:xfrm>
                <a:off x="2" y="0"/>
                <a:ext cx="766" cy="1776"/>
                <a:chOff x="2" y="0"/>
                <a:chExt cx="995" cy="2099"/>
              </a:xfrm>
            </p:grpSpPr>
            <p:sp>
              <p:nvSpPr>
                <p:cNvPr id="10251" name="AutoShape 10">
                  <a:extLst>
                    <a:ext uri="{FF2B5EF4-FFF2-40B4-BE49-F238E27FC236}">
                      <a16:creationId xmlns:a16="http://schemas.microsoft.com/office/drawing/2014/main" id="{DC098B39-EC43-4147-9813-4138C10654D3}"/>
                    </a:ext>
                  </a:extLst>
                </p:cNvPr>
                <p:cNvSpPr>
                  <a:spLocks noChangeAspect="1" noChangeArrowheads="1" noTextEdit="1"/>
                </p:cNvSpPr>
                <p:nvPr/>
              </p:nvSpPr>
              <p:spPr bwMode="auto">
                <a:xfrm>
                  <a:off x="192" y="1296"/>
                  <a:ext cx="80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0252" name="Group 11">
                  <a:extLst>
                    <a:ext uri="{FF2B5EF4-FFF2-40B4-BE49-F238E27FC236}">
                      <a16:creationId xmlns:a16="http://schemas.microsoft.com/office/drawing/2014/main" id="{EA5A94DA-294C-4CE1-94BD-56276BBFA7C2}"/>
                    </a:ext>
                  </a:extLst>
                </p:cNvPr>
                <p:cNvGrpSpPr>
                  <a:grpSpLocks/>
                </p:cNvGrpSpPr>
                <p:nvPr/>
              </p:nvGrpSpPr>
              <p:grpSpPr bwMode="auto">
                <a:xfrm>
                  <a:off x="10" y="3"/>
                  <a:ext cx="794" cy="666"/>
                  <a:chOff x="10" y="3"/>
                  <a:chExt cx="794" cy="666"/>
                </a:xfrm>
              </p:grpSpPr>
              <p:sp>
                <p:nvSpPr>
                  <p:cNvPr id="10373" name="Freeform 12">
                    <a:extLst>
                      <a:ext uri="{FF2B5EF4-FFF2-40B4-BE49-F238E27FC236}">
                        <a16:creationId xmlns:a16="http://schemas.microsoft.com/office/drawing/2014/main" id="{E159F98A-AB10-40C5-80B5-116967710AE1}"/>
                      </a:ext>
                    </a:extLst>
                  </p:cNvPr>
                  <p:cNvSpPr>
                    <a:spLocks/>
                  </p:cNvSpPr>
                  <p:nvPr/>
                </p:nvSpPr>
                <p:spPr bwMode="auto">
                  <a:xfrm>
                    <a:off x="436" y="21"/>
                    <a:ext cx="112" cy="49"/>
                  </a:xfrm>
                  <a:custGeom>
                    <a:avLst/>
                    <a:gdLst>
                      <a:gd name="T0" fmla="*/ 0 w 223"/>
                      <a:gd name="T1" fmla="*/ 43 h 98"/>
                      <a:gd name="T2" fmla="*/ 0 w 223"/>
                      <a:gd name="T3" fmla="*/ 42 h 98"/>
                      <a:gd name="T4" fmla="*/ 2 w 223"/>
                      <a:gd name="T5" fmla="*/ 42 h 98"/>
                      <a:gd name="T6" fmla="*/ 3 w 223"/>
                      <a:gd name="T7" fmla="*/ 41 h 98"/>
                      <a:gd name="T8" fmla="*/ 3 w 223"/>
                      <a:gd name="T9" fmla="*/ 40 h 98"/>
                      <a:gd name="T10" fmla="*/ 12 w 223"/>
                      <a:gd name="T11" fmla="*/ 43 h 98"/>
                      <a:gd name="T12" fmla="*/ 22 w 223"/>
                      <a:gd name="T13" fmla="*/ 44 h 98"/>
                      <a:gd name="T14" fmla="*/ 30 w 223"/>
                      <a:gd name="T15" fmla="*/ 44 h 98"/>
                      <a:gd name="T16" fmla="*/ 38 w 223"/>
                      <a:gd name="T17" fmla="*/ 43 h 98"/>
                      <a:gd name="T18" fmla="*/ 46 w 223"/>
                      <a:gd name="T19" fmla="*/ 42 h 98"/>
                      <a:gd name="T20" fmla="*/ 54 w 223"/>
                      <a:gd name="T21" fmla="*/ 39 h 98"/>
                      <a:gd name="T22" fmla="*/ 62 w 223"/>
                      <a:gd name="T23" fmla="*/ 36 h 98"/>
                      <a:gd name="T24" fmla="*/ 69 w 223"/>
                      <a:gd name="T25" fmla="*/ 33 h 98"/>
                      <a:gd name="T26" fmla="*/ 76 w 223"/>
                      <a:gd name="T27" fmla="*/ 29 h 98"/>
                      <a:gd name="T28" fmla="*/ 82 w 223"/>
                      <a:gd name="T29" fmla="*/ 25 h 98"/>
                      <a:gd name="T30" fmla="*/ 88 w 223"/>
                      <a:gd name="T31" fmla="*/ 21 h 98"/>
                      <a:gd name="T32" fmla="*/ 94 w 223"/>
                      <a:gd name="T33" fmla="*/ 16 h 98"/>
                      <a:gd name="T34" fmla="*/ 99 w 223"/>
                      <a:gd name="T35" fmla="*/ 12 h 98"/>
                      <a:gd name="T36" fmla="*/ 103 w 223"/>
                      <a:gd name="T37" fmla="*/ 8 h 98"/>
                      <a:gd name="T38" fmla="*/ 108 w 223"/>
                      <a:gd name="T39" fmla="*/ 4 h 98"/>
                      <a:gd name="T40" fmla="*/ 112 w 223"/>
                      <a:gd name="T41" fmla="*/ 0 h 98"/>
                      <a:gd name="T42" fmla="*/ 111 w 223"/>
                      <a:gd name="T43" fmla="*/ 5 h 98"/>
                      <a:gd name="T44" fmla="*/ 108 w 223"/>
                      <a:gd name="T45" fmla="*/ 9 h 98"/>
                      <a:gd name="T46" fmla="*/ 104 w 223"/>
                      <a:gd name="T47" fmla="*/ 14 h 98"/>
                      <a:gd name="T48" fmla="*/ 98 w 223"/>
                      <a:gd name="T49" fmla="*/ 19 h 98"/>
                      <a:gd name="T50" fmla="*/ 92 w 223"/>
                      <a:gd name="T51" fmla="*/ 24 h 98"/>
                      <a:gd name="T52" fmla="*/ 85 w 223"/>
                      <a:gd name="T53" fmla="*/ 29 h 98"/>
                      <a:gd name="T54" fmla="*/ 77 w 223"/>
                      <a:gd name="T55" fmla="*/ 34 h 98"/>
                      <a:gd name="T56" fmla="*/ 68 w 223"/>
                      <a:gd name="T57" fmla="*/ 38 h 98"/>
                      <a:gd name="T58" fmla="*/ 60 w 223"/>
                      <a:gd name="T59" fmla="*/ 42 h 98"/>
                      <a:gd name="T60" fmla="*/ 50 w 223"/>
                      <a:gd name="T61" fmla="*/ 45 h 98"/>
                      <a:gd name="T62" fmla="*/ 41 w 223"/>
                      <a:gd name="T63" fmla="*/ 47 h 98"/>
                      <a:gd name="T64" fmla="*/ 32 w 223"/>
                      <a:gd name="T65" fmla="*/ 49 h 98"/>
                      <a:gd name="T66" fmla="*/ 23 w 223"/>
                      <a:gd name="T67" fmla="*/ 49 h 98"/>
                      <a:gd name="T68" fmla="*/ 15 w 223"/>
                      <a:gd name="T69" fmla="*/ 49 h 98"/>
                      <a:gd name="T70" fmla="*/ 7 w 223"/>
                      <a:gd name="T71" fmla="*/ 46 h 98"/>
                      <a:gd name="T72" fmla="*/ 0 w 223"/>
                      <a:gd name="T73" fmla="*/ 43 h 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3" h="98">
                        <a:moveTo>
                          <a:pt x="0" y="85"/>
                        </a:moveTo>
                        <a:lnTo>
                          <a:pt x="0" y="84"/>
                        </a:lnTo>
                        <a:lnTo>
                          <a:pt x="3" y="83"/>
                        </a:lnTo>
                        <a:lnTo>
                          <a:pt x="6" y="82"/>
                        </a:lnTo>
                        <a:lnTo>
                          <a:pt x="6" y="80"/>
                        </a:lnTo>
                        <a:lnTo>
                          <a:pt x="24" y="85"/>
                        </a:lnTo>
                        <a:lnTo>
                          <a:pt x="43" y="87"/>
                        </a:lnTo>
                        <a:lnTo>
                          <a:pt x="60" y="88"/>
                        </a:lnTo>
                        <a:lnTo>
                          <a:pt x="76" y="86"/>
                        </a:lnTo>
                        <a:lnTo>
                          <a:pt x="92" y="83"/>
                        </a:lnTo>
                        <a:lnTo>
                          <a:pt x="108" y="78"/>
                        </a:lnTo>
                        <a:lnTo>
                          <a:pt x="123" y="72"/>
                        </a:lnTo>
                        <a:lnTo>
                          <a:pt x="137" y="65"/>
                        </a:lnTo>
                        <a:lnTo>
                          <a:pt x="151" y="57"/>
                        </a:lnTo>
                        <a:lnTo>
                          <a:pt x="163" y="49"/>
                        </a:lnTo>
                        <a:lnTo>
                          <a:pt x="175" y="41"/>
                        </a:lnTo>
                        <a:lnTo>
                          <a:pt x="187" y="32"/>
                        </a:lnTo>
                        <a:lnTo>
                          <a:pt x="197" y="23"/>
                        </a:lnTo>
                        <a:lnTo>
                          <a:pt x="206" y="15"/>
                        </a:lnTo>
                        <a:lnTo>
                          <a:pt x="215" y="7"/>
                        </a:lnTo>
                        <a:lnTo>
                          <a:pt x="223" y="0"/>
                        </a:lnTo>
                        <a:lnTo>
                          <a:pt x="221" y="9"/>
                        </a:lnTo>
                        <a:lnTo>
                          <a:pt x="215" y="18"/>
                        </a:lnTo>
                        <a:lnTo>
                          <a:pt x="207" y="27"/>
                        </a:lnTo>
                        <a:lnTo>
                          <a:pt x="196" y="38"/>
                        </a:lnTo>
                        <a:lnTo>
                          <a:pt x="183" y="48"/>
                        </a:lnTo>
                        <a:lnTo>
                          <a:pt x="169" y="58"/>
                        </a:lnTo>
                        <a:lnTo>
                          <a:pt x="153" y="68"/>
                        </a:lnTo>
                        <a:lnTo>
                          <a:pt x="136" y="76"/>
                        </a:lnTo>
                        <a:lnTo>
                          <a:pt x="119" y="84"/>
                        </a:lnTo>
                        <a:lnTo>
                          <a:pt x="100" y="90"/>
                        </a:lnTo>
                        <a:lnTo>
                          <a:pt x="82" y="94"/>
                        </a:lnTo>
                        <a:lnTo>
                          <a:pt x="64" y="98"/>
                        </a:lnTo>
                        <a:lnTo>
                          <a:pt x="46" y="98"/>
                        </a:lnTo>
                        <a:lnTo>
                          <a:pt x="30" y="97"/>
                        </a:lnTo>
                        <a:lnTo>
                          <a:pt x="14" y="92"/>
                        </a:lnTo>
                        <a:lnTo>
                          <a:pt x="0" y="8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74" name="Freeform 13">
                    <a:extLst>
                      <a:ext uri="{FF2B5EF4-FFF2-40B4-BE49-F238E27FC236}">
                        <a16:creationId xmlns:a16="http://schemas.microsoft.com/office/drawing/2014/main" id="{1D844D35-1E6F-455B-BDC4-C14CBAF92943}"/>
                      </a:ext>
                    </a:extLst>
                  </p:cNvPr>
                  <p:cNvSpPr>
                    <a:spLocks/>
                  </p:cNvSpPr>
                  <p:nvPr/>
                </p:nvSpPr>
                <p:spPr bwMode="auto">
                  <a:xfrm>
                    <a:off x="524" y="7"/>
                    <a:ext cx="6" cy="38"/>
                  </a:xfrm>
                  <a:custGeom>
                    <a:avLst/>
                    <a:gdLst>
                      <a:gd name="T0" fmla="*/ 4 w 13"/>
                      <a:gd name="T1" fmla="*/ 0 h 76"/>
                      <a:gd name="T2" fmla="*/ 6 w 13"/>
                      <a:gd name="T3" fmla="*/ 5 h 76"/>
                      <a:gd name="T4" fmla="*/ 6 w 13"/>
                      <a:gd name="T5" fmla="*/ 16 h 76"/>
                      <a:gd name="T6" fmla="*/ 4 w 13"/>
                      <a:gd name="T7" fmla="*/ 28 h 76"/>
                      <a:gd name="T8" fmla="*/ 0 w 13"/>
                      <a:gd name="T9" fmla="*/ 38 h 76"/>
                      <a:gd name="T10" fmla="*/ 1 w 13"/>
                      <a:gd name="T11" fmla="*/ 28 h 76"/>
                      <a:gd name="T12" fmla="*/ 2 w 13"/>
                      <a:gd name="T13" fmla="*/ 16 h 76"/>
                      <a:gd name="T14" fmla="*/ 3 w 13"/>
                      <a:gd name="T15" fmla="*/ 5 h 76"/>
                      <a:gd name="T16" fmla="*/ 4 w 13"/>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6">
                        <a:moveTo>
                          <a:pt x="9" y="0"/>
                        </a:moveTo>
                        <a:lnTo>
                          <a:pt x="13" y="9"/>
                        </a:lnTo>
                        <a:lnTo>
                          <a:pt x="13" y="31"/>
                        </a:lnTo>
                        <a:lnTo>
                          <a:pt x="9" y="56"/>
                        </a:lnTo>
                        <a:lnTo>
                          <a:pt x="0" y="76"/>
                        </a:lnTo>
                        <a:lnTo>
                          <a:pt x="2" y="56"/>
                        </a:lnTo>
                        <a:lnTo>
                          <a:pt x="5" y="31"/>
                        </a:lnTo>
                        <a:lnTo>
                          <a:pt x="7" y="9"/>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75" name="Freeform 14">
                    <a:extLst>
                      <a:ext uri="{FF2B5EF4-FFF2-40B4-BE49-F238E27FC236}">
                        <a16:creationId xmlns:a16="http://schemas.microsoft.com/office/drawing/2014/main" id="{96549910-65D7-4889-AB0E-45412C0C8447}"/>
                      </a:ext>
                    </a:extLst>
                  </p:cNvPr>
                  <p:cNvSpPr>
                    <a:spLocks/>
                  </p:cNvSpPr>
                  <p:nvPr/>
                </p:nvSpPr>
                <p:spPr bwMode="auto">
                  <a:xfrm>
                    <a:off x="515" y="6"/>
                    <a:ext cx="8" cy="46"/>
                  </a:xfrm>
                  <a:custGeom>
                    <a:avLst/>
                    <a:gdLst>
                      <a:gd name="T0" fmla="*/ 6 w 16"/>
                      <a:gd name="T1" fmla="*/ 0 h 91"/>
                      <a:gd name="T2" fmla="*/ 8 w 16"/>
                      <a:gd name="T3" fmla="*/ 6 h 91"/>
                      <a:gd name="T4" fmla="*/ 8 w 16"/>
                      <a:gd name="T5" fmla="*/ 19 h 91"/>
                      <a:gd name="T6" fmla="*/ 5 w 16"/>
                      <a:gd name="T7" fmla="*/ 34 h 91"/>
                      <a:gd name="T8" fmla="*/ 0 w 16"/>
                      <a:gd name="T9" fmla="*/ 46 h 91"/>
                      <a:gd name="T10" fmla="*/ 1 w 16"/>
                      <a:gd name="T11" fmla="*/ 36 h 91"/>
                      <a:gd name="T12" fmla="*/ 2 w 16"/>
                      <a:gd name="T13" fmla="*/ 21 h 91"/>
                      <a:gd name="T14" fmla="*/ 4 w 16"/>
                      <a:gd name="T15" fmla="*/ 6 h 91"/>
                      <a:gd name="T16" fmla="*/ 6 w 16"/>
                      <a:gd name="T17" fmla="*/ 0 h 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91">
                        <a:moveTo>
                          <a:pt x="12" y="0"/>
                        </a:moveTo>
                        <a:lnTo>
                          <a:pt x="16" y="11"/>
                        </a:lnTo>
                        <a:lnTo>
                          <a:pt x="15" y="38"/>
                        </a:lnTo>
                        <a:lnTo>
                          <a:pt x="10" y="68"/>
                        </a:lnTo>
                        <a:lnTo>
                          <a:pt x="0" y="91"/>
                        </a:lnTo>
                        <a:lnTo>
                          <a:pt x="2" y="72"/>
                        </a:lnTo>
                        <a:lnTo>
                          <a:pt x="4" y="41"/>
                        </a:lnTo>
                        <a:lnTo>
                          <a:pt x="8" y="12"/>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76" name="Freeform 15">
                    <a:extLst>
                      <a:ext uri="{FF2B5EF4-FFF2-40B4-BE49-F238E27FC236}">
                        <a16:creationId xmlns:a16="http://schemas.microsoft.com/office/drawing/2014/main" id="{587B9188-9768-4095-832E-241EC35D27C5}"/>
                      </a:ext>
                    </a:extLst>
                  </p:cNvPr>
                  <p:cNvSpPr>
                    <a:spLocks/>
                  </p:cNvSpPr>
                  <p:nvPr/>
                </p:nvSpPr>
                <p:spPr bwMode="auto">
                  <a:xfrm>
                    <a:off x="499" y="13"/>
                    <a:ext cx="6" cy="48"/>
                  </a:xfrm>
                  <a:custGeom>
                    <a:avLst/>
                    <a:gdLst>
                      <a:gd name="T0" fmla="*/ 3 w 13"/>
                      <a:gd name="T1" fmla="*/ 0 h 95"/>
                      <a:gd name="T2" fmla="*/ 6 w 13"/>
                      <a:gd name="T3" fmla="*/ 6 h 95"/>
                      <a:gd name="T4" fmla="*/ 6 w 13"/>
                      <a:gd name="T5" fmla="*/ 21 h 95"/>
                      <a:gd name="T6" fmla="*/ 5 w 13"/>
                      <a:gd name="T7" fmla="*/ 37 h 95"/>
                      <a:gd name="T8" fmla="*/ 0 w 13"/>
                      <a:gd name="T9" fmla="*/ 48 h 95"/>
                      <a:gd name="T10" fmla="*/ 0 w 13"/>
                      <a:gd name="T11" fmla="*/ 38 h 95"/>
                      <a:gd name="T12" fmla="*/ 0 w 13"/>
                      <a:gd name="T13" fmla="*/ 22 h 95"/>
                      <a:gd name="T14" fmla="*/ 2 w 13"/>
                      <a:gd name="T15" fmla="*/ 7 h 95"/>
                      <a:gd name="T16" fmla="*/ 3 w 13"/>
                      <a:gd name="T17" fmla="*/ 0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95">
                        <a:moveTo>
                          <a:pt x="7" y="0"/>
                        </a:moveTo>
                        <a:lnTo>
                          <a:pt x="12" y="12"/>
                        </a:lnTo>
                        <a:lnTo>
                          <a:pt x="13" y="41"/>
                        </a:lnTo>
                        <a:lnTo>
                          <a:pt x="10" y="73"/>
                        </a:lnTo>
                        <a:lnTo>
                          <a:pt x="0" y="95"/>
                        </a:lnTo>
                        <a:lnTo>
                          <a:pt x="0" y="76"/>
                        </a:lnTo>
                        <a:lnTo>
                          <a:pt x="1" y="43"/>
                        </a:lnTo>
                        <a:lnTo>
                          <a:pt x="4" y="13"/>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77" name="Freeform 16">
                    <a:extLst>
                      <a:ext uri="{FF2B5EF4-FFF2-40B4-BE49-F238E27FC236}">
                        <a16:creationId xmlns:a16="http://schemas.microsoft.com/office/drawing/2014/main" id="{92E82DB8-C9AF-49B3-BA03-741A7C9B1EC4}"/>
                      </a:ext>
                    </a:extLst>
                  </p:cNvPr>
                  <p:cNvSpPr>
                    <a:spLocks/>
                  </p:cNvSpPr>
                  <p:nvPr/>
                </p:nvSpPr>
                <p:spPr bwMode="auto">
                  <a:xfrm>
                    <a:off x="488" y="22"/>
                    <a:ext cx="5" cy="43"/>
                  </a:xfrm>
                  <a:custGeom>
                    <a:avLst/>
                    <a:gdLst>
                      <a:gd name="T0" fmla="*/ 3 w 10"/>
                      <a:gd name="T1" fmla="*/ 0 h 85"/>
                      <a:gd name="T2" fmla="*/ 5 w 10"/>
                      <a:gd name="T3" fmla="*/ 6 h 85"/>
                      <a:gd name="T4" fmla="*/ 5 w 10"/>
                      <a:gd name="T5" fmla="*/ 19 h 85"/>
                      <a:gd name="T6" fmla="*/ 4 w 10"/>
                      <a:gd name="T7" fmla="*/ 34 h 85"/>
                      <a:gd name="T8" fmla="*/ 1 w 10"/>
                      <a:gd name="T9" fmla="*/ 43 h 85"/>
                      <a:gd name="T10" fmla="*/ 1 w 10"/>
                      <a:gd name="T11" fmla="*/ 33 h 85"/>
                      <a:gd name="T12" fmla="*/ 0 w 10"/>
                      <a:gd name="T13" fmla="*/ 19 h 85"/>
                      <a:gd name="T14" fmla="*/ 1 w 10"/>
                      <a:gd name="T15" fmla="*/ 6 h 85"/>
                      <a:gd name="T16" fmla="*/ 3 w 10"/>
                      <a:gd name="T17" fmla="*/ 0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85">
                        <a:moveTo>
                          <a:pt x="5" y="0"/>
                        </a:moveTo>
                        <a:lnTo>
                          <a:pt x="9" y="11"/>
                        </a:lnTo>
                        <a:lnTo>
                          <a:pt x="10" y="38"/>
                        </a:lnTo>
                        <a:lnTo>
                          <a:pt x="8" y="67"/>
                        </a:lnTo>
                        <a:lnTo>
                          <a:pt x="1" y="85"/>
                        </a:lnTo>
                        <a:lnTo>
                          <a:pt x="1" y="66"/>
                        </a:lnTo>
                        <a:lnTo>
                          <a:pt x="0" y="37"/>
                        </a:lnTo>
                        <a:lnTo>
                          <a:pt x="1"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78" name="Freeform 17">
                    <a:extLst>
                      <a:ext uri="{FF2B5EF4-FFF2-40B4-BE49-F238E27FC236}">
                        <a16:creationId xmlns:a16="http://schemas.microsoft.com/office/drawing/2014/main" id="{8B6D197B-193C-4BDD-9785-1C5A2EE10793}"/>
                      </a:ext>
                    </a:extLst>
                  </p:cNvPr>
                  <p:cNvSpPr>
                    <a:spLocks/>
                  </p:cNvSpPr>
                  <p:nvPr/>
                </p:nvSpPr>
                <p:spPr bwMode="auto">
                  <a:xfrm>
                    <a:off x="468" y="33"/>
                    <a:ext cx="6" cy="36"/>
                  </a:xfrm>
                  <a:custGeom>
                    <a:avLst/>
                    <a:gdLst>
                      <a:gd name="T0" fmla="*/ 1 w 13"/>
                      <a:gd name="T1" fmla="*/ 0 h 71"/>
                      <a:gd name="T2" fmla="*/ 4 w 13"/>
                      <a:gd name="T3" fmla="*/ 4 h 71"/>
                      <a:gd name="T4" fmla="*/ 6 w 13"/>
                      <a:gd name="T5" fmla="*/ 15 h 71"/>
                      <a:gd name="T6" fmla="*/ 6 w 13"/>
                      <a:gd name="T7" fmla="*/ 26 h 71"/>
                      <a:gd name="T8" fmla="*/ 2 w 13"/>
                      <a:gd name="T9" fmla="*/ 36 h 71"/>
                      <a:gd name="T10" fmla="*/ 2 w 13"/>
                      <a:gd name="T11" fmla="*/ 27 h 71"/>
                      <a:gd name="T12" fmla="*/ 0 w 13"/>
                      <a:gd name="T13" fmla="*/ 15 h 71"/>
                      <a:gd name="T14" fmla="*/ 0 w 13"/>
                      <a:gd name="T15" fmla="*/ 5 h 71"/>
                      <a:gd name="T16" fmla="*/ 1 w 13"/>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71">
                        <a:moveTo>
                          <a:pt x="3" y="0"/>
                        </a:moveTo>
                        <a:lnTo>
                          <a:pt x="8" y="8"/>
                        </a:lnTo>
                        <a:lnTo>
                          <a:pt x="13" y="29"/>
                        </a:lnTo>
                        <a:lnTo>
                          <a:pt x="12" y="52"/>
                        </a:lnTo>
                        <a:lnTo>
                          <a:pt x="5" y="71"/>
                        </a:lnTo>
                        <a:lnTo>
                          <a:pt x="4" y="54"/>
                        </a:lnTo>
                        <a:lnTo>
                          <a:pt x="1" y="30"/>
                        </a:lnTo>
                        <a:lnTo>
                          <a:pt x="0" y="9"/>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79" name="Freeform 18">
                    <a:extLst>
                      <a:ext uri="{FF2B5EF4-FFF2-40B4-BE49-F238E27FC236}">
                        <a16:creationId xmlns:a16="http://schemas.microsoft.com/office/drawing/2014/main" id="{67227B3D-C3A5-466E-BF34-6F655B570635}"/>
                      </a:ext>
                    </a:extLst>
                  </p:cNvPr>
                  <p:cNvSpPr>
                    <a:spLocks/>
                  </p:cNvSpPr>
                  <p:nvPr/>
                </p:nvSpPr>
                <p:spPr bwMode="auto">
                  <a:xfrm>
                    <a:off x="439" y="49"/>
                    <a:ext cx="7" cy="17"/>
                  </a:xfrm>
                  <a:custGeom>
                    <a:avLst/>
                    <a:gdLst>
                      <a:gd name="T0" fmla="*/ 1 w 15"/>
                      <a:gd name="T1" fmla="*/ 0 h 35"/>
                      <a:gd name="T2" fmla="*/ 3 w 15"/>
                      <a:gd name="T3" fmla="*/ 1 h 35"/>
                      <a:gd name="T4" fmla="*/ 6 w 15"/>
                      <a:gd name="T5" fmla="*/ 7 h 35"/>
                      <a:gd name="T6" fmla="*/ 7 w 15"/>
                      <a:gd name="T7" fmla="*/ 13 h 35"/>
                      <a:gd name="T8" fmla="*/ 5 w 15"/>
                      <a:gd name="T9" fmla="*/ 17 h 35"/>
                      <a:gd name="T10" fmla="*/ 5 w 15"/>
                      <a:gd name="T11" fmla="*/ 11 h 35"/>
                      <a:gd name="T12" fmla="*/ 2 w 15"/>
                      <a:gd name="T13" fmla="*/ 6 h 35"/>
                      <a:gd name="T14" fmla="*/ 0 w 15"/>
                      <a:gd name="T15" fmla="*/ 1 h 35"/>
                      <a:gd name="T16" fmla="*/ 1 w 15"/>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35">
                        <a:moveTo>
                          <a:pt x="2" y="0"/>
                        </a:moveTo>
                        <a:lnTo>
                          <a:pt x="6" y="3"/>
                        </a:lnTo>
                        <a:lnTo>
                          <a:pt x="12" y="14"/>
                        </a:lnTo>
                        <a:lnTo>
                          <a:pt x="15" y="27"/>
                        </a:lnTo>
                        <a:lnTo>
                          <a:pt x="11" y="35"/>
                        </a:lnTo>
                        <a:lnTo>
                          <a:pt x="11" y="23"/>
                        </a:lnTo>
                        <a:lnTo>
                          <a:pt x="5" y="12"/>
                        </a:lnTo>
                        <a:lnTo>
                          <a:pt x="0" y="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0" name="Freeform 19">
                    <a:extLst>
                      <a:ext uri="{FF2B5EF4-FFF2-40B4-BE49-F238E27FC236}">
                        <a16:creationId xmlns:a16="http://schemas.microsoft.com/office/drawing/2014/main" id="{C0F7DD3B-6D41-49F7-9165-2F2D5076D138}"/>
                      </a:ext>
                    </a:extLst>
                  </p:cNvPr>
                  <p:cNvSpPr>
                    <a:spLocks/>
                  </p:cNvSpPr>
                  <p:nvPr/>
                </p:nvSpPr>
                <p:spPr bwMode="auto">
                  <a:xfrm>
                    <a:off x="535" y="3"/>
                    <a:ext cx="6" cy="33"/>
                  </a:xfrm>
                  <a:custGeom>
                    <a:avLst/>
                    <a:gdLst>
                      <a:gd name="T0" fmla="*/ 4 w 13"/>
                      <a:gd name="T1" fmla="*/ 0 h 66"/>
                      <a:gd name="T2" fmla="*/ 6 w 13"/>
                      <a:gd name="T3" fmla="*/ 4 h 66"/>
                      <a:gd name="T4" fmla="*/ 6 w 13"/>
                      <a:gd name="T5" fmla="*/ 13 h 66"/>
                      <a:gd name="T6" fmla="*/ 4 w 13"/>
                      <a:gd name="T7" fmla="*/ 23 h 66"/>
                      <a:gd name="T8" fmla="*/ 0 w 13"/>
                      <a:gd name="T9" fmla="*/ 33 h 66"/>
                      <a:gd name="T10" fmla="*/ 1 w 13"/>
                      <a:gd name="T11" fmla="*/ 24 h 66"/>
                      <a:gd name="T12" fmla="*/ 1 w 13"/>
                      <a:gd name="T13" fmla="*/ 13 h 66"/>
                      <a:gd name="T14" fmla="*/ 3 w 13"/>
                      <a:gd name="T15" fmla="*/ 4 h 66"/>
                      <a:gd name="T16" fmla="*/ 4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66">
                        <a:moveTo>
                          <a:pt x="9" y="0"/>
                        </a:moveTo>
                        <a:lnTo>
                          <a:pt x="13" y="7"/>
                        </a:lnTo>
                        <a:lnTo>
                          <a:pt x="13" y="25"/>
                        </a:lnTo>
                        <a:lnTo>
                          <a:pt x="9" y="46"/>
                        </a:lnTo>
                        <a:lnTo>
                          <a:pt x="0" y="66"/>
                        </a:lnTo>
                        <a:lnTo>
                          <a:pt x="2" y="47"/>
                        </a:lnTo>
                        <a:lnTo>
                          <a:pt x="3" y="25"/>
                        </a:lnTo>
                        <a:lnTo>
                          <a:pt x="6" y="8"/>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1" name="Freeform 20">
                    <a:extLst>
                      <a:ext uri="{FF2B5EF4-FFF2-40B4-BE49-F238E27FC236}">
                        <a16:creationId xmlns:a16="http://schemas.microsoft.com/office/drawing/2014/main" id="{101AC6FA-06C8-4BFC-B52E-FC7F0A016D8B}"/>
                      </a:ext>
                    </a:extLst>
                  </p:cNvPr>
                  <p:cNvSpPr>
                    <a:spLocks/>
                  </p:cNvSpPr>
                  <p:nvPr/>
                </p:nvSpPr>
                <p:spPr bwMode="auto">
                  <a:xfrm>
                    <a:off x="508" y="10"/>
                    <a:ext cx="6" cy="46"/>
                  </a:xfrm>
                  <a:custGeom>
                    <a:avLst/>
                    <a:gdLst>
                      <a:gd name="T0" fmla="*/ 4 w 12"/>
                      <a:gd name="T1" fmla="*/ 0 h 93"/>
                      <a:gd name="T2" fmla="*/ 6 w 12"/>
                      <a:gd name="T3" fmla="*/ 6 h 93"/>
                      <a:gd name="T4" fmla="*/ 6 w 12"/>
                      <a:gd name="T5" fmla="*/ 20 h 93"/>
                      <a:gd name="T6" fmla="*/ 5 w 12"/>
                      <a:gd name="T7" fmla="*/ 35 h 93"/>
                      <a:gd name="T8" fmla="*/ 0 w 12"/>
                      <a:gd name="T9" fmla="*/ 46 h 93"/>
                      <a:gd name="T10" fmla="*/ 0 w 12"/>
                      <a:gd name="T11" fmla="*/ 37 h 93"/>
                      <a:gd name="T12" fmla="*/ 1 w 12"/>
                      <a:gd name="T13" fmla="*/ 21 h 93"/>
                      <a:gd name="T14" fmla="*/ 2 w 12"/>
                      <a:gd name="T15" fmla="*/ 6 h 93"/>
                      <a:gd name="T16" fmla="*/ 4 w 12"/>
                      <a:gd name="T17" fmla="*/ 0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93">
                        <a:moveTo>
                          <a:pt x="7" y="0"/>
                        </a:moveTo>
                        <a:lnTo>
                          <a:pt x="11" y="12"/>
                        </a:lnTo>
                        <a:lnTo>
                          <a:pt x="12" y="40"/>
                        </a:lnTo>
                        <a:lnTo>
                          <a:pt x="9" y="71"/>
                        </a:lnTo>
                        <a:lnTo>
                          <a:pt x="0" y="93"/>
                        </a:lnTo>
                        <a:lnTo>
                          <a:pt x="0" y="75"/>
                        </a:lnTo>
                        <a:lnTo>
                          <a:pt x="1" y="42"/>
                        </a:lnTo>
                        <a:lnTo>
                          <a:pt x="3" y="12"/>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2" name="Freeform 21">
                    <a:extLst>
                      <a:ext uri="{FF2B5EF4-FFF2-40B4-BE49-F238E27FC236}">
                        <a16:creationId xmlns:a16="http://schemas.microsoft.com/office/drawing/2014/main" id="{D4E05DFF-5C2A-4BE0-BBB3-C0796EC55BC4}"/>
                      </a:ext>
                    </a:extLst>
                  </p:cNvPr>
                  <p:cNvSpPr>
                    <a:spLocks/>
                  </p:cNvSpPr>
                  <p:nvPr/>
                </p:nvSpPr>
                <p:spPr bwMode="auto">
                  <a:xfrm>
                    <a:off x="476" y="26"/>
                    <a:ext cx="7" cy="41"/>
                  </a:xfrm>
                  <a:custGeom>
                    <a:avLst/>
                    <a:gdLst>
                      <a:gd name="T0" fmla="*/ 2 w 13"/>
                      <a:gd name="T1" fmla="*/ 0 h 82"/>
                      <a:gd name="T2" fmla="*/ 4 w 13"/>
                      <a:gd name="T3" fmla="*/ 5 h 82"/>
                      <a:gd name="T4" fmla="*/ 7 w 13"/>
                      <a:gd name="T5" fmla="*/ 17 h 82"/>
                      <a:gd name="T6" fmla="*/ 7 w 13"/>
                      <a:gd name="T7" fmla="*/ 31 h 82"/>
                      <a:gd name="T8" fmla="*/ 3 w 13"/>
                      <a:gd name="T9" fmla="*/ 41 h 82"/>
                      <a:gd name="T10" fmla="*/ 3 w 13"/>
                      <a:gd name="T11" fmla="*/ 31 h 82"/>
                      <a:gd name="T12" fmla="*/ 2 w 13"/>
                      <a:gd name="T13" fmla="*/ 18 h 82"/>
                      <a:gd name="T14" fmla="*/ 0 w 13"/>
                      <a:gd name="T15" fmla="*/ 5 h 82"/>
                      <a:gd name="T16" fmla="*/ 2 w 13"/>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82">
                        <a:moveTo>
                          <a:pt x="3" y="0"/>
                        </a:moveTo>
                        <a:lnTo>
                          <a:pt x="8" y="10"/>
                        </a:lnTo>
                        <a:lnTo>
                          <a:pt x="13" y="33"/>
                        </a:lnTo>
                        <a:lnTo>
                          <a:pt x="13" y="61"/>
                        </a:lnTo>
                        <a:lnTo>
                          <a:pt x="6" y="82"/>
                        </a:lnTo>
                        <a:lnTo>
                          <a:pt x="5" y="62"/>
                        </a:lnTo>
                        <a:lnTo>
                          <a:pt x="3" y="36"/>
                        </a:lnTo>
                        <a:lnTo>
                          <a:pt x="0"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3" name="Freeform 22">
                    <a:extLst>
                      <a:ext uri="{FF2B5EF4-FFF2-40B4-BE49-F238E27FC236}">
                        <a16:creationId xmlns:a16="http://schemas.microsoft.com/office/drawing/2014/main" id="{41BCA40E-D671-4877-81F4-81B405402600}"/>
                      </a:ext>
                    </a:extLst>
                  </p:cNvPr>
                  <p:cNvSpPr>
                    <a:spLocks/>
                  </p:cNvSpPr>
                  <p:nvPr/>
                </p:nvSpPr>
                <p:spPr bwMode="auto">
                  <a:xfrm>
                    <a:off x="461" y="35"/>
                    <a:ext cx="4" cy="34"/>
                  </a:xfrm>
                  <a:custGeom>
                    <a:avLst/>
                    <a:gdLst>
                      <a:gd name="T0" fmla="*/ 2 w 7"/>
                      <a:gd name="T1" fmla="*/ 0 h 68"/>
                      <a:gd name="T2" fmla="*/ 3 w 7"/>
                      <a:gd name="T3" fmla="*/ 6 h 68"/>
                      <a:gd name="T4" fmla="*/ 4 w 7"/>
                      <a:gd name="T5" fmla="*/ 16 h 68"/>
                      <a:gd name="T6" fmla="*/ 3 w 7"/>
                      <a:gd name="T7" fmla="*/ 28 h 68"/>
                      <a:gd name="T8" fmla="*/ 1 w 7"/>
                      <a:gd name="T9" fmla="*/ 34 h 68"/>
                      <a:gd name="T10" fmla="*/ 1 w 7"/>
                      <a:gd name="T11" fmla="*/ 27 h 68"/>
                      <a:gd name="T12" fmla="*/ 0 w 7"/>
                      <a:gd name="T13" fmla="*/ 16 h 68"/>
                      <a:gd name="T14" fmla="*/ 0 w 7"/>
                      <a:gd name="T15" fmla="*/ 6 h 68"/>
                      <a:gd name="T16" fmla="*/ 2 w 7"/>
                      <a:gd name="T17" fmla="*/ 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68">
                        <a:moveTo>
                          <a:pt x="3" y="0"/>
                        </a:moveTo>
                        <a:lnTo>
                          <a:pt x="6" y="11"/>
                        </a:lnTo>
                        <a:lnTo>
                          <a:pt x="7" y="32"/>
                        </a:lnTo>
                        <a:lnTo>
                          <a:pt x="6" y="56"/>
                        </a:lnTo>
                        <a:lnTo>
                          <a:pt x="2" y="68"/>
                        </a:lnTo>
                        <a:lnTo>
                          <a:pt x="2" y="53"/>
                        </a:lnTo>
                        <a:lnTo>
                          <a:pt x="0" y="32"/>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4" name="Freeform 23">
                    <a:extLst>
                      <a:ext uri="{FF2B5EF4-FFF2-40B4-BE49-F238E27FC236}">
                        <a16:creationId xmlns:a16="http://schemas.microsoft.com/office/drawing/2014/main" id="{69381DB4-7A4B-4D29-9A59-3E12FC193027}"/>
                      </a:ext>
                    </a:extLst>
                  </p:cNvPr>
                  <p:cNvSpPr>
                    <a:spLocks/>
                  </p:cNvSpPr>
                  <p:nvPr/>
                </p:nvSpPr>
                <p:spPr bwMode="auto">
                  <a:xfrm>
                    <a:off x="449" y="47"/>
                    <a:ext cx="7" cy="21"/>
                  </a:xfrm>
                  <a:custGeom>
                    <a:avLst/>
                    <a:gdLst>
                      <a:gd name="T0" fmla="*/ 2 w 14"/>
                      <a:gd name="T1" fmla="*/ 0 h 41"/>
                      <a:gd name="T2" fmla="*/ 4 w 14"/>
                      <a:gd name="T3" fmla="*/ 2 h 41"/>
                      <a:gd name="T4" fmla="*/ 6 w 14"/>
                      <a:gd name="T5" fmla="*/ 9 h 41"/>
                      <a:gd name="T6" fmla="*/ 7 w 14"/>
                      <a:gd name="T7" fmla="*/ 16 h 41"/>
                      <a:gd name="T8" fmla="*/ 5 w 14"/>
                      <a:gd name="T9" fmla="*/ 21 h 41"/>
                      <a:gd name="T10" fmla="*/ 5 w 14"/>
                      <a:gd name="T11" fmla="*/ 15 h 41"/>
                      <a:gd name="T12" fmla="*/ 3 w 14"/>
                      <a:gd name="T13" fmla="*/ 8 h 41"/>
                      <a:gd name="T14" fmla="*/ 0 w 14"/>
                      <a:gd name="T15" fmla="*/ 2 h 41"/>
                      <a:gd name="T16" fmla="*/ 2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3" y="0"/>
                        </a:moveTo>
                        <a:lnTo>
                          <a:pt x="7" y="4"/>
                        </a:lnTo>
                        <a:lnTo>
                          <a:pt x="12" y="17"/>
                        </a:lnTo>
                        <a:lnTo>
                          <a:pt x="14" y="32"/>
                        </a:lnTo>
                        <a:lnTo>
                          <a:pt x="9" y="41"/>
                        </a:lnTo>
                        <a:lnTo>
                          <a:pt x="9" y="30"/>
                        </a:lnTo>
                        <a:lnTo>
                          <a:pt x="5" y="16"/>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5" name="Freeform 24">
                    <a:extLst>
                      <a:ext uri="{FF2B5EF4-FFF2-40B4-BE49-F238E27FC236}">
                        <a16:creationId xmlns:a16="http://schemas.microsoft.com/office/drawing/2014/main" id="{0BD6D312-06E9-4D17-8DD1-96AAFA8A1434}"/>
                      </a:ext>
                    </a:extLst>
                  </p:cNvPr>
                  <p:cNvSpPr>
                    <a:spLocks/>
                  </p:cNvSpPr>
                  <p:nvPr/>
                </p:nvSpPr>
                <p:spPr bwMode="auto">
                  <a:xfrm>
                    <a:off x="544" y="7"/>
                    <a:ext cx="6" cy="22"/>
                  </a:xfrm>
                  <a:custGeom>
                    <a:avLst/>
                    <a:gdLst>
                      <a:gd name="T0" fmla="*/ 0 w 14"/>
                      <a:gd name="T1" fmla="*/ 22 h 43"/>
                      <a:gd name="T2" fmla="*/ 0 w 14"/>
                      <a:gd name="T3" fmla="*/ 17 h 43"/>
                      <a:gd name="T4" fmla="*/ 0 w 14"/>
                      <a:gd name="T5" fmla="*/ 9 h 43"/>
                      <a:gd name="T6" fmla="*/ 2 w 14"/>
                      <a:gd name="T7" fmla="*/ 3 h 43"/>
                      <a:gd name="T8" fmla="*/ 5 w 14"/>
                      <a:gd name="T9" fmla="*/ 0 h 43"/>
                      <a:gd name="T10" fmla="*/ 6 w 14"/>
                      <a:gd name="T11" fmla="*/ 4 h 43"/>
                      <a:gd name="T12" fmla="*/ 5 w 14"/>
                      <a:gd name="T13" fmla="*/ 10 h 43"/>
                      <a:gd name="T14" fmla="*/ 2 w 14"/>
                      <a:gd name="T15" fmla="*/ 17 h 43"/>
                      <a:gd name="T16" fmla="*/ 0 w 14"/>
                      <a:gd name="T17" fmla="*/ 22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3">
                        <a:moveTo>
                          <a:pt x="0" y="43"/>
                        </a:moveTo>
                        <a:lnTo>
                          <a:pt x="0" y="33"/>
                        </a:lnTo>
                        <a:lnTo>
                          <a:pt x="1" y="17"/>
                        </a:lnTo>
                        <a:lnTo>
                          <a:pt x="5" y="5"/>
                        </a:lnTo>
                        <a:lnTo>
                          <a:pt x="11" y="0"/>
                        </a:lnTo>
                        <a:lnTo>
                          <a:pt x="14" y="7"/>
                        </a:lnTo>
                        <a:lnTo>
                          <a:pt x="11" y="20"/>
                        </a:lnTo>
                        <a:lnTo>
                          <a:pt x="5" y="33"/>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6" name="Freeform 25">
                    <a:extLst>
                      <a:ext uri="{FF2B5EF4-FFF2-40B4-BE49-F238E27FC236}">
                        <a16:creationId xmlns:a16="http://schemas.microsoft.com/office/drawing/2014/main" id="{E271A442-F8E7-4E35-9FA2-CB46BA2D608A}"/>
                      </a:ext>
                    </a:extLst>
                  </p:cNvPr>
                  <p:cNvSpPr>
                    <a:spLocks/>
                  </p:cNvSpPr>
                  <p:nvPr/>
                </p:nvSpPr>
                <p:spPr bwMode="auto">
                  <a:xfrm>
                    <a:off x="542" y="25"/>
                    <a:ext cx="20" cy="5"/>
                  </a:xfrm>
                  <a:custGeom>
                    <a:avLst/>
                    <a:gdLst>
                      <a:gd name="T0" fmla="*/ 0 w 39"/>
                      <a:gd name="T1" fmla="*/ 4 h 9"/>
                      <a:gd name="T2" fmla="*/ 1 w 39"/>
                      <a:gd name="T3" fmla="*/ 4 h 9"/>
                      <a:gd name="T4" fmla="*/ 4 w 39"/>
                      <a:gd name="T5" fmla="*/ 4 h 9"/>
                      <a:gd name="T6" fmla="*/ 7 w 39"/>
                      <a:gd name="T7" fmla="*/ 4 h 9"/>
                      <a:gd name="T8" fmla="*/ 11 w 39"/>
                      <a:gd name="T9" fmla="*/ 5 h 9"/>
                      <a:gd name="T10" fmla="*/ 14 w 39"/>
                      <a:gd name="T11" fmla="*/ 5 h 9"/>
                      <a:gd name="T12" fmla="*/ 17 w 39"/>
                      <a:gd name="T13" fmla="*/ 4 h 9"/>
                      <a:gd name="T14" fmla="*/ 19 w 39"/>
                      <a:gd name="T15" fmla="*/ 3 h 9"/>
                      <a:gd name="T16" fmla="*/ 20 w 39"/>
                      <a:gd name="T17" fmla="*/ 2 h 9"/>
                      <a:gd name="T18" fmla="*/ 19 w 39"/>
                      <a:gd name="T19" fmla="*/ 1 h 9"/>
                      <a:gd name="T20" fmla="*/ 17 w 39"/>
                      <a:gd name="T21" fmla="*/ 0 h 9"/>
                      <a:gd name="T22" fmla="*/ 15 w 39"/>
                      <a:gd name="T23" fmla="*/ 0 h 9"/>
                      <a:gd name="T24" fmla="*/ 12 w 39"/>
                      <a:gd name="T25" fmla="*/ 1 h 9"/>
                      <a:gd name="T26" fmla="*/ 8 w 39"/>
                      <a:gd name="T27" fmla="*/ 2 h 9"/>
                      <a:gd name="T28" fmla="*/ 5 w 39"/>
                      <a:gd name="T29" fmla="*/ 2 h 9"/>
                      <a:gd name="T30" fmla="*/ 2 w 39"/>
                      <a:gd name="T31" fmla="*/ 4 h 9"/>
                      <a:gd name="T32" fmla="*/ 0 w 39"/>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9">
                        <a:moveTo>
                          <a:pt x="0" y="8"/>
                        </a:moveTo>
                        <a:lnTo>
                          <a:pt x="2" y="8"/>
                        </a:lnTo>
                        <a:lnTo>
                          <a:pt x="7" y="8"/>
                        </a:lnTo>
                        <a:lnTo>
                          <a:pt x="14" y="8"/>
                        </a:lnTo>
                        <a:lnTo>
                          <a:pt x="21" y="9"/>
                        </a:lnTo>
                        <a:lnTo>
                          <a:pt x="27" y="9"/>
                        </a:lnTo>
                        <a:lnTo>
                          <a:pt x="33" y="8"/>
                        </a:lnTo>
                        <a:lnTo>
                          <a:pt x="37" y="5"/>
                        </a:lnTo>
                        <a:lnTo>
                          <a:pt x="39" y="3"/>
                        </a:lnTo>
                        <a:lnTo>
                          <a:pt x="38" y="1"/>
                        </a:lnTo>
                        <a:lnTo>
                          <a:pt x="34" y="0"/>
                        </a:lnTo>
                        <a:lnTo>
                          <a:pt x="30" y="0"/>
                        </a:lnTo>
                        <a:lnTo>
                          <a:pt x="23" y="1"/>
                        </a:lnTo>
                        <a:lnTo>
                          <a:pt x="16" y="3"/>
                        </a:lnTo>
                        <a:lnTo>
                          <a:pt x="9" y="4"/>
                        </a:lnTo>
                        <a:lnTo>
                          <a:pt x="4"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7" name="Freeform 26">
                    <a:extLst>
                      <a:ext uri="{FF2B5EF4-FFF2-40B4-BE49-F238E27FC236}">
                        <a16:creationId xmlns:a16="http://schemas.microsoft.com/office/drawing/2014/main" id="{50C382E1-41CE-4C55-A9A4-4301D9B2D69D}"/>
                      </a:ext>
                    </a:extLst>
                  </p:cNvPr>
                  <p:cNvSpPr>
                    <a:spLocks/>
                  </p:cNvSpPr>
                  <p:nvPr/>
                </p:nvSpPr>
                <p:spPr bwMode="auto">
                  <a:xfrm>
                    <a:off x="548" y="10"/>
                    <a:ext cx="16" cy="12"/>
                  </a:xfrm>
                  <a:custGeom>
                    <a:avLst/>
                    <a:gdLst>
                      <a:gd name="T0" fmla="*/ 0 w 32"/>
                      <a:gd name="T1" fmla="*/ 12 h 24"/>
                      <a:gd name="T2" fmla="*/ 2 w 32"/>
                      <a:gd name="T3" fmla="*/ 12 h 24"/>
                      <a:gd name="T4" fmla="*/ 4 w 32"/>
                      <a:gd name="T5" fmla="*/ 10 h 24"/>
                      <a:gd name="T6" fmla="*/ 7 w 32"/>
                      <a:gd name="T7" fmla="*/ 9 h 24"/>
                      <a:gd name="T8" fmla="*/ 10 w 32"/>
                      <a:gd name="T9" fmla="*/ 7 h 24"/>
                      <a:gd name="T10" fmla="*/ 12 w 32"/>
                      <a:gd name="T11" fmla="*/ 5 h 24"/>
                      <a:gd name="T12" fmla="*/ 15 w 32"/>
                      <a:gd name="T13" fmla="*/ 4 h 24"/>
                      <a:gd name="T14" fmla="*/ 16 w 32"/>
                      <a:gd name="T15" fmla="*/ 2 h 24"/>
                      <a:gd name="T16" fmla="*/ 16 w 32"/>
                      <a:gd name="T17" fmla="*/ 0 h 24"/>
                      <a:gd name="T18" fmla="*/ 14 w 32"/>
                      <a:gd name="T19" fmla="*/ 0 h 24"/>
                      <a:gd name="T20" fmla="*/ 9 w 32"/>
                      <a:gd name="T21" fmla="*/ 4 h 24"/>
                      <a:gd name="T22" fmla="*/ 4 w 32"/>
                      <a:gd name="T23" fmla="*/ 9 h 24"/>
                      <a:gd name="T24" fmla="*/ 0 w 32"/>
                      <a:gd name="T25" fmla="*/ 12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24">
                        <a:moveTo>
                          <a:pt x="0" y="24"/>
                        </a:moveTo>
                        <a:lnTo>
                          <a:pt x="3" y="23"/>
                        </a:lnTo>
                        <a:lnTo>
                          <a:pt x="7" y="20"/>
                        </a:lnTo>
                        <a:lnTo>
                          <a:pt x="13" y="17"/>
                        </a:lnTo>
                        <a:lnTo>
                          <a:pt x="19" y="13"/>
                        </a:lnTo>
                        <a:lnTo>
                          <a:pt x="24" y="10"/>
                        </a:lnTo>
                        <a:lnTo>
                          <a:pt x="30" y="7"/>
                        </a:lnTo>
                        <a:lnTo>
                          <a:pt x="32" y="3"/>
                        </a:lnTo>
                        <a:lnTo>
                          <a:pt x="32" y="0"/>
                        </a:lnTo>
                        <a:lnTo>
                          <a:pt x="27" y="0"/>
                        </a:lnTo>
                        <a:lnTo>
                          <a:pt x="17" y="7"/>
                        </a:lnTo>
                        <a:lnTo>
                          <a:pt x="7" y="17"/>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8" name="Freeform 27">
                    <a:extLst>
                      <a:ext uri="{FF2B5EF4-FFF2-40B4-BE49-F238E27FC236}">
                        <a16:creationId xmlns:a16="http://schemas.microsoft.com/office/drawing/2014/main" id="{12AA5680-A446-48EB-BCD2-23C801954ADC}"/>
                      </a:ext>
                    </a:extLst>
                  </p:cNvPr>
                  <p:cNvSpPr>
                    <a:spLocks/>
                  </p:cNvSpPr>
                  <p:nvPr/>
                </p:nvSpPr>
                <p:spPr bwMode="auto">
                  <a:xfrm>
                    <a:off x="453" y="66"/>
                    <a:ext cx="6" cy="26"/>
                  </a:xfrm>
                  <a:custGeom>
                    <a:avLst/>
                    <a:gdLst>
                      <a:gd name="T0" fmla="*/ 1 w 12"/>
                      <a:gd name="T1" fmla="*/ 0 h 52"/>
                      <a:gd name="T2" fmla="*/ 4 w 12"/>
                      <a:gd name="T3" fmla="*/ 7 h 52"/>
                      <a:gd name="T4" fmla="*/ 6 w 12"/>
                      <a:gd name="T5" fmla="*/ 15 h 52"/>
                      <a:gd name="T6" fmla="*/ 6 w 12"/>
                      <a:gd name="T7" fmla="*/ 22 h 52"/>
                      <a:gd name="T8" fmla="*/ 3 w 12"/>
                      <a:gd name="T9" fmla="*/ 26 h 52"/>
                      <a:gd name="T10" fmla="*/ 1 w 12"/>
                      <a:gd name="T11" fmla="*/ 24 h 52"/>
                      <a:gd name="T12" fmla="*/ 0 w 12"/>
                      <a:gd name="T13" fmla="*/ 17 h 52"/>
                      <a:gd name="T14" fmla="*/ 1 w 12"/>
                      <a:gd name="T15" fmla="*/ 8 h 52"/>
                      <a:gd name="T16" fmla="*/ 1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2">
                        <a:moveTo>
                          <a:pt x="1" y="0"/>
                        </a:moveTo>
                        <a:lnTo>
                          <a:pt x="8" y="13"/>
                        </a:lnTo>
                        <a:lnTo>
                          <a:pt x="12" y="29"/>
                        </a:lnTo>
                        <a:lnTo>
                          <a:pt x="11" y="44"/>
                        </a:lnTo>
                        <a:lnTo>
                          <a:pt x="6" y="52"/>
                        </a:lnTo>
                        <a:lnTo>
                          <a:pt x="1" y="48"/>
                        </a:lnTo>
                        <a:lnTo>
                          <a:pt x="0" y="33"/>
                        </a:lnTo>
                        <a:lnTo>
                          <a:pt x="1" y="15"/>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9" name="Freeform 28">
                    <a:extLst>
                      <a:ext uri="{FF2B5EF4-FFF2-40B4-BE49-F238E27FC236}">
                        <a16:creationId xmlns:a16="http://schemas.microsoft.com/office/drawing/2014/main" id="{2457D70E-5470-4E3B-AEC9-97C75B37DC47}"/>
                      </a:ext>
                    </a:extLst>
                  </p:cNvPr>
                  <p:cNvSpPr>
                    <a:spLocks/>
                  </p:cNvSpPr>
                  <p:nvPr/>
                </p:nvSpPr>
                <p:spPr bwMode="auto">
                  <a:xfrm>
                    <a:off x="434" y="62"/>
                    <a:ext cx="9" cy="25"/>
                  </a:xfrm>
                  <a:custGeom>
                    <a:avLst/>
                    <a:gdLst>
                      <a:gd name="T0" fmla="*/ 9 w 18"/>
                      <a:gd name="T1" fmla="*/ 0 h 49"/>
                      <a:gd name="T2" fmla="*/ 8 w 18"/>
                      <a:gd name="T3" fmla="*/ 6 h 49"/>
                      <a:gd name="T4" fmla="*/ 7 w 18"/>
                      <a:gd name="T5" fmla="*/ 14 h 49"/>
                      <a:gd name="T6" fmla="*/ 5 w 18"/>
                      <a:gd name="T7" fmla="*/ 21 h 49"/>
                      <a:gd name="T8" fmla="*/ 2 w 18"/>
                      <a:gd name="T9" fmla="*/ 25 h 49"/>
                      <a:gd name="T10" fmla="*/ 0 w 18"/>
                      <a:gd name="T11" fmla="*/ 21 h 49"/>
                      <a:gd name="T12" fmla="*/ 3 w 18"/>
                      <a:gd name="T13" fmla="*/ 14 h 49"/>
                      <a:gd name="T14" fmla="*/ 7 w 18"/>
                      <a:gd name="T15" fmla="*/ 5 h 49"/>
                      <a:gd name="T16" fmla="*/ 9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18" y="0"/>
                        </a:moveTo>
                        <a:lnTo>
                          <a:pt x="16" y="11"/>
                        </a:lnTo>
                        <a:lnTo>
                          <a:pt x="14" y="27"/>
                        </a:lnTo>
                        <a:lnTo>
                          <a:pt x="10" y="42"/>
                        </a:lnTo>
                        <a:lnTo>
                          <a:pt x="3" y="49"/>
                        </a:lnTo>
                        <a:lnTo>
                          <a:pt x="0" y="42"/>
                        </a:lnTo>
                        <a:lnTo>
                          <a:pt x="5" y="27"/>
                        </a:lnTo>
                        <a:lnTo>
                          <a:pt x="13" y="1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90" name="Freeform 29">
                    <a:extLst>
                      <a:ext uri="{FF2B5EF4-FFF2-40B4-BE49-F238E27FC236}">
                        <a16:creationId xmlns:a16="http://schemas.microsoft.com/office/drawing/2014/main" id="{20FCFC8B-A302-4AA7-9263-0291F7A9D447}"/>
                      </a:ext>
                    </a:extLst>
                  </p:cNvPr>
                  <p:cNvSpPr>
                    <a:spLocks/>
                  </p:cNvSpPr>
                  <p:nvPr/>
                </p:nvSpPr>
                <p:spPr bwMode="auto">
                  <a:xfrm>
                    <a:off x="462" y="67"/>
                    <a:ext cx="6" cy="24"/>
                  </a:xfrm>
                  <a:custGeom>
                    <a:avLst/>
                    <a:gdLst>
                      <a:gd name="T0" fmla="*/ 0 w 12"/>
                      <a:gd name="T1" fmla="*/ 0 h 47"/>
                      <a:gd name="T2" fmla="*/ 4 w 12"/>
                      <a:gd name="T3" fmla="*/ 4 h 47"/>
                      <a:gd name="T4" fmla="*/ 6 w 12"/>
                      <a:gd name="T5" fmla="*/ 11 h 47"/>
                      <a:gd name="T6" fmla="*/ 6 w 12"/>
                      <a:gd name="T7" fmla="*/ 19 h 47"/>
                      <a:gd name="T8" fmla="*/ 5 w 12"/>
                      <a:gd name="T9" fmla="*/ 24 h 47"/>
                      <a:gd name="T10" fmla="*/ 2 w 12"/>
                      <a:gd name="T11" fmla="*/ 23 h 47"/>
                      <a:gd name="T12" fmla="*/ 2 w 12"/>
                      <a:gd name="T13" fmla="*/ 16 h 47"/>
                      <a:gd name="T14" fmla="*/ 1 w 12"/>
                      <a:gd name="T15" fmla="*/ 7 h 47"/>
                      <a:gd name="T16" fmla="*/ 0 w 12"/>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47">
                        <a:moveTo>
                          <a:pt x="0" y="0"/>
                        </a:moveTo>
                        <a:lnTo>
                          <a:pt x="7" y="7"/>
                        </a:lnTo>
                        <a:lnTo>
                          <a:pt x="11" y="21"/>
                        </a:lnTo>
                        <a:lnTo>
                          <a:pt x="12" y="37"/>
                        </a:lnTo>
                        <a:lnTo>
                          <a:pt x="9" y="47"/>
                        </a:lnTo>
                        <a:lnTo>
                          <a:pt x="4" y="45"/>
                        </a:lnTo>
                        <a:lnTo>
                          <a:pt x="3" y="31"/>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91" name="Freeform 30">
                    <a:extLst>
                      <a:ext uri="{FF2B5EF4-FFF2-40B4-BE49-F238E27FC236}">
                        <a16:creationId xmlns:a16="http://schemas.microsoft.com/office/drawing/2014/main" id="{129198EB-82B1-4025-8BDD-5D25445C6A98}"/>
                      </a:ext>
                    </a:extLst>
                  </p:cNvPr>
                  <p:cNvSpPr>
                    <a:spLocks/>
                  </p:cNvSpPr>
                  <p:nvPr/>
                </p:nvSpPr>
                <p:spPr bwMode="auto">
                  <a:xfrm>
                    <a:off x="470" y="67"/>
                    <a:ext cx="10" cy="25"/>
                  </a:xfrm>
                  <a:custGeom>
                    <a:avLst/>
                    <a:gdLst>
                      <a:gd name="T0" fmla="*/ 0 w 18"/>
                      <a:gd name="T1" fmla="*/ 0 h 49"/>
                      <a:gd name="T2" fmla="*/ 5 w 18"/>
                      <a:gd name="T3" fmla="*/ 4 h 49"/>
                      <a:gd name="T4" fmla="*/ 8 w 18"/>
                      <a:gd name="T5" fmla="*/ 12 h 49"/>
                      <a:gd name="T6" fmla="*/ 10 w 18"/>
                      <a:gd name="T7" fmla="*/ 20 h 49"/>
                      <a:gd name="T8" fmla="*/ 9 w 18"/>
                      <a:gd name="T9" fmla="*/ 25 h 49"/>
                      <a:gd name="T10" fmla="*/ 6 w 18"/>
                      <a:gd name="T11" fmla="*/ 23 h 49"/>
                      <a:gd name="T12" fmla="*/ 4 w 18"/>
                      <a:gd name="T13" fmla="*/ 17 h 49"/>
                      <a:gd name="T14" fmla="*/ 3 w 18"/>
                      <a:gd name="T15" fmla="*/ 8 h 49"/>
                      <a:gd name="T16" fmla="*/ 0 w 18"/>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9">
                        <a:moveTo>
                          <a:pt x="0" y="0"/>
                        </a:moveTo>
                        <a:lnTo>
                          <a:pt x="9" y="8"/>
                        </a:lnTo>
                        <a:lnTo>
                          <a:pt x="15" y="24"/>
                        </a:lnTo>
                        <a:lnTo>
                          <a:pt x="18" y="40"/>
                        </a:lnTo>
                        <a:lnTo>
                          <a:pt x="16" y="49"/>
                        </a:lnTo>
                        <a:lnTo>
                          <a:pt x="11" y="46"/>
                        </a:lnTo>
                        <a:lnTo>
                          <a:pt x="8" y="33"/>
                        </a:lnTo>
                        <a:lnTo>
                          <a:pt x="5"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92" name="Freeform 31">
                    <a:extLst>
                      <a:ext uri="{FF2B5EF4-FFF2-40B4-BE49-F238E27FC236}">
                        <a16:creationId xmlns:a16="http://schemas.microsoft.com/office/drawing/2014/main" id="{E858F171-99EF-4F33-934E-828445818D7E}"/>
                      </a:ext>
                    </a:extLst>
                  </p:cNvPr>
                  <p:cNvSpPr>
                    <a:spLocks/>
                  </p:cNvSpPr>
                  <p:nvPr/>
                </p:nvSpPr>
                <p:spPr bwMode="auto">
                  <a:xfrm>
                    <a:off x="478" y="66"/>
                    <a:ext cx="11" cy="23"/>
                  </a:xfrm>
                  <a:custGeom>
                    <a:avLst/>
                    <a:gdLst>
                      <a:gd name="T0" fmla="*/ 0 w 23"/>
                      <a:gd name="T1" fmla="*/ 0 h 46"/>
                      <a:gd name="T2" fmla="*/ 5 w 23"/>
                      <a:gd name="T3" fmla="*/ 5 h 46"/>
                      <a:gd name="T4" fmla="*/ 9 w 23"/>
                      <a:gd name="T5" fmla="*/ 12 h 46"/>
                      <a:gd name="T6" fmla="*/ 11 w 23"/>
                      <a:gd name="T7" fmla="*/ 20 h 46"/>
                      <a:gd name="T8" fmla="*/ 10 w 23"/>
                      <a:gd name="T9" fmla="*/ 23 h 46"/>
                      <a:gd name="T10" fmla="*/ 7 w 23"/>
                      <a:gd name="T11" fmla="*/ 21 h 46"/>
                      <a:gd name="T12" fmla="*/ 5 w 23"/>
                      <a:gd name="T13" fmla="*/ 14 h 46"/>
                      <a:gd name="T14" fmla="*/ 3 w 23"/>
                      <a:gd name="T15" fmla="*/ 6 h 46"/>
                      <a:gd name="T16" fmla="*/ 0 w 23"/>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46">
                        <a:moveTo>
                          <a:pt x="0" y="0"/>
                        </a:moveTo>
                        <a:lnTo>
                          <a:pt x="10" y="9"/>
                        </a:lnTo>
                        <a:lnTo>
                          <a:pt x="18" y="24"/>
                        </a:lnTo>
                        <a:lnTo>
                          <a:pt x="23" y="39"/>
                        </a:lnTo>
                        <a:lnTo>
                          <a:pt x="21" y="46"/>
                        </a:lnTo>
                        <a:lnTo>
                          <a:pt x="15" y="42"/>
                        </a:lnTo>
                        <a:lnTo>
                          <a:pt x="10" y="28"/>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93" name="Freeform 32">
                    <a:extLst>
                      <a:ext uri="{FF2B5EF4-FFF2-40B4-BE49-F238E27FC236}">
                        <a16:creationId xmlns:a16="http://schemas.microsoft.com/office/drawing/2014/main" id="{8A15D64E-B9EE-430F-8875-65F6B478DDE4}"/>
                      </a:ext>
                    </a:extLst>
                  </p:cNvPr>
                  <p:cNvSpPr>
                    <a:spLocks/>
                  </p:cNvSpPr>
                  <p:nvPr/>
                </p:nvSpPr>
                <p:spPr bwMode="auto">
                  <a:xfrm>
                    <a:off x="487" y="63"/>
                    <a:ext cx="17" cy="25"/>
                  </a:xfrm>
                  <a:custGeom>
                    <a:avLst/>
                    <a:gdLst>
                      <a:gd name="T0" fmla="*/ 0 w 35"/>
                      <a:gd name="T1" fmla="*/ 0 h 48"/>
                      <a:gd name="T2" fmla="*/ 3 w 35"/>
                      <a:gd name="T3" fmla="*/ 2 h 48"/>
                      <a:gd name="T4" fmla="*/ 6 w 35"/>
                      <a:gd name="T5" fmla="*/ 6 h 48"/>
                      <a:gd name="T6" fmla="*/ 9 w 35"/>
                      <a:gd name="T7" fmla="*/ 9 h 48"/>
                      <a:gd name="T8" fmla="*/ 12 w 35"/>
                      <a:gd name="T9" fmla="*/ 13 h 48"/>
                      <a:gd name="T10" fmla="*/ 15 w 35"/>
                      <a:gd name="T11" fmla="*/ 17 h 48"/>
                      <a:gd name="T12" fmla="*/ 17 w 35"/>
                      <a:gd name="T13" fmla="*/ 21 h 48"/>
                      <a:gd name="T14" fmla="*/ 17 w 35"/>
                      <a:gd name="T15" fmla="*/ 23 h 48"/>
                      <a:gd name="T16" fmla="*/ 16 w 35"/>
                      <a:gd name="T17" fmla="*/ 25 h 48"/>
                      <a:gd name="T18" fmla="*/ 12 w 35"/>
                      <a:gd name="T19" fmla="*/ 23 h 48"/>
                      <a:gd name="T20" fmla="*/ 7 w 35"/>
                      <a:gd name="T21" fmla="*/ 16 h 48"/>
                      <a:gd name="T22" fmla="*/ 3 w 35"/>
                      <a:gd name="T23" fmla="*/ 7 h 48"/>
                      <a:gd name="T24" fmla="*/ 0 w 35"/>
                      <a:gd name="T25" fmla="*/ 0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48">
                        <a:moveTo>
                          <a:pt x="0" y="0"/>
                        </a:moveTo>
                        <a:lnTo>
                          <a:pt x="6" y="4"/>
                        </a:lnTo>
                        <a:lnTo>
                          <a:pt x="12" y="11"/>
                        </a:lnTo>
                        <a:lnTo>
                          <a:pt x="19" y="18"/>
                        </a:lnTo>
                        <a:lnTo>
                          <a:pt x="25" y="25"/>
                        </a:lnTo>
                        <a:lnTo>
                          <a:pt x="30" y="33"/>
                        </a:lnTo>
                        <a:lnTo>
                          <a:pt x="34" y="40"/>
                        </a:lnTo>
                        <a:lnTo>
                          <a:pt x="35" y="45"/>
                        </a:lnTo>
                        <a:lnTo>
                          <a:pt x="32" y="48"/>
                        </a:lnTo>
                        <a:lnTo>
                          <a:pt x="24" y="45"/>
                        </a:lnTo>
                        <a:lnTo>
                          <a:pt x="15" y="30"/>
                        </a:lnTo>
                        <a:lnTo>
                          <a:pt x="7"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94" name="Freeform 33">
                    <a:extLst>
                      <a:ext uri="{FF2B5EF4-FFF2-40B4-BE49-F238E27FC236}">
                        <a16:creationId xmlns:a16="http://schemas.microsoft.com/office/drawing/2014/main" id="{4A8A0880-69DD-48FA-AC27-8D94107EAC94}"/>
                      </a:ext>
                    </a:extLst>
                  </p:cNvPr>
                  <p:cNvSpPr>
                    <a:spLocks/>
                  </p:cNvSpPr>
                  <p:nvPr/>
                </p:nvSpPr>
                <p:spPr bwMode="auto">
                  <a:xfrm>
                    <a:off x="497" y="59"/>
                    <a:ext cx="22" cy="23"/>
                  </a:xfrm>
                  <a:custGeom>
                    <a:avLst/>
                    <a:gdLst>
                      <a:gd name="T0" fmla="*/ 0 w 45"/>
                      <a:gd name="T1" fmla="*/ 0 h 46"/>
                      <a:gd name="T2" fmla="*/ 3 w 45"/>
                      <a:gd name="T3" fmla="*/ 2 h 46"/>
                      <a:gd name="T4" fmla="*/ 6 w 45"/>
                      <a:gd name="T5" fmla="*/ 5 h 46"/>
                      <a:gd name="T6" fmla="*/ 10 w 45"/>
                      <a:gd name="T7" fmla="*/ 9 h 46"/>
                      <a:gd name="T8" fmla="*/ 15 w 45"/>
                      <a:gd name="T9" fmla="*/ 12 h 46"/>
                      <a:gd name="T10" fmla="*/ 18 w 45"/>
                      <a:gd name="T11" fmla="*/ 16 h 46"/>
                      <a:gd name="T12" fmla="*/ 21 w 45"/>
                      <a:gd name="T13" fmla="*/ 19 h 46"/>
                      <a:gd name="T14" fmla="*/ 22 w 45"/>
                      <a:gd name="T15" fmla="*/ 22 h 46"/>
                      <a:gd name="T16" fmla="*/ 22 w 45"/>
                      <a:gd name="T17" fmla="*/ 23 h 46"/>
                      <a:gd name="T18" fmla="*/ 19 w 45"/>
                      <a:gd name="T19" fmla="*/ 23 h 46"/>
                      <a:gd name="T20" fmla="*/ 16 w 45"/>
                      <a:gd name="T21" fmla="*/ 21 h 46"/>
                      <a:gd name="T22" fmla="*/ 13 w 45"/>
                      <a:gd name="T23" fmla="*/ 17 h 46"/>
                      <a:gd name="T24" fmla="*/ 9 w 45"/>
                      <a:gd name="T25" fmla="*/ 13 h 46"/>
                      <a:gd name="T26" fmla="*/ 7 w 45"/>
                      <a:gd name="T27" fmla="*/ 9 h 46"/>
                      <a:gd name="T28" fmla="*/ 4 w 45"/>
                      <a:gd name="T29" fmla="*/ 5 h 46"/>
                      <a:gd name="T30" fmla="*/ 1 w 45"/>
                      <a:gd name="T31" fmla="*/ 2 h 46"/>
                      <a:gd name="T32" fmla="*/ 0 w 45"/>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6">
                        <a:moveTo>
                          <a:pt x="0" y="0"/>
                        </a:moveTo>
                        <a:lnTo>
                          <a:pt x="6" y="3"/>
                        </a:lnTo>
                        <a:lnTo>
                          <a:pt x="13" y="9"/>
                        </a:lnTo>
                        <a:lnTo>
                          <a:pt x="21" y="17"/>
                        </a:lnTo>
                        <a:lnTo>
                          <a:pt x="30" y="24"/>
                        </a:lnTo>
                        <a:lnTo>
                          <a:pt x="37" y="32"/>
                        </a:lnTo>
                        <a:lnTo>
                          <a:pt x="42" y="38"/>
                        </a:lnTo>
                        <a:lnTo>
                          <a:pt x="45" y="43"/>
                        </a:lnTo>
                        <a:lnTo>
                          <a:pt x="44" y="46"/>
                        </a:lnTo>
                        <a:lnTo>
                          <a:pt x="39" y="46"/>
                        </a:lnTo>
                        <a:lnTo>
                          <a:pt x="33" y="41"/>
                        </a:lnTo>
                        <a:lnTo>
                          <a:pt x="26" y="34"/>
                        </a:lnTo>
                        <a:lnTo>
                          <a:pt x="19" y="26"/>
                        </a:lnTo>
                        <a:lnTo>
                          <a:pt x="14" y="17"/>
                        </a:lnTo>
                        <a:lnTo>
                          <a:pt x="8"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95" name="Freeform 34">
                    <a:extLst>
                      <a:ext uri="{FF2B5EF4-FFF2-40B4-BE49-F238E27FC236}">
                        <a16:creationId xmlns:a16="http://schemas.microsoft.com/office/drawing/2014/main" id="{5FDD117D-8D59-4CFA-8233-06100F8C3693}"/>
                      </a:ext>
                    </a:extLst>
                  </p:cNvPr>
                  <p:cNvSpPr>
                    <a:spLocks/>
                  </p:cNvSpPr>
                  <p:nvPr/>
                </p:nvSpPr>
                <p:spPr bwMode="auto">
                  <a:xfrm>
                    <a:off x="509" y="54"/>
                    <a:ext cx="25" cy="24"/>
                  </a:xfrm>
                  <a:custGeom>
                    <a:avLst/>
                    <a:gdLst>
                      <a:gd name="T0" fmla="*/ 0 w 51"/>
                      <a:gd name="T1" fmla="*/ 0 h 49"/>
                      <a:gd name="T2" fmla="*/ 3 w 51"/>
                      <a:gd name="T3" fmla="*/ 2 h 49"/>
                      <a:gd name="T4" fmla="*/ 7 w 51"/>
                      <a:gd name="T5" fmla="*/ 4 h 49"/>
                      <a:gd name="T6" fmla="*/ 11 w 51"/>
                      <a:gd name="T7" fmla="*/ 7 h 49"/>
                      <a:gd name="T8" fmla="*/ 16 w 51"/>
                      <a:gd name="T9" fmla="*/ 11 h 49"/>
                      <a:gd name="T10" fmla="*/ 21 w 51"/>
                      <a:gd name="T11" fmla="*/ 15 h 49"/>
                      <a:gd name="T12" fmla="*/ 23 w 51"/>
                      <a:gd name="T13" fmla="*/ 19 h 49"/>
                      <a:gd name="T14" fmla="*/ 25 w 51"/>
                      <a:gd name="T15" fmla="*/ 22 h 49"/>
                      <a:gd name="T16" fmla="*/ 25 w 51"/>
                      <a:gd name="T17" fmla="*/ 24 h 49"/>
                      <a:gd name="T18" fmla="*/ 22 w 51"/>
                      <a:gd name="T19" fmla="*/ 24 h 49"/>
                      <a:gd name="T20" fmla="*/ 19 w 51"/>
                      <a:gd name="T21" fmla="*/ 22 h 49"/>
                      <a:gd name="T22" fmla="*/ 16 w 51"/>
                      <a:gd name="T23" fmla="*/ 19 h 49"/>
                      <a:gd name="T24" fmla="*/ 12 w 51"/>
                      <a:gd name="T25" fmla="*/ 14 h 49"/>
                      <a:gd name="T26" fmla="*/ 8 w 51"/>
                      <a:gd name="T27" fmla="*/ 10 h 49"/>
                      <a:gd name="T28" fmla="*/ 5 w 51"/>
                      <a:gd name="T29" fmla="*/ 6 h 49"/>
                      <a:gd name="T30" fmla="*/ 2 w 51"/>
                      <a:gd name="T31" fmla="*/ 2 h 49"/>
                      <a:gd name="T32" fmla="*/ 0 w 51"/>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9">
                        <a:moveTo>
                          <a:pt x="0" y="0"/>
                        </a:moveTo>
                        <a:lnTo>
                          <a:pt x="6" y="4"/>
                        </a:lnTo>
                        <a:lnTo>
                          <a:pt x="14" y="8"/>
                        </a:lnTo>
                        <a:lnTo>
                          <a:pt x="23" y="15"/>
                        </a:lnTo>
                        <a:lnTo>
                          <a:pt x="32" y="23"/>
                        </a:lnTo>
                        <a:lnTo>
                          <a:pt x="42" y="31"/>
                        </a:lnTo>
                        <a:lnTo>
                          <a:pt x="47" y="38"/>
                        </a:lnTo>
                        <a:lnTo>
                          <a:pt x="51" y="44"/>
                        </a:lnTo>
                        <a:lnTo>
                          <a:pt x="50" y="49"/>
                        </a:lnTo>
                        <a:lnTo>
                          <a:pt x="45" y="49"/>
                        </a:lnTo>
                        <a:lnTo>
                          <a:pt x="39" y="45"/>
                        </a:lnTo>
                        <a:lnTo>
                          <a:pt x="32" y="38"/>
                        </a:lnTo>
                        <a:lnTo>
                          <a:pt x="25" y="29"/>
                        </a:lnTo>
                        <a:lnTo>
                          <a:pt x="17" y="20"/>
                        </a:lnTo>
                        <a:lnTo>
                          <a:pt x="10" y="12"/>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96" name="Freeform 35">
                    <a:extLst>
                      <a:ext uri="{FF2B5EF4-FFF2-40B4-BE49-F238E27FC236}">
                        <a16:creationId xmlns:a16="http://schemas.microsoft.com/office/drawing/2014/main" id="{A4EBA4C1-F396-4845-A040-151D3164FB2B}"/>
                      </a:ext>
                    </a:extLst>
                  </p:cNvPr>
                  <p:cNvSpPr>
                    <a:spLocks/>
                  </p:cNvSpPr>
                  <p:nvPr/>
                </p:nvSpPr>
                <p:spPr bwMode="auto">
                  <a:xfrm>
                    <a:off x="518" y="48"/>
                    <a:ext cx="28" cy="22"/>
                  </a:xfrm>
                  <a:custGeom>
                    <a:avLst/>
                    <a:gdLst>
                      <a:gd name="T0" fmla="*/ 0 w 58"/>
                      <a:gd name="T1" fmla="*/ 0 h 44"/>
                      <a:gd name="T2" fmla="*/ 3 w 58"/>
                      <a:gd name="T3" fmla="*/ 1 h 44"/>
                      <a:gd name="T4" fmla="*/ 8 w 58"/>
                      <a:gd name="T5" fmla="*/ 3 h 44"/>
                      <a:gd name="T6" fmla="*/ 13 w 58"/>
                      <a:gd name="T7" fmla="*/ 5 h 44"/>
                      <a:gd name="T8" fmla="*/ 17 w 58"/>
                      <a:gd name="T9" fmla="*/ 8 h 44"/>
                      <a:gd name="T10" fmla="*/ 21 w 58"/>
                      <a:gd name="T11" fmla="*/ 11 h 44"/>
                      <a:gd name="T12" fmla="*/ 25 w 58"/>
                      <a:gd name="T13" fmla="*/ 14 h 44"/>
                      <a:gd name="T14" fmla="*/ 27 w 58"/>
                      <a:gd name="T15" fmla="*/ 18 h 44"/>
                      <a:gd name="T16" fmla="*/ 28 w 58"/>
                      <a:gd name="T17" fmla="*/ 21 h 44"/>
                      <a:gd name="T18" fmla="*/ 27 w 58"/>
                      <a:gd name="T19" fmla="*/ 22 h 44"/>
                      <a:gd name="T20" fmla="*/ 25 w 58"/>
                      <a:gd name="T21" fmla="*/ 21 h 44"/>
                      <a:gd name="T22" fmla="*/ 20 w 58"/>
                      <a:gd name="T23" fmla="*/ 18 h 44"/>
                      <a:gd name="T24" fmla="*/ 16 w 58"/>
                      <a:gd name="T25" fmla="*/ 14 h 44"/>
                      <a:gd name="T26" fmla="*/ 11 w 58"/>
                      <a:gd name="T27" fmla="*/ 10 h 44"/>
                      <a:gd name="T28" fmla="*/ 6 w 58"/>
                      <a:gd name="T29" fmla="*/ 6 h 44"/>
                      <a:gd name="T30" fmla="*/ 2 w 58"/>
                      <a:gd name="T31" fmla="*/ 2 h 44"/>
                      <a:gd name="T32" fmla="*/ 0 w 58"/>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44">
                        <a:moveTo>
                          <a:pt x="0" y="0"/>
                        </a:moveTo>
                        <a:lnTo>
                          <a:pt x="7" y="2"/>
                        </a:lnTo>
                        <a:lnTo>
                          <a:pt x="16" y="5"/>
                        </a:lnTo>
                        <a:lnTo>
                          <a:pt x="26" y="10"/>
                        </a:lnTo>
                        <a:lnTo>
                          <a:pt x="35" y="15"/>
                        </a:lnTo>
                        <a:lnTo>
                          <a:pt x="44" y="22"/>
                        </a:lnTo>
                        <a:lnTo>
                          <a:pt x="51" y="27"/>
                        </a:lnTo>
                        <a:lnTo>
                          <a:pt x="56" y="35"/>
                        </a:lnTo>
                        <a:lnTo>
                          <a:pt x="58" y="42"/>
                        </a:lnTo>
                        <a:lnTo>
                          <a:pt x="56" y="44"/>
                        </a:lnTo>
                        <a:lnTo>
                          <a:pt x="51" y="41"/>
                        </a:lnTo>
                        <a:lnTo>
                          <a:pt x="42" y="35"/>
                        </a:lnTo>
                        <a:lnTo>
                          <a:pt x="33" y="27"/>
                        </a:lnTo>
                        <a:lnTo>
                          <a:pt x="22" y="19"/>
                        </a:lnTo>
                        <a:lnTo>
                          <a:pt x="13" y="11"/>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97" name="Freeform 36">
                    <a:extLst>
                      <a:ext uri="{FF2B5EF4-FFF2-40B4-BE49-F238E27FC236}">
                        <a16:creationId xmlns:a16="http://schemas.microsoft.com/office/drawing/2014/main" id="{C78590F9-F977-47F4-97B0-CBD04534682D}"/>
                      </a:ext>
                    </a:extLst>
                  </p:cNvPr>
                  <p:cNvSpPr>
                    <a:spLocks/>
                  </p:cNvSpPr>
                  <p:nvPr/>
                </p:nvSpPr>
                <p:spPr bwMode="auto">
                  <a:xfrm>
                    <a:off x="525" y="44"/>
                    <a:ext cx="30" cy="10"/>
                  </a:xfrm>
                  <a:custGeom>
                    <a:avLst/>
                    <a:gdLst>
                      <a:gd name="T0" fmla="*/ 30 w 61"/>
                      <a:gd name="T1" fmla="*/ 10 h 20"/>
                      <a:gd name="T2" fmla="*/ 29 w 61"/>
                      <a:gd name="T3" fmla="*/ 10 h 20"/>
                      <a:gd name="T4" fmla="*/ 26 w 61"/>
                      <a:gd name="T5" fmla="*/ 10 h 20"/>
                      <a:gd name="T6" fmla="*/ 22 w 61"/>
                      <a:gd name="T7" fmla="*/ 9 h 20"/>
                      <a:gd name="T8" fmla="*/ 17 w 61"/>
                      <a:gd name="T9" fmla="*/ 7 h 20"/>
                      <a:gd name="T10" fmla="*/ 12 w 61"/>
                      <a:gd name="T11" fmla="*/ 5 h 20"/>
                      <a:gd name="T12" fmla="*/ 7 w 61"/>
                      <a:gd name="T13" fmla="*/ 4 h 20"/>
                      <a:gd name="T14" fmla="*/ 3 w 61"/>
                      <a:gd name="T15" fmla="*/ 2 h 20"/>
                      <a:gd name="T16" fmla="*/ 0 w 61"/>
                      <a:gd name="T17" fmla="*/ 1 h 20"/>
                      <a:gd name="T18" fmla="*/ 4 w 61"/>
                      <a:gd name="T19" fmla="*/ 0 h 20"/>
                      <a:gd name="T20" fmla="*/ 8 w 61"/>
                      <a:gd name="T21" fmla="*/ 0 h 20"/>
                      <a:gd name="T22" fmla="*/ 14 w 61"/>
                      <a:gd name="T23" fmla="*/ 1 h 20"/>
                      <a:gd name="T24" fmla="*/ 19 w 61"/>
                      <a:gd name="T25" fmla="*/ 2 h 20"/>
                      <a:gd name="T26" fmla="*/ 25 w 61"/>
                      <a:gd name="T27" fmla="*/ 3 h 20"/>
                      <a:gd name="T28" fmla="*/ 28 w 61"/>
                      <a:gd name="T29" fmla="*/ 5 h 20"/>
                      <a:gd name="T30" fmla="*/ 30 w 61"/>
                      <a:gd name="T31" fmla="*/ 8 h 20"/>
                      <a:gd name="T32" fmla="*/ 30 w 61"/>
                      <a:gd name="T33" fmla="*/ 1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19"/>
                        </a:moveTo>
                        <a:lnTo>
                          <a:pt x="59" y="20"/>
                        </a:lnTo>
                        <a:lnTo>
                          <a:pt x="52" y="19"/>
                        </a:lnTo>
                        <a:lnTo>
                          <a:pt x="44" y="17"/>
                        </a:lnTo>
                        <a:lnTo>
                          <a:pt x="35" y="13"/>
                        </a:lnTo>
                        <a:lnTo>
                          <a:pt x="24" y="10"/>
                        </a:lnTo>
                        <a:lnTo>
                          <a:pt x="15" y="7"/>
                        </a:lnTo>
                        <a:lnTo>
                          <a:pt x="6" y="3"/>
                        </a:lnTo>
                        <a:lnTo>
                          <a:pt x="0" y="2"/>
                        </a:lnTo>
                        <a:lnTo>
                          <a:pt x="8" y="0"/>
                        </a:lnTo>
                        <a:lnTo>
                          <a:pt x="17" y="0"/>
                        </a:lnTo>
                        <a:lnTo>
                          <a:pt x="29" y="1"/>
                        </a:lnTo>
                        <a:lnTo>
                          <a:pt x="39" y="3"/>
                        </a:lnTo>
                        <a:lnTo>
                          <a:pt x="50" y="5"/>
                        </a:lnTo>
                        <a:lnTo>
                          <a:pt x="57" y="10"/>
                        </a:lnTo>
                        <a:lnTo>
                          <a:pt x="61" y="15"/>
                        </a:lnTo>
                        <a:lnTo>
                          <a:pt x="61"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98" name="Freeform 37">
                    <a:extLst>
                      <a:ext uri="{FF2B5EF4-FFF2-40B4-BE49-F238E27FC236}">
                        <a16:creationId xmlns:a16="http://schemas.microsoft.com/office/drawing/2014/main" id="{7FDEEBD9-800A-4896-918A-C8CDC26A2D15}"/>
                      </a:ext>
                    </a:extLst>
                  </p:cNvPr>
                  <p:cNvSpPr>
                    <a:spLocks/>
                  </p:cNvSpPr>
                  <p:nvPr/>
                </p:nvSpPr>
                <p:spPr bwMode="auto">
                  <a:xfrm>
                    <a:off x="534" y="35"/>
                    <a:ext cx="30" cy="9"/>
                  </a:xfrm>
                  <a:custGeom>
                    <a:avLst/>
                    <a:gdLst>
                      <a:gd name="T0" fmla="*/ 30 w 61"/>
                      <a:gd name="T1" fmla="*/ 9 h 20"/>
                      <a:gd name="T2" fmla="*/ 28 w 61"/>
                      <a:gd name="T3" fmla="*/ 9 h 20"/>
                      <a:gd name="T4" fmla="*/ 25 w 61"/>
                      <a:gd name="T5" fmla="*/ 9 h 20"/>
                      <a:gd name="T6" fmla="*/ 21 w 61"/>
                      <a:gd name="T7" fmla="*/ 7 h 20"/>
                      <a:gd name="T8" fmla="*/ 16 w 61"/>
                      <a:gd name="T9" fmla="*/ 6 h 20"/>
                      <a:gd name="T10" fmla="*/ 11 w 61"/>
                      <a:gd name="T11" fmla="*/ 5 h 20"/>
                      <a:gd name="T12" fmla="*/ 6 w 61"/>
                      <a:gd name="T13" fmla="*/ 3 h 20"/>
                      <a:gd name="T14" fmla="*/ 2 w 61"/>
                      <a:gd name="T15" fmla="*/ 2 h 20"/>
                      <a:gd name="T16" fmla="*/ 0 w 61"/>
                      <a:gd name="T17" fmla="*/ 1 h 20"/>
                      <a:gd name="T18" fmla="*/ 4 w 61"/>
                      <a:gd name="T19" fmla="*/ 0 h 20"/>
                      <a:gd name="T20" fmla="*/ 9 w 61"/>
                      <a:gd name="T21" fmla="*/ 0 h 20"/>
                      <a:gd name="T22" fmla="*/ 14 w 61"/>
                      <a:gd name="T23" fmla="*/ 0 h 20"/>
                      <a:gd name="T24" fmla="*/ 19 w 61"/>
                      <a:gd name="T25" fmla="*/ 2 h 20"/>
                      <a:gd name="T26" fmla="*/ 24 w 61"/>
                      <a:gd name="T27" fmla="*/ 3 h 20"/>
                      <a:gd name="T28" fmla="*/ 28 w 61"/>
                      <a:gd name="T29" fmla="*/ 5 h 20"/>
                      <a:gd name="T30" fmla="*/ 30 w 61"/>
                      <a:gd name="T31" fmla="*/ 7 h 20"/>
                      <a:gd name="T32" fmla="*/ 30 w 6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20"/>
                        </a:moveTo>
                        <a:lnTo>
                          <a:pt x="57" y="20"/>
                        </a:lnTo>
                        <a:lnTo>
                          <a:pt x="51" y="19"/>
                        </a:lnTo>
                        <a:lnTo>
                          <a:pt x="42" y="16"/>
                        </a:lnTo>
                        <a:lnTo>
                          <a:pt x="33" y="14"/>
                        </a:lnTo>
                        <a:lnTo>
                          <a:pt x="23" y="11"/>
                        </a:lnTo>
                        <a:lnTo>
                          <a:pt x="13" y="7"/>
                        </a:lnTo>
                        <a:lnTo>
                          <a:pt x="5" y="5"/>
                        </a:lnTo>
                        <a:lnTo>
                          <a:pt x="0" y="2"/>
                        </a:lnTo>
                        <a:lnTo>
                          <a:pt x="8" y="0"/>
                        </a:lnTo>
                        <a:lnTo>
                          <a:pt x="18" y="0"/>
                        </a:lnTo>
                        <a:lnTo>
                          <a:pt x="28" y="1"/>
                        </a:lnTo>
                        <a:lnTo>
                          <a:pt x="39" y="4"/>
                        </a:lnTo>
                        <a:lnTo>
                          <a:pt x="49" y="6"/>
                        </a:lnTo>
                        <a:lnTo>
                          <a:pt x="56" y="11"/>
                        </a:lnTo>
                        <a:lnTo>
                          <a:pt x="61" y="15"/>
                        </a:lnTo>
                        <a:lnTo>
                          <a:pt x="6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99" name="Freeform 38">
                    <a:extLst>
                      <a:ext uri="{FF2B5EF4-FFF2-40B4-BE49-F238E27FC236}">
                        <a16:creationId xmlns:a16="http://schemas.microsoft.com/office/drawing/2014/main" id="{19669FA9-8D34-4AD5-9E9F-68E4B500346D}"/>
                      </a:ext>
                    </a:extLst>
                  </p:cNvPr>
                  <p:cNvSpPr>
                    <a:spLocks/>
                  </p:cNvSpPr>
                  <p:nvPr/>
                </p:nvSpPr>
                <p:spPr bwMode="auto">
                  <a:xfrm>
                    <a:off x="508" y="54"/>
                    <a:ext cx="147" cy="40"/>
                  </a:xfrm>
                  <a:custGeom>
                    <a:avLst/>
                    <a:gdLst>
                      <a:gd name="T0" fmla="*/ 2 w 293"/>
                      <a:gd name="T1" fmla="*/ 35 h 81"/>
                      <a:gd name="T2" fmla="*/ 1 w 293"/>
                      <a:gd name="T3" fmla="*/ 36 h 81"/>
                      <a:gd name="T4" fmla="*/ 1 w 293"/>
                      <a:gd name="T5" fmla="*/ 37 h 81"/>
                      <a:gd name="T6" fmla="*/ 1 w 293"/>
                      <a:gd name="T7" fmla="*/ 39 h 81"/>
                      <a:gd name="T8" fmla="*/ 0 w 293"/>
                      <a:gd name="T9" fmla="*/ 40 h 81"/>
                      <a:gd name="T10" fmla="*/ 10 w 293"/>
                      <a:gd name="T11" fmla="*/ 33 h 81"/>
                      <a:gd name="T12" fmla="*/ 21 w 293"/>
                      <a:gd name="T13" fmla="*/ 28 h 81"/>
                      <a:gd name="T14" fmla="*/ 32 w 293"/>
                      <a:gd name="T15" fmla="*/ 23 h 81"/>
                      <a:gd name="T16" fmla="*/ 42 w 293"/>
                      <a:gd name="T17" fmla="*/ 18 h 81"/>
                      <a:gd name="T18" fmla="*/ 53 w 293"/>
                      <a:gd name="T19" fmla="*/ 15 h 81"/>
                      <a:gd name="T20" fmla="*/ 62 w 293"/>
                      <a:gd name="T21" fmla="*/ 12 h 81"/>
                      <a:gd name="T22" fmla="*/ 72 w 293"/>
                      <a:gd name="T23" fmla="*/ 10 h 81"/>
                      <a:gd name="T24" fmla="*/ 81 w 293"/>
                      <a:gd name="T25" fmla="*/ 7 h 81"/>
                      <a:gd name="T26" fmla="*/ 91 w 293"/>
                      <a:gd name="T27" fmla="*/ 6 h 81"/>
                      <a:gd name="T28" fmla="*/ 100 w 293"/>
                      <a:gd name="T29" fmla="*/ 5 h 81"/>
                      <a:gd name="T30" fmla="*/ 108 w 293"/>
                      <a:gd name="T31" fmla="*/ 4 h 81"/>
                      <a:gd name="T32" fmla="*/ 117 w 293"/>
                      <a:gd name="T33" fmla="*/ 3 h 81"/>
                      <a:gd name="T34" fmla="*/ 125 w 293"/>
                      <a:gd name="T35" fmla="*/ 3 h 81"/>
                      <a:gd name="T36" fmla="*/ 133 w 293"/>
                      <a:gd name="T37" fmla="*/ 3 h 81"/>
                      <a:gd name="T38" fmla="*/ 140 w 293"/>
                      <a:gd name="T39" fmla="*/ 3 h 81"/>
                      <a:gd name="T40" fmla="*/ 147 w 293"/>
                      <a:gd name="T41" fmla="*/ 2 h 81"/>
                      <a:gd name="T42" fmla="*/ 142 w 293"/>
                      <a:gd name="T43" fmla="*/ 1 h 81"/>
                      <a:gd name="T44" fmla="*/ 136 w 293"/>
                      <a:gd name="T45" fmla="*/ 0 h 81"/>
                      <a:gd name="T46" fmla="*/ 129 w 293"/>
                      <a:gd name="T47" fmla="*/ 0 h 81"/>
                      <a:gd name="T48" fmla="*/ 120 w 293"/>
                      <a:gd name="T49" fmla="*/ 0 h 81"/>
                      <a:gd name="T50" fmla="*/ 111 w 293"/>
                      <a:gd name="T51" fmla="*/ 0 h 81"/>
                      <a:gd name="T52" fmla="*/ 101 w 293"/>
                      <a:gd name="T53" fmla="*/ 1 h 81"/>
                      <a:gd name="T54" fmla="*/ 90 w 293"/>
                      <a:gd name="T55" fmla="*/ 2 h 81"/>
                      <a:gd name="T56" fmla="*/ 79 w 293"/>
                      <a:gd name="T57" fmla="*/ 4 h 81"/>
                      <a:gd name="T58" fmla="*/ 67 w 293"/>
                      <a:gd name="T59" fmla="*/ 6 h 81"/>
                      <a:gd name="T60" fmla="*/ 57 w 293"/>
                      <a:gd name="T61" fmla="*/ 9 h 81"/>
                      <a:gd name="T62" fmla="*/ 46 w 293"/>
                      <a:gd name="T63" fmla="*/ 11 h 81"/>
                      <a:gd name="T64" fmla="*/ 35 w 293"/>
                      <a:gd name="T65" fmla="*/ 15 h 81"/>
                      <a:gd name="T66" fmla="*/ 25 w 293"/>
                      <a:gd name="T67" fmla="*/ 19 h 81"/>
                      <a:gd name="T68" fmla="*/ 16 w 293"/>
                      <a:gd name="T69" fmla="*/ 24 h 81"/>
                      <a:gd name="T70" fmla="*/ 9 w 293"/>
                      <a:gd name="T71" fmla="*/ 29 h 81"/>
                      <a:gd name="T72" fmla="*/ 2 w 293"/>
                      <a:gd name="T73" fmla="*/ 35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3" h="81">
                        <a:moveTo>
                          <a:pt x="3" y="71"/>
                        </a:moveTo>
                        <a:lnTo>
                          <a:pt x="2" y="73"/>
                        </a:lnTo>
                        <a:lnTo>
                          <a:pt x="1" y="75"/>
                        </a:lnTo>
                        <a:lnTo>
                          <a:pt x="1" y="79"/>
                        </a:lnTo>
                        <a:lnTo>
                          <a:pt x="0" y="81"/>
                        </a:lnTo>
                        <a:lnTo>
                          <a:pt x="20" y="67"/>
                        </a:lnTo>
                        <a:lnTo>
                          <a:pt x="42" y="56"/>
                        </a:lnTo>
                        <a:lnTo>
                          <a:pt x="63" y="46"/>
                        </a:lnTo>
                        <a:lnTo>
                          <a:pt x="84" y="37"/>
                        </a:lnTo>
                        <a:lnTo>
                          <a:pt x="105" y="30"/>
                        </a:lnTo>
                        <a:lnTo>
                          <a:pt x="124" y="24"/>
                        </a:lnTo>
                        <a:lnTo>
                          <a:pt x="144" y="20"/>
                        </a:lnTo>
                        <a:lnTo>
                          <a:pt x="162" y="15"/>
                        </a:lnTo>
                        <a:lnTo>
                          <a:pt x="182" y="13"/>
                        </a:lnTo>
                        <a:lnTo>
                          <a:pt x="199" y="11"/>
                        </a:lnTo>
                        <a:lnTo>
                          <a:pt x="216" y="8"/>
                        </a:lnTo>
                        <a:lnTo>
                          <a:pt x="234" y="7"/>
                        </a:lnTo>
                        <a:lnTo>
                          <a:pt x="250" y="7"/>
                        </a:lnTo>
                        <a:lnTo>
                          <a:pt x="265" y="6"/>
                        </a:lnTo>
                        <a:lnTo>
                          <a:pt x="280" y="6"/>
                        </a:lnTo>
                        <a:lnTo>
                          <a:pt x="293" y="5"/>
                        </a:lnTo>
                        <a:lnTo>
                          <a:pt x="284" y="3"/>
                        </a:lnTo>
                        <a:lnTo>
                          <a:pt x="272" y="1"/>
                        </a:lnTo>
                        <a:lnTo>
                          <a:pt x="258" y="0"/>
                        </a:lnTo>
                        <a:lnTo>
                          <a:pt x="240" y="0"/>
                        </a:lnTo>
                        <a:lnTo>
                          <a:pt x="221" y="0"/>
                        </a:lnTo>
                        <a:lnTo>
                          <a:pt x="201" y="3"/>
                        </a:lnTo>
                        <a:lnTo>
                          <a:pt x="179" y="5"/>
                        </a:lnTo>
                        <a:lnTo>
                          <a:pt x="158" y="8"/>
                        </a:lnTo>
                        <a:lnTo>
                          <a:pt x="134" y="12"/>
                        </a:lnTo>
                        <a:lnTo>
                          <a:pt x="113" y="18"/>
                        </a:lnTo>
                        <a:lnTo>
                          <a:pt x="91" y="23"/>
                        </a:lnTo>
                        <a:lnTo>
                          <a:pt x="70" y="30"/>
                        </a:lnTo>
                        <a:lnTo>
                          <a:pt x="50" y="39"/>
                        </a:lnTo>
                        <a:lnTo>
                          <a:pt x="32" y="49"/>
                        </a:lnTo>
                        <a:lnTo>
                          <a:pt x="17" y="59"/>
                        </a:lnTo>
                        <a:lnTo>
                          <a:pt x="3"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00" name="Freeform 39">
                    <a:extLst>
                      <a:ext uri="{FF2B5EF4-FFF2-40B4-BE49-F238E27FC236}">
                        <a16:creationId xmlns:a16="http://schemas.microsoft.com/office/drawing/2014/main" id="{8E525842-C0B2-4F23-BDA0-928883C74F75}"/>
                      </a:ext>
                    </a:extLst>
                  </p:cNvPr>
                  <p:cNvSpPr>
                    <a:spLocks/>
                  </p:cNvSpPr>
                  <p:nvPr/>
                </p:nvSpPr>
                <p:spPr bwMode="auto">
                  <a:xfrm>
                    <a:off x="624" y="56"/>
                    <a:ext cx="23" cy="21"/>
                  </a:xfrm>
                  <a:custGeom>
                    <a:avLst/>
                    <a:gdLst>
                      <a:gd name="T0" fmla="*/ 22 w 45"/>
                      <a:gd name="T1" fmla="*/ 21 h 41"/>
                      <a:gd name="T2" fmla="*/ 23 w 45"/>
                      <a:gd name="T3" fmla="*/ 20 h 41"/>
                      <a:gd name="T4" fmla="*/ 22 w 45"/>
                      <a:gd name="T5" fmla="*/ 17 h 41"/>
                      <a:gd name="T6" fmla="*/ 21 w 45"/>
                      <a:gd name="T7" fmla="*/ 14 h 41"/>
                      <a:gd name="T8" fmla="*/ 18 w 45"/>
                      <a:gd name="T9" fmla="*/ 11 h 41"/>
                      <a:gd name="T10" fmla="*/ 14 w 45"/>
                      <a:gd name="T11" fmla="*/ 7 h 41"/>
                      <a:gd name="T12" fmla="*/ 10 w 45"/>
                      <a:gd name="T13" fmla="*/ 4 h 41"/>
                      <a:gd name="T14" fmla="*/ 6 w 45"/>
                      <a:gd name="T15" fmla="*/ 1 h 41"/>
                      <a:gd name="T16" fmla="*/ 0 w 45"/>
                      <a:gd name="T17" fmla="*/ 0 h 41"/>
                      <a:gd name="T18" fmla="*/ 3 w 45"/>
                      <a:gd name="T19" fmla="*/ 2 h 41"/>
                      <a:gd name="T20" fmla="*/ 6 w 45"/>
                      <a:gd name="T21" fmla="*/ 5 h 41"/>
                      <a:gd name="T22" fmla="*/ 10 w 45"/>
                      <a:gd name="T23" fmla="*/ 9 h 41"/>
                      <a:gd name="T24" fmla="*/ 13 w 45"/>
                      <a:gd name="T25" fmla="*/ 13 h 41"/>
                      <a:gd name="T26" fmla="*/ 16 w 45"/>
                      <a:gd name="T27" fmla="*/ 16 h 41"/>
                      <a:gd name="T28" fmla="*/ 19 w 45"/>
                      <a:gd name="T29" fmla="*/ 19 h 41"/>
                      <a:gd name="T30" fmla="*/ 21 w 45"/>
                      <a:gd name="T31" fmla="*/ 21 h 41"/>
                      <a:gd name="T32" fmla="*/ 22 w 45"/>
                      <a:gd name="T33" fmla="*/ 2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1">
                        <a:moveTo>
                          <a:pt x="44" y="41"/>
                        </a:moveTo>
                        <a:lnTo>
                          <a:pt x="45" y="39"/>
                        </a:lnTo>
                        <a:lnTo>
                          <a:pt x="44" y="34"/>
                        </a:lnTo>
                        <a:lnTo>
                          <a:pt x="41" y="28"/>
                        </a:lnTo>
                        <a:lnTo>
                          <a:pt x="35" y="21"/>
                        </a:lnTo>
                        <a:lnTo>
                          <a:pt x="28" y="14"/>
                        </a:lnTo>
                        <a:lnTo>
                          <a:pt x="20" y="7"/>
                        </a:lnTo>
                        <a:lnTo>
                          <a:pt x="11" y="2"/>
                        </a:lnTo>
                        <a:lnTo>
                          <a:pt x="0" y="0"/>
                        </a:lnTo>
                        <a:lnTo>
                          <a:pt x="6" y="4"/>
                        </a:lnTo>
                        <a:lnTo>
                          <a:pt x="12" y="10"/>
                        </a:lnTo>
                        <a:lnTo>
                          <a:pt x="19" y="17"/>
                        </a:lnTo>
                        <a:lnTo>
                          <a:pt x="25" y="25"/>
                        </a:lnTo>
                        <a:lnTo>
                          <a:pt x="31" y="32"/>
                        </a:lnTo>
                        <a:lnTo>
                          <a:pt x="37" y="38"/>
                        </a:lnTo>
                        <a:lnTo>
                          <a:pt x="41" y="41"/>
                        </a:lnTo>
                        <a:lnTo>
                          <a:pt x="44"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01" name="Freeform 40">
                    <a:extLst>
                      <a:ext uri="{FF2B5EF4-FFF2-40B4-BE49-F238E27FC236}">
                        <a16:creationId xmlns:a16="http://schemas.microsoft.com/office/drawing/2014/main" id="{56CE30DA-90E6-4875-8AB7-B385202706E2}"/>
                      </a:ext>
                    </a:extLst>
                  </p:cNvPr>
                  <p:cNvSpPr>
                    <a:spLocks/>
                  </p:cNvSpPr>
                  <p:nvPr/>
                </p:nvSpPr>
                <p:spPr bwMode="auto">
                  <a:xfrm>
                    <a:off x="597" y="56"/>
                    <a:ext cx="29" cy="24"/>
                  </a:xfrm>
                  <a:custGeom>
                    <a:avLst/>
                    <a:gdLst>
                      <a:gd name="T0" fmla="*/ 29 w 59"/>
                      <a:gd name="T1" fmla="*/ 24 h 47"/>
                      <a:gd name="T2" fmla="*/ 29 w 59"/>
                      <a:gd name="T3" fmla="*/ 22 h 47"/>
                      <a:gd name="T4" fmla="*/ 28 w 59"/>
                      <a:gd name="T5" fmla="*/ 20 h 47"/>
                      <a:gd name="T6" fmla="*/ 25 w 59"/>
                      <a:gd name="T7" fmla="*/ 16 h 47"/>
                      <a:gd name="T8" fmla="*/ 21 w 59"/>
                      <a:gd name="T9" fmla="*/ 12 h 47"/>
                      <a:gd name="T10" fmla="*/ 17 w 59"/>
                      <a:gd name="T11" fmla="*/ 8 h 47"/>
                      <a:gd name="T12" fmla="*/ 11 w 59"/>
                      <a:gd name="T13" fmla="*/ 4 h 47"/>
                      <a:gd name="T14" fmla="*/ 6 w 59"/>
                      <a:gd name="T15" fmla="*/ 1 h 47"/>
                      <a:gd name="T16" fmla="*/ 0 w 59"/>
                      <a:gd name="T17" fmla="*/ 0 h 47"/>
                      <a:gd name="T18" fmla="*/ 2 w 59"/>
                      <a:gd name="T19" fmla="*/ 2 h 47"/>
                      <a:gd name="T20" fmla="*/ 6 w 59"/>
                      <a:gd name="T21" fmla="*/ 5 h 47"/>
                      <a:gd name="T22" fmla="*/ 10 w 59"/>
                      <a:gd name="T23" fmla="*/ 9 h 47"/>
                      <a:gd name="T24" fmla="*/ 14 w 59"/>
                      <a:gd name="T25" fmla="*/ 14 h 47"/>
                      <a:gd name="T26" fmla="*/ 18 w 59"/>
                      <a:gd name="T27" fmla="*/ 18 h 47"/>
                      <a:gd name="T28" fmla="*/ 23 w 59"/>
                      <a:gd name="T29" fmla="*/ 22 h 47"/>
                      <a:gd name="T30" fmla="*/ 26 w 59"/>
                      <a:gd name="T31" fmla="*/ 24 h 47"/>
                      <a:gd name="T32" fmla="*/ 29 w 59"/>
                      <a:gd name="T33" fmla="*/ 24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7">
                        <a:moveTo>
                          <a:pt x="58" y="47"/>
                        </a:moveTo>
                        <a:lnTo>
                          <a:pt x="59" y="44"/>
                        </a:lnTo>
                        <a:lnTo>
                          <a:pt x="57" y="39"/>
                        </a:lnTo>
                        <a:lnTo>
                          <a:pt x="51" y="31"/>
                        </a:lnTo>
                        <a:lnTo>
                          <a:pt x="43" y="23"/>
                        </a:lnTo>
                        <a:lnTo>
                          <a:pt x="34" y="15"/>
                        </a:lnTo>
                        <a:lnTo>
                          <a:pt x="22" y="8"/>
                        </a:lnTo>
                        <a:lnTo>
                          <a:pt x="12" y="2"/>
                        </a:lnTo>
                        <a:lnTo>
                          <a:pt x="0" y="0"/>
                        </a:lnTo>
                        <a:lnTo>
                          <a:pt x="5" y="3"/>
                        </a:lnTo>
                        <a:lnTo>
                          <a:pt x="12" y="10"/>
                        </a:lnTo>
                        <a:lnTo>
                          <a:pt x="20" y="18"/>
                        </a:lnTo>
                        <a:lnTo>
                          <a:pt x="29" y="27"/>
                        </a:lnTo>
                        <a:lnTo>
                          <a:pt x="37" y="36"/>
                        </a:lnTo>
                        <a:lnTo>
                          <a:pt x="46" y="43"/>
                        </a:lnTo>
                        <a:lnTo>
                          <a:pt x="53" y="47"/>
                        </a:lnTo>
                        <a:lnTo>
                          <a:pt x="58"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02" name="Freeform 41">
                    <a:extLst>
                      <a:ext uri="{FF2B5EF4-FFF2-40B4-BE49-F238E27FC236}">
                        <a16:creationId xmlns:a16="http://schemas.microsoft.com/office/drawing/2014/main" id="{459236B5-7EAE-478D-B075-8560147FD366}"/>
                      </a:ext>
                    </a:extLst>
                  </p:cNvPr>
                  <p:cNvSpPr>
                    <a:spLocks/>
                  </p:cNvSpPr>
                  <p:nvPr/>
                </p:nvSpPr>
                <p:spPr bwMode="auto">
                  <a:xfrm>
                    <a:off x="584" y="59"/>
                    <a:ext cx="26" cy="27"/>
                  </a:xfrm>
                  <a:custGeom>
                    <a:avLst/>
                    <a:gdLst>
                      <a:gd name="T0" fmla="*/ 25 w 52"/>
                      <a:gd name="T1" fmla="*/ 27 h 54"/>
                      <a:gd name="T2" fmla="*/ 26 w 52"/>
                      <a:gd name="T3" fmla="*/ 25 h 54"/>
                      <a:gd name="T4" fmla="*/ 25 w 52"/>
                      <a:gd name="T5" fmla="*/ 22 h 54"/>
                      <a:gd name="T6" fmla="*/ 23 w 52"/>
                      <a:gd name="T7" fmla="*/ 17 h 54"/>
                      <a:gd name="T8" fmla="*/ 19 w 52"/>
                      <a:gd name="T9" fmla="*/ 13 h 54"/>
                      <a:gd name="T10" fmla="*/ 15 w 52"/>
                      <a:gd name="T11" fmla="*/ 8 h 54"/>
                      <a:gd name="T12" fmla="*/ 10 w 52"/>
                      <a:gd name="T13" fmla="*/ 4 h 54"/>
                      <a:gd name="T14" fmla="*/ 5 w 52"/>
                      <a:gd name="T15" fmla="*/ 1 h 54"/>
                      <a:gd name="T16" fmla="*/ 0 w 52"/>
                      <a:gd name="T17" fmla="*/ 0 h 54"/>
                      <a:gd name="T18" fmla="*/ 2 w 52"/>
                      <a:gd name="T19" fmla="*/ 2 h 54"/>
                      <a:gd name="T20" fmla="*/ 5 w 52"/>
                      <a:gd name="T21" fmla="*/ 6 h 54"/>
                      <a:gd name="T22" fmla="*/ 8 w 52"/>
                      <a:gd name="T23" fmla="*/ 11 h 54"/>
                      <a:gd name="T24" fmla="*/ 12 w 52"/>
                      <a:gd name="T25" fmla="*/ 15 h 54"/>
                      <a:gd name="T26" fmla="*/ 16 w 52"/>
                      <a:gd name="T27" fmla="*/ 20 h 54"/>
                      <a:gd name="T28" fmla="*/ 20 w 52"/>
                      <a:gd name="T29" fmla="*/ 24 h 54"/>
                      <a:gd name="T30" fmla="*/ 24 w 52"/>
                      <a:gd name="T31" fmla="*/ 27 h 54"/>
                      <a:gd name="T32" fmla="*/ 25 w 52"/>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4">
                        <a:moveTo>
                          <a:pt x="50" y="54"/>
                        </a:moveTo>
                        <a:lnTo>
                          <a:pt x="52" y="50"/>
                        </a:lnTo>
                        <a:lnTo>
                          <a:pt x="50" y="44"/>
                        </a:lnTo>
                        <a:lnTo>
                          <a:pt x="45" y="34"/>
                        </a:lnTo>
                        <a:lnTo>
                          <a:pt x="38" y="25"/>
                        </a:lnTo>
                        <a:lnTo>
                          <a:pt x="30" y="16"/>
                        </a:lnTo>
                        <a:lnTo>
                          <a:pt x="19" y="8"/>
                        </a:lnTo>
                        <a:lnTo>
                          <a:pt x="10" y="2"/>
                        </a:lnTo>
                        <a:lnTo>
                          <a:pt x="0" y="0"/>
                        </a:lnTo>
                        <a:lnTo>
                          <a:pt x="3" y="4"/>
                        </a:lnTo>
                        <a:lnTo>
                          <a:pt x="9" y="11"/>
                        </a:lnTo>
                        <a:lnTo>
                          <a:pt x="16" y="21"/>
                        </a:lnTo>
                        <a:lnTo>
                          <a:pt x="24" y="30"/>
                        </a:lnTo>
                        <a:lnTo>
                          <a:pt x="32" y="40"/>
                        </a:lnTo>
                        <a:lnTo>
                          <a:pt x="40" y="48"/>
                        </a:lnTo>
                        <a:lnTo>
                          <a:pt x="47" y="53"/>
                        </a:lnTo>
                        <a:lnTo>
                          <a:pt x="5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03" name="Freeform 42">
                    <a:extLst>
                      <a:ext uri="{FF2B5EF4-FFF2-40B4-BE49-F238E27FC236}">
                        <a16:creationId xmlns:a16="http://schemas.microsoft.com/office/drawing/2014/main" id="{F22B31C0-8A36-479F-9F25-C273E2824B5A}"/>
                      </a:ext>
                    </a:extLst>
                  </p:cNvPr>
                  <p:cNvSpPr>
                    <a:spLocks/>
                  </p:cNvSpPr>
                  <p:nvPr/>
                </p:nvSpPr>
                <p:spPr bwMode="auto">
                  <a:xfrm>
                    <a:off x="559" y="64"/>
                    <a:ext cx="23" cy="25"/>
                  </a:xfrm>
                  <a:custGeom>
                    <a:avLst/>
                    <a:gdLst>
                      <a:gd name="T0" fmla="*/ 22 w 45"/>
                      <a:gd name="T1" fmla="*/ 25 h 51"/>
                      <a:gd name="T2" fmla="*/ 23 w 45"/>
                      <a:gd name="T3" fmla="*/ 23 h 51"/>
                      <a:gd name="T4" fmla="*/ 22 w 45"/>
                      <a:gd name="T5" fmla="*/ 20 h 51"/>
                      <a:gd name="T6" fmla="*/ 19 w 45"/>
                      <a:gd name="T7" fmla="*/ 16 h 51"/>
                      <a:gd name="T8" fmla="*/ 16 w 45"/>
                      <a:gd name="T9" fmla="*/ 12 h 51"/>
                      <a:gd name="T10" fmla="*/ 12 w 45"/>
                      <a:gd name="T11" fmla="*/ 7 h 51"/>
                      <a:gd name="T12" fmla="*/ 8 w 45"/>
                      <a:gd name="T13" fmla="*/ 3 h 51"/>
                      <a:gd name="T14" fmla="*/ 4 w 45"/>
                      <a:gd name="T15" fmla="*/ 1 h 51"/>
                      <a:gd name="T16" fmla="*/ 0 w 45"/>
                      <a:gd name="T17" fmla="*/ 0 h 51"/>
                      <a:gd name="T18" fmla="*/ 2 w 45"/>
                      <a:gd name="T19" fmla="*/ 2 h 51"/>
                      <a:gd name="T20" fmla="*/ 4 w 45"/>
                      <a:gd name="T21" fmla="*/ 6 h 51"/>
                      <a:gd name="T22" fmla="*/ 7 w 45"/>
                      <a:gd name="T23" fmla="*/ 10 h 51"/>
                      <a:gd name="T24" fmla="*/ 11 w 45"/>
                      <a:gd name="T25" fmla="*/ 15 h 51"/>
                      <a:gd name="T26" fmla="*/ 14 w 45"/>
                      <a:gd name="T27" fmla="*/ 19 h 51"/>
                      <a:gd name="T28" fmla="*/ 17 w 45"/>
                      <a:gd name="T29" fmla="*/ 23 h 51"/>
                      <a:gd name="T30" fmla="*/ 20 w 45"/>
                      <a:gd name="T31" fmla="*/ 25 h 51"/>
                      <a:gd name="T32" fmla="*/ 22 w 45"/>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1">
                        <a:moveTo>
                          <a:pt x="44" y="51"/>
                        </a:moveTo>
                        <a:lnTo>
                          <a:pt x="45" y="47"/>
                        </a:lnTo>
                        <a:lnTo>
                          <a:pt x="43" y="41"/>
                        </a:lnTo>
                        <a:lnTo>
                          <a:pt x="38" y="33"/>
                        </a:lnTo>
                        <a:lnTo>
                          <a:pt x="31" y="24"/>
                        </a:lnTo>
                        <a:lnTo>
                          <a:pt x="24" y="15"/>
                        </a:lnTo>
                        <a:lnTo>
                          <a:pt x="16" y="7"/>
                        </a:lnTo>
                        <a:lnTo>
                          <a:pt x="7" y="2"/>
                        </a:lnTo>
                        <a:lnTo>
                          <a:pt x="0" y="0"/>
                        </a:lnTo>
                        <a:lnTo>
                          <a:pt x="4" y="5"/>
                        </a:lnTo>
                        <a:lnTo>
                          <a:pt x="8" y="12"/>
                        </a:lnTo>
                        <a:lnTo>
                          <a:pt x="14" y="21"/>
                        </a:lnTo>
                        <a:lnTo>
                          <a:pt x="21" y="30"/>
                        </a:lnTo>
                        <a:lnTo>
                          <a:pt x="27" y="39"/>
                        </a:lnTo>
                        <a:lnTo>
                          <a:pt x="34" y="46"/>
                        </a:lnTo>
                        <a:lnTo>
                          <a:pt x="39" y="51"/>
                        </a:lnTo>
                        <a:lnTo>
                          <a:pt x="44"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04" name="Freeform 43">
                    <a:extLst>
                      <a:ext uri="{FF2B5EF4-FFF2-40B4-BE49-F238E27FC236}">
                        <a16:creationId xmlns:a16="http://schemas.microsoft.com/office/drawing/2014/main" id="{3BB8787A-7C27-4F80-9530-FE93D4D67BC3}"/>
                      </a:ext>
                    </a:extLst>
                  </p:cNvPr>
                  <p:cNvSpPr>
                    <a:spLocks/>
                  </p:cNvSpPr>
                  <p:nvPr/>
                </p:nvSpPr>
                <p:spPr bwMode="auto">
                  <a:xfrm>
                    <a:off x="549" y="68"/>
                    <a:ext cx="16" cy="23"/>
                  </a:xfrm>
                  <a:custGeom>
                    <a:avLst/>
                    <a:gdLst>
                      <a:gd name="T0" fmla="*/ 15 w 32"/>
                      <a:gd name="T1" fmla="*/ 23 h 46"/>
                      <a:gd name="T2" fmla="*/ 16 w 32"/>
                      <a:gd name="T3" fmla="*/ 22 h 46"/>
                      <a:gd name="T4" fmla="*/ 16 w 32"/>
                      <a:gd name="T5" fmla="*/ 19 h 46"/>
                      <a:gd name="T6" fmla="*/ 16 w 32"/>
                      <a:gd name="T7" fmla="*/ 16 h 46"/>
                      <a:gd name="T8" fmla="*/ 14 w 32"/>
                      <a:gd name="T9" fmla="*/ 12 h 46"/>
                      <a:gd name="T10" fmla="*/ 12 w 32"/>
                      <a:gd name="T11" fmla="*/ 8 h 46"/>
                      <a:gd name="T12" fmla="*/ 9 w 32"/>
                      <a:gd name="T13" fmla="*/ 5 h 46"/>
                      <a:gd name="T14" fmla="*/ 5 w 32"/>
                      <a:gd name="T15" fmla="*/ 2 h 46"/>
                      <a:gd name="T16" fmla="*/ 0 w 32"/>
                      <a:gd name="T17" fmla="*/ 0 h 46"/>
                      <a:gd name="T18" fmla="*/ 3 w 32"/>
                      <a:gd name="T19" fmla="*/ 6 h 46"/>
                      <a:gd name="T20" fmla="*/ 7 w 32"/>
                      <a:gd name="T21" fmla="*/ 14 h 46"/>
                      <a:gd name="T22" fmla="*/ 12 w 32"/>
                      <a:gd name="T23" fmla="*/ 21 h 46"/>
                      <a:gd name="T24" fmla="*/ 15 w 32"/>
                      <a:gd name="T25" fmla="*/ 23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46">
                        <a:moveTo>
                          <a:pt x="29" y="46"/>
                        </a:moveTo>
                        <a:lnTo>
                          <a:pt x="32" y="44"/>
                        </a:lnTo>
                        <a:lnTo>
                          <a:pt x="32" y="38"/>
                        </a:lnTo>
                        <a:lnTo>
                          <a:pt x="31" y="31"/>
                        </a:lnTo>
                        <a:lnTo>
                          <a:pt x="27" y="23"/>
                        </a:lnTo>
                        <a:lnTo>
                          <a:pt x="23" y="16"/>
                        </a:lnTo>
                        <a:lnTo>
                          <a:pt x="17" y="9"/>
                        </a:lnTo>
                        <a:lnTo>
                          <a:pt x="9" y="4"/>
                        </a:lnTo>
                        <a:lnTo>
                          <a:pt x="0" y="0"/>
                        </a:lnTo>
                        <a:lnTo>
                          <a:pt x="6" y="12"/>
                        </a:lnTo>
                        <a:lnTo>
                          <a:pt x="14" y="28"/>
                        </a:lnTo>
                        <a:lnTo>
                          <a:pt x="23" y="42"/>
                        </a:lnTo>
                        <a:lnTo>
                          <a:pt x="29"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05" name="Freeform 44">
                    <a:extLst>
                      <a:ext uri="{FF2B5EF4-FFF2-40B4-BE49-F238E27FC236}">
                        <a16:creationId xmlns:a16="http://schemas.microsoft.com/office/drawing/2014/main" id="{225DFA62-6F9F-42CC-898C-405BB84BC67B}"/>
                      </a:ext>
                    </a:extLst>
                  </p:cNvPr>
                  <p:cNvSpPr>
                    <a:spLocks/>
                  </p:cNvSpPr>
                  <p:nvPr/>
                </p:nvSpPr>
                <p:spPr bwMode="auto">
                  <a:xfrm>
                    <a:off x="526" y="79"/>
                    <a:ext cx="13" cy="17"/>
                  </a:xfrm>
                  <a:custGeom>
                    <a:avLst/>
                    <a:gdLst>
                      <a:gd name="T0" fmla="*/ 12 w 25"/>
                      <a:gd name="T1" fmla="*/ 17 h 35"/>
                      <a:gd name="T2" fmla="*/ 13 w 25"/>
                      <a:gd name="T3" fmla="*/ 14 h 35"/>
                      <a:gd name="T4" fmla="*/ 10 w 25"/>
                      <a:gd name="T5" fmla="*/ 7 h 35"/>
                      <a:gd name="T6" fmla="*/ 5 w 25"/>
                      <a:gd name="T7" fmla="*/ 2 h 35"/>
                      <a:gd name="T8" fmla="*/ 0 w 25"/>
                      <a:gd name="T9" fmla="*/ 0 h 35"/>
                      <a:gd name="T10" fmla="*/ 2 w 25"/>
                      <a:gd name="T11" fmla="*/ 4 h 35"/>
                      <a:gd name="T12" fmla="*/ 5 w 25"/>
                      <a:gd name="T13" fmla="*/ 10 h 35"/>
                      <a:gd name="T14" fmla="*/ 9 w 25"/>
                      <a:gd name="T15" fmla="*/ 15 h 35"/>
                      <a:gd name="T16" fmla="*/ 12 w 25"/>
                      <a:gd name="T17" fmla="*/ 1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5">
                        <a:moveTo>
                          <a:pt x="23" y="35"/>
                        </a:moveTo>
                        <a:lnTo>
                          <a:pt x="25" y="28"/>
                        </a:lnTo>
                        <a:lnTo>
                          <a:pt x="19" y="15"/>
                        </a:lnTo>
                        <a:lnTo>
                          <a:pt x="9" y="5"/>
                        </a:lnTo>
                        <a:lnTo>
                          <a:pt x="0" y="0"/>
                        </a:lnTo>
                        <a:lnTo>
                          <a:pt x="4" y="8"/>
                        </a:lnTo>
                        <a:lnTo>
                          <a:pt x="10" y="20"/>
                        </a:lnTo>
                        <a:lnTo>
                          <a:pt x="17" y="30"/>
                        </a:lnTo>
                        <a:lnTo>
                          <a:pt x="23"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06" name="Freeform 45">
                    <a:extLst>
                      <a:ext uri="{FF2B5EF4-FFF2-40B4-BE49-F238E27FC236}">
                        <a16:creationId xmlns:a16="http://schemas.microsoft.com/office/drawing/2014/main" id="{0EC3435D-2661-49E0-A047-B21443D877F9}"/>
                      </a:ext>
                    </a:extLst>
                  </p:cNvPr>
                  <p:cNvSpPr>
                    <a:spLocks/>
                  </p:cNvSpPr>
                  <p:nvPr/>
                </p:nvSpPr>
                <p:spPr bwMode="auto">
                  <a:xfrm>
                    <a:off x="517" y="84"/>
                    <a:ext cx="9" cy="12"/>
                  </a:xfrm>
                  <a:custGeom>
                    <a:avLst/>
                    <a:gdLst>
                      <a:gd name="T0" fmla="*/ 9 w 18"/>
                      <a:gd name="T1" fmla="*/ 12 h 24"/>
                      <a:gd name="T2" fmla="*/ 9 w 18"/>
                      <a:gd name="T3" fmla="*/ 8 h 24"/>
                      <a:gd name="T4" fmla="*/ 8 w 18"/>
                      <a:gd name="T5" fmla="*/ 4 h 24"/>
                      <a:gd name="T6" fmla="*/ 5 w 18"/>
                      <a:gd name="T7" fmla="*/ 0 h 24"/>
                      <a:gd name="T8" fmla="*/ 0 w 18"/>
                      <a:gd name="T9" fmla="*/ 1 h 24"/>
                      <a:gd name="T10" fmla="*/ 4 w 18"/>
                      <a:gd name="T11" fmla="*/ 3 h 24"/>
                      <a:gd name="T12" fmla="*/ 5 w 18"/>
                      <a:gd name="T13" fmla="*/ 8 h 24"/>
                      <a:gd name="T14" fmla="*/ 7 w 18"/>
                      <a:gd name="T15" fmla="*/ 12 h 24"/>
                      <a:gd name="T16" fmla="*/ 9 w 18"/>
                      <a:gd name="T17" fmla="*/ 1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4">
                        <a:moveTo>
                          <a:pt x="17" y="23"/>
                        </a:moveTo>
                        <a:lnTo>
                          <a:pt x="18" y="16"/>
                        </a:lnTo>
                        <a:lnTo>
                          <a:pt x="15" y="7"/>
                        </a:lnTo>
                        <a:lnTo>
                          <a:pt x="9" y="0"/>
                        </a:lnTo>
                        <a:lnTo>
                          <a:pt x="0" y="1"/>
                        </a:lnTo>
                        <a:lnTo>
                          <a:pt x="7" y="6"/>
                        </a:lnTo>
                        <a:lnTo>
                          <a:pt x="10" y="15"/>
                        </a:lnTo>
                        <a:lnTo>
                          <a:pt x="14" y="24"/>
                        </a:lnTo>
                        <a:lnTo>
                          <a:pt x="17"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07" name="Freeform 46">
                    <a:extLst>
                      <a:ext uri="{FF2B5EF4-FFF2-40B4-BE49-F238E27FC236}">
                        <a16:creationId xmlns:a16="http://schemas.microsoft.com/office/drawing/2014/main" id="{F43CC0DB-09D0-4DC4-9F79-99F63E9C92FC}"/>
                      </a:ext>
                    </a:extLst>
                  </p:cNvPr>
                  <p:cNvSpPr>
                    <a:spLocks/>
                  </p:cNvSpPr>
                  <p:nvPr/>
                </p:nvSpPr>
                <p:spPr bwMode="auto">
                  <a:xfrm>
                    <a:off x="610" y="56"/>
                    <a:ext cx="26" cy="22"/>
                  </a:xfrm>
                  <a:custGeom>
                    <a:avLst/>
                    <a:gdLst>
                      <a:gd name="T0" fmla="*/ 25 w 51"/>
                      <a:gd name="T1" fmla="*/ 22 h 45"/>
                      <a:gd name="T2" fmla="*/ 26 w 51"/>
                      <a:gd name="T3" fmla="*/ 20 h 45"/>
                      <a:gd name="T4" fmla="*/ 25 w 51"/>
                      <a:gd name="T5" fmla="*/ 18 h 45"/>
                      <a:gd name="T6" fmla="*/ 23 w 51"/>
                      <a:gd name="T7" fmla="*/ 15 h 45"/>
                      <a:gd name="T8" fmla="*/ 20 w 51"/>
                      <a:gd name="T9" fmla="*/ 11 h 45"/>
                      <a:gd name="T10" fmla="*/ 16 w 51"/>
                      <a:gd name="T11" fmla="*/ 7 h 45"/>
                      <a:gd name="T12" fmla="*/ 11 w 51"/>
                      <a:gd name="T13" fmla="*/ 4 h 45"/>
                      <a:gd name="T14" fmla="*/ 5 w 51"/>
                      <a:gd name="T15" fmla="*/ 1 h 45"/>
                      <a:gd name="T16" fmla="*/ 0 w 51"/>
                      <a:gd name="T17" fmla="*/ 0 h 45"/>
                      <a:gd name="T18" fmla="*/ 2 w 51"/>
                      <a:gd name="T19" fmla="*/ 1 h 45"/>
                      <a:gd name="T20" fmla="*/ 5 w 51"/>
                      <a:gd name="T21" fmla="*/ 4 h 45"/>
                      <a:gd name="T22" fmla="*/ 9 w 51"/>
                      <a:gd name="T23" fmla="*/ 8 h 45"/>
                      <a:gd name="T24" fmla="*/ 13 w 51"/>
                      <a:gd name="T25" fmla="*/ 12 h 45"/>
                      <a:gd name="T26" fmla="*/ 17 w 51"/>
                      <a:gd name="T27" fmla="*/ 16 h 45"/>
                      <a:gd name="T28" fmla="*/ 20 w 51"/>
                      <a:gd name="T29" fmla="*/ 20 h 45"/>
                      <a:gd name="T30" fmla="*/ 23 w 51"/>
                      <a:gd name="T31" fmla="*/ 22 h 45"/>
                      <a:gd name="T32" fmla="*/ 25 w 51"/>
                      <a:gd name="T33" fmla="*/ 2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0" y="45"/>
                        </a:moveTo>
                        <a:lnTo>
                          <a:pt x="51" y="41"/>
                        </a:lnTo>
                        <a:lnTo>
                          <a:pt x="50" y="37"/>
                        </a:lnTo>
                        <a:lnTo>
                          <a:pt x="46" y="30"/>
                        </a:lnTo>
                        <a:lnTo>
                          <a:pt x="39" y="22"/>
                        </a:lnTo>
                        <a:lnTo>
                          <a:pt x="31" y="15"/>
                        </a:lnTo>
                        <a:lnTo>
                          <a:pt x="21" y="8"/>
                        </a:lnTo>
                        <a:lnTo>
                          <a:pt x="10" y="2"/>
                        </a:lnTo>
                        <a:lnTo>
                          <a:pt x="0" y="0"/>
                        </a:lnTo>
                        <a:lnTo>
                          <a:pt x="4" y="3"/>
                        </a:lnTo>
                        <a:lnTo>
                          <a:pt x="10" y="9"/>
                        </a:lnTo>
                        <a:lnTo>
                          <a:pt x="17" y="17"/>
                        </a:lnTo>
                        <a:lnTo>
                          <a:pt x="25" y="25"/>
                        </a:lnTo>
                        <a:lnTo>
                          <a:pt x="33" y="33"/>
                        </a:lnTo>
                        <a:lnTo>
                          <a:pt x="40" y="40"/>
                        </a:lnTo>
                        <a:lnTo>
                          <a:pt x="46" y="45"/>
                        </a:lnTo>
                        <a:lnTo>
                          <a:pt x="5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08" name="Freeform 47">
                    <a:extLst>
                      <a:ext uri="{FF2B5EF4-FFF2-40B4-BE49-F238E27FC236}">
                        <a16:creationId xmlns:a16="http://schemas.microsoft.com/office/drawing/2014/main" id="{B8740AFC-C250-45E8-AD75-D8910AFC29C0}"/>
                      </a:ext>
                    </a:extLst>
                  </p:cNvPr>
                  <p:cNvSpPr>
                    <a:spLocks/>
                  </p:cNvSpPr>
                  <p:nvPr/>
                </p:nvSpPr>
                <p:spPr bwMode="auto">
                  <a:xfrm>
                    <a:off x="637" y="55"/>
                    <a:ext cx="20" cy="18"/>
                  </a:xfrm>
                  <a:custGeom>
                    <a:avLst/>
                    <a:gdLst>
                      <a:gd name="T0" fmla="*/ 20 w 40"/>
                      <a:gd name="T1" fmla="*/ 18 h 35"/>
                      <a:gd name="T2" fmla="*/ 20 w 40"/>
                      <a:gd name="T3" fmla="*/ 17 h 35"/>
                      <a:gd name="T4" fmla="*/ 20 w 40"/>
                      <a:gd name="T5" fmla="*/ 15 h 35"/>
                      <a:gd name="T6" fmla="*/ 19 w 40"/>
                      <a:gd name="T7" fmla="*/ 12 h 35"/>
                      <a:gd name="T8" fmla="*/ 17 w 40"/>
                      <a:gd name="T9" fmla="*/ 9 h 35"/>
                      <a:gd name="T10" fmla="*/ 13 w 40"/>
                      <a:gd name="T11" fmla="*/ 6 h 35"/>
                      <a:gd name="T12" fmla="*/ 10 w 40"/>
                      <a:gd name="T13" fmla="*/ 3 h 35"/>
                      <a:gd name="T14" fmla="*/ 5 w 40"/>
                      <a:gd name="T15" fmla="*/ 1 h 35"/>
                      <a:gd name="T16" fmla="*/ 0 w 40"/>
                      <a:gd name="T17" fmla="*/ 0 h 35"/>
                      <a:gd name="T18" fmla="*/ 2 w 40"/>
                      <a:gd name="T19" fmla="*/ 2 h 35"/>
                      <a:gd name="T20" fmla="*/ 5 w 40"/>
                      <a:gd name="T21" fmla="*/ 5 h 35"/>
                      <a:gd name="T22" fmla="*/ 8 w 40"/>
                      <a:gd name="T23" fmla="*/ 8 h 35"/>
                      <a:gd name="T24" fmla="*/ 11 w 40"/>
                      <a:gd name="T25" fmla="*/ 12 h 35"/>
                      <a:gd name="T26" fmla="*/ 14 w 40"/>
                      <a:gd name="T27" fmla="*/ 14 h 35"/>
                      <a:gd name="T28" fmla="*/ 16 w 40"/>
                      <a:gd name="T29" fmla="*/ 17 h 35"/>
                      <a:gd name="T30" fmla="*/ 19 w 40"/>
                      <a:gd name="T31" fmla="*/ 18 h 35"/>
                      <a:gd name="T32" fmla="*/ 20 w 40"/>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5">
                        <a:moveTo>
                          <a:pt x="39" y="35"/>
                        </a:moveTo>
                        <a:lnTo>
                          <a:pt x="40" y="33"/>
                        </a:lnTo>
                        <a:lnTo>
                          <a:pt x="40" y="30"/>
                        </a:lnTo>
                        <a:lnTo>
                          <a:pt x="37" y="24"/>
                        </a:lnTo>
                        <a:lnTo>
                          <a:pt x="33" y="18"/>
                        </a:lnTo>
                        <a:lnTo>
                          <a:pt x="26" y="12"/>
                        </a:lnTo>
                        <a:lnTo>
                          <a:pt x="19" y="6"/>
                        </a:lnTo>
                        <a:lnTo>
                          <a:pt x="10" y="2"/>
                        </a:lnTo>
                        <a:lnTo>
                          <a:pt x="0" y="0"/>
                        </a:lnTo>
                        <a:lnTo>
                          <a:pt x="4" y="4"/>
                        </a:lnTo>
                        <a:lnTo>
                          <a:pt x="10" y="10"/>
                        </a:lnTo>
                        <a:lnTo>
                          <a:pt x="16" y="16"/>
                        </a:lnTo>
                        <a:lnTo>
                          <a:pt x="22" y="23"/>
                        </a:lnTo>
                        <a:lnTo>
                          <a:pt x="27" y="28"/>
                        </a:lnTo>
                        <a:lnTo>
                          <a:pt x="32" y="33"/>
                        </a:lnTo>
                        <a:lnTo>
                          <a:pt x="37" y="35"/>
                        </a:lnTo>
                        <a:lnTo>
                          <a:pt x="39"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09" name="Freeform 48">
                    <a:extLst>
                      <a:ext uri="{FF2B5EF4-FFF2-40B4-BE49-F238E27FC236}">
                        <a16:creationId xmlns:a16="http://schemas.microsoft.com/office/drawing/2014/main" id="{77088B8E-F871-47E6-8BF4-2DA89FCB0E41}"/>
                      </a:ext>
                    </a:extLst>
                  </p:cNvPr>
                  <p:cNvSpPr>
                    <a:spLocks/>
                  </p:cNvSpPr>
                  <p:nvPr/>
                </p:nvSpPr>
                <p:spPr bwMode="auto">
                  <a:xfrm>
                    <a:off x="569" y="61"/>
                    <a:ext cx="23" cy="24"/>
                  </a:xfrm>
                  <a:custGeom>
                    <a:avLst/>
                    <a:gdLst>
                      <a:gd name="T0" fmla="*/ 22 w 45"/>
                      <a:gd name="T1" fmla="*/ 24 h 50"/>
                      <a:gd name="T2" fmla="*/ 23 w 45"/>
                      <a:gd name="T3" fmla="*/ 23 h 50"/>
                      <a:gd name="T4" fmla="*/ 22 w 45"/>
                      <a:gd name="T5" fmla="*/ 19 h 50"/>
                      <a:gd name="T6" fmla="*/ 19 w 45"/>
                      <a:gd name="T7" fmla="*/ 16 h 50"/>
                      <a:gd name="T8" fmla="*/ 16 w 45"/>
                      <a:gd name="T9" fmla="*/ 12 h 50"/>
                      <a:gd name="T10" fmla="*/ 12 w 45"/>
                      <a:gd name="T11" fmla="*/ 7 h 50"/>
                      <a:gd name="T12" fmla="*/ 8 w 45"/>
                      <a:gd name="T13" fmla="*/ 3 h 50"/>
                      <a:gd name="T14" fmla="*/ 4 w 45"/>
                      <a:gd name="T15" fmla="*/ 1 h 50"/>
                      <a:gd name="T16" fmla="*/ 0 w 45"/>
                      <a:gd name="T17" fmla="*/ 0 h 50"/>
                      <a:gd name="T18" fmla="*/ 2 w 45"/>
                      <a:gd name="T19" fmla="*/ 2 h 50"/>
                      <a:gd name="T20" fmla="*/ 4 w 45"/>
                      <a:gd name="T21" fmla="*/ 6 h 50"/>
                      <a:gd name="T22" fmla="*/ 7 w 45"/>
                      <a:gd name="T23" fmla="*/ 10 h 50"/>
                      <a:gd name="T24" fmla="*/ 11 w 45"/>
                      <a:gd name="T25" fmla="*/ 14 h 50"/>
                      <a:gd name="T26" fmla="*/ 13 w 45"/>
                      <a:gd name="T27" fmla="*/ 18 h 50"/>
                      <a:gd name="T28" fmla="*/ 17 w 45"/>
                      <a:gd name="T29" fmla="*/ 22 h 50"/>
                      <a:gd name="T30" fmla="*/ 20 w 45"/>
                      <a:gd name="T31" fmla="*/ 24 h 50"/>
                      <a:gd name="T32" fmla="*/ 22 w 45"/>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50">
                        <a:moveTo>
                          <a:pt x="44" y="50"/>
                        </a:moveTo>
                        <a:lnTo>
                          <a:pt x="45" y="47"/>
                        </a:lnTo>
                        <a:lnTo>
                          <a:pt x="43" y="40"/>
                        </a:lnTo>
                        <a:lnTo>
                          <a:pt x="38" y="33"/>
                        </a:lnTo>
                        <a:lnTo>
                          <a:pt x="31" y="24"/>
                        </a:lnTo>
                        <a:lnTo>
                          <a:pt x="24" y="15"/>
                        </a:lnTo>
                        <a:lnTo>
                          <a:pt x="16" y="7"/>
                        </a:lnTo>
                        <a:lnTo>
                          <a:pt x="7" y="2"/>
                        </a:lnTo>
                        <a:lnTo>
                          <a:pt x="0" y="0"/>
                        </a:lnTo>
                        <a:lnTo>
                          <a:pt x="3" y="5"/>
                        </a:lnTo>
                        <a:lnTo>
                          <a:pt x="8" y="12"/>
                        </a:lnTo>
                        <a:lnTo>
                          <a:pt x="14" y="21"/>
                        </a:lnTo>
                        <a:lnTo>
                          <a:pt x="21" y="30"/>
                        </a:lnTo>
                        <a:lnTo>
                          <a:pt x="26" y="38"/>
                        </a:lnTo>
                        <a:lnTo>
                          <a:pt x="33" y="45"/>
                        </a:lnTo>
                        <a:lnTo>
                          <a:pt x="39" y="50"/>
                        </a:lnTo>
                        <a:lnTo>
                          <a:pt x="44"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0" name="Freeform 49">
                    <a:extLst>
                      <a:ext uri="{FF2B5EF4-FFF2-40B4-BE49-F238E27FC236}">
                        <a16:creationId xmlns:a16="http://schemas.microsoft.com/office/drawing/2014/main" id="{6B6405E6-5EF4-445A-99F6-891A3B7EC5B8}"/>
                      </a:ext>
                    </a:extLst>
                  </p:cNvPr>
                  <p:cNvSpPr>
                    <a:spLocks/>
                  </p:cNvSpPr>
                  <p:nvPr/>
                </p:nvSpPr>
                <p:spPr bwMode="auto">
                  <a:xfrm>
                    <a:off x="537" y="73"/>
                    <a:ext cx="17" cy="20"/>
                  </a:xfrm>
                  <a:custGeom>
                    <a:avLst/>
                    <a:gdLst>
                      <a:gd name="T0" fmla="*/ 16 w 34"/>
                      <a:gd name="T1" fmla="*/ 20 h 42"/>
                      <a:gd name="T2" fmla="*/ 17 w 34"/>
                      <a:gd name="T3" fmla="*/ 19 h 42"/>
                      <a:gd name="T4" fmla="*/ 17 w 34"/>
                      <a:gd name="T5" fmla="*/ 16 h 42"/>
                      <a:gd name="T6" fmla="*/ 15 w 34"/>
                      <a:gd name="T7" fmla="*/ 13 h 42"/>
                      <a:gd name="T8" fmla="*/ 12 w 34"/>
                      <a:gd name="T9" fmla="*/ 9 h 42"/>
                      <a:gd name="T10" fmla="*/ 9 w 34"/>
                      <a:gd name="T11" fmla="*/ 6 h 42"/>
                      <a:gd name="T12" fmla="*/ 6 w 34"/>
                      <a:gd name="T13" fmla="*/ 3 h 42"/>
                      <a:gd name="T14" fmla="*/ 3 w 34"/>
                      <a:gd name="T15" fmla="*/ 0 h 42"/>
                      <a:gd name="T16" fmla="*/ 0 w 34"/>
                      <a:gd name="T17" fmla="*/ 0 h 42"/>
                      <a:gd name="T18" fmla="*/ 3 w 34"/>
                      <a:gd name="T19" fmla="*/ 4 h 42"/>
                      <a:gd name="T20" fmla="*/ 7 w 34"/>
                      <a:gd name="T21" fmla="*/ 11 h 42"/>
                      <a:gd name="T22" fmla="*/ 12 w 34"/>
                      <a:gd name="T23" fmla="*/ 17 h 42"/>
                      <a:gd name="T24" fmla="*/ 16 w 34"/>
                      <a:gd name="T25" fmla="*/ 2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42">
                        <a:moveTo>
                          <a:pt x="32" y="42"/>
                        </a:moveTo>
                        <a:lnTo>
                          <a:pt x="34" y="39"/>
                        </a:lnTo>
                        <a:lnTo>
                          <a:pt x="33" y="34"/>
                        </a:lnTo>
                        <a:lnTo>
                          <a:pt x="29" y="27"/>
                        </a:lnTo>
                        <a:lnTo>
                          <a:pt x="24" y="19"/>
                        </a:lnTo>
                        <a:lnTo>
                          <a:pt x="18" y="12"/>
                        </a:lnTo>
                        <a:lnTo>
                          <a:pt x="12" y="6"/>
                        </a:lnTo>
                        <a:lnTo>
                          <a:pt x="5" y="1"/>
                        </a:lnTo>
                        <a:lnTo>
                          <a:pt x="0" y="0"/>
                        </a:lnTo>
                        <a:lnTo>
                          <a:pt x="6" y="9"/>
                        </a:lnTo>
                        <a:lnTo>
                          <a:pt x="14" y="23"/>
                        </a:lnTo>
                        <a:lnTo>
                          <a:pt x="24" y="36"/>
                        </a:lnTo>
                        <a:lnTo>
                          <a:pt x="3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1" name="Freeform 50">
                    <a:extLst>
                      <a:ext uri="{FF2B5EF4-FFF2-40B4-BE49-F238E27FC236}">
                        <a16:creationId xmlns:a16="http://schemas.microsoft.com/office/drawing/2014/main" id="{B9C6823D-F2B6-463C-9D81-E87B15F18188}"/>
                      </a:ext>
                    </a:extLst>
                  </p:cNvPr>
                  <p:cNvSpPr>
                    <a:spLocks/>
                  </p:cNvSpPr>
                  <p:nvPr/>
                </p:nvSpPr>
                <p:spPr bwMode="auto">
                  <a:xfrm>
                    <a:off x="647" y="53"/>
                    <a:ext cx="22" cy="3"/>
                  </a:xfrm>
                  <a:custGeom>
                    <a:avLst/>
                    <a:gdLst>
                      <a:gd name="T0" fmla="*/ 0 w 45"/>
                      <a:gd name="T1" fmla="*/ 3 h 7"/>
                      <a:gd name="T2" fmla="*/ 2 w 45"/>
                      <a:gd name="T3" fmla="*/ 3 h 7"/>
                      <a:gd name="T4" fmla="*/ 5 w 45"/>
                      <a:gd name="T5" fmla="*/ 2 h 7"/>
                      <a:gd name="T6" fmla="*/ 8 w 45"/>
                      <a:gd name="T7" fmla="*/ 2 h 7"/>
                      <a:gd name="T8" fmla="*/ 12 w 45"/>
                      <a:gd name="T9" fmla="*/ 1 h 7"/>
                      <a:gd name="T10" fmla="*/ 16 w 45"/>
                      <a:gd name="T11" fmla="*/ 0 h 7"/>
                      <a:gd name="T12" fmla="*/ 19 w 45"/>
                      <a:gd name="T13" fmla="*/ 0 h 7"/>
                      <a:gd name="T14" fmla="*/ 22 w 45"/>
                      <a:gd name="T15" fmla="*/ 0 h 7"/>
                      <a:gd name="T16" fmla="*/ 22 w 45"/>
                      <a:gd name="T17" fmla="*/ 1 h 7"/>
                      <a:gd name="T18" fmla="*/ 22 w 45"/>
                      <a:gd name="T19" fmla="*/ 2 h 7"/>
                      <a:gd name="T20" fmla="*/ 19 w 45"/>
                      <a:gd name="T21" fmla="*/ 3 h 7"/>
                      <a:gd name="T22" fmla="*/ 17 w 45"/>
                      <a:gd name="T23" fmla="*/ 3 h 7"/>
                      <a:gd name="T24" fmla="*/ 13 w 45"/>
                      <a:gd name="T25" fmla="*/ 3 h 7"/>
                      <a:gd name="T26" fmla="*/ 9 w 45"/>
                      <a:gd name="T27" fmla="*/ 3 h 7"/>
                      <a:gd name="T28" fmla="*/ 5 w 45"/>
                      <a:gd name="T29" fmla="*/ 3 h 7"/>
                      <a:gd name="T30" fmla="*/ 2 w 45"/>
                      <a:gd name="T31" fmla="*/ 3 h 7"/>
                      <a:gd name="T32" fmla="*/ 0 w 45"/>
                      <a:gd name="T33" fmla="*/ 3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
                        <a:moveTo>
                          <a:pt x="0" y="6"/>
                        </a:moveTo>
                        <a:lnTo>
                          <a:pt x="4" y="6"/>
                        </a:lnTo>
                        <a:lnTo>
                          <a:pt x="10" y="5"/>
                        </a:lnTo>
                        <a:lnTo>
                          <a:pt x="16" y="4"/>
                        </a:lnTo>
                        <a:lnTo>
                          <a:pt x="24" y="2"/>
                        </a:lnTo>
                        <a:lnTo>
                          <a:pt x="33" y="1"/>
                        </a:lnTo>
                        <a:lnTo>
                          <a:pt x="39" y="0"/>
                        </a:lnTo>
                        <a:lnTo>
                          <a:pt x="44" y="0"/>
                        </a:lnTo>
                        <a:lnTo>
                          <a:pt x="45" y="2"/>
                        </a:lnTo>
                        <a:lnTo>
                          <a:pt x="44" y="5"/>
                        </a:lnTo>
                        <a:lnTo>
                          <a:pt x="39" y="7"/>
                        </a:lnTo>
                        <a:lnTo>
                          <a:pt x="34" y="7"/>
                        </a:lnTo>
                        <a:lnTo>
                          <a:pt x="27" y="7"/>
                        </a:lnTo>
                        <a:lnTo>
                          <a:pt x="19" y="7"/>
                        </a:lnTo>
                        <a:lnTo>
                          <a:pt x="11" y="7"/>
                        </a:lnTo>
                        <a:lnTo>
                          <a:pt x="5"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2" name="Freeform 51">
                    <a:extLst>
                      <a:ext uri="{FF2B5EF4-FFF2-40B4-BE49-F238E27FC236}">
                        <a16:creationId xmlns:a16="http://schemas.microsoft.com/office/drawing/2014/main" id="{BCBE10FC-AF2D-4580-B970-642ACB5A662D}"/>
                      </a:ext>
                    </a:extLst>
                  </p:cNvPr>
                  <p:cNvSpPr>
                    <a:spLocks/>
                  </p:cNvSpPr>
                  <p:nvPr/>
                </p:nvSpPr>
                <p:spPr bwMode="auto">
                  <a:xfrm>
                    <a:off x="621" y="28"/>
                    <a:ext cx="30" cy="27"/>
                  </a:xfrm>
                  <a:custGeom>
                    <a:avLst/>
                    <a:gdLst>
                      <a:gd name="T0" fmla="*/ 0 w 60"/>
                      <a:gd name="T1" fmla="*/ 27 h 55"/>
                      <a:gd name="T2" fmla="*/ 4 w 60"/>
                      <a:gd name="T3" fmla="*/ 25 h 55"/>
                      <a:gd name="T4" fmla="*/ 9 w 60"/>
                      <a:gd name="T5" fmla="*/ 22 h 55"/>
                      <a:gd name="T6" fmla="*/ 14 w 60"/>
                      <a:gd name="T7" fmla="*/ 18 h 55"/>
                      <a:gd name="T8" fmla="*/ 20 w 60"/>
                      <a:gd name="T9" fmla="*/ 13 h 55"/>
                      <a:gd name="T10" fmla="*/ 25 w 60"/>
                      <a:gd name="T11" fmla="*/ 9 h 55"/>
                      <a:gd name="T12" fmla="*/ 29 w 60"/>
                      <a:gd name="T13" fmla="*/ 5 h 55"/>
                      <a:gd name="T14" fmla="*/ 30 w 60"/>
                      <a:gd name="T15" fmla="*/ 2 h 55"/>
                      <a:gd name="T16" fmla="*/ 30 w 60"/>
                      <a:gd name="T17" fmla="*/ 0 h 55"/>
                      <a:gd name="T18" fmla="*/ 28 w 60"/>
                      <a:gd name="T19" fmla="*/ 0 h 55"/>
                      <a:gd name="T20" fmla="*/ 24 w 60"/>
                      <a:gd name="T21" fmla="*/ 2 h 55"/>
                      <a:gd name="T22" fmla="*/ 20 w 60"/>
                      <a:gd name="T23" fmla="*/ 6 h 55"/>
                      <a:gd name="T24" fmla="*/ 16 w 60"/>
                      <a:gd name="T25" fmla="*/ 11 h 55"/>
                      <a:gd name="T26" fmla="*/ 11 w 60"/>
                      <a:gd name="T27" fmla="*/ 16 h 55"/>
                      <a:gd name="T28" fmla="*/ 7 w 60"/>
                      <a:gd name="T29" fmla="*/ 21 h 55"/>
                      <a:gd name="T30" fmla="*/ 3 w 60"/>
                      <a:gd name="T31" fmla="*/ 25 h 55"/>
                      <a:gd name="T32" fmla="*/ 0 w 60"/>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5">
                        <a:moveTo>
                          <a:pt x="0" y="55"/>
                        </a:moveTo>
                        <a:lnTo>
                          <a:pt x="7" y="51"/>
                        </a:lnTo>
                        <a:lnTo>
                          <a:pt x="17" y="44"/>
                        </a:lnTo>
                        <a:lnTo>
                          <a:pt x="28" y="36"/>
                        </a:lnTo>
                        <a:lnTo>
                          <a:pt x="40" y="27"/>
                        </a:lnTo>
                        <a:lnTo>
                          <a:pt x="49" y="19"/>
                        </a:lnTo>
                        <a:lnTo>
                          <a:pt x="57" y="11"/>
                        </a:lnTo>
                        <a:lnTo>
                          <a:pt x="60" y="4"/>
                        </a:lnTo>
                        <a:lnTo>
                          <a:pt x="59" y="0"/>
                        </a:lnTo>
                        <a:lnTo>
                          <a:pt x="55" y="0"/>
                        </a:lnTo>
                        <a:lnTo>
                          <a:pt x="48" y="5"/>
                        </a:lnTo>
                        <a:lnTo>
                          <a:pt x="40" y="12"/>
                        </a:lnTo>
                        <a:lnTo>
                          <a:pt x="32" y="22"/>
                        </a:lnTo>
                        <a:lnTo>
                          <a:pt x="22" y="32"/>
                        </a:lnTo>
                        <a:lnTo>
                          <a:pt x="14" y="42"/>
                        </a:lnTo>
                        <a:lnTo>
                          <a:pt x="6"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3" name="Freeform 52">
                    <a:extLst>
                      <a:ext uri="{FF2B5EF4-FFF2-40B4-BE49-F238E27FC236}">
                        <a16:creationId xmlns:a16="http://schemas.microsoft.com/office/drawing/2014/main" id="{01F8E04F-FE18-41AD-AECD-543F9DE2B7B3}"/>
                      </a:ext>
                    </a:extLst>
                  </p:cNvPr>
                  <p:cNvSpPr>
                    <a:spLocks/>
                  </p:cNvSpPr>
                  <p:nvPr/>
                </p:nvSpPr>
                <p:spPr bwMode="auto">
                  <a:xfrm>
                    <a:off x="610" y="28"/>
                    <a:ext cx="27" cy="28"/>
                  </a:xfrm>
                  <a:custGeom>
                    <a:avLst/>
                    <a:gdLst>
                      <a:gd name="T0" fmla="*/ 0 w 54"/>
                      <a:gd name="T1" fmla="*/ 28 h 57"/>
                      <a:gd name="T2" fmla="*/ 4 w 54"/>
                      <a:gd name="T3" fmla="*/ 26 h 57"/>
                      <a:gd name="T4" fmla="*/ 8 w 54"/>
                      <a:gd name="T5" fmla="*/ 22 h 57"/>
                      <a:gd name="T6" fmla="*/ 13 w 54"/>
                      <a:gd name="T7" fmla="*/ 18 h 57"/>
                      <a:gd name="T8" fmla="*/ 18 w 54"/>
                      <a:gd name="T9" fmla="*/ 13 h 57"/>
                      <a:gd name="T10" fmla="*/ 23 w 54"/>
                      <a:gd name="T11" fmla="*/ 8 h 57"/>
                      <a:gd name="T12" fmla="*/ 26 w 54"/>
                      <a:gd name="T13" fmla="*/ 4 h 57"/>
                      <a:gd name="T14" fmla="*/ 27 w 54"/>
                      <a:gd name="T15" fmla="*/ 1 h 57"/>
                      <a:gd name="T16" fmla="*/ 27 w 54"/>
                      <a:gd name="T17" fmla="*/ 0 h 57"/>
                      <a:gd name="T18" fmla="*/ 24 w 54"/>
                      <a:gd name="T19" fmla="*/ 1 h 57"/>
                      <a:gd name="T20" fmla="*/ 20 w 54"/>
                      <a:gd name="T21" fmla="*/ 4 h 57"/>
                      <a:gd name="T22" fmla="*/ 17 w 54"/>
                      <a:gd name="T23" fmla="*/ 8 h 57"/>
                      <a:gd name="T24" fmla="*/ 13 w 54"/>
                      <a:gd name="T25" fmla="*/ 13 h 57"/>
                      <a:gd name="T26" fmla="*/ 9 w 54"/>
                      <a:gd name="T27" fmla="*/ 18 h 57"/>
                      <a:gd name="T28" fmla="*/ 5 w 54"/>
                      <a:gd name="T29" fmla="*/ 23 h 57"/>
                      <a:gd name="T30" fmla="*/ 2 w 54"/>
                      <a:gd name="T31" fmla="*/ 27 h 57"/>
                      <a:gd name="T32" fmla="*/ 0 w 54"/>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7">
                        <a:moveTo>
                          <a:pt x="0" y="57"/>
                        </a:moveTo>
                        <a:lnTo>
                          <a:pt x="7" y="52"/>
                        </a:lnTo>
                        <a:lnTo>
                          <a:pt x="16" y="44"/>
                        </a:lnTo>
                        <a:lnTo>
                          <a:pt x="25" y="36"/>
                        </a:lnTo>
                        <a:lnTo>
                          <a:pt x="35" y="26"/>
                        </a:lnTo>
                        <a:lnTo>
                          <a:pt x="45" y="17"/>
                        </a:lnTo>
                        <a:lnTo>
                          <a:pt x="51" y="9"/>
                        </a:lnTo>
                        <a:lnTo>
                          <a:pt x="54" y="3"/>
                        </a:lnTo>
                        <a:lnTo>
                          <a:pt x="53" y="0"/>
                        </a:lnTo>
                        <a:lnTo>
                          <a:pt x="47" y="3"/>
                        </a:lnTo>
                        <a:lnTo>
                          <a:pt x="40" y="9"/>
                        </a:lnTo>
                        <a:lnTo>
                          <a:pt x="33" y="17"/>
                        </a:lnTo>
                        <a:lnTo>
                          <a:pt x="25" y="27"/>
                        </a:lnTo>
                        <a:lnTo>
                          <a:pt x="17" y="36"/>
                        </a:lnTo>
                        <a:lnTo>
                          <a:pt x="10" y="47"/>
                        </a:lnTo>
                        <a:lnTo>
                          <a:pt x="4" y="54"/>
                        </a:lnTo>
                        <a:lnTo>
                          <a:pt x="0"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4" name="Freeform 53">
                    <a:extLst>
                      <a:ext uri="{FF2B5EF4-FFF2-40B4-BE49-F238E27FC236}">
                        <a16:creationId xmlns:a16="http://schemas.microsoft.com/office/drawing/2014/main" id="{045086A7-B638-42A7-A04E-EC74C1DDCD11}"/>
                      </a:ext>
                    </a:extLst>
                  </p:cNvPr>
                  <p:cNvSpPr>
                    <a:spLocks/>
                  </p:cNvSpPr>
                  <p:nvPr/>
                </p:nvSpPr>
                <p:spPr bwMode="auto">
                  <a:xfrm>
                    <a:off x="597" y="28"/>
                    <a:ext cx="24" cy="30"/>
                  </a:xfrm>
                  <a:custGeom>
                    <a:avLst/>
                    <a:gdLst>
                      <a:gd name="T0" fmla="*/ 0 w 47"/>
                      <a:gd name="T1" fmla="*/ 30 h 60"/>
                      <a:gd name="T2" fmla="*/ 4 w 47"/>
                      <a:gd name="T3" fmla="*/ 28 h 60"/>
                      <a:gd name="T4" fmla="*/ 8 w 47"/>
                      <a:gd name="T5" fmla="*/ 23 h 60"/>
                      <a:gd name="T6" fmla="*/ 13 w 47"/>
                      <a:gd name="T7" fmla="*/ 18 h 60"/>
                      <a:gd name="T8" fmla="*/ 17 w 47"/>
                      <a:gd name="T9" fmla="*/ 14 h 60"/>
                      <a:gd name="T10" fmla="*/ 21 w 47"/>
                      <a:gd name="T11" fmla="*/ 8 h 60"/>
                      <a:gd name="T12" fmla="*/ 23 w 47"/>
                      <a:gd name="T13" fmla="*/ 4 h 60"/>
                      <a:gd name="T14" fmla="*/ 24 w 47"/>
                      <a:gd name="T15" fmla="*/ 2 h 60"/>
                      <a:gd name="T16" fmla="*/ 23 w 47"/>
                      <a:gd name="T17" fmla="*/ 0 h 60"/>
                      <a:gd name="T18" fmla="*/ 21 w 47"/>
                      <a:gd name="T19" fmla="*/ 2 h 60"/>
                      <a:gd name="T20" fmla="*/ 18 w 47"/>
                      <a:gd name="T21" fmla="*/ 4 h 60"/>
                      <a:gd name="T22" fmla="*/ 15 w 47"/>
                      <a:gd name="T23" fmla="*/ 8 h 60"/>
                      <a:gd name="T24" fmla="*/ 12 w 47"/>
                      <a:gd name="T25" fmla="*/ 14 h 60"/>
                      <a:gd name="T26" fmla="*/ 9 w 47"/>
                      <a:gd name="T27" fmla="*/ 19 h 60"/>
                      <a:gd name="T28" fmla="*/ 6 w 47"/>
                      <a:gd name="T29" fmla="*/ 24 h 60"/>
                      <a:gd name="T30" fmla="*/ 3 w 47"/>
                      <a:gd name="T31" fmla="*/ 28 h 60"/>
                      <a:gd name="T32" fmla="*/ 0 w 47"/>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0">
                        <a:moveTo>
                          <a:pt x="0" y="60"/>
                        </a:moveTo>
                        <a:lnTo>
                          <a:pt x="7" y="55"/>
                        </a:lnTo>
                        <a:lnTo>
                          <a:pt x="16" y="46"/>
                        </a:lnTo>
                        <a:lnTo>
                          <a:pt x="26" y="36"/>
                        </a:lnTo>
                        <a:lnTo>
                          <a:pt x="34" y="27"/>
                        </a:lnTo>
                        <a:lnTo>
                          <a:pt x="41" y="16"/>
                        </a:lnTo>
                        <a:lnTo>
                          <a:pt x="46" y="8"/>
                        </a:lnTo>
                        <a:lnTo>
                          <a:pt x="47" y="3"/>
                        </a:lnTo>
                        <a:lnTo>
                          <a:pt x="46" y="0"/>
                        </a:lnTo>
                        <a:lnTo>
                          <a:pt x="42" y="3"/>
                        </a:lnTo>
                        <a:lnTo>
                          <a:pt x="36" y="8"/>
                        </a:lnTo>
                        <a:lnTo>
                          <a:pt x="30" y="16"/>
                        </a:lnTo>
                        <a:lnTo>
                          <a:pt x="23" y="27"/>
                        </a:lnTo>
                        <a:lnTo>
                          <a:pt x="18" y="38"/>
                        </a:lnTo>
                        <a:lnTo>
                          <a:pt x="11" y="48"/>
                        </a:lnTo>
                        <a:lnTo>
                          <a:pt x="5" y="56"/>
                        </a:lnTo>
                        <a:lnTo>
                          <a:pt x="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5" name="Freeform 54">
                    <a:extLst>
                      <a:ext uri="{FF2B5EF4-FFF2-40B4-BE49-F238E27FC236}">
                        <a16:creationId xmlns:a16="http://schemas.microsoft.com/office/drawing/2014/main" id="{707EB65B-CAF2-454D-8E80-CEAB6B9FDDA6}"/>
                      </a:ext>
                    </a:extLst>
                  </p:cNvPr>
                  <p:cNvSpPr>
                    <a:spLocks/>
                  </p:cNvSpPr>
                  <p:nvPr/>
                </p:nvSpPr>
                <p:spPr bwMode="auto">
                  <a:xfrm>
                    <a:off x="584" y="33"/>
                    <a:ext cx="18" cy="28"/>
                  </a:xfrm>
                  <a:custGeom>
                    <a:avLst/>
                    <a:gdLst>
                      <a:gd name="T0" fmla="*/ 0 w 36"/>
                      <a:gd name="T1" fmla="*/ 28 h 55"/>
                      <a:gd name="T2" fmla="*/ 3 w 36"/>
                      <a:gd name="T3" fmla="*/ 25 h 55"/>
                      <a:gd name="T4" fmla="*/ 7 w 36"/>
                      <a:gd name="T5" fmla="*/ 21 h 55"/>
                      <a:gd name="T6" fmla="*/ 10 w 36"/>
                      <a:gd name="T7" fmla="*/ 17 h 55"/>
                      <a:gd name="T8" fmla="*/ 13 w 36"/>
                      <a:gd name="T9" fmla="*/ 12 h 55"/>
                      <a:gd name="T10" fmla="*/ 16 w 36"/>
                      <a:gd name="T11" fmla="*/ 8 h 55"/>
                      <a:gd name="T12" fmla="*/ 18 w 36"/>
                      <a:gd name="T13" fmla="*/ 4 h 55"/>
                      <a:gd name="T14" fmla="*/ 18 w 36"/>
                      <a:gd name="T15" fmla="*/ 1 h 55"/>
                      <a:gd name="T16" fmla="*/ 16 w 36"/>
                      <a:gd name="T17" fmla="*/ 0 h 55"/>
                      <a:gd name="T18" fmla="*/ 11 w 36"/>
                      <a:gd name="T19" fmla="*/ 4 h 55"/>
                      <a:gd name="T20" fmla="*/ 8 w 36"/>
                      <a:gd name="T21" fmla="*/ 12 h 55"/>
                      <a:gd name="T22" fmla="*/ 4 w 36"/>
                      <a:gd name="T23" fmla="*/ 21 h 55"/>
                      <a:gd name="T24" fmla="*/ 0 w 36"/>
                      <a:gd name="T25" fmla="*/ 28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55">
                        <a:moveTo>
                          <a:pt x="0" y="55"/>
                        </a:moveTo>
                        <a:lnTo>
                          <a:pt x="6" y="50"/>
                        </a:lnTo>
                        <a:lnTo>
                          <a:pt x="13" y="42"/>
                        </a:lnTo>
                        <a:lnTo>
                          <a:pt x="19" y="33"/>
                        </a:lnTo>
                        <a:lnTo>
                          <a:pt x="26" y="24"/>
                        </a:lnTo>
                        <a:lnTo>
                          <a:pt x="32" y="15"/>
                        </a:lnTo>
                        <a:lnTo>
                          <a:pt x="36" y="7"/>
                        </a:lnTo>
                        <a:lnTo>
                          <a:pt x="36" y="2"/>
                        </a:lnTo>
                        <a:lnTo>
                          <a:pt x="32" y="0"/>
                        </a:lnTo>
                        <a:lnTo>
                          <a:pt x="22" y="8"/>
                        </a:lnTo>
                        <a:lnTo>
                          <a:pt x="15" y="24"/>
                        </a:lnTo>
                        <a:lnTo>
                          <a:pt x="7" y="42"/>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6" name="Freeform 55">
                    <a:extLst>
                      <a:ext uri="{FF2B5EF4-FFF2-40B4-BE49-F238E27FC236}">
                        <a16:creationId xmlns:a16="http://schemas.microsoft.com/office/drawing/2014/main" id="{BD196C92-ACF7-44E1-B88B-793CCD4F3DD3}"/>
                      </a:ext>
                    </a:extLst>
                  </p:cNvPr>
                  <p:cNvSpPr>
                    <a:spLocks/>
                  </p:cNvSpPr>
                  <p:nvPr/>
                </p:nvSpPr>
                <p:spPr bwMode="auto">
                  <a:xfrm>
                    <a:off x="571" y="36"/>
                    <a:ext cx="16" cy="27"/>
                  </a:xfrm>
                  <a:custGeom>
                    <a:avLst/>
                    <a:gdLst>
                      <a:gd name="T0" fmla="*/ 0 w 33"/>
                      <a:gd name="T1" fmla="*/ 27 h 53"/>
                      <a:gd name="T2" fmla="*/ 2 w 33"/>
                      <a:gd name="T3" fmla="*/ 24 h 53"/>
                      <a:gd name="T4" fmla="*/ 5 w 33"/>
                      <a:gd name="T5" fmla="*/ 20 h 53"/>
                      <a:gd name="T6" fmla="*/ 8 w 33"/>
                      <a:gd name="T7" fmla="*/ 16 h 53"/>
                      <a:gd name="T8" fmla="*/ 11 w 33"/>
                      <a:gd name="T9" fmla="*/ 10 h 53"/>
                      <a:gd name="T10" fmla="*/ 14 w 33"/>
                      <a:gd name="T11" fmla="*/ 6 h 53"/>
                      <a:gd name="T12" fmla="*/ 15 w 33"/>
                      <a:gd name="T13" fmla="*/ 2 h 53"/>
                      <a:gd name="T14" fmla="*/ 16 w 33"/>
                      <a:gd name="T15" fmla="*/ 0 h 53"/>
                      <a:gd name="T16" fmla="*/ 14 w 33"/>
                      <a:gd name="T17" fmla="*/ 0 h 53"/>
                      <a:gd name="T18" fmla="*/ 9 w 33"/>
                      <a:gd name="T19" fmla="*/ 5 h 53"/>
                      <a:gd name="T20" fmla="*/ 5 w 33"/>
                      <a:gd name="T21" fmla="*/ 13 h 53"/>
                      <a:gd name="T22" fmla="*/ 2 w 33"/>
                      <a:gd name="T23" fmla="*/ 21 h 53"/>
                      <a:gd name="T24" fmla="*/ 0 w 33"/>
                      <a:gd name="T25" fmla="*/ 27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3">
                        <a:moveTo>
                          <a:pt x="0" y="53"/>
                        </a:moveTo>
                        <a:lnTo>
                          <a:pt x="5" y="48"/>
                        </a:lnTo>
                        <a:lnTo>
                          <a:pt x="11" y="40"/>
                        </a:lnTo>
                        <a:lnTo>
                          <a:pt x="16" y="31"/>
                        </a:lnTo>
                        <a:lnTo>
                          <a:pt x="23" y="20"/>
                        </a:lnTo>
                        <a:lnTo>
                          <a:pt x="28" y="12"/>
                        </a:lnTo>
                        <a:lnTo>
                          <a:pt x="31" y="4"/>
                        </a:lnTo>
                        <a:lnTo>
                          <a:pt x="33" y="0"/>
                        </a:lnTo>
                        <a:lnTo>
                          <a:pt x="29" y="0"/>
                        </a:lnTo>
                        <a:lnTo>
                          <a:pt x="19" y="9"/>
                        </a:lnTo>
                        <a:lnTo>
                          <a:pt x="11" y="25"/>
                        </a:lnTo>
                        <a:lnTo>
                          <a:pt x="5" y="42"/>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7" name="Freeform 56">
                    <a:extLst>
                      <a:ext uri="{FF2B5EF4-FFF2-40B4-BE49-F238E27FC236}">
                        <a16:creationId xmlns:a16="http://schemas.microsoft.com/office/drawing/2014/main" id="{68B384AD-960C-4DDF-A78F-F4762EDA0D26}"/>
                      </a:ext>
                    </a:extLst>
                  </p:cNvPr>
                  <p:cNvSpPr>
                    <a:spLocks/>
                  </p:cNvSpPr>
                  <p:nvPr/>
                </p:nvSpPr>
                <p:spPr bwMode="auto">
                  <a:xfrm>
                    <a:off x="557" y="43"/>
                    <a:ext cx="8" cy="23"/>
                  </a:xfrm>
                  <a:custGeom>
                    <a:avLst/>
                    <a:gdLst>
                      <a:gd name="T0" fmla="*/ 0 w 16"/>
                      <a:gd name="T1" fmla="*/ 23 h 47"/>
                      <a:gd name="T2" fmla="*/ 4 w 16"/>
                      <a:gd name="T3" fmla="*/ 17 h 47"/>
                      <a:gd name="T4" fmla="*/ 7 w 16"/>
                      <a:gd name="T5" fmla="*/ 9 h 47"/>
                      <a:gd name="T6" fmla="*/ 8 w 16"/>
                      <a:gd name="T7" fmla="*/ 2 h 47"/>
                      <a:gd name="T8" fmla="*/ 5 w 16"/>
                      <a:gd name="T9" fmla="*/ 0 h 47"/>
                      <a:gd name="T10" fmla="*/ 2 w 16"/>
                      <a:gd name="T11" fmla="*/ 3 h 47"/>
                      <a:gd name="T12" fmla="*/ 1 w 16"/>
                      <a:gd name="T13" fmla="*/ 10 h 47"/>
                      <a:gd name="T14" fmla="*/ 1 w 16"/>
                      <a:gd name="T15" fmla="*/ 17 h 47"/>
                      <a:gd name="T16" fmla="*/ 0 w 16"/>
                      <a:gd name="T17" fmla="*/ 23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47"/>
                        </a:moveTo>
                        <a:lnTo>
                          <a:pt x="8" y="34"/>
                        </a:lnTo>
                        <a:lnTo>
                          <a:pt x="14" y="18"/>
                        </a:lnTo>
                        <a:lnTo>
                          <a:pt x="16" y="5"/>
                        </a:lnTo>
                        <a:lnTo>
                          <a:pt x="10" y="0"/>
                        </a:lnTo>
                        <a:lnTo>
                          <a:pt x="3" y="7"/>
                        </a:lnTo>
                        <a:lnTo>
                          <a:pt x="2" y="20"/>
                        </a:lnTo>
                        <a:lnTo>
                          <a:pt x="2" y="35"/>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8" name="Freeform 57">
                    <a:extLst>
                      <a:ext uri="{FF2B5EF4-FFF2-40B4-BE49-F238E27FC236}">
                        <a16:creationId xmlns:a16="http://schemas.microsoft.com/office/drawing/2014/main" id="{E054AC49-E956-4CF9-894A-E436383D57AF}"/>
                      </a:ext>
                    </a:extLst>
                  </p:cNvPr>
                  <p:cNvSpPr>
                    <a:spLocks/>
                  </p:cNvSpPr>
                  <p:nvPr/>
                </p:nvSpPr>
                <p:spPr bwMode="auto">
                  <a:xfrm>
                    <a:off x="546" y="50"/>
                    <a:ext cx="4" cy="20"/>
                  </a:xfrm>
                  <a:custGeom>
                    <a:avLst/>
                    <a:gdLst>
                      <a:gd name="T0" fmla="*/ 1 w 9"/>
                      <a:gd name="T1" fmla="*/ 20 h 41"/>
                      <a:gd name="T2" fmla="*/ 3 w 9"/>
                      <a:gd name="T3" fmla="*/ 15 h 41"/>
                      <a:gd name="T4" fmla="*/ 4 w 9"/>
                      <a:gd name="T5" fmla="*/ 8 h 41"/>
                      <a:gd name="T6" fmla="*/ 4 w 9"/>
                      <a:gd name="T7" fmla="*/ 2 h 41"/>
                      <a:gd name="T8" fmla="*/ 2 w 9"/>
                      <a:gd name="T9" fmla="*/ 0 h 41"/>
                      <a:gd name="T10" fmla="*/ 0 w 9"/>
                      <a:gd name="T11" fmla="*/ 3 h 41"/>
                      <a:gd name="T12" fmla="*/ 0 w 9"/>
                      <a:gd name="T13" fmla="*/ 8 h 41"/>
                      <a:gd name="T14" fmla="*/ 1 w 9"/>
                      <a:gd name="T15" fmla="*/ 14 h 41"/>
                      <a:gd name="T16" fmla="*/ 1 w 9"/>
                      <a:gd name="T17" fmla="*/ 2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1">
                        <a:moveTo>
                          <a:pt x="2" y="41"/>
                        </a:moveTo>
                        <a:lnTo>
                          <a:pt x="6" y="30"/>
                        </a:lnTo>
                        <a:lnTo>
                          <a:pt x="9" y="16"/>
                        </a:lnTo>
                        <a:lnTo>
                          <a:pt x="9" y="4"/>
                        </a:lnTo>
                        <a:lnTo>
                          <a:pt x="4" y="0"/>
                        </a:lnTo>
                        <a:lnTo>
                          <a:pt x="0" y="6"/>
                        </a:lnTo>
                        <a:lnTo>
                          <a:pt x="1" y="16"/>
                        </a:lnTo>
                        <a:lnTo>
                          <a:pt x="2" y="29"/>
                        </a:lnTo>
                        <a:lnTo>
                          <a:pt x="2"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9" name="Freeform 58">
                    <a:extLst>
                      <a:ext uri="{FF2B5EF4-FFF2-40B4-BE49-F238E27FC236}">
                        <a16:creationId xmlns:a16="http://schemas.microsoft.com/office/drawing/2014/main" id="{62FFF0E9-217A-4EAD-BD0C-49C2F98BFB2D}"/>
                      </a:ext>
                    </a:extLst>
                  </p:cNvPr>
                  <p:cNvSpPr>
                    <a:spLocks/>
                  </p:cNvSpPr>
                  <p:nvPr/>
                </p:nvSpPr>
                <p:spPr bwMode="auto">
                  <a:xfrm>
                    <a:off x="534" y="54"/>
                    <a:ext cx="6" cy="19"/>
                  </a:xfrm>
                  <a:custGeom>
                    <a:avLst/>
                    <a:gdLst>
                      <a:gd name="T0" fmla="*/ 4 w 11"/>
                      <a:gd name="T1" fmla="*/ 19 h 39"/>
                      <a:gd name="T2" fmla="*/ 5 w 11"/>
                      <a:gd name="T3" fmla="*/ 15 h 39"/>
                      <a:gd name="T4" fmla="*/ 6 w 11"/>
                      <a:gd name="T5" fmla="*/ 9 h 39"/>
                      <a:gd name="T6" fmla="*/ 5 w 11"/>
                      <a:gd name="T7" fmla="*/ 2 h 39"/>
                      <a:gd name="T8" fmla="*/ 2 w 11"/>
                      <a:gd name="T9" fmla="*/ 0 h 39"/>
                      <a:gd name="T10" fmla="*/ 0 w 11"/>
                      <a:gd name="T11" fmla="*/ 2 h 39"/>
                      <a:gd name="T12" fmla="*/ 1 w 11"/>
                      <a:gd name="T13" fmla="*/ 7 h 39"/>
                      <a:gd name="T14" fmla="*/ 3 w 11"/>
                      <a:gd name="T15" fmla="*/ 13 h 39"/>
                      <a:gd name="T16" fmla="*/ 4 w 11"/>
                      <a:gd name="T17" fmla="*/ 19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39">
                        <a:moveTo>
                          <a:pt x="8" y="39"/>
                        </a:moveTo>
                        <a:lnTo>
                          <a:pt x="10" y="30"/>
                        </a:lnTo>
                        <a:lnTo>
                          <a:pt x="11" y="18"/>
                        </a:lnTo>
                        <a:lnTo>
                          <a:pt x="9" y="5"/>
                        </a:lnTo>
                        <a:lnTo>
                          <a:pt x="3" y="0"/>
                        </a:lnTo>
                        <a:lnTo>
                          <a:pt x="0" y="5"/>
                        </a:lnTo>
                        <a:lnTo>
                          <a:pt x="2" y="14"/>
                        </a:lnTo>
                        <a:lnTo>
                          <a:pt x="5" y="27"/>
                        </a:lnTo>
                        <a:lnTo>
                          <a:pt x="8"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0" name="Freeform 59">
                    <a:extLst>
                      <a:ext uri="{FF2B5EF4-FFF2-40B4-BE49-F238E27FC236}">
                        <a16:creationId xmlns:a16="http://schemas.microsoft.com/office/drawing/2014/main" id="{C8D247B3-1688-4F6A-8C54-0715F46A2B54}"/>
                      </a:ext>
                    </a:extLst>
                  </p:cNvPr>
                  <p:cNvSpPr>
                    <a:spLocks/>
                  </p:cNvSpPr>
                  <p:nvPr/>
                </p:nvSpPr>
                <p:spPr bwMode="auto">
                  <a:xfrm>
                    <a:off x="525" y="61"/>
                    <a:ext cx="5" cy="19"/>
                  </a:xfrm>
                  <a:custGeom>
                    <a:avLst/>
                    <a:gdLst>
                      <a:gd name="T0" fmla="*/ 0 w 12"/>
                      <a:gd name="T1" fmla="*/ 19 h 38"/>
                      <a:gd name="T2" fmla="*/ 3 w 12"/>
                      <a:gd name="T3" fmla="*/ 16 h 38"/>
                      <a:gd name="T4" fmla="*/ 5 w 12"/>
                      <a:gd name="T5" fmla="*/ 11 h 38"/>
                      <a:gd name="T6" fmla="*/ 5 w 12"/>
                      <a:gd name="T7" fmla="*/ 4 h 38"/>
                      <a:gd name="T8" fmla="*/ 3 w 12"/>
                      <a:gd name="T9" fmla="*/ 0 h 38"/>
                      <a:gd name="T10" fmla="*/ 0 w 12"/>
                      <a:gd name="T11" fmla="*/ 2 h 38"/>
                      <a:gd name="T12" fmla="*/ 0 w 12"/>
                      <a:gd name="T13" fmla="*/ 7 h 38"/>
                      <a:gd name="T14" fmla="*/ 0 w 12"/>
                      <a:gd name="T15" fmla="*/ 14 h 38"/>
                      <a:gd name="T16" fmla="*/ 0 w 12"/>
                      <a:gd name="T17" fmla="*/ 19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38">
                        <a:moveTo>
                          <a:pt x="1" y="38"/>
                        </a:moveTo>
                        <a:lnTo>
                          <a:pt x="7" y="32"/>
                        </a:lnTo>
                        <a:lnTo>
                          <a:pt x="12" y="21"/>
                        </a:lnTo>
                        <a:lnTo>
                          <a:pt x="12" y="8"/>
                        </a:lnTo>
                        <a:lnTo>
                          <a:pt x="6" y="0"/>
                        </a:lnTo>
                        <a:lnTo>
                          <a:pt x="0" y="4"/>
                        </a:lnTo>
                        <a:lnTo>
                          <a:pt x="0" y="14"/>
                        </a:lnTo>
                        <a:lnTo>
                          <a:pt x="1" y="28"/>
                        </a:lnTo>
                        <a:lnTo>
                          <a:pt x="1"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1" name="Freeform 60">
                    <a:extLst>
                      <a:ext uri="{FF2B5EF4-FFF2-40B4-BE49-F238E27FC236}">
                        <a16:creationId xmlns:a16="http://schemas.microsoft.com/office/drawing/2014/main" id="{1DE00D5F-E1CA-4B8A-95CB-19310F384D7A}"/>
                      </a:ext>
                    </a:extLst>
                  </p:cNvPr>
                  <p:cNvSpPr>
                    <a:spLocks/>
                  </p:cNvSpPr>
                  <p:nvPr/>
                </p:nvSpPr>
                <p:spPr bwMode="auto">
                  <a:xfrm>
                    <a:off x="518" y="63"/>
                    <a:ext cx="5" cy="21"/>
                  </a:xfrm>
                  <a:custGeom>
                    <a:avLst/>
                    <a:gdLst>
                      <a:gd name="T0" fmla="*/ 2 w 11"/>
                      <a:gd name="T1" fmla="*/ 21 h 42"/>
                      <a:gd name="T2" fmla="*/ 3 w 11"/>
                      <a:gd name="T3" fmla="*/ 17 h 42"/>
                      <a:gd name="T4" fmla="*/ 5 w 11"/>
                      <a:gd name="T5" fmla="*/ 10 h 42"/>
                      <a:gd name="T6" fmla="*/ 5 w 11"/>
                      <a:gd name="T7" fmla="*/ 4 h 42"/>
                      <a:gd name="T8" fmla="*/ 3 w 11"/>
                      <a:gd name="T9" fmla="*/ 0 h 42"/>
                      <a:gd name="T10" fmla="*/ 0 w 11"/>
                      <a:gd name="T11" fmla="*/ 2 h 42"/>
                      <a:gd name="T12" fmla="*/ 0 w 11"/>
                      <a:gd name="T13" fmla="*/ 8 h 42"/>
                      <a:gd name="T14" fmla="*/ 0 w 11"/>
                      <a:gd name="T15" fmla="*/ 16 h 42"/>
                      <a:gd name="T16" fmla="*/ 2 w 11"/>
                      <a:gd name="T17" fmla="*/ 21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2">
                        <a:moveTo>
                          <a:pt x="4" y="42"/>
                        </a:moveTo>
                        <a:lnTo>
                          <a:pt x="7" y="33"/>
                        </a:lnTo>
                        <a:lnTo>
                          <a:pt x="11" y="20"/>
                        </a:lnTo>
                        <a:lnTo>
                          <a:pt x="11" y="8"/>
                        </a:lnTo>
                        <a:lnTo>
                          <a:pt x="6" y="0"/>
                        </a:lnTo>
                        <a:lnTo>
                          <a:pt x="0" y="3"/>
                        </a:lnTo>
                        <a:lnTo>
                          <a:pt x="0" y="16"/>
                        </a:lnTo>
                        <a:lnTo>
                          <a:pt x="1" y="32"/>
                        </a:lnTo>
                        <a:lnTo>
                          <a:pt x="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2" name="Freeform 61">
                    <a:extLst>
                      <a:ext uri="{FF2B5EF4-FFF2-40B4-BE49-F238E27FC236}">
                        <a16:creationId xmlns:a16="http://schemas.microsoft.com/office/drawing/2014/main" id="{33D33E41-16DE-4ED6-8069-B97DC2AC603C}"/>
                      </a:ext>
                    </a:extLst>
                  </p:cNvPr>
                  <p:cNvSpPr>
                    <a:spLocks/>
                  </p:cNvSpPr>
                  <p:nvPr/>
                </p:nvSpPr>
                <p:spPr bwMode="auto">
                  <a:xfrm>
                    <a:off x="633" y="33"/>
                    <a:ext cx="31" cy="22"/>
                  </a:xfrm>
                  <a:custGeom>
                    <a:avLst/>
                    <a:gdLst>
                      <a:gd name="T0" fmla="*/ 30 w 62"/>
                      <a:gd name="T1" fmla="*/ 0 h 45"/>
                      <a:gd name="T2" fmla="*/ 28 w 62"/>
                      <a:gd name="T3" fmla="*/ 0 h 45"/>
                      <a:gd name="T4" fmla="*/ 26 w 62"/>
                      <a:gd name="T5" fmla="*/ 2 h 45"/>
                      <a:gd name="T6" fmla="*/ 22 w 62"/>
                      <a:gd name="T7" fmla="*/ 6 h 45"/>
                      <a:gd name="T8" fmla="*/ 18 w 62"/>
                      <a:gd name="T9" fmla="*/ 10 h 45"/>
                      <a:gd name="T10" fmla="*/ 13 w 62"/>
                      <a:gd name="T11" fmla="*/ 14 h 45"/>
                      <a:gd name="T12" fmla="*/ 9 w 62"/>
                      <a:gd name="T13" fmla="*/ 17 h 45"/>
                      <a:gd name="T14" fmla="*/ 4 w 62"/>
                      <a:gd name="T15" fmla="*/ 20 h 45"/>
                      <a:gd name="T16" fmla="*/ 0 w 62"/>
                      <a:gd name="T17" fmla="*/ 22 h 45"/>
                      <a:gd name="T18" fmla="*/ 5 w 62"/>
                      <a:gd name="T19" fmla="*/ 20 h 45"/>
                      <a:gd name="T20" fmla="*/ 11 w 62"/>
                      <a:gd name="T21" fmla="*/ 17 h 45"/>
                      <a:gd name="T22" fmla="*/ 17 w 62"/>
                      <a:gd name="T23" fmla="*/ 15 h 45"/>
                      <a:gd name="T24" fmla="*/ 22 w 62"/>
                      <a:gd name="T25" fmla="*/ 11 h 45"/>
                      <a:gd name="T26" fmla="*/ 27 w 62"/>
                      <a:gd name="T27" fmla="*/ 7 h 45"/>
                      <a:gd name="T28" fmla="*/ 30 w 62"/>
                      <a:gd name="T29" fmla="*/ 4 h 45"/>
                      <a:gd name="T30" fmla="*/ 31 w 62"/>
                      <a:gd name="T31" fmla="*/ 1 h 45"/>
                      <a:gd name="T32" fmla="*/ 30 w 62"/>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5">
                        <a:moveTo>
                          <a:pt x="60" y="0"/>
                        </a:moveTo>
                        <a:lnTo>
                          <a:pt x="56" y="1"/>
                        </a:lnTo>
                        <a:lnTo>
                          <a:pt x="51" y="5"/>
                        </a:lnTo>
                        <a:lnTo>
                          <a:pt x="43" y="12"/>
                        </a:lnTo>
                        <a:lnTo>
                          <a:pt x="35" y="20"/>
                        </a:lnTo>
                        <a:lnTo>
                          <a:pt x="26" y="29"/>
                        </a:lnTo>
                        <a:lnTo>
                          <a:pt x="17" y="35"/>
                        </a:lnTo>
                        <a:lnTo>
                          <a:pt x="8" y="41"/>
                        </a:lnTo>
                        <a:lnTo>
                          <a:pt x="0" y="45"/>
                        </a:lnTo>
                        <a:lnTo>
                          <a:pt x="10" y="41"/>
                        </a:lnTo>
                        <a:lnTo>
                          <a:pt x="22" y="35"/>
                        </a:lnTo>
                        <a:lnTo>
                          <a:pt x="33" y="30"/>
                        </a:lnTo>
                        <a:lnTo>
                          <a:pt x="43" y="22"/>
                        </a:lnTo>
                        <a:lnTo>
                          <a:pt x="53" y="15"/>
                        </a:lnTo>
                        <a:lnTo>
                          <a:pt x="60" y="8"/>
                        </a:lnTo>
                        <a:lnTo>
                          <a:pt x="62" y="3"/>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3" name="Freeform 62">
                    <a:extLst>
                      <a:ext uri="{FF2B5EF4-FFF2-40B4-BE49-F238E27FC236}">
                        <a16:creationId xmlns:a16="http://schemas.microsoft.com/office/drawing/2014/main" id="{0EEC13C2-2A63-4E08-967F-4D5B33A8A5B1}"/>
                      </a:ext>
                    </a:extLst>
                  </p:cNvPr>
                  <p:cNvSpPr>
                    <a:spLocks/>
                  </p:cNvSpPr>
                  <p:nvPr/>
                </p:nvSpPr>
                <p:spPr bwMode="auto">
                  <a:xfrm>
                    <a:off x="647" y="42"/>
                    <a:ext cx="23" cy="14"/>
                  </a:xfrm>
                  <a:custGeom>
                    <a:avLst/>
                    <a:gdLst>
                      <a:gd name="T0" fmla="*/ 0 w 46"/>
                      <a:gd name="T1" fmla="*/ 14 h 29"/>
                      <a:gd name="T2" fmla="*/ 3 w 46"/>
                      <a:gd name="T3" fmla="*/ 12 h 29"/>
                      <a:gd name="T4" fmla="*/ 7 w 46"/>
                      <a:gd name="T5" fmla="*/ 11 h 29"/>
                      <a:gd name="T6" fmla="*/ 11 w 46"/>
                      <a:gd name="T7" fmla="*/ 8 h 29"/>
                      <a:gd name="T8" fmla="*/ 15 w 46"/>
                      <a:gd name="T9" fmla="*/ 6 h 29"/>
                      <a:gd name="T10" fmla="*/ 19 w 46"/>
                      <a:gd name="T11" fmla="*/ 4 h 29"/>
                      <a:gd name="T12" fmla="*/ 22 w 46"/>
                      <a:gd name="T13" fmla="*/ 2 h 29"/>
                      <a:gd name="T14" fmla="*/ 23 w 46"/>
                      <a:gd name="T15" fmla="*/ 1 h 29"/>
                      <a:gd name="T16" fmla="*/ 23 w 46"/>
                      <a:gd name="T17" fmla="*/ 0 h 29"/>
                      <a:gd name="T18" fmla="*/ 22 w 46"/>
                      <a:gd name="T19" fmla="*/ 0 h 29"/>
                      <a:gd name="T20" fmla="*/ 19 w 46"/>
                      <a:gd name="T21" fmla="*/ 1 h 29"/>
                      <a:gd name="T22" fmla="*/ 16 w 46"/>
                      <a:gd name="T23" fmla="*/ 3 h 29"/>
                      <a:gd name="T24" fmla="*/ 12 w 46"/>
                      <a:gd name="T25" fmla="*/ 6 h 29"/>
                      <a:gd name="T26" fmla="*/ 8 w 46"/>
                      <a:gd name="T27" fmla="*/ 8 h 29"/>
                      <a:gd name="T28" fmla="*/ 5 w 46"/>
                      <a:gd name="T29" fmla="*/ 11 h 29"/>
                      <a:gd name="T30" fmla="*/ 2 w 46"/>
                      <a:gd name="T31" fmla="*/ 13 h 29"/>
                      <a:gd name="T32" fmla="*/ 0 w 46"/>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0" y="29"/>
                        </a:moveTo>
                        <a:lnTo>
                          <a:pt x="6" y="25"/>
                        </a:lnTo>
                        <a:lnTo>
                          <a:pt x="14" y="22"/>
                        </a:lnTo>
                        <a:lnTo>
                          <a:pt x="22" y="17"/>
                        </a:lnTo>
                        <a:lnTo>
                          <a:pt x="30" y="13"/>
                        </a:lnTo>
                        <a:lnTo>
                          <a:pt x="38" y="9"/>
                        </a:lnTo>
                        <a:lnTo>
                          <a:pt x="44" y="5"/>
                        </a:lnTo>
                        <a:lnTo>
                          <a:pt x="46" y="2"/>
                        </a:lnTo>
                        <a:lnTo>
                          <a:pt x="46" y="0"/>
                        </a:lnTo>
                        <a:lnTo>
                          <a:pt x="43" y="0"/>
                        </a:lnTo>
                        <a:lnTo>
                          <a:pt x="37" y="2"/>
                        </a:lnTo>
                        <a:lnTo>
                          <a:pt x="31" y="7"/>
                        </a:lnTo>
                        <a:lnTo>
                          <a:pt x="23" y="12"/>
                        </a:lnTo>
                        <a:lnTo>
                          <a:pt x="16" y="17"/>
                        </a:lnTo>
                        <a:lnTo>
                          <a:pt x="10" y="22"/>
                        </a:lnTo>
                        <a:lnTo>
                          <a:pt x="4" y="27"/>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4" name="Freeform 63">
                    <a:extLst>
                      <a:ext uri="{FF2B5EF4-FFF2-40B4-BE49-F238E27FC236}">
                        <a16:creationId xmlns:a16="http://schemas.microsoft.com/office/drawing/2014/main" id="{EB90EE33-7AB6-4007-8E43-C8EA52C2E879}"/>
                      </a:ext>
                    </a:extLst>
                  </p:cNvPr>
                  <p:cNvSpPr>
                    <a:spLocks/>
                  </p:cNvSpPr>
                  <p:nvPr/>
                </p:nvSpPr>
                <p:spPr bwMode="auto">
                  <a:xfrm>
                    <a:off x="462" y="126"/>
                    <a:ext cx="127" cy="30"/>
                  </a:xfrm>
                  <a:custGeom>
                    <a:avLst/>
                    <a:gdLst>
                      <a:gd name="T0" fmla="*/ 1 w 254"/>
                      <a:gd name="T1" fmla="*/ 6 h 60"/>
                      <a:gd name="T2" fmla="*/ 0 w 254"/>
                      <a:gd name="T3" fmla="*/ 5 h 60"/>
                      <a:gd name="T4" fmla="*/ 1 w 254"/>
                      <a:gd name="T5" fmla="*/ 3 h 60"/>
                      <a:gd name="T6" fmla="*/ 1 w 254"/>
                      <a:gd name="T7" fmla="*/ 2 h 60"/>
                      <a:gd name="T8" fmla="*/ 1 w 254"/>
                      <a:gd name="T9" fmla="*/ 0 h 60"/>
                      <a:gd name="T10" fmla="*/ 9 w 254"/>
                      <a:gd name="T11" fmla="*/ 7 h 60"/>
                      <a:gd name="T12" fmla="*/ 17 w 254"/>
                      <a:gd name="T13" fmla="*/ 13 h 60"/>
                      <a:gd name="T14" fmla="*/ 26 w 254"/>
                      <a:gd name="T15" fmla="*/ 17 h 60"/>
                      <a:gd name="T16" fmla="*/ 35 w 254"/>
                      <a:gd name="T17" fmla="*/ 21 h 60"/>
                      <a:gd name="T18" fmla="*/ 43 w 254"/>
                      <a:gd name="T19" fmla="*/ 24 h 60"/>
                      <a:gd name="T20" fmla="*/ 52 w 254"/>
                      <a:gd name="T21" fmla="*/ 25 h 60"/>
                      <a:gd name="T22" fmla="*/ 61 w 254"/>
                      <a:gd name="T23" fmla="*/ 26 h 60"/>
                      <a:gd name="T24" fmla="*/ 69 w 254"/>
                      <a:gd name="T25" fmla="*/ 26 h 60"/>
                      <a:gd name="T26" fmla="*/ 77 w 254"/>
                      <a:gd name="T27" fmla="*/ 26 h 60"/>
                      <a:gd name="T28" fmla="*/ 86 w 254"/>
                      <a:gd name="T29" fmla="*/ 26 h 60"/>
                      <a:gd name="T30" fmla="*/ 94 w 254"/>
                      <a:gd name="T31" fmla="*/ 25 h 60"/>
                      <a:gd name="T32" fmla="*/ 101 w 254"/>
                      <a:gd name="T33" fmla="*/ 24 h 60"/>
                      <a:gd name="T34" fmla="*/ 108 w 254"/>
                      <a:gd name="T35" fmla="*/ 22 h 60"/>
                      <a:gd name="T36" fmla="*/ 115 w 254"/>
                      <a:gd name="T37" fmla="*/ 21 h 60"/>
                      <a:gd name="T38" fmla="*/ 122 w 254"/>
                      <a:gd name="T39" fmla="*/ 20 h 60"/>
                      <a:gd name="T40" fmla="*/ 127 w 254"/>
                      <a:gd name="T41" fmla="*/ 18 h 60"/>
                      <a:gd name="T42" fmla="*/ 123 w 254"/>
                      <a:gd name="T43" fmla="*/ 21 h 60"/>
                      <a:gd name="T44" fmla="*/ 118 w 254"/>
                      <a:gd name="T45" fmla="*/ 24 h 60"/>
                      <a:gd name="T46" fmla="*/ 111 w 254"/>
                      <a:gd name="T47" fmla="*/ 26 h 60"/>
                      <a:gd name="T48" fmla="*/ 104 w 254"/>
                      <a:gd name="T49" fmla="*/ 28 h 60"/>
                      <a:gd name="T50" fmla="*/ 95 w 254"/>
                      <a:gd name="T51" fmla="*/ 29 h 60"/>
                      <a:gd name="T52" fmla="*/ 86 w 254"/>
                      <a:gd name="T53" fmla="*/ 30 h 60"/>
                      <a:gd name="T54" fmla="*/ 76 w 254"/>
                      <a:gd name="T55" fmla="*/ 30 h 60"/>
                      <a:gd name="T56" fmla="*/ 66 w 254"/>
                      <a:gd name="T57" fmla="*/ 30 h 60"/>
                      <a:gd name="T58" fmla="*/ 56 w 254"/>
                      <a:gd name="T59" fmla="*/ 29 h 60"/>
                      <a:gd name="T60" fmla="*/ 47 w 254"/>
                      <a:gd name="T61" fmla="*/ 28 h 60"/>
                      <a:gd name="T62" fmla="*/ 37 w 254"/>
                      <a:gd name="T63" fmla="*/ 26 h 60"/>
                      <a:gd name="T64" fmla="*/ 28 w 254"/>
                      <a:gd name="T65" fmla="*/ 24 h 60"/>
                      <a:gd name="T66" fmla="*/ 20 w 254"/>
                      <a:gd name="T67" fmla="*/ 20 h 60"/>
                      <a:gd name="T68" fmla="*/ 12 w 254"/>
                      <a:gd name="T69" fmla="*/ 16 h 60"/>
                      <a:gd name="T70" fmla="*/ 6 w 254"/>
                      <a:gd name="T71" fmla="*/ 11 h 60"/>
                      <a:gd name="T72" fmla="*/ 1 w 254"/>
                      <a:gd name="T73" fmla="*/ 6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4" h="60">
                        <a:moveTo>
                          <a:pt x="1" y="11"/>
                        </a:moveTo>
                        <a:lnTo>
                          <a:pt x="0" y="9"/>
                        </a:lnTo>
                        <a:lnTo>
                          <a:pt x="1" y="6"/>
                        </a:lnTo>
                        <a:lnTo>
                          <a:pt x="2" y="4"/>
                        </a:lnTo>
                        <a:lnTo>
                          <a:pt x="2" y="0"/>
                        </a:lnTo>
                        <a:lnTo>
                          <a:pt x="18" y="14"/>
                        </a:lnTo>
                        <a:lnTo>
                          <a:pt x="34" y="25"/>
                        </a:lnTo>
                        <a:lnTo>
                          <a:pt x="51" y="34"/>
                        </a:lnTo>
                        <a:lnTo>
                          <a:pt x="69" y="41"/>
                        </a:lnTo>
                        <a:lnTo>
                          <a:pt x="86" y="47"/>
                        </a:lnTo>
                        <a:lnTo>
                          <a:pt x="103" y="50"/>
                        </a:lnTo>
                        <a:lnTo>
                          <a:pt x="121" y="51"/>
                        </a:lnTo>
                        <a:lnTo>
                          <a:pt x="138" y="52"/>
                        </a:lnTo>
                        <a:lnTo>
                          <a:pt x="154" y="52"/>
                        </a:lnTo>
                        <a:lnTo>
                          <a:pt x="171" y="51"/>
                        </a:lnTo>
                        <a:lnTo>
                          <a:pt x="187" y="49"/>
                        </a:lnTo>
                        <a:lnTo>
                          <a:pt x="202" y="47"/>
                        </a:lnTo>
                        <a:lnTo>
                          <a:pt x="216" y="44"/>
                        </a:lnTo>
                        <a:lnTo>
                          <a:pt x="230" y="42"/>
                        </a:lnTo>
                        <a:lnTo>
                          <a:pt x="243" y="39"/>
                        </a:lnTo>
                        <a:lnTo>
                          <a:pt x="254" y="36"/>
                        </a:lnTo>
                        <a:lnTo>
                          <a:pt x="246" y="42"/>
                        </a:lnTo>
                        <a:lnTo>
                          <a:pt x="236" y="47"/>
                        </a:lnTo>
                        <a:lnTo>
                          <a:pt x="222" y="51"/>
                        </a:lnTo>
                        <a:lnTo>
                          <a:pt x="207" y="55"/>
                        </a:lnTo>
                        <a:lnTo>
                          <a:pt x="190" y="58"/>
                        </a:lnTo>
                        <a:lnTo>
                          <a:pt x="171" y="59"/>
                        </a:lnTo>
                        <a:lnTo>
                          <a:pt x="152" y="60"/>
                        </a:lnTo>
                        <a:lnTo>
                          <a:pt x="132" y="59"/>
                        </a:lnTo>
                        <a:lnTo>
                          <a:pt x="112" y="58"/>
                        </a:lnTo>
                        <a:lnTo>
                          <a:pt x="93" y="56"/>
                        </a:lnTo>
                        <a:lnTo>
                          <a:pt x="73" y="52"/>
                        </a:lnTo>
                        <a:lnTo>
                          <a:pt x="55" y="47"/>
                        </a:lnTo>
                        <a:lnTo>
                          <a:pt x="39" y="40"/>
                        </a:lnTo>
                        <a:lnTo>
                          <a:pt x="24" y="32"/>
                        </a:lnTo>
                        <a:lnTo>
                          <a:pt x="11" y="22"/>
                        </a:lnTo>
                        <a:lnTo>
                          <a:pt x="1" y="1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5" name="Freeform 64">
                    <a:extLst>
                      <a:ext uri="{FF2B5EF4-FFF2-40B4-BE49-F238E27FC236}">
                        <a16:creationId xmlns:a16="http://schemas.microsoft.com/office/drawing/2014/main" id="{537A338E-F96A-4D5C-BC9E-77847A9C0FD4}"/>
                      </a:ext>
                    </a:extLst>
                  </p:cNvPr>
                  <p:cNvSpPr>
                    <a:spLocks/>
                  </p:cNvSpPr>
                  <p:nvPr/>
                </p:nvSpPr>
                <p:spPr bwMode="auto">
                  <a:xfrm>
                    <a:off x="569" y="125"/>
                    <a:ext cx="15" cy="25"/>
                  </a:xfrm>
                  <a:custGeom>
                    <a:avLst/>
                    <a:gdLst>
                      <a:gd name="T0" fmla="*/ 0 w 31"/>
                      <a:gd name="T1" fmla="*/ 25 h 52"/>
                      <a:gd name="T2" fmla="*/ 3 w 31"/>
                      <a:gd name="T3" fmla="*/ 23 h 52"/>
                      <a:gd name="T4" fmla="*/ 6 w 31"/>
                      <a:gd name="T5" fmla="*/ 19 h 52"/>
                      <a:gd name="T6" fmla="*/ 9 w 31"/>
                      <a:gd name="T7" fmla="*/ 15 h 52"/>
                      <a:gd name="T8" fmla="*/ 12 w 31"/>
                      <a:gd name="T9" fmla="*/ 11 h 52"/>
                      <a:gd name="T10" fmla="*/ 13 w 31"/>
                      <a:gd name="T11" fmla="*/ 7 h 52"/>
                      <a:gd name="T12" fmla="*/ 15 w 31"/>
                      <a:gd name="T13" fmla="*/ 4 h 52"/>
                      <a:gd name="T14" fmla="*/ 15 w 31"/>
                      <a:gd name="T15" fmla="*/ 1 h 52"/>
                      <a:gd name="T16" fmla="*/ 15 w 31"/>
                      <a:gd name="T17" fmla="*/ 0 h 52"/>
                      <a:gd name="T18" fmla="*/ 12 w 31"/>
                      <a:gd name="T19" fmla="*/ 2 h 52"/>
                      <a:gd name="T20" fmla="*/ 9 w 31"/>
                      <a:gd name="T21" fmla="*/ 9 h 52"/>
                      <a:gd name="T22" fmla="*/ 5 w 31"/>
                      <a:gd name="T23" fmla="*/ 18 h 52"/>
                      <a:gd name="T24" fmla="*/ 0 w 31"/>
                      <a:gd name="T25" fmla="*/ 25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52">
                        <a:moveTo>
                          <a:pt x="0" y="52"/>
                        </a:moveTo>
                        <a:lnTo>
                          <a:pt x="6" y="47"/>
                        </a:lnTo>
                        <a:lnTo>
                          <a:pt x="12" y="40"/>
                        </a:lnTo>
                        <a:lnTo>
                          <a:pt x="18" y="32"/>
                        </a:lnTo>
                        <a:lnTo>
                          <a:pt x="24" y="23"/>
                        </a:lnTo>
                        <a:lnTo>
                          <a:pt x="27" y="15"/>
                        </a:lnTo>
                        <a:lnTo>
                          <a:pt x="30" y="8"/>
                        </a:lnTo>
                        <a:lnTo>
                          <a:pt x="31" y="2"/>
                        </a:lnTo>
                        <a:lnTo>
                          <a:pt x="30" y="0"/>
                        </a:lnTo>
                        <a:lnTo>
                          <a:pt x="24" y="5"/>
                        </a:lnTo>
                        <a:lnTo>
                          <a:pt x="18" y="18"/>
                        </a:lnTo>
                        <a:lnTo>
                          <a:pt x="10" y="37"/>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6" name="Freeform 65">
                    <a:extLst>
                      <a:ext uri="{FF2B5EF4-FFF2-40B4-BE49-F238E27FC236}">
                        <a16:creationId xmlns:a16="http://schemas.microsoft.com/office/drawing/2014/main" id="{46DA4285-83BE-45A4-A22B-4B3A8B9DE50D}"/>
                      </a:ext>
                    </a:extLst>
                  </p:cNvPr>
                  <p:cNvSpPr>
                    <a:spLocks/>
                  </p:cNvSpPr>
                  <p:nvPr/>
                </p:nvSpPr>
                <p:spPr bwMode="auto">
                  <a:xfrm>
                    <a:off x="557" y="121"/>
                    <a:ext cx="23" cy="32"/>
                  </a:xfrm>
                  <a:custGeom>
                    <a:avLst/>
                    <a:gdLst>
                      <a:gd name="T0" fmla="*/ 23 w 46"/>
                      <a:gd name="T1" fmla="*/ 0 h 64"/>
                      <a:gd name="T2" fmla="*/ 23 w 46"/>
                      <a:gd name="T3" fmla="*/ 2 h 64"/>
                      <a:gd name="T4" fmla="*/ 23 w 46"/>
                      <a:gd name="T5" fmla="*/ 5 h 64"/>
                      <a:gd name="T6" fmla="*/ 20 w 46"/>
                      <a:gd name="T7" fmla="*/ 10 h 64"/>
                      <a:gd name="T8" fmla="*/ 17 w 46"/>
                      <a:gd name="T9" fmla="*/ 15 h 64"/>
                      <a:gd name="T10" fmla="*/ 14 w 46"/>
                      <a:gd name="T11" fmla="*/ 20 h 64"/>
                      <a:gd name="T12" fmla="*/ 10 w 46"/>
                      <a:gd name="T13" fmla="*/ 25 h 64"/>
                      <a:gd name="T14" fmla="*/ 5 w 46"/>
                      <a:gd name="T15" fmla="*/ 29 h 64"/>
                      <a:gd name="T16" fmla="*/ 0 w 46"/>
                      <a:gd name="T17" fmla="*/ 32 h 64"/>
                      <a:gd name="T18" fmla="*/ 3 w 46"/>
                      <a:gd name="T19" fmla="*/ 29 h 64"/>
                      <a:gd name="T20" fmla="*/ 6 w 46"/>
                      <a:gd name="T21" fmla="*/ 24 h 64"/>
                      <a:gd name="T22" fmla="*/ 9 w 46"/>
                      <a:gd name="T23" fmla="*/ 19 h 64"/>
                      <a:gd name="T24" fmla="*/ 13 w 46"/>
                      <a:gd name="T25" fmla="*/ 13 h 64"/>
                      <a:gd name="T26" fmla="*/ 16 w 46"/>
                      <a:gd name="T27" fmla="*/ 8 h 64"/>
                      <a:gd name="T28" fmla="*/ 19 w 46"/>
                      <a:gd name="T29" fmla="*/ 4 h 64"/>
                      <a:gd name="T30" fmla="*/ 21 w 46"/>
                      <a:gd name="T31" fmla="*/ 1 h 64"/>
                      <a:gd name="T32" fmla="*/ 23 w 4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4">
                        <a:moveTo>
                          <a:pt x="46" y="0"/>
                        </a:moveTo>
                        <a:lnTo>
                          <a:pt x="46" y="4"/>
                        </a:lnTo>
                        <a:lnTo>
                          <a:pt x="45" y="9"/>
                        </a:lnTo>
                        <a:lnTo>
                          <a:pt x="40" y="19"/>
                        </a:lnTo>
                        <a:lnTo>
                          <a:pt x="34" y="29"/>
                        </a:lnTo>
                        <a:lnTo>
                          <a:pt x="27" y="40"/>
                        </a:lnTo>
                        <a:lnTo>
                          <a:pt x="19" y="50"/>
                        </a:lnTo>
                        <a:lnTo>
                          <a:pt x="9" y="58"/>
                        </a:lnTo>
                        <a:lnTo>
                          <a:pt x="0" y="64"/>
                        </a:lnTo>
                        <a:lnTo>
                          <a:pt x="5" y="57"/>
                        </a:lnTo>
                        <a:lnTo>
                          <a:pt x="11" y="47"/>
                        </a:lnTo>
                        <a:lnTo>
                          <a:pt x="18" y="37"/>
                        </a:lnTo>
                        <a:lnTo>
                          <a:pt x="25" y="25"/>
                        </a:lnTo>
                        <a:lnTo>
                          <a:pt x="32" y="15"/>
                        </a:lnTo>
                        <a:lnTo>
                          <a:pt x="38"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7" name="Freeform 66">
                    <a:extLst>
                      <a:ext uri="{FF2B5EF4-FFF2-40B4-BE49-F238E27FC236}">
                        <a16:creationId xmlns:a16="http://schemas.microsoft.com/office/drawing/2014/main" id="{62AB68BE-B634-4CAC-B671-212A18051DAD}"/>
                      </a:ext>
                    </a:extLst>
                  </p:cNvPr>
                  <p:cNvSpPr>
                    <a:spLocks/>
                  </p:cNvSpPr>
                  <p:nvPr/>
                </p:nvSpPr>
                <p:spPr bwMode="auto">
                  <a:xfrm>
                    <a:off x="534" y="118"/>
                    <a:ext cx="30" cy="37"/>
                  </a:xfrm>
                  <a:custGeom>
                    <a:avLst/>
                    <a:gdLst>
                      <a:gd name="T0" fmla="*/ 29 w 59"/>
                      <a:gd name="T1" fmla="*/ 0 h 74"/>
                      <a:gd name="T2" fmla="*/ 30 w 59"/>
                      <a:gd name="T3" fmla="*/ 2 h 74"/>
                      <a:gd name="T4" fmla="*/ 28 w 59"/>
                      <a:gd name="T5" fmla="*/ 6 h 74"/>
                      <a:gd name="T6" fmla="*/ 25 w 59"/>
                      <a:gd name="T7" fmla="*/ 11 h 74"/>
                      <a:gd name="T8" fmla="*/ 21 w 59"/>
                      <a:gd name="T9" fmla="*/ 18 h 74"/>
                      <a:gd name="T10" fmla="*/ 16 w 59"/>
                      <a:gd name="T11" fmla="*/ 24 h 74"/>
                      <a:gd name="T12" fmla="*/ 10 w 59"/>
                      <a:gd name="T13" fmla="*/ 30 h 74"/>
                      <a:gd name="T14" fmla="*/ 5 w 59"/>
                      <a:gd name="T15" fmla="*/ 34 h 74"/>
                      <a:gd name="T16" fmla="*/ 0 w 59"/>
                      <a:gd name="T17" fmla="*/ 37 h 74"/>
                      <a:gd name="T18" fmla="*/ 2 w 59"/>
                      <a:gd name="T19" fmla="*/ 34 h 74"/>
                      <a:gd name="T20" fmla="*/ 6 w 59"/>
                      <a:gd name="T21" fmla="*/ 29 h 74"/>
                      <a:gd name="T22" fmla="*/ 10 w 59"/>
                      <a:gd name="T23" fmla="*/ 23 h 74"/>
                      <a:gd name="T24" fmla="*/ 15 w 59"/>
                      <a:gd name="T25" fmla="*/ 17 h 74"/>
                      <a:gd name="T26" fmla="*/ 20 w 59"/>
                      <a:gd name="T27" fmla="*/ 10 h 74"/>
                      <a:gd name="T28" fmla="*/ 24 w 59"/>
                      <a:gd name="T29" fmla="*/ 4 h 74"/>
                      <a:gd name="T30" fmla="*/ 27 w 59"/>
                      <a:gd name="T31" fmla="*/ 1 h 74"/>
                      <a:gd name="T32" fmla="*/ 29 w 59"/>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74">
                        <a:moveTo>
                          <a:pt x="58" y="0"/>
                        </a:moveTo>
                        <a:lnTo>
                          <a:pt x="59" y="4"/>
                        </a:lnTo>
                        <a:lnTo>
                          <a:pt x="56" y="12"/>
                        </a:lnTo>
                        <a:lnTo>
                          <a:pt x="50" y="22"/>
                        </a:lnTo>
                        <a:lnTo>
                          <a:pt x="41" y="35"/>
                        </a:lnTo>
                        <a:lnTo>
                          <a:pt x="32" y="48"/>
                        </a:lnTo>
                        <a:lnTo>
                          <a:pt x="20" y="59"/>
                        </a:lnTo>
                        <a:lnTo>
                          <a:pt x="10" y="68"/>
                        </a:lnTo>
                        <a:lnTo>
                          <a:pt x="0" y="74"/>
                        </a:lnTo>
                        <a:lnTo>
                          <a:pt x="4" y="68"/>
                        </a:lnTo>
                        <a:lnTo>
                          <a:pt x="11" y="58"/>
                        </a:lnTo>
                        <a:lnTo>
                          <a:pt x="19" y="46"/>
                        </a:lnTo>
                        <a:lnTo>
                          <a:pt x="30" y="33"/>
                        </a:lnTo>
                        <a:lnTo>
                          <a:pt x="39" y="20"/>
                        </a:lnTo>
                        <a:lnTo>
                          <a:pt x="47" y="8"/>
                        </a:lnTo>
                        <a:lnTo>
                          <a:pt x="54" y="1"/>
                        </a:lnTo>
                        <a:lnTo>
                          <a:pt x="5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8" name="Freeform 67">
                    <a:extLst>
                      <a:ext uri="{FF2B5EF4-FFF2-40B4-BE49-F238E27FC236}">
                        <a16:creationId xmlns:a16="http://schemas.microsoft.com/office/drawing/2014/main" id="{3B1D95D1-80F9-4654-AE65-1D15F42036C2}"/>
                      </a:ext>
                    </a:extLst>
                  </p:cNvPr>
                  <p:cNvSpPr>
                    <a:spLocks/>
                  </p:cNvSpPr>
                  <p:nvPr/>
                </p:nvSpPr>
                <p:spPr bwMode="auto">
                  <a:xfrm>
                    <a:off x="511" y="114"/>
                    <a:ext cx="27" cy="40"/>
                  </a:xfrm>
                  <a:custGeom>
                    <a:avLst/>
                    <a:gdLst>
                      <a:gd name="T0" fmla="*/ 26 w 54"/>
                      <a:gd name="T1" fmla="*/ 0 h 81"/>
                      <a:gd name="T2" fmla="*/ 27 w 54"/>
                      <a:gd name="T3" fmla="*/ 2 h 81"/>
                      <a:gd name="T4" fmla="*/ 26 w 54"/>
                      <a:gd name="T5" fmla="*/ 7 h 81"/>
                      <a:gd name="T6" fmla="*/ 23 w 54"/>
                      <a:gd name="T7" fmla="*/ 12 h 81"/>
                      <a:gd name="T8" fmla="*/ 19 w 54"/>
                      <a:gd name="T9" fmla="*/ 19 h 81"/>
                      <a:gd name="T10" fmla="*/ 14 w 54"/>
                      <a:gd name="T11" fmla="*/ 26 h 81"/>
                      <a:gd name="T12" fmla="*/ 10 w 54"/>
                      <a:gd name="T13" fmla="*/ 33 h 81"/>
                      <a:gd name="T14" fmla="*/ 5 w 54"/>
                      <a:gd name="T15" fmla="*/ 37 h 81"/>
                      <a:gd name="T16" fmla="*/ 0 w 54"/>
                      <a:gd name="T17" fmla="*/ 40 h 81"/>
                      <a:gd name="T18" fmla="*/ 2 w 54"/>
                      <a:gd name="T19" fmla="*/ 37 h 81"/>
                      <a:gd name="T20" fmla="*/ 5 w 54"/>
                      <a:gd name="T21" fmla="*/ 32 h 81"/>
                      <a:gd name="T22" fmla="*/ 9 w 54"/>
                      <a:gd name="T23" fmla="*/ 25 h 81"/>
                      <a:gd name="T24" fmla="*/ 13 w 54"/>
                      <a:gd name="T25" fmla="*/ 18 h 81"/>
                      <a:gd name="T26" fmla="*/ 17 w 54"/>
                      <a:gd name="T27" fmla="*/ 11 h 81"/>
                      <a:gd name="T28" fmla="*/ 21 w 54"/>
                      <a:gd name="T29" fmla="*/ 5 h 81"/>
                      <a:gd name="T30" fmla="*/ 24 w 54"/>
                      <a:gd name="T31" fmla="*/ 1 h 81"/>
                      <a:gd name="T32" fmla="*/ 26 w 54"/>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81">
                        <a:moveTo>
                          <a:pt x="52" y="0"/>
                        </a:moveTo>
                        <a:lnTo>
                          <a:pt x="54" y="5"/>
                        </a:lnTo>
                        <a:lnTo>
                          <a:pt x="51" y="14"/>
                        </a:lnTo>
                        <a:lnTo>
                          <a:pt x="46" y="25"/>
                        </a:lnTo>
                        <a:lnTo>
                          <a:pt x="38" y="39"/>
                        </a:lnTo>
                        <a:lnTo>
                          <a:pt x="28" y="53"/>
                        </a:lnTo>
                        <a:lnTo>
                          <a:pt x="19" y="66"/>
                        </a:lnTo>
                        <a:lnTo>
                          <a:pt x="9" y="75"/>
                        </a:lnTo>
                        <a:lnTo>
                          <a:pt x="0" y="81"/>
                        </a:lnTo>
                        <a:lnTo>
                          <a:pt x="3" y="75"/>
                        </a:lnTo>
                        <a:lnTo>
                          <a:pt x="9" y="64"/>
                        </a:lnTo>
                        <a:lnTo>
                          <a:pt x="17" y="51"/>
                        </a:lnTo>
                        <a:lnTo>
                          <a:pt x="25" y="36"/>
                        </a:lnTo>
                        <a:lnTo>
                          <a:pt x="34" y="22"/>
                        </a:lnTo>
                        <a:lnTo>
                          <a:pt x="42" y="10"/>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9" name="Freeform 68">
                    <a:extLst>
                      <a:ext uri="{FF2B5EF4-FFF2-40B4-BE49-F238E27FC236}">
                        <a16:creationId xmlns:a16="http://schemas.microsoft.com/office/drawing/2014/main" id="{90BAE1C0-9B4D-4859-B45B-12219E4D7D54}"/>
                      </a:ext>
                    </a:extLst>
                  </p:cNvPr>
                  <p:cNvSpPr>
                    <a:spLocks/>
                  </p:cNvSpPr>
                  <p:nvPr/>
                </p:nvSpPr>
                <p:spPr bwMode="auto">
                  <a:xfrm>
                    <a:off x="502" y="114"/>
                    <a:ext cx="23" cy="36"/>
                  </a:xfrm>
                  <a:custGeom>
                    <a:avLst/>
                    <a:gdLst>
                      <a:gd name="T0" fmla="*/ 23 w 46"/>
                      <a:gd name="T1" fmla="*/ 0 h 73"/>
                      <a:gd name="T2" fmla="*/ 23 w 46"/>
                      <a:gd name="T3" fmla="*/ 2 h 73"/>
                      <a:gd name="T4" fmla="*/ 22 w 46"/>
                      <a:gd name="T5" fmla="*/ 6 h 73"/>
                      <a:gd name="T6" fmla="*/ 19 w 46"/>
                      <a:gd name="T7" fmla="*/ 11 h 73"/>
                      <a:gd name="T8" fmla="*/ 16 w 46"/>
                      <a:gd name="T9" fmla="*/ 17 h 73"/>
                      <a:gd name="T10" fmla="*/ 12 w 46"/>
                      <a:gd name="T11" fmla="*/ 24 h 73"/>
                      <a:gd name="T12" fmla="*/ 8 w 46"/>
                      <a:gd name="T13" fmla="*/ 30 h 73"/>
                      <a:gd name="T14" fmla="*/ 4 w 46"/>
                      <a:gd name="T15" fmla="*/ 34 h 73"/>
                      <a:gd name="T16" fmla="*/ 0 w 46"/>
                      <a:gd name="T17" fmla="*/ 36 h 73"/>
                      <a:gd name="T18" fmla="*/ 2 w 46"/>
                      <a:gd name="T19" fmla="*/ 33 h 73"/>
                      <a:gd name="T20" fmla="*/ 5 w 46"/>
                      <a:gd name="T21" fmla="*/ 27 h 73"/>
                      <a:gd name="T22" fmla="*/ 8 w 46"/>
                      <a:gd name="T23" fmla="*/ 21 h 73"/>
                      <a:gd name="T24" fmla="*/ 11 w 46"/>
                      <a:gd name="T25" fmla="*/ 14 h 73"/>
                      <a:gd name="T26" fmla="*/ 15 w 46"/>
                      <a:gd name="T27" fmla="*/ 8 h 73"/>
                      <a:gd name="T28" fmla="*/ 18 w 46"/>
                      <a:gd name="T29" fmla="*/ 3 h 73"/>
                      <a:gd name="T30" fmla="*/ 21 w 46"/>
                      <a:gd name="T31" fmla="*/ 0 h 73"/>
                      <a:gd name="T32" fmla="*/ 23 w 46"/>
                      <a:gd name="T33" fmla="*/ 0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73">
                        <a:moveTo>
                          <a:pt x="46" y="0"/>
                        </a:moveTo>
                        <a:lnTo>
                          <a:pt x="46" y="4"/>
                        </a:lnTo>
                        <a:lnTo>
                          <a:pt x="44" y="12"/>
                        </a:lnTo>
                        <a:lnTo>
                          <a:pt x="38" y="22"/>
                        </a:lnTo>
                        <a:lnTo>
                          <a:pt x="32" y="35"/>
                        </a:lnTo>
                        <a:lnTo>
                          <a:pt x="24" y="49"/>
                        </a:lnTo>
                        <a:lnTo>
                          <a:pt x="15" y="60"/>
                        </a:lnTo>
                        <a:lnTo>
                          <a:pt x="7" y="68"/>
                        </a:lnTo>
                        <a:lnTo>
                          <a:pt x="0" y="73"/>
                        </a:lnTo>
                        <a:lnTo>
                          <a:pt x="4" y="66"/>
                        </a:lnTo>
                        <a:lnTo>
                          <a:pt x="9" y="55"/>
                        </a:lnTo>
                        <a:lnTo>
                          <a:pt x="15" y="43"/>
                        </a:lnTo>
                        <a:lnTo>
                          <a:pt x="22" y="29"/>
                        </a:lnTo>
                        <a:lnTo>
                          <a:pt x="29" y="17"/>
                        </a:lnTo>
                        <a:lnTo>
                          <a:pt x="36" y="7"/>
                        </a:lnTo>
                        <a:lnTo>
                          <a:pt x="42" y="1"/>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0" name="Freeform 69">
                    <a:extLst>
                      <a:ext uri="{FF2B5EF4-FFF2-40B4-BE49-F238E27FC236}">
                        <a16:creationId xmlns:a16="http://schemas.microsoft.com/office/drawing/2014/main" id="{50836D37-A958-47B7-BB83-9573673BDC18}"/>
                      </a:ext>
                    </a:extLst>
                  </p:cNvPr>
                  <p:cNvSpPr>
                    <a:spLocks/>
                  </p:cNvSpPr>
                  <p:nvPr/>
                </p:nvSpPr>
                <p:spPr bwMode="auto">
                  <a:xfrm>
                    <a:off x="483" y="115"/>
                    <a:ext cx="20" cy="31"/>
                  </a:xfrm>
                  <a:custGeom>
                    <a:avLst/>
                    <a:gdLst>
                      <a:gd name="T0" fmla="*/ 19 w 39"/>
                      <a:gd name="T1" fmla="*/ 0 h 61"/>
                      <a:gd name="T2" fmla="*/ 20 w 39"/>
                      <a:gd name="T3" fmla="*/ 2 h 61"/>
                      <a:gd name="T4" fmla="*/ 19 w 39"/>
                      <a:gd name="T5" fmla="*/ 5 h 61"/>
                      <a:gd name="T6" fmla="*/ 18 w 39"/>
                      <a:gd name="T7" fmla="*/ 10 h 61"/>
                      <a:gd name="T8" fmla="*/ 16 w 39"/>
                      <a:gd name="T9" fmla="*/ 14 h 61"/>
                      <a:gd name="T10" fmla="*/ 13 w 39"/>
                      <a:gd name="T11" fmla="*/ 20 h 61"/>
                      <a:gd name="T12" fmla="*/ 9 w 39"/>
                      <a:gd name="T13" fmla="*/ 24 h 61"/>
                      <a:gd name="T14" fmla="*/ 5 w 39"/>
                      <a:gd name="T15" fmla="*/ 28 h 61"/>
                      <a:gd name="T16" fmla="*/ 0 w 39"/>
                      <a:gd name="T17" fmla="*/ 31 h 61"/>
                      <a:gd name="T18" fmla="*/ 3 w 39"/>
                      <a:gd name="T19" fmla="*/ 28 h 61"/>
                      <a:gd name="T20" fmla="*/ 5 w 39"/>
                      <a:gd name="T21" fmla="*/ 23 h 61"/>
                      <a:gd name="T22" fmla="*/ 8 w 39"/>
                      <a:gd name="T23" fmla="*/ 18 h 61"/>
                      <a:gd name="T24" fmla="*/ 11 w 39"/>
                      <a:gd name="T25" fmla="*/ 13 h 61"/>
                      <a:gd name="T26" fmla="*/ 13 w 39"/>
                      <a:gd name="T27" fmla="*/ 8 h 61"/>
                      <a:gd name="T28" fmla="*/ 16 w 39"/>
                      <a:gd name="T29" fmla="*/ 3 h 61"/>
                      <a:gd name="T30" fmla="*/ 18 w 39"/>
                      <a:gd name="T31" fmla="*/ 1 h 61"/>
                      <a:gd name="T32" fmla="*/ 19 w 3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1">
                        <a:moveTo>
                          <a:pt x="38" y="0"/>
                        </a:moveTo>
                        <a:lnTo>
                          <a:pt x="39" y="3"/>
                        </a:lnTo>
                        <a:lnTo>
                          <a:pt x="38" y="10"/>
                        </a:lnTo>
                        <a:lnTo>
                          <a:pt x="36" y="19"/>
                        </a:lnTo>
                        <a:lnTo>
                          <a:pt x="31" y="28"/>
                        </a:lnTo>
                        <a:lnTo>
                          <a:pt x="26" y="39"/>
                        </a:lnTo>
                        <a:lnTo>
                          <a:pt x="18" y="48"/>
                        </a:lnTo>
                        <a:lnTo>
                          <a:pt x="9" y="56"/>
                        </a:lnTo>
                        <a:lnTo>
                          <a:pt x="0" y="61"/>
                        </a:lnTo>
                        <a:lnTo>
                          <a:pt x="5" y="55"/>
                        </a:lnTo>
                        <a:lnTo>
                          <a:pt x="9" y="46"/>
                        </a:lnTo>
                        <a:lnTo>
                          <a:pt x="15" y="35"/>
                        </a:lnTo>
                        <a:lnTo>
                          <a:pt x="21" y="25"/>
                        </a:lnTo>
                        <a:lnTo>
                          <a:pt x="26" y="15"/>
                        </a:lnTo>
                        <a:lnTo>
                          <a:pt x="31" y="6"/>
                        </a:lnTo>
                        <a:lnTo>
                          <a:pt x="35" y="1"/>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1" name="Freeform 70">
                    <a:extLst>
                      <a:ext uri="{FF2B5EF4-FFF2-40B4-BE49-F238E27FC236}">
                        <a16:creationId xmlns:a16="http://schemas.microsoft.com/office/drawing/2014/main" id="{D1D61F30-633D-41E9-947F-FC50C3239B0D}"/>
                      </a:ext>
                    </a:extLst>
                  </p:cNvPr>
                  <p:cNvSpPr>
                    <a:spLocks/>
                  </p:cNvSpPr>
                  <p:nvPr/>
                </p:nvSpPr>
                <p:spPr bwMode="auto">
                  <a:xfrm>
                    <a:off x="467" y="112"/>
                    <a:ext cx="5" cy="18"/>
                  </a:xfrm>
                  <a:custGeom>
                    <a:avLst/>
                    <a:gdLst>
                      <a:gd name="T0" fmla="*/ 3 w 10"/>
                      <a:gd name="T1" fmla="*/ 0 h 35"/>
                      <a:gd name="T2" fmla="*/ 5 w 10"/>
                      <a:gd name="T3" fmla="*/ 3 h 35"/>
                      <a:gd name="T4" fmla="*/ 5 w 10"/>
                      <a:gd name="T5" fmla="*/ 9 h 35"/>
                      <a:gd name="T6" fmla="*/ 4 w 10"/>
                      <a:gd name="T7" fmla="*/ 14 h 35"/>
                      <a:gd name="T8" fmla="*/ 0 w 10"/>
                      <a:gd name="T9" fmla="*/ 18 h 35"/>
                      <a:gd name="T10" fmla="*/ 2 w 10"/>
                      <a:gd name="T11" fmla="*/ 13 h 35"/>
                      <a:gd name="T12" fmla="*/ 2 w 10"/>
                      <a:gd name="T13" fmla="*/ 6 h 35"/>
                      <a:gd name="T14" fmla="*/ 1 w 10"/>
                      <a:gd name="T15" fmla="*/ 1 h 35"/>
                      <a:gd name="T16" fmla="*/ 3 w 10"/>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35">
                        <a:moveTo>
                          <a:pt x="6" y="0"/>
                        </a:moveTo>
                        <a:lnTo>
                          <a:pt x="9" y="5"/>
                        </a:lnTo>
                        <a:lnTo>
                          <a:pt x="10" y="17"/>
                        </a:lnTo>
                        <a:lnTo>
                          <a:pt x="7" y="28"/>
                        </a:lnTo>
                        <a:lnTo>
                          <a:pt x="0" y="35"/>
                        </a:lnTo>
                        <a:lnTo>
                          <a:pt x="3" y="25"/>
                        </a:lnTo>
                        <a:lnTo>
                          <a:pt x="3" y="12"/>
                        </a:lnTo>
                        <a:lnTo>
                          <a:pt x="2" y="2"/>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2" name="Freeform 71">
                    <a:extLst>
                      <a:ext uri="{FF2B5EF4-FFF2-40B4-BE49-F238E27FC236}">
                        <a16:creationId xmlns:a16="http://schemas.microsoft.com/office/drawing/2014/main" id="{7A05C6A8-FB13-4C94-98CD-970F5B195247}"/>
                      </a:ext>
                    </a:extLst>
                  </p:cNvPr>
                  <p:cNvSpPr>
                    <a:spLocks/>
                  </p:cNvSpPr>
                  <p:nvPr/>
                </p:nvSpPr>
                <p:spPr bwMode="auto">
                  <a:xfrm>
                    <a:off x="544" y="120"/>
                    <a:ext cx="27" cy="34"/>
                  </a:xfrm>
                  <a:custGeom>
                    <a:avLst/>
                    <a:gdLst>
                      <a:gd name="T0" fmla="*/ 26 w 53"/>
                      <a:gd name="T1" fmla="*/ 0 h 68"/>
                      <a:gd name="T2" fmla="*/ 27 w 53"/>
                      <a:gd name="T3" fmla="*/ 2 h 68"/>
                      <a:gd name="T4" fmla="*/ 26 w 53"/>
                      <a:gd name="T5" fmla="*/ 6 h 68"/>
                      <a:gd name="T6" fmla="*/ 23 w 53"/>
                      <a:gd name="T7" fmla="*/ 11 h 68"/>
                      <a:gd name="T8" fmla="*/ 20 w 53"/>
                      <a:gd name="T9" fmla="*/ 16 h 68"/>
                      <a:gd name="T10" fmla="*/ 15 w 53"/>
                      <a:gd name="T11" fmla="*/ 22 h 68"/>
                      <a:gd name="T12" fmla="*/ 11 w 53"/>
                      <a:gd name="T13" fmla="*/ 27 h 68"/>
                      <a:gd name="T14" fmla="*/ 6 w 53"/>
                      <a:gd name="T15" fmla="*/ 31 h 68"/>
                      <a:gd name="T16" fmla="*/ 0 w 53"/>
                      <a:gd name="T17" fmla="*/ 34 h 68"/>
                      <a:gd name="T18" fmla="*/ 3 w 53"/>
                      <a:gd name="T19" fmla="*/ 31 h 68"/>
                      <a:gd name="T20" fmla="*/ 6 w 53"/>
                      <a:gd name="T21" fmla="*/ 27 h 68"/>
                      <a:gd name="T22" fmla="*/ 9 w 53"/>
                      <a:gd name="T23" fmla="*/ 21 h 68"/>
                      <a:gd name="T24" fmla="*/ 14 w 53"/>
                      <a:gd name="T25" fmla="*/ 15 h 68"/>
                      <a:gd name="T26" fmla="*/ 18 w 53"/>
                      <a:gd name="T27" fmla="*/ 9 h 68"/>
                      <a:gd name="T28" fmla="*/ 21 w 53"/>
                      <a:gd name="T29" fmla="*/ 4 h 68"/>
                      <a:gd name="T30" fmla="*/ 24 w 53"/>
                      <a:gd name="T31" fmla="*/ 1 h 68"/>
                      <a:gd name="T32" fmla="*/ 26 w 5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68">
                        <a:moveTo>
                          <a:pt x="52" y="0"/>
                        </a:moveTo>
                        <a:lnTo>
                          <a:pt x="53" y="3"/>
                        </a:lnTo>
                        <a:lnTo>
                          <a:pt x="51" y="11"/>
                        </a:lnTo>
                        <a:lnTo>
                          <a:pt x="46" y="21"/>
                        </a:lnTo>
                        <a:lnTo>
                          <a:pt x="39" y="32"/>
                        </a:lnTo>
                        <a:lnTo>
                          <a:pt x="30" y="43"/>
                        </a:lnTo>
                        <a:lnTo>
                          <a:pt x="21" y="54"/>
                        </a:lnTo>
                        <a:lnTo>
                          <a:pt x="11" y="62"/>
                        </a:lnTo>
                        <a:lnTo>
                          <a:pt x="0" y="68"/>
                        </a:lnTo>
                        <a:lnTo>
                          <a:pt x="5" y="62"/>
                        </a:lnTo>
                        <a:lnTo>
                          <a:pt x="11" y="53"/>
                        </a:lnTo>
                        <a:lnTo>
                          <a:pt x="18" y="41"/>
                        </a:lnTo>
                        <a:lnTo>
                          <a:pt x="27" y="30"/>
                        </a:lnTo>
                        <a:lnTo>
                          <a:pt x="35" y="18"/>
                        </a:lnTo>
                        <a:lnTo>
                          <a:pt x="42" y="8"/>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3" name="Freeform 72">
                    <a:extLst>
                      <a:ext uri="{FF2B5EF4-FFF2-40B4-BE49-F238E27FC236}">
                        <a16:creationId xmlns:a16="http://schemas.microsoft.com/office/drawing/2014/main" id="{F3B182E5-AF41-4EF8-8286-7FECF404B873}"/>
                      </a:ext>
                    </a:extLst>
                  </p:cNvPr>
                  <p:cNvSpPr>
                    <a:spLocks/>
                  </p:cNvSpPr>
                  <p:nvPr/>
                </p:nvSpPr>
                <p:spPr bwMode="auto">
                  <a:xfrm>
                    <a:off x="523" y="116"/>
                    <a:ext cx="26" cy="39"/>
                  </a:xfrm>
                  <a:custGeom>
                    <a:avLst/>
                    <a:gdLst>
                      <a:gd name="T0" fmla="*/ 25 w 52"/>
                      <a:gd name="T1" fmla="*/ 0 h 78"/>
                      <a:gd name="T2" fmla="*/ 26 w 52"/>
                      <a:gd name="T3" fmla="*/ 2 h 78"/>
                      <a:gd name="T4" fmla="*/ 25 w 52"/>
                      <a:gd name="T5" fmla="*/ 7 h 78"/>
                      <a:gd name="T6" fmla="*/ 23 w 52"/>
                      <a:gd name="T7" fmla="*/ 13 h 78"/>
                      <a:gd name="T8" fmla="*/ 19 w 52"/>
                      <a:gd name="T9" fmla="*/ 20 h 78"/>
                      <a:gd name="T10" fmla="*/ 14 w 52"/>
                      <a:gd name="T11" fmla="*/ 26 h 78"/>
                      <a:gd name="T12" fmla="*/ 9 w 52"/>
                      <a:gd name="T13" fmla="*/ 32 h 78"/>
                      <a:gd name="T14" fmla="*/ 5 w 52"/>
                      <a:gd name="T15" fmla="*/ 37 h 78"/>
                      <a:gd name="T16" fmla="*/ 0 w 52"/>
                      <a:gd name="T17" fmla="*/ 39 h 78"/>
                      <a:gd name="T18" fmla="*/ 2 w 52"/>
                      <a:gd name="T19" fmla="*/ 36 h 78"/>
                      <a:gd name="T20" fmla="*/ 5 w 52"/>
                      <a:gd name="T21" fmla="*/ 31 h 78"/>
                      <a:gd name="T22" fmla="*/ 8 w 52"/>
                      <a:gd name="T23" fmla="*/ 24 h 78"/>
                      <a:gd name="T24" fmla="*/ 13 w 52"/>
                      <a:gd name="T25" fmla="*/ 17 h 78"/>
                      <a:gd name="T26" fmla="*/ 17 w 52"/>
                      <a:gd name="T27" fmla="*/ 10 h 78"/>
                      <a:gd name="T28" fmla="*/ 21 w 52"/>
                      <a:gd name="T29" fmla="*/ 5 h 78"/>
                      <a:gd name="T30" fmla="*/ 24 w 52"/>
                      <a:gd name="T31" fmla="*/ 1 h 78"/>
                      <a:gd name="T32" fmla="*/ 25 w 52"/>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8">
                        <a:moveTo>
                          <a:pt x="50" y="0"/>
                        </a:moveTo>
                        <a:lnTo>
                          <a:pt x="52" y="4"/>
                        </a:lnTo>
                        <a:lnTo>
                          <a:pt x="49" y="14"/>
                        </a:lnTo>
                        <a:lnTo>
                          <a:pt x="45" y="25"/>
                        </a:lnTo>
                        <a:lnTo>
                          <a:pt x="38" y="39"/>
                        </a:lnTo>
                        <a:lnTo>
                          <a:pt x="28" y="52"/>
                        </a:lnTo>
                        <a:lnTo>
                          <a:pt x="18" y="64"/>
                        </a:lnTo>
                        <a:lnTo>
                          <a:pt x="9" y="74"/>
                        </a:lnTo>
                        <a:lnTo>
                          <a:pt x="0" y="78"/>
                        </a:lnTo>
                        <a:lnTo>
                          <a:pt x="3" y="72"/>
                        </a:lnTo>
                        <a:lnTo>
                          <a:pt x="9" y="62"/>
                        </a:lnTo>
                        <a:lnTo>
                          <a:pt x="16" y="48"/>
                        </a:lnTo>
                        <a:lnTo>
                          <a:pt x="25" y="34"/>
                        </a:lnTo>
                        <a:lnTo>
                          <a:pt x="33" y="20"/>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4" name="Freeform 73">
                    <a:extLst>
                      <a:ext uri="{FF2B5EF4-FFF2-40B4-BE49-F238E27FC236}">
                        <a16:creationId xmlns:a16="http://schemas.microsoft.com/office/drawing/2014/main" id="{6FF62627-AAED-43FE-BDF4-9FCF88BEE86A}"/>
                      </a:ext>
                    </a:extLst>
                  </p:cNvPr>
                  <p:cNvSpPr>
                    <a:spLocks/>
                  </p:cNvSpPr>
                  <p:nvPr/>
                </p:nvSpPr>
                <p:spPr bwMode="auto">
                  <a:xfrm>
                    <a:off x="492" y="113"/>
                    <a:ext cx="19" cy="37"/>
                  </a:xfrm>
                  <a:custGeom>
                    <a:avLst/>
                    <a:gdLst>
                      <a:gd name="T0" fmla="*/ 19 w 38"/>
                      <a:gd name="T1" fmla="*/ 0 h 75"/>
                      <a:gd name="T2" fmla="*/ 19 w 38"/>
                      <a:gd name="T3" fmla="*/ 1 h 75"/>
                      <a:gd name="T4" fmla="*/ 19 w 38"/>
                      <a:gd name="T5" fmla="*/ 5 h 75"/>
                      <a:gd name="T6" fmla="*/ 17 w 38"/>
                      <a:gd name="T7" fmla="*/ 11 h 75"/>
                      <a:gd name="T8" fmla="*/ 15 w 38"/>
                      <a:gd name="T9" fmla="*/ 17 h 75"/>
                      <a:gd name="T10" fmla="*/ 12 w 38"/>
                      <a:gd name="T11" fmla="*/ 23 h 75"/>
                      <a:gd name="T12" fmla="*/ 9 w 38"/>
                      <a:gd name="T13" fmla="*/ 29 h 75"/>
                      <a:gd name="T14" fmla="*/ 5 w 38"/>
                      <a:gd name="T15" fmla="*/ 34 h 75"/>
                      <a:gd name="T16" fmla="*/ 0 w 38"/>
                      <a:gd name="T17" fmla="*/ 37 h 75"/>
                      <a:gd name="T18" fmla="*/ 2 w 38"/>
                      <a:gd name="T19" fmla="*/ 34 h 75"/>
                      <a:gd name="T20" fmla="*/ 4 w 38"/>
                      <a:gd name="T21" fmla="*/ 28 h 75"/>
                      <a:gd name="T22" fmla="*/ 6 w 38"/>
                      <a:gd name="T23" fmla="*/ 22 h 75"/>
                      <a:gd name="T24" fmla="*/ 9 w 38"/>
                      <a:gd name="T25" fmla="*/ 15 h 75"/>
                      <a:gd name="T26" fmla="*/ 12 w 38"/>
                      <a:gd name="T27" fmla="*/ 9 h 75"/>
                      <a:gd name="T28" fmla="*/ 14 w 38"/>
                      <a:gd name="T29" fmla="*/ 4 h 75"/>
                      <a:gd name="T30" fmla="*/ 17 w 38"/>
                      <a:gd name="T31" fmla="*/ 0 h 75"/>
                      <a:gd name="T32" fmla="*/ 19 w 3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5">
                        <a:moveTo>
                          <a:pt x="37" y="0"/>
                        </a:moveTo>
                        <a:lnTo>
                          <a:pt x="38" y="3"/>
                        </a:lnTo>
                        <a:lnTo>
                          <a:pt x="37" y="11"/>
                        </a:lnTo>
                        <a:lnTo>
                          <a:pt x="34" y="23"/>
                        </a:lnTo>
                        <a:lnTo>
                          <a:pt x="30" y="35"/>
                        </a:lnTo>
                        <a:lnTo>
                          <a:pt x="24" y="47"/>
                        </a:lnTo>
                        <a:lnTo>
                          <a:pt x="17" y="59"/>
                        </a:lnTo>
                        <a:lnTo>
                          <a:pt x="9" y="69"/>
                        </a:lnTo>
                        <a:lnTo>
                          <a:pt x="0" y="75"/>
                        </a:lnTo>
                        <a:lnTo>
                          <a:pt x="3" y="68"/>
                        </a:lnTo>
                        <a:lnTo>
                          <a:pt x="8" y="56"/>
                        </a:lnTo>
                        <a:lnTo>
                          <a:pt x="12" y="44"/>
                        </a:lnTo>
                        <a:lnTo>
                          <a:pt x="18" y="31"/>
                        </a:lnTo>
                        <a:lnTo>
                          <a:pt x="24" y="18"/>
                        </a:lnTo>
                        <a:lnTo>
                          <a:pt x="28" y="8"/>
                        </a:lnTo>
                        <a:lnTo>
                          <a:pt x="33" y="1"/>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5" name="Freeform 74">
                    <a:extLst>
                      <a:ext uri="{FF2B5EF4-FFF2-40B4-BE49-F238E27FC236}">
                        <a16:creationId xmlns:a16="http://schemas.microsoft.com/office/drawing/2014/main" id="{DA7DAC1F-4A0F-490D-B547-03A8D864E953}"/>
                      </a:ext>
                    </a:extLst>
                  </p:cNvPr>
                  <p:cNvSpPr>
                    <a:spLocks/>
                  </p:cNvSpPr>
                  <p:nvPr/>
                </p:nvSpPr>
                <p:spPr bwMode="auto">
                  <a:xfrm>
                    <a:off x="476" y="114"/>
                    <a:ext cx="20" cy="28"/>
                  </a:xfrm>
                  <a:custGeom>
                    <a:avLst/>
                    <a:gdLst>
                      <a:gd name="T0" fmla="*/ 20 w 41"/>
                      <a:gd name="T1" fmla="*/ 0 h 56"/>
                      <a:gd name="T2" fmla="*/ 20 w 41"/>
                      <a:gd name="T3" fmla="*/ 2 h 56"/>
                      <a:gd name="T4" fmla="*/ 18 w 41"/>
                      <a:gd name="T5" fmla="*/ 6 h 56"/>
                      <a:gd name="T6" fmla="*/ 16 w 41"/>
                      <a:gd name="T7" fmla="*/ 10 h 56"/>
                      <a:gd name="T8" fmla="*/ 13 w 41"/>
                      <a:gd name="T9" fmla="*/ 15 h 56"/>
                      <a:gd name="T10" fmla="*/ 9 w 41"/>
                      <a:gd name="T11" fmla="*/ 20 h 56"/>
                      <a:gd name="T12" fmla="*/ 6 w 41"/>
                      <a:gd name="T13" fmla="*/ 24 h 56"/>
                      <a:gd name="T14" fmla="*/ 2 w 41"/>
                      <a:gd name="T15" fmla="*/ 27 h 56"/>
                      <a:gd name="T16" fmla="*/ 0 w 41"/>
                      <a:gd name="T17" fmla="*/ 28 h 56"/>
                      <a:gd name="T18" fmla="*/ 2 w 41"/>
                      <a:gd name="T19" fmla="*/ 25 h 56"/>
                      <a:gd name="T20" fmla="*/ 4 w 41"/>
                      <a:gd name="T21" fmla="*/ 22 h 56"/>
                      <a:gd name="T22" fmla="*/ 7 w 41"/>
                      <a:gd name="T23" fmla="*/ 17 h 56"/>
                      <a:gd name="T24" fmla="*/ 10 w 41"/>
                      <a:gd name="T25" fmla="*/ 12 h 56"/>
                      <a:gd name="T26" fmla="*/ 13 w 41"/>
                      <a:gd name="T27" fmla="*/ 8 h 56"/>
                      <a:gd name="T28" fmla="*/ 16 w 41"/>
                      <a:gd name="T29" fmla="*/ 4 h 56"/>
                      <a:gd name="T30" fmla="*/ 18 w 41"/>
                      <a:gd name="T31" fmla="*/ 2 h 56"/>
                      <a:gd name="T32" fmla="*/ 20 w 41"/>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6">
                        <a:moveTo>
                          <a:pt x="40" y="0"/>
                        </a:moveTo>
                        <a:lnTo>
                          <a:pt x="41" y="4"/>
                        </a:lnTo>
                        <a:lnTo>
                          <a:pt x="37" y="11"/>
                        </a:lnTo>
                        <a:lnTo>
                          <a:pt x="33" y="20"/>
                        </a:lnTo>
                        <a:lnTo>
                          <a:pt x="27" y="29"/>
                        </a:lnTo>
                        <a:lnTo>
                          <a:pt x="19" y="39"/>
                        </a:lnTo>
                        <a:lnTo>
                          <a:pt x="12" y="48"/>
                        </a:lnTo>
                        <a:lnTo>
                          <a:pt x="5" y="53"/>
                        </a:lnTo>
                        <a:lnTo>
                          <a:pt x="0" y="56"/>
                        </a:lnTo>
                        <a:lnTo>
                          <a:pt x="4" y="50"/>
                        </a:lnTo>
                        <a:lnTo>
                          <a:pt x="8" y="43"/>
                        </a:lnTo>
                        <a:lnTo>
                          <a:pt x="14" y="34"/>
                        </a:lnTo>
                        <a:lnTo>
                          <a:pt x="20" y="24"/>
                        </a:lnTo>
                        <a:lnTo>
                          <a:pt x="26" y="15"/>
                        </a:lnTo>
                        <a:lnTo>
                          <a:pt x="32" y="8"/>
                        </a:lnTo>
                        <a:lnTo>
                          <a:pt x="36" y="3"/>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6" name="Freeform 75">
                    <a:extLst>
                      <a:ext uri="{FF2B5EF4-FFF2-40B4-BE49-F238E27FC236}">
                        <a16:creationId xmlns:a16="http://schemas.microsoft.com/office/drawing/2014/main" id="{C07AB8E1-2D7F-4F97-99C5-03D5E049EE54}"/>
                      </a:ext>
                    </a:extLst>
                  </p:cNvPr>
                  <p:cNvSpPr>
                    <a:spLocks/>
                  </p:cNvSpPr>
                  <p:nvPr/>
                </p:nvSpPr>
                <p:spPr bwMode="auto">
                  <a:xfrm>
                    <a:off x="473" y="118"/>
                    <a:ext cx="7" cy="20"/>
                  </a:xfrm>
                  <a:custGeom>
                    <a:avLst/>
                    <a:gdLst>
                      <a:gd name="T0" fmla="*/ 6 w 14"/>
                      <a:gd name="T1" fmla="*/ 0 h 41"/>
                      <a:gd name="T2" fmla="*/ 7 w 14"/>
                      <a:gd name="T3" fmla="*/ 3 h 41"/>
                      <a:gd name="T4" fmla="*/ 6 w 14"/>
                      <a:gd name="T5" fmla="*/ 10 h 41"/>
                      <a:gd name="T6" fmla="*/ 4 w 14"/>
                      <a:gd name="T7" fmla="*/ 17 h 41"/>
                      <a:gd name="T8" fmla="*/ 0 w 14"/>
                      <a:gd name="T9" fmla="*/ 20 h 41"/>
                      <a:gd name="T10" fmla="*/ 2 w 14"/>
                      <a:gd name="T11" fmla="*/ 15 h 41"/>
                      <a:gd name="T12" fmla="*/ 3 w 14"/>
                      <a:gd name="T13" fmla="*/ 7 h 41"/>
                      <a:gd name="T14" fmla="*/ 4 w 14"/>
                      <a:gd name="T15" fmla="*/ 2 h 41"/>
                      <a:gd name="T16" fmla="*/ 6 w 14"/>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41">
                        <a:moveTo>
                          <a:pt x="12" y="0"/>
                        </a:moveTo>
                        <a:lnTo>
                          <a:pt x="14" y="7"/>
                        </a:lnTo>
                        <a:lnTo>
                          <a:pt x="12" y="21"/>
                        </a:lnTo>
                        <a:lnTo>
                          <a:pt x="8" y="34"/>
                        </a:lnTo>
                        <a:lnTo>
                          <a:pt x="0" y="41"/>
                        </a:lnTo>
                        <a:lnTo>
                          <a:pt x="4" y="30"/>
                        </a:lnTo>
                        <a:lnTo>
                          <a:pt x="6" y="15"/>
                        </a:lnTo>
                        <a:lnTo>
                          <a:pt x="8" y="4"/>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7" name="Freeform 76">
                    <a:extLst>
                      <a:ext uri="{FF2B5EF4-FFF2-40B4-BE49-F238E27FC236}">
                        <a16:creationId xmlns:a16="http://schemas.microsoft.com/office/drawing/2014/main" id="{3D505877-737B-4ECA-B1B5-6412FE4C1C7D}"/>
                      </a:ext>
                    </a:extLst>
                  </p:cNvPr>
                  <p:cNvSpPr>
                    <a:spLocks/>
                  </p:cNvSpPr>
                  <p:nvPr/>
                </p:nvSpPr>
                <p:spPr bwMode="auto">
                  <a:xfrm>
                    <a:off x="579" y="131"/>
                    <a:ext cx="16" cy="17"/>
                  </a:xfrm>
                  <a:custGeom>
                    <a:avLst/>
                    <a:gdLst>
                      <a:gd name="T0" fmla="*/ 0 w 33"/>
                      <a:gd name="T1" fmla="*/ 17 h 32"/>
                      <a:gd name="T2" fmla="*/ 3 w 33"/>
                      <a:gd name="T3" fmla="*/ 13 h 32"/>
                      <a:gd name="T4" fmla="*/ 7 w 33"/>
                      <a:gd name="T5" fmla="*/ 6 h 32"/>
                      <a:gd name="T6" fmla="*/ 11 w 33"/>
                      <a:gd name="T7" fmla="*/ 1 h 32"/>
                      <a:gd name="T8" fmla="*/ 15 w 33"/>
                      <a:gd name="T9" fmla="*/ 0 h 32"/>
                      <a:gd name="T10" fmla="*/ 16 w 33"/>
                      <a:gd name="T11" fmla="*/ 2 h 32"/>
                      <a:gd name="T12" fmla="*/ 15 w 33"/>
                      <a:gd name="T13" fmla="*/ 4 h 32"/>
                      <a:gd name="T14" fmla="*/ 13 w 33"/>
                      <a:gd name="T15" fmla="*/ 7 h 32"/>
                      <a:gd name="T16" fmla="*/ 10 w 33"/>
                      <a:gd name="T17" fmla="*/ 9 h 32"/>
                      <a:gd name="T18" fmla="*/ 7 w 33"/>
                      <a:gd name="T19" fmla="*/ 12 h 32"/>
                      <a:gd name="T20" fmla="*/ 5 w 33"/>
                      <a:gd name="T21" fmla="*/ 13 h 32"/>
                      <a:gd name="T22" fmla="*/ 2 w 33"/>
                      <a:gd name="T23" fmla="*/ 16 h 32"/>
                      <a:gd name="T24" fmla="*/ 0 w 33"/>
                      <a:gd name="T25" fmla="*/ 1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2">
                        <a:moveTo>
                          <a:pt x="0" y="32"/>
                        </a:moveTo>
                        <a:lnTo>
                          <a:pt x="6" y="24"/>
                        </a:lnTo>
                        <a:lnTo>
                          <a:pt x="14" y="11"/>
                        </a:lnTo>
                        <a:lnTo>
                          <a:pt x="23" y="1"/>
                        </a:lnTo>
                        <a:lnTo>
                          <a:pt x="31" y="0"/>
                        </a:lnTo>
                        <a:lnTo>
                          <a:pt x="33" y="3"/>
                        </a:lnTo>
                        <a:lnTo>
                          <a:pt x="31" y="8"/>
                        </a:lnTo>
                        <a:lnTo>
                          <a:pt x="27" y="13"/>
                        </a:lnTo>
                        <a:lnTo>
                          <a:pt x="21" y="17"/>
                        </a:lnTo>
                        <a:lnTo>
                          <a:pt x="15" y="22"/>
                        </a:lnTo>
                        <a:lnTo>
                          <a:pt x="10" y="25"/>
                        </a:lnTo>
                        <a:lnTo>
                          <a:pt x="4" y="30"/>
                        </a:lnTo>
                        <a:lnTo>
                          <a:pt x="0" y="3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8" name="Freeform 77">
                    <a:extLst>
                      <a:ext uri="{FF2B5EF4-FFF2-40B4-BE49-F238E27FC236}">
                        <a16:creationId xmlns:a16="http://schemas.microsoft.com/office/drawing/2014/main" id="{3FE9735E-19F7-4EA1-B333-6A88EBC4FA79}"/>
                      </a:ext>
                    </a:extLst>
                  </p:cNvPr>
                  <p:cNvSpPr>
                    <a:spLocks/>
                  </p:cNvSpPr>
                  <p:nvPr/>
                </p:nvSpPr>
                <p:spPr bwMode="auto">
                  <a:xfrm>
                    <a:off x="582" y="142"/>
                    <a:ext cx="21" cy="5"/>
                  </a:xfrm>
                  <a:custGeom>
                    <a:avLst/>
                    <a:gdLst>
                      <a:gd name="T0" fmla="*/ 0 w 42"/>
                      <a:gd name="T1" fmla="*/ 4 h 9"/>
                      <a:gd name="T2" fmla="*/ 2 w 42"/>
                      <a:gd name="T3" fmla="*/ 4 h 9"/>
                      <a:gd name="T4" fmla="*/ 4 w 42"/>
                      <a:gd name="T5" fmla="*/ 4 h 9"/>
                      <a:gd name="T6" fmla="*/ 8 w 42"/>
                      <a:gd name="T7" fmla="*/ 4 h 9"/>
                      <a:gd name="T8" fmla="*/ 11 w 42"/>
                      <a:gd name="T9" fmla="*/ 5 h 9"/>
                      <a:gd name="T10" fmla="*/ 15 w 42"/>
                      <a:gd name="T11" fmla="*/ 5 h 9"/>
                      <a:gd name="T12" fmla="*/ 18 w 42"/>
                      <a:gd name="T13" fmla="*/ 4 h 9"/>
                      <a:gd name="T14" fmla="*/ 21 w 42"/>
                      <a:gd name="T15" fmla="*/ 3 h 9"/>
                      <a:gd name="T16" fmla="*/ 21 w 42"/>
                      <a:gd name="T17" fmla="*/ 2 h 9"/>
                      <a:gd name="T18" fmla="*/ 21 w 42"/>
                      <a:gd name="T19" fmla="*/ 1 h 9"/>
                      <a:gd name="T20" fmla="*/ 18 w 42"/>
                      <a:gd name="T21" fmla="*/ 0 h 9"/>
                      <a:gd name="T22" fmla="*/ 15 w 42"/>
                      <a:gd name="T23" fmla="*/ 0 h 9"/>
                      <a:gd name="T24" fmla="*/ 12 w 42"/>
                      <a:gd name="T25" fmla="*/ 1 h 9"/>
                      <a:gd name="T26" fmla="*/ 8 w 42"/>
                      <a:gd name="T27" fmla="*/ 2 h 9"/>
                      <a:gd name="T28" fmla="*/ 6 w 42"/>
                      <a:gd name="T29" fmla="*/ 2 h 9"/>
                      <a:gd name="T30" fmla="*/ 3 w 42"/>
                      <a:gd name="T31" fmla="*/ 4 h 9"/>
                      <a:gd name="T32" fmla="*/ 0 w 42"/>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9">
                        <a:moveTo>
                          <a:pt x="0" y="8"/>
                        </a:moveTo>
                        <a:lnTo>
                          <a:pt x="3" y="8"/>
                        </a:lnTo>
                        <a:lnTo>
                          <a:pt x="8" y="8"/>
                        </a:lnTo>
                        <a:lnTo>
                          <a:pt x="15" y="8"/>
                        </a:lnTo>
                        <a:lnTo>
                          <a:pt x="22" y="9"/>
                        </a:lnTo>
                        <a:lnTo>
                          <a:pt x="29" y="9"/>
                        </a:lnTo>
                        <a:lnTo>
                          <a:pt x="36" y="8"/>
                        </a:lnTo>
                        <a:lnTo>
                          <a:pt x="41" y="6"/>
                        </a:lnTo>
                        <a:lnTo>
                          <a:pt x="42" y="3"/>
                        </a:lnTo>
                        <a:lnTo>
                          <a:pt x="41" y="1"/>
                        </a:lnTo>
                        <a:lnTo>
                          <a:pt x="36" y="0"/>
                        </a:lnTo>
                        <a:lnTo>
                          <a:pt x="30" y="0"/>
                        </a:lnTo>
                        <a:lnTo>
                          <a:pt x="24" y="1"/>
                        </a:lnTo>
                        <a:lnTo>
                          <a:pt x="16" y="3"/>
                        </a:lnTo>
                        <a:lnTo>
                          <a:pt x="11" y="4"/>
                        </a:lnTo>
                        <a:lnTo>
                          <a:pt x="5" y="7"/>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9" name="Freeform 78">
                    <a:extLst>
                      <a:ext uri="{FF2B5EF4-FFF2-40B4-BE49-F238E27FC236}">
                        <a16:creationId xmlns:a16="http://schemas.microsoft.com/office/drawing/2014/main" id="{40B9B9E5-C06D-4D4C-BEE2-B9E0B021C1AB}"/>
                      </a:ext>
                    </a:extLst>
                  </p:cNvPr>
                  <p:cNvSpPr>
                    <a:spLocks/>
                  </p:cNvSpPr>
                  <p:nvPr/>
                </p:nvSpPr>
                <p:spPr bwMode="auto">
                  <a:xfrm>
                    <a:off x="578" y="147"/>
                    <a:ext cx="21" cy="16"/>
                  </a:xfrm>
                  <a:custGeom>
                    <a:avLst/>
                    <a:gdLst>
                      <a:gd name="T0" fmla="*/ 0 w 42"/>
                      <a:gd name="T1" fmla="*/ 0 h 31"/>
                      <a:gd name="T2" fmla="*/ 3 w 42"/>
                      <a:gd name="T3" fmla="*/ 1 h 31"/>
                      <a:gd name="T4" fmla="*/ 7 w 42"/>
                      <a:gd name="T5" fmla="*/ 4 h 31"/>
                      <a:gd name="T6" fmla="*/ 10 w 42"/>
                      <a:gd name="T7" fmla="*/ 6 h 31"/>
                      <a:gd name="T8" fmla="*/ 14 w 42"/>
                      <a:gd name="T9" fmla="*/ 8 h 31"/>
                      <a:gd name="T10" fmla="*/ 17 w 42"/>
                      <a:gd name="T11" fmla="*/ 11 h 31"/>
                      <a:gd name="T12" fmla="*/ 20 w 42"/>
                      <a:gd name="T13" fmla="*/ 13 h 31"/>
                      <a:gd name="T14" fmla="*/ 21 w 42"/>
                      <a:gd name="T15" fmla="*/ 15 h 31"/>
                      <a:gd name="T16" fmla="*/ 21 w 42"/>
                      <a:gd name="T17" fmla="*/ 16 h 31"/>
                      <a:gd name="T18" fmla="*/ 19 w 42"/>
                      <a:gd name="T19" fmla="*/ 16 h 31"/>
                      <a:gd name="T20" fmla="*/ 16 w 42"/>
                      <a:gd name="T21" fmla="*/ 15 h 31"/>
                      <a:gd name="T22" fmla="*/ 14 w 42"/>
                      <a:gd name="T23" fmla="*/ 13 h 31"/>
                      <a:gd name="T24" fmla="*/ 11 w 42"/>
                      <a:gd name="T25" fmla="*/ 10 h 31"/>
                      <a:gd name="T26" fmla="*/ 7 w 42"/>
                      <a:gd name="T27" fmla="*/ 7 h 31"/>
                      <a:gd name="T28" fmla="*/ 4 w 42"/>
                      <a:gd name="T29" fmla="*/ 4 h 31"/>
                      <a:gd name="T30" fmla="*/ 2 w 42"/>
                      <a:gd name="T31" fmla="*/ 2 h 31"/>
                      <a:gd name="T32" fmla="*/ 0 w 42"/>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1">
                        <a:moveTo>
                          <a:pt x="0" y="0"/>
                        </a:moveTo>
                        <a:lnTo>
                          <a:pt x="6" y="2"/>
                        </a:lnTo>
                        <a:lnTo>
                          <a:pt x="13" y="7"/>
                        </a:lnTo>
                        <a:lnTo>
                          <a:pt x="20" y="12"/>
                        </a:lnTo>
                        <a:lnTo>
                          <a:pt x="28" y="16"/>
                        </a:lnTo>
                        <a:lnTo>
                          <a:pt x="34" y="21"/>
                        </a:lnTo>
                        <a:lnTo>
                          <a:pt x="39" y="25"/>
                        </a:lnTo>
                        <a:lnTo>
                          <a:pt x="42" y="29"/>
                        </a:lnTo>
                        <a:lnTo>
                          <a:pt x="41" y="31"/>
                        </a:lnTo>
                        <a:lnTo>
                          <a:pt x="37" y="31"/>
                        </a:lnTo>
                        <a:lnTo>
                          <a:pt x="32" y="29"/>
                        </a:lnTo>
                        <a:lnTo>
                          <a:pt x="27" y="25"/>
                        </a:lnTo>
                        <a:lnTo>
                          <a:pt x="21" y="20"/>
                        </a:lnTo>
                        <a:lnTo>
                          <a:pt x="14" y="14"/>
                        </a:lnTo>
                        <a:lnTo>
                          <a:pt x="8"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0" name="Freeform 79">
                    <a:extLst>
                      <a:ext uri="{FF2B5EF4-FFF2-40B4-BE49-F238E27FC236}">
                        <a16:creationId xmlns:a16="http://schemas.microsoft.com/office/drawing/2014/main" id="{F801B500-C40E-4409-A015-88B747266E4F}"/>
                      </a:ext>
                    </a:extLst>
                  </p:cNvPr>
                  <p:cNvSpPr>
                    <a:spLocks/>
                  </p:cNvSpPr>
                  <p:nvPr/>
                </p:nvSpPr>
                <p:spPr bwMode="auto">
                  <a:xfrm>
                    <a:off x="474" y="141"/>
                    <a:ext cx="5" cy="26"/>
                  </a:xfrm>
                  <a:custGeom>
                    <a:avLst/>
                    <a:gdLst>
                      <a:gd name="T0" fmla="*/ 3 w 10"/>
                      <a:gd name="T1" fmla="*/ 0 h 52"/>
                      <a:gd name="T2" fmla="*/ 4 w 10"/>
                      <a:gd name="T3" fmla="*/ 7 h 52"/>
                      <a:gd name="T4" fmla="*/ 5 w 10"/>
                      <a:gd name="T5" fmla="*/ 15 h 52"/>
                      <a:gd name="T6" fmla="*/ 5 w 10"/>
                      <a:gd name="T7" fmla="*/ 23 h 52"/>
                      <a:gd name="T8" fmla="*/ 2 w 10"/>
                      <a:gd name="T9" fmla="*/ 26 h 52"/>
                      <a:gd name="T10" fmla="*/ 0 w 10"/>
                      <a:gd name="T11" fmla="*/ 23 h 52"/>
                      <a:gd name="T12" fmla="*/ 1 w 10"/>
                      <a:gd name="T13" fmla="*/ 16 h 52"/>
                      <a:gd name="T14" fmla="*/ 2 w 10"/>
                      <a:gd name="T15" fmla="*/ 7 h 52"/>
                      <a:gd name="T16" fmla="*/ 3 w 10"/>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6" y="0"/>
                        </a:moveTo>
                        <a:lnTo>
                          <a:pt x="8" y="14"/>
                        </a:lnTo>
                        <a:lnTo>
                          <a:pt x="10" y="30"/>
                        </a:lnTo>
                        <a:lnTo>
                          <a:pt x="10" y="45"/>
                        </a:lnTo>
                        <a:lnTo>
                          <a:pt x="4" y="52"/>
                        </a:lnTo>
                        <a:lnTo>
                          <a:pt x="0" y="46"/>
                        </a:lnTo>
                        <a:lnTo>
                          <a:pt x="1" y="31"/>
                        </a:lnTo>
                        <a:lnTo>
                          <a:pt x="3" y="14"/>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1" name="Freeform 80">
                    <a:extLst>
                      <a:ext uri="{FF2B5EF4-FFF2-40B4-BE49-F238E27FC236}">
                        <a16:creationId xmlns:a16="http://schemas.microsoft.com/office/drawing/2014/main" id="{A7E9A07E-1367-44F9-8D14-58ECF902AB44}"/>
                      </a:ext>
                    </a:extLst>
                  </p:cNvPr>
                  <p:cNvSpPr>
                    <a:spLocks/>
                  </p:cNvSpPr>
                  <p:nvPr/>
                </p:nvSpPr>
                <p:spPr bwMode="auto">
                  <a:xfrm>
                    <a:off x="462" y="137"/>
                    <a:ext cx="10" cy="25"/>
                  </a:xfrm>
                  <a:custGeom>
                    <a:avLst/>
                    <a:gdLst>
                      <a:gd name="T0" fmla="*/ 10 w 19"/>
                      <a:gd name="T1" fmla="*/ 0 h 51"/>
                      <a:gd name="T2" fmla="*/ 9 w 19"/>
                      <a:gd name="T3" fmla="*/ 6 h 51"/>
                      <a:gd name="T4" fmla="*/ 8 w 19"/>
                      <a:gd name="T5" fmla="*/ 14 h 51"/>
                      <a:gd name="T6" fmla="*/ 5 w 19"/>
                      <a:gd name="T7" fmla="*/ 22 h 51"/>
                      <a:gd name="T8" fmla="*/ 1 w 19"/>
                      <a:gd name="T9" fmla="*/ 25 h 51"/>
                      <a:gd name="T10" fmla="*/ 0 w 19"/>
                      <a:gd name="T11" fmla="*/ 22 h 51"/>
                      <a:gd name="T12" fmla="*/ 3 w 19"/>
                      <a:gd name="T13" fmla="*/ 14 h 51"/>
                      <a:gd name="T14" fmla="*/ 7 w 19"/>
                      <a:gd name="T15" fmla="*/ 6 h 51"/>
                      <a:gd name="T16" fmla="*/ 10 w 1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1">
                        <a:moveTo>
                          <a:pt x="19" y="0"/>
                        </a:moveTo>
                        <a:lnTo>
                          <a:pt x="18" y="12"/>
                        </a:lnTo>
                        <a:lnTo>
                          <a:pt x="15" y="29"/>
                        </a:lnTo>
                        <a:lnTo>
                          <a:pt x="10" y="44"/>
                        </a:lnTo>
                        <a:lnTo>
                          <a:pt x="2" y="51"/>
                        </a:lnTo>
                        <a:lnTo>
                          <a:pt x="0" y="44"/>
                        </a:lnTo>
                        <a:lnTo>
                          <a:pt x="6" y="29"/>
                        </a:lnTo>
                        <a:lnTo>
                          <a:pt x="14" y="12"/>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2" name="Freeform 81">
                    <a:extLst>
                      <a:ext uri="{FF2B5EF4-FFF2-40B4-BE49-F238E27FC236}">
                        <a16:creationId xmlns:a16="http://schemas.microsoft.com/office/drawing/2014/main" id="{188C6112-668F-4BA8-B886-92EE5D18577F}"/>
                      </a:ext>
                    </a:extLst>
                  </p:cNvPr>
                  <p:cNvSpPr>
                    <a:spLocks/>
                  </p:cNvSpPr>
                  <p:nvPr/>
                </p:nvSpPr>
                <p:spPr bwMode="auto">
                  <a:xfrm>
                    <a:off x="484" y="142"/>
                    <a:ext cx="5" cy="24"/>
                  </a:xfrm>
                  <a:custGeom>
                    <a:avLst/>
                    <a:gdLst>
                      <a:gd name="T0" fmla="*/ 1 w 10"/>
                      <a:gd name="T1" fmla="*/ 0 h 48"/>
                      <a:gd name="T2" fmla="*/ 3 w 10"/>
                      <a:gd name="T3" fmla="*/ 4 h 48"/>
                      <a:gd name="T4" fmla="*/ 5 w 10"/>
                      <a:gd name="T5" fmla="*/ 11 h 48"/>
                      <a:gd name="T6" fmla="*/ 5 w 10"/>
                      <a:gd name="T7" fmla="*/ 19 h 48"/>
                      <a:gd name="T8" fmla="*/ 2 w 10"/>
                      <a:gd name="T9" fmla="*/ 24 h 48"/>
                      <a:gd name="T10" fmla="*/ 0 w 10"/>
                      <a:gd name="T11" fmla="*/ 23 h 48"/>
                      <a:gd name="T12" fmla="*/ 0 w 10"/>
                      <a:gd name="T13" fmla="*/ 16 h 48"/>
                      <a:gd name="T14" fmla="*/ 1 w 10"/>
                      <a:gd name="T15" fmla="*/ 7 h 48"/>
                      <a:gd name="T16" fmla="*/ 1 w 10"/>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8">
                        <a:moveTo>
                          <a:pt x="2" y="0"/>
                        </a:moveTo>
                        <a:lnTo>
                          <a:pt x="6" y="7"/>
                        </a:lnTo>
                        <a:lnTo>
                          <a:pt x="10" y="22"/>
                        </a:lnTo>
                        <a:lnTo>
                          <a:pt x="10" y="38"/>
                        </a:lnTo>
                        <a:lnTo>
                          <a:pt x="4" y="48"/>
                        </a:lnTo>
                        <a:lnTo>
                          <a:pt x="0" y="45"/>
                        </a:lnTo>
                        <a:lnTo>
                          <a:pt x="0" y="31"/>
                        </a:lnTo>
                        <a:lnTo>
                          <a:pt x="2" y="13"/>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3" name="Freeform 82">
                    <a:extLst>
                      <a:ext uri="{FF2B5EF4-FFF2-40B4-BE49-F238E27FC236}">
                        <a16:creationId xmlns:a16="http://schemas.microsoft.com/office/drawing/2014/main" id="{C44B80E6-1524-485C-BDAB-20B835112575}"/>
                      </a:ext>
                    </a:extLst>
                  </p:cNvPr>
                  <p:cNvSpPr>
                    <a:spLocks/>
                  </p:cNvSpPr>
                  <p:nvPr/>
                </p:nvSpPr>
                <p:spPr bwMode="auto">
                  <a:xfrm>
                    <a:off x="493" y="146"/>
                    <a:ext cx="6" cy="26"/>
                  </a:xfrm>
                  <a:custGeom>
                    <a:avLst/>
                    <a:gdLst>
                      <a:gd name="T0" fmla="*/ 0 w 11"/>
                      <a:gd name="T1" fmla="*/ 0 h 52"/>
                      <a:gd name="T2" fmla="*/ 3 w 11"/>
                      <a:gd name="T3" fmla="*/ 5 h 52"/>
                      <a:gd name="T4" fmla="*/ 5 w 11"/>
                      <a:gd name="T5" fmla="*/ 13 h 52"/>
                      <a:gd name="T6" fmla="*/ 6 w 11"/>
                      <a:gd name="T7" fmla="*/ 21 h 52"/>
                      <a:gd name="T8" fmla="*/ 4 w 11"/>
                      <a:gd name="T9" fmla="*/ 26 h 52"/>
                      <a:gd name="T10" fmla="*/ 3 w 11"/>
                      <a:gd name="T11" fmla="*/ 24 h 52"/>
                      <a:gd name="T12" fmla="*/ 1 w 11"/>
                      <a:gd name="T13" fmla="*/ 17 h 52"/>
                      <a:gd name="T14" fmla="*/ 1 w 11"/>
                      <a:gd name="T15" fmla="*/ 8 h 52"/>
                      <a:gd name="T16" fmla="*/ 0 w 11"/>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2">
                        <a:moveTo>
                          <a:pt x="0" y="0"/>
                        </a:moveTo>
                        <a:lnTo>
                          <a:pt x="5" y="10"/>
                        </a:lnTo>
                        <a:lnTo>
                          <a:pt x="9" y="26"/>
                        </a:lnTo>
                        <a:lnTo>
                          <a:pt x="11" y="42"/>
                        </a:lnTo>
                        <a:lnTo>
                          <a:pt x="8" y="52"/>
                        </a:lnTo>
                        <a:lnTo>
                          <a:pt x="5" y="48"/>
                        </a:lnTo>
                        <a:lnTo>
                          <a:pt x="2" y="34"/>
                        </a:lnTo>
                        <a:lnTo>
                          <a:pt x="2"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4" name="Freeform 83">
                    <a:extLst>
                      <a:ext uri="{FF2B5EF4-FFF2-40B4-BE49-F238E27FC236}">
                        <a16:creationId xmlns:a16="http://schemas.microsoft.com/office/drawing/2014/main" id="{BD2ECF6C-6D8D-4751-AF79-47485AFEA0BE}"/>
                      </a:ext>
                    </a:extLst>
                  </p:cNvPr>
                  <p:cNvSpPr>
                    <a:spLocks/>
                  </p:cNvSpPr>
                  <p:nvPr/>
                </p:nvSpPr>
                <p:spPr bwMode="auto">
                  <a:xfrm>
                    <a:off x="503" y="150"/>
                    <a:ext cx="7" cy="26"/>
                  </a:xfrm>
                  <a:custGeom>
                    <a:avLst/>
                    <a:gdLst>
                      <a:gd name="T0" fmla="*/ 0 w 14"/>
                      <a:gd name="T1" fmla="*/ 0 h 52"/>
                      <a:gd name="T2" fmla="*/ 3 w 14"/>
                      <a:gd name="T3" fmla="*/ 6 h 52"/>
                      <a:gd name="T4" fmla="*/ 6 w 14"/>
                      <a:gd name="T5" fmla="*/ 15 h 52"/>
                      <a:gd name="T6" fmla="*/ 7 w 14"/>
                      <a:gd name="T7" fmla="*/ 23 h 52"/>
                      <a:gd name="T8" fmla="*/ 6 w 14"/>
                      <a:gd name="T9" fmla="*/ 26 h 52"/>
                      <a:gd name="T10" fmla="*/ 3 w 14"/>
                      <a:gd name="T11" fmla="*/ 23 h 52"/>
                      <a:gd name="T12" fmla="*/ 2 w 14"/>
                      <a:gd name="T13" fmla="*/ 16 h 52"/>
                      <a:gd name="T14" fmla="*/ 2 w 14"/>
                      <a:gd name="T15" fmla="*/ 8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52">
                        <a:moveTo>
                          <a:pt x="0" y="0"/>
                        </a:moveTo>
                        <a:lnTo>
                          <a:pt x="5" y="11"/>
                        </a:lnTo>
                        <a:lnTo>
                          <a:pt x="12" y="29"/>
                        </a:lnTo>
                        <a:lnTo>
                          <a:pt x="14" y="45"/>
                        </a:lnTo>
                        <a:lnTo>
                          <a:pt x="12" y="52"/>
                        </a:lnTo>
                        <a:lnTo>
                          <a:pt x="6" y="46"/>
                        </a:lnTo>
                        <a:lnTo>
                          <a:pt x="4" y="31"/>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5" name="Freeform 84">
                    <a:extLst>
                      <a:ext uri="{FF2B5EF4-FFF2-40B4-BE49-F238E27FC236}">
                        <a16:creationId xmlns:a16="http://schemas.microsoft.com/office/drawing/2014/main" id="{13DA9B64-8670-400A-AD0B-297B2711647C}"/>
                      </a:ext>
                    </a:extLst>
                  </p:cNvPr>
                  <p:cNvSpPr>
                    <a:spLocks/>
                  </p:cNvSpPr>
                  <p:nvPr/>
                </p:nvSpPr>
                <p:spPr bwMode="auto">
                  <a:xfrm>
                    <a:off x="512" y="152"/>
                    <a:ext cx="9" cy="28"/>
                  </a:xfrm>
                  <a:custGeom>
                    <a:avLst/>
                    <a:gdLst>
                      <a:gd name="T0" fmla="*/ 0 w 17"/>
                      <a:gd name="T1" fmla="*/ 0 h 58"/>
                      <a:gd name="T2" fmla="*/ 4 w 17"/>
                      <a:gd name="T3" fmla="*/ 7 h 58"/>
                      <a:gd name="T4" fmla="*/ 8 w 17"/>
                      <a:gd name="T5" fmla="*/ 16 h 58"/>
                      <a:gd name="T6" fmla="*/ 9 w 17"/>
                      <a:gd name="T7" fmla="*/ 24 h 58"/>
                      <a:gd name="T8" fmla="*/ 6 w 17"/>
                      <a:gd name="T9" fmla="*/ 28 h 58"/>
                      <a:gd name="T10" fmla="*/ 3 w 17"/>
                      <a:gd name="T11" fmla="*/ 25 h 58"/>
                      <a:gd name="T12" fmla="*/ 2 w 17"/>
                      <a:gd name="T13" fmla="*/ 16 h 58"/>
                      <a:gd name="T14" fmla="*/ 1 w 17"/>
                      <a:gd name="T15" fmla="*/ 7 h 58"/>
                      <a:gd name="T16" fmla="*/ 0 w 17"/>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58">
                        <a:moveTo>
                          <a:pt x="0" y="0"/>
                        </a:moveTo>
                        <a:lnTo>
                          <a:pt x="8" y="15"/>
                        </a:lnTo>
                        <a:lnTo>
                          <a:pt x="15" y="34"/>
                        </a:lnTo>
                        <a:lnTo>
                          <a:pt x="17" y="50"/>
                        </a:lnTo>
                        <a:lnTo>
                          <a:pt x="12" y="58"/>
                        </a:lnTo>
                        <a:lnTo>
                          <a:pt x="6" y="51"/>
                        </a:lnTo>
                        <a:lnTo>
                          <a:pt x="3" y="34"/>
                        </a:lnTo>
                        <a:lnTo>
                          <a:pt x="2"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 name="Freeform 85">
                    <a:extLst>
                      <a:ext uri="{FF2B5EF4-FFF2-40B4-BE49-F238E27FC236}">
                        <a16:creationId xmlns:a16="http://schemas.microsoft.com/office/drawing/2014/main" id="{55A1A4CD-A41F-4063-86EA-642291B93F03}"/>
                      </a:ext>
                    </a:extLst>
                  </p:cNvPr>
                  <p:cNvSpPr>
                    <a:spLocks/>
                  </p:cNvSpPr>
                  <p:nvPr/>
                </p:nvSpPr>
                <p:spPr bwMode="auto">
                  <a:xfrm>
                    <a:off x="523" y="153"/>
                    <a:ext cx="11" cy="31"/>
                  </a:xfrm>
                  <a:custGeom>
                    <a:avLst/>
                    <a:gdLst>
                      <a:gd name="T0" fmla="*/ 0 w 23"/>
                      <a:gd name="T1" fmla="*/ 0 h 61"/>
                      <a:gd name="T2" fmla="*/ 3 w 23"/>
                      <a:gd name="T3" fmla="*/ 7 h 61"/>
                      <a:gd name="T4" fmla="*/ 8 w 23"/>
                      <a:gd name="T5" fmla="*/ 18 h 61"/>
                      <a:gd name="T6" fmla="*/ 11 w 23"/>
                      <a:gd name="T7" fmla="*/ 27 h 61"/>
                      <a:gd name="T8" fmla="*/ 9 w 23"/>
                      <a:gd name="T9" fmla="*/ 31 h 61"/>
                      <a:gd name="T10" fmla="*/ 5 w 23"/>
                      <a:gd name="T11" fmla="*/ 26 h 61"/>
                      <a:gd name="T12" fmla="*/ 3 w 23"/>
                      <a:gd name="T13" fmla="*/ 16 h 61"/>
                      <a:gd name="T14" fmla="*/ 1 w 23"/>
                      <a:gd name="T15" fmla="*/ 6 h 61"/>
                      <a:gd name="T16" fmla="*/ 0 w 2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1">
                        <a:moveTo>
                          <a:pt x="0" y="0"/>
                        </a:moveTo>
                        <a:lnTo>
                          <a:pt x="7" y="14"/>
                        </a:lnTo>
                        <a:lnTo>
                          <a:pt x="17" y="35"/>
                        </a:lnTo>
                        <a:lnTo>
                          <a:pt x="23" y="54"/>
                        </a:lnTo>
                        <a:lnTo>
                          <a:pt x="19" y="61"/>
                        </a:lnTo>
                        <a:lnTo>
                          <a:pt x="11" y="52"/>
                        </a:lnTo>
                        <a:lnTo>
                          <a:pt x="7" y="32"/>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 name="Freeform 86">
                    <a:extLst>
                      <a:ext uri="{FF2B5EF4-FFF2-40B4-BE49-F238E27FC236}">
                        <a16:creationId xmlns:a16="http://schemas.microsoft.com/office/drawing/2014/main" id="{84628862-9D4D-4593-810C-55BADD37335C}"/>
                      </a:ext>
                    </a:extLst>
                  </p:cNvPr>
                  <p:cNvSpPr>
                    <a:spLocks/>
                  </p:cNvSpPr>
                  <p:nvPr/>
                </p:nvSpPr>
                <p:spPr bwMode="auto">
                  <a:xfrm>
                    <a:off x="531" y="153"/>
                    <a:ext cx="15" cy="33"/>
                  </a:xfrm>
                  <a:custGeom>
                    <a:avLst/>
                    <a:gdLst>
                      <a:gd name="T0" fmla="*/ 0 w 30"/>
                      <a:gd name="T1" fmla="*/ 0 h 66"/>
                      <a:gd name="T2" fmla="*/ 3 w 30"/>
                      <a:gd name="T3" fmla="*/ 3 h 66"/>
                      <a:gd name="T4" fmla="*/ 6 w 30"/>
                      <a:gd name="T5" fmla="*/ 8 h 66"/>
                      <a:gd name="T6" fmla="*/ 9 w 30"/>
                      <a:gd name="T7" fmla="*/ 13 h 66"/>
                      <a:gd name="T8" fmla="*/ 12 w 30"/>
                      <a:gd name="T9" fmla="*/ 18 h 66"/>
                      <a:gd name="T10" fmla="*/ 14 w 30"/>
                      <a:gd name="T11" fmla="*/ 24 h 66"/>
                      <a:gd name="T12" fmla="*/ 15 w 30"/>
                      <a:gd name="T13" fmla="*/ 29 h 66"/>
                      <a:gd name="T14" fmla="*/ 15 w 30"/>
                      <a:gd name="T15" fmla="*/ 32 h 66"/>
                      <a:gd name="T16" fmla="*/ 13 w 30"/>
                      <a:gd name="T17" fmla="*/ 33 h 66"/>
                      <a:gd name="T18" fmla="*/ 8 w 30"/>
                      <a:gd name="T19" fmla="*/ 30 h 66"/>
                      <a:gd name="T20" fmla="*/ 4 w 30"/>
                      <a:gd name="T21" fmla="*/ 20 h 66"/>
                      <a:gd name="T22" fmla="*/ 2 w 30"/>
                      <a:gd name="T23" fmla="*/ 9 h 66"/>
                      <a:gd name="T24" fmla="*/ 0 w 30"/>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6">
                        <a:moveTo>
                          <a:pt x="0" y="0"/>
                        </a:moveTo>
                        <a:lnTo>
                          <a:pt x="6" y="5"/>
                        </a:lnTo>
                        <a:lnTo>
                          <a:pt x="12" y="15"/>
                        </a:lnTo>
                        <a:lnTo>
                          <a:pt x="18" y="25"/>
                        </a:lnTo>
                        <a:lnTo>
                          <a:pt x="24" y="36"/>
                        </a:lnTo>
                        <a:lnTo>
                          <a:pt x="27" y="48"/>
                        </a:lnTo>
                        <a:lnTo>
                          <a:pt x="30" y="57"/>
                        </a:lnTo>
                        <a:lnTo>
                          <a:pt x="29" y="64"/>
                        </a:lnTo>
                        <a:lnTo>
                          <a:pt x="25" y="66"/>
                        </a:lnTo>
                        <a:lnTo>
                          <a:pt x="16" y="59"/>
                        </a:lnTo>
                        <a:lnTo>
                          <a:pt x="8" y="40"/>
                        </a:lnTo>
                        <a:lnTo>
                          <a:pt x="3"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8" name="Freeform 87">
                    <a:extLst>
                      <a:ext uri="{FF2B5EF4-FFF2-40B4-BE49-F238E27FC236}">
                        <a16:creationId xmlns:a16="http://schemas.microsoft.com/office/drawing/2014/main" id="{32ECF1C2-E056-44AD-B2EF-3967ADF61D3C}"/>
                      </a:ext>
                    </a:extLst>
                  </p:cNvPr>
                  <p:cNvSpPr>
                    <a:spLocks/>
                  </p:cNvSpPr>
                  <p:nvPr/>
                </p:nvSpPr>
                <p:spPr bwMode="auto">
                  <a:xfrm>
                    <a:off x="544" y="152"/>
                    <a:ext cx="23" cy="30"/>
                  </a:xfrm>
                  <a:custGeom>
                    <a:avLst/>
                    <a:gdLst>
                      <a:gd name="T0" fmla="*/ 0 w 46"/>
                      <a:gd name="T1" fmla="*/ 0 h 61"/>
                      <a:gd name="T2" fmla="*/ 4 w 46"/>
                      <a:gd name="T3" fmla="*/ 2 h 61"/>
                      <a:gd name="T4" fmla="*/ 8 w 46"/>
                      <a:gd name="T5" fmla="*/ 6 h 61"/>
                      <a:gd name="T6" fmla="*/ 12 w 46"/>
                      <a:gd name="T7" fmla="*/ 11 h 61"/>
                      <a:gd name="T8" fmla="*/ 16 w 46"/>
                      <a:gd name="T9" fmla="*/ 16 h 61"/>
                      <a:gd name="T10" fmla="*/ 20 w 46"/>
                      <a:gd name="T11" fmla="*/ 21 h 61"/>
                      <a:gd name="T12" fmla="*/ 22 w 46"/>
                      <a:gd name="T13" fmla="*/ 25 h 61"/>
                      <a:gd name="T14" fmla="*/ 23 w 46"/>
                      <a:gd name="T15" fmla="*/ 29 h 61"/>
                      <a:gd name="T16" fmla="*/ 23 w 46"/>
                      <a:gd name="T17" fmla="*/ 30 h 61"/>
                      <a:gd name="T18" fmla="*/ 20 w 46"/>
                      <a:gd name="T19" fmla="*/ 30 h 61"/>
                      <a:gd name="T20" fmla="*/ 18 w 46"/>
                      <a:gd name="T21" fmla="*/ 28 h 61"/>
                      <a:gd name="T22" fmla="*/ 14 w 46"/>
                      <a:gd name="T23" fmla="*/ 25 h 61"/>
                      <a:gd name="T24" fmla="*/ 11 w 46"/>
                      <a:gd name="T25" fmla="*/ 20 h 61"/>
                      <a:gd name="T26" fmla="*/ 7 w 46"/>
                      <a:gd name="T27" fmla="*/ 15 h 61"/>
                      <a:gd name="T28" fmla="*/ 4 w 46"/>
                      <a:gd name="T29" fmla="*/ 10 h 61"/>
                      <a:gd name="T30" fmla="*/ 1 w 46"/>
                      <a:gd name="T31" fmla="*/ 4 h 61"/>
                      <a:gd name="T32" fmla="*/ 0 w 46"/>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1">
                        <a:moveTo>
                          <a:pt x="0" y="0"/>
                        </a:moveTo>
                        <a:lnTo>
                          <a:pt x="7" y="5"/>
                        </a:lnTo>
                        <a:lnTo>
                          <a:pt x="15" y="13"/>
                        </a:lnTo>
                        <a:lnTo>
                          <a:pt x="24" y="22"/>
                        </a:lnTo>
                        <a:lnTo>
                          <a:pt x="32" y="32"/>
                        </a:lnTo>
                        <a:lnTo>
                          <a:pt x="39" y="43"/>
                        </a:lnTo>
                        <a:lnTo>
                          <a:pt x="44" y="51"/>
                        </a:lnTo>
                        <a:lnTo>
                          <a:pt x="46" y="58"/>
                        </a:lnTo>
                        <a:lnTo>
                          <a:pt x="45" y="61"/>
                        </a:lnTo>
                        <a:lnTo>
                          <a:pt x="40" y="61"/>
                        </a:lnTo>
                        <a:lnTo>
                          <a:pt x="35" y="57"/>
                        </a:lnTo>
                        <a:lnTo>
                          <a:pt x="28" y="50"/>
                        </a:lnTo>
                        <a:lnTo>
                          <a:pt x="21" y="41"/>
                        </a:lnTo>
                        <a:lnTo>
                          <a:pt x="14" y="30"/>
                        </a:lnTo>
                        <a:lnTo>
                          <a:pt x="8" y="20"/>
                        </a:lnTo>
                        <a:lnTo>
                          <a:pt x="2"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9" name="Freeform 88">
                    <a:extLst>
                      <a:ext uri="{FF2B5EF4-FFF2-40B4-BE49-F238E27FC236}">
                        <a16:creationId xmlns:a16="http://schemas.microsoft.com/office/drawing/2014/main" id="{A54295C7-C8D5-4F1F-ABA7-B9222A91BA84}"/>
                      </a:ext>
                    </a:extLst>
                  </p:cNvPr>
                  <p:cNvSpPr>
                    <a:spLocks/>
                  </p:cNvSpPr>
                  <p:nvPr/>
                </p:nvSpPr>
                <p:spPr bwMode="auto">
                  <a:xfrm>
                    <a:off x="556" y="150"/>
                    <a:ext cx="28" cy="26"/>
                  </a:xfrm>
                  <a:custGeom>
                    <a:avLst/>
                    <a:gdLst>
                      <a:gd name="T0" fmla="*/ 0 w 58"/>
                      <a:gd name="T1" fmla="*/ 0 h 51"/>
                      <a:gd name="T2" fmla="*/ 3 w 58"/>
                      <a:gd name="T3" fmla="*/ 2 h 51"/>
                      <a:gd name="T4" fmla="*/ 8 w 58"/>
                      <a:gd name="T5" fmla="*/ 5 h 51"/>
                      <a:gd name="T6" fmla="*/ 13 w 58"/>
                      <a:gd name="T7" fmla="*/ 9 h 51"/>
                      <a:gd name="T8" fmla="*/ 18 w 58"/>
                      <a:gd name="T9" fmla="*/ 13 h 51"/>
                      <a:gd name="T10" fmla="*/ 23 w 58"/>
                      <a:gd name="T11" fmla="*/ 17 h 51"/>
                      <a:gd name="T12" fmla="*/ 26 w 58"/>
                      <a:gd name="T13" fmla="*/ 20 h 51"/>
                      <a:gd name="T14" fmla="*/ 28 w 58"/>
                      <a:gd name="T15" fmla="*/ 24 h 51"/>
                      <a:gd name="T16" fmla="*/ 28 w 58"/>
                      <a:gd name="T17" fmla="*/ 26 h 51"/>
                      <a:gd name="T18" fmla="*/ 25 w 58"/>
                      <a:gd name="T19" fmla="*/ 26 h 51"/>
                      <a:gd name="T20" fmla="*/ 21 w 58"/>
                      <a:gd name="T21" fmla="*/ 24 h 51"/>
                      <a:gd name="T22" fmla="*/ 17 w 58"/>
                      <a:gd name="T23" fmla="*/ 20 h 51"/>
                      <a:gd name="T24" fmla="*/ 12 w 58"/>
                      <a:gd name="T25" fmla="*/ 16 h 51"/>
                      <a:gd name="T26" fmla="*/ 7 w 58"/>
                      <a:gd name="T27" fmla="*/ 11 h 51"/>
                      <a:gd name="T28" fmla="*/ 3 w 58"/>
                      <a:gd name="T29" fmla="*/ 7 h 51"/>
                      <a:gd name="T30" fmla="*/ 1 w 58"/>
                      <a:gd name="T31" fmla="*/ 3 h 51"/>
                      <a:gd name="T32" fmla="*/ 0 w 58"/>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51">
                        <a:moveTo>
                          <a:pt x="0" y="0"/>
                        </a:moveTo>
                        <a:lnTo>
                          <a:pt x="7" y="3"/>
                        </a:lnTo>
                        <a:lnTo>
                          <a:pt x="16" y="10"/>
                        </a:lnTo>
                        <a:lnTo>
                          <a:pt x="27" y="17"/>
                        </a:lnTo>
                        <a:lnTo>
                          <a:pt x="37" y="25"/>
                        </a:lnTo>
                        <a:lnTo>
                          <a:pt x="48" y="33"/>
                        </a:lnTo>
                        <a:lnTo>
                          <a:pt x="54" y="40"/>
                        </a:lnTo>
                        <a:lnTo>
                          <a:pt x="58" y="47"/>
                        </a:lnTo>
                        <a:lnTo>
                          <a:pt x="57" y="51"/>
                        </a:lnTo>
                        <a:lnTo>
                          <a:pt x="51" y="51"/>
                        </a:lnTo>
                        <a:lnTo>
                          <a:pt x="44" y="47"/>
                        </a:lnTo>
                        <a:lnTo>
                          <a:pt x="35" y="40"/>
                        </a:lnTo>
                        <a:lnTo>
                          <a:pt x="25" y="32"/>
                        </a:lnTo>
                        <a:lnTo>
                          <a:pt x="15" y="22"/>
                        </a:lnTo>
                        <a:lnTo>
                          <a:pt x="7" y="14"/>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0" name="Freeform 89">
                    <a:extLst>
                      <a:ext uri="{FF2B5EF4-FFF2-40B4-BE49-F238E27FC236}">
                        <a16:creationId xmlns:a16="http://schemas.microsoft.com/office/drawing/2014/main" id="{3C29A745-F8F6-43DB-9808-54FB7CDFAE6C}"/>
                      </a:ext>
                    </a:extLst>
                  </p:cNvPr>
                  <p:cNvSpPr>
                    <a:spLocks/>
                  </p:cNvSpPr>
                  <p:nvPr/>
                </p:nvSpPr>
                <p:spPr bwMode="auto">
                  <a:xfrm>
                    <a:off x="567" y="149"/>
                    <a:ext cx="26" cy="23"/>
                  </a:xfrm>
                  <a:custGeom>
                    <a:avLst/>
                    <a:gdLst>
                      <a:gd name="T0" fmla="*/ 25 w 51"/>
                      <a:gd name="T1" fmla="*/ 23 h 47"/>
                      <a:gd name="T2" fmla="*/ 23 w 51"/>
                      <a:gd name="T3" fmla="*/ 22 h 47"/>
                      <a:gd name="T4" fmla="*/ 21 w 51"/>
                      <a:gd name="T5" fmla="*/ 21 h 47"/>
                      <a:gd name="T6" fmla="*/ 18 w 51"/>
                      <a:gd name="T7" fmla="*/ 17 h 47"/>
                      <a:gd name="T8" fmla="*/ 14 w 51"/>
                      <a:gd name="T9" fmla="*/ 13 h 47"/>
                      <a:gd name="T10" fmla="*/ 11 w 51"/>
                      <a:gd name="T11" fmla="*/ 9 h 47"/>
                      <a:gd name="T12" fmla="*/ 7 w 51"/>
                      <a:gd name="T13" fmla="*/ 5 h 47"/>
                      <a:gd name="T14" fmla="*/ 3 w 51"/>
                      <a:gd name="T15" fmla="*/ 2 h 47"/>
                      <a:gd name="T16" fmla="*/ 0 w 51"/>
                      <a:gd name="T17" fmla="*/ 0 h 47"/>
                      <a:gd name="T18" fmla="*/ 4 w 51"/>
                      <a:gd name="T19" fmla="*/ 1 h 47"/>
                      <a:gd name="T20" fmla="*/ 10 w 51"/>
                      <a:gd name="T21" fmla="*/ 3 h 47"/>
                      <a:gd name="T22" fmla="*/ 14 w 51"/>
                      <a:gd name="T23" fmla="*/ 7 h 47"/>
                      <a:gd name="T24" fmla="*/ 19 w 51"/>
                      <a:gd name="T25" fmla="*/ 10 h 47"/>
                      <a:gd name="T26" fmla="*/ 22 w 51"/>
                      <a:gd name="T27" fmla="*/ 14 h 47"/>
                      <a:gd name="T28" fmla="*/ 25 w 51"/>
                      <a:gd name="T29" fmla="*/ 18 h 47"/>
                      <a:gd name="T30" fmla="*/ 26 w 51"/>
                      <a:gd name="T31" fmla="*/ 21 h 47"/>
                      <a:gd name="T32" fmla="*/ 25 w 51"/>
                      <a:gd name="T33" fmla="*/ 23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7">
                        <a:moveTo>
                          <a:pt x="49" y="47"/>
                        </a:moveTo>
                        <a:lnTo>
                          <a:pt x="46" y="45"/>
                        </a:lnTo>
                        <a:lnTo>
                          <a:pt x="42" y="42"/>
                        </a:lnTo>
                        <a:lnTo>
                          <a:pt x="35" y="35"/>
                        </a:lnTo>
                        <a:lnTo>
                          <a:pt x="28" y="27"/>
                        </a:lnTo>
                        <a:lnTo>
                          <a:pt x="21" y="19"/>
                        </a:lnTo>
                        <a:lnTo>
                          <a:pt x="13" y="11"/>
                        </a:lnTo>
                        <a:lnTo>
                          <a:pt x="6" y="5"/>
                        </a:lnTo>
                        <a:lnTo>
                          <a:pt x="0" y="0"/>
                        </a:lnTo>
                        <a:lnTo>
                          <a:pt x="8" y="3"/>
                        </a:lnTo>
                        <a:lnTo>
                          <a:pt x="19" y="7"/>
                        </a:lnTo>
                        <a:lnTo>
                          <a:pt x="28" y="14"/>
                        </a:lnTo>
                        <a:lnTo>
                          <a:pt x="37" y="21"/>
                        </a:lnTo>
                        <a:lnTo>
                          <a:pt x="44" y="29"/>
                        </a:lnTo>
                        <a:lnTo>
                          <a:pt x="50" y="36"/>
                        </a:lnTo>
                        <a:lnTo>
                          <a:pt x="51" y="42"/>
                        </a:lnTo>
                        <a:lnTo>
                          <a:pt x="49"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1" name="Freeform 90">
                    <a:extLst>
                      <a:ext uri="{FF2B5EF4-FFF2-40B4-BE49-F238E27FC236}">
                        <a16:creationId xmlns:a16="http://schemas.microsoft.com/office/drawing/2014/main" id="{0DE4FBA5-D8A8-4B3C-A895-1EAAF58918BA}"/>
                      </a:ext>
                    </a:extLst>
                  </p:cNvPr>
                  <p:cNvSpPr>
                    <a:spLocks/>
                  </p:cNvSpPr>
                  <p:nvPr/>
                </p:nvSpPr>
                <p:spPr bwMode="auto">
                  <a:xfrm>
                    <a:off x="590" y="95"/>
                    <a:ext cx="118" cy="25"/>
                  </a:xfrm>
                  <a:custGeom>
                    <a:avLst/>
                    <a:gdLst>
                      <a:gd name="T0" fmla="*/ 0 w 236"/>
                      <a:gd name="T1" fmla="*/ 3 h 51"/>
                      <a:gd name="T2" fmla="*/ 0 w 236"/>
                      <a:gd name="T3" fmla="*/ 2 h 51"/>
                      <a:gd name="T4" fmla="*/ 1 w 236"/>
                      <a:gd name="T5" fmla="*/ 2 h 51"/>
                      <a:gd name="T6" fmla="*/ 2 w 236"/>
                      <a:gd name="T7" fmla="*/ 0 h 51"/>
                      <a:gd name="T8" fmla="*/ 3 w 236"/>
                      <a:gd name="T9" fmla="*/ 0 h 51"/>
                      <a:gd name="T10" fmla="*/ 10 w 236"/>
                      <a:gd name="T11" fmla="*/ 6 h 51"/>
                      <a:gd name="T12" fmla="*/ 18 w 236"/>
                      <a:gd name="T13" fmla="*/ 11 h 51"/>
                      <a:gd name="T14" fmla="*/ 26 w 236"/>
                      <a:gd name="T15" fmla="*/ 14 h 51"/>
                      <a:gd name="T16" fmla="*/ 34 w 236"/>
                      <a:gd name="T17" fmla="*/ 17 h 51"/>
                      <a:gd name="T18" fmla="*/ 42 w 236"/>
                      <a:gd name="T19" fmla="*/ 19 h 51"/>
                      <a:gd name="T20" fmla="*/ 50 w 236"/>
                      <a:gd name="T21" fmla="*/ 20 h 51"/>
                      <a:gd name="T22" fmla="*/ 58 w 236"/>
                      <a:gd name="T23" fmla="*/ 20 h 51"/>
                      <a:gd name="T24" fmla="*/ 66 w 236"/>
                      <a:gd name="T25" fmla="*/ 20 h 51"/>
                      <a:gd name="T26" fmla="*/ 74 w 236"/>
                      <a:gd name="T27" fmla="*/ 19 h 51"/>
                      <a:gd name="T28" fmla="*/ 81 w 236"/>
                      <a:gd name="T29" fmla="*/ 18 h 51"/>
                      <a:gd name="T30" fmla="*/ 88 w 236"/>
                      <a:gd name="T31" fmla="*/ 17 h 51"/>
                      <a:gd name="T32" fmla="*/ 95 w 236"/>
                      <a:gd name="T33" fmla="*/ 15 h 51"/>
                      <a:gd name="T34" fmla="*/ 102 w 236"/>
                      <a:gd name="T35" fmla="*/ 13 h 51"/>
                      <a:gd name="T36" fmla="*/ 108 w 236"/>
                      <a:gd name="T37" fmla="*/ 11 h 51"/>
                      <a:gd name="T38" fmla="*/ 113 w 236"/>
                      <a:gd name="T39" fmla="*/ 9 h 51"/>
                      <a:gd name="T40" fmla="*/ 118 w 236"/>
                      <a:gd name="T41" fmla="*/ 7 h 51"/>
                      <a:gd name="T42" fmla="*/ 116 w 236"/>
                      <a:gd name="T43" fmla="*/ 11 h 51"/>
                      <a:gd name="T44" fmla="*/ 112 w 236"/>
                      <a:gd name="T45" fmla="*/ 14 h 51"/>
                      <a:gd name="T46" fmla="*/ 106 w 236"/>
                      <a:gd name="T47" fmla="*/ 17 h 51"/>
                      <a:gd name="T48" fmla="*/ 99 w 236"/>
                      <a:gd name="T49" fmla="*/ 19 h 51"/>
                      <a:gd name="T50" fmla="*/ 92 w 236"/>
                      <a:gd name="T51" fmla="*/ 22 h 51"/>
                      <a:gd name="T52" fmla="*/ 83 w 236"/>
                      <a:gd name="T53" fmla="*/ 23 h 51"/>
                      <a:gd name="T54" fmla="*/ 74 w 236"/>
                      <a:gd name="T55" fmla="*/ 25 h 51"/>
                      <a:gd name="T56" fmla="*/ 65 w 236"/>
                      <a:gd name="T57" fmla="*/ 25 h 51"/>
                      <a:gd name="T58" fmla="*/ 55 w 236"/>
                      <a:gd name="T59" fmla="*/ 25 h 51"/>
                      <a:gd name="T60" fmla="*/ 46 w 236"/>
                      <a:gd name="T61" fmla="*/ 25 h 51"/>
                      <a:gd name="T62" fmla="*/ 36 w 236"/>
                      <a:gd name="T63" fmla="*/ 23 h 51"/>
                      <a:gd name="T64" fmla="*/ 27 w 236"/>
                      <a:gd name="T65" fmla="*/ 21 h 51"/>
                      <a:gd name="T66" fmla="*/ 19 w 236"/>
                      <a:gd name="T67" fmla="*/ 18 h 51"/>
                      <a:gd name="T68" fmla="*/ 12 w 236"/>
                      <a:gd name="T69" fmla="*/ 14 h 51"/>
                      <a:gd name="T70" fmla="*/ 6 w 236"/>
                      <a:gd name="T71" fmla="*/ 9 h 51"/>
                      <a:gd name="T72" fmla="*/ 0 w 236"/>
                      <a:gd name="T73" fmla="*/ 3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6" h="51">
                        <a:moveTo>
                          <a:pt x="0" y="7"/>
                        </a:moveTo>
                        <a:lnTo>
                          <a:pt x="0" y="5"/>
                        </a:lnTo>
                        <a:lnTo>
                          <a:pt x="1" y="4"/>
                        </a:lnTo>
                        <a:lnTo>
                          <a:pt x="3" y="1"/>
                        </a:lnTo>
                        <a:lnTo>
                          <a:pt x="5" y="0"/>
                        </a:lnTo>
                        <a:lnTo>
                          <a:pt x="20" y="12"/>
                        </a:lnTo>
                        <a:lnTo>
                          <a:pt x="36" y="22"/>
                        </a:lnTo>
                        <a:lnTo>
                          <a:pt x="51" y="29"/>
                        </a:lnTo>
                        <a:lnTo>
                          <a:pt x="67" y="35"/>
                        </a:lnTo>
                        <a:lnTo>
                          <a:pt x="83" y="38"/>
                        </a:lnTo>
                        <a:lnTo>
                          <a:pt x="99" y="40"/>
                        </a:lnTo>
                        <a:lnTo>
                          <a:pt x="115" y="40"/>
                        </a:lnTo>
                        <a:lnTo>
                          <a:pt x="132" y="40"/>
                        </a:lnTo>
                        <a:lnTo>
                          <a:pt x="147" y="39"/>
                        </a:lnTo>
                        <a:lnTo>
                          <a:pt x="162" y="37"/>
                        </a:lnTo>
                        <a:lnTo>
                          <a:pt x="176" y="34"/>
                        </a:lnTo>
                        <a:lnTo>
                          <a:pt x="190" y="30"/>
                        </a:lnTo>
                        <a:lnTo>
                          <a:pt x="203" y="27"/>
                        </a:lnTo>
                        <a:lnTo>
                          <a:pt x="216" y="22"/>
                        </a:lnTo>
                        <a:lnTo>
                          <a:pt x="226" y="19"/>
                        </a:lnTo>
                        <a:lnTo>
                          <a:pt x="236" y="15"/>
                        </a:lnTo>
                        <a:lnTo>
                          <a:pt x="232" y="22"/>
                        </a:lnTo>
                        <a:lnTo>
                          <a:pt x="223" y="29"/>
                        </a:lnTo>
                        <a:lnTo>
                          <a:pt x="212" y="35"/>
                        </a:lnTo>
                        <a:lnTo>
                          <a:pt x="198" y="39"/>
                        </a:lnTo>
                        <a:lnTo>
                          <a:pt x="183" y="44"/>
                        </a:lnTo>
                        <a:lnTo>
                          <a:pt x="166" y="47"/>
                        </a:lnTo>
                        <a:lnTo>
                          <a:pt x="148" y="50"/>
                        </a:lnTo>
                        <a:lnTo>
                          <a:pt x="129" y="51"/>
                        </a:lnTo>
                        <a:lnTo>
                          <a:pt x="110" y="51"/>
                        </a:lnTo>
                        <a:lnTo>
                          <a:pt x="91" y="50"/>
                        </a:lnTo>
                        <a:lnTo>
                          <a:pt x="72" y="46"/>
                        </a:lnTo>
                        <a:lnTo>
                          <a:pt x="54" y="43"/>
                        </a:lnTo>
                        <a:lnTo>
                          <a:pt x="38" y="36"/>
                        </a:lnTo>
                        <a:lnTo>
                          <a:pt x="23" y="29"/>
                        </a:lnTo>
                        <a:lnTo>
                          <a:pt x="11" y="19"/>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2" name="Freeform 91">
                    <a:extLst>
                      <a:ext uri="{FF2B5EF4-FFF2-40B4-BE49-F238E27FC236}">
                        <a16:creationId xmlns:a16="http://schemas.microsoft.com/office/drawing/2014/main" id="{D03A684B-60E3-4A8F-9388-D1BE660F165F}"/>
                      </a:ext>
                    </a:extLst>
                  </p:cNvPr>
                  <p:cNvSpPr>
                    <a:spLocks/>
                  </p:cNvSpPr>
                  <p:nvPr/>
                </p:nvSpPr>
                <p:spPr bwMode="auto">
                  <a:xfrm>
                    <a:off x="692" y="84"/>
                    <a:ext cx="13" cy="27"/>
                  </a:xfrm>
                  <a:custGeom>
                    <a:avLst/>
                    <a:gdLst>
                      <a:gd name="T0" fmla="*/ 0 w 27"/>
                      <a:gd name="T1" fmla="*/ 27 h 53"/>
                      <a:gd name="T2" fmla="*/ 6 w 27"/>
                      <a:gd name="T3" fmla="*/ 21 h 53"/>
                      <a:gd name="T4" fmla="*/ 10 w 27"/>
                      <a:gd name="T5" fmla="*/ 12 h 53"/>
                      <a:gd name="T6" fmla="*/ 13 w 27"/>
                      <a:gd name="T7" fmla="*/ 4 h 53"/>
                      <a:gd name="T8" fmla="*/ 13 w 27"/>
                      <a:gd name="T9" fmla="*/ 0 h 53"/>
                      <a:gd name="T10" fmla="*/ 10 w 27"/>
                      <a:gd name="T11" fmla="*/ 3 h 53"/>
                      <a:gd name="T12" fmla="*/ 7 w 27"/>
                      <a:gd name="T13" fmla="*/ 10 h 53"/>
                      <a:gd name="T14" fmla="*/ 4 w 27"/>
                      <a:gd name="T15" fmla="*/ 19 h 53"/>
                      <a:gd name="T16" fmla="*/ 0 w 27"/>
                      <a:gd name="T17" fmla="*/ 2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53">
                        <a:moveTo>
                          <a:pt x="0" y="53"/>
                        </a:moveTo>
                        <a:lnTo>
                          <a:pt x="12" y="41"/>
                        </a:lnTo>
                        <a:lnTo>
                          <a:pt x="21" y="23"/>
                        </a:lnTo>
                        <a:lnTo>
                          <a:pt x="27" y="8"/>
                        </a:lnTo>
                        <a:lnTo>
                          <a:pt x="26" y="0"/>
                        </a:lnTo>
                        <a:lnTo>
                          <a:pt x="21" y="5"/>
                        </a:lnTo>
                        <a:lnTo>
                          <a:pt x="15" y="20"/>
                        </a:lnTo>
                        <a:lnTo>
                          <a:pt x="8" y="37"/>
                        </a:lnTo>
                        <a:lnTo>
                          <a:pt x="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3" name="Freeform 92">
                    <a:extLst>
                      <a:ext uri="{FF2B5EF4-FFF2-40B4-BE49-F238E27FC236}">
                        <a16:creationId xmlns:a16="http://schemas.microsoft.com/office/drawing/2014/main" id="{04E14B66-B058-4350-BC87-83660B6E7C43}"/>
                      </a:ext>
                    </a:extLst>
                  </p:cNvPr>
                  <p:cNvSpPr>
                    <a:spLocks/>
                  </p:cNvSpPr>
                  <p:nvPr/>
                </p:nvSpPr>
                <p:spPr bwMode="auto">
                  <a:xfrm>
                    <a:off x="682" y="85"/>
                    <a:ext cx="15" cy="29"/>
                  </a:xfrm>
                  <a:custGeom>
                    <a:avLst/>
                    <a:gdLst>
                      <a:gd name="T0" fmla="*/ 15 w 28"/>
                      <a:gd name="T1" fmla="*/ 0 h 59"/>
                      <a:gd name="T2" fmla="*/ 15 w 28"/>
                      <a:gd name="T3" fmla="*/ 4 h 59"/>
                      <a:gd name="T4" fmla="*/ 13 w 28"/>
                      <a:gd name="T5" fmla="*/ 12 h 59"/>
                      <a:gd name="T6" fmla="*/ 8 w 28"/>
                      <a:gd name="T7" fmla="*/ 22 h 59"/>
                      <a:gd name="T8" fmla="*/ 0 w 28"/>
                      <a:gd name="T9" fmla="*/ 29 h 59"/>
                      <a:gd name="T10" fmla="*/ 4 w 28"/>
                      <a:gd name="T11" fmla="*/ 21 h 59"/>
                      <a:gd name="T12" fmla="*/ 9 w 28"/>
                      <a:gd name="T13" fmla="*/ 12 h 59"/>
                      <a:gd name="T14" fmla="*/ 12 w 28"/>
                      <a:gd name="T15" fmla="*/ 3 h 59"/>
                      <a:gd name="T16" fmla="*/ 15 w 28"/>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59">
                        <a:moveTo>
                          <a:pt x="28" y="0"/>
                        </a:moveTo>
                        <a:lnTo>
                          <a:pt x="28" y="9"/>
                        </a:lnTo>
                        <a:lnTo>
                          <a:pt x="24" y="25"/>
                        </a:lnTo>
                        <a:lnTo>
                          <a:pt x="14" y="44"/>
                        </a:lnTo>
                        <a:lnTo>
                          <a:pt x="0" y="59"/>
                        </a:lnTo>
                        <a:lnTo>
                          <a:pt x="7" y="43"/>
                        </a:lnTo>
                        <a:lnTo>
                          <a:pt x="16" y="24"/>
                        </a:lnTo>
                        <a:lnTo>
                          <a:pt x="23" y="7"/>
                        </a:lnTo>
                        <a:lnTo>
                          <a:pt x="2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4" name="Freeform 93">
                    <a:extLst>
                      <a:ext uri="{FF2B5EF4-FFF2-40B4-BE49-F238E27FC236}">
                        <a16:creationId xmlns:a16="http://schemas.microsoft.com/office/drawing/2014/main" id="{8E7B57F8-6344-4F9B-8314-99B06D30E178}"/>
                      </a:ext>
                    </a:extLst>
                  </p:cNvPr>
                  <p:cNvSpPr>
                    <a:spLocks/>
                  </p:cNvSpPr>
                  <p:nvPr/>
                </p:nvSpPr>
                <p:spPr bwMode="auto">
                  <a:xfrm>
                    <a:off x="659" y="80"/>
                    <a:ext cx="20" cy="38"/>
                  </a:xfrm>
                  <a:custGeom>
                    <a:avLst/>
                    <a:gdLst>
                      <a:gd name="T0" fmla="*/ 20 w 42"/>
                      <a:gd name="T1" fmla="*/ 0 h 76"/>
                      <a:gd name="T2" fmla="*/ 20 w 42"/>
                      <a:gd name="T3" fmla="*/ 2 h 76"/>
                      <a:gd name="T4" fmla="*/ 20 w 42"/>
                      <a:gd name="T5" fmla="*/ 6 h 76"/>
                      <a:gd name="T6" fmla="*/ 18 w 42"/>
                      <a:gd name="T7" fmla="*/ 11 h 76"/>
                      <a:gd name="T8" fmla="*/ 15 w 42"/>
                      <a:gd name="T9" fmla="*/ 18 h 76"/>
                      <a:gd name="T10" fmla="*/ 12 w 42"/>
                      <a:gd name="T11" fmla="*/ 24 h 76"/>
                      <a:gd name="T12" fmla="*/ 9 w 42"/>
                      <a:gd name="T13" fmla="*/ 30 h 76"/>
                      <a:gd name="T14" fmla="*/ 4 w 42"/>
                      <a:gd name="T15" fmla="*/ 35 h 76"/>
                      <a:gd name="T16" fmla="*/ 0 w 42"/>
                      <a:gd name="T17" fmla="*/ 38 h 76"/>
                      <a:gd name="T18" fmla="*/ 2 w 42"/>
                      <a:gd name="T19" fmla="*/ 36 h 76"/>
                      <a:gd name="T20" fmla="*/ 4 w 42"/>
                      <a:gd name="T21" fmla="*/ 30 h 76"/>
                      <a:gd name="T22" fmla="*/ 7 w 42"/>
                      <a:gd name="T23" fmla="*/ 24 h 76"/>
                      <a:gd name="T24" fmla="*/ 10 w 42"/>
                      <a:gd name="T25" fmla="*/ 17 h 76"/>
                      <a:gd name="T26" fmla="*/ 13 w 42"/>
                      <a:gd name="T27" fmla="*/ 10 h 76"/>
                      <a:gd name="T28" fmla="*/ 16 w 42"/>
                      <a:gd name="T29" fmla="*/ 5 h 76"/>
                      <a:gd name="T30" fmla="*/ 18 w 42"/>
                      <a:gd name="T31" fmla="*/ 2 h 76"/>
                      <a:gd name="T32" fmla="*/ 20 w 42"/>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76">
                        <a:moveTo>
                          <a:pt x="41" y="0"/>
                        </a:moveTo>
                        <a:lnTo>
                          <a:pt x="42" y="4"/>
                        </a:lnTo>
                        <a:lnTo>
                          <a:pt x="41" y="12"/>
                        </a:lnTo>
                        <a:lnTo>
                          <a:pt x="37" y="22"/>
                        </a:lnTo>
                        <a:lnTo>
                          <a:pt x="32" y="35"/>
                        </a:lnTo>
                        <a:lnTo>
                          <a:pt x="25" y="48"/>
                        </a:lnTo>
                        <a:lnTo>
                          <a:pt x="18" y="59"/>
                        </a:lnTo>
                        <a:lnTo>
                          <a:pt x="9" y="69"/>
                        </a:lnTo>
                        <a:lnTo>
                          <a:pt x="0" y="76"/>
                        </a:lnTo>
                        <a:lnTo>
                          <a:pt x="4" y="71"/>
                        </a:lnTo>
                        <a:lnTo>
                          <a:pt x="9" y="60"/>
                        </a:lnTo>
                        <a:lnTo>
                          <a:pt x="14" y="48"/>
                        </a:lnTo>
                        <a:lnTo>
                          <a:pt x="21" y="34"/>
                        </a:lnTo>
                        <a:lnTo>
                          <a:pt x="27" y="20"/>
                        </a:lnTo>
                        <a:lnTo>
                          <a:pt x="33" y="9"/>
                        </a:lnTo>
                        <a:lnTo>
                          <a:pt x="37" y="3"/>
                        </a:lnTo>
                        <a:lnTo>
                          <a:pt x="4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5" name="Freeform 94">
                    <a:extLst>
                      <a:ext uri="{FF2B5EF4-FFF2-40B4-BE49-F238E27FC236}">
                        <a16:creationId xmlns:a16="http://schemas.microsoft.com/office/drawing/2014/main" id="{6FC56564-2125-4299-BC8E-A04B49223E91}"/>
                      </a:ext>
                    </a:extLst>
                  </p:cNvPr>
                  <p:cNvSpPr>
                    <a:spLocks/>
                  </p:cNvSpPr>
                  <p:nvPr/>
                </p:nvSpPr>
                <p:spPr bwMode="auto">
                  <a:xfrm>
                    <a:off x="637" y="76"/>
                    <a:ext cx="23" cy="42"/>
                  </a:xfrm>
                  <a:custGeom>
                    <a:avLst/>
                    <a:gdLst>
                      <a:gd name="T0" fmla="*/ 23 w 46"/>
                      <a:gd name="T1" fmla="*/ 0 h 83"/>
                      <a:gd name="T2" fmla="*/ 23 w 46"/>
                      <a:gd name="T3" fmla="*/ 3 h 83"/>
                      <a:gd name="T4" fmla="*/ 22 w 46"/>
                      <a:gd name="T5" fmla="*/ 7 h 83"/>
                      <a:gd name="T6" fmla="*/ 20 w 46"/>
                      <a:gd name="T7" fmla="*/ 13 h 83"/>
                      <a:gd name="T8" fmla="*/ 17 w 46"/>
                      <a:gd name="T9" fmla="*/ 20 h 83"/>
                      <a:gd name="T10" fmla="*/ 13 w 46"/>
                      <a:gd name="T11" fmla="*/ 27 h 83"/>
                      <a:gd name="T12" fmla="*/ 9 w 46"/>
                      <a:gd name="T13" fmla="*/ 34 h 83"/>
                      <a:gd name="T14" fmla="*/ 4 w 46"/>
                      <a:gd name="T15" fmla="*/ 39 h 83"/>
                      <a:gd name="T16" fmla="*/ 0 w 46"/>
                      <a:gd name="T17" fmla="*/ 42 h 83"/>
                      <a:gd name="T18" fmla="*/ 2 w 46"/>
                      <a:gd name="T19" fmla="*/ 39 h 83"/>
                      <a:gd name="T20" fmla="*/ 4 w 46"/>
                      <a:gd name="T21" fmla="*/ 33 h 83"/>
                      <a:gd name="T22" fmla="*/ 8 w 46"/>
                      <a:gd name="T23" fmla="*/ 26 h 83"/>
                      <a:gd name="T24" fmla="*/ 11 w 46"/>
                      <a:gd name="T25" fmla="*/ 19 h 83"/>
                      <a:gd name="T26" fmla="*/ 15 w 46"/>
                      <a:gd name="T27" fmla="*/ 12 h 83"/>
                      <a:gd name="T28" fmla="*/ 18 w 46"/>
                      <a:gd name="T29" fmla="*/ 6 h 83"/>
                      <a:gd name="T30" fmla="*/ 21 w 46"/>
                      <a:gd name="T31" fmla="*/ 1 h 83"/>
                      <a:gd name="T32" fmla="*/ 23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83">
                        <a:moveTo>
                          <a:pt x="45" y="0"/>
                        </a:moveTo>
                        <a:lnTo>
                          <a:pt x="46" y="5"/>
                        </a:lnTo>
                        <a:lnTo>
                          <a:pt x="43" y="14"/>
                        </a:lnTo>
                        <a:lnTo>
                          <a:pt x="39" y="26"/>
                        </a:lnTo>
                        <a:lnTo>
                          <a:pt x="33" y="39"/>
                        </a:lnTo>
                        <a:lnTo>
                          <a:pt x="25" y="54"/>
                        </a:lnTo>
                        <a:lnTo>
                          <a:pt x="17" y="67"/>
                        </a:lnTo>
                        <a:lnTo>
                          <a:pt x="8" y="77"/>
                        </a:lnTo>
                        <a:lnTo>
                          <a:pt x="0" y="83"/>
                        </a:lnTo>
                        <a:lnTo>
                          <a:pt x="3" y="77"/>
                        </a:lnTo>
                        <a:lnTo>
                          <a:pt x="8" y="66"/>
                        </a:lnTo>
                        <a:lnTo>
                          <a:pt x="15" y="52"/>
                        </a:lnTo>
                        <a:lnTo>
                          <a:pt x="22" y="37"/>
                        </a:lnTo>
                        <a:lnTo>
                          <a:pt x="30" y="23"/>
                        </a:lnTo>
                        <a:lnTo>
                          <a:pt x="35" y="11"/>
                        </a:lnTo>
                        <a:lnTo>
                          <a:pt x="41" y="2"/>
                        </a:lnTo>
                        <a:lnTo>
                          <a:pt x="4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6" name="Freeform 95">
                    <a:extLst>
                      <a:ext uri="{FF2B5EF4-FFF2-40B4-BE49-F238E27FC236}">
                        <a16:creationId xmlns:a16="http://schemas.microsoft.com/office/drawing/2014/main" id="{9AD547FC-6EC9-4B0B-A303-DC814E54C08F}"/>
                      </a:ext>
                    </a:extLst>
                  </p:cNvPr>
                  <p:cNvSpPr>
                    <a:spLocks/>
                  </p:cNvSpPr>
                  <p:nvPr/>
                </p:nvSpPr>
                <p:spPr bwMode="auto">
                  <a:xfrm>
                    <a:off x="622" y="81"/>
                    <a:ext cx="25" cy="34"/>
                  </a:xfrm>
                  <a:custGeom>
                    <a:avLst/>
                    <a:gdLst>
                      <a:gd name="T0" fmla="*/ 25 w 49"/>
                      <a:gd name="T1" fmla="*/ 0 h 68"/>
                      <a:gd name="T2" fmla="*/ 25 w 49"/>
                      <a:gd name="T3" fmla="*/ 2 h 68"/>
                      <a:gd name="T4" fmla="*/ 23 w 49"/>
                      <a:gd name="T5" fmla="*/ 6 h 68"/>
                      <a:gd name="T6" fmla="*/ 20 w 49"/>
                      <a:gd name="T7" fmla="*/ 11 h 68"/>
                      <a:gd name="T8" fmla="*/ 17 w 49"/>
                      <a:gd name="T9" fmla="*/ 17 h 68"/>
                      <a:gd name="T10" fmla="*/ 12 w 49"/>
                      <a:gd name="T11" fmla="*/ 24 h 68"/>
                      <a:gd name="T12" fmla="*/ 8 w 49"/>
                      <a:gd name="T13" fmla="*/ 29 h 68"/>
                      <a:gd name="T14" fmla="*/ 4 w 49"/>
                      <a:gd name="T15" fmla="*/ 33 h 68"/>
                      <a:gd name="T16" fmla="*/ 0 w 49"/>
                      <a:gd name="T17" fmla="*/ 34 h 68"/>
                      <a:gd name="T18" fmla="*/ 3 w 49"/>
                      <a:gd name="T19" fmla="*/ 31 h 68"/>
                      <a:gd name="T20" fmla="*/ 5 w 49"/>
                      <a:gd name="T21" fmla="*/ 26 h 68"/>
                      <a:gd name="T22" fmla="*/ 9 w 49"/>
                      <a:gd name="T23" fmla="*/ 21 h 68"/>
                      <a:gd name="T24" fmla="*/ 12 w 49"/>
                      <a:gd name="T25" fmla="*/ 14 h 68"/>
                      <a:gd name="T26" fmla="*/ 16 w 49"/>
                      <a:gd name="T27" fmla="*/ 9 h 68"/>
                      <a:gd name="T28" fmla="*/ 20 w 49"/>
                      <a:gd name="T29" fmla="*/ 4 h 68"/>
                      <a:gd name="T30" fmla="*/ 23 w 49"/>
                      <a:gd name="T31" fmla="*/ 1 h 68"/>
                      <a:gd name="T32" fmla="*/ 25 w 49"/>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8">
                        <a:moveTo>
                          <a:pt x="49" y="0"/>
                        </a:moveTo>
                        <a:lnTo>
                          <a:pt x="49" y="4"/>
                        </a:lnTo>
                        <a:lnTo>
                          <a:pt x="46" y="12"/>
                        </a:lnTo>
                        <a:lnTo>
                          <a:pt x="40" y="22"/>
                        </a:lnTo>
                        <a:lnTo>
                          <a:pt x="33" y="34"/>
                        </a:lnTo>
                        <a:lnTo>
                          <a:pt x="24" y="47"/>
                        </a:lnTo>
                        <a:lnTo>
                          <a:pt x="15" y="57"/>
                        </a:lnTo>
                        <a:lnTo>
                          <a:pt x="7" y="65"/>
                        </a:lnTo>
                        <a:lnTo>
                          <a:pt x="0" y="68"/>
                        </a:lnTo>
                        <a:lnTo>
                          <a:pt x="5" y="62"/>
                        </a:lnTo>
                        <a:lnTo>
                          <a:pt x="10" y="52"/>
                        </a:lnTo>
                        <a:lnTo>
                          <a:pt x="17" y="41"/>
                        </a:lnTo>
                        <a:lnTo>
                          <a:pt x="24" y="28"/>
                        </a:lnTo>
                        <a:lnTo>
                          <a:pt x="32" y="17"/>
                        </a:lnTo>
                        <a:lnTo>
                          <a:pt x="39" y="7"/>
                        </a:lnTo>
                        <a:lnTo>
                          <a:pt x="45" y="2"/>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7" name="Freeform 96">
                    <a:extLst>
                      <a:ext uri="{FF2B5EF4-FFF2-40B4-BE49-F238E27FC236}">
                        <a16:creationId xmlns:a16="http://schemas.microsoft.com/office/drawing/2014/main" id="{F499001D-6C5D-43AA-9EB9-8EB2860E6BF7}"/>
                      </a:ext>
                    </a:extLst>
                  </p:cNvPr>
                  <p:cNvSpPr>
                    <a:spLocks/>
                  </p:cNvSpPr>
                  <p:nvPr/>
                </p:nvSpPr>
                <p:spPr bwMode="auto">
                  <a:xfrm>
                    <a:off x="611" y="83"/>
                    <a:ext cx="22" cy="28"/>
                  </a:xfrm>
                  <a:custGeom>
                    <a:avLst/>
                    <a:gdLst>
                      <a:gd name="T0" fmla="*/ 22 w 44"/>
                      <a:gd name="T1" fmla="*/ 0 h 57"/>
                      <a:gd name="T2" fmla="*/ 22 w 44"/>
                      <a:gd name="T3" fmla="*/ 1 h 57"/>
                      <a:gd name="T4" fmla="*/ 21 w 44"/>
                      <a:gd name="T5" fmla="*/ 4 h 57"/>
                      <a:gd name="T6" fmla="*/ 19 w 44"/>
                      <a:gd name="T7" fmla="*/ 8 h 57"/>
                      <a:gd name="T8" fmla="*/ 17 w 44"/>
                      <a:gd name="T9" fmla="*/ 13 h 57"/>
                      <a:gd name="T10" fmla="*/ 13 w 44"/>
                      <a:gd name="T11" fmla="*/ 18 h 57"/>
                      <a:gd name="T12" fmla="*/ 9 w 44"/>
                      <a:gd name="T13" fmla="*/ 22 h 57"/>
                      <a:gd name="T14" fmla="*/ 5 w 44"/>
                      <a:gd name="T15" fmla="*/ 26 h 57"/>
                      <a:gd name="T16" fmla="*/ 0 w 44"/>
                      <a:gd name="T17" fmla="*/ 28 h 57"/>
                      <a:gd name="T18" fmla="*/ 3 w 44"/>
                      <a:gd name="T19" fmla="*/ 25 h 57"/>
                      <a:gd name="T20" fmla="*/ 5 w 44"/>
                      <a:gd name="T21" fmla="*/ 21 h 57"/>
                      <a:gd name="T22" fmla="*/ 8 w 44"/>
                      <a:gd name="T23" fmla="*/ 16 h 57"/>
                      <a:gd name="T24" fmla="*/ 12 w 44"/>
                      <a:gd name="T25" fmla="*/ 11 h 57"/>
                      <a:gd name="T26" fmla="*/ 15 w 44"/>
                      <a:gd name="T27" fmla="*/ 6 h 57"/>
                      <a:gd name="T28" fmla="*/ 17 w 44"/>
                      <a:gd name="T29" fmla="*/ 3 h 57"/>
                      <a:gd name="T30" fmla="*/ 20 w 44"/>
                      <a:gd name="T31" fmla="*/ 0 h 57"/>
                      <a:gd name="T32" fmla="*/ 22 w 44"/>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57">
                        <a:moveTo>
                          <a:pt x="43" y="0"/>
                        </a:moveTo>
                        <a:lnTo>
                          <a:pt x="44" y="3"/>
                        </a:lnTo>
                        <a:lnTo>
                          <a:pt x="41" y="9"/>
                        </a:lnTo>
                        <a:lnTo>
                          <a:pt x="38" y="17"/>
                        </a:lnTo>
                        <a:lnTo>
                          <a:pt x="33" y="27"/>
                        </a:lnTo>
                        <a:lnTo>
                          <a:pt x="26" y="37"/>
                        </a:lnTo>
                        <a:lnTo>
                          <a:pt x="18" y="45"/>
                        </a:lnTo>
                        <a:lnTo>
                          <a:pt x="9" y="52"/>
                        </a:lnTo>
                        <a:lnTo>
                          <a:pt x="0" y="57"/>
                        </a:lnTo>
                        <a:lnTo>
                          <a:pt x="5" y="51"/>
                        </a:lnTo>
                        <a:lnTo>
                          <a:pt x="10" y="43"/>
                        </a:lnTo>
                        <a:lnTo>
                          <a:pt x="16" y="32"/>
                        </a:lnTo>
                        <a:lnTo>
                          <a:pt x="23" y="22"/>
                        </a:lnTo>
                        <a:lnTo>
                          <a:pt x="29" y="13"/>
                        </a:lnTo>
                        <a:lnTo>
                          <a:pt x="34"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8" name="Freeform 97">
                    <a:extLst>
                      <a:ext uri="{FF2B5EF4-FFF2-40B4-BE49-F238E27FC236}">
                        <a16:creationId xmlns:a16="http://schemas.microsoft.com/office/drawing/2014/main" id="{5CC09EA2-47D0-44B6-9C10-003749ECECB5}"/>
                      </a:ext>
                    </a:extLst>
                  </p:cNvPr>
                  <p:cNvSpPr>
                    <a:spLocks/>
                  </p:cNvSpPr>
                  <p:nvPr/>
                </p:nvSpPr>
                <p:spPr bwMode="auto">
                  <a:xfrm>
                    <a:off x="600" y="84"/>
                    <a:ext cx="18" cy="20"/>
                  </a:xfrm>
                  <a:custGeom>
                    <a:avLst/>
                    <a:gdLst>
                      <a:gd name="T0" fmla="*/ 18 w 37"/>
                      <a:gd name="T1" fmla="*/ 0 h 42"/>
                      <a:gd name="T2" fmla="*/ 18 w 37"/>
                      <a:gd name="T3" fmla="*/ 2 h 42"/>
                      <a:gd name="T4" fmla="*/ 17 w 37"/>
                      <a:gd name="T5" fmla="*/ 4 h 42"/>
                      <a:gd name="T6" fmla="*/ 15 w 37"/>
                      <a:gd name="T7" fmla="*/ 7 h 42"/>
                      <a:gd name="T8" fmla="*/ 12 w 37"/>
                      <a:gd name="T9" fmla="*/ 11 h 42"/>
                      <a:gd name="T10" fmla="*/ 8 w 37"/>
                      <a:gd name="T11" fmla="*/ 14 h 42"/>
                      <a:gd name="T12" fmla="*/ 5 w 37"/>
                      <a:gd name="T13" fmla="*/ 17 h 42"/>
                      <a:gd name="T14" fmla="*/ 2 w 37"/>
                      <a:gd name="T15" fmla="*/ 20 h 42"/>
                      <a:gd name="T16" fmla="*/ 0 w 37"/>
                      <a:gd name="T17" fmla="*/ 20 h 42"/>
                      <a:gd name="T18" fmla="*/ 1 w 37"/>
                      <a:gd name="T19" fmla="*/ 18 h 42"/>
                      <a:gd name="T20" fmla="*/ 4 w 37"/>
                      <a:gd name="T21" fmla="*/ 15 h 42"/>
                      <a:gd name="T22" fmla="*/ 6 w 37"/>
                      <a:gd name="T23" fmla="*/ 11 h 42"/>
                      <a:gd name="T24" fmla="*/ 9 w 37"/>
                      <a:gd name="T25" fmla="*/ 8 h 42"/>
                      <a:gd name="T26" fmla="*/ 12 w 37"/>
                      <a:gd name="T27" fmla="*/ 6 h 42"/>
                      <a:gd name="T28" fmla="*/ 14 w 37"/>
                      <a:gd name="T29" fmla="*/ 3 h 42"/>
                      <a:gd name="T30" fmla="*/ 16 w 37"/>
                      <a:gd name="T31" fmla="*/ 1 h 42"/>
                      <a:gd name="T32" fmla="*/ 18 w 3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2">
                        <a:moveTo>
                          <a:pt x="37" y="0"/>
                        </a:moveTo>
                        <a:lnTo>
                          <a:pt x="37" y="4"/>
                        </a:lnTo>
                        <a:lnTo>
                          <a:pt x="35" y="8"/>
                        </a:lnTo>
                        <a:lnTo>
                          <a:pt x="30" y="15"/>
                        </a:lnTo>
                        <a:lnTo>
                          <a:pt x="24" y="23"/>
                        </a:lnTo>
                        <a:lnTo>
                          <a:pt x="17" y="30"/>
                        </a:lnTo>
                        <a:lnTo>
                          <a:pt x="10" y="36"/>
                        </a:lnTo>
                        <a:lnTo>
                          <a:pt x="5" y="41"/>
                        </a:lnTo>
                        <a:lnTo>
                          <a:pt x="0" y="42"/>
                        </a:lnTo>
                        <a:lnTo>
                          <a:pt x="3" y="37"/>
                        </a:lnTo>
                        <a:lnTo>
                          <a:pt x="8" y="31"/>
                        </a:lnTo>
                        <a:lnTo>
                          <a:pt x="13" y="24"/>
                        </a:lnTo>
                        <a:lnTo>
                          <a:pt x="18" y="17"/>
                        </a:lnTo>
                        <a:lnTo>
                          <a:pt x="24" y="12"/>
                        </a:lnTo>
                        <a:lnTo>
                          <a:pt x="29" y="6"/>
                        </a:lnTo>
                        <a:lnTo>
                          <a:pt x="33" y="2"/>
                        </a:lnTo>
                        <a:lnTo>
                          <a:pt x="3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9" name="Freeform 98">
                    <a:extLst>
                      <a:ext uri="{FF2B5EF4-FFF2-40B4-BE49-F238E27FC236}">
                        <a16:creationId xmlns:a16="http://schemas.microsoft.com/office/drawing/2014/main" id="{C301BE8D-CFA3-4582-BFCD-F12BADD08343}"/>
                      </a:ext>
                    </a:extLst>
                  </p:cNvPr>
                  <p:cNvSpPr>
                    <a:spLocks/>
                  </p:cNvSpPr>
                  <p:nvPr/>
                </p:nvSpPr>
                <p:spPr bwMode="auto">
                  <a:xfrm>
                    <a:off x="593" y="87"/>
                    <a:ext cx="12" cy="13"/>
                  </a:xfrm>
                  <a:custGeom>
                    <a:avLst/>
                    <a:gdLst>
                      <a:gd name="T0" fmla="*/ 12 w 25"/>
                      <a:gd name="T1" fmla="*/ 0 h 27"/>
                      <a:gd name="T2" fmla="*/ 12 w 25"/>
                      <a:gd name="T3" fmla="*/ 3 h 27"/>
                      <a:gd name="T4" fmla="*/ 9 w 25"/>
                      <a:gd name="T5" fmla="*/ 8 h 27"/>
                      <a:gd name="T6" fmla="*/ 4 w 25"/>
                      <a:gd name="T7" fmla="*/ 12 h 27"/>
                      <a:gd name="T8" fmla="*/ 0 w 25"/>
                      <a:gd name="T9" fmla="*/ 13 h 27"/>
                      <a:gd name="T10" fmla="*/ 4 w 25"/>
                      <a:gd name="T11" fmla="*/ 10 h 27"/>
                      <a:gd name="T12" fmla="*/ 8 w 25"/>
                      <a:gd name="T13" fmla="*/ 4 h 27"/>
                      <a:gd name="T14" fmla="*/ 11 w 25"/>
                      <a:gd name="T15" fmla="*/ 0 h 27"/>
                      <a:gd name="T16" fmla="*/ 12 w 25"/>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27">
                        <a:moveTo>
                          <a:pt x="25" y="0"/>
                        </a:moveTo>
                        <a:lnTo>
                          <a:pt x="24" y="7"/>
                        </a:lnTo>
                        <a:lnTo>
                          <a:pt x="18" y="16"/>
                        </a:lnTo>
                        <a:lnTo>
                          <a:pt x="9" y="25"/>
                        </a:lnTo>
                        <a:lnTo>
                          <a:pt x="0" y="27"/>
                        </a:lnTo>
                        <a:lnTo>
                          <a:pt x="9" y="21"/>
                        </a:lnTo>
                        <a:lnTo>
                          <a:pt x="16" y="9"/>
                        </a:lnTo>
                        <a:lnTo>
                          <a:pt x="22" y="0"/>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0" name="Freeform 99">
                    <a:extLst>
                      <a:ext uri="{FF2B5EF4-FFF2-40B4-BE49-F238E27FC236}">
                        <a16:creationId xmlns:a16="http://schemas.microsoft.com/office/drawing/2014/main" id="{399D9D5C-A436-4F76-807A-95B93FC2ECF3}"/>
                      </a:ext>
                    </a:extLst>
                  </p:cNvPr>
                  <p:cNvSpPr>
                    <a:spLocks/>
                  </p:cNvSpPr>
                  <p:nvPr/>
                </p:nvSpPr>
                <p:spPr bwMode="auto">
                  <a:xfrm>
                    <a:off x="701" y="89"/>
                    <a:ext cx="14" cy="16"/>
                  </a:xfrm>
                  <a:custGeom>
                    <a:avLst/>
                    <a:gdLst>
                      <a:gd name="T0" fmla="*/ 0 w 27"/>
                      <a:gd name="T1" fmla="*/ 16 h 33"/>
                      <a:gd name="T2" fmla="*/ 2 w 27"/>
                      <a:gd name="T3" fmla="*/ 12 h 33"/>
                      <a:gd name="T4" fmla="*/ 6 w 27"/>
                      <a:gd name="T5" fmla="*/ 6 h 33"/>
                      <a:gd name="T6" fmla="*/ 10 w 27"/>
                      <a:gd name="T7" fmla="*/ 1 h 33"/>
                      <a:gd name="T8" fmla="*/ 13 w 27"/>
                      <a:gd name="T9" fmla="*/ 0 h 33"/>
                      <a:gd name="T10" fmla="*/ 14 w 27"/>
                      <a:gd name="T11" fmla="*/ 1 h 33"/>
                      <a:gd name="T12" fmla="*/ 13 w 27"/>
                      <a:gd name="T13" fmla="*/ 3 h 33"/>
                      <a:gd name="T14" fmla="*/ 12 w 27"/>
                      <a:gd name="T15" fmla="*/ 5 h 33"/>
                      <a:gd name="T16" fmla="*/ 9 w 27"/>
                      <a:gd name="T17" fmla="*/ 8 h 33"/>
                      <a:gd name="T18" fmla="*/ 6 w 27"/>
                      <a:gd name="T19" fmla="*/ 10 h 33"/>
                      <a:gd name="T20" fmla="*/ 4 w 27"/>
                      <a:gd name="T21" fmla="*/ 13 h 33"/>
                      <a:gd name="T22" fmla="*/ 2 w 27"/>
                      <a:gd name="T23" fmla="*/ 15 h 33"/>
                      <a:gd name="T24" fmla="*/ 0 w 27"/>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33">
                        <a:moveTo>
                          <a:pt x="0" y="33"/>
                        </a:moveTo>
                        <a:lnTo>
                          <a:pt x="3" y="25"/>
                        </a:lnTo>
                        <a:lnTo>
                          <a:pt x="11" y="12"/>
                        </a:lnTo>
                        <a:lnTo>
                          <a:pt x="19" y="2"/>
                        </a:lnTo>
                        <a:lnTo>
                          <a:pt x="26" y="0"/>
                        </a:lnTo>
                        <a:lnTo>
                          <a:pt x="27" y="3"/>
                        </a:lnTo>
                        <a:lnTo>
                          <a:pt x="26" y="6"/>
                        </a:lnTo>
                        <a:lnTo>
                          <a:pt x="23" y="11"/>
                        </a:lnTo>
                        <a:lnTo>
                          <a:pt x="18" y="17"/>
                        </a:lnTo>
                        <a:lnTo>
                          <a:pt x="12" y="21"/>
                        </a:lnTo>
                        <a:lnTo>
                          <a:pt x="8" y="26"/>
                        </a:lnTo>
                        <a:lnTo>
                          <a:pt x="3" y="31"/>
                        </a:lnTo>
                        <a:lnTo>
                          <a:pt x="0"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1" name="Freeform 100">
                    <a:extLst>
                      <a:ext uri="{FF2B5EF4-FFF2-40B4-BE49-F238E27FC236}">
                        <a16:creationId xmlns:a16="http://schemas.microsoft.com/office/drawing/2014/main" id="{26C64031-5707-47E4-B6D7-5D903B0663DD}"/>
                      </a:ext>
                    </a:extLst>
                  </p:cNvPr>
                  <p:cNvSpPr>
                    <a:spLocks/>
                  </p:cNvSpPr>
                  <p:nvPr/>
                </p:nvSpPr>
                <p:spPr bwMode="auto">
                  <a:xfrm>
                    <a:off x="701" y="107"/>
                    <a:ext cx="18" cy="7"/>
                  </a:xfrm>
                  <a:custGeom>
                    <a:avLst/>
                    <a:gdLst>
                      <a:gd name="T0" fmla="*/ 0 w 35"/>
                      <a:gd name="T1" fmla="*/ 0 h 14"/>
                      <a:gd name="T2" fmla="*/ 1 w 35"/>
                      <a:gd name="T3" fmla="*/ 1 h 14"/>
                      <a:gd name="T4" fmla="*/ 3 w 35"/>
                      <a:gd name="T5" fmla="*/ 2 h 14"/>
                      <a:gd name="T6" fmla="*/ 6 w 35"/>
                      <a:gd name="T7" fmla="*/ 3 h 14"/>
                      <a:gd name="T8" fmla="*/ 9 w 35"/>
                      <a:gd name="T9" fmla="*/ 5 h 14"/>
                      <a:gd name="T10" fmla="*/ 12 w 35"/>
                      <a:gd name="T11" fmla="*/ 6 h 14"/>
                      <a:gd name="T12" fmla="*/ 14 w 35"/>
                      <a:gd name="T13" fmla="*/ 7 h 14"/>
                      <a:gd name="T14" fmla="*/ 17 w 35"/>
                      <a:gd name="T15" fmla="*/ 7 h 14"/>
                      <a:gd name="T16" fmla="*/ 18 w 35"/>
                      <a:gd name="T17" fmla="*/ 7 h 14"/>
                      <a:gd name="T18" fmla="*/ 18 w 35"/>
                      <a:gd name="T19" fmla="*/ 6 h 14"/>
                      <a:gd name="T20" fmla="*/ 17 w 35"/>
                      <a:gd name="T21" fmla="*/ 4 h 14"/>
                      <a:gd name="T22" fmla="*/ 14 w 35"/>
                      <a:gd name="T23" fmla="*/ 3 h 14"/>
                      <a:gd name="T24" fmla="*/ 12 w 35"/>
                      <a:gd name="T25" fmla="*/ 2 h 14"/>
                      <a:gd name="T26" fmla="*/ 8 w 35"/>
                      <a:gd name="T27" fmla="*/ 2 h 14"/>
                      <a:gd name="T28" fmla="*/ 5 w 35"/>
                      <a:gd name="T29" fmla="*/ 1 h 14"/>
                      <a:gd name="T30" fmla="*/ 2 w 35"/>
                      <a:gd name="T31" fmla="*/ 0 h 14"/>
                      <a:gd name="T32" fmla="*/ 0 w 35"/>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14">
                        <a:moveTo>
                          <a:pt x="0" y="0"/>
                        </a:moveTo>
                        <a:lnTo>
                          <a:pt x="2" y="1"/>
                        </a:lnTo>
                        <a:lnTo>
                          <a:pt x="6" y="4"/>
                        </a:lnTo>
                        <a:lnTo>
                          <a:pt x="11" y="6"/>
                        </a:lnTo>
                        <a:lnTo>
                          <a:pt x="17" y="10"/>
                        </a:lnTo>
                        <a:lnTo>
                          <a:pt x="23" y="12"/>
                        </a:lnTo>
                        <a:lnTo>
                          <a:pt x="28" y="14"/>
                        </a:lnTo>
                        <a:lnTo>
                          <a:pt x="33" y="14"/>
                        </a:lnTo>
                        <a:lnTo>
                          <a:pt x="35" y="13"/>
                        </a:lnTo>
                        <a:lnTo>
                          <a:pt x="35" y="11"/>
                        </a:lnTo>
                        <a:lnTo>
                          <a:pt x="33" y="7"/>
                        </a:lnTo>
                        <a:lnTo>
                          <a:pt x="28" y="6"/>
                        </a:lnTo>
                        <a:lnTo>
                          <a:pt x="23" y="4"/>
                        </a:lnTo>
                        <a:lnTo>
                          <a:pt x="16" y="3"/>
                        </a:lnTo>
                        <a:lnTo>
                          <a:pt x="9" y="1"/>
                        </a:lnTo>
                        <a:lnTo>
                          <a:pt x="4"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2" name="Freeform 101">
                    <a:extLst>
                      <a:ext uri="{FF2B5EF4-FFF2-40B4-BE49-F238E27FC236}">
                        <a16:creationId xmlns:a16="http://schemas.microsoft.com/office/drawing/2014/main" id="{AFD73372-CCE8-43C9-8473-98CB73F3360C}"/>
                      </a:ext>
                    </a:extLst>
                  </p:cNvPr>
                  <p:cNvSpPr>
                    <a:spLocks/>
                  </p:cNvSpPr>
                  <p:nvPr/>
                </p:nvSpPr>
                <p:spPr bwMode="auto">
                  <a:xfrm>
                    <a:off x="704" y="99"/>
                    <a:ext cx="20" cy="5"/>
                  </a:xfrm>
                  <a:custGeom>
                    <a:avLst/>
                    <a:gdLst>
                      <a:gd name="T0" fmla="*/ 0 w 40"/>
                      <a:gd name="T1" fmla="*/ 5 h 12"/>
                      <a:gd name="T2" fmla="*/ 2 w 40"/>
                      <a:gd name="T3" fmla="*/ 5 h 12"/>
                      <a:gd name="T4" fmla="*/ 5 w 40"/>
                      <a:gd name="T5" fmla="*/ 5 h 12"/>
                      <a:gd name="T6" fmla="*/ 7 w 40"/>
                      <a:gd name="T7" fmla="*/ 5 h 12"/>
                      <a:gd name="T8" fmla="*/ 11 w 40"/>
                      <a:gd name="T9" fmla="*/ 5 h 12"/>
                      <a:gd name="T10" fmla="*/ 14 w 40"/>
                      <a:gd name="T11" fmla="*/ 4 h 12"/>
                      <a:gd name="T12" fmla="*/ 18 w 40"/>
                      <a:gd name="T13" fmla="*/ 3 h 12"/>
                      <a:gd name="T14" fmla="*/ 19 w 40"/>
                      <a:gd name="T15" fmla="*/ 3 h 12"/>
                      <a:gd name="T16" fmla="*/ 20 w 40"/>
                      <a:gd name="T17" fmla="*/ 2 h 12"/>
                      <a:gd name="T18" fmla="*/ 19 w 40"/>
                      <a:gd name="T19" fmla="*/ 0 h 12"/>
                      <a:gd name="T20" fmla="*/ 18 w 40"/>
                      <a:gd name="T21" fmla="*/ 0 h 12"/>
                      <a:gd name="T22" fmla="*/ 15 w 40"/>
                      <a:gd name="T23" fmla="*/ 0 h 12"/>
                      <a:gd name="T24" fmla="*/ 12 w 40"/>
                      <a:gd name="T25" fmla="*/ 2 h 12"/>
                      <a:gd name="T26" fmla="*/ 9 w 40"/>
                      <a:gd name="T27" fmla="*/ 3 h 12"/>
                      <a:gd name="T28" fmla="*/ 5 w 40"/>
                      <a:gd name="T29" fmla="*/ 3 h 12"/>
                      <a:gd name="T30" fmla="*/ 2 w 40"/>
                      <a:gd name="T31" fmla="*/ 5 h 12"/>
                      <a:gd name="T32" fmla="*/ 0 w 4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2">
                        <a:moveTo>
                          <a:pt x="0" y="12"/>
                        </a:moveTo>
                        <a:lnTo>
                          <a:pt x="3" y="12"/>
                        </a:lnTo>
                        <a:lnTo>
                          <a:pt x="9" y="12"/>
                        </a:lnTo>
                        <a:lnTo>
                          <a:pt x="14" y="11"/>
                        </a:lnTo>
                        <a:lnTo>
                          <a:pt x="22" y="11"/>
                        </a:lnTo>
                        <a:lnTo>
                          <a:pt x="28" y="9"/>
                        </a:lnTo>
                        <a:lnTo>
                          <a:pt x="35" y="8"/>
                        </a:lnTo>
                        <a:lnTo>
                          <a:pt x="38" y="7"/>
                        </a:lnTo>
                        <a:lnTo>
                          <a:pt x="40" y="4"/>
                        </a:lnTo>
                        <a:lnTo>
                          <a:pt x="38" y="1"/>
                        </a:lnTo>
                        <a:lnTo>
                          <a:pt x="35" y="0"/>
                        </a:lnTo>
                        <a:lnTo>
                          <a:pt x="29" y="1"/>
                        </a:lnTo>
                        <a:lnTo>
                          <a:pt x="23" y="4"/>
                        </a:lnTo>
                        <a:lnTo>
                          <a:pt x="17" y="6"/>
                        </a:lnTo>
                        <a:lnTo>
                          <a:pt x="10" y="8"/>
                        </a:lnTo>
                        <a:lnTo>
                          <a:pt x="4" y="11"/>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3" name="Freeform 102">
                    <a:extLst>
                      <a:ext uri="{FF2B5EF4-FFF2-40B4-BE49-F238E27FC236}">
                        <a16:creationId xmlns:a16="http://schemas.microsoft.com/office/drawing/2014/main" id="{BAE8BEC8-473F-4B9A-AB6B-AEE2C1494445}"/>
                      </a:ext>
                    </a:extLst>
                  </p:cNvPr>
                  <p:cNvSpPr>
                    <a:spLocks/>
                  </p:cNvSpPr>
                  <p:nvPr/>
                </p:nvSpPr>
                <p:spPr bwMode="auto">
                  <a:xfrm>
                    <a:off x="695" y="110"/>
                    <a:ext cx="18" cy="14"/>
                  </a:xfrm>
                  <a:custGeom>
                    <a:avLst/>
                    <a:gdLst>
                      <a:gd name="T0" fmla="*/ 0 w 37"/>
                      <a:gd name="T1" fmla="*/ 0 h 29"/>
                      <a:gd name="T2" fmla="*/ 2 w 37"/>
                      <a:gd name="T3" fmla="*/ 1 h 29"/>
                      <a:gd name="T4" fmla="*/ 6 w 37"/>
                      <a:gd name="T5" fmla="*/ 3 h 29"/>
                      <a:gd name="T6" fmla="*/ 8 w 37"/>
                      <a:gd name="T7" fmla="*/ 4 h 29"/>
                      <a:gd name="T8" fmla="*/ 12 w 37"/>
                      <a:gd name="T9" fmla="*/ 7 h 29"/>
                      <a:gd name="T10" fmla="*/ 15 w 37"/>
                      <a:gd name="T11" fmla="*/ 9 h 29"/>
                      <a:gd name="T12" fmla="*/ 17 w 37"/>
                      <a:gd name="T13" fmla="*/ 11 h 29"/>
                      <a:gd name="T14" fmla="*/ 18 w 37"/>
                      <a:gd name="T15" fmla="*/ 12 h 29"/>
                      <a:gd name="T16" fmla="*/ 18 w 37"/>
                      <a:gd name="T17" fmla="*/ 14 h 29"/>
                      <a:gd name="T18" fmla="*/ 16 w 37"/>
                      <a:gd name="T19" fmla="*/ 14 h 29"/>
                      <a:gd name="T20" fmla="*/ 14 w 37"/>
                      <a:gd name="T21" fmla="*/ 13 h 29"/>
                      <a:gd name="T22" fmla="*/ 12 w 37"/>
                      <a:gd name="T23" fmla="*/ 11 h 29"/>
                      <a:gd name="T24" fmla="*/ 9 w 37"/>
                      <a:gd name="T25" fmla="*/ 8 h 29"/>
                      <a:gd name="T26" fmla="*/ 6 w 37"/>
                      <a:gd name="T27" fmla="*/ 6 h 29"/>
                      <a:gd name="T28" fmla="*/ 3 w 37"/>
                      <a:gd name="T29" fmla="*/ 3 h 29"/>
                      <a:gd name="T30" fmla="*/ 1 w 37"/>
                      <a:gd name="T31" fmla="*/ 1 h 29"/>
                      <a:gd name="T32" fmla="*/ 0 w 37"/>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9">
                        <a:moveTo>
                          <a:pt x="0" y="0"/>
                        </a:moveTo>
                        <a:lnTo>
                          <a:pt x="5" y="2"/>
                        </a:lnTo>
                        <a:lnTo>
                          <a:pt x="12" y="6"/>
                        </a:lnTo>
                        <a:lnTo>
                          <a:pt x="17" y="9"/>
                        </a:lnTo>
                        <a:lnTo>
                          <a:pt x="24" y="14"/>
                        </a:lnTo>
                        <a:lnTo>
                          <a:pt x="30" y="18"/>
                        </a:lnTo>
                        <a:lnTo>
                          <a:pt x="35" y="22"/>
                        </a:lnTo>
                        <a:lnTo>
                          <a:pt x="37" y="25"/>
                        </a:lnTo>
                        <a:lnTo>
                          <a:pt x="37" y="28"/>
                        </a:lnTo>
                        <a:lnTo>
                          <a:pt x="33" y="29"/>
                        </a:lnTo>
                        <a:lnTo>
                          <a:pt x="29" y="27"/>
                        </a:lnTo>
                        <a:lnTo>
                          <a:pt x="24" y="23"/>
                        </a:lnTo>
                        <a:lnTo>
                          <a:pt x="18" y="17"/>
                        </a:lnTo>
                        <a:lnTo>
                          <a:pt x="13" y="13"/>
                        </a:lnTo>
                        <a:lnTo>
                          <a:pt x="7" y="7"/>
                        </a:lnTo>
                        <a:lnTo>
                          <a:pt x="2"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4" name="Freeform 103">
                    <a:extLst>
                      <a:ext uri="{FF2B5EF4-FFF2-40B4-BE49-F238E27FC236}">
                        <a16:creationId xmlns:a16="http://schemas.microsoft.com/office/drawing/2014/main" id="{A9208A88-8CE7-4E05-B43A-F569C3D85AD3}"/>
                      </a:ext>
                    </a:extLst>
                  </p:cNvPr>
                  <p:cNvSpPr>
                    <a:spLocks/>
                  </p:cNvSpPr>
                  <p:nvPr/>
                </p:nvSpPr>
                <p:spPr bwMode="auto">
                  <a:xfrm>
                    <a:off x="598" y="103"/>
                    <a:ext cx="5" cy="26"/>
                  </a:xfrm>
                  <a:custGeom>
                    <a:avLst/>
                    <a:gdLst>
                      <a:gd name="T0" fmla="*/ 3 w 9"/>
                      <a:gd name="T1" fmla="*/ 0 h 51"/>
                      <a:gd name="T2" fmla="*/ 4 w 9"/>
                      <a:gd name="T3" fmla="*/ 7 h 51"/>
                      <a:gd name="T4" fmla="*/ 5 w 9"/>
                      <a:gd name="T5" fmla="*/ 15 h 51"/>
                      <a:gd name="T6" fmla="*/ 4 w 9"/>
                      <a:gd name="T7" fmla="*/ 22 h 51"/>
                      <a:gd name="T8" fmla="*/ 2 w 9"/>
                      <a:gd name="T9" fmla="*/ 26 h 51"/>
                      <a:gd name="T10" fmla="*/ 0 w 9"/>
                      <a:gd name="T11" fmla="*/ 23 h 51"/>
                      <a:gd name="T12" fmla="*/ 1 w 9"/>
                      <a:gd name="T13" fmla="*/ 16 h 51"/>
                      <a:gd name="T14" fmla="*/ 2 w 9"/>
                      <a:gd name="T15" fmla="*/ 7 h 51"/>
                      <a:gd name="T16" fmla="*/ 3 w 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51">
                        <a:moveTo>
                          <a:pt x="5" y="0"/>
                        </a:moveTo>
                        <a:lnTo>
                          <a:pt x="8" y="13"/>
                        </a:lnTo>
                        <a:lnTo>
                          <a:pt x="9" y="29"/>
                        </a:lnTo>
                        <a:lnTo>
                          <a:pt x="8" y="44"/>
                        </a:lnTo>
                        <a:lnTo>
                          <a:pt x="3" y="51"/>
                        </a:lnTo>
                        <a:lnTo>
                          <a:pt x="0" y="46"/>
                        </a:lnTo>
                        <a:lnTo>
                          <a:pt x="1" y="31"/>
                        </a:lnTo>
                        <a:lnTo>
                          <a:pt x="3" y="14"/>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5" name="Freeform 104">
                    <a:extLst>
                      <a:ext uri="{FF2B5EF4-FFF2-40B4-BE49-F238E27FC236}">
                        <a16:creationId xmlns:a16="http://schemas.microsoft.com/office/drawing/2014/main" id="{1C27A95F-96D1-4A2A-82CD-4334DBFC748E}"/>
                      </a:ext>
                    </a:extLst>
                  </p:cNvPr>
                  <p:cNvSpPr>
                    <a:spLocks/>
                  </p:cNvSpPr>
                  <p:nvPr/>
                </p:nvSpPr>
                <p:spPr bwMode="auto">
                  <a:xfrm>
                    <a:off x="587" y="100"/>
                    <a:ext cx="8" cy="25"/>
                  </a:xfrm>
                  <a:custGeom>
                    <a:avLst/>
                    <a:gdLst>
                      <a:gd name="T0" fmla="*/ 8 w 15"/>
                      <a:gd name="T1" fmla="*/ 0 h 51"/>
                      <a:gd name="T2" fmla="*/ 8 w 15"/>
                      <a:gd name="T3" fmla="*/ 6 h 51"/>
                      <a:gd name="T4" fmla="*/ 7 w 15"/>
                      <a:gd name="T5" fmla="*/ 14 h 51"/>
                      <a:gd name="T6" fmla="*/ 5 w 15"/>
                      <a:gd name="T7" fmla="*/ 22 h 51"/>
                      <a:gd name="T8" fmla="*/ 2 w 15"/>
                      <a:gd name="T9" fmla="*/ 25 h 51"/>
                      <a:gd name="T10" fmla="*/ 0 w 15"/>
                      <a:gd name="T11" fmla="*/ 22 h 51"/>
                      <a:gd name="T12" fmla="*/ 2 w 15"/>
                      <a:gd name="T13" fmla="*/ 14 h 51"/>
                      <a:gd name="T14" fmla="*/ 5 w 15"/>
                      <a:gd name="T15" fmla="*/ 6 h 51"/>
                      <a:gd name="T16" fmla="*/ 8 w 15"/>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1">
                        <a:moveTo>
                          <a:pt x="15" y="0"/>
                        </a:moveTo>
                        <a:lnTo>
                          <a:pt x="15" y="12"/>
                        </a:lnTo>
                        <a:lnTo>
                          <a:pt x="13" y="29"/>
                        </a:lnTo>
                        <a:lnTo>
                          <a:pt x="10" y="44"/>
                        </a:lnTo>
                        <a:lnTo>
                          <a:pt x="3" y="51"/>
                        </a:lnTo>
                        <a:lnTo>
                          <a:pt x="0" y="44"/>
                        </a:lnTo>
                        <a:lnTo>
                          <a:pt x="4" y="29"/>
                        </a:lnTo>
                        <a:lnTo>
                          <a:pt x="10" y="12"/>
                        </a:lnTo>
                        <a:lnTo>
                          <a:pt x="1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6" name="Freeform 105">
                    <a:extLst>
                      <a:ext uri="{FF2B5EF4-FFF2-40B4-BE49-F238E27FC236}">
                        <a16:creationId xmlns:a16="http://schemas.microsoft.com/office/drawing/2014/main" id="{E5AE0C44-F2ED-4A06-B665-D7B93D7C8F61}"/>
                      </a:ext>
                    </a:extLst>
                  </p:cNvPr>
                  <p:cNvSpPr>
                    <a:spLocks/>
                  </p:cNvSpPr>
                  <p:nvPr/>
                </p:nvSpPr>
                <p:spPr bwMode="auto">
                  <a:xfrm>
                    <a:off x="612" y="111"/>
                    <a:ext cx="4" cy="24"/>
                  </a:xfrm>
                  <a:custGeom>
                    <a:avLst/>
                    <a:gdLst>
                      <a:gd name="T0" fmla="*/ 0 w 9"/>
                      <a:gd name="T1" fmla="*/ 0 h 49"/>
                      <a:gd name="T2" fmla="*/ 3 w 9"/>
                      <a:gd name="T3" fmla="*/ 3 h 49"/>
                      <a:gd name="T4" fmla="*/ 4 w 9"/>
                      <a:gd name="T5" fmla="*/ 11 h 49"/>
                      <a:gd name="T6" fmla="*/ 4 w 9"/>
                      <a:gd name="T7" fmla="*/ 19 h 49"/>
                      <a:gd name="T8" fmla="*/ 2 w 9"/>
                      <a:gd name="T9" fmla="*/ 24 h 49"/>
                      <a:gd name="T10" fmla="*/ 0 w 9"/>
                      <a:gd name="T11" fmla="*/ 22 h 49"/>
                      <a:gd name="T12" fmla="*/ 0 w 9"/>
                      <a:gd name="T13" fmla="*/ 15 h 49"/>
                      <a:gd name="T14" fmla="*/ 0 w 9"/>
                      <a:gd name="T15" fmla="*/ 7 h 49"/>
                      <a:gd name="T16" fmla="*/ 0 w 9"/>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9">
                        <a:moveTo>
                          <a:pt x="1" y="0"/>
                        </a:moveTo>
                        <a:lnTo>
                          <a:pt x="6" y="7"/>
                        </a:lnTo>
                        <a:lnTo>
                          <a:pt x="8" y="22"/>
                        </a:lnTo>
                        <a:lnTo>
                          <a:pt x="9" y="38"/>
                        </a:lnTo>
                        <a:lnTo>
                          <a:pt x="5" y="49"/>
                        </a:lnTo>
                        <a:lnTo>
                          <a:pt x="0" y="45"/>
                        </a:lnTo>
                        <a:lnTo>
                          <a:pt x="0" y="31"/>
                        </a:lnTo>
                        <a:lnTo>
                          <a:pt x="1" y="14"/>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7" name="Freeform 106">
                    <a:extLst>
                      <a:ext uri="{FF2B5EF4-FFF2-40B4-BE49-F238E27FC236}">
                        <a16:creationId xmlns:a16="http://schemas.microsoft.com/office/drawing/2014/main" id="{3BEBAC77-D662-4EF9-A6E1-C66DAE181BFA}"/>
                      </a:ext>
                    </a:extLst>
                  </p:cNvPr>
                  <p:cNvSpPr>
                    <a:spLocks/>
                  </p:cNvSpPr>
                  <p:nvPr/>
                </p:nvSpPr>
                <p:spPr bwMode="auto">
                  <a:xfrm>
                    <a:off x="622" y="113"/>
                    <a:ext cx="10" cy="28"/>
                  </a:xfrm>
                  <a:custGeom>
                    <a:avLst/>
                    <a:gdLst>
                      <a:gd name="T0" fmla="*/ 0 w 19"/>
                      <a:gd name="T1" fmla="*/ 0 h 55"/>
                      <a:gd name="T2" fmla="*/ 4 w 19"/>
                      <a:gd name="T3" fmla="*/ 7 h 55"/>
                      <a:gd name="T4" fmla="*/ 8 w 19"/>
                      <a:gd name="T5" fmla="*/ 16 h 55"/>
                      <a:gd name="T6" fmla="*/ 10 w 19"/>
                      <a:gd name="T7" fmla="*/ 24 h 55"/>
                      <a:gd name="T8" fmla="*/ 8 w 19"/>
                      <a:gd name="T9" fmla="*/ 28 h 55"/>
                      <a:gd name="T10" fmla="*/ 5 w 19"/>
                      <a:gd name="T11" fmla="*/ 25 h 55"/>
                      <a:gd name="T12" fmla="*/ 3 w 19"/>
                      <a:gd name="T13" fmla="*/ 16 h 55"/>
                      <a:gd name="T14" fmla="*/ 2 w 19"/>
                      <a:gd name="T15" fmla="*/ 7 h 55"/>
                      <a:gd name="T16" fmla="*/ 0 w 19"/>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55">
                        <a:moveTo>
                          <a:pt x="0" y="0"/>
                        </a:moveTo>
                        <a:lnTo>
                          <a:pt x="8" y="14"/>
                        </a:lnTo>
                        <a:lnTo>
                          <a:pt x="16" y="31"/>
                        </a:lnTo>
                        <a:lnTo>
                          <a:pt x="19" y="47"/>
                        </a:lnTo>
                        <a:lnTo>
                          <a:pt x="16" y="55"/>
                        </a:lnTo>
                        <a:lnTo>
                          <a:pt x="9" y="50"/>
                        </a:lnTo>
                        <a:lnTo>
                          <a:pt x="6" y="32"/>
                        </a:lnTo>
                        <a:lnTo>
                          <a:pt x="3" y="1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8" name="Freeform 107">
                    <a:extLst>
                      <a:ext uri="{FF2B5EF4-FFF2-40B4-BE49-F238E27FC236}">
                        <a16:creationId xmlns:a16="http://schemas.microsoft.com/office/drawing/2014/main" id="{D86DD085-A401-47D9-80BB-8F216E761A45}"/>
                      </a:ext>
                    </a:extLst>
                  </p:cNvPr>
                  <p:cNvSpPr>
                    <a:spLocks/>
                  </p:cNvSpPr>
                  <p:nvPr/>
                </p:nvSpPr>
                <p:spPr bwMode="auto">
                  <a:xfrm>
                    <a:off x="635" y="116"/>
                    <a:ext cx="11" cy="31"/>
                  </a:xfrm>
                  <a:custGeom>
                    <a:avLst/>
                    <a:gdLst>
                      <a:gd name="T0" fmla="*/ 0 w 22"/>
                      <a:gd name="T1" fmla="*/ 0 h 61"/>
                      <a:gd name="T2" fmla="*/ 4 w 22"/>
                      <a:gd name="T3" fmla="*/ 7 h 61"/>
                      <a:gd name="T4" fmla="*/ 8 w 22"/>
                      <a:gd name="T5" fmla="*/ 17 h 61"/>
                      <a:gd name="T6" fmla="*/ 11 w 22"/>
                      <a:gd name="T7" fmla="*/ 27 h 61"/>
                      <a:gd name="T8" fmla="*/ 10 w 22"/>
                      <a:gd name="T9" fmla="*/ 31 h 61"/>
                      <a:gd name="T10" fmla="*/ 6 w 22"/>
                      <a:gd name="T11" fmla="*/ 26 h 61"/>
                      <a:gd name="T12" fmla="*/ 4 w 22"/>
                      <a:gd name="T13" fmla="*/ 16 h 61"/>
                      <a:gd name="T14" fmla="*/ 2 w 22"/>
                      <a:gd name="T15" fmla="*/ 7 h 61"/>
                      <a:gd name="T16" fmla="*/ 0 w 22"/>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0"/>
                        </a:moveTo>
                        <a:lnTo>
                          <a:pt x="7" y="14"/>
                        </a:lnTo>
                        <a:lnTo>
                          <a:pt x="16" y="34"/>
                        </a:lnTo>
                        <a:lnTo>
                          <a:pt x="22" y="53"/>
                        </a:lnTo>
                        <a:lnTo>
                          <a:pt x="20" y="61"/>
                        </a:lnTo>
                        <a:lnTo>
                          <a:pt x="12" y="52"/>
                        </a:lnTo>
                        <a:lnTo>
                          <a:pt x="7" y="32"/>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9" name="Freeform 108">
                    <a:extLst>
                      <a:ext uri="{FF2B5EF4-FFF2-40B4-BE49-F238E27FC236}">
                        <a16:creationId xmlns:a16="http://schemas.microsoft.com/office/drawing/2014/main" id="{FA6B4F8E-1F21-4D8D-9526-6AB67D634B02}"/>
                      </a:ext>
                    </a:extLst>
                  </p:cNvPr>
                  <p:cNvSpPr>
                    <a:spLocks/>
                  </p:cNvSpPr>
                  <p:nvPr/>
                </p:nvSpPr>
                <p:spPr bwMode="auto">
                  <a:xfrm>
                    <a:off x="658" y="115"/>
                    <a:ext cx="19" cy="32"/>
                  </a:xfrm>
                  <a:custGeom>
                    <a:avLst/>
                    <a:gdLst>
                      <a:gd name="T0" fmla="*/ 0 w 37"/>
                      <a:gd name="T1" fmla="*/ 0 h 63"/>
                      <a:gd name="T2" fmla="*/ 3 w 37"/>
                      <a:gd name="T3" fmla="*/ 3 h 63"/>
                      <a:gd name="T4" fmla="*/ 7 w 37"/>
                      <a:gd name="T5" fmla="*/ 7 h 63"/>
                      <a:gd name="T6" fmla="*/ 10 w 37"/>
                      <a:gd name="T7" fmla="*/ 12 h 63"/>
                      <a:gd name="T8" fmla="*/ 14 w 37"/>
                      <a:gd name="T9" fmla="*/ 17 h 63"/>
                      <a:gd name="T10" fmla="*/ 17 w 37"/>
                      <a:gd name="T11" fmla="*/ 22 h 63"/>
                      <a:gd name="T12" fmla="*/ 18 w 37"/>
                      <a:gd name="T13" fmla="*/ 27 h 63"/>
                      <a:gd name="T14" fmla="*/ 19 w 37"/>
                      <a:gd name="T15" fmla="*/ 30 h 63"/>
                      <a:gd name="T16" fmla="*/ 18 w 37"/>
                      <a:gd name="T17" fmla="*/ 32 h 63"/>
                      <a:gd name="T18" fmla="*/ 17 w 37"/>
                      <a:gd name="T19" fmla="*/ 31 h 63"/>
                      <a:gd name="T20" fmla="*/ 14 w 37"/>
                      <a:gd name="T21" fmla="*/ 28 h 63"/>
                      <a:gd name="T22" fmla="*/ 12 w 37"/>
                      <a:gd name="T23" fmla="*/ 24 h 63"/>
                      <a:gd name="T24" fmla="*/ 10 w 37"/>
                      <a:gd name="T25" fmla="*/ 18 h 63"/>
                      <a:gd name="T26" fmla="*/ 7 w 37"/>
                      <a:gd name="T27" fmla="*/ 12 h 63"/>
                      <a:gd name="T28" fmla="*/ 5 w 37"/>
                      <a:gd name="T29" fmla="*/ 6 h 63"/>
                      <a:gd name="T30" fmla="*/ 3 w 37"/>
                      <a:gd name="T31" fmla="*/ 2 h 63"/>
                      <a:gd name="T32" fmla="*/ 0 w 37"/>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3">
                        <a:moveTo>
                          <a:pt x="0" y="0"/>
                        </a:moveTo>
                        <a:lnTo>
                          <a:pt x="6" y="5"/>
                        </a:lnTo>
                        <a:lnTo>
                          <a:pt x="13" y="13"/>
                        </a:lnTo>
                        <a:lnTo>
                          <a:pt x="20" y="23"/>
                        </a:lnTo>
                        <a:lnTo>
                          <a:pt x="27" y="33"/>
                        </a:lnTo>
                        <a:lnTo>
                          <a:pt x="33" y="43"/>
                        </a:lnTo>
                        <a:lnTo>
                          <a:pt x="36" y="53"/>
                        </a:lnTo>
                        <a:lnTo>
                          <a:pt x="37" y="60"/>
                        </a:lnTo>
                        <a:lnTo>
                          <a:pt x="36" y="63"/>
                        </a:lnTo>
                        <a:lnTo>
                          <a:pt x="33" y="62"/>
                        </a:lnTo>
                        <a:lnTo>
                          <a:pt x="28" y="56"/>
                        </a:lnTo>
                        <a:lnTo>
                          <a:pt x="23" y="47"/>
                        </a:lnTo>
                        <a:lnTo>
                          <a:pt x="19" y="35"/>
                        </a:lnTo>
                        <a:lnTo>
                          <a:pt x="14" y="24"/>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0" name="Freeform 109">
                    <a:extLst>
                      <a:ext uri="{FF2B5EF4-FFF2-40B4-BE49-F238E27FC236}">
                        <a16:creationId xmlns:a16="http://schemas.microsoft.com/office/drawing/2014/main" id="{AB5D705D-C4F9-4266-BC09-65502DF67C73}"/>
                      </a:ext>
                    </a:extLst>
                  </p:cNvPr>
                  <p:cNvSpPr>
                    <a:spLocks/>
                  </p:cNvSpPr>
                  <p:nvPr/>
                </p:nvSpPr>
                <p:spPr bwMode="auto">
                  <a:xfrm>
                    <a:off x="684" y="111"/>
                    <a:ext cx="21" cy="29"/>
                  </a:xfrm>
                  <a:custGeom>
                    <a:avLst/>
                    <a:gdLst>
                      <a:gd name="T0" fmla="*/ 0 w 42"/>
                      <a:gd name="T1" fmla="*/ 0 h 59"/>
                      <a:gd name="T2" fmla="*/ 3 w 42"/>
                      <a:gd name="T3" fmla="*/ 2 h 59"/>
                      <a:gd name="T4" fmla="*/ 7 w 42"/>
                      <a:gd name="T5" fmla="*/ 6 h 59"/>
                      <a:gd name="T6" fmla="*/ 10 w 42"/>
                      <a:gd name="T7" fmla="*/ 10 h 59"/>
                      <a:gd name="T8" fmla="*/ 14 w 42"/>
                      <a:gd name="T9" fmla="*/ 15 h 59"/>
                      <a:gd name="T10" fmla="*/ 18 w 42"/>
                      <a:gd name="T11" fmla="*/ 20 h 59"/>
                      <a:gd name="T12" fmla="*/ 20 w 42"/>
                      <a:gd name="T13" fmla="*/ 24 h 59"/>
                      <a:gd name="T14" fmla="*/ 21 w 42"/>
                      <a:gd name="T15" fmla="*/ 28 h 59"/>
                      <a:gd name="T16" fmla="*/ 20 w 42"/>
                      <a:gd name="T17" fmla="*/ 29 h 59"/>
                      <a:gd name="T18" fmla="*/ 18 w 42"/>
                      <a:gd name="T19" fmla="*/ 29 h 59"/>
                      <a:gd name="T20" fmla="*/ 16 w 42"/>
                      <a:gd name="T21" fmla="*/ 26 h 59"/>
                      <a:gd name="T22" fmla="*/ 13 w 42"/>
                      <a:gd name="T23" fmla="*/ 22 h 59"/>
                      <a:gd name="T24" fmla="*/ 10 w 42"/>
                      <a:gd name="T25" fmla="*/ 16 h 59"/>
                      <a:gd name="T26" fmla="*/ 7 w 42"/>
                      <a:gd name="T27" fmla="*/ 11 h 59"/>
                      <a:gd name="T28" fmla="*/ 4 w 42"/>
                      <a:gd name="T29" fmla="*/ 6 h 59"/>
                      <a:gd name="T30" fmla="*/ 2 w 42"/>
                      <a:gd name="T31" fmla="*/ 2 h 59"/>
                      <a:gd name="T32" fmla="*/ 0 w 42"/>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59">
                        <a:moveTo>
                          <a:pt x="0" y="0"/>
                        </a:moveTo>
                        <a:lnTo>
                          <a:pt x="5" y="5"/>
                        </a:lnTo>
                        <a:lnTo>
                          <a:pt x="13" y="12"/>
                        </a:lnTo>
                        <a:lnTo>
                          <a:pt x="20" y="21"/>
                        </a:lnTo>
                        <a:lnTo>
                          <a:pt x="28" y="30"/>
                        </a:lnTo>
                        <a:lnTo>
                          <a:pt x="35" y="41"/>
                        </a:lnTo>
                        <a:lnTo>
                          <a:pt x="40" y="49"/>
                        </a:lnTo>
                        <a:lnTo>
                          <a:pt x="42" y="56"/>
                        </a:lnTo>
                        <a:lnTo>
                          <a:pt x="40" y="59"/>
                        </a:lnTo>
                        <a:lnTo>
                          <a:pt x="36" y="58"/>
                        </a:lnTo>
                        <a:lnTo>
                          <a:pt x="31" y="52"/>
                        </a:lnTo>
                        <a:lnTo>
                          <a:pt x="25" y="44"/>
                        </a:lnTo>
                        <a:lnTo>
                          <a:pt x="20" y="33"/>
                        </a:lnTo>
                        <a:lnTo>
                          <a:pt x="14" y="22"/>
                        </a:lnTo>
                        <a:lnTo>
                          <a:pt x="8" y="12"/>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1" name="Freeform 110">
                    <a:extLst>
                      <a:ext uri="{FF2B5EF4-FFF2-40B4-BE49-F238E27FC236}">
                        <a16:creationId xmlns:a16="http://schemas.microsoft.com/office/drawing/2014/main" id="{9E26021F-0FAA-4DD9-AC7A-AE9CD5714795}"/>
                      </a:ext>
                    </a:extLst>
                  </p:cNvPr>
                  <p:cNvSpPr>
                    <a:spLocks/>
                  </p:cNvSpPr>
                  <p:nvPr/>
                </p:nvSpPr>
                <p:spPr bwMode="auto">
                  <a:xfrm>
                    <a:off x="647" y="117"/>
                    <a:ext cx="18" cy="27"/>
                  </a:xfrm>
                  <a:custGeom>
                    <a:avLst/>
                    <a:gdLst>
                      <a:gd name="T0" fmla="*/ 0 w 37"/>
                      <a:gd name="T1" fmla="*/ 0 h 54"/>
                      <a:gd name="T2" fmla="*/ 2 w 37"/>
                      <a:gd name="T3" fmla="*/ 3 h 54"/>
                      <a:gd name="T4" fmla="*/ 5 w 37"/>
                      <a:gd name="T5" fmla="*/ 6 h 54"/>
                      <a:gd name="T6" fmla="*/ 9 w 37"/>
                      <a:gd name="T7" fmla="*/ 11 h 54"/>
                      <a:gd name="T8" fmla="*/ 12 w 37"/>
                      <a:gd name="T9" fmla="*/ 15 h 54"/>
                      <a:gd name="T10" fmla="*/ 15 w 37"/>
                      <a:gd name="T11" fmla="*/ 19 h 54"/>
                      <a:gd name="T12" fmla="*/ 18 w 37"/>
                      <a:gd name="T13" fmla="*/ 23 h 54"/>
                      <a:gd name="T14" fmla="*/ 18 w 37"/>
                      <a:gd name="T15" fmla="*/ 26 h 54"/>
                      <a:gd name="T16" fmla="*/ 17 w 37"/>
                      <a:gd name="T17" fmla="*/ 27 h 54"/>
                      <a:gd name="T18" fmla="*/ 15 w 37"/>
                      <a:gd name="T19" fmla="*/ 27 h 54"/>
                      <a:gd name="T20" fmla="*/ 12 w 37"/>
                      <a:gd name="T21" fmla="*/ 24 h 54"/>
                      <a:gd name="T22" fmla="*/ 10 w 37"/>
                      <a:gd name="T23" fmla="*/ 20 h 54"/>
                      <a:gd name="T24" fmla="*/ 7 w 37"/>
                      <a:gd name="T25" fmla="*/ 15 h 54"/>
                      <a:gd name="T26" fmla="*/ 5 w 37"/>
                      <a:gd name="T27" fmla="*/ 11 h 54"/>
                      <a:gd name="T28" fmla="*/ 3 w 37"/>
                      <a:gd name="T29" fmla="*/ 6 h 54"/>
                      <a:gd name="T30" fmla="*/ 1 w 37"/>
                      <a:gd name="T31" fmla="*/ 3 h 54"/>
                      <a:gd name="T32" fmla="*/ 0 w 37"/>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54">
                        <a:moveTo>
                          <a:pt x="0" y="0"/>
                        </a:moveTo>
                        <a:lnTo>
                          <a:pt x="5" y="5"/>
                        </a:lnTo>
                        <a:lnTo>
                          <a:pt x="11" y="12"/>
                        </a:lnTo>
                        <a:lnTo>
                          <a:pt x="18" y="21"/>
                        </a:lnTo>
                        <a:lnTo>
                          <a:pt x="24" y="30"/>
                        </a:lnTo>
                        <a:lnTo>
                          <a:pt x="31" y="38"/>
                        </a:lnTo>
                        <a:lnTo>
                          <a:pt x="36" y="46"/>
                        </a:lnTo>
                        <a:lnTo>
                          <a:pt x="37" y="52"/>
                        </a:lnTo>
                        <a:lnTo>
                          <a:pt x="35" y="54"/>
                        </a:lnTo>
                        <a:lnTo>
                          <a:pt x="30" y="53"/>
                        </a:lnTo>
                        <a:lnTo>
                          <a:pt x="24" y="47"/>
                        </a:lnTo>
                        <a:lnTo>
                          <a:pt x="20" y="40"/>
                        </a:lnTo>
                        <a:lnTo>
                          <a:pt x="14" y="30"/>
                        </a:lnTo>
                        <a:lnTo>
                          <a:pt x="10" y="21"/>
                        </a:lnTo>
                        <a:lnTo>
                          <a:pt x="6" y="12"/>
                        </a:lnTo>
                        <a:lnTo>
                          <a:pt x="3"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2" name="Freeform 111">
                    <a:extLst>
                      <a:ext uri="{FF2B5EF4-FFF2-40B4-BE49-F238E27FC236}">
                        <a16:creationId xmlns:a16="http://schemas.microsoft.com/office/drawing/2014/main" id="{8F4448E9-66D6-45F8-A4AB-652328DFE5BF}"/>
                      </a:ext>
                    </a:extLst>
                  </p:cNvPr>
                  <p:cNvSpPr>
                    <a:spLocks/>
                  </p:cNvSpPr>
                  <p:nvPr/>
                </p:nvSpPr>
                <p:spPr bwMode="auto">
                  <a:xfrm>
                    <a:off x="648" y="78"/>
                    <a:ext cx="23" cy="41"/>
                  </a:xfrm>
                  <a:custGeom>
                    <a:avLst/>
                    <a:gdLst>
                      <a:gd name="T0" fmla="*/ 22 w 45"/>
                      <a:gd name="T1" fmla="*/ 0 h 83"/>
                      <a:gd name="T2" fmla="*/ 23 w 45"/>
                      <a:gd name="T3" fmla="*/ 2 h 83"/>
                      <a:gd name="T4" fmla="*/ 22 w 45"/>
                      <a:gd name="T5" fmla="*/ 6 h 83"/>
                      <a:gd name="T6" fmla="*/ 20 w 45"/>
                      <a:gd name="T7" fmla="*/ 12 h 83"/>
                      <a:gd name="T8" fmla="*/ 16 w 45"/>
                      <a:gd name="T9" fmla="*/ 19 h 83"/>
                      <a:gd name="T10" fmla="*/ 13 w 45"/>
                      <a:gd name="T11" fmla="*/ 27 h 83"/>
                      <a:gd name="T12" fmla="*/ 9 w 45"/>
                      <a:gd name="T13" fmla="*/ 33 h 83"/>
                      <a:gd name="T14" fmla="*/ 4 w 45"/>
                      <a:gd name="T15" fmla="*/ 38 h 83"/>
                      <a:gd name="T16" fmla="*/ 0 w 45"/>
                      <a:gd name="T17" fmla="*/ 41 h 83"/>
                      <a:gd name="T18" fmla="*/ 1 w 45"/>
                      <a:gd name="T19" fmla="*/ 38 h 83"/>
                      <a:gd name="T20" fmla="*/ 4 w 45"/>
                      <a:gd name="T21" fmla="*/ 32 h 83"/>
                      <a:gd name="T22" fmla="*/ 7 w 45"/>
                      <a:gd name="T23" fmla="*/ 26 h 83"/>
                      <a:gd name="T24" fmla="*/ 10 w 45"/>
                      <a:gd name="T25" fmla="*/ 18 h 83"/>
                      <a:gd name="T26" fmla="*/ 15 w 45"/>
                      <a:gd name="T27" fmla="*/ 11 h 83"/>
                      <a:gd name="T28" fmla="*/ 17 w 45"/>
                      <a:gd name="T29" fmla="*/ 5 h 83"/>
                      <a:gd name="T30" fmla="*/ 20 w 45"/>
                      <a:gd name="T31" fmla="*/ 1 h 83"/>
                      <a:gd name="T32" fmla="*/ 22 w 45"/>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83">
                        <a:moveTo>
                          <a:pt x="44" y="0"/>
                        </a:moveTo>
                        <a:lnTo>
                          <a:pt x="45" y="4"/>
                        </a:lnTo>
                        <a:lnTo>
                          <a:pt x="44" y="13"/>
                        </a:lnTo>
                        <a:lnTo>
                          <a:pt x="39" y="25"/>
                        </a:lnTo>
                        <a:lnTo>
                          <a:pt x="32" y="39"/>
                        </a:lnTo>
                        <a:lnTo>
                          <a:pt x="25" y="54"/>
                        </a:lnTo>
                        <a:lnTo>
                          <a:pt x="17" y="67"/>
                        </a:lnTo>
                        <a:lnTo>
                          <a:pt x="8" y="77"/>
                        </a:lnTo>
                        <a:lnTo>
                          <a:pt x="0" y="83"/>
                        </a:lnTo>
                        <a:lnTo>
                          <a:pt x="2" y="77"/>
                        </a:lnTo>
                        <a:lnTo>
                          <a:pt x="8" y="65"/>
                        </a:lnTo>
                        <a:lnTo>
                          <a:pt x="14" y="52"/>
                        </a:lnTo>
                        <a:lnTo>
                          <a:pt x="20" y="37"/>
                        </a:lnTo>
                        <a:lnTo>
                          <a:pt x="29" y="23"/>
                        </a:lnTo>
                        <a:lnTo>
                          <a:pt x="34" y="10"/>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3" name="Freeform 112">
                    <a:extLst>
                      <a:ext uri="{FF2B5EF4-FFF2-40B4-BE49-F238E27FC236}">
                        <a16:creationId xmlns:a16="http://schemas.microsoft.com/office/drawing/2014/main" id="{72B8BC5E-D358-4B1D-84C4-12EBE7E961AB}"/>
                      </a:ext>
                    </a:extLst>
                  </p:cNvPr>
                  <p:cNvSpPr>
                    <a:spLocks/>
                  </p:cNvSpPr>
                  <p:nvPr/>
                </p:nvSpPr>
                <p:spPr bwMode="auto">
                  <a:xfrm>
                    <a:off x="669" y="84"/>
                    <a:ext cx="20" cy="32"/>
                  </a:xfrm>
                  <a:custGeom>
                    <a:avLst/>
                    <a:gdLst>
                      <a:gd name="T0" fmla="*/ 20 w 40"/>
                      <a:gd name="T1" fmla="*/ 0 h 66"/>
                      <a:gd name="T2" fmla="*/ 20 w 40"/>
                      <a:gd name="T3" fmla="*/ 2 h 66"/>
                      <a:gd name="T4" fmla="*/ 19 w 40"/>
                      <a:gd name="T5" fmla="*/ 4 h 66"/>
                      <a:gd name="T6" fmla="*/ 18 w 40"/>
                      <a:gd name="T7" fmla="*/ 9 h 66"/>
                      <a:gd name="T8" fmla="*/ 15 w 40"/>
                      <a:gd name="T9" fmla="*/ 14 h 66"/>
                      <a:gd name="T10" fmla="*/ 12 w 40"/>
                      <a:gd name="T11" fmla="*/ 20 h 66"/>
                      <a:gd name="T12" fmla="*/ 9 w 40"/>
                      <a:gd name="T13" fmla="*/ 25 h 66"/>
                      <a:gd name="T14" fmla="*/ 5 w 40"/>
                      <a:gd name="T15" fmla="*/ 29 h 66"/>
                      <a:gd name="T16" fmla="*/ 0 w 40"/>
                      <a:gd name="T17" fmla="*/ 32 h 66"/>
                      <a:gd name="T18" fmla="*/ 3 w 40"/>
                      <a:gd name="T19" fmla="*/ 29 h 66"/>
                      <a:gd name="T20" fmla="*/ 5 w 40"/>
                      <a:gd name="T21" fmla="*/ 24 h 66"/>
                      <a:gd name="T22" fmla="*/ 8 w 40"/>
                      <a:gd name="T23" fmla="*/ 18 h 66"/>
                      <a:gd name="T24" fmla="*/ 11 w 40"/>
                      <a:gd name="T25" fmla="*/ 13 h 66"/>
                      <a:gd name="T26" fmla="*/ 14 w 40"/>
                      <a:gd name="T27" fmla="*/ 8 h 66"/>
                      <a:gd name="T28" fmla="*/ 16 w 40"/>
                      <a:gd name="T29" fmla="*/ 3 h 66"/>
                      <a:gd name="T30" fmla="*/ 19 w 40"/>
                      <a:gd name="T31" fmla="*/ 0 h 66"/>
                      <a:gd name="T32" fmla="*/ 20 w 40"/>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39" y="0"/>
                        </a:moveTo>
                        <a:lnTo>
                          <a:pt x="40" y="4"/>
                        </a:lnTo>
                        <a:lnTo>
                          <a:pt x="38" y="9"/>
                        </a:lnTo>
                        <a:lnTo>
                          <a:pt x="36" y="19"/>
                        </a:lnTo>
                        <a:lnTo>
                          <a:pt x="30" y="29"/>
                        </a:lnTo>
                        <a:lnTo>
                          <a:pt x="24" y="41"/>
                        </a:lnTo>
                        <a:lnTo>
                          <a:pt x="17" y="51"/>
                        </a:lnTo>
                        <a:lnTo>
                          <a:pt x="9" y="60"/>
                        </a:lnTo>
                        <a:lnTo>
                          <a:pt x="0" y="66"/>
                        </a:lnTo>
                        <a:lnTo>
                          <a:pt x="5" y="59"/>
                        </a:lnTo>
                        <a:lnTo>
                          <a:pt x="10" y="49"/>
                        </a:lnTo>
                        <a:lnTo>
                          <a:pt x="16" y="38"/>
                        </a:lnTo>
                        <a:lnTo>
                          <a:pt x="22" y="27"/>
                        </a:lnTo>
                        <a:lnTo>
                          <a:pt x="28" y="16"/>
                        </a:lnTo>
                        <a:lnTo>
                          <a:pt x="32" y="7"/>
                        </a:lnTo>
                        <a:lnTo>
                          <a:pt x="37" y="1"/>
                        </a:lnTo>
                        <a:lnTo>
                          <a:pt x="3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4" name="Freeform 113">
                    <a:extLst>
                      <a:ext uri="{FF2B5EF4-FFF2-40B4-BE49-F238E27FC236}">
                        <a16:creationId xmlns:a16="http://schemas.microsoft.com/office/drawing/2014/main" id="{FBCABC1A-03A0-4DEA-A6E8-00D0563AF77F}"/>
                      </a:ext>
                    </a:extLst>
                  </p:cNvPr>
                  <p:cNvSpPr>
                    <a:spLocks/>
                  </p:cNvSpPr>
                  <p:nvPr/>
                </p:nvSpPr>
                <p:spPr bwMode="auto">
                  <a:xfrm>
                    <a:off x="671" y="114"/>
                    <a:ext cx="21" cy="29"/>
                  </a:xfrm>
                  <a:custGeom>
                    <a:avLst/>
                    <a:gdLst>
                      <a:gd name="T0" fmla="*/ 0 w 41"/>
                      <a:gd name="T1" fmla="*/ 0 h 58"/>
                      <a:gd name="T2" fmla="*/ 2 w 41"/>
                      <a:gd name="T3" fmla="*/ 3 h 58"/>
                      <a:gd name="T4" fmla="*/ 6 w 41"/>
                      <a:gd name="T5" fmla="*/ 6 h 58"/>
                      <a:gd name="T6" fmla="*/ 10 w 41"/>
                      <a:gd name="T7" fmla="*/ 11 h 58"/>
                      <a:gd name="T8" fmla="*/ 14 w 41"/>
                      <a:gd name="T9" fmla="*/ 15 h 58"/>
                      <a:gd name="T10" fmla="*/ 17 w 41"/>
                      <a:gd name="T11" fmla="*/ 20 h 58"/>
                      <a:gd name="T12" fmla="*/ 20 w 41"/>
                      <a:gd name="T13" fmla="*/ 24 h 58"/>
                      <a:gd name="T14" fmla="*/ 21 w 41"/>
                      <a:gd name="T15" fmla="*/ 27 h 58"/>
                      <a:gd name="T16" fmla="*/ 20 w 41"/>
                      <a:gd name="T17" fmla="*/ 29 h 58"/>
                      <a:gd name="T18" fmla="*/ 18 w 41"/>
                      <a:gd name="T19" fmla="*/ 29 h 58"/>
                      <a:gd name="T20" fmla="*/ 16 w 41"/>
                      <a:gd name="T21" fmla="*/ 26 h 58"/>
                      <a:gd name="T22" fmla="*/ 13 w 41"/>
                      <a:gd name="T23" fmla="*/ 22 h 58"/>
                      <a:gd name="T24" fmla="*/ 9 w 41"/>
                      <a:gd name="T25" fmla="*/ 17 h 58"/>
                      <a:gd name="T26" fmla="*/ 6 w 41"/>
                      <a:gd name="T27" fmla="*/ 11 h 58"/>
                      <a:gd name="T28" fmla="*/ 4 w 41"/>
                      <a:gd name="T29" fmla="*/ 6 h 58"/>
                      <a:gd name="T30" fmla="*/ 2 w 41"/>
                      <a:gd name="T31" fmla="*/ 2 h 58"/>
                      <a:gd name="T32" fmla="*/ 0 w 41"/>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8">
                        <a:moveTo>
                          <a:pt x="0" y="0"/>
                        </a:moveTo>
                        <a:lnTo>
                          <a:pt x="4" y="5"/>
                        </a:lnTo>
                        <a:lnTo>
                          <a:pt x="12" y="12"/>
                        </a:lnTo>
                        <a:lnTo>
                          <a:pt x="19" y="21"/>
                        </a:lnTo>
                        <a:lnTo>
                          <a:pt x="27" y="30"/>
                        </a:lnTo>
                        <a:lnTo>
                          <a:pt x="34" y="39"/>
                        </a:lnTo>
                        <a:lnTo>
                          <a:pt x="40" y="48"/>
                        </a:lnTo>
                        <a:lnTo>
                          <a:pt x="41" y="54"/>
                        </a:lnTo>
                        <a:lnTo>
                          <a:pt x="40" y="58"/>
                        </a:lnTo>
                        <a:lnTo>
                          <a:pt x="36" y="57"/>
                        </a:lnTo>
                        <a:lnTo>
                          <a:pt x="31" y="52"/>
                        </a:lnTo>
                        <a:lnTo>
                          <a:pt x="25" y="43"/>
                        </a:lnTo>
                        <a:lnTo>
                          <a:pt x="18" y="33"/>
                        </a:lnTo>
                        <a:lnTo>
                          <a:pt x="12" y="21"/>
                        </a:lnTo>
                        <a:lnTo>
                          <a:pt x="8" y="12"/>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5" name="Freeform 114">
                    <a:extLst>
                      <a:ext uri="{FF2B5EF4-FFF2-40B4-BE49-F238E27FC236}">
                        <a16:creationId xmlns:a16="http://schemas.microsoft.com/office/drawing/2014/main" id="{42FD38F3-F755-47F0-9B53-4F2A583A0F1B}"/>
                      </a:ext>
                    </a:extLst>
                  </p:cNvPr>
                  <p:cNvSpPr>
                    <a:spLocks/>
                  </p:cNvSpPr>
                  <p:nvPr/>
                </p:nvSpPr>
                <p:spPr bwMode="auto">
                  <a:xfrm>
                    <a:off x="690" y="49"/>
                    <a:ext cx="101" cy="21"/>
                  </a:xfrm>
                  <a:custGeom>
                    <a:avLst/>
                    <a:gdLst>
                      <a:gd name="T0" fmla="*/ 0 w 201"/>
                      <a:gd name="T1" fmla="*/ 2 h 43"/>
                      <a:gd name="T2" fmla="*/ 0 w 201"/>
                      <a:gd name="T3" fmla="*/ 1 h 43"/>
                      <a:gd name="T4" fmla="*/ 1 w 201"/>
                      <a:gd name="T5" fmla="*/ 0 h 43"/>
                      <a:gd name="T6" fmla="*/ 1 w 201"/>
                      <a:gd name="T7" fmla="*/ 0 h 43"/>
                      <a:gd name="T8" fmla="*/ 2 w 201"/>
                      <a:gd name="T9" fmla="*/ 0 h 43"/>
                      <a:gd name="T10" fmla="*/ 9 w 201"/>
                      <a:gd name="T11" fmla="*/ 5 h 43"/>
                      <a:gd name="T12" fmla="*/ 15 w 201"/>
                      <a:gd name="T13" fmla="*/ 9 h 43"/>
                      <a:gd name="T14" fmla="*/ 22 w 201"/>
                      <a:gd name="T15" fmla="*/ 12 h 43"/>
                      <a:gd name="T16" fmla="*/ 29 w 201"/>
                      <a:gd name="T17" fmla="*/ 14 h 43"/>
                      <a:gd name="T18" fmla="*/ 36 w 201"/>
                      <a:gd name="T19" fmla="*/ 16 h 43"/>
                      <a:gd name="T20" fmla="*/ 43 w 201"/>
                      <a:gd name="T21" fmla="*/ 16 h 43"/>
                      <a:gd name="T22" fmla="*/ 49 w 201"/>
                      <a:gd name="T23" fmla="*/ 16 h 43"/>
                      <a:gd name="T24" fmla="*/ 56 w 201"/>
                      <a:gd name="T25" fmla="*/ 16 h 43"/>
                      <a:gd name="T26" fmla="*/ 62 w 201"/>
                      <a:gd name="T27" fmla="*/ 16 h 43"/>
                      <a:gd name="T28" fmla="*/ 69 w 201"/>
                      <a:gd name="T29" fmla="*/ 15 h 43"/>
                      <a:gd name="T30" fmla="*/ 75 w 201"/>
                      <a:gd name="T31" fmla="*/ 14 h 43"/>
                      <a:gd name="T32" fmla="*/ 81 w 201"/>
                      <a:gd name="T33" fmla="*/ 12 h 43"/>
                      <a:gd name="T34" fmla="*/ 87 w 201"/>
                      <a:gd name="T35" fmla="*/ 10 h 43"/>
                      <a:gd name="T36" fmla="*/ 92 w 201"/>
                      <a:gd name="T37" fmla="*/ 8 h 43"/>
                      <a:gd name="T38" fmla="*/ 96 w 201"/>
                      <a:gd name="T39" fmla="*/ 7 h 43"/>
                      <a:gd name="T40" fmla="*/ 101 w 201"/>
                      <a:gd name="T41" fmla="*/ 6 h 43"/>
                      <a:gd name="T42" fmla="*/ 99 w 201"/>
                      <a:gd name="T43" fmla="*/ 8 h 43"/>
                      <a:gd name="T44" fmla="*/ 95 w 201"/>
                      <a:gd name="T45" fmla="*/ 11 h 43"/>
                      <a:gd name="T46" fmla="*/ 91 w 201"/>
                      <a:gd name="T47" fmla="*/ 14 h 43"/>
                      <a:gd name="T48" fmla="*/ 85 w 201"/>
                      <a:gd name="T49" fmla="*/ 16 h 43"/>
                      <a:gd name="T50" fmla="*/ 78 w 201"/>
                      <a:gd name="T51" fmla="*/ 18 h 43"/>
                      <a:gd name="T52" fmla="*/ 71 w 201"/>
                      <a:gd name="T53" fmla="*/ 19 h 43"/>
                      <a:gd name="T54" fmla="*/ 63 w 201"/>
                      <a:gd name="T55" fmla="*/ 21 h 43"/>
                      <a:gd name="T56" fmla="*/ 55 w 201"/>
                      <a:gd name="T57" fmla="*/ 21 h 43"/>
                      <a:gd name="T58" fmla="*/ 47 w 201"/>
                      <a:gd name="T59" fmla="*/ 21 h 43"/>
                      <a:gd name="T60" fmla="*/ 39 w 201"/>
                      <a:gd name="T61" fmla="*/ 21 h 43"/>
                      <a:gd name="T62" fmla="*/ 31 w 201"/>
                      <a:gd name="T63" fmla="*/ 19 h 43"/>
                      <a:gd name="T64" fmla="*/ 23 w 201"/>
                      <a:gd name="T65" fmla="*/ 17 h 43"/>
                      <a:gd name="T66" fmla="*/ 16 w 201"/>
                      <a:gd name="T67" fmla="*/ 15 h 43"/>
                      <a:gd name="T68" fmla="*/ 10 w 201"/>
                      <a:gd name="T69" fmla="*/ 11 h 43"/>
                      <a:gd name="T70" fmla="*/ 5 w 201"/>
                      <a:gd name="T71" fmla="*/ 7 h 43"/>
                      <a:gd name="T72" fmla="*/ 0 w 201"/>
                      <a:gd name="T73" fmla="*/ 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1" h="43">
                        <a:moveTo>
                          <a:pt x="0" y="5"/>
                        </a:moveTo>
                        <a:lnTo>
                          <a:pt x="0" y="3"/>
                        </a:lnTo>
                        <a:lnTo>
                          <a:pt x="1" y="1"/>
                        </a:lnTo>
                        <a:lnTo>
                          <a:pt x="2" y="0"/>
                        </a:lnTo>
                        <a:lnTo>
                          <a:pt x="4" y="0"/>
                        </a:lnTo>
                        <a:lnTo>
                          <a:pt x="17" y="10"/>
                        </a:lnTo>
                        <a:lnTo>
                          <a:pt x="30" y="18"/>
                        </a:lnTo>
                        <a:lnTo>
                          <a:pt x="44" y="24"/>
                        </a:lnTo>
                        <a:lnTo>
                          <a:pt x="57" y="29"/>
                        </a:lnTo>
                        <a:lnTo>
                          <a:pt x="71" y="32"/>
                        </a:lnTo>
                        <a:lnTo>
                          <a:pt x="85" y="33"/>
                        </a:lnTo>
                        <a:lnTo>
                          <a:pt x="98" y="33"/>
                        </a:lnTo>
                        <a:lnTo>
                          <a:pt x="112" y="33"/>
                        </a:lnTo>
                        <a:lnTo>
                          <a:pt x="124" y="32"/>
                        </a:lnTo>
                        <a:lnTo>
                          <a:pt x="137" y="30"/>
                        </a:lnTo>
                        <a:lnTo>
                          <a:pt x="150" y="28"/>
                        </a:lnTo>
                        <a:lnTo>
                          <a:pt x="161" y="24"/>
                        </a:lnTo>
                        <a:lnTo>
                          <a:pt x="173" y="21"/>
                        </a:lnTo>
                        <a:lnTo>
                          <a:pt x="183" y="17"/>
                        </a:lnTo>
                        <a:lnTo>
                          <a:pt x="192" y="15"/>
                        </a:lnTo>
                        <a:lnTo>
                          <a:pt x="201" y="12"/>
                        </a:lnTo>
                        <a:lnTo>
                          <a:pt x="197" y="17"/>
                        </a:lnTo>
                        <a:lnTo>
                          <a:pt x="190" y="23"/>
                        </a:lnTo>
                        <a:lnTo>
                          <a:pt x="181" y="28"/>
                        </a:lnTo>
                        <a:lnTo>
                          <a:pt x="169" y="32"/>
                        </a:lnTo>
                        <a:lnTo>
                          <a:pt x="155" y="37"/>
                        </a:lnTo>
                        <a:lnTo>
                          <a:pt x="141" y="39"/>
                        </a:lnTo>
                        <a:lnTo>
                          <a:pt x="125" y="42"/>
                        </a:lnTo>
                        <a:lnTo>
                          <a:pt x="109" y="43"/>
                        </a:lnTo>
                        <a:lnTo>
                          <a:pt x="93" y="43"/>
                        </a:lnTo>
                        <a:lnTo>
                          <a:pt x="77" y="42"/>
                        </a:lnTo>
                        <a:lnTo>
                          <a:pt x="61" y="38"/>
                        </a:lnTo>
                        <a:lnTo>
                          <a:pt x="46" y="35"/>
                        </a:lnTo>
                        <a:lnTo>
                          <a:pt x="32" y="30"/>
                        </a:lnTo>
                        <a:lnTo>
                          <a:pt x="19" y="23"/>
                        </a:lnTo>
                        <a:lnTo>
                          <a:pt x="9" y="1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6" name="Freeform 115">
                    <a:extLst>
                      <a:ext uri="{FF2B5EF4-FFF2-40B4-BE49-F238E27FC236}">
                        <a16:creationId xmlns:a16="http://schemas.microsoft.com/office/drawing/2014/main" id="{071FDEEB-CE5B-47EA-AE8E-02845D6A40A3}"/>
                      </a:ext>
                    </a:extLst>
                  </p:cNvPr>
                  <p:cNvSpPr>
                    <a:spLocks/>
                  </p:cNvSpPr>
                  <p:nvPr/>
                </p:nvSpPr>
                <p:spPr bwMode="auto">
                  <a:xfrm>
                    <a:off x="778" y="40"/>
                    <a:ext cx="11" cy="22"/>
                  </a:xfrm>
                  <a:custGeom>
                    <a:avLst/>
                    <a:gdLst>
                      <a:gd name="T0" fmla="*/ 0 w 22"/>
                      <a:gd name="T1" fmla="*/ 22 h 45"/>
                      <a:gd name="T2" fmla="*/ 5 w 22"/>
                      <a:gd name="T3" fmla="*/ 16 h 45"/>
                      <a:gd name="T4" fmla="*/ 9 w 22"/>
                      <a:gd name="T5" fmla="*/ 9 h 45"/>
                      <a:gd name="T6" fmla="*/ 11 w 22"/>
                      <a:gd name="T7" fmla="*/ 3 h 45"/>
                      <a:gd name="T8" fmla="*/ 11 w 22"/>
                      <a:gd name="T9" fmla="*/ 0 h 45"/>
                      <a:gd name="T10" fmla="*/ 8 w 22"/>
                      <a:gd name="T11" fmla="*/ 1 h 45"/>
                      <a:gd name="T12" fmla="*/ 7 w 22"/>
                      <a:gd name="T13" fmla="*/ 8 h 45"/>
                      <a:gd name="T14" fmla="*/ 4 w 22"/>
                      <a:gd name="T15" fmla="*/ 15 h 45"/>
                      <a:gd name="T16" fmla="*/ 0 w 22"/>
                      <a:gd name="T17" fmla="*/ 22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5">
                        <a:moveTo>
                          <a:pt x="0" y="45"/>
                        </a:moveTo>
                        <a:lnTo>
                          <a:pt x="9" y="33"/>
                        </a:lnTo>
                        <a:lnTo>
                          <a:pt x="17" y="19"/>
                        </a:lnTo>
                        <a:lnTo>
                          <a:pt x="22" y="6"/>
                        </a:lnTo>
                        <a:lnTo>
                          <a:pt x="21" y="0"/>
                        </a:lnTo>
                        <a:lnTo>
                          <a:pt x="16" y="3"/>
                        </a:lnTo>
                        <a:lnTo>
                          <a:pt x="13" y="16"/>
                        </a:lnTo>
                        <a:lnTo>
                          <a:pt x="7" y="31"/>
                        </a:lnTo>
                        <a:lnTo>
                          <a:pt x="0"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7" name="Freeform 116">
                    <a:extLst>
                      <a:ext uri="{FF2B5EF4-FFF2-40B4-BE49-F238E27FC236}">
                        <a16:creationId xmlns:a16="http://schemas.microsoft.com/office/drawing/2014/main" id="{E2748E9A-2A4A-4E5B-9FA3-A721EB981F3B}"/>
                      </a:ext>
                    </a:extLst>
                  </p:cNvPr>
                  <p:cNvSpPr>
                    <a:spLocks/>
                  </p:cNvSpPr>
                  <p:nvPr/>
                </p:nvSpPr>
                <p:spPr bwMode="auto">
                  <a:xfrm>
                    <a:off x="769" y="40"/>
                    <a:ext cx="13" cy="25"/>
                  </a:xfrm>
                  <a:custGeom>
                    <a:avLst/>
                    <a:gdLst>
                      <a:gd name="T0" fmla="*/ 12 w 25"/>
                      <a:gd name="T1" fmla="*/ 0 h 49"/>
                      <a:gd name="T2" fmla="*/ 13 w 25"/>
                      <a:gd name="T3" fmla="*/ 4 h 49"/>
                      <a:gd name="T4" fmla="*/ 10 w 25"/>
                      <a:gd name="T5" fmla="*/ 10 h 49"/>
                      <a:gd name="T6" fmla="*/ 6 w 25"/>
                      <a:gd name="T7" fmla="*/ 19 h 49"/>
                      <a:gd name="T8" fmla="*/ 0 w 25"/>
                      <a:gd name="T9" fmla="*/ 25 h 49"/>
                      <a:gd name="T10" fmla="*/ 3 w 25"/>
                      <a:gd name="T11" fmla="*/ 18 h 49"/>
                      <a:gd name="T12" fmla="*/ 7 w 25"/>
                      <a:gd name="T13" fmla="*/ 10 h 49"/>
                      <a:gd name="T14" fmla="*/ 10 w 25"/>
                      <a:gd name="T15" fmla="*/ 3 h 49"/>
                      <a:gd name="T16" fmla="*/ 12 w 25"/>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9">
                        <a:moveTo>
                          <a:pt x="24" y="0"/>
                        </a:moveTo>
                        <a:lnTo>
                          <a:pt x="25" y="7"/>
                        </a:lnTo>
                        <a:lnTo>
                          <a:pt x="20" y="20"/>
                        </a:lnTo>
                        <a:lnTo>
                          <a:pt x="12" y="37"/>
                        </a:lnTo>
                        <a:lnTo>
                          <a:pt x="0" y="49"/>
                        </a:lnTo>
                        <a:lnTo>
                          <a:pt x="5" y="35"/>
                        </a:lnTo>
                        <a:lnTo>
                          <a:pt x="13" y="19"/>
                        </a:lnTo>
                        <a:lnTo>
                          <a:pt x="19" y="5"/>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8" name="Freeform 117">
                    <a:extLst>
                      <a:ext uri="{FF2B5EF4-FFF2-40B4-BE49-F238E27FC236}">
                        <a16:creationId xmlns:a16="http://schemas.microsoft.com/office/drawing/2014/main" id="{445FDF56-E163-4EAB-8015-CB207AB58F8C}"/>
                      </a:ext>
                    </a:extLst>
                  </p:cNvPr>
                  <p:cNvSpPr>
                    <a:spLocks/>
                  </p:cNvSpPr>
                  <p:nvPr/>
                </p:nvSpPr>
                <p:spPr bwMode="auto">
                  <a:xfrm>
                    <a:off x="749" y="36"/>
                    <a:ext cx="18" cy="33"/>
                  </a:xfrm>
                  <a:custGeom>
                    <a:avLst/>
                    <a:gdLst>
                      <a:gd name="T0" fmla="*/ 18 w 36"/>
                      <a:gd name="T1" fmla="*/ 0 h 64"/>
                      <a:gd name="T2" fmla="*/ 18 w 36"/>
                      <a:gd name="T3" fmla="*/ 2 h 64"/>
                      <a:gd name="T4" fmla="*/ 18 w 36"/>
                      <a:gd name="T5" fmla="*/ 5 h 64"/>
                      <a:gd name="T6" fmla="*/ 16 w 36"/>
                      <a:gd name="T7" fmla="*/ 9 h 64"/>
                      <a:gd name="T8" fmla="*/ 14 w 36"/>
                      <a:gd name="T9" fmla="*/ 14 h 64"/>
                      <a:gd name="T10" fmla="*/ 11 w 36"/>
                      <a:gd name="T11" fmla="*/ 20 h 64"/>
                      <a:gd name="T12" fmla="*/ 8 w 36"/>
                      <a:gd name="T13" fmla="*/ 25 h 64"/>
                      <a:gd name="T14" fmla="*/ 4 w 36"/>
                      <a:gd name="T15" fmla="*/ 30 h 64"/>
                      <a:gd name="T16" fmla="*/ 0 w 36"/>
                      <a:gd name="T17" fmla="*/ 33 h 64"/>
                      <a:gd name="T18" fmla="*/ 2 w 36"/>
                      <a:gd name="T19" fmla="*/ 30 h 64"/>
                      <a:gd name="T20" fmla="*/ 4 w 36"/>
                      <a:gd name="T21" fmla="*/ 26 h 64"/>
                      <a:gd name="T22" fmla="*/ 7 w 36"/>
                      <a:gd name="T23" fmla="*/ 20 h 64"/>
                      <a:gd name="T24" fmla="*/ 9 w 36"/>
                      <a:gd name="T25" fmla="*/ 14 h 64"/>
                      <a:gd name="T26" fmla="*/ 11 w 36"/>
                      <a:gd name="T27" fmla="*/ 9 h 64"/>
                      <a:gd name="T28" fmla="*/ 14 w 36"/>
                      <a:gd name="T29" fmla="*/ 4 h 64"/>
                      <a:gd name="T30" fmla="*/ 16 w 36"/>
                      <a:gd name="T31" fmla="*/ 1 h 64"/>
                      <a:gd name="T32" fmla="*/ 18 w 3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64">
                        <a:moveTo>
                          <a:pt x="35" y="0"/>
                        </a:moveTo>
                        <a:lnTo>
                          <a:pt x="36" y="3"/>
                        </a:lnTo>
                        <a:lnTo>
                          <a:pt x="35" y="9"/>
                        </a:lnTo>
                        <a:lnTo>
                          <a:pt x="31" y="18"/>
                        </a:lnTo>
                        <a:lnTo>
                          <a:pt x="27" y="28"/>
                        </a:lnTo>
                        <a:lnTo>
                          <a:pt x="21" y="39"/>
                        </a:lnTo>
                        <a:lnTo>
                          <a:pt x="15" y="49"/>
                        </a:lnTo>
                        <a:lnTo>
                          <a:pt x="7" y="58"/>
                        </a:lnTo>
                        <a:lnTo>
                          <a:pt x="0" y="64"/>
                        </a:lnTo>
                        <a:lnTo>
                          <a:pt x="4" y="58"/>
                        </a:lnTo>
                        <a:lnTo>
                          <a:pt x="7" y="50"/>
                        </a:lnTo>
                        <a:lnTo>
                          <a:pt x="13" y="39"/>
                        </a:lnTo>
                        <a:lnTo>
                          <a:pt x="18" y="27"/>
                        </a:lnTo>
                        <a:lnTo>
                          <a:pt x="22" y="17"/>
                        </a:lnTo>
                        <a:lnTo>
                          <a:pt x="28" y="7"/>
                        </a:lnTo>
                        <a:lnTo>
                          <a:pt x="31"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9" name="Freeform 118">
                    <a:extLst>
                      <a:ext uri="{FF2B5EF4-FFF2-40B4-BE49-F238E27FC236}">
                        <a16:creationId xmlns:a16="http://schemas.microsoft.com/office/drawing/2014/main" id="{B4201A6F-43EB-49B4-9154-1F7D42898286}"/>
                      </a:ext>
                    </a:extLst>
                  </p:cNvPr>
                  <p:cNvSpPr>
                    <a:spLocks/>
                  </p:cNvSpPr>
                  <p:nvPr/>
                </p:nvSpPr>
                <p:spPr bwMode="auto">
                  <a:xfrm>
                    <a:off x="731" y="33"/>
                    <a:ext cx="19" cy="35"/>
                  </a:xfrm>
                  <a:custGeom>
                    <a:avLst/>
                    <a:gdLst>
                      <a:gd name="T0" fmla="*/ 18 w 40"/>
                      <a:gd name="T1" fmla="*/ 0 h 70"/>
                      <a:gd name="T2" fmla="*/ 19 w 40"/>
                      <a:gd name="T3" fmla="*/ 2 h 70"/>
                      <a:gd name="T4" fmla="*/ 18 w 40"/>
                      <a:gd name="T5" fmla="*/ 6 h 70"/>
                      <a:gd name="T6" fmla="*/ 16 w 40"/>
                      <a:gd name="T7" fmla="*/ 11 h 70"/>
                      <a:gd name="T8" fmla="*/ 13 w 40"/>
                      <a:gd name="T9" fmla="*/ 17 h 70"/>
                      <a:gd name="T10" fmla="*/ 10 w 40"/>
                      <a:gd name="T11" fmla="*/ 23 h 70"/>
                      <a:gd name="T12" fmla="*/ 7 w 40"/>
                      <a:gd name="T13" fmla="*/ 28 h 70"/>
                      <a:gd name="T14" fmla="*/ 3 w 40"/>
                      <a:gd name="T15" fmla="*/ 32 h 70"/>
                      <a:gd name="T16" fmla="*/ 0 w 40"/>
                      <a:gd name="T17" fmla="*/ 35 h 70"/>
                      <a:gd name="T18" fmla="*/ 1 w 40"/>
                      <a:gd name="T19" fmla="*/ 32 h 70"/>
                      <a:gd name="T20" fmla="*/ 3 w 40"/>
                      <a:gd name="T21" fmla="*/ 28 h 70"/>
                      <a:gd name="T22" fmla="*/ 6 w 40"/>
                      <a:gd name="T23" fmla="*/ 22 h 70"/>
                      <a:gd name="T24" fmla="*/ 9 w 40"/>
                      <a:gd name="T25" fmla="*/ 16 h 70"/>
                      <a:gd name="T26" fmla="*/ 12 w 40"/>
                      <a:gd name="T27" fmla="*/ 10 h 70"/>
                      <a:gd name="T28" fmla="*/ 15 w 40"/>
                      <a:gd name="T29" fmla="*/ 5 h 70"/>
                      <a:gd name="T30" fmla="*/ 17 w 40"/>
                      <a:gd name="T31" fmla="*/ 1 h 70"/>
                      <a:gd name="T32" fmla="*/ 18 w 40"/>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70">
                        <a:moveTo>
                          <a:pt x="38" y="0"/>
                        </a:moveTo>
                        <a:lnTo>
                          <a:pt x="40" y="3"/>
                        </a:lnTo>
                        <a:lnTo>
                          <a:pt x="37" y="11"/>
                        </a:lnTo>
                        <a:lnTo>
                          <a:pt x="34" y="22"/>
                        </a:lnTo>
                        <a:lnTo>
                          <a:pt x="28" y="33"/>
                        </a:lnTo>
                        <a:lnTo>
                          <a:pt x="22" y="45"/>
                        </a:lnTo>
                        <a:lnTo>
                          <a:pt x="14" y="56"/>
                        </a:lnTo>
                        <a:lnTo>
                          <a:pt x="7" y="64"/>
                        </a:lnTo>
                        <a:lnTo>
                          <a:pt x="0" y="70"/>
                        </a:lnTo>
                        <a:lnTo>
                          <a:pt x="3" y="64"/>
                        </a:lnTo>
                        <a:lnTo>
                          <a:pt x="7" y="55"/>
                        </a:lnTo>
                        <a:lnTo>
                          <a:pt x="13" y="44"/>
                        </a:lnTo>
                        <a:lnTo>
                          <a:pt x="19" y="31"/>
                        </a:lnTo>
                        <a:lnTo>
                          <a:pt x="26" y="19"/>
                        </a:lnTo>
                        <a:lnTo>
                          <a:pt x="32"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0" name="Freeform 119">
                    <a:extLst>
                      <a:ext uri="{FF2B5EF4-FFF2-40B4-BE49-F238E27FC236}">
                        <a16:creationId xmlns:a16="http://schemas.microsoft.com/office/drawing/2014/main" id="{2A8104E9-03D4-4C52-B7F4-F6EA64DF5455}"/>
                      </a:ext>
                    </a:extLst>
                  </p:cNvPr>
                  <p:cNvSpPr>
                    <a:spLocks/>
                  </p:cNvSpPr>
                  <p:nvPr/>
                </p:nvSpPr>
                <p:spPr bwMode="auto">
                  <a:xfrm>
                    <a:off x="718" y="37"/>
                    <a:ext cx="21" cy="29"/>
                  </a:xfrm>
                  <a:custGeom>
                    <a:avLst/>
                    <a:gdLst>
                      <a:gd name="T0" fmla="*/ 21 w 43"/>
                      <a:gd name="T1" fmla="*/ 0 h 57"/>
                      <a:gd name="T2" fmla="*/ 21 w 43"/>
                      <a:gd name="T3" fmla="*/ 1 h 57"/>
                      <a:gd name="T4" fmla="*/ 20 w 43"/>
                      <a:gd name="T5" fmla="*/ 5 h 57"/>
                      <a:gd name="T6" fmla="*/ 17 w 43"/>
                      <a:gd name="T7" fmla="*/ 9 h 57"/>
                      <a:gd name="T8" fmla="*/ 14 w 43"/>
                      <a:gd name="T9" fmla="*/ 15 h 57"/>
                      <a:gd name="T10" fmla="*/ 10 w 43"/>
                      <a:gd name="T11" fmla="*/ 20 h 57"/>
                      <a:gd name="T12" fmla="*/ 6 w 43"/>
                      <a:gd name="T13" fmla="*/ 24 h 57"/>
                      <a:gd name="T14" fmla="*/ 3 w 43"/>
                      <a:gd name="T15" fmla="*/ 27 h 57"/>
                      <a:gd name="T16" fmla="*/ 0 w 43"/>
                      <a:gd name="T17" fmla="*/ 29 h 57"/>
                      <a:gd name="T18" fmla="*/ 2 w 43"/>
                      <a:gd name="T19" fmla="*/ 26 h 57"/>
                      <a:gd name="T20" fmla="*/ 4 w 43"/>
                      <a:gd name="T21" fmla="*/ 22 h 57"/>
                      <a:gd name="T22" fmla="*/ 7 w 43"/>
                      <a:gd name="T23" fmla="*/ 17 h 57"/>
                      <a:gd name="T24" fmla="*/ 11 w 43"/>
                      <a:gd name="T25" fmla="*/ 12 h 57"/>
                      <a:gd name="T26" fmla="*/ 14 w 43"/>
                      <a:gd name="T27" fmla="*/ 7 h 57"/>
                      <a:gd name="T28" fmla="*/ 17 w 43"/>
                      <a:gd name="T29" fmla="*/ 3 h 57"/>
                      <a:gd name="T30" fmla="*/ 19 w 43"/>
                      <a:gd name="T31" fmla="*/ 1 h 57"/>
                      <a:gd name="T32" fmla="*/ 21 w 43"/>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57">
                        <a:moveTo>
                          <a:pt x="43" y="0"/>
                        </a:moveTo>
                        <a:lnTo>
                          <a:pt x="43" y="2"/>
                        </a:lnTo>
                        <a:lnTo>
                          <a:pt x="40" y="9"/>
                        </a:lnTo>
                        <a:lnTo>
                          <a:pt x="35" y="18"/>
                        </a:lnTo>
                        <a:lnTo>
                          <a:pt x="29" y="29"/>
                        </a:lnTo>
                        <a:lnTo>
                          <a:pt x="21" y="39"/>
                        </a:lnTo>
                        <a:lnTo>
                          <a:pt x="13" y="47"/>
                        </a:lnTo>
                        <a:lnTo>
                          <a:pt x="6" y="54"/>
                        </a:lnTo>
                        <a:lnTo>
                          <a:pt x="0" y="57"/>
                        </a:lnTo>
                        <a:lnTo>
                          <a:pt x="4" y="52"/>
                        </a:lnTo>
                        <a:lnTo>
                          <a:pt x="9" y="44"/>
                        </a:lnTo>
                        <a:lnTo>
                          <a:pt x="15" y="34"/>
                        </a:lnTo>
                        <a:lnTo>
                          <a:pt x="22" y="23"/>
                        </a:lnTo>
                        <a:lnTo>
                          <a:pt x="29" y="14"/>
                        </a:lnTo>
                        <a:lnTo>
                          <a:pt x="35" y="6"/>
                        </a:lnTo>
                        <a:lnTo>
                          <a:pt x="39" y="1"/>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1" name="Freeform 120">
                    <a:extLst>
                      <a:ext uri="{FF2B5EF4-FFF2-40B4-BE49-F238E27FC236}">
                        <a16:creationId xmlns:a16="http://schemas.microsoft.com/office/drawing/2014/main" id="{F9778D83-1C2A-431E-B140-3AA11206914F}"/>
                      </a:ext>
                    </a:extLst>
                  </p:cNvPr>
                  <p:cNvSpPr>
                    <a:spLocks/>
                  </p:cNvSpPr>
                  <p:nvPr/>
                </p:nvSpPr>
                <p:spPr bwMode="auto">
                  <a:xfrm>
                    <a:off x="709" y="39"/>
                    <a:ext cx="18" cy="24"/>
                  </a:xfrm>
                  <a:custGeom>
                    <a:avLst/>
                    <a:gdLst>
                      <a:gd name="T0" fmla="*/ 17 w 37"/>
                      <a:gd name="T1" fmla="*/ 0 h 49"/>
                      <a:gd name="T2" fmla="*/ 18 w 37"/>
                      <a:gd name="T3" fmla="*/ 1 h 49"/>
                      <a:gd name="T4" fmla="*/ 17 w 37"/>
                      <a:gd name="T5" fmla="*/ 4 h 49"/>
                      <a:gd name="T6" fmla="*/ 16 w 37"/>
                      <a:gd name="T7" fmla="*/ 7 h 49"/>
                      <a:gd name="T8" fmla="*/ 13 w 37"/>
                      <a:gd name="T9" fmla="*/ 11 h 49"/>
                      <a:gd name="T10" fmla="*/ 11 w 37"/>
                      <a:gd name="T11" fmla="*/ 15 h 49"/>
                      <a:gd name="T12" fmla="*/ 7 w 37"/>
                      <a:gd name="T13" fmla="*/ 19 h 49"/>
                      <a:gd name="T14" fmla="*/ 4 w 37"/>
                      <a:gd name="T15" fmla="*/ 22 h 49"/>
                      <a:gd name="T16" fmla="*/ 0 w 37"/>
                      <a:gd name="T17" fmla="*/ 24 h 49"/>
                      <a:gd name="T18" fmla="*/ 1 w 37"/>
                      <a:gd name="T19" fmla="*/ 21 h 49"/>
                      <a:gd name="T20" fmla="*/ 4 w 37"/>
                      <a:gd name="T21" fmla="*/ 18 h 49"/>
                      <a:gd name="T22" fmla="*/ 6 w 37"/>
                      <a:gd name="T23" fmla="*/ 14 h 49"/>
                      <a:gd name="T24" fmla="*/ 9 w 37"/>
                      <a:gd name="T25" fmla="*/ 9 h 49"/>
                      <a:gd name="T26" fmla="*/ 12 w 37"/>
                      <a:gd name="T27" fmla="*/ 6 h 49"/>
                      <a:gd name="T28" fmla="*/ 14 w 37"/>
                      <a:gd name="T29" fmla="*/ 2 h 49"/>
                      <a:gd name="T30" fmla="*/ 16 w 37"/>
                      <a:gd name="T31" fmla="*/ 0 h 49"/>
                      <a:gd name="T32" fmla="*/ 17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35" y="0"/>
                        </a:moveTo>
                        <a:lnTo>
                          <a:pt x="37" y="3"/>
                        </a:lnTo>
                        <a:lnTo>
                          <a:pt x="34" y="8"/>
                        </a:lnTo>
                        <a:lnTo>
                          <a:pt x="32" y="15"/>
                        </a:lnTo>
                        <a:lnTo>
                          <a:pt x="27" y="23"/>
                        </a:lnTo>
                        <a:lnTo>
                          <a:pt x="22" y="31"/>
                        </a:lnTo>
                        <a:lnTo>
                          <a:pt x="15" y="39"/>
                        </a:lnTo>
                        <a:lnTo>
                          <a:pt x="8" y="45"/>
                        </a:lnTo>
                        <a:lnTo>
                          <a:pt x="0" y="49"/>
                        </a:lnTo>
                        <a:lnTo>
                          <a:pt x="3" y="43"/>
                        </a:lnTo>
                        <a:lnTo>
                          <a:pt x="8" y="36"/>
                        </a:lnTo>
                        <a:lnTo>
                          <a:pt x="13" y="28"/>
                        </a:lnTo>
                        <a:lnTo>
                          <a:pt x="19" y="19"/>
                        </a:lnTo>
                        <a:lnTo>
                          <a:pt x="24" y="12"/>
                        </a:lnTo>
                        <a:lnTo>
                          <a:pt x="28" y="5"/>
                        </a:lnTo>
                        <a:lnTo>
                          <a:pt x="33" y="1"/>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2" name="Freeform 121">
                    <a:extLst>
                      <a:ext uri="{FF2B5EF4-FFF2-40B4-BE49-F238E27FC236}">
                        <a16:creationId xmlns:a16="http://schemas.microsoft.com/office/drawing/2014/main" id="{99F9A050-6435-4497-8DDE-C2C2655B8A81}"/>
                      </a:ext>
                    </a:extLst>
                  </p:cNvPr>
                  <p:cNvSpPr>
                    <a:spLocks/>
                  </p:cNvSpPr>
                  <p:nvPr/>
                </p:nvSpPr>
                <p:spPr bwMode="auto">
                  <a:xfrm>
                    <a:off x="699" y="39"/>
                    <a:ext cx="16" cy="17"/>
                  </a:xfrm>
                  <a:custGeom>
                    <a:avLst/>
                    <a:gdLst>
                      <a:gd name="T0" fmla="*/ 16 w 32"/>
                      <a:gd name="T1" fmla="*/ 0 h 35"/>
                      <a:gd name="T2" fmla="*/ 16 w 32"/>
                      <a:gd name="T3" fmla="*/ 1 h 35"/>
                      <a:gd name="T4" fmla="*/ 15 w 32"/>
                      <a:gd name="T5" fmla="*/ 3 h 35"/>
                      <a:gd name="T6" fmla="*/ 14 w 32"/>
                      <a:gd name="T7" fmla="*/ 6 h 35"/>
                      <a:gd name="T8" fmla="*/ 11 w 32"/>
                      <a:gd name="T9" fmla="*/ 10 h 35"/>
                      <a:gd name="T10" fmla="*/ 8 w 32"/>
                      <a:gd name="T11" fmla="*/ 13 h 35"/>
                      <a:gd name="T12" fmla="*/ 5 w 32"/>
                      <a:gd name="T13" fmla="*/ 16 h 35"/>
                      <a:gd name="T14" fmla="*/ 2 w 32"/>
                      <a:gd name="T15" fmla="*/ 17 h 35"/>
                      <a:gd name="T16" fmla="*/ 0 w 32"/>
                      <a:gd name="T17" fmla="*/ 17 h 35"/>
                      <a:gd name="T18" fmla="*/ 4 w 32"/>
                      <a:gd name="T19" fmla="*/ 13 h 35"/>
                      <a:gd name="T20" fmla="*/ 8 w 32"/>
                      <a:gd name="T21" fmla="*/ 7 h 35"/>
                      <a:gd name="T22" fmla="*/ 13 w 32"/>
                      <a:gd name="T23" fmla="*/ 2 h 35"/>
                      <a:gd name="T24" fmla="*/ 16 w 32"/>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5">
                        <a:moveTo>
                          <a:pt x="31" y="0"/>
                        </a:moveTo>
                        <a:lnTo>
                          <a:pt x="32" y="3"/>
                        </a:lnTo>
                        <a:lnTo>
                          <a:pt x="30" y="7"/>
                        </a:lnTo>
                        <a:lnTo>
                          <a:pt x="27" y="13"/>
                        </a:lnTo>
                        <a:lnTo>
                          <a:pt x="21" y="20"/>
                        </a:lnTo>
                        <a:lnTo>
                          <a:pt x="15" y="26"/>
                        </a:lnTo>
                        <a:lnTo>
                          <a:pt x="9" y="32"/>
                        </a:lnTo>
                        <a:lnTo>
                          <a:pt x="4" y="34"/>
                        </a:lnTo>
                        <a:lnTo>
                          <a:pt x="0" y="35"/>
                        </a:lnTo>
                        <a:lnTo>
                          <a:pt x="7" y="27"/>
                        </a:lnTo>
                        <a:lnTo>
                          <a:pt x="16" y="15"/>
                        </a:lnTo>
                        <a:lnTo>
                          <a:pt x="25" y="5"/>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3" name="Freeform 122">
                    <a:extLst>
                      <a:ext uri="{FF2B5EF4-FFF2-40B4-BE49-F238E27FC236}">
                        <a16:creationId xmlns:a16="http://schemas.microsoft.com/office/drawing/2014/main" id="{52D4CD52-71C0-4A83-921D-B06B4507D637}"/>
                      </a:ext>
                    </a:extLst>
                  </p:cNvPr>
                  <p:cNvSpPr>
                    <a:spLocks/>
                  </p:cNvSpPr>
                  <p:nvPr/>
                </p:nvSpPr>
                <p:spPr bwMode="auto">
                  <a:xfrm>
                    <a:off x="693" y="42"/>
                    <a:ext cx="11" cy="11"/>
                  </a:xfrm>
                  <a:custGeom>
                    <a:avLst/>
                    <a:gdLst>
                      <a:gd name="T0" fmla="*/ 11 w 20"/>
                      <a:gd name="T1" fmla="*/ 0 h 22"/>
                      <a:gd name="T2" fmla="*/ 11 w 20"/>
                      <a:gd name="T3" fmla="*/ 3 h 22"/>
                      <a:gd name="T4" fmla="*/ 8 w 20"/>
                      <a:gd name="T5" fmla="*/ 7 h 22"/>
                      <a:gd name="T6" fmla="*/ 4 w 20"/>
                      <a:gd name="T7" fmla="*/ 11 h 22"/>
                      <a:gd name="T8" fmla="*/ 0 w 20"/>
                      <a:gd name="T9" fmla="*/ 11 h 22"/>
                      <a:gd name="T10" fmla="*/ 3 w 20"/>
                      <a:gd name="T11" fmla="*/ 9 h 22"/>
                      <a:gd name="T12" fmla="*/ 7 w 20"/>
                      <a:gd name="T13" fmla="*/ 4 h 22"/>
                      <a:gd name="T14" fmla="*/ 9 w 20"/>
                      <a:gd name="T15" fmla="*/ 0 h 22"/>
                      <a:gd name="T16" fmla="*/ 11 w 20"/>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0"/>
                        </a:moveTo>
                        <a:lnTo>
                          <a:pt x="20" y="6"/>
                        </a:lnTo>
                        <a:lnTo>
                          <a:pt x="15" y="14"/>
                        </a:lnTo>
                        <a:lnTo>
                          <a:pt x="8" y="21"/>
                        </a:lnTo>
                        <a:lnTo>
                          <a:pt x="0" y="22"/>
                        </a:lnTo>
                        <a:lnTo>
                          <a:pt x="6" y="17"/>
                        </a:lnTo>
                        <a:lnTo>
                          <a:pt x="12" y="8"/>
                        </a:lnTo>
                        <a:lnTo>
                          <a:pt x="17" y="0"/>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4" name="Freeform 123">
                    <a:extLst>
                      <a:ext uri="{FF2B5EF4-FFF2-40B4-BE49-F238E27FC236}">
                        <a16:creationId xmlns:a16="http://schemas.microsoft.com/office/drawing/2014/main" id="{AB19494B-37E5-4C73-BC67-ABD110282712}"/>
                      </a:ext>
                    </a:extLst>
                  </p:cNvPr>
                  <p:cNvSpPr>
                    <a:spLocks/>
                  </p:cNvSpPr>
                  <p:nvPr/>
                </p:nvSpPr>
                <p:spPr bwMode="auto">
                  <a:xfrm>
                    <a:off x="785" y="43"/>
                    <a:ext cx="12" cy="15"/>
                  </a:xfrm>
                  <a:custGeom>
                    <a:avLst/>
                    <a:gdLst>
                      <a:gd name="T0" fmla="*/ 0 w 23"/>
                      <a:gd name="T1" fmla="*/ 15 h 30"/>
                      <a:gd name="T2" fmla="*/ 2 w 23"/>
                      <a:gd name="T3" fmla="*/ 12 h 30"/>
                      <a:gd name="T4" fmla="*/ 5 w 23"/>
                      <a:gd name="T5" fmla="*/ 6 h 30"/>
                      <a:gd name="T6" fmla="*/ 9 w 23"/>
                      <a:gd name="T7" fmla="*/ 2 h 30"/>
                      <a:gd name="T8" fmla="*/ 12 w 23"/>
                      <a:gd name="T9" fmla="*/ 0 h 30"/>
                      <a:gd name="T10" fmla="*/ 12 w 23"/>
                      <a:gd name="T11" fmla="*/ 4 h 30"/>
                      <a:gd name="T12" fmla="*/ 8 w 23"/>
                      <a:gd name="T13" fmla="*/ 8 h 30"/>
                      <a:gd name="T14" fmla="*/ 4 w 23"/>
                      <a:gd name="T15" fmla="*/ 13 h 30"/>
                      <a:gd name="T16" fmla="*/ 0 w 23"/>
                      <a:gd name="T17" fmla="*/ 15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30">
                        <a:moveTo>
                          <a:pt x="0" y="30"/>
                        </a:moveTo>
                        <a:lnTo>
                          <a:pt x="3" y="24"/>
                        </a:lnTo>
                        <a:lnTo>
                          <a:pt x="10" y="12"/>
                        </a:lnTo>
                        <a:lnTo>
                          <a:pt x="17" y="3"/>
                        </a:lnTo>
                        <a:lnTo>
                          <a:pt x="23" y="0"/>
                        </a:lnTo>
                        <a:lnTo>
                          <a:pt x="23" y="7"/>
                        </a:lnTo>
                        <a:lnTo>
                          <a:pt x="16" y="15"/>
                        </a:lnTo>
                        <a:lnTo>
                          <a:pt x="7" y="25"/>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5" name="Freeform 124">
                    <a:extLst>
                      <a:ext uri="{FF2B5EF4-FFF2-40B4-BE49-F238E27FC236}">
                        <a16:creationId xmlns:a16="http://schemas.microsoft.com/office/drawing/2014/main" id="{E33D33F2-8F15-4774-99BE-CFF698837BA4}"/>
                      </a:ext>
                    </a:extLst>
                  </p:cNvPr>
                  <p:cNvSpPr>
                    <a:spLocks/>
                  </p:cNvSpPr>
                  <p:nvPr/>
                </p:nvSpPr>
                <p:spPr bwMode="auto">
                  <a:xfrm>
                    <a:off x="785" y="59"/>
                    <a:ext cx="15" cy="6"/>
                  </a:xfrm>
                  <a:custGeom>
                    <a:avLst/>
                    <a:gdLst>
                      <a:gd name="T0" fmla="*/ 0 w 31"/>
                      <a:gd name="T1" fmla="*/ 0 h 11"/>
                      <a:gd name="T2" fmla="*/ 2 w 31"/>
                      <a:gd name="T3" fmla="*/ 1 h 11"/>
                      <a:gd name="T4" fmla="*/ 7 w 31"/>
                      <a:gd name="T5" fmla="*/ 4 h 11"/>
                      <a:gd name="T6" fmla="*/ 12 w 31"/>
                      <a:gd name="T7" fmla="*/ 6 h 11"/>
                      <a:gd name="T8" fmla="*/ 15 w 31"/>
                      <a:gd name="T9" fmla="*/ 5 h 11"/>
                      <a:gd name="T10" fmla="*/ 15 w 31"/>
                      <a:gd name="T11" fmla="*/ 4 h 11"/>
                      <a:gd name="T12" fmla="*/ 14 w 31"/>
                      <a:gd name="T13" fmla="*/ 3 h 11"/>
                      <a:gd name="T14" fmla="*/ 12 w 31"/>
                      <a:gd name="T15" fmla="*/ 2 h 11"/>
                      <a:gd name="T16" fmla="*/ 9 w 31"/>
                      <a:gd name="T17" fmla="*/ 2 h 11"/>
                      <a:gd name="T18" fmla="*/ 7 w 31"/>
                      <a:gd name="T19" fmla="*/ 1 h 11"/>
                      <a:gd name="T20" fmla="*/ 4 w 31"/>
                      <a:gd name="T21" fmla="*/ 1 h 11"/>
                      <a:gd name="T22" fmla="*/ 1 w 31"/>
                      <a:gd name="T23" fmla="*/ 0 h 11"/>
                      <a:gd name="T24" fmla="*/ 0 w 31"/>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11">
                        <a:moveTo>
                          <a:pt x="0" y="0"/>
                        </a:moveTo>
                        <a:lnTo>
                          <a:pt x="5" y="2"/>
                        </a:lnTo>
                        <a:lnTo>
                          <a:pt x="15" y="8"/>
                        </a:lnTo>
                        <a:lnTo>
                          <a:pt x="25" y="11"/>
                        </a:lnTo>
                        <a:lnTo>
                          <a:pt x="31" y="10"/>
                        </a:lnTo>
                        <a:lnTo>
                          <a:pt x="31" y="8"/>
                        </a:lnTo>
                        <a:lnTo>
                          <a:pt x="28" y="5"/>
                        </a:lnTo>
                        <a:lnTo>
                          <a:pt x="24" y="4"/>
                        </a:lnTo>
                        <a:lnTo>
                          <a:pt x="19" y="3"/>
                        </a:lnTo>
                        <a:lnTo>
                          <a:pt x="14" y="2"/>
                        </a:lnTo>
                        <a:lnTo>
                          <a:pt x="8" y="1"/>
                        </a:lnTo>
                        <a:lnTo>
                          <a:pt x="3"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6" name="Freeform 125">
                    <a:extLst>
                      <a:ext uri="{FF2B5EF4-FFF2-40B4-BE49-F238E27FC236}">
                        <a16:creationId xmlns:a16="http://schemas.microsoft.com/office/drawing/2014/main" id="{F50FE9EF-232A-4768-A387-A31E69AAAA27}"/>
                      </a:ext>
                    </a:extLst>
                  </p:cNvPr>
                  <p:cNvSpPr>
                    <a:spLocks/>
                  </p:cNvSpPr>
                  <p:nvPr/>
                </p:nvSpPr>
                <p:spPr bwMode="auto">
                  <a:xfrm>
                    <a:off x="788" y="52"/>
                    <a:ext cx="16" cy="5"/>
                  </a:xfrm>
                  <a:custGeom>
                    <a:avLst/>
                    <a:gdLst>
                      <a:gd name="T0" fmla="*/ 0 w 34"/>
                      <a:gd name="T1" fmla="*/ 5 h 10"/>
                      <a:gd name="T2" fmla="*/ 1 w 34"/>
                      <a:gd name="T3" fmla="*/ 5 h 10"/>
                      <a:gd name="T4" fmla="*/ 3 w 34"/>
                      <a:gd name="T5" fmla="*/ 5 h 10"/>
                      <a:gd name="T6" fmla="*/ 6 w 34"/>
                      <a:gd name="T7" fmla="*/ 5 h 10"/>
                      <a:gd name="T8" fmla="*/ 9 w 34"/>
                      <a:gd name="T9" fmla="*/ 5 h 10"/>
                      <a:gd name="T10" fmla="*/ 12 w 34"/>
                      <a:gd name="T11" fmla="*/ 4 h 10"/>
                      <a:gd name="T12" fmla="*/ 14 w 34"/>
                      <a:gd name="T13" fmla="*/ 4 h 10"/>
                      <a:gd name="T14" fmla="*/ 16 w 34"/>
                      <a:gd name="T15" fmla="*/ 2 h 10"/>
                      <a:gd name="T16" fmla="*/ 16 w 34"/>
                      <a:gd name="T17" fmla="*/ 1 h 10"/>
                      <a:gd name="T18" fmla="*/ 14 w 34"/>
                      <a:gd name="T19" fmla="*/ 0 h 10"/>
                      <a:gd name="T20" fmla="*/ 9 w 34"/>
                      <a:gd name="T21" fmla="*/ 1 h 10"/>
                      <a:gd name="T22" fmla="*/ 4 w 34"/>
                      <a:gd name="T23" fmla="*/ 4 h 10"/>
                      <a:gd name="T24" fmla="*/ 0 w 3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10">
                        <a:moveTo>
                          <a:pt x="0" y="10"/>
                        </a:moveTo>
                        <a:lnTo>
                          <a:pt x="3" y="10"/>
                        </a:lnTo>
                        <a:lnTo>
                          <a:pt x="7" y="9"/>
                        </a:lnTo>
                        <a:lnTo>
                          <a:pt x="13" y="9"/>
                        </a:lnTo>
                        <a:lnTo>
                          <a:pt x="19" y="9"/>
                        </a:lnTo>
                        <a:lnTo>
                          <a:pt x="25" y="8"/>
                        </a:lnTo>
                        <a:lnTo>
                          <a:pt x="29" y="7"/>
                        </a:lnTo>
                        <a:lnTo>
                          <a:pt x="33" y="4"/>
                        </a:lnTo>
                        <a:lnTo>
                          <a:pt x="34" y="2"/>
                        </a:lnTo>
                        <a:lnTo>
                          <a:pt x="29" y="0"/>
                        </a:lnTo>
                        <a:lnTo>
                          <a:pt x="20" y="2"/>
                        </a:lnTo>
                        <a:lnTo>
                          <a:pt x="9" y="7"/>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7" name="Freeform 126">
                    <a:extLst>
                      <a:ext uri="{FF2B5EF4-FFF2-40B4-BE49-F238E27FC236}">
                        <a16:creationId xmlns:a16="http://schemas.microsoft.com/office/drawing/2014/main" id="{30F97C3B-BCE8-4D10-A04C-BFE6B6D84D3E}"/>
                      </a:ext>
                    </a:extLst>
                  </p:cNvPr>
                  <p:cNvSpPr>
                    <a:spLocks/>
                  </p:cNvSpPr>
                  <p:nvPr/>
                </p:nvSpPr>
                <p:spPr bwMode="auto">
                  <a:xfrm>
                    <a:off x="780" y="61"/>
                    <a:ext cx="16" cy="12"/>
                  </a:xfrm>
                  <a:custGeom>
                    <a:avLst/>
                    <a:gdLst>
                      <a:gd name="T0" fmla="*/ 0 w 33"/>
                      <a:gd name="T1" fmla="*/ 0 h 24"/>
                      <a:gd name="T2" fmla="*/ 2 w 33"/>
                      <a:gd name="T3" fmla="*/ 2 h 24"/>
                      <a:gd name="T4" fmla="*/ 5 w 33"/>
                      <a:gd name="T5" fmla="*/ 3 h 24"/>
                      <a:gd name="T6" fmla="*/ 7 w 33"/>
                      <a:gd name="T7" fmla="*/ 4 h 24"/>
                      <a:gd name="T8" fmla="*/ 11 w 33"/>
                      <a:gd name="T9" fmla="*/ 6 h 24"/>
                      <a:gd name="T10" fmla="*/ 13 w 33"/>
                      <a:gd name="T11" fmla="*/ 8 h 24"/>
                      <a:gd name="T12" fmla="*/ 15 w 33"/>
                      <a:gd name="T13" fmla="*/ 10 h 24"/>
                      <a:gd name="T14" fmla="*/ 16 w 33"/>
                      <a:gd name="T15" fmla="*/ 11 h 24"/>
                      <a:gd name="T16" fmla="*/ 16 w 33"/>
                      <a:gd name="T17" fmla="*/ 12 h 24"/>
                      <a:gd name="T18" fmla="*/ 13 w 33"/>
                      <a:gd name="T19" fmla="*/ 12 h 24"/>
                      <a:gd name="T20" fmla="*/ 8 w 33"/>
                      <a:gd name="T21" fmla="*/ 8 h 24"/>
                      <a:gd name="T22" fmla="*/ 3 w 33"/>
                      <a:gd name="T23" fmla="*/ 4 h 24"/>
                      <a:gd name="T24" fmla="*/ 0 w 33"/>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4">
                        <a:moveTo>
                          <a:pt x="0" y="0"/>
                        </a:moveTo>
                        <a:lnTo>
                          <a:pt x="5" y="3"/>
                        </a:lnTo>
                        <a:lnTo>
                          <a:pt x="10" y="5"/>
                        </a:lnTo>
                        <a:lnTo>
                          <a:pt x="15" y="8"/>
                        </a:lnTo>
                        <a:lnTo>
                          <a:pt x="22" y="12"/>
                        </a:lnTo>
                        <a:lnTo>
                          <a:pt x="27" y="16"/>
                        </a:lnTo>
                        <a:lnTo>
                          <a:pt x="30" y="20"/>
                        </a:lnTo>
                        <a:lnTo>
                          <a:pt x="33" y="22"/>
                        </a:lnTo>
                        <a:lnTo>
                          <a:pt x="33" y="24"/>
                        </a:lnTo>
                        <a:lnTo>
                          <a:pt x="27" y="23"/>
                        </a:lnTo>
                        <a:lnTo>
                          <a:pt x="16" y="15"/>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8" name="Freeform 127">
                    <a:extLst>
                      <a:ext uri="{FF2B5EF4-FFF2-40B4-BE49-F238E27FC236}">
                        <a16:creationId xmlns:a16="http://schemas.microsoft.com/office/drawing/2014/main" id="{60B0B09A-2219-436F-BD84-E6871150E5E4}"/>
                      </a:ext>
                    </a:extLst>
                  </p:cNvPr>
                  <p:cNvSpPr>
                    <a:spLocks/>
                  </p:cNvSpPr>
                  <p:nvPr/>
                </p:nvSpPr>
                <p:spPr bwMode="auto">
                  <a:xfrm>
                    <a:off x="697" y="56"/>
                    <a:ext cx="5" cy="22"/>
                  </a:xfrm>
                  <a:custGeom>
                    <a:avLst/>
                    <a:gdLst>
                      <a:gd name="T0" fmla="*/ 3 w 9"/>
                      <a:gd name="T1" fmla="*/ 0 h 44"/>
                      <a:gd name="T2" fmla="*/ 4 w 9"/>
                      <a:gd name="T3" fmla="*/ 5 h 44"/>
                      <a:gd name="T4" fmla="*/ 5 w 9"/>
                      <a:gd name="T5" fmla="*/ 13 h 44"/>
                      <a:gd name="T6" fmla="*/ 4 w 9"/>
                      <a:gd name="T7" fmla="*/ 19 h 44"/>
                      <a:gd name="T8" fmla="*/ 2 w 9"/>
                      <a:gd name="T9" fmla="*/ 22 h 44"/>
                      <a:gd name="T10" fmla="*/ 0 w 9"/>
                      <a:gd name="T11" fmla="*/ 20 h 44"/>
                      <a:gd name="T12" fmla="*/ 1 w 9"/>
                      <a:gd name="T13" fmla="*/ 13 h 44"/>
                      <a:gd name="T14" fmla="*/ 2 w 9"/>
                      <a:gd name="T15" fmla="*/ 6 h 44"/>
                      <a:gd name="T16" fmla="*/ 3 w 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4">
                        <a:moveTo>
                          <a:pt x="5" y="0"/>
                        </a:moveTo>
                        <a:lnTo>
                          <a:pt x="8" y="10"/>
                        </a:lnTo>
                        <a:lnTo>
                          <a:pt x="9" y="25"/>
                        </a:lnTo>
                        <a:lnTo>
                          <a:pt x="8" y="37"/>
                        </a:lnTo>
                        <a:lnTo>
                          <a:pt x="3" y="44"/>
                        </a:lnTo>
                        <a:lnTo>
                          <a:pt x="0" y="39"/>
                        </a:lnTo>
                        <a:lnTo>
                          <a:pt x="1" y="26"/>
                        </a:lnTo>
                        <a:lnTo>
                          <a:pt x="4" y="11"/>
                        </a:lnTo>
                        <a:lnTo>
                          <a:pt x="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9" name="Freeform 128">
                    <a:extLst>
                      <a:ext uri="{FF2B5EF4-FFF2-40B4-BE49-F238E27FC236}">
                        <a16:creationId xmlns:a16="http://schemas.microsoft.com/office/drawing/2014/main" id="{1BCC8E1B-62FB-4480-A5DF-9E1E056262E5}"/>
                      </a:ext>
                    </a:extLst>
                  </p:cNvPr>
                  <p:cNvSpPr>
                    <a:spLocks/>
                  </p:cNvSpPr>
                  <p:nvPr/>
                </p:nvSpPr>
                <p:spPr bwMode="auto">
                  <a:xfrm>
                    <a:off x="689" y="53"/>
                    <a:ext cx="6" cy="21"/>
                  </a:xfrm>
                  <a:custGeom>
                    <a:avLst/>
                    <a:gdLst>
                      <a:gd name="T0" fmla="*/ 6 w 13"/>
                      <a:gd name="T1" fmla="*/ 0 h 43"/>
                      <a:gd name="T2" fmla="*/ 6 w 13"/>
                      <a:gd name="T3" fmla="*/ 5 h 43"/>
                      <a:gd name="T4" fmla="*/ 6 w 13"/>
                      <a:gd name="T5" fmla="*/ 12 h 43"/>
                      <a:gd name="T6" fmla="*/ 4 w 13"/>
                      <a:gd name="T7" fmla="*/ 18 h 43"/>
                      <a:gd name="T8" fmla="*/ 1 w 13"/>
                      <a:gd name="T9" fmla="*/ 21 h 43"/>
                      <a:gd name="T10" fmla="*/ 0 w 13"/>
                      <a:gd name="T11" fmla="*/ 18 h 43"/>
                      <a:gd name="T12" fmla="*/ 2 w 13"/>
                      <a:gd name="T13" fmla="*/ 12 h 43"/>
                      <a:gd name="T14" fmla="*/ 5 w 13"/>
                      <a:gd name="T15" fmla="*/ 4 h 43"/>
                      <a:gd name="T16" fmla="*/ 6 w 13"/>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43">
                        <a:moveTo>
                          <a:pt x="13" y="0"/>
                        </a:moveTo>
                        <a:lnTo>
                          <a:pt x="13" y="10"/>
                        </a:lnTo>
                        <a:lnTo>
                          <a:pt x="12" y="24"/>
                        </a:lnTo>
                        <a:lnTo>
                          <a:pt x="8" y="37"/>
                        </a:lnTo>
                        <a:lnTo>
                          <a:pt x="3" y="43"/>
                        </a:lnTo>
                        <a:lnTo>
                          <a:pt x="0" y="37"/>
                        </a:lnTo>
                        <a:lnTo>
                          <a:pt x="4" y="24"/>
                        </a:lnTo>
                        <a:lnTo>
                          <a:pt x="10" y="9"/>
                        </a:lnTo>
                        <a:lnTo>
                          <a:pt x="1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0" name="Freeform 129">
                    <a:extLst>
                      <a:ext uri="{FF2B5EF4-FFF2-40B4-BE49-F238E27FC236}">
                        <a16:creationId xmlns:a16="http://schemas.microsoft.com/office/drawing/2014/main" id="{A5A005EC-E85F-44EB-A425-00A8F981E2E8}"/>
                      </a:ext>
                    </a:extLst>
                  </p:cNvPr>
                  <p:cNvSpPr>
                    <a:spLocks/>
                  </p:cNvSpPr>
                  <p:nvPr/>
                </p:nvSpPr>
                <p:spPr bwMode="auto">
                  <a:xfrm>
                    <a:off x="709" y="62"/>
                    <a:ext cx="4" cy="20"/>
                  </a:xfrm>
                  <a:custGeom>
                    <a:avLst/>
                    <a:gdLst>
                      <a:gd name="T0" fmla="*/ 1 w 8"/>
                      <a:gd name="T1" fmla="*/ 0 h 40"/>
                      <a:gd name="T2" fmla="*/ 3 w 8"/>
                      <a:gd name="T3" fmla="*/ 3 h 40"/>
                      <a:gd name="T4" fmla="*/ 4 w 8"/>
                      <a:gd name="T5" fmla="*/ 9 h 40"/>
                      <a:gd name="T6" fmla="*/ 4 w 8"/>
                      <a:gd name="T7" fmla="*/ 16 h 40"/>
                      <a:gd name="T8" fmla="*/ 2 w 8"/>
                      <a:gd name="T9" fmla="*/ 20 h 40"/>
                      <a:gd name="T10" fmla="*/ 0 w 8"/>
                      <a:gd name="T11" fmla="*/ 19 h 40"/>
                      <a:gd name="T12" fmla="*/ 0 w 8"/>
                      <a:gd name="T13" fmla="*/ 13 h 40"/>
                      <a:gd name="T14" fmla="*/ 1 w 8"/>
                      <a:gd name="T15" fmla="*/ 6 h 40"/>
                      <a:gd name="T16" fmla="*/ 1 w 8"/>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0">
                        <a:moveTo>
                          <a:pt x="2" y="0"/>
                        </a:moveTo>
                        <a:lnTo>
                          <a:pt x="5" y="5"/>
                        </a:lnTo>
                        <a:lnTo>
                          <a:pt x="8" y="18"/>
                        </a:lnTo>
                        <a:lnTo>
                          <a:pt x="8" y="32"/>
                        </a:lnTo>
                        <a:lnTo>
                          <a:pt x="4" y="40"/>
                        </a:lnTo>
                        <a:lnTo>
                          <a:pt x="0" y="38"/>
                        </a:lnTo>
                        <a:lnTo>
                          <a:pt x="0" y="26"/>
                        </a:lnTo>
                        <a:lnTo>
                          <a:pt x="2"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1" name="Freeform 130">
                    <a:extLst>
                      <a:ext uri="{FF2B5EF4-FFF2-40B4-BE49-F238E27FC236}">
                        <a16:creationId xmlns:a16="http://schemas.microsoft.com/office/drawing/2014/main" id="{DFE690C8-A94D-476A-921E-8B67FEBCC152}"/>
                      </a:ext>
                    </a:extLst>
                  </p:cNvPr>
                  <p:cNvSpPr>
                    <a:spLocks/>
                  </p:cNvSpPr>
                  <p:nvPr/>
                </p:nvSpPr>
                <p:spPr bwMode="auto">
                  <a:xfrm>
                    <a:off x="718" y="64"/>
                    <a:ext cx="8" cy="24"/>
                  </a:xfrm>
                  <a:custGeom>
                    <a:avLst/>
                    <a:gdLst>
                      <a:gd name="T0" fmla="*/ 0 w 16"/>
                      <a:gd name="T1" fmla="*/ 0 h 47"/>
                      <a:gd name="T2" fmla="*/ 4 w 16"/>
                      <a:gd name="T3" fmla="*/ 6 h 47"/>
                      <a:gd name="T4" fmla="*/ 7 w 16"/>
                      <a:gd name="T5" fmla="*/ 13 h 47"/>
                      <a:gd name="T6" fmla="*/ 8 w 16"/>
                      <a:gd name="T7" fmla="*/ 20 h 47"/>
                      <a:gd name="T8" fmla="*/ 7 w 16"/>
                      <a:gd name="T9" fmla="*/ 24 h 47"/>
                      <a:gd name="T10" fmla="*/ 4 w 16"/>
                      <a:gd name="T11" fmla="*/ 22 h 47"/>
                      <a:gd name="T12" fmla="*/ 3 w 16"/>
                      <a:gd name="T13" fmla="*/ 14 h 47"/>
                      <a:gd name="T14" fmla="*/ 1 w 16"/>
                      <a:gd name="T15" fmla="*/ 6 h 47"/>
                      <a:gd name="T16" fmla="*/ 0 w 16"/>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7">
                        <a:moveTo>
                          <a:pt x="0" y="0"/>
                        </a:moveTo>
                        <a:lnTo>
                          <a:pt x="7" y="12"/>
                        </a:lnTo>
                        <a:lnTo>
                          <a:pt x="14" y="26"/>
                        </a:lnTo>
                        <a:lnTo>
                          <a:pt x="16" y="40"/>
                        </a:lnTo>
                        <a:lnTo>
                          <a:pt x="14" y="47"/>
                        </a:lnTo>
                        <a:lnTo>
                          <a:pt x="8" y="43"/>
                        </a:lnTo>
                        <a:lnTo>
                          <a:pt x="5" y="28"/>
                        </a:lnTo>
                        <a:lnTo>
                          <a:pt x="2"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2" name="Freeform 131">
                    <a:extLst>
                      <a:ext uri="{FF2B5EF4-FFF2-40B4-BE49-F238E27FC236}">
                        <a16:creationId xmlns:a16="http://schemas.microsoft.com/office/drawing/2014/main" id="{D93C551D-CD33-4C74-BA46-75E47F3F6EFB}"/>
                      </a:ext>
                    </a:extLst>
                  </p:cNvPr>
                  <p:cNvSpPr>
                    <a:spLocks/>
                  </p:cNvSpPr>
                  <p:nvPr/>
                </p:nvSpPr>
                <p:spPr bwMode="auto">
                  <a:xfrm>
                    <a:off x="729" y="67"/>
                    <a:ext cx="9" cy="26"/>
                  </a:xfrm>
                  <a:custGeom>
                    <a:avLst/>
                    <a:gdLst>
                      <a:gd name="T0" fmla="*/ 0 w 18"/>
                      <a:gd name="T1" fmla="*/ 0 h 51"/>
                      <a:gd name="T2" fmla="*/ 4 w 18"/>
                      <a:gd name="T3" fmla="*/ 6 h 51"/>
                      <a:gd name="T4" fmla="*/ 7 w 18"/>
                      <a:gd name="T5" fmla="*/ 15 h 51"/>
                      <a:gd name="T6" fmla="*/ 9 w 18"/>
                      <a:gd name="T7" fmla="*/ 23 h 51"/>
                      <a:gd name="T8" fmla="*/ 8 w 18"/>
                      <a:gd name="T9" fmla="*/ 26 h 51"/>
                      <a:gd name="T10" fmla="*/ 5 w 18"/>
                      <a:gd name="T11" fmla="*/ 22 h 51"/>
                      <a:gd name="T12" fmla="*/ 3 w 18"/>
                      <a:gd name="T13" fmla="*/ 14 h 51"/>
                      <a:gd name="T14" fmla="*/ 1 w 18"/>
                      <a:gd name="T15" fmla="*/ 5 h 51"/>
                      <a:gd name="T16" fmla="*/ 0 w 18"/>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1">
                        <a:moveTo>
                          <a:pt x="0" y="0"/>
                        </a:moveTo>
                        <a:lnTo>
                          <a:pt x="7" y="11"/>
                        </a:lnTo>
                        <a:lnTo>
                          <a:pt x="14" y="29"/>
                        </a:lnTo>
                        <a:lnTo>
                          <a:pt x="18" y="45"/>
                        </a:lnTo>
                        <a:lnTo>
                          <a:pt x="16" y="51"/>
                        </a:lnTo>
                        <a:lnTo>
                          <a:pt x="10" y="44"/>
                        </a:lnTo>
                        <a:lnTo>
                          <a:pt x="6" y="28"/>
                        </a:lnTo>
                        <a:lnTo>
                          <a:pt x="2"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3" name="Freeform 132">
                    <a:extLst>
                      <a:ext uri="{FF2B5EF4-FFF2-40B4-BE49-F238E27FC236}">
                        <a16:creationId xmlns:a16="http://schemas.microsoft.com/office/drawing/2014/main" id="{346DF807-76CB-4CD0-9A5A-D033380FFD2A}"/>
                      </a:ext>
                    </a:extLst>
                  </p:cNvPr>
                  <p:cNvSpPr>
                    <a:spLocks/>
                  </p:cNvSpPr>
                  <p:nvPr/>
                </p:nvSpPr>
                <p:spPr bwMode="auto">
                  <a:xfrm>
                    <a:off x="749" y="66"/>
                    <a:ext cx="16" cy="27"/>
                  </a:xfrm>
                  <a:custGeom>
                    <a:avLst/>
                    <a:gdLst>
                      <a:gd name="T0" fmla="*/ 0 w 32"/>
                      <a:gd name="T1" fmla="*/ 0 h 54"/>
                      <a:gd name="T2" fmla="*/ 3 w 32"/>
                      <a:gd name="T3" fmla="*/ 2 h 54"/>
                      <a:gd name="T4" fmla="*/ 6 w 32"/>
                      <a:gd name="T5" fmla="*/ 6 h 54"/>
                      <a:gd name="T6" fmla="*/ 9 w 32"/>
                      <a:gd name="T7" fmla="*/ 10 h 54"/>
                      <a:gd name="T8" fmla="*/ 12 w 32"/>
                      <a:gd name="T9" fmla="*/ 14 h 54"/>
                      <a:gd name="T10" fmla="*/ 14 w 32"/>
                      <a:gd name="T11" fmla="*/ 18 h 54"/>
                      <a:gd name="T12" fmla="*/ 16 w 32"/>
                      <a:gd name="T13" fmla="*/ 23 h 54"/>
                      <a:gd name="T14" fmla="*/ 16 w 32"/>
                      <a:gd name="T15" fmla="*/ 25 h 54"/>
                      <a:gd name="T16" fmla="*/ 16 w 32"/>
                      <a:gd name="T17" fmla="*/ 27 h 54"/>
                      <a:gd name="T18" fmla="*/ 12 w 32"/>
                      <a:gd name="T19" fmla="*/ 24 h 54"/>
                      <a:gd name="T20" fmla="*/ 8 w 32"/>
                      <a:gd name="T21" fmla="*/ 15 h 54"/>
                      <a:gd name="T22" fmla="*/ 4 w 32"/>
                      <a:gd name="T23" fmla="*/ 5 h 54"/>
                      <a:gd name="T24" fmla="*/ 0 w 32"/>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54">
                        <a:moveTo>
                          <a:pt x="0" y="0"/>
                        </a:moveTo>
                        <a:lnTo>
                          <a:pt x="6" y="4"/>
                        </a:lnTo>
                        <a:lnTo>
                          <a:pt x="12" y="11"/>
                        </a:lnTo>
                        <a:lnTo>
                          <a:pt x="17" y="19"/>
                        </a:lnTo>
                        <a:lnTo>
                          <a:pt x="23" y="28"/>
                        </a:lnTo>
                        <a:lnTo>
                          <a:pt x="28" y="36"/>
                        </a:lnTo>
                        <a:lnTo>
                          <a:pt x="31" y="45"/>
                        </a:lnTo>
                        <a:lnTo>
                          <a:pt x="32" y="50"/>
                        </a:lnTo>
                        <a:lnTo>
                          <a:pt x="31" y="54"/>
                        </a:lnTo>
                        <a:lnTo>
                          <a:pt x="24" y="47"/>
                        </a:lnTo>
                        <a:lnTo>
                          <a:pt x="16" y="30"/>
                        </a:lnTo>
                        <a:lnTo>
                          <a:pt x="8"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4" name="Freeform 133">
                    <a:extLst>
                      <a:ext uri="{FF2B5EF4-FFF2-40B4-BE49-F238E27FC236}">
                        <a16:creationId xmlns:a16="http://schemas.microsoft.com/office/drawing/2014/main" id="{9FAD010F-D9E7-493D-BA4E-E0FC607A2FDA}"/>
                      </a:ext>
                    </a:extLst>
                  </p:cNvPr>
                  <p:cNvSpPr>
                    <a:spLocks/>
                  </p:cNvSpPr>
                  <p:nvPr/>
                </p:nvSpPr>
                <p:spPr bwMode="auto">
                  <a:xfrm>
                    <a:off x="770" y="62"/>
                    <a:ext cx="19" cy="25"/>
                  </a:xfrm>
                  <a:custGeom>
                    <a:avLst/>
                    <a:gdLst>
                      <a:gd name="T0" fmla="*/ 0 w 37"/>
                      <a:gd name="T1" fmla="*/ 0 h 49"/>
                      <a:gd name="T2" fmla="*/ 3 w 37"/>
                      <a:gd name="T3" fmla="*/ 2 h 49"/>
                      <a:gd name="T4" fmla="*/ 5 w 37"/>
                      <a:gd name="T5" fmla="*/ 5 h 49"/>
                      <a:gd name="T6" fmla="*/ 9 w 37"/>
                      <a:gd name="T7" fmla="*/ 9 h 49"/>
                      <a:gd name="T8" fmla="*/ 12 w 37"/>
                      <a:gd name="T9" fmla="*/ 13 h 49"/>
                      <a:gd name="T10" fmla="*/ 15 w 37"/>
                      <a:gd name="T11" fmla="*/ 17 h 49"/>
                      <a:gd name="T12" fmla="*/ 17 w 37"/>
                      <a:gd name="T13" fmla="*/ 20 h 49"/>
                      <a:gd name="T14" fmla="*/ 19 w 37"/>
                      <a:gd name="T15" fmla="*/ 23 h 49"/>
                      <a:gd name="T16" fmla="*/ 18 w 37"/>
                      <a:gd name="T17" fmla="*/ 25 h 49"/>
                      <a:gd name="T18" fmla="*/ 16 w 37"/>
                      <a:gd name="T19" fmla="*/ 24 h 49"/>
                      <a:gd name="T20" fmla="*/ 14 w 37"/>
                      <a:gd name="T21" fmla="*/ 22 h 49"/>
                      <a:gd name="T22" fmla="*/ 11 w 37"/>
                      <a:gd name="T23" fmla="*/ 18 h 49"/>
                      <a:gd name="T24" fmla="*/ 9 w 37"/>
                      <a:gd name="T25" fmla="*/ 14 h 49"/>
                      <a:gd name="T26" fmla="*/ 6 w 37"/>
                      <a:gd name="T27" fmla="*/ 9 h 49"/>
                      <a:gd name="T28" fmla="*/ 4 w 37"/>
                      <a:gd name="T29" fmla="*/ 5 h 49"/>
                      <a:gd name="T30" fmla="*/ 2 w 37"/>
                      <a:gd name="T31" fmla="*/ 2 h 49"/>
                      <a:gd name="T32" fmla="*/ 0 w 3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49">
                        <a:moveTo>
                          <a:pt x="0" y="0"/>
                        </a:moveTo>
                        <a:lnTo>
                          <a:pt x="5" y="3"/>
                        </a:lnTo>
                        <a:lnTo>
                          <a:pt x="10" y="10"/>
                        </a:lnTo>
                        <a:lnTo>
                          <a:pt x="17" y="17"/>
                        </a:lnTo>
                        <a:lnTo>
                          <a:pt x="24" y="25"/>
                        </a:lnTo>
                        <a:lnTo>
                          <a:pt x="30" y="33"/>
                        </a:lnTo>
                        <a:lnTo>
                          <a:pt x="34" y="40"/>
                        </a:lnTo>
                        <a:lnTo>
                          <a:pt x="37" y="46"/>
                        </a:lnTo>
                        <a:lnTo>
                          <a:pt x="36" y="49"/>
                        </a:lnTo>
                        <a:lnTo>
                          <a:pt x="32" y="48"/>
                        </a:lnTo>
                        <a:lnTo>
                          <a:pt x="28" y="43"/>
                        </a:lnTo>
                        <a:lnTo>
                          <a:pt x="22" y="36"/>
                        </a:lnTo>
                        <a:lnTo>
                          <a:pt x="17" y="27"/>
                        </a:lnTo>
                        <a:lnTo>
                          <a:pt x="11" y="18"/>
                        </a:lnTo>
                        <a:lnTo>
                          <a:pt x="7" y="10"/>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5" name="Freeform 134">
                    <a:extLst>
                      <a:ext uri="{FF2B5EF4-FFF2-40B4-BE49-F238E27FC236}">
                        <a16:creationId xmlns:a16="http://schemas.microsoft.com/office/drawing/2014/main" id="{798F81C8-E14C-4F77-8912-245277E6863F}"/>
                      </a:ext>
                    </a:extLst>
                  </p:cNvPr>
                  <p:cNvSpPr>
                    <a:spLocks/>
                  </p:cNvSpPr>
                  <p:nvPr/>
                </p:nvSpPr>
                <p:spPr bwMode="auto">
                  <a:xfrm>
                    <a:off x="739" y="68"/>
                    <a:ext cx="15" cy="23"/>
                  </a:xfrm>
                  <a:custGeom>
                    <a:avLst/>
                    <a:gdLst>
                      <a:gd name="T0" fmla="*/ 0 w 31"/>
                      <a:gd name="T1" fmla="*/ 0 h 45"/>
                      <a:gd name="T2" fmla="*/ 1 w 31"/>
                      <a:gd name="T3" fmla="*/ 2 h 45"/>
                      <a:gd name="T4" fmla="*/ 4 w 31"/>
                      <a:gd name="T5" fmla="*/ 5 h 45"/>
                      <a:gd name="T6" fmla="*/ 7 w 31"/>
                      <a:gd name="T7" fmla="*/ 8 h 45"/>
                      <a:gd name="T8" fmla="*/ 10 w 31"/>
                      <a:gd name="T9" fmla="*/ 12 h 45"/>
                      <a:gd name="T10" fmla="*/ 13 w 31"/>
                      <a:gd name="T11" fmla="*/ 16 h 45"/>
                      <a:gd name="T12" fmla="*/ 15 w 31"/>
                      <a:gd name="T13" fmla="*/ 19 h 45"/>
                      <a:gd name="T14" fmla="*/ 15 w 31"/>
                      <a:gd name="T15" fmla="*/ 22 h 45"/>
                      <a:gd name="T16" fmla="*/ 14 w 31"/>
                      <a:gd name="T17" fmla="*/ 23 h 45"/>
                      <a:gd name="T18" fmla="*/ 10 w 31"/>
                      <a:gd name="T19" fmla="*/ 20 h 45"/>
                      <a:gd name="T20" fmla="*/ 6 w 31"/>
                      <a:gd name="T21" fmla="*/ 13 h 45"/>
                      <a:gd name="T22" fmla="*/ 2 w 31"/>
                      <a:gd name="T23" fmla="*/ 5 h 45"/>
                      <a:gd name="T24" fmla="*/ 0 w 31"/>
                      <a:gd name="T25" fmla="*/ 0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5">
                        <a:moveTo>
                          <a:pt x="0" y="0"/>
                        </a:moveTo>
                        <a:lnTo>
                          <a:pt x="3" y="4"/>
                        </a:lnTo>
                        <a:lnTo>
                          <a:pt x="9" y="9"/>
                        </a:lnTo>
                        <a:lnTo>
                          <a:pt x="15" y="16"/>
                        </a:lnTo>
                        <a:lnTo>
                          <a:pt x="21" y="24"/>
                        </a:lnTo>
                        <a:lnTo>
                          <a:pt x="26" y="31"/>
                        </a:lnTo>
                        <a:lnTo>
                          <a:pt x="30" y="38"/>
                        </a:lnTo>
                        <a:lnTo>
                          <a:pt x="31" y="43"/>
                        </a:lnTo>
                        <a:lnTo>
                          <a:pt x="28" y="45"/>
                        </a:lnTo>
                        <a:lnTo>
                          <a:pt x="20" y="39"/>
                        </a:lnTo>
                        <a:lnTo>
                          <a:pt x="12" y="25"/>
                        </a:lnTo>
                        <a:lnTo>
                          <a:pt x="4"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6" name="Freeform 135">
                    <a:extLst>
                      <a:ext uri="{FF2B5EF4-FFF2-40B4-BE49-F238E27FC236}">
                        <a16:creationId xmlns:a16="http://schemas.microsoft.com/office/drawing/2014/main" id="{6416853F-5693-4596-983F-8810B6A2438A}"/>
                      </a:ext>
                    </a:extLst>
                  </p:cNvPr>
                  <p:cNvSpPr>
                    <a:spLocks/>
                  </p:cNvSpPr>
                  <p:nvPr/>
                </p:nvSpPr>
                <p:spPr bwMode="auto">
                  <a:xfrm>
                    <a:off x="740" y="34"/>
                    <a:ext cx="20" cy="36"/>
                  </a:xfrm>
                  <a:custGeom>
                    <a:avLst/>
                    <a:gdLst>
                      <a:gd name="T0" fmla="*/ 19 w 39"/>
                      <a:gd name="T1" fmla="*/ 0 h 72"/>
                      <a:gd name="T2" fmla="*/ 20 w 39"/>
                      <a:gd name="T3" fmla="*/ 3 h 72"/>
                      <a:gd name="T4" fmla="*/ 19 w 39"/>
                      <a:gd name="T5" fmla="*/ 6 h 72"/>
                      <a:gd name="T6" fmla="*/ 17 w 39"/>
                      <a:gd name="T7" fmla="*/ 12 h 72"/>
                      <a:gd name="T8" fmla="*/ 15 w 39"/>
                      <a:gd name="T9" fmla="*/ 18 h 72"/>
                      <a:gd name="T10" fmla="*/ 11 w 39"/>
                      <a:gd name="T11" fmla="*/ 23 h 72"/>
                      <a:gd name="T12" fmla="*/ 8 w 39"/>
                      <a:gd name="T13" fmla="*/ 29 h 72"/>
                      <a:gd name="T14" fmla="*/ 4 w 39"/>
                      <a:gd name="T15" fmla="*/ 33 h 72"/>
                      <a:gd name="T16" fmla="*/ 0 w 39"/>
                      <a:gd name="T17" fmla="*/ 36 h 72"/>
                      <a:gd name="T18" fmla="*/ 1 w 39"/>
                      <a:gd name="T19" fmla="*/ 33 h 72"/>
                      <a:gd name="T20" fmla="*/ 4 w 39"/>
                      <a:gd name="T21" fmla="*/ 29 h 72"/>
                      <a:gd name="T22" fmla="*/ 7 w 39"/>
                      <a:gd name="T23" fmla="*/ 23 h 72"/>
                      <a:gd name="T24" fmla="*/ 9 w 39"/>
                      <a:gd name="T25" fmla="*/ 16 h 72"/>
                      <a:gd name="T26" fmla="*/ 13 w 39"/>
                      <a:gd name="T27" fmla="*/ 10 h 72"/>
                      <a:gd name="T28" fmla="*/ 16 w 39"/>
                      <a:gd name="T29" fmla="*/ 5 h 72"/>
                      <a:gd name="T30" fmla="*/ 18 w 39"/>
                      <a:gd name="T31" fmla="*/ 1 h 72"/>
                      <a:gd name="T32" fmla="*/ 19 w 39"/>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72">
                        <a:moveTo>
                          <a:pt x="38" y="0"/>
                        </a:moveTo>
                        <a:lnTo>
                          <a:pt x="39" y="5"/>
                        </a:lnTo>
                        <a:lnTo>
                          <a:pt x="38" y="12"/>
                        </a:lnTo>
                        <a:lnTo>
                          <a:pt x="33" y="23"/>
                        </a:lnTo>
                        <a:lnTo>
                          <a:pt x="29" y="35"/>
                        </a:lnTo>
                        <a:lnTo>
                          <a:pt x="22" y="46"/>
                        </a:lnTo>
                        <a:lnTo>
                          <a:pt x="15" y="58"/>
                        </a:lnTo>
                        <a:lnTo>
                          <a:pt x="7" y="66"/>
                        </a:lnTo>
                        <a:lnTo>
                          <a:pt x="0" y="72"/>
                        </a:lnTo>
                        <a:lnTo>
                          <a:pt x="2" y="66"/>
                        </a:lnTo>
                        <a:lnTo>
                          <a:pt x="7" y="57"/>
                        </a:lnTo>
                        <a:lnTo>
                          <a:pt x="13" y="45"/>
                        </a:lnTo>
                        <a:lnTo>
                          <a:pt x="18" y="32"/>
                        </a:lnTo>
                        <a:lnTo>
                          <a:pt x="25" y="20"/>
                        </a:lnTo>
                        <a:lnTo>
                          <a:pt x="31" y="9"/>
                        </a:lnTo>
                        <a:lnTo>
                          <a:pt x="36" y="2"/>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7" name="Freeform 136">
                    <a:extLst>
                      <a:ext uri="{FF2B5EF4-FFF2-40B4-BE49-F238E27FC236}">
                        <a16:creationId xmlns:a16="http://schemas.microsoft.com/office/drawing/2014/main" id="{78820183-82B9-4ED4-B0A8-B24A4E2BDE88}"/>
                      </a:ext>
                    </a:extLst>
                  </p:cNvPr>
                  <p:cNvSpPr>
                    <a:spLocks/>
                  </p:cNvSpPr>
                  <p:nvPr/>
                </p:nvSpPr>
                <p:spPr bwMode="auto">
                  <a:xfrm>
                    <a:off x="758" y="39"/>
                    <a:ext cx="16" cy="28"/>
                  </a:xfrm>
                  <a:custGeom>
                    <a:avLst/>
                    <a:gdLst>
                      <a:gd name="T0" fmla="*/ 16 w 33"/>
                      <a:gd name="T1" fmla="*/ 0 h 56"/>
                      <a:gd name="T2" fmla="*/ 16 w 33"/>
                      <a:gd name="T3" fmla="*/ 2 h 56"/>
                      <a:gd name="T4" fmla="*/ 16 w 33"/>
                      <a:gd name="T5" fmla="*/ 4 h 56"/>
                      <a:gd name="T6" fmla="*/ 15 w 33"/>
                      <a:gd name="T7" fmla="*/ 9 h 56"/>
                      <a:gd name="T8" fmla="*/ 12 w 33"/>
                      <a:gd name="T9" fmla="*/ 13 h 56"/>
                      <a:gd name="T10" fmla="*/ 9 w 33"/>
                      <a:gd name="T11" fmla="*/ 18 h 56"/>
                      <a:gd name="T12" fmla="*/ 6 w 33"/>
                      <a:gd name="T13" fmla="*/ 22 h 56"/>
                      <a:gd name="T14" fmla="*/ 3 w 33"/>
                      <a:gd name="T15" fmla="*/ 26 h 56"/>
                      <a:gd name="T16" fmla="*/ 0 w 33"/>
                      <a:gd name="T17" fmla="*/ 28 h 56"/>
                      <a:gd name="T18" fmla="*/ 4 w 33"/>
                      <a:gd name="T19" fmla="*/ 21 h 56"/>
                      <a:gd name="T20" fmla="*/ 9 w 33"/>
                      <a:gd name="T21" fmla="*/ 11 h 56"/>
                      <a:gd name="T22" fmla="*/ 13 w 33"/>
                      <a:gd name="T23" fmla="*/ 3 h 56"/>
                      <a:gd name="T24" fmla="*/ 16 w 33"/>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6">
                        <a:moveTo>
                          <a:pt x="33" y="0"/>
                        </a:moveTo>
                        <a:lnTo>
                          <a:pt x="33" y="3"/>
                        </a:lnTo>
                        <a:lnTo>
                          <a:pt x="32" y="8"/>
                        </a:lnTo>
                        <a:lnTo>
                          <a:pt x="30" y="17"/>
                        </a:lnTo>
                        <a:lnTo>
                          <a:pt x="25" y="25"/>
                        </a:lnTo>
                        <a:lnTo>
                          <a:pt x="19" y="35"/>
                        </a:lnTo>
                        <a:lnTo>
                          <a:pt x="13" y="43"/>
                        </a:lnTo>
                        <a:lnTo>
                          <a:pt x="6" y="51"/>
                        </a:lnTo>
                        <a:lnTo>
                          <a:pt x="0" y="56"/>
                        </a:lnTo>
                        <a:lnTo>
                          <a:pt x="8" y="42"/>
                        </a:lnTo>
                        <a:lnTo>
                          <a:pt x="18" y="22"/>
                        </a:lnTo>
                        <a:lnTo>
                          <a:pt x="27" y="6"/>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8" name="Freeform 137">
                    <a:extLst>
                      <a:ext uri="{FF2B5EF4-FFF2-40B4-BE49-F238E27FC236}">
                        <a16:creationId xmlns:a16="http://schemas.microsoft.com/office/drawing/2014/main" id="{C912C806-ACFC-4E0B-B19F-3354C908BAFE}"/>
                      </a:ext>
                    </a:extLst>
                  </p:cNvPr>
                  <p:cNvSpPr>
                    <a:spLocks/>
                  </p:cNvSpPr>
                  <p:nvPr/>
                </p:nvSpPr>
                <p:spPr bwMode="auto">
                  <a:xfrm>
                    <a:off x="760" y="65"/>
                    <a:ext cx="18" cy="24"/>
                  </a:xfrm>
                  <a:custGeom>
                    <a:avLst/>
                    <a:gdLst>
                      <a:gd name="T0" fmla="*/ 0 w 36"/>
                      <a:gd name="T1" fmla="*/ 0 h 49"/>
                      <a:gd name="T2" fmla="*/ 3 w 36"/>
                      <a:gd name="T3" fmla="*/ 2 h 49"/>
                      <a:gd name="T4" fmla="*/ 6 w 36"/>
                      <a:gd name="T5" fmla="*/ 5 h 49"/>
                      <a:gd name="T6" fmla="*/ 8 w 36"/>
                      <a:gd name="T7" fmla="*/ 9 h 49"/>
                      <a:gd name="T8" fmla="*/ 12 w 36"/>
                      <a:gd name="T9" fmla="*/ 13 h 49"/>
                      <a:gd name="T10" fmla="*/ 15 w 36"/>
                      <a:gd name="T11" fmla="*/ 17 h 49"/>
                      <a:gd name="T12" fmla="*/ 17 w 36"/>
                      <a:gd name="T13" fmla="*/ 20 h 49"/>
                      <a:gd name="T14" fmla="*/ 18 w 36"/>
                      <a:gd name="T15" fmla="*/ 22 h 49"/>
                      <a:gd name="T16" fmla="*/ 18 w 36"/>
                      <a:gd name="T17" fmla="*/ 24 h 49"/>
                      <a:gd name="T18" fmla="*/ 16 w 36"/>
                      <a:gd name="T19" fmla="*/ 24 h 49"/>
                      <a:gd name="T20" fmla="*/ 14 w 36"/>
                      <a:gd name="T21" fmla="*/ 22 h 49"/>
                      <a:gd name="T22" fmla="*/ 11 w 36"/>
                      <a:gd name="T23" fmla="*/ 18 h 49"/>
                      <a:gd name="T24" fmla="*/ 8 w 36"/>
                      <a:gd name="T25" fmla="*/ 14 h 49"/>
                      <a:gd name="T26" fmla="*/ 6 w 36"/>
                      <a:gd name="T27" fmla="*/ 9 h 49"/>
                      <a:gd name="T28" fmla="*/ 4 w 36"/>
                      <a:gd name="T29" fmla="*/ 5 h 49"/>
                      <a:gd name="T30" fmla="*/ 1 w 36"/>
                      <a:gd name="T31" fmla="*/ 2 h 49"/>
                      <a:gd name="T32" fmla="*/ 0 w 36"/>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49">
                        <a:moveTo>
                          <a:pt x="0" y="0"/>
                        </a:moveTo>
                        <a:lnTo>
                          <a:pt x="5" y="4"/>
                        </a:lnTo>
                        <a:lnTo>
                          <a:pt x="11" y="11"/>
                        </a:lnTo>
                        <a:lnTo>
                          <a:pt x="16" y="18"/>
                        </a:lnTo>
                        <a:lnTo>
                          <a:pt x="23" y="26"/>
                        </a:lnTo>
                        <a:lnTo>
                          <a:pt x="29" y="34"/>
                        </a:lnTo>
                        <a:lnTo>
                          <a:pt x="34" y="41"/>
                        </a:lnTo>
                        <a:lnTo>
                          <a:pt x="36" y="45"/>
                        </a:lnTo>
                        <a:lnTo>
                          <a:pt x="35" y="49"/>
                        </a:lnTo>
                        <a:lnTo>
                          <a:pt x="31" y="49"/>
                        </a:lnTo>
                        <a:lnTo>
                          <a:pt x="27" y="44"/>
                        </a:lnTo>
                        <a:lnTo>
                          <a:pt x="21" y="37"/>
                        </a:lnTo>
                        <a:lnTo>
                          <a:pt x="16" y="28"/>
                        </a:lnTo>
                        <a:lnTo>
                          <a:pt x="12" y="19"/>
                        </a:lnTo>
                        <a:lnTo>
                          <a:pt x="7" y="11"/>
                        </a:lnTo>
                        <a:lnTo>
                          <a:pt x="2"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9" name="Freeform 138">
                    <a:extLst>
                      <a:ext uri="{FF2B5EF4-FFF2-40B4-BE49-F238E27FC236}">
                        <a16:creationId xmlns:a16="http://schemas.microsoft.com/office/drawing/2014/main" id="{9D49F04D-4B65-481A-B5C7-2CB263D06D4D}"/>
                      </a:ext>
                    </a:extLst>
                  </p:cNvPr>
                  <p:cNvSpPr>
                    <a:spLocks/>
                  </p:cNvSpPr>
                  <p:nvPr/>
                </p:nvSpPr>
                <p:spPr bwMode="auto">
                  <a:xfrm>
                    <a:off x="130" y="435"/>
                    <a:ext cx="44" cy="114"/>
                  </a:xfrm>
                  <a:custGeom>
                    <a:avLst/>
                    <a:gdLst>
                      <a:gd name="T0" fmla="*/ 8 w 88"/>
                      <a:gd name="T1" fmla="*/ 0 h 229"/>
                      <a:gd name="T2" fmla="*/ 9 w 88"/>
                      <a:gd name="T3" fmla="*/ 0 h 229"/>
                      <a:gd name="T4" fmla="*/ 10 w 88"/>
                      <a:gd name="T5" fmla="*/ 1 h 229"/>
                      <a:gd name="T6" fmla="*/ 10 w 88"/>
                      <a:gd name="T7" fmla="*/ 2 h 229"/>
                      <a:gd name="T8" fmla="*/ 11 w 88"/>
                      <a:gd name="T9" fmla="*/ 3 h 229"/>
                      <a:gd name="T10" fmla="*/ 6 w 88"/>
                      <a:gd name="T11" fmla="*/ 21 h 229"/>
                      <a:gd name="T12" fmla="*/ 6 w 88"/>
                      <a:gd name="T13" fmla="*/ 38 h 229"/>
                      <a:gd name="T14" fmla="*/ 8 w 88"/>
                      <a:gd name="T15" fmla="*/ 54 h 229"/>
                      <a:gd name="T16" fmla="*/ 14 w 88"/>
                      <a:gd name="T17" fmla="*/ 68 h 229"/>
                      <a:gd name="T18" fmla="*/ 21 w 88"/>
                      <a:gd name="T19" fmla="*/ 82 h 229"/>
                      <a:gd name="T20" fmla="*/ 29 w 88"/>
                      <a:gd name="T21" fmla="*/ 94 h 229"/>
                      <a:gd name="T22" fmla="*/ 37 w 88"/>
                      <a:gd name="T23" fmla="*/ 105 h 229"/>
                      <a:gd name="T24" fmla="*/ 44 w 88"/>
                      <a:gd name="T25" fmla="*/ 114 h 229"/>
                      <a:gd name="T26" fmla="*/ 36 w 88"/>
                      <a:gd name="T27" fmla="*/ 109 h 229"/>
                      <a:gd name="T28" fmla="*/ 26 w 88"/>
                      <a:gd name="T29" fmla="*/ 99 h 229"/>
                      <a:gd name="T30" fmla="*/ 17 w 88"/>
                      <a:gd name="T31" fmla="*/ 85 h 229"/>
                      <a:gd name="T32" fmla="*/ 9 w 88"/>
                      <a:gd name="T33" fmla="*/ 68 h 229"/>
                      <a:gd name="T34" fmla="*/ 3 w 88"/>
                      <a:gd name="T35" fmla="*/ 50 h 229"/>
                      <a:gd name="T36" fmla="*/ 0 w 88"/>
                      <a:gd name="T37" fmla="*/ 32 h 229"/>
                      <a:gd name="T38" fmla="*/ 2 w 88"/>
                      <a:gd name="T39" fmla="*/ 14 h 229"/>
                      <a:gd name="T40" fmla="*/ 8 w 88"/>
                      <a:gd name="T41" fmla="*/ 0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8" h="229">
                        <a:moveTo>
                          <a:pt x="16" y="0"/>
                        </a:moveTo>
                        <a:lnTo>
                          <a:pt x="18" y="0"/>
                        </a:lnTo>
                        <a:lnTo>
                          <a:pt x="19" y="3"/>
                        </a:lnTo>
                        <a:lnTo>
                          <a:pt x="20" y="5"/>
                        </a:lnTo>
                        <a:lnTo>
                          <a:pt x="21" y="6"/>
                        </a:lnTo>
                        <a:lnTo>
                          <a:pt x="12" y="42"/>
                        </a:lnTo>
                        <a:lnTo>
                          <a:pt x="11" y="76"/>
                        </a:lnTo>
                        <a:lnTo>
                          <a:pt x="16" y="109"/>
                        </a:lnTo>
                        <a:lnTo>
                          <a:pt x="28" y="137"/>
                        </a:lnTo>
                        <a:lnTo>
                          <a:pt x="42" y="165"/>
                        </a:lnTo>
                        <a:lnTo>
                          <a:pt x="58" y="189"/>
                        </a:lnTo>
                        <a:lnTo>
                          <a:pt x="74" y="211"/>
                        </a:lnTo>
                        <a:lnTo>
                          <a:pt x="88" y="229"/>
                        </a:lnTo>
                        <a:lnTo>
                          <a:pt x="71" y="219"/>
                        </a:lnTo>
                        <a:lnTo>
                          <a:pt x="52" y="199"/>
                        </a:lnTo>
                        <a:lnTo>
                          <a:pt x="34" y="171"/>
                        </a:lnTo>
                        <a:lnTo>
                          <a:pt x="18" y="136"/>
                        </a:lnTo>
                        <a:lnTo>
                          <a:pt x="6" y="101"/>
                        </a:lnTo>
                        <a:lnTo>
                          <a:pt x="0" y="64"/>
                        </a:lnTo>
                        <a:lnTo>
                          <a:pt x="4" y="2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0" name="Freeform 139">
                    <a:extLst>
                      <a:ext uri="{FF2B5EF4-FFF2-40B4-BE49-F238E27FC236}">
                        <a16:creationId xmlns:a16="http://schemas.microsoft.com/office/drawing/2014/main" id="{C3F081CE-AC05-4908-A6C2-7953D9ECF6DC}"/>
                      </a:ext>
                    </a:extLst>
                  </p:cNvPr>
                  <p:cNvSpPr>
                    <a:spLocks/>
                  </p:cNvSpPr>
                  <p:nvPr/>
                </p:nvSpPr>
                <p:spPr bwMode="auto">
                  <a:xfrm>
                    <a:off x="151" y="523"/>
                    <a:ext cx="38" cy="8"/>
                  </a:xfrm>
                  <a:custGeom>
                    <a:avLst/>
                    <a:gdLst>
                      <a:gd name="T0" fmla="*/ 38 w 76"/>
                      <a:gd name="T1" fmla="*/ 7 h 16"/>
                      <a:gd name="T2" fmla="*/ 37 w 76"/>
                      <a:gd name="T3" fmla="*/ 8 h 16"/>
                      <a:gd name="T4" fmla="*/ 34 w 76"/>
                      <a:gd name="T5" fmla="*/ 8 h 16"/>
                      <a:gd name="T6" fmla="*/ 29 w 76"/>
                      <a:gd name="T7" fmla="*/ 8 h 16"/>
                      <a:gd name="T8" fmla="*/ 23 w 76"/>
                      <a:gd name="T9" fmla="*/ 8 h 16"/>
                      <a:gd name="T10" fmla="*/ 16 w 76"/>
                      <a:gd name="T11" fmla="*/ 7 h 16"/>
                      <a:gd name="T12" fmla="*/ 10 w 76"/>
                      <a:gd name="T13" fmla="*/ 5 h 16"/>
                      <a:gd name="T14" fmla="*/ 5 w 76"/>
                      <a:gd name="T15" fmla="*/ 3 h 16"/>
                      <a:gd name="T16" fmla="*/ 0 w 76"/>
                      <a:gd name="T17" fmla="*/ 0 h 16"/>
                      <a:gd name="T18" fmla="*/ 4 w 76"/>
                      <a:gd name="T19" fmla="*/ 1 h 16"/>
                      <a:gd name="T20" fmla="*/ 10 w 76"/>
                      <a:gd name="T21" fmla="*/ 2 h 16"/>
                      <a:gd name="T22" fmla="*/ 16 w 76"/>
                      <a:gd name="T23" fmla="*/ 2 h 16"/>
                      <a:gd name="T24" fmla="*/ 23 w 76"/>
                      <a:gd name="T25" fmla="*/ 4 h 16"/>
                      <a:gd name="T26" fmla="*/ 28 w 76"/>
                      <a:gd name="T27" fmla="*/ 4 h 16"/>
                      <a:gd name="T28" fmla="*/ 34 w 76"/>
                      <a:gd name="T29" fmla="*/ 5 h 16"/>
                      <a:gd name="T30" fmla="*/ 37 w 76"/>
                      <a:gd name="T31" fmla="*/ 6 h 16"/>
                      <a:gd name="T32" fmla="*/ 38 w 76"/>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16">
                        <a:moveTo>
                          <a:pt x="76" y="14"/>
                        </a:moveTo>
                        <a:lnTo>
                          <a:pt x="74" y="15"/>
                        </a:lnTo>
                        <a:lnTo>
                          <a:pt x="67" y="16"/>
                        </a:lnTo>
                        <a:lnTo>
                          <a:pt x="57" y="16"/>
                        </a:lnTo>
                        <a:lnTo>
                          <a:pt x="45" y="15"/>
                        </a:lnTo>
                        <a:lnTo>
                          <a:pt x="32" y="14"/>
                        </a:lnTo>
                        <a:lnTo>
                          <a:pt x="19" y="10"/>
                        </a:lnTo>
                        <a:lnTo>
                          <a:pt x="9" y="6"/>
                        </a:lnTo>
                        <a:lnTo>
                          <a:pt x="0" y="0"/>
                        </a:lnTo>
                        <a:lnTo>
                          <a:pt x="8" y="1"/>
                        </a:lnTo>
                        <a:lnTo>
                          <a:pt x="19" y="3"/>
                        </a:lnTo>
                        <a:lnTo>
                          <a:pt x="32" y="4"/>
                        </a:lnTo>
                        <a:lnTo>
                          <a:pt x="45" y="7"/>
                        </a:lnTo>
                        <a:lnTo>
                          <a:pt x="56" y="8"/>
                        </a:lnTo>
                        <a:lnTo>
                          <a:pt x="67" y="10"/>
                        </a:lnTo>
                        <a:lnTo>
                          <a:pt x="74" y="11"/>
                        </a:lnTo>
                        <a:lnTo>
                          <a:pt x="76"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1" name="Freeform 140">
                    <a:extLst>
                      <a:ext uri="{FF2B5EF4-FFF2-40B4-BE49-F238E27FC236}">
                        <a16:creationId xmlns:a16="http://schemas.microsoft.com/office/drawing/2014/main" id="{66CEFD48-069C-41E7-88AF-0BC85BD3FD68}"/>
                      </a:ext>
                    </a:extLst>
                  </p:cNvPr>
                  <p:cNvSpPr>
                    <a:spLocks/>
                  </p:cNvSpPr>
                  <p:nvPr/>
                </p:nvSpPr>
                <p:spPr bwMode="auto">
                  <a:xfrm>
                    <a:off x="145" y="513"/>
                    <a:ext cx="46" cy="12"/>
                  </a:xfrm>
                  <a:custGeom>
                    <a:avLst/>
                    <a:gdLst>
                      <a:gd name="T0" fmla="*/ 46 w 91"/>
                      <a:gd name="T1" fmla="*/ 10 h 23"/>
                      <a:gd name="T2" fmla="*/ 44 w 91"/>
                      <a:gd name="T3" fmla="*/ 11 h 23"/>
                      <a:gd name="T4" fmla="*/ 40 w 91"/>
                      <a:gd name="T5" fmla="*/ 12 h 23"/>
                      <a:gd name="T6" fmla="*/ 34 w 91"/>
                      <a:gd name="T7" fmla="*/ 11 h 23"/>
                      <a:gd name="T8" fmla="*/ 27 w 91"/>
                      <a:gd name="T9" fmla="*/ 10 h 23"/>
                      <a:gd name="T10" fmla="*/ 19 w 91"/>
                      <a:gd name="T11" fmla="*/ 8 h 23"/>
                      <a:gd name="T12" fmla="*/ 12 w 91"/>
                      <a:gd name="T13" fmla="*/ 6 h 23"/>
                      <a:gd name="T14" fmla="*/ 6 w 91"/>
                      <a:gd name="T15" fmla="*/ 4 h 23"/>
                      <a:gd name="T16" fmla="*/ 0 w 91"/>
                      <a:gd name="T17" fmla="*/ 0 h 23"/>
                      <a:gd name="T18" fmla="*/ 4 w 91"/>
                      <a:gd name="T19" fmla="*/ 1 h 23"/>
                      <a:gd name="T20" fmla="*/ 10 w 91"/>
                      <a:gd name="T21" fmla="*/ 2 h 23"/>
                      <a:gd name="T22" fmla="*/ 17 w 91"/>
                      <a:gd name="T23" fmla="*/ 3 h 23"/>
                      <a:gd name="T24" fmla="*/ 25 w 91"/>
                      <a:gd name="T25" fmla="*/ 4 h 23"/>
                      <a:gd name="T26" fmla="*/ 33 w 91"/>
                      <a:gd name="T27" fmla="*/ 6 h 23"/>
                      <a:gd name="T28" fmla="*/ 40 w 91"/>
                      <a:gd name="T29" fmla="*/ 7 h 23"/>
                      <a:gd name="T30" fmla="*/ 44 w 91"/>
                      <a:gd name="T31" fmla="*/ 8 h 23"/>
                      <a:gd name="T32" fmla="*/ 46 w 91"/>
                      <a:gd name="T33" fmla="*/ 1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23">
                        <a:moveTo>
                          <a:pt x="91" y="20"/>
                        </a:moveTo>
                        <a:lnTo>
                          <a:pt x="88" y="22"/>
                        </a:lnTo>
                        <a:lnTo>
                          <a:pt x="80" y="23"/>
                        </a:lnTo>
                        <a:lnTo>
                          <a:pt x="67" y="22"/>
                        </a:lnTo>
                        <a:lnTo>
                          <a:pt x="53" y="20"/>
                        </a:lnTo>
                        <a:lnTo>
                          <a:pt x="38" y="16"/>
                        </a:lnTo>
                        <a:lnTo>
                          <a:pt x="23" y="12"/>
                        </a:lnTo>
                        <a:lnTo>
                          <a:pt x="11" y="7"/>
                        </a:lnTo>
                        <a:lnTo>
                          <a:pt x="0" y="0"/>
                        </a:lnTo>
                        <a:lnTo>
                          <a:pt x="7" y="2"/>
                        </a:lnTo>
                        <a:lnTo>
                          <a:pt x="20" y="4"/>
                        </a:lnTo>
                        <a:lnTo>
                          <a:pt x="34" y="6"/>
                        </a:lnTo>
                        <a:lnTo>
                          <a:pt x="50" y="8"/>
                        </a:lnTo>
                        <a:lnTo>
                          <a:pt x="66" y="12"/>
                        </a:lnTo>
                        <a:lnTo>
                          <a:pt x="79" y="14"/>
                        </a:lnTo>
                        <a:lnTo>
                          <a:pt x="88" y="16"/>
                        </a:lnTo>
                        <a:lnTo>
                          <a:pt x="9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2" name="Freeform 141">
                    <a:extLst>
                      <a:ext uri="{FF2B5EF4-FFF2-40B4-BE49-F238E27FC236}">
                        <a16:creationId xmlns:a16="http://schemas.microsoft.com/office/drawing/2014/main" id="{B7F7780F-70E4-4769-AD56-DDCE3A607737}"/>
                      </a:ext>
                    </a:extLst>
                  </p:cNvPr>
                  <p:cNvSpPr>
                    <a:spLocks/>
                  </p:cNvSpPr>
                  <p:nvPr/>
                </p:nvSpPr>
                <p:spPr bwMode="auto">
                  <a:xfrm>
                    <a:off x="137" y="497"/>
                    <a:ext cx="48" cy="9"/>
                  </a:xfrm>
                  <a:custGeom>
                    <a:avLst/>
                    <a:gdLst>
                      <a:gd name="T0" fmla="*/ 48 w 96"/>
                      <a:gd name="T1" fmla="*/ 6 h 17"/>
                      <a:gd name="T2" fmla="*/ 46 w 96"/>
                      <a:gd name="T3" fmla="*/ 8 h 17"/>
                      <a:gd name="T4" fmla="*/ 41 w 96"/>
                      <a:gd name="T5" fmla="*/ 9 h 17"/>
                      <a:gd name="T6" fmla="*/ 35 w 96"/>
                      <a:gd name="T7" fmla="*/ 9 h 17"/>
                      <a:gd name="T8" fmla="*/ 27 w 96"/>
                      <a:gd name="T9" fmla="*/ 8 h 17"/>
                      <a:gd name="T10" fmla="*/ 19 w 96"/>
                      <a:gd name="T11" fmla="*/ 7 h 17"/>
                      <a:gd name="T12" fmla="*/ 11 w 96"/>
                      <a:gd name="T13" fmla="*/ 5 h 17"/>
                      <a:gd name="T14" fmla="*/ 5 w 96"/>
                      <a:gd name="T15" fmla="*/ 3 h 17"/>
                      <a:gd name="T16" fmla="*/ 0 w 96"/>
                      <a:gd name="T17" fmla="*/ 0 h 17"/>
                      <a:gd name="T18" fmla="*/ 4 w 96"/>
                      <a:gd name="T19" fmla="*/ 1 h 17"/>
                      <a:gd name="T20" fmla="*/ 10 w 96"/>
                      <a:gd name="T21" fmla="*/ 1 h 17"/>
                      <a:gd name="T22" fmla="*/ 18 w 96"/>
                      <a:gd name="T23" fmla="*/ 2 h 17"/>
                      <a:gd name="T24" fmla="*/ 26 w 96"/>
                      <a:gd name="T25" fmla="*/ 2 h 17"/>
                      <a:gd name="T26" fmla="*/ 34 w 96"/>
                      <a:gd name="T27" fmla="*/ 4 h 17"/>
                      <a:gd name="T28" fmla="*/ 41 w 96"/>
                      <a:gd name="T29" fmla="*/ 4 h 17"/>
                      <a:gd name="T30" fmla="*/ 46 w 96"/>
                      <a:gd name="T31" fmla="*/ 5 h 17"/>
                      <a:gd name="T32" fmla="*/ 48 w 96"/>
                      <a:gd name="T33" fmla="*/ 6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17">
                        <a:moveTo>
                          <a:pt x="96" y="12"/>
                        </a:moveTo>
                        <a:lnTo>
                          <a:pt x="91" y="15"/>
                        </a:lnTo>
                        <a:lnTo>
                          <a:pt x="82" y="17"/>
                        </a:lnTo>
                        <a:lnTo>
                          <a:pt x="69" y="17"/>
                        </a:lnTo>
                        <a:lnTo>
                          <a:pt x="53" y="16"/>
                        </a:lnTo>
                        <a:lnTo>
                          <a:pt x="37" y="14"/>
                        </a:lnTo>
                        <a:lnTo>
                          <a:pt x="22" y="10"/>
                        </a:lnTo>
                        <a:lnTo>
                          <a:pt x="9" y="6"/>
                        </a:lnTo>
                        <a:lnTo>
                          <a:pt x="0" y="0"/>
                        </a:lnTo>
                        <a:lnTo>
                          <a:pt x="7" y="1"/>
                        </a:lnTo>
                        <a:lnTo>
                          <a:pt x="20" y="1"/>
                        </a:lnTo>
                        <a:lnTo>
                          <a:pt x="35" y="3"/>
                        </a:lnTo>
                        <a:lnTo>
                          <a:pt x="52" y="4"/>
                        </a:lnTo>
                        <a:lnTo>
                          <a:pt x="68" y="7"/>
                        </a:lnTo>
                        <a:lnTo>
                          <a:pt x="82" y="8"/>
                        </a:lnTo>
                        <a:lnTo>
                          <a:pt x="92" y="10"/>
                        </a:lnTo>
                        <a:lnTo>
                          <a:pt x="9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3" name="Freeform 142">
                    <a:extLst>
                      <a:ext uri="{FF2B5EF4-FFF2-40B4-BE49-F238E27FC236}">
                        <a16:creationId xmlns:a16="http://schemas.microsoft.com/office/drawing/2014/main" id="{F16BC875-E02C-4C04-AB3C-F12B30BF424A}"/>
                      </a:ext>
                    </a:extLst>
                  </p:cNvPr>
                  <p:cNvSpPr>
                    <a:spLocks/>
                  </p:cNvSpPr>
                  <p:nvPr/>
                </p:nvSpPr>
                <p:spPr bwMode="auto">
                  <a:xfrm>
                    <a:off x="135" y="487"/>
                    <a:ext cx="42" cy="6"/>
                  </a:xfrm>
                  <a:custGeom>
                    <a:avLst/>
                    <a:gdLst>
                      <a:gd name="T0" fmla="*/ 42 w 85"/>
                      <a:gd name="T1" fmla="*/ 5 h 13"/>
                      <a:gd name="T2" fmla="*/ 41 w 85"/>
                      <a:gd name="T3" fmla="*/ 6 h 13"/>
                      <a:gd name="T4" fmla="*/ 36 w 85"/>
                      <a:gd name="T5" fmla="*/ 6 h 13"/>
                      <a:gd name="T6" fmla="*/ 31 w 85"/>
                      <a:gd name="T7" fmla="*/ 6 h 13"/>
                      <a:gd name="T8" fmla="*/ 23 w 85"/>
                      <a:gd name="T9" fmla="*/ 6 h 13"/>
                      <a:gd name="T10" fmla="*/ 16 w 85"/>
                      <a:gd name="T11" fmla="*/ 5 h 13"/>
                      <a:gd name="T12" fmla="*/ 9 w 85"/>
                      <a:gd name="T13" fmla="*/ 4 h 13"/>
                      <a:gd name="T14" fmla="*/ 3 w 85"/>
                      <a:gd name="T15" fmla="*/ 2 h 13"/>
                      <a:gd name="T16" fmla="*/ 0 w 85"/>
                      <a:gd name="T17" fmla="*/ 0 h 13"/>
                      <a:gd name="T18" fmla="*/ 4 w 85"/>
                      <a:gd name="T19" fmla="*/ 0 h 13"/>
                      <a:gd name="T20" fmla="*/ 10 w 85"/>
                      <a:gd name="T21" fmla="*/ 0 h 13"/>
                      <a:gd name="T22" fmla="*/ 17 w 85"/>
                      <a:gd name="T23" fmla="*/ 0 h 13"/>
                      <a:gd name="T24" fmla="*/ 24 w 85"/>
                      <a:gd name="T25" fmla="*/ 1 h 13"/>
                      <a:gd name="T26" fmla="*/ 31 w 85"/>
                      <a:gd name="T27" fmla="*/ 2 h 13"/>
                      <a:gd name="T28" fmla="*/ 37 w 85"/>
                      <a:gd name="T29" fmla="*/ 2 h 13"/>
                      <a:gd name="T30" fmla="*/ 41 w 85"/>
                      <a:gd name="T31" fmla="*/ 3 h 13"/>
                      <a:gd name="T32" fmla="*/ 42 w 85"/>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13">
                        <a:moveTo>
                          <a:pt x="85" y="10"/>
                        </a:moveTo>
                        <a:lnTo>
                          <a:pt x="82" y="12"/>
                        </a:lnTo>
                        <a:lnTo>
                          <a:pt x="73" y="13"/>
                        </a:lnTo>
                        <a:lnTo>
                          <a:pt x="62" y="13"/>
                        </a:lnTo>
                        <a:lnTo>
                          <a:pt x="47" y="12"/>
                        </a:lnTo>
                        <a:lnTo>
                          <a:pt x="32" y="10"/>
                        </a:lnTo>
                        <a:lnTo>
                          <a:pt x="18" y="8"/>
                        </a:lnTo>
                        <a:lnTo>
                          <a:pt x="7" y="5"/>
                        </a:lnTo>
                        <a:lnTo>
                          <a:pt x="0" y="0"/>
                        </a:lnTo>
                        <a:lnTo>
                          <a:pt x="9" y="1"/>
                        </a:lnTo>
                        <a:lnTo>
                          <a:pt x="20" y="1"/>
                        </a:lnTo>
                        <a:lnTo>
                          <a:pt x="34" y="1"/>
                        </a:lnTo>
                        <a:lnTo>
                          <a:pt x="48" y="2"/>
                        </a:lnTo>
                        <a:lnTo>
                          <a:pt x="63" y="4"/>
                        </a:lnTo>
                        <a:lnTo>
                          <a:pt x="74" y="5"/>
                        </a:lnTo>
                        <a:lnTo>
                          <a:pt x="82" y="7"/>
                        </a:lnTo>
                        <a:lnTo>
                          <a:pt x="85"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4" name="Freeform 143">
                    <a:extLst>
                      <a:ext uri="{FF2B5EF4-FFF2-40B4-BE49-F238E27FC236}">
                        <a16:creationId xmlns:a16="http://schemas.microsoft.com/office/drawing/2014/main" id="{5803A662-65ED-4FB2-AB46-A548DEE7421F}"/>
                      </a:ext>
                    </a:extLst>
                  </p:cNvPr>
                  <p:cNvSpPr>
                    <a:spLocks/>
                  </p:cNvSpPr>
                  <p:nvPr/>
                </p:nvSpPr>
                <p:spPr bwMode="auto">
                  <a:xfrm>
                    <a:off x="131" y="468"/>
                    <a:ext cx="37" cy="5"/>
                  </a:xfrm>
                  <a:custGeom>
                    <a:avLst/>
                    <a:gdLst>
                      <a:gd name="T0" fmla="*/ 37 w 72"/>
                      <a:gd name="T1" fmla="*/ 1 h 12"/>
                      <a:gd name="T2" fmla="*/ 36 w 72"/>
                      <a:gd name="T3" fmla="*/ 3 h 12"/>
                      <a:gd name="T4" fmla="*/ 32 w 72"/>
                      <a:gd name="T5" fmla="*/ 4 h 12"/>
                      <a:gd name="T6" fmla="*/ 28 w 72"/>
                      <a:gd name="T7" fmla="*/ 4 h 12"/>
                      <a:gd name="T8" fmla="*/ 22 w 72"/>
                      <a:gd name="T9" fmla="*/ 5 h 12"/>
                      <a:gd name="T10" fmla="*/ 16 w 72"/>
                      <a:gd name="T11" fmla="*/ 5 h 12"/>
                      <a:gd name="T12" fmla="*/ 10 w 72"/>
                      <a:gd name="T13" fmla="*/ 4 h 12"/>
                      <a:gd name="T14" fmla="*/ 5 w 72"/>
                      <a:gd name="T15" fmla="*/ 3 h 12"/>
                      <a:gd name="T16" fmla="*/ 0 w 72"/>
                      <a:gd name="T17" fmla="*/ 0 h 12"/>
                      <a:gd name="T18" fmla="*/ 3 w 72"/>
                      <a:gd name="T19" fmla="*/ 0 h 12"/>
                      <a:gd name="T20" fmla="*/ 9 w 72"/>
                      <a:gd name="T21" fmla="*/ 0 h 12"/>
                      <a:gd name="T22" fmla="*/ 15 w 72"/>
                      <a:gd name="T23" fmla="*/ 0 h 12"/>
                      <a:gd name="T24" fmla="*/ 21 w 72"/>
                      <a:gd name="T25" fmla="*/ 0 h 12"/>
                      <a:gd name="T26" fmla="*/ 27 w 72"/>
                      <a:gd name="T27" fmla="*/ 0 h 12"/>
                      <a:gd name="T28" fmla="*/ 32 w 72"/>
                      <a:gd name="T29" fmla="*/ 0 h 12"/>
                      <a:gd name="T30" fmla="*/ 36 w 72"/>
                      <a:gd name="T31" fmla="*/ 0 h 12"/>
                      <a:gd name="T32" fmla="*/ 37 w 7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12">
                        <a:moveTo>
                          <a:pt x="72" y="3"/>
                        </a:moveTo>
                        <a:lnTo>
                          <a:pt x="70" y="6"/>
                        </a:lnTo>
                        <a:lnTo>
                          <a:pt x="63" y="9"/>
                        </a:lnTo>
                        <a:lnTo>
                          <a:pt x="54" y="10"/>
                        </a:lnTo>
                        <a:lnTo>
                          <a:pt x="43" y="12"/>
                        </a:lnTo>
                        <a:lnTo>
                          <a:pt x="31" y="12"/>
                        </a:lnTo>
                        <a:lnTo>
                          <a:pt x="19" y="9"/>
                        </a:lnTo>
                        <a:lnTo>
                          <a:pt x="9" y="6"/>
                        </a:lnTo>
                        <a:lnTo>
                          <a:pt x="0" y="1"/>
                        </a:lnTo>
                        <a:lnTo>
                          <a:pt x="6" y="1"/>
                        </a:lnTo>
                        <a:lnTo>
                          <a:pt x="17" y="1"/>
                        </a:lnTo>
                        <a:lnTo>
                          <a:pt x="30" y="1"/>
                        </a:lnTo>
                        <a:lnTo>
                          <a:pt x="41" y="0"/>
                        </a:lnTo>
                        <a:lnTo>
                          <a:pt x="53" y="0"/>
                        </a:lnTo>
                        <a:lnTo>
                          <a:pt x="63" y="0"/>
                        </a:lnTo>
                        <a:lnTo>
                          <a:pt x="70" y="1"/>
                        </a:lnTo>
                        <a:lnTo>
                          <a:pt x="7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5" name="Freeform 144">
                    <a:extLst>
                      <a:ext uri="{FF2B5EF4-FFF2-40B4-BE49-F238E27FC236}">
                        <a16:creationId xmlns:a16="http://schemas.microsoft.com/office/drawing/2014/main" id="{1C938DAA-86F1-4BE7-9065-200843299528}"/>
                      </a:ext>
                    </a:extLst>
                  </p:cNvPr>
                  <p:cNvSpPr>
                    <a:spLocks/>
                  </p:cNvSpPr>
                  <p:nvPr/>
                </p:nvSpPr>
                <p:spPr bwMode="auto">
                  <a:xfrm>
                    <a:off x="136" y="438"/>
                    <a:ext cx="17" cy="6"/>
                  </a:xfrm>
                  <a:custGeom>
                    <a:avLst/>
                    <a:gdLst>
                      <a:gd name="T0" fmla="*/ 17 w 34"/>
                      <a:gd name="T1" fmla="*/ 1 h 14"/>
                      <a:gd name="T2" fmla="*/ 17 w 34"/>
                      <a:gd name="T3" fmla="*/ 2 h 14"/>
                      <a:gd name="T4" fmla="*/ 15 w 34"/>
                      <a:gd name="T5" fmla="*/ 3 h 14"/>
                      <a:gd name="T6" fmla="*/ 13 w 34"/>
                      <a:gd name="T7" fmla="*/ 4 h 14"/>
                      <a:gd name="T8" fmla="*/ 10 w 34"/>
                      <a:gd name="T9" fmla="*/ 5 h 14"/>
                      <a:gd name="T10" fmla="*/ 7 w 34"/>
                      <a:gd name="T11" fmla="*/ 6 h 14"/>
                      <a:gd name="T12" fmla="*/ 4 w 34"/>
                      <a:gd name="T13" fmla="*/ 6 h 14"/>
                      <a:gd name="T14" fmla="*/ 2 w 34"/>
                      <a:gd name="T15" fmla="*/ 6 h 14"/>
                      <a:gd name="T16" fmla="*/ 0 w 34"/>
                      <a:gd name="T17" fmla="*/ 4 h 14"/>
                      <a:gd name="T18" fmla="*/ 2 w 34"/>
                      <a:gd name="T19" fmla="*/ 5 h 14"/>
                      <a:gd name="T20" fmla="*/ 5 w 34"/>
                      <a:gd name="T21" fmla="*/ 4 h 14"/>
                      <a:gd name="T22" fmla="*/ 8 w 34"/>
                      <a:gd name="T23" fmla="*/ 3 h 14"/>
                      <a:gd name="T24" fmla="*/ 11 w 34"/>
                      <a:gd name="T25" fmla="*/ 2 h 14"/>
                      <a:gd name="T26" fmla="*/ 13 w 34"/>
                      <a:gd name="T27" fmla="*/ 1 h 14"/>
                      <a:gd name="T28" fmla="*/ 16 w 34"/>
                      <a:gd name="T29" fmla="*/ 0 h 14"/>
                      <a:gd name="T30" fmla="*/ 17 w 34"/>
                      <a:gd name="T31" fmla="*/ 0 h 14"/>
                      <a:gd name="T32" fmla="*/ 17 w 3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4">
                        <a:moveTo>
                          <a:pt x="34" y="2"/>
                        </a:moveTo>
                        <a:lnTo>
                          <a:pt x="33" y="5"/>
                        </a:lnTo>
                        <a:lnTo>
                          <a:pt x="30" y="7"/>
                        </a:lnTo>
                        <a:lnTo>
                          <a:pt x="25" y="9"/>
                        </a:lnTo>
                        <a:lnTo>
                          <a:pt x="19" y="12"/>
                        </a:lnTo>
                        <a:lnTo>
                          <a:pt x="14" y="14"/>
                        </a:lnTo>
                        <a:lnTo>
                          <a:pt x="8" y="14"/>
                        </a:lnTo>
                        <a:lnTo>
                          <a:pt x="3" y="13"/>
                        </a:lnTo>
                        <a:lnTo>
                          <a:pt x="0" y="10"/>
                        </a:lnTo>
                        <a:lnTo>
                          <a:pt x="4" y="12"/>
                        </a:lnTo>
                        <a:lnTo>
                          <a:pt x="10" y="10"/>
                        </a:lnTo>
                        <a:lnTo>
                          <a:pt x="16" y="8"/>
                        </a:lnTo>
                        <a:lnTo>
                          <a:pt x="22" y="5"/>
                        </a:lnTo>
                        <a:lnTo>
                          <a:pt x="26" y="2"/>
                        </a:lnTo>
                        <a:lnTo>
                          <a:pt x="31" y="0"/>
                        </a:lnTo>
                        <a:lnTo>
                          <a:pt x="33" y="0"/>
                        </a:lnTo>
                        <a:lnTo>
                          <a:pt x="34"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6" name="Freeform 145">
                    <a:extLst>
                      <a:ext uri="{FF2B5EF4-FFF2-40B4-BE49-F238E27FC236}">
                        <a16:creationId xmlns:a16="http://schemas.microsoft.com/office/drawing/2014/main" id="{3620A2BB-1EC3-4082-ACD2-98F2BB43CBC0}"/>
                      </a:ext>
                    </a:extLst>
                  </p:cNvPr>
                  <p:cNvSpPr>
                    <a:spLocks/>
                  </p:cNvSpPr>
                  <p:nvPr/>
                </p:nvSpPr>
                <p:spPr bwMode="auto">
                  <a:xfrm>
                    <a:off x="160" y="534"/>
                    <a:ext cx="32" cy="8"/>
                  </a:xfrm>
                  <a:custGeom>
                    <a:avLst/>
                    <a:gdLst>
                      <a:gd name="T0" fmla="*/ 32 w 65"/>
                      <a:gd name="T1" fmla="*/ 7 h 16"/>
                      <a:gd name="T2" fmla="*/ 31 w 65"/>
                      <a:gd name="T3" fmla="*/ 8 h 16"/>
                      <a:gd name="T4" fmla="*/ 29 w 65"/>
                      <a:gd name="T5" fmla="*/ 8 h 16"/>
                      <a:gd name="T6" fmla="*/ 25 w 65"/>
                      <a:gd name="T7" fmla="*/ 8 h 16"/>
                      <a:gd name="T8" fmla="*/ 19 w 65"/>
                      <a:gd name="T9" fmla="*/ 8 h 16"/>
                      <a:gd name="T10" fmla="*/ 14 w 65"/>
                      <a:gd name="T11" fmla="*/ 7 h 16"/>
                      <a:gd name="T12" fmla="*/ 9 w 65"/>
                      <a:gd name="T13" fmla="*/ 5 h 16"/>
                      <a:gd name="T14" fmla="*/ 4 w 65"/>
                      <a:gd name="T15" fmla="*/ 3 h 16"/>
                      <a:gd name="T16" fmla="*/ 0 w 65"/>
                      <a:gd name="T17" fmla="*/ 0 h 16"/>
                      <a:gd name="T18" fmla="*/ 4 w 65"/>
                      <a:gd name="T19" fmla="*/ 1 h 16"/>
                      <a:gd name="T20" fmla="*/ 8 w 65"/>
                      <a:gd name="T21" fmla="*/ 2 h 16"/>
                      <a:gd name="T22" fmla="*/ 14 w 65"/>
                      <a:gd name="T23" fmla="*/ 3 h 16"/>
                      <a:gd name="T24" fmla="*/ 19 w 65"/>
                      <a:gd name="T25" fmla="*/ 4 h 16"/>
                      <a:gd name="T26" fmla="*/ 24 w 65"/>
                      <a:gd name="T27" fmla="*/ 4 h 16"/>
                      <a:gd name="T28" fmla="*/ 28 w 65"/>
                      <a:gd name="T29" fmla="*/ 5 h 16"/>
                      <a:gd name="T30" fmla="*/ 31 w 65"/>
                      <a:gd name="T31" fmla="*/ 6 h 16"/>
                      <a:gd name="T32" fmla="*/ 32 w 65"/>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6">
                        <a:moveTo>
                          <a:pt x="65" y="14"/>
                        </a:moveTo>
                        <a:lnTo>
                          <a:pt x="62" y="15"/>
                        </a:lnTo>
                        <a:lnTo>
                          <a:pt x="58" y="16"/>
                        </a:lnTo>
                        <a:lnTo>
                          <a:pt x="50" y="16"/>
                        </a:lnTo>
                        <a:lnTo>
                          <a:pt x="39" y="15"/>
                        </a:lnTo>
                        <a:lnTo>
                          <a:pt x="29" y="14"/>
                        </a:lnTo>
                        <a:lnTo>
                          <a:pt x="19" y="10"/>
                        </a:lnTo>
                        <a:lnTo>
                          <a:pt x="8" y="6"/>
                        </a:lnTo>
                        <a:lnTo>
                          <a:pt x="0" y="0"/>
                        </a:lnTo>
                        <a:lnTo>
                          <a:pt x="8" y="2"/>
                        </a:lnTo>
                        <a:lnTo>
                          <a:pt x="17" y="3"/>
                        </a:lnTo>
                        <a:lnTo>
                          <a:pt x="28" y="6"/>
                        </a:lnTo>
                        <a:lnTo>
                          <a:pt x="39" y="7"/>
                        </a:lnTo>
                        <a:lnTo>
                          <a:pt x="49" y="8"/>
                        </a:lnTo>
                        <a:lnTo>
                          <a:pt x="57" y="10"/>
                        </a:lnTo>
                        <a:lnTo>
                          <a:pt x="62" y="11"/>
                        </a:lnTo>
                        <a:lnTo>
                          <a:pt x="65" y="1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7" name="Freeform 146">
                    <a:extLst>
                      <a:ext uri="{FF2B5EF4-FFF2-40B4-BE49-F238E27FC236}">
                        <a16:creationId xmlns:a16="http://schemas.microsoft.com/office/drawing/2014/main" id="{A75B3E55-231E-4DDB-96EF-F76C7C4E5B05}"/>
                      </a:ext>
                    </a:extLst>
                  </p:cNvPr>
                  <p:cNvSpPr>
                    <a:spLocks/>
                  </p:cNvSpPr>
                  <p:nvPr/>
                </p:nvSpPr>
                <p:spPr bwMode="auto">
                  <a:xfrm>
                    <a:off x="142" y="506"/>
                    <a:ext cx="46" cy="9"/>
                  </a:xfrm>
                  <a:custGeom>
                    <a:avLst/>
                    <a:gdLst>
                      <a:gd name="T0" fmla="*/ 46 w 92"/>
                      <a:gd name="T1" fmla="*/ 7 h 18"/>
                      <a:gd name="T2" fmla="*/ 45 w 92"/>
                      <a:gd name="T3" fmla="*/ 8 h 18"/>
                      <a:gd name="T4" fmla="*/ 40 w 92"/>
                      <a:gd name="T5" fmla="*/ 9 h 18"/>
                      <a:gd name="T6" fmla="*/ 34 w 92"/>
                      <a:gd name="T7" fmla="*/ 9 h 18"/>
                      <a:gd name="T8" fmla="*/ 26 w 92"/>
                      <a:gd name="T9" fmla="*/ 8 h 18"/>
                      <a:gd name="T10" fmla="*/ 18 w 92"/>
                      <a:gd name="T11" fmla="*/ 7 h 18"/>
                      <a:gd name="T12" fmla="*/ 11 w 92"/>
                      <a:gd name="T13" fmla="*/ 6 h 18"/>
                      <a:gd name="T14" fmla="*/ 4 w 92"/>
                      <a:gd name="T15" fmla="*/ 3 h 18"/>
                      <a:gd name="T16" fmla="*/ 0 w 92"/>
                      <a:gd name="T17" fmla="*/ 0 h 18"/>
                      <a:gd name="T18" fmla="*/ 4 w 92"/>
                      <a:gd name="T19" fmla="*/ 0 h 18"/>
                      <a:gd name="T20" fmla="*/ 10 w 92"/>
                      <a:gd name="T21" fmla="*/ 1 h 18"/>
                      <a:gd name="T22" fmla="*/ 17 w 92"/>
                      <a:gd name="T23" fmla="*/ 2 h 18"/>
                      <a:gd name="T24" fmla="*/ 25 w 92"/>
                      <a:gd name="T25" fmla="*/ 3 h 18"/>
                      <a:gd name="T26" fmla="*/ 33 w 92"/>
                      <a:gd name="T27" fmla="*/ 3 h 18"/>
                      <a:gd name="T28" fmla="*/ 40 w 92"/>
                      <a:gd name="T29" fmla="*/ 4 h 18"/>
                      <a:gd name="T30" fmla="*/ 45 w 92"/>
                      <a:gd name="T31" fmla="*/ 6 h 18"/>
                      <a:gd name="T32" fmla="*/ 46 w 92"/>
                      <a:gd name="T33" fmla="*/ 7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
                        <a:moveTo>
                          <a:pt x="92" y="13"/>
                        </a:moveTo>
                        <a:lnTo>
                          <a:pt x="89" y="15"/>
                        </a:lnTo>
                        <a:lnTo>
                          <a:pt x="80" y="18"/>
                        </a:lnTo>
                        <a:lnTo>
                          <a:pt x="67" y="18"/>
                        </a:lnTo>
                        <a:lnTo>
                          <a:pt x="52" y="16"/>
                        </a:lnTo>
                        <a:lnTo>
                          <a:pt x="36" y="14"/>
                        </a:lnTo>
                        <a:lnTo>
                          <a:pt x="21" y="11"/>
                        </a:lnTo>
                        <a:lnTo>
                          <a:pt x="8" y="6"/>
                        </a:lnTo>
                        <a:lnTo>
                          <a:pt x="0" y="0"/>
                        </a:lnTo>
                        <a:lnTo>
                          <a:pt x="7" y="0"/>
                        </a:lnTo>
                        <a:lnTo>
                          <a:pt x="19" y="1"/>
                        </a:lnTo>
                        <a:lnTo>
                          <a:pt x="34" y="3"/>
                        </a:lnTo>
                        <a:lnTo>
                          <a:pt x="50" y="5"/>
                        </a:lnTo>
                        <a:lnTo>
                          <a:pt x="66" y="6"/>
                        </a:lnTo>
                        <a:lnTo>
                          <a:pt x="80" y="8"/>
                        </a:lnTo>
                        <a:lnTo>
                          <a:pt x="89" y="11"/>
                        </a:lnTo>
                        <a:lnTo>
                          <a:pt x="9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8" name="Freeform 147">
                    <a:extLst>
                      <a:ext uri="{FF2B5EF4-FFF2-40B4-BE49-F238E27FC236}">
                        <a16:creationId xmlns:a16="http://schemas.microsoft.com/office/drawing/2014/main" id="{DB584C33-FE44-407F-B6E9-623463763BC6}"/>
                      </a:ext>
                    </a:extLst>
                  </p:cNvPr>
                  <p:cNvSpPr>
                    <a:spLocks/>
                  </p:cNvSpPr>
                  <p:nvPr/>
                </p:nvSpPr>
                <p:spPr bwMode="auto">
                  <a:xfrm>
                    <a:off x="132" y="476"/>
                    <a:ext cx="42" cy="5"/>
                  </a:xfrm>
                  <a:custGeom>
                    <a:avLst/>
                    <a:gdLst>
                      <a:gd name="T0" fmla="*/ 42 w 83"/>
                      <a:gd name="T1" fmla="*/ 2 h 11"/>
                      <a:gd name="T2" fmla="*/ 40 w 83"/>
                      <a:gd name="T3" fmla="*/ 3 h 11"/>
                      <a:gd name="T4" fmla="*/ 36 w 83"/>
                      <a:gd name="T5" fmla="*/ 4 h 11"/>
                      <a:gd name="T6" fmla="*/ 31 w 83"/>
                      <a:gd name="T7" fmla="*/ 5 h 11"/>
                      <a:gd name="T8" fmla="*/ 24 w 83"/>
                      <a:gd name="T9" fmla="*/ 5 h 11"/>
                      <a:gd name="T10" fmla="*/ 17 w 83"/>
                      <a:gd name="T11" fmla="*/ 5 h 11"/>
                      <a:gd name="T12" fmla="*/ 11 w 83"/>
                      <a:gd name="T13" fmla="*/ 5 h 11"/>
                      <a:gd name="T14" fmla="*/ 5 w 83"/>
                      <a:gd name="T15" fmla="*/ 3 h 11"/>
                      <a:gd name="T16" fmla="*/ 0 w 83"/>
                      <a:gd name="T17" fmla="*/ 0 h 11"/>
                      <a:gd name="T18" fmla="*/ 4 w 83"/>
                      <a:gd name="T19" fmla="*/ 0 h 11"/>
                      <a:gd name="T20" fmla="*/ 10 w 83"/>
                      <a:gd name="T21" fmla="*/ 0 h 11"/>
                      <a:gd name="T22" fmla="*/ 16 w 83"/>
                      <a:gd name="T23" fmla="*/ 0 h 11"/>
                      <a:gd name="T24" fmla="*/ 24 w 83"/>
                      <a:gd name="T25" fmla="*/ 0 h 11"/>
                      <a:gd name="T26" fmla="*/ 31 w 83"/>
                      <a:gd name="T27" fmla="*/ 0 h 11"/>
                      <a:gd name="T28" fmla="*/ 36 w 83"/>
                      <a:gd name="T29" fmla="*/ 0 h 11"/>
                      <a:gd name="T30" fmla="*/ 40 w 83"/>
                      <a:gd name="T31" fmla="*/ 0 h 11"/>
                      <a:gd name="T32" fmla="*/ 42 w 83"/>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3" h="11">
                        <a:moveTo>
                          <a:pt x="83" y="4"/>
                        </a:moveTo>
                        <a:lnTo>
                          <a:pt x="79" y="6"/>
                        </a:lnTo>
                        <a:lnTo>
                          <a:pt x="72" y="8"/>
                        </a:lnTo>
                        <a:lnTo>
                          <a:pt x="61" y="11"/>
                        </a:lnTo>
                        <a:lnTo>
                          <a:pt x="48" y="11"/>
                        </a:lnTo>
                        <a:lnTo>
                          <a:pt x="34" y="11"/>
                        </a:lnTo>
                        <a:lnTo>
                          <a:pt x="21" y="10"/>
                        </a:lnTo>
                        <a:lnTo>
                          <a:pt x="9" y="6"/>
                        </a:lnTo>
                        <a:lnTo>
                          <a:pt x="0" y="1"/>
                        </a:lnTo>
                        <a:lnTo>
                          <a:pt x="8" y="1"/>
                        </a:lnTo>
                        <a:lnTo>
                          <a:pt x="19" y="1"/>
                        </a:lnTo>
                        <a:lnTo>
                          <a:pt x="32" y="1"/>
                        </a:lnTo>
                        <a:lnTo>
                          <a:pt x="47" y="0"/>
                        </a:lnTo>
                        <a:lnTo>
                          <a:pt x="61" y="0"/>
                        </a:lnTo>
                        <a:lnTo>
                          <a:pt x="72" y="0"/>
                        </a:lnTo>
                        <a:lnTo>
                          <a:pt x="79" y="1"/>
                        </a:lnTo>
                        <a:lnTo>
                          <a:pt x="8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9" name="Freeform 148">
                    <a:extLst>
                      <a:ext uri="{FF2B5EF4-FFF2-40B4-BE49-F238E27FC236}">
                        <a16:creationId xmlns:a16="http://schemas.microsoft.com/office/drawing/2014/main" id="{AE8B21AD-05B0-4DE3-AACD-F9E367DD221C}"/>
                      </a:ext>
                    </a:extLst>
                  </p:cNvPr>
                  <p:cNvSpPr>
                    <a:spLocks/>
                  </p:cNvSpPr>
                  <p:nvPr/>
                </p:nvSpPr>
                <p:spPr bwMode="auto">
                  <a:xfrm>
                    <a:off x="132" y="459"/>
                    <a:ext cx="34" cy="5"/>
                  </a:xfrm>
                  <a:custGeom>
                    <a:avLst/>
                    <a:gdLst>
                      <a:gd name="T0" fmla="*/ 34 w 68"/>
                      <a:gd name="T1" fmla="*/ 3 h 9"/>
                      <a:gd name="T2" fmla="*/ 33 w 68"/>
                      <a:gd name="T3" fmla="*/ 4 h 9"/>
                      <a:gd name="T4" fmla="*/ 29 w 68"/>
                      <a:gd name="T5" fmla="*/ 5 h 9"/>
                      <a:gd name="T6" fmla="*/ 24 w 68"/>
                      <a:gd name="T7" fmla="*/ 5 h 9"/>
                      <a:gd name="T8" fmla="*/ 18 w 68"/>
                      <a:gd name="T9" fmla="*/ 5 h 9"/>
                      <a:gd name="T10" fmla="*/ 12 w 68"/>
                      <a:gd name="T11" fmla="*/ 4 h 9"/>
                      <a:gd name="T12" fmla="*/ 6 w 68"/>
                      <a:gd name="T13" fmla="*/ 3 h 9"/>
                      <a:gd name="T14" fmla="*/ 2 w 68"/>
                      <a:gd name="T15" fmla="*/ 2 h 9"/>
                      <a:gd name="T16" fmla="*/ 0 w 68"/>
                      <a:gd name="T17" fmla="*/ 0 h 9"/>
                      <a:gd name="T18" fmla="*/ 4 w 68"/>
                      <a:gd name="T19" fmla="*/ 0 h 9"/>
                      <a:gd name="T20" fmla="*/ 8 w 68"/>
                      <a:gd name="T21" fmla="*/ 0 h 9"/>
                      <a:gd name="T22" fmla="*/ 13 w 68"/>
                      <a:gd name="T23" fmla="*/ 1 h 9"/>
                      <a:gd name="T24" fmla="*/ 19 w 68"/>
                      <a:gd name="T25" fmla="*/ 1 h 9"/>
                      <a:gd name="T26" fmla="*/ 24 w 68"/>
                      <a:gd name="T27" fmla="*/ 1 h 9"/>
                      <a:gd name="T28" fmla="*/ 29 w 68"/>
                      <a:gd name="T29" fmla="*/ 1 h 9"/>
                      <a:gd name="T30" fmla="*/ 32 w 68"/>
                      <a:gd name="T31" fmla="*/ 2 h 9"/>
                      <a:gd name="T32" fmla="*/ 34 w 68"/>
                      <a:gd name="T33" fmla="*/ 3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9">
                        <a:moveTo>
                          <a:pt x="68" y="6"/>
                        </a:moveTo>
                        <a:lnTo>
                          <a:pt x="65" y="8"/>
                        </a:lnTo>
                        <a:lnTo>
                          <a:pt x="57" y="9"/>
                        </a:lnTo>
                        <a:lnTo>
                          <a:pt x="47" y="9"/>
                        </a:lnTo>
                        <a:lnTo>
                          <a:pt x="35" y="9"/>
                        </a:lnTo>
                        <a:lnTo>
                          <a:pt x="23" y="8"/>
                        </a:lnTo>
                        <a:lnTo>
                          <a:pt x="12" y="6"/>
                        </a:lnTo>
                        <a:lnTo>
                          <a:pt x="4" y="3"/>
                        </a:lnTo>
                        <a:lnTo>
                          <a:pt x="0" y="0"/>
                        </a:lnTo>
                        <a:lnTo>
                          <a:pt x="7" y="0"/>
                        </a:lnTo>
                        <a:lnTo>
                          <a:pt x="15" y="0"/>
                        </a:lnTo>
                        <a:lnTo>
                          <a:pt x="25" y="1"/>
                        </a:lnTo>
                        <a:lnTo>
                          <a:pt x="37" y="1"/>
                        </a:lnTo>
                        <a:lnTo>
                          <a:pt x="47" y="1"/>
                        </a:lnTo>
                        <a:lnTo>
                          <a:pt x="57" y="2"/>
                        </a:lnTo>
                        <a:lnTo>
                          <a:pt x="64" y="3"/>
                        </a:lnTo>
                        <a:lnTo>
                          <a:pt x="68"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0" name="Freeform 149">
                    <a:extLst>
                      <a:ext uri="{FF2B5EF4-FFF2-40B4-BE49-F238E27FC236}">
                        <a16:creationId xmlns:a16="http://schemas.microsoft.com/office/drawing/2014/main" id="{01539B9C-9616-415F-B3F6-875E09AD9ED3}"/>
                      </a:ext>
                    </a:extLst>
                  </p:cNvPr>
                  <p:cNvSpPr>
                    <a:spLocks/>
                  </p:cNvSpPr>
                  <p:nvPr/>
                </p:nvSpPr>
                <p:spPr bwMode="auto">
                  <a:xfrm>
                    <a:off x="133" y="448"/>
                    <a:ext cx="21" cy="6"/>
                  </a:xfrm>
                  <a:custGeom>
                    <a:avLst/>
                    <a:gdLst>
                      <a:gd name="T0" fmla="*/ 21 w 43"/>
                      <a:gd name="T1" fmla="*/ 1 h 10"/>
                      <a:gd name="T2" fmla="*/ 20 w 43"/>
                      <a:gd name="T3" fmla="*/ 3 h 10"/>
                      <a:gd name="T4" fmla="*/ 18 w 43"/>
                      <a:gd name="T5" fmla="*/ 4 h 10"/>
                      <a:gd name="T6" fmla="*/ 15 w 43"/>
                      <a:gd name="T7" fmla="*/ 5 h 10"/>
                      <a:gd name="T8" fmla="*/ 12 w 43"/>
                      <a:gd name="T9" fmla="*/ 6 h 10"/>
                      <a:gd name="T10" fmla="*/ 8 w 43"/>
                      <a:gd name="T11" fmla="*/ 6 h 10"/>
                      <a:gd name="T12" fmla="*/ 4 w 43"/>
                      <a:gd name="T13" fmla="*/ 6 h 10"/>
                      <a:gd name="T14" fmla="*/ 1 w 43"/>
                      <a:gd name="T15" fmla="*/ 5 h 10"/>
                      <a:gd name="T16" fmla="*/ 0 w 43"/>
                      <a:gd name="T17" fmla="*/ 4 h 10"/>
                      <a:gd name="T18" fmla="*/ 3 w 43"/>
                      <a:gd name="T19" fmla="*/ 4 h 10"/>
                      <a:gd name="T20" fmla="*/ 6 w 43"/>
                      <a:gd name="T21" fmla="*/ 4 h 10"/>
                      <a:gd name="T22" fmla="*/ 10 w 43"/>
                      <a:gd name="T23" fmla="*/ 3 h 10"/>
                      <a:gd name="T24" fmla="*/ 13 w 43"/>
                      <a:gd name="T25" fmla="*/ 1 h 10"/>
                      <a:gd name="T26" fmla="*/ 16 w 43"/>
                      <a:gd name="T27" fmla="*/ 1 h 10"/>
                      <a:gd name="T28" fmla="*/ 19 w 43"/>
                      <a:gd name="T29" fmla="*/ 0 h 10"/>
                      <a:gd name="T30" fmla="*/ 20 w 43"/>
                      <a:gd name="T31" fmla="*/ 0 h 10"/>
                      <a:gd name="T32" fmla="*/ 21 w 43"/>
                      <a:gd name="T33" fmla="*/ 1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0">
                        <a:moveTo>
                          <a:pt x="43" y="2"/>
                        </a:moveTo>
                        <a:lnTo>
                          <a:pt x="41" y="5"/>
                        </a:lnTo>
                        <a:lnTo>
                          <a:pt x="37" y="7"/>
                        </a:lnTo>
                        <a:lnTo>
                          <a:pt x="31" y="8"/>
                        </a:lnTo>
                        <a:lnTo>
                          <a:pt x="24" y="10"/>
                        </a:lnTo>
                        <a:lnTo>
                          <a:pt x="16" y="10"/>
                        </a:lnTo>
                        <a:lnTo>
                          <a:pt x="9" y="10"/>
                        </a:lnTo>
                        <a:lnTo>
                          <a:pt x="3" y="9"/>
                        </a:lnTo>
                        <a:lnTo>
                          <a:pt x="0" y="6"/>
                        </a:lnTo>
                        <a:lnTo>
                          <a:pt x="6" y="7"/>
                        </a:lnTo>
                        <a:lnTo>
                          <a:pt x="12" y="7"/>
                        </a:lnTo>
                        <a:lnTo>
                          <a:pt x="20" y="5"/>
                        </a:lnTo>
                        <a:lnTo>
                          <a:pt x="27" y="2"/>
                        </a:lnTo>
                        <a:lnTo>
                          <a:pt x="32" y="1"/>
                        </a:lnTo>
                        <a:lnTo>
                          <a:pt x="38" y="0"/>
                        </a:lnTo>
                        <a:lnTo>
                          <a:pt x="41" y="0"/>
                        </a:lnTo>
                        <a:lnTo>
                          <a:pt x="43"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1" name="Freeform 150">
                    <a:extLst>
                      <a:ext uri="{FF2B5EF4-FFF2-40B4-BE49-F238E27FC236}">
                        <a16:creationId xmlns:a16="http://schemas.microsoft.com/office/drawing/2014/main" id="{71D1AD98-6D62-4F4C-9E32-7EDCC47049A6}"/>
                      </a:ext>
                    </a:extLst>
                  </p:cNvPr>
                  <p:cNvSpPr>
                    <a:spLocks/>
                  </p:cNvSpPr>
                  <p:nvPr/>
                </p:nvSpPr>
                <p:spPr bwMode="auto">
                  <a:xfrm>
                    <a:off x="167" y="544"/>
                    <a:ext cx="21" cy="8"/>
                  </a:xfrm>
                  <a:custGeom>
                    <a:avLst/>
                    <a:gdLst>
                      <a:gd name="T0" fmla="*/ 0 w 41"/>
                      <a:gd name="T1" fmla="*/ 0 h 16"/>
                      <a:gd name="T2" fmla="*/ 2 w 41"/>
                      <a:gd name="T3" fmla="*/ 0 h 16"/>
                      <a:gd name="T4" fmla="*/ 5 w 41"/>
                      <a:gd name="T5" fmla="*/ 1 h 16"/>
                      <a:gd name="T6" fmla="*/ 8 w 41"/>
                      <a:gd name="T7" fmla="*/ 1 h 16"/>
                      <a:gd name="T8" fmla="*/ 12 w 41"/>
                      <a:gd name="T9" fmla="*/ 2 h 16"/>
                      <a:gd name="T10" fmla="*/ 16 w 41"/>
                      <a:gd name="T11" fmla="*/ 3 h 16"/>
                      <a:gd name="T12" fmla="*/ 19 w 41"/>
                      <a:gd name="T13" fmla="*/ 4 h 16"/>
                      <a:gd name="T14" fmla="*/ 20 w 41"/>
                      <a:gd name="T15" fmla="*/ 6 h 16"/>
                      <a:gd name="T16" fmla="*/ 21 w 41"/>
                      <a:gd name="T17" fmla="*/ 7 h 16"/>
                      <a:gd name="T18" fmla="*/ 20 w 41"/>
                      <a:gd name="T19" fmla="*/ 8 h 16"/>
                      <a:gd name="T20" fmla="*/ 18 w 41"/>
                      <a:gd name="T21" fmla="*/ 8 h 16"/>
                      <a:gd name="T22" fmla="*/ 14 w 41"/>
                      <a:gd name="T23" fmla="*/ 8 h 16"/>
                      <a:gd name="T24" fmla="*/ 11 w 41"/>
                      <a:gd name="T25" fmla="*/ 6 h 16"/>
                      <a:gd name="T26" fmla="*/ 8 w 41"/>
                      <a:gd name="T27" fmla="*/ 4 h 16"/>
                      <a:gd name="T28" fmla="*/ 5 w 41"/>
                      <a:gd name="T29" fmla="*/ 3 h 16"/>
                      <a:gd name="T30" fmla="*/ 2 w 41"/>
                      <a:gd name="T31" fmla="*/ 1 h 16"/>
                      <a:gd name="T32" fmla="*/ 0 w 4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16">
                        <a:moveTo>
                          <a:pt x="0" y="0"/>
                        </a:moveTo>
                        <a:lnTo>
                          <a:pt x="3" y="0"/>
                        </a:lnTo>
                        <a:lnTo>
                          <a:pt x="9" y="1"/>
                        </a:lnTo>
                        <a:lnTo>
                          <a:pt x="16" y="2"/>
                        </a:lnTo>
                        <a:lnTo>
                          <a:pt x="24" y="4"/>
                        </a:lnTo>
                        <a:lnTo>
                          <a:pt x="31" y="6"/>
                        </a:lnTo>
                        <a:lnTo>
                          <a:pt x="37" y="7"/>
                        </a:lnTo>
                        <a:lnTo>
                          <a:pt x="40" y="11"/>
                        </a:lnTo>
                        <a:lnTo>
                          <a:pt x="41" y="14"/>
                        </a:lnTo>
                        <a:lnTo>
                          <a:pt x="39" y="16"/>
                        </a:lnTo>
                        <a:lnTo>
                          <a:pt x="35" y="16"/>
                        </a:lnTo>
                        <a:lnTo>
                          <a:pt x="28" y="15"/>
                        </a:lnTo>
                        <a:lnTo>
                          <a:pt x="22" y="12"/>
                        </a:lnTo>
                        <a:lnTo>
                          <a:pt x="15" y="8"/>
                        </a:lnTo>
                        <a:lnTo>
                          <a:pt x="9" y="5"/>
                        </a:lnTo>
                        <a:lnTo>
                          <a:pt x="3"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2" name="Freeform 151">
                    <a:extLst>
                      <a:ext uri="{FF2B5EF4-FFF2-40B4-BE49-F238E27FC236}">
                        <a16:creationId xmlns:a16="http://schemas.microsoft.com/office/drawing/2014/main" id="{94FDB5BE-B803-481A-BB78-24EB85AA21E3}"/>
                      </a:ext>
                    </a:extLst>
                  </p:cNvPr>
                  <p:cNvSpPr>
                    <a:spLocks/>
                  </p:cNvSpPr>
                  <p:nvPr/>
                </p:nvSpPr>
                <p:spPr bwMode="auto">
                  <a:xfrm>
                    <a:off x="165" y="542"/>
                    <a:ext cx="4" cy="20"/>
                  </a:xfrm>
                  <a:custGeom>
                    <a:avLst/>
                    <a:gdLst>
                      <a:gd name="T0" fmla="*/ 1 w 8"/>
                      <a:gd name="T1" fmla="*/ 0 h 39"/>
                      <a:gd name="T2" fmla="*/ 1 w 8"/>
                      <a:gd name="T3" fmla="*/ 4 h 39"/>
                      <a:gd name="T4" fmla="*/ 0 w 8"/>
                      <a:gd name="T5" fmla="*/ 11 h 39"/>
                      <a:gd name="T6" fmla="*/ 0 w 8"/>
                      <a:gd name="T7" fmla="*/ 17 h 39"/>
                      <a:gd name="T8" fmla="*/ 2 w 8"/>
                      <a:gd name="T9" fmla="*/ 20 h 39"/>
                      <a:gd name="T10" fmla="*/ 4 w 8"/>
                      <a:gd name="T11" fmla="*/ 17 h 39"/>
                      <a:gd name="T12" fmla="*/ 3 w 8"/>
                      <a:gd name="T13" fmla="*/ 12 h 39"/>
                      <a:gd name="T14" fmla="*/ 2 w 8"/>
                      <a:gd name="T15" fmla="*/ 5 h 39"/>
                      <a:gd name="T16" fmla="*/ 1 w 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39">
                        <a:moveTo>
                          <a:pt x="1" y="0"/>
                        </a:moveTo>
                        <a:lnTo>
                          <a:pt x="1" y="7"/>
                        </a:lnTo>
                        <a:lnTo>
                          <a:pt x="0" y="21"/>
                        </a:lnTo>
                        <a:lnTo>
                          <a:pt x="0" y="33"/>
                        </a:lnTo>
                        <a:lnTo>
                          <a:pt x="4" y="39"/>
                        </a:lnTo>
                        <a:lnTo>
                          <a:pt x="8" y="34"/>
                        </a:lnTo>
                        <a:lnTo>
                          <a:pt x="6" y="23"/>
                        </a:lnTo>
                        <a:lnTo>
                          <a:pt x="3" y="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3" name="Freeform 152">
                    <a:extLst>
                      <a:ext uri="{FF2B5EF4-FFF2-40B4-BE49-F238E27FC236}">
                        <a16:creationId xmlns:a16="http://schemas.microsoft.com/office/drawing/2014/main" id="{7B9D4676-6619-4F36-A282-523E6136AD8E}"/>
                      </a:ext>
                    </a:extLst>
                  </p:cNvPr>
                  <p:cNvSpPr>
                    <a:spLocks/>
                  </p:cNvSpPr>
                  <p:nvPr/>
                </p:nvSpPr>
                <p:spPr bwMode="auto">
                  <a:xfrm>
                    <a:off x="173" y="548"/>
                    <a:ext cx="12" cy="17"/>
                  </a:xfrm>
                  <a:custGeom>
                    <a:avLst/>
                    <a:gdLst>
                      <a:gd name="T0" fmla="*/ 0 w 25"/>
                      <a:gd name="T1" fmla="*/ 0 h 34"/>
                      <a:gd name="T2" fmla="*/ 2 w 25"/>
                      <a:gd name="T3" fmla="*/ 4 h 34"/>
                      <a:gd name="T4" fmla="*/ 5 w 25"/>
                      <a:gd name="T5" fmla="*/ 10 h 34"/>
                      <a:gd name="T6" fmla="*/ 8 w 25"/>
                      <a:gd name="T7" fmla="*/ 15 h 34"/>
                      <a:gd name="T8" fmla="*/ 12 w 25"/>
                      <a:gd name="T9" fmla="*/ 17 h 34"/>
                      <a:gd name="T10" fmla="*/ 12 w 25"/>
                      <a:gd name="T11" fmla="*/ 14 h 34"/>
                      <a:gd name="T12" fmla="*/ 9 w 25"/>
                      <a:gd name="T13" fmla="*/ 9 h 34"/>
                      <a:gd name="T14" fmla="*/ 3 w 25"/>
                      <a:gd name="T15" fmla="*/ 4 h 34"/>
                      <a:gd name="T16" fmla="*/ 0 w 25"/>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4">
                        <a:moveTo>
                          <a:pt x="0" y="0"/>
                        </a:moveTo>
                        <a:lnTo>
                          <a:pt x="4" y="7"/>
                        </a:lnTo>
                        <a:lnTo>
                          <a:pt x="11" y="20"/>
                        </a:lnTo>
                        <a:lnTo>
                          <a:pt x="17" y="30"/>
                        </a:lnTo>
                        <a:lnTo>
                          <a:pt x="24" y="34"/>
                        </a:lnTo>
                        <a:lnTo>
                          <a:pt x="25" y="28"/>
                        </a:lnTo>
                        <a:lnTo>
                          <a:pt x="18" y="18"/>
                        </a:lnTo>
                        <a:lnTo>
                          <a:pt x="7"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4" name="Freeform 153">
                    <a:extLst>
                      <a:ext uri="{FF2B5EF4-FFF2-40B4-BE49-F238E27FC236}">
                        <a16:creationId xmlns:a16="http://schemas.microsoft.com/office/drawing/2014/main" id="{13BDF638-D8DE-4381-8644-00967E7F39BE}"/>
                      </a:ext>
                    </a:extLst>
                  </p:cNvPr>
                  <p:cNvSpPr>
                    <a:spLocks/>
                  </p:cNvSpPr>
                  <p:nvPr/>
                </p:nvSpPr>
                <p:spPr bwMode="auto">
                  <a:xfrm>
                    <a:off x="109" y="450"/>
                    <a:ext cx="26" cy="6"/>
                  </a:xfrm>
                  <a:custGeom>
                    <a:avLst/>
                    <a:gdLst>
                      <a:gd name="T0" fmla="*/ 26 w 52"/>
                      <a:gd name="T1" fmla="*/ 2 h 12"/>
                      <a:gd name="T2" fmla="*/ 23 w 52"/>
                      <a:gd name="T3" fmla="*/ 3 h 12"/>
                      <a:gd name="T4" fmla="*/ 20 w 52"/>
                      <a:gd name="T5" fmla="*/ 4 h 12"/>
                      <a:gd name="T6" fmla="*/ 16 w 52"/>
                      <a:gd name="T7" fmla="*/ 6 h 12"/>
                      <a:gd name="T8" fmla="*/ 12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0 h 12"/>
                      <a:gd name="T24" fmla="*/ 11 w 52"/>
                      <a:gd name="T25" fmla="*/ 0 h 12"/>
                      <a:gd name="T26" fmla="*/ 15 w 52"/>
                      <a:gd name="T27" fmla="*/ 1 h 12"/>
                      <a:gd name="T28" fmla="*/ 19 w 52"/>
                      <a:gd name="T29" fmla="*/ 1 h 12"/>
                      <a:gd name="T30" fmla="*/ 23 w 52"/>
                      <a:gd name="T31" fmla="*/ 2 h 12"/>
                      <a:gd name="T32" fmla="*/ 26 w 52"/>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3"/>
                        </a:moveTo>
                        <a:lnTo>
                          <a:pt x="46" y="6"/>
                        </a:lnTo>
                        <a:lnTo>
                          <a:pt x="39" y="8"/>
                        </a:lnTo>
                        <a:lnTo>
                          <a:pt x="31" y="11"/>
                        </a:lnTo>
                        <a:lnTo>
                          <a:pt x="23" y="12"/>
                        </a:lnTo>
                        <a:lnTo>
                          <a:pt x="14" y="12"/>
                        </a:lnTo>
                        <a:lnTo>
                          <a:pt x="7" y="11"/>
                        </a:lnTo>
                        <a:lnTo>
                          <a:pt x="2" y="8"/>
                        </a:lnTo>
                        <a:lnTo>
                          <a:pt x="0" y="5"/>
                        </a:lnTo>
                        <a:lnTo>
                          <a:pt x="1" y="2"/>
                        </a:lnTo>
                        <a:lnTo>
                          <a:pt x="6" y="0"/>
                        </a:lnTo>
                        <a:lnTo>
                          <a:pt x="11" y="0"/>
                        </a:lnTo>
                        <a:lnTo>
                          <a:pt x="21" y="0"/>
                        </a:lnTo>
                        <a:lnTo>
                          <a:pt x="29" y="2"/>
                        </a:lnTo>
                        <a:lnTo>
                          <a:pt x="38" y="2"/>
                        </a:lnTo>
                        <a:lnTo>
                          <a:pt x="46" y="3"/>
                        </a:lnTo>
                        <a:lnTo>
                          <a:pt x="52"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5" name="Freeform 154">
                    <a:extLst>
                      <a:ext uri="{FF2B5EF4-FFF2-40B4-BE49-F238E27FC236}">
                        <a16:creationId xmlns:a16="http://schemas.microsoft.com/office/drawing/2014/main" id="{96DD0411-A946-4F5E-AE46-FD25B963D74E}"/>
                      </a:ext>
                    </a:extLst>
                  </p:cNvPr>
                  <p:cNvSpPr>
                    <a:spLocks/>
                  </p:cNvSpPr>
                  <p:nvPr/>
                </p:nvSpPr>
                <p:spPr bwMode="auto">
                  <a:xfrm>
                    <a:off x="115" y="431"/>
                    <a:ext cx="25" cy="10"/>
                  </a:xfrm>
                  <a:custGeom>
                    <a:avLst/>
                    <a:gdLst>
                      <a:gd name="T0" fmla="*/ 25 w 50"/>
                      <a:gd name="T1" fmla="*/ 10 h 21"/>
                      <a:gd name="T2" fmla="*/ 23 w 50"/>
                      <a:gd name="T3" fmla="*/ 10 h 21"/>
                      <a:gd name="T4" fmla="*/ 19 w 50"/>
                      <a:gd name="T5" fmla="*/ 10 h 21"/>
                      <a:gd name="T6" fmla="*/ 15 w 50"/>
                      <a:gd name="T7" fmla="*/ 9 h 21"/>
                      <a:gd name="T8" fmla="*/ 11 w 50"/>
                      <a:gd name="T9" fmla="*/ 7 h 21"/>
                      <a:gd name="T10" fmla="*/ 7 w 50"/>
                      <a:gd name="T11" fmla="*/ 6 h 21"/>
                      <a:gd name="T12" fmla="*/ 3 w 50"/>
                      <a:gd name="T13" fmla="*/ 4 h 21"/>
                      <a:gd name="T14" fmla="*/ 1 w 50"/>
                      <a:gd name="T15" fmla="*/ 3 h 21"/>
                      <a:gd name="T16" fmla="*/ 0 w 50"/>
                      <a:gd name="T17" fmla="*/ 1 h 21"/>
                      <a:gd name="T18" fmla="*/ 2 w 50"/>
                      <a:gd name="T19" fmla="*/ 0 h 21"/>
                      <a:gd name="T20" fmla="*/ 4 w 50"/>
                      <a:gd name="T21" fmla="*/ 0 h 21"/>
                      <a:gd name="T22" fmla="*/ 7 w 50"/>
                      <a:gd name="T23" fmla="*/ 1 h 21"/>
                      <a:gd name="T24" fmla="*/ 12 w 50"/>
                      <a:gd name="T25" fmla="*/ 3 h 21"/>
                      <a:gd name="T26" fmla="*/ 16 w 50"/>
                      <a:gd name="T27" fmla="*/ 5 h 21"/>
                      <a:gd name="T28" fmla="*/ 20 w 50"/>
                      <a:gd name="T29" fmla="*/ 7 h 21"/>
                      <a:gd name="T30" fmla="*/ 23 w 50"/>
                      <a:gd name="T31" fmla="*/ 9 h 21"/>
                      <a:gd name="T32" fmla="*/ 25 w 50"/>
                      <a:gd name="T33" fmla="*/ 1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1">
                        <a:moveTo>
                          <a:pt x="50" y="21"/>
                        </a:moveTo>
                        <a:lnTo>
                          <a:pt x="45" y="21"/>
                        </a:lnTo>
                        <a:lnTo>
                          <a:pt x="37" y="20"/>
                        </a:lnTo>
                        <a:lnTo>
                          <a:pt x="29" y="18"/>
                        </a:lnTo>
                        <a:lnTo>
                          <a:pt x="21" y="15"/>
                        </a:lnTo>
                        <a:lnTo>
                          <a:pt x="13" y="13"/>
                        </a:lnTo>
                        <a:lnTo>
                          <a:pt x="6" y="9"/>
                        </a:lnTo>
                        <a:lnTo>
                          <a:pt x="1" y="6"/>
                        </a:lnTo>
                        <a:lnTo>
                          <a:pt x="0" y="3"/>
                        </a:lnTo>
                        <a:lnTo>
                          <a:pt x="3" y="0"/>
                        </a:lnTo>
                        <a:lnTo>
                          <a:pt x="7" y="0"/>
                        </a:lnTo>
                        <a:lnTo>
                          <a:pt x="14" y="3"/>
                        </a:lnTo>
                        <a:lnTo>
                          <a:pt x="23" y="6"/>
                        </a:lnTo>
                        <a:lnTo>
                          <a:pt x="31" y="11"/>
                        </a:lnTo>
                        <a:lnTo>
                          <a:pt x="39" y="15"/>
                        </a:lnTo>
                        <a:lnTo>
                          <a:pt x="46" y="19"/>
                        </a:lnTo>
                        <a:lnTo>
                          <a:pt x="5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6" name="Freeform 155">
                    <a:extLst>
                      <a:ext uri="{FF2B5EF4-FFF2-40B4-BE49-F238E27FC236}">
                        <a16:creationId xmlns:a16="http://schemas.microsoft.com/office/drawing/2014/main" id="{1FFC1A6A-7432-4916-80C2-65C7B7FBBD29}"/>
                      </a:ext>
                    </a:extLst>
                  </p:cNvPr>
                  <p:cNvSpPr>
                    <a:spLocks/>
                  </p:cNvSpPr>
                  <p:nvPr/>
                </p:nvSpPr>
                <p:spPr bwMode="auto">
                  <a:xfrm>
                    <a:off x="109" y="459"/>
                    <a:ext cx="24" cy="6"/>
                  </a:xfrm>
                  <a:custGeom>
                    <a:avLst/>
                    <a:gdLst>
                      <a:gd name="T0" fmla="*/ 24 w 47"/>
                      <a:gd name="T1" fmla="*/ 0 h 11"/>
                      <a:gd name="T2" fmla="*/ 23 w 47"/>
                      <a:gd name="T3" fmla="*/ 2 h 11"/>
                      <a:gd name="T4" fmla="*/ 20 w 47"/>
                      <a:gd name="T5" fmla="*/ 4 h 11"/>
                      <a:gd name="T6" fmla="*/ 17 w 47"/>
                      <a:gd name="T7" fmla="*/ 5 h 11"/>
                      <a:gd name="T8" fmla="*/ 13 w 47"/>
                      <a:gd name="T9" fmla="*/ 6 h 11"/>
                      <a:gd name="T10" fmla="*/ 9 w 47"/>
                      <a:gd name="T11" fmla="*/ 6 h 11"/>
                      <a:gd name="T12" fmla="*/ 5 w 47"/>
                      <a:gd name="T13" fmla="*/ 6 h 11"/>
                      <a:gd name="T14" fmla="*/ 2 w 47"/>
                      <a:gd name="T15" fmla="*/ 5 h 11"/>
                      <a:gd name="T16" fmla="*/ 0 w 47"/>
                      <a:gd name="T17" fmla="*/ 4 h 11"/>
                      <a:gd name="T18" fmla="*/ 0 w 47"/>
                      <a:gd name="T19" fmla="*/ 2 h 11"/>
                      <a:gd name="T20" fmla="*/ 1 w 47"/>
                      <a:gd name="T21" fmla="*/ 1 h 11"/>
                      <a:gd name="T22" fmla="*/ 4 w 47"/>
                      <a:gd name="T23" fmla="*/ 1 h 11"/>
                      <a:gd name="T24" fmla="*/ 8 w 47"/>
                      <a:gd name="T25" fmla="*/ 1 h 11"/>
                      <a:gd name="T26" fmla="*/ 13 w 47"/>
                      <a:gd name="T27" fmla="*/ 1 h 11"/>
                      <a:gd name="T28" fmla="*/ 17 w 47"/>
                      <a:gd name="T29" fmla="*/ 1 h 11"/>
                      <a:gd name="T30" fmla="*/ 21 w 47"/>
                      <a:gd name="T31" fmla="*/ 1 h 11"/>
                      <a:gd name="T32" fmla="*/ 24 w 47"/>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1">
                        <a:moveTo>
                          <a:pt x="47" y="0"/>
                        </a:moveTo>
                        <a:lnTo>
                          <a:pt x="45" y="3"/>
                        </a:lnTo>
                        <a:lnTo>
                          <a:pt x="40" y="7"/>
                        </a:lnTo>
                        <a:lnTo>
                          <a:pt x="33" y="9"/>
                        </a:lnTo>
                        <a:lnTo>
                          <a:pt x="25" y="11"/>
                        </a:lnTo>
                        <a:lnTo>
                          <a:pt x="17" y="11"/>
                        </a:lnTo>
                        <a:lnTo>
                          <a:pt x="10" y="11"/>
                        </a:lnTo>
                        <a:lnTo>
                          <a:pt x="3" y="9"/>
                        </a:lnTo>
                        <a:lnTo>
                          <a:pt x="0" y="7"/>
                        </a:lnTo>
                        <a:lnTo>
                          <a:pt x="0" y="4"/>
                        </a:lnTo>
                        <a:lnTo>
                          <a:pt x="2" y="2"/>
                        </a:lnTo>
                        <a:lnTo>
                          <a:pt x="8" y="1"/>
                        </a:lnTo>
                        <a:lnTo>
                          <a:pt x="16" y="1"/>
                        </a:lnTo>
                        <a:lnTo>
                          <a:pt x="25" y="1"/>
                        </a:lnTo>
                        <a:lnTo>
                          <a:pt x="33" y="1"/>
                        </a:lnTo>
                        <a:lnTo>
                          <a:pt x="41" y="1"/>
                        </a:lnTo>
                        <a:lnTo>
                          <a:pt x="4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7" name="Freeform 156">
                    <a:extLst>
                      <a:ext uri="{FF2B5EF4-FFF2-40B4-BE49-F238E27FC236}">
                        <a16:creationId xmlns:a16="http://schemas.microsoft.com/office/drawing/2014/main" id="{80C1AAFF-41C1-4CED-A65B-74C17E052DC5}"/>
                      </a:ext>
                    </a:extLst>
                  </p:cNvPr>
                  <p:cNvSpPr>
                    <a:spLocks/>
                  </p:cNvSpPr>
                  <p:nvPr/>
                </p:nvSpPr>
                <p:spPr bwMode="auto">
                  <a:xfrm>
                    <a:off x="108" y="468"/>
                    <a:ext cx="25" cy="8"/>
                  </a:xfrm>
                  <a:custGeom>
                    <a:avLst/>
                    <a:gdLst>
                      <a:gd name="T0" fmla="*/ 25 w 51"/>
                      <a:gd name="T1" fmla="*/ 0 h 16"/>
                      <a:gd name="T2" fmla="*/ 24 w 51"/>
                      <a:gd name="T3" fmla="*/ 3 h 16"/>
                      <a:gd name="T4" fmla="*/ 21 w 51"/>
                      <a:gd name="T5" fmla="*/ 4 h 16"/>
                      <a:gd name="T6" fmla="*/ 17 w 51"/>
                      <a:gd name="T7" fmla="*/ 6 h 16"/>
                      <a:gd name="T8" fmla="*/ 13 w 51"/>
                      <a:gd name="T9" fmla="*/ 7 h 16"/>
                      <a:gd name="T10" fmla="*/ 9 w 51"/>
                      <a:gd name="T11" fmla="*/ 8 h 16"/>
                      <a:gd name="T12" fmla="*/ 5 w 51"/>
                      <a:gd name="T13" fmla="*/ 8 h 16"/>
                      <a:gd name="T14" fmla="*/ 2 w 51"/>
                      <a:gd name="T15" fmla="*/ 8 h 16"/>
                      <a:gd name="T16" fmla="*/ 0 w 51"/>
                      <a:gd name="T17" fmla="*/ 7 h 16"/>
                      <a:gd name="T18" fmla="*/ 0 w 51"/>
                      <a:gd name="T19" fmla="*/ 6 h 16"/>
                      <a:gd name="T20" fmla="*/ 2 w 51"/>
                      <a:gd name="T21" fmla="*/ 5 h 16"/>
                      <a:gd name="T22" fmla="*/ 5 w 51"/>
                      <a:gd name="T23" fmla="*/ 4 h 16"/>
                      <a:gd name="T24" fmla="*/ 8 w 51"/>
                      <a:gd name="T25" fmla="*/ 3 h 16"/>
                      <a:gd name="T26" fmla="*/ 13 w 51"/>
                      <a:gd name="T27" fmla="*/ 3 h 16"/>
                      <a:gd name="T28" fmla="*/ 17 w 51"/>
                      <a:gd name="T29" fmla="*/ 2 h 16"/>
                      <a:gd name="T30" fmla="*/ 21 w 51"/>
                      <a:gd name="T31" fmla="*/ 1 h 16"/>
                      <a:gd name="T32" fmla="*/ 25 w 5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6">
                        <a:moveTo>
                          <a:pt x="51" y="0"/>
                        </a:moveTo>
                        <a:lnTo>
                          <a:pt x="48" y="5"/>
                        </a:lnTo>
                        <a:lnTo>
                          <a:pt x="42" y="8"/>
                        </a:lnTo>
                        <a:lnTo>
                          <a:pt x="35" y="12"/>
                        </a:lnTo>
                        <a:lnTo>
                          <a:pt x="26" y="14"/>
                        </a:lnTo>
                        <a:lnTo>
                          <a:pt x="18" y="15"/>
                        </a:lnTo>
                        <a:lnTo>
                          <a:pt x="10" y="16"/>
                        </a:lnTo>
                        <a:lnTo>
                          <a:pt x="4" y="15"/>
                        </a:lnTo>
                        <a:lnTo>
                          <a:pt x="0" y="13"/>
                        </a:lnTo>
                        <a:lnTo>
                          <a:pt x="0" y="11"/>
                        </a:lnTo>
                        <a:lnTo>
                          <a:pt x="4" y="9"/>
                        </a:lnTo>
                        <a:lnTo>
                          <a:pt x="10" y="7"/>
                        </a:lnTo>
                        <a:lnTo>
                          <a:pt x="16" y="6"/>
                        </a:lnTo>
                        <a:lnTo>
                          <a:pt x="26" y="6"/>
                        </a:lnTo>
                        <a:lnTo>
                          <a:pt x="35" y="4"/>
                        </a:lnTo>
                        <a:lnTo>
                          <a:pt x="43"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8" name="Freeform 157">
                    <a:extLst>
                      <a:ext uri="{FF2B5EF4-FFF2-40B4-BE49-F238E27FC236}">
                        <a16:creationId xmlns:a16="http://schemas.microsoft.com/office/drawing/2014/main" id="{BBDFA9BA-663D-4149-A977-3DE15C6D7A77}"/>
                      </a:ext>
                    </a:extLst>
                  </p:cNvPr>
                  <p:cNvSpPr>
                    <a:spLocks/>
                  </p:cNvSpPr>
                  <p:nvPr/>
                </p:nvSpPr>
                <p:spPr bwMode="auto">
                  <a:xfrm>
                    <a:off x="109" y="476"/>
                    <a:ext cx="25" cy="10"/>
                  </a:xfrm>
                  <a:custGeom>
                    <a:avLst/>
                    <a:gdLst>
                      <a:gd name="T0" fmla="*/ 25 w 48"/>
                      <a:gd name="T1" fmla="*/ 0 h 21"/>
                      <a:gd name="T2" fmla="*/ 23 w 48"/>
                      <a:gd name="T3" fmla="*/ 2 h 21"/>
                      <a:gd name="T4" fmla="*/ 20 w 48"/>
                      <a:gd name="T5" fmla="*/ 5 h 21"/>
                      <a:gd name="T6" fmla="*/ 16 w 48"/>
                      <a:gd name="T7" fmla="*/ 7 h 21"/>
                      <a:gd name="T8" fmla="*/ 12 w 48"/>
                      <a:gd name="T9" fmla="*/ 8 h 21"/>
                      <a:gd name="T10" fmla="*/ 8 w 48"/>
                      <a:gd name="T11" fmla="*/ 10 h 21"/>
                      <a:gd name="T12" fmla="*/ 4 w 48"/>
                      <a:gd name="T13" fmla="*/ 10 h 21"/>
                      <a:gd name="T14" fmla="*/ 1 w 48"/>
                      <a:gd name="T15" fmla="*/ 10 h 21"/>
                      <a:gd name="T16" fmla="*/ 0 w 48"/>
                      <a:gd name="T17" fmla="*/ 9 h 21"/>
                      <a:gd name="T18" fmla="*/ 1 w 48"/>
                      <a:gd name="T19" fmla="*/ 8 h 21"/>
                      <a:gd name="T20" fmla="*/ 2 w 48"/>
                      <a:gd name="T21" fmla="*/ 6 h 21"/>
                      <a:gd name="T22" fmla="*/ 5 w 48"/>
                      <a:gd name="T23" fmla="*/ 5 h 21"/>
                      <a:gd name="T24" fmla="*/ 9 w 48"/>
                      <a:gd name="T25" fmla="*/ 4 h 21"/>
                      <a:gd name="T26" fmla="*/ 14 w 48"/>
                      <a:gd name="T27" fmla="*/ 3 h 21"/>
                      <a:gd name="T28" fmla="*/ 18 w 48"/>
                      <a:gd name="T29" fmla="*/ 2 h 21"/>
                      <a:gd name="T30" fmla="*/ 22 w 48"/>
                      <a:gd name="T31" fmla="*/ 1 h 21"/>
                      <a:gd name="T32" fmla="*/ 25 w 48"/>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1">
                        <a:moveTo>
                          <a:pt x="48" y="0"/>
                        </a:moveTo>
                        <a:lnTo>
                          <a:pt x="45" y="5"/>
                        </a:lnTo>
                        <a:lnTo>
                          <a:pt x="38" y="11"/>
                        </a:lnTo>
                        <a:lnTo>
                          <a:pt x="31" y="14"/>
                        </a:lnTo>
                        <a:lnTo>
                          <a:pt x="23" y="17"/>
                        </a:lnTo>
                        <a:lnTo>
                          <a:pt x="15" y="20"/>
                        </a:lnTo>
                        <a:lnTo>
                          <a:pt x="8" y="21"/>
                        </a:lnTo>
                        <a:lnTo>
                          <a:pt x="2" y="21"/>
                        </a:lnTo>
                        <a:lnTo>
                          <a:pt x="0" y="19"/>
                        </a:lnTo>
                        <a:lnTo>
                          <a:pt x="1" y="16"/>
                        </a:lnTo>
                        <a:lnTo>
                          <a:pt x="4" y="13"/>
                        </a:lnTo>
                        <a:lnTo>
                          <a:pt x="10" y="11"/>
                        </a:lnTo>
                        <a:lnTo>
                          <a:pt x="18" y="9"/>
                        </a:lnTo>
                        <a:lnTo>
                          <a:pt x="26" y="7"/>
                        </a:lnTo>
                        <a:lnTo>
                          <a:pt x="34" y="5"/>
                        </a:lnTo>
                        <a:lnTo>
                          <a:pt x="42" y="2"/>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9" name="Freeform 158">
                    <a:extLst>
                      <a:ext uri="{FF2B5EF4-FFF2-40B4-BE49-F238E27FC236}">
                        <a16:creationId xmlns:a16="http://schemas.microsoft.com/office/drawing/2014/main" id="{D60ECDA6-197A-4D60-8099-CC36CA7A77EE}"/>
                      </a:ext>
                    </a:extLst>
                  </p:cNvPr>
                  <p:cNvSpPr>
                    <a:spLocks/>
                  </p:cNvSpPr>
                  <p:nvPr/>
                </p:nvSpPr>
                <p:spPr bwMode="auto">
                  <a:xfrm>
                    <a:off x="111" y="485"/>
                    <a:ext cx="25" cy="15"/>
                  </a:xfrm>
                  <a:custGeom>
                    <a:avLst/>
                    <a:gdLst>
                      <a:gd name="T0" fmla="*/ 25 w 51"/>
                      <a:gd name="T1" fmla="*/ 0 h 31"/>
                      <a:gd name="T2" fmla="*/ 22 w 51"/>
                      <a:gd name="T3" fmla="*/ 2 h 31"/>
                      <a:gd name="T4" fmla="*/ 19 w 51"/>
                      <a:gd name="T5" fmla="*/ 5 h 31"/>
                      <a:gd name="T6" fmla="*/ 15 w 51"/>
                      <a:gd name="T7" fmla="*/ 8 h 31"/>
                      <a:gd name="T8" fmla="*/ 11 w 51"/>
                      <a:gd name="T9" fmla="*/ 11 h 31"/>
                      <a:gd name="T10" fmla="*/ 7 w 51"/>
                      <a:gd name="T11" fmla="*/ 13 h 31"/>
                      <a:gd name="T12" fmla="*/ 4 w 51"/>
                      <a:gd name="T13" fmla="*/ 15 h 31"/>
                      <a:gd name="T14" fmla="*/ 2 w 51"/>
                      <a:gd name="T15" fmla="*/ 15 h 31"/>
                      <a:gd name="T16" fmla="*/ 0 w 51"/>
                      <a:gd name="T17" fmla="*/ 14 h 31"/>
                      <a:gd name="T18" fmla="*/ 0 w 51"/>
                      <a:gd name="T19" fmla="*/ 12 h 31"/>
                      <a:gd name="T20" fmla="*/ 2 w 51"/>
                      <a:gd name="T21" fmla="*/ 10 h 31"/>
                      <a:gd name="T22" fmla="*/ 5 w 51"/>
                      <a:gd name="T23" fmla="*/ 8 h 31"/>
                      <a:gd name="T24" fmla="*/ 10 w 51"/>
                      <a:gd name="T25" fmla="*/ 6 h 31"/>
                      <a:gd name="T26" fmla="*/ 14 w 51"/>
                      <a:gd name="T27" fmla="*/ 4 h 31"/>
                      <a:gd name="T28" fmla="*/ 19 w 51"/>
                      <a:gd name="T29" fmla="*/ 2 h 31"/>
                      <a:gd name="T30" fmla="*/ 22 w 51"/>
                      <a:gd name="T31" fmla="*/ 1 h 31"/>
                      <a:gd name="T32" fmla="*/ 25 w 51"/>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31">
                        <a:moveTo>
                          <a:pt x="51" y="0"/>
                        </a:moveTo>
                        <a:lnTo>
                          <a:pt x="45" y="4"/>
                        </a:lnTo>
                        <a:lnTo>
                          <a:pt x="39" y="10"/>
                        </a:lnTo>
                        <a:lnTo>
                          <a:pt x="31" y="17"/>
                        </a:lnTo>
                        <a:lnTo>
                          <a:pt x="23" y="23"/>
                        </a:lnTo>
                        <a:lnTo>
                          <a:pt x="15" y="27"/>
                        </a:lnTo>
                        <a:lnTo>
                          <a:pt x="9" y="30"/>
                        </a:lnTo>
                        <a:lnTo>
                          <a:pt x="4" y="31"/>
                        </a:lnTo>
                        <a:lnTo>
                          <a:pt x="0" y="28"/>
                        </a:lnTo>
                        <a:lnTo>
                          <a:pt x="0" y="25"/>
                        </a:lnTo>
                        <a:lnTo>
                          <a:pt x="5" y="20"/>
                        </a:lnTo>
                        <a:lnTo>
                          <a:pt x="10" y="17"/>
                        </a:lnTo>
                        <a:lnTo>
                          <a:pt x="20" y="12"/>
                        </a:lnTo>
                        <a:lnTo>
                          <a:pt x="29" y="9"/>
                        </a:lnTo>
                        <a:lnTo>
                          <a:pt x="38" y="5"/>
                        </a:lnTo>
                        <a:lnTo>
                          <a:pt x="45" y="2"/>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0" name="Freeform 159">
                    <a:extLst>
                      <a:ext uri="{FF2B5EF4-FFF2-40B4-BE49-F238E27FC236}">
                        <a16:creationId xmlns:a16="http://schemas.microsoft.com/office/drawing/2014/main" id="{38959307-E302-46C1-9E79-95E9959765C4}"/>
                      </a:ext>
                    </a:extLst>
                  </p:cNvPr>
                  <p:cNvSpPr>
                    <a:spLocks/>
                  </p:cNvSpPr>
                  <p:nvPr/>
                </p:nvSpPr>
                <p:spPr bwMode="auto">
                  <a:xfrm>
                    <a:off x="115" y="495"/>
                    <a:ext cx="25" cy="22"/>
                  </a:xfrm>
                  <a:custGeom>
                    <a:avLst/>
                    <a:gdLst>
                      <a:gd name="T0" fmla="*/ 25 w 50"/>
                      <a:gd name="T1" fmla="*/ 0 h 43"/>
                      <a:gd name="T2" fmla="*/ 23 w 50"/>
                      <a:gd name="T3" fmla="*/ 3 h 43"/>
                      <a:gd name="T4" fmla="*/ 20 w 50"/>
                      <a:gd name="T5" fmla="*/ 6 h 43"/>
                      <a:gd name="T6" fmla="*/ 16 w 50"/>
                      <a:gd name="T7" fmla="*/ 10 h 43"/>
                      <a:gd name="T8" fmla="*/ 12 w 50"/>
                      <a:gd name="T9" fmla="*/ 14 h 43"/>
                      <a:gd name="T10" fmla="*/ 8 w 50"/>
                      <a:gd name="T11" fmla="*/ 18 h 43"/>
                      <a:gd name="T12" fmla="*/ 4 w 50"/>
                      <a:gd name="T13" fmla="*/ 21 h 43"/>
                      <a:gd name="T14" fmla="*/ 2 w 50"/>
                      <a:gd name="T15" fmla="*/ 22 h 43"/>
                      <a:gd name="T16" fmla="*/ 0 w 50"/>
                      <a:gd name="T17" fmla="*/ 21 h 43"/>
                      <a:gd name="T18" fmla="*/ 1 w 50"/>
                      <a:gd name="T19" fmla="*/ 18 h 43"/>
                      <a:gd name="T20" fmla="*/ 3 w 50"/>
                      <a:gd name="T21" fmla="*/ 15 h 43"/>
                      <a:gd name="T22" fmla="*/ 7 w 50"/>
                      <a:gd name="T23" fmla="*/ 13 h 43"/>
                      <a:gd name="T24" fmla="*/ 11 w 50"/>
                      <a:gd name="T25" fmla="*/ 10 h 43"/>
                      <a:gd name="T26" fmla="*/ 15 w 50"/>
                      <a:gd name="T27" fmla="*/ 7 h 43"/>
                      <a:gd name="T28" fmla="*/ 20 w 50"/>
                      <a:gd name="T29" fmla="*/ 4 h 43"/>
                      <a:gd name="T30" fmla="*/ 23 w 50"/>
                      <a:gd name="T31" fmla="*/ 2 h 43"/>
                      <a:gd name="T32" fmla="*/ 25 w 50"/>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3">
                        <a:moveTo>
                          <a:pt x="50" y="0"/>
                        </a:moveTo>
                        <a:lnTo>
                          <a:pt x="45" y="5"/>
                        </a:lnTo>
                        <a:lnTo>
                          <a:pt x="39" y="12"/>
                        </a:lnTo>
                        <a:lnTo>
                          <a:pt x="31" y="20"/>
                        </a:lnTo>
                        <a:lnTo>
                          <a:pt x="23" y="28"/>
                        </a:lnTo>
                        <a:lnTo>
                          <a:pt x="15" y="35"/>
                        </a:lnTo>
                        <a:lnTo>
                          <a:pt x="8" y="41"/>
                        </a:lnTo>
                        <a:lnTo>
                          <a:pt x="3" y="43"/>
                        </a:lnTo>
                        <a:lnTo>
                          <a:pt x="0" y="41"/>
                        </a:lnTo>
                        <a:lnTo>
                          <a:pt x="1" y="36"/>
                        </a:lnTo>
                        <a:lnTo>
                          <a:pt x="6" y="30"/>
                        </a:lnTo>
                        <a:lnTo>
                          <a:pt x="13" y="25"/>
                        </a:lnTo>
                        <a:lnTo>
                          <a:pt x="22" y="19"/>
                        </a:lnTo>
                        <a:lnTo>
                          <a:pt x="30" y="13"/>
                        </a:lnTo>
                        <a:lnTo>
                          <a:pt x="39" y="7"/>
                        </a:lnTo>
                        <a:lnTo>
                          <a:pt x="46" y="4"/>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1" name="Freeform 160">
                    <a:extLst>
                      <a:ext uri="{FF2B5EF4-FFF2-40B4-BE49-F238E27FC236}">
                        <a16:creationId xmlns:a16="http://schemas.microsoft.com/office/drawing/2014/main" id="{7E2DA9CA-01DE-4EFF-918B-5690C6587C75}"/>
                      </a:ext>
                    </a:extLst>
                  </p:cNvPr>
                  <p:cNvSpPr>
                    <a:spLocks/>
                  </p:cNvSpPr>
                  <p:nvPr/>
                </p:nvSpPr>
                <p:spPr bwMode="auto">
                  <a:xfrm>
                    <a:off x="119" y="507"/>
                    <a:ext cx="25" cy="24"/>
                  </a:xfrm>
                  <a:custGeom>
                    <a:avLst/>
                    <a:gdLst>
                      <a:gd name="T0" fmla="*/ 25 w 51"/>
                      <a:gd name="T1" fmla="*/ 0 h 48"/>
                      <a:gd name="T2" fmla="*/ 23 w 51"/>
                      <a:gd name="T3" fmla="*/ 3 h 48"/>
                      <a:gd name="T4" fmla="*/ 21 w 51"/>
                      <a:gd name="T5" fmla="*/ 7 h 48"/>
                      <a:gd name="T6" fmla="*/ 17 w 51"/>
                      <a:gd name="T7" fmla="*/ 12 h 48"/>
                      <a:gd name="T8" fmla="*/ 13 w 51"/>
                      <a:gd name="T9" fmla="*/ 16 h 48"/>
                      <a:gd name="T10" fmla="*/ 9 w 51"/>
                      <a:gd name="T11" fmla="*/ 20 h 48"/>
                      <a:gd name="T12" fmla="*/ 5 w 51"/>
                      <a:gd name="T13" fmla="*/ 23 h 48"/>
                      <a:gd name="T14" fmla="*/ 2 w 51"/>
                      <a:gd name="T15" fmla="*/ 24 h 48"/>
                      <a:gd name="T16" fmla="*/ 0 w 51"/>
                      <a:gd name="T17" fmla="*/ 23 h 48"/>
                      <a:gd name="T18" fmla="*/ 0 w 51"/>
                      <a:gd name="T19" fmla="*/ 21 h 48"/>
                      <a:gd name="T20" fmla="*/ 2 w 51"/>
                      <a:gd name="T21" fmla="*/ 18 h 48"/>
                      <a:gd name="T22" fmla="*/ 6 w 51"/>
                      <a:gd name="T23" fmla="*/ 15 h 48"/>
                      <a:gd name="T24" fmla="*/ 10 w 51"/>
                      <a:gd name="T25" fmla="*/ 12 h 48"/>
                      <a:gd name="T26" fmla="*/ 15 w 51"/>
                      <a:gd name="T27" fmla="*/ 9 h 48"/>
                      <a:gd name="T28" fmla="*/ 19 w 51"/>
                      <a:gd name="T29" fmla="*/ 5 h 48"/>
                      <a:gd name="T30" fmla="*/ 23 w 51"/>
                      <a:gd name="T31" fmla="*/ 2 h 48"/>
                      <a:gd name="T32" fmla="*/ 25 w 51"/>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8">
                        <a:moveTo>
                          <a:pt x="51" y="0"/>
                        </a:moveTo>
                        <a:lnTo>
                          <a:pt x="47" y="5"/>
                        </a:lnTo>
                        <a:lnTo>
                          <a:pt x="42" y="13"/>
                        </a:lnTo>
                        <a:lnTo>
                          <a:pt x="34" y="23"/>
                        </a:lnTo>
                        <a:lnTo>
                          <a:pt x="26" y="32"/>
                        </a:lnTo>
                        <a:lnTo>
                          <a:pt x="18" y="40"/>
                        </a:lnTo>
                        <a:lnTo>
                          <a:pt x="11" y="46"/>
                        </a:lnTo>
                        <a:lnTo>
                          <a:pt x="4" y="48"/>
                        </a:lnTo>
                        <a:lnTo>
                          <a:pt x="0" y="46"/>
                        </a:lnTo>
                        <a:lnTo>
                          <a:pt x="0" y="41"/>
                        </a:lnTo>
                        <a:lnTo>
                          <a:pt x="4" y="35"/>
                        </a:lnTo>
                        <a:lnTo>
                          <a:pt x="12" y="30"/>
                        </a:lnTo>
                        <a:lnTo>
                          <a:pt x="21" y="23"/>
                        </a:lnTo>
                        <a:lnTo>
                          <a:pt x="30" y="17"/>
                        </a:lnTo>
                        <a:lnTo>
                          <a:pt x="39" y="10"/>
                        </a:lnTo>
                        <a:lnTo>
                          <a:pt x="46" y="4"/>
                        </a:lnTo>
                        <a:lnTo>
                          <a:pt x="5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2" name="Freeform 161">
                    <a:extLst>
                      <a:ext uri="{FF2B5EF4-FFF2-40B4-BE49-F238E27FC236}">
                        <a16:creationId xmlns:a16="http://schemas.microsoft.com/office/drawing/2014/main" id="{9E9045E9-F25D-4B2C-9DF3-0DA800149C73}"/>
                      </a:ext>
                    </a:extLst>
                  </p:cNvPr>
                  <p:cNvSpPr>
                    <a:spLocks/>
                  </p:cNvSpPr>
                  <p:nvPr/>
                </p:nvSpPr>
                <p:spPr bwMode="auto">
                  <a:xfrm>
                    <a:off x="126" y="517"/>
                    <a:ext cx="24" cy="27"/>
                  </a:xfrm>
                  <a:custGeom>
                    <a:avLst/>
                    <a:gdLst>
                      <a:gd name="T0" fmla="*/ 24 w 48"/>
                      <a:gd name="T1" fmla="*/ 0 h 55"/>
                      <a:gd name="T2" fmla="*/ 23 w 48"/>
                      <a:gd name="T3" fmla="*/ 3 h 55"/>
                      <a:gd name="T4" fmla="*/ 21 w 48"/>
                      <a:gd name="T5" fmla="*/ 8 h 55"/>
                      <a:gd name="T6" fmla="*/ 18 w 48"/>
                      <a:gd name="T7" fmla="*/ 12 h 55"/>
                      <a:gd name="T8" fmla="*/ 15 w 48"/>
                      <a:gd name="T9" fmla="*/ 17 h 55"/>
                      <a:gd name="T10" fmla="*/ 12 w 48"/>
                      <a:gd name="T11" fmla="*/ 21 h 55"/>
                      <a:gd name="T12" fmla="*/ 8 w 48"/>
                      <a:gd name="T13" fmla="*/ 25 h 55"/>
                      <a:gd name="T14" fmla="*/ 4 w 48"/>
                      <a:gd name="T15" fmla="*/ 27 h 55"/>
                      <a:gd name="T16" fmla="*/ 1 w 48"/>
                      <a:gd name="T17" fmla="*/ 27 h 55"/>
                      <a:gd name="T18" fmla="*/ 0 w 48"/>
                      <a:gd name="T19" fmla="*/ 26 h 55"/>
                      <a:gd name="T20" fmla="*/ 1 w 48"/>
                      <a:gd name="T21" fmla="*/ 23 h 55"/>
                      <a:gd name="T22" fmla="*/ 5 w 48"/>
                      <a:gd name="T23" fmla="*/ 19 h 55"/>
                      <a:gd name="T24" fmla="*/ 9 w 48"/>
                      <a:gd name="T25" fmla="*/ 15 h 55"/>
                      <a:gd name="T26" fmla="*/ 14 w 48"/>
                      <a:gd name="T27" fmla="*/ 10 h 55"/>
                      <a:gd name="T28" fmla="*/ 18 w 48"/>
                      <a:gd name="T29" fmla="*/ 6 h 55"/>
                      <a:gd name="T30" fmla="*/ 22 w 48"/>
                      <a:gd name="T31" fmla="*/ 2 h 55"/>
                      <a:gd name="T32" fmla="*/ 24 w 48"/>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55">
                        <a:moveTo>
                          <a:pt x="48" y="0"/>
                        </a:moveTo>
                        <a:lnTo>
                          <a:pt x="46" y="7"/>
                        </a:lnTo>
                        <a:lnTo>
                          <a:pt x="42" y="16"/>
                        </a:lnTo>
                        <a:lnTo>
                          <a:pt x="36" y="25"/>
                        </a:lnTo>
                        <a:lnTo>
                          <a:pt x="30" y="35"/>
                        </a:lnTo>
                        <a:lnTo>
                          <a:pt x="23" y="43"/>
                        </a:lnTo>
                        <a:lnTo>
                          <a:pt x="16" y="50"/>
                        </a:lnTo>
                        <a:lnTo>
                          <a:pt x="8" y="54"/>
                        </a:lnTo>
                        <a:lnTo>
                          <a:pt x="1" y="55"/>
                        </a:lnTo>
                        <a:lnTo>
                          <a:pt x="0" y="53"/>
                        </a:lnTo>
                        <a:lnTo>
                          <a:pt x="2" y="47"/>
                        </a:lnTo>
                        <a:lnTo>
                          <a:pt x="9" y="39"/>
                        </a:lnTo>
                        <a:lnTo>
                          <a:pt x="17" y="30"/>
                        </a:lnTo>
                        <a:lnTo>
                          <a:pt x="27" y="21"/>
                        </a:lnTo>
                        <a:lnTo>
                          <a:pt x="36" y="12"/>
                        </a:lnTo>
                        <a:lnTo>
                          <a:pt x="44" y="5"/>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3" name="Freeform 162">
                    <a:extLst>
                      <a:ext uri="{FF2B5EF4-FFF2-40B4-BE49-F238E27FC236}">
                        <a16:creationId xmlns:a16="http://schemas.microsoft.com/office/drawing/2014/main" id="{A404BC6A-3EA6-478F-80A1-F21904C951A8}"/>
                      </a:ext>
                    </a:extLst>
                  </p:cNvPr>
                  <p:cNvSpPr>
                    <a:spLocks/>
                  </p:cNvSpPr>
                  <p:nvPr/>
                </p:nvSpPr>
                <p:spPr bwMode="auto">
                  <a:xfrm>
                    <a:off x="141" y="523"/>
                    <a:ext cx="11" cy="31"/>
                  </a:xfrm>
                  <a:custGeom>
                    <a:avLst/>
                    <a:gdLst>
                      <a:gd name="T0" fmla="*/ 0 w 22"/>
                      <a:gd name="T1" fmla="*/ 31 h 61"/>
                      <a:gd name="T2" fmla="*/ 1 w 22"/>
                      <a:gd name="T3" fmla="*/ 26 h 61"/>
                      <a:gd name="T4" fmla="*/ 4 w 22"/>
                      <a:gd name="T5" fmla="*/ 17 h 61"/>
                      <a:gd name="T6" fmla="*/ 8 w 22"/>
                      <a:gd name="T7" fmla="*/ 7 h 61"/>
                      <a:gd name="T8" fmla="*/ 11 w 22"/>
                      <a:gd name="T9" fmla="*/ 0 h 61"/>
                      <a:gd name="T10" fmla="*/ 11 w 22"/>
                      <a:gd name="T11" fmla="*/ 9 h 61"/>
                      <a:gd name="T12" fmla="*/ 9 w 22"/>
                      <a:gd name="T13" fmla="*/ 20 h 61"/>
                      <a:gd name="T14" fmla="*/ 6 w 22"/>
                      <a:gd name="T15" fmla="*/ 28 h 61"/>
                      <a:gd name="T16" fmla="*/ 0 w 22"/>
                      <a:gd name="T17" fmla="*/ 31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61">
                        <a:moveTo>
                          <a:pt x="0" y="61"/>
                        </a:moveTo>
                        <a:lnTo>
                          <a:pt x="1" y="52"/>
                        </a:lnTo>
                        <a:lnTo>
                          <a:pt x="7" y="33"/>
                        </a:lnTo>
                        <a:lnTo>
                          <a:pt x="15" y="14"/>
                        </a:lnTo>
                        <a:lnTo>
                          <a:pt x="21" y="0"/>
                        </a:lnTo>
                        <a:lnTo>
                          <a:pt x="22" y="18"/>
                        </a:lnTo>
                        <a:lnTo>
                          <a:pt x="17" y="40"/>
                        </a:lnTo>
                        <a:lnTo>
                          <a:pt x="11" y="56"/>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4" name="Freeform 163">
                    <a:extLst>
                      <a:ext uri="{FF2B5EF4-FFF2-40B4-BE49-F238E27FC236}">
                        <a16:creationId xmlns:a16="http://schemas.microsoft.com/office/drawing/2014/main" id="{F9AA1E34-7C98-4721-B47C-2B146DA02BE5}"/>
                      </a:ext>
                    </a:extLst>
                  </p:cNvPr>
                  <p:cNvSpPr>
                    <a:spLocks/>
                  </p:cNvSpPr>
                  <p:nvPr/>
                </p:nvSpPr>
                <p:spPr bwMode="auto">
                  <a:xfrm>
                    <a:off x="150" y="534"/>
                    <a:ext cx="11" cy="29"/>
                  </a:xfrm>
                  <a:custGeom>
                    <a:avLst/>
                    <a:gdLst>
                      <a:gd name="T0" fmla="*/ 0 w 22"/>
                      <a:gd name="T1" fmla="*/ 29 h 58"/>
                      <a:gd name="T2" fmla="*/ 1 w 22"/>
                      <a:gd name="T3" fmla="*/ 25 h 58"/>
                      <a:gd name="T4" fmla="*/ 4 w 22"/>
                      <a:gd name="T5" fmla="*/ 16 h 58"/>
                      <a:gd name="T6" fmla="*/ 9 w 22"/>
                      <a:gd name="T7" fmla="*/ 6 h 58"/>
                      <a:gd name="T8" fmla="*/ 11 w 22"/>
                      <a:gd name="T9" fmla="*/ 0 h 58"/>
                      <a:gd name="T10" fmla="*/ 11 w 22"/>
                      <a:gd name="T11" fmla="*/ 9 h 58"/>
                      <a:gd name="T12" fmla="*/ 9 w 22"/>
                      <a:gd name="T13" fmla="*/ 20 h 58"/>
                      <a:gd name="T14" fmla="*/ 6 w 22"/>
                      <a:gd name="T15" fmla="*/ 28 h 58"/>
                      <a:gd name="T16" fmla="*/ 0 w 22"/>
                      <a:gd name="T17" fmla="*/ 29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8">
                        <a:moveTo>
                          <a:pt x="0" y="58"/>
                        </a:moveTo>
                        <a:lnTo>
                          <a:pt x="2" y="49"/>
                        </a:lnTo>
                        <a:lnTo>
                          <a:pt x="8" y="31"/>
                        </a:lnTo>
                        <a:lnTo>
                          <a:pt x="17" y="12"/>
                        </a:lnTo>
                        <a:lnTo>
                          <a:pt x="21" y="0"/>
                        </a:lnTo>
                        <a:lnTo>
                          <a:pt x="22" y="18"/>
                        </a:lnTo>
                        <a:lnTo>
                          <a:pt x="18" y="39"/>
                        </a:lnTo>
                        <a:lnTo>
                          <a:pt x="11" y="55"/>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5" name="Freeform 164">
                    <a:extLst>
                      <a:ext uri="{FF2B5EF4-FFF2-40B4-BE49-F238E27FC236}">
                        <a16:creationId xmlns:a16="http://schemas.microsoft.com/office/drawing/2014/main" id="{9E00FE2F-09D0-4828-B5A1-E61354E902D8}"/>
                      </a:ext>
                    </a:extLst>
                  </p:cNvPr>
                  <p:cNvSpPr>
                    <a:spLocks/>
                  </p:cNvSpPr>
                  <p:nvPr/>
                </p:nvSpPr>
                <p:spPr bwMode="auto">
                  <a:xfrm>
                    <a:off x="104" y="504"/>
                    <a:ext cx="32" cy="149"/>
                  </a:xfrm>
                  <a:custGeom>
                    <a:avLst/>
                    <a:gdLst>
                      <a:gd name="T0" fmla="*/ 5 w 65"/>
                      <a:gd name="T1" fmla="*/ 2 h 298"/>
                      <a:gd name="T2" fmla="*/ 3 w 65"/>
                      <a:gd name="T3" fmla="*/ 1 h 298"/>
                      <a:gd name="T4" fmla="*/ 2 w 65"/>
                      <a:gd name="T5" fmla="*/ 1 h 298"/>
                      <a:gd name="T6" fmla="*/ 1 w 65"/>
                      <a:gd name="T7" fmla="*/ 1 h 298"/>
                      <a:gd name="T8" fmla="*/ 0 w 65"/>
                      <a:gd name="T9" fmla="*/ 0 h 298"/>
                      <a:gd name="T10" fmla="*/ 11 w 65"/>
                      <a:gd name="T11" fmla="*/ 22 h 298"/>
                      <a:gd name="T12" fmla="*/ 19 w 65"/>
                      <a:gd name="T13" fmla="*/ 43 h 298"/>
                      <a:gd name="T14" fmla="*/ 24 w 65"/>
                      <a:gd name="T15" fmla="*/ 64 h 298"/>
                      <a:gd name="T16" fmla="*/ 27 w 65"/>
                      <a:gd name="T17" fmla="*/ 84 h 298"/>
                      <a:gd name="T18" fmla="*/ 28 w 65"/>
                      <a:gd name="T19" fmla="*/ 102 h 298"/>
                      <a:gd name="T20" fmla="*/ 29 w 65"/>
                      <a:gd name="T21" fmla="*/ 119 h 298"/>
                      <a:gd name="T22" fmla="*/ 29 w 65"/>
                      <a:gd name="T23" fmla="*/ 135 h 298"/>
                      <a:gd name="T24" fmla="*/ 28 w 65"/>
                      <a:gd name="T25" fmla="*/ 149 h 298"/>
                      <a:gd name="T26" fmla="*/ 30 w 65"/>
                      <a:gd name="T27" fmla="*/ 138 h 298"/>
                      <a:gd name="T28" fmla="*/ 32 w 65"/>
                      <a:gd name="T29" fmla="*/ 123 h 298"/>
                      <a:gd name="T30" fmla="*/ 32 w 65"/>
                      <a:gd name="T31" fmla="*/ 103 h 298"/>
                      <a:gd name="T32" fmla="*/ 31 w 65"/>
                      <a:gd name="T33" fmla="*/ 81 h 298"/>
                      <a:gd name="T34" fmla="*/ 28 w 65"/>
                      <a:gd name="T35" fmla="*/ 58 h 298"/>
                      <a:gd name="T36" fmla="*/ 22 w 65"/>
                      <a:gd name="T37" fmla="*/ 36 h 298"/>
                      <a:gd name="T38" fmla="*/ 15 w 65"/>
                      <a:gd name="T39" fmla="*/ 17 h 298"/>
                      <a:gd name="T40" fmla="*/ 5 w 65"/>
                      <a:gd name="T41" fmla="*/ 2 h 2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98">
                        <a:moveTo>
                          <a:pt x="10" y="3"/>
                        </a:moveTo>
                        <a:lnTo>
                          <a:pt x="7" y="2"/>
                        </a:lnTo>
                        <a:lnTo>
                          <a:pt x="5" y="1"/>
                        </a:lnTo>
                        <a:lnTo>
                          <a:pt x="3" y="1"/>
                        </a:lnTo>
                        <a:lnTo>
                          <a:pt x="0" y="0"/>
                        </a:lnTo>
                        <a:lnTo>
                          <a:pt x="22" y="43"/>
                        </a:lnTo>
                        <a:lnTo>
                          <a:pt x="38" y="86"/>
                        </a:lnTo>
                        <a:lnTo>
                          <a:pt x="49" y="128"/>
                        </a:lnTo>
                        <a:lnTo>
                          <a:pt x="55" y="167"/>
                        </a:lnTo>
                        <a:lnTo>
                          <a:pt x="57" y="204"/>
                        </a:lnTo>
                        <a:lnTo>
                          <a:pt x="58" y="238"/>
                        </a:lnTo>
                        <a:lnTo>
                          <a:pt x="58" y="269"/>
                        </a:lnTo>
                        <a:lnTo>
                          <a:pt x="57" y="298"/>
                        </a:lnTo>
                        <a:lnTo>
                          <a:pt x="61" y="276"/>
                        </a:lnTo>
                        <a:lnTo>
                          <a:pt x="65" y="245"/>
                        </a:lnTo>
                        <a:lnTo>
                          <a:pt x="65" y="205"/>
                        </a:lnTo>
                        <a:lnTo>
                          <a:pt x="63" y="161"/>
                        </a:lnTo>
                        <a:lnTo>
                          <a:pt x="56" y="116"/>
                        </a:lnTo>
                        <a:lnTo>
                          <a:pt x="45" y="72"/>
                        </a:lnTo>
                        <a:lnTo>
                          <a:pt x="30" y="34"/>
                        </a:lnTo>
                        <a:lnTo>
                          <a:pt x="1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6" name="Freeform 165">
                    <a:extLst>
                      <a:ext uri="{FF2B5EF4-FFF2-40B4-BE49-F238E27FC236}">
                        <a16:creationId xmlns:a16="http://schemas.microsoft.com/office/drawing/2014/main" id="{8CB7F1AD-3F3A-44C7-8BB5-EF02B62BE403}"/>
                      </a:ext>
                    </a:extLst>
                  </p:cNvPr>
                  <p:cNvSpPr>
                    <a:spLocks/>
                  </p:cNvSpPr>
                  <p:nvPr/>
                </p:nvSpPr>
                <p:spPr bwMode="auto">
                  <a:xfrm>
                    <a:off x="112" y="622"/>
                    <a:ext cx="23" cy="22"/>
                  </a:xfrm>
                  <a:custGeom>
                    <a:avLst/>
                    <a:gdLst>
                      <a:gd name="T0" fmla="*/ 0 w 44"/>
                      <a:gd name="T1" fmla="*/ 22 h 44"/>
                      <a:gd name="T2" fmla="*/ 1 w 44"/>
                      <a:gd name="T3" fmla="*/ 22 h 44"/>
                      <a:gd name="T4" fmla="*/ 3 w 44"/>
                      <a:gd name="T5" fmla="*/ 22 h 44"/>
                      <a:gd name="T6" fmla="*/ 7 w 44"/>
                      <a:gd name="T7" fmla="*/ 20 h 44"/>
                      <a:gd name="T8" fmla="*/ 11 w 44"/>
                      <a:gd name="T9" fmla="*/ 18 h 44"/>
                      <a:gd name="T10" fmla="*/ 15 w 44"/>
                      <a:gd name="T11" fmla="*/ 14 h 44"/>
                      <a:gd name="T12" fmla="*/ 19 w 44"/>
                      <a:gd name="T13" fmla="*/ 10 h 44"/>
                      <a:gd name="T14" fmla="*/ 21 w 44"/>
                      <a:gd name="T15" fmla="*/ 5 h 44"/>
                      <a:gd name="T16" fmla="*/ 23 w 44"/>
                      <a:gd name="T17" fmla="*/ 0 h 44"/>
                      <a:gd name="T18" fmla="*/ 21 w 44"/>
                      <a:gd name="T19" fmla="*/ 3 h 44"/>
                      <a:gd name="T20" fmla="*/ 17 w 44"/>
                      <a:gd name="T21" fmla="*/ 6 h 44"/>
                      <a:gd name="T22" fmla="*/ 14 w 44"/>
                      <a:gd name="T23" fmla="*/ 9 h 44"/>
                      <a:gd name="T24" fmla="*/ 9 w 44"/>
                      <a:gd name="T25" fmla="*/ 12 h 44"/>
                      <a:gd name="T26" fmla="*/ 5 w 44"/>
                      <a:gd name="T27" fmla="*/ 15 h 44"/>
                      <a:gd name="T28" fmla="*/ 2 w 44"/>
                      <a:gd name="T29" fmla="*/ 18 h 44"/>
                      <a:gd name="T30" fmla="*/ 1 w 44"/>
                      <a:gd name="T31" fmla="*/ 20 h 44"/>
                      <a:gd name="T32" fmla="*/ 0 w 44"/>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44">
                        <a:moveTo>
                          <a:pt x="0" y="43"/>
                        </a:moveTo>
                        <a:lnTo>
                          <a:pt x="2" y="44"/>
                        </a:lnTo>
                        <a:lnTo>
                          <a:pt x="6" y="43"/>
                        </a:lnTo>
                        <a:lnTo>
                          <a:pt x="13" y="39"/>
                        </a:lnTo>
                        <a:lnTo>
                          <a:pt x="21" y="35"/>
                        </a:lnTo>
                        <a:lnTo>
                          <a:pt x="28" y="28"/>
                        </a:lnTo>
                        <a:lnTo>
                          <a:pt x="36" y="20"/>
                        </a:lnTo>
                        <a:lnTo>
                          <a:pt x="41" y="10"/>
                        </a:lnTo>
                        <a:lnTo>
                          <a:pt x="44" y="0"/>
                        </a:lnTo>
                        <a:lnTo>
                          <a:pt x="40" y="6"/>
                        </a:lnTo>
                        <a:lnTo>
                          <a:pt x="33" y="12"/>
                        </a:lnTo>
                        <a:lnTo>
                          <a:pt x="26" y="17"/>
                        </a:lnTo>
                        <a:lnTo>
                          <a:pt x="18" y="23"/>
                        </a:lnTo>
                        <a:lnTo>
                          <a:pt x="10" y="30"/>
                        </a:lnTo>
                        <a:lnTo>
                          <a:pt x="4" y="35"/>
                        </a:lnTo>
                        <a:lnTo>
                          <a:pt x="1" y="39"/>
                        </a:lnTo>
                        <a:lnTo>
                          <a:pt x="0"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7" name="Freeform 166">
                    <a:extLst>
                      <a:ext uri="{FF2B5EF4-FFF2-40B4-BE49-F238E27FC236}">
                        <a16:creationId xmlns:a16="http://schemas.microsoft.com/office/drawing/2014/main" id="{B4E286AA-F639-4A04-B387-2559F31849D0}"/>
                      </a:ext>
                    </a:extLst>
                  </p:cNvPr>
                  <p:cNvSpPr>
                    <a:spLocks/>
                  </p:cNvSpPr>
                  <p:nvPr/>
                </p:nvSpPr>
                <p:spPr bwMode="auto">
                  <a:xfrm>
                    <a:off x="110" y="595"/>
                    <a:ext cx="26" cy="28"/>
                  </a:xfrm>
                  <a:custGeom>
                    <a:avLst/>
                    <a:gdLst>
                      <a:gd name="T0" fmla="*/ 0 w 52"/>
                      <a:gd name="T1" fmla="*/ 27 h 55"/>
                      <a:gd name="T2" fmla="*/ 2 w 52"/>
                      <a:gd name="T3" fmla="*/ 28 h 55"/>
                      <a:gd name="T4" fmla="*/ 5 w 52"/>
                      <a:gd name="T5" fmla="*/ 27 h 55"/>
                      <a:gd name="T6" fmla="*/ 8 w 52"/>
                      <a:gd name="T7" fmla="*/ 24 h 55"/>
                      <a:gd name="T8" fmla="*/ 13 w 52"/>
                      <a:gd name="T9" fmla="*/ 21 h 55"/>
                      <a:gd name="T10" fmla="*/ 17 w 52"/>
                      <a:gd name="T11" fmla="*/ 16 h 55"/>
                      <a:gd name="T12" fmla="*/ 21 w 52"/>
                      <a:gd name="T13" fmla="*/ 11 h 55"/>
                      <a:gd name="T14" fmla="*/ 24 w 52"/>
                      <a:gd name="T15" fmla="*/ 6 h 55"/>
                      <a:gd name="T16" fmla="*/ 26 w 52"/>
                      <a:gd name="T17" fmla="*/ 0 h 55"/>
                      <a:gd name="T18" fmla="*/ 24 w 52"/>
                      <a:gd name="T19" fmla="*/ 3 h 55"/>
                      <a:gd name="T20" fmla="*/ 20 w 52"/>
                      <a:gd name="T21" fmla="*/ 5 h 55"/>
                      <a:gd name="T22" fmla="*/ 16 w 52"/>
                      <a:gd name="T23" fmla="*/ 9 h 55"/>
                      <a:gd name="T24" fmla="*/ 12 w 52"/>
                      <a:gd name="T25" fmla="*/ 13 h 55"/>
                      <a:gd name="T26" fmla="*/ 7 w 52"/>
                      <a:gd name="T27" fmla="*/ 18 h 55"/>
                      <a:gd name="T28" fmla="*/ 3 w 52"/>
                      <a:gd name="T29" fmla="*/ 22 h 55"/>
                      <a:gd name="T30" fmla="*/ 1 w 52"/>
                      <a:gd name="T31" fmla="*/ 25 h 55"/>
                      <a:gd name="T32" fmla="*/ 0 w 52"/>
                      <a:gd name="T33" fmla="*/ 27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5">
                        <a:moveTo>
                          <a:pt x="0" y="54"/>
                        </a:moveTo>
                        <a:lnTo>
                          <a:pt x="3" y="55"/>
                        </a:lnTo>
                        <a:lnTo>
                          <a:pt x="9" y="54"/>
                        </a:lnTo>
                        <a:lnTo>
                          <a:pt x="16" y="48"/>
                        </a:lnTo>
                        <a:lnTo>
                          <a:pt x="25" y="41"/>
                        </a:lnTo>
                        <a:lnTo>
                          <a:pt x="33" y="32"/>
                        </a:lnTo>
                        <a:lnTo>
                          <a:pt x="41" y="22"/>
                        </a:lnTo>
                        <a:lnTo>
                          <a:pt x="48" y="11"/>
                        </a:lnTo>
                        <a:lnTo>
                          <a:pt x="52" y="0"/>
                        </a:lnTo>
                        <a:lnTo>
                          <a:pt x="48" y="5"/>
                        </a:lnTo>
                        <a:lnTo>
                          <a:pt x="40" y="10"/>
                        </a:lnTo>
                        <a:lnTo>
                          <a:pt x="32" y="18"/>
                        </a:lnTo>
                        <a:lnTo>
                          <a:pt x="23" y="26"/>
                        </a:lnTo>
                        <a:lnTo>
                          <a:pt x="14" y="35"/>
                        </a:lnTo>
                        <a:lnTo>
                          <a:pt x="6" y="43"/>
                        </a:lnTo>
                        <a:lnTo>
                          <a:pt x="1" y="50"/>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8" name="Freeform 167">
                    <a:extLst>
                      <a:ext uri="{FF2B5EF4-FFF2-40B4-BE49-F238E27FC236}">
                        <a16:creationId xmlns:a16="http://schemas.microsoft.com/office/drawing/2014/main" id="{E515E871-B3B7-4937-8000-B0B151856A72}"/>
                      </a:ext>
                    </a:extLst>
                  </p:cNvPr>
                  <p:cNvSpPr>
                    <a:spLocks/>
                  </p:cNvSpPr>
                  <p:nvPr/>
                </p:nvSpPr>
                <p:spPr bwMode="auto">
                  <a:xfrm>
                    <a:off x="105" y="582"/>
                    <a:ext cx="29" cy="24"/>
                  </a:xfrm>
                  <a:custGeom>
                    <a:avLst/>
                    <a:gdLst>
                      <a:gd name="T0" fmla="*/ 0 w 57"/>
                      <a:gd name="T1" fmla="*/ 23 h 49"/>
                      <a:gd name="T2" fmla="*/ 2 w 57"/>
                      <a:gd name="T3" fmla="*/ 24 h 49"/>
                      <a:gd name="T4" fmla="*/ 6 w 57"/>
                      <a:gd name="T5" fmla="*/ 24 h 49"/>
                      <a:gd name="T6" fmla="*/ 10 w 57"/>
                      <a:gd name="T7" fmla="*/ 21 h 49"/>
                      <a:gd name="T8" fmla="*/ 15 w 57"/>
                      <a:gd name="T9" fmla="*/ 18 h 49"/>
                      <a:gd name="T10" fmla="*/ 20 w 57"/>
                      <a:gd name="T11" fmla="*/ 14 h 49"/>
                      <a:gd name="T12" fmla="*/ 24 w 57"/>
                      <a:gd name="T13" fmla="*/ 10 h 49"/>
                      <a:gd name="T14" fmla="*/ 27 w 57"/>
                      <a:gd name="T15" fmla="*/ 5 h 49"/>
                      <a:gd name="T16" fmla="*/ 29 w 57"/>
                      <a:gd name="T17" fmla="*/ 0 h 49"/>
                      <a:gd name="T18" fmla="*/ 27 w 57"/>
                      <a:gd name="T19" fmla="*/ 1 h 49"/>
                      <a:gd name="T20" fmla="*/ 23 w 57"/>
                      <a:gd name="T21" fmla="*/ 4 h 49"/>
                      <a:gd name="T22" fmla="*/ 18 w 57"/>
                      <a:gd name="T23" fmla="*/ 7 h 49"/>
                      <a:gd name="T24" fmla="*/ 13 w 57"/>
                      <a:gd name="T25" fmla="*/ 11 h 49"/>
                      <a:gd name="T26" fmla="*/ 8 w 57"/>
                      <a:gd name="T27" fmla="*/ 14 h 49"/>
                      <a:gd name="T28" fmla="*/ 4 w 57"/>
                      <a:gd name="T29" fmla="*/ 18 h 49"/>
                      <a:gd name="T30" fmla="*/ 1 w 57"/>
                      <a:gd name="T31" fmla="*/ 21 h 49"/>
                      <a:gd name="T32" fmla="*/ 0 w 57"/>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49">
                        <a:moveTo>
                          <a:pt x="0" y="47"/>
                        </a:moveTo>
                        <a:lnTo>
                          <a:pt x="3" y="49"/>
                        </a:lnTo>
                        <a:lnTo>
                          <a:pt x="11" y="48"/>
                        </a:lnTo>
                        <a:lnTo>
                          <a:pt x="19" y="43"/>
                        </a:lnTo>
                        <a:lnTo>
                          <a:pt x="30" y="37"/>
                        </a:lnTo>
                        <a:lnTo>
                          <a:pt x="39" y="29"/>
                        </a:lnTo>
                        <a:lnTo>
                          <a:pt x="48" y="20"/>
                        </a:lnTo>
                        <a:lnTo>
                          <a:pt x="54" y="10"/>
                        </a:lnTo>
                        <a:lnTo>
                          <a:pt x="57" y="0"/>
                        </a:lnTo>
                        <a:lnTo>
                          <a:pt x="53" y="3"/>
                        </a:lnTo>
                        <a:lnTo>
                          <a:pt x="46" y="9"/>
                        </a:lnTo>
                        <a:lnTo>
                          <a:pt x="35" y="14"/>
                        </a:lnTo>
                        <a:lnTo>
                          <a:pt x="25" y="22"/>
                        </a:lnTo>
                        <a:lnTo>
                          <a:pt x="16" y="29"/>
                        </a:lnTo>
                        <a:lnTo>
                          <a:pt x="7" y="37"/>
                        </a:lnTo>
                        <a:lnTo>
                          <a:pt x="1" y="43"/>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9" name="Freeform 168">
                    <a:extLst>
                      <a:ext uri="{FF2B5EF4-FFF2-40B4-BE49-F238E27FC236}">
                        <a16:creationId xmlns:a16="http://schemas.microsoft.com/office/drawing/2014/main" id="{B6894BA4-2147-4154-AA71-9ACB6727F458}"/>
                      </a:ext>
                    </a:extLst>
                  </p:cNvPr>
                  <p:cNvSpPr>
                    <a:spLocks/>
                  </p:cNvSpPr>
                  <p:nvPr/>
                </p:nvSpPr>
                <p:spPr bwMode="auto">
                  <a:xfrm>
                    <a:off x="104" y="557"/>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10" y="40"/>
                        </a:lnTo>
                        <a:lnTo>
                          <a:pt x="18" y="35"/>
                        </a:lnTo>
                        <a:lnTo>
                          <a:pt x="27" y="30"/>
                        </a:lnTo>
                        <a:lnTo>
                          <a:pt x="36" y="23"/>
                        </a:lnTo>
                        <a:lnTo>
                          <a:pt x="44" y="16"/>
                        </a:lnTo>
                        <a:lnTo>
                          <a:pt x="51" y="8"/>
                        </a:lnTo>
                        <a:lnTo>
                          <a:pt x="53" y="0"/>
                        </a:lnTo>
                        <a:lnTo>
                          <a:pt x="49" y="3"/>
                        </a:lnTo>
                        <a:lnTo>
                          <a:pt x="41" y="8"/>
                        </a:lnTo>
                        <a:lnTo>
                          <a:pt x="32" y="12"/>
                        </a:lnTo>
                        <a:lnTo>
                          <a:pt x="22" y="18"/>
                        </a:lnTo>
                        <a:lnTo>
                          <a:pt x="13" y="24"/>
                        </a:lnTo>
                        <a:lnTo>
                          <a:pt x="5" y="30"/>
                        </a:lnTo>
                        <a:lnTo>
                          <a:pt x="2"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0" name="Freeform 169">
                    <a:extLst>
                      <a:ext uri="{FF2B5EF4-FFF2-40B4-BE49-F238E27FC236}">
                        <a16:creationId xmlns:a16="http://schemas.microsoft.com/office/drawing/2014/main" id="{2893863F-60FD-493B-B18F-B325B6784237}"/>
                      </a:ext>
                    </a:extLst>
                  </p:cNvPr>
                  <p:cNvSpPr>
                    <a:spLocks/>
                  </p:cNvSpPr>
                  <p:nvPr/>
                </p:nvSpPr>
                <p:spPr bwMode="auto">
                  <a:xfrm>
                    <a:off x="103" y="546"/>
                    <a:ext cx="24" cy="15"/>
                  </a:xfrm>
                  <a:custGeom>
                    <a:avLst/>
                    <a:gdLst>
                      <a:gd name="T0" fmla="*/ 0 w 49"/>
                      <a:gd name="T1" fmla="*/ 13 h 30"/>
                      <a:gd name="T2" fmla="*/ 1 w 49"/>
                      <a:gd name="T3" fmla="*/ 15 h 30"/>
                      <a:gd name="T4" fmla="*/ 4 w 49"/>
                      <a:gd name="T5" fmla="*/ 15 h 30"/>
                      <a:gd name="T6" fmla="*/ 7 w 49"/>
                      <a:gd name="T7" fmla="*/ 15 h 30"/>
                      <a:gd name="T8" fmla="*/ 11 w 49"/>
                      <a:gd name="T9" fmla="*/ 13 h 30"/>
                      <a:gd name="T10" fmla="*/ 15 w 49"/>
                      <a:gd name="T11" fmla="*/ 11 h 30"/>
                      <a:gd name="T12" fmla="*/ 19 w 49"/>
                      <a:gd name="T13" fmla="*/ 8 h 30"/>
                      <a:gd name="T14" fmla="*/ 22 w 49"/>
                      <a:gd name="T15" fmla="*/ 5 h 30"/>
                      <a:gd name="T16" fmla="*/ 24 w 49"/>
                      <a:gd name="T17" fmla="*/ 0 h 30"/>
                      <a:gd name="T18" fmla="*/ 22 w 49"/>
                      <a:gd name="T19" fmla="*/ 1 h 30"/>
                      <a:gd name="T20" fmla="*/ 18 w 49"/>
                      <a:gd name="T21" fmla="*/ 3 h 30"/>
                      <a:gd name="T22" fmla="*/ 14 w 49"/>
                      <a:gd name="T23" fmla="*/ 5 h 30"/>
                      <a:gd name="T24" fmla="*/ 10 w 49"/>
                      <a:gd name="T25" fmla="*/ 7 h 30"/>
                      <a:gd name="T26" fmla="*/ 6 w 49"/>
                      <a:gd name="T27" fmla="*/ 8 h 30"/>
                      <a:gd name="T28" fmla="*/ 2 w 49"/>
                      <a:gd name="T29" fmla="*/ 10 h 30"/>
                      <a:gd name="T30" fmla="*/ 0 w 49"/>
                      <a:gd name="T31" fmla="*/ 12 h 30"/>
                      <a:gd name="T32" fmla="*/ 0 w 49"/>
                      <a:gd name="T33" fmla="*/ 1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0">
                        <a:moveTo>
                          <a:pt x="0" y="26"/>
                        </a:moveTo>
                        <a:lnTo>
                          <a:pt x="2" y="29"/>
                        </a:lnTo>
                        <a:lnTo>
                          <a:pt x="8" y="30"/>
                        </a:lnTo>
                        <a:lnTo>
                          <a:pt x="15" y="29"/>
                        </a:lnTo>
                        <a:lnTo>
                          <a:pt x="23" y="26"/>
                        </a:lnTo>
                        <a:lnTo>
                          <a:pt x="31" y="22"/>
                        </a:lnTo>
                        <a:lnTo>
                          <a:pt x="39" y="16"/>
                        </a:lnTo>
                        <a:lnTo>
                          <a:pt x="45" y="9"/>
                        </a:lnTo>
                        <a:lnTo>
                          <a:pt x="49" y="0"/>
                        </a:lnTo>
                        <a:lnTo>
                          <a:pt x="44" y="2"/>
                        </a:lnTo>
                        <a:lnTo>
                          <a:pt x="37" y="6"/>
                        </a:lnTo>
                        <a:lnTo>
                          <a:pt x="28" y="9"/>
                        </a:lnTo>
                        <a:lnTo>
                          <a:pt x="20" y="13"/>
                        </a:lnTo>
                        <a:lnTo>
                          <a:pt x="12" y="16"/>
                        </a:lnTo>
                        <a:lnTo>
                          <a:pt x="5" y="20"/>
                        </a:lnTo>
                        <a:lnTo>
                          <a:pt x="1" y="23"/>
                        </a:lnTo>
                        <a:lnTo>
                          <a:pt x="0" y="2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1" name="Freeform 170">
                    <a:extLst>
                      <a:ext uri="{FF2B5EF4-FFF2-40B4-BE49-F238E27FC236}">
                        <a16:creationId xmlns:a16="http://schemas.microsoft.com/office/drawing/2014/main" id="{3AF4C200-9EA0-4A5A-B52D-051C9AB55EF1}"/>
                      </a:ext>
                    </a:extLst>
                  </p:cNvPr>
                  <p:cNvSpPr>
                    <a:spLocks/>
                  </p:cNvSpPr>
                  <p:nvPr/>
                </p:nvSpPr>
                <p:spPr bwMode="auto">
                  <a:xfrm>
                    <a:off x="100" y="523"/>
                    <a:ext cx="18" cy="12"/>
                  </a:xfrm>
                  <a:custGeom>
                    <a:avLst/>
                    <a:gdLst>
                      <a:gd name="T0" fmla="*/ 0 w 37"/>
                      <a:gd name="T1" fmla="*/ 11 h 23"/>
                      <a:gd name="T2" fmla="*/ 1 w 37"/>
                      <a:gd name="T3" fmla="*/ 12 h 23"/>
                      <a:gd name="T4" fmla="*/ 3 w 37"/>
                      <a:gd name="T5" fmla="*/ 12 h 23"/>
                      <a:gd name="T6" fmla="*/ 6 w 37"/>
                      <a:gd name="T7" fmla="*/ 11 h 23"/>
                      <a:gd name="T8" fmla="*/ 10 w 37"/>
                      <a:gd name="T9" fmla="*/ 9 h 23"/>
                      <a:gd name="T10" fmla="*/ 13 w 37"/>
                      <a:gd name="T11" fmla="*/ 7 h 23"/>
                      <a:gd name="T12" fmla="*/ 15 w 37"/>
                      <a:gd name="T13" fmla="*/ 5 h 23"/>
                      <a:gd name="T14" fmla="*/ 18 w 37"/>
                      <a:gd name="T15" fmla="*/ 2 h 23"/>
                      <a:gd name="T16" fmla="*/ 18 w 37"/>
                      <a:gd name="T17" fmla="*/ 0 h 23"/>
                      <a:gd name="T18" fmla="*/ 17 w 37"/>
                      <a:gd name="T19" fmla="*/ 1 h 23"/>
                      <a:gd name="T20" fmla="*/ 14 w 37"/>
                      <a:gd name="T21" fmla="*/ 2 h 23"/>
                      <a:gd name="T22" fmla="*/ 11 w 37"/>
                      <a:gd name="T23" fmla="*/ 4 h 23"/>
                      <a:gd name="T24" fmla="*/ 8 w 37"/>
                      <a:gd name="T25" fmla="*/ 5 h 23"/>
                      <a:gd name="T26" fmla="*/ 5 w 37"/>
                      <a:gd name="T27" fmla="*/ 6 h 23"/>
                      <a:gd name="T28" fmla="*/ 2 w 37"/>
                      <a:gd name="T29" fmla="*/ 8 h 23"/>
                      <a:gd name="T30" fmla="*/ 0 w 37"/>
                      <a:gd name="T31" fmla="*/ 9 h 23"/>
                      <a:gd name="T32" fmla="*/ 0 w 37"/>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23">
                        <a:moveTo>
                          <a:pt x="0" y="21"/>
                        </a:moveTo>
                        <a:lnTo>
                          <a:pt x="3" y="23"/>
                        </a:lnTo>
                        <a:lnTo>
                          <a:pt x="7" y="23"/>
                        </a:lnTo>
                        <a:lnTo>
                          <a:pt x="13" y="21"/>
                        </a:lnTo>
                        <a:lnTo>
                          <a:pt x="20" y="18"/>
                        </a:lnTo>
                        <a:lnTo>
                          <a:pt x="27" y="14"/>
                        </a:lnTo>
                        <a:lnTo>
                          <a:pt x="31" y="9"/>
                        </a:lnTo>
                        <a:lnTo>
                          <a:pt x="36" y="4"/>
                        </a:lnTo>
                        <a:lnTo>
                          <a:pt x="37" y="0"/>
                        </a:lnTo>
                        <a:lnTo>
                          <a:pt x="34" y="2"/>
                        </a:lnTo>
                        <a:lnTo>
                          <a:pt x="28" y="4"/>
                        </a:lnTo>
                        <a:lnTo>
                          <a:pt x="22" y="7"/>
                        </a:lnTo>
                        <a:lnTo>
                          <a:pt x="16" y="9"/>
                        </a:lnTo>
                        <a:lnTo>
                          <a:pt x="11" y="11"/>
                        </a:lnTo>
                        <a:lnTo>
                          <a:pt x="5" y="15"/>
                        </a:lnTo>
                        <a:lnTo>
                          <a:pt x="1" y="17"/>
                        </a:lnTo>
                        <a:lnTo>
                          <a:pt x="0" y="2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2" name="Freeform 171">
                    <a:extLst>
                      <a:ext uri="{FF2B5EF4-FFF2-40B4-BE49-F238E27FC236}">
                        <a16:creationId xmlns:a16="http://schemas.microsoft.com/office/drawing/2014/main" id="{193D3F42-1174-4631-80EE-F052EA6AF599}"/>
                      </a:ext>
                    </a:extLst>
                  </p:cNvPr>
                  <p:cNvSpPr>
                    <a:spLocks/>
                  </p:cNvSpPr>
                  <p:nvPr/>
                </p:nvSpPr>
                <p:spPr bwMode="auto">
                  <a:xfrm>
                    <a:off x="101" y="513"/>
                    <a:ext cx="12" cy="9"/>
                  </a:xfrm>
                  <a:custGeom>
                    <a:avLst/>
                    <a:gdLst>
                      <a:gd name="T0" fmla="*/ 1 w 24"/>
                      <a:gd name="T1" fmla="*/ 8 h 17"/>
                      <a:gd name="T2" fmla="*/ 4 w 24"/>
                      <a:gd name="T3" fmla="*/ 9 h 17"/>
                      <a:gd name="T4" fmla="*/ 9 w 24"/>
                      <a:gd name="T5" fmla="*/ 8 h 17"/>
                      <a:gd name="T6" fmla="*/ 12 w 24"/>
                      <a:gd name="T7" fmla="*/ 4 h 17"/>
                      <a:gd name="T8" fmla="*/ 12 w 24"/>
                      <a:gd name="T9" fmla="*/ 0 h 17"/>
                      <a:gd name="T10" fmla="*/ 9 w 24"/>
                      <a:gd name="T11" fmla="*/ 4 h 17"/>
                      <a:gd name="T12" fmla="*/ 5 w 24"/>
                      <a:gd name="T13" fmla="*/ 5 h 17"/>
                      <a:gd name="T14" fmla="*/ 0 w 24"/>
                      <a:gd name="T15" fmla="*/ 6 h 17"/>
                      <a:gd name="T16" fmla="*/ 1 w 24"/>
                      <a:gd name="T17" fmla="*/ 8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17">
                        <a:moveTo>
                          <a:pt x="1" y="16"/>
                        </a:moveTo>
                        <a:lnTo>
                          <a:pt x="8" y="17"/>
                        </a:lnTo>
                        <a:lnTo>
                          <a:pt x="17" y="15"/>
                        </a:lnTo>
                        <a:lnTo>
                          <a:pt x="24" y="8"/>
                        </a:lnTo>
                        <a:lnTo>
                          <a:pt x="23" y="0"/>
                        </a:lnTo>
                        <a:lnTo>
                          <a:pt x="18" y="7"/>
                        </a:lnTo>
                        <a:lnTo>
                          <a:pt x="9" y="9"/>
                        </a:lnTo>
                        <a:lnTo>
                          <a:pt x="0" y="12"/>
                        </a:lnTo>
                        <a:lnTo>
                          <a:pt x="1"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3" name="Freeform 172">
                    <a:extLst>
                      <a:ext uri="{FF2B5EF4-FFF2-40B4-BE49-F238E27FC236}">
                        <a16:creationId xmlns:a16="http://schemas.microsoft.com/office/drawing/2014/main" id="{FB474BAD-7490-4D5F-A402-9F619615BBBF}"/>
                      </a:ext>
                    </a:extLst>
                  </p:cNvPr>
                  <p:cNvSpPr>
                    <a:spLocks/>
                  </p:cNvSpPr>
                  <p:nvPr/>
                </p:nvSpPr>
                <p:spPr bwMode="auto">
                  <a:xfrm>
                    <a:off x="111" y="608"/>
                    <a:ext cx="24" cy="25"/>
                  </a:xfrm>
                  <a:custGeom>
                    <a:avLst/>
                    <a:gdLst>
                      <a:gd name="T0" fmla="*/ 0 w 49"/>
                      <a:gd name="T1" fmla="*/ 24 h 50"/>
                      <a:gd name="T2" fmla="*/ 2 w 49"/>
                      <a:gd name="T3" fmla="*/ 25 h 50"/>
                      <a:gd name="T4" fmla="*/ 4 w 49"/>
                      <a:gd name="T5" fmla="*/ 24 h 50"/>
                      <a:gd name="T6" fmla="*/ 8 w 49"/>
                      <a:gd name="T7" fmla="*/ 22 h 50"/>
                      <a:gd name="T8" fmla="*/ 12 w 49"/>
                      <a:gd name="T9" fmla="*/ 19 h 50"/>
                      <a:gd name="T10" fmla="*/ 16 w 49"/>
                      <a:gd name="T11" fmla="*/ 15 h 50"/>
                      <a:gd name="T12" fmla="*/ 19 w 49"/>
                      <a:gd name="T13" fmla="*/ 11 h 50"/>
                      <a:gd name="T14" fmla="*/ 22 w 49"/>
                      <a:gd name="T15" fmla="*/ 6 h 50"/>
                      <a:gd name="T16" fmla="*/ 24 w 49"/>
                      <a:gd name="T17" fmla="*/ 0 h 50"/>
                      <a:gd name="T18" fmla="*/ 22 w 49"/>
                      <a:gd name="T19" fmla="*/ 2 h 50"/>
                      <a:gd name="T20" fmla="*/ 19 w 49"/>
                      <a:gd name="T21" fmla="*/ 5 h 50"/>
                      <a:gd name="T22" fmla="*/ 15 w 49"/>
                      <a:gd name="T23" fmla="*/ 8 h 50"/>
                      <a:gd name="T24" fmla="*/ 10 w 49"/>
                      <a:gd name="T25" fmla="*/ 12 h 50"/>
                      <a:gd name="T26" fmla="*/ 6 w 49"/>
                      <a:gd name="T27" fmla="*/ 15 h 50"/>
                      <a:gd name="T28" fmla="*/ 3 w 49"/>
                      <a:gd name="T29" fmla="*/ 19 h 50"/>
                      <a:gd name="T30" fmla="*/ 0 w 49"/>
                      <a:gd name="T31" fmla="*/ 22 h 50"/>
                      <a:gd name="T32" fmla="*/ 0 w 49"/>
                      <a:gd name="T33" fmla="*/ 2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0">
                        <a:moveTo>
                          <a:pt x="0" y="48"/>
                        </a:moveTo>
                        <a:lnTo>
                          <a:pt x="4" y="50"/>
                        </a:lnTo>
                        <a:lnTo>
                          <a:pt x="9" y="48"/>
                        </a:lnTo>
                        <a:lnTo>
                          <a:pt x="16" y="44"/>
                        </a:lnTo>
                        <a:lnTo>
                          <a:pt x="24" y="38"/>
                        </a:lnTo>
                        <a:lnTo>
                          <a:pt x="33" y="30"/>
                        </a:lnTo>
                        <a:lnTo>
                          <a:pt x="39" y="21"/>
                        </a:lnTo>
                        <a:lnTo>
                          <a:pt x="45" y="11"/>
                        </a:lnTo>
                        <a:lnTo>
                          <a:pt x="49" y="0"/>
                        </a:lnTo>
                        <a:lnTo>
                          <a:pt x="45" y="4"/>
                        </a:lnTo>
                        <a:lnTo>
                          <a:pt x="38" y="10"/>
                        </a:lnTo>
                        <a:lnTo>
                          <a:pt x="30" y="16"/>
                        </a:lnTo>
                        <a:lnTo>
                          <a:pt x="21" y="23"/>
                        </a:lnTo>
                        <a:lnTo>
                          <a:pt x="13" y="30"/>
                        </a:lnTo>
                        <a:lnTo>
                          <a:pt x="6" y="37"/>
                        </a:lnTo>
                        <a:lnTo>
                          <a:pt x="1" y="43"/>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4" name="Freeform 173">
                    <a:extLst>
                      <a:ext uri="{FF2B5EF4-FFF2-40B4-BE49-F238E27FC236}">
                        <a16:creationId xmlns:a16="http://schemas.microsoft.com/office/drawing/2014/main" id="{C049E9FA-BB1B-44D5-8B6A-0229365A12C3}"/>
                      </a:ext>
                    </a:extLst>
                  </p:cNvPr>
                  <p:cNvSpPr>
                    <a:spLocks/>
                  </p:cNvSpPr>
                  <p:nvPr/>
                </p:nvSpPr>
                <p:spPr bwMode="auto">
                  <a:xfrm>
                    <a:off x="116" y="635"/>
                    <a:ext cx="19" cy="19"/>
                  </a:xfrm>
                  <a:custGeom>
                    <a:avLst/>
                    <a:gdLst>
                      <a:gd name="T0" fmla="*/ 0 w 38"/>
                      <a:gd name="T1" fmla="*/ 18 h 38"/>
                      <a:gd name="T2" fmla="*/ 2 w 38"/>
                      <a:gd name="T3" fmla="*/ 19 h 38"/>
                      <a:gd name="T4" fmla="*/ 3 w 38"/>
                      <a:gd name="T5" fmla="*/ 19 h 38"/>
                      <a:gd name="T6" fmla="*/ 6 w 38"/>
                      <a:gd name="T7" fmla="*/ 18 h 38"/>
                      <a:gd name="T8" fmla="*/ 10 w 38"/>
                      <a:gd name="T9" fmla="*/ 16 h 38"/>
                      <a:gd name="T10" fmla="*/ 13 w 38"/>
                      <a:gd name="T11" fmla="*/ 13 h 38"/>
                      <a:gd name="T12" fmla="*/ 15 w 38"/>
                      <a:gd name="T13" fmla="*/ 9 h 38"/>
                      <a:gd name="T14" fmla="*/ 18 w 38"/>
                      <a:gd name="T15" fmla="*/ 5 h 38"/>
                      <a:gd name="T16" fmla="*/ 19 w 38"/>
                      <a:gd name="T17" fmla="*/ 0 h 38"/>
                      <a:gd name="T18" fmla="*/ 17 w 38"/>
                      <a:gd name="T19" fmla="*/ 2 h 38"/>
                      <a:gd name="T20" fmla="*/ 14 w 38"/>
                      <a:gd name="T21" fmla="*/ 5 h 38"/>
                      <a:gd name="T22" fmla="*/ 11 w 38"/>
                      <a:gd name="T23" fmla="*/ 7 h 38"/>
                      <a:gd name="T24" fmla="*/ 7 w 38"/>
                      <a:gd name="T25" fmla="*/ 10 h 38"/>
                      <a:gd name="T26" fmla="*/ 5 w 38"/>
                      <a:gd name="T27" fmla="*/ 13 h 38"/>
                      <a:gd name="T28" fmla="*/ 2 w 38"/>
                      <a:gd name="T29" fmla="*/ 15 h 38"/>
                      <a:gd name="T30" fmla="*/ 0 w 38"/>
                      <a:gd name="T31" fmla="*/ 17 h 38"/>
                      <a:gd name="T32" fmla="*/ 0 w 38"/>
                      <a:gd name="T33" fmla="*/ 18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38">
                        <a:moveTo>
                          <a:pt x="0" y="36"/>
                        </a:moveTo>
                        <a:lnTo>
                          <a:pt x="3" y="38"/>
                        </a:lnTo>
                        <a:lnTo>
                          <a:pt x="6" y="38"/>
                        </a:lnTo>
                        <a:lnTo>
                          <a:pt x="12" y="35"/>
                        </a:lnTo>
                        <a:lnTo>
                          <a:pt x="19" y="32"/>
                        </a:lnTo>
                        <a:lnTo>
                          <a:pt x="25" y="26"/>
                        </a:lnTo>
                        <a:lnTo>
                          <a:pt x="30" y="18"/>
                        </a:lnTo>
                        <a:lnTo>
                          <a:pt x="36" y="10"/>
                        </a:lnTo>
                        <a:lnTo>
                          <a:pt x="38" y="0"/>
                        </a:lnTo>
                        <a:lnTo>
                          <a:pt x="34" y="4"/>
                        </a:lnTo>
                        <a:lnTo>
                          <a:pt x="28" y="10"/>
                        </a:lnTo>
                        <a:lnTo>
                          <a:pt x="21" y="14"/>
                        </a:lnTo>
                        <a:lnTo>
                          <a:pt x="14" y="20"/>
                        </a:lnTo>
                        <a:lnTo>
                          <a:pt x="9" y="25"/>
                        </a:lnTo>
                        <a:lnTo>
                          <a:pt x="4" y="29"/>
                        </a:lnTo>
                        <a:lnTo>
                          <a:pt x="0" y="3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5" name="Freeform 174">
                    <a:extLst>
                      <a:ext uri="{FF2B5EF4-FFF2-40B4-BE49-F238E27FC236}">
                        <a16:creationId xmlns:a16="http://schemas.microsoft.com/office/drawing/2014/main" id="{D6CF4B0C-829B-4FDF-98EC-730B9E8D7099}"/>
                      </a:ext>
                    </a:extLst>
                  </p:cNvPr>
                  <p:cNvSpPr>
                    <a:spLocks/>
                  </p:cNvSpPr>
                  <p:nvPr/>
                </p:nvSpPr>
                <p:spPr bwMode="auto">
                  <a:xfrm>
                    <a:off x="107" y="568"/>
                    <a:ext cx="27" cy="21"/>
                  </a:xfrm>
                  <a:custGeom>
                    <a:avLst/>
                    <a:gdLst>
                      <a:gd name="T0" fmla="*/ 0 w 53"/>
                      <a:gd name="T1" fmla="*/ 20 h 41"/>
                      <a:gd name="T2" fmla="*/ 2 w 53"/>
                      <a:gd name="T3" fmla="*/ 21 h 41"/>
                      <a:gd name="T4" fmla="*/ 5 w 53"/>
                      <a:gd name="T5" fmla="*/ 20 h 41"/>
                      <a:gd name="T6" fmla="*/ 9 w 53"/>
                      <a:gd name="T7" fmla="*/ 18 h 41"/>
                      <a:gd name="T8" fmla="*/ 14 w 53"/>
                      <a:gd name="T9" fmla="*/ 15 h 41"/>
                      <a:gd name="T10" fmla="*/ 18 w 53"/>
                      <a:gd name="T11" fmla="*/ 12 h 41"/>
                      <a:gd name="T12" fmla="*/ 22 w 53"/>
                      <a:gd name="T13" fmla="*/ 8 h 41"/>
                      <a:gd name="T14" fmla="*/ 26 w 53"/>
                      <a:gd name="T15" fmla="*/ 4 h 41"/>
                      <a:gd name="T16" fmla="*/ 27 w 53"/>
                      <a:gd name="T17" fmla="*/ 0 h 41"/>
                      <a:gd name="T18" fmla="*/ 25 w 53"/>
                      <a:gd name="T19" fmla="*/ 2 h 41"/>
                      <a:gd name="T20" fmla="*/ 21 w 53"/>
                      <a:gd name="T21" fmla="*/ 4 h 41"/>
                      <a:gd name="T22" fmla="*/ 16 w 53"/>
                      <a:gd name="T23" fmla="*/ 6 h 41"/>
                      <a:gd name="T24" fmla="*/ 11 w 53"/>
                      <a:gd name="T25" fmla="*/ 9 h 41"/>
                      <a:gd name="T26" fmla="*/ 7 w 53"/>
                      <a:gd name="T27" fmla="*/ 12 h 41"/>
                      <a:gd name="T28" fmla="*/ 3 w 53"/>
                      <a:gd name="T29" fmla="*/ 15 h 41"/>
                      <a:gd name="T30" fmla="*/ 1 w 53"/>
                      <a:gd name="T31" fmla="*/ 18 h 41"/>
                      <a:gd name="T32" fmla="*/ 0 w 53"/>
                      <a:gd name="T33" fmla="*/ 2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1">
                        <a:moveTo>
                          <a:pt x="0" y="40"/>
                        </a:moveTo>
                        <a:lnTo>
                          <a:pt x="3" y="41"/>
                        </a:lnTo>
                        <a:lnTo>
                          <a:pt x="9" y="39"/>
                        </a:lnTo>
                        <a:lnTo>
                          <a:pt x="17" y="35"/>
                        </a:lnTo>
                        <a:lnTo>
                          <a:pt x="27" y="30"/>
                        </a:lnTo>
                        <a:lnTo>
                          <a:pt x="36" y="23"/>
                        </a:lnTo>
                        <a:lnTo>
                          <a:pt x="44" y="15"/>
                        </a:lnTo>
                        <a:lnTo>
                          <a:pt x="51" y="7"/>
                        </a:lnTo>
                        <a:lnTo>
                          <a:pt x="53" y="0"/>
                        </a:lnTo>
                        <a:lnTo>
                          <a:pt x="49" y="3"/>
                        </a:lnTo>
                        <a:lnTo>
                          <a:pt x="41" y="7"/>
                        </a:lnTo>
                        <a:lnTo>
                          <a:pt x="31" y="12"/>
                        </a:lnTo>
                        <a:lnTo>
                          <a:pt x="22" y="18"/>
                        </a:lnTo>
                        <a:lnTo>
                          <a:pt x="13" y="24"/>
                        </a:lnTo>
                        <a:lnTo>
                          <a:pt x="5" y="30"/>
                        </a:lnTo>
                        <a:lnTo>
                          <a:pt x="1" y="35"/>
                        </a:lnTo>
                        <a:lnTo>
                          <a:pt x="0"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6" name="Freeform 175">
                    <a:extLst>
                      <a:ext uri="{FF2B5EF4-FFF2-40B4-BE49-F238E27FC236}">
                        <a16:creationId xmlns:a16="http://schemas.microsoft.com/office/drawing/2014/main" id="{3199DF95-664A-4182-A041-0141AD77FDB5}"/>
                      </a:ext>
                    </a:extLst>
                  </p:cNvPr>
                  <p:cNvSpPr>
                    <a:spLocks/>
                  </p:cNvSpPr>
                  <p:nvPr/>
                </p:nvSpPr>
                <p:spPr bwMode="auto">
                  <a:xfrm>
                    <a:off x="101" y="534"/>
                    <a:ext cx="22" cy="16"/>
                  </a:xfrm>
                  <a:custGeom>
                    <a:avLst/>
                    <a:gdLst>
                      <a:gd name="T0" fmla="*/ 0 w 43"/>
                      <a:gd name="T1" fmla="*/ 15 h 31"/>
                      <a:gd name="T2" fmla="*/ 2 w 43"/>
                      <a:gd name="T3" fmla="*/ 16 h 31"/>
                      <a:gd name="T4" fmla="*/ 4 w 43"/>
                      <a:gd name="T5" fmla="*/ 15 h 31"/>
                      <a:gd name="T6" fmla="*/ 8 w 43"/>
                      <a:gd name="T7" fmla="*/ 13 h 31"/>
                      <a:gd name="T8" fmla="*/ 12 w 43"/>
                      <a:gd name="T9" fmla="*/ 11 h 31"/>
                      <a:gd name="T10" fmla="*/ 16 w 43"/>
                      <a:gd name="T11" fmla="*/ 8 h 31"/>
                      <a:gd name="T12" fmla="*/ 19 w 43"/>
                      <a:gd name="T13" fmla="*/ 5 h 31"/>
                      <a:gd name="T14" fmla="*/ 21 w 43"/>
                      <a:gd name="T15" fmla="*/ 2 h 31"/>
                      <a:gd name="T16" fmla="*/ 22 w 43"/>
                      <a:gd name="T17" fmla="*/ 0 h 31"/>
                      <a:gd name="T18" fmla="*/ 20 w 43"/>
                      <a:gd name="T19" fmla="*/ 1 h 31"/>
                      <a:gd name="T20" fmla="*/ 17 w 43"/>
                      <a:gd name="T21" fmla="*/ 3 h 31"/>
                      <a:gd name="T22" fmla="*/ 14 w 43"/>
                      <a:gd name="T23" fmla="*/ 5 h 31"/>
                      <a:gd name="T24" fmla="*/ 10 w 43"/>
                      <a:gd name="T25" fmla="*/ 6 h 31"/>
                      <a:gd name="T26" fmla="*/ 6 w 43"/>
                      <a:gd name="T27" fmla="*/ 9 h 31"/>
                      <a:gd name="T28" fmla="*/ 4 w 43"/>
                      <a:gd name="T29" fmla="*/ 11 h 31"/>
                      <a:gd name="T30" fmla="*/ 1 w 43"/>
                      <a:gd name="T31" fmla="*/ 13 h 31"/>
                      <a:gd name="T32" fmla="*/ 0 w 43"/>
                      <a:gd name="T33" fmla="*/ 15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31">
                        <a:moveTo>
                          <a:pt x="0" y="29"/>
                        </a:moveTo>
                        <a:lnTo>
                          <a:pt x="3" y="31"/>
                        </a:lnTo>
                        <a:lnTo>
                          <a:pt x="8" y="30"/>
                        </a:lnTo>
                        <a:lnTo>
                          <a:pt x="16" y="26"/>
                        </a:lnTo>
                        <a:lnTo>
                          <a:pt x="24" y="22"/>
                        </a:lnTo>
                        <a:lnTo>
                          <a:pt x="31" y="16"/>
                        </a:lnTo>
                        <a:lnTo>
                          <a:pt x="38" y="10"/>
                        </a:lnTo>
                        <a:lnTo>
                          <a:pt x="42" y="4"/>
                        </a:lnTo>
                        <a:lnTo>
                          <a:pt x="43" y="0"/>
                        </a:lnTo>
                        <a:lnTo>
                          <a:pt x="40" y="2"/>
                        </a:lnTo>
                        <a:lnTo>
                          <a:pt x="34" y="6"/>
                        </a:lnTo>
                        <a:lnTo>
                          <a:pt x="27" y="9"/>
                        </a:lnTo>
                        <a:lnTo>
                          <a:pt x="19" y="12"/>
                        </a:lnTo>
                        <a:lnTo>
                          <a:pt x="12" y="17"/>
                        </a:lnTo>
                        <a:lnTo>
                          <a:pt x="7" y="22"/>
                        </a:lnTo>
                        <a:lnTo>
                          <a:pt x="2" y="25"/>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7" name="Freeform 176">
                    <a:extLst>
                      <a:ext uri="{FF2B5EF4-FFF2-40B4-BE49-F238E27FC236}">
                        <a16:creationId xmlns:a16="http://schemas.microsoft.com/office/drawing/2014/main" id="{F848B9FA-4334-4A40-9AF5-31FE61AA4FFF}"/>
                      </a:ext>
                    </a:extLst>
                  </p:cNvPr>
                  <p:cNvSpPr>
                    <a:spLocks/>
                  </p:cNvSpPr>
                  <p:nvPr/>
                </p:nvSpPr>
                <p:spPr bwMode="auto">
                  <a:xfrm>
                    <a:off x="131" y="645"/>
                    <a:ext cx="4" cy="23"/>
                  </a:xfrm>
                  <a:custGeom>
                    <a:avLst/>
                    <a:gdLst>
                      <a:gd name="T0" fmla="*/ 2 w 6"/>
                      <a:gd name="T1" fmla="*/ 0 h 45"/>
                      <a:gd name="T2" fmla="*/ 3 w 6"/>
                      <a:gd name="T3" fmla="*/ 5 h 45"/>
                      <a:gd name="T4" fmla="*/ 3 w 6"/>
                      <a:gd name="T5" fmla="*/ 13 h 45"/>
                      <a:gd name="T6" fmla="*/ 4 w 6"/>
                      <a:gd name="T7" fmla="*/ 20 h 45"/>
                      <a:gd name="T8" fmla="*/ 2 w 6"/>
                      <a:gd name="T9" fmla="*/ 23 h 45"/>
                      <a:gd name="T10" fmla="*/ 0 w 6"/>
                      <a:gd name="T11" fmla="*/ 20 h 45"/>
                      <a:gd name="T12" fmla="*/ 0 w 6"/>
                      <a:gd name="T13" fmla="*/ 13 h 45"/>
                      <a:gd name="T14" fmla="*/ 1 w 6"/>
                      <a:gd name="T15" fmla="*/ 5 h 45"/>
                      <a:gd name="T16" fmla="*/ 2 w 6"/>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45">
                        <a:moveTo>
                          <a:pt x="3" y="0"/>
                        </a:moveTo>
                        <a:lnTo>
                          <a:pt x="4" y="9"/>
                        </a:lnTo>
                        <a:lnTo>
                          <a:pt x="5" y="25"/>
                        </a:lnTo>
                        <a:lnTo>
                          <a:pt x="6" y="39"/>
                        </a:lnTo>
                        <a:lnTo>
                          <a:pt x="3" y="45"/>
                        </a:lnTo>
                        <a:lnTo>
                          <a:pt x="0" y="39"/>
                        </a:lnTo>
                        <a:lnTo>
                          <a:pt x="0" y="25"/>
                        </a:lnTo>
                        <a:lnTo>
                          <a:pt x="2" y="10"/>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8" name="Freeform 177">
                    <a:extLst>
                      <a:ext uri="{FF2B5EF4-FFF2-40B4-BE49-F238E27FC236}">
                        <a16:creationId xmlns:a16="http://schemas.microsoft.com/office/drawing/2014/main" id="{467E0EDA-B55B-49CA-ABEC-A9C8E40BD6A4}"/>
                      </a:ext>
                    </a:extLst>
                  </p:cNvPr>
                  <p:cNvSpPr>
                    <a:spLocks/>
                  </p:cNvSpPr>
                  <p:nvPr/>
                </p:nvSpPr>
                <p:spPr bwMode="auto">
                  <a:xfrm>
                    <a:off x="135" y="619"/>
                    <a:ext cx="25" cy="32"/>
                  </a:xfrm>
                  <a:custGeom>
                    <a:avLst/>
                    <a:gdLst>
                      <a:gd name="T0" fmla="*/ 0 w 49"/>
                      <a:gd name="T1" fmla="*/ 0 h 64"/>
                      <a:gd name="T2" fmla="*/ 2 w 49"/>
                      <a:gd name="T3" fmla="*/ 4 h 64"/>
                      <a:gd name="T4" fmla="*/ 5 w 49"/>
                      <a:gd name="T5" fmla="*/ 9 h 64"/>
                      <a:gd name="T6" fmla="*/ 8 w 49"/>
                      <a:gd name="T7" fmla="*/ 15 h 64"/>
                      <a:gd name="T8" fmla="*/ 12 w 49"/>
                      <a:gd name="T9" fmla="*/ 21 h 64"/>
                      <a:gd name="T10" fmla="*/ 16 w 49"/>
                      <a:gd name="T11" fmla="*/ 26 h 64"/>
                      <a:gd name="T12" fmla="*/ 20 w 49"/>
                      <a:gd name="T13" fmla="*/ 30 h 64"/>
                      <a:gd name="T14" fmla="*/ 23 w 49"/>
                      <a:gd name="T15" fmla="*/ 32 h 64"/>
                      <a:gd name="T16" fmla="*/ 25 w 49"/>
                      <a:gd name="T17" fmla="*/ 31 h 64"/>
                      <a:gd name="T18" fmla="*/ 25 w 49"/>
                      <a:gd name="T19" fmla="*/ 29 h 64"/>
                      <a:gd name="T20" fmla="*/ 23 w 49"/>
                      <a:gd name="T21" fmla="*/ 25 h 64"/>
                      <a:gd name="T22" fmla="*/ 20 w 49"/>
                      <a:gd name="T23" fmla="*/ 21 h 64"/>
                      <a:gd name="T24" fmla="*/ 15 w 49"/>
                      <a:gd name="T25" fmla="*/ 17 h 64"/>
                      <a:gd name="T26" fmla="*/ 10 w 49"/>
                      <a:gd name="T27" fmla="*/ 12 h 64"/>
                      <a:gd name="T28" fmla="*/ 6 w 49"/>
                      <a:gd name="T29" fmla="*/ 7 h 64"/>
                      <a:gd name="T30" fmla="*/ 2 w 49"/>
                      <a:gd name="T31" fmla="*/ 3 h 64"/>
                      <a:gd name="T32" fmla="*/ 0 w 49"/>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64">
                        <a:moveTo>
                          <a:pt x="0" y="0"/>
                        </a:moveTo>
                        <a:lnTo>
                          <a:pt x="3" y="7"/>
                        </a:lnTo>
                        <a:lnTo>
                          <a:pt x="9" y="18"/>
                        </a:lnTo>
                        <a:lnTo>
                          <a:pt x="16" y="29"/>
                        </a:lnTo>
                        <a:lnTo>
                          <a:pt x="24" y="41"/>
                        </a:lnTo>
                        <a:lnTo>
                          <a:pt x="32" y="51"/>
                        </a:lnTo>
                        <a:lnTo>
                          <a:pt x="39" y="59"/>
                        </a:lnTo>
                        <a:lnTo>
                          <a:pt x="46" y="64"/>
                        </a:lnTo>
                        <a:lnTo>
                          <a:pt x="49" y="62"/>
                        </a:lnTo>
                        <a:lnTo>
                          <a:pt x="49" y="58"/>
                        </a:lnTo>
                        <a:lnTo>
                          <a:pt x="46" y="50"/>
                        </a:lnTo>
                        <a:lnTo>
                          <a:pt x="39" y="42"/>
                        </a:lnTo>
                        <a:lnTo>
                          <a:pt x="30" y="33"/>
                        </a:lnTo>
                        <a:lnTo>
                          <a:pt x="20" y="23"/>
                        </a:lnTo>
                        <a:lnTo>
                          <a:pt x="11" y="14"/>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9" name="Freeform 178">
                    <a:extLst>
                      <a:ext uri="{FF2B5EF4-FFF2-40B4-BE49-F238E27FC236}">
                        <a16:creationId xmlns:a16="http://schemas.microsoft.com/office/drawing/2014/main" id="{A26E25F2-77C3-4F50-8157-C0528ED08B9B}"/>
                      </a:ext>
                    </a:extLst>
                  </p:cNvPr>
                  <p:cNvSpPr>
                    <a:spLocks/>
                  </p:cNvSpPr>
                  <p:nvPr/>
                </p:nvSpPr>
                <p:spPr bwMode="auto">
                  <a:xfrm>
                    <a:off x="135" y="608"/>
                    <a:ext cx="26" cy="29"/>
                  </a:xfrm>
                  <a:custGeom>
                    <a:avLst/>
                    <a:gdLst>
                      <a:gd name="T0" fmla="*/ 0 w 53"/>
                      <a:gd name="T1" fmla="*/ 0 h 58"/>
                      <a:gd name="T2" fmla="*/ 2 w 53"/>
                      <a:gd name="T3" fmla="*/ 4 h 58"/>
                      <a:gd name="T4" fmla="*/ 6 w 53"/>
                      <a:gd name="T5" fmla="*/ 9 h 58"/>
                      <a:gd name="T6" fmla="*/ 10 w 53"/>
                      <a:gd name="T7" fmla="*/ 14 h 58"/>
                      <a:gd name="T8" fmla="*/ 14 w 53"/>
                      <a:gd name="T9" fmla="*/ 19 h 58"/>
                      <a:gd name="T10" fmla="*/ 18 w 53"/>
                      <a:gd name="T11" fmla="*/ 24 h 58"/>
                      <a:gd name="T12" fmla="*/ 22 w 53"/>
                      <a:gd name="T13" fmla="*/ 28 h 58"/>
                      <a:gd name="T14" fmla="*/ 25 w 53"/>
                      <a:gd name="T15" fmla="*/ 29 h 58"/>
                      <a:gd name="T16" fmla="*/ 26 w 53"/>
                      <a:gd name="T17" fmla="*/ 29 h 58"/>
                      <a:gd name="T18" fmla="*/ 26 w 53"/>
                      <a:gd name="T19" fmla="*/ 26 h 58"/>
                      <a:gd name="T20" fmla="*/ 23 w 53"/>
                      <a:gd name="T21" fmla="*/ 22 h 58"/>
                      <a:gd name="T22" fmla="*/ 19 w 53"/>
                      <a:gd name="T23" fmla="*/ 18 h 58"/>
                      <a:gd name="T24" fmla="*/ 14 w 53"/>
                      <a:gd name="T25" fmla="*/ 14 h 58"/>
                      <a:gd name="T26" fmla="*/ 10 w 53"/>
                      <a:gd name="T27" fmla="*/ 10 h 58"/>
                      <a:gd name="T28" fmla="*/ 5 w 53"/>
                      <a:gd name="T29" fmla="*/ 6 h 58"/>
                      <a:gd name="T30" fmla="*/ 2 w 53"/>
                      <a:gd name="T31" fmla="*/ 3 h 58"/>
                      <a:gd name="T32" fmla="*/ 0 w 53"/>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8">
                        <a:moveTo>
                          <a:pt x="0" y="0"/>
                        </a:moveTo>
                        <a:lnTo>
                          <a:pt x="5" y="7"/>
                        </a:lnTo>
                        <a:lnTo>
                          <a:pt x="12" y="18"/>
                        </a:lnTo>
                        <a:lnTo>
                          <a:pt x="20" y="28"/>
                        </a:lnTo>
                        <a:lnTo>
                          <a:pt x="29" y="38"/>
                        </a:lnTo>
                        <a:lnTo>
                          <a:pt x="37" y="48"/>
                        </a:lnTo>
                        <a:lnTo>
                          <a:pt x="45" y="55"/>
                        </a:lnTo>
                        <a:lnTo>
                          <a:pt x="51" y="58"/>
                        </a:lnTo>
                        <a:lnTo>
                          <a:pt x="53" y="57"/>
                        </a:lnTo>
                        <a:lnTo>
                          <a:pt x="52" y="51"/>
                        </a:lnTo>
                        <a:lnTo>
                          <a:pt x="47" y="44"/>
                        </a:lnTo>
                        <a:lnTo>
                          <a:pt x="38" y="36"/>
                        </a:lnTo>
                        <a:lnTo>
                          <a:pt x="29" y="27"/>
                        </a:lnTo>
                        <a:lnTo>
                          <a:pt x="20" y="19"/>
                        </a:lnTo>
                        <a:lnTo>
                          <a:pt x="11" y="11"/>
                        </a:lnTo>
                        <a:lnTo>
                          <a:pt x="4"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0" name="Freeform 179">
                    <a:extLst>
                      <a:ext uri="{FF2B5EF4-FFF2-40B4-BE49-F238E27FC236}">
                        <a16:creationId xmlns:a16="http://schemas.microsoft.com/office/drawing/2014/main" id="{FFE69380-4F9B-497D-8F6C-ED815DFBA55C}"/>
                      </a:ext>
                    </a:extLst>
                  </p:cNvPr>
                  <p:cNvSpPr>
                    <a:spLocks/>
                  </p:cNvSpPr>
                  <p:nvPr/>
                </p:nvSpPr>
                <p:spPr bwMode="auto">
                  <a:xfrm>
                    <a:off x="135" y="595"/>
                    <a:ext cx="27" cy="26"/>
                  </a:xfrm>
                  <a:custGeom>
                    <a:avLst/>
                    <a:gdLst>
                      <a:gd name="T0" fmla="*/ 0 w 56"/>
                      <a:gd name="T1" fmla="*/ 0 h 51"/>
                      <a:gd name="T2" fmla="*/ 3 w 56"/>
                      <a:gd name="T3" fmla="*/ 4 h 51"/>
                      <a:gd name="T4" fmla="*/ 6 w 56"/>
                      <a:gd name="T5" fmla="*/ 9 h 51"/>
                      <a:gd name="T6" fmla="*/ 11 w 56"/>
                      <a:gd name="T7" fmla="*/ 13 h 51"/>
                      <a:gd name="T8" fmla="*/ 15 w 56"/>
                      <a:gd name="T9" fmla="*/ 18 h 51"/>
                      <a:gd name="T10" fmla="*/ 19 w 56"/>
                      <a:gd name="T11" fmla="*/ 22 h 51"/>
                      <a:gd name="T12" fmla="*/ 23 w 56"/>
                      <a:gd name="T13" fmla="*/ 24 h 51"/>
                      <a:gd name="T14" fmla="*/ 26 w 56"/>
                      <a:gd name="T15" fmla="*/ 26 h 51"/>
                      <a:gd name="T16" fmla="*/ 27 w 56"/>
                      <a:gd name="T17" fmla="*/ 25 h 51"/>
                      <a:gd name="T18" fmla="*/ 27 w 56"/>
                      <a:gd name="T19" fmla="*/ 23 h 51"/>
                      <a:gd name="T20" fmla="*/ 24 w 56"/>
                      <a:gd name="T21" fmla="*/ 20 h 51"/>
                      <a:gd name="T22" fmla="*/ 20 w 56"/>
                      <a:gd name="T23" fmla="*/ 16 h 51"/>
                      <a:gd name="T24" fmla="*/ 15 w 56"/>
                      <a:gd name="T25" fmla="*/ 13 h 51"/>
                      <a:gd name="T26" fmla="*/ 10 w 56"/>
                      <a:gd name="T27" fmla="*/ 9 h 51"/>
                      <a:gd name="T28" fmla="*/ 6 w 56"/>
                      <a:gd name="T29" fmla="*/ 6 h 51"/>
                      <a:gd name="T30" fmla="*/ 2 w 56"/>
                      <a:gd name="T31" fmla="*/ 3 h 51"/>
                      <a:gd name="T32" fmla="*/ 0 w 56"/>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51">
                        <a:moveTo>
                          <a:pt x="0" y="0"/>
                        </a:moveTo>
                        <a:lnTo>
                          <a:pt x="6" y="8"/>
                        </a:lnTo>
                        <a:lnTo>
                          <a:pt x="13" y="17"/>
                        </a:lnTo>
                        <a:lnTo>
                          <a:pt x="22" y="26"/>
                        </a:lnTo>
                        <a:lnTo>
                          <a:pt x="32" y="36"/>
                        </a:lnTo>
                        <a:lnTo>
                          <a:pt x="40" y="44"/>
                        </a:lnTo>
                        <a:lnTo>
                          <a:pt x="48" y="48"/>
                        </a:lnTo>
                        <a:lnTo>
                          <a:pt x="53" y="51"/>
                        </a:lnTo>
                        <a:lnTo>
                          <a:pt x="56" y="50"/>
                        </a:lnTo>
                        <a:lnTo>
                          <a:pt x="55" y="45"/>
                        </a:lnTo>
                        <a:lnTo>
                          <a:pt x="49" y="39"/>
                        </a:lnTo>
                        <a:lnTo>
                          <a:pt x="41" y="32"/>
                        </a:lnTo>
                        <a:lnTo>
                          <a:pt x="32" y="25"/>
                        </a:lnTo>
                        <a:lnTo>
                          <a:pt x="21" y="18"/>
                        </a:lnTo>
                        <a:lnTo>
                          <a:pt x="12" y="11"/>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1" name="Freeform 180">
                    <a:extLst>
                      <a:ext uri="{FF2B5EF4-FFF2-40B4-BE49-F238E27FC236}">
                        <a16:creationId xmlns:a16="http://schemas.microsoft.com/office/drawing/2014/main" id="{22CEEAE6-06E8-4EF7-82BD-2C22A34E436D}"/>
                      </a:ext>
                    </a:extLst>
                  </p:cNvPr>
                  <p:cNvSpPr>
                    <a:spLocks/>
                  </p:cNvSpPr>
                  <p:nvPr/>
                </p:nvSpPr>
                <p:spPr bwMode="auto">
                  <a:xfrm>
                    <a:off x="132" y="583"/>
                    <a:ext cx="27" cy="19"/>
                  </a:xfrm>
                  <a:custGeom>
                    <a:avLst/>
                    <a:gdLst>
                      <a:gd name="T0" fmla="*/ 0 w 53"/>
                      <a:gd name="T1" fmla="*/ 0 h 39"/>
                      <a:gd name="T2" fmla="*/ 2 w 53"/>
                      <a:gd name="T3" fmla="*/ 2 h 39"/>
                      <a:gd name="T4" fmla="*/ 6 w 53"/>
                      <a:gd name="T5" fmla="*/ 6 h 39"/>
                      <a:gd name="T6" fmla="*/ 11 w 53"/>
                      <a:gd name="T7" fmla="*/ 10 h 39"/>
                      <a:gd name="T8" fmla="*/ 15 w 53"/>
                      <a:gd name="T9" fmla="*/ 13 h 39"/>
                      <a:gd name="T10" fmla="*/ 19 w 53"/>
                      <a:gd name="T11" fmla="*/ 17 h 39"/>
                      <a:gd name="T12" fmla="*/ 23 w 53"/>
                      <a:gd name="T13" fmla="*/ 19 h 39"/>
                      <a:gd name="T14" fmla="*/ 26 w 53"/>
                      <a:gd name="T15" fmla="*/ 19 h 39"/>
                      <a:gd name="T16" fmla="*/ 27 w 53"/>
                      <a:gd name="T17" fmla="*/ 17 h 39"/>
                      <a:gd name="T18" fmla="*/ 26 w 53"/>
                      <a:gd name="T19" fmla="*/ 15 h 39"/>
                      <a:gd name="T20" fmla="*/ 23 w 53"/>
                      <a:gd name="T21" fmla="*/ 12 h 39"/>
                      <a:gd name="T22" fmla="*/ 20 w 53"/>
                      <a:gd name="T23" fmla="*/ 10 h 39"/>
                      <a:gd name="T24" fmla="*/ 15 w 53"/>
                      <a:gd name="T25" fmla="*/ 8 h 39"/>
                      <a:gd name="T26" fmla="*/ 11 w 53"/>
                      <a:gd name="T27" fmla="*/ 5 h 39"/>
                      <a:gd name="T28" fmla="*/ 7 w 53"/>
                      <a:gd name="T29" fmla="*/ 4 h 39"/>
                      <a:gd name="T30" fmla="*/ 2 w 53"/>
                      <a:gd name="T31" fmla="*/ 1 h 39"/>
                      <a:gd name="T32" fmla="*/ 0 w 53"/>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9">
                        <a:moveTo>
                          <a:pt x="0" y="0"/>
                        </a:moveTo>
                        <a:lnTo>
                          <a:pt x="4" y="5"/>
                        </a:lnTo>
                        <a:lnTo>
                          <a:pt x="11" y="12"/>
                        </a:lnTo>
                        <a:lnTo>
                          <a:pt x="21" y="20"/>
                        </a:lnTo>
                        <a:lnTo>
                          <a:pt x="30" y="27"/>
                        </a:lnTo>
                        <a:lnTo>
                          <a:pt x="38" y="34"/>
                        </a:lnTo>
                        <a:lnTo>
                          <a:pt x="46" y="38"/>
                        </a:lnTo>
                        <a:lnTo>
                          <a:pt x="51" y="39"/>
                        </a:lnTo>
                        <a:lnTo>
                          <a:pt x="53" y="35"/>
                        </a:lnTo>
                        <a:lnTo>
                          <a:pt x="51" y="30"/>
                        </a:lnTo>
                        <a:lnTo>
                          <a:pt x="46" y="25"/>
                        </a:lnTo>
                        <a:lnTo>
                          <a:pt x="39" y="20"/>
                        </a:lnTo>
                        <a:lnTo>
                          <a:pt x="30" y="16"/>
                        </a:lnTo>
                        <a:lnTo>
                          <a:pt x="21" y="11"/>
                        </a:lnTo>
                        <a:lnTo>
                          <a:pt x="13" y="8"/>
                        </a:lnTo>
                        <a:lnTo>
                          <a:pt x="4"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2" name="Freeform 181">
                    <a:extLst>
                      <a:ext uri="{FF2B5EF4-FFF2-40B4-BE49-F238E27FC236}">
                        <a16:creationId xmlns:a16="http://schemas.microsoft.com/office/drawing/2014/main" id="{5116A677-82E2-450E-887F-AB712609EBA9}"/>
                      </a:ext>
                    </a:extLst>
                  </p:cNvPr>
                  <p:cNvSpPr>
                    <a:spLocks/>
                  </p:cNvSpPr>
                  <p:nvPr/>
                </p:nvSpPr>
                <p:spPr bwMode="auto">
                  <a:xfrm>
                    <a:off x="131" y="568"/>
                    <a:ext cx="26" cy="18"/>
                  </a:xfrm>
                  <a:custGeom>
                    <a:avLst/>
                    <a:gdLst>
                      <a:gd name="T0" fmla="*/ 0 w 52"/>
                      <a:gd name="T1" fmla="*/ 0 h 36"/>
                      <a:gd name="T2" fmla="*/ 3 w 52"/>
                      <a:gd name="T3" fmla="*/ 2 h 36"/>
                      <a:gd name="T4" fmla="*/ 7 w 52"/>
                      <a:gd name="T5" fmla="*/ 6 h 36"/>
                      <a:gd name="T6" fmla="*/ 11 w 52"/>
                      <a:gd name="T7" fmla="*/ 9 h 36"/>
                      <a:gd name="T8" fmla="*/ 16 w 52"/>
                      <a:gd name="T9" fmla="*/ 13 h 36"/>
                      <a:gd name="T10" fmla="*/ 20 w 52"/>
                      <a:gd name="T11" fmla="*/ 16 h 36"/>
                      <a:gd name="T12" fmla="*/ 23 w 52"/>
                      <a:gd name="T13" fmla="*/ 17 h 36"/>
                      <a:gd name="T14" fmla="*/ 26 w 52"/>
                      <a:gd name="T15" fmla="*/ 18 h 36"/>
                      <a:gd name="T16" fmla="*/ 26 w 52"/>
                      <a:gd name="T17" fmla="*/ 16 h 36"/>
                      <a:gd name="T18" fmla="*/ 25 w 52"/>
                      <a:gd name="T19" fmla="*/ 13 h 36"/>
                      <a:gd name="T20" fmla="*/ 22 w 52"/>
                      <a:gd name="T21" fmla="*/ 11 h 36"/>
                      <a:gd name="T22" fmla="*/ 18 w 52"/>
                      <a:gd name="T23" fmla="*/ 9 h 36"/>
                      <a:gd name="T24" fmla="*/ 14 w 52"/>
                      <a:gd name="T25" fmla="*/ 6 h 36"/>
                      <a:gd name="T26" fmla="*/ 10 w 52"/>
                      <a:gd name="T27" fmla="*/ 5 h 36"/>
                      <a:gd name="T28" fmla="*/ 6 w 52"/>
                      <a:gd name="T29" fmla="*/ 3 h 36"/>
                      <a:gd name="T30" fmla="*/ 2 w 52"/>
                      <a:gd name="T31" fmla="*/ 1 h 36"/>
                      <a:gd name="T32" fmla="*/ 0 w 5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6">
                        <a:moveTo>
                          <a:pt x="0" y="0"/>
                        </a:moveTo>
                        <a:lnTo>
                          <a:pt x="5" y="4"/>
                        </a:lnTo>
                        <a:lnTo>
                          <a:pt x="13" y="11"/>
                        </a:lnTo>
                        <a:lnTo>
                          <a:pt x="22" y="18"/>
                        </a:lnTo>
                        <a:lnTo>
                          <a:pt x="32" y="25"/>
                        </a:lnTo>
                        <a:lnTo>
                          <a:pt x="40" y="31"/>
                        </a:lnTo>
                        <a:lnTo>
                          <a:pt x="46" y="34"/>
                        </a:lnTo>
                        <a:lnTo>
                          <a:pt x="51" y="36"/>
                        </a:lnTo>
                        <a:lnTo>
                          <a:pt x="52" y="32"/>
                        </a:lnTo>
                        <a:lnTo>
                          <a:pt x="50" y="26"/>
                        </a:lnTo>
                        <a:lnTo>
                          <a:pt x="44" y="22"/>
                        </a:lnTo>
                        <a:lnTo>
                          <a:pt x="36" y="17"/>
                        </a:lnTo>
                        <a:lnTo>
                          <a:pt x="28" y="12"/>
                        </a:lnTo>
                        <a:lnTo>
                          <a:pt x="19" y="9"/>
                        </a:lnTo>
                        <a:lnTo>
                          <a:pt x="11" y="6"/>
                        </a:lnTo>
                        <a:lnTo>
                          <a:pt x="4"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3" name="Freeform 182">
                    <a:extLst>
                      <a:ext uri="{FF2B5EF4-FFF2-40B4-BE49-F238E27FC236}">
                        <a16:creationId xmlns:a16="http://schemas.microsoft.com/office/drawing/2014/main" id="{0C7996F4-0E6E-4043-A5A2-21B9E13FFAF5}"/>
                      </a:ext>
                    </a:extLst>
                  </p:cNvPr>
                  <p:cNvSpPr>
                    <a:spLocks/>
                  </p:cNvSpPr>
                  <p:nvPr/>
                </p:nvSpPr>
                <p:spPr bwMode="auto">
                  <a:xfrm>
                    <a:off x="128" y="555"/>
                    <a:ext cx="23" cy="9"/>
                  </a:xfrm>
                  <a:custGeom>
                    <a:avLst/>
                    <a:gdLst>
                      <a:gd name="T0" fmla="*/ 0 w 45"/>
                      <a:gd name="T1" fmla="*/ 0 h 19"/>
                      <a:gd name="T2" fmla="*/ 3 w 45"/>
                      <a:gd name="T3" fmla="*/ 2 h 19"/>
                      <a:gd name="T4" fmla="*/ 6 w 45"/>
                      <a:gd name="T5" fmla="*/ 4 h 19"/>
                      <a:gd name="T6" fmla="*/ 10 w 45"/>
                      <a:gd name="T7" fmla="*/ 6 h 19"/>
                      <a:gd name="T8" fmla="*/ 14 w 45"/>
                      <a:gd name="T9" fmla="*/ 8 h 19"/>
                      <a:gd name="T10" fmla="*/ 17 w 45"/>
                      <a:gd name="T11" fmla="*/ 9 h 19"/>
                      <a:gd name="T12" fmla="*/ 20 w 45"/>
                      <a:gd name="T13" fmla="*/ 9 h 19"/>
                      <a:gd name="T14" fmla="*/ 22 w 45"/>
                      <a:gd name="T15" fmla="*/ 9 h 19"/>
                      <a:gd name="T16" fmla="*/ 23 w 45"/>
                      <a:gd name="T17" fmla="*/ 7 h 19"/>
                      <a:gd name="T18" fmla="*/ 21 w 45"/>
                      <a:gd name="T19" fmla="*/ 4 h 19"/>
                      <a:gd name="T20" fmla="*/ 20 w 45"/>
                      <a:gd name="T21" fmla="*/ 3 h 19"/>
                      <a:gd name="T22" fmla="*/ 17 w 45"/>
                      <a:gd name="T23" fmla="*/ 2 h 19"/>
                      <a:gd name="T24" fmla="*/ 13 w 45"/>
                      <a:gd name="T25" fmla="*/ 2 h 19"/>
                      <a:gd name="T26" fmla="*/ 9 w 45"/>
                      <a:gd name="T27" fmla="*/ 2 h 19"/>
                      <a:gd name="T28" fmla="*/ 6 w 45"/>
                      <a:gd name="T29" fmla="*/ 1 h 19"/>
                      <a:gd name="T30" fmla="*/ 2 w 45"/>
                      <a:gd name="T31" fmla="*/ 0 h 19"/>
                      <a:gd name="T32" fmla="*/ 0 w 45"/>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9">
                        <a:moveTo>
                          <a:pt x="0" y="0"/>
                        </a:moveTo>
                        <a:lnTo>
                          <a:pt x="6" y="5"/>
                        </a:lnTo>
                        <a:lnTo>
                          <a:pt x="12" y="8"/>
                        </a:lnTo>
                        <a:lnTo>
                          <a:pt x="19" y="13"/>
                        </a:lnTo>
                        <a:lnTo>
                          <a:pt x="27" y="16"/>
                        </a:lnTo>
                        <a:lnTo>
                          <a:pt x="34" y="19"/>
                        </a:lnTo>
                        <a:lnTo>
                          <a:pt x="40" y="19"/>
                        </a:lnTo>
                        <a:lnTo>
                          <a:pt x="44" y="18"/>
                        </a:lnTo>
                        <a:lnTo>
                          <a:pt x="45" y="14"/>
                        </a:lnTo>
                        <a:lnTo>
                          <a:pt x="42" y="9"/>
                        </a:lnTo>
                        <a:lnTo>
                          <a:pt x="39" y="6"/>
                        </a:lnTo>
                        <a:lnTo>
                          <a:pt x="33" y="5"/>
                        </a:lnTo>
                        <a:lnTo>
                          <a:pt x="26" y="4"/>
                        </a:lnTo>
                        <a:lnTo>
                          <a:pt x="18" y="4"/>
                        </a:lnTo>
                        <a:lnTo>
                          <a:pt x="11" y="3"/>
                        </a:lnTo>
                        <a:lnTo>
                          <a:pt x="4"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4" name="Freeform 183">
                    <a:extLst>
                      <a:ext uri="{FF2B5EF4-FFF2-40B4-BE49-F238E27FC236}">
                        <a16:creationId xmlns:a16="http://schemas.microsoft.com/office/drawing/2014/main" id="{F088F6B9-E945-466F-B338-30B22A95ABF8}"/>
                      </a:ext>
                    </a:extLst>
                  </p:cNvPr>
                  <p:cNvSpPr>
                    <a:spLocks/>
                  </p:cNvSpPr>
                  <p:nvPr/>
                </p:nvSpPr>
                <p:spPr bwMode="auto">
                  <a:xfrm>
                    <a:off x="126" y="545"/>
                    <a:ext cx="20" cy="4"/>
                  </a:xfrm>
                  <a:custGeom>
                    <a:avLst/>
                    <a:gdLst>
                      <a:gd name="T0" fmla="*/ 0 w 39"/>
                      <a:gd name="T1" fmla="*/ 0 h 10"/>
                      <a:gd name="T2" fmla="*/ 3 w 39"/>
                      <a:gd name="T3" fmla="*/ 1 h 10"/>
                      <a:gd name="T4" fmla="*/ 5 w 39"/>
                      <a:gd name="T5" fmla="*/ 2 h 10"/>
                      <a:gd name="T6" fmla="*/ 8 w 39"/>
                      <a:gd name="T7" fmla="*/ 2 h 10"/>
                      <a:gd name="T8" fmla="*/ 12 w 39"/>
                      <a:gd name="T9" fmla="*/ 4 h 10"/>
                      <a:gd name="T10" fmla="*/ 15 w 39"/>
                      <a:gd name="T11" fmla="*/ 4 h 10"/>
                      <a:gd name="T12" fmla="*/ 18 w 39"/>
                      <a:gd name="T13" fmla="*/ 4 h 10"/>
                      <a:gd name="T14" fmla="*/ 19 w 39"/>
                      <a:gd name="T15" fmla="*/ 4 h 10"/>
                      <a:gd name="T16" fmla="*/ 20 w 39"/>
                      <a:gd name="T17" fmla="*/ 2 h 10"/>
                      <a:gd name="T18" fmla="*/ 19 w 39"/>
                      <a:gd name="T19" fmla="*/ 1 h 10"/>
                      <a:gd name="T20" fmla="*/ 17 w 39"/>
                      <a:gd name="T21" fmla="*/ 0 h 10"/>
                      <a:gd name="T22" fmla="*/ 15 w 39"/>
                      <a:gd name="T23" fmla="*/ 0 h 10"/>
                      <a:gd name="T24" fmla="*/ 12 w 39"/>
                      <a:gd name="T25" fmla="*/ 0 h 10"/>
                      <a:gd name="T26" fmla="*/ 9 w 39"/>
                      <a:gd name="T27" fmla="*/ 1 h 10"/>
                      <a:gd name="T28" fmla="*/ 6 w 39"/>
                      <a:gd name="T29" fmla="*/ 1 h 10"/>
                      <a:gd name="T30" fmla="*/ 3 w 39"/>
                      <a:gd name="T31" fmla="*/ 1 h 10"/>
                      <a:gd name="T32" fmla="*/ 0 w 39"/>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0">
                        <a:moveTo>
                          <a:pt x="0" y="0"/>
                        </a:moveTo>
                        <a:lnTo>
                          <a:pt x="5" y="2"/>
                        </a:lnTo>
                        <a:lnTo>
                          <a:pt x="9" y="4"/>
                        </a:lnTo>
                        <a:lnTo>
                          <a:pt x="16" y="6"/>
                        </a:lnTo>
                        <a:lnTo>
                          <a:pt x="23" y="9"/>
                        </a:lnTo>
                        <a:lnTo>
                          <a:pt x="30" y="10"/>
                        </a:lnTo>
                        <a:lnTo>
                          <a:pt x="35" y="10"/>
                        </a:lnTo>
                        <a:lnTo>
                          <a:pt x="38" y="9"/>
                        </a:lnTo>
                        <a:lnTo>
                          <a:pt x="39" y="5"/>
                        </a:lnTo>
                        <a:lnTo>
                          <a:pt x="37" y="2"/>
                        </a:lnTo>
                        <a:lnTo>
                          <a:pt x="34" y="0"/>
                        </a:lnTo>
                        <a:lnTo>
                          <a:pt x="29" y="0"/>
                        </a:lnTo>
                        <a:lnTo>
                          <a:pt x="23" y="0"/>
                        </a:lnTo>
                        <a:lnTo>
                          <a:pt x="17" y="2"/>
                        </a:lnTo>
                        <a:lnTo>
                          <a:pt x="11" y="2"/>
                        </a:lnTo>
                        <a:lnTo>
                          <a:pt x="5"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5" name="Freeform 184">
                    <a:extLst>
                      <a:ext uri="{FF2B5EF4-FFF2-40B4-BE49-F238E27FC236}">
                        <a16:creationId xmlns:a16="http://schemas.microsoft.com/office/drawing/2014/main" id="{89288606-BE5D-4986-939A-672807AA9C3E}"/>
                      </a:ext>
                    </a:extLst>
                  </p:cNvPr>
                  <p:cNvSpPr>
                    <a:spLocks/>
                  </p:cNvSpPr>
                  <p:nvPr/>
                </p:nvSpPr>
                <p:spPr bwMode="auto">
                  <a:xfrm>
                    <a:off x="123" y="532"/>
                    <a:ext cx="19" cy="6"/>
                  </a:xfrm>
                  <a:custGeom>
                    <a:avLst/>
                    <a:gdLst>
                      <a:gd name="T0" fmla="*/ 0 w 39"/>
                      <a:gd name="T1" fmla="*/ 3 h 12"/>
                      <a:gd name="T2" fmla="*/ 2 w 39"/>
                      <a:gd name="T3" fmla="*/ 4 h 12"/>
                      <a:gd name="T4" fmla="*/ 5 w 39"/>
                      <a:gd name="T5" fmla="*/ 5 h 12"/>
                      <a:gd name="T6" fmla="*/ 7 w 39"/>
                      <a:gd name="T7" fmla="*/ 6 h 12"/>
                      <a:gd name="T8" fmla="*/ 11 w 39"/>
                      <a:gd name="T9" fmla="*/ 6 h 12"/>
                      <a:gd name="T10" fmla="*/ 14 w 39"/>
                      <a:gd name="T11" fmla="*/ 6 h 12"/>
                      <a:gd name="T12" fmla="*/ 17 w 39"/>
                      <a:gd name="T13" fmla="*/ 5 h 12"/>
                      <a:gd name="T14" fmla="*/ 18 w 39"/>
                      <a:gd name="T15" fmla="*/ 4 h 12"/>
                      <a:gd name="T16" fmla="*/ 19 w 39"/>
                      <a:gd name="T17" fmla="*/ 2 h 12"/>
                      <a:gd name="T18" fmla="*/ 19 w 39"/>
                      <a:gd name="T19" fmla="*/ 1 h 12"/>
                      <a:gd name="T20" fmla="*/ 18 w 39"/>
                      <a:gd name="T21" fmla="*/ 0 h 12"/>
                      <a:gd name="T22" fmla="*/ 15 w 39"/>
                      <a:gd name="T23" fmla="*/ 0 h 12"/>
                      <a:gd name="T24" fmla="*/ 13 w 39"/>
                      <a:gd name="T25" fmla="*/ 1 h 12"/>
                      <a:gd name="T26" fmla="*/ 9 w 39"/>
                      <a:gd name="T27" fmla="*/ 1 h 12"/>
                      <a:gd name="T28" fmla="*/ 6 w 39"/>
                      <a:gd name="T29" fmla="*/ 3 h 12"/>
                      <a:gd name="T30" fmla="*/ 3 w 39"/>
                      <a:gd name="T31" fmla="*/ 3 h 12"/>
                      <a:gd name="T32" fmla="*/ 0 w 39"/>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2">
                        <a:moveTo>
                          <a:pt x="0" y="6"/>
                        </a:moveTo>
                        <a:lnTo>
                          <a:pt x="4" y="8"/>
                        </a:lnTo>
                        <a:lnTo>
                          <a:pt x="10" y="9"/>
                        </a:lnTo>
                        <a:lnTo>
                          <a:pt x="15" y="11"/>
                        </a:lnTo>
                        <a:lnTo>
                          <a:pt x="22" y="12"/>
                        </a:lnTo>
                        <a:lnTo>
                          <a:pt x="28" y="11"/>
                        </a:lnTo>
                        <a:lnTo>
                          <a:pt x="34" y="9"/>
                        </a:lnTo>
                        <a:lnTo>
                          <a:pt x="37" y="7"/>
                        </a:lnTo>
                        <a:lnTo>
                          <a:pt x="39" y="4"/>
                        </a:lnTo>
                        <a:lnTo>
                          <a:pt x="38" y="1"/>
                        </a:lnTo>
                        <a:lnTo>
                          <a:pt x="36" y="0"/>
                        </a:lnTo>
                        <a:lnTo>
                          <a:pt x="31" y="0"/>
                        </a:lnTo>
                        <a:lnTo>
                          <a:pt x="26" y="1"/>
                        </a:lnTo>
                        <a:lnTo>
                          <a:pt x="19" y="2"/>
                        </a:lnTo>
                        <a:lnTo>
                          <a:pt x="13" y="5"/>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6" name="Freeform 185">
                    <a:extLst>
                      <a:ext uri="{FF2B5EF4-FFF2-40B4-BE49-F238E27FC236}">
                        <a16:creationId xmlns:a16="http://schemas.microsoft.com/office/drawing/2014/main" id="{D893BD8D-2469-4E72-9F0C-FBE66918EDE0}"/>
                      </a:ext>
                    </a:extLst>
                  </p:cNvPr>
                  <p:cNvSpPr>
                    <a:spLocks/>
                  </p:cNvSpPr>
                  <p:nvPr/>
                </p:nvSpPr>
                <p:spPr bwMode="auto">
                  <a:xfrm>
                    <a:off x="113" y="515"/>
                    <a:ext cx="21" cy="6"/>
                  </a:xfrm>
                  <a:custGeom>
                    <a:avLst/>
                    <a:gdLst>
                      <a:gd name="T0" fmla="*/ 0 w 42"/>
                      <a:gd name="T1" fmla="*/ 1 h 11"/>
                      <a:gd name="T2" fmla="*/ 2 w 42"/>
                      <a:gd name="T3" fmla="*/ 2 h 11"/>
                      <a:gd name="T4" fmla="*/ 5 w 42"/>
                      <a:gd name="T5" fmla="*/ 3 h 11"/>
                      <a:gd name="T6" fmla="*/ 8 w 42"/>
                      <a:gd name="T7" fmla="*/ 4 h 11"/>
                      <a:gd name="T8" fmla="*/ 11 w 42"/>
                      <a:gd name="T9" fmla="*/ 5 h 11"/>
                      <a:gd name="T10" fmla="*/ 14 w 42"/>
                      <a:gd name="T11" fmla="*/ 6 h 11"/>
                      <a:gd name="T12" fmla="*/ 17 w 42"/>
                      <a:gd name="T13" fmla="*/ 6 h 11"/>
                      <a:gd name="T14" fmla="*/ 20 w 42"/>
                      <a:gd name="T15" fmla="*/ 5 h 11"/>
                      <a:gd name="T16" fmla="*/ 21 w 42"/>
                      <a:gd name="T17" fmla="*/ 4 h 11"/>
                      <a:gd name="T18" fmla="*/ 21 w 42"/>
                      <a:gd name="T19" fmla="*/ 2 h 11"/>
                      <a:gd name="T20" fmla="*/ 20 w 42"/>
                      <a:gd name="T21" fmla="*/ 1 h 11"/>
                      <a:gd name="T22" fmla="*/ 17 w 42"/>
                      <a:gd name="T23" fmla="*/ 1 h 11"/>
                      <a:gd name="T24" fmla="*/ 13 w 42"/>
                      <a:gd name="T25" fmla="*/ 0 h 11"/>
                      <a:gd name="T26" fmla="*/ 9 w 42"/>
                      <a:gd name="T27" fmla="*/ 1 h 11"/>
                      <a:gd name="T28" fmla="*/ 5 w 42"/>
                      <a:gd name="T29" fmla="*/ 1 h 11"/>
                      <a:gd name="T30" fmla="*/ 2 w 42"/>
                      <a:gd name="T31" fmla="*/ 1 h 11"/>
                      <a:gd name="T32" fmla="*/ 0 w 4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11">
                        <a:moveTo>
                          <a:pt x="0" y="2"/>
                        </a:moveTo>
                        <a:lnTo>
                          <a:pt x="3" y="3"/>
                        </a:lnTo>
                        <a:lnTo>
                          <a:pt x="9" y="5"/>
                        </a:lnTo>
                        <a:lnTo>
                          <a:pt x="15" y="8"/>
                        </a:lnTo>
                        <a:lnTo>
                          <a:pt x="22" y="10"/>
                        </a:lnTo>
                        <a:lnTo>
                          <a:pt x="27" y="11"/>
                        </a:lnTo>
                        <a:lnTo>
                          <a:pt x="33" y="11"/>
                        </a:lnTo>
                        <a:lnTo>
                          <a:pt x="39" y="10"/>
                        </a:lnTo>
                        <a:lnTo>
                          <a:pt x="42" y="8"/>
                        </a:lnTo>
                        <a:lnTo>
                          <a:pt x="42" y="4"/>
                        </a:lnTo>
                        <a:lnTo>
                          <a:pt x="40" y="2"/>
                        </a:lnTo>
                        <a:lnTo>
                          <a:pt x="34" y="1"/>
                        </a:lnTo>
                        <a:lnTo>
                          <a:pt x="26" y="0"/>
                        </a:lnTo>
                        <a:lnTo>
                          <a:pt x="18" y="1"/>
                        </a:lnTo>
                        <a:lnTo>
                          <a:pt x="10" y="1"/>
                        </a:lnTo>
                        <a:lnTo>
                          <a:pt x="4" y="2"/>
                        </a:lnTo>
                        <a:lnTo>
                          <a:pt x="0" y="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7" name="Freeform 186">
                    <a:extLst>
                      <a:ext uri="{FF2B5EF4-FFF2-40B4-BE49-F238E27FC236}">
                        <a16:creationId xmlns:a16="http://schemas.microsoft.com/office/drawing/2014/main" id="{6706E7B7-5198-4C7A-B85B-A1E385FF9CFF}"/>
                      </a:ext>
                    </a:extLst>
                  </p:cNvPr>
                  <p:cNvSpPr>
                    <a:spLocks/>
                  </p:cNvSpPr>
                  <p:nvPr/>
                </p:nvSpPr>
                <p:spPr bwMode="auto">
                  <a:xfrm>
                    <a:off x="135" y="631"/>
                    <a:ext cx="20" cy="33"/>
                  </a:xfrm>
                  <a:custGeom>
                    <a:avLst/>
                    <a:gdLst>
                      <a:gd name="T0" fmla="*/ 20 w 41"/>
                      <a:gd name="T1" fmla="*/ 32 h 66"/>
                      <a:gd name="T2" fmla="*/ 20 w 41"/>
                      <a:gd name="T3" fmla="*/ 30 h 66"/>
                      <a:gd name="T4" fmla="*/ 17 w 41"/>
                      <a:gd name="T5" fmla="*/ 28 h 66"/>
                      <a:gd name="T6" fmla="*/ 14 w 41"/>
                      <a:gd name="T7" fmla="*/ 24 h 66"/>
                      <a:gd name="T8" fmla="*/ 11 w 41"/>
                      <a:gd name="T9" fmla="*/ 19 h 66"/>
                      <a:gd name="T10" fmla="*/ 7 w 41"/>
                      <a:gd name="T11" fmla="*/ 14 h 66"/>
                      <a:gd name="T12" fmla="*/ 3 w 41"/>
                      <a:gd name="T13" fmla="*/ 9 h 66"/>
                      <a:gd name="T14" fmla="*/ 1 w 41"/>
                      <a:gd name="T15" fmla="*/ 5 h 66"/>
                      <a:gd name="T16" fmla="*/ 0 w 41"/>
                      <a:gd name="T17" fmla="*/ 0 h 66"/>
                      <a:gd name="T18" fmla="*/ 1 w 41"/>
                      <a:gd name="T19" fmla="*/ 6 h 66"/>
                      <a:gd name="T20" fmla="*/ 3 w 41"/>
                      <a:gd name="T21" fmla="*/ 11 h 66"/>
                      <a:gd name="T22" fmla="*/ 7 w 41"/>
                      <a:gd name="T23" fmla="*/ 18 h 66"/>
                      <a:gd name="T24" fmla="*/ 10 w 41"/>
                      <a:gd name="T25" fmla="*/ 24 h 66"/>
                      <a:gd name="T26" fmla="*/ 13 w 41"/>
                      <a:gd name="T27" fmla="*/ 28 h 66"/>
                      <a:gd name="T28" fmla="*/ 16 w 41"/>
                      <a:gd name="T29" fmla="*/ 32 h 66"/>
                      <a:gd name="T30" fmla="*/ 18 w 41"/>
                      <a:gd name="T31" fmla="*/ 33 h 66"/>
                      <a:gd name="T32" fmla="*/ 20 w 41"/>
                      <a:gd name="T33" fmla="*/ 3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66">
                        <a:moveTo>
                          <a:pt x="41" y="64"/>
                        </a:moveTo>
                        <a:lnTo>
                          <a:pt x="40" y="60"/>
                        </a:lnTo>
                        <a:lnTo>
                          <a:pt x="35" y="55"/>
                        </a:lnTo>
                        <a:lnTo>
                          <a:pt x="29" y="47"/>
                        </a:lnTo>
                        <a:lnTo>
                          <a:pt x="22" y="37"/>
                        </a:lnTo>
                        <a:lnTo>
                          <a:pt x="14" y="28"/>
                        </a:lnTo>
                        <a:lnTo>
                          <a:pt x="7" y="18"/>
                        </a:lnTo>
                        <a:lnTo>
                          <a:pt x="3" y="9"/>
                        </a:lnTo>
                        <a:lnTo>
                          <a:pt x="0" y="0"/>
                        </a:lnTo>
                        <a:lnTo>
                          <a:pt x="3" y="11"/>
                        </a:lnTo>
                        <a:lnTo>
                          <a:pt x="7" y="22"/>
                        </a:lnTo>
                        <a:lnTo>
                          <a:pt x="14" y="35"/>
                        </a:lnTo>
                        <a:lnTo>
                          <a:pt x="20" y="47"/>
                        </a:lnTo>
                        <a:lnTo>
                          <a:pt x="27" y="56"/>
                        </a:lnTo>
                        <a:lnTo>
                          <a:pt x="33" y="63"/>
                        </a:lnTo>
                        <a:lnTo>
                          <a:pt x="37" y="66"/>
                        </a:lnTo>
                        <a:lnTo>
                          <a:pt x="41"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8" name="Freeform 187">
                    <a:extLst>
                      <a:ext uri="{FF2B5EF4-FFF2-40B4-BE49-F238E27FC236}">
                        <a16:creationId xmlns:a16="http://schemas.microsoft.com/office/drawing/2014/main" id="{CEF31F46-8593-4781-80BF-A1265E1ECF9E}"/>
                      </a:ext>
                    </a:extLst>
                  </p:cNvPr>
                  <p:cNvSpPr>
                    <a:spLocks/>
                  </p:cNvSpPr>
                  <p:nvPr/>
                </p:nvSpPr>
                <p:spPr bwMode="auto">
                  <a:xfrm>
                    <a:off x="133" y="645"/>
                    <a:ext cx="13" cy="24"/>
                  </a:xfrm>
                  <a:custGeom>
                    <a:avLst/>
                    <a:gdLst>
                      <a:gd name="T0" fmla="*/ 0 w 25"/>
                      <a:gd name="T1" fmla="*/ 0 h 47"/>
                      <a:gd name="T2" fmla="*/ 3 w 25"/>
                      <a:gd name="T3" fmla="*/ 8 h 47"/>
                      <a:gd name="T4" fmla="*/ 7 w 25"/>
                      <a:gd name="T5" fmla="*/ 16 h 47"/>
                      <a:gd name="T6" fmla="*/ 11 w 25"/>
                      <a:gd name="T7" fmla="*/ 23 h 47"/>
                      <a:gd name="T8" fmla="*/ 13 w 25"/>
                      <a:gd name="T9" fmla="*/ 24 h 47"/>
                      <a:gd name="T10" fmla="*/ 12 w 25"/>
                      <a:gd name="T11" fmla="*/ 19 h 47"/>
                      <a:gd name="T12" fmla="*/ 8 w 25"/>
                      <a:gd name="T13" fmla="*/ 12 h 47"/>
                      <a:gd name="T14" fmla="*/ 4 w 25"/>
                      <a:gd name="T15" fmla="*/ 5 h 47"/>
                      <a:gd name="T16" fmla="*/ 0 w 25"/>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7">
                        <a:moveTo>
                          <a:pt x="0" y="0"/>
                        </a:moveTo>
                        <a:lnTo>
                          <a:pt x="6" y="15"/>
                        </a:lnTo>
                        <a:lnTo>
                          <a:pt x="14" y="31"/>
                        </a:lnTo>
                        <a:lnTo>
                          <a:pt x="21" y="45"/>
                        </a:lnTo>
                        <a:lnTo>
                          <a:pt x="25" y="47"/>
                        </a:lnTo>
                        <a:lnTo>
                          <a:pt x="23" y="38"/>
                        </a:lnTo>
                        <a:lnTo>
                          <a:pt x="16" y="24"/>
                        </a:lnTo>
                        <a:lnTo>
                          <a:pt x="7"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9" name="Freeform 188">
                    <a:extLst>
                      <a:ext uri="{FF2B5EF4-FFF2-40B4-BE49-F238E27FC236}">
                        <a16:creationId xmlns:a16="http://schemas.microsoft.com/office/drawing/2014/main" id="{64057F85-B482-4147-9C68-DB901D74D390}"/>
                      </a:ext>
                    </a:extLst>
                  </p:cNvPr>
                  <p:cNvSpPr>
                    <a:spLocks/>
                  </p:cNvSpPr>
                  <p:nvPr/>
                </p:nvSpPr>
                <p:spPr bwMode="auto">
                  <a:xfrm>
                    <a:off x="40" y="456"/>
                    <a:ext cx="34" cy="126"/>
                  </a:xfrm>
                  <a:custGeom>
                    <a:avLst/>
                    <a:gdLst>
                      <a:gd name="T0" fmla="*/ 29 w 70"/>
                      <a:gd name="T1" fmla="*/ 0 h 251"/>
                      <a:gd name="T2" fmla="*/ 31 w 70"/>
                      <a:gd name="T3" fmla="*/ 0 h 251"/>
                      <a:gd name="T4" fmla="*/ 32 w 70"/>
                      <a:gd name="T5" fmla="*/ 0 h 251"/>
                      <a:gd name="T6" fmla="*/ 33 w 70"/>
                      <a:gd name="T7" fmla="*/ 1 h 251"/>
                      <a:gd name="T8" fmla="*/ 34 w 70"/>
                      <a:gd name="T9" fmla="*/ 1 h 251"/>
                      <a:gd name="T10" fmla="*/ 21 w 70"/>
                      <a:gd name="T11" fmla="*/ 16 h 251"/>
                      <a:gd name="T12" fmla="*/ 13 w 70"/>
                      <a:gd name="T13" fmla="*/ 33 h 251"/>
                      <a:gd name="T14" fmla="*/ 7 w 70"/>
                      <a:gd name="T15" fmla="*/ 50 h 251"/>
                      <a:gd name="T16" fmla="*/ 5 w 70"/>
                      <a:gd name="T17" fmla="*/ 68 h 251"/>
                      <a:gd name="T18" fmla="*/ 4 w 70"/>
                      <a:gd name="T19" fmla="*/ 84 h 251"/>
                      <a:gd name="T20" fmla="*/ 5 w 70"/>
                      <a:gd name="T21" fmla="*/ 100 h 251"/>
                      <a:gd name="T22" fmla="*/ 7 w 70"/>
                      <a:gd name="T23" fmla="*/ 114 h 251"/>
                      <a:gd name="T24" fmla="*/ 9 w 70"/>
                      <a:gd name="T25" fmla="*/ 126 h 251"/>
                      <a:gd name="T26" fmla="*/ 5 w 70"/>
                      <a:gd name="T27" fmla="*/ 116 h 251"/>
                      <a:gd name="T28" fmla="*/ 1 w 70"/>
                      <a:gd name="T29" fmla="*/ 102 h 251"/>
                      <a:gd name="T30" fmla="*/ 0 w 70"/>
                      <a:gd name="T31" fmla="*/ 84 h 251"/>
                      <a:gd name="T32" fmla="*/ 1 w 70"/>
                      <a:gd name="T33" fmla="*/ 64 h 251"/>
                      <a:gd name="T34" fmla="*/ 5 w 70"/>
                      <a:gd name="T35" fmla="*/ 45 h 251"/>
                      <a:gd name="T36" fmla="*/ 10 w 70"/>
                      <a:gd name="T37" fmla="*/ 26 h 251"/>
                      <a:gd name="T38" fmla="*/ 18 w 70"/>
                      <a:gd name="T39" fmla="*/ 11 h 251"/>
                      <a:gd name="T40" fmla="*/ 29 w 70"/>
                      <a:gd name="T41" fmla="*/ 0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251">
                        <a:moveTo>
                          <a:pt x="60" y="0"/>
                        </a:moveTo>
                        <a:lnTo>
                          <a:pt x="63" y="0"/>
                        </a:lnTo>
                        <a:lnTo>
                          <a:pt x="65" y="0"/>
                        </a:lnTo>
                        <a:lnTo>
                          <a:pt x="67" y="1"/>
                        </a:lnTo>
                        <a:lnTo>
                          <a:pt x="70" y="1"/>
                        </a:lnTo>
                        <a:lnTo>
                          <a:pt x="43" y="32"/>
                        </a:lnTo>
                        <a:lnTo>
                          <a:pt x="26" y="66"/>
                        </a:lnTo>
                        <a:lnTo>
                          <a:pt x="14" y="100"/>
                        </a:lnTo>
                        <a:lnTo>
                          <a:pt x="10" y="135"/>
                        </a:lnTo>
                        <a:lnTo>
                          <a:pt x="9" y="168"/>
                        </a:lnTo>
                        <a:lnTo>
                          <a:pt x="11" y="199"/>
                        </a:lnTo>
                        <a:lnTo>
                          <a:pt x="15" y="227"/>
                        </a:lnTo>
                        <a:lnTo>
                          <a:pt x="19" y="251"/>
                        </a:lnTo>
                        <a:lnTo>
                          <a:pt x="10" y="232"/>
                        </a:lnTo>
                        <a:lnTo>
                          <a:pt x="3" y="203"/>
                        </a:lnTo>
                        <a:lnTo>
                          <a:pt x="0" y="167"/>
                        </a:lnTo>
                        <a:lnTo>
                          <a:pt x="3" y="128"/>
                        </a:lnTo>
                        <a:lnTo>
                          <a:pt x="10" y="89"/>
                        </a:lnTo>
                        <a:lnTo>
                          <a:pt x="21" y="52"/>
                        </a:lnTo>
                        <a:lnTo>
                          <a:pt x="37" y="2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0" name="Freeform 189">
                    <a:extLst>
                      <a:ext uri="{FF2B5EF4-FFF2-40B4-BE49-F238E27FC236}">
                        <a16:creationId xmlns:a16="http://schemas.microsoft.com/office/drawing/2014/main" id="{4B1C89D9-6E8F-4573-94A5-0E5E5F0677F8}"/>
                      </a:ext>
                    </a:extLst>
                  </p:cNvPr>
                  <p:cNvSpPr>
                    <a:spLocks/>
                  </p:cNvSpPr>
                  <p:nvPr/>
                </p:nvSpPr>
                <p:spPr bwMode="auto">
                  <a:xfrm>
                    <a:off x="44" y="561"/>
                    <a:ext cx="25" cy="17"/>
                  </a:xfrm>
                  <a:custGeom>
                    <a:avLst/>
                    <a:gdLst>
                      <a:gd name="T0" fmla="*/ 0 w 49"/>
                      <a:gd name="T1" fmla="*/ 0 h 33"/>
                      <a:gd name="T2" fmla="*/ 2 w 49"/>
                      <a:gd name="T3" fmla="*/ 4 h 33"/>
                      <a:gd name="T4" fmla="*/ 6 w 49"/>
                      <a:gd name="T5" fmla="*/ 7 h 33"/>
                      <a:gd name="T6" fmla="*/ 9 w 49"/>
                      <a:gd name="T7" fmla="*/ 10 h 33"/>
                      <a:gd name="T8" fmla="*/ 13 w 49"/>
                      <a:gd name="T9" fmla="*/ 13 h 33"/>
                      <a:gd name="T10" fmla="*/ 17 w 49"/>
                      <a:gd name="T11" fmla="*/ 15 h 33"/>
                      <a:gd name="T12" fmla="*/ 21 w 49"/>
                      <a:gd name="T13" fmla="*/ 16 h 33"/>
                      <a:gd name="T14" fmla="*/ 24 w 49"/>
                      <a:gd name="T15" fmla="*/ 17 h 33"/>
                      <a:gd name="T16" fmla="*/ 25 w 49"/>
                      <a:gd name="T17" fmla="*/ 16 h 33"/>
                      <a:gd name="T18" fmla="*/ 25 w 49"/>
                      <a:gd name="T19" fmla="*/ 15 h 33"/>
                      <a:gd name="T20" fmla="*/ 22 w 49"/>
                      <a:gd name="T21" fmla="*/ 13 h 33"/>
                      <a:gd name="T22" fmla="*/ 20 w 49"/>
                      <a:gd name="T23" fmla="*/ 12 h 33"/>
                      <a:gd name="T24" fmla="*/ 16 w 49"/>
                      <a:gd name="T25" fmla="*/ 10 h 33"/>
                      <a:gd name="T26" fmla="*/ 12 w 49"/>
                      <a:gd name="T27" fmla="*/ 8 h 33"/>
                      <a:gd name="T28" fmla="*/ 7 w 49"/>
                      <a:gd name="T29" fmla="*/ 5 h 33"/>
                      <a:gd name="T30" fmla="*/ 3 w 49"/>
                      <a:gd name="T31" fmla="*/ 3 h 33"/>
                      <a:gd name="T32" fmla="*/ 0 w 49"/>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3">
                        <a:moveTo>
                          <a:pt x="0" y="0"/>
                        </a:moveTo>
                        <a:lnTo>
                          <a:pt x="4" y="7"/>
                        </a:lnTo>
                        <a:lnTo>
                          <a:pt x="11" y="14"/>
                        </a:lnTo>
                        <a:lnTo>
                          <a:pt x="18" y="20"/>
                        </a:lnTo>
                        <a:lnTo>
                          <a:pt x="26" y="25"/>
                        </a:lnTo>
                        <a:lnTo>
                          <a:pt x="34" y="30"/>
                        </a:lnTo>
                        <a:lnTo>
                          <a:pt x="41" y="32"/>
                        </a:lnTo>
                        <a:lnTo>
                          <a:pt x="47" y="33"/>
                        </a:lnTo>
                        <a:lnTo>
                          <a:pt x="49" y="32"/>
                        </a:lnTo>
                        <a:lnTo>
                          <a:pt x="49" y="30"/>
                        </a:lnTo>
                        <a:lnTo>
                          <a:pt x="44" y="26"/>
                        </a:lnTo>
                        <a:lnTo>
                          <a:pt x="39" y="23"/>
                        </a:lnTo>
                        <a:lnTo>
                          <a:pt x="32" y="20"/>
                        </a:lnTo>
                        <a:lnTo>
                          <a:pt x="23" y="15"/>
                        </a:lnTo>
                        <a:lnTo>
                          <a:pt x="14" y="10"/>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1" name="Freeform 190">
                    <a:extLst>
                      <a:ext uri="{FF2B5EF4-FFF2-40B4-BE49-F238E27FC236}">
                        <a16:creationId xmlns:a16="http://schemas.microsoft.com/office/drawing/2014/main" id="{0C55CD67-F50F-4860-9E3F-042F0878134C}"/>
                      </a:ext>
                    </a:extLst>
                  </p:cNvPr>
                  <p:cNvSpPr>
                    <a:spLocks/>
                  </p:cNvSpPr>
                  <p:nvPr/>
                </p:nvSpPr>
                <p:spPr bwMode="auto">
                  <a:xfrm>
                    <a:off x="43" y="549"/>
                    <a:ext cx="29" cy="25"/>
                  </a:xfrm>
                  <a:custGeom>
                    <a:avLst/>
                    <a:gdLst>
                      <a:gd name="T0" fmla="*/ 29 w 59"/>
                      <a:gd name="T1" fmla="*/ 25 h 49"/>
                      <a:gd name="T2" fmla="*/ 28 w 59"/>
                      <a:gd name="T3" fmla="*/ 25 h 49"/>
                      <a:gd name="T4" fmla="*/ 25 w 59"/>
                      <a:gd name="T5" fmla="*/ 24 h 49"/>
                      <a:gd name="T6" fmla="*/ 21 w 59"/>
                      <a:gd name="T7" fmla="*/ 21 h 49"/>
                      <a:gd name="T8" fmla="*/ 15 w 59"/>
                      <a:gd name="T9" fmla="*/ 19 h 49"/>
                      <a:gd name="T10" fmla="*/ 10 w 59"/>
                      <a:gd name="T11" fmla="*/ 15 h 49"/>
                      <a:gd name="T12" fmla="*/ 6 w 59"/>
                      <a:gd name="T13" fmla="*/ 10 h 49"/>
                      <a:gd name="T14" fmla="*/ 2 w 59"/>
                      <a:gd name="T15" fmla="*/ 5 h 49"/>
                      <a:gd name="T16" fmla="*/ 0 w 59"/>
                      <a:gd name="T17" fmla="*/ 0 h 49"/>
                      <a:gd name="T18" fmla="*/ 3 w 59"/>
                      <a:gd name="T19" fmla="*/ 3 h 49"/>
                      <a:gd name="T20" fmla="*/ 7 w 59"/>
                      <a:gd name="T21" fmla="*/ 6 h 49"/>
                      <a:gd name="T22" fmla="*/ 13 w 59"/>
                      <a:gd name="T23" fmla="*/ 10 h 49"/>
                      <a:gd name="T24" fmla="*/ 18 w 59"/>
                      <a:gd name="T25" fmla="*/ 14 h 49"/>
                      <a:gd name="T26" fmla="*/ 22 w 59"/>
                      <a:gd name="T27" fmla="*/ 17 h 49"/>
                      <a:gd name="T28" fmla="*/ 26 w 59"/>
                      <a:gd name="T29" fmla="*/ 21 h 49"/>
                      <a:gd name="T30" fmla="*/ 29 w 59"/>
                      <a:gd name="T31" fmla="*/ 23 h 49"/>
                      <a:gd name="T32" fmla="*/ 29 w 59"/>
                      <a:gd name="T33" fmla="*/ 25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9">
                        <a:moveTo>
                          <a:pt x="59" y="49"/>
                        </a:moveTo>
                        <a:lnTo>
                          <a:pt x="56" y="49"/>
                        </a:lnTo>
                        <a:lnTo>
                          <a:pt x="50" y="47"/>
                        </a:lnTo>
                        <a:lnTo>
                          <a:pt x="42" y="42"/>
                        </a:lnTo>
                        <a:lnTo>
                          <a:pt x="31" y="37"/>
                        </a:lnTo>
                        <a:lnTo>
                          <a:pt x="21" y="29"/>
                        </a:lnTo>
                        <a:lnTo>
                          <a:pt x="12" y="19"/>
                        </a:lnTo>
                        <a:lnTo>
                          <a:pt x="5" y="10"/>
                        </a:lnTo>
                        <a:lnTo>
                          <a:pt x="0" y="0"/>
                        </a:lnTo>
                        <a:lnTo>
                          <a:pt x="6" y="5"/>
                        </a:lnTo>
                        <a:lnTo>
                          <a:pt x="15" y="12"/>
                        </a:lnTo>
                        <a:lnTo>
                          <a:pt x="26" y="20"/>
                        </a:lnTo>
                        <a:lnTo>
                          <a:pt x="36" y="27"/>
                        </a:lnTo>
                        <a:lnTo>
                          <a:pt x="45" y="34"/>
                        </a:lnTo>
                        <a:lnTo>
                          <a:pt x="53" y="41"/>
                        </a:lnTo>
                        <a:lnTo>
                          <a:pt x="58" y="46"/>
                        </a:lnTo>
                        <a:lnTo>
                          <a:pt x="59"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2" name="Freeform 191">
                    <a:extLst>
                      <a:ext uri="{FF2B5EF4-FFF2-40B4-BE49-F238E27FC236}">
                        <a16:creationId xmlns:a16="http://schemas.microsoft.com/office/drawing/2014/main" id="{5C41975D-E9D3-4E5F-BFD5-4BF63DA9FE87}"/>
                      </a:ext>
                    </a:extLst>
                  </p:cNvPr>
                  <p:cNvSpPr>
                    <a:spLocks/>
                  </p:cNvSpPr>
                  <p:nvPr/>
                </p:nvSpPr>
                <p:spPr bwMode="auto">
                  <a:xfrm>
                    <a:off x="41" y="526"/>
                    <a:ext cx="36" cy="32"/>
                  </a:xfrm>
                  <a:custGeom>
                    <a:avLst/>
                    <a:gdLst>
                      <a:gd name="T0" fmla="*/ 36 w 70"/>
                      <a:gd name="T1" fmla="*/ 32 h 65"/>
                      <a:gd name="T2" fmla="*/ 34 w 70"/>
                      <a:gd name="T3" fmla="*/ 32 h 65"/>
                      <a:gd name="T4" fmla="*/ 30 w 70"/>
                      <a:gd name="T5" fmla="*/ 31 h 65"/>
                      <a:gd name="T6" fmla="*/ 25 w 70"/>
                      <a:gd name="T7" fmla="*/ 27 h 65"/>
                      <a:gd name="T8" fmla="*/ 19 w 70"/>
                      <a:gd name="T9" fmla="*/ 22 h 65"/>
                      <a:gd name="T10" fmla="*/ 13 w 70"/>
                      <a:gd name="T11" fmla="*/ 17 h 65"/>
                      <a:gd name="T12" fmla="*/ 7 w 70"/>
                      <a:gd name="T13" fmla="*/ 11 h 65"/>
                      <a:gd name="T14" fmla="*/ 3 w 70"/>
                      <a:gd name="T15" fmla="*/ 5 h 65"/>
                      <a:gd name="T16" fmla="*/ 0 w 70"/>
                      <a:gd name="T17" fmla="*/ 0 h 65"/>
                      <a:gd name="T18" fmla="*/ 3 w 70"/>
                      <a:gd name="T19" fmla="*/ 2 h 65"/>
                      <a:gd name="T20" fmla="*/ 8 w 70"/>
                      <a:gd name="T21" fmla="*/ 6 h 65"/>
                      <a:gd name="T22" fmla="*/ 13 w 70"/>
                      <a:gd name="T23" fmla="*/ 11 h 65"/>
                      <a:gd name="T24" fmla="*/ 21 w 70"/>
                      <a:gd name="T25" fmla="*/ 16 h 65"/>
                      <a:gd name="T26" fmla="*/ 27 w 70"/>
                      <a:gd name="T27" fmla="*/ 21 h 65"/>
                      <a:gd name="T28" fmla="*/ 32 w 70"/>
                      <a:gd name="T29" fmla="*/ 26 h 65"/>
                      <a:gd name="T30" fmla="*/ 35 w 70"/>
                      <a:gd name="T31" fmla="*/ 29 h 65"/>
                      <a:gd name="T32" fmla="*/ 36 w 70"/>
                      <a:gd name="T33" fmla="*/ 32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5">
                        <a:moveTo>
                          <a:pt x="70" y="64"/>
                        </a:moveTo>
                        <a:lnTo>
                          <a:pt x="67" y="65"/>
                        </a:lnTo>
                        <a:lnTo>
                          <a:pt x="59" y="62"/>
                        </a:lnTo>
                        <a:lnTo>
                          <a:pt x="48" y="55"/>
                        </a:lnTo>
                        <a:lnTo>
                          <a:pt x="37" y="45"/>
                        </a:lnTo>
                        <a:lnTo>
                          <a:pt x="25" y="34"/>
                        </a:lnTo>
                        <a:lnTo>
                          <a:pt x="14" y="22"/>
                        </a:lnTo>
                        <a:lnTo>
                          <a:pt x="6" y="11"/>
                        </a:lnTo>
                        <a:lnTo>
                          <a:pt x="0" y="0"/>
                        </a:lnTo>
                        <a:lnTo>
                          <a:pt x="6" y="5"/>
                        </a:lnTo>
                        <a:lnTo>
                          <a:pt x="15" y="13"/>
                        </a:lnTo>
                        <a:lnTo>
                          <a:pt x="26" y="22"/>
                        </a:lnTo>
                        <a:lnTo>
                          <a:pt x="40" y="33"/>
                        </a:lnTo>
                        <a:lnTo>
                          <a:pt x="52" y="43"/>
                        </a:lnTo>
                        <a:lnTo>
                          <a:pt x="62" y="52"/>
                        </a:lnTo>
                        <a:lnTo>
                          <a:pt x="69" y="59"/>
                        </a:lnTo>
                        <a:lnTo>
                          <a:pt x="70"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3" name="Freeform 192">
                    <a:extLst>
                      <a:ext uri="{FF2B5EF4-FFF2-40B4-BE49-F238E27FC236}">
                        <a16:creationId xmlns:a16="http://schemas.microsoft.com/office/drawing/2014/main" id="{A0ED9226-42EB-4842-9088-A8E90DAF0E9B}"/>
                      </a:ext>
                    </a:extLst>
                  </p:cNvPr>
                  <p:cNvSpPr>
                    <a:spLocks/>
                  </p:cNvSpPr>
                  <p:nvPr/>
                </p:nvSpPr>
                <p:spPr bwMode="auto">
                  <a:xfrm>
                    <a:off x="44" y="503"/>
                    <a:ext cx="38" cy="30"/>
                  </a:xfrm>
                  <a:custGeom>
                    <a:avLst/>
                    <a:gdLst>
                      <a:gd name="T0" fmla="*/ 38 w 76"/>
                      <a:gd name="T1" fmla="*/ 29 h 59"/>
                      <a:gd name="T2" fmla="*/ 36 w 76"/>
                      <a:gd name="T3" fmla="*/ 30 h 59"/>
                      <a:gd name="T4" fmla="*/ 31 w 76"/>
                      <a:gd name="T5" fmla="*/ 28 h 59"/>
                      <a:gd name="T6" fmla="*/ 25 w 76"/>
                      <a:gd name="T7" fmla="*/ 25 h 59"/>
                      <a:gd name="T8" fmla="*/ 19 w 76"/>
                      <a:gd name="T9" fmla="*/ 21 h 59"/>
                      <a:gd name="T10" fmla="*/ 13 w 76"/>
                      <a:gd name="T11" fmla="*/ 15 h 59"/>
                      <a:gd name="T12" fmla="*/ 7 w 76"/>
                      <a:gd name="T13" fmla="*/ 10 h 59"/>
                      <a:gd name="T14" fmla="*/ 2 w 76"/>
                      <a:gd name="T15" fmla="*/ 5 h 59"/>
                      <a:gd name="T16" fmla="*/ 0 w 76"/>
                      <a:gd name="T17" fmla="*/ 0 h 59"/>
                      <a:gd name="T18" fmla="*/ 3 w 76"/>
                      <a:gd name="T19" fmla="*/ 2 h 59"/>
                      <a:gd name="T20" fmla="*/ 8 w 76"/>
                      <a:gd name="T21" fmla="*/ 6 h 59"/>
                      <a:gd name="T22" fmla="*/ 14 w 76"/>
                      <a:gd name="T23" fmla="*/ 10 h 59"/>
                      <a:gd name="T24" fmla="*/ 21 w 76"/>
                      <a:gd name="T25" fmla="*/ 15 h 59"/>
                      <a:gd name="T26" fmla="*/ 28 w 76"/>
                      <a:gd name="T27" fmla="*/ 20 h 59"/>
                      <a:gd name="T28" fmla="*/ 33 w 76"/>
                      <a:gd name="T29" fmla="*/ 24 h 59"/>
                      <a:gd name="T30" fmla="*/ 37 w 76"/>
                      <a:gd name="T31" fmla="*/ 28 h 59"/>
                      <a:gd name="T32" fmla="*/ 38 w 76"/>
                      <a:gd name="T33" fmla="*/ 2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59">
                        <a:moveTo>
                          <a:pt x="76" y="58"/>
                        </a:moveTo>
                        <a:lnTo>
                          <a:pt x="71" y="59"/>
                        </a:lnTo>
                        <a:lnTo>
                          <a:pt x="62" y="56"/>
                        </a:lnTo>
                        <a:lnTo>
                          <a:pt x="50" y="50"/>
                        </a:lnTo>
                        <a:lnTo>
                          <a:pt x="38" y="41"/>
                        </a:lnTo>
                        <a:lnTo>
                          <a:pt x="25" y="30"/>
                        </a:lnTo>
                        <a:lnTo>
                          <a:pt x="13" y="20"/>
                        </a:lnTo>
                        <a:lnTo>
                          <a:pt x="4" y="10"/>
                        </a:lnTo>
                        <a:lnTo>
                          <a:pt x="0" y="0"/>
                        </a:lnTo>
                        <a:lnTo>
                          <a:pt x="5" y="4"/>
                        </a:lnTo>
                        <a:lnTo>
                          <a:pt x="16" y="11"/>
                        </a:lnTo>
                        <a:lnTo>
                          <a:pt x="28" y="19"/>
                        </a:lnTo>
                        <a:lnTo>
                          <a:pt x="42" y="29"/>
                        </a:lnTo>
                        <a:lnTo>
                          <a:pt x="55" y="39"/>
                        </a:lnTo>
                        <a:lnTo>
                          <a:pt x="66" y="48"/>
                        </a:lnTo>
                        <a:lnTo>
                          <a:pt x="73" y="55"/>
                        </a:lnTo>
                        <a:lnTo>
                          <a:pt x="76"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4" name="Freeform 193">
                    <a:extLst>
                      <a:ext uri="{FF2B5EF4-FFF2-40B4-BE49-F238E27FC236}">
                        <a16:creationId xmlns:a16="http://schemas.microsoft.com/office/drawing/2014/main" id="{DA7B827A-BA6E-481A-ADBF-1B7EBFE84CDF}"/>
                      </a:ext>
                    </a:extLst>
                  </p:cNvPr>
                  <p:cNvSpPr>
                    <a:spLocks/>
                  </p:cNvSpPr>
                  <p:nvPr/>
                </p:nvSpPr>
                <p:spPr bwMode="auto">
                  <a:xfrm>
                    <a:off x="49" y="494"/>
                    <a:ext cx="34" cy="25"/>
                  </a:xfrm>
                  <a:custGeom>
                    <a:avLst/>
                    <a:gdLst>
                      <a:gd name="T0" fmla="*/ 34 w 69"/>
                      <a:gd name="T1" fmla="*/ 25 h 51"/>
                      <a:gd name="T2" fmla="*/ 33 w 69"/>
                      <a:gd name="T3" fmla="*/ 25 h 51"/>
                      <a:gd name="T4" fmla="*/ 28 w 69"/>
                      <a:gd name="T5" fmla="*/ 23 h 51"/>
                      <a:gd name="T6" fmla="*/ 23 w 69"/>
                      <a:gd name="T7" fmla="*/ 21 h 51"/>
                      <a:gd name="T8" fmla="*/ 17 w 69"/>
                      <a:gd name="T9" fmla="*/ 16 h 51"/>
                      <a:gd name="T10" fmla="*/ 11 w 69"/>
                      <a:gd name="T11" fmla="*/ 12 h 51"/>
                      <a:gd name="T12" fmla="*/ 5 w 69"/>
                      <a:gd name="T13" fmla="*/ 8 h 51"/>
                      <a:gd name="T14" fmla="*/ 1 w 69"/>
                      <a:gd name="T15" fmla="*/ 3 h 51"/>
                      <a:gd name="T16" fmla="*/ 0 w 69"/>
                      <a:gd name="T17" fmla="*/ 0 h 51"/>
                      <a:gd name="T18" fmla="*/ 3 w 69"/>
                      <a:gd name="T19" fmla="*/ 2 h 51"/>
                      <a:gd name="T20" fmla="*/ 8 w 69"/>
                      <a:gd name="T21" fmla="*/ 5 h 51"/>
                      <a:gd name="T22" fmla="*/ 14 w 69"/>
                      <a:gd name="T23" fmla="*/ 8 h 51"/>
                      <a:gd name="T24" fmla="*/ 20 w 69"/>
                      <a:gd name="T25" fmla="*/ 12 h 51"/>
                      <a:gd name="T26" fmla="*/ 26 w 69"/>
                      <a:gd name="T27" fmla="*/ 16 h 51"/>
                      <a:gd name="T28" fmla="*/ 31 w 69"/>
                      <a:gd name="T29" fmla="*/ 19 h 51"/>
                      <a:gd name="T30" fmla="*/ 34 w 69"/>
                      <a:gd name="T31" fmla="*/ 23 h 51"/>
                      <a:gd name="T32" fmla="*/ 34 w 69"/>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1">
                        <a:moveTo>
                          <a:pt x="69" y="51"/>
                        </a:moveTo>
                        <a:lnTo>
                          <a:pt x="66" y="51"/>
                        </a:lnTo>
                        <a:lnTo>
                          <a:pt x="57" y="47"/>
                        </a:lnTo>
                        <a:lnTo>
                          <a:pt x="47" y="42"/>
                        </a:lnTo>
                        <a:lnTo>
                          <a:pt x="34" y="33"/>
                        </a:lnTo>
                        <a:lnTo>
                          <a:pt x="22" y="25"/>
                        </a:lnTo>
                        <a:lnTo>
                          <a:pt x="11" y="16"/>
                        </a:lnTo>
                        <a:lnTo>
                          <a:pt x="3" y="7"/>
                        </a:lnTo>
                        <a:lnTo>
                          <a:pt x="0" y="0"/>
                        </a:lnTo>
                        <a:lnTo>
                          <a:pt x="7" y="5"/>
                        </a:lnTo>
                        <a:lnTo>
                          <a:pt x="16" y="10"/>
                        </a:lnTo>
                        <a:lnTo>
                          <a:pt x="29" y="17"/>
                        </a:lnTo>
                        <a:lnTo>
                          <a:pt x="41" y="24"/>
                        </a:lnTo>
                        <a:lnTo>
                          <a:pt x="53" y="32"/>
                        </a:lnTo>
                        <a:lnTo>
                          <a:pt x="62" y="39"/>
                        </a:lnTo>
                        <a:lnTo>
                          <a:pt x="68" y="46"/>
                        </a:lnTo>
                        <a:lnTo>
                          <a:pt x="69"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5" name="Freeform 194">
                    <a:extLst>
                      <a:ext uri="{FF2B5EF4-FFF2-40B4-BE49-F238E27FC236}">
                        <a16:creationId xmlns:a16="http://schemas.microsoft.com/office/drawing/2014/main" id="{7A1A887D-53D2-45E0-9FCD-3C532C998871}"/>
                      </a:ext>
                    </a:extLst>
                  </p:cNvPr>
                  <p:cNvSpPr>
                    <a:spLocks/>
                  </p:cNvSpPr>
                  <p:nvPr/>
                </p:nvSpPr>
                <p:spPr bwMode="auto">
                  <a:xfrm>
                    <a:off x="54" y="476"/>
                    <a:ext cx="29" cy="21"/>
                  </a:xfrm>
                  <a:custGeom>
                    <a:avLst/>
                    <a:gdLst>
                      <a:gd name="T0" fmla="*/ 29 w 59"/>
                      <a:gd name="T1" fmla="*/ 21 h 43"/>
                      <a:gd name="T2" fmla="*/ 27 w 59"/>
                      <a:gd name="T3" fmla="*/ 21 h 43"/>
                      <a:gd name="T4" fmla="*/ 24 w 59"/>
                      <a:gd name="T5" fmla="*/ 21 h 43"/>
                      <a:gd name="T6" fmla="*/ 20 w 59"/>
                      <a:gd name="T7" fmla="*/ 19 h 43"/>
                      <a:gd name="T8" fmla="*/ 15 w 59"/>
                      <a:gd name="T9" fmla="*/ 16 h 43"/>
                      <a:gd name="T10" fmla="*/ 10 w 59"/>
                      <a:gd name="T11" fmla="*/ 13 h 43"/>
                      <a:gd name="T12" fmla="*/ 6 w 59"/>
                      <a:gd name="T13" fmla="*/ 9 h 43"/>
                      <a:gd name="T14" fmla="*/ 2 w 59"/>
                      <a:gd name="T15" fmla="*/ 5 h 43"/>
                      <a:gd name="T16" fmla="*/ 0 w 59"/>
                      <a:gd name="T17" fmla="*/ 0 h 43"/>
                      <a:gd name="T18" fmla="*/ 3 w 59"/>
                      <a:gd name="T19" fmla="*/ 2 h 43"/>
                      <a:gd name="T20" fmla="*/ 7 w 59"/>
                      <a:gd name="T21" fmla="*/ 5 h 43"/>
                      <a:gd name="T22" fmla="*/ 12 w 59"/>
                      <a:gd name="T23" fmla="*/ 8 h 43"/>
                      <a:gd name="T24" fmla="*/ 18 w 59"/>
                      <a:gd name="T25" fmla="*/ 11 h 43"/>
                      <a:gd name="T26" fmla="*/ 22 w 59"/>
                      <a:gd name="T27" fmla="*/ 14 h 43"/>
                      <a:gd name="T28" fmla="*/ 26 w 59"/>
                      <a:gd name="T29" fmla="*/ 17 h 43"/>
                      <a:gd name="T30" fmla="*/ 29 w 59"/>
                      <a:gd name="T31" fmla="*/ 19 h 43"/>
                      <a:gd name="T32" fmla="*/ 29 w 59"/>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43">
                        <a:moveTo>
                          <a:pt x="59" y="42"/>
                        </a:moveTo>
                        <a:lnTo>
                          <a:pt x="55" y="43"/>
                        </a:lnTo>
                        <a:lnTo>
                          <a:pt x="48" y="42"/>
                        </a:lnTo>
                        <a:lnTo>
                          <a:pt x="40" y="38"/>
                        </a:lnTo>
                        <a:lnTo>
                          <a:pt x="30" y="33"/>
                        </a:lnTo>
                        <a:lnTo>
                          <a:pt x="21" y="27"/>
                        </a:lnTo>
                        <a:lnTo>
                          <a:pt x="12" y="19"/>
                        </a:lnTo>
                        <a:lnTo>
                          <a:pt x="5" y="10"/>
                        </a:lnTo>
                        <a:lnTo>
                          <a:pt x="0" y="0"/>
                        </a:lnTo>
                        <a:lnTo>
                          <a:pt x="6" y="5"/>
                        </a:lnTo>
                        <a:lnTo>
                          <a:pt x="15" y="10"/>
                        </a:lnTo>
                        <a:lnTo>
                          <a:pt x="25" y="16"/>
                        </a:lnTo>
                        <a:lnTo>
                          <a:pt x="36" y="22"/>
                        </a:lnTo>
                        <a:lnTo>
                          <a:pt x="45" y="29"/>
                        </a:lnTo>
                        <a:lnTo>
                          <a:pt x="53" y="34"/>
                        </a:lnTo>
                        <a:lnTo>
                          <a:pt x="58" y="38"/>
                        </a:lnTo>
                        <a:lnTo>
                          <a:pt x="59"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6" name="Freeform 195">
                    <a:extLst>
                      <a:ext uri="{FF2B5EF4-FFF2-40B4-BE49-F238E27FC236}">
                        <a16:creationId xmlns:a16="http://schemas.microsoft.com/office/drawing/2014/main" id="{B6BAD4CE-4434-4087-A9F7-F65CFE2E2D75}"/>
                      </a:ext>
                    </a:extLst>
                  </p:cNvPr>
                  <p:cNvSpPr>
                    <a:spLocks/>
                  </p:cNvSpPr>
                  <p:nvPr/>
                </p:nvSpPr>
                <p:spPr bwMode="auto">
                  <a:xfrm>
                    <a:off x="71" y="461"/>
                    <a:ext cx="18" cy="5"/>
                  </a:xfrm>
                  <a:custGeom>
                    <a:avLst/>
                    <a:gdLst>
                      <a:gd name="T0" fmla="*/ 18 w 34"/>
                      <a:gd name="T1" fmla="*/ 3 h 12"/>
                      <a:gd name="T2" fmla="*/ 17 w 34"/>
                      <a:gd name="T3" fmla="*/ 5 h 12"/>
                      <a:gd name="T4" fmla="*/ 14 w 34"/>
                      <a:gd name="T5" fmla="*/ 5 h 12"/>
                      <a:gd name="T6" fmla="*/ 12 w 34"/>
                      <a:gd name="T7" fmla="*/ 5 h 12"/>
                      <a:gd name="T8" fmla="*/ 8 w 34"/>
                      <a:gd name="T9" fmla="*/ 5 h 12"/>
                      <a:gd name="T10" fmla="*/ 5 w 34"/>
                      <a:gd name="T11" fmla="*/ 5 h 12"/>
                      <a:gd name="T12" fmla="*/ 2 w 34"/>
                      <a:gd name="T13" fmla="*/ 3 h 12"/>
                      <a:gd name="T14" fmla="*/ 1 w 34"/>
                      <a:gd name="T15" fmla="*/ 2 h 12"/>
                      <a:gd name="T16" fmla="*/ 0 w 34"/>
                      <a:gd name="T17" fmla="*/ 0 h 12"/>
                      <a:gd name="T18" fmla="*/ 2 w 34"/>
                      <a:gd name="T19" fmla="*/ 2 h 12"/>
                      <a:gd name="T20" fmla="*/ 5 w 34"/>
                      <a:gd name="T21" fmla="*/ 2 h 12"/>
                      <a:gd name="T22" fmla="*/ 8 w 34"/>
                      <a:gd name="T23" fmla="*/ 2 h 12"/>
                      <a:gd name="T24" fmla="*/ 12 w 34"/>
                      <a:gd name="T25" fmla="*/ 2 h 12"/>
                      <a:gd name="T26" fmla="*/ 15 w 34"/>
                      <a:gd name="T27" fmla="*/ 2 h 12"/>
                      <a:gd name="T28" fmla="*/ 17 w 34"/>
                      <a:gd name="T29" fmla="*/ 2 h 12"/>
                      <a:gd name="T30" fmla="*/ 18 w 34"/>
                      <a:gd name="T31" fmla="*/ 3 h 12"/>
                      <a:gd name="T32" fmla="*/ 18 w 34"/>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2">
                        <a:moveTo>
                          <a:pt x="34" y="8"/>
                        </a:moveTo>
                        <a:lnTo>
                          <a:pt x="32" y="11"/>
                        </a:lnTo>
                        <a:lnTo>
                          <a:pt x="27" y="12"/>
                        </a:lnTo>
                        <a:lnTo>
                          <a:pt x="23" y="12"/>
                        </a:lnTo>
                        <a:lnTo>
                          <a:pt x="16" y="12"/>
                        </a:lnTo>
                        <a:lnTo>
                          <a:pt x="10" y="11"/>
                        </a:lnTo>
                        <a:lnTo>
                          <a:pt x="4" y="8"/>
                        </a:lnTo>
                        <a:lnTo>
                          <a:pt x="1" y="5"/>
                        </a:lnTo>
                        <a:lnTo>
                          <a:pt x="0" y="0"/>
                        </a:lnTo>
                        <a:lnTo>
                          <a:pt x="4" y="4"/>
                        </a:lnTo>
                        <a:lnTo>
                          <a:pt x="9" y="5"/>
                        </a:lnTo>
                        <a:lnTo>
                          <a:pt x="16" y="5"/>
                        </a:lnTo>
                        <a:lnTo>
                          <a:pt x="23" y="5"/>
                        </a:lnTo>
                        <a:lnTo>
                          <a:pt x="29" y="5"/>
                        </a:lnTo>
                        <a:lnTo>
                          <a:pt x="32" y="5"/>
                        </a:lnTo>
                        <a:lnTo>
                          <a:pt x="34" y="6"/>
                        </a:lnTo>
                        <a:lnTo>
                          <a:pt x="34"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7" name="Freeform 196">
                    <a:extLst>
                      <a:ext uri="{FF2B5EF4-FFF2-40B4-BE49-F238E27FC236}">
                        <a16:creationId xmlns:a16="http://schemas.microsoft.com/office/drawing/2014/main" id="{DE44326A-9050-4B24-A5CB-1E03A4CD0223}"/>
                      </a:ext>
                    </a:extLst>
                  </p:cNvPr>
                  <p:cNvSpPr>
                    <a:spLocks/>
                  </p:cNvSpPr>
                  <p:nvPr/>
                </p:nvSpPr>
                <p:spPr bwMode="auto">
                  <a:xfrm>
                    <a:off x="41" y="537"/>
                    <a:ext cx="33" cy="28"/>
                  </a:xfrm>
                  <a:custGeom>
                    <a:avLst/>
                    <a:gdLst>
                      <a:gd name="T0" fmla="*/ 33 w 65"/>
                      <a:gd name="T1" fmla="*/ 28 h 57"/>
                      <a:gd name="T2" fmla="*/ 31 w 65"/>
                      <a:gd name="T3" fmla="*/ 28 h 57"/>
                      <a:gd name="T4" fmla="*/ 28 w 65"/>
                      <a:gd name="T5" fmla="*/ 26 h 57"/>
                      <a:gd name="T6" fmla="*/ 23 w 65"/>
                      <a:gd name="T7" fmla="*/ 24 h 57"/>
                      <a:gd name="T8" fmla="*/ 17 w 65"/>
                      <a:gd name="T9" fmla="*/ 20 h 57"/>
                      <a:gd name="T10" fmla="*/ 12 w 65"/>
                      <a:gd name="T11" fmla="*/ 15 h 57"/>
                      <a:gd name="T12" fmla="*/ 7 w 65"/>
                      <a:gd name="T13" fmla="*/ 10 h 57"/>
                      <a:gd name="T14" fmla="*/ 3 w 65"/>
                      <a:gd name="T15" fmla="*/ 5 h 57"/>
                      <a:gd name="T16" fmla="*/ 0 w 65"/>
                      <a:gd name="T17" fmla="*/ 0 h 57"/>
                      <a:gd name="T18" fmla="*/ 3 w 65"/>
                      <a:gd name="T19" fmla="*/ 2 h 57"/>
                      <a:gd name="T20" fmla="*/ 7 w 65"/>
                      <a:gd name="T21" fmla="*/ 5 h 57"/>
                      <a:gd name="T22" fmla="*/ 13 w 65"/>
                      <a:gd name="T23" fmla="*/ 9 h 57"/>
                      <a:gd name="T24" fmla="*/ 19 w 65"/>
                      <a:gd name="T25" fmla="*/ 14 h 57"/>
                      <a:gd name="T26" fmla="*/ 24 w 65"/>
                      <a:gd name="T27" fmla="*/ 18 h 57"/>
                      <a:gd name="T28" fmla="*/ 29 w 65"/>
                      <a:gd name="T29" fmla="*/ 22 h 57"/>
                      <a:gd name="T30" fmla="*/ 32 w 65"/>
                      <a:gd name="T31" fmla="*/ 25 h 57"/>
                      <a:gd name="T32" fmla="*/ 33 w 65"/>
                      <a:gd name="T33" fmla="*/ 28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7">
                        <a:moveTo>
                          <a:pt x="65" y="56"/>
                        </a:moveTo>
                        <a:lnTo>
                          <a:pt x="62" y="57"/>
                        </a:lnTo>
                        <a:lnTo>
                          <a:pt x="55" y="53"/>
                        </a:lnTo>
                        <a:lnTo>
                          <a:pt x="45" y="49"/>
                        </a:lnTo>
                        <a:lnTo>
                          <a:pt x="34" y="41"/>
                        </a:lnTo>
                        <a:lnTo>
                          <a:pt x="23" y="31"/>
                        </a:lnTo>
                        <a:lnTo>
                          <a:pt x="14" y="21"/>
                        </a:lnTo>
                        <a:lnTo>
                          <a:pt x="6" y="11"/>
                        </a:lnTo>
                        <a:lnTo>
                          <a:pt x="0" y="0"/>
                        </a:lnTo>
                        <a:lnTo>
                          <a:pt x="6" y="5"/>
                        </a:lnTo>
                        <a:lnTo>
                          <a:pt x="14" y="11"/>
                        </a:lnTo>
                        <a:lnTo>
                          <a:pt x="25" y="19"/>
                        </a:lnTo>
                        <a:lnTo>
                          <a:pt x="37" y="28"/>
                        </a:lnTo>
                        <a:lnTo>
                          <a:pt x="48" y="37"/>
                        </a:lnTo>
                        <a:lnTo>
                          <a:pt x="57" y="45"/>
                        </a:lnTo>
                        <a:lnTo>
                          <a:pt x="64" y="51"/>
                        </a:lnTo>
                        <a:lnTo>
                          <a:pt x="65"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8" name="Freeform 197">
                    <a:extLst>
                      <a:ext uri="{FF2B5EF4-FFF2-40B4-BE49-F238E27FC236}">
                        <a16:creationId xmlns:a16="http://schemas.microsoft.com/office/drawing/2014/main" id="{72093CF7-5860-4EF7-99A2-7D6910C35B9C}"/>
                      </a:ext>
                    </a:extLst>
                  </p:cNvPr>
                  <p:cNvSpPr>
                    <a:spLocks/>
                  </p:cNvSpPr>
                  <p:nvPr/>
                </p:nvSpPr>
                <p:spPr bwMode="auto">
                  <a:xfrm>
                    <a:off x="42" y="515"/>
                    <a:ext cx="37" cy="29"/>
                  </a:xfrm>
                  <a:custGeom>
                    <a:avLst/>
                    <a:gdLst>
                      <a:gd name="T0" fmla="*/ 37 w 75"/>
                      <a:gd name="T1" fmla="*/ 28 h 56"/>
                      <a:gd name="T2" fmla="*/ 35 w 75"/>
                      <a:gd name="T3" fmla="*/ 29 h 56"/>
                      <a:gd name="T4" fmla="*/ 30 w 75"/>
                      <a:gd name="T5" fmla="*/ 27 h 56"/>
                      <a:gd name="T6" fmla="*/ 25 w 75"/>
                      <a:gd name="T7" fmla="*/ 24 h 56"/>
                      <a:gd name="T8" fmla="*/ 19 w 75"/>
                      <a:gd name="T9" fmla="*/ 20 h 56"/>
                      <a:gd name="T10" fmla="*/ 12 w 75"/>
                      <a:gd name="T11" fmla="*/ 16 h 56"/>
                      <a:gd name="T12" fmla="*/ 7 w 75"/>
                      <a:gd name="T13" fmla="*/ 10 h 56"/>
                      <a:gd name="T14" fmla="*/ 2 w 75"/>
                      <a:gd name="T15" fmla="*/ 5 h 56"/>
                      <a:gd name="T16" fmla="*/ 0 w 75"/>
                      <a:gd name="T17" fmla="*/ 0 h 56"/>
                      <a:gd name="T18" fmla="*/ 3 w 75"/>
                      <a:gd name="T19" fmla="*/ 2 h 56"/>
                      <a:gd name="T20" fmla="*/ 8 w 75"/>
                      <a:gd name="T21" fmla="*/ 5 h 56"/>
                      <a:gd name="T22" fmla="*/ 14 w 75"/>
                      <a:gd name="T23" fmla="*/ 9 h 56"/>
                      <a:gd name="T24" fmla="*/ 21 w 75"/>
                      <a:gd name="T25" fmla="*/ 14 h 56"/>
                      <a:gd name="T26" fmla="*/ 27 w 75"/>
                      <a:gd name="T27" fmla="*/ 19 h 56"/>
                      <a:gd name="T28" fmla="*/ 33 w 75"/>
                      <a:gd name="T29" fmla="*/ 23 h 56"/>
                      <a:gd name="T30" fmla="*/ 36 w 75"/>
                      <a:gd name="T31" fmla="*/ 27 h 56"/>
                      <a:gd name="T32" fmla="*/ 37 w 75"/>
                      <a:gd name="T33" fmla="*/ 28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6">
                        <a:moveTo>
                          <a:pt x="75" y="55"/>
                        </a:moveTo>
                        <a:lnTo>
                          <a:pt x="70" y="56"/>
                        </a:lnTo>
                        <a:lnTo>
                          <a:pt x="61" y="53"/>
                        </a:lnTo>
                        <a:lnTo>
                          <a:pt x="51" y="47"/>
                        </a:lnTo>
                        <a:lnTo>
                          <a:pt x="38" y="39"/>
                        </a:lnTo>
                        <a:lnTo>
                          <a:pt x="24" y="30"/>
                        </a:lnTo>
                        <a:lnTo>
                          <a:pt x="14" y="19"/>
                        </a:lnTo>
                        <a:lnTo>
                          <a:pt x="5" y="9"/>
                        </a:lnTo>
                        <a:lnTo>
                          <a:pt x="0" y="0"/>
                        </a:lnTo>
                        <a:lnTo>
                          <a:pt x="6" y="3"/>
                        </a:lnTo>
                        <a:lnTo>
                          <a:pt x="16" y="9"/>
                        </a:lnTo>
                        <a:lnTo>
                          <a:pt x="28" y="18"/>
                        </a:lnTo>
                        <a:lnTo>
                          <a:pt x="42" y="27"/>
                        </a:lnTo>
                        <a:lnTo>
                          <a:pt x="55" y="37"/>
                        </a:lnTo>
                        <a:lnTo>
                          <a:pt x="66" y="45"/>
                        </a:lnTo>
                        <a:lnTo>
                          <a:pt x="73" y="52"/>
                        </a:lnTo>
                        <a:lnTo>
                          <a:pt x="7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9" name="Freeform 198">
                    <a:extLst>
                      <a:ext uri="{FF2B5EF4-FFF2-40B4-BE49-F238E27FC236}">
                        <a16:creationId xmlns:a16="http://schemas.microsoft.com/office/drawing/2014/main" id="{08A5008A-41CB-43E6-B94D-056074C1BB71}"/>
                      </a:ext>
                    </a:extLst>
                  </p:cNvPr>
                  <p:cNvSpPr>
                    <a:spLocks/>
                  </p:cNvSpPr>
                  <p:nvPr/>
                </p:nvSpPr>
                <p:spPr bwMode="auto">
                  <a:xfrm>
                    <a:off x="49" y="485"/>
                    <a:ext cx="36" cy="21"/>
                  </a:xfrm>
                  <a:custGeom>
                    <a:avLst/>
                    <a:gdLst>
                      <a:gd name="T0" fmla="*/ 36 w 71"/>
                      <a:gd name="T1" fmla="*/ 21 h 42"/>
                      <a:gd name="T2" fmla="*/ 34 w 71"/>
                      <a:gd name="T3" fmla="*/ 21 h 42"/>
                      <a:gd name="T4" fmla="*/ 30 w 71"/>
                      <a:gd name="T5" fmla="*/ 21 h 42"/>
                      <a:gd name="T6" fmla="*/ 25 w 71"/>
                      <a:gd name="T7" fmla="*/ 19 h 42"/>
                      <a:gd name="T8" fmla="*/ 19 w 71"/>
                      <a:gd name="T9" fmla="*/ 16 h 42"/>
                      <a:gd name="T10" fmla="*/ 13 w 71"/>
                      <a:gd name="T11" fmla="*/ 13 h 42"/>
                      <a:gd name="T12" fmla="*/ 7 w 71"/>
                      <a:gd name="T13" fmla="*/ 9 h 42"/>
                      <a:gd name="T14" fmla="*/ 3 w 71"/>
                      <a:gd name="T15" fmla="*/ 5 h 42"/>
                      <a:gd name="T16" fmla="*/ 0 w 71"/>
                      <a:gd name="T17" fmla="*/ 0 h 42"/>
                      <a:gd name="T18" fmla="*/ 4 w 71"/>
                      <a:gd name="T19" fmla="*/ 2 h 42"/>
                      <a:gd name="T20" fmla="*/ 9 w 71"/>
                      <a:gd name="T21" fmla="*/ 5 h 42"/>
                      <a:gd name="T22" fmla="*/ 15 w 71"/>
                      <a:gd name="T23" fmla="*/ 8 h 42"/>
                      <a:gd name="T24" fmla="*/ 22 w 71"/>
                      <a:gd name="T25" fmla="*/ 11 h 42"/>
                      <a:gd name="T26" fmla="*/ 27 w 71"/>
                      <a:gd name="T27" fmla="*/ 14 h 42"/>
                      <a:gd name="T28" fmla="*/ 32 w 71"/>
                      <a:gd name="T29" fmla="*/ 17 h 42"/>
                      <a:gd name="T30" fmla="*/ 35 w 71"/>
                      <a:gd name="T31" fmla="*/ 19 h 42"/>
                      <a:gd name="T32" fmla="*/ 36 w 71"/>
                      <a:gd name="T33" fmla="*/ 2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42">
                        <a:moveTo>
                          <a:pt x="71" y="41"/>
                        </a:moveTo>
                        <a:lnTo>
                          <a:pt x="68" y="42"/>
                        </a:lnTo>
                        <a:lnTo>
                          <a:pt x="60" y="41"/>
                        </a:lnTo>
                        <a:lnTo>
                          <a:pt x="49" y="38"/>
                        </a:lnTo>
                        <a:lnTo>
                          <a:pt x="38" y="32"/>
                        </a:lnTo>
                        <a:lnTo>
                          <a:pt x="25" y="25"/>
                        </a:lnTo>
                        <a:lnTo>
                          <a:pt x="14" y="18"/>
                        </a:lnTo>
                        <a:lnTo>
                          <a:pt x="6" y="9"/>
                        </a:lnTo>
                        <a:lnTo>
                          <a:pt x="0" y="0"/>
                        </a:lnTo>
                        <a:lnTo>
                          <a:pt x="7" y="4"/>
                        </a:lnTo>
                        <a:lnTo>
                          <a:pt x="17" y="9"/>
                        </a:lnTo>
                        <a:lnTo>
                          <a:pt x="30" y="15"/>
                        </a:lnTo>
                        <a:lnTo>
                          <a:pt x="43" y="22"/>
                        </a:lnTo>
                        <a:lnTo>
                          <a:pt x="54" y="27"/>
                        </a:lnTo>
                        <a:lnTo>
                          <a:pt x="64" y="33"/>
                        </a:lnTo>
                        <a:lnTo>
                          <a:pt x="70" y="38"/>
                        </a:lnTo>
                        <a:lnTo>
                          <a:pt x="71"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60" name="Freeform 199">
                    <a:extLst>
                      <a:ext uri="{FF2B5EF4-FFF2-40B4-BE49-F238E27FC236}">
                        <a16:creationId xmlns:a16="http://schemas.microsoft.com/office/drawing/2014/main" id="{9106B873-C966-43ED-A4E7-010E519D1B42}"/>
                      </a:ext>
                    </a:extLst>
                  </p:cNvPr>
                  <p:cNvSpPr>
                    <a:spLocks/>
                  </p:cNvSpPr>
                  <p:nvPr/>
                </p:nvSpPr>
                <p:spPr bwMode="auto">
                  <a:xfrm>
                    <a:off x="58" y="469"/>
                    <a:ext cx="27" cy="22"/>
                  </a:xfrm>
                  <a:custGeom>
                    <a:avLst/>
                    <a:gdLst>
                      <a:gd name="T0" fmla="*/ 27 w 53"/>
                      <a:gd name="T1" fmla="*/ 22 h 44"/>
                      <a:gd name="T2" fmla="*/ 25 w 53"/>
                      <a:gd name="T3" fmla="*/ 22 h 44"/>
                      <a:gd name="T4" fmla="*/ 22 w 53"/>
                      <a:gd name="T5" fmla="*/ 21 h 44"/>
                      <a:gd name="T6" fmla="*/ 18 w 53"/>
                      <a:gd name="T7" fmla="*/ 18 h 44"/>
                      <a:gd name="T8" fmla="*/ 13 w 53"/>
                      <a:gd name="T9" fmla="*/ 14 h 44"/>
                      <a:gd name="T10" fmla="*/ 8 w 53"/>
                      <a:gd name="T11" fmla="*/ 10 h 44"/>
                      <a:gd name="T12" fmla="*/ 4 w 53"/>
                      <a:gd name="T13" fmla="*/ 6 h 44"/>
                      <a:gd name="T14" fmla="*/ 2 w 53"/>
                      <a:gd name="T15" fmla="*/ 3 h 44"/>
                      <a:gd name="T16" fmla="*/ 0 w 53"/>
                      <a:gd name="T17" fmla="*/ 0 h 44"/>
                      <a:gd name="T18" fmla="*/ 3 w 53"/>
                      <a:gd name="T19" fmla="*/ 2 h 44"/>
                      <a:gd name="T20" fmla="*/ 7 w 53"/>
                      <a:gd name="T21" fmla="*/ 5 h 44"/>
                      <a:gd name="T22" fmla="*/ 11 w 53"/>
                      <a:gd name="T23" fmla="*/ 7 h 44"/>
                      <a:gd name="T24" fmla="*/ 15 w 53"/>
                      <a:gd name="T25" fmla="*/ 11 h 44"/>
                      <a:gd name="T26" fmla="*/ 20 w 53"/>
                      <a:gd name="T27" fmla="*/ 14 h 44"/>
                      <a:gd name="T28" fmla="*/ 23 w 53"/>
                      <a:gd name="T29" fmla="*/ 17 h 44"/>
                      <a:gd name="T30" fmla="*/ 26 w 53"/>
                      <a:gd name="T31" fmla="*/ 20 h 44"/>
                      <a:gd name="T32" fmla="*/ 27 w 5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4">
                        <a:moveTo>
                          <a:pt x="53" y="43"/>
                        </a:moveTo>
                        <a:lnTo>
                          <a:pt x="50" y="44"/>
                        </a:lnTo>
                        <a:lnTo>
                          <a:pt x="43" y="41"/>
                        </a:lnTo>
                        <a:lnTo>
                          <a:pt x="35" y="35"/>
                        </a:lnTo>
                        <a:lnTo>
                          <a:pt x="26" y="28"/>
                        </a:lnTo>
                        <a:lnTo>
                          <a:pt x="15" y="20"/>
                        </a:lnTo>
                        <a:lnTo>
                          <a:pt x="7" y="12"/>
                        </a:lnTo>
                        <a:lnTo>
                          <a:pt x="3" y="5"/>
                        </a:lnTo>
                        <a:lnTo>
                          <a:pt x="0" y="0"/>
                        </a:lnTo>
                        <a:lnTo>
                          <a:pt x="6" y="4"/>
                        </a:lnTo>
                        <a:lnTo>
                          <a:pt x="13" y="9"/>
                        </a:lnTo>
                        <a:lnTo>
                          <a:pt x="22" y="14"/>
                        </a:lnTo>
                        <a:lnTo>
                          <a:pt x="30" y="21"/>
                        </a:lnTo>
                        <a:lnTo>
                          <a:pt x="39" y="28"/>
                        </a:lnTo>
                        <a:lnTo>
                          <a:pt x="46" y="34"/>
                        </a:lnTo>
                        <a:lnTo>
                          <a:pt x="51" y="40"/>
                        </a:lnTo>
                        <a:lnTo>
                          <a:pt x="53"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61" name="Freeform 200">
                    <a:extLst>
                      <a:ext uri="{FF2B5EF4-FFF2-40B4-BE49-F238E27FC236}">
                        <a16:creationId xmlns:a16="http://schemas.microsoft.com/office/drawing/2014/main" id="{7F548136-0FFF-4768-986A-254BB8B9B3FF}"/>
                      </a:ext>
                    </a:extLst>
                  </p:cNvPr>
                  <p:cNvSpPr>
                    <a:spLocks/>
                  </p:cNvSpPr>
                  <p:nvPr/>
                </p:nvSpPr>
                <p:spPr bwMode="auto">
                  <a:xfrm>
                    <a:off x="62" y="466"/>
                    <a:ext cx="19" cy="8"/>
                  </a:xfrm>
                  <a:custGeom>
                    <a:avLst/>
                    <a:gdLst>
                      <a:gd name="T0" fmla="*/ 19 w 39"/>
                      <a:gd name="T1" fmla="*/ 7 h 17"/>
                      <a:gd name="T2" fmla="*/ 18 w 39"/>
                      <a:gd name="T3" fmla="*/ 8 h 17"/>
                      <a:gd name="T4" fmla="*/ 16 w 39"/>
                      <a:gd name="T5" fmla="*/ 8 h 17"/>
                      <a:gd name="T6" fmla="*/ 13 w 39"/>
                      <a:gd name="T7" fmla="*/ 8 h 17"/>
                      <a:gd name="T8" fmla="*/ 10 w 39"/>
                      <a:gd name="T9" fmla="*/ 7 h 17"/>
                      <a:gd name="T10" fmla="*/ 6 w 39"/>
                      <a:gd name="T11" fmla="*/ 6 h 17"/>
                      <a:gd name="T12" fmla="*/ 3 w 39"/>
                      <a:gd name="T13" fmla="*/ 4 h 17"/>
                      <a:gd name="T14" fmla="*/ 1 w 39"/>
                      <a:gd name="T15" fmla="*/ 2 h 17"/>
                      <a:gd name="T16" fmla="*/ 0 w 39"/>
                      <a:gd name="T17" fmla="*/ 0 h 17"/>
                      <a:gd name="T18" fmla="*/ 2 w 39"/>
                      <a:gd name="T19" fmla="*/ 1 h 17"/>
                      <a:gd name="T20" fmla="*/ 5 w 39"/>
                      <a:gd name="T21" fmla="*/ 2 h 17"/>
                      <a:gd name="T22" fmla="*/ 9 w 39"/>
                      <a:gd name="T23" fmla="*/ 3 h 17"/>
                      <a:gd name="T24" fmla="*/ 13 w 39"/>
                      <a:gd name="T25" fmla="*/ 4 h 17"/>
                      <a:gd name="T26" fmla="*/ 16 w 39"/>
                      <a:gd name="T27" fmla="*/ 4 h 17"/>
                      <a:gd name="T28" fmla="*/ 18 w 39"/>
                      <a:gd name="T29" fmla="*/ 5 h 17"/>
                      <a:gd name="T30" fmla="*/ 19 w 39"/>
                      <a:gd name="T31" fmla="*/ 6 h 17"/>
                      <a:gd name="T32" fmla="*/ 19 w 39"/>
                      <a:gd name="T33" fmla="*/ 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7">
                        <a:moveTo>
                          <a:pt x="39" y="15"/>
                        </a:moveTo>
                        <a:lnTo>
                          <a:pt x="37" y="16"/>
                        </a:lnTo>
                        <a:lnTo>
                          <a:pt x="32" y="17"/>
                        </a:lnTo>
                        <a:lnTo>
                          <a:pt x="27" y="16"/>
                        </a:lnTo>
                        <a:lnTo>
                          <a:pt x="20" y="15"/>
                        </a:lnTo>
                        <a:lnTo>
                          <a:pt x="13" y="12"/>
                        </a:lnTo>
                        <a:lnTo>
                          <a:pt x="7" y="9"/>
                        </a:lnTo>
                        <a:lnTo>
                          <a:pt x="3" y="4"/>
                        </a:lnTo>
                        <a:lnTo>
                          <a:pt x="0" y="0"/>
                        </a:lnTo>
                        <a:lnTo>
                          <a:pt x="5" y="3"/>
                        </a:lnTo>
                        <a:lnTo>
                          <a:pt x="11" y="5"/>
                        </a:lnTo>
                        <a:lnTo>
                          <a:pt x="19" y="6"/>
                        </a:lnTo>
                        <a:lnTo>
                          <a:pt x="26" y="8"/>
                        </a:lnTo>
                        <a:lnTo>
                          <a:pt x="32" y="9"/>
                        </a:lnTo>
                        <a:lnTo>
                          <a:pt x="37" y="10"/>
                        </a:lnTo>
                        <a:lnTo>
                          <a:pt x="39" y="12"/>
                        </a:lnTo>
                        <a:lnTo>
                          <a:pt x="39"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62" name="Freeform 201">
                    <a:extLst>
                      <a:ext uri="{FF2B5EF4-FFF2-40B4-BE49-F238E27FC236}">
                        <a16:creationId xmlns:a16="http://schemas.microsoft.com/office/drawing/2014/main" id="{5ABED92A-26C7-456B-BACC-8564E5DAA6FB}"/>
                      </a:ext>
                    </a:extLst>
                  </p:cNvPr>
                  <p:cNvSpPr>
                    <a:spLocks/>
                  </p:cNvSpPr>
                  <p:nvPr/>
                </p:nvSpPr>
                <p:spPr bwMode="auto">
                  <a:xfrm>
                    <a:off x="46" y="571"/>
                    <a:ext cx="16" cy="17"/>
                  </a:xfrm>
                  <a:custGeom>
                    <a:avLst/>
                    <a:gdLst>
                      <a:gd name="T0" fmla="*/ 0 w 31"/>
                      <a:gd name="T1" fmla="*/ 0 h 33"/>
                      <a:gd name="T2" fmla="*/ 2 w 31"/>
                      <a:gd name="T3" fmla="*/ 1 h 33"/>
                      <a:gd name="T4" fmla="*/ 4 w 31"/>
                      <a:gd name="T5" fmla="*/ 3 h 33"/>
                      <a:gd name="T6" fmla="*/ 7 w 31"/>
                      <a:gd name="T7" fmla="*/ 5 h 33"/>
                      <a:gd name="T8" fmla="*/ 10 w 31"/>
                      <a:gd name="T9" fmla="*/ 8 h 33"/>
                      <a:gd name="T10" fmla="*/ 13 w 31"/>
                      <a:gd name="T11" fmla="*/ 10 h 33"/>
                      <a:gd name="T12" fmla="*/ 15 w 31"/>
                      <a:gd name="T13" fmla="*/ 13 h 33"/>
                      <a:gd name="T14" fmla="*/ 16 w 31"/>
                      <a:gd name="T15" fmla="*/ 15 h 33"/>
                      <a:gd name="T16" fmla="*/ 15 w 31"/>
                      <a:gd name="T17" fmla="*/ 17 h 33"/>
                      <a:gd name="T18" fmla="*/ 12 w 31"/>
                      <a:gd name="T19" fmla="*/ 16 h 33"/>
                      <a:gd name="T20" fmla="*/ 7 w 31"/>
                      <a:gd name="T21" fmla="*/ 11 h 33"/>
                      <a:gd name="T22" fmla="*/ 3 w 31"/>
                      <a:gd name="T23" fmla="*/ 5 h 33"/>
                      <a:gd name="T24" fmla="*/ 0 w 31"/>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3">
                        <a:moveTo>
                          <a:pt x="0" y="0"/>
                        </a:moveTo>
                        <a:lnTo>
                          <a:pt x="4" y="2"/>
                        </a:lnTo>
                        <a:lnTo>
                          <a:pt x="8" y="5"/>
                        </a:lnTo>
                        <a:lnTo>
                          <a:pt x="14" y="10"/>
                        </a:lnTo>
                        <a:lnTo>
                          <a:pt x="20" y="15"/>
                        </a:lnTo>
                        <a:lnTo>
                          <a:pt x="25" y="20"/>
                        </a:lnTo>
                        <a:lnTo>
                          <a:pt x="29" y="25"/>
                        </a:lnTo>
                        <a:lnTo>
                          <a:pt x="31" y="30"/>
                        </a:lnTo>
                        <a:lnTo>
                          <a:pt x="30" y="33"/>
                        </a:lnTo>
                        <a:lnTo>
                          <a:pt x="23" y="32"/>
                        </a:lnTo>
                        <a:lnTo>
                          <a:pt x="14" y="21"/>
                        </a:lnTo>
                        <a:lnTo>
                          <a:pt x="6"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63" name="Freeform 202">
                    <a:extLst>
                      <a:ext uri="{FF2B5EF4-FFF2-40B4-BE49-F238E27FC236}">
                        <a16:creationId xmlns:a16="http://schemas.microsoft.com/office/drawing/2014/main" id="{9B06180C-B6B8-434A-9558-09159C1E8258}"/>
                      </a:ext>
                    </a:extLst>
                  </p:cNvPr>
                  <p:cNvSpPr>
                    <a:spLocks/>
                  </p:cNvSpPr>
                  <p:nvPr/>
                </p:nvSpPr>
                <p:spPr bwMode="auto">
                  <a:xfrm>
                    <a:off x="45" y="575"/>
                    <a:ext cx="5" cy="20"/>
                  </a:xfrm>
                  <a:custGeom>
                    <a:avLst/>
                    <a:gdLst>
                      <a:gd name="T0" fmla="*/ 1 w 8"/>
                      <a:gd name="T1" fmla="*/ 0 h 42"/>
                      <a:gd name="T2" fmla="*/ 1 w 8"/>
                      <a:gd name="T3" fmla="*/ 4 h 42"/>
                      <a:gd name="T4" fmla="*/ 0 w 8"/>
                      <a:gd name="T5" fmla="*/ 10 h 42"/>
                      <a:gd name="T6" fmla="*/ 0 w 8"/>
                      <a:gd name="T7" fmla="*/ 17 h 42"/>
                      <a:gd name="T8" fmla="*/ 3 w 8"/>
                      <a:gd name="T9" fmla="*/ 20 h 42"/>
                      <a:gd name="T10" fmla="*/ 5 w 8"/>
                      <a:gd name="T11" fmla="*/ 17 h 42"/>
                      <a:gd name="T12" fmla="*/ 5 w 8"/>
                      <a:gd name="T13" fmla="*/ 12 h 42"/>
                      <a:gd name="T14" fmla="*/ 3 w 8"/>
                      <a:gd name="T15" fmla="*/ 5 h 42"/>
                      <a:gd name="T16" fmla="*/ 1 w 8"/>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2">
                        <a:moveTo>
                          <a:pt x="2" y="0"/>
                        </a:moveTo>
                        <a:lnTo>
                          <a:pt x="2" y="9"/>
                        </a:lnTo>
                        <a:lnTo>
                          <a:pt x="0" y="22"/>
                        </a:lnTo>
                        <a:lnTo>
                          <a:pt x="0" y="36"/>
                        </a:lnTo>
                        <a:lnTo>
                          <a:pt x="5" y="42"/>
                        </a:lnTo>
                        <a:lnTo>
                          <a:pt x="8" y="36"/>
                        </a:lnTo>
                        <a:lnTo>
                          <a:pt x="8" y="25"/>
                        </a:lnTo>
                        <a:lnTo>
                          <a:pt x="5" y="11"/>
                        </a:lnTo>
                        <a:lnTo>
                          <a:pt x="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64" name="Freeform 203">
                    <a:extLst>
                      <a:ext uri="{FF2B5EF4-FFF2-40B4-BE49-F238E27FC236}">
                        <a16:creationId xmlns:a16="http://schemas.microsoft.com/office/drawing/2014/main" id="{BF731067-D11F-449F-80F5-061C0CFC6174}"/>
                      </a:ext>
                    </a:extLst>
                  </p:cNvPr>
                  <p:cNvSpPr>
                    <a:spLocks/>
                  </p:cNvSpPr>
                  <p:nvPr/>
                </p:nvSpPr>
                <p:spPr bwMode="auto">
                  <a:xfrm>
                    <a:off x="30" y="571"/>
                    <a:ext cx="17" cy="19"/>
                  </a:xfrm>
                  <a:custGeom>
                    <a:avLst/>
                    <a:gdLst>
                      <a:gd name="T0" fmla="*/ 17 w 33"/>
                      <a:gd name="T1" fmla="*/ 0 h 38"/>
                      <a:gd name="T2" fmla="*/ 13 w 33"/>
                      <a:gd name="T3" fmla="*/ 6 h 38"/>
                      <a:gd name="T4" fmla="*/ 8 w 33"/>
                      <a:gd name="T5" fmla="*/ 13 h 38"/>
                      <a:gd name="T6" fmla="*/ 3 w 33"/>
                      <a:gd name="T7" fmla="*/ 19 h 38"/>
                      <a:gd name="T8" fmla="*/ 0 w 33"/>
                      <a:gd name="T9" fmla="*/ 19 h 38"/>
                      <a:gd name="T10" fmla="*/ 0 w 33"/>
                      <a:gd name="T11" fmla="*/ 18 h 38"/>
                      <a:gd name="T12" fmla="*/ 1 w 33"/>
                      <a:gd name="T13" fmla="*/ 15 h 38"/>
                      <a:gd name="T14" fmla="*/ 4 w 33"/>
                      <a:gd name="T15" fmla="*/ 13 h 38"/>
                      <a:gd name="T16" fmla="*/ 7 w 33"/>
                      <a:gd name="T17" fmla="*/ 10 h 38"/>
                      <a:gd name="T18" fmla="*/ 10 w 33"/>
                      <a:gd name="T19" fmla="*/ 7 h 38"/>
                      <a:gd name="T20" fmla="*/ 13 w 33"/>
                      <a:gd name="T21" fmla="*/ 4 h 38"/>
                      <a:gd name="T22" fmla="*/ 15 w 33"/>
                      <a:gd name="T23" fmla="*/ 2 h 38"/>
                      <a:gd name="T24" fmla="*/ 17 w 33"/>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38">
                        <a:moveTo>
                          <a:pt x="33" y="0"/>
                        </a:moveTo>
                        <a:lnTo>
                          <a:pt x="25" y="12"/>
                        </a:lnTo>
                        <a:lnTo>
                          <a:pt x="15" y="26"/>
                        </a:lnTo>
                        <a:lnTo>
                          <a:pt x="6" y="37"/>
                        </a:lnTo>
                        <a:lnTo>
                          <a:pt x="0" y="38"/>
                        </a:lnTo>
                        <a:lnTo>
                          <a:pt x="0" y="35"/>
                        </a:lnTo>
                        <a:lnTo>
                          <a:pt x="2" y="30"/>
                        </a:lnTo>
                        <a:lnTo>
                          <a:pt x="7" y="26"/>
                        </a:lnTo>
                        <a:lnTo>
                          <a:pt x="13" y="19"/>
                        </a:lnTo>
                        <a:lnTo>
                          <a:pt x="19" y="13"/>
                        </a:lnTo>
                        <a:lnTo>
                          <a:pt x="25" y="8"/>
                        </a:lnTo>
                        <a:lnTo>
                          <a:pt x="30" y="4"/>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65" name="Freeform 204">
                    <a:extLst>
                      <a:ext uri="{FF2B5EF4-FFF2-40B4-BE49-F238E27FC236}">
                        <a16:creationId xmlns:a16="http://schemas.microsoft.com/office/drawing/2014/main" id="{430AF529-CDC1-443B-A08A-E984D5E1AB1B}"/>
                      </a:ext>
                    </a:extLst>
                  </p:cNvPr>
                  <p:cNvSpPr>
                    <a:spLocks/>
                  </p:cNvSpPr>
                  <p:nvPr/>
                </p:nvSpPr>
                <p:spPr bwMode="auto">
                  <a:xfrm>
                    <a:off x="33" y="465"/>
                    <a:ext cx="26" cy="6"/>
                  </a:xfrm>
                  <a:custGeom>
                    <a:avLst/>
                    <a:gdLst>
                      <a:gd name="T0" fmla="*/ 26 w 52"/>
                      <a:gd name="T1" fmla="*/ 5 h 12"/>
                      <a:gd name="T2" fmla="*/ 23 w 52"/>
                      <a:gd name="T3" fmla="*/ 6 h 12"/>
                      <a:gd name="T4" fmla="*/ 19 w 52"/>
                      <a:gd name="T5" fmla="*/ 6 h 12"/>
                      <a:gd name="T6" fmla="*/ 15 w 52"/>
                      <a:gd name="T7" fmla="*/ 6 h 12"/>
                      <a:gd name="T8" fmla="*/ 11 w 52"/>
                      <a:gd name="T9" fmla="*/ 6 h 12"/>
                      <a:gd name="T10" fmla="*/ 7 w 52"/>
                      <a:gd name="T11" fmla="*/ 6 h 12"/>
                      <a:gd name="T12" fmla="*/ 4 w 52"/>
                      <a:gd name="T13" fmla="*/ 6 h 12"/>
                      <a:gd name="T14" fmla="*/ 1 w 52"/>
                      <a:gd name="T15" fmla="*/ 4 h 12"/>
                      <a:gd name="T16" fmla="*/ 0 w 52"/>
                      <a:gd name="T17" fmla="*/ 3 h 12"/>
                      <a:gd name="T18" fmla="*/ 1 w 52"/>
                      <a:gd name="T19" fmla="*/ 1 h 12"/>
                      <a:gd name="T20" fmla="*/ 3 w 52"/>
                      <a:gd name="T21" fmla="*/ 0 h 12"/>
                      <a:gd name="T22" fmla="*/ 6 w 52"/>
                      <a:gd name="T23" fmla="*/ 1 h 12"/>
                      <a:gd name="T24" fmla="*/ 11 w 52"/>
                      <a:gd name="T25" fmla="*/ 2 h 12"/>
                      <a:gd name="T26" fmla="*/ 15 w 52"/>
                      <a:gd name="T27" fmla="*/ 3 h 12"/>
                      <a:gd name="T28" fmla="*/ 19 w 52"/>
                      <a:gd name="T29" fmla="*/ 4 h 12"/>
                      <a:gd name="T30" fmla="*/ 23 w 52"/>
                      <a:gd name="T31" fmla="*/ 4 h 12"/>
                      <a:gd name="T32" fmla="*/ 26 w 5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10"/>
                        </a:moveTo>
                        <a:lnTo>
                          <a:pt x="46" y="11"/>
                        </a:lnTo>
                        <a:lnTo>
                          <a:pt x="38" y="12"/>
                        </a:lnTo>
                        <a:lnTo>
                          <a:pt x="30" y="12"/>
                        </a:lnTo>
                        <a:lnTo>
                          <a:pt x="22" y="12"/>
                        </a:lnTo>
                        <a:lnTo>
                          <a:pt x="14" y="12"/>
                        </a:lnTo>
                        <a:lnTo>
                          <a:pt x="7" y="11"/>
                        </a:lnTo>
                        <a:lnTo>
                          <a:pt x="2" y="8"/>
                        </a:lnTo>
                        <a:lnTo>
                          <a:pt x="0" y="5"/>
                        </a:lnTo>
                        <a:lnTo>
                          <a:pt x="1" y="2"/>
                        </a:lnTo>
                        <a:lnTo>
                          <a:pt x="6" y="0"/>
                        </a:lnTo>
                        <a:lnTo>
                          <a:pt x="12" y="2"/>
                        </a:lnTo>
                        <a:lnTo>
                          <a:pt x="21" y="3"/>
                        </a:lnTo>
                        <a:lnTo>
                          <a:pt x="29" y="5"/>
                        </a:lnTo>
                        <a:lnTo>
                          <a:pt x="38" y="7"/>
                        </a:lnTo>
                        <a:lnTo>
                          <a:pt x="46" y="8"/>
                        </a:lnTo>
                        <a:lnTo>
                          <a:pt x="52"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66" name="Freeform 205">
                    <a:extLst>
                      <a:ext uri="{FF2B5EF4-FFF2-40B4-BE49-F238E27FC236}">
                        <a16:creationId xmlns:a16="http://schemas.microsoft.com/office/drawing/2014/main" id="{0649F420-1487-4F73-BAF2-B507BCB30416}"/>
                      </a:ext>
                    </a:extLst>
                  </p:cNvPr>
                  <p:cNvSpPr>
                    <a:spLocks/>
                  </p:cNvSpPr>
                  <p:nvPr/>
                </p:nvSpPr>
                <p:spPr bwMode="auto">
                  <a:xfrm>
                    <a:off x="39" y="454"/>
                    <a:ext cx="24" cy="11"/>
                  </a:xfrm>
                  <a:custGeom>
                    <a:avLst/>
                    <a:gdLst>
                      <a:gd name="T0" fmla="*/ 24 w 49"/>
                      <a:gd name="T1" fmla="*/ 11 h 22"/>
                      <a:gd name="T2" fmla="*/ 22 w 49"/>
                      <a:gd name="T3" fmla="*/ 11 h 22"/>
                      <a:gd name="T4" fmla="*/ 18 w 49"/>
                      <a:gd name="T5" fmla="*/ 11 h 22"/>
                      <a:gd name="T6" fmla="*/ 14 w 49"/>
                      <a:gd name="T7" fmla="*/ 10 h 22"/>
                      <a:gd name="T8" fmla="*/ 10 w 49"/>
                      <a:gd name="T9" fmla="*/ 9 h 22"/>
                      <a:gd name="T10" fmla="*/ 7 w 49"/>
                      <a:gd name="T11" fmla="*/ 7 h 22"/>
                      <a:gd name="T12" fmla="*/ 3 w 49"/>
                      <a:gd name="T13" fmla="*/ 5 h 22"/>
                      <a:gd name="T14" fmla="*/ 1 w 49"/>
                      <a:gd name="T15" fmla="*/ 3 h 22"/>
                      <a:gd name="T16" fmla="*/ 0 w 49"/>
                      <a:gd name="T17" fmla="*/ 2 h 22"/>
                      <a:gd name="T18" fmla="*/ 0 w 49"/>
                      <a:gd name="T19" fmla="*/ 0 h 22"/>
                      <a:gd name="T20" fmla="*/ 3 w 49"/>
                      <a:gd name="T21" fmla="*/ 0 h 22"/>
                      <a:gd name="T22" fmla="*/ 7 w 49"/>
                      <a:gd name="T23" fmla="*/ 2 h 22"/>
                      <a:gd name="T24" fmla="*/ 11 w 49"/>
                      <a:gd name="T25" fmla="*/ 4 h 22"/>
                      <a:gd name="T26" fmla="*/ 15 w 49"/>
                      <a:gd name="T27" fmla="*/ 6 h 22"/>
                      <a:gd name="T28" fmla="*/ 19 w 49"/>
                      <a:gd name="T29" fmla="*/ 9 h 22"/>
                      <a:gd name="T30" fmla="*/ 22 w 49"/>
                      <a:gd name="T31" fmla="*/ 10 h 22"/>
                      <a:gd name="T32" fmla="*/ 24 w 49"/>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2">
                        <a:moveTo>
                          <a:pt x="49" y="22"/>
                        </a:moveTo>
                        <a:lnTo>
                          <a:pt x="44" y="22"/>
                        </a:lnTo>
                        <a:lnTo>
                          <a:pt x="37" y="21"/>
                        </a:lnTo>
                        <a:lnTo>
                          <a:pt x="29" y="19"/>
                        </a:lnTo>
                        <a:lnTo>
                          <a:pt x="21" y="17"/>
                        </a:lnTo>
                        <a:lnTo>
                          <a:pt x="14" y="13"/>
                        </a:lnTo>
                        <a:lnTo>
                          <a:pt x="7" y="10"/>
                        </a:lnTo>
                        <a:lnTo>
                          <a:pt x="3" y="6"/>
                        </a:lnTo>
                        <a:lnTo>
                          <a:pt x="0" y="3"/>
                        </a:lnTo>
                        <a:lnTo>
                          <a:pt x="1" y="0"/>
                        </a:lnTo>
                        <a:lnTo>
                          <a:pt x="6" y="0"/>
                        </a:lnTo>
                        <a:lnTo>
                          <a:pt x="14" y="3"/>
                        </a:lnTo>
                        <a:lnTo>
                          <a:pt x="22" y="7"/>
                        </a:lnTo>
                        <a:lnTo>
                          <a:pt x="30" y="12"/>
                        </a:lnTo>
                        <a:lnTo>
                          <a:pt x="38" y="17"/>
                        </a:lnTo>
                        <a:lnTo>
                          <a:pt x="45" y="20"/>
                        </a:lnTo>
                        <a:lnTo>
                          <a:pt x="49"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67" name="Freeform 206">
                    <a:extLst>
                      <a:ext uri="{FF2B5EF4-FFF2-40B4-BE49-F238E27FC236}">
                        <a16:creationId xmlns:a16="http://schemas.microsoft.com/office/drawing/2014/main" id="{C9B66E61-D7DD-4AEC-ADE3-9FC00B71D66E}"/>
                      </a:ext>
                    </a:extLst>
                  </p:cNvPr>
                  <p:cNvSpPr>
                    <a:spLocks/>
                  </p:cNvSpPr>
                  <p:nvPr/>
                </p:nvSpPr>
                <p:spPr bwMode="auto">
                  <a:xfrm>
                    <a:off x="33" y="476"/>
                    <a:ext cx="25" cy="6"/>
                  </a:xfrm>
                  <a:custGeom>
                    <a:avLst/>
                    <a:gdLst>
                      <a:gd name="T0" fmla="*/ 25 w 48"/>
                      <a:gd name="T1" fmla="*/ 3 h 12"/>
                      <a:gd name="T2" fmla="*/ 24 w 48"/>
                      <a:gd name="T3" fmla="*/ 4 h 12"/>
                      <a:gd name="T4" fmla="*/ 21 w 48"/>
                      <a:gd name="T5" fmla="*/ 5 h 12"/>
                      <a:gd name="T6" fmla="*/ 17 w 48"/>
                      <a:gd name="T7" fmla="*/ 6 h 12"/>
                      <a:gd name="T8" fmla="*/ 13 w 48"/>
                      <a:gd name="T9" fmla="*/ 6 h 12"/>
                      <a:gd name="T10" fmla="*/ 9 w 48"/>
                      <a:gd name="T11" fmla="*/ 6 h 12"/>
                      <a:gd name="T12" fmla="*/ 5 w 48"/>
                      <a:gd name="T13" fmla="*/ 6 h 12"/>
                      <a:gd name="T14" fmla="*/ 2 w 48"/>
                      <a:gd name="T15" fmla="*/ 4 h 12"/>
                      <a:gd name="T16" fmla="*/ 0 w 48"/>
                      <a:gd name="T17" fmla="*/ 3 h 12"/>
                      <a:gd name="T18" fmla="*/ 0 w 48"/>
                      <a:gd name="T19" fmla="*/ 1 h 12"/>
                      <a:gd name="T20" fmla="*/ 2 w 48"/>
                      <a:gd name="T21" fmla="*/ 0 h 12"/>
                      <a:gd name="T22" fmla="*/ 5 w 48"/>
                      <a:gd name="T23" fmla="*/ 0 h 12"/>
                      <a:gd name="T24" fmla="*/ 9 w 48"/>
                      <a:gd name="T25" fmla="*/ 1 h 12"/>
                      <a:gd name="T26" fmla="*/ 14 w 48"/>
                      <a:gd name="T27" fmla="*/ 2 h 12"/>
                      <a:gd name="T28" fmla="*/ 18 w 48"/>
                      <a:gd name="T29" fmla="*/ 2 h 12"/>
                      <a:gd name="T30" fmla="*/ 22 w 48"/>
                      <a:gd name="T31" fmla="*/ 3 h 12"/>
                      <a:gd name="T32" fmla="*/ 25 w 48"/>
                      <a:gd name="T33" fmla="*/ 3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2">
                        <a:moveTo>
                          <a:pt x="48" y="5"/>
                        </a:moveTo>
                        <a:lnTo>
                          <a:pt x="46" y="7"/>
                        </a:lnTo>
                        <a:lnTo>
                          <a:pt x="41" y="10"/>
                        </a:lnTo>
                        <a:lnTo>
                          <a:pt x="33" y="11"/>
                        </a:lnTo>
                        <a:lnTo>
                          <a:pt x="25" y="12"/>
                        </a:lnTo>
                        <a:lnTo>
                          <a:pt x="17" y="12"/>
                        </a:lnTo>
                        <a:lnTo>
                          <a:pt x="9" y="11"/>
                        </a:lnTo>
                        <a:lnTo>
                          <a:pt x="3" y="8"/>
                        </a:lnTo>
                        <a:lnTo>
                          <a:pt x="0" y="5"/>
                        </a:lnTo>
                        <a:lnTo>
                          <a:pt x="0" y="1"/>
                        </a:lnTo>
                        <a:lnTo>
                          <a:pt x="3" y="0"/>
                        </a:lnTo>
                        <a:lnTo>
                          <a:pt x="10" y="0"/>
                        </a:lnTo>
                        <a:lnTo>
                          <a:pt x="17" y="1"/>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68" name="Freeform 207">
                    <a:extLst>
                      <a:ext uri="{FF2B5EF4-FFF2-40B4-BE49-F238E27FC236}">
                        <a16:creationId xmlns:a16="http://schemas.microsoft.com/office/drawing/2014/main" id="{F75104EA-3020-4D74-AD19-B3A4762AD800}"/>
                      </a:ext>
                    </a:extLst>
                  </p:cNvPr>
                  <p:cNvSpPr>
                    <a:spLocks/>
                  </p:cNvSpPr>
                  <p:nvPr/>
                </p:nvSpPr>
                <p:spPr bwMode="auto">
                  <a:xfrm>
                    <a:off x="27" y="487"/>
                    <a:ext cx="26" cy="4"/>
                  </a:xfrm>
                  <a:custGeom>
                    <a:avLst/>
                    <a:gdLst>
                      <a:gd name="T0" fmla="*/ 26 w 52"/>
                      <a:gd name="T1" fmla="*/ 0 h 8"/>
                      <a:gd name="T2" fmla="*/ 24 w 52"/>
                      <a:gd name="T3" fmla="*/ 1 h 8"/>
                      <a:gd name="T4" fmla="*/ 21 w 52"/>
                      <a:gd name="T5" fmla="*/ 2 h 8"/>
                      <a:gd name="T6" fmla="*/ 17 w 52"/>
                      <a:gd name="T7" fmla="*/ 3 h 8"/>
                      <a:gd name="T8" fmla="*/ 12 w 52"/>
                      <a:gd name="T9" fmla="*/ 4 h 8"/>
                      <a:gd name="T10" fmla="*/ 8 w 52"/>
                      <a:gd name="T11" fmla="*/ 4 h 8"/>
                      <a:gd name="T12" fmla="*/ 4 w 52"/>
                      <a:gd name="T13" fmla="*/ 4 h 8"/>
                      <a:gd name="T14" fmla="*/ 2 w 52"/>
                      <a:gd name="T15" fmla="*/ 4 h 8"/>
                      <a:gd name="T16" fmla="*/ 0 w 52"/>
                      <a:gd name="T17" fmla="*/ 3 h 8"/>
                      <a:gd name="T18" fmla="*/ 0 w 52"/>
                      <a:gd name="T19" fmla="*/ 1 h 8"/>
                      <a:gd name="T20" fmla="*/ 2 w 52"/>
                      <a:gd name="T21" fmla="*/ 0 h 8"/>
                      <a:gd name="T22" fmla="*/ 5 w 52"/>
                      <a:gd name="T23" fmla="*/ 0 h 8"/>
                      <a:gd name="T24" fmla="*/ 9 w 52"/>
                      <a:gd name="T25" fmla="*/ 0 h 8"/>
                      <a:gd name="T26" fmla="*/ 14 w 52"/>
                      <a:gd name="T27" fmla="*/ 0 h 8"/>
                      <a:gd name="T28" fmla="*/ 18 w 52"/>
                      <a:gd name="T29" fmla="*/ 1 h 8"/>
                      <a:gd name="T30" fmla="*/ 22 w 52"/>
                      <a:gd name="T31" fmla="*/ 1 h 8"/>
                      <a:gd name="T32" fmla="*/ 26 w 52"/>
                      <a:gd name="T33" fmla="*/ 0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
                        <a:moveTo>
                          <a:pt x="52" y="0"/>
                        </a:moveTo>
                        <a:lnTo>
                          <a:pt x="47" y="2"/>
                        </a:lnTo>
                        <a:lnTo>
                          <a:pt x="42" y="4"/>
                        </a:lnTo>
                        <a:lnTo>
                          <a:pt x="34" y="6"/>
                        </a:lnTo>
                        <a:lnTo>
                          <a:pt x="24" y="7"/>
                        </a:lnTo>
                        <a:lnTo>
                          <a:pt x="16" y="8"/>
                        </a:lnTo>
                        <a:lnTo>
                          <a:pt x="8" y="8"/>
                        </a:lnTo>
                        <a:lnTo>
                          <a:pt x="4" y="7"/>
                        </a:lnTo>
                        <a:lnTo>
                          <a:pt x="0" y="5"/>
                        </a:lnTo>
                        <a:lnTo>
                          <a:pt x="0" y="2"/>
                        </a:lnTo>
                        <a:lnTo>
                          <a:pt x="4" y="0"/>
                        </a:lnTo>
                        <a:lnTo>
                          <a:pt x="9" y="0"/>
                        </a:lnTo>
                        <a:lnTo>
                          <a:pt x="17" y="0"/>
                        </a:lnTo>
                        <a:lnTo>
                          <a:pt x="27" y="0"/>
                        </a:lnTo>
                        <a:lnTo>
                          <a:pt x="36" y="1"/>
                        </a:lnTo>
                        <a:lnTo>
                          <a:pt x="44"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69" name="Freeform 208">
                    <a:extLst>
                      <a:ext uri="{FF2B5EF4-FFF2-40B4-BE49-F238E27FC236}">
                        <a16:creationId xmlns:a16="http://schemas.microsoft.com/office/drawing/2014/main" id="{E257152D-45F6-40B3-970E-8FFA7BEDE79A}"/>
                      </a:ext>
                    </a:extLst>
                  </p:cNvPr>
                  <p:cNvSpPr>
                    <a:spLocks/>
                  </p:cNvSpPr>
                  <p:nvPr/>
                </p:nvSpPr>
                <p:spPr bwMode="auto">
                  <a:xfrm>
                    <a:off x="22" y="495"/>
                    <a:ext cx="26" cy="6"/>
                  </a:xfrm>
                  <a:custGeom>
                    <a:avLst/>
                    <a:gdLst>
                      <a:gd name="T0" fmla="*/ 26 w 52"/>
                      <a:gd name="T1" fmla="*/ 0 h 12"/>
                      <a:gd name="T2" fmla="*/ 24 w 52"/>
                      <a:gd name="T3" fmla="*/ 1 h 12"/>
                      <a:gd name="T4" fmla="*/ 20 w 52"/>
                      <a:gd name="T5" fmla="*/ 2 h 12"/>
                      <a:gd name="T6" fmla="*/ 16 w 52"/>
                      <a:gd name="T7" fmla="*/ 4 h 12"/>
                      <a:gd name="T8" fmla="*/ 12 w 52"/>
                      <a:gd name="T9" fmla="*/ 5 h 12"/>
                      <a:gd name="T10" fmla="*/ 7 w 52"/>
                      <a:gd name="T11" fmla="*/ 6 h 12"/>
                      <a:gd name="T12" fmla="*/ 4 w 52"/>
                      <a:gd name="T13" fmla="*/ 6 h 12"/>
                      <a:gd name="T14" fmla="*/ 1 w 52"/>
                      <a:gd name="T15" fmla="*/ 6 h 12"/>
                      <a:gd name="T16" fmla="*/ 0 w 52"/>
                      <a:gd name="T17" fmla="*/ 4 h 12"/>
                      <a:gd name="T18" fmla="*/ 1 w 52"/>
                      <a:gd name="T19" fmla="*/ 3 h 12"/>
                      <a:gd name="T20" fmla="*/ 3 w 52"/>
                      <a:gd name="T21" fmla="*/ 2 h 12"/>
                      <a:gd name="T22" fmla="*/ 7 w 52"/>
                      <a:gd name="T23" fmla="*/ 2 h 12"/>
                      <a:gd name="T24" fmla="*/ 11 w 52"/>
                      <a:gd name="T25" fmla="*/ 1 h 12"/>
                      <a:gd name="T26" fmla="*/ 15 w 52"/>
                      <a:gd name="T27" fmla="*/ 1 h 12"/>
                      <a:gd name="T28" fmla="*/ 19 w 52"/>
                      <a:gd name="T29" fmla="*/ 1 h 12"/>
                      <a:gd name="T30" fmla="*/ 23 w 52"/>
                      <a:gd name="T31" fmla="*/ 1 h 12"/>
                      <a:gd name="T32" fmla="*/ 26 w 5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2">
                        <a:moveTo>
                          <a:pt x="52" y="0"/>
                        </a:moveTo>
                        <a:lnTo>
                          <a:pt x="47" y="2"/>
                        </a:lnTo>
                        <a:lnTo>
                          <a:pt x="40" y="4"/>
                        </a:lnTo>
                        <a:lnTo>
                          <a:pt x="31" y="7"/>
                        </a:lnTo>
                        <a:lnTo>
                          <a:pt x="23" y="10"/>
                        </a:lnTo>
                        <a:lnTo>
                          <a:pt x="14" y="11"/>
                        </a:lnTo>
                        <a:lnTo>
                          <a:pt x="7" y="12"/>
                        </a:lnTo>
                        <a:lnTo>
                          <a:pt x="2" y="11"/>
                        </a:lnTo>
                        <a:lnTo>
                          <a:pt x="0" y="8"/>
                        </a:lnTo>
                        <a:lnTo>
                          <a:pt x="1" y="5"/>
                        </a:lnTo>
                        <a:lnTo>
                          <a:pt x="6" y="4"/>
                        </a:lnTo>
                        <a:lnTo>
                          <a:pt x="13" y="3"/>
                        </a:lnTo>
                        <a:lnTo>
                          <a:pt x="21" y="2"/>
                        </a:lnTo>
                        <a:lnTo>
                          <a:pt x="29" y="2"/>
                        </a:lnTo>
                        <a:lnTo>
                          <a:pt x="37" y="2"/>
                        </a:lnTo>
                        <a:lnTo>
                          <a:pt x="45"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70" name="Freeform 209">
                    <a:extLst>
                      <a:ext uri="{FF2B5EF4-FFF2-40B4-BE49-F238E27FC236}">
                        <a16:creationId xmlns:a16="http://schemas.microsoft.com/office/drawing/2014/main" id="{D3127F0E-DA04-4EA1-89C7-D0865C0F4439}"/>
                      </a:ext>
                    </a:extLst>
                  </p:cNvPr>
                  <p:cNvSpPr>
                    <a:spLocks/>
                  </p:cNvSpPr>
                  <p:nvPr/>
                </p:nvSpPr>
                <p:spPr bwMode="auto">
                  <a:xfrm>
                    <a:off x="17" y="504"/>
                    <a:ext cx="29" cy="7"/>
                  </a:xfrm>
                  <a:custGeom>
                    <a:avLst/>
                    <a:gdLst>
                      <a:gd name="T0" fmla="*/ 29 w 57"/>
                      <a:gd name="T1" fmla="*/ 0 h 14"/>
                      <a:gd name="T2" fmla="*/ 25 w 57"/>
                      <a:gd name="T3" fmla="*/ 2 h 14"/>
                      <a:gd name="T4" fmla="*/ 21 w 57"/>
                      <a:gd name="T5" fmla="*/ 4 h 14"/>
                      <a:gd name="T6" fmla="*/ 17 w 57"/>
                      <a:gd name="T7" fmla="*/ 5 h 14"/>
                      <a:gd name="T8" fmla="*/ 12 w 57"/>
                      <a:gd name="T9" fmla="*/ 6 h 14"/>
                      <a:gd name="T10" fmla="*/ 8 w 57"/>
                      <a:gd name="T11" fmla="*/ 7 h 14"/>
                      <a:gd name="T12" fmla="*/ 3 w 57"/>
                      <a:gd name="T13" fmla="*/ 7 h 14"/>
                      <a:gd name="T14" fmla="*/ 1 w 57"/>
                      <a:gd name="T15" fmla="*/ 6 h 14"/>
                      <a:gd name="T16" fmla="*/ 0 w 57"/>
                      <a:gd name="T17" fmla="*/ 4 h 14"/>
                      <a:gd name="T18" fmla="*/ 1 w 57"/>
                      <a:gd name="T19" fmla="*/ 2 h 14"/>
                      <a:gd name="T20" fmla="*/ 3 w 57"/>
                      <a:gd name="T21" fmla="*/ 1 h 14"/>
                      <a:gd name="T22" fmla="*/ 8 w 57"/>
                      <a:gd name="T23" fmla="*/ 1 h 14"/>
                      <a:gd name="T24" fmla="*/ 12 w 57"/>
                      <a:gd name="T25" fmla="*/ 0 h 14"/>
                      <a:gd name="T26" fmla="*/ 17 w 57"/>
                      <a:gd name="T27" fmla="*/ 1 h 14"/>
                      <a:gd name="T28" fmla="*/ 22 w 57"/>
                      <a:gd name="T29" fmla="*/ 1 h 14"/>
                      <a:gd name="T30" fmla="*/ 26 w 57"/>
                      <a:gd name="T31" fmla="*/ 1 h 14"/>
                      <a:gd name="T32" fmla="*/ 29 w 57"/>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4">
                        <a:moveTo>
                          <a:pt x="57" y="0"/>
                        </a:moveTo>
                        <a:lnTo>
                          <a:pt x="50" y="3"/>
                        </a:lnTo>
                        <a:lnTo>
                          <a:pt x="42" y="7"/>
                        </a:lnTo>
                        <a:lnTo>
                          <a:pt x="33" y="9"/>
                        </a:lnTo>
                        <a:lnTo>
                          <a:pt x="24" y="12"/>
                        </a:lnTo>
                        <a:lnTo>
                          <a:pt x="15" y="14"/>
                        </a:lnTo>
                        <a:lnTo>
                          <a:pt x="6" y="14"/>
                        </a:lnTo>
                        <a:lnTo>
                          <a:pt x="2" y="11"/>
                        </a:lnTo>
                        <a:lnTo>
                          <a:pt x="0" y="8"/>
                        </a:lnTo>
                        <a:lnTo>
                          <a:pt x="1" y="4"/>
                        </a:lnTo>
                        <a:lnTo>
                          <a:pt x="6" y="2"/>
                        </a:lnTo>
                        <a:lnTo>
                          <a:pt x="15" y="1"/>
                        </a:lnTo>
                        <a:lnTo>
                          <a:pt x="24" y="0"/>
                        </a:lnTo>
                        <a:lnTo>
                          <a:pt x="34" y="1"/>
                        </a:lnTo>
                        <a:lnTo>
                          <a:pt x="43" y="1"/>
                        </a:lnTo>
                        <a:lnTo>
                          <a:pt x="51" y="1"/>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71" name="Freeform 210">
                    <a:extLst>
                      <a:ext uri="{FF2B5EF4-FFF2-40B4-BE49-F238E27FC236}">
                        <a16:creationId xmlns:a16="http://schemas.microsoft.com/office/drawing/2014/main" id="{2A860C58-B990-438B-8ED9-1B9284DC950C}"/>
                      </a:ext>
                    </a:extLst>
                  </p:cNvPr>
                  <p:cNvSpPr>
                    <a:spLocks/>
                  </p:cNvSpPr>
                  <p:nvPr/>
                </p:nvSpPr>
                <p:spPr bwMode="auto">
                  <a:xfrm>
                    <a:off x="13" y="515"/>
                    <a:ext cx="31" cy="10"/>
                  </a:xfrm>
                  <a:custGeom>
                    <a:avLst/>
                    <a:gdLst>
                      <a:gd name="T0" fmla="*/ 31 w 64"/>
                      <a:gd name="T1" fmla="*/ 0 h 19"/>
                      <a:gd name="T2" fmla="*/ 28 w 64"/>
                      <a:gd name="T3" fmla="*/ 1 h 19"/>
                      <a:gd name="T4" fmla="*/ 24 w 64"/>
                      <a:gd name="T5" fmla="*/ 3 h 19"/>
                      <a:gd name="T6" fmla="*/ 18 w 64"/>
                      <a:gd name="T7" fmla="*/ 6 h 19"/>
                      <a:gd name="T8" fmla="*/ 13 w 64"/>
                      <a:gd name="T9" fmla="*/ 8 h 19"/>
                      <a:gd name="T10" fmla="*/ 7 w 64"/>
                      <a:gd name="T11" fmla="*/ 9 h 19"/>
                      <a:gd name="T12" fmla="*/ 3 w 64"/>
                      <a:gd name="T13" fmla="*/ 10 h 19"/>
                      <a:gd name="T14" fmla="*/ 0 w 64"/>
                      <a:gd name="T15" fmla="*/ 10 h 19"/>
                      <a:gd name="T16" fmla="*/ 0 w 64"/>
                      <a:gd name="T17" fmla="*/ 8 h 19"/>
                      <a:gd name="T18" fmla="*/ 2 w 64"/>
                      <a:gd name="T19" fmla="*/ 6 h 19"/>
                      <a:gd name="T20" fmla="*/ 5 w 64"/>
                      <a:gd name="T21" fmla="*/ 5 h 19"/>
                      <a:gd name="T22" fmla="*/ 9 w 64"/>
                      <a:gd name="T23" fmla="*/ 3 h 19"/>
                      <a:gd name="T24" fmla="*/ 15 w 64"/>
                      <a:gd name="T25" fmla="*/ 2 h 19"/>
                      <a:gd name="T26" fmla="*/ 20 w 64"/>
                      <a:gd name="T27" fmla="*/ 2 h 19"/>
                      <a:gd name="T28" fmla="*/ 25 w 64"/>
                      <a:gd name="T29" fmla="*/ 1 h 19"/>
                      <a:gd name="T30" fmla="*/ 29 w 64"/>
                      <a:gd name="T31" fmla="*/ 1 h 19"/>
                      <a:gd name="T32" fmla="*/ 31 w 64"/>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9">
                        <a:moveTo>
                          <a:pt x="64" y="0"/>
                        </a:moveTo>
                        <a:lnTo>
                          <a:pt x="58" y="2"/>
                        </a:lnTo>
                        <a:lnTo>
                          <a:pt x="49" y="6"/>
                        </a:lnTo>
                        <a:lnTo>
                          <a:pt x="37" y="11"/>
                        </a:lnTo>
                        <a:lnTo>
                          <a:pt x="27" y="15"/>
                        </a:lnTo>
                        <a:lnTo>
                          <a:pt x="15" y="18"/>
                        </a:lnTo>
                        <a:lnTo>
                          <a:pt x="7" y="19"/>
                        </a:lnTo>
                        <a:lnTo>
                          <a:pt x="1" y="19"/>
                        </a:lnTo>
                        <a:lnTo>
                          <a:pt x="0" y="16"/>
                        </a:lnTo>
                        <a:lnTo>
                          <a:pt x="4" y="11"/>
                        </a:lnTo>
                        <a:lnTo>
                          <a:pt x="10" y="9"/>
                        </a:lnTo>
                        <a:lnTo>
                          <a:pt x="19" y="6"/>
                        </a:lnTo>
                        <a:lnTo>
                          <a:pt x="30" y="4"/>
                        </a:lnTo>
                        <a:lnTo>
                          <a:pt x="41" y="3"/>
                        </a:lnTo>
                        <a:lnTo>
                          <a:pt x="51" y="2"/>
                        </a:lnTo>
                        <a:lnTo>
                          <a:pt x="59" y="1"/>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72" name="Freeform 211">
                    <a:extLst>
                      <a:ext uri="{FF2B5EF4-FFF2-40B4-BE49-F238E27FC236}">
                        <a16:creationId xmlns:a16="http://schemas.microsoft.com/office/drawing/2014/main" id="{66E450A1-8974-4C67-8B8C-EC485C727C7A}"/>
                      </a:ext>
                    </a:extLst>
                  </p:cNvPr>
                  <p:cNvSpPr>
                    <a:spLocks/>
                  </p:cNvSpPr>
                  <p:nvPr/>
                </p:nvSpPr>
                <p:spPr bwMode="auto">
                  <a:xfrm>
                    <a:off x="10" y="523"/>
                    <a:ext cx="34" cy="13"/>
                  </a:xfrm>
                  <a:custGeom>
                    <a:avLst/>
                    <a:gdLst>
                      <a:gd name="T0" fmla="*/ 34 w 68"/>
                      <a:gd name="T1" fmla="*/ 0 h 26"/>
                      <a:gd name="T2" fmla="*/ 31 w 68"/>
                      <a:gd name="T3" fmla="*/ 3 h 26"/>
                      <a:gd name="T4" fmla="*/ 27 w 68"/>
                      <a:gd name="T5" fmla="*/ 6 h 26"/>
                      <a:gd name="T6" fmla="*/ 21 w 68"/>
                      <a:gd name="T7" fmla="*/ 9 h 26"/>
                      <a:gd name="T8" fmla="*/ 15 w 68"/>
                      <a:gd name="T9" fmla="*/ 11 h 26"/>
                      <a:gd name="T10" fmla="*/ 9 w 68"/>
                      <a:gd name="T11" fmla="*/ 13 h 26"/>
                      <a:gd name="T12" fmla="*/ 5 w 68"/>
                      <a:gd name="T13" fmla="*/ 13 h 26"/>
                      <a:gd name="T14" fmla="*/ 1 w 68"/>
                      <a:gd name="T15" fmla="*/ 13 h 26"/>
                      <a:gd name="T16" fmla="*/ 0 w 68"/>
                      <a:gd name="T17" fmla="*/ 11 h 26"/>
                      <a:gd name="T18" fmla="*/ 1 w 68"/>
                      <a:gd name="T19" fmla="*/ 9 h 26"/>
                      <a:gd name="T20" fmla="*/ 4 w 68"/>
                      <a:gd name="T21" fmla="*/ 6 h 26"/>
                      <a:gd name="T22" fmla="*/ 8 w 68"/>
                      <a:gd name="T23" fmla="*/ 5 h 26"/>
                      <a:gd name="T24" fmla="*/ 14 w 68"/>
                      <a:gd name="T25" fmla="*/ 4 h 26"/>
                      <a:gd name="T26" fmla="*/ 20 w 68"/>
                      <a:gd name="T27" fmla="*/ 2 h 26"/>
                      <a:gd name="T28" fmla="*/ 25 w 68"/>
                      <a:gd name="T29" fmla="*/ 1 h 26"/>
                      <a:gd name="T30" fmla="*/ 31 w 68"/>
                      <a:gd name="T31" fmla="*/ 1 h 26"/>
                      <a:gd name="T32" fmla="*/ 34 w 68"/>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26">
                        <a:moveTo>
                          <a:pt x="68" y="0"/>
                        </a:moveTo>
                        <a:lnTo>
                          <a:pt x="62" y="5"/>
                        </a:lnTo>
                        <a:lnTo>
                          <a:pt x="53" y="12"/>
                        </a:lnTo>
                        <a:lnTo>
                          <a:pt x="41" y="17"/>
                        </a:lnTo>
                        <a:lnTo>
                          <a:pt x="30" y="22"/>
                        </a:lnTo>
                        <a:lnTo>
                          <a:pt x="18" y="25"/>
                        </a:lnTo>
                        <a:lnTo>
                          <a:pt x="9" y="26"/>
                        </a:lnTo>
                        <a:lnTo>
                          <a:pt x="2" y="25"/>
                        </a:lnTo>
                        <a:lnTo>
                          <a:pt x="0" y="22"/>
                        </a:lnTo>
                        <a:lnTo>
                          <a:pt x="1" y="17"/>
                        </a:lnTo>
                        <a:lnTo>
                          <a:pt x="8" y="12"/>
                        </a:lnTo>
                        <a:lnTo>
                          <a:pt x="16" y="9"/>
                        </a:lnTo>
                        <a:lnTo>
                          <a:pt x="27" y="7"/>
                        </a:lnTo>
                        <a:lnTo>
                          <a:pt x="39" y="4"/>
                        </a:lnTo>
                        <a:lnTo>
                          <a:pt x="50" y="2"/>
                        </a:lnTo>
                        <a:lnTo>
                          <a:pt x="61" y="1"/>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253" name="Freeform 212">
                  <a:extLst>
                    <a:ext uri="{FF2B5EF4-FFF2-40B4-BE49-F238E27FC236}">
                      <a16:creationId xmlns:a16="http://schemas.microsoft.com/office/drawing/2014/main" id="{A2E97E64-8248-468B-99F9-D5A80B73065F}"/>
                    </a:ext>
                  </a:extLst>
                </p:cNvPr>
                <p:cNvSpPr>
                  <a:spLocks/>
                </p:cNvSpPr>
                <p:nvPr/>
              </p:nvSpPr>
              <p:spPr bwMode="auto">
                <a:xfrm>
                  <a:off x="12" y="536"/>
                  <a:ext cx="32" cy="21"/>
                </a:xfrm>
                <a:custGeom>
                  <a:avLst/>
                  <a:gdLst>
                    <a:gd name="T0" fmla="*/ 32 w 65"/>
                    <a:gd name="T1" fmla="*/ 0 h 43"/>
                    <a:gd name="T2" fmla="*/ 29 w 65"/>
                    <a:gd name="T3" fmla="*/ 3 h 43"/>
                    <a:gd name="T4" fmla="*/ 25 w 65"/>
                    <a:gd name="T5" fmla="*/ 7 h 43"/>
                    <a:gd name="T6" fmla="*/ 20 w 65"/>
                    <a:gd name="T7" fmla="*/ 11 h 43"/>
                    <a:gd name="T8" fmla="*/ 15 w 65"/>
                    <a:gd name="T9" fmla="*/ 15 h 43"/>
                    <a:gd name="T10" fmla="*/ 10 w 65"/>
                    <a:gd name="T11" fmla="*/ 18 h 43"/>
                    <a:gd name="T12" fmla="*/ 5 w 65"/>
                    <a:gd name="T13" fmla="*/ 20 h 43"/>
                    <a:gd name="T14" fmla="*/ 2 w 65"/>
                    <a:gd name="T15" fmla="*/ 21 h 43"/>
                    <a:gd name="T16" fmla="*/ 0 w 65"/>
                    <a:gd name="T17" fmla="*/ 20 h 43"/>
                    <a:gd name="T18" fmla="*/ 0 w 65"/>
                    <a:gd name="T19" fmla="*/ 18 h 43"/>
                    <a:gd name="T20" fmla="*/ 3 w 65"/>
                    <a:gd name="T21" fmla="*/ 15 h 43"/>
                    <a:gd name="T22" fmla="*/ 6 w 65"/>
                    <a:gd name="T23" fmla="*/ 12 h 43"/>
                    <a:gd name="T24" fmla="*/ 11 w 65"/>
                    <a:gd name="T25" fmla="*/ 8 h 43"/>
                    <a:gd name="T26" fmla="*/ 17 w 65"/>
                    <a:gd name="T27" fmla="*/ 6 h 43"/>
                    <a:gd name="T28" fmla="*/ 22 w 65"/>
                    <a:gd name="T29" fmla="*/ 3 h 43"/>
                    <a:gd name="T30" fmla="*/ 27 w 65"/>
                    <a:gd name="T31" fmla="*/ 1 h 43"/>
                    <a:gd name="T32" fmla="*/ 32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43">
                      <a:moveTo>
                        <a:pt x="65" y="0"/>
                      </a:moveTo>
                      <a:lnTo>
                        <a:pt x="59" y="7"/>
                      </a:lnTo>
                      <a:lnTo>
                        <a:pt x="51" y="14"/>
                      </a:lnTo>
                      <a:lnTo>
                        <a:pt x="40" y="22"/>
                      </a:lnTo>
                      <a:lnTo>
                        <a:pt x="30" y="30"/>
                      </a:lnTo>
                      <a:lnTo>
                        <a:pt x="20" y="36"/>
                      </a:lnTo>
                      <a:lnTo>
                        <a:pt x="11" y="41"/>
                      </a:lnTo>
                      <a:lnTo>
                        <a:pt x="4" y="43"/>
                      </a:lnTo>
                      <a:lnTo>
                        <a:pt x="0" y="41"/>
                      </a:lnTo>
                      <a:lnTo>
                        <a:pt x="1" y="36"/>
                      </a:lnTo>
                      <a:lnTo>
                        <a:pt x="6" y="30"/>
                      </a:lnTo>
                      <a:lnTo>
                        <a:pt x="13" y="24"/>
                      </a:lnTo>
                      <a:lnTo>
                        <a:pt x="23" y="17"/>
                      </a:lnTo>
                      <a:lnTo>
                        <a:pt x="34" y="12"/>
                      </a:lnTo>
                      <a:lnTo>
                        <a:pt x="45" y="6"/>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4" name="Freeform 213">
                  <a:extLst>
                    <a:ext uri="{FF2B5EF4-FFF2-40B4-BE49-F238E27FC236}">
                      <a16:creationId xmlns:a16="http://schemas.microsoft.com/office/drawing/2014/main" id="{C750FE6D-2512-4E2F-91C9-785B6DB81C78}"/>
                    </a:ext>
                  </a:extLst>
                </p:cNvPr>
                <p:cNvSpPr>
                  <a:spLocks/>
                </p:cNvSpPr>
                <p:nvPr/>
              </p:nvSpPr>
              <p:spPr bwMode="auto">
                <a:xfrm>
                  <a:off x="17" y="548"/>
                  <a:ext cx="27" cy="27"/>
                </a:xfrm>
                <a:custGeom>
                  <a:avLst/>
                  <a:gdLst>
                    <a:gd name="T0" fmla="*/ 27 w 54"/>
                    <a:gd name="T1" fmla="*/ 0 h 55"/>
                    <a:gd name="T2" fmla="*/ 25 w 54"/>
                    <a:gd name="T3" fmla="*/ 3 h 55"/>
                    <a:gd name="T4" fmla="*/ 22 w 54"/>
                    <a:gd name="T5" fmla="*/ 7 h 55"/>
                    <a:gd name="T6" fmla="*/ 18 w 54"/>
                    <a:gd name="T7" fmla="*/ 13 h 55"/>
                    <a:gd name="T8" fmla="*/ 14 w 54"/>
                    <a:gd name="T9" fmla="*/ 17 h 55"/>
                    <a:gd name="T10" fmla="*/ 9 w 54"/>
                    <a:gd name="T11" fmla="*/ 22 h 55"/>
                    <a:gd name="T12" fmla="*/ 5 w 54"/>
                    <a:gd name="T13" fmla="*/ 25 h 55"/>
                    <a:gd name="T14" fmla="*/ 2 w 54"/>
                    <a:gd name="T15" fmla="*/ 27 h 55"/>
                    <a:gd name="T16" fmla="*/ 0 w 54"/>
                    <a:gd name="T17" fmla="*/ 26 h 55"/>
                    <a:gd name="T18" fmla="*/ 0 w 54"/>
                    <a:gd name="T19" fmla="*/ 24 h 55"/>
                    <a:gd name="T20" fmla="*/ 2 w 54"/>
                    <a:gd name="T21" fmla="*/ 20 h 55"/>
                    <a:gd name="T22" fmla="*/ 6 w 54"/>
                    <a:gd name="T23" fmla="*/ 16 h 55"/>
                    <a:gd name="T24" fmla="*/ 10 w 54"/>
                    <a:gd name="T25" fmla="*/ 11 h 55"/>
                    <a:gd name="T26" fmla="*/ 16 w 54"/>
                    <a:gd name="T27" fmla="*/ 7 h 55"/>
                    <a:gd name="T28" fmla="*/ 20 w 54"/>
                    <a:gd name="T29" fmla="*/ 3 h 55"/>
                    <a:gd name="T30" fmla="*/ 24 w 54"/>
                    <a:gd name="T31" fmla="*/ 1 h 55"/>
                    <a:gd name="T32" fmla="*/ 27 w 54"/>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55">
                      <a:moveTo>
                        <a:pt x="54" y="0"/>
                      </a:moveTo>
                      <a:lnTo>
                        <a:pt x="50" y="7"/>
                      </a:lnTo>
                      <a:lnTo>
                        <a:pt x="43" y="15"/>
                      </a:lnTo>
                      <a:lnTo>
                        <a:pt x="35" y="26"/>
                      </a:lnTo>
                      <a:lnTo>
                        <a:pt x="27" y="35"/>
                      </a:lnTo>
                      <a:lnTo>
                        <a:pt x="18" y="44"/>
                      </a:lnTo>
                      <a:lnTo>
                        <a:pt x="10" y="51"/>
                      </a:lnTo>
                      <a:lnTo>
                        <a:pt x="3" y="55"/>
                      </a:lnTo>
                      <a:lnTo>
                        <a:pt x="0" y="53"/>
                      </a:lnTo>
                      <a:lnTo>
                        <a:pt x="0" y="48"/>
                      </a:lnTo>
                      <a:lnTo>
                        <a:pt x="4" y="41"/>
                      </a:lnTo>
                      <a:lnTo>
                        <a:pt x="11" y="32"/>
                      </a:lnTo>
                      <a:lnTo>
                        <a:pt x="20" y="23"/>
                      </a:lnTo>
                      <a:lnTo>
                        <a:pt x="31" y="14"/>
                      </a:lnTo>
                      <a:lnTo>
                        <a:pt x="40" y="7"/>
                      </a:lnTo>
                      <a:lnTo>
                        <a:pt x="48" y="3"/>
                      </a:lnTo>
                      <a:lnTo>
                        <a:pt x="5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5" name="Freeform 214">
                  <a:extLst>
                    <a:ext uri="{FF2B5EF4-FFF2-40B4-BE49-F238E27FC236}">
                      <a16:creationId xmlns:a16="http://schemas.microsoft.com/office/drawing/2014/main" id="{7163363D-F169-456C-B38B-A2E4AC52E36C}"/>
                    </a:ext>
                  </a:extLst>
                </p:cNvPr>
                <p:cNvSpPr>
                  <a:spLocks/>
                </p:cNvSpPr>
                <p:nvPr/>
              </p:nvSpPr>
              <p:spPr bwMode="auto">
                <a:xfrm>
                  <a:off x="21" y="560"/>
                  <a:ext cx="24" cy="24"/>
                </a:xfrm>
                <a:custGeom>
                  <a:avLst/>
                  <a:gdLst>
                    <a:gd name="T0" fmla="*/ 0 w 50"/>
                    <a:gd name="T1" fmla="*/ 23 h 49"/>
                    <a:gd name="T2" fmla="*/ 1 w 50"/>
                    <a:gd name="T3" fmla="*/ 21 h 49"/>
                    <a:gd name="T4" fmla="*/ 3 w 50"/>
                    <a:gd name="T5" fmla="*/ 19 h 49"/>
                    <a:gd name="T6" fmla="*/ 6 w 50"/>
                    <a:gd name="T7" fmla="*/ 17 h 49"/>
                    <a:gd name="T8" fmla="*/ 10 w 50"/>
                    <a:gd name="T9" fmla="*/ 13 h 49"/>
                    <a:gd name="T10" fmla="*/ 14 w 50"/>
                    <a:gd name="T11" fmla="*/ 10 h 49"/>
                    <a:gd name="T12" fmla="*/ 18 w 50"/>
                    <a:gd name="T13" fmla="*/ 6 h 49"/>
                    <a:gd name="T14" fmla="*/ 22 w 50"/>
                    <a:gd name="T15" fmla="*/ 3 h 49"/>
                    <a:gd name="T16" fmla="*/ 24 w 50"/>
                    <a:gd name="T17" fmla="*/ 0 h 49"/>
                    <a:gd name="T18" fmla="*/ 23 w 50"/>
                    <a:gd name="T19" fmla="*/ 4 h 49"/>
                    <a:gd name="T20" fmla="*/ 20 w 50"/>
                    <a:gd name="T21" fmla="*/ 9 h 49"/>
                    <a:gd name="T22" fmla="*/ 17 w 50"/>
                    <a:gd name="T23" fmla="*/ 13 h 49"/>
                    <a:gd name="T24" fmla="*/ 13 w 50"/>
                    <a:gd name="T25" fmla="*/ 18 h 49"/>
                    <a:gd name="T26" fmla="*/ 9 w 50"/>
                    <a:gd name="T27" fmla="*/ 21 h 49"/>
                    <a:gd name="T28" fmla="*/ 6 w 50"/>
                    <a:gd name="T29" fmla="*/ 24 h 49"/>
                    <a:gd name="T30" fmla="*/ 2 w 50"/>
                    <a:gd name="T31" fmla="*/ 24 h 49"/>
                    <a:gd name="T32" fmla="*/ 0 w 50"/>
                    <a:gd name="T33" fmla="*/ 23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49">
                      <a:moveTo>
                        <a:pt x="0" y="47"/>
                      </a:moveTo>
                      <a:lnTo>
                        <a:pt x="2" y="43"/>
                      </a:lnTo>
                      <a:lnTo>
                        <a:pt x="6" y="39"/>
                      </a:lnTo>
                      <a:lnTo>
                        <a:pt x="13" y="34"/>
                      </a:lnTo>
                      <a:lnTo>
                        <a:pt x="21" y="27"/>
                      </a:lnTo>
                      <a:lnTo>
                        <a:pt x="30" y="20"/>
                      </a:lnTo>
                      <a:lnTo>
                        <a:pt x="38" y="13"/>
                      </a:lnTo>
                      <a:lnTo>
                        <a:pt x="45" y="6"/>
                      </a:lnTo>
                      <a:lnTo>
                        <a:pt x="50" y="0"/>
                      </a:lnTo>
                      <a:lnTo>
                        <a:pt x="48" y="9"/>
                      </a:lnTo>
                      <a:lnTo>
                        <a:pt x="42" y="18"/>
                      </a:lnTo>
                      <a:lnTo>
                        <a:pt x="35" y="27"/>
                      </a:lnTo>
                      <a:lnTo>
                        <a:pt x="27" y="36"/>
                      </a:lnTo>
                      <a:lnTo>
                        <a:pt x="19" y="43"/>
                      </a:lnTo>
                      <a:lnTo>
                        <a:pt x="12" y="48"/>
                      </a:lnTo>
                      <a:lnTo>
                        <a:pt x="5" y="49"/>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6" name="Freeform 215">
                  <a:extLst>
                    <a:ext uri="{FF2B5EF4-FFF2-40B4-BE49-F238E27FC236}">
                      <a16:creationId xmlns:a16="http://schemas.microsoft.com/office/drawing/2014/main" id="{C83E304A-99FF-4DAB-B571-8D62334E2613}"/>
                    </a:ext>
                  </a:extLst>
                </p:cNvPr>
                <p:cNvSpPr>
                  <a:spLocks/>
                </p:cNvSpPr>
                <p:nvPr/>
              </p:nvSpPr>
              <p:spPr bwMode="auto">
                <a:xfrm>
                  <a:off x="69" y="585"/>
                  <a:ext cx="29" cy="118"/>
                </a:xfrm>
                <a:custGeom>
                  <a:avLst/>
                  <a:gdLst>
                    <a:gd name="T0" fmla="*/ 26 w 59"/>
                    <a:gd name="T1" fmla="*/ 0 h 237"/>
                    <a:gd name="T2" fmla="*/ 27 w 59"/>
                    <a:gd name="T3" fmla="*/ 0 h 237"/>
                    <a:gd name="T4" fmla="*/ 28 w 59"/>
                    <a:gd name="T5" fmla="*/ 0 h 237"/>
                    <a:gd name="T6" fmla="*/ 29 w 59"/>
                    <a:gd name="T7" fmla="*/ 2 h 237"/>
                    <a:gd name="T8" fmla="*/ 29 w 59"/>
                    <a:gd name="T9" fmla="*/ 3 h 237"/>
                    <a:gd name="T10" fmla="*/ 18 w 59"/>
                    <a:gd name="T11" fmla="*/ 17 h 237"/>
                    <a:gd name="T12" fmla="*/ 10 w 59"/>
                    <a:gd name="T13" fmla="*/ 33 h 237"/>
                    <a:gd name="T14" fmla="*/ 6 w 59"/>
                    <a:gd name="T15" fmla="*/ 49 h 237"/>
                    <a:gd name="T16" fmla="*/ 6 w 59"/>
                    <a:gd name="T17" fmla="*/ 64 h 237"/>
                    <a:gd name="T18" fmla="*/ 6 w 59"/>
                    <a:gd name="T19" fmla="*/ 80 h 237"/>
                    <a:gd name="T20" fmla="*/ 8 w 59"/>
                    <a:gd name="T21" fmla="*/ 94 h 237"/>
                    <a:gd name="T22" fmla="*/ 11 w 59"/>
                    <a:gd name="T23" fmla="*/ 107 h 237"/>
                    <a:gd name="T24" fmla="*/ 14 w 59"/>
                    <a:gd name="T25" fmla="*/ 118 h 237"/>
                    <a:gd name="T26" fmla="*/ 8 w 59"/>
                    <a:gd name="T27" fmla="*/ 111 h 237"/>
                    <a:gd name="T28" fmla="*/ 3 w 59"/>
                    <a:gd name="T29" fmla="*/ 98 h 237"/>
                    <a:gd name="T30" fmla="*/ 0 w 59"/>
                    <a:gd name="T31" fmla="*/ 82 h 237"/>
                    <a:gd name="T32" fmla="*/ 0 w 59"/>
                    <a:gd name="T33" fmla="*/ 63 h 237"/>
                    <a:gd name="T34" fmla="*/ 2 w 59"/>
                    <a:gd name="T35" fmla="*/ 44 h 237"/>
                    <a:gd name="T36" fmla="*/ 7 w 59"/>
                    <a:gd name="T37" fmla="*/ 26 h 237"/>
                    <a:gd name="T38" fmla="*/ 15 w 59"/>
                    <a:gd name="T39" fmla="*/ 11 h 237"/>
                    <a:gd name="T40" fmla="*/ 26 w 59"/>
                    <a:gd name="T41" fmla="*/ 0 h 2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7">
                      <a:moveTo>
                        <a:pt x="53" y="0"/>
                      </a:moveTo>
                      <a:lnTo>
                        <a:pt x="54" y="0"/>
                      </a:lnTo>
                      <a:lnTo>
                        <a:pt x="56" y="1"/>
                      </a:lnTo>
                      <a:lnTo>
                        <a:pt x="58" y="4"/>
                      </a:lnTo>
                      <a:lnTo>
                        <a:pt x="59" y="6"/>
                      </a:lnTo>
                      <a:lnTo>
                        <a:pt x="36" y="35"/>
                      </a:lnTo>
                      <a:lnTo>
                        <a:pt x="21" y="66"/>
                      </a:lnTo>
                      <a:lnTo>
                        <a:pt x="13" y="98"/>
                      </a:lnTo>
                      <a:lnTo>
                        <a:pt x="12" y="129"/>
                      </a:lnTo>
                      <a:lnTo>
                        <a:pt x="13" y="160"/>
                      </a:lnTo>
                      <a:lnTo>
                        <a:pt x="17" y="188"/>
                      </a:lnTo>
                      <a:lnTo>
                        <a:pt x="23" y="215"/>
                      </a:lnTo>
                      <a:lnTo>
                        <a:pt x="29" y="237"/>
                      </a:lnTo>
                      <a:lnTo>
                        <a:pt x="16" y="222"/>
                      </a:lnTo>
                      <a:lnTo>
                        <a:pt x="7" y="196"/>
                      </a:lnTo>
                      <a:lnTo>
                        <a:pt x="1" y="164"/>
                      </a:lnTo>
                      <a:lnTo>
                        <a:pt x="0" y="127"/>
                      </a:lnTo>
                      <a:lnTo>
                        <a:pt x="5" y="89"/>
                      </a:lnTo>
                      <a:lnTo>
                        <a:pt x="14" y="52"/>
                      </a:lnTo>
                      <a:lnTo>
                        <a:pt x="30" y="22"/>
                      </a:lnTo>
                      <a:lnTo>
                        <a:pt x="5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7" name="Freeform 216">
                  <a:extLst>
                    <a:ext uri="{FF2B5EF4-FFF2-40B4-BE49-F238E27FC236}">
                      <a16:creationId xmlns:a16="http://schemas.microsoft.com/office/drawing/2014/main" id="{2ADFD578-53EE-46DD-BB56-471984660A1C}"/>
                    </a:ext>
                  </a:extLst>
                </p:cNvPr>
                <p:cNvSpPr>
                  <a:spLocks/>
                </p:cNvSpPr>
                <p:nvPr/>
              </p:nvSpPr>
              <p:spPr bwMode="auto">
                <a:xfrm>
                  <a:off x="75" y="687"/>
                  <a:ext cx="26" cy="15"/>
                </a:xfrm>
                <a:custGeom>
                  <a:avLst/>
                  <a:gdLst>
                    <a:gd name="T0" fmla="*/ 0 w 51"/>
                    <a:gd name="T1" fmla="*/ 0 h 29"/>
                    <a:gd name="T2" fmla="*/ 3 w 51"/>
                    <a:gd name="T3" fmla="*/ 3 h 29"/>
                    <a:gd name="T4" fmla="*/ 7 w 51"/>
                    <a:gd name="T5" fmla="*/ 6 h 29"/>
                    <a:gd name="T6" fmla="*/ 11 w 51"/>
                    <a:gd name="T7" fmla="*/ 9 h 29"/>
                    <a:gd name="T8" fmla="*/ 15 w 51"/>
                    <a:gd name="T9" fmla="*/ 11 h 29"/>
                    <a:gd name="T10" fmla="*/ 19 w 51"/>
                    <a:gd name="T11" fmla="*/ 13 h 29"/>
                    <a:gd name="T12" fmla="*/ 22 w 51"/>
                    <a:gd name="T13" fmla="*/ 15 h 29"/>
                    <a:gd name="T14" fmla="*/ 24 w 51"/>
                    <a:gd name="T15" fmla="*/ 15 h 29"/>
                    <a:gd name="T16" fmla="*/ 26 w 51"/>
                    <a:gd name="T17" fmla="*/ 14 h 29"/>
                    <a:gd name="T18" fmla="*/ 26 w 51"/>
                    <a:gd name="T19" fmla="*/ 13 h 29"/>
                    <a:gd name="T20" fmla="*/ 23 w 51"/>
                    <a:gd name="T21" fmla="*/ 12 h 29"/>
                    <a:gd name="T22" fmla="*/ 20 w 51"/>
                    <a:gd name="T23" fmla="*/ 10 h 29"/>
                    <a:gd name="T24" fmla="*/ 16 w 51"/>
                    <a:gd name="T25" fmla="*/ 8 h 29"/>
                    <a:gd name="T26" fmla="*/ 12 w 51"/>
                    <a:gd name="T27" fmla="*/ 7 h 29"/>
                    <a:gd name="T28" fmla="*/ 8 w 51"/>
                    <a:gd name="T29" fmla="*/ 5 h 29"/>
                    <a:gd name="T30" fmla="*/ 4 w 51"/>
                    <a:gd name="T31" fmla="*/ 3 h 29"/>
                    <a:gd name="T32" fmla="*/ 0 w 51"/>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9">
                      <a:moveTo>
                        <a:pt x="0" y="0"/>
                      </a:moveTo>
                      <a:lnTo>
                        <a:pt x="6" y="6"/>
                      </a:lnTo>
                      <a:lnTo>
                        <a:pt x="13" y="12"/>
                      </a:lnTo>
                      <a:lnTo>
                        <a:pt x="21" y="18"/>
                      </a:lnTo>
                      <a:lnTo>
                        <a:pt x="29" y="22"/>
                      </a:lnTo>
                      <a:lnTo>
                        <a:pt x="37" y="26"/>
                      </a:lnTo>
                      <a:lnTo>
                        <a:pt x="44" y="29"/>
                      </a:lnTo>
                      <a:lnTo>
                        <a:pt x="48" y="29"/>
                      </a:lnTo>
                      <a:lnTo>
                        <a:pt x="51" y="28"/>
                      </a:lnTo>
                      <a:lnTo>
                        <a:pt x="51" y="26"/>
                      </a:lnTo>
                      <a:lnTo>
                        <a:pt x="46" y="23"/>
                      </a:lnTo>
                      <a:lnTo>
                        <a:pt x="40" y="20"/>
                      </a:lnTo>
                      <a:lnTo>
                        <a:pt x="32" y="16"/>
                      </a:lnTo>
                      <a:lnTo>
                        <a:pt x="24" y="13"/>
                      </a:lnTo>
                      <a:lnTo>
                        <a:pt x="15" y="9"/>
                      </a:lnTo>
                      <a:lnTo>
                        <a:pt x="7"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8" name="Freeform 217">
                  <a:extLst>
                    <a:ext uri="{FF2B5EF4-FFF2-40B4-BE49-F238E27FC236}">
                      <a16:creationId xmlns:a16="http://schemas.microsoft.com/office/drawing/2014/main" id="{D5E96405-B18E-4DB7-BA4A-0EB582B98776}"/>
                    </a:ext>
                  </a:extLst>
                </p:cNvPr>
                <p:cNvSpPr>
                  <a:spLocks/>
                </p:cNvSpPr>
                <p:nvPr/>
              </p:nvSpPr>
              <p:spPr bwMode="auto">
                <a:xfrm>
                  <a:off x="73" y="677"/>
                  <a:ext cx="28" cy="17"/>
                </a:xfrm>
                <a:custGeom>
                  <a:avLst/>
                  <a:gdLst>
                    <a:gd name="T0" fmla="*/ 28 w 58"/>
                    <a:gd name="T1" fmla="*/ 17 h 34"/>
                    <a:gd name="T2" fmla="*/ 27 w 58"/>
                    <a:gd name="T3" fmla="*/ 17 h 34"/>
                    <a:gd name="T4" fmla="*/ 24 w 58"/>
                    <a:gd name="T5" fmla="*/ 17 h 34"/>
                    <a:gd name="T6" fmla="*/ 21 w 58"/>
                    <a:gd name="T7" fmla="*/ 16 h 34"/>
                    <a:gd name="T8" fmla="*/ 16 w 58"/>
                    <a:gd name="T9" fmla="*/ 13 h 34"/>
                    <a:gd name="T10" fmla="*/ 12 w 58"/>
                    <a:gd name="T11" fmla="*/ 11 h 34"/>
                    <a:gd name="T12" fmla="*/ 7 w 58"/>
                    <a:gd name="T13" fmla="*/ 8 h 34"/>
                    <a:gd name="T14" fmla="*/ 3 w 58"/>
                    <a:gd name="T15" fmla="*/ 4 h 34"/>
                    <a:gd name="T16" fmla="*/ 0 w 58"/>
                    <a:gd name="T17" fmla="*/ 0 h 34"/>
                    <a:gd name="T18" fmla="*/ 3 w 58"/>
                    <a:gd name="T19" fmla="*/ 2 h 34"/>
                    <a:gd name="T20" fmla="*/ 8 w 58"/>
                    <a:gd name="T21" fmla="*/ 4 h 34"/>
                    <a:gd name="T22" fmla="*/ 12 w 58"/>
                    <a:gd name="T23" fmla="*/ 6 h 34"/>
                    <a:gd name="T24" fmla="*/ 17 w 58"/>
                    <a:gd name="T25" fmla="*/ 9 h 34"/>
                    <a:gd name="T26" fmla="*/ 21 w 58"/>
                    <a:gd name="T27" fmla="*/ 12 h 34"/>
                    <a:gd name="T28" fmla="*/ 25 w 58"/>
                    <a:gd name="T29" fmla="*/ 13 h 34"/>
                    <a:gd name="T30" fmla="*/ 28 w 58"/>
                    <a:gd name="T31" fmla="*/ 16 h 34"/>
                    <a:gd name="T32" fmla="*/ 28 w 58"/>
                    <a:gd name="T33" fmla="*/ 17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34">
                      <a:moveTo>
                        <a:pt x="58" y="33"/>
                      </a:moveTo>
                      <a:lnTo>
                        <a:pt x="55" y="34"/>
                      </a:lnTo>
                      <a:lnTo>
                        <a:pt x="50" y="33"/>
                      </a:lnTo>
                      <a:lnTo>
                        <a:pt x="43" y="31"/>
                      </a:lnTo>
                      <a:lnTo>
                        <a:pt x="34" y="26"/>
                      </a:lnTo>
                      <a:lnTo>
                        <a:pt x="24" y="21"/>
                      </a:lnTo>
                      <a:lnTo>
                        <a:pt x="15" y="16"/>
                      </a:lnTo>
                      <a:lnTo>
                        <a:pt x="7" y="8"/>
                      </a:lnTo>
                      <a:lnTo>
                        <a:pt x="0" y="0"/>
                      </a:lnTo>
                      <a:lnTo>
                        <a:pt x="7" y="3"/>
                      </a:lnTo>
                      <a:lnTo>
                        <a:pt x="16" y="8"/>
                      </a:lnTo>
                      <a:lnTo>
                        <a:pt x="25" y="12"/>
                      </a:lnTo>
                      <a:lnTo>
                        <a:pt x="36" y="18"/>
                      </a:lnTo>
                      <a:lnTo>
                        <a:pt x="44" y="23"/>
                      </a:lnTo>
                      <a:lnTo>
                        <a:pt x="52" y="26"/>
                      </a:lnTo>
                      <a:lnTo>
                        <a:pt x="57" y="31"/>
                      </a:lnTo>
                      <a:lnTo>
                        <a:pt x="58"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9" name="Freeform 218">
                  <a:extLst>
                    <a:ext uri="{FF2B5EF4-FFF2-40B4-BE49-F238E27FC236}">
                      <a16:creationId xmlns:a16="http://schemas.microsoft.com/office/drawing/2014/main" id="{3185B9C4-0BA4-4C27-96E6-A6FC619102B2}"/>
                    </a:ext>
                  </a:extLst>
                </p:cNvPr>
                <p:cNvSpPr>
                  <a:spLocks/>
                </p:cNvSpPr>
                <p:nvPr/>
              </p:nvSpPr>
              <p:spPr bwMode="auto">
                <a:xfrm>
                  <a:off x="70" y="653"/>
                  <a:ext cx="37" cy="23"/>
                </a:xfrm>
                <a:custGeom>
                  <a:avLst/>
                  <a:gdLst>
                    <a:gd name="T0" fmla="*/ 37 w 73"/>
                    <a:gd name="T1" fmla="*/ 23 h 46"/>
                    <a:gd name="T2" fmla="*/ 35 w 73"/>
                    <a:gd name="T3" fmla="*/ 23 h 46"/>
                    <a:gd name="T4" fmla="*/ 31 w 73"/>
                    <a:gd name="T5" fmla="*/ 22 h 46"/>
                    <a:gd name="T6" fmla="*/ 26 w 73"/>
                    <a:gd name="T7" fmla="*/ 21 h 46"/>
                    <a:gd name="T8" fmla="*/ 20 w 73"/>
                    <a:gd name="T9" fmla="*/ 18 h 46"/>
                    <a:gd name="T10" fmla="*/ 14 w 73"/>
                    <a:gd name="T11" fmla="*/ 14 h 46"/>
                    <a:gd name="T12" fmla="*/ 8 w 73"/>
                    <a:gd name="T13" fmla="*/ 10 h 46"/>
                    <a:gd name="T14" fmla="*/ 3 w 73"/>
                    <a:gd name="T15" fmla="*/ 5 h 46"/>
                    <a:gd name="T16" fmla="*/ 0 w 73"/>
                    <a:gd name="T17" fmla="*/ 0 h 46"/>
                    <a:gd name="T18" fmla="*/ 3 w 73"/>
                    <a:gd name="T19" fmla="*/ 2 h 46"/>
                    <a:gd name="T20" fmla="*/ 7 w 73"/>
                    <a:gd name="T21" fmla="*/ 5 h 46"/>
                    <a:gd name="T22" fmla="*/ 14 w 73"/>
                    <a:gd name="T23" fmla="*/ 8 h 46"/>
                    <a:gd name="T24" fmla="*/ 21 w 73"/>
                    <a:gd name="T25" fmla="*/ 12 h 46"/>
                    <a:gd name="T26" fmla="*/ 27 w 73"/>
                    <a:gd name="T27" fmla="*/ 15 h 46"/>
                    <a:gd name="T28" fmla="*/ 32 w 73"/>
                    <a:gd name="T29" fmla="*/ 18 h 46"/>
                    <a:gd name="T30" fmla="*/ 36 w 73"/>
                    <a:gd name="T31" fmla="*/ 21 h 46"/>
                    <a:gd name="T32" fmla="*/ 37 w 73"/>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46">
                      <a:moveTo>
                        <a:pt x="73" y="45"/>
                      </a:moveTo>
                      <a:lnTo>
                        <a:pt x="70" y="46"/>
                      </a:lnTo>
                      <a:lnTo>
                        <a:pt x="62" y="44"/>
                      </a:lnTo>
                      <a:lnTo>
                        <a:pt x="51" y="41"/>
                      </a:lnTo>
                      <a:lnTo>
                        <a:pt x="40" y="35"/>
                      </a:lnTo>
                      <a:lnTo>
                        <a:pt x="27" y="27"/>
                      </a:lnTo>
                      <a:lnTo>
                        <a:pt x="16" y="19"/>
                      </a:lnTo>
                      <a:lnTo>
                        <a:pt x="5" y="9"/>
                      </a:lnTo>
                      <a:lnTo>
                        <a:pt x="0" y="0"/>
                      </a:lnTo>
                      <a:lnTo>
                        <a:pt x="5" y="4"/>
                      </a:lnTo>
                      <a:lnTo>
                        <a:pt x="14" y="9"/>
                      </a:lnTo>
                      <a:lnTo>
                        <a:pt x="27" y="16"/>
                      </a:lnTo>
                      <a:lnTo>
                        <a:pt x="41" y="23"/>
                      </a:lnTo>
                      <a:lnTo>
                        <a:pt x="54" y="30"/>
                      </a:lnTo>
                      <a:lnTo>
                        <a:pt x="64" y="36"/>
                      </a:lnTo>
                      <a:lnTo>
                        <a:pt x="71" y="42"/>
                      </a:lnTo>
                      <a:lnTo>
                        <a:pt x="73" y="4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0" name="Freeform 219">
                  <a:extLst>
                    <a:ext uri="{FF2B5EF4-FFF2-40B4-BE49-F238E27FC236}">
                      <a16:creationId xmlns:a16="http://schemas.microsoft.com/office/drawing/2014/main" id="{50E068F0-BEB1-4EDD-A65F-818B7EDD6642}"/>
                    </a:ext>
                  </a:extLst>
                </p:cNvPr>
                <p:cNvSpPr>
                  <a:spLocks/>
                </p:cNvSpPr>
                <p:nvPr/>
              </p:nvSpPr>
              <p:spPr bwMode="auto">
                <a:xfrm>
                  <a:off x="72" y="631"/>
                  <a:ext cx="40" cy="26"/>
                </a:xfrm>
                <a:custGeom>
                  <a:avLst/>
                  <a:gdLst>
                    <a:gd name="T0" fmla="*/ 40 w 81"/>
                    <a:gd name="T1" fmla="*/ 25 h 51"/>
                    <a:gd name="T2" fmla="*/ 38 w 81"/>
                    <a:gd name="T3" fmla="*/ 26 h 51"/>
                    <a:gd name="T4" fmla="*/ 33 w 81"/>
                    <a:gd name="T5" fmla="*/ 25 h 51"/>
                    <a:gd name="T6" fmla="*/ 27 w 81"/>
                    <a:gd name="T7" fmla="*/ 22 h 51"/>
                    <a:gd name="T8" fmla="*/ 20 w 81"/>
                    <a:gd name="T9" fmla="*/ 18 h 51"/>
                    <a:gd name="T10" fmla="*/ 14 w 81"/>
                    <a:gd name="T11" fmla="*/ 14 h 51"/>
                    <a:gd name="T12" fmla="*/ 8 w 81"/>
                    <a:gd name="T13" fmla="*/ 10 h 51"/>
                    <a:gd name="T14" fmla="*/ 3 w 81"/>
                    <a:gd name="T15" fmla="*/ 5 h 51"/>
                    <a:gd name="T16" fmla="*/ 0 w 81"/>
                    <a:gd name="T17" fmla="*/ 0 h 51"/>
                    <a:gd name="T18" fmla="*/ 3 w 81"/>
                    <a:gd name="T19" fmla="*/ 2 h 51"/>
                    <a:gd name="T20" fmla="*/ 8 w 81"/>
                    <a:gd name="T21" fmla="*/ 5 h 51"/>
                    <a:gd name="T22" fmla="*/ 15 w 81"/>
                    <a:gd name="T23" fmla="*/ 9 h 51"/>
                    <a:gd name="T24" fmla="*/ 22 w 81"/>
                    <a:gd name="T25" fmla="*/ 13 h 51"/>
                    <a:gd name="T26" fmla="*/ 29 w 81"/>
                    <a:gd name="T27" fmla="*/ 17 h 51"/>
                    <a:gd name="T28" fmla="*/ 35 w 81"/>
                    <a:gd name="T29" fmla="*/ 21 h 51"/>
                    <a:gd name="T30" fmla="*/ 39 w 81"/>
                    <a:gd name="T31" fmla="*/ 24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5" y="43"/>
                      </a:lnTo>
                      <a:lnTo>
                        <a:pt x="41" y="36"/>
                      </a:lnTo>
                      <a:lnTo>
                        <a:pt x="28" y="28"/>
                      </a:lnTo>
                      <a:lnTo>
                        <a:pt x="16" y="19"/>
                      </a:lnTo>
                      <a:lnTo>
                        <a:pt x="6" y="10"/>
                      </a:lnTo>
                      <a:lnTo>
                        <a:pt x="0" y="0"/>
                      </a:lnTo>
                      <a:lnTo>
                        <a:pt x="6" y="4"/>
                      </a:lnTo>
                      <a:lnTo>
                        <a:pt x="17" y="10"/>
                      </a:lnTo>
                      <a:lnTo>
                        <a:pt x="30" y="17"/>
                      </a:lnTo>
                      <a:lnTo>
                        <a:pt x="45" y="25"/>
                      </a:lnTo>
                      <a:lnTo>
                        <a:pt x="59" y="34"/>
                      </a:lnTo>
                      <a:lnTo>
                        <a:pt x="70" y="41"/>
                      </a:lnTo>
                      <a:lnTo>
                        <a:pt x="78" y="47"/>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1" name="Freeform 220">
                  <a:extLst>
                    <a:ext uri="{FF2B5EF4-FFF2-40B4-BE49-F238E27FC236}">
                      <a16:creationId xmlns:a16="http://schemas.microsoft.com/office/drawing/2014/main" id="{150A1FE0-91B5-4B79-AA87-0AED479B06B5}"/>
                    </a:ext>
                  </a:extLst>
                </p:cNvPr>
                <p:cNvSpPr>
                  <a:spLocks/>
                </p:cNvSpPr>
                <p:nvPr/>
              </p:nvSpPr>
              <p:spPr bwMode="auto">
                <a:xfrm>
                  <a:off x="76" y="617"/>
                  <a:ext cx="32" cy="27"/>
                </a:xfrm>
                <a:custGeom>
                  <a:avLst/>
                  <a:gdLst>
                    <a:gd name="T0" fmla="*/ 32 w 65"/>
                    <a:gd name="T1" fmla="*/ 27 h 54"/>
                    <a:gd name="T2" fmla="*/ 30 w 65"/>
                    <a:gd name="T3" fmla="*/ 27 h 54"/>
                    <a:gd name="T4" fmla="*/ 27 w 65"/>
                    <a:gd name="T5" fmla="*/ 25 h 54"/>
                    <a:gd name="T6" fmla="*/ 22 w 65"/>
                    <a:gd name="T7" fmla="*/ 22 h 54"/>
                    <a:gd name="T8" fmla="*/ 16 w 65"/>
                    <a:gd name="T9" fmla="*/ 18 h 54"/>
                    <a:gd name="T10" fmla="*/ 10 w 65"/>
                    <a:gd name="T11" fmla="*/ 13 h 54"/>
                    <a:gd name="T12" fmla="*/ 5 w 65"/>
                    <a:gd name="T13" fmla="*/ 8 h 54"/>
                    <a:gd name="T14" fmla="*/ 1 w 65"/>
                    <a:gd name="T15" fmla="*/ 4 h 54"/>
                    <a:gd name="T16" fmla="*/ 0 w 65"/>
                    <a:gd name="T17" fmla="*/ 0 h 54"/>
                    <a:gd name="T18" fmla="*/ 3 w 65"/>
                    <a:gd name="T19" fmla="*/ 2 h 54"/>
                    <a:gd name="T20" fmla="*/ 7 w 65"/>
                    <a:gd name="T21" fmla="*/ 6 h 54"/>
                    <a:gd name="T22" fmla="*/ 13 w 65"/>
                    <a:gd name="T23" fmla="*/ 10 h 54"/>
                    <a:gd name="T24" fmla="*/ 19 w 65"/>
                    <a:gd name="T25" fmla="*/ 14 h 54"/>
                    <a:gd name="T26" fmla="*/ 25 w 65"/>
                    <a:gd name="T27" fmla="*/ 18 h 54"/>
                    <a:gd name="T28" fmla="*/ 29 w 65"/>
                    <a:gd name="T29" fmla="*/ 22 h 54"/>
                    <a:gd name="T30" fmla="*/ 32 w 65"/>
                    <a:gd name="T31" fmla="*/ 25 h 54"/>
                    <a:gd name="T32" fmla="*/ 32 w 65"/>
                    <a:gd name="T33" fmla="*/ 2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54">
                      <a:moveTo>
                        <a:pt x="65" y="54"/>
                      </a:moveTo>
                      <a:lnTo>
                        <a:pt x="61" y="54"/>
                      </a:lnTo>
                      <a:lnTo>
                        <a:pt x="54" y="50"/>
                      </a:lnTo>
                      <a:lnTo>
                        <a:pt x="44" y="43"/>
                      </a:lnTo>
                      <a:lnTo>
                        <a:pt x="32" y="35"/>
                      </a:lnTo>
                      <a:lnTo>
                        <a:pt x="21" y="25"/>
                      </a:lnTo>
                      <a:lnTo>
                        <a:pt x="10" y="16"/>
                      </a:lnTo>
                      <a:lnTo>
                        <a:pt x="3" y="7"/>
                      </a:lnTo>
                      <a:lnTo>
                        <a:pt x="0" y="0"/>
                      </a:lnTo>
                      <a:lnTo>
                        <a:pt x="6" y="4"/>
                      </a:lnTo>
                      <a:lnTo>
                        <a:pt x="15" y="11"/>
                      </a:lnTo>
                      <a:lnTo>
                        <a:pt x="27" y="19"/>
                      </a:lnTo>
                      <a:lnTo>
                        <a:pt x="39" y="27"/>
                      </a:lnTo>
                      <a:lnTo>
                        <a:pt x="50" y="35"/>
                      </a:lnTo>
                      <a:lnTo>
                        <a:pt x="59" y="43"/>
                      </a:lnTo>
                      <a:lnTo>
                        <a:pt x="65" y="49"/>
                      </a:lnTo>
                      <a:lnTo>
                        <a:pt x="65"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2" name="Freeform 221">
                  <a:extLst>
                    <a:ext uri="{FF2B5EF4-FFF2-40B4-BE49-F238E27FC236}">
                      <a16:creationId xmlns:a16="http://schemas.microsoft.com/office/drawing/2014/main" id="{1E363B5F-E27B-4862-9365-89AC0632C181}"/>
                    </a:ext>
                  </a:extLst>
                </p:cNvPr>
                <p:cNvSpPr>
                  <a:spLocks/>
                </p:cNvSpPr>
                <p:nvPr/>
              </p:nvSpPr>
              <p:spPr bwMode="auto">
                <a:xfrm>
                  <a:off x="80" y="606"/>
                  <a:ext cx="27" cy="23"/>
                </a:xfrm>
                <a:custGeom>
                  <a:avLst/>
                  <a:gdLst>
                    <a:gd name="T0" fmla="*/ 27 w 54"/>
                    <a:gd name="T1" fmla="*/ 23 h 46"/>
                    <a:gd name="T2" fmla="*/ 26 w 54"/>
                    <a:gd name="T3" fmla="*/ 23 h 46"/>
                    <a:gd name="T4" fmla="*/ 23 w 54"/>
                    <a:gd name="T5" fmla="*/ 23 h 46"/>
                    <a:gd name="T6" fmla="*/ 19 w 54"/>
                    <a:gd name="T7" fmla="*/ 20 h 46"/>
                    <a:gd name="T8" fmla="*/ 14 w 54"/>
                    <a:gd name="T9" fmla="*/ 17 h 46"/>
                    <a:gd name="T10" fmla="*/ 10 w 54"/>
                    <a:gd name="T11" fmla="*/ 13 h 46"/>
                    <a:gd name="T12" fmla="*/ 5 w 54"/>
                    <a:gd name="T13" fmla="*/ 9 h 46"/>
                    <a:gd name="T14" fmla="*/ 2 w 54"/>
                    <a:gd name="T15" fmla="*/ 5 h 46"/>
                    <a:gd name="T16" fmla="*/ 0 w 54"/>
                    <a:gd name="T17" fmla="*/ 0 h 46"/>
                    <a:gd name="T18" fmla="*/ 3 w 54"/>
                    <a:gd name="T19" fmla="*/ 2 h 46"/>
                    <a:gd name="T20" fmla="*/ 7 w 54"/>
                    <a:gd name="T21" fmla="*/ 6 h 46"/>
                    <a:gd name="T22" fmla="*/ 12 w 54"/>
                    <a:gd name="T23" fmla="*/ 9 h 46"/>
                    <a:gd name="T24" fmla="*/ 17 w 54"/>
                    <a:gd name="T25" fmla="*/ 13 h 46"/>
                    <a:gd name="T26" fmla="*/ 22 w 54"/>
                    <a:gd name="T27" fmla="*/ 16 h 46"/>
                    <a:gd name="T28" fmla="*/ 25 w 54"/>
                    <a:gd name="T29" fmla="*/ 19 h 46"/>
                    <a:gd name="T30" fmla="*/ 27 w 54"/>
                    <a:gd name="T31" fmla="*/ 21 h 46"/>
                    <a:gd name="T32" fmla="*/ 27 w 54"/>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6">
                      <a:moveTo>
                        <a:pt x="54" y="46"/>
                      </a:moveTo>
                      <a:lnTo>
                        <a:pt x="51" y="46"/>
                      </a:lnTo>
                      <a:lnTo>
                        <a:pt x="45" y="45"/>
                      </a:lnTo>
                      <a:lnTo>
                        <a:pt x="37" y="40"/>
                      </a:lnTo>
                      <a:lnTo>
                        <a:pt x="28" y="34"/>
                      </a:lnTo>
                      <a:lnTo>
                        <a:pt x="19" y="26"/>
                      </a:lnTo>
                      <a:lnTo>
                        <a:pt x="10" y="18"/>
                      </a:lnTo>
                      <a:lnTo>
                        <a:pt x="4" y="9"/>
                      </a:lnTo>
                      <a:lnTo>
                        <a:pt x="0" y="0"/>
                      </a:lnTo>
                      <a:lnTo>
                        <a:pt x="6" y="4"/>
                      </a:lnTo>
                      <a:lnTo>
                        <a:pt x="14" y="11"/>
                      </a:lnTo>
                      <a:lnTo>
                        <a:pt x="23" y="18"/>
                      </a:lnTo>
                      <a:lnTo>
                        <a:pt x="33" y="25"/>
                      </a:lnTo>
                      <a:lnTo>
                        <a:pt x="43" y="32"/>
                      </a:lnTo>
                      <a:lnTo>
                        <a:pt x="50" y="38"/>
                      </a:lnTo>
                      <a:lnTo>
                        <a:pt x="54" y="42"/>
                      </a:lnTo>
                      <a:lnTo>
                        <a:pt x="54"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3" name="Freeform 222">
                  <a:extLst>
                    <a:ext uri="{FF2B5EF4-FFF2-40B4-BE49-F238E27FC236}">
                      <a16:creationId xmlns:a16="http://schemas.microsoft.com/office/drawing/2014/main" id="{6A2E84ED-D606-4714-A03C-0D5703231C2B}"/>
                    </a:ext>
                  </a:extLst>
                </p:cNvPr>
                <p:cNvSpPr>
                  <a:spLocks/>
                </p:cNvSpPr>
                <p:nvPr/>
              </p:nvSpPr>
              <p:spPr bwMode="auto">
                <a:xfrm>
                  <a:off x="88" y="595"/>
                  <a:ext cx="19" cy="20"/>
                </a:xfrm>
                <a:custGeom>
                  <a:avLst/>
                  <a:gdLst>
                    <a:gd name="T0" fmla="*/ 19 w 38"/>
                    <a:gd name="T1" fmla="*/ 20 h 40"/>
                    <a:gd name="T2" fmla="*/ 18 w 38"/>
                    <a:gd name="T3" fmla="*/ 20 h 40"/>
                    <a:gd name="T4" fmla="*/ 15 w 38"/>
                    <a:gd name="T5" fmla="*/ 19 h 40"/>
                    <a:gd name="T6" fmla="*/ 12 w 38"/>
                    <a:gd name="T7" fmla="*/ 16 h 40"/>
                    <a:gd name="T8" fmla="*/ 8 w 38"/>
                    <a:gd name="T9" fmla="*/ 13 h 40"/>
                    <a:gd name="T10" fmla="*/ 6 w 38"/>
                    <a:gd name="T11" fmla="*/ 9 h 40"/>
                    <a:gd name="T12" fmla="*/ 3 w 38"/>
                    <a:gd name="T13" fmla="*/ 5 h 40"/>
                    <a:gd name="T14" fmla="*/ 1 w 38"/>
                    <a:gd name="T15" fmla="*/ 2 h 40"/>
                    <a:gd name="T16" fmla="*/ 0 w 38"/>
                    <a:gd name="T17" fmla="*/ 0 h 40"/>
                    <a:gd name="T18" fmla="*/ 2 w 38"/>
                    <a:gd name="T19" fmla="*/ 2 h 40"/>
                    <a:gd name="T20" fmla="*/ 5 w 38"/>
                    <a:gd name="T21" fmla="*/ 5 h 40"/>
                    <a:gd name="T22" fmla="*/ 8 w 38"/>
                    <a:gd name="T23" fmla="*/ 8 h 40"/>
                    <a:gd name="T24" fmla="*/ 11 w 38"/>
                    <a:gd name="T25" fmla="*/ 11 h 40"/>
                    <a:gd name="T26" fmla="*/ 14 w 38"/>
                    <a:gd name="T27" fmla="*/ 13 h 40"/>
                    <a:gd name="T28" fmla="*/ 17 w 38"/>
                    <a:gd name="T29" fmla="*/ 16 h 40"/>
                    <a:gd name="T30" fmla="*/ 19 w 38"/>
                    <a:gd name="T31" fmla="*/ 19 h 40"/>
                    <a:gd name="T32" fmla="*/ 19 w 38"/>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40">
                      <a:moveTo>
                        <a:pt x="38" y="40"/>
                      </a:moveTo>
                      <a:lnTo>
                        <a:pt x="35" y="40"/>
                      </a:lnTo>
                      <a:lnTo>
                        <a:pt x="30" y="37"/>
                      </a:lnTo>
                      <a:lnTo>
                        <a:pt x="23" y="32"/>
                      </a:lnTo>
                      <a:lnTo>
                        <a:pt x="16" y="25"/>
                      </a:lnTo>
                      <a:lnTo>
                        <a:pt x="11" y="18"/>
                      </a:lnTo>
                      <a:lnTo>
                        <a:pt x="5" y="10"/>
                      </a:lnTo>
                      <a:lnTo>
                        <a:pt x="1" y="4"/>
                      </a:lnTo>
                      <a:lnTo>
                        <a:pt x="0" y="0"/>
                      </a:lnTo>
                      <a:lnTo>
                        <a:pt x="4" y="4"/>
                      </a:lnTo>
                      <a:lnTo>
                        <a:pt x="9" y="9"/>
                      </a:lnTo>
                      <a:lnTo>
                        <a:pt x="16" y="15"/>
                      </a:lnTo>
                      <a:lnTo>
                        <a:pt x="22" y="21"/>
                      </a:lnTo>
                      <a:lnTo>
                        <a:pt x="28" y="26"/>
                      </a:lnTo>
                      <a:lnTo>
                        <a:pt x="34" y="32"/>
                      </a:lnTo>
                      <a:lnTo>
                        <a:pt x="37" y="37"/>
                      </a:lnTo>
                      <a:lnTo>
                        <a:pt x="38" y="4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4" name="Freeform 223">
                  <a:extLst>
                    <a:ext uri="{FF2B5EF4-FFF2-40B4-BE49-F238E27FC236}">
                      <a16:creationId xmlns:a16="http://schemas.microsoft.com/office/drawing/2014/main" id="{260F64C6-CF72-4656-9879-66D5DE553E86}"/>
                    </a:ext>
                  </a:extLst>
                </p:cNvPr>
                <p:cNvSpPr>
                  <a:spLocks/>
                </p:cNvSpPr>
                <p:nvPr/>
              </p:nvSpPr>
              <p:spPr bwMode="auto">
                <a:xfrm>
                  <a:off x="93" y="589"/>
                  <a:ext cx="11" cy="13"/>
                </a:xfrm>
                <a:custGeom>
                  <a:avLst/>
                  <a:gdLst>
                    <a:gd name="T0" fmla="*/ 11 w 23"/>
                    <a:gd name="T1" fmla="*/ 13 h 27"/>
                    <a:gd name="T2" fmla="*/ 9 w 23"/>
                    <a:gd name="T3" fmla="*/ 12 h 27"/>
                    <a:gd name="T4" fmla="*/ 4 w 23"/>
                    <a:gd name="T5" fmla="*/ 9 h 27"/>
                    <a:gd name="T6" fmla="*/ 0 w 23"/>
                    <a:gd name="T7" fmla="*/ 4 h 27"/>
                    <a:gd name="T8" fmla="*/ 0 w 23"/>
                    <a:gd name="T9" fmla="*/ 0 h 27"/>
                    <a:gd name="T10" fmla="*/ 3 w 23"/>
                    <a:gd name="T11" fmla="*/ 4 h 27"/>
                    <a:gd name="T12" fmla="*/ 7 w 23"/>
                    <a:gd name="T13" fmla="*/ 8 h 27"/>
                    <a:gd name="T14" fmla="*/ 11 w 23"/>
                    <a:gd name="T15" fmla="*/ 11 h 27"/>
                    <a:gd name="T16" fmla="*/ 11 w 23"/>
                    <a:gd name="T17" fmla="*/ 13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27">
                      <a:moveTo>
                        <a:pt x="23" y="27"/>
                      </a:moveTo>
                      <a:lnTo>
                        <a:pt x="18" y="25"/>
                      </a:lnTo>
                      <a:lnTo>
                        <a:pt x="8" y="19"/>
                      </a:lnTo>
                      <a:lnTo>
                        <a:pt x="0" y="9"/>
                      </a:lnTo>
                      <a:lnTo>
                        <a:pt x="0" y="0"/>
                      </a:lnTo>
                      <a:lnTo>
                        <a:pt x="6" y="9"/>
                      </a:lnTo>
                      <a:lnTo>
                        <a:pt x="15" y="16"/>
                      </a:lnTo>
                      <a:lnTo>
                        <a:pt x="23" y="22"/>
                      </a:lnTo>
                      <a:lnTo>
                        <a:pt x="23"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5" name="Freeform 224">
                  <a:extLst>
                    <a:ext uri="{FF2B5EF4-FFF2-40B4-BE49-F238E27FC236}">
                      <a16:creationId xmlns:a16="http://schemas.microsoft.com/office/drawing/2014/main" id="{FC5D59B0-94C9-480D-A0A2-1C34F1CD9D3A}"/>
                    </a:ext>
                  </a:extLst>
                </p:cNvPr>
                <p:cNvSpPr>
                  <a:spLocks/>
                </p:cNvSpPr>
                <p:nvPr/>
              </p:nvSpPr>
              <p:spPr bwMode="auto">
                <a:xfrm>
                  <a:off x="80" y="696"/>
                  <a:ext cx="17" cy="15"/>
                </a:xfrm>
                <a:custGeom>
                  <a:avLst/>
                  <a:gdLst>
                    <a:gd name="T0" fmla="*/ 0 w 33"/>
                    <a:gd name="T1" fmla="*/ 0 h 29"/>
                    <a:gd name="T2" fmla="*/ 1 w 33"/>
                    <a:gd name="T3" fmla="*/ 1 h 29"/>
                    <a:gd name="T4" fmla="*/ 4 w 33"/>
                    <a:gd name="T5" fmla="*/ 2 h 29"/>
                    <a:gd name="T6" fmla="*/ 7 w 33"/>
                    <a:gd name="T7" fmla="*/ 5 h 29"/>
                    <a:gd name="T8" fmla="*/ 10 w 33"/>
                    <a:gd name="T9" fmla="*/ 6 h 29"/>
                    <a:gd name="T10" fmla="*/ 14 w 33"/>
                    <a:gd name="T11" fmla="*/ 9 h 29"/>
                    <a:gd name="T12" fmla="*/ 16 w 33"/>
                    <a:gd name="T13" fmla="*/ 11 h 29"/>
                    <a:gd name="T14" fmla="*/ 17 w 33"/>
                    <a:gd name="T15" fmla="*/ 13 h 29"/>
                    <a:gd name="T16" fmla="*/ 16 w 33"/>
                    <a:gd name="T17" fmla="*/ 15 h 29"/>
                    <a:gd name="T18" fmla="*/ 13 w 33"/>
                    <a:gd name="T19" fmla="*/ 15 h 29"/>
                    <a:gd name="T20" fmla="*/ 8 w 33"/>
                    <a:gd name="T21" fmla="*/ 10 h 29"/>
                    <a:gd name="T22" fmla="*/ 4 w 33"/>
                    <a:gd name="T23" fmla="*/ 4 h 29"/>
                    <a:gd name="T24" fmla="*/ 0 w 33"/>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9">
                      <a:moveTo>
                        <a:pt x="0" y="0"/>
                      </a:moveTo>
                      <a:lnTo>
                        <a:pt x="2" y="2"/>
                      </a:lnTo>
                      <a:lnTo>
                        <a:pt x="7" y="4"/>
                      </a:lnTo>
                      <a:lnTo>
                        <a:pt x="14" y="9"/>
                      </a:lnTo>
                      <a:lnTo>
                        <a:pt x="20" y="12"/>
                      </a:lnTo>
                      <a:lnTo>
                        <a:pt x="27" y="17"/>
                      </a:lnTo>
                      <a:lnTo>
                        <a:pt x="31" y="22"/>
                      </a:lnTo>
                      <a:lnTo>
                        <a:pt x="33" y="25"/>
                      </a:lnTo>
                      <a:lnTo>
                        <a:pt x="32" y="29"/>
                      </a:lnTo>
                      <a:lnTo>
                        <a:pt x="25" y="29"/>
                      </a:lnTo>
                      <a:lnTo>
                        <a:pt x="16" y="19"/>
                      </a:lnTo>
                      <a:lnTo>
                        <a:pt x="7"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6" name="Freeform 225">
                  <a:extLst>
                    <a:ext uri="{FF2B5EF4-FFF2-40B4-BE49-F238E27FC236}">
                      <a16:creationId xmlns:a16="http://schemas.microsoft.com/office/drawing/2014/main" id="{310422CF-1A60-4139-93EB-738913FB27C7}"/>
                    </a:ext>
                  </a:extLst>
                </p:cNvPr>
                <p:cNvSpPr>
                  <a:spLocks/>
                </p:cNvSpPr>
                <p:nvPr/>
              </p:nvSpPr>
              <p:spPr bwMode="auto">
                <a:xfrm>
                  <a:off x="71" y="696"/>
                  <a:ext cx="8" cy="18"/>
                </a:xfrm>
                <a:custGeom>
                  <a:avLst/>
                  <a:gdLst>
                    <a:gd name="T0" fmla="*/ 8 w 16"/>
                    <a:gd name="T1" fmla="*/ 0 h 35"/>
                    <a:gd name="T2" fmla="*/ 6 w 16"/>
                    <a:gd name="T3" fmla="*/ 3 h 35"/>
                    <a:gd name="T4" fmla="*/ 3 w 16"/>
                    <a:gd name="T5" fmla="*/ 9 h 35"/>
                    <a:gd name="T6" fmla="*/ 0 w 16"/>
                    <a:gd name="T7" fmla="*/ 14 h 35"/>
                    <a:gd name="T8" fmla="*/ 1 w 16"/>
                    <a:gd name="T9" fmla="*/ 18 h 35"/>
                    <a:gd name="T10" fmla="*/ 3 w 16"/>
                    <a:gd name="T11" fmla="*/ 17 h 35"/>
                    <a:gd name="T12" fmla="*/ 5 w 16"/>
                    <a:gd name="T13" fmla="*/ 12 h 35"/>
                    <a:gd name="T14" fmla="*/ 7 w 16"/>
                    <a:gd name="T15" fmla="*/ 5 h 35"/>
                    <a:gd name="T16" fmla="*/ 8 w 16"/>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35">
                      <a:moveTo>
                        <a:pt x="16" y="0"/>
                      </a:moveTo>
                      <a:lnTo>
                        <a:pt x="12" y="5"/>
                      </a:lnTo>
                      <a:lnTo>
                        <a:pt x="6" y="17"/>
                      </a:lnTo>
                      <a:lnTo>
                        <a:pt x="0" y="27"/>
                      </a:lnTo>
                      <a:lnTo>
                        <a:pt x="1" y="35"/>
                      </a:lnTo>
                      <a:lnTo>
                        <a:pt x="6" y="33"/>
                      </a:lnTo>
                      <a:lnTo>
                        <a:pt x="10" y="23"/>
                      </a:lnTo>
                      <a:lnTo>
                        <a:pt x="14" y="9"/>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7" name="Freeform 226">
                  <a:extLst>
                    <a:ext uri="{FF2B5EF4-FFF2-40B4-BE49-F238E27FC236}">
                      <a16:creationId xmlns:a16="http://schemas.microsoft.com/office/drawing/2014/main" id="{7E1B9C1A-B226-4865-A834-857A77AC0667}"/>
                    </a:ext>
                  </a:extLst>
                </p:cNvPr>
                <p:cNvSpPr>
                  <a:spLocks/>
                </p:cNvSpPr>
                <p:nvPr/>
              </p:nvSpPr>
              <p:spPr bwMode="auto">
                <a:xfrm>
                  <a:off x="81" y="699"/>
                  <a:ext cx="5" cy="20"/>
                </a:xfrm>
                <a:custGeom>
                  <a:avLst/>
                  <a:gdLst>
                    <a:gd name="T0" fmla="*/ 0 w 11"/>
                    <a:gd name="T1" fmla="*/ 0 h 41"/>
                    <a:gd name="T2" fmla="*/ 0 w 11"/>
                    <a:gd name="T3" fmla="*/ 4 h 41"/>
                    <a:gd name="T4" fmla="*/ 0 w 11"/>
                    <a:gd name="T5" fmla="*/ 11 h 41"/>
                    <a:gd name="T6" fmla="*/ 1 w 11"/>
                    <a:gd name="T7" fmla="*/ 17 h 41"/>
                    <a:gd name="T8" fmla="*/ 3 w 11"/>
                    <a:gd name="T9" fmla="*/ 20 h 41"/>
                    <a:gd name="T10" fmla="*/ 5 w 11"/>
                    <a:gd name="T11" fmla="*/ 18 h 41"/>
                    <a:gd name="T12" fmla="*/ 4 w 11"/>
                    <a:gd name="T13" fmla="*/ 12 h 41"/>
                    <a:gd name="T14" fmla="*/ 2 w 11"/>
                    <a:gd name="T15" fmla="*/ 5 h 41"/>
                    <a:gd name="T16" fmla="*/ 0 w 11"/>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1">
                      <a:moveTo>
                        <a:pt x="0" y="0"/>
                      </a:moveTo>
                      <a:lnTo>
                        <a:pt x="1" y="9"/>
                      </a:lnTo>
                      <a:lnTo>
                        <a:pt x="1" y="22"/>
                      </a:lnTo>
                      <a:lnTo>
                        <a:pt x="3" y="35"/>
                      </a:lnTo>
                      <a:lnTo>
                        <a:pt x="7" y="41"/>
                      </a:lnTo>
                      <a:lnTo>
                        <a:pt x="11" y="36"/>
                      </a:lnTo>
                      <a:lnTo>
                        <a:pt x="8" y="24"/>
                      </a:lnTo>
                      <a:lnTo>
                        <a:pt x="4"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8" name="Freeform 227">
                  <a:extLst>
                    <a:ext uri="{FF2B5EF4-FFF2-40B4-BE49-F238E27FC236}">
                      <a16:creationId xmlns:a16="http://schemas.microsoft.com/office/drawing/2014/main" id="{D8641B4D-CF62-4A61-8CAA-A50842D999D9}"/>
                    </a:ext>
                  </a:extLst>
                </p:cNvPr>
                <p:cNvSpPr>
                  <a:spLocks/>
                </p:cNvSpPr>
                <p:nvPr/>
              </p:nvSpPr>
              <p:spPr bwMode="auto">
                <a:xfrm>
                  <a:off x="62" y="689"/>
                  <a:ext cx="15" cy="18"/>
                </a:xfrm>
                <a:custGeom>
                  <a:avLst/>
                  <a:gdLst>
                    <a:gd name="T0" fmla="*/ 15 w 30"/>
                    <a:gd name="T1" fmla="*/ 0 h 36"/>
                    <a:gd name="T2" fmla="*/ 12 w 30"/>
                    <a:gd name="T3" fmla="*/ 6 h 36"/>
                    <a:gd name="T4" fmla="*/ 8 w 30"/>
                    <a:gd name="T5" fmla="*/ 12 h 36"/>
                    <a:gd name="T6" fmla="*/ 3 w 30"/>
                    <a:gd name="T7" fmla="*/ 17 h 36"/>
                    <a:gd name="T8" fmla="*/ 0 w 30"/>
                    <a:gd name="T9" fmla="*/ 18 h 36"/>
                    <a:gd name="T10" fmla="*/ 0 w 30"/>
                    <a:gd name="T11" fmla="*/ 16 h 36"/>
                    <a:gd name="T12" fmla="*/ 2 w 30"/>
                    <a:gd name="T13" fmla="*/ 15 h 36"/>
                    <a:gd name="T14" fmla="*/ 3 w 30"/>
                    <a:gd name="T15" fmla="*/ 12 h 36"/>
                    <a:gd name="T16" fmla="*/ 6 w 30"/>
                    <a:gd name="T17" fmla="*/ 9 h 36"/>
                    <a:gd name="T18" fmla="*/ 9 w 30"/>
                    <a:gd name="T19" fmla="*/ 7 h 36"/>
                    <a:gd name="T20" fmla="*/ 12 w 30"/>
                    <a:gd name="T21" fmla="*/ 4 h 36"/>
                    <a:gd name="T22" fmla="*/ 14 w 30"/>
                    <a:gd name="T23" fmla="*/ 2 h 36"/>
                    <a:gd name="T24" fmla="*/ 15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36">
                      <a:moveTo>
                        <a:pt x="30" y="0"/>
                      </a:moveTo>
                      <a:lnTo>
                        <a:pt x="23" y="11"/>
                      </a:lnTo>
                      <a:lnTo>
                        <a:pt x="15" y="24"/>
                      </a:lnTo>
                      <a:lnTo>
                        <a:pt x="6" y="34"/>
                      </a:lnTo>
                      <a:lnTo>
                        <a:pt x="0" y="36"/>
                      </a:lnTo>
                      <a:lnTo>
                        <a:pt x="0" y="32"/>
                      </a:lnTo>
                      <a:lnTo>
                        <a:pt x="3" y="29"/>
                      </a:lnTo>
                      <a:lnTo>
                        <a:pt x="6" y="23"/>
                      </a:lnTo>
                      <a:lnTo>
                        <a:pt x="12" y="17"/>
                      </a:lnTo>
                      <a:lnTo>
                        <a:pt x="18" y="13"/>
                      </a:lnTo>
                      <a:lnTo>
                        <a:pt x="23" y="7"/>
                      </a:lnTo>
                      <a:lnTo>
                        <a:pt x="28" y="3"/>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9" name="Freeform 228">
                  <a:extLst>
                    <a:ext uri="{FF2B5EF4-FFF2-40B4-BE49-F238E27FC236}">
                      <a16:creationId xmlns:a16="http://schemas.microsoft.com/office/drawing/2014/main" id="{7492277F-4BBC-4BE4-9FD9-176C58EE6EFB}"/>
                    </a:ext>
                  </a:extLst>
                </p:cNvPr>
                <p:cNvSpPr>
                  <a:spLocks/>
                </p:cNvSpPr>
                <p:nvPr/>
              </p:nvSpPr>
              <p:spPr bwMode="auto">
                <a:xfrm>
                  <a:off x="63" y="592"/>
                  <a:ext cx="26" cy="5"/>
                </a:xfrm>
                <a:custGeom>
                  <a:avLst/>
                  <a:gdLst>
                    <a:gd name="T0" fmla="*/ 26 w 52"/>
                    <a:gd name="T1" fmla="*/ 5 h 10"/>
                    <a:gd name="T2" fmla="*/ 23 w 52"/>
                    <a:gd name="T3" fmla="*/ 5 h 10"/>
                    <a:gd name="T4" fmla="*/ 19 w 52"/>
                    <a:gd name="T5" fmla="*/ 5 h 10"/>
                    <a:gd name="T6" fmla="*/ 15 w 52"/>
                    <a:gd name="T7" fmla="*/ 5 h 10"/>
                    <a:gd name="T8" fmla="*/ 11 w 52"/>
                    <a:gd name="T9" fmla="*/ 5 h 10"/>
                    <a:gd name="T10" fmla="*/ 7 w 52"/>
                    <a:gd name="T11" fmla="*/ 5 h 10"/>
                    <a:gd name="T12" fmla="*/ 4 w 52"/>
                    <a:gd name="T13" fmla="*/ 5 h 10"/>
                    <a:gd name="T14" fmla="*/ 1 w 52"/>
                    <a:gd name="T15" fmla="*/ 4 h 10"/>
                    <a:gd name="T16" fmla="*/ 0 w 52"/>
                    <a:gd name="T17" fmla="*/ 2 h 10"/>
                    <a:gd name="T18" fmla="*/ 1 w 52"/>
                    <a:gd name="T19" fmla="*/ 1 h 10"/>
                    <a:gd name="T20" fmla="*/ 3 w 52"/>
                    <a:gd name="T21" fmla="*/ 0 h 10"/>
                    <a:gd name="T22" fmla="*/ 6 w 52"/>
                    <a:gd name="T23" fmla="*/ 0 h 10"/>
                    <a:gd name="T24" fmla="*/ 10 w 52"/>
                    <a:gd name="T25" fmla="*/ 1 h 10"/>
                    <a:gd name="T26" fmla="*/ 14 w 52"/>
                    <a:gd name="T27" fmla="*/ 3 h 10"/>
                    <a:gd name="T28" fmla="*/ 19 w 52"/>
                    <a:gd name="T29" fmla="*/ 4 h 10"/>
                    <a:gd name="T30" fmla="*/ 23 w 52"/>
                    <a:gd name="T31" fmla="*/ 4 h 10"/>
                    <a:gd name="T32" fmla="*/ 26 w 52"/>
                    <a:gd name="T33" fmla="*/ 5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0">
                      <a:moveTo>
                        <a:pt x="52" y="9"/>
                      </a:moveTo>
                      <a:lnTo>
                        <a:pt x="46" y="9"/>
                      </a:lnTo>
                      <a:lnTo>
                        <a:pt x="38" y="10"/>
                      </a:lnTo>
                      <a:lnTo>
                        <a:pt x="30" y="10"/>
                      </a:lnTo>
                      <a:lnTo>
                        <a:pt x="22" y="10"/>
                      </a:lnTo>
                      <a:lnTo>
                        <a:pt x="14" y="10"/>
                      </a:lnTo>
                      <a:lnTo>
                        <a:pt x="7" y="9"/>
                      </a:lnTo>
                      <a:lnTo>
                        <a:pt x="2" y="7"/>
                      </a:lnTo>
                      <a:lnTo>
                        <a:pt x="0" y="3"/>
                      </a:lnTo>
                      <a:lnTo>
                        <a:pt x="1" y="1"/>
                      </a:lnTo>
                      <a:lnTo>
                        <a:pt x="5" y="0"/>
                      </a:lnTo>
                      <a:lnTo>
                        <a:pt x="12" y="0"/>
                      </a:lnTo>
                      <a:lnTo>
                        <a:pt x="20" y="2"/>
                      </a:lnTo>
                      <a:lnTo>
                        <a:pt x="28" y="5"/>
                      </a:lnTo>
                      <a:lnTo>
                        <a:pt x="38" y="7"/>
                      </a:lnTo>
                      <a:lnTo>
                        <a:pt x="46" y="8"/>
                      </a:lnTo>
                      <a:lnTo>
                        <a:pt x="52"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70" name="Freeform 229">
                  <a:extLst>
                    <a:ext uri="{FF2B5EF4-FFF2-40B4-BE49-F238E27FC236}">
                      <a16:creationId xmlns:a16="http://schemas.microsoft.com/office/drawing/2014/main" id="{8C0B2DFA-88DC-4E1E-B251-3EB24FD9FF79}"/>
                    </a:ext>
                  </a:extLst>
                </p:cNvPr>
                <p:cNvSpPr>
                  <a:spLocks/>
                </p:cNvSpPr>
                <p:nvPr/>
              </p:nvSpPr>
              <p:spPr bwMode="auto">
                <a:xfrm>
                  <a:off x="68" y="582"/>
                  <a:ext cx="25" cy="8"/>
                </a:xfrm>
                <a:custGeom>
                  <a:avLst/>
                  <a:gdLst>
                    <a:gd name="T0" fmla="*/ 25 w 49"/>
                    <a:gd name="T1" fmla="*/ 8 h 18"/>
                    <a:gd name="T2" fmla="*/ 23 w 49"/>
                    <a:gd name="T3" fmla="*/ 8 h 18"/>
                    <a:gd name="T4" fmla="*/ 19 w 49"/>
                    <a:gd name="T5" fmla="*/ 7 h 18"/>
                    <a:gd name="T6" fmla="*/ 15 w 49"/>
                    <a:gd name="T7" fmla="*/ 7 h 18"/>
                    <a:gd name="T8" fmla="*/ 11 w 49"/>
                    <a:gd name="T9" fmla="*/ 6 h 18"/>
                    <a:gd name="T10" fmla="*/ 7 w 49"/>
                    <a:gd name="T11" fmla="*/ 5 h 18"/>
                    <a:gd name="T12" fmla="*/ 4 w 49"/>
                    <a:gd name="T13" fmla="*/ 4 h 18"/>
                    <a:gd name="T14" fmla="*/ 1 w 49"/>
                    <a:gd name="T15" fmla="*/ 3 h 18"/>
                    <a:gd name="T16" fmla="*/ 0 w 49"/>
                    <a:gd name="T17" fmla="*/ 1 h 18"/>
                    <a:gd name="T18" fmla="*/ 1 w 49"/>
                    <a:gd name="T19" fmla="*/ 0 h 18"/>
                    <a:gd name="T20" fmla="*/ 4 w 49"/>
                    <a:gd name="T21" fmla="*/ 0 h 18"/>
                    <a:gd name="T22" fmla="*/ 7 w 49"/>
                    <a:gd name="T23" fmla="*/ 1 h 18"/>
                    <a:gd name="T24" fmla="*/ 11 w 49"/>
                    <a:gd name="T25" fmla="*/ 3 h 18"/>
                    <a:gd name="T26" fmla="*/ 16 w 49"/>
                    <a:gd name="T27" fmla="*/ 4 h 18"/>
                    <a:gd name="T28" fmla="*/ 20 w 49"/>
                    <a:gd name="T29" fmla="*/ 6 h 18"/>
                    <a:gd name="T30" fmla="*/ 23 w 49"/>
                    <a:gd name="T31" fmla="*/ 7 h 18"/>
                    <a:gd name="T32" fmla="*/ 25 w 49"/>
                    <a:gd name="T33" fmla="*/ 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18">
                      <a:moveTo>
                        <a:pt x="49" y="18"/>
                      </a:moveTo>
                      <a:lnTo>
                        <a:pt x="45" y="18"/>
                      </a:lnTo>
                      <a:lnTo>
                        <a:pt x="38" y="16"/>
                      </a:lnTo>
                      <a:lnTo>
                        <a:pt x="30" y="15"/>
                      </a:lnTo>
                      <a:lnTo>
                        <a:pt x="22" y="14"/>
                      </a:lnTo>
                      <a:lnTo>
                        <a:pt x="14" y="12"/>
                      </a:lnTo>
                      <a:lnTo>
                        <a:pt x="7" y="10"/>
                      </a:lnTo>
                      <a:lnTo>
                        <a:pt x="2" y="6"/>
                      </a:lnTo>
                      <a:lnTo>
                        <a:pt x="0" y="3"/>
                      </a:lnTo>
                      <a:lnTo>
                        <a:pt x="1" y="0"/>
                      </a:lnTo>
                      <a:lnTo>
                        <a:pt x="7" y="0"/>
                      </a:lnTo>
                      <a:lnTo>
                        <a:pt x="14" y="3"/>
                      </a:lnTo>
                      <a:lnTo>
                        <a:pt x="22" y="6"/>
                      </a:lnTo>
                      <a:lnTo>
                        <a:pt x="31" y="10"/>
                      </a:lnTo>
                      <a:lnTo>
                        <a:pt x="39" y="13"/>
                      </a:lnTo>
                      <a:lnTo>
                        <a:pt x="46" y="16"/>
                      </a:lnTo>
                      <a:lnTo>
                        <a:pt x="49"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71" name="Freeform 230">
                  <a:extLst>
                    <a:ext uri="{FF2B5EF4-FFF2-40B4-BE49-F238E27FC236}">
                      <a16:creationId xmlns:a16="http://schemas.microsoft.com/office/drawing/2014/main" id="{478886FC-0E4D-4123-9DAB-FC32BA953FAD}"/>
                    </a:ext>
                  </a:extLst>
                </p:cNvPr>
                <p:cNvSpPr>
                  <a:spLocks/>
                </p:cNvSpPr>
                <p:nvPr/>
              </p:nvSpPr>
              <p:spPr bwMode="auto">
                <a:xfrm>
                  <a:off x="56" y="605"/>
                  <a:ext cx="25" cy="5"/>
                </a:xfrm>
                <a:custGeom>
                  <a:avLst/>
                  <a:gdLst>
                    <a:gd name="T0" fmla="*/ 25 w 48"/>
                    <a:gd name="T1" fmla="*/ 2 h 11"/>
                    <a:gd name="T2" fmla="*/ 24 w 48"/>
                    <a:gd name="T3" fmla="*/ 3 h 11"/>
                    <a:gd name="T4" fmla="*/ 21 w 48"/>
                    <a:gd name="T5" fmla="*/ 4 h 11"/>
                    <a:gd name="T6" fmla="*/ 18 w 48"/>
                    <a:gd name="T7" fmla="*/ 5 h 11"/>
                    <a:gd name="T8" fmla="*/ 14 w 48"/>
                    <a:gd name="T9" fmla="*/ 5 h 11"/>
                    <a:gd name="T10" fmla="*/ 9 w 48"/>
                    <a:gd name="T11" fmla="*/ 5 h 11"/>
                    <a:gd name="T12" fmla="*/ 5 w 48"/>
                    <a:gd name="T13" fmla="*/ 5 h 11"/>
                    <a:gd name="T14" fmla="*/ 2 w 48"/>
                    <a:gd name="T15" fmla="*/ 4 h 11"/>
                    <a:gd name="T16" fmla="*/ 0 w 48"/>
                    <a:gd name="T17" fmla="*/ 2 h 11"/>
                    <a:gd name="T18" fmla="*/ 0 w 48"/>
                    <a:gd name="T19" fmla="*/ 1 h 11"/>
                    <a:gd name="T20" fmla="*/ 2 w 48"/>
                    <a:gd name="T21" fmla="*/ 0 h 11"/>
                    <a:gd name="T22" fmla="*/ 5 w 48"/>
                    <a:gd name="T23" fmla="*/ 0 h 11"/>
                    <a:gd name="T24" fmla="*/ 9 w 48"/>
                    <a:gd name="T25" fmla="*/ 1 h 11"/>
                    <a:gd name="T26" fmla="*/ 14 w 48"/>
                    <a:gd name="T27" fmla="*/ 1 h 11"/>
                    <a:gd name="T28" fmla="*/ 18 w 48"/>
                    <a:gd name="T29" fmla="*/ 2 h 11"/>
                    <a:gd name="T30" fmla="*/ 22 w 48"/>
                    <a:gd name="T31" fmla="*/ 2 h 11"/>
                    <a:gd name="T32" fmla="*/ 25 w 48"/>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1">
                      <a:moveTo>
                        <a:pt x="48" y="5"/>
                      </a:moveTo>
                      <a:lnTo>
                        <a:pt x="46" y="7"/>
                      </a:lnTo>
                      <a:lnTo>
                        <a:pt x="41" y="8"/>
                      </a:lnTo>
                      <a:lnTo>
                        <a:pt x="34" y="11"/>
                      </a:lnTo>
                      <a:lnTo>
                        <a:pt x="26" y="11"/>
                      </a:lnTo>
                      <a:lnTo>
                        <a:pt x="17" y="11"/>
                      </a:lnTo>
                      <a:lnTo>
                        <a:pt x="10" y="10"/>
                      </a:lnTo>
                      <a:lnTo>
                        <a:pt x="3" y="8"/>
                      </a:lnTo>
                      <a:lnTo>
                        <a:pt x="0" y="5"/>
                      </a:lnTo>
                      <a:lnTo>
                        <a:pt x="0" y="2"/>
                      </a:lnTo>
                      <a:lnTo>
                        <a:pt x="3" y="0"/>
                      </a:lnTo>
                      <a:lnTo>
                        <a:pt x="10" y="0"/>
                      </a:lnTo>
                      <a:lnTo>
                        <a:pt x="17" y="2"/>
                      </a:lnTo>
                      <a:lnTo>
                        <a:pt x="26" y="3"/>
                      </a:lnTo>
                      <a:lnTo>
                        <a:pt x="34" y="4"/>
                      </a:lnTo>
                      <a:lnTo>
                        <a:pt x="42" y="5"/>
                      </a:lnTo>
                      <a:lnTo>
                        <a:pt x="4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72" name="Freeform 231">
                  <a:extLst>
                    <a:ext uri="{FF2B5EF4-FFF2-40B4-BE49-F238E27FC236}">
                      <a16:creationId xmlns:a16="http://schemas.microsoft.com/office/drawing/2014/main" id="{91C6CF67-E2B8-4759-AF5A-4CC763B28F55}"/>
                    </a:ext>
                  </a:extLst>
                </p:cNvPr>
                <p:cNvSpPr>
                  <a:spLocks/>
                </p:cNvSpPr>
                <p:nvPr/>
              </p:nvSpPr>
              <p:spPr bwMode="auto">
                <a:xfrm>
                  <a:off x="50" y="617"/>
                  <a:ext cx="28" cy="8"/>
                </a:xfrm>
                <a:custGeom>
                  <a:avLst/>
                  <a:gdLst>
                    <a:gd name="T0" fmla="*/ 28 w 56"/>
                    <a:gd name="T1" fmla="*/ 0 h 16"/>
                    <a:gd name="T2" fmla="*/ 26 w 56"/>
                    <a:gd name="T3" fmla="*/ 2 h 16"/>
                    <a:gd name="T4" fmla="*/ 22 w 56"/>
                    <a:gd name="T5" fmla="*/ 4 h 16"/>
                    <a:gd name="T6" fmla="*/ 17 w 56"/>
                    <a:gd name="T7" fmla="*/ 5 h 16"/>
                    <a:gd name="T8" fmla="*/ 13 w 56"/>
                    <a:gd name="T9" fmla="*/ 7 h 16"/>
                    <a:gd name="T10" fmla="*/ 8 w 56"/>
                    <a:gd name="T11" fmla="*/ 8 h 16"/>
                    <a:gd name="T12" fmla="*/ 4 w 56"/>
                    <a:gd name="T13" fmla="*/ 8 h 16"/>
                    <a:gd name="T14" fmla="*/ 2 w 56"/>
                    <a:gd name="T15" fmla="*/ 8 h 16"/>
                    <a:gd name="T16" fmla="*/ 0 w 56"/>
                    <a:gd name="T17" fmla="*/ 6 h 16"/>
                    <a:gd name="T18" fmla="*/ 1 w 56"/>
                    <a:gd name="T19" fmla="*/ 5 h 16"/>
                    <a:gd name="T20" fmla="*/ 4 w 56"/>
                    <a:gd name="T21" fmla="*/ 4 h 16"/>
                    <a:gd name="T22" fmla="*/ 7 w 56"/>
                    <a:gd name="T23" fmla="*/ 2 h 16"/>
                    <a:gd name="T24" fmla="*/ 12 w 56"/>
                    <a:gd name="T25" fmla="*/ 2 h 16"/>
                    <a:gd name="T26" fmla="*/ 17 w 56"/>
                    <a:gd name="T27" fmla="*/ 2 h 16"/>
                    <a:gd name="T28" fmla="*/ 22 w 56"/>
                    <a:gd name="T29" fmla="*/ 1 h 16"/>
                    <a:gd name="T30" fmla="*/ 26 w 56"/>
                    <a:gd name="T31" fmla="*/ 1 h 16"/>
                    <a:gd name="T32" fmla="*/ 28 w 56"/>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6">
                      <a:moveTo>
                        <a:pt x="56" y="0"/>
                      </a:moveTo>
                      <a:lnTo>
                        <a:pt x="51" y="3"/>
                      </a:lnTo>
                      <a:lnTo>
                        <a:pt x="43" y="7"/>
                      </a:lnTo>
                      <a:lnTo>
                        <a:pt x="33" y="10"/>
                      </a:lnTo>
                      <a:lnTo>
                        <a:pt x="25" y="13"/>
                      </a:lnTo>
                      <a:lnTo>
                        <a:pt x="16" y="16"/>
                      </a:lnTo>
                      <a:lnTo>
                        <a:pt x="8" y="16"/>
                      </a:lnTo>
                      <a:lnTo>
                        <a:pt x="3" y="16"/>
                      </a:lnTo>
                      <a:lnTo>
                        <a:pt x="0" y="12"/>
                      </a:lnTo>
                      <a:lnTo>
                        <a:pt x="1" y="9"/>
                      </a:lnTo>
                      <a:lnTo>
                        <a:pt x="7" y="7"/>
                      </a:lnTo>
                      <a:lnTo>
                        <a:pt x="14" y="4"/>
                      </a:lnTo>
                      <a:lnTo>
                        <a:pt x="23" y="3"/>
                      </a:lnTo>
                      <a:lnTo>
                        <a:pt x="33" y="3"/>
                      </a:lnTo>
                      <a:lnTo>
                        <a:pt x="43" y="2"/>
                      </a:lnTo>
                      <a:lnTo>
                        <a:pt x="51" y="1"/>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73" name="Freeform 232">
                  <a:extLst>
                    <a:ext uri="{FF2B5EF4-FFF2-40B4-BE49-F238E27FC236}">
                      <a16:creationId xmlns:a16="http://schemas.microsoft.com/office/drawing/2014/main" id="{94261CC4-2AF5-4153-ABE8-5E6DFFEB3A40}"/>
                    </a:ext>
                  </a:extLst>
                </p:cNvPr>
                <p:cNvSpPr>
                  <a:spLocks/>
                </p:cNvSpPr>
                <p:nvPr/>
              </p:nvSpPr>
              <p:spPr bwMode="auto">
                <a:xfrm>
                  <a:off x="43" y="629"/>
                  <a:ext cx="30" cy="10"/>
                </a:xfrm>
                <a:custGeom>
                  <a:avLst/>
                  <a:gdLst>
                    <a:gd name="T0" fmla="*/ 30 w 61"/>
                    <a:gd name="T1" fmla="*/ 0 h 20"/>
                    <a:gd name="T2" fmla="*/ 28 w 61"/>
                    <a:gd name="T3" fmla="*/ 1 h 20"/>
                    <a:gd name="T4" fmla="*/ 23 w 61"/>
                    <a:gd name="T5" fmla="*/ 4 h 20"/>
                    <a:gd name="T6" fmla="*/ 18 w 61"/>
                    <a:gd name="T7" fmla="*/ 5 h 20"/>
                    <a:gd name="T8" fmla="*/ 13 w 61"/>
                    <a:gd name="T9" fmla="*/ 8 h 20"/>
                    <a:gd name="T10" fmla="*/ 8 w 61"/>
                    <a:gd name="T11" fmla="*/ 9 h 20"/>
                    <a:gd name="T12" fmla="*/ 4 w 61"/>
                    <a:gd name="T13" fmla="*/ 10 h 20"/>
                    <a:gd name="T14" fmla="*/ 1 w 61"/>
                    <a:gd name="T15" fmla="*/ 9 h 20"/>
                    <a:gd name="T16" fmla="*/ 0 w 61"/>
                    <a:gd name="T17" fmla="*/ 8 h 20"/>
                    <a:gd name="T18" fmla="*/ 1 w 61"/>
                    <a:gd name="T19" fmla="*/ 6 h 20"/>
                    <a:gd name="T20" fmla="*/ 4 w 61"/>
                    <a:gd name="T21" fmla="*/ 5 h 20"/>
                    <a:gd name="T22" fmla="*/ 9 w 61"/>
                    <a:gd name="T23" fmla="*/ 4 h 20"/>
                    <a:gd name="T24" fmla="*/ 14 w 61"/>
                    <a:gd name="T25" fmla="*/ 3 h 20"/>
                    <a:gd name="T26" fmla="*/ 19 w 61"/>
                    <a:gd name="T27" fmla="*/ 2 h 20"/>
                    <a:gd name="T28" fmla="*/ 24 w 61"/>
                    <a:gd name="T29" fmla="*/ 1 h 20"/>
                    <a:gd name="T30" fmla="*/ 28 w 61"/>
                    <a:gd name="T31" fmla="*/ 1 h 20"/>
                    <a:gd name="T32" fmla="*/ 30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20">
                      <a:moveTo>
                        <a:pt x="61" y="0"/>
                      </a:moveTo>
                      <a:lnTo>
                        <a:pt x="56" y="2"/>
                      </a:lnTo>
                      <a:lnTo>
                        <a:pt x="47" y="7"/>
                      </a:lnTo>
                      <a:lnTo>
                        <a:pt x="37" y="10"/>
                      </a:lnTo>
                      <a:lnTo>
                        <a:pt x="27" y="15"/>
                      </a:lnTo>
                      <a:lnTo>
                        <a:pt x="16" y="17"/>
                      </a:lnTo>
                      <a:lnTo>
                        <a:pt x="8" y="20"/>
                      </a:lnTo>
                      <a:lnTo>
                        <a:pt x="3" y="18"/>
                      </a:lnTo>
                      <a:lnTo>
                        <a:pt x="0" y="16"/>
                      </a:lnTo>
                      <a:lnTo>
                        <a:pt x="3" y="12"/>
                      </a:lnTo>
                      <a:lnTo>
                        <a:pt x="9" y="9"/>
                      </a:lnTo>
                      <a:lnTo>
                        <a:pt x="19" y="7"/>
                      </a:lnTo>
                      <a:lnTo>
                        <a:pt x="29" y="5"/>
                      </a:lnTo>
                      <a:lnTo>
                        <a:pt x="39" y="3"/>
                      </a:lnTo>
                      <a:lnTo>
                        <a:pt x="49" y="2"/>
                      </a:lnTo>
                      <a:lnTo>
                        <a:pt x="57" y="1"/>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74" name="Freeform 233">
                  <a:extLst>
                    <a:ext uri="{FF2B5EF4-FFF2-40B4-BE49-F238E27FC236}">
                      <a16:creationId xmlns:a16="http://schemas.microsoft.com/office/drawing/2014/main" id="{1E9A5D7B-53EC-436D-8DD0-93D51734532E}"/>
                    </a:ext>
                  </a:extLst>
                </p:cNvPr>
                <p:cNvSpPr>
                  <a:spLocks/>
                </p:cNvSpPr>
                <p:nvPr/>
              </p:nvSpPr>
              <p:spPr bwMode="auto">
                <a:xfrm>
                  <a:off x="40" y="653"/>
                  <a:ext cx="33" cy="17"/>
                </a:xfrm>
                <a:custGeom>
                  <a:avLst/>
                  <a:gdLst>
                    <a:gd name="T0" fmla="*/ 33 w 65"/>
                    <a:gd name="T1" fmla="*/ 0 h 35"/>
                    <a:gd name="T2" fmla="*/ 30 w 65"/>
                    <a:gd name="T3" fmla="*/ 3 h 35"/>
                    <a:gd name="T4" fmla="*/ 25 w 65"/>
                    <a:gd name="T5" fmla="*/ 6 h 35"/>
                    <a:gd name="T6" fmla="*/ 21 w 65"/>
                    <a:gd name="T7" fmla="*/ 9 h 35"/>
                    <a:gd name="T8" fmla="*/ 15 w 65"/>
                    <a:gd name="T9" fmla="*/ 12 h 35"/>
                    <a:gd name="T10" fmla="*/ 10 w 65"/>
                    <a:gd name="T11" fmla="*/ 15 h 35"/>
                    <a:gd name="T12" fmla="*/ 5 w 65"/>
                    <a:gd name="T13" fmla="*/ 17 h 35"/>
                    <a:gd name="T14" fmla="*/ 2 w 65"/>
                    <a:gd name="T15" fmla="*/ 17 h 35"/>
                    <a:gd name="T16" fmla="*/ 0 w 65"/>
                    <a:gd name="T17" fmla="*/ 16 h 35"/>
                    <a:gd name="T18" fmla="*/ 1 w 65"/>
                    <a:gd name="T19" fmla="*/ 14 h 35"/>
                    <a:gd name="T20" fmla="*/ 4 w 65"/>
                    <a:gd name="T21" fmla="*/ 12 h 35"/>
                    <a:gd name="T22" fmla="*/ 9 w 65"/>
                    <a:gd name="T23" fmla="*/ 10 h 35"/>
                    <a:gd name="T24" fmla="*/ 14 w 65"/>
                    <a:gd name="T25" fmla="*/ 8 h 35"/>
                    <a:gd name="T26" fmla="*/ 21 w 65"/>
                    <a:gd name="T27" fmla="*/ 6 h 35"/>
                    <a:gd name="T28" fmla="*/ 26 w 65"/>
                    <a:gd name="T29" fmla="*/ 4 h 35"/>
                    <a:gd name="T30" fmla="*/ 31 w 65"/>
                    <a:gd name="T31" fmla="*/ 2 h 35"/>
                    <a:gd name="T32" fmla="*/ 33 w 65"/>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35">
                      <a:moveTo>
                        <a:pt x="65" y="0"/>
                      </a:moveTo>
                      <a:lnTo>
                        <a:pt x="60" y="6"/>
                      </a:lnTo>
                      <a:lnTo>
                        <a:pt x="50" y="13"/>
                      </a:lnTo>
                      <a:lnTo>
                        <a:pt x="41" y="19"/>
                      </a:lnTo>
                      <a:lnTo>
                        <a:pt x="30" y="24"/>
                      </a:lnTo>
                      <a:lnTo>
                        <a:pt x="19" y="30"/>
                      </a:lnTo>
                      <a:lnTo>
                        <a:pt x="10" y="34"/>
                      </a:lnTo>
                      <a:lnTo>
                        <a:pt x="3" y="35"/>
                      </a:lnTo>
                      <a:lnTo>
                        <a:pt x="0" y="32"/>
                      </a:lnTo>
                      <a:lnTo>
                        <a:pt x="1" y="29"/>
                      </a:lnTo>
                      <a:lnTo>
                        <a:pt x="8" y="25"/>
                      </a:lnTo>
                      <a:lnTo>
                        <a:pt x="17" y="21"/>
                      </a:lnTo>
                      <a:lnTo>
                        <a:pt x="28" y="16"/>
                      </a:lnTo>
                      <a:lnTo>
                        <a:pt x="41" y="13"/>
                      </a:lnTo>
                      <a:lnTo>
                        <a:pt x="51" y="8"/>
                      </a:lnTo>
                      <a:lnTo>
                        <a:pt x="61" y="4"/>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75" name="Freeform 234">
                  <a:extLst>
                    <a:ext uri="{FF2B5EF4-FFF2-40B4-BE49-F238E27FC236}">
                      <a16:creationId xmlns:a16="http://schemas.microsoft.com/office/drawing/2014/main" id="{1A5EF065-33AB-4012-A429-8E0EE8083DD7}"/>
                    </a:ext>
                  </a:extLst>
                </p:cNvPr>
                <p:cNvSpPr>
                  <a:spLocks/>
                </p:cNvSpPr>
                <p:nvPr/>
              </p:nvSpPr>
              <p:spPr bwMode="auto">
                <a:xfrm>
                  <a:off x="45" y="679"/>
                  <a:ext cx="31" cy="20"/>
                </a:xfrm>
                <a:custGeom>
                  <a:avLst/>
                  <a:gdLst>
                    <a:gd name="T0" fmla="*/ 31 w 61"/>
                    <a:gd name="T1" fmla="*/ 0 h 39"/>
                    <a:gd name="T2" fmla="*/ 28 w 61"/>
                    <a:gd name="T3" fmla="*/ 3 h 39"/>
                    <a:gd name="T4" fmla="*/ 24 w 61"/>
                    <a:gd name="T5" fmla="*/ 6 h 39"/>
                    <a:gd name="T6" fmla="*/ 20 w 61"/>
                    <a:gd name="T7" fmla="*/ 10 h 39"/>
                    <a:gd name="T8" fmla="*/ 15 w 61"/>
                    <a:gd name="T9" fmla="*/ 13 h 39"/>
                    <a:gd name="T10" fmla="*/ 9 w 61"/>
                    <a:gd name="T11" fmla="*/ 16 h 39"/>
                    <a:gd name="T12" fmla="*/ 5 w 61"/>
                    <a:gd name="T13" fmla="*/ 19 h 39"/>
                    <a:gd name="T14" fmla="*/ 2 w 61"/>
                    <a:gd name="T15" fmla="*/ 20 h 39"/>
                    <a:gd name="T16" fmla="*/ 0 w 61"/>
                    <a:gd name="T17" fmla="*/ 19 h 39"/>
                    <a:gd name="T18" fmla="*/ 1 w 61"/>
                    <a:gd name="T19" fmla="*/ 16 h 39"/>
                    <a:gd name="T20" fmla="*/ 4 w 61"/>
                    <a:gd name="T21" fmla="*/ 14 h 39"/>
                    <a:gd name="T22" fmla="*/ 8 w 61"/>
                    <a:gd name="T23" fmla="*/ 11 h 39"/>
                    <a:gd name="T24" fmla="*/ 14 w 61"/>
                    <a:gd name="T25" fmla="*/ 8 h 39"/>
                    <a:gd name="T26" fmla="*/ 19 w 61"/>
                    <a:gd name="T27" fmla="*/ 6 h 39"/>
                    <a:gd name="T28" fmla="*/ 24 w 61"/>
                    <a:gd name="T29" fmla="*/ 4 h 39"/>
                    <a:gd name="T30" fmla="*/ 28 w 61"/>
                    <a:gd name="T31" fmla="*/ 1 h 39"/>
                    <a:gd name="T32" fmla="*/ 31 w 61"/>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39">
                      <a:moveTo>
                        <a:pt x="61" y="0"/>
                      </a:moveTo>
                      <a:lnTo>
                        <a:pt x="56" y="5"/>
                      </a:lnTo>
                      <a:lnTo>
                        <a:pt x="48" y="12"/>
                      </a:lnTo>
                      <a:lnTo>
                        <a:pt x="39" y="19"/>
                      </a:lnTo>
                      <a:lnTo>
                        <a:pt x="29" y="25"/>
                      </a:lnTo>
                      <a:lnTo>
                        <a:pt x="18" y="32"/>
                      </a:lnTo>
                      <a:lnTo>
                        <a:pt x="10" y="37"/>
                      </a:lnTo>
                      <a:lnTo>
                        <a:pt x="3" y="39"/>
                      </a:lnTo>
                      <a:lnTo>
                        <a:pt x="0" y="37"/>
                      </a:lnTo>
                      <a:lnTo>
                        <a:pt x="1" y="32"/>
                      </a:lnTo>
                      <a:lnTo>
                        <a:pt x="7" y="28"/>
                      </a:lnTo>
                      <a:lnTo>
                        <a:pt x="16" y="22"/>
                      </a:lnTo>
                      <a:lnTo>
                        <a:pt x="28" y="16"/>
                      </a:lnTo>
                      <a:lnTo>
                        <a:pt x="38" y="12"/>
                      </a:lnTo>
                      <a:lnTo>
                        <a:pt x="48" y="7"/>
                      </a:lnTo>
                      <a:lnTo>
                        <a:pt x="56"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76" name="Freeform 235">
                  <a:extLst>
                    <a:ext uri="{FF2B5EF4-FFF2-40B4-BE49-F238E27FC236}">
                      <a16:creationId xmlns:a16="http://schemas.microsoft.com/office/drawing/2014/main" id="{9B83DAF4-C5CB-4A19-B28D-09A845B96151}"/>
                    </a:ext>
                  </a:extLst>
                </p:cNvPr>
                <p:cNvSpPr>
                  <a:spLocks/>
                </p:cNvSpPr>
                <p:nvPr/>
              </p:nvSpPr>
              <p:spPr bwMode="auto">
                <a:xfrm>
                  <a:off x="44" y="641"/>
                  <a:ext cx="28" cy="17"/>
                </a:xfrm>
                <a:custGeom>
                  <a:avLst/>
                  <a:gdLst>
                    <a:gd name="T0" fmla="*/ 28 w 55"/>
                    <a:gd name="T1" fmla="*/ 0 h 33"/>
                    <a:gd name="T2" fmla="*/ 25 w 55"/>
                    <a:gd name="T3" fmla="*/ 3 h 33"/>
                    <a:gd name="T4" fmla="*/ 21 w 55"/>
                    <a:gd name="T5" fmla="*/ 5 h 33"/>
                    <a:gd name="T6" fmla="*/ 17 w 55"/>
                    <a:gd name="T7" fmla="*/ 8 h 33"/>
                    <a:gd name="T8" fmla="*/ 12 w 55"/>
                    <a:gd name="T9" fmla="*/ 12 h 33"/>
                    <a:gd name="T10" fmla="*/ 8 w 55"/>
                    <a:gd name="T11" fmla="*/ 15 h 33"/>
                    <a:gd name="T12" fmla="*/ 4 w 55"/>
                    <a:gd name="T13" fmla="*/ 16 h 33"/>
                    <a:gd name="T14" fmla="*/ 1 w 55"/>
                    <a:gd name="T15" fmla="*/ 17 h 33"/>
                    <a:gd name="T16" fmla="*/ 0 w 55"/>
                    <a:gd name="T17" fmla="*/ 16 h 33"/>
                    <a:gd name="T18" fmla="*/ 1 w 55"/>
                    <a:gd name="T19" fmla="*/ 14 h 33"/>
                    <a:gd name="T20" fmla="*/ 4 w 55"/>
                    <a:gd name="T21" fmla="*/ 11 h 33"/>
                    <a:gd name="T22" fmla="*/ 8 w 55"/>
                    <a:gd name="T23" fmla="*/ 9 h 33"/>
                    <a:gd name="T24" fmla="*/ 13 w 55"/>
                    <a:gd name="T25" fmla="*/ 7 h 33"/>
                    <a:gd name="T26" fmla="*/ 17 w 55"/>
                    <a:gd name="T27" fmla="*/ 4 h 33"/>
                    <a:gd name="T28" fmla="*/ 22 w 55"/>
                    <a:gd name="T29" fmla="*/ 3 h 33"/>
                    <a:gd name="T30" fmla="*/ 25 w 55"/>
                    <a:gd name="T31" fmla="*/ 1 h 33"/>
                    <a:gd name="T32" fmla="*/ 28 w 55"/>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33">
                      <a:moveTo>
                        <a:pt x="55" y="0"/>
                      </a:moveTo>
                      <a:lnTo>
                        <a:pt x="50" y="5"/>
                      </a:lnTo>
                      <a:lnTo>
                        <a:pt x="42" y="10"/>
                      </a:lnTo>
                      <a:lnTo>
                        <a:pt x="34" y="16"/>
                      </a:lnTo>
                      <a:lnTo>
                        <a:pt x="24" y="23"/>
                      </a:lnTo>
                      <a:lnTo>
                        <a:pt x="16" y="29"/>
                      </a:lnTo>
                      <a:lnTo>
                        <a:pt x="8" y="32"/>
                      </a:lnTo>
                      <a:lnTo>
                        <a:pt x="2" y="33"/>
                      </a:lnTo>
                      <a:lnTo>
                        <a:pt x="0" y="31"/>
                      </a:lnTo>
                      <a:lnTo>
                        <a:pt x="2" y="27"/>
                      </a:lnTo>
                      <a:lnTo>
                        <a:pt x="7" y="22"/>
                      </a:lnTo>
                      <a:lnTo>
                        <a:pt x="15" y="17"/>
                      </a:lnTo>
                      <a:lnTo>
                        <a:pt x="25" y="13"/>
                      </a:lnTo>
                      <a:lnTo>
                        <a:pt x="34" y="8"/>
                      </a:lnTo>
                      <a:lnTo>
                        <a:pt x="43" y="5"/>
                      </a:lnTo>
                      <a:lnTo>
                        <a:pt x="50" y="2"/>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77" name="Freeform 236">
                  <a:extLst>
                    <a:ext uri="{FF2B5EF4-FFF2-40B4-BE49-F238E27FC236}">
                      <a16:creationId xmlns:a16="http://schemas.microsoft.com/office/drawing/2014/main" id="{B1244C60-CEAE-4512-921C-E8D851971D86}"/>
                    </a:ext>
                  </a:extLst>
                </p:cNvPr>
                <p:cNvSpPr>
                  <a:spLocks/>
                </p:cNvSpPr>
                <p:nvPr/>
              </p:nvSpPr>
              <p:spPr bwMode="auto">
                <a:xfrm>
                  <a:off x="70" y="642"/>
                  <a:ext cx="40" cy="26"/>
                </a:xfrm>
                <a:custGeom>
                  <a:avLst/>
                  <a:gdLst>
                    <a:gd name="T0" fmla="*/ 40 w 81"/>
                    <a:gd name="T1" fmla="*/ 25 h 51"/>
                    <a:gd name="T2" fmla="*/ 38 w 81"/>
                    <a:gd name="T3" fmla="*/ 26 h 51"/>
                    <a:gd name="T4" fmla="*/ 33 w 81"/>
                    <a:gd name="T5" fmla="*/ 25 h 51"/>
                    <a:gd name="T6" fmla="*/ 28 w 81"/>
                    <a:gd name="T7" fmla="*/ 22 h 51"/>
                    <a:gd name="T8" fmla="*/ 21 w 81"/>
                    <a:gd name="T9" fmla="*/ 18 h 51"/>
                    <a:gd name="T10" fmla="*/ 14 w 81"/>
                    <a:gd name="T11" fmla="*/ 14 h 51"/>
                    <a:gd name="T12" fmla="*/ 7 w 81"/>
                    <a:gd name="T13" fmla="*/ 10 h 51"/>
                    <a:gd name="T14" fmla="*/ 3 w 81"/>
                    <a:gd name="T15" fmla="*/ 5 h 51"/>
                    <a:gd name="T16" fmla="*/ 0 w 81"/>
                    <a:gd name="T17" fmla="*/ 0 h 51"/>
                    <a:gd name="T18" fmla="*/ 3 w 81"/>
                    <a:gd name="T19" fmla="*/ 2 h 51"/>
                    <a:gd name="T20" fmla="*/ 9 w 81"/>
                    <a:gd name="T21" fmla="*/ 5 h 51"/>
                    <a:gd name="T22" fmla="*/ 15 w 81"/>
                    <a:gd name="T23" fmla="*/ 8 h 51"/>
                    <a:gd name="T24" fmla="*/ 22 w 81"/>
                    <a:gd name="T25" fmla="*/ 13 h 51"/>
                    <a:gd name="T26" fmla="*/ 29 w 81"/>
                    <a:gd name="T27" fmla="*/ 17 h 51"/>
                    <a:gd name="T28" fmla="*/ 35 w 81"/>
                    <a:gd name="T29" fmla="*/ 21 h 51"/>
                    <a:gd name="T30" fmla="*/ 39 w 81"/>
                    <a:gd name="T31" fmla="*/ 23 h 51"/>
                    <a:gd name="T32" fmla="*/ 40 w 81"/>
                    <a:gd name="T33" fmla="*/ 25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1">
                      <a:moveTo>
                        <a:pt x="81" y="50"/>
                      </a:moveTo>
                      <a:lnTo>
                        <a:pt x="76" y="51"/>
                      </a:lnTo>
                      <a:lnTo>
                        <a:pt x="67" y="49"/>
                      </a:lnTo>
                      <a:lnTo>
                        <a:pt x="56" y="43"/>
                      </a:lnTo>
                      <a:lnTo>
                        <a:pt x="42" y="36"/>
                      </a:lnTo>
                      <a:lnTo>
                        <a:pt x="28" y="28"/>
                      </a:lnTo>
                      <a:lnTo>
                        <a:pt x="15" y="19"/>
                      </a:lnTo>
                      <a:lnTo>
                        <a:pt x="6" y="10"/>
                      </a:lnTo>
                      <a:lnTo>
                        <a:pt x="0" y="0"/>
                      </a:lnTo>
                      <a:lnTo>
                        <a:pt x="6" y="4"/>
                      </a:lnTo>
                      <a:lnTo>
                        <a:pt x="18" y="10"/>
                      </a:lnTo>
                      <a:lnTo>
                        <a:pt x="30" y="16"/>
                      </a:lnTo>
                      <a:lnTo>
                        <a:pt x="45" y="25"/>
                      </a:lnTo>
                      <a:lnTo>
                        <a:pt x="59" y="34"/>
                      </a:lnTo>
                      <a:lnTo>
                        <a:pt x="71" y="41"/>
                      </a:lnTo>
                      <a:lnTo>
                        <a:pt x="79" y="46"/>
                      </a:lnTo>
                      <a:lnTo>
                        <a:pt x="81" y="5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78" name="Freeform 237">
                  <a:extLst>
                    <a:ext uri="{FF2B5EF4-FFF2-40B4-BE49-F238E27FC236}">
                      <a16:creationId xmlns:a16="http://schemas.microsoft.com/office/drawing/2014/main" id="{CACD3483-BF93-499C-8811-61AD95B9ABEF}"/>
                    </a:ext>
                  </a:extLst>
                </p:cNvPr>
                <p:cNvSpPr>
                  <a:spLocks/>
                </p:cNvSpPr>
                <p:nvPr/>
              </p:nvSpPr>
              <p:spPr bwMode="auto">
                <a:xfrm>
                  <a:off x="71" y="663"/>
                  <a:ext cx="32" cy="22"/>
                </a:xfrm>
                <a:custGeom>
                  <a:avLst/>
                  <a:gdLst>
                    <a:gd name="T0" fmla="*/ 32 w 63"/>
                    <a:gd name="T1" fmla="*/ 22 h 44"/>
                    <a:gd name="T2" fmla="*/ 30 w 63"/>
                    <a:gd name="T3" fmla="*/ 22 h 44"/>
                    <a:gd name="T4" fmla="*/ 27 w 63"/>
                    <a:gd name="T5" fmla="*/ 22 h 44"/>
                    <a:gd name="T6" fmla="*/ 23 w 63"/>
                    <a:gd name="T7" fmla="*/ 20 h 44"/>
                    <a:gd name="T8" fmla="*/ 17 w 63"/>
                    <a:gd name="T9" fmla="*/ 17 h 44"/>
                    <a:gd name="T10" fmla="*/ 12 w 63"/>
                    <a:gd name="T11" fmla="*/ 13 h 44"/>
                    <a:gd name="T12" fmla="*/ 7 w 63"/>
                    <a:gd name="T13" fmla="*/ 9 h 44"/>
                    <a:gd name="T14" fmla="*/ 3 w 63"/>
                    <a:gd name="T15" fmla="*/ 5 h 44"/>
                    <a:gd name="T16" fmla="*/ 0 w 63"/>
                    <a:gd name="T17" fmla="*/ 0 h 44"/>
                    <a:gd name="T18" fmla="*/ 4 w 63"/>
                    <a:gd name="T19" fmla="*/ 3 h 44"/>
                    <a:gd name="T20" fmla="*/ 8 w 63"/>
                    <a:gd name="T21" fmla="*/ 6 h 44"/>
                    <a:gd name="T22" fmla="*/ 14 w 63"/>
                    <a:gd name="T23" fmla="*/ 9 h 44"/>
                    <a:gd name="T24" fmla="*/ 19 w 63"/>
                    <a:gd name="T25" fmla="*/ 13 h 44"/>
                    <a:gd name="T26" fmla="*/ 24 w 63"/>
                    <a:gd name="T27" fmla="*/ 16 h 44"/>
                    <a:gd name="T28" fmla="*/ 28 w 63"/>
                    <a:gd name="T29" fmla="*/ 19 h 44"/>
                    <a:gd name="T30" fmla="*/ 31 w 63"/>
                    <a:gd name="T31" fmla="*/ 21 h 44"/>
                    <a:gd name="T32" fmla="*/ 32 w 63"/>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44">
                      <a:moveTo>
                        <a:pt x="63" y="44"/>
                      </a:moveTo>
                      <a:lnTo>
                        <a:pt x="60" y="44"/>
                      </a:lnTo>
                      <a:lnTo>
                        <a:pt x="54" y="43"/>
                      </a:lnTo>
                      <a:lnTo>
                        <a:pt x="45" y="39"/>
                      </a:lnTo>
                      <a:lnTo>
                        <a:pt x="34" y="33"/>
                      </a:lnTo>
                      <a:lnTo>
                        <a:pt x="24" y="26"/>
                      </a:lnTo>
                      <a:lnTo>
                        <a:pt x="14" y="18"/>
                      </a:lnTo>
                      <a:lnTo>
                        <a:pt x="6" y="9"/>
                      </a:lnTo>
                      <a:lnTo>
                        <a:pt x="0" y="0"/>
                      </a:lnTo>
                      <a:lnTo>
                        <a:pt x="7" y="6"/>
                      </a:lnTo>
                      <a:lnTo>
                        <a:pt x="16" y="11"/>
                      </a:lnTo>
                      <a:lnTo>
                        <a:pt x="27" y="18"/>
                      </a:lnTo>
                      <a:lnTo>
                        <a:pt x="38" y="25"/>
                      </a:lnTo>
                      <a:lnTo>
                        <a:pt x="48" y="31"/>
                      </a:lnTo>
                      <a:lnTo>
                        <a:pt x="56" y="37"/>
                      </a:lnTo>
                      <a:lnTo>
                        <a:pt x="62" y="41"/>
                      </a:lnTo>
                      <a:lnTo>
                        <a:pt x="63"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79" name="Freeform 238">
                  <a:extLst>
                    <a:ext uri="{FF2B5EF4-FFF2-40B4-BE49-F238E27FC236}">
                      <a16:creationId xmlns:a16="http://schemas.microsoft.com/office/drawing/2014/main" id="{8F8DDDD1-78E2-46D1-AA6D-8130BF941633}"/>
                    </a:ext>
                  </a:extLst>
                </p:cNvPr>
                <p:cNvSpPr>
                  <a:spLocks/>
                </p:cNvSpPr>
                <p:nvPr/>
              </p:nvSpPr>
              <p:spPr bwMode="auto">
                <a:xfrm>
                  <a:off x="44" y="666"/>
                  <a:ext cx="30" cy="19"/>
                </a:xfrm>
                <a:custGeom>
                  <a:avLst/>
                  <a:gdLst>
                    <a:gd name="T0" fmla="*/ 30 w 59"/>
                    <a:gd name="T1" fmla="*/ 0 h 39"/>
                    <a:gd name="T2" fmla="*/ 28 w 59"/>
                    <a:gd name="T3" fmla="*/ 2 h 39"/>
                    <a:gd name="T4" fmla="*/ 24 w 59"/>
                    <a:gd name="T5" fmla="*/ 5 h 39"/>
                    <a:gd name="T6" fmla="*/ 19 w 59"/>
                    <a:gd name="T7" fmla="*/ 9 h 39"/>
                    <a:gd name="T8" fmla="*/ 14 w 59"/>
                    <a:gd name="T9" fmla="*/ 13 h 39"/>
                    <a:gd name="T10" fmla="*/ 9 w 59"/>
                    <a:gd name="T11" fmla="*/ 16 h 39"/>
                    <a:gd name="T12" fmla="*/ 5 w 59"/>
                    <a:gd name="T13" fmla="*/ 18 h 39"/>
                    <a:gd name="T14" fmla="*/ 2 w 59"/>
                    <a:gd name="T15" fmla="*/ 19 h 39"/>
                    <a:gd name="T16" fmla="*/ 0 w 59"/>
                    <a:gd name="T17" fmla="*/ 18 h 39"/>
                    <a:gd name="T18" fmla="*/ 1 w 59"/>
                    <a:gd name="T19" fmla="*/ 16 h 39"/>
                    <a:gd name="T20" fmla="*/ 3 w 59"/>
                    <a:gd name="T21" fmla="*/ 13 h 39"/>
                    <a:gd name="T22" fmla="*/ 7 w 59"/>
                    <a:gd name="T23" fmla="*/ 11 h 39"/>
                    <a:gd name="T24" fmla="*/ 13 w 59"/>
                    <a:gd name="T25" fmla="*/ 8 h 39"/>
                    <a:gd name="T26" fmla="*/ 18 w 59"/>
                    <a:gd name="T27" fmla="*/ 5 h 39"/>
                    <a:gd name="T28" fmla="*/ 24 w 59"/>
                    <a:gd name="T29" fmla="*/ 3 h 39"/>
                    <a:gd name="T30" fmla="*/ 28 w 59"/>
                    <a:gd name="T31" fmla="*/ 1 h 39"/>
                    <a:gd name="T32" fmla="*/ 30 w 59"/>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39">
                      <a:moveTo>
                        <a:pt x="59" y="0"/>
                      </a:moveTo>
                      <a:lnTo>
                        <a:pt x="55" y="4"/>
                      </a:lnTo>
                      <a:lnTo>
                        <a:pt x="47" y="11"/>
                      </a:lnTo>
                      <a:lnTo>
                        <a:pt x="38" y="18"/>
                      </a:lnTo>
                      <a:lnTo>
                        <a:pt x="28" y="26"/>
                      </a:lnTo>
                      <a:lnTo>
                        <a:pt x="18" y="32"/>
                      </a:lnTo>
                      <a:lnTo>
                        <a:pt x="10" y="37"/>
                      </a:lnTo>
                      <a:lnTo>
                        <a:pt x="3" y="39"/>
                      </a:lnTo>
                      <a:lnTo>
                        <a:pt x="0" y="37"/>
                      </a:lnTo>
                      <a:lnTo>
                        <a:pt x="1" y="32"/>
                      </a:lnTo>
                      <a:lnTo>
                        <a:pt x="5" y="27"/>
                      </a:lnTo>
                      <a:lnTo>
                        <a:pt x="14" y="23"/>
                      </a:lnTo>
                      <a:lnTo>
                        <a:pt x="26" y="17"/>
                      </a:lnTo>
                      <a:lnTo>
                        <a:pt x="36" y="11"/>
                      </a:lnTo>
                      <a:lnTo>
                        <a:pt x="47" y="7"/>
                      </a:lnTo>
                      <a:lnTo>
                        <a:pt x="55" y="3"/>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0" name="Freeform 239">
                  <a:extLst>
                    <a:ext uri="{FF2B5EF4-FFF2-40B4-BE49-F238E27FC236}">
                      <a16:creationId xmlns:a16="http://schemas.microsoft.com/office/drawing/2014/main" id="{EB48219B-814A-4988-85B9-D11147A71331}"/>
                    </a:ext>
                  </a:extLst>
                </p:cNvPr>
                <p:cNvSpPr>
                  <a:spLocks/>
                </p:cNvSpPr>
                <p:nvPr/>
              </p:nvSpPr>
              <p:spPr bwMode="auto">
                <a:xfrm>
                  <a:off x="113" y="689"/>
                  <a:ext cx="24" cy="100"/>
                </a:xfrm>
                <a:custGeom>
                  <a:avLst/>
                  <a:gdLst>
                    <a:gd name="T0" fmla="*/ 22 w 48"/>
                    <a:gd name="T1" fmla="*/ 0 h 200"/>
                    <a:gd name="T2" fmla="*/ 23 w 48"/>
                    <a:gd name="T3" fmla="*/ 0 h 200"/>
                    <a:gd name="T4" fmla="*/ 24 w 48"/>
                    <a:gd name="T5" fmla="*/ 1 h 200"/>
                    <a:gd name="T6" fmla="*/ 24 w 48"/>
                    <a:gd name="T7" fmla="*/ 2 h 200"/>
                    <a:gd name="T8" fmla="*/ 24 w 48"/>
                    <a:gd name="T9" fmla="*/ 2 h 200"/>
                    <a:gd name="T10" fmla="*/ 15 w 48"/>
                    <a:gd name="T11" fmla="*/ 15 h 200"/>
                    <a:gd name="T12" fmla="*/ 8 w 48"/>
                    <a:gd name="T13" fmla="*/ 28 h 200"/>
                    <a:gd name="T14" fmla="*/ 5 w 48"/>
                    <a:gd name="T15" fmla="*/ 42 h 200"/>
                    <a:gd name="T16" fmla="*/ 4 w 48"/>
                    <a:gd name="T17" fmla="*/ 55 h 200"/>
                    <a:gd name="T18" fmla="*/ 5 w 48"/>
                    <a:gd name="T19" fmla="*/ 68 h 200"/>
                    <a:gd name="T20" fmla="*/ 7 w 48"/>
                    <a:gd name="T21" fmla="*/ 80 h 200"/>
                    <a:gd name="T22" fmla="*/ 10 w 48"/>
                    <a:gd name="T23" fmla="*/ 91 h 200"/>
                    <a:gd name="T24" fmla="*/ 12 w 48"/>
                    <a:gd name="T25" fmla="*/ 100 h 200"/>
                    <a:gd name="T26" fmla="*/ 7 w 48"/>
                    <a:gd name="T27" fmla="*/ 94 h 200"/>
                    <a:gd name="T28" fmla="*/ 3 w 48"/>
                    <a:gd name="T29" fmla="*/ 84 h 200"/>
                    <a:gd name="T30" fmla="*/ 1 w 48"/>
                    <a:gd name="T31" fmla="*/ 69 h 200"/>
                    <a:gd name="T32" fmla="*/ 0 w 48"/>
                    <a:gd name="T33" fmla="*/ 54 h 200"/>
                    <a:gd name="T34" fmla="*/ 2 w 48"/>
                    <a:gd name="T35" fmla="*/ 38 h 200"/>
                    <a:gd name="T36" fmla="*/ 6 w 48"/>
                    <a:gd name="T37" fmla="*/ 22 h 200"/>
                    <a:gd name="T38" fmla="*/ 12 w 48"/>
                    <a:gd name="T39" fmla="*/ 9 h 200"/>
                    <a:gd name="T40" fmla="*/ 22 w 48"/>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00">
                      <a:moveTo>
                        <a:pt x="43" y="0"/>
                      </a:moveTo>
                      <a:lnTo>
                        <a:pt x="45" y="0"/>
                      </a:lnTo>
                      <a:lnTo>
                        <a:pt x="47" y="1"/>
                      </a:lnTo>
                      <a:lnTo>
                        <a:pt x="48" y="3"/>
                      </a:lnTo>
                      <a:lnTo>
                        <a:pt x="48" y="4"/>
                      </a:lnTo>
                      <a:lnTo>
                        <a:pt x="29" y="29"/>
                      </a:lnTo>
                      <a:lnTo>
                        <a:pt x="16" y="55"/>
                      </a:lnTo>
                      <a:lnTo>
                        <a:pt x="10" y="83"/>
                      </a:lnTo>
                      <a:lnTo>
                        <a:pt x="8" y="109"/>
                      </a:lnTo>
                      <a:lnTo>
                        <a:pt x="10" y="136"/>
                      </a:lnTo>
                      <a:lnTo>
                        <a:pt x="14" y="160"/>
                      </a:lnTo>
                      <a:lnTo>
                        <a:pt x="19" y="182"/>
                      </a:lnTo>
                      <a:lnTo>
                        <a:pt x="24" y="200"/>
                      </a:lnTo>
                      <a:lnTo>
                        <a:pt x="14" y="188"/>
                      </a:lnTo>
                      <a:lnTo>
                        <a:pt x="5" y="167"/>
                      </a:lnTo>
                      <a:lnTo>
                        <a:pt x="1" y="138"/>
                      </a:lnTo>
                      <a:lnTo>
                        <a:pt x="0" y="107"/>
                      </a:lnTo>
                      <a:lnTo>
                        <a:pt x="3" y="75"/>
                      </a:lnTo>
                      <a:lnTo>
                        <a:pt x="11" y="44"/>
                      </a:lnTo>
                      <a:lnTo>
                        <a:pt x="24" y="18"/>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1" name="Freeform 240">
                  <a:extLst>
                    <a:ext uri="{FF2B5EF4-FFF2-40B4-BE49-F238E27FC236}">
                      <a16:creationId xmlns:a16="http://schemas.microsoft.com/office/drawing/2014/main" id="{172EE8A7-AAEC-4B09-9AA3-1E85735C47C1}"/>
                    </a:ext>
                  </a:extLst>
                </p:cNvPr>
                <p:cNvSpPr>
                  <a:spLocks/>
                </p:cNvSpPr>
                <p:nvPr/>
              </p:nvSpPr>
              <p:spPr bwMode="auto">
                <a:xfrm>
                  <a:off x="118" y="775"/>
                  <a:ext cx="22" cy="13"/>
                </a:xfrm>
                <a:custGeom>
                  <a:avLst/>
                  <a:gdLst>
                    <a:gd name="T0" fmla="*/ 0 w 44"/>
                    <a:gd name="T1" fmla="*/ 0 h 25"/>
                    <a:gd name="T2" fmla="*/ 3 w 44"/>
                    <a:gd name="T3" fmla="*/ 2 h 25"/>
                    <a:gd name="T4" fmla="*/ 5 w 44"/>
                    <a:gd name="T5" fmla="*/ 5 h 25"/>
                    <a:gd name="T6" fmla="*/ 9 w 44"/>
                    <a:gd name="T7" fmla="*/ 8 h 25"/>
                    <a:gd name="T8" fmla="*/ 13 w 44"/>
                    <a:gd name="T9" fmla="*/ 9 h 25"/>
                    <a:gd name="T10" fmla="*/ 16 w 44"/>
                    <a:gd name="T11" fmla="*/ 11 h 25"/>
                    <a:gd name="T12" fmla="*/ 19 w 44"/>
                    <a:gd name="T13" fmla="*/ 12 h 25"/>
                    <a:gd name="T14" fmla="*/ 21 w 44"/>
                    <a:gd name="T15" fmla="*/ 13 h 25"/>
                    <a:gd name="T16" fmla="*/ 22 w 44"/>
                    <a:gd name="T17" fmla="*/ 12 h 25"/>
                    <a:gd name="T18" fmla="*/ 22 w 44"/>
                    <a:gd name="T19" fmla="*/ 11 h 25"/>
                    <a:gd name="T20" fmla="*/ 20 w 44"/>
                    <a:gd name="T21" fmla="*/ 10 h 25"/>
                    <a:gd name="T22" fmla="*/ 18 w 44"/>
                    <a:gd name="T23" fmla="*/ 9 h 25"/>
                    <a:gd name="T24" fmla="*/ 15 w 44"/>
                    <a:gd name="T25" fmla="*/ 7 h 25"/>
                    <a:gd name="T26" fmla="*/ 11 w 44"/>
                    <a:gd name="T27" fmla="*/ 6 h 25"/>
                    <a:gd name="T28" fmla="*/ 7 w 44"/>
                    <a:gd name="T29" fmla="*/ 4 h 25"/>
                    <a:gd name="T30" fmla="*/ 3 w 44"/>
                    <a:gd name="T31" fmla="*/ 2 h 25"/>
                    <a:gd name="T32" fmla="*/ 0 w 4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25">
                      <a:moveTo>
                        <a:pt x="0" y="0"/>
                      </a:moveTo>
                      <a:lnTo>
                        <a:pt x="5" y="4"/>
                      </a:lnTo>
                      <a:lnTo>
                        <a:pt x="10" y="10"/>
                      </a:lnTo>
                      <a:lnTo>
                        <a:pt x="17" y="15"/>
                      </a:lnTo>
                      <a:lnTo>
                        <a:pt x="25" y="18"/>
                      </a:lnTo>
                      <a:lnTo>
                        <a:pt x="31" y="22"/>
                      </a:lnTo>
                      <a:lnTo>
                        <a:pt x="37" y="24"/>
                      </a:lnTo>
                      <a:lnTo>
                        <a:pt x="42" y="25"/>
                      </a:lnTo>
                      <a:lnTo>
                        <a:pt x="44" y="24"/>
                      </a:lnTo>
                      <a:lnTo>
                        <a:pt x="44" y="22"/>
                      </a:lnTo>
                      <a:lnTo>
                        <a:pt x="40" y="19"/>
                      </a:lnTo>
                      <a:lnTo>
                        <a:pt x="36" y="17"/>
                      </a:lnTo>
                      <a:lnTo>
                        <a:pt x="29" y="13"/>
                      </a:lnTo>
                      <a:lnTo>
                        <a:pt x="22" y="11"/>
                      </a:lnTo>
                      <a:lnTo>
                        <a:pt x="14" y="8"/>
                      </a:lnTo>
                      <a:lnTo>
                        <a:pt x="6"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2" name="Freeform 241">
                  <a:extLst>
                    <a:ext uri="{FF2B5EF4-FFF2-40B4-BE49-F238E27FC236}">
                      <a16:creationId xmlns:a16="http://schemas.microsoft.com/office/drawing/2014/main" id="{D09E23E2-4BB9-4F49-A4C4-F4097509005A}"/>
                    </a:ext>
                  </a:extLst>
                </p:cNvPr>
                <p:cNvSpPr>
                  <a:spLocks/>
                </p:cNvSpPr>
                <p:nvPr/>
              </p:nvSpPr>
              <p:spPr bwMode="auto">
                <a:xfrm>
                  <a:off x="116" y="767"/>
                  <a:ext cx="24" cy="14"/>
                </a:xfrm>
                <a:custGeom>
                  <a:avLst/>
                  <a:gdLst>
                    <a:gd name="T0" fmla="*/ 24 w 47"/>
                    <a:gd name="T1" fmla="*/ 14 h 29"/>
                    <a:gd name="T2" fmla="*/ 23 w 47"/>
                    <a:gd name="T3" fmla="*/ 14 h 29"/>
                    <a:gd name="T4" fmla="*/ 21 w 47"/>
                    <a:gd name="T5" fmla="*/ 14 h 29"/>
                    <a:gd name="T6" fmla="*/ 17 w 47"/>
                    <a:gd name="T7" fmla="*/ 13 h 29"/>
                    <a:gd name="T8" fmla="*/ 14 w 47"/>
                    <a:gd name="T9" fmla="*/ 11 h 29"/>
                    <a:gd name="T10" fmla="*/ 10 w 47"/>
                    <a:gd name="T11" fmla="*/ 9 h 29"/>
                    <a:gd name="T12" fmla="*/ 6 w 47"/>
                    <a:gd name="T13" fmla="*/ 6 h 29"/>
                    <a:gd name="T14" fmla="*/ 3 w 47"/>
                    <a:gd name="T15" fmla="*/ 3 h 29"/>
                    <a:gd name="T16" fmla="*/ 0 w 47"/>
                    <a:gd name="T17" fmla="*/ 0 h 29"/>
                    <a:gd name="T18" fmla="*/ 3 w 47"/>
                    <a:gd name="T19" fmla="*/ 2 h 29"/>
                    <a:gd name="T20" fmla="*/ 6 w 47"/>
                    <a:gd name="T21" fmla="*/ 3 h 29"/>
                    <a:gd name="T22" fmla="*/ 10 w 47"/>
                    <a:gd name="T23" fmla="*/ 6 h 29"/>
                    <a:gd name="T24" fmla="*/ 14 w 47"/>
                    <a:gd name="T25" fmla="*/ 7 h 29"/>
                    <a:gd name="T26" fmla="*/ 18 w 47"/>
                    <a:gd name="T27" fmla="*/ 10 h 29"/>
                    <a:gd name="T28" fmla="*/ 21 w 47"/>
                    <a:gd name="T29" fmla="*/ 11 h 29"/>
                    <a:gd name="T30" fmla="*/ 23 w 47"/>
                    <a:gd name="T31" fmla="*/ 13 h 29"/>
                    <a:gd name="T32" fmla="*/ 24 w 47"/>
                    <a:gd name="T33" fmla="*/ 1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9">
                      <a:moveTo>
                        <a:pt x="47" y="28"/>
                      </a:moveTo>
                      <a:lnTo>
                        <a:pt x="45" y="29"/>
                      </a:lnTo>
                      <a:lnTo>
                        <a:pt x="41" y="28"/>
                      </a:lnTo>
                      <a:lnTo>
                        <a:pt x="34" y="27"/>
                      </a:lnTo>
                      <a:lnTo>
                        <a:pt x="27" y="23"/>
                      </a:lnTo>
                      <a:lnTo>
                        <a:pt x="19" y="19"/>
                      </a:lnTo>
                      <a:lnTo>
                        <a:pt x="11" y="13"/>
                      </a:lnTo>
                      <a:lnTo>
                        <a:pt x="5" y="7"/>
                      </a:lnTo>
                      <a:lnTo>
                        <a:pt x="0" y="0"/>
                      </a:lnTo>
                      <a:lnTo>
                        <a:pt x="5" y="4"/>
                      </a:lnTo>
                      <a:lnTo>
                        <a:pt x="12" y="7"/>
                      </a:lnTo>
                      <a:lnTo>
                        <a:pt x="20" y="12"/>
                      </a:lnTo>
                      <a:lnTo>
                        <a:pt x="28" y="15"/>
                      </a:lnTo>
                      <a:lnTo>
                        <a:pt x="36" y="20"/>
                      </a:lnTo>
                      <a:lnTo>
                        <a:pt x="42" y="23"/>
                      </a:lnTo>
                      <a:lnTo>
                        <a:pt x="46" y="26"/>
                      </a:lnTo>
                      <a:lnTo>
                        <a:pt x="47"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3" name="Freeform 242">
                  <a:extLst>
                    <a:ext uri="{FF2B5EF4-FFF2-40B4-BE49-F238E27FC236}">
                      <a16:creationId xmlns:a16="http://schemas.microsoft.com/office/drawing/2014/main" id="{B3CCA922-098D-4738-967A-B24933EFD174}"/>
                    </a:ext>
                  </a:extLst>
                </p:cNvPr>
                <p:cNvSpPr>
                  <a:spLocks/>
                </p:cNvSpPr>
                <p:nvPr/>
              </p:nvSpPr>
              <p:spPr bwMode="auto">
                <a:xfrm>
                  <a:off x="114" y="747"/>
                  <a:ext cx="31" cy="19"/>
                </a:xfrm>
                <a:custGeom>
                  <a:avLst/>
                  <a:gdLst>
                    <a:gd name="T0" fmla="*/ 31 w 62"/>
                    <a:gd name="T1" fmla="*/ 19 h 39"/>
                    <a:gd name="T2" fmla="*/ 30 w 62"/>
                    <a:gd name="T3" fmla="*/ 19 h 39"/>
                    <a:gd name="T4" fmla="*/ 26 w 62"/>
                    <a:gd name="T5" fmla="*/ 19 h 39"/>
                    <a:gd name="T6" fmla="*/ 22 w 62"/>
                    <a:gd name="T7" fmla="*/ 17 h 39"/>
                    <a:gd name="T8" fmla="*/ 17 w 62"/>
                    <a:gd name="T9" fmla="*/ 14 h 39"/>
                    <a:gd name="T10" fmla="*/ 12 w 62"/>
                    <a:gd name="T11" fmla="*/ 11 h 39"/>
                    <a:gd name="T12" fmla="*/ 7 w 62"/>
                    <a:gd name="T13" fmla="*/ 8 h 39"/>
                    <a:gd name="T14" fmla="*/ 3 w 62"/>
                    <a:gd name="T15" fmla="*/ 4 h 39"/>
                    <a:gd name="T16" fmla="*/ 0 w 62"/>
                    <a:gd name="T17" fmla="*/ 0 h 39"/>
                    <a:gd name="T18" fmla="*/ 3 w 62"/>
                    <a:gd name="T19" fmla="*/ 1 h 39"/>
                    <a:gd name="T20" fmla="*/ 7 w 62"/>
                    <a:gd name="T21" fmla="*/ 4 h 39"/>
                    <a:gd name="T22" fmla="*/ 12 w 62"/>
                    <a:gd name="T23" fmla="*/ 7 h 39"/>
                    <a:gd name="T24" fmla="*/ 18 w 62"/>
                    <a:gd name="T25" fmla="*/ 10 h 39"/>
                    <a:gd name="T26" fmla="*/ 23 w 62"/>
                    <a:gd name="T27" fmla="*/ 12 h 39"/>
                    <a:gd name="T28" fmla="*/ 28 w 62"/>
                    <a:gd name="T29" fmla="*/ 15 h 39"/>
                    <a:gd name="T30" fmla="*/ 31 w 62"/>
                    <a:gd name="T31" fmla="*/ 17 h 39"/>
                    <a:gd name="T32" fmla="*/ 31 w 62"/>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9">
                      <a:moveTo>
                        <a:pt x="62" y="38"/>
                      </a:moveTo>
                      <a:lnTo>
                        <a:pt x="59" y="39"/>
                      </a:lnTo>
                      <a:lnTo>
                        <a:pt x="52" y="38"/>
                      </a:lnTo>
                      <a:lnTo>
                        <a:pt x="44" y="35"/>
                      </a:lnTo>
                      <a:lnTo>
                        <a:pt x="33" y="29"/>
                      </a:lnTo>
                      <a:lnTo>
                        <a:pt x="23" y="23"/>
                      </a:lnTo>
                      <a:lnTo>
                        <a:pt x="13" y="16"/>
                      </a:lnTo>
                      <a:lnTo>
                        <a:pt x="5" y="8"/>
                      </a:lnTo>
                      <a:lnTo>
                        <a:pt x="0" y="0"/>
                      </a:lnTo>
                      <a:lnTo>
                        <a:pt x="5" y="3"/>
                      </a:lnTo>
                      <a:lnTo>
                        <a:pt x="13" y="8"/>
                      </a:lnTo>
                      <a:lnTo>
                        <a:pt x="24" y="14"/>
                      </a:lnTo>
                      <a:lnTo>
                        <a:pt x="35" y="20"/>
                      </a:lnTo>
                      <a:lnTo>
                        <a:pt x="46" y="25"/>
                      </a:lnTo>
                      <a:lnTo>
                        <a:pt x="55" y="31"/>
                      </a:lnTo>
                      <a:lnTo>
                        <a:pt x="61" y="35"/>
                      </a:lnTo>
                      <a:lnTo>
                        <a:pt x="62"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4" name="Freeform 243">
                  <a:extLst>
                    <a:ext uri="{FF2B5EF4-FFF2-40B4-BE49-F238E27FC236}">
                      <a16:creationId xmlns:a16="http://schemas.microsoft.com/office/drawing/2014/main" id="{574AC973-2BC0-4A31-8364-33A51685486B}"/>
                    </a:ext>
                  </a:extLst>
                </p:cNvPr>
                <p:cNvSpPr>
                  <a:spLocks/>
                </p:cNvSpPr>
                <p:nvPr/>
              </p:nvSpPr>
              <p:spPr bwMode="auto">
                <a:xfrm>
                  <a:off x="116" y="728"/>
                  <a:ext cx="34" cy="22"/>
                </a:xfrm>
                <a:custGeom>
                  <a:avLst/>
                  <a:gdLst>
                    <a:gd name="T0" fmla="*/ 34 w 68"/>
                    <a:gd name="T1" fmla="*/ 22 h 44"/>
                    <a:gd name="T2" fmla="*/ 33 w 68"/>
                    <a:gd name="T3" fmla="*/ 22 h 44"/>
                    <a:gd name="T4" fmla="*/ 29 w 68"/>
                    <a:gd name="T5" fmla="*/ 21 h 44"/>
                    <a:gd name="T6" fmla="*/ 24 w 68"/>
                    <a:gd name="T7" fmla="*/ 19 h 44"/>
                    <a:gd name="T8" fmla="*/ 18 w 68"/>
                    <a:gd name="T9" fmla="*/ 15 h 44"/>
                    <a:gd name="T10" fmla="*/ 12 w 68"/>
                    <a:gd name="T11" fmla="*/ 12 h 44"/>
                    <a:gd name="T12" fmla="*/ 7 w 68"/>
                    <a:gd name="T13" fmla="*/ 8 h 44"/>
                    <a:gd name="T14" fmla="*/ 3 w 68"/>
                    <a:gd name="T15" fmla="*/ 4 h 44"/>
                    <a:gd name="T16" fmla="*/ 0 w 68"/>
                    <a:gd name="T17" fmla="*/ 0 h 44"/>
                    <a:gd name="T18" fmla="*/ 3 w 68"/>
                    <a:gd name="T19" fmla="*/ 2 h 44"/>
                    <a:gd name="T20" fmla="*/ 7 w 68"/>
                    <a:gd name="T21" fmla="*/ 4 h 44"/>
                    <a:gd name="T22" fmla="*/ 13 w 68"/>
                    <a:gd name="T23" fmla="*/ 7 h 44"/>
                    <a:gd name="T24" fmla="*/ 19 w 68"/>
                    <a:gd name="T25" fmla="*/ 11 h 44"/>
                    <a:gd name="T26" fmla="*/ 25 w 68"/>
                    <a:gd name="T27" fmla="*/ 15 h 44"/>
                    <a:gd name="T28" fmla="*/ 30 w 68"/>
                    <a:gd name="T29" fmla="*/ 18 h 44"/>
                    <a:gd name="T30" fmla="*/ 33 w 68"/>
                    <a:gd name="T31" fmla="*/ 20 h 44"/>
                    <a:gd name="T32" fmla="*/ 34 w 68"/>
                    <a:gd name="T33" fmla="*/ 2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4">
                      <a:moveTo>
                        <a:pt x="68" y="43"/>
                      </a:moveTo>
                      <a:lnTo>
                        <a:pt x="65" y="44"/>
                      </a:lnTo>
                      <a:lnTo>
                        <a:pt x="57" y="42"/>
                      </a:lnTo>
                      <a:lnTo>
                        <a:pt x="47" y="37"/>
                      </a:lnTo>
                      <a:lnTo>
                        <a:pt x="35" y="30"/>
                      </a:lnTo>
                      <a:lnTo>
                        <a:pt x="24" y="23"/>
                      </a:lnTo>
                      <a:lnTo>
                        <a:pt x="13" y="15"/>
                      </a:lnTo>
                      <a:lnTo>
                        <a:pt x="5" y="7"/>
                      </a:lnTo>
                      <a:lnTo>
                        <a:pt x="0" y="0"/>
                      </a:lnTo>
                      <a:lnTo>
                        <a:pt x="5" y="4"/>
                      </a:lnTo>
                      <a:lnTo>
                        <a:pt x="14" y="8"/>
                      </a:lnTo>
                      <a:lnTo>
                        <a:pt x="26" y="14"/>
                      </a:lnTo>
                      <a:lnTo>
                        <a:pt x="38" y="21"/>
                      </a:lnTo>
                      <a:lnTo>
                        <a:pt x="50" y="29"/>
                      </a:lnTo>
                      <a:lnTo>
                        <a:pt x="59" y="35"/>
                      </a:lnTo>
                      <a:lnTo>
                        <a:pt x="66" y="39"/>
                      </a:lnTo>
                      <a:lnTo>
                        <a:pt x="68"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5" name="Freeform 244">
                  <a:extLst>
                    <a:ext uri="{FF2B5EF4-FFF2-40B4-BE49-F238E27FC236}">
                      <a16:creationId xmlns:a16="http://schemas.microsoft.com/office/drawing/2014/main" id="{BCD9CC38-A2E0-48AF-A841-FD50709C3751}"/>
                    </a:ext>
                  </a:extLst>
                </p:cNvPr>
                <p:cNvSpPr>
                  <a:spLocks/>
                </p:cNvSpPr>
                <p:nvPr/>
              </p:nvSpPr>
              <p:spPr bwMode="auto">
                <a:xfrm>
                  <a:off x="119" y="716"/>
                  <a:ext cx="27" cy="23"/>
                </a:xfrm>
                <a:custGeom>
                  <a:avLst/>
                  <a:gdLst>
                    <a:gd name="T0" fmla="*/ 27 w 56"/>
                    <a:gd name="T1" fmla="*/ 23 h 46"/>
                    <a:gd name="T2" fmla="*/ 25 w 56"/>
                    <a:gd name="T3" fmla="*/ 23 h 46"/>
                    <a:gd name="T4" fmla="*/ 22 w 56"/>
                    <a:gd name="T5" fmla="*/ 22 h 46"/>
                    <a:gd name="T6" fmla="*/ 18 w 56"/>
                    <a:gd name="T7" fmla="*/ 19 h 46"/>
                    <a:gd name="T8" fmla="*/ 14 w 56"/>
                    <a:gd name="T9" fmla="*/ 15 h 46"/>
                    <a:gd name="T10" fmla="*/ 9 w 56"/>
                    <a:gd name="T11" fmla="*/ 11 h 46"/>
                    <a:gd name="T12" fmla="*/ 4 w 56"/>
                    <a:gd name="T13" fmla="*/ 7 h 46"/>
                    <a:gd name="T14" fmla="*/ 1 w 56"/>
                    <a:gd name="T15" fmla="*/ 3 h 46"/>
                    <a:gd name="T16" fmla="*/ 0 w 56"/>
                    <a:gd name="T17" fmla="*/ 0 h 46"/>
                    <a:gd name="T18" fmla="*/ 3 w 56"/>
                    <a:gd name="T19" fmla="*/ 2 h 46"/>
                    <a:gd name="T20" fmla="*/ 7 w 56"/>
                    <a:gd name="T21" fmla="*/ 5 h 46"/>
                    <a:gd name="T22" fmla="*/ 11 w 56"/>
                    <a:gd name="T23" fmla="*/ 8 h 46"/>
                    <a:gd name="T24" fmla="*/ 16 w 56"/>
                    <a:gd name="T25" fmla="*/ 12 h 46"/>
                    <a:gd name="T26" fmla="*/ 21 w 56"/>
                    <a:gd name="T27" fmla="*/ 16 h 46"/>
                    <a:gd name="T28" fmla="*/ 25 w 56"/>
                    <a:gd name="T29" fmla="*/ 19 h 46"/>
                    <a:gd name="T30" fmla="*/ 27 w 56"/>
                    <a:gd name="T31" fmla="*/ 22 h 46"/>
                    <a:gd name="T32" fmla="*/ 27 w 56"/>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46">
                      <a:moveTo>
                        <a:pt x="56" y="46"/>
                      </a:moveTo>
                      <a:lnTo>
                        <a:pt x="52" y="46"/>
                      </a:lnTo>
                      <a:lnTo>
                        <a:pt x="46" y="43"/>
                      </a:lnTo>
                      <a:lnTo>
                        <a:pt x="37" y="37"/>
                      </a:lnTo>
                      <a:lnTo>
                        <a:pt x="28" y="30"/>
                      </a:lnTo>
                      <a:lnTo>
                        <a:pt x="18" y="22"/>
                      </a:lnTo>
                      <a:lnTo>
                        <a:pt x="9" y="14"/>
                      </a:lnTo>
                      <a:lnTo>
                        <a:pt x="3" y="6"/>
                      </a:lnTo>
                      <a:lnTo>
                        <a:pt x="0" y="0"/>
                      </a:lnTo>
                      <a:lnTo>
                        <a:pt x="6" y="3"/>
                      </a:lnTo>
                      <a:lnTo>
                        <a:pt x="14" y="9"/>
                      </a:lnTo>
                      <a:lnTo>
                        <a:pt x="23" y="16"/>
                      </a:lnTo>
                      <a:lnTo>
                        <a:pt x="34" y="23"/>
                      </a:lnTo>
                      <a:lnTo>
                        <a:pt x="43" y="31"/>
                      </a:lnTo>
                      <a:lnTo>
                        <a:pt x="51" y="37"/>
                      </a:lnTo>
                      <a:lnTo>
                        <a:pt x="56" y="43"/>
                      </a:lnTo>
                      <a:lnTo>
                        <a:pt x="56"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6" name="Freeform 245">
                  <a:extLst>
                    <a:ext uri="{FF2B5EF4-FFF2-40B4-BE49-F238E27FC236}">
                      <a16:creationId xmlns:a16="http://schemas.microsoft.com/office/drawing/2014/main" id="{79EDF2A7-4910-4AB3-8417-0F5D55507CFD}"/>
                    </a:ext>
                  </a:extLst>
                </p:cNvPr>
                <p:cNvSpPr>
                  <a:spLocks/>
                </p:cNvSpPr>
                <p:nvPr/>
              </p:nvSpPr>
              <p:spPr bwMode="auto">
                <a:xfrm>
                  <a:off x="123" y="707"/>
                  <a:ext cx="22" cy="19"/>
                </a:xfrm>
                <a:custGeom>
                  <a:avLst/>
                  <a:gdLst>
                    <a:gd name="T0" fmla="*/ 22 w 45"/>
                    <a:gd name="T1" fmla="*/ 19 h 39"/>
                    <a:gd name="T2" fmla="*/ 21 w 45"/>
                    <a:gd name="T3" fmla="*/ 19 h 39"/>
                    <a:gd name="T4" fmla="*/ 18 w 45"/>
                    <a:gd name="T5" fmla="*/ 18 h 39"/>
                    <a:gd name="T6" fmla="*/ 15 w 45"/>
                    <a:gd name="T7" fmla="*/ 17 h 39"/>
                    <a:gd name="T8" fmla="*/ 11 w 45"/>
                    <a:gd name="T9" fmla="*/ 14 h 39"/>
                    <a:gd name="T10" fmla="*/ 7 w 45"/>
                    <a:gd name="T11" fmla="*/ 11 h 39"/>
                    <a:gd name="T12" fmla="*/ 4 w 45"/>
                    <a:gd name="T13" fmla="*/ 7 h 39"/>
                    <a:gd name="T14" fmla="*/ 1 w 45"/>
                    <a:gd name="T15" fmla="*/ 4 h 39"/>
                    <a:gd name="T16" fmla="*/ 0 w 45"/>
                    <a:gd name="T17" fmla="*/ 0 h 39"/>
                    <a:gd name="T18" fmla="*/ 2 w 45"/>
                    <a:gd name="T19" fmla="*/ 2 h 39"/>
                    <a:gd name="T20" fmla="*/ 6 w 45"/>
                    <a:gd name="T21" fmla="*/ 5 h 39"/>
                    <a:gd name="T22" fmla="*/ 9 w 45"/>
                    <a:gd name="T23" fmla="*/ 7 h 39"/>
                    <a:gd name="T24" fmla="*/ 14 w 45"/>
                    <a:gd name="T25" fmla="*/ 10 h 39"/>
                    <a:gd name="T26" fmla="*/ 17 w 45"/>
                    <a:gd name="T27" fmla="*/ 13 h 39"/>
                    <a:gd name="T28" fmla="*/ 21 w 45"/>
                    <a:gd name="T29" fmla="*/ 16 h 39"/>
                    <a:gd name="T30" fmla="*/ 22 w 45"/>
                    <a:gd name="T31" fmla="*/ 18 h 39"/>
                    <a:gd name="T32" fmla="*/ 22 w 45"/>
                    <a:gd name="T33" fmla="*/ 1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39">
                      <a:moveTo>
                        <a:pt x="45" y="39"/>
                      </a:moveTo>
                      <a:lnTo>
                        <a:pt x="43" y="39"/>
                      </a:lnTo>
                      <a:lnTo>
                        <a:pt x="37" y="37"/>
                      </a:lnTo>
                      <a:lnTo>
                        <a:pt x="30" y="34"/>
                      </a:lnTo>
                      <a:lnTo>
                        <a:pt x="23" y="29"/>
                      </a:lnTo>
                      <a:lnTo>
                        <a:pt x="15" y="22"/>
                      </a:lnTo>
                      <a:lnTo>
                        <a:pt x="8" y="15"/>
                      </a:lnTo>
                      <a:lnTo>
                        <a:pt x="3" y="9"/>
                      </a:lnTo>
                      <a:lnTo>
                        <a:pt x="0" y="0"/>
                      </a:lnTo>
                      <a:lnTo>
                        <a:pt x="5" y="5"/>
                      </a:lnTo>
                      <a:lnTo>
                        <a:pt x="12" y="10"/>
                      </a:lnTo>
                      <a:lnTo>
                        <a:pt x="19" y="15"/>
                      </a:lnTo>
                      <a:lnTo>
                        <a:pt x="28" y="21"/>
                      </a:lnTo>
                      <a:lnTo>
                        <a:pt x="35" y="27"/>
                      </a:lnTo>
                      <a:lnTo>
                        <a:pt x="42" y="33"/>
                      </a:lnTo>
                      <a:lnTo>
                        <a:pt x="45" y="36"/>
                      </a:lnTo>
                      <a:lnTo>
                        <a:pt x="45" y="3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7" name="Freeform 246">
                  <a:extLst>
                    <a:ext uri="{FF2B5EF4-FFF2-40B4-BE49-F238E27FC236}">
                      <a16:creationId xmlns:a16="http://schemas.microsoft.com/office/drawing/2014/main" id="{4A7DD87A-6831-447B-92AE-21FFDF62E1FF}"/>
                    </a:ext>
                  </a:extLst>
                </p:cNvPr>
                <p:cNvSpPr>
                  <a:spLocks/>
                </p:cNvSpPr>
                <p:nvPr/>
              </p:nvSpPr>
              <p:spPr bwMode="auto">
                <a:xfrm>
                  <a:off x="129" y="698"/>
                  <a:ext cx="16" cy="16"/>
                </a:xfrm>
                <a:custGeom>
                  <a:avLst/>
                  <a:gdLst>
                    <a:gd name="T0" fmla="*/ 16 w 32"/>
                    <a:gd name="T1" fmla="*/ 16 h 33"/>
                    <a:gd name="T2" fmla="*/ 15 w 32"/>
                    <a:gd name="T3" fmla="*/ 16 h 33"/>
                    <a:gd name="T4" fmla="*/ 13 w 32"/>
                    <a:gd name="T5" fmla="*/ 15 h 33"/>
                    <a:gd name="T6" fmla="*/ 10 w 32"/>
                    <a:gd name="T7" fmla="*/ 13 h 33"/>
                    <a:gd name="T8" fmla="*/ 7 w 32"/>
                    <a:gd name="T9" fmla="*/ 10 h 33"/>
                    <a:gd name="T10" fmla="*/ 4 w 32"/>
                    <a:gd name="T11" fmla="*/ 7 h 33"/>
                    <a:gd name="T12" fmla="*/ 2 w 32"/>
                    <a:gd name="T13" fmla="*/ 4 h 33"/>
                    <a:gd name="T14" fmla="*/ 1 w 32"/>
                    <a:gd name="T15" fmla="*/ 1 h 33"/>
                    <a:gd name="T16" fmla="*/ 0 w 32"/>
                    <a:gd name="T17" fmla="*/ 0 h 33"/>
                    <a:gd name="T18" fmla="*/ 4 w 32"/>
                    <a:gd name="T19" fmla="*/ 3 h 33"/>
                    <a:gd name="T20" fmla="*/ 9 w 32"/>
                    <a:gd name="T21" fmla="*/ 8 h 33"/>
                    <a:gd name="T22" fmla="*/ 14 w 32"/>
                    <a:gd name="T23" fmla="*/ 13 h 33"/>
                    <a:gd name="T24" fmla="*/ 16 w 32"/>
                    <a:gd name="T25" fmla="*/ 1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33">
                      <a:moveTo>
                        <a:pt x="32" y="33"/>
                      </a:moveTo>
                      <a:lnTo>
                        <a:pt x="30" y="33"/>
                      </a:lnTo>
                      <a:lnTo>
                        <a:pt x="25" y="31"/>
                      </a:lnTo>
                      <a:lnTo>
                        <a:pt x="20" y="27"/>
                      </a:lnTo>
                      <a:lnTo>
                        <a:pt x="14" y="21"/>
                      </a:lnTo>
                      <a:lnTo>
                        <a:pt x="8" y="15"/>
                      </a:lnTo>
                      <a:lnTo>
                        <a:pt x="3" y="9"/>
                      </a:lnTo>
                      <a:lnTo>
                        <a:pt x="1" y="3"/>
                      </a:lnTo>
                      <a:lnTo>
                        <a:pt x="0" y="0"/>
                      </a:lnTo>
                      <a:lnTo>
                        <a:pt x="8" y="7"/>
                      </a:lnTo>
                      <a:lnTo>
                        <a:pt x="18" y="17"/>
                      </a:lnTo>
                      <a:lnTo>
                        <a:pt x="28" y="27"/>
                      </a:lnTo>
                      <a:lnTo>
                        <a:pt x="32" y="3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8" name="Freeform 247">
                  <a:extLst>
                    <a:ext uri="{FF2B5EF4-FFF2-40B4-BE49-F238E27FC236}">
                      <a16:creationId xmlns:a16="http://schemas.microsoft.com/office/drawing/2014/main" id="{F27243A5-70C9-4ACC-9380-7951D1150421}"/>
                    </a:ext>
                  </a:extLst>
                </p:cNvPr>
                <p:cNvSpPr>
                  <a:spLocks/>
                </p:cNvSpPr>
                <p:nvPr/>
              </p:nvSpPr>
              <p:spPr bwMode="auto">
                <a:xfrm>
                  <a:off x="133" y="692"/>
                  <a:ext cx="10" cy="11"/>
                </a:xfrm>
                <a:custGeom>
                  <a:avLst/>
                  <a:gdLst>
                    <a:gd name="T0" fmla="*/ 10 w 20"/>
                    <a:gd name="T1" fmla="*/ 11 h 22"/>
                    <a:gd name="T2" fmla="*/ 7 w 20"/>
                    <a:gd name="T3" fmla="*/ 11 h 22"/>
                    <a:gd name="T4" fmla="*/ 4 w 20"/>
                    <a:gd name="T5" fmla="*/ 9 h 22"/>
                    <a:gd name="T6" fmla="*/ 0 w 20"/>
                    <a:gd name="T7" fmla="*/ 5 h 22"/>
                    <a:gd name="T8" fmla="*/ 0 w 20"/>
                    <a:gd name="T9" fmla="*/ 0 h 22"/>
                    <a:gd name="T10" fmla="*/ 3 w 20"/>
                    <a:gd name="T11" fmla="*/ 5 h 22"/>
                    <a:gd name="T12" fmla="*/ 7 w 20"/>
                    <a:gd name="T13" fmla="*/ 7 h 22"/>
                    <a:gd name="T14" fmla="*/ 10 w 20"/>
                    <a:gd name="T15" fmla="*/ 10 h 22"/>
                    <a:gd name="T16" fmla="*/ 10 w 20"/>
                    <a:gd name="T17" fmla="*/ 11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2">
                      <a:moveTo>
                        <a:pt x="20" y="22"/>
                      </a:moveTo>
                      <a:lnTo>
                        <a:pt x="14" y="21"/>
                      </a:lnTo>
                      <a:lnTo>
                        <a:pt x="7" y="17"/>
                      </a:lnTo>
                      <a:lnTo>
                        <a:pt x="0" y="9"/>
                      </a:lnTo>
                      <a:lnTo>
                        <a:pt x="0" y="0"/>
                      </a:lnTo>
                      <a:lnTo>
                        <a:pt x="5" y="9"/>
                      </a:lnTo>
                      <a:lnTo>
                        <a:pt x="14" y="14"/>
                      </a:lnTo>
                      <a:lnTo>
                        <a:pt x="20" y="19"/>
                      </a:lnTo>
                      <a:lnTo>
                        <a:pt x="20" y="2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9" name="Freeform 248">
                  <a:extLst>
                    <a:ext uri="{FF2B5EF4-FFF2-40B4-BE49-F238E27FC236}">
                      <a16:creationId xmlns:a16="http://schemas.microsoft.com/office/drawing/2014/main" id="{8053B937-C47B-49FB-A832-1BE2E8696276}"/>
                    </a:ext>
                  </a:extLst>
                </p:cNvPr>
                <p:cNvSpPr>
                  <a:spLocks/>
                </p:cNvSpPr>
                <p:nvPr/>
              </p:nvSpPr>
              <p:spPr bwMode="auto">
                <a:xfrm>
                  <a:off x="122" y="783"/>
                  <a:ext cx="14" cy="13"/>
                </a:xfrm>
                <a:custGeom>
                  <a:avLst/>
                  <a:gdLst>
                    <a:gd name="T0" fmla="*/ 0 w 28"/>
                    <a:gd name="T1" fmla="*/ 0 h 25"/>
                    <a:gd name="T2" fmla="*/ 4 w 28"/>
                    <a:gd name="T3" fmla="*/ 2 h 25"/>
                    <a:gd name="T4" fmla="*/ 9 w 28"/>
                    <a:gd name="T5" fmla="*/ 5 h 25"/>
                    <a:gd name="T6" fmla="*/ 14 w 28"/>
                    <a:gd name="T7" fmla="*/ 9 h 25"/>
                    <a:gd name="T8" fmla="*/ 14 w 28"/>
                    <a:gd name="T9" fmla="*/ 13 h 25"/>
                    <a:gd name="T10" fmla="*/ 11 w 28"/>
                    <a:gd name="T11" fmla="*/ 12 h 25"/>
                    <a:gd name="T12" fmla="*/ 7 w 28"/>
                    <a:gd name="T13" fmla="*/ 9 h 25"/>
                    <a:gd name="T14" fmla="*/ 3 w 28"/>
                    <a:gd name="T15" fmla="*/ 4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25">
                      <a:moveTo>
                        <a:pt x="0" y="0"/>
                      </a:moveTo>
                      <a:lnTo>
                        <a:pt x="7" y="3"/>
                      </a:lnTo>
                      <a:lnTo>
                        <a:pt x="17" y="10"/>
                      </a:lnTo>
                      <a:lnTo>
                        <a:pt x="27" y="18"/>
                      </a:lnTo>
                      <a:lnTo>
                        <a:pt x="28" y="25"/>
                      </a:lnTo>
                      <a:lnTo>
                        <a:pt x="22" y="24"/>
                      </a:lnTo>
                      <a:lnTo>
                        <a:pt x="14" y="17"/>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0" name="Freeform 249">
                  <a:extLst>
                    <a:ext uri="{FF2B5EF4-FFF2-40B4-BE49-F238E27FC236}">
                      <a16:creationId xmlns:a16="http://schemas.microsoft.com/office/drawing/2014/main" id="{B852F7C2-4777-4E60-A2E0-0D617831C7CC}"/>
                    </a:ext>
                  </a:extLst>
                </p:cNvPr>
                <p:cNvSpPr>
                  <a:spLocks/>
                </p:cNvSpPr>
                <p:nvPr/>
              </p:nvSpPr>
              <p:spPr bwMode="auto">
                <a:xfrm>
                  <a:off x="115" y="783"/>
                  <a:ext cx="6" cy="15"/>
                </a:xfrm>
                <a:custGeom>
                  <a:avLst/>
                  <a:gdLst>
                    <a:gd name="T0" fmla="*/ 6 w 14"/>
                    <a:gd name="T1" fmla="*/ 0 h 30"/>
                    <a:gd name="T2" fmla="*/ 5 w 14"/>
                    <a:gd name="T3" fmla="*/ 3 h 30"/>
                    <a:gd name="T4" fmla="*/ 2 w 14"/>
                    <a:gd name="T5" fmla="*/ 8 h 30"/>
                    <a:gd name="T6" fmla="*/ 0 w 14"/>
                    <a:gd name="T7" fmla="*/ 12 h 30"/>
                    <a:gd name="T8" fmla="*/ 0 w 14"/>
                    <a:gd name="T9" fmla="*/ 15 h 30"/>
                    <a:gd name="T10" fmla="*/ 3 w 14"/>
                    <a:gd name="T11" fmla="*/ 14 h 30"/>
                    <a:gd name="T12" fmla="*/ 4 w 14"/>
                    <a:gd name="T13" fmla="*/ 10 h 30"/>
                    <a:gd name="T14" fmla="*/ 6 w 14"/>
                    <a:gd name="T15" fmla="*/ 4 h 30"/>
                    <a:gd name="T16" fmla="*/ 6 w 1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30">
                      <a:moveTo>
                        <a:pt x="14" y="0"/>
                      </a:moveTo>
                      <a:lnTo>
                        <a:pt x="11" y="5"/>
                      </a:lnTo>
                      <a:lnTo>
                        <a:pt x="5" y="15"/>
                      </a:lnTo>
                      <a:lnTo>
                        <a:pt x="0" y="24"/>
                      </a:lnTo>
                      <a:lnTo>
                        <a:pt x="1" y="30"/>
                      </a:lnTo>
                      <a:lnTo>
                        <a:pt x="6" y="27"/>
                      </a:lnTo>
                      <a:lnTo>
                        <a:pt x="9" y="19"/>
                      </a:lnTo>
                      <a:lnTo>
                        <a:pt x="13" y="8"/>
                      </a:lnTo>
                      <a:lnTo>
                        <a:pt x="1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1" name="Freeform 250">
                  <a:extLst>
                    <a:ext uri="{FF2B5EF4-FFF2-40B4-BE49-F238E27FC236}">
                      <a16:creationId xmlns:a16="http://schemas.microsoft.com/office/drawing/2014/main" id="{6B06342E-B53B-485C-A301-65B9EE93F4BB}"/>
                    </a:ext>
                  </a:extLst>
                </p:cNvPr>
                <p:cNvSpPr>
                  <a:spLocks/>
                </p:cNvSpPr>
                <p:nvPr/>
              </p:nvSpPr>
              <p:spPr bwMode="auto">
                <a:xfrm>
                  <a:off x="123" y="786"/>
                  <a:ext cx="4" cy="17"/>
                </a:xfrm>
                <a:custGeom>
                  <a:avLst/>
                  <a:gdLst>
                    <a:gd name="T0" fmla="*/ 0 w 9"/>
                    <a:gd name="T1" fmla="*/ 0 h 33"/>
                    <a:gd name="T2" fmla="*/ 0 w 9"/>
                    <a:gd name="T3" fmla="*/ 3 h 33"/>
                    <a:gd name="T4" fmla="*/ 0 w 9"/>
                    <a:gd name="T5" fmla="*/ 9 h 33"/>
                    <a:gd name="T6" fmla="*/ 1 w 9"/>
                    <a:gd name="T7" fmla="*/ 14 h 33"/>
                    <a:gd name="T8" fmla="*/ 2 w 9"/>
                    <a:gd name="T9" fmla="*/ 17 h 33"/>
                    <a:gd name="T10" fmla="*/ 4 w 9"/>
                    <a:gd name="T11" fmla="*/ 14 h 33"/>
                    <a:gd name="T12" fmla="*/ 3 w 9"/>
                    <a:gd name="T13" fmla="*/ 9 h 33"/>
                    <a:gd name="T14" fmla="*/ 1 w 9"/>
                    <a:gd name="T15" fmla="*/ 4 h 33"/>
                    <a:gd name="T16" fmla="*/ 0 w 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33">
                      <a:moveTo>
                        <a:pt x="0" y="0"/>
                      </a:moveTo>
                      <a:lnTo>
                        <a:pt x="0" y="5"/>
                      </a:lnTo>
                      <a:lnTo>
                        <a:pt x="0" y="17"/>
                      </a:lnTo>
                      <a:lnTo>
                        <a:pt x="2" y="28"/>
                      </a:lnTo>
                      <a:lnTo>
                        <a:pt x="5" y="33"/>
                      </a:lnTo>
                      <a:lnTo>
                        <a:pt x="9" y="28"/>
                      </a:lnTo>
                      <a:lnTo>
                        <a:pt x="6" y="18"/>
                      </a:lnTo>
                      <a:lnTo>
                        <a:pt x="3"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2" name="Freeform 251">
                  <a:extLst>
                    <a:ext uri="{FF2B5EF4-FFF2-40B4-BE49-F238E27FC236}">
                      <a16:creationId xmlns:a16="http://schemas.microsoft.com/office/drawing/2014/main" id="{93A4DC28-E98E-4DBC-8EEF-BEA2B96E3D7B}"/>
                    </a:ext>
                  </a:extLst>
                </p:cNvPr>
                <p:cNvSpPr>
                  <a:spLocks/>
                </p:cNvSpPr>
                <p:nvPr/>
              </p:nvSpPr>
              <p:spPr bwMode="auto">
                <a:xfrm>
                  <a:off x="107" y="778"/>
                  <a:ext cx="12" cy="15"/>
                </a:xfrm>
                <a:custGeom>
                  <a:avLst/>
                  <a:gdLst>
                    <a:gd name="T0" fmla="*/ 12 w 25"/>
                    <a:gd name="T1" fmla="*/ 0 h 30"/>
                    <a:gd name="T2" fmla="*/ 10 w 25"/>
                    <a:gd name="T3" fmla="*/ 5 h 30"/>
                    <a:gd name="T4" fmla="*/ 6 w 25"/>
                    <a:gd name="T5" fmla="*/ 11 h 30"/>
                    <a:gd name="T6" fmla="*/ 3 w 25"/>
                    <a:gd name="T7" fmla="*/ 15 h 30"/>
                    <a:gd name="T8" fmla="*/ 0 w 25"/>
                    <a:gd name="T9" fmla="*/ 15 h 30"/>
                    <a:gd name="T10" fmla="*/ 0 w 25"/>
                    <a:gd name="T11" fmla="*/ 12 h 30"/>
                    <a:gd name="T12" fmla="*/ 4 w 25"/>
                    <a:gd name="T13" fmla="*/ 8 h 30"/>
                    <a:gd name="T14" fmla="*/ 9 w 25"/>
                    <a:gd name="T15" fmla="*/ 3 h 30"/>
                    <a:gd name="T16" fmla="*/ 12 w 25"/>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0">
                      <a:moveTo>
                        <a:pt x="25" y="0"/>
                      </a:moveTo>
                      <a:lnTo>
                        <a:pt x="20" y="9"/>
                      </a:lnTo>
                      <a:lnTo>
                        <a:pt x="13" y="21"/>
                      </a:lnTo>
                      <a:lnTo>
                        <a:pt x="6" y="29"/>
                      </a:lnTo>
                      <a:lnTo>
                        <a:pt x="0" y="30"/>
                      </a:lnTo>
                      <a:lnTo>
                        <a:pt x="1" y="24"/>
                      </a:lnTo>
                      <a:lnTo>
                        <a:pt x="9" y="15"/>
                      </a:lnTo>
                      <a:lnTo>
                        <a:pt x="18" y="6"/>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3" name="Freeform 252">
                  <a:extLst>
                    <a:ext uri="{FF2B5EF4-FFF2-40B4-BE49-F238E27FC236}">
                      <a16:creationId xmlns:a16="http://schemas.microsoft.com/office/drawing/2014/main" id="{95C7B965-CC44-4BE3-A255-06B75DFCACD9}"/>
                    </a:ext>
                  </a:extLst>
                </p:cNvPr>
                <p:cNvSpPr>
                  <a:spLocks/>
                </p:cNvSpPr>
                <p:nvPr/>
              </p:nvSpPr>
              <p:spPr bwMode="auto">
                <a:xfrm>
                  <a:off x="108" y="695"/>
                  <a:ext cx="22" cy="4"/>
                </a:xfrm>
                <a:custGeom>
                  <a:avLst/>
                  <a:gdLst>
                    <a:gd name="T0" fmla="*/ 22 w 43"/>
                    <a:gd name="T1" fmla="*/ 4 h 9"/>
                    <a:gd name="T2" fmla="*/ 20 w 43"/>
                    <a:gd name="T3" fmla="*/ 4 h 9"/>
                    <a:gd name="T4" fmla="*/ 16 w 43"/>
                    <a:gd name="T5" fmla="*/ 4 h 9"/>
                    <a:gd name="T6" fmla="*/ 13 w 43"/>
                    <a:gd name="T7" fmla="*/ 4 h 9"/>
                    <a:gd name="T8" fmla="*/ 9 w 43"/>
                    <a:gd name="T9" fmla="*/ 4 h 9"/>
                    <a:gd name="T10" fmla="*/ 6 w 43"/>
                    <a:gd name="T11" fmla="*/ 4 h 9"/>
                    <a:gd name="T12" fmla="*/ 3 w 43"/>
                    <a:gd name="T13" fmla="*/ 4 h 9"/>
                    <a:gd name="T14" fmla="*/ 1 w 43"/>
                    <a:gd name="T15" fmla="*/ 3 h 9"/>
                    <a:gd name="T16" fmla="*/ 0 w 43"/>
                    <a:gd name="T17" fmla="*/ 2 h 9"/>
                    <a:gd name="T18" fmla="*/ 1 w 43"/>
                    <a:gd name="T19" fmla="*/ 0 h 9"/>
                    <a:gd name="T20" fmla="*/ 2 w 43"/>
                    <a:gd name="T21" fmla="*/ 0 h 9"/>
                    <a:gd name="T22" fmla="*/ 5 w 43"/>
                    <a:gd name="T23" fmla="*/ 0 h 9"/>
                    <a:gd name="T24" fmla="*/ 9 w 43"/>
                    <a:gd name="T25" fmla="*/ 1 h 9"/>
                    <a:gd name="T26" fmla="*/ 12 w 43"/>
                    <a:gd name="T27" fmla="*/ 2 h 9"/>
                    <a:gd name="T28" fmla="*/ 16 w 43"/>
                    <a:gd name="T29" fmla="*/ 3 h 9"/>
                    <a:gd name="T30" fmla="*/ 19 w 43"/>
                    <a:gd name="T31" fmla="*/ 3 h 9"/>
                    <a:gd name="T32" fmla="*/ 22 w 43"/>
                    <a:gd name="T33" fmla="*/ 4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9">
                      <a:moveTo>
                        <a:pt x="43" y="8"/>
                      </a:moveTo>
                      <a:lnTo>
                        <a:pt x="39" y="8"/>
                      </a:lnTo>
                      <a:lnTo>
                        <a:pt x="32" y="9"/>
                      </a:lnTo>
                      <a:lnTo>
                        <a:pt x="25" y="9"/>
                      </a:lnTo>
                      <a:lnTo>
                        <a:pt x="18" y="9"/>
                      </a:lnTo>
                      <a:lnTo>
                        <a:pt x="11" y="9"/>
                      </a:lnTo>
                      <a:lnTo>
                        <a:pt x="5" y="8"/>
                      </a:lnTo>
                      <a:lnTo>
                        <a:pt x="2" y="6"/>
                      </a:lnTo>
                      <a:lnTo>
                        <a:pt x="0" y="4"/>
                      </a:lnTo>
                      <a:lnTo>
                        <a:pt x="1" y="1"/>
                      </a:lnTo>
                      <a:lnTo>
                        <a:pt x="4" y="0"/>
                      </a:lnTo>
                      <a:lnTo>
                        <a:pt x="10" y="0"/>
                      </a:lnTo>
                      <a:lnTo>
                        <a:pt x="17" y="3"/>
                      </a:lnTo>
                      <a:lnTo>
                        <a:pt x="24" y="4"/>
                      </a:lnTo>
                      <a:lnTo>
                        <a:pt x="32" y="6"/>
                      </a:lnTo>
                      <a:lnTo>
                        <a:pt x="38" y="7"/>
                      </a:lnTo>
                      <a:lnTo>
                        <a:pt x="43"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4" name="Freeform 253">
                  <a:extLst>
                    <a:ext uri="{FF2B5EF4-FFF2-40B4-BE49-F238E27FC236}">
                      <a16:creationId xmlns:a16="http://schemas.microsoft.com/office/drawing/2014/main" id="{B4D7725C-EE93-48AE-9D13-158B34B3AC6C}"/>
                    </a:ext>
                  </a:extLst>
                </p:cNvPr>
                <p:cNvSpPr>
                  <a:spLocks/>
                </p:cNvSpPr>
                <p:nvPr/>
              </p:nvSpPr>
              <p:spPr bwMode="auto">
                <a:xfrm>
                  <a:off x="112" y="686"/>
                  <a:ext cx="21" cy="7"/>
                </a:xfrm>
                <a:custGeom>
                  <a:avLst/>
                  <a:gdLst>
                    <a:gd name="T0" fmla="*/ 21 w 43"/>
                    <a:gd name="T1" fmla="*/ 7 h 15"/>
                    <a:gd name="T2" fmla="*/ 19 w 43"/>
                    <a:gd name="T3" fmla="*/ 7 h 15"/>
                    <a:gd name="T4" fmla="*/ 16 w 43"/>
                    <a:gd name="T5" fmla="*/ 7 h 15"/>
                    <a:gd name="T6" fmla="*/ 13 w 43"/>
                    <a:gd name="T7" fmla="*/ 6 h 15"/>
                    <a:gd name="T8" fmla="*/ 9 w 43"/>
                    <a:gd name="T9" fmla="*/ 5 h 15"/>
                    <a:gd name="T10" fmla="*/ 6 w 43"/>
                    <a:gd name="T11" fmla="*/ 5 h 15"/>
                    <a:gd name="T12" fmla="*/ 3 w 43"/>
                    <a:gd name="T13" fmla="*/ 4 h 15"/>
                    <a:gd name="T14" fmla="*/ 1 w 43"/>
                    <a:gd name="T15" fmla="*/ 2 h 15"/>
                    <a:gd name="T16" fmla="*/ 0 w 43"/>
                    <a:gd name="T17" fmla="*/ 1 h 15"/>
                    <a:gd name="T18" fmla="*/ 1 w 43"/>
                    <a:gd name="T19" fmla="*/ 0 h 15"/>
                    <a:gd name="T20" fmla="*/ 3 w 43"/>
                    <a:gd name="T21" fmla="*/ 0 h 15"/>
                    <a:gd name="T22" fmla="*/ 6 w 43"/>
                    <a:gd name="T23" fmla="*/ 0 h 15"/>
                    <a:gd name="T24" fmla="*/ 9 w 43"/>
                    <a:gd name="T25" fmla="*/ 2 h 15"/>
                    <a:gd name="T26" fmla="*/ 13 w 43"/>
                    <a:gd name="T27" fmla="*/ 4 h 15"/>
                    <a:gd name="T28" fmla="*/ 17 w 43"/>
                    <a:gd name="T29" fmla="*/ 5 h 15"/>
                    <a:gd name="T30" fmla="*/ 20 w 43"/>
                    <a:gd name="T31" fmla="*/ 7 h 15"/>
                    <a:gd name="T32" fmla="*/ 21 w 4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5">
                      <a:moveTo>
                        <a:pt x="43" y="15"/>
                      </a:moveTo>
                      <a:lnTo>
                        <a:pt x="38" y="15"/>
                      </a:lnTo>
                      <a:lnTo>
                        <a:pt x="33" y="14"/>
                      </a:lnTo>
                      <a:lnTo>
                        <a:pt x="26" y="13"/>
                      </a:lnTo>
                      <a:lnTo>
                        <a:pt x="19" y="11"/>
                      </a:lnTo>
                      <a:lnTo>
                        <a:pt x="12" y="10"/>
                      </a:lnTo>
                      <a:lnTo>
                        <a:pt x="6" y="8"/>
                      </a:lnTo>
                      <a:lnTo>
                        <a:pt x="3" y="5"/>
                      </a:lnTo>
                      <a:lnTo>
                        <a:pt x="0" y="2"/>
                      </a:lnTo>
                      <a:lnTo>
                        <a:pt x="2" y="0"/>
                      </a:lnTo>
                      <a:lnTo>
                        <a:pt x="6" y="0"/>
                      </a:lnTo>
                      <a:lnTo>
                        <a:pt x="12" y="1"/>
                      </a:lnTo>
                      <a:lnTo>
                        <a:pt x="19" y="5"/>
                      </a:lnTo>
                      <a:lnTo>
                        <a:pt x="27" y="8"/>
                      </a:lnTo>
                      <a:lnTo>
                        <a:pt x="34" y="10"/>
                      </a:lnTo>
                      <a:lnTo>
                        <a:pt x="40" y="14"/>
                      </a:lnTo>
                      <a:lnTo>
                        <a:pt x="43"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5" name="Freeform 254">
                  <a:extLst>
                    <a:ext uri="{FF2B5EF4-FFF2-40B4-BE49-F238E27FC236}">
                      <a16:creationId xmlns:a16="http://schemas.microsoft.com/office/drawing/2014/main" id="{4E993F23-4748-42C2-BCC8-4865739286FC}"/>
                    </a:ext>
                  </a:extLst>
                </p:cNvPr>
                <p:cNvSpPr>
                  <a:spLocks/>
                </p:cNvSpPr>
                <p:nvPr/>
              </p:nvSpPr>
              <p:spPr bwMode="auto">
                <a:xfrm>
                  <a:off x="102" y="706"/>
                  <a:ext cx="21" cy="4"/>
                </a:xfrm>
                <a:custGeom>
                  <a:avLst/>
                  <a:gdLst>
                    <a:gd name="T0" fmla="*/ 21 w 40"/>
                    <a:gd name="T1" fmla="*/ 2 h 9"/>
                    <a:gd name="T2" fmla="*/ 20 w 40"/>
                    <a:gd name="T3" fmla="*/ 3 h 9"/>
                    <a:gd name="T4" fmla="*/ 18 w 40"/>
                    <a:gd name="T5" fmla="*/ 3 h 9"/>
                    <a:gd name="T6" fmla="*/ 15 w 40"/>
                    <a:gd name="T7" fmla="*/ 4 h 9"/>
                    <a:gd name="T8" fmla="*/ 12 w 40"/>
                    <a:gd name="T9" fmla="*/ 4 h 9"/>
                    <a:gd name="T10" fmla="*/ 7 w 40"/>
                    <a:gd name="T11" fmla="*/ 4 h 9"/>
                    <a:gd name="T12" fmla="*/ 4 w 40"/>
                    <a:gd name="T13" fmla="*/ 4 h 9"/>
                    <a:gd name="T14" fmla="*/ 1 w 40"/>
                    <a:gd name="T15" fmla="*/ 3 h 9"/>
                    <a:gd name="T16" fmla="*/ 0 w 40"/>
                    <a:gd name="T17" fmla="*/ 2 h 9"/>
                    <a:gd name="T18" fmla="*/ 0 w 40"/>
                    <a:gd name="T19" fmla="*/ 0 h 9"/>
                    <a:gd name="T20" fmla="*/ 1 w 40"/>
                    <a:gd name="T21" fmla="*/ 0 h 9"/>
                    <a:gd name="T22" fmla="*/ 4 w 40"/>
                    <a:gd name="T23" fmla="*/ 0 h 9"/>
                    <a:gd name="T24" fmla="*/ 7 w 40"/>
                    <a:gd name="T25" fmla="*/ 0 h 9"/>
                    <a:gd name="T26" fmla="*/ 11 w 40"/>
                    <a:gd name="T27" fmla="*/ 1 h 9"/>
                    <a:gd name="T28" fmla="*/ 15 w 40"/>
                    <a:gd name="T29" fmla="*/ 1 h 9"/>
                    <a:gd name="T30" fmla="*/ 18 w 40"/>
                    <a:gd name="T31" fmla="*/ 2 h 9"/>
                    <a:gd name="T32" fmla="*/ 21 w 40"/>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9">
                      <a:moveTo>
                        <a:pt x="40" y="4"/>
                      </a:moveTo>
                      <a:lnTo>
                        <a:pt x="39" y="6"/>
                      </a:lnTo>
                      <a:lnTo>
                        <a:pt x="35" y="7"/>
                      </a:lnTo>
                      <a:lnTo>
                        <a:pt x="29" y="8"/>
                      </a:lnTo>
                      <a:lnTo>
                        <a:pt x="22" y="9"/>
                      </a:lnTo>
                      <a:lnTo>
                        <a:pt x="14" y="9"/>
                      </a:lnTo>
                      <a:lnTo>
                        <a:pt x="8" y="8"/>
                      </a:lnTo>
                      <a:lnTo>
                        <a:pt x="2" y="7"/>
                      </a:lnTo>
                      <a:lnTo>
                        <a:pt x="0" y="4"/>
                      </a:lnTo>
                      <a:lnTo>
                        <a:pt x="0" y="1"/>
                      </a:lnTo>
                      <a:lnTo>
                        <a:pt x="2" y="0"/>
                      </a:lnTo>
                      <a:lnTo>
                        <a:pt x="8" y="0"/>
                      </a:lnTo>
                      <a:lnTo>
                        <a:pt x="14" y="1"/>
                      </a:lnTo>
                      <a:lnTo>
                        <a:pt x="21" y="2"/>
                      </a:lnTo>
                      <a:lnTo>
                        <a:pt x="29" y="2"/>
                      </a:lnTo>
                      <a:lnTo>
                        <a:pt x="35" y="4"/>
                      </a:lnTo>
                      <a:lnTo>
                        <a:pt x="40"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6" name="Freeform 255">
                  <a:extLst>
                    <a:ext uri="{FF2B5EF4-FFF2-40B4-BE49-F238E27FC236}">
                      <a16:creationId xmlns:a16="http://schemas.microsoft.com/office/drawing/2014/main" id="{639C7A38-B7DE-4057-995A-50072411319B}"/>
                    </a:ext>
                  </a:extLst>
                </p:cNvPr>
                <p:cNvSpPr>
                  <a:spLocks/>
                </p:cNvSpPr>
                <p:nvPr/>
              </p:nvSpPr>
              <p:spPr bwMode="auto">
                <a:xfrm>
                  <a:off x="97" y="715"/>
                  <a:ext cx="23" cy="8"/>
                </a:xfrm>
                <a:custGeom>
                  <a:avLst/>
                  <a:gdLst>
                    <a:gd name="T0" fmla="*/ 23 w 48"/>
                    <a:gd name="T1" fmla="*/ 0 h 15"/>
                    <a:gd name="T2" fmla="*/ 20 w 48"/>
                    <a:gd name="T3" fmla="*/ 2 h 15"/>
                    <a:gd name="T4" fmla="*/ 17 w 48"/>
                    <a:gd name="T5" fmla="*/ 4 h 15"/>
                    <a:gd name="T6" fmla="*/ 13 w 48"/>
                    <a:gd name="T7" fmla="*/ 5 h 15"/>
                    <a:gd name="T8" fmla="*/ 10 w 48"/>
                    <a:gd name="T9" fmla="*/ 6 h 15"/>
                    <a:gd name="T10" fmla="*/ 6 w 48"/>
                    <a:gd name="T11" fmla="*/ 7 h 15"/>
                    <a:gd name="T12" fmla="*/ 3 w 48"/>
                    <a:gd name="T13" fmla="*/ 8 h 15"/>
                    <a:gd name="T14" fmla="*/ 1 w 48"/>
                    <a:gd name="T15" fmla="*/ 7 h 15"/>
                    <a:gd name="T16" fmla="*/ 0 w 48"/>
                    <a:gd name="T17" fmla="*/ 6 h 15"/>
                    <a:gd name="T18" fmla="*/ 1 w 48"/>
                    <a:gd name="T19" fmla="*/ 4 h 15"/>
                    <a:gd name="T20" fmla="*/ 2 w 48"/>
                    <a:gd name="T21" fmla="*/ 3 h 15"/>
                    <a:gd name="T22" fmla="*/ 6 w 48"/>
                    <a:gd name="T23" fmla="*/ 2 h 15"/>
                    <a:gd name="T24" fmla="*/ 10 w 48"/>
                    <a:gd name="T25" fmla="*/ 2 h 15"/>
                    <a:gd name="T26" fmla="*/ 13 w 48"/>
                    <a:gd name="T27" fmla="*/ 2 h 15"/>
                    <a:gd name="T28" fmla="*/ 17 w 48"/>
                    <a:gd name="T29" fmla="*/ 1 h 15"/>
                    <a:gd name="T30" fmla="*/ 21 w 48"/>
                    <a:gd name="T31" fmla="*/ 1 h 15"/>
                    <a:gd name="T32" fmla="*/ 23 w 4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15">
                      <a:moveTo>
                        <a:pt x="48" y="0"/>
                      </a:moveTo>
                      <a:lnTo>
                        <a:pt x="42" y="3"/>
                      </a:lnTo>
                      <a:lnTo>
                        <a:pt x="36" y="7"/>
                      </a:lnTo>
                      <a:lnTo>
                        <a:pt x="28" y="9"/>
                      </a:lnTo>
                      <a:lnTo>
                        <a:pt x="20" y="12"/>
                      </a:lnTo>
                      <a:lnTo>
                        <a:pt x="13" y="14"/>
                      </a:lnTo>
                      <a:lnTo>
                        <a:pt x="6" y="15"/>
                      </a:lnTo>
                      <a:lnTo>
                        <a:pt x="3" y="14"/>
                      </a:lnTo>
                      <a:lnTo>
                        <a:pt x="0" y="11"/>
                      </a:lnTo>
                      <a:lnTo>
                        <a:pt x="2" y="8"/>
                      </a:lnTo>
                      <a:lnTo>
                        <a:pt x="5" y="6"/>
                      </a:lnTo>
                      <a:lnTo>
                        <a:pt x="12" y="4"/>
                      </a:lnTo>
                      <a:lnTo>
                        <a:pt x="20" y="3"/>
                      </a:lnTo>
                      <a:lnTo>
                        <a:pt x="28" y="3"/>
                      </a:lnTo>
                      <a:lnTo>
                        <a:pt x="36" y="2"/>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7" name="Freeform 256">
                  <a:extLst>
                    <a:ext uri="{FF2B5EF4-FFF2-40B4-BE49-F238E27FC236}">
                      <a16:creationId xmlns:a16="http://schemas.microsoft.com/office/drawing/2014/main" id="{4C7CD374-ACA7-4C85-ACD2-5D9BE46F146C}"/>
                    </a:ext>
                  </a:extLst>
                </p:cNvPr>
                <p:cNvSpPr>
                  <a:spLocks/>
                </p:cNvSpPr>
                <p:nvPr/>
              </p:nvSpPr>
              <p:spPr bwMode="auto">
                <a:xfrm>
                  <a:off x="90" y="726"/>
                  <a:ext cx="26" cy="9"/>
                </a:xfrm>
                <a:custGeom>
                  <a:avLst/>
                  <a:gdLst>
                    <a:gd name="T0" fmla="*/ 26 w 52"/>
                    <a:gd name="T1" fmla="*/ 0 h 17"/>
                    <a:gd name="T2" fmla="*/ 24 w 52"/>
                    <a:gd name="T3" fmla="*/ 1 h 17"/>
                    <a:gd name="T4" fmla="*/ 20 w 52"/>
                    <a:gd name="T5" fmla="*/ 3 h 17"/>
                    <a:gd name="T6" fmla="*/ 16 w 52"/>
                    <a:gd name="T7" fmla="*/ 5 h 17"/>
                    <a:gd name="T8" fmla="*/ 11 w 52"/>
                    <a:gd name="T9" fmla="*/ 6 h 17"/>
                    <a:gd name="T10" fmla="*/ 7 w 52"/>
                    <a:gd name="T11" fmla="*/ 8 h 17"/>
                    <a:gd name="T12" fmla="*/ 3 w 52"/>
                    <a:gd name="T13" fmla="*/ 9 h 17"/>
                    <a:gd name="T14" fmla="*/ 1 w 52"/>
                    <a:gd name="T15" fmla="*/ 8 h 17"/>
                    <a:gd name="T16" fmla="*/ 0 w 52"/>
                    <a:gd name="T17" fmla="*/ 7 h 17"/>
                    <a:gd name="T18" fmla="*/ 1 w 52"/>
                    <a:gd name="T19" fmla="*/ 5 h 17"/>
                    <a:gd name="T20" fmla="*/ 4 w 52"/>
                    <a:gd name="T21" fmla="*/ 4 h 17"/>
                    <a:gd name="T22" fmla="*/ 8 w 52"/>
                    <a:gd name="T23" fmla="*/ 3 h 17"/>
                    <a:gd name="T24" fmla="*/ 12 w 52"/>
                    <a:gd name="T25" fmla="*/ 2 h 17"/>
                    <a:gd name="T26" fmla="*/ 17 w 52"/>
                    <a:gd name="T27" fmla="*/ 2 h 17"/>
                    <a:gd name="T28" fmla="*/ 21 w 52"/>
                    <a:gd name="T29" fmla="*/ 1 h 17"/>
                    <a:gd name="T30" fmla="*/ 24 w 52"/>
                    <a:gd name="T31" fmla="*/ 1 h 17"/>
                    <a:gd name="T32" fmla="*/ 26 w 52"/>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7">
                      <a:moveTo>
                        <a:pt x="52" y="0"/>
                      </a:moveTo>
                      <a:lnTo>
                        <a:pt x="47" y="2"/>
                      </a:lnTo>
                      <a:lnTo>
                        <a:pt x="39" y="5"/>
                      </a:lnTo>
                      <a:lnTo>
                        <a:pt x="31" y="9"/>
                      </a:lnTo>
                      <a:lnTo>
                        <a:pt x="22" y="12"/>
                      </a:lnTo>
                      <a:lnTo>
                        <a:pt x="14" y="15"/>
                      </a:lnTo>
                      <a:lnTo>
                        <a:pt x="6" y="17"/>
                      </a:lnTo>
                      <a:lnTo>
                        <a:pt x="1" y="16"/>
                      </a:lnTo>
                      <a:lnTo>
                        <a:pt x="0" y="13"/>
                      </a:lnTo>
                      <a:lnTo>
                        <a:pt x="2" y="10"/>
                      </a:lnTo>
                      <a:lnTo>
                        <a:pt x="8" y="8"/>
                      </a:lnTo>
                      <a:lnTo>
                        <a:pt x="15" y="5"/>
                      </a:lnTo>
                      <a:lnTo>
                        <a:pt x="24" y="4"/>
                      </a:lnTo>
                      <a:lnTo>
                        <a:pt x="33" y="3"/>
                      </a:lnTo>
                      <a:lnTo>
                        <a:pt x="41" y="2"/>
                      </a:lnTo>
                      <a:lnTo>
                        <a:pt x="48" y="1"/>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8" name="Freeform 257">
                  <a:extLst>
                    <a:ext uri="{FF2B5EF4-FFF2-40B4-BE49-F238E27FC236}">
                      <a16:creationId xmlns:a16="http://schemas.microsoft.com/office/drawing/2014/main" id="{078BB99B-EA31-437F-818C-A6E951B7D346}"/>
                    </a:ext>
                  </a:extLst>
                </p:cNvPr>
                <p:cNvSpPr>
                  <a:spLocks/>
                </p:cNvSpPr>
                <p:nvPr/>
              </p:nvSpPr>
              <p:spPr bwMode="auto">
                <a:xfrm>
                  <a:off x="89" y="747"/>
                  <a:ext cx="27" cy="13"/>
                </a:xfrm>
                <a:custGeom>
                  <a:avLst/>
                  <a:gdLst>
                    <a:gd name="T0" fmla="*/ 27 w 56"/>
                    <a:gd name="T1" fmla="*/ 0 h 28"/>
                    <a:gd name="T2" fmla="*/ 24 w 56"/>
                    <a:gd name="T3" fmla="*/ 2 h 28"/>
                    <a:gd name="T4" fmla="*/ 21 w 56"/>
                    <a:gd name="T5" fmla="*/ 5 h 28"/>
                    <a:gd name="T6" fmla="*/ 17 w 56"/>
                    <a:gd name="T7" fmla="*/ 7 h 28"/>
                    <a:gd name="T8" fmla="*/ 13 w 56"/>
                    <a:gd name="T9" fmla="*/ 10 h 28"/>
                    <a:gd name="T10" fmla="*/ 8 w 56"/>
                    <a:gd name="T11" fmla="*/ 11 h 28"/>
                    <a:gd name="T12" fmla="*/ 5 w 56"/>
                    <a:gd name="T13" fmla="*/ 13 h 28"/>
                    <a:gd name="T14" fmla="*/ 2 w 56"/>
                    <a:gd name="T15" fmla="*/ 13 h 28"/>
                    <a:gd name="T16" fmla="*/ 0 w 56"/>
                    <a:gd name="T17" fmla="*/ 13 h 28"/>
                    <a:gd name="T18" fmla="*/ 1 w 56"/>
                    <a:gd name="T19" fmla="*/ 11 h 28"/>
                    <a:gd name="T20" fmla="*/ 3 w 56"/>
                    <a:gd name="T21" fmla="*/ 9 h 28"/>
                    <a:gd name="T22" fmla="*/ 7 w 56"/>
                    <a:gd name="T23" fmla="*/ 7 h 28"/>
                    <a:gd name="T24" fmla="*/ 12 w 56"/>
                    <a:gd name="T25" fmla="*/ 6 h 28"/>
                    <a:gd name="T26" fmla="*/ 17 w 56"/>
                    <a:gd name="T27" fmla="*/ 5 h 28"/>
                    <a:gd name="T28" fmla="*/ 21 w 56"/>
                    <a:gd name="T29" fmla="*/ 3 h 28"/>
                    <a:gd name="T30" fmla="*/ 25 w 56"/>
                    <a:gd name="T31" fmla="*/ 1 h 28"/>
                    <a:gd name="T32" fmla="*/ 27 w 56"/>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28">
                      <a:moveTo>
                        <a:pt x="56" y="0"/>
                      </a:moveTo>
                      <a:lnTo>
                        <a:pt x="50" y="5"/>
                      </a:lnTo>
                      <a:lnTo>
                        <a:pt x="43" y="10"/>
                      </a:lnTo>
                      <a:lnTo>
                        <a:pt x="35" y="16"/>
                      </a:lnTo>
                      <a:lnTo>
                        <a:pt x="26" y="21"/>
                      </a:lnTo>
                      <a:lnTo>
                        <a:pt x="16" y="24"/>
                      </a:lnTo>
                      <a:lnTo>
                        <a:pt x="10" y="28"/>
                      </a:lnTo>
                      <a:lnTo>
                        <a:pt x="4" y="28"/>
                      </a:lnTo>
                      <a:lnTo>
                        <a:pt x="0" y="27"/>
                      </a:lnTo>
                      <a:lnTo>
                        <a:pt x="2" y="23"/>
                      </a:lnTo>
                      <a:lnTo>
                        <a:pt x="7" y="20"/>
                      </a:lnTo>
                      <a:lnTo>
                        <a:pt x="15" y="16"/>
                      </a:lnTo>
                      <a:lnTo>
                        <a:pt x="25" y="13"/>
                      </a:lnTo>
                      <a:lnTo>
                        <a:pt x="35" y="10"/>
                      </a:lnTo>
                      <a:lnTo>
                        <a:pt x="44" y="7"/>
                      </a:lnTo>
                      <a:lnTo>
                        <a:pt x="51" y="3"/>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9" name="Freeform 258">
                  <a:extLst>
                    <a:ext uri="{FF2B5EF4-FFF2-40B4-BE49-F238E27FC236}">
                      <a16:creationId xmlns:a16="http://schemas.microsoft.com/office/drawing/2014/main" id="{E8759CA7-3D60-4A23-B205-2D627DE0285E}"/>
                    </a:ext>
                  </a:extLst>
                </p:cNvPr>
                <p:cNvSpPr>
                  <a:spLocks/>
                </p:cNvSpPr>
                <p:nvPr/>
              </p:nvSpPr>
              <p:spPr bwMode="auto">
                <a:xfrm>
                  <a:off x="93" y="768"/>
                  <a:ext cx="26" cy="17"/>
                </a:xfrm>
                <a:custGeom>
                  <a:avLst/>
                  <a:gdLst>
                    <a:gd name="T0" fmla="*/ 26 w 50"/>
                    <a:gd name="T1" fmla="*/ 0 h 33"/>
                    <a:gd name="T2" fmla="*/ 24 w 50"/>
                    <a:gd name="T3" fmla="*/ 2 h 33"/>
                    <a:gd name="T4" fmla="*/ 21 w 50"/>
                    <a:gd name="T5" fmla="*/ 5 h 33"/>
                    <a:gd name="T6" fmla="*/ 17 w 50"/>
                    <a:gd name="T7" fmla="*/ 8 h 33"/>
                    <a:gd name="T8" fmla="*/ 12 w 50"/>
                    <a:gd name="T9" fmla="*/ 12 h 33"/>
                    <a:gd name="T10" fmla="*/ 8 w 50"/>
                    <a:gd name="T11" fmla="*/ 14 h 33"/>
                    <a:gd name="T12" fmla="*/ 4 w 50"/>
                    <a:gd name="T13" fmla="*/ 16 h 33"/>
                    <a:gd name="T14" fmla="*/ 2 w 50"/>
                    <a:gd name="T15" fmla="*/ 17 h 33"/>
                    <a:gd name="T16" fmla="*/ 0 w 50"/>
                    <a:gd name="T17" fmla="*/ 16 h 33"/>
                    <a:gd name="T18" fmla="*/ 1 w 50"/>
                    <a:gd name="T19" fmla="*/ 15 h 33"/>
                    <a:gd name="T20" fmla="*/ 3 w 50"/>
                    <a:gd name="T21" fmla="*/ 12 h 33"/>
                    <a:gd name="T22" fmla="*/ 6 w 50"/>
                    <a:gd name="T23" fmla="*/ 10 h 33"/>
                    <a:gd name="T24" fmla="*/ 11 w 50"/>
                    <a:gd name="T25" fmla="*/ 8 h 33"/>
                    <a:gd name="T26" fmla="*/ 17 w 50"/>
                    <a:gd name="T27" fmla="*/ 5 h 33"/>
                    <a:gd name="T28" fmla="*/ 21 w 50"/>
                    <a:gd name="T29" fmla="*/ 3 h 33"/>
                    <a:gd name="T30" fmla="*/ 24 w 50"/>
                    <a:gd name="T31" fmla="*/ 1 h 33"/>
                    <a:gd name="T32" fmla="*/ 26 w 5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33">
                      <a:moveTo>
                        <a:pt x="50" y="0"/>
                      </a:moveTo>
                      <a:lnTo>
                        <a:pt x="47" y="4"/>
                      </a:lnTo>
                      <a:lnTo>
                        <a:pt x="40" y="10"/>
                      </a:lnTo>
                      <a:lnTo>
                        <a:pt x="32" y="16"/>
                      </a:lnTo>
                      <a:lnTo>
                        <a:pt x="24" y="23"/>
                      </a:lnTo>
                      <a:lnTo>
                        <a:pt x="16" y="27"/>
                      </a:lnTo>
                      <a:lnTo>
                        <a:pt x="8" y="32"/>
                      </a:lnTo>
                      <a:lnTo>
                        <a:pt x="3" y="33"/>
                      </a:lnTo>
                      <a:lnTo>
                        <a:pt x="0" y="32"/>
                      </a:lnTo>
                      <a:lnTo>
                        <a:pt x="1" y="29"/>
                      </a:lnTo>
                      <a:lnTo>
                        <a:pt x="5" y="24"/>
                      </a:lnTo>
                      <a:lnTo>
                        <a:pt x="12" y="19"/>
                      </a:lnTo>
                      <a:lnTo>
                        <a:pt x="21" y="15"/>
                      </a:lnTo>
                      <a:lnTo>
                        <a:pt x="32" y="10"/>
                      </a:lnTo>
                      <a:lnTo>
                        <a:pt x="40" y="6"/>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0" name="Freeform 259">
                  <a:extLst>
                    <a:ext uri="{FF2B5EF4-FFF2-40B4-BE49-F238E27FC236}">
                      <a16:creationId xmlns:a16="http://schemas.microsoft.com/office/drawing/2014/main" id="{C502C5B7-E245-4460-AF1C-0391B56459AB}"/>
                    </a:ext>
                  </a:extLst>
                </p:cNvPr>
                <p:cNvSpPr>
                  <a:spLocks/>
                </p:cNvSpPr>
                <p:nvPr/>
              </p:nvSpPr>
              <p:spPr bwMode="auto">
                <a:xfrm>
                  <a:off x="92" y="736"/>
                  <a:ext cx="23" cy="15"/>
                </a:xfrm>
                <a:custGeom>
                  <a:avLst/>
                  <a:gdLst>
                    <a:gd name="T0" fmla="*/ 23 w 46"/>
                    <a:gd name="T1" fmla="*/ 0 h 29"/>
                    <a:gd name="T2" fmla="*/ 22 w 46"/>
                    <a:gd name="T3" fmla="*/ 2 h 29"/>
                    <a:gd name="T4" fmla="*/ 18 w 46"/>
                    <a:gd name="T5" fmla="*/ 4 h 29"/>
                    <a:gd name="T6" fmla="*/ 15 w 46"/>
                    <a:gd name="T7" fmla="*/ 7 h 29"/>
                    <a:gd name="T8" fmla="*/ 11 w 46"/>
                    <a:gd name="T9" fmla="*/ 10 h 29"/>
                    <a:gd name="T10" fmla="*/ 7 w 46"/>
                    <a:gd name="T11" fmla="*/ 12 h 29"/>
                    <a:gd name="T12" fmla="*/ 4 w 46"/>
                    <a:gd name="T13" fmla="*/ 14 h 29"/>
                    <a:gd name="T14" fmla="*/ 2 w 46"/>
                    <a:gd name="T15" fmla="*/ 15 h 29"/>
                    <a:gd name="T16" fmla="*/ 0 w 46"/>
                    <a:gd name="T17" fmla="*/ 14 h 29"/>
                    <a:gd name="T18" fmla="*/ 1 w 46"/>
                    <a:gd name="T19" fmla="*/ 12 h 29"/>
                    <a:gd name="T20" fmla="*/ 3 w 46"/>
                    <a:gd name="T21" fmla="*/ 10 h 29"/>
                    <a:gd name="T22" fmla="*/ 7 w 46"/>
                    <a:gd name="T23" fmla="*/ 8 h 29"/>
                    <a:gd name="T24" fmla="*/ 11 w 46"/>
                    <a:gd name="T25" fmla="*/ 6 h 29"/>
                    <a:gd name="T26" fmla="*/ 15 w 46"/>
                    <a:gd name="T27" fmla="*/ 4 h 29"/>
                    <a:gd name="T28" fmla="*/ 19 w 46"/>
                    <a:gd name="T29" fmla="*/ 3 h 29"/>
                    <a:gd name="T30" fmla="*/ 22 w 46"/>
                    <a:gd name="T31" fmla="*/ 2 h 29"/>
                    <a:gd name="T32" fmla="*/ 23 w 4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9">
                      <a:moveTo>
                        <a:pt x="46" y="0"/>
                      </a:moveTo>
                      <a:lnTo>
                        <a:pt x="43" y="4"/>
                      </a:lnTo>
                      <a:lnTo>
                        <a:pt x="36" y="8"/>
                      </a:lnTo>
                      <a:lnTo>
                        <a:pt x="29" y="14"/>
                      </a:lnTo>
                      <a:lnTo>
                        <a:pt x="21" y="20"/>
                      </a:lnTo>
                      <a:lnTo>
                        <a:pt x="14" y="24"/>
                      </a:lnTo>
                      <a:lnTo>
                        <a:pt x="7" y="28"/>
                      </a:lnTo>
                      <a:lnTo>
                        <a:pt x="3" y="29"/>
                      </a:lnTo>
                      <a:lnTo>
                        <a:pt x="0" y="27"/>
                      </a:lnTo>
                      <a:lnTo>
                        <a:pt x="1" y="23"/>
                      </a:lnTo>
                      <a:lnTo>
                        <a:pt x="6" y="19"/>
                      </a:lnTo>
                      <a:lnTo>
                        <a:pt x="13" y="15"/>
                      </a:lnTo>
                      <a:lnTo>
                        <a:pt x="21" y="12"/>
                      </a:lnTo>
                      <a:lnTo>
                        <a:pt x="29" y="8"/>
                      </a:lnTo>
                      <a:lnTo>
                        <a:pt x="37" y="5"/>
                      </a:lnTo>
                      <a:lnTo>
                        <a:pt x="43" y="3"/>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1" name="Freeform 260">
                  <a:extLst>
                    <a:ext uri="{FF2B5EF4-FFF2-40B4-BE49-F238E27FC236}">
                      <a16:creationId xmlns:a16="http://schemas.microsoft.com/office/drawing/2014/main" id="{EEB6DD63-CCE5-4306-BFF2-BBB3C5CCF5C4}"/>
                    </a:ext>
                  </a:extLst>
                </p:cNvPr>
                <p:cNvSpPr>
                  <a:spLocks/>
                </p:cNvSpPr>
                <p:nvPr/>
              </p:nvSpPr>
              <p:spPr bwMode="auto">
                <a:xfrm>
                  <a:off x="113" y="737"/>
                  <a:ext cx="34" cy="22"/>
                </a:xfrm>
                <a:custGeom>
                  <a:avLst/>
                  <a:gdLst>
                    <a:gd name="T0" fmla="*/ 34 w 68"/>
                    <a:gd name="T1" fmla="*/ 21 h 43"/>
                    <a:gd name="T2" fmla="*/ 32 w 68"/>
                    <a:gd name="T3" fmla="*/ 22 h 43"/>
                    <a:gd name="T4" fmla="*/ 28 w 68"/>
                    <a:gd name="T5" fmla="*/ 21 h 43"/>
                    <a:gd name="T6" fmla="*/ 23 w 68"/>
                    <a:gd name="T7" fmla="*/ 18 h 43"/>
                    <a:gd name="T8" fmla="*/ 17 w 68"/>
                    <a:gd name="T9" fmla="*/ 16 h 43"/>
                    <a:gd name="T10" fmla="*/ 12 w 68"/>
                    <a:gd name="T11" fmla="*/ 12 h 43"/>
                    <a:gd name="T12" fmla="*/ 7 w 68"/>
                    <a:gd name="T13" fmla="*/ 8 h 43"/>
                    <a:gd name="T14" fmla="*/ 2 w 68"/>
                    <a:gd name="T15" fmla="*/ 3 h 43"/>
                    <a:gd name="T16" fmla="*/ 0 w 68"/>
                    <a:gd name="T17" fmla="*/ 0 h 43"/>
                    <a:gd name="T18" fmla="*/ 3 w 68"/>
                    <a:gd name="T19" fmla="*/ 2 h 43"/>
                    <a:gd name="T20" fmla="*/ 7 w 68"/>
                    <a:gd name="T21" fmla="*/ 4 h 43"/>
                    <a:gd name="T22" fmla="*/ 13 w 68"/>
                    <a:gd name="T23" fmla="*/ 7 h 43"/>
                    <a:gd name="T24" fmla="*/ 19 w 68"/>
                    <a:gd name="T25" fmla="*/ 10 h 43"/>
                    <a:gd name="T26" fmla="*/ 25 w 68"/>
                    <a:gd name="T27" fmla="*/ 14 h 43"/>
                    <a:gd name="T28" fmla="*/ 30 w 68"/>
                    <a:gd name="T29" fmla="*/ 17 h 43"/>
                    <a:gd name="T30" fmla="*/ 33 w 68"/>
                    <a:gd name="T31" fmla="*/ 20 h 43"/>
                    <a:gd name="T32" fmla="*/ 34 w 68"/>
                    <a:gd name="T33" fmla="*/ 2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68" y="42"/>
                      </a:moveTo>
                      <a:lnTo>
                        <a:pt x="64" y="43"/>
                      </a:lnTo>
                      <a:lnTo>
                        <a:pt x="56" y="41"/>
                      </a:lnTo>
                      <a:lnTo>
                        <a:pt x="46" y="36"/>
                      </a:lnTo>
                      <a:lnTo>
                        <a:pt x="34" y="31"/>
                      </a:lnTo>
                      <a:lnTo>
                        <a:pt x="23" y="23"/>
                      </a:lnTo>
                      <a:lnTo>
                        <a:pt x="13" y="15"/>
                      </a:lnTo>
                      <a:lnTo>
                        <a:pt x="4" y="6"/>
                      </a:lnTo>
                      <a:lnTo>
                        <a:pt x="0" y="0"/>
                      </a:lnTo>
                      <a:lnTo>
                        <a:pt x="6" y="3"/>
                      </a:lnTo>
                      <a:lnTo>
                        <a:pt x="14" y="8"/>
                      </a:lnTo>
                      <a:lnTo>
                        <a:pt x="25" y="13"/>
                      </a:lnTo>
                      <a:lnTo>
                        <a:pt x="38" y="20"/>
                      </a:lnTo>
                      <a:lnTo>
                        <a:pt x="49" y="28"/>
                      </a:lnTo>
                      <a:lnTo>
                        <a:pt x="60" y="34"/>
                      </a:lnTo>
                      <a:lnTo>
                        <a:pt x="66" y="39"/>
                      </a:lnTo>
                      <a:lnTo>
                        <a:pt x="68"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2" name="Freeform 261">
                  <a:extLst>
                    <a:ext uri="{FF2B5EF4-FFF2-40B4-BE49-F238E27FC236}">
                      <a16:creationId xmlns:a16="http://schemas.microsoft.com/office/drawing/2014/main" id="{0452ED51-9060-4BB6-B2C0-B03072230BA4}"/>
                    </a:ext>
                  </a:extLst>
                </p:cNvPr>
                <p:cNvSpPr>
                  <a:spLocks/>
                </p:cNvSpPr>
                <p:nvPr/>
              </p:nvSpPr>
              <p:spPr bwMode="auto">
                <a:xfrm>
                  <a:off x="115" y="755"/>
                  <a:ext cx="27" cy="19"/>
                </a:xfrm>
                <a:custGeom>
                  <a:avLst/>
                  <a:gdLst>
                    <a:gd name="T0" fmla="*/ 27 w 53"/>
                    <a:gd name="T1" fmla="*/ 19 h 37"/>
                    <a:gd name="T2" fmla="*/ 26 w 53"/>
                    <a:gd name="T3" fmla="*/ 19 h 37"/>
                    <a:gd name="T4" fmla="*/ 23 w 53"/>
                    <a:gd name="T5" fmla="*/ 18 h 37"/>
                    <a:gd name="T6" fmla="*/ 19 w 53"/>
                    <a:gd name="T7" fmla="*/ 17 h 37"/>
                    <a:gd name="T8" fmla="*/ 15 w 53"/>
                    <a:gd name="T9" fmla="*/ 14 h 37"/>
                    <a:gd name="T10" fmla="*/ 10 w 53"/>
                    <a:gd name="T11" fmla="*/ 11 h 37"/>
                    <a:gd name="T12" fmla="*/ 6 w 53"/>
                    <a:gd name="T13" fmla="*/ 8 h 37"/>
                    <a:gd name="T14" fmla="*/ 3 w 53"/>
                    <a:gd name="T15" fmla="*/ 4 h 37"/>
                    <a:gd name="T16" fmla="*/ 0 w 53"/>
                    <a:gd name="T17" fmla="*/ 0 h 37"/>
                    <a:gd name="T18" fmla="*/ 3 w 53"/>
                    <a:gd name="T19" fmla="*/ 3 h 37"/>
                    <a:gd name="T20" fmla="*/ 7 w 53"/>
                    <a:gd name="T21" fmla="*/ 5 h 37"/>
                    <a:gd name="T22" fmla="*/ 11 w 53"/>
                    <a:gd name="T23" fmla="*/ 8 h 37"/>
                    <a:gd name="T24" fmla="*/ 17 w 53"/>
                    <a:gd name="T25" fmla="*/ 11 h 37"/>
                    <a:gd name="T26" fmla="*/ 21 w 53"/>
                    <a:gd name="T27" fmla="*/ 14 h 37"/>
                    <a:gd name="T28" fmla="*/ 24 w 53"/>
                    <a:gd name="T29" fmla="*/ 16 h 37"/>
                    <a:gd name="T30" fmla="*/ 26 w 53"/>
                    <a:gd name="T31" fmla="*/ 18 h 37"/>
                    <a:gd name="T32" fmla="*/ 27 w 53"/>
                    <a:gd name="T33" fmla="*/ 19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37">
                      <a:moveTo>
                        <a:pt x="53" y="37"/>
                      </a:moveTo>
                      <a:lnTo>
                        <a:pt x="51" y="37"/>
                      </a:lnTo>
                      <a:lnTo>
                        <a:pt x="45" y="36"/>
                      </a:lnTo>
                      <a:lnTo>
                        <a:pt x="37" y="33"/>
                      </a:lnTo>
                      <a:lnTo>
                        <a:pt x="29" y="28"/>
                      </a:lnTo>
                      <a:lnTo>
                        <a:pt x="20" y="22"/>
                      </a:lnTo>
                      <a:lnTo>
                        <a:pt x="12" y="15"/>
                      </a:lnTo>
                      <a:lnTo>
                        <a:pt x="5" y="8"/>
                      </a:lnTo>
                      <a:lnTo>
                        <a:pt x="0" y="0"/>
                      </a:lnTo>
                      <a:lnTo>
                        <a:pt x="6" y="5"/>
                      </a:lnTo>
                      <a:lnTo>
                        <a:pt x="14" y="10"/>
                      </a:lnTo>
                      <a:lnTo>
                        <a:pt x="22" y="15"/>
                      </a:lnTo>
                      <a:lnTo>
                        <a:pt x="33" y="21"/>
                      </a:lnTo>
                      <a:lnTo>
                        <a:pt x="41" y="27"/>
                      </a:lnTo>
                      <a:lnTo>
                        <a:pt x="48" y="31"/>
                      </a:lnTo>
                      <a:lnTo>
                        <a:pt x="52" y="35"/>
                      </a:lnTo>
                      <a:lnTo>
                        <a:pt x="53"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3" name="Freeform 262">
                  <a:extLst>
                    <a:ext uri="{FF2B5EF4-FFF2-40B4-BE49-F238E27FC236}">
                      <a16:creationId xmlns:a16="http://schemas.microsoft.com/office/drawing/2014/main" id="{A0044976-B010-4A2A-88C7-E2069DA5FE5E}"/>
                    </a:ext>
                  </a:extLst>
                </p:cNvPr>
                <p:cNvSpPr>
                  <a:spLocks/>
                </p:cNvSpPr>
                <p:nvPr/>
              </p:nvSpPr>
              <p:spPr bwMode="auto">
                <a:xfrm>
                  <a:off x="91" y="757"/>
                  <a:ext cx="26" cy="17"/>
                </a:xfrm>
                <a:custGeom>
                  <a:avLst/>
                  <a:gdLst>
                    <a:gd name="T0" fmla="*/ 26 w 52"/>
                    <a:gd name="T1" fmla="*/ 0 h 32"/>
                    <a:gd name="T2" fmla="*/ 24 w 52"/>
                    <a:gd name="T3" fmla="*/ 3 h 32"/>
                    <a:gd name="T4" fmla="*/ 21 w 52"/>
                    <a:gd name="T5" fmla="*/ 5 h 32"/>
                    <a:gd name="T6" fmla="*/ 17 w 52"/>
                    <a:gd name="T7" fmla="*/ 9 h 32"/>
                    <a:gd name="T8" fmla="*/ 13 w 52"/>
                    <a:gd name="T9" fmla="*/ 12 h 32"/>
                    <a:gd name="T10" fmla="*/ 8 w 52"/>
                    <a:gd name="T11" fmla="*/ 15 h 32"/>
                    <a:gd name="T12" fmla="*/ 5 w 52"/>
                    <a:gd name="T13" fmla="*/ 16 h 32"/>
                    <a:gd name="T14" fmla="*/ 2 w 52"/>
                    <a:gd name="T15" fmla="*/ 17 h 32"/>
                    <a:gd name="T16" fmla="*/ 0 w 52"/>
                    <a:gd name="T17" fmla="*/ 16 h 32"/>
                    <a:gd name="T18" fmla="*/ 1 w 52"/>
                    <a:gd name="T19" fmla="*/ 15 h 32"/>
                    <a:gd name="T20" fmla="*/ 3 w 52"/>
                    <a:gd name="T21" fmla="*/ 13 h 32"/>
                    <a:gd name="T22" fmla="*/ 7 w 52"/>
                    <a:gd name="T23" fmla="*/ 11 h 32"/>
                    <a:gd name="T24" fmla="*/ 12 w 52"/>
                    <a:gd name="T25" fmla="*/ 8 h 32"/>
                    <a:gd name="T26" fmla="*/ 17 w 52"/>
                    <a:gd name="T27" fmla="*/ 5 h 32"/>
                    <a:gd name="T28" fmla="*/ 21 w 52"/>
                    <a:gd name="T29" fmla="*/ 3 h 32"/>
                    <a:gd name="T30" fmla="*/ 24 w 52"/>
                    <a:gd name="T31" fmla="*/ 1 h 32"/>
                    <a:gd name="T32" fmla="*/ 26 w 52"/>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32">
                      <a:moveTo>
                        <a:pt x="52" y="0"/>
                      </a:moveTo>
                      <a:lnTo>
                        <a:pt x="48" y="5"/>
                      </a:lnTo>
                      <a:lnTo>
                        <a:pt x="41" y="10"/>
                      </a:lnTo>
                      <a:lnTo>
                        <a:pt x="33" y="16"/>
                      </a:lnTo>
                      <a:lnTo>
                        <a:pt x="25" y="22"/>
                      </a:lnTo>
                      <a:lnTo>
                        <a:pt x="16" y="28"/>
                      </a:lnTo>
                      <a:lnTo>
                        <a:pt x="9" y="31"/>
                      </a:lnTo>
                      <a:lnTo>
                        <a:pt x="3" y="32"/>
                      </a:lnTo>
                      <a:lnTo>
                        <a:pt x="0" y="31"/>
                      </a:lnTo>
                      <a:lnTo>
                        <a:pt x="1" y="28"/>
                      </a:lnTo>
                      <a:lnTo>
                        <a:pt x="6" y="24"/>
                      </a:lnTo>
                      <a:lnTo>
                        <a:pt x="14" y="20"/>
                      </a:lnTo>
                      <a:lnTo>
                        <a:pt x="23" y="15"/>
                      </a:lnTo>
                      <a:lnTo>
                        <a:pt x="33" y="10"/>
                      </a:lnTo>
                      <a:lnTo>
                        <a:pt x="41" y="6"/>
                      </a:lnTo>
                      <a:lnTo>
                        <a:pt x="48" y="2"/>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4" name="Freeform 263">
                  <a:extLst>
                    <a:ext uri="{FF2B5EF4-FFF2-40B4-BE49-F238E27FC236}">
                      <a16:creationId xmlns:a16="http://schemas.microsoft.com/office/drawing/2014/main" id="{C5AF7CBC-7182-4163-A4A6-21E992E6F49F}"/>
                    </a:ext>
                  </a:extLst>
                </p:cNvPr>
                <p:cNvSpPr>
                  <a:spLocks/>
                </p:cNvSpPr>
                <p:nvPr/>
              </p:nvSpPr>
              <p:spPr bwMode="auto">
                <a:xfrm>
                  <a:off x="2" y="17"/>
                  <a:ext cx="254" cy="251"/>
                </a:xfrm>
                <a:custGeom>
                  <a:avLst/>
                  <a:gdLst>
                    <a:gd name="T0" fmla="*/ 101 w 508"/>
                    <a:gd name="T1" fmla="*/ 58 h 501"/>
                    <a:gd name="T2" fmla="*/ 70 w 508"/>
                    <a:gd name="T3" fmla="*/ 37 h 501"/>
                    <a:gd name="T4" fmla="*/ 30 w 508"/>
                    <a:gd name="T5" fmla="*/ 28 h 501"/>
                    <a:gd name="T6" fmla="*/ 15 w 508"/>
                    <a:gd name="T7" fmla="*/ 24 h 501"/>
                    <a:gd name="T8" fmla="*/ 25 w 508"/>
                    <a:gd name="T9" fmla="*/ 58 h 501"/>
                    <a:gd name="T10" fmla="*/ 41 w 508"/>
                    <a:gd name="T11" fmla="*/ 88 h 501"/>
                    <a:gd name="T12" fmla="*/ 71 w 508"/>
                    <a:gd name="T13" fmla="*/ 106 h 501"/>
                    <a:gd name="T14" fmla="*/ 95 w 508"/>
                    <a:gd name="T15" fmla="*/ 119 h 501"/>
                    <a:gd name="T16" fmla="*/ 85 w 508"/>
                    <a:gd name="T17" fmla="*/ 124 h 501"/>
                    <a:gd name="T18" fmla="*/ 65 w 508"/>
                    <a:gd name="T19" fmla="*/ 120 h 501"/>
                    <a:gd name="T20" fmla="*/ 39 w 508"/>
                    <a:gd name="T21" fmla="*/ 132 h 501"/>
                    <a:gd name="T22" fmla="*/ 22 w 508"/>
                    <a:gd name="T23" fmla="*/ 155 h 501"/>
                    <a:gd name="T24" fmla="*/ 5 w 508"/>
                    <a:gd name="T25" fmla="*/ 167 h 501"/>
                    <a:gd name="T26" fmla="*/ 7 w 508"/>
                    <a:gd name="T27" fmla="*/ 175 h 501"/>
                    <a:gd name="T28" fmla="*/ 22 w 508"/>
                    <a:gd name="T29" fmla="*/ 182 h 501"/>
                    <a:gd name="T30" fmla="*/ 53 w 508"/>
                    <a:gd name="T31" fmla="*/ 186 h 501"/>
                    <a:gd name="T32" fmla="*/ 88 w 508"/>
                    <a:gd name="T33" fmla="*/ 164 h 501"/>
                    <a:gd name="T34" fmla="*/ 96 w 508"/>
                    <a:gd name="T35" fmla="*/ 147 h 501"/>
                    <a:gd name="T36" fmla="*/ 106 w 508"/>
                    <a:gd name="T37" fmla="*/ 131 h 501"/>
                    <a:gd name="T38" fmla="*/ 113 w 508"/>
                    <a:gd name="T39" fmla="*/ 138 h 501"/>
                    <a:gd name="T40" fmla="*/ 102 w 508"/>
                    <a:gd name="T41" fmla="*/ 160 h 501"/>
                    <a:gd name="T42" fmla="*/ 84 w 508"/>
                    <a:gd name="T43" fmla="*/ 174 h 501"/>
                    <a:gd name="T44" fmla="*/ 72 w 508"/>
                    <a:gd name="T45" fmla="*/ 201 h 501"/>
                    <a:gd name="T46" fmla="*/ 74 w 508"/>
                    <a:gd name="T47" fmla="*/ 223 h 501"/>
                    <a:gd name="T48" fmla="*/ 71 w 508"/>
                    <a:gd name="T49" fmla="*/ 247 h 501"/>
                    <a:gd name="T50" fmla="*/ 94 w 508"/>
                    <a:gd name="T51" fmla="*/ 247 h 501"/>
                    <a:gd name="T52" fmla="*/ 138 w 508"/>
                    <a:gd name="T53" fmla="*/ 193 h 501"/>
                    <a:gd name="T54" fmla="*/ 125 w 508"/>
                    <a:gd name="T55" fmla="*/ 150 h 501"/>
                    <a:gd name="T56" fmla="*/ 133 w 508"/>
                    <a:gd name="T57" fmla="*/ 142 h 501"/>
                    <a:gd name="T58" fmla="*/ 143 w 508"/>
                    <a:gd name="T59" fmla="*/ 175 h 501"/>
                    <a:gd name="T60" fmla="*/ 156 w 508"/>
                    <a:gd name="T61" fmla="*/ 201 h 501"/>
                    <a:gd name="T62" fmla="*/ 192 w 508"/>
                    <a:gd name="T63" fmla="*/ 217 h 501"/>
                    <a:gd name="T64" fmla="*/ 216 w 508"/>
                    <a:gd name="T65" fmla="*/ 236 h 501"/>
                    <a:gd name="T66" fmla="*/ 216 w 508"/>
                    <a:gd name="T67" fmla="*/ 180 h 501"/>
                    <a:gd name="T68" fmla="*/ 181 w 508"/>
                    <a:gd name="T69" fmla="*/ 153 h 501"/>
                    <a:gd name="T70" fmla="*/ 165 w 508"/>
                    <a:gd name="T71" fmla="*/ 149 h 501"/>
                    <a:gd name="T72" fmla="*/ 168 w 508"/>
                    <a:gd name="T73" fmla="*/ 140 h 501"/>
                    <a:gd name="T74" fmla="*/ 209 w 508"/>
                    <a:gd name="T75" fmla="*/ 152 h 501"/>
                    <a:gd name="T76" fmla="*/ 237 w 508"/>
                    <a:gd name="T77" fmla="*/ 145 h 501"/>
                    <a:gd name="T78" fmla="*/ 252 w 508"/>
                    <a:gd name="T79" fmla="*/ 140 h 501"/>
                    <a:gd name="T80" fmla="*/ 236 w 508"/>
                    <a:gd name="T81" fmla="*/ 129 h 501"/>
                    <a:gd name="T82" fmla="*/ 219 w 508"/>
                    <a:gd name="T83" fmla="*/ 107 h 501"/>
                    <a:gd name="T84" fmla="*/ 184 w 508"/>
                    <a:gd name="T85" fmla="*/ 93 h 501"/>
                    <a:gd name="T86" fmla="*/ 162 w 508"/>
                    <a:gd name="T87" fmla="*/ 103 h 501"/>
                    <a:gd name="T88" fmla="*/ 152 w 508"/>
                    <a:gd name="T89" fmla="*/ 107 h 501"/>
                    <a:gd name="T90" fmla="*/ 154 w 508"/>
                    <a:gd name="T91" fmla="*/ 96 h 501"/>
                    <a:gd name="T92" fmla="*/ 164 w 508"/>
                    <a:gd name="T93" fmla="*/ 93 h 501"/>
                    <a:gd name="T94" fmla="*/ 183 w 508"/>
                    <a:gd name="T95" fmla="*/ 73 h 501"/>
                    <a:gd name="T96" fmla="*/ 186 w 508"/>
                    <a:gd name="T97" fmla="*/ 35 h 501"/>
                    <a:gd name="T98" fmla="*/ 177 w 508"/>
                    <a:gd name="T99" fmla="*/ 5 h 501"/>
                    <a:gd name="T100" fmla="*/ 156 w 508"/>
                    <a:gd name="T101" fmla="*/ 24 h 501"/>
                    <a:gd name="T102" fmla="*/ 128 w 508"/>
                    <a:gd name="T103" fmla="*/ 43 h 501"/>
                    <a:gd name="T104" fmla="*/ 120 w 508"/>
                    <a:gd name="T105" fmla="*/ 91 h 5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08" h="501">
                      <a:moveTo>
                        <a:pt x="222" y="183"/>
                      </a:moveTo>
                      <a:lnTo>
                        <a:pt x="220" y="166"/>
                      </a:lnTo>
                      <a:lnTo>
                        <a:pt x="216" y="148"/>
                      </a:lnTo>
                      <a:lnTo>
                        <a:pt x="210" y="132"/>
                      </a:lnTo>
                      <a:lnTo>
                        <a:pt x="201" y="116"/>
                      </a:lnTo>
                      <a:lnTo>
                        <a:pt x="190" y="102"/>
                      </a:lnTo>
                      <a:lnTo>
                        <a:pt x="179" y="91"/>
                      </a:lnTo>
                      <a:lnTo>
                        <a:pt x="166" y="81"/>
                      </a:lnTo>
                      <a:lnTo>
                        <a:pt x="154" y="77"/>
                      </a:lnTo>
                      <a:lnTo>
                        <a:pt x="140" y="73"/>
                      </a:lnTo>
                      <a:lnTo>
                        <a:pt x="124" y="70"/>
                      </a:lnTo>
                      <a:lnTo>
                        <a:pt x="106" y="66"/>
                      </a:lnTo>
                      <a:lnTo>
                        <a:pt x="89" y="63"/>
                      </a:lnTo>
                      <a:lnTo>
                        <a:pt x="73" y="60"/>
                      </a:lnTo>
                      <a:lnTo>
                        <a:pt x="59" y="56"/>
                      </a:lnTo>
                      <a:lnTo>
                        <a:pt x="48" y="53"/>
                      </a:lnTo>
                      <a:lnTo>
                        <a:pt x="41" y="49"/>
                      </a:lnTo>
                      <a:lnTo>
                        <a:pt x="34" y="45"/>
                      </a:lnTo>
                      <a:lnTo>
                        <a:pt x="29" y="43"/>
                      </a:lnTo>
                      <a:lnTo>
                        <a:pt x="29" y="47"/>
                      </a:lnTo>
                      <a:lnTo>
                        <a:pt x="34" y="53"/>
                      </a:lnTo>
                      <a:lnTo>
                        <a:pt x="41" y="63"/>
                      </a:lnTo>
                      <a:lnTo>
                        <a:pt x="44" y="78"/>
                      </a:lnTo>
                      <a:lnTo>
                        <a:pt x="48" y="96"/>
                      </a:lnTo>
                      <a:lnTo>
                        <a:pt x="50" y="115"/>
                      </a:lnTo>
                      <a:lnTo>
                        <a:pt x="52" y="125"/>
                      </a:lnTo>
                      <a:lnTo>
                        <a:pt x="57" y="137"/>
                      </a:lnTo>
                      <a:lnTo>
                        <a:pt x="64" y="149"/>
                      </a:lnTo>
                      <a:lnTo>
                        <a:pt x="72" y="162"/>
                      </a:lnTo>
                      <a:lnTo>
                        <a:pt x="81" y="175"/>
                      </a:lnTo>
                      <a:lnTo>
                        <a:pt x="93" y="186"/>
                      </a:lnTo>
                      <a:lnTo>
                        <a:pt x="104" y="196"/>
                      </a:lnTo>
                      <a:lnTo>
                        <a:pt x="118" y="202"/>
                      </a:lnTo>
                      <a:lnTo>
                        <a:pt x="131" y="207"/>
                      </a:lnTo>
                      <a:lnTo>
                        <a:pt x="142" y="212"/>
                      </a:lnTo>
                      <a:lnTo>
                        <a:pt x="154" y="215"/>
                      </a:lnTo>
                      <a:lnTo>
                        <a:pt x="164" y="220"/>
                      </a:lnTo>
                      <a:lnTo>
                        <a:pt x="173" y="224"/>
                      </a:lnTo>
                      <a:lnTo>
                        <a:pt x="181" y="230"/>
                      </a:lnTo>
                      <a:lnTo>
                        <a:pt x="189" y="238"/>
                      </a:lnTo>
                      <a:lnTo>
                        <a:pt x="196" y="249"/>
                      </a:lnTo>
                      <a:lnTo>
                        <a:pt x="189" y="251"/>
                      </a:lnTo>
                      <a:lnTo>
                        <a:pt x="181" y="251"/>
                      </a:lnTo>
                      <a:lnTo>
                        <a:pt x="176" y="250"/>
                      </a:lnTo>
                      <a:lnTo>
                        <a:pt x="169" y="247"/>
                      </a:lnTo>
                      <a:lnTo>
                        <a:pt x="162" y="246"/>
                      </a:lnTo>
                      <a:lnTo>
                        <a:pt x="156" y="244"/>
                      </a:lnTo>
                      <a:lnTo>
                        <a:pt x="148" y="242"/>
                      </a:lnTo>
                      <a:lnTo>
                        <a:pt x="141" y="241"/>
                      </a:lnTo>
                      <a:lnTo>
                        <a:pt x="129" y="239"/>
                      </a:lnTo>
                      <a:lnTo>
                        <a:pt x="119" y="242"/>
                      </a:lnTo>
                      <a:lnTo>
                        <a:pt x="108" y="245"/>
                      </a:lnTo>
                      <a:lnTo>
                        <a:pt x="97" y="250"/>
                      </a:lnTo>
                      <a:lnTo>
                        <a:pt x="87" y="256"/>
                      </a:lnTo>
                      <a:lnTo>
                        <a:pt x="78" y="264"/>
                      </a:lnTo>
                      <a:lnTo>
                        <a:pt x="71" y="273"/>
                      </a:lnTo>
                      <a:lnTo>
                        <a:pt x="64" y="282"/>
                      </a:lnTo>
                      <a:lnTo>
                        <a:pt x="58" y="291"/>
                      </a:lnTo>
                      <a:lnTo>
                        <a:pt x="51" y="300"/>
                      </a:lnTo>
                      <a:lnTo>
                        <a:pt x="43" y="309"/>
                      </a:lnTo>
                      <a:lnTo>
                        <a:pt x="35" y="315"/>
                      </a:lnTo>
                      <a:lnTo>
                        <a:pt x="28" y="321"/>
                      </a:lnTo>
                      <a:lnTo>
                        <a:pt x="20" y="326"/>
                      </a:lnTo>
                      <a:lnTo>
                        <a:pt x="14" y="330"/>
                      </a:lnTo>
                      <a:lnTo>
                        <a:pt x="9" y="333"/>
                      </a:lnTo>
                      <a:lnTo>
                        <a:pt x="3" y="336"/>
                      </a:lnTo>
                      <a:lnTo>
                        <a:pt x="0" y="340"/>
                      </a:lnTo>
                      <a:lnTo>
                        <a:pt x="4" y="342"/>
                      </a:lnTo>
                      <a:lnTo>
                        <a:pt x="11" y="348"/>
                      </a:lnTo>
                      <a:lnTo>
                        <a:pt x="13" y="349"/>
                      </a:lnTo>
                      <a:lnTo>
                        <a:pt x="18" y="351"/>
                      </a:lnTo>
                      <a:lnTo>
                        <a:pt x="22" y="354"/>
                      </a:lnTo>
                      <a:lnTo>
                        <a:pt x="29" y="357"/>
                      </a:lnTo>
                      <a:lnTo>
                        <a:pt x="35" y="359"/>
                      </a:lnTo>
                      <a:lnTo>
                        <a:pt x="43" y="363"/>
                      </a:lnTo>
                      <a:lnTo>
                        <a:pt x="51" y="365"/>
                      </a:lnTo>
                      <a:lnTo>
                        <a:pt x="60" y="367"/>
                      </a:lnTo>
                      <a:lnTo>
                        <a:pt x="74" y="370"/>
                      </a:lnTo>
                      <a:lnTo>
                        <a:pt x="89" y="371"/>
                      </a:lnTo>
                      <a:lnTo>
                        <a:pt x="105" y="371"/>
                      </a:lnTo>
                      <a:lnTo>
                        <a:pt x="120" y="369"/>
                      </a:lnTo>
                      <a:lnTo>
                        <a:pt x="135" y="363"/>
                      </a:lnTo>
                      <a:lnTo>
                        <a:pt x="150" y="355"/>
                      </a:lnTo>
                      <a:lnTo>
                        <a:pt x="164" y="343"/>
                      </a:lnTo>
                      <a:lnTo>
                        <a:pt x="176" y="328"/>
                      </a:lnTo>
                      <a:lnTo>
                        <a:pt x="179" y="322"/>
                      </a:lnTo>
                      <a:lnTo>
                        <a:pt x="182" y="315"/>
                      </a:lnTo>
                      <a:lnTo>
                        <a:pt x="185" y="310"/>
                      </a:lnTo>
                      <a:lnTo>
                        <a:pt x="188" y="303"/>
                      </a:lnTo>
                      <a:lnTo>
                        <a:pt x="192" y="294"/>
                      </a:lnTo>
                      <a:lnTo>
                        <a:pt x="195" y="284"/>
                      </a:lnTo>
                      <a:lnTo>
                        <a:pt x="199" y="277"/>
                      </a:lnTo>
                      <a:lnTo>
                        <a:pt x="203" y="272"/>
                      </a:lnTo>
                      <a:lnTo>
                        <a:pt x="208" y="266"/>
                      </a:lnTo>
                      <a:lnTo>
                        <a:pt x="212" y="262"/>
                      </a:lnTo>
                      <a:lnTo>
                        <a:pt x="218" y="260"/>
                      </a:lnTo>
                      <a:lnTo>
                        <a:pt x="224" y="259"/>
                      </a:lnTo>
                      <a:lnTo>
                        <a:pt x="224" y="266"/>
                      </a:lnTo>
                      <a:lnTo>
                        <a:pt x="224" y="272"/>
                      </a:lnTo>
                      <a:lnTo>
                        <a:pt x="226" y="276"/>
                      </a:lnTo>
                      <a:lnTo>
                        <a:pt x="228" y="281"/>
                      </a:lnTo>
                      <a:lnTo>
                        <a:pt x="227" y="294"/>
                      </a:lnTo>
                      <a:lnTo>
                        <a:pt x="224" y="304"/>
                      </a:lnTo>
                      <a:lnTo>
                        <a:pt x="216" y="313"/>
                      </a:lnTo>
                      <a:lnTo>
                        <a:pt x="204" y="320"/>
                      </a:lnTo>
                      <a:lnTo>
                        <a:pt x="196" y="324"/>
                      </a:lnTo>
                      <a:lnTo>
                        <a:pt x="189" y="327"/>
                      </a:lnTo>
                      <a:lnTo>
                        <a:pt x="182" y="333"/>
                      </a:lnTo>
                      <a:lnTo>
                        <a:pt x="176" y="339"/>
                      </a:lnTo>
                      <a:lnTo>
                        <a:pt x="167" y="347"/>
                      </a:lnTo>
                      <a:lnTo>
                        <a:pt x="161" y="356"/>
                      </a:lnTo>
                      <a:lnTo>
                        <a:pt x="155" y="366"/>
                      </a:lnTo>
                      <a:lnTo>
                        <a:pt x="150" y="378"/>
                      </a:lnTo>
                      <a:lnTo>
                        <a:pt x="147" y="388"/>
                      </a:lnTo>
                      <a:lnTo>
                        <a:pt x="144" y="401"/>
                      </a:lnTo>
                      <a:lnTo>
                        <a:pt x="143" y="412"/>
                      </a:lnTo>
                      <a:lnTo>
                        <a:pt x="144" y="424"/>
                      </a:lnTo>
                      <a:lnTo>
                        <a:pt x="146" y="432"/>
                      </a:lnTo>
                      <a:lnTo>
                        <a:pt x="147" y="439"/>
                      </a:lnTo>
                      <a:lnTo>
                        <a:pt x="148" y="446"/>
                      </a:lnTo>
                      <a:lnTo>
                        <a:pt x="148" y="452"/>
                      </a:lnTo>
                      <a:lnTo>
                        <a:pt x="149" y="467"/>
                      </a:lnTo>
                      <a:lnTo>
                        <a:pt x="148" y="478"/>
                      </a:lnTo>
                      <a:lnTo>
                        <a:pt x="146" y="487"/>
                      </a:lnTo>
                      <a:lnTo>
                        <a:pt x="142" y="493"/>
                      </a:lnTo>
                      <a:lnTo>
                        <a:pt x="139" y="499"/>
                      </a:lnTo>
                      <a:lnTo>
                        <a:pt x="141" y="501"/>
                      </a:lnTo>
                      <a:lnTo>
                        <a:pt x="147" y="501"/>
                      </a:lnTo>
                      <a:lnTo>
                        <a:pt x="154" y="500"/>
                      </a:lnTo>
                      <a:lnTo>
                        <a:pt x="187" y="494"/>
                      </a:lnTo>
                      <a:lnTo>
                        <a:pt x="217" y="482"/>
                      </a:lnTo>
                      <a:lnTo>
                        <a:pt x="240" y="463"/>
                      </a:lnTo>
                      <a:lnTo>
                        <a:pt x="258" y="440"/>
                      </a:lnTo>
                      <a:lnTo>
                        <a:pt x="270" y="413"/>
                      </a:lnTo>
                      <a:lnTo>
                        <a:pt x="275" y="386"/>
                      </a:lnTo>
                      <a:lnTo>
                        <a:pt x="273" y="358"/>
                      </a:lnTo>
                      <a:lnTo>
                        <a:pt x="265" y="330"/>
                      </a:lnTo>
                      <a:lnTo>
                        <a:pt x="260" y="318"/>
                      </a:lnTo>
                      <a:lnTo>
                        <a:pt x="254" y="307"/>
                      </a:lnTo>
                      <a:lnTo>
                        <a:pt x="250" y="300"/>
                      </a:lnTo>
                      <a:lnTo>
                        <a:pt x="248" y="292"/>
                      </a:lnTo>
                      <a:lnTo>
                        <a:pt x="253" y="291"/>
                      </a:lnTo>
                      <a:lnTo>
                        <a:pt x="258" y="289"/>
                      </a:lnTo>
                      <a:lnTo>
                        <a:pt x="263" y="287"/>
                      </a:lnTo>
                      <a:lnTo>
                        <a:pt x="265" y="284"/>
                      </a:lnTo>
                      <a:lnTo>
                        <a:pt x="273" y="292"/>
                      </a:lnTo>
                      <a:lnTo>
                        <a:pt x="278" y="306"/>
                      </a:lnTo>
                      <a:lnTo>
                        <a:pt x="281" y="321"/>
                      </a:lnTo>
                      <a:lnTo>
                        <a:pt x="284" y="337"/>
                      </a:lnTo>
                      <a:lnTo>
                        <a:pt x="285" y="349"/>
                      </a:lnTo>
                      <a:lnTo>
                        <a:pt x="287" y="360"/>
                      </a:lnTo>
                      <a:lnTo>
                        <a:pt x="291" y="371"/>
                      </a:lnTo>
                      <a:lnTo>
                        <a:pt x="295" y="381"/>
                      </a:lnTo>
                      <a:lnTo>
                        <a:pt x="302" y="392"/>
                      </a:lnTo>
                      <a:lnTo>
                        <a:pt x="311" y="401"/>
                      </a:lnTo>
                      <a:lnTo>
                        <a:pt x="323" y="409"/>
                      </a:lnTo>
                      <a:lnTo>
                        <a:pt x="337" y="416"/>
                      </a:lnTo>
                      <a:lnTo>
                        <a:pt x="353" y="422"/>
                      </a:lnTo>
                      <a:lnTo>
                        <a:pt x="368" y="427"/>
                      </a:lnTo>
                      <a:lnTo>
                        <a:pt x="383" y="433"/>
                      </a:lnTo>
                      <a:lnTo>
                        <a:pt x="395" y="439"/>
                      </a:lnTo>
                      <a:lnTo>
                        <a:pt x="407" y="446"/>
                      </a:lnTo>
                      <a:lnTo>
                        <a:pt x="417" y="453"/>
                      </a:lnTo>
                      <a:lnTo>
                        <a:pt x="425" y="462"/>
                      </a:lnTo>
                      <a:lnTo>
                        <a:pt x="432" y="472"/>
                      </a:lnTo>
                      <a:lnTo>
                        <a:pt x="436" y="456"/>
                      </a:lnTo>
                      <a:lnTo>
                        <a:pt x="438" y="435"/>
                      </a:lnTo>
                      <a:lnTo>
                        <a:pt x="439" y="411"/>
                      </a:lnTo>
                      <a:lnTo>
                        <a:pt x="437" y="385"/>
                      </a:lnTo>
                      <a:lnTo>
                        <a:pt x="431" y="359"/>
                      </a:lnTo>
                      <a:lnTo>
                        <a:pt x="420" y="337"/>
                      </a:lnTo>
                      <a:lnTo>
                        <a:pt x="402" y="320"/>
                      </a:lnTo>
                      <a:lnTo>
                        <a:pt x="378" y="309"/>
                      </a:lnTo>
                      <a:lnTo>
                        <a:pt x="370" y="306"/>
                      </a:lnTo>
                      <a:lnTo>
                        <a:pt x="362" y="305"/>
                      </a:lnTo>
                      <a:lnTo>
                        <a:pt x="354" y="303"/>
                      </a:lnTo>
                      <a:lnTo>
                        <a:pt x="347" y="302"/>
                      </a:lnTo>
                      <a:lnTo>
                        <a:pt x="340" y="299"/>
                      </a:lnTo>
                      <a:lnTo>
                        <a:pt x="334" y="298"/>
                      </a:lnTo>
                      <a:lnTo>
                        <a:pt x="330" y="297"/>
                      </a:lnTo>
                      <a:lnTo>
                        <a:pt x="326" y="296"/>
                      </a:lnTo>
                      <a:lnTo>
                        <a:pt x="329" y="292"/>
                      </a:lnTo>
                      <a:lnTo>
                        <a:pt x="332" y="288"/>
                      </a:lnTo>
                      <a:lnTo>
                        <a:pt x="334" y="283"/>
                      </a:lnTo>
                      <a:lnTo>
                        <a:pt x="336" y="280"/>
                      </a:lnTo>
                      <a:lnTo>
                        <a:pt x="353" y="288"/>
                      </a:lnTo>
                      <a:lnTo>
                        <a:pt x="370" y="295"/>
                      </a:lnTo>
                      <a:lnTo>
                        <a:pt x="386" y="299"/>
                      </a:lnTo>
                      <a:lnTo>
                        <a:pt x="402" y="302"/>
                      </a:lnTo>
                      <a:lnTo>
                        <a:pt x="417" y="303"/>
                      </a:lnTo>
                      <a:lnTo>
                        <a:pt x="431" y="303"/>
                      </a:lnTo>
                      <a:lnTo>
                        <a:pt x="444" y="300"/>
                      </a:lnTo>
                      <a:lnTo>
                        <a:pt x="455" y="297"/>
                      </a:lnTo>
                      <a:lnTo>
                        <a:pt x="466" y="292"/>
                      </a:lnTo>
                      <a:lnTo>
                        <a:pt x="474" y="289"/>
                      </a:lnTo>
                      <a:lnTo>
                        <a:pt x="482" y="286"/>
                      </a:lnTo>
                      <a:lnTo>
                        <a:pt x="489" y="283"/>
                      </a:lnTo>
                      <a:lnTo>
                        <a:pt x="495" y="281"/>
                      </a:lnTo>
                      <a:lnTo>
                        <a:pt x="499" y="280"/>
                      </a:lnTo>
                      <a:lnTo>
                        <a:pt x="504" y="280"/>
                      </a:lnTo>
                      <a:lnTo>
                        <a:pt x="508" y="280"/>
                      </a:lnTo>
                      <a:lnTo>
                        <a:pt x="498" y="275"/>
                      </a:lnTo>
                      <a:lnTo>
                        <a:pt x="489" y="271"/>
                      </a:lnTo>
                      <a:lnTo>
                        <a:pt x="480" y="264"/>
                      </a:lnTo>
                      <a:lnTo>
                        <a:pt x="471" y="257"/>
                      </a:lnTo>
                      <a:lnTo>
                        <a:pt x="465" y="250"/>
                      </a:lnTo>
                      <a:lnTo>
                        <a:pt x="458" y="242"/>
                      </a:lnTo>
                      <a:lnTo>
                        <a:pt x="451" y="232"/>
                      </a:lnTo>
                      <a:lnTo>
                        <a:pt x="445" y="223"/>
                      </a:lnTo>
                      <a:lnTo>
                        <a:pt x="437" y="214"/>
                      </a:lnTo>
                      <a:lnTo>
                        <a:pt x="427" y="205"/>
                      </a:lnTo>
                      <a:lnTo>
                        <a:pt x="413" y="197"/>
                      </a:lnTo>
                      <a:lnTo>
                        <a:pt x="399" y="191"/>
                      </a:lnTo>
                      <a:lnTo>
                        <a:pt x="383" y="188"/>
                      </a:lnTo>
                      <a:lnTo>
                        <a:pt x="368" y="186"/>
                      </a:lnTo>
                      <a:lnTo>
                        <a:pt x="354" y="189"/>
                      </a:lnTo>
                      <a:lnTo>
                        <a:pt x="342" y="193"/>
                      </a:lnTo>
                      <a:lnTo>
                        <a:pt x="336" y="198"/>
                      </a:lnTo>
                      <a:lnTo>
                        <a:pt x="329" y="202"/>
                      </a:lnTo>
                      <a:lnTo>
                        <a:pt x="323" y="205"/>
                      </a:lnTo>
                      <a:lnTo>
                        <a:pt x="318" y="208"/>
                      </a:lnTo>
                      <a:lnTo>
                        <a:pt x="314" y="209"/>
                      </a:lnTo>
                      <a:lnTo>
                        <a:pt x="310" y="212"/>
                      </a:lnTo>
                      <a:lnTo>
                        <a:pt x="307" y="212"/>
                      </a:lnTo>
                      <a:lnTo>
                        <a:pt x="304" y="213"/>
                      </a:lnTo>
                      <a:lnTo>
                        <a:pt x="306" y="209"/>
                      </a:lnTo>
                      <a:lnTo>
                        <a:pt x="306" y="204"/>
                      </a:lnTo>
                      <a:lnTo>
                        <a:pt x="304" y="198"/>
                      </a:lnTo>
                      <a:lnTo>
                        <a:pt x="302" y="194"/>
                      </a:lnTo>
                      <a:lnTo>
                        <a:pt x="307" y="192"/>
                      </a:lnTo>
                      <a:lnTo>
                        <a:pt x="310" y="190"/>
                      </a:lnTo>
                      <a:lnTo>
                        <a:pt x="315" y="189"/>
                      </a:lnTo>
                      <a:lnTo>
                        <a:pt x="319" y="188"/>
                      </a:lnTo>
                      <a:lnTo>
                        <a:pt x="323" y="188"/>
                      </a:lnTo>
                      <a:lnTo>
                        <a:pt x="328" y="186"/>
                      </a:lnTo>
                      <a:lnTo>
                        <a:pt x="332" y="185"/>
                      </a:lnTo>
                      <a:lnTo>
                        <a:pt x="337" y="183"/>
                      </a:lnTo>
                      <a:lnTo>
                        <a:pt x="348" y="174"/>
                      </a:lnTo>
                      <a:lnTo>
                        <a:pt x="357" y="161"/>
                      </a:lnTo>
                      <a:lnTo>
                        <a:pt x="366" y="146"/>
                      </a:lnTo>
                      <a:lnTo>
                        <a:pt x="371" y="129"/>
                      </a:lnTo>
                      <a:lnTo>
                        <a:pt x="376" y="111"/>
                      </a:lnTo>
                      <a:lnTo>
                        <a:pt x="377" y="94"/>
                      </a:lnTo>
                      <a:lnTo>
                        <a:pt x="376" y="80"/>
                      </a:lnTo>
                      <a:lnTo>
                        <a:pt x="371" y="69"/>
                      </a:lnTo>
                      <a:lnTo>
                        <a:pt x="364" y="51"/>
                      </a:lnTo>
                      <a:lnTo>
                        <a:pt x="361" y="32"/>
                      </a:lnTo>
                      <a:lnTo>
                        <a:pt x="360" y="13"/>
                      </a:lnTo>
                      <a:lnTo>
                        <a:pt x="361" y="0"/>
                      </a:lnTo>
                      <a:lnTo>
                        <a:pt x="353" y="10"/>
                      </a:lnTo>
                      <a:lnTo>
                        <a:pt x="345" y="20"/>
                      </a:lnTo>
                      <a:lnTo>
                        <a:pt x="337" y="30"/>
                      </a:lnTo>
                      <a:lnTo>
                        <a:pt x="329" y="36"/>
                      </a:lnTo>
                      <a:lnTo>
                        <a:pt x="319" y="43"/>
                      </a:lnTo>
                      <a:lnTo>
                        <a:pt x="311" y="48"/>
                      </a:lnTo>
                      <a:lnTo>
                        <a:pt x="303" y="53"/>
                      </a:lnTo>
                      <a:lnTo>
                        <a:pt x="296" y="55"/>
                      </a:lnTo>
                      <a:lnTo>
                        <a:pt x="281" y="61"/>
                      </a:lnTo>
                      <a:lnTo>
                        <a:pt x="268" y="71"/>
                      </a:lnTo>
                      <a:lnTo>
                        <a:pt x="256" y="85"/>
                      </a:lnTo>
                      <a:lnTo>
                        <a:pt x="246" y="101"/>
                      </a:lnTo>
                      <a:lnTo>
                        <a:pt x="238" y="119"/>
                      </a:lnTo>
                      <a:lnTo>
                        <a:pt x="234" y="139"/>
                      </a:lnTo>
                      <a:lnTo>
                        <a:pt x="234" y="160"/>
                      </a:lnTo>
                      <a:lnTo>
                        <a:pt x="240" y="182"/>
                      </a:lnTo>
                      <a:lnTo>
                        <a:pt x="237" y="181"/>
                      </a:lnTo>
                      <a:lnTo>
                        <a:pt x="231" y="181"/>
                      </a:lnTo>
                      <a:lnTo>
                        <a:pt x="225" y="181"/>
                      </a:lnTo>
                      <a:lnTo>
                        <a:pt x="222" y="183"/>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5" name="Freeform 264">
                  <a:extLst>
                    <a:ext uri="{FF2B5EF4-FFF2-40B4-BE49-F238E27FC236}">
                      <a16:creationId xmlns:a16="http://schemas.microsoft.com/office/drawing/2014/main" id="{90ABFB25-4984-4155-AE5E-587774BF338E}"/>
                    </a:ext>
                  </a:extLst>
                </p:cNvPr>
                <p:cNvSpPr>
                  <a:spLocks/>
                </p:cNvSpPr>
                <p:nvPr/>
              </p:nvSpPr>
              <p:spPr bwMode="auto">
                <a:xfrm>
                  <a:off x="73" y="0"/>
                  <a:ext cx="77" cy="109"/>
                </a:xfrm>
                <a:custGeom>
                  <a:avLst/>
                  <a:gdLst>
                    <a:gd name="T0" fmla="*/ 77 w 154"/>
                    <a:gd name="T1" fmla="*/ 45 h 218"/>
                    <a:gd name="T2" fmla="*/ 73 w 154"/>
                    <a:gd name="T3" fmla="*/ 47 h 218"/>
                    <a:gd name="T4" fmla="*/ 68 w 154"/>
                    <a:gd name="T5" fmla="*/ 50 h 218"/>
                    <a:gd name="T6" fmla="*/ 64 w 154"/>
                    <a:gd name="T7" fmla="*/ 53 h 218"/>
                    <a:gd name="T8" fmla="*/ 59 w 154"/>
                    <a:gd name="T9" fmla="*/ 57 h 218"/>
                    <a:gd name="T10" fmla="*/ 56 w 154"/>
                    <a:gd name="T11" fmla="*/ 62 h 218"/>
                    <a:gd name="T12" fmla="*/ 52 w 154"/>
                    <a:gd name="T13" fmla="*/ 68 h 218"/>
                    <a:gd name="T14" fmla="*/ 49 w 154"/>
                    <a:gd name="T15" fmla="*/ 73 h 218"/>
                    <a:gd name="T16" fmla="*/ 48 w 154"/>
                    <a:gd name="T17" fmla="*/ 80 h 218"/>
                    <a:gd name="T18" fmla="*/ 47 w 154"/>
                    <a:gd name="T19" fmla="*/ 82 h 218"/>
                    <a:gd name="T20" fmla="*/ 47 w 154"/>
                    <a:gd name="T21" fmla="*/ 84 h 218"/>
                    <a:gd name="T22" fmla="*/ 46 w 154"/>
                    <a:gd name="T23" fmla="*/ 86 h 218"/>
                    <a:gd name="T24" fmla="*/ 46 w 154"/>
                    <a:gd name="T25" fmla="*/ 88 h 218"/>
                    <a:gd name="T26" fmla="*/ 46 w 154"/>
                    <a:gd name="T27" fmla="*/ 93 h 218"/>
                    <a:gd name="T28" fmla="*/ 47 w 154"/>
                    <a:gd name="T29" fmla="*/ 98 h 218"/>
                    <a:gd name="T30" fmla="*/ 48 w 154"/>
                    <a:gd name="T31" fmla="*/ 103 h 218"/>
                    <a:gd name="T32" fmla="*/ 49 w 154"/>
                    <a:gd name="T33" fmla="*/ 109 h 218"/>
                    <a:gd name="T34" fmla="*/ 48 w 154"/>
                    <a:gd name="T35" fmla="*/ 108 h 218"/>
                    <a:gd name="T36" fmla="*/ 45 w 154"/>
                    <a:gd name="T37" fmla="*/ 108 h 218"/>
                    <a:gd name="T38" fmla="*/ 42 w 154"/>
                    <a:gd name="T39" fmla="*/ 108 h 218"/>
                    <a:gd name="T40" fmla="*/ 40 w 154"/>
                    <a:gd name="T41" fmla="*/ 109 h 218"/>
                    <a:gd name="T42" fmla="*/ 39 w 154"/>
                    <a:gd name="T43" fmla="*/ 101 h 218"/>
                    <a:gd name="T44" fmla="*/ 37 w 154"/>
                    <a:gd name="T45" fmla="*/ 92 h 218"/>
                    <a:gd name="T46" fmla="*/ 34 w 154"/>
                    <a:gd name="T47" fmla="*/ 84 h 218"/>
                    <a:gd name="T48" fmla="*/ 30 w 154"/>
                    <a:gd name="T49" fmla="*/ 76 h 218"/>
                    <a:gd name="T50" fmla="*/ 24 w 154"/>
                    <a:gd name="T51" fmla="*/ 69 h 218"/>
                    <a:gd name="T52" fmla="*/ 19 w 154"/>
                    <a:gd name="T53" fmla="*/ 63 h 218"/>
                    <a:gd name="T54" fmla="*/ 12 w 154"/>
                    <a:gd name="T55" fmla="*/ 58 h 218"/>
                    <a:gd name="T56" fmla="*/ 6 w 154"/>
                    <a:gd name="T57" fmla="*/ 56 h 218"/>
                    <a:gd name="T58" fmla="*/ 7 w 154"/>
                    <a:gd name="T59" fmla="*/ 51 h 218"/>
                    <a:gd name="T60" fmla="*/ 7 w 154"/>
                    <a:gd name="T61" fmla="*/ 46 h 218"/>
                    <a:gd name="T62" fmla="*/ 4 w 154"/>
                    <a:gd name="T63" fmla="*/ 42 h 218"/>
                    <a:gd name="T64" fmla="*/ 0 w 154"/>
                    <a:gd name="T65" fmla="*/ 39 h 218"/>
                    <a:gd name="T66" fmla="*/ 5 w 154"/>
                    <a:gd name="T67" fmla="*/ 31 h 218"/>
                    <a:gd name="T68" fmla="*/ 9 w 154"/>
                    <a:gd name="T69" fmla="*/ 21 h 218"/>
                    <a:gd name="T70" fmla="*/ 11 w 154"/>
                    <a:gd name="T71" fmla="*/ 9 h 218"/>
                    <a:gd name="T72" fmla="*/ 7 w 154"/>
                    <a:gd name="T73" fmla="*/ 0 h 218"/>
                    <a:gd name="T74" fmla="*/ 11 w 154"/>
                    <a:gd name="T75" fmla="*/ 3 h 218"/>
                    <a:gd name="T76" fmla="*/ 15 w 154"/>
                    <a:gd name="T77" fmla="*/ 7 h 218"/>
                    <a:gd name="T78" fmla="*/ 19 w 154"/>
                    <a:gd name="T79" fmla="*/ 10 h 218"/>
                    <a:gd name="T80" fmla="*/ 23 w 154"/>
                    <a:gd name="T81" fmla="*/ 13 h 218"/>
                    <a:gd name="T82" fmla="*/ 29 w 154"/>
                    <a:gd name="T83" fmla="*/ 15 h 218"/>
                    <a:gd name="T84" fmla="*/ 34 w 154"/>
                    <a:gd name="T85" fmla="*/ 17 h 218"/>
                    <a:gd name="T86" fmla="*/ 41 w 154"/>
                    <a:gd name="T87" fmla="*/ 18 h 218"/>
                    <a:gd name="T88" fmla="*/ 48 w 154"/>
                    <a:gd name="T89" fmla="*/ 17 h 218"/>
                    <a:gd name="T90" fmla="*/ 48 w 154"/>
                    <a:gd name="T91" fmla="*/ 22 h 218"/>
                    <a:gd name="T92" fmla="*/ 48 w 154"/>
                    <a:gd name="T93" fmla="*/ 28 h 218"/>
                    <a:gd name="T94" fmla="*/ 49 w 154"/>
                    <a:gd name="T95" fmla="*/ 34 h 218"/>
                    <a:gd name="T96" fmla="*/ 52 w 154"/>
                    <a:gd name="T97" fmla="*/ 39 h 218"/>
                    <a:gd name="T98" fmla="*/ 56 w 154"/>
                    <a:gd name="T99" fmla="*/ 43 h 218"/>
                    <a:gd name="T100" fmla="*/ 61 w 154"/>
                    <a:gd name="T101" fmla="*/ 46 h 218"/>
                    <a:gd name="T102" fmla="*/ 68 w 154"/>
                    <a:gd name="T103" fmla="*/ 47 h 218"/>
                    <a:gd name="T104" fmla="*/ 77 w 154"/>
                    <a:gd name="T105" fmla="*/ 45 h 21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4" h="218">
                      <a:moveTo>
                        <a:pt x="154" y="90"/>
                      </a:moveTo>
                      <a:lnTo>
                        <a:pt x="145" y="93"/>
                      </a:lnTo>
                      <a:lnTo>
                        <a:pt x="136" y="99"/>
                      </a:lnTo>
                      <a:lnTo>
                        <a:pt x="127" y="106"/>
                      </a:lnTo>
                      <a:lnTo>
                        <a:pt x="118" y="114"/>
                      </a:lnTo>
                      <a:lnTo>
                        <a:pt x="111" y="123"/>
                      </a:lnTo>
                      <a:lnTo>
                        <a:pt x="104" y="135"/>
                      </a:lnTo>
                      <a:lnTo>
                        <a:pt x="98" y="146"/>
                      </a:lnTo>
                      <a:lnTo>
                        <a:pt x="95" y="159"/>
                      </a:lnTo>
                      <a:lnTo>
                        <a:pt x="93" y="164"/>
                      </a:lnTo>
                      <a:lnTo>
                        <a:pt x="93" y="167"/>
                      </a:lnTo>
                      <a:lnTo>
                        <a:pt x="92" y="172"/>
                      </a:lnTo>
                      <a:lnTo>
                        <a:pt x="92" y="176"/>
                      </a:lnTo>
                      <a:lnTo>
                        <a:pt x="92" y="186"/>
                      </a:lnTo>
                      <a:lnTo>
                        <a:pt x="93" y="196"/>
                      </a:lnTo>
                      <a:lnTo>
                        <a:pt x="95" y="206"/>
                      </a:lnTo>
                      <a:lnTo>
                        <a:pt x="98" y="217"/>
                      </a:lnTo>
                      <a:lnTo>
                        <a:pt x="95" y="216"/>
                      </a:lnTo>
                      <a:lnTo>
                        <a:pt x="89" y="216"/>
                      </a:lnTo>
                      <a:lnTo>
                        <a:pt x="83" y="216"/>
                      </a:lnTo>
                      <a:lnTo>
                        <a:pt x="80" y="218"/>
                      </a:lnTo>
                      <a:lnTo>
                        <a:pt x="78" y="201"/>
                      </a:lnTo>
                      <a:lnTo>
                        <a:pt x="74" y="183"/>
                      </a:lnTo>
                      <a:lnTo>
                        <a:pt x="68" y="167"/>
                      </a:lnTo>
                      <a:lnTo>
                        <a:pt x="59" y="151"/>
                      </a:lnTo>
                      <a:lnTo>
                        <a:pt x="48" y="137"/>
                      </a:lnTo>
                      <a:lnTo>
                        <a:pt x="37" y="126"/>
                      </a:lnTo>
                      <a:lnTo>
                        <a:pt x="24" y="116"/>
                      </a:lnTo>
                      <a:lnTo>
                        <a:pt x="12" y="112"/>
                      </a:lnTo>
                      <a:lnTo>
                        <a:pt x="13" y="101"/>
                      </a:lnTo>
                      <a:lnTo>
                        <a:pt x="13" y="91"/>
                      </a:lnTo>
                      <a:lnTo>
                        <a:pt x="8" y="83"/>
                      </a:lnTo>
                      <a:lnTo>
                        <a:pt x="0" y="77"/>
                      </a:lnTo>
                      <a:lnTo>
                        <a:pt x="9" y="62"/>
                      </a:lnTo>
                      <a:lnTo>
                        <a:pt x="17" y="42"/>
                      </a:lnTo>
                      <a:lnTo>
                        <a:pt x="21" y="18"/>
                      </a:lnTo>
                      <a:lnTo>
                        <a:pt x="14" y="0"/>
                      </a:lnTo>
                      <a:lnTo>
                        <a:pt x="21" y="6"/>
                      </a:lnTo>
                      <a:lnTo>
                        <a:pt x="29" y="13"/>
                      </a:lnTo>
                      <a:lnTo>
                        <a:pt x="37" y="20"/>
                      </a:lnTo>
                      <a:lnTo>
                        <a:pt x="46" y="25"/>
                      </a:lnTo>
                      <a:lnTo>
                        <a:pt x="57" y="30"/>
                      </a:lnTo>
                      <a:lnTo>
                        <a:pt x="68" y="33"/>
                      </a:lnTo>
                      <a:lnTo>
                        <a:pt x="81" y="35"/>
                      </a:lnTo>
                      <a:lnTo>
                        <a:pt x="95" y="33"/>
                      </a:lnTo>
                      <a:lnTo>
                        <a:pt x="95" y="44"/>
                      </a:lnTo>
                      <a:lnTo>
                        <a:pt x="96" y="55"/>
                      </a:lnTo>
                      <a:lnTo>
                        <a:pt x="98" y="67"/>
                      </a:lnTo>
                      <a:lnTo>
                        <a:pt x="103" y="77"/>
                      </a:lnTo>
                      <a:lnTo>
                        <a:pt x="111" y="86"/>
                      </a:lnTo>
                      <a:lnTo>
                        <a:pt x="121" y="91"/>
                      </a:lnTo>
                      <a:lnTo>
                        <a:pt x="136" y="93"/>
                      </a:lnTo>
                      <a:lnTo>
                        <a:pt x="154" y="9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6" name="Freeform 265">
                  <a:extLst>
                    <a:ext uri="{FF2B5EF4-FFF2-40B4-BE49-F238E27FC236}">
                      <a16:creationId xmlns:a16="http://schemas.microsoft.com/office/drawing/2014/main" id="{0F1CB020-9B3C-4322-B58E-B65EED8ACA27}"/>
                    </a:ext>
                  </a:extLst>
                </p:cNvPr>
                <p:cNvSpPr>
                  <a:spLocks/>
                </p:cNvSpPr>
                <p:nvPr/>
              </p:nvSpPr>
              <p:spPr bwMode="auto">
                <a:xfrm>
                  <a:off x="3" y="182"/>
                  <a:ext cx="87" cy="101"/>
                </a:xfrm>
                <a:custGeom>
                  <a:avLst/>
                  <a:gdLst>
                    <a:gd name="T0" fmla="*/ 31 w 174"/>
                    <a:gd name="T1" fmla="*/ 20 h 203"/>
                    <a:gd name="T2" fmla="*/ 36 w 174"/>
                    <a:gd name="T3" fmla="*/ 21 h 203"/>
                    <a:gd name="T4" fmla="*/ 42 w 174"/>
                    <a:gd name="T5" fmla="*/ 21 h 203"/>
                    <a:gd name="T6" fmla="*/ 47 w 174"/>
                    <a:gd name="T7" fmla="*/ 21 h 203"/>
                    <a:gd name="T8" fmla="*/ 53 w 174"/>
                    <a:gd name="T9" fmla="*/ 21 h 203"/>
                    <a:gd name="T10" fmla="*/ 58 w 174"/>
                    <a:gd name="T11" fmla="*/ 20 h 203"/>
                    <a:gd name="T12" fmla="*/ 65 w 174"/>
                    <a:gd name="T13" fmla="*/ 18 h 203"/>
                    <a:gd name="T14" fmla="*/ 72 w 174"/>
                    <a:gd name="T15" fmla="*/ 15 h 203"/>
                    <a:gd name="T16" fmla="*/ 78 w 174"/>
                    <a:gd name="T17" fmla="*/ 10 h 203"/>
                    <a:gd name="T18" fmla="*/ 84 w 174"/>
                    <a:gd name="T19" fmla="*/ 4 h 203"/>
                    <a:gd name="T20" fmla="*/ 87 w 174"/>
                    <a:gd name="T21" fmla="*/ 1 h 203"/>
                    <a:gd name="T22" fmla="*/ 87 w 174"/>
                    <a:gd name="T23" fmla="*/ 4 h 203"/>
                    <a:gd name="T24" fmla="*/ 82 w 174"/>
                    <a:gd name="T25" fmla="*/ 9 h 203"/>
                    <a:gd name="T26" fmla="*/ 76 w 174"/>
                    <a:gd name="T27" fmla="*/ 19 h 203"/>
                    <a:gd name="T28" fmla="*/ 72 w 174"/>
                    <a:gd name="T29" fmla="*/ 30 h 203"/>
                    <a:gd name="T30" fmla="*/ 70 w 174"/>
                    <a:gd name="T31" fmla="*/ 42 h 203"/>
                    <a:gd name="T32" fmla="*/ 72 w 174"/>
                    <a:gd name="T33" fmla="*/ 52 h 203"/>
                    <a:gd name="T34" fmla="*/ 73 w 174"/>
                    <a:gd name="T35" fmla="*/ 59 h 203"/>
                    <a:gd name="T36" fmla="*/ 70 w 174"/>
                    <a:gd name="T37" fmla="*/ 61 h 203"/>
                    <a:gd name="T38" fmla="*/ 63 w 174"/>
                    <a:gd name="T39" fmla="*/ 64 h 203"/>
                    <a:gd name="T40" fmla="*/ 57 w 174"/>
                    <a:gd name="T41" fmla="*/ 72 h 203"/>
                    <a:gd name="T42" fmla="*/ 54 w 174"/>
                    <a:gd name="T43" fmla="*/ 85 h 203"/>
                    <a:gd name="T44" fmla="*/ 50 w 174"/>
                    <a:gd name="T45" fmla="*/ 91 h 203"/>
                    <a:gd name="T46" fmla="*/ 40 w 174"/>
                    <a:gd name="T47" fmla="*/ 88 h 203"/>
                    <a:gd name="T48" fmla="*/ 28 w 174"/>
                    <a:gd name="T49" fmla="*/ 89 h 203"/>
                    <a:gd name="T50" fmla="*/ 18 w 174"/>
                    <a:gd name="T51" fmla="*/ 96 h 203"/>
                    <a:gd name="T52" fmla="*/ 15 w 174"/>
                    <a:gd name="T53" fmla="*/ 90 h 203"/>
                    <a:gd name="T54" fmla="*/ 8 w 174"/>
                    <a:gd name="T55" fmla="*/ 69 h 203"/>
                    <a:gd name="T56" fmla="*/ 5 w 174"/>
                    <a:gd name="T57" fmla="*/ 57 h 203"/>
                    <a:gd name="T58" fmla="*/ 9 w 174"/>
                    <a:gd name="T59" fmla="*/ 41 h 203"/>
                    <a:gd name="T60" fmla="*/ 11 w 174"/>
                    <a:gd name="T61" fmla="*/ 35 h 203"/>
                    <a:gd name="T62" fmla="*/ 17 w 174"/>
                    <a:gd name="T63" fmla="*/ 32 h 203"/>
                    <a:gd name="T64" fmla="*/ 23 w 174"/>
                    <a:gd name="T65" fmla="*/ 28 h 203"/>
                    <a:gd name="T66" fmla="*/ 28 w 174"/>
                    <a:gd name="T67" fmla="*/ 23 h 2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4" h="203">
                      <a:moveTo>
                        <a:pt x="57" y="39"/>
                      </a:moveTo>
                      <a:lnTo>
                        <a:pt x="62" y="41"/>
                      </a:lnTo>
                      <a:lnTo>
                        <a:pt x="68" y="42"/>
                      </a:lnTo>
                      <a:lnTo>
                        <a:pt x="72" y="43"/>
                      </a:lnTo>
                      <a:lnTo>
                        <a:pt x="78" y="43"/>
                      </a:lnTo>
                      <a:lnTo>
                        <a:pt x="83" y="43"/>
                      </a:lnTo>
                      <a:lnTo>
                        <a:pt x="88" y="43"/>
                      </a:lnTo>
                      <a:lnTo>
                        <a:pt x="94" y="43"/>
                      </a:lnTo>
                      <a:lnTo>
                        <a:pt x="100" y="43"/>
                      </a:lnTo>
                      <a:lnTo>
                        <a:pt x="106" y="43"/>
                      </a:lnTo>
                      <a:lnTo>
                        <a:pt x="111" y="42"/>
                      </a:lnTo>
                      <a:lnTo>
                        <a:pt x="116" y="41"/>
                      </a:lnTo>
                      <a:lnTo>
                        <a:pt x="122" y="39"/>
                      </a:lnTo>
                      <a:lnTo>
                        <a:pt x="129" y="37"/>
                      </a:lnTo>
                      <a:lnTo>
                        <a:pt x="136" y="34"/>
                      </a:lnTo>
                      <a:lnTo>
                        <a:pt x="143" y="30"/>
                      </a:lnTo>
                      <a:lnTo>
                        <a:pt x="149" y="26"/>
                      </a:lnTo>
                      <a:lnTo>
                        <a:pt x="155" y="21"/>
                      </a:lnTo>
                      <a:lnTo>
                        <a:pt x="161" y="15"/>
                      </a:lnTo>
                      <a:lnTo>
                        <a:pt x="167" y="8"/>
                      </a:lnTo>
                      <a:lnTo>
                        <a:pt x="173" y="0"/>
                      </a:lnTo>
                      <a:lnTo>
                        <a:pt x="174" y="2"/>
                      </a:lnTo>
                      <a:lnTo>
                        <a:pt x="174" y="5"/>
                      </a:lnTo>
                      <a:lnTo>
                        <a:pt x="174" y="8"/>
                      </a:lnTo>
                      <a:lnTo>
                        <a:pt x="173" y="11"/>
                      </a:lnTo>
                      <a:lnTo>
                        <a:pt x="164" y="19"/>
                      </a:lnTo>
                      <a:lnTo>
                        <a:pt x="158" y="28"/>
                      </a:lnTo>
                      <a:lnTo>
                        <a:pt x="152" y="38"/>
                      </a:lnTo>
                      <a:lnTo>
                        <a:pt x="147" y="50"/>
                      </a:lnTo>
                      <a:lnTo>
                        <a:pt x="144" y="60"/>
                      </a:lnTo>
                      <a:lnTo>
                        <a:pt x="141" y="73"/>
                      </a:lnTo>
                      <a:lnTo>
                        <a:pt x="140" y="84"/>
                      </a:lnTo>
                      <a:lnTo>
                        <a:pt x="141" y="96"/>
                      </a:lnTo>
                      <a:lnTo>
                        <a:pt x="143" y="104"/>
                      </a:lnTo>
                      <a:lnTo>
                        <a:pt x="144" y="111"/>
                      </a:lnTo>
                      <a:lnTo>
                        <a:pt x="145" y="118"/>
                      </a:lnTo>
                      <a:lnTo>
                        <a:pt x="145" y="124"/>
                      </a:lnTo>
                      <a:lnTo>
                        <a:pt x="140" y="122"/>
                      </a:lnTo>
                      <a:lnTo>
                        <a:pt x="133" y="125"/>
                      </a:lnTo>
                      <a:lnTo>
                        <a:pt x="126" y="129"/>
                      </a:lnTo>
                      <a:lnTo>
                        <a:pt x="120" y="135"/>
                      </a:lnTo>
                      <a:lnTo>
                        <a:pt x="114" y="144"/>
                      </a:lnTo>
                      <a:lnTo>
                        <a:pt x="109" y="157"/>
                      </a:lnTo>
                      <a:lnTo>
                        <a:pt x="107" y="171"/>
                      </a:lnTo>
                      <a:lnTo>
                        <a:pt x="107" y="188"/>
                      </a:lnTo>
                      <a:lnTo>
                        <a:pt x="100" y="182"/>
                      </a:lnTo>
                      <a:lnTo>
                        <a:pt x="90" y="178"/>
                      </a:lnTo>
                      <a:lnTo>
                        <a:pt x="79" y="177"/>
                      </a:lnTo>
                      <a:lnTo>
                        <a:pt x="67" y="177"/>
                      </a:lnTo>
                      <a:lnTo>
                        <a:pt x="55" y="179"/>
                      </a:lnTo>
                      <a:lnTo>
                        <a:pt x="45" y="183"/>
                      </a:lnTo>
                      <a:lnTo>
                        <a:pt x="35" y="192"/>
                      </a:lnTo>
                      <a:lnTo>
                        <a:pt x="30" y="203"/>
                      </a:lnTo>
                      <a:lnTo>
                        <a:pt x="30" y="181"/>
                      </a:lnTo>
                      <a:lnTo>
                        <a:pt x="25" y="157"/>
                      </a:lnTo>
                      <a:lnTo>
                        <a:pt x="16" y="139"/>
                      </a:lnTo>
                      <a:lnTo>
                        <a:pt x="0" y="129"/>
                      </a:lnTo>
                      <a:lnTo>
                        <a:pt x="10" y="115"/>
                      </a:lnTo>
                      <a:lnTo>
                        <a:pt x="16" y="99"/>
                      </a:lnTo>
                      <a:lnTo>
                        <a:pt x="18" y="83"/>
                      </a:lnTo>
                      <a:lnTo>
                        <a:pt x="15" y="73"/>
                      </a:lnTo>
                      <a:lnTo>
                        <a:pt x="22" y="70"/>
                      </a:lnTo>
                      <a:lnTo>
                        <a:pt x="29" y="68"/>
                      </a:lnTo>
                      <a:lnTo>
                        <a:pt x="34" y="65"/>
                      </a:lnTo>
                      <a:lnTo>
                        <a:pt x="41" y="61"/>
                      </a:lnTo>
                      <a:lnTo>
                        <a:pt x="46" y="57"/>
                      </a:lnTo>
                      <a:lnTo>
                        <a:pt x="52" y="52"/>
                      </a:lnTo>
                      <a:lnTo>
                        <a:pt x="55" y="46"/>
                      </a:lnTo>
                      <a:lnTo>
                        <a:pt x="57" y="39"/>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7" name="Freeform 266">
                  <a:extLst>
                    <a:ext uri="{FF2B5EF4-FFF2-40B4-BE49-F238E27FC236}">
                      <a16:creationId xmlns:a16="http://schemas.microsoft.com/office/drawing/2014/main" id="{5474D711-22D2-4458-B522-E16F5A202D0E}"/>
                    </a:ext>
                  </a:extLst>
                </p:cNvPr>
                <p:cNvSpPr>
                  <a:spLocks/>
                </p:cNvSpPr>
                <p:nvPr/>
              </p:nvSpPr>
              <p:spPr bwMode="auto">
                <a:xfrm>
                  <a:off x="77" y="12"/>
                  <a:ext cx="53" cy="76"/>
                </a:xfrm>
                <a:custGeom>
                  <a:avLst/>
                  <a:gdLst>
                    <a:gd name="T0" fmla="*/ 42 w 107"/>
                    <a:gd name="T1" fmla="*/ 70 h 152"/>
                    <a:gd name="T2" fmla="*/ 42 w 107"/>
                    <a:gd name="T3" fmla="*/ 74 h 152"/>
                    <a:gd name="T4" fmla="*/ 40 w 107"/>
                    <a:gd name="T5" fmla="*/ 72 h 152"/>
                    <a:gd name="T6" fmla="*/ 35 w 107"/>
                    <a:gd name="T7" fmla="*/ 62 h 152"/>
                    <a:gd name="T8" fmla="*/ 33 w 107"/>
                    <a:gd name="T9" fmla="*/ 58 h 152"/>
                    <a:gd name="T10" fmla="*/ 28 w 107"/>
                    <a:gd name="T11" fmla="*/ 56 h 152"/>
                    <a:gd name="T12" fmla="*/ 22 w 107"/>
                    <a:gd name="T13" fmla="*/ 54 h 152"/>
                    <a:gd name="T14" fmla="*/ 17 w 107"/>
                    <a:gd name="T15" fmla="*/ 52 h 152"/>
                    <a:gd name="T16" fmla="*/ 15 w 107"/>
                    <a:gd name="T17" fmla="*/ 52 h 152"/>
                    <a:gd name="T18" fmla="*/ 14 w 107"/>
                    <a:gd name="T19" fmla="*/ 51 h 152"/>
                    <a:gd name="T20" fmla="*/ 15 w 107"/>
                    <a:gd name="T21" fmla="*/ 50 h 152"/>
                    <a:gd name="T22" fmla="*/ 21 w 107"/>
                    <a:gd name="T23" fmla="*/ 51 h 152"/>
                    <a:gd name="T24" fmla="*/ 27 w 107"/>
                    <a:gd name="T25" fmla="*/ 52 h 152"/>
                    <a:gd name="T26" fmla="*/ 32 w 107"/>
                    <a:gd name="T27" fmla="*/ 52 h 152"/>
                    <a:gd name="T28" fmla="*/ 32 w 107"/>
                    <a:gd name="T29" fmla="*/ 48 h 152"/>
                    <a:gd name="T30" fmla="*/ 29 w 107"/>
                    <a:gd name="T31" fmla="*/ 42 h 152"/>
                    <a:gd name="T32" fmla="*/ 24 w 107"/>
                    <a:gd name="T33" fmla="*/ 38 h 152"/>
                    <a:gd name="T34" fmla="*/ 16 w 107"/>
                    <a:gd name="T35" fmla="*/ 34 h 152"/>
                    <a:gd name="T36" fmla="*/ 9 w 107"/>
                    <a:gd name="T37" fmla="*/ 30 h 152"/>
                    <a:gd name="T38" fmla="*/ 3 w 107"/>
                    <a:gd name="T39" fmla="*/ 27 h 152"/>
                    <a:gd name="T40" fmla="*/ 0 w 107"/>
                    <a:gd name="T41" fmla="*/ 26 h 152"/>
                    <a:gd name="T42" fmla="*/ 0 w 107"/>
                    <a:gd name="T43" fmla="*/ 25 h 152"/>
                    <a:gd name="T44" fmla="*/ 4 w 107"/>
                    <a:gd name="T45" fmla="*/ 26 h 152"/>
                    <a:gd name="T46" fmla="*/ 10 w 107"/>
                    <a:gd name="T47" fmla="*/ 29 h 152"/>
                    <a:gd name="T48" fmla="*/ 17 w 107"/>
                    <a:gd name="T49" fmla="*/ 32 h 152"/>
                    <a:gd name="T50" fmla="*/ 24 w 107"/>
                    <a:gd name="T51" fmla="*/ 35 h 152"/>
                    <a:gd name="T52" fmla="*/ 25 w 107"/>
                    <a:gd name="T53" fmla="*/ 27 h 152"/>
                    <a:gd name="T54" fmla="*/ 16 w 107"/>
                    <a:gd name="T55" fmla="*/ 8 h 152"/>
                    <a:gd name="T56" fmla="*/ 11 w 107"/>
                    <a:gd name="T57" fmla="*/ 1 h 152"/>
                    <a:gd name="T58" fmla="*/ 13 w 107"/>
                    <a:gd name="T59" fmla="*/ 1 h 152"/>
                    <a:gd name="T60" fmla="*/ 20 w 107"/>
                    <a:gd name="T61" fmla="*/ 10 h 152"/>
                    <a:gd name="T62" fmla="*/ 29 w 107"/>
                    <a:gd name="T63" fmla="*/ 26 h 152"/>
                    <a:gd name="T64" fmla="*/ 34 w 107"/>
                    <a:gd name="T65" fmla="*/ 28 h 152"/>
                    <a:gd name="T66" fmla="*/ 40 w 107"/>
                    <a:gd name="T67" fmla="*/ 15 h 152"/>
                    <a:gd name="T68" fmla="*/ 40 w 107"/>
                    <a:gd name="T69" fmla="*/ 8 h 152"/>
                    <a:gd name="T70" fmla="*/ 41 w 107"/>
                    <a:gd name="T71" fmla="*/ 10 h 152"/>
                    <a:gd name="T72" fmla="*/ 41 w 107"/>
                    <a:gd name="T73" fmla="*/ 17 h 152"/>
                    <a:gd name="T74" fmla="*/ 38 w 107"/>
                    <a:gd name="T75" fmla="*/ 32 h 152"/>
                    <a:gd name="T76" fmla="*/ 35 w 107"/>
                    <a:gd name="T77" fmla="*/ 42 h 152"/>
                    <a:gd name="T78" fmla="*/ 37 w 107"/>
                    <a:gd name="T79" fmla="*/ 51 h 152"/>
                    <a:gd name="T80" fmla="*/ 42 w 107"/>
                    <a:gd name="T81" fmla="*/ 51 h 152"/>
                    <a:gd name="T82" fmla="*/ 48 w 107"/>
                    <a:gd name="T83" fmla="*/ 45 h 152"/>
                    <a:gd name="T84" fmla="*/ 52 w 107"/>
                    <a:gd name="T85" fmla="*/ 39 h 152"/>
                    <a:gd name="T86" fmla="*/ 53 w 107"/>
                    <a:gd name="T87" fmla="*/ 40 h 152"/>
                    <a:gd name="T88" fmla="*/ 52 w 107"/>
                    <a:gd name="T89" fmla="*/ 46 h 152"/>
                    <a:gd name="T90" fmla="*/ 44 w 107"/>
                    <a:gd name="T91" fmla="*/ 56 h 152"/>
                    <a:gd name="T92" fmla="*/ 41 w 107"/>
                    <a:gd name="T93" fmla="*/ 61 h 152"/>
                    <a:gd name="T94" fmla="*/ 42 w 107"/>
                    <a:gd name="T95" fmla="*/ 66 h 1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152">
                      <a:moveTo>
                        <a:pt x="87" y="135"/>
                      </a:moveTo>
                      <a:lnTo>
                        <a:pt x="85" y="140"/>
                      </a:lnTo>
                      <a:lnTo>
                        <a:pt x="85" y="143"/>
                      </a:lnTo>
                      <a:lnTo>
                        <a:pt x="84" y="148"/>
                      </a:lnTo>
                      <a:lnTo>
                        <a:pt x="84" y="152"/>
                      </a:lnTo>
                      <a:lnTo>
                        <a:pt x="80" y="144"/>
                      </a:lnTo>
                      <a:lnTo>
                        <a:pt x="75" y="134"/>
                      </a:lnTo>
                      <a:lnTo>
                        <a:pt x="70" y="124"/>
                      </a:lnTo>
                      <a:lnTo>
                        <a:pt x="69" y="117"/>
                      </a:lnTo>
                      <a:lnTo>
                        <a:pt x="66" y="116"/>
                      </a:lnTo>
                      <a:lnTo>
                        <a:pt x="61" y="113"/>
                      </a:lnTo>
                      <a:lnTo>
                        <a:pt x="57" y="111"/>
                      </a:lnTo>
                      <a:lnTo>
                        <a:pt x="51" y="109"/>
                      </a:lnTo>
                      <a:lnTo>
                        <a:pt x="45" y="107"/>
                      </a:lnTo>
                      <a:lnTo>
                        <a:pt x="40" y="105"/>
                      </a:lnTo>
                      <a:lnTo>
                        <a:pt x="35" y="104"/>
                      </a:lnTo>
                      <a:lnTo>
                        <a:pt x="31" y="104"/>
                      </a:lnTo>
                      <a:lnTo>
                        <a:pt x="30" y="103"/>
                      </a:lnTo>
                      <a:lnTo>
                        <a:pt x="29" y="102"/>
                      </a:lnTo>
                      <a:lnTo>
                        <a:pt x="28" y="101"/>
                      </a:lnTo>
                      <a:lnTo>
                        <a:pt x="27" y="99"/>
                      </a:lnTo>
                      <a:lnTo>
                        <a:pt x="30" y="99"/>
                      </a:lnTo>
                      <a:lnTo>
                        <a:pt x="36" y="101"/>
                      </a:lnTo>
                      <a:lnTo>
                        <a:pt x="42" y="101"/>
                      </a:lnTo>
                      <a:lnTo>
                        <a:pt x="49" y="102"/>
                      </a:lnTo>
                      <a:lnTo>
                        <a:pt x="54" y="103"/>
                      </a:lnTo>
                      <a:lnTo>
                        <a:pt x="60" y="104"/>
                      </a:lnTo>
                      <a:lnTo>
                        <a:pt x="65" y="104"/>
                      </a:lnTo>
                      <a:lnTo>
                        <a:pt x="67" y="105"/>
                      </a:lnTo>
                      <a:lnTo>
                        <a:pt x="65" y="96"/>
                      </a:lnTo>
                      <a:lnTo>
                        <a:pt x="62" y="89"/>
                      </a:lnTo>
                      <a:lnTo>
                        <a:pt x="59" y="84"/>
                      </a:lnTo>
                      <a:lnTo>
                        <a:pt x="57" y="80"/>
                      </a:lnTo>
                      <a:lnTo>
                        <a:pt x="49" y="76"/>
                      </a:lnTo>
                      <a:lnTo>
                        <a:pt x="40" y="73"/>
                      </a:lnTo>
                      <a:lnTo>
                        <a:pt x="32" y="68"/>
                      </a:lnTo>
                      <a:lnTo>
                        <a:pt x="26" y="65"/>
                      </a:lnTo>
                      <a:lnTo>
                        <a:pt x="19" y="60"/>
                      </a:lnTo>
                      <a:lnTo>
                        <a:pt x="13" y="57"/>
                      </a:lnTo>
                      <a:lnTo>
                        <a:pt x="7" y="54"/>
                      </a:lnTo>
                      <a:lnTo>
                        <a:pt x="4" y="53"/>
                      </a:lnTo>
                      <a:lnTo>
                        <a:pt x="1" y="52"/>
                      </a:lnTo>
                      <a:lnTo>
                        <a:pt x="0" y="50"/>
                      </a:lnTo>
                      <a:lnTo>
                        <a:pt x="1" y="49"/>
                      </a:lnTo>
                      <a:lnTo>
                        <a:pt x="6" y="50"/>
                      </a:lnTo>
                      <a:lnTo>
                        <a:pt x="9" y="52"/>
                      </a:lnTo>
                      <a:lnTo>
                        <a:pt x="15" y="54"/>
                      </a:lnTo>
                      <a:lnTo>
                        <a:pt x="21" y="57"/>
                      </a:lnTo>
                      <a:lnTo>
                        <a:pt x="28" y="60"/>
                      </a:lnTo>
                      <a:lnTo>
                        <a:pt x="35" y="64"/>
                      </a:lnTo>
                      <a:lnTo>
                        <a:pt x="42" y="67"/>
                      </a:lnTo>
                      <a:lnTo>
                        <a:pt x="49" y="69"/>
                      </a:lnTo>
                      <a:lnTo>
                        <a:pt x="54" y="71"/>
                      </a:lnTo>
                      <a:lnTo>
                        <a:pt x="51" y="54"/>
                      </a:lnTo>
                      <a:lnTo>
                        <a:pt x="42" y="35"/>
                      </a:lnTo>
                      <a:lnTo>
                        <a:pt x="32" y="16"/>
                      </a:lnTo>
                      <a:lnTo>
                        <a:pt x="24" y="6"/>
                      </a:lnTo>
                      <a:lnTo>
                        <a:pt x="22" y="1"/>
                      </a:lnTo>
                      <a:lnTo>
                        <a:pt x="23" y="0"/>
                      </a:lnTo>
                      <a:lnTo>
                        <a:pt x="27" y="1"/>
                      </a:lnTo>
                      <a:lnTo>
                        <a:pt x="32" y="7"/>
                      </a:lnTo>
                      <a:lnTo>
                        <a:pt x="40" y="19"/>
                      </a:lnTo>
                      <a:lnTo>
                        <a:pt x="50" y="35"/>
                      </a:lnTo>
                      <a:lnTo>
                        <a:pt x="58" y="51"/>
                      </a:lnTo>
                      <a:lnTo>
                        <a:pt x="62" y="64"/>
                      </a:lnTo>
                      <a:lnTo>
                        <a:pt x="69" y="56"/>
                      </a:lnTo>
                      <a:lnTo>
                        <a:pt x="75" y="43"/>
                      </a:lnTo>
                      <a:lnTo>
                        <a:pt x="80" y="30"/>
                      </a:lnTo>
                      <a:lnTo>
                        <a:pt x="81" y="20"/>
                      </a:lnTo>
                      <a:lnTo>
                        <a:pt x="81" y="16"/>
                      </a:lnTo>
                      <a:lnTo>
                        <a:pt x="82" y="15"/>
                      </a:lnTo>
                      <a:lnTo>
                        <a:pt x="83" y="19"/>
                      </a:lnTo>
                      <a:lnTo>
                        <a:pt x="83" y="23"/>
                      </a:lnTo>
                      <a:lnTo>
                        <a:pt x="83" y="34"/>
                      </a:lnTo>
                      <a:lnTo>
                        <a:pt x="82" y="47"/>
                      </a:lnTo>
                      <a:lnTo>
                        <a:pt x="77" y="64"/>
                      </a:lnTo>
                      <a:lnTo>
                        <a:pt x="67" y="76"/>
                      </a:lnTo>
                      <a:lnTo>
                        <a:pt x="70" y="84"/>
                      </a:lnTo>
                      <a:lnTo>
                        <a:pt x="74" y="92"/>
                      </a:lnTo>
                      <a:lnTo>
                        <a:pt x="75" y="101"/>
                      </a:lnTo>
                      <a:lnTo>
                        <a:pt x="76" y="105"/>
                      </a:lnTo>
                      <a:lnTo>
                        <a:pt x="84" y="101"/>
                      </a:lnTo>
                      <a:lnTo>
                        <a:pt x="91" y="96"/>
                      </a:lnTo>
                      <a:lnTo>
                        <a:pt x="97" y="90"/>
                      </a:lnTo>
                      <a:lnTo>
                        <a:pt x="102" y="82"/>
                      </a:lnTo>
                      <a:lnTo>
                        <a:pt x="104" y="77"/>
                      </a:lnTo>
                      <a:lnTo>
                        <a:pt x="106" y="76"/>
                      </a:lnTo>
                      <a:lnTo>
                        <a:pt x="107" y="79"/>
                      </a:lnTo>
                      <a:lnTo>
                        <a:pt x="107" y="83"/>
                      </a:lnTo>
                      <a:lnTo>
                        <a:pt x="104" y="91"/>
                      </a:lnTo>
                      <a:lnTo>
                        <a:pt x="97" y="102"/>
                      </a:lnTo>
                      <a:lnTo>
                        <a:pt x="88" y="111"/>
                      </a:lnTo>
                      <a:lnTo>
                        <a:pt x="80" y="117"/>
                      </a:lnTo>
                      <a:lnTo>
                        <a:pt x="82" y="121"/>
                      </a:lnTo>
                      <a:lnTo>
                        <a:pt x="83" y="127"/>
                      </a:lnTo>
                      <a:lnTo>
                        <a:pt x="85" y="132"/>
                      </a:lnTo>
                      <a:lnTo>
                        <a:pt x="87" y="13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8" name="Freeform 267">
                  <a:extLst>
                    <a:ext uri="{FF2B5EF4-FFF2-40B4-BE49-F238E27FC236}">
                      <a16:creationId xmlns:a16="http://schemas.microsoft.com/office/drawing/2014/main" id="{F4E6C472-8992-4B75-8FDE-585E978EEE67}"/>
                    </a:ext>
                  </a:extLst>
                </p:cNvPr>
                <p:cNvSpPr>
                  <a:spLocks/>
                </p:cNvSpPr>
                <p:nvPr/>
              </p:nvSpPr>
              <p:spPr bwMode="auto">
                <a:xfrm>
                  <a:off x="11" y="201"/>
                  <a:ext cx="53" cy="69"/>
                </a:xfrm>
                <a:custGeom>
                  <a:avLst/>
                  <a:gdLst>
                    <a:gd name="T0" fmla="*/ 50 w 106"/>
                    <a:gd name="T1" fmla="*/ 1 h 138"/>
                    <a:gd name="T2" fmla="*/ 45 w 106"/>
                    <a:gd name="T3" fmla="*/ 2 h 138"/>
                    <a:gd name="T4" fmla="*/ 42 w 106"/>
                    <a:gd name="T5" fmla="*/ 5 h 138"/>
                    <a:gd name="T6" fmla="*/ 38 w 106"/>
                    <a:gd name="T7" fmla="*/ 11 h 138"/>
                    <a:gd name="T8" fmla="*/ 32 w 106"/>
                    <a:gd name="T9" fmla="*/ 13 h 138"/>
                    <a:gd name="T10" fmla="*/ 25 w 106"/>
                    <a:gd name="T11" fmla="*/ 14 h 138"/>
                    <a:gd name="T12" fmla="*/ 17 w 106"/>
                    <a:gd name="T13" fmla="*/ 16 h 138"/>
                    <a:gd name="T14" fmla="*/ 11 w 106"/>
                    <a:gd name="T15" fmla="*/ 19 h 138"/>
                    <a:gd name="T16" fmla="*/ 8 w 106"/>
                    <a:gd name="T17" fmla="*/ 22 h 138"/>
                    <a:gd name="T18" fmla="*/ 8 w 106"/>
                    <a:gd name="T19" fmla="*/ 22 h 138"/>
                    <a:gd name="T20" fmla="*/ 12 w 106"/>
                    <a:gd name="T21" fmla="*/ 21 h 138"/>
                    <a:gd name="T22" fmla="*/ 17 w 106"/>
                    <a:gd name="T23" fmla="*/ 19 h 138"/>
                    <a:gd name="T24" fmla="*/ 23 w 106"/>
                    <a:gd name="T25" fmla="*/ 17 h 138"/>
                    <a:gd name="T26" fmla="*/ 30 w 106"/>
                    <a:gd name="T27" fmla="*/ 17 h 138"/>
                    <a:gd name="T28" fmla="*/ 31 w 106"/>
                    <a:gd name="T29" fmla="*/ 22 h 138"/>
                    <a:gd name="T30" fmla="*/ 26 w 106"/>
                    <a:gd name="T31" fmla="*/ 32 h 138"/>
                    <a:gd name="T32" fmla="*/ 22 w 106"/>
                    <a:gd name="T33" fmla="*/ 35 h 138"/>
                    <a:gd name="T34" fmla="*/ 16 w 106"/>
                    <a:gd name="T35" fmla="*/ 37 h 138"/>
                    <a:gd name="T36" fmla="*/ 9 w 106"/>
                    <a:gd name="T37" fmla="*/ 38 h 138"/>
                    <a:gd name="T38" fmla="*/ 4 w 106"/>
                    <a:gd name="T39" fmla="*/ 40 h 138"/>
                    <a:gd name="T40" fmla="*/ 1 w 106"/>
                    <a:gd name="T41" fmla="*/ 41 h 138"/>
                    <a:gd name="T42" fmla="*/ 1 w 106"/>
                    <a:gd name="T43" fmla="*/ 41 h 138"/>
                    <a:gd name="T44" fmla="*/ 5 w 106"/>
                    <a:gd name="T45" fmla="*/ 41 h 138"/>
                    <a:gd name="T46" fmla="*/ 9 w 106"/>
                    <a:gd name="T47" fmla="*/ 41 h 138"/>
                    <a:gd name="T48" fmla="*/ 15 w 106"/>
                    <a:gd name="T49" fmla="*/ 40 h 138"/>
                    <a:gd name="T50" fmla="*/ 20 w 106"/>
                    <a:gd name="T51" fmla="*/ 39 h 138"/>
                    <a:gd name="T52" fmla="*/ 19 w 106"/>
                    <a:gd name="T53" fmla="*/ 43 h 138"/>
                    <a:gd name="T54" fmla="*/ 13 w 106"/>
                    <a:gd name="T55" fmla="*/ 56 h 138"/>
                    <a:gd name="T56" fmla="*/ 15 w 106"/>
                    <a:gd name="T57" fmla="*/ 63 h 138"/>
                    <a:gd name="T58" fmla="*/ 23 w 106"/>
                    <a:gd name="T59" fmla="*/ 46 h 138"/>
                    <a:gd name="T60" fmla="*/ 28 w 106"/>
                    <a:gd name="T61" fmla="*/ 47 h 138"/>
                    <a:gd name="T62" fmla="*/ 33 w 106"/>
                    <a:gd name="T63" fmla="*/ 58 h 138"/>
                    <a:gd name="T64" fmla="*/ 38 w 106"/>
                    <a:gd name="T65" fmla="*/ 64 h 138"/>
                    <a:gd name="T66" fmla="*/ 37 w 106"/>
                    <a:gd name="T67" fmla="*/ 62 h 138"/>
                    <a:gd name="T68" fmla="*/ 34 w 106"/>
                    <a:gd name="T69" fmla="*/ 54 h 138"/>
                    <a:gd name="T70" fmla="*/ 31 w 106"/>
                    <a:gd name="T71" fmla="*/ 42 h 138"/>
                    <a:gd name="T72" fmla="*/ 32 w 106"/>
                    <a:gd name="T73" fmla="*/ 33 h 138"/>
                    <a:gd name="T74" fmla="*/ 38 w 106"/>
                    <a:gd name="T75" fmla="*/ 22 h 138"/>
                    <a:gd name="T76" fmla="*/ 43 w 106"/>
                    <a:gd name="T77" fmla="*/ 22 h 138"/>
                    <a:gd name="T78" fmla="*/ 50 w 106"/>
                    <a:gd name="T79" fmla="*/ 33 h 138"/>
                    <a:gd name="T80" fmla="*/ 51 w 106"/>
                    <a:gd name="T81" fmla="*/ 44 h 138"/>
                    <a:gd name="T82" fmla="*/ 53 w 106"/>
                    <a:gd name="T83" fmla="*/ 43 h 138"/>
                    <a:gd name="T84" fmla="*/ 52 w 106"/>
                    <a:gd name="T85" fmla="*/ 33 h 138"/>
                    <a:gd name="T86" fmla="*/ 47 w 106"/>
                    <a:gd name="T87" fmla="*/ 19 h 138"/>
                    <a:gd name="T88" fmla="*/ 47 w 106"/>
                    <a:gd name="T89" fmla="*/ 12 h 138"/>
                    <a:gd name="T90" fmla="*/ 52 w 106"/>
                    <a:gd name="T91" fmla="*/ 4 h 138"/>
                    <a:gd name="T92" fmla="*/ 53 w 106"/>
                    <a:gd name="T93" fmla="*/ 0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6" h="138">
                      <a:moveTo>
                        <a:pt x="106" y="0"/>
                      </a:moveTo>
                      <a:lnTo>
                        <a:pt x="100" y="2"/>
                      </a:lnTo>
                      <a:lnTo>
                        <a:pt x="95" y="3"/>
                      </a:lnTo>
                      <a:lnTo>
                        <a:pt x="90" y="4"/>
                      </a:lnTo>
                      <a:lnTo>
                        <a:pt x="84" y="4"/>
                      </a:lnTo>
                      <a:lnTo>
                        <a:pt x="83" y="10"/>
                      </a:lnTo>
                      <a:lnTo>
                        <a:pt x="79" y="17"/>
                      </a:lnTo>
                      <a:lnTo>
                        <a:pt x="75" y="22"/>
                      </a:lnTo>
                      <a:lnTo>
                        <a:pt x="69" y="25"/>
                      </a:lnTo>
                      <a:lnTo>
                        <a:pt x="63" y="26"/>
                      </a:lnTo>
                      <a:lnTo>
                        <a:pt x="56" y="26"/>
                      </a:lnTo>
                      <a:lnTo>
                        <a:pt x="49" y="28"/>
                      </a:lnTo>
                      <a:lnTo>
                        <a:pt x="41" y="29"/>
                      </a:lnTo>
                      <a:lnTo>
                        <a:pt x="33" y="31"/>
                      </a:lnTo>
                      <a:lnTo>
                        <a:pt x="26" y="35"/>
                      </a:lnTo>
                      <a:lnTo>
                        <a:pt x="21" y="37"/>
                      </a:lnTo>
                      <a:lnTo>
                        <a:pt x="17" y="41"/>
                      </a:lnTo>
                      <a:lnTo>
                        <a:pt x="16" y="43"/>
                      </a:lnTo>
                      <a:lnTo>
                        <a:pt x="15" y="43"/>
                      </a:lnTo>
                      <a:lnTo>
                        <a:pt x="16" y="43"/>
                      </a:lnTo>
                      <a:lnTo>
                        <a:pt x="19" y="42"/>
                      </a:lnTo>
                      <a:lnTo>
                        <a:pt x="23" y="41"/>
                      </a:lnTo>
                      <a:lnTo>
                        <a:pt x="28" y="38"/>
                      </a:lnTo>
                      <a:lnTo>
                        <a:pt x="33" y="37"/>
                      </a:lnTo>
                      <a:lnTo>
                        <a:pt x="39" y="35"/>
                      </a:lnTo>
                      <a:lnTo>
                        <a:pt x="46" y="34"/>
                      </a:lnTo>
                      <a:lnTo>
                        <a:pt x="53" y="34"/>
                      </a:lnTo>
                      <a:lnTo>
                        <a:pt x="60" y="34"/>
                      </a:lnTo>
                      <a:lnTo>
                        <a:pt x="66" y="35"/>
                      </a:lnTo>
                      <a:lnTo>
                        <a:pt x="61" y="44"/>
                      </a:lnTo>
                      <a:lnTo>
                        <a:pt x="56" y="55"/>
                      </a:lnTo>
                      <a:lnTo>
                        <a:pt x="52" y="64"/>
                      </a:lnTo>
                      <a:lnTo>
                        <a:pt x="47" y="68"/>
                      </a:lnTo>
                      <a:lnTo>
                        <a:pt x="44" y="70"/>
                      </a:lnTo>
                      <a:lnTo>
                        <a:pt x="38" y="72"/>
                      </a:lnTo>
                      <a:lnTo>
                        <a:pt x="32" y="73"/>
                      </a:lnTo>
                      <a:lnTo>
                        <a:pt x="25" y="75"/>
                      </a:lnTo>
                      <a:lnTo>
                        <a:pt x="18" y="76"/>
                      </a:lnTo>
                      <a:lnTo>
                        <a:pt x="13" y="78"/>
                      </a:lnTo>
                      <a:lnTo>
                        <a:pt x="7" y="79"/>
                      </a:lnTo>
                      <a:lnTo>
                        <a:pt x="3" y="80"/>
                      </a:lnTo>
                      <a:lnTo>
                        <a:pt x="1" y="81"/>
                      </a:lnTo>
                      <a:lnTo>
                        <a:pt x="0" y="81"/>
                      </a:lnTo>
                      <a:lnTo>
                        <a:pt x="1" y="82"/>
                      </a:lnTo>
                      <a:lnTo>
                        <a:pt x="6" y="82"/>
                      </a:lnTo>
                      <a:lnTo>
                        <a:pt x="9" y="82"/>
                      </a:lnTo>
                      <a:lnTo>
                        <a:pt x="14" y="81"/>
                      </a:lnTo>
                      <a:lnTo>
                        <a:pt x="18" y="81"/>
                      </a:lnTo>
                      <a:lnTo>
                        <a:pt x="24" y="80"/>
                      </a:lnTo>
                      <a:lnTo>
                        <a:pt x="29" y="79"/>
                      </a:lnTo>
                      <a:lnTo>
                        <a:pt x="34" y="79"/>
                      </a:lnTo>
                      <a:lnTo>
                        <a:pt x="40" y="78"/>
                      </a:lnTo>
                      <a:lnTo>
                        <a:pt x="45" y="76"/>
                      </a:lnTo>
                      <a:lnTo>
                        <a:pt x="38" y="86"/>
                      </a:lnTo>
                      <a:lnTo>
                        <a:pt x="31" y="95"/>
                      </a:lnTo>
                      <a:lnTo>
                        <a:pt x="25" y="111"/>
                      </a:lnTo>
                      <a:lnTo>
                        <a:pt x="23" y="138"/>
                      </a:lnTo>
                      <a:lnTo>
                        <a:pt x="29" y="125"/>
                      </a:lnTo>
                      <a:lnTo>
                        <a:pt x="37" y="108"/>
                      </a:lnTo>
                      <a:lnTo>
                        <a:pt x="45" y="91"/>
                      </a:lnTo>
                      <a:lnTo>
                        <a:pt x="53" y="81"/>
                      </a:lnTo>
                      <a:lnTo>
                        <a:pt x="55" y="93"/>
                      </a:lnTo>
                      <a:lnTo>
                        <a:pt x="60" y="105"/>
                      </a:lnTo>
                      <a:lnTo>
                        <a:pt x="66" y="116"/>
                      </a:lnTo>
                      <a:lnTo>
                        <a:pt x="71" y="124"/>
                      </a:lnTo>
                      <a:lnTo>
                        <a:pt x="75" y="127"/>
                      </a:lnTo>
                      <a:lnTo>
                        <a:pt x="75" y="126"/>
                      </a:lnTo>
                      <a:lnTo>
                        <a:pt x="74" y="124"/>
                      </a:lnTo>
                      <a:lnTo>
                        <a:pt x="71" y="120"/>
                      </a:lnTo>
                      <a:lnTo>
                        <a:pt x="67" y="108"/>
                      </a:lnTo>
                      <a:lnTo>
                        <a:pt x="63" y="95"/>
                      </a:lnTo>
                      <a:lnTo>
                        <a:pt x="61" y="83"/>
                      </a:lnTo>
                      <a:lnTo>
                        <a:pt x="61" y="74"/>
                      </a:lnTo>
                      <a:lnTo>
                        <a:pt x="63" y="65"/>
                      </a:lnTo>
                      <a:lnTo>
                        <a:pt x="69" y="53"/>
                      </a:lnTo>
                      <a:lnTo>
                        <a:pt x="75" y="43"/>
                      </a:lnTo>
                      <a:lnTo>
                        <a:pt x="78" y="37"/>
                      </a:lnTo>
                      <a:lnTo>
                        <a:pt x="85" y="44"/>
                      </a:lnTo>
                      <a:lnTo>
                        <a:pt x="93" y="55"/>
                      </a:lnTo>
                      <a:lnTo>
                        <a:pt x="99" y="66"/>
                      </a:lnTo>
                      <a:lnTo>
                        <a:pt x="102" y="82"/>
                      </a:lnTo>
                      <a:lnTo>
                        <a:pt x="102" y="88"/>
                      </a:lnTo>
                      <a:lnTo>
                        <a:pt x="105" y="88"/>
                      </a:lnTo>
                      <a:lnTo>
                        <a:pt x="106" y="85"/>
                      </a:lnTo>
                      <a:lnTo>
                        <a:pt x="106" y="80"/>
                      </a:lnTo>
                      <a:lnTo>
                        <a:pt x="104" y="65"/>
                      </a:lnTo>
                      <a:lnTo>
                        <a:pt x="100" y="49"/>
                      </a:lnTo>
                      <a:lnTo>
                        <a:pt x="94" y="37"/>
                      </a:lnTo>
                      <a:lnTo>
                        <a:pt x="90" y="30"/>
                      </a:lnTo>
                      <a:lnTo>
                        <a:pt x="94" y="23"/>
                      </a:lnTo>
                      <a:lnTo>
                        <a:pt x="99" y="15"/>
                      </a:lnTo>
                      <a:lnTo>
                        <a:pt x="104" y="7"/>
                      </a:lnTo>
                      <a:lnTo>
                        <a:pt x="10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9" name="Freeform 268">
                  <a:extLst>
                    <a:ext uri="{FF2B5EF4-FFF2-40B4-BE49-F238E27FC236}">
                      <a16:creationId xmlns:a16="http://schemas.microsoft.com/office/drawing/2014/main" id="{0687FDA5-B1B5-49AC-85DE-30255C94ED5F}"/>
                    </a:ext>
                  </a:extLst>
                </p:cNvPr>
                <p:cNvSpPr>
                  <a:spLocks/>
                </p:cNvSpPr>
                <p:nvPr/>
              </p:nvSpPr>
              <p:spPr bwMode="auto">
                <a:xfrm>
                  <a:off x="94" y="108"/>
                  <a:ext cx="75" cy="58"/>
                </a:xfrm>
                <a:custGeom>
                  <a:avLst/>
                  <a:gdLst>
                    <a:gd name="T0" fmla="*/ 45 w 151"/>
                    <a:gd name="T1" fmla="*/ 4 h 116"/>
                    <a:gd name="T2" fmla="*/ 52 w 151"/>
                    <a:gd name="T3" fmla="*/ 4 h 116"/>
                    <a:gd name="T4" fmla="*/ 59 w 151"/>
                    <a:gd name="T5" fmla="*/ 8 h 116"/>
                    <a:gd name="T6" fmla="*/ 60 w 151"/>
                    <a:gd name="T7" fmla="*/ 12 h 116"/>
                    <a:gd name="T8" fmla="*/ 58 w 151"/>
                    <a:gd name="T9" fmla="*/ 18 h 116"/>
                    <a:gd name="T10" fmla="*/ 48 w 151"/>
                    <a:gd name="T11" fmla="*/ 21 h 116"/>
                    <a:gd name="T12" fmla="*/ 43 w 151"/>
                    <a:gd name="T13" fmla="*/ 25 h 116"/>
                    <a:gd name="T14" fmla="*/ 43 w 151"/>
                    <a:gd name="T15" fmla="*/ 27 h 116"/>
                    <a:gd name="T16" fmla="*/ 45 w 151"/>
                    <a:gd name="T17" fmla="*/ 25 h 116"/>
                    <a:gd name="T18" fmla="*/ 53 w 151"/>
                    <a:gd name="T19" fmla="*/ 24 h 116"/>
                    <a:gd name="T20" fmla="*/ 56 w 151"/>
                    <a:gd name="T21" fmla="*/ 27 h 116"/>
                    <a:gd name="T22" fmla="*/ 58 w 151"/>
                    <a:gd name="T23" fmla="*/ 29 h 116"/>
                    <a:gd name="T24" fmla="*/ 58 w 151"/>
                    <a:gd name="T25" fmla="*/ 32 h 116"/>
                    <a:gd name="T26" fmla="*/ 55 w 151"/>
                    <a:gd name="T27" fmla="*/ 36 h 116"/>
                    <a:gd name="T28" fmla="*/ 58 w 151"/>
                    <a:gd name="T29" fmla="*/ 38 h 116"/>
                    <a:gd name="T30" fmla="*/ 66 w 151"/>
                    <a:gd name="T31" fmla="*/ 37 h 116"/>
                    <a:gd name="T32" fmla="*/ 74 w 151"/>
                    <a:gd name="T33" fmla="*/ 44 h 116"/>
                    <a:gd name="T34" fmla="*/ 72 w 151"/>
                    <a:gd name="T35" fmla="*/ 55 h 116"/>
                    <a:gd name="T36" fmla="*/ 61 w 151"/>
                    <a:gd name="T37" fmla="*/ 58 h 116"/>
                    <a:gd name="T38" fmla="*/ 54 w 151"/>
                    <a:gd name="T39" fmla="*/ 51 h 116"/>
                    <a:gd name="T40" fmla="*/ 53 w 151"/>
                    <a:gd name="T41" fmla="*/ 43 h 116"/>
                    <a:gd name="T42" fmla="*/ 43 w 151"/>
                    <a:gd name="T43" fmla="*/ 36 h 116"/>
                    <a:gd name="T44" fmla="*/ 42 w 151"/>
                    <a:gd name="T45" fmla="*/ 36 h 116"/>
                    <a:gd name="T46" fmla="*/ 43 w 151"/>
                    <a:gd name="T47" fmla="*/ 45 h 116"/>
                    <a:gd name="T48" fmla="*/ 39 w 151"/>
                    <a:gd name="T49" fmla="*/ 53 h 116"/>
                    <a:gd name="T50" fmla="*/ 31 w 151"/>
                    <a:gd name="T51" fmla="*/ 56 h 116"/>
                    <a:gd name="T52" fmla="*/ 23 w 151"/>
                    <a:gd name="T53" fmla="*/ 53 h 116"/>
                    <a:gd name="T54" fmla="*/ 19 w 151"/>
                    <a:gd name="T55" fmla="*/ 46 h 116"/>
                    <a:gd name="T56" fmla="*/ 20 w 151"/>
                    <a:gd name="T57" fmla="*/ 38 h 116"/>
                    <a:gd name="T58" fmla="*/ 24 w 151"/>
                    <a:gd name="T59" fmla="*/ 34 h 116"/>
                    <a:gd name="T60" fmla="*/ 17 w 151"/>
                    <a:gd name="T61" fmla="*/ 30 h 116"/>
                    <a:gd name="T62" fmla="*/ 14 w 151"/>
                    <a:gd name="T63" fmla="*/ 33 h 116"/>
                    <a:gd name="T64" fmla="*/ 4 w 151"/>
                    <a:gd name="T65" fmla="*/ 32 h 116"/>
                    <a:gd name="T66" fmla="*/ 0 w 151"/>
                    <a:gd name="T67" fmla="*/ 26 h 116"/>
                    <a:gd name="T68" fmla="*/ 3 w 151"/>
                    <a:gd name="T69" fmla="*/ 17 h 116"/>
                    <a:gd name="T70" fmla="*/ 6 w 151"/>
                    <a:gd name="T71" fmla="*/ 14 h 116"/>
                    <a:gd name="T72" fmla="*/ 10 w 151"/>
                    <a:gd name="T73" fmla="*/ 13 h 116"/>
                    <a:gd name="T74" fmla="*/ 13 w 151"/>
                    <a:gd name="T75" fmla="*/ 13 h 116"/>
                    <a:gd name="T76" fmla="*/ 15 w 151"/>
                    <a:gd name="T77" fmla="*/ 4 h 116"/>
                    <a:gd name="T78" fmla="*/ 23 w 151"/>
                    <a:gd name="T79" fmla="*/ 0 h 116"/>
                    <a:gd name="T80" fmla="*/ 31 w 151"/>
                    <a:gd name="T81" fmla="*/ 2 h 116"/>
                    <a:gd name="T82" fmla="*/ 30 w 151"/>
                    <a:gd name="T83" fmla="*/ 14 h 116"/>
                    <a:gd name="T84" fmla="*/ 36 w 151"/>
                    <a:gd name="T85" fmla="*/ 18 h 116"/>
                    <a:gd name="T86" fmla="*/ 36 w 151"/>
                    <a:gd name="T87" fmla="*/ 23 h 116"/>
                    <a:gd name="T88" fmla="*/ 39 w 151"/>
                    <a:gd name="T89" fmla="*/ 22 h 116"/>
                    <a:gd name="T90" fmla="*/ 42 w 151"/>
                    <a:gd name="T91" fmla="*/ 17 h 116"/>
                    <a:gd name="T92" fmla="*/ 40 w 151"/>
                    <a:gd name="T93" fmla="*/ 9 h 1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1" h="116">
                      <a:moveTo>
                        <a:pt x="83" y="11"/>
                      </a:moveTo>
                      <a:lnTo>
                        <a:pt x="85" y="9"/>
                      </a:lnTo>
                      <a:lnTo>
                        <a:pt x="90" y="7"/>
                      </a:lnTo>
                      <a:lnTo>
                        <a:pt x="94" y="5"/>
                      </a:lnTo>
                      <a:lnTo>
                        <a:pt x="100" y="7"/>
                      </a:lnTo>
                      <a:lnTo>
                        <a:pt x="105" y="7"/>
                      </a:lnTo>
                      <a:lnTo>
                        <a:pt x="109" y="8"/>
                      </a:lnTo>
                      <a:lnTo>
                        <a:pt x="114" y="10"/>
                      </a:lnTo>
                      <a:lnTo>
                        <a:pt x="118" y="15"/>
                      </a:lnTo>
                      <a:lnTo>
                        <a:pt x="117" y="13"/>
                      </a:lnTo>
                      <a:lnTo>
                        <a:pt x="119" y="17"/>
                      </a:lnTo>
                      <a:lnTo>
                        <a:pt x="121" y="23"/>
                      </a:lnTo>
                      <a:lnTo>
                        <a:pt x="121" y="28"/>
                      </a:lnTo>
                      <a:lnTo>
                        <a:pt x="119" y="32"/>
                      </a:lnTo>
                      <a:lnTo>
                        <a:pt x="117" y="35"/>
                      </a:lnTo>
                      <a:lnTo>
                        <a:pt x="115" y="40"/>
                      </a:lnTo>
                      <a:lnTo>
                        <a:pt x="108" y="42"/>
                      </a:lnTo>
                      <a:lnTo>
                        <a:pt x="96" y="41"/>
                      </a:lnTo>
                      <a:lnTo>
                        <a:pt x="93" y="43"/>
                      </a:lnTo>
                      <a:lnTo>
                        <a:pt x="91" y="47"/>
                      </a:lnTo>
                      <a:lnTo>
                        <a:pt x="87" y="49"/>
                      </a:lnTo>
                      <a:lnTo>
                        <a:pt x="85" y="50"/>
                      </a:lnTo>
                      <a:lnTo>
                        <a:pt x="86" y="51"/>
                      </a:lnTo>
                      <a:lnTo>
                        <a:pt x="86" y="53"/>
                      </a:lnTo>
                      <a:lnTo>
                        <a:pt x="87" y="54"/>
                      </a:lnTo>
                      <a:lnTo>
                        <a:pt x="87" y="55"/>
                      </a:lnTo>
                      <a:lnTo>
                        <a:pt x="91" y="50"/>
                      </a:lnTo>
                      <a:lnTo>
                        <a:pt x="95" y="47"/>
                      </a:lnTo>
                      <a:lnTo>
                        <a:pt x="100" y="46"/>
                      </a:lnTo>
                      <a:lnTo>
                        <a:pt x="106" y="47"/>
                      </a:lnTo>
                      <a:lnTo>
                        <a:pt x="109" y="49"/>
                      </a:lnTo>
                      <a:lnTo>
                        <a:pt x="111" y="50"/>
                      </a:lnTo>
                      <a:lnTo>
                        <a:pt x="113" y="53"/>
                      </a:lnTo>
                      <a:lnTo>
                        <a:pt x="115" y="55"/>
                      </a:lnTo>
                      <a:lnTo>
                        <a:pt x="116" y="56"/>
                      </a:lnTo>
                      <a:lnTo>
                        <a:pt x="116" y="57"/>
                      </a:lnTo>
                      <a:lnTo>
                        <a:pt x="116" y="60"/>
                      </a:lnTo>
                      <a:lnTo>
                        <a:pt x="116" y="61"/>
                      </a:lnTo>
                      <a:lnTo>
                        <a:pt x="116" y="64"/>
                      </a:lnTo>
                      <a:lnTo>
                        <a:pt x="115" y="66"/>
                      </a:lnTo>
                      <a:lnTo>
                        <a:pt x="114" y="70"/>
                      </a:lnTo>
                      <a:lnTo>
                        <a:pt x="111" y="72"/>
                      </a:lnTo>
                      <a:lnTo>
                        <a:pt x="113" y="73"/>
                      </a:lnTo>
                      <a:lnTo>
                        <a:pt x="114" y="75"/>
                      </a:lnTo>
                      <a:lnTo>
                        <a:pt x="116" y="76"/>
                      </a:lnTo>
                      <a:lnTo>
                        <a:pt x="117" y="77"/>
                      </a:lnTo>
                      <a:lnTo>
                        <a:pt x="124" y="73"/>
                      </a:lnTo>
                      <a:lnTo>
                        <a:pt x="132" y="73"/>
                      </a:lnTo>
                      <a:lnTo>
                        <a:pt x="139" y="76"/>
                      </a:lnTo>
                      <a:lnTo>
                        <a:pt x="145" y="80"/>
                      </a:lnTo>
                      <a:lnTo>
                        <a:pt x="148" y="87"/>
                      </a:lnTo>
                      <a:lnTo>
                        <a:pt x="151" y="95"/>
                      </a:lnTo>
                      <a:lnTo>
                        <a:pt x="148" y="103"/>
                      </a:lnTo>
                      <a:lnTo>
                        <a:pt x="145" y="109"/>
                      </a:lnTo>
                      <a:lnTo>
                        <a:pt x="138" y="114"/>
                      </a:lnTo>
                      <a:lnTo>
                        <a:pt x="131" y="116"/>
                      </a:lnTo>
                      <a:lnTo>
                        <a:pt x="123" y="116"/>
                      </a:lnTo>
                      <a:lnTo>
                        <a:pt x="116" y="113"/>
                      </a:lnTo>
                      <a:lnTo>
                        <a:pt x="111" y="107"/>
                      </a:lnTo>
                      <a:lnTo>
                        <a:pt x="109" y="101"/>
                      </a:lnTo>
                      <a:lnTo>
                        <a:pt x="109" y="95"/>
                      </a:lnTo>
                      <a:lnTo>
                        <a:pt x="110" y="90"/>
                      </a:lnTo>
                      <a:lnTo>
                        <a:pt x="106" y="86"/>
                      </a:lnTo>
                      <a:lnTo>
                        <a:pt x="99" y="81"/>
                      </a:lnTo>
                      <a:lnTo>
                        <a:pt x="91" y="76"/>
                      </a:lnTo>
                      <a:lnTo>
                        <a:pt x="86" y="72"/>
                      </a:lnTo>
                      <a:lnTo>
                        <a:pt x="85" y="71"/>
                      </a:lnTo>
                      <a:lnTo>
                        <a:pt x="84" y="71"/>
                      </a:lnTo>
                      <a:lnTo>
                        <a:pt x="84" y="72"/>
                      </a:lnTo>
                      <a:lnTo>
                        <a:pt x="84" y="73"/>
                      </a:lnTo>
                      <a:lnTo>
                        <a:pt x="87" y="81"/>
                      </a:lnTo>
                      <a:lnTo>
                        <a:pt x="87" y="90"/>
                      </a:lnTo>
                      <a:lnTo>
                        <a:pt x="84" y="98"/>
                      </a:lnTo>
                      <a:lnTo>
                        <a:pt x="80" y="103"/>
                      </a:lnTo>
                      <a:lnTo>
                        <a:pt x="78" y="106"/>
                      </a:lnTo>
                      <a:lnTo>
                        <a:pt x="73" y="108"/>
                      </a:lnTo>
                      <a:lnTo>
                        <a:pt x="68" y="110"/>
                      </a:lnTo>
                      <a:lnTo>
                        <a:pt x="63" y="111"/>
                      </a:lnTo>
                      <a:lnTo>
                        <a:pt x="57" y="110"/>
                      </a:lnTo>
                      <a:lnTo>
                        <a:pt x="52" y="108"/>
                      </a:lnTo>
                      <a:lnTo>
                        <a:pt x="47" y="105"/>
                      </a:lnTo>
                      <a:lnTo>
                        <a:pt x="43" y="100"/>
                      </a:lnTo>
                      <a:lnTo>
                        <a:pt x="41" y="95"/>
                      </a:lnTo>
                      <a:lnTo>
                        <a:pt x="39" y="91"/>
                      </a:lnTo>
                      <a:lnTo>
                        <a:pt x="39" y="85"/>
                      </a:lnTo>
                      <a:lnTo>
                        <a:pt x="39" y="78"/>
                      </a:lnTo>
                      <a:lnTo>
                        <a:pt x="41" y="76"/>
                      </a:lnTo>
                      <a:lnTo>
                        <a:pt x="43" y="72"/>
                      </a:lnTo>
                      <a:lnTo>
                        <a:pt x="46" y="70"/>
                      </a:lnTo>
                      <a:lnTo>
                        <a:pt x="49" y="68"/>
                      </a:lnTo>
                      <a:lnTo>
                        <a:pt x="43" y="66"/>
                      </a:lnTo>
                      <a:lnTo>
                        <a:pt x="39" y="63"/>
                      </a:lnTo>
                      <a:lnTo>
                        <a:pt x="34" y="60"/>
                      </a:lnTo>
                      <a:lnTo>
                        <a:pt x="32" y="55"/>
                      </a:lnTo>
                      <a:lnTo>
                        <a:pt x="31" y="61"/>
                      </a:lnTo>
                      <a:lnTo>
                        <a:pt x="29" y="65"/>
                      </a:lnTo>
                      <a:lnTo>
                        <a:pt x="23" y="68"/>
                      </a:lnTo>
                      <a:lnTo>
                        <a:pt x="14" y="66"/>
                      </a:lnTo>
                      <a:lnTo>
                        <a:pt x="8" y="64"/>
                      </a:lnTo>
                      <a:lnTo>
                        <a:pt x="3" y="60"/>
                      </a:lnTo>
                      <a:lnTo>
                        <a:pt x="1" y="55"/>
                      </a:lnTo>
                      <a:lnTo>
                        <a:pt x="0" y="51"/>
                      </a:lnTo>
                      <a:lnTo>
                        <a:pt x="1" y="46"/>
                      </a:lnTo>
                      <a:lnTo>
                        <a:pt x="3" y="40"/>
                      </a:lnTo>
                      <a:lnTo>
                        <a:pt x="7" y="34"/>
                      </a:lnTo>
                      <a:lnTo>
                        <a:pt x="9" y="31"/>
                      </a:lnTo>
                      <a:lnTo>
                        <a:pt x="10" y="30"/>
                      </a:lnTo>
                      <a:lnTo>
                        <a:pt x="12" y="28"/>
                      </a:lnTo>
                      <a:lnTo>
                        <a:pt x="15" y="27"/>
                      </a:lnTo>
                      <a:lnTo>
                        <a:pt x="17" y="26"/>
                      </a:lnTo>
                      <a:lnTo>
                        <a:pt x="20" y="26"/>
                      </a:lnTo>
                      <a:lnTo>
                        <a:pt x="23" y="25"/>
                      </a:lnTo>
                      <a:lnTo>
                        <a:pt x="24" y="25"/>
                      </a:lnTo>
                      <a:lnTo>
                        <a:pt x="26" y="25"/>
                      </a:lnTo>
                      <a:lnTo>
                        <a:pt x="26" y="19"/>
                      </a:lnTo>
                      <a:lnTo>
                        <a:pt x="26" y="12"/>
                      </a:lnTo>
                      <a:lnTo>
                        <a:pt x="30" y="7"/>
                      </a:lnTo>
                      <a:lnTo>
                        <a:pt x="37" y="2"/>
                      </a:lnTo>
                      <a:lnTo>
                        <a:pt x="40" y="0"/>
                      </a:lnTo>
                      <a:lnTo>
                        <a:pt x="46" y="0"/>
                      </a:lnTo>
                      <a:lnTo>
                        <a:pt x="52" y="0"/>
                      </a:lnTo>
                      <a:lnTo>
                        <a:pt x="55" y="1"/>
                      </a:lnTo>
                      <a:lnTo>
                        <a:pt x="62" y="4"/>
                      </a:lnTo>
                      <a:lnTo>
                        <a:pt x="65" y="12"/>
                      </a:lnTo>
                      <a:lnTo>
                        <a:pt x="65" y="20"/>
                      </a:lnTo>
                      <a:lnTo>
                        <a:pt x="60" y="27"/>
                      </a:lnTo>
                      <a:lnTo>
                        <a:pt x="64" y="28"/>
                      </a:lnTo>
                      <a:lnTo>
                        <a:pt x="70" y="31"/>
                      </a:lnTo>
                      <a:lnTo>
                        <a:pt x="73" y="36"/>
                      </a:lnTo>
                      <a:lnTo>
                        <a:pt x="75" y="42"/>
                      </a:lnTo>
                      <a:lnTo>
                        <a:pt x="73" y="45"/>
                      </a:lnTo>
                      <a:lnTo>
                        <a:pt x="73" y="46"/>
                      </a:lnTo>
                      <a:lnTo>
                        <a:pt x="73" y="47"/>
                      </a:lnTo>
                      <a:lnTo>
                        <a:pt x="76" y="46"/>
                      </a:lnTo>
                      <a:lnTo>
                        <a:pt x="78" y="43"/>
                      </a:lnTo>
                      <a:lnTo>
                        <a:pt x="80" y="40"/>
                      </a:lnTo>
                      <a:lnTo>
                        <a:pt x="83" y="38"/>
                      </a:lnTo>
                      <a:lnTo>
                        <a:pt x="84" y="34"/>
                      </a:lnTo>
                      <a:lnTo>
                        <a:pt x="81" y="28"/>
                      </a:lnTo>
                      <a:lnTo>
                        <a:pt x="80" y="24"/>
                      </a:lnTo>
                      <a:lnTo>
                        <a:pt x="80" y="18"/>
                      </a:lnTo>
                      <a:lnTo>
                        <a:pt x="83" y="11"/>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0" name="Freeform 269">
                  <a:extLst>
                    <a:ext uri="{FF2B5EF4-FFF2-40B4-BE49-F238E27FC236}">
                      <a16:creationId xmlns:a16="http://schemas.microsoft.com/office/drawing/2014/main" id="{94646075-02AD-4FC8-9449-ED927E215438}"/>
                    </a:ext>
                  </a:extLst>
                </p:cNvPr>
                <p:cNvSpPr>
                  <a:spLocks/>
                </p:cNvSpPr>
                <p:nvPr/>
              </p:nvSpPr>
              <p:spPr bwMode="auto">
                <a:xfrm>
                  <a:off x="32" y="55"/>
                  <a:ext cx="70" cy="68"/>
                </a:xfrm>
                <a:custGeom>
                  <a:avLst/>
                  <a:gdLst>
                    <a:gd name="T0" fmla="*/ 68 w 141"/>
                    <a:gd name="T1" fmla="*/ 67 h 137"/>
                    <a:gd name="T2" fmla="*/ 64 w 141"/>
                    <a:gd name="T3" fmla="*/ 65 h 137"/>
                    <a:gd name="T4" fmla="*/ 57 w 141"/>
                    <a:gd name="T5" fmla="*/ 63 h 137"/>
                    <a:gd name="T6" fmla="*/ 50 w 141"/>
                    <a:gd name="T7" fmla="*/ 64 h 137"/>
                    <a:gd name="T8" fmla="*/ 42 w 141"/>
                    <a:gd name="T9" fmla="*/ 64 h 137"/>
                    <a:gd name="T10" fmla="*/ 37 w 141"/>
                    <a:gd name="T11" fmla="*/ 62 h 137"/>
                    <a:gd name="T12" fmla="*/ 40 w 141"/>
                    <a:gd name="T13" fmla="*/ 61 h 137"/>
                    <a:gd name="T14" fmla="*/ 52 w 141"/>
                    <a:gd name="T15" fmla="*/ 59 h 137"/>
                    <a:gd name="T16" fmla="*/ 49 w 141"/>
                    <a:gd name="T17" fmla="*/ 51 h 137"/>
                    <a:gd name="T18" fmla="*/ 41 w 141"/>
                    <a:gd name="T19" fmla="*/ 47 h 137"/>
                    <a:gd name="T20" fmla="*/ 29 w 141"/>
                    <a:gd name="T21" fmla="*/ 49 h 137"/>
                    <a:gd name="T22" fmla="*/ 18 w 141"/>
                    <a:gd name="T23" fmla="*/ 47 h 137"/>
                    <a:gd name="T24" fmla="*/ 14 w 141"/>
                    <a:gd name="T25" fmla="*/ 43 h 137"/>
                    <a:gd name="T26" fmla="*/ 20 w 141"/>
                    <a:gd name="T27" fmla="*/ 44 h 137"/>
                    <a:gd name="T28" fmla="*/ 28 w 141"/>
                    <a:gd name="T29" fmla="*/ 44 h 137"/>
                    <a:gd name="T30" fmla="*/ 36 w 141"/>
                    <a:gd name="T31" fmla="*/ 42 h 137"/>
                    <a:gd name="T32" fmla="*/ 34 w 141"/>
                    <a:gd name="T33" fmla="*/ 35 h 137"/>
                    <a:gd name="T34" fmla="*/ 25 w 141"/>
                    <a:gd name="T35" fmla="*/ 32 h 137"/>
                    <a:gd name="T36" fmla="*/ 12 w 141"/>
                    <a:gd name="T37" fmla="*/ 33 h 137"/>
                    <a:gd name="T38" fmla="*/ 2 w 141"/>
                    <a:gd name="T39" fmla="*/ 29 h 137"/>
                    <a:gd name="T40" fmla="*/ 0 w 141"/>
                    <a:gd name="T41" fmla="*/ 25 h 137"/>
                    <a:gd name="T42" fmla="*/ 5 w 141"/>
                    <a:gd name="T43" fmla="*/ 27 h 137"/>
                    <a:gd name="T44" fmla="*/ 12 w 141"/>
                    <a:gd name="T45" fmla="*/ 28 h 137"/>
                    <a:gd name="T46" fmla="*/ 21 w 141"/>
                    <a:gd name="T47" fmla="*/ 28 h 137"/>
                    <a:gd name="T48" fmla="*/ 17 w 141"/>
                    <a:gd name="T49" fmla="*/ 21 h 137"/>
                    <a:gd name="T50" fmla="*/ 8 w 141"/>
                    <a:gd name="T51" fmla="*/ 12 h 137"/>
                    <a:gd name="T52" fmla="*/ 2 w 141"/>
                    <a:gd name="T53" fmla="*/ 4 h 137"/>
                    <a:gd name="T54" fmla="*/ 2 w 141"/>
                    <a:gd name="T55" fmla="*/ 0 h 137"/>
                    <a:gd name="T56" fmla="*/ 7 w 141"/>
                    <a:gd name="T57" fmla="*/ 6 h 137"/>
                    <a:gd name="T58" fmla="*/ 17 w 141"/>
                    <a:gd name="T59" fmla="*/ 16 h 137"/>
                    <a:gd name="T60" fmla="*/ 24 w 141"/>
                    <a:gd name="T61" fmla="*/ 23 h 137"/>
                    <a:gd name="T62" fmla="*/ 28 w 141"/>
                    <a:gd name="T63" fmla="*/ 11 h 137"/>
                    <a:gd name="T64" fmla="*/ 27 w 141"/>
                    <a:gd name="T65" fmla="*/ 4 h 137"/>
                    <a:gd name="T66" fmla="*/ 31 w 141"/>
                    <a:gd name="T67" fmla="*/ 12 h 137"/>
                    <a:gd name="T68" fmla="*/ 32 w 141"/>
                    <a:gd name="T69" fmla="*/ 26 h 137"/>
                    <a:gd name="T70" fmla="*/ 40 w 141"/>
                    <a:gd name="T71" fmla="*/ 35 h 137"/>
                    <a:gd name="T72" fmla="*/ 48 w 141"/>
                    <a:gd name="T73" fmla="*/ 32 h 137"/>
                    <a:gd name="T74" fmla="*/ 50 w 141"/>
                    <a:gd name="T75" fmla="*/ 18 h 137"/>
                    <a:gd name="T76" fmla="*/ 52 w 141"/>
                    <a:gd name="T77" fmla="*/ 19 h 137"/>
                    <a:gd name="T78" fmla="*/ 54 w 141"/>
                    <a:gd name="T79" fmla="*/ 38 h 137"/>
                    <a:gd name="T80" fmla="*/ 58 w 141"/>
                    <a:gd name="T81" fmla="*/ 49 h 137"/>
                    <a:gd name="T82" fmla="*/ 63 w 141"/>
                    <a:gd name="T83" fmla="*/ 52 h 137"/>
                    <a:gd name="T84" fmla="*/ 66 w 141"/>
                    <a:gd name="T85" fmla="*/ 46 h 137"/>
                    <a:gd name="T86" fmla="*/ 69 w 141"/>
                    <a:gd name="T87" fmla="*/ 44 h 137"/>
                    <a:gd name="T88" fmla="*/ 68 w 141"/>
                    <a:gd name="T89" fmla="*/ 53 h 137"/>
                    <a:gd name="T90" fmla="*/ 67 w 141"/>
                    <a:gd name="T91" fmla="*/ 60 h 137"/>
                    <a:gd name="T92" fmla="*/ 70 w 141"/>
                    <a:gd name="T93" fmla="*/ 66 h 13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41" h="137">
                      <a:moveTo>
                        <a:pt x="141" y="132"/>
                      </a:moveTo>
                      <a:lnTo>
                        <a:pt x="139" y="133"/>
                      </a:lnTo>
                      <a:lnTo>
                        <a:pt x="136" y="134"/>
                      </a:lnTo>
                      <a:lnTo>
                        <a:pt x="134" y="136"/>
                      </a:lnTo>
                      <a:lnTo>
                        <a:pt x="133" y="137"/>
                      </a:lnTo>
                      <a:lnTo>
                        <a:pt x="129" y="131"/>
                      </a:lnTo>
                      <a:lnTo>
                        <a:pt x="126" y="127"/>
                      </a:lnTo>
                      <a:lnTo>
                        <a:pt x="121" y="126"/>
                      </a:lnTo>
                      <a:lnTo>
                        <a:pt x="115" y="127"/>
                      </a:lnTo>
                      <a:lnTo>
                        <a:pt x="110" y="129"/>
                      </a:lnTo>
                      <a:lnTo>
                        <a:pt x="105" y="129"/>
                      </a:lnTo>
                      <a:lnTo>
                        <a:pt x="101" y="129"/>
                      </a:lnTo>
                      <a:lnTo>
                        <a:pt x="95" y="129"/>
                      </a:lnTo>
                      <a:lnTo>
                        <a:pt x="89" y="129"/>
                      </a:lnTo>
                      <a:lnTo>
                        <a:pt x="85" y="129"/>
                      </a:lnTo>
                      <a:lnTo>
                        <a:pt x="81" y="127"/>
                      </a:lnTo>
                      <a:lnTo>
                        <a:pt x="78" y="126"/>
                      </a:lnTo>
                      <a:lnTo>
                        <a:pt x="74" y="124"/>
                      </a:lnTo>
                      <a:lnTo>
                        <a:pt x="73" y="122"/>
                      </a:lnTo>
                      <a:lnTo>
                        <a:pt x="74" y="121"/>
                      </a:lnTo>
                      <a:lnTo>
                        <a:pt x="80" y="122"/>
                      </a:lnTo>
                      <a:lnTo>
                        <a:pt x="88" y="122"/>
                      </a:lnTo>
                      <a:lnTo>
                        <a:pt x="97" y="121"/>
                      </a:lnTo>
                      <a:lnTo>
                        <a:pt x="105" y="118"/>
                      </a:lnTo>
                      <a:lnTo>
                        <a:pt x="111" y="116"/>
                      </a:lnTo>
                      <a:lnTo>
                        <a:pt x="105" y="109"/>
                      </a:lnTo>
                      <a:lnTo>
                        <a:pt x="98" y="102"/>
                      </a:lnTo>
                      <a:lnTo>
                        <a:pt x="93" y="96"/>
                      </a:lnTo>
                      <a:lnTo>
                        <a:pt x="89" y="93"/>
                      </a:lnTo>
                      <a:lnTo>
                        <a:pt x="83" y="94"/>
                      </a:lnTo>
                      <a:lnTo>
                        <a:pt x="75" y="95"/>
                      </a:lnTo>
                      <a:lnTo>
                        <a:pt x="67" y="96"/>
                      </a:lnTo>
                      <a:lnTo>
                        <a:pt x="59" y="98"/>
                      </a:lnTo>
                      <a:lnTo>
                        <a:pt x="50" y="98"/>
                      </a:lnTo>
                      <a:lnTo>
                        <a:pt x="43" y="96"/>
                      </a:lnTo>
                      <a:lnTo>
                        <a:pt x="36" y="95"/>
                      </a:lnTo>
                      <a:lnTo>
                        <a:pt x="32" y="93"/>
                      </a:lnTo>
                      <a:lnTo>
                        <a:pt x="28" y="89"/>
                      </a:lnTo>
                      <a:lnTo>
                        <a:pt x="28" y="87"/>
                      </a:lnTo>
                      <a:lnTo>
                        <a:pt x="30" y="87"/>
                      </a:lnTo>
                      <a:lnTo>
                        <a:pt x="35" y="88"/>
                      </a:lnTo>
                      <a:lnTo>
                        <a:pt x="40" y="89"/>
                      </a:lnTo>
                      <a:lnTo>
                        <a:pt x="44" y="89"/>
                      </a:lnTo>
                      <a:lnTo>
                        <a:pt x="50" y="89"/>
                      </a:lnTo>
                      <a:lnTo>
                        <a:pt x="56" y="88"/>
                      </a:lnTo>
                      <a:lnTo>
                        <a:pt x="62" y="87"/>
                      </a:lnTo>
                      <a:lnTo>
                        <a:pt x="67" y="86"/>
                      </a:lnTo>
                      <a:lnTo>
                        <a:pt x="72" y="85"/>
                      </a:lnTo>
                      <a:lnTo>
                        <a:pt x="77" y="83"/>
                      </a:lnTo>
                      <a:lnTo>
                        <a:pt x="73" y="77"/>
                      </a:lnTo>
                      <a:lnTo>
                        <a:pt x="68" y="71"/>
                      </a:lnTo>
                      <a:lnTo>
                        <a:pt x="63" y="66"/>
                      </a:lnTo>
                      <a:lnTo>
                        <a:pt x="57" y="63"/>
                      </a:lnTo>
                      <a:lnTo>
                        <a:pt x="50" y="65"/>
                      </a:lnTo>
                      <a:lnTo>
                        <a:pt x="42" y="66"/>
                      </a:lnTo>
                      <a:lnTo>
                        <a:pt x="33" y="66"/>
                      </a:lnTo>
                      <a:lnTo>
                        <a:pt x="25" y="66"/>
                      </a:lnTo>
                      <a:lnTo>
                        <a:pt x="18" y="64"/>
                      </a:lnTo>
                      <a:lnTo>
                        <a:pt x="11" y="62"/>
                      </a:lnTo>
                      <a:lnTo>
                        <a:pt x="5" y="58"/>
                      </a:lnTo>
                      <a:lnTo>
                        <a:pt x="2" y="54"/>
                      </a:lnTo>
                      <a:lnTo>
                        <a:pt x="0" y="51"/>
                      </a:lnTo>
                      <a:lnTo>
                        <a:pt x="0" y="50"/>
                      </a:lnTo>
                      <a:lnTo>
                        <a:pt x="3" y="51"/>
                      </a:lnTo>
                      <a:lnTo>
                        <a:pt x="6" y="54"/>
                      </a:lnTo>
                      <a:lnTo>
                        <a:pt x="10" y="55"/>
                      </a:lnTo>
                      <a:lnTo>
                        <a:pt x="13" y="56"/>
                      </a:lnTo>
                      <a:lnTo>
                        <a:pt x="19" y="57"/>
                      </a:lnTo>
                      <a:lnTo>
                        <a:pt x="25" y="57"/>
                      </a:lnTo>
                      <a:lnTo>
                        <a:pt x="30" y="57"/>
                      </a:lnTo>
                      <a:lnTo>
                        <a:pt x="36" y="57"/>
                      </a:lnTo>
                      <a:lnTo>
                        <a:pt x="42" y="56"/>
                      </a:lnTo>
                      <a:lnTo>
                        <a:pt x="47" y="55"/>
                      </a:lnTo>
                      <a:lnTo>
                        <a:pt x="41" y="49"/>
                      </a:lnTo>
                      <a:lnTo>
                        <a:pt x="35" y="43"/>
                      </a:lnTo>
                      <a:lnTo>
                        <a:pt x="29" y="38"/>
                      </a:lnTo>
                      <a:lnTo>
                        <a:pt x="22" y="31"/>
                      </a:lnTo>
                      <a:lnTo>
                        <a:pt x="17" y="24"/>
                      </a:lnTo>
                      <a:lnTo>
                        <a:pt x="11" y="18"/>
                      </a:lnTo>
                      <a:lnTo>
                        <a:pt x="7" y="12"/>
                      </a:lnTo>
                      <a:lnTo>
                        <a:pt x="4" y="8"/>
                      </a:lnTo>
                      <a:lnTo>
                        <a:pt x="2" y="2"/>
                      </a:lnTo>
                      <a:lnTo>
                        <a:pt x="2" y="0"/>
                      </a:lnTo>
                      <a:lnTo>
                        <a:pt x="5" y="1"/>
                      </a:lnTo>
                      <a:lnTo>
                        <a:pt x="9" y="4"/>
                      </a:lnTo>
                      <a:lnTo>
                        <a:pt x="11" y="8"/>
                      </a:lnTo>
                      <a:lnTo>
                        <a:pt x="15" y="12"/>
                      </a:lnTo>
                      <a:lnTo>
                        <a:pt x="21" y="19"/>
                      </a:lnTo>
                      <a:lnTo>
                        <a:pt x="27" y="25"/>
                      </a:lnTo>
                      <a:lnTo>
                        <a:pt x="34" y="32"/>
                      </a:lnTo>
                      <a:lnTo>
                        <a:pt x="40" y="38"/>
                      </a:lnTo>
                      <a:lnTo>
                        <a:pt x="45" y="43"/>
                      </a:lnTo>
                      <a:lnTo>
                        <a:pt x="49" y="46"/>
                      </a:lnTo>
                      <a:lnTo>
                        <a:pt x="52" y="39"/>
                      </a:lnTo>
                      <a:lnTo>
                        <a:pt x="55" y="31"/>
                      </a:lnTo>
                      <a:lnTo>
                        <a:pt x="56" y="23"/>
                      </a:lnTo>
                      <a:lnTo>
                        <a:pt x="55" y="16"/>
                      </a:lnTo>
                      <a:lnTo>
                        <a:pt x="53" y="11"/>
                      </a:lnTo>
                      <a:lnTo>
                        <a:pt x="55" y="8"/>
                      </a:lnTo>
                      <a:lnTo>
                        <a:pt x="56" y="9"/>
                      </a:lnTo>
                      <a:lnTo>
                        <a:pt x="58" y="11"/>
                      </a:lnTo>
                      <a:lnTo>
                        <a:pt x="62" y="24"/>
                      </a:lnTo>
                      <a:lnTo>
                        <a:pt x="64" y="36"/>
                      </a:lnTo>
                      <a:lnTo>
                        <a:pt x="64" y="47"/>
                      </a:lnTo>
                      <a:lnTo>
                        <a:pt x="64" y="53"/>
                      </a:lnTo>
                      <a:lnTo>
                        <a:pt x="70" y="57"/>
                      </a:lnTo>
                      <a:lnTo>
                        <a:pt x="75" y="64"/>
                      </a:lnTo>
                      <a:lnTo>
                        <a:pt x="80" y="70"/>
                      </a:lnTo>
                      <a:lnTo>
                        <a:pt x="85" y="73"/>
                      </a:lnTo>
                      <a:lnTo>
                        <a:pt x="91" y="71"/>
                      </a:lnTo>
                      <a:lnTo>
                        <a:pt x="97" y="64"/>
                      </a:lnTo>
                      <a:lnTo>
                        <a:pt x="101" y="55"/>
                      </a:lnTo>
                      <a:lnTo>
                        <a:pt x="101" y="44"/>
                      </a:lnTo>
                      <a:lnTo>
                        <a:pt x="100" y="36"/>
                      </a:lnTo>
                      <a:lnTo>
                        <a:pt x="101" y="33"/>
                      </a:lnTo>
                      <a:lnTo>
                        <a:pt x="102" y="34"/>
                      </a:lnTo>
                      <a:lnTo>
                        <a:pt x="104" y="39"/>
                      </a:lnTo>
                      <a:lnTo>
                        <a:pt x="106" y="50"/>
                      </a:lnTo>
                      <a:lnTo>
                        <a:pt x="108" y="63"/>
                      </a:lnTo>
                      <a:lnTo>
                        <a:pt x="108" y="76"/>
                      </a:lnTo>
                      <a:lnTo>
                        <a:pt x="103" y="85"/>
                      </a:lnTo>
                      <a:lnTo>
                        <a:pt x="110" y="92"/>
                      </a:lnTo>
                      <a:lnTo>
                        <a:pt x="116" y="98"/>
                      </a:lnTo>
                      <a:lnTo>
                        <a:pt x="119" y="103"/>
                      </a:lnTo>
                      <a:lnTo>
                        <a:pt x="123" y="108"/>
                      </a:lnTo>
                      <a:lnTo>
                        <a:pt x="127" y="104"/>
                      </a:lnTo>
                      <a:lnTo>
                        <a:pt x="129" y="100"/>
                      </a:lnTo>
                      <a:lnTo>
                        <a:pt x="132" y="95"/>
                      </a:lnTo>
                      <a:lnTo>
                        <a:pt x="133" y="92"/>
                      </a:lnTo>
                      <a:lnTo>
                        <a:pt x="134" y="89"/>
                      </a:lnTo>
                      <a:lnTo>
                        <a:pt x="136" y="88"/>
                      </a:lnTo>
                      <a:lnTo>
                        <a:pt x="139" y="89"/>
                      </a:lnTo>
                      <a:lnTo>
                        <a:pt x="140" y="94"/>
                      </a:lnTo>
                      <a:lnTo>
                        <a:pt x="139" y="101"/>
                      </a:lnTo>
                      <a:lnTo>
                        <a:pt x="136" y="107"/>
                      </a:lnTo>
                      <a:lnTo>
                        <a:pt x="134" y="114"/>
                      </a:lnTo>
                      <a:lnTo>
                        <a:pt x="132" y="117"/>
                      </a:lnTo>
                      <a:lnTo>
                        <a:pt x="134" y="121"/>
                      </a:lnTo>
                      <a:lnTo>
                        <a:pt x="136" y="124"/>
                      </a:lnTo>
                      <a:lnTo>
                        <a:pt x="139" y="129"/>
                      </a:lnTo>
                      <a:lnTo>
                        <a:pt x="141" y="1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1" name="Freeform 270">
                  <a:extLst>
                    <a:ext uri="{FF2B5EF4-FFF2-40B4-BE49-F238E27FC236}">
                      <a16:creationId xmlns:a16="http://schemas.microsoft.com/office/drawing/2014/main" id="{77DFD24A-65C9-46C0-9FCD-DD0BB5FC3397}"/>
                    </a:ext>
                  </a:extLst>
                </p:cNvPr>
                <p:cNvSpPr>
                  <a:spLocks/>
                </p:cNvSpPr>
                <p:nvPr/>
              </p:nvSpPr>
              <p:spPr bwMode="auto">
                <a:xfrm>
                  <a:off x="124" y="38"/>
                  <a:ext cx="56" cy="76"/>
                </a:xfrm>
                <a:custGeom>
                  <a:avLst/>
                  <a:gdLst>
                    <a:gd name="T0" fmla="*/ 8 w 112"/>
                    <a:gd name="T1" fmla="*/ 72 h 151"/>
                    <a:gd name="T2" fmla="*/ 0 w 112"/>
                    <a:gd name="T3" fmla="*/ 57 h 151"/>
                    <a:gd name="T4" fmla="*/ 1 w 112"/>
                    <a:gd name="T5" fmla="*/ 46 h 151"/>
                    <a:gd name="T6" fmla="*/ 3 w 112"/>
                    <a:gd name="T7" fmla="*/ 46 h 151"/>
                    <a:gd name="T8" fmla="*/ 4 w 112"/>
                    <a:gd name="T9" fmla="*/ 54 h 151"/>
                    <a:gd name="T10" fmla="*/ 8 w 112"/>
                    <a:gd name="T11" fmla="*/ 67 h 151"/>
                    <a:gd name="T12" fmla="*/ 14 w 112"/>
                    <a:gd name="T13" fmla="*/ 69 h 151"/>
                    <a:gd name="T14" fmla="*/ 16 w 112"/>
                    <a:gd name="T15" fmla="*/ 65 h 151"/>
                    <a:gd name="T16" fmla="*/ 15 w 112"/>
                    <a:gd name="T17" fmla="*/ 57 h 151"/>
                    <a:gd name="T18" fmla="*/ 12 w 112"/>
                    <a:gd name="T19" fmla="*/ 41 h 151"/>
                    <a:gd name="T20" fmla="*/ 13 w 112"/>
                    <a:gd name="T21" fmla="*/ 33 h 151"/>
                    <a:gd name="T22" fmla="*/ 14 w 112"/>
                    <a:gd name="T23" fmla="*/ 33 h 151"/>
                    <a:gd name="T24" fmla="*/ 15 w 112"/>
                    <a:gd name="T25" fmla="*/ 41 h 151"/>
                    <a:gd name="T26" fmla="*/ 18 w 112"/>
                    <a:gd name="T27" fmla="*/ 54 h 151"/>
                    <a:gd name="T28" fmla="*/ 23 w 112"/>
                    <a:gd name="T29" fmla="*/ 54 h 151"/>
                    <a:gd name="T30" fmla="*/ 27 w 112"/>
                    <a:gd name="T31" fmla="*/ 45 h 151"/>
                    <a:gd name="T32" fmla="*/ 25 w 112"/>
                    <a:gd name="T33" fmla="*/ 33 h 151"/>
                    <a:gd name="T34" fmla="*/ 25 w 112"/>
                    <a:gd name="T35" fmla="*/ 16 h 151"/>
                    <a:gd name="T36" fmla="*/ 29 w 112"/>
                    <a:gd name="T37" fmla="*/ 9 h 151"/>
                    <a:gd name="T38" fmla="*/ 31 w 112"/>
                    <a:gd name="T39" fmla="*/ 10 h 151"/>
                    <a:gd name="T40" fmla="*/ 28 w 112"/>
                    <a:gd name="T41" fmla="*/ 18 h 151"/>
                    <a:gd name="T42" fmla="*/ 29 w 112"/>
                    <a:gd name="T43" fmla="*/ 31 h 151"/>
                    <a:gd name="T44" fmla="*/ 34 w 112"/>
                    <a:gd name="T45" fmla="*/ 30 h 151"/>
                    <a:gd name="T46" fmla="*/ 38 w 112"/>
                    <a:gd name="T47" fmla="*/ 22 h 151"/>
                    <a:gd name="T48" fmla="*/ 40 w 112"/>
                    <a:gd name="T49" fmla="*/ 14 h 151"/>
                    <a:gd name="T50" fmla="*/ 44 w 112"/>
                    <a:gd name="T51" fmla="*/ 5 h 151"/>
                    <a:gd name="T52" fmla="*/ 48 w 112"/>
                    <a:gd name="T53" fmla="*/ 1 h 151"/>
                    <a:gd name="T54" fmla="*/ 51 w 112"/>
                    <a:gd name="T55" fmla="*/ 1 h 151"/>
                    <a:gd name="T56" fmla="*/ 47 w 112"/>
                    <a:gd name="T57" fmla="*/ 8 h 151"/>
                    <a:gd name="T58" fmla="*/ 41 w 112"/>
                    <a:gd name="T59" fmla="*/ 17 h 151"/>
                    <a:gd name="T60" fmla="*/ 40 w 112"/>
                    <a:gd name="T61" fmla="*/ 25 h 151"/>
                    <a:gd name="T62" fmla="*/ 37 w 112"/>
                    <a:gd name="T63" fmla="*/ 33 h 151"/>
                    <a:gd name="T64" fmla="*/ 38 w 112"/>
                    <a:gd name="T65" fmla="*/ 35 h 151"/>
                    <a:gd name="T66" fmla="*/ 44 w 112"/>
                    <a:gd name="T67" fmla="*/ 33 h 151"/>
                    <a:gd name="T68" fmla="*/ 50 w 112"/>
                    <a:gd name="T69" fmla="*/ 30 h 151"/>
                    <a:gd name="T70" fmla="*/ 53 w 112"/>
                    <a:gd name="T71" fmla="*/ 27 h 151"/>
                    <a:gd name="T72" fmla="*/ 55 w 112"/>
                    <a:gd name="T73" fmla="*/ 25 h 151"/>
                    <a:gd name="T74" fmla="*/ 56 w 112"/>
                    <a:gd name="T75" fmla="*/ 26 h 151"/>
                    <a:gd name="T76" fmla="*/ 54 w 112"/>
                    <a:gd name="T77" fmla="*/ 31 h 151"/>
                    <a:gd name="T78" fmla="*/ 48 w 112"/>
                    <a:gd name="T79" fmla="*/ 36 h 151"/>
                    <a:gd name="T80" fmla="*/ 42 w 112"/>
                    <a:gd name="T81" fmla="*/ 39 h 151"/>
                    <a:gd name="T82" fmla="*/ 36 w 112"/>
                    <a:gd name="T83" fmla="*/ 41 h 151"/>
                    <a:gd name="T84" fmla="*/ 32 w 112"/>
                    <a:gd name="T85" fmla="*/ 45 h 151"/>
                    <a:gd name="T86" fmla="*/ 27 w 112"/>
                    <a:gd name="T87" fmla="*/ 57 h 151"/>
                    <a:gd name="T88" fmla="*/ 28 w 112"/>
                    <a:gd name="T89" fmla="*/ 61 h 151"/>
                    <a:gd name="T90" fmla="*/ 33 w 112"/>
                    <a:gd name="T91" fmla="*/ 62 h 151"/>
                    <a:gd name="T92" fmla="*/ 39 w 112"/>
                    <a:gd name="T93" fmla="*/ 61 h 151"/>
                    <a:gd name="T94" fmla="*/ 44 w 112"/>
                    <a:gd name="T95" fmla="*/ 58 h 151"/>
                    <a:gd name="T96" fmla="*/ 48 w 112"/>
                    <a:gd name="T97" fmla="*/ 53 h 151"/>
                    <a:gd name="T98" fmla="*/ 49 w 112"/>
                    <a:gd name="T99" fmla="*/ 53 h 151"/>
                    <a:gd name="T100" fmla="*/ 47 w 112"/>
                    <a:gd name="T101" fmla="*/ 59 h 151"/>
                    <a:gd name="T102" fmla="*/ 42 w 112"/>
                    <a:gd name="T103" fmla="*/ 64 h 151"/>
                    <a:gd name="T104" fmla="*/ 35 w 112"/>
                    <a:gd name="T105" fmla="*/ 66 h 151"/>
                    <a:gd name="T106" fmla="*/ 28 w 112"/>
                    <a:gd name="T107" fmla="*/ 67 h 151"/>
                    <a:gd name="T108" fmla="*/ 23 w 112"/>
                    <a:gd name="T109" fmla="*/ 68 h 151"/>
                    <a:gd name="T110" fmla="*/ 21 w 112"/>
                    <a:gd name="T111" fmla="*/ 72 h 151"/>
                    <a:gd name="T112" fmla="*/ 17 w 112"/>
                    <a:gd name="T113" fmla="*/ 73 h 151"/>
                    <a:gd name="T114" fmla="*/ 13 w 112"/>
                    <a:gd name="T115" fmla="*/ 75 h 1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2" h="151">
                      <a:moveTo>
                        <a:pt x="23" y="151"/>
                      </a:moveTo>
                      <a:lnTo>
                        <a:pt x="15" y="144"/>
                      </a:lnTo>
                      <a:lnTo>
                        <a:pt x="7" y="130"/>
                      </a:lnTo>
                      <a:lnTo>
                        <a:pt x="0" y="114"/>
                      </a:lnTo>
                      <a:lnTo>
                        <a:pt x="0" y="96"/>
                      </a:lnTo>
                      <a:lnTo>
                        <a:pt x="2" y="91"/>
                      </a:lnTo>
                      <a:lnTo>
                        <a:pt x="3" y="91"/>
                      </a:lnTo>
                      <a:lnTo>
                        <a:pt x="5" y="92"/>
                      </a:lnTo>
                      <a:lnTo>
                        <a:pt x="5" y="96"/>
                      </a:lnTo>
                      <a:lnTo>
                        <a:pt x="7" y="108"/>
                      </a:lnTo>
                      <a:lnTo>
                        <a:pt x="10" y="122"/>
                      </a:lnTo>
                      <a:lnTo>
                        <a:pt x="16" y="134"/>
                      </a:lnTo>
                      <a:lnTo>
                        <a:pt x="25" y="142"/>
                      </a:lnTo>
                      <a:lnTo>
                        <a:pt x="28" y="138"/>
                      </a:lnTo>
                      <a:lnTo>
                        <a:pt x="31" y="134"/>
                      </a:lnTo>
                      <a:lnTo>
                        <a:pt x="32" y="130"/>
                      </a:lnTo>
                      <a:lnTo>
                        <a:pt x="34" y="128"/>
                      </a:lnTo>
                      <a:lnTo>
                        <a:pt x="30" y="114"/>
                      </a:lnTo>
                      <a:lnTo>
                        <a:pt x="26" y="98"/>
                      </a:lnTo>
                      <a:lnTo>
                        <a:pt x="24" y="82"/>
                      </a:lnTo>
                      <a:lnTo>
                        <a:pt x="24" y="72"/>
                      </a:lnTo>
                      <a:lnTo>
                        <a:pt x="25" y="66"/>
                      </a:lnTo>
                      <a:lnTo>
                        <a:pt x="27" y="65"/>
                      </a:lnTo>
                      <a:lnTo>
                        <a:pt x="28" y="66"/>
                      </a:lnTo>
                      <a:lnTo>
                        <a:pt x="30" y="72"/>
                      </a:lnTo>
                      <a:lnTo>
                        <a:pt x="30" y="82"/>
                      </a:lnTo>
                      <a:lnTo>
                        <a:pt x="32" y="95"/>
                      </a:lnTo>
                      <a:lnTo>
                        <a:pt x="35" y="107"/>
                      </a:lnTo>
                      <a:lnTo>
                        <a:pt x="40" y="115"/>
                      </a:lnTo>
                      <a:lnTo>
                        <a:pt x="45" y="108"/>
                      </a:lnTo>
                      <a:lnTo>
                        <a:pt x="49" y="99"/>
                      </a:lnTo>
                      <a:lnTo>
                        <a:pt x="53" y="90"/>
                      </a:lnTo>
                      <a:lnTo>
                        <a:pt x="55" y="83"/>
                      </a:lnTo>
                      <a:lnTo>
                        <a:pt x="49" y="66"/>
                      </a:lnTo>
                      <a:lnTo>
                        <a:pt x="47" y="49"/>
                      </a:lnTo>
                      <a:lnTo>
                        <a:pt x="49" y="32"/>
                      </a:lnTo>
                      <a:lnTo>
                        <a:pt x="55" y="20"/>
                      </a:lnTo>
                      <a:lnTo>
                        <a:pt x="58" y="17"/>
                      </a:lnTo>
                      <a:lnTo>
                        <a:pt x="59" y="17"/>
                      </a:lnTo>
                      <a:lnTo>
                        <a:pt x="61" y="19"/>
                      </a:lnTo>
                      <a:lnTo>
                        <a:pt x="59" y="22"/>
                      </a:lnTo>
                      <a:lnTo>
                        <a:pt x="56" y="36"/>
                      </a:lnTo>
                      <a:lnTo>
                        <a:pt x="55" y="50"/>
                      </a:lnTo>
                      <a:lnTo>
                        <a:pt x="57" y="61"/>
                      </a:lnTo>
                      <a:lnTo>
                        <a:pt x="61" y="69"/>
                      </a:lnTo>
                      <a:lnTo>
                        <a:pt x="68" y="60"/>
                      </a:lnTo>
                      <a:lnTo>
                        <a:pt x="72" y="51"/>
                      </a:lnTo>
                      <a:lnTo>
                        <a:pt x="76" y="43"/>
                      </a:lnTo>
                      <a:lnTo>
                        <a:pt x="77" y="35"/>
                      </a:lnTo>
                      <a:lnTo>
                        <a:pt x="79" y="27"/>
                      </a:lnTo>
                      <a:lnTo>
                        <a:pt x="84" y="17"/>
                      </a:lnTo>
                      <a:lnTo>
                        <a:pt x="88" y="9"/>
                      </a:lnTo>
                      <a:lnTo>
                        <a:pt x="93" y="4"/>
                      </a:lnTo>
                      <a:lnTo>
                        <a:pt x="96" y="1"/>
                      </a:lnTo>
                      <a:lnTo>
                        <a:pt x="101" y="0"/>
                      </a:lnTo>
                      <a:lnTo>
                        <a:pt x="102" y="1"/>
                      </a:lnTo>
                      <a:lnTo>
                        <a:pt x="101" y="5"/>
                      </a:lnTo>
                      <a:lnTo>
                        <a:pt x="93" y="15"/>
                      </a:lnTo>
                      <a:lnTo>
                        <a:pt x="86" y="24"/>
                      </a:lnTo>
                      <a:lnTo>
                        <a:pt x="81" y="34"/>
                      </a:lnTo>
                      <a:lnTo>
                        <a:pt x="80" y="40"/>
                      </a:lnTo>
                      <a:lnTo>
                        <a:pt x="79" y="49"/>
                      </a:lnTo>
                      <a:lnTo>
                        <a:pt x="77" y="58"/>
                      </a:lnTo>
                      <a:lnTo>
                        <a:pt x="73" y="66"/>
                      </a:lnTo>
                      <a:lnTo>
                        <a:pt x="70" y="72"/>
                      </a:lnTo>
                      <a:lnTo>
                        <a:pt x="76" y="70"/>
                      </a:lnTo>
                      <a:lnTo>
                        <a:pt x="81" y="68"/>
                      </a:lnTo>
                      <a:lnTo>
                        <a:pt x="87" y="66"/>
                      </a:lnTo>
                      <a:lnTo>
                        <a:pt x="93" y="64"/>
                      </a:lnTo>
                      <a:lnTo>
                        <a:pt x="99" y="60"/>
                      </a:lnTo>
                      <a:lnTo>
                        <a:pt x="102" y="57"/>
                      </a:lnTo>
                      <a:lnTo>
                        <a:pt x="106" y="54"/>
                      </a:lnTo>
                      <a:lnTo>
                        <a:pt x="108" y="52"/>
                      </a:lnTo>
                      <a:lnTo>
                        <a:pt x="110" y="50"/>
                      </a:lnTo>
                      <a:lnTo>
                        <a:pt x="112" y="49"/>
                      </a:lnTo>
                      <a:lnTo>
                        <a:pt x="112" y="51"/>
                      </a:lnTo>
                      <a:lnTo>
                        <a:pt x="111" y="54"/>
                      </a:lnTo>
                      <a:lnTo>
                        <a:pt x="107" y="61"/>
                      </a:lnTo>
                      <a:lnTo>
                        <a:pt x="101" y="67"/>
                      </a:lnTo>
                      <a:lnTo>
                        <a:pt x="95" y="72"/>
                      </a:lnTo>
                      <a:lnTo>
                        <a:pt x="89" y="75"/>
                      </a:lnTo>
                      <a:lnTo>
                        <a:pt x="83" y="77"/>
                      </a:lnTo>
                      <a:lnTo>
                        <a:pt x="77" y="80"/>
                      </a:lnTo>
                      <a:lnTo>
                        <a:pt x="72" y="81"/>
                      </a:lnTo>
                      <a:lnTo>
                        <a:pt x="69" y="81"/>
                      </a:lnTo>
                      <a:lnTo>
                        <a:pt x="64" y="90"/>
                      </a:lnTo>
                      <a:lnTo>
                        <a:pt x="57" y="102"/>
                      </a:lnTo>
                      <a:lnTo>
                        <a:pt x="53" y="113"/>
                      </a:lnTo>
                      <a:lnTo>
                        <a:pt x="50" y="121"/>
                      </a:lnTo>
                      <a:lnTo>
                        <a:pt x="55" y="122"/>
                      </a:lnTo>
                      <a:lnTo>
                        <a:pt x="59" y="123"/>
                      </a:lnTo>
                      <a:lnTo>
                        <a:pt x="66" y="123"/>
                      </a:lnTo>
                      <a:lnTo>
                        <a:pt x="72" y="122"/>
                      </a:lnTo>
                      <a:lnTo>
                        <a:pt x="78" y="121"/>
                      </a:lnTo>
                      <a:lnTo>
                        <a:pt x="84" y="119"/>
                      </a:lnTo>
                      <a:lnTo>
                        <a:pt x="88" y="115"/>
                      </a:lnTo>
                      <a:lnTo>
                        <a:pt x="92" y="111"/>
                      </a:lnTo>
                      <a:lnTo>
                        <a:pt x="95" y="106"/>
                      </a:lnTo>
                      <a:lnTo>
                        <a:pt x="97" y="105"/>
                      </a:lnTo>
                      <a:lnTo>
                        <a:pt x="97" y="106"/>
                      </a:lnTo>
                      <a:lnTo>
                        <a:pt x="96" y="111"/>
                      </a:lnTo>
                      <a:lnTo>
                        <a:pt x="93" y="117"/>
                      </a:lnTo>
                      <a:lnTo>
                        <a:pt x="88" y="122"/>
                      </a:lnTo>
                      <a:lnTo>
                        <a:pt x="83" y="127"/>
                      </a:lnTo>
                      <a:lnTo>
                        <a:pt x="76" y="129"/>
                      </a:lnTo>
                      <a:lnTo>
                        <a:pt x="69" y="132"/>
                      </a:lnTo>
                      <a:lnTo>
                        <a:pt x="62" y="133"/>
                      </a:lnTo>
                      <a:lnTo>
                        <a:pt x="55" y="133"/>
                      </a:lnTo>
                      <a:lnTo>
                        <a:pt x="49" y="132"/>
                      </a:lnTo>
                      <a:lnTo>
                        <a:pt x="46" y="135"/>
                      </a:lnTo>
                      <a:lnTo>
                        <a:pt x="43" y="138"/>
                      </a:lnTo>
                      <a:lnTo>
                        <a:pt x="41" y="143"/>
                      </a:lnTo>
                      <a:lnTo>
                        <a:pt x="40" y="147"/>
                      </a:lnTo>
                      <a:lnTo>
                        <a:pt x="34" y="145"/>
                      </a:lnTo>
                      <a:lnTo>
                        <a:pt x="30" y="147"/>
                      </a:lnTo>
                      <a:lnTo>
                        <a:pt x="25" y="149"/>
                      </a:lnTo>
                      <a:lnTo>
                        <a:pt x="23" y="15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2" name="Freeform 271">
                  <a:extLst>
                    <a:ext uri="{FF2B5EF4-FFF2-40B4-BE49-F238E27FC236}">
                      <a16:creationId xmlns:a16="http://schemas.microsoft.com/office/drawing/2014/main" id="{3CE397D5-AFA4-4681-85EA-C3483FEFD3F2}"/>
                    </a:ext>
                  </a:extLst>
                </p:cNvPr>
                <p:cNvSpPr>
                  <a:spLocks/>
                </p:cNvSpPr>
                <p:nvPr/>
              </p:nvSpPr>
              <p:spPr bwMode="auto">
                <a:xfrm>
                  <a:off x="151" y="123"/>
                  <a:ext cx="91" cy="41"/>
                </a:xfrm>
                <a:custGeom>
                  <a:avLst/>
                  <a:gdLst>
                    <a:gd name="T0" fmla="*/ 1 w 181"/>
                    <a:gd name="T1" fmla="*/ 13 h 83"/>
                    <a:gd name="T2" fmla="*/ 1 w 181"/>
                    <a:gd name="T3" fmla="*/ 15 h 83"/>
                    <a:gd name="T4" fmla="*/ 4 w 181"/>
                    <a:gd name="T5" fmla="*/ 15 h 83"/>
                    <a:gd name="T6" fmla="*/ 12 w 181"/>
                    <a:gd name="T7" fmla="*/ 15 h 83"/>
                    <a:gd name="T8" fmla="*/ 20 w 181"/>
                    <a:gd name="T9" fmla="*/ 16 h 83"/>
                    <a:gd name="T10" fmla="*/ 25 w 181"/>
                    <a:gd name="T11" fmla="*/ 18 h 83"/>
                    <a:gd name="T12" fmla="*/ 28 w 181"/>
                    <a:gd name="T13" fmla="*/ 23 h 83"/>
                    <a:gd name="T14" fmla="*/ 35 w 181"/>
                    <a:gd name="T15" fmla="*/ 33 h 83"/>
                    <a:gd name="T16" fmla="*/ 43 w 181"/>
                    <a:gd name="T17" fmla="*/ 38 h 83"/>
                    <a:gd name="T18" fmla="*/ 43 w 181"/>
                    <a:gd name="T19" fmla="*/ 36 h 83"/>
                    <a:gd name="T20" fmla="*/ 38 w 181"/>
                    <a:gd name="T21" fmla="*/ 30 h 83"/>
                    <a:gd name="T22" fmla="*/ 35 w 181"/>
                    <a:gd name="T23" fmla="*/ 23 h 83"/>
                    <a:gd name="T24" fmla="*/ 38 w 181"/>
                    <a:gd name="T25" fmla="*/ 20 h 83"/>
                    <a:gd name="T26" fmla="*/ 47 w 181"/>
                    <a:gd name="T27" fmla="*/ 21 h 83"/>
                    <a:gd name="T28" fmla="*/ 52 w 181"/>
                    <a:gd name="T29" fmla="*/ 27 h 83"/>
                    <a:gd name="T30" fmla="*/ 60 w 181"/>
                    <a:gd name="T31" fmla="*/ 36 h 83"/>
                    <a:gd name="T32" fmla="*/ 69 w 181"/>
                    <a:gd name="T33" fmla="*/ 41 h 83"/>
                    <a:gd name="T34" fmla="*/ 73 w 181"/>
                    <a:gd name="T35" fmla="*/ 40 h 83"/>
                    <a:gd name="T36" fmla="*/ 65 w 181"/>
                    <a:gd name="T37" fmla="*/ 35 h 83"/>
                    <a:gd name="T38" fmla="*/ 57 w 181"/>
                    <a:gd name="T39" fmla="*/ 28 h 83"/>
                    <a:gd name="T40" fmla="*/ 60 w 181"/>
                    <a:gd name="T41" fmla="*/ 26 h 83"/>
                    <a:gd name="T42" fmla="*/ 69 w 181"/>
                    <a:gd name="T43" fmla="*/ 28 h 83"/>
                    <a:gd name="T44" fmla="*/ 79 w 181"/>
                    <a:gd name="T45" fmla="*/ 30 h 83"/>
                    <a:gd name="T46" fmla="*/ 86 w 181"/>
                    <a:gd name="T47" fmla="*/ 31 h 83"/>
                    <a:gd name="T48" fmla="*/ 90 w 181"/>
                    <a:gd name="T49" fmla="*/ 31 h 83"/>
                    <a:gd name="T50" fmla="*/ 89 w 181"/>
                    <a:gd name="T51" fmla="*/ 29 h 83"/>
                    <a:gd name="T52" fmla="*/ 83 w 181"/>
                    <a:gd name="T53" fmla="*/ 28 h 83"/>
                    <a:gd name="T54" fmla="*/ 75 w 181"/>
                    <a:gd name="T55" fmla="*/ 26 h 83"/>
                    <a:gd name="T56" fmla="*/ 67 w 181"/>
                    <a:gd name="T57" fmla="*/ 23 h 83"/>
                    <a:gd name="T58" fmla="*/ 61 w 181"/>
                    <a:gd name="T59" fmla="*/ 21 h 83"/>
                    <a:gd name="T60" fmla="*/ 62 w 181"/>
                    <a:gd name="T61" fmla="*/ 17 h 83"/>
                    <a:gd name="T62" fmla="*/ 68 w 181"/>
                    <a:gd name="T63" fmla="*/ 15 h 83"/>
                    <a:gd name="T64" fmla="*/ 73 w 181"/>
                    <a:gd name="T65" fmla="*/ 13 h 83"/>
                    <a:gd name="T66" fmla="*/ 72 w 181"/>
                    <a:gd name="T67" fmla="*/ 12 h 83"/>
                    <a:gd name="T68" fmla="*/ 66 w 181"/>
                    <a:gd name="T69" fmla="*/ 10 h 83"/>
                    <a:gd name="T70" fmla="*/ 57 w 181"/>
                    <a:gd name="T71" fmla="*/ 15 h 83"/>
                    <a:gd name="T72" fmla="*/ 53 w 181"/>
                    <a:gd name="T73" fmla="*/ 17 h 83"/>
                    <a:gd name="T74" fmla="*/ 47 w 181"/>
                    <a:gd name="T75" fmla="*/ 16 h 83"/>
                    <a:gd name="T76" fmla="*/ 42 w 181"/>
                    <a:gd name="T77" fmla="*/ 16 h 83"/>
                    <a:gd name="T78" fmla="*/ 38 w 181"/>
                    <a:gd name="T79" fmla="*/ 16 h 83"/>
                    <a:gd name="T80" fmla="*/ 36 w 181"/>
                    <a:gd name="T81" fmla="*/ 12 h 83"/>
                    <a:gd name="T82" fmla="*/ 40 w 181"/>
                    <a:gd name="T83" fmla="*/ 5 h 83"/>
                    <a:gd name="T84" fmla="*/ 47 w 181"/>
                    <a:gd name="T85" fmla="*/ 1 h 83"/>
                    <a:gd name="T86" fmla="*/ 46 w 181"/>
                    <a:gd name="T87" fmla="*/ 0 h 83"/>
                    <a:gd name="T88" fmla="*/ 42 w 181"/>
                    <a:gd name="T89" fmla="*/ 0 h 83"/>
                    <a:gd name="T90" fmla="*/ 37 w 181"/>
                    <a:gd name="T91" fmla="*/ 3 h 83"/>
                    <a:gd name="T92" fmla="*/ 32 w 181"/>
                    <a:gd name="T93" fmla="*/ 7 h 83"/>
                    <a:gd name="T94" fmla="*/ 28 w 181"/>
                    <a:gd name="T95" fmla="*/ 10 h 83"/>
                    <a:gd name="T96" fmla="*/ 24 w 181"/>
                    <a:gd name="T97" fmla="*/ 12 h 83"/>
                    <a:gd name="T98" fmla="*/ 17 w 181"/>
                    <a:gd name="T99" fmla="*/ 12 h 83"/>
                    <a:gd name="T100" fmla="*/ 9 w 181"/>
                    <a:gd name="T101" fmla="*/ 12 h 83"/>
                    <a:gd name="T102" fmla="*/ 2 w 181"/>
                    <a:gd name="T103" fmla="*/ 12 h 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 h="83">
                      <a:moveTo>
                        <a:pt x="0" y="25"/>
                      </a:moveTo>
                      <a:lnTo>
                        <a:pt x="1" y="26"/>
                      </a:lnTo>
                      <a:lnTo>
                        <a:pt x="1" y="27"/>
                      </a:lnTo>
                      <a:lnTo>
                        <a:pt x="1" y="30"/>
                      </a:lnTo>
                      <a:lnTo>
                        <a:pt x="1" y="31"/>
                      </a:lnTo>
                      <a:lnTo>
                        <a:pt x="8" y="31"/>
                      </a:lnTo>
                      <a:lnTo>
                        <a:pt x="15" y="31"/>
                      </a:lnTo>
                      <a:lnTo>
                        <a:pt x="23" y="31"/>
                      </a:lnTo>
                      <a:lnTo>
                        <a:pt x="31" y="32"/>
                      </a:lnTo>
                      <a:lnTo>
                        <a:pt x="39" y="33"/>
                      </a:lnTo>
                      <a:lnTo>
                        <a:pt x="45" y="35"/>
                      </a:lnTo>
                      <a:lnTo>
                        <a:pt x="49" y="36"/>
                      </a:lnTo>
                      <a:lnTo>
                        <a:pt x="53" y="39"/>
                      </a:lnTo>
                      <a:lnTo>
                        <a:pt x="56" y="46"/>
                      </a:lnTo>
                      <a:lnTo>
                        <a:pt x="61" y="56"/>
                      </a:lnTo>
                      <a:lnTo>
                        <a:pt x="69" y="66"/>
                      </a:lnTo>
                      <a:lnTo>
                        <a:pt x="79" y="75"/>
                      </a:lnTo>
                      <a:lnTo>
                        <a:pt x="85" y="76"/>
                      </a:lnTo>
                      <a:lnTo>
                        <a:pt x="86" y="75"/>
                      </a:lnTo>
                      <a:lnTo>
                        <a:pt x="85" y="72"/>
                      </a:lnTo>
                      <a:lnTo>
                        <a:pt x="80" y="68"/>
                      </a:lnTo>
                      <a:lnTo>
                        <a:pt x="75" y="61"/>
                      </a:lnTo>
                      <a:lnTo>
                        <a:pt x="71" y="54"/>
                      </a:lnTo>
                      <a:lnTo>
                        <a:pt x="69" y="46"/>
                      </a:lnTo>
                      <a:lnTo>
                        <a:pt x="68" y="40"/>
                      </a:lnTo>
                      <a:lnTo>
                        <a:pt x="76" y="40"/>
                      </a:lnTo>
                      <a:lnTo>
                        <a:pt x="86" y="41"/>
                      </a:lnTo>
                      <a:lnTo>
                        <a:pt x="94" y="43"/>
                      </a:lnTo>
                      <a:lnTo>
                        <a:pt x="101" y="46"/>
                      </a:lnTo>
                      <a:lnTo>
                        <a:pt x="104" y="55"/>
                      </a:lnTo>
                      <a:lnTo>
                        <a:pt x="110" y="64"/>
                      </a:lnTo>
                      <a:lnTo>
                        <a:pt x="120" y="73"/>
                      </a:lnTo>
                      <a:lnTo>
                        <a:pt x="130" y="80"/>
                      </a:lnTo>
                      <a:lnTo>
                        <a:pt x="138" y="83"/>
                      </a:lnTo>
                      <a:lnTo>
                        <a:pt x="144" y="83"/>
                      </a:lnTo>
                      <a:lnTo>
                        <a:pt x="145" y="81"/>
                      </a:lnTo>
                      <a:lnTo>
                        <a:pt x="142" y="78"/>
                      </a:lnTo>
                      <a:lnTo>
                        <a:pt x="130" y="71"/>
                      </a:lnTo>
                      <a:lnTo>
                        <a:pt x="121" y="63"/>
                      </a:lnTo>
                      <a:lnTo>
                        <a:pt x="114" y="56"/>
                      </a:lnTo>
                      <a:lnTo>
                        <a:pt x="112" y="49"/>
                      </a:lnTo>
                      <a:lnTo>
                        <a:pt x="119" y="53"/>
                      </a:lnTo>
                      <a:lnTo>
                        <a:pt x="128" y="56"/>
                      </a:lnTo>
                      <a:lnTo>
                        <a:pt x="137" y="57"/>
                      </a:lnTo>
                      <a:lnTo>
                        <a:pt x="147" y="60"/>
                      </a:lnTo>
                      <a:lnTo>
                        <a:pt x="157" y="61"/>
                      </a:lnTo>
                      <a:lnTo>
                        <a:pt x="165" y="62"/>
                      </a:lnTo>
                      <a:lnTo>
                        <a:pt x="171" y="63"/>
                      </a:lnTo>
                      <a:lnTo>
                        <a:pt x="176" y="63"/>
                      </a:lnTo>
                      <a:lnTo>
                        <a:pt x="180" y="63"/>
                      </a:lnTo>
                      <a:lnTo>
                        <a:pt x="181" y="61"/>
                      </a:lnTo>
                      <a:lnTo>
                        <a:pt x="177" y="58"/>
                      </a:lnTo>
                      <a:lnTo>
                        <a:pt x="173" y="57"/>
                      </a:lnTo>
                      <a:lnTo>
                        <a:pt x="166" y="56"/>
                      </a:lnTo>
                      <a:lnTo>
                        <a:pt x="159" y="55"/>
                      </a:lnTo>
                      <a:lnTo>
                        <a:pt x="150" y="53"/>
                      </a:lnTo>
                      <a:lnTo>
                        <a:pt x="142" y="50"/>
                      </a:lnTo>
                      <a:lnTo>
                        <a:pt x="133" y="47"/>
                      </a:lnTo>
                      <a:lnTo>
                        <a:pt x="125" y="45"/>
                      </a:lnTo>
                      <a:lnTo>
                        <a:pt x="121" y="42"/>
                      </a:lnTo>
                      <a:lnTo>
                        <a:pt x="117" y="41"/>
                      </a:lnTo>
                      <a:lnTo>
                        <a:pt x="123" y="35"/>
                      </a:lnTo>
                      <a:lnTo>
                        <a:pt x="129" y="32"/>
                      </a:lnTo>
                      <a:lnTo>
                        <a:pt x="135" y="30"/>
                      </a:lnTo>
                      <a:lnTo>
                        <a:pt x="140" y="28"/>
                      </a:lnTo>
                      <a:lnTo>
                        <a:pt x="145" y="27"/>
                      </a:lnTo>
                      <a:lnTo>
                        <a:pt x="146" y="26"/>
                      </a:lnTo>
                      <a:lnTo>
                        <a:pt x="144" y="24"/>
                      </a:lnTo>
                      <a:lnTo>
                        <a:pt x="138" y="21"/>
                      </a:lnTo>
                      <a:lnTo>
                        <a:pt x="131" y="21"/>
                      </a:lnTo>
                      <a:lnTo>
                        <a:pt x="122" y="25"/>
                      </a:lnTo>
                      <a:lnTo>
                        <a:pt x="114" y="30"/>
                      </a:lnTo>
                      <a:lnTo>
                        <a:pt x="109" y="35"/>
                      </a:lnTo>
                      <a:lnTo>
                        <a:pt x="105" y="35"/>
                      </a:lnTo>
                      <a:lnTo>
                        <a:pt x="99" y="34"/>
                      </a:lnTo>
                      <a:lnTo>
                        <a:pt x="93" y="33"/>
                      </a:lnTo>
                      <a:lnTo>
                        <a:pt x="87" y="33"/>
                      </a:lnTo>
                      <a:lnTo>
                        <a:pt x="83" y="32"/>
                      </a:lnTo>
                      <a:lnTo>
                        <a:pt x="78" y="32"/>
                      </a:lnTo>
                      <a:lnTo>
                        <a:pt x="75" y="32"/>
                      </a:lnTo>
                      <a:lnTo>
                        <a:pt x="72" y="32"/>
                      </a:lnTo>
                      <a:lnTo>
                        <a:pt x="71" y="25"/>
                      </a:lnTo>
                      <a:lnTo>
                        <a:pt x="74" y="17"/>
                      </a:lnTo>
                      <a:lnTo>
                        <a:pt x="79" y="10"/>
                      </a:lnTo>
                      <a:lnTo>
                        <a:pt x="87" y="5"/>
                      </a:lnTo>
                      <a:lnTo>
                        <a:pt x="93" y="2"/>
                      </a:lnTo>
                      <a:lnTo>
                        <a:pt x="94" y="1"/>
                      </a:lnTo>
                      <a:lnTo>
                        <a:pt x="92" y="0"/>
                      </a:lnTo>
                      <a:lnTo>
                        <a:pt x="87" y="0"/>
                      </a:lnTo>
                      <a:lnTo>
                        <a:pt x="84" y="1"/>
                      </a:lnTo>
                      <a:lnTo>
                        <a:pt x="79" y="3"/>
                      </a:lnTo>
                      <a:lnTo>
                        <a:pt x="74" y="6"/>
                      </a:lnTo>
                      <a:lnTo>
                        <a:pt x="69" y="10"/>
                      </a:lnTo>
                      <a:lnTo>
                        <a:pt x="63" y="15"/>
                      </a:lnTo>
                      <a:lnTo>
                        <a:pt x="59" y="18"/>
                      </a:lnTo>
                      <a:lnTo>
                        <a:pt x="55" y="21"/>
                      </a:lnTo>
                      <a:lnTo>
                        <a:pt x="53" y="24"/>
                      </a:lnTo>
                      <a:lnTo>
                        <a:pt x="48" y="24"/>
                      </a:lnTo>
                      <a:lnTo>
                        <a:pt x="41" y="24"/>
                      </a:lnTo>
                      <a:lnTo>
                        <a:pt x="34" y="24"/>
                      </a:lnTo>
                      <a:lnTo>
                        <a:pt x="26" y="24"/>
                      </a:lnTo>
                      <a:lnTo>
                        <a:pt x="18" y="24"/>
                      </a:lnTo>
                      <a:lnTo>
                        <a:pt x="10" y="24"/>
                      </a:lnTo>
                      <a:lnTo>
                        <a:pt x="4" y="24"/>
                      </a:lnTo>
                      <a:lnTo>
                        <a:pt x="0" y="25"/>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3" name="Freeform 272">
                  <a:extLst>
                    <a:ext uri="{FF2B5EF4-FFF2-40B4-BE49-F238E27FC236}">
                      <a16:creationId xmlns:a16="http://schemas.microsoft.com/office/drawing/2014/main" id="{F5CC3DBD-1D4E-4A82-B01F-07FFA693FA16}"/>
                    </a:ext>
                  </a:extLst>
                </p:cNvPr>
                <p:cNvSpPr>
                  <a:spLocks/>
                </p:cNvSpPr>
                <p:nvPr/>
              </p:nvSpPr>
              <p:spPr bwMode="auto">
                <a:xfrm>
                  <a:off x="142" y="160"/>
                  <a:ext cx="74" cy="84"/>
                </a:xfrm>
                <a:custGeom>
                  <a:avLst/>
                  <a:gdLst>
                    <a:gd name="T0" fmla="*/ 3 w 148"/>
                    <a:gd name="T1" fmla="*/ 2 h 169"/>
                    <a:gd name="T2" fmla="*/ 10 w 148"/>
                    <a:gd name="T3" fmla="*/ 11 h 169"/>
                    <a:gd name="T4" fmla="*/ 11 w 148"/>
                    <a:gd name="T5" fmla="*/ 20 h 169"/>
                    <a:gd name="T6" fmla="*/ 11 w 148"/>
                    <a:gd name="T7" fmla="*/ 38 h 169"/>
                    <a:gd name="T8" fmla="*/ 14 w 148"/>
                    <a:gd name="T9" fmla="*/ 37 h 169"/>
                    <a:gd name="T10" fmla="*/ 15 w 148"/>
                    <a:gd name="T11" fmla="*/ 22 h 169"/>
                    <a:gd name="T12" fmla="*/ 19 w 148"/>
                    <a:gd name="T13" fmla="*/ 17 h 169"/>
                    <a:gd name="T14" fmla="*/ 21 w 148"/>
                    <a:gd name="T15" fmla="*/ 19 h 169"/>
                    <a:gd name="T16" fmla="*/ 25 w 148"/>
                    <a:gd name="T17" fmla="*/ 24 h 169"/>
                    <a:gd name="T18" fmla="*/ 32 w 148"/>
                    <a:gd name="T19" fmla="*/ 32 h 169"/>
                    <a:gd name="T20" fmla="*/ 33 w 148"/>
                    <a:gd name="T21" fmla="*/ 41 h 169"/>
                    <a:gd name="T22" fmla="*/ 33 w 148"/>
                    <a:gd name="T23" fmla="*/ 57 h 169"/>
                    <a:gd name="T24" fmla="*/ 36 w 148"/>
                    <a:gd name="T25" fmla="*/ 56 h 169"/>
                    <a:gd name="T26" fmla="*/ 37 w 148"/>
                    <a:gd name="T27" fmla="*/ 42 h 169"/>
                    <a:gd name="T28" fmla="*/ 43 w 148"/>
                    <a:gd name="T29" fmla="*/ 41 h 169"/>
                    <a:gd name="T30" fmla="*/ 51 w 148"/>
                    <a:gd name="T31" fmla="*/ 51 h 169"/>
                    <a:gd name="T32" fmla="*/ 61 w 148"/>
                    <a:gd name="T33" fmla="*/ 64 h 169"/>
                    <a:gd name="T34" fmla="*/ 69 w 148"/>
                    <a:gd name="T35" fmla="*/ 77 h 169"/>
                    <a:gd name="T36" fmla="*/ 73 w 148"/>
                    <a:gd name="T37" fmla="*/ 84 h 169"/>
                    <a:gd name="T38" fmla="*/ 74 w 148"/>
                    <a:gd name="T39" fmla="*/ 82 h 169"/>
                    <a:gd name="T40" fmla="*/ 72 w 148"/>
                    <a:gd name="T41" fmla="*/ 76 h 169"/>
                    <a:gd name="T42" fmla="*/ 65 w 148"/>
                    <a:gd name="T43" fmla="*/ 64 h 169"/>
                    <a:gd name="T44" fmla="*/ 56 w 148"/>
                    <a:gd name="T45" fmla="*/ 50 h 169"/>
                    <a:gd name="T46" fmla="*/ 48 w 148"/>
                    <a:gd name="T47" fmla="*/ 39 h 169"/>
                    <a:gd name="T48" fmla="*/ 47 w 148"/>
                    <a:gd name="T49" fmla="*/ 35 h 169"/>
                    <a:gd name="T50" fmla="*/ 51 w 148"/>
                    <a:gd name="T51" fmla="*/ 33 h 169"/>
                    <a:gd name="T52" fmla="*/ 55 w 148"/>
                    <a:gd name="T53" fmla="*/ 32 h 169"/>
                    <a:gd name="T54" fmla="*/ 60 w 148"/>
                    <a:gd name="T55" fmla="*/ 32 h 169"/>
                    <a:gd name="T56" fmla="*/ 66 w 148"/>
                    <a:gd name="T57" fmla="*/ 35 h 169"/>
                    <a:gd name="T58" fmla="*/ 67 w 148"/>
                    <a:gd name="T59" fmla="*/ 35 h 169"/>
                    <a:gd name="T60" fmla="*/ 64 w 148"/>
                    <a:gd name="T61" fmla="*/ 31 h 169"/>
                    <a:gd name="T62" fmla="*/ 58 w 148"/>
                    <a:gd name="T63" fmla="*/ 29 h 169"/>
                    <a:gd name="T64" fmla="*/ 51 w 148"/>
                    <a:gd name="T65" fmla="*/ 28 h 169"/>
                    <a:gd name="T66" fmla="*/ 44 w 148"/>
                    <a:gd name="T67" fmla="*/ 29 h 169"/>
                    <a:gd name="T68" fmla="*/ 37 w 148"/>
                    <a:gd name="T69" fmla="*/ 28 h 169"/>
                    <a:gd name="T70" fmla="*/ 29 w 148"/>
                    <a:gd name="T71" fmla="*/ 20 h 169"/>
                    <a:gd name="T72" fmla="*/ 29 w 148"/>
                    <a:gd name="T73" fmla="*/ 16 h 169"/>
                    <a:gd name="T74" fmla="*/ 38 w 148"/>
                    <a:gd name="T75" fmla="*/ 15 h 169"/>
                    <a:gd name="T76" fmla="*/ 44 w 148"/>
                    <a:gd name="T77" fmla="*/ 16 h 169"/>
                    <a:gd name="T78" fmla="*/ 43 w 148"/>
                    <a:gd name="T79" fmla="*/ 14 h 169"/>
                    <a:gd name="T80" fmla="*/ 39 w 148"/>
                    <a:gd name="T81" fmla="*/ 14 h 169"/>
                    <a:gd name="T82" fmla="*/ 34 w 148"/>
                    <a:gd name="T83" fmla="*/ 13 h 169"/>
                    <a:gd name="T84" fmla="*/ 28 w 148"/>
                    <a:gd name="T85" fmla="*/ 12 h 169"/>
                    <a:gd name="T86" fmla="*/ 23 w 148"/>
                    <a:gd name="T87" fmla="*/ 12 h 169"/>
                    <a:gd name="T88" fmla="*/ 19 w 148"/>
                    <a:gd name="T89" fmla="*/ 11 h 169"/>
                    <a:gd name="T90" fmla="*/ 13 w 148"/>
                    <a:gd name="T91" fmla="*/ 7 h 169"/>
                    <a:gd name="T92" fmla="*/ 7 w 148"/>
                    <a:gd name="T93" fmla="*/ 3 h 169"/>
                    <a:gd name="T94" fmla="*/ 3 w 148"/>
                    <a:gd name="T95" fmla="*/ 0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 h="169">
                      <a:moveTo>
                        <a:pt x="0" y="0"/>
                      </a:moveTo>
                      <a:lnTo>
                        <a:pt x="6" y="5"/>
                      </a:lnTo>
                      <a:lnTo>
                        <a:pt x="13" y="13"/>
                      </a:lnTo>
                      <a:lnTo>
                        <a:pt x="20" y="22"/>
                      </a:lnTo>
                      <a:lnTo>
                        <a:pt x="25" y="27"/>
                      </a:lnTo>
                      <a:lnTo>
                        <a:pt x="21" y="40"/>
                      </a:lnTo>
                      <a:lnTo>
                        <a:pt x="21" y="58"/>
                      </a:lnTo>
                      <a:lnTo>
                        <a:pt x="22" y="76"/>
                      </a:lnTo>
                      <a:lnTo>
                        <a:pt x="28" y="89"/>
                      </a:lnTo>
                      <a:lnTo>
                        <a:pt x="27" y="74"/>
                      </a:lnTo>
                      <a:lnTo>
                        <a:pt x="28" y="59"/>
                      </a:lnTo>
                      <a:lnTo>
                        <a:pt x="30" y="45"/>
                      </a:lnTo>
                      <a:lnTo>
                        <a:pt x="35" y="37"/>
                      </a:lnTo>
                      <a:lnTo>
                        <a:pt x="37" y="35"/>
                      </a:lnTo>
                      <a:lnTo>
                        <a:pt x="40" y="36"/>
                      </a:lnTo>
                      <a:lnTo>
                        <a:pt x="41" y="38"/>
                      </a:lnTo>
                      <a:lnTo>
                        <a:pt x="43" y="42"/>
                      </a:lnTo>
                      <a:lnTo>
                        <a:pt x="49" y="48"/>
                      </a:lnTo>
                      <a:lnTo>
                        <a:pt x="56" y="56"/>
                      </a:lnTo>
                      <a:lnTo>
                        <a:pt x="63" y="64"/>
                      </a:lnTo>
                      <a:lnTo>
                        <a:pt x="67" y="70"/>
                      </a:lnTo>
                      <a:lnTo>
                        <a:pt x="65" y="83"/>
                      </a:lnTo>
                      <a:lnTo>
                        <a:pt x="63" y="100"/>
                      </a:lnTo>
                      <a:lnTo>
                        <a:pt x="65" y="114"/>
                      </a:lnTo>
                      <a:lnTo>
                        <a:pt x="74" y="127"/>
                      </a:lnTo>
                      <a:lnTo>
                        <a:pt x="72" y="112"/>
                      </a:lnTo>
                      <a:lnTo>
                        <a:pt x="72" y="97"/>
                      </a:lnTo>
                      <a:lnTo>
                        <a:pt x="74" y="85"/>
                      </a:lnTo>
                      <a:lnTo>
                        <a:pt x="80" y="76"/>
                      </a:lnTo>
                      <a:lnTo>
                        <a:pt x="86" y="82"/>
                      </a:lnTo>
                      <a:lnTo>
                        <a:pt x="94" y="90"/>
                      </a:lnTo>
                      <a:lnTo>
                        <a:pt x="102" y="103"/>
                      </a:lnTo>
                      <a:lnTo>
                        <a:pt x="112" y="116"/>
                      </a:lnTo>
                      <a:lnTo>
                        <a:pt x="121" y="129"/>
                      </a:lnTo>
                      <a:lnTo>
                        <a:pt x="131" y="142"/>
                      </a:lnTo>
                      <a:lnTo>
                        <a:pt x="138" y="154"/>
                      </a:lnTo>
                      <a:lnTo>
                        <a:pt x="142" y="162"/>
                      </a:lnTo>
                      <a:lnTo>
                        <a:pt x="146" y="168"/>
                      </a:lnTo>
                      <a:lnTo>
                        <a:pt x="148" y="169"/>
                      </a:lnTo>
                      <a:lnTo>
                        <a:pt x="148" y="165"/>
                      </a:lnTo>
                      <a:lnTo>
                        <a:pt x="147" y="159"/>
                      </a:lnTo>
                      <a:lnTo>
                        <a:pt x="143" y="153"/>
                      </a:lnTo>
                      <a:lnTo>
                        <a:pt x="138" y="142"/>
                      </a:lnTo>
                      <a:lnTo>
                        <a:pt x="129" y="128"/>
                      </a:lnTo>
                      <a:lnTo>
                        <a:pt x="121" y="114"/>
                      </a:lnTo>
                      <a:lnTo>
                        <a:pt x="111" y="101"/>
                      </a:lnTo>
                      <a:lnTo>
                        <a:pt x="103" y="88"/>
                      </a:lnTo>
                      <a:lnTo>
                        <a:pt x="95" y="79"/>
                      </a:lnTo>
                      <a:lnTo>
                        <a:pt x="89" y="73"/>
                      </a:lnTo>
                      <a:lnTo>
                        <a:pt x="93" y="71"/>
                      </a:lnTo>
                      <a:lnTo>
                        <a:pt x="97" y="67"/>
                      </a:lnTo>
                      <a:lnTo>
                        <a:pt x="102" y="66"/>
                      </a:lnTo>
                      <a:lnTo>
                        <a:pt x="106" y="65"/>
                      </a:lnTo>
                      <a:lnTo>
                        <a:pt x="110" y="64"/>
                      </a:lnTo>
                      <a:lnTo>
                        <a:pt x="114" y="64"/>
                      </a:lnTo>
                      <a:lnTo>
                        <a:pt x="119" y="65"/>
                      </a:lnTo>
                      <a:lnTo>
                        <a:pt x="124" y="67"/>
                      </a:lnTo>
                      <a:lnTo>
                        <a:pt x="131" y="71"/>
                      </a:lnTo>
                      <a:lnTo>
                        <a:pt x="134" y="72"/>
                      </a:lnTo>
                      <a:lnTo>
                        <a:pt x="134" y="71"/>
                      </a:lnTo>
                      <a:lnTo>
                        <a:pt x="132" y="66"/>
                      </a:lnTo>
                      <a:lnTo>
                        <a:pt x="128" y="63"/>
                      </a:lnTo>
                      <a:lnTo>
                        <a:pt x="123" y="60"/>
                      </a:lnTo>
                      <a:lnTo>
                        <a:pt x="116" y="58"/>
                      </a:lnTo>
                      <a:lnTo>
                        <a:pt x="109" y="57"/>
                      </a:lnTo>
                      <a:lnTo>
                        <a:pt x="101" y="57"/>
                      </a:lnTo>
                      <a:lnTo>
                        <a:pt x="93" y="58"/>
                      </a:lnTo>
                      <a:lnTo>
                        <a:pt x="87" y="59"/>
                      </a:lnTo>
                      <a:lnTo>
                        <a:pt x="81" y="63"/>
                      </a:lnTo>
                      <a:lnTo>
                        <a:pt x="73" y="56"/>
                      </a:lnTo>
                      <a:lnTo>
                        <a:pt x="65" y="48"/>
                      </a:lnTo>
                      <a:lnTo>
                        <a:pt x="57" y="41"/>
                      </a:lnTo>
                      <a:lnTo>
                        <a:pt x="52" y="36"/>
                      </a:lnTo>
                      <a:lnTo>
                        <a:pt x="58" y="33"/>
                      </a:lnTo>
                      <a:lnTo>
                        <a:pt x="66" y="31"/>
                      </a:lnTo>
                      <a:lnTo>
                        <a:pt x="75" y="30"/>
                      </a:lnTo>
                      <a:lnTo>
                        <a:pt x="83" y="31"/>
                      </a:lnTo>
                      <a:lnTo>
                        <a:pt x="87" y="33"/>
                      </a:lnTo>
                      <a:lnTo>
                        <a:pt x="88" y="31"/>
                      </a:lnTo>
                      <a:lnTo>
                        <a:pt x="86" y="29"/>
                      </a:lnTo>
                      <a:lnTo>
                        <a:pt x="81" y="28"/>
                      </a:lnTo>
                      <a:lnTo>
                        <a:pt x="78" y="28"/>
                      </a:lnTo>
                      <a:lnTo>
                        <a:pt x="73" y="27"/>
                      </a:lnTo>
                      <a:lnTo>
                        <a:pt x="67" y="26"/>
                      </a:lnTo>
                      <a:lnTo>
                        <a:pt x="61" y="26"/>
                      </a:lnTo>
                      <a:lnTo>
                        <a:pt x="56" y="25"/>
                      </a:lnTo>
                      <a:lnTo>
                        <a:pt x="51" y="25"/>
                      </a:lnTo>
                      <a:lnTo>
                        <a:pt x="45" y="25"/>
                      </a:lnTo>
                      <a:lnTo>
                        <a:pt x="42" y="25"/>
                      </a:lnTo>
                      <a:lnTo>
                        <a:pt x="37" y="23"/>
                      </a:lnTo>
                      <a:lnTo>
                        <a:pt x="32" y="20"/>
                      </a:lnTo>
                      <a:lnTo>
                        <a:pt x="26" y="15"/>
                      </a:lnTo>
                      <a:lnTo>
                        <a:pt x="20" y="11"/>
                      </a:lnTo>
                      <a:lnTo>
                        <a:pt x="14" y="6"/>
                      </a:lnTo>
                      <a:lnTo>
                        <a:pt x="10" y="3"/>
                      </a:lnTo>
                      <a:lnTo>
                        <a:pt x="5"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4" name="Freeform 273">
                  <a:extLst>
                    <a:ext uri="{FF2B5EF4-FFF2-40B4-BE49-F238E27FC236}">
                      <a16:creationId xmlns:a16="http://schemas.microsoft.com/office/drawing/2014/main" id="{E5BC1427-7F1F-470F-9F47-2BFEA87B3A64}"/>
                    </a:ext>
                  </a:extLst>
                </p:cNvPr>
                <p:cNvSpPr>
                  <a:spLocks/>
                </p:cNvSpPr>
                <p:nvPr/>
              </p:nvSpPr>
              <p:spPr bwMode="auto">
                <a:xfrm>
                  <a:off x="79" y="167"/>
                  <a:ext cx="55" cy="98"/>
                </a:xfrm>
                <a:custGeom>
                  <a:avLst/>
                  <a:gdLst>
                    <a:gd name="T0" fmla="*/ 36 w 110"/>
                    <a:gd name="T1" fmla="*/ 13 h 195"/>
                    <a:gd name="T2" fmla="*/ 31 w 110"/>
                    <a:gd name="T3" fmla="*/ 18 h 195"/>
                    <a:gd name="T4" fmla="*/ 18 w 110"/>
                    <a:gd name="T5" fmla="*/ 25 h 195"/>
                    <a:gd name="T6" fmla="*/ 7 w 110"/>
                    <a:gd name="T7" fmla="*/ 32 h 195"/>
                    <a:gd name="T8" fmla="*/ 6 w 110"/>
                    <a:gd name="T9" fmla="*/ 37 h 195"/>
                    <a:gd name="T10" fmla="*/ 11 w 110"/>
                    <a:gd name="T11" fmla="*/ 33 h 195"/>
                    <a:gd name="T12" fmla="*/ 19 w 110"/>
                    <a:gd name="T13" fmla="*/ 28 h 195"/>
                    <a:gd name="T14" fmla="*/ 28 w 110"/>
                    <a:gd name="T15" fmla="*/ 25 h 195"/>
                    <a:gd name="T16" fmla="*/ 30 w 110"/>
                    <a:gd name="T17" fmla="*/ 34 h 195"/>
                    <a:gd name="T18" fmla="*/ 23 w 110"/>
                    <a:gd name="T19" fmla="*/ 41 h 195"/>
                    <a:gd name="T20" fmla="*/ 11 w 110"/>
                    <a:gd name="T21" fmla="*/ 47 h 195"/>
                    <a:gd name="T22" fmla="*/ 4 w 110"/>
                    <a:gd name="T23" fmla="*/ 54 h 195"/>
                    <a:gd name="T24" fmla="*/ 4 w 110"/>
                    <a:gd name="T25" fmla="*/ 59 h 195"/>
                    <a:gd name="T26" fmla="*/ 7 w 110"/>
                    <a:gd name="T27" fmla="*/ 55 h 195"/>
                    <a:gd name="T28" fmla="*/ 15 w 110"/>
                    <a:gd name="T29" fmla="*/ 49 h 195"/>
                    <a:gd name="T30" fmla="*/ 24 w 110"/>
                    <a:gd name="T31" fmla="*/ 46 h 195"/>
                    <a:gd name="T32" fmla="*/ 26 w 110"/>
                    <a:gd name="T33" fmla="*/ 56 h 195"/>
                    <a:gd name="T34" fmla="*/ 20 w 110"/>
                    <a:gd name="T35" fmla="*/ 64 h 195"/>
                    <a:gd name="T36" fmla="*/ 11 w 110"/>
                    <a:gd name="T37" fmla="*/ 68 h 195"/>
                    <a:gd name="T38" fmla="*/ 5 w 110"/>
                    <a:gd name="T39" fmla="*/ 76 h 195"/>
                    <a:gd name="T40" fmla="*/ 13 w 110"/>
                    <a:gd name="T41" fmla="*/ 71 h 195"/>
                    <a:gd name="T42" fmla="*/ 21 w 110"/>
                    <a:gd name="T43" fmla="*/ 70 h 195"/>
                    <a:gd name="T44" fmla="*/ 16 w 110"/>
                    <a:gd name="T45" fmla="*/ 82 h 195"/>
                    <a:gd name="T46" fmla="*/ 6 w 110"/>
                    <a:gd name="T47" fmla="*/ 93 h 195"/>
                    <a:gd name="T48" fmla="*/ 0 w 110"/>
                    <a:gd name="T49" fmla="*/ 97 h 195"/>
                    <a:gd name="T50" fmla="*/ 5 w 110"/>
                    <a:gd name="T51" fmla="*/ 96 h 195"/>
                    <a:gd name="T52" fmla="*/ 15 w 110"/>
                    <a:gd name="T53" fmla="*/ 87 h 195"/>
                    <a:gd name="T54" fmla="*/ 24 w 110"/>
                    <a:gd name="T55" fmla="*/ 72 h 195"/>
                    <a:gd name="T56" fmla="*/ 34 w 110"/>
                    <a:gd name="T57" fmla="*/ 71 h 195"/>
                    <a:gd name="T58" fmla="*/ 35 w 110"/>
                    <a:gd name="T59" fmla="*/ 82 h 195"/>
                    <a:gd name="T60" fmla="*/ 37 w 110"/>
                    <a:gd name="T61" fmla="*/ 83 h 195"/>
                    <a:gd name="T62" fmla="*/ 39 w 110"/>
                    <a:gd name="T63" fmla="*/ 78 h 195"/>
                    <a:gd name="T64" fmla="*/ 35 w 110"/>
                    <a:gd name="T65" fmla="*/ 67 h 195"/>
                    <a:gd name="T66" fmla="*/ 32 w 110"/>
                    <a:gd name="T67" fmla="*/ 58 h 195"/>
                    <a:gd name="T68" fmla="*/ 34 w 110"/>
                    <a:gd name="T69" fmla="*/ 44 h 195"/>
                    <a:gd name="T70" fmla="*/ 36 w 110"/>
                    <a:gd name="T71" fmla="*/ 43 h 195"/>
                    <a:gd name="T72" fmla="*/ 46 w 110"/>
                    <a:gd name="T73" fmla="*/ 49 h 195"/>
                    <a:gd name="T74" fmla="*/ 50 w 110"/>
                    <a:gd name="T75" fmla="*/ 63 h 195"/>
                    <a:gd name="T76" fmla="*/ 52 w 110"/>
                    <a:gd name="T77" fmla="*/ 60 h 195"/>
                    <a:gd name="T78" fmla="*/ 50 w 110"/>
                    <a:gd name="T79" fmla="*/ 51 h 195"/>
                    <a:gd name="T80" fmla="*/ 43 w 110"/>
                    <a:gd name="T81" fmla="*/ 41 h 195"/>
                    <a:gd name="T82" fmla="*/ 36 w 110"/>
                    <a:gd name="T83" fmla="*/ 34 h 195"/>
                    <a:gd name="T84" fmla="*/ 38 w 110"/>
                    <a:gd name="T85" fmla="*/ 24 h 195"/>
                    <a:gd name="T86" fmla="*/ 51 w 110"/>
                    <a:gd name="T87" fmla="*/ 30 h 195"/>
                    <a:gd name="T88" fmla="*/ 55 w 110"/>
                    <a:gd name="T89" fmla="*/ 38 h 195"/>
                    <a:gd name="T90" fmla="*/ 54 w 110"/>
                    <a:gd name="T91" fmla="*/ 30 h 195"/>
                    <a:gd name="T92" fmla="*/ 41 w 110"/>
                    <a:gd name="T93" fmla="*/ 18 h 195"/>
                    <a:gd name="T94" fmla="*/ 41 w 110"/>
                    <a:gd name="T95" fmla="*/ 6 h 195"/>
                    <a:gd name="T96" fmla="*/ 39 w 110"/>
                    <a:gd name="T97" fmla="*/ 0 h 1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95">
                      <a:moveTo>
                        <a:pt x="73" y="10"/>
                      </a:moveTo>
                      <a:lnTo>
                        <a:pt x="73" y="18"/>
                      </a:lnTo>
                      <a:lnTo>
                        <a:pt x="72" y="25"/>
                      </a:lnTo>
                      <a:lnTo>
                        <a:pt x="70" y="29"/>
                      </a:lnTo>
                      <a:lnTo>
                        <a:pt x="67" y="33"/>
                      </a:lnTo>
                      <a:lnTo>
                        <a:pt x="61" y="36"/>
                      </a:lnTo>
                      <a:lnTo>
                        <a:pt x="53" y="40"/>
                      </a:lnTo>
                      <a:lnTo>
                        <a:pt x="45" y="44"/>
                      </a:lnTo>
                      <a:lnTo>
                        <a:pt x="35" y="49"/>
                      </a:lnTo>
                      <a:lnTo>
                        <a:pt x="26" y="53"/>
                      </a:lnTo>
                      <a:lnTo>
                        <a:pt x="19" y="58"/>
                      </a:lnTo>
                      <a:lnTo>
                        <a:pt x="14" y="64"/>
                      </a:lnTo>
                      <a:lnTo>
                        <a:pt x="11" y="68"/>
                      </a:lnTo>
                      <a:lnTo>
                        <a:pt x="11" y="72"/>
                      </a:lnTo>
                      <a:lnTo>
                        <a:pt x="12" y="73"/>
                      </a:lnTo>
                      <a:lnTo>
                        <a:pt x="14" y="72"/>
                      </a:lnTo>
                      <a:lnTo>
                        <a:pt x="17" y="70"/>
                      </a:lnTo>
                      <a:lnTo>
                        <a:pt x="21" y="66"/>
                      </a:lnTo>
                      <a:lnTo>
                        <a:pt x="25" y="61"/>
                      </a:lnTo>
                      <a:lnTo>
                        <a:pt x="31" y="58"/>
                      </a:lnTo>
                      <a:lnTo>
                        <a:pt x="37" y="56"/>
                      </a:lnTo>
                      <a:lnTo>
                        <a:pt x="42" y="52"/>
                      </a:lnTo>
                      <a:lnTo>
                        <a:pt x="49" y="51"/>
                      </a:lnTo>
                      <a:lnTo>
                        <a:pt x="56" y="49"/>
                      </a:lnTo>
                      <a:lnTo>
                        <a:pt x="62" y="49"/>
                      </a:lnTo>
                      <a:lnTo>
                        <a:pt x="61" y="59"/>
                      </a:lnTo>
                      <a:lnTo>
                        <a:pt x="59" y="68"/>
                      </a:lnTo>
                      <a:lnTo>
                        <a:pt x="55" y="75"/>
                      </a:lnTo>
                      <a:lnTo>
                        <a:pt x="53" y="81"/>
                      </a:lnTo>
                      <a:lnTo>
                        <a:pt x="45" y="82"/>
                      </a:lnTo>
                      <a:lnTo>
                        <a:pt x="35" y="86"/>
                      </a:lnTo>
                      <a:lnTo>
                        <a:pt x="29" y="88"/>
                      </a:lnTo>
                      <a:lnTo>
                        <a:pt x="22" y="93"/>
                      </a:lnTo>
                      <a:lnTo>
                        <a:pt x="15" y="97"/>
                      </a:lnTo>
                      <a:lnTo>
                        <a:pt x="10" y="102"/>
                      </a:lnTo>
                      <a:lnTo>
                        <a:pt x="8" y="108"/>
                      </a:lnTo>
                      <a:lnTo>
                        <a:pt x="7" y="113"/>
                      </a:lnTo>
                      <a:lnTo>
                        <a:pt x="7" y="117"/>
                      </a:lnTo>
                      <a:lnTo>
                        <a:pt x="8" y="118"/>
                      </a:lnTo>
                      <a:lnTo>
                        <a:pt x="10" y="116"/>
                      </a:lnTo>
                      <a:lnTo>
                        <a:pt x="11" y="112"/>
                      </a:lnTo>
                      <a:lnTo>
                        <a:pt x="14" y="109"/>
                      </a:lnTo>
                      <a:lnTo>
                        <a:pt x="17" y="105"/>
                      </a:lnTo>
                      <a:lnTo>
                        <a:pt x="23" y="102"/>
                      </a:lnTo>
                      <a:lnTo>
                        <a:pt x="29" y="98"/>
                      </a:lnTo>
                      <a:lnTo>
                        <a:pt x="35" y="95"/>
                      </a:lnTo>
                      <a:lnTo>
                        <a:pt x="42" y="93"/>
                      </a:lnTo>
                      <a:lnTo>
                        <a:pt x="48" y="91"/>
                      </a:lnTo>
                      <a:lnTo>
                        <a:pt x="54" y="90"/>
                      </a:lnTo>
                      <a:lnTo>
                        <a:pt x="54" y="102"/>
                      </a:lnTo>
                      <a:lnTo>
                        <a:pt x="52" y="111"/>
                      </a:lnTo>
                      <a:lnTo>
                        <a:pt x="49" y="119"/>
                      </a:lnTo>
                      <a:lnTo>
                        <a:pt x="46" y="125"/>
                      </a:lnTo>
                      <a:lnTo>
                        <a:pt x="39" y="127"/>
                      </a:lnTo>
                      <a:lnTo>
                        <a:pt x="32" y="129"/>
                      </a:lnTo>
                      <a:lnTo>
                        <a:pt x="26" y="133"/>
                      </a:lnTo>
                      <a:lnTo>
                        <a:pt x="21" y="136"/>
                      </a:lnTo>
                      <a:lnTo>
                        <a:pt x="16" y="141"/>
                      </a:lnTo>
                      <a:lnTo>
                        <a:pt x="12" y="146"/>
                      </a:lnTo>
                      <a:lnTo>
                        <a:pt x="10" y="151"/>
                      </a:lnTo>
                      <a:lnTo>
                        <a:pt x="9" y="157"/>
                      </a:lnTo>
                      <a:lnTo>
                        <a:pt x="17" y="149"/>
                      </a:lnTo>
                      <a:lnTo>
                        <a:pt x="26" y="141"/>
                      </a:lnTo>
                      <a:lnTo>
                        <a:pt x="35" y="135"/>
                      </a:lnTo>
                      <a:lnTo>
                        <a:pt x="42" y="133"/>
                      </a:lnTo>
                      <a:lnTo>
                        <a:pt x="41" y="139"/>
                      </a:lnTo>
                      <a:lnTo>
                        <a:pt x="39" y="146"/>
                      </a:lnTo>
                      <a:lnTo>
                        <a:pt x="35" y="154"/>
                      </a:lnTo>
                      <a:lnTo>
                        <a:pt x="31" y="163"/>
                      </a:lnTo>
                      <a:lnTo>
                        <a:pt x="24" y="171"/>
                      </a:lnTo>
                      <a:lnTo>
                        <a:pt x="18" y="179"/>
                      </a:lnTo>
                      <a:lnTo>
                        <a:pt x="11" y="185"/>
                      </a:lnTo>
                      <a:lnTo>
                        <a:pt x="4" y="189"/>
                      </a:lnTo>
                      <a:lnTo>
                        <a:pt x="1" y="192"/>
                      </a:lnTo>
                      <a:lnTo>
                        <a:pt x="0" y="194"/>
                      </a:lnTo>
                      <a:lnTo>
                        <a:pt x="1" y="195"/>
                      </a:lnTo>
                      <a:lnTo>
                        <a:pt x="6" y="194"/>
                      </a:lnTo>
                      <a:lnTo>
                        <a:pt x="10" y="192"/>
                      </a:lnTo>
                      <a:lnTo>
                        <a:pt x="16" y="188"/>
                      </a:lnTo>
                      <a:lnTo>
                        <a:pt x="23" y="183"/>
                      </a:lnTo>
                      <a:lnTo>
                        <a:pt x="30" y="174"/>
                      </a:lnTo>
                      <a:lnTo>
                        <a:pt x="37" y="166"/>
                      </a:lnTo>
                      <a:lnTo>
                        <a:pt x="44" y="156"/>
                      </a:lnTo>
                      <a:lnTo>
                        <a:pt x="48" y="144"/>
                      </a:lnTo>
                      <a:lnTo>
                        <a:pt x="52" y="133"/>
                      </a:lnTo>
                      <a:lnTo>
                        <a:pt x="60" y="135"/>
                      </a:lnTo>
                      <a:lnTo>
                        <a:pt x="67" y="141"/>
                      </a:lnTo>
                      <a:lnTo>
                        <a:pt x="71" y="149"/>
                      </a:lnTo>
                      <a:lnTo>
                        <a:pt x="71" y="156"/>
                      </a:lnTo>
                      <a:lnTo>
                        <a:pt x="69" y="163"/>
                      </a:lnTo>
                      <a:lnTo>
                        <a:pt x="69" y="168"/>
                      </a:lnTo>
                      <a:lnTo>
                        <a:pt x="70" y="169"/>
                      </a:lnTo>
                      <a:lnTo>
                        <a:pt x="73" y="165"/>
                      </a:lnTo>
                      <a:lnTo>
                        <a:pt x="76" y="162"/>
                      </a:lnTo>
                      <a:lnTo>
                        <a:pt x="78" y="158"/>
                      </a:lnTo>
                      <a:lnTo>
                        <a:pt x="78" y="155"/>
                      </a:lnTo>
                      <a:lnTo>
                        <a:pt x="77" y="150"/>
                      </a:lnTo>
                      <a:lnTo>
                        <a:pt x="73" y="142"/>
                      </a:lnTo>
                      <a:lnTo>
                        <a:pt x="69" y="134"/>
                      </a:lnTo>
                      <a:lnTo>
                        <a:pt x="64" y="128"/>
                      </a:lnTo>
                      <a:lnTo>
                        <a:pt x="61" y="125"/>
                      </a:lnTo>
                      <a:lnTo>
                        <a:pt x="63" y="116"/>
                      </a:lnTo>
                      <a:lnTo>
                        <a:pt x="64" y="105"/>
                      </a:lnTo>
                      <a:lnTo>
                        <a:pt x="67" y="95"/>
                      </a:lnTo>
                      <a:lnTo>
                        <a:pt x="67" y="88"/>
                      </a:lnTo>
                      <a:lnTo>
                        <a:pt x="68" y="85"/>
                      </a:lnTo>
                      <a:lnTo>
                        <a:pt x="69" y="85"/>
                      </a:lnTo>
                      <a:lnTo>
                        <a:pt x="72" y="86"/>
                      </a:lnTo>
                      <a:lnTo>
                        <a:pt x="78" y="88"/>
                      </a:lnTo>
                      <a:lnTo>
                        <a:pt x="85" y="93"/>
                      </a:lnTo>
                      <a:lnTo>
                        <a:pt x="91" y="98"/>
                      </a:lnTo>
                      <a:lnTo>
                        <a:pt x="97" y="108"/>
                      </a:lnTo>
                      <a:lnTo>
                        <a:pt x="99" y="120"/>
                      </a:lnTo>
                      <a:lnTo>
                        <a:pt x="100" y="125"/>
                      </a:lnTo>
                      <a:lnTo>
                        <a:pt x="101" y="126"/>
                      </a:lnTo>
                      <a:lnTo>
                        <a:pt x="103" y="125"/>
                      </a:lnTo>
                      <a:lnTo>
                        <a:pt x="103" y="119"/>
                      </a:lnTo>
                      <a:lnTo>
                        <a:pt x="103" y="114"/>
                      </a:lnTo>
                      <a:lnTo>
                        <a:pt x="102" y="109"/>
                      </a:lnTo>
                      <a:lnTo>
                        <a:pt x="100" y="101"/>
                      </a:lnTo>
                      <a:lnTo>
                        <a:pt x="97" y="94"/>
                      </a:lnTo>
                      <a:lnTo>
                        <a:pt x="92" y="87"/>
                      </a:lnTo>
                      <a:lnTo>
                        <a:pt x="85" y="81"/>
                      </a:lnTo>
                      <a:lnTo>
                        <a:pt x="78" y="75"/>
                      </a:lnTo>
                      <a:lnTo>
                        <a:pt x="69" y="73"/>
                      </a:lnTo>
                      <a:lnTo>
                        <a:pt x="71" y="67"/>
                      </a:lnTo>
                      <a:lnTo>
                        <a:pt x="73" y="59"/>
                      </a:lnTo>
                      <a:lnTo>
                        <a:pt x="76" y="52"/>
                      </a:lnTo>
                      <a:lnTo>
                        <a:pt x="76" y="48"/>
                      </a:lnTo>
                      <a:lnTo>
                        <a:pt x="85" y="50"/>
                      </a:lnTo>
                      <a:lnTo>
                        <a:pt x="95" y="53"/>
                      </a:lnTo>
                      <a:lnTo>
                        <a:pt x="102" y="60"/>
                      </a:lnTo>
                      <a:lnTo>
                        <a:pt x="107" y="71"/>
                      </a:lnTo>
                      <a:lnTo>
                        <a:pt x="108" y="75"/>
                      </a:lnTo>
                      <a:lnTo>
                        <a:pt x="109" y="76"/>
                      </a:lnTo>
                      <a:lnTo>
                        <a:pt x="110" y="74"/>
                      </a:lnTo>
                      <a:lnTo>
                        <a:pt x="110" y="68"/>
                      </a:lnTo>
                      <a:lnTo>
                        <a:pt x="107" y="59"/>
                      </a:lnTo>
                      <a:lnTo>
                        <a:pt x="100" y="49"/>
                      </a:lnTo>
                      <a:lnTo>
                        <a:pt x="91" y="40"/>
                      </a:lnTo>
                      <a:lnTo>
                        <a:pt x="82" y="36"/>
                      </a:lnTo>
                      <a:lnTo>
                        <a:pt x="82" y="27"/>
                      </a:lnTo>
                      <a:lnTo>
                        <a:pt x="82" y="19"/>
                      </a:lnTo>
                      <a:lnTo>
                        <a:pt x="82" y="12"/>
                      </a:lnTo>
                      <a:lnTo>
                        <a:pt x="82" y="5"/>
                      </a:lnTo>
                      <a:lnTo>
                        <a:pt x="79" y="0"/>
                      </a:lnTo>
                      <a:lnTo>
                        <a:pt x="77" y="0"/>
                      </a:lnTo>
                      <a:lnTo>
                        <a:pt x="75" y="5"/>
                      </a:lnTo>
                      <a:lnTo>
                        <a:pt x="73" y="1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5" name="Freeform 274">
                  <a:extLst>
                    <a:ext uri="{FF2B5EF4-FFF2-40B4-BE49-F238E27FC236}">
                      <a16:creationId xmlns:a16="http://schemas.microsoft.com/office/drawing/2014/main" id="{F2DBF7F4-FC9D-4585-B5BE-D5777B65DECC}"/>
                    </a:ext>
                  </a:extLst>
                </p:cNvPr>
                <p:cNvSpPr>
                  <a:spLocks/>
                </p:cNvSpPr>
                <p:nvPr/>
              </p:nvSpPr>
              <p:spPr bwMode="auto">
                <a:xfrm>
                  <a:off x="18" y="145"/>
                  <a:ext cx="89" cy="50"/>
                </a:xfrm>
                <a:custGeom>
                  <a:avLst/>
                  <a:gdLst>
                    <a:gd name="T0" fmla="*/ 76 w 177"/>
                    <a:gd name="T1" fmla="*/ 2 h 101"/>
                    <a:gd name="T2" fmla="*/ 69 w 177"/>
                    <a:gd name="T3" fmla="*/ 5 h 101"/>
                    <a:gd name="T4" fmla="*/ 60 w 177"/>
                    <a:gd name="T5" fmla="*/ 9 h 101"/>
                    <a:gd name="T6" fmla="*/ 54 w 177"/>
                    <a:gd name="T7" fmla="*/ 12 h 101"/>
                    <a:gd name="T8" fmla="*/ 51 w 177"/>
                    <a:gd name="T9" fmla="*/ 12 h 101"/>
                    <a:gd name="T10" fmla="*/ 46 w 177"/>
                    <a:gd name="T11" fmla="*/ 10 h 101"/>
                    <a:gd name="T12" fmla="*/ 39 w 177"/>
                    <a:gd name="T13" fmla="*/ 9 h 101"/>
                    <a:gd name="T14" fmla="*/ 33 w 177"/>
                    <a:gd name="T15" fmla="*/ 9 h 101"/>
                    <a:gd name="T16" fmla="*/ 29 w 177"/>
                    <a:gd name="T17" fmla="*/ 10 h 101"/>
                    <a:gd name="T18" fmla="*/ 31 w 177"/>
                    <a:gd name="T19" fmla="*/ 11 h 101"/>
                    <a:gd name="T20" fmla="*/ 36 w 177"/>
                    <a:gd name="T21" fmla="*/ 11 h 101"/>
                    <a:gd name="T22" fmla="*/ 46 w 177"/>
                    <a:gd name="T23" fmla="*/ 16 h 101"/>
                    <a:gd name="T24" fmla="*/ 47 w 177"/>
                    <a:gd name="T25" fmla="*/ 20 h 101"/>
                    <a:gd name="T26" fmla="*/ 42 w 177"/>
                    <a:gd name="T27" fmla="*/ 24 h 101"/>
                    <a:gd name="T28" fmla="*/ 36 w 177"/>
                    <a:gd name="T29" fmla="*/ 25 h 101"/>
                    <a:gd name="T30" fmla="*/ 29 w 177"/>
                    <a:gd name="T31" fmla="*/ 24 h 101"/>
                    <a:gd name="T32" fmla="*/ 21 w 177"/>
                    <a:gd name="T33" fmla="*/ 22 h 101"/>
                    <a:gd name="T34" fmla="*/ 14 w 177"/>
                    <a:gd name="T35" fmla="*/ 23 h 101"/>
                    <a:gd name="T36" fmla="*/ 14 w 177"/>
                    <a:gd name="T37" fmla="*/ 24 h 101"/>
                    <a:gd name="T38" fmla="*/ 20 w 177"/>
                    <a:gd name="T39" fmla="*/ 25 h 101"/>
                    <a:gd name="T40" fmla="*/ 25 w 177"/>
                    <a:gd name="T41" fmla="*/ 26 h 101"/>
                    <a:gd name="T42" fmla="*/ 31 w 177"/>
                    <a:gd name="T43" fmla="*/ 28 h 101"/>
                    <a:gd name="T44" fmla="*/ 30 w 177"/>
                    <a:gd name="T45" fmla="*/ 32 h 101"/>
                    <a:gd name="T46" fmla="*/ 23 w 177"/>
                    <a:gd name="T47" fmla="*/ 36 h 101"/>
                    <a:gd name="T48" fmla="*/ 14 w 177"/>
                    <a:gd name="T49" fmla="*/ 39 h 101"/>
                    <a:gd name="T50" fmla="*/ 6 w 177"/>
                    <a:gd name="T51" fmla="*/ 40 h 101"/>
                    <a:gd name="T52" fmla="*/ 1 w 177"/>
                    <a:gd name="T53" fmla="*/ 40 h 101"/>
                    <a:gd name="T54" fmla="*/ 1 w 177"/>
                    <a:gd name="T55" fmla="*/ 41 h 101"/>
                    <a:gd name="T56" fmla="*/ 6 w 177"/>
                    <a:gd name="T57" fmla="*/ 42 h 101"/>
                    <a:gd name="T58" fmla="*/ 14 w 177"/>
                    <a:gd name="T59" fmla="*/ 41 h 101"/>
                    <a:gd name="T60" fmla="*/ 24 w 177"/>
                    <a:gd name="T61" fmla="*/ 40 h 101"/>
                    <a:gd name="T62" fmla="*/ 33 w 177"/>
                    <a:gd name="T63" fmla="*/ 36 h 101"/>
                    <a:gd name="T64" fmla="*/ 39 w 177"/>
                    <a:gd name="T65" fmla="*/ 36 h 101"/>
                    <a:gd name="T66" fmla="*/ 39 w 177"/>
                    <a:gd name="T67" fmla="*/ 44 h 101"/>
                    <a:gd name="T68" fmla="*/ 35 w 177"/>
                    <a:gd name="T69" fmla="*/ 50 h 101"/>
                    <a:gd name="T70" fmla="*/ 37 w 177"/>
                    <a:gd name="T71" fmla="*/ 50 h 101"/>
                    <a:gd name="T72" fmla="*/ 41 w 177"/>
                    <a:gd name="T73" fmla="*/ 47 h 101"/>
                    <a:gd name="T74" fmla="*/ 43 w 177"/>
                    <a:gd name="T75" fmla="*/ 37 h 101"/>
                    <a:gd name="T76" fmla="*/ 47 w 177"/>
                    <a:gd name="T77" fmla="*/ 28 h 101"/>
                    <a:gd name="T78" fmla="*/ 55 w 177"/>
                    <a:gd name="T79" fmla="*/ 20 h 101"/>
                    <a:gd name="T80" fmla="*/ 62 w 177"/>
                    <a:gd name="T81" fmla="*/ 21 h 101"/>
                    <a:gd name="T82" fmla="*/ 63 w 177"/>
                    <a:gd name="T83" fmla="*/ 32 h 101"/>
                    <a:gd name="T84" fmla="*/ 61 w 177"/>
                    <a:gd name="T85" fmla="*/ 38 h 101"/>
                    <a:gd name="T86" fmla="*/ 63 w 177"/>
                    <a:gd name="T87" fmla="*/ 39 h 101"/>
                    <a:gd name="T88" fmla="*/ 66 w 177"/>
                    <a:gd name="T89" fmla="*/ 33 h 101"/>
                    <a:gd name="T90" fmla="*/ 66 w 177"/>
                    <a:gd name="T91" fmla="*/ 21 h 101"/>
                    <a:gd name="T92" fmla="*/ 66 w 177"/>
                    <a:gd name="T93" fmla="*/ 13 h 101"/>
                    <a:gd name="T94" fmla="*/ 72 w 177"/>
                    <a:gd name="T95" fmla="*/ 9 h 101"/>
                    <a:gd name="T96" fmla="*/ 80 w 177"/>
                    <a:gd name="T97" fmla="*/ 5 h 101"/>
                    <a:gd name="T98" fmla="*/ 86 w 177"/>
                    <a:gd name="T99" fmla="*/ 2 h 101"/>
                    <a:gd name="T100" fmla="*/ 87 w 177"/>
                    <a:gd name="T101" fmla="*/ 0 h 101"/>
                    <a:gd name="T102" fmla="*/ 81 w 177"/>
                    <a:gd name="T103" fmla="*/ 1 h 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7" h="101">
                      <a:moveTo>
                        <a:pt x="157" y="3"/>
                      </a:moveTo>
                      <a:lnTo>
                        <a:pt x="152" y="5"/>
                      </a:lnTo>
                      <a:lnTo>
                        <a:pt x="145" y="7"/>
                      </a:lnTo>
                      <a:lnTo>
                        <a:pt x="137" y="11"/>
                      </a:lnTo>
                      <a:lnTo>
                        <a:pt x="128" y="14"/>
                      </a:lnTo>
                      <a:lnTo>
                        <a:pt x="119" y="19"/>
                      </a:lnTo>
                      <a:lnTo>
                        <a:pt x="113" y="22"/>
                      </a:lnTo>
                      <a:lnTo>
                        <a:pt x="107" y="25"/>
                      </a:lnTo>
                      <a:lnTo>
                        <a:pt x="105" y="27"/>
                      </a:lnTo>
                      <a:lnTo>
                        <a:pt x="101" y="25"/>
                      </a:lnTo>
                      <a:lnTo>
                        <a:pt x="96" y="21"/>
                      </a:lnTo>
                      <a:lnTo>
                        <a:pt x="91" y="20"/>
                      </a:lnTo>
                      <a:lnTo>
                        <a:pt x="85" y="18"/>
                      </a:lnTo>
                      <a:lnTo>
                        <a:pt x="78" y="18"/>
                      </a:lnTo>
                      <a:lnTo>
                        <a:pt x="72" y="17"/>
                      </a:lnTo>
                      <a:lnTo>
                        <a:pt x="66" y="18"/>
                      </a:lnTo>
                      <a:lnTo>
                        <a:pt x="61" y="19"/>
                      </a:lnTo>
                      <a:lnTo>
                        <a:pt x="57" y="21"/>
                      </a:lnTo>
                      <a:lnTo>
                        <a:pt x="58" y="22"/>
                      </a:lnTo>
                      <a:lnTo>
                        <a:pt x="61" y="22"/>
                      </a:lnTo>
                      <a:lnTo>
                        <a:pt x="65" y="22"/>
                      </a:lnTo>
                      <a:lnTo>
                        <a:pt x="72" y="23"/>
                      </a:lnTo>
                      <a:lnTo>
                        <a:pt x="83" y="27"/>
                      </a:lnTo>
                      <a:lnTo>
                        <a:pt x="91" y="32"/>
                      </a:lnTo>
                      <a:lnTo>
                        <a:pt x="96" y="35"/>
                      </a:lnTo>
                      <a:lnTo>
                        <a:pt x="93" y="40"/>
                      </a:lnTo>
                      <a:lnTo>
                        <a:pt x="88" y="44"/>
                      </a:lnTo>
                      <a:lnTo>
                        <a:pt x="83" y="49"/>
                      </a:lnTo>
                      <a:lnTo>
                        <a:pt x="79" y="51"/>
                      </a:lnTo>
                      <a:lnTo>
                        <a:pt x="72" y="50"/>
                      </a:lnTo>
                      <a:lnTo>
                        <a:pt x="65" y="49"/>
                      </a:lnTo>
                      <a:lnTo>
                        <a:pt x="57" y="48"/>
                      </a:lnTo>
                      <a:lnTo>
                        <a:pt x="49" y="46"/>
                      </a:lnTo>
                      <a:lnTo>
                        <a:pt x="41" y="45"/>
                      </a:lnTo>
                      <a:lnTo>
                        <a:pt x="34" y="45"/>
                      </a:lnTo>
                      <a:lnTo>
                        <a:pt x="28" y="46"/>
                      </a:lnTo>
                      <a:lnTo>
                        <a:pt x="24" y="48"/>
                      </a:lnTo>
                      <a:lnTo>
                        <a:pt x="28" y="48"/>
                      </a:lnTo>
                      <a:lnTo>
                        <a:pt x="33" y="49"/>
                      </a:lnTo>
                      <a:lnTo>
                        <a:pt x="39" y="50"/>
                      </a:lnTo>
                      <a:lnTo>
                        <a:pt x="45" y="51"/>
                      </a:lnTo>
                      <a:lnTo>
                        <a:pt x="50" y="52"/>
                      </a:lnTo>
                      <a:lnTo>
                        <a:pt x="56" y="53"/>
                      </a:lnTo>
                      <a:lnTo>
                        <a:pt x="61" y="56"/>
                      </a:lnTo>
                      <a:lnTo>
                        <a:pt x="65" y="58"/>
                      </a:lnTo>
                      <a:lnTo>
                        <a:pt x="60" y="64"/>
                      </a:lnTo>
                      <a:lnTo>
                        <a:pt x="53" y="68"/>
                      </a:lnTo>
                      <a:lnTo>
                        <a:pt x="45" y="73"/>
                      </a:lnTo>
                      <a:lnTo>
                        <a:pt x="37" y="76"/>
                      </a:lnTo>
                      <a:lnTo>
                        <a:pt x="28" y="79"/>
                      </a:lnTo>
                      <a:lnTo>
                        <a:pt x="19" y="80"/>
                      </a:lnTo>
                      <a:lnTo>
                        <a:pt x="12" y="81"/>
                      </a:lnTo>
                      <a:lnTo>
                        <a:pt x="7" y="81"/>
                      </a:lnTo>
                      <a:lnTo>
                        <a:pt x="2" y="81"/>
                      </a:lnTo>
                      <a:lnTo>
                        <a:pt x="0" y="82"/>
                      </a:lnTo>
                      <a:lnTo>
                        <a:pt x="1" y="83"/>
                      </a:lnTo>
                      <a:lnTo>
                        <a:pt x="5" y="85"/>
                      </a:lnTo>
                      <a:lnTo>
                        <a:pt x="11" y="85"/>
                      </a:lnTo>
                      <a:lnTo>
                        <a:pt x="18" y="85"/>
                      </a:lnTo>
                      <a:lnTo>
                        <a:pt x="27" y="83"/>
                      </a:lnTo>
                      <a:lnTo>
                        <a:pt x="37" y="82"/>
                      </a:lnTo>
                      <a:lnTo>
                        <a:pt x="47" y="80"/>
                      </a:lnTo>
                      <a:lnTo>
                        <a:pt x="56" y="76"/>
                      </a:lnTo>
                      <a:lnTo>
                        <a:pt x="65" y="72"/>
                      </a:lnTo>
                      <a:lnTo>
                        <a:pt x="73" y="66"/>
                      </a:lnTo>
                      <a:lnTo>
                        <a:pt x="78" y="73"/>
                      </a:lnTo>
                      <a:lnTo>
                        <a:pt x="79" y="81"/>
                      </a:lnTo>
                      <a:lnTo>
                        <a:pt x="77" y="89"/>
                      </a:lnTo>
                      <a:lnTo>
                        <a:pt x="72" y="97"/>
                      </a:lnTo>
                      <a:lnTo>
                        <a:pt x="70" y="100"/>
                      </a:lnTo>
                      <a:lnTo>
                        <a:pt x="70" y="101"/>
                      </a:lnTo>
                      <a:lnTo>
                        <a:pt x="73" y="101"/>
                      </a:lnTo>
                      <a:lnTo>
                        <a:pt x="77" y="98"/>
                      </a:lnTo>
                      <a:lnTo>
                        <a:pt x="81" y="94"/>
                      </a:lnTo>
                      <a:lnTo>
                        <a:pt x="85" y="85"/>
                      </a:lnTo>
                      <a:lnTo>
                        <a:pt x="86" y="74"/>
                      </a:lnTo>
                      <a:lnTo>
                        <a:pt x="85" y="64"/>
                      </a:lnTo>
                      <a:lnTo>
                        <a:pt x="93" y="56"/>
                      </a:lnTo>
                      <a:lnTo>
                        <a:pt x="101" y="46"/>
                      </a:lnTo>
                      <a:lnTo>
                        <a:pt x="109" y="40"/>
                      </a:lnTo>
                      <a:lnTo>
                        <a:pt x="118" y="36"/>
                      </a:lnTo>
                      <a:lnTo>
                        <a:pt x="123" y="43"/>
                      </a:lnTo>
                      <a:lnTo>
                        <a:pt x="125" y="52"/>
                      </a:lnTo>
                      <a:lnTo>
                        <a:pt x="125" y="64"/>
                      </a:lnTo>
                      <a:lnTo>
                        <a:pt x="123" y="73"/>
                      </a:lnTo>
                      <a:lnTo>
                        <a:pt x="122" y="76"/>
                      </a:lnTo>
                      <a:lnTo>
                        <a:pt x="123" y="78"/>
                      </a:lnTo>
                      <a:lnTo>
                        <a:pt x="125" y="78"/>
                      </a:lnTo>
                      <a:lnTo>
                        <a:pt x="128" y="74"/>
                      </a:lnTo>
                      <a:lnTo>
                        <a:pt x="131" y="66"/>
                      </a:lnTo>
                      <a:lnTo>
                        <a:pt x="133" y="56"/>
                      </a:lnTo>
                      <a:lnTo>
                        <a:pt x="132" y="43"/>
                      </a:lnTo>
                      <a:lnTo>
                        <a:pt x="129" y="30"/>
                      </a:lnTo>
                      <a:lnTo>
                        <a:pt x="132" y="27"/>
                      </a:lnTo>
                      <a:lnTo>
                        <a:pt x="138" y="23"/>
                      </a:lnTo>
                      <a:lnTo>
                        <a:pt x="144" y="19"/>
                      </a:lnTo>
                      <a:lnTo>
                        <a:pt x="152" y="14"/>
                      </a:lnTo>
                      <a:lnTo>
                        <a:pt x="160" y="10"/>
                      </a:lnTo>
                      <a:lnTo>
                        <a:pt x="167" y="6"/>
                      </a:lnTo>
                      <a:lnTo>
                        <a:pt x="172" y="4"/>
                      </a:lnTo>
                      <a:lnTo>
                        <a:pt x="177" y="2"/>
                      </a:lnTo>
                      <a:lnTo>
                        <a:pt x="174" y="0"/>
                      </a:lnTo>
                      <a:lnTo>
                        <a:pt x="168" y="2"/>
                      </a:lnTo>
                      <a:lnTo>
                        <a:pt x="161" y="3"/>
                      </a:lnTo>
                      <a:lnTo>
                        <a:pt x="157"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6" name="Freeform 275">
                  <a:extLst>
                    <a:ext uri="{FF2B5EF4-FFF2-40B4-BE49-F238E27FC236}">
                      <a16:creationId xmlns:a16="http://schemas.microsoft.com/office/drawing/2014/main" id="{FBDA37E1-25DD-4229-860C-0727337C848C}"/>
                    </a:ext>
                  </a:extLst>
                </p:cNvPr>
                <p:cNvSpPr>
                  <a:spLocks/>
                </p:cNvSpPr>
                <p:nvPr/>
              </p:nvSpPr>
              <p:spPr bwMode="auto">
                <a:xfrm>
                  <a:off x="141" y="117"/>
                  <a:ext cx="8" cy="9"/>
                </a:xfrm>
                <a:custGeom>
                  <a:avLst/>
                  <a:gdLst>
                    <a:gd name="T0" fmla="*/ 1 w 16"/>
                    <a:gd name="T1" fmla="*/ 1 h 17"/>
                    <a:gd name="T2" fmla="*/ 4 w 16"/>
                    <a:gd name="T3" fmla="*/ 0 h 17"/>
                    <a:gd name="T4" fmla="*/ 6 w 16"/>
                    <a:gd name="T5" fmla="*/ 0 h 17"/>
                    <a:gd name="T6" fmla="*/ 7 w 16"/>
                    <a:gd name="T7" fmla="*/ 1 h 17"/>
                    <a:gd name="T8" fmla="*/ 8 w 16"/>
                    <a:gd name="T9" fmla="*/ 3 h 17"/>
                    <a:gd name="T10" fmla="*/ 8 w 16"/>
                    <a:gd name="T11" fmla="*/ 4 h 17"/>
                    <a:gd name="T12" fmla="*/ 8 w 16"/>
                    <a:gd name="T13" fmla="*/ 6 h 17"/>
                    <a:gd name="T14" fmla="*/ 8 w 16"/>
                    <a:gd name="T15" fmla="*/ 7 h 17"/>
                    <a:gd name="T16" fmla="*/ 7 w 16"/>
                    <a:gd name="T17" fmla="*/ 8 h 17"/>
                    <a:gd name="T18" fmla="*/ 6 w 16"/>
                    <a:gd name="T19" fmla="*/ 9 h 17"/>
                    <a:gd name="T20" fmla="*/ 5 w 16"/>
                    <a:gd name="T21" fmla="*/ 9 h 17"/>
                    <a:gd name="T22" fmla="*/ 3 w 16"/>
                    <a:gd name="T23" fmla="*/ 8 h 17"/>
                    <a:gd name="T24" fmla="*/ 1 w 16"/>
                    <a:gd name="T25" fmla="*/ 7 h 17"/>
                    <a:gd name="T26" fmla="*/ 1 w 16"/>
                    <a:gd name="T27" fmla="*/ 5 h 17"/>
                    <a:gd name="T28" fmla="*/ 0 w 16"/>
                    <a:gd name="T29" fmla="*/ 3 h 17"/>
                    <a:gd name="T30" fmla="*/ 0 w 16"/>
                    <a:gd name="T31" fmla="*/ 1 h 17"/>
                    <a:gd name="T32" fmla="*/ 1 w 16"/>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7">
                      <a:moveTo>
                        <a:pt x="2" y="1"/>
                      </a:moveTo>
                      <a:lnTo>
                        <a:pt x="7" y="0"/>
                      </a:lnTo>
                      <a:lnTo>
                        <a:pt x="11" y="0"/>
                      </a:lnTo>
                      <a:lnTo>
                        <a:pt x="14" y="1"/>
                      </a:lnTo>
                      <a:lnTo>
                        <a:pt x="15" y="5"/>
                      </a:lnTo>
                      <a:lnTo>
                        <a:pt x="16" y="8"/>
                      </a:lnTo>
                      <a:lnTo>
                        <a:pt x="16" y="12"/>
                      </a:lnTo>
                      <a:lnTo>
                        <a:pt x="15" y="14"/>
                      </a:lnTo>
                      <a:lnTo>
                        <a:pt x="14" y="16"/>
                      </a:lnTo>
                      <a:lnTo>
                        <a:pt x="12" y="17"/>
                      </a:lnTo>
                      <a:lnTo>
                        <a:pt x="9" y="17"/>
                      </a:lnTo>
                      <a:lnTo>
                        <a:pt x="6" y="16"/>
                      </a:lnTo>
                      <a:lnTo>
                        <a:pt x="2" y="14"/>
                      </a:lnTo>
                      <a:lnTo>
                        <a:pt x="1" y="10"/>
                      </a:lnTo>
                      <a:lnTo>
                        <a:pt x="0" y="6"/>
                      </a:lnTo>
                      <a:lnTo>
                        <a:pt x="0" y="2"/>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7" name="Freeform 276">
                  <a:extLst>
                    <a:ext uri="{FF2B5EF4-FFF2-40B4-BE49-F238E27FC236}">
                      <a16:creationId xmlns:a16="http://schemas.microsoft.com/office/drawing/2014/main" id="{52E0BE84-07C2-4B1A-A5BD-2ECA2907FE61}"/>
                    </a:ext>
                  </a:extLst>
                </p:cNvPr>
                <p:cNvSpPr>
                  <a:spLocks/>
                </p:cNvSpPr>
                <p:nvPr/>
              </p:nvSpPr>
              <p:spPr bwMode="auto">
                <a:xfrm>
                  <a:off x="139" y="137"/>
                  <a:ext cx="7" cy="6"/>
                </a:xfrm>
                <a:custGeom>
                  <a:avLst/>
                  <a:gdLst>
                    <a:gd name="T0" fmla="*/ 1 w 14"/>
                    <a:gd name="T1" fmla="*/ 1 h 12"/>
                    <a:gd name="T2" fmla="*/ 2 w 14"/>
                    <a:gd name="T3" fmla="*/ 0 h 12"/>
                    <a:gd name="T4" fmla="*/ 4 w 14"/>
                    <a:gd name="T5" fmla="*/ 0 h 12"/>
                    <a:gd name="T6" fmla="*/ 5 w 14"/>
                    <a:gd name="T7" fmla="*/ 1 h 12"/>
                    <a:gd name="T8" fmla="*/ 6 w 14"/>
                    <a:gd name="T9" fmla="*/ 2 h 12"/>
                    <a:gd name="T10" fmla="*/ 7 w 14"/>
                    <a:gd name="T11" fmla="*/ 3 h 12"/>
                    <a:gd name="T12" fmla="*/ 7 w 14"/>
                    <a:gd name="T13" fmla="*/ 3 h 12"/>
                    <a:gd name="T14" fmla="*/ 6 w 14"/>
                    <a:gd name="T15" fmla="*/ 4 h 12"/>
                    <a:gd name="T16" fmla="*/ 6 w 14"/>
                    <a:gd name="T17" fmla="*/ 6 h 12"/>
                    <a:gd name="T18" fmla="*/ 5 w 14"/>
                    <a:gd name="T19" fmla="*/ 6 h 12"/>
                    <a:gd name="T20" fmla="*/ 3 w 14"/>
                    <a:gd name="T21" fmla="*/ 6 h 12"/>
                    <a:gd name="T22" fmla="*/ 1 w 14"/>
                    <a:gd name="T23" fmla="*/ 6 h 12"/>
                    <a:gd name="T24" fmla="*/ 1 w 14"/>
                    <a:gd name="T25" fmla="*/ 5 h 12"/>
                    <a:gd name="T26" fmla="*/ 1 w 14"/>
                    <a:gd name="T27" fmla="*/ 4 h 12"/>
                    <a:gd name="T28" fmla="*/ 0 w 14"/>
                    <a:gd name="T29" fmla="*/ 4 h 12"/>
                    <a:gd name="T30" fmla="*/ 0 w 14"/>
                    <a:gd name="T31" fmla="*/ 2 h 12"/>
                    <a:gd name="T32" fmla="*/ 1 w 14"/>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2">
                      <a:moveTo>
                        <a:pt x="1" y="2"/>
                      </a:moveTo>
                      <a:lnTo>
                        <a:pt x="4" y="0"/>
                      </a:lnTo>
                      <a:lnTo>
                        <a:pt x="7" y="0"/>
                      </a:lnTo>
                      <a:lnTo>
                        <a:pt x="10" y="2"/>
                      </a:lnTo>
                      <a:lnTo>
                        <a:pt x="12" y="3"/>
                      </a:lnTo>
                      <a:lnTo>
                        <a:pt x="14" y="5"/>
                      </a:lnTo>
                      <a:lnTo>
                        <a:pt x="14" y="6"/>
                      </a:lnTo>
                      <a:lnTo>
                        <a:pt x="12" y="8"/>
                      </a:lnTo>
                      <a:lnTo>
                        <a:pt x="11" y="11"/>
                      </a:lnTo>
                      <a:lnTo>
                        <a:pt x="9" y="12"/>
                      </a:lnTo>
                      <a:lnTo>
                        <a:pt x="5" y="12"/>
                      </a:lnTo>
                      <a:lnTo>
                        <a:pt x="2" y="11"/>
                      </a:lnTo>
                      <a:lnTo>
                        <a:pt x="1" y="10"/>
                      </a:lnTo>
                      <a:lnTo>
                        <a:pt x="1" y="8"/>
                      </a:lnTo>
                      <a:lnTo>
                        <a:pt x="0" y="7"/>
                      </a:lnTo>
                      <a:lnTo>
                        <a:pt x="0" y="4"/>
                      </a:lnTo>
                      <a:lnTo>
                        <a:pt x="1"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8" name="Freeform 277">
                  <a:extLst>
                    <a:ext uri="{FF2B5EF4-FFF2-40B4-BE49-F238E27FC236}">
                      <a16:creationId xmlns:a16="http://schemas.microsoft.com/office/drawing/2014/main" id="{DEF4706C-2881-41E6-BE2C-0D68B085E503}"/>
                    </a:ext>
                  </a:extLst>
                </p:cNvPr>
                <p:cNvSpPr>
                  <a:spLocks/>
                </p:cNvSpPr>
                <p:nvPr/>
              </p:nvSpPr>
              <p:spPr bwMode="auto">
                <a:xfrm>
                  <a:off x="154" y="151"/>
                  <a:ext cx="10" cy="9"/>
                </a:xfrm>
                <a:custGeom>
                  <a:avLst/>
                  <a:gdLst>
                    <a:gd name="T0" fmla="*/ 1 w 18"/>
                    <a:gd name="T1" fmla="*/ 3 h 17"/>
                    <a:gd name="T2" fmla="*/ 3 w 18"/>
                    <a:gd name="T3" fmla="*/ 1 h 17"/>
                    <a:gd name="T4" fmla="*/ 5 w 18"/>
                    <a:gd name="T5" fmla="*/ 0 h 17"/>
                    <a:gd name="T6" fmla="*/ 6 w 18"/>
                    <a:gd name="T7" fmla="*/ 0 h 17"/>
                    <a:gd name="T8" fmla="*/ 8 w 18"/>
                    <a:gd name="T9" fmla="*/ 1 h 17"/>
                    <a:gd name="T10" fmla="*/ 9 w 18"/>
                    <a:gd name="T11" fmla="*/ 3 h 17"/>
                    <a:gd name="T12" fmla="*/ 10 w 18"/>
                    <a:gd name="T13" fmla="*/ 4 h 17"/>
                    <a:gd name="T14" fmla="*/ 10 w 18"/>
                    <a:gd name="T15" fmla="*/ 6 h 17"/>
                    <a:gd name="T16" fmla="*/ 9 w 18"/>
                    <a:gd name="T17" fmla="*/ 7 h 17"/>
                    <a:gd name="T18" fmla="*/ 7 w 18"/>
                    <a:gd name="T19" fmla="*/ 8 h 17"/>
                    <a:gd name="T20" fmla="*/ 6 w 18"/>
                    <a:gd name="T21" fmla="*/ 9 h 17"/>
                    <a:gd name="T22" fmla="*/ 3 w 18"/>
                    <a:gd name="T23" fmla="*/ 9 h 17"/>
                    <a:gd name="T24" fmla="*/ 2 w 18"/>
                    <a:gd name="T25" fmla="*/ 8 h 17"/>
                    <a:gd name="T26" fmla="*/ 1 w 18"/>
                    <a:gd name="T27" fmla="*/ 7 h 17"/>
                    <a:gd name="T28" fmla="*/ 0 w 18"/>
                    <a:gd name="T29" fmla="*/ 5 h 17"/>
                    <a:gd name="T30" fmla="*/ 0 w 18"/>
                    <a:gd name="T31" fmla="*/ 4 h 17"/>
                    <a:gd name="T32" fmla="*/ 1 w 18"/>
                    <a:gd name="T33" fmla="*/ 3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2" y="5"/>
                      </a:moveTo>
                      <a:lnTo>
                        <a:pt x="5" y="1"/>
                      </a:lnTo>
                      <a:lnTo>
                        <a:pt x="9" y="0"/>
                      </a:lnTo>
                      <a:lnTo>
                        <a:pt x="11" y="0"/>
                      </a:lnTo>
                      <a:lnTo>
                        <a:pt x="15" y="2"/>
                      </a:lnTo>
                      <a:lnTo>
                        <a:pt x="17" y="5"/>
                      </a:lnTo>
                      <a:lnTo>
                        <a:pt x="18" y="8"/>
                      </a:lnTo>
                      <a:lnTo>
                        <a:pt x="18" y="12"/>
                      </a:lnTo>
                      <a:lnTo>
                        <a:pt x="16" y="14"/>
                      </a:lnTo>
                      <a:lnTo>
                        <a:pt x="13" y="16"/>
                      </a:lnTo>
                      <a:lnTo>
                        <a:pt x="10" y="17"/>
                      </a:lnTo>
                      <a:lnTo>
                        <a:pt x="5" y="17"/>
                      </a:lnTo>
                      <a:lnTo>
                        <a:pt x="3" y="16"/>
                      </a:lnTo>
                      <a:lnTo>
                        <a:pt x="1" y="13"/>
                      </a:lnTo>
                      <a:lnTo>
                        <a:pt x="0" y="10"/>
                      </a:lnTo>
                      <a:lnTo>
                        <a:pt x="0" y="7"/>
                      </a:lnTo>
                      <a:lnTo>
                        <a:pt x="2"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9" name="Freeform 278">
                  <a:extLst>
                    <a:ext uri="{FF2B5EF4-FFF2-40B4-BE49-F238E27FC236}">
                      <a16:creationId xmlns:a16="http://schemas.microsoft.com/office/drawing/2014/main" id="{2243C56A-7D5A-4B2B-89C4-B6F4D22391D3}"/>
                    </a:ext>
                  </a:extLst>
                </p:cNvPr>
                <p:cNvSpPr>
                  <a:spLocks/>
                </p:cNvSpPr>
                <p:nvPr/>
              </p:nvSpPr>
              <p:spPr bwMode="auto">
                <a:xfrm>
                  <a:off x="120" y="148"/>
                  <a:ext cx="11" cy="9"/>
                </a:xfrm>
                <a:custGeom>
                  <a:avLst/>
                  <a:gdLst>
                    <a:gd name="T0" fmla="*/ 6 w 20"/>
                    <a:gd name="T1" fmla="*/ 0 h 20"/>
                    <a:gd name="T2" fmla="*/ 8 w 20"/>
                    <a:gd name="T3" fmla="*/ 0 h 20"/>
                    <a:gd name="T4" fmla="*/ 10 w 20"/>
                    <a:gd name="T5" fmla="*/ 1 h 20"/>
                    <a:gd name="T6" fmla="*/ 11 w 20"/>
                    <a:gd name="T7" fmla="*/ 3 h 20"/>
                    <a:gd name="T8" fmla="*/ 11 w 20"/>
                    <a:gd name="T9" fmla="*/ 4 h 20"/>
                    <a:gd name="T10" fmla="*/ 10 w 20"/>
                    <a:gd name="T11" fmla="*/ 6 h 20"/>
                    <a:gd name="T12" fmla="*/ 10 w 20"/>
                    <a:gd name="T13" fmla="*/ 8 h 20"/>
                    <a:gd name="T14" fmla="*/ 8 w 20"/>
                    <a:gd name="T15" fmla="*/ 9 h 20"/>
                    <a:gd name="T16" fmla="*/ 6 w 20"/>
                    <a:gd name="T17" fmla="*/ 9 h 20"/>
                    <a:gd name="T18" fmla="*/ 4 w 20"/>
                    <a:gd name="T19" fmla="*/ 9 h 20"/>
                    <a:gd name="T20" fmla="*/ 2 w 20"/>
                    <a:gd name="T21" fmla="*/ 8 h 20"/>
                    <a:gd name="T22" fmla="*/ 1 w 20"/>
                    <a:gd name="T23" fmla="*/ 7 h 20"/>
                    <a:gd name="T24" fmla="*/ 0 w 20"/>
                    <a:gd name="T25" fmla="*/ 5 h 20"/>
                    <a:gd name="T26" fmla="*/ 1 w 20"/>
                    <a:gd name="T27" fmla="*/ 4 h 20"/>
                    <a:gd name="T28" fmla="*/ 1 w 20"/>
                    <a:gd name="T29" fmla="*/ 2 h 20"/>
                    <a:gd name="T30" fmla="*/ 3 w 20"/>
                    <a:gd name="T31" fmla="*/ 0 h 20"/>
                    <a:gd name="T32" fmla="*/ 6 w 20"/>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0">
                      <a:moveTo>
                        <a:pt x="10" y="0"/>
                      </a:moveTo>
                      <a:lnTo>
                        <a:pt x="15" y="1"/>
                      </a:lnTo>
                      <a:lnTo>
                        <a:pt x="18" y="2"/>
                      </a:lnTo>
                      <a:lnTo>
                        <a:pt x="20" y="6"/>
                      </a:lnTo>
                      <a:lnTo>
                        <a:pt x="20" y="9"/>
                      </a:lnTo>
                      <a:lnTo>
                        <a:pt x="19" y="14"/>
                      </a:lnTo>
                      <a:lnTo>
                        <a:pt x="18" y="17"/>
                      </a:lnTo>
                      <a:lnTo>
                        <a:pt x="15" y="20"/>
                      </a:lnTo>
                      <a:lnTo>
                        <a:pt x="11" y="20"/>
                      </a:lnTo>
                      <a:lnTo>
                        <a:pt x="7" y="19"/>
                      </a:lnTo>
                      <a:lnTo>
                        <a:pt x="3" y="17"/>
                      </a:lnTo>
                      <a:lnTo>
                        <a:pt x="1" y="15"/>
                      </a:lnTo>
                      <a:lnTo>
                        <a:pt x="0" y="12"/>
                      </a:lnTo>
                      <a:lnTo>
                        <a:pt x="1" y="8"/>
                      </a:lnTo>
                      <a:lnTo>
                        <a:pt x="2" y="4"/>
                      </a:lnTo>
                      <a:lnTo>
                        <a:pt x="5" y="1"/>
                      </a:lnTo>
                      <a:lnTo>
                        <a:pt x="1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0" name="Freeform 279">
                  <a:extLst>
                    <a:ext uri="{FF2B5EF4-FFF2-40B4-BE49-F238E27FC236}">
                      <a16:creationId xmlns:a16="http://schemas.microsoft.com/office/drawing/2014/main" id="{E18ECC02-E1C9-4C29-A369-5D8E6CE5EDA7}"/>
                    </a:ext>
                  </a:extLst>
                </p:cNvPr>
                <p:cNvSpPr>
                  <a:spLocks/>
                </p:cNvSpPr>
                <p:nvPr/>
              </p:nvSpPr>
              <p:spPr bwMode="auto">
                <a:xfrm>
                  <a:off x="115" y="126"/>
                  <a:ext cx="11" cy="9"/>
                </a:xfrm>
                <a:custGeom>
                  <a:avLst/>
                  <a:gdLst>
                    <a:gd name="T0" fmla="*/ 0 w 21"/>
                    <a:gd name="T1" fmla="*/ 5 h 19"/>
                    <a:gd name="T2" fmla="*/ 0 w 21"/>
                    <a:gd name="T3" fmla="*/ 3 h 19"/>
                    <a:gd name="T4" fmla="*/ 2 w 21"/>
                    <a:gd name="T5" fmla="*/ 1 h 19"/>
                    <a:gd name="T6" fmla="*/ 3 w 21"/>
                    <a:gd name="T7" fmla="*/ 1 h 19"/>
                    <a:gd name="T8" fmla="*/ 6 w 21"/>
                    <a:gd name="T9" fmla="*/ 0 h 19"/>
                    <a:gd name="T10" fmla="*/ 7 w 21"/>
                    <a:gd name="T11" fmla="*/ 0 h 19"/>
                    <a:gd name="T12" fmla="*/ 9 w 21"/>
                    <a:gd name="T13" fmla="*/ 1 h 19"/>
                    <a:gd name="T14" fmla="*/ 10 w 21"/>
                    <a:gd name="T15" fmla="*/ 2 h 19"/>
                    <a:gd name="T16" fmla="*/ 11 w 21"/>
                    <a:gd name="T17" fmla="*/ 3 h 19"/>
                    <a:gd name="T18" fmla="*/ 11 w 21"/>
                    <a:gd name="T19" fmla="*/ 5 h 19"/>
                    <a:gd name="T20" fmla="*/ 10 w 21"/>
                    <a:gd name="T21" fmla="*/ 6 h 19"/>
                    <a:gd name="T22" fmla="*/ 9 w 21"/>
                    <a:gd name="T23" fmla="*/ 8 h 19"/>
                    <a:gd name="T24" fmla="*/ 7 w 21"/>
                    <a:gd name="T25" fmla="*/ 9 h 19"/>
                    <a:gd name="T26" fmla="*/ 6 w 21"/>
                    <a:gd name="T27" fmla="*/ 9 h 19"/>
                    <a:gd name="T28" fmla="*/ 3 w 21"/>
                    <a:gd name="T29" fmla="*/ 9 h 19"/>
                    <a:gd name="T30" fmla="*/ 2 w 21"/>
                    <a:gd name="T31" fmla="*/ 7 h 19"/>
                    <a:gd name="T32" fmla="*/ 0 w 21"/>
                    <a:gd name="T33" fmla="*/ 5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9">
                      <a:moveTo>
                        <a:pt x="0" y="11"/>
                      </a:moveTo>
                      <a:lnTo>
                        <a:pt x="0" y="6"/>
                      </a:lnTo>
                      <a:lnTo>
                        <a:pt x="3" y="3"/>
                      </a:lnTo>
                      <a:lnTo>
                        <a:pt x="6" y="2"/>
                      </a:lnTo>
                      <a:lnTo>
                        <a:pt x="11" y="0"/>
                      </a:lnTo>
                      <a:lnTo>
                        <a:pt x="14" y="0"/>
                      </a:lnTo>
                      <a:lnTo>
                        <a:pt x="18" y="2"/>
                      </a:lnTo>
                      <a:lnTo>
                        <a:pt x="20" y="4"/>
                      </a:lnTo>
                      <a:lnTo>
                        <a:pt x="21" y="6"/>
                      </a:lnTo>
                      <a:lnTo>
                        <a:pt x="21" y="10"/>
                      </a:lnTo>
                      <a:lnTo>
                        <a:pt x="20" y="13"/>
                      </a:lnTo>
                      <a:lnTo>
                        <a:pt x="18" y="17"/>
                      </a:lnTo>
                      <a:lnTo>
                        <a:pt x="14" y="19"/>
                      </a:lnTo>
                      <a:lnTo>
                        <a:pt x="11" y="19"/>
                      </a:lnTo>
                      <a:lnTo>
                        <a:pt x="6" y="18"/>
                      </a:lnTo>
                      <a:lnTo>
                        <a:pt x="3"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1" name="Freeform 280">
                  <a:extLst>
                    <a:ext uri="{FF2B5EF4-FFF2-40B4-BE49-F238E27FC236}">
                      <a16:creationId xmlns:a16="http://schemas.microsoft.com/office/drawing/2014/main" id="{C3202514-CD0D-4CB3-9205-DE8CA868E556}"/>
                    </a:ext>
                  </a:extLst>
                </p:cNvPr>
                <p:cNvSpPr>
                  <a:spLocks/>
                </p:cNvSpPr>
                <p:nvPr/>
              </p:nvSpPr>
              <p:spPr bwMode="auto">
                <a:xfrm>
                  <a:off x="100" y="126"/>
                  <a:ext cx="8" cy="8"/>
                </a:xfrm>
                <a:custGeom>
                  <a:avLst/>
                  <a:gdLst>
                    <a:gd name="T0" fmla="*/ 0 w 18"/>
                    <a:gd name="T1" fmla="*/ 6 h 16"/>
                    <a:gd name="T2" fmla="*/ 0 w 18"/>
                    <a:gd name="T3" fmla="*/ 4 h 16"/>
                    <a:gd name="T4" fmla="*/ 1 w 18"/>
                    <a:gd name="T5" fmla="*/ 2 h 16"/>
                    <a:gd name="T6" fmla="*/ 2 w 18"/>
                    <a:gd name="T7" fmla="*/ 1 h 16"/>
                    <a:gd name="T8" fmla="*/ 4 w 18"/>
                    <a:gd name="T9" fmla="*/ 0 h 16"/>
                    <a:gd name="T10" fmla="*/ 5 w 18"/>
                    <a:gd name="T11" fmla="*/ 0 h 16"/>
                    <a:gd name="T12" fmla="*/ 7 w 18"/>
                    <a:gd name="T13" fmla="*/ 1 h 16"/>
                    <a:gd name="T14" fmla="*/ 7 w 18"/>
                    <a:gd name="T15" fmla="*/ 3 h 16"/>
                    <a:gd name="T16" fmla="*/ 8 w 18"/>
                    <a:gd name="T17" fmla="*/ 4 h 16"/>
                    <a:gd name="T18" fmla="*/ 7 w 18"/>
                    <a:gd name="T19" fmla="*/ 6 h 16"/>
                    <a:gd name="T20" fmla="*/ 7 w 18"/>
                    <a:gd name="T21" fmla="*/ 7 h 16"/>
                    <a:gd name="T22" fmla="*/ 6 w 18"/>
                    <a:gd name="T23" fmla="*/ 8 h 16"/>
                    <a:gd name="T24" fmla="*/ 5 w 18"/>
                    <a:gd name="T25" fmla="*/ 8 h 16"/>
                    <a:gd name="T26" fmla="*/ 3 w 18"/>
                    <a:gd name="T27" fmla="*/ 8 h 16"/>
                    <a:gd name="T28" fmla="*/ 2 w 18"/>
                    <a:gd name="T29" fmla="*/ 8 h 16"/>
                    <a:gd name="T30" fmla="*/ 0 w 18"/>
                    <a:gd name="T31" fmla="*/ 7 h 16"/>
                    <a:gd name="T32" fmla="*/ 0 w 18"/>
                    <a:gd name="T33" fmla="*/ 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6">
                      <a:moveTo>
                        <a:pt x="0" y="11"/>
                      </a:moveTo>
                      <a:lnTo>
                        <a:pt x="0" y="7"/>
                      </a:lnTo>
                      <a:lnTo>
                        <a:pt x="3" y="4"/>
                      </a:lnTo>
                      <a:lnTo>
                        <a:pt x="5" y="1"/>
                      </a:lnTo>
                      <a:lnTo>
                        <a:pt x="8" y="0"/>
                      </a:lnTo>
                      <a:lnTo>
                        <a:pt x="12" y="0"/>
                      </a:lnTo>
                      <a:lnTo>
                        <a:pt x="15" y="1"/>
                      </a:lnTo>
                      <a:lnTo>
                        <a:pt x="16" y="5"/>
                      </a:lnTo>
                      <a:lnTo>
                        <a:pt x="18" y="7"/>
                      </a:lnTo>
                      <a:lnTo>
                        <a:pt x="16" y="11"/>
                      </a:lnTo>
                      <a:lnTo>
                        <a:pt x="15" y="13"/>
                      </a:lnTo>
                      <a:lnTo>
                        <a:pt x="13" y="15"/>
                      </a:lnTo>
                      <a:lnTo>
                        <a:pt x="11" y="16"/>
                      </a:lnTo>
                      <a:lnTo>
                        <a:pt x="7" y="16"/>
                      </a:lnTo>
                      <a:lnTo>
                        <a:pt x="4" y="15"/>
                      </a:lnTo>
                      <a:lnTo>
                        <a:pt x="0" y="14"/>
                      </a:lnTo>
                      <a:lnTo>
                        <a:pt x="0" y="1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2" name="Freeform 281">
                  <a:extLst>
                    <a:ext uri="{FF2B5EF4-FFF2-40B4-BE49-F238E27FC236}">
                      <a16:creationId xmlns:a16="http://schemas.microsoft.com/office/drawing/2014/main" id="{F1B118AA-291C-49A0-91CE-552E32DA801F}"/>
                    </a:ext>
                  </a:extLst>
                </p:cNvPr>
                <p:cNvSpPr>
                  <a:spLocks/>
                </p:cNvSpPr>
                <p:nvPr/>
              </p:nvSpPr>
              <p:spPr bwMode="auto">
                <a:xfrm>
                  <a:off x="112" y="111"/>
                  <a:ext cx="9" cy="9"/>
                </a:xfrm>
                <a:custGeom>
                  <a:avLst/>
                  <a:gdLst>
                    <a:gd name="T0" fmla="*/ 0 w 18"/>
                    <a:gd name="T1" fmla="*/ 5 h 17"/>
                    <a:gd name="T2" fmla="*/ 1 w 18"/>
                    <a:gd name="T3" fmla="*/ 3 h 17"/>
                    <a:gd name="T4" fmla="*/ 1 w 18"/>
                    <a:gd name="T5" fmla="*/ 2 h 17"/>
                    <a:gd name="T6" fmla="*/ 2 w 18"/>
                    <a:gd name="T7" fmla="*/ 1 h 17"/>
                    <a:gd name="T8" fmla="*/ 4 w 18"/>
                    <a:gd name="T9" fmla="*/ 0 h 17"/>
                    <a:gd name="T10" fmla="*/ 6 w 18"/>
                    <a:gd name="T11" fmla="*/ 0 h 17"/>
                    <a:gd name="T12" fmla="*/ 8 w 18"/>
                    <a:gd name="T13" fmla="*/ 1 h 17"/>
                    <a:gd name="T14" fmla="*/ 9 w 18"/>
                    <a:gd name="T15" fmla="*/ 2 h 17"/>
                    <a:gd name="T16" fmla="*/ 9 w 18"/>
                    <a:gd name="T17" fmla="*/ 3 h 17"/>
                    <a:gd name="T18" fmla="*/ 9 w 18"/>
                    <a:gd name="T19" fmla="*/ 5 h 17"/>
                    <a:gd name="T20" fmla="*/ 9 w 18"/>
                    <a:gd name="T21" fmla="*/ 6 h 17"/>
                    <a:gd name="T22" fmla="*/ 8 w 18"/>
                    <a:gd name="T23" fmla="*/ 8 h 17"/>
                    <a:gd name="T24" fmla="*/ 6 w 18"/>
                    <a:gd name="T25" fmla="*/ 9 h 17"/>
                    <a:gd name="T26" fmla="*/ 4 w 18"/>
                    <a:gd name="T27" fmla="*/ 9 h 17"/>
                    <a:gd name="T28" fmla="*/ 2 w 18"/>
                    <a:gd name="T29" fmla="*/ 8 h 17"/>
                    <a:gd name="T30" fmla="*/ 1 w 18"/>
                    <a:gd name="T31" fmla="*/ 6 h 17"/>
                    <a:gd name="T32" fmla="*/ 0 w 18"/>
                    <a:gd name="T33" fmla="*/ 5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0" y="9"/>
                      </a:moveTo>
                      <a:lnTo>
                        <a:pt x="1" y="6"/>
                      </a:lnTo>
                      <a:lnTo>
                        <a:pt x="2" y="3"/>
                      </a:lnTo>
                      <a:lnTo>
                        <a:pt x="4" y="1"/>
                      </a:lnTo>
                      <a:lnTo>
                        <a:pt x="8" y="0"/>
                      </a:lnTo>
                      <a:lnTo>
                        <a:pt x="11" y="0"/>
                      </a:lnTo>
                      <a:lnTo>
                        <a:pt x="15" y="1"/>
                      </a:lnTo>
                      <a:lnTo>
                        <a:pt x="17" y="3"/>
                      </a:lnTo>
                      <a:lnTo>
                        <a:pt x="18" y="5"/>
                      </a:lnTo>
                      <a:lnTo>
                        <a:pt x="18" y="9"/>
                      </a:lnTo>
                      <a:lnTo>
                        <a:pt x="17" y="12"/>
                      </a:lnTo>
                      <a:lnTo>
                        <a:pt x="15" y="16"/>
                      </a:lnTo>
                      <a:lnTo>
                        <a:pt x="11" y="17"/>
                      </a:lnTo>
                      <a:lnTo>
                        <a:pt x="8" y="17"/>
                      </a:lnTo>
                      <a:lnTo>
                        <a:pt x="4" y="16"/>
                      </a:lnTo>
                      <a:lnTo>
                        <a:pt x="1" y="12"/>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3" name="Freeform 282">
                  <a:extLst>
                    <a:ext uri="{FF2B5EF4-FFF2-40B4-BE49-F238E27FC236}">
                      <a16:creationId xmlns:a16="http://schemas.microsoft.com/office/drawing/2014/main" id="{14FC2B15-55AD-4CB5-B1A4-14C2E032D407}"/>
                    </a:ext>
                  </a:extLst>
                </p:cNvPr>
                <p:cNvSpPr>
                  <a:spLocks/>
                </p:cNvSpPr>
                <p:nvPr/>
              </p:nvSpPr>
              <p:spPr bwMode="auto">
                <a:xfrm>
                  <a:off x="290" y="109"/>
                  <a:ext cx="66" cy="67"/>
                </a:xfrm>
                <a:custGeom>
                  <a:avLst/>
                  <a:gdLst>
                    <a:gd name="T0" fmla="*/ 7 w 132"/>
                    <a:gd name="T1" fmla="*/ 19 h 134"/>
                    <a:gd name="T2" fmla="*/ 11 w 132"/>
                    <a:gd name="T3" fmla="*/ 32 h 134"/>
                    <a:gd name="T4" fmla="*/ 17 w 132"/>
                    <a:gd name="T5" fmla="*/ 31 h 134"/>
                    <a:gd name="T6" fmla="*/ 22 w 132"/>
                    <a:gd name="T7" fmla="*/ 36 h 134"/>
                    <a:gd name="T8" fmla="*/ 23 w 132"/>
                    <a:gd name="T9" fmla="*/ 39 h 134"/>
                    <a:gd name="T10" fmla="*/ 18 w 132"/>
                    <a:gd name="T11" fmla="*/ 38 h 134"/>
                    <a:gd name="T12" fmla="*/ 14 w 132"/>
                    <a:gd name="T13" fmla="*/ 37 h 134"/>
                    <a:gd name="T14" fmla="*/ 10 w 132"/>
                    <a:gd name="T15" fmla="*/ 34 h 134"/>
                    <a:gd name="T16" fmla="*/ 2 w 132"/>
                    <a:gd name="T17" fmla="*/ 38 h 134"/>
                    <a:gd name="T18" fmla="*/ 1 w 132"/>
                    <a:gd name="T19" fmla="*/ 46 h 134"/>
                    <a:gd name="T20" fmla="*/ 3 w 132"/>
                    <a:gd name="T21" fmla="*/ 50 h 134"/>
                    <a:gd name="T22" fmla="*/ 14 w 132"/>
                    <a:gd name="T23" fmla="*/ 52 h 134"/>
                    <a:gd name="T24" fmla="*/ 19 w 132"/>
                    <a:gd name="T25" fmla="*/ 49 h 134"/>
                    <a:gd name="T26" fmla="*/ 19 w 132"/>
                    <a:gd name="T27" fmla="*/ 52 h 134"/>
                    <a:gd name="T28" fmla="*/ 16 w 132"/>
                    <a:gd name="T29" fmla="*/ 65 h 134"/>
                    <a:gd name="T30" fmla="*/ 27 w 132"/>
                    <a:gd name="T31" fmla="*/ 66 h 134"/>
                    <a:gd name="T32" fmla="*/ 32 w 132"/>
                    <a:gd name="T33" fmla="*/ 57 h 134"/>
                    <a:gd name="T34" fmla="*/ 28 w 132"/>
                    <a:gd name="T35" fmla="*/ 49 h 134"/>
                    <a:gd name="T36" fmla="*/ 30 w 132"/>
                    <a:gd name="T37" fmla="*/ 47 h 134"/>
                    <a:gd name="T38" fmla="*/ 32 w 132"/>
                    <a:gd name="T39" fmla="*/ 50 h 134"/>
                    <a:gd name="T40" fmla="*/ 36 w 132"/>
                    <a:gd name="T41" fmla="*/ 57 h 134"/>
                    <a:gd name="T42" fmla="*/ 45 w 132"/>
                    <a:gd name="T43" fmla="*/ 57 h 134"/>
                    <a:gd name="T44" fmla="*/ 53 w 132"/>
                    <a:gd name="T45" fmla="*/ 59 h 134"/>
                    <a:gd name="T46" fmla="*/ 60 w 132"/>
                    <a:gd name="T47" fmla="*/ 54 h 134"/>
                    <a:gd name="T48" fmla="*/ 62 w 132"/>
                    <a:gd name="T49" fmla="*/ 50 h 134"/>
                    <a:gd name="T50" fmla="*/ 60 w 132"/>
                    <a:gd name="T51" fmla="*/ 47 h 134"/>
                    <a:gd name="T52" fmla="*/ 52 w 132"/>
                    <a:gd name="T53" fmla="*/ 43 h 134"/>
                    <a:gd name="T54" fmla="*/ 46 w 132"/>
                    <a:gd name="T55" fmla="*/ 41 h 134"/>
                    <a:gd name="T56" fmla="*/ 49 w 132"/>
                    <a:gd name="T57" fmla="*/ 35 h 134"/>
                    <a:gd name="T58" fmla="*/ 57 w 132"/>
                    <a:gd name="T59" fmla="*/ 32 h 134"/>
                    <a:gd name="T60" fmla="*/ 65 w 132"/>
                    <a:gd name="T61" fmla="*/ 27 h 134"/>
                    <a:gd name="T62" fmla="*/ 65 w 132"/>
                    <a:gd name="T63" fmla="*/ 19 h 134"/>
                    <a:gd name="T64" fmla="*/ 57 w 132"/>
                    <a:gd name="T65" fmla="*/ 15 h 134"/>
                    <a:gd name="T66" fmla="*/ 49 w 132"/>
                    <a:gd name="T67" fmla="*/ 19 h 134"/>
                    <a:gd name="T68" fmla="*/ 49 w 132"/>
                    <a:gd name="T69" fmla="*/ 24 h 134"/>
                    <a:gd name="T70" fmla="*/ 42 w 132"/>
                    <a:gd name="T71" fmla="*/ 30 h 134"/>
                    <a:gd name="T72" fmla="*/ 39 w 132"/>
                    <a:gd name="T73" fmla="*/ 30 h 134"/>
                    <a:gd name="T74" fmla="*/ 38 w 132"/>
                    <a:gd name="T75" fmla="*/ 26 h 134"/>
                    <a:gd name="T76" fmla="*/ 40 w 132"/>
                    <a:gd name="T77" fmla="*/ 18 h 134"/>
                    <a:gd name="T78" fmla="*/ 47 w 132"/>
                    <a:gd name="T79" fmla="*/ 10 h 134"/>
                    <a:gd name="T80" fmla="*/ 42 w 132"/>
                    <a:gd name="T81" fmla="*/ 1 h 134"/>
                    <a:gd name="T82" fmla="*/ 34 w 132"/>
                    <a:gd name="T83" fmla="*/ 1 h 134"/>
                    <a:gd name="T84" fmla="*/ 29 w 132"/>
                    <a:gd name="T85" fmla="*/ 4 h 134"/>
                    <a:gd name="T86" fmla="*/ 26 w 132"/>
                    <a:gd name="T87" fmla="*/ 8 h 134"/>
                    <a:gd name="T88" fmla="*/ 29 w 132"/>
                    <a:gd name="T89" fmla="*/ 15 h 134"/>
                    <a:gd name="T90" fmla="*/ 32 w 132"/>
                    <a:gd name="T91" fmla="*/ 20 h 134"/>
                    <a:gd name="T92" fmla="*/ 32 w 132"/>
                    <a:gd name="T93" fmla="*/ 27 h 134"/>
                    <a:gd name="T94" fmla="*/ 28 w 132"/>
                    <a:gd name="T95" fmla="*/ 28 h 134"/>
                    <a:gd name="T96" fmla="*/ 24 w 132"/>
                    <a:gd name="T97" fmla="*/ 20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2" h="134">
                      <a:moveTo>
                        <a:pt x="33" y="30"/>
                      </a:moveTo>
                      <a:lnTo>
                        <a:pt x="23" y="32"/>
                      </a:lnTo>
                      <a:lnTo>
                        <a:pt x="14" y="38"/>
                      </a:lnTo>
                      <a:lnTo>
                        <a:pt x="11" y="48"/>
                      </a:lnTo>
                      <a:lnTo>
                        <a:pt x="17" y="62"/>
                      </a:lnTo>
                      <a:lnTo>
                        <a:pt x="21" y="64"/>
                      </a:lnTo>
                      <a:lnTo>
                        <a:pt x="26" y="66"/>
                      </a:lnTo>
                      <a:lnTo>
                        <a:pt x="30" y="64"/>
                      </a:lnTo>
                      <a:lnTo>
                        <a:pt x="33" y="62"/>
                      </a:lnTo>
                      <a:lnTo>
                        <a:pt x="36" y="66"/>
                      </a:lnTo>
                      <a:lnTo>
                        <a:pt x="40" y="68"/>
                      </a:lnTo>
                      <a:lnTo>
                        <a:pt x="43" y="71"/>
                      </a:lnTo>
                      <a:lnTo>
                        <a:pt x="45" y="75"/>
                      </a:lnTo>
                      <a:lnTo>
                        <a:pt x="46" y="77"/>
                      </a:lnTo>
                      <a:lnTo>
                        <a:pt x="46" y="78"/>
                      </a:lnTo>
                      <a:lnTo>
                        <a:pt x="44" y="78"/>
                      </a:lnTo>
                      <a:lnTo>
                        <a:pt x="40" y="77"/>
                      </a:lnTo>
                      <a:lnTo>
                        <a:pt x="35" y="76"/>
                      </a:lnTo>
                      <a:lnTo>
                        <a:pt x="32" y="76"/>
                      </a:lnTo>
                      <a:lnTo>
                        <a:pt x="29" y="75"/>
                      </a:lnTo>
                      <a:lnTo>
                        <a:pt x="28" y="74"/>
                      </a:lnTo>
                      <a:lnTo>
                        <a:pt x="27" y="71"/>
                      </a:lnTo>
                      <a:lnTo>
                        <a:pt x="23" y="69"/>
                      </a:lnTo>
                      <a:lnTo>
                        <a:pt x="19" y="68"/>
                      </a:lnTo>
                      <a:lnTo>
                        <a:pt x="13" y="68"/>
                      </a:lnTo>
                      <a:lnTo>
                        <a:pt x="7" y="70"/>
                      </a:lnTo>
                      <a:lnTo>
                        <a:pt x="3" y="75"/>
                      </a:lnTo>
                      <a:lnTo>
                        <a:pt x="0" y="82"/>
                      </a:lnTo>
                      <a:lnTo>
                        <a:pt x="0" y="89"/>
                      </a:lnTo>
                      <a:lnTo>
                        <a:pt x="2" y="92"/>
                      </a:lnTo>
                      <a:lnTo>
                        <a:pt x="3" y="96"/>
                      </a:lnTo>
                      <a:lnTo>
                        <a:pt x="4" y="98"/>
                      </a:lnTo>
                      <a:lnTo>
                        <a:pt x="5" y="100"/>
                      </a:lnTo>
                      <a:lnTo>
                        <a:pt x="12" y="104"/>
                      </a:lnTo>
                      <a:lnTo>
                        <a:pt x="20" y="104"/>
                      </a:lnTo>
                      <a:lnTo>
                        <a:pt x="27" y="103"/>
                      </a:lnTo>
                      <a:lnTo>
                        <a:pt x="32" y="99"/>
                      </a:lnTo>
                      <a:lnTo>
                        <a:pt x="35" y="97"/>
                      </a:lnTo>
                      <a:lnTo>
                        <a:pt x="38" y="97"/>
                      </a:lnTo>
                      <a:lnTo>
                        <a:pt x="42" y="97"/>
                      </a:lnTo>
                      <a:lnTo>
                        <a:pt x="45" y="98"/>
                      </a:lnTo>
                      <a:lnTo>
                        <a:pt x="38" y="104"/>
                      </a:lnTo>
                      <a:lnTo>
                        <a:pt x="33" y="113"/>
                      </a:lnTo>
                      <a:lnTo>
                        <a:pt x="29" y="122"/>
                      </a:lnTo>
                      <a:lnTo>
                        <a:pt x="32" y="129"/>
                      </a:lnTo>
                      <a:lnTo>
                        <a:pt x="38" y="132"/>
                      </a:lnTo>
                      <a:lnTo>
                        <a:pt x="46" y="134"/>
                      </a:lnTo>
                      <a:lnTo>
                        <a:pt x="53" y="131"/>
                      </a:lnTo>
                      <a:lnTo>
                        <a:pt x="59" y="127"/>
                      </a:lnTo>
                      <a:lnTo>
                        <a:pt x="61" y="120"/>
                      </a:lnTo>
                      <a:lnTo>
                        <a:pt x="63" y="113"/>
                      </a:lnTo>
                      <a:lnTo>
                        <a:pt x="60" y="107"/>
                      </a:lnTo>
                      <a:lnTo>
                        <a:pt x="58" y="101"/>
                      </a:lnTo>
                      <a:lnTo>
                        <a:pt x="56" y="98"/>
                      </a:lnTo>
                      <a:lnTo>
                        <a:pt x="56" y="96"/>
                      </a:lnTo>
                      <a:lnTo>
                        <a:pt x="58" y="94"/>
                      </a:lnTo>
                      <a:lnTo>
                        <a:pt x="60" y="93"/>
                      </a:lnTo>
                      <a:lnTo>
                        <a:pt x="61" y="94"/>
                      </a:lnTo>
                      <a:lnTo>
                        <a:pt x="63" y="97"/>
                      </a:lnTo>
                      <a:lnTo>
                        <a:pt x="64" y="100"/>
                      </a:lnTo>
                      <a:lnTo>
                        <a:pt x="65" y="105"/>
                      </a:lnTo>
                      <a:lnTo>
                        <a:pt x="66" y="109"/>
                      </a:lnTo>
                      <a:lnTo>
                        <a:pt x="71" y="114"/>
                      </a:lnTo>
                      <a:lnTo>
                        <a:pt x="76" y="114"/>
                      </a:lnTo>
                      <a:lnTo>
                        <a:pt x="86" y="109"/>
                      </a:lnTo>
                      <a:lnTo>
                        <a:pt x="89" y="113"/>
                      </a:lnTo>
                      <a:lnTo>
                        <a:pt x="94" y="115"/>
                      </a:lnTo>
                      <a:lnTo>
                        <a:pt x="99" y="117"/>
                      </a:lnTo>
                      <a:lnTo>
                        <a:pt x="105" y="117"/>
                      </a:lnTo>
                      <a:lnTo>
                        <a:pt x="110" y="116"/>
                      </a:lnTo>
                      <a:lnTo>
                        <a:pt x="116" y="114"/>
                      </a:lnTo>
                      <a:lnTo>
                        <a:pt x="120" y="108"/>
                      </a:lnTo>
                      <a:lnTo>
                        <a:pt x="124" y="101"/>
                      </a:lnTo>
                      <a:lnTo>
                        <a:pt x="124" y="100"/>
                      </a:lnTo>
                      <a:lnTo>
                        <a:pt x="124" y="99"/>
                      </a:lnTo>
                      <a:lnTo>
                        <a:pt x="123" y="98"/>
                      </a:lnTo>
                      <a:lnTo>
                        <a:pt x="123" y="97"/>
                      </a:lnTo>
                      <a:lnTo>
                        <a:pt x="120" y="93"/>
                      </a:lnTo>
                      <a:lnTo>
                        <a:pt x="117" y="89"/>
                      </a:lnTo>
                      <a:lnTo>
                        <a:pt x="111" y="85"/>
                      </a:lnTo>
                      <a:lnTo>
                        <a:pt x="103" y="85"/>
                      </a:lnTo>
                      <a:lnTo>
                        <a:pt x="98" y="85"/>
                      </a:lnTo>
                      <a:lnTo>
                        <a:pt x="95" y="84"/>
                      </a:lnTo>
                      <a:lnTo>
                        <a:pt x="91" y="82"/>
                      </a:lnTo>
                      <a:lnTo>
                        <a:pt x="89" y="79"/>
                      </a:lnTo>
                      <a:lnTo>
                        <a:pt x="93" y="75"/>
                      </a:lnTo>
                      <a:lnTo>
                        <a:pt x="97" y="69"/>
                      </a:lnTo>
                      <a:lnTo>
                        <a:pt x="101" y="66"/>
                      </a:lnTo>
                      <a:lnTo>
                        <a:pt x="104" y="63"/>
                      </a:lnTo>
                      <a:lnTo>
                        <a:pt x="113" y="63"/>
                      </a:lnTo>
                      <a:lnTo>
                        <a:pt x="120" y="62"/>
                      </a:lnTo>
                      <a:lnTo>
                        <a:pt x="125" y="59"/>
                      </a:lnTo>
                      <a:lnTo>
                        <a:pt x="129" y="54"/>
                      </a:lnTo>
                      <a:lnTo>
                        <a:pt x="132" y="48"/>
                      </a:lnTo>
                      <a:lnTo>
                        <a:pt x="132" y="44"/>
                      </a:lnTo>
                      <a:lnTo>
                        <a:pt x="129" y="38"/>
                      </a:lnTo>
                      <a:lnTo>
                        <a:pt x="127" y="33"/>
                      </a:lnTo>
                      <a:lnTo>
                        <a:pt x="121" y="30"/>
                      </a:lnTo>
                      <a:lnTo>
                        <a:pt x="114" y="29"/>
                      </a:lnTo>
                      <a:lnTo>
                        <a:pt x="108" y="30"/>
                      </a:lnTo>
                      <a:lnTo>
                        <a:pt x="102" y="32"/>
                      </a:lnTo>
                      <a:lnTo>
                        <a:pt x="98" y="37"/>
                      </a:lnTo>
                      <a:lnTo>
                        <a:pt x="97" y="40"/>
                      </a:lnTo>
                      <a:lnTo>
                        <a:pt x="97" y="44"/>
                      </a:lnTo>
                      <a:lnTo>
                        <a:pt x="98" y="47"/>
                      </a:lnTo>
                      <a:lnTo>
                        <a:pt x="94" y="52"/>
                      </a:lnTo>
                      <a:lnTo>
                        <a:pt x="88" y="56"/>
                      </a:lnTo>
                      <a:lnTo>
                        <a:pt x="83" y="60"/>
                      </a:lnTo>
                      <a:lnTo>
                        <a:pt x="81" y="62"/>
                      </a:lnTo>
                      <a:lnTo>
                        <a:pt x="80" y="60"/>
                      </a:lnTo>
                      <a:lnTo>
                        <a:pt x="78" y="59"/>
                      </a:lnTo>
                      <a:lnTo>
                        <a:pt x="75" y="56"/>
                      </a:lnTo>
                      <a:lnTo>
                        <a:pt x="73" y="55"/>
                      </a:lnTo>
                      <a:lnTo>
                        <a:pt x="75" y="51"/>
                      </a:lnTo>
                      <a:lnTo>
                        <a:pt x="78" y="45"/>
                      </a:lnTo>
                      <a:lnTo>
                        <a:pt x="79" y="40"/>
                      </a:lnTo>
                      <a:lnTo>
                        <a:pt x="80" y="36"/>
                      </a:lnTo>
                      <a:lnTo>
                        <a:pt x="86" y="31"/>
                      </a:lnTo>
                      <a:lnTo>
                        <a:pt x="90" y="25"/>
                      </a:lnTo>
                      <a:lnTo>
                        <a:pt x="93" y="19"/>
                      </a:lnTo>
                      <a:lnTo>
                        <a:pt x="93" y="13"/>
                      </a:lnTo>
                      <a:lnTo>
                        <a:pt x="89" y="7"/>
                      </a:lnTo>
                      <a:lnTo>
                        <a:pt x="84" y="2"/>
                      </a:lnTo>
                      <a:lnTo>
                        <a:pt x="78" y="0"/>
                      </a:lnTo>
                      <a:lnTo>
                        <a:pt x="72" y="0"/>
                      </a:lnTo>
                      <a:lnTo>
                        <a:pt x="67" y="1"/>
                      </a:lnTo>
                      <a:lnTo>
                        <a:pt x="64" y="2"/>
                      </a:lnTo>
                      <a:lnTo>
                        <a:pt x="60" y="6"/>
                      </a:lnTo>
                      <a:lnTo>
                        <a:pt x="57" y="8"/>
                      </a:lnTo>
                      <a:lnTo>
                        <a:pt x="55" y="10"/>
                      </a:lnTo>
                      <a:lnTo>
                        <a:pt x="53" y="14"/>
                      </a:lnTo>
                      <a:lnTo>
                        <a:pt x="52" y="16"/>
                      </a:lnTo>
                      <a:lnTo>
                        <a:pt x="52" y="19"/>
                      </a:lnTo>
                      <a:lnTo>
                        <a:pt x="53" y="25"/>
                      </a:lnTo>
                      <a:lnTo>
                        <a:pt x="57" y="29"/>
                      </a:lnTo>
                      <a:lnTo>
                        <a:pt x="60" y="32"/>
                      </a:lnTo>
                      <a:lnTo>
                        <a:pt x="64" y="34"/>
                      </a:lnTo>
                      <a:lnTo>
                        <a:pt x="64" y="40"/>
                      </a:lnTo>
                      <a:lnTo>
                        <a:pt x="64" y="45"/>
                      </a:lnTo>
                      <a:lnTo>
                        <a:pt x="63" y="49"/>
                      </a:lnTo>
                      <a:lnTo>
                        <a:pt x="63" y="53"/>
                      </a:lnTo>
                      <a:lnTo>
                        <a:pt x="60" y="53"/>
                      </a:lnTo>
                      <a:lnTo>
                        <a:pt x="57" y="54"/>
                      </a:lnTo>
                      <a:lnTo>
                        <a:pt x="56" y="55"/>
                      </a:lnTo>
                      <a:lnTo>
                        <a:pt x="55" y="55"/>
                      </a:lnTo>
                      <a:lnTo>
                        <a:pt x="50" y="49"/>
                      </a:lnTo>
                      <a:lnTo>
                        <a:pt x="48" y="40"/>
                      </a:lnTo>
                      <a:lnTo>
                        <a:pt x="42" y="33"/>
                      </a:lnTo>
                      <a:lnTo>
                        <a:pt x="33"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4" name="Freeform 283">
                  <a:extLst>
                    <a:ext uri="{FF2B5EF4-FFF2-40B4-BE49-F238E27FC236}">
                      <a16:creationId xmlns:a16="http://schemas.microsoft.com/office/drawing/2014/main" id="{FF6F2F03-0200-44BC-8550-4E9297309B01}"/>
                    </a:ext>
                  </a:extLst>
                </p:cNvPr>
                <p:cNvSpPr>
                  <a:spLocks/>
                </p:cNvSpPr>
                <p:nvPr/>
              </p:nvSpPr>
              <p:spPr bwMode="auto">
                <a:xfrm>
                  <a:off x="244" y="197"/>
                  <a:ext cx="68" cy="118"/>
                </a:xfrm>
                <a:custGeom>
                  <a:avLst/>
                  <a:gdLst>
                    <a:gd name="T0" fmla="*/ 67 w 135"/>
                    <a:gd name="T1" fmla="*/ 0 h 235"/>
                    <a:gd name="T2" fmla="*/ 62 w 135"/>
                    <a:gd name="T3" fmla="*/ 8 h 235"/>
                    <a:gd name="T4" fmla="*/ 56 w 135"/>
                    <a:gd name="T5" fmla="*/ 14 h 235"/>
                    <a:gd name="T6" fmla="*/ 49 w 135"/>
                    <a:gd name="T7" fmla="*/ 20 h 235"/>
                    <a:gd name="T8" fmla="*/ 42 w 135"/>
                    <a:gd name="T9" fmla="*/ 24 h 235"/>
                    <a:gd name="T10" fmla="*/ 34 w 135"/>
                    <a:gd name="T11" fmla="*/ 27 h 235"/>
                    <a:gd name="T12" fmla="*/ 27 w 135"/>
                    <a:gd name="T13" fmla="*/ 29 h 235"/>
                    <a:gd name="T14" fmla="*/ 20 w 135"/>
                    <a:gd name="T15" fmla="*/ 30 h 235"/>
                    <a:gd name="T16" fmla="*/ 13 w 135"/>
                    <a:gd name="T17" fmla="*/ 30 h 235"/>
                    <a:gd name="T18" fmla="*/ 13 w 135"/>
                    <a:gd name="T19" fmla="*/ 36 h 235"/>
                    <a:gd name="T20" fmla="*/ 12 w 135"/>
                    <a:gd name="T21" fmla="*/ 42 h 235"/>
                    <a:gd name="T22" fmla="*/ 8 w 135"/>
                    <a:gd name="T23" fmla="*/ 49 h 235"/>
                    <a:gd name="T24" fmla="*/ 0 w 135"/>
                    <a:gd name="T25" fmla="*/ 55 h 235"/>
                    <a:gd name="T26" fmla="*/ 5 w 135"/>
                    <a:gd name="T27" fmla="*/ 62 h 235"/>
                    <a:gd name="T28" fmla="*/ 8 w 135"/>
                    <a:gd name="T29" fmla="*/ 71 h 235"/>
                    <a:gd name="T30" fmla="*/ 8 w 135"/>
                    <a:gd name="T31" fmla="*/ 81 h 235"/>
                    <a:gd name="T32" fmla="*/ 5 w 135"/>
                    <a:gd name="T33" fmla="*/ 89 h 235"/>
                    <a:gd name="T34" fmla="*/ 8 w 135"/>
                    <a:gd name="T35" fmla="*/ 90 h 235"/>
                    <a:gd name="T36" fmla="*/ 11 w 135"/>
                    <a:gd name="T37" fmla="*/ 92 h 235"/>
                    <a:gd name="T38" fmla="*/ 15 w 135"/>
                    <a:gd name="T39" fmla="*/ 94 h 235"/>
                    <a:gd name="T40" fmla="*/ 20 w 135"/>
                    <a:gd name="T41" fmla="*/ 97 h 235"/>
                    <a:gd name="T42" fmla="*/ 24 w 135"/>
                    <a:gd name="T43" fmla="*/ 101 h 235"/>
                    <a:gd name="T44" fmla="*/ 28 w 135"/>
                    <a:gd name="T45" fmla="*/ 105 h 235"/>
                    <a:gd name="T46" fmla="*/ 31 w 135"/>
                    <a:gd name="T47" fmla="*/ 111 h 235"/>
                    <a:gd name="T48" fmla="*/ 33 w 135"/>
                    <a:gd name="T49" fmla="*/ 118 h 235"/>
                    <a:gd name="T50" fmla="*/ 35 w 135"/>
                    <a:gd name="T51" fmla="*/ 114 h 235"/>
                    <a:gd name="T52" fmla="*/ 37 w 135"/>
                    <a:gd name="T53" fmla="*/ 109 h 235"/>
                    <a:gd name="T54" fmla="*/ 40 w 135"/>
                    <a:gd name="T55" fmla="*/ 105 h 235"/>
                    <a:gd name="T56" fmla="*/ 43 w 135"/>
                    <a:gd name="T57" fmla="*/ 101 h 235"/>
                    <a:gd name="T58" fmla="*/ 47 w 135"/>
                    <a:gd name="T59" fmla="*/ 97 h 235"/>
                    <a:gd name="T60" fmla="*/ 52 w 135"/>
                    <a:gd name="T61" fmla="*/ 94 h 235"/>
                    <a:gd name="T62" fmla="*/ 56 w 135"/>
                    <a:gd name="T63" fmla="*/ 93 h 235"/>
                    <a:gd name="T64" fmla="*/ 61 w 135"/>
                    <a:gd name="T65" fmla="*/ 91 h 235"/>
                    <a:gd name="T66" fmla="*/ 59 w 135"/>
                    <a:gd name="T67" fmla="*/ 86 h 235"/>
                    <a:gd name="T68" fmla="*/ 57 w 135"/>
                    <a:gd name="T69" fmla="*/ 79 h 235"/>
                    <a:gd name="T70" fmla="*/ 59 w 135"/>
                    <a:gd name="T71" fmla="*/ 72 h 235"/>
                    <a:gd name="T72" fmla="*/ 63 w 135"/>
                    <a:gd name="T73" fmla="*/ 64 h 235"/>
                    <a:gd name="T74" fmla="*/ 59 w 135"/>
                    <a:gd name="T75" fmla="*/ 52 h 235"/>
                    <a:gd name="T76" fmla="*/ 57 w 135"/>
                    <a:gd name="T77" fmla="*/ 40 h 235"/>
                    <a:gd name="T78" fmla="*/ 58 w 135"/>
                    <a:gd name="T79" fmla="*/ 29 h 235"/>
                    <a:gd name="T80" fmla="*/ 59 w 135"/>
                    <a:gd name="T81" fmla="*/ 21 h 235"/>
                    <a:gd name="T82" fmla="*/ 61 w 135"/>
                    <a:gd name="T83" fmla="*/ 16 h 235"/>
                    <a:gd name="T84" fmla="*/ 63 w 135"/>
                    <a:gd name="T85" fmla="*/ 11 h 235"/>
                    <a:gd name="T86" fmla="*/ 65 w 135"/>
                    <a:gd name="T87" fmla="*/ 6 h 235"/>
                    <a:gd name="T88" fmla="*/ 67 w 135"/>
                    <a:gd name="T89" fmla="*/ 4 h 235"/>
                    <a:gd name="T90" fmla="*/ 68 w 135"/>
                    <a:gd name="T91" fmla="*/ 3 h 235"/>
                    <a:gd name="T92" fmla="*/ 68 w 135"/>
                    <a:gd name="T93" fmla="*/ 2 h 235"/>
                    <a:gd name="T94" fmla="*/ 67 w 135"/>
                    <a:gd name="T95" fmla="*/ 2 h 235"/>
                    <a:gd name="T96" fmla="*/ 67 w 135"/>
                    <a:gd name="T97" fmla="*/ 2 h 235"/>
                    <a:gd name="T98" fmla="*/ 67 w 135"/>
                    <a:gd name="T99" fmla="*/ 0 h 2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5">
                      <a:moveTo>
                        <a:pt x="134" y="0"/>
                      </a:moveTo>
                      <a:lnTo>
                        <a:pt x="124" y="15"/>
                      </a:lnTo>
                      <a:lnTo>
                        <a:pt x="111" y="28"/>
                      </a:lnTo>
                      <a:lnTo>
                        <a:pt x="97" y="39"/>
                      </a:lnTo>
                      <a:lnTo>
                        <a:pt x="83" y="48"/>
                      </a:lnTo>
                      <a:lnTo>
                        <a:pt x="68" y="53"/>
                      </a:lnTo>
                      <a:lnTo>
                        <a:pt x="53" y="58"/>
                      </a:lnTo>
                      <a:lnTo>
                        <a:pt x="39" y="60"/>
                      </a:lnTo>
                      <a:lnTo>
                        <a:pt x="26" y="60"/>
                      </a:lnTo>
                      <a:lnTo>
                        <a:pt x="26" y="72"/>
                      </a:lnTo>
                      <a:lnTo>
                        <a:pt x="23" y="84"/>
                      </a:lnTo>
                      <a:lnTo>
                        <a:pt x="15" y="98"/>
                      </a:lnTo>
                      <a:lnTo>
                        <a:pt x="0" y="109"/>
                      </a:lnTo>
                      <a:lnTo>
                        <a:pt x="10" y="124"/>
                      </a:lnTo>
                      <a:lnTo>
                        <a:pt x="15" y="142"/>
                      </a:lnTo>
                      <a:lnTo>
                        <a:pt x="16" y="162"/>
                      </a:lnTo>
                      <a:lnTo>
                        <a:pt x="10" y="178"/>
                      </a:lnTo>
                      <a:lnTo>
                        <a:pt x="15" y="180"/>
                      </a:lnTo>
                      <a:lnTo>
                        <a:pt x="22" y="184"/>
                      </a:lnTo>
                      <a:lnTo>
                        <a:pt x="30" y="187"/>
                      </a:lnTo>
                      <a:lnTo>
                        <a:pt x="39" y="193"/>
                      </a:lnTo>
                      <a:lnTo>
                        <a:pt x="48" y="201"/>
                      </a:lnTo>
                      <a:lnTo>
                        <a:pt x="56" y="210"/>
                      </a:lnTo>
                      <a:lnTo>
                        <a:pt x="61" y="222"/>
                      </a:lnTo>
                      <a:lnTo>
                        <a:pt x="66" y="235"/>
                      </a:lnTo>
                      <a:lnTo>
                        <a:pt x="69" y="227"/>
                      </a:lnTo>
                      <a:lnTo>
                        <a:pt x="74" y="218"/>
                      </a:lnTo>
                      <a:lnTo>
                        <a:pt x="80" y="210"/>
                      </a:lnTo>
                      <a:lnTo>
                        <a:pt x="86" y="202"/>
                      </a:lnTo>
                      <a:lnTo>
                        <a:pt x="94" y="194"/>
                      </a:lnTo>
                      <a:lnTo>
                        <a:pt x="103" y="188"/>
                      </a:lnTo>
                      <a:lnTo>
                        <a:pt x="112" y="185"/>
                      </a:lnTo>
                      <a:lnTo>
                        <a:pt x="122" y="182"/>
                      </a:lnTo>
                      <a:lnTo>
                        <a:pt x="118" y="172"/>
                      </a:lnTo>
                      <a:lnTo>
                        <a:pt x="114" y="158"/>
                      </a:lnTo>
                      <a:lnTo>
                        <a:pt x="117" y="144"/>
                      </a:lnTo>
                      <a:lnTo>
                        <a:pt x="126" y="128"/>
                      </a:lnTo>
                      <a:lnTo>
                        <a:pt x="117" y="103"/>
                      </a:lnTo>
                      <a:lnTo>
                        <a:pt x="114" y="79"/>
                      </a:lnTo>
                      <a:lnTo>
                        <a:pt x="115" y="57"/>
                      </a:lnTo>
                      <a:lnTo>
                        <a:pt x="118" y="41"/>
                      </a:lnTo>
                      <a:lnTo>
                        <a:pt x="121" y="31"/>
                      </a:lnTo>
                      <a:lnTo>
                        <a:pt x="126" y="21"/>
                      </a:lnTo>
                      <a:lnTo>
                        <a:pt x="130" y="12"/>
                      </a:lnTo>
                      <a:lnTo>
                        <a:pt x="134" y="7"/>
                      </a:lnTo>
                      <a:lnTo>
                        <a:pt x="135" y="6"/>
                      </a:lnTo>
                      <a:lnTo>
                        <a:pt x="135" y="4"/>
                      </a:lnTo>
                      <a:lnTo>
                        <a:pt x="134" y="3"/>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5" name="Freeform 284">
                  <a:extLst>
                    <a:ext uri="{FF2B5EF4-FFF2-40B4-BE49-F238E27FC236}">
                      <a16:creationId xmlns:a16="http://schemas.microsoft.com/office/drawing/2014/main" id="{2EAAE5B3-CA6E-4207-B823-3C491A0B4E23}"/>
                    </a:ext>
                  </a:extLst>
                </p:cNvPr>
                <p:cNvSpPr>
                  <a:spLocks/>
                </p:cNvSpPr>
                <p:nvPr/>
              </p:nvSpPr>
              <p:spPr bwMode="auto">
                <a:xfrm>
                  <a:off x="416" y="168"/>
                  <a:ext cx="127" cy="97"/>
                </a:xfrm>
                <a:custGeom>
                  <a:avLst/>
                  <a:gdLst>
                    <a:gd name="T0" fmla="*/ 58 w 253"/>
                    <a:gd name="T1" fmla="*/ 0 h 194"/>
                    <a:gd name="T2" fmla="*/ 53 w 253"/>
                    <a:gd name="T3" fmla="*/ 2 h 194"/>
                    <a:gd name="T4" fmla="*/ 48 w 253"/>
                    <a:gd name="T5" fmla="*/ 4 h 194"/>
                    <a:gd name="T6" fmla="*/ 42 w 253"/>
                    <a:gd name="T7" fmla="*/ 6 h 194"/>
                    <a:gd name="T8" fmla="*/ 35 w 253"/>
                    <a:gd name="T9" fmla="*/ 8 h 194"/>
                    <a:gd name="T10" fmla="*/ 27 w 253"/>
                    <a:gd name="T11" fmla="*/ 10 h 194"/>
                    <a:gd name="T12" fmla="*/ 20 w 253"/>
                    <a:gd name="T13" fmla="*/ 12 h 194"/>
                    <a:gd name="T14" fmla="*/ 14 w 253"/>
                    <a:gd name="T15" fmla="*/ 13 h 194"/>
                    <a:gd name="T16" fmla="*/ 8 w 253"/>
                    <a:gd name="T17" fmla="*/ 14 h 194"/>
                    <a:gd name="T18" fmla="*/ 6 w 253"/>
                    <a:gd name="T19" fmla="*/ 13 h 194"/>
                    <a:gd name="T20" fmla="*/ 4 w 253"/>
                    <a:gd name="T21" fmla="*/ 13 h 194"/>
                    <a:gd name="T22" fmla="*/ 1 w 253"/>
                    <a:gd name="T23" fmla="*/ 13 h 194"/>
                    <a:gd name="T24" fmla="*/ 0 w 253"/>
                    <a:gd name="T25" fmla="*/ 13 h 194"/>
                    <a:gd name="T26" fmla="*/ 7 w 253"/>
                    <a:gd name="T27" fmla="*/ 17 h 194"/>
                    <a:gd name="T28" fmla="*/ 13 w 253"/>
                    <a:gd name="T29" fmla="*/ 22 h 194"/>
                    <a:gd name="T30" fmla="*/ 18 w 253"/>
                    <a:gd name="T31" fmla="*/ 29 h 194"/>
                    <a:gd name="T32" fmla="*/ 24 w 253"/>
                    <a:gd name="T33" fmla="*/ 37 h 194"/>
                    <a:gd name="T34" fmla="*/ 28 w 253"/>
                    <a:gd name="T35" fmla="*/ 45 h 194"/>
                    <a:gd name="T36" fmla="*/ 31 w 253"/>
                    <a:gd name="T37" fmla="*/ 55 h 194"/>
                    <a:gd name="T38" fmla="*/ 33 w 253"/>
                    <a:gd name="T39" fmla="*/ 64 h 194"/>
                    <a:gd name="T40" fmla="*/ 35 w 253"/>
                    <a:gd name="T41" fmla="*/ 73 h 194"/>
                    <a:gd name="T42" fmla="*/ 39 w 253"/>
                    <a:gd name="T43" fmla="*/ 73 h 194"/>
                    <a:gd name="T44" fmla="*/ 43 w 253"/>
                    <a:gd name="T45" fmla="*/ 74 h 194"/>
                    <a:gd name="T46" fmla="*/ 47 w 253"/>
                    <a:gd name="T47" fmla="*/ 77 h 194"/>
                    <a:gd name="T48" fmla="*/ 52 w 253"/>
                    <a:gd name="T49" fmla="*/ 79 h 194"/>
                    <a:gd name="T50" fmla="*/ 57 w 253"/>
                    <a:gd name="T51" fmla="*/ 83 h 194"/>
                    <a:gd name="T52" fmla="*/ 62 w 253"/>
                    <a:gd name="T53" fmla="*/ 87 h 194"/>
                    <a:gd name="T54" fmla="*/ 66 w 253"/>
                    <a:gd name="T55" fmla="*/ 92 h 194"/>
                    <a:gd name="T56" fmla="*/ 69 w 253"/>
                    <a:gd name="T57" fmla="*/ 97 h 194"/>
                    <a:gd name="T58" fmla="*/ 72 w 253"/>
                    <a:gd name="T59" fmla="*/ 94 h 194"/>
                    <a:gd name="T60" fmla="*/ 77 w 253"/>
                    <a:gd name="T61" fmla="*/ 92 h 194"/>
                    <a:gd name="T62" fmla="*/ 83 w 253"/>
                    <a:gd name="T63" fmla="*/ 89 h 194"/>
                    <a:gd name="T64" fmla="*/ 90 w 253"/>
                    <a:gd name="T65" fmla="*/ 88 h 194"/>
                    <a:gd name="T66" fmla="*/ 98 w 253"/>
                    <a:gd name="T67" fmla="*/ 87 h 194"/>
                    <a:gd name="T68" fmla="*/ 107 w 253"/>
                    <a:gd name="T69" fmla="*/ 88 h 194"/>
                    <a:gd name="T70" fmla="*/ 116 w 253"/>
                    <a:gd name="T71" fmla="*/ 90 h 194"/>
                    <a:gd name="T72" fmla="*/ 127 w 253"/>
                    <a:gd name="T73" fmla="*/ 94 h 194"/>
                    <a:gd name="T74" fmla="*/ 124 w 253"/>
                    <a:gd name="T75" fmla="*/ 90 h 194"/>
                    <a:gd name="T76" fmla="*/ 120 w 253"/>
                    <a:gd name="T77" fmla="*/ 86 h 194"/>
                    <a:gd name="T78" fmla="*/ 118 w 253"/>
                    <a:gd name="T79" fmla="*/ 81 h 194"/>
                    <a:gd name="T80" fmla="*/ 116 w 253"/>
                    <a:gd name="T81" fmla="*/ 75 h 194"/>
                    <a:gd name="T82" fmla="*/ 115 w 253"/>
                    <a:gd name="T83" fmla="*/ 68 h 194"/>
                    <a:gd name="T84" fmla="*/ 115 w 253"/>
                    <a:gd name="T85" fmla="*/ 60 h 194"/>
                    <a:gd name="T86" fmla="*/ 118 w 253"/>
                    <a:gd name="T87" fmla="*/ 52 h 194"/>
                    <a:gd name="T88" fmla="*/ 122 w 253"/>
                    <a:gd name="T89" fmla="*/ 42 h 194"/>
                    <a:gd name="T90" fmla="*/ 116 w 253"/>
                    <a:gd name="T91" fmla="*/ 41 h 194"/>
                    <a:gd name="T92" fmla="*/ 109 w 253"/>
                    <a:gd name="T93" fmla="*/ 39 h 194"/>
                    <a:gd name="T94" fmla="*/ 104 w 253"/>
                    <a:gd name="T95" fmla="*/ 36 h 194"/>
                    <a:gd name="T96" fmla="*/ 99 w 253"/>
                    <a:gd name="T97" fmla="*/ 33 h 194"/>
                    <a:gd name="T98" fmla="*/ 94 w 253"/>
                    <a:gd name="T99" fmla="*/ 29 h 194"/>
                    <a:gd name="T100" fmla="*/ 90 w 253"/>
                    <a:gd name="T101" fmla="*/ 22 h 194"/>
                    <a:gd name="T102" fmla="*/ 89 w 253"/>
                    <a:gd name="T103" fmla="*/ 15 h 194"/>
                    <a:gd name="T104" fmla="*/ 88 w 253"/>
                    <a:gd name="T105" fmla="*/ 6 h 194"/>
                    <a:gd name="T106" fmla="*/ 85 w 253"/>
                    <a:gd name="T107" fmla="*/ 7 h 194"/>
                    <a:gd name="T108" fmla="*/ 81 w 253"/>
                    <a:gd name="T109" fmla="*/ 8 h 194"/>
                    <a:gd name="T110" fmla="*/ 78 w 253"/>
                    <a:gd name="T111" fmla="*/ 8 h 194"/>
                    <a:gd name="T112" fmla="*/ 74 w 253"/>
                    <a:gd name="T113" fmla="*/ 8 h 194"/>
                    <a:gd name="T114" fmla="*/ 70 w 253"/>
                    <a:gd name="T115" fmla="*/ 7 h 194"/>
                    <a:gd name="T116" fmla="*/ 66 w 253"/>
                    <a:gd name="T117" fmla="*/ 6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3"/>
                      </a:lnTo>
                      <a:lnTo>
                        <a:pt x="95" y="7"/>
                      </a:lnTo>
                      <a:lnTo>
                        <a:pt x="83" y="11"/>
                      </a:lnTo>
                      <a:lnTo>
                        <a:pt x="69" y="15"/>
                      </a:lnTo>
                      <a:lnTo>
                        <a:pt x="54" y="20"/>
                      </a:lnTo>
                      <a:lnTo>
                        <a:pt x="40" y="24"/>
                      </a:lnTo>
                      <a:lnTo>
                        <a:pt x="27" y="26"/>
                      </a:lnTo>
                      <a:lnTo>
                        <a:pt x="16" y="27"/>
                      </a:lnTo>
                      <a:lnTo>
                        <a:pt x="11" y="26"/>
                      </a:lnTo>
                      <a:lnTo>
                        <a:pt x="7" y="26"/>
                      </a:lnTo>
                      <a:lnTo>
                        <a:pt x="2" y="25"/>
                      </a:lnTo>
                      <a:lnTo>
                        <a:pt x="0" y="25"/>
                      </a:lnTo>
                      <a:lnTo>
                        <a:pt x="13" y="33"/>
                      </a:lnTo>
                      <a:lnTo>
                        <a:pt x="26" y="44"/>
                      </a:lnTo>
                      <a:lnTo>
                        <a:pt x="36" y="58"/>
                      </a:lnTo>
                      <a:lnTo>
                        <a:pt x="47" y="73"/>
                      </a:lnTo>
                      <a:lnTo>
                        <a:pt x="55" y="90"/>
                      </a:lnTo>
                      <a:lnTo>
                        <a:pt x="62" y="109"/>
                      </a:lnTo>
                      <a:lnTo>
                        <a:pt x="66" y="127"/>
                      </a:lnTo>
                      <a:lnTo>
                        <a:pt x="70" y="146"/>
                      </a:lnTo>
                      <a:lnTo>
                        <a:pt x="77" y="146"/>
                      </a:lnTo>
                      <a:lnTo>
                        <a:pt x="85" y="148"/>
                      </a:lnTo>
                      <a:lnTo>
                        <a:pt x="94" y="153"/>
                      </a:lnTo>
                      <a:lnTo>
                        <a:pt x="104" y="157"/>
                      </a:lnTo>
                      <a:lnTo>
                        <a:pt x="114" y="165"/>
                      </a:lnTo>
                      <a:lnTo>
                        <a:pt x="123" y="173"/>
                      </a:lnTo>
                      <a:lnTo>
                        <a:pt x="131" y="184"/>
                      </a:lnTo>
                      <a:lnTo>
                        <a:pt x="137" y="194"/>
                      </a:lnTo>
                      <a:lnTo>
                        <a:pt x="144" y="188"/>
                      </a:lnTo>
                      <a:lnTo>
                        <a:pt x="154" y="183"/>
                      </a:lnTo>
                      <a:lnTo>
                        <a:pt x="165" y="178"/>
                      </a:lnTo>
                      <a:lnTo>
                        <a:pt x="179" y="175"/>
                      </a:lnTo>
                      <a:lnTo>
                        <a:pt x="195" y="173"/>
                      </a:lnTo>
                      <a:lnTo>
                        <a:pt x="214" y="175"/>
                      </a:lnTo>
                      <a:lnTo>
                        <a:pt x="232" y="180"/>
                      </a:lnTo>
                      <a:lnTo>
                        <a:pt x="253" y="188"/>
                      </a:lnTo>
                      <a:lnTo>
                        <a:pt x="247" y="180"/>
                      </a:lnTo>
                      <a:lnTo>
                        <a:pt x="240" y="172"/>
                      </a:lnTo>
                      <a:lnTo>
                        <a:pt x="236" y="162"/>
                      </a:lnTo>
                      <a:lnTo>
                        <a:pt x="231" y="149"/>
                      </a:lnTo>
                      <a:lnTo>
                        <a:pt x="230" y="135"/>
                      </a:lnTo>
                      <a:lnTo>
                        <a:pt x="230" y="120"/>
                      </a:lnTo>
                      <a:lnTo>
                        <a:pt x="235" y="103"/>
                      </a:lnTo>
                      <a:lnTo>
                        <a:pt x="243" y="84"/>
                      </a:lnTo>
                      <a:lnTo>
                        <a:pt x="231" y="81"/>
                      </a:lnTo>
                      <a:lnTo>
                        <a:pt x="218" y="78"/>
                      </a:lnTo>
                      <a:lnTo>
                        <a:pt x="207" y="72"/>
                      </a:lnTo>
                      <a:lnTo>
                        <a:pt x="197" y="65"/>
                      </a:lnTo>
                      <a:lnTo>
                        <a:pt x="187" y="57"/>
                      </a:lnTo>
                      <a:lnTo>
                        <a:pt x="180" y="44"/>
                      </a:lnTo>
                      <a:lnTo>
                        <a:pt x="177" y="30"/>
                      </a:lnTo>
                      <a:lnTo>
                        <a:pt x="176" y="12"/>
                      </a:lnTo>
                      <a:lnTo>
                        <a:pt x="169" y="13"/>
                      </a:lnTo>
                      <a:lnTo>
                        <a:pt x="162" y="15"/>
                      </a:lnTo>
                      <a:lnTo>
                        <a:pt x="155" y="15"/>
                      </a:lnTo>
                      <a:lnTo>
                        <a:pt x="148" y="15"/>
                      </a:lnTo>
                      <a:lnTo>
                        <a:pt x="140" y="14"/>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6" name="Freeform 285">
                  <a:extLst>
                    <a:ext uri="{FF2B5EF4-FFF2-40B4-BE49-F238E27FC236}">
                      <a16:creationId xmlns:a16="http://schemas.microsoft.com/office/drawing/2014/main" id="{5ECC5B77-3E87-4038-8D3E-26CA833D62D2}"/>
                    </a:ext>
                  </a:extLst>
                </p:cNvPr>
                <p:cNvSpPr>
                  <a:spLocks/>
                </p:cNvSpPr>
                <p:nvPr/>
              </p:nvSpPr>
              <p:spPr bwMode="auto">
                <a:xfrm>
                  <a:off x="351" y="22"/>
                  <a:ext cx="111" cy="138"/>
                </a:xfrm>
                <a:custGeom>
                  <a:avLst/>
                  <a:gdLst>
                    <a:gd name="T0" fmla="*/ 94 w 222"/>
                    <a:gd name="T1" fmla="*/ 67 h 274"/>
                    <a:gd name="T2" fmla="*/ 79 w 222"/>
                    <a:gd name="T3" fmla="*/ 68 h 274"/>
                    <a:gd name="T4" fmla="*/ 60 w 222"/>
                    <a:gd name="T5" fmla="*/ 75 h 274"/>
                    <a:gd name="T6" fmla="*/ 43 w 222"/>
                    <a:gd name="T7" fmla="*/ 90 h 274"/>
                    <a:gd name="T8" fmla="*/ 32 w 222"/>
                    <a:gd name="T9" fmla="*/ 115 h 274"/>
                    <a:gd name="T10" fmla="*/ 25 w 222"/>
                    <a:gd name="T11" fmla="*/ 130 h 274"/>
                    <a:gd name="T12" fmla="*/ 17 w 222"/>
                    <a:gd name="T13" fmla="*/ 133 h 274"/>
                    <a:gd name="T14" fmla="*/ 12 w 222"/>
                    <a:gd name="T15" fmla="*/ 134 h 274"/>
                    <a:gd name="T16" fmla="*/ 7 w 222"/>
                    <a:gd name="T17" fmla="*/ 136 h 274"/>
                    <a:gd name="T18" fmla="*/ 2 w 222"/>
                    <a:gd name="T19" fmla="*/ 137 h 274"/>
                    <a:gd name="T20" fmla="*/ 1 w 222"/>
                    <a:gd name="T21" fmla="*/ 137 h 274"/>
                    <a:gd name="T22" fmla="*/ 0 w 222"/>
                    <a:gd name="T23" fmla="*/ 136 h 274"/>
                    <a:gd name="T24" fmla="*/ 9 w 222"/>
                    <a:gd name="T25" fmla="*/ 132 h 274"/>
                    <a:gd name="T26" fmla="*/ 21 w 222"/>
                    <a:gd name="T27" fmla="*/ 118 h 274"/>
                    <a:gd name="T28" fmla="*/ 26 w 222"/>
                    <a:gd name="T29" fmla="*/ 101 h 274"/>
                    <a:gd name="T30" fmla="*/ 28 w 222"/>
                    <a:gd name="T31" fmla="*/ 87 h 274"/>
                    <a:gd name="T32" fmla="*/ 27 w 222"/>
                    <a:gd name="T33" fmla="*/ 77 h 274"/>
                    <a:gd name="T34" fmla="*/ 25 w 222"/>
                    <a:gd name="T35" fmla="*/ 65 h 274"/>
                    <a:gd name="T36" fmla="*/ 26 w 222"/>
                    <a:gd name="T37" fmla="*/ 58 h 274"/>
                    <a:gd name="T38" fmla="*/ 35 w 222"/>
                    <a:gd name="T39" fmla="*/ 52 h 274"/>
                    <a:gd name="T40" fmla="*/ 43 w 222"/>
                    <a:gd name="T41" fmla="*/ 42 h 274"/>
                    <a:gd name="T42" fmla="*/ 46 w 222"/>
                    <a:gd name="T43" fmla="*/ 31 h 274"/>
                    <a:gd name="T44" fmla="*/ 49 w 222"/>
                    <a:gd name="T45" fmla="*/ 24 h 274"/>
                    <a:gd name="T46" fmla="*/ 62 w 222"/>
                    <a:gd name="T47" fmla="*/ 20 h 274"/>
                    <a:gd name="T48" fmla="*/ 75 w 222"/>
                    <a:gd name="T49" fmla="*/ 13 h 274"/>
                    <a:gd name="T50" fmla="*/ 87 w 222"/>
                    <a:gd name="T51" fmla="*/ 4 h 274"/>
                    <a:gd name="T52" fmla="*/ 90 w 222"/>
                    <a:gd name="T53" fmla="*/ 5 h 274"/>
                    <a:gd name="T54" fmla="*/ 92 w 222"/>
                    <a:gd name="T55" fmla="*/ 19 h 274"/>
                    <a:gd name="T56" fmla="*/ 97 w 222"/>
                    <a:gd name="T57" fmla="*/ 31 h 274"/>
                    <a:gd name="T58" fmla="*/ 106 w 222"/>
                    <a:gd name="T59" fmla="*/ 42 h 274"/>
                    <a:gd name="T60" fmla="*/ 108 w 222"/>
                    <a:gd name="T61" fmla="*/ 46 h 274"/>
                    <a:gd name="T62" fmla="*/ 101 w 222"/>
                    <a:gd name="T63" fmla="*/ 49 h 274"/>
                    <a:gd name="T64" fmla="*/ 96 w 222"/>
                    <a:gd name="T65" fmla="*/ 54 h 274"/>
                    <a:gd name="T66" fmla="*/ 95 w 222"/>
                    <a:gd name="T67" fmla="*/ 62 h 2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4">
                      <a:moveTo>
                        <a:pt x="194" y="133"/>
                      </a:moveTo>
                      <a:lnTo>
                        <a:pt x="187" y="133"/>
                      </a:lnTo>
                      <a:lnTo>
                        <a:pt x="175" y="133"/>
                      </a:lnTo>
                      <a:lnTo>
                        <a:pt x="158" y="135"/>
                      </a:lnTo>
                      <a:lnTo>
                        <a:pt x="140" y="139"/>
                      </a:lnTo>
                      <a:lnTo>
                        <a:pt x="120" y="148"/>
                      </a:lnTo>
                      <a:lnTo>
                        <a:pt x="102" y="160"/>
                      </a:lnTo>
                      <a:lnTo>
                        <a:pt x="85" y="179"/>
                      </a:lnTo>
                      <a:lnTo>
                        <a:pt x="72" y="205"/>
                      </a:lnTo>
                      <a:lnTo>
                        <a:pt x="64" y="228"/>
                      </a:lnTo>
                      <a:lnTo>
                        <a:pt x="57" y="247"/>
                      </a:lnTo>
                      <a:lnTo>
                        <a:pt x="49" y="258"/>
                      </a:lnTo>
                      <a:lnTo>
                        <a:pt x="40" y="264"/>
                      </a:lnTo>
                      <a:lnTo>
                        <a:pt x="34" y="265"/>
                      </a:lnTo>
                      <a:lnTo>
                        <a:pt x="29" y="266"/>
                      </a:lnTo>
                      <a:lnTo>
                        <a:pt x="24" y="267"/>
                      </a:lnTo>
                      <a:lnTo>
                        <a:pt x="18" y="269"/>
                      </a:lnTo>
                      <a:lnTo>
                        <a:pt x="13" y="270"/>
                      </a:lnTo>
                      <a:lnTo>
                        <a:pt x="9" y="271"/>
                      </a:lnTo>
                      <a:lnTo>
                        <a:pt x="4" y="273"/>
                      </a:lnTo>
                      <a:lnTo>
                        <a:pt x="1" y="274"/>
                      </a:lnTo>
                      <a:lnTo>
                        <a:pt x="1" y="273"/>
                      </a:lnTo>
                      <a:lnTo>
                        <a:pt x="1" y="272"/>
                      </a:lnTo>
                      <a:lnTo>
                        <a:pt x="0" y="271"/>
                      </a:lnTo>
                      <a:lnTo>
                        <a:pt x="0" y="270"/>
                      </a:lnTo>
                      <a:lnTo>
                        <a:pt x="18" y="262"/>
                      </a:lnTo>
                      <a:lnTo>
                        <a:pt x="33" y="249"/>
                      </a:lnTo>
                      <a:lnTo>
                        <a:pt x="42" y="234"/>
                      </a:lnTo>
                      <a:lnTo>
                        <a:pt x="49" y="218"/>
                      </a:lnTo>
                      <a:lnTo>
                        <a:pt x="52" y="201"/>
                      </a:lnTo>
                      <a:lnTo>
                        <a:pt x="55" y="186"/>
                      </a:lnTo>
                      <a:lnTo>
                        <a:pt x="55" y="172"/>
                      </a:lnTo>
                      <a:lnTo>
                        <a:pt x="55" y="161"/>
                      </a:lnTo>
                      <a:lnTo>
                        <a:pt x="54" y="152"/>
                      </a:lnTo>
                      <a:lnTo>
                        <a:pt x="52" y="142"/>
                      </a:lnTo>
                      <a:lnTo>
                        <a:pt x="49" y="130"/>
                      </a:lnTo>
                      <a:lnTo>
                        <a:pt x="46" y="118"/>
                      </a:lnTo>
                      <a:lnTo>
                        <a:pt x="52" y="116"/>
                      </a:lnTo>
                      <a:lnTo>
                        <a:pt x="62" y="112"/>
                      </a:lnTo>
                      <a:lnTo>
                        <a:pt x="70" y="104"/>
                      </a:lnTo>
                      <a:lnTo>
                        <a:pt x="79" y="95"/>
                      </a:lnTo>
                      <a:lnTo>
                        <a:pt x="86" y="84"/>
                      </a:lnTo>
                      <a:lnTo>
                        <a:pt x="90" y="73"/>
                      </a:lnTo>
                      <a:lnTo>
                        <a:pt x="92" y="61"/>
                      </a:lnTo>
                      <a:lnTo>
                        <a:pt x="88" y="48"/>
                      </a:lnTo>
                      <a:lnTo>
                        <a:pt x="97" y="47"/>
                      </a:lnTo>
                      <a:lnTo>
                        <a:pt x="110" y="44"/>
                      </a:lnTo>
                      <a:lnTo>
                        <a:pt x="123" y="39"/>
                      </a:lnTo>
                      <a:lnTo>
                        <a:pt x="138" y="32"/>
                      </a:lnTo>
                      <a:lnTo>
                        <a:pt x="150" y="25"/>
                      </a:lnTo>
                      <a:lnTo>
                        <a:pt x="163" y="17"/>
                      </a:lnTo>
                      <a:lnTo>
                        <a:pt x="173" y="8"/>
                      </a:lnTo>
                      <a:lnTo>
                        <a:pt x="180" y="0"/>
                      </a:lnTo>
                      <a:lnTo>
                        <a:pt x="180" y="10"/>
                      </a:lnTo>
                      <a:lnTo>
                        <a:pt x="181" y="23"/>
                      </a:lnTo>
                      <a:lnTo>
                        <a:pt x="184" y="37"/>
                      </a:lnTo>
                      <a:lnTo>
                        <a:pt x="188" y="50"/>
                      </a:lnTo>
                      <a:lnTo>
                        <a:pt x="194" y="62"/>
                      </a:lnTo>
                      <a:lnTo>
                        <a:pt x="202" y="74"/>
                      </a:lnTo>
                      <a:lnTo>
                        <a:pt x="211" y="83"/>
                      </a:lnTo>
                      <a:lnTo>
                        <a:pt x="222" y="90"/>
                      </a:lnTo>
                      <a:lnTo>
                        <a:pt x="215" y="91"/>
                      </a:lnTo>
                      <a:lnTo>
                        <a:pt x="208" y="93"/>
                      </a:lnTo>
                      <a:lnTo>
                        <a:pt x="201" y="97"/>
                      </a:lnTo>
                      <a:lnTo>
                        <a:pt x="195" y="101"/>
                      </a:lnTo>
                      <a:lnTo>
                        <a:pt x="191" y="107"/>
                      </a:lnTo>
                      <a:lnTo>
                        <a:pt x="190" y="115"/>
                      </a:lnTo>
                      <a:lnTo>
                        <a:pt x="190" y="123"/>
                      </a:lnTo>
                      <a:lnTo>
                        <a:pt x="194" y="13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7" name="Freeform 286">
                  <a:extLst>
                    <a:ext uri="{FF2B5EF4-FFF2-40B4-BE49-F238E27FC236}">
                      <a16:creationId xmlns:a16="http://schemas.microsoft.com/office/drawing/2014/main" id="{777E3C22-5A88-4751-8CB4-E367EEB186E2}"/>
                    </a:ext>
                  </a:extLst>
                </p:cNvPr>
                <p:cNvSpPr>
                  <a:spLocks/>
                </p:cNvSpPr>
                <p:nvPr/>
              </p:nvSpPr>
              <p:spPr bwMode="auto">
                <a:xfrm>
                  <a:off x="315" y="25"/>
                  <a:ext cx="66" cy="132"/>
                </a:xfrm>
                <a:custGeom>
                  <a:avLst/>
                  <a:gdLst>
                    <a:gd name="T0" fmla="*/ 35 w 131"/>
                    <a:gd name="T1" fmla="*/ 130 h 265"/>
                    <a:gd name="T2" fmla="*/ 31 w 131"/>
                    <a:gd name="T3" fmla="*/ 126 h 265"/>
                    <a:gd name="T4" fmla="*/ 24 w 131"/>
                    <a:gd name="T5" fmla="*/ 126 h 265"/>
                    <a:gd name="T6" fmla="*/ 21 w 131"/>
                    <a:gd name="T7" fmla="*/ 125 h 265"/>
                    <a:gd name="T8" fmla="*/ 22 w 131"/>
                    <a:gd name="T9" fmla="*/ 121 h 265"/>
                    <a:gd name="T10" fmla="*/ 26 w 131"/>
                    <a:gd name="T11" fmla="*/ 117 h 265"/>
                    <a:gd name="T12" fmla="*/ 32 w 131"/>
                    <a:gd name="T13" fmla="*/ 115 h 265"/>
                    <a:gd name="T14" fmla="*/ 38 w 131"/>
                    <a:gd name="T15" fmla="*/ 113 h 265"/>
                    <a:gd name="T16" fmla="*/ 41 w 131"/>
                    <a:gd name="T17" fmla="*/ 110 h 265"/>
                    <a:gd name="T18" fmla="*/ 41 w 131"/>
                    <a:gd name="T19" fmla="*/ 107 h 265"/>
                    <a:gd name="T20" fmla="*/ 41 w 131"/>
                    <a:gd name="T21" fmla="*/ 104 h 265"/>
                    <a:gd name="T22" fmla="*/ 39 w 131"/>
                    <a:gd name="T23" fmla="*/ 102 h 265"/>
                    <a:gd name="T24" fmla="*/ 36 w 131"/>
                    <a:gd name="T25" fmla="*/ 99 h 265"/>
                    <a:gd name="T26" fmla="*/ 29 w 131"/>
                    <a:gd name="T27" fmla="*/ 99 h 265"/>
                    <a:gd name="T28" fmla="*/ 24 w 131"/>
                    <a:gd name="T29" fmla="*/ 102 h 265"/>
                    <a:gd name="T30" fmla="*/ 24 w 131"/>
                    <a:gd name="T31" fmla="*/ 106 h 265"/>
                    <a:gd name="T32" fmla="*/ 22 w 131"/>
                    <a:gd name="T33" fmla="*/ 110 h 265"/>
                    <a:gd name="T34" fmla="*/ 17 w 131"/>
                    <a:gd name="T35" fmla="*/ 114 h 265"/>
                    <a:gd name="T36" fmla="*/ 15 w 131"/>
                    <a:gd name="T37" fmla="*/ 114 h 265"/>
                    <a:gd name="T38" fmla="*/ 13 w 131"/>
                    <a:gd name="T39" fmla="*/ 112 h 265"/>
                    <a:gd name="T40" fmla="*/ 13 w 131"/>
                    <a:gd name="T41" fmla="*/ 109 h 265"/>
                    <a:gd name="T42" fmla="*/ 15 w 131"/>
                    <a:gd name="T43" fmla="*/ 104 h 265"/>
                    <a:gd name="T44" fmla="*/ 17 w 131"/>
                    <a:gd name="T45" fmla="*/ 100 h 265"/>
                    <a:gd name="T46" fmla="*/ 21 w 131"/>
                    <a:gd name="T47" fmla="*/ 96 h 265"/>
                    <a:gd name="T48" fmla="*/ 22 w 131"/>
                    <a:gd name="T49" fmla="*/ 92 h 265"/>
                    <a:gd name="T50" fmla="*/ 22 w 131"/>
                    <a:gd name="T51" fmla="*/ 91 h 265"/>
                    <a:gd name="T52" fmla="*/ 20 w 131"/>
                    <a:gd name="T53" fmla="*/ 88 h 265"/>
                    <a:gd name="T54" fmla="*/ 17 w 131"/>
                    <a:gd name="T55" fmla="*/ 85 h 265"/>
                    <a:gd name="T56" fmla="*/ 12 w 131"/>
                    <a:gd name="T57" fmla="*/ 84 h 265"/>
                    <a:gd name="T58" fmla="*/ 9 w 131"/>
                    <a:gd name="T59" fmla="*/ 84 h 265"/>
                    <a:gd name="T60" fmla="*/ 7 w 131"/>
                    <a:gd name="T61" fmla="*/ 85 h 265"/>
                    <a:gd name="T62" fmla="*/ 4 w 131"/>
                    <a:gd name="T63" fmla="*/ 87 h 265"/>
                    <a:gd name="T64" fmla="*/ 0 w 131"/>
                    <a:gd name="T65" fmla="*/ 76 h 265"/>
                    <a:gd name="T66" fmla="*/ 6 w 131"/>
                    <a:gd name="T67" fmla="*/ 50 h 265"/>
                    <a:gd name="T68" fmla="*/ 24 w 131"/>
                    <a:gd name="T69" fmla="*/ 26 h 265"/>
                    <a:gd name="T70" fmla="*/ 46 w 131"/>
                    <a:gd name="T71" fmla="*/ 9 h 265"/>
                    <a:gd name="T72" fmla="*/ 59 w 131"/>
                    <a:gd name="T73" fmla="*/ 2 h 265"/>
                    <a:gd name="T74" fmla="*/ 66 w 131"/>
                    <a:gd name="T75" fmla="*/ 0 h 265"/>
                    <a:gd name="T76" fmla="*/ 60 w 131"/>
                    <a:gd name="T77" fmla="*/ 8 h 265"/>
                    <a:gd name="T78" fmla="*/ 54 w 131"/>
                    <a:gd name="T79" fmla="*/ 23 h 265"/>
                    <a:gd name="T80" fmla="*/ 54 w 131"/>
                    <a:gd name="T81" fmla="*/ 36 h 265"/>
                    <a:gd name="T82" fmla="*/ 57 w 131"/>
                    <a:gd name="T83" fmla="*/ 49 h 265"/>
                    <a:gd name="T84" fmla="*/ 61 w 131"/>
                    <a:gd name="T85" fmla="*/ 62 h 265"/>
                    <a:gd name="T86" fmla="*/ 64 w 131"/>
                    <a:gd name="T87" fmla="*/ 73 h 265"/>
                    <a:gd name="T88" fmla="*/ 64 w 131"/>
                    <a:gd name="T89" fmla="*/ 83 h 265"/>
                    <a:gd name="T90" fmla="*/ 63 w 131"/>
                    <a:gd name="T91" fmla="*/ 98 h 265"/>
                    <a:gd name="T92" fmla="*/ 58 w 131"/>
                    <a:gd name="T93" fmla="*/ 114 h 265"/>
                    <a:gd name="T94" fmla="*/ 46 w 131"/>
                    <a:gd name="T95" fmla="*/ 128 h 2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5">
                      <a:moveTo>
                        <a:pt x="73" y="265"/>
                      </a:moveTo>
                      <a:lnTo>
                        <a:pt x="70" y="261"/>
                      </a:lnTo>
                      <a:lnTo>
                        <a:pt x="67" y="257"/>
                      </a:lnTo>
                      <a:lnTo>
                        <a:pt x="61" y="253"/>
                      </a:lnTo>
                      <a:lnTo>
                        <a:pt x="53" y="253"/>
                      </a:lnTo>
                      <a:lnTo>
                        <a:pt x="48" y="253"/>
                      </a:lnTo>
                      <a:lnTo>
                        <a:pt x="45" y="252"/>
                      </a:lnTo>
                      <a:lnTo>
                        <a:pt x="41" y="250"/>
                      </a:lnTo>
                      <a:lnTo>
                        <a:pt x="39" y="247"/>
                      </a:lnTo>
                      <a:lnTo>
                        <a:pt x="43" y="243"/>
                      </a:lnTo>
                      <a:lnTo>
                        <a:pt x="47" y="237"/>
                      </a:lnTo>
                      <a:lnTo>
                        <a:pt x="51" y="234"/>
                      </a:lnTo>
                      <a:lnTo>
                        <a:pt x="54" y="231"/>
                      </a:lnTo>
                      <a:lnTo>
                        <a:pt x="63" y="231"/>
                      </a:lnTo>
                      <a:lnTo>
                        <a:pt x="70" y="230"/>
                      </a:lnTo>
                      <a:lnTo>
                        <a:pt x="75" y="227"/>
                      </a:lnTo>
                      <a:lnTo>
                        <a:pt x="79" y="222"/>
                      </a:lnTo>
                      <a:lnTo>
                        <a:pt x="81" y="220"/>
                      </a:lnTo>
                      <a:lnTo>
                        <a:pt x="81" y="216"/>
                      </a:lnTo>
                      <a:lnTo>
                        <a:pt x="82" y="214"/>
                      </a:lnTo>
                      <a:lnTo>
                        <a:pt x="82" y="212"/>
                      </a:lnTo>
                      <a:lnTo>
                        <a:pt x="81" y="209"/>
                      </a:lnTo>
                      <a:lnTo>
                        <a:pt x="79" y="206"/>
                      </a:lnTo>
                      <a:lnTo>
                        <a:pt x="78" y="204"/>
                      </a:lnTo>
                      <a:lnTo>
                        <a:pt x="77" y="201"/>
                      </a:lnTo>
                      <a:lnTo>
                        <a:pt x="71" y="198"/>
                      </a:lnTo>
                      <a:lnTo>
                        <a:pt x="64" y="197"/>
                      </a:lnTo>
                      <a:lnTo>
                        <a:pt x="58" y="198"/>
                      </a:lnTo>
                      <a:lnTo>
                        <a:pt x="52" y="200"/>
                      </a:lnTo>
                      <a:lnTo>
                        <a:pt x="48" y="205"/>
                      </a:lnTo>
                      <a:lnTo>
                        <a:pt x="47" y="208"/>
                      </a:lnTo>
                      <a:lnTo>
                        <a:pt x="47" y="212"/>
                      </a:lnTo>
                      <a:lnTo>
                        <a:pt x="48" y="215"/>
                      </a:lnTo>
                      <a:lnTo>
                        <a:pt x="44" y="220"/>
                      </a:lnTo>
                      <a:lnTo>
                        <a:pt x="38" y="224"/>
                      </a:lnTo>
                      <a:lnTo>
                        <a:pt x="33" y="228"/>
                      </a:lnTo>
                      <a:lnTo>
                        <a:pt x="31" y="230"/>
                      </a:lnTo>
                      <a:lnTo>
                        <a:pt x="30" y="228"/>
                      </a:lnTo>
                      <a:lnTo>
                        <a:pt x="28" y="227"/>
                      </a:lnTo>
                      <a:lnTo>
                        <a:pt x="25" y="224"/>
                      </a:lnTo>
                      <a:lnTo>
                        <a:pt x="23" y="223"/>
                      </a:lnTo>
                      <a:lnTo>
                        <a:pt x="25" y="219"/>
                      </a:lnTo>
                      <a:lnTo>
                        <a:pt x="28" y="213"/>
                      </a:lnTo>
                      <a:lnTo>
                        <a:pt x="29" y="208"/>
                      </a:lnTo>
                      <a:lnTo>
                        <a:pt x="30" y="204"/>
                      </a:lnTo>
                      <a:lnTo>
                        <a:pt x="34" y="200"/>
                      </a:lnTo>
                      <a:lnTo>
                        <a:pt x="38" y="197"/>
                      </a:lnTo>
                      <a:lnTo>
                        <a:pt x="41" y="192"/>
                      </a:lnTo>
                      <a:lnTo>
                        <a:pt x="43" y="187"/>
                      </a:lnTo>
                      <a:lnTo>
                        <a:pt x="43" y="185"/>
                      </a:lnTo>
                      <a:lnTo>
                        <a:pt x="43" y="184"/>
                      </a:lnTo>
                      <a:lnTo>
                        <a:pt x="43" y="182"/>
                      </a:lnTo>
                      <a:lnTo>
                        <a:pt x="43" y="181"/>
                      </a:lnTo>
                      <a:lnTo>
                        <a:pt x="40" y="176"/>
                      </a:lnTo>
                      <a:lnTo>
                        <a:pt x="38" y="173"/>
                      </a:lnTo>
                      <a:lnTo>
                        <a:pt x="33" y="170"/>
                      </a:lnTo>
                      <a:lnTo>
                        <a:pt x="26" y="168"/>
                      </a:lnTo>
                      <a:lnTo>
                        <a:pt x="24" y="168"/>
                      </a:lnTo>
                      <a:lnTo>
                        <a:pt x="21" y="168"/>
                      </a:lnTo>
                      <a:lnTo>
                        <a:pt x="17" y="169"/>
                      </a:lnTo>
                      <a:lnTo>
                        <a:pt x="15" y="170"/>
                      </a:lnTo>
                      <a:lnTo>
                        <a:pt x="13" y="171"/>
                      </a:lnTo>
                      <a:lnTo>
                        <a:pt x="10" y="173"/>
                      </a:lnTo>
                      <a:lnTo>
                        <a:pt x="8" y="175"/>
                      </a:lnTo>
                      <a:lnTo>
                        <a:pt x="7" y="176"/>
                      </a:lnTo>
                      <a:lnTo>
                        <a:pt x="0" y="152"/>
                      </a:lnTo>
                      <a:lnTo>
                        <a:pt x="2" y="125"/>
                      </a:lnTo>
                      <a:lnTo>
                        <a:pt x="11" y="100"/>
                      </a:lnTo>
                      <a:lnTo>
                        <a:pt x="28" y="75"/>
                      </a:lnTo>
                      <a:lnTo>
                        <a:pt x="47" y="53"/>
                      </a:lnTo>
                      <a:lnTo>
                        <a:pt x="69" y="33"/>
                      </a:lnTo>
                      <a:lnTo>
                        <a:pt x="92" y="18"/>
                      </a:lnTo>
                      <a:lnTo>
                        <a:pt x="112" y="8"/>
                      </a:lnTo>
                      <a:lnTo>
                        <a:pt x="117" y="4"/>
                      </a:lnTo>
                      <a:lnTo>
                        <a:pt x="125" y="1"/>
                      </a:lnTo>
                      <a:lnTo>
                        <a:pt x="131" y="0"/>
                      </a:lnTo>
                      <a:lnTo>
                        <a:pt x="128" y="4"/>
                      </a:lnTo>
                      <a:lnTo>
                        <a:pt x="120" y="16"/>
                      </a:lnTo>
                      <a:lnTo>
                        <a:pt x="113" y="31"/>
                      </a:lnTo>
                      <a:lnTo>
                        <a:pt x="107" y="46"/>
                      </a:lnTo>
                      <a:lnTo>
                        <a:pt x="106" y="62"/>
                      </a:lnTo>
                      <a:lnTo>
                        <a:pt x="107" y="72"/>
                      </a:lnTo>
                      <a:lnTo>
                        <a:pt x="111" y="84"/>
                      </a:lnTo>
                      <a:lnTo>
                        <a:pt x="114" y="98"/>
                      </a:lnTo>
                      <a:lnTo>
                        <a:pt x="119" y="113"/>
                      </a:lnTo>
                      <a:lnTo>
                        <a:pt x="122" y="125"/>
                      </a:lnTo>
                      <a:lnTo>
                        <a:pt x="125" y="137"/>
                      </a:lnTo>
                      <a:lnTo>
                        <a:pt x="127" y="147"/>
                      </a:lnTo>
                      <a:lnTo>
                        <a:pt x="128" y="156"/>
                      </a:lnTo>
                      <a:lnTo>
                        <a:pt x="128" y="167"/>
                      </a:lnTo>
                      <a:lnTo>
                        <a:pt x="128" y="181"/>
                      </a:lnTo>
                      <a:lnTo>
                        <a:pt x="125" y="196"/>
                      </a:lnTo>
                      <a:lnTo>
                        <a:pt x="122" y="213"/>
                      </a:lnTo>
                      <a:lnTo>
                        <a:pt x="115" y="229"/>
                      </a:lnTo>
                      <a:lnTo>
                        <a:pt x="106" y="244"/>
                      </a:lnTo>
                      <a:lnTo>
                        <a:pt x="91" y="257"/>
                      </a:lnTo>
                      <a:lnTo>
                        <a:pt x="73"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8" name="Freeform 287">
                  <a:extLst>
                    <a:ext uri="{FF2B5EF4-FFF2-40B4-BE49-F238E27FC236}">
                      <a16:creationId xmlns:a16="http://schemas.microsoft.com/office/drawing/2014/main" id="{508DE62D-405D-418C-80B2-8EC28F0648EE}"/>
                    </a:ext>
                  </a:extLst>
                </p:cNvPr>
                <p:cNvSpPr>
                  <a:spLocks/>
                </p:cNvSpPr>
                <p:nvPr/>
              </p:nvSpPr>
              <p:spPr bwMode="auto">
                <a:xfrm>
                  <a:off x="212" y="89"/>
                  <a:ext cx="320" cy="225"/>
                </a:xfrm>
                <a:custGeom>
                  <a:avLst/>
                  <a:gdLst>
                    <a:gd name="T0" fmla="*/ 148 w 640"/>
                    <a:gd name="T1" fmla="*/ 192 h 450"/>
                    <a:gd name="T2" fmla="*/ 131 w 640"/>
                    <a:gd name="T3" fmla="*/ 223 h 450"/>
                    <a:gd name="T4" fmla="*/ 116 w 640"/>
                    <a:gd name="T5" fmla="*/ 197 h 450"/>
                    <a:gd name="T6" fmla="*/ 97 w 640"/>
                    <a:gd name="T7" fmla="*/ 176 h 450"/>
                    <a:gd name="T8" fmla="*/ 91 w 640"/>
                    <a:gd name="T9" fmla="*/ 129 h 450"/>
                    <a:gd name="T10" fmla="*/ 104 w 640"/>
                    <a:gd name="T11" fmla="*/ 107 h 450"/>
                    <a:gd name="T12" fmla="*/ 115 w 640"/>
                    <a:gd name="T13" fmla="*/ 84 h 450"/>
                    <a:gd name="T14" fmla="*/ 108 w 640"/>
                    <a:gd name="T15" fmla="*/ 88 h 450"/>
                    <a:gd name="T16" fmla="*/ 99 w 640"/>
                    <a:gd name="T17" fmla="*/ 108 h 450"/>
                    <a:gd name="T18" fmla="*/ 66 w 640"/>
                    <a:gd name="T19" fmla="*/ 135 h 450"/>
                    <a:gd name="T20" fmla="*/ 40 w 640"/>
                    <a:gd name="T21" fmla="*/ 137 h 450"/>
                    <a:gd name="T22" fmla="*/ 24 w 640"/>
                    <a:gd name="T23" fmla="*/ 131 h 450"/>
                    <a:gd name="T24" fmla="*/ 0 w 640"/>
                    <a:gd name="T25" fmla="*/ 121 h 450"/>
                    <a:gd name="T26" fmla="*/ 20 w 640"/>
                    <a:gd name="T27" fmla="*/ 113 h 450"/>
                    <a:gd name="T28" fmla="*/ 38 w 640"/>
                    <a:gd name="T29" fmla="*/ 92 h 450"/>
                    <a:gd name="T30" fmla="*/ 73 w 640"/>
                    <a:gd name="T31" fmla="*/ 69 h 450"/>
                    <a:gd name="T32" fmla="*/ 94 w 640"/>
                    <a:gd name="T33" fmla="*/ 70 h 450"/>
                    <a:gd name="T34" fmla="*/ 98 w 640"/>
                    <a:gd name="T35" fmla="*/ 72 h 450"/>
                    <a:gd name="T36" fmla="*/ 93 w 640"/>
                    <a:gd name="T37" fmla="*/ 84 h 450"/>
                    <a:gd name="T38" fmla="*/ 96 w 640"/>
                    <a:gd name="T39" fmla="*/ 86 h 450"/>
                    <a:gd name="T40" fmla="*/ 108 w 640"/>
                    <a:gd name="T41" fmla="*/ 84 h 450"/>
                    <a:gd name="T42" fmla="*/ 106 w 640"/>
                    <a:gd name="T43" fmla="*/ 69 h 450"/>
                    <a:gd name="T44" fmla="*/ 110 w 640"/>
                    <a:gd name="T45" fmla="*/ 69 h 450"/>
                    <a:gd name="T46" fmla="*/ 116 w 640"/>
                    <a:gd name="T47" fmla="*/ 77 h 450"/>
                    <a:gd name="T48" fmla="*/ 131 w 640"/>
                    <a:gd name="T49" fmla="*/ 79 h 450"/>
                    <a:gd name="T50" fmla="*/ 142 w 640"/>
                    <a:gd name="T51" fmla="*/ 70 h 450"/>
                    <a:gd name="T52" fmla="*/ 154 w 640"/>
                    <a:gd name="T53" fmla="*/ 67 h 450"/>
                    <a:gd name="T54" fmla="*/ 172 w 640"/>
                    <a:gd name="T55" fmla="*/ 48 h 450"/>
                    <a:gd name="T56" fmla="*/ 210 w 640"/>
                    <a:gd name="T57" fmla="*/ 3 h 450"/>
                    <a:gd name="T58" fmla="*/ 240 w 640"/>
                    <a:gd name="T59" fmla="*/ 0 h 450"/>
                    <a:gd name="T60" fmla="*/ 264 w 640"/>
                    <a:gd name="T61" fmla="*/ 5 h 450"/>
                    <a:gd name="T62" fmla="*/ 290 w 640"/>
                    <a:gd name="T63" fmla="*/ 14 h 450"/>
                    <a:gd name="T64" fmla="*/ 315 w 640"/>
                    <a:gd name="T65" fmla="*/ 16 h 450"/>
                    <a:gd name="T66" fmla="*/ 311 w 640"/>
                    <a:gd name="T67" fmla="*/ 28 h 450"/>
                    <a:gd name="T68" fmla="*/ 277 w 640"/>
                    <a:gd name="T69" fmla="*/ 70 h 450"/>
                    <a:gd name="T70" fmla="*/ 246 w 640"/>
                    <a:gd name="T71" fmla="*/ 84 h 450"/>
                    <a:gd name="T72" fmla="*/ 213 w 640"/>
                    <a:gd name="T73" fmla="*/ 92 h 450"/>
                    <a:gd name="T74" fmla="*/ 182 w 640"/>
                    <a:gd name="T75" fmla="*/ 85 h 450"/>
                    <a:gd name="T76" fmla="*/ 166 w 640"/>
                    <a:gd name="T77" fmla="*/ 76 h 450"/>
                    <a:gd name="T78" fmla="*/ 154 w 640"/>
                    <a:gd name="T79" fmla="*/ 73 h 450"/>
                    <a:gd name="T80" fmla="*/ 142 w 640"/>
                    <a:gd name="T81" fmla="*/ 76 h 450"/>
                    <a:gd name="T82" fmla="*/ 143 w 640"/>
                    <a:gd name="T83" fmla="*/ 82 h 450"/>
                    <a:gd name="T84" fmla="*/ 157 w 640"/>
                    <a:gd name="T85" fmla="*/ 81 h 450"/>
                    <a:gd name="T86" fmla="*/ 173 w 640"/>
                    <a:gd name="T87" fmla="*/ 80 h 450"/>
                    <a:gd name="T88" fmla="*/ 205 w 640"/>
                    <a:gd name="T89" fmla="*/ 91 h 450"/>
                    <a:gd name="T90" fmla="*/ 232 w 640"/>
                    <a:gd name="T91" fmla="*/ 124 h 450"/>
                    <a:gd name="T92" fmla="*/ 241 w 640"/>
                    <a:gd name="T93" fmla="*/ 164 h 450"/>
                    <a:gd name="T94" fmla="*/ 224 w 640"/>
                    <a:gd name="T95" fmla="*/ 164 h 450"/>
                    <a:gd name="T96" fmla="*/ 187 w 640"/>
                    <a:gd name="T97" fmla="*/ 153 h 450"/>
                    <a:gd name="T98" fmla="*/ 163 w 640"/>
                    <a:gd name="T99" fmla="*/ 146 h 450"/>
                    <a:gd name="T100" fmla="*/ 145 w 640"/>
                    <a:gd name="T101" fmla="*/ 117 h 450"/>
                    <a:gd name="T102" fmla="*/ 139 w 640"/>
                    <a:gd name="T103" fmla="*/ 91 h 450"/>
                    <a:gd name="T104" fmla="*/ 126 w 640"/>
                    <a:gd name="T105" fmla="*/ 81 h 450"/>
                    <a:gd name="T106" fmla="*/ 119 w 640"/>
                    <a:gd name="T107" fmla="*/ 84 h 450"/>
                    <a:gd name="T108" fmla="*/ 126 w 640"/>
                    <a:gd name="T109" fmla="*/ 96 h 450"/>
                    <a:gd name="T110" fmla="*/ 149 w 640"/>
                    <a:gd name="T111" fmla="*/ 125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6"/>
                      </a:moveTo>
                      <a:lnTo>
                        <a:pt x="312" y="298"/>
                      </a:lnTo>
                      <a:lnTo>
                        <a:pt x="312" y="330"/>
                      </a:lnTo>
                      <a:lnTo>
                        <a:pt x="306" y="360"/>
                      </a:lnTo>
                      <a:lnTo>
                        <a:pt x="296" y="383"/>
                      </a:lnTo>
                      <a:lnTo>
                        <a:pt x="284" y="401"/>
                      </a:lnTo>
                      <a:lnTo>
                        <a:pt x="275" y="417"/>
                      </a:lnTo>
                      <a:lnTo>
                        <a:pt x="268" y="432"/>
                      </a:lnTo>
                      <a:lnTo>
                        <a:pt x="262" y="450"/>
                      </a:lnTo>
                      <a:lnTo>
                        <a:pt x="261" y="445"/>
                      </a:lnTo>
                      <a:lnTo>
                        <a:pt x="258" y="435"/>
                      </a:lnTo>
                      <a:lnTo>
                        <a:pt x="253" y="425"/>
                      </a:lnTo>
                      <a:lnTo>
                        <a:pt x="247" y="415"/>
                      </a:lnTo>
                      <a:lnTo>
                        <a:pt x="240" y="403"/>
                      </a:lnTo>
                      <a:lnTo>
                        <a:pt x="232" y="393"/>
                      </a:lnTo>
                      <a:lnTo>
                        <a:pt x="224" y="382"/>
                      </a:lnTo>
                      <a:lnTo>
                        <a:pt x="216" y="375"/>
                      </a:lnTo>
                      <a:lnTo>
                        <a:pt x="207" y="368"/>
                      </a:lnTo>
                      <a:lnTo>
                        <a:pt x="200" y="360"/>
                      </a:lnTo>
                      <a:lnTo>
                        <a:pt x="194" y="352"/>
                      </a:lnTo>
                      <a:lnTo>
                        <a:pt x="190" y="344"/>
                      </a:lnTo>
                      <a:lnTo>
                        <a:pt x="181" y="319"/>
                      </a:lnTo>
                      <a:lnTo>
                        <a:pt x="178" y="295"/>
                      </a:lnTo>
                      <a:lnTo>
                        <a:pt x="179" y="273"/>
                      </a:lnTo>
                      <a:lnTo>
                        <a:pt x="182" y="257"/>
                      </a:lnTo>
                      <a:lnTo>
                        <a:pt x="185" y="249"/>
                      </a:lnTo>
                      <a:lnTo>
                        <a:pt x="190" y="239"/>
                      </a:lnTo>
                      <a:lnTo>
                        <a:pt x="194" y="230"/>
                      </a:lnTo>
                      <a:lnTo>
                        <a:pt x="201" y="222"/>
                      </a:lnTo>
                      <a:lnTo>
                        <a:pt x="208" y="213"/>
                      </a:lnTo>
                      <a:lnTo>
                        <a:pt x="215" y="202"/>
                      </a:lnTo>
                      <a:lnTo>
                        <a:pt x="221" y="192"/>
                      </a:lnTo>
                      <a:lnTo>
                        <a:pt x="227" y="182"/>
                      </a:lnTo>
                      <a:lnTo>
                        <a:pt x="229" y="175"/>
                      </a:lnTo>
                      <a:lnTo>
                        <a:pt x="230" y="167"/>
                      </a:lnTo>
                      <a:lnTo>
                        <a:pt x="229" y="161"/>
                      </a:lnTo>
                      <a:lnTo>
                        <a:pt x="227" y="160"/>
                      </a:lnTo>
                      <a:lnTo>
                        <a:pt x="221" y="163"/>
                      </a:lnTo>
                      <a:lnTo>
                        <a:pt x="217" y="169"/>
                      </a:lnTo>
                      <a:lnTo>
                        <a:pt x="215" y="176"/>
                      </a:lnTo>
                      <a:lnTo>
                        <a:pt x="213" y="182"/>
                      </a:lnTo>
                      <a:lnTo>
                        <a:pt x="211" y="191"/>
                      </a:lnTo>
                      <a:lnTo>
                        <a:pt x="207" y="200"/>
                      </a:lnTo>
                      <a:lnTo>
                        <a:pt x="202" y="208"/>
                      </a:lnTo>
                      <a:lnTo>
                        <a:pt x="198" y="216"/>
                      </a:lnTo>
                      <a:lnTo>
                        <a:pt x="188" y="231"/>
                      </a:lnTo>
                      <a:lnTo>
                        <a:pt x="175" y="244"/>
                      </a:lnTo>
                      <a:lnTo>
                        <a:pt x="161" y="255"/>
                      </a:lnTo>
                      <a:lnTo>
                        <a:pt x="147" y="264"/>
                      </a:lnTo>
                      <a:lnTo>
                        <a:pt x="132" y="269"/>
                      </a:lnTo>
                      <a:lnTo>
                        <a:pt x="117" y="274"/>
                      </a:lnTo>
                      <a:lnTo>
                        <a:pt x="103" y="276"/>
                      </a:lnTo>
                      <a:lnTo>
                        <a:pt x="90" y="276"/>
                      </a:lnTo>
                      <a:lnTo>
                        <a:pt x="85" y="275"/>
                      </a:lnTo>
                      <a:lnTo>
                        <a:pt x="80" y="274"/>
                      </a:lnTo>
                      <a:lnTo>
                        <a:pt x="76" y="274"/>
                      </a:lnTo>
                      <a:lnTo>
                        <a:pt x="72" y="273"/>
                      </a:lnTo>
                      <a:lnTo>
                        <a:pt x="64" y="269"/>
                      </a:lnTo>
                      <a:lnTo>
                        <a:pt x="56" y="266"/>
                      </a:lnTo>
                      <a:lnTo>
                        <a:pt x="48" y="262"/>
                      </a:lnTo>
                      <a:lnTo>
                        <a:pt x="40" y="258"/>
                      </a:lnTo>
                      <a:lnTo>
                        <a:pt x="32" y="254"/>
                      </a:lnTo>
                      <a:lnTo>
                        <a:pt x="22" y="250"/>
                      </a:lnTo>
                      <a:lnTo>
                        <a:pt x="11" y="245"/>
                      </a:lnTo>
                      <a:lnTo>
                        <a:pt x="0" y="241"/>
                      </a:lnTo>
                      <a:lnTo>
                        <a:pt x="7" y="238"/>
                      </a:lnTo>
                      <a:lnTo>
                        <a:pt x="14" y="236"/>
                      </a:lnTo>
                      <a:lnTo>
                        <a:pt x="23" y="234"/>
                      </a:lnTo>
                      <a:lnTo>
                        <a:pt x="32" y="230"/>
                      </a:lnTo>
                      <a:lnTo>
                        <a:pt x="40" y="226"/>
                      </a:lnTo>
                      <a:lnTo>
                        <a:pt x="48" y="221"/>
                      </a:lnTo>
                      <a:lnTo>
                        <a:pt x="55" y="214"/>
                      </a:lnTo>
                      <a:lnTo>
                        <a:pt x="60" y="207"/>
                      </a:lnTo>
                      <a:lnTo>
                        <a:pt x="67" y="196"/>
                      </a:lnTo>
                      <a:lnTo>
                        <a:pt x="75" y="183"/>
                      </a:lnTo>
                      <a:lnTo>
                        <a:pt x="86" y="170"/>
                      </a:lnTo>
                      <a:lnTo>
                        <a:pt x="99" y="157"/>
                      </a:lnTo>
                      <a:lnTo>
                        <a:pt x="113" y="148"/>
                      </a:lnTo>
                      <a:lnTo>
                        <a:pt x="128" y="141"/>
                      </a:lnTo>
                      <a:lnTo>
                        <a:pt x="145" y="138"/>
                      </a:lnTo>
                      <a:lnTo>
                        <a:pt x="161" y="140"/>
                      </a:lnTo>
                      <a:lnTo>
                        <a:pt x="168" y="144"/>
                      </a:lnTo>
                      <a:lnTo>
                        <a:pt x="176" y="144"/>
                      </a:lnTo>
                      <a:lnTo>
                        <a:pt x="183" y="143"/>
                      </a:lnTo>
                      <a:lnTo>
                        <a:pt x="188" y="139"/>
                      </a:lnTo>
                      <a:lnTo>
                        <a:pt x="191" y="137"/>
                      </a:lnTo>
                      <a:lnTo>
                        <a:pt x="194" y="137"/>
                      </a:lnTo>
                      <a:lnTo>
                        <a:pt x="198" y="137"/>
                      </a:lnTo>
                      <a:lnTo>
                        <a:pt x="201" y="138"/>
                      </a:lnTo>
                      <a:lnTo>
                        <a:pt x="196" y="143"/>
                      </a:lnTo>
                      <a:lnTo>
                        <a:pt x="191" y="149"/>
                      </a:lnTo>
                      <a:lnTo>
                        <a:pt x="186" y="156"/>
                      </a:lnTo>
                      <a:lnTo>
                        <a:pt x="185" y="163"/>
                      </a:lnTo>
                      <a:lnTo>
                        <a:pt x="185" y="164"/>
                      </a:lnTo>
                      <a:lnTo>
                        <a:pt x="186" y="167"/>
                      </a:lnTo>
                      <a:lnTo>
                        <a:pt x="186" y="168"/>
                      </a:lnTo>
                      <a:lnTo>
                        <a:pt x="188" y="169"/>
                      </a:lnTo>
                      <a:lnTo>
                        <a:pt x="189" y="170"/>
                      </a:lnTo>
                      <a:lnTo>
                        <a:pt x="191" y="171"/>
                      </a:lnTo>
                      <a:lnTo>
                        <a:pt x="192" y="171"/>
                      </a:lnTo>
                      <a:lnTo>
                        <a:pt x="193" y="172"/>
                      </a:lnTo>
                      <a:lnTo>
                        <a:pt x="199" y="174"/>
                      </a:lnTo>
                      <a:lnTo>
                        <a:pt x="206" y="172"/>
                      </a:lnTo>
                      <a:lnTo>
                        <a:pt x="211" y="170"/>
                      </a:lnTo>
                      <a:lnTo>
                        <a:pt x="215" y="167"/>
                      </a:lnTo>
                      <a:lnTo>
                        <a:pt x="217" y="160"/>
                      </a:lnTo>
                      <a:lnTo>
                        <a:pt x="219" y="153"/>
                      </a:lnTo>
                      <a:lnTo>
                        <a:pt x="216" y="147"/>
                      </a:lnTo>
                      <a:lnTo>
                        <a:pt x="214" y="141"/>
                      </a:lnTo>
                      <a:lnTo>
                        <a:pt x="212" y="138"/>
                      </a:lnTo>
                      <a:lnTo>
                        <a:pt x="212" y="136"/>
                      </a:lnTo>
                      <a:lnTo>
                        <a:pt x="214" y="134"/>
                      </a:lnTo>
                      <a:lnTo>
                        <a:pt x="216" y="133"/>
                      </a:lnTo>
                      <a:lnTo>
                        <a:pt x="217" y="134"/>
                      </a:lnTo>
                      <a:lnTo>
                        <a:pt x="219" y="137"/>
                      </a:lnTo>
                      <a:lnTo>
                        <a:pt x="220" y="140"/>
                      </a:lnTo>
                      <a:lnTo>
                        <a:pt x="221" y="145"/>
                      </a:lnTo>
                      <a:lnTo>
                        <a:pt x="222" y="149"/>
                      </a:lnTo>
                      <a:lnTo>
                        <a:pt x="227" y="154"/>
                      </a:lnTo>
                      <a:lnTo>
                        <a:pt x="232" y="154"/>
                      </a:lnTo>
                      <a:lnTo>
                        <a:pt x="242" y="149"/>
                      </a:lnTo>
                      <a:lnTo>
                        <a:pt x="245" y="153"/>
                      </a:lnTo>
                      <a:lnTo>
                        <a:pt x="250" y="155"/>
                      </a:lnTo>
                      <a:lnTo>
                        <a:pt x="255" y="157"/>
                      </a:lnTo>
                      <a:lnTo>
                        <a:pt x="261" y="157"/>
                      </a:lnTo>
                      <a:lnTo>
                        <a:pt x="266" y="156"/>
                      </a:lnTo>
                      <a:lnTo>
                        <a:pt x="272" y="154"/>
                      </a:lnTo>
                      <a:lnTo>
                        <a:pt x="276" y="148"/>
                      </a:lnTo>
                      <a:lnTo>
                        <a:pt x="280" y="141"/>
                      </a:lnTo>
                      <a:lnTo>
                        <a:pt x="283" y="140"/>
                      </a:lnTo>
                      <a:lnTo>
                        <a:pt x="288" y="138"/>
                      </a:lnTo>
                      <a:lnTo>
                        <a:pt x="292" y="137"/>
                      </a:lnTo>
                      <a:lnTo>
                        <a:pt x="297" y="136"/>
                      </a:lnTo>
                      <a:lnTo>
                        <a:pt x="303" y="134"/>
                      </a:lnTo>
                      <a:lnTo>
                        <a:pt x="308" y="133"/>
                      </a:lnTo>
                      <a:lnTo>
                        <a:pt x="313" y="132"/>
                      </a:lnTo>
                      <a:lnTo>
                        <a:pt x="319" y="131"/>
                      </a:lnTo>
                      <a:lnTo>
                        <a:pt x="328" y="125"/>
                      </a:lnTo>
                      <a:lnTo>
                        <a:pt x="336" y="114"/>
                      </a:lnTo>
                      <a:lnTo>
                        <a:pt x="343" y="95"/>
                      </a:lnTo>
                      <a:lnTo>
                        <a:pt x="351" y="72"/>
                      </a:lnTo>
                      <a:lnTo>
                        <a:pt x="364" y="46"/>
                      </a:lnTo>
                      <a:lnTo>
                        <a:pt x="381" y="27"/>
                      </a:lnTo>
                      <a:lnTo>
                        <a:pt x="399" y="15"/>
                      </a:lnTo>
                      <a:lnTo>
                        <a:pt x="419" y="6"/>
                      </a:lnTo>
                      <a:lnTo>
                        <a:pt x="437" y="2"/>
                      </a:lnTo>
                      <a:lnTo>
                        <a:pt x="454" y="0"/>
                      </a:lnTo>
                      <a:lnTo>
                        <a:pt x="466" y="0"/>
                      </a:lnTo>
                      <a:lnTo>
                        <a:pt x="473" y="0"/>
                      </a:lnTo>
                      <a:lnTo>
                        <a:pt x="479" y="0"/>
                      </a:lnTo>
                      <a:lnTo>
                        <a:pt x="486" y="1"/>
                      </a:lnTo>
                      <a:lnTo>
                        <a:pt x="495" y="2"/>
                      </a:lnTo>
                      <a:lnTo>
                        <a:pt x="505" y="3"/>
                      </a:lnTo>
                      <a:lnTo>
                        <a:pt x="517" y="6"/>
                      </a:lnTo>
                      <a:lnTo>
                        <a:pt x="527" y="9"/>
                      </a:lnTo>
                      <a:lnTo>
                        <a:pt x="539" y="13"/>
                      </a:lnTo>
                      <a:lnTo>
                        <a:pt x="548" y="18"/>
                      </a:lnTo>
                      <a:lnTo>
                        <a:pt x="557" y="23"/>
                      </a:lnTo>
                      <a:lnTo>
                        <a:pt x="568" y="26"/>
                      </a:lnTo>
                      <a:lnTo>
                        <a:pt x="579" y="28"/>
                      </a:lnTo>
                      <a:lnTo>
                        <a:pt x="589" y="31"/>
                      </a:lnTo>
                      <a:lnTo>
                        <a:pt x="601" y="32"/>
                      </a:lnTo>
                      <a:lnTo>
                        <a:pt x="611" y="32"/>
                      </a:lnTo>
                      <a:lnTo>
                        <a:pt x="621" y="32"/>
                      </a:lnTo>
                      <a:lnTo>
                        <a:pt x="630" y="31"/>
                      </a:lnTo>
                      <a:lnTo>
                        <a:pt x="640" y="31"/>
                      </a:lnTo>
                      <a:lnTo>
                        <a:pt x="640" y="34"/>
                      </a:lnTo>
                      <a:lnTo>
                        <a:pt x="636" y="39"/>
                      </a:lnTo>
                      <a:lnTo>
                        <a:pt x="631" y="43"/>
                      </a:lnTo>
                      <a:lnTo>
                        <a:pt x="622" y="56"/>
                      </a:lnTo>
                      <a:lnTo>
                        <a:pt x="610" y="72"/>
                      </a:lnTo>
                      <a:lnTo>
                        <a:pt x="596" y="91"/>
                      </a:lnTo>
                      <a:lnTo>
                        <a:pt x="583" y="108"/>
                      </a:lnTo>
                      <a:lnTo>
                        <a:pt x="568" y="125"/>
                      </a:lnTo>
                      <a:lnTo>
                        <a:pt x="553" y="140"/>
                      </a:lnTo>
                      <a:lnTo>
                        <a:pt x="538" y="152"/>
                      </a:lnTo>
                      <a:lnTo>
                        <a:pt x="524" y="157"/>
                      </a:lnTo>
                      <a:lnTo>
                        <a:pt x="515" y="160"/>
                      </a:lnTo>
                      <a:lnTo>
                        <a:pt x="504" y="164"/>
                      </a:lnTo>
                      <a:lnTo>
                        <a:pt x="492" y="168"/>
                      </a:lnTo>
                      <a:lnTo>
                        <a:pt x="478" y="172"/>
                      </a:lnTo>
                      <a:lnTo>
                        <a:pt x="463" y="177"/>
                      </a:lnTo>
                      <a:lnTo>
                        <a:pt x="449" y="181"/>
                      </a:lnTo>
                      <a:lnTo>
                        <a:pt x="436" y="183"/>
                      </a:lnTo>
                      <a:lnTo>
                        <a:pt x="425" y="184"/>
                      </a:lnTo>
                      <a:lnTo>
                        <a:pt x="414" y="183"/>
                      </a:lnTo>
                      <a:lnTo>
                        <a:pt x="402" y="181"/>
                      </a:lnTo>
                      <a:lnTo>
                        <a:pt x="388" y="177"/>
                      </a:lnTo>
                      <a:lnTo>
                        <a:pt x="375" y="172"/>
                      </a:lnTo>
                      <a:lnTo>
                        <a:pt x="364" y="169"/>
                      </a:lnTo>
                      <a:lnTo>
                        <a:pt x="353" y="164"/>
                      </a:lnTo>
                      <a:lnTo>
                        <a:pt x="345" y="161"/>
                      </a:lnTo>
                      <a:lnTo>
                        <a:pt x="341" y="159"/>
                      </a:lnTo>
                      <a:lnTo>
                        <a:pt x="336" y="155"/>
                      </a:lnTo>
                      <a:lnTo>
                        <a:pt x="331" y="152"/>
                      </a:lnTo>
                      <a:lnTo>
                        <a:pt x="326" y="148"/>
                      </a:lnTo>
                      <a:lnTo>
                        <a:pt x="321" y="145"/>
                      </a:lnTo>
                      <a:lnTo>
                        <a:pt x="318" y="144"/>
                      </a:lnTo>
                      <a:lnTo>
                        <a:pt x="313" y="144"/>
                      </a:lnTo>
                      <a:lnTo>
                        <a:pt x="308" y="145"/>
                      </a:lnTo>
                      <a:lnTo>
                        <a:pt x="303" y="145"/>
                      </a:lnTo>
                      <a:lnTo>
                        <a:pt x="296" y="147"/>
                      </a:lnTo>
                      <a:lnTo>
                        <a:pt x="291" y="148"/>
                      </a:lnTo>
                      <a:lnTo>
                        <a:pt x="287" y="149"/>
                      </a:lnTo>
                      <a:lnTo>
                        <a:pt x="283" y="152"/>
                      </a:lnTo>
                      <a:lnTo>
                        <a:pt x="280" y="155"/>
                      </a:lnTo>
                      <a:lnTo>
                        <a:pt x="279" y="157"/>
                      </a:lnTo>
                      <a:lnTo>
                        <a:pt x="280" y="160"/>
                      </a:lnTo>
                      <a:lnTo>
                        <a:pt x="283" y="162"/>
                      </a:lnTo>
                      <a:lnTo>
                        <a:pt x="285" y="163"/>
                      </a:lnTo>
                      <a:lnTo>
                        <a:pt x="290" y="163"/>
                      </a:lnTo>
                      <a:lnTo>
                        <a:pt x="295" y="163"/>
                      </a:lnTo>
                      <a:lnTo>
                        <a:pt x="300" y="163"/>
                      </a:lnTo>
                      <a:lnTo>
                        <a:pt x="307" y="162"/>
                      </a:lnTo>
                      <a:lnTo>
                        <a:pt x="313" y="162"/>
                      </a:lnTo>
                      <a:lnTo>
                        <a:pt x="320" y="161"/>
                      </a:lnTo>
                      <a:lnTo>
                        <a:pt x="327" y="160"/>
                      </a:lnTo>
                      <a:lnTo>
                        <a:pt x="333" y="159"/>
                      </a:lnTo>
                      <a:lnTo>
                        <a:pt x="340" y="159"/>
                      </a:lnTo>
                      <a:lnTo>
                        <a:pt x="346" y="160"/>
                      </a:lnTo>
                      <a:lnTo>
                        <a:pt x="355" y="161"/>
                      </a:lnTo>
                      <a:lnTo>
                        <a:pt x="365" y="163"/>
                      </a:lnTo>
                      <a:lnTo>
                        <a:pt x="376" y="168"/>
                      </a:lnTo>
                      <a:lnTo>
                        <a:pt x="391" y="174"/>
                      </a:lnTo>
                      <a:lnTo>
                        <a:pt x="409" y="182"/>
                      </a:lnTo>
                      <a:lnTo>
                        <a:pt x="422" y="190"/>
                      </a:lnTo>
                      <a:lnTo>
                        <a:pt x="435" y="201"/>
                      </a:lnTo>
                      <a:lnTo>
                        <a:pt x="445" y="215"/>
                      </a:lnTo>
                      <a:lnTo>
                        <a:pt x="456" y="230"/>
                      </a:lnTo>
                      <a:lnTo>
                        <a:pt x="464" y="247"/>
                      </a:lnTo>
                      <a:lnTo>
                        <a:pt x="471" y="266"/>
                      </a:lnTo>
                      <a:lnTo>
                        <a:pt x="475" y="284"/>
                      </a:lnTo>
                      <a:lnTo>
                        <a:pt x="479" y="303"/>
                      </a:lnTo>
                      <a:lnTo>
                        <a:pt x="480" y="315"/>
                      </a:lnTo>
                      <a:lnTo>
                        <a:pt x="481" y="328"/>
                      </a:lnTo>
                      <a:lnTo>
                        <a:pt x="481" y="340"/>
                      </a:lnTo>
                      <a:lnTo>
                        <a:pt x="480" y="351"/>
                      </a:lnTo>
                      <a:lnTo>
                        <a:pt x="472" y="342"/>
                      </a:lnTo>
                      <a:lnTo>
                        <a:pt x="462" y="335"/>
                      </a:lnTo>
                      <a:lnTo>
                        <a:pt x="448" y="327"/>
                      </a:lnTo>
                      <a:lnTo>
                        <a:pt x="433" y="321"/>
                      </a:lnTo>
                      <a:lnTo>
                        <a:pt x="417" y="317"/>
                      </a:lnTo>
                      <a:lnTo>
                        <a:pt x="401" y="312"/>
                      </a:lnTo>
                      <a:lnTo>
                        <a:pt x="386" y="309"/>
                      </a:lnTo>
                      <a:lnTo>
                        <a:pt x="373" y="306"/>
                      </a:lnTo>
                      <a:lnTo>
                        <a:pt x="365" y="305"/>
                      </a:lnTo>
                      <a:lnTo>
                        <a:pt x="355" y="303"/>
                      </a:lnTo>
                      <a:lnTo>
                        <a:pt x="345" y="300"/>
                      </a:lnTo>
                      <a:lnTo>
                        <a:pt x="335" y="297"/>
                      </a:lnTo>
                      <a:lnTo>
                        <a:pt x="326" y="291"/>
                      </a:lnTo>
                      <a:lnTo>
                        <a:pt x="317" y="284"/>
                      </a:lnTo>
                      <a:lnTo>
                        <a:pt x="310" y="275"/>
                      </a:lnTo>
                      <a:lnTo>
                        <a:pt x="304" y="264"/>
                      </a:lnTo>
                      <a:lnTo>
                        <a:pt x="297" y="246"/>
                      </a:lnTo>
                      <a:lnTo>
                        <a:pt x="289" y="234"/>
                      </a:lnTo>
                      <a:lnTo>
                        <a:pt x="284" y="219"/>
                      </a:lnTo>
                      <a:lnTo>
                        <a:pt x="284" y="198"/>
                      </a:lnTo>
                      <a:lnTo>
                        <a:pt x="284" y="192"/>
                      </a:lnTo>
                      <a:lnTo>
                        <a:pt x="281" y="186"/>
                      </a:lnTo>
                      <a:lnTo>
                        <a:pt x="277" y="181"/>
                      </a:lnTo>
                      <a:lnTo>
                        <a:pt x="272" y="176"/>
                      </a:lnTo>
                      <a:lnTo>
                        <a:pt x="266" y="171"/>
                      </a:lnTo>
                      <a:lnTo>
                        <a:pt x="260" y="168"/>
                      </a:lnTo>
                      <a:lnTo>
                        <a:pt x="255" y="164"/>
                      </a:lnTo>
                      <a:lnTo>
                        <a:pt x="251" y="162"/>
                      </a:lnTo>
                      <a:lnTo>
                        <a:pt x="245" y="160"/>
                      </a:lnTo>
                      <a:lnTo>
                        <a:pt x="240" y="159"/>
                      </a:lnTo>
                      <a:lnTo>
                        <a:pt x="237" y="159"/>
                      </a:lnTo>
                      <a:lnTo>
                        <a:pt x="236" y="162"/>
                      </a:lnTo>
                      <a:lnTo>
                        <a:pt x="237" y="167"/>
                      </a:lnTo>
                      <a:lnTo>
                        <a:pt x="237" y="171"/>
                      </a:lnTo>
                      <a:lnTo>
                        <a:pt x="238" y="177"/>
                      </a:lnTo>
                      <a:lnTo>
                        <a:pt x="240" y="182"/>
                      </a:lnTo>
                      <a:lnTo>
                        <a:pt x="244" y="185"/>
                      </a:lnTo>
                      <a:lnTo>
                        <a:pt x="251" y="191"/>
                      </a:lnTo>
                      <a:lnTo>
                        <a:pt x="259" y="199"/>
                      </a:lnTo>
                      <a:lnTo>
                        <a:pt x="269" y="208"/>
                      </a:lnTo>
                      <a:lnTo>
                        <a:pt x="280" y="220"/>
                      </a:lnTo>
                      <a:lnTo>
                        <a:pt x="290" y="234"/>
                      </a:lnTo>
                      <a:lnTo>
                        <a:pt x="298" y="249"/>
                      </a:lnTo>
                      <a:lnTo>
                        <a:pt x="305"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9" name="Freeform 288">
                  <a:extLst>
                    <a:ext uri="{FF2B5EF4-FFF2-40B4-BE49-F238E27FC236}">
                      <a16:creationId xmlns:a16="http://schemas.microsoft.com/office/drawing/2014/main" id="{5CFD64EF-972E-45E2-9F0C-80C3911448FA}"/>
                    </a:ext>
                  </a:extLst>
                </p:cNvPr>
                <p:cNvSpPr>
                  <a:spLocks/>
                </p:cNvSpPr>
                <p:nvPr/>
              </p:nvSpPr>
              <p:spPr bwMode="auto">
                <a:xfrm>
                  <a:off x="217" y="55"/>
                  <a:ext cx="96" cy="98"/>
                </a:xfrm>
                <a:custGeom>
                  <a:avLst/>
                  <a:gdLst>
                    <a:gd name="T0" fmla="*/ 73 w 192"/>
                    <a:gd name="T1" fmla="*/ 95 h 196"/>
                    <a:gd name="T2" fmla="*/ 77 w 192"/>
                    <a:gd name="T3" fmla="*/ 89 h 196"/>
                    <a:gd name="T4" fmla="*/ 83 w 192"/>
                    <a:gd name="T5" fmla="*/ 88 h 196"/>
                    <a:gd name="T6" fmla="*/ 87 w 192"/>
                    <a:gd name="T7" fmla="*/ 89 h 196"/>
                    <a:gd name="T8" fmla="*/ 88 w 192"/>
                    <a:gd name="T9" fmla="*/ 91 h 196"/>
                    <a:gd name="T10" fmla="*/ 91 w 192"/>
                    <a:gd name="T11" fmla="*/ 92 h 196"/>
                    <a:gd name="T12" fmla="*/ 95 w 192"/>
                    <a:gd name="T13" fmla="*/ 93 h 196"/>
                    <a:gd name="T14" fmla="*/ 96 w 192"/>
                    <a:gd name="T15" fmla="*/ 92 h 196"/>
                    <a:gd name="T16" fmla="*/ 95 w 192"/>
                    <a:gd name="T17" fmla="*/ 89 h 196"/>
                    <a:gd name="T18" fmla="*/ 91 w 192"/>
                    <a:gd name="T19" fmla="*/ 87 h 196"/>
                    <a:gd name="T20" fmla="*/ 88 w 192"/>
                    <a:gd name="T21" fmla="*/ 86 h 196"/>
                    <a:gd name="T22" fmla="*/ 84 w 192"/>
                    <a:gd name="T23" fmla="*/ 86 h 196"/>
                    <a:gd name="T24" fmla="*/ 80 w 192"/>
                    <a:gd name="T25" fmla="*/ 83 h 196"/>
                    <a:gd name="T26" fmla="*/ 79 w 192"/>
                    <a:gd name="T27" fmla="*/ 78 h 196"/>
                    <a:gd name="T28" fmla="*/ 79 w 192"/>
                    <a:gd name="T29" fmla="*/ 75 h 196"/>
                    <a:gd name="T30" fmla="*/ 81 w 192"/>
                    <a:gd name="T31" fmla="*/ 73 h 196"/>
                    <a:gd name="T32" fmla="*/ 83 w 192"/>
                    <a:gd name="T33" fmla="*/ 70 h 196"/>
                    <a:gd name="T34" fmla="*/ 88 w 192"/>
                    <a:gd name="T35" fmla="*/ 69 h 196"/>
                    <a:gd name="T36" fmla="*/ 92 w 192"/>
                    <a:gd name="T37" fmla="*/ 59 h 196"/>
                    <a:gd name="T38" fmla="*/ 88 w 192"/>
                    <a:gd name="T39" fmla="*/ 40 h 196"/>
                    <a:gd name="T40" fmla="*/ 76 w 192"/>
                    <a:gd name="T41" fmla="*/ 25 h 196"/>
                    <a:gd name="T42" fmla="*/ 54 w 192"/>
                    <a:gd name="T43" fmla="*/ 14 h 196"/>
                    <a:gd name="T44" fmla="*/ 34 w 192"/>
                    <a:gd name="T45" fmla="*/ 10 h 196"/>
                    <a:gd name="T46" fmla="*/ 22 w 192"/>
                    <a:gd name="T47" fmla="*/ 7 h 196"/>
                    <a:gd name="T48" fmla="*/ 11 w 192"/>
                    <a:gd name="T49" fmla="*/ 4 h 196"/>
                    <a:gd name="T50" fmla="*/ 3 w 192"/>
                    <a:gd name="T51" fmla="*/ 1 h 196"/>
                    <a:gd name="T52" fmla="*/ 4 w 192"/>
                    <a:gd name="T53" fmla="*/ 5 h 196"/>
                    <a:gd name="T54" fmla="*/ 10 w 192"/>
                    <a:gd name="T55" fmla="*/ 17 h 196"/>
                    <a:gd name="T56" fmla="*/ 14 w 192"/>
                    <a:gd name="T57" fmla="*/ 30 h 196"/>
                    <a:gd name="T58" fmla="*/ 18 w 192"/>
                    <a:gd name="T59" fmla="*/ 43 h 196"/>
                    <a:gd name="T60" fmla="*/ 20 w 192"/>
                    <a:gd name="T61" fmla="*/ 55 h 196"/>
                    <a:gd name="T62" fmla="*/ 27 w 192"/>
                    <a:gd name="T63" fmla="*/ 70 h 196"/>
                    <a:gd name="T64" fmla="*/ 39 w 192"/>
                    <a:gd name="T65" fmla="*/ 86 h 196"/>
                    <a:gd name="T66" fmla="*/ 60 w 192"/>
                    <a:gd name="T67" fmla="*/ 96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2" h="196">
                      <a:moveTo>
                        <a:pt x="146" y="196"/>
                      </a:moveTo>
                      <a:lnTo>
                        <a:pt x="146" y="189"/>
                      </a:lnTo>
                      <a:lnTo>
                        <a:pt x="149" y="182"/>
                      </a:lnTo>
                      <a:lnTo>
                        <a:pt x="153" y="177"/>
                      </a:lnTo>
                      <a:lnTo>
                        <a:pt x="159" y="175"/>
                      </a:lnTo>
                      <a:lnTo>
                        <a:pt x="165" y="175"/>
                      </a:lnTo>
                      <a:lnTo>
                        <a:pt x="169" y="176"/>
                      </a:lnTo>
                      <a:lnTo>
                        <a:pt x="173" y="178"/>
                      </a:lnTo>
                      <a:lnTo>
                        <a:pt x="174" y="181"/>
                      </a:lnTo>
                      <a:lnTo>
                        <a:pt x="175" y="182"/>
                      </a:lnTo>
                      <a:lnTo>
                        <a:pt x="178" y="183"/>
                      </a:lnTo>
                      <a:lnTo>
                        <a:pt x="181" y="183"/>
                      </a:lnTo>
                      <a:lnTo>
                        <a:pt x="186" y="184"/>
                      </a:lnTo>
                      <a:lnTo>
                        <a:pt x="190" y="185"/>
                      </a:lnTo>
                      <a:lnTo>
                        <a:pt x="192" y="185"/>
                      </a:lnTo>
                      <a:lnTo>
                        <a:pt x="192" y="184"/>
                      </a:lnTo>
                      <a:lnTo>
                        <a:pt x="191" y="182"/>
                      </a:lnTo>
                      <a:lnTo>
                        <a:pt x="189" y="178"/>
                      </a:lnTo>
                      <a:lnTo>
                        <a:pt x="186" y="175"/>
                      </a:lnTo>
                      <a:lnTo>
                        <a:pt x="182" y="173"/>
                      </a:lnTo>
                      <a:lnTo>
                        <a:pt x="179" y="169"/>
                      </a:lnTo>
                      <a:lnTo>
                        <a:pt x="176" y="171"/>
                      </a:lnTo>
                      <a:lnTo>
                        <a:pt x="172" y="173"/>
                      </a:lnTo>
                      <a:lnTo>
                        <a:pt x="167" y="171"/>
                      </a:lnTo>
                      <a:lnTo>
                        <a:pt x="163" y="169"/>
                      </a:lnTo>
                      <a:lnTo>
                        <a:pt x="160" y="165"/>
                      </a:lnTo>
                      <a:lnTo>
                        <a:pt x="158" y="160"/>
                      </a:lnTo>
                      <a:lnTo>
                        <a:pt x="158" y="155"/>
                      </a:lnTo>
                      <a:lnTo>
                        <a:pt x="158" y="152"/>
                      </a:lnTo>
                      <a:lnTo>
                        <a:pt x="158" y="150"/>
                      </a:lnTo>
                      <a:lnTo>
                        <a:pt x="159" y="147"/>
                      </a:lnTo>
                      <a:lnTo>
                        <a:pt x="161" y="146"/>
                      </a:lnTo>
                      <a:lnTo>
                        <a:pt x="163" y="144"/>
                      </a:lnTo>
                      <a:lnTo>
                        <a:pt x="166" y="140"/>
                      </a:lnTo>
                      <a:lnTo>
                        <a:pt x="171" y="138"/>
                      </a:lnTo>
                      <a:lnTo>
                        <a:pt x="175" y="137"/>
                      </a:lnTo>
                      <a:lnTo>
                        <a:pt x="179" y="137"/>
                      </a:lnTo>
                      <a:lnTo>
                        <a:pt x="183" y="117"/>
                      </a:lnTo>
                      <a:lnTo>
                        <a:pt x="182" y="98"/>
                      </a:lnTo>
                      <a:lnTo>
                        <a:pt x="176" y="80"/>
                      </a:lnTo>
                      <a:lnTo>
                        <a:pt x="167" y="63"/>
                      </a:lnTo>
                      <a:lnTo>
                        <a:pt x="152" y="49"/>
                      </a:lnTo>
                      <a:lnTo>
                        <a:pt x="133" y="37"/>
                      </a:lnTo>
                      <a:lnTo>
                        <a:pt x="107" y="27"/>
                      </a:lnTo>
                      <a:lnTo>
                        <a:pt x="78" y="20"/>
                      </a:lnTo>
                      <a:lnTo>
                        <a:pt x="67" y="19"/>
                      </a:lnTo>
                      <a:lnTo>
                        <a:pt x="55" y="16"/>
                      </a:lnTo>
                      <a:lnTo>
                        <a:pt x="44" y="14"/>
                      </a:lnTo>
                      <a:lnTo>
                        <a:pt x="32" y="10"/>
                      </a:lnTo>
                      <a:lnTo>
                        <a:pt x="22" y="8"/>
                      </a:lnTo>
                      <a:lnTo>
                        <a:pt x="13" y="4"/>
                      </a:lnTo>
                      <a:lnTo>
                        <a:pt x="6" y="2"/>
                      </a:lnTo>
                      <a:lnTo>
                        <a:pt x="0" y="0"/>
                      </a:lnTo>
                      <a:lnTo>
                        <a:pt x="7" y="9"/>
                      </a:lnTo>
                      <a:lnTo>
                        <a:pt x="13" y="20"/>
                      </a:lnTo>
                      <a:lnTo>
                        <a:pt x="19" y="33"/>
                      </a:lnTo>
                      <a:lnTo>
                        <a:pt x="24" y="46"/>
                      </a:lnTo>
                      <a:lnTo>
                        <a:pt x="28" y="60"/>
                      </a:lnTo>
                      <a:lnTo>
                        <a:pt x="31" y="72"/>
                      </a:lnTo>
                      <a:lnTo>
                        <a:pt x="35" y="85"/>
                      </a:lnTo>
                      <a:lnTo>
                        <a:pt x="37" y="97"/>
                      </a:lnTo>
                      <a:lnTo>
                        <a:pt x="40" y="109"/>
                      </a:lnTo>
                      <a:lnTo>
                        <a:pt x="45" y="123"/>
                      </a:lnTo>
                      <a:lnTo>
                        <a:pt x="53" y="139"/>
                      </a:lnTo>
                      <a:lnTo>
                        <a:pt x="65" y="156"/>
                      </a:lnTo>
                      <a:lnTo>
                        <a:pt x="78" y="171"/>
                      </a:lnTo>
                      <a:lnTo>
                        <a:pt x="97" y="184"/>
                      </a:lnTo>
                      <a:lnTo>
                        <a:pt x="119" y="192"/>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0" name="Freeform 289">
                  <a:extLst>
                    <a:ext uri="{FF2B5EF4-FFF2-40B4-BE49-F238E27FC236}">
                      <a16:creationId xmlns:a16="http://schemas.microsoft.com/office/drawing/2014/main" id="{BA8E9E21-925D-46DB-8F9F-16989D359425}"/>
                    </a:ext>
                  </a:extLst>
                </p:cNvPr>
                <p:cNvSpPr>
                  <a:spLocks/>
                </p:cNvSpPr>
                <p:nvPr/>
              </p:nvSpPr>
              <p:spPr bwMode="auto">
                <a:xfrm>
                  <a:off x="321" y="114"/>
                  <a:ext cx="10" cy="10"/>
                </a:xfrm>
                <a:custGeom>
                  <a:avLst/>
                  <a:gdLst>
                    <a:gd name="T0" fmla="*/ 0 w 21"/>
                    <a:gd name="T1" fmla="*/ 4 h 21"/>
                    <a:gd name="T2" fmla="*/ 1 w 21"/>
                    <a:gd name="T3" fmla="*/ 2 h 21"/>
                    <a:gd name="T4" fmla="*/ 2 w 21"/>
                    <a:gd name="T5" fmla="*/ 0 h 21"/>
                    <a:gd name="T6" fmla="*/ 3 w 21"/>
                    <a:gd name="T7" fmla="*/ 0 h 21"/>
                    <a:gd name="T8" fmla="*/ 5 w 21"/>
                    <a:gd name="T9" fmla="*/ 0 h 21"/>
                    <a:gd name="T10" fmla="*/ 7 w 21"/>
                    <a:gd name="T11" fmla="*/ 0 h 21"/>
                    <a:gd name="T12" fmla="*/ 9 w 21"/>
                    <a:gd name="T13" fmla="*/ 2 h 21"/>
                    <a:gd name="T14" fmla="*/ 10 w 21"/>
                    <a:gd name="T15" fmla="*/ 3 h 21"/>
                    <a:gd name="T16" fmla="*/ 10 w 21"/>
                    <a:gd name="T17" fmla="*/ 5 h 21"/>
                    <a:gd name="T18" fmla="*/ 10 w 21"/>
                    <a:gd name="T19" fmla="*/ 7 h 21"/>
                    <a:gd name="T20" fmla="*/ 9 w 21"/>
                    <a:gd name="T21" fmla="*/ 8 h 21"/>
                    <a:gd name="T22" fmla="*/ 7 w 21"/>
                    <a:gd name="T23" fmla="*/ 10 h 21"/>
                    <a:gd name="T24" fmla="*/ 6 w 21"/>
                    <a:gd name="T25" fmla="*/ 10 h 21"/>
                    <a:gd name="T26" fmla="*/ 4 w 21"/>
                    <a:gd name="T27" fmla="*/ 10 h 21"/>
                    <a:gd name="T28" fmla="*/ 2 w 21"/>
                    <a:gd name="T29" fmla="*/ 8 h 21"/>
                    <a:gd name="T30" fmla="*/ 1 w 21"/>
                    <a:gd name="T31" fmla="*/ 6 h 21"/>
                    <a:gd name="T32" fmla="*/ 0 w 21"/>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1">
                      <a:moveTo>
                        <a:pt x="0" y="9"/>
                      </a:moveTo>
                      <a:lnTo>
                        <a:pt x="2" y="5"/>
                      </a:lnTo>
                      <a:lnTo>
                        <a:pt x="4" y="1"/>
                      </a:lnTo>
                      <a:lnTo>
                        <a:pt x="7" y="0"/>
                      </a:lnTo>
                      <a:lnTo>
                        <a:pt x="11" y="0"/>
                      </a:lnTo>
                      <a:lnTo>
                        <a:pt x="15" y="1"/>
                      </a:lnTo>
                      <a:lnTo>
                        <a:pt x="18" y="4"/>
                      </a:lnTo>
                      <a:lnTo>
                        <a:pt x="20" y="7"/>
                      </a:lnTo>
                      <a:lnTo>
                        <a:pt x="21" y="10"/>
                      </a:lnTo>
                      <a:lnTo>
                        <a:pt x="20" y="15"/>
                      </a:lnTo>
                      <a:lnTo>
                        <a:pt x="18" y="17"/>
                      </a:lnTo>
                      <a:lnTo>
                        <a:pt x="15" y="20"/>
                      </a:lnTo>
                      <a:lnTo>
                        <a:pt x="12" y="21"/>
                      </a:lnTo>
                      <a:lnTo>
                        <a:pt x="9" y="20"/>
                      </a:lnTo>
                      <a:lnTo>
                        <a:pt x="5" y="16"/>
                      </a:lnTo>
                      <a:lnTo>
                        <a:pt x="2" y="13"/>
                      </a:lnTo>
                      <a:lnTo>
                        <a:pt x="0" y="9"/>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1" name="Freeform 290">
                  <a:extLst>
                    <a:ext uri="{FF2B5EF4-FFF2-40B4-BE49-F238E27FC236}">
                      <a16:creationId xmlns:a16="http://schemas.microsoft.com/office/drawing/2014/main" id="{ADDFE653-F782-424C-87BD-43ADB0F373BD}"/>
                    </a:ext>
                  </a:extLst>
                </p:cNvPr>
                <p:cNvSpPr>
                  <a:spLocks/>
                </p:cNvSpPr>
                <p:nvPr/>
              </p:nvSpPr>
              <p:spPr bwMode="auto">
                <a:xfrm>
                  <a:off x="341" y="127"/>
                  <a:ext cx="11" cy="11"/>
                </a:xfrm>
                <a:custGeom>
                  <a:avLst/>
                  <a:gdLst>
                    <a:gd name="T0" fmla="*/ 1 w 21"/>
                    <a:gd name="T1" fmla="*/ 2 h 22"/>
                    <a:gd name="T2" fmla="*/ 3 w 21"/>
                    <a:gd name="T3" fmla="*/ 1 h 22"/>
                    <a:gd name="T4" fmla="*/ 5 w 21"/>
                    <a:gd name="T5" fmla="*/ 0 h 22"/>
                    <a:gd name="T6" fmla="*/ 8 w 21"/>
                    <a:gd name="T7" fmla="*/ 1 h 22"/>
                    <a:gd name="T8" fmla="*/ 9 w 21"/>
                    <a:gd name="T9" fmla="*/ 2 h 22"/>
                    <a:gd name="T10" fmla="*/ 11 w 21"/>
                    <a:gd name="T11" fmla="*/ 4 h 22"/>
                    <a:gd name="T12" fmla="*/ 11 w 21"/>
                    <a:gd name="T13" fmla="*/ 6 h 22"/>
                    <a:gd name="T14" fmla="*/ 11 w 21"/>
                    <a:gd name="T15" fmla="*/ 8 h 22"/>
                    <a:gd name="T16" fmla="*/ 10 w 21"/>
                    <a:gd name="T17" fmla="*/ 11 h 22"/>
                    <a:gd name="T18" fmla="*/ 8 w 21"/>
                    <a:gd name="T19" fmla="*/ 11 h 22"/>
                    <a:gd name="T20" fmla="*/ 6 w 21"/>
                    <a:gd name="T21" fmla="*/ 11 h 22"/>
                    <a:gd name="T22" fmla="*/ 3 w 21"/>
                    <a:gd name="T23" fmla="*/ 11 h 22"/>
                    <a:gd name="T24" fmla="*/ 1 w 21"/>
                    <a:gd name="T25" fmla="*/ 9 h 22"/>
                    <a:gd name="T26" fmla="*/ 1 w 21"/>
                    <a:gd name="T27" fmla="*/ 7 h 22"/>
                    <a:gd name="T28" fmla="*/ 0 w 21"/>
                    <a:gd name="T29" fmla="*/ 5 h 22"/>
                    <a:gd name="T30" fmla="*/ 0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1" y="3"/>
                      </a:moveTo>
                      <a:lnTo>
                        <a:pt x="6" y="1"/>
                      </a:lnTo>
                      <a:lnTo>
                        <a:pt x="10" y="0"/>
                      </a:lnTo>
                      <a:lnTo>
                        <a:pt x="15" y="1"/>
                      </a:lnTo>
                      <a:lnTo>
                        <a:pt x="18" y="3"/>
                      </a:lnTo>
                      <a:lnTo>
                        <a:pt x="21" y="7"/>
                      </a:lnTo>
                      <a:lnTo>
                        <a:pt x="21" y="11"/>
                      </a:lnTo>
                      <a:lnTo>
                        <a:pt x="21" y="16"/>
                      </a:lnTo>
                      <a:lnTo>
                        <a:pt x="20" y="21"/>
                      </a:lnTo>
                      <a:lnTo>
                        <a:pt x="16" y="22"/>
                      </a:lnTo>
                      <a:lnTo>
                        <a:pt x="11" y="22"/>
                      </a:lnTo>
                      <a:lnTo>
                        <a:pt x="6" y="21"/>
                      </a:lnTo>
                      <a:lnTo>
                        <a:pt x="2" y="17"/>
                      </a:lnTo>
                      <a:lnTo>
                        <a:pt x="1" y="14"/>
                      </a:lnTo>
                      <a:lnTo>
                        <a:pt x="0" y="10"/>
                      </a:lnTo>
                      <a:lnTo>
                        <a:pt x="0" y="7"/>
                      </a:lnTo>
                      <a:lnTo>
                        <a:pt x="1"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2" name="Freeform 291">
                  <a:extLst>
                    <a:ext uri="{FF2B5EF4-FFF2-40B4-BE49-F238E27FC236}">
                      <a16:creationId xmlns:a16="http://schemas.microsoft.com/office/drawing/2014/main" id="{EA253B7D-54B3-4583-BECD-182D603F9583}"/>
                    </a:ext>
                  </a:extLst>
                </p:cNvPr>
                <p:cNvSpPr>
                  <a:spLocks/>
                </p:cNvSpPr>
                <p:nvPr/>
              </p:nvSpPr>
              <p:spPr bwMode="auto">
                <a:xfrm>
                  <a:off x="317" y="141"/>
                  <a:ext cx="10" cy="11"/>
                </a:xfrm>
                <a:custGeom>
                  <a:avLst/>
                  <a:gdLst>
                    <a:gd name="T0" fmla="*/ 1 w 21"/>
                    <a:gd name="T1" fmla="*/ 3 h 22"/>
                    <a:gd name="T2" fmla="*/ 2 w 21"/>
                    <a:gd name="T3" fmla="*/ 2 h 22"/>
                    <a:gd name="T4" fmla="*/ 5 w 21"/>
                    <a:gd name="T5" fmla="*/ 0 h 22"/>
                    <a:gd name="T6" fmla="*/ 7 w 21"/>
                    <a:gd name="T7" fmla="*/ 0 h 22"/>
                    <a:gd name="T8" fmla="*/ 9 w 21"/>
                    <a:gd name="T9" fmla="*/ 2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3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5"/>
                      </a:moveTo>
                      <a:lnTo>
                        <a:pt x="5" y="3"/>
                      </a:lnTo>
                      <a:lnTo>
                        <a:pt x="10" y="0"/>
                      </a:lnTo>
                      <a:lnTo>
                        <a:pt x="14" y="0"/>
                      </a:lnTo>
                      <a:lnTo>
                        <a:pt x="19" y="3"/>
                      </a:lnTo>
                      <a:lnTo>
                        <a:pt x="21" y="7"/>
                      </a:lnTo>
                      <a:lnTo>
                        <a:pt x="21" y="12"/>
                      </a:lnTo>
                      <a:lnTo>
                        <a:pt x="20" y="16"/>
                      </a:lnTo>
                      <a:lnTo>
                        <a:pt x="18" y="19"/>
                      </a:lnTo>
                      <a:lnTo>
                        <a:pt x="15" y="21"/>
                      </a:lnTo>
                      <a:lnTo>
                        <a:pt x="11" y="22"/>
                      </a:lnTo>
                      <a:lnTo>
                        <a:pt x="6" y="22"/>
                      </a:lnTo>
                      <a:lnTo>
                        <a:pt x="3" y="20"/>
                      </a:lnTo>
                      <a:lnTo>
                        <a:pt x="0" y="16"/>
                      </a:lnTo>
                      <a:lnTo>
                        <a:pt x="0" y="12"/>
                      </a:lnTo>
                      <a:lnTo>
                        <a:pt x="2" y="7"/>
                      </a:lnTo>
                      <a:lnTo>
                        <a:pt x="3" y="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3" name="Freeform 292">
                  <a:extLst>
                    <a:ext uri="{FF2B5EF4-FFF2-40B4-BE49-F238E27FC236}">
                      <a16:creationId xmlns:a16="http://schemas.microsoft.com/office/drawing/2014/main" id="{C65286AB-52FD-44DD-9E9E-BF04B4B7745B}"/>
                    </a:ext>
                  </a:extLst>
                </p:cNvPr>
                <p:cNvSpPr>
                  <a:spLocks/>
                </p:cNvSpPr>
                <p:nvPr/>
              </p:nvSpPr>
              <p:spPr bwMode="auto">
                <a:xfrm>
                  <a:off x="299" y="127"/>
                  <a:ext cx="11" cy="11"/>
                </a:xfrm>
                <a:custGeom>
                  <a:avLst/>
                  <a:gdLst>
                    <a:gd name="T0" fmla="*/ 2 w 22"/>
                    <a:gd name="T1" fmla="*/ 1 h 21"/>
                    <a:gd name="T2" fmla="*/ 1 w 22"/>
                    <a:gd name="T3" fmla="*/ 2 h 21"/>
                    <a:gd name="T4" fmla="*/ 0 w 22"/>
                    <a:gd name="T5" fmla="*/ 4 h 21"/>
                    <a:gd name="T6" fmla="*/ 0 w 22"/>
                    <a:gd name="T7" fmla="*/ 6 h 21"/>
                    <a:gd name="T8" fmla="*/ 1 w 22"/>
                    <a:gd name="T9" fmla="*/ 9 h 21"/>
                    <a:gd name="T10" fmla="*/ 3 w 22"/>
                    <a:gd name="T11" fmla="*/ 10 h 21"/>
                    <a:gd name="T12" fmla="*/ 5 w 22"/>
                    <a:gd name="T13" fmla="*/ 11 h 21"/>
                    <a:gd name="T14" fmla="*/ 8 w 22"/>
                    <a:gd name="T15" fmla="*/ 11 h 21"/>
                    <a:gd name="T16" fmla="*/ 9 w 22"/>
                    <a:gd name="T17" fmla="*/ 9 h 21"/>
                    <a:gd name="T18" fmla="*/ 11 w 22"/>
                    <a:gd name="T19" fmla="*/ 8 h 21"/>
                    <a:gd name="T20" fmla="*/ 11 w 22"/>
                    <a:gd name="T21" fmla="*/ 6 h 21"/>
                    <a:gd name="T22" fmla="*/ 11 w 22"/>
                    <a:gd name="T23" fmla="*/ 5 h 21"/>
                    <a:gd name="T24" fmla="*/ 11 w 22"/>
                    <a:gd name="T25" fmla="*/ 3 h 21"/>
                    <a:gd name="T26" fmla="*/ 9 w 22"/>
                    <a:gd name="T27" fmla="*/ 1 h 21"/>
                    <a:gd name="T28" fmla="*/ 7 w 22"/>
                    <a:gd name="T29" fmla="*/ 0 h 21"/>
                    <a:gd name="T30" fmla="*/ 4 w 22"/>
                    <a:gd name="T31" fmla="*/ 0 h 21"/>
                    <a:gd name="T32" fmla="*/ 2 w 22"/>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1">
                      <a:moveTo>
                        <a:pt x="3" y="1"/>
                      </a:moveTo>
                      <a:lnTo>
                        <a:pt x="1" y="3"/>
                      </a:lnTo>
                      <a:lnTo>
                        <a:pt x="0" y="8"/>
                      </a:lnTo>
                      <a:lnTo>
                        <a:pt x="0" y="12"/>
                      </a:lnTo>
                      <a:lnTo>
                        <a:pt x="2" y="17"/>
                      </a:lnTo>
                      <a:lnTo>
                        <a:pt x="6" y="19"/>
                      </a:lnTo>
                      <a:lnTo>
                        <a:pt x="10" y="21"/>
                      </a:lnTo>
                      <a:lnTo>
                        <a:pt x="15" y="21"/>
                      </a:lnTo>
                      <a:lnTo>
                        <a:pt x="18" y="18"/>
                      </a:lnTo>
                      <a:lnTo>
                        <a:pt x="21" y="16"/>
                      </a:lnTo>
                      <a:lnTo>
                        <a:pt x="22" y="12"/>
                      </a:lnTo>
                      <a:lnTo>
                        <a:pt x="22" y="9"/>
                      </a:lnTo>
                      <a:lnTo>
                        <a:pt x="21" y="6"/>
                      </a:lnTo>
                      <a:lnTo>
                        <a:pt x="17" y="2"/>
                      </a:lnTo>
                      <a:lnTo>
                        <a:pt x="13" y="0"/>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4" name="Freeform 293">
                  <a:extLst>
                    <a:ext uri="{FF2B5EF4-FFF2-40B4-BE49-F238E27FC236}">
                      <a16:creationId xmlns:a16="http://schemas.microsoft.com/office/drawing/2014/main" id="{A98D6669-1E8D-4AB3-8383-9A14EA2D6A9C}"/>
                    </a:ext>
                  </a:extLst>
                </p:cNvPr>
                <p:cNvSpPr>
                  <a:spLocks/>
                </p:cNvSpPr>
                <p:nvPr/>
              </p:nvSpPr>
              <p:spPr bwMode="auto">
                <a:xfrm>
                  <a:off x="293" y="148"/>
                  <a:ext cx="9" cy="9"/>
                </a:xfrm>
                <a:custGeom>
                  <a:avLst/>
                  <a:gdLst>
                    <a:gd name="T0" fmla="*/ 0 w 19"/>
                    <a:gd name="T1" fmla="*/ 6 h 19"/>
                    <a:gd name="T2" fmla="*/ 0 w 19"/>
                    <a:gd name="T3" fmla="*/ 4 h 19"/>
                    <a:gd name="T4" fmla="*/ 0 w 19"/>
                    <a:gd name="T5" fmla="*/ 2 h 19"/>
                    <a:gd name="T6" fmla="*/ 1 w 19"/>
                    <a:gd name="T7" fmla="*/ 1 h 19"/>
                    <a:gd name="T8" fmla="*/ 3 w 19"/>
                    <a:gd name="T9" fmla="*/ 0 h 19"/>
                    <a:gd name="T10" fmla="*/ 6 w 19"/>
                    <a:gd name="T11" fmla="*/ 0 h 19"/>
                    <a:gd name="T12" fmla="*/ 7 w 19"/>
                    <a:gd name="T13" fmla="*/ 0 h 19"/>
                    <a:gd name="T14" fmla="*/ 8 w 19"/>
                    <a:gd name="T15" fmla="*/ 2 h 19"/>
                    <a:gd name="T16" fmla="*/ 9 w 19"/>
                    <a:gd name="T17" fmla="*/ 3 h 19"/>
                    <a:gd name="T18" fmla="*/ 9 w 19"/>
                    <a:gd name="T19" fmla="*/ 4 h 19"/>
                    <a:gd name="T20" fmla="*/ 8 w 19"/>
                    <a:gd name="T21" fmla="*/ 7 h 19"/>
                    <a:gd name="T22" fmla="*/ 7 w 19"/>
                    <a:gd name="T23" fmla="*/ 8 h 19"/>
                    <a:gd name="T24" fmla="*/ 6 w 19"/>
                    <a:gd name="T25" fmla="*/ 9 h 19"/>
                    <a:gd name="T26" fmla="*/ 4 w 19"/>
                    <a:gd name="T27" fmla="*/ 9 h 19"/>
                    <a:gd name="T28" fmla="*/ 2 w 19"/>
                    <a:gd name="T29" fmla="*/ 8 h 19"/>
                    <a:gd name="T30" fmla="*/ 0 w 19"/>
                    <a:gd name="T31" fmla="*/ 7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3"/>
                      </a:moveTo>
                      <a:lnTo>
                        <a:pt x="0" y="8"/>
                      </a:lnTo>
                      <a:lnTo>
                        <a:pt x="0" y="5"/>
                      </a:lnTo>
                      <a:lnTo>
                        <a:pt x="2" y="2"/>
                      </a:lnTo>
                      <a:lnTo>
                        <a:pt x="7" y="1"/>
                      </a:lnTo>
                      <a:lnTo>
                        <a:pt x="12" y="0"/>
                      </a:lnTo>
                      <a:lnTo>
                        <a:pt x="15" y="1"/>
                      </a:lnTo>
                      <a:lnTo>
                        <a:pt x="17" y="4"/>
                      </a:lnTo>
                      <a:lnTo>
                        <a:pt x="19" y="6"/>
                      </a:lnTo>
                      <a:lnTo>
                        <a:pt x="19" y="9"/>
                      </a:lnTo>
                      <a:lnTo>
                        <a:pt x="17" y="14"/>
                      </a:lnTo>
                      <a:lnTo>
                        <a:pt x="14" y="16"/>
                      </a:lnTo>
                      <a:lnTo>
                        <a:pt x="12" y="19"/>
                      </a:lnTo>
                      <a:lnTo>
                        <a:pt x="8" y="19"/>
                      </a:lnTo>
                      <a:lnTo>
                        <a:pt x="5" y="17"/>
                      </a:lnTo>
                      <a:lnTo>
                        <a:pt x="1" y="15"/>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5" name="Freeform 294">
                  <a:extLst>
                    <a:ext uri="{FF2B5EF4-FFF2-40B4-BE49-F238E27FC236}">
                      <a16:creationId xmlns:a16="http://schemas.microsoft.com/office/drawing/2014/main" id="{E1C21CDB-226E-41F4-8962-414A4383712D}"/>
                    </a:ext>
                  </a:extLst>
                </p:cNvPr>
                <p:cNvSpPr>
                  <a:spLocks/>
                </p:cNvSpPr>
                <p:nvPr/>
              </p:nvSpPr>
              <p:spPr bwMode="auto">
                <a:xfrm>
                  <a:off x="310" y="163"/>
                  <a:ext cx="8" cy="11"/>
                </a:xfrm>
                <a:custGeom>
                  <a:avLst/>
                  <a:gdLst>
                    <a:gd name="T0" fmla="*/ 3 w 16"/>
                    <a:gd name="T1" fmla="*/ 11 h 22"/>
                    <a:gd name="T2" fmla="*/ 1 w 16"/>
                    <a:gd name="T3" fmla="*/ 11 h 22"/>
                    <a:gd name="T4" fmla="*/ 1 w 16"/>
                    <a:gd name="T5" fmla="*/ 10 h 22"/>
                    <a:gd name="T6" fmla="*/ 0 w 16"/>
                    <a:gd name="T7" fmla="*/ 8 h 22"/>
                    <a:gd name="T8" fmla="*/ 0 w 16"/>
                    <a:gd name="T9" fmla="*/ 5 h 22"/>
                    <a:gd name="T10" fmla="*/ 1 w 16"/>
                    <a:gd name="T11" fmla="*/ 3 h 22"/>
                    <a:gd name="T12" fmla="*/ 2 w 16"/>
                    <a:gd name="T13" fmla="*/ 1 h 22"/>
                    <a:gd name="T14" fmla="*/ 3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10 h 22"/>
                    <a:gd name="T30" fmla="*/ 5 w 16"/>
                    <a:gd name="T31" fmla="*/ 11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1"/>
                      </a:lnTo>
                      <a:lnTo>
                        <a:pt x="1" y="19"/>
                      </a:lnTo>
                      <a:lnTo>
                        <a:pt x="0" y="15"/>
                      </a:lnTo>
                      <a:lnTo>
                        <a:pt x="0" y="10"/>
                      </a:lnTo>
                      <a:lnTo>
                        <a:pt x="1" y="6"/>
                      </a:lnTo>
                      <a:lnTo>
                        <a:pt x="4" y="2"/>
                      </a:lnTo>
                      <a:lnTo>
                        <a:pt x="6" y="1"/>
                      </a:lnTo>
                      <a:lnTo>
                        <a:pt x="10" y="0"/>
                      </a:lnTo>
                      <a:lnTo>
                        <a:pt x="12" y="1"/>
                      </a:lnTo>
                      <a:lnTo>
                        <a:pt x="15" y="4"/>
                      </a:lnTo>
                      <a:lnTo>
                        <a:pt x="16" y="8"/>
                      </a:lnTo>
                      <a:lnTo>
                        <a:pt x="16" y="12"/>
                      </a:lnTo>
                      <a:lnTo>
                        <a:pt x="15" y="15"/>
                      </a:lnTo>
                      <a:lnTo>
                        <a:pt x="12" y="19"/>
                      </a:lnTo>
                      <a:lnTo>
                        <a:pt x="10" y="21"/>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6" name="Freeform 295">
                  <a:extLst>
                    <a:ext uri="{FF2B5EF4-FFF2-40B4-BE49-F238E27FC236}">
                      <a16:creationId xmlns:a16="http://schemas.microsoft.com/office/drawing/2014/main" id="{9CB7A25D-69DF-4ADA-8043-E1918F58582A}"/>
                    </a:ext>
                  </a:extLst>
                </p:cNvPr>
                <p:cNvSpPr>
                  <a:spLocks/>
                </p:cNvSpPr>
                <p:nvPr/>
              </p:nvSpPr>
              <p:spPr bwMode="auto">
                <a:xfrm>
                  <a:off x="325" y="152"/>
                  <a:ext cx="10" cy="12"/>
                </a:xfrm>
                <a:custGeom>
                  <a:avLst/>
                  <a:gdLst>
                    <a:gd name="T0" fmla="*/ 1 w 19"/>
                    <a:gd name="T1" fmla="*/ 6 h 25"/>
                    <a:gd name="T2" fmla="*/ 1 w 19"/>
                    <a:gd name="T3" fmla="*/ 4 h 25"/>
                    <a:gd name="T4" fmla="*/ 2 w 19"/>
                    <a:gd name="T5" fmla="*/ 2 h 25"/>
                    <a:gd name="T6" fmla="*/ 3 w 19"/>
                    <a:gd name="T7" fmla="*/ 1 h 25"/>
                    <a:gd name="T8" fmla="*/ 6 w 19"/>
                    <a:gd name="T9" fmla="*/ 0 h 25"/>
                    <a:gd name="T10" fmla="*/ 8 w 19"/>
                    <a:gd name="T11" fmla="*/ 1 h 25"/>
                    <a:gd name="T12" fmla="*/ 10 w 19"/>
                    <a:gd name="T13" fmla="*/ 2 h 25"/>
                    <a:gd name="T14" fmla="*/ 10 w 19"/>
                    <a:gd name="T15" fmla="*/ 4 h 25"/>
                    <a:gd name="T16" fmla="*/ 10 w 19"/>
                    <a:gd name="T17" fmla="*/ 6 h 25"/>
                    <a:gd name="T18" fmla="*/ 9 w 19"/>
                    <a:gd name="T19" fmla="*/ 9 h 25"/>
                    <a:gd name="T20" fmla="*/ 7 w 19"/>
                    <a:gd name="T21" fmla="*/ 10 h 25"/>
                    <a:gd name="T22" fmla="*/ 5 w 19"/>
                    <a:gd name="T23" fmla="*/ 11 h 25"/>
                    <a:gd name="T24" fmla="*/ 3 w 19"/>
                    <a:gd name="T25" fmla="*/ 12 h 25"/>
                    <a:gd name="T26" fmla="*/ 2 w 19"/>
                    <a:gd name="T27" fmla="*/ 11 h 25"/>
                    <a:gd name="T28" fmla="*/ 1 w 19"/>
                    <a:gd name="T29" fmla="*/ 10 h 25"/>
                    <a:gd name="T30" fmla="*/ 0 w 19"/>
                    <a:gd name="T31" fmla="*/ 8 h 25"/>
                    <a:gd name="T32" fmla="*/ 1 w 19"/>
                    <a:gd name="T33" fmla="*/ 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25">
                      <a:moveTo>
                        <a:pt x="1" y="13"/>
                      </a:moveTo>
                      <a:lnTo>
                        <a:pt x="2" y="8"/>
                      </a:lnTo>
                      <a:lnTo>
                        <a:pt x="4" y="5"/>
                      </a:lnTo>
                      <a:lnTo>
                        <a:pt x="6" y="2"/>
                      </a:lnTo>
                      <a:lnTo>
                        <a:pt x="11" y="0"/>
                      </a:lnTo>
                      <a:lnTo>
                        <a:pt x="16" y="2"/>
                      </a:lnTo>
                      <a:lnTo>
                        <a:pt x="19" y="5"/>
                      </a:lnTo>
                      <a:lnTo>
                        <a:pt x="19" y="8"/>
                      </a:lnTo>
                      <a:lnTo>
                        <a:pt x="19" y="13"/>
                      </a:lnTo>
                      <a:lnTo>
                        <a:pt x="17" y="18"/>
                      </a:lnTo>
                      <a:lnTo>
                        <a:pt x="13" y="21"/>
                      </a:lnTo>
                      <a:lnTo>
                        <a:pt x="9" y="23"/>
                      </a:lnTo>
                      <a:lnTo>
                        <a:pt x="5" y="25"/>
                      </a:lnTo>
                      <a:lnTo>
                        <a:pt x="3" y="23"/>
                      </a:lnTo>
                      <a:lnTo>
                        <a:pt x="1" y="20"/>
                      </a:lnTo>
                      <a:lnTo>
                        <a:pt x="0" y="17"/>
                      </a:lnTo>
                      <a:lnTo>
                        <a:pt x="1"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7" name="Freeform 296">
                  <a:extLst>
                    <a:ext uri="{FF2B5EF4-FFF2-40B4-BE49-F238E27FC236}">
                      <a16:creationId xmlns:a16="http://schemas.microsoft.com/office/drawing/2014/main" id="{22C39E9E-7168-4835-B099-8725C6314FD9}"/>
                    </a:ext>
                  </a:extLst>
                </p:cNvPr>
                <p:cNvSpPr>
                  <a:spLocks/>
                </p:cNvSpPr>
                <p:nvPr/>
              </p:nvSpPr>
              <p:spPr bwMode="auto">
                <a:xfrm>
                  <a:off x="337" y="155"/>
                  <a:ext cx="10" cy="9"/>
                </a:xfrm>
                <a:custGeom>
                  <a:avLst/>
                  <a:gdLst>
                    <a:gd name="T0" fmla="*/ 8 w 19"/>
                    <a:gd name="T1" fmla="*/ 0 h 19"/>
                    <a:gd name="T2" fmla="*/ 9 w 19"/>
                    <a:gd name="T3" fmla="*/ 2 h 19"/>
                    <a:gd name="T4" fmla="*/ 9 w 19"/>
                    <a:gd name="T5" fmla="*/ 3 h 19"/>
                    <a:gd name="T6" fmla="*/ 10 w 19"/>
                    <a:gd name="T7" fmla="*/ 4 h 19"/>
                    <a:gd name="T8" fmla="*/ 9 w 19"/>
                    <a:gd name="T9" fmla="*/ 6 h 19"/>
                    <a:gd name="T10" fmla="*/ 8 w 19"/>
                    <a:gd name="T11" fmla="*/ 8 h 19"/>
                    <a:gd name="T12" fmla="*/ 7 w 19"/>
                    <a:gd name="T13" fmla="*/ 8 h 19"/>
                    <a:gd name="T14" fmla="*/ 5 w 19"/>
                    <a:gd name="T15" fmla="*/ 9 h 19"/>
                    <a:gd name="T16" fmla="*/ 3 w 19"/>
                    <a:gd name="T17" fmla="*/ 9 h 19"/>
                    <a:gd name="T18" fmla="*/ 2 w 19"/>
                    <a:gd name="T19" fmla="*/ 8 h 19"/>
                    <a:gd name="T20" fmla="*/ 1 w 19"/>
                    <a:gd name="T21" fmla="*/ 7 h 19"/>
                    <a:gd name="T22" fmla="*/ 0 w 19"/>
                    <a:gd name="T23" fmla="*/ 5 h 19"/>
                    <a:gd name="T24" fmla="*/ 0 w 19"/>
                    <a:gd name="T25" fmla="*/ 3 h 19"/>
                    <a:gd name="T26" fmla="*/ 1 w 19"/>
                    <a:gd name="T27" fmla="*/ 2 h 19"/>
                    <a:gd name="T28" fmla="*/ 3 w 19"/>
                    <a:gd name="T29" fmla="*/ 0 h 19"/>
                    <a:gd name="T30" fmla="*/ 5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4"/>
                      </a:lnTo>
                      <a:lnTo>
                        <a:pt x="18" y="6"/>
                      </a:lnTo>
                      <a:lnTo>
                        <a:pt x="19" y="9"/>
                      </a:lnTo>
                      <a:lnTo>
                        <a:pt x="18" y="13"/>
                      </a:lnTo>
                      <a:lnTo>
                        <a:pt x="16" y="16"/>
                      </a:lnTo>
                      <a:lnTo>
                        <a:pt x="13" y="17"/>
                      </a:lnTo>
                      <a:lnTo>
                        <a:pt x="9" y="19"/>
                      </a:lnTo>
                      <a:lnTo>
                        <a:pt x="6" y="19"/>
                      </a:lnTo>
                      <a:lnTo>
                        <a:pt x="3" y="17"/>
                      </a:lnTo>
                      <a:lnTo>
                        <a:pt x="1" y="14"/>
                      </a:lnTo>
                      <a:lnTo>
                        <a:pt x="0" y="11"/>
                      </a:lnTo>
                      <a:lnTo>
                        <a:pt x="0" y="7"/>
                      </a:lnTo>
                      <a:lnTo>
                        <a:pt x="2" y="4"/>
                      </a:lnTo>
                      <a:lnTo>
                        <a:pt x="6" y="0"/>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8" name="Freeform 297">
                  <a:extLst>
                    <a:ext uri="{FF2B5EF4-FFF2-40B4-BE49-F238E27FC236}">
                      <a16:creationId xmlns:a16="http://schemas.microsoft.com/office/drawing/2014/main" id="{79BBB516-DACB-4DCB-959C-1A471095B781}"/>
                    </a:ext>
                  </a:extLst>
                </p:cNvPr>
                <p:cNvSpPr>
                  <a:spLocks/>
                </p:cNvSpPr>
                <p:nvPr/>
              </p:nvSpPr>
              <p:spPr bwMode="auto">
                <a:xfrm>
                  <a:off x="227" y="169"/>
                  <a:ext cx="82" cy="56"/>
                </a:xfrm>
                <a:custGeom>
                  <a:avLst/>
                  <a:gdLst>
                    <a:gd name="T0" fmla="*/ 81 w 163"/>
                    <a:gd name="T1" fmla="*/ 5 h 113"/>
                    <a:gd name="T2" fmla="*/ 78 w 163"/>
                    <a:gd name="T3" fmla="*/ 4 h 113"/>
                    <a:gd name="T4" fmla="*/ 78 w 163"/>
                    <a:gd name="T5" fmla="*/ 1 h 113"/>
                    <a:gd name="T6" fmla="*/ 74 w 163"/>
                    <a:gd name="T7" fmla="*/ 5 h 113"/>
                    <a:gd name="T8" fmla="*/ 66 w 163"/>
                    <a:gd name="T9" fmla="*/ 4 h 113"/>
                    <a:gd name="T10" fmla="*/ 48 w 163"/>
                    <a:gd name="T11" fmla="*/ 0 h 113"/>
                    <a:gd name="T12" fmla="*/ 35 w 163"/>
                    <a:gd name="T13" fmla="*/ 0 h 113"/>
                    <a:gd name="T14" fmla="*/ 33 w 163"/>
                    <a:gd name="T15" fmla="*/ 2 h 113"/>
                    <a:gd name="T16" fmla="*/ 44 w 163"/>
                    <a:gd name="T17" fmla="*/ 1 h 113"/>
                    <a:gd name="T18" fmla="*/ 59 w 163"/>
                    <a:gd name="T19" fmla="*/ 5 h 113"/>
                    <a:gd name="T20" fmla="*/ 69 w 163"/>
                    <a:gd name="T21" fmla="*/ 9 h 113"/>
                    <a:gd name="T22" fmla="*/ 68 w 163"/>
                    <a:gd name="T23" fmla="*/ 12 h 113"/>
                    <a:gd name="T24" fmla="*/ 61 w 163"/>
                    <a:gd name="T25" fmla="*/ 16 h 113"/>
                    <a:gd name="T26" fmla="*/ 54 w 163"/>
                    <a:gd name="T27" fmla="*/ 17 h 113"/>
                    <a:gd name="T28" fmla="*/ 42 w 163"/>
                    <a:gd name="T29" fmla="*/ 13 h 113"/>
                    <a:gd name="T30" fmla="*/ 28 w 163"/>
                    <a:gd name="T31" fmla="*/ 12 h 113"/>
                    <a:gd name="T32" fmla="*/ 21 w 163"/>
                    <a:gd name="T33" fmla="*/ 15 h 113"/>
                    <a:gd name="T34" fmla="*/ 26 w 163"/>
                    <a:gd name="T35" fmla="*/ 15 h 113"/>
                    <a:gd name="T36" fmla="*/ 33 w 163"/>
                    <a:gd name="T37" fmla="*/ 15 h 113"/>
                    <a:gd name="T38" fmla="*/ 40 w 163"/>
                    <a:gd name="T39" fmla="*/ 16 h 113"/>
                    <a:gd name="T40" fmla="*/ 50 w 163"/>
                    <a:gd name="T41" fmla="*/ 19 h 113"/>
                    <a:gd name="T42" fmla="*/ 51 w 163"/>
                    <a:gd name="T43" fmla="*/ 23 h 113"/>
                    <a:gd name="T44" fmla="*/ 39 w 163"/>
                    <a:gd name="T45" fmla="*/ 27 h 113"/>
                    <a:gd name="T46" fmla="*/ 28 w 163"/>
                    <a:gd name="T47" fmla="*/ 24 h 113"/>
                    <a:gd name="T48" fmla="*/ 18 w 163"/>
                    <a:gd name="T49" fmla="*/ 23 h 113"/>
                    <a:gd name="T50" fmla="*/ 21 w 163"/>
                    <a:gd name="T51" fmla="*/ 26 h 113"/>
                    <a:gd name="T52" fmla="*/ 31 w 163"/>
                    <a:gd name="T53" fmla="*/ 30 h 113"/>
                    <a:gd name="T54" fmla="*/ 20 w 163"/>
                    <a:gd name="T55" fmla="*/ 33 h 113"/>
                    <a:gd name="T56" fmla="*/ 7 w 163"/>
                    <a:gd name="T57" fmla="*/ 37 h 113"/>
                    <a:gd name="T58" fmla="*/ 0 w 163"/>
                    <a:gd name="T59" fmla="*/ 39 h 113"/>
                    <a:gd name="T60" fmla="*/ 4 w 163"/>
                    <a:gd name="T61" fmla="*/ 40 h 113"/>
                    <a:gd name="T62" fmla="*/ 16 w 163"/>
                    <a:gd name="T63" fmla="*/ 38 h 113"/>
                    <a:gd name="T64" fmla="*/ 29 w 163"/>
                    <a:gd name="T65" fmla="*/ 35 h 113"/>
                    <a:gd name="T66" fmla="*/ 34 w 163"/>
                    <a:gd name="T67" fmla="*/ 37 h 113"/>
                    <a:gd name="T68" fmla="*/ 28 w 163"/>
                    <a:gd name="T69" fmla="*/ 54 h 113"/>
                    <a:gd name="T70" fmla="*/ 29 w 163"/>
                    <a:gd name="T71" fmla="*/ 56 h 113"/>
                    <a:gd name="T72" fmla="*/ 36 w 163"/>
                    <a:gd name="T73" fmla="*/ 43 h 113"/>
                    <a:gd name="T74" fmla="*/ 42 w 163"/>
                    <a:gd name="T75" fmla="*/ 32 h 113"/>
                    <a:gd name="T76" fmla="*/ 50 w 163"/>
                    <a:gd name="T77" fmla="*/ 28 h 113"/>
                    <a:gd name="T78" fmla="*/ 57 w 163"/>
                    <a:gd name="T79" fmla="*/ 26 h 113"/>
                    <a:gd name="T80" fmla="*/ 58 w 163"/>
                    <a:gd name="T81" fmla="*/ 37 h 113"/>
                    <a:gd name="T82" fmla="*/ 55 w 163"/>
                    <a:gd name="T83" fmla="*/ 51 h 113"/>
                    <a:gd name="T84" fmla="*/ 57 w 163"/>
                    <a:gd name="T85" fmla="*/ 49 h 113"/>
                    <a:gd name="T86" fmla="*/ 63 w 163"/>
                    <a:gd name="T87" fmla="*/ 30 h 113"/>
                    <a:gd name="T88" fmla="*/ 69 w 163"/>
                    <a:gd name="T89" fmla="*/ 18 h 113"/>
                    <a:gd name="T90" fmla="*/ 74 w 163"/>
                    <a:gd name="T91" fmla="*/ 12 h 113"/>
                    <a:gd name="T92" fmla="*/ 76 w 163"/>
                    <a:gd name="T93" fmla="*/ 15 h 113"/>
                    <a:gd name="T94" fmla="*/ 74 w 163"/>
                    <a:gd name="T95" fmla="*/ 34 h 113"/>
                    <a:gd name="T96" fmla="*/ 80 w 163"/>
                    <a:gd name="T97" fmla="*/ 24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2"/>
                      </a:moveTo>
                      <a:lnTo>
                        <a:pt x="162" y="11"/>
                      </a:lnTo>
                      <a:lnTo>
                        <a:pt x="161" y="11"/>
                      </a:lnTo>
                      <a:lnTo>
                        <a:pt x="159" y="10"/>
                      </a:lnTo>
                      <a:lnTo>
                        <a:pt x="158" y="9"/>
                      </a:lnTo>
                      <a:lnTo>
                        <a:pt x="156" y="8"/>
                      </a:lnTo>
                      <a:lnTo>
                        <a:pt x="156" y="7"/>
                      </a:lnTo>
                      <a:lnTo>
                        <a:pt x="155" y="4"/>
                      </a:lnTo>
                      <a:lnTo>
                        <a:pt x="155" y="3"/>
                      </a:lnTo>
                      <a:lnTo>
                        <a:pt x="153" y="7"/>
                      </a:lnTo>
                      <a:lnTo>
                        <a:pt x="151" y="10"/>
                      </a:lnTo>
                      <a:lnTo>
                        <a:pt x="147" y="11"/>
                      </a:lnTo>
                      <a:lnTo>
                        <a:pt x="146" y="14"/>
                      </a:lnTo>
                      <a:lnTo>
                        <a:pt x="139" y="11"/>
                      </a:lnTo>
                      <a:lnTo>
                        <a:pt x="131" y="8"/>
                      </a:lnTo>
                      <a:lnTo>
                        <a:pt x="120" y="6"/>
                      </a:lnTo>
                      <a:lnTo>
                        <a:pt x="108" y="3"/>
                      </a:lnTo>
                      <a:lnTo>
                        <a:pt x="96" y="1"/>
                      </a:lnTo>
                      <a:lnTo>
                        <a:pt x="85" y="0"/>
                      </a:lnTo>
                      <a:lnTo>
                        <a:pt x="77" y="0"/>
                      </a:lnTo>
                      <a:lnTo>
                        <a:pt x="70" y="1"/>
                      </a:lnTo>
                      <a:lnTo>
                        <a:pt x="63" y="3"/>
                      </a:lnTo>
                      <a:lnTo>
                        <a:pt x="62" y="3"/>
                      </a:lnTo>
                      <a:lnTo>
                        <a:pt x="65" y="4"/>
                      </a:lnTo>
                      <a:lnTo>
                        <a:pt x="70" y="3"/>
                      </a:lnTo>
                      <a:lnTo>
                        <a:pt x="79" y="3"/>
                      </a:lnTo>
                      <a:lnTo>
                        <a:pt x="88" y="3"/>
                      </a:lnTo>
                      <a:lnTo>
                        <a:pt x="99" y="6"/>
                      </a:lnTo>
                      <a:lnTo>
                        <a:pt x="108" y="8"/>
                      </a:lnTo>
                      <a:lnTo>
                        <a:pt x="117" y="10"/>
                      </a:lnTo>
                      <a:lnTo>
                        <a:pt x="126" y="14"/>
                      </a:lnTo>
                      <a:lnTo>
                        <a:pt x="133" y="16"/>
                      </a:lnTo>
                      <a:lnTo>
                        <a:pt x="138" y="19"/>
                      </a:lnTo>
                      <a:lnTo>
                        <a:pt x="139" y="22"/>
                      </a:lnTo>
                      <a:lnTo>
                        <a:pt x="138" y="23"/>
                      </a:lnTo>
                      <a:lnTo>
                        <a:pt x="136" y="24"/>
                      </a:lnTo>
                      <a:lnTo>
                        <a:pt x="131" y="26"/>
                      </a:lnTo>
                      <a:lnTo>
                        <a:pt x="126" y="29"/>
                      </a:lnTo>
                      <a:lnTo>
                        <a:pt x="122" y="32"/>
                      </a:lnTo>
                      <a:lnTo>
                        <a:pt x="117" y="34"/>
                      </a:lnTo>
                      <a:lnTo>
                        <a:pt x="114" y="37"/>
                      </a:lnTo>
                      <a:lnTo>
                        <a:pt x="108" y="34"/>
                      </a:lnTo>
                      <a:lnTo>
                        <a:pt x="101" y="32"/>
                      </a:lnTo>
                      <a:lnTo>
                        <a:pt x="92" y="29"/>
                      </a:lnTo>
                      <a:lnTo>
                        <a:pt x="83" y="26"/>
                      </a:lnTo>
                      <a:lnTo>
                        <a:pt x="72" y="25"/>
                      </a:lnTo>
                      <a:lnTo>
                        <a:pt x="63" y="24"/>
                      </a:lnTo>
                      <a:lnTo>
                        <a:pt x="55" y="24"/>
                      </a:lnTo>
                      <a:lnTo>
                        <a:pt x="48" y="26"/>
                      </a:lnTo>
                      <a:lnTo>
                        <a:pt x="44" y="29"/>
                      </a:lnTo>
                      <a:lnTo>
                        <a:pt x="41" y="30"/>
                      </a:lnTo>
                      <a:lnTo>
                        <a:pt x="42" y="31"/>
                      </a:lnTo>
                      <a:lnTo>
                        <a:pt x="47" y="31"/>
                      </a:lnTo>
                      <a:lnTo>
                        <a:pt x="52" y="30"/>
                      </a:lnTo>
                      <a:lnTo>
                        <a:pt x="55" y="30"/>
                      </a:lnTo>
                      <a:lnTo>
                        <a:pt x="60" y="30"/>
                      </a:lnTo>
                      <a:lnTo>
                        <a:pt x="65" y="30"/>
                      </a:lnTo>
                      <a:lnTo>
                        <a:pt x="70" y="31"/>
                      </a:lnTo>
                      <a:lnTo>
                        <a:pt x="75" y="32"/>
                      </a:lnTo>
                      <a:lnTo>
                        <a:pt x="80" y="33"/>
                      </a:lnTo>
                      <a:lnTo>
                        <a:pt x="85" y="34"/>
                      </a:lnTo>
                      <a:lnTo>
                        <a:pt x="93" y="37"/>
                      </a:lnTo>
                      <a:lnTo>
                        <a:pt x="100" y="39"/>
                      </a:lnTo>
                      <a:lnTo>
                        <a:pt x="106" y="40"/>
                      </a:lnTo>
                      <a:lnTo>
                        <a:pt x="108" y="41"/>
                      </a:lnTo>
                      <a:lnTo>
                        <a:pt x="102" y="46"/>
                      </a:lnTo>
                      <a:lnTo>
                        <a:pt x="93" y="49"/>
                      </a:lnTo>
                      <a:lnTo>
                        <a:pt x="84" y="52"/>
                      </a:lnTo>
                      <a:lnTo>
                        <a:pt x="78" y="54"/>
                      </a:lnTo>
                      <a:lnTo>
                        <a:pt x="72" y="54"/>
                      </a:lnTo>
                      <a:lnTo>
                        <a:pt x="64" y="53"/>
                      </a:lnTo>
                      <a:lnTo>
                        <a:pt x="56" y="49"/>
                      </a:lnTo>
                      <a:lnTo>
                        <a:pt x="48" y="47"/>
                      </a:lnTo>
                      <a:lnTo>
                        <a:pt x="41" y="46"/>
                      </a:lnTo>
                      <a:lnTo>
                        <a:pt x="35" y="46"/>
                      </a:lnTo>
                      <a:lnTo>
                        <a:pt x="33" y="47"/>
                      </a:lnTo>
                      <a:lnTo>
                        <a:pt x="35" y="48"/>
                      </a:lnTo>
                      <a:lnTo>
                        <a:pt x="42" y="52"/>
                      </a:lnTo>
                      <a:lnTo>
                        <a:pt x="50" y="54"/>
                      </a:lnTo>
                      <a:lnTo>
                        <a:pt x="56" y="57"/>
                      </a:lnTo>
                      <a:lnTo>
                        <a:pt x="61" y="60"/>
                      </a:lnTo>
                      <a:lnTo>
                        <a:pt x="56" y="61"/>
                      </a:lnTo>
                      <a:lnTo>
                        <a:pt x="49" y="63"/>
                      </a:lnTo>
                      <a:lnTo>
                        <a:pt x="40" y="67"/>
                      </a:lnTo>
                      <a:lnTo>
                        <a:pt x="31" y="69"/>
                      </a:lnTo>
                      <a:lnTo>
                        <a:pt x="22" y="71"/>
                      </a:lnTo>
                      <a:lnTo>
                        <a:pt x="14" y="74"/>
                      </a:lnTo>
                      <a:lnTo>
                        <a:pt x="8" y="76"/>
                      </a:lnTo>
                      <a:lnTo>
                        <a:pt x="3" y="77"/>
                      </a:lnTo>
                      <a:lnTo>
                        <a:pt x="0" y="78"/>
                      </a:lnTo>
                      <a:lnTo>
                        <a:pt x="0" y="79"/>
                      </a:lnTo>
                      <a:lnTo>
                        <a:pt x="2" y="81"/>
                      </a:lnTo>
                      <a:lnTo>
                        <a:pt x="8" y="81"/>
                      </a:lnTo>
                      <a:lnTo>
                        <a:pt x="14" y="81"/>
                      </a:lnTo>
                      <a:lnTo>
                        <a:pt x="22" y="79"/>
                      </a:lnTo>
                      <a:lnTo>
                        <a:pt x="31" y="77"/>
                      </a:lnTo>
                      <a:lnTo>
                        <a:pt x="40" y="75"/>
                      </a:lnTo>
                      <a:lnTo>
                        <a:pt x="49" y="72"/>
                      </a:lnTo>
                      <a:lnTo>
                        <a:pt x="57" y="70"/>
                      </a:lnTo>
                      <a:lnTo>
                        <a:pt x="64" y="68"/>
                      </a:lnTo>
                      <a:lnTo>
                        <a:pt x="69" y="66"/>
                      </a:lnTo>
                      <a:lnTo>
                        <a:pt x="68" y="75"/>
                      </a:lnTo>
                      <a:lnTo>
                        <a:pt x="64" y="89"/>
                      </a:lnTo>
                      <a:lnTo>
                        <a:pt x="61" y="100"/>
                      </a:lnTo>
                      <a:lnTo>
                        <a:pt x="56" y="108"/>
                      </a:lnTo>
                      <a:lnTo>
                        <a:pt x="54" y="112"/>
                      </a:lnTo>
                      <a:lnTo>
                        <a:pt x="55" y="113"/>
                      </a:lnTo>
                      <a:lnTo>
                        <a:pt x="57" y="113"/>
                      </a:lnTo>
                      <a:lnTo>
                        <a:pt x="61" y="109"/>
                      </a:lnTo>
                      <a:lnTo>
                        <a:pt x="65" y="101"/>
                      </a:lnTo>
                      <a:lnTo>
                        <a:pt x="72" y="87"/>
                      </a:lnTo>
                      <a:lnTo>
                        <a:pt x="78" y="75"/>
                      </a:lnTo>
                      <a:lnTo>
                        <a:pt x="80" y="66"/>
                      </a:lnTo>
                      <a:lnTo>
                        <a:pt x="84" y="64"/>
                      </a:lnTo>
                      <a:lnTo>
                        <a:pt x="88" y="62"/>
                      </a:lnTo>
                      <a:lnTo>
                        <a:pt x="94" y="60"/>
                      </a:lnTo>
                      <a:lnTo>
                        <a:pt x="99" y="57"/>
                      </a:lnTo>
                      <a:lnTo>
                        <a:pt x="105" y="55"/>
                      </a:lnTo>
                      <a:lnTo>
                        <a:pt x="109" y="53"/>
                      </a:lnTo>
                      <a:lnTo>
                        <a:pt x="114" y="52"/>
                      </a:lnTo>
                      <a:lnTo>
                        <a:pt x="117" y="51"/>
                      </a:lnTo>
                      <a:lnTo>
                        <a:pt x="117" y="60"/>
                      </a:lnTo>
                      <a:lnTo>
                        <a:pt x="116" y="74"/>
                      </a:lnTo>
                      <a:lnTo>
                        <a:pt x="113" y="87"/>
                      </a:lnTo>
                      <a:lnTo>
                        <a:pt x="110" y="98"/>
                      </a:lnTo>
                      <a:lnTo>
                        <a:pt x="109" y="102"/>
                      </a:lnTo>
                      <a:lnTo>
                        <a:pt x="109" y="105"/>
                      </a:lnTo>
                      <a:lnTo>
                        <a:pt x="110" y="102"/>
                      </a:lnTo>
                      <a:lnTo>
                        <a:pt x="114" y="98"/>
                      </a:lnTo>
                      <a:lnTo>
                        <a:pt x="118" y="87"/>
                      </a:lnTo>
                      <a:lnTo>
                        <a:pt x="123" y="74"/>
                      </a:lnTo>
                      <a:lnTo>
                        <a:pt x="126" y="60"/>
                      </a:lnTo>
                      <a:lnTo>
                        <a:pt x="126" y="47"/>
                      </a:lnTo>
                      <a:lnTo>
                        <a:pt x="133" y="41"/>
                      </a:lnTo>
                      <a:lnTo>
                        <a:pt x="138" y="36"/>
                      </a:lnTo>
                      <a:lnTo>
                        <a:pt x="143" y="31"/>
                      </a:lnTo>
                      <a:lnTo>
                        <a:pt x="146" y="27"/>
                      </a:lnTo>
                      <a:lnTo>
                        <a:pt x="148" y="25"/>
                      </a:lnTo>
                      <a:lnTo>
                        <a:pt x="151" y="24"/>
                      </a:lnTo>
                      <a:lnTo>
                        <a:pt x="152" y="26"/>
                      </a:lnTo>
                      <a:lnTo>
                        <a:pt x="152" y="31"/>
                      </a:lnTo>
                      <a:lnTo>
                        <a:pt x="151" y="40"/>
                      </a:lnTo>
                      <a:lnTo>
                        <a:pt x="149" y="54"/>
                      </a:lnTo>
                      <a:lnTo>
                        <a:pt x="148" y="69"/>
                      </a:lnTo>
                      <a:lnTo>
                        <a:pt x="147" y="78"/>
                      </a:lnTo>
                      <a:lnTo>
                        <a:pt x="153" y="67"/>
                      </a:lnTo>
                      <a:lnTo>
                        <a:pt x="159" y="48"/>
                      </a:lnTo>
                      <a:lnTo>
                        <a:pt x="162" y="29"/>
                      </a:lnTo>
                      <a:lnTo>
                        <a:pt x="163" y="1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9" name="Freeform 298">
                  <a:extLst>
                    <a:ext uri="{FF2B5EF4-FFF2-40B4-BE49-F238E27FC236}">
                      <a16:creationId xmlns:a16="http://schemas.microsoft.com/office/drawing/2014/main" id="{C090F142-DC42-4216-83AF-6240F8193C6C}"/>
                    </a:ext>
                  </a:extLst>
                </p:cNvPr>
                <p:cNvSpPr>
                  <a:spLocks/>
                </p:cNvSpPr>
                <p:nvPr/>
              </p:nvSpPr>
              <p:spPr bwMode="auto">
                <a:xfrm>
                  <a:off x="233" y="69"/>
                  <a:ext cx="65" cy="62"/>
                </a:xfrm>
                <a:custGeom>
                  <a:avLst/>
                  <a:gdLst>
                    <a:gd name="T0" fmla="*/ 63 w 132"/>
                    <a:gd name="T1" fmla="*/ 61 h 125"/>
                    <a:gd name="T2" fmla="*/ 64 w 132"/>
                    <a:gd name="T3" fmla="*/ 59 h 125"/>
                    <a:gd name="T4" fmla="*/ 62 w 132"/>
                    <a:gd name="T5" fmla="*/ 56 h 125"/>
                    <a:gd name="T6" fmla="*/ 58 w 132"/>
                    <a:gd name="T7" fmla="*/ 51 h 125"/>
                    <a:gd name="T8" fmla="*/ 58 w 132"/>
                    <a:gd name="T9" fmla="*/ 44 h 125"/>
                    <a:gd name="T10" fmla="*/ 55 w 132"/>
                    <a:gd name="T11" fmla="*/ 29 h 125"/>
                    <a:gd name="T12" fmla="*/ 53 w 132"/>
                    <a:gd name="T13" fmla="*/ 21 h 125"/>
                    <a:gd name="T14" fmla="*/ 51 w 132"/>
                    <a:gd name="T15" fmla="*/ 21 h 125"/>
                    <a:gd name="T16" fmla="*/ 52 w 132"/>
                    <a:gd name="T17" fmla="*/ 28 h 125"/>
                    <a:gd name="T18" fmla="*/ 52 w 132"/>
                    <a:gd name="T19" fmla="*/ 40 h 125"/>
                    <a:gd name="T20" fmla="*/ 49 w 132"/>
                    <a:gd name="T21" fmla="*/ 43 h 125"/>
                    <a:gd name="T22" fmla="*/ 41 w 132"/>
                    <a:gd name="T23" fmla="*/ 37 h 125"/>
                    <a:gd name="T24" fmla="*/ 37 w 132"/>
                    <a:gd name="T25" fmla="*/ 31 h 125"/>
                    <a:gd name="T26" fmla="*/ 35 w 132"/>
                    <a:gd name="T27" fmla="*/ 20 h 125"/>
                    <a:gd name="T28" fmla="*/ 34 w 132"/>
                    <a:gd name="T29" fmla="*/ 11 h 125"/>
                    <a:gd name="T30" fmla="*/ 33 w 132"/>
                    <a:gd name="T31" fmla="*/ 5 h 125"/>
                    <a:gd name="T32" fmla="*/ 32 w 132"/>
                    <a:gd name="T33" fmla="*/ 1 h 125"/>
                    <a:gd name="T34" fmla="*/ 32 w 132"/>
                    <a:gd name="T35" fmla="*/ 3 h 125"/>
                    <a:gd name="T36" fmla="*/ 33 w 132"/>
                    <a:gd name="T37" fmla="*/ 9 h 125"/>
                    <a:gd name="T38" fmla="*/ 32 w 132"/>
                    <a:gd name="T39" fmla="*/ 14 h 125"/>
                    <a:gd name="T40" fmla="*/ 31 w 132"/>
                    <a:gd name="T41" fmla="*/ 19 h 125"/>
                    <a:gd name="T42" fmla="*/ 33 w 132"/>
                    <a:gd name="T43" fmla="*/ 28 h 125"/>
                    <a:gd name="T44" fmla="*/ 29 w 132"/>
                    <a:gd name="T45" fmla="*/ 27 h 125"/>
                    <a:gd name="T46" fmla="*/ 19 w 132"/>
                    <a:gd name="T47" fmla="*/ 17 h 125"/>
                    <a:gd name="T48" fmla="*/ 10 w 132"/>
                    <a:gd name="T49" fmla="*/ 7 h 125"/>
                    <a:gd name="T50" fmla="*/ 2 w 132"/>
                    <a:gd name="T51" fmla="*/ 1 h 125"/>
                    <a:gd name="T52" fmla="*/ 4 w 132"/>
                    <a:gd name="T53" fmla="*/ 6 h 125"/>
                    <a:gd name="T54" fmla="*/ 13 w 132"/>
                    <a:gd name="T55" fmla="*/ 17 h 125"/>
                    <a:gd name="T56" fmla="*/ 18 w 132"/>
                    <a:gd name="T57" fmla="*/ 25 h 125"/>
                    <a:gd name="T58" fmla="*/ 26 w 132"/>
                    <a:gd name="T59" fmla="*/ 32 h 125"/>
                    <a:gd name="T60" fmla="*/ 26 w 132"/>
                    <a:gd name="T61" fmla="*/ 35 h 125"/>
                    <a:gd name="T62" fmla="*/ 18 w 132"/>
                    <a:gd name="T63" fmla="*/ 33 h 125"/>
                    <a:gd name="T64" fmla="*/ 13 w 132"/>
                    <a:gd name="T65" fmla="*/ 30 h 125"/>
                    <a:gd name="T66" fmla="*/ 11 w 132"/>
                    <a:gd name="T67" fmla="*/ 31 h 125"/>
                    <a:gd name="T68" fmla="*/ 14 w 132"/>
                    <a:gd name="T69" fmla="*/ 34 h 125"/>
                    <a:gd name="T70" fmla="*/ 19 w 132"/>
                    <a:gd name="T71" fmla="*/ 37 h 125"/>
                    <a:gd name="T72" fmla="*/ 27 w 132"/>
                    <a:gd name="T73" fmla="*/ 40 h 125"/>
                    <a:gd name="T74" fmla="*/ 34 w 132"/>
                    <a:gd name="T75" fmla="*/ 41 h 125"/>
                    <a:gd name="T76" fmla="*/ 40 w 132"/>
                    <a:gd name="T77" fmla="*/ 43 h 125"/>
                    <a:gd name="T78" fmla="*/ 48 w 132"/>
                    <a:gd name="T79" fmla="*/ 48 h 125"/>
                    <a:gd name="T80" fmla="*/ 48 w 132"/>
                    <a:gd name="T81" fmla="*/ 51 h 125"/>
                    <a:gd name="T82" fmla="*/ 43 w 132"/>
                    <a:gd name="T83" fmla="*/ 53 h 125"/>
                    <a:gd name="T84" fmla="*/ 37 w 132"/>
                    <a:gd name="T85" fmla="*/ 54 h 125"/>
                    <a:gd name="T86" fmla="*/ 33 w 132"/>
                    <a:gd name="T87" fmla="*/ 54 h 125"/>
                    <a:gd name="T88" fmla="*/ 28 w 132"/>
                    <a:gd name="T89" fmla="*/ 53 h 125"/>
                    <a:gd name="T90" fmla="*/ 27 w 132"/>
                    <a:gd name="T91" fmla="*/ 55 h 125"/>
                    <a:gd name="T92" fmla="*/ 33 w 132"/>
                    <a:gd name="T93" fmla="*/ 56 h 125"/>
                    <a:gd name="T94" fmla="*/ 41 w 132"/>
                    <a:gd name="T95" fmla="*/ 56 h 125"/>
                    <a:gd name="T96" fmla="*/ 48 w 132"/>
                    <a:gd name="T97" fmla="*/ 56 h 125"/>
                    <a:gd name="T98" fmla="*/ 54 w 132"/>
                    <a:gd name="T99" fmla="*/ 56 h 125"/>
                    <a:gd name="T100" fmla="*/ 58 w 132"/>
                    <a:gd name="T101" fmla="*/ 56 h 125"/>
                    <a:gd name="T102" fmla="*/ 62 w 132"/>
                    <a:gd name="T103" fmla="*/ 60 h 1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25">
                      <a:moveTo>
                        <a:pt x="127" y="125"/>
                      </a:moveTo>
                      <a:lnTo>
                        <a:pt x="127" y="123"/>
                      </a:lnTo>
                      <a:lnTo>
                        <a:pt x="128" y="120"/>
                      </a:lnTo>
                      <a:lnTo>
                        <a:pt x="130" y="119"/>
                      </a:lnTo>
                      <a:lnTo>
                        <a:pt x="132" y="117"/>
                      </a:lnTo>
                      <a:lnTo>
                        <a:pt x="126" y="112"/>
                      </a:lnTo>
                      <a:lnTo>
                        <a:pt x="121" y="106"/>
                      </a:lnTo>
                      <a:lnTo>
                        <a:pt x="118" y="102"/>
                      </a:lnTo>
                      <a:lnTo>
                        <a:pt x="117" y="97"/>
                      </a:lnTo>
                      <a:lnTo>
                        <a:pt x="117" y="88"/>
                      </a:lnTo>
                      <a:lnTo>
                        <a:pt x="115" y="73"/>
                      </a:lnTo>
                      <a:lnTo>
                        <a:pt x="112" y="58"/>
                      </a:lnTo>
                      <a:lnTo>
                        <a:pt x="110" y="48"/>
                      </a:lnTo>
                      <a:lnTo>
                        <a:pt x="107" y="43"/>
                      </a:lnTo>
                      <a:lnTo>
                        <a:pt x="105" y="42"/>
                      </a:lnTo>
                      <a:lnTo>
                        <a:pt x="104" y="42"/>
                      </a:lnTo>
                      <a:lnTo>
                        <a:pt x="104" y="46"/>
                      </a:lnTo>
                      <a:lnTo>
                        <a:pt x="105" y="56"/>
                      </a:lnTo>
                      <a:lnTo>
                        <a:pt x="106" y="68"/>
                      </a:lnTo>
                      <a:lnTo>
                        <a:pt x="106" y="81"/>
                      </a:lnTo>
                      <a:lnTo>
                        <a:pt x="106" y="90"/>
                      </a:lnTo>
                      <a:lnTo>
                        <a:pt x="99" y="86"/>
                      </a:lnTo>
                      <a:lnTo>
                        <a:pt x="91" y="81"/>
                      </a:lnTo>
                      <a:lnTo>
                        <a:pt x="84" y="75"/>
                      </a:lnTo>
                      <a:lnTo>
                        <a:pt x="80" y="71"/>
                      </a:lnTo>
                      <a:lnTo>
                        <a:pt x="76" y="63"/>
                      </a:lnTo>
                      <a:lnTo>
                        <a:pt x="73" y="51"/>
                      </a:lnTo>
                      <a:lnTo>
                        <a:pt x="71" y="40"/>
                      </a:lnTo>
                      <a:lnTo>
                        <a:pt x="69" y="30"/>
                      </a:lnTo>
                      <a:lnTo>
                        <a:pt x="69" y="23"/>
                      </a:lnTo>
                      <a:lnTo>
                        <a:pt x="69" y="15"/>
                      </a:lnTo>
                      <a:lnTo>
                        <a:pt x="68" y="10"/>
                      </a:lnTo>
                      <a:lnTo>
                        <a:pt x="66" y="5"/>
                      </a:lnTo>
                      <a:lnTo>
                        <a:pt x="64" y="3"/>
                      </a:lnTo>
                      <a:lnTo>
                        <a:pt x="64" y="4"/>
                      </a:lnTo>
                      <a:lnTo>
                        <a:pt x="64" y="7"/>
                      </a:lnTo>
                      <a:lnTo>
                        <a:pt x="65" y="12"/>
                      </a:lnTo>
                      <a:lnTo>
                        <a:pt x="66" y="18"/>
                      </a:lnTo>
                      <a:lnTo>
                        <a:pt x="65" y="23"/>
                      </a:lnTo>
                      <a:lnTo>
                        <a:pt x="64" y="28"/>
                      </a:lnTo>
                      <a:lnTo>
                        <a:pt x="62" y="33"/>
                      </a:lnTo>
                      <a:lnTo>
                        <a:pt x="62" y="38"/>
                      </a:lnTo>
                      <a:lnTo>
                        <a:pt x="64" y="48"/>
                      </a:lnTo>
                      <a:lnTo>
                        <a:pt x="66" y="56"/>
                      </a:lnTo>
                      <a:lnTo>
                        <a:pt x="67" y="63"/>
                      </a:lnTo>
                      <a:lnTo>
                        <a:pt x="58" y="55"/>
                      </a:lnTo>
                      <a:lnTo>
                        <a:pt x="49" y="45"/>
                      </a:lnTo>
                      <a:lnTo>
                        <a:pt x="38" y="35"/>
                      </a:lnTo>
                      <a:lnTo>
                        <a:pt x="29" y="25"/>
                      </a:lnTo>
                      <a:lnTo>
                        <a:pt x="20" y="15"/>
                      </a:lnTo>
                      <a:lnTo>
                        <a:pt x="12" y="8"/>
                      </a:lnTo>
                      <a:lnTo>
                        <a:pt x="5" y="3"/>
                      </a:lnTo>
                      <a:lnTo>
                        <a:pt x="0" y="0"/>
                      </a:lnTo>
                      <a:lnTo>
                        <a:pt x="8" y="12"/>
                      </a:lnTo>
                      <a:lnTo>
                        <a:pt x="18" y="23"/>
                      </a:lnTo>
                      <a:lnTo>
                        <a:pt x="27" y="35"/>
                      </a:lnTo>
                      <a:lnTo>
                        <a:pt x="31" y="43"/>
                      </a:lnTo>
                      <a:lnTo>
                        <a:pt x="36" y="50"/>
                      </a:lnTo>
                      <a:lnTo>
                        <a:pt x="45" y="58"/>
                      </a:lnTo>
                      <a:lnTo>
                        <a:pt x="53" y="65"/>
                      </a:lnTo>
                      <a:lnTo>
                        <a:pt x="60" y="70"/>
                      </a:lnTo>
                      <a:lnTo>
                        <a:pt x="53" y="70"/>
                      </a:lnTo>
                      <a:lnTo>
                        <a:pt x="44" y="68"/>
                      </a:lnTo>
                      <a:lnTo>
                        <a:pt x="36" y="66"/>
                      </a:lnTo>
                      <a:lnTo>
                        <a:pt x="30" y="64"/>
                      </a:lnTo>
                      <a:lnTo>
                        <a:pt x="27" y="61"/>
                      </a:lnTo>
                      <a:lnTo>
                        <a:pt x="24" y="61"/>
                      </a:lnTo>
                      <a:lnTo>
                        <a:pt x="22" y="63"/>
                      </a:lnTo>
                      <a:lnTo>
                        <a:pt x="24" y="66"/>
                      </a:lnTo>
                      <a:lnTo>
                        <a:pt x="28" y="68"/>
                      </a:lnTo>
                      <a:lnTo>
                        <a:pt x="34" y="72"/>
                      </a:lnTo>
                      <a:lnTo>
                        <a:pt x="39" y="74"/>
                      </a:lnTo>
                      <a:lnTo>
                        <a:pt x="46" y="78"/>
                      </a:lnTo>
                      <a:lnTo>
                        <a:pt x="54" y="80"/>
                      </a:lnTo>
                      <a:lnTo>
                        <a:pt x="61" y="82"/>
                      </a:lnTo>
                      <a:lnTo>
                        <a:pt x="69" y="83"/>
                      </a:lnTo>
                      <a:lnTo>
                        <a:pt x="75" y="83"/>
                      </a:lnTo>
                      <a:lnTo>
                        <a:pt x="82" y="86"/>
                      </a:lnTo>
                      <a:lnTo>
                        <a:pt x="90" y="90"/>
                      </a:lnTo>
                      <a:lnTo>
                        <a:pt x="97" y="96"/>
                      </a:lnTo>
                      <a:lnTo>
                        <a:pt x="102" y="102"/>
                      </a:lnTo>
                      <a:lnTo>
                        <a:pt x="98" y="103"/>
                      </a:lnTo>
                      <a:lnTo>
                        <a:pt x="94" y="105"/>
                      </a:lnTo>
                      <a:lnTo>
                        <a:pt x="88" y="106"/>
                      </a:lnTo>
                      <a:lnTo>
                        <a:pt x="82" y="108"/>
                      </a:lnTo>
                      <a:lnTo>
                        <a:pt x="76" y="108"/>
                      </a:lnTo>
                      <a:lnTo>
                        <a:pt x="71" y="109"/>
                      </a:lnTo>
                      <a:lnTo>
                        <a:pt x="66" y="109"/>
                      </a:lnTo>
                      <a:lnTo>
                        <a:pt x="61" y="108"/>
                      </a:lnTo>
                      <a:lnTo>
                        <a:pt x="56" y="106"/>
                      </a:lnTo>
                      <a:lnTo>
                        <a:pt x="53" y="108"/>
                      </a:lnTo>
                      <a:lnTo>
                        <a:pt x="54" y="110"/>
                      </a:lnTo>
                      <a:lnTo>
                        <a:pt x="62" y="112"/>
                      </a:lnTo>
                      <a:lnTo>
                        <a:pt x="68" y="113"/>
                      </a:lnTo>
                      <a:lnTo>
                        <a:pt x="75" y="113"/>
                      </a:lnTo>
                      <a:lnTo>
                        <a:pt x="83" y="113"/>
                      </a:lnTo>
                      <a:lnTo>
                        <a:pt x="90" y="113"/>
                      </a:lnTo>
                      <a:lnTo>
                        <a:pt x="97" y="113"/>
                      </a:lnTo>
                      <a:lnTo>
                        <a:pt x="104" y="112"/>
                      </a:lnTo>
                      <a:lnTo>
                        <a:pt x="109" y="112"/>
                      </a:lnTo>
                      <a:lnTo>
                        <a:pt x="112" y="112"/>
                      </a:lnTo>
                      <a:lnTo>
                        <a:pt x="118" y="113"/>
                      </a:lnTo>
                      <a:lnTo>
                        <a:pt x="121" y="117"/>
                      </a:lnTo>
                      <a:lnTo>
                        <a:pt x="125" y="120"/>
                      </a:lnTo>
                      <a:lnTo>
                        <a:pt x="127" y="12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0" name="Freeform 299">
                  <a:extLst>
                    <a:ext uri="{FF2B5EF4-FFF2-40B4-BE49-F238E27FC236}">
                      <a16:creationId xmlns:a16="http://schemas.microsoft.com/office/drawing/2014/main" id="{3E09EC77-528A-4E99-913C-6ED7165B9C68}"/>
                    </a:ext>
                  </a:extLst>
                </p:cNvPr>
                <p:cNvSpPr>
                  <a:spLocks/>
                </p:cNvSpPr>
                <p:nvPr/>
              </p:nvSpPr>
              <p:spPr bwMode="auto">
                <a:xfrm>
                  <a:off x="330" y="45"/>
                  <a:ext cx="40" cy="95"/>
                </a:xfrm>
                <a:custGeom>
                  <a:avLst/>
                  <a:gdLst>
                    <a:gd name="T0" fmla="*/ 4 w 81"/>
                    <a:gd name="T1" fmla="*/ 79 h 190"/>
                    <a:gd name="T2" fmla="*/ 7 w 81"/>
                    <a:gd name="T3" fmla="*/ 75 h 190"/>
                    <a:gd name="T4" fmla="*/ 9 w 81"/>
                    <a:gd name="T5" fmla="*/ 76 h 190"/>
                    <a:gd name="T6" fmla="*/ 11 w 81"/>
                    <a:gd name="T7" fmla="*/ 68 h 190"/>
                    <a:gd name="T8" fmla="*/ 4 w 81"/>
                    <a:gd name="T9" fmla="*/ 54 h 190"/>
                    <a:gd name="T10" fmla="*/ 0 w 81"/>
                    <a:gd name="T11" fmla="*/ 39 h 190"/>
                    <a:gd name="T12" fmla="*/ 1 w 81"/>
                    <a:gd name="T13" fmla="*/ 40 h 190"/>
                    <a:gd name="T14" fmla="*/ 9 w 81"/>
                    <a:gd name="T15" fmla="*/ 55 h 190"/>
                    <a:gd name="T16" fmla="*/ 15 w 81"/>
                    <a:gd name="T17" fmla="*/ 45 h 190"/>
                    <a:gd name="T18" fmla="*/ 15 w 81"/>
                    <a:gd name="T19" fmla="*/ 27 h 190"/>
                    <a:gd name="T20" fmla="*/ 15 w 81"/>
                    <a:gd name="T21" fmla="*/ 11 h 190"/>
                    <a:gd name="T22" fmla="*/ 16 w 81"/>
                    <a:gd name="T23" fmla="*/ 12 h 190"/>
                    <a:gd name="T24" fmla="*/ 16 w 81"/>
                    <a:gd name="T25" fmla="*/ 21 h 190"/>
                    <a:gd name="T26" fmla="*/ 20 w 81"/>
                    <a:gd name="T27" fmla="*/ 21 h 190"/>
                    <a:gd name="T28" fmla="*/ 30 w 81"/>
                    <a:gd name="T29" fmla="*/ 1 h 190"/>
                    <a:gd name="T30" fmla="*/ 32 w 81"/>
                    <a:gd name="T31" fmla="*/ 1 h 190"/>
                    <a:gd name="T32" fmla="*/ 26 w 81"/>
                    <a:gd name="T33" fmla="*/ 15 h 190"/>
                    <a:gd name="T34" fmla="*/ 26 w 81"/>
                    <a:gd name="T35" fmla="*/ 26 h 190"/>
                    <a:gd name="T36" fmla="*/ 34 w 81"/>
                    <a:gd name="T37" fmla="*/ 23 h 190"/>
                    <a:gd name="T38" fmla="*/ 35 w 81"/>
                    <a:gd name="T39" fmla="*/ 23 h 190"/>
                    <a:gd name="T40" fmla="*/ 28 w 81"/>
                    <a:gd name="T41" fmla="*/ 29 h 190"/>
                    <a:gd name="T42" fmla="*/ 20 w 81"/>
                    <a:gd name="T43" fmla="*/ 39 h 190"/>
                    <a:gd name="T44" fmla="*/ 16 w 81"/>
                    <a:gd name="T45" fmla="*/ 58 h 190"/>
                    <a:gd name="T46" fmla="*/ 25 w 81"/>
                    <a:gd name="T47" fmla="*/ 58 h 190"/>
                    <a:gd name="T48" fmla="*/ 34 w 81"/>
                    <a:gd name="T49" fmla="*/ 56 h 190"/>
                    <a:gd name="T50" fmla="*/ 38 w 81"/>
                    <a:gd name="T51" fmla="*/ 53 h 190"/>
                    <a:gd name="T52" fmla="*/ 37 w 81"/>
                    <a:gd name="T53" fmla="*/ 56 h 190"/>
                    <a:gd name="T54" fmla="*/ 31 w 81"/>
                    <a:gd name="T55" fmla="*/ 60 h 190"/>
                    <a:gd name="T56" fmla="*/ 21 w 81"/>
                    <a:gd name="T57" fmla="*/ 64 h 190"/>
                    <a:gd name="T58" fmla="*/ 15 w 81"/>
                    <a:gd name="T59" fmla="*/ 67 h 190"/>
                    <a:gd name="T60" fmla="*/ 14 w 81"/>
                    <a:gd name="T61" fmla="*/ 77 h 190"/>
                    <a:gd name="T62" fmla="*/ 19 w 81"/>
                    <a:gd name="T63" fmla="*/ 78 h 190"/>
                    <a:gd name="T64" fmla="*/ 31 w 81"/>
                    <a:gd name="T65" fmla="*/ 73 h 190"/>
                    <a:gd name="T66" fmla="*/ 39 w 81"/>
                    <a:gd name="T67" fmla="*/ 68 h 190"/>
                    <a:gd name="T68" fmla="*/ 39 w 81"/>
                    <a:gd name="T69" fmla="*/ 70 h 190"/>
                    <a:gd name="T70" fmla="*/ 28 w 81"/>
                    <a:gd name="T71" fmla="*/ 83 h 190"/>
                    <a:gd name="T72" fmla="*/ 24 w 81"/>
                    <a:gd name="T73" fmla="*/ 83 h 190"/>
                    <a:gd name="T74" fmla="*/ 20 w 81"/>
                    <a:gd name="T75" fmla="*/ 79 h 190"/>
                    <a:gd name="T76" fmla="*/ 11 w 81"/>
                    <a:gd name="T77" fmla="*/ 80 h 190"/>
                    <a:gd name="T78" fmla="*/ 8 w 81"/>
                    <a:gd name="T79" fmla="*/ 86 h 190"/>
                    <a:gd name="T80" fmla="*/ 4 w 81"/>
                    <a:gd name="T81" fmla="*/ 92 h 190"/>
                    <a:gd name="T82" fmla="*/ 3 w 81"/>
                    <a:gd name="T83" fmla="*/ 92 h 190"/>
                    <a:gd name="T84" fmla="*/ 6 w 81"/>
                    <a:gd name="T85" fmla="*/ 84 h 190"/>
                    <a:gd name="T86" fmla="*/ 1 w 81"/>
                    <a:gd name="T87" fmla="*/ 81 h 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90">
                      <a:moveTo>
                        <a:pt x="0" y="164"/>
                      </a:moveTo>
                      <a:lnTo>
                        <a:pt x="4" y="160"/>
                      </a:lnTo>
                      <a:lnTo>
                        <a:pt x="8" y="157"/>
                      </a:lnTo>
                      <a:lnTo>
                        <a:pt x="11" y="152"/>
                      </a:lnTo>
                      <a:lnTo>
                        <a:pt x="13" y="147"/>
                      </a:lnTo>
                      <a:lnTo>
                        <a:pt x="14" y="150"/>
                      </a:lnTo>
                      <a:lnTo>
                        <a:pt x="16" y="151"/>
                      </a:lnTo>
                      <a:lnTo>
                        <a:pt x="17" y="151"/>
                      </a:lnTo>
                      <a:lnTo>
                        <a:pt x="18" y="152"/>
                      </a:lnTo>
                      <a:lnTo>
                        <a:pt x="19" y="149"/>
                      </a:lnTo>
                      <a:lnTo>
                        <a:pt x="22" y="143"/>
                      </a:lnTo>
                      <a:lnTo>
                        <a:pt x="22" y="135"/>
                      </a:lnTo>
                      <a:lnTo>
                        <a:pt x="21" y="130"/>
                      </a:lnTo>
                      <a:lnTo>
                        <a:pt x="15" y="121"/>
                      </a:lnTo>
                      <a:lnTo>
                        <a:pt x="8" y="107"/>
                      </a:lnTo>
                      <a:lnTo>
                        <a:pt x="2" y="92"/>
                      </a:lnTo>
                      <a:lnTo>
                        <a:pt x="0" y="83"/>
                      </a:lnTo>
                      <a:lnTo>
                        <a:pt x="0" y="78"/>
                      </a:lnTo>
                      <a:lnTo>
                        <a:pt x="2" y="75"/>
                      </a:lnTo>
                      <a:lnTo>
                        <a:pt x="3" y="76"/>
                      </a:lnTo>
                      <a:lnTo>
                        <a:pt x="3" y="79"/>
                      </a:lnTo>
                      <a:lnTo>
                        <a:pt x="6" y="88"/>
                      </a:lnTo>
                      <a:lnTo>
                        <a:pt x="11" y="99"/>
                      </a:lnTo>
                      <a:lnTo>
                        <a:pt x="18" y="109"/>
                      </a:lnTo>
                      <a:lnTo>
                        <a:pt x="24" y="115"/>
                      </a:lnTo>
                      <a:lnTo>
                        <a:pt x="28" y="105"/>
                      </a:lnTo>
                      <a:lnTo>
                        <a:pt x="31" y="89"/>
                      </a:lnTo>
                      <a:lnTo>
                        <a:pt x="32" y="74"/>
                      </a:lnTo>
                      <a:lnTo>
                        <a:pt x="32" y="63"/>
                      </a:lnTo>
                      <a:lnTo>
                        <a:pt x="30" y="53"/>
                      </a:lnTo>
                      <a:lnTo>
                        <a:pt x="29" y="41"/>
                      </a:lnTo>
                      <a:lnTo>
                        <a:pt x="29" y="30"/>
                      </a:lnTo>
                      <a:lnTo>
                        <a:pt x="30" y="22"/>
                      </a:lnTo>
                      <a:lnTo>
                        <a:pt x="32" y="20"/>
                      </a:lnTo>
                      <a:lnTo>
                        <a:pt x="33" y="20"/>
                      </a:lnTo>
                      <a:lnTo>
                        <a:pt x="33" y="23"/>
                      </a:lnTo>
                      <a:lnTo>
                        <a:pt x="32" y="28"/>
                      </a:lnTo>
                      <a:lnTo>
                        <a:pt x="32" y="35"/>
                      </a:lnTo>
                      <a:lnTo>
                        <a:pt x="33" y="41"/>
                      </a:lnTo>
                      <a:lnTo>
                        <a:pt x="36" y="50"/>
                      </a:lnTo>
                      <a:lnTo>
                        <a:pt x="38" y="54"/>
                      </a:lnTo>
                      <a:lnTo>
                        <a:pt x="41" y="41"/>
                      </a:lnTo>
                      <a:lnTo>
                        <a:pt x="47" y="26"/>
                      </a:lnTo>
                      <a:lnTo>
                        <a:pt x="53" y="11"/>
                      </a:lnTo>
                      <a:lnTo>
                        <a:pt x="61" y="2"/>
                      </a:lnTo>
                      <a:lnTo>
                        <a:pt x="64" y="0"/>
                      </a:lnTo>
                      <a:lnTo>
                        <a:pt x="66" y="0"/>
                      </a:lnTo>
                      <a:lnTo>
                        <a:pt x="64" y="2"/>
                      </a:lnTo>
                      <a:lnTo>
                        <a:pt x="62" y="6"/>
                      </a:lnTo>
                      <a:lnTo>
                        <a:pt x="57" y="14"/>
                      </a:lnTo>
                      <a:lnTo>
                        <a:pt x="53" y="29"/>
                      </a:lnTo>
                      <a:lnTo>
                        <a:pt x="48" y="44"/>
                      </a:lnTo>
                      <a:lnTo>
                        <a:pt x="46" y="53"/>
                      </a:lnTo>
                      <a:lnTo>
                        <a:pt x="52" y="52"/>
                      </a:lnTo>
                      <a:lnTo>
                        <a:pt x="57" y="51"/>
                      </a:lnTo>
                      <a:lnTo>
                        <a:pt x="63" y="47"/>
                      </a:lnTo>
                      <a:lnTo>
                        <a:pt x="68" y="45"/>
                      </a:lnTo>
                      <a:lnTo>
                        <a:pt x="70" y="43"/>
                      </a:lnTo>
                      <a:lnTo>
                        <a:pt x="72" y="43"/>
                      </a:lnTo>
                      <a:lnTo>
                        <a:pt x="71" y="45"/>
                      </a:lnTo>
                      <a:lnTo>
                        <a:pt x="69" y="47"/>
                      </a:lnTo>
                      <a:lnTo>
                        <a:pt x="64" y="52"/>
                      </a:lnTo>
                      <a:lnTo>
                        <a:pt x="56" y="58"/>
                      </a:lnTo>
                      <a:lnTo>
                        <a:pt x="48" y="62"/>
                      </a:lnTo>
                      <a:lnTo>
                        <a:pt x="44" y="66"/>
                      </a:lnTo>
                      <a:lnTo>
                        <a:pt x="41" y="78"/>
                      </a:lnTo>
                      <a:lnTo>
                        <a:pt x="39" y="94"/>
                      </a:lnTo>
                      <a:lnTo>
                        <a:pt x="36" y="108"/>
                      </a:lnTo>
                      <a:lnTo>
                        <a:pt x="33" y="116"/>
                      </a:lnTo>
                      <a:lnTo>
                        <a:pt x="39" y="116"/>
                      </a:lnTo>
                      <a:lnTo>
                        <a:pt x="45" y="115"/>
                      </a:lnTo>
                      <a:lnTo>
                        <a:pt x="51" y="115"/>
                      </a:lnTo>
                      <a:lnTo>
                        <a:pt x="57" y="114"/>
                      </a:lnTo>
                      <a:lnTo>
                        <a:pt x="62" y="113"/>
                      </a:lnTo>
                      <a:lnTo>
                        <a:pt x="68" y="112"/>
                      </a:lnTo>
                      <a:lnTo>
                        <a:pt x="71" y="109"/>
                      </a:lnTo>
                      <a:lnTo>
                        <a:pt x="74" y="108"/>
                      </a:lnTo>
                      <a:lnTo>
                        <a:pt x="76" y="106"/>
                      </a:lnTo>
                      <a:lnTo>
                        <a:pt x="78" y="106"/>
                      </a:lnTo>
                      <a:lnTo>
                        <a:pt x="77" y="108"/>
                      </a:lnTo>
                      <a:lnTo>
                        <a:pt x="75" y="111"/>
                      </a:lnTo>
                      <a:lnTo>
                        <a:pt x="72" y="113"/>
                      </a:lnTo>
                      <a:lnTo>
                        <a:pt x="68" y="115"/>
                      </a:lnTo>
                      <a:lnTo>
                        <a:pt x="62" y="119"/>
                      </a:lnTo>
                      <a:lnTo>
                        <a:pt x="55" y="121"/>
                      </a:lnTo>
                      <a:lnTo>
                        <a:pt x="48" y="124"/>
                      </a:lnTo>
                      <a:lnTo>
                        <a:pt x="43" y="127"/>
                      </a:lnTo>
                      <a:lnTo>
                        <a:pt x="38" y="128"/>
                      </a:lnTo>
                      <a:lnTo>
                        <a:pt x="34" y="129"/>
                      </a:lnTo>
                      <a:lnTo>
                        <a:pt x="31" y="134"/>
                      </a:lnTo>
                      <a:lnTo>
                        <a:pt x="29" y="141"/>
                      </a:lnTo>
                      <a:lnTo>
                        <a:pt x="28" y="147"/>
                      </a:lnTo>
                      <a:lnTo>
                        <a:pt x="28" y="153"/>
                      </a:lnTo>
                      <a:lnTo>
                        <a:pt x="30" y="156"/>
                      </a:lnTo>
                      <a:lnTo>
                        <a:pt x="34" y="156"/>
                      </a:lnTo>
                      <a:lnTo>
                        <a:pt x="39" y="156"/>
                      </a:lnTo>
                      <a:lnTo>
                        <a:pt x="44" y="154"/>
                      </a:lnTo>
                      <a:lnTo>
                        <a:pt x="53" y="151"/>
                      </a:lnTo>
                      <a:lnTo>
                        <a:pt x="62" y="146"/>
                      </a:lnTo>
                      <a:lnTo>
                        <a:pt x="70" y="142"/>
                      </a:lnTo>
                      <a:lnTo>
                        <a:pt x="76" y="138"/>
                      </a:lnTo>
                      <a:lnTo>
                        <a:pt x="78" y="135"/>
                      </a:lnTo>
                      <a:lnTo>
                        <a:pt x="81" y="134"/>
                      </a:lnTo>
                      <a:lnTo>
                        <a:pt x="81" y="135"/>
                      </a:lnTo>
                      <a:lnTo>
                        <a:pt x="78" y="139"/>
                      </a:lnTo>
                      <a:lnTo>
                        <a:pt x="72" y="147"/>
                      </a:lnTo>
                      <a:lnTo>
                        <a:pt x="66" y="158"/>
                      </a:lnTo>
                      <a:lnTo>
                        <a:pt x="57" y="166"/>
                      </a:lnTo>
                      <a:lnTo>
                        <a:pt x="52" y="172"/>
                      </a:lnTo>
                      <a:lnTo>
                        <a:pt x="51" y="169"/>
                      </a:lnTo>
                      <a:lnTo>
                        <a:pt x="49" y="166"/>
                      </a:lnTo>
                      <a:lnTo>
                        <a:pt x="48" y="164"/>
                      </a:lnTo>
                      <a:lnTo>
                        <a:pt x="47" y="161"/>
                      </a:lnTo>
                      <a:lnTo>
                        <a:pt x="41" y="158"/>
                      </a:lnTo>
                      <a:lnTo>
                        <a:pt x="34" y="157"/>
                      </a:lnTo>
                      <a:lnTo>
                        <a:pt x="28" y="158"/>
                      </a:lnTo>
                      <a:lnTo>
                        <a:pt x="22" y="160"/>
                      </a:lnTo>
                      <a:lnTo>
                        <a:pt x="18" y="165"/>
                      </a:lnTo>
                      <a:lnTo>
                        <a:pt x="17" y="168"/>
                      </a:lnTo>
                      <a:lnTo>
                        <a:pt x="17" y="172"/>
                      </a:lnTo>
                      <a:lnTo>
                        <a:pt x="18" y="175"/>
                      </a:lnTo>
                      <a:lnTo>
                        <a:pt x="14" y="180"/>
                      </a:lnTo>
                      <a:lnTo>
                        <a:pt x="8" y="184"/>
                      </a:lnTo>
                      <a:lnTo>
                        <a:pt x="3" y="188"/>
                      </a:lnTo>
                      <a:lnTo>
                        <a:pt x="1" y="190"/>
                      </a:lnTo>
                      <a:lnTo>
                        <a:pt x="6" y="184"/>
                      </a:lnTo>
                      <a:lnTo>
                        <a:pt x="10" y="177"/>
                      </a:lnTo>
                      <a:lnTo>
                        <a:pt x="13" y="173"/>
                      </a:lnTo>
                      <a:lnTo>
                        <a:pt x="13" y="168"/>
                      </a:lnTo>
                      <a:lnTo>
                        <a:pt x="10" y="166"/>
                      </a:lnTo>
                      <a:lnTo>
                        <a:pt x="7" y="164"/>
                      </a:lnTo>
                      <a:lnTo>
                        <a:pt x="3" y="162"/>
                      </a:lnTo>
                      <a:lnTo>
                        <a:pt x="0" y="16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1" name="Freeform 300">
                  <a:extLst>
                    <a:ext uri="{FF2B5EF4-FFF2-40B4-BE49-F238E27FC236}">
                      <a16:creationId xmlns:a16="http://schemas.microsoft.com/office/drawing/2014/main" id="{22DA12A4-F9AC-4D52-A0A8-60486798029A}"/>
                    </a:ext>
                  </a:extLst>
                </p:cNvPr>
                <p:cNvSpPr>
                  <a:spLocks/>
                </p:cNvSpPr>
                <p:nvPr/>
              </p:nvSpPr>
              <p:spPr bwMode="auto">
                <a:xfrm>
                  <a:off x="321" y="98"/>
                  <a:ext cx="7" cy="12"/>
                </a:xfrm>
                <a:custGeom>
                  <a:avLst/>
                  <a:gdLst>
                    <a:gd name="T0" fmla="*/ 7 w 13"/>
                    <a:gd name="T1" fmla="*/ 11 h 24"/>
                    <a:gd name="T2" fmla="*/ 6 w 13"/>
                    <a:gd name="T3" fmla="*/ 11 h 24"/>
                    <a:gd name="T4" fmla="*/ 4 w 13"/>
                    <a:gd name="T5" fmla="*/ 11 h 24"/>
                    <a:gd name="T6" fmla="*/ 2 w 13"/>
                    <a:gd name="T7" fmla="*/ 12 h 24"/>
                    <a:gd name="T8" fmla="*/ 1 w 13"/>
                    <a:gd name="T9" fmla="*/ 12 h 24"/>
                    <a:gd name="T10" fmla="*/ 1 w 13"/>
                    <a:gd name="T11" fmla="*/ 9 h 24"/>
                    <a:gd name="T12" fmla="*/ 0 w 13"/>
                    <a:gd name="T13" fmla="*/ 7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7 h 24"/>
                    <a:gd name="T30" fmla="*/ 5 w 13"/>
                    <a:gd name="T31" fmla="*/ 9 h 24"/>
                    <a:gd name="T32" fmla="*/ 7 w 13"/>
                    <a:gd name="T33" fmla="*/ 1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2"/>
                      </a:moveTo>
                      <a:lnTo>
                        <a:pt x="11" y="22"/>
                      </a:lnTo>
                      <a:lnTo>
                        <a:pt x="8" y="22"/>
                      </a:lnTo>
                      <a:lnTo>
                        <a:pt x="4" y="23"/>
                      </a:lnTo>
                      <a:lnTo>
                        <a:pt x="2" y="24"/>
                      </a:lnTo>
                      <a:lnTo>
                        <a:pt x="1" y="17"/>
                      </a:lnTo>
                      <a:lnTo>
                        <a:pt x="0" y="13"/>
                      </a:lnTo>
                      <a:lnTo>
                        <a:pt x="0" y="7"/>
                      </a:lnTo>
                      <a:lnTo>
                        <a:pt x="0" y="2"/>
                      </a:lnTo>
                      <a:lnTo>
                        <a:pt x="0" y="0"/>
                      </a:lnTo>
                      <a:lnTo>
                        <a:pt x="1" y="0"/>
                      </a:lnTo>
                      <a:lnTo>
                        <a:pt x="2" y="1"/>
                      </a:lnTo>
                      <a:lnTo>
                        <a:pt x="2" y="3"/>
                      </a:lnTo>
                      <a:lnTo>
                        <a:pt x="3" y="7"/>
                      </a:lnTo>
                      <a:lnTo>
                        <a:pt x="7" y="13"/>
                      </a:lnTo>
                      <a:lnTo>
                        <a:pt x="10" y="18"/>
                      </a:lnTo>
                      <a:lnTo>
                        <a:pt x="13" y="2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2" name="Freeform 301">
                  <a:extLst>
                    <a:ext uri="{FF2B5EF4-FFF2-40B4-BE49-F238E27FC236}">
                      <a16:creationId xmlns:a16="http://schemas.microsoft.com/office/drawing/2014/main" id="{2DD37E8A-B418-4FAA-A15F-D8038FC73830}"/>
                    </a:ext>
                  </a:extLst>
                </p:cNvPr>
                <p:cNvSpPr>
                  <a:spLocks/>
                </p:cNvSpPr>
                <p:nvPr/>
              </p:nvSpPr>
              <p:spPr bwMode="auto">
                <a:xfrm>
                  <a:off x="376" y="95"/>
                  <a:ext cx="129" cy="79"/>
                </a:xfrm>
                <a:custGeom>
                  <a:avLst/>
                  <a:gdLst>
                    <a:gd name="T0" fmla="*/ 13 w 258"/>
                    <a:gd name="T1" fmla="*/ 56 h 158"/>
                    <a:gd name="T2" fmla="*/ 25 w 258"/>
                    <a:gd name="T3" fmla="*/ 48 h 158"/>
                    <a:gd name="T4" fmla="*/ 33 w 258"/>
                    <a:gd name="T5" fmla="*/ 30 h 158"/>
                    <a:gd name="T6" fmla="*/ 42 w 258"/>
                    <a:gd name="T7" fmla="*/ 15 h 158"/>
                    <a:gd name="T8" fmla="*/ 55 w 258"/>
                    <a:gd name="T9" fmla="*/ 2 h 158"/>
                    <a:gd name="T10" fmla="*/ 58 w 258"/>
                    <a:gd name="T11" fmla="*/ 1 h 158"/>
                    <a:gd name="T12" fmla="*/ 51 w 258"/>
                    <a:gd name="T13" fmla="*/ 10 h 158"/>
                    <a:gd name="T14" fmla="*/ 39 w 258"/>
                    <a:gd name="T15" fmla="*/ 24 h 158"/>
                    <a:gd name="T16" fmla="*/ 34 w 258"/>
                    <a:gd name="T17" fmla="*/ 39 h 158"/>
                    <a:gd name="T18" fmla="*/ 35 w 258"/>
                    <a:gd name="T19" fmla="*/ 43 h 158"/>
                    <a:gd name="T20" fmla="*/ 43 w 258"/>
                    <a:gd name="T21" fmla="*/ 37 h 158"/>
                    <a:gd name="T22" fmla="*/ 53 w 258"/>
                    <a:gd name="T23" fmla="*/ 31 h 158"/>
                    <a:gd name="T24" fmla="*/ 65 w 258"/>
                    <a:gd name="T25" fmla="*/ 16 h 158"/>
                    <a:gd name="T26" fmla="*/ 84 w 258"/>
                    <a:gd name="T27" fmla="*/ 3 h 158"/>
                    <a:gd name="T28" fmla="*/ 91 w 258"/>
                    <a:gd name="T29" fmla="*/ 2 h 158"/>
                    <a:gd name="T30" fmla="*/ 76 w 258"/>
                    <a:gd name="T31" fmla="*/ 13 h 158"/>
                    <a:gd name="T32" fmla="*/ 61 w 258"/>
                    <a:gd name="T33" fmla="*/ 29 h 158"/>
                    <a:gd name="T34" fmla="*/ 62 w 258"/>
                    <a:gd name="T35" fmla="*/ 32 h 158"/>
                    <a:gd name="T36" fmla="*/ 77 w 258"/>
                    <a:gd name="T37" fmla="*/ 29 h 158"/>
                    <a:gd name="T38" fmla="*/ 94 w 258"/>
                    <a:gd name="T39" fmla="*/ 20 h 158"/>
                    <a:gd name="T40" fmla="*/ 112 w 258"/>
                    <a:gd name="T41" fmla="*/ 11 h 158"/>
                    <a:gd name="T42" fmla="*/ 117 w 258"/>
                    <a:gd name="T43" fmla="*/ 11 h 158"/>
                    <a:gd name="T44" fmla="*/ 103 w 258"/>
                    <a:gd name="T45" fmla="*/ 18 h 158"/>
                    <a:gd name="T46" fmla="*/ 90 w 258"/>
                    <a:gd name="T47" fmla="*/ 28 h 158"/>
                    <a:gd name="T48" fmla="*/ 103 w 258"/>
                    <a:gd name="T49" fmla="*/ 29 h 158"/>
                    <a:gd name="T50" fmla="*/ 122 w 258"/>
                    <a:gd name="T51" fmla="*/ 25 h 158"/>
                    <a:gd name="T52" fmla="*/ 129 w 258"/>
                    <a:gd name="T53" fmla="*/ 23 h 158"/>
                    <a:gd name="T54" fmla="*/ 118 w 258"/>
                    <a:gd name="T55" fmla="*/ 30 h 158"/>
                    <a:gd name="T56" fmla="*/ 96 w 258"/>
                    <a:gd name="T57" fmla="*/ 35 h 158"/>
                    <a:gd name="T58" fmla="*/ 99 w 258"/>
                    <a:gd name="T59" fmla="*/ 42 h 158"/>
                    <a:gd name="T60" fmla="*/ 113 w 258"/>
                    <a:gd name="T61" fmla="*/ 49 h 158"/>
                    <a:gd name="T62" fmla="*/ 118 w 258"/>
                    <a:gd name="T63" fmla="*/ 53 h 158"/>
                    <a:gd name="T64" fmla="*/ 103 w 258"/>
                    <a:gd name="T65" fmla="*/ 49 h 158"/>
                    <a:gd name="T66" fmla="*/ 85 w 258"/>
                    <a:gd name="T67" fmla="*/ 39 h 158"/>
                    <a:gd name="T68" fmla="*/ 75 w 258"/>
                    <a:gd name="T69" fmla="*/ 38 h 158"/>
                    <a:gd name="T70" fmla="*/ 65 w 258"/>
                    <a:gd name="T71" fmla="*/ 39 h 158"/>
                    <a:gd name="T72" fmla="*/ 69 w 258"/>
                    <a:gd name="T73" fmla="*/ 47 h 158"/>
                    <a:gd name="T74" fmla="*/ 80 w 258"/>
                    <a:gd name="T75" fmla="*/ 56 h 158"/>
                    <a:gd name="T76" fmla="*/ 92 w 258"/>
                    <a:gd name="T77" fmla="*/ 63 h 158"/>
                    <a:gd name="T78" fmla="*/ 96 w 258"/>
                    <a:gd name="T79" fmla="*/ 68 h 158"/>
                    <a:gd name="T80" fmla="*/ 79 w 258"/>
                    <a:gd name="T81" fmla="*/ 58 h 158"/>
                    <a:gd name="T82" fmla="*/ 62 w 258"/>
                    <a:gd name="T83" fmla="*/ 47 h 158"/>
                    <a:gd name="T84" fmla="*/ 53 w 258"/>
                    <a:gd name="T85" fmla="*/ 44 h 158"/>
                    <a:gd name="T86" fmla="*/ 38 w 258"/>
                    <a:gd name="T87" fmla="*/ 49 h 158"/>
                    <a:gd name="T88" fmla="*/ 35 w 258"/>
                    <a:gd name="T89" fmla="*/ 54 h 158"/>
                    <a:gd name="T90" fmla="*/ 47 w 258"/>
                    <a:gd name="T91" fmla="*/ 63 h 158"/>
                    <a:gd name="T92" fmla="*/ 64 w 258"/>
                    <a:gd name="T93" fmla="*/ 75 h 158"/>
                    <a:gd name="T94" fmla="*/ 66 w 258"/>
                    <a:gd name="T95" fmla="*/ 79 h 158"/>
                    <a:gd name="T96" fmla="*/ 50 w 258"/>
                    <a:gd name="T97" fmla="*/ 69 h 158"/>
                    <a:gd name="T98" fmla="*/ 31 w 258"/>
                    <a:gd name="T99" fmla="*/ 58 h 158"/>
                    <a:gd name="T100" fmla="*/ 21 w 258"/>
                    <a:gd name="T101" fmla="*/ 60 h 158"/>
                    <a:gd name="T102" fmla="*/ 4 w 258"/>
                    <a:gd name="T103" fmla="*/ 65 h 158"/>
                    <a:gd name="T104" fmla="*/ 3 w 258"/>
                    <a:gd name="T105" fmla="*/ 63 h 15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8">
                      <a:moveTo>
                        <a:pt x="10" y="121"/>
                      </a:moveTo>
                      <a:lnTo>
                        <a:pt x="14" y="118"/>
                      </a:lnTo>
                      <a:lnTo>
                        <a:pt x="20" y="114"/>
                      </a:lnTo>
                      <a:lnTo>
                        <a:pt x="25" y="111"/>
                      </a:lnTo>
                      <a:lnTo>
                        <a:pt x="33" y="107"/>
                      </a:lnTo>
                      <a:lnTo>
                        <a:pt x="39" y="103"/>
                      </a:lnTo>
                      <a:lnTo>
                        <a:pt x="46" y="99"/>
                      </a:lnTo>
                      <a:lnTo>
                        <a:pt x="50" y="96"/>
                      </a:lnTo>
                      <a:lnTo>
                        <a:pt x="52" y="93"/>
                      </a:lnTo>
                      <a:lnTo>
                        <a:pt x="54" y="85"/>
                      </a:lnTo>
                      <a:lnTo>
                        <a:pt x="60" y="73"/>
                      </a:lnTo>
                      <a:lnTo>
                        <a:pt x="66" y="59"/>
                      </a:lnTo>
                      <a:lnTo>
                        <a:pt x="70" y="48"/>
                      </a:lnTo>
                      <a:lnTo>
                        <a:pt x="74" y="44"/>
                      </a:lnTo>
                      <a:lnTo>
                        <a:pt x="78" y="37"/>
                      </a:lnTo>
                      <a:lnTo>
                        <a:pt x="84" y="30"/>
                      </a:lnTo>
                      <a:lnTo>
                        <a:pt x="91" y="22"/>
                      </a:lnTo>
                      <a:lnTo>
                        <a:pt x="98" y="15"/>
                      </a:lnTo>
                      <a:lnTo>
                        <a:pt x="104" y="8"/>
                      </a:lnTo>
                      <a:lnTo>
                        <a:pt x="109" y="4"/>
                      </a:lnTo>
                      <a:lnTo>
                        <a:pt x="113" y="1"/>
                      </a:lnTo>
                      <a:lnTo>
                        <a:pt x="116" y="0"/>
                      </a:lnTo>
                      <a:lnTo>
                        <a:pt x="117" y="1"/>
                      </a:lnTo>
                      <a:lnTo>
                        <a:pt x="116" y="2"/>
                      </a:lnTo>
                      <a:lnTo>
                        <a:pt x="114" y="5"/>
                      </a:lnTo>
                      <a:lnTo>
                        <a:pt x="112" y="8"/>
                      </a:lnTo>
                      <a:lnTo>
                        <a:pt x="107" y="13"/>
                      </a:lnTo>
                      <a:lnTo>
                        <a:pt x="101" y="20"/>
                      </a:lnTo>
                      <a:lnTo>
                        <a:pt x="94" y="27"/>
                      </a:lnTo>
                      <a:lnTo>
                        <a:pt x="88" y="35"/>
                      </a:lnTo>
                      <a:lnTo>
                        <a:pt x="82" y="43"/>
                      </a:lnTo>
                      <a:lnTo>
                        <a:pt x="77" y="48"/>
                      </a:lnTo>
                      <a:lnTo>
                        <a:pt x="75" y="53"/>
                      </a:lnTo>
                      <a:lnTo>
                        <a:pt x="71" y="61"/>
                      </a:lnTo>
                      <a:lnTo>
                        <a:pt x="69" y="69"/>
                      </a:lnTo>
                      <a:lnTo>
                        <a:pt x="67" y="77"/>
                      </a:lnTo>
                      <a:lnTo>
                        <a:pt x="67" y="83"/>
                      </a:lnTo>
                      <a:lnTo>
                        <a:pt x="67" y="85"/>
                      </a:lnTo>
                      <a:lnTo>
                        <a:pt x="67" y="87"/>
                      </a:lnTo>
                      <a:lnTo>
                        <a:pt x="69" y="85"/>
                      </a:lnTo>
                      <a:lnTo>
                        <a:pt x="74" y="83"/>
                      </a:lnTo>
                      <a:lnTo>
                        <a:pt x="77" y="81"/>
                      </a:lnTo>
                      <a:lnTo>
                        <a:pt x="81" y="77"/>
                      </a:lnTo>
                      <a:lnTo>
                        <a:pt x="86" y="74"/>
                      </a:lnTo>
                      <a:lnTo>
                        <a:pt x="91" y="70"/>
                      </a:lnTo>
                      <a:lnTo>
                        <a:pt x="96" y="67"/>
                      </a:lnTo>
                      <a:lnTo>
                        <a:pt x="101" y="65"/>
                      </a:lnTo>
                      <a:lnTo>
                        <a:pt x="105" y="62"/>
                      </a:lnTo>
                      <a:lnTo>
                        <a:pt x="108" y="61"/>
                      </a:lnTo>
                      <a:lnTo>
                        <a:pt x="114" y="51"/>
                      </a:lnTo>
                      <a:lnTo>
                        <a:pt x="121" y="42"/>
                      </a:lnTo>
                      <a:lnTo>
                        <a:pt x="130" y="32"/>
                      </a:lnTo>
                      <a:lnTo>
                        <a:pt x="141" y="23"/>
                      </a:lnTo>
                      <a:lnTo>
                        <a:pt x="151" y="16"/>
                      </a:lnTo>
                      <a:lnTo>
                        <a:pt x="160" y="9"/>
                      </a:lnTo>
                      <a:lnTo>
                        <a:pt x="167" y="6"/>
                      </a:lnTo>
                      <a:lnTo>
                        <a:pt x="173" y="4"/>
                      </a:lnTo>
                      <a:lnTo>
                        <a:pt x="179" y="2"/>
                      </a:lnTo>
                      <a:lnTo>
                        <a:pt x="182" y="2"/>
                      </a:lnTo>
                      <a:lnTo>
                        <a:pt x="182" y="4"/>
                      </a:lnTo>
                      <a:lnTo>
                        <a:pt x="177" y="6"/>
                      </a:lnTo>
                      <a:lnTo>
                        <a:pt x="169" y="10"/>
                      </a:lnTo>
                      <a:lnTo>
                        <a:pt x="160" y="17"/>
                      </a:lnTo>
                      <a:lnTo>
                        <a:pt x="151" y="25"/>
                      </a:lnTo>
                      <a:lnTo>
                        <a:pt x="142" y="34"/>
                      </a:lnTo>
                      <a:lnTo>
                        <a:pt x="134" y="43"/>
                      </a:lnTo>
                      <a:lnTo>
                        <a:pt x="127" y="51"/>
                      </a:lnTo>
                      <a:lnTo>
                        <a:pt x="121" y="58"/>
                      </a:lnTo>
                      <a:lnTo>
                        <a:pt x="120" y="62"/>
                      </a:lnTo>
                      <a:lnTo>
                        <a:pt x="120" y="65"/>
                      </a:lnTo>
                      <a:lnTo>
                        <a:pt x="122" y="65"/>
                      </a:lnTo>
                      <a:lnTo>
                        <a:pt x="124" y="63"/>
                      </a:lnTo>
                      <a:lnTo>
                        <a:pt x="130" y="63"/>
                      </a:lnTo>
                      <a:lnTo>
                        <a:pt x="138" y="62"/>
                      </a:lnTo>
                      <a:lnTo>
                        <a:pt x="147" y="60"/>
                      </a:lnTo>
                      <a:lnTo>
                        <a:pt x="154" y="58"/>
                      </a:lnTo>
                      <a:lnTo>
                        <a:pt x="160" y="58"/>
                      </a:lnTo>
                      <a:lnTo>
                        <a:pt x="167" y="52"/>
                      </a:lnTo>
                      <a:lnTo>
                        <a:pt x="176" y="45"/>
                      </a:lnTo>
                      <a:lnTo>
                        <a:pt x="187" y="39"/>
                      </a:lnTo>
                      <a:lnTo>
                        <a:pt x="197" y="35"/>
                      </a:lnTo>
                      <a:lnTo>
                        <a:pt x="207" y="30"/>
                      </a:lnTo>
                      <a:lnTo>
                        <a:pt x="217" y="25"/>
                      </a:lnTo>
                      <a:lnTo>
                        <a:pt x="223" y="22"/>
                      </a:lnTo>
                      <a:lnTo>
                        <a:pt x="228" y="20"/>
                      </a:lnTo>
                      <a:lnTo>
                        <a:pt x="233" y="19"/>
                      </a:lnTo>
                      <a:lnTo>
                        <a:pt x="235" y="20"/>
                      </a:lnTo>
                      <a:lnTo>
                        <a:pt x="234" y="22"/>
                      </a:lnTo>
                      <a:lnTo>
                        <a:pt x="228" y="25"/>
                      </a:lnTo>
                      <a:lnTo>
                        <a:pt x="221" y="28"/>
                      </a:lnTo>
                      <a:lnTo>
                        <a:pt x="213" y="31"/>
                      </a:lnTo>
                      <a:lnTo>
                        <a:pt x="205" y="36"/>
                      </a:lnTo>
                      <a:lnTo>
                        <a:pt x="197" y="40"/>
                      </a:lnTo>
                      <a:lnTo>
                        <a:pt x="190" y="45"/>
                      </a:lnTo>
                      <a:lnTo>
                        <a:pt x="184" y="51"/>
                      </a:lnTo>
                      <a:lnTo>
                        <a:pt x="180" y="55"/>
                      </a:lnTo>
                      <a:lnTo>
                        <a:pt x="177" y="59"/>
                      </a:lnTo>
                      <a:lnTo>
                        <a:pt x="185" y="60"/>
                      </a:lnTo>
                      <a:lnTo>
                        <a:pt x="196" y="59"/>
                      </a:lnTo>
                      <a:lnTo>
                        <a:pt x="206" y="58"/>
                      </a:lnTo>
                      <a:lnTo>
                        <a:pt x="217" y="57"/>
                      </a:lnTo>
                      <a:lnTo>
                        <a:pt x="227" y="54"/>
                      </a:lnTo>
                      <a:lnTo>
                        <a:pt x="236" y="52"/>
                      </a:lnTo>
                      <a:lnTo>
                        <a:pt x="243" y="50"/>
                      </a:lnTo>
                      <a:lnTo>
                        <a:pt x="248" y="47"/>
                      </a:lnTo>
                      <a:lnTo>
                        <a:pt x="253" y="45"/>
                      </a:lnTo>
                      <a:lnTo>
                        <a:pt x="258" y="44"/>
                      </a:lnTo>
                      <a:lnTo>
                        <a:pt x="258" y="45"/>
                      </a:lnTo>
                      <a:lnTo>
                        <a:pt x="255" y="48"/>
                      </a:lnTo>
                      <a:lnTo>
                        <a:pt x="250" y="51"/>
                      </a:lnTo>
                      <a:lnTo>
                        <a:pt x="244" y="54"/>
                      </a:lnTo>
                      <a:lnTo>
                        <a:pt x="236" y="59"/>
                      </a:lnTo>
                      <a:lnTo>
                        <a:pt x="226" y="62"/>
                      </a:lnTo>
                      <a:lnTo>
                        <a:pt x="215" y="66"/>
                      </a:lnTo>
                      <a:lnTo>
                        <a:pt x="204" y="69"/>
                      </a:lnTo>
                      <a:lnTo>
                        <a:pt x="192" y="70"/>
                      </a:lnTo>
                      <a:lnTo>
                        <a:pt x="181" y="70"/>
                      </a:lnTo>
                      <a:lnTo>
                        <a:pt x="184" y="74"/>
                      </a:lnTo>
                      <a:lnTo>
                        <a:pt x="190" y="78"/>
                      </a:lnTo>
                      <a:lnTo>
                        <a:pt x="197" y="83"/>
                      </a:lnTo>
                      <a:lnTo>
                        <a:pt x="205" y="87"/>
                      </a:lnTo>
                      <a:lnTo>
                        <a:pt x="212" y="91"/>
                      </a:lnTo>
                      <a:lnTo>
                        <a:pt x="219" y="95"/>
                      </a:lnTo>
                      <a:lnTo>
                        <a:pt x="225" y="97"/>
                      </a:lnTo>
                      <a:lnTo>
                        <a:pt x="229" y="99"/>
                      </a:lnTo>
                      <a:lnTo>
                        <a:pt x="235" y="102"/>
                      </a:lnTo>
                      <a:lnTo>
                        <a:pt x="237" y="105"/>
                      </a:lnTo>
                      <a:lnTo>
                        <a:pt x="236" y="106"/>
                      </a:lnTo>
                      <a:lnTo>
                        <a:pt x="230" y="105"/>
                      </a:lnTo>
                      <a:lnTo>
                        <a:pt x="225" y="103"/>
                      </a:lnTo>
                      <a:lnTo>
                        <a:pt x="217" y="100"/>
                      </a:lnTo>
                      <a:lnTo>
                        <a:pt x="206" y="97"/>
                      </a:lnTo>
                      <a:lnTo>
                        <a:pt x="196" y="92"/>
                      </a:lnTo>
                      <a:lnTo>
                        <a:pt x="185" y="88"/>
                      </a:lnTo>
                      <a:lnTo>
                        <a:pt x="176" y="83"/>
                      </a:lnTo>
                      <a:lnTo>
                        <a:pt x="169" y="78"/>
                      </a:lnTo>
                      <a:lnTo>
                        <a:pt x="165" y="75"/>
                      </a:lnTo>
                      <a:lnTo>
                        <a:pt x="160" y="75"/>
                      </a:lnTo>
                      <a:lnTo>
                        <a:pt x="155" y="76"/>
                      </a:lnTo>
                      <a:lnTo>
                        <a:pt x="150" y="76"/>
                      </a:lnTo>
                      <a:lnTo>
                        <a:pt x="144" y="77"/>
                      </a:lnTo>
                      <a:lnTo>
                        <a:pt x="139" y="77"/>
                      </a:lnTo>
                      <a:lnTo>
                        <a:pt x="134" y="78"/>
                      </a:lnTo>
                      <a:lnTo>
                        <a:pt x="130" y="78"/>
                      </a:lnTo>
                      <a:lnTo>
                        <a:pt x="127" y="80"/>
                      </a:lnTo>
                      <a:lnTo>
                        <a:pt x="129" y="84"/>
                      </a:lnTo>
                      <a:lnTo>
                        <a:pt x="132" y="89"/>
                      </a:lnTo>
                      <a:lnTo>
                        <a:pt x="137" y="93"/>
                      </a:lnTo>
                      <a:lnTo>
                        <a:pt x="143" y="98"/>
                      </a:lnTo>
                      <a:lnTo>
                        <a:pt x="149" y="103"/>
                      </a:lnTo>
                      <a:lnTo>
                        <a:pt x="153" y="107"/>
                      </a:lnTo>
                      <a:lnTo>
                        <a:pt x="159" y="111"/>
                      </a:lnTo>
                      <a:lnTo>
                        <a:pt x="162" y="113"/>
                      </a:lnTo>
                      <a:lnTo>
                        <a:pt x="169" y="118"/>
                      </a:lnTo>
                      <a:lnTo>
                        <a:pt x="176" y="121"/>
                      </a:lnTo>
                      <a:lnTo>
                        <a:pt x="183" y="125"/>
                      </a:lnTo>
                      <a:lnTo>
                        <a:pt x="188" y="127"/>
                      </a:lnTo>
                      <a:lnTo>
                        <a:pt x="191" y="130"/>
                      </a:lnTo>
                      <a:lnTo>
                        <a:pt x="194" y="134"/>
                      </a:lnTo>
                      <a:lnTo>
                        <a:pt x="191" y="135"/>
                      </a:lnTo>
                      <a:lnTo>
                        <a:pt x="183" y="130"/>
                      </a:lnTo>
                      <a:lnTo>
                        <a:pt x="176" y="126"/>
                      </a:lnTo>
                      <a:lnTo>
                        <a:pt x="167" y="121"/>
                      </a:lnTo>
                      <a:lnTo>
                        <a:pt x="157" y="115"/>
                      </a:lnTo>
                      <a:lnTo>
                        <a:pt x="147" y="108"/>
                      </a:lnTo>
                      <a:lnTo>
                        <a:pt x="137" y="103"/>
                      </a:lnTo>
                      <a:lnTo>
                        <a:pt x="129" y="98"/>
                      </a:lnTo>
                      <a:lnTo>
                        <a:pt x="123" y="93"/>
                      </a:lnTo>
                      <a:lnTo>
                        <a:pt x="119" y="90"/>
                      </a:lnTo>
                      <a:lnTo>
                        <a:pt x="114" y="87"/>
                      </a:lnTo>
                      <a:lnTo>
                        <a:pt x="109" y="85"/>
                      </a:lnTo>
                      <a:lnTo>
                        <a:pt x="106" y="87"/>
                      </a:lnTo>
                      <a:lnTo>
                        <a:pt x="101" y="89"/>
                      </a:lnTo>
                      <a:lnTo>
                        <a:pt x="94" y="91"/>
                      </a:lnTo>
                      <a:lnTo>
                        <a:pt x="84" y="95"/>
                      </a:lnTo>
                      <a:lnTo>
                        <a:pt x="75" y="97"/>
                      </a:lnTo>
                      <a:lnTo>
                        <a:pt x="69" y="100"/>
                      </a:lnTo>
                      <a:lnTo>
                        <a:pt x="68" y="103"/>
                      </a:lnTo>
                      <a:lnTo>
                        <a:pt x="68" y="104"/>
                      </a:lnTo>
                      <a:lnTo>
                        <a:pt x="70" y="107"/>
                      </a:lnTo>
                      <a:lnTo>
                        <a:pt x="75" y="111"/>
                      </a:lnTo>
                      <a:lnTo>
                        <a:pt x="79" y="114"/>
                      </a:lnTo>
                      <a:lnTo>
                        <a:pt x="85" y="120"/>
                      </a:lnTo>
                      <a:lnTo>
                        <a:pt x="93" y="126"/>
                      </a:lnTo>
                      <a:lnTo>
                        <a:pt x="103" y="133"/>
                      </a:lnTo>
                      <a:lnTo>
                        <a:pt x="112" y="140"/>
                      </a:lnTo>
                      <a:lnTo>
                        <a:pt x="121" y="145"/>
                      </a:lnTo>
                      <a:lnTo>
                        <a:pt x="128" y="150"/>
                      </a:lnTo>
                      <a:lnTo>
                        <a:pt x="134" y="152"/>
                      </a:lnTo>
                      <a:lnTo>
                        <a:pt x="139" y="156"/>
                      </a:lnTo>
                      <a:lnTo>
                        <a:pt x="138" y="158"/>
                      </a:lnTo>
                      <a:lnTo>
                        <a:pt x="132" y="158"/>
                      </a:lnTo>
                      <a:lnTo>
                        <a:pt x="124" y="153"/>
                      </a:lnTo>
                      <a:lnTo>
                        <a:pt x="117" y="149"/>
                      </a:lnTo>
                      <a:lnTo>
                        <a:pt x="109" y="143"/>
                      </a:lnTo>
                      <a:lnTo>
                        <a:pt x="99" y="137"/>
                      </a:lnTo>
                      <a:lnTo>
                        <a:pt x="89" y="130"/>
                      </a:lnTo>
                      <a:lnTo>
                        <a:pt x="78" y="125"/>
                      </a:lnTo>
                      <a:lnTo>
                        <a:pt x="69" y="120"/>
                      </a:lnTo>
                      <a:lnTo>
                        <a:pt x="62" y="115"/>
                      </a:lnTo>
                      <a:lnTo>
                        <a:pt x="59" y="114"/>
                      </a:lnTo>
                      <a:lnTo>
                        <a:pt x="55" y="114"/>
                      </a:lnTo>
                      <a:lnTo>
                        <a:pt x="50" y="117"/>
                      </a:lnTo>
                      <a:lnTo>
                        <a:pt x="41" y="119"/>
                      </a:lnTo>
                      <a:lnTo>
                        <a:pt x="32" y="122"/>
                      </a:lnTo>
                      <a:lnTo>
                        <a:pt x="23" y="125"/>
                      </a:lnTo>
                      <a:lnTo>
                        <a:pt x="14" y="128"/>
                      </a:lnTo>
                      <a:lnTo>
                        <a:pt x="7" y="129"/>
                      </a:lnTo>
                      <a:lnTo>
                        <a:pt x="2" y="130"/>
                      </a:lnTo>
                      <a:lnTo>
                        <a:pt x="0" y="130"/>
                      </a:lnTo>
                      <a:lnTo>
                        <a:pt x="1" y="128"/>
                      </a:lnTo>
                      <a:lnTo>
                        <a:pt x="6" y="126"/>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3" name="Freeform 302">
                  <a:extLst>
                    <a:ext uri="{FF2B5EF4-FFF2-40B4-BE49-F238E27FC236}">
                      <a16:creationId xmlns:a16="http://schemas.microsoft.com/office/drawing/2014/main" id="{EBDDB056-D59A-4168-84E6-585A3B28CFFB}"/>
                    </a:ext>
                  </a:extLst>
                </p:cNvPr>
                <p:cNvSpPr>
                  <a:spLocks/>
                </p:cNvSpPr>
                <p:nvPr/>
              </p:nvSpPr>
              <p:spPr bwMode="auto">
                <a:xfrm>
                  <a:off x="350" y="174"/>
                  <a:ext cx="93" cy="78"/>
                </a:xfrm>
                <a:custGeom>
                  <a:avLst/>
                  <a:gdLst>
                    <a:gd name="T0" fmla="*/ 11 w 187"/>
                    <a:gd name="T1" fmla="*/ 7 h 156"/>
                    <a:gd name="T2" fmla="*/ 23 w 187"/>
                    <a:gd name="T3" fmla="*/ 8 h 156"/>
                    <a:gd name="T4" fmla="*/ 42 w 187"/>
                    <a:gd name="T5" fmla="*/ 5 h 156"/>
                    <a:gd name="T6" fmla="*/ 59 w 187"/>
                    <a:gd name="T7" fmla="*/ 5 h 156"/>
                    <a:gd name="T8" fmla="*/ 65 w 187"/>
                    <a:gd name="T9" fmla="*/ 8 h 156"/>
                    <a:gd name="T10" fmla="*/ 55 w 187"/>
                    <a:gd name="T11" fmla="*/ 8 h 156"/>
                    <a:gd name="T12" fmla="*/ 40 w 187"/>
                    <a:gd name="T13" fmla="*/ 9 h 156"/>
                    <a:gd name="T14" fmla="*/ 25 w 187"/>
                    <a:gd name="T15" fmla="*/ 12 h 156"/>
                    <a:gd name="T16" fmla="*/ 27 w 187"/>
                    <a:gd name="T17" fmla="*/ 15 h 156"/>
                    <a:gd name="T18" fmla="*/ 36 w 187"/>
                    <a:gd name="T19" fmla="*/ 19 h 156"/>
                    <a:gd name="T20" fmla="*/ 41 w 187"/>
                    <a:gd name="T21" fmla="*/ 22 h 156"/>
                    <a:gd name="T22" fmla="*/ 58 w 187"/>
                    <a:gd name="T23" fmla="*/ 21 h 156"/>
                    <a:gd name="T24" fmla="*/ 77 w 187"/>
                    <a:gd name="T25" fmla="*/ 24 h 156"/>
                    <a:gd name="T26" fmla="*/ 87 w 187"/>
                    <a:gd name="T27" fmla="*/ 30 h 156"/>
                    <a:gd name="T28" fmla="*/ 82 w 187"/>
                    <a:gd name="T29" fmla="*/ 29 h 156"/>
                    <a:gd name="T30" fmla="*/ 70 w 187"/>
                    <a:gd name="T31" fmla="*/ 26 h 156"/>
                    <a:gd name="T32" fmla="*/ 55 w 187"/>
                    <a:gd name="T33" fmla="*/ 25 h 156"/>
                    <a:gd name="T34" fmla="*/ 52 w 187"/>
                    <a:gd name="T35" fmla="*/ 29 h 156"/>
                    <a:gd name="T36" fmla="*/ 59 w 187"/>
                    <a:gd name="T37" fmla="*/ 35 h 156"/>
                    <a:gd name="T38" fmla="*/ 72 w 187"/>
                    <a:gd name="T39" fmla="*/ 37 h 156"/>
                    <a:gd name="T40" fmla="*/ 87 w 187"/>
                    <a:gd name="T41" fmla="*/ 42 h 156"/>
                    <a:gd name="T42" fmla="*/ 90 w 187"/>
                    <a:gd name="T43" fmla="*/ 49 h 156"/>
                    <a:gd name="T44" fmla="*/ 80 w 187"/>
                    <a:gd name="T45" fmla="*/ 44 h 156"/>
                    <a:gd name="T46" fmla="*/ 69 w 187"/>
                    <a:gd name="T47" fmla="*/ 41 h 156"/>
                    <a:gd name="T48" fmla="*/ 74 w 187"/>
                    <a:gd name="T49" fmla="*/ 49 h 156"/>
                    <a:gd name="T50" fmla="*/ 84 w 187"/>
                    <a:gd name="T51" fmla="*/ 60 h 156"/>
                    <a:gd name="T52" fmla="*/ 90 w 187"/>
                    <a:gd name="T53" fmla="*/ 67 h 156"/>
                    <a:gd name="T54" fmla="*/ 92 w 187"/>
                    <a:gd name="T55" fmla="*/ 75 h 156"/>
                    <a:gd name="T56" fmla="*/ 87 w 187"/>
                    <a:gd name="T57" fmla="*/ 70 h 156"/>
                    <a:gd name="T58" fmla="*/ 72 w 187"/>
                    <a:gd name="T59" fmla="*/ 53 h 156"/>
                    <a:gd name="T60" fmla="*/ 63 w 187"/>
                    <a:gd name="T61" fmla="*/ 43 h 156"/>
                    <a:gd name="T62" fmla="*/ 60 w 187"/>
                    <a:gd name="T63" fmla="*/ 45 h 156"/>
                    <a:gd name="T64" fmla="*/ 64 w 187"/>
                    <a:gd name="T65" fmla="*/ 59 h 156"/>
                    <a:gd name="T66" fmla="*/ 69 w 187"/>
                    <a:gd name="T67" fmla="*/ 71 h 156"/>
                    <a:gd name="T68" fmla="*/ 65 w 187"/>
                    <a:gd name="T69" fmla="*/ 68 h 156"/>
                    <a:gd name="T70" fmla="*/ 56 w 187"/>
                    <a:gd name="T71" fmla="*/ 46 h 156"/>
                    <a:gd name="T72" fmla="*/ 46 w 187"/>
                    <a:gd name="T73" fmla="*/ 32 h 156"/>
                    <a:gd name="T74" fmla="*/ 39 w 187"/>
                    <a:gd name="T75" fmla="*/ 27 h 156"/>
                    <a:gd name="T76" fmla="*/ 37 w 187"/>
                    <a:gd name="T77" fmla="*/ 30 h 156"/>
                    <a:gd name="T78" fmla="*/ 42 w 187"/>
                    <a:gd name="T79" fmla="*/ 53 h 156"/>
                    <a:gd name="T80" fmla="*/ 49 w 187"/>
                    <a:gd name="T81" fmla="*/ 64 h 156"/>
                    <a:gd name="T82" fmla="*/ 41 w 187"/>
                    <a:gd name="T83" fmla="*/ 57 h 156"/>
                    <a:gd name="T84" fmla="*/ 33 w 187"/>
                    <a:gd name="T85" fmla="*/ 25 h 156"/>
                    <a:gd name="T86" fmla="*/ 22 w 187"/>
                    <a:gd name="T87" fmla="*/ 18 h 156"/>
                    <a:gd name="T88" fmla="*/ 18 w 187"/>
                    <a:gd name="T89" fmla="*/ 25 h 156"/>
                    <a:gd name="T90" fmla="*/ 21 w 187"/>
                    <a:gd name="T91" fmla="*/ 40 h 156"/>
                    <a:gd name="T92" fmla="*/ 25 w 187"/>
                    <a:gd name="T93" fmla="*/ 57 h 156"/>
                    <a:gd name="T94" fmla="*/ 22 w 187"/>
                    <a:gd name="T95" fmla="*/ 55 h 156"/>
                    <a:gd name="T96" fmla="*/ 17 w 187"/>
                    <a:gd name="T97" fmla="*/ 33 h 156"/>
                    <a:gd name="T98" fmla="*/ 8 w 187"/>
                    <a:gd name="T99" fmla="*/ 10 h 156"/>
                    <a:gd name="T100" fmla="*/ 0 w 187"/>
                    <a:gd name="T101" fmla="*/ 1 h 156"/>
                    <a:gd name="T102" fmla="*/ 2 w 187"/>
                    <a:gd name="T103" fmla="*/ 0 h 1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6">
                      <a:moveTo>
                        <a:pt x="7" y="1"/>
                      </a:moveTo>
                      <a:lnTo>
                        <a:pt x="14" y="7"/>
                      </a:lnTo>
                      <a:lnTo>
                        <a:pt x="22" y="13"/>
                      </a:lnTo>
                      <a:lnTo>
                        <a:pt x="30" y="16"/>
                      </a:lnTo>
                      <a:lnTo>
                        <a:pt x="37" y="17"/>
                      </a:lnTo>
                      <a:lnTo>
                        <a:pt x="46" y="15"/>
                      </a:lnTo>
                      <a:lnTo>
                        <a:pt x="58" y="13"/>
                      </a:lnTo>
                      <a:lnTo>
                        <a:pt x="70" y="12"/>
                      </a:lnTo>
                      <a:lnTo>
                        <a:pt x="84" y="9"/>
                      </a:lnTo>
                      <a:lnTo>
                        <a:pt x="97" y="9"/>
                      </a:lnTo>
                      <a:lnTo>
                        <a:pt x="108" y="9"/>
                      </a:lnTo>
                      <a:lnTo>
                        <a:pt x="119" y="9"/>
                      </a:lnTo>
                      <a:lnTo>
                        <a:pt x="125" y="12"/>
                      </a:lnTo>
                      <a:lnTo>
                        <a:pt x="130" y="15"/>
                      </a:lnTo>
                      <a:lnTo>
                        <a:pt x="130" y="16"/>
                      </a:lnTo>
                      <a:lnTo>
                        <a:pt x="126" y="16"/>
                      </a:lnTo>
                      <a:lnTo>
                        <a:pt x="118" y="16"/>
                      </a:lnTo>
                      <a:lnTo>
                        <a:pt x="111" y="16"/>
                      </a:lnTo>
                      <a:lnTo>
                        <a:pt x="102" y="16"/>
                      </a:lnTo>
                      <a:lnTo>
                        <a:pt x="91" y="16"/>
                      </a:lnTo>
                      <a:lnTo>
                        <a:pt x="80" y="17"/>
                      </a:lnTo>
                      <a:lnTo>
                        <a:pt x="68" y="20"/>
                      </a:lnTo>
                      <a:lnTo>
                        <a:pt x="59" y="21"/>
                      </a:lnTo>
                      <a:lnTo>
                        <a:pt x="51" y="23"/>
                      </a:lnTo>
                      <a:lnTo>
                        <a:pt x="46" y="26"/>
                      </a:lnTo>
                      <a:lnTo>
                        <a:pt x="50" y="28"/>
                      </a:lnTo>
                      <a:lnTo>
                        <a:pt x="55" y="30"/>
                      </a:lnTo>
                      <a:lnTo>
                        <a:pt x="60" y="32"/>
                      </a:lnTo>
                      <a:lnTo>
                        <a:pt x="66" y="35"/>
                      </a:lnTo>
                      <a:lnTo>
                        <a:pt x="72" y="37"/>
                      </a:lnTo>
                      <a:lnTo>
                        <a:pt x="76" y="39"/>
                      </a:lnTo>
                      <a:lnTo>
                        <a:pt x="80" y="41"/>
                      </a:lnTo>
                      <a:lnTo>
                        <a:pt x="82" y="43"/>
                      </a:lnTo>
                      <a:lnTo>
                        <a:pt x="91" y="42"/>
                      </a:lnTo>
                      <a:lnTo>
                        <a:pt x="104" y="41"/>
                      </a:lnTo>
                      <a:lnTo>
                        <a:pt x="117" y="42"/>
                      </a:lnTo>
                      <a:lnTo>
                        <a:pt x="130" y="43"/>
                      </a:lnTo>
                      <a:lnTo>
                        <a:pt x="143" y="45"/>
                      </a:lnTo>
                      <a:lnTo>
                        <a:pt x="155" y="47"/>
                      </a:lnTo>
                      <a:lnTo>
                        <a:pt x="164" y="51"/>
                      </a:lnTo>
                      <a:lnTo>
                        <a:pt x="169" y="54"/>
                      </a:lnTo>
                      <a:lnTo>
                        <a:pt x="175" y="59"/>
                      </a:lnTo>
                      <a:lnTo>
                        <a:pt x="175" y="61"/>
                      </a:lnTo>
                      <a:lnTo>
                        <a:pt x="172" y="60"/>
                      </a:lnTo>
                      <a:lnTo>
                        <a:pt x="165" y="58"/>
                      </a:lnTo>
                      <a:lnTo>
                        <a:pt x="159" y="56"/>
                      </a:lnTo>
                      <a:lnTo>
                        <a:pt x="151" y="54"/>
                      </a:lnTo>
                      <a:lnTo>
                        <a:pt x="141" y="52"/>
                      </a:lnTo>
                      <a:lnTo>
                        <a:pt x="130" y="51"/>
                      </a:lnTo>
                      <a:lnTo>
                        <a:pt x="119" y="50"/>
                      </a:lnTo>
                      <a:lnTo>
                        <a:pt x="110" y="50"/>
                      </a:lnTo>
                      <a:lnTo>
                        <a:pt x="100" y="50"/>
                      </a:lnTo>
                      <a:lnTo>
                        <a:pt x="95" y="51"/>
                      </a:lnTo>
                      <a:lnTo>
                        <a:pt x="104" y="58"/>
                      </a:lnTo>
                      <a:lnTo>
                        <a:pt x="111" y="62"/>
                      </a:lnTo>
                      <a:lnTo>
                        <a:pt x="117" y="66"/>
                      </a:lnTo>
                      <a:lnTo>
                        <a:pt x="119" y="69"/>
                      </a:lnTo>
                      <a:lnTo>
                        <a:pt x="126" y="71"/>
                      </a:lnTo>
                      <a:lnTo>
                        <a:pt x="134" y="72"/>
                      </a:lnTo>
                      <a:lnTo>
                        <a:pt x="144" y="73"/>
                      </a:lnTo>
                      <a:lnTo>
                        <a:pt x="155" y="75"/>
                      </a:lnTo>
                      <a:lnTo>
                        <a:pt x="165" y="79"/>
                      </a:lnTo>
                      <a:lnTo>
                        <a:pt x="174" y="84"/>
                      </a:lnTo>
                      <a:lnTo>
                        <a:pt x="182" y="92"/>
                      </a:lnTo>
                      <a:lnTo>
                        <a:pt x="187" y="103"/>
                      </a:lnTo>
                      <a:lnTo>
                        <a:pt x="181" y="98"/>
                      </a:lnTo>
                      <a:lnTo>
                        <a:pt x="175" y="95"/>
                      </a:lnTo>
                      <a:lnTo>
                        <a:pt x="167" y="90"/>
                      </a:lnTo>
                      <a:lnTo>
                        <a:pt x="160" y="87"/>
                      </a:lnTo>
                      <a:lnTo>
                        <a:pt x="153" y="83"/>
                      </a:lnTo>
                      <a:lnTo>
                        <a:pt x="145" y="82"/>
                      </a:lnTo>
                      <a:lnTo>
                        <a:pt x="138" y="81"/>
                      </a:lnTo>
                      <a:lnTo>
                        <a:pt x="131" y="81"/>
                      </a:lnTo>
                      <a:lnTo>
                        <a:pt x="140" y="89"/>
                      </a:lnTo>
                      <a:lnTo>
                        <a:pt x="148" y="98"/>
                      </a:lnTo>
                      <a:lnTo>
                        <a:pt x="156" y="106"/>
                      </a:lnTo>
                      <a:lnTo>
                        <a:pt x="163" y="113"/>
                      </a:lnTo>
                      <a:lnTo>
                        <a:pt x="169" y="120"/>
                      </a:lnTo>
                      <a:lnTo>
                        <a:pt x="175" y="126"/>
                      </a:lnTo>
                      <a:lnTo>
                        <a:pt x="179" y="130"/>
                      </a:lnTo>
                      <a:lnTo>
                        <a:pt x="180" y="133"/>
                      </a:lnTo>
                      <a:lnTo>
                        <a:pt x="181" y="137"/>
                      </a:lnTo>
                      <a:lnTo>
                        <a:pt x="183" y="143"/>
                      </a:lnTo>
                      <a:lnTo>
                        <a:pt x="184" y="150"/>
                      </a:lnTo>
                      <a:lnTo>
                        <a:pt x="187" y="156"/>
                      </a:lnTo>
                      <a:lnTo>
                        <a:pt x="182" y="149"/>
                      </a:lnTo>
                      <a:lnTo>
                        <a:pt x="174" y="139"/>
                      </a:lnTo>
                      <a:lnTo>
                        <a:pt x="165" y="128"/>
                      </a:lnTo>
                      <a:lnTo>
                        <a:pt x="156" y="115"/>
                      </a:lnTo>
                      <a:lnTo>
                        <a:pt x="145" y="105"/>
                      </a:lnTo>
                      <a:lnTo>
                        <a:pt x="137" y="96"/>
                      </a:lnTo>
                      <a:lnTo>
                        <a:pt x="130" y="89"/>
                      </a:lnTo>
                      <a:lnTo>
                        <a:pt x="126" y="85"/>
                      </a:lnTo>
                      <a:lnTo>
                        <a:pt x="122" y="84"/>
                      </a:lnTo>
                      <a:lnTo>
                        <a:pt x="120" y="87"/>
                      </a:lnTo>
                      <a:lnTo>
                        <a:pt x="120" y="90"/>
                      </a:lnTo>
                      <a:lnTo>
                        <a:pt x="121" y="95"/>
                      </a:lnTo>
                      <a:lnTo>
                        <a:pt x="123" y="103"/>
                      </a:lnTo>
                      <a:lnTo>
                        <a:pt x="129" y="117"/>
                      </a:lnTo>
                      <a:lnTo>
                        <a:pt x="135" y="129"/>
                      </a:lnTo>
                      <a:lnTo>
                        <a:pt x="138" y="139"/>
                      </a:lnTo>
                      <a:lnTo>
                        <a:pt x="138" y="142"/>
                      </a:lnTo>
                      <a:lnTo>
                        <a:pt x="137" y="142"/>
                      </a:lnTo>
                      <a:lnTo>
                        <a:pt x="135" y="141"/>
                      </a:lnTo>
                      <a:lnTo>
                        <a:pt x="131" y="136"/>
                      </a:lnTo>
                      <a:lnTo>
                        <a:pt x="126" y="126"/>
                      </a:lnTo>
                      <a:lnTo>
                        <a:pt x="119" y="109"/>
                      </a:lnTo>
                      <a:lnTo>
                        <a:pt x="112" y="91"/>
                      </a:lnTo>
                      <a:lnTo>
                        <a:pt x="112" y="77"/>
                      </a:lnTo>
                      <a:lnTo>
                        <a:pt x="102" y="69"/>
                      </a:lnTo>
                      <a:lnTo>
                        <a:pt x="92" y="64"/>
                      </a:lnTo>
                      <a:lnTo>
                        <a:pt x="84" y="59"/>
                      </a:lnTo>
                      <a:lnTo>
                        <a:pt x="81" y="57"/>
                      </a:lnTo>
                      <a:lnTo>
                        <a:pt x="79" y="54"/>
                      </a:lnTo>
                      <a:lnTo>
                        <a:pt x="76" y="54"/>
                      </a:lnTo>
                      <a:lnTo>
                        <a:pt x="75" y="56"/>
                      </a:lnTo>
                      <a:lnTo>
                        <a:pt x="74" y="60"/>
                      </a:lnTo>
                      <a:lnTo>
                        <a:pt x="75" y="71"/>
                      </a:lnTo>
                      <a:lnTo>
                        <a:pt x="79" y="88"/>
                      </a:lnTo>
                      <a:lnTo>
                        <a:pt x="84" y="105"/>
                      </a:lnTo>
                      <a:lnTo>
                        <a:pt x="93" y="119"/>
                      </a:lnTo>
                      <a:lnTo>
                        <a:pt x="98" y="125"/>
                      </a:lnTo>
                      <a:lnTo>
                        <a:pt x="98" y="128"/>
                      </a:lnTo>
                      <a:lnTo>
                        <a:pt x="95" y="127"/>
                      </a:lnTo>
                      <a:lnTo>
                        <a:pt x="90" y="124"/>
                      </a:lnTo>
                      <a:lnTo>
                        <a:pt x="83" y="113"/>
                      </a:lnTo>
                      <a:lnTo>
                        <a:pt x="74" y="96"/>
                      </a:lnTo>
                      <a:lnTo>
                        <a:pt x="67" y="74"/>
                      </a:lnTo>
                      <a:lnTo>
                        <a:pt x="67" y="49"/>
                      </a:lnTo>
                      <a:lnTo>
                        <a:pt x="60" y="43"/>
                      </a:lnTo>
                      <a:lnTo>
                        <a:pt x="52" y="38"/>
                      </a:lnTo>
                      <a:lnTo>
                        <a:pt x="44" y="35"/>
                      </a:lnTo>
                      <a:lnTo>
                        <a:pt x="39" y="32"/>
                      </a:lnTo>
                      <a:lnTo>
                        <a:pt x="37" y="39"/>
                      </a:lnTo>
                      <a:lnTo>
                        <a:pt x="37" y="50"/>
                      </a:lnTo>
                      <a:lnTo>
                        <a:pt x="39" y="61"/>
                      </a:lnTo>
                      <a:lnTo>
                        <a:pt x="42" y="71"/>
                      </a:lnTo>
                      <a:lnTo>
                        <a:pt x="43" y="80"/>
                      </a:lnTo>
                      <a:lnTo>
                        <a:pt x="45" y="94"/>
                      </a:lnTo>
                      <a:lnTo>
                        <a:pt x="49" y="105"/>
                      </a:lnTo>
                      <a:lnTo>
                        <a:pt x="51" y="113"/>
                      </a:lnTo>
                      <a:lnTo>
                        <a:pt x="51" y="115"/>
                      </a:lnTo>
                      <a:lnTo>
                        <a:pt x="47" y="114"/>
                      </a:lnTo>
                      <a:lnTo>
                        <a:pt x="44" y="110"/>
                      </a:lnTo>
                      <a:lnTo>
                        <a:pt x="41" y="102"/>
                      </a:lnTo>
                      <a:lnTo>
                        <a:pt x="38" y="87"/>
                      </a:lnTo>
                      <a:lnTo>
                        <a:pt x="35" y="65"/>
                      </a:lnTo>
                      <a:lnTo>
                        <a:pt x="30" y="44"/>
                      </a:lnTo>
                      <a:lnTo>
                        <a:pt x="28" y="30"/>
                      </a:lnTo>
                      <a:lnTo>
                        <a:pt x="17" y="20"/>
                      </a:lnTo>
                      <a:lnTo>
                        <a:pt x="9" y="12"/>
                      </a:lnTo>
                      <a:lnTo>
                        <a:pt x="4" y="6"/>
                      </a:lnTo>
                      <a:lnTo>
                        <a:pt x="0" y="2"/>
                      </a:lnTo>
                      <a:lnTo>
                        <a:pt x="0" y="0"/>
                      </a:lnTo>
                      <a:lnTo>
                        <a:pt x="1" y="0"/>
                      </a:lnTo>
                      <a:lnTo>
                        <a:pt x="4" y="0"/>
                      </a:lnTo>
                      <a:lnTo>
                        <a:pt x="7" y="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4" name="Freeform 303">
                  <a:extLst>
                    <a:ext uri="{FF2B5EF4-FFF2-40B4-BE49-F238E27FC236}">
                      <a16:creationId xmlns:a16="http://schemas.microsoft.com/office/drawing/2014/main" id="{075F0767-A7F4-44F3-9591-4840CFABCE6B}"/>
                    </a:ext>
                  </a:extLst>
                </p:cNvPr>
                <p:cNvSpPr>
                  <a:spLocks/>
                </p:cNvSpPr>
                <p:nvPr/>
              </p:nvSpPr>
              <p:spPr bwMode="auto">
                <a:xfrm>
                  <a:off x="302" y="183"/>
                  <a:ext cx="64" cy="108"/>
                </a:xfrm>
                <a:custGeom>
                  <a:avLst/>
                  <a:gdLst>
                    <a:gd name="T0" fmla="*/ 29 w 129"/>
                    <a:gd name="T1" fmla="*/ 1 h 214"/>
                    <a:gd name="T2" fmla="*/ 30 w 129"/>
                    <a:gd name="T3" fmla="*/ 12 h 214"/>
                    <a:gd name="T4" fmla="*/ 32 w 129"/>
                    <a:gd name="T5" fmla="*/ 17 h 214"/>
                    <a:gd name="T6" fmla="*/ 37 w 129"/>
                    <a:gd name="T7" fmla="*/ 20 h 214"/>
                    <a:gd name="T8" fmla="*/ 43 w 129"/>
                    <a:gd name="T9" fmla="*/ 26 h 214"/>
                    <a:gd name="T10" fmla="*/ 50 w 129"/>
                    <a:gd name="T11" fmla="*/ 34 h 214"/>
                    <a:gd name="T12" fmla="*/ 58 w 129"/>
                    <a:gd name="T13" fmla="*/ 47 h 214"/>
                    <a:gd name="T14" fmla="*/ 63 w 129"/>
                    <a:gd name="T15" fmla="*/ 58 h 214"/>
                    <a:gd name="T16" fmla="*/ 64 w 129"/>
                    <a:gd name="T17" fmla="*/ 62 h 214"/>
                    <a:gd name="T18" fmla="*/ 63 w 129"/>
                    <a:gd name="T19" fmla="*/ 62 h 214"/>
                    <a:gd name="T20" fmla="*/ 60 w 129"/>
                    <a:gd name="T21" fmla="*/ 57 h 214"/>
                    <a:gd name="T22" fmla="*/ 56 w 129"/>
                    <a:gd name="T23" fmla="*/ 49 h 214"/>
                    <a:gd name="T24" fmla="*/ 50 w 129"/>
                    <a:gd name="T25" fmla="*/ 40 h 214"/>
                    <a:gd name="T26" fmla="*/ 45 w 129"/>
                    <a:gd name="T27" fmla="*/ 33 h 214"/>
                    <a:gd name="T28" fmla="*/ 40 w 129"/>
                    <a:gd name="T29" fmla="*/ 29 h 214"/>
                    <a:gd name="T30" fmla="*/ 36 w 129"/>
                    <a:gd name="T31" fmla="*/ 26 h 214"/>
                    <a:gd name="T32" fmla="*/ 34 w 129"/>
                    <a:gd name="T33" fmla="*/ 31 h 214"/>
                    <a:gd name="T34" fmla="*/ 35 w 129"/>
                    <a:gd name="T35" fmla="*/ 43 h 214"/>
                    <a:gd name="T36" fmla="*/ 38 w 129"/>
                    <a:gd name="T37" fmla="*/ 50 h 214"/>
                    <a:gd name="T38" fmla="*/ 45 w 129"/>
                    <a:gd name="T39" fmla="*/ 57 h 214"/>
                    <a:gd name="T40" fmla="*/ 54 w 129"/>
                    <a:gd name="T41" fmla="*/ 67 h 214"/>
                    <a:gd name="T42" fmla="*/ 59 w 129"/>
                    <a:gd name="T43" fmla="*/ 79 h 214"/>
                    <a:gd name="T44" fmla="*/ 60 w 129"/>
                    <a:gd name="T45" fmla="*/ 89 h 214"/>
                    <a:gd name="T46" fmla="*/ 58 w 129"/>
                    <a:gd name="T47" fmla="*/ 84 h 214"/>
                    <a:gd name="T48" fmla="*/ 53 w 129"/>
                    <a:gd name="T49" fmla="*/ 74 h 214"/>
                    <a:gd name="T50" fmla="*/ 48 w 129"/>
                    <a:gd name="T51" fmla="*/ 67 h 214"/>
                    <a:gd name="T52" fmla="*/ 43 w 129"/>
                    <a:gd name="T53" fmla="*/ 61 h 214"/>
                    <a:gd name="T54" fmla="*/ 38 w 129"/>
                    <a:gd name="T55" fmla="*/ 57 h 214"/>
                    <a:gd name="T56" fmla="*/ 39 w 129"/>
                    <a:gd name="T57" fmla="*/ 66 h 214"/>
                    <a:gd name="T58" fmla="*/ 43 w 129"/>
                    <a:gd name="T59" fmla="*/ 93 h 214"/>
                    <a:gd name="T60" fmla="*/ 41 w 129"/>
                    <a:gd name="T61" fmla="*/ 107 h 214"/>
                    <a:gd name="T62" fmla="*/ 40 w 129"/>
                    <a:gd name="T63" fmla="*/ 106 h 214"/>
                    <a:gd name="T64" fmla="*/ 39 w 129"/>
                    <a:gd name="T65" fmla="*/ 95 h 214"/>
                    <a:gd name="T66" fmla="*/ 33 w 129"/>
                    <a:gd name="T67" fmla="*/ 69 h 214"/>
                    <a:gd name="T68" fmla="*/ 26 w 129"/>
                    <a:gd name="T69" fmla="*/ 65 h 214"/>
                    <a:gd name="T70" fmla="*/ 17 w 129"/>
                    <a:gd name="T71" fmla="*/ 78 h 214"/>
                    <a:gd name="T72" fmla="*/ 14 w 129"/>
                    <a:gd name="T73" fmla="*/ 88 h 214"/>
                    <a:gd name="T74" fmla="*/ 12 w 129"/>
                    <a:gd name="T75" fmla="*/ 85 h 214"/>
                    <a:gd name="T76" fmla="*/ 16 w 129"/>
                    <a:gd name="T77" fmla="*/ 74 h 214"/>
                    <a:gd name="T78" fmla="*/ 25 w 129"/>
                    <a:gd name="T79" fmla="*/ 58 h 214"/>
                    <a:gd name="T80" fmla="*/ 29 w 129"/>
                    <a:gd name="T81" fmla="*/ 46 h 214"/>
                    <a:gd name="T82" fmla="*/ 29 w 129"/>
                    <a:gd name="T83" fmla="*/ 31 h 214"/>
                    <a:gd name="T84" fmla="*/ 26 w 129"/>
                    <a:gd name="T85" fmla="*/ 29 h 214"/>
                    <a:gd name="T86" fmla="*/ 18 w 129"/>
                    <a:gd name="T87" fmla="*/ 36 h 214"/>
                    <a:gd name="T88" fmla="*/ 10 w 129"/>
                    <a:gd name="T89" fmla="*/ 46 h 214"/>
                    <a:gd name="T90" fmla="*/ 4 w 129"/>
                    <a:gd name="T91" fmla="*/ 56 h 214"/>
                    <a:gd name="T92" fmla="*/ 1 w 129"/>
                    <a:gd name="T93" fmla="*/ 63 h 214"/>
                    <a:gd name="T94" fmla="*/ 0 w 129"/>
                    <a:gd name="T95" fmla="*/ 62 h 214"/>
                    <a:gd name="T96" fmla="*/ 2 w 129"/>
                    <a:gd name="T97" fmla="*/ 55 h 214"/>
                    <a:gd name="T98" fmla="*/ 7 w 129"/>
                    <a:gd name="T99" fmla="*/ 45 h 214"/>
                    <a:gd name="T100" fmla="*/ 15 w 129"/>
                    <a:gd name="T101" fmla="*/ 33 h 214"/>
                    <a:gd name="T102" fmla="*/ 23 w 129"/>
                    <a:gd name="T103" fmla="*/ 23 h 214"/>
                    <a:gd name="T104" fmla="*/ 28 w 129"/>
                    <a:gd name="T105" fmla="*/ 16 h 214"/>
                    <a:gd name="T106" fmla="*/ 27 w 129"/>
                    <a:gd name="T107" fmla="*/ 7 h 214"/>
                    <a:gd name="T108" fmla="*/ 26 w 129"/>
                    <a:gd name="T109" fmla="*/ 3 h 214"/>
                    <a:gd name="T110" fmla="*/ 27 w 129"/>
                    <a:gd name="T111" fmla="*/ 1 h 2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4">
                      <a:moveTo>
                        <a:pt x="56" y="0"/>
                      </a:moveTo>
                      <a:lnTo>
                        <a:pt x="58" y="1"/>
                      </a:lnTo>
                      <a:lnTo>
                        <a:pt x="60" y="11"/>
                      </a:lnTo>
                      <a:lnTo>
                        <a:pt x="61" y="24"/>
                      </a:lnTo>
                      <a:lnTo>
                        <a:pt x="63" y="31"/>
                      </a:lnTo>
                      <a:lnTo>
                        <a:pt x="65" y="33"/>
                      </a:lnTo>
                      <a:lnTo>
                        <a:pt x="68" y="35"/>
                      </a:lnTo>
                      <a:lnTo>
                        <a:pt x="74" y="40"/>
                      </a:lnTo>
                      <a:lnTo>
                        <a:pt x="80" y="46"/>
                      </a:lnTo>
                      <a:lnTo>
                        <a:pt x="87" y="52"/>
                      </a:lnTo>
                      <a:lnTo>
                        <a:pt x="94" y="60"/>
                      </a:lnTo>
                      <a:lnTo>
                        <a:pt x="101" y="68"/>
                      </a:lnTo>
                      <a:lnTo>
                        <a:pt x="106" y="78"/>
                      </a:lnTo>
                      <a:lnTo>
                        <a:pt x="116" y="94"/>
                      </a:lnTo>
                      <a:lnTo>
                        <a:pt x="123" y="106"/>
                      </a:lnTo>
                      <a:lnTo>
                        <a:pt x="127" y="114"/>
                      </a:lnTo>
                      <a:lnTo>
                        <a:pt x="129" y="120"/>
                      </a:lnTo>
                      <a:lnTo>
                        <a:pt x="129" y="123"/>
                      </a:lnTo>
                      <a:lnTo>
                        <a:pt x="128" y="124"/>
                      </a:lnTo>
                      <a:lnTo>
                        <a:pt x="126" y="123"/>
                      </a:lnTo>
                      <a:lnTo>
                        <a:pt x="123" y="117"/>
                      </a:lnTo>
                      <a:lnTo>
                        <a:pt x="120" y="113"/>
                      </a:lnTo>
                      <a:lnTo>
                        <a:pt x="117" y="106"/>
                      </a:lnTo>
                      <a:lnTo>
                        <a:pt x="112" y="98"/>
                      </a:lnTo>
                      <a:lnTo>
                        <a:pt x="106" y="88"/>
                      </a:lnTo>
                      <a:lnTo>
                        <a:pt x="101" y="80"/>
                      </a:lnTo>
                      <a:lnTo>
                        <a:pt x="95" y="72"/>
                      </a:lnTo>
                      <a:lnTo>
                        <a:pt x="90" y="65"/>
                      </a:lnTo>
                      <a:lnTo>
                        <a:pt x="87" y="62"/>
                      </a:lnTo>
                      <a:lnTo>
                        <a:pt x="81" y="57"/>
                      </a:lnTo>
                      <a:lnTo>
                        <a:pt x="76" y="54"/>
                      </a:lnTo>
                      <a:lnTo>
                        <a:pt x="73" y="52"/>
                      </a:lnTo>
                      <a:lnTo>
                        <a:pt x="70" y="50"/>
                      </a:lnTo>
                      <a:lnTo>
                        <a:pt x="68" y="62"/>
                      </a:lnTo>
                      <a:lnTo>
                        <a:pt x="68" y="75"/>
                      </a:lnTo>
                      <a:lnTo>
                        <a:pt x="70" y="86"/>
                      </a:lnTo>
                      <a:lnTo>
                        <a:pt x="71" y="94"/>
                      </a:lnTo>
                      <a:lnTo>
                        <a:pt x="76" y="99"/>
                      </a:lnTo>
                      <a:lnTo>
                        <a:pt x="83" y="106"/>
                      </a:lnTo>
                      <a:lnTo>
                        <a:pt x="91" y="113"/>
                      </a:lnTo>
                      <a:lnTo>
                        <a:pt x="100" y="122"/>
                      </a:lnTo>
                      <a:lnTo>
                        <a:pt x="108" y="132"/>
                      </a:lnTo>
                      <a:lnTo>
                        <a:pt x="114" y="144"/>
                      </a:lnTo>
                      <a:lnTo>
                        <a:pt x="119" y="156"/>
                      </a:lnTo>
                      <a:lnTo>
                        <a:pt x="121" y="171"/>
                      </a:lnTo>
                      <a:lnTo>
                        <a:pt x="121" y="176"/>
                      </a:lnTo>
                      <a:lnTo>
                        <a:pt x="119" y="174"/>
                      </a:lnTo>
                      <a:lnTo>
                        <a:pt x="116" y="166"/>
                      </a:lnTo>
                      <a:lnTo>
                        <a:pt x="110" y="153"/>
                      </a:lnTo>
                      <a:lnTo>
                        <a:pt x="106" y="146"/>
                      </a:lnTo>
                      <a:lnTo>
                        <a:pt x="103" y="138"/>
                      </a:lnTo>
                      <a:lnTo>
                        <a:pt x="97" y="132"/>
                      </a:lnTo>
                      <a:lnTo>
                        <a:pt x="93" y="125"/>
                      </a:lnTo>
                      <a:lnTo>
                        <a:pt x="87" y="121"/>
                      </a:lnTo>
                      <a:lnTo>
                        <a:pt x="81" y="116"/>
                      </a:lnTo>
                      <a:lnTo>
                        <a:pt x="76" y="113"/>
                      </a:lnTo>
                      <a:lnTo>
                        <a:pt x="72" y="111"/>
                      </a:lnTo>
                      <a:lnTo>
                        <a:pt x="79" y="130"/>
                      </a:lnTo>
                      <a:lnTo>
                        <a:pt x="83" y="156"/>
                      </a:lnTo>
                      <a:lnTo>
                        <a:pt x="87" y="184"/>
                      </a:lnTo>
                      <a:lnTo>
                        <a:pt x="86" y="207"/>
                      </a:lnTo>
                      <a:lnTo>
                        <a:pt x="83" y="213"/>
                      </a:lnTo>
                      <a:lnTo>
                        <a:pt x="82" y="214"/>
                      </a:lnTo>
                      <a:lnTo>
                        <a:pt x="81" y="211"/>
                      </a:lnTo>
                      <a:lnTo>
                        <a:pt x="81" y="204"/>
                      </a:lnTo>
                      <a:lnTo>
                        <a:pt x="79" y="188"/>
                      </a:lnTo>
                      <a:lnTo>
                        <a:pt x="74" y="162"/>
                      </a:lnTo>
                      <a:lnTo>
                        <a:pt x="67" y="136"/>
                      </a:lnTo>
                      <a:lnTo>
                        <a:pt x="63" y="121"/>
                      </a:lnTo>
                      <a:lnTo>
                        <a:pt x="53" y="128"/>
                      </a:lnTo>
                      <a:lnTo>
                        <a:pt x="43" y="139"/>
                      </a:lnTo>
                      <a:lnTo>
                        <a:pt x="35" y="154"/>
                      </a:lnTo>
                      <a:lnTo>
                        <a:pt x="30" y="168"/>
                      </a:lnTo>
                      <a:lnTo>
                        <a:pt x="28" y="174"/>
                      </a:lnTo>
                      <a:lnTo>
                        <a:pt x="26" y="174"/>
                      </a:lnTo>
                      <a:lnTo>
                        <a:pt x="25" y="169"/>
                      </a:lnTo>
                      <a:lnTo>
                        <a:pt x="27" y="161"/>
                      </a:lnTo>
                      <a:lnTo>
                        <a:pt x="33" y="147"/>
                      </a:lnTo>
                      <a:lnTo>
                        <a:pt x="42" y="130"/>
                      </a:lnTo>
                      <a:lnTo>
                        <a:pt x="51" y="114"/>
                      </a:lnTo>
                      <a:lnTo>
                        <a:pt x="58" y="105"/>
                      </a:lnTo>
                      <a:lnTo>
                        <a:pt x="59" y="91"/>
                      </a:lnTo>
                      <a:lnTo>
                        <a:pt x="59" y="75"/>
                      </a:lnTo>
                      <a:lnTo>
                        <a:pt x="59" y="62"/>
                      </a:lnTo>
                      <a:lnTo>
                        <a:pt x="59" y="53"/>
                      </a:lnTo>
                      <a:lnTo>
                        <a:pt x="52" y="57"/>
                      </a:lnTo>
                      <a:lnTo>
                        <a:pt x="44" y="64"/>
                      </a:lnTo>
                      <a:lnTo>
                        <a:pt x="36" y="72"/>
                      </a:lnTo>
                      <a:lnTo>
                        <a:pt x="27" y="81"/>
                      </a:lnTo>
                      <a:lnTo>
                        <a:pt x="20" y="92"/>
                      </a:lnTo>
                      <a:lnTo>
                        <a:pt x="13" y="102"/>
                      </a:lnTo>
                      <a:lnTo>
                        <a:pt x="9" y="111"/>
                      </a:lnTo>
                      <a:lnTo>
                        <a:pt x="5" y="121"/>
                      </a:lnTo>
                      <a:lnTo>
                        <a:pt x="3" y="124"/>
                      </a:lnTo>
                      <a:lnTo>
                        <a:pt x="2" y="124"/>
                      </a:lnTo>
                      <a:lnTo>
                        <a:pt x="0" y="122"/>
                      </a:lnTo>
                      <a:lnTo>
                        <a:pt x="2" y="115"/>
                      </a:lnTo>
                      <a:lnTo>
                        <a:pt x="4" y="109"/>
                      </a:lnTo>
                      <a:lnTo>
                        <a:pt x="9" y="100"/>
                      </a:lnTo>
                      <a:lnTo>
                        <a:pt x="15" y="90"/>
                      </a:lnTo>
                      <a:lnTo>
                        <a:pt x="22" y="78"/>
                      </a:lnTo>
                      <a:lnTo>
                        <a:pt x="30" y="65"/>
                      </a:lnTo>
                      <a:lnTo>
                        <a:pt x="38" y="55"/>
                      </a:lnTo>
                      <a:lnTo>
                        <a:pt x="47" y="46"/>
                      </a:lnTo>
                      <a:lnTo>
                        <a:pt x="53" y="39"/>
                      </a:lnTo>
                      <a:lnTo>
                        <a:pt x="57" y="32"/>
                      </a:lnTo>
                      <a:lnTo>
                        <a:pt x="57" y="23"/>
                      </a:lnTo>
                      <a:lnTo>
                        <a:pt x="55" y="13"/>
                      </a:lnTo>
                      <a:lnTo>
                        <a:pt x="53" y="8"/>
                      </a:lnTo>
                      <a:lnTo>
                        <a:pt x="53" y="5"/>
                      </a:lnTo>
                      <a:lnTo>
                        <a:pt x="53" y="3"/>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5" name="Freeform 304">
                  <a:extLst>
                    <a:ext uri="{FF2B5EF4-FFF2-40B4-BE49-F238E27FC236}">
                      <a16:creationId xmlns:a16="http://schemas.microsoft.com/office/drawing/2014/main" id="{00418E3F-5580-40B8-B47C-E02CB7F88074}"/>
                    </a:ext>
                  </a:extLst>
                </p:cNvPr>
                <p:cNvSpPr>
                  <a:spLocks/>
                </p:cNvSpPr>
                <p:nvPr/>
              </p:nvSpPr>
              <p:spPr bwMode="auto">
                <a:xfrm>
                  <a:off x="367" y="44"/>
                  <a:ext cx="78" cy="111"/>
                </a:xfrm>
                <a:custGeom>
                  <a:avLst/>
                  <a:gdLst>
                    <a:gd name="T0" fmla="*/ 2 w 155"/>
                    <a:gd name="T1" fmla="*/ 106 h 222"/>
                    <a:gd name="T2" fmla="*/ 9 w 155"/>
                    <a:gd name="T3" fmla="*/ 92 h 222"/>
                    <a:gd name="T4" fmla="*/ 14 w 155"/>
                    <a:gd name="T5" fmla="*/ 81 h 222"/>
                    <a:gd name="T6" fmla="*/ 20 w 155"/>
                    <a:gd name="T7" fmla="*/ 67 h 222"/>
                    <a:gd name="T8" fmla="*/ 19 w 155"/>
                    <a:gd name="T9" fmla="*/ 59 h 222"/>
                    <a:gd name="T10" fmla="*/ 14 w 155"/>
                    <a:gd name="T11" fmla="*/ 54 h 222"/>
                    <a:gd name="T12" fmla="*/ 14 w 155"/>
                    <a:gd name="T13" fmla="*/ 47 h 222"/>
                    <a:gd name="T14" fmla="*/ 15 w 155"/>
                    <a:gd name="T15" fmla="*/ 49 h 222"/>
                    <a:gd name="T16" fmla="*/ 18 w 155"/>
                    <a:gd name="T17" fmla="*/ 53 h 222"/>
                    <a:gd name="T18" fmla="*/ 23 w 155"/>
                    <a:gd name="T19" fmla="*/ 55 h 222"/>
                    <a:gd name="T20" fmla="*/ 27 w 155"/>
                    <a:gd name="T21" fmla="*/ 53 h 222"/>
                    <a:gd name="T22" fmla="*/ 33 w 155"/>
                    <a:gd name="T23" fmla="*/ 46 h 222"/>
                    <a:gd name="T24" fmla="*/ 39 w 155"/>
                    <a:gd name="T25" fmla="*/ 39 h 222"/>
                    <a:gd name="T26" fmla="*/ 43 w 155"/>
                    <a:gd name="T27" fmla="*/ 33 h 222"/>
                    <a:gd name="T28" fmla="*/ 43 w 155"/>
                    <a:gd name="T29" fmla="*/ 28 h 222"/>
                    <a:gd name="T30" fmla="*/ 40 w 155"/>
                    <a:gd name="T31" fmla="*/ 15 h 222"/>
                    <a:gd name="T32" fmla="*/ 36 w 155"/>
                    <a:gd name="T33" fmla="*/ 8 h 222"/>
                    <a:gd name="T34" fmla="*/ 35 w 155"/>
                    <a:gd name="T35" fmla="*/ 5 h 222"/>
                    <a:gd name="T36" fmla="*/ 40 w 155"/>
                    <a:gd name="T37" fmla="*/ 10 h 222"/>
                    <a:gd name="T38" fmla="*/ 46 w 155"/>
                    <a:gd name="T39" fmla="*/ 23 h 222"/>
                    <a:gd name="T40" fmla="*/ 50 w 155"/>
                    <a:gd name="T41" fmla="*/ 21 h 222"/>
                    <a:gd name="T42" fmla="*/ 59 w 155"/>
                    <a:gd name="T43" fmla="*/ 6 h 222"/>
                    <a:gd name="T44" fmla="*/ 65 w 155"/>
                    <a:gd name="T45" fmla="*/ 0 h 222"/>
                    <a:gd name="T46" fmla="*/ 65 w 155"/>
                    <a:gd name="T47" fmla="*/ 2 h 222"/>
                    <a:gd name="T48" fmla="*/ 61 w 155"/>
                    <a:gd name="T49" fmla="*/ 9 h 222"/>
                    <a:gd name="T50" fmla="*/ 52 w 155"/>
                    <a:gd name="T51" fmla="*/ 27 h 222"/>
                    <a:gd name="T52" fmla="*/ 52 w 155"/>
                    <a:gd name="T53" fmla="*/ 31 h 222"/>
                    <a:gd name="T54" fmla="*/ 60 w 155"/>
                    <a:gd name="T55" fmla="*/ 29 h 222"/>
                    <a:gd name="T56" fmla="*/ 66 w 155"/>
                    <a:gd name="T57" fmla="*/ 27 h 222"/>
                    <a:gd name="T58" fmla="*/ 71 w 155"/>
                    <a:gd name="T59" fmla="*/ 24 h 222"/>
                    <a:gd name="T60" fmla="*/ 75 w 155"/>
                    <a:gd name="T61" fmla="*/ 21 h 222"/>
                    <a:gd name="T62" fmla="*/ 78 w 155"/>
                    <a:gd name="T63" fmla="*/ 22 h 222"/>
                    <a:gd name="T64" fmla="*/ 74 w 155"/>
                    <a:gd name="T65" fmla="*/ 25 h 222"/>
                    <a:gd name="T66" fmla="*/ 67 w 155"/>
                    <a:gd name="T67" fmla="*/ 29 h 222"/>
                    <a:gd name="T68" fmla="*/ 58 w 155"/>
                    <a:gd name="T69" fmla="*/ 34 h 222"/>
                    <a:gd name="T70" fmla="*/ 50 w 155"/>
                    <a:gd name="T71" fmla="*/ 38 h 222"/>
                    <a:gd name="T72" fmla="*/ 44 w 155"/>
                    <a:gd name="T73" fmla="*/ 40 h 222"/>
                    <a:gd name="T74" fmla="*/ 37 w 155"/>
                    <a:gd name="T75" fmla="*/ 49 h 222"/>
                    <a:gd name="T76" fmla="*/ 37 w 155"/>
                    <a:gd name="T77" fmla="*/ 53 h 222"/>
                    <a:gd name="T78" fmla="*/ 40 w 155"/>
                    <a:gd name="T79" fmla="*/ 55 h 222"/>
                    <a:gd name="T80" fmla="*/ 39 w 155"/>
                    <a:gd name="T81" fmla="*/ 56 h 222"/>
                    <a:gd name="T82" fmla="*/ 35 w 155"/>
                    <a:gd name="T83" fmla="*/ 59 h 222"/>
                    <a:gd name="T84" fmla="*/ 33 w 155"/>
                    <a:gd name="T85" fmla="*/ 59 h 222"/>
                    <a:gd name="T86" fmla="*/ 31 w 155"/>
                    <a:gd name="T87" fmla="*/ 59 h 222"/>
                    <a:gd name="T88" fmla="*/ 29 w 155"/>
                    <a:gd name="T89" fmla="*/ 62 h 222"/>
                    <a:gd name="T90" fmla="*/ 24 w 155"/>
                    <a:gd name="T91" fmla="*/ 72 h 222"/>
                    <a:gd name="T92" fmla="*/ 18 w 155"/>
                    <a:gd name="T93" fmla="*/ 84 h 222"/>
                    <a:gd name="T94" fmla="*/ 14 w 155"/>
                    <a:gd name="T95" fmla="*/ 96 h 222"/>
                    <a:gd name="T96" fmla="*/ 13 w 155"/>
                    <a:gd name="T97" fmla="*/ 102 h 222"/>
                    <a:gd name="T98" fmla="*/ 11 w 155"/>
                    <a:gd name="T99" fmla="*/ 107 h 222"/>
                    <a:gd name="T100" fmla="*/ 8 w 155"/>
                    <a:gd name="T101" fmla="*/ 110 h 222"/>
                    <a:gd name="T102" fmla="*/ 2 w 155"/>
                    <a:gd name="T103" fmla="*/ 111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2">
                      <a:moveTo>
                        <a:pt x="0" y="222"/>
                      </a:moveTo>
                      <a:lnTo>
                        <a:pt x="4" y="212"/>
                      </a:lnTo>
                      <a:lnTo>
                        <a:pt x="11" y="197"/>
                      </a:lnTo>
                      <a:lnTo>
                        <a:pt x="18" y="183"/>
                      </a:lnTo>
                      <a:lnTo>
                        <a:pt x="23" y="173"/>
                      </a:lnTo>
                      <a:lnTo>
                        <a:pt x="27" y="162"/>
                      </a:lnTo>
                      <a:lnTo>
                        <a:pt x="33" y="147"/>
                      </a:lnTo>
                      <a:lnTo>
                        <a:pt x="39" y="133"/>
                      </a:lnTo>
                      <a:lnTo>
                        <a:pt x="43" y="124"/>
                      </a:lnTo>
                      <a:lnTo>
                        <a:pt x="38" y="118"/>
                      </a:lnTo>
                      <a:lnTo>
                        <a:pt x="32" y="113"/>
                      </a:lnTo>
                      <a:lnTo>
                        <a:pt x="28" y="107"/>
                      </a:lnTo>
                      <a:lnTo>
                        <a:pt x="27" y="99"/>
                      </a:lnTo>
                      <a:lnTo>
                        <a:pt x="27" y="94"/>
                      </a:lnTo>
                      <a:lnTo>
                        <a:pt x="28" y="94"/>
                      </a:lnTo>
                      <a:lnTo>
                        <a:pt x="30" y="98"/>
                      </a:lnTo>
                      <a:lnTo>
                        <a:pt x="32" y="102"/>
                      </a:lnTo>
                      <a:lnTo>
                        <a:pt x="35" y="106"/>
                      </a:lnTo>
                      <a:lnTo>
                        <a:pt x="40" y="108"/>
                      </a:lnTo>
                      <a:lnTo>
                        <a:pt x="45" y="110"/>
                      </a:lnTo>
                      <a:lnTo>
                        <a:pt x="48" y="111"/>
                      </a:lnTo>
                      <a:lnTo>
                        <a:pt x="54" y="106"/>
                      </a:lnTo>
                      <a:lnTo>
                        <a:pt x="59" y="100"/>
                      </a:lnTo>
                      <a:lnTo>
                        <a:pt x="65" y="92"/>
                      </a:lnTo>
                      <a:lnTo>
                        <a:pt x="71" y="85"/>
                      </a:lnTo>
                      <a:lnTo>
                        <a:pt x="77" y="78"/>
                      </a:lnTo>
                      <a:lnTo>
                        <a:pt x="81" y="72"/>
                      </a:lnTo>
                      <a:lnTo>
                        <a:pt x="85" y="66"/>
                      </a:lnTo>
                      <a:lnTo>
                        <a:pt x="86" y="63"/>
                      </a:lnTo>
                      <a:lnTo>
                        <a:pt x="86" y="55"/>
                      </a:lnTo>
                      <a:lnTo>
                        <a:pt x="85" y="42"/>
                      </a:lnTo>
                      <a:lnTo>
                        <a:pt x="80" y="30"/>
                      </a:lnTo>
                      <a:lnTo>
                        <a:pt x="76" y="20"/>
                      </a:lnTo>
                      <a:lnTo>
                        <a:pt x="71" y="15"/>
                      </a:lnTo>
                      <a:lnTo>
                        <a:pt x="70" y="11"/>
                      </a:lnTo>
                      <a:lnTo>
                        <a:pt x="70" y="10"/>
                      </a:lnTo>
                      <a:lnTo>
                        <a:pt x="73" y="12"/>
                      </a:lnTo>
                      <a:lnTo>
                        <a:pt x="79" y="19"/>
                      </a:lnTo>
                      <a:lnTo>
                        <a:pt x="86" y="32"/>
                      </a:lnTo>
                      <a:lnTo>
                        <a:pt x="92" y="46"/>
                      </a:lnTo>
                      <a:lnTo>
                        <a:pt x="93" y="55"/>
                      </a:lnTo>
                      <a:lnTo>
                        <a:pt x="100" y="41"/>
                      </a:lnTo>
                      <a:lnTo>
                        <a:pt x="109" y="25"/>
                      </a:lnTo>
                      <a:lnTo>
                        <a:pt x="117" y="11"/>
                      </a:lnTo>
                      <a:lnTo>
                        <a:pt x="125" y="2"/>
                      </a:lnTo>
                      <a:lnTo>
                        <a:pt x="130" y="0"/>
                      </a:lnTo>
                      <a:lnTo>
                        <a:pt x="131" y="1"/>
                      </a:lnTo>
                      <a:lnTo>
                        <a:pt x="130" y="3"/>
                      </a:lnTo>
                      <a:lnTo>
                        <a:pt x="126" y="8"/>
                      </a:lnTo>
                      <a:lnTo>
                        <a:pt x="122" y="18"/>
                      </a:lnTo>
                      <a:lnTo>
                        <a:pt x="112" y="37"/>
                      </a:lnTo>
                      <a:lnTo>
                        <a:pt x="104" y="54"/>
                      </a:lnTo>
                      <a:lnTo>
                        <a:pt x="97" y="63"/>
                      </a:lnTo>
                      <a:lnTo>
                        <a:pt x="104" y="61"/>
                      </a:lnTo>
                      <a:lnTo>
                        <a:pt x="112" y="58"/>
                      </a:lnTo>
                      <a:lnTo>
                        <a:pt x="119" y="57"/>
                      </a:lnTo>
                      <a:lnTo>
                        <a:pt x="125" y="55"/>
                      </a:lnTo>
                      <a:lnTo>
                        <a:pt x="131" y="53"/>
                      </a:lnTo>
                      <a:lnTo>
                        <a:pt x="137" y="50"/>
                      </a:lnTo>
                      <a:lnTo>
                        <a:pt x="141" y="48"/>
                      </a:lnTo>
                      <a:lnTo>
                        <a:pt x="145" y="46"/>
                      </a:lnTo>
                      <a:lnTo>
                        <a:pt x="150" y="42"/>
                      </a:lnTo>
                      <a:lnTo>
                        <a:pt x="154" y="41"/>
                      </a:lnTo>
                      <a:lnTo>
                        <a:pt x="155" y="43"/>
                      </a:lnTo>
                      <a:lnTo>
                        <a:pt x="153" y="47"/>
                      </a:lnTo>
                      <a:lnTo>
                        <a:pt x="148" y="50"/>
                      </a:lnTo>
                      <a:lnTo>
                        <a:pt x="141" y="54"/>
                      </a:lnTo>
                      <a:lnTo>
                        <a:pt x="133" y="58"/>
                      </a:lnTo>
                      <a:lnTo>
                        <a:pt x="124" y="63"/>
                      </a:lnTo>
                      <a:lnTo>
                        <a:pt x="115" y="68"/>
                      </a:lnTo>
                      <a:lnTo>
                        <a:pt x="107" y="72"/>
                      </a:lnTo>
                      <a:lnTo>
                        <a:pt x="100" y="75"/>
                      </a:lnTo>
                      <a:lnTo>
                        <a:pt x="95" y="76"/>
                      </a:lnTo>
                      <a:lnTo>
                        <a:pt x="87" y="79"/>
                      </a:lnTo>
                      <a:lnTo>
                        <a:pt x="79" y="88"/>
                      </a:lnTo>
                      <a:lnTo>
                        <a:pt x="73" y="98"/>
                      </a:lnTo>
                      <a:lnTo>
                        <a:pt x="72" y="103"/>
                      </a:lnTo>
                      <a:lnTo>
                        <a:pt x="73" y="106"/>
                      </a:lnTo>
                      <a:lnTo>
                        <a:pt x="77" y="108"/>
                      </a:lnTo>
                      <a:lnTo>
                        <a:pt x="79" y="109"/>
                      </a:lnTo>
                      <a:lnTo>
                        <a:pt x="81" y="109"/>
                      </a:lnTo>
                      <a:lnTo>
                        <a:pt x="77" y="111"/>
                      </a:lnTo>
                      <a:lnTo>
                        <a:pt x="73" y="114"/>
                      </a:lnTo>
                      <a:lnTo>
                        <a:pt x="70" y="117"/>
                      </a:lnTo>
                      <a:lnTo>
                        <a:pt x="68" y="120"/>
                      </a:lnTo>
                      <a:lnTo>
                        <a:pt x="65" y="118"/>
                      </a:lnTo>
                      <a:lnTo>
                        <a:pt x="63" y="118"/>
                      </a:lnTo>
                      <a:lnTo>
                        <a:pt x="62" y="118"/>
                      </a:lnTo>
                      <a:lnTo>
                        <a:pt x="58" y="124"/>
                      </a:lnTo>
                      <a:lnTo>
                        <a:pt x="54" y="132"/>
                      </a:lnTo>
                      <a:lnTo>
                        <a:pt x="48" y="144"/>
                      </a:lnTo>
                      <a:lnTo>
                        <a:pt x="41" y="155"/>
                      </a:lnTo>
                      <a:lnTo>
                        <a:pt x="35" y="168"/>
                      </a:lnTo>
                      <a:lnTo>
                        <a:pt x="31" y="181"/>
                      </a:lnTo>
                      <a:lnTo>
                        <a:pt x="28" y="191"/>
                      </a:lnTo>
                      <a:lnTo>
                        <a:pt x="27" y="199"/>
                      </a:lnTo>
                      <a:lnTo>
                        <a:pt x="25" y="204"/>
                      </a:lnTo>
                      <a:lnTo>
                        <a:pt x="24" y="208"/>
                      </a:lnTo>
                      <a:lnTo>
                        <a:pt x="21" y="213"/>
                      </a:lnTo>
                      <a:lnTo>
                        <a:pt x="18" y="216"/>
                      </a:lnTo>
                      <a:lnTo>
                        <a:pt x="15" y="219"/>
                      </a:lnTo>
                      <a:lnTo>
                        <a:pt x="9" y="221"/>
                      </a:lnTo>
                      <a:lnTo>
                        <a:pt x="3" y="222"/>
                      </a:lnTo>
                      <a:lnTo>
                        <a:pt x="0" y="222"/>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6" name="Freeform 305">
                  <a:extLst>
                    <a:ext uri="{FF2B5EF4-FFF2-40B4-BE49-F238E27FC236}">
                      <a16:creationId xmlns:a16="http://schemas.microsoft.com/office/drawing/2014/main" id="{DF3D3F23-2042-44ED-B550-B8B84C5A6DBD}"/>
                    </a:ext>
                  </a:extLst>
                </p:cNvPr>
                <p:cNvSpPr>
                  <a:spLocks/>
                </p:cNvSpPr>
                <p:nvPr/>
              </p:nvSpPr>
              <p:spPr bwMode="auto">
                <a:xfrm>
                  <a:off x="253" y="221"/>
                  <a:ext cx="50" cy="86"/>
                </a:xfrm>
                <a:custGeom>
                  <a:avLst/>
                  <a:gdLst>
                    <a:gd name="T0" fmla="*/ 33 w 100"/>
                    <a:gd name="T1" fmla="*/ 5 h 172"/>
                    <a:gd name="T2" fmla="*/ 28 w 100"/>
                    <a:gd name="T3" fmla="*/ 16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3 h 172"/>
                    <a:gd name="T16" fmla="*/ 4 w 100"/>
                    <a:gd name="T17" fmla="*/ 32 h 172"/>
                    <a:gd name="T18" fmla="*/ 9 w 100"/>
                    <a:gd name="T19" fmla="*/ 29 h 172"/>
                    <a:gd name="T20" fmla="*/ 16 w 100"/>
                    <a:gd name="T21" fmla="*/ 25 h 172"/>
                    <a:gd name="T22" fmla="*/ 23 w 100"/>
                    <a:gd name="T23" fmla="*/ 23 h 172"/>
                    <a:gd name="T24" fmla="*/ 24 w 100"/>
                    <a:gd name="T25" fmla="*/ 26 h 172"/>
                    <a:gd name="T26" fmla="*/ 21 w 100"/>
                    <a:gd name="T27" fmla="*/ 37 h 172"/>
                    <a:gd name="T28" fmla="*/ 19 w 100"/>
                    <a:gd name="T29" fmla="*/ 43 h 172"/>
                    <a:gd name="T30" fmla="*/ 13 w 100"/>
                    <a:gd name="T31" fmla="*/ 48 h 172"/>
                    <a:gd name="T32" fmla="*/ 8 w 100"/>
                    <a:gd name="T33" fmla="*/ 55 h 172"/>
                    <a:gd name="T34" fmla="*/ 3 w 100"/>
                    <a:gd name="T35" fmla="*/ 59 h 172"/>
                    <a:gd name="T36" fmla="*/ 2 w 100"/>
                    <a:gd name="T37" fmla="*/ 63 h 172"/>
                    <a:gd name="T38" fmla="*/ 3 w 100"/>
                    <a:gd name="T39" fmla="*/ 64 h 172"/>
                    <a:gd name="T40" fmla="*/ 8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5 h 172"/>
                    <a:gd name="T52" fmla="*/ 26 w 100"/>
                    <a:gd name="T53" fmla="*/ 75 h 172"/>
                    <a:gd name="T54" fmla="*/ 25 w 100"/>
                    <a:gd name="T55" fmla="*/ 50 h 172"/>
                    <a:gd name="T56" fmla="*/ 27 w 100"/>
                    <a:gd name="T57" fmla="*/ 42 h 172"/>
                    <a:gd name="T58" fmla="*/ 28 w 100"/>
                    <a:gd name="T59" fmla="*/ 43 h 172"/>
                    <a:gd name="T60" fmla="*/ 31 w 100"/>
                    <a:gd name="T61" fmla="*/ 50 h 172"/>
                    <a:gd name="T62" fmla="*/ 42 w 100"/>
                    <a:gd name="T63" fmla="*/ 62 h 172"/>
                    <a:gd name="T64" fmla="*/ 47 w 100"/>
                    <a:gd name="T65" fmla="*/ 65 h 172"/>
                    <a:gd name="T66" fmla="*/ 45 w 100"/>
                    <a:gd name="T67" fmla="*/ 62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4 w 100"/>
                    <a:gd name="T79" fmla="*/ 23 h 172"/>
                    <a:gd name="T80" fmla="*/ 38 w 100"/>
                    <a:gd name="T81" fmla="*/ 28 h 172"/>
                    <a:gd name="T82" fmla="*/ 47 w 100"/>
                    <a:gd name="T83" fmla="*/ 36 h 172"/>
                    <a:gd name="T84" fmla="*/ 50 w 100"/>
                    <a:gd name="T85" fmla="*/ 38 h 172"/>
                    <a:gd name="T86" fmla="*/ 47 w 100"/>
                    <a:gd name="T87" fmla="*/ 33 h 172"/>
                    <a:gd name="T88" fmla="*/ 42 w 100"/>
                    <a:gd name="T89" fmla="*/ 28 h 172"/>
                    <a:gd name="T90" fmla="*/ 38 w 100"/>
                    <a:gd name="T91" fmla="*/ 22 h 172"/>
                    <a:gd name="T92" fmla="*/ 35 w 100"/>
                    <a:gd name="T93" fmla="*/ 17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3"/>
                      </a:moveTo>
                      <a:lnTo>
                        <a:pt x="65" y="10"/>
                      </a:lnTo>
                      <a:lnTo>
                        <a:pt x="61" y="20"/>
                      </a:lnTo>
                      <a:lnTo>
                        <a:pt x="56" y="31"/>
                      </a:lnTo>
                      <a:lnTo>
                        <a:pt x="54" y="36"/>
                      </a:lnTo>
                      <a:lnTo>
                        <a:pt x="48" y="36"/>
                      </a:lnTo>
                      <a:lnTo>
                        <a:pt x="40" y="39"/>
                      </a:lnTo>
                      <a:lnTo>
                        <a:pt x="32" y="42"/>
                      </a:lnTo>
                      <a:lnTo>
                        <a:pt x="24" y="47"/>
                      </a:lnTo>
                      <a:lnTo>
                        <a:pt x="16" y="51"/>
                      </a:lnTo>
                      <a:lnTo>
                        <a:pt x="9" y="55"/>
                      </a:lnTo>
                      <a:lnTo>
                        <a:pt x="3" y="60"/>
                      </a:lnTo>
                      <a:lnTo>
                        <a:pt x="1" y="62"/>
                      </a:lnTo>
                      <a:lnTo>
                        <a:pt x="0" y="65"/>
                      </a:lnTo>
                      <a:lnTo>
                        <a:pt x="0" y="66"/>
                      </a:lnTo>
                      <a:lnTo>
                        <a:pt x="1" y="66"/>
                      </a:lnTo>
                      <a:lnTo>
                        <a:pt x="4" y="65"/>
                      </a:lnTo>
                      <a:lnTo>
                        <a:pt x="8" y="63"/>
                      </a:lnTo>
                      <a:lnTo>
                        <a:pt x="12" y="61"/>
                      </a:lnTo>
                      <a:lnTo>
                        <a:pt x="18" y="57"/>
                      </a:lnTo>
                      <a:lnTo>
                        <a:pt x="25" y="53"/>
                      </a:lnTo>
                      <a:lnTo>
                        <a:pt x="32" y="49"/>
                      </a:lnTo>
                      <a:lnTo>
                        <a:pt x="39" y="47"/>
                      </a:lnTo>
                      <a:lnTo>
                        <a:pt x="45" y="45"/>
                      </a:lnTo>
                      <a:lnTo>
                        <a:pt x="49" y="43"/>
                      </a:lnTo>
                      <a:lnTo>
                        <a:pt x="47" y="51"/>
                      </a:lnTo>
                      <a:lnTo>
                        <a:pt x="45" y="63"/>
                      </a:lnTo>
                      <a:lnTo>
                        <a:pt x="42" y="73"/>
                      </a:lnTo>
                      <a:lnTo>
                        <a:pt x="41" y="80"/>
                      </a:lnTo>
                      <a:lnTo>
                        <a:pt x="38" y="85"/>
                      </a:lnTo>
                      <a:lnTo>
                        <a:pt x="32" y="89"/>
                      </a:lnTo>
                      <a:lnTo>
                        <a:pt x="26" y="96"/>
                      </a:lnTo>
                      <a:lnTo>
                        <a:pt x="20" y="102"/>
                      </a:lnTo>
                      <a:lnTo>
                        <a:pt x="15" y="109"/>
                      </a:lnTo>
                      <a:lnTo>
                        <a:pt x="9" y="114"/>
                      </a:lnTo>
                      <a:lnTo>
                        <a:pt x="5" y="118"/>
                      </a:lnTo>
                      <a:lnTo>
                        <a:pt x="4" y="122"/>
                      </a:lnTo>
                      <a:lnTo>
                        <a:pt x="3" y="125"/>
                      </a:lnTo>
                      <a:lnTo>
                        <a:pt x="3" y="128"/>
                      </a:lnTo>
                      <a:lnTo>
                        <a:pt x="5" y="128"/>
                      </a:lnTo>
                      <a:lnTo>
                        <a:pt x="8" y="124"/>
                      </a:lnTo>
                      <a:lnTo>
                        <a:pt x="15" y="117"/>
                      </a:lnTo>
                      <a:lnTo>
                        <a:pt x="25" y="107"/>
                      </a:lnTo>
                      <a:lnTo>
                        <a:pt x="34" y="99"/>
                      </a:lnTo>
                      <a:lnTo>
                        <a:pt x="41" y="93"/>
                      </a:lnTo>
                      <a:lnTo>
                        <a:pt x="42" y="107"/>
                      </a:lnTo>
                      <a:lnTo>
                        <a:pt x="43" y="130"/>
                      </a:lnTo>
                      <a:lnTo>
                        <a:pt x="46" y="153"/>
                      </a:lnTo>
                      <a:lnTo>
                        <a:pt x="48" y="167"/>
                      </a:lnTo>
                      <a:lnTo>
                        <a:pt x="49" y="171"/>
                      </a:lnTo>
                      <a:lnTo>
                        <a:pt x="50" y="172"/>
                      </a:lnTo>
                      <a:lnTo>
                        <a:pt x="50" y="170"/>
                      </a:lnTo>
                      <a:lnTo>
                        <a:pt x="52" y="164"/>
                      </a:lnTo>
                      <a:lnTo>
                        <a:pt x="52" y="149"/>
                      </a:lnTo>
                      <a:lnTo>
                        <a:pt x="50" y="124"/>
                      </a:lnTo>
                      <a:lnTo>
                        <a:pt x="49" y="100"/>
                      </a:lnTo>
                      <a:lnTo>
                        <a:pt x="52" y="85"/>
                      </a:lnTo>
                      <a:lnTo>
                        <a:pt x="53" y="84"/>
                      </a:lnTo>
                      <a:lnTo>
                        <a:pt x="54" y="84"/>
                      </a:lnTo>
                      <a:lnTo>
                        <a:pt x="55" y="86"/>
                      </a:lnTo>
                      <a:lnTo>
                        <a:pt x="56" y="91"/>
                      </a:lnTo>
                      <a:lnTo>
                        <a:pt x="61" y="99"/>
                      </a:lnTo>
                      <a:lnTo>
                        <a:pt x="71" y="111"/>
                      </a:lnTo>
                      <a:lnTo>
                        <a:pt x="83" y="124"/>
                      </a:lnTo>
                      <a:lnTo>
                        <a:pt x="90" y="130"/>
                      </a:lnTo>
                      <a:lnTo>
                        <a:pt x="93" y="130"/>
                      </a:lnTo>
                      <a:lnTo>
                        <a:pt x="93" y="126"/>
                      </a:lnTo>
                      <a:lnTo>
                        <a:pt x="90" y="123"/>
                      </a:lnTo>
                      <a:lnTo>
                        <a:pt x="85" y="117"/>
                      </a:lnTo>
                      <a:lnTo>
                        <a:pt x="78" y="109"/>
                      </a:lnTo>
                      <a:lnTo>
                        <a:pt x="70" y="99"/>
                      </a:lnTo>
                      <a:lnTo>
                        <a:pt x="63" y="88"/>
                      </a:lnTo>
                      <a:lnTo>
                        <a:pt x="58" y="80"/>
                      </a:lnTo>
                      <a:lnTo>
                        <a:pt x="58" y="72"/>
                      </a:lnTo>
                      <a:lnTo>
                        <a:pt x="58" y="61"/>
                      </a:lnTo>
                      <a:lnTo>
                        <a:pt x="60" y="51"/>
                      </a:lnTo>
                      <a:lnTo>
                        <a:pt x="61" y="46"/>
                      </a:lnTo>
                      <a:lnTo>
                        <a:pt x="62" y="43"/>
                      </a:lnTo>
                      <a:lnTo>
                        <a:pt x="64" y="43"/>
                      </a:lnTo>
                      <a:lnTo>
                        <a:pt x="67" y="46"/>
                      </a:lnTo>
                      <a:lnTo>
                        <a:pt x="69" y="49"/>
                      </a:lnTo>
                      <a:lnTo>
                        <a:pt x="76" y="55"/>
                      </a:lnTo>
                      <a:lnTo>
                        <a:pt x="85" y="63"/>
                      </a:lnTo>
                      <a:lnTo>
                        <a:pt x="93" y="71"/>
                      </a:lnTo>
                      <a:lnTo>
                        <a:pt x="99" y="76"/>
                      </a:lnTo>
                      <a:lnTo>
                        <a:pt x="100" y="76"/>
                      </a:lnTo>
                      <a:lnTo>
                        <a:pt x="98" y="72"/>
                      </a:lnTo>
                      <a:lnTo>
                        <a:pt x="94" y="66"/>
                      </a:lnTo>
                      <a:lnTo>
                        <a:pt x="88" y="61"/>
                      </a:lnTo>
                      <a:lnTo>
                        <a:pt x="84" y="55"/>
                      </a:lnTo>
                      <a:lnTo>
                        <a:pt x="79" y="49"/>
                      </a:lnTo>
                      <a:lnTo>
                        <a:pt x="75" y="43"/>
                      </a:lnTo>
                      <a:lnTo>
                        <a:pt x="72" y="39"/>
                      </a:lnTo>
                      <a:lnTo>
                        <a:pt x="70" y="34"/>
                      </a:lnTo>
                      <a:lnTo>
                        <a:pt x="70" y="26"/>
                      </a:lnTo>
                      <a:lnTo>
                        <a:pt x="70" y="17"/>
                      </a:lnTo>
                      <a:lnTo>
                        <a:pt x="73" y="9"/>
                      </a:lnTo>
                      <a:lnTo>
                        <a:pt x="76" y="3"/>
                      </a:lnTo>
                      <a:lnTo>
                        <a:pt x="76" y="0"/>
                      </a:lnTo>
                      <a:lnTo>
                        <a:pt x="73" y="0"/>
                      </a:lnTo>
                      <a:lnTo>
                        <a:pt x="70" y="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7" name="Freeform 306">
                  <a:extLst>
                    <a:ext uri="{FF2B5EF4-FFF2-40B4-BE49-F238E27FC236}">
                      <a16:creationId xmlns:a16="http://schemas.microsoft.com/office/drawing/2014/main" id="{B7FB9513-3E99-408A-9771-AFC702E17ECE}"/>
                    </a:ext>
                  </a:extLst>
                </p:cNvPr>
                <p:cNvSpPr>
                  <a:spLocks/>
                </p:cNvSpPr>
                <p:nvPr/>
              </p:nvSpPr>
              <p:spPr bwMode="auto">
                <a:xfrm>
                  <a:off x="430" y="182"/>
                  <a:ext cx="100" cy="79"/>
                </a:xfrm>
                <a:custGeom>
                  <a:avLst/>
                  <a:gdLst>
                    <a:gd name="T0" fmla="*/ 3 w 200"/>
                    <a:gd name="T1" fmla="*/ 8 h 158"/>
                    <a:gd name="T2" fmla="*/ 8 w 200"/>
                    <a:gd name="T3" fmla="*/ 14 h 158"/>
                    <a:gd name="T4" fmla="*/ 12 w 200"/>
                    <a:gd name="T5" fmla="*/ 17 h 158"/>
                    <a:gd name="T6" fmla="*/ 20 w 200"/>
                    <a:gd name="T7" fmla="*/ 20 h 158"/>
                    <a:gd name="T8" fmla="*/ 23 w 200"/>
                    <a:gd name="T9" fmla="*/ 29 h 158"/>
                    <a:gd name="T10" fmla="*/ 23 w 200"/>
                    <a:gd name="T11" fmla="*/ 45 h 158"/>
                    <a:gd name="T12" fmla="*/ 25 w 200"/>
                    <a:gd name="T13" fmla="*/ 53 h 158"/>
                    <a:gd name="T14" fmla="*/ 26 w 200"/>
                    <a:gd name="T15" fmla="*/ 51 h 158"/>
                    <a:gd name="T16" fmla="*/ 25 w 200"/>
                    <a:gd name="T17" fmla="*/ 43 h 158"/>
                    <a:gd name="T18" fmla="*/ 27 w 200"/>
                    <a:gd name="T19" fmla="*/ 27 h 158"/>
                    <a:gd name="T20" fmla="*/ 30 w 200"/>
                    <a:gd name="T21" fmla="*/ 23 h 158"/>
                    <a:gd name="T22" fmla="*/ 34 w 200"/>
                    <a:gd name="T23" fmla="*/ 28 h 158"/>
                    <a:gd name="T24" fmla="*/ 40 w 200"/>
                    <a:gd name="T25" fmla="*/ 33 h 158"/>
                    <a:gd name="T26" fmla="*/ 44 w 200"/>
                    <a:gd name="T27" fmla="*/ 37 h 158"/>
                    <a:gd name="T28" fmla="*/ 47 w 200"/>
                    <a:gd name="T29" fmla="*/ 47 h 158"/>
                    <a:gd name="T30" fmla="*/ 52 w 200"/>
                    <a:gd name="T31" fmla="*/ 71 h 158"/>
                    <a:gd name="T32" fmla="*/ 56 w 200"/>
                    <a:gd name="T33" fmla="*/ 79 h 158"/>
                    <a:gd name="T34" fmla="*/ 56 w 200"/>
                    <a:gd name="T35" fmla="*/ 75 h 158"/>
                    <a:gd name="T36" fmla="*/ 54 w 200"/>
                    <a:gd name="T37" fmla="*/ 66 h 158"/>
                    <a:gd name="T38" fmla="*/ 50 w 200"/>
                    <a:gd name="T39" fmla="*/ 47 h 158"/>
                    <a:gd name="T40" fmla="*/ 55 w 200"/>
                    <a:gd name="T41" fmla="*/ 43 h 158"/>
                    <a:gd name="T42" fmla="*/ 69 w 200"/>
                    <a:gd name="T43" fmla="*/ 51 h 158"/>
                    <a:gd name="T44" fmla="*/ 84 w 200"/>
                    <a:gd name="T45" fmla="*/ 60 h 158"/>
                    <a:gd name="T46" fmla="*/ 96 w 200"/>
                    <a:gd name="T47" fmla="*/ 66 h 158"/>
                    <a:gd name="T48" fmla="*/ 99 w 200"/>
                    <a:gd name="T49" fmla="*/ 69 h 158"/>
                    <a:gd name="T50" fmla="*/ 99 w 200"/>
                    <a:gd name="T51" fmla="*/ 67 h 158"/>
                    <a:gd name="T52" fmla="*/ 93 w 200"/>
                    <a:gd name="T53" fmla="*/ 62 h 158"/>
                    <a:gd name="T54" fmla="*/ 82 w 200"/>
                    <a:gd name="T55" fmla="*/ 55 h 158"/>
                    <a:gd name="T56" fmla="*/ 68 w 200"/>
                    <a:gd name="T57" fmla="*/ 46 h 158"/>
                    <a:gd name="T58" fmla="*/ 56 w 200"/>
                    <a:gd name="T59" fmla="*/ 39 h 158"/>
                    <a:gd name="T60" fmla="*/ 51 w 200"/>
                    <a:gd name="T61" fmla="*/ 37 h 158"/>
                    <a:gd name="T62" fmla="*/ 54 w 200"/>
                    <a:gd name="T63" fmla="*/ 36 h 158"/>
                    <a:gd name="T64" fmla="*/ 61 w 200"/>
                    <a:gd name="T65" fmla="*/ 34 h 158"/>
                    <a:gd name="T66" fmla="*/ 72 w 200"/>
                    <a:gd name="T67" fmla="*/ 32 h 158"/>
                    <a:gd name="T68" fmla="*/ 83 w 200"/>
                    <a:gd name="T69" fmla="*/ 31 h 158"/>
                    <a:gd name="T70" fmla="*/ 94 w 200"/>
                    <a:gd name="T71" fmla="*/ 32 h 158"/>
                    <a:gd name="T72" fmla="*/ 100 w 200"/>
                    <a:gd name="T73" fmla="*/ 35 h 158"/>
                    <a:gd name="T74" fmla="*/ 98 w 200"/>
                    <a:gd name="T75" fmla="*/ 32 h 158"/>
                    <a:gd name="T76" fmla="*/ 93 w 200"/>
                    <a:gd name="T77" fmla="*/ 30 h 158"/>
                    <a:gd name="T78" fmla="*/ 81 w 200"/>
                    <a:gd name="T79" fmla="*/ 29 h 158"/>
                    <a:gd name="T80" fmla="*/ 67 w 200"/>
                    <a:gd name="T81" fmla="*/ 29 h 158"/>
                    <a:gd name="T82" fmla="*/ 55 w 200"/>
                    <a:gd name="T83" fmla="*/ 30 h 158"/>
                    <a:gd name="T84" fmla="*/ 50 w 200"/>
                    <a:gd name="T85" fmla="*/ 30 h 158"/>
                    <a:gd name="T86" fmla="*/ 45 w 200"/>
                    <a:gd name="T87" fmla="*/ 27 h 158"/>
                    <a:gd name="T88" fmla="*/ 40 w 200"/>
                    <a:gd name="T89" fmla="*/ 22 h 158"/>
                    <a:gd name="T90" fmla="*/ 35 w 200"/>
                    <a:gd name="T91" fmla="*/ 19 h 158"/>
                    <a:gd name="T92" fmla="*/ 37 w 200"/>
                    <a:gd name="T93" fmla="*/ 16 h 158"/>
                    <a:gd name="T94" fmla="*/ 44 w 200"/>
                    <a:gd name="T95" fmla="*/ 11 h 158"/>
                    <a:gd name="T96" fmla="*/ 53 w 200"/>
                    <a:gd name="T97" fmla="*/ 7 h 158"/>
                    <a:gd name="T98" fmla="*/ 60 w 200"/>
                    <a:gd name="T99" fmla="*/ 3 h 158"/>
                    <a:gd name="T100" fmla="*/ 64 w 200"/>
                    <a:gd name="T101" fmla="*/ 2 h 158"/>
                    <a:gd name="T102" fmla="*/ 61 w 200"/>
                    <a:gd name="T103" fmla="*/ 0 h 158"/>
                    <a:gd name="T104" fmla="*/ 55 w 200"/>
                    <a:gd name="T105" fmla="*/ 3 h 158"/>
                    <a:gd name="T106" fmla="*/ 46 w 200"/>
                    <a:gd name="T107" fmla="*/ 6 h 158"/>
                    <a:gd name="T108" fmla="*/ 38 w 200"/>
                    <a:gd name="T109" fmla="*/ 10 h 158"/>
                    <a:gd name="T110" fmla="*/ 31 w 200"/>
                    <a:gd name="T111" fmla="*/ 13 h 158"/>
                    <a:gd name="T112" fmla="*/ 27 w 200"/>
                    <a:gd name="T113" fmla="*/ 15 h 158"/>
                    <a:gd name="T114" fmla="*/ 22 w 200"/>
                    <a:gd name="T115" fmla="*/ 15 h 158"/>
                    <a:gd name="T116" fmla="*/ 17 w 200"/>
                    <a:gd name="T117" fmla="*/ 12 h 158"/>
                    <a:gd name="T118" fmla="*/ 11 w 200"/>
                    <a:gd name="T119" fmla="*/ 10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5" y="16"/>
                      </a:lnTo>
                      <a:lnTo>
                        <a:pt x="11" y="22"/>
                      </a:lnTo>
                      <a:lnTo>
                        <a:pt x="16" y="27"/>
                      </a:lnTo>
                      <a:lnTo>
                        <a:pt x="19" y="30"/>
                      </a:lnTo>
                      <a:lnTo>
                        <a:pt x="23" y="33"/>
                      </a:lnTo>
                      <a:lnTo>
                        <a:pt x="31" y="35"/>
                      </a:lnTo>
                      <a:lnTo>
                        <a:pt x="39" y="40"/>
                      </a:lnTo>
                      <a:lnTo>
                        <a:pt x="45" y="43"/>
                      </a:lnTo>
                      <a:lnTo>
                        <a:pt x="45" y="58"/>
                      </a:lnTo>
                      <a:lnTo>
                        <a:pt x="45" y="74"/>
                      </a:lnTo>
                      <a:lnTo>
                        <a:pt x="45" y="89"/>
                      </a:lnTo>
                      <a:lnTo>
                        <a:pt x="47" y="101"/>
                      </a:lnTo>
                      <a:lnTo>
                        <a:pt x="50" y="105"/>
                      </a:lnTo>
                      <a:lnTo>
                        <a:pt x="51" y="105"/>
                      </a:lnTo>
                      <a:lnTo>
                        <a:pt x="51" y="101"/>
                      </a:lnTo>
                      <a:lnTo>
                        <a:pt x="50" y="96"/>
                      </a:lnTo>
                      <a:lnTo>
                        <a:pt x="50" y="86"/>
                      </a:lnTo>
                      <a:lnTo>
                        <a:pt x="51" y="69"/>
                      </a:lnTo>
                      <a:lnTo>
                        <a:pt x="53" y="53"/>
                      </a:lnTo>
                      <a:lnTo>
                        <a:pt x="56" y="44"/>
                      </a:lnTo>
                      <a:lnTo>
                        <a:pt x="59" y="46"/>
                      </a:lnTo>
                      <a:lnTo>
                        <a:pt x="62" y="50"/>
                      </a:lnTo>
                      <a:lnTo>
                        <a:pt x="68" y="55"/>
                      </a:lnTo>
                      <a:lnTo>
                        <a:pt x="74" y="60"/>
                      </a:lnTo>
                      <a:lnTo>
                        <a:pt x="79" y="65"/>
                      </a:lnTo>
                      <a:lnTo>
                        <a:pt x="84" y="69"/>
                      </a:lnTo>
                      <a:lnTo>
                        <a:pt x="88" y="73"/>
                      </a:lnTo>
                      <a:lnTo>
                        <a:pt x="91" y="75"/>
                      </a:lnTo>
                      <a:lnTo>
                        <a:pt x="94" y="94"/>
                      </a:lnTo>
                      <a:lnTo>
                        <a:pt x="97" y="118"/>
                      </a:lnTo>
                      <a:lnTo>
                        <a:pt x="103" y="141"/>
                      </a:lnTo>
                      <a:lnTo>
                        <a:pt x="109" y="155"/>
                      </a:lnTo>
                      <a:lnTo>
                        <a:pt x="112" y="158"/>
                      </a:lnTo>
                      <a:lnTo>
                        <a:pt x="113" y="156"/>
                      </a:lnTo>
                      <a:lnTo>
                        <a:pt x="112" y="150"/>
                      </a:lnTo>
                      <a:lnTo>
                        <a:pt x="110" y="143"/>
                      </a:lnTo>
                      <a:lnTo>
                        <a:pt x="107" y="131"/>
                      </a:lnTo>
                      <a:lnTo>
                        <a:pt x="104" y="112"/>
                      </a:lnTo>
                      <a:lnTo>
                        <a:pt x="100" y="94"/>
                      </a:lnTo>
                      <a:lnTo>
                        <a:pt x="100" y="81"/>
                      </a:lnTo>
                      <a:lnTo>
                        <a:pt x="110" y="86"/>
                      </a:lnTo>
                      <a:lnTo>
                        <a:pt x="122" y="94"/>
                      </a:lnTo>
                      <a:lnTo>
                        <a:pt x="137" y="102"/>
                      </a:lnTo>
                      <a:lnTo>
                        <a:pt x="153" y="110"/>
                      </a:lnTo>
                      <a:lnTo>
                        <a:pt x="168" y="119"/>
                      </a:lnTo>
                      <a:lnTo>
                        <a:pt x="181" y="126"/>
                      </a:lnTo>
                      <a:lnTo>
                        <a:pt x="191" y="132"/>
                      </a:lnTo>
                      <a:lnTo>
                        <a:pt x="196" y="135"/>
                      </a:lnTo>
                      <a:lnTo>
                        <a:pt x="198" y="138"/>
                      </a:lnTo>
                      <a:lnTo>
                        <a:pt x="200" y="136"/>
                      </a:lnTo>
                      <a:lnTo>
                        <a:pt x="197" y="133"/>
                      </a:lnTo>
                      <a:lnTo>
                        <a:pt x="191" y="128"/>
                      </a:lnTo>
                      <a:lnTo>
                        <a:pt x="186" y="124"/>
                      </a:lnTo>
                      <a:lnTo>
                        <a:pt x="175" y="117"/>
                      </a:lnTo>
                      <a:lnTo>
                        <a:pt x="163" y="109"/>
                      </a:lnTo>
                      <a:lnTo>
                        <a:pt x="149" y="99"/>
                      </a:lnTo>
                      <a:lnTo>
                        <a:pt x="135" y="91"/>
                      </a:lnTo>
                      <a:lnTo>
                        <a:pt x="122" y="83"/>
                      </a:lnTo>
                      <a:lnTo>
                        <a:pt x="112" y="78"/>
                      </a:lnTo>
                      <a:lnTo>
                        <a:pt x="106" y="74"/>
                      </a:lnTo>
                      <a:lnTo>
                        <a:pt x="102" y="73"/>
                      </a:lnTo>
                      <a:lnTo>
                        <a:pt x="103" y="72"/>
                      </a:lnTo>
                      <a:lnTo>
                        <a:pt x="107" y="72"/>
                      </a:lnTo>
                      <a:lnTo>
                        <a:pt x="115" y="69"/>
                      </a:lnTo>
                      <a:lnTo>
                        <a:pt x="122" y="67"/>
                      </a:lnTo>
                      <a:lnTo>
                        <a:pt x="132" y="65"/>
                      </a:lnTo>
                      <a:lnTo>
                        <a:pt x="143" y="64"/>
                      </a:lnTo>
                      <a:lnTo>
                        <a:pt x="155" y="63"/>
                      </a:lnTo>
                      <a:lnTo>
                        <a:pt x="166" y="61"/>
                      </a:lnTo>
                      <a:lnTo>
                        <a:pt x="178" y="63"/>
                      </a:lnTo>
                      <a:lnTo>
                        <a:pt x="187" y="64"/>
                      </a:lnTo>
                      <a:lnTo>
                        <a:pt x="194" y="66"/>
                      </a:lnTo>
                      <a:lnTo>
                        <a:pt x="200" y="69"/>
                      </a:lnTo>
                      <a:lnTo>
                        <a:pt x="200" y="67"/>
                      </a:lnTo>
                      <a:lnTo>
                        <a:pt x="196" y="64"/>
                      </a:lnTo>
                      <a:lnTo>
                        <a:pt x="190" y="60"/>
                      </a:lnTo>
                      <a:lnTo>
                        <a:pt x="185" y="59"/>
                      </a:lnTo>
                      <a:lnTo>
                        <a:pt x="174" y="58"/>
                      </a:lnTo>
                      <a:lnTo>
                        <a:pt x="162" y="58"/>
                      </a:lnTo>
                      <a:lnTo>
                        <a:pt x="148" y="58"/>
                      </a:lnTo>
                      <a:lnTo>
                        <a:pt x="133" y="58"/>
                      </a:lnTo>
                      <a:lnTo>
                        <a:pt x="120" y="59"/>
                      </a:lnTo>
                      <a:lnTo>
                        <a:pt x="110" y="59"/>
                      </a:lnTo>
                      <a:lnTo>
                        <a:pt x="104" y="60"/>
                      </a:lnTo>
                      <a:lnTo>
                        <a:pt x="100" y="59"/>
                      </a:lnTo>
                      <a:lnTo>
                        <a:pt x="95" y="57"/>
                      </a:lnTo>
                      <a:lnTo>
                        <a:pt x="90" y="53"/>
                      </a:lnTo>
                      <a:lnTo>
                        <a:pt x="84" y="49"/>
                      </a:lnTo>
                      <a:lnTo>
                        <a:pt x="79" y="44"/>
                      </a:lnTo>
                      <a:lnTo>
                        <a:pt x="73" y="40"/>
                      </a:lnTo>
                      <a:lnTo>
                        <a:pt x="69" y="37"/>
                      </a:lnTo>
                      <a:lnTo>
                        <a:pt x="67" y="35"/>
                      </a:lnTo>
                      <a:lnTo>
                        <a:pt x="73" y="31"/>
                      </a:lnTo>
                      <a:lnTo>
                        <a:pt x="80" y="27"/>
                      </a:lnTo>
                      <a:lnTo>
                        <a:pt x="88" y="22"/>
                      </a:lnTo>
                      <a:lnTo>
                        <a:pt x="97" y="18"/>
                      </a:lnTo>
                      <a:lnTo>
                        <a:pt x="105" y="13"/>
                      </a:lnTo>
                      <a:lnTo>
                        <a:pt x="112" y="8"/>
                      </a:lnTo>
                      <a:lnTo>
                        <a:pt x="119" y="6"/>
                      </a:lnTo>
                      <a:lnTo>
                        <a:pt x="124" y="5"/>
                      </a:lnTo>
                      <a:lnTo>
                        <a:pt x="128" y="4"/>
                      </a:lnTo>
                      <a:lnTo>
                        <a:pt x="128" y="1"/>
                      </a:lnTo>
                      <a:lnTo>
                        <a:pt x="122" y="0"/>
                      </a:lnTo>
                      <a:lnTo>
                        <a:pt x="114" y="3"/>
                      </a:lnTo>
                      <a:lnTo>
                        <a:pt x="109" y="5"/>
                      </a:lnTo>
                      <a:lnTo>
                        <a:pt x="102" y="8"/>
                      </a:lnTo>
                      <a:lnTo>
                        <a:pt x="92" y="12"/>
                      </a:lnTo>
                      <a:lnTo>
                        <a:pt x="84" y="15"/>
                      </a:lnTo>
                      <a:lnTo>
                        <a:pt x="75" y="20"/>
                      </a:lnTo>
                      <a:lnTo>
                        <a:pt x="68" y="23"/>
                      </a:lnTo>
                      <a:lnTo>
                        <a:pt x="61" y="26"/>
                      </a:lnTo>
                      <a:lnTo>
                        <a:pt x="58" y="28"/>
                      </a:lnTo>
                      <a:lnTo>
                        <a:pt x="53" y="30"/>
                      </a:lnTo>
                      <a:lnTo>
                        <a:pt x="49" y="30"/>
                      </a:lnTo>
                      <a:lnTo>
                        <a:pt x="43" y="29"/>
                      </a:lnTo>
                      <a:lnTo>
                        <a:pt x="37" y="26"/>
                      </a:lnTo>
                      <a:lnTo>
                        <a:pt x="33" y="23"/>
                      </a:lnTo>
                      <a:lnTo>
                        <a:pt x="28" y="21"/>
                      </a:lnTo>
                      <a:lnTo>
                        <a:pt x="22" y="19"/>
                      </a:lnTo>
                      <a:lnTo>
                        <a:pt x="16" y="18"/>
                      </a:lnTo>
                      <a:lnTo>
                        <a:pt x="12"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8" name="Freeform 307">
                  <a:extLst>
                    <a:ext uri="{FF2B5EF4-FFF2-40B4-BE49-F238E27FC236}">
                      <a16:creationId xmlns:a16="http://schemas.microsoft.com/office/drawing/2014/main" id="{8525BCFC-2D24-4A72-BE52-0BC2C7BEDA92}"/>
                    </a:ext>
                  </a:extLst>
                </p:cNvPr>
                <p:cNvSpPr>
                  <a:spLocks/>
                </p:cNvSpPr>
                <p:nvPr/>
              </p:nvSpPr>
              <p:spPr bwMode="auto">
                <a:xfrm>
                  <a:off x="85" y="303"/>
                  <a:ext cx="65" cy="67"/>
                </a:xfrm>
                <a:custGeom>
                  <a:avLst/>
                  <a:gdLst>
                    <a:gd name="T0" fmla="*/ 7 w 131"/>
                    <a:gd name="T1" fmla="*/ 20 h 134"/>
                    <a:gd name="T2" fmla="*/ 10 w 131"/>
                    <a:gd name="T3" fmla="*/ 33 h 134"/>
                    <a:gd name="T4" fmla="*/ 16 w 131"/>
                    <a:gd name="T5" fmla="*/ 32 h 134"/>
                    <a:gd name="T6" fmla="*/ 21 w 131"/>
                    <a:gd name="T7" fmla="*/ 36 h 134"/>
                    <a:gd name="T8" fmla="*/ 23 w 131"/>
                    <a:gd name="T9" fmla="*/ 40 h 134"/>
                    <a:gd name="T10" fmla="*/ 17 w 131"/>
                    <a:gd name="T11" fmla="*/ 39 h 134"/>
                    <a:gd name="T12" fmla="*/ 14 w 131"/>
                    <a:gd name="T13" fmla="*/ 37 h 134"/>
                    <a:gd name="T14" fmla="*/ 9 w 131"/>
                    <a:gd name="T15" fmla="*/ 34 h 134"/>
                    <a:gd name="T16" fmla="*/ 1 w 131"/>
                    <a:gd name="T17" fmla="*/ 39 h 134"/>
                    <a:gd name="T18" fmla="*/ 0 w 131"/>
                    <a:gd name="T19" fmla="*/ 47 h 134"/>
                    <a:gd name="T20" fmla="*/ 2 w 131"/>
                    <a:gd name="T21" fmla="*/ 51 h 134"/>
                    <a:gd name="T22" fmla="*/ 13 w 131"/>
                    <a:gd name="T23" fmla="*/ 52 h 134"/>
                    <a:gd name="T24" fmla="*/ 19 w 131"/>
                    <a:gd name="T25" fmla="*/ 49 h 134"/>
                    <a:gd name="T26" fmla="*/ 19 w 131"/>
                    <a:gd name="T27" fmla="*/ 53 h 134"/>
                    <a:gd name="T28" fmla="*/ 16 w 131"/>
                    <a:gd name="T29" fmla="*/ 66 h 134"/>
                    <a:gd name="T30" fmla="*/ 26 w 131"/>
                    <a:gd name="T31" fmla="*/ 66 h 134"/>
                    <a:gd name="T32" fmla="*/ 30 w 131"/>
                    <a:gd name="T33" fmla="*/ 58 h 134"/>
                    <a:gd name="T34" fmla="*/ 28 w 131"/>
                    <a:gd name="T35" fmla="*/ 50 h 134"/>
                    <a:gd name="T36" fmla="*/ 29 w 131"/>
                    <a:gd name="T37" fmla="*/ 48 h 134"/>
                    <a:gd name="T38" fmla="*/ 32 w 131"/>
                    <a:gd name="T39" fmla="*/ 51 h 134"/>
                    <a:gd name="T40" fmla="*/ 35 w 131"/>
                    <a:gd name="T41" fmla="*/ 58 h 134"/>
                    <a:gd name="T42" fmla="*/ 44 w 131"/>
                    <a:gd name="T43" fmla="*/ 58 h 134"/>
                    <a:gd name="T44" fmla="*/ 52 w 131"/>
                    <a:gd name="T45" fmla="*/ 60 h 134"/>
                    <a:gd name="T46" fmla="*/ 60 w 131"/>
                    <a:gd name="T47" fmla="*/ 55 h 134"/>
                    <a:gd name="T48" fmla="*/ 62 w 131"/>
                    <a:gd name="T49" fmla="*/ 50 h 134"/>
                    <a:gd name="T50" fmla="*/ 60 w 131"/>
                    <a:gd name="T51" fmla="*/ 48 h 134"/>
                    <a:gd name="T52" fmla="*/ 51 w 131"/>
                    <a:gd name="T53" fmla="*/ 43 h 134"/>
                    <a:gd name="T54" fmla="*/ 45 w 131"/>
                    <a:gd name="T55" fmla="*/ 41 h 134"/>
                    <a:gd name="T56" fmla="*/ 48 w 131"/>
                    <a:gd name="T57" fmla="*/ 36 h 134"/>
                    <a:gd name="T58" fmla="*/ 56 w 131"/>
                    <a:gd name="T59" fmla="*/ 33 h 134"/>
                    <a:gd name="T60" fmla="*/ 64 w 131"/>
                    <a:gd name="T61" fmla="*/ 28 h 134"/>
                    <a:gd name="T62" fmla="*/ 64 w 131"/>
                    <a:gd name="T63" fmla="*/ 20 h 134"/>
                    <a:gd name="T64" fmla="*/ 57 w 131"/>
                    <a:gd name="T65" fmla="*/ 15 h 134"/>
                    <a:gd name="T66" fmla="*/ 48 w 131"/>
                    <a:gd name="T67" fmla="*/ 19 h 134"/>
                    <a:gd name="T68" fmla="*/ 48 w 131"/>
                    <a:gd name="T69" fmla="*/ 25 h 134"/>
                    <a:gd name="T70" fmla="*/ 41 w 131"/>
                    <a:gd name="T71" fmla="*/ 30 h 134"/>
                    <a:gd name="T72" fmla="*/ 39 w 131"/>
                    <a:gd name="T73" fmla="*/ 30 h 134"/>
                    <a:gd name="T74" fmla="*/ 37 w 131"/>
                    <a:gd name="T75" fmla="*/ 26 h 134"/>
                    <a:gd name="T76" fmla="*/ 40 w 131"/>
                    <a:gd name="T77" fmla="*/ 19 h 134"/>
                    <a:gd name="T78" fmla="*/ 46 w 131"/>
                    <a:gd name="T79" fmla="*/ 11 h 134"/>
                    <a:gd name="T80" fmla="*/ 41 w 131"/>
                    <a:gd name="T81" fmla="*/ 2 h 134"/>
                    <a:gd name="T82" fmla="*/ 33 w 131"/>
                    <a:gd name="T83" fmla="*/ 1 h 134"/>
                    <a:gd name="T84" fmla="*/ 28 w 131"/>
                    <a:gd name="T85" fmla="*/ 5 h 134"/>
                    <a:gd name="T86" fmla="*/ 25 w 131"/>
                    <a:gd name="T87" fmla="*/ 9 h 134"/>
                    <a:gd name="T88" fmla="*/ 28 w 131"/>
                    <a:gd name="T89" fmla="*/ 15 h 134"/>
                    <a:gd name="T90" fmla="*/ 32 w 131"/>
                    <a:gd name="T91" fmla="*/ 21 h 134"/>
                    <a:gd name="T92" fmla="*/ 31 w 131"/>
                    <a:gd name="T93" fmla="*/ 27 h 134"/>
                    <a:gd name="T94" fmla="*/ 28 w 131"/>
                    <a:gd name="T95" fmla="*/ 28 h 134"/>
                    <a:gd name="T96" fmla="*/ 23 w 131"/>
                    <a:gd name="T97" fmla="*/ 21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1" h="134">
                      <a:moveTo>
                        <a:pt x="32" y="30"/>
                      </a:moveTo>
                      <a:lnTo>
                        <a:pt x="22" y="33"/>
                      </a:lnTo>
                      <a:lnTo>
                        <a:pt x="14" y="40"/>
                      </a:lnTo>
                      <a:lnTo>
                        <a:pt x="11" y="50"/>
                      </a:lnTo>
                      <a:lnTo>
                        <a:pt x="17" y="64"/>
                      </a:lnTo>
                      <a:lnTo>
                        <a:pt x="20" y="66"/>
                      </a:lnTo>
                      <a:lnTo>
                        <a:pt x="25" y="66"/>
                      </a:lnTo>
                      <a:lnTo>
                        <a:pt x="29" y="65"/>
                      </a:lnTo>
                      <a:lnTo>
                        <a:pt x="32" y="64"/>
                      </a:lnTo>
                      <a:lnTo>
                        <a:pt x="36" y="66"/>
                      </a:lnTo>
                      <a:lnTo>
                        <a:pt x="40" y="70"/>
                      </a:lnTo>
                      <a:lnTo>
                        <a:pt x="43" y="72"/>
                      </a:lnTo>
                      <a:lnTo>
                        <a:pt x="45" y="75"/>
                      </a:lnTo>
                      <a:lnTo>
                        <a:pt x="47" y="79"/>
                      </a:lnTo>
                      <a:lnTo>
                        <a:pt x="47" y="80"/>
                      </a:lnTo>
                      <a:lnTo>
                        <a:pt x="44" y="80"/>
                      </a:lnTo>
                      <a:lnTo>
                        <a:pt x="40" y="79"/>
                      </a:lnTo>
                      <a:lnTo>
                        <a:pt x="35" y="78"/>
                      </a:lnTo>
                      <a:lnTo>
                        <a:pt x="32" y="77"/>
                      </a:lnTo>
                      <a:lnTo>
                        <a:pt x="29" y="77"/>
                      </a:lnTo>
                      <a:lnTo>
                        <a:pt x="28" y="74"/>
                      </a:lnTo>
                      <a:lnTo>
                        <a:pt x="27" y="72"/>
                      </a:lnTo>
                      <a:lnTo>
                        <a:pt x="23" y="70"/>
                      </a:lnTo>
                      <a:lnTo>
                        <a:pt x="18" y="68"/>
                      </a:lnTo>
                      <a:lnTo>
                        <a:pt x="12" y="70"/>
                      </a:lnTo>
                      <a:lnTo>
                        <a:pt x="6" y="72"/>
                      </a:lnTo>
                      <a:lnTo>
                        <a:pt x="3" y="77"/>
                      </a:lnTo>
                      <a:lnTo>
                        <a:pt x="0" y="82"/>
                      </a:lnTo>
                      <a:lnTo>
                        <a:pt x="0" y="89"/>
                      </a:lnTo>
                      <a:lnTo>
                        <a:pt x="0" y="93"/>
                      </a:lnTo>
                      <a:lnTo>
                        <a:pt x="2" y="96"/>
                      </a:lnTo>
                      <a:lnTo>
                        <a:pt x="4" y="98"/>
                      </a:lnTo>
                      <a:lnTo>
                        <a:pt x="5" y="101"/>
                      </a:lnTo>
                      <a:lnTo>
                        <a:pt x="12" y="104"/>
                      </a:lnTo>
                      <a:lnTo>
                        <a:pt x="20" y="105"/>
                      </a:lnTo>
                      <a:lnTo>
                        <a:pt x="27" y="104"/>
                      </a:lnTo>
                      <a:lnTo>
                        <a:pt x="32" y="101"/>
                      </a:lnTo>
                      <a:lnTo>
                        <a:pt x="35" y="97"/>
                      </a:lnTo>
                      <a:lnTo>
                        <a:pt x="38" y="97"/>
                      </a:lnTo>
                      <a:lnTo>
                        <a:pt x="42" y="98"/>
                      </a:lnTo>
                      <a:lnTo>
                        <a:pt x="45" y="100"/>
                      </a:lnTo>
                      <a:lnTo>
                        <a:pt x="38" y="105"/>
                      </a:lnTo>
                      <a:lnTo>
                        <a:pt x="33" y="115"/>
                      </a:lnTo>
                      <a:lnTo>
                        <a:pt x="29" y="124"/>
                      </a:lnTo>
                      <a:lnTo>
                        <a:pt x="32" y="131"/>
                      </a:lnTo>
                      <a:lnTo>
                        <a:pt x="38" y="134"/>
                      </a:lnTo>
                      <a:lnTo>
                        <a:pt x="45" y="134"/>
                      </a:lnTo>
                      <a:lnTo>
                        <a:pt x="53" y="132"/>
                      </a:lnTo>
                      <a:lnTo>
                        <a:pt x="58" y="127"/>
                      </a:lnTo>
                      <a:lnTo>
                        <a:pt x="61" y="121"/>
                      </a:lnTo>
                      <a:lnTo>
                        <a:pt x="61" y="115"/>
                      </a:lnTo>
                      <a:lnTo>
                        <a:pt x="60" y="108"/>
                      </a:lnTo>
                      <a:lnTo>
                        <a:pt x="58" y="103"/>
                      </a:lnTo>
                      <a:lnTo>
                        <a:pt x="56" y="100"/>
                      </a:lnTo>
                      <a:lnTo>
                        <a:pt x="56" y="97"/>
                      </a:lnTo>
                      <a:lnTo>
                        <a:pt x="57" y="96"/>
                      </a:lnTo>
                      <a:lnTo>
                        <a:pt x="59" y="95"/>
                      </a:lnTo>
                      <a:lnTo>
                        <a:pt x="61" y="95"/>
                      </a:lnTo>
                      <a:lnTo>
                        <a:pt x="63" y="98"/>
                      </a:lnTo>
                      <a:lnTo>
                        <a:pt x="64" y="102"/>
                      </a:lnTo>
                      <a:lnTo>
                        <a:pt x="65" y="105"/>
                      </a:lnTo>
                      <a:lnTo>
                        <a:pt x="66" y="110"/>
                      </a:lnTo>
                      <a:lnTo>
                        <a:pt x="71" y="115"/>
                      </a:lnTo>
                      <a:lnTo>
                        <a:pt x="76" y="116"/>
                      </a:lnTo>
                      <a:lnTo>
                        <a:pt x="86" y="111"/>
                      </a:lnTo>
                      <a:lnTo>
                        <a:pt x="89" y="115"/>
                      </a:lnTo>
                      <a:lnTo>
                        <a:pt x="94" y="117"/>
                      </a:lnTo>
                      <a:lnTo>
                        <a:pt x="99" y="119"/>
                      </a:lnTo>
                      <a:lnTo>
                        <a:pt x="105" y="119"/>
                      </a:lnTo>
                      <a:lnTo>
                        <a:pt x="110" y="118"/>
                      </a:lnTo>
                      <a:lnTo>
                        <a:pt x="116" y="115"/>
                      </a:lnTo>
                      <a:lnTo>
                        <a:pt x="120" y="110"/>
                      </a:lnTo>
                      <a:lnTo>
                        <a:pt x="124" y="102"/>
                      </a:lnTo>
                      <a:lnTo>
                        <a:pt x="124" y="101"/>
                      </a:lnTo>
                      <a:lnTo>
                        <a:pt x="124" y="100"/>
                      </a:lnTo>
                      <a:lnTo>
                        <a:pt x="123" y="100"/>
                      </a:lnTo>
                      <a:lnTo>
                        <a:pt x="123" y="98"/>
                      </a:lnTo>
                      <a:lnTo>
                        <a:pt x="120" y="95"/>
                      </a:lnTo>
                      <a:lnTo>
                        <a:pt x="117" y="89"/>
                      </a:lnTo>
                      <a:lnTo>
                        <a:pt x="111" y="86"/>
                      </a:lnTo>
                      <a:lnTo>
                        <a:pt x="103" y="86"/>
                      </a:lnTo>
                      <a:lnTo>
                        <a:pt x="98" y="87"/>
                      </a:lnTo>
                      <a:lnTo>
                        <a:pt x="94" y="86"/>
                      </a:lnTo>
                      <a:lnTo>
                        <a:pt x="90" y="82"/>
                      </a:lnTo>
                      <a:lnTo>
                        <a:pt x="88" y="80"/>
                      </a:lnTo>
                      <a:lnTo>
                        <a:pt x="93" y="75"/>
                      </a:lnTo>
                      <a:lnTo>
                        <a:pt x="96" y="71"/>
                      </a:lnTo>
                      <a:lnTo>
                        <a:pt x="101" y="67"/>
                      </a:lnTo>
                      <a:lnTo>
                        <a:pt x="104" y="64"/>
                      </a:lnTo>
                      <a:lnTo>
                        <a:pt x="113" y="65"/>
                      </a:lnTo>
                      <a:lnTo>
                        <a:pt x="120" y="63"/>
                      </a:lnTo>
                      <a:lnTo>
                        <a:pt x="125" y="60"/>
                      </a:lnTo>
                      <a:lnTo>
                        <a:pt x="128" y="56"/>
                      </a:lnTo>
                      <a:lnTo>
                        <a:pt x="131" y="50"/>
                      </a:lnTo>
                      <a:lnTo>
                        <a:pt x="131" y="45"/>
                      </a:lnTo>
                      <a:lnTo>
                        <a:pt x="129" y="40"/>
                      </a:lnTo>
                      <a:lnTo>
                        <a:pt x="126" y="35"/>
                      </a:lnTo>
                      <a:lnTo>
                        <a:pt x="121" y="32"/>
                      </a:lnTo>
                      <a:lnTo>
                        <a:pt x="114" y="30"/>
                      </a:lnTo>
                      <a:lnTo>
                        <a:pt x="106" y="32"/>
                      </a:lnTo>
                      <a:lnTo>
                        <a:pt x="101" y="34"/>
                      </a:lnTo>
                      <a:lnTo>
                        <a:pt x="97" y="37"/>
                      </a:lnTo>
                      <a:lnTo>
                        <a:pt x="97" y="41"/>
                      </a:lnTo>
                      <a:lnTo>
                        <a:pt x="97" y="45"/>
                      </a:lnTo>
                      <a:lnTo>
                        <a:pt x="97" y="49"/>
                      </a:lnTo>
                      <a:lnTo>
                        <a:pt x="93" y="53"/>
                      </a:lnTo>
                      <a:lnTo>
                        <a:pt x="88" y="57"/>
                      </a:lnTo>
                      <a:lnTo>
                        <a:pt x="83" y="60"/>
                      </a:lnTo>
                      <a:lnTo>
                        <a:pt x="81" y="63"/>
                      </a:lnTo>
                      <a:lnTo>
                        <a:pt x="79" y="62"/>
                      </a:lnTo>
                      <a:lnTo>
                        <a:pt x="78" y="59"/>
                      </a:lnTo>
                      <a:lnTo>
                        <a:pt x="75" y="58"/>
                      </a:lnTo>
                      <a:lnTo>
                        <a:pt x="73" y="57"/>
                      </a:lnTo>
                      <a:lnTo>
                        <a:pt x="75" y="52"/>
                      </a:lnTo>
                      <a:lnTo>
                        <a:pt x="78" y="47"/>
                      </a:lnTo>
                      <a:lnTo>
                        <a:pt x="79" y="41"/>
                      </a:lnTo>
                      <a:lnTo>
                        <a:pt x="80" y="37"/>
                      </a:lnTo>
                      <a:lnTo>
                        <a:pt x="86" y="33"/>
                      </a:lnTo>
                      <a:lnTo>
                        <a:pt x="90" y="27"/>
                      </a:lnTo>
                      <a:lnTo>
                        <a:pt x="93" y="21"/>
                      </a:lnTo>
                      <a:lnTo>
                        <a:pt x="93" y="14"/>
                      </a:lnTo>
                      <a:lnTo>
                        <a:pt x="89" y="8"/>
                      </a:lnTo>
                      <a:lnTo>
                        <a:pt x="83" y="4"/>
                      </a:lnTo>
                      <a:lnTo>
                        <a:pt x="78" y="0"/>
                      </a:lnTo>
                      <a:lnTo>
                        <a:pt x="71" y="0"/>
                      </a:lnTo>
                      <a:lnTo>
                        <a:pt x="67" y="2"/>
                      </a:lnTo>
                      <a:lnTo>
                        <a:pt x="64" y="4"/>
                      </a:lnTo>
                      <a:lnTo>
                        <a:pt x="59" y="6"/>
                      </a:lnTo>
                      <a:lnTo>
                        <a:pt x="56" y="10"/>
                      </a:lnTo>
                      <a:lnTo>
                        <a:pt x="53" y="12"/>
                      </a:lnTo>
                      <a:lnTo>
                        <a:pt x="52" y="14"/>
                      </a:lnTo>
                      <a:lnTo>
                        <a:pt x="51" y="18"/>
                      </a:lnTo>
                      <a:lnTo>
                        <a:pt x="51" y="20"/>
                      </a:lnTo>
                      <a:lnTo>
                        <a:pt x="53" y="26"/>
                      </a:lnTo>
                      <a:lnTo>
                        <a:pt x="57" y="30"/>
                      </a:lnTo>
                      <a:lnTo>
                        <a:pt x="60" y="34"/>
                      </a:lnTo>
                      <a:lnTo>
                        <a:pt x="64" y="35"/>
                      </a:lnTo>
                      <a:lnTo>
                        <a:pt x="64" y="41"/>
                      </a:lnTo>
                      <a:lnTo>
                        <a:pt x="64" y="47"/>
                      </a:lnTo>
                      <a:lnTo>
                        <a:pt x="63" y="51"/>
                      </a:lnTo>
                      <a:lnTo>
                        <a:pt x="63" y="53"/>
                      </a:lnTo>
                      <a:lnTo>
                        <a:pt x="60" y="53"/>
                      </a:lnTo>
                      <a:lnTo>
                        <a:pt x="57" y="55"/>
                      </a:lnTo>
                      <a:lnTo>
                        <a:pt x="56" y="56"/>
                      </a:lnTo>
                      <a:lnTo>
                        <a:pt x="55" y="56"/>
                      </a:lnTo>
                      <a:lnTo>
                        <a:pt x="50" y="50"/>
                      </a:lnTo>
                      <a:lnTo>
                        <a:pt x="47" y="42"/>
                      </a:lnTo>
                      <a:lnTo>
                        <a:pt x="42" y="34"/>
                      </a:lnTo>
                      <a:lnTo>
                        <a:pt x="32" y="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9" name="Freeform 308">
                  <a:extLst>
                    <a:ext uri="{FF2B5EF4-FFF2-40B4-BE49-F238E27FC236}">
                      <a16:creationId xmlns:a16="http://schemas.microsoft.com/office/drawing/2014/main" id="{EFF762F0-96B9-42A7-9EFA-4B95049E3F00}"/>
                    </a:ext>
                  </a:extLst>
                </p:cNvPr>
                <p:cNvSpPr>
                  <a:spLocks/>
                </p:cNvSpPr>
                <p:nvPr/>
              </p:nvSpPr>
              <p:spPr bwMode="auto">
                <a:xfrm>
                  <a:off x="39" y="392"/>
                  <a:ext cx="68" cy="117"/>
                </a:xfrm>
                <a:custGeom>
                  <a:avLst/>
                  <a:gdLst>
                    <a:gd name="T0" fmla="*/ 67 w 135"/>
                    <a:gd name="T1" fmla="*/ 0 h 234"/>
                    <a:gd name="T2" fmla="*/ 62 w 135"/>
                    <a:gd name="T3" fmla="*/ 8 h 234"/>
                    <a:gd name="T4" fmla="*/ 56 w 135"/>
                    <a:gd name="T5" fmla="*/ 14 h 234"/>
                    <a:gd name="T6" fmla="*/ 49 w 135"/>
                    <a:gd name="T7" fmla="*/ 20 h 234"/>
                    <a:gd name="T8" fmla="*/ 41 w 135"/>
                    <a:gd name="T9" fmla="*/ 24 h 234"/>
                    <a:gd name="T10" fmla="*/ 34 w 135"/>
                    <a:gd name="T11" fmla="*/ 27 h 234"/>
                    <a:gd name="T12" fmla="*/ 26 w 135"/>
                    <a:gd name="T13" fmla="*/ 29 h 234"/>
                    <a:gd name="T14" fmla="*/ 19 w 135"/>
                    <a:gd name="T15" fmla="*/ 30 h 234"/>
                    <a:gd name="T16" fmla="*/ 12 w 135"/>
                    <a:gd name="T17" fmla="*/ 30 h 234"/>
                    <a:gd name="T18" fmla="*/ 13 w 135"/>
                    <a:gd name="T19" fmla="*/ 35 h 234"/>
                    <a:gd name="T20" fmla="*/ 12 w 135"/>
                    <a:gd name="T21" fmla="*/ 42 h 234"/>
                    <a:gd name="T22" fmla="*/ 8 w 135"/>
                    <a:gd name="T23" fmla="*/ 49 h 234"/>
                    <a:gd name="T24" fmla="*/ 0 w 135"/>
                    <a:gd name="T25" fmla="*/ 54 h 234"/>
                    <a:gd name="T26" fmla="*/ 5 w 135"/>
                    <a:gd name="T27" fmla="*/ 62 h 234"/>
                    <a:gd name="T28" fmla="*/ 8 w 135"/>
                    <a:gd name="T29" fmla="*/ 71 h 234"/>
                    <a:gd name="T30" fmla="*/ 8 w 135"/>
                    <a:gd name="T31" fmla="*/ 80 h 234"/>
                    <a:gd name="T32" fmla="*/ 5 w 135"/>
                    <a:gd name="T33" fmla="*/ 88 h 234"/>
                    <a:gd name="T34" fmla="*/ 8 w 135"/>
                    <a:gd name="T35" fmla="*/ 90 h 234"/>
                    <a:gd name="T36" fmla="*/ 11 w 135"/>
                    <a:gd name="T37" fmla="*/ 91 h 234"/>
                    <a:gd name="T38" fmla="*/ 15 w 135"/>
                    <a:gd name="T39" fmla="*/ 93 h 234"/>
                    <a:gd name="T40" fmla="*/ 20 w 135"/>
                    <a:gd name="T41" fmla="*/ 96 h 234"/>
                    <a:gd name="T42" fmla="*/ 24 w 135"/>
                    <a:gd name="T43" fmla="*/ 100 h 234"/>
                    <a:gd name="T44" fmla="*/ 27 w 135"/>
                    <a:gd name="T45" fmla="*/ 105 h 234"/>
                    <a:gd name="T46" fmla="*/ 30 w 135"/>
                    <a:gd name="T47" fmla="*/ 110 h 234"/>
                    <a:gd name="T48" fmla="*/ 33 w 135"/>
                    <a:gd name="T49" fmla="*/ 117 h 234"/>
                    <a:gd name="T50" fmla="*/ 34 w 135"/>
                    <a:gd name="T51" fmla="*/ 113 h 234"/>
                    <a:gd name="T52" fmla="*/ 37 w 135"/>
                    <a:gd name="T53" fmla="*/ 109 h 234"/>
                    <a:gd name="T54" fmla="*/ 40 w 135"/>
                    <a:gd name="T55" fmla="*/ 105 h 234"/>
                    <a:gd name="T56" fmla="*/ 43 w 135"/>
                    <a:gd name="T57" fmla="*/ 101 h 234"/>
                    <a:gd name="T58" fmla="*/ 46 w 135"/>
                    <a:gd name="T59" fmla="*/ 97 h 234"/>
                    <a:gd name="T60" fmla="*/ 51 w 135"/>
                    <a:gd name="T61" fmla="*/ 94 h 234"/>
                    <a:gd name="T62" fmla="*/ 56 w 135"/>
                    <a:gd name="T63" fmla="*/ 92 h 234"/>
                    <a:gd name="T64" fmla="*/ 61 w 135"/>
                    <a:gd name="T65" fmla="*/ 91 h 234"/>
                    <a:gd name="T66" fmla="*/ 59 w 135"/>
                    <a:gd name="T67" fmla="*/ 86 h 234"/>
                    <a:gd name="T68" fmla="*/ 57 w 135"/>
                    <a:gd name="T69" fmla="*/ 79 h 234"/>
                    <a:gd name="T70" fmla="*/ 59 w 135"/>
                    <a:gd name="T71" fmla="*/ 72 h 234"/>
                    <a:gd name="T72" fmla="*/ 63 w 135"/>
                    <a:gd name="T73" fmla="*/ 64 h 234"/>
                    <a:gd name="T74" fmla="*/ 59 w 135"/>
                    <a:gd name="T75" fmla="*/ 52 h 234"/>
                    <a:gd name="T76" fmla="*/ 57 w 135"/>
                    <a:gd name="T77" fmla="*/ 39 h 234"/>
                    <a:gd name="T78" fmla="*/ 58 w 135"/>
                    <a:gd name="T79" fmla="*/ 28 h 234"/>
                    <a:gd name="T80" fmla="*/ 59 w 135"/>
                    <a:gd name="T81" fmla="*/ 20 h 234"/>
                    <a:gd name="T82" fmla="*/ 61 w 135"/>
                    <a:gd name="T83" fmla="*/ 16 h 234"/>
                    <a:gd name="T84" fmla="*/ 63 w 135"/>
                    <a:gd name="T85" fmla="*/ 10 h 234"/>
                    <a:gd name="T86" fmla="*/ 65 w 135"/>
                    <a:gd name="T87" fmla="*/ 6 h 234"/>
                    <a:gd name="T88" fmla="*/ 67 w 135"/>
                    <a:gd name="T89" fmla="*/ 4 h 234"/>
                    <a:gd name="T90" fmla="*/ 68 w 135"/>
                    <a:gd name="T91" fmla="*/ 3 h 234"/>
                    <a:gd name="T92" fmla="*/ 68 w 135"/>
                    <a:gd name="T93" fmla="*/ 2 h 234"/>
                    <a:gd name="T94" fmla="*/ 67 w 135"/>
                    <a:gd name="T95" fmla="*/ 1 h 234"/>
                    <a:gd name="T96" fmla="*/ 67 w 135"/>
                    <a:gd name="T97" fmla="*/ 1 h 234"/>
                    <a:gd name="T98" fmla="*/ 67 w 135"/>
                    <a:gd name="T99" fmla="*/ 0 h 23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5" h="234">
                      <a:moveTo>
                        <a:pt x="134" y="0"/>
                      </a:moveTo>
                      <a:lnTo>
                        <a:pt x="124" y="15"/>
                      </a:lnTo>
                      <a:lnTo>
                        <a:pt x="111" y="28"/>
                      </a:lnTo>
                      <a:lnTo>
                        <a:pt x="97" y="39"/>
                      </a:lnTo>
                      <a:lnTo>
                        <a:pt x="82" y="47"/>
                      </a:lnTo>
                      <a:lnTo>
                        <a:pt x="67" y="53"/>
                      </a:lnTo>
                      <a:lnTo>
                        <a:pt x="52" y="58"/>
                      </a:lnTo>
                      <a:lnTo>
                        <a:pt x="38" y="59"/>
                      </a:lnTo>
                      <a:lnTo>
                        <a:pt x="24" y="59"/>
                      </a:lnTo>
                      <a:lnTo>
                        <a:pt x="26" y="70"/>
                      </a:lnTo>
                      <a:lnTo>
                        <a:pt x="23" y="84"/>
                      </a:lnTo>
                      <a:lnTo>
                        <a:pt x="15" y="98"/>
                      </a:lnTo>
                      <a:lnTo>
                        <a:pt x="0" y="108"/>
                      </a:lnTo>
                      <a:lnTo>
                        <a:pt x="10" y="123"/>
                      </a:lnTo>
                      <a:lnTo>
                        <a:pt x="15" y="142"/>
                      </a:lnTo>
                      <a:lnTo>
                        <a:pt x="15" y="160"/>
                      </a:lnTo>
                      <a:lnTo>
                        <a:pt x="10" y="176"/>
                      </a:lnTo>
                      <a:lnTo>
                        <a:pt x="15" y="179"/>
                      </a:lnTo>
                      <a:lnTo>
                        <a:pt x="22" y="182"/>
                      </a:lnTo>
                      <a:lnTo>
                        <a:pt x="30" y="186"/>
                      </a:lnTo>
                      <a:lnTo>
                        <a:pt x="39" y="191"/>
                      </a:lnTo>
                      <a:lnTo>
                        <a:pt x="48" y="199"/>
                      </a:lnTo>
                      <a:lnTo>
                        <a:pt x="54" y="209"/>
                      </a:lnTo>
                      <a:lnTo>
                        <a:pt x="60" y="220"/>
                      </a:lnTo>
                      <a:lnTo>
                        <a:pt x="65" y="234"/>
                      </a:lnTo>
                      <a:lnTo>
                        <a:pt x="68" y="226"/>
                      </a:lnTo>
                      <a:lnTo>
                        <a:pt x="73" y="217"/>
                      </a:lnTo>
                      <a:lnTo>
                        <a:pt x="79" y="209"/>
                      </a:lnTo>
                      <a:lnTo>
                        <a:pt x="86" y="201"/>
                      </a:lnTo>
                      <a:lnTo>
                        <a:pt x="92" y="193"/>
                      </a:lnTo>
                      <a:lnTo>
                        <a:pt x="102" y="187"/>
                      </a:lnTo>
                      <a:lnTo>
                        <a:pt x="111" y="183"/>
                      </a:lnTo>
                      <a:lnTo>
                        <a:pt x="121" y="181"/>
                      </a:lnTo>
                      <a:lnTo>
                        <a:pt x="117" y="172"/>
                      </a:lnTo>
                      <a:lnTo>
                        <a:pt x="114" y="158"/>
                      </a:lnTo>
                      <a:lnTo>
                        <a:pt x="117" y="144"/>
                      </a:lnTo>
                      <a:lnTo>
                        <a:pt x="126" y="128"/>
                      </a:lnTo>
                      <a:lnTo>
                        <a:pt x="117" y="103"/>
                      </a:lnTo>
                      <a:lnTo>
                        <a:pt x="114" y="78"/>
                      </a:lnTo>
                      <a:lnTo>
                        <a:pt x="115" y="56"/>
                      </a:lnTo>
                      <a:lnTo>
                        <a:pt x="118" y="40"/>
                      </a:lnTo>
                      <a:lnTo>
                        <a:pt x="121" y="31"/>
                      </a:lnTo>
                      <a:lnTo>
                        <a:pt x="126" y="20"/>
                      </a:lnTo>
                      <a:lnTo>
                        <a:pt x="130" y="12"/>
                      </a:lnTo>
                      <a:lnTo>
                        <a:pt x="134" y="7"/>
                      </a:lnTo>
                      <a:lnTo>
                        <a:pt x="135" y="5"/>
                      </a:lnTo>
                      <a:lnTo>
                        <a:pt x="135" y="3"/>
                      </a:lnTo>
                      <a:lnTo>
                        <a:pt x="134" y="1"/>
                      </a:lnTo>
                      <a:lnTo>
                        <a:pt x="134"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0" name="Freeform 309">
                  <a:extLst>
                    <a:ext uri="{FF2B5EF4-FFF2-40B4-BE49-F238E27FC236}">
                      <a16:creationId xmlns:a16="http://schemas.microsoft.com/office/drawing/2014/main" id="{51675DEC-4079-4AEC-A95B-5E87498FE047}"/>
                    </a:ext>
                  </a:extLst>
                </p:cNvPr>
                <p:cNvSpPr>
                  <a:spLocks/>
                </p:cNvSpPr>
                <p:nvPr/>
              </p:nvSpPr>
              <p:spPr bwMode="auto">
                <a:xfrm>
                  <a:off x="211" y="363"/>
                  <a:ext cx="127" cy="96"/>
                </a:xfrm>
                <a:custGeom>
                  <a:avLst/>
                  <a:gdLst>
                    <a:gd name="T0" fmla="*/ 58 w 253"/>
                    <a:gd name="T1" fmla="*/ 0 h 194"/>
                    <a:gd name="T2" fmla="*/ 53 w 253"/>
                    <a:gd name="T3" fmla="*/ 1 h 194"/>
                    <a:gd name="T4" fmla="*/ 48 w 253"/>
                    <a:gd name="T5" fmla="*/ 3 h 194"/>
                    <a:gd name="T6" fmla="*/ 41 w 253"/>
                    <a:gd name="T7" fmla="*/ 5 h 194"/>
                    <a:gd name="T8" fmla="*/ 34 w 253"/>
                    <a:gd name="T9" fmla="*/ 7 h 194"/>
                    <a:gd name="T10" fmla="*/ 27 w 253"/>
                    <a:gd name="T11" fmla="*/ 9 h 194"/>
                    <a:gd name="T12" fmla="*/ 20 w 253"/>
                    <a:gd name="T13" fmla="*/ 11 h 194"/>
                    <a:gd name="T14" fmla="*/ 14 w 253"/>
                    <a:gd name="T15" fmla="*/ 12 h 194"/>
                    <a:gd name="T16" fmla="*/ 8 w 253"/>
                    <a:gd name="T17" fmla="*/ 13 h 194"/>
                    <a:gd name="T18" fmla="*/ 6 w 253"/>
                    <a:gd name="T19" fmla="*/ 13 h 194"/>
                    <a:gd name="T20" fmla="*/ 4 w 253"/>
                    <a:gd name="T21" fmla="*/ 12 h 194"/>
                    <a:gd name="T22" fmla="*/ 1 w 253"/>
                    <a:gd name="T23" fmla="*/ 12 h 194"/>
                    <a:gd name="T24" fmla="*/ 0 w 253"/>
                    <a:gd name="T25" fmla="*/ 12 h 194"/>
                    <a:gd name="T26" fmla="*/ 7 w 253"/>
                    <a:gd name="T27" fmla="*/ 16 h 194"/>
                    <a:gd name="T28" fmla="*/ 13 w 253"/>
                    <a:gd name="T29" fmla="*/ 22 h 194"/>
                    <a:gd name="T30" fmla="*/ 19 w 253"/>
                    <a:gd name="T31" fmla="*/ 29 h 194"/>
                    <a:gd name="T32" fmla="*/ 23 w 253"/>
                    <a:gd name="T33" fmla="*/ 36 h 194"/>
                    <a:gd name="T34" fmla="*/ 28 w 253"/>
                    <a:gd name="T35" fmla="*/ 45 h 194"/>
                    <a:gd name="T36" fmla="*/ 31 w 253"/>
                    <a:gd name="T37" fmla="*/ 53 h 194"/>
                    <a:gd name="T38" fmla="*/ 33 w 253"/>
                    <a:gd name="T39" fmla="*/ 63 h 194"/>
                    <a:gd name="T40" fmla="*/ 35 w 253"/>
                    <a:gd name="T41" fmla="*/ 72 h 194"/>
                    <a:gd name="T42" fmla="*/ 38 w 253"/>
                    <a:gd name="T43" fmla="*/ 72 h 194"/>
                    <a:gd name="T44" fmla="*/ 43 w 253"/>
                    <a:gd name="T45" fmla="*/ 73 h 194"/>
                    <a:gd name="T46" fmla="*/ 47 w 253"/>
                    <a:gd name="T47" fmla="*/ 75 h 194"/>
                    <a:gd name="T48" fmla="*/ 52 w 253"/>
                    <a:gd name="T49" fmla="*/ 78 h 194"/>
                    <a:gd name="T50" fmla="*/ 57 w 253"/>
                    <a:gd name="T51" fmla="*/ 81 h 194"/>
                    <a:gd name="T52" fmla="*/ 62 w 253"/>
                    <a:gd name="T53" fmla="*/ 86 h 194"/>
                    <a:gd name="T54" fmla="*/ 66 w 253"/>
                    <a:gd name="T55" fmla="*/ 90 h 194"/>
                    <a:gd name="T56" fmla="*/ 69 w 253"/>
                    <a:gd name="T57" fmla="*/ 96 h 194"/>
                    <a:gd name="T58" fmla="*/ 72 w 253"/>
                    <a:gd name="T59" fmla="*/ 93 h 194"/>
                    <a:gd name="T60" fmla="*/ 77 w 253"/>
                    <a:gd name="T61" fmla="*/ 90 h 194"/>
                    <a:gd name="T62" fmla="*/ 83 w 253"/>
                    <a:gd name="T63" fmla="*/ 88 h 194"/>
                    <a:gd name="T64" fmla="*/ 90 w 253"/>
                    <a:gd name="T65" fmla="*/ 86 h 194"/>
                    <a:gd name="T66" fmla="*/ 98 w 253"/>
                    <a:gd name="T67" fmla="*/ 86 h 194"/>
                    <a:gd name="T68" fmla="*/ 107 w 253"/>
                    <a:gd name="T69" fmla="*/ 86 h 194"/>
                    <a:gd name="T70" fmla="*/ 116 w 253"/>
                    <a:gd name="T71" fmla="*/ 89 h 194"/>
                    <a:gd name="T72" fmla="*/ 127 w 253"/>
                    <a:gd name="T73" fmla="*/ 93 h 194"/>
                    <a:gd name="T74" fmla="*/ 124 w 253"/>
                    <a:gd name="T75" fmla="*/ 89 h 194"/>
                    <a:gd name="T76" fmla="*/ 120 w 253"/>
                    <a:gd name="T77" fmla="*/ 85 h 194"/>
                    <a:gd name="T78" fmla="*/ 118 w 253"/>
                    <a:gd name="T79" fmla="*/ 79 h 194"/>
                    <a:gd name="T80" fmla="*/ 116 w 253"/>
                    <a:gd name="T81" fmla="*/ 74 h 194"/>
                    <a:gd name="T82" fmla="*/ 115 w 253"/>
                    <a:gd name="T83" fmla="*/ 67 h 194"/>
                    <a:gd name="T84" fmla="*/ 115 w 253"/>
                    <a:gd name="T85" fmla="*/ 59 h 194"/>
                    <a:gd name="T86" fmla="*/ 118 w 253"/>
                    <a:gd name="T87" fmla="*/ 50 h 194"/>
                    <a:gd name="T88" fmla="*/ 122 w 253"/>
                    <a:gd name="T89" fmla="*/ 41 h 194"/>
                    <a:gd name="T90" fmla="*/ 116 w 253"/>
                    <a:gd name="T91" fmla="*/ 40 h 194"/>
                    <a:gd name="T92" fmla="*/ 109 w 253"/>
                    <a:gd name="T93" fmla="*/ 38 h 194"/>
                    <a:gd name="T94" fmla="*/ 104 w 253"/>
                    <a:gd name="T95" fmla="*/ 36 h 194"/>
                    <a:gd name="T96" fmla="*/ 99 w 253"/>
                    <a:gd name="T97" fmla="*/ 32 h 194"/>
                    <a:gd name="T98" fmla="*/ 94 w 253"/>
                    <a:gd name="T99" fmla="*/ 28 h 194"/>
                    <a:gd name="T100" fmla="*/ 90 w 253"/>
                    <a:gd name="T101" fmla="*/ 22 h 194"/>
                    <a:gd name="T102" fmla="*/ 89 w 253"/>
                    <a:gd name="T103" fmla="*/ 14 h 194"/>
                    <a:gd name="T104" fmla="*/ 88 w 253"/>
                    <a:gd name="T105" fmla="*/ 6 h 194"/>
                    <a:gd name="T106" fmla="*/ 85 w 253"/>
                    <a:gd name="T107" fmla="*/ 6 h 194"/>
                    <a:gd name="T108" fmla="*/ 81 w 253"/>
                    <a:gd name="T109" fmla="*/ 7 h 194"/>
                    <a:gd name="T110" fmla="*/ 78 w 253"/>
                    <a:gd name="T111" fmla="*/ 7 h 194"/>
                    <a:gd name="T112" fmla="*/ 74 w 253"/>
                    <a:gd name="T113" fmla="*/ 7 h 194"/>
                    <a:gd name="T114" fmla="*/ 70 w 253"/>
                    <a:gd name="T115" fmla="*/ 6 h 194"/>
                    <a:gd name="T116" fmla="*/ 66 w 253"/>
                    <a:gd name="T117" fmla="*/ 5 h 194"/>
                    <a:gd name="T118" fmla="*/ 62 w 253"/>
                    <a:gd name="T119" fmla="*/ 3 h 194"/>
                    <a:gd name="T120" fmla="*/ 58 w 253"/>
                    <a:gd name="T121" fmla="*/ 0 h 1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3" h="194">
                      <a:moveTo>
                        <a:pt x="115" y="0"/>
                      </a:moveTo>
                      <a:lnTo>
                        <a:pt x="106" y="2"/>
                      </a:lnTo>
                      <a:lnTo>
                        <a:pt x="95" y="6"/>
                      </a:lnTo>
                      <a:lnTo>
                        <a:pt x="81" y="11"/>
                      </a:lnTo>
                      <a:lnTo>
                        <a:pt x="68" y="14"/>
                      </a:lnTo>
                      <a:lnTo>
                        <a:pt x="54" y="19"/>
                      </a:lnTo>
                      <a:lnTo>
                        <a:pt x="40" y="22"/>
                      </a:lnTo>
                      <a:lnTo>
                        <a:pt x="27" y="24"/>
                      </a:lnTo>
                      <a:lnTo>
                        <a:pt x="16" y="26"/>
                      </a:lnTo>
                      <a:lnTo>
                        <a:pt x="11" y="26"/>
                      </a:lnTo>
                      <a:lnTo>
                        <a:pt x="7" y="24"/>
                      </a:lnTo>
                      <a:lnTo>
                        <a:pt x="2" y="24"/>
                      </a:lnTo>
                      <a:lnTo>
                        <a:pt x="0" y="24"/>
                      </a:lnTo>
                      <a:lnTo>
                        <a:pt x="13" y="32"/>
                      </a:lnTo>
                      <a:lnTo>
                        <a:pt x="25" y="44"/>
                      </a:lnTo>
                      <a:lnTo>
                        <a:pt x="37" y="58"/>
                      </a:lnTo>
                      <a:lnTo>
                        <a:pt x="46" y="73"/>
                      </a:lnTo>
                      <a:lnTo>
                        <a:pt x="55" y="90"/>
                      </a:lnTo>
                      <a:lnTo>
                        <a:pt x="61" y="107"/>
                      </a:lnTo>
                      <a:lnTo>
                        <a:pt x="66" y="127"/>
                      </a:lnTo>
                      <a:lnTo>
                        <a:pt x="70" y="145"/>
                      </a:lnTo>
                      <a:lnTo>
                        <a:pt x="76" y="145"/>
                      </a:lnTo>
                      <a:lnTo>
                        <a:pt x="85" y="147"/>
                      </a:lnTo>
                      <a:lnTo>
                        <a:pt x="94" y="151"/>
                      </a:lnTo>
                      <a:lnTo>
                        <a:pt x="103" y="157"/>
                      </a:lnTo>
                      <a:lnTo>
                        <a:pt x="114" y="164"/>
                      </a:lnTo>
                      <a:lnTo>
                        <a:pt x="123" y="173"/>
                      </a:lnTo>
                      <a:lnTo>
                        <a:pt x="131" y="182"/>
                      </a:lnTo>
                      <a:lnTo>
                        <a:pt x="137" y="194"/>
                      </a:lnTo>
                      <a:lnTo>
                        <a:pt x="144" y="188"/>
                      </a:lnTo>
                      <a:lnTo>
                        <a:pt x="154" y="182"/>
                      </a:lnTo>
                      <a:lnTo>
                        <a:pt x="165" y="178"/>
                      </a:lnTo>
                      <a:lnTo>
                        <a:pt x="179" y="174"/>
                      </a:lnTo>
                      <a:lnTo>
                        <a:pt x="195" y="173"/>
                      </a:lnTo>
                      <a:lnTo>
                        <a:pt x="214" y="174"/>
                      </a:lnTo>
                      <a:lnTo>
                        <a:pt x="232" y="179"/>
                      </a:lnTo>
                      <a:lnTo>
                        <a:pt x="253" y="187"/>
                      </a:lnTo>
                      <a:lnTo>
                        <a:pt x="247" y="180"/>
                      </a:lnTo>
                      <a:lnTo>
                        <a:pt x="240" y="171"/>
                      </a:lnTo>
                      <a:lnTo>
                        <a:pt x="236" y="160"/>
                      </a:lnTo>
                      <a:lnTo>
                        <a:pt x="231" y="149"/>
                      </a:lnTo>
                      <a:lnTo>
                        <a:pt x="230" y="135"/>
                      </a:lnTo>
                      <a:lnTo>
                        <a:pt x="230" y="119"/>
                      </a:lnTo>
                      <a:lnTo>
                        <a:pt x="235" y="102"/>
                      </a:lnTo>
                      <a:lnTo>
                        <a:pt x="243" y="83"/>
                      </a:lnTo>
                      <a:lnTo>
                        <a:pt x="231" y="80"/>
                      </a:lnTo>
                      <a:lnTo>
                        <a:pt x="218" y="76"/>
                      </a:lnTo>
                      <a:lnTo>
                        <a:pt x="207" y="72"/>
                      </a:lnTo>
                      <a:lnTo>
                        <a:pt x="197" y="65"/>
                      </a:lnTo>
                      <a:lnTo>
                        <a:pt x="187" y="56"/>
                      </a:lnTo>
                      <a:lnTo>
                        <a:pt x="180" y="44"/>
                      </a:lnTo>
                      <a:lnTo>
                        <a:pt x="177" y="29"/>
                      </a:lnTo>
                      <a:lnTo>
                        <a:pt x="176" y="12"/>
                      </a:lnTo>
                      <a:lnTo>
                        <a:pt x="169" y="13"/>
                      </a:lnTo>
                      <a:lnTo>
                        <a:pt x="162" y="14"/>
                      </a:lnTo>
                      <a:lnTo>
                        <a:pt x="155" y="15"/>
                      </a:lnTo>
                      <a:lnTo>
                        <a:pt x="148" y="14"/>
                      </a:lnTo>
                      <a:lnTo>
                        <a:pt x="140" y="13"/>
                      </a:lnTo>
                      <a:lnTo>
                        <a:pt x="132" y="11"/>
                      </a:lnTo>
                      <a:lnTo>
                        <a:pt x="124" y="6"/>
                      </a:lnTo>
                      <a:lnTo>
                        <a:pt x="115"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1" name="Freeform 310">
                  <a:extLst>
                    <a:ext uri="{FF2B5EF4-FFF2-40B4-BE49-F238E27FC236}">
                      <a16:creationId xmlns:a16="http://schemas.microsoft.com/office/drawing/2014/main" id="{824A75CC-7E86-40B4-845D-2BB0C96DB292}"/>
                    </a:ext>
                  </a:extLst>
                </p:cNvPr>
                <p:cNvSpPr>
                  <a:spLocks/>
                </p:cNvSpPr>
                <p:nvPr/>
              </p:nvSpPr>
              <p:spPr bwMode="auto">
                <a:xfrm>
                  <a:off x="146" y="217"/>
                  <a:ext cx="111" cy="137"/>
                </a:xfrm>
                <a:custGeom>
                  <a:avLst/>
                  <a:gdLst>
                    <a:gd name="T0" fmla="*/ 94 w 222"/>
                    <a:gd name="T1" fmla="*/ 67 h 275"/>
                    <a:gd name="T2" fmla="*/ 79 w 222"/>
                    <a:gd name="T3" fmla="*/ 67 h 275"/>
                    <a:gd name="T4" fmla="*/ 60 w 222"/>
                    <a:gd name="T5" fmla="*/ 74 h 275"/>
                    <a:gd name="T6" fmla="*/ 43 w 222"/>
                    <a:gd name="T7" fmla="*/ 90 h 275"/>
                    <a:gd name="T8" fmla="*/ 32 w 222"/>
                    <a:gd name="T9" fmla="*/ 114 h 275"/>
                    <a:gd name="T10" fmla="*/ 25 w 222"/>
                    <a:gd name="T11" fmla="*/ 129 h 275"/>
                    <a:gd name="T12" fmla="*/ 17 w 222"/>
                    <a:gd name="T13" fmla="*/ 133 h 275"/>
                    <a:gd name="T14" fmla="*/ 12 w 222"/>
                    <a:gd name="T15" fmla="*/ 134 h 275"/>
                    <a:gd name="T16" fmla="*/ 6 w 222"/>
                    <a:gd name="T17" fmla="*/ 135 h 275"/>
                    <a:gd name="T18" fmla="*/ 2 w 222"/>
                    <a:gd name="T19" fmla="*/ 137 h 275"/>
                    <a:gd name="T20" fmla="*/ 1 w 222"/>
                    <a:gd name="T21" fmla="*/ 137 h 275"/>
                    <a:gd name="T22" fmla="*/ 0 w 222"/>
                    <a:gd name="T23" fmla="*/ 136 h 275"/>
                    <a:gd name="T24" fmla="*/ 9 w 222"/>
                    <a:gd name="T25" fmla="*/ 131 h 275"/>
                    <a:gd name="T26" fmla="*/ 21 w 222"/>
                    <a:gd name="T27" fmla="*/ 117 h 275"/>
                    <a:gd name="T28" fmla="*/ 26 w 222"/>
                    <a:gd name="T29" fmla="*/ 101 h 275"/>
                    <a:gd name="T30" fmla="*/ 28 w 222"/>
                    <a:gd name="T31" fmla="*/ 86 h 275"/>
                    <a:gd name="T32" fmla="*/ 27 w 222"/>
                    <a:gd name="T33" fmla="*/ 77 h 275"/>
                    <a:gd name="T34" fmla="*/ 25 w 222"/>
                    <a:gd name="T35" fmla="*/ 65 h 275"/>
                    <a:gd name="T36" fmla="*/ 26 w 222"/>
                    <a:gd name="T37" fmla="*/ 58 h 275"/>
                    <a:gd name="T38" fmla="*/ 35 w 222"/>
                    <a:gd name="T39" fmla="*/ 52 h 275"/>
                    <a:gd name="T40" fmla="*/ 43 w 222"/>
                    <a:gd name="T41" fmla="*/ 43 h 275"/>
                    <a:gd name="T42" fmla="*/ 45 w 222"/>
                    <a:gd name="T43" fmla="*/ 31 h 275"/>
                    <a:gd name="T44" fmla="*/ 49 w 222"/>
                    <a:gd name="T45" fmla="*/ 24 h 275"/>
                    <a:gd name="T46" fmla="*/ 62 w 222"/>
                    <a:gd name="T47" fmla="*/ 20 h 275"/>
                    <a:gd name="T48" fmla="*/ 75 w 222"/>
                    <a:gd name="T49" fmla="*/ 13 h 275"/>
                    <a:gd name="T50" fmla="*/ 87 w 222"/>
                    <a:gd name="T51" fmla="*/ 5 h 275"/>
                    <a:gd name="T52" fmla="*/ 90 w 222"/>
                    <a:gd name="T53" fmla="*/ 5 h 275"/>
                    <a:gd name="T54" fmla="*/ 92 w 222"/>
                    <a:gd name="T55" fmla="*/ 18 h 275"/>
                    <a:gd name="T56" fmla="*/ 97 w 222"/>
                    <a:gd name="T57" fmla="*/ 31 h 275"/>
                    <a:gd name="T58" fmla="*/ 106 w 222"/>
                    <a:gd name="T59" fmla="*/ 42 h 275"/>
                    <a:gd name="T60" fmla="*/ 108 w 222"/>
                    <a:gd name="T61" fmla="*/ 46 h 275"/>
                    <a:gd name="T62" fmla="*/ 101 w 222"/>
                    <a:gd name="T63" fmla="*/ 49 h 275"/>
                    <a:gd name="T64" fmla="*/ 96 w 222"/>
                    <a:gd name="T65" fmla="*/ 54 h 275"/>
                    <a:gd name="T66" fmla="*/ 95 w 222"/>
                    <a:gd name="T67" fmla="*/ 62 h 2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2" h="275">
                      <a:moveTo>
                        <a:pt x="194" y="134"/>
                      </a:moveTo>
                      <a:lnTo>
                        <a:pt x="187" y="134"/>
                      </a:lnTo>
                      <a:lnTo>
                        <a:pt x="175" y="134"/>
                      </a:lnTo>
                      <a:lnTo>
                        <a:pt x="158" y="135"/>
                      </a:lnTo>
                      <a:lnTo>
                        <a:pt x="140" y="140"/>
                      </a:lnTo>
                      <a:lnTo>
                        <a:pt x="120" y="148"/>
                      </a:lnTo>
                      <a:lnTo>
                        <a:pt x="102" y="161"/>
                      </a:lnTo>
                      <a:lnTo>
                        <a:pt x="85" y="180"/>
                      </a:lnTo>
                      <a:lnTo>
                        <a:pt x="72" y="206"/>
                      </a:lnTo>
                      <a:lnTo>
                        <a:pt x="64" y="229"/>
                      </a:lnTo>
                      <a:lnTo>
                        <a:pt x="57" y="247"/>
                      </a:lnTo>
                      <a:lnTo>
                        <a:pt x="49" y="259"/>
                      </a:lnTo>
                      <a:lnTo>
                        <a:pt x="40" y="265"/>
                      </a:lnTo>
                      <a:lnTo>
                        <a:pt x="34" y="266"/>
                      </a:lnTo>
                      <a:lnTo>
                        <a:pt x="28" y="267"/>
                      </a:lnTo>
                      <a:lnTo>
                        <a:pt x="23" y="268"/>
                      </a:lnTo>
                      <a:lnTo>
                        <a:pt x="18" y="269"/>
                      </a:lnTo>
                      <a:lnTo>
                        <a:pt x="12" y="270"/>
                      </a:lnTo>
                      <a:lnTo>
                        <a:pt x="8" y="273"/>
                      </a:lnTo>
                      <a:lnTo>
                        <a:pt x="4" y="274"/>
                      </a:lnTo>
                      <a:lnTo>
                        <a:pt x="1" y="275"/>
                      </a:lnTo>
                      <a:lnTo>
                        <a:pt x="1" y="274"/>
                      </a:lnTo>
                      <a:lnTo>
                        <a:pt x="1" y="273"/>
                      </a:lnTo>
                      <a:lnTo>
                        <a:pt x="0" y="273"/>
                      </a:lnTo>
                      <a:lnTo>
                        <a:pt x="0" y="271"/>
                      </a:lnTo>
                      <a:lnTo>
                        <a:pt x="18" y="262"/>
                      </a:lnTo>
                      <a:lnTo>
                        <a:pt x="32" y="251"/>
                      </a:lnTo>
                      <a:lnTo>
                        <a:pt x="41" y="235"/>
                      </a:lnTo>
                      <a:lnTo>
                        <a:pt x="48" y="218"/>
                      </a:lnTo>
                      <a:lnTo>
                        <a:pt x="51" y="202"/>
                      </a:lnTo>
                      <a:lnTo>
                        <a:pt x="54" y="186"/>
                      </a:lnTo>
                      <a:lnTo>
                        <a:pt x="55" y="173"/>
                      </a:lnTo>
                      <a:lnTo>
                        <a:pt x="55" y="163"/>
                      </a:lnTo>
                      <a:lnTo>
                        <a:pt x="54" y="154"/>
                      </a:lnTo>
                      <a:lnTo>
                        <a:pt x="52" y="143"/>
                      </a:lnTo>
                      <a:lnTo>
                        <a:pt x="49" y="131"/>
                      </a:lnTo>
                      <a:lnTo>
                        <a:pt x="46" y="118"/>
                      </a:lnTo>
                      <a:lnTo>
                        <a:pt x="52" y="117"/>
                      </a:lnTo>
                      <a:lnTo>
                        <a:pt x="61" y="112"/>
                      </a:lnTo>
                      <a:lnTo>
                        <a:pt x="70" y="105"/>
                      </a:lnTo>
                      <a:lnTo>
                        <a:pt x="78" y="96"/>
                      </a:lnTo>
                      <a:lnTo>
                        <a:pt x="85" y="86"/>
                      </a:lnTo>
                      <a:lnTo>
                        <a:pt x="89" y="74"/>
                      </a:lnTo>
                      <a:lnTo>
                        <a:pt x="90" y="62"/>
                      </a:lnTo>
                      <a:lnTo>
                        <a:pt x="88" y="49"/>
                      </a:lnTo>
                      <a:lnTo>
                        <a:pt x="97" y="48"/>
                      </a:lnTo>
                      <a:lnTo>
                        <a:pt x="110" y="45"/>
                      </a:lnTo>
                      <a:lnTo>
                        <a:pt x="123" y="40"/>
                      </a:lnTo>
                      <a:lnTo>
                        <a:pt x="138" y="34"/>
                      </a:lnTo>
                      <a:lnTo>
                        <a:pt x="150" y="26"/>
                      </a:lnTo>
                      <a:lnTo>
                        <a:pt x="163" y="18"/>
                      </a:lnTo>
                      <a:lnTo>
                        <a:pt x="173" y="10"/>
                      </a:lnTo>
                      <a:lnTo>
                        <a:pt x="180" y="0"/>
                      </a:lnTo>
                      <a:lnTo>
                        <a:pt x="180" y="11"/>
                      </a:lnTo>
                      <a:lnTo>
                        <a:pt x="181" y="24"/>
                      </a:lnTo>
                      <a:lnTo>
                        <a:pt x="184" y="37"/>
                      </a:lnTo>
                      <a:lnTo>
                        <a:pt x="188" y="50"/>
                      </a:lnTo>
                      <a:lnTo>
                        <a:pt x="194" y="63"/>
                      </a:lnTo>
                      <a:lnTo>
                        <a:pt x="202" y="74"/>
                      </a:lnTo>
                      <a:lnTo>
                        <a:pt x="211" y="85"/>
                      </a:lnTo>
                      <a:lnTo>
                        <a:pt x="222" y="92"/>
                      </a:lnTo>
                      <a:lnTo>
                        <a:pt x="215" y="93"/>
                      </a:lnTo>
                      <a:lnTo>
                        <a:pt x="208" y="95"/>
                      </a:lnTo>
                      <a:lnTo>
                        <a:pt x="201" y="98"/>
                      </a:lnTo>
                      <a:lnTo>
                        <a:pt x="195" y="103"/>
                      </a:lnTo>
                      <a:lnTo>
                        <a:pt x="191" y="109"/>
                      </a:lnTo>
                      <a:lnTo>
                        <a:pt x="190" y="116"/>
                      </a:lnTo>
                      <a:lnTo>
                        <a:pt x="190" y="125"/>
                      </a:lnTo>
                      <a:lnTo>
                        <a:pt x="194" y="13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2" name="Freeform 311">
                  <a:extLst>
                    <a:ext uri="{FF2B5EF4-FFF2-40B4-BE49-F238E27FC236}">
                      <a16:creationId xmlns:a16="http://schemas.microsoft.com/office/drawing/2014/main" id="{4FC1DFAE-D8A2-4A5D-A21F-A98BFCA5AEE4}"/>
                    </a:ext>
                  </a:extLst>
                </p:cNvPr>
                <p:cNvSpPr>
                  <a:spLocks/>
                </p:cNvSpPr>
                <p:nvPr/>
              </p:nvSpPr>
              <p:spPr bwMode="auto">
                <a:xfrm>
                  <a:off x="109" y="219"/>
                  <a:ext cx="66" cy="133"/>
                </a:xfrm>
                <a:custGeom>
                  <a:avLst/>
                  <a:gdLst>
                    <a:gd name="T0" fmla="*/ 36 w 131"/>
                    <a:gd name="T1" fmla="*/ 132 h 266"/>
                    <a:gd name="T2" fmla="*/ 31 w 131"/>
                    <a:gd name="T3" fmla="*/ 127 h 266"/>
                    <a:gd name="T4" fmla="*/ 25 w 131"/>
                    <a:gd name="T5" fmla="*/ 128 h 266"/>
                    <a:gd name="T6" fmla="*/ 21 w 131"/>
                    <a:gd name="T7" fmla="*/ 125 h 266"/>
                    <a:gd name="T8" fmla="*/ 22 w 131"/>
                    <a:gd name="T9" fmla="*/ 122 h 266"/>
                    <a:gd name="T10" fmla="*/ 26 w 131"/>
                    <a:gd name="T11" fmla="*/ 118 h 266"/>
                    <a:gd name="T12" fmla="*/ 32 w 131"/>
                    <a:gd name="T13" fmla="*/ 117 h 266"/>
                    <a:gd name="T14" fmla="*/ 38 w 131"/>
                    <a:gd name="T15" fmla="*/ 114 h 266"/>
                    <a:gd name="T16" fmla="*/ 40 w 131"/>
                    <a:gd name="T17" fmla="*/ 111 h 266"/>
                    <a:gd name="T18" fmla="*/ 41 w 131"/>
                    <a:gd name="T19" fmla="*/ 108 h 266"/>
                    <a:gd name="T20" fmla="*/ 41 w 131"/>
                    <a:gd name="T21" fmla="*/ 105 h 266"/>
                    <a:gd name="T22" fmla="*/ 39 w 131"/>
                    <a:gd name="T23" fmla="*/ 103 h 266"/>
                    <a:gd name="T24" fmla="*/ 36 w 131"/>
                    <a:gd name="T25" fmla="*/ 100 h 266"/>
                    <a:gd name="T26" fmla="*/ 29 w 131"/>
                    <a:gd name="T27" fmla="*/ 100 h 266"/>
                    <a:gd name="T28" fmla="*/ 24 w 131"/>
                    <a:gd name="T29" fmla="*/ 103 h 266"/>
                    <a:gd name="T30" fmla="*/ 24 w 131"/>
                    <a:gd name="T31" fmla="*/ 107 h 266"/>
                    <a:gd name="T32" fmla="*/ 22 w 131"/>
                    <a:gd name="T33" fmla="*/ 111 h 266"/>
                    <a:gd name="T34" fmla="*/ 17 w 131"/>
                    <a:gd name="T35" fmla="*/ 114 h 266"/>
                    <a:gd name="T36" fmla="*/ 15 w 131"/>
                    <a:gd name="T37" fmla="*/ 115 h 266"/>
                    <a:gd name="T38" fmla="*/ 13 w 131"/>
                    <a:gd name="T39" fmla="*/ 113 h 266"/>
                    <a:gd name="T40" fmla="*/ 13 w 131"/>
                    <a:gd name="T41" fmla="*/ 110 h 266"/>
                    <a:gd name="T42" fmla="*/ 15 w 131"/>
                    <a:gd name="T43" fmla="*/ 105 h 266"/>
                    <a:gd name="T44" fmla="*/ 18 w 131"/>
                    <a:gd name="T45" fmla="*/ 101 h 266"/>
                    <a:gd name="T46" fmla="*/ 21 w 131"/>
                    <a:gd name="T47" fmla="*/ 97 h 266"/>
                    <a:gd name="T48" fmla="*/ 22 w 131"/>
                    <a:gd name="T49" fmla="*/ 94 h 266"/>
                    <a:gd name="T50" fmla="*/ 22 w 131"/>
                    <a:gd name="T51" fmla="*/ 92 h 266"/>
                    <a:gd name="T52" fmla="*/ 21 w 131"/>
                    <a:gd name="T53" fmla="*/ 89 h 266"/>
                    <a:gd name="T54" fmla="*/ 17 w 131"/>
                    <a:gd name="T55" fmla="*/ 86 h 266"/>
                    <a:gd name="T56" fmla="*/ 12 w 131"/>
                    <a:gd name="T57" fmla="*/ 84 h 266"/>
                    <a:gd name="T58" fmla="*/ 9 w 131"/>
                    <a:gd name="T59" fmla="*/ 85 h 266"/>
                    <a:gd name="T60" fmla="*/ 7 w 131"/>
                    <a:gd name="T61" fmla="*/ 86 h 266"/>
                    <a:gd name="T62" fmla="*/ 5 w 131"/>
                    <a:gd name="T63" fmla="*/ 88 h 266"/>
                    <a:gd name="T64" fmla="*/ 0 w 131"/>
                    <a:gd name="T65" fmla="*/ 76 h 266"/>
                    <a:gd name="T66" fmla="*/ 6 w 131"/>
                    <a:gd name="T67" fmla="*/ 50 h 266"/>
                    <a:gd name="T68" fmla="*/ 24 w 131"/>
                    <a:gd name="T69" fmla="*/ 27 h 266"/>
                    <a:gd name="T70" fmla="*/ 46 w 131"/>
                    <a:gd name="T71" fmla="*/ 10 h 266"/>
                    <a:gd name="T72" fmla="*/ 59 w 131"/>
                    <a:gd name="T73" fmla="*/ 3 h 266"/>
                    <a:gd name="T74" fmla="*/ 66 w 131"/>
                    <a:gd name="T75" fmla="*/ 0 h 266"/>
                    <a:gd name="T76" fmla="*/ 61 w 131"/>
                    <a:gd name="T77" fmla="*/ 9 h 266"/>
                    <a:gd name="T78" fmla="*/ 54 w 131"/>
                    <a:gd name="T79" fmla="*/ 24 h 266"/>
                    <a:gd name="T80" fmla="*/ 54 w 131"/>
                    <a:gd name="T81" fmla="*/ 37 h 266"/>
                    <a:gd name="T82" fmla="*/ 58 w 131"/>
                    <a:gd name="T83" fmla="*/ 49 h 266"/>
                    <a:gd name="T84" fmla="*/ 62 w 131"/>
                    <a:gd name="T85" fmla="*/ 63 h 266"/>
                    <a:gd name="T86" fmla="*/ 64 w 131"/>
                    <a:gd name="T87" fmla="*/ 75 h 266"/>
                    <a:gd name="T88" fmla="*/ 65 w 131"/>
                    <a:gd name="T89" fmla="*/ 84 h 266"/>
                    <a:gd name="T90" fmla="*/ 63 w 131"/>
                    <a:gd name="T91" fmla="*/ 99 h 266"/>
                    <a:gd name="T92" fmla="*/ 58 w 131"/>
                    <a:gd name="T93" fmla="*/ 115 h 266"/>
                    <a:gd name="T94" fmla="*/ 46 w 131"/>
                    <a:gd name="T95" fmla="*/ 129 h 2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1" h="266">
                      <a:moveTo>
                        <a:pt x="74" y="266"/>
                      </a:moveTo>
                      <a:lnTo>
                        <a:pt x="71" y="263"/>
                      </a:lnTo>
                      <a:lnTo>
                        <a:pt x="68" y="257"/>
                      </a:lnTo>
                      <a:lnTo>
                        <a:pt x="62" y="254"/>
                      </a:lnTo>
                      <a:lnTo>
                        <a:pt x="54" y="254"/>
                      </a:lnTo>
                      <a:lnTo>
                        <a:pt x="49" y="255"/>
                      </a:lnTo>
                      <a:lnTo>
                        <a:pt x="45" y="254"/>
                      </a:lnTo>
                      <a:lnTo>
                        <a:pt x="41" y="250"/>
                      </a:lnTo>
                      <a:lnTo>
                        <a:pt x="39" y="248"/>
                      </a:lnTo>
                      <a:lnTo>
                        <a:pt x="44" y="243"/>
                      </a:lnTo>
                      <a:lnTo>
                        <a:pt x="47" y="239"/>
                      </a:lnTo>
                      <a:lnTo>
                        <a:pt x="52" y="235"/>
                      </a:lnTo>
                      <a:lnTo>
                        <a:pt x="55" y="232"/>
                      </a:lnTo>
                      <a:lnTo>
                        <a:pt x="64" y="233"/>
                      </a:lnTo>
                      <a:lnTo>
                        <a:pt x="71" y="231"/>
                      </a:lnTo>
                      <a:lnTo>
                        <a:pt x="76" y="228"/>
                      </a:lnTo>
                      <a:lnTo>
                        <a:pt x="79" y="224"/>
                      </a:lnTo>
                      <a:lnTo>
                        <a:pt x="80" y="221"/>
                      </a:lnTo>
                      <a:lnTo>
                        <a:pt x="82" y="218"/>
                      </a:lnTo>
                      <a:lnTo>
                        <a:pt x="82" y="216"/>
                      </a:lnTo>
                      <a:lnTo>
                        <a:pt x="82" y="212"/>
                      </a:lnTo>
                      <a:lnTo>
                        <a:pt x="82" y="210"/>
                      </a:lnTo>
                      <a:lnTo>
                        <a:pt x="80" y="208"/>
                      </a:lnTo>
                      <a:lnTo>
                        <a:pt x="78" y="205"/>
                      </a:lnTo>
                      <a:lnTo>
                        <a:pt x="77" y="203"/>
                      </a:lnTo>
                      <a:lnTo>
                        <a:pt x="72" y="200"/>
                      </a:lnTo>
                      <a:lnTo>
                        <a:pt x="65" y="198"/>
                      </a:lnTo>
                      <a:lnTo>
                        <a:pt x="57" y="200"/>
                      </a:lnTo>
                      <a:lnTo>
                        <a:pt x="52" y="202"/>
                      </a:lnTo>
                      <a:lnTo>
                        <a:pt x="48" y="205"/>
                      </a:lnTo>
                      <a:lnTo>
                        <a:pt x="48" y="209"/>
                      </a:lnTo>
                      <a:lnTo>
                        <a:pt x="48" y="213"/>
                      </a:lnTo>
                      <a:lnTo>
                        <a:pt x="48" y="217"/>
                      </a:lnTo>
                      <a:lnTo>
                        <a:pt x="44" y="221"/>
                      </a:lnTo>
                      <a:lnTo>
                        <a:pt x="39" y="225"/>
                      </a:lnTo>
                      <a:lnTo>
                        <a:pt x="34" y="228"/>
                      </a:lnTo>
                      <a:lnTo>
                        <a:pt x="32" y="231"/>
                      </a:lnTo>
                      <a:lnTo>
                        <a:pt x="30" y="230"/>
                      </a:lnTo>
                      <a:lnTo>
                        <a:pt x="29" y="227"/>
                      </a:lnTo>
                      <a:lnTo>
                        <a:pt x="26" y="226"/>
                      </a:lnTo>
                      <a:lnTo>
                        <a:pt x="24" y="225"/>
                      </a:lnTo>
                      <a:lnTo>
                        <a:pt x="26" y="220"/>
                      </a:lnTo>
                      <a:lnTo>
                        <a:pt x="29" y="215"/>
                      </a:lnTo>
                      <a:lnTo>
                        <a:pt x="30" y="209"/>
                      </a:lnTo>
                      <a:lnTo>
                        <a:pt x="31" y="205"/>
                      </a:lnTo>
                      <a:lnTo>
                        <a:pt x="36" y="202"/>
                      </a:lnTo>
                      <a:lnTo>
                        <a:pt x="39" y="198"/>
                      </a:lnTo>
                      <a:lnTo>
                        <a:pt x="42" y="193"/>
                      </a:lnTo>
                      <a:lnTo>
                        <a:pt x="44" y="188"/>
                      </a:lnTo>
                      <a:lnTo>
                        <a:pt x="44" y="187"/>
                      </a:lnTo>
                      <a:lnTo>
                        <a:pt x="44" y="185"/>
                      </a:lnTo>
                      <a:lnTo>
                        <a:pt x="44" y="183"/>
                      </a:lnTo>
                      <a:lnTo>
                        <a:pt x="44" y="182"/>
                      </a:lnTo>
                      <a:lnTo>
                        <a:pt x="41" y="178"/>
                      </a:lnTo>
                      <a:lnTo>
                        <a:pt x="38" y="174"/>
                      </a:lnTo>
                      <a:lnTo>
                        <a:pt x="34" y="172"/>
                      </a:lnTo>
                      <a:lnTo>
                        <a:pt x="27" y="170"/>
                      </a:lnTo>
                      <a:lnTo>
                        <a:pt x="24" y="168"/>
                      </a:lnTo>
                      <a:lnTo>
                        <a:pt x="22" y="168"/>
                      </a:lnTo>
                      <a:lnTo>
                        <a:pt x="18" y="170"/>
                      </a:lnTo>
                      <a:lnTo>
                        <a:pt x="16" y="171"/>
                      </a:lnTo>
                      <a:lnTo>
                        <a:pt x="14" y="172"/>
                      </a:lnTo>
                      <a:lnTo>
                        <a:pt x="11" y="174"/>
                      </a:lnTo>
                      <a:lnTo>
                        <a:pt x="9" y="175"/>
                      </a:lnTo>
                      <a:lnTo>
                        <a:pt x="7" y="178"/>
                      </a:lnTo>
                      <a:lnTo>
                        <a:pt x="0" y="152"/>
                      </a:lnTo>
                      <a:lnTo>
                        <a:pt x="2" y="127"/>
                      </a:lnTo>
                      <a:lnTo>
                        <a:pt x="12" y="100"/>
                      </a:lnTo>
                      <a:lnTo>
                        <a:pt x="29" y="76"/>
                      </a:lnTo>
                      <a:lnTo>
                        <a:pt x="48" y="53"/>
                      </a:lnTo>
                      <a:lnTo>
                        <a:pt x="70" y="34"/>
                      </a:lnTo>
                      <a:lnTo>
                        <a:pt x="92" y="19"/>
                      </a:lnTo>
                      <a:lnTo>
                        <a:pt x="113" y="8"/>
                      </a:lnTo>
                      <a:lnTo>
                        <a:pt x="118" y="6"/>
                      </a:lnTo>
                      <a:lnTo>
                        <a:pt x="126" y="1"/>
                      </a:lnTo>
                      <a:lnTo>
                        <a:pt x="131" y="0"/>
                      </a:lnTo>
                      <a:lnTo>
                        <a:pt x="129" y="6"/>
                      </a:lnTo>
                      <a:lnTo>
                        <a:pt x="121" y="17"/>
                      </a:lnTo>
                      <a:lnTo>
                        <a:pt x="113" y="31"/>
                      </a:lnTo>
                      <a:lnTo>
                        <a:pt x="108" y="47"/>
                      </a:lnTo>
                      <a:lnTo>
                        <a:pt x="107" y="64"/>
                      </a:lnTo>
                      <a:lnTo>
                        <a:pt x="108" y="73"/>
                      </a:lnTo>
                      <a:lnTo>
                        <a:pt x="112" y="84"/>
                      </a:lnTo>
                      <a:lnTo>
                        <a:pt x="115" y="98"/>
                      </a:lnTo>
                      <a:lnTo>
                        <a:pt x="120" y="113"/>
                      </a:lnTo>
                      <a:lnTo>
                        <a:pt x="123" y="126"/>
                      </a:lnTo>
                      <a:lnTo>
                        <a:pt x="126" y="138"/>
                      </a:lnTo>
                      <a:lnTo>
                        <a:pt x="128" y="149"/>
                      </a:lnTo>
                      <a:lnTo>
                        <a:pt x="129" y="158"/>
                      </a:lnTo>
                      <a:lnTo>
                        <a:pt x="129" y="168"/>
                      </a:lnTo>
                      <a:lnTo>
                        <a:pt x="128" y="181"/>
                      </a:lnTo>
                      <a:lnTo>
                        <a:pt x="125" y="197"/>
                      </a:lnTo>
                      <a:lnTo>
                        <a:pt x="122" y="213"/>
                      </a:lnTo>
                      <a:lnTo>
                        <a:pt x="115" y="230"/>
                      </a:lnTo>
                      <a:lnTo>
                        <a:pt x="106" y="246"/>
                      </a:lnTo>
                      <a:lnTo>
                        <a:pt x="92" y="257"/>
                      </a:lnTo>
                      <a:lnTo>
                        <a:pt x="74" y="26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3" name="Freeform 312">
                  <a:extLst>
                    <a:ext uri="{FF2B5EF4-FFF2-40B4-BE49-F238E27FC236}">
                      <a16:creationId xmlns:a16="http://schemas.microsoft.com/office/drawing/2014/main" id="{C38F13EF-EC5D-40D6-A802-01F25949B9E5}"/>
                    </a:ext>
                  </a:extLst>
                </p:cNvPr>
                <p:cNvSpPr>
                  <a:spLocks/>
                </p:cNvSpPr>
                <p:nvPr/>
              </p:nvSpPr>
              <p:spPr bwMode="auto">
                <a:xfrm>
                  <a:off x="7" y="284"/>
                  <a:ext cx="320" cy="224"/>
                </a:xfrm>
                <a:custGeom>
                  <a:avLst/>
                  <a:gdLst>
                    <a:gd name="T0" fmla="*/ 148 w 640"/>
                    <a:gd name="T1" fmla="*/ 191 h 450"/>
                    <a:gd name="T2" fmla="*/ 131 w 640"/>
                    <a:gd name="T3" fmla="*/ 221 h 450"/>
                    <a:gd name="T4" fmla="*/ 116 w 640"/>
                    <a:gd name="T5" fmla="*/ 195 h 450"/>
                    <a:gd name="T6" fmla="*/ 97 w 640"/>
                    <a:gd name="T7" fmla="*/ 176 h 450"/>
                    <a:gd name="T8" fmla="*/ 91 w 640"/>
                    <a:gd name="T9" fmla="*/ 128 h 450"/>
                    <a:gd name="T10" fmla="*/ 104 w 640"/>
                    <a:gd name="T11" fmla="*/ 106 h 450"/>
                    <a:gd name="T12" fmla="*/ 115 w 640"/>
                    <a:gd name="T13" fmla="*/ 83 h 450"/>
                    <a:gd name="T14" fmla="*/ 108 w 640"/>
                    <a:gd name="T15" fmla="*/ 87 h 450"/>
                    <a:gd name="T16" fmla="*/ 99 w 640"/>
                    <a:gd name="T17" fmla="*/ 108 h 450"/>
                    <a:gd name="T18" fmla="*/ 66 w 640"/>
                    <a:gd name="T19" fmla="*/ 134 h 450"/>
                    <a:gd name="T20" fmla="*/ 40 w 640"/>
                    <a:gd name="T21" fmla="*/ 137 h 450"/>
                    <a:gd name="T22" fmla="*/ 24 w 640"/>
                    <a:gd name="T23" fmla="*/ 130 h 450"/>
                    <a:gd name="T24" fmla="*/ 0 w 640"/>
                    <a:gd name="T25" fmla="*/ 119 h 450"/>
                    <a:gd name="T26" fmla="*/ 20 w 640"/>
                    <a:gd name="T27" fmla="*/ 112 h 450"/>
                    <a:gd name="T28" fmla="*/ 38 w 640"/>
                    <a:gd name="T29" fmla="*/ 91 h 450"/>
                    <a:gd name="T30" fmla="*/ 72 w 640"/>
                    <a:gd name="T31" fmla="*/ 68 h 450"/>
                    <a:gd name="T32" fmla="*/ 94 w 640"/>
                    <a:gd name="T33" fmla="*/ 70 h 450"/>
                    <a:gd name="T34" fmla="*/ 98 w 640"/>
                    <a:gd name="T35" fmla="*/ 71 h 450"/>
                    <a:gd name="T36" fmla="*/ 93 w 640"/>
                    <a:gd name="T37" fmla="*/ 83 h 450"/>
                    <a:gd name="T38" fmla="*/ 96 w 640"/>
                    <a:gd name="T39" fmla="*/ 86 h 450"/>
                    <a:gd name="T40" fmla="*/ 107 w 640"/>
                    <a:gd name="T41" fmla="*/ 83 h 450"/>
                    <a:gd name="T42" fmla="*/ 106 w 640"/>
                    <a:gd name="T43" fmla="*/ 69 h 450"/>
                    <a:gd name="T44" fmla="*/ 110 w 640"/>
                    <a:gd name="T45" fmla="*/ 68 h 450"/>
                    <a:gd name="T46" fmla="*/ 116 w 640"/>
                    <a:gd name="T47" fmla="*/ 77 h 450"/>
                    <a:gd name="T48" fmla="*/ 131 w 640"/>
                    <a:gd name="T49" fmla="*/ 79 h 450"/>
                    <a:gd name="T50" fmla="*/ 142 w 640"/>
                    <a:gd name="T51" fmla="*/ 70 h 450"/>
                    <a:gd name="T52" fmla="*/ 154 w 640"/>
                    <a:gd name="T53" fmla="*/ 66 h 450"/>
                    <a:gd name="T54" fmla="*/ 172 w 640"/>
                    <a:gd name="T55" fmla="*/ 47 h 450"/>
                    <a:gd name="T56" fmla="*/ 210 w 640"/>
                    <a:gd name="T57" fmla="*/ 3 h 450"/>
                    <a:gd name="T58" fmla="*/ 240 w 640"/>
                    <a:gd name="T59" fmla="*/ 0 h 450"/>
                    <a:gd name="T60" fmla="*/ 264 w 640"/>
                    <a:gd name="T61" fmla="*/ 4 h 450"/>
                    <a:gd name="T62" fmla="*/ 290 w 640"/>
                    <a:gd name="T63" fmla="*/ 14 h 450"/>
                    <a:gd name="T64" fmla="*/ 315 w 640"/>
                    <a:gd name="T65" fmla="*/ 15 h 450"/>
                    <a:gd name="T66" fmla="*/ 311 w 640"/>
                    <a:gd name="T67" fmla="*/ 28 h 450"/>
                    <a:gd name="T68" fmla="*/ 277 w 640"/>
                    <a:gd name="T69" fmla="*/ 70 h 450"/>
                    <a:gd name="T70" fmla="*/ 245 w 640"/>
                    <a:gd name="T71" fmla="*/ 84 h 450"/>
                    <a:gd name="T72" fmla="*/ 213 w 640"/>
                    <a:gd name="T73" fmla="*/ 92 h 450"/>
                    <a:gd name="T74" fmla="*/ 182 w 640"/>
                    <a:gd name="T75" fmla="*/ 84 h 450"/>
                    <a:gd name="T76" fmla="*/ 166 w 640"/>
                    <a:gd name="T77" fmla="*/ 75 h 450"/>
                    <a:gd name="T78" fmla="*/ 154 w 640"/>
                    <a:gd name="T79" fmla="*/ 72 h 450"/>
                    <a:gd name="T80" fmla="*/ 142 w 640"/>
                    <a:gd name="T81" fmla="*/ 75 h 450"/>
                    <a:gd name="T82" fmla="*/ 143 w 640"/>
                    <a:gd name="T83" fmla="*/ 82 h 450"/>
                    <a:gd name="T84" fmla="*/ 157 w 640"/>
                    <a:gd name="T85" fmla="*/ 81 h 450"/>
                    <a:gd name="T86" fmla="*/ 173 w 640"/>
                    <a:gd name="T87" fmla="*/ 79 h 450"/>
                    <a:gd name="T88" fmla="*/ 205 w 640"/>
                    <a:gd name="T89" fmla="*/ 91 h 450"/>
                    <a:gd name="T90" fmla="*/ 232 w 640"/>
                    <a:gd name="T91" fmla="*/ 123 h 450"/>
                    <a:gd name="T92" fmla="*/ 241 w 640"/>
                    <a:gd name="T93" fmla="*/ 163 h 450"/>
                    <a:gd name="T94" fmla="*/ 224 w 640"/>
                    <a:gd name="T95" fmla="*/ 163 h 450"/>
                    <a:gd name="T96" fmla="*/ 186 w 640"/>
                    <a:gd name="T97" fmla="*/ 152 h 450"/>
                    <a:gd name="T98" fmla="*/ 163 w 640"/>
                    <a:gd name="T99" fmla="*/ 145 h 450"/>
                    <a:gd name="T100" fmla="*/ 145 w 640"/>
                    <a:gd name="T101" fmla="*/ 116 h 450"/>
                    <a:gd name="T102" fmla="*/ 139 w 640"/>
                    <a:gd name="T103" fmla="*/ 90 h 450"/>
                    <a:gd name="T104" fmla="*/ 126 w 640"/>
                    <a:gd name="T105" fmla="*/ 81 h 450"/>
                    <a:gd name="T106" fmla="*/ 118 w 640"/>
                    <a:gd name="T107" fmla="*/ 83 h 450"/>
                    <a:gd name="T108" fmla="*/ 126 w 640"/>
                    <a:gd name="T109" fmla="*/ 96 h 450"/>
                    <a:gd name="T110" fmla="*/ 149 w 640"/>
                    <a:gd name="T111" fmla="*/ 123 h 4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40" h="450">
                      <a:moveTo>
                        <a:pt x="305" y="265"/>
                      </a:moveTo>
                      <a:lnTo>
                        <a:pt x="311" y="298"/>
                      </a:lnTo>
                      <a:lnTo>
                        <a:pt x="311" y="330"/>
                      </a:lnTo>
                      <a:lnTo>
                        <a:pt x="306" y="361"/>
                      </a:lnTo>
                      <a:lnTo>
                        <a:pt x="296" y="384"/>
                      </a:lnTo>
                      <a:lnTo>
                        <a:pt x="284" y="401"/>
                      </a:lnTo>
                      <a:lnTo>
                        <a:pt x="275" y="416"/>
                      </a:lnTo>
                      <a:lnTo>
                        <a:pt x="268" y="433"/>
                      </a:lnTo>
                      <a:lnTo>
                        <a:pt x="262" y="450"/>
                      </a:lnTo>
                      <a:lnTo>
                        <a:pt x="261" y="444"/>
                      </a:lnTo>
                      <a:lnTo>
                        <a:pt x="258" y="435"/>
                      </a:lnTo>
                      <a:lnTo>
                        <a:pt x="253" y="425"/>
                      </a:lnTo>
                      <a:lnTo>
                        <a:pt x="246" y="414"/>
                      </a:lnTo>
                      <a:lnTo>
                        <a:pt x="239" y="403"/>
                      </a:lnTo>
                      <a:lnTo>
                        <a:pt x="231" y="392"/>
                      </a:lnTo>
                      <a:lnTo>
                        <a:pt x="223" y="382"/>
                      </a:lnTo>
                      <a:lnTo>
                        <a:pt x="215" y="375"/>
                      </a:lnTo>
                      <a:lnTo>
                        <a:pt x="207" y="368"/>
                      </a:lnTo>
                      <a:lnTo>
                        <a:pt x="200" y="360"/>
                      </a:lnTo>
                      <a:lnTo>
                        <a:pt x="194" y="353"/>
                      </a:lnTo>
                      <a:lnTo>
                        <a:pt x="190" y="345"/>
                      </a:lnTo>
                      <a:lnTo>
                        <a:pt x="181" y="320"/>
                      </a:lnTo>
                      <a:lnTo>
                        <a:pt x="178" y="295"/>
                      </a:lnTo>
                      <a:lnTo>
                        <a:pt x="179" y="273"/>
                      </a:lnTo>
                      <a:lnTo>
                        <a:pt x="182" y="257"/>
                      </a:lnTo>
                      <a:lnTo>
                        <a:pt x="184" y="248"/>
                      </a:lnTo>
                      <a:lnTo>
                        <a:pt x="189" y="239"/>
                      </a:lnTo>
                      <a:lnTo>
                        <a:pt x="194" y="231"/>
                      </a:lnTo>
                      <a:lnTo>
                        <a:pt x="201" y="222"/>
                      </a:lnTo>
                      <a:lnTo>
                        <a:pt x="207" y="212"/>
                      </a:lnTo>
                      <a:lnTo>
                        <a:pt x="214" y="202"/>
                      </a:lnTo>
                      <a:lnTo>
                        <a:pt x="221" y="192"/>
                      </a:lnTo>
                      <a:lnTo>
                        <a:pt x="227" y="181"/>
                      </a:lnTo>
                      <a:lnTo>
                        <a:pt x="229" y="174"/>
                      </a:lnTo>
                      <a:lnTo>
                        <a:pt x="229" y="167"/>
                      </a:lnTo>
                      <a:lnTo>
                        <a:pt x="228" y="162"/>
                      </a:lnTo>
                      <a:lnTo>
                        <a:pt x="226" y="160"/>
                      </a:lnTo>
                      <a:lnTo>
                        <a:pt x="221" y="164"/>
                      </a:lnTo>
                      <a:lnTo>
                        <a:pt x="217" y="169"/>
                      </a:lnTo>
                      <a:lnTo>
                        <a:pt x="215" y="175"/>
                      </a:lnTo>
                      <a:lnTo>
                        <a:pt x="213" y="181"/>
                      </a:lnTo>
                      <a:lnTo>
                        <a:pt x="211" y="192"/>
                      </a:lnTo>
                      <a:lnTo>
                        <a:pt x="207" y="201"/>
                      </a:lnTo>
                      <a:lnTo>
                        <a:pt x="203" y="209"/>
                      </a:lnTo>
                      <a:lnTo>
                        <a:pt x="198" y="217"/>
                      </a:lnTo>
                      <a:lnTo>
                        <a:pt x="188" y="232"/>
                      </a:lnTo>
                      <a:lnTo>
                        <a:pt x="175" y="245"/>
                      </a:lnTo>
                      <a:lnTo>
                        <a:pt x="161" y="256"/>
                      </a:lnTo>
                      <a:lnTo>
                        <a:pt x="146" y="264"/>
                      </a:lnTo>
                      <a:lnTo>
                        <a:pt x="131" y="270"/>
                      </a:lnTo>
                      <a:lnTo>
                        <a:pt x="116" y="275"/>
                      </a:lnTo>
                      <a:lnTo>
                        <a:pt x="102" y="276"/>
                      </a:lnTo>
                      <a:lnTo>
                        <a:pt x="88" y="276"/>
                      </a:lnTo>
                      <a:lnTo>
                        <a:pt x="84" y="276"/>
                      </a:lnTo>
                      <a:lnTo>
                        <a:pt x="80" y="275"/>
                      </a:lnTo>
                      <a:lnTo>
                        <a:pt x="76" y="273"/>
                      </a:lnTo>
                      <a:lnTo>
                        <a:pt x="72" y="272"/>
                      </a:lnTo>
                      <a:lnTo>
                        <a:pt x="64" y="270"/>
                      </a:lnTo>
                      <a:lnTo>
                        <a:pt x="56" y="267"/>
                      </a:lnTo>
                      <a:lnTo>
                        <a:pt x="48" y="262"/>
                      </a:lnTo>
                      <a:lnTo>
                        <a:pt x="40" y="258"/>
                      </a:lnTo>
                      <a:lnTo>
                        <a:pt x="31" y="254"/>
                      </a:lnTo>
                      <a:lnTo>
                        <a:pt x="22" y="249"/>
                      </a:lnTo>
                      <a:lnTo>
                        <a:pt x="11" y="245"/>
                      </a:lnTo>
                      <a:lnTo>
                        <a:pt x="0" y="240"/>
                      </a:lnTo>
                      <a:lnTo>
                        <a:pt x="7" y="238"/>
                      </a:lnTo>
                      <a:lnTo>
                        <a:pt x="14" y="235"/>
                      </a:lnTo>
                      <a:lnTo>
                        <a:pt x="23" y="233"/>
                      </a:lnTo>
                      <a:lnTo>
                        <a:pt x="32" y="230"/>
                      </a:lnTo>
                      <a:lnTo>
                        <a:pt x="40" y="226"/>
                      </a:lnTo>
                      <a:lnTo>
                        <a:pt x="48" y="220"/>
                      </a:lnTo>
                      <a:lnTo>
                        <a:pt x="55" y="215"/>
                      </a:lnTo>
                      <a:lnTo>
                        <a:pt x="60" y="207"/>
                      </a:lnTo>
                      <a:lnTo>
                        <a:pt x="65" y="195"/>
                      </a:lnTo>
                      <a:lnTo>
                        <a:pt x="75" y="182"/>
                      </a:lnTo>
                      <a:lnTo>
                        <a:pt x="85" y="170"/>
                      </a:lnTo>
                      <a:lnTo>
                        <a:pt x="99" y="157"/>
                      </a:lnTo>
                      <a:lnTo>
                        <a:pt x="113" y="148"/>
                      </a:lnTo>
                      <a:lnTo>
                        <a:pt x="128" y="141"/>
                      </a:lnTo>
                      <a:lnTo>
                        <a:pt x="144" y="137"/>
                      </a:lnTo>
                      <a:lnTo>
                        <a:pt x="161" y="140"/>
                      </a:lnTo>
                      <a:lnTo>
                        <a:pt x="168" y="143"/>
                      </a:lnTo>
                      <a:lnTo>
                        <a:pt x="176" y="144"/>
                      </a:lnTo>
                      <a:lnTo>
                        <a:pt x="183" y="143"/>
                      </a:lnTo>
                      <a:lnTo>
                        <a:pt x="188" y="140"/>
                      </a:lnTo>
                      <a:lnTo>
                        <a:pt x="191" y="136"/>
                      </a:lnTo>
                      <a:lnTo>
                        <a:pt x="194" y="136"/>
                      </a:lnTo>
                      <a:lnTo>
                        <a:pt x="198" y="137"/>
                      </a:lnTo>
                      <a:lnTo>
                        <a:pt x="201" y="139"/>
                      </a:lnTo>
                      <a:lnTo>
                        <a:pt x="196" y="143"/>
                      </a:lnTo>
                      <a:lnTo>
                        <a:pt x="190" y="150"/>
                      </a:lnTo>
                      <a:lnTo>
                        <a:pt x="186" y="157"/>
                      </a:lnTo>
                      <a:lnTo>
                        <a:pt x="185" y="164"/>
                      </a:lnTo>
                      <a:lnTo>
                        <a:pt x="185" y="165"/>
                      </a:lnTo>
                      <a:lnTo>
                        <a:pt x="186" y="166"/>
                      </a:lnTo>
                      <a:lnTo>
                        <a:pt x="186" y="169"/>
                      </a:lnTo>
                      <a:lnTo>
                        <a:pt x="188" y="170"/>
                      </a:lnTo>
                      <a:lnTo>
                        <a:pt x="189" y="171"/>
                      </a:lnTo>
                      <a:lnTo>
                        <a:pt x="190" y="171"/>
                      </a:lnTo>
                      <a:lnTo>
                        <a:pt x="192" y="172"/>
                      </a:lnTo>
                      <a:lnTo>
                        <a:pt x="193" y="173"/>
                      </a:lnTo>
                      <a:lnTo>
                        <a:pt x="199" y="174"/>
                      </a:lnTo>
                      <a:lnTo>
                        <a:pt x="205" y="173"/>
                      </a:lnTo>
                      <a:lnTo>
                        <a:pt x="211" y="170"/>
                      </a:lnTo>
                      <a:lnTo>
                        <a:pt x="214" y="166"/>
                      </a:lnTo>
                      <a:lnTo>
                        <a:pt x="217" y="160"/>
                      </a:lnTo>
                      <a:lnTo>
                        <a:pt x="217" y="154"/>
                      </a:lnTo>
                      <a:lnTo>
                        <a:pt x="216" y="147"/>
                      </a:lnTo>
                      <a:lnTo>
                        <a:pt x="214" y="142"/>
                      </a:lnTo>
                      <a:lnTo>
                        <a:pt x="212" y="139"/>
                      </a:lnTo>
                      <a:lnTo>
                        <a:pt x="212" y="136"/>
                      </a:lnTo>
                      <a:lnTo>
                        <a:pt x="213" y="135"/>
                      </a:lnTo>
                      <a:lnTo>
                        <a:pt x="215" y="134"/>
                      </a:lnTo>
                      <a:lnTo>
                        <a:pt x="217" y="134"/>
                      </a:lnTo>
                      <a:lnTo>
                        <a:pt x="219" y="137"/>
                      </a:lnTo>
                      <a:lnTo>
                        <a:pt x="220" y="141"/>
                      </a:lnTo>
                      <a:lnTo>
                        <a:pt x="221" y="144"/>
                      </a:lnTo>
                      <a:lnTo>
                        <a:pt x="222" y="149"/>
                      </a:lnTo>
                      <a:lnTo>
                        <a:pt x="227" y="154"/>
                      </a:lnTo>
                      <a:lnTo>
                        <a:pt x="232" y="155"/>
                      </a:lnTo>
                      <a:lnTo>
                        <a:pt x="242" y="150"/>
                      </a:lnTo>
                      <a:lnTo>
                        <a:pt x="245" y="154"/>
                      </a:lnTo>
                      <a:lnTo>
                        <a:pt x="250" y="156"/>
                      </a:lnTo>
                      <a:lnTo>
                        <a:pt x="255" y="158"/>
                      </a:lnTo>
                      <a:lnTo>
                        <a:pt x="261" y="158"/>
                      </a:lnTo>
                      <a:lnTo>
                        <a:pt x="266" y="157"/>
                      </a:lnTo>
                      <a:lnTo>
                        <a:pt x="272" y="154"/>
                      </a:lnTo>
                      <a:lnTo>
                        <a:pt x="276" y="149"/>
                      </a:lnTo>
                      <a:lnTo>
                        <a:pt x="280" y="141"/>
                      </a:lnTo>
                      <a:lnTo>
                        <a:pt x="283" y="140"/>
                      </a:lnTo>
                      <a:lnTo>
                        <a:pt x="287" y="139"/>
                      </a:lnTo>
                      <a:lnTo>
                        <a:pt x="291" y="136"/>
                      </a:lnTo>
                      <a:lnTo>
                        <a:pt x="297" y="135"/>
                      </a:lnTo>
                      <a:lnTo>
                        <a:pt x="302" y="134"/>
                      </a:lnTo>
                      <a:lnTo>
                        <a:pt x="307" y="133"/>
                      </a:lnTo>
                      <a:lnTo>
                        <a:pt x="313" y="132"/>
                      </a:lnTo>
                      <a:lnTo>
                        <a:pt x="319" y="131"/>
                      </a:lnTo>
                      <a:lnTo>
                        <a:pt x="328" y="125"/>
                      </a:lnTo>
                      <a:lnTo>
                        <a:pt x="336" y="113"/>
                      </a:lnTo>
                      <a:lnTo>
                        <a:pt x="343" y="95"/>
                      </a:lnTo>
                      <a:lnTo>
                        <a:pt x="351" y="72"/>
                      </a:lnTo>
                      <a:lnTo>
                        <a:pt x="364" y="46"/>
                      </a:lnTo>
                      <a:lnTo>
                        <a:pt x="381" y="27"/>
                      </a:lnTo>
                      <a:lnTo>
                        <a:pt x="399" y="14"/>
                      </a:lnTo>
                      <a:lnTo>
                        <a:pt x="419" y="6"/>
                      </a:lnTo>
                      <a:lnTo>
                        <a:pt x="437" y="1"/>
                      </a:lnTo>
                      <a:lnTo>
                        <a:pt x="454" y="0"/>
                      </a:lnTo>
                      <a:lnTo>
                        <a:pt x="466" y="0"/>
                      </a:lnTo>
                      <a:lnTo>
                        <a:pt x="473" y="0"/>
                      </a:lnTo>
                      <a:lnTo>
                        <a:pt x="479" y="0"/>
                      </a:lnTo>
                      <a:lnTo>
                        <a:pt x="486" y="1"/>
                      </a:lnTo>
                      <a:lnTo>
                        <a:pt x="495" y="3"/>
                      </a:lnTo>
                      <a:lnTo>
                        <a:pt x="505" y="4"/>
                      </a:lnTo>
                      <a:lnTo>
                        <a:pt x="517" y="6"/>
                      </a:lnTo>
                      <a:lnTo>
                        <a:pt x="527" y="9"/>
                      </a:lnTo>
                      <a:lnTo>
                        <a:pt x="539" y="13"/>
                      </a:lnTo>
                      <a:lnTo>
                        <a:pt x="548" y="18"/>
                      </a:lnTo>
                      <a:lnTo>
                        <a:pt x="557" y="22"/>
                      </a:lnTo>
                      <a:lnTo>
                        <a:pt x="568" y="26"/>
                      </a:lnTo>
                      <a:lnTo>
                        <a:pt x="579" y="28"/>
                      </a:lnTo>
                      <a:lnTo>
                        <a:pt x="589" y="30"/>
                      </a:lnTo>
                      <a:lnTo>
                        <a:pt x="601" y="31"/>
                      </a:lnTo>
                      <a:lnTo>
                        <a:pt x="611" y="31"/>
                      </a:lnTo>
                      <a:lnTo>
                        <a:pt x="621" y="31"/>
                      </a:lnTo>
                      <a:lnTo>
                        <a:pt x="630" y="30"/>
                      </a:lnTo>
                      <a:lnTo>
                        <a:pt x="640" y="30"/>
                      </a:lnTo>
                      <a:lnTo>
                        <a:pt x="640" y="35"/>
                      </a:lnTo>
                      <a:lnTo>
                        <a:pt x="636" y="39"/>
                      </a:lnTo>
                      <a:lnTo>
                        <a:pt x="631" y="44"/>
                      </a:lnTo>
                      <a:lnTo>
                        <a:pt x="622" y="57"/>
                      </a:lnTo>
                      <a:lnTo>
                        <a:pt x="610" y="73"/>
                      </a:lnTo>
                      <a:lnTo>
                        <a:pt x="596" y="90"/>
                      </a:lnTo>
                      <a:lnTo>
                        <a:pt x="583" y="107"/>
                      </a:lnTo>
                      <a:lnTo>
                        <a:pt x="568" y="125"/>
                      </a:lnTo>
                      <a:lnTo>
                        <a:pt x="553" y="140"/>
                      </a:lnTo>
                      <a:lnTo>
                        <a:pt x="538" y="151"/>
                      </a:lnTo>
                      <a:lnTo>
                        <a:pt x="524" y="158"/>
                      </a:lnTo>
                      <a:lnTo>
                        <a:pt x="515" y="160"/>
                      </a:lnTo>
                      <a:lnTo>
                        <a:pt x="504" y="164"/>
                      </a:lnTo>
                      <a:lnTo>
                        <a:pt x="490" y="169"/>
                      </a:lnTo>
                      <a:lnTo>
                        <a:pt x="477" y="172"/>
                      </a:lnTo>
                      <a:lnTo>
                        <a:pt x="463" y="177"/>
                      </a:lnTo>
                      <a:lnTo>
                        <a:pt x="449" y="180"/>
                      </a:lnTo>
                      <a:lnTo>
                        <a:pt x="436" y="182"/>
                      </a:lnTo>
                      <a:lnTo>
                        <a:pt x="425" y="184"/>
                      </a:lnTo>
                      <a:lnTo>
                        <a:pt x="414" y="182"/>
                      </a:lnTo>
                      <a:lnTo>
                        <a:pt x="402" y="180"/>
                      </a:lnTo>
                      <a:lnTo>
                        <a:pt x="388" y="177"/>
                      </a:lnTo>
                      <a:lnTo>
                        <a:pt x="375" y="172"/>
                      </a:lnTo>
                      <a:lnTo>
                        <a:pt x="364" y="169"/>
                      </a:lnTo>
                      <a:lnTo>
                        <a:pt x="353" y="164"/>
                      </a:lnTo>
                      <a:lnTo>
                        <a:pt x="345" y="160"/>
                      </a:lnTo>
                      <a:lnTo>
                        <a:pt x="341" y="158"/>
                      </a:lnTo>
                      <a:lnTo>
                        <a:pt x="336" y="155"/>
                      </a:lnTo>
                      <a:lnTo>
                        <a:pt x="331" y="151"/>
                      </a:lnTo>
                      <a:lnTo>
                        <a:pt x="326" y="148"/>
                      </a:lnTo>
                      <a:lnTo>
                        <a:pt x="321" y="145"/>
                      </a:lnTo>
                      <a:lnTo>
                        <a:pt x="318" y="144"/>
                      </a:lnTo>
                      <a:lnTo>
                        <a:pt x="313" y="144"/>
                      </a:lnTo>
                      <a:lnTo>
                        <a:pt x="307" y="144"/>
                      </a:lnTo>
                      <a:lnTo>
                        <a:pt x="302" y="145"/>
                      </a:lnTo>
                      <a:lnTo>
                        <a:pt x="296" y="147"/>
                      </a:lnTo>
                      <a:lnTo>
                        <a:pt x="291" y="148"/>
                      </a:lnTo>
                      <a:lnTo>
                        <a:pt x="287" y="150"/>
                      </a:lnTo>
                      <a:lnTo>
                        <a:pt x="283" y="151"/>
                      </a:lnTo>
                      <a:lnTo>
                        <a:pt x="279" y="155"/>
                      </a:lnTo>
                      <a:lnTo>
                        <a:pt x="277" y="158"/>
                      </a:lnTo>
                      <a:lnTo>
                        <a:pt x="279" y="160"/>
                      </a:lnTo>
                      <a:lnTo>
                        <a:pt x="282" y="163"/>
                      </a:lnTo>
                      <a:lnTo>
                        <a:pt x="285" y="164"/>
                      </a:lnTo>
                      <a:lnTo>
                        <a:pt x="290" y="164"/>
                      </a:lnTo>
                      <a:lnTo>
                        <a:pt x="295" y="163"/>
                      </a:lnTo>
                      <a:lnTo>
                        <a:pt x="300" y="163"/>
                      </a:lnTo>
                      <a:lnTo>
                        <a:pt x="306" y="162"/>
                      </a:lnTo>
                      <a:lnTo>
                        <a:pt x="313" y="162"/>
                      </a:lnTo>
                      <a:lnTo>
                        <a:pt x="320" y="160"/>
                      </a:lnTo>
                      <a:lnTo>
                        <a:pt x="326" y="159"/>
                      </a:lnTo>
                      <a:lnTo>
                        <a:pt x="333" y="158"/>
                      </a:lnTo>
                      <a:lnTo>
                        <a:pt x="338" y="158"/>
                      </a:lnTo>
                      <a:lnTo>
                        <a:pt x="346" y="159"/>
                      </a:lnTo>
                      <a:lnTo>
                        <a:pt x="355" y="160"/>
                      </a:lnTo>
                      <a:lnTo>
                        <a:pt x="365" y="164"/>
                      </a:lnTo>
                      <a:lnTo>
                        <a:pt x="376" y="169"/>
                      </a:lnTo>
                      <a:lnTo>
                        <a:pt x="391" y="174"/>
                      </a:lnTo>
                      <a:lnTo>
                        <a:pt x="409" y="182"/>
                      </a:lnTo>
                      <a:lnTo>
                        <a:pt x="422" y="190"/>
                      </a:lnTo>
                      <a:lnTo>
                        <a:pt x="434" y="202"/>
                      </a:lnTo>
                      <a:lnTo>
                        <a:pt x="446" y="216"/>
                      </a:lnTo>
                      <a:lnTo>
                        <a:pt x="455" y="231"/>
                      </a:lnTo>
                      <a:lnTo>
                        <a:pt x="464" y="248"/>
                      </a:lnTo>
                      <a:lnTo>
                        <a:pt x="470" y="265"/>
                      </a:lnTo>
                      <a:lnTo>
                        <a:pt x="475" y="285"/>
                      </a:lnTo>
                      <a:lnTo>
                        <a:pt x="479" y="303"/>
                      </a:lnTo>
                      <a:lnTo>
                        <a:pt x="480" y="316"/>
                      </a:lnTo>
                      <a:lnTo>
                        <a:pt x="481" y="328"/>
                      </a:lnTo>
                      <a:lnTo>
                        <a:pt x="480" y="339"/>
                      </a:lnTo>
                      <a:lnTo>
                        <a:pt x="479" y="351"/>
                      </a:lnTo>
                      <a:lnTo>
                        <a:pt x="472" y="343"/>
                      </a:lnTo>
                      <a:lnTo>
                        <a:pt x="460" y="335"/>
                      </a:lnTo>
                      <a:lnTo>
                        <a:pt x="448" y="328"/>
                      </a:lnTo>
                      <a:lnTo>
                        <a:pt x="433" y="321"/>
                      </a:lnTo>
                      <a:lnTo>
                        <a:pt x="417" y="316"/>
                      </a:lnTo>
                      <a:lnTo>
                        <a:pt x="401" y="312"/>
                      </a:lnTo>
                      <a:lnTo>
                        <a:pt x="386" y="308"/>
                      </a:lnTo>
                      <a:lnTo>
                        <a:pt x="372" y="306"/>
                      </a:lnTo>
                      <a:lnTo>
                        <a:pt x="364" y="305"/>
                      </a:lnTo>
                      <a:lnTo>
                        <a:pt x="355" y="302"/>
                      </a:lnTo>
                      <a:lnTo>
                        <a:pt x="344" y="300"/>
                      </a:lnTo>
                      <a:lnTo>
                        <a:pt x="335" y="297"/>
                      </a:lnTo>
                      <a:lnTo>
                        <a:pt x="326" y="292"/>
                      </a:lnTo>
                      <a:lnTo>
                        <a:pt x="317" y="284"/>
                      </a:lnTo>
                      <a:lnTo>
                        <a:pt x="310" y="275"/>
                      </a:lnTo>
                      <a:lnTo>
                        <a:pt x="304" y="263"/>
                      </a:lnTo>
                      <a:lnTo>
                        <a:pt x="296" y="247"/>
                      </a:lnTo>
                      <a:lnTo>
                        <a:pt x="289" y="234"/>
                      </a:lnTo>
                      <a:lnTo>
                        <a:pt x="284" y="219"/>
                      </a:lnTo>
                      <a:lnTo>
                        <a:pt x="284" y="199"/>
                      </a:lnTo>
                      <a:lnTo>
                        <a:pt x="284" y="193"/>
                      </a:lnTo>
                      <a:lnTo>
                        <a:pt x="281" y="186"/>
                      </a:lnTo>
                      <a:lnTo>
                        <a:pt x="277" y="181"/>
                      </a:lnTo>
                      <a:lnTo>
                        <a:pt x="272" y="175"/>
                      </a:lnTo>
                      <a:lnTo>
                        <a:pt x="266" y="172"/>
                      </a:lnTo>
                      <a:lnTo>
                        <a:pt x="260" y="167"/>
                      </a:lnTo>
                      <a:lnTo>
                        <a:pt x="255" y="165"/>
                      </a:lnTo>
                      <a:lnTo>
                        <a:pt x="251" y="163"/>
                      </a:lnTo>
                      <a:lnTo>
                        <a:pt x="245" y="160"/>
                      </a:lnTo>
                      <a:lnTo>
                        <a:pt x="239" y="158"/>
                      </a:lnTo>
                      <a:lnTo>
                        <a:pt x="236" y="159"/>
                      </a:lnTo>
                      <a:lnTo>
                        <a:pt x="235" y="162"/>
                      </a:lnTo>
                      <a:lnTo>
                        <a:pt x="236" y="166"/>
                      </a:lnTo>
                      <a:lnTo>
                        <a:pt x="236" y="172"/>
                      </a:lnTo>
                      <a:lnTo>
                        <a:pt x="238" y="177"/>
                      </a:lnTo>
                      <a:lnTo>
                        <a:pt x="241" y="182"/>
                      </a:lnTo>
                      <a:lnTo>
                        <a:pt x="244" y="186"/>
                      </a:lnTo>
                      <a:lnTo>
                        <a:pt x="251" y="192"/>
                      </a:lnTo>
                      <a:lnTo>
                        <a:pt x="259" y="200"/>
                      </a:lnTo>
                      <a:lnTo>
                        <a:pt x="269" y="209"/>
                      </a:lnTo>
                      <a:lnTo>
                        <a:pt x="280" y="220"/>
                      </a:lnTo>
                      <a:lnTo>
                        <a:pt x="290" y="233"/>
                      </a:lnTo>
                      <a:lnTo>
                        <a:pt x="298" y="248"/>
                      </a:lnTo>
                      <a:lnTo>
                        <a:pt x="305" y="26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4" name="Freeform 313">
                  <a:extLst>
                    <a:ext uri="{FF2B5EF4-FFF2-40B4-BE49-F238E27FC236}">
                      <a16:creationId xmlns:a16="http://schemas.microsoft.com/office/drawing/2014/main" id="{26E98E02-CA7D-4224-ACF6-BDAC39E3BABB}"/>
                    </a:ext>
                  </a:extLst>
                </p:cNvPr>
                <p:cNvSpPr>
                  <a:spLocks/>
                </p:cNvSpPr>
                <p:nvPr/>
              </p:nvSpPr>
              <p:spPr bwMode="auto">
                <a:xfrm>
                  <a:off x="12" y="250"/>
                  <a:ext cx="96" cy="98"/>
                </a:xfrm>
                <a:custGeom>
                  <a:avLst/>
                  <a:gdLst>
                    <a:gd name="T0" fmla="*/ 73 w 193"/>
                    <a:gd name="T1" fmla="*/ 95 h 196"/>
                    <a:gd name="T2" fmla="*/ 76 w 193"/>
                    <a:gd name="T3" fmla="*/ 90 h 196"/>
                    <a:gd name="T4" fmla="*/ 82 w 193"/>
                    <a:gd name="T5" fmla="*/ 88 h 196"/>
                    <a:gd name="T6" fmla="*/ 86 w 193"/>
                    <a:gd name="T7" fmla="*/ 90 h 196"/>
                    <a:gd name="T8" fmla="*/ 87 w 193"/>
                    <a:gd name="T9" fmla="*/ 92 h 196"/>
                    <a:gd name="T10" fmla="*/ 90 w 193"/>
                    <a:gd name="T11" fmla="*/ 93 h 196"/>
                    <a:gd name="T12" fmla="*/ 95 w 193"/>
                    <a:gd name="T13" fmla="*/ 94 h 196"/>
                    <a:gd name="T14" fmla="*/ 96 w 193"/>
                    <a:gd name="T15" fmla="*/ 93 h 196"/>
                    <a:gd name="T16" fmla="*/ 94 w 193"/>
                    <a:gd name="T17" fmla="*/ 90 h 196"/>
                    <a:gd name="T18" fmla="*/ 91 w 193"/>
                    <a:gd name="T19" fmla="*/ 87 h 196"/>
                    <a:gd name="T20" fmla="*/ 87 w 193"/>
                    <a:gd name="T21" fmla="*/ 86 h 196"/>
                    <a:gd name="T22" fmla="*/ 83 w 193"/>
                    <a:gd name="T23" fmla="*/ 87 h 196"/>
                    <a:gd name="T24" fmla="*/ 79 w 193"/>
                    <a:gd name="T25" fmla="*/ 83 h 196"/>
                    <a:gd name="T26" fmla="*/ 78 w 193"/>
                    <a:gd name="T27" fmla="*/ 78 h 196"/>
                    <a:gd name="T28" fmla="*/ 79 w 193"/>
                    <a:gd name="T29" fmla="*/ 75 h 196"/>
                    <a:gd name="T30" fmla="*/ 80 w 193"/>
                    <a:gd name="T31" fmla="*/ 74 h 196"/>
                    <a:gd name="T32" fmla="*/ 83 w 193"/>
                    <a:gd name="T33" fmla="*/ 71 h 196"/>
                    <a:gd name="T34" fmla="*/ 87 w 193"/>
                    <a:gd name="T35" fmla="*/ 69 h 196"/>
                    <a:gd name="T36" fmla="*/ 91 w 193"/>
                    <a:gd name="T37" fmla="*/ 59 h 196"/>
                    <a:gd name="T38" fmla="*/ 88 w 193"/>
                    <a:gd name="T39" fmla="*/ 41 h 196"/>
                    <a:gd name="T40" fmla="*/ 75 w 193"/>
                    <a:gd name="T41" fmla="*/ 25 h 196"/>
                    <a:gd name="T42" fmla="*/ 53 w 193"/>
                    <a:gd name="T43" fmla="*/ 14 h 196"/>
                    <a:gd name="T44" fmla="*/ 33 w 193"/>
                    <a:gd name="T45" fmla="*/ 10 h 196"/>
                    <a:gd name="T46" fmla="*/ 22 w 193"/>
                    <a:gd name="T47" fmla="*/ 7 h 196"/>
                    <a:gd name="T48" fmla="*/ 11 w 193"/>
                    <a:gd name="T49" fmla="*/ 4 h 196"/>
                    <a:gd name="T50" fmla="*/ 3 w 193"/>
                    <a:gd name="T51" fmla="*/ 2 h 196"/>
                    <a:gd name="T52" fmla="*/ 3 w 193"/>
                    <a:gd name="T53" fmla="*/ 5 h 196"/>
                    <a:gd name="T54" fmla="*/ 9 w 193"/>
                    <a:gd name="T55" fmla="*/ 17 h 196"/>
                    <a:gd name="T56" fmla="*/ 13 w 193"/>
                    <a:gd name="T57" fmla="*/ 30 h 196"/>
                    <a:gd name="T58" fmla="*/ 17 w 193"/>
                    <a:gd name="T59" fmla="*/ 43 h 196"/>
                    <a:gd name="T60" fmla="*/ 20 w 193"/>
                    <a:gd name="T61" fmla="*/ 55 h 196"/>
                    <a:gd name="T62" fmla="*/ 26 w 193"/>
                    <a:gd name="T63" fmla="*/ 71 h 196"/>
                    <a:gd name="T64" fmla="*/ 38 w 193"/>
                    <a:gd name="T65" fmla="*/ 86 h 196"/>
                    <a:gd name="T66" fmla="*/ 59 w 193"/>
                    <a:gd name="T67" fmla="*/ 97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3" h="196">
                      <a:moveTo>
                        <a:pt x="146" y="196"/>
                      </a:moveTo>
                      <a:lnTo>
                        <a:pt x="146" y="189"/>
                      </a:lnTo>
                      <a:lnTo>
                        <a:pt x="149" y="184"/>
                      </a:lnTo>
                      <a:lnTo>
                        <a:pt x="152" y="179"/>
                      </a:lnTo>
                      <a:lnTo>
                        <a:pt x="158" y="177"/>
                      </a:lnTo>
                      <a:lnTo>
                        <a:pt x="164" y="175"/>
                      </a:lnTo>
                      <a:lnTo>
                        <a:pt x="169" y="177"/>
                      </a:lnTo>
                      <a:lnTo>
                        <a:pt x="173" y="179"/>
                      </a:lnTo>
                      <a:lnTo>
                        <a:pt x="174" y="181"/>
                      </a:lnTo>
                      <a:lnTo>
                        <a:pt x="175" y="184"/>
                      </a:lnTo>
                      <a:lnTo>
                        <a:pt x="178" y="184"/>
                      </a:lnTo>
                      <a:lnTo>
                        <a:pt x="181" y="185"/>
                      </a:lnTo>
                      <a:lnTo>
                        <a:pt x="186" y="186"/>
                      </a:lnTo>
                      <a:lnTo>
                        <a:pt x="190" y="187"/>
                      </a:lnTo>
                      <a:lnTo>
                        <a:pt x="193" y="187"/>
                      </a:lnTo>
                      <a:lnTo>
                        <a:pt x="193" y="186"/>
                      </a:lnTo>
                      <a:lnTo>
                        <a:pt x="191" y="182"/>
                      </a:lnTo>
                      <a:lnTo>
                        <a:pt x="189" y="179"/>
                      </a:lnTo>
                      <a:lnTo>
                        <a:pt x="186" y="177"/>
                      </a:lnTo>
                      <a:lnTo>
                        <a:pt x="182" y="173"/>
                      </a:lnTo>
                      <a:lnTo>
                        <a:pt x="178" y="171"/>
                      </a:lnTo>
                      <a:lnTo>
                        <a:pt x="175" y="172"/>
                      </a:lnTo>
                      <a:lnTo>
                        <a:pt x="171" y="173"/>
                      </a:lnTo>
                      <a:lnTo>
                        <a:pt x="166" y="173"/>
                      </a:lnTo>
                      <a:lnTo>
                        <a:pt x="163" y="171"/>
                      </a:lnTo>
                      <a:lnTo>
                        <a:pt x="159" y="166"/>
                      </a:lnTo>
                      <a:lnTo>
                        <a:pt x="157" y="160"/>
                      </a:lnTo>
                      <a:lnTo>
                        <a:pt x="157" y="156"/>
                      </a:lnTo>
                      <a:lnTo>
                        <a:pt x="157" y="152"/>
                      </a:lnTo>
                      <a:lnTo>
                        <a:pt x="158" y="150"/>
                      </a:lnTo>
                      <a:lnTo>
                        <a:pt x="159" y="148"/>
                      </a:lnTo>
                      <a:lnTo>
                        <a:pt x="161" y="147"/>
                      </a:lnTo>
                      <a:lnTo>
                        <a:pt x="163" y="144"/>
                      </a:lnTo>
                      <a:lnTo>
                        <a:pt x="166" y="141"/>
                      </a:lnTo>
                      <a:lnTo>
                        <a:pt x="171" y="139"/>
                      </a:lnTo>
                      <a:lnTo>
                        <a:pt x="174" y="137"/>
                      </a:lnTo>
                      <a:lnTo>
                        <a:pt x="178" y="137"/>
                      </a:lnTo>
                      <a:lnTo>
                        <a:pt x="182" y="118"/>
                      </a:lnTo>
                      <a:lnTo>
                        <a:pt x="181" y="99"/>
                      </a:lnTo>
                      <a:lnTo>
                        <a:pt x="176" y="81"/>
                      </a:lnTo>
                      <a:lnTo>
                        <a:pt x="166" y="65"/>
                      </a:lnTo>
                      <a:lnTo>
                        <a:pt x="151" y="50"/>
                      </a:lnTo>
                      <a:lnTo>
                        <a:pt x="131" y="38"/>
                      </a:lnTo>
                      <a:lnTo>
                        <a:pt x="107" y="28"/>
                      </a:lnTo>
                      <a:lnTo>
                        <a:pt x="78" y="22"/>
                      </a:lnTo>
                      <a:lnTo>
                        <a:pt x="67" y="20"/>
                      </a:lnTo>
                      <a:lnTo>
                        <a:pt x="55" y="18"/>
                      </a:lnTo>
                      <a:lnTo>
                        <a:pt x="44" y="14"/>
                      </a:lnTo>
                      <a:lnTo>
                        <a:pt x="32" y="11"/>
                      </a:lnTo>
                      <a:lnTo>
                        <a:pt x="22" y="8"/>
                      </a:lnTo>
                      <a:lnTo>
                        <a:pt x="13" y="5"/>
                      </a:lnTo>
                      <a:lnTo>
                        <a:pt x="6" y="3"/>
                      </a:lnTo>
                      <a:lnTo>
                        <a:pt x="0" y="0"/>
                      </a:lnTo>
                      <a:lnTo>
                        <a:pt x="7" y="9"/>
                      </a:lnTo>
                      <a:lnTo>
                        <a:pt x="13" y="21"/>
                      </a:lnTo>
                      <a:lnTo>
                        <a:pt x="19" y="34"/>
                      </a:lnTo>
                      <a:lnTo>
                        <a:pt x="23" y="46"/>
                      </a:lnTo>
                      <a:lnTo>
                        <a:pt x="27" y="60"/>
                      </a:lnTo>
                      <a:lnTo>
                        <a:pt x="31" y="74"/>
                      </a:lnTo>
                      <a:lnTo>
                        <a:pt x="35" y="86"/>
                      </a:lnTo>
                      <a:lnTo>
                        <a:pt x="37" y="97"/>
                      </a:lnTo>
                      <a:lnTo>
                        <a:pt x="40" y="110"/>
                      </a:lnTo>
                      <a:lnTo>
                        <a:pt x="45" y="125"/>
                      </a:lnTo>
                      <a:lnTo>
                        <a:pt x="53" y="141"/>
                      </a:lnTo>
                      <a:lnTo>
                        <a:pt x="64" y="157"/>
                      </a:lnTo>
                      <a:lnTo>
                        <a:pt x="77" y="172"/>
                      </a:lnTo>
                      <a:lnTo>
                        <a:pt x="96" y="185"/>
                      </a:lnTo>
                      <a:lnTo>
                        <a:pt x="119" y="193"/>
                      </a:lnTo>
                      <a:lnTo>
                        <a:pt x="146" y="196"/>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5" name="Freeform 314">
                  <a:extLst>
                    <a:ext uri="{FF2B5EF4-FFF2-40B4-BE49-F238E27FC236}">
                      <a16:creationId xmlns:a16="http://schemas.microsoft.com/office/drawing/2014/main" id="{097219EA-2848-48C9-9832-A3AD269808BC}"/>
                    </a:ext>
                  </a:extLst>
                </p:cNvPr>
                <p:cNvSpPr>
                  <a:spLocks/>
                </p:cNvSpPr>
                <p:nvPr/>
              </p:nvSpPr>
              <p:spPr bwMode="auto">
                <a:xfrm>
                  <a:off x="116" y="308"/>
                  <a:ext cx="10" cy="11"/>
                </a:xfrm>
                <a:custGeom>
                  <a:avLst/>
                  <a:gdLst>
                    <a:gd name="T0" fmla="*/ 0 w 20"/>
                    <a:gd name="T1" fmla="*/ 4 h 21"/>
                    <a:gd name="T2" fmla="*/ 1 w 20"/>
                    <a:gd name="T3" fmla="*/ 2 h 21"/>
                    <a:gd name="T4" fmla="*/ 2 w 20"/>
                    <a:gd name="T5" fmla="*/ 1 h 21"/>
                    <a:gd name="T6" fmla="*/ 4 w 20"/>
                    <a:gd name="T7" fmla="*/ 0 h 21"/>
                    <a:gd name="T8" fmla="*/ 6 w 20"/>
                    <a:gd name="T9" fmla="*/ 0 h 21"/>
                    <a:gd name="T10" fmla="*/ 7 w 20"/>
                    <a:gd name="T11" fmla="*/ 1 h 21"/>
                    <a:gd name="T12" fmla="*/ 9 w 20"/>
                    <a:gd name="T13" fmla="*/ 2 h 21"/>
                    <a:gd name="T14" fmla="*/ 10 w 20"/>
                    <a:gd name="T15" fmla="*/ 3 h 21"/>
                    <a:gd name="T16" fmla="*/ 10 w 20"/>
                    <a:gd name="T17" fmla="*/ 5 h 21"/>
                    <a:gd name="T18" fmla="*/ 10 w 20"/>
                    <a:gd name="T19" fmla="*/ 8 h 21"/>
                    <a:gd name="T20" fmla="*/ 9 w 20"/>
                    <a:gd name="T21" fmla="*/ 9 h 21"/>
                    <a:gd name="T22" fmla="*/ 7 w 20"/>
                    <a:gd name="T23" fmla="*/ 10 h 21"/>
                    <a:gd name="T24" fmla="*/ 6 w 20"/>
                    <a:gd name="T25" fmla="*/ 11 h 21"/>
                    <a:gd name="T26" fmla="*/ 5 w 20"/>
                    <a:gd name="T27" fmla="*/ 10 h 21"/>
                    <a:gd name="T28" fmla="*/ 2 w 20"/>
                    <a:gd name="T29" fmla="*/ 8 h 21"/>
                    <a:gd name="T30" fmla="*/ 1 w 20"/>
                    <a:gd name="T31" fmla="*/ 6 h 21"/>
                    <a:gd name="T32" fmla="*/ 0 w 20"/>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1">
                      <a:moveTo>
                        <a:pt x="0" y="8"/>
                      </a:moveTo>
                      <a:lnTo>
                        <a:pt x="2" y="3"/>
                      </a:lnTo>
                      <a:lnTo>
                        <a:pt x="4" y="1"/>
                      </a:lnTo>
                      <a:lnTo>
                        <a:pt x="7" y="0"/>
                      </a:lnTo>
                      <a:lnTo>
                        <a:pt x="11" y="0"/>
                      </a:lnTo>
                      <a:lnTo>
                        <a:pt x="14" y="1"/>
                      </a:lnTo>
                      <a:lnTo>
                        <a:pt x="18" y="3"/>
                      </a:lnTo>
                      <a:lnTo>
                        <a:pt x="19" y="6"/>
                      </a:lnTo>
                      <a:lnTo>
                        <a:pt x="20" y="10"/>
                      </a:lnTo>
                      <a:lnTo>
                        <a:pt x="19" y="15"/>
                      </a:lnTo>
                      <a:lnTo>
                        <a:pt x="18" y="17"/>
                      </a:lnTo>
                      <a:lnTo>
                        <a:pt x="14" y="19"/>
                      </a:lnTo>
                      <a:lnTo>
                        <a:pt x="12" y="21"/>
                      </a:lnTo>
                      <a:lnTo>
                        <a:pt x="9" y="19"/>
                      </a:lnTo>
                      <a:lnTo>
                        <a:pt x="4" y="16"/>
                      </a:lnTo>
                      <a:lnTo>
                        <a:pt x="2" y="12"/>
                      </a:lnTo>
                      <a:lnTo>
                        <a:pt x="0" y="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6" name="Freeform 315">
                  <a:extLst>
                    <a:ext uri="{FF2B5EF4-FFF2-40B4-BE49-F238E27FC236}">
                      <a16:creationId xmlns:a16="http://schemas.microsoft.com/office/drawing/2014/main" id="{524AB013-62E8-417A-8197-6CA5086B0E3D}"/>
                    </a:ext>
                  </a:extLst>
                </p:cNvPr>
                <p:cNvSpPr>
                  <a:spLocks/>
                </p:cNvSpPr>
                <p:nvPr/>
              </p:nvSpPr>
              <p:spPr bwMode="auto">
                <a:xfrm>
                  <a:off x="136" y="322"/>
                  <a:ext cx="11" cy="11"/>
                </a:xfrm>
                <a:custGeom>
                  <a:avLst/>
                  <a:gdLst>
                    <a:gd name="T0" fmla="*/ 1 w 22"/>
                    <a:gd name="T1" fmla="*/ 2 h 22"/>
                    <a:gd name="T2" fmla="*/ 3 w 22"/>
                    <a:gd name="T3" fmla="*/ 0 h 22"/>
                    <a:gd name="T4" fmla="*/ 6 w 22"/>
                    <a:gd name="T5" fmla="*/ 0 h 22"/>
                    <a:gd name="T6" fmla="*/ 8 w 22"/>
                    <a:gd name="T7" fmla="*/ 1 h 22"/>
                    <a:gd name="T8" fmla="*/ 10 w 22"/>
                    <a:gd name="T9" fmla="*/ 2 h 22"/>
                    <a:gd name="T10" fmla="*/ 11 w 22"/>
                    <a:gd name="T11" fmla="*/ 4 h 22"/>
                    <a:gd name="T12" fmla="*/ 11 w 22"/>
                    <a:gd name="T13" fmla="*/ 6 h 22"/>
                    <a:gd name="T14" fmla="*/ 11 w 22"/>
                    <a:gd name="T15" fmla="*/ 9 h 22"/>
                    <a:gd name="T16" fmla="*/ 11 w 22"/>
                    <a:gd name="T17" fmla="*/ 10 h 22"/>
                    <a:gd name="T18" fmla="*/ 9 w 22"/>
                    <a:gd name="T19" fmla="*/ 11 h 22"/>
                    <a:gd name="T20" fmla="*/ 6 w 22"/>
                    <a:gd name="T21" fmla="*/ 11 h 22"/>
                    <a:gd name="T22" fmla="*/ 4 w 22"/>
                    <a:gd name="T23" fmla="*/ 10 h 22"/>
                    <a:gd name="T24" fmla="*/ 2 w 22"/>
                    <a:gd name="T25" fmla="*/ 9 h 22"/>
                    <a:gd name="T26" fmla="*/ 1 w 22"/>
                    <a:gd name="T27" fmla="*/ 7 h 22"/>
                    <a:gd name="T28" fmla="*/ 0 w 22"/>
                    <a:gd name="T29" fmla="*/ 5 h 22"/>
                    <a:gd name="T30" fmla="*/ 0 w 22"/>
                    <a:gd name="T31" fmla="*/ 3 h 22"/>
                    <a:gd name="T32" fmla="*/ 1 w 22"/>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2" y="3"/>
                      </a:moveTo>
                      <a:lnTo>
                        <a:pt x="6" y="0"/>
                      </a:lnTo>
                      <a:lnTo>
                        <a:pt x="11" y="0"/>
                      </a:lnTo>
                      <a:lnTo>
                        <a:pt x="16" y="2"/>
                      </a:lnTo>
                      <a:lnTo>
                        <a:pt x="19" y="4"/>
                      </a:lnTo>
                      <a:lnTo>
                        <a:pt x="22" y="7"/>
                      </a:lnTo>
                      <a:lnTo>
                        <a:pt x="22" y="12"/>
                      </a:lnTo>
                      <a:lnTo>
                        <a:pt x="22" y="17"/>
                      </a:lnTo>
                      <a:lnTo>
                        <a:pt x="21" y="20"/>
                      </a:lnTo>
                      <a:lnTo>
                        <a:pt x="17" y="22"/>
                      </a:lnTo>
                      <a:lnTo>
                        <a:pt x="11" y="22"/>
                      </a:lnTo>
                      <a:lnTo>
                        <a:pt x="7" y="20"/>
                      </a:lnTo>
                      <a:lnTo>
                        <a:pt x="3" y="18"/>
                      </a:lnTo>
                      <a:lnTo>
                        <a:pt x="1" y="14"/>
                      </a:lnTo>
                      <a:lnTo>
                        <a:pt x="0" y="10"/>
                      </a:lnTo>
                      <a:lnTo>
                        <a:pt x="0" y="6"/>
                      </a:lnTo>
                      <a:lnTo>
                        <a:pt x="2"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7" name="Freeform 316">
                  <a:extLst>
                    <a:ext uri="{FF2B5EF4-FFF2-40B4-BE49-F238E27FC236}">
                      <a16:creationId xmlns:a16="http://schemas.microsoft.com/office/drawing/2014/main" id="{BB7C34AC-95EE-413B-914D-B49326ADF3ED}"/>
                    </a:ext>
                  </a:extLst>
                </p:cNvPr>
                <p:cNvSpPr>
                  <a:spLocks/>
                </p:cNvSpPr>
                <p:nvPr/>
              </p:nvSpPr>
              <p:spPr bwMode="auto">
                <a:xfrm>
                  <a:off x="112" y="335"/>
                  <a:ext cx="10" cy="11"/>
                </a:xfrm>
                <a:custGeom>
                  <a:avLst/>
                  <a:gdLst>
                    <a:gd name="T0" fmla="*/ 1 w 21"/>
                    <a:gd name="T1" fmla="*/ 2 h 22"/>
                    <a:gd name="T2" fmla="*/ 2 w 21"/>
                    <a:gd name="T3" fmla="*/ 1 h 22"/>
                    <a:gd name="T4" fmla="*/ 5 w 21"/>
                    <a:gd name="T5" fmla="*/ 0 h 22"/>
                    <a:gd name="T6" fmla="*/ 7 w 21"/>
                    <a:gd name="T7" fmla="*/ 0 h 22"/>
                    <a:gd name="T8" fmla="*/ 9 w 21"/>
                    <a:gd name="T9" fmla="*/ 1 h 22"/>
                    <a:gd name="T10" fmla="*/ 10 w 21"/>
                    <a:gd name="T11" fmla="*/ 4 h 22"/>
                    <a:gd name="T12" fmla="*/ 10 w 21"/>
                    <a:gd name="T13" fmla="*/ 6 h 22"/>
                    <a:gd name="T14" fmla="*/ 10 w 21"/>
                    <a:gd name="T15" fmla="*/ 8 h 22"/>
                    <a:gd name="T16" fmla="*/ 9 w 21"/>
                    <a:gd name="T17" fmla="*/ 10 h 22"/>
                    <a:gd name="T18" fmla="*/ 7 w 21"/>
                    <a:gd name="T19" fmla="*/ 11 h 22"/>
                    <a:gd name="T20" fmla="*/ 5 w 21"/>
                    <a:gd name="T21" fmla="*/ 11 h 22"/>
                    <a:gd name="T22" fmla="*/ 3 w 21"/>
                    <a:gd name="T23" fmla="*/ 11 h 22"/>
                    <a:gd name="T24" fmla="*/ 1 w 21"/>
                    <a:gd name="T25" fmla="*/ 10 h 22"/>
                    <a:gd name="T26" fmla="*/ 0 w 21"/>
                    <a:gd name="T27" fmla="*/ 8 h 22"/>
                    <a:gd name="T28" fmla="*/ 0 w 21"/>
                    <a:gd name="T29" fmla="*/ 6 h 22"/>
                    <a:gd name="T30" fmla="*/ 1 w 21"/>
                    <a:gd name="T31" fmla="*/ 4 h 22"/>
                    <a:gd name="T32" fmla="*/ 1 w 21"/>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2">
                      <a:moveTo>
                        <a:pt x="3" y="4"/>
                      </a:moveTo>
                      <a:lnTo>
                        <a:pt x="5" y="2"/>
                      </a:lnTo>
                      <a:lnTo>
                        <a:pt x="10" y="0"/>
                      </a:lnTo>
                      <a:lnTo>
                        <a:pt x="14" y="0"/>
                      </a:lnTo>
                      <a:lnTo>
                        <a:pt x="19" y="2"/>
                      </a:lnTo>
                      <a:lnTo>
                        <a:pt x="21" y="7"/>
                      </a:lnTo>
                      <a:lnTo>
                        <a:pt x="21" y="11"/>
                      </a:lnTo>
                      <a:lnTo>
                        <a:pt x="20" y="16"/>
                      </a:lnTo>
                      <a:lnTo>
                        <a:pt x="18" y="19"/>
                      </a:lnTo>
                      <a:lnTo>
                        <a:pt x="14" y="21"/>
                      </a:lnTo>
                      <a:lnTo>
                        <a:pt x="11" y="22"/>
                      </a:lnTo>
                      <a:lnTo>
                        <a:pt x="6" y="22"/>
                      </a:lnTo>
                      <a:lnTo>
                        <a:pt x="3" y="19"/>
                      </a:lnTo>
                      <a:lnTo>
                        <a:pt x="0" y="16"/>
                      </a:lnTo>
                      <a:lnTo>
                        <a:pt x="0" y="11"/>
                      </a:lnTo>
                      <a:lnTo>
                        <a:pt x="2" y="8"/>
                      </a:lnTo>
                      <a:lnTo>
                        <a:pt x="3"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8" name="Freeform 317">
                  <a:extLst>
                    <a:ext uri="{FF2B5EF4-FFF2-40B4-BE49-F238E27FC236}">
                      <a16:creationId xmlns:a16="http://schemas.microsoft.com/office/drawing/2014/main" id="{10EF8F4B-90F5-488D-BD89-935538572932}"/>
                    </a:ext>
                  </a:extLst>
                </p:cNvPr>
                <p:cNvSpPr>
                  <a:spLocks/>
                </p:cNvSpPr>
                <p:nvPr/>
              </p:nvSpPr>
              <p:spPr bwMode="auto">
                <a:xfrm>
                  <a:off x="94" y="322"/>
                  <a:ext cx="11" cy="11"/>
                </a:xfrm>
                <a:custGeom>
                  <a:avLst/>
                  <a:gdLst>
                    <a:gd name="T0" fmla="*/ 2 w 22"/>
                    <a:gd name="T1" fmla="*/ 1 h 22"/>
                    <a:gd name="T2" fmla="*/ 1 w 22"/>
                    <a:gd name="T3" fmla="*/ 3 h 22"/>
                    <a:gd name="T4" fmla="*/ 0 w 22"/>
                    <a:gd name="T5" fmla="*/ 5 h 22"/>
                    <a:gd name="T6" fmla="*/ 0 w 22"/>
                    <a:gd name="T7" fmla="*/ 7 h 22"/>
                    <a:gd name="T8" fmla="*/ 1 w 22"/>
                    <a:gd name="T9" fmla="*/ 9 h 22"/>
                    <a:gd name="T10" fmla="*/ 2 w 22"/>
                    <a:gd name="T11" fmla="*/ 10 h 22"/>
                    <a:gd name="T12" fmla="*/ 5 w 22"/>
                    <a:gd name="T13" fmla="*/ 11 h 22"/>
                    <a:gd name="T14" fmla="*/ 8 w 22"/>
                    <a:gd name="T15" fmla="*/ 11 h 22"/>
                    <a:gd name="T16" fmla="*/ 9 w 22"/>
                    <a:gd name="T17" fmla="*/ 10 h 22"/>
                    <a:gd name="T18" fmla="*/ 11 w 22"/>
                    <a:gd name="T19" fmla="*/ 8 h 22"/>
                    <a:gd name="T20" fmla="*/ 11 w 22"/>
                    <a:gd name="T21" fmla="*/ 7 h 22"/>
                    <a:gd name="T22" fmla="*/ 11 w 22"/>
                    <a:gd name="T23" fmla="*/ 5 h 22"/>
                    <a:gd name="T24" fmla="*/ 11 w 22"/>
                    <a:gd name="T25" fmla="*/ 3 h 22"/>
                    <a:gd name="T26" fmla="*/ 9 w 22"/>
                    <a:gd name="T27" fmla="*/ 2 h 22"/>
                    <a:gd name="T28" fmla="*/ 7 w 22"/>
                    <a:gd name="T29" fmla="*/ 1 h 22"/>
                    <a:gd name="T30" fmla="*/ 4 w 22"/>
                    <a:gd name="T31" fmla="*/ 0 h 22"/>
                    <a:gd name="T32" fmla="*/ 2 w 22"/>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2">
                      <a:moveTo>
                        <a:pt x="3" y="1"/>
                      </a:moveTo>
                      <a:lnTo>
                        <a:pt x="1" y="5"/>
                      </a:lnTo>
                      <a:lnTo>
                        <a:pt x="0" y="10"/>
                      </a:lnTo>
                      <a:lnTo>
                        <a:pt x="0" y="14"/>
                      </a:lnTo>
                      <a:lnTo>
                        <a:pt x="1" y="18"/>
                      </a:lnTo>
                      <a:lnTo>
                        <a:pt x="4" y="20"/>
                      </a:lnTo>
                      <a:lnTo>
                        <a:pt x="10" y="22"/>
                      </a:lnTo>
                      <a:lnTo>
                        <a:pt x="15" y="22"/>
                      </a:lnTo>
                      <a:lnTo>
                        <a:pt x="18" y="20"/>
                      </a:lnTo>
                      <a:lnTo>
                        <a:pt x="21" y="16"/>
                      </a:lnTo>
                      <a:lnTo>
                        <a:pt x="22" y="13"/>
                      </a:lnTo>
                      <a:lnTo>
                        <a:pt x="22" y="10"/>
                      </a:lnTo>
                      <a:lnTo>
                        <a:pt x="21" y="6"/>
                      </a:lnTo>
                      <a:lnTo>
                        <a:pt x="17" y="4"/>
                      </a:lnTo>
                      <a:lnTo>
                        <a:pt x="13" y="1"/>
                      </a:lnTo>
                      <a:lnTo>
                        <a:pt x="7" y="0"/>
                      </a:lnTo>
                      <a:lnTo>
                        <a:pt x="3"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9" name="Freeform 318">
                  <a:extLst>
                    <a:ext uri="{FF2B5EF4-FFF2-40B4-BE49-F238E27FC236}">
                      <a16:creationId xmlns:a16="http://schemas.microsoft.com/office/drawing/2014/main" id="{08487571-4FA4-4ACF-A0BE-BDCEA53803C1}"/>
                    </a:ext>
                  </a:extLst>
                </p:cNvPr>
                <p:cNvSpPr>
                  <a:spLocks/>
                </p:cNvSpPr>
                <p:nvPr/>
              </p:nvSpPr>
              <p:spPr bwMode="auto">
                <a:xfrm>
                  <a:off x="88" y="342"/>
                  <a:ext cx="9" cy="10"/>
                </a:xfrm>
                <a:custGeom>
                  <a:avLst/>
                  <a:gdLst>
                    <a:gd name="T0" fmla="*/ 0 w 19"/>
                    <a:gd name="T1" fmla="*/ 6 h 19"/>
                    <a:gd name="T2" fmla="*/ 0 w 19"/>
                    <a:gd name="T3" fmla="*/ 5 h 19"/>
                    <a:gd name="T4" fmla="*/ 0 w 19"/>
                    <a:gd name="T5" fmla="*/ 3 h 19"/>
                    <a:gd name="T6" fmla="*/ 1 w 19"/>
                    <a:gd name="T7" fmla="*/ 2 h 19"/>
                    <a:gd name="T8" fmla="*/ 3 w 19"/>
                    <a:gd name="T9" fmla="*/ 1 h 19"/>
                    <a:gd name="T10" fmla="*/ 6 w 19"/>
                    <a:gd name="T11" fmla="*/ 0 h 19"/>
                    <a:gd name="T12" fmla="*/ 7 w 19"/>
                    <a:gd name="T13" fmla="*/ 1 h 19"/>
                    <a:gd name="T14" fmla="*/ 8 w 19"/>
                    <a:gd name="T15" fmla="*/ 2 h 19"/>
                    <a:gd name="T16" fmla="*/ 9 w 19"/>
                    <a:gd name="T17" fmla="*/ 4 h 19"/>
                    <a:gd name="T18" fmla="*/ 9 w 19"/>
                    <a:gd name="T19" fmla="*/ 5 h 19"/>
                    <a:gd name="T20" fmla="*/ 8 w 19"/>
                    <a:gd name="T21" fmla="*/ 8 h 19"/>
                    <a:gd name="T22" fmla="*/ 7 w 19"/>
                    <a:gd name="T23" fmla="*/ 9 h 19"/>
                    <a:gd name="T24" fmla="*/ 6 w 19"/>
                    <a:gd name="T25" fmla="*/ 10 h 19"/>
                    <a:gd name="T26" fmla="*/ 4 w 19"/>
                    <a:gd name="T27" fmla="*/ 10 h 19"/>
                    <a:gd name="T28" fmla="*/ 2 w 19"/>
                    <a:gd name="T29" fmla="*/ 9 h 19"/>
                    <a:gd name="T30" fmla="*/ 0 w 19"/>
                    <a:gd name="T31" fmla="*/ 8 h 19"/>
                    <a:gd name="T32" fmla="*/ 0 w 19"/>
                    <a:gd name="T33" fmla="*/ 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0" y="12"/>
                      </a:moveTo>
                      <a:lnTo>
                        <a:pt x="0" y="9"/>
                      </a:lnTo>
                      <a:lnTo>
                        <a:pt x="0" y="5"/>
                      </a:lnTo>
                      <a:lnTo>
                        <a:pt x="3" y="3"/>
                      </a:lnTo>
                      <a:lnTo>
                        <a:pt x="6" y="1"/>
                      </a:lnTo>
                      <a:lnTo>
                        <a:pt x="12" y="0"/>
                      </a:lnTo>
                      <a:lnTo>
                        <a:pt x="15" y="1"/>
                      </a:lnTo>
                      <a:lnTo>
                        <a:pt x="17" y="3"/>
                      </a:lnTo>
                      <a:lnTo>
                        <a:pt x="19" y="7"/>
                      </a:lnTo>
                      <a:lnTo>
                        <a:pt x="19" y="10"/>
                      </a:lnTo>
                      <a:lnTo>
                        <a:pt x="17" y="15"/>
                      </a:lnTo>
                      <a:lnTo>
                        <a:pt x="14" y="17"/>
                      </a:lnTo>
                      <a:lnTo>
                        <a:pt x="12" y="19"/>
                      </a:lnTo>
                      <a:lnTo>
                        <a:pt x="8" y="19"/>
                      </a:lnTo>
                      <a:lnTo>
                        <a:pt x="5" y="17"/>
                      </a:lnTo>
                      <a:lnTo>
                        <a:pt x="1" y="15"/>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0" name="Freeform 319">
                  <a:extLst>
                    <a:ext uri="{FF2B5EF4-FFF2-40B4-BE49-F238E27FC236}">
                      <a16:creationId xmlns:a16="http://schemas.microsoft.com/office/drawing/2014/main" id="{01DB86E6-140D-4B72-8EE0-75F205FE4B83}"/>
                    </a:ext>
                  </a:extLst>
                </p:cNvPr>
                <p:cNvSpPr>
                  <a:spLocks/>
                </p:cNvSpPr>
                <p:nvPr/>
              </p:nvSpPr>
              <p:spPr bwMode="auto">
                <a:xfrm>
                  <a:off x="105" y="357"/>
                  <a:ext cx="8" cy="11"/>
                </a:xfrm>
                <a:custGeom>
                  <a:avLst/>
                  <a:gdLst>
                    <a:gd name="T0" fmla="*/ 3 w 16"/>
                    <a:gd name="T1" fmla="*/ 11 h 22"/>
                    <a:gd name="T2" fmla="*/ 1 w 16"/>
                    <a:gd name="T3" fmla="*/ 10 h 22"/>
                    <a:gd name="T4" fmla="*/ 0 w 16"/>
                    <a:gd name="T5" fmla="*/ 9 h 22"/>
                    <a:gd name="T6" fmla="*/ 0 w 16"/>
                    <a:gd name="T7" fmla="*/ 8 h 22"/>
                    <a:gd name="T8" fmla="*/ 0 w 16"/>
                    <a:gd name="T9" fmla="*/ 5 h 22"/>
                    <a:gd name="T10" fmla="*/ 1 w 16"/>
                    <a:gd name="T11" fmla="*/ 4 h 22"/>
                    <a:gd name="T12" fmla="*/ 2 w 16"/>
                    <a:gd name="T13" fmla="*/ 2 h 22"/>
                    <a:gd name="T14" fmla="*/ 4 w 16"/>
                    <a:gd name="T15" fmla="*/ 1 h 22"/>
                    <a:gd name="T16" fmla="*/ 5 w 16"/>
                    <a:gd name="T17" fmla="*/ 0 h 22"/>
                    <a:gd name="T18" fmla="*/ 6 w 16"/>
                    <a:gd name="T19" fmla="*/ 1 h 22"/>
                    <a:gd name="T20" fmla="*/ 8 w 16"/>
                    <a:gd name="T21" fmla="*/ 2 h 22"/>
                    <a:gd name="T22" fmla="*/ 8 w 16"/>
                    <a:gd name="T23" fmla="*/ 4 h 22"/>
                    <a:gd name="T24" fmla="*/ 8 w 16"/>
                    <a:gd name="T25" fmla="*/ 6 h 22"/>
                    <a:gd name="T26" fmla="*/ 8 w 16"/>
                    <a:gd name="T27" fmla="*/ 8 h 22"/>
                    <a:gd name="T28" fmla="*/ 6 w 16"/>
                    <a:gd name="T29" fmla="*/ 9 h 22"/>
                    <a:gd name="T30" fmla="*/ 5 w 16"/>
                    <a:gd name="T31" fmla="*/ 10 h 22"/>
                    <a:gd name="T32" fmla="*/ 3 w 16"/>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2">
                      <a:moveTo>
                        <a:pt x="5" y="22"/>
                      </a:moveTo>
                      <a:lnTo>
                        <a:pt x="2" y="20"/>
                      </a:lnTo>
                      <a:lnTo>
                        <a:pt x="0" y="18"/>
                      </a:lnTo>
                      <a:lnTo>
                        <a:pt x="0" y="15"/>
                      </a:lnTo>
                      <a:lnTo>
                        <a:pt x="0" y="10"/>
                      </a:lnTo>
                      <a:lnTo>
                        <a:pt x="1" y="7"/>
                      </a:lnTo>
                      <a:lnTo>
                        <a:pt x="3" y="3"/>
                      </a:lnTo>
                      <a:lnTo>
                        <a:pt x="7" y="1"/>
                      </a:lnTo>
                      <a:lnTo>
                        <a:pt x="10" y="0"/>
                      </a:lnTo>
                      <a:lnTo>
                        <a:pt x="12" y="1"/>
                      </a:lnTo>
                      <a:lnTo>
                        <a:pt x="15" y="3"/>
                      </a:lnTo>
                      <a:lnTo>
                        <a:pt x="16" y="8"/>
                      </a:lnTo>
                      <a:lnTo>
                        <a:pt x="16" y="11"/>
                      </a:lnTo>
                      <a:lnTo>
                        <a:pt x="15" y="15"/>
                      </a:lnTo>
                      <a:lnTo>
                        <a:pt x="12" y="18"/>
                      </a:lnTo>
                      <a:lnTo>
                        <a:pt x="10" y="20"/>
                      </a:lnTo>
                      <a:lnTo>
                        <a:pt x="5" y="2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1" name="Freeform 320">
                  <a:extLst>
                    <a:ext uri="{FF2B5EF4-FFF2-40B4-BE49-F238E27FC236}">
                      <a16:creationId xmlns:a16="http://schemas.microsoft.com/office/drawing/2014/main" id="{344C6C4B-E99D-4DF9-8C65-E57A4C2BA596}"/>
                    </a:ext>
                  </a:extLst>
                </p:cNvPr>
                <p:cNvSpPr>
                  <a:spLocks/>
                </p:cNvSpPr>
                <p:nvPr/>
              </p:nvSpPr>
              <p:spPr bwMode="auto">
                <a:xfrm>
                  <a:off x="119" y="346"/>
                  <a:ext cx="10" cy="13"/>
                </a:xfrm>
                <a:custGeom>
                  <a:avLst/>
                  <a:gdLst>
                    <a:gd name="T0" fmla="*/ 1 w 20"/>
                    <a:gd name="T1" fmla="*/ 7 h 25"/>
                    <a:gd name="T2" fmla="*/ 2 w 20"/>
                    <a:gd name="T3" fmla="*/ 5 h 25"/>
                    <a:gd name="T4" fmla="*/ 3 w 20"/>
                    <a:gd name="T5" fmla="*/ 3 h 25"/>
                    <a:gd name="T6" fmla="*/ 4 w 20"/>
                    <a:gd name="T7" fmla="*/ 1 h 25"/>
                    <a:gd name="T8" fmla="*/ 7 w 20"/>
                    <a:gd name="T9" fmla="*/ 0 h 25"/>
                    <a:gd name="T10" fmla="*/ 9 w 20"/>
                    <a:gd name="T11" fmla="*/ 1 h 25"/>
                    <a:gd name="T12" fmla="*/ 10 w 20"/>
                    <a:gd name="T13" fmla="*/ 3 h 25"/>
                    <a:gd name="T14" fmla="*/ 10 w 20"/>
                    <a:gd name="T15" fmla="*/ 4 h 25"/>
                    <a:gd name="T16" fmla="*/ 10 w 20"/>
                    <a:gd name="T17" fmla="*/ 7 h 25"/>
                    <a:gd name="T18" fmla="*/ 9 w 20"/>
                    <a:gd name="T19" fmla="*/ 9 h 25"/>
                    <a:gd name="T20" fmla="*/ 8 w 20"/>
                    <a:gd name="T21" fmla="*/ 11 h 25"/>
                    <a:gd name="T22" fmla="*/ 6 w 20"/>
                    <a:gd name="T23" fmla="*/ 12 h 25"/>
                    <a:gd name="T24" fmla="*/ 4 w 20"/>
                    <a:gd name="T25" fmla="*/ 13 h 25"/>
                    <a:gd name="T26" fmla="*/ 2 w 20"/>
                    <a:gd name="T27" fmla="*/ 12 h 25"/>
                    <a:gd name="T28" fmla="*/ 1 w 20"/>
                    <a:gd name="T29" fmla="*/ 11 h 25"/>
                    <a:gd name="T30" fmla="*/ 0 w 20"/>
                    <a:gd name="T31" fmla="*/ 9 h 25"/>
                    <a:gd name="T32" fmla="*/ 1 w 20"/>
                    <a:gd name="T33" fmla="*/ 7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5">
                      <a:moveTo>
                        <a:pt x="2" y="14"/>
                      </a:moveTo>
                      <a:lnTo>
                        <a:pt x="4" y="9"/>
                      </a:lnTo>
                      <a:lnTo>
                        <a:pt x="6" y="5"/>
                      </a:lnTo>
                      <a:lnTo>
                        <a:pt x="8" y="1"/>
                      </a:lnTo>
                      <a:lnTo>
                        <a:pt x="13" y="0"/>
                      </a:lnTo>
                      <a:lnTo>
                        <a:pt x="18" y="1"/>
                      </a:lnTo>
                      <a:lnTo>
                        <a:pt x="20" y="5"/>
                      </a:lnTo>
                      <a:lnTo>
                        <a:pt x="20" y="8"/>
                      </a:lnTo>
                      <a:lnTo>
                        <a:pt x="20" y="13"/>
                      </a:lnTo>
                      <a:lnTo>
                        <a:pt x="18" y="17"/>
                      </a:lnTo>
                      <a:lnTo>
                        <a:pt x="15" y="21"/>
                      </a:lnTo>
                      <a:lnTo>
                        <a:pt x="11" y="24"/>
                      </a:lnTo>
                      <a:lnTo>
                        <a:pt x="7" y="25"/>
                      </a:lnTo>
                      <a:lnTo>
                        <a:pt x="4" y="24"/>
                      </a:lnTo>
                      <a:lnTo>
                        <a:pt x="2" y="21"/>
                      </a:lnTo>
                      <a:lnTo>
                        <a:pt x="0" y="17"/>
                      </a:lnTo>
                      <a:lnTo>
                        <a:pt x="2"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2" name="Freeform 321">
                  <a:extLst>
                    <a:ext uri="{FF2B5EF4-FFF2-40B4-BE49-F238E27FC236}">
                      <a16:creationId xmlns:a16="http://schemas.microsoft.com/office/drawing/2014/main" id="{17440ECC-FE47-4866-AF69-0FFF839937EF}"/>
                    </a:ext>
                  </a:extLst>
                </p:cNvPr>
                <p:cNvSpPr>
                  <a:spLocks/>
                </p:cNvSpPr>
                <p:nvPr/>
              </p:nvSpPr>
              <p:spPr bwMode="auto">
                <a:xfrm>
                  <a:off x="132" y="349"/>
                  <a:ext cx="10" cy="10"/>
                </a:xfrm>
                <a:custGeom>
                  <a:avLst/>
                  <a:gdLst>
                    <a:gd name="T0" fmla="*/ 8 w 19"/>
                    <a:gd name="T1" fmla="*/ 1 h 19"/>
                    <a:gd name="T2" fmla="*/ 9 w 19"/>
                    <a:gd name="T3" fmla="*/ 2 h 19"/>
                    <a:gd name="T4" fmla="*/ 9 w 19"/>
                    <a:gd name="T5" fmla="*/ 4 h 19"/>
                    <a:gd name="T6" fmla="*/ 10 w 19"/>
                    <a:gd name="T7" fmla="*/ 5 h 19"/>
                    <a:gd name="T8" fmla="*/ 9 w 19"/>
                    <a:gd name="T9" fmla="*/ 6 h 19"/>
                    <a:gd name="T10" fmla="*/ 8 w 19"/>
                    <a:gd name="T11" fmla="*/ 8 h 19"/>
                    <a:gd name="T12" fmla="*/ 7 w 19"/>
                    <a:gd name="T13" fmla="*/ 9 h 19"/>
                    <a:gd name="T14" fmla="*/ 5 w 19"/>
                    <a:gd name="T15" fmla="*/ 10 h 19"/>
                    <a:gd name="T16" fmla="*/ 3 w 19"/>
                    <a:gd name="T17" fmla="*/ 10 h 19"/>
                    <a:gd name="T18" fmla="*/ 2 w 19"/>
                    <a:gd name="T19" fmla="*/ 9 h 19"/>
                    <a:gd name="T20" fmla="*/ 1 w 19"/>
                    <a:gd name="T21" fmla="*/ 8 h 19"/>
                    <a:gd name="T22" fmla="*/ 0 w 19"/>
                    <a:gd name="T23" fmla="*/ 6 h 19"/>
                    <a:gd name="T24" fmla="*/ 0 w 19"/>
                    <a:gd name="T25" fmla="*/ 4 h 19"/>
                    <a:gd name="T26" fmla="*/ 1 w 19"/>
                    <a:gd name="T27" fmla="*/ 2 h 19"/>
                    <a:gd name="T28" fmla="*/ 3 w 19"/>
                    <a:gd name="T29" fmla="*/ 1 h 19"/>
                    <a:gd name="T30" fmla="*/ 5 w 19"/>
                    <a:gd name="T31" fmla="*/ 0 h 19"/>
                    <a:gd name="T32" fmla="*/ 8 w 19"/>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
                      <a:moveTo>
                        <a:pt x="15" y="1"/>
                      </a:moveTo>
                      <a:lnTo>
                        <a:pt x="17" y="3"/>
                      </a:lnTo>
                      <a:lnTo>
                        <a:pt x="18" y="7"/>
                      </a:lnTo>
                      <a:lnTo>
                        <a:pt x="19" y="9"/>
                      </a:lnTo>
                      <a:lnTo>
                        <a:pt x="18" y="12"/>
                      </a:lnTo>
                      <a:lnTo>
                        <a:pt x="15" y="16"/>
                      </a:lnTo>
                      <a:lnTo>
                        <a:pt x="13" y="18"/>
                      </a:lnTo>
                      <a:lnTo>
                        <a:pt x="9" y="19"/>
                      </a:lnTo>
                      <a:lnTo>
                        <a:pt x="6" y="19"/>
                      </a:lnTo>
                      <a:lnTo>
                        <a:pt x="3" y="18"/>
                      </a:lnTo>
                      <a:lnTo>
                        <a:pt x="1" y="15"/>
                      </a:lnTo>
                      <a:lnTo>
                        <a:pt x="0" y="11"/>
                      </a:lnTo>
                      <a:lnTo>
                        <a:pt x="0" y="8"/>
                      </a:lnTo>
                      <a:lnTo>
                        <a:pt x="2" y="3"/>
                      </a:lnTo>
                      <a:lnTo>
                        <a:pt x="6" y="1"/>
                      </a:lnTo>
                      <a:lnTo>
                        <a:pt x="9" y="0"/>
                      </a:lnTo>
                      <a:lnTo>
                        <a:pt x="1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3" name="Freeform 322">
                  <a:extLst>
                    <a:ext uri="{FF2B5EF4-FFF2-40B4-BE49-F238E27FC236}">
                      <a16:creationId xmlns:a16="http://schemas.microsoft.com/office/drawing/2014/main" id="{847A00FE-B31E-4154-B941-8088B090CCDC}"/>
                    </a:ext>
                  </a:extLst>
                </p:cNvPr>
                <p:cNvSpPr>
                  <a:spLocks/>
                </p:cNvSpPr>
                <p:nvPr/>
              </p:nvSpPr>
              <p:spPr bwMode="auto">
                <a:xfrm>
                  <a:off x="22" y="363"/>
                  <a:ext cx="82" cy="57"/>
                </a:xfrm>
                <a:custGeom>
                  <a:avLst/>
                  <a:gdLst>
                    <a:gd name="T0" fmla="*/ 80 w 163"/>
                    <a:gd name="T1" fmla="*/ 6 h 113"/>
                    <a:gd name="T2" fmla="*/ 78 w 163"/>
                    <a:gd name="T3" fmla="*/ 5 h 113"/>
                    <a:gd name="T4" fmla="*/ 78 w 163"/>
                    <a:gd name="T5" fmla="*/ 3 h 113"/>
                    <a:gd name="T6" fmla="*/ 74 w 163"/>
                    <a:gd name="T7" fmla="*/ 7 h 113"/>
                    <a:gd name="T8" fmla="*/ 66 w 163"/>
                    <a:gd name="T9" fmla="*/ 5 h 113"/>
                    <a:gd name="T10" fmla="*/ 49 w 163"/>
                    <a:gd name="T11" fmla="*/ 2 h 113"/>
                    <a:gd name="T12" fmla="*/ 35 w 163"/>
                    <a:gd name="T13" fmla="*/ 1 h 113"/>
                    <a:gd name="T14" fmla="*/ 33 w 163"/>
                    <a:gd name="T15" fmla="*/ 3 h 113"/>
                    <a:gd name="T16" fmla="*/ 44 w 163"/>
                    <a:gd name="T17" fmla="*/ 3 h 113"/>
                    <a:gd name="T18" fmla="*/ 59 w 163"/>
                    <a:gd name="T19" fmla="*/ 6 h 113"/>
                    <a:gd name="T20" fmla="*/ 69 w 163"/>
                    <a:gd name="T21" fmla="*/ 11 h 113"/>
                    <a:gd name="T22" fmla="*/ 68 w 163"/>
                    <a:gd name="T23" fmla="*/ 13 h 113"/>
                    <a:gd name="T24" fmla="*/ 61 w 163"/>
                    <a:gd name="T25" fmla="*/ 17 h 113"/>
                    <a:gd name="T26" fmla="*/ 54 w 163"/>
                    <a:gd name="T27" fmla="*/ 18 h 113"/>
                    <a:gd name="T28" fmla="*/ 42 w 163"/>
                    <a:gd name="T29" fmla="*/ 14 h 113"/>
                    <a:gd name="T30" fmla="*/ 28 w 163"/>
                    <a:gd name="T31" fmla="*/ 13 h 113"/>
                    <a:gd name="T32" fmla="*/ 21 w 163"/>
                    <a:gd name="T33" fmla="*/ 16 h 113"/>
                    <a:gd name="T34" fmla="*/ 25 w 163"/>
                    <a:gd name="T35" fmla="*/ 16 h 113"/>
                    <a:gd name="T36" fmla="*/ 32 w 163"/>
                    <a:gd name="T37" fmla="*/ 16 h 113"/>
                    <a:gd name="T38" fmla="*/ 40 w 163"/>
                    <a:gd name="T39" fmla="*/ 17 h 113"/>
                    <a:gd name="T40" fmla="*/ 50 w 163"/>
                    <a:gd name="T41" fmla="*/ 20 h 113"/>
                    <a:gd name="T42" fmla="*/ 51 w 163"/>
                    <a:gd name="T43" fmla="*/ 23 h 113"/>
                    <a:gd name="T44" fmla="*/ 39 w 163"/>
                    <a:gd name="T45" fmla="*/ 28 h 113"/>
                    <a:gd name="T46" fmla="*/ 28 w 163"/>
                    <a:gd name="T47" fmla="*/ 26 h 113"/>
                    <a:gd name="T48" fmla="*/ 18 w 163"/>
                    <a:gd name="T49" fmla="*/ 23 h 113"/>
                    <a:gd name="T50" fmla="*/ 21 w 163"/>
                    <a:gd name="T51" fmla="*/ 26 h 113"/>
                    <a:gd name="T52" fmla="*/ 31 w 163"/>
                    <a:gd name="T53" fmla="*/ 30 h 113"/>
                    <a:gd name="T54" fmla="*/ 20 w 163"/>
                    <a:gd name="T55" fmla="*/ 34 h 113"/>
                    <a:gd name="T56" fmla="*/ 7 w 163"/>
                    <a:gd name="T57" fmla="*/ 38 h 113"/>
                    <a:gd name="T58" fmla="*/ 0 w 163"/>
                    <a:gd name="T59" fmla="*/ 40 h 113"/>
                    <a:gd name="T60" fmla="*/ 4 w 163"/>
                    <a:gd name="T61" fmla="*/ 41 h 113"/>
                    <a:gd name="T62" fmla="*/ 15 w 163"/>
                    <a:gd name="T63" fmla="*/ 40 h 113"/>
                    <a:gd name="T64" fmla="*/ 28 w 163"/>
                    <a:gd name="T65" fmla="*/ 36 h 113"/>
                    <a:gd name="T66" fmla="*/ 34 w 163"/>
                    <a:gd name="T67" fmla="*/ 38 h 113"/>
                    <a:gd name="T68" fmla="*/ 28 w 163"/>
                    <a:gd name="T69" fmla="*/ 55 h 113"/>
                    <a:gd name="T70" fmla="*/ 29 w 163"/>
                    <a:gd name="T71" fmla="*/ 57 h 113"/>
                    <a:gd name="T72" fmla="*/ 36 w 163"/>
                    <a:gd name="T73" fmla="*/ 45 h 113"/>
                    <a:gd name="T74" fmla="*/ 42 w 163"/>
                    <a:gd name="T75" fmla="*/ 33 h 113"/>
                    <a:gd name="T76" fmla="*/ 50 w 163"/>
                    <a:gd name="T77" fmla="*/ 30 h 113"/>
                    <a:gd name="T78" fmla="*/ 57 w 163"/>
                    <a:gd name="T79" fmla="*/ 26 h 113"/>
                    <a:gd name="T80" fmla="*/ 58 w 163"/>
                    <a:gd name="T81" fmla="*/ 38 h 113"/>
                    <a:gd name="T82" fmla="*/ 54 w 163"/>
                    <a:gd name="T83" fmla="*/ 52 h 113"/>
                    <a:gd name="T84" fmla="*/ 57 w 163"/>
                    <a:gd name="T85" fmla="*/ 49 h 113"/>
                    <a:gd name="T86" fmla="*/ 63 w 163"/>
                    <a:gd name="T87" fmla="*/ 31 h 113"/>
                    <a:gd name="T88" fmla="*/ 69 w 163"/>
                    <a:gd name="T89" fmla="*/ 18 h 113"/>
                    <a:gd name="T90" fmla="*/ 74 w 163"/>
                    <a:gd name="T91" fmla="*/ 13 h 113"/>
                    <a:gd name="T92" fmla="*/ 76 w 163"/>
                    <a:gd name="T93" fmla="*/ 16 h 113"/>
                    <a:gd name="T94" fmla="*/ 74 w 163"/>
                    <a:gd name="T95" fmla="*/ 35 h 113"/>
                    <a:gd name="T96" fmla="*/ 79 w 163"/>
                    <a:gd name="T97" fmla="*/ 25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3" h="113">
                      <a:moveTo>
                        <a:pt x="163" y="14"/>
                      </a:moveTo>
                      <a:lnTo>
                        <a:pt x="162" y="13"/>
                      </a:lnTo>
                      <a:lnTo>
                        <a:pt x="160" y="12"/>
                      </a:lnTo>
                      <a:lnTo>
                        <a:pt x="159" y="12"/>
                      </a:lnTo>
                      <a:lnTo>
                        <a:pt x="158" y="11"/>
                      </a:lnTo>
                      <a:lnTo>
                        <a:pt x="156" y="10"/>
                      </a:lnTo>
                      <a:lnTo>
                        <a:pt x="156" y="7"/>
                      </a:lnTo>
                      <a:lnTo>
                        <a:pt x="155" y="6"/>
                      </a:lnTo>
                      <a:lnTo>
                        <a:pt x="155" y="5"/>
                      </a:lnTo>
                      <a:lnTo>
                        <a:pt x="153" y="8"/>
                      </a:lnTo>
                      <a:lnTo>
                        <a:pt x="151" y="11"/>
                      </a:lnTo>
                      <a:lnTo>
                        <a:pt x="147" y="13"/>
                      </a:lnTo>
                      <a:lnTo>
                        <a:pt x="146" y="14"/>
                      </a:lnTo>
                      <a:lnTo>
                        <a:pt x="139" y="12"/>
                      </a:lnTo>
                      <a:lnTo>
                        <a:pt x="131" y="10"/>
                      </a:lnTo>
                      <a:lnTo>
                        <a:pt x="120" y="7"/>
                      </a:lnTo>
                      <a:lnTo>
                        <a:pt x="108" y="4"/>
                      </a:lnTo>
                      <a:lnTo>
                        <a:pt x="97" y="3"/>
                      </a:lnTo>
                      <a:lnTo>
                        <a:pt x="85" y="1"/>
                      </a:lnTo>
                      <a:lnTo>
                        <a:pt x="77" y="0"/>
                      </a:lnTo>
                      <a:lnTo>
                        <a:pt x="70" y="1"/>
                      </a:lnTo>
                      <a:lnTo>
                        <a:pt x="63" y="4"/>
                      </a:lnTo>
                      <a:lnTo>
                        <a:pt x="62" y="5"/>
                      </a:lnTo>
                      <a:lnTo>
                        <a:pt x="65" y="6"/>
                      </a:lnTo>
                      <a:lnTo>
                        <a:pt x="70" y="5"/>
                      </a:lnTo>
                      <a:lnTo>
                        <a:pt x="79" y="4"/>
                      </a:lnTo>
                      <a:lnTo>
                        <a:pt x="88" y="5"/>
                      </a:lnTo>
                      <a:lnTo>
                        <a:pt x="98" y="6"/>
                      </a:lnTo>
                      <a:lnTo>
                        <a:pt x="108" y="8"/>
                      </a:lnTo>
                      <a:lnTo>
                        <a:pt x="117" y="12"/>
                      </a:lnTo>
                      <a:lnTo>
                        <a:pt x="125" y="14"/>
                      </a:lnTo>
                      <a:lnTo>
                        <a:pt x="132" y="18"/>
                      </a:lnTo>
                      <a:lnTo>
                        <a:pt x="137" y="21"/>
                      </a:lnTo>
                      <a:lnTo>
                        <a:pt x="139" y="23"/>
                      </a:lnTo>
                      <a:lnTo>
                        <a:pt x="138" y="25"/>
                      </a:lnTo>
                      <a:lnTo>
                        <a:pt x="135" y="26"/>
                      </a:lnTo>
                      <a:lnTo>
                        <a:pt x="131" y="28"/>
                      </a:lnTo>
                      <a:lnTo>
                        <a:pt x="126" y="30"/>
                      </a:lnTo>
                      <a:lnTo>
                        <a:pt x="122" y="33"/>
                      </a:lnTo>
                      <a:lnTo>
                        <a:pt x="117" y="35"/>
                      </a:lnTo>
                      <a:lnTo>
                        <a:pt x="114" y="37"/>
                      </a:lnTo>
                      <a:lnTo>
                        <a:pt x="108" y="35"/>
                      </a:lnTo>
                      <a:lnTo>
                        <a:pt x="101" y="33"/>
                      </a:lnTo>
                      <a:lnTo>
                        <a:pt x="92" y="30"/>
                      </a:lnTo>
                      <a:lnTo>
                        <a:pt x="83" y="28"/>
                      </a:lnTo>
                      <a:lnTo>
                        <a:pt x="72" y="27"/>
                      </a:lnTo>
                      <a:lnTo>
                        <a:pt x="63" y="26"/>
                      </a:lnTo>
                      <a:lnTo>
                        <a:pt x="55" y="26"/>
                      </a:lnTo>
                      <a:lnTo>
                        <a:pt x="48" y="28"/>
                      </a:lnTo>
                      <a:lnTo>
                        <a:pt x="44" y="30"/>
                      </a:lnTo>
                      <a:lnTo>
                        <a:pt x="41" y="31"/>
                      </a:lnTo>
                      <a:lnTo>
                        <a:pt x="41" y="33"/>
                      </a:lnTo>
                      <a:lnTo>
                        <a:pt x="47" y="31"/>
                      </a:lnTo>
                      <a:lnTo>
                        <a:pt x="50" y="31"/>
                      </a:lnTo>
                      <a:lnTo>
                        <a:pt x="55" y="31"/>
                      </a:lnTo>
                      <a:lnTo>
                        <a:pt x="60" y="31"/>
                      </a:lnTo>
                      <a:lnTo>
                        <a:pt x="64" y="31"/>
                      </a:lnTo>
                      <a:lnTo>
                        <a:pt x="70" y="31"/>
                      </a:lnTo>
                      <a:lnTo>
                        <a:pt x="75" y="33"/>
                      </a:lnTo>
                      <a:lnTo>
                        <a:pt x="80" y="34"/>
                      </a:lnTo>
                      <a:lnTo>
                        <a:pt x="85" y="35"/>
                      </a:lnTo>
                      <a:lnTo>
                        <a:pt x="93" y="37"/>
                      </a:lnTo>
                      <a:lnTo>
                        <a:pt x="100" y="40"/>
                      </a:lnTo>
                      <a:lnTo>
                        <a:pt x="105" y="41"/>
                      </a:lnTo>
                      <a:lnTo>
                        <a:pt x="108" y="43"/>
                      </a:lnTo>
                      <a:lnTo>
                        <a:pt x="102" y="46"/>
                      </a:lnTo>
                      <a:lnTo>
                        <a:pt x="93" y="50"/>
                      </a:lnTo>
                      <a:lnTo>
                        <a:pt x="84" y="52"/>
                      </a:lnTo>
                      <a:lnTo>
                        <a:pt x="78" y="55"/>
                      </a:lnTo>
                      <a:lnTo>
                        <a:pt x="72" y="56"/>
                      </a:lnTo>
                      <a:lnTo>
                        <a:pt x="64" y="53"/>
                      </a:lnTo>
                      <a:lnTo>
                        <a:pt x="55" y="51"/>
                      </a:lnTo>
                      <a:lnTo>
                        <a:pt x="48" y="49"/>
                      </a:lnTo>
                      <a:lnTo>
                        <a:pt x="41" y="46"/>
                      </a:lnTo>
                      <a:lnTo>
                        <a:pt x="35" y="46"/>
                      </a:lnTo>
                      <a:lnTo>
                        <a:pt x="32" y="48"/>
                      </a:lnTo>
                      <a:lnTo>
                        <a:pt x="35" y="50"/>
                      </a:lnTo>
                      <a:lnTo>
                        <a:pt x="42" y="52"/>
                      </a:lnTo>
                      <a:lnTo>
                        <a:pt x="50" y="55"/>
                      </a:lnTo>
                      <a:lnTo>
                        <a:pt x="56" y="58"/>
                      </a:lnTo>
                      <a:lnTo>
                        <a:pt x="61" y="60"/>
                      </a:lnTo>
                      <a:lnTo>
                        <a:pt x="56" y="61"/>
                      </a:lnTo>
                      <a:lnTo>
                        <a:pt x="49" y="64"/>
                      </a:lnTo>
                      <a:lnTo>
                        <a:pt x="40" y="67"/>
                      </a:lnTo>
                      <a:lnTo>
                        <a:pt x="31" y="70"/>
                      </a:lnTo>
                      <a:lnTo>
                        <a:pt x="22" y="72"/>
                      </a:lnTo>
                      <a:lnTo>
                        <a:pt x="14" y="75"/>
                      </a:lnTo>
                      <a:lnTo>
                        <a:pt x="7" y="78"/>
                      </a:lnTo>
                      <a:lnTo>
                        <a:pt x="3" y="79"/>
                      </a:lnTo>
                      <a:lnTo>
                        <a:pt x="0" y="80"/>
                      </a:lnTo>
                      <a:lnTo>
                        <a:pt x="0" y="81"/>
                      </a:lnTo>
                      <a:lnTo>
                        <a:pt x="2" y="81"/>
                      </a:lnTo>
                      <a:lnTo>
                        <a:pt x="8" y="81"/>
                      </a:lnTo>
                      <a:lnTo>
                        <a:pt x="14" y="81"/>
                      </a:lnTo>
                      <a:lnTo>
                        <a:pt x="22" y="80"/>
                      </a:lnTo>
                      <a:lnTo>
                        <a:pt x="30" y="79"/>
                      </a:lnTo>
                      <a:lnTo>
                        <a:pt x="40" y="76"/>
                      </a:lnTo>
                      <a:lnTo>
                        <a:pt x="48" y="74"/>
                      </a:lnTo>
                      <a:lnTo>
                        <a:pt x="56" y="72"/>
                      </a:lnTo>
                      <a:lnTo>
                        <a:pt x="63" y="70"/>
                      </a:lnTo>
                      <a:lnTo>
                        <a:pt x="68" y="67"/>
                      </a:lnTo>
                      <a:lnTo>
                        <a:pt x="67" y="76"/>
                      </a:lnTo>
                      <a:lnTo>
                        <a:pt x="64" y="89"/>
                      </a:lnTo>
                      <a:lnTo>
                        <a:pt x="61" y="101"/>
                      </a:lnTo>
                      <a:lnTo>
                        <a:pt x="56" y="109"/>
                      </a:lnTo>
                      <a:lnTo>
                        <a:pt x="54" y="112"/>
                      </a:lnTo>
                      <a:lnTo>
                        <a:pt x="55" y="113"/>
                      </a:lnTo>
                      <a:lnTo>
                        <a:pt x="57" y="113"/>
                      </a:lnTo>
                      <a:lnTo>
                        <a:pt x="60" y="110"/>
                      </a:lnTo>
                      <a:lnTo>
                        <a:pt x="64" y="102"/>
                      </a:lnTo>
                      <a:lnTo>
                        <a:pt x="71" y="89"/>
                      </a:lnTo>
                      <a:lnTo>
                        <a:pt x="77" y="76"/>
                      </a:lnTo>
                      <a:lnTo>
                        <a:pt x="79" y="67"/>
                      </a:lnTo>
                      <a:lnTo>
                        <a:pt x="83" y="66"/>
                      </a:lnTo>
                      <a:lnTo>
                        <a:pt x="88" y="64"/>
                      </a:lnTo>
                      <a:lnTo>
                        <a:pt x="93" y="61"/>
                      </a:lnTo>
                      <a:lnTo>
                        <a:pt x="99" y="59"/>
                      </a:lnTo>
                      <a:lnTo>
                        <a:pt x="105" y="57"/>
                      </a:lnTo>
                      <a:lnTo>
                        <a:pt x="109" y="55"/>
                      </a:lnTo>
                      <a:lnTo>
                        <a:pt x="114" y="52"/>
                      </a:lnTo>
                      <a:lnTo>
                        <a:pt x="116" y="51"/>
                      </a:lnTo>
                      <a:lnTo>
                        <a:pt x="116" y="61"/>
                      </a:lnTo>
                      <a:lnTo>
                        <a:pt x="115" y="75"/>
                      </a:lnTo>
                      <a:lnTo>
                        <a:pt x="113" y="89"/>
                      </a:lnTo>
                      <a:lnTo>
                        <a:pt x="110" y="98"/>
                      </a:lnTo>
                      <a:lnTo>
                        <a:pt x="108" y="104"/>
                      </a:lnTo>
                      <a:lnTo>
                        <a:pt x="108" y="105"/>
                      </a:lnTo>
                      <a:lnTo>
                        <a:pt x="110" y="104"/>
                      </a:lnTo>
                      <a:lnTo>
                        <a:pt x="114" y="98"/>
                      </a:lnTo>
                      <a:lnTo>
                        <a:pt x="118" y="89"/>
                      </a:lnTo>
                      <a:lnTo>
                        <a:pt x="123" y="75"/>
                      </a:lnTo>
                      <a:lnTo>
                        <a:pt x="126" y="61"/>
                      </a:lnTo>
                      <a:lnTo>
                        <a:pt x="126" y="48"/>
                      </a:lnTo>
                      <a:lnTo>
                        <a:pt x="133" y="42"/>
                      </a:lnTo>
                      <a:lnTo>
                        <a:pt x="138" y="36"/>
                      </a:lnTo>
                      <a:lnTo>
                        <a:pt x="143" y="31"/>
                      </a:lnTo>
                      <a:lnTo>
                        <a:pt x="146" y="28"/>
                      </a:lnTo>
                      <a:lnTo>
                        <a:pt x="148" y="26"/>
                      </a:lnTo>
                      <a:lnTo>
                        <a:pt x="151" y="26"/>
                      </a:lnTo>
                      <a:lnTo>
                        <a:pt x="152" y="28"/>
                      </a:lnTo>
                      <a:lnTo>
                        <a:pt x="152" y="31"/>
                      </a:lnTo>
                      <a:lnTo>
                        <a:pt x="151" y="42"/>
                      </a:lnTo>
                      <a:lnTo>
                        <a:pt x="149" y="56"/>
                      </a:lnTo>
                      <a:lnTo>
                        <a:pt x="148" y="70"/>
                      </a:lnTo>
                      <a:lnTo>
                        <a:pt x="147" y="80"/>
                      </a:lnTo>
                      <a:lnTo>
                        <a:pt x="153" y="68"/>
                      </a:lnTo>
                      <a:lnTo>
                        <a:pt x="158" y="49"/>
                      </a:lnTo>
                      <a:lnTo>
                        <a:pt x="161" y="29"/>
                      </a:lnTo>
                      <a:lnTo>
                        <a:pt x="163" y="1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4" name="Freeform 323">
                  <a:extLst>
                    <a:ext uri="{FF2B5EF4-FFF2-40B4-BE49-F238E27FC236}">
                      <a16:creationId xmlns:a16="http://schemas.microsoft.com/office/drawing/2014/main" id="{CB168F1A-5154-4E37-9E48-7E3AF819C19A}"/>
                    </a:ext>
                  </a:extLst>
                </p:cNvPr>
                <p:cNvSpPr>
                  <a:spLocks/>
                </p:cNvSpPr>
                <p:nvPr/>
              </p:nvSpPr>
              <p:spPr bwMode="auto">
                <a:xfrm>
                  <a:off x="27" y="263"/>
                  <a:ext cx="66" cy="63"/>
                </a:xfrm>
                <a:custGeom>
                  <a:avLst/>
                  <a:gdLst>
                    <a:gd name="T0" fmla="*/ 64 w 133"/>
                    <a:gd name="T1" fmla="*/ 62 h 124"/>
                    <a:gd name="T2" fmla="*/ 65 w 133"/>
                    <a:gd name="T3" fmla="*/ 60 h 124"/>
                    <a:gd name="T4" fmla="*/ 63 w 133"/>
                    <a:gd name="T5" fmla="*/ 57 h 124"/>
                    <a:gd name="T6" fmla="*/ 59 w 133"/>
                    <a:gd name="T7" fmla="*/ 51 h 124"/>
                    <a:gd name="T8" fmla="*/ 58 w 133"/>
                    <a:gd name="T9" fmla="*/ 44 h 124"/>
                    <a:gd name="T10" fmla="*/ 56 w 133"/>
                    <a:gd name="T11" fmla="*/ 29 h 124"/>
                    <a:gd name="T12" fmla="*/ 53 w 133"/>
                    <a:gd name="T13" fmla="*/ 22 h 124"/>
                    <a:gd name="T14" fmla="*/ 52 w 133"/>
                    <a:gd name="T15" fmla="*/ 22 h 124"/>
                    <a:gd name="T16" fmla="*/ 53 w 133"/>
                    <a:gd name="T17" fmla="*/ 28 h 124"/>
                    <a:gd name="T18" fmla="*/ 53 w 133"/>
                    <a:gd name="T19" fmla="*/ 42 h 124"/>
                    <a:gd name="T20" fmla="*/ 49 w 133"/>
                    <a:gd name="T21" fmla="*/ 43 h 124"/>
                    <a:gd name="T22" fmla="*/ 42 w 133"/>
                    <a:gd name="T23" fmla="*/ 38 h 124"/>
                    <a:gd name="T24" fmla="*/ 38 w 133"/>
                    <a:gd name="T25" fmla="*/ 32 h 124"/>
                    <a:gd name="T26" fmla="*/ 36 w 133"/>
                    <a:gd name="T27" fmla="*/ 20 h 124"/>
                    <a:gd name="T28" fmla="*/ 35 w 133"/>
                    <a:gd name="T29" fmla="*/ 12 h 124"/>
                    <a:gd name="T30" fmla="*/ 34 w 133"/>
                    <a:gd name="T31" fmla="*/ 5 h 124"/>
                    <a:gd name="T32" fmla="*/ 32 w 133"/>
                    <a:gd name="T33" fmla="*/ 1 h 124"/>
                    <a:gd name="T34" fmla="*/ 32 w 133"/>
                    <a:gd name="T35" fmla="*/ 4 h 124"/>
                    <a:gd name="T36" fmla="*/ 33 w 133"/>
                    <a:gd name="T37" fmla="*/ 9 h 124"/>
                    <a:gd name="T38" fmla="*/ 31 w 133"/>
                    <a:gd name="T39" fmla="*/ 15 h 124"/>
                    <a:gd name="T40" fmla="*/ 31 w 133"/>
                    <a:gd name="T41" fmla="*/ 20 h 124"/>
                    <a:gd name="T42" fmla="*/ 33 w 133"/>
                    <a:gd name="T43" fmla="*/ 28 h 124"/>
                    <a:gd name="T44" fmla="*/ 29 w 133"/>
                    <a:gd name="T45" fmla="*/ 28 h 124"/>
                    <a:gd name="T46" fmla="*/ 19 w 133"/>
                    <a:gd name="T47" fmla="*/ 18 h 124"/>
                    <a:gd name="T48" fmla="*/ 10 w 133"/>
                    <a:gd name="T49" fmla="*/ 8 h 124"/>
                    <a:gd name="T50" fmla="*/ 3 w 133"/>
                    <a:gd name="T51" fmla="*/ 1 h 124"/>
                    <a:gd name="T52" fmla="*/ 4 w 133"/>
                    <a:gd name="T53" fmla="*/ 6 h 124"/>
                    <a:gd name="T54" fmla="*/ 13 w 133"/>
                    <a:gd name="T55" fmla="*/ 18 h 124"/>
                    <a:gd name="T56" fmla="*/ 18 w 133"/>
                    <a:gd name="T57" fmla="*/ 26 h 124"/>
                    <a:gd name="T58" fmla="*/ 27 w 133"/>
                    <a:gd name="T59" fmla="*/ 34 h 124"/>
                    <a:gd name="T60" fmla="*/ 27 w 133"/>
                    <a:gd name="T61" fmla="*/ 36 h 124"/>
                    <a:gd name="T62" fmla="*/ 18 w 133"/>
                    <a:gd name="T63" fmla="*/ 34 h 124"/>
                    <a:gd name="T64" fmla="*/ 14 w 133"/>
                    <a:gd name="T65" fmla="*/ 31 h 124"/>
                    <a:gd name="T66" fmla="*/ 11 w 133"/>
                    <a:gd name="T67" fmla="*/ 32 h 124"/>
                    <a:gd name="T68" fmla="*/ 14 w 133"/>
                    <a:gd name="T69" fmla="*/ 35 h 124"/>
                    <a:gd name="T70" fmla="*/ 20 w 133"/>
                    <a:gd name="T71" fmla="*/ 38 h 124"/>
                    <a:gd name="T72" fmla="*/ 27 w 133"/>
                    <a:gd name="T73" fmla="*/ 41 h 124"/>
                    <a:gd name="T74" fmla="*/ 35 w 133"/>
                    <a:gd name="T75" fmla="*/ 43 h 124"/>
                    <a:gd name="T76" fmla="*/ 41 w 133"/>
                    <a:gd name="T77" fmla="*/ 44 h 124"/>
                    <a:gd name="T78" fmla="*/ 49 w 133"/>
                    <a:gd name="T79" fmla="*/ 49 h 124"/>
                    <a:gd name="T80" fmla="*/ 49 w 133"/>
                    <a:gd name="T81" fmla="*/ 53 h 124"/>
                    <a:gd name="T82" fmla="*/ 44 w 133"/>
                    <a:gd name="T83" fmla="*/ 54 h 124"/>
                    <a:gd name="T84" fmla="*/ 38 w 133"/>
                    <a:gd name="T85" fmla="*/ 55 h 124"/>
                    <a:gd name="T86" fmla="*/ 33 w 133"/>
                    <a:gd name="T87" fmla="*/ 55 h 124"/>
                    <a:gd name="T88" fmla="*/ 28 w 133"/>
                    <a:gd name="T89" fmla="*/ 54 h 124"/>
                    <a:gd name="T90" fmla="*/ 27 w 133"/>
                    <a:gd name="T91" fmla="*/ 56 h 124"/>
                    <a:gd name="T92" fmla="*/ 34 w 133"/>
                    <a:gd name="T93" fmla="*/ 58 h 124"/>
                    <a:gd name="T94" fmla="*/ 42 w 133"/>
                    <a:gd name="T95" fmla="*/ 58 h 124"/>
                    <a:gd name="T96" fmla="*/ 49 w 133"/>
                    <a:gd name="T97" fmla="*/ 58 h 124"/>
                    <a:gd name="T98" fmla="*/ 55 w 133"/>
                    <a:gd name="T99" fmla="*/ 57 h 124"/>
                    <a:gd name="T100" fmla="*/ 59 w 133"/>
                    <a:gd name="T101" fmla="*/ 58 h 124"/>
                    <a:gd name="T102" fmla="*/ 62 w 133"/>
                    <a:gd name="T103" fmla="*/ 61 h 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3" h="124">
                      <a:moveTo>
                        <a:pt x="127" y="124"/>
                      </a:moveTo>
                      <a:lnTo>
                        <a:pt x="128" y="122"/>
                      </a:lnTo>
                      <a:lnTo>
                        <a:pt x="129" y="120"/>
                      </a:lnTo>
                      <a:lnTo>
                        <a:pt x="131" y="119"/>
                      </a:lnTo>
                      <a:lnTo>
                        <a:pt x="133" y="116"/>
                      </a:lnTo>
                      <a:lnTo>
                        <a:pt x="127" y="112"/>
                      </a:lnTo>
                      <a:lnTo>
                        <a:pt x="122" y="107"/>
                      </a:lnTo>
                      <a:lnTo>
                        <a:pt x="119" y="101"/>
                      </a:lnTo>
                      <a:lnTo>
                        <a:pt x="118" y="97"/>
                      </a:lnTo>
                      <a:lnTo>
                        <a:pt x="116" y="87"/>
                      </a:lnTo>
                      <a:lnTo>
                        <a:pt x="115" y="73"/>
                      </a:lnTo>
                      <a:lnTo>
                        <a:pt x="113" y="58"/>
                      </a:lnTo>
                      <a:lnTo>
                        <a:pt x="111" y="47"/>
                      </a:lnTo>
                      <a:lnTo>
                        <a:pt x="107" y="43"/>
                      </a:lnTo>
                      <a:lnTo>
                        <a:pt x="105" y="41"/>
                      </a:lnTo>
                      <a:lnTo>
                        <a:pt x="104" y="43"/>
                      </a:lnTo>
                      <a:lnTo>
                        <a:pt x="105" y="47"/>
                      </a:lnTo>
                      <a:lnTo>
                        <a:pt x="106" y="56"/>
                      </a:lnTo>
                      <a:lnTo>
                        <a:pt x="107" y="69"/>
                      </a:lnTo>
                      <a:lnTo>
                        <a:pt x="107" y="82"/>
                      </a:lnTo>
                      <a:lnTo>
                        <a:pt x="106" y="90"/>
                      </a:lnTo>
                      <a:lnTo>
                        <a:pt x="99" y="85"/>
                      </a:lnTo>
                      <a:lnTo>
                        <a:pt x="92" y="81"/>
                      </a:lnTo>
                      <a:lnTo>
                        <a:pt x="85" y="75"/>
                      </a:lnTo>
                      <a:lnTo>
                        <a:pt x="81" y="70"/>
                      </a:lnTo>
                      <a:lnTo>
                        <a:pt x="77" y="63"/>
                      </a:lnTo>
                      <a:lnTo>
                        <a:pt x="74" y="52"/>
                      </a:lnTo>
                      <a:lnTo>
                        <a:pt x="72" y="39"/>
                      </a:lnTo>
                      <a:lnTo>
                        <a:pt x="70" y="30"/>
                      </a:lnTo>
                      <a:lnTo>
                        <a:pt x="70" y="23"/>
                      </a:lnTo>
                      <a:lnTo>
                        <a:pt x="70" y="16"/>
                      </a:lnTo>
                      <a:lnTo>
                        <a:pt x="69" y="9"/>
                      </a:lnTo>
                      <a:lnTo>
                        <a:pt x="67" y="4"/>
                      </a:lnTo>
                      <a:lnTo>
                        <a:pt x="65" y="2"/>
                      </a:lnTo>
                      <a:lnTo>
                        <a:pt x="65" y="3"/>
                      </a:lnTo>
                      <a:lnTo>
                        <a:pt x="65" y="7"/>
                      </a:lnTo>
                      <a:lnTo>
                        <a:pt x="66" y="13"/>
                      </a:lnTo>
                      <a:lnTo>
                        <a:pt x="66" y="18"/>
                      </a:lnTo>
                      <a:lnTo>
                        <a:pt x="65" y="24"/>
                      </a:lnTo>
                      <a:lnTo>
                        <a:pt x="63" y="29"/>
                      </a:lnTo>
                      <a:lnTo>
                        <a:pt x="63" y="33"/>
                      </a:lnTo>
                      <a:lnTo>
                        <a:pt x="63" y="39"/>
                      </a:lnTo>
                      <a:lnTo>
                        <a:pt x="65" y="48"/>
                      </a:lnTo>
                      <a:lnTo>
                        <a:pt x="66" y="56"/>
                      </a:lnTo>
                      <a:lnTo>
                        <a:pt x="67" y="63"/>
                      </a:lnTo>
                      <a:lnTo>
                        <a:pt x="58" y="55"/>
                      </a:lnTo>
                      <a:lnTo>
                        <a:pt x="48" y="46"/>
                      </a:lnTo>
                      <a:lnTo>
                        <a:pt x="39" y="36"/>
                      </a:lnTo>
                      <a:lnTo>
                        <a:pt x="30" y="25"/>
                      </a:lnTo>
                      <a:lnTo>
                        <a:pt x="21" y="16"/>
                      </a:lnTo>
                      <a:lnTo>
                        <a:pt x="13" y="8"/>
                      </a:lnTo>
                      <a:lnTo>
                        <a:pt x="6" y="2"/>
                      </a:lnTo>
                      <a:lnTo>
                        <a:pt x="0" y="0"/>
                      </a:lnTo>
                      <a:lnTo>
                        <a:pt x="8" y="11"/>
                      </a:lnTo>
                      <a:lnTo>
                        <a:pt x="19" y="24"/>
                      </a:lnTo>
                      <a:lnTo>
                        <a:pt x="27" y="36"/>
                      </a:lnTo>
                      <a:lnTo>
                        <a:pt x="32" y="44"/>
                      </a:lnTo>
                      <a:lnTo>
                        <a:pt x="37" y="51"/>
                      </a:lnTo>
                      <a:lnTo>
                        <a:pt x="46" y="59"/>
                      </a:lnTo>
                      <a:lnTo>
                        <a:pt x="54" y="66"/>
                      </a:lnTo>
                      <a:lnTo>
                        <a:pt x="61" y="70"/>
                      </a:lnTo>
                      <a:lnTo>
                        <a:pt x="54" y="70"/>
                      </a:lnTo>
                      <a:lnTo>
                        <a:pt x="45" y="69"/>
                      </a:lnTo>
                      <a:lnTo>
                        <a:pt x="37" y="67"/>
                      </a:lnTo>
                      <a:lnTo>
                        <a:pt x="31" y="63"/>
                      </a:lnTo>
                      <a:lnTo>
                        <a:pt x="28" y="61"/>
                      </a:lnTo>
                      <a:lnTo>
                        <a:pt x="24" y="61"/>
                      </a:lnTo>
                      <a:lnTo>
                        <a:pt x="23" y="62"/>
                      </a:lnTo>
                      <a:lnTo>
                        <a:pt x="25" y="66"/>
                      </a:lnTo>
                      <a:lnTo>
                        <a:pt x="29" y="68"/>
                      </a:lnTo>
                      <a:lnTo>
                        <a:pt x="35" y="71"/>
                      </a:lnTo>
                      <a:lnTo>
                        <a:pt x="40" y="75"/>
                      </a:lnTo>
                      <a:lnTo>
                        <a:pt x="47" y="77"/>
                      </a:lnTo>
                      <a:lnTo>
                        <a:pt x="55" y="81"/>
                      </a:lnTo>
                      <a:lnTo>
                        <a:pt x="62" y="82"/>
                      </a:lnTo>
                      <a:lnTo>
                        <a:pt x="70" y="84"/>
                      </a:lnTo>
                      <a:lnTo>
                        <a:pt x="76" y="84"/>
                      </a:lnTo>
                      <a:lnTo>
                        <a:pt x="83" y="86"/>
                      </a:lnTo>
                      <a:lnTo>
                        <a:pt x="91" y="91"/>
                      </a:lnTo>
                      <a:lnTo>
                        <a:pt x="98" y="97"/>
                      </a:lnTo>
                      <a:lnTo>
                        <a:pt x="103" y="102"/>
                      </a:lnTo>
                      <a:lnTo>
                        <a:pt x="99" y="104"/>
                      </a:lnTo>
                      <a:lnTo>
                        <a:pt x="95" y="106"/>
                      </a:lnTo>
                      <a:lnTo>
                        <a:pt x="89" y="107"/>
                      </a:lnTo>
                      <a:lnTo>
                        <a:pt x="83" y="107"/>
                      </a:lnTo>
                      <a:lnTo>
                        <a:pt x="77" y="108"/>
                      </a:lnTo>
                      <a:lnTo>
                        <a:pt x="72" y="108"/>
                      </a:lnTo>
                      <a:lnTo>
                        <a:pt x="67" y="108"/>
                      </a:lnTo>
                      <a:lnTo>
                        <a:pt x="62" y="108"/>
                      </a:lnTo>
                      <a:lnTo>
                        <a:pt x="57" y="107"/>
                      </a:lnTo>
                      <a:lnTo>
                        <a:pt x="53" y="108"/>
                      </a:lnTo>
                      <a:lnTo>
                        <a:pt x="55" y="111"/>
                      </a:lnTo>
                      <a:lnTo>
                        <a:pt x="63" y="113"/>
                      </a:lnTo>
                      <a:lnTo>
                        <a:pt x="69" y="114"/>
                      </a:lnTo>
                      <a:lnTo>
                        <a:pt x="76" y="114"/>
                      </a:lnTo>
                      <a:lnTo>
                        <a:pt x="84" y="114"/>
                      </a:lnTo>
                      <a:lnTo>
                        <a:pt x="91" y="114"/>
                      </a:lnTo>
                      <a:lnTo>
                        <a:pt x="98" y="114"/>
                      </a:lnTo>
                      <a:lnTo>
                        <a:pt x="105" y="113"/>
                      </a:lnTo>
                      <a:lnTo>
                        <a:pt x="110" y="113"/>
                      </a:lnTo>
                      <a:lnTo>
                        <a:pt x="113" y="113"/>
                      </a:lnTo>
                      <a:lnTo>
                        <a:pt x="119" y="114"/>
                      </a:lnTo>
                      <a:lnTo>
                        <a:pt x="122" y="116"/>
                      </a:lnTo>
                      <a:lnTo>
                        <a:pt x="125" y="121"/>
                      </a:lnTo>
                      <a:lnTo>
                        <a:pt x="127" y="12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5" name="Freeform 324">
                  <a:extLst>
                    <a:ext uri="{FF2B5EF4-FFF2-40B4-BE49-F238E27FC236}">
                      <a16:creationId xmlns:a16="http://schemas.microsoft.com/office/drawing/2014/main" id="{D8D2D091-5B90-459B-9BA8-98D6F286195A}"/>
                    </a:ext>
                  </a:extLst>
                </p:cNvPr>
                <p:cNvSpPr>
                  <a:spLocks/>
                </p:cNvSpPr>
                <p:nvPr/>
              </p:nvSpPr>
              <p:spPr bwMode="auto">
                <a:xfrm>
                  <a:off x="125" y="240"/>
                  <a:ext cx="40" cy="94"/>
                </a:xfrm>
                <a:custGeom>
                  <a:avLst/>
                  <a:gdLst>
                    <a:gd name="T0" fmla="*/ 4 w 81"/>
                    <a:gd name="T1" fmla="*/ 78 h 189"/>
                    <a:gd name="T2" fmla="*/ 7 w 81"/>
                    <a:gd name="T3" fmla="*/ 74 h 189"/>
                    <a:gd name="T4" fmla="*/ 9 w 81"/>
                    <a:gd name="T5" fmla="*/ 75 h 189"/>
                    <a:gd name="T6" fmla="*/ 11 w 81"/>
                    <a:gd name="T7" fmla="*/ 67 h 189"/>
                    <a:gd name="T8" fmla="*/ 4 w 81"/>
                    <a:gd name="T9" fmla="*/ 53 h 189"/>
                    <a:gd name="T10" fmla="*/ 0 w 81"/>
                    <a:gd name="T11" fmla="*/ 38 h 189"/>
                    <a:gd name="T12" fmla="*/ 1 w 81"/>
                    <a:gd name="T13" fmla="*/ 39 h 189"/>
                    <a:gd name="T14" fmla="*/ 8 w 81"/>
                    <a:gd name="T15" fmla="*/ 54 h 189"/>
                    <a:gd name="T16" fmla="*/ 15 w 81"/>
                    <a:gd name="T17" fmla="*/ 44 h 189"/>
                    <a:gd name="T18" fmla="*/ 15 w 81"/>
                    <a:gd name="T19" fmla="*/ 26 h 189"/>
                    <a:gd name="T20" fmla="*/ 14 w 81"/>
                    <a:gd name="T21" fmla="*/ 11 h 189"/>
                    <a:gd name="T22" fmla="*/ 16 w 81"/>
                    <a:gd name="T23" fmla="*/ 11 h 189"/>
                    <a:gd name="T24" fmla="*/ 16 w 81"/>
                    <a:gd name="T25" fmla="*/ 20 h 189"/>
                    <a:gd name="T26" fmla="*/ 20 w 81"/>
                    <a:gd name="T27" fmla="*/ 20 h 189"/>
                    <a:gd name="T28" fmla="*/ 30 w 81"/>
                    <a:gd name="T29" fmla="*/ 1 h 189"/>
                    <a:gd name="T30" fmla="*/ 32 w 81"/>
                    <a:gd name="T31" fmla="*/ 1 h 189"/>
                    <a:gd name="T32" fmla="*/ 26 w 81"/>
                    <a:gd name="T33" fmla="*/ 14 h 189"/>
                    <a:gd name="T34" fmla="*/ 25 w 81"/>
                    <a:gd name="T35" fmla="*/ 25 h 189"/>
                    <a:gd name="T36" fmla="*/ 34 w 81"/>
                    <a:gd name="T37" fmla="*/ 21 h 189"/>
                    <a:gd name="T38" fmla="*/ 35 w 81"/>
                    <a:gd name="T39" fmla="*/ 21 h 189"/>
                    <a:gd name="T40" fmla="*/ 28 w 81"/>
                    <a:gd name="T41" fmla="*/ 28 h 189"/>
                    <a:gd name="T42" fmla="*/ 20 w 81"/>
                    <a:gd name="T43" fmla="*/ 39 h 189"/>
                    <a:gd name="T44" fmla="*/ 16 w 81"/>
                    <a:gd name="T45" fmla="*/ 58 h 189"/>
                    <a:gd name="T46" fmla="*/ 25 w 81"/>
                    <a:gd name="T47" fmla="*/ 57 h 189"/>
                    <a:gd name="T48" fmla="*/ 34 w 81"/>
                    <a:gd name="T49" fmla="*/ 55 h 189"/>
                    <a:gd name="T50" fmla="*/ 38 w 81"/>
                    <a:gd name="T51" fmla="*/ 53 h 189"/>
                    <a:gd name="T52" fmla="*/ 37 w 81"/>
                    <a:gd name="T53" fmla="*/ 55 h 189"/>
                    <a:gd name="T54" fmla="*/ 31 w 81"/>
                    <a:gd name="T55" fmla="*/ 59 h 189"/>
                    <a:gd name="T56" fmla="*/ 21 w 81"/>
                    <a:gd name="T57" fmla="*/ 63 h 189"/>
                    <a:gd name="T58" fmla="*/ 15 w 81"/>
                    <a:gd name="T59" fmla="*/ 66 h 189"/>
                    <a:gd name="T60" fmla="*/ 14 w 81"/>
                    <a:gd name="T61" fmla="*/ 76 h 189"/>
                    <a:gd name="T62" fmla="*/ 19 w 81"/>
                    <a:gd name="T63" fmla="*/ 77 h 189"/>
                    <a:gd name="T64" fmla="*/ 31 w 81"/>
                    <a:gd name="T65" fmla="*/ 72 h 189"/>
                    <a:gd name="T66" fmla="*/ 39 w 81"/>
                    <a:gd name="T67" fmla="*/ 67 h 189"/>
                    <a:gd name="T68" fmla="*/ 39 w 81"/>
                    <a:gd name="T69" fmla="*/ 69 h 189"/>
                    <a:gd name="T70" fmla="*/ 28 w 81"/>
                    <a:gd name="T71" fmla="*/ 82 h 189"/>
                    <a:gd name="T72" fmla="*/ 24 w 81"/>
                    <a:gd name="T73" fmla="*/ 83 h 189"/>
                    <a:gd name="T74" fmla="*/ 20 w 81"/>
                    <a:gd name="T75" fmla="*/ 79 h 189"/>
                    <a:gd name="T76" fmla="*/ 10 w 81"/>
                    <a:gd name="T77" fmla="*/ 80 h 189"/>
                    <a:gd name="T78" fmla="*/ 8 w 81"/>
                    <a:gd name="T79" fmla="*/ 85 h 189"/>
                    <a:gd name="T80" fmla="*/ 4 w 81"/>
                    <a:gd name="T81" fmla="*/ 91 h 189"/>
                    <a:gd name="T82" fmla="*/ 3 w 81"/>
                    <a:gd name="T83" fmla="*/ 91 h 189"/>
                    <a:gd name="T84" fmla="*/ 6 w 81"/>
                    <a:gd name="T85" fmla="*/ 84 h 189"/>
                    <a:gd name="T86" fmla="*/ 1 w 81"/>
                    <a:gd name="T87" fmla="*/ 80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 h="189">
                      <a:moveTo>
                        <a:pt x="0" y="163"/>
                      </a:moveTo>
                      <a:lnTo>
                        <a:pt x="5" y="160"/>
                      </a:lnTo>
                      <a:lnTo>
                        <a:pt x="8" y="156"/>
                      </a:lnTo>
                      <a:lnTo>
                        <a:pt x="11" y="151"/>
                      </a:lnTo>
                      <a:lnTo>
                        <a:pt x="13" y="146"/>
                      </a:lnTo>
                      <a:lnTo>
                        <a:pt x="14" y="148"/>
                      </a:lnTo>
                      <a:lnTo>
                        <a:pt x="16" y="149"/>
                      </a:lnTo>
                      <a:lnTo>
                        <a:pt x="17" y="151"/>
                      </a:lnTo>
                      <a:lnTo>
                        <a:pt x="18" y="151"/>
                      </a:lnTo>
                      <a:lnTo>
                        <a:pt x="19" y="147"/>
                      </a:lnTo>
                      <a:lnTo>
                        <a:pt x="21" y="141"/>
                      </a:lnTo>
                      <a:lnTo>
                        <a:pt x="22" y="134"/>
                      </a:lnTo>
                      <a:lnTo>
                        <a:pt x="21" y="130"/>
                      </a:lnTo>
                      <a:lnTo>
                        <a:pt x="15" y="121"/>
                      </a:lnTo>
                      <a:lnTo>
                        <a:pt x="8" y="107"/>
                      </a:lnTo>
                      <a:lnTo>
                        <a:pt x="2" y="92"/>
                      </a:lnTo>
                      <a:lnTo>
                        <a:pt x="0" y="83"/>
                      </a:lnTo>
                      <a:lnTo>
                        <a:pt x="0" y="77"/>
                      </a:lnTo>
                      <a:lnTo>
                        <a:pt x="2" y="75"/>
                      </a:lnTo>
                      <a:lnTo>
                        <a:pt x="3" y="75"/>
                      </a:lnTo>
                      <a:lnTo>
                        <a:pt x="3" y="78"/>
                      </a:lnTo>
                      <a:lnTo>
                        <a:pt x="6" y="86"/>
                      </a:lnTo>
                      <a:lnTo>
                        <a:pt x="10" y="98"/>
                      </a:lnTo>
                      <a:lnTo>
                        <a:pt x="17" y="109"/>
                      </a:lnTo>
                      <a:lnTo>
                        <a:pt x="24" y="115"/>
                      </a:lnTo>
                      <a:lnTo>
                        <a:pt x="28" y="103"/>
                      </a:lnTo>
                      <a:lnTo>
                        <a:pt x="31" y="88"/>
                      </a:lnTo>
                      <a:lnTo>
                        <a:pt x="32" y="73"/>
                      </a:lnTo>
                      <a:lnTo>
                        <a:pt x="32" y="62"/>
                      </a:lnTo>
                      <a:lnTo>
                        <a:pt x="30" y="53"/>
                      </a:lnTo>
                      <a:lnTo>
                        <a:pt x="29" y="40"/>
                      </a:lnTo>
                      <a:lnTo>
                        <a:pt x="28" y="28"/>
                      </a:lnTo>
                      <a:lnTo>
                        <a:pt x="29" y="22"/>
                      </a:lnTo>
                      <a:lnTo>
                        <a:pt x="31" y="19"/>
                      </a:lnTo>
                      <a:lnTo>
                        <a:pt x="32" y="19"/>
                      </a:lnTo>
                      <a:lnTo>
                        <a:pt x="32" y="23"/>
                      </a:lnTo>
                      <a:lnTo>
                        <a:pt x="32" y="27"/>
                      </a:lnTo>
                      <a:lnTo>
                        <a:pt x="32" y="34"/>
                      </a:lnTo>
                      <a:lnTo>
                        <a:pt x="33" y="41"/>
                      </a:lnTo>
                      <a:lnTo>
                        <a:pt x="34" y="48"/>
                      </a:lnTo>
                      <a:lnTo>
                        <a:pt x="37" y="53"/>
                      </a:lnTo>
                      <a:lnTo>
                        <a:pt x="41" y="41"/>
                      </a:lnTo>
                      <a:lnTo>
                        <a:pt x="46" y="25"/>
                      </a:lnTo>
                      <a:lnTo>
                        <a:pt x="52" y="11"/>
                      </a:lnTo>
                      <a:lnTo>
                        <a:pt x="60" y="2"/>
                      </a:lnTo>
                      <a:lnTo>
                        <a:pt x="64" y="0"/>
                      </a:lnTo>
                      <a:lnTo>
                        <a:pt x="66" y="0"/>
                      </a:lnTo>
                      <a:lnTo>
                        <a:pt x="64" y="2"/>
                      </a:lnTo>
                      <a:lnTo>
                        <a:pt x="62" y="5"/>
                      </a:lnTo>
                      <a:lnTo>
                        <a:pt x="57" y="13"/>
                      </a:lnTo>
                      <a:lnTo>
                        <a:pt x="52" y="28"/>
                      </a:lnTo>
                      <a:lnTo>
                        <a:pt x="47" y="43"/>
                      </a:lnTo>
                      <a:lnTo>
                        <a:pt x="45" y="53"/>
                      </a:lnTo>
                      <a:lnTo>
                        <a:pt x="51" y="51"/>
                      </a:lnTo>
                      <a:lnTo>
                        <a:pt x="57" y="49"/>
                      </a:lnTo>
                      <a:lnTo>
                        <a:pt x="63" y="47"/>
                      </a:lnTo>
                      <a:lnTo>
                        <a:pt x="68" y="43"/>
                      </a:lnTo>
                      <a:lnTo>
                        <a:pt x="70" y="42"/>
                      </a:lnTo>
                      <a:lnTo>
                        <a:pt x="72" y="42"/>
                      </a:lnTo>
                      <a:lnTo>
                        <a:pt x="71" y="43"/>
                      </a:lnTo>
                      <a:lnTo>
                        <a:pt x="69" y="47"/>
                      </a:lnTo>
                      <a:lnTo>
                        <a:pt x="63" y="50"/>
                      </a:lnTo>
                      <a:lnTo>
                        <a:pt x="56" y="56"/>
                      </a:lnTo>
                      <a:lnTo>
                        <a:pt x="48" y="61"/>
                      </a:lnTo>
                      <a:lnTo>
                        <a:pt x="44" y="64"/>
                      </a:lnTo>
                      <a:lnTo>
                        <a:pt x="41" y="78"/>
                      </a:lnTo>
                      <a:lnTo>
                        <a:pt x="38" y="93"/>
                      </a:lnTo>
                      <a:lnTo>
                        <a:pt x="36" y="108"/>
                      </a:lnTo>
                      <a:lnTo>
                        <a:pt x="33" y="116"/>
                      </a:lnTo>
                      <a:lnTo>
                        <a:pt x="39" y="116"/>
                      </a:lnTo>
                      <a:lnTo>
                        <a:pt x="45" y="115"/>
                      </a:lnTo>
                      <a:lnTo>
                        <a:pt x="51" y="115"/>
                      </a:lnTo>
                      <a:lnTo>
                        <a:pt x="57" y="114"/>
                      </a:lnTo>
                      <a:lnTo>
                        <a:pt x="62" y="113"/>
                      </a:lnTo>
                      <a:lnTo>
                        <a:pt x="68" y="110"/>
                      </a:lnTo>
                      <a:lnTo>
                        <a:pt x="71" y="109"/>
                      </a:lnTo>
                      <a:lnTo>
                        <a:pt x="74" y="108"/>
                      </a:lnTo>
                      <a:lnTo>
                        <a:pt x="76" y="106"/>
                      </a:lnTo>
                      <a:lnTo>
                        <a:pt x="77" y="106"/>
                      </a:lnTo>
                      <a:lnTo>
                        <a:pt x="77" y="108"/>
                      </a:lnTo>
                      <a:lnTo>
                        <a:pt x="75" y="110"/>
                      </a:lnTo>
                      <a:lnTo>
                        <a:pt x="72" y="113"/>
                      </a:lnTo>
                      <a:lnTo>
                        <a:pt x="68" y="115"/>
                      </a:lnTo>
                      <a:lnTo>
                        <a:pt x="62" y="118"/>
                      </a:lnTo>
                      <a:lnTo>
                        <a:pt x="55" y="121"/>
                      </a:lnTo>
                      <a:lnTo>
                        <a:pt x="48" y="124"/>
                      </a:lnTo>
                      <a:lnTo>
                        <a:pt x="43" y="126"/>
                      </a:lnTo>
                      <a:lnTo>
                        <a:pt x="38" y="128"/>
                      </a:lnTo>
                      <a:lnTo>
                        <a:pt x="34" y="129"/>
                      </a:lnTo>
                      <a:lnTo>
                        <a:pt x="31" y="132"/>
                      </a:lnTo>
                      <a:lnTo>
                        <a:pt x="29" y="139"/>
                      </a:lnTo>
                      <a:lnTo>
                        <a:pt x="28" y="147"/>
                      </a:lnTo>
                      <a:lnTo>
                        <a:pt x="28" y="152"/>
                      </a:lnTo>
                      <a:lnTo>
                        <a:pt x="30" y="154"/>
                      </a:lnTo>
                      <a:lnTo>
                        <a:pt x="33" y="155"/>
                      </a:lnTo>
                      <a:lnTo>
                        <a:pt x="39" y="155"/>
                      </a:lnTo>
                      <a:lnTo>
                        <a:pt x="43" y="154"/>
                      </a:lnTo>
                      <a:lnTo>
                        <a:pt x="53" y="149"/>
                      </a:lnTo>
                      <a:lnTo>
                        <a:pt x="62" y="145"/>
                      </a:lnTo>
                      <a:lnTo>
                        <a:pt x="70" y="140"/>
                      </a:lnTo>
                      <a:lnTo>
                        <a:pt x="75" y="137"/>
                      </a:lnTo>
                      <a:lnTo>
                        <a:pt x="78" y="134"/>
                      </a:lnTo>
                      <a:lnTo>
                        <a:pt x="81" y="133"/>
                      </a:lnTo>
                      <a:lnTo>
                        <a:pt x="81" y="134"/>
                      </a:lnTo>
                      <a:lnTo>
                        <a:pt x="78" y="139"/>
                      </a:lnTo>
                      <a:lnTo>
                        <a:pt x="72" y="147"/>
                      </a:lnTo>
                      <a:lnTo>
                        <a:pt x="64" y="156"/>
                      </a:lnTo>
                      <a:lnTo>
                        <a:pt x="57" y="164"/>
                      </a:lnTo>
                      <a:lnTo>
                        <a:pt x="51" y="170"/>
                      </a:lnTo>
                      <a:lnTo>
                        <a:pt x="51" y="168"/>
                      </a:lnTo>
                      <a:lnTo>
                        <a:pt x="49" y="166"/>
                      </a:lnTo>
                      <a:lnTo>
                        <a:pt x="47" y="163"/>
                      </a:lnTo>
                      <a:lnTo>
                        <a:pt x="46" y="161"/>
                      </a:lnTo>
                      <a:lnTo>
                        <a:pt x="41" y="158"/>
                      </a:lnTo>
                      <a:lnTo>
                        <a:pt x="34" y="156"/>
                      </a:lnTo>
                      <a:lnTo>
                        <a:pt x="26" y="158"/>
                      </a:lnTo>
                      <a:lnTo>
                        <a:pt x="21" y="160"/>
                      </a:lnTo>
                      <a:lnTo>
                        <a:pt x="17" y="163"/>
                      </a:lnTo>
                      <a:lnTo>
                        <a:pt x="17" y="167"/>
                      </a:lnTo>
                      <a:lnTo>
                        <a:pt x="17" y="171"/>
                      </a:lnTo>
                      <a:lnTo>
                        <a:pt x="17" y="175"/>
                      </a:lnTo>
                      <a:lnTo>
                        <a:pt x="13" y="179"/>
                      </a:lnTo>
                      <a:lnTo>
                        <a:pt x="8" y="183"/>
                      </a:lnTo>
                      <a:lnTo>
                        <a:pt x="3" y="186"/>
                      </a:lnTo>
                      <a:lnTo>
                        <a:pt x="1" y="189"/>
                      </a:lnTo>
                      <a:lnTo>
                        <a:pt x="6" y="183"/>
                      </a:lnTo>
                      <a:lnTo>
                        <a:pt x="10" y="177"/>
                      </a:lnTo>
                      <a:lnTo>
                        <a:pt x="13" y="171"/>
                      </a:lnTo>
                      <a:lnTo>
                        <a:pt x="13" y="168"/>
                      </a:lnTo>
                      <a:lnTo>
                        <a:pt x="10" y="164"/>
                      </a:lnTo>
                      <a:lnTo>
                        <a:pt x="7" y="162"/>
                      </a:lnTo>
                      <a:lnTo>
                        <a:pt x="3" y="161"/>
                      </a:lnTo>
                      <a:lnTo>
                        <a:pt x="0" y="16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6" name="Freeform 325">
                  <a:extLst>
                    <a:ext uri="{FF2B5EF4-FFF2-40B4-BE49-F238E27FC236}">
                      <a16:creationId xmlns:a16="http://schemas.microsoft.com/office/drawing/2014/main" id="{3C9E2552-767E-456C-8CBE-CFF187BD7967}"/>
                    </a:ext>
                  </a:extLst>
                </p:cNvPr>
                <p:cNvSpPr>
                  <a:spLocks/>
                </p:cNvSpPr>
                <p:nvPr/>
              </p:nvSpPr>
              <p:spPr bwMode="auto">
                <a:xfrm>
                  <a:off x="116" y="292"/>
                  <a:ext cx="7" cy="12"/>
                </a:xfrm>
                <a:custGeom>
                  <a:avLst/>
                  <a:gdLst>
                    <a:gd name="T0" fmla="*/ 7 w 13"/>
                    <a:gd name="T1" fmla="*/ 12 h 24"/>
                    <a:gd name="T2" fmla="*/ 5 w 13"/>
                    <a:gd name="T3" fmla="*/ 11 h 24"/>
                    <a:gd name="T4" fmla="*/ 4 w 13"/>
                    <a:gd name="T5" fmla="*/ 11 h 24"/>
                    <a:gd name="T6" fmla="*/ 2 w 13"/>
                    <a:gd name="T7" fmla="*/ 12 h 24"/>
                    <a:gd name="T8" fmla="*/ 1 w 13"/>
                    <a:gd name="T9" fmla="*/ 12 h 24"/>
                    <a:gd name="T10" fmla="*/ 1 w 13"/>
                    <a:gd name="T11" fmla="*/ 9 h 24"/>
                    <a:gd name="T12" fmla="*/ 0 w 13"/>
                    <a:gd name="T13" fmla="*/ 6 h 24"/>
                    <a:gd name="T14" fmla="*/ 0 w 13"/>
                    <a:gd name="T15" fmla="*/ 4 h 24"/>
                    <a:gd name="T16" fmla="*/ 0 w 13"/>
                    <a:gd name="T17" fmla="*/ 1 h 24"/>
                    <a:gd name="T18" fmla="*/ 0 w 13"/>
                    <a:gd name="T19" fmla="*/ 0 h 24"/>
                    <a:gd name="T20" fmla="*/ 1 w 13"/>
                    <a:gd name="T21" fmla="*/ 0 h 24"/>
                    <a:gd name="T22" fmla="*/ 1 w 13"/>
                    <a:gd name="T23" fmla="*/ 1 h 24"/>
                    <a:gd name="T24" fmla="*/ 1 w 13"/>
                    <a:gd name="T25" fmla="*/ 2 h 24"/>
                    <a:gd name="T26" fmla="*/ 2 w 13"/>
                    <a:gd name="T27" fmla="*/ 4 h 24"/>
                    <a:gd name="T28" fmla="*/ 4 w 13"/>
                    <a:gd name="T29" fmla="*/ 6 h 24"/>
                    <a:gd name="T30" fmla="*/ 5 w 13"/>
                    <a:gd name="T31" fmla="*/ 9 h 24"/>
                    <a:gd name="T32" fmla="*/ 7 w 1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4">
                      <a:moveTo>
                        <a:pt x="13" y="23"/>
                      </a:moveTo>
                      <a:lnTo>
                        <a:pt x="10" y="21"/>
                      </a:lnTo>
                      <a:lnTo>
                        <a:pt x="8" y="21"/>
                      </a:lnTo>
                      <a:lnTo>
                        <a:pt x="4" y="23"/>
                      </a:lnTo>
                      <a:lnTo>
                        <a:pt x="2" y="24"/>
                      </a:lnTo>
                      <a:lnTo>
                        <a:pt x="1" y="18"/>
                      </a:lnTo>
                      <a:lnTo>
                        <a:pt x="0" y="12"/>
                      </a:lnTo>
                      <a:lnTo>
                        <a:pt x="0" y="8"/>
                      </a:lnTo>
                      <a:lnTo>
                        <a:pt x="0" y="2"/>
                      </a:lnTo>
                      <a:lnTo>
                        <a:pt x="0" y="0"/>
                      </a:lnTo>
                      <a:lnTo>
                        <a:pt x="1" y="0"/>
                      </a:lnTo>
                      <a:lnTo>
                        <a:pt x="2" y="1"/>
                      </a:lnTo>
                      <a:lnTo>
                        <a:pt x="2" y="3"/>
                      </a:lnTo>
                      <a:lnTo>
                        <a:pt x="3" y="8"/>
                      </a:lnTo>
                      <a:lnTo>
                        <a:pt x="7" y="12"/>
                      </a:lnTo>
                      <a:lnTo>
                        <a:pt x="10" y="18"/>
                      </a:lnTo>
                      <a:lnTo>
                        <a:pt x="13" y="2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7" name="Freeform 326">
                  <a:extLst>
                    <a:ext uri="{FF2B5EF4-FFF2-40B4-BE49-F238E27FC236}">
                      <a16:creationId xmlns:a16="http://schemas.microsoft.com/office/drawing/2014/main" id="{FAF68754-482A-4B15-8E13-67F5BA8A6AF7}"/>
                    </a:ext>
                  </a:extLst>
                </p:cNvPr>
                <p:cNvSpPr>
                  <a:spLocks/>
                </p:cNvSpPr>
                <p:nvPr/>
              </p:nvSpPr>
              <p:spPr bwMode="auto">
                <a:xfrm>
                  <a:off x="171" y="289"/>
                  <a:ext cx="129" cy="79"/>
                </a:xfrm>
                <a:custGeom>
                  <a:avLst/>
                  <a:gdLst>
                    <a:gd name="T0" fmla="*/ 13 w 258"/>
                    <a:gd name="T1" fmla="*/ 55 h 157"/>
                    <a:gd name="T2" fmla="*/ 25 w 258"/>
                    <a:gd name="T3" fmla="*/ 48 h 157"/>
                    <a:gd name="T4" fmla="*/ 33 w 258"/>
                    <a:gd name="T5" fmla="*/ 29 h 157"/>
                    <a:gd name="T6" fmla="*/ 42 w 258"/>
                    <a:gd name="T7" fmla="*/ 15 h 157"/>
                    <a:gd name="T8" fmla="*/ 54 w 258"/>
                    <a:gd name="T9" fmla="*/ 2 h 157"/>
                    <a:gd name="T10" fmla="*/ 58 w 258"/>
                    <a:gd name="T11" fmla="*/ 1 h 157"/>
                    <a:gd name="T12" fmla="*/ 50 w 258"/>
                    <a:gd name="T13" fmla="*/ 10 h 157"/>
                    <a:gd name="T14" fmla="*/ 39 w 258"/>
                    <a:gd name="T15" fmla="*/ 24 h 157"/>
                    <a:gd name="T16" fmla="*/ 34 w 258"/>
                    <a:gd name="T17" fmla="*/ 39 h 157"/>
                    <a:gd name="T18" fmla="*/ 35 w 258"/>
                    <a:gd name="T19" fmla="*/ 42 h 157"/>
                    <a:gd name="T20" fmla="*/ 43 w 258"/>
                    <a:gd name="T21" fmla="*/ 37 h 157"/>
                    <a:gd name="T22" fmla="*/ 53 w 258"/>
                    <a:gd name="T23" fmla="*/ 31 h 157"/>
                    <a:gd name="T24" fmla="*/ 65 w 258"/>
                    <a:gd name="T25" fmla="*/ 16 h 157"/>
                    <a:gd name="T26" fmla="*/ 84 w 258"/>
                    <a:gd name="T27" fmla="*/ 2 h 157"/>
                    <a:gd name="T28" fmla="*/ 91 w 258"/>
                    <a:gd name="T29" fmla="*/ 1 h 157"/>
                    <a:gd name="T30" fmla="*/ 76 w 258"/>
                    <a:gd name="T31" fmla="*/ 12 h 157"/>
                    <a:gd name="T32" fmla="*/ 61 w 258"/>
                    <a:gd name="T33" fmla="*/ 28 h 157"/>
                    <a:gd name="T34" fmla="*/ 62 w 258"/>
                    <a:gd name="T35" fmla="*/ 32 h 157"/>
                    <a:gd name="T36" fmla="*/ 77 w 258"/>
                    <a:gd name="T37" fmla="*/ 29 h 157"/>
                    <a:gd name="T38" fmla="*/ 93 w 258"/>
                    <a:gd name="T39" fmla="*/ 20 h 157"/>
                    <a:gd name="T40" fmla="*/ 112 w 258"/>
                    <a:gd name="T41" fmla="*/ 11 h 157"/>
                    <a:gd name="T42" fmla="*/ 117 w 258"/>
                    <a:gd name="T43" fmla="*/ 11 h 157"/>
                    <a:gd name="T44" fmla="*/ 103 w 258"/>
                    <a:gd name="T45" fmla="*/ 17 h 157"/>
                    <a:gd name="T46" fmla="*/ 90 w 258"/>
                    <a:gd name="T47" fmla="*/ 27 h 157"/>
                    <a:gd name="T48" fmla="*/ 103 w 258"/>
                    <a:gd name="T49" fmla="*/ 29 h 157"/>
                    <a:gd name="T50" fmla="*/ 122 w 258"/>
                    <a:gd name="T51" fmla="*/ 24 h 157"/>
                    <a:gd name="T52" fmla="*/ 129 w 258"/>
                    <a:gd name="T53" fmla="*/ 22 h 157"/>
                    <a:gd name="T54" fmla="*/ 118 w 258"/>
                    <a:gd name="T55" fmla="*/ 29 h 157"/>
                    <a:gd name="T56" fmla="*/ 96 w 258"/>
                    <a:gd name="T57" fmla="*/ 35 h 157"/>
                    <a:gd name="T58" fmla="*/ 99 w 258"/>
                    <a:gd name="T59" fmla="*/ 41 h 157"/>
                    <a:gd name="T60" fmla="*/ 113 w 258"/>
                    <a:gd name="T61" fmla="*/ 49 h 157"/>
                    <a:gd name="T62" fmla="*/ 118 w 258"/>
                    <a:gd name="T63" fmla="*/ 53 h 157"/>
                    <a:gd name="T64" fmla="*/ 103 w 258"/>
                    <a:gd name="T65" fmla="*/ 48 h 157"/>
                    <a:gd name="T66" fmla="*/ 85 w 258"/>
                    <a:gd name="T67" fmla="*/ 39 h 157"/>
                    <a:gd name="T68" fmla="*/ 75 w 258"/>
                    <a:gd name="T69" fmla="*/ 38 h 157"/>
                    <a:gd name="T70" fmla="*/ 65 w 258"/>
                    <a:gd name="T71" fmla="*/ 39 h 157"/>
                    <a:gd name="T72" fmla="*/ 69 w 258"/>
                    <a:gd name="T73" fmla="*/ 46 h 157"/>
                    <a:gd name="T74" fmla="*/ 79 w 258"/>
                    <a:gd name="T75" fmla="*/ 55 h 157"/>
                    <a:gd name="T76" fmla="*/ 91 w 258"/>
                    <a:gd name="T77" fmla="*/ 62 h 157"/>
                    <a:gd name="T78" fmla="*/ 96 w 258"/>
                    <a:gd name="T79" fmla="*/ 68 h 157"/>
                    <a:gd name="T80" fmla="*/ 79 w 258"/>
                    <a:gd name="T81" fmla="*/ 57 h 157"/>
                    <a:gd name="T82" fmla="*/ 62 w 258"/>
                    <a:gd name="T83" fmla="*/ 46 h 157"/>
                    <a:gd name="T84" fmla="*/ 53 w 258"/>
                    <a:gd name="T85" fmla="*/ 43 h 157"/>
                    <a:gd name="T86" fmla="*/ 38 w 258"/>
                    <a:gd name="T87" fmla="*/ 49 h 157"/>
                    <a:gd name="T88" fmla="*/ 35 w 258"/>
                    <a:gd name="T89" fmla="*/ 53 h 157"/>
                    <a:gd name="T90" fmla="*/ 47 w 258"/>
                    <a:gd name="T91" fmla="*/ 63 h 157"/>
                    <a:gd name="T92" fmla="*/ 64 w 258"/>
                    <a:gd name="T93" fmla="*/ 75 h 157"/>
                    <a:gd name="T94" fmla="*/ 66 w 258"/>
                    <a:gd name="T95" fmla="*/ 79 h 157"/>
                    <a:gd name="T96" fmla="*/ 50 w 258"/>
                    <a:gd name="T97" fmla="*/ 68 h 157"/>
                    <a:gd name="T98" fmla="*/ 31 w 258"/>
                    <a:gd name="T99" fmla="*/ 57 h 157"/>
                    <a:gd name="T100" fmla="*/ 20 w 258"/>
                    <a:gd name="T101" fmla="*/ 59 h 157"/>
                    <a:gd name="T102" fmla="*/ 4 w 258"/>
                    <a:gd name="T103" fmla="*/ 64 h 157"/>
                    <a:gd name="T104" fmla="*/ 3 w 258"/>
                    <a:gd name="T105" fmla="*/ 63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8" h="157">
                      <a:moveTo>
                        <a:pt x="10" y="121"/>
                      </a:moveTo>
                      <a:lnTo>
                        <a:pt x="14" y="117"/>
                      </a:lnTo>
                      <a:lnTo>
                        <a:pt x="20" y="114"/>
                      </a:lnTo>
                      <a:lnTo>
                        <a:pt x="25" y="110"/>
                      </a:lnTo>
                      <a:lnTo>
                        <a:pt x="33" y="106"/>
                      </a:lnTo>
                      <a:lnTo>
                        <a:pt x="39" y="102"/>
                      </a:lnTo>
                      <a:lnTo>
                        <a:pt x="46" y="99"/>
                      </a:lnTo>
                      <a:lnTo>
                        <a:pt x="50" y="95"/>
                      </a:lnTo>
                      <a:lnTo>
                        <a:pt x="52" y="93"/>
                      </a:lnTo>
                      <a:lnTo>
                        <a:pt x="54" y="85"/>
                      </a:lnTo>
                      <a:lnTo>
                        <a:pt x="59" y="72"/>
                      </a:lnTo>
                      <a:lnTo>
                        <a:pt x="65" y="57"/>
                      </a:lnTo>
                      <a:lnTo>
                        <a:pt x="70" y="47"/>
                      </a:lnTo>
                      <a:lnTo>
                        <a:pt x="74" y="42"/>
                      </a:lnTo>
                      <a:lnTo>
                        <a:pt x="78" y="35"/>
                      </a:lnTo>
                      <a:lnTo>
                        <a:pt x="84" y="29"/>
                      </a:lnTo>
                      <a:lnTo>
                        <a:pt x="90" y="21"/>
                      </a:lnTo>
                      <a:lnTo>
                        <a:pt x="97" y="14"/>
                      </a:lnTo>
                      <a:lnTo>
                        <a:pt x="103" y="8"/>
                      </a:lnTo>
                      <a:lnTo>
                        <a:pt x="108" y="3"/>
                      </a:lnTo>
                      <a:lnTo>
                        <a:pt x="112" y="1"/>
                      </a:lnTo>
                      <a:lnTo>
                        <a:pt x="116" y="0"/>
                      </a:lnTo>
                      <a:lnTo>
                        <a:pt x="118" y="0"/>
                      </a:lnTo>
                      <a:lnTo>
                        <a:pt x="116" y="1"/>
                      </a:lnTo>
                      <a:lnTo>
                        <a:pt x="114" y="4"/>
                      </a:lnTo>
                      <a:lnTo>
                        <a:pt x="112" y="8"/>
                      </a:lnTo>
                      <a:lnTo>
                        <a:pt x="107" y="12"/>
                      </a:lnTo>
                      <a:lnTo>
                        <a:pt x="100" y="19"/>
                      </a:lnTo>
                      <a:lnTo>
                        <a:pt x="94" y="26"/>
                      </a:lnTo>
                      <a:lnTo>
                        <a:pt x="88" y="34"/>
                      </a:lnTo>
                      <a:lnTo>
                        <a:pt x="82" y="42"/>
                      </a:lnTo>
                      <a:lnTo>
                        <a:pt x="77" y="48"/>
                      </a:lnTo>
                      <a:lnTo>
                        <a:pt x="74" y="53"/>
                      </a:lnTo>
                      <a:lnTo>
                        <a:pt x="70" y="61"/>
                      </a:lnTo>
                      <a:lnTo>
                        <a:pt x="68" y="69"/>
                      </a:lnTo>
                      <a:lnTo>
                        <a:pt x="67" y="77"/>
                      </a:lnTo>
                      <a:lnTo>
                        <a:pt x="66" y="82"/>
                      </a:lnTo>
                      <a:lnTo>
                        <a:pt x="66" y="85"/>
                      </a:lnTo>
                      <a:lnTo>
                        <a:pt x="67" y="85"/>
                      </a:lnTo>
                      <a:lnTo>
                        <a:pt x="69" y="84"/>
                      </a:lnTo>
                      <a:lnTo>
                        <a:pt x="74" y="82"/>
                      </a:lnTo>
                      <a:lnTo>
                        <a:pt x="77" y="79"/>
                      </a:lnTo>
                      <a:lnTo>
                        <a:pt x="81" y="77"/>
                      </a:lnTo>
                      <a:lnTo>
                        <a:pt x="86" y="74"/>
                      </a:lnTo>
                      <a:lnTo>
                        <a:pt x="91" y="70"/>
                      </a:lnTo>
                      <a:lnTo>
                        <a:pt x="96" y="67"/>
                      </a:lnTo>
                      <a:lnTo>
                        <a:pt x="101" y="63"/>
                      </a:lnTo>
                      <a:lnTo>
                        <a:pt x="105" y="61"/>
                      </a:lnTo>
                      <a:lnTo>
                        <a:pt x="108" y="60"/>
                      </a:lnTo>
                      <a:lnTo>
                        <a:pt x="114" y="50"/>
                      </a:lnTo>
                      <a:lnTo>
                        <a:pt x="121" y="40"/>
                      </a:lnTo>
                      <a:lnTo>
                        <a:pt x="130" y="31"/>
                      </a:lnTo>
                      <a:lnTo>
                        <a:pt x="141" y="22"/>
                      </a:lnTo>
                      <a:lnTo>
                        <a:pt x="151" y="15"/>
                      </a:lnTo>
                      <a:lnTo>
                        <a:pt x="160" y="9"/>
                      </a:lnTo>
                      <a:lnTo>
                        <a:pt x="167" y="4"/>
                      </a:lnTo>
                      <a:lnTo>
                        <a:pt x="173" y="2"/>
                      </a:lnTo>
                      <a:lnTo>
                        <a:pt x="179" y="1"/>
                      </a:lnTo>
                      <a:lnTo>
                        <a:pt x="182" y="1"/>
                      </a:lnTo>
                      <a:lnTo>
                        <a:pt x="182" y="2"/>
                      </a:lnTo>
                      <a:lnTo>
                        <a:pt x="177" y="4"/>
                      </a:lnTo>
                      <a:lnTo>
                        <a:pt x="169" y="9"/>
                      </a:lnTo>
                      <a:lnTo>
                        <a:pt x="160" y="16"/>
                      </a:lnTo>
                      <a:lnTo>
                        <a:pt x="151" y="24"/>
                      </a:lnTo>
                      <a:lnTo>
                        <a:pt x="142" y="32"/>
                      </a:lnTo>
                      <a:lnTo>
                        <a:pt x="134" y="41"/>
                      </a:lnTo>
                      <a:lnTo>
                        <a:pt x="127" y="49"/>
                      </a:lnTo>
                      <a:lnTo>
                        <a:pt x="121" y="56"/>
                      </a:lnTo>
                      <a:lnTo>
                        <a:pt x="120" y="61"/>
                      </a:lnTo>
                      <a:lnTo>
                        <a:pt x="120" y="63"/>
                      </a:lnTo>
                      <a:lnTo>
                        <a:pt x="122" y="63"/>
                      </a:lnTo>
                      <a:lnTo>
                        <a:pt x="124" y="63"/>
                      </a:lnTo>
                      <a:lnTo>
                        <a:pt x="130" y="62"/>
                      </a:lnTo>
                      <a:lnTo>
                        <a:pt x="138" y="61"/>
                      </a:lnTo>
                      <a:lnTo>
                        <a:pt x="146" y="59"/>
                      </a:lnTo>
                      <a:lnTo>
                        <a:pt x="154" y="57"/>
                      </a:lnTo>
                      <a:lnTo>
                        <a:pt x="160" y="56"/>
                      </a:lnTo>
                      <a:lnTo>
                        <a:pt x="167" y="50"/>
                      </a:lnTo>
                      <a:lnTo>
                        <a:pt x="175" y="45"/>
                      </a:lnTo>
                      <a:lnTo>
                        <a:pt x="185" y="39"/>
                      </a:lnTo>
                      <a:lnTo>
                        <a:pt x="197" y="33"/>
                      </a:lnTo>
                      <a:lnTo>
                        <a:pt x="207" y="29"/>
                      </a:lnTo>
                      <a:lnTo>
                        <a:pt x="217" y="24"/>
                      </a:lnTo>
                      <a:lnTo>
                        <a:pt x="223" y="22"/>
                      </a:lnTo>
                      <a:lnTo>
                        <a:pt x="228" y="19"/>
                      </a:lnTo>
                      <a:lnTo>
                        <a:pt x="233" y="18"/>
                      </a:lnTo>
                      <a:lnTo>
                        <a:pt x="235" y="19"/>
                      </a:lnTo>
                      <a:lnTo>
                        <a:pt x="234" y="22"/>
                      </a:lnTo>
                      <a:lnTo>
                        <a:pt x="228" y="24"/>
                      </a:lnTo>
                      <a:lnTo>
                        <a:pt x="221" y="26"/>
                      </a:lnTo>
                      <a:lnTo>
                        <a:pt x="213" y="31"/>
                      </a:lnTo>
                      <a:lnTo>
                        <a:pt x="205" y="34"/>
                      </a:lnTo>
                      <a:lnTo>
                        <a:pt x="197" y="39"/>
                      </a:lnTo>
                      <a:lnTo>
                        <a:pt x="190" y="45"/>
                      </a:lnTo>
                      <a:lnTo>
                        <a:pt x="184" y="49"/>
                      </a:lnTo>
                      <a:lnTo>
                        <a:pt x="180" y="54"/>
                      </a:lnTo>
                      <a:lnTo>
                        <a:pt x="177" y="59"/>
                      </a:lnTo>
                      <a:lnTo>
                        <a:pt x="185" y="60"/>
                      </a:lnTo>
                      <a:lnTo>
                        <a:pt x="196" y="59"/>
                      </a:lnTo>
                      <a:lnTo>
                        <a:pt x="206" y="57"/>
                      </a:lnTo>
                      <a:lnTo>
                        <a:pt x="217" y="55"/>
                      </a:lnTo>
                      <a:lnTo>
                        <a:pt x="227" y="53"/>
                      </a:lnTo>
                      <a:lnTo>
                        <a:pt x="236" y="50"/>
                      </a:lnTo>
                      <a:lnTo>
                        <a:pt x="243" y="48"/>
                      </a:lnTo>
                      <a:lnTo>
                        <a:pt x="248" y="47"/>
                      </a:lnTo>
                      <a:lnTo>
                        <a:pt x="253" y="44"/>
                      </a:lnTo>
                      <a:lnTo>
                        <a:pt x="258" y="42"/>
                      </a:lnTo>
                      <a:lnTo>
                        <a:pt x="258" y="44"/>
                      </a:lnTo>
                      <a:lnTo>
                        <a:pt x="255" y="47"/>
                      </a:lnTo>
                      <a:lnTo>
                        <a:pt x="250" y="50"/>
                      </a:lnTo>
                      <a:lnTo>
                        <a:pt x="244" y="54"/>
                      </a:lnTo>
                      <a:lnTo>
                        <a:pt x="236" y="57"/>
                      </a:lnTo>
                      <a:lnTo>
                        <a:pt x="226" y="62"/>
                      </a:lnTo>
                      <a:lnTo>
                        <a:pt x="215" y="65"/>
                      </a:lnTo>
                      <a:lnTo>
                        <a:pt x="204" y="68"/>
                      </a:lnTo>
                      <a:lnTo>
                        <a:pt x="192" y="69"/>
                      </a:lnTo>
                      <a:lnTo>
                        <a:pt x="181" y="69"/>
                      </a:lnTo>
                      <a:lnTo>
                        <a:pt x="184" y="74"/>
                      </a:lnTo>
                      <a:lnTo>
                        <a:pt x="190" y="77"/>
                      </a:lnTo>
                      <a:lnTo>
                        <a:pt x="197" y="82"/>
                      </a:lnTo>
                      <a:lnTo>
                        <a:pt x="205" y="86"/>
                      </a:lnTo>
                      <a:lnTo>
                        <a:pt x="212" y="90"/>
                      </a:lnTo>
                      <a:lnTo>
                        <a:pt x="219" y="94"/>
                      </a:lnTo>
                      <a:lnTo>
                        <a:pt x="225" y="97"/>
                      </a:lnTo>
                      <a:lnTo>
                        <a:pt x="229" y="99"/>
                      </a:lnTo>
                      <a:lnTo>
                        <a:pt x="235" y="101"/>
                      </a:lnTo>
                      <a:lnTo>
                        <a:pt x="237" y="104"/>
                      </a:lnTo>
                      <a:lnTo>
                        <a:pt x="236" y="105"/>
                      </a:lnTo>
                      <a:lnTo>
                        <a:pt x="230" y="104"/>
                      </a:lnTo>
                      <a:lnTo>
                        <a:pt x="225" y="102"/>
                      </a:lnTo>
                      <a:lnTo>
                        <a:pt x="217" y="99"/>
                      </a:lnTo>
                      <a:lnTo>
                        <a:pt x="206" y="95"/>
                      </a:lnTo>
                      <a:lnTo>
                        <a:pt x="196" y="91"/>
                      </a:lnTo>
                      <a:lnTo>
                        <a:pt x="185" y="86"/>
                      </a:lnTo>
                      <a:lnTo>
                        <a:pt x="176" y="83"/>
                      </a:lnTo>
                      <a:lnTo>
                        <a:pt x="169" y="78"/>
                      </a:lnTo>
                      <a:lnTo>
                        <a:pt x="165" y="75"/>
                      </a:lnTo>
                      <a:lnTo>
                        <a:pt x="160" y="75"/>
                      </a:lnTo>
                      <a:lnTo>
                        <a:pt x="156" y="76"/>
                      </a:lnTo>
                      <a:lnTo>
                        <a:pt x="150" y="76"/>
                      </a:lnTo>
                      <a:lnTo>
                        <a:pt x="144" y="76"/>
                      </a:lnTo>
                      <a:lnTo>
                        <a:pt x="138" y="77"/>
                      </a:lnTo>
                      <a:lnTo>
                        <a:pt x="134" y="77"/>
                      </a:lnTo>
                      <a:lnTo>
                        <a:pt x="129" y="78"/>
                      </a:lnTo>
                      <a:lnTo>
                        <a:pt x="126" y="78"/>
                      </a:lnTo>
                      <a:lnTo>
                        <a:pt x="128" y="83"/>
                      </a:lnTo>
                      <a:lnTo>
                        <a:pt x="132" y="87"/>
                      </a:lnTo>
                      <a:lnTo>
                        <a:pt x="137" y="92"/>
                      </a:lnTo>
                      <a:lnTo>
                        <a:pt x="143" y="97"/>
                      </a:lnTo>
                      <a:lnTo>
                        <a:pt x="147" y="101"/>
                      </a:lnTo>
                      <a:lnTo>
                        <a:pt x="153" y="106"/>
                      </a:lnTo>
                      <a:lnTo>
                        <a:pt x="158" y="109"/>
                      </a:lnTo>
                      <a:lnTo>
                        <a:pt x="161" y="112"/>
                      </a:lnTo>
                      <a:lnTo>
                        <a:pt x="168" y="116"/>
                      </a:lnTo>
                      <a:lnTo>
                        <a:pt x="176" y="120"/>
                      </a:lnTo>
                      <a:lnTo>
                        <a:pt x="182" y="123"/>
                      </a:lnTo>
                      <a:lnTo>
                        <a:pt x="188" y="127"/>
                      </a:lnTo>
                      <a:lnTo>
                        <a:pt x="191" y="130"/>
                      </a:lnTo>
                      <a:lnTo>
                        <a:pt x="194" y="133"/>
                      </a:lnTo>
                      <a:lnTo>
                        <a:pt x="191" y="135"/>
                      </a:lnTo>
                      <a:lnTo>
                        <a:pt x="182" y="130"/>
                      </a:lnTo>
                      <a:lnTo>
                        <a:pt x="175" y="125"/>
                      </a:lnTo>
                      <a:lnTo>
                        <a:pt x="166" y="120"/>
                      </a:lnTo>
                      <a:lnTo>
                        <a:pt x="157" y="114"/>
                      </a:lnTo>
                      <a:lnTo>
                        <a:pt x="147" y="108"/>
                      </a:lnTo>
                      <a:lnTo>
                        <a:pt x="137" y="102"/>
                      </a:lnTo>
                      <a:lnTo>
                        <a:pt x="129" y="97"/>
                      </a:lnTo>
                      <a:lnTo>
                        <a:pt x="123" y="92"/>
                      </a:lnTo>
                      <a:lnTo>
                        <a:pt x="119" y="89"/>
                      </a:lnTo>
                      <a:lnTo>
                        <a:pt x="114" y="85"/>
                      </a:lnTo>
                      <a:lnTo>
                        <a:pt x="109" y="84"/>
                      </a:lnTo>
                      <a:lnTo>
                        <a:pt x="106" y="85"/>
                      </a:lnTo>
                      <a:lnTo>
                        <a:pt x="101" y="87"/>
                      </a:lnTo>
                      <a:lnTo>
                        <a:pt x="94" y="90"/>
                      </a:lnTo>
                      <a:lnTo>
                        <a:pt x="84" y="93"/>
                      </a:lnTo>
                      <a:lnTo>
                        <a:pt x="75" y="97"/>
                      </a:lnTo>
                      <a:lnTo>
                        <a:pt x="69" y="99"/>
                      </a:lnTo>
                      <a:lnTo>
                        <a:pt x="68" y="101"/>
                      </a:lnTo>
                      <a:lnTo>
                        <a:pt x="68" y="104"/>
                      </a:lnTo>
                      <a:lnTo>
                        <a:pt x="69" y="106"/>
                      </a:lnTo>
                      <a:lnTo>
                        <a:pt x="74" y="110"/>
                      </a:lnTo>
                      <a:lnTo>
                        <a:pt x="78" y="114"/>
                      </a:lnTo>
                      <a:lnTo>
                        <a:pt x="85" y="119"/>
                      </a:lnTo>
                      <a:lnTo>
                        <a:pt x="93" y="125"/>
                      </a:lnTo>
                      <a:lnTo>
                        <a:pt x="103" y="131"/>
                      </a:lnTo>
                      <a:lnTo>
                        <a:pt x="112" y="138"/>
                      </a:lnTo>
                      <a:lnTo>
                        <a:pt x="121" y="144"/>
                      </a:lnTo>
                      <a:lnTo>
                        <a:pt x="128" y="150"/>
                      </a:lnTo>
                      <a:lnTo>
                        <a:pt x="134" y="152"/>
                      </a:lnTo>
                      <a:lnTo>
                        <a:pt x="138" y="155"/>
                      </a:lnTo>
                      <a:lnTo>
                        <a:pt x="137" y="157"/>
                      </a:lnTo>
                      <a:lnTo>
                        <a:pt x="132" y="157"/>
                      </a:lnTo>
                      <a:lnTo>
                        <a:pt x="123" y="152"/>
                      </a:lnTo>
                      <a:lnTo>
                        <a:pt x="118" y="147"/>
                      </a:lnTo>
                      <a:lnTo>
                        <a:pt x="108" y="142"/>
                      </a:lnTo>
                      <a:lnTo>
                        <a:pt x="99" y="136"/>
                      </a:lnTo>
                      <a:lnTo>
                        <a:pt x="89" y="129"/>
                      </a:lnTo>
                      <a:lnTo>
                        <a:pt x="78" y="123"/>
                      </a:lnTo>
                      <a:lnTo>
                        <a:pt x="69" y="119"/>
                      </a:lnTo>
                      <a:lnTo>
                        <a:pt x="62" y="114"/>
                      </a:lnTo>
                      <a:lnTo>
                        <a:pt x="59" y="113"/>
                      </a:lnTo>
                      <a:lnTo>
                        <a:pt x="55" y="113"/>
                      </a:lnTo>
                      <a:lnTo>
                        <a:pt x="48" y="115"/>
                      </a:lnTo>
                      <a:lnTo>
                        <a:pt x="40" y="117"/>
                      </a:lnTo>
                      <a:lnTo>
                        <a:pt x="31" y="121"/>
                      </a:lnTo>
                      <a:lnTo>
                        <a:pt x="22" y="123"/>
                      </a:lnTo>
                      <a:lnTo>
                        <a:pt x="14" y="127"/>
                      </a:lnTo>
                      <a:lnTo>
                        <a:pt x="7" y="128"/>
                      </a:lnTo>
                      <a:lnTo>
                        <a:pt x="2" y="129"/>
                      </a:lnTo>
                      <a:lnTo>
                        <a:pt x="0" y="129"/>
                      </a:lnTo>
                      <a:lnTo>
                        <a:pt x="1" y="128"/>
                      </a:lnTo>
                      <a:lnTo>
                        <a:pt x="6" y="125"/>
                      </a:lnTo>
                      <a:lnTo>
                        <a:pt x="10" y="121"/>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8" name="Freeform 327">
                  <a:extLst>
                    <a:ext uri="{FF2B5EF4-FFF2-40B4-BE49-F238E27FC236}">
                      <a16:creationId xmlns:a16="http://schemas.microsoft.com/office/drawing/2014/main" id="{84A06D6D-B333-4EF8-8536-631F67A527AF}"/>
                    </a:ext>
                  </a:extLst>
                </p:cNvPr>
                <p:cNvSpPr>
                  <a:spLocks/>
                </p:cNvSpPr>
                <p:nvPr/>
              </p:nvSpPr>
              <p:spPr bwMode="auto">
                <a:xfrm>
                  <a:off x="145" y="368"/>
                  <a:ext cx="93" cy="79"/>
                </a:xfrm>
                <a:custGeom>
                  <a:avLst/>
                  <a:gdLst>
                    <a:gd name="T0" fmla="*/ 10 w 187"/>
                    <a:gd name="T1" fmla="*/ 7 h 157"/>
                    <a:gd name="T2" fmla="*/ 22 w 187"/>
                    <a:gd name="T3" fmla="*/ 8 h 157"/>
                    <a:gd name="T4" fmla="*/ 42 w 187"/>
                    <a:gd name="T5" fmla="*/ 5 h 157"/>
                    <a:gd name="T6" fmla="*/ 59 w 187"/>
                    <a:gd name="T7" fmla="*/ 5 h 157"/>
                    <a:gd name="T8" fmla="*/ 65 w 187"/>
                    <a:gd name="T9" fmla="*/ 9 h 157"/>
                    <a:gd name="T10" fmla="*/ 55 w 187"/>
                    <a:gd name="T11" fmla="*/ 8 h 157"/>
                    <a:gd name="T12" fmla="*/ 40 w 187"/>
                    <a:gd name="T13" fmla="*/ 9 h 157"/>
                    <a:gd name="T14" fmla="*/ 25 w 187"/>
                    <a:gd name="T15" fmla="*/ 12 h 157"/>
                    <a:gd name="T16" fmla="*/ 27 w 187"/>
                    <a:gd name="T17" fmla="*/ 16 h 157"/>
                    <a:gd name="T18" fmla="*/ 36 w 187"/>
                    <a:gd name="T19" fmla="*/ 19 h 157"/>
                    <a:gd name="T20" fmla="*/ 41 w 187"/>
                    <a:gd name="T21" fmla="*/ 21 h 157"/>
                    <a:gd name="T22" fmla="*/ 58 w 187"/>
                    <a:gd name="T23" fmla="*/ 21 h 157"/>
                    <a:gd name="T24" fmla="*/ 77 w 187"/>
                    <a:gd name="T25" fmla="*/ 24 h 157"/>
                    <a:gd name="T26" fmla="*/ 87 w 187"/>
                    <a:gd name="T27" fmla="*/ 30 h 157"/>
                    <a:gd name="T28" fmla="*/ 82 w 187"/>
                    <a:gd name="T29" fmla="*/ 30 h 157"/>
                    <a:gd name="T30" fmla="*/ 70 w 187"/>
                    <a:gd name="T31" fmla="*/ 27 h 157"/>
                    <a:gd name="T32" fmla="*/ 54 w 187"/>
                    <a:gd name="T33" fmla="*/ 25 h 157"/>
                    <a:gd name="T34" fmla="*/ 51 w 187"/>
                    <a:gd name="T35" fmla="*/ 29 h 157"/>
                    <a:gd name="T36" fmla="*/ 59 w 187"/>
                    <a:gd name="T37" fmla="*/ 35 h 157"/>
                    <a:gd name="T38" fmla="*/ 72 w 187"/>
                    <a:gd name="T39" fmla="*/ 36 h 157"/>
                    <a:gd name="T40" fmla="*/ 87 w 187"/>
                    <a:gd name="T41" fmla="*/ 43 h 157"/>
                    <a:gd name="T42" fmla="*/ 90 w 187"/>
                    <a:gd name="T43" fmla="*/ 50 h 157"/>
                    <a:gd name="T44" fmla="*/ 80 w 187"/>
                    <a:gd name="T45" fmla="*/ 43 h 157"/>
                    <a:gd name="T46" fmla="*/ 69 w 187"/>
                    <a:gd name="T47" fmla="*/ 40 h 157"/>
                    <a:gd name="T48" fmla="*/ 74 w 187"/>
                    <a:gd name="T49" fmla="*/ 49 h 157"/>
                    <a:gd name="T50" fmla="*/ 85 w 187"/>
                    <a:gd name="T51" fmla="*/ 61 h 157"/>
                    <a:gd name="T52" fmla="*/ 90 w 187"/>
                    <a:gd name="T53" fmla="*/ 67 h 157"/>
                    <a:gd name="T54" fmla="*/ 92 w 187"/>
                    <a:gd name="T55" fmla="*/ 76 h 157"/>
                    <a:gd name="T56" fmla="*/ 87 w 187"/>
                    <a:gd name="T57" fmla="*/ 70 h 157"/>
                    <a:gd name="T58" fmla="*/ 72 w 187"/>
                    <a:gd name="T59" fmla="*/ 53 h 157"/>
                    <a:gd name="T60" fmla="*/ 63 w 187"/>
                    <a:gd name="T61" fmla="*/ 43 h 157"/>
                    <a:gd name="T62" fmla="*/ 60 w 187"/>
                    <a:gd name="T63" fmla="*/ 46 h 157"/>
                    <a:gd name="T64" fmla="*/ 64 w 187"/>
                    <a:gd name="T65" fmla="*/ 58 h 157"/>
                    <a:gd name="T66" fmla="*/ 69 w 187"/>
                    <a:gd name="T67" fmla="*/ 71 h 157"/>
                    <a:gd name="T68" fmla="*/ 66 w 187"/>
                    <a:gd name="T69" fmla="*/ 68 h 157"/>
                    <a:gd name="T70" fmla="*/ 56 w 187"/>
                    <a:gd name="T71" fmla="*/ 46 h 157"/>
                    <a:gd name="T72" fmla="*/ 46 w 187"/>
                    <a:gd name="T73" fmla="*/ 32 h 157"/>
                    <a:gd name="T74" fmla="*/ 39 w 187"/>
                    <a:gd name="T75" fmla="*/ 28 h 157"/>
                    <a:gd name="T76" fmla="*/ 37 w 187"/>
                    <a:gd name="T77" fmla="*/ 30 h 157"/>
                    <a:gd name="T78" fmla="*/ 42 w 187"/>
                    <a:gd name="T79" fmla="*/ 53 h 157"/>
                    <a:gd name="T80" fmla="*/ 48 w 187"/>
                    <a:gd name="T81" fmla="*/ 64 h 157"/>
                    <a:gd name="T82" fmla="*/ 41 w 187"/>
                    <a:gd name="T83" fmla="*/ 57 h 157"/>
                    <a:gd name="T84" fmla="*/ 33 w 187"/>
                    <a:gd name="T85" fmla="*/ 25 h 157"/>
                    <a:gd name="T86" fmla="*/ 22 w 187"/>
                    <a:gd name="T87" fmla="*/ 18 h 157"/>
                    <a:gd name="T88" fmla="*/ 18 w 187"/>
                    <a:gd name="T89" fmla="*/ 25 h 157"/>
                    <a:gd name="T90" fmla="*/ 21 w 187"/>
                    <a:gd name="T91" fmla="*/ 40 h 157"/>
                    <a:gd name="T92" fmla="*/ 25 w 187"/>
                    <a:gd name="T93" fmla="*/ 57 h 157"/>
                    <a:gd name="T94" fmla="*/ 22 w 187"/>
                    <a:gd name="T95" fmla="*/ 55 h 157"/>
                    <a:gd name="T96" fmla="*/ 17 w 187"/>
                    <a:gd name="T97" fmla="*/ 32 h 157"/>
                    <a:gd name="T98" fmla="*/ 8 w 187"/>
                    <a:gd name="T99" fmla="*/ 10 h 157"/>
                    <a:gd name="T100" fmla="*/ 0 w 187"/>
                    <a:gd name="T101" fmla="*/ 1 h 157"/>
                    <a:gd name="T102" fmla="*/ 2 w 187"/>
                    <a:gd name="T103" fmla="*/ 0 h 1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7" h="157">
                      <a:moveTo>
                        <a:pt x="6" y="2"/>
                      </a:moveTo>
                      <a:lnTo>
                        <a:pt x="13" y="8"/>
                      </a:lnTo>
                      <a:lnTo>
                        <a:pt x="21" y="14"/>
                      </a:lnTo>
                      <a:lnTo>
                        <a:pt x="29" y="17"/>
                      </a:lnTo>
                      <a:lnTo>
                        <a:pt x="36" y="18"/>
                      </a:lnTo>
                      <a:lnTo>
                        <a:pt x="45" y="16"/>
                      </a:lnTo>
                      <a:lnTo>
                        <a:pt x="57" y="14"/>
                      </a:lnTo>
                      <a:lnTo>
                        <a:pt x="70" y="11"/>
                      </a:lnTo>
                      <a:lnTo>
                        <a:pt x="84" y="10"/>
                      </a:lnTo>
                      <a:lnTo>
                        <a:pt x="97" y="9"/>
                      </a:lnTo>
                      <a:lnTo>
                        <a:pt x="108" y="9"/>
                      </a:lnTo>
                      <a:lnTo>
                        <a:pt x="119" y="10"/>
                      </a:lnTo>
                      <a:lnTo>
                        <a:pt x="125" y="11"/>
                      </a:lnTo>
                      <a:lnTo>
                        <a:pt x="130" y="15"/>
                      </a:lnTo>
                      <a:lnTo>
                        <a:pt x="130" y="17"/>
                      </a:lnTo>
                      <a:lnTo>
                        <a:pt x="126" y="17"/>
                      </a:lnTo>
                      <a:lnTo>
                        <a:pt x="117" y="16"/>
                      </a:lnTo>
                      <a:lnTo>
                        <a:pt x="110" y="16"/>
                      </a:lnTo>
                      <a:lnTo>
                        <a:pt x="102" y="16"/>
                      </a:lnTo>
                      <a:lnTo>
                        <a:pt x="90" y="17"/>
                      </a:lnTo>
                      <a:lnTo>
                        <a:pt x="80" y="18"/>
                      </a:lnTo>
                      <a:lnTo>
                        <a:pt x="68" y="19"/>
                      </a:lnTo>
                      <a:lnTo>
                        <a:pt x="59" y="22"/>
                      </a:lnTo>
                      <a:lnTo>
                        <a:pt x="51" y="24"/>
                      </a:lnTo>
                      <a:lnTo>
                        <a:pt x="46" y="26"/>
                      </a:lnTo>
                      <a:lnTo>
                        <a:pt x="50" y="29"/>
                      </a:lnTo>
                      <a:lnTo>
                        <a:pt x="55" y="31"/>
                      </a:lnTo>
                      <a:lnTo>
                        <a:pt x="60" y="33"/>
                      </a:lnTo>
                      <a:lnTo>
                        <a:pt x="66" y="35"/>
                      </a:lnTo>
                      <a:lnTo>
                        <a:pt x="72" y="38"/>
                      </a:lnTo>
                      <a:lnTo>
                        <a:pt x="76" y="39"/>
                      </a:lnTo>
                      <a:lnTo>
                        <a:pt x="80" y="41"/>
                      </a:lnTo>
                      <a:lnTo>
                        <a:pt x="82" y="42"/>
                      </a:lnTo>
                      <a:lnTo>
                        <a:pt x="91" y="41"/>
                      </a:lnTo>
                      <a:lnTo>
                        <a:pt x="104" y="40"/>
                      </a:lnTo>
                      <a:lnTo>
                        <a:pt x="117" y="41"/>
                      </a:lnTo>
                      <a:lnTo>
                        <a:pt x="130" y="42"/>
                      </a:lnTo>
                      <a:lnTo>
                        <a:pt x="143" y="45"/>
                      </a:lnTo>
                      <a:lnTo>
                        <a:pt x="155" y="47"/>
                      </a:lnTo>
                      <a:lnTo>
                        <a:pt x="164" y="50"/>
                      </a:lnTo>
                      <a:lnTo>
                        <a:pt x="170" y="54"/>
                      </a:lnTo>
                      <a:lnTo>
                        <a:pt x="174" y="60"/>
                      </a:lnTo>
                      <a:lnTo>
                        <a:pt x="175" y="62"/>
                      </a:lnTo>
                      <a:lnTo>
                        <a:pt x="172" y="61"/>
                      </a:lnTo>
                      <a:lnTo>
                        <a:pt x="165" y="59"/>
                      </a:lnTo>
                      <a:lnTo>
                        <a:pt x="159" y="56"/>
                      </a:lnTo>
                      <a:lnTo>
                        <a:pt x="151" y="54"/>
                      </a:lnTo>
                      <a:lnTo>
                        <a:pt x="141" y="53"/>
                      </a:lnTo>
                      <a:lnTo>
                        <a:pt x="130" y="50"/>
                      </a:lnTo>
                      <a:lnTo>
                        <a:pt x="119" y="49"/>
                      </a:lnTo>
                      <a:lnTo>
                        <a:pt x="108" y="49"/>
                      </a:lnTo>
                      <a:lnTo>
                        <a:pt x="100" y="49"/>
                      </a:lnTo>
                      <a:lnTo>
                        <a:pt x="95" y="50"/>
                      </a:lnTo>
                      <a:lnTo>
                        <a:pt x="103" y="57"/>
                      </a:lnTo>
                      <a:lnTo>
                        <a:pt x="111" y="62"/>
                      </a:lnTo>
                      <a:lnTo>
                        <a:pt x="117" y="67"/>
                      </a:lnTo>
                      <a:lnTo>
                        <a:pt x="119" y="70"/>
                      </a:lnTo>
                      <a:lnTo>
                        <a:pt x="126" y="70"/>
                      </a:lnTo>
                      <a:lnTo>
                        <a:pt x="134" y="71"/>
                      </a:lnTo>
                      <a:lnTo>
                        <a:pt x="144" y="72"/>
                      </a:lnTo>
                      <a:lnTo>
                        <a:pt x="155" y="75"/>
                      </a:lnTo>
                      <a:lnTo>
                        <a:pt x="165" y="79"/>
                      </a:lnTo>
                      <a:lnTo>
                        <a:pt x="174" y="85"/>
                      </a:lnTo>
                      <a:lnTo>
                        <a:pt x="181" y="93"/>
                      </a:lnTo>
                      <a:lnTo>
                        <a:pt x="187" y="103"/>
                      </a:lnTo>
                      <a:lnTo>
                        <a:pt x="181" y="99"/>
                      </a:lnTo>
                      <a:lnTo>
                        <a:pt x="175" y="94"/>
                      </a:lnTo>
                      <a:lnTo>
                        <a:pt x="167" y="91"/>
                      </a:lnTo>
                      <a:lnTo>
                        <a:pt x="160" y="86"/>
                      </a:lnTo>
                      <a:lnTo>
                        <a:pt x="153" y="84"/>
                      </a:lnTo>
                      <a:lnTo>
                        <a:pt x="145" y="82"/>
                      </a:lnTo>
                      <a:lnTo>
                        <a:pt x="138" y="80"/>
                      </a:lnTo>
                      <a:lnTo>
                        <a:pt x="132" y="80"/>
                      </a:lnTo>
                      <a:lnTo>
                        <a:pt x="140" y="90"/>
                      </a:lnTo>
                      <a:lnTo>
                        <a:pt x="148" y="98"/>
                      </a:lnTo>
                      <a:lnTo>
                        <a:pt x="156" y="107"/>
                      </a:lnTo>
                      <a:lnTo>
                        <a:pt x="163" y="114"/>
                      </a:lnTo>
                      <a:lnTo>
                        <a:pt x="170" y="121"/>
                      </a:lnTo>
                      <a:lnTo>
                        <a:pt x="175" y="127"/>
                      </a:lnTo>
                      <a:lnTo>
                        <a:pt x="179" y="131"/>
                      </a:lnTo>
                      <a:lnTo>
                        <a:pt x="180" y="133"/>
                      </a:lnTo>
                      <a:lnTo>
                        <a:pt x="181" y="138"/>
                      </a:lnTo>
                      <a:lnTo>
                        <a:pt x="182" y="144"/>
                      </a:lnTo>
                      <a:lnTo>
                        <a:pt x="184" y="151"/>
                      </a:lnTo>
                      <a:lnTo>
                        <a:pt x="187" y="157"/>
                      </a:lnTo>
                      <a:lnTo>
                        <a:pt x="181" y="148"/>
                      </a:lnTo>
                      <a:lnTo>
                        <a:pt x="174" y="139"/>
                      </a:lnTo>
                      <a:lnTo>
                        <a:pt x="165" y="128"/>
                      </a:lnTo>
                      <a:lnTo>
                        <a:pt x="155" y="116"/>
                      </a:lnTo>
                      <a:lnTo>
                        <a:pt x="145" y="105"/>
                      </a:lnTo>
                      <a:lnTo>
                        <a:pt x="137" y="95"/>
                      </a:lnTo>
                      <a:lnTo>
                        <a:pt x="130" y="88"/>
                      </a:lnTo>
                      <a:lnTo>
                        <a:pt x="126" y="85"/>
                      </a:lnTo>
                      <a:lnTo>
                        <a:pt x="121" y="84"/>
                      </a:lnTo>
                      <a:lnTo>
                        <a:pt x="120" y="86"/>
                      </a:lnTo>
                      <a:lnTo>
                        <a:pt x="120" y="91"/>
                      </a:lnTo>
                      <a:lnTo>
                        <a:pt x="121" y="95"/>
                      </a:lnTo>
                      <a:lnTo>
                        <a:pt x="123" y="103"/>
                      </a:lnTo>
                      <a:lnTo>
                        <a:pt x="128" y="116"/>
                      </a:lnTo>
                      <a:lnTo>
                        <a:pt x="134" y="130"/>
                      </a:lnTo>
                      <a:lnTo>
                        <a:pt x="137" y="138"/>
                      </a:lnTo>
                      <a:lnTo>
                        <a:pt x="138" y="142"/>
                      </a:lnTo>
                      <a:lnTo>
                        <a:pt x="137" y="142"/>
                      </a:lnTo>
                      <a:lnTo>
                        <a:pt x="134" y="140"/>
                      </a:lnTo>
                      <a:lnTo>
                        <a:pt x="132" y="136"/>
                      </a:lnTo>
                      <a:lnTo>
                        <a:pt x="126" y="125"/>
                      </a:lnTo>
                      <a:lnTo>
                        <a:pt x="118" y="108"/>
                      </a:lnTo>
                      <a:lnTo>
                        <a:pt x="112" y="91"/>
                      </a:lnTo>
                      <a:lnTo>
                        <a:pt x="112" y="78"/>
                      </a:lnTo>
                      <a:lnTo>
                        <a:pt x="102" y="70"/>
                      </a:lnTo>
                      <a:lnTo>
                        <a:pt x="92" y="63"/>
                      </a:lnTo>
                      <a:lnTo>
                        <a:pt x="84" y="59"/>
                      </a:lnTo>
                      <a:lnTo>
                        <a:pt x="81" y="56"/>
                      </a:lnTo>
                      <a:lnTo>
                        <a:pt x="79" y="55"/>
                      </a:lnTo>
                      <a:lnTo>
                        <a:pt x="76" y="54"/>
                      </a:lnTo>
                      <a:lnTo>
                        <a:pt x="75" y="55"/>
                      </a:lnTo>
                      <a:lnTo>
                        <a:pt x="74" y="60"/>
                      </a:lnTo>
                      <a:lnTo>
                        <a:pt x="75" y="70"/>
                      </a:lnTo>
                      <a:lnTo>
                        <a:pt x="79" y="87"/>
                      </a:lnTo>
                      <a:lnTo>
                        <a:pt x="84" y="105"/>
                      </a:lnTo>
                      <a:lnTo>
                        <a:pt x="93" y="120"/>
                      </a:lnTo>
                      <a:lnTo>
                        <a:pt x="98" y="125"/>
                      </a:lnTo>
                      <a:lnTo>
                        <a:pt x="97" y="128"/>
                      </a:lnTo>
                      <a:lnTo>
                        <a:pt x="95" y="127"/>
                      </a:lnTo>
                      <a:lnTo>
                        <a:pt x="90" y="123"/>
                      </a:lnTo>
                      <a:lnTo>
                        <a:pt x="83" y="114"/>
                      </a:lnTo>
                      <a:lnTo>
                        <a:pt x="74" y="97"/>
                      </a:lnTo>
                      <a:lnTo>
                        <a:pt x="67" y="73"/>
                      </a:lnTo>
                      <a:lnTo>
                        <a:pt x="67" y="49"/>
                      </a:lnTo>
                      <a:lnTo>
                        <a:pt x="60" y="44"/>
                      </a:lnTo>
                      <a:lnTo>
                        <a:pt x="52" y="39"/>
                      </a:lnTo>
                      <a:lnTo>
                        <a:pt x="44" y="35"/>
                      </a:lnTo>
                      <a:lnTo>
                        <a:pt x="38" y="33"/>
                      </a:lnTo>
                      <a:lnTo>
                        <a:pt x="37" y="40"/>
                      </a:lnTo>
                      <a:lnTo>
                        <a:pt x="37" y="50"/>
                      </a:lnTo>
                      <a:lnTo>
                        <a:pt x="39" y="62"/>
                      </a:lnTo>
                      <a:lnTo>
                        <a:pt x="42" y="71"/>
                      </a:lnTo>
                      <a:lnTo>
                        <a:pt x="43" y="80"/>
                      </a:lnTo>
                      <a:lnTo>
                        <a:pt x="45" y="93"/>
                      </a:lnTo>
                      <a:lnTo>
                        <a:pt x="47" y="106"/>
                      </a:lnTo>
                      <a:lnTo>
                        <a:pt x="50" y="113"/>
                      </a:lnTo>
                      <a:lnTo>
                        <a:pt x="51" y="115"/>
                      </a:lnTo>
                      <a:lnTo>
                        <a:pt x="47" y="114"/>
                      </a:lnTo>
                      <a:lnTo>
                        <a:pt x="44" y="109"/>
                      </a:lnTo>
                      <a:lnTo>
                        <a:pt x="41" y="101"/>
                      </a:lnTo>
                      <a:lnTo>
                        <a:pt x="38" y="86"/>
                      </a:lnTo>
                      <a:lnTo>
                        <a:pt x="34" y="64"/>
                      </a:lnTo>
                      <a:lnTo>
                        <a:pt x="30" y="44"/>
                      </a:lnTo>
                      <a:lnTo>
                        <a:pt x="28" y="31"/>
                      </a:lnTo>
                      <a:lnTo>
                        <a:pt x="17" y="20"/>
                      </a:lnTo>
                      <a:lnTo>
                        <a:pt x="9" y="12"/>
                      </a:lnTo>
                      <a:lnTo>
                        <a:pt x="4" y="7"/>
                      </a:lnTo>
                      <a:lnTo>
                        <a:pt x="0" y="2"/>
                      </a:lnTo>
                      <a:lnTo>
                        <a:pt x="0" y="0"/>
                      </a:lnTo>
                      <a:lnTo>
                        <a:pt x="1" y="0"/>
                      </a:lnTo>
                      <a:lnTo>
                        <a:pt x="4" y="0"/>
                      </a:lnTo>
                      <a:lnTo>
                        <a:pt x="6"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9" name="Freeform 328">
                  <a:extLst>
                    <a:ext uri="{FF2B5EF4-FFF2-40B4-BE49-F238E27FC236}">
                      <a16:creationId xmlns:a16="http://schemas.microsoft.com/office/drawing/2014/main" id="{81BF76B5-0CE8-4DF1-85BE-05D8420A8319}"/>
                    </a:ext>
                  </a:extLst>
                </p:cNvPr>
                <p:cNvSpPr>
                  <a:spLocks/>
                </p:cNvSpPr>
                <p:nvPr/>
              </p:nvSpPr>
              <p:spPr bwMode="auto">
                <a:xfrm>
                  <a:off x="97" y="378"/>
                  <a:ext cx="64" cy="107"/>
                </a:xfrm>
                <a:custGeom>
                  <a:avLst/>
                  <a:gdLst>
                    <a:gd name="T0" fmla="*/ 29 w 129"/>
                    <a:gd name="T1" fmla="*/ 1 h 215"/>
                    <a:gd name="T2" fmla="*/ 31 w 129"/>
                    <a:gd name="T3" fmla="*/ 13 h 215"/>
                    <a:gd name="T4" fmla="*/ 32 w 129"/>
                    <a:gd name="T5" fmla="*/ 17 h 215"/>
                    <a:gd name="T6" fmla="*/ 37 w 129"/>
                    <a:gd name="T7" fmla="*/ 21 h 215"/>
                    <a:gd name="T8" fmla="*/ 43 w 129"/>
                    <a:gd name="T9" fmla="*/ 26 h 215"/>
                    <a:gd name="T10" fmla="*/ 50 w 129"/>
                    <a:gd name="T11" fmla="*/ 34 h 215"/>
                    <a:gd name="T12" fmla="*/ 57 w 129"/>
                    <a:gd name="T13" fmla="*/ 48 h 215"/>
                    <a:gd name="T14" fmla="*/ 63 w 129"/>
                    <a:gd name="T15" fmla="*/ 57 h 215"/>
                    <a:gd name="T16" fmla="*/ 64 w 129"/>
                    <a:gd name="T17" fmla="*/ 62 h 215"/>
                    <a:gd name="T18" fmla="*/ 63 w 129"/>
                    <a:gd name="T19" fmla="*/ 62 h 215"/>
                    <a:gd name="T20" fmla="*/ 60 w 129"/>
                    <a:gd name="T21" fmla="*/ 57 h 215"/>
                    <a:gd name="T22" fmla="*/ 56 w 129"/>
                    <a:gd name="T23" fmla="*/ 49 h 215"/>
                    <a:gd name="T24" fmla="*/ 50 w 129"/>
                    <a:gd name="T25" fmla="*/ 41 h 215"/>
                    <a:gd name="T26" fmla="*/ 45 w 129"/>
                    <a:gd name="T27" fmla="*/ 33 h 215"/>
                    <a:gd name="T28" fmla="*/ 40 w 129"/>
                    <a:gd name="T29" fmla="*/ 29 h 215"/>
                    <a:gd name="T30" fmla="*/ 36 w 129"/>
                    <a:gd name="T31" fmla="*/ 26 h 215"/>
                    <a:gd name="T32" fmla="*/ 34 w 129"/>
                    <a:gd name="T33" fmla="*/ 32 h 215"/>
                    <a:gd name="T34" fmla="*/ 35 w 129"/>
                    <a:gd name="T35" fmla="*/ 44 h 215"/>
                    <a:gd name="T36" fmla="*/ 38 w 129"/>
                    <a:gd name="T37" fmla="*/ 50 h 215"/>
                    <a:gd name="T38" fmla="*/ 45 w 129"/>
                    <a:gd name="T39" fmla="*/ 57 h 215"/>
                    <a:gd name="T40" fmla="*/ 54 w 129"/>
                    <a:gd name="T41" fmla="*/ 67 h 215"/>
                    <a:gd name="T42" fmla="*/ 59 w 129"/>
                    <a:gd name="T43" fmla="*/ 79 h 215"/>
                    <a:gd name="T44" fmla="*/ 60 w 129"/>
                    <a:gd name="T45" fmla="*/ 88 h 215"/>
                    <a:gd name="T46" fmla="*/ 57 w 129"/>
                    <a:gd name="T47" fmla="*/ 83 h 215"/>
                    <a:gd name="T48" fmla="*/ 53 w 129"/>
                    <a:gd name="T49" fmla="*/ 73 h 215"/>
                    <a:gd name="T50" fmla="*/ 48 w 129"/>
                    <a:gd name="T51" fmla="*/ 66 h 215"/>
                    <a:gd name="T52" fmla="*/ 43 w 129"/>
                    <a:gd name="T53" fmla="*/ 61 h 215"/>
                    <a:gd name="T54" fmla="*/ 38 w 129"/>
                    <a:gd name="T55" fmla="*/ 57 h 215"/>
                    <a:gd name="T56" fmla="*/ 39 w 129"/>
                    <a:gd name="T57" fmla="*/ 66 h 215"/>
                    <a:gd name="T58" fmla="*/ 43 w 129"/>
                    <a:gd name="T59" fmla="*/ 93 h 215"/>
                    <a:gd name="T60" fmla="*/ 41 w 129"/>
                    <a:gd name="T61" fmla="*/ 107 h 215"/>
                    <a:gd name="T62" fmla="*/ 40 w 129"/>
                    <a:gd name="T63" fmla="*/ 105 h 215"/>
                    <a:gd name="T64" fmla="*/ 39 w 129"/>
                    <a:gd name="T65" fmla="*/ 94 h 215"/>
                    <a:gd name="T66" fmla="*/ 33 w 129"/>
                    <a:gd name="T67" fmla="*/ 68 h 215"/>
                    <a:gd name="T68" fmla="*/ 26 w 129"/>
                    <a:gd name="T69" fmla="*/ 64 h 215"/>
                    <a:gd name="T70" fmla="*/ 17 w 129"/>
                    <a:gd name="T71" fmla="*/ 77 h 215"/>
                    <a:gd name="T72" fmla="*/ 14 w 129"/>
                    <a:gd name="T73" fmla="*/ 87 h 215"/>
                    <a:gd name="T74" fmla="*/ 12 w 129"/>
                    <a:gd name="T75" fmla="*/ 85 h 215"/>
                    <a:gd name="T76" fmla="*/ 16 w 129"/>
                    <a:gd name="T77" fmla="*/ 74 h 215"/>
                    <a:gd name="T78" fmla="*/ 25 w 129"/>
                    <a:gd name="T79" fmla="*/ 57 h 215"/>
                    <a:gd name="T80" fmla="*/ 29 w 129"/>
                    <a:gd name="T81" fmla="*/ 45 h 215"/>
                    <a:gd name="T82" fmla="*/ 29 w 129"/>
                    <a:gd name="T83" fmla="*/ 31 h 215"/>
                    <a:gd name="T84" fmla="*/ 25 w 129"/>
                    <a:gd name="T85" fmla="*/ 29 h 215"/>
                    <a:gd name="T86" fmla="*/ 17 w 129"/>
                    <a:gd name="T87" fmla="*/ 37 h 215"/>
                    <a:gd name="T88" fmla="*/ 10 w 129"/>
                    <a:gd name="T89" fmla="*/ 46 h 215"/>
                    <a:gd name="T90" fmla="*/ 4 w 129"/>
                    <a:gd name="T91" fmla="*/ 56 h 215"/>
                    <a:gd name="T92" fmla="*/ 1 w 129"/>
                    <a:gd name="T93" fmla="*/ 63 h 215"/>
                    <a:gd name="T94" fmla="*/ 0 w 129"/>
                    <a:gd name="T95" fmla="*/ 62 h 215"/>
                    <a:gd name="T96" fmla="*/ 2 w 129"/>
                    <a:gd name="T97" fmla="*/ 55 h 215"/>
                    <a:gd name="T98" fmla="*/ 7 w 129"/>
                    <a:gd name="T99" fmla="*/ 45 h 215"/>
                    <a:gd name="T100" fmla="*/ 15 w 129"/>
                    <a:gd name="T101" fmla="*/ 33 h 215"/>
                    <a:gd name="T102" fmla="*/ 23 w 129"/>
                    <a:gd name="T103" fmla="*/ 23 h 215"/>
                    <a:gd name="T104" fmla="*/ 28 w 129"/>
                    <a:gd name="T105" fmla="*/ 17 h 215"/>
                    <a:gd name="T106" fmla="*/ 27 w 129"/>
                    <a:gd name="T107" fmla="*/ 7 h 215"/>
                    <a:gd name="T108" fmla="*/ 26 w 129"/>
                    <a:gd name="T109" fmla="*/ 3 h 215"/>
                    <a:gd name="T110" fmla="*/ 27 w 129"/>
                    <a:gd name="T111" fmla="*/ 1 h 2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9" h="215">
                      <a:moveTo>
                        <a:pt x="56" y="0"/>
                      </a:moveTo>
                      <a:lnTo>
                        <a:pt x="58" y="2"/>
                      </a:lnTo>
                      <a:lnTo>
                        <a:pt x="59" y="13"/>
                      </a:lnTo>
                      <a:lnTo>
                        <a:pt x="62" y="26"/>
                      </a:lnTo>
                      <a:lnTo>
                        <a:pt x="63" y="32"/>
                      </a:lnTo>
                      <a:lnTo>
                        <a:pt x="65" y="35"/>
                      </a:lnTo>
                      <a:lnTo>
                        <a:pt x="68" y="37"/>
                      </a:lnTo>
                      <a:lnTo>
                        <a:pt x="74" y="42"/>
                      </a:lnTo>
                      <a:lnTo>
                        <a:pt x="80" y="46"/>
                      </a:lnTo>
                      <a:lnTo>
                        <a:pt x="87" y="53"/>
                      </a:lnTo>
                      <a:lnTo>
                        <a:pt x="94" y="60"/>
                      </a:lnTo>
                      <a:lnTo>
                        <a:pt x="100" y="69"/>
                      </a:lnTo>
                      <a:lnTo>
                        <a:pt x="105" y="79"/>
                      </a:lnTo>
                      <a:lnTo>
                        <a:pt x="114" y="96"/>
                      </a:lnTo>
                      <a:lnTo>
                        <a:pt x="123" y="107"/>
                      </a:lnTo>
                      <a:lnTo>
                        <a:pt x="127" y="115"/>
                      </a:lnTo>
                      <a:lnTo>
                        <a:pt x="129" y="121"/>
                      </a:lnTo>
                      <a:lnTo>
                        <a:pt x="129" y="125"/>
                      </a:lnTo>
                      <a:lnTo>
                        <a:pt x="128" y="126"/>
                      </a:lnTo>
                      <a:lnTo>
                        <a:pt x="126" y="125"/>
                      </a:lnTo>
                      <a:lnTo>
                        <a:pt x="123" y="119"/>
                      </a:lnTo>
                      <a:lnTo>
                        <a:pt x="120" y="114"/>
                      </a:lnTo>
                      <a:lnTo>
                        <a:pt x="117" y="107"/>
                      </a:lnTo>
                      <a:lnTo>
                        <a:pt x="112" y="99"/>
                      </a:lnTo>
                      <a:lnTo>
                        <a:pt x="106" y="90"/>
                      </a:lnTo>
                      <a:lnTo>
                        <a:pt x="101" y="82"/>
                      </a:lnTo>
                      <a:lnTo>
                        <a:pt x="95" y="74"/>
                      </a:lnTo>
                      <a:lnTo>
                        <a:pt x="90" y="67"/>
                      </a:lnTo>
                      <a:lnTo>
                        <a:pt x="87" y="64"/>
                      </a:lnTo>
                      <a:lnTo>
                        <a:pt x="81" y="59"/>
                      </a:lnTo>
                      <a:lnTo>
                        <a:pt x="76" y="55"/>
                      </a:lnTo>
                      <a:lnTo>
                        <a:pt x="73" y="53"/>
                      </a:lnTo>
                      <a:lnTo>
                        <a:pt x="70" y="52"/>
                      </a:lnTo>
                      <a:lnTo>
                        <a:pt x="68" y="64"/>
                      </a:lnTo>
                      <a:lnTo>
                        <a:pt x="68" y="75"/>
                      </a:lnTo>
                      <a:lnTo>
                        <a:pt x="70" y="88"/>
                      </a:lnTo>
                      <a:lnTo>
                        <a:pt x="71" y="96"/>
                      </a:lnTo>
                      <a:lnTo>
                        <a:pt x="76" y="100"/>
                      </a:lnTo>
                      <a:lnTo>
                        <a:pt x="83" y="106"/>
                      </a:lnTo>
                      <a:lnTo>
                        <a:pt x="91" y="114"/>
                      </a:lnTo>
                      <a:lnTo>
                        <a:pt x="100" y="124"/>
                      </a:lnTo>
                      <a:lnTo>
                        <a:pt x="108" y="134"/>
                      </a:lnTo>
                      <a:lnTo>
                        <a:pt x="114" y="145"/>
                      </a:lnTo>
                      <a:lnTo>
                        <a:pt x="119" y="158"/>
                      </a:lnTo>
                      <a:lnTo>
                        <a:pt x="121" y="172"/>
                      </a:lnTo>
                      <a:lnTo>
                        <a:pt x="121" y="177"/>
                      </a:lnTo>
                      <a:lnTo>
                        <a:pt x="119" y="175"/>
                      </a:lnTo>
                      <a:lnTo>
                        <a:pt x="114" y="167"/>
                      </a:lnTo>
                      <a:lnTo>
                        <a:pt x="110" y="155"/>
                      </a:lnTo>
                      <a:lnTo>
                        <a:pt x="106" y="147"/>
                      </a:lnTo>
                      <a:lnTo>
                        <a:pt x="103" y="140"/>
                      </a:lnTo>
                      <a:lnTo>
                        <a:pt x="97" y="133"/>
                      </a:lnTo>
                      <a:lnTo>
                        <a:pt x="93" y="127"/>
                      </a:lnTo>
                      <a:lnTo>
                        <a:pt x="87" y="122"/>
                      </a:lnTo>
                      <a:lnTo>
                        <a:pt x="81" y="118"/>
                      </a:lnTo>
                      <a:lnTo>
                        <a:pt x="76" y="114"/>
                      </a:lnTo>
                      <a:lnTo>
                        <a:pt x="72" y="113"/>
                      </a:lnTo>
                      <a:lnTo>
                        <a:pt x="79" y="132"/>
                      </a:lnTo>
                      <a:lnTo>
                        <a:pt x="83" y="157"/>
                      </a:lnTo>
                      <a:lnTo>
                        <a:pt x="86" y="186"/>
                      </a:lnTo>
                      <a:lnTo>
                        <a:pt x="85" y="209"/>
                      </a:lnTo>
                      <a:lnTo>
                        <a:pt x="83" y="215"/>
                      </a:lnTo>
                      <a:lnTo>
                        <a:pt x="82" y="215"/>
                      </a:lnTo>
                      <a:lnTo>
                        <a:pt x="81" y="211"/>
                      </a:lnTo>
                      <a:lnTo>
                        <a:pt x="81" y="205"/>
                      </a:lnTo>
                      <a:lnTo>
                        <a:pt x="79" y="189"/>
                      </a:lnTo>
                      <a:lnTo>
                        <a:pt x="74" y="163"/>
                      </a:lnTo>
                      <a:lnTo>
                        <a:pt x="67" y="137"/>
                      </a:lnTo>
                      <a:lnTo>
                        <a:pt x="63" y="122"/>
                      </a:lnTo>
                      <a:lnTo>
                        <a:pt x="53" y="129"/>
                      </a:lnTo>
                      <a:lnTo>
                        <a:pt x="43" y="141"/>
                      </a:lnTo>
                      <a:lnTo>
                        <a:pt x="35" y="155"/>
                      </a:lnTo>
                      <a:lnTo>
                        <a:pt x="30" y="170"/>
                      </a:lnTo>
                      <a:lnTo>
                        <a:pt x="28" y="174"/>
                      </a:lnTo>
                      <a:lnTo>
                        <a:pt x="26" y="174"/>
                      </a:lnTo>
                      <a:lnTo>
                        <a:pt x="25" y="170"/>
                      </a:lnTo>
                      <a:lnTo>
                        <a:pt x="26" y="162"/>
                      </a:lnTo>
                      <a:lnTo>
                        <a:pt x="33" y="149"/>
                      </a:lnTo>
                      <a:lnTo>
                        <a:pt x="42" y="132"/>
                      </a:lnTo>
                      <a:lnTo>
                        <a:pt x="50" y="115"/>
                      </a:lnTo>
                      <a:lnTo>
                        <a:pt x="57" y="105"/>
                      </a:lnTo>
                      <a:lnTo>
                        <a:pt x="58" y="91"/>
                      </a:lnTo>
                      <a:lnTo>
                        <a:pt x="59" y="76"/>
                      </a:lnTo>
                      <a:lnTo>
                        <a:pt x="58" y="62"/>
                      </a:lnTo>
                      <a:lnTo>
                        <a:pt x="58" y="54"/>
                      </a:lnTo>
                      <a:lnTo>
                        <a:pt x="51" y="59"/>
                      </a:lnTo>
                      <a:lnTo>
                        <a:pt x="43" y="66"/>
                      </a:lnTo>
                      <a:lnTo>
                        <a:pt x="35" y="74"/>
                      </a:lnTo>
                      <a:lnTo>
                        <a:pt x="27" y="83"/>
                      </a:lnTo>
                      <a:lnTo>
                        <a:pt x="20" y="92"/>
                      </a:lnTo>
                      <a:lnTo>
                        <a:pt x="13" y="103"/>
                      </a:lnTo>
                      <a:lnTo>
                        <a:pt x="9" y="112"/>
                      </a:lnTo>
                      <a:lnTo>
                        <a:pt x="5" y="121"/>
                      </a:lnTo>
                      <a:lnTo>
                        <a:pt x="3" y="126"/>
                      </a:lnTo>
                      <a:lnTo>
                        <a:pt x="2" y="126"/>
                      </a:lnTo>
                      <a:lnTo>
                        <a:pt x="0" y="124"/>
                      </a:lnTo>
                      <a:lnTo>
                        <a:pt x="2" y="117"/>
                      </a:lnTo>
                      <a:lnTo>
                        <a:pt x="4" y="111"/>
                      </a:lnTo>
                      <a:lnTo>
                        <a:pt x="9" y="102"/>
                      </a:lnTo>
                      <a:lnTo>
                        <a:pt x="15" y="90"/>
                      </a:lnTo>
                      <a:lnTo>
                        <a:pt x="22" y="79"/>
                      </a:lnTo>
                      <a:lnTo>
                        <a:pt x="30" y="67"/>
                      </a:lnTo>
                      <a:lnTo>
                        <a:pt x="38" y="55"/>
                      </a:lnTo>
                      <a:lnTo>
                        <a:pt x="47" y="46"/>
                      </a:lnTo>
                      <a:lnTo>
                        <a:pt x="53" y="41"/>
                      </a:lnTo>
                      <a:lnTo>
                        <a:pt x="57" y="34"/>
                      </a:lnTo>
                      <a:lnTo>
                        <a:pt x="57" y="23"/>
                      </a:lnTo>
                      <a:lnTo>
                        <a:pt x="55" y="15"/>
                      </a:lnTo>
                      <a:lnTo>
                        <a:pt x="53" y="9"/>
                      </a:lnTo>
                      <a:lnTo>
                        <a:pt x="53" y="6"/>
                      </a:lnTo>
                      <a:lnTo>
                        <a:pt x="53" y="5"/>
                      </a:lnTo>
                      <a:lnTo>
                        <a:pt x="55" y="2"/>
                      </a:lnTo>
                      <a:lnTo>
                        <a:pt x="56"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70" name="Freeform 329">
                  <a:extLst>
                    <a:ext uri="{FF2B5EF4-FFF2-40B4-BE49-F238E27FC236}">
                      <a16:creationId xmlns:a16="http://schemas.microsoft.com/office/drawing/2014/main" id="{FE9D3E72-258C-48DE-98A6-972FCD6E767D}"/>
                    </a:ext>
                  </a:extLst>
                </p:cNvPr>
                <p:cNvSpPr>
                  <a:spLocks/>
                </p:cNvSpPr>
                <p:nvPr/>
              </p:nvSpPr>
              <p:spPr bwMode="auto">
                <a:xfrm>
                  <a:off x="162" y="239"/>
                  <a:ext cx="78" cy="111"/>
                </a:xfrm>
                <a:custGeom>
                  <a:avLst/>
                  <a:gdLst>
                    <a:gd name="T0" fmla="*/ 2 w 155"/>
                    <a:gd name="T1" fmla="*/ 106 h 223"/>
                    <a:gd name="T2" fmla="*/ 9 w 155"/>
                    <a:gd name="T3" fmla="*/ 91 h 223"/>
                    <a:gd name="T4" fmla="*/ 13 w 155"/>
                    <a:gd name="T5" fmla="*/ 81 h 223"/>
                    <a:gd name="T6" fmla="*/ 20 w 155"/>
                    <a:gd name="T7" fmla="*/ 66 h 223"/>
                    <a:gd name="T8" fmla="*/ 18 w 155"/>
                    <a:gd name="T9" fmla="*/ 59 h 223"/>
                    <a:gd name="T10" fmla="*/ 14 w 155"/>
                    <a:gd name="T11" fmla="*/ 54 h 223"/>
                    <a:gd name="T12" fmla="*/ 14 w 155"/>
                    <a:gd name="T13" fmla="*/ 47 h 223"/>
                    <a:gd name="T14" fmla="*/ 15 w 155"/>
                    <a:gd name="T15" fmla="*/ 48 h 223"/>
                    <a:gd name="T16" fmla="*/ 18 w 155"/>
                    <a:gd name="T17" fmla="*/ 52 h 223"/>
                    <a:gd name="T18" fmla="*/ 23 w 155"/>
                    <a:gd name="T19" fmla="*/ 55 h 223"/>
                    <a:gd name="T20" fmla="*/ 27 w 155"/>
                    <a:gd name="T21" fmla="*/ 53 h 223"/>
                    <a:gd name="T22" fmla="*/ 33 w 155"/>
                    <a:gd name="T23" fmla="*/ 46 h 223"/>
                    <a:gd name="T24" fmla="*/ 39 w 155"/>
                    <a:gd name="T25" fmla="*/ 39 h 223"/>
                    <a:gd name="T26" fmla="*/ 42 w 155"/>
                    <a:gd name="T27" fmla="*/ 33 h 223"/>
                    <a:gd name="T28" fmla="*/ 43 w 155"/>
                    <a:gd name="T29" fmla="*/ 28 h 223"/>
                    <a:gd name="T30" fmla="*/ 40 w 155"/>
                    <a:gd name="T31" fmla="*/ 14 h 223"/>
                    <a:gd name="T32" fmla="*/ 36 w 155"/>
                    <a:gd name="T33" fmla="*/ 7 h 223"/>
                    <a:gd name="T34" fmla="*/ 35 w 155"/>
                    <a:gd name="T35" fmla="*/ 5 h 223"/>
                    <a:gd name="T36" fmla="*/ 40 w 155"/>
                    <a:gd name="T37" fmla="*/ 10 h 223"/>
                    <a:gd name="T38" fmla="*/ 46 w 155"/>
                    <a:gd name="T39" fmla="*/ 22 h 223"/>
                    <a:gd name="T40" fmla="*/ 50 w 155"/>
                    <a:gd name="T41" fmla="*/ 21 h 223"/>
                    <a:gd name="T42" fmla="*/ 59 w 155"/>
                    <a:gd name="T43" fmla="*/ 5 h 223"/>
                    <a:gd name="T44" fmla="*/ 65 w 155"/>
                    <a:gd name="T45" fmla="*/ 0 h 223"/>
                    <a:gd name="T46" fmla="*/ 65 w 155"/>
                    <a:gd name="T47" fmla="*/ 2 h 223"/>
                    <a:gd name="T48" fmla="*/ 61 w 155"/>
                    <a:gd name="T49" fmla="*/ 9 h 223"/>
                    <a:gd name="T50" fmla="*/ 52 w 155"/>
                    <a:gd name="T51" fmla="*/ 27 h 223"/>
                    <a:gd name="T52" fmla="*/ 52 w 155"/>
                    <a:gd name="T53" fmla="*/ 30 h 223"/>
                    <a:gd name="T54" fmla="*/ 60 w 155"/>
                    <a:gd name="T55" fmla="*/ 28 h 223"/>
                    <a:gd name="T56" fmla="*/ 66 w 155"/>
                    <a:gd name="T57" fmla="*/ 26 h 223"/>
                    <a:gd name="T58" fmla="*/ 70 w 155"/>
                    <a:gd name="T59" fmla="*/ 24 h 223"/>
                    <a:gd name="T60" fmla="*/ 75 w 155"/>
                    <a:gd name="T61" fmla="*/ 21 h 223"/>
                    <a:gd name="T62" fmla="*/ 78 w 155"/>
                    <a:gd name="T63" fmla="*/ 21 h 223"/>
                    <a:gd name="T64" fmla="*/ 74 w 155"/>
                    <a:gd name="T65" fmla="*/ 25 h 223"/>
                    <a:gd name="T66" fmla="*/ 67 w 155"/>
                    <a:gd name="T67" fmla="*/ 29 h 223"/>
                    <a:gd name="T68" fmla="*/ 58 w 155"/>
                    <a:gd name="T69" fmla="*/ 34 h 223"/>
                    <a:gd name="T70" fmla="*/ 50 w 155"/>
                    <a:gd name="T71" fmla="*/ 37 h 223"/>
                    <a:gd name="T72" fmla="*/ 44 w 155"/>
                    <a:gd name="T73" fmla="*/ 40 h 223"/>
                    <a:gd name="T74" fmla="*/ 37 w 155"/>
                    <a:gd name="T75" fmla="*/ 48 h 223"/>
                    <a:gd name="T76" fmla="*/ 37 w 155"/>
                    <a:gd name="T77" fmla="*/ 52 h 223"/>
                    <a:gd name="T78" fmla="*/ 40 w 155"/>
                    <a:gd name="T79" fmla="*/ 54 h 223"/>
                    <a:gd name="T80" fmla="*/ 39 w 155"/>
                    <a:gd name="T81" fmla="*/ 56 h 223"/>
                    <a:gd name="T82" fmla="*/ 35 w 155"/>
                    <a:gd name="T83" fmla="*/ 59 h 223"/>
                    <a:gd name="T84" fmla="*/ 33 w 155"/>
                    <a:gd name="T85" fmla="*/ 59 h 223"/>
                    <a:gd name="T86" fmla="*/ 31 w 155"/>
                    <a:gd name="T87" fmla="*/ 59 h 223"/>
                    <a:gd name="T88" fmla="*/ 29 w 155"/>
                    <a:gd name="T89" fmla="*/ 62 h 223"/>
                    <a:gd name="T90" fmla="*/ 24 w 155"/>
                    <a:gd name="T91" fmla="*/ 71 h 223"/>
                    <a:gd name="T92" fmla="*/ 18 w 155"/>
                    <a:gd name="T93" fmla="*/ 84 h 223"/>
                    <a:gd name="T94" fmla="*/ 14 w 155"/>
                    <a:gd name="T95" fmla="*/ 96 h 223"/>
                    <a:gd name="T96" fmla="*/ 13 w 155"/>
                    <a:gd name="T97" fmla="*/ 102 h 223"/>
                    <a:gd name="T98" fmla="*/ 10 w 155"/>
                    <a:gd name="T99" fmla="*/ 107 h 223"/>
                    <a:gd name="T100" fmla="*/ 8 w 155"/>
                    <a:gd name="T101" fmla="*/ 109 h 223"/>
                    <a:gd name="T102" fmla="*/ 2 w 155"/>
                    <a:gd name="T103" fmla="*/ 111 h 2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5" h="223">
                      <a:moveTo>
                        <a:pt x="0" y="223"/>
                      </a:moveTo>
                      <a:lnTo>
                        <a:pt x="4" y="212"/>
                      </a:lnTo>
                      <a:lnTo>
                        <a:pt x="11" y="197"/>
                      </a:lnTo>
                      <a:lnTo>
                        <a:pt x="17" y="182"/>
                      </a:lnTo>
                      <a:lnTo>
                        <a:pt x="21" y="172"/>
                      </a:lnTo>
                      <a:lnTo>
                        <a:pt x="26" y="162"/>
                      </a:lnTo>
                      <a:lnTo>
                        <a:pt x="32" y="147"/>
                      </a:lnTo>
                      <a:lnTo>
                        <a:pt x="39" y="133"/>
                      </a:lnTo>
                      <a:lnTo>
                        <a:pt x="42" y="125"/>
                      </a:lnTo>
                      <a:lnTo>
                        <a:pt x="36" y="119"/>
                      </a:lnTo>
                      <a:lnTo>
                        <a:pt x="32" y="113"/>
                      </a:lnTo>
                      <a:lnTo>
                        <a:pt x="28" y="108"/>
                      </a:lnTo>
                      <a:lnTo>
                        <a:pt x="27" y="99"/>
                      </a:lnTo>
                      <a:lnTo>
                        <a:pt x="27" y="94"/>
                      </a:lnTo>
                      <a:lnTo>
                        <a:pt x="28" y="94"/>
                      </a:lnTo>
                      <a:lnTo>
                        <a:pt x="30" y="97"/>
                      </a:lnTo>
                      <a:lnTo>
                        <a:pt x="32" y="102"/>
                      </a:lnTo>
                      <a:lnTo>
                        <a:pt x="35" y="105"/>
                      </a:lnTo>
                      <a:lnTo>
                        <a:pt x="40" y="109"/>
                      </a:lnTo>
                      <a:lnTo>
                        <a:pt x="45" y="111"/>
                      </a:lnTo>
                      <a:lnTo>
                        <a:pt x="48" y="112"/>
                      </a:lnTo>
                      <a:lnTo>
                        <a:pt x="53" y="106"/>
                      </a:lnTo>
                      <a:lnTo>
                        <a:pt x="59" y="101"/>
                      </a:lnTo>
                      <a:lnTo>
                        <a:pt x="65" y="93"/>
                      </a:lnTo>
                      <a:lnTo>
                        <a:pt x="71" y="86"/>
                      </a:lnTo>
                      <a:lnTo>
                        <a:pt x="77" y="79"/>
                      </a:lnTo>
                      <a:lnTo>
                        <a:pt x="81" y="73"/>
                      </a:lnTo>
                      <a:lnTo>
                        <a:pt x="84" y="67"/>
                      </a:lnTo>
                      <a:lnTo>
                        <a:pt x="86" y="64"/>
                      </a:lnTo>
                      <a:lnTo>
                        <a:pt x="86" y="56"/>
                      </a:lnTo>
                      <a:lnTo>
                        <a:pt x="84" y="42"/>
                      </a:lnTo>
                      <a:lnTo>
                        <a:pt x="79" y="29"/>
                      </a:lnTo>
                      <a:lnTo>
                        <a:pt x="74" y="20"/>
                      </a:lnTo>
                      <a:lnTo>
                        <a:pt x="71" y="14"/>
                      </a:lnTo>
                      <a:lnTo>
                        <a:pt x="69" y="11"/>
                      </a:lnTo>
                      <a:lnTo>
                        <a:pt x="70" y="11"/>
                      </a:lnTo>
                      <a:lnTo>
                        <a:pt x="73" y="13"/>
                      </a:lnTo>
                      <a:lnTo>
                        <a:pt x="79" y="20"/>
                      </a:lnTo>
                      <a:lnTo>
                        <a:pt x="86" y="33"/>
                      </a:lnTo>
                      <a:lnTo>
                        <a:pt x="91" y="45"/>
                      </a:lnTo>
                      <a:lnTo>
                        <a:pt x="93" y="56"/>
                      </a:lnTo>
                      <a:lnTo>
                        <a:pt x="100" y="42"/>
                      </a:lnTo>
                      <a:lnTo>
                        <a:pt x="109" y="26"/>
                      </a:lnTo>
                      <a:lnTo>
                        <a:pt x="117" y="11"/>
                      </a:lnTo>
                      <a:lnTo>
                        <a:pt x="125" y="3"/>
                      </a:lnTo>
                      <a:lnTo>
                        <a:pt x="130" y="0"/>
                      </a:lnTo>
                      <a:lnTo>
                        <a:pt x="131" y="0"/>
                      </a:lnTo>
                      <a:lnTo>
                        <a:pt x="130" y="4"/>
                      </a:lnTo>
                      <a:lnTo>
                        <a:pt x="126" y="7"/>
                      </a:lnTo>
                      <a:lnTo>
                        <a:pt x="121" y="19"/>
                      </a:lnTo>
                      <a:lnTo>
                        <a:pt x="112" y="37"/>
                      </a:lnTo>
                      <a:lnTo>
                        <a:pt x="103" y="54"/>
                      </a:lnTo>
                      <a:lnTo>
                        <a:pt x="98" y="64"/>
                      </a:lnTo>
                      <a:lnTo>
                        <a:pt x="104" y="61"/>
                      </a:lnTo>
                      <a:lnTo>
                        <a:pt x="112" y="59"/>
                      </a:lnTo>
                      <a:lnTo>
                        <a:pt x="119" y="57"/>
                      </a:lnTo>
                      <a:lnTo>
                        <a:pt x="125" y="54"/>
                      </a:lnTo>
                      <a:lnTo>
                        <a:pt x="131" y="53"/>
                      </a:lnTo>
                      <a:lnTo>
                        <a:pt x="137" y="51"/>
                      </a:lnTo>
                      <a:lnTo>
                        <a:pt x="140" y="49"/>
                      </a:lnTo>
                      <a:lnTo>
                        <a:pt x="144" y="46"/>
                      </a:lnTo>
                      <a:lnTo>
                        <a:pt x="149" y="43"/>
                      </a:lnTo>
                      <a:lnTo>
                        <a:pt x="154" y="42"/>
                      </a:lnTo>
                      <a:lnTo>
                        <a:pt x="155" y="43"/>
                      </a:lnTo>
                      <a:lnTo>
                        <a:pt x="152" y="46"/>
                      </a:lnTo>
                      <a:lnTo>
                        <a:pt x="147" y="50"/>
                      </a:lnTo>
                      <a:lnTo>
                        <a:pt x="141" y="53"/>
                      </a:lnTo>
                      <a:lnTo>
                        <a:pt x="133" y="59"/>
                      </a:lnTo>
                      <a:lnTo>
                        <a:pt x="124" y="64"/>
                      </a:lnTo>
                      <a:lnTo>
                        <a:pt x="115" y="68"/>
                      </a:lnTo>
                      <a:lnTo>
                        <a:pt x="106" y="72"/>
                      </a:lnTo>
                      <a:lnTo>
                        <a:pt x="99" y="74"/>
                      </a:lnTo>
                      <a:lnTo>
                        <a:pt x="94" y="75"/>
                      </a:lnTo>
                      <a:lnTo>
                        <a:pt x="87" y="80"/>
                      </a:lnTo>
                      <a:lnTo>
                        <a:pt x="79" y="88"/>
                      </a:lnTo>
                      <a:lnTo>
                        <a:pt x="73" y="97"/>
                      </a:lnTo>
                      <a:lnTo>
                        <a:pt x="71" y="103"/>
                      </a:lnTo>
                      <a:lnTo>
                        <a:pt x="73" y="105"/>
                      </a:lnTo>
                      <a:lnTo>
                        <a:pt x="76" y="108"/>
                      </a:lnTo>
                      <a:lnTo>
                        <a:pt x="79" y="109"/>
                      </a:lnTo>
                      <a:lnTo>
                        <a:pt x="81" y="109"/>
                      </a:lnTo>
                      <a:lnTo>
                        <a:pt x="77" y="112"/>
                      </a:lnTo>
                      <a:lnTo>
                        <a:pt x="73" y="114"/>
                      </a:lnTo>
                      <a:lnTo>
                        <a:pt x="70" y="118"/>
                      </a:lnTo>
                      <a:lnTo>
                        <a:pt x="68" y="120"/>
                      </a:lnTo>
                      <a:lnTo>
                        <a:pt x="65" y="119"/>
                      </a:lnTo>
                      <a:lnTo>
                        <a:pt x="63" y="119"/>
                      </a:lnTo>
                      <a:lnTo>
                        <a:pt x="62" y="119"/>
                      </a:lnTo>
                      <a:lnTo>
                        <a:pt x="58" y="124"/>
                      </a:lnTo>
                      <a:lnTo>
                        <a:pt x="54" y="133"/>
                      </a:lnTo>
                      <a:lnTo>
                        <a:pt x="48" y="143"/>
                      </a:lnTo>
                      <a:lnTo>
                        <a:pt x="41" y="156"/>
                      </a:lnTo>
                      <a:lnTo>
                        <a:pt x="35" y="169"/>
                      </a:lnTo>
                      <a:lnTo>
                        <a:pt x="31" y="180"/>
                      </a:lnTo>
                      <a:lnTo>
                        <a:pt x="28" y="192"/>
                      </a:lnTo>
                      <a:lnTo>
                        <a:pt x="27" y="200"/>
                      </a:lnTo>
                      <a:lnTo>
                        <a:pt x="25" y="204"/>
                      </a:lnTo>
                      <a:lnTo>
                        <a:pt x="23" y="209"/>
                      </a:lnTo>
                      <a:lnTo>
                        <a:pt x="20" y="214"/>
                      </a:lnTo>
                      <a:lnTo>
                        <a:pt x="18" y="216"/>
                      </a:lnTo>
                      <a:lnTo>
                        <a:pt x="15" y="218"/>
                      </a:lnTo>
                      <a:lnTo>
                        <a:pt x="9" y="221"/>
                      </a:lnTo>
                      <a:lnTo>
                        <a:pt x="3" y="222"/>
                      </a:lnTo>
                      <a:lnTo>
                        <a:pt x="0" y="22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71" name="Freeform 330">
                  <a:extLst>
                    <a:ext uri="{FF2B5EF4-FFF2-40B4-BE49-F238E27FC236}">
                      <a16:creationId xmlns:a16="http://schemas.microsoft.com/office/drawing/2014/main" id="{2B267923-9C39-4E53-8FDA-3C7D953716F8}"/>
                    </a:ext>
                  </a:extLst>
                </p:cNvPr>
                <p:cNvSpPr>
                  <a:spLocks/>
                </p:cNvSpPr>
                <p:nvPr/>
              </p:nvSpPr>
              <p:spPr bwMode="auto">
                <a:xfrm>
                  <a:off x="48" y="416"/>
                  <a:ext cx="50" cy="86"/>
                </a:xfrm>
                <a:custGeom>
                  <a:avLst/>
                  <a:gdLst>
                    <a:gd name="T0" fmla="*/ 33 w 100"/>
                    <a:gd name="T1" fmla="*/ 6 h 172"/>
                    <a:gd name="T2" fmla="*/ 28 w 100"/>
                    <a:gd name="T3" fmla="*/ 15 h 172"/>
                    <a:gd name="T4" fmla="*/ 24 w 100"/>
                    <a:gd name="T5" fmla="*/ 18 h 172"/>
                    <a:gd name="T6" fmla="*/ 16 w 100"/>
                    <a:gd name="T7" fmla="*/ 21 h 172"/>
                    <a:gd name="T8" fmla="*/ 8 w 100"/>
                    <a:gd name="T9" fmla="*/ 26 h 172"/>
                    <a:gd name="T10" fmla="*/ 2 w 100"/>
                    <a:gd name="T11" fmla="*/ 30 h 172"/>
                    <a:gd name="T12" fmla="*/ 0 w 100"/>
                    <a:gd name="T13" fmla="*/ 33 h 172"/>
                    <a:gd name="T14" fmla="*/ 1 w 100"/>
                    <a:gd name="T15" fmla="*/ 34 h 172"/>
                    <a:gd name="T16" fmla="*/ 4 w 100"/>
                    <a:gd name="T17" fmla="*/ 32 h 172"/>
                    <a:gd name="T18" fmla="*/ 9 w 100"/>
                    <a:gd name="T19" fmla="*/ 29 h 172"/>
                    <a:gd name="T20" fmla="*/ 16 w 100"/>
                    <a:gd name="T21" fmla="*/ 25 h 172"/>
                    <a:gd name="T22" fmla="*/ 23 w 100"/>
                    <a:gd name="T23" fmla="*/ 22 h 172"/>
                    <a:gd name="T24" fmla="*/ 24 w 100"/>
                    <a:gd name="T25" fmla="*/ 26 h 172"/>
                    <a:gd name="T26" fmla="*/ 21 w 100"/>
                    <a:gd name="T27" fmla="*/ 37 h 172"/>
                    <a:gd name="T28" fmla="*/ 19 w 100"/>
                    <a:gd name="T29" fmla="*/ 43 h 172"/>
                    <a:gd name="T30" fmla="*/ 13 w 100"/>
                    <a:gd name="T31" fmla="*/ 49 h 172"/>
                    <a:gd name="T32" fmla="*/ 7 w 100"/>
                    <a:gd name="T33" fmla="*/ 55 h 172"/>
                    <a:gd name="T34" fmla="*/ 3 w 100"/>
                    <a:gd name="T35" fmla="*/ 60 h 172"/>
                    <a:gd name="T36" fmla="*/ 2 w 100"/>
                    <a:gd name="T37" fmla="*/ 63 h 172"/>
                    <a:gd name="T38" fmla="*/ 3 w 100"/>
                    <a:gd name="T39" fmla="*/ 64 h 172"/>
                    <a:gd name="T40" fmla="*/ 7 w 100"/>
                    <a:gd name="T41" fmla="*/ 59 h 172"/>
                    <a:gd name="T42" fmla="*/ 17 w 100"/>
                    <a:gd name="T43" fmla="*/ 50 h 172"/>
                    <a:gd name="T44" fmla="*/ 21 w 100"/>
                    <a:gd name="T45" fmla="*/ 54 h 172"/>
                    <a:gd name="T46" fmla="*/ 23 w 100"/>
                    <a:gd name="T47" fmla="*/ 77 h 172"/>
                    <a:gd name="T48" fmla="*/ 25 w 100"/>
                    <a:gd name="T49" fmla="*/ 86 h 172"/>
                    <a:gd name="T50" fmla="*/ 25 w 100"/>
                    <a:gd name="T51" fmla="*/ 86 h 172"/>
                    <a:gd name="T52" fmla="*/ 25 w 100"/>
                    <a:gd name="T53" fmla="*/ 75 h 172"/>
                    <a:gd name="T54" fmla="*/ 25 w 100"/>
                    <a:gd name="T55" fmla="*/ 51 h 172"/>
                    <a:gd name="T56" fmla="*/ 27 w 100"/>
                    <a:gd name="T57" fmla="*/ 42 h 172"/>
                    <a:gd name="T58" fmla="*/ 28 w 100"/>
                    <a:gd name="T59" fmla="*/ 43 h 172"/>
                    <a:gd name="T60" fmla="*/ 31 w 100"/>
                    <a:gd name="T61" fmla="*/ 50 h 172"/>
                    <a:gd name="T62" fmla="*/ 41 w 100"/>
                    <a:gd name="T63" fmla="*/ 62 h 172"/>
                    <a:gd name="T64" fmla="*/ 47 w 100"/>
                    <a:gd name="T65" fmla="*/ 65 h 172"/>
                    <a:gd name="T66" fmla="*/ 44 w 100"/>
                    <a:gd name="T67" fmla="*/ 61 h 172"/>
                    <a:gd name="T68" fmla="*/ 39 w 100"/>
                    <a:gd name="T69" fmla="*/ 55 h 172"/>
                    <a:gd name="T70" fmla="*/ 32 w 100"/>
                    <a:gd name="T71" fmla="*/ 44 h 172"/>
                    <a:gd name="T72" fmla="*/ 29 w 100"/>
                    <a:gd name="T73" fmla="*/ 36 h 172"/>
                    <a:gd name="T74" fmla="*/ 30 w 100"/>
                    <a:gd name="T75" fmla="*/ 26 h 172"/>
                    <a:gd name="T76" fmla="*/ 31 w 100"/>
                    <a:gd name="T77" fmla="*/ 22 h 172"/>
                    <a:gd name="T78" fmla="*/ 33 w 100"/>
                    <a:gd name="T79" fmla="*/ 23 h 172"/>
                    <a:gd name="T80" fmla="*/ 38 w 100"/>
                    <a:gd name="T81" fmla="*/ 28 h 172"/>
                    <a:gd name="T82" fmla="*/ 47 w 100"/>
                    <a:gd name="T83" fmla="*/ 36 h 172"/>
                    <a:gd name="T84" fmla="*/ 50 w 100"/>
                    <a:gd name="T85" fmla="*/ 38 h 172"/>
                    <a:gd name="T86" fmla="*/ 47 w 100"/>
                    <a:gd name="T87" fmla="*/ 34 h 172"/>
                    <a:gd name="T88" fmla="*/ 42 w 100"/>
                    <a:gd name="T89" fmla="*/ 28 h 172"/>
                    <a:gd name="T90" fmla="*/ 37 w 100"/>
                    <a:gd name="T91" fmla="*/ 22 h 172"/>
                    <a:gd name="T92" fmla="*/ 35 w 100"/>
                    <a:gd name="T93" fmla="*/ 18 h 172"/>
                    <a:gd name="T94" fmla="*/ 35 w 100"/>
                    <a:gd name="T95" fmla="*/ 9 h 172"/>
                    <a:gd name="T96" fmla="*/ 38 w 100"/>
                    <a:gd name="T97" fmla="*/ 2 h 172"/>
                    <a:gd name="T98" fmla="*/ 37 w 100"/>
                    <a:gd name="T99" fmla="*/ 0 h 1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0" h="172">
                      <a:moveTo>
                        <a:pt x="70" y="4"/>
                      </a:moveTo>
                      <a:lnTo>
                        <a:pt x="65" y="11"/>
                      </a:lnTo>
                      <a:lnTo>
                        <a:pt x="60" y="21"/>
                      </a:lnTo>
                      <a:lnTo>
                        <a:pt x="55" y="30"/>
                      </a:lnTo>
                      <a:lnTo>
                        <a:pt x="53" y="36"/>
                      </a:lnTo>
                      <a:lnTo>
                        <a:pt x="47" y="36"/>
                      </a:lnTo>
                      <a:lnTo>
                        <a:pt x="40" y="38"/>
                      </a:lnTo>
                      <a:lnTo>
                        <a:pt x="31" y="42"/>
                      </a:lnTo>
                      <a:lnTo>
                        <a:pt x="23" y="46"/>
                      </a:lnTo>
                      <a:lnTo>
                        <a:pt x="15" y="51"/>
                      </a:lnTo>
                      <a:lnTo>
                        <a:pt x="8" y="56"/>
                      </a:lnTo>
                      <a:lnTo>
                        <a:pt x="3" y="59"/>
                      </a:lnTo>
                      <a:lnTo>
                        <a:pt x="1" y="63"/>
                      </a:lnTo>
                      <a:lnTo>
                        <a:pt x="0" y="66"/>
                      </a:lnTo>
                      <a:lnTo>
                        <a:pt x="0" y="67"/>
                      </a:lnTo>
                      <a:lnTo>
                        <a:pt x="1" y="67"/>
                      </a:lnTo>
                      <a:lnTo>
                        <a:pt x="4" y="65"/>
                      </a:lnTo>
                      <a:lnTo>
                        <a:pt x="8" y="64"/>
                      </a:lnTo>
                      <a:lnTo>
                        <a:pt x="12" y="60"/>
                      </a:lnTo>
                      <a:lnTo>
                        <a:pt x="18" y="57"/>
                      </a:lnTo>
                      <a:lnTo>
                        <a:pt x="25" y="53"/>
                      </a:lnTo>
                      <a:lnTo>
                        <a:pt x="32" y="50"/>
                      </a:lnTo>
                      <a:lnTo>
                        <a:pt x="39" y="46"/>
                      </a:lnTo>
                      <a:lnTo>
                        <a:pt x="45" y="44"/>
                      </a:lnTo>
                      <a:lnTo>
                        <a:pt x="49" y="43"/>
                      </a:lnTo>
                      <a:lnTo>
                        <a:pt x="47" y="51"/>
                      </a:lnTo>
                      <a:lnTo>
                        <a:pt x="45" y="63"/>
                      </a:lnTo>
                      <a:lnTo>
                        <a:pt x="42" y="74"/>
                      </a:lnTo>
                      <a:lnTo>
                        <a:pt x="41" y="81"/>
                      </a:lnTo>
                      <a:lnTo>
                        <a:pt x="37" y="86"/>
                      </a:lnTo>
                      <a:lnTo>
                        <a:pt x="32" y="90"/>
                      </a:lnTo>
                      <a:lnTo>
                        <a:pt x="26" y="97"/>
                      </a:lnTo>
                      <a:lnTo>
                        <a:pt x="19" y="103"/>
                      </a:lnTo>
                      <a:lnTo>
                        <a:pt x="14" y="110"/>
                      </a:lnTo>
                      <a:lnTo>
                        <a:pt x="9" y="114"/>
                      </a:lnTo>
                      <a:lnTo>
                        <a:pt x="5" y="119"/>
                      </a:lnTo>
                      <a:lnTo>
                        <a:pt x="3" y="122"/>
                      </a:lnTo>
                      <a:lnTo>
                        <a:pt x="3" y="126"/>
                      </a:lnTo>
                      <a:lnTo>
                        <a:pt x="3" y="128"/>
                      </a:lnTo>
                      <a:lnTo>
                        <a:pt x="5" y="128"/>
                      </a:lnTo>
                      <a:lnTo>
                        <a:pt x="8" y="125"/>
                      </a:lnTo>
                      <a:lnTo>
                        <a:pt x="14" y="118"/>
                      </a:lnTo>
                      <a:lnTo>
                        <a:pt x="24" y="107"/>
                      </a:lnTo>
                      <a:lnTo>
                        <a:pt x="34" y="99"/>
                      </a:lnTo>
                      <a:lnTo>
                        <a:pt x="41" y="94"/>
                      </a:lnTo>
                      <a:lnTo>
                        <a:pt x="42" y="107"/>
                      </a:lnTo>
                      <a:lnTo>
                        <a:pt x="44" y="131"/>
                      </a:lnTo>
                      <a:lnTo>
                        <a:pt x="46" y="154"/>
                      </a:lnTo>
                      <a:lnTo>
                        <a:pt x="48" y="166"/>
                      </a:lnTo>
                      <a:lnTo>
                        <a:pt x="49" y="171"/>
                      </a:lnTo>
                      <a:lnTo>
                        <a:pt x="50" y="172"/>
                      </a:lnTo>
                      <a:lnTo>
                        <a:pt x="50" y="171"/>
                      </a:lnTo>
                      <a:lnTo>
                        <a:pt x="52" y="165"/>
                      </a:lnTo>
                      <a:lnTo>
                        <a:pt x="50" y="150"/>
                      </a:lnTo>
                      <a:lnTo>
                        <a:pt x="50" y="125"/>
                      </a:lnTo>
                      <a:lnTo>
                        <a:pt x="49" y="101"/>
                      </a:lnTo>
                      <a:lnTo>
                        <a:pt x="52" y="86"/>
                      </a:lnTo>
                      <a:lnTo>
                        <a:pt x="53" y="84"/>
                      </a:lnTo>
                      <a:lnTo>
                        <a:pt x="54" y="84"/>
                      </a:lnTo>
                      <a:lnTo>
                        <a:pt x="55" y="86"/>
                      </a:lnTo>
                      <a:lnTo>
                        <a:pt x="56" y="90"/>
                      </a:lnTo>
                      <a:lnTo>
                        <a:pt x="61" y="99"/>
                      </a:lnTo>
                      <a:lnTo>
                        <a:pt x="71" y="111"/>
                      </a:lnTo>
                      <a:lnTo>
                        <a:pt x="82" y="124"/>
                      </a:lnTo>
                      <a:lnTo>
                        <a:pt x="90" y="129"/>
                      </a:lnTo>
                      <a:lnTo>
                        <a:pt x="93" y="129"/>
                      </a:lnTo>
                      <a:lnTo>
                        <a:pt x="92" y="127"/>
                      </a:lnTo>
                      <a:lnTo>
                        <a:pt x="88" y="122"/>
                      </a:lnTo>
                      <a:lnTo>
                        <a:pt x="84" y="117"/>
                      </a:lnTo>
                      <a:lnTo>
                        <a:pt x="78" y="109"/>
                      </a:lnTo>
                      <a:lnTo>
                        <a:pt x="70" y="98"/>
                      </a:lnTo>
                      <a:lnTo>
                        <a:pt x="63" y="88"/>
                      </a:lnTo>
                      <a:lnTo>
                        <a:pt x="58" y="80"/>
                      </a:lnTo>
                      <a:lnTo>
                        <a:pt x="58" y="72"/>
                      </a:lnTo>
                      <a:lnTo>
                        <a:pt x="58" y="61"/>
                      </a:lnTo>
                      <a:lnTo>
                        <a:pt x="60" y="51"/>
                      </a:lnTo>
                      <a:lnTo>
                        <a:pt x="61" y="45"/>
                      </a:lnTo>
                      <a:lnTo>
                        <a:pt x="62" y="43"/>
                      </a:lnTo>
                      <a:lnTo>
                        <a:pt x="63" y="43"/>
                      </a:lnTo>
                      <a:lnTo>
                        <a:pt x="65" y="45"/>
                      </a:lnTo>
                      <a:lnTo>
                        <a:pt x="69" y="49"/>
                      </a:lnTo>
                      <a:lnTo>
                        <a:pt x="76" y="56"/>
                      </a:lnTo>
                      <a:lnTo>
                        <a:pt x="84" y="64"/>
                      </a:lnTo>
                      <a:lnTo>
                        <a:pt x="93" y="72"/>
                      </a:lnTo>
                      <a:lnTo>
                        <a:pt x="99" y="76"/>
                      </a:lnTo>
                      <a:lnTo>
                        <a:pt x="100" y="76"/>
                      </a:lnTo>
                      <a:lnTo>
                        <a:pt x="98" y="72"/>
                      </a:lnTo>
                      <a:lnTo>
                        <a:pt x="93" y="67"/>
                      </a:lnTo>
                      <a:lnTo>
                        <a:pt x="88" y="61"/>
                      </a:lnTo>
                      <a:lnTo>
                        <a:pt x="84" y="56"/>
                      </a:lnTo>
                      <a:lnTo>
                        <a:pt x="78" y="49"/>
                      </a:lnTo>
                      <a:lnTo>
                        <a:pt x="73" y="43"/>
                      </a:lnTo>
                      <a:lnTo>
                        <a:pt x="71" y="39"/>
                      </a:lnTo>
                      <a:lnTo>
                        <a:pt x="70" y="35"/>
                      </a:lnTo>
                      <a:lnTo>
                        <a:pt x="69" y="27"/>
                      </a:lnTo>
                      <a:lnTo>
                        <a:pt x="70" y="18"/>
                      </a:lnTo>
                      <a:lnTo>
                        <a:pt x="73" y="8"/>
                      </a:lnTo>
                      <a:lnTo>
                        <a:pt x="76" y="3"/>
                      </a:lnTo>
                      <a:lnTo>
                        <a:pt x="76" y="0"/>
                      </a:lnTo>
                      <a:lnTo>
                        <a:pt x="73" y="0"/>
                      </a:lnTo>
                      <a:lnTo>
                        <a:pt x="7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72" name="Freeform 331">
                  <a:extLst>
                    <a:ext uri="{FF2B5EF4-FFF2-40B4-BE49-F238E27FC236}">
                      <a16:creationId xmlns:a16="http://schemas.microsoft.com/office/drawing/2014/main" id="{DA2C44FC-F47C-4837-9FFF-DEA9D0B25C80}"/>
                    </a:ext>
                  </a:extLst>
                </p:cNvPr>
                <p:cNvSpPr>
                  <a:spLocks/>
                </p:cNvSpPr>
                <p:nvPr/>
              </p:nvSpPr>
              <p:spPr bwMode="auto">
                <a:xfrm>
                  <a:off x="225" y="377"/>
                  <a:ext cx="100" cy="79"/>
                </a:xfrm>
                <a:custGeom>
                  <a:avLst/>
                  <a:gdLst>
                    <a:gd name="T0" fmla="*/ 2 w 200"/>
                    <a:gd name="T1" fmla="*/ 8 h 158"/>
                    <a:gd name="T2" fmla="*/ 8 w 200"/>
                    <a:gd name="T3" fmla="*/ 13 h 158"/>
                    <a:gd name="T4" fmla="*/ 12 w 200"/>
                    <a:gd name="T5" fmla="*/ 16 h 158"/>
                    <a:gd name="T6" fmla="*/ 20 w 200"/>
                    <a:gd name="T7" fmla="*/ 19 h 158"/>
                    <a:gd name="T8" fmla="*/ 22 w 200"/>
                    <a:gd name="T9" fmla="*/ 29 h 158"/>
                    <a:gd name="T10" fmla="*/ 23 w 200"/>
                    <a:gd name="T11" fmla="*/ 45 h 158"/>
                    <a:gd name="T12" fmla="*/ 25 w 200"/>
                    <a:gd name="T13" fmla="*/ 53 h 158"/>
                    <a:gd name="T14" fmla="*/ 26 w 200"/>
                    <a:gd name="T15" fmla="*/ 50 h 158"/>
                    <a:gd name="T16" fmla="*/ 25 w 200"/>
                    <a:gd name="T17" fmla="*/ 42 h 158"/>
                    <a:gd name="T18" fmla="*/ 27 w 200"/>
                    <a:gd name="T19" fmla="*/ 26 h 158"/>
                    <a:gd name="T20" fmla="*/ 29 w 200"/>
                    <a:gd name="T21" fmla="*/ 23 h 158"/>
                    <a:gd name="T22" fmla="*/ 34 w 200"/>
                    <a:gd name="T23" fmla="*/ 27 h 158"/>
                    <a:gd name="T24" fmla="*/ 40 w 200"/>
                    <a:gd name="T25" fmla="*/ 33 h 158"/>
                    <a:gd name="T26" fmla="*/ 44 w 200"/>
                    <a:gd name="T27" fmla="*/ 37 h 158"/>
                    <a:gd name="T28" fmla="*/ 47 w 200"/>
                    <a:gd name="T29" fmla="*/ 46 h 158"/>
                    <a:gd name="T30" fmla="*/ 52 w 200"/>
                    <a:gd name="T31" fmla="*/ 71 h 158"/>
                    <a:gd name="T32" fmla="*/ 56 w 200"/>
                    <a:gd name="T33" fmla="*/ 79 h 158"/>
                    <a:gd name="T34" fmla="*/ 56 w 200"/>
                    <a:gd name="T35" fmla="*/ 75 h 158"/>
                    <a:gd name="T36" fmla="*/ 53 w 200"/>
                    <a:gd name="T37" fmla="*/ 65 h 158"/>
                    <a:gd name="T38" fmla="*/ 50 w 200"/>
                    <a:gd name="T39" fmla="*/ 47 h 158"/>
                    <a:gd name="T40" fmla="*/ 55 w 200"/>
                    <a:gd name="T41" fmla="*/ 43 h 158"/>
                    <a:gd name="T42" fmla="*/ 69 w 200"/>
                    <a:gd name="T43" fmla="*/ 50 h 158"/>
                    <a:gd name="T44" fmla="*/ 84 w 200"/>
                    <a:gd name="T45" fmla="*/ 59 h 158"/>
                    <a:gd name="T46" fmla="*/ 96 w 200"/>
                    <a:gd name="T47" fmla="*/ 66 h 158"/>
                    <a:gd name="T48" fmla="*/ 99 w 200"/>
                    <a:gd name="T49" fmla="*/ 69 h 158"/>
                    <a:gd name="T50" fmla="*/ 99 w 200"/>
                    <a:gd name="T51" fmla="*/ 67 h 158"/>
                    <a:gd name="T52" fmla="*/ 93 w 200"/>
                    <a:gd name="T53" fmla="*/ 61 h 158"/>
                    <a:gd name="T54" fmla="*/ 82 w 200"/>
                    <a:gd name="T55" fmla="*/ 54 h 158"/>
                    <a:gd name="T56" fmla="*/ 68 w 200"/>
                    <a:gd name="T57" fmla="*/ 45 h 158"/>
                    <a:gd name="T58" fmla="*/ 56 w 200"/>
                    <a:gd name="T59" fmla="*/ 39 h 158"/>
                    <a:gd name="T60" fmla="*/ 50 w 200"/>
                    <a:gd name="T61" fmla="*/ 36 h 158"/>
                    <a:gd name="T62" fmla="*/ 54 w 200"/>
                    <a:gd name="T63" fmla="*/ 35 h 158"/>
                    <a:gd name="T64" fmla="*/ 61 w 200"/>
                    <a:gd name="T65" fmla="*/ 33 h 158"/>
                    <a:gd name="T66" fmla="*/ 71 w 200"/>
                    <a:gd name="T67" fmla="*/ 31 h 158"/>
                    <a:gd name="T68" fmla="*/ 83 w 200"/>
                    <a:gd name="T69" fmla="*/ 31 h 158"/>
                    <a:gd name="T70" fmla="*/ 93 w 200"/>
                    <a:gd name="T71" fmla="*/ 32 h 158"/>
                    <a:gd name="T72" fmla="*/ 100 w 200"/>
                    <a:gd name="T73" fmla="*/ 34 h 158"/>
                    <a:gd name="T74" fmla="*/ 98 w 200"/>
                    <a:gd name="T75" fmla="*/ 31 h 158"/>
                    <a:gd name="T76" fmla="*/ 93 w 200"/>
                    <a:gd name="T77" fmla="*/ 29 h 158"/>
                    <a:gd name="T78" fmla="*/ 81 w 200"/>
                    <a:gd name="T79" fmla="*/ 28 h 158"/>
                    <a:gd name="T80" fmla="*/ 67 w 200"/>
                    <a:gd name="T81" fmla="*/ 29 h 158"/>
                    <a:gd name="T82" fmla="*/ 55 w 200"/>
                    <a:gd name="T83" fmla="*/ 30 h 158"/>
                    <a:gd name="T84" fmla="*/ 50 w 200"/>
                    <a:gd name="T85" fmla="*/ 29 h 158"/>
                    <a:gd name="T86" fmla="*/ 45 w 200"/>
                    <a:gd name="T87" fmla="*/ 26 h 158"/>
                    <a:gd name="T88" fmla="*/ 39 w 200"/>
                    <a:gd name="T89" fmla="*/ 22 h 158"/>
                    <a:gd name="T90" fmla="*/ 34 w 200"/>
                    <a:gd name="T91" fmla="*/ 18 h 158"/>
                    <a:gd name="T92" fmla="*/ 36 w 200"/>
                    <a:gd name="T93" fmla="*/ 15 h 158"/>
                    <a:gd name="T94" fmla="*/ 44 w 200"/>
                    <a:gd name="T95" fmla="*/ 11 h 158"/>
                    <a:gd name="T96" fmla="*/ 52 w 200"/>
                    <a:gd name="T97" fmla="*/ 7 h 158"/>
                    <a:gd name="T98" fmla="*/ 60 w 200"/>
                    <a:gd name="T99" fmla="*/ 3 h 158"/>
                    <a:gd name="T100" fmla="*/ 64 w 200"/>
                    <a:gd name="T101" fmla="*/ 2 h 158"/>
                    <a:gd name="T102" fmla="*/ 61 w 200"/>
                    <a:gd name="T103" fmla="*/ 0 h 158"/>
                    <a:gd name="T104" fmla="*/ 54 w 200"/>
                    <a:gd name="T105" fmla="*/ 3 h 158"/>
                    <a:gd name="T106" fmla="*/ 46 w 200"/>
                    <a:gd name="T107" fmla="*/ 5 h 158"/>
                    <a:gd name="T108" fmla="*/ 38 w 200"/>
                    <a:gd name="T109" fmla="*/ 10 h 158"/>
                    <a:gd name="T110" fmla="*/ 31 w 200"/>
                    <a:gd name="T111" fmla="*/ 13 h 158"/>
                    <a:gd name="T112" fmla="*/ 27 w 200"/>
                    <a:gd name="T113" fmla="*/ 15 h 158"/>
                    <a:gd name="T114" fmla="*/ 22 w 200"/>
                    <a:gd name="T115" fmla="*/ 15 h 158"/>
                    <a:gd name="T116" fmla="*/ 16 w 200"/>
                    <a:gd name="T117" fmla="*/ 12 h 158"/>
                    <a:gd name="T118" fmla="*/ 11 w 200"/>
                    <a:gd name="T119" fmla="*/ 9 h 158"/>
                    <a:gd name="T120" fmla="*/ 6 w 200"/>
                    <a:gd name="T121" fmla="*/ 8 h 158"/>
                    <a:gd name="T122" fmla="*/ 2 w 200"/>
                    <a:gd name="T123" fmla="*/ 7 h 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158">
                      <a:moveTo>
                        <a:pt x="0" y="13"/>
                      </a:moveTo>
                      <a:lnTo>
                        <a:pt x="4" y="16"/>
                      </a:lnTo>
                      <a:lnTo>
                        <a:pt x="10" y="21"/>
                      </a:lnTo>
                      <a:lnTo>
                        <a:pt x="15" y="25"/>
                      </a:lnTo>
                      <a:lnTo>
                        <a:pt x="19" y="29"/>
                      </a:lnTo>
                      <a:lnTo>
                        <a:pt x="23" y="31"/>
                      </a:lnTo>
                      <a:lnTo>
                        <a:pt x="31" y="35"/>
                      </a:lnTo>
                      <a:lnTo>
                        <a:pt x="39" y="38"/>
                      </a:lnTo>
                      <a:lnTo>
                        <a:pt x="44" y="43"/>
                      </a:lnTo>
                      <a:lnTo>
                        <a:pt x="44" y="58"/>
                      </a:lnTo>
                      <a:lnTo>
                        <a:pt x="44" y="74"/>
                      </a:lnTo>
                      <a:lnTo>
                        <a:pt x="45" y="89"/>
                      </a:lnTo>
                      <a:lnTo>
                        <a:pt x="46" y="100"/>
                      </a:lnTo>
                      <a:lnTo>
                        <a:pt x="49" y="105"/>
                      </a:lnTo>
                      <a:lnTo>
                        <a:pt x="50" y="104"/>
                      </a:lnTo>
                      <a:lnTo>
                        <a:pt x="51" y="100"/>
                      </a:lnTo>
                      <a:lnTo>
                        <a:pt x="50" y="95"/>
                      </a:lnTo>
                      <a:lnTo>
                        <a:pt x="50" y="84"/>
                      </a:lnTo>
                      <a:lnTo>
                        <a:pt x="51" y="68"/>
                      </a:lnTo>
                      <a:lnTo>
                        <a:pt x="53" y="52"/>
                      </a:lnTo>
                      <a:lnTo>
                        <a:pt x="54" y="43"/>
                      </a:lnTo>
                      <a:lnTo>
                        <a:pt x="58" y="45"/>
                      </a:lnTo>
                      <a:lnTo>
                        <a:pt x="62" y="50"/>
                      </a:lnTo>
                      <a:lnTo>
                        <a:pt x="67" y="54"/>
                      </a:lnTo>
                      <a:lnTo>
                        <a:pt x="73" y="60"/>
                      </a:lnTo>
                      <a:lnTo>
                        <a:pt x="79" y="65"/>
                      </a:lnTo>
                      <a:lnTo>
                        <a:pt x="84" y="69"/>
                      </a:lnTo>
                      <a:lnTo>
                        <a:pt x="88" y="73"/>
                      </a:lnTo>
                      <a:lnTo>
                        <a:pt x="91" y="74"/>
                      </a:lnTo>
                      <a:lnTo>
                        <a:pt x="94" y="92"/>
                      </a:lnTo>
                      <a:lnTo>
                        <a:pt x="97" y="116"/>
                      </a:lnTo>
                      <a:lnTo>
                        <a:pt x="103" y="141"/>
                      </a:lnTo>
                      <a:lnTo>
                        <a:pt x="109" y="154"/>
                      </a:lnTo>
                      <a:lnTo>
                        <a:pt x="112" y="158"/>
                      </a:lnTo>
                      <a:lnTo>
                        <a:pt x="113" y="156"/>
                      </a:lnTo>
                      <a:lnTo>
                        <a:pt x="112" y="150"/>
                      </a:lnTo>
                      <a:lnTo>
                        <a:pt x="110" y="143"/>
                      </a:lnTo>
                      <a:lnTo>
                        <a:pt x="106" y="130"/>
                      </a:lnTo>
                      <a:lnTo>
                        <a:pt x="103" y="112"/>
                      </a:lnTo>
                      <a:lnTo>
                        <a:pt x="100" y="93"/>
                      </a:lnTo>
                      <a:lnTo>
                        <a:pt x="100" y="81"/>
                      </a:lnTo>
                      <a:lnTo>
                        <a:pt x="110" y="85"/>
                      </a:lnTo>
                      <a:lnTo>
                        <a:pt x="122" y="92"/>
                      </a:lnTo>
                      <a:lnTo>
                        <a:pt x="137" y="100"/>
                      </a:lnTo>
                      <a:lnTo>
                        <a:pt x="152" y="110"/>
                      </a:lnTo>
                      <a:lnTo>
                        <a:pt x="167" y="118"/>
                      </a:lnTo>
                      <a:lnTo>
                        <a:pt x="181" y="126"/>
                      </a:lnTo>
                      <a:lnTo>
                        <a:pt x="191" y="131"/>
                      </a:lnTo>
                      <a:lnTo>
                        <a:pt x="196" y="135"/>
                      </a:lnTo>
                      <a:lnTo>
                        <a:pt x="198" y="137"/>
                      </a:lnTo>
                      <a:lnTo>
                        <a:pt x="200" y="136"/>
                      </a:lnTo>
                      <a:lnTo>
                        <a:pt x="197" y="133"/>
                      </a:lnTo>
                      <a:lnTo>
                        <a:pt x="191" y="127"/>
                      </a:lnTo>
                      <a:lnTo>
                        <a:pt x="186" y="122"/>
                      </a:lnTo>
                      <a:lnTo>
                        <a:pt x="175" y="115"/>
                      </a:lnTo>
                      <a:lnTo>
                        <a:pt x="163" y="107"/>
                      </a:lnTo>
                      <a:lnTo>
                        <a:pt x="149" y="99"/>
                      </a:lnTo>
                      <a:lnTo>
                        <a:pt x="135" y="90"/>
                      </a:lnTo>
                      <a:lnTo>
                        <a:pt x="122" y="83"/>
                      </a:lnTo>
                      <a:lnTo>
                        <a:pt x="112" y="77"/>
                      </a:lnTo>
                      <a:lnTo>
                        <a:pt x="105" y="74"/>
                      </a:lnTo>
                      <a:lnTo>
                        <a:pt x="100" y="71"/>
                      </a:lnTo>
                      <a:lnTo>
                        <a:pt x="102" y="70"/>
                      </a:lnTo>
                      <a:lnTo>
                        <a:pt x="107" y="70"/>
                      </a:lnTo>
                      <a:lnTo>
                        <a:pt x="114" y="68"/>
                      </a:lnTo>
                      <a:lnTo>
                        <a:pt x="121" y="66"/>
                      </a:lnTo>
                      <a:lnTo>
                        <a:pt x="132" y="63"/>
                      </a:lnTo>
                      <a:lnTo>
                        <a:pt x="142" y="62"/>
                      </a:lnTo>
                      <a:lnTo>
                        <a:pt x="155" y="61"/>
                      </a:lnTo>
                      <a:lnTo>
                        <a:pt x="166" y="61"/>
                      </a:lnTo>
                      <a:lnTo>
                        <a:pt x="178" y="62"/>
                      </a:lnTo>
                      <a:lnTo>
                        <a:pt x="186" y="63"/>
                      </a:lnTo>
                      <a:lnTo>
                        <a:pt x="193" y="66"/>
                      </a:lnTo>
                      <a:lnTo>
                        <a:pt x="200" y="68"/>
                      </a:lnTo>
                      <a:lnTo>
                        <a:pt x="200" y="67"/>
                      </a:lnTo>
                      <a:lnTo>
                        <a:pt x="196" y="62"/>
                      </a:lnTo>
                      <a:lnTo>
                        <a:pt x="190" y="59"/>
                      </a:lnTo>
                      <a:lnTo>
                        <a:pt x="185" y="58"/>
                      </a:lnTo>
                      <a:lnTo>
                        <a:pt x="174" y="58"/>
                      </a:lnTo>
                      <a:lnTo>
                        <a:pt x="162" y="56"/>
                      </a:lnTo>
                      <a:lnTo>
                        <a:pt x="148" y="56"/>
                      </a:lnTo>
                      <a:lnTo>
                        <a:pt x="133" y="58"/>
                      </a:lnTo>
                      <a:lnTo>
                        <a:pt x="120" y="58"/>
                      </a:lnTo>
                      <a:lnTo>
                        <a:pt x="110" y="59"/>
                      </a:lnTo>
                      <a:lnTo>
                        <a:pt x="104" y="59"/>
                      </a:lnTo>
                      <a:lnTo>
                        <a:pt x="100" y="58"/>
                      </a:lnTo>
                      <a:lnTo>
                        <a:pt x="95" y="55"/>
                      </a:lnTo>
                      <a:lnTo>
                        <a:pt x="90" y="52"/>
                      </a:lnTo>
                      <a:lnTo>
                        <a:pt x="83" y="47"/>
                      </a:lnTo>
                      <a:lnTo>
                        <a:pt x="77" y="44"/>
                      </a:lnTo>
                      <a:lnTo>
                        <a:pt x="73" y="39"/>
                      </a:lnTo>
                      <a:lnTo>
                        <a:pt x="68" y="36"/>
                      </a:lnTo>
                      <a:lnTo>
                        <a:pt x="66" y="33"/>
                      </a:lnTo>
                      <a:lnTo>
                        <a:pt x="72" y="30"/>
                      </a:lnTo>
                      <a:lnTo>
                        <a:pt x="80" y="27"/>
                      </a:lnTo>
                      <a:lnTo>
                        <a:pt x="88" y="22"/>
                      </a:lnTo>
                      <a:lnTo>
                        <a:pt x="96" y="17"/>
                      </a:lnTo>
                      <a:lnTo>
                        <a:pt x="104" y="13"/>
                      </a:lnTo>
                      <a:lnTo>
                        <a:pt x="112" y="8"/>
                      </a:lnTo>
                      <a:lnTo>
                        <a:pt x="119" y="6"/>
                      </a:lnTo>
                      <a:lnTo>
                        <a:pt x="124" y="5"/>
                      </a:lnTo>
                      <a:lnTo>
                        <a:pt x="128" y="3"/>
                      </a:lnTo>
                      <a:lnTo>
                        <a:pt x="127" y="1"/>
                      </a:lnTo>
                      <a:lnTo>
                        <a:pt x="121" y="0"/>
                      </a:lnTo>
                      <a:lnTo>
                        <a:pt x="113" y="2"/>
                      </a:lnTo>
                      <a:lnTo>
                        <a:pt x="107" y="5"/>
                      </a:lnTo>
                      <a:lnTo>
                        <a:pt x="100" y="7"/>
                      </a:lnTo>
                      <a:lnTo>
                        <a:pt x="92" y="10"/>
                      </a:lnTo>
                      <a:lnTo>
                        <a:pt x="83" y="15"/>
                      </a:lnTo>
                      <a:lnTo>
                        <a:pt x="75" y="20"/>
                      </a:lnTo>
                      <a:lnTo>
                        <a:pt x="67" y="23"/>
                      </a:lnTo>
                      <a:lnTo>
                        <a:pt x="61" y="25"/>
                      </a:lnTo>
                      <a:lnTo>
                        <a:pt x="58" y="28"/>
                      </a:lnTo>
                      <a:lnTo>
                        <a:pt x="53" y="30"/>
                      </a:lnTo>
                      <a:lnTo>
                        <a:pt x="49" y="30"/>
                      </a:lnTo>
                      <a:lnTo>
                        <a:pt x="43" y="29"/>
                      </a:lnTo>
                      <a:lnTo>
                        <a:pt x="36" y="25"/>
                      </a:lnTo>
                      <a:lnTo>
                        <a:pt x="31" y="23"/>
                      </a:lnTo>
                      <a:lnTo>
                        <a:pt x="27" y="21"/>
                      </a:lnTo>
                      <a:lnTo>
                        <a:pt x="21" y="18"/>
                      </a:lnTo>
                      <a:lnTo>
                        <a:pt x="16" y="16"/>
                      </a:lnTo>
                      <a:lnTo>
                        <a:pt x="11" y="15"/>
                      </a:lnTo>
                      <a:lnTo>
                        <a:pt x="6" y="14"/>
                      </a:lnTo>
                      <a:lnTo>
                        <a:pt x="3" y="13"/>
                      </a:lnTo>
                      <a:lnTo>
                        <a:pt x="0" y="1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10246" name="Picture 332" descr="POINSET2">
              <a:extLst>
                <a:ext uri="{FF2B5EF4-FFF2-40B4-BE49-F238E27FC236}">
                  <a16:creationId xmlns:a16="http://schemas.microsoft.com/office/drawing/2014/main" id="{C6BDDA5F-23C3-40C4-B33A-15504A4C6C5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400000">
              <a:off x="5138" y="1"/>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7" name="Picture 333" descr="POINSET2">
              <a:extLst>
                <a:ext uri="{FF2B5EF4-FFF2-40B4-BE49-F238E27FC236}">
                  <a16:creationId xmlns:a16="http://schemas.microsoft.com/office/drawing/2014/main" id="{D24ABF8F-9C8D-46CC-929F-0BA11F605DC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067281">
              <a:off x="-1" y="3697"/>
              <a:ext cx="624"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7523" name="Picture 3" descr="cung thanhhoang lang">
            <a:extLst>
              <a:ext uri="{FF2B5EF4-FFF2-40B4-BE49-F238E27FC236}">
                <a16:creationId xmlns:a16="http://schemas.microsoft.com/office/drawing/2014/main" id="{16FCB6F8-53C8-4A59-8E3F-CCD0E703C5B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38200" y="731838"/>
            <a:ext cx="7467600" cy="5059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524" name="Text Box 4">
            <a:extLst>
              <a:ext uri="{FF2B5EF4-FFF2-40B4-BE49-F238E27FC236}">
                <a16:creationId xmlns:a16="http://schemas.microsoft.com/office/drawing/2014/main" id="{B4BE0AA4-1CE6-4463-81E5-B4291D90B527}"/>
              </a:ext>
            </a:extLst>
          </p:cNvPr>
          <p:cNvSpPr txBox="1">
            <a:spLocks noChangeArrowheads="1"/>
          </p:cNvSpPr>
          <p:nvPr/>
        </p:nvSpPr>
        <p:spPr bwMode="auto">
          <a:xfrm>
            <a:off x="2667000" y="5943600"/>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sz="2400" b="1">
                <a:solidFill>
                  <a:srgbClr val="0000FF"/>
                </a:solidFill>
              </a:rPr>
              <a:t>Cúng Thành hoàng làng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107523"/>
                                        </p:tgtEl>
                                        <p:attrNameLst>
                                          <p:attrName>style.visibility</p:attrName>
                                        </p:attrNameLst>
                                      </p:cBhvr>
                                      <p:to>
                                        <p:strVal val="visible"/>
                                      </p:to>
                                    </p:set>
                                    <p:animEffect transition="in" filter="fade">
                                      <p:cBhvr>
                                        <p:cTn id="7" dur="2000"/>
                                        <p:tgtEl>
                                          <p:spTgt spid="107523"/>
                                        </p:tgtEl>
                                      </p:cBhvr>
                                    </p:animEffect>
                                  </p:childTnLst>
                                </p:cTn>
                              </p:par>
                            </p:childTnLst>
                          </p:cTn>
                        </p:par>
                        <p:par>
                          <p:cTn id="8" fill="hold" nodeType="afterGroup">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107524"/>
                                        </p:tgtEl>
                                        <p:attrNameLst>
                                          <p:attrName>style.visibility</p:attrName>
                                        </p:attrNameLst>
                                      </p:cBhvr>
                                      <p:to>
                                        <p:strVal val="visible"/>
                                      </p:to>
                                    </p:set>
                                    <p:animEffect transition="in" filter="fade">
                                      <p:cBhvr>
                                        <p:cTn id="11" dur="1000"/>
                                        <p:tgtEl>
                                          <p:spTgt spid="1075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24" grpId="0"/>
    </p:bldLst>
  </p:timing>
</p:sld>
</file>

<file path=ppt/tags/tag1.xml><?xml version="1.0" encoding="utf-8"?>
<p:tagLst xmlns:a="http://schemas.openxmlformats.org/drawingml/2006/main" xmlns:r="http://schemas.openxmlformats.org/officeDocument/2006/relationships" xmlns:p="http://schemas.openxmlformats.org/presentationml/2006/main">
  <p:tag name="MMPROD_NEXTUNIQUEID" val="10014"/>
  <p:tag name="MMPROD_UIDATA" val="&lt;database version=&quot;7.0&quot;&gt;&lt;object type=&quot;1&quot; unique_id=&quot;10001&quot;&gt;&lt;object type=&quot;8&quot; unique_id=&quot;29499&quot;&gt;&lt;/object&gt;&lt;object type=&quot;2&quot; unique_id=&quot;29500&quot;&gt;&lt;object type=&quot;3&quot; unique_id=&quot;29501&quot;&gt;&lt;property id=&quot;20148&quot; value=&quot;5&quot;/&gt;&lt;property id=&quot;20300&quot; value=&quot;Slide 1&quot;/&gt;&lt;property id=&quot;20307&quot; value=&quot;300&quot;/&gt;&lt;/object&gt;&lt;object type=&quot;3&quot; unique_id=&quot;29502&quot;&gt;&lt;property id=&quot;20148&quot; value=&quot;5&quot;/&gt;&lt;property id=&quot;20300&quot; value=&quot;Slide 2 - &amp;quot;Thứ    ngày  tháng   năm  &amp;quot;&quot;/&gt;&lt;property id=&quot;20307&quot; value=&quot;258&quot;/&gt;&lt;/object&gt;&lt;object type=&quot;3&quot; unique_id=&quot;29503&quot;&gt;&lt;property id=&quot;20148&quot; value=&quot;5&quot;/&gt;&lt;property id=&quot;20300&quot; value=&quot;Slide 3&quot;/&gt;&lt;property id=&quot;20307&quot; value=&quot;301&quot;/&gt;&lt;/object&gt;&lt;object type=&quot;3&quot; unique_id=&quot;29504&quot;&gt;&lt;property id=&quot;20148&quot; value=&quot;5&quot;/&gt;&lt;property id=&quot;20300&quot; value=&quot;Slide 4 - &amp;quot;&amp;#x0D;&amp;#x0A;&amp;quot;&quot;/&gt;&lt;property id=&quot;20307&quot; value=&quot;260&quot;/&gt;&lt;/object&gt;&lt;object type=&quot;3&quot; unique_id=&quot;29505&quot;&gt;&lt;property id=&quot;20148&quot; value=&quot;5&quot;/&gt;&lt;property id=&quot;20300&quot; value=&quot;Slide 5&quot;/&gt;&lt;property id=&quot;20307&quot; value=&quot;261&quot;/&gt;&lt;/object&gt;&lt;object type=&quot;3&quot; unique_id=&quot;29506&quot;&gt;&lt;property id=&quot;20148&quot; value=&quot;5&quot;/&gt;&lt;property id=&quot;20300&quot; value=&quot;Slide 6&quot;/&gt;&lt;property id=&quot;20307&quot; value=&quot;262&quot;/&gt;&lt;/object&gt;&lt;object type=&quot;3&quot; unique_id=&quot;29507&quot;&gt;&lt;property id=&quot;20148&quot; value=&quot;5&quot;/&gt;&lt;property id=&quot;20300&quot; value=&quot;Slide 7&quot;/&gt;&lt;property id=&quot;20307&quot; value=&quot;263&quot;/&gt;&lt;/object&gt;&lt;object type=&quot;3&quot; unique_id=&quot;29508&quot;&gt;&lt;property id=&quot;20148&quot; value=&quot;5&quot;/&gt;&lt;property id=&quot;20300&quot; value=&quot;Slide 8&quot;/&gt;&lt;property id=&quot;20307&quot; value=&quot;291&quot;/&gt;&lt;/object&gt;&lt;object type=&quot;3&quot; unique_id=&quot;29509&quot;&gt;&lt;property id=&quot;20148&quot; value=&quot;5&quot;/&gt;&lt;property id=&quot;20300&quot; value=&quot;Slide 9&quot;/&gt;&lt;property id=&quot;20307&quot; value=&quot;265&quot;/&gt;&lt;/object&gt;&lt;object type=&quot;3&quot; unique_id=&quot;29510&quot;&gt;&lt;property id=&quot;20148&quot; value=&quot;5&quot;/&gt;&lt;property id=&quot;20300&quot; value=&quot;Slide 10&quot;/&gt;&lt;property id=&quot;20307&quot; value=&quot;292&quot;/&gt;&lt;/object&gt;&lt;object type=&quot;3&quot; unique_id=&quot;29511&quot;&gt;&lt;property id=&quot;20148&quot; value=&quot;5&quot;/&gt;&lt;property id=&quot;20300&quot; value=&quot;Slide 11&quot;/&gt;&lt;property id=&quot;20307&quot; value=&quot;266&quot;/&gt;&lt;/object&gt;&lt;object type=&quot;3&quot; unique_id=&quot;29512&quot;&gt;&lt;property id=&quot;20148&quot; value=&quot;5&quot;/&gt;&lt;property id=&quot;20300&quot; value=&quot;Slide 12&quot;/&gt;&lt;property id=&quot;20307&quot; value=&quot;267&quot;/&gt;&lt;/object&gt;&lt;object type=&quot;3&quot; unique_id=&quot;29513&quot;&gt;&lt;property id=&quot;20148&quot; value=&quot;5&quot;/&gt;&lt;property id=&quot;20300&quot; value=&quot;Slide 13&quot;/&gt;&lt;property id=&quot;20307&quot; value=&quot;268&quot;/&gt;&lt;/object&gt;&lt;object type=&quot;3&quot; unique_id=&quot;29514&quot;&gt;&lt;property id=&quot;20148&quot; value=&quot;5&quot;/&gt;&lt;property id=&quot;20300&quot; value=&quot;Slide 14&quot;/&gt;&lt;property id=&quot;20307&quot; value=&quot;269&quot;/&gt;&lt;/object&gt;&lt;object type=&quot;3&quot; unique_id=&quot;29515&quot;&gt;&lt;property id=&quot;20148&quot; value=&quot;5&quot;/&gt;&lt;property id=&quot;20300&quot; value=&quot;Slide 15&quot;/&gt;&lt;property id=&quot;20307&quot; value=&quot;270&quot;/&gt;&lt;/object&gt;&lt;object type=&quot;3&quot; unique_id=&quot;29516&quot;&gt;&lt;property id=&quot;20148&quot; value=&quot;5&quot;/&gt;&lt;property id=&quot;20300&quot; value=&quot;Slide 16&quot;/&gt;&lt;property id=&quot;20307&quot; value=&quot;271&quot;/&gt;&lt;/object&gt;&lt;object type=&quot;3&quot; unique_id=&quot;29517&quot;&gt;&lt;property id=&quot;20148&quot; value=&quot;5&quot;/&gt;&lt;property id=&quot;20300&quot; value=&quot;Slide 17&quot;/&gt;&lt;property id=&quot;20307&quot; value=&quot;272&quot;/&gt;&lt;/object&gt;&lt;object type=&quot;3&quot; unique_id=&quot;29518&quot;&gt;&lt;property id=&quot;20148&quot; value=&quot;5&quot;/&gt;&lt;property id=&quot;20300&quot; value=&quot;Slide 18&quot;/&gt;&lt;property id=&quot;20307&quot; value=&quot;273&quot;/&gt;&lt;/object&gt;&lt;object type=&quot;3&quot; unique_id=&quot;29519&quot;&gt;&lt;property id=&quot;20148&quot; value=&quot;5&quot;/&gt;&lt;property id=&quot;20300&quot; value=&quot;Slide 19&quot;/&gt;&lt;property id=&quot;20307&quot; value=&quot;274&quot;/&gt;&lt;/object&gt;&lt;object type=&quot;3&quot; unique_id=&quot;29520&quot;&gt;&lt;property id=&quot;20148&quot; value=&quot;5&quot;/&gt;&lt;property id=&quot;20300&quot; value=&quot;Slide 20&quot;/&gt;&lt;property id=&quot;20307&quot; value=&quot;275&quot;/&gt;&lt;/object&gt;&lt;object type=&quot;3&quot; unique_id=&quot;29521&quot;&gt;&lt;property id=&quot;20148&quot; value=&quot;5&quot;/&gt;&lt;property id=&quot;20300&quot; value=&quot;Slide 21&quot;/&gt;&lt;property id=&quot;20307&quot; value=&quot;276&quot;/&gt;&lt;/object&gt;&lt;object type=&quot;3&quot; unique_id=&quot;29522&quot;&gt;&lt;property id=&quot;20148&quot; value=&quot;5&quot;/&gt;&lt;property id=&quot;20300&quot; value=&quot;Slide 22&quot;/&gt;&lt;property id=&quot;20307&quot; value=&quot;277&quot;/&gt;&lt;/object&gt;&lt;object type=&quot;3&quot; unique_id=&quot;29523&quot;&gt;&lt;property id=&quot;20148&quot; value=&quot;5&quot;/&gt;&lt;property id=&quot;20300&quot; value=&quot;Slide 23&quot;/&gt;&lt;property id=&quot;20307&quot; value=&quot;296&quot;/&gt;&lt;/object&gt;&lt;object type=&quot;3&quot; unique_id=&quot;29524&quot;&gt;&lt;property id=&quot;20148&quot; value=&quot;5&quot;/&gt;&lt;property id=&quot;20300&quot; value=&quot;Slide 24&quot;/&gt;&lt;property id=&quot;20307&quot; value=&quot;297&quot;/&gt;&lt;/object&gt;&lt;object type=&quot;3&quot; unique_id=&quot;29525&quot;&gt;&lt;property id=&quot;20148&quot; value=&quot;5&quot;/&gt;&lt;property id=&quot;20300&quot; value=&quot;Slide 25&quot;/&gt;&lt;property id=&quot;20307&quot; value=&quot;278&quot;/&gt;&lt;/object&gt;&lt;object type=&quot;3&quot; unique_id=&quot;29526&quot;&gt;&lt;property id=&quot;20148&quot; value=&quot;5&quot;/&gt;&lt;property id=&quot;20300&quot; value=&quot;Slide 26&quot;/&gt;&lt;property id=&quot;20307&quot; value=&quot;279&quot;/&gt;&lt;/object&gt;&lt;object type=&quot;3&quot; unique_id=&quot;29527&quot;&gt;&lt;property id=&quot;20148&quot; value=&quot;5&quot;/&gt;&lt;property id=&quot;20300&quot; value=&quot;Slide 27&quot;/&gt;&lt;property id=&quot;20307&quot; value=&quot;294&quot;/&gt;&lt;/object&gt;&lt;object type=&quot;3&quot; unique_id=&quot;29528&quot;&gt;&lt;property id=&quot;20148&quot; value=&quot;5&quot;/&gt;&lt;property id=&quot;20300&quot; value=&quot;Slide 28&quot;/&gt;&lt;property id=&quot;20307&quot; value=&quot;295&quot;/&gt;&lt;/object&gt;&lt;object type=&quot;3&quot; unique_id=&quot;29529&quot;&gt;&lt;property id=&quot;20148&quot; value=&quot;5&quot;/&gt;&lt;property id=&quot;20300&quot; value=&quot;Slide 29&quot;/&gt;&lt;property id=&quot;20307&quot; value=&quot;280&quot;/&gt;&lt;/object&gt;&lt;object type=&quot;3&quot; unique_id=&quot;29530&quot;&gt;&lt;property id=&quot;20148&quot; value=&quot;5&quot;/&gt;&lt;property id=&quot;20300&quot; value=&quot;Slide 30&quot;/&gt;&lt;property id=&quot;20307&quot; value=&quot;281&quot;/&gt;&lt;/object&gt;&lt;object type=&quot;3&quot; unique_id=&quot;29531&quot;&gt;&lt;property id=&quot;20148&quot; value=&quot;5&quot;/&gt;&lt;property id=&quot;20300&quot; value=&quot;Slide 31&quot;/&gt;&lt;property id=&quot;20307&quot; value=&quot;282&quot;/&gt;&lt;/object&gt;&lt;object type=&quot;3&quot; unique_id=&quot;29532&quot;&gt;&lt;property id=&quot;20148&quot; value=&quot;5&quot;/&gt;&lt;property id=&quot;20300&quot; value=&quot;Slide 32&quot;/&gt;&lt;property id=&quot;20307&quot; value=&quot;298&quot;/&gt;&lt;/object&gt;&lt;object type=&quot;3&quot; unique_id=&quot;29533&quot;&gt;&lt;property id=&quot;20148&quot; value=&quot;5&quot;/&gt;&lt;property id=&quot;20300&quot; value=&quot;Slide 33&quot;/&gt;&lt;property id=&quot;20307&quot; value=&quot;299&quot;/&gt;&lt;/object&gt;&lt;object type=&quot;3&quot; unique_id=&quot;29534&quot;&gt;&lt;property id=&quot;20148&quot; value=&quot;5&quot;/&gt;&lt;property id=&quot;20300&quot; value=&quot;Slide 34&quot;/&gt;&lt;property id=&quot;20307&quot; value=&quot;283&quot;/&gt;&lt;/object&gt;&lt;object type=&quot;3&quot; unique_id=&quot;29535&quot;&gt;&lt;property id=&quot;20148&quot; value=&quot;5&quot;/&gt;&lt;property id=&quot;20300&quot; value=&quot;Slide 35&quot;/&gt;&lt;property id=&quot;20307&quot; value=&quot;293&quot;/&gt;&lt;/object&gt;&lt;object type=&quot;3&quot; unique_id=&quot;29536&quot;&gt;&lt;property id=&quot;20148&quot; value=&quot;5&quot;/&gt;&lt;property id=&quot;20300&quot; value=&quot;Slide 36&quot;/&gt;&lt;property id=&quot;20307&quot; value=&quot;285&quot;/&gt;&lt;/object&gt;&lt;object type=&quot;3&quot; unique_id=&quot;29537&quot;&gt;&lt;property id=&quot;20148&quot; value=&quot;5&quot;/&gt;&lt;property id=&quot;20300&quot; value=&quot;Slide 37 - &amp;quot;&amp;#x0D;&amp;#x0A;&amp;quot;&quot;/&gt;&lt;property id=&quot;20307&quot; value=&quot;286&quot;/&gt;&lt;/object&gt;&lt;object type=&quot;3&quot; unique_id=&quot;29538&quot;&gt;&lt;property id=&quot;20148&quot; value=&quot;5&quot;/&gt;&lt;property id=&quot;20300&quot; value=&quot;Slide 38&quot;/&gt;&lt;property id=&quot;20307&quot; value=&quot;302&quot;/&gt;&lt;/object&gt;&lt;object type=&quot;3&quot; unique_id=&quot;29539&quot;&gt;&lt;property id=&quot;20148&quot; value=&quot;5&quot;/&gt;&lt;property id=&quot;20300&quot; value=&quot;Slide 39&quot;/&gt;&lt;property id=&quot;20307&quot; value=&quot;289&quot;/&gt;&lt;/object&gt;&lt;/object&gt;&lt;/object&gt;&lt;/database&gt;"/>
  <p:tag name="SECTOMILLISECCONVERTED" val="1"/>
</p:tagLst>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336</TotalTime>
  <Words>1131</Words>
  <Application>Microsoft Office PowerPoint</Application>
  <PresentationFormat>On-screen Show (4:3)</PresentationFormat>
  <Paragraphs>130</Paragraphs>
  <Slides>39</Slides>
  <Notes>7</Notes>
  <HiddenSlides>0</HiddenSlides>
  <MMClips>2</MMClips>
  <ScaleCrop>false</ScaleCrop>
  <HeadingPairs>
    <vt:vector size="8" baseType="variant">
      <vt:variant>
        <vt:lpstr>Fonts Used</vt:lpstr>
      </vt:variant>
      <vt:variant>
        <vt:i4>5</vt:i4>
      </vt:variant>
      <vt:variant>
        <vt:lpstr>Theme</vt:lpstr>
      </vt:variant>
      <vt:variant>
        <vt:i4>1</vt:i4>
      </vt:variant>
      <vt:variant>
        <vt:lpstr>Embedded OLE Servers</vt:lpstr>
      </vt:variant>
      <vt:variant>
        <vt:i4>1</vt:i4>
      </vt:variant>
      <vt:variant>
        <vt:lpstr>Slide Titles</vt:lpstr>
      </vt:variant>
      <vt:variant>
        <vt:i4>39</vt:i4>
      </vt:variant>
    </vt:vector>
  </HeadingPairs>
  <TitlesOfParts>
    <vt:vector size="46" baseType="lpstr">
      <vt:lpstr>Arial</vt:lpstr>
      <vt:lpstr>Times New Roman</vt:lpstr>
      <vt:lpstr>Tahoma</vt:lpstr>
      <vt:lpstr>Verdana</vt:lpstr>
      <vt:lpstr>VNI-Times</vt:lpstr>
      <vt:lpstr>Default Design</vt:lpstr>
      <vt:lpstr>Microsoft Clip Gallery</vt:lpstr>
      <vt:lpstr>PowerPoint Presentation</vt:lpstr>
      <vt:lpstr>PowerPoint Presentation</vt:lpstr>
      <vt:lpstr>PowerPoint Presentation</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vt:lpstr>
      <vt:lpstr>PowerPoint Presentation</vt:lpstr>
      <vt:lpstr>PowerPoint Presentation</vt:lpstr>
    </vt:vector>
  </TitlesOfParts>
  <Company>HOME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Bai 12. Nguoi dan o dong bang Bac Bo</dc:title>
  <dc:creator>AQ</dc:creator>
  <cp:lastModifiedBy>gialuu</cp:lastModifiedBy>
  <cp:revision>43</cp:revision>
  <dcterms:created xsi:type="dcterms:W3CDTF">2013-11-14T03:43:38Z</dcterms:created>
  <dcterms:modified xsi:type="dcterms:W3CDTF">2018-11-11T15:41:27Z</dcterms:modified>
</cp:coreProperties>
</file>